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Default Extension="jpg" ContentType="image/jpg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Default Extension="png" ContentType="image/png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</p:sldIdLst>
  <p:sldSz cx="9144000" cy="7315200"/>
  <p:notesSz cx="9144000" cy="731520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
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
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685800" y="2267712"/>
            <a:ext cx="7772400" cy="153619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800" b="0" i="0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371600" y="4096512"/>
            <a:ext cx="6400800" cy="18288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800" b="1" i="0">
                <a:solidFill>
                  <a:srgbClr val="D1D6DD"/>
                </a:solidFill>
                <a:latin typeface="Verdana"/>
                <a:cs typeface="Verdana"/>
              </a:defRPr>
            </a:lvl1pPr>
          </a:lstStyle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900" b="1" i="0">
                <a:solidFill>
                  <a:srgbClr val="D1D6DD"/>
                </a:solidFill>
                <a:latin typeface="Verdana"/>
                <a:cs typeface="Verdana"/>
              </a:defRPr>
            </a:lvl1pPr>
          </a:lstStyle>
          <a:p>
            <a:pPr marL="134620">
              <a:lnSpc>
                <a:spcPts val="969"/>
              </a:lnSpc>
            </a:pPr>
            <a:fld id="{81D60167-4931-47E6-BA6A-407CBD079E47}" type="slidenum">
              <a:rPr dirty="0" spc="90"/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 showMasterSp="0">
  <p:cSld name="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7315200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800" b="0" i="0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800" b="1" i="0">
                <a:solidFill>
                  <a:srgbClr val="D1D6DD"/>
                </a:solidFill>
                <a:latin typeface="Verdana"/>
                <a:cs typeface="Verdana"/>
              </a:defRPr>
            </a:lvl1pPr>
          </a:lstStyle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900" b="1" i="0">
                <a:solidFill>
                  <a:srgbClr val="D1D6DD"/>
                </a:solidFill>
                <a:latin typeface="Verdana"/>
                <a:cs typeface="Verdana"/>
              </a:defRPr>
            </a:lvl1pPr>
          </a:lstStyle>
          <a:p>
            <a:pPr marL="134620">
              <a:lnSpc>
                <a:spcPts val="969"/>
              </a:lnSpc>
            </a:pPr>
            <a:fld id="{81D60167-4931-47E6-BA6A-407CBD079E47}" type="slidenum">
              <a:rPr dirty="0" spc="90"/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800" b="0" i="0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457200" y="1682496"/>
            <a:ext cx="3977640" cy="48280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4709160" y="1682496"/>
            <a:ext cx="3977640" cy="48280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800" b="1" i="0">
                <a:solidFill>
                  <a:srgbClr val="D1D6DD"/>
                </a:solidFill>
                <a:latin typeface="Verdana"/>
                <a:cs typeface="Verdana"/>
              </a:defRPr>
            </a:lvl1pPr>
          </a:lstStyle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900" b="1" i="0">
                <a:solidFill>
                  <a:srgbClr val="D1D6DD"/>
                </a:solidFill>
                <a:latin typeface="Verdana"/>
                <a:cs typeface="Verdana"/>
              </a:defRPr>
            </a:lvl1pPr>
          </a:lstStyle>
          <a:p>
            <a:pPr marL="134620">
              <a:lnSpc>
                <a:spcPts val="969"/>
              </a:lnSpc>
            </a:pPr>
            <a:fld id="{81D60167-4931-47E6-BA6A-407CBD079E47}" type="slidenum">
              <a:rPr dirty="0" spc="90"/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 showMasterSp="0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7315200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800" b="0" i="0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800" b="1" i="0">
                <a:solidFill>
                  <a:srgbClr val="D1D6DD"/>
                </a:solidFill>
                <a:latin typeface="Verdana"/>
                <a:cs typeface="Verdana"/>
              </a:defRPr>
            </a:lvl1pPr>
          </a:lstStyle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900" b="1" i="0">
                <a:solidFill>
                  <a:srgbClr val="D1D6DD"/>
                </a:solidFill>
                <a:latin typeface="Verdana"/>
                <a:cs typeface="Verdana"/>
              </a:defRPr>
            </a:lvl1pPr>
          </a:lstStyle>
          <a:p>
            <a:pPr marL="134620">
              <a:lnSpc>
                <a:spcPts val="969"/>
              </a:lnSpc>
            </a:pPr>
            <a:fld id="{81D60167-4931-47E6-BA6A-407CBD079E47}" type="slidenum">
              <a:rPr dirty="0" spc="90"/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800" b="1" i="0">
                <a:solidFill>
                  <a:srgbClr val="D1D6DD"/>
                </a:solidFill>
                <a:latin typeface="Verdana"/>
                <a:cs typeface="Verdana"/>
              </a:defRPr>
            </a:lvl1pPr>
          </a:lstStyle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900" b="1" i="0">
                <a:solidFill>
                  <a:srgbClr val="D1D6DD"/>
                </a:solidFill>
                <a:latin typeface="Verdana"/>
                <a:cs typeface="Verdana"/>
              </a:defRPr>
            </a:lvl1pPr>
          </a:lstStyle>
          <a:p>
            <a:pPr marL="134620">
              <a:lnSpc>
                <a:spcPts val="969"/>
              </a:lnSpc>
            </a:pPr>
            <a:fld id="{81D60167-4931-47E6-BA6A-407CBD079E47}" type="slidenum">
              <a:rPr dirty="0" spc="90"/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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6858000"/>
            <a:ext cx="9144000" cy="457200"/>
          </a:xfrm>
          <a:custGeom>
            <a:avLst/>
            <a:gdLst/>
            <a:ahLst/>
            <a:cxnLst/>
            <a:rect l="l" t="t" r="r" b="b"/>
            <a:pathLst>
              <a:path w="9144000" h="457200">
                <a:moveTo>
                  <a:pt x="9144000" y="0"/>
                </a:moveTo>
                <a:lnTo>
                  <a:pt x="0" y="0"/>
                </a:lnTo>
                <a:lnTo>
                  <a:pt x="0" y="457200"/>
                </a:lnTo>
                <a:lnTo>
                  <a:pt x="9144000" y="457200"/>
                </a:lnTo>
                <a:lnTo>
                  <a:pt x="9144000" y="0"/>
                </a:lnTo>
                <a:close/>
              </a:path>
            </a:pathLst>
          </a:custGeom>
          <a:solidFill>
            <a:srgbClr val="102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bg object 17"/>
          <p:cNvSpPr/>
          <p:nvPr/>
        </p:nvSpPr>
        <p:spPr>
          <a:xfrm>
            <a:off x="3454463" y="6857187"/>
            <a:ext cx="5209540" cy="458470"/>
          </a:xfrm>
          <a:custGeom>
            <a:avLst/>
            <a:gdLst/>
            <a:ahLst/>
            <a:cxnLst/>
            <a:rect l="l" t="t" r="r" b="b"/>
            <a:pathLst>
              <a:path w="5209540" h="458470">
                <a:moveTo>
                  <a:pt x="15100" y="450545"/>
                </a:moveTo>
                <a:lnTo>
                  <a:pt x="14859" y="446481"/>
                </a:lnTo>
                <a:lnTo>
                  <a:pt x="11874" y="443636"/>
                </a:lnTo>
                <a:lnTo>
                  <a:pt x="7099" y="443839"/>
                </a:lnTo>
                <a:lnTo>
                  <a:pt x="0" y="446989"/>
                </a:lnTo>
                <a:lnTo>
                  <a:pt x="4025" y="457314"/>
                </a:lnTo>
                <a:lnTo>
                  <a:pt x="11595" y="453974"/>
                </a:lnTo>
                <a:lnTo>
                  <a:pt x="15100" y="450545"/>
                </a:lnTo>
                <a:close/>
              </a:path>
              <a:path w="5209540" h="458470">
                <a:moveTo>
                  <a:pt x="55422" y="458012"/>
                </a:moveTo>
                <a:lnTo>
                  <a:pt x="52451" y="455256"/>
                </a:lnTo>
                <a:lnTo>
                  <a:pt x="47701" y="455460"/>
                </a:lnTo>
                <a:lnTo>
                  <a:pt x="41846" y="458012"/>
                </a:lnTo>
                <a:lnTo>
                  <a:pt x="55422" y="458012"/>
                </a:lnTo>
                <a:close/>
              </a:path>
              <a:path w="5209540" h="458470">
                <a:moveTo>
                  <a:pt x="55473" y="432587"/>
                </a:moveTo>
                <a:lnTo>
                  <a:pt x="55232" y="428523"/>
                </a:lnTo>
                <a:lnTo>
                  <a:pt x="52235" y="425678"/>
                </a:lnTo>
                <a:lnTo>
                  <a:pt x="47485" y="425919"/>
                </a:lnTo>
                <a:lnTo>
                  <a:pt x="40398" y="429094"/>
                </a:lnTo>
                <a:lnTo>
                  <a:pt x="44437" y="439432"/>
                </a:lnTo>
                <a:lnTo>
                  <a:pt x="51993" y="436041"/>
                </a:lnTo>
                <a:lnTo>
                  <a:pt x="55473" y="432587"/>
                </a:lnTo>
                <a:close/>
              </a:path>
              <a:path w="5209540" h="458470">
                <a:moveTo>
                  <a:pt x="95808" y="414528"/>
                </a:moveTo>
                <a:lnTo>
                  <a:pt x="95554" y="410464"/>
                </a:lnTo>
                <a:lnTo>
                  <a:pt x="92570" y="407631"/>
                </a:lnTo>
                <a:lnTo>
                  <a:pt x="87807" y="407873"/>
                </a:lnTo>
                <a:lnTo>
                  <a:pt x="80721" y="411048"/>
                </a:lnTo>
                <a:lnTo>
                  <a:pt x="84772" y="421373"/>
                </a:lnTo>
                <a:lnTo>
                  <a:pt x="92329" y="417995"/>
                </a:lnTo>
                <a:lnTo>
                  <a:pt x="95808" y="414528"/>
                </a:lnTo>
                <a:close/>
              </a:path>
              <a:path w="5209540" h="458470">
                <a:moveTo>
                  <a:pt x="95973" y="444474"/>
                </a:moveTo>
                <a:lnTo>
                  <a:pt x="95758" y="440410"/>
                </a:lnTo>
                <a:lnTo>
                  <a:pt x="92786" y="437553"/>
                </a:lnTo>
                <a:lnTo>
                  <a:pt x="88036" y="437756"/>
                </a:lnTo>
                <a:lnTo>
                  <a:pt x="80937" y="440867"/>
                </a:lnTo>
                <a:lnTo>
                  <a:pt x="84924" y="451231"/>
                </a:lnTo>
                <a:lnTo>
                  <a:pt x="92481" y="447903"/>
                </a:lnTo>
                <a:lnTo>
                  <a:pt x="95973" y="444474"/>
                </a:lnTo>
                <a:close/>
              </a:path>
              <a:path w="5209540" h="458470">
                <a:moveTo>
                  <a:pt x="136144" y="396468"/>
                </a:moveTo>
                <a:lnTo>
                  <a:pt x="135890" y="392417"/>
                </a:lnTo>
                <a:lnTo>
                  <a:pt x="132892" y="389585"/>
                </a:lnTo>
                <a:lnTo>
                  <a:pt x="128143" y="389813"/>
                </a:lnTo>
                <a:lnTo>
                  <a:pt x="121056" y="392988"/>
                </a:lnTo>
                <a:lnTo>
                  <a:pt x="125120" y="403313"/>
                </a:lnTo>
                <a:lnTo>
                  <a:pt x="132676" y="399923"/>
                </a:lnTo>
                <a:lnTo>
                  <a:pt x="136144" y="396468"/>
                </a:lnTo>
                <a:close/>
              </a:path>
              <a:path w="5209540" h="458470">
                <a:moveTo>
                  <a:pt x="136321" y="426770"/>
                </a:moveTo>
                <a:lnTo>
                  <a:pt x="136093" y="422719"/>
                </a:lnTo>
                <a:lnTo>
                  <a:pt x="133121" y="419862"/>
                </a:lnTo>
                <a:lnTo>
                  <a:pt x="128371" y="420052"/>
                </a:lnTo>
                <a:lnTo>
                  <a:pt x="121272" y="423164"/>
                </a:lnTo>
                <a:lnTo>
                  <a:pt x="125272" y="433514"/>
                </a:lnTo>
                <a:lnTo>
                  <a:pt x="132829" y="430199"/>
                </a:lnTo>
                <a:lnTo>
                  <a:pt x="136321" y="426770"/>
                </a:lnTo>
                <a:close/>
              </a:path>
              <a:path w="5209540" h="458470">
                <a:moveTo>
                  <a:pt x="176479" y="378421"/>
                </a:moveTo>
                <a:lnTo>
                  <a:pt x="176225" y="374357"/>
                </a:lnTo>
                <a:lnTo>
                  <a:pt x="173228" y="371525"/>
                </a:lnTo>
                <a:lnTo>
                  <a:pt x="168465" y="371767"/>
                </a:lnTo>
                <a:lnTo>
                  <a:pt x="161378" y="374942"/>
                </a:lnTo>
                <a:lnTo>
                  <a:pt x="165455" y="385254"/>
                </a:lnTo>
                <a:lnTo>
                  <a:pt x="173012" y="381876"/>
                </a:lnTo>
                <a:lnTo>
                  <a:pt x="176479" y="378421"/>
                </a:lnTo>
                <a:close/>
              </a:path>
              <a:path w="5209540" h="458470">
                <a:moveTo>
                  <a:pt x="176657" y="409041"/>
                </a:moveTo>
                <a:lnTo>
                  <a:pt x="176428" y="404977"/>
                </a:lnTo>
                <a:lnTo>
                  <a:pt x="173443" y="402132"/>
                </a:lnTo>
                <a:lnTo>
                  <a:pt x="168694" y="402336"/>
                </a:lnTo>
                <a:lnTo>
                  <a:pt x="161607" y="405460"/>
                </a:lnTo>
                <a:lnTo>
                  <a:pt x="165608" y="415810"/>
                </a:lnTo>
                <a:lnTo>
                  <a:pt x="173164" y="412470"/>
                </a:lnTo>
                <a:lnTo>
                  <a:pt x="176657" y="409041"/>
                </a:lnTo>
                <a:close/>
              </a:path>
              <a:path w="5209540" h="458470">
                <a:moveTo>
                  <a:pt x="216763" y="360260"/>
                </a:moveTo>
                <a:lnTo>
                  <a:pt x="216509" y="356196"/>
                </a:lnTo>
                <a:lnTo>
                  <a:pt x="213512" y="353364"/>
                </a:lnTo>
                <a:lnTo>
                  <a:pt x="208749" y="353618"/>
                </a:lnTo>
                <a:lnTo>
                  <a:pt x="201663" y="356806"/>
                </a:lnTo>
                <a:lnTo>
                  <a:pt x="205752" y="367131"/>
                </a:lnTo>
                <a:lnTo>
                  <a:pt x="213296" y="363728"/>
                </a:lnTo>
                <a:lnTo>
                  <a:pt x="216763" y="360260"/>
                </a:lnTo>
                <a:close/>
              </a:path>
              <a:path w="5209540" h="458470">
                <a:moveTo>
                  <a:pt x="216941" y="391210"/>
                </a:moveTo>
                <a:lnTo>
                  <a:pt x="216712" y="387146"/>
                </a:lnTo>
                <a:lnTo>
                  <a:pt x="213728" y="384289"/>
                </a:lnTo>
                <a:lnTo>
                  <a:pt x="208978" y="384505"/>
                </a:lnTo>
                <a:lnTo>
                  <a:pt x="201891" y="387642"/>
                </a:lnTo>
                <a:lnTo>
                  <a:pt x="205905" y="397979"/>
                </a:lnTo>
                <a:lnTo>
                  <a:pt x="213461" y="394639"/>
                </a:lnTo>
                <a:lnTo>
                  <a:pt x="216941" y="391210"/>
                </a:lnTo>
                <a:close/>
              </a:path>
              <a:path w="5209540" h="458470">
                <a:moveTo>
                  <a:pt x="257060" y="342099"/>
                </a:moveTo>
                <a:lnTo>
                  <a:pt x="256794" y="338035"/>
                </a:lnTo>
                <a:lnTo>
                  <a:pt x="253796" y="335216"/>
                </a:lnTo>
                <a:lnTo>
                  <a:pt x="249034" y="335457"/>
                </a:lnTo>
                <a:lnTo>
                  <a:pt x="241947" y="338645"/>
                </a:lnTo>
                <a:lnTo>
                  <a:pt x="246037" y="348970"/>
                </a:lnTo>
                <a:lnTo>
                  <a:pt x="253593" y="345567"/>
                </a:lnTo>
                <a:lnTo>
                  <a:pt x="257060" y="342099"/>
                </a:lnTo>
                <a:close/>
              </a:path>
              <a:path w="5209540" h="458470">
                <a:moveTo>
                  <a:pt x="257225" y="373367"/>
                </a:moveTo>
                <a:lnTo>
                  <a:pt x="256984" y="369303"/>
                </a:lnTo>
                <a:lnTo>
                  <a:pt x="254012" y="366458"/>
                </a:lnTo>
                <a:lnTo>
                  <a:pt x="249262" y="366674"/>
                </a:lnTo>
                <a:lnTo>
                  <a:pt x="242176" y="369811"/>
                </a:lnTo>
                <a:lnTo>
                  <a:pt x="246202" y="380149"/>
                </a:lnTo>
                <a:lnTo>
                  <a:pt x="253746" y="376809"/>
                </a:lnTo>
                <a:lnTo>
                  <a:pt x="257225" y="373367"/>
                </a:lnTo>
                <a:close/>
              </a:path>
              <a:path w="5209540" h="458470">
                <a:moveTo>
                  <a:pt x="297345" y="323938"/>
                </a:moveTo>
                <a:lnTo>
                  <a:pt x="297078" y="319874"/>
                </a:lnTo>
                <a:lnTo>
                  <a:pt x="294081" y="317055"/>
                </a:lnTo>
                <a:lnTo>
                  <a:pt x="289318" y="317296"/>
                </a:lnTo>
                <a:lnTo>
                  <a:pt x="282232" y="320497"/>
                </a:lnTo>
                <a:lnTo>
                  <a:pt x="286334" y="330796"/>
                </a:lnTo>
                <a:lnTo>
                  <a:pt x="293878" y="327393"/>
                </a:lnTo>
                <a:lnTo>
                  <a:pt x="297345" y="323938"/>
                </a:lnTo>
                <a:close/>
              </a:path>
              <a:path w="5209540" h="458470">
                <a:moveTo>
                  <a:pt x="297510" y="355536"/>
                </a:moveTo>
                <a:lnTo>
                  <a:pt x="297268" y="351472"/>
                </a:lnTo>
                <a:lnTo>
                  <a:pt x="294284" y="348627"/>
                </a:lnTo>
                <a:lnTo>
                  <a:pt x="289534" y="348843"/>
                </a:lnTo>
                <a:lnTo>
                  <a:pt x="282448" y="351980"/>
                </a:lnTo>
                <a:lnTo>
                  <a:pt x="286473" y="362318"/>
                </a:lnTo>
                <a:lnTo>
                  <a:pt x="294030" y="358978"/>
                </a:lnTo>
                <a:lnTo>
                  <a:pt x="297510" y="355536"/>
                </a:lnTo>
                <a:close/>
              </a:path>
              <a:path w="5209540" h="458470">
                <a:moveTo>
                  <a:pt x="337616" y="305765"/>
                </a:moveTo>
                <a:lnTo>
                  <a:pt x="337362" y="301701"/>
                </a:lnTo>
                <a:lnTo>
                  <a:pt x="334352" y="298881"/>
                </a:lnTo>
                <a:lnTo>
                  <a:pt x="329590" y="299123"/>
                </a:lnTo>
                <a:lnTo>
                  <a:pt x="322503" y="302323"/>
                </a:lnTo>
                <a:lnTo>
                  <a:pt x="326605" y="312635"/>
                </a:lnTo>
                <a:lnTo>
                  <a:pt x="334149" y="309219"/>
                </a:lnTo>
                <a:lnTo>
                  <a:pt x="337616" y="305765"/>
                </a:lnTo>
                <a:close/>
              </a:path>
              <a:path w="5209540" h="458470">
                <a:moveTo>
                  <a:pt x="337769" y="337654"/>
                </a:moveTo>
                <a:lnTo>
                  <a:pt x="337540" y="333590"/>
                </a:lnTo>
                <a:lnTo>
                  <a:pt x="334556" y="330746"/>
                </a:lnTo>
                <a:lnTo>
                  <a:pt x="329806" y="330962"/>
                </a:lnTo>
                <a:lnTo>
                  <a:pt x="322719" y="334111"/>
                </a:lnTo>
                <a:lnTo>
                  <a:pt x="326758" y="344449"/>
                </a:lnTo>
                <a:lnTo>
                  <a:pt x="334302" y="341096"/>
                </a:lnTo>
                <a:lnTo>
                  <a:pt x="337769" y="337654"/>
                </a:lnTo>
                <a:close/>
              </a:path>
              <a:path w="5209540" h="458470">
                <a:moveTo>
                  <a:pt x="377888" y="287578"/>
                </a:moveTo>
                <a:lnTo>
                  <a:pt x="377634" y="283514"/>
                </a:lnTo>
                <a:lnTo>
                  <a:pt x="374624" y="280695"/>
                </a:lnTo>
                <a:lnTo>
                  <a:pt x="369862" y="280936"/>
                </a:lnTo>
                <a:lnTo>
                  <a:pt x="362775" y="284137"/>
                </a:lnTo>
                <a:lnTo>
                  <a:pt x="366877" y="294449"/>
                </a:lnTo>
                <a:lnTo>
                  <a:pt x="374421" y="291033"/>
                </a:lnTo>
                <a:lnTo>
                  <a:pt x="377888" y="287578"/>
                </a:lnTo>
                <a:close/>
              </a:path>
              <a:path w="5209540" h="458470">
                <a:moveTo>
                  <a:pt x="378028" y="319773"/>
                </a:moveTo>
                <a:lnTo>
                  <a:pt x="377799" y="315709"/>
                </a:lnTo>
                <a:lnTo>
                  <a:pt x="374815" y="312864"/>
                </a:lnTo>
                <a:lnTo>
                  <a:pt x="370065" y="313080"/>
                </a:lnTo>
                <a:lnTo>
                  <a:pt x="362978" y="316230"/>
                </a:lnTo>
                <a:lnTo>
                  <a:pt x="367017" y="326567"/>
                </a:lnTo>
                <a:lnTo>
                  <a:pt x="374561" y="323215"/>
                </a:lnTo>
                <a:lnTo>
                  <a:pt x="378028" y="319773"/>
                </a:lnTo>
                <a:close/>
              </a:path>
              <a:path w="5209540" h="458470">
                <a:moveTo>
                  <a:pt x="418160" y="269379"/>
                </a:moveTo>
                <a:lnTo>
                  <a:pt x="417906" y="265328"/>
                </a:lnTo>
                <a:lnTo>
                  <a:pt x="414896" y="262496"/>
                </a:lnTo>
                <a:lnTo>
                  <a:pt x="410133" y="262750"/>
                </a:lnTo>
                <a:lnTo>
                  <a:pt x="403047" y="265950"/>
                </a:lnTo>
                <a:lnTo>
                  <a:pt x="407149" y="276263"/>
                </a:lnTo>
                <a:lnTo>
                  <a:pt x="414693" y="272846"/>
                </a:lnTo>
                <a:lnTo>
                  <a:pt x="418160" y="269379"/>
                </a:lnTo>
                <a:close/>
              </a:path>
              <a:path w="5209540" h="458470">
                <a:moveTo>
                  <a:pt x="418287" y="301879"/>
                </a:moveTo>
                <a:lnTo>
                  <a:pt x="418058" y="297815"/>
                </a:lnTo>
                <a:lnTo>
                  <a:pt x="415074" y="294970"/>
                </a:lnTo>
                <a:lnTo>
                  <a:pt x="410324" y="295186"/>
                </a:lnTo>
                <a:lnTo>
                  <a:pt x="403237" y="298335"/>
                </a:lnTo>
                <a:lnTo>
                  <a:pt x="407276" y="308673"/>
                </a:lnTo>
                <a:lnTo>
                  <a:pt x="414820" y="305320"/>
                </a:lnTo>
                <a:lnTo>
                  <a:pt x="418287" y="301879"/>
                </a:lnTo>
                <a:close/>
              </a:path>
              <a:path w="5209540" h="458470">
                <a:moveTo>
                  <a:pt x="458444" y="251231"/>
                </a:moveTo>
                <a:lnTo>
                  <a:pt x="458177" y="247167"/>
                </a:lnTo>
                <a:lnTo>
                  <a:pt x="455180" y="244335"/>
                </a:lnTo>
                <a:lnTo>
                  <a:pt x="450418" y="244576"/>
                </a:lnTo>
                <a:lnTo>
                  <a:pt x="443331" y="247764"/>
                </a:lnTo>
                <a:lnTo>
                  <a:pt x="447421" y="258076"/>
                </a:lnTo>
                <a:lnTo>
                  <a:pt x="454977" y="254685"/>
                </a:lnTo>
                <a:lnTo>
                  <a:pt x="458444" y="251231"/>
                </a:lnTo>
                <a:close/>
              </a:path>
              <a:path w="5209540" h="458470">
                <a:moveTo>
                  <a:pt x="458558" y="283997"/>
                </a:moveTo>
                <a:lnTo>
                  <a:pt x="458317" y="279946"/>
                </a:lnTo>
                <a:lnTo>
                  <a:pt x="455333" y="277101"/>
                </a:lnTo>
                <a:lnTo>
                  <a:pt x="450583" y="277304"/>
                </a:lnTo>
                <a:lnTo>
                  <a:pt x="443496" y="280441"/>
                </a:lnTo>
                <a:lnTo>
                  <a:pt x="447535" y="290779"/>
                </a:lnTo>
                <a:lnTo>
                  <a:pt x="455079" y="287426"/>
                </a:lnTo>
                <a:lnTo>
                  <a:pt x="458558" y="283997"/>
                </a:lnTo>
                <a:close/>
              </a:path>
              <a:path w="5209540" h="458470">
                <a:moveTo>
                  <a:pt x="498729" y="233095"/>
                </a:moveTo>
                <a:lnTo>
                  <a:pt x="498475" y="229031"/>
                </a:lnTo>
                <a:lnTo>
                  <a:pt x="495477" y="226199"/>
                </a:lnTo>
                <a:lnTo>
                  <a:pt x="490715" y="226441"/>
                </a:lnTo>
                <a:lnTo>
                  <a:pt x="483628" y="229628"/>
                </a:lnTo>
                <a:lnTo>
                  <a:pt x="487718" y="239941"/>
                </a:lnTo>
                <a:lnTo>
                  <a:pt x="495261" y="236550"/>
                </a:lnTo>
                <a:lnTo>
                  <a:pt x="498729" y="233095"/>
                </a:lnTo>
                <a:close/>
              </a:path>
              <a:path w="5209540" h="458470">
                <a:moveTo>
                  <a:pt x="498830" y="266141"/>
                </a:moveTo>
                <a:lnTo>
                  <a:pt x="498589" y="262077"/>
                </a:lnTo>
                <a:lnTo>
                  <a:pt x="495604" y="259232"/>
                </a:lnTo>
                <a:lnTo>
                  <a:pt x="490855" y="259448"/>
                </a:lnTo>
                <a:lnTo>
                  <a:pt x="483768" y="262585"/>
                </a:lnTo>
                <a:lnTo>
                  <a:pt x="487807" y="272923"/>
                </a:lnTo>
                <a:lnTo>
                  <a:pt x="495350" y="269582"/>
                </a:lnTo>
                <a:lnTo>
                  <a:pt x="498830" y="266141"/>
                </a:lnTo>
                <a:close/>
              </a:path>
              <a:path w="5209540" h="458470">
                <a:moveTo>
                  <a:pt x="539026" y="214960"/>
                </a:moveTo>
                <a:lnTo>
                  <a:pt x="538772" y="210896"/>
                </a:lnTo>
                <a:lnTo>
                  <a:pt x="535774" y="208064"/>
                </a:lnTo>
                <a:lnTo>
                  <a:pt x="531012" y="208305"/>
                </a:lnTo>
                <a:lnTo>
                  <a:pt x="523925" y="211493"/>
                </a:lnTo>
                <a:lnTo>
                  <a:pt x="528002" y="221818"/>
                </a:lnTo>
                <a:lnTo>
                  <a:pt x="535559" y="218414"/>
                </a:lnTo>
                <a:lnTo>
                  <a:pt x="539026" y="214960"/>
                </a:lnTo>
                <a:close/>
              </a:path>
              <a:path w="5209540" h="458470">
                <a:moveTo>
                  <a:pt x="539089" y="248272"/>
                </a:moveTo>
                <a:lnTo>
                  <a:pt x="538861" y="244208"/>
                </a:lnTo>
                <a:lnTo>
                  <a:pt x="535876" y="241363"/>
                </a:lnTo>
                <a:lnTo>
                  <a:pt x="531126" y="241579"/>
                </a:lnTo>
                <a:lnTo>
                  <a:pt x="524040" y="244729"/>
                </a:lnTo>
                <a:lnTo>
                  <a:pt x="528066" y="255066"/>
                </a:lnTo>
                <a:lnTo>
                  <a:pt x="535609" y="251714"/>
                </a:lnTo>
                <a:lnTo>
                  <a:pt x="539089" y="248272"/>
                </a:lnTo>
                <a:close/>
              </a:path>
              <a:path w="5209540" h="458470">
                <a:moveTo>
                  <a:pt x="579335" y="196862"/>
                </a:moveTo>
                <a:lnTo>
                  <a:pt x="579081" y="192798"/>
                </a:lnTo>
                <a:lnTo>
                  <a:pt x="576084" y="189966"/>
                </a:lnTo>
                <a:lnTo>
                  <a:pt x="571322" y="190195"/>
                </a:lnTo>
                <a:lnTo>
                  <a:pt x="564222" y="193357"/>
                </a:lnTo>
                <a:lnTo>
                  <a:pt x="568299" y="203682"/>
                </a:lnTo>
                <a:lnTo>
                  <a:pt x="575856" y="200304"/>
                </a:lnTo>
                <a:lnTo>
                  <a:pt x="579335" y="196862"/>
                </a:lnTo>
                <a:close/>
              </a:path>
              <a:path w="5209540" h="458470">
                <a:moveTo>
                  <a:pt x="579386" y="230454"/>
                </a:moveTo>
                <a:lnTo>
                  <a:pt x="579145" y="226390"/>
                </a:lnTo>
                <a:lnTo>
                  <a:pt x="576173" y="223545"/>
                </a:lnTo>
                <a:lnTo>
                  <a:pt x="571411" y="223735"/>
                </a:lnTo>
                <a:lnTo>
                  <a:pt x="564324" y="226860"/>
                </a:lnTo>
                <a:lnTo>
                  <a:pt x="568337" y="237197"/>
                </a:lnTo>
                <a:lnTo>
                  <a:pt x="575894" y="233870"/>
                </a:lnTo>
                <a:lnTo>
                  <a:pt x="579386" y="230454"/>
                </a:lnTo>
                <a:close/>
              </a:path>
              <a:path w="5209540" h="458470">
                <a:moveTo>
                  <a:pt x="619683" y="178854"/>
                </a:moveTo>
                <a:lnTo>
                  <a:pt x="619442" y="174790"/>
                </a:lnTo>
                <a:lnTo>
                  <a:pt x="616445" y="171958"/>
                </a:lnTo>
                <a:lnTo>
                  <a:pt x="611682" y="172186"/>
                </a:lnTo>
                <a:lnTo>
                  <a:pt x="604583" y="175348"/>
                </a:lnTo>
                <a:lnTo>
                  <a:pt x="608647" y="185674"/>
                </a:lnTo>
                <a:lnTo>
                  <a:pt x="616204" y="182308"/>
                </a:lnTo>
                <a:lnTo>
                  <a:pt x="619683" y="178854"/>
                </a:lnTo>
                <a:close/>
              </a:path>
              <a:path w="5209540" h="458470">
                <a:moveTo>
                  <a:pt x="619696" y="212699"/>
                </a:moveTo>
                <a:lnTo>
                  <a:pt x="619467" y="208635"/>
                </a:lnTo>
                <a:lnTo>
                  <a:pt x="616496" y="205790"/>
                </a:lnTo>
                <a:lnTo>
                  <a:pt x="611746" y="205981"/>
                </a:lnTo>
                <a:lnTo>
                  <a:pt x="604659" y="209105"/>
                </a:lnTo>
                <a:lnTo>
                  <a:pt x="608660" y="219456"/>
                </a:lnTo>
                <a:lnTo>
                  <a:pt x="616216" y="216128"/>
                </a:lnTo>
                <a:lnTo>
                  <a:pt x="619696" y="212699"/>
                </a:lnTo>
                <a:close/>
              </a:path>
              <a:path w="5209540" h="458470">
                <a:moveTo>
                  <a:pt x="660006" y="194945"/>
                </a:moveTo>
                <a:lnTo>
                  <a:pt x="659790" y="190881"/>
                </a:lnTo>
                <a:lnTo>
                  <a:pt x="656818" y="188023"/>
                </a:lnTo>
                <a:lnTo>
                  <a:pt x="652068" y="188226"/>
                </a:lnTo>
                <a:lnTo>
                  <a:pt x="644982" y="191350"/>
                </a:lnTo>
                <a:lnTo>
                  <a:pt x="648970" y="201701"/>
                </a:lnTo>
                <a:lnTo>
                  <a:pt x="656526" y="198374"/>
                </a:lnTo>
                <a:lnTo>
                  <a:pt x="660006" y="194945"/>
                </a:lnTo>
                <a:close/>
              </a:path>
              <a:path w="5209540" h="458470">
                <a:moveTo>
                  <a:pt x="660031" y="160858"/>
                </a:moveTo>
                <a:lnTo>
                  <a:pt x="659790" y="156794"/>
                </a:lnTo>
                <a:lnTo>
                  <a:pt x="656805" y="153949"/>
                </a:lnTo>
                <a:lnTo>
                  <a:pt x="652043" y="154178"/>
                </a:lnTo>
                <a:lnTo>
                  <a:pt x="644944" y="157340"/>
                </a:lnTo>
                <a:lnTo>
                  <a:pt x="648982" y="167678"/>
                </a:lnTo>
                <a:lnTo>
                  <a:pt x="656551" y="164299"/>
                </a:lnTo>
                <a:lnTo>
                  <a:pt x="660031" y="160858"/>
                </a:lnTo>
                <a:close/>
              </a:path>
              <a:path w="5209540" h="458470">
                <a:moveTo>
                  <a:pt x="700341" y="177228"/>
                </a:moveTo>
                <a:lnTo>
                  <a:pt x="700125" y="173177"/>
                </a:lnTo>
                <a:lnTo>
                  <a:pt x="697153" y="170319"/>
                </a:lnTo>
                <a:lnTo>
                  <a:pt x="692404" y="170497"/>
                </a:lnTo>
                <a:lnTo>
                  <a:pt x="685292" y="173583"/>
                </a:lnTo>
                <a:lnTo>
                  <a:pt x="689279" y="183946"/>
                </a:lnTo>
                <a:lnTo>
                  <a:pt x="696849" y="180644"/>
                </a:lnTo>
                <a:lnTo>
                  <a:pt x="700341" y="177228"/>
                </a:lnTo>
                <a:close/>
              </a:path>
              <a:path w="5209540" h="458470">
                <a:moveTo>
                  <a:pt x="700392" y="142887"/>
                </a:moveTo>
                <a:lnTo>
                  <a:pt x="700163" y="138823"/>
                </a:lnTo>
                <a:lnTo>
                  <a:pt x="697179" y="135978"/>
                </a:lnTo>
                <a:lnTo>
                  <a:pt x="692404" y="136169"/>
                </a:lnTo>
                <a:lnTo>
                  <a:pt x="685304" y="139331"/>
                </a:lnTo>
                <a:lnTo>
                  <a:pt x="689330" y="149669"/>
                </a:lnTo>
                <a:lnTo>
                  <a:pt x="696899" y="146304"/>
                </a:lnTo>
                <a:lnTo>
                  <a:pt x="700392" y="142887"/>
                </a:lnTo>
                <a:close/>
              </a:path>
              <a:path w="5209540" h="458470">
                <a:moveTo>
                  <a:pt x="740740" y="159677"/>
                </a:moveTo>
                <a:lnTo>
                  <a:pt x="740524" y="155613"/>
                </a:lnTo>
                <a:lnTo>
                  <a:pt x="737565" y="152755"/>
                </a:lnTo>
                <a:lnTo>
                  <a:pt x="732815" y="152933"/>
                </a:lnTo>
                <a:lnTo>
                  <a:pt x="725703" y="156019"/>
                </a:lnTo>
                <a:lnTo>
                  <a:pt x="729665" y="166382"/>
                </a:lnTo>
                <a:lnTo>
                  <a:pt x="737235" y="163093"/>
                </a:lnTo>
                <a:lnTo>
                  <a:pt x="740740" y="159677"/>
                </a:lnTo>
                <a:close/>
              </a:path>
              <a:path w="5209540" h="458470">
                <a:moveTo>
                  <a:pt x="740841" y="125107"/>
                </a:moveTo>
                <a:lnTo>
                  <a:pt x="740613" y="121043"/>
                </a:lnTo>
                <a:lnTo>
                  <a:pt x="737641" y="118186"/>
                </a:lnTo>
                <a:lnTo>
                  <a:pt x="732878" y="118389"/>
                </a:lnTo>
                <a:lnTo>
                  <a:pt x="725766" y="121513"/>
                </a:lnTo>
                <a:lnTo>
                  <a:pt x="729767" y="131864"/>
                </a:lnTo>
                <a:lnTo>
                  <a:pt x="737349" y="128536"/>
                </a:lnTo>
                <a:lnTo>
                  <a:pt x="740841" y="125107"/>
                </a:lnTo>
                <a:close/>
              </a:path>
              <a:path w="5209540" h="458470">
                <a:moveTo>
                  <a:pt x="781138" y="142125"/>
                </a:moveTo>
                <a:lnTo>
                  <a:pt x="780935" y="138061"/>
                </a:lnTo>
                <a:lnTo>
                  <a:pt x="777976" y="135191"/>
                </a:lnTo>
                <a:lnTo>
                  <a:pt x="773226" y="135369"/>
                </a:lnTo>
                <a:lnTo>
                  <a:pt x="766114" y="138455"/>
                </a:lnTo>
                <a:lnTo>
                  <a:pt x="770064" y="148831"/>
                </a:lnTo>
                <a:lnTo>
                  <a:pt x="777633" y="145542"/>
                </a:lnTo>
                <a:lnTo>
                  <a:pt x="781138" y="142125"/>
                </a:lnTo>
                <a:close/>
              </a:path>
              <a:path w="5209540" h="458470">
                <a:moveTo>
                  <a:pt x="781291" y="107327"/>
                </a:moveTo>
                <a:lnTo>
                  <a:pt x="781075" y="103263"/>
                </a:lnTo>
                <a:lnTo>
                  <a:pt x="778103" y="100406"/>
                </a:lnTo>
                <a:lnTo>
                  <a:pt x="773341" y="100609"/>
                </a:lnTo>
                <a:lnTo>
                  <a:pt x="766229" y="103733"/>
                </a:lnTo>
                <a:lnTo>
                  <a:pt x="770204" y="114096"/>
                </a:lnTo>
                <a:lnTo>
                  <a:pt x="777786" y="110756"/>
                </a:lnTo>
                <a:lnTo>
                  <a:pt x="781291" y="107327"/>
                </a:lnTo>
                <a:close/>
              </a:path>
              <a:path w="5209540" h="458470">
                <a:moveTo>
                  <a:pt x="821550" y="124599"/>
                </a:moveTo>
                <a:lnTo>
                  <a:pt x="821359" y="120548"/>
                </a:lnTo>
                <a:lnTo>
                  <a:pt x="818400" y="117665"/>
                </a:lnTo>
                <a:lnTo>
                  <a:pt x="813638" y="117805"/>
                </a:lnTo>
                <a:lnTo>
                  <a:pt x="806526" y="120891"/>
                </a:lnTo>
                <a:lnTo>
                  <a:pt x="810450" y="131279"/>
                </a:lnTo>
                <a:lnTo>
                  <a:pt x="818019" y="127977"/>
                </a:lnTo>
                <a:lnTo>
                  <a:pt x="821550" y="124599"/>
                </a:lnTo>
                <a:close/>
              </a:path>
              <a:path w="5209540" h="458470">
                <a:moveTo>
                  <a:pt x="821728" y="89560"/>
                </a:moveTo>
                <a:lnTo>
                  <a:pt x="821524" y="85496"/>
                </a:lnTo>
                <a:lnTo>
                  <a:pt x="818565" y="82626"/>
                </a:lnTo>
                <a:lnTo>
                  <a:pt x="813803" y="82829"/>
                </a:lnTo>
                <a:lnTo>
                  <a:pt x="806691" y="85966"/>
                </a:lnTo>
                <a:lnTo>
                  <a:pt x="810653" y="96316"/>
                </a:lnTo>
                <a:lnTo>
                  <a:pt x="818222" y="92989"/>
                </a:lnTo>
                <a:lnTo>
                  <a:pt x="821728" y="89560"/>
                </a:lnTo>
                <a:close/>
              </a:path>
              <a:path w="5209540" h="458470">
                <a:moveTo>
                  <a:pt x="862063" y="107340"/>
                </a:moveTo>
                <a:lnTo>
                  <a:pt x="861885" y="103276"/>
                </a:lnTo>
                <a:lnTo>
                  <a:pt x="858939" y="100380"/>
                </a:lnTo>
                <a:lnTo>
                  <a:pt x="854189" y="100533"/>
                </a:lnTo>
                <a:lnTo>
                  <a:pt x="847051" y="103568"/>
                </a:lnTo>
                <a:lnTo>
                  <a:pt x="850950" y="113957"/>
                </a:lnTo>
                <a:lnTo>
                  <a:pt x="858545" y="110718"/>
                </a:lnTo>
                <a:lnTo>
                  <a:pt x="862063" y="107340"/>
                </a:lnTo>
                <a:close/>
              </a:path>
              <a:path w="5209540" h="458470">
                <a:moveTo>
                  <a:pt x="862317" y="72097"/>
                </a:moveTo>
                <a:lnTo>
                  <a:pt x="862126" y="68033"/>
                </a:lnTo>
                <a:lnTo>
                  <a:pt x="859167" y="65163"/>
                </a:lnTo>
                <a:lnTo>
                  <a:pt x="854392" y="65328"/>
                </a:lnTo>
                <a:lnTo>
                  <a:pt x="847255" y="68402"/>
                </a:lnTo>
                <a:lnTo>
                  <a:pt x="851192" y="78778"/>
                </a:lnTo>
                <a:lnTo>
                  <a:pt x="858786" y="75501"/>
                </a:lnTo>
                <a:lnTo>
                  <a:pt x="862317" y="72097"/>
                </a:lnTo>
                <a:close/>
              </a:path>
              <a:path w="5209540" h="458470">
                <a:moveTo>
                  <a:pt x="902589" y="90068"/>
                </a:moveTo>
                <a:lnTo>
                  <a:pt x="902411" y="86004"/>
                </a:lnTo>
                <a:lnTo>
                  <a:pt x="899477" y="83108"/>
                </a:lnTo>
                <a:lnTo>
                  <a:pt x="894727" y="83248"/>
                </a:lnTo>
                <a:lnTo>
                  <a:pt x="887590" y="86283"/>
                </a:lnTo>
                <a:lnTo>
                  <a:pt x="891463" y="96685"/>
                </a:lnTo>
                <a:lnTo>
                  <a:pt x="899058" y="93446"/>
                </a:lnTo>
                <a:lnTo>
                  <a:pt x="902589" y="90068"/>
                </a:lnTo>
                <a:close/>
              </a:path>
              <a:path w="5209540" h="458470">
                <a:moveTo>
                  <a:pt x="902893" y="54648"/>
                </a:moveTo>
                <a:lnTo>
                  <a:pt x="902716" y="50584"/>
                </a:lnTo>
                <a:lnTo>
                  <a:pt x="899769" y="47701"/>
                </a:lnTo>
                <a:lnTo>
                  <a:pt x="895007" y="47866"/>
                </a:lnTo>
                <a:lnTo>
                  <a:pt x="887869" y="50939"/>
                </a:lnTo>
                <a:lnTo>
                  <a:pt x="891768" y="61315"/>
                </a:lnTo>
                <a:lnTo>
                  <a:pt x="899375" y="58051"/>
                </a:lnTo>
                <a:lnTo>
                  <a:pt x="902893" y="54648"/>
                </a:lnTo>
                <a:close/>
              </a:path>
              <a:path w="5209540" h="458470">
                <a:moveTo>
                  <a:pt x="943470" y="37185"/>
                </a:moveTo>
                <a:lnTo>
                  <a:pt x="943305" y="33108"/>
                </a:lnTo>
                <a:lnTo>
                  <a:pt x="940371" y="30226"/>
                </a:lnTo>
                <a:lnTo>
                  <a:pt x="935609" y="30391"/>
                </a:lnTo>
                <a:lnTo>
                  <a:pt x="928471" y="33464"/>
                </a:lnTo>
                <a:lnTo>
                  <a:pt x="932345" y="43865"/>
                </a:lnTo>
                <a:lnTo>
                  <a:pt x="939939" y="40589"/>
                </a:lnTo>
                <a:lnTo>
                  <a:pt x="943470" y="37185"/>
                </a:lnTo>
                <a:close/>
              </a:path>
              <a:path w="5209540" h="458470">
                <a:moveTo>
                  <a:pt x="947166" y="72986"/>
                </a:moveTo>
                <a:lnTo>
                  <a:pt x="942403" y="62966"/>
                </a:lnTo>
                <a:lnTo>
                  <a:pt x="935266" y="65976"/>
                </a:lnTo>
                <a:lnTo>
                  <a:pt x="928128" y="69011"/>
                </a:lnTo>
                <a:lnTo>
                  <a:pt x="931976" y="79425"/>
                </a:lnTo>
                <a:lnTo>
                  <a:pt x="947166" y="72986"/>
                </a:lnTo>
                <a:close/>
              </a:path>
              <a:path w="5209540" h="458470">
                <a:moveTo>
                  <a:pt x="984224" y="20116"/>
                </a:moveTo>
                <a:lnTo>
                  <a:pt x="984072" y="16065"/>
                </a:lnTo>
                <a:lnTo>
                  <a:pt x="981138" y="13157"/>
                </a:lnTo>
                <a:lnTo>
                  <a:pt x="976363" y="13271"/>
                </a:lnTo>
                <a:lnTo>
                  <a:pt x="969187" y="16268"/>
                </a:lnTo>
                <a:lnTo>
                  <a:pt x="973023" y="26682"/>
                </a:lnTo>
                <a:lnTo>
                  <a:pt x="980655" y="23482"/>
                </a:lnTo>
                <a:lnTo>
                  <a:pt x="984224" y="20116"/>
                </a:lnTo>
                <a:close/>
              </a:path>
              <a:path w="5209540" h="458470">
                <a:moveTo>
                  <a:pt x="1024978" y="3086"/>
                </a:moveTo>
                <a:lnTo>
                  <a:pt x="1024902" y="825"/>
                </a:lnTo>
                <a:lnTo>
                  <a:pt x="1010564" y="825"/>
                </a:lnTo>
                <a:lnTo>
                  <a:pt x="1013777" y="9639"/>
                </a:lnTo>
                <a:lnTo>
                  <a:pt x="1021410" y="6451"/>
                </a:lnTo>
                <a:lnTo>
                  <a:pt x="1024978" y="3086"/>
                </a:lnTo>
                <a:close/>
              </a:path>
              <a:path w="5209540" h="458470">
                <a:moveTo>
                  <a:pt x="4396295" y="3606"/>
                </a:moveTo>
                <a:lnTo>
                  <a:pt x="4389247" y="304"/>
                </a:lnTo>
                <a:lnTo>
                  <a:pt x="4384497" y="0"/>
                </a:lnTo>
                <a:lnTo>
                  <a:pt x="4381474" y="2794"/>
                </a:lnTo>
                <a:lnTo>
                  <a:pt x="4381195" y="6858"/>
                </a:lnTo>
                <a:lnTo>
                  <a:pt x="4384624" y="10375"/>
                </a:lnTo>
                <a:lnTo>
                  <a:pt x="4392104" y="13881"/>
                </a:lnTo>
                <a:lnTo>
                  <a:pt x="4396295" y="3606"/>
                </a:lnTo>
                <a:close/>
              </a:path>
              <a:path w="5209540" h="458470">
                <a:moveTo>
                  <a:pt x="4436338" y="22377"/>
                </a:moveTo>
                <a:lnTo>
                  <a:pt x="4429290" y="19075"/>
                </a:lnTo>
                <a:lnTo>
                  <a:pt x="4424527" y="18757"/>
                </a:lnTo>
                <a:lnTo>
                  <a:pt x="4421492" y="21539"/>
                </a:lnTo>
                <a:lnTo>
                  <a:pt x="4421175" y="25603"/>
                </a:lnTo>
                <a:lnTo>
                  <a:pt x="4424591" y="29108"/>
                </a:lnTo>
                <a:lnTo>
                  <a:pt x="4432084" y="32626"/>
                </a:lnTo>
                <a:lnTo>
                  <a:pt x="4436338" y="22377"/>
                </a:lnTo>
                <a:close/>
              </a:path>
              <a:path w="5209540" h="458470">
                <a:moveTo>
                  <a:pt x="4472610" y="41300"/>
                </a:moveTo>
                <a:lnTo>
                  <a:pt x="4469333" y="37846"/>
                </a:lnTo>
                <a:lnTo>
                  <a:pt x="4464558" y="37528"/>
                </a:lnTo>
                <a:lnTo>
                  <a:pt x="4461497" y="40297"/>
                </a:lnTo>
                <a:lnTo>
                  <a:pt x="4461167" y="44348"/>
                </a:lnTo>
                <a:lnTo>
                  <a:pt x="4464570" y="47853"/>
                </a:lnTo>
                <a:lnTo>
                  <a:pt x="4469460" y="48234"/>
                </a:lnTo>
                <a:lnTo>
                  <a:pt x="4472394" y="45402"/>
                </a:lnTo>
                <a:lnTo>
                  <a:pt x="4472610" y="41300"/>
                </a:lnTo>
                <a:close/>
              </a:path>
              <a:path w="5209540" h="458470">
                <a:moveTo>
                  <a:pt x="4512653" y="60071"/>
                </a:moveTo>
                <a:lnTo>
                  <a:pt x="4509376" y="56629"/>
                </a:lnTo>
                <a:lnTo>
                  <a:pt x="4504601" y="56299"/>
                </a:lnTo>
                <a:lnTo>
                  <a:pt x="4501515" y="59055"/>
                </a:lnTo>
                <a:lnTo>
                  <a:pt x="4501146" y="63093"/>
                </a:lnTo>
                <a:lnTo>
                  <a:pt x="4504537" y="66598"/>
                </a:lnTo>
                <a:lnTo>
                  <a:pt x="4509440" y="66979"/>
                </a:lnTo>
                <a:lnTo>
                  <a:pt x="4512411" y="64160"/>
                </a:lnTo>
                <a:lnTo>
                  <a:pt x="4512653" y="60071"/>
                </a:lnTo>
                <a:close/>
              </a:path>
              <a:path w="5209540" h="458470">
                <a:moveTo>
                  <a:pt x="4552175" y="79857"/>
                </a:moveTo>
                <a:lnTo>
                  <a:pt x="4548975" y="76314"/>
                </a:lnTo>
                <a:lnTo>
                  <a:pt x="4544238" y="75869"/>
                </a:lnTo>
                <a:lnTo>
                  <a:pt x="4541151" y="78574"/>
                </a:lnTo>
                <a:lnTo>
                  <a:pt x="4540758" y="82638"/>
                </a:lnTo>
                <a:lnTo>
                  <a:pt x="4544085" y="86258"/>
                </a:lnTo>
                <a:lnTo>
                  <a:pt x="4548937" y="86766"/>
                </a:lnTo>
                <a:lnTo>
                  <a:pt x="4551896" y="83985"/>
                </a:lnTo>
                <a:lnTo>
                  <a:pt x="4552175" y="79857"/>
                </a:lnTo>
                <a:close/>
              </a:path>
              <a:path w="5209540" h="458470">
                <a:moveTo>
                  <a:pt x="4591672" y="99720"/>
                </a:moveTo>
                <a:lnTo>
                  <a:pt x="4588484" y="96177"/>
                </a:lnTo>
                <a:lnTo>
                  <a:pt x="4583735" y="95732"/>
                </a:lnTo>
                <a:lnTo>
                  <a:pt x="4580623" y="98437"/>
                </a:lnTo>
                <a:lnTo>
                  <a:pt x="4580204" y="102489"/>
                </a:lnTo>
                <a:lnTo>
                  <a:pt x="4583531" y="106095"/>
                </a:lnTo>
                <a:lnTo>
                  <a:pt x="4588395" y="106603"/>
                </a:lnTo>
                <a:lnTo>
                  <a:pt x="4591380" y="103835"/>
                </a:lnTo>
                <a:lnTo>
                  <a:pt x="4591672" y="99720"/>
                </a:lnTo>
                <a:close/>
              </a:path>
              <a:path w="5209540" h="458470">
                <a:moveTo>
                  <a:pt x="4631169" y="119583"/>
                </a:moveTo>
                <a:lnTo>
                  <a:pt x="4627994" y="116052"/>
                </a:lnTo>
                <a:lnTo>
                  <a:pt x="4623232" y="115595"/>
                </a:lnTo>
                <a:lnTo>
                  <a:pt x="4620107" y="118287"/>
                </a:lnTo>
                <a:lnTo>
                  <a:pt x="4619663" y="122326"/>
                </a:lnTo>
                <a:lnTo>
                  <a:pt x="4622978" y="125933"/>
                </a:lnTo>
                <a:lnTo>
                  <a:pt x="4627854" y="126441"/>
                </a:lnTo>
                <a:lnTo>
                  <a:pt x="4630852" y="123698"/>
                </a:lnTo>
                <a:lnTo>
                  <a:pt x="4631169" y="119583"/>
                </a:lnTo>
                <a:close/>
              </a:path>
              <a:path w="5209540" h="458470">
                <a:moveTo>
                  <a:pt x="4670679" y="139458"/>
                </a:moveTo>
                <a:lnTo>
                  <a:pt x="4667504" y="135915"/>
                </a:lnTo>
                <a:lnTo>
                  <a:pt x="4662729" y="135458"/>
                </a:lnTo>
                <a:lnTo>
                  <a:pt x="4659579" y="138137"/>
                </a:lnTo>
                <a:lnTo>
                  <a:pt x="4659122" y="142163"/>
                </a:lnTo>
                <a:lnTo>
                  <a:pt x="4662424" y="145757"/>
                </a:lnTo>
                <a:lnTo>
                  <a:pt x="4667301" y="146278"/>
                </a:lnTo>
                <a:lnTo>
                  <a:pt x="4670336" y="143548"/>
                </a:lnTo>
                <a:lnTo>
                  <a:pt x="4670679" y="139458"/>
                </a:lnTo>
                <a:close/>
              </a:path>
              <a:path w="5209540" h="458470">
                <a:moveTo>
                  <a:pt x="4709820" y="159981"/>
                </a:moveTo>
                <a:lnTo>
                  <a:pt x="4706709" y="156349"/>
                </a:lnTo>
                <a:lnTo>
                  <a:pt x="4701984" y="155778"/>
                </a:lnTo>
                <a:lnTo>
                  <a:pt x="4698835" y="158407"/>
                </a:lnTo>
                <a:lnTo>
                  <a:pt x="4698327" y="162458"/>
                </a:lnTo>
                <a:lnTo>
                  <a:pt x="4701565" y="166166"/>
                </a:lnTo>
                <a:lnTo>
                  <a:pt x="4706417" y="166801"/>
                </a:lnTo>
                <a:lnTo>
                  <a:pt x="4709439" y="164096"/>
                </a:lnTo>
                <a:lnTo>
                  <a:pt x="4709820" y="159981"/>
                </a:lnTo>
                <a:close/>
              </a:path>
              <a:path w="5209540" h="458470">
                <a:moveTo>
                  <a:pt x="4748796" y="180860"/>
                </a:moveTo>
                <a:lnTo>
                  <a:pt x="4745685" y="177228"/>
                </a:lnTo>
                <a:lnTo>
                  <a:pt x="4740961" y="176657"/>
                </a:lnTo>
                <a:lnTo>
                  <a:pt x="4737786" y="179285"/>
                </a:lnTo>
                <a:lnTo>
                  <a:pt x="4737265" y="183324"/>
                </a:lnTo>
                <a:lnTo>
                  <a:pt x="4740491" y="187020"/>
                </a:lnTo>
                <a:lnTo>
                  <a:pt x="4745342" y="187655"/>
                </a:lnTo>
                <a:lnTo>
                  <a:pt x="4748403" y="184962"/>
                </a:lnTo>
                <a:lnTo>
                  <a:pt x="4748796" y="180860"/>
                </a:lnTo>
                <a:close/>
              </a:path>
              <a:path w="5209540" h="458470">
                <a:moveTo>
                  <a:pt x="4787760" y="201739"/>
                </a:moveTo>
                <a:lnTo>
                  <a:pt x="4784661" y="198107"/>
                </a:lnTo>
                <a:lnTo>
                  <a:pt x="4779924" y="197535"/>
                </a:lnTo>
                <a:lnTo>
                  <a:pt x="4776736" y="200152"/>
                </a:lnTo>
                <a:lnTo>
                  <a:pt x="4776203" y="204177"/>
                </a:lnTo>
                <a:lnTo>
                  <a:pt x="4779416" y="207860"/>
                </a:lnTo>
                <a:lnTo>
                  <a:pt x="4784280" y="208508"/>
                </a:lnTo>
                <a:lnTo>
                  <a:pt x="4787354" y="205828"/>
                </a:lnTo>
                <a:lnTo>
                  <a:pt x="4787760" y="201739"/>
                </a:lnTo>
                <a:close/>
              </a:path>
              <a:path w="5209540" h="458470">
                <a:moveTo>
                  <a:pt x="4826736" y="222618"/>
                </a:moveTo>
                <a:lnTo>
                  <a:pt x="4823650" y="218998"/>
                </a:lnTo>
                <a:lnTo>
                  <a:pt x="4818900" y="218414"/>
                </a:lnTo>
                <a:lnTo>
                  <a:pt x="4815687" y="221018"/>
                </a:lnTo>
                <a:lnTo>
                  <a:pt x="4815129" y="225044"/>
                </a:lnTo>
                <a:lnTo>
                  <a:pt x="4818342" y="228727"/>
                </a:lnTo>
                <a:lnTo>
                  <a:pt x="4823206" y="229374"/>
                </a:lnTo>
                <a:lnTo>
                  <a:pt x="4826292" y="226707"/>
                </a:lnTo>
                <a:lnTo>
                  <a:pt x="4826736" y="222618"/>
                </a:lnTo>
                <a:close/>
              </a:path>
              <a:path w="5209540" h="458470">
                <a:moveTo>
                  <a:pt x="4865598" y="243674"/>
                </a:moveTo>
                <a:lnTo>
                  <a:pt x="4862576" y="239966"/>
                </a:lnTo>
                <a:lnTo>
                  <a:pt x="4857864" y="239306"/>
                </a:lnTo>
                <a:lnTo>
                  <a:pt x="4854651" y="241871"/>
                </a:lnTo>
                <a:lnTo>
                  <a:pt x="4854054" y="245910"/>
                </a:lnTo>
                <a:lnTo>
                  <a:pt x="4857216" y="249669"/>
                </a:lnTo>
                <a:lnTo>
                  <a:pt x="4862042" y="250418"/>
                </a:lnTo>
                <a:lnTo>
                  <a:pt x="4865128" y="247789"/>
                </a:lnTo>
                <a:lnTo>
                  <a:pt x="4865598" y="243674"/>
                </a:lnTo>
                <a:close/>
              </a:path>
              <a:path w="5209540" h="458470">
                <a:moveTo>
                  <a:pt x="4904054" y="265493"/>
                </a:moveTo>
                <a:lnTo>
                  <a:pt x="4901031" y="261785"/>
                </a:lnTo>
                <a:lnTo>
                  <a:pt x="4896320" y="261112"/>
                </a:lnTo>
                <a:lnTo>
                  <a:pt x="4893094" y="263652"/>
                </a:lnTo>
                <a:lnTo>
                  <a:pt x="4892484" y="267690"/>
                </a:lnTo>
                <a:lnTo>
                  <a:pt x="4895621" y="271462"/>
                </a:lnTo>
                <a:lnTo>
                  <a:pt x="4900460" y="272211"/>
                </a:lnTo>
                <a:lnTo>
                  <a:pt x="4903559" y="269595"/>
                </a:lnTo>
                <a:lnTo>
                  <a:pt x="4904054" y="265493"/>
                </a:lnTo>
                <a:close/>
              </a:path>
              <a:path w="5209540" h="458470">
                <a:moveTo>
                  <a:pt x="4942497" y="287312"/>
                </a:moveTo>
                <a:lnTo>
                  <a:pt x="4939487" y="283616"/>
                </a:lnTo>
                <a:lnTo>
                  <a:pt x="4934763" y="282930"/>
                </a:lnTo>
                <a:lnTo>
                  <a:pt x="4931524" y="285470"/>
                </a:lnTo>
                <a:lnTo>
                  <a:pt x="4930889" y="289496"/>
                </a:lnTo>
                <a:lnTo>
                  <a:pt x="4934026" y="293268"/>
                </a:lnTo>
                <a:lnTo>
                  <a:pt x="4938865" y="294017"/>
                </a:lnTo>
                <a:lnTo>
                  <a:pt x="4941989" y="291401"/>
                </a:lnTo>
                <a:lnTo>
                  <a:pt x="4942497" y="287312"/>
                </a:lnTo>
                <a:close/>
              </a:path>
              <a:path w="5209540" h="458470">
                <a:moveTo>
                  <a:pt x="4980952" y="309130"/>
                </a:moveTo>
                <a:lnTo>
                  <a:pt x="4977943" y="305435"/>
                </a:lnTo>
                <a:lnTo>
                  <a:pt x="4973218" y="304749"/>
                </a:lnTo>
                <a:lnTo>
                  <a:pt x="4969954" y="307276"/>
                </a:lnTo>
                <a:lnTo>
                  <a:pt x="4969307" y="311289"/>
                </a:lnTo>
                <a:lnTo>
                  <a:pt x="4972431" y="315048"/>
                </a:lnTo>
                <a:lnTo>
                  <a:pt x="4977282" y="315810"/>
                </a:lnTo>
                <a:lnTo>
                  <a:pt x="4980419" y="313220"/>
                </a:lnTo>
                <a:lnTo>
                  <a:pt x="4980952" y="309130"/>
                </a:lnTo>
                <a:close/>
              </a:path>
              <a:path w="5209540" h="458470">
                <a:moveTo>
                  <a:pt x="5019395" y="330949"/>
                </a:moveTo>
                <a:lnTo>
                  <a:pt x="5016398" y="327253"/>
                </a:lnTo>
                <a:lnTo>
                  <a:pt x="5011661" y="326567"/>
                </a:lnTo>
                <a:lnTo>
                  <a:pt x="5008384" y="329082"/>
                </a:lnTo>
                <a:lnTo>
                  <a:pt x="5007724" y="333095"/>
                </a:lnTo>
                <a:lnTo>
                  <a:pt x="5010848" y="336842"/>
                </a:lnTo>
                <a:lnTo>
                  <a:pt x="5015700" y="337616"/>
                </a:lnTo>
                <a:lnTo>
                  <a:pt x="5018849" y="335026"/>
                </a:lnTo>
                <a:lnTo>
                  <a:pt x="5019395" y="330949"/>
                </a:lnTo>
                <a:close/>
              </a:path>
              <a:path w="5209540" h="458470">
                <a:moveTo>
                  <a:pt x="5057572" y="353237"/>
                </a:moveTo>
                <a:lnTo>
                  <a:pt x="5054625" y="349465"/>
                </a:lnTo>
                <a:lnTo>
                  <a:pt x="5049939" y="348678"/>
                </a:lnTo>
                <a:lnTo>
                  <a:pt x="5046662" y="351155"/>
                </a:lnTo>
                <a:lnTo>
                  <a:pt x="5045964" y="355180"/>
                </a:lnTo>
                <a:lnTo>
                  <a:pt x="5049024" y="359029"/>
                </a:lnTo>
                <a:lnTo>
                  <a:pt x="5053838" y="359879"/>
                </a:lnTo>
                <a:lnTo>
                  <a:pt x="5056987" y="357327"/>
                </a:lnTo>
                <a:lnTo>
                  <a:pt x="5057572" y="353237"/>
                </a:lnTo>
                <a:close/>
              </a:path>
              <a:path w="5209540" h="458470">
                <a:moveTo>
                  <a:pt x="5095506" y="375932"/>
                </a:moveTo>
                <a:lnTo>
                  <a:pt x="5092573" y="372160"/>
                </a:lnTo>
                <a:lnTo>
                  <a:pt x="5087874" y="371373"/>
                </a:lnTo>
                <a:lnTo>
                  <a:pt x="5084584" y="373837"/>
                </a:lnTo>
                <a:lnTo>
                  <a:pt x="5083873" y="377850"/>
                </a:lnTo>
                <a:lnTo>
                  <a:pt x="5086934" y="381698"/>
                </a:lnTo>
                <a:lnTo>
                  <a:pt x="5091747" y="382562"/>
                </a:lnTo>
                <a:lnTo>
                  <a:pt x="5094922" y="380009"/>
                </a:lnTo>
                <a:lnTo>
                  <a:pt x="5095506" y="375932"/>
                </a:lnTo>
                <a:close/>
              </a:path>
              <a:path w="5209540" h="458470">
                <a:moveTo>
                  <a:pt x="5133441" y="398614"/>
                </a:moveTo>
                <a:lnTo>
                  <a:pt x="5130520" y="394843"/>
                </a:lnTo>
                <a:lnTo>
                  <a:pt x="5125809" y="394055"/>
                </a:lnTo>
                <a:lnTo>
                  <a:pt x="5122507" y="396519"/>
                </a:lnTo>
                <a:lnTo>
                  <a:pt x="5121783" y="400519"/>
                </a:lnTo>
                <a:lnTo>
                  <a:pt x="5124831" y="404355"/>
                </a:lnTo>
                <a:lnTo>
                  <a:pt x="5129657" y="405231"/>
                </a:lnTo>
                <a:lnTo>
                  <a:pt x="5132844" y="402691"/>
                </a:lnTo>
                <a:lnTo>
                  <a:pt x="5133441" y="398614"/>
                </a:lnTo>
                <a:close/>
              </a:path>
              <a:path w="5209540" h="458470">
                <a:moveTo>
                  <a:pt x="5171389" y="421297"/>
                </a:moveTo>
                <a:lnTo>
                  <a:pt x="5168468" y="417537"/>
                </a:lnTo>
                <a:lnTo>
                  <a:pt x="5163756" y="416737"/>
                </a:lnTo>
                <a:lnTo>
                  <a:pt x="5160429" y="419201"/>
                </a:lnTo>
                <a:lnTo>
                  <a:pt x="5159692" y="423189"/>
                </a:lnTo>
                <a:lnTo>
                  <a:pt x="5162740" y="427024"/>
                </a:lnTo>
                <a:lnTo>
                  <a:pt x="5167566" y="427901"/>
                </a:lnTo>
                <a:lnTo>
                  <a:pt x="5170767" y="425373"/>
                </a:lnTo>
                <a:lnTo>
                  <a:pt x="5171389" y="421297"/>
                </a:lnTo>
                <a:close/>
              </a:path>
              <a:path w="5209540" h="458470">
                <a:moveTo>
                  <a:pt x="5209324" y="443992"/>
                </a:moveTo>
                <a:lnTo>
                  <a:pt x="5206416" y="440232"/>
                </a:lnTo>
                <a:lnTo>
                  <a:pt x="5201691" y="439432"/>
                </a:lnTo>
                <a:lnTo>
                  <a:pt x="5198351" y="441871"/>
                </a:lnTo>
                <a:lnTo>
                  <a:pt x="5197602" y="445871"/>
                </a:lnTo>
                <a:lnTo>
                  <a:pt x="5200637" y="449694"/>
                </a:lnTo>
                <a:lnTo>
                  <a:pt x="5205463" y="450570"/>
                </a:lnTo>
                <a:lnTo>
                  <a:pt x="5208689" y="448043"/>
                </a:lnTo>
                <a:lnTo>
                  <a:pt x="5209324" y="443992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bg object 18"/>
          <p:cNvSpPr/>
          <p:nvPr/>
        </p:nvSpPr>
        <p:spPr>
          <a:xfrm>
            <a:off x="3575786" y="6855561"/>
            <a:ext cx="5085080" cy="459740"/>
          </a:xfrm>
          <a:custGeom>
            <a:avLst/>
            <a:gdLst/>
            <a:ahLst/>
            <a:cxnLst/>
            <a:rect l="l" t="t" r="r" b="b"/>
            <a:pathLst>
              <a:path w="5085080" h="459740">
                <a:moveTo>
                  <a:pt x="14986" y="458851"/>
                </a:moveTo>
                <a:lnTo>
                  <a:pt x="14782" y="454787"/>
                </a:lnTo>
                <a:lnTo>
                  <a:pt x="11836" y="451916"/>
                </a:lnTo>
                <a:lnTo>
                  <a:pt x="7099" y="452069"/>
                </a:lnTo>
                <a:lnTo>
                  <a:pt x="0" y="455117"/>
                </a:lnTo>
                <a:lnTo>
                  <a:pt x="1714" y="459638"/>
                </a:lnTo>
                <a:lnTo>
                  <a:pt x="14160" y="459638"/>
                </a:lnTo>
                <a:lnTo>
                  <a:pt x="14986" y="458851"/>
                </a:lnTo>
                <a:close/>
              </a:path>
              <a:path w="5085080" h="459740">
                <a:moveTo>
                  <a:pt x="55321" y="441452"/>
                </a:moveTo>
                <a:lnTo>
                  <a:pt x="55118" y="437375"/>
                </a:lnTo>
                <a:lnTo>
                  <a:pt x="52171" y="434505"/>
                </a:lnTo>
                <a:lnTo>
                  <a:pt x="47421" y="434682"/>
                </a:lnTo>
                <a:lnTo>
                  <a:pt x="40335" y="437756"/>
                </a:lnTo>
                <a:lnTo>
                  <a:pt x="44272" y="448132"/>
                </a:lnTo>
                <a:lnTo>
                  <a:pt x="51828" y="444855"/>
                </a:lnTo>
                <a:lnTo>
                  <a:pt x="55321" y="441452"/>
                </a:lnTo>
                <a:close/>
              </a:path>
              <a:path w="5085080" h="459740">
                <a:moveTo>
                  <a:pt x="95605" y="423926"/>
                </a:moveTo>
                <a:lnTo>
                  <a:pt x="95402" y="419862"/>
                </a:lnTo>
                <a:lnTo>
                  <a:pt x="92443" y="416991"/>
                </a:lnTo>
                <a:lnTo>
                  <a:pt x="87706" y="417169"/>
                </a:lnTo>
                <a:lnTo>
                  <a:pt x="80619" y="420243"/>
                </a:lnTo>
                <a:lnTo>
                  <a:pt x="84569" y="430618"/>
                </a:lnTo>
                <a:lnTo>
                  <a:pt x="92113" y="427329"/>
                </a:lnTo>
                <a:lnTo>
                  <a:pt x="95605" y="423926"/>
                </a:lnTo>
                <a:close/>
              </a:path>
              <a:path w="5085080" h="459740">
                <a:moveTo>
                  <a:pt x="135902" y="406412"/>
                </a:moveTo>
                <a:lnTo>
                  <a:pt x="135686" y="402361"/>
                </a:lnTo>
                <a:lnTo>
                  <a:pt x="132727" y="399491"/>
                </a:lnTo>
                <a:lnTo>
                  <a:pt x="127990" y="399656"/>
                </a:lnTo>
                <a:lnTo>
                  <a:pt x="120904" y="402742"/>
                </a:lnTo>
                <a:lnTo>
                  <a:pt x="124866" y="413105"/>
                </a:lnTo>
                <a:lnTo>
                  <a:pt x="132410" y="409816"/>
                </a:lnTo>
                <a:lnTo>
                  <a:pt x="135902" y="406412"/>
                </a:lnTo>
                <a:close/>
              </a:path>
              <a:path w="5085080" h="459740">
                <a:moveTo>
                  <a:pt x="176187" y="388912"/>
                </a:moveTo>
                <a:lnTo>
                  <a:pt x="175971" y="384848"/>
                </a:lnTo>
                <a:lnTo>
                  <a:pt x="173012" y="381977"/>
                </a:lnTo>
                <a:lnTo>
                  <a:pt x="168262" y="382143"/>
                </a:lnTo>
                <a:lnTo>
                  <a:pt x="161175" y="385229"/>
                </a:lnTo>
                <a:lnTo>
                  <a:pt x="165138" y="395579"/>
                </a:lnTo>
                <a:lnTo>
                  <a:pt x="172694" y="392303"/>
                </a:lnTo>
                <a:lnTo>
                  <a:pt x="176187" y="388912"/>
                </a:lnTo>
                <a:close/>
              </a:path>
              <a:path w="5085080" h="459740">
                <a:moveTo>
                  <a:pt x="216433" y="371309"/>
                </a:moveTo>
                <a:lnTo>
                  <a:pt x="216217" y="367245"/>
                </a:lnTo>
                <a:lnTo>
                  <a:pt x="213258" y="364388"/>
                </a:lnTo>
                <a:lnTo>
                  <a:pt x="208521" y="364566"/>
                </a:lnTo>
                <a:lnTo>
                  <a:pt x="201447" y="367665"/>
                </a:lnTo>
                <a:lnTo>
                  <a:pt x="205409" y="378015"/>
                </a:lnTo>
                <a:lnTo>
                  <a:pt x="212953" y="374726"/>
                </a:lnTo>
                <a:lnTo>
                  <a:pt x="216433" y="371309"/>
                </a:lnTo>
                <a:close/>
              </a:path>
              <a:path w="5085080" h="459740">
                <a:moveTo>
                  <a:pt x="256679" y="353720"/>
                </a:moveTo>
                <a:lnTo>
                  <a:pt x="256463" y="349656"/>
                </a:lnTo>
                <a:lnTo>
                  <a:pt x="253504" y="346798"/>
                </a:lnTo>
                <a:lnTo>
                  <a:pt x="248767" y="346976"/>
                </a:lnTo>
                <a:lnTo>
                  <a:pt x="241693" y="350075"/>
                </a:lnTo>
                <a:lnTo>
                  <a:pt x="245668" y="360426"/>
                </a:lnTo>
                <a:lnTo>
                  <a:pt x="253199" y="357136"/>
                </a:lnTo>
                <a:lnTo>
                  <a:pt x="256679" y="353720"/>
                </a:lnTo>
                <a:close/>
              </a:path>
              <a:path w="5085080" h="459740">
                <a:moveTo>
                  <a:pt x="296938" y="336130"/>
                </a:moveTo>
                <a:lnTo>
                  <a:pt x="296722" y="332066"/>
                </a:lnTo>
                <a:lnTo>
                  <a:pt x="293751" y="329196"/>
                </a:lnTo>
                <a:lnTo>
                  <a:pt x="289013" y="329387"/>
                </a:lnTo>
                <a:lnTo>
                  <a:pt x="281940" y="332486"/>
                </a:lnTo>
                <a:lnTo>
                  <a:pt x="285915" y="342836"/>
                </a:lnTo>
                <a:lnTo>
                  <a:pt x="293458" y="339547"/>
                </a:lnTo>
                <a:lnTo>
                  <a:pt x="296938" y="336130"/>
                </a:lnTo>
                <a:close/>
              </a:path>
              <a:path w="5085080" h="459740">
                <a:moveTo>
                  <a:pt x="337185" y="318541"/>
                </a:moveTo>
                <a:lnTo>
                  <a:pt x="336956" y="314477"/>
                </a:lnTo>
                <a:lnTo>
                  <a:pt x="333997" y="311607"/>
                </a:lnTo>
                <a:lnTo>
                  <a:pt x="329260" y="311797"/>
                </a:lnTo>
                <a:lnTo>
                  <a:pt x="322186" y="314896"/>
                </a:lnTo>
                <a:lnTo>
                  <a:pt x="326161" y="325247"/>
                </a:lnTo>
                <a:lnTo>
                  <a:pt x="333705" y="321957"/>
                </a:lnTo>
                <a:lnTo>
                  <a:pt x="337185" y="318541"/>
                </a:lnTo>
                <a:close/>
              </a:path>
              <a:path w="5085080" h="459740">
                <a:moveTo>
                  <a:pt x="377431" y="300939"/>
                </a:moveTo>
                <a:lnTo>
                  <a:pt x="377215" y="296875"/>
                </a:lnTo>
                <a:lnTo>
                  <a:pt x="374256" y="294017"/>
                </a:lnTo>
                <a:lnTo>
                  <a:pt x="369519" y="294195"/>
                </a:lnTo>
                <a:lnTo>
                  <a:pt x="362445" y="297294"/>
                </a:lnTo>
                <a:lnTo>
                  <a:pt x="366420" y="307644"/>
                </a:lnTo>
                <a:lnTo>
                  <a:pt x="373951" y="304355"/>
                </a:lnTo>
                <a:lnTo>
                  <a:pt x="377431" y="300939"/>
                </a:lnTo>
                <a:close/>
              </a:path>
              <a:path w="5085080" h="459740">
                <a:moveTo>
                  <a:pt x="417677" y="283349"/>
                </a:moveTo>
                <a:lnTo>
                  <a:pt x="417461" y="279285"/>
                </a:lnTo>
                <a:lnTo>
                  <a:pt x="414502" y="276415"/>
                </a:lnTo>
                <a:lnTo>
                  <a:pt x="409765" y="276606"/>
                </a:lnTo>
                <a:lnTo>
                  <a:pt x="402691" y="279704"/>
                </a:lnTo>
                <a:lnTo>
                  <a:pt x="406654" y="290055"/>
                </a:lnTo>
                <a:lnTo>
                  <a:pt x="414197" y="286766"/>
                </a:lnTo>
                <a:lnTo>
                  <a:pt x="417677" y="283349"/>
                </a:lnTo>
                <a:close/>
              </a:path>
              <a:path w="5085080" h="459740">
                <a:moveTo>
                  <a:pt x="457949" y="265798"/>
                </a:moveTo>
                <a:lnTo>
                  <a:pt x="457733" y="261734"/>
                </a:lnTo>
                <a:lnTo>
                  <a:pt x="454774" y="258864"/>
                </a:lnTo>
                <a:lnTo>
                  <a:pt x="450024" y="259041"/>
                </a:lnTo>
                <a:lnTo>
                  <a:pt x="442937" y="262128"/>
                </a:lnTo>
                <a:lnTo>
                  <a:pt x="446900" y="272478"/>
                </a:lnTo>
                <a:lnTo>
                  <a:pt x="454456" y="269201"/>
                </a:lnTo>
                <a:lnTo>
                  <a:pt x="457949" y="265798"/>
                </a:lnTo>
                <a:close/>
              </a:path>
              <a:path w="5085080" h="459740">
                <a:moveTo>
                  <a:pt x="498221" y="248285"/>
                </a:moveTo>
                <a:lnTo>
                  <a:pt x="498017" y="244221"/>
                </a:lnTo>
                <a:lnTo>
                  <a:pt x="495058" y="241350"/>
                </a:lnTo>
                <a:lnTo>
                  <a:pt x="490321" y="241528"/>
                </a:lnTo>
                <a:lnTo>
                  <a:pt x="483235" y="244602"/>
                </a:lnTo>
                <a:lnTo>
                  <a:pt x="487197" y="254977"/>
                </a:lnTo>
                <a:lnTo>
                  <a:pt x="494741" y="251688"/>
                </a:lnTo>
                <a:lnTo>
                  <a:pt x="498221" y="248285"/>
                </a:lnTo>
                <a:close/>
              </a:path>
              <a:path w="5085080" h="459740">
                <a:moveTo>
                  <a:pt x="538505" y="230784"/>
                </a:moveTo>
                <a:lnTo>
                  <a:pt x="538302" y="226720"/>
                </a:lnTo>
                <a:lnTo>
                  <a:pt x="535343" y="223850"/>
                </a:lnTo>
                <a:lnTo>
                  <a:pt x="530606" y="224015"/>
                </a:lnTo>
                <a:lnTo>
                  <a:pt x="523519" y="227101"/>
                </a:lnTo>
                <a:lnTo>
                  <a:pt x="527469" y="237464"/>
                </a:lnTo>
                <a:lnTo>
                  <a:pt x="535012" y="234188"/>
                </a:lnTo>
                <a:lnTo>
                  <a:pt x="538505" y="230784"/>
                </a:lnTo>
                <a:close/>
              </a:path>
              <a:path w="5085080" h="459740">
                <a:moveTo>
                  <a:pt x="578802" y="213321"/>
                </a:moveTo>
                <a:lnTo>
                  <a:pt x="578612" y="209257"/>
                </a:lnTo>
                <a:lnTo>
                  <a:pt x="575652" y="206387"/>
                </a:lnTo>
                <a:lnTo>
                  <a:pt x="570915" y="206540"/>
                </a:lnTo>
                <a:lnTo>
                  <a:pt x="563816" y="209588"/>
                </a:lnTo>
                <a:lnTo>
                  <a:pt x="567753" y="219964"/>
                </a:lnTo>
                <a:lnTo>
                  <a:pt x="575310" y="216712"/>
                </a:lnTo>
                <a:lnTo>
                  <a:pt x="578802" y="213321"/>
                </a:lnTo>
                <a:close/>
              </a:path>
              <a:path w="5085080" h="459740">
                <a:moveTo>
                  <a:pt x="623214" y="196126"/>
                </a:moveTo>
                <a:lnTo>
                  <a:pt x="618375" y="186143"/>
                </a:lnTo>
                <a:lnTo>
                  <a:pt x="611276" y="189191"/>
                </a:lnTo>
                <a:lnTo>
                  <a:pt x="604177" y="192239"/>
                </a:lnTo>
                <a:lnTo>
                  <a:pt x="608101" y="202615"/>
                </a:lnTo>
                <a:lnTo>
                  <a:pt x="623214" y="196126"/>
                </a:lnTo>
                <a:close/>
              </a:path>
              <a:path w="5085080" h="459740">
                <a:moveTo>
                  <a:pt x="663575" y="178777"/>
                </a:moveTo>
                <a:lnTo>
                  <a:pt x="658749" y="168795"/>
                </a:lnTo>
                <a:lnTo>
                  <a:pt x="651649" y="171843"/>
                </a:lnTo>
                <a:lnTo>
                  <a:pt x="644550" y="174891"/>
                </a:lnTo>
                <a:lnTo>
                  <a:pt x="648449" y="185280"/>
                </a:lnTo>
                <a:lnTo>
                  <a:pt x="663575" y="178777"/>
                </a:lnTo>
                <a:close/>
              </a:path>
              <a:path w="5085080" h="459740">
                <a:moveTo>
                  <a:pt x="703948" y="161531"/>
                </a:moveTo>
                <a:lnTo>
                  <a:pt x="699147" y="151523"/>
                </a:lnTo>
                <a:lnTo>
                  <a:pt x="692023" y="154533"/>
                </a:lnTo>
                <a:lnTo>
                  <a:pt x="684911" y="157543"/>
                </a:lnTo>
                <a:lnTo>
                  <a:pt x="688797" y="167944"/>
                </a:lnTo>
                <a:lnTo>
                  <a:pt x="703948" y="161531"/>
                </a:lnTo>
                <a:close/>
              </a:path>
              <a:path w="5085080" h="459740">
                <a:moveTo>
                  <a:pt x="744410" y="144449"/>
                </a:moveTo>
                <a:lnTo>
                  <a:pt x="739635" y="134442"/>
                </a:lnTo>
                <a:lnTo>
                  <a:pt x="732510" y="137439"/>
                </a:lnTo>
                <a:lnTo>
                  <a:pt x="725385" y="140449"/>
                </a:lnTo>
                <a:lnTo>
                  <a:pt x="729246" y="150850"/>
                </a:lnTo>
                <a:lnTo>
                  <a:pt x="744410" y="144449"/>
                </a:lnTo>
                <a:close/>
              </a:path>
              <a:path w="5085080" h="459740">
                <a:moveTo>
                  <a:pt x="784860" y="127381"/>
                </a:moveTo>
                <a:lnTo>
                  <a:pt x="780110" y="117348"/>
                </a:lnTo>
                <a:lnTo>
                  <a:pt x="772985" y="120357"/>
                </a:lnTo>
                <a:lnTo>
                  <a:pt x="765860" y="123367"/>
                </a:lnTo>
                <a:lnTo>
                  <a:pt x="769696" y="133769"/>
                </a:lnTo>
                <a:lnTo>
                  <a:pt x="784860" y="127381"/>
                </a:lnTo>
                <a:close/>
              </a:path>
              <a:path w="5085080" h="459740">
                <a:moveTo>
                  <a:pt x="825347" y="110375"/>
                </a:moveTo>
                <a:lnTo>
                  <a:pt x="820623" y="100330"/>
                </a:lnTo>
                <a:lnTo>
                  <a:pt x="813473" y="103276"/>
                </a:lnTo>
                <a:lnTo>
                  <a:pt x="806348" y="106273"/>
                </a:lnTo>
                <a:lnTo>
                  <a:pt x="810158" y="116687"/>
                </a:lnTo>
                <a:lnTo>
                  <a:pt x="817740" y="113499"/>
                </a:lnTo>
                <a:lnTo>
                  <a:pt x="825347" y="110375"/>
                </a:lnTo>
                <a:close/>
              </a:path>
              <a:path w="5085080" h="459740">
                <a:moveTo>
                  <a:pt x="825842" y="74612"/>
                </a:moveTo>
                <a:lnTo>
                  <a:pt x="821080" y="64592"/>
                </a:lnTo>
                <a:lnTo>
                  <a:pt x="813943" y="67602"/>
                </a:lnTo>
                <a:lnTo>
                  <a:pt x="806805" y="70637"/>
                </a:lnTo>
                <a:lnTo>
                  <a:pt x="810653" y="81051"/>
                </a:lnTo>
                <a:lnTo>
                  <a:pt x="825842" y="74612"/>
                </a:lnTo>
                <a:close/>
              </a:path>
              <a:path w="5085080" h="459740">
                <a:moveTo>
                  <a:pt x="865949" y="93662"/>
                </a:moveTo>
                <a:lnTo>
                  <a:pt x="861263" y="83604"/>
                </a:lnTo>
                <a:lnTo>
                  <a:pt x="854113" y="86550"/>
                </a:lnTo>
                <a:lnTo>
                  <a:pt x="846963" y="89496"/>
                </a:lnTo>
                <a:lnTo>
                  <a:pt x="850747" y="99923"/>
                </a:lnTo>
                <a:lnTo>
                  <a:pt x="865949" y="93662"/>
                </a:lnTo>
                <a:close/>
              </a:path>
              <a:path w="5085080" h="459740">
                <a:moveTo>
                  <a:pt x="866533" y="57746"/>
                </a:moveTo>
                <a:lnTo>
                  <a:pt x="861809" y="47713"/>
                </a:lnTo>
                <a:lnTo>
                  <a:pt x="854646" y="50685"/>
                </a:lnTo>
                <a:lnTo>
                  <a:pt x="847483" y="53657"/>
                </a:lnTo>
                <a:lnTo>
                  <a:pt x="851293" y="64071"/>
                </a:lnTo>
                <a:lnTo>
                  <a:pt x="866533" y="57746"/>
                </a:lnTo>
                <a:close/>
              </a:path>
              <a:path w="5085080" h="459740">
                <a:moveTo>
                  <a:pt x="906551" y="76936"/>
                </a:moveTo>
                <a:lnTo>
                  <a:pt x="901890" y="66865"/>
                </a:lnTo>
                <a:lnTo>
                  <a:pt x="894740" y="69811"/>
                </a:lnTo>
                <a:lnTo>
                  <a:pt x="887590" y="72758"/>
                </a:lnTo>
                <a:lnTo>
                  <a:pt x="891336" y="83197"/>
                </a:lnTo>
                <a:lnTo>
                  <a:pt x="906551" y="76936"/>
                </a:lnTo>
                <a:close/>
              </a:path>
              <a:path w="5085080" h="459740">
                <a:moveTo>
                  <a:pt x="907199" y="40868"/>
                </a:moveTo>
                <a:lnTo>
                  <a:pt x="902512" y="30822"/>
                </a:lnTo>
                <a:lnTo>
                  <a:pt x="895350" y="33794"/>
                </a:lnTo>
                <a:lnTo>
                  <a:pt x="888187" y="36766"/>
                </a:lnTo>
                <a:lnTo>
                  <a:pt x="891959" y="47193"/>
                </a:lnTo>
                <a:lnTo>
                  <a:pt x="907199" y="40868"/>
                </a:lnTo>
                <a:close/>
              </a:path>
              <a:path w="5085080" h="459740">
                <a:moveTo>
                  <a:pt x="947178" y="60299"/>
                </a:moveTo>
                <a:lnTo>
                  <a:pt x="942555" y="50215"/>
                </a:lnTo>
                <a:lnTo>
                  <a:pt x="935380" y="53086"/>
                </a:lnTo>
                <a:lnTo>
                  <a:pt x="928230" y="56032"/>
                </a:lnTo>
                <a:lnTo>
                  <a:pt x="931938" y="66484"/>
                </a:lnTo>
                <a:lnTo>
                  <a:pt x="939546" y="63360"/>
                </a:lnTo>
                <a:lnTo>
                  <a:pt x="947178" y="60299"/>
                </a:lnTo>
                <a:close/>
              </a:path>
              <a:path w="5085080" h="459740">
                <a:moveTo>
                  <a:pt x="947889" y="24028"/>
                </a:moveTo>
                <a:lnTo>
                  <a:pt x="943229" y="13944"/>
                </a:lnTo>
                <a:lnTo>
                  <a:pt x="936066" y="16903"/>
                </a:lnTo>
                <a:lnTo>
                  <a:pt x="928903" y="19875"/>
                </a:lnTo>
                <a:lnTo>
                  <a:pt x="932637" y="30327"/>
                </a:lnTo>
                <a:lnTo>
                  <a:pt x="947889" y="24028"/>
                </a:lnTo>
                <a:close/>
              </a:path>
              <a:path w="5085080" h="459740">
                <a:moveTo>
                  <a:pt x="987958" y="44030"/>
                </a:moveTo>
                <a:lnTo>
                  <a:pt x="983373" y="33934"/>
                </a:lnTo>
                <a:lnTo>
                  <a:pt x="976198" y="36791"/>
                </a:lnTo>
                <a:lnTo>
                  <a:pt x="969022" y="39662"/>
                </a:lnTo>
                <a:lnTo>
                  <a:pt x="972680" y="50126"/>
                </a:lnTo>
                <a:lnTo>
                  <a:pt x="987958" y="44030"/>
                </a:lnTo>
                <a:close/>
              </a:path>
              <a:path w="5085080" h="459740">
                <a:moveTo>
                  <a:pt x="988758" y="7645"/>
                </a:moveTo>
                <a:lnTo>
                  <a:pt x="986383" y="2451"/>
                </a:lnTo>
                <a:lnTo>
                  <a:pt x="971956" y="2451"/>
                </a:lnTo>
                <a:lnTo>
                  <a:pt x="969746" y="3327"/>
                </a:lnTo>
                <a:lnTo>
                  <a:pt x="973442" y="13792"/>
                </a:lnTo>
                <a:lnTo>
                  <a:pt x="988758" y="7645"/>
                </a:lnTo>
                <a:close/>
              </a:path>
              <a:path w="5085080" h="459740">
                <a:moveTo>
                  <a:pt x="1028738" y="27762"/>
                </a:moveTo>
                <a:lnTo>
                  <a:pt x="1024191" y="17653"/>
                </a:lnTo>
                <a:lnTo>
                  <a:pt x="1017016" y="20510"/>
                </a:lnTo>
                <a:lnTo>
                  <a:pt x="1009840" y="23380"/>
                </a:lnTo>
                <a:lnTo>
                  <a:pt x="1013460" y="33858"/>
                </a:lnTo>
                <a:lnTo>
                  <a:pt x="1028738" y="27762"/>
                </a:lnTo>
                <a:close/>
              </a:path>
              <a:path w="5085080" h="459740">
                <a:moveTo>
                  <a:pt x="1069568" y="11607"/>
                </a:moveTo>
                <a:lnTo>
                  <a:pt x="1065072" y="1460"/>
                </a:lnTo>
                <a:lnTo>
                  <a:pt x="1057846" y="4229"/>
                </a:lnTo>
                <a:lnTo>
                  <a:pt x="1050671" y="7099"/>
                </a:lnTo>
                <a:lnTo>
                  <a:pt x="1054239" y="17602"/>
                </a:lnTo>
                <a:lnTo>
                  <a:pt x="1061885" y="14554"/>
                </a:lnTo>
                <a:lnTo>
                  <a:pt x="1069568" y="11607"/>
                </a:lnTo>
                <a:close/>
              </a:path>
              <a:path w="5085080" h="459740">
                <a:moveTo>
                  <a:pt x="4222470" y="5816"/>
                </a:moveTo>
                <a:lnTo>
                  <a:pt x="4215308" y="2908"/>
                </a:lnTo>
                <a:lnTo>
                  <a:pt x="4208145" y="0"/>
                </a:lnTo>
                <a:lnTo>
                  <a:pt x="4203395" y="10033"/>
                </a:lnTo>
                <a:lnTo>
                  <a:pt x="4218622" y="16217"/>
                </a:lnTo>
                <a:lnTo>
                  <a:pt x="4222470" y="5816"/>
                </a:lnTo>
                <a:close/>
              </a:path>
              <a:path w="5085080" h="459740">
                <a:moveTo>
                  <a:pt x="4226293" y="2451"/>
                </a:moveTo>
                <a:lnTo>
                  <a:pt x="4216438" y="2451"/>
                </a:lnTo>
                <a:lnTo>
                  <a:pt x="4217187" y="3149"/>
                </a:lnTo>
                <a:lnTo>
                  <a:pt x="4224794" y="6337"/>
                </a:lnTo>
                <a:lnTo>
                  <a:pt x="4226293" y="2451"/>
                </a:lnTo>
                <a:close/>
              </a:path>
              <a:path w="5085080" h="459740">
                <a:moveTo>
                  <a:pt x="4268914" y="14224"/>
                </a:moveTo>
                <a:lnTo>
                  <a:pt x="4261853" y="11010"/>
                </a:lnTo>
                <a:lnTo>
                  <a:pt x="4257116" y="10756"/>
                </a:lnTo>
                <a:lnTo>
                  <a:pt x="4254144" y="13589"/>
                </a:lnTo>
                <a:lnTo>
                  <a:pt x="4253903" y="17665"/>
                </a:lnTo>
                <a:lnTo>
                  <a:pt x="4257014" y="20815"/>
                </a:lnTo>
                <a:lnTo>
                  <a:pt x="4255719" y="20231"/>
                </a:lnTo>
                <a:lnTo>
                  <a:pt x="4250995" y="20040"/>
                </a:lnTo>
                <a:lnTo>
                  <a:pt x="4248061" y="22910"/>
                </a:lnTo>
                <a:lnTo>
                  <a:pt x="4247858" y="26987"/>
                </a:lnTo>
                <a:lnTo>
                  <a:pt x="4251350" y="30416"/>
                </a:lnTo>
                <a:lnTo>
                  <a:pt x="4258869" y="33731"/>
                </a:lnTo>
                <a:lnTo>
                  <a:pt x="4262704" y="23583"/>
                </a:lnTo>
                <a:lnTo>
                  <a:pt x="4264863" y="24549"/>
                </a:lnTo>
                <a:lnTo>
                  <a:pt x="4268914" y="14224"/>
                </a:lnTo>
                <a:close/>
              </a:path>
              <a:path w="5085080" h="459740">
                <a:moveTo>
                  <a:pt x="4309059" y="32486"/>
                </a:moveTo>
                <a:lnTo>
                  <a:pt x="4301998" y="29273"/>
                </a:lnTo>
                <a:lnTo>
                  <a:pt x="4297248" y="29019"/>
                </a:lnTo>
                <a:lnTo>
                  <a:pt x="4294251" y="31838"/>
                </a:lnTo>
                <a:lnTo>
                  <a:pt x="4293971" y="35902"/>
                </a:lnTo>
                <a:lnTo>
                  <a:pt x="4296105" y="38049"/>
                </a:lnTo>
                <a:lnTo>
                  <a:pt x="4295940" y="37973"/>
                </a:lnTo>
                <a:lnTo>
                  <a:pt x="4291203" y="37769"/>
                </a:lnTo>
                <a:lnTo>
                  <a:pt x="4288244" y="40627"/>
                </a:lnTo>
                <a:lnTo>
                  <a:pt x="4288028" y="44691"/>
                </a:lnTo>
                <a:lnTo>
                  <a:pt x="4291495" y="48120"/>
                </a:lnTo>
                <a:lnTo>
                  <a:pt x="4299013" y="51447"/>
                </a:lnTo>
                <a:lnTo>
                  <a:pt x="4302734" y="41795"/>
                </a:lnTo>
                <a:lnTo>
                  <a:pt x="4304931" y="42786"/>
                </a:lnTo>
                <a:lnTo>
                  <a:pt x="4309059" y="32486"/>
                </a:lnTo>
                <a:close/>
              </a:path>
              <a:path w="5085080" h="459740">
                <a:moveTo>
                  <a:pt x="4349191" y="50749"/>
                </a:moveTo>
                <a:lnTo>
                  <a:pt x="4342130" y="47536"/>
                </a:lnTo>
                <a:lnTo>
                  <a:pt x="4337367" y="47269"/>
                </a:lnTo>
                <a:lnTo>
                  <a:pt x="4334345" y="50076"/>
                </a:lnTo>
                <a:lnTo>
                  <a:pt x="4334053" y="54140"/>
                </a:lnTo>
                <a:lnTo>
                  <a:pt x="4335589" y="55702"/>
                </a:lnTo>
                <a:lnTo>
                  <a:pt x="4331411" y="55511"/>
                </a:lnTo>
                <a:lnTo>
                  <a:pt x="4328426" y="58369"/>
                </a:lnTo>
                <a:lnTo>
                  <a:pt x="4328185" y="62420"/>
                </a:lnTo>
                <a:lnTo>
                  <a:pt x="4331652" y="65836"/>
                </a:lnTo>
                <a:lnTo>
                  <a:pt x="4339171" y="69164"/>
                </a:lnTo>
                <a:lnTo>
                  <a:pt x="4342765" y="60007"/>
                </a:lnTo>
                <a:lnTo>
                  <a:pt x="4345000" y="61010"/>
                </a:lnTo>
                <a:lnTo>
                  <a:pt x="4349191" y="50749"/>
                </a:lnTo>
                <a:close/>
              </a:path>
              <a:path w="5085080" h="459740">
                <a:moveTo>
                  <a:pt x="4389323" y="68999"/>
                </a:moveTo>
                <a:lnTo>
                  <a:pt x="4382262" y="65786"/>
                </a:lnTo>
                <a:lnTo>
                  <a:pt x="4377487" y="65519"/>
                </a:lnTo>
                <a:lnTo>
                  <a:pt x="4374439" y="68326"/>
                </a:lnTo>
                <a:lnTo>
                  <a:pt x="4374121" y="72364"/>
                </a:lnTo>
                <a:lnTo>
                  <a:pt x="4375150" y="73406"/>
                </a:lnTo>
                <a:lnTo>
                  <a:pt x="4371632" y="73253"/>
                </a:lnTo>
                <a:lnTo>
                  <a:pt x="4368622" y="76085"/>
                </a:lnTo>
                <a:lnTo>
                  <a:pt x="4368355" y="80137"/>
                </a:lnTo>
                <a:lnTo>
                  <a:pt x="4371797" y="83553"/>
                </a:lnTo>
                <a:lnTo>
                  <a:pt x="4379315" y="86868"/>
                </a:lnTo>
                <a:lnTo>
                  <a:pt x="4382795" y="78219"/>
                </a:lnTo>
                <a:lnTo>
                  <a:pt x="4385056" y="79235"/>
                </a:lnTo>
                <a:lnTo>
                  <a:pt x="4389323" y="68999"/>
                </a:lnTo>
                <a:close/>
              </a:path>
              <a:path w="5085080" h="459740">
                <a:moveTo>
                  <a:pt x="4425277" y="88315"/>
                </a:moveTo>
                <a:lnTo>
                  <a:pt x="4422038" y="84810"/>
                </a:lnTo>
                <a:lnTo>
                  <a:pt x="4417301" y="84429"/>
                </a:lnTo>
                <a:lnTo>
                  <a:pt x="4414253" y="87172"/>
                </a:lnTo>
                <a:lnTo>
                  <a:pt x="4413897" y="91249"/>
                </a:lnTo>
                <a:lnTo>
                  <a:pt x="4414291" y="91681"/>
                </a:lnTo>
                <a:lnTo>
                  <a:pt x="4411624" y="91490"/>
                </a:lnTo>
                <a:lnTo>
                  <a:pt x="4408602" y="94272"/>
                </a:lnTo>
                <a:lnTo>
                  <a:pt x="4408297" y="98348"/>
                </a:lnTo>
                <a:lnTo>
                  <a:pt x="4411688" y="101866"/>
                </a:lnTo>
                <a:lnTo>
                  <a:pt x="4419104" y="105397"/>
                </a:lnTo>
                <a:lnTo>
                  <a:pt x="4423321" y="95123"/>
                </a:lnTo>
                <a:lnTo>
                  <a:pt x="4422610" y="94792"/>
                </a:lnTo>
                <a:lnTo>
                  <a:pt x="4425035" y="92456"/>
                </a:lnTo>
                <a:lnTo>
                  <a:pt x="4425277" y="88315"/>
                </a:lnTo>
                <a:close/>
              </a:path>
              <a:path w="5085080" h="459740">
                <a:moveTo>
                  <a:pt x="4464875" y="107683"/>
                </a:moveTo>
                <a:lnTo>
                  <a:pt x="4461649" y="104178"/>
                </a:lnTo>
                <a:lnTo>
                  <a:pt x="4456900" y="103797"/>
                </a:lnTo>
                <a:lnTo>
                  <a:pt x="4453839" y="106527"/>
                </a:lnTo>
                <a:lnTo>
                  <a:pt x="4453458" y="110502"/>
                </a:lnTo>
                <a:lnTo>
                  <a:pt x="4451312" y="110350"/>
                </a:lnTo>
                <a:lnTo>
                  <a:pt x="4448289" y="113118"/>
                </a:lnTo>
                <a:lnTo>
                  <a:pt x="4447959" y="117182"/>
                </a:lnTo>
                <a:lnTo>
                  <a:pt x="4451337" y="120700"/>
                </a:lnTo>
                <a:lnTo>
                  <a:pt x="4458767" y="124218"/>
                </a:lnTo>
                <a:lnTo>
                  <a:pt x="4463034" y="113982"/>
                </a:lnTo>
                <a:lnTo>
                  <a:pt x="4462538" y="113753"/>
                </a:lnTo>
                <a:lnTo>
                  <a:pt x="4464621" y="111798"/>
                </a:lnTo>
                <a:lnTo>
                  <a:pt x="4464875" y="107683"/>
                </a:lnTo>
                <a:close/>
              </a:path>
              <a:path w="5085080" h="459740">
                <a:moveTo>
                  <a:pt x="4504474" y="127038"/>
                </a:moveTo>
                <a:lnTo>
                  <a:pt x="4501248" y="123545"/>
                </a:lnTo>
                <a:lnTo>
                  <a:pt x="4496498" y="123151"/>
                </a:lnTo>
                <a:lnTo>
                  <a:pt x="4493412" y="125882"/>
                </a:lnTo>
                <a:lnTo>
                  <a:pt x="4493069" y="129362"/>
                </a:lnTo>
                <a:lnTo>
                  <a:pt x="4491012" y="129209"/>
                </a:lnTo>
                <a:lnTo>
                  <a:pt x="4487964" y="131965"/>
                </a:lnTo>
                <a:lnTo>
                  <a:pt x="4487608" y="136017"/>
                </a:lnTo>
                <a:lnTo>
                  <a:pt x="4490974" y="139534"/>
                </a:lnTo>
                <a:lnTo>
                  <a:pt x="4498403" y="143065"/>
                </a:lnTo>
                <a:lnTo>
                  <a:pt x="4502734" y="132854"/>
                </a:lnTo>
                <a:lnTo>
                  <a:pt x="4502493" y="132753"/>
                </a:lnTo>
                <a:lnTo>
                  <a:pt x="4504194" y="131152"/>
                </a:lnTo>
                <a:lnTo>
                  <a:pt x="4504474" y="127038"/>
                </a:lnTo>
                <a:close/>
              </a:path>
              <a:path w="5085080" h="459740">
                <a:moveTo>
                  <a:pt x="4544072" y="146405"/>
                </a:moveTo>
                <a:lnTo>
                  <a:pt x="4540859" y="142913"/>
                </a:lnTo>
                <a:lnTo>
                  <a:pt x="4536110" y="142519"/>
                </a:lnTo>
                <a:lnTo>
                  <a:pt x="4532985" y="145237"/>
                </a:lnTo>
                <a:lnTo>
                  <a:pt x="4532668" y="148209"/>
                </a:lnTo>
                <a:lnTo>
                  <a:pt x="4530712" y="148056"/>
                </a:lnTo>
                <a:lnTo>
                  <a:pt x="4527639" y="150812"/>
                </a:lnTo>
                <a:lnTo>
                  <a:pt x="4527258" y="154851"/>
                </a:lnTo>
                <a:lnTo>
                  <a:pt x="4530623" y="158369"/>
                </a:lnTo>
                <a:lnTo>
                  <a:pt x="4538040" y="161899"/>
                </a:lnTo>
                <a:lnTo>
                  <a:pt x="4542421" y="151752"/>
                </a:lnTo>
                <a:lnTo>
                  <a:pt x="4543780" y="150495"/>
                </a:lnTo>
                <a:lnTo>
                  <a:pt x="4544072" y="146405"/>
                </a:lnTo>
                <a:close/>
              </a:path>
              <a:path w="5085080" h="459740">
                <a:moveTo>
                  <a:pt x="4583404" y="166293"/>
                </a:moveTo>
                <a:lnTo>
                  <a:pt x="4580255" y="162699"/>
                </a:lnTo>
                <a:lnTo>
                  <a:pt x="4575543" y="162191"/>
                </a:lnTo>
                <a:lnTo>
                  <a:pt x="4572419" y="164858"/>
                </a:lnTo>
                <a:lnTo>
                  <a:pt x="4572139" y="167271"/>
                </a:lnTo>
                <a:lnTo>
                  <a:pt x="4570323" y="167093"/>
                </a:lnTo>
                <a:lnTo>
                  <a:pt x="4567250" y="169799"/>
                </a:lnTo>
                <a:lnTo>
                  <a:pt x="4566831" y="173863"/>
                </a:lnTo>
                <a:lnTo>
                  <a:pt x="4570133" y="177482"/>
                </a:lnTo>
                <a:lnTo>
                  <a:pt x="4574959" y="177990"/>
                </a:lnTo>
                <a:lnTo>
                  <a:pt x="4577918" y="175221"/>
                </a:lnTo>
                <a:lnTo>
                  <a:pt x="4578070" y="172923"/>
                </a:lnTo>
                <a:lnTo>
                  <a:pt x="4580064" y="173151"/>
                </a:lnTo>
                <a:lnTo>
                  <a:pt x="4583061" y="170408"/>
                </a:lnTo>
                <a:lnTo>
                  <a:pt x="4583404" y="166293"/>
                </a:lnTo>
                <a:close/>
              </a:path>
              <a:path w="5085080" h="459740">
                <a:moveTo>
                  <a:pt x="4622470" y="186690"/>
                </a:moveTo>
                <a:lnTo>
                  <a:pt x="4619345" y="183095"/>
                </a:lnTo>
                <a:lnTo>
                  <a:pt x="4614608" y="182587"/>
                </a:lnTo>
                <a:lnTo>
                  <a:pt x="4611471" y="185242"/>
                </a:lnTo>
                <a:lnTo>
                  <a:pt x="4611243" y="187159"/>
                </a:lnTo>
                <a:lnTo>
                  <a:pt x="4609516" y="186982"/>
                </a:lnTo>
                <a:lnTo>
                  <a:pt x="4606417" y="189687"/>
                </a:lnTo>
                <a:lnTo>
                  <a:pt x="4605972" y="193738"/>
                </a:lnTo>
                <a:lnTo>
                  <a:pt x="4609262" y="197345"/>
                </a:lnTo>
                <a:lnTo>
                  <a:pt x="4614100" y="197866"/>
                </a:lnTo>
                <a:lnTo>
                  <a:pt x="4617085" y="195097"/>
                </a:lnTo>
                <a:lnTo>
                  <a:pt x="4617212" y="193306"/>
                </a:lnTo>
                <a:lnTo>
                  <a:pt x="4619104" y="193522"/>
                </a:lnTo>
                <a:lnTo>
                  <a:pt x="4622114" y="190792"/>
                </a:lnTo>
                <a:lnTo>
                  <a:pt x="4622470" y="186690"/>
                </a:lnTo>
                <a:close/>
              </a:path>
              <a:path w="5085080" h="459740">
                <a:moveTo>
                  <a:pt x="4661547" y="207073"/>
                </a:moveTo>
                <a:lnTo>
                  <a:pt x="4658423" y="203479"/>
                </a:lnTo>
                <a:lnTo>
                  <a:pt x="4653699" y="202971"/>
                </a:lnTo>
                <a:lnTo>
                  <a:pt x="4650537" y="205625"/>
                </a:lnTo>
                <a:lnTo>
                  <a:pt x="4650359" y="207048"/>
                </a:lnTo>
                <a:lnTo>
                  <a:pt x="4648695" y="206883"/>
                </a:lnTo>
                <a:lnTo>
                  <a:pt x="4645584" y="209575"/>
                </a:lnTo>
                <a:lnTo>
                  <a:pt x="4645126" y="213614"/>
                </a:lnTo>
                <a:lnTo>
                  <a:pt x="4648403" y="217220"/>
                </a:lnTo>
                <a:lnTo>
                  <a:pt x="4653254" y="217741"/>
                </a:lnTo>
                <a:lnTo>
                  <a:pt x="4656252" y="214985"/>
                </a:lnTo>
                <a:lnTo>
                  <a:pt x="4656353" y="213677"/>
                </a:lnTo>
                <a:lnTo>
                  <a:pt x="4658144" y="213880"/>
                </a:lnTo>
                <a:lnTo>
                  <a:pt x="4661179" y="211175"/>
                </a:lnTo>
                <a:lnTo>
                  <a:pt x="4661547" y="207073"/>
                </a:lnTo>
                <a:close/>
              </a:path>
              <a:path w="5085080" h="459740">
                <a:moveTo>
                  <a:pt x="4700625" y="227457"/>
                </a:moveTo>
                <a:lnTo>
                  <a:pt x="4697514" y="223875"/>
                </a:lnTo>
                <a:lnTo>
                  <a:pt x="4692764" y="223367"/>
                </a:lnTo>
                <a:lnTo>
                  <a:pt x="4689602" y="226009"/>
                </a:lnTo>
                <a:lnTo>
                  <a:pt x="4689475" y="226949"/>
                </a:lnTo>
                <a:lnTo>
                  <a:pt x="4687887" y="226783"/>
                </a:lnTo>
                <a:lnTo>
                  <a:pt x="4684750" y="229463"/>
                </a:lnTo>
                <a:lnTo>
                  <a:pt x="4684268" y="233489"/>
                </a:lnTo>
                <a:lnTo>
                  <a:pt x="4687544" y="237096"/>
                </a:lnTo>
                <a:lnTo>
                  <a:pt x="4692396" y="237617"/>
                </a:lnTo>
                <a:lnTo>
                  <a:pt x="4695418" y="234873"/>
                </a:lnTo>
                <a:lnTo>
                  <a:pt x="4695482" y="234061"/>
                </a:lnTo>
                <a:lnTo>
                  <a:pt x="4697184" y="234264"/>
                </a:lnTo>
                <a:lnTo>
                  <a:pt x="4700232" y="231559"/>
                </a:lnTo>
                <a:lnTo>
                  <a:pt x="4700625" y="227457"/>
                </a:lnTo>
                <a:close/>
              </a:path>
              <a:path w="5085080" h="459740">
                <a:moveTo>
                  <a:pt x="4739678" y="247904"/>
                </a:moveTo>
                <a:lnTo>
                  <a:pt x="4736604" y="244271"/>
                </a:lnTo>
                <a:lnTo>
                  <a:pt x="4731842" y="243751"/>
                </a:lnTo>
                <a:lnTo>
                  <a:pt x="4728654" y="246380"/>
                </a:lnTo>
                <a:lnTo>
                  <a:pt x="4728591" y="246824"/>
                </a:lnTo>
                <a:lnTo>
                  <a:pt x="4727067" y="246672"/>
                </a:lnTo>
                <a:lnTo>
                  <a:pt x="4723917" y="249339"/>
                </a:lnTo>
                <a:lnTo>
                  <a:pt x="4723422" y="253365"/>
                </a:lnTo>
                <a:lnTo>
                  <a:pt x="4726686" y="256959"/>
                </a:lnTo>
                <a:lnTo>
                  <a:pt x="4731550" y="257492"/>
                </a:lnTo>
                <a:lnTo>
                  <a:pt x="4734585" y="254762"/>
                </a:lnTo>
                <a:lnTo>
                  <a:pt x="4734611" y="254482"/>
                </a:lnTo>
                <a:lnTo>
                  <a:pt x="4736185" y="254685"/>
                </a:lnTo>
                <a:lnTo>
                  <a:pt x="4739259" y="252018"/>
                </a:lnTo>
                <a:lnTo>
                  <a:pt x="4739678" y="247904"/>
                </a:lnTo>
                <a:close/>
              </a:path>
              <a:path w="5085080" h="459740">
                <a:moveTo>
                  <a:pt x="4778235" y="269252"/>
                </a:moveTo>
                <a:lnTo>
                  <a:pt x="4775187" y="265582"/>
                </a:lnTo>
                <a:lnTo>
                  <a:pt x="4770488" y="264947"/>
                </a:lnTo>
                <a:lnTo>
                  <a:pt x="4767389" y="267462"/>
                </a:lnTo>
                <a:lnTo>
                  <a:pt x="4765891" y="267271"/>
                </a:lnTo>
                <a:lnTo>
                  <a:pt x="4762728" y="269900"/>
                </a:lnTo>
                <a:lnTo>
                  <a:pt x="4762208" y="273939"/>
                </a:lnTo>
                <a:lnTo>
                  <a:pt x="4765408" y="277634"/>
                </a:lnTo>
                <a:lnTo>
                  <a:pt x="4770221" y="278269"/>
                </a:lnTo>
                <a:lnTo>
                  <a:pt x="4773041" y="275780"/>
                </a:lnTo>
                <a:lnTo>
                  <a:pt x="4774717" y="276009"/>
                </a:lnTo>
                <a:lnTo>
                  <a:pt x="4777791" y="273354"/>
                </a:lnTo>
                <a:lnTo>
                  <a:pt x="4778235" y="269252"/>
                </a:lnTo>
                <a:close/>
              </a:path>
              <a:path w="5085080" h="459740">
                <a:moveTo>
                  <a:pt x="4816805" y="290588"/>
                </a:moveTo>
                <a:lnTo>
                  <a:pt x="4813757" y="286918"/>
                </a:lnTo>
                <a:lnTo>
                  <a:pt x="4809045" y="286296"/>
                </a:lnTo>
                <a:lnTo>
                  <a:pt x="4806467" y="288378"/>
                </a:lnTo>
                <a:lnTo>
                  <a:pt x="4804562" y="288137"/>
                </a:lnTo>
                <a:lnTo>
                  <a:pt x="4801387" y="290753"/>
                </a:lnTo>
                <a:lnTo>
                  <a:pt x="4800854" y="294779"/>
                </a:lnTo>
                <a:lnTo>
                  <a:pt x="4804041" y="298475"/>
                </a:lnTo>
                <a:lnTo>
                  <a:pt x="4808867" y="299110"/>
                </a:lnTo>
                <a:lnTo>
                  <a:pt x="4811230" y="297040"/>
                </a:lnTo>
                <a:lnTo>
                  <a:pt x="4813249" y="297332"/>
                </a:lnTo>
                <a:lnTo>
                  <a:pt x="4816335" y="294690"/>
                </a:lnTo>
                <a:lnTo>
                  <a:pt x="4816805" y="290588"/>
                </a:lnTo>
                <a:close/>
              </a:path>
              <a:path w="5085080" h="459740">
                <a:moveTo>
                  <a:pt x="4855362" y="311937"/>
                </a:moveTo>
                <a:lnTo>
                  <a:pt x="4852327" y="308267"/>
                </a:lnTo>
                <a:lnTo>
                  <a:pt x="4847615" y="307632"/>
                </a:lnTo>
                <a:lnTo>
                  <a:pt x="4844389" y="310210"/>
                </a:lnTo>
                <a:lnTo>
                  <a:pt x="4843780" y="314223"/>
                </a:lnTo>
                <a:lnTo>
                  <a:pt x="4846929" y="317944"/>
                </a:lnTo>
                <a:lnTo>
                  <a:pt x="4851768" y="318655"/>
                </a:lnTo>
                <a:lnTo>
                  <a:pt x="4854880" y="316026"/>
                </a:lnTo>
                <a:lnTo>
                  <a:pt x="4855362" y="311937"/>
                </a:lnTo>
                <a:close/>
              </a:path>
              <a:path w="5085080" h="459740">
                <a:moveTo>
                  <a:pt x="4893932" y="333273"/>
                </a:moveTo>
                <a:lnTo>
                  <a:pt x="4890897" y="329615"/>
                </a:lnTo>
                <a:lnTo>
                  <a:pt x="4886172" y="328980"/>
                </a:lnTo>
                <a:lnTo>
                  <a:pt x="4882934" y="331533"/>
                </a:lnTo>
                <a:lnTo>
                  <a:pt x="4882312" y="335546"/>
                </a:lnTo>
                <a:lnTo>
                  <a:pt x="4885448" y="339267"/>
                </a:lnTo>
                <a:lnTo>
                  <a:pt x="4890300" y="339979"/>
                </a:lnTo>
                <a:lnTo>
                  <a:pt x="4893424" y="337350"/>
                </a:lnTo>
                <a:lnTo>
                  <a:pt x="4893932" y="333273"/>
                </a:lnTo>
                <a:close/>
              </a:path>
              <a:path w="5085080" h="459740">
                <a:moveTo>
                  <a:pt x="4932273" y="354977"/>
                </a:moveTo>
                <a:lnTo>
                  <a:pt x="4929314" y="351243"/>
                </a:lnTo>
                <a:lnTo>
                  <a:pt x="4924628" y="350507"/>
                </a:lnTo>
                <a:lnTo>
                  <a:pt x="4921389" y="353021"/>
                </a:lnTo>
                <a:lnTo>
                  <a:pt x="4920729" y="357060"/>
                </a:lnTo>
                <a:lnTo>
                  <a:pt x="4923815" y="360870"/>
                </a:lnTo>
                <a:lnTo>
                  <a:pt x="4928616" y="361670"/>
                </a:lnTo>
                <a:lnTo>
                  <a:pt x="4931740" y="359079"/>
                </a:lnTo>
                <a:lnTo>
                  <a:pt x="4932273" y="354977"/>
                </a:lnTo>
                <a:close/>
              </a:path>
              <a:path w="5085080" h="459740">
                <a:moveTo>
                  <a:pt x="4970335" y="377202"/>
                </a:moveTo>
                <a:lnTo>
                  <a:pt x="4967376" y="373468"/>
                </a:lnTo>
                <a:lnTo>
                  <a:pt x="4962690" y="372732"/>
                </a:lnTo>
                <a:lnTo>
                  <a:pt x="4959426" y="375246"/>
                </a:lnTo>
                <a:lnTo>
                  <a:pt x="4958753" y="379260"/>
                </a:lnTo>
                <a:lnTo>
                  <a:pt x="4961839" y="383070"/>
                </a:lnTo>
                <a:lnTo>
                  <a:pt x="4966652" y="383870"/>
                </a:lnTo>
                <a:lnTo>
                  <a:pt x="4969789" y="381292"/>
                </a:lnTo>
                <a:lnTo>
                  <a:pt x="4970335" y="377202"/>
                </a:lnTo>
                <a:close/>
              </a:path>
              <a:path w="5085080" h="459740">
                <a:moveTo>
                  <a:pt x="5008397" y="399427"/>
                </a:moveTo>
                <a:lnTo>
                  <a:pt x="5005438" y="395693"/>
                </a:lnTo>
                <a:lnTo>
                  <a:pt x="5000752" y="394957"/>
                </a:lnTo>
                <a:lnTo>
                  <a:pt x="4997475" y="397459"/>
                </a:lnTo>
                <a:lnTo>
                  <a:pt x="4996789" y="401472"/>
                </a:lnTo>
                <a:lnTo>
                  <a:pt x="4999850" y="405269"/>
                </a:lnTo>
                <a:lnTo>
                  <a:pt x="5004676" y="406082"/>
                </a:lnTo>
                <a:lnTo>
                  <a:pt x="5007826" y="403504"/>
                </a:lnTo>
                <a:lnTo>
                  <a:pt x="5008397" y="399427"/>
                </a:lnTo>
                <a:close/>
              </a:path>
              <a:path w="5085080" h="459740">
                <a:moveTo>
                  <a:pt x="5046459" y="421652"/>
                </a:moveTo>
                <a:lnTo>
                  <a:pt x="5043513" y="417918"/>
                </a:lnTo>
                <a:lnTo>
                  <a:pt x="5038801" y="417182"/>
                </a:lnTo>
                <a:lnTo>
                  <a:pt x="5035512" y="419671"/>
                </a:lnTo>
                <a:lnTo>
                  <a:pt x="5034813" y="423672"/>
                </a:lnTo>
                <a:lnTo>
                  <a:pt x="5037887" y="427469"/>
                </a:lnTo>
                <a:lnTo>
                  <a:pt x="5042713" y="428282"/>
                </a:lnTo>
                <a:lnTo>
                  <a:pt x="5045875" y="425729"/>
                </a:lnTo>
                <a:lnTo>
                  <a:pt x="5046459" y="421652"/>
                </a:lnTo>
                <a:close/>
              </a:path>
              <a:path w="5085080" h="459740">
                <a:moveTo>
                  <a:pt x="5084508" y="443877"/>
                </a:moveTo>
                <a:lnTo>
                  <a:pt x="5081575" y="440143"/>
                </a:lnTo>
                <a:lnTo>
                  <a:pt x="5076863" y="439407"/>
                </a:lnTo>
                <a:lnTo>
                  <a:pt x="5073561" y="441883"/>
                </a:lnTo>
                <a:lnTo>
                  <a:pt x="5072850" y="445884"/>
                </a:lnTo>
                <a:lnTo>
                  <a:pt x="5075910" y="449668"/>
                </a:lnTo>
                <a:lnTo>
                  <a:pt x="5080736" y="450494"/>
                </a:lnTo>
                <a:lnTo>
                  <a:pt x="5083924" y="447941"/>
                </a:lnTo>
                <a:lnTo>
                  <a:pt x="5084508" y="443877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bg object 19"/>
          <p:cNvSpPr/>
          <p:nvPr/>
        </p:nvSpPr>
        <p:spPr>
          <a:xfrm>
            <a:off x="3656279" y="6858000"/>
            <a:ext cx="5033010" cy="459740"/>
          </a:xfrm>
          <a:custGeom>
            <a:avLst/>
            <a:gdLst/>
            <a:ahLst/>
            <a:cxnLst/>
            <a:rect l="l" t="t" r="r" b="b"/>
            <a:pathLst>
              <a:path w="5033009" h="459740">
                <a:moveTo>
                  <a:pt x="18986" y="452894"/>
                </a:moveTo>
                <a:lnTo>
                  <a:pt x="14173" y="442899"/>
                </a:lnTo>
                <a:lnTo>
                  <a:pt x="7086" y="445922"/>
                </a:lnTo>
                <a:lnTo>
                  <a:pt x="0" y="448945"/>
                </a:lnTo>
                <a:lnTo>
                  <a:pt x="3886" y="459320"/>
                </a:lnTo>
                <a:lnTo>
                  <a:pt x="18986" y="452894"/>
                </a:lnTo>
                <a:close/>
              </a:path>
              <a:path w="5033009" h="459740">
                <a:moveTo>
                  <a:pt x="59258" y="435698"/>
                </a:moveTo>
                <a:lnTo>
                  <a:pt x="54444" y="425704"/>
                </a:lnTo>
                <a:lnTo>
                  <a:pt x="47358" y="428726"/>
                </a:lnTo>
                <a:lnTo>
                  <a:pt x="40271" y="431749"/>
                </a:lnTo>
                <a:lnTo>
                  <a:pt x="44157" y="442137"/>
                </a:lnTo>
                <a:lnTo>
                  <a:pt x="59258" y="435698"/>
                </a:lnTo>
                <a:close/>
              </a:path>
              <a:path w="5033009" h="459740">
                <a:moveTo>
                  <a:pt x="99161" y="450532"/>
                </a:moveTo>
                <a:lnTo>
                  <a:pt x="94399" y="440524"/>
                </a:lnTo>
                <a:lnTo>
                  <a:pt x="87325" y="443509"/>
                </a:lnTo>
                <a:lnTo>
                  <a:pt x="80238" y="446481"/>
                </a:lnTo>
                <a:lnTo>
                  <a:pt x="84074" y="456895"/>
                </a:lnTo>
                <a:lnTo>
                  <a:pt x="99161" y="450532"/>
                </a:lnTo>
                <a:close/>
              </a:path>
              <a:path w="5033009" h="459740">
                <a:moveTo>
                  <a:pt x="99555" y="418503"/>
                </a:moveTo>
                <a:lnTo>
                  <a:pt x="94716" y="408508"/>
                </a:lnTo>
                <a:lnTo>
                  <a:pt x="87642" y="411543"/>
                </a:lnTo>
                <a:lnTo>
                  <a:pt x="80556" y="414566"/>
                </a:lnTo>
                <a:lnTo>
                  <a:pt x="84455" y="424954"/>
                </a:lnTo>
                <a:lnTo>
                  <a:pt x="99555" y="418503"/>
                </a:lnTo>
                <a:close/>
              </a:path>
              <a:path w="5033009" h="459740">
                <a:moveTo>
                  <a:pt x="139407" y="433527"/>
                </a:moveTo>
                <a:lnTo>
                  <a:pt x="134632" y="423519"/>
                </a:lnTo>
                <a:lnTo>
                  <a:pt x="127558" y="426504"/>
                </a:lnTo>
                <a:lnTo>
                  <a:pt x="120484" y="429488"/>
                </a:lnTo>
                <a:lnTo>
                  <a:pt x="124320" y="439902"/>
                </a:lnTo>
                <a:lnTo>
                  <a:pt x="139407" y="433527"/>
                </a:lnTo>
                <a:close/>
              </a:path>
              <a:path w="5033009" h="459740">
                <a:moveTo>
                  <a:pt x="139801" y="401193"/>
                </a:moveTo>
                <a:lnTo>
                  <a:pt x="134962" y="391198"/>
                </a:lnTo>
                <a:lnTo>
                  <a:pt x="127889" y="394246"/>
                </a:lnTo>
                <a:lnTo>
                  <a:pt x="120815" y="397294"/>
                </a:lnTo>
                <a:lnTo>
                  <a:pt x="124714" y="407670"/>
                </a:lnTo>
                <a:lnTo>
                  <a:pt x="139801" y="401193"/>
                </a:lnTo>
                <a:close/>
              </a:path>
              <a:path w="5033009" h="459740">
                <a:moveTo>
                  <a:pt x="179641" y="416521"/>
                </a:moveTo>
                <a:lnTo>
                  <a:pt x="174866" y="406514"/>
                </a:lnTo>
                <a:lnTo>
                  <a:pt x="167792" y="409498"/>
                </a:lnTo>
                <a:lnTo>
                  <a:pt x="160718" y="412483"/>
                </a:lnTo>
                <a:lnTo>
                  <a:pt x="164566" y="422897"/>
                </a:lnTo>
                <a:lnTo>
                  <a:pt x="179641" y="416521"/>
                </a:lnTo>
                <a:close/>
              </a:path>
              <a:path w="5033009" h="459740">
                <a:moveTo>
                  <a:pt x="180035" y="383882"/>
                </a:moveTo>
                <a:lnTo>
                  <a:pt x="175196" y="373913"/>
                </a:lnTo>
                <a:lnTo>
                  <a:pt x="168122" y="376948"/>
                </a:lnTo>
                <a:lnTo>
                  <a:pt x="161048" y="379996"/>
                </a:lnTo>
                <a:lnTo>
                  <a:pt x="164960" y="390372"/>
                </a:lnTo>
                <a:lnTo>
                  <a:pt x="180035" y="383882"/>
                </a:lnTo>
                <a:close/>
              </a:path>
              <a:path w="5033009" h="459740">
                <a:moveTo>
                  <a:pt x="219887" y="399529"/>
                </a:moveTo>
                <a:lnTo>
                  <a:pt x="215099" y="389521"/>
                </a:lnTo>
                <a:lnTo>
                  <a:pt x="208026" y="392506"/>
                </a:lnTo>
                <a:lnTo>
                  <a:pt x="200952" y="395490"/>
                </a:lnTo>
                <a:lnTo>
                  <a:pt x="204812" y="405892"/>
                </a:lnTo>
                <a:lnTo>
                  <a:pt x="219887" y="399529"/>
                </a:lnTo>
                <a:close/>
              </a:path>
              <a:path w="5033009" h="459740">
                <a:moveTo>
                  <a:pt x="220294" y="366585"/>
                </a:moveTo>
                <a:lnTo>
                  <a:pt x="215442" y="356616"/>
                </a:lnTo>
                <a:lnTo>
                  <a:pt x="208368" y="359651"/>
                </a:lnTo>
                <a:lnTo>
                  <a:pt x="201295" y="362699"/>
                </a:lnTo>
                <a:lnTo>
                  <a:pt x="205206" y="373075"/>
                </a:lnTo>
                <a:lnTo>
                  <a:pt x="220294" y="366585"/>
                </a:lnTo>
                <a:close/>
              </a:path>
              <a:path w="5033009" h="459740">
                <a:moveTo>
                  <a:pt x="260108" y="382473"/>
                </a:moveTo>
                <a:lnTo>
                  <a:pt x="255320" y="372465"/>
                </a:lnTo>
                <a:lnTo>
                  <a:pt x="248246" y="375462"/>
                </a:lnTo>
                <a:lnTo>
                  <a:pt x="241173" y="378460"/>
                </a:lnTo>
                <a:lnTo>
                  <a:pt x="245033" y="388861"/>
                </a:lnTo>
                <a:lnTo>
                  <a:pt x="260108" y="382473"/>
                </a:lnTo>
                <a:close/>
              </a:path>
              <a:path w="5033009" h="459740">
                <a:moveTo>
                  <a:pt x="260527" y="349275"/>
                </a:moveTo>
                <a:lnTo>
                  <a:pt x="255676" y="339293"/>
                </a:lnTo>
                <a:lnTo>
                  <a:pt x="248602" y="342341"/>
                </a:lnTo>
                <a:lnTo>
                  <a:pt x="241528" y="345389"/>
                </a:lnTo>
                <a:lnTo>
                  <a:pt x="245452" y="355765"/>
                </a:lnTo>
                <a:lnTo>
                  <a:pt x="260527" y="349275"/>
                </a:lnTo>
                <a:close/>
              </a:path>
              <a:path w="5033009" h="459740">
                <a:moveTo>
                  <a:pt x="300329" y="365417"/>
                </a:moveTo>
                <a:lnTo>
                  <a:pt x="295541" y="355409"/>
                </a:lnTo>
                <a:lnTo>
                  <a:pt x="288467" y="358406"/>
                </a:lnTo>
                <a:lnTo>
                  <a:pt x="281393" y="361403"/>
                </a:lnTo>
                <a:lnTo>
                  <a:pt x="285254" y="371805"/>
                </a:lnTo>
                <a:lnTo>
                  <a:pt x="300329" y="365417"/>
                </a:lnTo>
                <a:close/>
              </a:path>
              <a:path w="5033009" h="459740">
                <a:moveTo>
                  <a:pt x="300748" y="331952"/>
                </a:moveTo>
                <a:lnTo>
                  <a:pt x="295910" y="321970"/>
                </a:lnTo>
                <a:lnTo>
                  <a:pt x="288836" y="325018"/>
                </a:lnTo>
                <a:lnTo>
                  <a:pt x="281762" y="328066"/>
                </a:lnTo>
                <a:lnTo>
                  <a:pt x="285673" y="338442"/>
                </a:lnTo>
                <a:lnTo>
                  <a:pt x="300748" y="331952"/>
                </a:lnTo>
                <a:close/>
              </a:path>
              <a:path w="5033009" h="459740">
                <a:moveTo>
                  <a:pt x="340550" y="348348"/>
                </a:moveTo>
                <a:lnTo>
                  <a:pt x="335762" y="338340"/>
                </a:lnTo>
                <a:lnTo>
                  <a:pt x="328688" y="341337"/>
                </a:lnTo>
                <a:lnTo>
                  <a:pt x="321614" y="344335"/>
                </a:lnTo>
                <a:lnTo>
                  <a:pt x="325475" y="354736"/>
                </a:lnTo>
                <a:lnTo>
                  <a:pt x="340550" y="348348"/>
                </a:lnTo>
                <a:close/>
              </a:path>
              <a:path w="5033009" h="459740">
                <a:moveTo>
                  <a:pt x="340969" y="314629"/>
                </a:moveTo>
                <a:lnTo>
                  <a:pt x="336130" y="304647"/>
                </a:lnTo>
                <a:lnTo>
                  <a:pt x="329057" y="307695"/>
                </a:lnTo>
                <a:lnTo>
                  <a:pt x="321983" y="310743"/>
                </a:lnTo>
                <a:lnTo>
                  <a:pt x="325894" y="321119"/>
                </a:lnTo>
                <a:lnTo>
                  <a:pt x="340969" y="314629"/>
                </a:lnTo>
                <a:close/>
              </a:path>
              <a:path w="5033009" h="459740">
                <a:moveTo>
                  <a:pt x="380771" y="331317"/>
                </a:moveTo>
                <a:lnTo>
                  <a:pt x="375983" y="321310"/>
                </a:lnTo>
                <a:lnTo>
                  <a:pt x="368909" y="324307"/>
                </a:lnTo>
                <a:lnTo>
                  <a:pt x="361835" y="327304"/>
                </a:lnTo>
                <a:lnTo>
                  <a:pt x="365696" y="337705"/>
                </a:lnTo>
                <a:lnTo>
                  <a:pt x="380771" y="331317"/>
                </a:lnTo>
                <a:close/>
              </a:path>
              <a:path w="5033009" h="459740">
                <a:moveTo>
                  <a:pt x="381215" y="297345"/>
                </a:moveTo>
                <a:lnTo>
                  <a:pt x="376389" y="287362"/>
                </a:lnTo>
                <a:lnTo>
                  <a:pt x="369303" y="290398"/>
                </a:lnTo>
                <a:lnTo>
                  <a:pt x="362216" y="293433"/>
                </a:lnTo>
                <a:lnTo>
                  <a:pt x="366141" y="303809"/>
                </a:lnTo>
                <a:lnTo>
                  <a:pt x="381215" y="297345"/>
                </a:lnTo>
                <a:close/>
              </a:path>
              <a:path w="5033009" h="459740">
                <a:moveTo>
                  <a:pt x="420992" y="314299"/>
                </a:moveTo>
                <a:lnTo>
                  <a:pt x="416217" y="304279"/>
                </a:lnTo>
                <a:lnTo>
                  <a:pt x="409143" y="307276"/>
                </a:lnTo>
                <a:lnTo>
                  <a:pt x="402069" y="310273"/>
                </a:lnTo>
                <a:lnTo>
                  <a:pt x="405930" y="320675"/>
                </a:lnTo>
                <a:lnTo>
                  <a:pt x="420992" y="314299"/>
                </a:lnTo>
                <a:close/>
              </a:path>
              <a:path w="5033009" h="459740">
                <a:moveTo>
                  <a:pt x="421474" y="280073"/>
                </a:moveTo>
                <a:lnTo>
                  <a:pt x="416648" y="270090"/>
                </a:lnTo>
                <a:lnTo>
                  <a:pt x="409562" y="273126"/>
                </a:lnTo>
                <a:lnTo>
                  <a:pt x="402475" y="276161"/>
                </a:lnTo>
                <a:lnTo>
                  <a:pt x="406387" y="286550"/>
                </a:lnTo>
                <a:lnTo>
                  <a:pt x="421474" y="280073"/>
                </a:lnTo>
                <a:close/>
              </a:path>
              <a:path w="5033009" h="459740">
                <a:moveTo>
                  <a:pt x="461213" y="297268"/>
                </a:moveTo>
                <a:lnTo>
                  <a:pt x="456438" y="287248"/>
                </a:lnTo>
                <a:lnTo>
                  <a:pt x="449364" y="290245"/>
                </a:lnTo>
                <a:lnTo>
                  <a:pt x="442290" y="293243"/>
                </a:lnTo>
                <a:lnTo>
                  <a:pt x="446138" y="303644"/>
                </a:lnTo>
                <a:lnTo>
                  <a:pt x="461213" y="297268"/>
                </a:lnTo>
                <a:close/>
              </a:path>
              <a:path w="5033009" h="459740">
                <a:moveTo>
                  <a:pt x="461721" y="262813"/>
                </a:moveTo>
                <a:lnTo>
                  <a:pt x="456907" y="252818"/>
                </a:lnTo>
                <a:lnTo>
                  <a:pt x="449821" y="255854"/>
                </a:lnTo>
                <a:lnTo>
                  <a:pt x="442734" y="258889"/>
                </a:lnTo>
                <a:lnTo>
                  <a:pt x="446633" y="269278"/>
                </a:lnTo>
                <a:lnTo>
                  <a:pt x="461721" y="262813"/>
                </a:lnTo>
                <a:close/>
              </a:path>
              <a:path w="5033009" h="459740">
                <a:moveTo>
                  <a:pt x="502005" y="245618"/>
                </a:moveTo>
                <a:lnTo>
                  <a:pt x="497192" y="235623"/>
                </a:lnTo>
                <a:lnTo>
                  <a:pt x="490105" y="238633"/>
                </a:lnTo>
                <a:lnTo>
                  <a:pt x="483019" y="241642"/>
                </a:lnTo>
                <a:lnTo>
                  <a:pt x="486905" y="252031"/>
                </a:lnTo>
                <a:lnTo>
                  <a:pt x="502005" y="245618"/>
                </a:lnTo>
                <a:close/>
              </a:path>
              <a:path w="5033009" h="459740">
                <a:moveTo>
                  <a:pt x="542315" y="228485"/>
                </a:moveTo>
                <a:lnTo>
                  <a:pt x="537514" y="218490"/>
                </a:lnTo>
                <a:lnTo>
                  <a:pt x="530428" y="221500"/>
                </a:lnTo>
                <a:lnTo>
                  <a:pt x="523341" y="224510"/>
                </a:lnTo>
                <a:lnTo>
                  <a:pt x="527215" y="234911"/>
                </a:lnTo>
                <a:lnTo>
                  <a:pt x="542315" y="228485"/>
                </a:lnTo>
                <a:close/>
              </a:path>
              <a:path w="5033009" h="459740">
                <a:moveTo>
                  <a:pt x="582625" y="211366"/>
                </a:moveTo>
                <a:lnTo>
                  <a:pt x="577837" y="201358"/>
                </a:lnTo>
                <a:lnTo>
                  <a:pt x="570750" y="204368"/>
                </a:lnTo>
                <a:lnTo>
                  <a:pt x="563664" y="207378"/>
                </a:lnTo>
                <a:lnTo>
                  <a:pt x="567512" y="217779"/>
                </a:lnTo>
                <a:lnTo>
                  <a:pt x="582625" y="211366"/>
                </a:lnTo>
                <a:close/>
              </a:path>
              <a:path w="5033009" h="459740">
                <a:moveTo>
                  <a:pt x="622960" y="194335"/>
                </a:moveTo>
                <a:lnTo>
                  <a:pt x="618197" y="184315"/>
                </a:lnTo>
                <a:lnTo>
                  <a:pt x="611085" y="187286"/>
                </a:lnTo>
                <a:lnTo>
                  <a:pt x="603973" y="190258"/>
                </a:lnTo>
                <a:lnTo>
                  <a:pt x="607822" y="200660"/>
                </a:lnTo>
                <a:lnTo>
                  <a:pt x="622960" y="194335"/>
                </a:lnTo>
                <a:close/>
              </a:path>
              <a:path w="5033009" h="459740">
                <a:moveTo>
                  <a:pt x="663359" y="177444"/>
                </a:moveTo>
                <a:lnTo>
                  <a:pt x="658622" y="167411"/>
                </a:lnTo>
                <a:lnTo>
                  <a:pt x="651510" y="170383"/>
                </a:lnTo>
                <a:lnTo>
                  <a:pt x="644398" y="173355"/>
                </a:lnTo>
                <a:lnTo>
                  <a:pt x="648220" y="183769"/>
                </a:lnTo>
                <a:lnTo>
                  <a:pt x="663359" y="177444"/>
                </a:lnTo>
                <a:close/>
              </a:path>
              <a:path w="5033009" h="459740">
                <a:moveTo>
                  <a:pt x="703770" y="160566"/>
                </a:moveTo>
                <a:lnTo>
                  <a:pt x="699058" y="150520"/>
                </a:lnTo>
                <a:lnTo>
                  <a:pt x="691946" y="153492"/>
                </a:lnTo>
                <a:lnTo>
                  <a:pt x="684834" y="156464"/>
                </a:lnTo>
                <a:lnTo>
                  <a:pt x="688632" y="166890"/>
                </a:lnTo>
                <a:lnTo>
                  <a:pt x="703770" y="160566"/>
                </a:lnTo>
                <a:close/>
              </a:path>
              <a:path w="5033009" h="459740">
                <a:moveTo>
                  <a:pt x="744207" y="143764"/>
                </a:moveTo>
                <a:lnTo>
                  <a:pt x="739521" y="133705"/>
                </a:lnTo>
                <a:lnTo>
                  <a:pt x="732383" y="136626"/>
                </a:lnTo>
                <a:lnTo>
                  <a:pt x="725246" y="139547"/>
                </a:lnTo>
                <a:lnTo>
                  <a:pt x="729030" y="149987"/>
                </a:lnTo>
                <a:lnTo>
                  <a:pt x="744207" y="143764"/>
                </a:lnTo>
                <a:close/>
              </a:path>
              <a:path w="5033009" h="459740">
                <a:moveTo>
                  <a:pt x="784745" y="127203"/>
                </a:moveTo>
                <a:lnTo>
                  <a:pt x="780084" y="117132"/>
                </a:lnTo>
                <a:lnTo>
                  <a:pt x="772947" y="120053"/>
                </a:lnTo>
                <a:lnTo>
                  <a:pt x="765810" y="122974"/>
                </a:lnTo>
                <a:lnTo>
                  <a:pt x="769556" y="133413"/>
                </a:lnTo>
                <a:lnTo>
                  <a:pt x="784745" y="127203"/>
                </a:lnTo>
                <a:close/>
              </a:path>
              <a:path w="5033009" h="459740">
                <a:moveTo>
                  <a:pt x="825271" y="110629"/>
                </a:moveTo>
                <a:lnTo>
                  <a:pt x="820648" y="100545"/>
                </a:lnTo>
                <a:lnTo>
                  <a:pt x="813511" y="103466"/>
                </a:lnTo>
                <a:lnTo>
                  <a:pt x="806373" y="106387"/>
                </a:lnTo>
                <a:lnTo>
                  <a:pt x="810094" y="116840"/>
                </a:lnTo>
                <a:lnTo>
                  <a:pt x="825271" y="110629"/>
                </a:lnTo>
                <a:close/>
              </a:path>
              <a:path w="5033009" h="459740">
                <a:moveTo>
                  <a:pt x="865847" y="94183"/>
                </a:moveTo>
                <a:lnTo>
                  <a:pt x="861250" y="84086"/>
                </a:lnTo>
                <a:lnTo>
                  <a:pt x="854087" y="86931"/>
                </a:lnTo>
                <a:lnTo>
                  <a:pt x="846937" y="89801"/>
                </a:lnTo>
                <a:lnTo>
                  <a:pt x="850620" y="100266"/>
                </a:lnTo>
                <a:lnTo>
                  <a:pt x="865847" y="94183"/>
                </a:lnTo>
                <a:close/>
              </a:path>
              <a:path w="5033009" h="459740">
                <a:moveTo>
                  <a:pt x="906538" y="78054"/>
                </a:moveTo>
                <a:lnTo>
                  <a:pt x="901979" y="67932"/>
                </a:lnTo>
                <a:lnTo>
                  <a:pt x="894816" y="70777"/>
                </a:lnTo>
                <a:lnTo>
                  <a:pt x="887653" y="73621"/>
                </a:lnTo>
                <a:lnTo>
                  <a:pt x="891298" y="84099"/>
                </a:lnTo>
                <a:lnTo>
                  <a:pt x="906538" y="78054"/>
                </a:lnTo>
                <a:close/>
              </a:path>
              <a:path w="5033009" h="459740">
                <a:moveTo>
                  <a:pt x="947242" y="61912"/>
                </a:moveTo>
                <a:lnTo>
                  <a:pt x="942721" y="51777"/>
                </a:lnTo>
                <a:lnTo>
                  <a:pt x="935558" y="54622"/>
                </a:lnTo>
                <a:lnTo>
                  <a:pt x="928395" y="57467"/>
                </a:lnTo>
                <a:lnTo>
                  <a:pt x="931989" y="67957"/>
                </a:lnTo>
                <a:lnTo>
                  <a:pt x="947242" y="61912"/>
                </a:lnTo>
                <a:close/>
              </a:path>
              <a:path w="5033009" h="459740">
                <a:moveTo>
                  <a:pt x="987996" y="45910"/>
                </a:moveTo>
                <a:lnTo>
                  <a:pt x="983513" y="35750"/>
                </a:lnTo>
                <a:lnTo>
                  <a:pt x="976312" y="38506"/>
                </a:lnTo>
                <a:lnTo>
                  <a:pt x="969124" y="41300"/>
                </a:lnTo>
                <a:lnTo>
                  <a:pt x="972693" y="51803"/>
                </a:lnTo>
                <a:lnTo>
                  <a:pt x="980325" y="48831"/>
                </a:lnTo>
                <a:lnTo>
                  <a:pt x="987996" y="45910"/>
                </a:lnTo>
                <a:close/>
              </a:path>
              <a:path w="5033009" h="459740">
                <a:moveTo>
                  <a:pt x="1028890" y="30302"/>
                </a:moveTo>
                <a:lnTo>
                  <a:pt x="1024458" y="20129"/>
                </a:lnTo>
                <a:lnTo>
                  <a:pt x="1017257" y="22872"/>
                </a:lnTo>
                <a:lnTo>
                  <a:pt x="1010056" y="25628"/>
                </a:lnTo>
                <a:lnTo>
                  <a:pt x="1013561" y="36144"/>
                </a:lnTo>
                <a:lnTo>
                  <a:pt x="1028890" y="30302"/>
                </a:lnTo>
                <a:close/>
              </a:path>
              <a:path w="5033009" h="459740">
                <a:moveTo>
                  <a:pt x="1069784" y="14681"/>
                </a:moveTo>
                <a:lnTo>
                  <a:pt x="1065403" y="4495"/>
                </a:lnTo>
                <a:lnTo>
                  <a:pt x="1058202" y="7239"/>
                </a:lnTo>
                <a:lnTo>
                  <a:pt x="1051001" y="9982"/>
                </a:lnTo>
                <a:lnTo>
                  <a:pt x="1054468" y="20523"/>
                </a:lnTo>
                <a:lnTo>
                  <a:pt x="1069784" y="14681"/>
                </a:lnTo>
                <a:close/>
              </a:path>
              <a:path w="5033009" h="459740">
                <a:moveTo>
                  <a:pt x="1108684" y="0"/>
                </a:moveTo>
                <a:lnTo>
                  <a:pt x="1093774" y="0"/>
                </a:lnTo>
                <a:lnTo>
                  <a:pt x="1095349" y="4876"/>
                </a:lnTo>
                <a:lnTo>
                  <a:pt x="1108684" y="0"/>
                </a:lnTo>
                <a:close/>
              </a:path>
              <a:path w="5033009" h="459740">
                <a:moveTo>
                  <a:pt x="4093857" y="0"/>
                </a:moveTo>
                <a:lnTo>
                  <a:pt x="4076712" y="0"/>
                </a:lnTo>
                <a:lnTo>
                  <a:pt x="4075912" y="1816"/>
                </a:lnTo>
                <a:lnTo>
                  <a:pt x="4091165" y="7810"/>
                </a:lnTo>
                <a:lnTo>
                  <a:pt x="4093857" y="0"/>
                </a:lnTo>
                <a:close/>
              </a:path>
              <a:path w="5033009" h="459740">
                <a:moveTo>
                  <a:pt x="4135602" y="13347"/>
                </a:moveTo>
                <a:lnTo>
                  <a:pt x="4128427" y="10528"/>
                </a:lnTo>
                <a:lnTo>
                  <a:pt x="4121251" y="7708"/>
                </a:lnTo>
                <a:lnTo>
                  <a:pt x="4116628" y="17805"/>
                </a:lnTo>
                <a:lnTo>
                  <a:pt x="4131894" y="23799"/>
                </a:lnTo>
                <a:lnTo>
                  <a:pt x="4135602" y="13347"/>
                </a:lnTo>
                <a:close/>
              </a:path>
              <a:path w="5033009" h="459740">
                <a:moveTo>
                  <a:pt x="4176090" y="30175"/>
                </a:moveTo>
                <a:lnTo>
                  <a:pt x="4169003" y="27139"/>
                </a:lnTo>
                <a:lnTo>
                  <a:pt x="4161904" y="24104"/>
                </a:lnTo>
                <a:lnTo>
                  <a:pt x="4157230" y="34163"/>
                </a:lnTo>
                <a:lnTo>
                  <a:pt x="4172305" y="40601"/>
                </a:lnTo>
                <a:lnTo>
                  <a:pt x="4176090" y="30175"/>
                </a:lnTo>
                <a:close/>
              </a:path>
              <a:path w="5033009" h="459740">
                <a:moveTo>
                  <a:pt x="4216412" y="47409"/>
                </a:moveTo>
                <a:lnTo>
                  <a:pt x="4209313" y="44373"/>
                </a:lnTo>
                <a:lnTo>
                  <a:pt x="4202214" y="41338"/>
                </a:lnTo>
                <a:lnTo>
                  <a:pt x="4197464" y="51358"/>
                </a:lnTo>
                <a:lnTo>
                  <a:pt x="4212539" y="57810"/>
                </a:lnTo>
                <a:lnTo>
                  <a:pt x="4216412" y="47409"/>
                </a:lnTo>
                <a:close/>
              </a:path>
              <a:path w="5033009" h="459740">
                <a:moveTo>
                  <a:pt x="4256722" y="64630"/>
                </a:moveTo>
                <a:lnTo>
                  <a:pt x="4249623" y="61595"/>
                </a:lnTo>
                <a:lnTo>
                  <a:pt x="4242524" y="58559"/>
                </a:lnTo>
                <a:lnTo>
                  <a:pt x="4237698" y="68554"/>
                </a:lnTo>
                <a:lnTo>
                  <a:pt x="4252773" y="74993"/>
                </a:lnTo>
                <a:lnTo>
                  <a:pt x="4256722" y="64630"/>
                </a:lnTo>
                <a:close/>
              </a:path>
              <a:path w="5033009" h="459740">
                <a:moveTo>
                  <a:pt x="4297032" y="81864"/>
                </a:moveTo>
                <a:lnTo>
                  <a:pt x="4289945" y="78828"/>
                </a:lnTo>
                <a:lnTo>
                  <a:pt x="4282846" y="75793"/>
                </a:lnTo>
                <a:lnTo>
                  <a:pt x="4277957" y="85750"/>
                </a:lnTo>
                <a:lnTo>
                  <a:pt x="4293019" y="92202"/>
                </a:lnTo>
                <a:lnTo>
                  <a:pt x="4297032" y="81864"/>
                </a:lnTo>
                <a:close/>
              </a:path>
              <a:path w="5033009" h="459740">
                <a:moveTo>
                  <a:pt x="4337062" y="99720"/>
                </a:moveTo>
                <a:lnTo>
                  <a:pt x="4330065" y="96494"/>
                </a:lnTo>
                <a:lnTo>
                  <a:pt x="4325340" y="96227"/>
                </a:lnTo>
                <a:lnTo>
                  <a:pt x="4322369" y="99060"/>
                </a:lnTo>
                <a:lnTo>
                  <a:pt x="4322115" y="103136"/>
                </a:lnTo>
                <a:lnTo>
                  <a:pt x="4325544" y="106616"/>
                </a:lnTo>
                <a:lnTo>
                  <a:pt x="4332986" y="110045"/>
                </a:lnTo>
                <a:lnTo>
                  <a:pt x="4337062" y="99720"/>
                </a:lnTo>
                <a:close/>
              </a:path>
              <a:path w="5033009" h="459740">
                <a:moveTo>
                  <a:pt x="4376877" y="118084"/>
                </a:moveTo>
                <a:lnTo>
                  <a:pt x="4369867" y="114858"/>
                </a:lnTo>
                <a:lnTo>
                  <a:pt x="4365142" y="114592"/>
                </a:lnTo>
                <a:lnTo>
                  <a:pt x="4362145" y="117398"/>
                </a:lnTo>
                <a:lnTo>
                  <a:pt x="4361866" y="121462"/>
                </a:lnTo>
                <a:lnTo>
                  <a:pt x="4365269" y="124942"/>
                </a:lnTo>
                <a:lnTo>
                  <a:pt x="4372724" y="128384"/>
                </a:lnTo>
                <a:lnTo>
                  <a:pt x="4376877" y="118084"/>
                </a:lnTo>
                <a:close/>
              </a:path>
              <a:path w="5033009" h="459740">
                <a:moveTo>
                  <a:pt x="4416679" y="136436"/>
                </a:moveTo>
                <a:lnTo>
                  <a:pt x="4409681" y="133210"/>
                </a:lnTo>
                <a:lnTo>
                  <a:pt x="4404944" y="132943"/>
                </a:lnTo>
                <a:lnTo>
                  <a:pt x="4401921" y="135737"/>
                </a:lnTo>
                <a:lnTo>
                  <a:pt x="4401617" y="139801"/>
                </a:lnTo>
                <a:lnTo>
                  <a:pt x="4405020" y="143268"/>
                </a:lnTo>
                <a:lnTo>
                  <a:pt x="4412475" y="146697"/>
                </a:lnTo>
                <a:lnTo>
                  <a:pt x="4416679" y="136436"/>
                </a:lnTo>
                <a:close/>
              </a:path>
              <a:path w="5033009" h="459740">
                <a:moveTo>
                  <a:pt x="4456481" y="154787"/>
                </a:moveTo>
                <a:lnTo>
                  <a:pt x="4449483" y="151561"/>
                </a:lnTo>
                <a:lnTo>
                  <a:pt x="4444746" y="151295"/>
                </a:lnTo>
                <a:lnTo>
                  <a:pt x="4441710" y="154076"/>
                </a:lnTo>
                <a:lnTo>
                  <a:pt x="4441380" y="158115"/>
                </a:lnTo>
                <a:lnTo>
                  <a:pt x="4444758" y="161582"/>
                </a:lnTo>
                <a:lnTo>
                  <a:pt x="4452213" y="165023"/>
                </a:lnTo>
                <a:lnTo>
                  <a:pt x="4456481" y="154787"/>
                </a:lnTo>
                <a:close/>
              </a:path>
              <a:path w="5033009" h="459740">
                <a:moveTo>
                  <a:pt x="4496143" y="173469"/>
                </a:moveTo>
                <a:lnTo>
                  <a:pt x="4489234" y="170053"/>
                </a:lnTo>
                <a:lnTo>
                  <a:pt x="4484535" y="169672"/>
                </a:lnTo>
                <a:lnTo>
                  <a:pt x="4481487" y="172415"/>
                </a:lnTo>
                <a:lnTo>
                  <a:pt x="4481119" y="176479"/>
                </a:lnTo>
                <a:lnTo>
                  <a:pt x="4484446" y="180047"/>
                </a:lnTo>
                <a:lnTo>
                  <a:pt x="4491799" y="183680"/>
                </a:lnTo>
                <a:lnTo>
                  <a:pt x="4496143" y="173469"/>
                </a:lnTo>
                <a:close/>
              </a:path>
              <a:path w="5033009" h="459740">
                <a:moveTo>
                  <a:pt x="4535449" y="192874"/>
                </a:moveTo>
                <a:lnTo>
                  <a:pt x="4528540" y="189458"/>
                </a:lnTo>
                <a:lnTo>
                  <a:pt x="4523829" y="189064"/>
                </a:lnTo>
                <a:lnTo>
                  <a:pt x="4520768" y="191795"/>
                </a:lnTo>
                <a:lnTo>
                  <a:pt x="4520387" y="195859"/>
                </a:lnTo>
                <a:lnTo>
                  <a:pt x="4523702" y="199428"/>
                </a:lnTo>
                <a:lnTo>
                  <a:pt x="4531055" y="203060"/>
                </a:lnTo>
                <a:lnTo>
                  <a:pt x="4535449" y="192874"/>
                </a:lnTo>
                <a:close/>
              </a:path>
              <a:path w="5033009" h="459740">
                <a:moveTo>
                  <a:pt x="4571022" y="212369"/>
                </a:moveTo>
                <a:lnTo>
                  <a:pt x="4567847" y="208864"/>
                </a:lnTo>
                <a:lnTo>
                  <a:pt x="4563122" y="208470"/>
                </a:lnTo>
                <a:lnTo>
                  <a:pt x="4560036" y="211201"/>
                </a:lnTo>
                <a:lnTo>
                  <a:pt x="4559630" y="215239"/>
                </a:lnTo>
                <a:lnTo>
                  <a:pt x="4562945" y="218808"/>
                </a:lnTo>
                <a:lnTo>
                  <a:pt x="4567783" y="219265"/>
                </a:lnTo>
                <a:lnTo>
                  <a:pt x="4570742" y="216471"/>
                </a:lnTo>
                <a:lnTo>
                  <a:pt x="4571022" y="212369"/>
                </a:lnTo>
                <a:close/>
              </a:path>
              <a:path w="5033009" h="459740">
                <a:moveTo>
                  <a:pt x="4610328" y="231775"/>
                </a:moveTo>
                <a:lnTo>
                  <a:pt x="4607153" y="228269"/>
                </a:lnTo>
                <a:lnTo>
                  <a:pt x="4602416" y="227876"/>
                </a:lnTo>
                <a:lnTo>
                  <a:pt x="4599317" y="230593"/>
                </a:lnTo>
                <a:lnTo>
                  <a:pt x="4598898" y="234632"/>
                </a:lnTo>
                <a:lnTo>
                  <a:pt x="4602200" y="238188"/>
                </a:lnTo>
                <a:lnTo>
                  <a:pt x="4607039" y="238645"/>
                </a:lnTo>
                <a:lnTo>
                  <a:pt x="4610024" y="235864"/>
                </a:lnTo>
                <a:lnTo>
                  <a:pt x="4610328" y="231775"/>
                </a:lnTo>
                <a:close/>
              </a:path>
              <a:path w="5033009" h="459740">
                <a:moveTo>
                  <a:pt x="4649622" y="251180"/>
                </a:moveTo>
                <a:lnTo>
                  <a:pt x="4646447" y="247675"/>
                </a:lnTo>
                <a:lnTo>
                  <a:pt x="4641710" y="247269"/>
                </a:lnTo>
                <a:lnTo>
                  <a:pt x="4638586" y="249974"/>
                </a:lnTo>
                <a:lnTo>
                  <a:pt x="4638141" y="254000"/>
                </a:lnTo>
                <a:lnTo>
                  <a:pt x="4641431" y="257556"/>
                </a:lnTo>
                <a:lnTo>
                  <a:pt x="4646295" y="258025"/>
                </a:lnTo>
                <a:lnTo>
                  <a:pt x="4649292" y="255270"/>
                </a:lnTo>
                <a:lnTo>
                  <a:pt x="4649622" y="251180"/>
                </a:lnTo>
                <a:close/>
              </a:path>
              <a:path w="5033009" h="459740">
                <a:moveTo>
                  <a:pt x="4688522" y="271348"/>
                </a:moveTo>
                <a:lnTo>
                  <a:pt x="4685411" y="267766"/>
                </a:lnTo>
                <a:lnTo>
                  <a:pt x="4680712" y="267258"/>
                </a:lnTo>
                <a:lnTo>
                  <a:pt x="4677588" y="269913"/>
                </a:lnTo>
                <a:lnTo>
                  <a:pt x="4677105" y="273964"/>
                </a:lnTo>
                <a:lnTo>
                  <a:pt x="4680343" y="277622"/>
                </a:lnTo>
                <a:lnTo>
                  <a:pt x="4685157" y="278193"/>
                </a:lnTo>
                <a:lnTo>
                  <a:pt x="4688154" y="275463"/>
                </a:lnTo>
                <a:lnTo>
                  <a:pt x="4688522" y="271348"/>
                </a:lnTo>
                <a:close/>
              </a:path>
              <a:path w="5033009" h="459740">
                <a:moveTo>
                  <a:pt x="4731855" y="289890"/>
                </a:moveTo>
                <a:lnTo>
                  <a:pt x="4728781" y="286270"/>
                </a:lnTo>
                <a:lnTo>
                  <a:pt x="4724070" y="285699"/>
                </a:lnTo>
                <a:lnTo>
                  <a:pt x="4721466" y="287845"/>
                </a:lnTo>
                <a:lnTo>
                  <a:pt x="4719510" y="287629"/>
                </a:lnTo>
                <a:lnTo>
                  <a:pt x="4716373" y="290283"/>
                </a:lnTo>
                <a:lnTo>
                  <a:pt x="4715865" y="294322"/>
                </a:lnTo>
                <a:lnTo>
                  <a:pt x="4719091" y="297967"/>
                </a:lnTo>
                <a:lnTo>
                  <a:pt x="4723917" y="298551"/>
                </a:lnTo>
                <a:lnTo>
                  <a:pt x="4726305" y="296405"/>
                </a:lnTo>
                <a:lnTo>
                  <a:pt x="4728375" y="296672"/>
                </a:lnTo>
                <a:lnTo>
                  <a:pt x="4731436" y="293992"/>
                </a:lnTo>
                <a:lnTo>
                  <a:pt x="4731855" y="289890"/>
                </a:lnTo>
                <a:close/>
              </a:path>
              <a:path w="5033009" h="459740">
                <a:moveTo>
                  <a:pt x="4770539" y="310756"/>
                </a:moveTo>
                <a:lnTo>
                  <a:pt x="4767465" y="307136"/>
                </a:lnTo>
                <a:lnTo>
                  <a:pt x="4762754" y="306565"/>
                </a:lnTo>
                <a:lnTo>
                  <a:pt x="4760658" y="308279"/>
                </a:lnTo>
                <a:lnTo>
                  <a:pt x="4758309" y="308013"/>
                </a:lnTo>
                <a:lnTo>
                  <a:pt x="4755146" y="310654"/>
                </a:lnTo>
                <a:lnTo>
                  <a:pt x="4754626" y="314693"/>
                </a:lnTo>
                <a:lnTo>
                  <a:pt x="4757852" y="318325"/>
                </a:lnTo>
                <a:lnTo>
                  <a:pt x="4762678" y="318909"/>
                </a:lnTo>
                <a:lnTo>
                  <a:pt x="4764595" y="317195"/>
                </a:lnTo>
                <a:lnTo>
                  <a:pt x="4767021" y="317512"/>
                </a:lnTo>
                <a:lnTo>
                  <a:pt x="4770094" y="314845"/>
                </a:lnTo>
                <a:lnTo>
                  <a:pt x="4770539" y="310756"/>
                </a:lnTo>
                <a:close/>
              </a:path>
              <a:path w="5033009" h="459740">
                <a:moveTo>
                  <a:pt x="4809210" y="331609"/>
                </a:moveTo>
                <a:lnTo>
                  <a:pt x="4806162" y="328002"/>
                </a:lnTo>
                <a:lnTo>
                  <a:pt x="4801438" y="327418"/>
                </a:lnTo>
                <a:lnTo>
                  <a:pt x="4799850" y="328701"/>
                </a:lnTo>
                <a:lnTo>
                  <a:pt x="4797107" y="328396"/>
                </a:lnTo>
                <a:lnTo>
                  <a:pt x="4793920" y="331025"/>
                </a:lnTo>
                <a:lnTo>
                  <a:pt x="4793386" y="335051"/>
                </a:lnTo>
                <a:lnTo>
                  <a:pt x="4796599" y="338696"/>
                </a:lnTo>
                <a:lnTo>
                  <a:pt x="4801438" y="339280"/>
                </a:lnTo>
                <a:lnTo>
                  <a:pt x="4802886" y="337997"/>
                </a:lnTo>
                <a:lnTo>
                  <a:pt x="4805667" y="338353"/>
                </a:lnTo>
                <a:lnTo>
                  <a:pt x="4808753" y="335699"/>
                </a:lnTo>
                <a:lnTo>
                  <a:pt x="4809210" y="331609"/>
                </a:lnTo>
                <a:close/>
              </a:path>
              <a:path w="5033009" h="459740">
                <a:moveTo>
                  <a:pt x="4847742" y="352742"/>
                </a:moveTo>
                <a:lnTo>
                  <a:pt x="4844745" y="349034"/>
                </a:lnTo>
                <a:lnTo>
                  <a:pt x="4840059" y="348361"/>
                </a:lnTo>
                <a:lnTo>
                  <a:pt x="4839043" y="349173"/>
                </a:lnTo>
                <a:lnTo>
                  <a:pt x="4835893" y="348780"/>
                </a:lnTo>
                <a:lnTo>
                  <a:pt x="4832705" y="351383"/>
                </a:lnTo>
                <a:lnTo>
                  <a:pt x="4832147" y="355409"/>
                </a:lnTo>
                <a:lnTo>
                  <a:pt x="4835322" y="359117"/>
                </a:lnTo>
                <a:lnTo>
                  <a:pt x="4840109" y="359791"/>
                </a:lnTo>
                <a:lnTo>
                  <a:pt x="4841037" y="358990"/>
                </a:lnTo>
                <a:lnTo>
                  <a:pt x="4844161" y="359473"/>
                </a:lnTo>
                <a:lnTo>
                  <a:pt x="4847260" y="356844"/>
                </a:lnTo>
                <a:lnTo>
                  <a:pt x="4847742" y="352742"/>
                </a:lnTo>
                <a:close/>
              </a:path>
              <a:path w="5033009" h="459740">
                <a:moveTo>
                  <a:pt x="4885918" y="374497"/>
                </a:moveTo>
                <a:lnTo>
                  <a:pt x="4882934" y="370801"/>
                </a:lnTo>
                <a:lnTo>
                  <a:pt x="4878248" y="370128"/>
                </a:lnTo>
                <a:lnTo>
                  <a:pt x="4877765" y="370509"/>
                </a:lnTo>
                <a:lnTo>
                  <a:pt x="4874222" y="370027"/>
                </a:lnTo>
                <a:lnTo>
                  <a:pt x="4871021" y="372618"/>
                </a:lnTo>
                <a:lnTo>
                  <a:pt x="4870437" y="376643"/>
                </a:lnTo>
                <a:lnTo>
                  <a:pt x="4873574" y="380365"/>
                </a:lnTo>
                <a:lnTo>
                  <a:pt x="4878375" y="381063"/>
                </a:lnTo>
                <a:lnTo>
                  <a:pt x="4878819" y="380682"/>
                </a:lnTo>
                <a:lnTo>
                  <a:pt x="4882312" y="381203"/>
                </a:lnTo>
                <a:lnTo>
                  <a:pt x="4885410" y="378587"/>
                </a:lnTo>
                <a:lnTo>
                  <a:pt x="4885918" y="374497"/>
                </a:lnTo>
                <a:close/>
              </a:path>
              <a:path w="5033009" h="459740">
                <a:moveTo>
                  <a:pt x="4924107" y="396252"/>
                </a:moveTo>
                <a:lnTo>
                  <a:pt x="4921123" y="392557"/>
                </a:lnTo>
                <a:lnTo>
                  <a:pt x="4917249" y="392010"/>
                </a:lnTo>
                <a:lnTo>
                  <a:pt x="4912512" y="391312"/>
                </a:lnTo>
                <a:lnTo>
                  <a:pt x="4909312" y="393890"/>
                </a:lnTo>
                <a:lnTo>
                  <a:pt x="4908702" y="397916"/>
                </a:lnTo>
                <a:lnTo>
                  <a:pt x="4911839" y="401650"/>
                </a:lnTo>
                <a:lnTo>
                  <a:pt x="4915636" y="402196"/>
                </a:lnTo>
                <a:lnTo>
                  <a:pt x="4920462" y="402945"/>
                </a:lnTo>
                <a:lnTo>
                  <a:pt x="4923587" y="400342"/>
                </a:lnTo>
                <a:lnTo>
                  <a:pt x="4924107" y="396252"/>
                </a:lnTo>
                <a:close/>
              </a:path>
              <a:path w="5033009" h="459740">
                <a:moveTo>
                  <a:pt x="4962283" y="418007"/>
                </a:moveTo>
                <a:lnTo>
                  <a:pt x="4959312" y="414324"/>
                </a:lnTo>
                <a:lnTo>
                  <a:pt x="4956010" y="413854"/>
                </a:lnTo>
                <a:lnTo>
                  <a:pt x="4955514" y="413232"/>
                </a:lnTo>
                <a:lnTo>
                  <a:pt x="4950815" y="412597"/>
                </a:lnTo>
                <a:lnTo>
                  <a:pt x="4947590" y="415175"/>
                </a:lnTo>
                <a:lnTo>
                  <a:pt x="4946980" y="419188"/>
                </a:lnTo>
                <a:lnTo>
                  <a:pt x="4950104" y="422910"/>
                </a:lnTo>
                <a:lnTo>
                  <a:pt x="4953305" y="423379"/>
                </a:lnTo>
                <a:lnTo>
                  <a:pt x="4953787" y="423938"/>
                </a:lnTo>
                <a:lnTo>
                  <a:pt x="4958600" y="424688"/>
                </a:lnTo>
                <a:lnTo>
                  <a:pt x="4961750" y="422084"/>
                </a:lnTo>
                <a:lnTo>
                  <a:pt x="4962283" y="418007"/>
                </a:lnTo>
                <a:close/>
              </a:path>
              <a:path w="5033009" h="459740">
                <a:moveTo>
                  <a:pt x="5000460" y="439762"/>
                </a:moveTo>
                <a:lnTo>
                  <a:pt x="4997501" y="436079"/>
                </a:lnTo>
                <a:lnTo>
                  <a:pt x="4994770" y="435686"/>
                </a:lnTo>
                <a:lnTo>
                  <a:pt x="4993830" y="434530"/>
                </a:lnTo>
                <a:lnTo>
                  <a:pt x="4989119" y="433895"/>
                </a:lnTo>
                <a:lnTo>
                  <a:pt x="4985880" y="436448"/>
                </a:lnTo>
                <a:lnTo>
                  <a:pt x="4985245" y="440448"/>
                </a:lnTo>
                <a:lnTo>
                  <a:pt x="4988369" y="444169"/>
                </a:lnTo>
                <a:lnTo>
                  <a:pt x="4991011" y="444563"/>
                </a:lnTo>
                <a:lnTo>
                  <a:pt x="4991938" y="445668"/>
                </a:lnTo>
                <a:lnTo>
                  <a:pt x="4996751" y="446417"/>
                </a:lnTo>
                <a:lnTo>
                  <a:pt x="4999914" y="443826"/>
                </a:lnTo>
                <a:lnTo>
                  <a:pt x="5000460" y="439762"/>
                </a:lnTo>
                <a:close/>
              </a:path>
              <a:path w="5033009" h="459740">
                <a:moveTo>
                  <a:pt x="5032934" y="457200"/>
                </a:moveTo>
                <a:lnTo>
                  <a:pt x="5032006" y="456031"/>
                </a:lnTo>
                <a:lnTo>
                  <a:pt x="5027346" y="455307"/>
                </a:lnTo>
                <a:lnTo>
                  <a:pt x="5024907" y="457200"/>
                </a:lnTo>
                <a:lnTo>
                  <a:pt x="5032934" y="457200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bg object 20"/>
          <p:cNvSpPr/>
          <p:nvPr/>
        </p:nvSpPr>
        <p:spPr>
          <a:xfrm>
            <a:off x="3787432" y="6858000"/>
            <a:ext cx="4900295" cy="457200"/>
          </a:xfrm>
          <a:custGeom>
            <a:avLst/>
            <a:gdLst/>
            <a:ahLst/>
            <a:cxnLst/>
            <a:rect l="l" t="t" r="r" b="b"/>
            <a:pathLst>
              <a:path w="4900295" h="457200">
                <a:moveTo>
                  <a:pt x="3556" y="457200"/>
                </a:moveTo>
                <a:lnTo>
                  <a:pt x="2971" y="455968"/>
                </a:lnTo>
                <a:lnTo>
                  <a:pt x="0" y="457200"/>
                </a:lnTo>
                <a:lnTo>
                  <a:pt x="3556" y="457200"/>
                </a:lnTo>
                <a:close/>
              </a:path>
              <a:path w="4900295" h="457200">
                <a:moveTo>
                  <a:pt x="47929" y="449287"/>
                </a:moveTo>
                <a:lnTo>
                  <a:pt x="43205" y="439254"/>
                </a:lnTo>
                <a:lnTo>
                  <a:pt x="36131" y="442188"/>
                </a:lnTo>
                <a:lnTo>
                  <a:pt x="29057" y="445122"/>
                </a:lnTo>
                <a:lnTo>
                  <a:pt x="32842" y="455549"/>
                </a:lnTo>
                <a:lnTo>
                  <a:pt x="47929" y="449287"/>
                </a:lnTo>
                <a:close/>
              </a:path>
              <a:path w="4900295" h="457200">
                <a:moveTo>
                  <a:pt x="88163" y="432574"/>
                </a:moveTo>
                <a:lnTo>
                  <a:pt x="83439" y="422541"/>
                </a:lnTo>
                <a:lnTo>
                  <a:pt x="76365" y="425475"/>
                </a:lnTo>
                <a:lnTo>
                  <a:pt x="69291" y="428409"/>
                </a:lnTo>
                <a:lnTo>
                  <a:pt x="73088" y="438835"/>
                </a:lnTo>
                <a:lnTo>
                  <a:pt x="88163" y="432574"/>
                </a:lnTo>
                <a:close/>
              </a:path>
              <a:path w="4900295" h="457200">
                <a:moveTo>
                  <a:pt x="128371" y="415785"/>
                </a:moveTo>
                <a:lnTo>
                  <a:pt x="123647" y="405739"/>
                </a:lnTo>
                <a:lnTo>
                  <a:pt x="116573" y="408698"/>
                </a:lnTo>
                <a:lnTo>
                  <a:pt x="109499" y="411645"/>
                </a:lnTo>
                <a:lnTo>
                  <a:pt x="113309" y="422071"/>
                </a:lnTo>
                <a:lnTo>
                  <a:pt x="128371" y="415785"/>
                </a:lnTo>
                <a:close/>
              </a:path>
              <a:path w="4900295" h="457200">
                <a:moveTo>
                  <a:pt x="168567" y="398983"/>
                </a:moveTo>
                <a:lnTo>
                  <a:pt x="163842" y="388950"/>
                </a:lnTo>
                <a:lnTo>
                  <a:pt x="156768" y="391909"/>
                </a:lnTo>
                <a:lnTo>
                  <a:pt x="149694" y="394855"/>
                </a:lnTo>
                <a:lnTo>
                  <a:pt x="153504" y="405282"/>
                </a:lnTo>
                <a:lnTo>
                  <a:pt x="168567" y="398983"/>
                </a:lnTo>
                <a:close/>
              </a:path>
              <a:path w="4900295" h="457200">
                <a:moveTo>
                  <a:pt x="208788" y="382193"/>
                </a:moveTo>
                <a:lnTo>
                  <a:pt x="204050" y="372173"/>
                </a:lnTo>
                <a:lnTo>
                  <a:pt x="196977" y="375119"/>
                </a:lnTo>
                <a:lnTo>
                  <a:pt x="189903" y="378079"/>
                </a:lnTo>
                <a:lnTo>
                  <a:pt x="193713" y="388493"/>
                </a:lnTo>
                <a:lnTo>
                  <a:pt x="208788" y="382193"/>
                </a:lnTo>
                <a:close/>
              </a:path>
              <a:path w="4900295" h="457200">
                <a:moveTo>
                  <a:pt x="248996" y="365404"/>
                </a:moveTo>
                <a:lnTo>
                  <a:pt x="244259" y="355371"/>
                </a:lnTo>
                <a:lnTo>
                  <a:pt x="237185" y="358330"/>
                </a:lnTo>
                <a:lnTo>
                  <a:pt x="230111" y="361276"/>
                </a:lnTo>
                <a:lnTo>
                  <a:pt x="233921" y="371703"/>
                </a:lnTo>
                <a:lnTo>
                  <a:pt x="248996" y="365404"/>
                </a:lnTo>
                <a:close/>
              </a:path>
              <a:path w="4900295" h="457200">
                <a:moveTo>
                  <a:pt x="289191" y="348627"/>
                </a:moveTo>
                <a:lnTo>
                  <a:pt x="284467" y="338582"/>
                </a:lnTo>
                <a:lnTo>
                  <a:pt x="277393" y="341541"/>
                </a:lnTo>
                <a:lnTo>
                  <a:pt x="270319" y="344487"/>
                </a:lnTo>
                <a:lnTo>
                  <a:pt x="274129" y="354914"/>
                </a:lnTo>
                <a:lnTo>
                  <a:pt x="289191" y="348627"/>
                </a:lnTo>
                <a:close/>
              </a:path>
              <a:path w="4900295" h="457200">
                <a:moveTo>
                  <a:pt x="329399" y="331838"/>
                </a:moveTo>
                <a:lnTo>
                  <a:pt x="324675" y="321805"/>
                </a:lnTo>
                <a:lnTo>
                  <a:pt x="317601" y="324751"/>
                </a:lnTo>
                <a:lnTo>
                  <a:pt x="310527" y="327710"/>
                </a:lnTo>
                <a:lnTo>
                  <a:pt x="314337" y="338124"/>
                </a:lnTo>
                <a:lnTo>
                  <a:pt x="329399" y="331838"/>
                </a:lnTo>
                <a:close/>
              </a:path>
              <a:path w="4900295" h="457200">
                <a:moveTo>
                  <a:pt x="330060" y="297268"/>
                </a:moveTo>
                <a:lnTo>
                  <a:pt x="325285" y="287248"/>
                </a:lnTo>
                <a:lnTo>
                  <a:pt x="318211" y="290245"/>
                </a:lnTo>
                <a:lnTo>
                  <a:pt x="311137" y="293243"/>
                </a:lnTo>
                <a:lnTo>
                  <a:pt x="314985" y="303644"/>
                </a:lnTo>
                <a:lnTo>
                  <a:pt x="330060" y="297268"/>
                </a:lnTo>
                <a:close/>
              </a:path>
              <a:path w="4900295" h="457200">
                <a:moveTo>
                  <a:pt x="369620" y="315099"/>
                </a:moveTo>
                <a:lnTo>
                  <a:pt x="364896" y="305066"/>
                </a:lnTo>
                <a:lnTo>
                  <a:pt x="357822" y="308000"/>
                </a:lnTo>
                <a:lnTo>
                  <a:pt x="350748" y="310934"/>
                </a:lnTo>
                <a:lnTo>
                  <a:pt x="354545" y="321360"/>
                </a:lnTo>
                <a:lnTo>
                  <a:pt x="369620" y="315099"/>
                </a:lnTo>
                <a:close/>
              </a:path>
              <a:path w="4900295" h="457200">
                <a:moveTo>
                  <a:pt x="370319" y="280314"/>
                </a:moveTo>
                <a:lnTo>
                  <a:pt x="365556" y="270294"/>
                </a:lnTo>
                <a:lnTo>
                  <a:pt x="358470" y="273265"/>
                </a:lnTo>
                <a:lnTo>
                  <a:pt x="351383" y="276237"/>
                </a:lnTo>
                <a:lnTo>
                  <a:pt x="355231" y="286651"/>
                </a:lnTo>
                <a:lnTo>
                  <a:pt x="370319" y="280314"/>
                </a:lnTo>
                <a:close/>
              </a:path>
              <a:path w="4900295" h="457200">
                <a:moveTo>
                  <a:pt x="409854" y="298411"/>
                </a:moveTo>
                <a:lnTo>
                  <a:pt x="405142" y="288366"/>
                </a:lnTo>
                <a:lnTo>
                  <a:pt x="398068" y="291299"/>
                </a:lnTo>
                <a:lnTo>
                  <a:pt x="390994" y="294233"/>
                </a:lnTo>
                <a:lnTo>
                  <a:pt x="394779" y="304660"/>
                </a:lnTo>
                <a:lnTo>
                  <a:pt x="409854" y="298411"/>
                </a:lnTo>
                <a:close/>
              </a:path>
              <a:path w="4900295" h="457200">
                <a:moveTo>
                  <a:pt x="410591" y="263398"/>
                </a:moveTo>
                <a:lnTo>
                  <a:pt x="405841" y="253377"/>
                </a:lnTo>
                <a:lnTo>
                  <a:pt x="398754" y="256349"/>
                </a:lnTo>
                <a:lnTo>
                  <a:pt x="391668" y="259321"/>
                </a:lnTo>
                <a:lnTo>
                  <a:pt x="395503" y="269735"/>
                </a:lnTo>
                <a:lnTo>
                  <a:pt x="410591" y="263398"/>
                </a:lnTo>
                <a:close/>
              </a:path>
              <a:path w="4900295" h="457200">
                <a:moveTo>
                  <a:pt x="450088" y="281711"/>
                </a:moveTo>
                <a:lnTo>
                  <a:pt x="445389" y="271665"/>
                </a:lnTo>
                <a:lnTo>
                  <a:pt x="438315" y="274599"/>
                </a:lnTo>
                <a:lnTo>
                  <a:pt x="431241" y="277533"/>
                </a:lnTo>
                <a:lnTo>
                  <a:pt x="435013" y="287972"/>
                </a:lnTo>
                <a:lnTo>
                  <a:pt x="450088" y="281711"/>
                </a:lnTo>
                <a:close/>
              </a:path>
              <a:path w="4900295" h="457200">
                <a:moveTo>
                  <a:pt x="450862" y="246494"/>
                </a:moveTo>
                <a:lnTo>
                  <a:pt x="446125" y="236461"/>
                </a:lnTo>
                <a:lnTo>
                  <a:pt x="439039" y="239433"/>
                </a:lnTo>
                <a:lnTo>
                  <a:pt x="431952" y="242404"/>
                </a:lnTo>
                <a:lnTo>
                  <a:pt x="435775" y="252831"/>
                </a:lnTo>
                <a:lnTo>
                  <a:pt x="450862" y="246494"/>
                </a:lnTo>
                <a:close/>
              </a:path>
              <a:path w="4900295" h="457200">
                <a:moveTo>
                  <a:pt x="490359" y="265099"/>
                </a:moveTo>
                <a:lnTo>
                  <a:pt x="485673" y="255041"/>
                </a:lnTo>
                <a:lnTo>
                  <a:pt x="478586" y="257949"/>
                </a:lnTo>
                <a:lnTo>
                  <a:pt x="471500" y="260858"/>
                </a:lnTo>
                <a:lnTo>
                  <a:pt x="475259" y="271297"/>
                </a:lnTo>
                <a:lnTo>
                  <a:pt x="490359" y="265099"/>
                </a:lnTo>
                <a:close/>
              </a:path>
              <a:path w="4900295" h="457200">
                <a:moveTo>
                  <a:pt x="491159" y="229666"/>
                </a:moveTo>
                <a:lnTo>
                  <a:pt x="486435" y="219621"/>
                </a:lnTo>
                <a:lnTo>
                  <a:pt x="479336" y="222567"/>
                </a:lnTo>
                <a:lnTo>
                  <a:pt x="472236" y="225501"/>
                </a:lnTo>
                <a:lnTo>
                  <a:pt x="476034" y="235927"/>
                </a:lnTo>
                <a:lnTo>
                  <a:pt x="491159" y="229666"/>
                </a:lnTo>
                <a:close/>
              </a:path>
              <a:path w="4900295" h="457200">
                <a:moveTo>
                  <a:pt x="530669" y="248577"/>
                </a:moveTo>
                <a:lnTo>
                  <a:pt x="525995" y="238506"/>
                </a:lnTo>
                <a:lnTo>
                  <a:pt x="518909" y="241414"/>
                </a:lnTo>
                <a:lnTo>
                  <a:pt x="511822" y="244322"/>
                </a:lnTo>
                <a:lnTo>
                  <a:pt x="515556" y="254762"/>
                </a:lnTo>
                <a:lnTo>
                  <a:pt x="530669" y="248577"/>
                </a:lnTo>
                <a:close/>
              </a:path>
              <a:path w="4900295" h="457200">
                <a:moveTo>
                  <a:pt x="531507" y="212966"/>
                </a:moveTo>
                <a:lnTo>
                  <a:pt x="526808" y="202920"/>
                </a:lnTo>
                <a:lnTo>
                  <a:pt x="519709" y="205854"/>
                </a:lnTo>
                <a:lnTo>
                  <a:pt x="512610" y="208800"/>
                </a:lnTo>
                <a:lnTo>
                  <a:pt x="516394" y="219227"/>
                </a:lnTo>
                <a:lnTo>
                  <a:pt x="531507" y="212966"/>
                </a:lnTo>
                <a:close/>
              </a:path>
              <a:path w="4900295" h="457200">
                <a:moveTo>
                  <a:pt x="570966" y="232054"/>
                </a:moveTo>
                <a:lnTo>
                  <a:pt x="566318" y="221983"/>
                </a:lnTo>
                <a:lnTo>
                  <a:pt x="559231" y="224891"/>
                </a:lnTo>
                <a:lnTo>
                  <a:pt x="552145" y="227799"/>
                </a:lnTo>
                <a:lnTo>
                  <a:pt x="555866" y="238252"/>
                </a:lnTo>
                <a:lnTo>
                  <a:pt x="570966" y="232054"/>
                </a:lnTo>
                <a:close/>
              </a:path>
              <a:path w="4900295" h="457200">
                <a:moveTo>
                  <a:pt x="571868" y="196265"/>
                </a:moveTo>
                <a:lnTo>
                  <a:pt x="567182" y="186207"/>
                </a:lnTo>
                <a:lnTo>
                  <a:pt x="560082" y="189141"/>
                </a:lnTo>
                <a:lnTo>
                  <a:pt x="552983" y="192087"/>
                </a:lnTo>
                <a:lnTo>
                  <a:pt x="556742" y="202514"/>
                </a:lnTo>
                <a:lnTo>
                  <a:pt x="571868" y="196265"/>
                </a:lnTo>
                <a:close/>
              </a:path>
              <a:path w="4900295" h="457200">
                <a:moveTo>
                  <a:pt x="611327" y="215658"/>
                </a:moveTo>
                <a:lnTo>
                  <a:pt x="606704" y="205574"/>
                </a:lnTo>
                <a:lnTo>
                  <a:pt x="599592" y="208432"/>
                </a:lnTo>
                <a:lnTo>
                  <a:pt x="592480" y="211289"/>
                </a:lnTo>
                <a:lnTo>
                  <a:pt x="596188" y="221742"/>
                </a:lnTo>
                <a:lnTo>
                  <a:pt x="611327" y="215658"/>
                </a:lnTo>
                <a:close/>
              </a:path>
              <a:path w="4900295" h="457200">
                <a:moveTo>
                  <a:pt x="612267" y="179666"/>
                </a:moveTo>
                <a:lnTo>
                  <a:pt x="607606" y="169595"/>
                </a:lnTo>
                <a:lnTo>
                  <a:pt x="600481" y="172491"/>
                </a:lnTo>
                <a:lnTo>
                  <a:pt x="593356" y="175374"/>
                </a:lnTo>
                <a:lnTo>
                  <a:pt x="597103" y="185826"/>
                </a:lnTo>
                <a:lnTo>
                  <a:pt x="612267" y="179666"/>
                </a:lnTo>
                <a:close/>
              </a:path>
              <a:path w="4900295" h="457200">
                <a:moveTo>
                  <a:pt x="651725" y="199402"/>
                </a:moveTo>
                <a:lnTo>
                  <a:pt x="647128" y="189306"/>
                </a:lnTo>
                <a:lnTo>
                  <a:pt x="640016" y="192163"/>
                </a:lnTo>
                <a:lnTo>
                  <a:pt x="632904" y="195021"/>
                </a:lnTo>
                <a:lnTo>
                  <a:pt x="636587" y="205486"/>
                </a:lnTo>
                <a:lnTo>
                  <a:pt x="651725" y="199402"/>
                </a:lnTo>
                <a:close/>
              </a:path>
              <a:path w="4900295" h="457200">
                <a:moveTo>
                  <a:pt x="652729" y="163258"/>
                </a:moveTo>
                <a:lnTo>
                  <a:pt x="648106" y="153187"/>
                </a:lnTo>
                <a:lnTo>
                  <a:pt x="640981" y="156070"/>
                </a:lnTo>
                <a:lnTo>
                  <a:pt x="633857" y="158965"/>
                </a:lnTo>
                <a:lnTo>
                  <a:pt x="637565" y="169418"/>
                </a:lnTo>
                <a:lnTo>
                  <a:pt x="652729" y="163258"/>
                </a:lnTo>
                <a:close/>
              </a:path>
              <a:path w="4900295" h="457200">
                <a:moveTo>
                  <a:pt x="692137" y="183146"/>
                </a:moveTo>
                <a:lnTo>
                  <a:pt x="687565" y="173037"/>
                </a:lnTo>
                <a:lnTo>
                  <a:pt x="680453" y="175895"/>
                </a:lnTo>
                <a:lnTo>
                  <a:pt x="673341" y="178752"/>
                </a:lnTo>
                <a:lnTo>
                  <a:pt x="676998" y="189230"/>
                </a:lnTo>
                <a:lnTo>
                  <a:pt x="692137" y="183146"/>
                </a:lnTo>
                <a:close/>
              </a:path>
              <a:path w="4900295" h="457200">
                <a:moveTo>
                  <a:pt x="693191" y="146850"/>
                </a:moveTo>
                <a:lnTo>
                  <a:pt x="688594" y="136753"/>
                </a:lnTo>
                <a:lnTo>
                  <a:pt x="681469" y="139649"/>
                </a:lnTo>
                <a:lnTo>
                  <a:pt x="674344" y="142532"/>
                </a:lnTo>
                <a:lnTo>
                  <a:pt x="678027" y="152996"/>
                </a:lnTo>
                <a:lnTo>
                  <a:pt x="693191" y="146850"/>
                </a:lnTo>
                <a:close/>
              </a:path>
              <a:path w="4900295" h="457200">
                <a:moveTo>
                  <a:pt x="732612" y="167030"/>
                </a:moveTo>
                <a:lnTo>
                  <a:pt x="728065" y="156908"/>
                </a:lnTo>
                <a:lnTo>
                  <a:pt x="720928" y="159702"/>
                </a:lnTo>
                <a:lnTo>
                  <a:pt x="713790" y="162496"/>
                </a:lnTo>
                <a:lnTo>
                  <a:pt x="717423" y="172974"/>
                </a:lnTo>
                <a:lnTo>
                  <a:pt x="732612" y="167030"/>
                </a:lnTo>
                <a:close/>
              </a:path>
              <a:path w="4900295" h="457200">
                <a:moveTo>
                  <a:pt x="733717" y="130568"/>
                </a:moveTo>
                <a:lnTo>
                  <a:pt x="729145" y="120459"/>
                </a:lnTo>
                <a:lnTo>
                  <a:pt x="721995" y="123278"/>
                </a:lnTo>
                <a:lnTo>
                  <a:pt x="714844" y="126098"/>
                </a:lnTo>
                <a:lnTo>
                  <a:pt x="718502" y="136575"/>
                </a:lnTo>
                <a:lnTo>
                  <a:pt x="733717" y="130568"/>
                </a:lnTo>
                <a:close/>
              </a:path>
              <a:path w="4900295" h="457200">
                <a:moveTo>
                  <a:pt x="773150" y="151142"/>
                </a:moveTo>
                <a:lnTo>
                  <a:pt x="768642" y="141008"/>
                </a:lnTo>
                <a:lnTo>
                  <a:pt x="761504" y="143802"/>
                </a:lnTo>
                <a:lnTo>
                  <a:pt x="754367" y="146596"/>
                </a:lnTo>
                <a:lnTo>
                  <a:pt x="757961" y="157099"/>
                </a:lnTo>
                <a:lnTo>
                  <a:pt x="773150" y="151142"/>
                </a:lnTo>
                <a:close/>
              </a:path>
              <a:path w="4900295" h="457200">
                <a:moveTo>
                  <a:pt x="774331" y="114554"/>
                </a:moveTo>
                <a:lnTo>
                  <a:pt x="769797" y="104432"/>
                </a:lnTo>
                <a:lnTo>
                  <a:pt x="762647" y="107251"/>
                </a:lnTo>
                <a:lnTo>
                  <a:pt x="755497" y="110070"/>
                </a:lnTo>
                <a:lnTo>
                  <a:pt x="759117" y="120561"/>
                </a:lnTo>
                <a:lnTo>
                  <a:pt x="774331" y="114554"/>
                </a:lnTo>
                <a:close/>
              </a:path>
              <a:path w="4900295" h="457200">
                <a:moveTo>
                  <a:pt x="813701" y="135255"/>
                </a:moveTo>
                <a:lnTo>
                  <a:pt x="809231" y="125107"/>
                </a:lnTo>
                <a:lnTo>
                  <a:pt x="802093" y="127901"/>
                </a:lnTo>
                <a:lnTo>
                  <a:pt x="794956" y="130695"/>
                </a:lnTo>
                <a:lnTo>
                  <a:pt x="798512" y="141211"/>
                </a:lnTo>
                <a:lnTo>
                  <a:pt x="813701" y="135255"/>
                </a:lnTo>
                <a:close/>
              </a:path>
              <a:path w="4900295" h="457200">
                <a:moveTo>
                  <a:pt x="814959" y="98539"/>
                </a:moveTo>
                <a:lnTo>
                  <a:pt x="810463" y="88404"/>
                </a:lnTo>
                <a:lnTo>
                  <a:pt x="803313" y="91224"/>
                </a:lnTo>
                <a:lnTo>
                  <a:pt x="796163" y="94043"/>
                </a:lnTo>
                <a:lnTo>
                  <a:pt x="799744" y="104546"/>
                </a:lnTo>
                <a:lnTo>
                  <a:pt x="814959" y="98539"/>
                </a:lnTo>
                <a:close/>
              </a:path>
              <a:path w="4900295" h="457200">
                <a:moveTo>
                  <a:pt x="854316" y="119532"/>
                </a:moveTo>
                <a:lnTo>
                  <a:pt x="849884" y="109359"/>
                </a:lnTo>
                <a:lnTo>
                  <a:pt x="842708" y="112077"/>
                </a:lnTo>
                <a:lnTo>
                  <a:pt x="835533" y="114795"/>
                </a:lnTo>
                <a:lnTo>
                  <a:pt x="839063" y="125310"/>
                </a:lnTo>
                <a:lnTo>
                  <a:pt x="854316" y="119532"/>
                </a:lnTo>
                <a:close/>
              </a:path>
              <a:path w="4900295" h="457200">
                <a:moveTo>
                  <a:pt x="855637" y="82689"/>
                </a:moveTo>
                <a:lnTo>
                  <a:pt x="851179" y="72529"/>
                </a:lnTo>
                <a:lnTo>
                  <a:pt x="843991" y="75260"/>
                </a:lnTo>
                <a:lnTo>
                  <a:pt x="836803" y="77990"/>
                </a:lnTo>
                <a:lnTo>
                  <a:pt x="840346" y="88506"/>
                </a:lnTo>
                <a:lnTo>
                  <a:pt x="855637" y="82689"/>
                </a:lnTo>
                <a:close/>
              </a:path>
              <a:path w="4900295" h="457200">
                <a:moveTo>
                  <a:pt x="895045" y="104101"/>
                </a:moveTo>
                <a:lnTo>
                  <a:pt x="890651" y="93916"/>
                </a:lnTo>
                <a:lnTo>
                  <a:pt x="883475" y="96634"/>
                </a:lnTo>
                <a:lnTo>
                  <a:pt x="876300" y="99352"/>
                </a:lnTo>
                <a:lnTo>
                  <a:pt x="879779" y="109880"/>
                </a:lnTo>
                <a:lnTo>
                  <a:pt x="895045" y="104101"/>
                </a:lnTo>
                <a:close/>
              </a:path>
              <a:path w="4900295" h="457200">
                <a:moveTo>
                  <a:pt x="896442" y="67170"/>
                </a:moveTo>
                <a:lnTo>
                  <a:pt x="892035" y="56997"/>
                </a:lnTo>
                <a:lnTo>
                  <a:pt x="884847" y="59728"/>
                </a:lnTo>
                <a:lnTo>
                  <a:pt x="877658" y="62458"/>
                </a:lnTo>
                <a:lnTo>
                  <a:pt x="881151" y="72986"/>
                </a:lnTo>
                <a:lnTo>
                  <a:pt x="896442" y="67170"/>
                </a:lnTo>
                <a:close/>
              </a:path>
              <a:path w="4900295" h="457200">
                <a:moveTo>
                  <a:pt x="935748" y="88671"/>
                </a:moveTo>
                <a:lnTo>
                  <a:pt x="931405" y="78473"/>
                </a:lnTo>
                <a:lnTo>
                  <a:pt x="924229" y="81191"/>
                </a:lnTo>
                <a:lnTo>
                  <a:pt x="917054" y="83908"/>
                </a:lnTo>
                <a:lnTo>
                  <a:pt x="920496" y="94462"/>
                </a:lnTo>
                <a:lnTo>
                  <a:pt x="935748" y="88671"/>
                </a:lnTo>
                <a:close/>
              </a:path>
              <a:path w="4900295" h="457200">
                <a:moveTo>
                  <a:pt x="937260" y="51650"/>
                </a:moveTo>
                <a:lnTo>
                  <a:pt x="932891" y="41452"/>
                </a:lnTo>
                <a:lnTo>
                  <a:pt x="925703" y="44183"/>
                </a:lnTo>
                <a:lnTo>
                  <a:pt x="918514" y="46913"/>
                </a:lnTo>
                <a:lnTo>
                  <a:pt x="921969" y="57454"/>
                </a:lnTo>
                <a:lnTo>
                  <a:pt x="937260" y="51650"/>
                </a:lnTo>
                <a:close/>
              </a:path>
              <a:path w="4900295" h="457200">
                <a:moveTo>
                  <a:pt x="976566" y="73456"/>
                </a:moveTo>
                <a:lnTo>
                  <a:pt x="972261" y="63233"/>
                </a:lnTo>
                <a:lnTo>
                  <a:pt x="965047" y="65849"/>
                </a:lnTo>
                <a:lnTo>
                  <a:pt x="957834" y="68465"/>
                </a:lnTo>
                <a:lnTo>
                  <a:pt x="961224" y="79032"/>
                </a:lnTo>
                <a:lnTo>
                  <a:pt x="976566" y="73456"/>
                </a:lnTo>
                <a:close/>
              </a:path>
              <a:path w="4900295" h="457200">
                <a:moveTo>
                  <a:pt x="978128" y="36334"/>
                </a:moveTo>
                <a:lnTo>
                  <a:pt x="973810" y="26111"/>
                </a:lnTo>
                <a:lnTo>
                  <a:pt x="966584" y="28740"/>
                </a:lnTo>
                <a:lnTo>
                  <a:pt x="959358" y="31369"/>
                </a:lnTo>
                <a:lnTo>
                  <a:pt x="962761" y="41922"/>
                </a:lnTo>
                <a:lnTo>
                  <a:pt x="978128" y="36334"/>
                </a:lnTo>
                <a:close/>
              </a:path>
              <a:path w="4900295" h="457200">
                <a:moveTo>
                  <a:pt x="1017485" y="58597"/>
                </a:moveTo>
                <a:lnTo>
                  <a:pt x="1013231" y="48348"/>
                </a:lnTo>
                <a:lnTo>
                  <a:pt x="1006017" y="50965"/>
                </a:lnTo>
                <a:lnTo>
                  <a:pt x="998804" y="53581"/>
                </a:lnTo>
                <a:lnTo>
                  <a:pt x="1002144" y="64160"/>
                </a:lnTo>
                <a:lnTo>
                  <a:pt x="1017485" y="58597"/>
                </a:lnTo>
                <a:close/>
              </a:path>
              <a:path w="4900295" h="457200">
                <a:moveTo>
                  <a:pt x="1019162" y="21412"/>
                </a:moveTo>
                <a:lnTo>
                  <a:pt x="1014895" y="11176"/>
                </a:lnTo>
                <a:lnTo>
                  <a:pt x="1007668" y="13804"/>
                </a:lnTo>
                <a:lnTo>
                  <a:pt x="1000442" y="16433"/>
                </a:lnTo>
                <a:lnTo>
                  <a:pt x="1003782" y="27012"/>
                </a:lnTo>
                <a:lnTo>
                  <a:pt x="1019162" y="21412"/>
                </a:lnTo>
                <a:close/>
              </a:path>
              <a:path w="4900295" h="457200">
                <a:moveTo>
                  <a:pt x="1060183" y="6489"/>
                </a:moveTo>
                <a:lnTo>
                  <a:pt x="1057529" y="0"/>
                </a:lnTo>
                <a:lnTo>
                  <a:pt x="1045591" y="0"/>
                </a:lnTo>
                <a:lnTo>
                  <a:pt x="1041527" y="1485"/>
                </a:lnTo>
                <a:lnTo>
                  <a:pt x="1044816" y="12077"/>
                </a:lnTo>
                <a:lnTo>
                  <a:pt x="1060183" y="6489"/>
                </a:lnTo>
                <a:close/>
              </a:path>
              <a:path w="4900295" h="457200">
                <a:moveTo>
                  <a:pt x="3913797" y="0"/>
                </a:moveTo>
                <a:lnTo>
                  <a:pt x="3905161" y="0"/>
                </a:lnTo>
                <a:lnTo>
                  <a:pt x="3912806" y="3022"/>
                </a:lnTo>
                <a:lnTo>
                  <a:pt x="3913797" y="0"/>
                </a:lnTo>
                <a:close/>
              </a:path>
              <a:path w="4900295" h="457200">
                <a:moveTo>
                  <a:pt x="3957116" y="7975"/>
                </a:moveTo>
                <a:lnTo>
                  <a:pt x="3949928" y="5245"/>
                </a:lnTo>
                <a:lnTo>
                  <a:pt x="3942740" y="2514"/>
                </a:lnTo>
                <a:lnTo>
                  <a:pt x="3938333" y="12700"/>
                </a:lnTo>
                <a:lnTo>
                  <a:pt x="3953624" y="18491"/>
                </a:lnTo>
                <a:lnTo>
                  <a:pt x="3957116" y="7975"/>
                </a:lnTo>
                <a:close/>
              </a:path>
              <a:path w="4900295" h="457200">
                <a:moveTo>
                  <a:pt x="3997998" y="23469"/>
                </a:moveTo>
                <a:lnTo>
                  <a:pt x="3990810" y="20739"/>
                </a:lnTo>
                <a:lnTo>
                  <a:pt x="3983609" y="18008"/>
                </a:lnTo>
                <a:lnTo>
                  <a:pt x="3979138" y="28168"/>
                </a:lnTo>
                <a:lnTo>
                  <a:pt x="3994416" y="33959"/>
                </a:lnTo>
                <a:lnTo>
                  <a:pt x="3997998" y="23469"/>
                </a:lnTo>
                <a:close/>
              </a:path>
              <a:path w="4900295" h="457200">
                <a:moveTo>
                  <a:pt x="4038650" y="39585"/>
                </a:moveTo>
                <a:lnTo>
                  <a:pt x="4031538" y="36639"/>
                </a:lnTo>
                <a:lnTo>
                  <a:pt x="4024426" y="33693"/>
                </a:lnTo>
                <a:lnTo>
                  <a:pt x="4019880" y="43802"/>
                </a:lnTo>
                <a:lnTo>
                  <a:pt x="4034980" y="50050"/>
                </a:lnTo>
                <a:lnTo>
                  <a:pt x="4038650" y="39585"/>
                </a:lnTo>
                <a:close/>
              </a:path>
              <a:path w="4900295" h="457200">
                <a:moveTo>
                  <a:pt x="4079062" y="56286"/>
                </a:moveTo>
                <a:lnTo>
                  <a:pt x="4071950" y="53352"/>
                </a:lnTo>
                <a:lnTo>
                  <a:pt x="4064838" y="50406"/>
                </a:lnTo>
                <a:lnTo>
                  <a:pt x="4060215" y="60490"/>
                </a:lnTo>
                <a:lnTo>
                  <a:pt x="4075328" y="66738"/>
                </a:lnTo>
                <a:lnTo>
                  <a:pt x="4079062" y="56286"/>
                </a:lnTo>
                <a:close/>
              </a:path>
              <a:path w="4900295" h="457200">
                <a:moveTo>
                  <a:pt x="4119461" y="72999"/>
                </a:moveTo>
                <a:lnTo>
                  <a:pt x="4112349" y="70065"/>
                </a:lnTo>
                <a:lnTo>
                  <a:pt x="4105237" y="67119"/>
                </a:lnTo>
                <a:lnTo>
                  <a:pt x="4100538" y="77177"/>
                </a:lnTo>
                <a:lnTo>
                  <a:pt x="4115651" y="83426"/>
                </a:lnTo>
                <a:lnTo>
                  <a:pt x="4119461" y="72999"/>
                </a:lnTo>
                <a:close/>
              </a:path>
              <a:path w="4900295" h="457200">
                <a:moveTo>
                  <a:pt x="4159859" y="89712"/>
                </a:moveTo>
                <a:lnTo>
                  <a:pt x="4152747" y="86779"/>
                </a:lnTo>
                <a:lnTo>
                  <a:pt x="4145635" y="83832"/>
                </a:lnTo>
                <a:lnTo>
                  <a:pt x="4140860" y="93853"/>
                </a:lnTo>
                <a:lnTo>
                  <a:pt x="4155973" y="100101"/>
                </a:lnTo>
                <a:lnTo>
                  <a:pt x="4159859" y="89712"/>
                </a:lnTo>
                <a:close/>
              </a:path>
              <a:path w="4900295" h="457200">
                <a:moveTo>
                  <a:pt x="4200067" y="106883"/>
                </a:moveTo>
                <a:lnTo>
                  <a:pt x="4193044" y="103746"/>
                </a:lnTo>
                <a:lnTo>
                  <a:pt x="4186021" y="100609"/>
                </a:lnTo>
                <a:lnTo>
                  <a:pt x="4181183" y="110578"/>
                </a:lnTo>
                <a:lnTo>
                  <a:pt x="4196105" y="117259"/>
                </a:lnTo>
                <a:lnTo>
                  <a:pt x="4200067" y="106883"/>
                </a:lnTo>
                <a:close/>
              </a:path>
              <a:path w="4900295" h="457200">
                <a:moveTo>
                  <a:pt x="4239971" y="124739"/>
                </a:moveTo>
                <a:lnTo>
                  <a:pt x="4232948" y="121602"/>
                </a:lnTo>
                <a:lnTo>
                  <a:pt x="4228236" y="121386"/>
                </a:lnTo>
                <a:lnTo>
                  <a:pt x="4225290" y="124244"/>
                </a:lnTo>
                <a:lnTo>
                  <a:pt x="4225048" y="128308"/>
                </a:lnTo>
                <a:lnTo>
                  <a:pt x="4228477" y="131749"/>
                </a:lnTo>
                <a:lnTo>
                  <a:pt x="4235945" y="135089"/>
                </a:lnTo>
                <a:lnTo>
                  <a:pt x="4239971" y="124739"/>
                </a:lnTo>
                <a:close/>
              </a:path>
              <a:path w="4900295" h="457200">
                <a:moveTo>
                  <a:pt x="4279887" y="142582"/>
                </a:moveTo>
                <a:lnTo>
                  <a:pt x="4272864" y="139446"/>
                </a:lnTo>
                <a:lnTo>
                  <a:pt x="4268140" y="139242"/>
                </a:lnTo>
                <a:lnTo>
                  <a:pt x="4265168" y="142074"/>
                </a:lnTo>
                <a:lnTo>
                  <a:pt x="4264901" y="146138"/>
                </a:lnTo>
                <a:lnTo>
                  <a:pt x="4268330" y="149555"/>
                </a:lnTo>
                <a:lnTo>
                  <a:pt x="4275798" y="152895"/>
                </a:lnTo>
                <a:lnTo>
                  <a:pt x="4279887" y="142582"/>
                </a:lnTo>
                <a:close/>
              </a:path>
              <a:path w="4900295" h="457200">
                <a:moveTo>
                  <a:pt x="4319790" y="160439"/>
                </a:moveTo>
                <a:lnTo>
                  <a:pt x="4312767" y="157302"/>
                </a:lnTo>
                <a:lnTo>
                  <a:pt x="4308043" y="157073"/>
                </a:lnTo>
                <a:lnTo>
                  <a:pt x="4305033" y="159905"/>
                </a:lnTo>
                <a:lnTo>
                  <a:pt x="4304754" y="163957"/>
                </a:lnTo>
                <a:lnTo>
                  <a:pt x="4308170" y="167386"/>
                </a:lnTo>
                <a:lnTo>
                  <a:pt x="4315638" y="170726"/>
                </a:lnTo>
                <a:lnTo>
                  <a:pt x="4319790" y="160439"/>
                </a:lnTo>
                <a:close/>
              </a:path>
              <a:path w="4900295" h="457200">
                <a:moveTo>
                  <a:pt x="4359630" y="178435"/>
                </a:moveTo>
                <a:lnTo>
                  <a:pt x="4352683" y="175145"/>
                </a:lnTo>
                <a:lnTo>
                  <a:pt x="4347934" y="174929"/>
                </a:lnTo>
                <a:lnTo>
                  <a:pt x="4344911" y="177749"/>
                </a:lnTo>
                <a:lnTo>
                  <a:pt x="4344606" y="181787"/>
                </a:lnTo>
                <a:lnTo>
                  <a:pt x="4348023" y="185204"/>
                </a:lnTo>
                <a:lnTo>
                  <a:pt x="4355414" y="188696"/>
                </a:lnTo>
                <a:lnTo>
                  <a:pt x="4359630" y="178435"/>
                </a:lnTo>
                <a:close/>
              </a:path>
              <a:path w="4900295" h="457200">
                <a:moveTo>
                  <a:pt x="4399038" y="197358"/>
                </a:moveTo>
                <a:lnTo>
                  <a:pt x="4392104" y="194030"/>
                </a:lnTo>
                <a:lnTo>
                  <a:pt x="4387405" y="193700"/>
                </a:lnTo>
                <a:lnTo>
                  <a:pt x="4384383" y="196469"/>
                </a:lnTo>
                <a:lnTo>
                  <a:pt x="4384040" y="200533"/>
                </a:lnTo>
                <a:lnTo>
                  <a:pt x="4387380" y="204050"/>
                </a:lnTo>
                <a:lnTo>
                  <a:pt x="4394759" y="207594"/>
                </a:lnTo>
                <a:lnTo>
                  <a:pt x="4399038" y="197358"/>
                </a:lnTo>
                <a:close/>
              </a:path>
              <a:path w="4900295" h="457200">
                <a:moveTo>
                  <a:pt x="4438459" y="216268"/>
                </a:moveTo>
                <a:lnTo>
                  <a:pt x="4431525" y="212940"/>
                </a:lnTo>
                <a:lnTo>
                  <a:pt x="4426813" y="212610"/>
                </a:lnTo>
                <a:lnTo>
                  <a:pt x="4423765" y="215366"/>
                </a:lnTo>
                <a:lnTo>
                  <a:pt x="4423397" y="219417"/>
                </a:lnTo>
                <a:lnTo>
                  <a:pt x="4426750" y="222935"/>
                </a:lnTo>
                <a:lnTo>
                  <a:pt x="4434116" y="226479"/>
                </a:lnTo>
                <a:lnTo>
                  <a:pt x="4438459" y="216268"/>
                </a:lnTo>
                <a:close/>
              </a:path>
              <a:path w="4900295" h="457200">
                <a:moveTo>
                  <a:pt x="4477867" y="235178"/>
                </a:moveTo>
                <a:lnTo>
                  <a:pt x="4470933" y="231851"/>
                </a:lnTo>
                <a:lnTo>
                  <a:pt x="4466221" y="231508"/>
                </a:lnTo>
                <a:lnTo>
                  <a:pt x="4463148" y="234264"/>
                </a:lnTo>
                <a:lnTo>
                  <a:pt x="4462767" y="238315"/>
                </a:lnTo>
                <a:lnTo>
                  <a:pt x="4466094" y="241820"/>
                </a:lnTo>
                <a:lnTo>
                  <a:pt x="4473473" y="245364"/>
                </a:lnTo>
                <a:lnTo>
                  <a:pt x="4477867" y="235178"/>
                </a:lnTo>
                <a:close/>
              </a:path>
              <a:path w="4900295" h="457200">
                <a:moveTo>
                  <a:pt x="4517288" y="254088"/>
                </a:moveTo>
                <a:lnTo>
                  <a:pt x="4510354" y="250761"/>
                </a:lnTo>
                <a:lnTo>
                  <a:pt x="4505617" y="250418"/>
                </a:lnTo>
                <a:lnTo>
                  <a:pt x="4502531" y="253161"/>
                </a:lnTo>
                <a:lnTo>
                  <a:pt x="4502137" y="257187"/>
                </a:lnTo>
                <a:lnTo>
                  <a:pt x="4505464" y="260705"/>
                </a:lnTo>
                <a:lnTo>
                  <a:pt x="4512830" y="264248"/>
                </a:lnTo>
                <a:lnTo>
                  <a:pt x="4517288" y="254088"/>
                </a:lnTo>
                <a:close/>
              </a:path>
              <a:path w="4900295" h="457200">
                <a:moveTo>
                  <a:pt x="4552632" y="273773"/>
                </a:moveTo>
                <a:lnTo>
                  <a:pt x="4549495" y="270217"/>
                </a:lnTo>
                <a:lnTo>
                  <a:pt x="4544809" y="269773"/>
                </a:lnTo>
                <a:lnTo>
                  <a:pt x="4541723" y="272465"/>
                </a:lnTo>
                <a:lnTo>
                  <a:pt x="4541278" y="276529"/>
                </a:lnTo>
                <a:lnTo>
                  <a:pt x="4544542" y="280136"/>
                </a:lnTo>
                <a:lnTo>
                  <a:pt x="4549343" y="280657"/>
                </a:lnTo>
                <a:lnTo>
                  <a:pt x="4552315" y="277888"/>
                </a:lnTo>
                <a:lnTo>
                  <a:pt x="4552632" y="273773"/>
                </a:lnTo>
                <a:close/>
              </a:path>
              <a:path w="4900295" h="457200">
                <a:moveTo>
                  <a:pt x="4591545" y="293674"/>
                </a:moveTo>
                <a:lnTo>
                  <a:pt x="4588408" y="290118"/>
                </a:lnTo>
                <a:lnTo>
                  <a:pt x="4583722" y="289661"/>
                </a:lnTo>
                <a:lnTo>
                  <a:pt x="4580610" y="292354"/>
                </a:lnTo>
                <a:lnTo>
                  <a:pt x="4580153" y="296405"/>
                </a:lnTo>
                <a:lnTo>
                  <a:pt x="4583404" y="300012"/>
                </a:lnTo>
                <a:lnTo>
                  <a:pt x="4588218" y="300532"/>
                </a:lnTo>
                <a:lnTo>
                  <a:pt x="4591202" y="297776"/>
                </a:lnTo>
                <a:lnTo>
                  <a:pt x="4591545" y="293674"/>
                </a:lnTo>
                <a:close/>
              </a:path>
              <a:path w="4900295" h="457200">
                <a:moveTo>
                  <a:pt x="4630458" y="313563"/>
                </a:moveTo>
                <a:lnTo>
                  <a:pt x="4627334" y="310019"/>
                </a:lnTo>
                <a:lnTo>
                  <a:pt x="4622635" y="309562"/>
                </a:lnTo>
                <a:lnTo>
                  <a:pt x="4619510" y="312242"/>
                </a:lnTo>
                <a:lnTo>
                  <a:pt x="4619028" y="316280"/>
                </a:lnTo>
                <a:lnTo>
                  <a:pt x="4622279" y="319887"/>
                </a:lnTo>
                <a:lnTo>
                  <a:pt x="4627105" y="320408"/>
                </a:lnTo>
                <a:lnTo>
                  <a:pt x="4630102" y="317665"/>
                </a:lnTo>
                <a:lnTo>
                  <a:pt x="4630458" y="313563"/>
                </a:lnTo>
                <a:close/>
              </a:path>
              <a:path w="4900295" h="457200">
                <a:moveTo>
                  <a:pt x="4669371" y="333463"/>
                </a:moveTo>
                <a:lnTo>
                  <a:pt x="4666259" y="329920"/>
                </a:lnTo>
                <a:lnTo>
                  <a:pt x="4661547" y="329450"/>
                </a:lnTo>
                <a:lnTo>
                  <a:pt x="4658398" y="332130"/>
                </a:lnTo>
                <a:lnTo>
                  <a:pt x="4657903" y="336156"/>
                </a:lnTo>
                <a:lnTo>
                  <a:pt x="4661154" y="339763"/>
                </a:lnTo>
                <a:lnTo>
                  <a:pt x="4665980" y="340283"/>
                </a:lnTo>
                <a:lnTo>
                  <a:pt x="4669002" y="337553"/>
                </a:lnTo>
                <a:lnTo>
                  <a:pt x="4669371" y="333463"/>
                </a:lnTo>
                <a:close/>
              </a:path>
              <a:path w="4900295" h="457200">
                <a:moveTo>
                  <a:pt x="4708258" y="353402"/>
                </a:moveTo>
                <a:lnTo>
                  <a:pt x="4705172" y="349821"/>
                </a:lnTo>
                <a:lnTo>
                  <a:pt x="4700460" y="349351"/>
                </a:lnTo>
                <a:lnTo>
                  <a:pt x="4697298" y="352018"/>
                </a:lnTo>
                <a:lnTo>
                  <a:pt x="4696790" y="356031"/>
                </a:lnTo>
                <a:lnTo>
                  <a:pt x="4700016" y="359625"/>
                </a:lnTo>
                <a:lnTo>
                  <a:pt x="4704829" y="360210"/>
                </a:lnTo>
                <a:lnTo>
                  <a:pt x="4707852" y="357505"/>
                </a:lnTo>
                <a:lnTo>
                  <a:pt x="4708258" y="353402"/>
                </a:lnTo>
                <a:close/>
              </a:path>
              <a:path w="4900295" h="457200">
                <a:moveTo>
                  <a:pt x="4746676" y="374205"/>
                </a:moveTo>
                <a:lnTo>
                  <a:pt x="4743628" y="370586"/>
                </a:lnTo>
                <a:lnTo>
                  <a:pt x="4738954" y="370027"/>
                </a:lnTo>
                <a:lnTo>
                  <a:pt x="4735804" y="372656"/>
                </a:lnTo>
                <a:lnTo>
                  <a:pt x="4735258" y="376682"/>
                </a:lnTo>
                <a:lnTo>
                  <a:pt x="4738421" y="380365"/>
                </a:lnTo>
                <a:lnTo>
                  <a:pt x="4743221" y="381000"/>
                </a:lnTo>
                <a:lnTo>
                  <a:pt x="4746256" y="378320"/>
                </a:lnTo>
                <a:lnTo>
                  <a:pt x="4746676" y="374205"/>
                </a:lnTo>
                <a:close/>
              </a:path>
              <a:path w="4900295" h="457200">
                <a:moveTo>
                  <a:pt x="4785106" y="395020"/>
                </a:moveTo>
                <a:lnTo>
                  <a:pt x="4782070" y="391414"/>
                </a:lnTo>
                <a:lnTo>
                  <a:pt x="4777384" y="390842"/>
                </a:lnTo>
                <a:lnTo>
                  <a:pt x="4774209" y="393458"/>
                </a:lnTo>
                <a:lnTo>
                  <a:pt x="4773650" y="397484"/>
                </a:lnTo>
                <a:lnTo>
                  <a:pt x="4776813" y="401167"/>
                </a:lnTo>
                <a:lnTo>
                  <a:pt x="4781613" y="401802"/>
                </a:lnTo>
                <a:lnTo>
                  <a:pt x="4784661" y="399122"/>
                </a:lnTo>
                <a:lnTo>
                  <a:pt x="4785106" y="395020"/>
                </a:lnTo>
                <a:close/>
              </a:path>
              <a:path w="4900295" h="457200">
                <a:moveTo>
                  <a:pt x="4823536" y="415836"/>
                </a:moveTo>
                <a:lnTo>
                  <a:pt x="4820501" y="412229"/>
                </a:lnTo>
                <a:lnTo>
                  <a:pt x="4815814" y="411657"/>
                </a:lnTo>
                <a:lnTo>
                  <a:pt x="4812614" y="414261"/>
                </a:lnTo>
                <a:lnTo>
                  <a:pt x="4812042" y="418287"/>
                </a:lnTo>
                <a:lnTo>
                  <a:pt x="4815192" y="421957"/>
                </a:lnTo>
                <a:lnTo>
                  <a:pt x="4820005" y="422592"/>
                </a:lnTo>
                <a:lnTo>
                  <a:pt x="4823079" y="419925"/>
                </a:lnTo>
                <a:lnTo>
                  <a:pt x="4823536" y="415836"/>
                </a:lnTo>
                <a:close/>
              </a:path>
              <a:path w="4900295" h="457200">
                <a:moveTo>
                  <a:pt x="4861966" y="436651"/>
                </a:moveTo>
                <a:lnTo>
                  <a:pt x="4858931" y="433044"/>
                </a:lnTo>
                <a:lnTo>
                  <a:pt x="4854232" y="432473"/>
                </a:lnTo>
                <a:lnTo>
                  <a:pt x="4851031" y="435076"/>
                </a:lnTo>
                <a:lnTo>
                  <a:pt x="4850435" y="439077"/>
                </a:lnTo>
                <a:lnTo>
                  <a:pt x="4853584" y="442747"/>
                </a:lnTo>
                <a:lnTo>
                  <a:pt x="4858410" y="443395"/>
                </a:lnTo>
                <a:lnTo>
                  <a:pt x="4861496" y="440740"/>
                </a:lnTo>
                <a:lnTo>
                  <a:pt x="4861966" y="436651"/>
                </a:lnTo>
                <a:close/>
              </a:path>
              <a:path w="4900295" h="457200">
                <a:moveTo>
                  <a:pt x="4899888" y="457200"/>
                </a:moveTo>
                <a:lnTo>
                  <a:pt x="4897298" y="453999"/>
                </a:lnTo>
                <a:lnTo>
                  <a:pt x="4892637" y="453326"/>
                </a:lnTo>
                <a:lnTo>
                  <a:pt x="4889436" y="455891"/>
                </a:lnTo>
                <a:lnTo>
                  <a:pt x="4889220" y="457200"/>
                </a:lnTo>
                <a:lnTo>
                  <a:pt x="4899888" y="457200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bg object 21"/>
          <p:cNvSpPr/>
          <p:nvPr/>
        </p:nvSpPr>
        <p:spPr>
          <a:xfrm>
            <a:off x="3866477" y="6856526"/>
            <a:ext cx="4817745" cy="459105"/>
          </a:xfrm>
          <a:custGeom>
            <a:avLst/>
            <a:gdLst/>
            <a:ahLst/>
            <a:cxnLst/>
            <a:rect l="l" t="t" r="r" b="b"/>
            <a:pathLst>
              <a:path w="4817745" h="459104">
                <a:moveTo>
                  <a:pt x="4394" y="458673"/>
                </a:moveTo>
                <a:lnTo>
                  <a:pt x="3695" y="457174"/>
                </a:lnTo>
                <a:lnTo>
                  <a:pt x="0" y="458673"/>
                </a:lnTo>
                <a:lnTo>
                  <a:pt x="4394" y="458673"/>
                </a:lnTo>
                <a:close/>
              </a:path>
              <a:path w="4817745" h="459104">
                <a:moveTo>
                  <a:pt x="48564" y="450697"/>
                </a:moveTo>
                <a:lnTo>
                  <a:pt x="43891" y="440639"/>
                </a:lnTo>
                <a:lnTo>
                  <a:pt x="36817" y="443547"/>
                </a:lnTo>
                <a:lnTo>
                  <a:pt x="29743" y="446455"/>
                </a:lnTo>
                <a:lnTo>
                  <a:pt x="33489" y="456895"/>
                </a:lnTo>
                <a:lnTo>
                  <a:pt x="48564" y="450697"/>
                </a:lnTo>
                <a:close/>
              </a:path>
              <a:path w="4817745" h="459104">
                <a:moveTo>
                  <a:pt x="88760" y="434162"/>
                </a:moveTo>
                <a:lnTo>
                  <a:pt x="84086" y="424103"/>
                </a:lnTo>
                <a:lnTo>
                  <a:pt x="77012" y="427012"/>
                </a:lnTo>
                <a:lnTo>
                  <a:pt x="69938" y="429920"/>
                </a:lnTo>
                <a:lnTo>
                  <a:pt x="73698" y="440359"/>
                </a:lnTo>
                <a:lnTo>
                  <a:pt x="88760" y="434162"/>
                </a:lnTo>
                <a:close/>
              </a:path>
              <a:path w="4817745" h="459104">
                <a:moveTo>
                  <a:pt x="128943" y="417639"/>
                </a:moveTo>
                <a:lnTo>
                  <a:pt x="124269" y="407581"/>
                </a:lnTo>
                <a:lnTo>
                  <a:pt x="117195" y="410489"/>
                </a:lnTo>
                <a:lnTo>
                  <a:pt x="110121" y="413397"/>
                </a:lnTo>
                <a:lnTo>
                  <a:pt x="113880" y="423837"/>
                </a:lnTo>
                <a:lnTo>
                  <a:pt x="128943" y="417639"/>
                </a:lnTo>
                <a:close/>
              </a:path>
              <a:path w="4817745" h="459104">
                <a:moveTo>
                  <a:pt x="169138" y="401091"/>
                </a:moveTo>
                <a:lnTo>
                  <a:pt x="164465" y="391033"/>
                </a:lnTo>
                <a:lnTo>
                  <a:pt x="157391" y="393941"/>
                </a:lnTo>
                <a:lnTo>
                  <a:pt x="150317" y="396849"/>
                </a:lnTo>
                <a:lnTo>
                  <a:pt x="154076" y="407289"/>
                </a:lnTo>
                <a:lnTo>
                  <a:pt x="169138" y="401091"/>
                </a:lnTo>
                <a:close/>
              </a:path>
              <a:path w="4817745" h="459104">
                <a:moveTo>
                  <a:pt x="209321" y="384543"/>
                </a:moveTo>
                <a:lnTo>
                  <a:pt x="204647" y="374484"/>
                </a:lnTo>
                <a:lnTo>
                  <a:pt x="197573" y="377393"/>
                </a:lnTo>
                <a:lnTo>
                  <a:pt x="190500" y="380301"/>
                </a:lnTo>
                <a:lnTo>
                  <a:pt x="194259" y="390740"/>
                </a:lnTo>
                <a:lnTo>
                  <a:pt x="209321" y="384543"/>
                </a:lnTo>
                <a:close/>
              </a:path>
              <a:path w="4817745" h="459104">
                <a:moveTo>
                  <a:pt x="249504" y="367982"/>
                </a:moveTo>
                <a:lnTo>
                  <a:pt x="244830" y="357924"/>
                </a:lnTo>
                <a:lnTo>
                  <a:pt x="237756" y="360832"/>
                </a:lnTo>
                <a:lnTo>
                  <a:pt x="230682" y="363740"/>
                </a:lnTo>
                <a:lnTo>
                  <a:pt x="234442" y="374180"/>
                </a:lnTo>
                <a:lnTo>
                  <a:pt x="249504" y="367982"/>
                </a:lnTo>
                <a:close/>
              </a:path>
              <a:path w="4817745" h="459104">
                <a:moveTo>
                  <a:pt x="289712" y="351485"/>
                </a:moveTo>
                <a:lnTo>
                  <a:pt x="285038" y="341414"/>
                </a:lnTo>
                <a:lnTo>
                  <a:pt x="277964" y="344322"/>
                </a:lnTo>
                <a:lnTo>
                  <a:pt x="270891" y="347218"/>
                </a:lnTo>
                <a:lnTo>
                  <a:pt x="274637" y="357657"/>
                </a:lnTo>
                <a:lnTo>
                  <a:pt x="289712" y="351485"/>
                </a:lnTo>
                <a:close/>
              </a:path>
              <a:path w="4817745" h="459104">
                <a:moveTo>
                  <a:pt x="329907" y="334987"/>
                </a:moveTo>
                <a:lnTo>
                  <a:pt x="325247" y="324916"/>
                </a:lnTo>
                <a:lnTo>
                  <a:pt x="318173" y="327825"/>
                </a:lnTo>
                <a:lnTo>
                  <a:pt x="311099" y="330720"/>
                </a:lnTo>
                <a:lnTo>
                  <a:pt x="314845" y="341172"/>
                </a:lnTo>
                <a:lnTo>
                  <a:pt x="329907" y="334987"/>
                </a:lnTo>
                <a:close/>
              </a:path>
              <a:path w="4817745" h="459104">
                <a:moveTo>
                  <a:pt x="370116" y="318490"/>
                </a:moveTo>
                <a:lnTo>
                  <a:pt x="365467" y="308432"/>
                </a:lnTo>
                <a:lnTo>
                  <a:pt x="358394" y="311327"/>
                </a:lnTo>
                <a:lnTo>
                  <a:pt x="351320" y="314236"/>
                </a:lnTo>
                <a:lnTo>
                  <a:pt x="355053" y="324675"/>
                </a:lnTo>
                <a:lnTo>
                  <a:pt x="370116" y="318490"/>
                </a:lnTo>
                <a:close/>
              </a:path>
              <a:path w="4817745" h="459104">
                <a:moveTo>
                  <a:pt x="410362" y="302094"/>
                </a:moveTo>
                <a:lnTo>
                  <a:pt x="405726" y="292023"/>
                </a:lnTo>
                <a:lnTo>
                  <a:pt x="398640" y="294894"/>
                </a:lnTo>
                <a:lnTo>
                  <a:pt x="391553" y="297764"/>
                </a:lnTo>
                <a:lnTo>
                  <a:pt x="395287" y="308216"/>
                </a:lnTo>
                <a:lnTo>
                  <a:pt x="410362" y="302094"/>
                </a:lnTo>
                <a:close/>
              </a:path>
              <a:path w="4817745" h="459104">
                <a:moveTo>
                  <a:pt x="450621" y="285750"/>
                </a:moveTo>
                <a:lnTo>
                  <a:pt x="445998" y="275678"/>
                </a:lnTo>
                <a:lnTo>
                  <a:pt x="438912" y="278549"/>
                </a:lnTo>
                <a:lnTo>
                  <a:pt x="431825" y="281419"/>
                </a:lnTo>
                <a:lnTo>
                  <a:pt x="435533" y="291884"/>
                </a:lnTo>
                <a:lnTo>
                  <a:pt x="450621" y="285750"/>
                </a:lnTo>
                <a:close/>
              </a:path>
              <a:path w="4817745" h="459104">
                <a:moveTo>
                  <a:pt x="490880" y="269405"/>
                </a:moveTo>
                <a:lnTo>
                  <a:pt x="486270" y="259321"/>
                </a:lnTo>
                <a:lnTo>
                  <a:pt x="479183" y="262191"/>
                </a:lnTo>
                <a:lnTo>
                  <a:pt x="472097" y="265061"/>
                </a:lnTo>
                <a:lnTo>
                  <a:pt x="475792" y="275526"/>
                </a:lnTo>
                <a:lnTo>
                  <a:pt x="490880" y="269405"/>
                </a:lnTo>
                <a:close/>
              </a:path>
              <a:path w="4817745" h="459104">
                <a:moveTo>
                  <a:pt x="531202" y="253187"/>
                </a:moveTo>
                <a:lnTo>
                  <a:pt x="526605" y="243090"/>
                </a:lnTo>
                <a:lnTo>
                  <a:pt x="519506" y="245922"/>
                </a:lnTo>
                <a:lnTo>
                  <a:pt x="512406" y="248754"/>
                </a:lnTo>
                <a:lnTo>
                  <a:pt x="516077" y="259219"/>
                </a:lnTo>
                <a:lnTo>
                  <a:pt x="531202" y="253187"/>
                </a:lnTo>
                <a:close/>
              </a:path>
              <a:path w="4817745" h="459104">
                <a:moveTo>
                  <a:pt x="571550" y="237083"/>
                </a:moveTo>
                <a:lnTo>
                  <a:pt x="566978" y="226974"/>
                </a:lnTo>
                <a:lnTo>
                  <a:pt x="559879" y="229806"/>
                </a:lnTo>
                <a:lnTo>
                  <a:pt x="552780" y="232638"/>
                </a:lnTo>
                <a:lnTo>
                  <a:pt x="556425" y="243116"/>
                </a:lnTo>
                <a:lnTo>
                  <a:pt x="571550" y="237083"/>
                </a:lnTo>
                <a:close/>
              </a:path>
              <a:path w="4817745" h="459104">
                <a:moveTo>
                  <a:pt x="611898" y="220980"/>
                </a:moveTo>
                <a:lnTo>
                  <a:pt x="607352" y="210858"/>
                </a:lnTo>
                <a:lnTo>
                  <a:pt x="600252" y="213690"/>
                </a:lnTo>
                <a:lnTo>
                  <a:pt x="593153" y="216522"/>
                </a:lnTo>
                <a:lnTo>
                  <a:pt x="596785" y="227012"/>
                </a:lnTo>
                <a:lnTo>
                  <a:pt x="611898" y="220980"/>
                </a:lnTo>
                <a:close/>
              </a:path>
              <a:path w="4817745" h="459104">
                <a:moveTo>
                  <a:pt x="652310" y="205028"/>
                </a:moveTo>
                <a:lnTo>
                  <a:pt x="647788" y="194894"/>
                </a:lnTo>
                <a:lnTo>
                  <a:pt x="640664" y="197675"/>
                </a:lnTo>
                <a:lnTo>
                  <a:pt x="633539" y="200456"/>
                </a:lnTo>
                <a:lnTo>
                  <a:pt x="637146" y="210947"/>
                </a:lnTo>
                <a:lnTo>
                  <a:pt x="652310" y="205028"/>
                </a:lnTo>
                <a:close/>
              </a:path>
              <a:path w="4817745" h="459104">
                <a:moveTo>
                  <a:pt x="692785" y="189255"/>
                </a:moveTo>
                <a:lnTo>
                  <a:pt x="688301" y="179108"/>
                </a:lnTo>
                <a:lnTo>
                  <a:pt x="681177" y="181889"/>
                </a:lnTo>
                <a:lnTo>
                  <a:pt x="674052" y="184670"/>
                </a:lnTo>
                <a:lnTo>
                  <a:pt x="677621" y="195160"/>
                </a:lnTo>
                <a:lnTo>
                  <a:pt x="692785" y="189255"/>
                </a:lnTo>
                <a:close/>
              </a:path>
              <a:path w="4817745" h="459104">
                <a:moveTo>
                  <a:pt x="733272" y="173482"/>
                </a:moveTo>
                <a:lnTo>
                  <a:pt x="728814" y="163322"/>
                </a:lnTo>
                <a:lnTo>
                  <a:pt x="721690" y="166103"/>
                </a:lnTo>
                <a:lnTo>
                  <a:pt x="714565" y="168884"/>
                </a:lnTo>
                <a:lnTo>
                  <a:pt x="718108" y="179400"/>
                </a:lnTo>
                <a:lnTo>
                  <a:pt x="733272" y="173482"/>
                </a:lnTo>
                <a:close/>
              </a:path>
              <a:path w="4817745" h="459104">
                <a:moveTo>
                  <a:pt x="773823" y="157899"/>
                </a:moveTo>
                <a:lnTo>
                  <a:pt x="769391" y="147713"/>
                </a:lnTo>
                <a:lnTo>
                  <a:pt x="762241" y="150418"/>
                </a:lnTo>
                <a:lnTo>
                  <a:pt x="755078" y="153123"/>
                </a:lnTo>
                <a:lnTo>
                  <a:pt x="758596" y="163639"/>
                </a:lnTo>
                <a:lnTo>
                  <a:pt x="773823" y="157899"/>
                </a:lnTo>
                <a:close/>
              </a:path>
              <a:path w="4817745" h="459104">
                <a:moveTo>
                  <a:pt x="814451" y="142557"/>
                </a:moveTo>
                <a:lnTo>
                  <a:pt x="810069" y="132359"/>
                </a:lnTo>
                <a:lnTo>
                  <a:pt x="802919" y="135064"/>
                </a:lnTo>
                <a:lnTo>
                  <a:pt x="795756" y="137769"/>
                </a:lnTo>
                <a:lnTo>
                  <a:pt x="799223" y="148310"/>
                </a:lnTo>
                <a:lnTo>
                  <a:pt x="814451" y="142557"/>
                </a:lnTo>
                <a:close/>
              </a:path>
              <a:path w="4817745" h="459104">
                <a:moveTo>
                  <a:pt x="855103" y="127215"/>
                </a:moveTo>
                <a:lnTo>
                  <a:pt x="850773" y="117005"/>
                </a:lnTo>
                <a:lnTo>
                  <a:pt x="843610" y="119710"/>
                </a:lnTo>
                <a:lnTo>
                  <a:pt x="836447" y="122415"/>
                </a:lnTo>
                <a:lnTo>
                  <a:pt x="839876" y="132969"/>
                </a:lnTo>
                <a:lnTo>
                  <a:pt x="855103" y="127215"/>
                </a:lnTo>
                <a:close/>
              </a:path>
              <a:path w="4817745" h="459104">
                <a:moveTo>
                  <a:pt x="895832" y="112102"/>
                </a:moveTo>
                <a:lnTo>
                  <a:pt x="891527" y="101866"/>
                </a:lnTo>
                <a:lnTo>
                  <a:pt x="884339" y="104482"/>
                </a:lnTo>
                <a:lnTo>
                  <a:pt x="877150" y="107086"/>
                </a:lnTo>
                <a:lnTo>
                  <a:pt x="880529" y="117652"/>
                </a:lnTo>
                <a:lnTo>
                  <a:pt x="895832" y="112102"/>
                </a:lnTo>
                <a:close/>
              </a:path>
              <a:path w="4817745" h="459104">
                <a:moveTo>
                  <a:pt x="936663" y="97294"/>
                </a:moveTo>
                <a:lnTo>
                  <a:pt x="932408" y="87033"/>
                </a:lnTo>
                <a:lnTo>
                  <a:pt x="925220" y="89649"/>
                </a:lnTo>
                <a:lnTo>
                  <a:pt x="918032" y="92252"/>
                </a:lnTo>
                <a:lnTo>
                  <a:pt x="921359" y="102844"/>
                </a:lnTo>
                <a:lnTo>
                  <a:pt x="936663" y="97294"/>
                </a:lnTo>
                <a:close/>
              </a:path>
              <a:path w="4817745" h="459104">
                <a:moveTo>
                  <a:pt x="938441" y="60071"/>
                </a:moveTo>
                <a:lnTo>
                  <a:pt x="934186" y="49822"/>
                </a:lnTo>
                <a:lnTo>
                  <a:pt x="926973" y="52438"/>
                </a:lnTo>
                <a:lnTo>
                  <a:pt x="919759" y="55054"/>
                </a:lnTo>
                <a:lnTo>
                  <a:pt x="923099" y="65633"/>
                </a:lnTo>
                <a:lnTo>
                  <a:pt x="938441" y="60071"/>
                </a:lnTo>
                <a:close/>
              </a:path>
              <a:path w="4817745" h="459104">
                <a:moveTo>
                  <a:pt x="977493" y="82473"/>
                </a:moveTo>
                <a:lnTo>
                  <a:pt x="973289" y="72199"/>
                </a:lnTo>
                <a:lnTo>
                  <a:pt x="966101" y="74815"/>
                </a:lnTo>
                <a:lnTo>
                  <a:pt x="958913" y="77419"/>
                </a:lnTo>
                <a:lnTo>
                  <a:pt x="962190" y="88023"/>
                </a:lnTo>
                <a:lnTo>
                  <a:pt x="977493" y="82473"/>
                </a:lnTo>
                <a:close/>
              </a:path>
              <a:path w="4817745" h="459104">
                <a:moveTo>
                  <a:pt x="979360" y="45199"/>
                </a:moveTo>
                <a:lnTo>
                  <a:pt x="975169" y="34937"/>
                </a:lnTo>
                <a:lnTo>
                  <a:pt x="967955" y="37553"/>
                </a:lnTo>
                <a:lnTo>
                  <a:pt x="960742" y="40170"/>
                </a:lnTo>
                <a:lnTo>
                  <a:pt x="964031" y="50774"/>
                </a:lnTo>
                <a:lnTo>
                  <a:pt x="979360" y="45199"/>
                </a:lnTo>
                <a:close/>
              </a:path>
              <a:path w="4817745" h="459104">
                <a:moveTo>
                  <a:pt x="1018425" y="67970"/>
                </a:moveTo>
                <a:lnTo>
                  <a:pt x="1014285" y="57670"/>
                </a:lnTo>
                <a:lnTo>
                  <a:pt x="1007046" y="60172"/>
                </a:lnTo>
                <a:lnTo>
                  <a:pt x="999807" y="62674"/>
                </a:lnTo>
                <a:lnTo>
                  <a:pt x="1003046" y="73279"/>
                </a:lnTo>
                <a:lnTo>
                  <a:pt x="1018425" y="67970"/>
                </a:lnTo>
                <a:close/>
              </a:path>
              <a:path w="4817745" h="459104">
                <a:moveTo>
                  <a:pt x="1020381" y="30632"/>
                </a:moveTo>
                <a:lnTo>
                  <a:pt x="1016241" y="20332"/>
                </a:lnTo>
                <a:lnTo>
                  <a:pt x="1008989" y="22834"/>
                </a:lnTo>
                <a:lnTo>
                  <a:pt x="1001737" y="25336"/>
                </a:lnTo>
                <a:lnTo>
                  <a:pt x="1004963" y="35941"/>
                </a:lnTo>
                <a:lnTo>
                  <a:pt x="1020381" y="30632"/>
                </a:lnTo>
                <a:close/>
              </a:path>
              <a:path w="4817745" h="459104">
                <a:moveTo>
                  <a:pt x="1059472" y="53784"/>
                </a:moveTo>
                <a:lnTo>
                  <a:pt x="1055395" y="43472"/>
                </a:lnTo>
                <a:lnTo>
                  <a:pt x="1048156" y="45974"/>
                </a:lnTo>
                <a:lnTo>
                  <a:pt x="1040917" y="48475"/>
                </a:lnTo>
                <a:lnTo>
                  <a:pt x="1044092" y="59105"/>
                </a:lnTo>
                <a:lnTo>
                  <a:pt x="1059472" y="53784"/>
                </a:lnTo>
                <a:close/>
              </a:path>
              <a:path w="4817745" h="459104">
                <a:moveTo>
                  <a:pt x="1061554" y="16421"/>
                </a:moveTo>
                <a:lnTo>
                  <a:pt x="1057465" y="6108"/>
                </a:lnTo>
                <a:lnTo>
                  <a:pt x="1050213" y="8610"/>
                </a:lnTo>
                <a:lnTo>
                  <a:pt x="1042962" y="11112"/>
                </a:lnTo>
                <a:lnTo>
                  <a:pt x="1046124" y="21742"/>
                </a:lnTo>
                <a:lnTo>
                  <a:pt x="1061554" y="16421"/>
                </a:lnTo>
                <a:close/>
              </a:path>
              <a:path w="4817745" h="459104">
                <a:moveTo>
                  <a:pt x="1100518" y="39611"/>
                </a:moveTo>
                <a:lnTo>
                  <a:pt x="1096505" y="29273"/>
                </a:lnTo>
                <a:lnTo>
                  <a:pt x="1089266" y="31775"/>
                </a:lnTo>
                <a:lnTo>
                  <a:pt x="1082027" y="34277"/>
                </a:lnTo>
                <a:lnTo>
                  <a:pt x="1085138" y="44919"/>
                </a:lnTo>
                <a:lnTo>
                  <a:pt x="1100518" y="39611"/>
                </a:lnTo>
                <a:close/>
              </a:path>
              <a:path w="4817745" h="459104">
                <a:moveTo>
                  <a:pt x="1102702" y="2222"/>
                </a:moveTo>
                <a:lnTo>
                  <a:pt x="1102410" y="1485"/>
                </a:lnTo>
                <a:lnTo>
                  <a:pt x="1085519" y="1485"/>
                </a:lnTo>
                <a:lnTo>
                  <a:pt x="1087285" y="7543"/>
                </a:lnTo>
                <a:lnTo>
                  <a:pt x="1102702" y="2222"/>
                </a:lnTo>
                <a:close/>
              </a:path>
              <a:path w="4817745" h="459104">
                <a:moveTo>
                  <a:pt x="1141704" y="25831"/>
                </a:moveTo>
                <a:lnTo>
                  <a:pt x="1137742" y="15468"/>
                </a:lnTo>
                <a:lnTo>
                  <a:pt x="1130465" y="17830"/>
                </a:lnTo>
                <a:lnTo>
                  <a:pt x="1123188" y="20205"/>
                </a:lnTo>
                <a:lnTo>
                  <a:pt x="1126236" y="30861"/>
                </a:lnTo>
                <a:lnTo>
                  <a:pt x="1141704" y="25831"/>
                </a:lnTo>
                <a:close/>
              </a:path>
              <a:path w="4817745" h="459104">
                <a:moveTo>
                  <a:pt x="1182992" y="12382"/>
                </a:moveTo>
                <a:lnTo>
                  <a:pt x="1179093" y="1993"/>
                </a:lnTo>
                <a:lnTo>
                  <a:pt x="1171816" y="4368"/>
                </a:lnTo>
                <a:lnTo>
                  <a:pt x="1164539" y="6743"/>
                </a:lnTo>
                <a:lnTo>
                  <a:pt x="1167511" y="17424"/>
                </a:lnTo>
                <a:lnTo>
                  <a:pt x="1182992" y="12382"/>
                </a:lnTo>
                <a:close/>
              </a:path>
              <a:path w="4817745" h="459104">
                <a:moveTo>
                  <a:pt x="1216545" y="1473"/>
                </a:moveTo>
                <a:lnTo>
                  <a:pt x="1208125" y="1473"/>
                </a:lnTo>
                <a:lnTo>
                  <a:pt x="1208811" y="3975"/>
                </a:lnTo>
                <a:lnTo>
                  <a:pt x="1216545" y="1473"/>
                </a:lnTo>
                <a:close/>
              </a:path>
              <a:path w="4817745" h="459104">
                <a:moveTo>
                  <a:pt x="3782758" y="2260"/>
                </a:moveTo>
                <a:lnTo>
                  <a:pt x="3780409" y="1473"/>
                </a:lnTo>
                <a:lnTo>
                  <a:pt x="3766693" y="1473"/>
                </a:lnTo>
                <a:lnTo>
                  <a:pt x="3764229" y="7899"/>
                </a:lnTo>
                <a:lnTo>
                  <a:pt x="3771989" y="10363"/>
                </a:lnTo>
                <a:lnTo>
                  <a:pt x="3779697" y="12928"/>
                </a:lnTo>
                <a:lnTo>
                  <a:pt x="3782758" y="2260"/>
                </a:lnTo>
                <a:close/>
              </a:path>
              <a:path w="4817745" h="459104">
                <a:moveTo>
                  <a:pt x="3823779" y="16751"/>
                </a:moveTo>
                <a:lnTo>
                  <a:pt x="3816566" y="14211"/>
                </a:lnTo>
                <a:lnTo>
                  <a:pt x="3809339" y="11671"/>
                </a:lnTo>
                <a:lnTo>
                  <a:pt x="3805301" y="21996"/>
                </a:lnTo>
                <a:lnTo>
                  <a:pt x="3820642" y="27393"/>
                </a:lnTo>
                <a:lnTo>
                  <a:pt x="3823779" y="16751"/>
                </a:lnTo>
                <a:close/>
              </a:path>
              <a:path w="4817745" h="459104">
                <a:moveTo>
                  <a:pt x="3830510" y="5270"/>
                </a:moveTo>
                <a:lnTo>
                  <a:pt x="3823309" y="2628"/>
                </a:lnTo>
                <a:lnTo>
                  <a:pt x="3816096" y="0"/>
                </a:lnTo>
                <a:lnTo>
                  <a:pt x="3811917" y="10261"/>
                </a:lnTo>
                <a:lnTo>
                  <a:pt x="3827234" y="15862"/>
                </a:lnTo>
                <a:lnTo>
                  <a:pt x="3830510" y="5270"/>
                </a:lnTo>
                <a:close/>
              </a:path>
              <a:path w="4817745" h="459104">
                <a:moveTo>
                  <a:pt x="3864813" y="31191"/>
                </a:moveTo>
                <a:lnTo>
                  <a:pt x="3857599" y="28651"/>
                </a:lnTo>
                <a:lnTo>
                  <a:pt x="3850373" y="26111"/>
                </a:lnTo>
                <a:lnTo>
                  <a:pt x="3846258" y="36410"/>
                </a:lnTo>
                <a:lnTo>
                  <a:pt x="3861600" y="41808"/>
                </a:lnTo>
                <a:lnTo>
                  <a:pt x="3864813" y="31191"/>
                </a:lnTo>
                <a:close/>
              </a:path>
              <a:path w="4817745" h="459104">
                <a:moveTo>
                  <a:pt x="3871480" y="20231"/>
                </a:moveTo>
                <a:lnTo>
                  <a:pt x="3864267" y="17602"/>
                </a:lnTo>
                <a:lnTo>
                  <a:pt x="3857053" y="14973"/>
                </a:lnTo>
                <a:lnTo>
                  <a:pt x="3852799" y="25209"/>
                </a:lnTo>
                <a:lnTo>
                  <a:pt x="3868115" y="30810"/>
                </a:lnTo>
                <a:lnTo>
                  <a:pt x="3871480" y="20231"/>
                </a:lnTo>
                <a:close/>
              </a:path>
              <a:path w="4817745" h="459104">
                <a:moveTo>
                  <a:pt x="3905847" y="45631"/>
                </a:moveTo>
                <a:lnTo>
                  <a:pt x="3898633" y="43091"/>
                </a:lnTo>
                <a:lnTo>
                  <a:pt x="3891407" y="40551"/>
                </a:lnTo>
                <a:lnTo>
                  <a:pt x="3887203" y="50812"/>
                </a:lnTo>
                <a:lnTo>
                  <a:pt x="3902545" y="56222"/>
                </a:lnTo>
                <a:lnTo>
                  <a:pt x="3905847" y="45631"/>
                </a:lnTo>
                <a:close/>
              </a:path>
              <a:path w="4817745" h="459104">
                <a:moveTo>
                  <a:pt x="3912451" y="35204"/>
                </a:moveTo>
                <a:lnTo>
                  <a:pt x="3905237" y="32575"/>
                </a:lnTo>
                <a:lnTo>
                  <a:pt x="3898023" y="29946"/>
                </a:lnTo>
                <a:lnTo>
                  <a:pt x="3893680" y="40157"/>
                </a:lnTo>
                <a:lnTo>
                  <a:pt x="3908996" y="45745"/>
                </a:lnTo>
                <a:lnTo>
                  <a:pt x="3912451" y="35204"/>
                </a:lnTo>
                <a:close/>
              </a:path>
              <a:path w="4817745" h="459104">
                <a:moveTo>
                  <a:pt x="3946804" y="60299"/>
                </a:moveTo>
                <a:lnTo>
                  <a:pt x="3939667" y="57543"/>
                </a:lnTo>
                <a:lnTo>
                  <a:pt x="3932453" y="55003"/>
                </a:lnTo>
                <a:lnTo>
                  <a:pt x="3928160" y="65239"/>
                </a:lnTo>
                <a:lnTo>
                  <a:pt x="3935831" y="67945"/>
                </a:lnTo>
                <a:lnTo>
                  <a:pt x="3943413" y="70878"/>
                </a:lnTo>
                <a:lnTo>
                  <a:pt x="3946804" y="60299"/>
                </a:lnTo>
                <a:close/>
              </a:path>
              <a:path w="4817745" h="459104">
                <a:moveTo>
                  <a:pt x="3953243" y="50596"/>
                </a:moveTo>
                <a:lnTo>
                  <a:pt x="3946118" y="47752"/>
                </a:lnTo>
                <a:lnTo>
                  <a:pt x="3938994" y="44894"/>
                </a:lnTo>
                <a:lnTo>
                  <a:pt x="3934574" y="55067"/>
                </a:lnTo>
                <a:lnTo>
                  <a:pt x="3949712" y="61125"/>
                </a:lnTo>
                <a:lnTo>
                  <a:pt x="3953243" y="50596"/>
                </a:lnTo>
                <a:close/>
              </a:path>
              <a:path w="4817745" h="459104">
                <a:moveTo>
                  <a:pt x="3993731" y="66802"/>
                </a:moveTo>
                <a:lnTo>
                  <a:pt x="3986606" y="63944"/>
                </a:lnTo>
                <a:lnTo>
                  <a:pt x="3979481" y="61099"/>
                </a:lnTo>
                <a:lnTo>
                  <a:pt x="3974998" y="71196"/>
                </a:lnTo>
                <a:lnTo>
                  <a:pt x="3973118" y="70459"/>
                </a:lnTo>
                <a:lnTo>
                  <a:pt x="3968750" y="80657"/>
                </a:lnTo>
                <a:lnTo>
                  <a:pt x="3983926" y="86512"/>
                </a:lnTo>
                <a:lnTo>
                  <a:pt x="3987317" y="76174"/>
                </a:lnTo>
                <a:lnTo>
                  <a:pt x="3990124" y="77292"/>
                </a:lnTo>
                <a:lnTo>
                  <a:pt x="3993731" y="66802"/>
                </a:lnTo>
                <a:close/>
              </a:path>
              <a:path w="4817745" h="459104">
                <a:moveTo>
                  <a:pt x="4034231" y="82994"/>
                </a:moveTo>
                <a:lnTo>
                  <a:pt x="4027106" y="80137"/>
                </a:lnTo>
                <a:lnTo>
                  <a:pt x="4019981" y="77292"/>
                </a:lnTo>
                <a:lnTo>
                  <a:pt x="4015638" y="86893"/>
                </a:lnTo>
                <a:lnTo>
                  <a:pt x="4013695" y="86131"/>
                </a:lnTo>
                <a:lnTo>
                  <a:pt x="4009263" y="96304"/>
                </a:lnTo>
                <a:lnTo>
                  <a:pt x="4024426" y="102158"/>
                </a:lnTo>
                <a:lnTo>
                  <a:pt x="4027728" y="92341"/>
                </a:lnTo>
                <a:lnTo>
                  <a:pt x="4030561" y="93459"/>
                </a:lnTo>
                <a:lnTo>
                  <a:pt x="4034231" y="82994"/>
                </a:lnTo>
                <a:close/>
              </a:path>
              <a:path w="4817745" h="459104">
                <a:moveTo>
                  <a:pt x="4074718" y="99187"/>
                </a:moveTo>
                <a:lnTo>
                  <a:pt x="4067594" y="96329"/>
                </a:lnTo>
                <a:lnTo>
                  <a:pt x="4060469" y="93484"/>
                </a:lnTo>
                <a:lnTo>
                  <a:pt x="4056265" y="102577"/>
                </a:lnTo>
                <a:lnTo>
                  <a:pt x="4054271" y="101803"/>
                </a:lnTo>
                <a:lnTo>
                  <a:pt x="4049763" y="111937"/>
                </a:lnTo>
                <a:lnTo>
                  <a:pt x="4064939" y="117805"/>
                </a:lnTo>
                <a:lnTo>
                  <a:pt x="4068140" y="108483"/>
                </a:lnTo>
                <a:lnTo>
                  <a:pt x="4070972" y="109613"/>
                </a:lnTo>
                <a:lnTo>
                  <a:pt x="4074718" y="99187"/>
                </a:lnTo>
                <a:close/>
              </a:path>
              <a:path w="4817745" h="459104">
                <a:moveTo>
                  <a:pt x="4115079" y="115658"/>
                </a:moveTo>
                <a:lnTo>
                  <a:pt x="4108043" y="112610"/>
                </a:lnTo>
                <a:lnTo>
                  <a:pt x="4100982" y="109626"/>
                </a:lnTo>
                <a:lnTo>
                  <a:pt x="4096905" y="118275"/>
                </a:lnTo>
                <a:lnTo>
                  <a:pt x="4094848" y="117475"/>
                </a:lnTo>
                <a:lnTo>
                  <a:pt x="4090263" y="127584"/>
                </a:lnTo>
                <a:lnTo>
                  <a:pt x="4097845" y="130517"/>
                </a:lnTo>
                <a:lnTo>
                  <a:pt x="4105402" y="133515"/>
                </a:lnTo>
                <a:lnTo>
                  <a:pt x="4108450" y="124879"/>
                </a:lnTo>
                <a:lnTo>
                  <a:pt x="4111256" y="126085"/>
                </a:lnTo>
                <a:lnTo>
                  <a:pt x="4115079" y="115658"/>
                </a:lnTo>
                <a:close/>
              </a:path>
              <a:path w="4817745" h="459104">
                <a:moveTo>
                  <a:pt x="4155097" y="133007"/>
                </a:moveTo>
                <a:lnTo>
                  <a:pt x="4148061" y="129959"/>
                </a:lnTo>
                <a:lnTo>
                  <a:pt x="4141025" y="126911"/>
                </a:lnTo>
                <a:lnTo>
                  <a:pt x="4136250" y="136918"/>
                </a:lnTo>
                <a:lnTo>
                  <a:pt x="4151211" y="143408"/>
                </a:lnTo>
                <a:lnTo>
                  <a:pt x="4155097" y="133007"/>
                </a:lnTo>
                <a:close/>
              </a:path>
              <a:path w="4817745" h="459104">
                <a:moveTo>
                  <a:pt x="4195102" y="150342"/>
                </a:moveTo>
                <a:lnTo>
                  <a:pt x="4188066" y="147294"/>
                </a:lnTo>
                <a:lnTo>
                  <a:pt x="4181030" y="144246"/>
                </a:lnTo>
                <a:lnTo>
                  <a:pt x="4176179" y="154216"/>
                </a:lnTo>
                <a:lnTo>
                  <a:pt x="4191152" y="160705"/>
                </a:lnTo>
                <a:lnTo>
                  <a:pt x="4195102" y="150342"/>
                </a:lnTo>
                <a:close/>
              </a:path>
              <a:path w="4817745" h="459104">
                <a:moveTo>
                  <a:pt x="4235120" y="167678"/>
                </a:moveTo>
                <a:lnTo>
                  <a:pt x="4228084" y="164630"/>
                </a:lnTo>
                <a:lnTo>
                  <a:pt x="4221048" y="161582"/>
                </a:lnTo>
                <a:lnTo>
                  <a:pt x="4216133" y="171526"/>
                </a:lnTo>
                <a:lnTo>
                  <a:pt x="4231094" y="178015"/>
                </a:lnTo>
                <a:lnTo>
                  <a:pt x="4235120" y="167678"/>
                </a:lnTo>
                <a:close/>
              </a:path>
              <a:path w="4817745" h="459104">
                <a:moveTo>
                  <a:pt x="4275125" y="185026"/>
                </a:moveTo>
                <a:lnTo>
                  <a:pt x="4268089" y="181978"/>
                </a:lnTo>
                <a:lnTo>
                  <a:pt x="4261053" y="178930"/>
                </a:lnTo>
                <a:lnTo>
                  <a:pt x="4256075" y="188849"/>
                </a:lnTo>
                <a:lnTo>
                  <a:pt x="4271035" y="195338"/>
                </a:lnTo>
                <a:lnTo>
                  <a:pt x="4275125" y="185026"/>
                </a:lnTo>
                <a:close/>
              </a:path>
              <a:path w="4817745" h="459104">
                <a:moveTo>
                  <a:pt x="4314660" y="203441"/>
                </a:moveTo>
                <a:lnTo>
                  <a:pt x="4307700" y="200202"/>
                </a:lnTo>
                <a:lnTo>
                  <a:pt x="4303001" y="199923"/>
                </a:lnTo>
                <a:lnTo>
                  <a:pt x="4300017" y="202742"/>
                </a:lnTo>
                <a:lnTo>
                  <a:pt x="4299724" y="206806"/>
                </a:lnTo>
                <a:lnTo>
                  <a:pt x="4303103" y="210286"/>
                </a:lnTo>
                <a:lnTo>
                  <a:pt x="4310494" y="213728"/>
                </a:lnTo>
                <a:lnTo>
                  <a:pt x="4314660" y="203441"/>
                </a:lnTo>
                <a:close/>
              </a:path>
              <a:path w="4817745" h="459104">
                <a:moveTo>
                  <a:pt x="4354182" y="221856"/>
                </a:moveTo>
                <a:lnTo>
                  <a:pt x="4347222" y="218617"/>
                </a:lnTo>
                <a:lnTo>
                  <a:pt x="4342523" y="218338"/>
                </a:lnTo>
                <a:lnTo>
                  <a:pt x="4339514" y="221132"/>
                </a:lnTo>
                <a:lnTo>
                  <a:pt x="4339196" y="225196"/>
                </a:lnTo>
                <a:lnTo>
                  <a:pt x="4342562" y="228676"/>
                </a:lnTo>
                <a:lnTo>
                  <a:pt x="4349966" y="232117"/>
                </a:lnTo>
                <a:lnTo>
                  <a:pt x="4354182" y="221856"/>
                </a:lnTo>
                <a:close/>
              </a:path>
              <a:path w="4817745" h="459104">
                <a:moveTo>
                  <a:pt x="4393704" y="240258"/>
                </a:moveTo>
                <a:lnTo>
                  <a:pt x="4386745" y="237020"/>
                </a:lnTo>
                <a:lnTo>
                  <a:pt x="4382033" y="236740"/>
                </a:lnTo>
                <a:lnTo>
                  <a:pt x="4379011" y="239534"/>
                </a:lnTo>
                <a:lnTo>
                  <a:pt x="4378680" y="243586"/>
                </a:lnTo>
                <a:lnTo>
                  <a:pt x="4382033" y="247053"/>
                </a:lnTo>
                <a:lnTo>
                  <a:pt x="4389425" y="250494"/>
                </a:lnTo>
                <a:lnTo>
                  <a:pt x="4393704" y="240258"/>
                </a:lnTo>
                <a:close/>
              </a:path>
              <a:path w="4817745" h="459104">
                <a:moveTo>
                  <a:pt x="4433214" y="258673"/>
                </a:moveTo>
                <a:lnTo>
                  <a:pt x="4426267" y="255435"/>
                </a:lnTo>
                <a:lnTo>
                  <a:pt x="4421556" y="255155"/>
                </a:lnTo>
                <a:lnTo>
                  <a:pt x="4418508" y="257937"/>
                </a:lnTo>
                <a:lnTo>
                  <a:pt x="4418139" y="261975"/>
                </a:lnTo>
                <a:lnTo>
                  <a:pt x="4421492" y="265442"/>
                </a:lnTo>
                <a:lnTo>
                  <a:pt x="4428883" y="268884"/>
                </a:lnTo>
                <a:lnTo>
                  <a:pt x="4433214" y="258673"/>
                </a:lnTo>
                <a:close/>
              </a:path>
              <a:path w="4817745" h="459104">
                <a:moveTo>
                  <a:pt x="4472470" y="277685"/>
                </a:moveTo>
                <a:lnTo>
                  <a:pt x="4465599" y="274269"/>
                </a:lnTo>
                <a:lnTo>
                  <a:pt x="4460913" y="273875"/>
                </a:lnTo>
                <a:lnTo>
                  <a:pt x="4457865" y="276606"/>
                </a:lnTo>
                <a:lnTo>
                  <a:pt x="4457471" y="280670"/>
                </a:lnTo>
                <a:lnTo>
                  <a:pt x="4460773" y="284238"/>
                </a:lnTo>
                <a:lnTo>
                  <a:pt x="4468076" y="287870"/>
                </a:lnTo>
                <a:lnTo>
                  <a:pt x="4472470" y="277685"/>
                </a:lnTo>
                <a:close/>
              </a:path>
              <a:path w="4817745" h="459104">
                <a:moveTo>
                  <a:pt x="4511510" y="297091"/>
                </a:moveTo>
                <a:lnTo>
                  <a:pt x="4504639" y="293674"/>
                </a:lnTo>
                <a:lnTo>
                  <a:pt x="4499940" y="293281"/>
                </a:lnTo>
                <a:lnTo>
                  <a:pt x="4496879" y="296011"/>
                </a:lnTo>
                <a:lnTo>
                  <a:pt x="4496460" y="300050"/>
                </a:lnTo>
                <a:lnTo>
                  <a:pt x="4499749" y="303618"/>
                </a:lnTo>
                <a:lnTo>
                  <a:pt x="4507052" y="307251"/>
                </a:lnTo>
                <a:lnTo>
                  <a:pt x="4511510" y="297091"/>
                </a:lnTo>
                <a:close/>
              </a:path>
              <a:path w="4817745" h="459104">
                <a:moveTo>
                  <a:pt x="4550549" y="316509"/>
                </a:moveTo>
                <a:lnTo>
                  <a:pt x="4543679" y="313093"/>
                </a:lnTo>
                <a:lnTo>
                  <a:pt x="4538980" y="312686"/>
                </a:lnTo>
                <a:lnTo>
                  <a:pt x="4535894" y="315404"/>
                </a:lnTo>
                <a:lnTo>
                  <a:pt x="4535462" y="319443"/>
                </a:lnTo>
                <a:lnTo>
                  <a:pt x="4538738" y="323011"/>
                </a:lnTo>
                <a:lnTo>
                  <a:pt x="4546041" y="326644"/>
                </a:lnTo>
                <a:lnTo>
                  <a:pt x="4550549" y="316509"/>
                </a:lnTo>
                <a:close/>
              </a:path>
              <a:path w="4817745" h="459104">
                <a:moveTo>
                  <a:pt x="4585855" y="336003"/>
                </a:moveTo>
                <a:lnTo>
                  <a:pt x="4582719" y="332498"/>
                </a:lnTo>
                <a:lnTo>
                  <a:pt x="4578007" y="332105"/>
                </a:lnTo>
                <a:lnTo>
                  <a:pt x="4574908" y="334810"/>
                </a:lnTo>
                <a:lnTo>
                  <a:pt x="4574451" y="338836"/>
                </a:lnTo>
                <a:lnTo>
                  <a:pt x="4577727" y="342392"/>
                </a:lnTo>
                <a:lnTo>
                  <a:pt x="4582553" y="342861"/>
                </a:lnTo>
                <a:lnTo>
                  <a:pt x="4585538" y="340093"/>
                </a:lnTo>
                <a:lnTo>
                  <a:pt x="4585855" y="336003"/>
                </a:lnTo>
                <a:close/>
              </a:path>
              <a:path w="4817745" h="459104">
                <a:moveTo>
                  <a:pt x="4624895" y="355409"/>
                </a:moveTo>
                <a:lnTo>
                  <a:pt x="4621758" y="351917"/>
                </a:lnTo>
                <a:lnTo>
                  <a:pt x="4617034" y="351510"/>
                </a:lnTo>
                <a:lnTo>
                  <a:pt x="4613922" y="354203"/>
                </a:lnTo>
                <a:lnTo>
                  <a:pt x="4613453" y="358228"/>
                </a:lnTo>
                <a:lnTo>
                  <a:pt x="4616716" y="361784"/>
                </a:lnTo>
                <a:lnTo>
                  <a:pt x="4621542" y="362254"/>
                </a:lnTo>
                <a:lnTo>
                  <a:pt x="4624552" y="359498"/>
                </a:lnTo>
                <a:lnTo>
                  <a:pt x="4624895" y="355409"/>
                </a:lnTo>
                <a:close/>
              </a:path>
              <a:path w="4817745" h="459104">
                <a:moveTo>
                  <a:pt x="4663478" y="375678"/>
                </a:moveTo>
                <a:lnTo>
                  <a:pt x="4660392" y="372097"/>
                </a:lnTo>
                <a:lnTo>
                  <a:pt x="4655731" y="371589"/>
                </a:lnTo>
                <a:lnTo>
                  <a:pt x="4652607" y="374243"/>
                </a:lnTo>
                <a:lnTo>
                  <a:pt x="4652099" y="378282"/>
                </a:lnTo>
                <a:lnTo>
                  <a:pt x="4655299" y="381939"/>
                </a:lnTo>
                <a:lnTo>
                  <a:pt x="4660100" y="382511"/>
                </a:lnTo>
                <a:lnTo>
                  <a:pt x="4663097" y="379793"/>
                </a:lnTo>
                <a:lnTo>
                  <a:pt x="4663478" y="375678"/>
                </a:lnTo>
                <a:close/>
              </a:path>
              <a:path w="4817745" h="459104">
                <a:moveTo>
                  <a:pt x="4702022" y="396024"/>
                </a:moveTo>
                <a:lnTo>
                  <a:pt x="4698962" y="392442"/>
                </a:lnTo>
                <a:lnTo>
                  <a:pt x="4694275" y="391934"/>
                </a:lnTo>
                <a:lnTo>
                  <a:pt x="4691138" y="394576"/>
                </a:lnTo>
                <a:lnTo>
                  <a:pt x="4690618" y="398614"/>
                </a:lnTo>
                <a:lnTo>
                  <a:pt x="4693818" y="402259"/>
                </a:lnTo>
                <a:lnTo>
                  <a:pt x="4698619" y="402831"/>
                </a:lnTo>
                <a:lnTo>
                  <a:pt x="4701629" y="400126"/>
                </a:lnTo>
                <a:lnTo>
                  <a:pt x="4702022" y="396024"/>
                </a:lnTo>
                <a:close/>
              </a:path>
              <a:path w="4817745" h="459104">
                <a:moveTo>
                  <a:pt x="4740580" y="416356"/>
                </a:moveTo>
                <a:lnTo>
                  <a:pt x="4737519" y="412788"/>
                </a:lnTo>
                <a:lnTo>
                  <a:pt x="4732833" y="412267"/>
                </a:lnTo>
                <a:lnTo>
                  <a:pt x="4729670" y="414909"/>
                </a:lnTo>
                <a:lnTo>
                  <a:pt x="4729137" y="418934"/>
                </a:lnTo>
                <a:lnTo>
                  <a:pt x="4732325" y="422579"/>
                </a:lnTo>
                <a:lnTo>
                  <a:pt x="4737125" y="423164"/>
                </a:lnTo>
                <a:lnTo>
                  <a:pt x="4740160" y="420458"/>
                </a:lnTo>
                <a:lnTo>
                  <a:pt x="4740580" y="416356"/>
                </a:lnTo>
                <a:close/>
              </a:path>
              <a:path w="4817745" h="459104">
                <a:moveTo>
                  <a:pt x="4779124" y="436702"/>
                </a:moveTo>
                <a:lnTo>
                  <a:pt x="4776076" y="433133"/>
                </a:lnTo>
                <a:lnTo>
                  <a:pt x="4771377" y="432612"/>
                </a:lnTo>
                <a:lnTo>
                  <a:pt x="4768202" y="435241"/>
                </a:lnTo>
                <a:lnTo>
                  <a:pt x="4767656" y="439267"/>
                </a:lnTo>
                <a:lnTo>
                  <a:pt x="4770831" y="442899"/>
                </a:lnTo>
                <a:lnTo>
                  <a:pt x="4775644" y="443484"/>
                </a:lnTo>
                <a:lnTo>
                  <a:pt x="4778705" y="440791"/>
                </a:lnTo>
                <a:lnTo>
                  <a:pt x="4779124" y="436702"/>
                </a:lnTo>
                <a:close/>
              </a:path>
              <a:path w="4817745" h="459104">
                <a:moveTo>
                  <a:pt x="4817618" y="457161"/>
                </a:moveTo>
                <a:lnTo>
                  <a:pt x="4814608" y="453504"/>
                </a:lnTo>
                <a:lnTo>
                  <a:pt x="4809922" y="452958"/>
                </a:lnTo>
                <a:lnTo>
                  <a:pt x="4806747" y="455574"/>
                </a:lnTo>
                <a:lnTo>
                  <a:pt x="4806302" y="458673"/>
                </a:lnTo>
                <a:lnTo>
                  <a:pt x="4817453" y="458673"/>
                </a:lnTo>
                <a:lnTo>
                  <a:pt x="4817618" y="457161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bg object 22"/>
          <p:cNvSpPr/>
          <p:nvPr/>
        </p:nvSpPr>
        <p:spPr>
          <a:xfrm>
            <a:off x="3947757" y="6856793"/>
            <a:ext cx="4732655" cy="458470"/>
          </a:xfrm>
          <a:custGeom>
            <a:avLst/>
            <a:gdLst/>
            <a:ahLst/>
            <a:cxnLst/>
            <a:rect l="l" t="t" r="r" b="b"/>
            <a:pathLst>
              <a:path w="4732655" h="458470">
                <a:moveTo>
                  <a:pt x="2247" y="458406"/>
                </a:moveTo>
                <a:lnTo>
                  <a:pt x="1892" y="457644"/>
                </a:lnTo>
                <a:lnTo>
                  <a:pt x="0" y="458406"/>
                </a:lnTo>
                <a:lnTo>
                  <a:pt x="2247" y="458406"/>
                </a:lnTo>
                <a:close/>
              </a:path>
              <a:path w="4732655" h="458470">
                <a:moveTo>
                  <a:pt x="46710" y="451459"/>
                </a:moveTo>
                <a:lnTo>
                  <a:pt x="42075" y="441375"/>
                </a:lnTo>
                <a:lnTo>
                  <a:pt x="35013" y="444233"/>
                </a:lnTo>
                <a:lnTo>
                  <a:pt x="27940" y="447090"/>
                </a:lnTo>
                <a:lnTo>
                  <a:pt x="31648" y="457555"/>
                </a:lnTo>
                <a:lnTo>
                  <a:pt x="46710" y="451459"/>
                </a:lnTo>
                <a:close/>
              </a:path>
              <a:path w="4732655" h="458470">
                <a:moveTo>
                  <a:pt x="86880" y="435140"/>
                </a:moveTo>
                <a:lnTo>
                  <a:pt x="82245" y="425056"/>
                </a:lnTo>
                <a:lnTo>
                  <a:pt x="75184" y="427926"/>
                </a:lnTo>
                <a:lnTo>
                  <a:pt x="68122" y="430796"/>
                </a:lnTo>
                <a:lnTo>
                  <a:pt x="71831" y="441248"/>
                </a:lnTo>
                <a:lnTo>
                  <a:pt x="86880" y="435140"/>
                </a:lnTo>
                <a:close/>
              </a:path>
              <a:path w="4732655" h="458470">
                <a:moveTo>
                  <a:pt x="127050" y="418820"/>
                </a:moveTo>
                <a:lnTo>
                  <a:pt x="122415" y="408736"/>
                </a:lnTo>
                <a:lnTo>
                  <a:pt x="115354" y="411607"/>
                </a:lnTo>
                <a:lnTo>
                  <a:pt x="108292" y="414477"/>
                </a:lnTo>
                <a:lnTo>
                  <a:pt x="112001" y="424929"/>
                </a:lnTo>
                <a:lnTo>
                  <a:pt x="127050" y="418820"/>
                </a:lnTo>
                <a:close/>
              </a:path>
              <a:path w="4732655" h="458470">
                <a:moveTo>
                  <a:pt x="167220" y="402501"/>
                </a:moveTo>
                <a:lnTo>
                  <a:pt x="162585" y="392417"/>
                </a:lnTo>
                <a:lnTo>
                  <a:pt x="155524" y="395287"/>
                </a:lnTo>
                <a:lnTo>
                  <a:pt x="148463" y="398157"/>
                </a:lnTo>
                <a:lnTo>
                  <a:pt x="152171" y="408609"/>
                </a:lnTo>
                <a:lnTo>
                  <a:pt x="167220" y="402501"/>
                </a:lnTo>
                <a:close/>
              </a:path>
              <a:path w="4732655" h="458470">
                <a:moveTo>
                  <a:pt x="207391" y="386207"/>
                </a:moveTo>
                <a:lnTo>
                  <a:pt x="202768" y="376135"/>
                </a:lnTo>
                <a:lnTo>
                  <a:pt x="195694" y="378993"/>
                </a:lnTo>
                <a:lnTo>
                  <a:pt x="188620" y="381863"/>
                </a:lnTo>
                <a:lnTo>
                  <a:pt x="192328" y="392315"/>
                </a:lnTo>
                <a:lnTo>
                  <a:pt x="207391" y="386207"/>
                </a:lnTo>
                <a:close/>
              </a:path>
              <a:path w="4732655" h="458470">
                <a:moveTo>
                  <a:pt x="247573" y="369925"/>
                </a:moveTo>
                <a:lnTo>
                  <a:pt x="242963" y="359841"/>
                </a:lnTo>
                <a:lnTo>
                  <a:pt x="235889" y="362712"/>
                </a:lnTo>
                <a:lnTo>
                  <a:pt x="228815" y="365569"/>
                </a:lnTo>
                <a:lnTo>
                  <a:pt x="232524" y="376034"/>
                </a:lnTo>
                <a:lnTo>
                  <a:pt x="247573" y="369925"/>
                </a:lnTo>
                <a:close/>
              </a:path>
              <a:path w="4732655" h="458470">
                <a:moveTo>
                  <a:pt x="287756" y="353644"/>
                </a:moveTo>
                <a:lnTo>
                  <a:pt x="283146" y="343560"/>
                </a:lnTo>
                <a:lnTo>
                  <a:pt x="276072" y="346417"/>
                </a:lnTo>
                <a:lnTo>
                  <a:pt x="268998" y="349275"/>
                </a:lnTo>
                <a:lnTo>
                  <a:pt x="272694" y="359740"/>
                </a:lnTo>
                <a:lnTo>
                  <a:pt x="287756" y="353644"/>
                </a:lnTo>
                <a:close/>
              </a:path>
              <a:path w="4732655" h="458470">
                <a:moveTo>
                  <a:pt x="327964" y="337439"/>
                </a:moveTo>
                <a:lnTo>
                  <a:pt x="323354" y="327342"/>
                </a:lnTo>
                <a:lnTo>
                  <a:pt x="316280" y="330187"/>
                </a:lnTo>
                <a:lnTo>
                  <a:pt x="309206" y="333032"/>
                </a:lnTo>
                <a:lnTo>
                  <a:pt x="312889" y="343496"/>
                </a:lnTo>
                <a:lnTo>
                  <a:pt x="327964" y="337439"/>
                </a:lnTo>
                <a:close/>
              </a:path>
              <a:path w="4732655" h="458470">
                <a:moveTo>
                  <a:pt x="368185" y="321271"/>
                </a:moveTo>
                <a:lnTo>
                  <a:pt x="363588" y="311175"/>
                </a:lnTo>
                <a:lnTo>
                  <a:pt x="356514" y="314020"/>
                </a:lnTo>
                <a:lnTo>
                  <a:pt x="349440" y="316865"/>
                </a:lnTo>
                <a:lnTo>
                  <a:pt x="353110" y="327329"/>
                </a:lnTo>
                <a:lnTo>
                  <a:pt x="368185" y="321271"/>
                </a:lnTo>
                <a:close/>
              </a:path>
              <a:path w="4732655" h="458470">
                <a:moveTo>
                  <a:pt x="408419" y="305104"/>
                </a:moveTo>
                <a:lnTo>
                  <a:pt x="403834" y="294995"/>
                </a:lnTo>
                <a:lnTo>
                  <a:pt x="396760" y="297840"/>
                </a:lnTo>
                <a:lnTo>
                  <a:pt x="389686" y="300685"/>
                </a:lnTo>
                <a:lnTo>
                  <a:pt x="393344" y="311162"/>
                </a:lnTo>
                <a:lnTo>
                  <a:pt x="408419" y="305104"/>
                </a:lnTo>
                <a:close/>
              </a:path>
              <a:path w="4732655" h="458470">
                <a:moveTo>
                  <a:pt x="448678" y="289064"/>
                </a:moveTo>
                <a:lnTo>
                  <a:pt x="444106" y="278955"/>
                </a:lnTo>
                <a:lnTo>
                  <a:pt x="437019" y="281762"/>
                </a:lnTo>
                <a:lnTo>
                  <a:pt x="429920" y="284568"/>
                </a:lnTo>
                <a:lnTo>
                  <a:pt x="433565" y="295046"/>
                </a:lnTo>
                <a:lnTo>
                  <a:pt x="448678" y="289064"/>
                </a:lnTo>
                <a:close/>
              </a:path>
              <a:path w="4732655" h="458470">
                <a:moveTo>
                  <a:pt x="488988" y="273113"/>
                </a:moveTo>
                <a:lnTo>
                  <a:pt x="484454" y="262991"/>
                </a:lnTo>
                <a:lnTo>
                  <a:pt x="477354" y="265798"/>
                </a:lnTo>
                <a:lnTo>
                  <a:pt x="470268" y="268605"/>
                </a:lnTo>
                <a:lnTo>
                  <a:pt x="473887" y="279095"/>
                </a:lnTo>
                <a:lnTo>
                  <a:pt x="488988" y="273113"/>
                </a:lnTo>
                <a:close/>
              </a:path>
              <a:path w="4732655" h="458470">
                <a:moveTo>
                  <a:pt x="529285" y="257149"/>
                </a:moveTo>
                <a:lnTo>
                  <a:pt x="524764" y="247015"/>
                </a:lnTo>
                <a:lnTo>
                  <a:pt x="517677" y="249821"/>
                </a:lnTo>
                <a:lnTo>
                  <a:pt x="510590" y="252628"/>
                </a:lnTo>
                <a:lnTo>
                  <a:pt x="514184" y="263118"/>
                </a:lnTo>
                <a:lnTo>
                  <a:pt x="529285" y="257149"/>
                </a:lnTo>
                <a:close/>
              </a:path>
              <a:path w="4732655" h="458470">
                <a:moveTo>
                  <a:pt x="569645" y="241350"/>
                </a:moveTo>
                <a:lnTo>
                  <a:pt x="565150" y="231203"/>
                </a:lnTo>
                <a:lnTo>
                  <a:pt x="558038" y="233959"/>
                </a:lnTo>
                <a:lnTo>
                  <a:pt x="550926" y="236715"/>
                </a:lnTo>
                <a:lnTo>
                  <a:pt x="554494" y="247218"/>
                </a:lnTo>
                <a:lnTo>
                  <a:pt x="569645" y="241350"/>
                </a:lnTo>
                <a:close/>
              </a:path>
              <a:path w="4732655" h="458470">
                <a:moveTo>
                  <a:pt x="610069" y="225704"/>
                </a:moveTo>
                <a:lnTo>
                  <a:pt x="605599" y="215544"/>
                </a:lnTo>
                <a:lnTo>
                  <a:pt x="598487" y="218300"/>
                </a:lnTo>
                <a:lnTo>
                  <a:pt x="591375" y="221056"/>
                </a:lnTo>
                <a:lnTo>
                  <a:pt x="594918" y="231571"/>
                </a:lnTo>
                <a:lnTo>
                  <a:pt x="610069" y="225704"/>
                </a:lnTo>
                <a:close/>
              </a:path>
              <a:path w="4732655" h="458470">
                <a:moveTo>
                  <a:pt x="650468" y="210045"/>
                </a:moveTo>
                <a:lnTo>
                  <a:pt x="646036" y="199872"/>
                </a:lnTo>
                <a:lnTo>
                  <a:pt x="638924" y="202628"/>
                </a:lnTo>
                <a:lnTo>
                  <a:pt x="631812" y="205384"/>
                </a:lnTo>
                <a:lnTo>
                  <a:pt x="635330" y="215900"/>
                </a:lnTo>
                <a:lnTo>
                  <a:pt x="650468" y="210045"/>
                </a:lnTo>
                <a:close/>
              </a:path>
              <a:path w="4732655" h="458470">
                <a:moveTo>
                  <a:pt x="690968" y="194576"/>
                </a:moveTo>
                <a:lnTo>
                  <a:pt x="686562" y="184404"/>
                </a:lnTo>
                <a:lnTo>
                  <a:pt x="679424" y="187083"/>
                </a:lnTo>
                <a:lnTo>
                  <a:pt x="672287" y="189776"/>
                </a:lnTo>
                <a:lnTo>
                  <a:pt x="675767" y="200304"/>
                </a:lnTo>
                <a:lnTo>
                  <a:pt x="690968" y="194576"/>
                </a:lnTo>
                <a:close/>
              </a:path>
              <a:path w="4732655" h="458470">
                <a:moveTo>
                  <a:pt x="731520" y="179311"/>
                </a:moveTo>
                <a:lnTo>
                  <a:pt x="727151" y="169113"/>
                </a:lnTo>
                <a:lnTo>
                  <a:pt x="720013" y="171805"/>
                </a:lnTo>
                <a:lnTo>
                  <a:pt x="712876" y="174485"/>
                </a:lnTo>
                <a:lnTo>
                  <a:pt x="716318" y="185039"/>
                </a:lnTo>
                <a:lnTo>
                  <a:pt x="731520" y="179311"/>
                </a:lnTo>
                <a:close/>
              </a:path>
              <a:path w="4732655" h="458470">
                <a:moveTo>
                  <a:pt x="772083" y="164071"/>
                </a:moveTo>
                <a:lnTo>
                  <a:pt x="767753" y="153847"/>
                </a:lnTo>
                <a:lnTo>
                  <a:pt x="760615" y="156540"/>
                </a:lnTo>
                <a:lnTo>
                  <a:pt x="753478" y="159219"/>
                </a:lnTo>
                <a:lnTo>
                  <a:pt x="756881" y="169786"/>
                </a:lnTo>
                <a:lnTo>
                  <a:pt x="772083" y="164071"/>
                </a:lnTo>
                <a:close/>
              </a:path>
              <a:path w="4732655" h="458470">
                <a:moveTo>
                  <a:pt x="812736" y="149047"/>
                </a:moveTo>
                <a:lnTo>
                  <a:pt x="808456" y="138811"/>
                </a:lnTo>
                <a:lnTo>
                  <a:pt x="801281" y="141414"/>
                </a:lnTo>
                <a:lnTo>
                  <a:pt x="794105" y="144018"/>
                </a:lnTo>
                <a:lnTo>
                  <a:pt x="797471" y="154571"/>
                </a:lnTo>
                <a:lnTo>
                  <a:pt x="812736" y="149047"/>
                </a:lnTo>
                <a:close/>
              </a:path>
              <a:path w="4732655" h="458470">
                <a:moveTo>
                  <a:pt x="853478" y="134302"/>
                </a:moveTo>
                <a:lnTo>
                  <a:pt x="849236" y="124040"/>
                </a:lnTo>
                <a:lnTo>
                  <a:pt x="842060" y="126644"/>
                </a:lnTo>
                <a:lnTo>
                  <a:pt x="834885" y="129247"/>
                </a:lnTo>
                <a:lnTo>
                  <a:pt x="838212" y="139827"/>
                </a:lnTo>
                <a:lnTo>
                  <a:pt x="853478" y="134302"/>
                </a:lnTo>
                <a:close/>
              </a:path>
              <a:path w="4732655" h="458470">
                <a:moveTo>
                  <a:pt x="894219" y="119532"/>
                </a:moveTo>
                <a:lnTo>
                  <a:pt x="890028" y="109258"/>
                </a:lnTo>
                <a:lnTo>
                  <a:pt x="882853" y="111861"/>
                </a:lnTo>
                <a:lnTo>
                  <a:pt x="875677" y="114465"/>
                </a:lnTo>
                <a:lnTo>
                  <a:pt x="878954" y="125056"/>
                </a:lnTo>
                <a:lnTo>
                  <a:pt x="894219" y="119532"/>
                </a:lnTo>
                <a:close/>
              </a:path>
              <a:path w="4732655" h="458470">
                <a:moveTo>
                  <a:pt x="935062" y="105079"/>
                </a:moveTo>
                <a:lnTo>
                  <a:pt x="930922" y="94792"/>
                </a:lnTo>
                <a:lnTo>
                  <a:pt x="923709" y="97282"/>
                </a:lnTo>
                <a:lnTo>
                  <a:pt x="916495" y="99783"/>
                </a:lnTo>
                <a:lnTo>
                  <a:pt x="919721" y="110388"/>
                </a:lnTo>
                <a:lnTo>
                  <a:pt x="935062" y="105079"/>
                </a:lnTo>
                <a:close/>
              </a:path>
              <a:path w="4732655" h="458470">
                <a:moveTo>
                  <a:pt x="976020" y="90919"/>
                </a:moveTo>
                <a:lnTo>
                  <a:pt x="971931" y="80606"/>
                </a:lnTo>
                <a:lnTo>
                  <a:pt x="964717" y="83096"/>
                </a:lnTo>
                <a:lnTo>
                  <a:pt x="957503" y="85585"/>
                </a:lnTo>
                <a:lnTo>
                  <a:pt x="960678" y="96215"/>
                </a:lnTo>
                <a:lnTo>
                  <a:pt x="976020" y="90919"/>
                </a:lnTo>
                <a:close/>
              </a:path>
              <a:path w="4732655" h="458470">
                <a:moveTo>
                  <a:pt x="1016965" y="76746"/>
                </a:moveTo>
                <a:lnTo>
                  <a:pt x="1012939" y="66421"/>
                </a:lnTo>
                <a:lnTo>
                  <a:pt x="1005725" y="68910"/>
                </a:lnTo>
                <a:lnTo>
                  <a:pt x="998512" y="71399"/>
                </a:lnTo>
                <a:lnTo>
                  <a:pt x="1001623" y="82054"/>
                </a:lnTo>
                <a:lnTo>
                  <a:pt x="1016965" y="76746"/>
                </a:lnTo>
                <a:close/>
              </a:path>
              <a:path w="4732655" h="458470">
                <a:moveTo>
                  <a:pt x="1058037" y="62992"/>
                </a:moveTo>
                <a:lnTo>
                  <a:pt x="1054061" y="52628"/>
                </a:lnTo>
                <a:lnTo>
                  <a:pt x="1046810" y="55003"/>
                </a:lnTo>
                <a:lnTo>
                  <a:pt x="1039558" y="57378"/>
                </a:lnTo>
                <a:lnTo>
                  <a:pt x="1042606" y="68033"/>
                </a:lnTo>
                <a:lnTo>
                  <a:pt x="1058037" y="62992"/>
                </a:lnTo>
                <a:close/>
              </a:path>
              <a:path w="4732655" h="458470">
                <a:moveTo>
                  <a:pt x="1099223" y="49530"/>
                </a:moveTo>
                <a:lnTo>
                  <a:pt x="1095311" y="39141"/>
                </a:lnTo>
                <a:lnTo>
                  <a:pt x="1088059" y="41516"/>
                </a:lnTo>
                <a:lnTo>
                  <a:pt x="1080808" y="43891"/>
                </a:lnTo>
                <a:lnTo>
                  <a:pt x="1083792" y="54571"/>
                </a:lnTo>
                <a:lnTo>
                  <a:pt x="1099223" y="49530"/>
                </a:lnTo>
                <a:close/>
              </a:path>
              <a:path w="4732655" h="458470">
                <a:moveTo>
                  <a:pt x="1140396" y="36068"/>
                </a:moveTo>
                <a:lnTo>
                  <a:pt x="1136548" y="25654"/>
                </a:lnTo>
                <a:lnTo>
                  <a:pt x="1129296" y="28028"/>
                </a:lnTo>
                <a:lnTo>
                  <a:pt x="1122045" y="30403"/>
                </a:lnTo>
                <a:lnTo>
                  <a:pt x="1124966" y="41109"/>
                </a:lnTo>
                <a:lnTo>
                  <a:pt x="1140396" y="36068"/>
                </a:lnTo>
                <a:close/>
              </a:path>
              <a:path w="4732655" h="458470">
                <a:moveTo>
                  <a:pt x="1181735" y="23114"/>
                </a:moveTo>
                <a:lnTo>
                  <a:pt x="1177963" y="12674"/>
                </a:lnTo>
                <a:lnTo>
                  <a:pt x="1170660" y="14909"/>
                </a:lnTo>
                <a:lnTo>
                  <a:pt x="1163358" y="17145"/>
                </a:lnTo>
                <a:lnTo>
                  <a:pt x="1166215" y="27851"/>
                </a:lnTo>
                <a:lnTo>
                  <a:pt x="1181735" y="23114"/>
                </a:lnTo>
                <a:close/>
              </a:path>
              <a:path w="4732655" h="458470">
                <a:moveTo>
                  <a:pt x="1223162" y="10464"/>
                </a:moveTo>
                <a:lnTo>
                  <a:pt x="1219466" y="0"/>
                </a:lnTo>
                <a:lnTo>
                  <a:pt x="1212164" y="2235"/>
                </a:lnTo>
                <a:lnTo>
                  <a:pt x="1204861" y="4470"/>
                </a:lnTo>
                <a:lnTo>
                  <a:pt x="1207643" y="15201"/>
                </a:lnTo>
                <a:lnTo>
                  <a:pt x="1223162" y="10464"/>
                </a:lnTo>
                <a:close/>
              </a:path>
              <a:path w="4732655" h="458470">
                <a:moveTo>
                  <a:pt x="1253413" y="1219"/>
                </a:moveTo>
                <a:lnTo>
                  <a:pt x="1248740" y="1219"/>
                </a:lnTo>
                <a:lnTo>
                  <a:pt x="1249070" y="2540"/>
                </a:lnTo>
                <a:lnTo>
                  <a:pt x="1253413" y="1219"/>
                </a:lnTo>
                <a:close/>
              </a:path>
              <a:path w="4732655" h="458470">
                <a:moveTo>
                  <a:pt x="3653040" y="1676"/>
                </a:moveTo>
                <a:lnTo>
                  <a:pt x="3651504" y="1219"/>
                </a:lnTo>
                <a:lnTo>
                  <a:pt x="3637013" y="1219"/>
                </a:lnTo>
                <a:lnTo>
                  <a:pt x="3634702" y="7683"/>
                </a:lnTo>
                <a:lnTo>
                  <a:pt x="3650221" y="12395"/>
                </a:lnTo>
                <a:lnTo>
                  <a:pt x="3653040" y="1676"/>
                </a:lnTo>
                <a:close/>
              </a:path>
              <a:path w="4732655" h="458470">
                <a:moveTo>
                  <a:pt x="3694569" y="14287"/>
                </a:moveTo>
                <a:lnTo>
                  <a:pt x="3687267" y="12065"/>
                </a:lnTo>
                <a:lnTo>
                  <a:pt x="3679964" y="9842"/>
                </a:lnTo>
                <a:lnTo>
                  <a:pt x="3676142" y="20269"/>
                </a:lnTo>
                <a:lnTo>
                  <a:pt x="3691661" y="24980"/>
                </a:lnTo>
                <a:lnTo>
                  <a:pt x="3694569" y="14287"/>
                </a:lnTo>
                <a:close/>
              </a:path>
              <a:path w="4732655" h="458470">
                <a:moveTo>
                  <a:pt x="3735717" y="28130"/>
                </a:moveTo>
                <a:lnTo>
                  <a:pt x="3728478" y="25679"/>
                </a:lnTo>
                <a:lnTo>
                  <a:pt x="3721239" y="23228"/>
                </a:lnTo>
                <a:lnTo>
                  <a:pt x="3717340" y="33604"/>
                </a:lnTo>
                <a:lnTo>
                  <a:pt x="3732707" y="38811"/>
                </a:lnTo>
                <a:lnTo>
                  <a:pt x="3735717" y="28130"/>
                </a:lnTo>
                <a:close/>
              </a:path>
              <a:path w="4732655" h="458470">
                <a:moveTo>
                  <a:pt x="3776827" y="42049"/>
                </a:moveTo>
                <a:lnTo>
                  <a:pt x="3769588" y="39598"/>
                </a:lnTo>
                <a:lnTo>
                  <a:pt x="3762349" y="37147"/>
                </a:lnTo>
                <a:lnTo>
                  <a:pt x="3758374" y="47498"/>
                </a:lnTo>
                <a:lnTo>
                  <a:pt x="3773741" y="52705"/>
                </a:lnTo>
                <a:lnTo>
                  <a:pt x="3776827" y="42049"/>
                </a:lnTo>
                <a:close/>
              </a:path>
              <a:path w="4732655" h="458470">
                <a:moveTo>
                  <a:pt x="3817937" y="55956"/>
                </a:moveTo>
                <a:lnTo>
                  <a:pt x="3810698" y="53505"/>
                </a:lnTo>
                <a:lnTo>
                  <a:pt x="3803459" y="51054"/>
                </a:lnTo>
                <a:lnTo>
                  <a:pt x="3799395" y="61379"/>
                </a:lnTo>
                <a:lnTo>
                  <a:pt x="3814762" y="66586"/>
                </a:lnTo>
                <a:lnTo>
                  <a:pt x="3817937" y="55956"/>
                </a:lnTo>
                <a:close/>
              </a:path>
              <a:path w="4732655" h="458470">
                <a:moveTo>
                  <a:pt x="3859047" y="69875"/>
                </a:moveTo>
                <a:lnTo>
                  <a:pt x="3851808" y="67424"/>
                </a:lnTo>
                <a:lnTo>
                  <a:pt x="3844569" y="64973"/>
                </a:lnTo>
                <a:lnTo>
                  <a:pt x="3840429" y="75272"/>
                </a:lnTo>
                <a:lnTo>
                  <a:pt x="3855796" y="80467"/>
                </a:lnTo>
                <a:lnTo>
                  <a:pt x="3859047" y="69875"/>
                </a:lnTo>
                <a:close/>
              </a:path>
              <a:path w="4732655" h="458470">
                <a:moveTo>
                  <a:pt x="3899687" y="85039"/>
                </a:moveTo>
                <a:lnTo>
                  <a:pt x="3892537" y="82372"/>
                </a:lnTo>
                <a:lnTo>
                  <a:pt x="3885387" y="79705"/>
                </a:lnTo>
                <a:lnTo>
                  <a:pt x="3881158" y="89954"/>
                </a:lnTo>
                <a:lnTo>
                  <a:pt x="3896360" y="95618"/>
                </a:lnTo>
                <a:lnTo>
                  <a:pt x="3899687" y="85039"/>
                </a:lnTo>
                <a:close/>
              </a:path>
              <a:path w="4732655" h="458470">
                <a:moveTo>
                  <a:pt x="3940365" y="100190"/>
                </a:moveTo>
                <a:lnTo>
                  <a:pt x="3933215" y="97523"/>
                </a:lnTo>
                <a:lnTo>
                  <a:pt x="3926065" y="94856"/>
                </a:lnTo>
                <a:lnTo>
                  <a:pt x="3921760" y="105079"/>
                </a:lnTo>
                <a:lnTo>
                  <a:pt x="3936962" y="110744"/>
                </a:lnTo>
                <a:lnTo>
                  <a:pt x="3940365" y="100190"/>
                </a:lnTo>
                <a:close/>
              </a:path>
              <a:path w="4732655" h="458470">
                <a:moveTo>
                  <a:pt x="3981031" y="115341"/>
                </a:moveTo>
                <a:lnTo>
                  <a:pt x="3973880" y="112674"/>
                </a:lnTo>
                <a:lnTo>
                  <a:pt x="3966730" y="110007"/>
                </a:lnTo>
                <a:lnTo>
                  <a:pt x="3962349" y="120205"/>
                </a:lnTo>
                <a:lnTo>
                  <a:pt x="3977551" y="125869"/>
                </a:lnTo>
                <a:lnTo>
                  <a:pt x="3981031" y="115341"/>
                </a:lnTo>
                <a:close/>
              </a:path>
              <a:path w="4732655" h="458470">
                <a:moveTo>
                  <a:pt x="4027817" y="122783"/>
                </a:moveTo>
                <a:lnTo>
                  <a:pt x="4020705" y="119964"/>
                </a:lnTo>
                <a:lnTo>
                  <a:pt x="4013568" y="117208"/>
                </a:lnTo>
                <a:lnTo>
                  <a:pt x="4009580" y="125984"/>
                </a:lnTo>
                <a:lnTo>
                  <a:pt x="4007396" y="125158"/>
                </a:lnTo>
                <a:lnTo>
                  <a:pt x="4002938" y="135331"/>
                </a:lnTo>
                <a:lnTo>
                  <a:pt x="4018153" y="140995"/>
                </a:lnTo>
                <a:lnTo>
                  <a:pt x="4021150" y="132080"/>
                </a:lnTo>
                <a:lnTo>
                  <a:pt x="4024122" y="133248"/>
                </a:lnTo>
                <a:lnTo>
                  <a:pt x="4027817" y="122783"/>
                </a:lnTo>
                <a:close/>
              </a:path>
              <a:path w="4732655" h="458470">
                <a:moveTo>
                  <a:pt x="4067924" y="139661"/>
                </a:moveTo>
                <a:lnTo>
                  <a:pt x="4060863" y="136702"/>
                </a:lnTo>
                <a:lnTo>
                  <a:pt x="4053802" y="133743"/>
                </a:lnTo>
                <a:lnTo>
                  <a:pt x="4050030" y="141909"/>
                </a:lnTo>
                <a:lnTo>
                  <a:pt x="4047782" y="140995"/>
                </a:lnTo>
                <a:lnTo>
                  <a:pt x="4043261" y="151117"/>
                </a:lnTo>
                <a:lnTo>
                  <a:pt x="4058297" y="157226"/>
                </a:lnTo>
                <a:lnTo>
                  <a:pt x="4061193" y="148869"/>
                </a:lnTo>
                <a:lnTo>
                  <a:pt x="4064165" y="150101"/>
                </a:lnTo>
                <a:lnTo>
                  <a:pt x="4067924" y="139661"/>
                </a:lnTo>
                <a:close/>
              </a:path>
              <a:path w="4732655" h="458470">
                <a:moveTo>
                  <a:pt x="4108031" y="156489"/>
                </a:moveTo>
                <a:lnTo>
                  <a:pt x="4100969" y="153530"/>
                </a:lnTo>
                <a:lnTo>
                  <a:pt x="4093908" y="150571"/>
                </a:lnTo>
                <a:lnTo>
                  <a:pt x="4090301" y="158242"/>
                </a:lnTo>
                <a:lnTo>
                  <a:pt x="4088003" y="157302"/>
                </a:lnTo>
                <a:lnTo>
                  <a:pt x="4083418" y="167398"/>
                </a:lnTo>
                <a:lnTo>
                  <a:pt x="4098455" y="173507"/>
                </a:lnTo>
                <a:lnTo>
                  <a:pt x="4101223" y="165658"/>
                </a:lnTo>
                <a:lnTo>
                  <a:pt x="4104195" y="166903"/>
                </a:lnTo>
                <a:lnTo>
                  <a:pt x="4108031" y="156489"/>
                </a:lnTo>
                <a:close/>
              </a:path>
              <a:path w="4732655" h="458470">
                <a:moveTo>
                  <a:pt x="4148137" y="173316"/>
                </a:moveTo>
                <a:lnTo>
                  <a:pt x="4141076" y="170357"/>
                </a:lnTo>
                <a:lnTo>
                  <a:pt x="4134015" y="167398"/>
                </a:lnTo>
                <a:lnTo>
                  <a:pt x="4130573" y="174586"/>
                </a:lnTo>
                <a:lnTo>
                  <a:pt x="4128211" y="173621"/>
                </a:lnTo>
                <a:lnTo>
                  <a:pt x="4123550" y="183692"/>
                </a:lnTo>
                <a:lnTo>
                  <a:pt x="4138599" y="189801"/>
                </a:lnTo>
                <a:lnTo>
                  <a:pt x="4141241" y="182460"/>
                </a:lnTo>
                <a:lnTo>
                  <a:pt x="4144238" y="183705"/>
                </a:lnTo>
                <a:lnTo>
                  <a:pt x="4148137" y="173316"/>
                </a:lnTo>
                <a:close/>
              </a:path>
              <a:path w="4732655" h="458470">
                <a:moveTo>
                  <a:pt x="4188256" y="190144"/>
                </a:moveTo>
                <a:lnTo>
                  <a:pt x="4181195" y="187185"/>
                </a:lnTo>
                <a:lnTo>
                  <a:pt x="4174134" y="184226"/>
                </a:lnTo>
                <a:lnTo>
                  <a:pt x="4170870" y="190944"/>
                </a:lnTo>
                <a:lnTo>
                  <a:pt x="4168419" y="189941"/>
                </a:lnTo>
                <a:lnTo>
                  <a:pt x="4163695" y="199986"/>
                </a:lnTo>
                <a:lnTo>
                  <a:pt x="4178731" y="206082"/>
                </a:lnTo>
                <a:lnTo>
                  <a:pt x="4181246" y="199237"/>
                </a:lnTo>
                <a:lnTo>
                  <a:pt x="4184294" y="200507"/>
                </a:lnTo>
                <a:lnTo>
                  <a:pt x="4188256" y="190144"/>
                </a:lnTo>
                <a:close/>
              </a:path>
              <a:path w="4732655" h="458470">
                <a:moveTo>
                  <a:pt x="4227944" y="207911"/>
                </a:moveTo>
                <a:lnTo>
                  <a:pt x="4220972" y="204762"/>
                </a:lnTo>
                <a:lnTo>
                  <a:pt x="4213999" y="201612"/>
                </a:lnTo>
                <a:lnTo>
                  <a:pt x="4210964" y="207746"/>
                </a:lnTo>
                <a:lnTo>
                  <a:pt x="4208462" y="206641"/>
                </a:lnTo>
                <a:lnTo>
                  <a:pt x="4203687" y="216636"/>
                </a:lnTo>
                <a:lnTo>
                  <a:pt x="4218559" y="223151"/>
                </a:lnTo>
                <a:lnTo>
                  <a:pt x="4220908" y="216903"/>
                </a:lnTo>
                <a:lnTo>
                  <a:pt x="4223918" y="218249"/>
                </a:lnTo>
                <a:lnTo>
                  <a:pt x="4227944" y="207911"/>
                </a:lnTo>
                <a:close/>
              </a:path>
              <a:path w="4732655" h="458470">
                <a:moveTo>
                  <a:pt x="4267581" y="225818"/>
                </a:moveTo>
                <a:lnTo>
                  <a:pt x="4260608" y="222669"/>
                </a:lnTo>
                <a:lnTo>
                  <a:pt x="4253636" y="219519"/>
                </a:lnTo>
                <a:lnTo>
                  <a:pt x="4250791" y="225196"/>
                </a:lnTo>
                <a:lnTo>
                  <a:pt x="4248201" y="224053"/>
                </a:lnTo>
                <a:lnTo>
                  <a:pt x="4243362" y="234022"/>
                </a:lnTo>
                <a:lnTo>
                  <a:pt x="4258234" y="240538"/>
                </a:lnTo>
                <a:lnTo>
                  <a:pt x="4260443" y="234759"/>
                </a:lnTo>
                <a:lnTo>
                  <a:pt x="4263491" y="236131"/>
                </a:lnTo>
                <a:lnTo>
                  <a:pt x="4267581" y="225818"/>
                </a:lnTo>
                <a:close/>
              </a:path>
              <a:path w="4732655" h="458470">
                <a:moveTo>
                  <a:pt x="4307217" y="243725"/>
                </a:moveTo>
                <a:lnTo>
                  <a:pt x="4300245" y="240576"/>
                </a:lnTo>
                <a:lnTo>
                  <a:pt x="4293273" y="237426"/>
                </a:lnTo>
                <a:lnTo>
                  <a:pt x="4290619" y="242646"/>
                </a:lnTo>
                <a:lnTo>
                  <a:pt x="4287952" y="241465"/>
                </a:lnTo>
                <a:lnTo>
                  <a:pt x="4283049" y="251409"/>
                </a:lnTo>
                <a:lnTo>
                  <a:pt x="4297921" y="257924"/>
                </a:lnTo>
                <a:lnTo>
                  <a:pt x="4299978" y="252628"/>
                </a:lnTo>
                <a:lnTo>
                  <a:pt x="4303065" y="254012"/>
                </a:lnTo>
                <a:lnTo>
                  <a:pt x="4307217" y="243725"/>
                </a:lnTo>
                <a:close/>
              </a:path>
              <a:path w="4732655" h="458470">
                <a:moveTo>
                  <a:pt x="4346854" y="261632"/>
                </a:moveTo>
                <a:lnTo>
                  <a:pt x="4339882" y="258483"/>
                </a:lnTo>
                <a:lnTo>
                  <a:pt x="4335170" y="258254"/>
                </a:lnTo>
                <a:lnTo>
                  <a:pt x="4332338" y="260908"/>
                </a:lnTo>
                <a:lnTo>
                  <a:pt x="4327703" y="258864"/>
                </a:lnTo>
                <a:lnTo>
                  <a:pt x="4322737" y="268782"/>
                </a:lnTo>
                <a:lnTo>
                  <a:pt x="4337609" y="275297"/>
                </a:lnTo>
                <a:lnTo>
                  <a:pt x="4339514" y="270484"/>
                </a:lnTo>
                <a:lnTo>
                  <a:pt x="4342638" y="271894"/>
                </a:lnTo>
                <a:lnTo>
                  <a:pt x="4346854" y="261632"/>
                </a:lnTo>
                <a:close/>
              </a:path>
              <a:path w="4732655" h="458470">
                <a:moveTo>
                  <a:pt x="4386275" y="280009"/>
                </a:moveTo>
                <a:lnTo>
                  <a:pt x="4379392" y="276682"/>
                </a:lnTo>
                <a:lnTo>
                  <a:pt x="4374718" y="276352"/>
                </a:lnTo>
                <a:lnTo>
                  <a:pt x="4371695" y="279120"/>
                </a:lnTo>
                <a:lnTo>
                  <a:pt x="4371670" y="279323"/>
                </a:lnTo>
                <a:lnTo>
                  <a:pt x="4369714" y="279196"/>
                </a:lnTo>
                <a:lnTo>
                  <a:pt x="4366742" y="282016"/>
                </a:lnTo>
                <a:lnTo>
                  <a:pt x="4366438" y="286080"/>
                </a:lnTo>
                <a:lnTo>
                  <a:pt x="4369790" y="289560"/>
                </a:lnTo>
                <a:lnTo>
                  <a:pt x="4377131" y="293014"/>
                </a:lnTo>
                <a:lnTo>
                  <a:pt x="4378845" y="288747"/>
                </a:lnTo>
                <a:lnTo>
                  <a:pt x="4382008" y="290258"/>
                </a:lnTo>
                <a:lnTo>
                  <a:pt x="4386275" y="280009"/>
                </a:lnTo>
                <a:close/>
              </a:path>
              <a:path w="4732655" h="458470">
                <a:moveTo>
                  <a:pt x="4425429" y="298932"/>
                </a:moveTo>
                <a:lnTo>
                  <a:pt x="4418546" y="295605"/>
                </a:lnTo>
                <a:lnTo>
                  <a:pt x="4413859" y="295262"/>
                </a:lnTo>
                <a:lnTo>
                  <a:pt x="4411129" y="297764"/>
                </a:lnTo>
                <a:lnTo>
                  <a:pt x="4408983" y="297624"/>
                </a:lnTo>
                <a:lnTo>
                  <a:pt x="4405985" y="300431"/>
                </a:lnTo>
                <a:lnTo>
                  <a:pt x="4405668" y="304495"/>
                </a:lnTo>
                <a:lnTo>
                  <a:pt x="4409008" y="307975"/>
                </a:lnTo>
                <a:lnTo>
                  <a:pt x="4416361" y="311416"/>
                </a:lnTo>
                <a:lnTo>
                  <a:pt x="4417911" y="307619"/>
                </a:lnTo>
                <a:lnTo>
                  <a:pt x="4421111" y="309156"/>
                </a:lnTo>
                <a:lnTo>
                  <a:pt x="4425429" y="298932"/>
                </a:lnTo>
                <a:close/>
              </a:path>
              <a:path w="4732655" h="458470">
                <a:moveTo>
                  <a:pt x="4464583" y="317855"/>
                </a:moveTo>
                <a:lnTo>
                  <a:pt x="4457700" y="314528"/>
                </a:lnTo>
                <a:lnTo>
                  <a:pt x="4453013" y="314185"/>
                </a:lnTo>
                <a:lnTo>
                  <a:pt x="4449965" y="316941"/>
                </a:lnTo>
                <a:lnTo>
                  <a:pt x="4449572" y="320992"/>
                </a:lnTo>
                <a:lnTo>
                  <a:pt x="4452874" y="324510"/>
                </a:lnTo>
                <a:lnTo>
                  <a:pt x="4460202" y="328053"/>
                </a:lnTo>
                <a:lnTo>
                  <a:pt x="4464583" y="317855"/>
                </a:lnTo>
                <a:close/>
              </a:path>
              <a:path w="4732655" h="458470">
                <a:moveTo>
                  <a:pt x="4503750" y="336778"/>
                </a:moveTo>
                <a:lnTo>
                  <a:pt x="4496867" y="333451"/>
                </a:lnTo>
                <a:lnTo>
                  <a:pt x="4492168" y="333108"/>
                </a:lnTo>
                <a:lnTo>
                  <a:pt x="4489094" y="335851"/>
                </a:lnTo>
                <a:lnTo>
                  <a:pt x="4488688" y="339890"/>
                </a:lnTo>
                <a:lnTo>
                  <a:pt x="4491990" y="343408"/>
                </a:lnTo>
                <a:lnTo>
                  <a:pt x="4499318" y="346938"/>
                </a:lnTo>
                <a:lnTo>
                  <a:pt x="4503750" y="336778"/>
                </a:lnTo>
                <a:close/>
              </a:path>
              <a:path w="4732655" h="458470">
                <a:moveTo>
                  <a:pt x="4542904" y="355701"/>
                </a:moveTo>
                <a:lnTo>
                  <a:pt x="4536021" y="352374"/>
                </a:lnTo>
                <a:lnTo>
                  <a:pt x="4531309" y="352031"/>
                </a:lnTo>
                <a:lnTo>
                  <a:pt x="4528223" y="354761"/>
                </a:lnTo>
                <a:lnTo>
                  <a:pt x="4527804" y="358787"/>
                </a:lnTo>
                <a:lnTo>
                  <a:pt x="4531093" y="362305"/>
                </a:lnTo>
                <a:lnTo>
                  <a:pt x="4538421" y="365836"/>
                </a:lnTo>
                <a:lnTo>
                  <a:pt x="4542904" y="355701"/>
                </a:lnTo>
                <a:close/>
              </a:path>
              <a:path w="4732655" h="458470">
                <a:moveTo>
                  <a:pt x="4577956" y="375500"/>
                </a:moveTo>
                <a:lnTo>
                  <a:pt x="4574845" y="371957"/>
                </a:lnTo>
                <a:lnTo>
                  <a:pt x="4570184" y="371500"/>
                </a:lnTo>
                <a:lnTo>
                  <a:pt x="4567098" y="374205"/>
                </a:lnTo>
                <a:lnTo>
                  <a:pt x="4566640" y="378256"/>
                </a:lnTo>
                <a:lnTo>
                  <a:pt x="4569866" y="381863"/>
                </a:lnTo>
                <a:lnTo>
                  <a:pt x="4574654" y="382371"/>
                </a:lnTo>
                <a:lnTo>
                  <a:pt x="4577626" y="379603"/>
                </a:lnTo>
                <a:lnTo>
                  <a:pt x="4577956" y="375500"/>
                </a:lnTo>
                <a:close/>
              </a:path>
              <a:path w="4732655" h="458470">
                <a:moveTo>
                  <a:pt x="4616640" y="395363"/>
                </a:moveTo>
                <a:lnTo>
                  <a:pt x="4613529" y="391820"/>
                </a:lnTo>
                <a:lnTo>
                  <a:pt x="4608855" y="391375"/>
                </a:lnTo>
                <a:lnTo>
                  <a:pt x="4605756" y="394055"/>
                </a:lnTo>
                <a:lnTo>
                  <a:pt x="4605274" y="398094"/>
                </a:lnTo>
                <a:lnTo>
                  <a:pt x="4608500" y="401701"/>
                </a:lnTo>
                <a:lnTo>
                  <a:pt x="4613300" y="402221"/>
                </a:lnTo>
                <a:lnTo>
                  <a:pt x="4616285" y="399465"/>
                </a:lnTo>
                <a:lnTo>
                  <a:pt x="4616640" y="395363"/>
                </a:lnTo>
                <a:close/>
              </a:path>
              <a:path w="4732655" h="458470">
                <a:moveTo>
                  <a:pt x="4655312" y="415226"/>
                </a:moveTo>
                <a:lnTo>
                  <a:pt x="4652213" y="411695"/>
                </a:lnTo>
                <a:lnTo>
                  <a:pt x="4647539" y="411238"/>
                </a:lnTo>
                <a:lnTo>
                  <a:pt x="4644415" y="413918"/>
                </a:lnTo>
                <a:lnTo>
                  <a:pt x="4643920" y="417944"/>
                </a:lnTo>
                <a:lnTo>
                  <a:pt x="4647133" y="421551"/>
                </a:lnTo>
                <a:lnTo>
                  <a:pt x="4651946" y="422059"/>
                </a:lnTo>
                <a:lnTo>
                  <a:pt x="4654943" y="419315"/>
                </a:lnTo>
                <a:lnTo>
                  <a:pt x="4655312" y="415226"/>
                </a:lnTo>
                <a:close/>
              </a:path>
              <a:path w="4732655" h="458470">
                <a:moveTo>
                  <a:pt x="4693983" y="435089"/>
                </a:moveTo>
                <a:lnTo>
                  <a:pt x="4690897" y="431558"/>
                </a:lnTo>
                <a:lnTo>
                  <a:pt x="4686211" y="431101"/>
                </a:lnTo>
                <a:lnTo>
                  <a:pt x="4683074" y="433768"/>
                </a:lnTo>
                <a:lnTo>
                  <a:pt x="4682566" y="437794"/>
                </a:lnTo>
                <a:lnTo>
                  <a:pt x="4685766" y="441388"/>
                </a:lnTo>
                <a:lnTo>
                  <a:pt x="4690580" y="441909"/>
                </a:lnTo>
                <a:lnTo>
                  <a:pt x="4693602" y="439178"/>
                </a:lnTo>
                <a:lnTo>
                  <a:pt x="4693983" y="435089"/>
                </a:lnTo>
                <a:close/>
              </a:path>
              <a:path w="4732655" h="458470">
                <a:moveTo>
                  <a:pt x="4732655" y="454990"/>
                </a:moveTo>
                <a:lnTo>
                  <a:pt x="4729581" y="451434"/>
                </a:lnTo>
                <a:lnTo>
                  <a:pt x="4724895" y="450964"/>
                </a:lnTo>
                <a:lnTo>
                  <a:pt x="4721733" y="453631"/>
                </a:lnTo>
                <a:lnTo>
                  <a:pt x="4721212" y="457644"/>
                </a:lnTo>
                <a:lnTo>
                  <a:pt x="4721898" y="458406"/>
                </a:lnTo>
                <a:lnTo>
                  <a:pt x="4732312" y="458406"/>
                </a:lnTo>
                <a:lnTo>
                  <a:pt x="4732655" y="454990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bg object 23"/>
          <p:cNvSpPr/>
          <p:nvPr/>
        </p:nvSpPr>
        <p:spPr>
          <a:xfrm>
            <a:off x="4054919" y="6857415"/>
            <a:ext cx="4625975" cy="459105"/>
          </a:xfrm>
          <a:custGeom>
            <a:avLst/>
            <a:gdLst/>
            <a:ahLst/>
            <a:cxnLst/>
            <a:rect l="l" t="t" r="r" b="b"/>
            <a:pathLst>
              <a:path w="4625975" h="459104">
                <a:moveTo>
                  <a:pt x="18707" y="452869"/>
                </a:moveTo>
                <a:lnTo>
                  <a:pt x="14122" y="442760"/>
                </a:lnTo>
                <a:lnTo>
                  <a:pt x="7061" y="445592"/>
                </a:lnTo>
                <a:lnTo>
                  <a:pt x="0" y="448424"/>
                </a:lnTo>
                <a:lnTo>
                  <a:pt x="3657" y="458889"/>
                </a:lnTo>
                <a:lnTo>
                  <a:pt x="18707" y="452869"/>
                </a:lnTo>
                <a:close/>
              </a:path>
              <a:path w="4625975" h="459104">
                <a:moveTo>
                  <a:pt x="58864" y="436778"/>
                </a:moveTo>
                <a:lnTo>
                  <a:pt x="54279" y="426669"/>
                </a:lnTo>
                <a:lnTo>
                  <a:pt x="47218" y="429501"/>
                </a:lnTo>
                <a:lnTo>
                  <a:pt x="40157" y="432333"/>
                </a:lnTo>
                <a:lnTo>
                  <a:pt x="43815" y="442798"/>
                </a:lnTo>
                <a:lnTo>
                  <a:pt x="58864" y="436778"/>
                </a:lnTo>
                <a:close/>
              </a:path>
              <a:path w="4625975" h="459104">
                <a:moveTo>
                  <a:pt x="99021" y="420700"/>
                </a:moveTo>
                <a:lnTo>
                  <a:pt x="94437" y="410591"/>
                </a:lnTo>
                <a:lnTo>
                  <a:pt x="87376" y="413423"/>
                </a:lnTo>
                <a:lnTo>
                  <a:pt x="80314" y="416255"/>
                </a:lnTo>
                <a:lnTo>
                  <a:pt x="83972" y="426720"/>
                </a:lnTo>
                <a:lnTo>
                  <a:pt x="99021" y="420700"/>
                </a:lnTo>
                <a:close/>
              </a:path>
              <a:path w="4625975" h="459104">
                <a:moveTo>
                  <a:pt x="139179" y="404609"/>
                </a:moveTo>
                <a:lnTo>
                  <a:pt x="134594" y="394500"/>
                </a:lnTo>
                <a:lnTo>
                  <a:pt x="127533" y="397332"/>
                </a:lnTo>
                <a:lnTo>
                  <a:pt x="120472" y="400164"/>
                </a:lnTo>
                <a:lnTo>
                  <a:pt x="124129" y="410629"/>
                </a:lnTo>
                <a:lnTo>
                  <a:pt x="139179" y="404609"/>
                </a:lnTo>
                <a:close/>
              </a:path>
              <a:path w="4625975" h="459104">
                <a:moveTo>
                  <a:pt x="179336" y="388531"/>
                </a:moveTo>
                <a:lnTo>
                  <a:pt x="174764" y="378421"/>
                </a:lnTo>
                <a:lnTo>
                  <a:pt x="167703" y="381254"/>
                </a:lnTo>
                <a:lnTo>
                  <a:pt x="160642" y="384086"/>
                </a:lnTo>
                <a:lnTo>
                  <a:pt x="164287" y="394563"/>
                </a:lnTo>
                <a:lnTo>
                  <a:pt x="179336" y="388531"/>
                </a:lnTo>
                <a:close/>
              </a:path>
              <a:path w="4625975" h="459104">
                <a:moveTo>
                  <a:pt x="219519" y="372516"/>
                </a:moveTo>
                <a:lnTo>
                  <a:pt x="214960" y="362407"/>
                </a:lnTo>
                <a:lnTo>
                  <a:pt x="207886" y="365213"/>
                </a:lnTo>
                <a:lnTo>
                  <a:pt x="200812" y="368033"/>
                </a:lnTo>
                <a:lnTo>
                  <a:pt x="204457" y="378498"/>
                </a:lnTo>
                <a:lnTo>
                  <a:pt x="219519" y="372516"/>
                </a:lnTo>
                <a:close/>
              </a:path>
              <a:path w="4625975" h="459104">
                <a:moveTo>
                  <a:pt x="259702" y="356527"/>
                </a:moveTo>
                <a:lnTo>
                  <a:pt x="255155" y="346405"/>
                </a:lnTo>
                <a:lnTo>
                  <a:pt x="248081" y="349224"/>
                </a:lnTo>
                <a:lnTo>
                  <a:pt x="241007" y="352031"/>
                </a:lnTo>
                <a:lnTo>
                  <a:pt x="244652" y="362521"/>
                </a:lnTo>
                <a:lnTo>
                  <a:pt x="259702" y="356527"/>
                </a:lnTo>
                <a:close/>
              </a:path>
              <a:path w="4625975" h="459104">
                <a:moveTo>
                  <a:pt x="299885" y="340525"/>
                </a:moveTo>
                <a:lnTo>
                  <a:pt x="295351" y="330403"/>
                </a:lnTo>
                <a:lnTo>
                  <a:pt x="288277" y="333222"/>
                </a:lnTo>
                <a:lnTo>
                  <a:pt x="281203" y="336042"/>
                </a:lnTo>
                <a:lnTo>
                  <a:pt x="284835" y="346519"/>
                </a:lnTo>
                <a:lnTo>
                  <a:pt x="299885" y="340525"/>
                </a:lnTo>
                <a:close/>
              </a:path>
              <a:path w="4625975" h="459104">
                <a:moveTo>
                  <a:pt x="340118" y="324662"/>
                </a:moveTo>
                <a:lnTo>
                  <a:pt x="335597" y="314528"/>
                </a:lnTo>
                <a:lnTo>
                  <a:pt x="328510" y="317309"/>
                </a:lnTo>
                <a:lnTo>
                  <a:pt x="321424" y="320090"/>
                </a:lnTo>
                <a:lnTo>
                  <a:pt x="325043" y="330581"/>
                </a:lnTo>
                <a:lnTo>
                  <a:pt x="340118" y="324662"/>
                </a:lnTo>
                <a:close/>
              </a:path>
              <a:path w="4625975" h="459104">
                <a:moveTo>
                  <a:pt x="380377" y="308851"/>
                </a:moveTo>
                <a:lnTo>
                  <a:pt x="375869" y="298716"/>
                </a:lnTo>
                <a:lnTo>
                  <a:pt x="368782" y="301498"/>
                </a:lnTo>
                <a:lnTo>
                  <a:pt x="361696" y="304279"/>
                </a:lnTo>
                <a:lnTo>
                  <a:pt x="365290" y="314769"/>
                </a:lnTo>
                <a:lnTo>
                  <a:pt x="380377" y="308851"/>
                </a:lnTo>
                <a:close/>
              </a:path>
              <a:path w="4625975" h="459104">
                <a:moveTo>
                  <a:pt x="420636" y="293027"/>
                </a:moveTo>
                <a:lnTo>
                  <a:pt x="416153" y="282892"/>
                </a:lnTo>
                <a:lnTo>
                  <a:pt x="409067" y="285673"/>
                </a:lnTo>
                <a:lnTo>
                  <a:pt x="401980" y="288455"/>
                </a:lnTo>
                <a:lnTo>
                  <a:pt x="405561" y="298958"/>
                </a:lnTo>
                <a:lnTo>
                  <a:pt x="420636" y="293027"/>
                </a:lnTo>
                <a:close/>
              </a:path>
              <a:path w="4625975" h="459104">
                <a:moveTo>
                  <a:pt x="460946" y="277380"/>
                </a:moveTo>
                <a:lnTo>
                  <a:pt x="456476" y="267220"/>
                </a:lnTo>
                <a:lnTo>
                  <a:pt x="449376" y="269963"/>
                </a:lnTo>
                <a:lnTo>
                  <a:pt x="442277" y="272694"/>
                </a:lnTo>
                <a:lnTo>
                  <a:pt x="445820" y="283210"/>
                </a:lnTo>
                <a:lnTo>
                  <a:pt x="460946" y="277380"/>
                </a:lnTo>
                <a:close/>
              </a:path>
              <a:path w="4625975" h="459104">
                <a:moveTo>
                  <a:pt x="501307" y="261848"/>
                </a:moveTo>
                <a:lnTo>
                  <a:pt x="496862" y="251688"/>
                </a:lnTo>
                <a:lnTo>
                  <a:pt x="489762" y="254419"/>
                </a:lnTo>
                <a:lnTo>
                  <a:pt x="482663" y="257149"/>
                </a:lnTo>
                <a:lnTo>
                  <a:pt x="486181" y="267677"/>
                </a:lnTo>
                <a:lnTo>
                  <a:pt x="501307" y="261848"/>
                </a:lnTo>
                <a:close/>
              </a:path>
              <a:path w="4625975" h="459104">
                <a:moveTo>
                  <a:pt x="541667" y="246303"/>
                </a:moveTo>
                <a:lnTo>
                  <a:pt x="537248" y="236131"/>
                </a:lnTo>
                <a:lnTo>
                  <a:pt x="530148" y="238861"/>
                </a:lnTo>
                <a:lnTo>
                  <a:pt x="523049" y="241604"/>
                </a:lnTo>
                <a:lnTo>
                  <a:pt x="526542" y="252120"/>
                </a:lnTo>
                <a:lnTo>
                  <a:pt x="541667" y="246303"/>
                </a:lnTo>
                <a:close/>
              </a:path>
              <a:path w="4625975" h="459104">
                <a:moveTo>
                  <a:pt x="582079" y="230962"/>
                </a:moveTo>
                <a:lnTo>
                  <a:pt x="577697" y="220776"/>
                </a:lnTo>
                <a:lnTo>
                  <a:pt x="570572" y="223443"/>
                </a:lnTo>
                <a:lnTo>
                  <a:pt x="563448" y="226110"/>
                </a:lnTo>
                <a:lnTo>
                  <a:pt x="566915" y="236651"/>
                </a:lnTo>
                <a:lnTo>
                  <a:pt x="582079" y="230962"/>
                </a:lnTo>
                <a:close/>
              </a:path>
              <a:path w="4625975" h="459104">
                <a:moveTo>
                  <a:pt x="622579" y="215785"/>
                </a:moveTo>
                <a:lnTo>
                  <a:pt x="618223" y="205587"/>
                </a:lnTo>
                <a:lnTo>
                  <a:pt x="611098" y="208254"/>
                </a:lnTo>
                <a:lnTo>
                  <a:pt x="603973" y="210921"/>
                </a:lnTo>
                <a:lnTo>
                  <a:pt x="607402" y="221475"/>
                </a:lnTo>
                <a:lnTo>
                  <a:pt x="622579" y="215785"/>
                </a:lnTo>
                <a:close/>
              </a:path>
              <a:path w="4625975" h="459104">
                <a:moveTo>
                  <a:pt x="663067" y="200609"/>
                </a:moveTo>
                <a:lnTo>
                  <a:pt x="658749" y="190398"/>
                </a:lnTo>
                <a:lnTo>
                  <a:pt x="651624" y="193065"/>
                </a:lnTo>
                <a:lnTo>
                  <a:pt x="644499" y="195732"/>
                </a:lnTo>
                <a:lnTo>
                  <a:pt x="647890" y="206298"/>
                </a:lnTo>
                <a:lnTo>
                  <a:pt x="663067" y="200609"/>
                </a:lnTo>
                <a:close/>
              </a:path>
              <a:path w="4625975" h="459104">
                <a:moveTo>
                  <a:pt x="703643" y="185686"/>
                </a:moveTo>
                <a:lnTo>
                  <a:pt x="699376" y="175450"/>
                </a:lnTo>
                <a:lnTo>
                  <a:pt x="692213" y="178041"/>
                </a:lnTo>
                <a:lnTo>
                  <a:pt x="685050" y="180632"/>
                </a:lnTo>
                <a:lnTo>
                  <a:pt x="688416" y="191198"/>
                </a:lnTo>
                <a:lnTo>
                  <a:pt x="703643" y="185686"/>
                </a:lnTo>
                <a:close/>
              </a:path>
              <a:path w="4625975" h="459104">
                <a:moveTo>
                  <a:pt x="744308" y="170967"/>
                </a:moveTo>
                <a:lnTo>
                  <a:pt x="740079" y="160718"/>
                </a:lnTo>
                <a:lnTo>
                  <a:pt x="732917" y="163309"/>
                </a:lnTo>
                <a:lnTo>
                  <a:pt x="725754" y="165900"/>
                </a:lnTo>
                <a:lnTo>
                  <a:pt x="729081" y="176491"/>
                </a:lnTo>
                <a:lnTo>
                  <a:pt x="744308" y="170967"/>
                </a:lnTo>
                <a:close/>
              </a:path>
              <a:path w="4625975" h="459104">
                <a:moveTo>
                  <a:pt x="784961" y="156273"/>
                </a:moveTo>
                <a:lnTo>
                  <a:pt x="780783" y="145999"/>
                </a:lnTo>
                <a:lnTo>
                  <a:pt x="773620" y="148590"/>
                </a:lnTo>
                <a:lnTo>
                  <a:pt x="766457" y="151180"/>
                </a:lnTo>
                <a:lnTo>
                  <a:pt x="769734" y="161785"/>
                </a:lnTo>
                <a:lnTo>
                  <a:pt x="784961" y="156273"/>
                </a:lnTo>
                <a:close/>
              </a:path>
              <a:path w="4625975" h="459104">
                <a:moveTo>
                  <a:pt x="825728" y="141859"/>
                </a:moveTo>
                <a:lnTo>
                  <a:pt x="821588" y="131572"/>
                </a:lnTo>
                <a:lnTo>
                  <a:pt x="814387" y="134061"/>
                </a:lnTo>
                <a:lnTo>
                  <a:pt x="807186" y="136550"/>
                </a:lnTo>
                <a:lnTo>
                  <a:pt x="810412" y="147167"/>
                </a:lnTo>
                <a:lnTo>
                  <a:pt x="825728" y="141859"/>
                </a:lnTo>
                <a:close/>
              </a:path>
              <a:path w="4625975" h="459104">
                <a:moveTo>
                  <a:pt x="866571" y="127723"/>
                </a:moveTo>
                <a:lnTo>
                  <a:pt x="862495" y="117411"/>
                </a:lnTo>
                <a:lnTo>
                  <a:pt x="855294" y="119900"/>
                </a:lnTo>
                <a:lnTo>
                  <a:pt x="848093" y="122389"/>
                </a:lnTo>
                <a:lnTo>
                  <a:pt x="851268" y="133019"/>
                </a:lnTo>
                <a:lnTo>
                  <a:pt x="866571" y="127723"/>
                </a:lnTo>
                <a:close/>
              </a:path>
              <a:path w="4625975" h="459104">
                <a:moveTo>
                  <a:pt x="907427" y="113576"/>
                </a:moveTo>
                <a:lnTo>
                  <a:pt x="903401" y="103251"/>
                </a:lnTo>
                <a:lnTo>
                  <a:pt x="896200" y="105740"/>
                </a:lnTo>
                <a:lnTo>
                  <a:pt x="889000" y="108229"/>
                </a:lnTo>
                <a:lnTo>
                  <a:pt x="892124" y="118884"/>
                </a:lnTo>
                <a:lnTo>
                  <a:pt x="907427" y="113576"/>
                </a:lnTo>
                <a:close/>
              </a:path>
              <a:path w="4625975" h="459104">
                <a:moveTo>
                  <a:pt x="948410" y="99822"/>
                </a:moveTo>
                <a:lnTo>
                  <a:pt x="944435" y="89458"/>
                </a:lnTo>
                <a:lnTo>
                  <a:pt x="937196" y="91833"/>
                </a:lnTo>
                <a:lnTo>
                  <a:pt x="929957" y="94208"/>
                </a:lnTo>
                <a:lnTo>
                  <a:pt x="933018" y="104863"/>
                </a:lnTo>
                <a:lnTo>
                  <a:pt x="948410" y="99822"/>
                </a:lnTo>
                <a:close/>
              </a:path>
              <a:path w="4625975" h="459104">
                <a:moveTo>
                  <a:pt x="989482" y="86334"/>
                </a:moveTo>
                <a:lnTo>
                  <a:pt x="985570" y="75958"/>
                </a:lnTo>
                <a:lnTo>
                  <a:pt x="978331" y="78333"/>
                </a:lnTo>
                <a:lnTo>
                  <a:pt x="971092" y="80708"/>
                </a:lnTo>
                <a:lnTo>
                  <a:pt x="974102" y="91389"/>
                </a:lnTo>
                <a:lnTo>
                  <a:pt x="989482" y="86334"/>
                </a:lnTo>
                <a:close/>
              </a:path>
              <a:path w="4625975" h="459104">
                <a:moveTo>
                  <a:pt x="1030541" y="72859"/>
                </a:moveTo>
                <a:lnTo>
                  <a:pt x="1026693" y="62458"/>
                </a:lnTo>
                <a:lnTo>
                  <a:pt x="1019454" y="64833"/>
                </a:lnTo>
                <a:lnTo>
                  <a:pt x="1012215" y="67208"/>
                </a:lnTo>
                <a:lnTo>
                  <a:pt x="1015161" y="77901"/>
                </a:lnTo>
                <a:lnTo>
                  <a:pt x="1030541" y="72859"/>
                </a:lnTo>
                <a:close/>
              </a:path>
              <a:path w="4625975" h="459104">
                <a:moveTo>
                  <a:pt x="1071765" y="59880"/>
                </a:moveTo>
                <a:lnTo>
                  <a:pt x="1067981" y="49453"/>
                </a:lnTo>
                <a:lnTo>
                  <a:pt x="1060704" y="51689"/>
                </a:lnTo>
                <a:lnTo>
                  <a:pt x="1053426" y="53924"/>
                </a:lnTo>
                <a:lnTo>
                  <a:pt x="1056297" y="64643"/>
                </a:lnTo>
                <a:lnTo>
                  <a:pt x="1071765" y="59880"/>
                </a:lnTo>
                <a:close/>
              </a:path>
              <a:path w="4625975" h="459104">
                <a:moveTo>
                  <a:pt x="1113091" y="47167"/>
                </a:moveTo>
                <a:lnTo>
                  <a:pt x="1109370" y="36715"/>
                </a:lnTo>
                <a:lnTo>
                  <a:pt x="1102093" y="38950"/>
                </a:lnTo>
                <a:lnTo>
                  <a:pt x="1094816" y="41186"/>
                </a:lnTo>
                <a:lnTo>
                  <a:pt x="1097610" y="51917"/>
                </a:lnTo>
                <a:lnTo>
                  <a:pt x="1113091" y="47167"/>
                </a:lnTo>
                <a:close/>
              </a:path>
              <a:path w="4625975" h="459104">
                <a:moveTo>
                  <a:pt x="1154391" y="34455"/>
                </a:moveTo>
                <a:lnTo>
                  <a:pt x="1150747" y="23990"/>
                </a:lnTo>
                <a:lnTo>
                  <a:pt x="1143469" y="26225"/>
                </a:lnTo>
                <a:lnTo>
                  <a:pt x="1136192" y="28460"/>
                </a:lnTo>
                <a:lnTo>
                  <a:pt x="1138923" y="39217"/>
                </a:lnTo>
                <a:lnTo>
                  <a:pt x="1154391" y="34455"/>
                </a:lnTo>
                <a:close/>
              </a:path>
              <a:path w="4625975" h="459104">
                <a:moveTo>
                  <a:pt x="1195895" y="22377"/>
                </a:moveTo>
                <a:lnTo>
                  <a:pt x="1192326" y="11874"/>
                </a:lnTo>
                <a:lnTo>
                  <a:pt x="1184998" y="13957"/>
                </a:lnTo>
                <a:lnTo>
                  <a:pt x="1177671" y="16052"/>
                </a:lnTo>
                <a:lnTo>
                  <a:pt x="1180325" y="26809"/>
                </a:lnTo>
                <a:lnTo>
                  <a:pt x="1195895" y="22377"/>
                </a:lnTo>
                <a:close/>
              </a:path>
              <a:path w="4625975" h="459104">
                <a:moveTo>
                  <a:pt x="1237449" y="10541"/>
                </a:moveTo>
                <a:lnTo>
                  <a:pt x="1233970" y="0"/>
                </a:lnTo>
                <a:lnTo>
                  <a:pt x="1226642" y="2095"/>
                </a:lnTo>
                <a:lnTo>
                  <a:pt x="1219314" y="4178"/>
                </a:lnTo>
                <a:lnTo>
                  <a:pt x="1221879" y="14973"/>
                </a:lnTo>
                <a:lnTo>
                  <a:pt x="1237449" y="10541"/>
                </a:lnTo>
                <a:close/>
              </a:path>
              <a:path w="4625975" h="459104">
                <a:moveTo>
                  <a:pt x="1272349" y="584"/>
                </a:moveTo>
                <a:lnTo>
                  <a:pt x="1262862" y="584"/>
                </a:lnTo>
                <a:lnTo>
                  <a:pt x="1263446" y="3136"/>
                </a:lnTo>
                <a:lnTo>
                  <a:pt x="1272349" y="584"/>
                </a:lnTo>
                <a:close/>
              </a:path>
              <a:path w="4625975" h="459104">
                <a:moveTo>
                  <a:pt x="3453206" y="584"/>
                </a:moveTo>
                <a:lnTo>
                  <a:pt x="3452393" y="584"/>
                </a:lnTo>
                <a:lnTo>
                  <a:pt x="3453155" y="812"/>
                </a:lnTo>
                <a:lnTo>
                  <a:pt x="3453206" y="584"/>
                </a:lnTo>
                <a:close/>
              </a:path>
              <a:path w="4625975" h="459104">
                <a:moveTo>
                  <a:pt x="3497237" y="2070"/>
                </a:moveTo>
                <a:lnTo>
                  <a:pt x="3492144" y="596"/>
                </a:lnTo>
                <a:lnTo>
                  <a:pt x="3481679" y="596"/>
                </a:lnTo>
                <a:lnTo>
                  <a:pt x="3479101" y="8343"/>
                </a:lnTo>
                <a:lnTo>
                  <a:pt x="3494646" y="12865"/>
                </a:lnTo>
                <a:lnTo>
                  <a:pt x="3497237" y="2070"/>
                </a:lnTo>
                <a:close/>
              </a:path>
              <a:path w="4625975" h="459104">
                <a:moveTo>
                  <a:pt x="3538829" y="14135"/>
                </a:moveTo>
                <a:lnTo>
                  <a:pt x="3531514" y="12014"/>
                </a:lnTo>
                <a:lnTo>
                  <a:pt x="3524199" y="9893"/>
                </a:lnTo>
                <a:lnTo>
                  <a:pt x="3520605" y="20383"/>
                </a:lnTo>
                <a:lnTo>
                  <a:pt x="3536150" y="24904"/>
                </a:lnTo>
                <a:lnTo>
                  <a:pt x="3538829" y="14135"/>
                </a:lnTo>
                <a:close/>
              </a:path>
              <a:path w="4625975" h="459104">
                <a:moveTo>
                  <a:pt x="3580409" y="26212"/>
                </a:moveTo>
                <a:lnTo>
                  <a:pt x="3573094" y="24091"/>
                </a:lnTo>
                <a:lnTo>
                  <a:pt x="3565779" y="21971"/>
                </a:lnTo>
                <a:lnTo>
                  <a:pt x="3562096" y="32435"/>
                </a:lnTo>
                <a:lnTo>
                  <a:pt x="3577640" y="36957"/>
                </a:lnTo>
                <a:lnTo>
                  <a:pt x="3580409" y="26212"/>
                </a:lnTo>
                <a:close/>
              </a:path>
              <a:path w="4625975" h="459104">
                <a:moveTo>
                  <a:pt x="3621697" y="39306"/>
                </a:moveTo>
                <a:lnTo>
                  <a:pt x="3614445" y="36957"/>
                </a:lnTo>
                <a:lnTo>
                  <a:pt x="3607193" y="34607"/>
                </a:lnTo>
                <a:lnTo>
                  <a:pt x="3603434" y="45034"/>
                </a:lnTo>
                <a:lnTo>
                  <a:pt x="3618839" y="50038"/>
                </a:lnTo>
                <a:lnTo>
                  <a:pt x="3621697" y="39306"/>
                </a:lnTo>
                <a:close/>
              </a:path>
              <a:path w="4625975" h="459104">
                <a:moveTo>
                  <a:pt x="3662870" y="52692"/>
                </a:moveTo>
                <a:lnTo>
                  <a:pt x="3655618" y="50342"/>
                </a:lnTo>
                <a:lnTo>
                  <a:pt x="3648367" y="47993"/>
                </a:lnTo>
                <a:lnTo>
                  <a:pt x="3644531" y="58394"/>
                </a:lnTo>
                <a:lnTo>
                  <a:pt x="3659924" y="63398"/>
                </a:lnTo>
                <a:lnTo>
                  <a:pt x="3662870" y="52692"/>
                </a:lnTo>
                <a:close/>
              </a:path>
              <a:path w="4625975" h="459104">
                <a:moveTo>
                  <a:pt x="3704056" y="66078"/>
                </a:moveTo>
                <a:lnTo>
                  <a:pt x="3696805" y="63728"/>
                </a:lnTo>
                <a:lnTo>
                  <a:pt x="3689553" y="61379"/>
                </a:lnTo>
                <a:lnTo>
                  <a:pt x="3685629" y="71755"/>
                </a:lnTo>
                <a:lnTo>
                  <a:pt x="3701021" y="76758"/>
                </a:lnTo>
                <a:lnTo>
                  <a:pt x="3704056" y="66078"/>
                </a:lnTo>
                <a:close/>
              </a:path>
              <a:path w="4625975" h="459104">
                <a:moveTo>
                  <a:pt x="3745242" y="79463"/>
                </a:moveTo>
                <a:lnTo>
                  <a:pt x="3737991" y="77114"/>
                </a:lnTo>
                <a:lnTo>
                  <a:pt x="3730739" y="74764"/>
                </a:lnTo>
                <a:lnTo>
                  <a:pt x="3726738" y="85115"/>
                </a:lnTo>
                <a:lnTo>
                  <a:pt x="3742131" y="90106"/>
                </a:lnTo>
                <a:lnTo>
                  <a:pt x="3745242" y="79463"/>
                </a:lnTo>
                <a:close/>
              </a:path>
              <a:path w="4625975" h="459104">
                <a:moveTo>
                  <a:pt x="3786060" y="93903"/>
                </a:moveTo>
                <a:lnTo>
                  <a:pt x="3778885" y="91338"/>
                </a:lnTo>
                <a:lnTo>
                  <a:pt x="3771709" y="88760"/>
                </a:lnTo>
                <a:lnTo>
                  <a:pt x="3767632" y="99072"/>
                </a:lnTo>
                <a:lnTo>
                  <a:pt x="3782860" y="104546"/>
                </a:lnTo>
                <a:lnTo>
                  <a:pt x="3786060" y="93903"/>
                </a:lnTo>
                <a:close/>
              </a:path>
              <a:path w="4625975" h="459104">
                <a:moveTo>
                  <a:pt x="3826814" y="108534"/>
                </a:moveTo>
                <a:lnTo>
                  <a:pt x="3819639" y="105956"/>
                </a:lnTo>
                <a:lnTo>
                  <a:pt x="3812463" y="103378"/>
                </a:lnTo>
                <a:lnTo>
                  <a:pt x="3808311" y="113665"/>
                </a:lnTo>
                <a:lnTo>
                  <a:pt x="3823538" y="119138"/>
                </a:lnTo>
                <a:lnTo>
                  <a:pt x="3826814" y="108534"/>
                </a:lnTo>
                <a:close/>
              </a:path>
              <a:path w="4625975" h="459104">
                <a:moveTo>
                  <a:pt x="3867569" y="123164"/>
                </a:moveTo>
                <a:lnTo>
                  <a:pt x="3860393" y="120586"/>
                </a:lnTo>
                <a:lnTo>
                  <a:pt x="3853218" y="118021"/>
                </a:lnTo>
                <a:lnTo>
                  <a:pt x="3848989" y="128270"/>
                </a:lnTo>
                <a:lnTo>
                  <a:pt x="3864216" y="133743"/>
                </a:lnTo>
                <a:lnTo>
                  <a:pt x="3867569" y="123164"/>
                </a:lnTo>
                <a:close/>
              </a:path>
              <a:path w="4625975" h="459104">
                <a:moveTo>
                  <a:pt x="3908323" y="137769"/>
                </a:moveTo>
                <a:lnTo>
                  <a:pt x="3901148" y="135204"/>
                </a:lnTo>
                <a:lnTo>
                  <a:pt x="3893972" y="132626"/>
                </a:lnTo>
                <a:lnTo>
                  <a:pt x="3889667" y="142849"/>
                </a:lnTo>
                <a:lnTo>
                  <a:pt x="3904907" y="148323"/>
                </a:lnTo>
                <a:lnTo>
                  <a:pt x="3908323" y="137769"/>
                </a:lnTo>
                <a:close/>
              </a:path>
              <a:path w="4625975" h="459104">
                <a:moveTo>
                  <a:pt x="3948722" y="153327"/>
                </a:moveTo>
                <a:lnTo>
                  <a:pt x="3941635" y="150545"/>
                </a:lnTo>
                <a:lnTo>
                  <a:pt x="3934549" y="147764"/>
                </a:lnTo>
                <a:lnTo>
                  <a:pt x="3930154" y="157949"/>
                </a:lnTo>
                <a:lnTo>
                  <a:pt x="3945242" y="163855"/>
                </a:lnTo>
                <a:lnTo>
                  <a:pt x="3948722" y="153327"/>
                </a:lnTo>
                <a:close/>
              </a:path>
              <a:path w="4625975" h="459104">
                <a:moveTo>
                  <a:pt x="3989032" y="169125"/>
                </a:moveTo>
                <a:lnTo>
                  <a:pt x="3981945" y="166344"/>
                </a:lnTo>
                <a:lnTo>
                  <a:pt x="3974858" y="163563"/>
                </a:lnTo>
                <a:lnTo>
                  <a:pt x="3970401" y="173723"/>
                </a:lnTo>
                <a:lnTo>
                  <a:pt x="3985476" y="179628"/>
                </a:lnTo>
                <a:lnTo>
                  <a:pt x="3989032" y="169125"/>
                </a:lnTo>
                <a:close/>
              </a:path>
              <a:path w="4625975" h="459104">
                <a:moveTo>
                  <a:pt x="4029341" y="184924"/>
                </a:moveTo>
                <a:lnTo>
                  <a:pt x="4022255" y="182143"/>
                </a:lnTo>
                <a:lnTo>
                  <a:pt x="4015168" y="179362"/>
                </a:lnTo>
                <a:lnTo>
                  <a:pt x="4010647" y="189496"/>
                </a:lnTo>
                <a:lnTo>
                  <a:pt x="4025722" y="195402"/>
                </a:lnTo>
                <a:lnTo>
                  <a:pt x="4029341" y="184924"/>
                </a:lnTo>
                <a:close/>
              </a:path>
              <a:path w="4625975" h="459104">
                <a:moveTo>
                  <a:pt x="4069651" y="200723"/>
                </a:moveTo>
                <a:lnTo>
                  <a:pt x="4062565" y="197942"/>
                </a:lnTo>
                <a:lnTo>
                  <a:pt x="4055478" y="195160"/>
                </a:lnTo>
                <a:lnTo>
                  <a:pt x="4050881" y="205270"/>
                </a:lnTo>
                <a:lnTo>
                  <a:pt x="4065955" y="211175"/>
                </a:lnTo>
                <a:lnTo>
                  <a:pt x="4069651" y="200723"/>
                </a:lnTo>
                <a:close/>
              </a:path>
              <a:path w="4625975" h="459104">
                <a:moveTo>
                  <a:pt x="4109707" y="217131"/>
                </a:moveTo>
                <a:lnTo>
                  <a:pt x="4102697" y="214160"/>
                </a:lnTo>
                <a:lnTo>
                  <a:pt x="4095686" y="211188"/>
                </a:lnTo>
                <a:lnTo>
                  <a:pt x="4091025" y="221246"/>
                </a:lnTo>
                <a:lnTo>
                  <a:pt x="4105935" y="227571"/>
                </a:lnTo>
                <a:lnTo>
                  <a:pt x="4109707" y="217131"/>
                </a:lnTo>
                <a:close/>
              </a:path>
              <a:path w="4625975" h="459104">
                <a:moveTo>
                  <a:pt x="4149572" y="234035"/>
                </a:moveTo>
                <a:lnTo>
                  <a:pt x="4142562" y="231063"/>
                </a:lnTo>
                <a:lnTo>
                  <a:pt x="4135551" y="228092"/>
                </a:lnTo>
                <a:lnTo>
                  <a:pt x="4130827" y="238125"/>
                </a:lnTo>
                <a:lnTo>
                  <a:pt x="4145737" y="244449"/>
                </a:lnTo>
                <a:lnTo>
                  <a:pt x="4149572" y="234035"/>
                </a:lnTo>
                <a:close/>
              </a:path>
              <a:path w="4625975" h="459104">
                <a:moveTo>
                  <a:pt x="4189425" y="250939"/>
                </a:moveTo>
                <a:lnTo>
                  <a:pt x="4182414" y="247967"/>
                </a:lnTo>
                <a:lnTo>
                  <a:pt x="4175404" y="244995"/>
                </a:lnTo>
                <a:lnTo>
                  <a:pt x="4170629" y="255003"/>
                </a:lnTo>
                <a:lnTo>
                  <a:pt x="4185526" y="261327"/>
                </a:lnTo>
                <a:lnTo>
                  <a:pt x="4189425" y="250939"/>
                </a:lnTo>
                <a:close/>
              </a:path>
              <a:path w="4625975" h="459104">
                <a:moveTo>
                  <a:pt x="4229290" y="267843"/>
                </a:moveTo>
                <a:lnTo>
                  <a:pt x="4222280" y="264871"/>
                </a:lnTo>
                <a:lnTo>
                  <a:pt x="4215269" y="261899"/>
                </a:lnTo>
                <a:lnTo>
                  <a:pt x="4210431" y="271881"/>
                </a:lnTo>
                <a:lnTo>
                  <a:pt x="4225341" y="278206"/>
                </a:lnTo>
                <a:lnTo>
                  <a:pt x="4229290" y="267843"/>
                </a:lnTo>
                <a:close/>
              </a:path>
              <a:path w="4625975" h="459104">
                <a:moveTo>
                  <a:pt x="4269067" y="284924"/>
                </a:moveTo>
                <a:lnTo>
                  <a:pt x="4262132" y="281774"/>
                </a:lnTo>
                <a:lnTo>
                  <a:pt x="4255122" y="278803"/>
                </a:lnTo>
                <a:lnTo>
                  <a:pt x="4250220" y="288759"/>
                </a:lnTo>
                <a:lnTo>
                  <a:pt x="4257675" y="291922"/>
                </a:lnTo>
                <a:lnTo>
                  <a:pt x="4265041" y="295275"/>
                </a:lnTo>
                <a:lnTo>
                  <a:pt x="4269067" y="284924"/>
                </a:lnTo>
                <a:close/>
              </a:path>
              <a:path w="4625975" h="459104">
                <a:moveTo>
                  <a:pt x="4313402" y="300520"/>
                </a:moveTo>
                <a:lnTo>
                  <a:pt x="4306494" y="297281"/>
                </a:lnTo>
                <a:lnTo>
                  <a:pt x="4301820" y="297002"/>
                </a:lnTo>
                <a:lnTo>
                  <a:pt x="4299775" y="298919"/>
                </a:lnTo>
                <a:lnTo>
                  <a:pt x="4294594" y="296557"/>
                </a:lnTo>
                <a:lnTo>
                  <a:pt x="4289641" y="306476"/>
                </a:lnTo>
                <a:lnTo>
                  <a:pt x="4304373" y="313182"/>
                </a:lnTo>
                <a:lnTo>
                  <a:pt x="4305922" y="309270"/>
                </a:lnTo>
                <a:lnTo>
                  <a:pt x="4309199" y="310794"/>
                </a:lnTo>
                <a:lnTo>
                  <a:pt x="4313402" y="300520"/>
                </a:lnTo>
                <a:close/>
              </a:path>
              <a:path w="4625975" h="459104">
                <a:moveTo>
                  <a:pt x="4352683" y="318960"/>
                </a:moveTo>
                <a:lnTo>
                  <a:pt x="4345775" y="315722"/>
                </a:lnTo>
                <a:lnTo>
                  <a:pt x="4341088" y="315442"/>
                </a:lnTo>
                <a:lnTo>
                  <a:pt x="4339437" y="316966"/>
                </a:lnTo>
                <a:lnTo>
                  <a:pt x="4334002" y="314490"/>
                </a:lnTo>
                <a:lnTo>
                  <a:pt x="4328998" y="324383"/>
                </a:lnTo>
                <a:lnTo>
                  <a:pt x="4343730" y="331089"/>
                </a:lnTo>
                <a:lnTo>
                  <a:pt x="4345102" y="327660"/>
                </a:lnTo>
                <a:lnTo>
                  <a:pt x="4348429" y="329209"/>
                </a:lnTo>
                <a:lnTo>
                  <a:pt x="4352683" y="318960"/>
                </a:lnTo>
                <a:close/>
              </a:path>
              <a:path w="4625975" h="459104">
                <a:moveTo>
                  <a:pt x="4391965" y="337388"/>
                </a:moveTo>
                <a:lnTo>
                  <a:pt x="4385056" y="334149"/>
                </a:lnTo>
                <a:lnTo>
                  <a:pt x="4380357" y="333870"/>
                </a:lnTo>
                <a:lnTo>
                  <a:pt x="4379087" y="335026"/>
                </a:lnTo>
                <a:lnTo>
                  <a:pt x="4373397" y="332435"/>
                </a:lnTo>
                <a:lnTo>
                  <a:pt x="4368330" y="342303"/>
                </a:lnTo>
                <a:lnTo>
                  <a:pt x="4383075" y="349008"/>
                </a:lnTo>
                <a:lnTo>
                  <a:pt x="4384281" y="346036"/>
                </a:lnTo>
                <a:lnTo>
                  <a:pt x="4387647" y="347611"/>
                </a:lnTo>
                <a:lnTo>
                  <a:pt x="4391965" y="337388"/>
                </a:lnTo>
                <a:close/>
              </a:path>
              <a:path w="4625975" h="459104">
                <a:moveTo>
                  <a:pt x="4431233" y="355828"/>
                </a:moveTo>
                <a:lnTo>
                  <a:pt x="4424324" y="352590"/>
                </a:lnTo>
                <a:lnTo>
                  <a:pt x="4419625" y="352298"/>
                </a:lnTo>
                <a:lnTo>
                  <a:pt x="4418762" y="353085"/>
                </a:lnTo>
                <a:lnTo>
                  <a:pt x="4412793" y="350367"/>
                </a:lnTo>
                <a:lnTo>
                  <a:pt x="4407674" y="360210"/>
                </a:lnTo>
                <a:lnTo>
                  <a:pt x="4422406" y="366915"/>
                </a:lnTo>
                <a:lnTo>
                  <a:pt x="4423435" y="364426"/>
                </a:lnTo>
                <a:lnTo>
                  <a:pt x="4426864" y="366026"/>
                </a:lnTo>
                <a:lnTo>
                  <a:pt x="4431233" y="355828"/>
                </a:lnTo>
                <a:close/>
              </a:path>
              <a:path w="4625975" h="459104">
                <a:moveTo>
                  <a:pt x="4470171" y="374967"/>
                </a:moveTo>
                <a:lnTo>
                  <a:pt x="4463339" y="371551"/>
                </a:lnTo>
                <a:lnTo>
                  <a:pt x="4458678" y="371157"/>
                </a:lnTo>
                <a:lnTo>
                  <a:pt x="4457941" y="371817"/>
                </a:lnTo>
                <a:lnTo>
                  <a:pt x="4454271" y="371551"/>
                </a:lnTo>
                <a:lnTo>
                  <a:pt x="4451261" y="374319"/>
                </a:lnTo>
                <a:lnTo>
                  <a:pt x="4450893" y="378371"/>
                </a:lnTo>
                <a:lnTo>
                  <a:pt x="4454195" y="381901"/>
                </a:lnTo>
                <a:lnTo>
                  <a:pt x="4461472" y="385432"/>
                </a:lnTo>
                <a:lnTo>
                  <a:pt x="4462310" y="383438"/>
                </a:lnTo>
                <a:lnTo>
                  <a:pt x="4465739" y="385140"/>
                </a:lnTo>
                <a:lnTo>
                  <a:pt x="4470171" y="374967"/>
                </a:lnTo>
                <a:close/>
              </a:path>
              <a:path w="4625975" h="459104">
                <a:moveTo>
                  <a:pt x="4508982" y="394360"/>
                </a:moveTo>
                <a:lnTo>
                  <a:pt x="4502150" y="390944"/>
                </a:lnTo>
                <a:lnTo>
                  <a:pt x="4497489" y="390550"/>
                </a:lnTo>
                <a:lnTo>
                  <a:pt x="4497260" y="390753"/>
                </a:lnTo>
                <a:lnTo>
                  <a:pt x="4493196" y="390448"/>
                </a:lnTo>
                <a:lnTo>
                  <a:pt x="4490174" y="393217"/>
                </a:lnTo>
                <a:lnTo>
                  <a:pt x="4489780" y="397256"/>
                </a:lnTo>
                <a:lnTo>
                  <a:pt x="4493082" y="400786"/>
                </a:lnTo>
                <a:lnTo>
                  <a:pt x="4500359" y="404317"/>
                </a:lnTo>
                <a:lnTo>
                  <a:pt x="4501019" y="402780"/>
                </a:lnTo>
                <a:lnTo>
                  <a:pt x="4504499" y="404507"/>
                </a:lnTo>
                <a:lnTo>
                  <a:pt x="4508982" y="394360"/>
                </a:lnTo>
                <a:close/>
              </a:path>
              <a:path w="4625975" h="459104">
                <a:moveTo>
                  <a:pt x="4547794" y="413753"/>
                </a:moveTo>
                <a:lnTo>
                  <a:pt x="4540961" y="410337"/>
                </a:lnTo>
                <a:lnTo>
                  <a:pt x="4537494" y="410044"/>
                </a:lnTo>
                <a:lnTo>
                  <a:pt x="4536808" y="409702"/>
                </a:lnTo>
                <a:lnTo>
                  <a:pt x="4532134" y="409359"/>
                </a:lnTo>
                <a:lnTo>
                  <a:pt x="4529086" y="412115"/>
                </a:lnTo>
                <a:lnTo>
                  <a:pt x="4528680" y="416153"/>
                </a:lnTo>
                <a:lnTo>
                  <a:pt x="4531969" y="419671"/>
                </a:lnTo>
                <a:lnTo>
                  <a:pt x="4539246" y="423214"/>
                </a:lnTo>
                <a:lnTo>
                  <a:pt x="4539716" y="422109"/>
                </a:lnTo>
                <a:lnTo>
                  <a:pt x="4543260" y="423875"/>
                </a:lnTo>
                <a:lnTo>
                  <a:pt x="4547794" y="413753"/>
                </a:lnTo>
                <a:close/>
              </a:path>
              <a:path w="4625975" h="459104">
                <a:moveTo>
                  <a:pt x="4586605" y="433146"/>
                </a:moveTo>
                <a:lnTo>
                  <a:pt x="4579772" y="429729"/>
                </a:lnTo>
                <a:lnTo>
                  <a:pt x="4577664" y="429552"/>
                </a:lnTo>
                <a:lnTo>
                  <a:pt x="4575746" y="428612"/>
                </a:lnTo>
                <a:lnTo>
                  <a:pt x="4571060" y="428256"/>
                </a:lnTo>
                <a:lnTo>
                  <a:pt x="4567999" y="431012"/>
                </a:lnTo>
                <a:lnTo>
                  <a:pt x="4567580" y="435038"/>
                </a:lnTo>
                <a:lnTo>
                  <a:pt x="4570857" y="438556"/>
                </a:lnTo>
                <a:lnTo>
                  <a:pt x="4578134" y="442099"/>
                </a:lnTo>
                <a:lnTo>
                  <a:pt x="4578413" y="441452"/>
                </a:lnTo>
                <a:lnTo>
                  <a:pt x="4582020" y="443242"/>
                </a:lnTo>
                <a:lnTo>
                  <a:pt x="4586605" y="433146"/>
                </a:lnTo>
                <a:close/>
              </a:path>
              <a:path w="4625975" h="459104">
                <a:moveTo>
                  <a:pt x="4625416" y="452539"/>
                </a:moveTo>
                <a:lnTo>
                  <a:pt x="4618583" y="449122"/>
                </a:lnTo>
                <a:lnTo>
                  <a:pt x="4617834" y="449059"/>
                </a:lnTo>
                <a:lnTo>
                  <a:pt x="4614684" y="447522"/>
                </a:lnTo>
                <a:lnTo>
                  <a:pt x="4609998" y="447167"/>
                </a:lnTo>
                <a:lnTo>
                  <a:pt x="4606912" y="449910"/>
                </a:lnTo>
                <a:lnTo>
                  <a:pt x="4606480" y="453936"/>
                </a:lnTo>
                <a:lnTo>
                  <a:pt x="4609744" y="457441"/>
                </a:lnTo>
                <a:lnTo>
                  <a:pt x="4610468" y="457784"/>
                </a:lnTo>
                <a:lnTo>
                  <a:pt x="4612449" y="457784"/>
                </a:lnTo>
                <a:lnTo>
                  <a:pt x="4618431" y="457784"/>
                </a:lnTo>
                <a:lnTo>
                  <a:pt x="4623003" y="457784"/>
                </a:lnTo>
                <a:lnTo>
                  <a:pt x="4625416" y="452539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bg object 24"/>
          <p:cNvSpPr/>
          <p:nvPr/>
        </p:nvSpPr>
        <p:spPr>
          <a:xfrm>
            <a:off x="4133901" y="6857682"/>
            <a:ext cx="4542790" cy="459740"/>
          </a:xfrm>
          <a:custGeom>
            <a:avLst/>
            <a:gdLst/>
            <a:ahLst/>
            <a:cxnLst/>
            <a:rect l="l" t="t" r="r" b="b"/>
            <a:pathLst>
              <a:path w="4542790" h="459740">
                <a:moveTo>
                  <a:pt x="18656" y="455625"/>
                </a:moveTo>
                <a:lnTo>
                  <a:pt x="14122" y="445503"/>
                </a:lnTo>
                <a:lnTo>
                  <a:pt x="0" y="451091"/>
                </a:lnTo>
                <a:lnTo>
                  <a:pt x="2222" y="457517"/>
                </a:lnTo>
                <a:lnTo>
                  <a:pt x="13855" y="457517"/>
                </a:lnTo>
                <a:lnTo>
                  <a:pt x="18656" y="455625"/>
                </a:lnTo>
                <a:close/>
              </a:path>
              <a:path w="4542790" h="459740">
                <a:moveTo>
                  <a:pt x="58801" y="439750"/>
                </a:moveTo>
                <a:lnTo>
                  <a:pt x="54267" y="429615"/>
                </a:lnTo>
                <a:lnTo>
                  <a:pt x="47205" y="432422"/>
                </a:lnTo>
                <a:lnTo>
                  <a:pt x="40144" y="435216"/>
                </a:lnTo>
                <a:lnTo>
                  <a:pt x="43764" y="445706"/>
                </a:lnTo>
                <a:lnTo>
                  <a:pt x="58801" y="439750"/>
                </a:lnTo>
                <a:close/>
              </a:path>
              <a:path w="4542790" h="459740">
                <a:moveTo>
                  <a:pt x="96443" y="457517"/>
                </a:moveTo>
                <a:lnTo>
                  <a:pt x="92849" y="449427"/>
                </a:lnTo>
                <a:lnTo>
                  <a:pt x="78727" y="454939"/>
                </a:lnTo>
                <a:lnTo>
                  <a:pt x="79616" y="457517"/>
                </a:lnTo>
                <a:lnTo>
                  <a:pt x="96443" y="457517"/>
                </a:lnTo>
                <a:close/>
              </a:path>
              <a:path w="4542790" h="459740">
                <a:moveTo>
                  <a:pt x="98933" y="423862"/>
                </a:moveTo>
                <a:lnTo>
                  <a:pt x="94399" y="413740"/>
                </a:lnTo>
                <a:lnTo>
                  <a:pt x="87337" y="416534"/>
                </a:lnTo>
                <a:lnTo>
                  <a:pt x="80276" y="419328"/>
                </a:lnTo>
                <a:lnTo>
                  <a:pt x="83896" y="429818"/>
                </a:lnTo>
                <a:lnTo>
                  <a:pt x="98933" y="423862"/>
                </a:lnTo>
                <a:close/>
              </a:path>
              <a:path w="4542790" h="459740">
                <a:moveTo>
                  <a:pt x="137464" y="443915"/>
                </a:moveTo>
                <a:lnTo>
                  <a:pt x="132981" y="433768"/>
                </a:lnTo>
                <a:lnTo>
                  <a:pt x="125920" y="436524"/>
                </a:lnTo>
                <a:lnTo>
                  <a:pt x="118859" y="439280"/>
                </a:lnTo>
                <a:lnTo>
                  <a:pt x="122428" y="449783"/>
                </a:lnTo>
                <a:lnTo>
                  <a:pt x="137464" y="443915"/>
                </a:lnTo>
                <a:close/>
              </a:path>
              <a:path w="4542790" h="459740">
                <a:moveTo>
                  <a:pt x="139090" y="408038"/>
                </a:moveTo>
                <a:lnTo>
                  <a:pt x="134556" y="397916"/>
                </a:lnTo>
                <a:lnTo>
                  <a:pt x="127495" y="400697"/>
                </a:lnTo>
                <a:lnTo>
                  <a:pt x="120434" y="403479"/>
                </a:lnTo>
                <a:lnTo>
                  <a:pt x="124040" y="413969"/>
                </a:lnTo>
                <a:lnTo>
                  <a:pt x="139090" y="408038"/>
                </a:lnTo>
                <a:close/>
              </a:path>
              <a:path w="4542790" h="459740">
                <a:moveTo>
                  <a:pt x="177609" y="428256"/>
                </a:moveTo>
                <a:lnTo>
                  <a:pt x="173126" y="418109"/>
                </a:lnTo>
                <a:lnTo>
                  <a:pt x="166065" y="420865"/>
                </a:lnTo>
                <a:lnTo>
                  <a:pt x="159004" y="423621"/>
                </a:lnTo>
                <a:lnTo>
                  <a:pt x="162572" y="434124"/>
                </a:lnTo>
                <a:lnTo>
                  <a:pt x="177609" y="428256"/>
                </a:lnTo>
                <a:close/>
              </a:path>
              <a:path w="4542790" h="459740">
                <a:moveTo>
                  <a:pt x="179247" y="392226"/>
                </a:moveTo>
                <a:lnTo>
                  <a:pt x="174726" y="382092"/>
                </a:lnTo>
                <a:lnTo>
                  <a:pt x="167665" y="384873"/>
                </a:lnTo>
                <a:lnTo>
                  <a:pt x="160604" y="387654"/>
                </a:lnTo>
                <a:lnTo>
                  <a:pt x="164198" y="398145"/>
                </a:lnTo>
                <a:lnTo>
                  <a:pt x="179247" y="392226"/>
                </a:lnTo>
                <a:close/>
              </a:path>
              <a:path w="4542790" h="459740">
                <a:moveTo>
                  <a:pt x="217728" y="412610"/>
                </a:moveTo>
                <a:lnTo>
                  <a:pt x="213258" y="402463"/>
                </a:lnTo>
                <a:lnTo>
                  <a:pt x="206197" y="405218"/>
                </a:lnTo>
                <a:lnTo>
                  <a:pt x="199136" y="407974"/>
                </a:lnTo>
                <a:lnTo>
                  <a:pt x="202692" y="418477"/>
                </a:lnTo>
                <a:lnTo>
                  <a:pt x="217728" y="412610"/>
                </a:lnTo>
                <a:close/>
              </a:path>
              <a:path w="4542790" h="459740">
                <a:moveTo>
                  <a:pt x="219405" y="376402"/>
                </a:moveTo>
                <a:lnTo>
                  <a:pt x="214896" y="366268"/>
                </a:lnTo>
                <a:lnTo>
                  <a:pt x="207835" y="369049"/>
                </a:lnTo>
                <a:lnTo>
                  <a:pt x="200774" y="371830"/>
                </a:lnTo>
                <a:lnTo>
                  <a:pt x="204368" y="382333"/>
                </a:lnTo>
                <a:lnTo>
                  <a:pt x="219405" y="376402"/>
                </a:lnTo>
                <a:close/>
              </a:path>
              <a:path w="4542790" h="459740">
                <a:moveTo>
                  <a:pt x="257898" y="397065"/>
                </a:moveTo>
                <a:lnTo>
                  <a:pt x="253441" y="386905"/>
                </a:lnTo>
                <a:lnTo>
                  <a:pt x="246367" y="389636"/>
                </a:lnTo>
                <a:lnTo>
                  <a:pt x="239293" y="392366"/>
                </a:lnTo>
                <a:lnTo>
                  <a:pt x="242849" y="402882"/>
                </a:lnTo>
                <a:lnTo>
                  <a:pt x="257898" y="397065"/>
                </a:lnTo>
                <a:close/>
              </a:path>
              <a:path w="4542790" h="459740">
                <a:moveTo>
                  <a:pt x="259600" y="360680"/>
                </a:moveTo>
                <a:lnTo>
                  <a:pt x="255104" y="350545"/>
                </a:lnTo>
                <a:lnTo>
                  <a:pt x="248031" y="353301"/>
                </a:lnTo>
                <a:lnTo>
                  <a:pt x="240957" y="356057"/>
                </a:lnTo>
                <a:lnTo>
                  <a:pt x="244538" y="366560"/>
                </a:lnTo>
                <a:lnTo>
                  <a:pt x="259600" y="360680"/>
                </a:lnTo>
                <a:close/>
              </a:path>
              <a:path w="4542790" h="459740">
                <a:moveTo>
                  <a:pt x="298069" y="381533"/>
                </a:moveTo>
                <a:lnTo>
                  <a:pt x="293624" y="371373"/>
                </a:lnTo>
                <a:lnTo>
                  <a:pt x="286550" y="374103"/>
                </a:lnTo>
                <a:lnTo>
                  <a:pt x="279476" y="376834"/>
                </a:lnTo>
                <a:lnTo>
                  <a:pt x="283019" y="387350"/>
                </a:lnTo>
                <a:lnTo>
                  <a:pt x="298069" y="381533"/>
                </a:lnTo>
                <a:close/>
              </a:path>
              <a:path w="4542790" h="459740">
                <a:moveTo>
                  <a:pt x="299808" y="345020"/>
                </a:moveTo>
                <a:lnTo>
                  <a:pt x="295325" y="334873"/>
                </a:lnTo>
                <a:lnTo>
                  <a:pt x="288251" y="337629"/>
                </a:lnTo>
                <a:lnTo>
                  <a:pt x="281178" y="340385"/>
                </a:lnTo>
                <a:lnTo>
                  <a:pt x="284734" y="350888"/>
                </a:lnTo>
                <a:lnTo>
                  <a:pt x="299808" y="345020"/>
                </a:lnTo>
                <a:close/>
              </a:path>
              <a:path w="4542790" h="459740">
                <a:moveTo>
                  <a:pt x="340029" y="329349"/>
                </a:moveTo>
                <a:lnTo>
                  <a:pt x="335559" y="319201"/>
                </a:lnTo>
                <a:lnTo>
                  <a:pt x="328485" y="321957"/>
                </a:lnTo>
                <a:lnTo>
                  <a:pt x="321411" y="324713"/>
                </a:lnTo>
                <a:lnTo>
                  <a:pt x="324954" y="335229"/>
                </a:lnTo>
                <a:lnTo>
                  <a:pt x="340029" y="329349"/>
                </a:lnTo>
                <a:close/>
              </a:path>
              <a:path w="4542790" h="459740">
                <a:moveTo>
                  <a:pt x="380288" y="313842"/>
                </a:moveTo>
                <a:lnTo>
                  <a:pt x="375856" y="303669"/>
                </a:lnTo>
                <a:lnTo>
                  <a:pt x="368757" y="306387"/>
                </a:lnTo>
                <a:lnTo>
                  <a:pt x="361657" y="309105"/>
                </a:lnTo>
                <a:lnTo>
                  <a:pt x="365188" y="319620"/>
                </a:lnTo>
                <a:lnTo>
                  <a:pt x="380288" y="313842"/>
                </a:lnTo>
                <a:close/>
              </a:path>
              <a:path w="4542790" h="459740">
                <a:moveTo>
                  <a:pt x="420598" y="298411"/>
                </a:moveTo>
                <a:lnTo>
                  <a:pt x="416179" y="288226"/>
                </a:lnTo>
                <a:lnTo>
                  <a:pt x="409079" y="290944"/>
                </a:lnTo>
                <a:lnTo>
                  <a:pt x="401980" y="293662"/>
                </a:lnTo>
                <a:lnTo>
                  <a:pt x="405485" y="304190"/>
                </a:lnTo>
                <a:lnTo>
                  <a:pt x="420598" y="298411"/>
                </a:lnTo>
                <a:close/>
              </a:path>
              <a:path w="4542790" h="459740">
                <a:moveTo>
                  <a:pt x="460895" y="282981"/>
                </a:moveTo>
                <a:lnTo>
                  <a:pt x="456501" y="272796"/>
                </a:lnTo>
                <a:lnTo>
                  <a:pt x="449402" y="275513"/>
                </a:lnTo>
                <a:lnTo>
                  <a:pt x="442302" y="278231"/>
                </a:lnTo>
                <a:lnTo>
                  <a:pt x="445795" y="288759"/>
                </a:lnTo>
                <a:lnTo>
                  <a:pt x="460895" y="282981"/>
                </a:lnTo>
                <a:close/>
              </a:path>
              <a:path w="4542790" h="459740">
                <a:moveTo>
                  <a:pt x="501269" y="267754"/>
                </a:moveTo>
                <a:lnTo>
                  <a:pt x="496900" y="257556"/>
                </a:lnTo>
                <a:lnTo>
                  <a:pt x="489788" y="260210"/>
                </a:lnTo>
                <a:lnTo>
                  <a:pt x="482676" y="262864"/>
                </a:lnTo>
                <a:lnTo>
                  <a:pt x="486130" y="273405"/>
                </a:lnTo>
                <a:lnTo>
                  <a:pt x="501269" y="267754"/>
                </a:lnTo>
                <a:close/>
              </a:path>
              <a:path w="4542790" h="459740">
                <a:moveTo>
                  <a:pt x="541693" y="252666"/>
                </a:moveTo>
                <a:lnTo>
                  <a:pt x="537349" y="242455"/>
                </a:lnTo>
                <a:lnTo>
                  <a:pt x="530237" y="245110"/>
                </a:lnTo>
                <a:lnTo>
                  <a:pt x="523125" y="247764"/>
                </a:lnTo>
                <a:lnTo>
                  <a:pt x="526542" y="258318"/>
                </a:lnTo>
                <a:lnTo>
                  <a:pt x="541693" y="252666"/>
                </a:lnTo>
                <a:close/>
              </a:path>
              <a:path w="4542790" h="459740">
                <a:moveTo>
                  <a:pt x="582117" y="237566"/>
                </a:moveTo>
                <a:lnTo>
                  <a:pt x="577811" y="227342"/>
                </a:lnTo>
                <a:lnTo>
                  <a:pt x="570699" y="229997"/>
                </a:lnTo>
                <a:lnTo>
                  <a:pt x="563587" y="232651"/>
                </a:lnTo>
                <a:lnTo>
                  <a:pt x="566978" y="243217"/>
                </a:lnTo>
                <a:lnTo>
                  <a:pt x="582117" y="237566"/>
                </a:lnTo>
                <a:close/>
              </a:path>
              <a:path w="4542790" h="459740">
                <a:moveTo>
                  <a:pt x="622630" y="222719"/>
                </a:moveTo>
                <a:lnTo>
                  <a:pt x="618363" y="212483"/>
                </a:lnTo>
                <a:lnTo>
                  <a:pt x="611212" y="215061"/>
                </a:lnTo>
                <a:lnTo>
                  <a:pt x="604062" y="217639"/>
                </a:lnTo>
                <a:lnTo>
                  <a:pt x="607415" y="228219"/>
                </a:lnTo>
                <a:lnTo>
                  <a:pt x="622630" y="222719"/>
                </a:lnTo>
                <a:close/>
              </a:path>
              <a:path w="4542790" h="459740">
                <a:moveTo>
                  <a:pt x="663194" y="208064"/>
                </a:moveTo>
                <a:lnTo>
                  <a:pt x="658977" y="197815"/>
                </a:lnTo>
                <a:lnTo>
                  <a:pt x="651827" y="200393"/>
                </a:lnTo>
                <a:lnTo>
                  <a:pt x="644677" y="202971"/>
                </a:lnTo>
                <a:lnTo>
                  <a:pt x="647992" y="213563"/>
                </a:lnTo>
                <a:lnTo>
                  <a:pt x="663194" y="208064"/>
                </a:lnTo>
                <a:close/>
              </a:path>
              <a:path w="4542790" h="459740">
                <a:moveTo>
                  <a:pt x="703783" y="193408"/>
                </a:moveTo>
                <a:lnTo>
                  <a:pt x="699604" y="183134"/>
                </a:lnTo>
                <a:lnTo>
                  <a:pt x="692454" y="185712"/>
                </a:lnTo>
                <a:lnTo>
                  <a:pt x="685304" y="188290"/>
                </a:lnTo>
                <a:lnTo>
                  <a:pt x="688581" y="198894"/>
                </a:lnTo>
                <a:lnTo>
                  <a:pt x="703783" y="193408"/>
                </a:lnTo>
                <a:close/>
              </a:path>
              <a:path w="4542790" h="459740">
                <a:moveTo>
                  <a:pt x="744461" y="179057"/>
                </a:moveTo>
                <a:lnTo>
                  <a:pt x="740321" y="168757"/>
                </a:lnTo>
                <a:lnTo>
                  <a:pt x="733145" y="171246"/>
                </a:lnTo>
                <a:lnTo>
                  <a:pt x="725970" y="173736"/>
                </a:lnTo>
                <a:lnTo>
                  <a:pt x="729195" y="184340"/>
                </a:lnTo>
                <a:lnTo>
                  <a:pt x="744461" y="179057"/>
                </a:lnTo>
                <a:close/>
              </a:path>
              <a:path w="4542790" h="459740">
                <a:moveTo>
                  <a:pt x="785215" y="164922"/>
                </a:moveTo>
                <a:lnTo>
                  <a:pt x="781126" y="154609"/>
                </a:lnTo>
                <a:lnTo>
                  <a:pt x="773950" y="157099"/>
                </a:lnTo>
                <a:lnTo>
                  <a:pt x="766775" y="159588"/>
                </a:lnTo>
                <a:lnTo>
                  <a:pt x="769950" y="170218"/>
                </a:lnTo>
                <a:lnTo>
                  <a:pt x="785215" y="164922"/>
                </a:lnTo>
                <a:close/>
              </a:path>
              <a:path w="4542790" h="459740">
                <a:moveTo>
                  <a:pt x="825969" y="150787"/>
                </a:moveTo>
                <a:lnTo>
                  <a:pt x="821931" y="140462"/>
                </a:lnTo>
                <a:lnTo>
                  <a:pt x="814755" y="142951"/>
                </a:lnTo>
                <a:lnTo>
                  <a:pt x="807580" y="145440"/>
                </a:lnTo>
                <a:lnTo>
                  <a:pt x="810704" y="156083"/>
                </a:lnTo>
                <a:lnTo>
                  <a:pt x="825969" y="150787"/>
                </a:lnTo>
                <a:close/>
              </a:path>
              <a:path w="4542790" h="459740">
                <a:moveTo>
                  <a:pt x="866863" y="137033"/>
                </a:moveTo>
                <a:lnTo>
                  <a:pt x="862876" y="126682"/>
                </a:lnTo>
                <a:lnTo>
                  <a:pt x="855662" y="129057"/>
                </a:lnTo>
                <a:lnTo>
                  <a:pt x="848448" y="131432"/>
                </a:lnTo>
                <a:lnTo>
                  <a:pt x="851522" y="142087"/>
                </a:lnTo>
                <a:lnTo>
                  <a:pt x="866863" y="137033"/>
                </a:lnTo>
                <a:close/>
              </a:path>
              <a:path w="4542790" h="459740">
                <a:moveTo>
                  <a:pt x="907821" y="123545"/>
                </a:moveTo>
                <a:lnTo>
                  <a:pt x="903897" y="113169"/>
                </a:lnTo>
                <a:lnTo>
                  <a:pt x="896683" y="115544"/>
                </a:lnTo>
                <a:lnTo>
                  <a:pt x="889469" y="117919"/>
                </a:lnTo>
                <a:lnTo>
                  <a:pt x="892479" y="128600"/>
                </a:lnTo>
                <a:lnTo>
                  <a:pt x="907821" y="123545"/>
                </a:lnTo>
                <a:close/>
              </a:path>
              <a:path w="4542790" h="459740">
                <a:moveTo>
                  <a:pt x="948804" y="110032"/>
                </a:moveTo>
                <a:lnTo>
                  <a:pt x="944930" y="99644"/>
                </a:lnTo>
                <a:lnTo>
                  <a:pt x="937717" y="102019"/>
                </a:lnTo>
                <a:lnTo>
                  <a:pt x="930503" y="104394"/>
                </a:lnTo>
                <a:lnTo>
                  <a:pt x="933450" y="115087"/>
                </a:lnTo>
                <a:lnTo>
                  <a:pt x="948804" y="110032"/>
                </a:lnTo>
                <a:close/>
              </a:path>
              <a:path w="4542790" h="459740">
                <a:moveTo>
                  <a:pt x="989914" y="97028"/>
                </a:moveTo>
                <a:lnTo>
                  <a:pt x="986116" y="86601"/>
                </a:lnTo>
                <a:lnTo>
                  <a:pt x="978852" y="88849"/>
                </a:lnTo>
                <a:lnTo>
                  <a:pt x="971588" y="91097"/>
                </a:lnTo>
                <a:lnTo>
                  <a:pt x="974483" y="101803"/>
                </a:lnTo>
                <a:lnTo>
                  <a:pt x="989914" y="97028"/>
                </a:lnTo>
                <a:close/>
              </a:path>
              <a:path w="4542790" h="459740">
                <a:moveTo>
                  <a:pt x="1031113" y="84251"/>
                </a:moveTo>
                <a:lnTo>
                  <a:pt x="1027379" y="73812"/>
                </a:lnTo>
                <a:lnTo>
                  <a:pt x="1020114" y="76060"/>
                </a:lnTo>
                <a:lnTo>
                  <a:pt x="1012850" y="78308"/>
                </a:lnTo>
                <a:lnTo>
                  <a:pt x="1015669" y="89039"/>
                </a:lnTo>
                <a:lnTo>
                  <a:pt x="1031113" y="84251"/>
                </a:lnTo>
                <a:close/>
              </a:path>
              <a:path w="4542790" h="459740">
                <a:moveTo>
                  <a:pt x="1072311" y="71488"/>
                </a:moveTo>
                <a:lnTo>
                  <a:pt x="1068654" y="61023"/>
                </a:lnTo>
                <a:lnTo>
                  <a:pt x="1061389" y="63271"/>
                </a:lnTo>
                <a:lnTo>
                  <a:pt x="1054125" y="65519"/>
                </a:lnTo>
                <a:lnTo>
                  <a:pt x="1056881" y="76276"/>
                </a:lnTo>
                <a:lnTo>
                  <a:pt x="1072311" y="71488"/>
                </a:lnTo>
                <a:close/>
              </a:path>
              <a:path w="4542790" h="459740">
                <a:moveTo>
                  <a:pt x="1113688" y="59321"/>
                </a:moveTo>
                <a:lnTo>
                  <a:pt x="1110094" y="48818"/>
                </a:lnTo>
                <a:lnTo>
                  <a:pt x="1102791" y="50927"/>
                </a:lnTo>
                <a:lnTo>
                  <a:pt x="1095489" y="53035"/>
                </a:lnTo>
                <a:lnTo>
                  <a:pt x="1098169" y="63792"/>
                </a:lnTo>
                <a:lnTo>
                  <a:pt x="1113688" y="59321"/>
                </a:lnTo>
                <a:close/>
              </a:path>
              <a:path w="4542790" h="459740">
                <a:moveTo>
                  <a:pt x="1155128" y="47383"/>
                </a:moveTo>
                <a:lnTo>
                  <a:pt x="1151610" y="36855"/>
                </a:lnTo>
                <a:lnTo>
                  <a:pt x="1144308" y="38963"/>
                </a:lnTo>
                <a:lnTo>
                  <a:pt x="1137005" y="41071"/>
                </a:lnTo>
                <a:lnTo>
                  <a:pt x="1139609" y="51854"/>
                </a:lnTo>
                <a:lnTo>
                  <a:pt x="1155128" y="47383"/>
                </a:lnTo>
                <a:close/>
              </a:path>
              <a:path w="4542790" h="459740">
                <a:moveTo>
                  <a:pt x="1196568" y="35445"/>
                </a:moveTo>
                <a:lnTo>
                  <a:pt x="1193126" y="24904"/>
                </a:lnTo>
                <a:lnTo>
                  <a:pt x="1185824" y="27012"/>
                </a:lnTo>
                <a:lnTo>
                  <a:pt x="1178521" y="29121"/>
                </a:lnTo>
                <a:lnTo>
                  <a:pt x="1181049" y="39916"/>
                </a:lnTo>
                <a:lnTo>
                  <a:pt x="1196568" y="35445"/>
                </a:lnTo>
                <a:close/>
              </a:path>
              <a:path w="4542790" h="459740">
                <a:moveTo>
                  <a:pt x="1238211" y="24257"/>
                </a:moveTo>
                <a:lnTo>
                  <a:pt x="1234859" y="13677"/>
                </a:lnTo>
                <a:lnTo>
                  <a:pt x="1227505" y="15621"/>
                </a:lnTo>
                <a:lnTo>
                  <a:pt x="1220152" y="17564"/>
                </a:lnTo>
                <a:lnTo>
                  <a:pt x="1222590" y="28384"/>
                </a:lnTo>
                <a:lnTo>
                  <a:pt x="1238211" y="24257"/>
                </a:lnTo>
                <a:close/>
              </a:path>
              <a:path w="4542790" h="459740">
                <a:moveTo>
                  <a:pt x="1279906" y="13258"/>
                </a:moveTo>
                <a:lnTo>
                  <a:pt x="1276642" y="2654"/>
                </a:lnTo>
                <a:lnTo>
                  <a:pt x="1269288" y="4597"/>
                </a:lnTo>
                <a:lnTo>
                  <a:pt x="1261935" y="6540"/>
                </a:lnTo>
                <a:lnTo>
                  <a:pt x="1264297" y="17373"/>
                </a:lnTo>
                <a:lnTo>
                  <a:pt x="1279906" y="13258"/>
                </a:lnTo>
                <a:close/>
              </a:path>
              <a:path w="4542790" h="459740">
                <a:moveTo>
                  <a:pt x="1321600" y="2260"/>
                </a:moveTo>
                <a:lnTo>
                  <a:pt x="1321028" y="317"/>
                </a:lnTo>
                <a:lnTo>
                  <a:pt x="1304721" y="317"/>
                </a:lnTo>
                <a:lnTo>
                  <a:pt x="1305979" y="6375"/>
                </a:lnTo>
                <a:lnTo>
                  <a:pt x="1321600" y="2260"/>
                </a:lnTo>
                <a:close/>
              </a:path>
              <a:path w="4542790" h="459740">
                <a:moveTo>
                  <a:pt x="3326155" y="330"/>
                </a:moveTo>
                <a:lnTo>
                  <a:pt x="3309658" y="330"/>
                </a:lnTo>
                <a:lnTo>
                  <a:pt x="3317506" y="2298"/>
                </a:lnTo>
                <a:lnTo>
                  <a:pt x="3325355" y="4203"/>
                </a:lnTo>
                <a:lnTo>
                  <a:pt x="3326155" y="330"/>
                </a:lnTo>
                <a:close/>
              </a:path>
              <a:path w="4542790" h="459740">
                <a:moveTo>
                  <a:pt x="3369462" y="4064"/>
                </a:moveTo>
                <a:lnTo>
                  <a:pt x="3362134" y="2032"/>
                </a:lnTo>
                <a:lnTo>
                  <a:pt x="3354806" y="0"/>
                </a:lnTo>
                <a:lnTo>
                  <a:pt x="3351542" y="10591"/>
                </a:lnTo>
                <a:lnTo>
                  <a:pt x="3367113" y="14909"/>
                </a:lnTo>
                <a:lnTo>
                  <a:pt x="3369462" y="4064"/>
                </a:lnTo>
                <a:close/>
              </a:path>
              <a:path w="4542790" h="459740">
                <a:moveTo>
                  <a:pt x="3411105" y="15608"/>
                </a:moveTo>
                <a:lnTo>
                  <a:pt x="3403777" y="13576"/>
                </a:lnTo>
                <a:lnTo>
                  <a:pt x="3396450" y="11544"/>
                </a:lnTo>
                <a:lnTo>
                  <a:pt x="3393097" y="22123"/>
                </a:lnTo>
                <a:lnTo>
                  <a:pt x="3408667" y="26428"/>
                </a:lnTo>
                <a:lnTo>
                  <a:pt x="3411105" y="15608"/>
                </a:lnTo>
                <a:close/>
              </a:path>
              <a:path w="4542790" h="459740">
                <a:moveTo>
                  <a:pt x="3452749" y="27139"/>
                </a:moveTo>
                <a:lnTo>
                  <a:pt x="3445421" y="25107"/>
                </a:lnTo>
                <a:lnTo>
                  <a:pt x="3438093" y="23075"/>
                </a:lnTo>
                <a:lnTo>
                  <a:pt x="3434651" y="33616"/>
                </a:lnTo>
                <a:lnTo>
                  <a:pt x="3450221" y="37934"/>
                </a:lnTo>
                <a:lnTo>
                  <a:pt x="3452749" y="27139"/>
                </a:lnTo>
                <a:close/>
              </a:path>
              <a:path w="4542790" h="459740">
                <a:moveTo>
                  <a:pt x="3494392" y="38684"/>
                </a:moveTo>
                <a:lnTo>
                  <a:pt x="3487064" y="36652"/>
                </a:lnTo>
                <a:lnTo>
                  <a:pt x="3479736" y="34620"/>
                </a:lnTo>
                <a:lnTo>
                  <a:pt x="3476206" y="45148"/>
                </a:lnTo>
                <a:lnTo>
                  <a:pt x="3491763" y="49453"/>
                </a:lnTo>
                <a:lnTo>
                  <a:pt x="3494392" y="38684"/>
                </a:lnTo>
                <a:close/>
              </a:path>
              <a:path w="4542790" h="459740">
                <a:moveTo>
                  <a:pt x="3535807" y="51028"/>
                </a:moveTo>
                <a:lnTo>
                  <a:pt x="3528542" y="48768"/>
                </a:lnTo>
                <a:lnTo>
                  <a:pt x="3521278" y="46507"/>
                </a:lnTo>
                <a:lnTo>
                  <a:pt x="3517658" y="56984"/>
                </a:lnTo>
                <a:lnTo>
                  <a:pt x="3533089" y="61798"/>
                </a:lnTo>
                <a:lnTo>
                  <a:pt x="3535807" y="51028"/>
                </a:lnTo>
                <a:close/>
              </a:path>
              <a:path w="4542790" h="459740">
                <a:moveTo>
                  <a:pt x="3577056" y="63868"/>
                </a:moveTo>
                <a:lnTo>
                  <a:pt x="3569792" y="61607"/>
                </a:lnTo>
                <a:lnTo>
                  <a:pt x="3562527" y="59347"/>
                </a:lnTo>
                <a:lnTo>
                  <a:pt x="3558832" y="69799"/>
                </a:lnTo>
                <a:lnTo>
                  <a:pt x="3574250" y="74599"/>
                </a:lnTo>
                <a:lnTo>
                  <a:pt x="3577056" y="63868"/>
                </a:lnTo>
                <a:close/>
              </a:path>
              <a:path w="4542790" h="459740">
                <a:moveTo>
                  <a:pt x="3618319" y="76720"/>
                </a:moveTo>
                <a:lnTo>
                  <a:pt x="3611054" y="74460"/>
                </a:lnTo>
                <a:lnTo>
                  <a:pt x="3603790" y="72199"/>
                </a:lnTo>
                <a:lnTo>
                  <a:pt x="3600005" y="82626"/>
                </a:lnTo>
                <a:lnTo>
                  <a:pt x="3615436" y="87426"/>
                </a:lnTo>
                <a:lnTo>
                  <a:pt x="3618319" y="76720"/>
                </a:lnTo>
                <a:close/>
              </a:path>
              <a:path w="4542790" h="459740">
                <a:moveTo>
                  <a:pt x="3659568" y="89573"/>
                </a:moveTo>
                <a:lnTo>
                  <a:pt x="3652304" y="87312"/>
                </a:lnTo>
                <a:lnTo>
                  <a:pt x="3645039" y="85051"/>
                </a:lnTo>
                <a:lnTo>
                  <a:pt x="3641179" y="95453"/>
                </a:lnTo>
                <a:lnTo>
                  <a:pt x="3656596" y="100253"/>
                </a:lnTo>
                <a:lnTo>
                  <a:pt x="3659568" y="89573"/>
                </a:lnTo>
                <a:close/>
              </a:path>
              <a:path w="4542790" h="459740">
                <a:moveTo>
                  <a:pt x="3700538" y="103289"/>
                </a:moveTo>
                <a:lnTo>
                  <a:pt x="3693350" y="100812"/>
                </a:lnTo>
                <a:lnTo>
                  <a:pt x="3686162" y="98336"/>
                </a:lnTo>
                <a:lnTo>
                  <a:pt x="3682212" y="108699"/>
                </a:lnTo>
                <a:lnTo>
                  <a:pt x="3697490" y="113969"/>
                </a:lnTo>
                <a:lnTo>
                  <a:pt x="3700538" y="103289"/>
                </a:lnTo>
                <a:close/>
              </a:path>
              <a:path w="4542790" h="459740">
                <a:moveTo>
                  <a:pt x="3741369" y="117386"/>
                </a:moveTo>
                <a:lnTo>
                  <a:pt x="3734181" y="114909"/>
                </a:lnTo>
                <a:lnTo>
                  <a:pt x="3726992" y="112433"/>
                </a:lnTo>
                <a:lnTo>
                  <a:pt x="3722967" y="122758"/>
                </a:lnTo>
                <a:lnTo>
                  <a:pt x="3738245" y="128041"/>
                </a:lnTo>
                <a:lnTo>
                  <a:pt x="3741369" y="117386"/>
                </a:lnTo>
                <a:close/>
              </a:path>
              <a:path w="4542790" h="459740">
                <a:moveTo>
                  <a:pt x="3782212" y="131483"/>
                </a:moveTo>
                <a:lnTo>
                  <a:pt x="3775024" y="129006"/>
                </a:lnTo>
                <a:lnTo>
                  <a:pt x="3767836" y="126530"/>
                </a:lnTo>
                <a:lnTo>
                  <a:pt x="3763734" y="136829"/>
                </a:lnTo>
                <a:lnTo>
                  <a:pt x="3779012" y="142100"/>
                </a:lnTo>
                <a:lnTo>
                  <a:pt x="3782212" y="131483"/>
                </a:lnTo>
                <a:close/>
              </a:path>
              <a:path w="4542790" h="459740">
                <a:moveTo>
                  <a:pt x="3823055" y="145580"/>
                </a:moveTo>
                <a:lnTo>
                  <a:pt x="3815867" y="143103"/>
                </a:lnTo>
                <a:lnTo>
                  <a:pt x="3808679" y="140627"/>
                </a:lnTo>
                <a:lnTo>
                  <a:pt x="3804501" y="150901"/>
                </a:lnTo>
                <a:lnTo>
                  <a:pt x="3819779" y="156171"/>
                </a:lnTo>
                <a:lnTo>
                  <a:pt x="3823055" y="145580"/>
                </a:lnTo>
                <a:close/>
              </a:path>
              <a:path w="4542790" h="459740">
                <a:moveTo>
                  <a:pt x="3863632" y="160426"/>
                </a:moveTo>
                <a:lnTo>
                  <a:pt x="3856520" y="157734"/>
                </a:lnTo>
                <a:lnTo>
                  <a:pt x="3849408" y="155041"/>
                </a:lnTo>
                <a:lnTo>
                  <a:pt x="3845166" y="165290"/>
                </a:lnTo>
                <a:lnTo>
                  <a:pt x="3860279" y="171005"/>
                </a:lnTo>
                <a:lnTo>
                  <a:pt x="3863632" y="160426"/>
                </a:lnTo>
                <a:close/>
              </a:path>
              <a:path w="4542790" h="459740">
                <a:moveTo>
                  <a:pt x="3904043" y="175704"/>
                </a:moveTo>
                <a:lnTo>
                  <a:pt x="3896931" y="173012"/>
                </a:lnTo>
                <a:lnTo>
                  <a:pt x="3889819" y="170319"/>
                </a:lnTo>
                <a:lnTo>
                  <a:pt x="3885501" y="180543"/>
                </a:lnTo>
                <a:lnTo>
                  <a:pt x="3900614" y="186258"/>
                </a:lnTo>
                <a:lnTo>
                  <a:pt x="3904043" y="175704"/>
                </a:lnTo>
                <a:close/>
              </a:path>
              <a:path w="4542790" h="459740">
                <a:moveTo>
                  <a:pt x="3944455" y="190982"/>
                </a:moveTo>
                <a:lnTo>
                  <a:pt x="3937343" y="188290"/>
                </a:lnTo>
                <a:lnTo>
                  <a:pt x="3930231" y="185597"/>
                </a:lnTo>
                <a:lnTo>
                  <a:pt x="3925849" y="195795"/>
                </a:lnTo>
                <a:lnTo>
                  <a:pt x="3940962" y="201510"/>
                </a:lnTo>
                <a:lnTo>
                  <a:pt x="3944455" y="190982"/>
                </a:lnTo>
                <a:close/>
              </a:path>
              <a:path w="4542790" h="459740">
                <a:moveTo>
                  <a:pt x="3984866" y="206273"/>
                </a:moveTo>
                <a:lnTo>
                  <a:pt x="3977754" y="203581"/>
                </a:lnTo>
                <a:lnTo>
                  <a:pt x="3970642" y="200888"/>
                </a:lnTo>
                <a:lnTo>
                  <a:pt x="3966184" y="211061"/>
                </a:lnTo>
                <a:lnTo>
                  <a:pt x="3981297" y="216776"/>
                </a:lnTo>
                <a:lnTo>
                  <a:pt x="3984866" y="206273"/>
                </a:lnTo>
                <a:close/>
              </a:path>
              <a:path w="4542790" h="459740">
                <a:moveTo>
                  <a:pt x="4025087" y="221996"/>
                </a:moveTo>
                <a:lnTo>
                  <a:pt x="4018051" y="219113"/>
                </a:lnTo>
                <a:lnTo>
                  <a:pt x="4011015" y="216230"/>
                </a:lnTo>
                <a:lnTo>
                  <a:pt x="4006494" y="226352"/>
                </a:lnTo>
                <a:lnTo>
                  <a:pt x="4021442" y="232486"/>
                </a:lnTo>
                <a:lnTo>
                  <a:pt x="4025087" y="221996"/>
                </a:lnTo>
                <a:close/>
              </a:path>
              <a:path w="4542790" h="459740">
                <a:moveTo>
                  <a:pt x="4065066" y="238391"/>
                </a:moveTo>
                <a:lnTo>
                  <a:pt x="4058031" y="235508"/>
                </a:lnTo>
                <a:lnTo>
                  <a:pt x="4050995" y="232625"/>
                </a:lnTo>
                <a:lnTo>
                  <a:pt x="4046410" y="242722"/>
                </a:lnTo>
                <a:lnTo>
                  <a:pt x="4061358" y="248856"/>
                </a:lnTo>
                <a:lnTo>
                  <a:pt x="4065066" y="238391"/>
                </a:lnTo>
                <a:close/>
              </a:path>
              <a:path w="4542790" h="459740">
                <a:moveTo>
                  <a:pt x="4105033" y="254787"/>
                </a:moveTo>
                <a:lnTo>
                  <a:pt x="4097998" y="251904"/>
                </a:lnTo>
                <a:lnTo>
                  <a:pt x="4090962" y="249021"/>
                </a:lnTo>
                <a:lnTo>
                  <a:pt x="4086314" y="259092"/>
                </a:lnTo>
                <a:lnTo>
                  <a:pt x="4101261" y="265226"/>
                </a:lnTo>
                <a:lnTo>
                  <a:pt x="4105033" y="254787"/>
                </a:lnTo>
                <a:close/>
              </a:path>
              <a:path w="4542790" h="459740">
                <a:moveTo>
                  <a:pt x="4145000" y="271183"/>
                </a:moveTo>
                <a:lnTo>
                  <a:pt x="4137964" y="268300"/>
                </a:lnTo>
                <a:lnTo>
                  <a:pt x="4130929" y="265417"/>
                </a:lnTo>
                <a:lnTo>
                  <a:pt x="4126217" y="275463"/>
                </a:lnTo>
                <a:lnTo>
                  <a:pt x="4141165" y="281597"/>
                </a:lnTo>
                <a:lnTo>
                  <a:pt x="4145000" y="271183"/>
                </a:lnTo>
                <a:close/>
              </a:path>
              <a:path w="4542790" h="459740">
                <a:moveTo>
                  <a:pt x="4184967" y="287578"/>
                </a:moveTo>
                <a:lnTo>
                  <a:pt x="4177931" y="284695"/>
                </a:lnTo>
                <a:lnTo>
                  <a:pt x="4170896" y="281813"/>
                </a:lnTo>
                <a:lnTo>
                  <a:pt x="4166120" y="291833"/>
                </a:lnTo>
                <a:lnTo>
                  <a:pt x="4181068" y="297954"/>
                </a:lnTo>
                <a:lnTo>
                  <a:pt x="4184967" y="287578"/>
                </a:lnTo>
                <a:close/>
              </a:path>
              <a:path w="4542790" h="459740">
                <a:moveTo>
                  <a:pt x="4224464" y="305054"/>
                </a:moveTo>
                <a:lnTo>
                  <a:pt x="4217517" y="301980"/>
                </a:lnTo>
                <a:lnTo>
                  <a:pt x="4210558" y="298907"/>
                </a:lnTo>
                <a:lnTo>
                  <a:pt x="4205732" y="308889"/>
                </a:lnTo>
                <a:lnTo>
                  <a:pt x="4220515" y="315417"/>
                </a:lnTo>
                <a:lnTo>
                  <a:pt x="4224464" y="305054"/>
                </a:lnTo>
                <a:close/>
              </a:path>
              <a:path w="4542790" h="459740">
                <a:moveTo>
                  <a:pt x="4263987" y="322503"/>
                </a:moveTo>
                <a:lnTo>
                  <a:pt x="4257040" y="319430"/>
                </a:lnTo>
                <a:lnTo>
                  <a:pt x="4250080" y="316357"/>
                </a:lnTo>
                <a:lnTo>
                  <a:pt x="4245203" y="326313"/>
                </a:lnTo>
                <a:lnTo>
                  <a:pt x="4259986" y="332841"/>
                </a:lnTo>
                <a:lnTo>
                  <a:pt x="4263987" y="322503"/>
                </a:lnTo>
                <a:close/>
              </a:path>
              <a:path w="4542790" h="459740">
                <a:moveTo>
                  <a:pt x="4303496" y="339940"/>
                </a:moveTo>
                <a:lnTo>
                  <a:pt x="4296549" y="336867"/>
                </a:lnTo>
                <a:lnTo>
                  <a:pt x="4289603" y="333794"/>
                </a:lnTo>
                <a:lnTo>
                  <a:pt x="4284650" y="343725"/>
                </a:lnTo>
                <a:lnTo>
                  <a:pt x="4299432" y="350253"/>
                </a:lnTo>
                <a:lnTo>
                  <a:pt x="4303496" y="339940"/>
                </a:lnTo>
                <a:close/>
              </a:path>
              <a:path w="4542790" h="459740">
                <a:moveTo>
                  <a:pt x="4343019" y="357378"/>
                </a:moveTo>
                <a:lnTo>
                  <a:pt x="4336072" y="354304"/>
                </a:lnTo>
                <a:lnTo>
                  <a:pt x="4329125" y="351231"/>
                </a:lnTo>
                <a:lnTo>
                  <a:pt x="4324121" y="361137"/>
                </a:lnTo>
                <a:lnTo>
                  <a:pt x="4338904" y="367665"/>
                </a:lnTo>
                <a:lnTo>
                  <a:pt x="4343019" y="357378"/>
                </a:lnTo>
                <a:close/>
              </a:path>
              <a:path w="4542790" h="459740">
                <a:moveTo>
                  <a:pt x="4382325" y="375285"/>
                </a:moveTo>
                <a:lnTo>
                  <a:pt x="4375455" y="372046"/>
                </a:lnTo>
                <a:lnTo>
                  <a:pt x="4368584" y="368808"/>
                </a:lnTo>
                <a:lnTo>
                  <a:pt x="4363529" y="378675"/>
                </a:lnTo>
                <a:lnTo>
                  <a:pt x="4378147" y="385572"/>
                </a:lnTo>
                <a:lnTo>
                  <a:pt x="4382325" y="375285"/>
                </a:lnTo>
                <a:close/>
              </a:path>
              <a:path w="4542790" h="459740">
                <a:moveTo>
                  <a:pt x="4421390" y="393712"/>
                </a:moveTo>
                <a:lnTo>
                  <a:pt x="4414520" y="390474"/>
                </a:lnTo>
                <a:lnTo>
                  <a:pt x="4407649" y="387235"/>
                </a:lnTo>
                <a:lnTo>
                  <a:pt x="4402544" y="397078"/>
                </a:lnTo>
                <a:lnTo>
                  <a:pt x="4417161" y="403974"/>
                </a:lnTo>
                <a:lnTo>
                  <a:pt x="4421390" y="393712"/>
                </a:lnTo>
                <a:close/>
              </a:path>
              <a:path w="4542790" h="459740">
                <a:moveTo>
                  <a:pt x="4460456" y="412140"/>
                </a:moveTo>
                <a:lnTo>
                  <a:pt x="4453585" y="408901"/>
                </a:lnTo>
                <a:lnTo>
                  <a:pt x="4448924" y="408622"/>
                </a:lnTo>
                <a:lnTo>
                  <a:pt x="4445914" y="411403"/>
                </a:lnTo>
                <a:lnTo>
                  <a:pt x="4445559" y="415455"/>
                </a:lnTo>
                <a:lnTo>
                  <a:pt x="4448861" y="418934"/>
                </a:lnTo>
                <a:lnTo>
                  <a:pt x="4456176" y="422376"/>
                </a:lnTo>
                <a:lnTo>
                  <a:pt x="4460456" y="412140"/>
                </a:lnTo>
                <a:close/>
              </a:path>
              <a:path w="4542790" h="459740">
                <a:moveTo>
                  <a:pt x="4499534" y="430568"/>
                </a:moveTo>
                <a:lnTo>
                  <a:pt x="4492663" y="427329"/>
                </a:lnTo>
                <a:lnTo>
                  <a:pt x="4487989" y="427037"/>
                </a:lnTo>
                <a:lnTo>
                  <a:pt x="4484954" y="429818"/>
                </a:lnTo>
                <a:lnTo>
                  <a:pt x="4484586" y="433857"/>
                </a:lnTo>
                <a:lnTo>
                  <a:pt x="4487888" y="437337"/>
                </a:lnTo>
                <a:lnTo>
                  <a:pt x="4495203" y="440778"/>
                </a:lnTo>
                <a:lnTo>
                  <a:pt x="4499534" y="430568"/>
                </a:lnTo>
                <a:close/>
              </a:path>
              <a:path w="4542790" h="459740">
                <a:moveTo>
                  <a:pt x="4542548" y="450583"/>
                </a:moveTo>
                <a:lnTo>
                  <a:pt x="4535703" y="447255"/>
                </a:lnTo>
                <a:lnTo>
                  <a:pt x="4534776" y="447192"/>
                </a:lnTo>
                <a:lnTo>
                  <a:pt x="4531728" y="445744"/>
                </a:lnTo>
                <a:lnTo>
                  <a:pt x="4527042" y="445452"/>
                </a:lnTo>
                <a:lnTo>
                  <a:pt x="4523994" y="448233"/>
                </a:lnTo>
                <a:lnTo>
                  <a:pt x="4523600" y="452259"/>
                </a:lnTo>
                <a:lnTo>
                  <a:pt x="4526902" y="455726"/>
                </a:lnTo>
                <a:lnTo>
                  <a:pt x="4534205" y="459155"/>
                </a:lnTo>
                <a:lnTo>
                  <a:pt x="4534903" y="457517"/>
                </a:lnTo>
                <a:lnTo>
                  <a:pt x="4539450" y="457517"/>
                </a:lnTo>
                <a:lnTo>
                  <a:pt x="4542548" y="450583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bg object 25"/>
          <p:cNvSpPr/>
          <p:nvPr/>
        </p:nvSpPr>
        <p:spPr>
          <a:xfrm>
            <a:off x="4296714" y="6858000"/>
            <a:ext cx="4371975" cy="457834"/>
          </a:xfrm>
          <a:custGeom>
            <a:avLst/>
            <a:gdLst/>
            <a:ahLst/>
            <a:cxnLst/>
            <a:rect l="l" t="t" r="r" b="b"/>
            <a:pathLst>
              <a:path w="4371975" h="457834">
                <a:moveTo>
                  <a:pt x="9969" y="457200"/>
                </a:moveTo>
                <a:lnTo>
                  <a:pt x="8521" y="453910"/>
                </a:lnTo>
                <a:lnTo>
                  <a:pt x="0" y="457200"/>
                </a:lnTo>
                <a:lnTo>
                  <a:pt x="9969" y="457200"/>
                </a:lnTo>
                <a:close/>
              </a:path>
              <a:path w="4371975" h="457834">
                <a:moveTo>
                  <a:pt x="53086" y="448602"/>
                </a:moveTo>
                <a:lnTo>
                  <a:pt x="48653" y="438442"/>
                </a:lnTo>
                <a:lnTo>
                  <a:pt x="41592" y="441159"/>
                </a:lnTo>
                <a:lnTo>
                  <a:pt x="34531" y="443890"/>
                </a:lnTo>
                <a:lnTo>
                  <a:pt x="38061" y="454406"/>
                </a:lnTo>
                <a:lnTo>
                  <a:pt x="53086" y="448602"/>
                </a:lnTo>
                <a:close/>
              </a:path>
              <a:path w="4371975" h="457834">
                <a:moveTo>
                  <a:pt x="93230" y="433197"/>
                </a:moveTo>
                <a:lnTo>
                  <a:pt x="88798" y="423024"/>
                </a:lnTo>
                <a:lnTo>
                  <a:pt x="81737" y="425729"/>
                </a:lnTo>
                <a:lnTo>
                  <a:pt x="74676" y="428434"/>
                </a:lnTo>
                <a:lnTo>
                  <a:pt x="78193" y="438962"/>
                </a:lnTo>
                <a:lnTo>
                  <a:pt x="93230" y="433197"/>
                </a:lnTo>
                <a:close/>
              </a:path>
              <a:path w="4371975" h="457834">
                <a:moveTo>
                  <a:pt x="133362" y="417804"/>
                </a:moveTo>
                <a:lnTo>
                  <a:pt x="128943" y="407631"/>
                </a:lnTo>
                <a:lnTo>
                  <a:pt x="121881" y="410337"/>
                </a:lnTo>
                <a:lnTo>
                  <a:pt x="114820" y="413042"/>
                </a:lnTo>
                <a:lnTo>
                  <a:pt x="118325" y="423570"/>
                </a:lnTo>
                <a:lnTo>
                  <a:pt x="133362" y="417804"/>
                </a:lnTo>
                <a:close/>
              </a:path>
              <a:path w="4371975" h="457834">
                <a:moveTo>
                  <a:pt x="135255" y="381215"/>
                </a:moveTo>
                <a:lnTo>
                  <a:pt x="130810" y="371055"/>
                </a:lnTo>
                <a:lnTo>
                  <a:pt x="123736" y="373786"/>
                </a:lnTo>
                <a:lnTo>
                  <a:pt x="116662" y="376516"/>
                </a:lnTo>
                <a:lnTo>
                  <a:pt x="120205" y="387032"/>
                </a:lnTo>
                <a:lnTo>
                  <a:pt x="135255" y="381215"/>
                </a:lnTo>
                <a:close/>
              </a:path>
              <a:path w="4371975" h="457834">
                <a:moveTo>
                  <a:pt x="173507" y="402412"/>
                </a:moveTo>
                <a:lnTo>
                  <a:pt x="169100" y="392239"/>
                </a:lnTo>
                <a:lnTo>
                  <a:pt x="162039" y="394944"/>
                </a:lnTo>
                <a:lnTo>
                  <a:pt x="154978" y="397649"/>
                </a:lnTo>
                <a:lnTo>
                  <a:pt x="158470" y="408178"/>
                </a:lnTo>
                <a:lnTo>
                  <a:pt x="173507" y="402412"/>
                </a:lnTo>
                <a:close/>
              </a:path>
              <a:path w="4371975" h="457834">
                <a:moveTo>
                  <a:pt x="175437" y="365683"/>
                </a:moveTo>
                <a:lnTo>
                  <a:pt x="171005" y="355523"/>
                </a:lnTo>
                <a:lnTo>
                  <a:pt x="163931" y="358254"/>
                </a:lnTo>
                <a:lnTo>
                  <a:pt x="156857" y="360984"/>
                </a:lnTo>
                <a:lnTo>
                  <a:pt x="160388" y="371500"/>
                </a:lnTo>
                <a:lnTo>
                  <a:pt x="175437" y="365683"/>
                </a:lnTo>
                <a:close/>
              </a:path>
              <a:path w="4371975" h="457834">
                <a:moveTo>
                  <a:pt x="213690" y="387159"/>
                </a:moveTo>
                <a:lnTo>
                  <a:pt x="209296" y="376974"/>
                </a:lnTo>
                <a:lnTo>
                  <a:pt x="202222" y="379653"/>
                </a:lnTo>
                <a:lnTo>
                  <a:pt x="195148" y="382333"/>
                </a:lnTo>
                <a:lnTo>
                  <a:pt x="198628" y="392861"/>
                </a:lnTo>
                <a:lnTo>
                  <a:pt x="213690" y="387159"/>
                </a:lnTo>
                <a:close/>
              </a:path>
              <a:path w="4371975" h="457834">
                <a:moveTo>
                  <a:pt x="215671" y="350304"/>
                </a:moveTo>
                <a:lnTo>
                  <a:pt x="211251" y="340131"/>
                </a:lnTo>
                <a:lnTo>
                  <a:pt x="204165" y="342823"/>
                </a:lnTo>
                <a:lnTo>
                  <a:pt x="197078" y="345516"/>
                </a:lnTo>
                <a:lnTo>
                  <a:pt x="200583" y="356044"/>
                </a:lnTo>
                <a:lnTo>
                  <a:pt x="215671" y="350304"/>
                </a:lnTo>
                <a:close/>
              </a:path>
              <a:path w="4371975" h="457834">
                <a:moveTo>
                  <a:pt x="253898" y="371957"/>
                </a:moveTo>
                <a:lnTo>
                  <a:pt x="249516" y="361759"/>
                </a:lnTo>
                <a:lnTo>
                  <a:pt x="242443" y="364439"/>
                </a:lnTo>
                <a:lnTo>
                  <a:pt x="235369" y="367118"/>
                </a:lnTo>
                <a:lnTo>
                  <a:pt x="238823" y="377659"/>
                </a:lnTo>
                <a:lnTo>
                  <a:pt x="253898" y="371957"/>
                </a:lnTo>
                <a:close/>
              </a:path>
              <a:path w="4371975" h="457834">
                <a:moveTo>
                  <a:pt x="255917" y="334987"/>
                </a:moveTo>
                <a:lnTo>
                  <a:pt x="251523" y="324802"/>
                </a:lnTo>
                <a:lnTo>
                  <a:pt x="244436" y="327494"/>
                </a:lnTo>
                <a:lnTo>
                  <a:pt x="237350" y="330187"/>
                </a:lnTo>
                <a:lnTo>
                  <a:pt x="240830" y="340728"/>
                </a:lnTo>
                <a:lnTo>
                  <a:pt x="255917" y="334987"/>
                </a:lnTo>
                <a:close/>
              </a:path>
              <a:path w="4371975" h="457834">
                <a:moveTo>
                  <a:pt x="294106" y="356730"/>
                </a:moveTo>
                <a:lnTo>
                  <a:pt x="289750" y="346532"/>
                </a:lnTo>
                <a:lnTo>
                  <a:pt x="282676" y="349211"/>
                </a:lnTo>
                <a:lnTo>
                  <a:pt x="275602" y="351891"/>
                </a:lnTo>
                <a:lnTo>
                  <a:pt x="279044" y="362432"/>
                </a:lnTo>
                <a:lnTo>
                  <a:pt x="294106" y="356730"/>
                </a:lnTo>
                <a:close/>
              </a:path>
              <a:path w="4371975" h="457834">
                <a:moveTo>
                  <a:pt x="296164" y="319671"/>
                </a:moveTo>
                <a:lnTo>
                  <a:pt x="291795" y="309486"/>
                </a:lnTo>
                <a:lnTo>
                  <a:pt x="284708" y="312178"/>
                </a:lnTo>
                <a:lnTo>
                  <a:pt x="277622" y="314871"/>
                </a:lnTo>
                <a:lnTo>
                  <a:pt x="281089" y="325412"/>
                </a:lnTo>
                <a:lnTo>
                  <a:pt x="296164" y="319671"/>
                </a:lnTo>
                <a:close/>
              </a:path>
              <a:path w="4371975" h="457834">
                <a:moveTo>
                  <a:pt x="334378" y="341718"/>
                </a:moveTo>
                <a:lnTo>
                  <a:pt x="330047" y="331508"/>
                </a:lnTo>
                <a:lnTo>
                  <a:pt x="322948" y="334137"/>
                </a:lnTo>
                <a:lnTo>
                  <a:pt x="315849" y="336765"/>
                </a:lnTo>
                <a:lnTo>
                  <a:pt x="319278" y="347319"/>
                </a:lnTo>
                <a:lnTo>
                  <a:pt x="334378" y="341718"/>
                </a:lnTo>
                <a:close/>
              </a:path>
              <a:path w="4371975" h="457834">
                <a:moveTo>
                  <a:pt x="336486" y="304546"/>
                </a:moveTo>
                <a:lnTo>
                  <a:pt x="332130" y="294347"/>
                </a:lnTo>
                <a:lnTo>
                  <a:pt x="325031" y="296989"/>
                </a:lnTo>
                <a:lnTo>
                  <a:pt x="317931" y="299631"/>
                </a:lnTo>
                <a:lnTo>
                  <a:pt x="321360" y="310172"/>
                </a:lnTo>
                <a:lnTo>
                  <a:pt x="336486" y="304546"/>
                </a:lnTo>
                <a:close/>
              </a:path>
              <a:path w="4371975" h="457834">
                <a:moveTo>
                  <a:pt x="376847" y="289547"/>
                </a:moveTo>
                <a:lnTo>
                  <a:pt x="372516" y="279323"/>
                </a:lnTo>
                <a:lnTo>
                  <a:pt x="365417" y="281965"/>
                </a:lnTo>
                <a:lnTo>
                  <a:pt x="358317" y="284607"/>
                </a:lnTo>
                <a:lnTo>
                  <a:pt x="361721" y="295160"/>
                </a:lnTo>
                <a:lnTo>
                  <a:pt x="376847" y="289547"/>
                </a:lnTo>
                <a:close/>
              </a:path>
              <a:path w="4371975" h="457834">
                <a:moveTo>
                  <a:pt x="417195" y="274523"/>
                </a:moveTo>
                <a:lnTo>
                  <a:pt x="412902" y="264299"/>
                </a:lnTo>
                <a:lnTo>
                  <a:pt x="405803" y="266941"/>
                </a:lnTo>
                <a:lnTo>
                  <a:pt x="398703" y="269582"/>
                </a:lnTo>
                <a:lnTo>
                  <a:pt x="402082" y="280149"/>
                </a:lnTo>
                <a:lnTo>
                  <a:pt x="417195" y="274523"/>
                </a:lnTo>
                <a:close/>
              </a:path>
              <a:path w="4371975" h="457834">
                <a:moveTo>
                  <a:pt x="457657" y="259753"/>
                </a:moveTo>
                <a:lnTo>
                  <a:pt x="453402" y="249504"/>
                </a:lnTo>
                <a:lnTo>
                  <a:pt x="446265" y="252082"/>
                </a:lnTo>
                <a:lnTo>
                  <a:pt x="439127" y="254660"/>
                </a:lnTo>
                <a:lnTo>
                  <a:pt x="442480" y="265226"/>
                </a:lnTo>
                <a:lnTo>
                  <a:pt x="457657" y="259753"/>
                </a:lnTo>
                <a:close/>
              </a:path>
              <a:path w="4371975" h="457834">
                <a:moveTo>
                  <a:pt x="498157" y="245135"/>
                </a:moveTo>
                <a:lnTo>
                  <a:pt x="493941" y="234873"/>
                </a:lnTo>
                <a:lnTo>
                  <a:pt x="486803" y="237451"/>
                </a:lnTo>
                <a:lnTo>
                  <a:pt x="479666" y="240030"/>
                </a:lnTo>
                <a:lnTo>
                  <a:pt x="482981" y="250609"/>
                </a:lnTo>
                <a:lnTo>
                  <a:pt x="498157" y="245135"/>
                </a:lnTo>
                <a:close/>
              </a:path>
              <a:path w="4371975" h="457834">
                <a:moveTo>
                  <a:pt x="538657" y="230517"/>
                </a:moveTo>
                <a:lnTo>
                  <a:pt x="534466" y="220256"/>
                </a:lnTo>
                <a:lnTo>
                  <a:pt x="527342" y="222821"/>
                </a:lnTo>
                <a:lnTo>
                  <a:pt x="520204" y="225399"/>
                </a:lnTo>
                <a:lnTo>
                  <a:pt x="523481" y="236004"/>
                </a:lnTo>
                <a:lnTo>
                  <a:pt x="538657" y="230517"/>
                </a:lnTo>
                <a:close/>
              </a:path>
              <a:path w="4371975" h="457834">
                <a:moveTo>
                  <a:pt x="579259" y="216217"/>
                </a:moveTo>
                <a:lnTo>
                  <a:pt x="575119" y="205917"/>
                </a:lnTo>
                <a:lnTo>
                  <a:pt x="567956" y="208407"/>
                </a:lnTo>
                <a:lnTo>
                  <a:pt x="560793" y="210896"/>
                </a:lnTo>
                <a:lnTo>
                  <a:pt x="564019" y="221500"/>
                </a:lnTo>
                <a:lnTo>
                  <a:pt x="579259" y="216217"/>
                </a:lnTo>
                <a:close/>
              </a:path>
              <a:path w="4371975" h="457834">
                <a:moveTo>
                  <a:pt x="619925" y="202095"/>
                </a:moveTo>
                <a:lnTo>
                  <a:pt x="615835" y="191782"/>
                </a:lnTo>
                <a:lnTo>
                  <a:pt x="608672" y="194271"/>
                </a:lnTo>
                <a:lnTo>
                  <a:pt x="601510" y="196761"/>
                </a:lnTo>
                <a:lnTo>
                  <a:pt x="604685" y="207391"/>
                </a:lnTo>
                <a:lnTo>
                  <a:pt x="619925" y="202095"/>
                </a:lnTo>
                <a:close/>
              </a:path>
              <a:path w="4371975" h="457834">
                <a:moveTo>
                  <a:pt x="660590" y="187972"/>
                </a:moveTo>
                <a:lnTo>
                  <a:pt x="656551" y="177647"/>
                </a:lnTo>
                <a:lnTo>
                  <a:pt x="649389" y="180136"/>
                </a:lnTo>
                <a:lnTo>
                  <a:pt x="642226" y="182626"/>
                </a:lnTo>
                <a:lnTo>
                  <a:pt x="645363" y="193268"/>
                </a:lnTo>
                <a:lnTo>
                  <a:pt x="660590" y="187972"/>
                </a:lnTo>
                <a:close/>
              </a:path>
              <a:path w="4371975" h="457834">
                <a:moveTo>
                  <a:pt x="701395" y="174244"/>
                </a:moveTo>
                <a:lnTo>
                  <a:pt x="697407" y="163893"/>
                </a:lnTo>
                <a:lnTo>
                  <a:pt x="690206" y="166268"/>
                </a:lnTo>
                <a:lnTo>
                  <a:pt x="683006" y="168656"/>
                </a:lnTo>
                <a:lnTo>
                  <a:pt x="686092" y="179311"/>
                </a:lnTo>
                <a:lnTo>
                  <a:pt x="701395" y="174244"/>
                </a:lnTo>
                <a:close/>
              </a:path>
              <a:path w="4371975" h="457834">
                <a:moveTo>
                  <a:pt x="742264" y="160718"/>
                </a:moveTo>
                <a:lnTo>
                  <a:pt x="738327" y="150355"/>
                </a:lnTo>
                <a:lnTo>
                  <a:pt x="731126" y="152730"/>
                </a:lnTo>
                <a:lnTo>
                  <a:pt x="723925" y="155117"/>
                </a:lnTo>
                <a:lnTo>
                  <a:pt x="726948" y="165785"/>
                </a:lnTo>
                <a:lnTo>
                  <a:pt x="742264" y="160718"/>
                </a:lnTo>
                <a:close/>
              </a:path>
              <a:path w="4371975" h="457834">
                <a:moveTo>
                  <a:pt x="783145" y="147180"/>
                </a:moveTo>
                <a:lnTo>
                  <a:pt x="779259" y="136791"/>
                </a:lnTo>
                <a:lnTo>
                  <a:pt x="772058" y="139179"/>
                </a:lnTo>
                <a:lnTo>
                  <a:pt x="764857" y="141554"/>
                </a:lnTo>
                <a:lnTo>
                  <a:pt x="767829" y="152247"/>
                </a:lnTo>
                <a:lnTo>
                  <a:pt x="783145" y="147180"/>
                </a:lnTo>
                <a:close/>
              </a:path>
              <a:path w="4371975" h="457834">
                <a:moveTo>
                  <a:pt x="824153" y="134137"/>
                </a:moveTo>
                <a:lnTo>
                  <a:pt x="820331" y="123723"/>
                </a:lnTo>
                <a:lnTo>
                  <a:pt x="813092" y="125984"/>
                </a:lnTo>
                <a:lnTo>
                  <a:pt x="805853" y="128244"/>
                </a:lnTo>
                <a:lnTo>
                  <a:pt x="808761" y="138950"/>
                </a:lnTo>
                <a:lnTo>
                  <a:pt x="824153" y="134137"/>
                </a:lnTo>
                <a:close/>
              </a:path>
              <a:path w="4371975" h="457834">
                <a:moveTo>
                  <a:pt x="865238" y="121310"/>
                </a:moveTo>
                <a:lnTo>
                  <a:pt x="861479" y="110871"/>
                </a:lnTo>
                <a:lnTo>
                  <a:pt x="854240" y="113131"/>
                </a:lnTo>
                <a:lnTo>
                  <a:pt x="847001" y="115392"/>
                </a:lnTo>
                <a:lnTo>
                  <a:pt x="849845" y="126111"/>
                </a:lnTo>
                <a:lnTo>
                  <a:pt x="865238" y="121310"/>
                </a:lnTo>
                <a:close/>
              </a:path>
              <a:path w="4371975" h="457834">
                <a:moveTo>
                  <a:pt x="906335" y="108496"/>
                </a:moveTo>
                <a:lnTo>
                  <a:pt x="902639" y="98031"/>
                </a:lnTo>
                <a:lnTo>
                  <a:pt x="895400" y="100291"/>
                </a:lnTo>
                <a:lnTo>
                  <a:pt x="888161" y="102552"/>
                </a:lnTo>
                <a:lnTo>
                  <a:pt x="890943" y="113296"/>
                </a:lnTo>
                <a:lnTo>
                  <a:pt x="906335" y="108496"/>
                </a:lnTo>
                <a:close/>
              </a:path>
              <a:path w="4371975" h="457834">
                <a:moveTo>
                  <a:pt x="947597" y="96227"/>
                </a:moveTo>
                <a:lnTo>
                  <a:pt x="943978" y="85737"/>
                </a:lnTo>
                <a:lnTo>
                  <a:pt x="936688" y="87858"/>
                </a:lnTo>
                <a:lnTo>
                  <a:pt x="929398" y="89979"/>
                </a:lnTo>
                <a:lnTo>
                  <a:pt x="932116" y="100736"/>
                </a:lnTo>
                <a:lnTo>
                  <a:pt x="947597" y="96227"/>
                </a:lnTo>
                <a:close/>
              </a:path>
              <a:path w="4371975" h="457834">
                <a:moveTo>
                  <a:pt x="988910" y="84213"/>
                </a:moveTo>
                <a:lnTo>
                  <a:pt x="985367" y="73698"/>
                </a:lnTo>
                <a:lnTo>
                  <a:pt x="978077" y="75819"/>
                </a:lnTo>
                <a:lnTo>
                  <a:pt x="970788" y="77939"/>
                </a:lnTo>
                <a:lnTo>
                  <a:pt x="973429" y="88709"/>
                </a:lnTo>
                <a:lnTo>
                  <a:pt x="988910" y="84213"/>
                </a:lnTo>
                <a:close/>
              </a:path>
              <a:path w="4371975" h="457834">
                <a:moveTo>
                  <a:pt x="1030236" y="72174"/>
                </a:moveTo>
                <a:lnTo>
                  <a:pt x="1026769" y="61645"/>
                </a:lnTo>
                <a:lnTo>
                  <a:pt x="1019479" y="63766"/>
                </a:lnTo>
                <a:lnTo>
                  <a:pt x="1012190" y="65887"/>
                </a:lnTo>
                <a:lnTo>
                  <a:pt x="1014755" y="76682"/>
                </a:lnTo>
                <a:lnTo>
                  <a:pt x="1030236" y="72174"/>
                </a:lnTo>
                <a:close/>
              </a:path>
              <a:path w="4371975" h="457834">
                <a:moveTo>
                  <a:pt x="1071753" y="60845"/>
                </a:moveTo>
                <a:lnTo>
                  <a:pt x="1068362" y="50279"/>
                </a:lnTo>
                <a:lnTo>
                  <a:pt x="1061034" y="52247"/>
                </a:lnTo>
                <a:lnTo>
                  <a:pt x="1053706" y="54203"/>
                </a:lnTo>
                <a:lnTo>
                  <a:pt x="1056182" y="65024"/>
                </a:lnTo>
                <a:lnTo>
                  <a:pt x="1071753" y="60845"/>
                </a:lnTo>
                <a:close/>
              </a:path>
              <a:path w="4371975" h="457834">
                <a:moveTo>
                  <a:pt x="1113320" y="49720"/>
                </a:moveTo>
                <a:lnTo>
                  <a:pt x="1110005" y="39141"/>
                </a:lnTo>
                <a:lnTo>
                  <a:pt x="1102677" y="41097"/>
                </a:lnTo>
                <a:lnTo>
                  <a:pt x="1095349" y="43065"/>
                </a:lnTo>
                <a:lnTo>
                  <a:pt x="1097749" y="53886"/>
                </a:lnTo>
                <a:lnTo>
                  <a:pt x="1113320" y="49720"/>
                </a:lnTo>
                <a:close/>
              </a:path>
              <a:path w="4371975" h="457834">
                <a:moveTo>
                  <a:pt x="1154887" y="38582"/>
                </a:moveTo>
                <a:lnTo>
                  <a:pt x="1151661" y="27978"/>
                </a:lnTo>
                <a:lnTo>
                  <a:pt x="1144333" y="29933"/>
                </a:lnTo>
                <a:lnTo>
                  <a:pt x="1137005" y="31889"/>
                </a:lnTo>
                <a:lnTo>
                  <a:pt x="1139317" y="42748"/>
                </a:lnTo>
                <a:lnTo>
                  <a:pt x="1154887" y="38582"/>
                </a:lnTo>
                <a:close/>
              </a:path>
              <a:path w="4371975" h="457834">
                <a:moveTo>
                  <a:pt x="1196670" y="28295"/>
                </a:moveTo>
                <a:lnTo>
                  <a:pt x="1193533" y="17653"/>
                </a:lnTo>
                <a:lnTo>
                  <a:pt x="1186154" y="19443"/>
                </a:lnTo>
                <a:lnTo>
                  <a:pt x="1178775" y="21234"/>
                </a:lnTo>
                <a:lnTo>
                  <a:pt x="1180998" y="32092"/>
                </a:lnTo>
                <a:lnTo>
                  <a:pt x="1196670" y="28295"/>
                </a:lnTo>
                <a:close/>
              </a:path>
              <a:path w="4371975" h="457834">
                <a:moveTo>
                  <a:pt x="1238504" y="18161"/>
                </a:moveTo>
                <a:lnTo>
                  <a:pt x="1235456" y="7493"/>
                </a:lnTo>
                <a:lnTo>
                  <a:pt x="1228077" y="9283"/>
                </a:lnTo>
                <a:lnTo>
                  <a:pt x="1220698" y="11074"/>
                </a:lnTo>
                <a:lnTo>
                  <a:pt x="1222832" y="21958"/>
                </a:lnTo>
                <a:lnTo>
                  <a:pt x="1238504" y="18161"/>
                </a:lnTo>
                <a:close/>
              </a:path>
              <a:path w="4371975" h="457834">
                <a:moveTo>
                  <a:pt x="1280325" y="8026"/>
                </a:moveTo>
                <a:lnTo>
                  <a:pt x="1278102" y="0"/>
                </a:lnTo>
                <a:lnTo>
                  <a:pt x="1266367" y="0"/>
                </a:lnTo>
                <a:lnTo>
                  <a:pt x="1262608" y="914"/>
                </a:lnTo>
                <a:lnTo>
                  <a:pt x="1264653" y="11823"/>
                </a:lnTo>
                <a:lnTo>
                  <a:pt x="1280325" y="8026"/>
                </a:lnTo>
                <a:close/>
              </a:path>
              <a:path w="4371975" h="457834">
                <a:moveTo>
                  <a:pt x="1317155" y="12"/>
                </a:moveTo>
                <a:lnTo>
                  <a:pt x="1306207" y="12"/>
                </a:lnTo>
                <a:lnTo>
                  <a:pt x="1306601" y="2273"/>
                </a:lnTo>
                <a:lnTo>
                  <a:pt x="1317155" y="12"/>
                </a:lnTo>
                <a:close/>
              </a:path>
              <a:path w="4371975" h="457834">
                <a:moveTo>
                  <a:pt x="3115157" y="12"/>
                </a:moveTo>
                <a:lnTo>
                  <a:pt x="3099320" y="12"/>
                </a:lnTo>
                <a:lnTo>
                  <a:pt x="3097695" y="5994"/>
                </a:lnTo>
                <a:lnTo>
                  <a:pt x="3113405" y="9601"/>
                </a:lnTo>
                <a:lnTo>
                  <a:pt x="3115157" y="12"/>
                </a:lnTo>
                <a:close/>
              </a:path>
              <a:path w="4371975" h="457834">
                <a:moveTo>
                  <a:pt x="3157436" y="8318"/>
                </a:moveTo>
                <a:lnTo>
                  <a:pt x="3150044" y="6616"/>
                </a:lnTo>
                <a:lnTo>
                  <a:pt x="3142640" y="4927"/>
                </a:lnTo>
                <a:lnTo>
                  <a:pt x="3139630" y="15608"/>
                </a:lnTo>
                <a:lnTo>
                  <a:pt x="3155340" y="19202"/>
                </a:lnTo>
                <a:lnTo>
                  <a:pt x="3157436" y="8318"/>
                </a:lnTo>
                <a:close/>
              </a:path>
              <a:path w="4371975" h="457834">
                <a:moveTo>
                  <a:pt x="3199409" y="18249"/>
                </a:moveTo>
                <a:lnTo>
                  <a:pt x="3192068" y="16319"/>
                </a:lnTo>
                <a:lnTo>
                  <a:pt x="3184702" y="14503"/>
                </a:lnTo>
                <a:lnTo>
                  <a:pt x="3181578" y="25158"/>
                </a:lnTo>
                <a:lnTo>
                  <a:pt x="3189414" y="27076"/>
                </a:lnTo>
                <a:lnTo>
                  <a:pt x="3197199" y="29133"/>
                </a:lnTo>
                <a:lnTo>
                  <a:pt x="3199409" y="18249"/>
                </a:lnTo>
                <a:close/>
              </a:path>
              <a:path w="4371975" h="457834">
                <a:moveTo>
                  <a:pt x="3241103" y="29260"/>
                </a:moveTo>
                <a:lnTo>
                  <a:pt x="3233763" y="27330"/>
                </a:lnTo>
                <a:lnTo>
                  <a:pt x="3226422" y="25400"/>
                </a:lnTo>
                <a:lnTo>
                  <a:pt x="3223222" y="36004"/>
                </a:lnTo>
                <a:lnTo>
                  <a:pt x="3238804" y="40119"/>
                </a:lnTo>
                <a:lnTo>
                  <a:pt x="3241103" y="29260"/>
                </a:lnTo>
                <a:close/>
              </a:path>
              <a:path w="4371975" h="457834">
                <a:moveTo>
                  <a:pt x="3282797" y="40259"/>
                </a:moveTo>
                <a:lnTo>
                  <a:pt x="3275457" y="38328"/>
                </a:lnTo>
                <a:lnTo>
                  <a:pt x="3268116" y="36398"/>
                </a:lnTo>
                <a:lnTo>
                  <a:pt x="3264827" y="46990"/>
                </a:lnTo>
                <a:lnTo>
                  <a:pt x="3280410" y="51092"/>
                </a:lnTo>
                <a:lnTo>
                  <a:pt x="3282797" y="40259"/>
                </a:lnTo>
                <a:close/>
              </a:path>
              <a:path w="4371975" h="457834">
                <a:moveTo>
                  <a:pt x="3324491" y="51257"/>
                </a:moveTo>
                <a:lnTo>
                  <a:pt x="3317151" y="49326"/>
                </a:lnTo>
                <a:lnTo>
                  <a:pt x="3309810" y="47396"/>
                </a:lnTo>
                <a:lnTo>
                  <a:pt x="3306432" y="57962"/>
                </a:lnTo>
                <a:lnTo>
                  <a:pt x="3322015" y="62064"/>
                </a:lnTo>
                <a:lnTo>
                  <a:pt x="3324491" y="51257"/>
                </a:lnTo>
                <a:close/>
              </a:path>
              <a:path w="4371975" h="457834">
                <a:moveTo>
                  <a:pt x="3366033" y="62852"/>
                </a:moveTo>
                <a:lnTo>
                  <a:pt x="3358756" y="60680"/>
                </a:lnTo>
                <a:lnTo>
                  <a:pt x="3351479" y="58508"/>
                </a:lnTo>
                <a:lnTo>
                  <a:pt x="3348012" y="69037"/>
                </a:lnTo>
                <a:lnTo>
                  <a:pt x="3363455" y="73647"/>
                </a:lnTo>
                <a:lnTo>
                  <a:pt x="3366033" y="62852"/>
                </a:lnTo>
                <a:close/>
              </a:path>
              <a:path w="4371975" h="457834">
                <a:moveTo>
                  <a:pt x="3407359" y="75171"/>
                </a:moveTo>
                <a:lnTo>
                  <a:pt x="3400082" y="72999"/>
                </a:lnTo>
                <a:lnTo>
                  <a:pt x="3392805" y="70827"/>
                </a:lnTo>
                <a:lnTo>
                  <a:pt x="3389249" y="81330"/>
                </a:lnTo>
                <a:lnTo>
                  <a:pt x="3404705" y="85940"/>
                </a:lnTo>
                <a:lnTo>
                  <a:pt x="3407359" y="75171"/>
                </a:lnTo>
                <a:close/>
              </a:path>
              <a:path w="4371975" h="457834">
                <a:moveTo>
                  <a:pt x="3448685" y="87490"/>
                </a:moveTo>
                <a:lnTo>
                  <a:pt x="3441408" y="85318"/>
                </a:lnTo>
                <a:lnTo>
                  <a:pt x="3434130" y="83146"/>
                </a:lnTo>
                <a:lnTo>
                  <a:pt x="3430498" y="93624"/>
                </a:lnTo>
                <a:lnTo>
                  <a:pt x="3445941" y="98234"/>
                </a:lnTo>
                <a:lnTo>
                  <a:pt x="3448685" y="87490"/>
                </a:lnTo>
                <a:close/>
              </a:path>
              <a:path w="4371975" h="457834">
                <a:moveTo>
                  <a:pt x="3490010" y="99809"/>
                </a:moveTo>
                <a:lnTo>
                  <a:pt x="3482733" y="97637"/>
                </a:lnTo>
                <a:lnTo>
                  <a:pt x="3475456" y="95465"/>
                </a:lnTo>
                <a:lnTo>
                  <a:pt x="3471735" y="105930"/>
                </a:lnTo>
                <a:lnTo>
                  <a:pt x="3487178" y="110528"/>
                </a:lnTo>
                <a:lnTo>
                  <a:pt x="3490010" y="99809"/>
                </a:lnTo>
                <a:close/>
              </a:path>
              <a:path w="4371975" h="457834">
                <a:moveTo>
                  <a:pt x="3531120" y="112776"/>
                </a:moveTo>
                <a:lnTo>
                  <a:pt x="3523919" y="110388"/>
                </a:lnTo>
                <a:lnTo>
                  <a:pt x="3516719" y="108000"/>
                </a:lnTo>
                <a:lnTo>
                  <a:pt x="3512909" y="118414"/>
                </a:lnTo>
                <a:lnTo>
                  <a:pt x="3528212" y="123482"/>
                </a:lnTo>
                <a:lnTo>
                  <a:pt x="3531120" y="112776"/>
                </a:lnTo>
                <a:close/>
              </a:path>
              <a:path w="4371975" h="457834">
                <a:moveTo>
                  <a:pt x="3572040" y="126352"/>
                </a:moveTo>
                <a:lnTo>
                  <a:pt x="3564839" y="123964"/>
                </a:lnTo>
                <a:lnTo>
                  <a:pt x="3557638" y="121577"/>
                </a:lnTo>
                <a:lnTo>
                  <a:pt x="3553752" y="131965"/>
                </a:lnTo>
                <a:lnTo>
                  <a:pt x="3569055" y="137045"/>
                </a:lnTo>
                <a:lnTo>
                  <a:pt x="3572040" y="126352"/>
                </a:lnTo>
                <a:close/>
              </a:path>
              <a:path w="4371975" h="457834">
                <a:moveTo>
                  <a:pt x="3612972" y="139928"/>
                </a:moveTo>
                <a:lnTo>
                  <a:pt x="3605771" y="137541"/>
                </a:lnTo>
                <a:lnTo>
                  <a:pt x="3598570" y="135153"/>
                </a:lnTo>
                <a:lnTo>
                  <a:pt x="3594608" y="145516"/>
                </a:lnTo>
                <a:lnTo>
                  <a:pt x="3609911" y="150596"/>
                </a:lnTo>
                <a:lnTo>
                  <a:pt x="3612972" y="139928"/>
                </a:lnTo>
                <a:close/>
              </a:path>
              <a:path w="4371975" h="457834">
                <a:moveTo>
                  <a:pt x="3653904" y="153492"/>
                </a:moveTo>
                <a:lnTo>
                  <a:pt x="3646703" y="151104"/>
                </a:lnTo>
                <a:lnTo>
                  <a:pt x="3639502" y="148717"/>
                </a:lnTo>
                <a:lnTo>
                  <a:pt x="3635464" y="159054"/>
                </a:lnTo>
                <a:lnTo>
                  <a:pt x="3650767" y="164122"/>
                </a:lnTo>
                <a:lnTo>
                  <a:pt x="3653904" y="153492"/>
                </a:lnTo>
                <a:close/>
              </a:path>
              <a:path w="4371975" h="457834">
                <a:moveTo>
                  <a:pt x="3694633" y="167627"/>
                </a:moveTo>
                <a:lnTo>
                  <a:pt x="3687508" y="165023"/>
                </a:lnTo>
                <a:lnTo>
                  <a:pt x="3680383" y="162420"/>
                </a:lnTo>
                <a:lnTo>
                  <a:pt x="3676269" y="172720"/>
                </a:lnTo>
                <a:lnTo>
                  <a:pt x="3691420" y="178244"/>
                </a:lnTo>
                <a:lnTo>
                  <a:pt x="3694633" y="167627"/>
                </a:lnTo>
                <a:close/>
              </a:path>
              <a:path w="4371975" h="457834">
                <a:moveTo>
                  <a:pt x="3735146" y="182384"/>
                </a:moveTo>
                <a:lnTo>
                  <a:pt x="3728021" y="179781"/>
                </a:lnTo>
                <a:lnTo>
                  <a:pt x="3720896" y="177190"/>
                </a:lnTo>
                <a:lnTo>
                  <a:pt x="3716705" y="187452"/>
                </a:lnTo>
                <a:lnTo>
                  <a:pt x="3731857" y="192976"/>
                </a:lnTo>
                <a:lnTo>
                  <a:pt x="3735146" y="182384"/>
                </a:lnTo>
                <a:close/>
              </a:path>
              <a:path w="4371975" h="457834">
                <a:moveTo>
                  <a:pt x="3775646" y="197142"/>
                </a:moveTo>
                <a:lnTo>
                  <a:pt x="3768521" y="194538"/>
                </a:lnTo>
                <a:lnTo>
                  <a:pt x="3761397" y="191935"/>
                </a:lnTo>
                <a:lnTo>
                  <a:pt x="3757142" y="202184"/>
                </a:lnTo>
                <a:lnTo>
                  <a:pt x="3772293" y="207708"/>
                </a:lnTo>
                <a:lnTo>
                  <a:pt x="3775646" y="197142"/>
                </a:lnTo>
                <a:close/>
              </a:path>
              <a:path w="4371975" h="457834">
                <a:moveTo>
                  <a:pt x="3816159" y="211912"/>
                </a:moveTo>
                <a:lnTo>
                  <a:pt x="3809034" y="209308"/>
                </a:lnTo>
                <a:lnTo>
                  <a:pt x="3801910" y="206705"/>
                </a:lnTo>
                <a:lnTo>
                  <a:pt x="3797579" y="216928"/>
                </a:lnTo>
                <a:lnTo>
                  <a:pt x="3812730" y="222453"/>
                </a:lnTo>
                <a:lnTo>
                  <a:pt x="3816159" y="211912"/>
                </a:lnTo>
                <a:close/>
              </a:path>
              <a:path w="4371975" h="457834">
                <a:moveTo>
                  <a:pt x="3856558" y="226949"/>
                </a:moveTo>
                <a:lnTo>
                  <a:pt x="3849509" y="224155"/>
                </a:lnTo>
                <a:lnTo>
                  <a:pt x="3842435" y="221411"/>
                </a:lnTo>
                <a:lnTo>
                  <a:pt x="3838041" y="231609"/>
                </a:lnTo>
                <a:lnTo>
                  <a:pt x="3845560" y="234518"/>
                </a:lnTo>
                <a:lnTo>
                  <a:pt x="3853053" y="237477"/>
                </a:lnTo>
                <a:lnTo>
                  <a:pt x="3856558" y="226949"/>
                </a:lnTo>
                <a:close/>
              </a:path>
              <a:path w="4371975" h="457834">
                <a:moveTo>
                  <a:pt x="3896639" y="242836"/>
                </a:moveTo>
                <a:lnTo>
                  <a:pt x="3889591" y="240042"/>
                </a:lnTo>
                <a:lnTo>
                  <a:pt x="3882542" y="237248"/>
                </a:lnTo>
                <a:lnTo>
                  <a:pt x="3878084" y="247408"/>
                </a:lnTo>
                <a:lnTo>
                  <a:pt x="3893070" y="253352"/>
                </a:lnTo>
                <a:lnTo>
                  <a:pt x="3896639" y="242836"/>
                </a:lnTo>
                <a:close/>
              </a:path>
              <a:path w="4371975" h="457834">
                <a:moveTo>
                  <a:pt x="3936720" y="258724"/>
                </a:moveTo>
                <a:lnTo>
                  <a:pt x="3929672" y="255930"/>
                </a:lnTo>
                <a:lnTo>
                  <a:pt x="3922623" y="253136"/>
                </a:lnTo>
                <a:lnTo>
                  <a:pt x="3918102" y="263271"/>
                </a:lnTo>
                <a:lnTo>
                  <a:pt x="3933088" y="269201"/>
                </a:lnTo>
                <a:lnTo>
                  <a:pt x="3936720" y="258724"/>
                </a:lnTo>
                <a:close/>
              </a:path>
              <a:path w="4371975" h="457834">
                <a:moveTo>
                  <a:pt x="3976801" y="274599"/>
                </a:moveTo>
                <a:lnTo>
                  <a:pt x="3969753" y="271805"/>
                </a:lnTo>
                <a:lnTo>
                  <a:pt x="3962704" y="269011"/>
                </a:lnTo>
                <a:lnTo>
                  <a:pt x="3958120" y="279120"/>
                </a:lnTo>
                <a:lnTo>
                  <a:pt x="3973106" y="285051"/>
                </a:lnTo>
                <a:lnTo>
                  <a:pt x="3976801" y="274599"/>
                </a:lnTo>
                <a:close/>
              </a:path>
              <a:path w="4371975" h="457834">
                <a:moveTo>
                  <a:pt x="4016883" y="290487"/>
                </a:moveTo>
                <a:lnTo>
                  <a:pt x="4009834" y="287693"/>
                </a:lnTo>
                <a:lnTo>
                  <a:pt x="4002786" y="284899"/>
                </a:lnTo>
                <a:lnTo>
                  <a:pt x="3998137" y="294982"/>
                </a:lnTo>
                <a:lnTo>
                  <a:pt x="4013123" y="300913"/>
                </a:lnTo>
                <a:lnTo>
                  <a:pt x="4016883" y="290487"/>
                </a:lnTo>
                <a:close/>
              </a:path>
              <a:path w="4371975" h="457834">
                <a:moveTo>
                  <a:pt x="4056570" y="307314"/>
                </a:moveTo>
                <a:lnTo>
                  <a:pt x="4049598" y="304330"/>
                </a:lnTo>
                <a:lnTo>
                  <a:pt x="4042626" y="301345"/>
                </a:lnTo>
                <a:lnTo>
                  <a:pt x="4037927" y="311391"/>
                </a:lnTo>
                <a:lnTo>
                  <a:pt x="4052747" y="317728"/>
                </a:lnTo>
                <a:lnTo>
                  <a:pt x="4056570" y="307314"/>
                </a:lnTo>
                <a:close/>
              </a:path>
              <a:path w="4371975" h="457834">
                <a:moveTo>
                  <a:pt x="4096207" y="324256"/>
                </a:moveTo>
                <a:lnTo>
                  <a:pt x="4089235" y="321271"/>
                </a:lnTo>
                <a:lnTo>
                  <a:pt x="4082262" y="318287"/>
                </a:lnTo>
                <a:lnTo>
                  <a:pt x="4077500" y="328307"/>
                </a:lnTo>
                <a:lnTo>
                  <a:pt x="4092333" y="334645"/>
                </a:lnTo>
                <a:lnTo>
                  <a:pt x="4096207" y="324256"/>
                </a:lnTo>
                <a:close/>
              </a:path>
              <a:path w="4371975" h="457834">
                <a:moveTo>
                  <a:pt x="4135844" y="341198"/>
                </a:moveTo>
                <a:lnTo>
                  <a:pt x="4128871" y="338213"/>
                </a:lnTo>
                <a:lnTo>
                  <a:pt x="4121899" y="335229"/>
                </a:lnTo>
                <a:lnTo>
                  <a:pt x="4117073" y="345224"/>
                </a:lnTo>
                <a:lnTo>
                  <a:pt x="4131907" y="351561"/>
                </a:lnTo>
                <a:lnTo>
                  <a:pt x="4135844" y="341198"/>
                </a:lnTo>
                <a:close/>
              </a:path>
              <a:path w="4371975" h="457834">
                <a:moveTo>
                  <a:pt x="4175493" y="358140"/>
                </a:moveTo>
                <a:lnTo>
                  <a:pt x="4168521" y="355155"/>
                </a:lnTo>
                <a:lnTo>
                  <a:pt x="4161548" y="352171"/>
                </a:lnTo>
                <a:lnTo>
                  <a:pt x="4156672" y="362140"/>
                </a:lnTo>
                <a:lnTo>
                  <a:pt x="4171492" y="368477"/>
                </a:lnTo>
                <a:lnTo>
                  <a:pt x="4175493" y="358140"/>
                </a:lnTo>
                <a:close/>
              </a:path>
              <a:path w="4371975" h="457834">
                <a:moveTo>
                  <a:pt x="4214977" y="375437"/>
                </a:moveTo>
                <a:lnTo>
                  <a:pt x="4208081" y="372275"/>
                </a:lnTo>
                <a:lnTo>
                  <a:pt x="4201185" y="369125"/>
                </a:lnTo>
                <a:lnTo>
                  <a:pt x="4196257" y="379044"/>
                </a:lnTo>
                <a:lnTo>
                  <a:pt x="4210913" y="385762"/>
                </a:lnTo>
                <a:lnTo>
                  <a:pt x="4214977" y="375437"/>
                </a:lnTo>
                <a:close/>
              </a:path>
              <a:path w="4371975" h="457834">
                <a:moveTo>
                  <a:pt x="4254170" y="393369"/>
                </a:moveTo>
                <a:lnTo>
                  <a:pt x="4247273" y="390220"/>
                </a:lnTo>
                <a:lnTo>
                  <a:pt x="4240377" y="387070"/>
                </a:lnTo>
                <a:lnTo>
                  <a:pt x="4235399" y="396976"/>
                </a:lnTo>
                <a:lnTo>
                  <a:pt x="4250055" y="403682"/>
                </a:lnTo>
                <a:lnTo>
                  <a:pt x="4254170" y="393369"/>
                </a:lnTo>
                <a:close/>
              </a:path>
              <a:path w="4371975" h="457834">
                <a:moveTo>
                  <a:pt x="4293374" y="411302"/>
                </a:moveTo>
                <a:lnTo>
                  <a:pt x="4286478" y="408152"/>
                </a:lnTo>
                <a:lnTo>
                  <a:pt x="4279582" y="405003"/>
                </a:lnTo>
                <a:lnTo>
                  <a:pt x="4274540" y="414883"/>
                </a:lnTo>
                <a:lnTo>
                  <a:pt x="4289209" y="421589"/>
                </a:lnTo>
                <a:lnTo>
                  <a:pt x="4293374" y="411302"/>
                </a:lnTo>
                <a:close/>
              </a:path>
              <a:path w="4371975" h="457834">
                <a:moveTo>
                  <a:pt x="4332567" y="429260"/>
                </a:moveTo>
                <a:lnTo>
                  <a:pt x="4325671" y="426097"/>
                </a:lnTo>
                <a:lnTo>
                  <a:pt x="4318774" y="422948"/>
                </a:lnTo>
                <a:lnTo>
                  <a:pt x="4313682" y="432803"/>
                </a:lnTo>
                <a:lnTo>
                  <a:pt x="4328350" y="439508"/>
                </a:lnTo>
                <a:lnTo>
                  <a:pt x="4332567" y="429260"/>
                </a:lnTo>
                <a:close/>
              </a:path>
              <a:path w="4371975" h="457834">
                <a:moveTo>
                  <a:pt x="4371772" y="447192"/>
                </a:moveTo>
                <a:lnTo>
                  <a:pt x="4364875" y="444030"/>
                </a:lnTo>
                <a:lnTo>
                  <a:pt x="4357979" y="440880"/>
                </a:lnTo>
                <a:lnTo>
                  <a:pt x="4352836" y="450710"/>
                </a:lnTo>
                <a:lnTo>
                  <a:pt x="4367504" y="457403"/>
                </a:lnTo>
                <a:lnTo>
                  <a:pt x="4371772" y="447192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bg object 26"/>
          <p:cNvSpPr/>
          <p:nvPr/>
        </p:nvSpPr>
        <p:spPr>
          <a:xfrm>
            <a:off x="4409516" y="6858012"/>
            <a:ext cx="4255135" cy="457200"/>
          </a:xfrm>
          <a:custGeom>
            <a:avLst/>
            <a:gdLst/>
            <a:ahLst/>
            <a:cxnLst/>
            <a:rect l="l" t="t" r="r" b="b"/>
            <a:pathLst>
              <a:path w="4255134" h="457200">
                <a:moveTo>
                  <a:pt x="18516" y="454456"/>
                </a:moveTo>
                <a:lnTo>
                  <a:pt x="14122" y="444271"/>
                </a:lnTo>
                <a:lnTo>
                  <a:pt x="0" y="449630"/>
                </a:lnTo>
                <a:lnTo>
                  <a:pt x="2501" y="457187"/>
                </a:lnTo>
                <a:lnTo>
                  <a:pt x="10998" y="457187"/>
                </a:lnTo>
                <a:lnTo>
                  <a:pt x="18516" y="454456"/>
                </a:lnTo>
                <a:close/>
              </a:path>
              <a:path w="4255134" h="457200">
                <a:moveTo>
                  <a:pt x="58623" y="439204"/>
                </a:moveTo>
                <a:lnTo>
                  <a:pt x="54241" y="429018"/>
                </a:lnTo>
                <a:lnTo>
                  <a:pt x="47180" y="431698"/>
                </a:lnTo>
                <a:lnTo>
                  <a:pt x="40119" y="434378"/>
                </a:lnTo>
                <a:lnTo>
                  <a:pt x="43586" y="444919"/>
                </a:lnTo>
                <a:lnTo>
                  <a:pt x="58623" y="439204"/>
                </a:lnTo>
                <a:close/>
              </a:path>
              <a:path w="4255134" h="457200">
                <a:moveTo>
                  <a:pt x="98780" y="424053"/>
                </a:moveTo>
                <a:lnTo>
                  <a:pt x="94399" y="413867"/>
                </a:lnTo>
                <a:lnTo>
                  <a:pt x="87337" y="416521"/>
                </a:lnTo>
                <a:lnTo>
                  <a:pt x="80276" y="419176"/>
                </a:lnTo>
                <a:lnTo>
                  <a:pt x="83731" y="429717"/>
                </a:lnTo>
                <a:lnTo>
                  <a:pt x="98780" y="424053"/>
                </a:lnTo>
                <a:close/>
              </a:path>
              <a:path w="4255134" h="457200">
                <a:moveTo>
                  <a:pt x="138938" y="408952"/>
                </a:moveTo>
                <a:lnTo>
                  <a:pt x="134581" y="398754"/>
                </a:lnTo>
                <a:lnTo>
                  <a:pt x="127520" y="401408"/>
                </a:lnTo>
                <a:lnTo>
                  <a:pt x="120459" y="404063"/>
                </a:lnTo>
                <a:lnTo>
                  <a:pt x="123888" y="414616"/>
                </a:lnTo>
                <a:lnTo>
                  <a:pt x="138938" y="408952"/>
                </a:lnTo>
                <a:close/>
              </a:path>
              <a:path w="4255134" h="457200">
                <a:moveTo>
                  <a:pt x="179108" y="393865"/>
                </a:moveTo>
                <a:lnTo>
                  <a:pt x="174764" y="383654"/>
                </a:lnTo>
                <a:lnTo>
                  <a:pt x="167703" y="386308"/>
                </a:lnTo>
                <a:lnTo>
                  <a:pt x="160642" y="388962"/>
                </a:lnTo>
                <a:lnTo>
                  <a:pt x="164058" y="399516"/>
                </a:lnTo>
                <a:lnTo>
                  <a:pt x="179108" y="393865"/>
                </a:lnTo>
                <a:close/>
              </a:path>
              <a:path w="4255134" h="457200">
                <a:moveTo>
                  <a:pt x="219341" y="378929"/>
                </a:moveTo>
                <a:lnTo>
                  <a:pt x="215023" y="368706"/>
                </a:lnTo>
                <a:lnTo>
                  <a:pt x="207937" y="371322"/>
                </a:lnTo>
                <a:lnTo>
                  <a:pt x="200850" y="373938"/>
                </a:lnTo>
                <a:lnTo>
                  <a:pt x="204254" y="384492"/>
                </a:lnTo>
                <a:lnTo>
                  <a:pt x="219341" y="378929"/>
                </a:lnTo>
                <a:close/>
              </a:path>
              <a:path w="4255134" h="457200">
                <a:moveTo>
                  <a:pt x="221576" y="341706"/>
                </a:moveTo>
                <a:lnTo>
                  <a:pt x="217246" y="331495"/>
                </a:lnTo>
                <a:lnTo>
                  <a:pt x="210146" y="334124"/>
                </a:lnTo>
                <a:lnTo>
                  <a:pt x="203047" y="336753"/>
                </a:lnTo>
                <a:lnTo>
                  <a:pt x="206476" y="347306"/>
                </a:lnTo>
                <a:lnTo>
                  <a:pt x="221576" y="341706"/>
                </a:lnTo>
                <a:close/>
              </a:path>
              <a:path w="4255134" h="457200">
                <a:moveTo>
                  <a:pt x="259588" y="364058"/>
                </a:moveTo>
                <a:lnTo>
                  <a:pt x="255295" y="353834"/>
                </a:lnTo>
                <a:lnTo>
                  <a:pt x="248208" y="356450"/>
                </a:lnTo>
                <a:lnTo>
                  <a:pt x="241122" y="359067"/>
                </a:lnTo>
                <a:lnTo>
                  <a:pt x="244500" y="369633"/>
                </a:lnTo>
                <a:lnTo>
                  <a:pt x="259588" y="364058"/>
                </a:lnTo>
                <a:close/>
              </a:path>
              <a:path w="4255134" h="457200">
                <a:moveTo>
                  <a:pt x="261886" y="326771"/>
                </a:moveTo>
                <a:lnTo>
                  <a:pt x="257581" y="316547"/>
                </a:lnTo>
                <a:lnTo>
                  <a:pt x="250482" y="319176"/>
                </a:lnTo>
                <a:lnTo>
                  <a:pt x="243382" y="321805"/>
                </a:lnTo>
                <a:lnTo>
                  <a:pt x="246786" y="332371"/>
                </a:lnTo>
                <a:lnTo>
                  <a:pt x="261886" y="326771"/>
                </a:lnTo>
                <a:close/>
              </a:path>
              <a:path w="4255134" h="457200">
                <a:moveTo>
                  <a:pt x="302183" y="311835"/>
                </a:moveTo>
                <a:lnTo>
                  <a:pt x="297903" y="301599"/>
                </a:lnTo>
                <a:lnTo>
                  <a:pt x="290804" y="304228"/>
                </a:lnTo>
                <a:lnTo>
                  <a:pt x="283705" y="306857"/>
                </a:lnTo>
                <a:lnTo>
                  <a:pt x="287083" y="317423"/>
                </a:lnTo>
                <a:lnTo>
                  <a:pt x="302183" y="311835"/>
                </a:lnTo>
                <a:close/>
              </a:path>
              <a:path w="4255134" h="457200">
                <a:moveTo>
                  <a:pt x="342569" y="297129"/>
                </a:moveTo>
                <a:lnTo>
                  <a:pt x="338328" y="286880"/>
                </a:lnTo>
                <a:lnTo>
                  <a:pt x="331203" y="289445"/>
                </a:lnTo>
                <a:lnTo>
                  <a:pt x="324078" y="292011"/>
                </a:lnTo>
                <a:lnTo>
                  <a:pt x="327418" y="302590"/>
                </a:lnTo>
                <a:lnTo>
                  <a:pt x="342569" y="297129"/>
                </a:lnTo>
                <a:close/>
              </a:path>
              <a:path w="4255134" h="457200">
                <a:moveTo>
                  <a:pt x="382993" y="282562"/>
                </a:moveTo>
                <a:lnTo>
                  <a:pt x="378790" y="272300"/>
                </a:lnTo>
                <a:lnTo>
                  <a:pt x="371665" y="274866"/>
                </a:lnTo>
                <a:lnTo>
                  <a:pt x="364540" y="277431"/>
                </a:lnTo>
                <a:lnTo>
                  <a:pt x="367842" y="288023"/>
                </a:lnTo>
                <a:lnTo>
                  <a:pt x="382993" y="282562"/>
                </a:lnTo>
                <a:close/>
              </a:path>
              <a:path w="4255134" h="457200">
                <a:moveTo>
                  <a:pt x="423418" y="267995"/>
                </a:moveTo>
                <a:lnTo>
                  <a:pt x="419252" y="257721"/>
                </a:lnTo>
                <a:lnTo>
                  <a:pt x="412127" y="260286"/>
                </a:lnTo>
                <a:lnTo>
                  <a:pt x="405003" y="262851"/>
                </a:lnTo>
                <a:lnTo>
                  <a:pt x="408279" y="273456"/>
                </a:lnTo>
                <a:lnTo>
                  <a:pt x="423418" y="267995"/>
                </a:lnTo>
                <a:close/>
              </a:path>
              <a:path w="4255134" h="457200">
                <a:moveTo>
                  <a:pt x="463969" y="253720"/>
                </a:moveTo>
                <a:lnTo>
                  <a:pt x="459828" y="243420"/>
                </a:lnTo>
                <a:lnTo>
                  <a:pt x="452678" y="245910"/>
                </a:lnTo>
                <a:lnTo>
                  <a:pt x="445528" y="248399"/>
                </a:lnTo>
                <a:lnTo>
                  <a:pt x="448754" y="259003"/>
                </a:lnTo>
                <a:lnTo>
                  <a:pt x="463969" y="253720"/>
                </a:lnTo>
                <a:close/>
              </a:path>
              <a:path w="4255134" h="457200">
                <a:moveTo>
                  <a:pt x="504545" y="239610"/>
                </a:moveTo>
                <a:lnTo>
                  <a:pt x="500456" y="229298"/>
                </a:lnTo>
                <a:lnTo>
                  <a:pt x="493306" y="231787"/>
                </a:lnTo>
                <a:lnTo>
                  <a:pt x="486156" y="234276"/>
                </a:lnTo>
                <a:lnTo>
                  <a:pt x="489343" y="244894"/>
                </a:lnTo>
                <a:lnTo>
                  <a:pt x="504545" y="239610"/>
                </a:lnTo>
                <a:close/>
              </a:path>
              <a:path w="4255134" h="457200">
                <a:moveTo>
                  <a:pt x="545147" y="225501"/>
                </a:moveTo>
                <a:lnTo>
                  <a:pt x="541096" y="215176"/>
                </a:lnTo>
                <a:lnTo>
                  <a:pt x="533946" y="217665"/>
                </a:lnTo>
                <a:lnTo>
                  <a:pt x="526796" y="220154"/>
                </a:lnTo>
                <a:lnTo>
                  <a:pt x="529932" y="230797"/>
                </a:lnTo>
                <a:lnTo>
                  <a:pt x="545147" y="225501"/>
                </a:lnTo>
                <a:close/>
              </a:path>
              <a:path w="4255134" h="457200">
                <a:moveTo>
                  <a:pt x="585851" y="211759"/>
                </a:moveTo>
                <a:lnTo>
                  <a:pt x="581850" y="201409"/>
                </a:lnTo>
                <a:lnTo>
                  <a:pt x="574662" y="203796"/>
                </a:lnTo>
                <a:lnTo>
                  <a:pt x="567474" y="206184"/>
                </a:lnTo>
                <a:lnTo>
                  <a:pt x="570572" y="216839"/>
                </a:lnTo>
                <a:lnTo>
                  <a:pt x="585851" y="211759"/>
                </a:lnTo>
                <a:close/>
              </a:path>
              <a:path w="4255134" h="457200">
                <a:moveTo>
                  <a:pt x="626618" y="198221"/>
                </a:moveTo>
                <a:lnTo>
                  <a:pt x="622681" y="187858"/>
                </a:lnTo>
                <a:lnTo>
                  <a:pt x="615492" y="190246"/>
                </a:lnTo>
                <a:lnTo>
                  <a:pt x="608304" y="192633"/>
                </a:lnTo>
                <a:lnTo>
                  <a:pt x="611352" y="203301"/>
                </a:lnTo>
                <a:lnTo>
                  <a:pt x="626618" y="198221"/>
                </a:lnTo>
                <a:close/>
              </a:path>
              <a:path w="4255134" h="457200">
                <a:moveTo>
                  <a:pt x="667397" y="184683"/>
                </a:moveTo>
                <a:lnTo>
                  <a:pt x="663511" y="174294"/>
                </a:lnTo>
                <a:lnTo>
                  <a:pt x="656323" y="176682"/>
                </a:lnTo>
                <a:lnTo>
                  <a:pt x="649135" y="179070"/>
                </a:lnTo>
                <a:lnTo>
                  <a:pt x="652119" y="189750"/>
                </a:lnTo>
                <a:lnTo>
                  <a:pt x="667397" y="184683"/>
                </a:lnTo>
                <a:close/>
              </a:path>
              <a:path w="4255134" h="457200">
                <a:moveTo>
                  <a:pt x="708317" y="171577"/>
                </a:moveTo>
                <a:lnTo>
                  <a:pt x="704481" y="161163"/>
                </a:lnTo>
                <a:lnTo>
                  <a:pt x="697255" y="163436"/>
                </a:lnTo>
                <a:lnTo>
                  <a:pt x="690029" y="165709"/>
                </a:lnTo>
                <a:lnTo>
                  <a:pt x="692962" y="176403"/>
                </a:lnTo>
                <a:lnTo>
                  <a:pt x="708317" y="171577"/>
                </a:lnTo>
                <a:close/>
              </a:path>
              <a:path w="4255134" h="457200">
                <a:moveTo>
                  <a:pt x="749312" y="158699"/>
                </a:moveTo>
                <a:lnTo>
                  <a:pt x="745540" y="148259"/>
                </a:lnTo>
                <a:lnTo>
                  <a:pt x="738314" y="150533"/>
                </a:lnTo>
                <a:lnTo>
                  <a:pt x="731088" y="152806"/>
                </a:lnTo>
                <a:lnTo>
                  <a:pt x="733958" y="163525"/>
                </a:lnTo>
                <a:lnTo>
                  <a:pt x="749312" y="158699"/>
                </a:lnTo>
                <a:close/>
              </a:path>
              <a:path w="4255134" h="457200">
                <a:moveTo>
                  <a:pt x="790295" y="145808"/>
                </a:moveTo>
                <a:lnTo>
                  <a:pt x="786587" y="135356"/>
                </a:lnTo>
                <a:lnTo>
                  <a:pt x="779360" y="137629"/>
                </a:lnTo>
                <a:lnTo>
                  <a:pt x="772134" y="139903"/>
                </a:lnTo>
                <a:lnTo>
                  <a:pt x="774941" y="150634"/>
                </a:lnTo>
                <a:lnTo>
                  <a:pt x="790295" y="145808"/>
                </a:lnTo>
                <a:close/>
              </a:path>
              <a:path w="4255134" h="457200">
                <a:moveTo>
                  <a:pt x="831443" y="133477"/>
                </a:moveTo>
                <a:lnTo>
                  <a:pt x="827798" y="122999"/>
                </a:lnTo>
                <a:lnTo>
                  <a:pt x="820534" y="125133"/>
                </a:lnTo>
                <a:lnTo>
                  <a:pt x="813269" y="127266"/>
                </a:lnTo>
                <a:lnTo>
                  <a:pt x="816000" y="138023"/>
                </a:lnTo>
                <a:lnTo>
                  <a:pt x="831443" y="133477"/>
                </a:lnTo>
                <a:close/>
              </a:path>
              <a:path w="4255134" h="457200">
                <a:moveTo>
                  <a:pt x="872655" y="121348"/>
                </a:moveTo>
                <a:lnTo>
                  <a:pt x="869073" y="110845"/>
                </a:lnTo>
                <a:lnTo>
                  <a:pt x="861809" y="112979"/>
                </a:lnTo>
                <a:lnTo>
                  <a:pt x="854544" y="115112"/>
                </a:lnTo>
                <a:lnTo>
                  <a:pt x="857211" y="125882"/>
                </a:lnTo>
                <a:lnTo>
                  <a:pt x="872655" y="121348"/>
                </a:lnTo>
                <a:close/>
              </a:path>
              <a:path w="4255134" h="457200">
                <a:moveTo>
                  <a:pt x="913866" y="109220"/>
                </a:moveTo>
                <a:lnTo>
                  <a:pt x="910361" y="98704"/>
                </a:lnTo>
                <a:lnTo>
                  <a:pt x="903097" y="100838"/>
                </a:lnTo>
                <a:lnTo>
                  <a:pt x="895832" y="102971"/>
                </a:lnTo>
                <a:lnTo>
                  <a:pt x="898423" y="113766"/>
                </a:lnTo>
                <a:lnTo>
                  <a:pt x="913866" y="109220"/>
                </a:lnTo>
                <a:close/>
              </a:path>
              <a:path w="4255134" h="457200">
                <a:moveTo>
                  <a:pt x="955268" y="97751"/>
                </a:moveTo>
                <a:lnTo>
                  <a:pt x="951826" y="87210"/>
                </a:lnTo>
                <a:lnTo>
                  <a:pt x="944524" y="89192"/>
                </a:lnTo>
                <a:lnTo>
                  <a:pt x="937221" y="91173"/>
                </a:lnTo>
                <a:lnTo>
                  <a:pt x="939736" y="101981"/>
                </a:lnTo>
                <a:lnTo>
                  <a:pt x="955268" y="97751"/>
                </a:lnTo>
                <a:close/>
              </a:path>
              <a:path w="4255134" h="457200">
                <a:moveTo>
                  <a:pt x="996708" y="86487"/>
                </a:moveTo>
                <a:lnTo>
                  <a:pt x="993355" y="75920"/>
                </a:lnTo>
                <a:lnTo>
                  <a:pt x="986053" y="77901"/>
                </a:lnTo>
                <a:lnTo>
                  <a:pt x="978750" y="79883"/>
                </a:lnTo>
                <a:lnTo>
                  <a:pt x="981189" y="90703"/>
                </a:lnTo>
                <a:lnTo>
                  <a:pt x="996708" y="86487"/>
                </a:lnTo>
                <a:close/>
              </a:path>
              <a:path w="4255134" h="457200">
                <a:moveTo>
                  <a:pt x="1038161" y="75234"/>
                </a:moveTo>
                <a:lnTo>
                  <a:pt x="1034884" y="64643"/>
                </a:lnTo>
                <a:lnTo>
                  <a:pt x="1027582" y="66624"/>
                </a:lnTo>
                <a:lnTo>
                  <a:pt x="1020279" y="68605"/>
                </a:lnTo>
                <a:lnTo>
                  <a:pt x="1022629" y="79451"/>
                </a:lnTo>
                <a:lnTo>
                  <a:pt x="1038161" y="75234"/>
                </a:lnTo>
                <a:close/>
              </a:path>
              <a:path w="4255134" h="457200">
                <a:moveTo>
                  <a:pt x="1079817" y="64757"/>
                </a:moveTo>
                <a:lnTo>
                  <a:pt x="1076629" y="54127"/>
                </a:lnTo>
                <a:lnTo>
                  <a:pt x="1069276" y="55943"/>
                </a:lnTo>
                <a:lnTo>
                  <a:pt x="1061923" y="57759"/>
                </a:lnTo>
                <a:lnTo>
                  <a:pt x="1064196" y="68618"/>
                </a:lnTo>
                <a:lnTo>
                  <a:pt x="1079817" y="64757"/>
                </a:lnTo>
                <a:close/>
              </a:path>
              <a:path w="4255134" h="457200">
                <a:moveTo>
                  <a:pt x="1121511" y="54444"/>
                </a:moveTo>
                <a:lnTo>
                  <a:pt x="1118412" y="43802"/>
                </a:lnTo>
                <a:lnTo>
                  <a:pt x="1111059" y="45618"/>
                </a:lnTo>
                <a:lnTo>
                  <a:pt x="1103706" y="47434"/>
                </a:lnTo>
                <a:lnTo>
                  <a:pt x="1105890" y="58305"/>
                </a:lnTo>
                <a:lnTo>
                  <a:pt x="1121511" y="54444"/>
                </a:lnTo>
                <a:close/>
              </a:path>
              <a:path w="4255134" h="457200">
                <a:moveTo>
                  <a:pt x="1163205" y="44132"/>
                </a:moveTo>
                <a:lnTo>
                  <a:pt x="1160195" y="33464"/>
                </a:lnTo>
                <a:lnTo>
                  <a:pt x="1152842" y="35280"/>
                </a:lnTo>
                <a:lnTo>
                  <a:pt x="1145489" y="37096"/>
                </a:lnTo>
                <a:lnTo>
                  <a:pt x="1147584" y="47993"/>
                </a:lnTo>
                <a:lnTo>
                  <a:pt x="1163205" y="44132"/>
                </a:lnTo>
                <a:close/>
              </a:path>
              <a:path w="4255134" h="457200">
                <a:moveTo>
                  <a:pt x="1205103" y="34747"/>
                </a:moveTo>
                <a:lnTo>
                  <a:pt x="1202182" y="24053"/>
                </a:lnTo>
                <a:lnTo>
                  <a:pt x="1194790" y="25679"/>
                </a:lnTo>
                <a:lnTo>
                  <a:pt x="1187399" y="27317"/>
                </a:lnTo>
                <a:lnTo>
                  <a:pt x="1189393" y="38214"/>
                </a:lnTo>
                <a:lnTo>
                  <a:pt x="1205103" y="34747"/>
                </a:lnTo>
                <a:close/>
              </a:path>
              <a:path w="4255134" h="457200">
                <a:moveTo>
                  <a:pt x="1247051" y="25501"/>
                </a:moveTo>
                <a:lnTo>
                  <a:pt x="1244219" y="14782"/>
                </a:lnTo>
                <a:lnTo>
                  <a:pt x="1236827" y="16408"/>
                </a:lnTo>
                <a:lnTo>
                  <a:pt x="1229436" y="18046"/>
                </a:lnTo>
                <a:lnTo>
                  <a:pt x="1231341" y="28968"/>
                </a:lnTo>
                <a:lnTo>
                  <a:pt x="1247051" y="25501"/>
                </a:lnTo>
                <a:close/>
              </a:path>
              <a:path w="4255134" h="457200">
                <a:moveTo>
                  <a:pt x="1288973" y="16256"/>
                </a:moveTo>
                <a:lnTo>
                  <a:pt x="1286243" y="5499"/>
                </a:lnTo>
                <a:lnTo>
                  <a:pt x="1278851" y="7137"/>
                </a:lnTo>
                <a:lnTo>
                  <a:pt x="1271460" y="8763"/>
                </a:lnTo>
                <a:lnTo>
                  <a:pt x="1273263" y="19723"/>
                </a:lnTo>
                <a:lnTo>
                  <a:pt x="1288973" y="16256"/>
                </a:lnTo>
                <a:close/>
              </a:path>
              <a:path w="4255134" h="457200">
                <a:moveTo>
                  <a:pt x="1331137" y="8051"/>
                </a:moveTo>
                <a:lnTo>
                  <a:pt x="1329169" y="0"/>
                </a:lnTo>
                <a:lnTo>
                  <a:pt x="1314348" y="0"/>
                </a:lnTo>
                <a:lnTo>
                  <a:pt x="1313624" y="139"/>
                </a:lnTo>
                <a:lnTo>
                  <a:pt x="1315339" y="11099"/>
                </a:lnTo>
                <a:lnTo>
                  <a:pt x="1331137" y="8051"/>
                </a:lnTo>
                <a:close/>
              </a:path>
              <a:path w="4255134" h="457200">
                <a:moveTo>
                  <a:pt x="1373314" y="0"/>
                </a:moveTo>
                <a:lnTo>
                  <a:pt x="1357071" y="0"/>
                </a:lnTo>
                <a:lnTo>
                  <a:pt x="1357515" y="2971"/>
                </a:lnTo>
                <a:lnTo>
                  <a:pt x="1365415" y="1447"/>
                </a:lnTo>
                <a:lnTo>
                  <a:pt x="1373314" y="0"/>
                </a:lnTo>
                <a:close/>
              </a:path>
              <a:path w="4255134" h="457200">
                <a:moveTo>
                  <a:pt x="2867088" y="0"/>
                </a:moveTo>
                <a:lnTo>
                  <a:pt x="2866072" y="0"/>
                </a:lnTo>
                <a:lnTo>
                  <a:pt x="2867063" y="177"/>
                </a:lnTo>
                <a:lnTo>
                  <a:pt x="2867088" y="0"/>
                </a:lnTo>
                <a:close/>
              </a:path>
              <a:path w="4255134" h="457200">
                <a:moveTo>
                  <a:pt x="2910497" y="0"/>
                </a:moveTo>
                <a:lnTo>
                  <a:pt x="2894673" y="0"/>
                </a:lnTo>
                <a:lnTo>
                  <a:pt x="2893491" y="4965"/>
                </a:lnTo>
                <a:lnTo>
                  <a:pt x="2909316" y="7835"/>
                </a:lnTo>
                <a:lnTo>
                  <a:pt x="2910497" y="0"/>
                </a:lnTo>
                <a:close/>
              </a:path>
              <a:path w="4255134" h="457200">
                <a:moveTo>
                  <a:pt x="2953118" y="5575"/>
                </a:moveTo>
                <a:lnTo>
                  <a:pt x="2945714" y="3975"/>
                </a:lnTo>
                <a:lnTo>
                  <a:pt x="2938310" y="2374"/>
                </a:lnTo>
                <a:lnTo>
                  <a:pt x="2935643" y="13131"/>
                </a:lnTo>
                <a:lnTo>
                  <a:pt x="2951365" y="16535"/>
                </a:lnTo>
                <a:lnTo>
                  <a:pt x="2953118" y="5575"/>
                </a:lnTo>
                <a:close/>
              </a:path>
              <a:path w="4255134" h="457200">
                <a:moveTo>
                  <a:pt x="2995193" y="14668"/>
                </a:moveTo>
                <a:lnTo>
                  <a:pt x="2987789" y="13068"/>
                </a:lnTo>
                <a:lnTo>
                  <a:pt x="2980385" y="11468"/>
                </a:lnTo>
                <a:lnTo>
                  <a:pt x="2977616" y="22212"/>
                </a:lnTo>
                <a:lnTo>
                  <a:pt x="2993339" y="25603"/>
                </a:lnTo>
                <a:lnTo>
                  <a:pt x="2995193" y="14668"/>
                </a:lnTo>
                <a:close/>
              </a:path>
              <a:path w="4255134" h="457200">
                <a:moveTo>
                  <a:pt x="3037268" y="23761"/>
                </a:moveTo>
                <a:lnTo>
                  <a:pt x="3029864" y="22161"/>
                </a:lnTo>
                <a:lnTo>
                  <a:pt x="3022460" y="20561"/>
                </a:lnTo>
                <a:lnTo>
                  <a:pt x="3019590" y="31280"/>
                </a:lnTo>
                <a:lnTo>
                  <a:pt x="3035312" y="34671"/>
                </a:lnTo>
                <a:lnTo>
                  <a:pt x="3037268" y="23761"/>
                </a:lnTo>
                <a:close/>
              </a:path>
              <a:path w="4255134" h="457200">
                <a:moveTo>
                  <a:pt x="3079343" y="32880"/>
                </a:moveTo>
                <a:lnTo>
                  <a:pt x="3071939" y="31254"/>
                </a:lnTo>
                <a:lnTo>
                  <a:pt x="3064535" y="29654"/>
                </a:lnTo>
                <a:lnTo>
                  <a:pt x="3061563" y="40347"/>
                </a:lnTo>
                <a:lnTo>
                  <a:pt x="3077286" y="43764"/>
                </a:lnTo>
                <a:lnTo>
                  <a:pt x="3079343" y="32880"/>
                </a:lnTo>
                <a:close/>
              </a:path>
              <a:path w="4255134" h="457200">
                <a:moveTo>
                  <a:pt x="3121063" y="43408"/>
                </a:moveTo>
                <a:lnTo>
                  <a:pt x="3113722" y="41567"/>
                </a:lnTo>
                <a:lnTo>
                  <a:pt x="3106369" y="39725"/>
                </a:lnTo>
                <a:lnTo>
                  <a:pt x="3103321" y="50380"/>
                </a:lnTo>
                <a:lnTo>
                  <a:pt x="3118929" y="54292"/>
                </a:lnTo>
                <a:lnTo>
                  <a:pt x="3121063" y="43408"/>
                </a:lnTo>
                <a:close/>
              </a:path>
              <a:path w="4255134" h="457200">
                <a:moveTo>
                  <a:pt x="3162808" y="53860"/>
                </a:moveTo>
                <a:lnTo>
                  <a:pt x="3155467" y="52019"/>
                </a:lnTo>
                <a:lnTo>
                  <a:pt x="3148114" y="50177"/>
                </a:lnTo>
                <a:lnTo>
                  <a:pt x="3144977" y="60820"/>
                </a:lnTo>
                <a:lnTo>
                  <a:pt x="3160572" y="64731"/>
                </a:lnTo>
                <a:lnTo>
                  <a:pt x="3162808" y="53860"/>
                </a:lnTo>
                <a:close/>
              </a:path>
              <a:path w="4255134" h="457200">
                <a:moveTo>
                  <a:pt x="3204565" y="64338"/>
                </a:moveTo>
                <a:lnTo>
                  <a:pt x="3197225" y="62496"/>
                </a:lnTo>
                <a:lnTo>
                  <a:pt x="3189884" y="60655"/>
                </a:lnTo>
                <a:lnTo>
                  <a:pt x="3186633" y="71272"/>
                </a:lnTo>
                <a:lnTo>
                  <a:pt x="3202241" y="75184"/>
                </a:lnTo>
                <a:lnTo>
                  <a:pt x="3204565" y="64338"/>
                </a:lnTo>
                <a:close/>
              </a:path>
              <a:path w="4255134" h="457200">
                <a:moveTo>
                  <a:pt x="3246221" y="75158"/>
                </a:moveTo>
                <a:lnTo>
                  <a:pt x="3238944" y="73088"/>
                </a:lnTo>
                <a:lnTo>
                  <a:pt x="3231654" y="71043"/>
                </a:lnTo>
                <a:lnTo>
                  <a:pt x="3228327" y="81635"/>
                </a:lnTo>
                <a:lnTo>
                  <a:pt x="3236074" y="83794"/>
                </a:lnTo>
                <a:lnTo>
                  <a:pt x="3243808" y="85991"/>
                </a:lnTo>
                <a:lnTo>
                  <a:pt x="3246221" y="75158"/>
                </a:lnTo>
                <a:close/>
              </a:path>
              <a:path w="4255134" h="457200">
                <a:moveTo>
                  <a:pt x="3287611" y="86944"/>
                </a:moveTo>
                <a:lnTo>
                  <a:pt x="3280333" y="84874"/>
                </a:lnTo>
                <a:lnTo>
                  <a:pt x="3273044" y="82804"/>
                </a:lnTo>
                <a:lnTo>
                  <a:pt x="3269640" y="93357"/>
                </a:lnTo>
                <a:lnTo>
                  <a:pt x="3285109" y="97751"/>
                </a:lnTo>
                <a:lnTo>
                  <a:pt x="3287611" y="86944"/>
                </a:lnTo>
                <a:close/>
              </a:path>
              <a:path w="4255134" h="457200">
                <a:moveTo>
                  <a:pt x="3329000" y="98729"/>
                </a:moveTo>
                <a:lnTo>
                  <a:pt x="3321723" y="96659"/>
                </a:lnTo>
                <a:lnTo>
                  <a:pt x="3314433" y="94589"/>
                </a:lnTo>
                <a:lnTo>
                  <a:pt x="3310940" y="105117"/>
                </a:lnTo>
                <a:lnTo>
                  <a:pt x="3326422" y="109512"/>
                </a:lnTo>
                <a:lnTo>
                  <a:pt x="3329000" y="98729"/>
                </a:lnTo>
                <a:close/>
              </a:path>
              <a:path w="4255134" h="457200">
                <a:moveTo>
                  <a:pt x="3370402" y="110502"/>
                </a:moveTo>
                <a:lnTo>
                  <a:pt x="3363125" y="108432"/>
                </a:lnTo>
                <a:lnTo>
                  <a:pt x="3355835" y="106362"/>
                </a:lnTo>
                <a:lnTo>
                  <a:pt x="3352254" y="116865"/>
                </a:lnTo>
                <a:lnTo>
                  <a:pt x="3367735" y="121272"/>
                </a:lnTo>
                <a:lnTo>
                  <a:pt x="3370402" y="110502"/>
                </a:lnTo>
                <a:close/>
              </a:path>
              <a:path w="4255134" h="457200">
                <a:moveTo>
                  <a:pt x="3411664" y="122745"/>
                </a:moveTo>
                <a:lnTo>
                  <a:pt x="3404451" y="120446"/>
                </a:lnTo>
                <a:lnTo>
                  <a:pt x="3397237" y="118148"/>
                </a:lnTo>
                <a:lnTo>
                  <a:pt x="3393567" y="128612"/>
                </a:lnTo>
                <a:lnTo>
                  <a:pt x="3408908" y="133489"/>
                </a:lnTo>
                <a:lnTo>
                  <a:pt x="3411664" y="122745"/>
                </a:lnTo>
                <a:close/>
              </a:path>
              <a:path w="4255134" h="457200">
                <a:moveTo>
                  <a:pt x="3452672" y="135788"/>
                </a:moveTo>
                <a:lnTo>
                  <a:pt x="3445459" y="133489"/>
                </a:lnTo>
                <a:lnTo>
                  <a:pt x="3438245" y="131191"/>
                </a:lnTo>
                <a:lnTo>
                  <a:pt x="3434499" y="141630"/>
                </a:lnTo>
                <a:lnTo>
                  <a:pt x="3449840" y="146507"/>
                </a:lnTo>
                <a:lnTo>
                  <a:pt x="3452672" y="135788"/>
                </a:lnTo>
                <a:close/>
              </a:path>
              <a:path w="4255134" h="457200">
                <a:moveTo>
                  <a:pt x="3493681" y="148831"/>
                </a:moveTo>
                <a:lnTo>
                  <a:pt x="3486467" y="146532"/>
                </a:lnTo>
                <a:lnTo>
                  <a:pt x="3479254" y="144246"/>
                </a:lnTo>
                <a:lnTo>
                  <a:pt x="3475431" y="154647"/>
                </a:lnTo>
                <a:lnTo>
                  <a:pt x="3490772" y="159524"/>
                </a:lnTo>
                <a:lnTo>
                  <a:pt x="3493681" y="148831"/>
                </a:lnTo>
                <a:close/>
              </a:path>
              <a:path w="4255134" h="457200">
                <a:moveTo>
                  <a:pt x="3534702" y="161874"/>
                </a:moveTo>
                <a:lnTo>
                  <a:pt x="3527488" y="159575"/>
                </a:lnTo>
                <a:lnTo>
                  <a:pt x="3520275" y="157276"/>
                </a:lnTo>
                <a:lnTo>
                  <a:pt x="3516376" y="167665"/>
                </a:lnTo>
                <a:lnTo>
                  <a:pt x="3531705" y="172542"/>
                </a:lnTo>
                <a:lnTo>
                  <a:pt x="3534702" y="161874"/>
                </a:lnTo>
                <a:close/>
              </a:path>
              <a:path w="4255134" h="457200">
                <a:moveTo>
                  <a:pt x="3575596" y="175272"/>
                </a:moveTo>
                <a:lnTo>
                  <a:pt x="3568446" y="172770"/>
                </a:lnTo>
                <a:lnTo>
                  <a:pt x="3561296" y="170268"/>
                </a:lnTo>
                <a:lnTo>
                  <a:pt x="3557320" y="180619"/>
                </a:lnTo>
                <a:lnTo>
                  <a:pt x="3572510" y="185940"/>
                </a:lnTo>
                <a:lnTo>
                  <a:pt x="3575596" y="175272"/>
                </a:lnTo>
                <a:close/>
              </a:path>
              <a:path w="4255134" h="457200">
                <a:moveTo>
                  <a:pt x="3616210" y="189509"/>
                </a:moveTo>
                <a:lnTo>
                  <a:pt x="3609060" y="187007"/>
                </a:lnTo>
                <a:lnTo>
                  <a:pt x="3601910" y="184505"/>
                </a:lnTo>
                <a:lnTo>
                  <a:pt x="3597872" y="194830"/>
                </a:lnTo>
                <a:lnTo>
                  <a:pt x="3613061" y="200152"/>
                </a:lnTo>
                <a:lnTo>
                  <a:pt x="3616210" y="189509"/>
                </a:lnTo>
                <a:close/>
              </a:path>
              <a:path w="4255134" h="457200">
                <a:moveTo>
                  <a:pt x="3656812" y="203758"/>
                </a:moveTo>
                <a:lnTo>
                  <a:pt x="3649662" y="201256"/>
                </a:lnTo>
                <a:lnTo>
                  <a:pt x="3642512" y="198755"/>
                </a:lnTo>
                <a:lnTo>
                  <a:pt x="3638397" y="209054"/>
                </a:lnTo>
                <a:lnTo>
                  <a:pt x="3653586" y="214376"/>
                </a:lnTo>
                <a:lnTo>
                  <a:pt x="3656812" y="203758"/>
                </a:lnTo>
                <a:close/>
              </a:path>
              <a:path w="4255134" h="457200">
                <a:moveTo>
                  <a:pt x="3697427" y="217995"/>
                </a:moveTo>
                <a:lnTo>
                  <a:pt x="3690277" y="215493"/>
                </a:lnTo>
                <a:lnTo>
                  <a:pt x="3683127" y="212991"/>
                </a:lnTo>
                <a:lnTo>
                  <a:pt x="3678948" y="223266"/>
                </a:lnTo>
                <a:lnTo>
                  <a:pt x="3694138" y="228587"/>
                </a:lnTo>
                <a:lnTo>
                  <a:pt x="3697427" y="217995"/>
                </a:lnTo>
                <a:close/>
              </a:path>
              <a:path w="4255134" h="457200">
                <a:moveTo>
                  <a:pt x="3737991" y="232308"/>
                </a:moveTo>
                <a:lnTo>
                  <a:pt x="3730879" y="229730"/>
                </a:lnTo>
                <a:lnTo>
                  <a:pt x="3723729" y="227228"/>
                </a:lnTo>
                <a:lnTo>
                  <a:pt x="3719474" y="237477"/>
                </a:lnTo>
                <a:lnTo>
                  <a:pt x="3727069" y="240131"/>
                </a:lnTo>
                <a:lnTo>
                  <a:pt x="3734625" y="242887"/>
                </a:lnTo>
                <a:lnTo>
                  <a:pt x="3737991" y="232308"/>
                </a:lnTo>
                <a:close/>
              </a:path>
              <a:path w="4255134" h="457200">
                <a:moveTo>
                  <a:pt x="3778173" y="247726"/>
                </a:moveTo>
                <a:lnTo>
                  <a:pt x="3771100" y="245021"/>
                </a:lnTo>
                <a:lnTo>
                  <a:pt x="3764026" y="242316"/>
                </a:lnTo>
                <a:lnTo>
                  <a:pt x="3759708" y="252526"/>
                </a:lnTo>
                <a:lnTo>
                  <a:pt x="3774744" y="258279"/>
                </a:lnTo>
                <a:lnTo>
                  <a:pt x="3778173" y="247726"/>
                </a:lnTo>
                <a:close/>
              </a:path>
              <a:path w="4255134" h="457200">
                <a:moveTo>
                  <a:pt x="3818369" y="263093"/>
                </a:moveTo>
                <a:lnTo>
                  <a:pt x="3811295" y="260388"/>
                </a:lnTo>
                <a:lnTo>
                  <a:pt x="3804221" y="257683"/>
                </a:lnTo>
                <a:lnTo>
                  <a:pt x="3799840" y="267868"/>
                </a:lnTo>
                <a:lnTo>
                  <a:pt x="3814876" y="273621"/>
                </a:lnTo>
                <a:lnTo>
                  <a:pt x="3818369" y="263093"/>
                </a:lnTo>
                <a:close/>
              </a:path>
              <a:path w="4255134" h="457200">
                <a:moveTo>
                  <a:pt x="3858564" y="278472"/>
                </a:moveTo>
                <a:lnTo>
                  <a:pt x="3851491" y="275767"/>
                </a:lnTo>
                <a:lnTo>
                  <a:pt x="3844417" y="273062"/>
                </a:lnTo>
                <a:lnTo>
                  <a:pt x="3839972" y="283222"/>
                </a:lnTo>
                <a:lnTo>
                  <a:pt x="3854996" y="288975"/>
                </a:lnTo>
                <a:lnTo>
                  <a:pt x="3858564" y="278472"/>
                </a:lnTo>
                <a:close/>
              </a:path>
              <a:path w="4255134" h="457200">
                <a:moveTo>
                  <a:pt x="3898747" y="293839"/>
                </a:moveTo>
                <a:lnTo>
                  <a:pt x="3891673" y="291134"/>
                </a:lnTo>
                <a:lnTo>
                  <a:pt x="3884599" y="288429"/>
                </a:lnTo>
                <a:lnTo>
                  <a:pt x="3880091" y="298564"/>
                </a:lnTo>
                <a:lnTo>
                  <a:pt x="3895115" y="304317"/>
                </a:lnTo>
                <a:lnTo>
                  <a:pt x="3898747" y="293839"/>
                </a:lnTo>
                <a:close/>
              </a:path>
              <a:path w="4255134" h="457200">
                <a:moveTo>
                  <a:pt x="3938625" y="310007"/>
                </a:moveTo>
                <a:lnTo>
                  <a:pt x="3931628" y="307111"/>
                </a:lnTo>
                <a:lnTo>
                  <a:pt x="3924630" y="304215"/>
                </a:lnTo>
                <a:lnTo>
                  <a:pt x="3920058" y="314325"/>
                </a:lnTo>
                <a:lnTo>
                  <a:pt x="3934930" y="320471"/>
                </a:lnTo>
                <a:lnTo>
                  <a:pt x="3938625" y="310007"/>
                </a:lnTo>
                <a:close/>
              </a:path>
              <a:path w="4255134" h="457200">
                <a:moveTo>
                  <a:pt x="3978376" y="326453"/>
                </a:moveTo>
                <a:lnTo>
                  <a:pt x="3971379" y="323557"/>
                </a:lnTo>
                <a:lnTo>
                  <a:pt x="3964381" y="320662"/>
                </a:lnTo>
                <a:lnTo>
                  <a:pt x="3959745" y="330746"/>
                </a:lnTo>
                <a:lnTo>
                  <a:pt x="3974617" y="336892"/>
                </a:lnTo>
                <a:lnTo>
                  <a:pt x="3978376" y="326453"/>
                </a:lnTo>
                <a:close/>
              </a:path>
              <a:path w="4255134" h="457200">
                <a:moveTo>
                  <a:pt x="4018140" y="342887"/>
                </a:moveTo>
                <a:lnTo>
                  <a:pt x="4011142" y="339991"/>
                </a:lnTo>
                <a:lnTo>
                  <a:pt x="4004145" y="337096"/>
                </a:lnTo>
                <a:lnTo>
                  <a:pt x="3999458" y="347154"/>
                </a:lnTo>
                <a:lnTo>
                  <a:pt x="4014330" y="353301"/>
                </a:lnTo>
                <a:lnTo>
                  <a:pt x="4018140" y="342887"/>
                </a:lnTo>
                <a:close/>
              </a:path>
              <a:path w="4255134" h="457200">
                <a:moveTo>
                  <a:pt x="4057904" y="359333"/>
                </a:moveTo>
                <a:lnTo>
                  <a:pt x="4050906" y="356438"/>
                </a:lnTo>
                <a:lnTo>
                  <a:pt x="4043908" y="353542"/>
                </a:lnTo>
                <a:lnTo>
                  <a:pt x="4039158" y="363575"/>
                </a:lnTo>
                <a:lnTo>
                  <a:pt x="4054030" y="369722"/>
                </a:lnTo>
                <a:lnTo>
                  <a:pt x="4057904" y="359333"/>
                </a:lnTo>
                <a:close/>
              </a:path>
              <a:path w="4255134" h="457200">
                <a:moveTo>
                  <a:pt x="4097578" y="375996"/>
                </a:moveTo>
                <a:lnTo>
                  <a:pt x="4090657" y="372922"/>
                </a:lnTo>
                <a:lnTo>
                  <a:pt x="4083685" y="369963"/>
                </a:lnTo>
                <a:lnTo>
                  <a:pt x="4078871" y="379971"/>
                </a:lnTo>
                <a:lnTo>
                  <a:pt x="4086288" y="383108"/>
                </a:lnTo>
                <a:lnTo>
                  <a:pt x="4093641" y="386372"/>
                </a:lnTo>
                <a:lnTo>
                  <a:pt x="4097578" y="375996"/>
                </a:lnTo>
                <a:close/>
              </a:path>
              <a:path w="4255134" h="457200">
                <a:moveTo>
                  <a:pt x="4136898" y="393446"/>
                </a:moveTo>
                <a:lnTo>
                  <a:pt x="4129976" y="390372"/>
                </a:lnTo>
                <a:lnTo>
                  <a:pt x="4123055" y="387299"/>
                </a:lnTo>
                <a:lnTo>
                  <a:pt x="4118191" y="397268"/>
                </a:lnTo>
                <a:lnTo>
                  <a:pt x="4132910" y="403796"/>
                </a:lnTo>
                <a:lnTo>
                  <a:pt x="4136898" y="393446"/>
                </a:lnTo>
                <a:close/>
              </a:path>
              <a:path w="4255134" h="457200">
                <a:moveTo>
                  <a:pt x="4176230" y="410895"/>
                </a:moveTo>
                <a:lnTo>
                  <a:pt x="4169308" y="407822"/>
                </a:lnTo>
                <a:lnTo>
                  <a:pt x="4162387" y="404749"/>
                </a:lnTo>
                <a:lnTo>
                  <a:pt x="4157472" y="414693"/>
                </a:lnTo>
                <a:lnTo>
                  <a:pt x="4172191" y="421220"/>
                </a:lnTo>
                <a:lnTo>
                  <a:pt x="4176230" y="410895"/>
                </a:lnTo>
                <a:close/>
              </a:path>
              <a:path w="4255134" h="457200">
                <a:moveTo>
                  <a:pt x="4215562" y="428345"/>
                </a:moveTo>
                <a:lnTo>
                  <a:pt x="4208640" y="425272"/>
                </a:lnTo>
                <a:lnTo>
                  <a:pt x="4201718" y="422198"/>
                </a:lnTo>
                <a:lnTo>
                  <a:pt x="4196753" y="432130"/>
                </a:lnTo>
                <a:lnTo>
                  <a:pt x="4211472" y="438645"/>
                </a:lnTo>
                <a:lnTo>
                  <a:pt x="4215562" y="428345"/>
                </a:lnTo>
                <a:close/>
              </a:path>
              <a:path w="4255134" h="457200">
                <a:moveTo>
                  <a:pt x="4254881" y="445795"/>
                </a:moveTo>
                <a:lnTo>
                  <a:pt x="4247959" y="442722"/>
                </a:lnTo>
                <a:lnTo>
                  <a:pt x="4241038" y="439648"/>
                </a:lnTo>
                <a:lnTo>
                  <a:pt x="4236021" y="449554"/>
                </a:lnTo>
                <a:lnTo>
                  <a:pt x="4250728" y="456082"/>
                </a:lnTo>
                <a:lnTo>
                  <a:pt x="4254881" y="445795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bg object 27"/>
          <p:cNvSpPr/>
          <p:nvPr/>
        </p:nvSpPr>
        <p:spPr>
          <a:xfrm>
            <a:off x="4650638" y="6855574"/>
            <a:ext cx="4039235" cy="459740"/>
          </a:xfrm>
          <a:custGeom>
            <a:avLst/>
            <a:gdLst/>
            <a:ahLst/>
            <a:cxnLst/>
            <a:rect l="l" t="t" r="r" b="b"/>
            <a:pathLst>
              <a:path w="4039234" h="459740">
                <a:moveTo>
                  <a:pt x="18465" y="366496"/>
                </a:moveTo>
                <a:lnTo>
                  <a:pt x="14173" y="356273"/>
                </a:lnTo>
                <a:lnTo>
                  <a:pt x="7086" y="358889"/>
                </a:lnTo>
                <a:lnTo>
                  <a:pt x="0" y="361505"/>
                </a:lnTo>
                <a:lnTo>
                  <a:pt x="3378" y="372071"/>
                </a:lnTo>
                <a:lnTo>
                  <a:pt x="18465" y="366496"/>
                </a:lnTo>
                <a:close/>
              </a:path>
              <a:path w="4039234" h="459740">
                <a:moveTo>
                  <a:pt x="58712" y="351637"/>
                </a:moveTo>
                <a:lnTo>
                  <a:pt x="54444" y="341401"/>
                </a:lnTo>
                <a:lnTo>
                  <a:pt x="47358" y="344017"/>
                </a:lnTo>
                <a:lnTo>
                  <a:pt x="40271" y="346633"/>
                </a:lnTo>
                <a:lnTo>
                  <a:pt x="43624" y="357212"/>
                </a:lnTo>
                <a:lnTo>
                  <a:pt x="58712" y="351637"/>
                </a:lnTo>
                <a:close/>
              </a:path>
              <a:path w="4039234" h="459740">
                <a:moveTo>
                  <a:pt x="99034" y="337007"/>
                </a:moveTo>
                <a:lnTo>
                  <a:pt x="94805" y="326758"/>
                </a:lnTo>
                <a:lnTo>
                  <a:pt x="87693" y="329311"/>
                </a:lnTo>
                <a:lnTo>
                  <a:pt x="80581" y="331876"/>
                </a:lnTo>
                <a:lnTo>
                  <a:pt x="83908" y="342455"/>
                </a:lnTo>
                <a:lnTo>
                  <a:pt x="99034" y="337007"/>
                </a:lnTo>
                <a:close/>
              </a:path>
              <a:path w="4039234" h="459740">
                <a:moveTo>
                  <a:pt x="139407" y="322478"/>
                </a:moveTo>
                <a:lnTo>
                  <a:pt x="135204" y="312216"/>
                </a:lnTo>
                <a:lnTo>
                  <a:pt x="128092" y="314769"/>
                </a:lnTo>
                <a:lnTo>
                  <a:pt x="120980" y="317334"/>
                </a:lnTo>
                <a:lnTo>
                  <a:pt x="124282" y="327926"/>
                </a:lnTo>
                <a:lnTo>
                  <a:pt x="139407" y="322478"/>
                </a:lnTo>
                <a:close/>
              </a:path>
              <a:path w="4039234" h="459740">
                <a:moveTo>
                  <a:pt x="179768" y="307962"/>
                </a:moveTo>
                <a:lnTo>
                  <a:pt x="175602" y="297688"/>
                </a:lnTo>
                <a:lnTo>
                  <a:pt x="168490" y="300240"/>
                </a:lnTo>
                <a:lnTo>
                  <a:pt x="161378" y="302806"/>
                </a:lnTo>
                <a:lnTo>
                  <a:pt x="164642" y="313397"/>
                </a:lnTo>
                <a:lnTo>
                  <a:pt x="179768" y="307962"/>
                </a:lnTo>
                <a:close/>
              </a:path>
              <a:path w="4039234" h="459740">
                <a:moveTo>
                  <a:pt x="220243" y="293712"/>
                </a:moveTo>
                <a:lnTo>
                  <a:pt x="216103" y="283425"/>
                </a:lnTo>
                <a:lnTo>
                  <a:pt x="208965" y="285902"/>
                </a:lnTo>
                <a:lnTo>
                  <a:pt x="201828" y="288391"/>
                </a:lnTo>
                <a:lnTo>
                  <a:pt x="205054" y="298996"/>
                </a:lnTo>
                <a:lnTo>
                  <a:pt x="220243" y="293712"/>
                </a:lnTo>
                <a:close/>
              </a:path>
              <a:path w="4039234" h="459740">
                <a:moveTo>
                  <a:pt x="260743" y="279615"/>
                </a:moveTo>
                <a:lnTo>
                  <a:pt x="256654" y="269303"/>
                </a:lnTo>
                <a:lnTo>
                  <a:pt x="249516" y="271792"/>
                </a:lnTo>
                <a:lnTo>
                  <a:pt x="242379" y="274269"/>
                </a:lnTo>
                <a:lnTo>
                  <a:pt x="245567" y="284899"/>
                </a:lnTo>
                <a:lnTo>
                  <a:pt x="260743" y="279615"/>
                </a:lnTo>
                <a:close/>
              </a:path>
              <a:path w="4039234" h="459740">
                <a:moveTo>
                  <a:pt x="301256" y="265518"/>
                </a:moveTo>
                <a:lnTo>
                  <a:pt x="297205" y="255206"/>
                </a:lnTo>
                <a:lnTo>
                  <a:pt x="290068" y="257683"/>
                </a:lnTo>
                <a:lnTo>
                  <a:pt x="282930" y="260172"/>
                </a:lnTo>
                <a:lnTo>
                  <a:pt x="286080" y="270802"/>
                </a:lnTo>
                <a:lnTo>
                  <a:pt x="301256" y="265518"/>
                </a:lnTo>
                <a:close/>
              </a:path>
              <a:path w="4039234" h="459740">
                <a:moveTo>
                  <a:pt x="341884" y="251764"/>
                </a:moveTo>
                <a:lnTo>
                  <a:pt x="337870" y="241427"/>
                </a:lnTo>
                <a:lnTo>
                  <a:pt x="330708" y="243814"/>
                </a:lnTo>
                <a:lnTo>
                  <a:pt x="323545" y="246202"/>
                </a:lnTo>
                <a:lnTo>
                  <a:pt x="326644" y="256857"/>
                </a:lnTo>
                <a:lnTo>
                  <a:pt x="341884" y="251764"/>
                </a:lnTo>
                <a:close/>
              </a:path>
              <a:path w="4039234" h="459740">
                <a:moveTo>
                  <a:pt x="382574" y="238213"/>
                </a:moveTo>
                <a:lnTo>
                  <a:pt x="378612" y="227850"/>
                </a:lnTo>
                <a:lnTo>
                  <a:pt x="371449" y="230238"/>
                </a:lnTo>
                <a:lnTo>
                  <a:pt x="364286" y="232625"/>
                </a:lnTo>
                <a:lnTo>
                  <a:pt x="367334" y="243293"/>
                </a:lnTo>
                <a:lnTo>
                  <a:pt x="382574" y="238213"/>
                </a:lnTo>
                <a:close/>
              </a:path>
              <a:path w="4039234" h="459740">
                <a:moveTo>
                  <a:pt x="423265" y="224637"/>
                </a:moveTo>
                <a:lnTo>
                  <a:pt x="419354" y="214261"/>
                </a:lnTo>
                <a:lnTo>
                  <a:pt x="412191" y="216649"/>
                </a:lnTo>
                <a:lnTo>
                  <a:pt x="405028" y="219036"/>
                </a:lnTo>
                <a:lnTo>
                  <a:pt x="408025" y="229717"/>
                </a:lnTo>
                <a:lnTo>
                  <a:pt x="423265" y="224637"/>
                </a:lnTo>
                <a:close/>
              </a:path>
              <a:path w="4039234" h="459740">
                <a:moveTo>
                  <a:pt x="464096" y="211493"/>
                </a:moveTo>
                <a:lnTo>
                  <a:pt x="460235" y="201079"/>
                </a:lnTo>
                <a:lnTo>
                  <a:pt x="453034" y="203365"/>
                </a:lnTo>
                <a:lnTo>
                  <a:pt x="445833" y="205651"/>
                </a:lnTo>
                <a:lnTo>
                  <a:pt x="448779" y="216344"/>
                </a:lnTo>
                <a:lnTo>
                  <a:pt x="464096" y="211493"/>
                </a:lnTo>
                <a:close/>
              </a:path>
              <a:path w="4039234" h="459740">
                <a:moveTo>
                  <a:pt x="504977" y="198551"/>
                </a:moveTo>
                <a:lnTo>
                  <a:pt x="501180" y="188125"/>
                </a:lnTo>
                <a:lnTo>
                  <a:pt x="493979" y="190411"/>
                </a:lnTo>
                <a:lnTo>
                  <a:pt x="486778" y="192697"/>
                </a:lnTo>
                <a:lnTo>
                  <a:pt x="489661" y="203403"/>
                </a:lnTo>
                <a:lnTo>
                  <a:pt x="504977" y="198551"/>
                </a:lnTo>
                <a:close/>
              </a:path>
              <a:path w="4039234" h="459740">
                <a:moveTo>
                  <a:pt x="545871" y="185610"/>
                </a:moveTo>
                <a:lnTo>
                  <a:pt x="542124" y="175158"/>
                </a:lnTo>
                <a:lnTo>
                  <a:pt x="534924" y="177444"/>
                </a:lnTo>
                <a:lnTo>
                  <a:pt x="527723" y="179730"/>
                </a:lnTo>
                <a:lnTo>
                  <a:pt x="530542" y="190461"/>
                </a:lnTo>
                <a:lnTo>
                  <a:pt x="545871" y="185610"/>
                </a:lnTo>
                <a:close/>
              </a:path>
              <a:path w="4039234" h="459740">
                <a:moveTo>
                  <a:pt x="586905" y="173189"/>
                </a:moveTo>
                <a:lnTo>
                  <a:pt x="583222" y="162712"/>
                </a:lnTo>
                <a:lnTo>
                  <a:pt x="575983" y="164871"/>
                </a:lnTo>
                <a:lnTo>
                  <a:pt x="568744" y="167030"/>
                </a:lnTo>
                <a:lnTo>
                  <a:pt x="571500" y="177761"/>
                </a:lnTo>
                <a:lnTo>
                  <a:pt x="586905" y="173189"/>
                </a:lnTo>
                <a:close/>
              </a:path>
              <a:path w="4039234" h="459740">
                <a:moveTo>
                  <a:pt x="628002" y="160959"/>
                </a:moveTo>
                <a:lnTo>
                  <a:pt x="624395" y="150469"/>
                </a:lnTo>
                <a:lnTo>
                  <a:pt x="617156" y="152628"/>
                </a:lnTo>
                <a:lnTo>
                  <a:pt x="609917" y="154787"/>
                </a:lnTo>
                <a:lnTo>
                  <a:pt x="612609" y="165544"/>
                </a:lnTo>
                <a:lnTo>
                  <a:pt x="628002" y="160959"/>
                </a:lnTo>
                <a:close/>
              </a:path>
              <a:path w="4039234" h="459740">
                <a:moveTo>
                  <a:pt x="669112" y="148742"/>
                </a:moveTo>
                <a:lnTo>
                  <a:pt x="665568" y="138226"/>
                </a:lnTo>
                <a:lnTo>
                  <a:pt x="658329" y="140385"/>
                </a:lnTo>
                <a:lnTo>
                  <a:pt x="651090" y="142544"/>
                </a:lnTo>
                <a:lnTo>
                  <a:pt x="653719" y="153314"/>
                </a:lnTo>
                <a:lnTo>
                  <a:pt x="669112" y="148742"/>
                </a:lnTo>
                <a:close/>
              </a:path>
              <a:path w="4039234" h="459740">
                <a:moveTo>
                  <a:pt x="710399" y="137147"/>
                </a:moveTo>
                <a:lnTo>
                  <a:pt x="706932" y="126606"/>
                </a:lnTo>
                <a:lnTo>
                  <a:pt x="699643" y="128612"/>
                </a:lnTo>
                <a:lnTo>
                  <a:pt x="692353" y="130619"/>
                </a:lnTo>
                <a:lnTo>
                  <a:pt x="694918" y="141414"/>
                </a:lnTo>
                <a:lnTo>
                  <a:pt x="710399" y="137147"/>
                </a:lnTo>
                <a:close/>
              </a:path>
              <a:path w="4039234" h="459740">
                <a:moveTo>
                  <a:pt x="751738" y="125742"/>
                </a:moveTo>
                <a:lnTo>
                  <a:pt x="748347" y="115189"/>
                </a:lnTo>
                <a:lnTo>
                  <a:pt x="741057" y="117195"/>
                </a:lnTo>
                <a:lnTo>
                  <a:pt x="733767" y="119202"/>
                </a:lnTo>
                <a:lnTo>
                  <a:pt x="736257" y="130022"/>
                </a:lnTo>
                <a:lnTo>
                  <a:pt x="751738" y="125742"/>
                </a:lnTo>
                <a:close/>
              </a:path>
              <a:path w="4039234" h="459740">
                <a:moveTo>
                  <a:pt x="793064" y="114350"/>
                </a:moveTo>
                <a:lnTo>
                  <a:pt x="789749" y="103771"/>
                </a:lnTo>
                <a:lnTo>
                  <a:pt x="782459" y="105778"/>
                </a:lnTo>
                <a:lnTo>
                  <a:pt x="775169" y="107784"/>
                </a:lnTo>
                <a:lnTo>
                  <a:pt x="777570" y="118618"/>
                </a:lnTo>
                <a:lnTo>
                  <a:pt x="793064" y="114350"/>
                </a:lnTo>
                <a:close/>
              </a:path>
              <a:path w="4039234" h="459740">
                <a:moveTo>
                  <a:pt x="834593" y="103682"/>
                </a:moveTo>
                <a:lnTo>
                  <a:pt x="831354" y="93065"/>
                </a:lnTo>
                <a:lnTo>
                  <a:pt x="824026" y="94919"/>
                </a:lnTo>
                <a:lnTo>
                  <a:pt x="816698" y="96761"/>
                </a:lnTo>
                <a:lnTo>
                  <a:pt x="819023" y="107607"/>
                </a:lnTo>
                <a:lnTo>
                  <a:pt x="834593" y="103682"/>
                </a:lnTo>
                <a:close/>
              </a:path>
              <a:path w="4039234" h="459740">
                <a:moveTo>
                  <a:pt x="876160" y="93205"/>
                </a:moveTo>
                <a:lnTo>
                  <a:pt x="873010" y="82575"/>
                </a:lnTo>
                <a:lnTo>
                  <a:pt x="865682" y="84416"/>
                </a:lnTo>
                <a:lnTo>
                  <a:pt x="858354" y="86271"/>
                </a:lnTo>
                <a:lnTo>
                  <a:pt x="860590" y="97129"/>
                </a:lnTo>
                <a:lnTo>
                  <a:pt x="876160" y="93205"/>
                </a:lnTo>
                <a:close/>
              </a:path>
              <a:path w="4039234" h="459740">
                <a:moveTo>
                  <a:pt x="917740" y="82740"/>
                </a:moveTo>
                <a:lnTo>
                  <a:pt x="914666" y="72085"/>
                </a:lnTo>
                <a:lnTo>
                  <a:pt x="907338" y="73926"/>
                </a:lnTo>
                <a:lnTo>
                  <a:pt x="900010" y="75780"/>
                </a:lnTo>
                <a:lnTo>
                  <a:pt x="902157" y="86664"/>
                </a:lnTo>
                <a:lnTo>
                  <a:pt x="917740" y="82740"/>
                </a:lnTo>
                <a:close/>
              </a:path>
              <a:path w="4039234" h="459740">
                <a:moveTo>
                  <a:pt x="959510" y="73101"/>
                </a:moveTo>
                <a:lnTo>
                  <a:pt x="956538" y="62420"/>
                </a:lnTo>
                <a:lnTo>
                  <a:pt x="949159" y="64084"/>
                </a:lnTo>
                <a:lnTo>
                  <a:pt x="941781" y="65747"/>
                </a:lnTo>
                <a:lnTo>
                  <a:pt x="943851" y="76644"/>
                </a:lnTo>
                <a:lnTo>
                  <a:pt x="959510" y="73101"/>
                </a:lnTo>
                <a:close/>
              </a:path>
              <a:path w="4039234" h="459740">
                <a:moveTo>
                  <a:pt x="1001331" y="63639"/>
                </a:moveTo>
                <a:lnTo>
                  <a:pt x="998448" y="52933"/>
                </a:lnTo>
                <a:lnTo>
                  <a:pt x="991069" y="54597"/>
                </a:lnTo>
                <a:lnTo>
                  <a:pt x="983691" y="56261"/>
                </a:lnTo>
                <a:lnTo>
                  <a:pt x="985672" y="67183"/>
                </a:lnTo>
                <a:lnTo>
                  <a:pt x="1001331" y="63639"/>
                </a:lnTo>
                <a:close/>
              </a:path>
              <a:path w="4039234" h="459740">
                <a:moveTo>
                  <a:pt x="1043152" y="54178"/>
                </a:moveTo>
                <a:lnTo>
                  <a:pt x="1040358" y="43446"/>
                </a:lnTo>
                <a:lnTo>
                  <a:pt x="1032979" y="45110"/>
                </a:lnTo>
                <a:lnTo>
                  <a:pt x="1025601" y="46774"/>
                </a:lnTo>
                <a:lnTo>
                  <a:pt x="1027480" y="57721"/>
                </a:lnTo>
                <a:lnTo>
                  <a:pt x="1043152" y="54178"/>
                </a:lnTo>
                <a:close/>
              </a:path>
              <a:path w="4039234" h="459740">
                <a:moveTo>
                  <a:pt x="1085151" y="45669"/>
                </a:moveTo>
                <a:lnTo>
                  <a:pt x="1082459" y="34912"/>
                </a:lnTo>
                <a:lnTo>
                  <a:pt x="1075042" y="36385"/>
                </a:lnTo>
                <a:lnTo>
                  <a:pt x="1067625" y="37858"/>
                </a:lnTo>
                <a:lnTo>
                  <a:pt x="1069403" y="48806"/>
                </a:lnTo>
                <a:lnTo>
                  <a:pt x="1085151" y="45669"/>
                </a:lnTo>
                <a:close/>
              </a:path>
              <a:path w="4039234" h="459740">
                <a:moveTo>
                  <a:pt x="1127201" y="37312"/>
                </a:moveTo>
                <a:lnTo>
                  <a:pt x="1124597" y="26530"/>
                </a:lnTo>
                <a:lnTo>
                  <a:pt x="1117180" y="28003"/>
                </a:lnTo>
                <a:lnTo>
                  <a:pt x="1109764" y="29476"/>
                </a:lnTo>
                <a:lnTo>
                  <a:pt x="1111440" y="40449"/>
                </a:lnTo>
                <a:lnTo>
                  <a:pt x="1127201" y="37312"/>
                </a:lnTo>
                <a:close/>
              </a:path>
              <a:path w="4039234" h="459740">
                <a:moveTo>
                  <a:pt x="1169250" y="28956"/>
                </a:moveTo>
                <a:lnTo>
                  <a:pt x="1166749" y="18148"/>
                </a:lnTo>
                <a:lnTo>
                  <a:pt x="1159332" y="19621"/>
                </a:lnTo>
                <a:lnTo>
                  <a:pt x="1151915" y="21094"/>
                </a:lnTo>
                <a:lnTo>
                  <a:pt x="1153502" y="32080"/>
                </a:lnTo>
                <a:lnTo>
                  <a:pt x="1169250" y="28956"/>
                </a:lnTo>
                <a:close/>
              </a:path>
              <a:path w="4039234" h="459740">
                <a:moveTo>
                  <a:pt x="1211491" y="21653"/>
                </a:moveTo>
                <a:lnTo>
                  <a:pt x="1209090" y="10820"/>
                </a:lnTo>
                <a:lnTo>
                  <a:pt x="1201635" y="12090"/>
                </a:lnTo>
                <a:lnTo>
                  <a:pt x="1194181" y="13347"/>
                </a:lnTo>
                <a:lnTo>
                  <a:pt x="1195654" y="24345"/>
                </a:lnTo>
                <a:lnTo>
                  <a:pt x="1211491" y="21653"/>
                </a:lnTo>
                <a:close/>
              </a:path>
              <a:path w="4039234" h="459740">
                <a:moveTo>
                  <a:pt x="1253744" y="14490"/>
                </a:moveTo>
                <a:lnTo>
                  <a:pt x="1251458" y="3632"/>
                </a:lnTo>
                <a:lnTo>
                  <a:pt x="1244003" y="4902"/>
                </a:lnTo>
                <a:lnTo>
                  <a:pt x="1236548" y="6172"/>
                </a:lnTo>
                <a:lnTo>
                  <a:pt x="1237919" y="17183"/>
                </a:lnTo>
                <a:lnTo>
                  <a:pt x="1253744" y="14490"/>
                </a:lnTo>
                <a:close/>
              </a:path>
              <a:path w="4039234" h="459740">
                <a:moveTo>
                  <a:pt x="1295996" y="7315"/>
                </a:moveTo>
                <a:lnTo>
                  <a:pt x="1295019" y="2425"/>
                </a:lnTo>
                <a:lnTo>
                  <a:pt x="1279309" y="2425"/>
                </a:lnTo>
                <a:lnTo>
                  <a:pt x="1280172" y="10007"/>
                </a:lnTo>
                <a:lnTo>
                  <a:pt x="1295996" y="7315"/>
                </a:lnTo>
                <a:close/>
              </a:path>
              <a:path w="4039234" h="459740">
                <a:moveTo>
                  <a:pt x="1330490" y="2425"/>
                </a:moveTo>
                <a:lnTo>
                  <a:pt x="1322425" y="2425"/>
                </a:lnTo>
                <a:lnTo>
                  <a:pt x="1322539" y="3517"/>
                </a:lnTo>
                <a:lnTo>
                  <a:pt x="1330490" y="2425"/>
                </a:lnTo>
                <a:close/>
              </a:path>
              <a:path w="4039234" h="459740">
                <a:moveTo>
                  <a:pt x="2534424" y="2425"/>
                </a:moveTo>
                <a:lnTo>
                  <a:pt x="2518435" y="2425"/>
                </a:lnTo>
                <a:lnTo>
                  <a:pt x="2518118" y="4089"/>
                </a:lnTo>
                <a:lnTo>
                  <a:pt x="2526068" y="5143"/>
                </a:lnTo>
                <a:lnTo>
                  <a:pt x="2534005" y="6362"/>
                </a:lnTo>
                <a:lnTo>
                  <a:pt x="2534424" y="2425"/>
                </a:lnTo>
                <a:close/>
              </a:path>
              <a:path w="4039234" h="459740">
                <a:moveTo>
                  <a:pt x="2577554" y="2514"/>
                </a:moveTo>
                <a:lnTo>
                  <a:pt x="2570099" y="1257"/>
                </a:lnTo>
                <a:lnTo>
                  <a:pt x="2562644" y="0"/>
                </a:lnTo>
                <a:lnTo>
                  <a:pt x="2560434" y="10871"/>
                </a:lnTo>
                <a:lnTo>
                  <a:pt x="2576258" y="13538"/>
                </a:lnTo>
                <a:lnTo>
                  <a:pt x="2577554" y="2514"/>
                </a:lnTo>
                <a:close/>
              </a:path>
              <a:path w="4039234" h="459740">
                <a:moveTo>
                  <a:pt x="2619933" y="9652"/>
                </a:moveTo>
                <a:lnTo>
                  <a:pt x="2612479" y="8394"/>
                </a:lnTo>
                <a:lnTo>
                  <a:pt x="2605024" y="7137"/>
                </a:lnTo>
                <a:lnTo>
                  <a:pt x="2602700" y="17983"/>
                </a:lnTo>
                <a:lnTo>
                  <a:pt x="2618536" y="20650"/>
                </a:lnTo>
                <a:lnTo>
                  <a:pt x="2619933" y="9652"/>
                </a:lnTo>
                <a:close/>
              </a:path>
              <a:path w="4039234" h="459740">
                <a:moveTo>
                  <a:pt x="2662301" y="16789"/>
                </a:moveTo>
                <a:lnTo>
                  <a:pt x="2654846" y="15532"/>
                </a:lnTo>
                <a:lnTo>
                  <a:pt x="2647391" y="14274"/>
                </a:lnTo>
                <a:lnTo>
                  <a:pt x="2644965" y="25107"/>
                </a:lnTo>
                <a:lnTo>
                  <a:pt x="2660802" y="27774"/>
                </a:lnTo>
                <a:lnTo>
                  <a:pt x="2662301" y="16789"/>
                </a:lnTo>
                <a:close/>
              </a:path>
              <a:path w="4039234" h="459740">
                <a:moveTo>
                  <a:pt x="2704528" y="24726"/>
                </a:moveTo>
                <a:lnTo>
                  <a:pt x="2697124" y="23215"/>
                </a:lnTo>
                <a:lnTo>
                  <a:pt x="2689720" y="21717"/>
                </a:lnTo>
                <a:lnTo>
                  <a:pt x="2687193" y="32499"/>
                </a:lnTo>
                <a:lnTo>
                  <a:pt x="2702928" y="35699"/>
                </a:lnTo>
                <a:lnTo>
                  <a:pt x="2704528" y="24726"/>
                </a:lnTo>
                <a:close/>
              </a:path>
              <a:path w="4039234" h="459740">
                <a:moveTo>
                  <a:pt x="2746629" y="33286"/>
                </a:moveTo>
                <a:lnTo>
                  <a:pt x="2739225" y="31775"/>
                </a:lnTo>
                <a:lnTo>
                  <a:pt x="2731820" y="30276"/>
                </a:lnTo>
                <a:lnTo>
                  <a:pt x="2729192" y="41046"/>
                </a:lnTo>
                <a:lnTo>
                  <a:pt x="2744927" y="44246"/>
                </a:lnTo>
                <a:lnTo>
                  <a:pt x="2746629" y="33286"/>
                </a:lnTo>
                <a:close/>
              </a:path>
              <a:path w="4039234" h="459740">
                <a:moveTo>
                  <a:pt x="2788742" y="41833"/>
                </a:moveTo>
                <a:lnTo>
                  <a:pt x="2781338" y="40335"/>
                </a:lnTo>
                <a:lnTo>
                  <a:pt x="2773934" y="38823"/>
                </a:lnTo>
                <a:lnTo>
                  <a:pt x="2771216" y="49580"/>
                </a:lnTo>
                <a:lnTo>
                  <a:pt x="2786951" y="52781"/>
                </a:lnTo>
                <a:lnTo>
                  <a:pt x="2788742" y="41833"/>
                </a:lnTo>
                <a:close/>
              </a:path>
              <a:path w="4039234" h="459740">
                <a:moveTo>
                  <a:pt x="2830842" y="50393"/>
                </a:moveTo>
                <a:lnTo>
                  <a:pt x="2823438" y="48882"/>
                </a:lnTo>
                <a:lnTo>
                  <a:pt x="2816034" y="47371"/>
                </a:lnTo>
                <a:lnTo>
                  <a:pt x="2813215" y="58115"/>
                </a:lnTo>
                <a:lnTo>
                  <a:pt x="2828950" y="61315"/>
                </a:lnTo>
                <a:lnTo>
                  <a:pt x="2830842" y="50393"/>
                </a:lnTo>
                <a:close/>
              </a:path>
              <a:path w="4039234" h="459740">
                <a:moveTo>
                  <a:pt x="2872689" y="60185"/>
                </a:moveTo>
                <a:lnTo>
                  <a:pt x="2865336" y="58432"/>
                </a:lnTo>
                <a:lnTo>
                  <a:pt x="2857982" y="56680"/>
                </a:lnTo>
                <a:lnTo>
                  <a:pt x="2855074" y="67386"/>
                </a:lnTo>
                <a:lnTo>
                  <a:pt x="2870695" y="71094"/>
                </a:lnTo>
                <a:lnTo>
                  <a:pt x="2872689" y="60185"/>
                </a:lnTo>
                <a:close/>
              </a:path>
              <a:path w="4039234" h="459740">
                <a:moveTo>
                  <a:pt x="2914485" y="70104"/>
                </a:moveTo>
                <a:lnTo>
                  <a:pt x="2907131" y="68351"/>
                </a:lnTo>
                <a:lnTo>
                  <a:pt x="2899778" y="66611"/>
                </a:lnTo>
                <a:lnTo>
                  <a:pt x="2896781" y="77279"/>
                </a:lnTo>
                <a:lnTo>
                  <a:pt x="2912402" y="81000"/>
                </a:lnTo>
                <a:lnTo>
                  <a:pt x="2914485" y="70104"/>
                </a:lnTo>
                <a:close/>
              </a:path>
              <a:path w="4039234" h="459740">
                <a:moveTo>
                  <a:pt x="2956293" y="80035"/>
                </a:moveTo>
                <a:lnTo>
                  <a:pt x="2948940" y="78282"/>
                </a:lnTo>
                <a:lnTo>
                  <a:pt x="2941586" y="76530"/>
                </a:lnTo>
                <a:lnTo>
                  <a:pt x="2938488" y="87198"/>
                </a:lnTo>
                <a:lnTo>
                  <a:pt x="2954121" y="90906"/>
                </a:lnTo>
                <a:lnTo>
                  <a:pt x="2956293" y="80035"/>
                </a:lnTo>
                <a:close/>
              </a:path>
              <a:path w="4039234" h="459740">
                <a:moveTo>
                  <a:pt x="2998063" y="90055"/>
                </a:moveTo>
                <a:lnTo>
                  <a:pt x="2990735" y="88214"/>
                </a:lnTo>
                <a:lnTo>
                  <a:pt x="2983382" y="86461"/>
                </a:lnTo>
                <a:lnTo>
                  <a:pt x="2980194" y="97104"/>
                </a:lnTo>
                <a:lnTo>
                  <a:pt x="2988005" y="98958"/>
                </a:lnTo>
                <a:lnTo>
                  <a:pt x="2995790" y="100914"/>
                </a:lnTo>
                <a:lnTo>
                  <a:pt x="2998063" y="90055"/>
                </a:lnTo>
                <a:close/>
              </a:path>
              <a:path w="4039234" h="459740">
                <a:moveTo>
                  <a:pt x="3039529" y="101346"/>
                </a:moveTo>
                <a:lnTo>
                  <a:pt x="3032226" y="99364"/>
                </a:lnTo>
                <a:lnTo>
                  <a:pt x="3024936" y="97383"/>
                </a:lnTo>
                <a:lnTo>
                  <a:pt x="3021660" y="107988"/>
                </a:lnTo>
                <a:lnTo>
                  <a:pt x="3037167" y="112191"/>
                </a:lnTo>
                <a:lnTo>
                  <a:pt x="3039529" y="101346"/>
                </a:lnTo>
                <a:close/>
              </a:path>
              <a:path w="4039234" h="459740">
                <a:moveTo>
                  <a:pt x="3080982" y="112598"/>
                </a:moveTo>
                <a:lnTo>
                  <a:pt x="3073692" y="110617"/>
                </a:lnTo>
                <a:lnTo>
                  <a:pt x="3066402" y="108635"/>
                </a:lnTo>
                <a:lnTo>
                  <a:pt x="3063049" y="119214"/>
                </a:lnTo>
                <a:lnTo>
                  <a:pt x="3078543" y="123418"/>
                </a:lnTo>
                <a:lnTo>
                  <a:pt x="3080982" y="112598"/>
                </a:lnTo>
                <a:close/>
              </a:path>
              <a:path w="4039234" h="459740">
                <a:moveTo>
                  <a:pt x="3122447" y="123837"/>
                </a:moveTo>
                <a:lnTo>
                  <a:pt x="3115157" y="121856"/>
                </a:lnTo>
                <a:lnTo>
                  <a:pt x="3107867" y="119875"/>
                </a:lnTo>
                <a:lnTo>
                  <a:pt x="3104426" y="130429"/>
                </a:lnTo>
                <a:lnTo>
                  <a:pt x="3119920" y="134632"/>
                </a:lnTo>
                <a:lnTo>
                  <a:pt x="3122447" y="123837"/>
                </a:lnTo>
                <a:close/>
              </a:path>
              <a:path w="4039234" h="459740">
                <a:moveTo>
                  <a:pt x="3163836" y="135331"/>
                </a:moveTo>
                <a:lnTo>
                  <a:pt x="3156610" y="133134"/>
                </a:lnTo>
                <a:lnTo>
                  <a:pt x="3149320" y="131114"/>
                </a:lnTo>
                <a:lnTo>
                  <a:pt x="3145802" y="141643"/>
                </a:lnTo>
                <a:lnTo>
                  <a:pt x="3153537" y="143789"/>
                </a:lnTo>
                <a:lnTo>
                  <a:pt x="3161220" y="146126"/>
                </a:lnTo>
                <a:lnTo>
                  <a:pt x="3163836" y="135331"/>
                </a:lnTo>
                <a:close/>
              </a:path>
              <a:path w="4039234" h="459740">
                <a:moveTo>
                  <a:pt x="3204934" y="147840"/>
                </a:moveTo>
                <a:lnTo>
                  <a:pt x="3197707" y="145643"/>
                </a:lnTo>
                <a:lnTo>
                  <a:pt x="3190481" y="143446"/>
                </a:lnTo>
                <a:lnTo>
                  <a:pt x="3186874" y="153936"/>
                </a:lnTo>
                <a:lnTo>
                  <a:pt x="3202241" y="158610"/>
                </a:lnTo>
                <a:lnTo>
                  <a:pt x="3204934" y="147840"/>
                </a:lnTo>
                <a:close/>
              </a:path>
              <a:path w="4039234" h="459740">
                <a:moveTo>
                  <a:pt x="3246031" y="160350"/>
                </a:moveTo>
                <a:lnTo>
                  <a:pt x="3238804" y="158153"/>
                </a:lnTo>
                <a:lnTo>
                  <a:pt x="3231578" y="155956"/>
                </a:lnTo>
                <a:lnTo>
                  <a:pt x="3227895" y="166420"/>
                </a:lnTo>
                <a:lnTo>
                  <a:pt x="3243262" y="171094"/>
                </a:lnTo>
                <a:lnTo>
                  <a:pt x="3246031" y="160350"/>
                </a:lnTo>
                <a:close/>
              </a:path>
              <a:path w="4039234" h="459740">
                <a:moveTo>
                  <a:pt x="3287128" y="172859"/>
                </a:moveTo>
                <a:lnTo>
                  <a:pt x="3279902" y="170662"/>
                </a:lnTo>
                <a:lnTo>
                  <a:pt x="3272675" y="168465"/>
                </a:lnTo>
                <a:lnTo>
                  <a:pt x="3268916" y="178904"/>
                </a:lnTo>
                <a:lnTo>
                  <a:pt x="3284283" y="183578"/>
                </a:lnTo>
                <a:lnTo>
                  <a:pt x="3287128" y="172859"/>
                </a:lnTo>
                <a:close/>
              </a:path>
              <a:path w="4039234" h="459740">
                <a:moveTo>
                  <a:pt x="3328174" y="185521"/>
                </a:moveTo>
                <a:lnTo>
                  <a:pt x="3320999" y="183172"/>
                </a:lnTo>
                <a:lnTo>
                  <a:pt x="3313773" y="180975"/>
                </a:lnTo>
                <a:lnTo>
                  <a:pt x="3309937" y="191389"/>
                </a:lnTo>
                <a:lnTo>
                  <a:pt x="3317621" y="193725"/>
                </a:lnTo>
                <a:lnTo>
                  <a:pt x="3325241" y="196227"/>
                </a:lnTo>
                <a:lnTo>
                  <a:pt x="3328174" y="185521"/>
                </a:lnTo>
                <a:close/>
              </a:path>
              <a:path w="4039234" h="459740">
                <a:moveTo>
                  <a:pt x="3368878" y="199263"/>
                </a:moveTo>
                <a:lnTo>
                  <a:pt x="3361715" y="196850"/>
                </a:lnTo>
                <a:lnTo>
                  <a:pt x="3354552" y="194437"/>
                </a:lnTo>
                <a:lnTo>
                  <a:pt x="3350653" y="204812"/>
                </a:lnTo>
                <a:lnTo>
                  <a:pt x="3365868" y="209943"/>
                </a:lnTo>
                <a:lnTo>
                  <a:pt x="3368878" y="199263"/>
                </a:lnTo>
                <a:close/>
              </a:path>
              <a:path w="4039234" h="459740">
                <a:moveTo>
                  <a:pt x="3409594" y="212979"/>
                </a:moveTo>
                <a:lnTo>
                  <a:pt x="3402431" y="210566"/>
                </a:lnTo>
                <a:lnTo>
                  <a:pt x="3395268" y="208153"/>
                </a:lnTo>
                <a:lnTo>
                  <a:pt x="3391293" y="218503"/>
                </a:lnTo>
                <a:lnTo>
                  <a:pt x="3406521" y="223634"/>
                </a:lnTo>
                <a:lnTo>
                  <a:pt x="3409594" y="212979"/>
                </a:lnTo>
                <a:close/>
              </a:path>
              <a:path w="4039234" h="459740">
                <a:moveTo>
                  <a:pt x="3450298" y="226695"/>
                </a:moveTo>
                <a:lnTo>
                  <a:pt x="3443135" y="224282"/>
                </a:lnTo>
                <a:lnTo>
                  <a:pt x="3435972" y="221869"/>
                </a:lnTo>
                <a:lnTo>
                  <a:pt x="3431921" y="232194"/>
                </a:lnTo>
                <a:lnTo>
                  <a:pt x="3447148" y="237324"/>
                </a:lnTo>
                <a:lnTo>
                  <a:pt x="3450298" y="226695"/>
                </a:lnTo>
                <a:close/>
              </a:path>
              <a:path w="4039234" h="459740">
                <a:moveTo>
                  <a:pt x="3491001" y="240411"/>
                </a:moveTo>
                <a:lnTo>
                  <a:pt x="3483838" y="237998"/>
                </a:lnTo>
                <a:lnTo>
                  <a:pt x="3476675" y="235585"/>
                </a:lnTo>
                <a:lnTo>
                  <a:pt x="3472548" y="245897"/>
                </a:lnTo>
                <a:lnTo>
                  <a:pt x="3487775" y="251015"/>
                </a:lnTo>
                <a:lnTo>
                  <a:pt x="3491001" y="240411"/>
                </a:lnTo>
                <a:close/>
              </a:path>
              <a:path w="4039234" h="459740">
                <a:moveTo>
                  <a:pt x="3531324" y="255206"/>
                </a:moveTo>
                <a:lnTo>
                  <a:pt x="3524237" y="252590"/>
                </a:lnTo>
                <a:lnTo>
                  <a:pt x="3517150" y="249974"/>
                </a:lnTo>
                <a:lnTo>
                  <a:pt x="3512959" y="260248"/>
                </a:lnTo>
                <a:lnTo>
                  <a:pt x="3528034" y="265798"/>
                </a:lnTo>
                <a:lnTo>
                  <a:pt x="3531324" y="255206"/>
                </a:lnTo>
                <a:close/>
              </a:path>
              <a:path w="4039234" h="459740">
                <a:moveTo>
                  <a:pt x="3571621" y="270065"/>
                </a:moveTo>
                <a:lnTo>
                  <a:pt x="3564534" y="267449"/>
                </a:lnTo>
                <a:lnTo>
                  <a:pt x="3557447" y="264833"/>
                </a:lnTo>
                <a:lnTo>
                  <a:pt x="3553193" y="275082"/>
                </a:lnTo>
                <a:lnTo>
                  <a:pt x="3568268" y="280631"/>
                </a:lnTo>
                <a:lnTo>
                  <a:pt x="3571621" y="270065"/>
                </a:lnTo>
                <a:close/>
              </a:path>
              <a:path w="4039234" h="459740">
                <a:moveTo>
                  <a:pt x="3611930" y="284924"/>
                </a:moveTo>
                <a:lnTo>
                  <a:pt x="3604844" y="282308"/>
                </a:lnTo>
                <a:lnTo>
                  <a:pt x="3597757" y="279692"/>
                </a:lnTo>
                <a:lnTo>
                  <a:pt x="3593439" y="289915"/>
                </a:lnTo>
                <a:lnTo>
                  <a:pt x="3608514" y="295465"/>
                </a:lnTo>
                <a:lnTo>
                  <a:pt x="3611930" y="284924"/>
                </a:lnTo>
                <a:close/>
              </a:path>
              <a:path w="4039234" h="459740">
                <a:moveTo>
                  <a:pt x="3652228" y="299783"/>
                </a:moveTo>
                <a:lnTo>
                  <a:pt x="3645141" y="297167"/>
                </a:lnTo>
                <a:lnTo>
                  <a:pt x="3638054" y="294551"/>
                </a:lnTo>
                <a:lnTo>
                  <a:pt x="3633660" y="304749"/>
                </a:lnTo>
                <a:lnTo>
                  <a:pt x="3648735" y="310311"/>
                </a:lnTo>
                <a:lnTo>
                  <a:pt x="3652228" y="299783"/>
                </a:lnTo>
                <a:close/>
              </a:path>
              <a:path w="4039234" h="459740">
                <a:moveTo>
                  <a:pt x="3692271" y="315290"/>
                </a:moveTo>
                <a:lnTo>
                  <a:pt x="3685260" y="312483"/>
                </a:lnTo>
                <a:lnTo>
                  <a:pt x="3678237" y="309676"/>
                </a:lnTo>
                <a:lnTo>
                  <a:pt x="3673805" y="319836"/>
                </a:lnTo>
                <a:lnTo>
                  <a:pt x="3688715" y="325805"/>
                </a:lnTo>
                <a:lnTo>
                  <a:pt x="3692271" y="315290"/>
                </a:lnTo>
                <a:close/>
              </a:path>
              <a:path w="4039234" h="459740">
                <a:moveTo>
                  <a:pt x="3732161" y="331228"/>
                </a:moveTo>
                <a:lnTo>
                  <a:pt x="3725151" y="328422"/>
                </a:lnTo>
                <a:lnTo>
                  <a:pt x="3718128" y="325615"/>
                </a:lnTo>
                <a:lnTo>
                  <a:pt x="3713632" y="335749"/>
                </a:lnTo>
                <a:lnTo>
                  <a:pt x="3728555" y="341718"/>
                </a:lnTo>
                <a:lnTo>
                  <a:pt x="3732161" y="331228"/>
                </a:lnTo>
                <a:close/>
              </a:path>
              <a:path w="4039234" h="459740">
                <a:moveTo>
                  <a:pt x="3772039" y="347167"/>
                </a:moveTo>
                <a:lnTo>
                  <a:pt x="3765029" y="344360"/>
                </a:lnTo>
                <a:lnTo>
                  <a:pt x="3758006" y="341553"/>
                </a:lnTo>
                <a:lnTo>
                  <a:pt x="3753447" y="351663"/>
                </a:lnTo>
                <a:lnTo>
                  <a:pt x="3768369" y="357632"/>
                </a:lnTo>
                <a:lnTo>
                  <a:pt x="3772039" y="347167"/>
                </a:lnTo>
                <a:close/>
              </a:path>
              <a:path w="4039234" h="459740">
                <a:moveTo>
                  <a:pt x="3811930" y="363105"/>
                </a:moveTo>
                <a:lnTo>
                  <a:pt x="3804920" y="360299"/>
                </a:lnTo>
                <a:lnTo>
                  <a:pt x="3797897" y="357492"/>
                </a:lnTo>
                <a:lnTo>
                  <a:pt x="3793274" y="367588"/>
                </a:lnTo>
                <a:lnTo>
                  <a:pt x="3808196" y="373545"/>
                </a:lnTo>
                <a:lnTo>
                  <a:pt x="3811930" y="363105"/>
                </a:lnTo>
                <a:close/>
              </a:path>
              <a:path w="4039234" h="459740">
                <a:moveTo>
                  <a:pt x="3851795" y="379069"/>
                </a:moveTo>
                <a:lnTo>
                  <a:pt x="3844798" y="376237"/>
                </a:lnTo>
                <a:lnTo>
                  <a:pt x="3837775" y="373430"/>
                </a:lnTo>
                <a:lnTo>
                  <a:pt x="3833101" y="383489"/>
                </a:lnTo>
                <a:lnTo>
                  <a:pt x="3840556" y="386473"/>
                </a:lnTo>
                <a:lnTo>
                  <a:pt x="3847998" y="389496"/>
                </a:lnTo>
                <a:lnTo>
                  <a:pt x="3851795" y="379069"/>
                </a:lnTo>
                <a:close/>
              </a:path>
              <a:path w="4039234" h="459740">
                <a:moveTo>
                  <a:pt x="3891242" y="396074"/>
                </a:moveTo>
                <a:lnTo>
                  <a:pt x="3884295" y="393090"/>
                </a:lnTo>
                <a:lnTo>
                  <a:pt x="3877348" y="390105"/>
                </a:lnTo>
                <a:lnTo>
                  <a:pt x="3872623" y="400138"/>
                </a:lnTo>
                <a:lnTo>
                  <a:pt x="3887381" y="406476"/>
                </a:lnTo>
                <a:lnTo>
                  <a:pt x="3891242" y="396074"/>
                </a:lnTo>
                <a:close/>
              </a:path>
              <a:path w="4039234" h="459740">
                <a:moveTo>
                  <a:pt x="3930700" y="413042"/>
                </a:moveTo>
                <a:lnTo>
                  <a:pt x="3923754" y="410057"/>
                </a:lnTo>
                <a:lnTo>
                  <a:pt x="3916807" y="407073"/>
                </a:lnTo>
                <a:lnTo>
                  <a:pt x="3912019" y="417080"/>
                </a:lnTo>
                <a:lnTo>
                  <a:pt x="3926789" y="423418"/>
                </a:lnTo>
                <a:lnTo>
                  <a:pt x="3930700" y="413042"/>
                </a:lnTo>
                <a:close/>
              </a:path>
              <a:path w="4039234" h="459740">
                <a:moveTo>
                  <a:pt x="3970159" y="429996"/>
                </a:moveTo>
                <a:lnTo>
                  <a:pt x="3963212" y="427012"/>
                </a:lnTo>
                <a:lnTo>
                  <a:pt x="3956266" y="424027"/>
                </a:lnTo>
                <a:lnTo>
                  <a:pt x="3951427" y="434009"/>
                </a:lnTo>
                <a:lnTo>
                  <a:pt x="3966184" y="440359"/>
                </a:lnTo>
                <a:lnTo>
                  <a:pt x="3970159" y="429996"/>
                </a:lnTo>
                <a:close/>
              </a:path>
              <a:path w="4039234" h="459740">
                <a:moveTo>
                  <a:pt x="4009618" y="446951"/>
                </a:moveTo>
                <a:lnTo>
                  <a:pt x="4002671" y="443966"/>
                </a:lnTo>
                <a:lnTo>
                  <a:pt x="3995724" y="440982"/>
                </a:lnTo>
                <a:lnTo>
                  <a:pt x="3990835" y="450938"/>
                </a:lnTo>
                <a:lnTo>
                  <a:pt x="4005592" y="457288"/>
                </a:lnTo>
                <a:lnTo>
                  <a:pt x="4009618" y="446951"/>
                </a:lnTo>
                <a:close/>
              </a:path>
              <a:path w="4039234" h="459740">
                <a:moveTo>
                  <a:pt x="4038777" y="459625"/>
                </a:moveTo>
                <a:lnTo>
                  <a:pt x="4035171" y="457974"/>
                </a:lnTo>
                <a:lnTo>
                  <a:pt x="4034345" y="459625"/>
                </a:lnTo>
                <a:lnTo>
                  <a:pt x="4038777" y="459625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bg object 28"/>
          <p:cNvSpPr/>
          <p:nvPr/>
        </p:nvSpPr>
        <p:spPr>
          <a:xfrm>
            <a:off x="4487570" y="6856742"/>
            <a:ext cx="4202430" cy="458470"/>
          </a:xfrm>
          <a:custGeom>
            <a:avLst/>
            <a:gdLst/>
            <a:ahLst/>
            <a:cxnLst/>
            <a:rect l="l" t="t" r="r" b="b"/>
            <a:pathLst>
              <a:path w="4202430" h="458470">
                <a:moveTo>
                  <a:pt x="16827" y="458457"/>
                </a:moveTo>
                <a:lnTo>
                  <a:pt x="14122" y="452107"/>
                </a:lnTo>
                <a:lnTo>
                  <a:pt x="0" y="457390"/>
                </a:lnTo>
                <a:lnTo>
                  <a:pt x="342" y="458457"/>
                </a:lnTo>
                <a:lnTo>
                  <a:pt x="16827" y="458457"/>
                </a:lnTo>
                <a:close/>
              </a:path>
              <a:path w="4202430" h="458470">
                <a:moveTo>
                  <a:pt x="58585" y="447306"/>
                </a:moveTo>
                <a:lnTo>
                  <a:pt x="54254" y="437095"/>
                </a:lnTo>
                <a:lnTo>
                  <a:pt x="47193" y="439737"/>
                </a:lnTo>
                <a:lnTo>
                  <a:pt x="40132" y="442379"/>
                </a:lnTo>
                <a:lnTo>
                  <a:pt x="43548" y="452932"/>
                </a:lnTo>
                <a:lnTo>
                  <a:pt x="58585" y="447306"/>
                </a:lnTo>
                <a:close/>
              </a:path>
              <a:path w="4202430" h="458470">
                <a:moveTo>
                  <a:pt x="98717" y="432320"/>
                </a:moveTo>
                <a:lnTo>
                  <a:pt x="94399" y="422097"/>
                </a:lnTo>
                <a:lnTo>
                  <a:pt x="87337" y="424738"/>
                </a:lnTo>
                <a:lnTo>
                  <a:pt x="80276" y="427380"/>
                </a:lnTo>
                <a:lnTo>
                  <a:pt x="83680" y="437934"/>
                </a:lnTo>
                <a:lnTo>
                  <a:pt x="98717" y="432320"/>
                </a:lnTo>
                <a:close/>
              </a:path>
              <a:path w="4202430" h="458470">
                <a:moveTo>
                  <a:pt x="138899" y="417474"/>
                </a:moveTo>
                <a:lnTo>
                  <a:pt x="134594" y="407250"/>
                </a:lnTo>
                <a:lnTo>
                  <a:pt x="127520" y="409854"/>
                </a:lnTo>
                <a:lnTo>
                  <a:pt x="120446" y="412457"/>
                </a:lnTo>
                <a:lnTo>
                  <a:pt x="123837" y="423011"/>
                </a:lnTo>
                <a:lnTo>
                  <a:pt x="138899" y="417474"/>
                </a:lnTo>
                <a:close/>
              </a:path>
              <a:path w="4202430" h="458470">
                <a:moveTo>
                  <a:pt x="179095" y="402691"/>
                </a:moveTo>
                <a:lnTo>
                  <a:pt x="174815" y="392455"/>
                </a:lnTo>
                <a:lnTo>
                  <a:pt x="167741" y="395058"/>
                </a:lnTo>
                <a:lnTo>
                  <a:pt x="160667" y="397662"/>
                </a:lnTo>
                <a:lnTo>
                  <a:pt x="164033" y="408228"/>
                </a:lnTo>
                <a:lnTo>
                  <a:pt x="179095" y="402691"/>
                </a:lnTo>
                <a:close/>
              </a:path>
              <a:path w="4202430" h="458470">
                <a:moveTo>
                  <a:pt x="219290" y="387908"/>
                </a:moveTo>
                <a:lnTo>
                  <a:pt x="215036" y="377659"/>
                </a:lnTo>
                <a:lnTo>
                  <a:pt x="207962" y="380263"/>
                </a:lnTo>
                <a:lnTo>
                  <a:pt x="200888" y="382866"/>
                </a:lnTo>
                <a:lnTo>
                  <a:pt x="204228" y="393446"/>
                </a:lnTo>
                <a:lnTo>
                  <a:pt x="219290" y="387908"/>
                </a:lnTo>
                <a:close/>
              </a:path>
              <a:path w="4202430" h="458470">
                <a:moveTo>
                  <a:pt x="259575" y="373329"/>
                </a:moveTo>
                <a:lnTo>
                  <a:pt x="255346" y="363067"/>
                </a:lnTo>
                <a:lnTo>
                  <a:pt x="248246" y="365620"/>
                </a:lnTo>
                <a:lnTo>
                  <a:pt x="241147" y="368173"/>
                </a:lnTo>
                <a:lnTo>
                  <a:pt x="244475" y="378752"/>
                </a:lnTo>
                <a:lnTo>
                  <a:pt x="259575" y="373329"/>
                </a:lnTo>
                <a:close/>
              </a:path>
              <a:path w="4202430" h="458470">
                <a:moveTo>
                  <a:pt x="299885" y="358838"/>
                </a:moveTo>
                <a:lnTo>
                  <a:pt x="295681" y="348564"/>
                </a:lnTo>
                <a:lnTo>
                  <a:pt x="288582" y="351116"/>
                </a:lnTo>
                <a:lnTo>
                  <a:pt x="281482" y="353669"/>
                </a:lnTo>
                <a:lnTo>
                  <a:pt x="284772" y="364261"/>
                </a:lnTo>
                <a:lnTo>
                  <a:pt x="299885" y="358838"/>
                </a:lnTo>
                <a:close/>
              </a:path>
              <a:path w="4202430" h="458470">
                <a:moveTo>
                  <a:pt x="340182" y="344347"/>
                </a:moveTo>
                <a:lnTo>
                  <a:pt x="336016" y="334073"/>
                </a:lnTo>
                <a:lnTo>
                  <a:pt x="328917" y="336626"/>
                </a:lnTo>
                <a:lnTo>
                  <a:pt x="321818" y="339178"/>
                </a:lnTo>
                <a:lnTo>
                  <a:pt x="325081" y="349783"/>
                </a:lnTo>
                <a:lnTo>
                  <a:pt x="340182" y="344347"/>
                </a:lnTo>
                <a:close/>
              </a:path>
              <a:path w="4202430" h="458470">
                <a:moveTo>
                  <a:pt x="380580" y="330136"/>
                </a:moveTo>
                <a:lnTo>
                  <a:pt x="376453" y="319849"/>
                </a:lnTo>
                <a:lnTo>
                  <a:pt x="369328" y="322326"/>
                </a:lnTo>
                <a:lnTo>
                  <a:pt x="362204" y="324802"/>
                </a:lnTo>
                <a:lnTo>
                  <a:pt x="365429" y="335419"/>
                </a:lnTo>
                <a:lnTo>
                  <a:pt x="380580" y="330136"/>
                </a:lnTo>
                <a:close/>
              </a:path>
              <a:path w="4202430" h="458470">
                <a:moveTo>
                  <a:pt x="421030" y="316052"/>
                </a:moveTo>
                <a:lnTo>
                  <a:pt x="416928" y="305739"/>
                </a:lnTo>
                <a:lnTo>
                  <a:pt x="409803" y="308216"/>
                </a:lnTo>
                <a:lnTo>
                  <a:pt x="402678" y="310692"/>
                </a:lnTo>
                <a:lnTo>
                  <a:pt x="405866" y="321322"/>
                </a:lnTo>
                <a:lnTo>
                  <a:pt x="421030" y="316052"/>
                </a:lnTo>
                <a:close/>
              </a:path>
              <a:path w="4202430" h="458470">
                <a:moveTo>
                  <a:pt x="461467" y="301955"/>
                </a:moveTo>
                <a:lnTo>
                  <a:pt x="457415" y="291642"/>
                </a:lnTo>
                <a:lnTo>
                  <a:pt x="450291" y="294119"/>
                </a:lnTo>
                <a:lnTo>
                  <a:pt x="443166" y="296595"/>
                </a:lnTo>
                <a:lnTo>
                  <a:pt x="446316" y="307238"/>
                </a:lnTo>
                <a:lnTo>
                  <a:pt x="461467" y="301955"/>
                </a:lnTo>
                <a:close/>
              </a:path>
              <a:path w="4202430" h="458470">
                <a:moveTo>
                  <a:pt x="502031" y="288213"/>
                </a:moveTo>
                <a:lnTo>
                  <a:pt x="498005" y="277863"/>
                </a:lnTo>
                <a:lnTo>
                  <a:pt x="490855" y="280263"/>
                </a:lnTo>
                <a:lnTo>
                  <a:pt x="483704" y="282651"/>
                </a:lnTo>
                <a:lnTo>
                  <a:pt x="486816" y="293306"/>
                </a:lnTo>
                <a:lnTo>
                  <a:pt x="502031" y="288213"/>
                </a:lnTo>
                <a:close/>
              </a:path>
              <a:path w="4202430" h="458470">
                <a:moveTo>
                  <a:pt x="542632" y="274612"/>
                </a:moveTo>
                <a:lnTo>
                  <a:pt x="538657" y="264261"/>
                </a:lnTo>
                <a:lnTo>
                  <a:pt x="531507" y="266649"/>
                </a:lnTo>
                <a:lnTo>
                  <a:pt x="524357" y="269036"/>
                </a:lnTo>
                <a:lnTo>
                  <a:pt x="527418" y="279704"/>
                </a:lnTo>
                <a:lnTo>
                  <a:pt x="542632" y="274612"/>
                </a:lnTo>
                <a:close/>
              </a:path>
              <a:path w="4202430" h="458470">
                <a:moveTo>
                  <a:pt x="583234" y="261023"/>
                </a:moveTo>
                <a:lnTo>
                  <a:pt x="579310" y="250647"/>
                </a:lnTo>
                <a:lnTo>
                  <a:pt x="572160" y="253047"/>
                </a:lnTo>
                <a:lnTo>
                  <a:pt x="565010" y="255435"/>
                </a:lnTo>
                <a:lnTo>
                  <a:pt x="568020" y="266115"/>
                </a:lnTo>
                <a:lnTo>
                  <a:pt x="583234" y="261023"/>
                </a:lnTo>
                <a:close/>
              </a:path>
              <a:path w="4202430" h="458470">
                <a:moveTo>
                  <a:pt x="623976" y="247827"/>
                </a:moveTo>
                <a:lnTo>
                  <a:pt x="620102" y="237439"/>
                </a:lnTo>
                <a:lnTo>
                  <a:pt x="612914" y="239725"/>
                </a:lnTo>
                <a:lnTo>
                  <a:pt x="605726" y="242011"/>
                </a:lnTo>
                <a:lnTo>
                  <a:pt x="608685" y="252704"/>
                </a:lnTo>
                <a:lnTo>
                  <a:pt x="623976" y="247827"/>
                </a:lnTo>
                <a:close/>
              </a:path>
              <a:path w="4202430" h="458470">
                <a:moveTo>
                  <a:pt x="664768" y="234835"/>
                </a:moveTo>
                <a:lnTo>
                  <a:pt x="660946" y="224421"/>
                </a:lnTo>
                <a:lnTo>
                  <a:pt x="653757" y="226707"/>
                </a:lnTo>
                <a:lnTo>
                  <a:pt x="646569" y="228993"/>
                </a:lnTo>
                <a:lnTo>
                  <a:pt x="649478" y="239699"/>
                </a:lnTo>
                <a:lnTo>
                  <a:pt x="664768" y="234835"/>
                </a:lnTo>
                <a:close/>
              </a:path>
              <a:path w="4202430" h="458470">
                <a:moveTo>
                  <a:pt x="705561" y="221818"/>
                </a:moveTo>
                <a:lnTo>
                  <a:pt x="701802" y="211391"/>
                </a:lnTo>
                <a:lnTo>
                  <a:pt x="694613" y="213677"/>
                </a:lnTo>
                <a:lnTo>
                  <a:pt x="687425" y="215963"/>
                </a:lnTo>
                <a:lnTo>
                  <a:pt x="690283" y="226695"/>
                </a:lnTo>
                <a:lnTo>
                  <a:pt x="705561" y="221818"/>
                </a:lnTo>
                <a:close/>
              </a:path>
              <a:path w="4202430" h="458470">
                <a:moveTo>
                  <a:pt x="746506" y="209308"/>
                </a:moveTo>
                <a:lnTo>
                  <a:pt x="742797" y="198843"/>
                </a:lnTo>
                <a:lnTo>
                  <a:pt x="735571" y="201015"/>
                </a:lnTo>
                <a:lnTo>
                  <a:pt x="728345" y="203187"/>
                </a:lnTo>
                <a:lnTo>
                  <a:pt x="731139" y="213918"/>
                </a:lnTo>
                <a:lnTo>
                  <a:pt x="746506" y="209308"/>
                </a:lnTo>
                <a:close/>
              </a:path>
              <a:path w="4202430" h="458470">
                <a:moveTo>
                  <a:pt x="787501" y="196989"/>
                </a:moveTo>
                <a:lnTo>
                  <a:pt x="783869" y="186512"/>
                </a:lnTo>
                <a:lnTo>
                  <a:pt x="776643" y="188683"/>
                </a:lnTo>
                <a:lnTo>
                  <a:pt x="769416" y="190855"/>
                </a:lnTo>
                <a:lnTo>
                  <a:pt x="772147" y="201599"/>
                </a:lnTo>
                <a:lnTo>
                  <a:pt x="787501" y="196989"/>
                </a:lnTo>
                <a:close/>
              </a:path>
              <a:path w="4202430" h="458470">
                <a:moveTo>
                  <a:pt x="828509" y="184683"/>
                </a:moveTo>
                <a:lnTo>
                  <a:pt x="824941" y="174180"/>
                </a:lnTo>
                <a:lnTo>
                  <a:pt x="817714" y="176352"/>
                </a:lnTo>
                <a:lnTo>
                  <a:pt x="810488" y="178523"/>
                </a:lnTo>
                <a:lnTo>
                  <a:pt x="813155" y="189293"/>
                </a:lnTo>
                <a:lnTo>
                  <a:pt x="828509" y="184683"/>
                </a:lnTo>
                <a:close/>
              </a:path>
              <a:path w="4202430" h="458470">
                <a:moveTo>
                  <a:pt x="869670" y="172935"/>
                </a:moveTo>
                <a:lnTo>
                  <a:pt x="866165" y="162407"/>
                </a:lnTo>
                <a:lnTo>
                  <a:pt x="858901" y="164439"/>
                </a:lnTo>
                <a:lnTo>
                  <a:pt x="851636" y="166471"/>
                </a:lnTo>
                <a:lnTo>
                  <a:pt x="854227" y="177253"/>
                </a:lnTo>
                <a:lnTo>
                  <a:pt x="869670" y="172935"/>
                </a:lnTo>
                <a:close/>
              </a:path>
              <a:path w="4202430" h="458470">
                <a:moveTo>
                  <a:pt x="910907" y="161417"/>
                </a:moveTo>
                <a:lnTo>
                  <a:pt x="907465" y="150863"/>
                </a:lnTo>
                <a:lnTo>
                  <a:pt x="900201" y="152895"/>
                </a:lnTo>
                <a:lnTo>
                  <a:pt x="892937" y="154927"/>
                </a:lnTo>
                <a:lnTo>
                  <a:pt x="895451" y="165735"/>
                </a:lnTo>
                <a:lnTo>
                  <a:pt x="910907" y="161417"/>
                </a:lnTo>
                <a:close/>
              </a:path>
              <a:path w="4202430" h="458470">
                <a:moveTo>
                  <a:pt x="952131" y="149885"/>
                </a:moveTo>
                <a:lnTo>
                  <a:pt x="948766" y="139319"/>
                </a:lnTo>
                <a:lnTo>
                  <a:pt x="941501" y="141351"/>
                </a:lnTo>
                <a:lnTo>
                  <a:pt x="934237" y="143383"/>
                </a:lnTo>
                <a:lnTo>
                  <a:pt x="936688" y="154203"/>
                </a:lnTo>
                <a:lnTo>
                  <a:pt x="952131" y="149885"/>
                </a:lnTo>
                <a:close/>
              </a:path>
              <a:path w="4202430" h="458470">
                <a:moveTo>
                  <a:pt x="993533" y="139026"/>
                </a:moveTo>
                <a:lnTo>
                  <a:pt x="990244" y="128422"/>
                </a:lnTo>
                <a:lnTo>
                  <a:pt x="982941" y="130302"/>
                </a:lnTo>
                <a:lnTo>
                  <a:pt x="975626" y="132181"/>
                </a:lnTo>
                <a:lnTo>
                  <a:pt x="978001" y="143014"/>
                </a:lnTo>
                <a:lnTo>
                  <a:pt x="993533" y="139026"/>
                </a:lnTo>
                <a:close/>
              </a:path>
              <a:path w="4202430" h="458470">
                <a:moveTo>
                  <a:pt x="1034999" y="128371"/>
                </a:moveTo>
                <a:lnTo>
                  <a:pt x="1031798" y="117754"/>
                </a:lnTo>
                <a:lnTo>
                  <a:pt x="1024483" y="119634"/>
                </a:lnTo>
                <a:lnTo>
                  <a:pt x="1017168" y="121513"/>
                </a:lnTo>
                <a:lnTo>
                  <a:pt x="1019467" y="132359"/>
                </a:lnTo>
                <a:lnTo>
                  <a:pt x="1034999" y="128371"/>
                </a:lnTo>
                <a:close/>
              </a:path>
              <a:path w="4202430" h="458470">
                <a:moveTo>
                  <a:pt x="1076439" y="117741"/>
                </a:moveTo>
                <a:lnTo>
                  <a:pt x="1073315" y="107099"/>
                </a:lnTo>
                <a:lnTo>
                  <a:pt x="1066012" y="108978"/>
                </a:lnTo>
                <a:lnTo>
                  <a:pt x="1058697" y="110858"/>
                </a:lnTo>
                <a:lnTo>
                  <a:pt x="1060907" y="121729"/>
                </a:lnTo>
                <a:lnTo>
                  <a:pt x="1076439" y="117741"/>
                </a:lnTo>
                <a:close/>
              </a:path>
              <a:path w="4202430" h="458470">
                <a:moveTo>
                  <a:pt x="1118095" y="107861"/>
                </a:moveTo>
                <a:lnTo>
                  <a:pt x="1115060" y="97193"/>
                </a:lnTo>
                <a:lnTo>
                  <a:pt x="1107706" y="98894"/>
                </a:lnTo>
                <a:lnTo>
                  <a:pt x="1100353" y="100596"/>
                </a:lnTo>
                <a:lnTo>
                  <a:pt x="1102474" y="111480"/>
                </a:lnTo>
                <a:lnTo>
                  <a:pt x="1118095" y="107861"/>
                </a:lnTo>
                <a:close/>
              </a:path>
              <a:path w="4202430" h="458470">
                <a:moveTo>
                  <a:pt x="1159789" y="98196"/>
                </a:moveTo>
                <a:lnTo>
                  <a:pt x="1156843" y="87503"/>
                </a:lnTo>
                <a:lnTo>
                  <a:pt x="1149489" y="89204"/>
                </a:lnTo>
                <a:lnTo>
                  <a:pt x="1142136" y="90906"/>
                </a:lnTo>
                <a:lnTo>
                  <a:pt x="1144168" y="101815"/>
                </a:lnTo>
                <a:lnTo>
                  <a:pt x="1159789" y="98196"/>
                </a:lnTo>
                <a:close/>
              </a:path>
              <a:path w="4202430" h="458470">
                <a:moveTo>
                  <a:pt x="1201483" y="88519"/>
                </a:moveTo>
                <a:lnTo>
                  <a:pt x="1198626" y="77812"/>
                </a:lnTo>
                <a:lnTo>
                  <a:pt x="1191272" y="79514"/>
                </a:lnTo>
                <a:lnTo>
                  <a:pt x="1183919" y="81216"/>
                </a:lnTo>
                <a:lnTo>
                  <a:pt x="1185862" y="92138"/>
                </a:lnTo>
                <a:lnTo>
                  <a:pt x="1201483" y="88519"/>
                </a:lnTo>
                <a:close/>
              </a:path>
              <a:path w="4202430" h="458470">
                <a:moveTo>
                  <a:pt x="1243355" y="79730"/>
                </a:moveTo>
                <a:lnTo>
                  <a:pt x="1240586" y="68973"/>
                </a:lnTo>
                <a:lnTo>
                  <a:pt x="1233195" y="70497"/>
                </a:lnTo>
                <a:lnTo>
                  <a:pt x="1225804" y="72021"/>
                </a:lnTo>
                <a:lnTo>
                  <a:pt x="1227658" y="82943"/>
                </a:lnTo>
                <a:lnTo>
                  <a:pt x="1243355" y="79730"/>
                </a:lnTo>
                <a:close/>
              </a:path>
              <a:path w="4202430" h="458470">
                <a:moveTo>
                  <a:pt x="1285290" y="71120"/>
                </a:moveTo>
                <a:lnTo>
                  <a:pt x="1282611" y="60363"/>
                </a:lnTo>
                <a:lnTo>
                  <a:pt x="1275219" y="61874"/>
                </a:lnTo>
                <a:lnTo>
                  <a:pt x="1267828" y="63398"/>
                </a:lnTo>
                <a:lnTo>
                  <a:pt x="1269580" y="74345"/>
                </a:lnTo>
                <a:lnTo>
                  <a:pt x="1285290" y="71120"/>
                </a:lnTo>
                <a:close/>
              </a:path>
              <a:path w="4202430" h="458470">
                <a:moveTo>
                  <a:pt x="1327213" y="62522"/>
                </a:moveTo>
                <a:lnTo>
                  <a:pt x="1324635" y="51739"/>
                </a:lnTo>
                <a:lnTo>
                  <a:pt x="1317244" y="53251"/>
                </a:lnTo>
                <a:lnTo>
                  <a:pt x="1309852" y="54775"/>
                </a:lnTo>
                <a:lnTo>
                  <a:pt x="1311503" y="65735"/>
                </a:lnTo>
                <a:lnTo>
                  <a:pt x="1327213" y="62522"/>
                </a:lnTo>
                <a:close/>
              </a:path>
              <a:path w="4202430" h="458470">
                <a:moveTo>
                  <a:pt x="1369314" y="54864"/>
                </a:moveTo>
                <a:lnTo>
                  <a:pt x="1366837" y="44043"/>
                </a:lnTo>
                <a:lnTo>
                  <a:pt x="1359408" y="45364"/>
                </a:lnTo>
                <a:lnTo>
                  <a:pt x="1351978" y="46672"/>
                </a:lnTo>
                <a:lnTo>
                  <a:pt x="1353527" y="57658"/>
                </a:lnTo>
                <a:lnTo>
                  <a:pt x="1369314" y="54864"/>
                </a:lnTo>
                <a:close/>
              </a:path>
              <a:path w="4202430" h="458470">
                <a:moveTo>
                  <a:pt x="1411452" y="47421"/>
                </a:moveTo>
                <a:lnTo>
                  <a:pt x="1409077" y="36576"/>
                </a:lnTo>
                <a:lnTo>
                  <a:pt x="1401648" y="37896"/>
                </a:lnTo>
                <a:lnTo>
                  <a:pt x="1394218" y="39204"/>
                </a:lnTo>
                <a:lnTo>
                  <a:pt x="1395666" y="50203"/>
                </a:lnTo>
                <a:lnTo>
                  <a:pt x="1411452" y="47421"/>
                </a:lnTo>
                <a:close/>
              </a:path>
              <a:path w="4202430" h="458470">
                <a:moveTo>
                  <a:pt x="1453591" y="39954"/>
                </a:moveTo>
                <a:lnTo>
                  <a:pt x="1451317" y="29095"/>
                </a:lnTo>
                <a:lnTo>
                  <a:pt x="1443888" y="30416"/>
                </a:lnTo>
                <a:lnTo>
                  <a:pt x="1436458" y="31737"/>
                </a:lnTo>
                <a:lnTo>
                  <a:pt x="1437805" y="42748"/>
                </a:lnTo>
                <a:lnTo>
                  <a:pt x="1453591" y="39954"/>
                </a:lnTo>
                <a:close/>
              </a:path>
              <a:path w="4202430" h="458470">
                <a:moveTo>
                  <a:pt x="1495894" y="33515"/>
                </a:moveTo>
                <a:lnTo>
                  <a:pt x="1493723" y="22644"/>
                </a:lnTo>
                <a:lnTo>
                  <a:pt x="1486255" y="23736"/>
                </a:lnTo>
                <a:lnTo>
                  <a:pt x="1478788" y="24828"/>
                </a:lnTo>
                <a:lnTo>
                  <a:pt x="1480032" y="35852"/>
                </a:lnTo>
                <a:lnTo>
                  <a:pt x="1495894" y="33515"/>
                </a:lnTo>
                <a:close/>
              </a:path>
              <a:path w="4202430" h="458470">
                <a:moveTo>
                  <a:pt x="1538224" y="27305"/>
                </a:moveTo>
                <a:lnTo>
                  <a:pt x="1536166" y="16408"/>
                </a:lnTo>
                <a:lnTo>
                  <a:pt x="1528699" y="17500"/>
                </a:lnTo>
                <a:lnTo>
                  <a:pt x="1521231" y="18592"/>
                </a:lnTo>
                <a:lnTo>
                  <a:pt x="1522361" y="29629"/>
                </a:lnTo>
                <a:lnTo>
                  <a:pt x="1538224" y="27305"/>
                </a:lnTo>
                <a:close/>
              </a:path>
              <a:path w="4202430" h="458470">
                <a:moveTo>
                  <a:pt x="1580565" y="21069"/>
                </a:moveTo>
                <a:lnTo>
                  <a:pt x="1578610" y="10160"/>
                </a:lnTo>
                <a:lnTo>
                  <a:pt x="1571142" y="11252"/>
                </a:lnTo>
                <a:lnTo>
                  <a:pt x="1563674" y="12344"/>
                </a:lnTo>
                <a:lnTo>
                  <a:pt x="1564703" y="23406"/>
                </a:lnTo>
                <a:lnTo>
                  <a:pt x="1580565" y="21069"/>
                </a:lnTo>
                <a:close/>
              </a:path>
              <a:path w="4202430" h="458470">
                <a:moveTo>
                  <a:pt x="1623034" y="15887"/>
                </a:moveTo>
                <a:lnTo>
                  <a:pt x="1621205" y="4940"/>
                </a:lnTo>
                <a:lnTo>
                  <a:pt x="1613700" y="5816"/>
                </a:lnTo>
                <a:lnTo>
                  <a:pt x="1606194" y="6680"/>
                </a:lnTo>
                <a:lnTo>
                  <a:pt x="1607121" y="17729"/>
                </a:lnTo>
                <a:lnTo>
                  <a:pt x="1623034" y="15887"/>
                </a:lnTo>
                <a:close/>
              </a:path>
              <a:path w="4202430" h="458470">
                <a:moveTo>
                  <a:pt x="1665528" y="10960"/>
                </a:moveTo>
                <a:lnTo>
                  <a:pt x="1663814" y="0"/>
                </a:lnTo>
                <a:lnTo>
                  <a:pt x="1656308" y="876"/>
                </a:lnTo>
                <a:lnTo>
                  <a:pt x="1648802" y="1739"/>
                </a:lnTo>
                <a:lnTo>
                  <a:pt x="1649615" y="12814"/>
                </a:lnTo>
                <a:lnTo>
                  <a:pt x="1665528" y="10960"/>
                </a:lnTo>
                <a:close/>
              </a:path>
              <a:path w="4202430" h="458470">
                <a:moveTo>
                  <a:pt x="1708048" y="6019"/>
                </a:moveTo>
                <a:lnTo>
                  <a:pt x="1707349" y="1270"/>
                </a:lnTo>
                <a:lnTo>
                  <a:pt x="1691703" y="1270"/>
                </a:lnTo>
                <a:lnTo>
                  <a:pt x="1692122" y="7874"/>
                </a:lnTo>
                <a:lnTo>
                  <a:pt x="1708048" y="6019"/>
                </a:lnTo>
                <a:close/>
              </a:path>
              <a:path w="4202430" h="458470">
                <a:moveTo>
                  <a:pt x="1750656" y="2120"/>
                </a:moveTo>
                <a:lnTo>
                  <a:pt x="1750529" y="1270"/>
                </a:lnTo>
                <a:lnTo>
                  <a:pt x="1734566" y="1270"/>
                </a:lnTo>
                <a:lnTo>
                  <a:pt x="1734680" y="3467"/>
                </a:lnTo>
                <a:lnTo>
                  <a:pt x="1750656" y="2120"/>
                </a:lnTo>
                <a:close/>
              </a:path>
              <a:path w="4202430" h="458470">
                <a:moveTo>
                  <a:pt x="2519807" y="1257"/>
                </a:moveTo>
                <a:lnTo>
                  <a:pt x="2503957" y="1257"/>
                </a:lnTo>
                <a:lnTo>
                  <a:pt x="2503652" y="3390"/>
                </a:lnTo>
                <a:lnTo>
                  <a:pt x="2519616" y="4775"/>
                </a:lnTo>
                <a:lnTo>
                  <a:pt x="2519807" y="1257"/>
                </a:lnTo>
                <a:close/>
              </a:path>
              <a:path w="4202430" h="458470">
                <a:moveTo>
                  <a:pt x="2562695" y="1270"/>
                </a:moveTo>
                <a:lnTo>
                  <a:pt x="2547162" y="1270"/>
                </a:lnTo>
                <a:lnTo>
                  <a:pt x="2546273" y="7188"/>
                </a:lnTo>
                <a:lnTo>
                  <a:pt x="2562187" y="9118"/>
                </a:lnTo>
                <a:lnTo>
                  <a:pt x="2562695" y="1270"/>
                </a:lnTo>
                <a:close/>
              </a:path>
              <a:path w="4202430" h="458470">
                <a:moveTo>
                  <a:pt x="2605481" y="3200"/>
                </a:moveTo>
                <a:lnTo>
                  <a:pt x="2597988" y="2286"/>
                </a:lnTo>
                <a:lnTo>
                  <a:pt x="2590495" y="1371"/>
                </a:lnTo>
                <a:lnTo>
                  <a:pt x="2588755" y="12331"/>
                </a:lnTo>
                <a:lnTo>
                  <a:pt x="2604668" y="14262"/>
                </a:lnTo>
                <a:lnTo>
                  <a:pt x="2605481" y="3200"/>
                </a:lnTo>
                <a:close/>
              </a:path>
              <a:path w="4202430" h="458470">
                <a:moveTo>
                  <a:pt x="2648077" y="8369"/>
                </a:moveTo>
                <a:lnTo>
                  <a:pt x="2640584" y="7454"/>
                </a:lnTo>
                <a:lnTo>
                  <a:pt x="2633091" y="6553"/>
                </a:lnTo>
                <a:lnTo>
                  <a:pt x="2631236" y="17487"/>
                </a:lnTo>
                <a:lnTo>
                  <a:pt x="2647150" y="19418"/>
                </a:lnTo>
                <a:lnTo>
                  <a:pt x="2648077" y="8369"/>
                </a:lnTo>
                <a:close/>
              </a:path>
              <a:path w="4202430" h="458470">
                <a:moveTo>
                  <a:pt x="2690660" y="13525"/>
                </a:moveTo>
                <a:lnTo>
                  <a:pt x="2683167" y="12611"/>
                </a:lnTo>
                <a:lnTo>
                  <a:pt x="2675674" y="11709"/>
                </a:lnTo>
                <a:lnTo>
                  <a:pt x="2673718" y="22631"/>
                </a:lnTo>
                <a:lnTo>
                  <a:pt x="2689631" y="24561"/>
                </a:lnTo>
                <a:lnTo>
                  <a:pt x="2690660" y="13525"/>
                </a:lnTo>
                <a:close/>
              </a:path>
              <a:path w="4202430" h="458470">
                <a:moveTo>
                  <a:pt x="2733052" y="20078"/>
                </a:moveTo>
                <a:lnTo>
                  <a:pt x="2725597" y="18910"/>
                </a:lnTo>
                <a:lnTo>
                  <a:pt x="2718143" y="17741"/>
                </a:lnTo>
                <a:lnTo>
                  <a:pt x="2716072" y="28638"/>
                </a:lnTo>
                <a:lnTo>
                  <a:pt x="2731909" y="31115"/>
                </a:lnTo>
                <a:lnTo>
                  <a:pt x="2733052" y="20078"/>
                </a:lnTo>
                <a:close/>
              </a:path>
              <a:path w="4202430" h="458470">
                <a:moveTo>
                  <a:pt x="2775445" y="26682"/>
                </a:moveTo>
                <a:lnTo>
                  <a:pt x="2767990" y="25514"/>
                </a:lnTo>
                <a:lnTo>
                  <a:pt x="2760535" y="24345"/>
                </a:lnTo>
                <a:lnTo>
                  <a:pt x="2758363" y="35229"/>
                </a:lnTo>
                <a:lnTo>
                  <a:pt x="2774200" y="37706"/>
                </a:lnTo>
                <a:lnTo>
                  <a:pt x="2775445" y="26682"/>
                </a:lnTo>
                <a:close/>
              </a:path>
              <a:path w="4202430" h="458470">
                <a:moveTo>
                  <a:pt x="2817825" y="33299"/>
                </a:moveTo>
                <a:lnTo>
                  <a:pt x="2810370" y="32131"/>
                </a:lnTo>
                <a:lnTo>
                  <a:pt x="2802915" y="30962"/>
                </a:lnTo>
                <a:lnTo>
                  <a:pt x="2800642" y="41833"/>
                </a:lnTo>
                <a:lnTo>
                  <a:pt x="2816479" y="44297"/>
                </a:lnTo>
                <a:lnTo>
                  <a:pt x="2817825" y="33299"/>
                </a:lnTo>
                <a:close/>
              </a:path>
              <a:path w="4202430" h="458470">
                <a:moveTo>
                  <a:pt x="2860129" y="40449"/>
                </a:moveTo>
                <a:lnTo>
                  <a:pt x="2852712" y="39039"/>
                </a:lnTo>
                <a:lnTo>
                  <a:pt x="2845295" y="37630"/>
                </a:lnTo>
                <a:lnTo>
                  <a:pt x="2842920" y="48463"/>
                </a:lnTo>
                <a:lnTo>
                  <a:pt x="2858668" y="51447"/>
                </a:lnTo>
                <a:lnTo>
                  <a:pt x="2860129" y="40449"/>
                </a:lnTo>
                <a:close/>
              </a:path>
              <a:path w="4202430" h="458470">
                <a:moveTo>
                  <a:pt x="2902267" y="48475"/>
                </a:moveTo>
                <a:lnTo>
                  <a:pt x="2894850" y="47066"/>
                </a:lnTo>
                <a:lnTo>
                  <a:pt x="2887434" y="45656"/>
                </a:lnTo>
                <a:lnTo>
                  <a:pt x="2884970" y="56464"/>
                </a:lnTo>
                <a:lnTo>
                  <a:pt x="2900718" y="59461"/>
                </a:lnTo>
                <a:lnTo>
                  <a:pt x="2902267" y="48475"/>
                </a:lnTo>
                <a:close/>
              </a:path>
              <a:path w="4202430" h="458470">
                <a:moveTo>
                  <a:pt x="2944406" y="56489"/>
                </a:moveTo>
                <a:lnTo>
                  <a:pt x="2936989" y="55079"/>
                </a:lnTo>
                <a:lnTo>
                  <a:pt x="2929572" y="53670"/>
                </a:lnTo>
                <a:lnTo>
                  <a:pt x="2927007" y="64465"/>
                </a:lnTo>
                <a:lnTo>
                  <a:pt x="2942755" y="67462"/>
                </a:lnTo>
                <a:lnTo>
                  <a:pt x="2944406" y="56489"/>
                </a:lnTo>
                <a:close/>
              </a:path>
              <a:path w="4202430" h="458470">
                <a:moveTo>
                  <a:pt x="2986544" y="64516"/>
                </a:moveTo>
                <a:lnTo>
                  <a:pt x="2979128" y="63106"/>
                </a:lnTo>
                <a:lnTo>
                  <a:pt x="2971711" y="61696"/>
                </a:lnTo>
                <a:lnTo>
                  <a:pt x="2969044" y="72466"/>
                </a:lnTo>
                <a:lnTo>
                  <a:pt x="2984792" y="75463"/>
                </a:lnTo>
                <a:lnTo>
                  <a:pt x="2986544" y="64516"/>
                </a:lnTo>
                <a:close/>
              </a:path>
              <a:path w="4202430" h="458470">
                <a:moveTo>
                  <a:pt x="3028480" y="73520"/>
                </a:moveTo>
                <a:lnTo>
                  <a:pt x="3021114" y="71869"/>
                </a:lnTo>
                <a:lnTo>
                  <a:pt x="3013748" y="70218"/>
                </a:lnTo>
                <a:lnTo>
                  <a:pt x="3010992" y="80962"/>
                </a:lnTo>
                <a:lnTo>
                  <a:pt x="3026638" y="84467"/>
                </a:lnTo>
                <a:lnTo>
                  <a:pt x="3028480" y="73520"/>
                </a:lnTo>
                <a:close/>
              </a:path>
              <a:path w="4202430" h="458470">
                <a:moveTo>
                  <a:pt x="3070326" y="82905"/>
                </a:moveTo>
                <a:lnTo>
                  <a:pt x="3062960" y="81254"/>
                </a:lnTo>
                <a:lnTo>
                  <a:pt x="3055594" y="79603"/>
                </a:lnTo>
                <a:lnTo>
                  <a:pt x="3052749" y="90322"/>
                </a:lnTo>
                <a:lnTo>
                  <a:pt x="3068383" y="93827"/>
                </a:lnTo>
                <a:lnTo>
                  <a:pt x="3070326" y="82905"/>
                </a:lnTo>
                <a:close/>
              </a:path>
              <a:path w="4202430" h="458470">
                <a:moveTo>
                  <a:pt x="3112173" y="92303"/>
                </a:moveTo>
                <a:lnTo>
                  <a:pt x="3104807" y="90652"/>
                </a:lnTo>
                <a:lnTo>
                  <a:pt x="3097441" y="89001"/>
                </a:lnTo>
                <a:lnTo>
                  <a:pt x="3094507" y="99695"/>
                </a:lnTo>
                <a:lnTo>
                  <a:pt x="3110141" y="103212"/>
                </a:lnTo>
                <a:lnTo>
                  <a:pt x="3112173" y="92303"/>
                </a:lnTo>
                <a:close/>
              </a:path>
              <a:path w="4202430" h="458470">
                <a:moveTo>
                  <a:pt x="3154032" y="101688"/>
                </a:moveTo>
                <a:lnTo>
                  <a:pt x="3146666" y="100037"/>
                </a:lnTo>
                <a:lnTo>
                  <a:pt x="3139300" y="98386"/>
                </a:lnTo>
                <a:lnTo>
                  <a:pt x="3136265" y="109054"/>
                </a:lnTo>
                <a:lnTo>
                  <a:pt x="3151911" y="112572"/>
                </a:lnTo>
                <a:lnTo>
                  <a:pt x="3154032" y="101688"/>
                </a:lnTo>
                <a:close/>
              </a:path>
              <a:path w="4202430" h="458470">
                <a:moveTo>
                  <a:pt x="3195574" y="112306"/>
                </a:moveTo>
                <a:lnTo>
                  <a:pt x="3188271" y="110426"/>
                </a:lnTo>
                <a:lnTo>
                  <a:pt x="3180969" y="108546"/>
                </a:lnTo>
                <a:lnTo>
                  <a:pt x="3177844" y="119176"/>
                </a:lnTo>
                <a:lnTo>
                  <a:pt x="3193377" y="123190"/>
                </a:lnTo>
                <a:lnTo>
                  <a:pt x="3195574" y="112306"/>
                </a:lnTo>
                <a:close/>
              </a:path>
              <a:path w="4202430" h="458470">
                <a:moveTo>
                  <a:pt x="3237103" y="123024"/>
                </a:moveTo>
                <a:lnTo>
                  <a:pt x="3229800" y="121145"/>
                </a:lnTo>
                <a:lnTo>
                  <a:pt x="3222498" y="119265"/>
                </a:lnTo>
                <a:lnTo>
                  <a:pt x="3219285" y="129882"/>
                </a:lnTo>
                <a:lnTo>
                  <a:pt x="3234817" y="133883"/>
                </a:lnTo>
                <a:lnTo>
                  <a:pt x="3237103" y="123024"/>
                </a:lnTo>
                <a:close/>
              </a:path>
              <a:path w="4202430" h="458470">
                <a:moveTo>
                  <a:pt x="3278644" y="133731"/>
                </a:moveTo>
                <a:lnTo>
                  <a:pt x="3271342" y="131851"/>
                </a:lnTo>
                <a:lnTo>
                  <a:pt x="3264039" y="129971"/>
                </a:lnTo>
                <a:lnTo>
                  <a:pt x="3260750" y="140563"/>
                </a:lnTo>
                <a:lnTo>
                  <a:pt x="3276269" y="144564"/>
                </a:lnTo>
                <a:lnTo>
                  <a:pt x="3278644" y="133731"/>
                </a:lnTo>
                <a:close/>
              </a:path>
              <a:path w="4202430" h="458470">
                <a:moveTo>
                  <a:pt x="3320173" y="144449"/>
                </a:moveTo>
                <a:lnTo>
                  <a:pt x="3312871" y="142557"/>
                </a:lnTo>
                <a:lnTo>
                  <a:pt x="3305568" y="140677"/>
                </a:lnTo>
                <a:lnTo>
                  <a:pt x="3302190" y="151244"/>
                </a:lnTo>
                <a:lnTo>
                  <a:pt x="3317710" y="155244"/>
                </a:lnTo>
                <a:lnTo>
                  <a:pt x="3320173" y="144449"/>
                </a:lnTo>
                <a:close/>
              </a:path>
              <a:path w="4202430" h="458470">
                <a:moveTo>
                  <a:pt x="3361334" y="156464"/>
                </a:moveTo>
                <a:lnTo>
                  <a:pt x="3354095" y="154355"/>
                </a:lnTo>
                <a:lnTo>
                  <a:pt x="3346856" y="152247"/>
                </a:lnTo>
                <a:lnTo>
                  <a:pt x="3343402" y="162788"/>
                </a:lnTo>
                <a:lnTo>
                  <a:pt x="3358794" y="167259"/>
                </a:lnTo>
                <a:lnTo>
                  <a:pt x="3361334" y="156464"/>
                </a:lnTo>
                <a:close/>
              </a:path>
              <a:path w="4202430" h="458470">
                <a:moveTo>
                  <a:pt x="3402520" y="168440"/>
                </a:moveTo>
                <a:lnTo>
                  <a:pt x="3395281" y="166331"/>
                </a:lnTo>
                <a:lnTo>
                  <a:pt x="3388029" y="164223"/>
                </a:lnTo>
                <a:lnTo>
                  <a:pt x="3384499" y="174739"/>
                </a:lnTo>
                <a:lnTo>
                  <a:pt x="3399904" y="179222"/>
                </a:lnTo>
                <a:lnTo>
                  <a:pt x="3402520" y="168440"/>
                </a:lnTo>
                <a:close/>
              </a:path>
              <a:path w="4202430" h="458470">
                <a:moveTo>
                  <a:pt x="3443706" y="180416"/>
                </a:moveTo>
                <a:lnTo>
                  <a:pt x="3436467" y="178308"/>
                </a:lnTo>
                <a:lnTo>
                  <a:pt x="3429216" y="176199"/>
                </a:lnTo>
                <a:lnTo>
                  <a:pt x="3425609" y="186690"/>
                </a:lnTo>
                <a:lnTo>
                  <a:pt x="3441001" y="191173"/>
                </a:lnTo>
                <a:lnTo>
                  <a:pt x="3443706" y="180416"/>
                </a:lnTo>
                <a:close/>
              </a:path>
              <a:path w="4202430" h="458470">
                <a:moveTo>
                  <a:pt x="3484880" y="192392"/>
                </a:moveTo>
                <a:lnTo>
                  <a:pt x="3477641" y="190284"/>
                </a:lnTo>
                <a:lnTo>
                  <a:pt x="3470402" y="188175"/>
                </a:lnTo>
                <a:lnTo>
                  <a:pt x="3466706" y="198640"/>
                </a:lnTo>
                <a:lnTo>
                  <a:pt x="3482098" y="203123"/>
                </a:lnTo>
                <a:lnTo>
                  <a:pt x="3484880" y="192392"/>
                </a:lnTo>
                <a:close/>
              </a:path>
              <a:path w="4202430" h="458470">
                <a:moveTo>
                  <a:pt x="3525697" y="205562"/>
                </a:moveTo>
                <a:lnTo>
                  <a:pt x="3518522" y="203238"/>
                </a:lnTo>
                <a:lnTo>
                  <a:pt x="3511346" y="200914"/>
                </a:lnTo>
                <a:lnTo>
                  <a:pt x="3507575" y="211340"/>
                </a:lnTo>
                <a:lnTo>
                  <a:pt x="3522840" y="216281"/>
                </a:lnTo>
                <a:lnTo>
                  <a:pt x="3525697" y="205562"/>
                </a:lnTo>
                <a:close/>
              </a:path>
              <a:path w="4202430" h="458470">
                <a:moveTo>
                  <a:pt x="3566503" y="218757"/>
                </a:moveTo>
                <a:lnTo>
                  <a:pt x="3559327" y="216433"/>
                </a:lnTo>
                <a:lnTo>
                  <a:pt x="3552152" y="214109"/>
                </a:lnTo>
                <a:lnTo>
                  <a:pt x="3548316" y="224523"/>
                </a:lnTo>
                <a:lnTo>
                  <a:pt x="3563569" y="229450"/>
                </a:lnTo>
                <a:lnTo>
                  <a:pt x="3566503" y="218757"/>
                </a:lnTo>
                <a:close/>
              </a:path>
              <a:path w="4202430" h="458470">
                <a:moveTo>
                  <a:pt x="3607308" y="231940"/>
                </a:moveTo>
                <a:lnTo>
                  <a:pt x="3600132" y="229616"/>
                </a:lnTo>
                <a:lnTo>
                  <a:pt x="3592957" y="227291"/>
                </a:lnTo>
                <a:lnTo>
                  <a:pt x="3589045" y="237680"/>
                </a:lnTo>
                <a:lnTo>
                  <a:pt x="3604298" y="242608"/>
                </a:lnTo>
                <a:lnTo>
                  <a:pt x="3607308" y="231940"/>
                </a:lnTo>
                <a:close/>
              </a:path>
              <a:path w="4202430" h="458470">
                <a:moveTo>
                  <a:pt x="4201845" y="458457"/>
                </a:moveTo>
                <a:lnTo>
                  <a:pt x="4198239" y="456806"/>
                </a:lnTo>
                <a:lnTo>
                  <a:pt x="4197413" y="458457"/>
                </a:lnTo>
                <a:lnTo>
                  <a:pt x="4201845" y="458457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bg object 29"/>
          <p:cNvSpPr/>
          <p:nvPr/>
        </p:nvSpPr>
        <p:spPr>
          <a:xfrm>
            <a:off x="4605540" y="6857390"/>
            <a:ext cx="4083685" cy="459740"/>
          </a:xfrm>
          <a:custGeom>
            <a:avLst/>
            <a:gdLst/>
            <a:ahLst/>
            <a:cxnLst/>
            <a:rect l="l" t="t" r="r" b="b"/>
            <a:pathLst>
              <a:path w="4083684" h="459740">
                <a:moveTo>
                  <a:pt x="18415" y="454164"/>
                </a:moveTo>
                <a:lnTo>
                  <a:pt x="14122" y="443928"/>
                </a:lnTo>
                <a:lnTo>
                  <a:pt x="7061" y="446519"/>
                </a:lnTo>
                <a:lnTo>
                  <a:pt x="0" y="449110"/>
                </a:lnTo>
                <a:lnTo>
                  <a:pt x="3365" y="459663"/>
                </a:lnTo>
                <a:lnTo>
                  <a:pt x="18415" y="454164"/>
                </a:lnTo>
                <a:close/>
              </a:path>
              <a:path w="4083684" h="459740">
                <a:moveTo>
                  <a:pt x="58572" y="439432"/>
                </a:moveTo>
                <a:lnTo>
                  <a:pt x="54305" y="429196"/>
                </a:lnTo>
                <a:lnTo>
                  <a:pt x="47244" y="431787"/>
                </a:lnTo>
                <a:lnTo>
                  <a:pt x="40170" y="434378"/>
                </a:lnTo>
                <a:lnTo>
                  <a:pt x="43535" y="444944"/>
                </a:lnTo>
                <a:lnTo>
                  <a:pt x="58572" y="439432"/>
                </a:lnTo>
                <a:close/>
              </a:path>
              <a:path w="4083684" h="459740">
                <a:moveTo>
                  <a:pt x="98729" y="424726"/>
                </a:moveTo>
                <a:lnTo>
                  <a:pt x="94475" y="414477"/>
                </a:lnTo>
                <a:lnTo>
                  <a:pt x="87414" y="417068"/>
                </a:lnTo>
                <a:lnTo>
                  <a:pt x="80352" y="419658"/>
                </a:lnTo>
                <a:lnTo>
                  <a:pt x="83680" y="430237"/>
                </a:lnTo>
                <a:lnTo>
                  <a:pt x="98729" y="424726"/>
                </a:lnTo>
                <a:close/>
              </a:path>
              <a:path w="4083684" h="459740">
                <a:moveTo>
                  <a:pt x="138950" y="410210"/>
                </a:moveTo>
                <a:lnTo>
                  <a:pt x="134734" y="399948"/>
                </a:lnTo>
                <a:lnTo>
                  <a:pt x="127647" y="402488"/>
                </a:lnTo>
                <a:lnTo>
                  <a:pt x="120561" y="405028"/>
                </a:lnTo>
                <a:lnTo>
                  <a:pt x="123875" y="415620"/>
                </a:lnTo>
                <a:lnTo>
                  <a:pt x="138950" y="410210"/>
                </a:lnTo>
                <a:close/>
              </a:path>
              <a:path w="4083684" h="459740">
                <a:moveTo>
                  <a:pt x="179209" y="395757"/>
                </a:moveTo>
                <a:lnTo>
                  <a:pt x="175018" y="385495"/>
                </a:lnTo>
                <a:lnTo>
                  <a:pt x="167932" y="388035"/>
                </a:lnTo>
                <a:lnTo>
                  <a:pt x="160845" y="390575"/>
                </a:lnTo>
                <a:lnTo>
                  <a:pt x="164134" y="401180"/>
                </a:lnTo>
                <a:lnTo>
                  <a:pt x="179209" y="395757"/>
                </a:lnTo>
                <a:close/>
              </a:path>
              <a:path w="4083684" h="459740">
                <a:moveTo>
                  <a:pt x="219456" y="381304"/>
                </a:moveTo>
                <a:lnTo>
                  <a:pt x="215290" y="371030"/>
                </a:lnTo>
                <a:lnTo>
                  <a:pt x="208203" y="373570"/>
                </a:lnTo>
                <a:lnTo>
                  <a:pt x="201117" y="376110"/>
                </a:lnTo>
                <a:lnTo>
                  <a:pt x="204381" y="386715"/>
                </a:lnTo>
                <a:lnTo>
                  <a:pt x="219456" y="381304"/>
                </a:lnTo>
                <a:close/>
              </a:path>
              <a:path w="4083684" h="459740">
                <a:moveTo>
                  <a:pt x="259803" y="367118"/>
                </a:moveTo>
                <a:lnTo>
                  <a:pt x="255663" y="356831"/>
                </a:lnTo>
                <a:lnTo>
                  <a:pt x="248551" y="359308"/>
                </a:lnTo>
                <a:lnTo>
                  <a:pt x="241439" y="361784"/>
                </a:lnTo>
                <a:lnTo>
                  <a:pt x="244665" y="372402"/>
                </a:lnTo>
                <a:lnTo>
                  <a:pt x="259803" y="367118"/>
                </a:lnTo>
                <a:close/>
              </a:path>
              <a:path w="4083684" h="459740">
                <a:moveTo>
                  <a:pt x="300177" y="353034"/>
                </a:moveTo>
                <a:lnTo>
                  <a:pt x="296075" y="342734"/>
                </a:lnTo>
                <a:lnTo>
                  <a:pt x="288963" y="345211"/>
                </a:lnTo>
                <a:lnTo>
                  <a:pt x="281851" y="347687"/>
                </a:lnTo>
                <a:lnTo>
                  <a:pt x="285051" y="358317"/>
                </a:lnTo>
                <a:lnTo>
                  <a:pt x="300177" y="353034"/>
                </a:lnTo>
                <a:close/>
              </a:path>
              <a:path w="4083684" h="459740">
                <a:moveTo>
                  <a:pt x="340550" y="338950"/>
                </a:moveTo>
                <a:lnTo>
                  <a:pt x="336486" y="328637"/>
                </a:lnTo>
                <a:lnTo>
                  <a:pt x="329374" y="331114"/>
                </a:lnTo>
                <a:lnTo>
                  <a:pt x="322262" y="333590"/>
                </a:lnTo>
                <a:lnTo>
                  <a:pt x="325424" y="344233"/>
                </a:lnTo>
                <a:lnTo>
                  <a:pt x="340550" y="338950"/>
                </a:lnTo>
                <a:close/>
              </a:path>
              <a:path w="4083684" h="459740">
                <a:moveTo>
                  <a:pt x="381025" y="325183"/>
                </a:moveTo>
                <a:lnTo>
                  <a:pt x="376999" y="314845"/>
                </a:lnTo>
                <a:lnTo>
                  <a:pt x="369862" y="317246"/>
                </a:lnTo>
                <a:lnTo>
                  <a:pt x="362724" y="319646"/>
                </a:lnTo>
                <a:lnTo>
                  <a:pt x="365836" y="330288"/>
                </a:lnTo>
                <a:lnTo>
                  <a:pt x="381025" y="325183"/>
                </a:lnTo>
                <a:close/>
              </a:path>
              <a:path w="4083684" h="459740">
                <a:moveTo>
                  <a:pt x="421563" y="311569"/>
                </a:moveTo>
                <a:lnTo>
                  <a:pt x="417576" y="301218"/>
                </a:lnTo>
                <a:lnTo>
                  <a:pt x="410438" y="303618"/>
                </a:lnTo>
                <a:lnTo>
                  <a:pt x="403301" y="306019"/>
                </a:lnTo>
                <a:lnTo>
                  <a:pt x="406374" y="316674"/>
                </a:lnTo>
                <a:lnTo>
                  <a:pt x="421563" y="311569"/>
                </a:lnTo>
                <a:close/>
              </a:path>
              <a:path w="4083684" h="459740">
                <a:moveTo>
                  <a:pt x="462076" y="297954"/>
                </a:moveTo>
                <a:lnTo>
                  <a:pt x="458139" y="287578"/>
                </a:lnTo>
                <a:lnTo>
                  <a:pt x="451002" y="289979"/>
                </a:lnTo>
                <a:lnTo>
                  <a:pt x="443865" y="292379"/>
                </a:lnTo>
                <a:lnTo>
                  <a:pt x="446887" y="303047"/>
                </a:lnTo>
                <a:lnTo>
                  <a:pt x="462076" y="297954"/>
                </a:lnTo>
                <a:close/>
              </a:path>
              <a:path w="4083684" h="459740">
                <a:moveTo>
                  <a:pt x="502729" y="284708"/>
                </a:moveTo>
                <a:lnTo>
                  <a:pt x="498843" y="274320"/>
                </a:lnTo>
                <a:lnTo>
                  <a:pt x="491667" y="276618"/>
                </a:lnTo>
                <a:lnTo>
                  <a:pt x="484492" y="278917"/>
                </a:lnTo>
                <a:lnTo>
                  <a:pt x="487476" y="289598"/>
                </a:lnTo>
                <a:lnTo>
                  <a:pt x="502729" y="284708"/>
                </a:lnTo>
                <a:close/>
              </a:path>
              <a:path w="4083684" h="459740">
                <a:moveTo>
                  <a:pt x="543445" y="271640"/>
                </a:moveTo>
                <a:lnTo>
                  <a:pt x="539610" y="261239"/>
                </a:lnTo>
                <a:lnTo>
                  <a:pt x="532434" y="263537"/>
                </a:lnTo>
                <a:lnTo>
                  <a:pt x="525259" y="265836"/>
                </a:lnTo>
                <a:lnTo>
                  <a:pt x="528193" y="276529"/>
                </a:lnTo>
                <a:lnTo>
                  <a:pt x="543445" y="271640"/>
                </a:lnTo>
                <a:close/>
              </a:path>
              <a:path w="4083684" h="459740">
                <a:moveTo>
                  <a:pt x="584149" y="258584"/>
                </a:moveTo>
                <a:lnTo>
                  <a:pt x="580364" y="248158"/>
                </a:lnTo>
                <a:lnTo>
                  <a:pt x="573189" y="250456"/>
                </a:lnTo>
                <a:lnTo>
                  <a:pt x="566013" y="252755"/>
                </a:lnTo>
                <a:lnTo>
                  <a:pt x="568896" y="263474"/>
                </a:lnTo>
                <a:lnTo>
                  <a:pt x="584149" y="258584"/>
                </a:lnTo>
                <a:close/>
              </a:path>
              <a:path w="4083684" h="459740">
                <a:moveTo>
                  <a:pt x="624992" y="245973"/>
                </a:moveTo>
                <a:lnTo>
                  <a:pt x="621271" y="235521"/>
                </a:lnTo>
                <a:lnTo>
                  <a:pt x="614057" y="237705"/>
                </a:lnTo>
                <a:lnTo>
                  <a:pt x="606844" y="239890"/>
                </a:lnTo>
                <a:lnTo>
                  <a:pt x="609676" y="250621"/>
                </a:lnTo>
                <a:lnTo>
                  <a:pt x="624992" y="245973"/>
                </a:lnTo>
                <a:close/>
              </a:path>
              <a:path w="4083684" h="459740">
                <a:moveTo>
                  <a:pt x="665899" y="233565"/>
                </a:moveTo>
                <a:lnTo>
                  <a:pt x="662241" y="223100"/>
                </a:lnTo>
                <a:lnTo>
                  <a:pt x="655027" y="225285"/>
                </a:lnTo>
                <a:lnTo>
                  <a:pt x="647814" y="227469"/>
                </a:lnTo>
                <a:lnTo>
                  <a:pt x="650582" y="238213"/>
                </a:lnTo>
                <a:lnTo>
                  <a:pt x="665899" y="233565"/>
                </a:lnTo>
                <a:close/>
              </a:path>
              <a:path w="4083684" h="459740">
                <a:moveTo>
                  <a:pt x="706805" y="221157"/>
                </a:moveTo>
                <a:lnTo>
                  <a:pt x="703199" y="210667"/>
                </a:lnTo>
                <a:lnTo>
                  <a:pt x="695985" y="212852"/>
                </a:lnTo>
                <a:lnTo>
                  <a:pt x="688771" y="215036"/>
                </a:lnTo>
                <a:lnTo>
                  <a:pt x="691476" y="225806"/>
                </a:lnTo>
                <a:lnTo>
                  <a:pt x="706805" y="221157"/>
                </a:lnTo>
                <a:close/>
              </a:path>
              <a:path w="4083684" h="459740">
                <a:moveTo>
                  <a:pt x="747864" y="209270"/>
                </a:moveTo>
                <a:lnTo>
                  <a:pt x="744321" y="198755"/>
                </a:lnTo>
                <a:lnTo>
                  <a:pt x="737069" y="200812"/>
                </a:lnTo>
                <a:lnTo>
                  <a:pt x="729818" y="202869"/>
                </a:lnTo>
                <a:lnTo>
                  <a:pt x="732459" y="213639"/>
                </a:lnTo>
                <a:lnTo>
                  <a:pt x="747864" y="209270"/>
                </a:lnTo>
                <a:close/>
              </a:path>
              <a:path w="4083684" h="459740">
                <a:moveTo>
                  <a:pt x="788987" y="197624"/>
                </a:moveTo>
                <a:lnTo>
                  <a:pt x="785520" y="187083"/>
                </a:lnTo>
                <a:lnTo>
                  <a:pt x="778268" y="189141"/>
                </a:lnTo>
                <a:lnTo>
                  <a:pt x="771017" y="191198"/>
                </a:lnTo>
                <a:lnTo>
                  <a:pt x="773582" y="201993"/>
                </a:lnTo>
                <a:lnTo>
                  <a:pt x="788987" y="197624"/>
                </a:lnTo>
                <a:close/>
              </a:path>
              <a:path w="4083684" h="459740">
                <a:moveTo>
                  <a:pt x="830110" y="185953"/>
                </a:moveTo>
                <a:lnTo>
                  <a:pt x="826706" y="175399"/>
                </a:lnTo>
                <a:lnTo>
                  <a:pt x="819454" y="177457"/>
                </a:lnTo>
                <a:lnTo>
                  <a:pt x="812203" y="179514"/>
                </a:lnTo>
                <a:lnTo>
                  <a:pt x="814705" y="190322"/>
                </a:lnTo>
                <a:lnTo>
                  <a:pt x="830110" y="185953"/>
                </a:lnTo>
                <a:close/>
              </a:path>
              <a:path w="4083684" h="459740">
                <a:moveTo>
                  <a:pt x="871397" y="174904"/>
                </a:moveTo>
                <a:lnTo>
                  <a:pt x="868070" y="164325"/>
                </a:lnTo>
                <a:lnTo>
                  <a:pt x="860780" y="166230"/>
                </a:lnTo>
                <a:lnTo>
                  <a:pt x="853490" y="168135"/>
                </a:lnTo>
                <a:lnTo>
                  <a:pt x="855916" y="178955"/>
                </a:lnTo>
                <a:lnTo>
                  <a:pt x="871397" y="174904"/>
                </a:lnTo>
                <a:close/>
              </a:path>
              <a:path w="4083684" h="459740">
                <a:moveTo>
                  <a:pt x="912749" y="164096"/>
                </a:moveTo>
                <a:lnTo>
                  <a:pt x="909497" y="153492"/>
                </a:lnTo>
                <a:lnTo>
                  <a:pt x="902208" y="155397"/>
                </a:lnTo>
                <a:lnTo>
                  <a:pt x="894918" y="157302"/>
                </a:lnTo>
                <a:lnTo>
                  <a:pt x="897255" y="168148"/>
                </a:lnTo>
                <a:lnTo>
                  <a:pt x="912749" y="164096"/>
                </a:lnTo>
                <a:close/>
              </a:path>
              <a:path w="4083684" h="459740">
                <a:moveTo>
                  <a:pt x="954100" y="153276"/>
                </a:moveTo>
                <a:lnTo>
                  <a:pt x="950925" y="142659"/>
                </a:lnTo>
                <a:lnTo>
                  <a:pt x="943635" y="144564"/>
                </a:lnTo>
                <a:lnTo>
                  <a:pt x="936345" y="146469"/>
                </a:lnTo>
                <a:lnTo>
                  <a:pt x="938606" y="157327"/>
                </a:lnTo>
                <a:lnTo>
                  <a:pt x="954100" y="153276"/>
                </a:lnTo>
                <a:close/>
              </a:path>
              <a:path w="4083684" h="459740">
                <a:moveTo>
                  <a:pt x="995616" y="143167"/>
                </a:moveTo>
                <a:lnTo>
                  <a:pt x="992517" y="132511"/>
                </a:lnTo>
                <a:lnTo>
                  <a:pt x="985189" y="134251"/>
                </a:lnTo>
                <a:lnTo>
                  <a:pt x="977861" y="135991"/>
                </a:lnTo>
                <a:lnTo>
                  <a:pt x="980033" y="146862"/>
                </a:lnTo>
                <a:lnTo>
                  <a:pt x="995616" y="143167"/>
                </a:lnTo>
                <a:close/>
              </a:path>
              <a:path w="4083684" h="459740">
                <a:moveTo>
                  <a:pt x="1037196" y="133299"/>
                </a:moveTo>
                <a:lnTo>
                  <a:pt x="1034186" y="122618"/>
                </a:lnTo>
                <a:lnTo>
                  <a:pt x="1026858" y="124358"/>
                </a:lnTo>
                <a:lnTo>
                  <a:pt x="1019530" y="126098"/>
                </a:lnTo>
                <a:lnTo>
                  <a:pt x="1021626" y="136994"/>
                </a:lnTo>
                <a:lnTo>
                  <a:pt x="1037196" y="133299"/>
                </a:lnTo>
                <a:close/>
              </a:path>
              <a:path w="4083684" h="459740">
                <a:moveTo>
                  <a:pt x="1078763" y="123418"/>
                </a:moveTo>
                <a:lnTo>
                  <a:pt x="1075842" y="112725"/>
                </a:lnTo>
                <a:lnTo>
                  <a:pt x="1068514" y="114465"/>
                </a:lnTo>
                <a:lnTo>
                  <a:pt x="1061186" y="116205"/>
                </a:lnTo>
                <a:lnTo>
                  <a:pt x="1063193" y="127114"/>
                </a:lnTo>
                <a:lnTo>
                  <a:pt x="1078763" y="123418"/>
                </a:lnTo>
                <a:close/>
              </a:path>
              <a:path w="4083684" h="459740">
                <a:moveTo>
                  <a:pt x="1120521" y="114325"/>
                </a:moveTo>
                <a:lnTo>
                  <a:pt x="1117688" y="103593"/>
                </a:lnTo>
                <a:lnTo>
                  <a:pt x="1110310" y="105156"/>
                </a:lnTo>
                <a:lnTo>
                  <a:pt x="1102931" y="106718"/>
                </a:lnTo>
                <a:lnTo>
                  <a:pt x="1104861" y="117640"/>
                </a:lnTo>
                <a:lnTo>
                  <a:pt x="1120521" y="114325"/>
                </a:lnTo>
                <a:close/>
              </a:path>
              <a:path w="4083684" h="459740">
                <a:moveTo>
                  <a:pt x="1162342" y="105473"/>
                </a:moveTo>
                <a:lnTo>
                  <a:pt x="1159586" y="94729"/>
                </a:lnTo>
                <a:lnTo>
                  <a:pt x="1152220" y="96291"/>
                </a:lnTo>
                <a:lnTo>
                  <a:pt x="1144841" y="97853"/>
                </a:lnTo>
                <a:lnTo>
                  <a:pt x="1146670" y="108788"/>
                </a:lnTo>
                <a:lnTo>
                  <a:pt x="1162342" y="105473"/>
                </a:lnTo>
                <a:close/>
              </a:path>
              <a:path w="4083684" h="459740">
                <a:moveTo>
                  <a:pt x="1204137" y="96634"/>
                </a:moveTo>
                <a:lnTo>
                  <a:pt x="1201496" y="85864"/>
                </a:lnTo>
                <a:lnTo>
                  <a:pt x="1194117" y="87426"/>
                </a:lnTo>
                <a:lnTo>
                  <a:pt x="1186738" y="88988"/>
                </a:lnTo>
                <a:lnTo>
                  <a:pt x="1188478" y="99949"/>
                </a:lnTo>
                <a:lnTo>
                  <a:pt x="1204137" y="96634"/>
                </a:lnTo>
                <a:close/>
              </a:path>
              <a:path w="4083684" h="459740">
                <a:moveTo>
                  <a:pt x="1246111" y="88633"/>
                </a:moveTo>
                <a:lnTo>
                  <a:pt x="1243558" y="77838"/>
                </a:lnTo>
                <a:lnTo>
                  <a:pt x="1236141" y="79197"/>
                </a:lnTo>
                <a:lnTo>
                  <a:pt x="1228725" y="80556"/>
                </a:lnTo>
                <a:lnTo>
                  <a:pt x="1230363" y="91528"/>
                </a:lnTo>
                <a:lnTo>
                  <a:pt x="1246111" y="88633"/>
                </a:lnTo>
                <a:close/>
              </a:path>
              <a:path w="4083684" h="459740">
                <a:moveTo>
                  <a:pt x="1288135" y="80899"/>
                </a:moveTo>
                <a:lnTo>
                  <a:pt x="1285684" y="70091"/>
                </a:lnTo>
                <a:lnTo>
                  <a:pt x="1278267" y="71450"/>
                </a:lnTo>
                <a:lnTo>
                  <a:pt x="1270850" y="72809"/>
                </a:lnTo>
                <a:lnTo>
                  <a:pt x="1272400" y="83794"/>
                </a:lnTo>
                <a:lnTo>
                  <a:pt x="1288135" y="80899"/>
                </a:lnTo>
                <a:close/>
              </a:path>
              <a:path w="4083684" h="459740">
                <a:moveTo>
                  <a:pt x="1330147" y="73177"/>
                </a:moveTo>
                <a:lnTo>
                  <a:pt x="1327797" y="62344"/>
                </a:lnTo>
                <a:lnTo>
                  <a:pt x="1320380" y="63703"/>
                </a:lnTo>
                <a:lnTo>
                  <a:pt x="1312964" y="65062"/>
                </a:lnTo>
                <a:lnTo>
                  <a:pt x="1314411" y="76073"/>
                </a:lnTo>
                <a:lnTo>
                  <a:pt x="1330147" y="73177"/>
                </a:lnTo>
                <a:close/>
              </a:path>
              <a:path w="4083684" h="459740">
                <a:moveTo>
                  <a:pt x="1372323" y="66332"/>
                </a:moveTo>
                <a:lnTo>
                  <a:pt x="1370063" y="55460"/>
                </a:lnTo>
                <a:lnTo>
                  <a:pt x="1362621" y="56616"/>
                </a:lnTo>
                <a:lnTo>
                  <a:pt x="1355166" y="57772"/>
                </a:lnTo>
                <a:lnTo>
                  <a:pt x="1356512" y="68783"/>
                </a:lnTo>
                <a:lnTo>
                  <a:pt x="1372323" y="66332"/>
                </a:lnTo>
                <a:close/>
              </a:path>
              <a:path w="4083684" h="459740">
                <a:moveTo>
                  <a:pt x="1414551" y="59778"/>
                </a:moveTo>
                <a:lnTo>
                  <a:pt x="1412392" y="48895"/>
                </a:lnTo>
                <a:lnTo>
                  <a:pt x="1404950" y="50050"/>
                </a:lnTo>
                <a:lnTo>
                  <a:pt x="1397495" y="51206"/>
                </a:lnTo>
                <a:lnTo>
                  <a:pt x="1398727" y="62230"/>
                </a:lnTo>
                <a:lnTo>
                  <a:pt x="1414551" y="59778"/>
                </a:lnTo>
                <a:close/>
              </a:path>
              <a:path w="4083684" h="459740">
                <a:moveTo>
                  <a:pt x="1456778" y="53238"/>
                </a:moveTo>
                <a:lnTo>
                  <a:pt x="1454721" y="42341"/>
                </a:lnTo>
                <a:lnTo>
                  <a:pt x="1447279" y="43497"/>
                </a:lnTo>
                <a:lnTo>
                  <a:pt x="1439824" y="44653"/>
                </a:lnTo>
                <a:lnTo>
                  <a:pt x="1440954" y="55689"/>
                </a:lnTo>
                <a:lnTo>
                  <a:pt x="1456778" y="53238"/>
                </a:lnTo>
                <a:close/>
              </a:path>
              <a:path w="4083684" h="459740">
                <a:moveTo>
                  <a:pt x="1499120" y="47599"/>
                </a:moveTo>
                <a:lnTo>
                  <a:pt x="1497177" y="36664"/>
                </a:lnTo>
                <a:lnTo>
                  <a:pt x="1489697" y="37604"/>
                </a:lnTo>
                <a:lnTo>
                  <a:pt x="1482217" y="38531"/>
                </a:lnTo>
                <a:lnTo>
                  <a:pt x="1483233" y="49580"/>
                </a:lnTo>
                <a:lnTo>
                  <a:pt x="1499120" y="47599"/>
                </a:lnTo>
                <a:close/>
              </a:path>
              <a:path w="4083684" h="459740">
                <a:moveTo>
                  <a:pt x="1541513" y="42316"/>
                </a:moveTo>
                <a:lnTo>
                  <a:pt x="1539684" y="31369"/>
                </a:lnTo>
                <a:lnTo>
                  <a:pt x="1532204" y="32308"/>
                </a:lnTo>
                <a:lnTo>
                  <a:pt x="1524723" y="33235"/>
                </a:lnTo>
                <a:lnTo>
                  <a:pt x="1525638" y="44297"/>
                </a:lnTo>
                <a:lnTo>
                  <a:pt x="1541513" y="42316"/>
                </a:lnTo>
                <a:close/>
              </a:path>
              <a:path w="4083684" h="459740">
                <a:moveTo>
                  <a:pt x="1583905" y="37033"/>
                </a:moveTo>
                <a:lnTo>
                  <a:pt x="1582191" y="26085"/>
                </a:lnTo>
                <a:lnTo>
                  <a:pt x="1574711" y="27012"/>
                </a:lnTo>
                <a:lnTo>
                  <a:pt x="1567230" y="27952"/>
                </a:lnTo>
                <a:lnTo>
                  <a:pt x="1568030" y="39014"/>
                </a:lnTo>
                <a:lnTo>
                  <a:pt x="1583905" y="37033"/>
                </a:lnTo>
                <a:close/>
              </a:path>
              <a:path w="4083684" h="459740">
                <a:moveTo>
                  <a:pt x="1626400" y="32626"/>
                </a:moveTo>
                <a:lnTo>
                  <a:pt x="1624787" y="21640"/>
                </a:lnTo>
                <a:lnTo>
                  <a:pt x="1617281" y="22339"/>
                </a:lnTo>
                <a:lnTo>
                  <a:pt x="1609775" y="23037"/>
                </a:lnTo>
                <a:lnTo>
                  <a:pt x="1610461" y="34099"/>
                </a:lnTo>
                <a:lnTo>
                  <a:pt x="1626400" y="32626"/>
                </a:lnTo>
                <a:close/>
              </a:path>
              <a:path w="4083684" h="459740">
                <a:moveTo>
                  <a:pt x="1668945" y="28651"/>
                </a:moveTo>
                <a:lnTo>
                  <a:pt x="1667446" y="17665"/>
                </a:lnTo>
                <a:lnTo>
                  <a:pt x="1659940" y="18364"/>
                </a:lnTo>
                <a:lnTo>
                  <a:pt x="1652435" y="19062"/>
                </a:lnTo>
                <a:lnTo>
                  <a:pt x="1653006" y="30137"/>
                </a:lnTo>
                <a:lnTo>
                  <a:pt x="1668945" y="28651"/>
                </a:lnTo>
                <a:close/>
              </a:path>
              <a:path w="4083684" h="459740">
                <a:moveTo>
                  <a:pt x="1711477" y="24688"/>
                </a:moveTo>
                <a:lnTo>
                  <a:pt x="1710093" y="13690"/>
                </a:lnTo>
                <a:lnTo>
                  <a:pt x="1702587" y="14389"/>
                </a:lnTo>
                <a:lnTo>
                  <a:pt x="1695081" y="15087"/>
                </a:lnTo>
                <a:lnTo>
                  <a:pt x="1695538" y="26174"/>
                </a:lnTo>
                <a:lnTo>
                  <a:pt x="1711477" y="24688"/>
                </a:lnTo>
                <a:close/>
              </a:path>
              <a:path w="4083684" h="459740">
                <a:moveTo>
                  <a:pt x="1754073" y="21501"/>
                </a:moveTo>
                <a:lnTo>
                  <a:pt x="1752790" y="10477"/>
                </a:lnTo>
                <a:lnTo>
                  <a:pt x="1745272" y="10934"/>
                </a:lnTo>
                <a:lnTo>
                  <a:pt x="1737741" y="11391"/>
                </a:lnTo>
                <a:lnTo>
                  <a:pt x="1738096" y="22479"/>
                </a:lnTo>
                <a:lnTo>
                  <a:pt x="1754073" y="21501"/>
                </a:lnTo>
                <a:close/>
              </a:path>
              <a:path w="4083684" h="459740">
                <a:moveTo>
                  <a:pt x="1796707" y="18923"/>
                </a:moveTo>
                <a:lnTo>
                  <a:pt x="1795551" y="7886"/>
                </a:lnTo>
                <a:lnTo>
                  <a:pt x="1788033" y="8343"/>
                </a:lnTo>
                <a:lnTo>
                  <a:pt x="1780501" y="8801"/>
                </a:lnTo>
                <a:lnTo>
                  <a:pt x="1780743" y="19888"/>
                </a:lnTo>
                <a:lnTo>
                  <a:pt x="1796707" y="18923"/>
                </a:lnTo>
                <a:close/>
              </a:path>
              <a:path w="4083684" h="459740">
                <a:moveTo>
                  <a:pt x="1839353" y="16319"/>
                </a:moveTo>
                <a:lnTo>
                  <a:pt x="1838312" y="5283"/>
                </a:lnTo>
                <a:lnTo>
                  <a:pt x="1830793" y="5740"/>
                </a:lnTo>
                <a:lnTo>
                  <a:pt x="1823262" y="6197"/>
                </a:lnTo>
                <a:lnTo>
                  <a:pt x="1823389" y="17297"/>
                </a:lnTo>
                <a:lnTo>
                  <a:pt x="1839353" y="16319"/>
                </a:lnTo>
                <a:close/>
              </a:path>
              <a:path w="4083684" h="459740">
                <a:moveTo>
                  <a:pt x="1882025" y="14338"/>
                </a:moveTo>
                <a:lnTo>
                  <a:pt x="1881098" y="3276"/>
                </a:lnTo>
                <a:lnTo>
                  <a:pt x="1873567" y="3479"/>
                </a:lnTo>
                <a:lnTo>
                  <a:pt x="1866036" y="3683"/>
                </a:lnTo>
                <a:lnTo>
                  <a:pt x="1866036" y="14770"/>
                </a:lnTo>
                <a:lnTo>
                  <a:pt x="1882025" y="14338"/>
                </a:lnTo>
                <a:close/>
              </a:path>
              <a:path w="4083684" h="459740">
                <a:moveTo>
                  <a:pt x="1924735" y="13157"/>
                </a:moveTo>
                <a:lnTo>
                  <a:pt x="1923923" y="2095"/>
                </a:lnTo>
                <a:lnTo>
                  <a:pt x="1916391" y="2298"/>
                </a:lnTo>
                <a:lnTo>
                  <a:pt x="1908860" y="2501"/>
                </a:lnTo>
                <a:lnTo>
                  <a:pt x="1908733" y="13601"/>
                </a:lnTo>
                <a:lnTo>
                  <a:pt x="1924735" y="13157"/>
                </a:lnTo>
                <a:close/>
              </a:path>
              <a:path w="4083684" h="459740">
                <a:moveTo>
                  <a:pt x="1967433" y="11976"/>
                </a:moveTo>
                <a:lnTo>
                  <a:pt x="1966734" y="914"/>
                </a:lnTo>
                <a:lnTo>
                  <a:pt x="1959203" y="1117"/>
                </a:lnTo>
                <a:lnTo>
                  <a:pt x="1951672" y="1320"/>
                </a:lnTo>
                <a:lnTo>
                  <a:pt x="1951431" y="12420"/>
                </a:lnTo>
                <a:lnTo>
                  <a:pt x="1967433" y="11976"/>
                </a:lnTo>
                <a:close/>
              </a:path>
              <a:path w="4083684" h="459740">
                <a:moveTo>
                  <a:pt x="2010143" y="11137"/>
                </a:moveTo>
                <a:lnTo>
                  <a:pt x="2009571" y="50"/>
                </a:lnTo>
                <a:lnTo>
                  <a:pt x="2002028" y="0"/>
                </a:lnTo>
                <a:lnTo>
                  <a:pt x="1994496" y="114"/>
                </a:lnTo>
                <a:lnTo>
                  <a:pt x="1994141" y="11214"/>
                </a:lnTo>
                <a:lnTo>
                  <a:pt x="2002142" y="11087"/>
                </a:lnTo>
                <a:lnTo>
                  <a:pt x="2010143" y="11137"/>
                </a:lnTo>
                <a:close/>
              </a:path>
              <a:path w="4083684" h="459740">
                <a:moveTo>
                  <a:pt x="3489337" y="231292"/>
                </a:moveTo>
                <a:lnTo>
                  <a:pt x="3482162" y="228968"/>
                </a:lnTo>
                <a:lnTo>
                  <a:pt x="3474986" y="226644"/>
                </a:lnTo>
                <a:lnTo>
                  <a:pt x="3471075" y="237032"/>
                </a:lnTo>
                <a:lnTo>
                  <a:pt x="3486327" y="241960"/>
                </a:lnTo>
                <a:lnTo>
                  <a:pt x="3489337" y="231292"/>
                </a:lnTo>
                <a:close/>
              </a:path>
              <a:path w="4083684" h="459740">
                <a:moveTo>
                  <a:pt x="3530142" y="244487"/>
                </a:moveTo>
                <a:lnTo>
                  <a:pt x="3522967" y="242163"/>
                </a:lnTo>
                <a:lnTo>
                  <a:pt x="3515791" y="239839"/>
                </a:lnTo>
                <a:lnTo>
                  <a:pt x="3511804" y="250202"/>
                </a:lnTo>
                <a:lnTo>
                  <a:pt x="3527069" y="255130"/>
                </a:lnTo>
                <a:lnTo>
                  <a:pt x="3530142" y="244487"/>
                </a:lnTo>
                <a:close/>
              </a:path>
              <a:path w="4083684" h="459740">
                <a:moveTo>
                  <a:pt x="3570643" y="258584"/>
                </a:moveTo>
                <a:lnTo>
                  <a:pt x="3563531" y="256057"/>
                </a:lnTo>
                <a:lnTo>
                  <a:pt x="3556419" y="253530"/>
                </a:lnTo>
                <a:lnTo>
                  <a:pt x="3552367" y="263855"/>
                </a:lnTo>
                <a:lnTo>
                  <a:pt x="3567493" y="269214"/>
                </a:lnTo>
                <a:lnTo>
                  <a:pt x="3570643" y="258584"/>
                </a:lnTo>
                <a:close/>
              </a:path>
              <a:path w="4083684" h="459740">
                <a:moveTo>
                  <a:pt x="3611054" y="272923"/>
                </a:moveTo>
                <a:lnTo>
                  <a:pt x="3603942" y="270395"/>
                </a:lnTo>
                <a:lnTo>
                  <a:pt x="3596830" y="267868"/>
                </a:lnTo>
                <a:lnTo>
                  <a:pt x="3592715" y="278168"/>
                </a:lnTo>
                <a:lnTo>
                  <a:pt x="3607828" y="283540"/>
                </a:lnTo>
                <a:lnTo>
                  <a:pt x="3611054" y="272923"/>
                </a:lnTo>
                <a:close/>
              </a:path>
              <a:path w="4083684" h="459740">
                <a:moveTo>
                  <a:pt x="3651466" y="287274"/>
                </a:moveTo>
                <a:lnTo>
                  <a:pt x="3644354" y="284746"/>
                </a:lnTo>
                <a:lnTo>
                  <a:pt x="3637242" y="282219"/>
                </a:lnTo>
                <a:lnTo>
                  <a:pt x="3633063" y="292506"/>
                </a:lnTo>
                <a:lnTo>
                  <a:pt x="3648176" y="297865"/>
                </a:lnTo>
                <a:lnTo>
                  <a:pt x="3651466" y="287274"/>
                </a:lnTo>
                <a:close/>
              </a:path>
              <a:path w="4083684" h="459740">
                <a:moveTo>
                  <a:pt x="3691877" y="301612"/>
                </a:moveTo>
                <a:lnTo>
                  <a:pt x="3684765" y="299085"/>
                </a:lnTo>
                <a:lnTo>
                  <a:pt x="3677653" y="296557"/>
                </a:lnTo>
                <a:lnTo>
                  <a:pt x="3673411" y="306806"/>
                </a:lnTo>
                <a:lnTo>
                  <a:pt x="3688524" y="312178"/>
                </a:lnTo>
                <a:lnTo>
                  <a:pt x="3691877" y="301612"/>
                </a:lnTo>
                <a:close/>
              </a:path>
              <a:path w="4083684" h="459740">
                <a:moveTo>
                  <a:pt x="3732098" y="316445"/>
                </a:moveTo>
                <a:lnTo>
                  <a:pt x="3725062" y="313728"/>
                </a:lnTo>
                <a:lnTo>
                  <a:pt x="3718026" y="311010"/>
                </a:lnTo>
                <a:lnTo>
                  <a:pt x="3713708" y="321233"/>
                </a:lnTo>
                <a:lnTo>
                  <a:pt x="3728682" y="326999"/>
                </a:lnTo>
                <a:lnTo>
                  <a:pt x="3732098" y="316445"/>
                </a:lnTo>
                <a:close/>
              </a:path>
              <a:path w="4083684" h="459740">
                <a:moveTo>
                  <a:pt x="3772103" y="331876"/>
                </a:moveTo>
                <a:lnTo>
                  <a:pt x="3765067" y="329158"/>
                </a:lnTo>
                <a:lnTo>
                  <a:pt x="3758031" y="326440"/>
                </a:lnTo>
                <a:lnTo>
                  <a:pt x="3753662" y="336638"/>
                </a:lnTo>
                <a:lnTo>
                  <a:pt x="3768623" y="342404"/>
                </a:lnTo>
                <a:lnTo>
                  <a:pt x="3772103" y="331876"/>
                </a:lnTo>
                <a:close/>
              </a:path>
              <a:path w="4083684" h="459740">
                <a:moveTo>
                  <a:pt x="3812108" y="347306"/>
                </a:moveTo>
                <a:lnTo>
                  <a:pt x="3805072" y="344589"/>
                </a:lnTo>
                <a:lnTo>
                  <a:pt x="3798036" y="341871"/>
                </a:lnTo>
                <a:lnTo>
                  <a:pt x="3793604" y="352044"/>
                </a:lnTo>
                <a:lnTo>
                  <a:pt x="3808565" y="357809"/>
                </a:lnTo>
                <a:lnTo>
                  <a:pt x="3812108" y="347306"/>
                </a:lnTo>
                <a:close/>
              </a:path>
              <a:path w="4083684" h="459740">
                <a:moveTo>
                  <a:pt x="3852113" y="362737"/>
                </a:moveTo>
                <a:lnTo>
                  <a:pt x="3845077" y="360019"/>
                </a:lnTo>
                <a:lnTo>
                  <a:pt x="3838041" y="357301"/>
                </a:lnTo>
                <a:lnTo>
                  <a:pt x="3833545" y="367449"/>
                </a:lnTo>
                <a:lnTo>
                  <a:pt x="3848506" y="373227"/>
                </a:lnTo>
                <a:lnTo>
                  <a:pt x="3852113" y="362737"/>
                </a:lnTo>
                <a:close/>
              </a:path>
              <a:path w="4083684" h="459740">
                <a:moveTo>
                  <a:pt x="3892118" y="378167"/>
                </a:moveTo>
                <a:lnTo>
                  <a:pt x="3885082" y="375450"/>
                </a:lnTo>
                <a:lnTo>
                  <a:pt x="3878046" y="372732"/>
                </a:lnTo>
                <a:lnTo>
                  <a:pt x="3873487" y="382854"/>
                </a:lnTo>
                <a:lnTo>
                  <a:pt x="3888460" y="388632"/>
                </a:lnTo>
                <a:lnTo>
                  <a:pt x="3892118" y="378167"/>
                </a:lnTo>
                <a:close/>
              </a:path>
              <a:path w="4083684" h="459740">
                <a:moveTo>
                  <a:pt x="3931729" y="394576"/>
                </a:moveTo>
                <a:lnTo>
                  <a:pt x="3924770" y="391680"/>
                </a:lnTo>
                <a:lnTo>
                  <a:pt x="3917810" y="388785"/>
                </a:lnTo>
                <a:lnTo>
                  <a:pt x="3913200" y="398868"/>
                </a:lnTo>
                <a:lnTo>
                  <a:pt x="3928008" y="405028"/>
                </a:lnTo>
                <a:lnTo>
                  <a:pt x="3931729" y="394576"/>
                </a:lnTo>
                <a:close/>
              </a:path>
              <a:path w="4083684" h="459740">
                <a:moveTo>
                  <a:pt x="3971315" y="411035"/>
                </a:moveTo>
                <a:lnTo>
                  <a:pt x="3964355" y="408139"/>
                </a:lnTo>
                <a:lnTo>
                  <a:pt x="3957396" y="405244"/>
                </a:lnTo>
                <a:lnTo>
                  <a:pt x="3952722" y="415302"/>
                </a:lnTo>
                <a:lnTo>
                  <a:pt x="3967543" y="421462"/>
                </a:lnTo>
                <a:lnTo>
                  <a:pt x="3971315" y="411035"/>
                </a:lnTo>
                <a:close/>
              </a:path>
              <a:path w="4083684" h="459740">
                <a:moveTo>
                  <a:pt x="4010914" y="427494"/>
                </a:moveTo>
                <a:lnTo>
                  <a:pt x="4003954" y="424599"/>
                </a:lnTo>
                <a:lnTo>
                  <a:pt x="3996994" y="421703"/>
                </a:lnTo>
                <a:lnTo>
                  <a:pt x="3992270" y="431749"/>
                </a:lnTo>
                <a:lnTo>
                  <a:pt x="4007078" y="437908"/>
                </a:lnTo>
                <a:lnTo>
                  <a:pt x="4010914" y="427494"/>
                </a:lnTo>
                <a:close/>
              </a:path>
              <a:path w="4083684" h="459740">
                <a:moveTo>
                  <a:pt x="4050500" y="443953"/>
                </a:moveTo>
                <a:lnTo>
                  <a:pt x="4043540" y="441058"/>
                </a:lnTo>
                <a:lnTo>
                  <a:pt x="4036568" y="438162"/>
                </a:lnTo>
                <a:lnTo>
                  <a:pt x="4031805" y="448183"/>
                </a:lnTo>
                <a:lnTo>
                  <a:pt x="4046613" y="454342"/>
                </a:lnTo>
                <a:lnTo>
                  <a:pt x="4050500" y="443953"/>
                </a:lnTo>
                <a:close/>
              </a:path>
              <a:path w="4083684" h="459740">
                <a:moveTo>
                  <a:pt x="4083532" y="457809"/>
                </a:moveTo>
                <a:lnTo>
                  <a:pt x="4076179" y="454583"/>
                </a:lnTo>
                <a:lnTo>
                  <a:pt x="4074617" y="457809"/>
                </a:lnTo>
                <a:lnTo>
                  <a:pt x="4083532" y="457809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bg object 30"/>
          <p:cNvSpPr/>
          <p:nvPr/>
        </p:nvSpPr>
        <p:spPr>
          <a:xfrm>
            <a:off x="6642414" y="6867378"/>
            <a:ext cx="272415" cy="0"/>
          </a:xfrm>
          <a:custGeom>
            <a:avLst/>
            <a:gdLst/>
            <a:ahLst/>
            <a:cxnLst/>
            <a:rect l="l" t="t" r="r" b="b"/>
            <a:pathLst>
              <a:path w="272415" h="0">
                <a:moveTo>
                  <a:pt x="0" y="0"/>
                </a:moveTo>
                <a:lnTo>
                  <a:pt x="272364" y="0"/>
                </a:lnTo>
              </a:path>
            </a:pathLst>
          </a:custGeom>
          <a:ln w="19551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bg object 31"/>
          <p:cNvSpPr/>
          <p:nvPr/>
        </p:nvSpPr>
        <p:spPr>
          <a:xfrm>
            <a:off x="4683188" y="6868134"/>
            <a:ext cx="4005579" cy="447675"/>
          </a:xfrm>
          <a:custGeom>
            <a:avLst/>
            <a:gdLst/>
            <a:ahLst/>
            <a:cxnLst/>
            <a:rect l="l" t="t" r="r" b="b"/>
            <a:pathLst>
              <a:path w="4005579" h="447675">
                <a:moveTo>
                  <a:pt x="16522" y="447065"/>
                </a:moveTo>
                <a:lnTo>
                  <a:pt x="14122" y="441248"/>
                </a:lnTo>
                <a:lnTo>
                  <a:pt x="0" y="446405"/>
                </a:lnTo>
                <a:lnTo>
                  <a:pt x="203" y="447065"/>
                </a:lnTo>
                <a:lnTo>
                  <a:pt x="16522" y="447065"/>
                </a:lnTo>
                <a:close/>
              </a:path>
              <a:path w="4005579" h="447675">
                <a:moveTo>
                  <a:pt x="58534" y="437032"/>
                </a:moveTo>
                <a:lnTo>
                  <a:pt x="54317" y="426770"/>
                </a:lnTo>
                <a:lnTo>
                  <a:pt x="47244" y="429310"/>
                </a:lnTo>
                <a:lnTo>
                  <a:pt x="40170" y="431850"/>
                </a:lnTo>
                <a:lnTo>
                  <a:pt x="43472" y="442429"/>
                </a:lnTo>
                <a:lnTo>
                  <a:pt x="58534" y="437032"/>
                </a:lnTo>
                <a:close/>
              </a:path>
              <a:path w="4005579" h="447675">
                <a:moveTo>
                  <a:pt x="98729" y="422617"/>
                </a:moveTo>
                <a:lnTo>
                  <a:pt x="94538" y="412343"/>
                </a:lnTo>
                <a:lnTo>
                  <a:pt x="87464" y="414883"/>
                </a:lnTo>
                <a:lnTo>
                  <a:pt x="80391" y="417423"/>
                </a:lnTo>
                <a:lnTo>
                  <a:pt x="83667" y="428015"/>
                </a:lnTo>
                <a:lnTo>
                  <a:pt x="98729" y="422617"/>
                </a:lnTo>
                <a:close/>
              </a:path>
              <a:path w="4005579" h="447675">
                <a:moveTo>
                  <a:pt x="138938" y="408216"/>
                </a:moveTo>
                <a:lnTo>
                  <a:pt x="134772" y="397929"/>
                </a:lnTo>
                <a:lnTo>
                  <a:pt x="127698" y="400469"/>
                </a:lnTo>
                <a:lnTo>
                  <a:pt x="120624" y="403009"/>
                </a:lnTo>
                <a:lnTo>
                  <a:pt x="123875" y="413613"/>
                </a:lnTo>
                <a:lnTo>
                  <a:pt x="138938" y="408216"/>
                </a:lnTo>
                <a:close/>
              </a:path>
              <a:path w="4005579" h="447675">
                <a:moveTo>
                  <a:pt x="179222" y="394042"/>
                </a:moveTo>
                <a:lnTo>
                  <a:pt x="175082" y="383755"/>
                </a:lnTo>
                <a:lnTo>
                  <a:pt x="167982" y="386232"/>
                </a:lnTo>
                <a:lnTo>
                  <a:pt x="160883" y="388708"/>
                </a:lnTo>
                <a:lnTo>
                  <a:pt x="164109" y="399326"/>
                </a:lnTo>
                <a:lnTo>
                  <a:pt x="179222" y="394042"/>
                </a:lnTo>
                <a:close/>
              </a:path>
              <a:path w="4005579" h="447675">
                <a:moveTo>
                  <a:pt x="219532" y="379958"/>
                </a:moveTo>
                <a:lnTo>
                  <a:pt x="215430" y="369658"/>
                </a:lnTo>
                <a:lnTo>
                  <a:pt x="208330" y="372135"/>
                </a:lnTo>
                <a:lnTo>
                  <a:pt x="201231" y="374611"/>
                </a:lnTo>
                <a:lnTo>
                  <a:pt x="204431" y="385229"/>
                </a:lnTo>
                <a:lnTo>
                  <a:pt x="219532" y="379958"/>
                </a:lnTo>
                <a:close/>
              </a:path>
              <a:path w="4005579" h="447675">
                <a:moveTo>
                  <a:pt x="259854" y="365887"/>
                </a:moveTo>
                <a:lnTo>
                  <a:pt x="255778" y="355574"/>
                </a:lnTo>
                <a:lnTo>
                  <a:pt x="248678" y="358051"/>
                </a:lnTo>
                <a:lnTo>
                  <a:pt x="241579" y="360527"/>
                </a:lnTo>
                <a:lnTo>
                  <a:pt x="244741" y="371157"/>
                </a:lnTo>
                <a:lnTo>
                  <a:pt x="259854" y="365887"/>
                </a:lnTo>
                <a:close/>
              </a:path>
              <a:path w="4005579" h="447675">
                <a:moveTo>
                  <a:pt x="300266" y="352107"/>
                </a:moveTo>
                <a:lnTo>
                  <a:pt x="296227" y="341782"/>
                </a:lnTo>
                <a:lnTo>
                  <a:pt x="289102" y="344182"/>
                </a:lnTo>
                <a:lnTo>
                  <a:pt x="281978" y="346583"/>
                </a:lnTo>
                <a:lnTo>
                  <a:pt x="285102" y="357225"/>
                </a:lnTo>
                <a:lnTo>
                  <a:pt x="300266" y="352107"/>
                </a:lnTo>
                <a:close/>
              </a:path>
              <a:path w="4005579" h="447675">
                <a:moveTo>
                  <a:pt x="340728" y="338467"/>
                </a:moveTo>
                <a:lnTo>
                  <a:pt x="336727" y="328117"/>
                </a:lnTo>
                <a:lnTo>
                  <a:pt x="329603" y="330517"/>
                </a:lnTo>
                <a:lnTo>
                  <a:pt x="322478" y="332917"/>
                </a:lnTo>
                <a:lnTo>
                  <a:pt x="325564" y="343573"/>
                </a:lnTo>
                <a:lnTo>
                  <a:pt x="340728" y="338467"/>
                </a:lnTo>
                <a:close/>
              </a:path>
              <a:path w="4005579" h="447675">
                <a:moveTo>
                  <a:pt x="381165" y="324815"/>
                </a:moveTo>
                <a:lnTo>
                  <a:pt x="377215" y="314452"/>
                </a:lnTo>
                <a:lnTo>
                  <a:pt x="370090" y="316852"/>
                </a:lnTo>
                <a:lnTo>
                  <a:pt x="362966" y="319252"/>
                </a:lnTo>
                <a:lnTo>
                  <a:pt x="366014" y="329920"/>
                </a:lnTo>
                <a:lnTo>
                  <a:pt x="381165" y="324815"/>
                </a:lnTo>
                <a:close/>
              </a:path>
              <a:path w="4005579" h="447675">
                <a:moveTo>
                  <a:pt x="421741" y="311531"/>
                </a:moveTo>
                <a:lnTo>
                  <a:pt x="417830" y="301142"/>
                </a:lnTo>
                <a:lnTo>
                  <a:pt x="410679" y="303453"/>
                </a:lnTo>
                <a:lnTo>
                  <a:pt x="403529" y="305765"/>
                </a:lnTo>
                <a:lnTo>
                  <a:pt x="406527" y="316445"/>
                </a:lnTo>
                <a:lnTo>
                  <a:pt x="421741" y="311531"/>
                </a:lnTo>
                <a:close/>
              </a:path>
              <a:path w="4005579" h="447675">
                <a:moveTo>
                  <a:pt x="462368" y="298399"/>
                </a:moveTo>
                <a:lnTo>
                  <a:pt x="458508" y="287997"/>
                </a:lnTo>
                <a:lnTo>
                  <a:pt x="451358" y="290309"/>
                </a:lnTo>
                <a:lnTo>
                  <a:pt x="444207" y="292620"/>
                </a:lnTo>
                <a:lnTo>
                  <a:pt x="447154" y="303314"/>
                </a:lnTo>
                <a:lnTo>
                  <a:pt x="462368" y="298399"/>
                </a:lnTo>
                <a:close/>
              </a:path>
              <a:path w="4005579" h="447675">
                <a:moveTo>
                  <a:pt x="502983" y="285267"/>
                </a:moveTo>
                <a:lnTo>
                  <a:pt x="499173" y="274853"/>
                </a:lnTo>
                <a:lnTo>
                  <a:pt x="492023" y="277164"/>
                </a:lnTo>
                <a:lnTo>
                  <a:pt x="484873" y="279476"/>
                </a:lnTo>
                <a:lnTo>
                  <a:pt x="487768" y="290182"/>
                </a:lnTo>
                <a:lnTo>
                  <a:pt x="502983" y="285267"/>
                </a:lnTo>
                <a:close/>
              </a:path>
              <a:path w="4005579" h="447675">
                <a:moveTo>
                  <a:pt x="543750" y="272567"/>
                </a:moveTo>
                <a:lnTo>
                  <a:pt x="539991" y="262128"/>
                </a:lnTo>
                <a:lnTo>
                  <a:pt x="532803" y="264325"/>
                </a:lnTo>
                <a:lnTo>
                  <a:pt x="525614" y="266534"/>
                </a:lnTo>
                <a:lnTo>
                  <a:pt x="528459" y="277253"/>
                </a:lnTo>
                <a:lnTo>
                  <a:pt x="543750" y="272567"/>
                </a:lnTo>
                <a:close/>
              </a:path>
              <a:path w="4005579" h="447675">
                <a:moveTo>
                  <a:pt x="584568" y="260057"/>
                </a:moveTo>
                <a:lnTo>
                  <a:pt x="580859" y="249593"/>
                </a:lnTo>
                <a:lnTo>
                  <a:pt x="573671" y="251802"/>
                </a:lnTo>
                <a:lnTo>
                  <a:pt x="566483" y="254000"/>
                </a:lnTo>
                <a:lnTo>
                  <a:pt x="569277" y="264744"/>
                </a:lnTo>
                <a:lnTo>
                  <a:pt x="584568" y="260057"/>
                </a:lnTo>
                <a:close/>
              </a:path>
              <a:path w="4005579" h="447675">
                <a:moveTo>
                  <a:pt x="625373" y="247548"/>
                </a:moveTo>
                <a:lnTo>
                  <a:pt x="621728" y="237070"/>
                </a:lnTo>
                <a:lnTo>
                  <a:pt x="614540" y="239280"/>
                </a:lnTo>
                <a:lnTo>
                  <a:pt x="607352" y="241477"/>
                </a:lnTo>
                <a:lnTo>
                  <a:pt x="610082" y="252234"/>
                </a:lnTo>
                <a:lnTo>
                  <a:pt x="625373" y="247548"/>
                </a:lnTo>
                <a:close/>
              </a:path>
              <a:path w="4005579" h="447675">
                <a:moveTo>
                  <a:pt x="666330" y="235534"/>
                </a:moveTo>
                <a:lnTo>
                  <a:pt x="662749" y="225031"/>
                </a:lnTo>
                <a:lnTo>
                  <a:pt x="655523" y="227114"/>
                </a:lnTo>
                <a:lnTo>
                  <a:pt x="648296" y="229196"/>
                </a:lnTo>
                <a:lnTo>
                  <a:pt x="650963" y="239953"/>
                </a:lnTo>
                <a:lnTo>
                  <a:pt x="666330" y="235534"/>
                </a:lnTo>
                <a:close/>
              </a:path>
              <a:path w="4005579" h="447675">
                <a:moveTo>
                  <a:pt x="707351" y="223748"/>
                </a:moveTo>
                <a:lnTo>
                  <a:pt x="703834" y="213220"/>
                </a:lnTo>
                <a:lnTo>
                  <a:pt x="696607" y="215303"/>
                </a:lnTo>
                <a:lnTo>
                  <a:pt x="689381" y="217385"/>
                </a:lnTo>
                <a:lnTo>
                  <a:pt x="691984" y="228168"/>
                </a:lnTo>
                <a:lnTo>
                  <a:pt x="707351" y="223748"/>
                </a:lnTo>
                <a:close/>
              </a:path>
              <a:path w="4005579" h="447675">
                <a:moveTo>
                  <a:pt x="748385" y="211950"/>
                </a:moveTo>
                <a:lnTo>
                  <a:pt x="744931" y="201409"/>
                </a:lnTo>
                <a:lnTo>
                  <a:pt x="737704" y="203492"/>
                </a:lnTo>
                <a:lnTo>
                  <a:pt x="730478" y="205574"/>
                </a:lnTo>
                <a:lnTo>
                  <a:pt x="733018" y="216369"/>
                </a:lnTo>
                <a:lnTo>
                  <a:pt x="748385" y="211950"/>
                </a:lnTo>
                <a:close/>
              </a:path>
              <a:path w="4005579" h="447675">
                <a:moveTo>
                  <a:pt x="789546" y="200723"/>
                </a:moveTo>
                <a:lnTo>
                  <a:pt x="786168" y="190157"/>
                </a:lnTo>
                <a:lnTo>
                  <a:pt x="778903" y="192087"/>
                </a:lnTo>
                <a:lnTo>
                  <a:pt x="771626" y="194017"/>
                </a:lnTo>
                <a:lnTo>
                  <a:pt x="774103" y="204838"/>
                </a:lnTo>
                <a:lnTo>
                  <a:pt x="789546" y="200723"/>
                </a:lnTo>
                <a:close/>
              </a:path>
              <a:path w="4005579" h="447675">
                <a:moveTo>
                  <a:pt x="830808" y="189738"/>
                </a:moveTo>
                <a:lnTo>
                  <a:pt x="827493" y="179158"/>
                </a:lnTo>
                <a:lnTo>
                  <a:pt x="820229" y="181089"/>
                </a:lnTo>
                <a:lnTo>
                  <a:pt x="812965" y="183019"/>
                </a:lnTo>
                <a:lnTo>
                  <a:pt x="815352" y="193852"/>
                </a:lnTo>
                <a:lnTo>
                  <a:pt x="830808" y="189738"/>
                </a:lnTo>
                <a:close/>
              </a:path>
              <a:path w="4005579" h="447675">
                <a:moveTo>
                  <a:pt x="872045" y="178765"/>
                </a:moveTo>
                <a:lnTo>
                  <a:pt x="868807" y="168160"/>
                </a:lnTo>
                <a:lnTo>
                  <a:pt x="861542" y="170091"/>
                </a:lnTo>
                <a:lnTo>
                  <a:pt x="854278" y="172021"/>
                </a:lnTo>
                <a:lnTo>
                  <a:pt x="856589" y="182880"/>
                </a:lnTo>
                <a:lnTo>
                  <a:pt x="872045" y="178765"/>
                </a:lnTo>
                <a:close/>
              </a:path>
              <a:path w="4005579" h="447675">
                <a:moveTo>
                  <a:pt x="913447" y="168414"/>
                </a:moveTo>
                <a:lnTo>
                  <a:pt x="910297" y="157772"/>
                </a:lnTo>
                <a:lnTo>
                  <a:pt x="902982" y="159550"/>
                </a:lnTo>
                <a:lnTo>
                  <a:pt x="895667" y="161328"/>
                </a:lnTo>
                <a:lnTo>
                  <a:pt x="897915" y="172186"/>
                </a:lnTo>
                <a:lnTo>
                  <a:pt x="913447" y="168414"/>
                </a:lnTo>
                <a:close/>
              </a:path>
              <a:path w="4005579" h="447675">
                <a:moveTo>
                  <a:pt x="954900" y="158330"/>
                </a:moveTo>
                <a:lnTo>
                  <a:pt x="951839" y="147675"/>
                </a:lnTo>
                <a:lnTo>
                  <a:pt x="944524" y="149453"/>
                </a:lnTo>
                <a:lnTo>
                  <a:pt x="937209" y="151231"/>
                </a:lnTo>
                <a:lnTo>
                  <a:pt x="939368" y="162115"/>
                </a:lnTo>
                <a:lnTo>
                  <a:pt x="954900" y="158330"/>
                </a:lnTo>
                <a:close/>
              </a:path>
              <a:path w="4005579" h="447675">
                <a:moveTo>
                  <a:pt x="996378" y="148259"/>
                </a:moveTo>
                <a:lnTo>
                  <a:pt x="993394" y="137579"/>
                </a:lnTo>
                <a:lnTo>
                  <a:pt x="986078" y="139357"/>
                </a:lnTo>
                <a:lnTo>
                  <a:pt x="978763" y="141135"/>
                </a:lnTo>
                <a:lnTo>
                  <a:pt x="980846" y="152031"/>
                </a:lnTo>
                <a:lnTo>
                  <a:pt x="996378" y="148259"/>
                </a:lnTo>
                <a:close/>
              </a:path>
              <a:path w="4005579" h="447675">
                <a:moveTo>
                  <a:pt x="1038009" y="138861"/>
                </a:moveTo>
                <a:lnTo>
                  <a:pt x="1035100" y="128155"/>
                </a:lnTo>
                <a:lnTo>
                  <a:pt x="1027747" y="129755"/>
                </a:lnTo>
                <a:lnTo>
                  <a:pt x="1020394" y="131356"/>
                </a:lnTo>
                <a:lnTo>
                  <a:pt x="1022388" y="142265"/>
                </a:lnTo>
                <a:lnTo>
                  <a:pt x="1038009" y="138861"/>
                </a:lnTo>
                <a:close/>
              </a:path>
              <a:path w="4005579" h="447675">
                <a:moveTo>
                  <a:pt x="1079703" y="129781"/>
                </a:moveTo>
                <a:lnTo>
                  <a:pt x="1076883" y="119049"/>
                </a:lnTo>
                <a:lnTo>
                  <a:pt x="1069530" y="120650"/>
                </a:lnTo>
                <a:lnTo>
                  <a:pt x="1062177" y="122250"/>
                </a:lnTo>
                <a:lnTo>
                  <a:pt x="1064082" y="133184"/>
                </a:lnTo>
                <a:lnTo>
                  <a:pt x="1079703" y="129781"/>
                </a:lnTo>
                <a:close/>
              </a:path>
              <a:path w="4005579" h="447675">
                <a:moveTo>
                  <a:pt x="1121384" y="120688"/>
                </a:moveTo>
                <a:lnTo>
                  <a:pt x="1118666" y="109943"/>
                </a:lnTo>
                <a:lnTo>
                  <a:pt x="1111313" y="111544"/>
                </a:lnTo>
                <a:lnTo>
                  <a:pt x="1103960" y="113144"/>
                </a:lnTo>
                <a:lnTo>
                  <a:pt x="1105776" y="124091"/>
                </a:lnTo>
                <a:lnTo>
                  <a:pt x="1121384" y="120688"/>
                </a:lnTo>
                <a:close/>
              </a:path>
              <a:path w="4005579" h="447675">
                <a:moveTo>
                  <a:pt x="2274303" y="1117"/>
                </a:moveTo>
                <a:lnTo>
                  <a:pt x="2266785" y="558"/>
                </a:lnTo>
                <a:lnTo>
                  <a:pt x="2259266" y="0"/>
                </a:lnTo>
                <a:lnTo>
                  <a:pt x="2258009" y="11010"/>
                </a:lnTo>
                <a:lnTo>
                  <a:pt x="2273960" y="12204"/>
                </a:lnTo>
                <a:lnTo>
                  <a:pt x="2274303" y="1117"/>
                </a:lnTo>
                <a:close/>
              </a:path>
              <a:path w="4005579" h="447675">
                <a:moveTo>
                  <a:pt x="2317013" y="4305"/>
                </a:moveTo>
                <a:lnTo>
                  <a:pt x="2309495" y="3746"/>
                </a:lnTo>
                <a:lnTo>
                  <a:pt x="2301976" y="3187"/>
                </a:lnTo>
                <a:lnTo>
                  <a:pt x="2300605" y="14198"/>
                </a:lnTo>
                <a:lnTo>
                  <a:pt x="2316556" y="15392"/>
                </a:lnTo>
                <a:lnTo>
                  <a:pt x="2317013" y="4305"/>
                </a:lnTo>
                <a:close/>
              </a:path>
              <a:path w="4005579" h="447675">
                <a:moveTo>
                  <a:pt x="2359698" y="7874"/>
                </a:moveTo>
                <a:lnTo>
                  <a:pt x="2352205" y="7061"/>
                </a:lnTo>
                <a:lnTo>
                  <a:pt x="2344699" y="6299"/>
                </a:lnTo>
                <a:lnTo>
                  <a:pt x="2343226" y="17297"/>
                </a:lnTo>
                <a:lnTo>
                  <a:pt x="2351176" y="18097"/>
                </a:lnTo>
                <a:lnTo>
                  <a:pt x="2359139" y="18961"/>
                </a:lnTo>
                <a:lnTo>
                  <a:pt x="2359698" y="7874"/>
                </a:lnTo>
                <a:close/>
              </a:path>
              <a:path w="4005579" h="447675">
                <a:moveTo>
                  <a:pt x="2402281" y="12522"/>
                </a:moveTo>
                <a:lnTo>
                  <a:pt x="2394788" y="11709"/>
                </a:lnTo>
                <a:lnTo>
                  <a:pt x="2387295" y="10896"/>
                </a:lnTo>
                <a:lnTo>
                  <a:pt x="2385707" y="21869"/>
                </a:lnTo>
                <a:lnTo>
                  <a:pt x="2401608" y="23596"/>
                </a:lnTo>
                <a:lnTo>
                  <a:pt x="2402281" y="12522"/>
                </a:lnTo>
                <a:close/>
              </a:path>
              <a:path w="4005579" h="447675">
                <a:moveTo>
                  <a:pt x="2444864" y="17170"/>
                </a:moveTo>
                <a:lnTo>
                  <a:pt x="2437371" y="16357"/>
                </a:lnTo>
                <a:lnTo>
                  <a:pt x="2429878" y="15532"/>
                </a:lnTo>
                <a:lnTo>
                  <a:pt x="2428176" y="26504"/>
                </a:lnTo>
                <a:lnTo>
                  <a:pt x="2444089" y="28232"/>
                </a:lnTo>
                <a:lnTo>
                  <a:pt x="2444864" y="17170"/>
                </a:lnTo>
                <a:close/>
              </a:path>
              <a:path w="4005579" h="447675">
                <a:moveTo>
                  <a:pt x="2487434" y="21818"/>
                </a:moveTo>
                <a:lnTo>
                  <a:pt x="2479941" y="20993"/>
                </a:lnTo>
                <a:lnTo>
                  <a:pt x="2472448" y="20180"/>
                </a:lnTo>
                <a:lnTo>
                  <a:pt x="2470645" y="31127"/>
                </a:lnTo>
                <a:lnTo>
                  <a:pt x="2486545" y="32867"/>
                </a:lnTo>
                <a:lnTo>
                  <a:pt x="2487434" y="21818"/>
                </a:lnTo>
                <a:close/>
              </a:path>
              <a:path w="4005579" h="447675">
                <a:moveTo>
                  <a:pt x="2529865" y="27597"/>
                </a:moveTo>
                <a:lnTo>
                  <a:pt x="2522410" y="26530"/>
                </a:lnTo>
                <a:lnTo>
                  <a:pt x="2514943" y="25463"/>
                </a:lnTo>
                <a:lnTo>
                  <a:pt x="2513038" y="36385"/>
                </a:lnTo>
                <a:lnTo>
                  <a:pt x="2528874" y="38646"/>
                </a:lnTo>
                <a:lnTo>
                  <a:pt x="2529865" y="27597"/>
                </a:lnTo>
                <a:close/>
              </a:path>
              <a:path w="4005579" h="447675">
                <a:moveTo>
                  <a:pt x="2572270" y="33667"/>
                </a:moveTo>
                <a:lnTo>
                  <a:pt x="2564815" y="32600"/>
                </a:lnTo>
                <a:lnTo>
                  <a:pt x="2557361" y="31534"/>
                </a:lnTo>
                <a:lnTo>
                  <a:pt x="2555341" y="42443"/>
                </a:lnTo>
                <a:lnTo>
                  <a:pt x="2571178" y="44716"/>
                </a:lnTo>
                <a:lnTo>
                  <a:pt x="2572270" y="33667"/>
                </a:lnTo>
                <a:close/>
              </a:path>
              <a:path w="4005579" h="447675">
                <a:moveTo>
                  <a:pt x="2614663" y="39751"/>
                </a:moveTo>
                <a:lnTo>
                  <a:pt x="2607208" y="38684"/>
                </a:lnTo>
                <a:lnTo>
                  <a:pt x="2599753" y="37617"/>
                </a:lnTo>
                <a:lnTo>
                  <a:pt x="2597632" y="48514"/>
                </a:lnTo>
                <a:lnTo>
                  <a:pt x="2613469" y="50774"/>
                </a:lnTo>
                <a:lnTo>
                  <a:pt x="2614663" y="39751"/>
                </a:lnTo>
                <a:close/>
              </a:path>
              <a:path w="4005579" h="447675">
                <a:moveTo>
                  <a:pt x="2657017" y="46139"/>
                </a:moveTo>
                <a:lnTo>
                  <a:pt x="2649601" y="44818"/>
                </a:lnTo>
                <a:lnTo>
                  <a:pt x="2642158" y="43649"/>
                </a:lnTo>
                <a:lnTo>
                  <a:pt x="2639936" y="54521"/>
                </a:lnTo>
                <a:lnTo>
                  <a:pt x="2647835" y="55765"/>
                </a:lnTo>
                <a:lnTo>
                  <a:pt x="2655722" y="57162"/>
                </a:lnTo>
                <a:lnTo>
                  <a:pt x="2657017" y="46139"/>
                </a:lnTo>
                <a:close/>
              </a:path>
              <a:path w="4005579" h="447675">
                <a:moveTo>
                  <a:pt x="2699181" y="53632"/>
                </a:moveTo>
                <a:lnTo>
                  <a:pt x="2691765" y="52311"/>
                </a:lnTo>
                <a:lnTo>
                  <a:pt x="2684348" y="50990"/>
                </a:lnTo>
                <a:lnTo>
                  <a:pt x="2682024" y="61836"/>
                </a:lnTo>
                <a:lnTo>
                  <a:pt x="2697784" y="64630"/>
                </a:lnTo>
                <a:lnTo>
                  <a:pt x="2699181" y="53632"/>
                </a:lnTo>
                <a:close/>
              </a:path>
              <a:path w="4005579" h="447675">
                <a:moveTo>
                  <a:pt x="2741358" y="61112"/>
                </a:moveTo>
                <a:lnTo>
                  <a:pt x="2733941" y="59791"/>
                </a:lnTo>
                <a:lnTo>
                  <a:pt x="2726525" y="58470"/>
                </a:lnTo>
                <a:lnTo>
                  <a:pt x="2724112" y="69303"/>
                </a:lnTo>
                <a:lnTo>
                  <a:pt x="2739860" y="72097"/>
                </a:lnTo>
                <a:lnTo>
                  <a:pt x="2741358" y="61112"/>
                </a:lnTo>
                <a:close/>
              </a:path>
              <a:path w="4005579" h="447675">
                <a:moveTo>
                  <a:pt x="2783522" y="68592"/>
                </a:moveTo>
                <a:lnTo>
                  <a:pt x="2776105" y="67271"/>
                </a:lnTo>
                <a:lnTo>
                  <a:pt x="2768689" y="65951"/>
                </a:lnTo>
                <a:lnTo>
                  <a:pt x="2766174" y="76771"/>
                </a:lnTo>
                <a:lnTo>
                  <a:pt x="2781935" y="79565"/>
                </a:lnTo>
                <a:lnTo>
                  <a:pt x="2783522" y="68592"/>
                </a:lnTo>
                <a:close/>
              </a:path>
              <a:path w="4005579" h="447675">
                <a:moveTo>
                  <a:pt x="2825559" y="76822"/>
                </a:moveTo>
                <a:lnTo>
                  <a:pt x="2818180" y="75272"/>
                </a:lnTo>
                <a:lnTo>
                  <a:pt x="2810802" y="73710"/>
                </a:lnTo>
                <a:lnTo>
                  <a:pt x="2808198" y="84493"/>
                </a:lnTo>
                <a:lnTo>
                  <a:pt x="2823857" y="87795"/>
                </a:lnTo>
                <a:lnTo>
                  <a:pt x="2825559" y="76822"/>
                </a:lnTo>
                <a:close/>
              </a:path>
              <a:path w="4005579" h="447675">
                <a:moveTo>
                  <a:pt x="2867456" y="85686"/>
                </a:moveTo>
                <a:lnTo>
                  <a:pt x="2860078" y="84124"/>
                </a:lnTo>
                <a:lnTo>
                  <a:pt x="2852699" y="82575"/>
                </a:lnTo>
                <a:lnTo>
                  <a:pt x="2850007" y="93332"/>
                </a:lnTo>
                <a:lnTo>
                  <a:pt x="2865666" y="96634"/>
                </a:lnTo>
                <a:lnTo>
                  <a:pt x="2867456" y="85686"/>
                </a:lnTo>
                <a:close/>
              </a:path>
              <a:path w="4005579" h="447675">
                <a:moveTo>
                  <a:pt x="2909354" y="94526"/>
                </a:moveTo>
                <a:lnTo>
                  <a:pt x="2901975" y="92964"/>
                </a:lnTo>
                <a:lnTo>
                  <a:pt x="2894596" y="91401"/>
                </a:lnTo>
                <a:lnTo>
                  <a:pt x="2891815" y="102146"/>
                </a:lnTo>
                <a:lnTo>
                  <a:pt x="2907474" y="105448"/>
                </a:lnTo>
                <a:lnTo>
                  <a:pt x="2909354" y="94526"/>
                </a:lnTo>
                <a:close/>
              </a:path>
              <a:path w="4005579" h="447675">
                <a:moveTo>
                  <a:pt x="2951264" y="103378"/>
                </a:moveTo>
                <a:lnTo>
                  <a:pt x="2943885" y="101815"/>
                </a:lnTo>
                <a:lnTo>
                  <a:pt x="2936506" y="100253"/>
                </a:lnTo>
                <a:lnTo>
                  <a:pt x="2933623" y="110972"/>
                </a:lnTo>
                <a:lnTo>
                  <a:pt x="2949295" y="114287"/>
                </a:lnTo>
                <a:lnTo>
                  <a:pt x="2951264" y="103378"/>
                </a:lnTo>
                <a:close/>
              </a:path>
              <a:path w="4005579" h="447675">
                <a:moveTo>
                  <a:pt x="2992920" y="113245"/>
                </a:moveTo>
                <a:lnTo>
                  <a:pt x="2985605" y="111455"/>
                </a:lnTo>
                <a:lnTo>
                  <a:pt x="2978289" y="109664"/>
                </a:lnTo>
                <a:lnTo>
                  <a:pt x="2975318" y="120345"/>
                </a:lnTo>
                <a:lnTo>
                  <a:pt x="2990862" y="124142"/>
                </a:lnTo>
                <a:lnTo>
                  <a:pt x="2992920" y="113245"/>
                </a:lnTo>
                <a:close/>
              </a:path>
              <a:path w="4005579" h="447675">
                <a:moveTo>
                  <a:pt x="3034512" y="123418"/>
                </a:moveTo>
                <a:lnTo>
                  <a:pt x="3027197" y="121627"/>
                </a:lnTo>
                <a:lnTo>
                  <a:pt x="3019882" y="119837"/>
                </a:lnTo>
                <a:lnTo>
                  <a:pt x="3016821" y="130492"/>
                </a:lnTo>
                <a:lnTo>
                  <a:pt x="3032379" y="134302"/>
                </a:lnTo>
                <a:lnTo>
                  <a:pt x="3034512" y="123418"/>
                </a:lnTo>
                <a:close/>
              </a:path>
              <a:path w="4005579" h="447675">
                <a:moveTo>
                  <a:pt x="3076117" y="133591"/>
                </a:moveTo>
                <a:lnTo>
                  <a:pt x="3068802" y="131800"/>
                </a:lnTo>
                <a:lnTo>
                  <a:pt x="3061487" y="130009"/>
                </a:lnTo>
                <a:lnTo>
                  <a:pt x="3058337" y="140652"/>
                </a:lnTo>
                <a:lnTo>
                  <a:pt x="3073895" y="144449"/>
                </a:lnTo>
                <a:lnTo>
                  <a:pt x="3076117" y="133591"/>
                </a:lnTo>
                <a:close/>
              </a:path>
              <a:path w="4005579" h="447675">
                <a:moveTo>
                  <a:pt x="3117710" y="143764"/>
                </a:moveTo>
                <a:lnTo>
                  <a:pt x="3110395" y="141973"/>
                </a:lnTo>
                <a:lnTo>
                  <a:pt x="3103080" y="140182"/>
                </a:lnTo>
                <a:lnTo>
                  <a:pt x="3099841" y="150799"/>
                </a:lnTo>
                <a:lnTo>
                  <a:pt x="3115399" y="154609"/>
                </a:lnTo>
                <a:lnTo>
                  <a:pt x="3117710" y="143764"/>
                </a:lnTo>
                <a:close/>
              </a:path>
              <a:path w="4005579" h="447675">
                <a:moveTo>
                  <a:pt x="3159036" y="155028"/>
                </a:moveTo>
                <a:lnTo>
                  <a:pt x="3151771" y="153009"/>
                </a:lnTo>
                <a:lnTo>
                  <a:pt x="3144507" y="150990"/>
                </a:lnTo>
                <a:lnTo>
                  <a:pt x="3141205" y="161582"/>
                </a:lnTo>
                <a:lnTo>
                  <a:pt x="3156635" y="165862"/>
                </a:lnTo>
                <a:lnTo>
                  <a:pt x="3159036" y="155028"/>
                </a:lnTo>
                <a:close/>
              </a:path>
              <a:path w="4005579" h="447675">
                <a:moveTo>
                  <a:pt x="3200298" y="166458"/>
                </a:moveTo>
                <a:lnTo>
                  <a:pt x="3193034" y="164452"/>
                </a:lnTo>
                <a:lnTo>
                  <a:pt x="3185769" y="162433"/>
                </a:lnTo>
                <a:lnTo>
                  <a:pt x="3182391" y="172999"/>
                </a:lnTo>
                <a:lnTo>
                  <a:pt x="3197809" y="177279"/>
                </a:lnTo>
                <a:lnTo>
                  <a:pt x="3200298" y="166458"/>
                </a:lnTo>
                <a:close/>
              </a:path>
              <a:path w="4005579" h="447675">
                <a:moveTo>
                  <a:pt x="3241560" y="177901"/>
                </a:moveTo>
                <a:lnTo>
                  <a:pt x="3234296" y="175895"/>
                </a:lnTo>
                <a:lnTo>
                  <a:pt x="3227032" y="173888"/>
                </a:lnTo>
                <a:lnTo>
                  <a:pt x="3223564" y="184416"/>
                </a:lnTo>
                <a:lnTo>
                  <a:pt x="3238995" y="188696"/>
                </a:lnTo>
                <a:lnTo>
                  <a:pt x="3241560" y="177901"/>
                </a:lnTo>
                <a:close/>
              </a:path>
              <a:path w="4005579" h="447675">
                <a:moveTo>
                  <a:pt x="3282823" y="189344"/>
                </a:moveTo>
                <a:lnTo>
                  <a:pt x="3275558" y="187337"/>
                </a:lnTo>
                <a:lnTo>
                  <a:pt x="3268294" y="185318"/>
                </a:lnTo>
                <a:lnTo>
                  <a:pt x="3264751" y="195846"/>
                </a:lnTo>
                <a:lnTo>
                  <a:pt x="3280181" y="200113"/>
                </a:lnTo>
                <a:lnTo>
                  <a:pt x="3282823" y="189344"/>
                </a:lnTo>
                <a:close/>
              </a:path>
              <a:path w="4005579" h="447675">
                <a:moveTo>
                  <a:pt x="3323793" y="201790"/>
                </a:moveTo>
                <a:lnTo>
                  <a:pt x="3316592" y="199567"/>
                </a:lnTo>
                <a:lnTo>
                  <a:pt x="3309391" y="197345"/>
                </a:lnTo>
                <a:lnTo>
                  <a:pt x="3305772" y="207822"/>
                </a:lnTo>
                <a:lnTo>
                  <a:pt x="3321075" y="212559"/>
                </a:lnTo>
                <a:lnTo>
                  <a:pt x="3323793" y="201790"/>
                </a:lnTo>
                <a:close/>
              </a:path>
              <a:path w="4005579" h="447675">
                <a:moveTo>
                  <a:pt x="3364687" y="214452"/>
                </a:moveTo>
                <a:lnTo>
                  <a:pt x="3357486" y="212229"/>
                </a:lnTo>
                <a:lnTo>
                  <a:pt x="3350285" y="210007"/>
                </a:lnTo>
                <a:lnTo>
                  <a:pt x="3346589" y="220459"/>
                </a:lnTo>
                <a:lnTo>
                  <a:pt x="3361893" y="225196"/>
                </a:lnTo>
                <a:lnTo>
                  <a:pt x="3364687" y="214452"/>
                </a:lnTo>
                <a:close/>
              </a:path>
              <a:path w="4005579" h="447675">
                <a:moveTo>
                  <a:pt x="3405594" y="227114"/>
                </a:moveTo>
                <a:lnTo>
                  <a:pt x="3398393" y="224891"/>
                </a:lnTo>
                <a:lnTo>
                  <a:pt x="3391192" y="222669"/>
                </a:lnTo>
                <a:lnTo>
                  <a:pt x="3387433" y="233095"/>
                </a:lnTo>
                <a:lnTo>
                  <a:pt x="3402723" y="237832"/>
                </a:lnTo>
                <a:lnTo>
                  <a:pt x="3405594" y="227114"/>
                </a:lnTo>
                <a:close/>
              </a:path>
              <a:path w="4005579" h="447675">
                <a:moveTo>
                  <a:pt x="3446500" y="239776"/>
                </a:moveTo>
                <a:lnTo>
                  <a:pt x="3439299" y="237553"/>
                </a:lnTo>
                <a:lnTo>
                  <a:pt x="3432098" y="235331"/>
                </a:lnTo>
                <a:lnTo>
                  <a:pt x="3428263" y="245732"/>
                </a:lnTo>
                <a:lnTo>
                  <a:pt x="3443554" y="250469"/>
                </a:lnTo>
                <a:lnTo>
                  <a:pt x="3446500" y="239776"/>
                </a:lnTo>
                <a:close/>
              </a:path>
              <a:path w="4005579" h="447675">
                <a:moveTo>
                  <a:pt x="3487153" y="253199"/>
                </a:moveTo>
                <a:lnTo>
                  <a:pt x="3480028" y="250761"/>
                </a:lnTo>
                <a:lnTo>
                  <a:pt x="3472904" y="248335"/>
                </a:lnTo>
                <a:lnTo>
                  <a:pt x="3468992" y="258711"/>
                </a:lnTo>
                <a:lnTo>
                  <a:pt x="3484143" y="263880"/>
                </a:lnTo>
                <a:lnTo>
                  <a:pt x="3487153" y="253199"/>
                </a:lnTo>
                <a:close/>
              </a:path>
              <a:path w="4005579" h="447675">
                <a:moveTo>
                  <a:pt x="3527666" y="267017"/>
                </a:moveTo>
                <a:lnTo>
                  <a:pt x="3520541" y="264579"/>
                </a:lnTo>
                <a:lnTo>
                  <a:pt x="3513417" y="262140"/>
                </a:lnTo>
                <a:lnTo>
                  <a:pt x="3509429" y="272503"/>
                </a:lnTo>
                <a:lnTo>
                  <a:pt x="3524593" y="277672"/>
                </a:lnTo>
                <a:lnTo>
                  <a:pt x="3527666" y="267017"/>
                </a:lnTo>
                <a:close/>
              </a:path>
              <a:path w="4005579" h="447675">
                <a:moveTo>
                  <a:pt x="3568192" y="280835"/>
                </a:moveTo>
                <a:lnTo>
                  <a:pt x="3561067" y="278396"/>
                </a:lnTo>
                <a:lnTo>
                  <a:pt x="3553942" y="275971"/>
                </a:lnTo>
                <a:lnTo>
                  <a:pt x="3549891" y="286296"/>
                </a:lnTo>
                <a:lnTo>
                  <a:pt x="3565055" y="291465"/>
                </a:lnTo>
                <a:lnTo>
                  <a:pt x="3568192" y="280835"/>
                </a:lnTo>
                <a:close/>
              </a:path>
              <a:path w="4005579" h="447675">
                <a:moveTo>
                  <a:pt x="3608717" y="294652"/>
                </a:moveTo>
                <a:lnTo>
                  <a:pt x="3601593" y="292214"/>
                </a:lnTo>
                <a:lnTo>
                  <a:pt x="3594468" y="289788"/>
                </a:lnTo>
                <a:lnTo>
                  <a:pt x="3590353" y="300088"/>
                </a:lnTo>
                <a:lnTo>
                  <a:pt x="3605504" y="305257"/>
                </a:lnTo>
                <a:lnTo>
                  <a:pt x="3608717" y="294652"/>
                </a:lnTo>
                <a:close/>
              </a:path>
              <a:path w="4005579" h="447675">
                <a:moveTo>
                  <a:pt x="3649129" y="308813"/>
                </a:moveTo>
                <a:lnTo>
                  <a:pt x="3642068" y="306184"/>
                </a:lnTo>
                <a:lnTo>
                  <a:pt x="3635006" y="303568"/>
                </a:lnTo>
                <a:lnTo>
                  <a:pt x="3630828" y="313829"/>
                </a:lnTo>
                <a:lnTo>
                  <a:pt x="3645839" y="319417"/>
                </a:lnTo>
                <a:lnTo>
                  <a:pt x="3649129" y="308813"/>
                </a:lnTo>
                <a:close/>
              </a:path>
              <a:path w="4005579" h="447675">
                <a:moveTo>
                  <a:pt x="3689248" y="323735"/>
                </a:moveTo>
                <a:lnTo>
                  <a:pt x="3682187" y="321106"/>
                </a:lnTo>
                <a:lnTo>
                  <a:pt x="3675126" y="318477"/>
                </a:lnTo>
                <a:lnTo>
                  <a:pt x="3670884" y="328726"/>
                </a:lnTo>
                <a:lnTo>
                  <a:pt x="3685895" y="334314"/>
                </a:lnTo>
                <a:lnTo>
                  <a:pt x="3689248" y="323735"/>
                </a:lnTo>
                <a:close/>
              </a:path>
              <a:path w="4005579" h="447675">
                <a:moveTo>
                  <a:pt x="3729380" y="338658"/>
                </a:moveTo>
                <a:lnTo>
                  <a:pt x="3722319" y="336029"/>
                </a:lnTo>
                <a:lnTo>
                  <a:pt x="3715258" y="333400"/>
                </a:lnTo>
                <a:lnTo>
                  <a:pt x="3710965" y="343636"/>
                </a:lnTo>
                <a:lnTo>
                  <a:pt x="3725964" y="349211"/>
                </a:lnTo>
                <a:lnTo>
                  <a:pt x="3729380" y="338658"/>
                </a:lnTo>
                <a:close/>
              </a:path>
              <a:path w="4005579" h="447675">
                <a:moveTo>
                  <a:pt x="3769512" y="353580"/>
                </a:moveTo>
                <a:lnTo>
                  <a:pt x="3762451" y="350951"/>
                </a:lnTo>
                <a:lnTo>
                  <a:pt x="3755390" y="348322"/>
                </a:lnTo>
                <a:lnTo>
                  <a:pt x="3751034" y="358533"/>
                </a:lnTo>
                <a:lnTo>
                  <a:pt x="3766045" y="364109"/>
                </a:lnTo>
                <a:lnTo>
                  <a:pt x="3769512" y="353580"/>
                </a:lnTo>
                <a:close/>
              </a:path>
              <a:path w="4005579" h="447675">
                <a:moveTo>
                  <a:pt x="3809631" y="368503"/>
                </a:moveTo>
                <a:lnTo>
                  <a:pt x="3802570" y="365874"/>
                </a:lnTo>
                <a:lnTo>
                  <a:pt x="3795509" y="363245"/>
                </a:lnTo>
                <a:lnTo>
                  <a:pt x="3791089" y="373430"/>
                </a:lnTo>
                <a:lnTo>
                  <a:pt x="3806101" y="379006"/>
                </a:lnTo>
                <a:lnTo>
                  <a:pt x="3809631" y="368503"/>
                </a:lnTo>
                <a:close/>
              </a:path>
              <a:path w="4005579" h="447675">
                <a:moveTo>
                  <a:pt x="3849433" y="384263"/>
                </a:moveTo>
                <a:lnTo>
                  <a:pt x="3842448" y="381457"/>
                </a:lnTo>
                <a:lnTo>
                  <a:pt x="3835463" y="378650"/>
                </a:lnTo>
                <a:lnTo>
                  <a:pt x="3830980" y="388797"/>
                </a:lnTo>
                <a:lnTo>
                  <a:pt x="3845839" y="394766"/>
                </a:lnTo>
                <a:lnTo>
                  <a:pt x="3849433" y="384263"/>
                </a:lnTo>
                <a:close/>
              </a:path>
              <a:path w="4005579" h="447675">
                <a:moveTo>
                  <a:pt x="3889146" y="400227"/>
                </a:moveTo>
                <a:lnTo>
                  <a:pt x="3882161" y="397421"/>
                </a:lnTo>
                <a:lnTo>
                  <a:pt x="3875176" y="394614"/>
                </a:lnTo>
                <a:lnTo>
                  <a:pt x="3870642" y="404736"/>
                </a:lnTo>
                <a:lnTo>
                  <a:pt x="3885501" y="410705"/>
                </a:lnTo>
                <a:lnTo>
                  <a:pt x="3889146" y="400227"/>
                </a:lnTo>
                <a:close/>
              </a:path>
              <a:path w="4005579" h="447675">
                <a:moveTo>
                  <a:pt x="3928872" y="416191"/>
                </a:moveTo>
                <a:lnTo>
                  <a:pt x="3921887" y="413385"/>
                </a:lnTo>
                <a:lnTo>
                  <a:pt x="3914902" y="410578"/>
                </a:lnTo>
                <a:lnTo>
                  <a:pt x="3910304" y="420674"/>
                </a:lnTo>
                <a:lnTo>
                  <a:pt x="3925163" y="426643"/>
                </a:lnTo>
                <a:lnTo>
                  <a:pt x="3928872" y="416191"/>
                </a:lnTo>
                <a:close/>
              </a:path>
              <a:path w="4005579" h="447675">
                <a:moveTo>
                  <a:pt x="3968597" y="432155"/>
                </a:moveTo>
                <a:lnTo>
                  <a:pt x="3961612" y="429348"/>
                </a:lnTo>
                <a:lnTo>
                  <a:pt x="3954627" y="426542"/>
                </a:lnTo>
                <a:lnTo>
                  <a:pt x="3949979" y="436613"/>
                </a:lnTo>
                <a:lnTo>
                  <a:pt x="3964838" y="442595"/>
                </a:lnTo>
                <a:lnTo>
                  <a:pt x="3968597" y="432155"/>
                </a:lnTo>
                <a:close/>
              </a:path>
              <a:path w="4005579" h="447675">
                <a:moveTo>
                  <a:pt x="4005478" y="447065"/>
                </a:moveTo>
                <a:lnTo>
                  <a:pt x="4001325" y="445312"/>
                </a:lnTo>
                <a:lnTo>
                  <a:pt x="3994340" y="442506"/>
                </a:lnTo>
                <a:lnTo>
                  <a:pt x="3992207" y="447065"/>
                </a:lnTo>
                <a:lnTo>
                  <a:pt x="4005478" y="447065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bg object 32"/>
          <p:cNvSpPr/>
          <p:nvPr/>
        </p:nvSpPr>
        <p:spPr>
          <a:xfrm>
            <a:off x="5787149" y="6894766"/>
            <a:ext cx="608965" cy="97790"/>
          </a:xfrm>
          <a:custGeom>
            <a:avLst/>
            <a:gdLst/>
            <a:ahLst/>
            <a:cxnLst/>
            <a:rect l="l" t="t" r="r" b="b"/>
            <a:pathLst>
              <a:path w="608964" h="97790">
                <a:moveTo>
                  <a:pt x="17424" y="94056"/>
                </a:moveTo>
                <a:lnTo>
                  <a:pt x="14706" y="83312"/>
                </a:lnTo>
                <a:lnTo>
                  <a:pt x="7353" y="84912"/>
                </a:lnTo>
                <a:lnTo>
                  <a:pt x="0" y="86512"/>
                </a:lnTo>
                <a:lnTo>
                  <a:pt x="1816" y="97459"/>
                </a:lnTo>
                <a:lnTo>
                  <a:pt x="17424" y="94056"/>
                </a:lnTo>
                <a:close/>
              </a:path>
              <a:path w="608964" h="97790">
                <a:moveTo>
                  <a:pt x="59270" y="85725"/>
                </a:moveTo>
                <a:lnTo>
                  <a:pt x="56642" y="74942"/>
                </a:lnTo>
                <a:lnTo>
                  <a:pt x="49250" y="76352"/>
                </a:lnTo>
                <a:lnTo>
                  <a:pt x="41859" y="77762"/>
                </a:lnTo>
                <a:lnTo>
                  <a:pt x="43573" y="88722"/>
                </a:lnTo>
                <a:lnTo>
                  <a:pt x="59270" y="85725"/>
                </a:lnTo>
                <a:close/>
              </a:path>
              <a:path w="608964" h="97790">
                <a:moveTo>
                  <a:pt x="101193" y="77711"/>
                </a:moveTo>
                <a:lnTo>
                  <a:pt x="98653" y="66916"/>
                </a:lnTo>
                <a:lnTo>
                  <a:pt x="91262" y="68326"/>
                </a:lnTo>
                <a:lnTo>
                  <a:pt x="83870" y="69735"/>
                </a:lnTo>
                <a:lnTo>
                  <a:pt x="85496" y="80708"/>
                </a:lnTo>
                <a:lnTo>
                  <a:pt x="101193" y="77711"/>
                </a:lnTo>
                <a:close/>
              </a:path>
              <a:path w="608964" h="97790">
                <a:moveTo>
                  <a:pt x="143090" y="69697"/>
                </a:moveTo>
                <a:lnTo>
                  <a:pt x="140652" y="58889"/>
                </a:lnTo>
                <a:lnTo>
                  <a:pt x="133261" y="60299"/>
                </a:lnTo>
                <a:lnTo>
                  <a:pt x="125869" y="61709"/>
                </a:lnTo>
                <a:lnTo>
                  <a:pt x="127393" y="72707"/>
                </a:lnTo>
                <a:lnTo>
                  <a:pt x="143090" y="69697"/>
                </a:lnTo>
                <a:close/>
              </a:path>
              <a:path w="608964" h="97790">
                <a:moveTo>
                  <a:pt x="185140" y="62458"/>
                </a:moveTo>
                <a:lnTo>
                  <a:pt x="182791" y="51612"/>
                </a:lnTo>
                <a:lnTo>
                  <a:pt x="175361" y="52819"/>
                </a:lnTo>
                <a:lnTo>
                  <a:pt x="167932" y="54025"/>
                </a:lnTo>
                <a:lnTo>
                  <a:pt x="169354" y="65024"/>
                </a:lnTo>
                <a:lnTo>
                  <a:pt x="185140" y="62458"/>
                </a:lnTo>
                <a:close/>
              </a:path>
              <a:path w="608964" h="97790">
                <a:moveTo>
                  <a:pt x="227253" y="55600"/>
                </a:moveTo>
                <a:lnTo>
                  <a:pt x="225005" y="44742"/>
                </a:lnTo>
                <a:lnTo>
                  <a:pt x="217576" y="45948"/>
                </a:lnTo>
                <a:lnTo>
                  <a:pt x="210146" y="47155"/>
                </a:lnTo>
                <a:lnTo>
                  <a:pt x="211467" y="58166"/>
                </a:lnTo>
                <a:lnTo>
                  <a:pt x="227253" y="55600"/>
                </a:lnTo>
                <a:close/>
              </a:path>
              <a:path w="608964" h="97790">
                <a:moveTo>
                  <a:pt x="269367" y="48742"/>
                </a:moveTo>
                <a:lnTo>
                  <a:pt x="267220" y="37871"/>
                </a:lnTo>
                <a:lnTo>
                  <a:pt x="259791" y="39077"/>
                </a:lnTo>
                <a:lnTo>
                  <a:pt x="252361" y="40284"/>
                </a:lnTo>
                <a:lnTo>
                  <a:pt x="253580" y="51320"/>
                </a:lnTo>
                <a:lnTo>
                  <a:pt x="269367" y="48742"/>
                </a:lnTo>
                <a:close/>
              </a:path>
              <a:path w="608964" h="97790">
                <a:moveTo>
                  <a:pt x="311594" y="42646"/>
                </a:moveTo>
                <a:lnTo>
                  <a:pt x="309549" y="31737"/>
                </a:lnTo>
                <a:lnTo>
                  <a:pt x="302094" y="32727"/>
                </a:lnTo>
                <a:lnTo>
                  <a:pt x="294640" y="33718"/>
                </a:lnTo>
                <a:lnTo>
                  <a:pt x="295757" y="44754"/>
                </a:lnTo>
                <a:lnTo>
                  <a:pt x="311594" y="42646"/>
                </a:lnTo>
                <a:close/>
              </a:path>
              <a:path w="608964" h="97790">
                <a:moveTo>
                  <a:pt x="353885" y="37020"/>
                </a:moveTo>
                <a:lnTo>
                  <a:pt x="351942" y="26098"/>
                </a:lnTo>
                <a:lnTo>
                  <a:pt x="344487" y="27089"/>
                </a:lnTo>
                <a:lnTo>
                  <a:pt x="337032" y="28079"/>
                </a:lnTo>
                <a:lnTo>
                  <a:pt x="338035" y="39128"/>
                </a:lnTo>
                <a:lnTo>
                  <a:pt x="353885" y="37020"/>
                </a:lnTo>
                <a:close/>
              </a:path>
              <a:path w="608964" h="97790">
                <a:moveTo>
                  <a:pt x="396163" y="31381"/>
                </a:moveTo>
                <a:lnTo>
                  <a:pt x="394335" y="20447"/>
                </a:lnTo>
                <a:lnTo>
                  <a:pt x="386880" y="21437"/>
                </a:lnTo>
                <a:lnTo>
                  <a:pt x="379425" y="22428"/>
                </a:lnTo>
                <a:lnTo>
                  <a:pt x="380326" y="33489"/>
                </a:lnTo>
                <a:lnTo>
                  <a:pt x="396163" y="31381"/>
                </a:lnTo>
                <a:close/>
              </a:path>
              <a:path w="608964" h="97790">
                <a:moveTo>
                  <a:pt x="438543" y="26466"/>
                </a:moveTo>
                <a:lnTo>
                  <a:pt x="436829" y="15506"/>
                </a:lnTo>
                <a:lnTo>
                  <a:pt x="429336" y="16268"/>
                </a:lnTo>
                <a:lnTo>
                  <a:pt x="421843" y="17030"/>
                </a:lnTo>
                <a:lnTo>
                  <a:pt x="422643" y="28092"/>
                </a:lnTo>
                <a:lnTo>
                  <a:pt x="438543" y="26466"/>
                </a:lnTo>
                <a:close/>
              </a:path>
              <a:path w="608964" h="97790">
                <a:moveTo>
                  <a:pt x="480987" y="22123"/>
                </a:moveTo>
                <a:lnTo>
                  <a:pt x="479386" y="11150"/>
                </a:lnTo>
                <a:lnTo>
                  <a:pt x="471893" y="11912"/>
                </a:lnTo>
                <a:lnTo>
                  <a:pt x="464400" y="12674"/>
                </a:lnTo>
                <a:lnTo>
                  <a:pt x="465099" y="23749"/>
                </a:lnTo>
                <a:lnTo>
                  <a:pt x="480987" y="22123"/>
                </a:lnTo>
                <a:close/>
              </a:path>
              <a:path w="608964" h="97790">
                <a:moveTo>
                  <a:pt x="523430" y="17780"/>
                </a:moveTo>
                <a:lnTo>
                  <a:pt x="521931" y="6794"/>
                </a:lnTo>
                <a:lnTo>
                  <a:pt x="514438" y="7556"/>
                </a:lnTo>
                <a:lnTo>
                  <a:pt x="506945" y="8318"/>
                </a:lnTo>
                <a:lnTo>
                  <a:pt x="507530" y="19405"/>
                </a:lnTo>
                <a:lnTo>
                  <a:pt x="523430" y="17780"/>
                </a:lnTo>
                <a:close/>
              </a:path>
              <a:path w="608964" h="97790">
                <a:moveTo>
                  <a:pt x="565924" y="14033"/>
                </a:moveTo>
                <a:lnTo>
                  <a:pt x="564527" y="3009"/>
                </a:lnTo>
                <a:lnTo>
                  <a:pt x="557022" y="3543"/>
                </a:lnTo>
                <a:lnTo>
                  <a:pt x="549516" y="4076"/>
                </a:lnTo>
                <a:lnTo>
                  <a:pt x="549973" y="15151"/>
                </a:lnTo>
                <a:lnTo>
                  <a:pt x="565924" y="14033"/>
                </a:lnTo>
                <a:close/>
              </a:path>
              <a:path w="608964" h="97790">
                <a:moveTo>
                  <a:pt x="608482" y="11023"/>
                </a:moveTo>
                <a:lnTo>
                  <a:pt x="607199" y="0"/>
                </a:lnTo>
                <a:lnTo>
                  <a:pt x="599694" y="533"/>
                </a:lnTo>
                <a:lnTo>
                  <a:pt x="592188" y="1066"/>
                </a:lnTo>
                <a:lnTo>
                  <a:pt x="592543" y="12141"/>
                </a:lnTo>
                <a:lnTo>
                  <a:pt x="608482" y="11023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bg object 33"/>
          <p:cNvSpPr/>
          <p:nvPr/>
        </p:nvSpPr>
        <p:spPr>
          <a:xfrm>
            <a:off x="6422007" y="6893857"/>
            <a:ext cx="485775" cy="0"/>
          </a:xfrm>
          <a:custGeom>
            <a:avLst/>
            <a:gdLst/>
            <a:ahLst/>
            <a:cxnLst/>
            <a:rect l="l" t="t" r="r" b="b"/>
            <a:pathLst>
              <a:path w="485775" h="0">
                <a:moveTo>
                  <a:pt x="0" y="0"/>
                </a:moveTo>
                <a:lnTo>
                  <a:pt x="485253" y="0"/>
                </a:lnTo>
              </a:path>
            </a:pathLst>
          </a:custGeom>
          <a:ln w="20114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bg object 34"/>
          <p:cNvSpPr/>
          <p:nvPr/>
        </p:nvSpPr>
        <p:spPr>
          <a:xfrm>
            <a:off x="4800828" y="6890969"/>
            <a:ext cx="3886835" cy="424815"/>
          </a:xfrm>
          <a:custGeom>
            <a:avLst/>
            <a:gdLst/>
            <a:ahLst/>
            <a:cxnLst/>
            <a:rect l="l" t="t" r="r" b="b"/>
            <a:pathLst>
              <a:path w="3886834" h="424815">
                <a:moveTo>
                  <a:pt x="18300" y="423062"/>
                </a:moveTo>
                <a:lnTo>
                  <a:pt x="14135" y="412788"/>
                </a:lnTo>
                <a:lnTo>
                  <a:pt x="0" y="417842"/>
                </a:lnTo>
                <a:lnTo>
                  <a:pt x="1968" y="424230"/>
                </a:lnTo>
                <a:lnTo>
                  <a:pt x="15024" y="424230"/>
                </a:lnTo>
                <a:lnTo>
                  <a:pt x="18300" y="423062"/>
                </a:lnTo>
                <a:close/>
              </a:path>
              <a:path w="3886834" h="424815">
                <a:moveTo>
                  <a:pt x="58547" y="408914"/>
                </a:moveTo>
                <a:lnTo>
                  <a:pt x="54406" y="398627"/>
                </a:lnTo>
                <a:lnTo>
                  <a:pt x="47320" y="401104"/>
                </a:lnTo>
                <a:lnTo>
                  <a:pt x="40233" y="403580"/>
                </a:lnTo>
                <a:lnTo>
                  <a:pt x="43459" y="414197"/>
                </a:lnTo>
                <a:lnTo>
                  <a:pt x="58547" y="408914"/>
                </a:lnTo>
                <a:close/>
              </a:path>
              <a:path w="3886834" h="424815">
                <a:moveTo>
                  <a:pt x="98806" y="394843"/>
                </a:moveTo>
                <a:lnTo>
                  <a:pt x="94691" y="384543"/>
                </a:lnTo>
                <a:lnTo>
                  <a:pt x="87604" y="387019"/>
                </a:lnTo>
                <a:lnTo>
                  <a:pt x="80518" y="389496"/>
                </a:lnTo>
                <a:lnTo>
                  <a:pt x="83718" y="400113"/>
                </a:lnTo>
                <a:lnTo>
                  <a:pt x="98806" y="394843"/>
                </a:lnTo>
                <a:close/>
              </a:path>
              <a:path w="3886834" h="424815">
                <a:moveTo>
                  <a:pt x="139052" y="380771"/>
                </a:moveTo>
                <a:lnTo>
                  <a:pt x="134975" y="370459"/>
                </a:lnTo>
                <a:lnTo>
                  <a:pt x="127889" y="372935"/>
                </a:lnTo>
                <a:lnTo>
                  <a:pt x="120802" y="375412"/>
                </a:lnTo>
                <a:lnTo>
                  <a:pt x="123964" y="386041"/>
                </a:lnTo>
                <a:lnTo>
                  <a:pt x="139052" y="380771"/>
                </a:lnTo>
                <a:close/>
              </a:path>
              <a:path w="3886834" h="424815">
                <a:moveTo>
                  <a:pt x="179400" y="366966"/>
                </a:moveTo>
                <a:lnTo>
                  <a:pt x="175361" y="356628"/>
                </a:lnTo>
                <a:lnTo>
                  <a:pt x="168249" y="359041"/>
                </a:lnTo>
                <a:lnTo>
                  <a:pt x="161137" y="361442"/>
                </a:lnTo>
                <a:lnTo>
                  <a:pt x="164274" y="372084"/>
                </a:lnTo>
                <a:lnTo>
                  <a:pt x="179400" y="366966"/>
                </a:lnTo>
                <a:close/>
              </a:path>
              <a:path w="3886834" h="424815">
                <a:moveTo>
                  <a:pt x="219798" y="353288"/>
                </a:moveTo>
                <a:lnTo>
                  <a:pt x="215785" y="342938"/>
                </a:lnTo>
                <a:lnTo>
                  <a:pt x="208673" y="345351"/>
                </a:lnTo>
                <a:lnTo>
                  <a:pt x="201561" y="347751"/>
                </a:lnTo>
                <a:lnTo>
                  <a:pt x="204660" y="358406"/>
                </a:lnTo>
                <a:lnTo>
                  <a:pt x="219798" y="353288"/>
                </a:lnTo>
                <a:close/>
              </a:path>
              <a:path w="3886834" h="424815">
                <a:moveTo>
                  <a:pt x="260197" y="339610"/>
                </a:moveTo>
                <a:lnTo>
                  <a:pt x="256222" y="329247"/>
                </a:lnTo>
                <a:lnTo>
                  <a:pt x="249110" y="331660"/>
                </a:lnTo>
                <a:lnTo>
                  <a:pt x="241998" y="334060"/>
                </a:lnTo>
                <a:lnTo>
                  <a:pt x="245059" y="344728"/>
                </a:lnTo>
                <a:lnTo>
                  <a:pt x="260197" y="339610"/>
                </a:lnTo>
                <a:close/>
              </a:path>
              <a:path w="3886834" h="424815">
                <a:moveTo>
                  <a:pt x="300685" y="326263"/>
                </a:moveTo>
                <a:lnTo>
                  <a:pt x="296748" y="315887"/>
                </a:lnTo>
                <a:lnTo>
                  <a:pt x="289610" y="318211"/>
                </a:lnTo>
                <a:lnTo>
                  <a:pt x="282473" y="320535"/>
                </a:lnTo>
                <a:lnTo>
                  <a:pt x="285483" y="331203"/>
                </a:lnTo>
                <a:lnTo>
                  <a:pt x="300685" y="326263"/>
                </a:lnTo>
                <a:close/>
              </a:path>
              <a:path w="3886834" h="424815">
                <a:moveTo>
                  <a:pt x="341236" y="313080"/>
                </a:moveTo>
                <a:lnTo>
                  <a:pt x="337350" y="302691"/>
                </a:lnTo>
                <a:lnTo>
                  <a:pt x="330212" y="305015"/>
                </a:lnTo>
                <a:lnTo>
                  <a:pt x="323075" y="307340"/>
                </a:lnTo>
                <a:lnTo>
                  <a:pt x="326047" y="318020"/>
                </a:lnTo>
                <a:lnTo>
                  <a:pt x="341236" y="313080"/>
                </a:lnTo>
                <a:close/>
              </a:path>
              <a:path w="3886834" h="424815">
                <a:moveTo>
                  <a:pt x="381774" y="299897"/>
                </a:moveTo>
                <a:lnTo>
                  <a:pt x="377939" y="289483"/>
                </a:lnTo>
                <a:lnTo>
                  <a:pt x="370801" y="291807"/>
                </a:lnTo>
                <a:lnTo>
                  <a:pt x="363664" y="294132"/>
                </a:lnTo>
                <a:lnTo>
                  <a:pt x="366585" y="304838"/>
                </a:lnTo>
                <a:lnTo>
                  <a:pt x="381774" y="299897"/>
                </a:lnTo>
                <a:close/>
              </a:path>
              <a:path w="3886834" h="424815">
                <a:moveTo>
                  <a:pt x="422440" y="287083"/>
                </a:moveTo>
                <a:lnTo>
                  <a:pt x="418655" y="276656"/>
                </a:lnTo>
                <a:lnTo>
                  <a:pt x="411480" y="278879"/>
                </a:lnTo>
                <a:lnTo>
                  <a:pt x="404304" y="281101"/>
                </a:lnTo>
                <a:lnTo>
                  <a:pt x="407174" y="291807"/>
                </a:lnTo>
                <a:lnTo>
                  <a:pt x="422440" y="287083"/>
                </a:lnTo>
                <a:close/>
              </a:path>
              <a:path w="3886834" h="424815">
                <a:moveTo>
                  <a:pt x="463181" y="274485"/>
                </a:moveTo>
                <a:lnTo>
                  <a:pt x="459447" y="264033"/>
                </a:lnTo>
                <a:lnTo>
                  <a:pt x="452272" y="266255"/>
                </a:lnTo>
                <a:lnTo>
                  <a:pt x="445096" y="268478"/>
                </a:lnTo>
                <a:lnTo>
                  <a:pt x="447916" y="279209"/>
                </a:lnTo>
                <a:lnTo>
                  <a:pt x="463181" y="274485"/>
                </a:lnTo>
                <a:close/>
              </a:path>
              <a:path w="3886834" h="424815">
                <a:moveTo>
                  <a:pt x="503897" y="261886"/>
                </a:moveTo>
                <a:lnTo>
                  <a:pt x="500227" y="251421"/>
                </a:lnTo>
                <a:lnTo>
                  <a:pt x="493052" y="253644"/>
                </a:lnTo>
                <a:lnTo>
                  <a:pt x="485876" y="255866"/>
                </a:lnTo>
                <a:lnTo>
                  <a:pt x="488645" y="266611"/>
                </a:lnTo>
                <a:lnTo>
                  <a:pt x="503897" y="261886"/>
                </a:lnTo>
                <a:close/>
              </a:path>
              <a:path w="3886834" h="424815">
                <a:moveTo>
                  <a:pt x="544766" y="249732"/>
                </a:moveTo>
                <a:lnTo>
                  <a:pt x="541147" y="239242"/>
                </a:lnTo>
                <a:lnTo>
                  <a:pt x="533933" y="241338"/>
                </a:lnTo>
                <a:lnTo>
                  <a:pt x="526719" y="243433"/>
                </a:lnTo>
                <a:lnTo>
                  <a:pt x="529424" y="254190"/>
                </a:lnTo>
                <a:lnTo>
                  <a:pt x="544766" y="249732"/>
                </a:lnTo>
                <a:close/>
              </a:path>
              <a:path w="3886834" h="424815">
                <a:moveTo>
                  <a:pt x="585698" y="237807"/>
                </a:moveTo>
                <a:lnTo>
                  <a:pt x="582142" y="227304"/>
                </a:lnTo>
                <a:lnTo>
                  <a:pt x="574929" y="229400"/>
                </a:lnTo>
                <a:lnTo>
                  <a:pt x="567715" y="231495"/>
                </a:lnTo>
                <a:lnTo>
                  <a:pt x="570357" y="242277"/>
                </a:lnTo>
                <a:lnTo>
                  <a:pt x="585698" y="237807"/>
                </a:lnTo>
                <a:close/>
              </a:path>
              <a:path w="3886834" h="424815">
                <a:moveTo>
                  <a:pt x="626618" y="225882"/>
                </a:moveTo>
                <a:lnTo>
                  <a:pt x="623125" y="215366"/>
                </a:lnTo>
                <a:lnTo>
                  <a:pt x="615911" y="217462"/>
                </a:lnTo>
                <a:lnTo>
                  <a:pt x="608698" y="219557"/>
                </a:lnTo>
                <a:lnTo>
                  <a:pt x="611276" y="230352"/>
                </a:lnTo>
                <a:lnTo>
                  <a:pt x="626618" y="225882"/>
                </a:lnTo>
                <a:close/>
              </a:path>
              <a:path w="3886834" h="424815">
                <a:moveTo>
                  <a:pt x="667689" y="214464"/>
                </a:moveTo>
                <a:lnTo>
                  <a:pt x="664260" y="203911"/>
                </a:lnTo>
                <a:lnTo>
                  <a:pt x="657009" y="205879"/>
                </a:lnTo>
                <a:lnTo>
                  <a:pt x="649757" y="207848"/>
                </a:lnTo>
                <a:lnTo>
                  <a:pt x="652272" y="218643"/>
                </a:lnTo>
                <a:lnTo>
                  <a:pt x="667689" y="214464"/>
                </a:lnTo>
                <a:close/>
              </a:path>
              <a:path w="3886834" h="424815">
                <a:moveTo>
                  <a:pt x="708825" y="203327"/>
                </a:moveTo>
                <a:lnTo>
                  <a:pt x="705472" y="192747"/>
                </a:lnTo>
                <a:lnTo>
                  <a:pt x="698220" y="194716"/>
                </a:lnTo>
                <a:lnTo>
                  <a:pt x="690968" y="196684"/>
                </a:lnTo>
                <a:lnTo>
                  <a:pt x="693407" y="207505"/>
                </a:lnTo>
                <a:lnTo>
                  <a:pt x="708825" y="203327"/>
                </a:lnTo>
                <a:close/>
              </a:path>
              <a:path w="3886834" h="424815">
                <a:moveTo>
                  <a:pt x="749960" y="192163"/>
                </a:moveTo>
                <a:lnTo>
                  <a:pt x="746683" y="181571"/>
                </a:lnTo>
                <a:lnTo>
                  <a:pt x="739432" y="183540"/>
                </a:lnTo>
                <a:lnTo>
                  <a:pt x="732180" y="185508"/>
                </a:lnTo>
                <a:lnTo>
                  <a:pt x="734555" y="196342"/>
                </a:lnTo>
                <a:lnTo>
                  <a:pt x="749960" y="192163"/>
                </a:lnTo>
                <a:close/>
              </a:path>
              <a:path w="3886834" h="424815">
                <a:moveTo>
                  <a:pt x="791260" y="181597"/>
                </a:moveTo>
                <a:lnTo>
                  <a:pt x="788047" y="170967"/>
                </a:lnTo>
                <a:lnTo>
                  <a:pt x="780757" y="172783"/>
                </a:lnTo>
                <a:lnTo>
                  <a:pt x="773468" y="174599"/>
                </a:lnTo>
                <a:lnTo>
                  <a:pt x="775766" y="185445"/>
                </a:lnTo>
                <a:lnTo>
                  <a:pt x="791260" y="181597"/>
                </a:lnTo>
                <a:close/>
              </a:path>
              <a:path w="3886834" h="424815">
                <a:moveTo>
                  <a:pt x="832624" y="171297"/>
                </a:moveTo>
                <a:lnTo>
                  <a:pt x="829487" y="160655"/>
                </a:lnTo>
                <a:lnTo>
                  <a:pt x="822198" y="162471"/>
                </a:lnTo>
                <a:lnTo>
                  <a:pt x="814908" y="164287"/>
                </a:lnTo>
                <a:lnTo>
                  <a:pt x="817118" y="175145"/>
                </a:lnTo>
                <a:lnTo>
                  <a:pt x="832624" y="171297"/>
                </a:lnTo>
                <a:close/>
              </a:path>
              <a:path w="3886834" h="424815">
                <a:moveTo>
                  <a:pt x="873988" y="161023"/>
                </a:moveTo>
                <a:lnTo>
                  <a:pt x="870927" y="150355"/>
                </a:lnTo>
                <a:lnTo>
                  <a:pt x="863638" y="152171"/>
                </a:lnTo>
                <a:lnTo>
                  <a:pt x="856348" y="153987"/>
                </a:lnTo>
                <a:lnTo>
                  <a:pt x="858481" y="164871"/>
                </a:lnTo>
                <a:lnTo>
                  <a:pt x="873988" y="161023"/>
                </a:lnTo>
                <a:close/>
              </a:path>
              <a:path w="3886834" h="424815">
                <a:moveTo>
                  <a:pt x="915479" y="151345"/>
                </a:moveTo>
                <a:lnTo>
                  <a:pt x="912507" y="140665"/>
                </a:lnTo>
                <a:lnTo>
                  <a:pt x="905179" y="142303"/>
                </a:lnTo>
                <a:lnTo>
                  <a:pt x="897851" y="143941"/>
                </a:lnTo>
                <a:lnTo>
                  <a:pt x="899909" y="154838"/>
                </a:lnTo>
                <a:lnTo>
                  <a:pt x="915479" y="151345"/>
                </a:lnTo>
                <a:close/>
              </a:path>
              <a:path w="3886834" h="424815">
                <a:moveTo>
                  <a:pt x="957084" y="142024"/>
                </a:moveTo>
                <a:lnTo>
                  <a:pt x="954189" y="131318"/>
                </a:lnTo>
                <a:lnTo>
                  <a:pt x="946861" y="132956"/>
                </a:lnTo>
                <a:lnTo>
                  <a:pt x="939533" y="134594"/>
                </a:lnTo>
                <a:lnTo>
                  <a:pt x="941501" y="145516"/>
                </a:lnTo>
                <a:lnTo>
                  <a:pt x="957084" y="142024"/>
                </a:lnTo>
                <a:close/>
              </a:path>
              <a:path w="3886834" h="424815">
                <a:moveTo>
                  <a:pt x="998664" y="132689"/>
                </a:moveTo>
                <a:lnTo>
                  <a:pt x="995857" y="121970"/>
                </a:lnTo>
                <a:lnTo>
                  <a:pt x="988529" y="123609"/>
                </a:lnTo>
                <a:lnTo>
                  <a:pt x="981202" y="125247"/>
                </a:lnTo>
                <a:lnTo>
                  <a:pt x="983081" y="136194"/>
                </a:lnTo>
                <a:lnTo>
                  <a:pt x="998664" y="132689"/>
                </a:lnTo>
                <a:close/>
              </a:path>
              <a:path w="3886834" h="424815">
                <a:moveTo>
                  <a:pt x="1040384" y="124015"/>
                </a:moveTo>
                <a:lnTo>
                  <a:pt x="1037666" y="113258"/>
                </a:lnTo>
                <a:lnTo>
                  <a:pt x="1030300" y="114719"/>
                </a:lnTo>
                <a:lnTo>
                  <a:pt x="1022934" y="116179"/>
                </a:lnTo>
                <a:lnTo>
                  <a:pt x="1024724" y="127127"/>
                </a:lnTo>
                <a:lnTo>
                  <a:pt x="1040384" y="124015"/>
                </a:lnTo>
                <a:close/>
              </a:path>
              <a:path w="3886834" h="424815">
                <a:moveTo>
                  <a:pt x="1082179" y="115735"/>
                </a:moveTo>
                <a:lnTo>
                  <a:pt x="1079550" y="104952"/>
                </a:lnTo>
                <a:lnTo>
                  <a:pt x="1072184" y="106413"/>
                </a:lnTo>
                <a:lnTo>
                  <a:pt x="1064806" y="107873"/>
                </a:lnTo>
                <a:lnTo>
                  <a:pt x="1066520" y="118833"/>
                </a:lnTo>
                <a:lnTo>
                  <a:pt x="1082179" y="115735"/>
                </a:lnTo>
                <a:close/>
              </a:path>
              <a:path w="3886834" h="424815">
                <a:moveTo>
                  <a:pt x="1123975" y="107442"/>
                </a:moveTo>
                <a:lnTo>
                  <a:pt x="1121448" y="96647"/>
                </a:lnTo>
                <a:lnTo>
                  <a:pt x="1114082" y="98107"/>
                </a:lnTo>
                <a:lnTo>
                  <a:pt x="1106703" y="99568"/>
                </a:lnTo>
                <a:lnTo>
                  <a:pt x="1108316" y="110553"/>
                </a:lnTo>
                <a:lnTo>
                  <a:pt x="1123975" y="107442"/>
                </a:lnTo>
                <a:close/>
              </a:path>
              <a:path w="3886834" h="424815">
                <a:moveTo>
                  <a:pt x="2149119" y="939"/>
                </a:moveTo>
                <a:lnTo>
                  <a:pt x="2141613" y="469"/>
                </a:lnTo>
                <a:lnTo>
                  <a:pt x="2134108" y="0"/>
                </a:lnTo>
                <a:lnTo>
                  <a:pt x="2132990" y="11036"/>
                </a:lnTo>
                <a:lnTo>
                  <a:pt x="2148929" y="12039"/>
                </a:lnTo>
                <a:lnTo>
                  <a:pt x="2149119" y="939"/>
                </a:lnTo>
                <a:close/>
              </a:path>
              <a:path w="3886834" h="424815">
                <a:moveTo>
                  <a:pt x="2191804" y="3632"/>
                </a:moveTo>
                <a:lnTo>
                  <a:pt x="2184298" y="3162"/>
                </a:lnTo>
                <a:lnTo>
                  <a:pt x="2176780" y="2692"/>
                </a:lnTo>
                <a:lnTo>
                  <a:pt x="2175560" y="13716"/>
                </a:lnTo>
                <a:lnTo>
                  <a:pt x="2191512" y="14719"/>
                </a:lnTo>
                <a:lnTo>
                  <a:pt x="2191804" y="3632"/>
                </a:lnTo>
                <a:close/>
              </a:path>
              <a:path w="3886834" h="424815">
                <a:moveTo>
                  <a:pt x="2234488" y="6400"/>
                </a:moveTo>
                <a:lnTo>
                  <a:pt x="2226983" y="5842"/>
                </a:lnTo>
                <a:lnTo>
                  <a:pt x="2219464" y="5372"/>
                </a:lnTo>
                <a:lnTo>
                  <a:pt x="2218131" y="16383"/>
                </a:lnTo>
                <a:lnTo>
                  <a:pt x="2226106" y="16891"/>
                </a:lnTo>
                <a:lnTo>
                  <a:pt x="2234069" y="17500"/>
                </a:lnTo>
                <a:lnTo>
                  <a:pt x="2234488" y="6400"/>
                </a:lnTo>
                <a:close/>
              </a:path>
              <a:path w="3886834" h="424815">
                <a:moveTo>
                  <a:pt x="2277059" y="10591"/>
                </a:moveTo>
                <a:lnTo>
                  <a:pt x="2269566" y="9867"/>
                </a:lnTo>
                <a:lnTo>
                  <a:pt x="2262073" y="9144"/>
                </a:lnTo>
                <a:lnTo>
                  <a:pt x="2260638" y="20142"/>
                </a:lnTo>
                <a:lnTo>
                  <a:pt x="2276538" y="21678"/>
                </a:lnTo>
                <a:lnTo>
                  <a:pt x="2277059" y="10591"/>
                </a:lnTo>
                <a:close/>
              </a:path>
              <a:path w="3886834" h="424815">
                <a:moveTo>
                  <a:pt x="2319629" y="14706"/>
                </a:moveTo>
                <a:lnTo>
                  <a:pt x="2312136" y="13982"/>
                </a:lnTo>
                <a:lnTo>
                  <a:pt x="2304643" y="13258"/>
                </a:lnTo>
                <a:lnTo>
                  <a:pt x="2303094" y="24244"/>
                </a:lnTo>
                <a:lnTo>
                  <a:pt x="2319007" y="25781"/>
                </a:lnTo>
                <a:lnTo>
                  <a:pt x="2319629" y="14706"/>
                </a:lnTo>
                <a:close/>
              </a:path>
              <a:path w="3886834" h="424815">
                <a:moveTo>
                  <a:pt x="2362212" y="18834"/>
                </a:moveTo>
                <a:lnTo>
                  <a:pt x="2354719" y="18110"/>
                </a:lnTo>
                <a:lnTo>
                  <a:pt x="2347226" y="17386"/>
                </a:lnTo>
                <a:lnTo>
                  <a:pt x="2345575" y="28359"/>
                </a:lnTo>
                <a:lnTo>
                  <a:pt x="2361476" y="29895"/>
                </a:lnTo>
                <a:lnTo>
                  <a:pt x="2362212" y="18834"/>
                </a:lnTo>
                <a:close/>
              </a:path>
              <a:path w="3886834" h="424815">
                <a:moveTo>
                  <a:pt x="2404681" y="23850"/>
                </a:moveTo>
                <a:lnTo>
                  <a:pt x="2397214" y="22872"/>
                </a:lnTo>
                <a:lnTo>
                  <a:pt x="2389746" y="21894"/>
                </a:lnTo>
                <a:lnTo>
                  <a:pt x="2387993" y="32842"/>
                </a:lnTo>
                <a:lnTo>
                  <a:pt x="2403843" y="34912"/>
                </a:lnTo>
                <a:lnTo>
                  <a:pt x="2404681" y="23850"/>
                </a:lnTo>
                <a:close/>
              </a:path>
              <a:path w="3886834" h="424815">
                <a:moveTo>
                  <a:pt x="2447086" y="29400"/>
                </a:moveTo>
                <a:lnTo>
                  <a:pt x="2439619" y="28422"/>
                </a:lnTo>
                <a:lnTo>
                  <a:pt x="2432151" y="27444"/>
                </a:lnTo>
                <a:lnTo>
                  <a:pt x="2430297" y="38379"/>
                </a:lnTo>
                <a:lnTo>
                  <a:pt x="2446134" y="40449"/>
                </a:lnTo>
                <a:lnTo>
                  <a:pt x="2447086" y="29400"/>
                </a:lnTo>
                <a:close/>
              </a:path>
              <a:path w="3886834" h="424815">
                <a:moveTo>
                  <a:pt x="2489492" y="34950"/>
                </a:moveTo>
                <a:lnTo>
                  <a:pt x="2482024" y="33972"/>
                </a:lnTo>
                <a:lnTo>
                  <a:pt x="2474557" y="32994"/>
                </a:lnTo>
                <a:lnTo>
                  <a:pt x="2472601" y="43916"/>
                </a:lnTo>
                <a:lnTo>
                  <a:pt x="2488438" y="45986"/>
                </a:lnTo>
                <a:lnTo>
                  <a:pt x="2489492" y="34950"/>
                </a:lnTo>
                <a:close/>
              </a:path>
              <a:path w="3886834" h="424815">
                <a:moveTo>
                  <a:pt x="2531897" y="40500"/>
                </a:moveTo>
                <a:lnTo>
                  <a:pt x="2524442" y="39509"/>
                </a:lnTo>
                <a:lnTo>
                  <a:pt x="2516975" y="38531"/>
                </a:lnTo>
                <a:lnTo>
                  <a:pt x="2514917" y="49441"/>
                </a:lnTo>
                <a:lnTo>
                  <a:pt x="2530754" y="51523"/>
                </a:lnTo>
                <a:lnTo>
                  <a:pt x="2531897" y="40500"/>
                </a:lnTo>
                <a:close/>
              </a:path>
              <a:path w="3886834" h="424815">
                <a:moveTo>
                  <a:pt x="2574099" y="47510"/>
                </a:moveTo>
                <a:lnTo>
                  <a:pt x="2566670" y="46291"/>
                </a:lnTo>
                <a:lnTo>
                  <a:pt x="2559240" y="45072"/>
                </a:lnTo>
                <a:lnTo>
                  <a:pt x="2557081" y="55943"/>
                </a:lnTo>
                <a:lnTo>
                  <a:pt x="2572855" y="58534"/>
                </a:lnTo>
                <a:lnTo>
                  <a:pt x="2574099" y="47510"/>
                </a:lnTo>
                <a:close/>
              </a:path>
              <a:path w="3886834" h="424815">
                <a:moveTo>
                  <a:pt x="2616289" y="54457"/>
                </a:moveTo>
                <a:lnTo>
                  <a:pt x="2608859" y="53238"/>
                </a:lnTo>
                <a:lnTo>
                  <a:pt x="2601430" y="52019"/>
                </a:lnTo>
                <a:lnTo>
                  <a:pt x="2599169" y="62877"/>
                </a:lnTo>
                <a:lnTo>
                  <a:pt x="2614942" y="65468"/>
                </a:lnTo>
                <a:lnTo>
                  <a:pt x="2616289" y="54457"/>
                </a:lnTo>
                <a:close/>
              </a:path>
              <a:path w="3886834" h="424815">
                <a:moveTo>
                  <a:pt x="2658491" y="61404"/>
                </a:moveTo>
                <a:lnTo>
                  <a:pt x="2651061" y="60185"/>
                </a:lnTo>
                <a:lnTo>
                  <a:pt x="2643632" y="58966"/>
                </a:lnTo>
                <a:lnTo>
                  <a:pt x="2641269" y="69811"/>
                </a:lnTo>
                <a:lnTo>
                  <a:pt x="2657043" y="72402"/>
                </a:lnTo>
                <a:lnTo>
                  <a:pt x="2658491" y="61404"/>
                </a:lnTo>
                <a:close/>
              </a:path>
              <a:path w="3886834" h="424815">
                <a:moveTo>
                  <a:pt x="2700591" y="68872"/>
                </a:moveTo>
                <a:lnTo>
                  <a:pt x="2693212" y="67411"/>
                </a:lnTo>
                <a:lnTo>
                  <a:pt x="2685834" y="65951"/>
                </a:lnTo>
                <a:lnTo>
                  <a:pt x="2683370" y="76758"/>
                </a:lnTo>
                <a:lnTo>
                  <a:pt x="2699054" y="79870"/>
                </a:lnTo>
                <a:lnTo>
                  <a:pt x="2700591" y="68872"/>
                </a:lnTo>
                <a:close/>
              </a:path>
              <a:path w="3886834" h="424815">
                <a:moveTo>
                  <a:pt x="2742539" y="77190"/>
                </a:moveTo>
                <a:lnTo>
                  <a:pt x="2735161" y="75730"/>
                </a:lnTo>
                <a:lnTo>
                  <a:pt x="2727782" y="74269"/>
                </a:lnTo>
                <a:lnTo>
                  <a:pt x="2725229" y="85064"/>
                </a:lnTo>
                <a:lnTo>
                  <a:pt x="2740914" y="88163"/>
                </a:lnTo>
                <a:lnTo>
                  <a:pt x="2742539" y="77190"/>
                </a:lnTo>
                <a:close/>
              </a:path>
              <a:path w="3886834" h="424815">
                <a:moveTo>
                  <a:pt x="2784487" y="85496"/>
                </a:moveTo>
                <a:lnTo>
                  <a:pt x="2777109" y="84035"/>
                </a:lnTo>
                <a:lnTo>
                  <a:pt x="2769730" y="82575"/>
                </a:lnTo>
                <a:lnTo>
                  <a:pt x="2767088" y="93345"/>
                </a:lnTo>
                <a:lnTo>
                  <a:pt x="2782760" y="96456"/>
                </a:lnTo>
                <a:lnTo>
                  <a:pt x="2784487" y="85496"/>
                </a:lnTo>
                <a:close/>
              </a:path>
              <a:path w="3886834" h="424815">
                <a:moveTo>
                  <a:pt x="2826435" y="93802"/>
                </a:moveTo>
                <a:lnTo>
                  <a:pt x="2819057" y="92341"/>
                </a:lnTo>
                <a:lnTo>
                  <a:pt x="2811678" y="90881"/>
                </a:lnTo>
                <a:lnTo>
                  <a:pt x="2808948" y="101638"/>
                </a:lnTo>
                <a:lnTo>
                  <a:pt x="2824619" y="104736"/>
                </a:lnTo>
                <a:lnTo>
                  <a:pt x="2826435" y="93802"/>
                </a:lnTo>
                <a:close/>
              </a:path>
              <a:path w="3886834" h="424815">
                <a:moveTo>
                  <a:pt x="2868218" y="102920"/>
                </a:moveTo>
                <a:lnTo>
                  <a:pt x="2860891" y="101219"/>
                </a:lnTo>
                <a:lnTo>
                  <a:pt x="2853563" y="99529"/>
                </a:lnTo>
                <a:lnTo>
                  <a:pt x="2850743" y="110248"/>
                </a:lnTo>
                <a:lnTo>
                  <a:pt x="2866313" y="113842"/>
                </a:lnTo>
                <a:lnTo>
                  <a:pt x="2868218" y="102920"/>
                </a:lnTo>
                <a:close/>
              </a:path>
              <a:path w="3886834" h="424815">
                <a:moveTo>
                  <a:pt x="2909887" y="112547"/>
                </a:moveTo>
                <a:lnTo>
                  <a:pt x="2902559" y="110845"/>
                </a:lnTo>
                <a:lnTo>
                  <a:pt x="2895231" y="109156"/>
                </a:lnTo>
                <a:lnTo>
                  <a:pt x="2892323" y="119849"/>
                </a:lnTo>
                <a:lnTo>
                  <a:pt x="2907893" y="123456"/>
                </a:lnTo>
                <a:lnTo>
                  <a:pt x="2909887" y="112547"/>
                </a:lnTo>
                <a:close/>
              </a:path>
              <a:path w="3886834" h="424815">
                <a:moveTo>
                  <a:pt x="2951543" y="122174"/>
                </a:moveTo>
                <a:lnTo>
                  <a:pt x="2944215" y="120472"/>
                </a:lnTo>
                <a:lnTo>
                  <a:pt x="2936887" y="118770"/>
                </a:lnTo>
                <a:lnTo>
                  <a:pt x="2933890" y="129463"/>
                </a:lnTo>
                <a:lnTo>
                  <a:pt x="2949473" y="133057"/>
                </a:lnTo>
                <a:lnTo>
                  <a:pt x="2951543" y="122174"/>
                </a:lnTo>
                <a:close/>
              </a:path>
              <a:path w="3886834" h="424815">
                <a:moveTo>
                  <a:pt x="2993212" y="131813"/>
                </a:moveTo>
                <a:lnTo>
                  <a:pt x="2985884" y="130111"/>
                </a:lnTo>
                <a:lnTo>
                  <a:pt x="2978556" y="128409"/>
                </a:lnTo>
                <a:lnTo>
                  <a:pt x="2975470" y="139077"/>
                </a:lnTo>
                <a:lnTo>
                  <a:pt x="2991053" y="142684"/>
                </a:lnTo>
                <a:lnTo>
                  <a:pt x="2993212" y="131813"/>
                </a:lnTo>
                <a:close/>
              </a:path>
              <a:path w="3886834" h="424815">
                <a:moveTo>
                  <a:pt x="3034652" y="142328"/>
                </a:moveTo>
                <a:lnTo>
                  <a:pt x="3027375" y="140411"/>
                </a:lnTo>
                <a:lnTo>
                  <a:pt x="3020098" y="138493"/>
                </a:lnTo>
                <a:lnTo>
                  <a:pt x="3016935" y="149123"/>
                </a:lnTo>
                <a:lnTo>
                  <a:pt x="3032404" y="153200"/>
                </a:lnTo>
                <a:lnTo>
                  <a:pt x="3034652" y="142328"/>
                </a:lnTo>
                <a:close/>
              </a:path>
              <a:path w="3886834" h="424815">
                <a:moveTo>
                  <a:pt x="3076003" y="153225"/>
                </a:moveTo>
                <a:lnTo>
                  <a:pt x="3068726" y="151307"/>
                </a:lnTo>
                <a:lnTo>
                  <a:pt x="3061449" y="149390"/>
                </a:lnTo>
                <a:lnTo>
                  <a:pt x="3058210" y="159994"/>
                </a:lnTo>
                <a:lnTo>
                  <a:pt x="3073666" y="164071"/>
                </a:lnTo>
                <a:lnTo>
                  <a:pt x="3076003" y="153225"/>
                </a:lnTo>
                <a:close/>
              </a:path>
              <a:path w="3886834" h="424815">
                <a:moveTo>
                  <a:pt x="3117342" y="164134"/>
                </a:moveTo>
                <a:lnTo>
                  <a:pt x="3110065" y="162217"/>
                </a:lnTo>
                <a:lnTo>
                  <a:pt x="3102787" y="160299"/>
                </a:lnTo>
                <a:lnTo>
                  <a:pt x="3099473" y="170878"/>
                </a:lnTo>
                <a:lnTo>
                  <a:pt x="3114929" y="174967"/>
                </a:lnTo>
                <a:lnTo>
                  <a:pt x="3117342" y="164134"/>
                </a:lnTo>
                <a:close/>
              </a:path>
              <a:path w="3886834" h="424815">
                <a:moveTo>
                  <a:pt x="3158693" y="175044"/>
                </a:moveTo>
                <a:lnTo>
                  <a:pt x="3151416" y="173126"/>
                </a:lnTo>
                <a:lnTo>
                  <a:pt x="3144139" y="171208"/>
                </a:lnTo>
                <a:lnTo>
                  <a:pt x="3140735" y="181775"/>
                </a:lnTo>
                <a:lnTo>
                  <a:pt x="3156204" y="185851"/>
                </a:lnTo>
                <a:lnTo>
                  <a:pt x="3158693" y="175044"/>
                </a:lnTo>
                <a:close/>
              </a:path>
              <a:path w="3886834" h="424815">
                <a:moveTo>
                  <a:pt x="3199803" y="186766"/>
                </a:moveTo>
                <a:lnTo>
                  <a:pt x="3192589" y="184632"/>
                </a:lnTo>
                <a:lnTo>
                  <a:pt x="3185376" y="182499"/>
                </a:lnTo>
                <a:lnTo>
                  <a:pt x="3181896" y="193027"/>
                </a:lnTo>
                <a:lnTo>
                  <a:pt x="3197237" y="197561"/>
                </a:lnTo>
                <a:lnTo>
                  <a:pt x="3199803" y="186766"/>
                </a:lnTo>
                <a:close/>
              </a:path>
              <a:path w="3886834" h="424815">
                <a:moveTo>
                  <a:pt x="3240811" y="198894"/>
                </a:moveTo>
                <a:lnTo>
                  <a:pt x="3233597" y="196761"/>
                </a:lnTo>
                <a:lnTo>
                  <a:pt x="3226384" y="194627"/>
                </a:lnTo>
                <a:lnTo>
                  <a:pt x="3222828" y="205130"/>
                </a:lnTo>
                <a:lnTo>
                  <a:pt x="3238169" y="209677"/>
                </a:lnTo>
                <a:lnTo>
                  <a:pt x="3240811" y="198894"/>
                </a:lnTo>
                <a:close/>
              </a:path>
              <a:path w="3886834" h="424815">
                <a:moveTo>
                  <a:pt x="3281807" y="211023"/>
                </a:moveTo>
                <a:lnTo>
                  <a:pt x="3274593" y="208889"/>
                </a:lnTo>
                <a:lnTo>
                  <a:pt x="3267379" y="206756"/>
                </a:lnTo>
                <a:lnTo>
                  <a:pt x="3263760" y="217246"/>
                </a:lnTo>
                <a:lnTo>
                  <a:pt x="3279089" y="221780"/>
                </a:lnTo>
                <a:lnTo>
                  <a:pt x="3281807" y="211023"/>
                </a:lnTo>
                <a:close/>
              </a:path>
              <a:path w="3886834" h="424815">
                <a:moveTo>
                  <a:pt x="3322802" y="223151"/>
                </a:moveTo>
                <a:lnTo>
                  <a:pt x="3315589" y="221018"/>
                </a:lnTo>
                <a:lnTo>
                  <a:pt x="3308375" y="218884"/>
                </a:lnTo>
                <a:lnTo>
                  <a:pt x="3304679" y="229349"/>
                </a:lnTo>
                <a:lnTo>
                  <a:pt x="3320008" y="233883"/>
                </a:lnTo>
                <a:lnTo>
                  <a:pt x="3322802" y="223151"/>
                </a:lnTo>
                <a:close/>
              </a:path>
              <a:path w="3886834" h="424815">
                <a:moveTo>
                  <a:pt x="3363633" y="235851"/>
                </a:moveTo>
                <a:lnTo>
                  <a:pt x="3356483" y="233514"/>
                </a:lnTo>
                <a:lnTo>
                  <a:pt x="3349333" y="231178"/>
                </a:lnTo>
                <a:lnTo>
                  <a:pt x="3345561" y="241604"/>
                </a:lnTo>
                <a:lnTo>
                  <a:pt x="3360763" y="246583"/>
                </a:lnTo>
                <a:lnTo>
                  <a:pt x="3363633" y="235851"/>
                </a:lnTo>
                <a:close/>
              </a:path>
              <a:path w="3886834" h="424815">
                <a:moveTo>
                  <a:pt x="3404260" y="249148"/>
                </a:moveTo>
                <a:lnTo>
                  <a:pt x="3397110" y="246811"/>
                </a:lnTo>
                <a:lnTo>
                  <a:pt x="3389960" y="244475"/>
                </a:lnTo>
                <a:lnTo>
                  <a:pt x="3386124" y="254876"/>
                </a:lnTo>
                <a:lnTo>
                  <a:pt x="3401326" y="259854"/>
                </a:lnTo>
                <a:lnTo>
                  <a:pt x="3404260" y="249148"/>
                </a:lnTo>
                <a:close/>
              </a:path>
              <a:path w="3886834" h="424815">
                <a:moveTo>
                  <a:pt x="3444900" y="262445"/>
                </a:moveTo>
                <a:lnTo>
                  <a:pt x="3437750" y="260108"/>
                </a:lnTo>
                <a:lnTo>
                  <a:pt x="3430600" y="257771"/>
                </a:lnTo>
                <a:lnTo>
                  <a:pt x="3426701" y="268147"/>
                </a:lnTo>
                <a:lnTo>
                  <a:pt x="3441890" y="273126"/>
                </a:lnTo>
                <a:lnTo>
                  <a:pt x="3444900" y="262445"/>
                </a:lnTo>
                <a:close/>
              </a:path>
              <a:path w="3886834" h="424815">
                <a:moveTo>
                  <a:pt x="3485527" y="275742"/>
                </a:moveTo>
                <a:lnTo>
                  <a:pt x="3478377" y="273405"/>
                </a:lnTo>
                <a:lnTo>
                  <a:pt x="3471227" y="271068"/>
                </a:lnTo>
                <a:lnTo>
                  <a:pt x="3467252" y="281419"/>
                </a:lnTo>
                <a:lnTo>
                  <a:pt x="3482454" y="286397"/>
                </a:lnTo>
                <a:lnTo>
                  <a:pt x="3485527" y="275742"/>
                </a:lnTo>
                <a:close/>
              </a:path>
              <a:path w="3886834" h="424815">
                <a:moveTo>
                  <a:pt x="3526104" y="289229"/>
                </a:moveTo>
                <a:lnTo>
                  <a:pt x="3519017" y="286715"/>
                </a:lnTo>
                <a:lnTo>
                  <a:pt x="3511867" y="284378"/>
                </a:lnTo>
                <a:lnTo>
                  <a:pt x="3507829" y="294716"/>
                </a:lnTo>
                <a:lnTo>
                  <a:pt x="3515423" y="297205"/>
                </a:lnTo>
                <a:lnTo>
                  <a:pt x="3522954" y="299872"/>
                </a:lnTo>
                <a:lnTo>
                  <a:pt x="3526104" y="289229"/>
                </a:lnTo>
                <a:close/>
              </a:path>
              <a:path w="3886834" h="424815">
                <a:moveTo>
                  <a:pt x="3566350" y="303644"/>
                </a:moveTo>
                <a:lnTo>
                  <a:pt x="3559264" y="301104"/>
                </a:lnTo>
                <a:lnTo>
                  <a:pt x="3552177" y="298564"/>
                </a:lnTo>
                <a:lnTo>
                  <a:pt x="3548075" y="308876"/>
                </a:lnTo>
                <a:lnTo>
                  <a:pt x="3563137" y="314261"/>
                </a:lnTo>
                <a:lnTo>
                  <a:pt x="3566350" y="303644"/>
                </a:lnTo>
                <a:close/>
              </a:path>
              <a:path w="3886834" h="424815">
                <a:moveTo>
                  <a:pt x="3606596" y="318058"/>
                </a:moveTo>
                <a:lnTo>
                  <a:pt x="3599510" y="315518"/>
                </a:lnTo>
                <a:lnTo>
                  <a:pt x="3592423" y="312978"/>
                </a:lnTo>
                <a:lnTo>
                  <a:pt x="3588258" y="323265"/>
                </a:lnTo>
                <a:lnTo>
                  <a:pt x="3603320" y="328650"/>
                </a:lnTo>
                <a:lnTo>
                  <a:pt x="3606596" y="318058"/>
                </a:lnTo>
                <a:close/>
              </a:path>
              <a:path w="3886834" h="424815">
                <a:moveTo>
                  <a:pt x="3646855" y="332460"/>
                </a:moveTo>
                <a:lnTo>
                  <a:pt x="3639769" y="329920"/>
                </a:lnTo>
                <a:lnTo>
                  <a:pt x="3632682" y="327380"/>
                </a:lnTo>
                <a:lnTo>
                  <a:pt x="3628466" y="337642"/>
                </a:lnTo>
                <a:lnTo>
                  <a:pt x="3643515" y="343039"/>
                </a:lnTo>
                <a:lnTo>
                  <a:pt x="3646855" y="332460"/>
                </a:lnTo>
                <a:close/>
              </a:path>
              <a:path w="3886834" h="424815">
                <a:moveTo>
                  <a:pt x="3687102" y="346875"/>
                </a:moveTo>
                <a:lnTo>
                  <a:pt x="3680015" y="344335"/>
                </a:lnTo>
                <a:lnTo>
                  <a:pt x="3672929" y="341795"/>
                </a:lnTo>
                <a:lnTo>
                  <a:pt x="3668649" y="352044"/>
                </a:lnTo>
                <a:lnTo>
                  <a:pt x="3683698" y="357428"/>
                </a:lnTo>
                <a:lnTo>
                  <a:pt x="3687102" y="346875"/>
                </a:lnTo>
                <a:close/>
              </a:path>
              <a:path w="3886834" h="424815">
                <a:moveTo>
                  <a:pt x="3727081" y="361988"/>
                </a:moveTo>
                <a:lnTo>
                  <a:pt x="3720071" y="359270"/>
                </a:lnTo>
                <a:lnTo>
                  <a:pt x="3713061" y="356552"/>
                </a:lnTo>
                <a:lnTo>
                  <a:pt x="3708717" y="366750"/>
                </a:lnTo>
                <a:lnTo>
                  <a:pt x="3723627" y="372541"/>
                </a:lnTo>
                <a:lnTo>
                  <a:pt x="3727081" y="361988"/>
                </a:lnTo>
                <a:close/>
              </a:path>
              <a:path w="3886834" h="424815">
                <a:moveTo>
                  <a:pt x="3766934" y="377456"/>
                </a:moveTo>
                <a:lnTo>
                  <a:pt x="3759924" y="374738"/>
                </a:lnTo>
                <a:lnTo>
                  <a:pt x="3752913" y="372021"/>
                </a:lnTo>
                <a:lnTo>
                  <a:pt x="3748506" y="382193"/>
                </a:lnTo>
                <a:lnTo>
                  <a:pt x="3763416" y="387985"/>
                </a:lnTo>
                <a:lnTo>
                  <a:pt x="3766934" y="377456"/>
                </a:lnTo>
                <a:close/>
              </a:path>
              <a:path w="3886834" h="424815">
                <a:moveTo>
                  <a:pt x="3806787" y="392912"/>
                </a:moveTo>
                <a:lnTo>
                  <a:pt x="3799776" y="390194"/>
                </a:lnTo>
                <a:lnTo>
                  <a:pt x="3792766" y="387477"/>
                </a:lnTo>
                <a:lnTo>
                  <a:pt x="3788308" y="397637"/>
                </a:lnTo>
                <a:lnTo>
                  <a:pt x="3803218" y="403415"/>
                </a:lnTo>
                <a:lnTo>
                  <a:pt x="3806787" y="392912"/>
                </a:lnTo>
                <a:close/>
              </a:path>
              <a:path w="3886834" h="424815">
                <a:moveTo>
                  <a:pt x="3846639" y="408381"/>
                </a:moveTo>
                <a:lnTo>
                  <a:pt x="3839629" y="405663"/>
                </a:lnTo>
                <a:lnTo>
                  <a:pt x="3832618" y="402945"/>
                </a:lnTo>
                <a:lnTo>
                  <a:pt x="3828097" y="413080"/>
                </a:lnTo>
                <a:lnTo>
                  <a:pt x="3843007" y="418858"/>
                </a:lnTo>
                <a:lnTo>
                  <a:pt x="3846639" y="408381"/>
                </a:lnTo>
                <a:close/>
              </a:path>
              <a:path w="3886834" h="424815">
                <a:moveTo>
                  <a:pt x="3886492" y="423849"/>
                </a:moveTo>
                <a:lnTo>
                  <a:pt x="3872471" y="418414"/>
                </a:lnTo>
                <a:lnTo>
                  <a:pt x="3869842" y="424230"/>
                </a:lnTo>
                <a:lnTo>
                  <a:pt x="3886352" y="424230"/>
                </a:lnTo>
                <a:lnTo>
                  <a:pt x="3886492" y="423849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bg object 35"/>
          <p:cNvSpPr/>
          <p:nvPr/>
        </p:nvSpPr>
        <p:spPr>
          <a:xfrm>
            <a:off x="5907532" y="6917740"/>
            <a:ext cx="567055" cy="83820"/>
          </a:xfrm>
          <a:custGeom>
            <a:avLst/>
            <a:gdLst/>
            <a:ahLst/>
            <a:cxnLst/>
            <a:rect l="l" t="t" r="r" b="b"/>
            <a:pathLst>
              <a:path w="567054" h="83820">
                <a:moveTo>
                  <a:pt x="17272" y="80670"/>
                </a:moveTo>
                <a:lnTo>
                  <a:pt x="14744" y="69875"/>
                </a:lnTo>
                <a:lnTo>
                  <a:pt x="7378" y="71335"/>
                </a:lnTo>
                <a:lnTo>
                  <a:pt x="0" y="72796"/>
                </a:lnTo>
                <a:lnTo>
                  <a:pt x="1612" y="83781"/>
                </a:lnTo>
                <a:lnTo>
                  <a:pt x="17272" y="80670"/>
                </a:lnTo>
                <a:close/>
              </a:path>
              <a:path w="567054" h="83820">
                <a:moveTo>
                  <a:pt x="59194" y="73037"/>
                </a:moveTo>
                <a:lnTo>
                  <a:pt x="56756" y="62204"/>
                </a:lnTo>
                <a:lnTo>
                  <a:pt x="49352" y="63474"/>
                </a:lnTo>
                <a:lnTo>
                  <a:pt x="41948" y="64731"/>
                </a:lnTo>
                <a:lnTo>
                  <a:pt x="43459" y="75717"/>
                </a:lnTo>
                <a:lnTo>
                  <a:pt x="59194" y="73037"/>
                </a:lnTo>
                <a:close/>
              </a:path>
              <a:path w="567054" h="83820">
                <a:moveTo>
                  <a:pt x="101206" y="65862"/>
                </a:moveTo>
                <a:lnTo>
                  <a:pt x="98869" y="55029"/>
                </a:lnTo>
                <a:lnTo>
                  <a:pt x="91465" y="56286"/>
                </a:lnTo>
                <a:lnTo>
                  <a:pt x="84061" y="57556"/>
                </a:lnTo>
                <a:lnTo>
                  <a:pt x="85471" y="68554"/>
                </a:lnTo>
                <a:lnTo>
                  <a:pt x="101206" y="65862"/>
                </a:lnTo>
                <a:close/>
              </a:path>
              <a:path w="567054" h="83820">
                <a:moveTo>
                  <a:pt x="143205" y="58712"/>
                </a:moveTo>
                <a:lnTo>
                  <a:pt x="140970" y="47840"/>
                </a:lnTo>
                <a:lnTo>
                  <a:pt x="133565" y="49110"/>
                </a:lnTo>
                <a:lnTo>
                  <a:pt x="126161" y="50368"/>
                </a:lnTo>
                <a:lnTo>
                  <a:pt x="127469" y="61391"/>
                </a:lnTo>
                <a:lnTo>
                  <a:pt x="143205" y="58712"/>
                </a:lnTo>
                <a:close/>
              </a:path>
              <a:path w="567054" h="83820">
                <a:moveTo>
                  <a:pt x="185305" y="52171"/>
                </a:moveTo>
                <a:lnTo>
                  <a:pt x="183172" y="41275"/>
                </a:lnTo>
                <a:lnTo>
                  <a:pt x="175729" y="42329"/>
                </a:lnTo>
                <a:lnTo>
                  <a:pt x="168287" y="43383"/>
                </a:lnTo>
                <a:lnTo>
                  <a:pt x="169506" y="54406"/>
                </a:lnTo>
                <a:lnTo>
                  <a:pt x="185305" y="52171"/>
                </a:lnTo>
                <a:close/>
              </a:path>
              <a:path w="567054" h="83820">
                <a:moveTo>
                  <a:pt x="227495" y="46189"/>
                </a:moveTo>
                <a:lnTo>
                  <a:pt x="225463" y="35280"/>
                </a:lnTo>
                <a:lnTo>
                  <a:pt x="218020" y="36334"/>
                </a:lnTo>
                <a:lnTo>
                  <a:pt x="210578" y="37388"/>
                </a:lnTo>
                <a:lnTo>
                  <a:pt x="211696" y="48425"/>
                </a:lnTo>
                <a:lnTo>
                  <a:pt x="227495" y="46189"/>
                </a:lnTo>
                <a:close/>
              </a:path>
              <a:path w="567054" h="83820">
                <a:moveTo>
                  <a:pt x="269697" y="40220"/>
                </a:moveTo>
                <a:lnTo>
                  <a:pt x="267766" y="29298"/>
                </a:lnTo>
                <a:lnTo>
                  <a:pt x="260324" y="30353"/>
                </a:lnTo>
                <a:lnTo>
                  <a:pt x="252882" y="31407"/>
                </a:lnTo>
                <a:lnTo>
                  <a:pt x="253898" y="42456"/>
                </a:lnTo>
                <a:lnTo>
                  <a:pt x="269697" y="40220"/>
                </a:lnTo>
                <a:close/>
              </a:path>
              <a:path w="567054" h="83820">
                <a:moveTo>
                  <a:pt x="311950" y="34785"/>
                </a:moveTo>
                <a:lnTo>
                  <a:pt x="310121" y="23837"/>
                </a:lnTo>
                <a:lnTo>
                  <a:pt x="302653" y="24676"/>
                </a:lnTo>
                <a:lnTo>
                  <a:pt x="295186" y="25514"/>
                </a:lnTo>
                <a:lnTo>
                  <a:pt x="296087" y="36563"/>
                </a:lnTo>
                <a:lnTo>
                  <a:pt x="311950" y="34785"/>
                </a:lnTo>
                <a:close/>
              </a:path>
              <a:path w="567054" h="83820">
                <a:moveTo>
                  <a:pt x="354304" y="30060"/>
                </a:moveTo>
                <a:lnTo>
                  <a:pt x="352577" y="19100"/>
                </a:lnTo>
                <a:lnTo>
                  <a:pt x="345109" y="19939"/>
                </a:lnTo>
                <a:lnTo>
                  <a:pt x="337642" y="20777"/>
                </a:lnTo>
                <a:lnTo>
                  <a:pt x="338442" y="31838"/>
                </a:lnTo>
                <a:lnTo>
                  <a:pt x="354304" y="30060"/>
                </a:lnTo>
                <a:close/>
              </a:path>
              <a:path w="567054" h="83820">
                <a:moveTo>
                  <a:pt x="396646" y="25349"/>
                </a:moveTo>
                <a:lnTo>
                  <a:pt x="395033" y="14376"/>
                </a:lnTo>
                <a:lnTo>
                  <a:pt x="387565" y="15214"/>
                </a:lnTo>
                <a:lnTo>
                  <a:pt x="380098" y="16052"/>
                </a:lnTo>
                <a:lnTo>
                  <a:pt x="380784" y="27114"/>
                </a:lnTo>
                <a:lnTo>
                  <a:pt x="396646" y="25349"/>
                </a:lnTo>
                <a:close/>
              </a:path>
              <a:path w="567054" h="83820">
                <a:moveTo>
                  <a:pt x="439039" y="21056"/>
                </a:moveTo>
                <a:lnTo>
                  <a:pt x="437527" y="10058"/>
                </a:lnTo>
                <a:lnTo>
                  <a:pt x="430034" y="10655"/>
                </a:lnTo>
                <a:lnTo>
                  <a:pt x="422541" y="11264"/>
                </a:lnTo>
                <a:lnTo>
                  <a:pt x="423125" y="22326"/>
                </a:lnTo>
                <a:lnTo>
                  <a:pt x="439039" y="21056"/>
                </a:lnTo>
                <a:close/>
              </a:path>
              <a:path w="567054" h="83820">
                <a:moveTo>
                  <a:pt x="481495" y="17640"/>
                </a:moveTo>
                <a:lnTo>
                  <a:pt x="480098" y="6642"/>
                </a:lnTo>
                <a:lnTo>
                  <a:pt x="472605" y="7239"/>
                </a:lnTo>
                <a:lnTo>
                  <a:pt x="465112" y="7835"/>
                </a:lnTo>
                <a:lnTo>
                  <a:pt x="465582" y="18923"/>
                </a:lnTo>
                <a:lnTo>
                  <a:pt x="481495" y="17640"/>
                </a:lnTo>
                <a:close/>
              </a:path>
              <a:path w="567054" h="83820">
                <a:moveTo>
                  <a:pt x="523963" y="14236"/>
                </a:moveTo>
                <a:lnTo>
                  <a:pt x="522681" y="3225"/>
                </a:lnTo>
                <a:lnTo>
                  <a:pt x="515188" y="3822"/>
                </a:lnTo>
                <a:lnTo>
                  <a:pt x="507695" y="4419"/>
                </a:lnTo>
                <a:lnTo>
                  <a:pt x="508063" y="15519"/>
                </a:lnTo>
                <a:lnTo>
                  <a:pt x="523963" y="14236"/>
                </a:lnTo>
                <a:close/>
              </a:path>
              <a:path w="567054" h="83820">
                <a:moveTo>
                  <a:pt x="566458" y="11036"/>
                </a:moveTo>
                <a:lnTo>
                  <a:pt x="565277" y="0"/>
                </a:lnTo>
                <a:lnTo>
                  <a:pt x="557771" y="419"/>
                </a:lnTo>
                <a:lnTo>
                  <a:pt x="550278" y="1016"/>
                </a:lnTo>
                <a:lnTo>
                  <a:pt x="550532" y="12115"/>
                </a:lnTo>
                <a:lnTo>
                  <a:pt x="558482" y="11480"/>
                </a:lnTo>
                <a:lnTo>
                  <a:pt x="566458" y="11036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" name="bg object 36"/>
          <p:cNvSpPr/>
          <p:nvPr/>
        </p:nvSpPr>
        <p:spPr>
          <a:xfrm>
            <a:off x="6500471" y="6919842"/>
            <a:ext cx="527685" cy="0"/>
          </a:xfrm>
          <a:custGeom>
            <a:avLst/>
            <a:gdLst/>
            <a:ahLst/>
            <a:cxnLst/>
            <a:rect l="l" t="t" r="r" b="b"/>
            <a:pathLst>
              <a:path w="527684" h="0">
                <a:moveTo>
                  <a:pt x="0" y="0"/>
                </a:moveTo>
                <a:lnTo>
                  <a:pt x="527300" y="0"/>
                </a:lnTo>
              </a:path>
            </a:pathLst>
          </a:custGeom>
          <a:ln w="20667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bg object 37"/>
          <p:cNvSpPr/>
          <p:nvPr/>
        </p:nvSpPr>
        <p:spPr>
          <a:xfrm>
            <a:off x="4886731" y="6921360"/>
            <a:ext cx="3796665" cy="394335"/>
          </a:xfrm>
          <a:custGeom>
            <a:avLst/>
            <a:gdLst/>
            <a:ahLst/>
            <a:cxnLst/>
            <a:rect l="l" t="t" r="r" b="b"/>
            <a:pathLst>
              <a:path w="3796665" h="394334">
                <a:moveTo>
                  <a:pt x="6362" y="393839"/>
                </a:moveTo>
                <a:lnTo>
                  <a:pt x="5588" y="391896"/>
                </a:lnTo>
                <a:lnTo>
                  <a:pt x="0" y="393839"/>
                </a:lnTo>
                <a:lnTo>
                  <a:pt x="6362" y="393839"/>
                </a:lnTo>
                <a:close/>
              </a:path>
              <a:path w="3796665" h="394334">
                <a:moveTo>
                  <a:pt x="49911" y="388124"/>
                </a:moveTo>
                <a:lnTo>
                  <a:pt x="45821" y="377812"/>
                </a:lnTo>
                <a:lnTo>
                  <a:pt x="38747" y="380288"/>
                </a:lnTo>
                <a:lnTo>
                  <a:pt x="31673" y="382765"/>
                </a:lnTo>
                <a:lnTo>
                  <a:pt x="34848" y="393395"/>
                </a:lnTo>
                <a:lnTo>
                  <a:pt x="49911" y="388124"/>
                </a:lnTo>
                <a:close/>
              </a:path>
              <a:path w="3796665" h="394334">
                <a:moveTo>
                  <a:pt x="90195" y="374294"/>
                </a:moveTo>
                <a:lnTo>
                  <a:pt x="86144" y="363969"/>
                </a:lnTo>
                <a:lnTo>
                  <a:pt x="79044" y="366382"/>
                </a:lnTo>
                <a:lnTo>
                  <a:pt x="71945" y="368795"/>
                </a:lnTo>
                <a:lnTo>
                  <a:pt x="75095" y="379437"/>
                </a:lnTo>
                <a:lnTo>
                  <a:pt x="90195" y="374294"/>
                </a:lnTo>
                <a:close/>
              </a:path>
              <a:path w="3796665" h="394334">
                <a:moveTo>
                  <a:pt x="130530" y="360591"/>
                </a:moveTo>
                <a:lnTo>
                  <a:pt x="126504" y="350253"/>
                </a:lnTo>
                <a:lnTo>
                  <a:pt x="119405" y="352666"/>
                </a:lnTo>
                <a:lnTo>
                  <a:pt x="112306" y="355079"/>
                </a:lnTo>
                <a:lnTo>
                  <a:pt x="115417" y="365721"/>
                </a:lnTo>
                <a:lnTo>
                  <a:pt x="130530" y="360591"/>
                </a:lnTo>
                <a:close/>
              </a:path>
              <a:path w="3796665" h="394334">
                <a:moveTo>
                  <a:pt x="170853" y="346887"/>
                </a:moveTo>
                <a:lnTo>
                  <a:pt x="166865" y="336537"/>
                </a:lnTo>
                <a:lnTo>
                  <a:pt x="159766" y="338950"/>
                </a:lnTo>
                <a:lnTo>
                  <a:pt x="152666" y="341363"/>
                </a:lnTo>
                <a:lnTo>
                  <a:pt x="155740" y="352018"/>
                </a:lnTo>
                <a:lnTo>
                  <a:pt x="170853" y="346887"/>
                </a:lnTo>
                <a:close/>
              </a:path>
              <a:path w="3796665" h="394334">
                <a:moveTo>
                  <a:pt x="211277" y="333489"/>
                </a:moveTo>
                <a:lnTo>
                  <a:pt x="207327" y="323113"/>
                </a:lnTo>
                <a:lnTo>
                  <a:pt x="200202" y="325450"/>
                </a:lnTo>
                <a:lnTo>
                  <a:pt x="193078" y="327787"/>
                </a:lnTo>
                <a:lnTo>
                  <a:pt x="196113" y="338455"/>
                </a:lnTo>
                <a:lnTo>
                  <a:pt x="211277" y="333489"/>
                </a:lnTo>
                <a:close/>
              </a:path>
              <a:path w="3796665" h="394334">
                <a:moveTo>
                  <a:pt x="251752" y="320230"/>
                </a:moveTo>
                <a:lnTo>
                  <a:pt x="247853" y="309841"/>
                </a:lnTo>
                <a:lnTo>
                  <a:pt x="240728" y="312178"/>
                </a:lnTo>
                <a:lnTo>
                  <a:pt x="233603" y="314515"/>
                </a:lnTo>
                <a:lnTo>
                  <a:pt x="236588" y="325196"/>
                </a:lnTo>
                <a:lnTo>
                  <a:pt x="251752" y="320230"/>
                </a:lnTo>
                <a:close/>
              </a:path>
              <a:path w="3796665" h="394334">
                <a:moveTo>
                  <a:pt x="292227" y="306971"/>
                </a:moveTo>
                <a:lnTo>
                  <a:pt x="288366" y="296570"/>
                </a:lnTo>
                <a:lnTo>
                  <a:pt x="281241" y="298907"/>
                </a:lnTo>
                <a:lnTo>
                  <a:pt x="274116" y="301244"/>
                </a:lnTo>
                <a:lnTo>
                  <a:pt x="277063" y="311937"/>
                </a:lnTo>
                <a:lnTo>
                  <a:pt x="292227" y="306971"/>
                </a:lnTo>
                <a:close/>
              </a:path>
              <a:path w="3796665" h="394334">
                <a:moveTo>
                  <a:pt x="332816" y="294081"/>
                </a:moveTo>
                <a:lnTo>
                  <a:pt x="329006" y="283667"/>
                </a:lnTo>
                <a:lnTo>
                  <a:pt x="321843" y="285902"/>
                </a:lnTo>
                <a:lnTo>
                  <a:pt x="314680" y="288137"/>
                </a:lnTo>
                <a:lnTo>
                  <a:pt x="317588" y="298843"/>
                </a:lnTo>
                <a:lnTo>
                  <a:pt x="332816" y="294081"/>
                </a:lnTo>
                <a:close/>
              </a:path>
              <a:path w="3796665" h="394334">
                <a:moveTo>
                  <a:pt x="373468" y="281381"/>
                </a:moveTo>
                <a:lnTo>
                  <a:pt x="369709" y="270941"/>
                </a:lnTo>
                <a:lnTo>
                  <a:pt x="362546" y="273177"/>
                </a:lnTo>
                <a:lnTo>
                  <a:pt x="355384" y="275412"/>
                </a:lnTo>
                <a:lnTo>
                  <a:pt x="358241" y="286131"/>
                </a:lnTo>
                <a:lnTo>
                  <a:pt x="373468" y="281381"/>
                </a:lnTo>
                <a:close/>
              </a:path>
              <a:path w="3796665" h="394334">
                <a:moveTo>
                  <a:pt x="414121" y="268681"/>
                </a:moveTo>
                <a:lnTo>
                  <a:pt x="410413" y="258229"/>
                </a:lnTo>
                <a:lnTo>
                  <a:pt x="403250" y="260464"/>
                </a:lnTo>
                <a:lnTo>
                  <a:pt x="396087" y="262699"/>
                </a:lnTo>
                <a:lnTo>
                  <a:pt x="398894" y="273443"/>
                </a:lnTo>
                <a:lnTo>
                  <a:pt x="414121" y="268681"/>
                </a:lnTo>
                <a:close/>
              </a:path>
              <a:path w="3796665" h="394334">
                <a:moveTo>
                  <a:pt x="454875" y="256387"/>
                </a:moveTo>
                <a:lnTo>
                  <a:pt x="451231" y="245910"/>
                </a:lnTo>
                <a:lnTo>
                  <a:pt x="444030" y="248031"/>
                </a:lnTo>
                <a:lnTo>
                  <a:pt x="436829" y="250151"/>
                </a:lnTo>
                <a:lnTo>
                  <a:pt x="439585" y="260896"/>
                </a:lnTo>
                <a:lnTo>
                  <a:pt x="454875" y="256387"/>
                </a:lnTo>
                <a:close/>
              </a:path>
              <a:path w="3796665" h="394334">
                <a:moveTo>
                  <a:pt x="495731" y="244335"/>
                </a:moveTo>
                <a:lnTo>
                  <a:pt x="492137" y="233845"/>
                </a:lnTo>
                <a:lnTo>
                  <a:pt x="484936" y="235966"/>
                </a:lnTo>
                <a:lnTo>
                  <a:pt x="477735" y="238086"/>
                </a:lnTo>
                <a:lnTo>
                  <a:pt x="480428" y="248856"/>
                </a:lnTo>
                <a:lnTo>
                  <a:pt x="495731" y="244335"/>
                </a:lnTo>
                <a:close/>
              </a:path>
              <a:path w="3796665" h="394334">
                <a:moveTo>
                  <a:pt x="536562" y="232283"/>
                </a:moveTo>
                <a:lnTo>
                  <a:pt x="533031" y="221767"/>
                </a:lnTo>
                <a:lnTo>
                  <a:pt x="525830" y="223888"/>
                </a:lnTo>
                <a:lnTo>
                  <a:pt x="518629" y="226009"/>
                </a:lnTo>
                <a:lnTo>
                  <a:pt x="521258" y="236791"/>
                </a:lnTo>
                <a:lnTo>
                  <a:pt x="536562" y="232283"/>
                </a:lnTo>
                <a:close/>
              </a:path>
              <a:path w="3796665" h="394334">
                <a:moveTo>
                  <a:pt x="577532" y="220687"/>
                </a:moveTo>
                <a:lnTo>
                  <a:pt x="574065" y="210146"/>
                </a:lnTo>
                <a:lnTo>
                  <a:pt x="566826" y="212140"/>
                </a:lnTo>
                <a:lnTo>
                  <a:pt x="559587" y="214134"/>
                </a:lnTo>
                <a:lnTo>
                  <a:pt x="562152" y="224929"/>
                </a:lnTo>
                <a:lnTo>
                  <a:pt x="577532" y="220687"/>
                </a:lnTo>
                <a:close/>
              </a:path>
              <a:path w="3796665" h="394334">
                <a:moveTo>
                  <a:pt x="618578" y="209359"/>
                </a:moveTo>
                <a:lnTo>
                  <a:pt x="615175" y="198805"/>
                </a:lnTo>
                <a:lnTo>
                  <a:pt x="607936" y="200799"/>
                </a:lnTo>
                <a:lnTo>
                  <a:pt x="600697" y="202793"/>
                </a:lnTo>
                <a:lnTo>
                  <a:pt x="603199" y="213601"/>
                </a:lnTo>
                <a:lnTo>
                  <a:pt x="618578" y="209359"/>
                </a:lnTo>
                <a:close/>
              </a:path>
              <a:path w="3796665" h="394334">
                <a:moveTo>
                  <a:pt x="659612" y="198056"/>
                </a:moveTo>
                <a:lnTo>
                  <a:pt x="656285" y="187477"/>
                </a:lnTo>
                <a:lnTo>
                  <a:pt x="649046" y="189471"/>
                </a:lnTo>
                <a:lnTo>
                  <a:pt x="641807" y="191465"/>
                </a:lnTo>
                <a:lnTo>
                  <a:pt x="644232" y="202298"/>
                </a:lnTo>
                <a:lnTo>
                  <a:pt x="659612" y="198056"/>
                </a:lnTo>
                <a:close/>
              </a:path>
              <a:path w="3796665" h="394334">
                <a:moveTo>
                  <a:pt x="700798" y="187223"/>
                </a:moveTo>
                <a:lnTo>
                  <a:pt x="697534" y="176618"/>
                </a:lnTo>
                <a:lnTo>
                  <a:pt x="690257" y="178473"/>
                </a:lnTo>
                <a:lnTo>
                  <a:pt x="682980" y="180327"/>
                </a:lnTo>
                <a:lnTo>
                  <a:pt x="685342" y="191160"/>
                </a:lnTo>
                <a:lnTo>
                  <a:pt x="700798" y="187223"/>
                </a:lnTo>
                <a:close/>
              </a:path>
              <a:path w="3796665" h="394334">
                <a:moveTo>
                  <a:pt x="742061" y="176745"/>
                </a:moveTo>
                <a:lnTo>
                  <a:pt x="738873" y="166128"/>
                </a:lnTo>
                <a:lnTo>
                  <a:pt x="731596" y="167970"/>
                </a:lnTo>
                <a:lnTo>
                  <a:pt x="724319" y="169824"/>
                </a:lnTo>
                <a:lnTo>
                  <a:pt x="726605" y="180670"/>
                </a:lnTo>
                <a:lnTo>
                  <a:pt x="742061" y="176745"/>
                </a:lnTo>
                <a:close/>
              </a:path>
              <a:path w="3796665" h="394334">
                <a:moveTo>
                  <a:pt x="783323" y="166268"/>
                </a:moveTo>
                <a:lnTo>
                  <a:pt x="780211" y="155625"/>
                </a:lnTo>
                <a:lnTo>
                  <a:pt x="772934" y="157467"/>
                </a:lnTo>
                <a:lnTo>
                  <a:pt x="765657" y="159321"/>
                </a:lnTo>
                <a:lnTo>
                  <a:pt x="767867" y="170192"/>
                </a:lnTo>
                <a:lnTo>
                  <a:pt x="783323" y="166268"/>
                </a:lnTo>
                <a:close/>
              </a:path>
              <a:path w="3796665" h="394334">
                <a:moveTo>
                  <a:pt x="824712" y="156311"/>
                </a:moveTo>
                <a:lnTo>
                  <a:pt x="821677" y="145630"/>
                </a:lnTo>
                <a:lnTo>
                  <a:pt x="814362" y="147320"/>
                </a:lnTo>
                <a:lnTo>
                  <a:pt x="807046" y="149009"/>
                </a:lnTo>
                <a:lnTo>
                  <a:pt x="809167" y="159893"/>
                </a:lnTo>
                <a:lnTo>
                  <a:pt x="824712" y="156311"/>
                </a:lnTo>
                <a:close/>
              </a:path>
              <a:path w="3796665" h="394334">
                <a:moveTo>
                  <a:pt x="866190" y="146748"/>
                </a:moveTo>
                <a:lnTo>
                  <a:pt x="863231" y="136055"/>
                </a:lnTo>
                <a:lnTo>
                  <a:pt x="855916" y="137744"/>
                </a:lnTo>
                <a:lnTo>
                  <a:pt x="848601" y="139433"/>
                </a:lnTo>
                <a:lnTo>
                  <a:pt x="850646" y="150329"/>
                </a:lnTo>
                <a:lnTo>
                  <a:pt x="866190" y="146748"/>
                </a:lnTo>
                <a:close/>
              </a:path>
              <a:path w="3796665" h="394334">
                <a:moveTo>
                  <a:pt x="907669" y="137185"/>
                </a:moveTo>
                <a:lnTo>
                  <a:pt x="904798" y="126466"/>
                </a:lnTo>
                <a:lnTo>
                  <a:pt x="897483" y="128155"/>
                </a:lnTo>
                <a:lnTo>
                  <a:pt x="890168" y="129844"/>
                </a:lnTo>
                <a:lnTo>
                  <a:pt x="892124" y="140766"/>
                </a:lnTo>
                <a:lnTo>
                  <a:pt x="907669" y="137185"/>
                </a:lnTo>
                <a:close/>
              </a:path>
              <a:path w="3796665" h="394334">
                <a:moveTo>
                  <a:pt x="949274" y="128168"/>
                </a:moveTo>
                <a:lnTo>
                  <a:pt x="946480" y="117424"/>
                </a:lnTo>
                <a:lnTo>
                  <a:pt x="939126" y="118935"/>
                </a:lnTo>
                <a:lnTo>
                  <a:pt x="931773" y="120446"/>
                </a:lnTo>
                <a:lnTo>
                  <a:pt x="933653" y="131381"/>
                </a:lnTo>
                <a:lnTo>
                  <a:pt x="949274" y="128168"/>
                </a:lnTo>
                <a:close/>
              </a:path>
              <a:path w="3796665" h="394334">
                <a:moveTo>
                  <a:pt x="990968" y="119595"/>
                </a:moveTo>
                <a:lnTo>
                  <a:pt x="988263" y="108839"/>
                </a:lnTo>
                <a:lnTo>
                  <a:pt x="980909" y="110350"/>
                </a:lnTo>
                <a:lnTo>
                  <a:pt x="973556" y="111861"/>
                </a:lnTo>
                <a:lnTo>
                  <a:pt x="975334" y="122809"/>
                </a:lnTo>
                <a:lnTo>
                  <a:pt x="990968" y="119595"/>
                </a:lnTo>
                <a:close/>
              </a:path>
              <a:path w="3796665" h="394334">
                <a:moveTo>
                  <a:pt x="1032662" y="111048"/>
                </a:moveTo>
                <a:lnTo>
                  <a:pt x="1030058" y="100266"/>
                </a:lnTo>
                <a:lnTo>
                  <a:pt x="1022705" y="101777"/>
                </a:lnTo>
                <a:lnTo>
                  <a:pt x="1015352" y="103289"/>
                </a:lnTo>
                <a:lnTo>
                  <a:pt x="1017054" y="114249"/>
                </a:lnTo>
                <a:lnTo>
                  <a:pt x="1032662" y="111048"/>
                </a:lnTo>
                <a:close/>
              </a:path>
              <a:path w="3796665" h="394334">
                <a:moveTo>
                  <a:pt x="1074458" y="103022"/>
                </a:moveTo>
                <a:lnTo>
                  <a:pt x="1071943" y="92214"/>
                </a:lnTo>
                <a:lnTo>
                  <a:pt x="1064552" y="93535"/>
                </a:lnTo>
                <a:lnTo>
                  <a:pt x="1057160" y="94856"/>
                </a:lnTo>
                <a:lnTo>
                  <a:pt x="1058760" y="105829"/>
                </a:lnTo>
                <a:lnTo>
                  <a:pt x="1074458" y="103022"/>
                </a:lnTo>
                <a:close/>
              </a:path>
              <a:path w="3796665" h="394334">
                <a:moveTo>
                  <a:pt x="1116368" y="95554"/>
                </a:moveTo>
                <a:lnTo>
                  <a:pt x="1113942" y="84721"/>
                </a:lnTo>
                <a:lnTo>
                  <a:pt x="1106551" y="86042"/>
                </a:lnTo>
                <a:lnTo>
                  <a:pt x="1099159" y="87363"/>
                </a:lnTo>
                <a:lnTo>
                  <a:pt x="1100670" y="98348"/>
                </a:lnTo>
                <a:lnTo>
                  <a:pt x="1116368" y="95554"/>
                </a:lnTo>
                <a:close/>
              </a:path>
              <a:path w="3796665" h="394334">
                <a:moveTo>
                  <a:pt x="1158265" y="88074"/>
                </a:moveTo>
                <a:lnTo>
                  <a:pt x="1155941" y="77228"/>
                </a:lnTo>
                <a:lnTo>
                  <a:pt x="1148549" y="78549"/>
                </a:lnTo>
                <a:lnTo>
                  <a:pt x="1141158" y="79870"/>
                </a:lnTo>
                <a:lnTo>
                  <a:pt x="1142568" y="90868"/>
                </a:lnTo>
                <a:lnTo>
                  <a:pt x="1158265" y="88074"/>
                </a:lnTo>
                <a:close/>
              </a:path>
              <a:path w="3796665" h="394334">
                <a:moveTo>
                  <a:pt x="1200238" y="81089"/>
                </a:moveTo>
                <a:lnTo>
                  <a:pt x="1198016" y="70218"/>
                </a:lnTo>
                <a:lnTo>
                  <a:pt x="1190586" y="71335"/>
                </a:lnTo>
                <a:lnTo>
                  <a:pt x="1183157" y="72453"/>
                </a:lnTo>
                <a:lnTo>
                  <a:pt x="1184478" y="83451"/>
                </a:lnTo>
                <a:lnTo>
                  <a:pt x="1200238" y="81089"/>
                </a:lnTo>
                <a:close/>
              </a:path>
              <a:path w="3796665" h="394334">
                <a:moveTo>
                  <a:pt x="1242352" y="74790"/>
                </a:moveTo>
                <a:lnTo>
                  <a:pt x="1240218" y="63893"/>
                </a:lnTo>
                <a:lnTo>
                  <a:pt x="1232789" y="65011"/>
                </a:lnTo>
                <a:lnTo>
                  <a:pt x="1225359" y="66128"/>
                </a:lnTo>
                <a:lnTo>
                  <a:pt x="1226578" y="77152"/>
                </a:lnTo>
                <a:lnTo>
                  <a:pt x="1242352" y="74790"/>
                </a:lnTo>
                <a:close/>
              </a:path>
              <a:path w="3796665" h="394334">
                <a:moveTo>
                  <a:pt x="2183612" y="1270"/>
                </a:moveTo>
                <a:lnTo>
                  <a:pt x="2176119" y="635"/>
                </a:lnTo>
                <a:lnTo>
                  <a:pt x="2168626" y="0"/>
                </a:lnTo>
                <a:lnTo>
                  <a:pt x="2167331" y="11010"/>
                </a:lnTo>
                <a:lnTo>
                  <a:pt x="2183244" y="12357"/>
                </a:lnTo>
                <a:lnTo>
                  <a:pt x="2183612" y="1270"/>
                </a:lnTo>
                <a:close/>
              </a:path>
              <a:path w="3796665" h="394334">
                <a:moveTo>
                  <a:pt x="2226170" y="4864"/>
                </a:moveTo>
                <a:lnTo>
                  <a:pt x="2218677" y="4229"/>
                </a:lnTo>
                <a:lnTo>
                  <a:pt x="2211184" y="3594"/>
                </a:lnTo>
                <a:lnTo>
                  <a:pt x="2209787" y="14605"/>
                </a:lnTo>
                <a:lnTo>
                  <a:pt x="2225687" y="15951"/>
                </a:lnTo>
                <a:lnTo>
                  <a:pt x="2226170" y="4864"/>
                </a:lnTo>
                <a:close/>
              </a:path>
              <a:path w="3796665" h="394334">
                <a:moveTo>
                  <a:pt x="2268728" y="8470"/>
                </a:moveTo>
                <a:lnTo>
                  <a:pt x="2261235" y="7835"/>
                </a:lnTo>
                <a:lnTo>
                  <a:pt x="2253742" y="7200"/>
                </a:lnTo>
                <a:lnTo>
                  <a:pt x="2252243" y="18199"/>
                </a:lnTo>
                <a:lnTo>
                  <a:pt x="2268143" y="19545"/>
                </a:lnTo>
                <a:lnTo>
                  <a:pt x="2268728" y="8470"/>
                </a:lnTo>
                <a:close/>
              </a:path>
              <a:path w="3796665" h="394334">
                <a:moveTo>
                  <a:pt x="2311235" y="12725"/>
                </a:moveTo>
                <a:lnTo>
                  <a:pt x="2303767" y="11849"/>
                </a:lnTo>
                <a:lnTo>
                  <a:pt x="2296299" y="10960"/>
                </a:lnTo>
                <a:lnTo>
                  <a:pt x="2294699" y="21932"/>
                </a:lnTo>
                <a:lnTo>
                  <a:pt x="2310549" y="23812"/>
                </a:lnTo>
                <a:lnTo>
                  <a:pt x="2311235" y="12725"/>
                </a:lnTo>
                <a:close/>
              </a:path>
              <a:path w="3796665" h="394334">
                <a:moveTo>
                  <a:pt x="2353653" y="17754"/>
                </a:moveTo>
                <a:lnTo>
                  <a:pt x="2346185" y="16865"/>
                </a:lnTo>
                <a:lnTo>
                  <a:pt x="2338717" y="15989"/>
                </a:lnTo>
                <a:lnTo>
                  <a:pt x="2337016" y="26936"/>
                </a:lnTo>
                <a:lnTo>
                  <a:pt x="2352865" y="28816"/>
                </a:lnTo>
                <a:lnTo>
                  <a:pt x="2353653" y="17754"/>
                </a:lnTo>
                <a:close/>
              </a:path>
              <a:path w="3796665" h="394334">
                <a:moveTo>
                  <a:pt x="2396071" y="22758"/>
                </a:moveTo>
                <a:lnTo>
                  <a:pt x="2388603" y="21882"/>
                </a:lnTo>
                <a:lnTo>
                  <a:pt x="2381135" y="20993"/>
                </a:lnTo>
                <a:lnTo>
                  <a:pt x="2379332" y="31940"/>
                </a:lnTo>
                <a:lnTo>
                  <a:pt x="2395182" y="33820"/>
                </a:lnTo>
                <a:lnTo>
                  <a:pt x="2396071" y="22758"/>
                </a:lnTo>
                <a:close/>
              </a:path>
              <a:path w="3796665" h="394334">
                <a:moveTo>
                  <a:pt x="2438489" y="27787"/>
                </a:moveTo>
                <a:lnTo>
                  <a:pt x="2431021" y="26898"/>
                </a:lnTo>
                <a:lnTo>
                  <a:pt x="2423553" y="26022"/>
                </a:lnTo>
                <a:lnTo>
                  <a:pt x="2421636" y="36944"/>
                </a:lnTo>
                <a:lnTo>
                  <a:pt x="2437498" y="38823"/>
                </a:lnTo>
                <a:lnTo>
                  <a:pt x="2438489" y="27787"/>
                </a:lnTo>
                <a:close/>
              </a:path>
              <a:path w="3796665" h="394334">
                <a:moveTo>
                  <a:pt x="2480729" y="34036"/>
                </a:moveTo>
                <a:lnTo>
                  <a:pt x="2473299" y="32905"/>
                </a:lnTo>
                <a:lnTo>
                  <a:pt x="2465870" y="31775"/>
                </a:lnTo>
                <a:lnTo>
                  <a:pt x="2463850" y="42684"/>
                </a:lnTo>
                <a:lnTo>
                  <a:pt x="2479637" y="45085"/>
                </a:lnTo>
                <a:lnTo>
                  <a:pt x="2480729" y="34036"/>
                </a:lnTo>
                <a:close/>
              </a:path>
              <a:path w="3796665" h="394334">
                <a:moveTo>
                  <a:pt x="2522956" y="40449"/>
                </a:moveTo>
                <a:lnTo>
                  <a:pt x="2515527" y="39319"/>
                </a:lnTo>
                <a:lnTo>
                  <a:pt x="2508097" y="38188"/>
                </a:lnTo>
                <a:lnTo>
                  <a:pt x="2505989" y="49085"/>
                </a:lnTo>
                <a:lnTo>
                  <a:pt x="2521762" y="51473"/>
                </a:lnTo>
                <a:lnTo>
                  <a:pt x="2522956" y="40449"/>
                </a:lnTo>
                <a:close/>
              </a:path>
              <a:path w="3796665" h="394334">
                <a:moveTo>
                  <a:pt x="2565184" y="46863"/>
                </a:moveTo>
                <a:lnTo>
                  <a:pt x="2557754" y="45732"/>
                </a:lnTo>
                <a:lnTo>
                  <a:pt x="2550325" y="44602"/>
                </a:lnTo>
                <a:lnTo>
                  <a:pt x="2548115" y="55473"/>
                </a:lnTo>
                <a:lnTo>
                  <a:pt x="2563901" y="57873"/>
                </a:lnTo>
                <a:lnTo>
                  <a:pt x="2565184" y="46863"/>
                </a:lnTo>
                <a:close/>
              </a:path>
              <a:path w="3796665" h="394334">
                <a:moveTo>
                  <a:pt x="2607360" y="53555"/>
                </a:moveTo>
                <a:lnTo>
                  <a:pt x="2599969" y="52184"/>
                </a:lnTo>
                <a:lnTo>
                  <a:pt x="2592552" y="50977"/>
                </a:lnTo>
                <a:lnTo>
                  <a:pt x="2590241" y="61836"/>
                </a:lnTo>
                <a:lnTo>
                  <a:pt x="2598128" y="63106"/>
                </a:lnTo>
                <a:lnTo>
                  <a:pt x="2605976" y="64566"/>
                </a:lnTo>
                <a:lnTo>
                  <a:pt x="2607360" y="53555"/>
                </a:lnTo>
                <a:close/>
              </a:path>
              <a:path w="3796665" h="394334">
                <a:moveTo>
                  <a:pt x="2649359" y="61315"/>
                </a:moveTo>
                <a:lnTo>
                  <a:pt x="2641968" y="59956"/>
                </a:lnTo>
                <a:lnTo>
                  <a:pt x="2634577" y="58585"/>
                </a:lnTo>
                <a:lnTo>
                  <a:pt x="2632189" y="69418"/>
                </a:lnTo>
                <a:lnTo>
                  <a:pt x="2647886" y="72313"/>
                </a:lnTo>
                <a:lnTo>
                  <a:pt x="2649359" y="61315"/>
                </a:lnTo>
                <a:close/>
              </a:path>
              <a:path w="3796665" h="394334">
                <a:moveTo>
                  <a:pt x="2691358" y="69100"/>
                </a:moveTo>
                <a:lnTo>
                  <a:pt x="2683967" y="67729"/>
                </a:lnTo>
                <a:lnTo>
                  <a:pt x="2676575" y="66357"/>
                </a:lnTo>
                <a:lnTo>
                  <a:pt x="2674086" y="77165"/>
                </a:lnTo>
                <a:lnTo>
                  <a:pt x="2689783" y="80073"/>
                </a:lnTo>
                <a:lnTo>
                  <a:pt x="2691358" y="69100"/>
                </a:lnTo>
                <a:close/>
              </a:path>
              <a:path w="3796665" h="394334">
                <a:moveTo>
                  <a:pt x="2733357" y="76873"/>
                </a:moveTo>
                <a:lnTo>
                  <a:pt x="2725966" y="75501"/>
                </a:lnTo>
                <a:lnTo>
                  <a:pt x="2718574" y="74129"/>
                </a:lnTo>
                <a:lnTo>
                  <a:pt x="2715996" y="84924"/>
                </a:lnTo>
                <a:lnTo>
                  <a:pt x="2731693" y="87833"/>
                </a:lnTo>
                <a:lnTo>
                  <a:pt x="2733357" y="76873"/>
                </a:lnTo>
                <a:close/>
              </a:path>
              <a:path w="3796665" h="394334">
                <a:moveTo>
                  <a:pt x="2775229" y="85204"/>
                </a:moveTo>
                <a:lnTo>
                  <a:pt x="2767888" y="83604"/>
                </a:lnTo>
                <a:lnTo>
                  <a:pt x="2760548" y="82003"/>
                </a:lnTo>
                <a:lnTo>
                  <a:pt x="2757881" y="92760"/>
                </a:lnTo>
                <a:lnTo>
                  <a:pt x="2773476" y="96164"/>
                </a:lnTo>
                <a:lnTo>
                  <a:pt x="2775229" y="85204"/>
                </a:lnTo>
                <a:close/>
              </a:path>
              <a:path w="3796665" h="394334">
                <a:moveTo>
                  <a:pt x="2816961" y="94297"/>
                </a:moveTo>
                <a:lnTo>
                  <a:pt x="2809621" y="92697"/>
                </a:lnTo>
                <a:lnTo>
                  <a:pt x="2802280" y="91097"/>
                </a:lnTo>
                <a:lnTo>
                  <a:pt x="2799524" y="101841"/>
                </a:lnTo>
                <a:lnTo>
                  <a:pt x="2815120" y="105232"/>
                </a:lnTo>
                <a:lnTo>
                  <a:pt x="2816961" y="94297"/>
                </a:lnTo>
                <a:close/>
              </a:path>
              <a:path w="3796665" h="394334">
                <a:moveTo>
                  <a:pt x="2858693" y="103390"/>
                </a:moveTo>
                <a:lnTo>
                  <a:pt x="2851353" y="101790"/>
                </a:lnTo>
                <a:lnTo>
                  <a:pt x="2844012" y="100190"/>
                </a:lnTo>
                <a:lnTo>
                  <a:pt x="2841167" y="110909"/>
                </a:lnTo>
                <a:lnTo>
                  <a:pt x="2856763" y="114312"/>
                </a:lnTo>
                <a:lnTo>
                  <a:pt x="2858693" y="103390"/>
                </a:lnTo>
                <a:close/>
              </a:path>
              <a:path w="3796665" h="394334">
                <a:moveTo>
                  <a:pt x="2900413" y="112483"/>
                </a:moveTo>
                <a:lnTo>
                  <a:pt x="2893072" y="110883"/>
                </a:lnTo>
                <a:lnTo>
                  <a:pt x="2885732" y="109283"/>
                </a:lnTo>
                <a:lnTo>
                  <a:pt x="2882798" y="119989"/>
                </a:lnTo>
                <a:lnTo>
                  <a:pt x="2898406" y="123393"/>
                </a:lnTo>
                <a:lnTo>
                  <a:pt x="2900413" y="112483"/>
                </a:lnTo>
                <a:close/>
              </a:path>
              <a:path w="3796665" h="394334">
                <a:moveTo>
                  <a:pt x="2941993" y="122250"/>
                </a:moveTo>
                <a:lnTo>
                  <a:pt x="2934703" y="120421"/>
                </a:lnTo>
                <a:lnTo>
                  <a:pt x="2927413" y="118592"/>
                </a:lnTo>
                <a:lnTo>
                  <a:pt x="2924403" y="129260"/>
                </a:lnTo>
                <a:lnTo>
                  <a:pt x="2939897" y="133146"/>
                </a:lnTo>
                <a:lnTo>
                  <a:pt x="2941993" y="122250"/>
                </a:lnTo>
                <a:close/>
              </a:path>
              <a:path w="3796665" h="394334">
                <a:moveTo>
                  <a:pt x="2983407" y="132626"/>
                </a:moveTo>
                <a:lnTo>
                  <a:pt x="2976118" y="130797"/>
                </a:lnTo>
                <a:lnTo>
                  <a:pt x="2968828" y="128968"/>
                </a:lnTo>
                <a:lnTo>
                  <a:pt x="2965742" y="139623"/>
                </a:lnTo>
                <a:lnTo>
                  <a:pt x="2981223" y="143497"/>
                </a:lnTo>
                <a:lnTo>
                  <a:pt x="2983407" y="132626"/>
                </a:lnTo>
                <a:close/>
              </a:path>
              <a:path w="3796665" h="394334">
                <a:moveTo>
                  <a:pt x="3024835" y="142989"/>
                </a:moveTo>
                <a:lnTo>
                  <a:pt x="3017545" y="141160"/>
                </a:lnTo>
                <a:lnTo>
                  <a:pt x="3010255" y="139331"/>
                </a:lnTo>
                <a:lnTo>
                  <a:pt x="3007080" y="149961"/>
                </a:lnTo>
                <a:lnTo>
                  <a:pt x="3022574" y="153847"/>
                </a:lnTo>
                <a:lnTo>
                  <a:pt x="3024835" y="142989"/>
                </a:lnTo>
                <a:close/>
              </a:path>
              <a:path w="3796665" h="394334">
                <a:moveTo>
                  <a:pt x="3066262" y="153365"/>
                </a:moveTo>
                <a:lnTo>
                  <a:pt x="3058972" y="151536"/>
                </a:lnTo>
                <a:lnTo>
                  <a:pt x="3051683" y="149707"/>
                </a:lnTo>
                <a:lnTo>
                  <a:pt x="3048431" y="160324"/>
                </a:lnTo>
                <a:lnTo>
                  <a:pt x="3063925" y="164198"/>
                </a:lnTo>
                <a:lnTo>
                  <a:pt x="3066262" y="153365"/>
                </a:lnTo>
                <a:close/>
              </a:path>
              <a:path w="3796665" h="394334">
                <a:moveTo>
                  <a:pt x="3107525" y="164350"/>
                </a:moveTo>
                <a:lnTo>
                  <a:pt x="3100298" y="162306"/>
                </a:lnTo>
                <a:lnTo>
                  <a:pt x="3093072" y="160261"/>
                </a:lnTo>
                <a:lnTo>
                  <a:pt x="3089732" y="170840"/>
                </a:lnTo>
                <a:lnTo>
                  <a:pt x="3105112" y="175183"/>
                </a:lnTo>
                <a:lnTo>
                  <a:pt x="3107525" y="164350"/>
                </a:lnTo>
                <a:close/>
              </a:path>
              <a:path w="3796665" h="394334">
                <a:moveTo>
                  <a:pt x="3148622" y="175945"/>
                </a:moveTo>
                <a:lnTo>
                  <a:pt x="3141395" y="173901"/>
                </a:lnTo>
                <a:lnTo>
                  <a:pt x="3134169" y="171856"/>
                </a:lnTo>
                <a:lnTo>
                  <a:pt x="3130753" y="182410"/>
                </a:lnTo>
                <a:lnTo>
                  <a:pt x="3146133" y="186753"/>
                </a:lnTo>
                <a:lnTo>
                  <a:pt x="3148622" y="175945"/>
                </a:lnTo>
                <a:close/>
              </a:path>
              <a:path w="3796665" h="394334">
                <a:moveTo>
                  <a:pt x="3189706" y="187540"/>
                </a:moveTo>
                <a:lnTo>
                  <a:pt x="3182480" y="185496"/>
                </a:lnTo>
                <a:lnTo>
                  <a:pt x="3175254" y="183451"/>
                </a:lnTo>
                <a:lnTo>
                  <a:pt x="3171774" y="193992"/>
                </a:lnTo>
                <a:lnTo>
                  <a:pt x="3187141" y="198323"/>
                </a:lnTo>
                <a:lnTo>
                  <a:pt x="3189706" y="187540"/>
                </a:lnTo>
                <a:close/>
              </a:path>
              <a:path w="3796665" h="394334">
                <a:moveTo>
                  <a:pt x="3230803" y="199136"/>
                </a:moveTo>
                <a:lnTo>
                  <a:pt x="3223577" y="197091"/>
                </a:lnTo>
                <a:lnTo>
                  <a:pt x="3216351" y="195046"/>
                </a:lnTo>
                <a:lnTo>
                  <a:pt x="3212795" y="205562"/>
                </a:lnTo>
                <a:lnTo>
                  <a:pt x="3228162" y="209892"/>
                </a:lnTo>
                <a:lnTo>
                  <a:pt x="3230803" y="199136"/>
                </a:lnTo>
                <a:close/>
              </a:path>
              <a:path w="3796665" h="394334">
                <a:moveTo>
                  <a:pt x="3271786" y="211124"/>
                </a:moveTo>
                <a:lnTo>
                  <a:pt x="3264624" y="208876"/>
                </a:lnTo>
                <a:lnTo>
                  <a:pt x="3257461" y="206629"/>
                </a:lnTo>
                <a:lnTo>
                  <a:pt x="3253829" y="217106"/>
                </a:lnTo>
                <a:lnTo>
                  <a:pt x="3269069" y="221881"/>
                </a:lnTo>
                <a:lnTo>
                  <a:pt x="3271786" y="211124"/>
                </a:lnTo>
                <a:close/>
              </a:path>
              <a:path w="3796665" h="394334">
                <a:moveTo>
                  <a:pt x="3312528" y="223901"/>
                </a:moveTo>
                <a:lnTo>
                  <a:pt x="3305365" y="221653"/>
                </a:lnTo>
                <a:lnTo>
                  <a:pt x="3298190" y="219405"/>
                </a:lnTo>
                <a:lnTo>
                  <a:pt x="3294507" y="229857"/>
                </a:lnTo>
                <a:lnTo>
                  <a:pt x="3309734" y="234632"/>
                </a:lnTo>
                <a:lnTo>
                  <a:pt x="3312528" y="223901"/>
                </a:lnTo>
                <a:close/>
              </a:path>
              <a:path w="3796665" h="394334">
                <a:moveTo>
                  <a:pt x="3353270" y="236677"/>
                </a:moveTo>
                <a:lnTo>
                  <a:pt x="3346107" y="234429"/>
                </a:lnTo>
                <a:lnTo>
                  <a:pt x="3338931" y="232181"/>
                </a:lnTo>
                <a:lnTo>
                  <a:pt x="3335172" y="242620"/>
                </a:lnTo>
                <a:lnTo>
                  <a:pt x="3350412" y="247396"/>
                </a:lnTo>
                <a:lnTo>
                  <a:pt x="3353270" y="236677"/>
                </a:lnTo>
                <a:close/>
              </a:path>
              <a:path w="3796665" h="394334">
                <a:moveTo>
                  <a:pt x="3394011" y="249453"/>
                </a:moveTo>
                <a:lnTo>
                  <a:pt x="3386848" y="247205"/>
                </a:lnTo>
                <a:lnTo>
                  <a:pt x="3379673" y="244957"/>
                </a:lnTo>
                <a:lnTo>
                  <a:pt x="3375850" y="255371"/>
                </a:lnTo>
                <a:lnTo>
                  <a:pt x="3391077" y="260146"/>
                </a:lnTo>
                <a:lnTo>
                  <a:pt x="3394011" y="249453"/>
                </a:lnTo>
                <a:close/>
              </a:path>
              <a:path w="3796665" h="394334">
                <a:moveTo>
                  <a:pt x="3434765" y="262216"/>
                </a:moveTo>
                <a:lnTo>
                  <a:pt x="3427603" y="259969"/>
                </a:lnTo>
                <a:lnTo>
                  <a:pt x="3420427" y="257721"/>
                </a:lnTo>
                <a:lnTo>
                  <a:pt x="3416528" y="268109"/>
                </a:lnTo>
                <a:lnTo>
                  <a:pt x="3431768" y="272884"/>
                </a:lnTo>
                <a:lnTo>
                  <a:pt x="3434765" y="262216"/>
                </a:lnTo>
                <a:close/>
              </a:path>
              <a:path w="3796665" h="394334">
                <a:moveTo>
                  <a:pt x="3475126" y="276123"/>
                </a:moveTo>
                <a:lnTo>
                  <a:pt x="3468027" y="273685"/>
                </a:lnTo>
                <a:lnTo>
                  <a:pt x="3460927" y="271233"/>
                </a:lnTo>
                <a:lnTo>
                  <a:pt x="3456965" y="281597"/>
                </a:lnTo>
                <a:lnTo>
                  <a:pt x="3472065" y="286791"/>
                </a:lnTo>
                <a:lnTo>
                  <a:pt x="3475126" y="276123"/>
                </a:lnTo>
                <a:close/>
              </a:path>
              <a:path w="3796665" h="394334">
                <a:moveTo>
                  <a:pt x="3515499" y="290029"/>
                </a:moveTo>
                <a:lnTo>
                  <a:pt x="3508400" y="287578"/>
                </a:lnTo>
                <a:lnTo>
                  <a:pt x="3501301" y="285140"/>
                </a:lnTo>
                <a:lnTo>
                  <a:pt x="3497275" y="295465"/>
                </a:lnTo>
                <a:lnTo>
                  <a:pt x="3512375" y="300672"/>
                </a:lnTo>
                <a:lnTo>
                  <a:pt x="3515499" y="290029"/>
                </a:lnTo>
                <a:close/>
              </a:path>
              <a:path w="3796665" h="394334">
                <a:moveTo>
                  <a:pt x="3555873" y="303923"/>
                </a:moveTo>
                <a:lnTo>
                  <a:pt x="3548773" y="301472"/>
                </a:lnTo>
                <a:lnTo>
                  <a:pt x="3541674" y="299021"/>
                </a:lnTo>
                <a:lnTo>
                  <a:pt x="3537585" y="309346"/>
                </a:lnTo>
                <a:lnTo>
                  <a:pt x="3552685" y="314540"/>
                </a:lnTo>
                <a:lnTo>
                  <a:pt x="3555873" y="303923"/>
                </a:lnTo>
                <a:close/>
              </a:path>
              <a:path w="3796665" h="394334">
                <a:moveTo>
                  <a:pt x="3596246" y="317830"/>
                </a:moveTo>
                <a:lnTo>
                  <a:pt x="3589147" y="315379"/>
                </a:lnTo>
                <a:lnTo>
                  <a:pt x="3582047" y="312928"/>
                </a:lnTo>
                <a:lnTo>
                  <a:pt x="3577894" y="323227"/>
                </a:lnTo>
                <a:lnTo>
                  <a:pt x="3592995" y="328422"/>
                </a:lnTo>
                <a:lnTo>
                  <a:pt x="3596246" y="317830"/>
                </a:lnTo>
                <a:close/>
              </a:path>
              <a:path w="3796665" h="394334">
                <a:moveTo>
                  <a:pt x="3636403" y="332282"/>
                </a:moveTo>
                <a:lnTo>
                  <a:pt x="3629368" y="329653"/>
                </a:lnTo>
                <a:lnTo>
                  <a:pt x="3622332" y="327025"/>
                </a:lnTo>
                <a:lnTo>
                  <a:pt x="3618115" y="337273"/>
                </a:lnTo>
                <a:lnTo>
                  <a:pt x="3633076" y="342874"/>
                </a:lnTo>
                <a:lnTo>
                  <a:pt x="3636403" y="332282"/>
                </a:lnTo>
                <a:close/>
              </a:path>
              <a:path w="3796665" h="394334">
                <a:moveTo>
                  <a:pt x="3676396" y="347243"/>
                </a:moveTo>
                <a:lnTo>
                  <a:pt x="3669360" y="344614"/>
                </a:lnTo>
                <a:lnTo>
                  <a:pt x="3662324" y="341985"/>
                </a:lnTo>
                <a:lnTo>
                  <a:pt x="3658057" y="352221"/>
                </a:lnTo>
                <a:lnTo>
                  <a:pt x="3673017" y="357809"/>
                </a:lnTo>
                <a:lnTo>
                  <a:pt x="3676396" y="347243"/>
                </a:lnTo>
                <a:close/>
              </a:path>
              <a:path w="3796665" h="394334">
                <a:moveTo>
                  <a:pt x="3716388" y="362204"/>
                </a:moveTo>
                <a:lnTo>
                  <a:pt x="3709352" y="359575"/>
                </a:lnTo>
                <a:lnTo>
                  <a:pt x="3702316" y="356946"/>
                </a:lnTo>
                <a:lnTo>
                  <a:pt x="3697986" y="367157"/>
                </a:lnTo>
                <a:lnTo>
                  <a:pt x="3712946" y="372757"/>
                </a:lnTo>
                <a:lnTo>
                  <a:pt x="3716388" y="362204"/>
                </a:lnTo>
                <a:close/>
              </a:path>
              <a:path w="3796665" h="394334">
                <a:moveTo>
                  <a:pt x="3756368" y="377164"/>
                </a:moveTo>
                <a:lnTo>
                  <a:pt x="3749332" y="374535"/>
                </a:lnTo>
                <a:lnTo>
                  <a:pt x="3742296" y="371906"/>
                </a:lnTo>
                <a:lnTo>
                  <a:pt x="3737914" y="382092"/>
                </a:lnTo>
                <a:lnTo>
                  <a:pt x="3752875" y="387692"/>
                </a:lnTo>
                <a:lnTo>
                  <a:pt x="3756368" y="377164"/>
                </a:lnTo>
                <a:close/>
              </a:path>
              <a:path w="3796665" h="394334">
                <a:moveTo>
                  <a:pt x="3796360" y="392125"/>
                </a:moveTo>
                <a:lnTo>
                  <a:pt x="3782288" y="386867"/>
                </a:lnTo>
                <a:lnTo>
                  <a:pt x="3779228" y="393839"/>
                </a:lnTo>
                <a:lnTo>
                  <a:pt x="3795776" y="393839"/>
                </a:lnTo>
                <a:lnTo>
                  <a:pt x="3796360" y="392125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bg object 38"/>
          <p:cNvSpPr/>
          <p:nvPr/>
        </p:nvSpPr>
        <p:spPr>
          <a:xfrm>
            <a:off x="6112091" y="6950265"/>
            <a:ext cx="313055" cy="48260"/>
          </a:xfrm>
          <a:custGeom>
            <a:avLst/>
            <a:gdLst/>
            <a:ahLst/>
            <a:cxnLst/>
            <a:rect l="l" t="t" r="r" b="b"/>
            <a:pathLst>
              <a:path w="313054" h="48259">
                <a:moveTo>
                  <a:pt x="16992" y="45885"/>
                </a:moveTo>
                <a:lnTo>
                  <a:pt x="14859" y="34988"/>
                </a:lnTo>
                <a:lnTo>
                  <a:pt x="7429" y="36106"/>
                </a:lnTo>
                <a:lnTo>
                  <a:pt x="0" y="37223"/>
                </a:lnTo>
                <a:lnTo>
                  <a:pt x="1219" y="48247"/>
                </a:lnTo>
                <a:lnTo>
                  <a:pt x="16992" y="45885"/>
                </a:lnTo>
                <a:close/>
              </a:path>
              <a:path w="313054" h="48259">
                <a:moveTo>
                  <a:pt x="59080" y="39560"/>
                </a:moveTo>
                <a:lnTo>
                  <a:pt x="57048" y="28651"/>
                </a:lnTo>
                <a:lnTo>
                  <a:pt x="49618" y="29768"/>
                </a:lnTo>
                <a:lnTo>
                  <a:pt x="42189" y="30886"/>
                </a:lnTo>
                <a:lnTo>
                  <a:pt x="43307" y="41922"/>
                </a:lnTo>
                <a:lnTo>
                  <a:pt x="59080" y="39560"/>
                </a:lnTo>
                <a:close/>
              </a:path>
              <a:path w="313054" h="48259">
                <a:moveTo>
                  <a:pt x="101219" y="33655"/>
                </a:moveTo>
                <a:lnTo>
                  <a:pt x="99288" y="22720"/>
                </a:lnTo>
                <a:lnTo>
                  <a:pt x="91833" y="23622"/>
                </a:lnTo>
                <a:lnTo>
                  <a:pt x="84378" y="24523"/>
                </a:lnTo>
                <a:lnTo>
                  <a:pt x="85394" y="35560"/>
                </a:lnTo>
                <a:lnTo>
                  <a:pt x="101219" y="33655"/>
                </a:lnTo>
                <a:close/>
              </a:path>
              <a:path w="313054" h="48259">
                <a:moveTo>
                  <a:pt x="143471" y="28549"/>
                </a:moveTo>
                <a:lnTo>
                  <a:pt x="141643" y="17602"/>
                </a:lnTo>
                <a:lnTo>
                  <a:pt x="134188" y="18503"/>
                </a:lnTo>
                <a:lnTo>
                  <a:pt x="126733" y="19405"/>
                </a:lnTo>
                <a:lnTo>
                  <a:pt x="127647" y="30454"/>
                </a:lnTo>
                <a:lnTo>
                  <a:pt x="143471" y="28549"/>
                </a:lnTo>
                <a:close/>
              </a:path>
              <a:path w="313054" h="48259">
                <a:moveTo>
                  <a:pt x="185724" y="23456"/>
                </a:moveTo>
                <a:lnTo>
                  <a:pt x="183997" y="12496"/>
                </a:lnTo>
                <a:lnTo>
                  <a:pt x="176542" y="13398"/>
                </a:lnTo>
                <a:lnTo>
                  <a:pt x="169087" y="14300"/>
                </a:lnTo>
                <a:lnTo>
                  <a:pt x="169887" y="25361"/>
                </a:lnTo>
                <a:lnTo>
                  <a:pt x="185724" y="23456"/>
                </a:lnTo>
                <a:close/>
              </a:path>
              <a:path w="313054" h="48259">
                <a:moveTo>
                  <a:pt x="228003" y="18630"/>
                </a:moveTo>
                <a:lnTo>
                  <a:pt x="226390" y="7645"/>
                </a:lnTo>
                <a:lnTo>
                  <a:pt x="218909" y="8318"/>
                </a:lnTo>
                <a:lnTo>
                  <a:pt x="211455" y="9194"/>
                </a:lnTo>
                <a:lnTo>
                  <a:pt x="212153" y="20269"/>
                </a:lnTo>
                <a:lnTo>
                  <a:pt x="220065" y="19342"/>
                </a:lnTo>
                <a:lnTo>
                  <a:pt x="228003" y="18630"/>
                </a:lnTo>
                <a:close/>
              </a:path>
              <a:path w="313054" h="48259">
                <a:moveTo>
                  <a:pt x="270395" y="14808"/>
                </a:moveTo>
                <a:lnTo>
                  <a:pt x="268884" y="3822"/>
                </a:lnTo>
                <a:lnTo>
                  <a:pt x="261404" y="4495"/>
                </a:lnTo>
                <a:lnTo>
                  <a:pt x="253923" y="5168"/>
                </a:lnTo>
                <a:lnTo>
                  <a:pt x="254520" y="16243"/>
                </a:lnTo>
                <a:lnTo>
                  <a:pt x="270395" y="14808"/>
                </a:lnTo>
                <a:close/>
              </a:path>
              <a:path w="313054" h="48259">
                <a:moveTo>
                  <a:pt x="312788" y="10998"/>
                </a:moveTo>
                <a:lnTo>
                  <a:pt x="311378" y="0"/>
                </a:lnTo>
                <a:lnTo>
                  <a:pt x="303898" y="673"/>
                </a:lnTo>
                <a:lnTo>
                  <a:pt x="296418" y="1346"/>
                </a:lnTo>
                <a:lnTo>
                  <a:pt x="296900" y="12433"/>
                </a:lnTo>
                <a:lnTo>
                  <a:pt x="312788" y="10998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bg object 39"/>
          <p:cNvSpPr/>
          <p:nvPr/>
        </p:nvSpPr>
        <p:spPr>
          <a:xfrm>
            <a:off x="6451005" y="6946865"/>
            <a:ext cx="612140" cy="0"/>
          </a:xfrm>
          <a:custGeom>
            <a:avLst/>
            <a:gdLst/>
            <a:ahLst/>
            <a:cxnLst/>
            <a:rect l="l" t="t" r="r" b="b"/>
            <a:pathLst>
              <a:path w="612140" h="0">
                <a:moveTo>
                  <a:pt x="0" y="0"/>
                </a:moveTo>
                <a:lnTo>
                  <a:pt x="611816" y="0"/>
                </a:lnTo>
              </a:path>
            </a:pathLst>
          </a:custGeom>
          <a:ln w="24008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bg object 40"/>
          <p:cNvSpPr/>
          <p:nvPr/>
        </p:nvSpPr>
        <p:spPr>
          <a:xfrm>
            <a:off x="4995595" y="6945858"/>
            <a:ext cx="3683635" cy="369570"/>
          </a:xfrm>
          <a:custGeom>
            <a:avLst/>
            <a:gdLst/>
            <a:ahLst/>
            <a:cxnLst/>
            <a:rect l="l" t="t" r="r" b="b"/>
            <a:pathLst>
              <a:path w="3683634" h="369570">
                <a:moveTo>
                  <a:pt x="16459" y="369341"/>
                </a:moveTo>
                <a:lnTo>
                  <a:pt x="14173" y="363486"/>
                </a:lnTo>
                <a:lnTo>
                  <a:pt x="0" y="368312"/>
                </a:lnTo>
                <a:lnTo>
                  <a:pt x="304" y="369341"/>
                </a:lnTo>
                <a:lnTo>
                  <a:pt x="16459" y="369341"/>
                </a:lnTo>
                <a:close/>
              </a:path>
              <a:path w="3683634" h="369570">
                <a:moveTo>
                  <a:pt x="58470" y="360070"/>
                </a:moveTo>
                <a:lnTo>
                  <a:pt x="54470" y="349732"/>
                </a:lnTo>
                <a:lnTo>
                  <a:pt x="47383" y="352145"/>
                </a:lnTo>
                <a:lnTo>
                  <a:pt x="40297" y="354558"/>
                </a:lnTo>
                <a:lnTo>
                  <a:pt x="43383" y="365213"/>
                </a:lnTo>
                <a:lnTo>
                  <a:pt x="58470" y="360070"/>
                </a:lnTo>
                <a:close/>
              </a:path>
              <a:path w="3683634" h="369570">
                <a:moveTo>
                  <a:pt x="98831" y="346608"/>
                </a:moveTo>
                <a:lnTo>
                  <a:pt x="94869" y="336245"/>
                </a:lnTo>
                <a:lnTo>
                  <a:pt x="87757" y="338594"/>
                </a:lnTo>
                <a:lnTo>
                  <a:pt x="80645" y="340944"/>
                </a:lnTo>
                <a:lnTo>
                  <a:pt x="83693" y="351599"/>
                </a:lnTo>
                <a:lnTo>
                  <a:pt x="98831" y="346608"/>
                </a:lnTo>
                <a:close/>
              </a:path>
              <a:path w="3683634" h="369570">
                <a:moveTo>
                  <a:pt x="139242" y="333298"/>
                </a:moveTo>
                <a:lnTo>
                  <a:pt x="135318" y="322922"/>
                </a:lnTo>
                <a:lnTo>
                  <a:pt x="128206" y="325272"/>
                </a:lnTo>
                <a:lnTo>
                  <a:pt x="121094" y="327621"/>
                </a:lnTo>
                <a:lnTo>
                  <a:pt x="124104" y="338289"/>
                </a:lnTo>
                <a:lnTo>
                  <a:pt x="139242" y="333298"/>
                </a:lnTo>
                <a:close/>
              </a:path>
              <a:path w="3683634" h="369570">
                <a:moveTo>
                  <a:pt x="179654" y="319976"/>
                </a:moveTo>
                <a:lnTo>
                  <a:pt x="175768" y="309587"/>
                </a:lnTo>
                <a:lnTo>
                  <a:pt x="168656" y="311937"/>
                </a:lnTo>
                <a:lnTo>
                  <a:pt x="161544" y="314286"/>
                </a:lnTo>
                <a:lnTo>
                  <a:pt x="164515" y="324967"/>
                </a:lnTo>
                <a:lnTo>
                  <a:pt x="179654" y="319976"/>
                </a:lnTo>
                <a:close/>
              </a:path>
              <a:path w="3683634" h="369570">
                <a:moveTo>
                  <a:pt x="220167" y="306984"/>
                </a:moveTo>
                <a:lnTo>
                  <a:pt x="216331" y="296570"/>
                </a:lnTo>
                <a:lnTo>
                  <a:pt x="209181" y="298831"/>
                </a:lnTo>
                <a:lnTo>
                  <a:pt x="202031" y="301078"/>
                </a:lnTo>
                <a:lnTo>
                  <a:pt x="204965" y="311785"/>
                </a:lnTo>
                <a:lnTo>
                  <a:pt x="220167" y="306984"/>
                </a:lnTo>
                <a:close/>
              </a:path>
              <a:path w="3683634" h="369570">
                <a:moveTo>
                  <a:pt x="260743" y="294195"/>
                </a:moveTo>
                <a:lnTo>
                  <a:pt x="256959" y="283768"/>
                </a:lnTo>
                <a:lnTo>
                  <a:pt x="249809" y="286016"/>
                </a:lnTo>
                <a:lnTo>
                  <a:pt x="242658" y="288277"/>
                </a:lnTo>
                <a:lnTo>
                  <a:pt x="245541" y="298983"/>
                </a:lnTo>
                <a:lnTo>
                  <a:pt x="260743" y="294195"/>
                </a:lnTo>
                <a:close/>
              </a:path>
              <a:path w="3683634" h="369570">
                <a:moveTo>
                  <a:pt x="301307" y="281393"/>
                </a:moveTo>
                <a:lnTo>
                  <a:pt x="297573" y="270954"/>
                </a:lnTo>
                <a:lnTo>
                  <a:pt x="290423" y="273202"/>
                </a:lnTo>
                <a:lnTo>
                  <a:pt x="283273" y="275450"/>
                </a:lnTo>
                <a:lnTo>
                  <a:pt x="286105" y="286181"/>
                </a:lnTo>
                <a:lnTo>
                  <a:pt x="301307" y="281393"/>
                </a:lnTo>
                <a:close/>
              </a:path>
              <a:path w="3683634" h="369570">
                <a:moveTo>
                  <a:pt x="341998" y="268960"/>
                </a:moveTo>
                <a:lnTo>
                  <a:pt x="338302" y="258495"/>
                </a:lnTo>
                <a:lnTo>
                  <a:pt x="331127" y="260642"/>
                </a:lnTo>
                <a:lnTo>
                  <a:pt x="323951" y="262788"/>
                </a:lnTo>
                <a:lnTo>
                  <a:pt x="326732" y="273532"/>
                </a:lnTo>
                <a:lnTo>
                  <a:pt x="341998" y="268960"/>
                </a:lnTo>
                <a:close/>
              </a:path>
              <a:path w="3683634" h="369570">
                <a:moveTo>
                  <a:pt x="382739" y="256768"/>
                </a:moveTo>
                <a:lnTo>
                  <a:pt x="379107" y="246291"/>
                </a:lnTo>
                <a:lnTo>
                  <a:pt x="371932" y="248437"/>
                </a:lnTo>
                <a:lnTo>
                  <a:pt x="364756" y="250583"/>
                </a:lnTo>
                <a:lnTo>
                  <a:pt x="367474" y="261340"/>
                </a:lnTo>
                <a:lnTo>
                  <a:pt x="382739" y="256768"/>
                </a:lnTo>
                <a:close/>
              </a:path>
              <a:path w="3683634" h="369570">
                <a:moveTo>
                  <a:pt x="423506" y="244589"/>
                </a:moveTo>
                <a:lnTo>
                  <a:pt x="419925" y="234086"/>
                </a:lnTo>
                <a:lnTo>
                  <a:pt x="412750" y="236232"/>
                </a:lnTo>
                <a:lnTo>
                  <a:pt x="405574" y="238379"/>
                </a:lnTo>
                <a:lnTo>
                  <a:pt x="408241" y="249148"/>
                </a:lnTo>
                <a:lnTo>
                  <a:pt x="423506" y="244589"/>
                </a:lnTo>
                <a:close/>
              </a:path>
              <a:path w="3683634" h="369570">
                <a:moveTo>
                  <a:pt x="464375" y="232803"/>
                </a:moveTo>
                <a:lnTo>
                  <a:pt x="460857" y="222288"/>
                </a:lnTo>
                <a:lnTo>
                  <a:pt x="453644" y="224307"/>
                </a:lnTo>
                <a:lnTo>
                  <a:pt x="446430" y="226326"/>
                </a:lnTo>
                <a:lnTo>
                  <a:pt x="449033" y="237109"/>
                </a:lnTo>
                <a:lnTo>
                  <a:pt x="464375" y="232803"/>
                </a:lnTo>
                <a:close/>
              </a:path>
              <a:path w="3683634" h="369570">
                <a:moveTo>
                  <a:pt x="505333" y="221322"/>
                </a:moveTo>
                <a:lnTo>
                  <a:pt x="501878" y="210781"/>
                </a:lnTo>
                <a:lnTo>
                  <a:pt x="494665" y="212801"/>
                </a:lnTo>
                <a:lnTo>
                  <a:pt x="487451" y="214820"/>
                </a:lnTo>
                <a:lnTo>
                  <a:pt x="489991" y="225628"/>
                </a:lnTo>
                <a:lnTo>
                  <a:pt x="505333" y="221322"/>
                </a:lnTo>
                <a:close/>
              </a:path>
              <a:path w="3683634" h="369570">
                <a:moveTo>
                  <a:pt x="546277" y="209842"/>
                </a:moveTo>
                <a:lnTo>
                  <a:pt x="542886" y="199288"/>
                </a:lnTo>
                <a:lnTo>
                  <a:pt x="535673" y="201307"/>
                </a:lnTo>
                <a:lnTo>
                  <a:pt x="528459" y="203327"/>
                </a:lnTo>
                <a:lnTo>
                  <a:pt x="530936" y="214147"/>
                </a:lnTo>
                <a:lnTo>
                  <a:pt x="546277" y="209842"/>
                </a:lnTo>
                <a:close/>
              </a:path>
              <a:path w="3683634" h="369570">
                <a:moveTo>
                  <a:pt x="587362" y="198793"/>
                </a:moveTo>
                <a:lnTo>
                  <a:pt x="584034" y="188214"/>
                </a:lnTo>
                <a:lnTo>
                  <a:pt x="576783" y="190093"/>
                </a:lnTo>
                <a:lnTo>
                  <a:pt x="569531" y="191973"/>
                </a:lnTo>
                <a:lnTo>
                  <a:pt x="571931" y="202793"/>
                </a:lnTo>
                <a:lnTo>
                  <a:pt x="587362" y="198793"/>
                </a:lnTo>
                <a:close/>
              </a:path>
              <a:path w="3683634" h="369570">
                <a:moveTo>
                  <a:pt x="628523" y="188112"/>
                </a:moveTo>
                <a:lnTo>
                  <a:pt x="625271" y="177507"/>
                </a:lnTo>
                <a:lnTo>
                  <a:pt x="618020" y="179387"/>
                </a:lnTo>
                <a:lnTo>
                  <a:pt x="610768" y="181267"/>
                </a:lnTo>
                <a:lnTo>
                  <a:pt x="613105" y="192112"/>
                </a:lnTo>
                <a:lnTo>
                  <a:pt x="628523" y="188112"/>
                </a:lnTo>
                <a:close/>
              </a:path>
              <a:path w="3683634" h="369570">
                <a:moveTo>
                  <a:pt x="669683" y="177419"/>
                </a:moveTo>
                <a:lnTo>
                  <a:pt x="666508" y="166801"/>
                </a:lnTo>
                <a:lnTo>
                  <a:pt x="659257" y="168681"/>
                </a:lnTo>
                <a:lnTo>
                  <a:pt x="652005" y="170561"/>
                </a:lnTo>
                <a:lnTo>
                  <a:pt x="654265" y="181432"/>
                </a:lnTo>
                <a:lnTo>
                  <a:pt x="669683" y="177419"/>
                </a:lnTo>
                <a:close/>
              </a:path>
              <a:path w="3683634" h="369570">
                <a:moveTo>
                  <a:pt x="710971" y="167195"/>
                </a:moveTo>
                <a:lnTo>
                  <a:pt x="707859" y="156540"/>
                </a:lnTo>
                <a:lnTo>
                  <a:pt x="700570" y="158267"/>
                </a:lnTo>
                <a:lnTo>
                  <a:pt x="693280" y="159994"/>
                </a:lnTo>
                <a:lnTo>
                  <a:pt x="695464" y="170865"/>
                </a:lnTo>
                <a:lnTo>
                  <a:pt x="710971" y="167195"/>
                </a:lnTo>
                <a:close/>
              </a:path>
              <a:path w="3683634" h="369570">
                <a:moveTo>
                  <a:pt x="752348" y="157391"/>
                </a:moveTo>
                <a:lnTo>
                  <a:pt x="749312" y="146723"/>
                </a:lnTo>
                <a:lnTo>
                  <a:pt x="742022" y="148450"/>
                </a:lnTo>
                <a:lnTo>
                  <a:pt x="734733" y="150177"/>
                </a:lnTo>
                <a:lnTo>
                  <a:pt x="736841" y="161061"/>
                </a:lnTo>
                <a:lnTo>
                  <a:pt x="752348" y="157391"/>
                </a:lnTo>
                <a:close/>
              </a:path>
              <a:path w="3683634" h="369570">
                <a:moveTo>
                  <a:pt x="793724" y="147599"/>
                </a:moveTo>
                <a:lnTo>
                  <a:pt x="790778" y="136906"/>
                </a:lnTo>
                <a:lnTo>
                  <a:pt x="783488" y="138633"/>
                </a:lnTo>
                <a:lnTo>
                  <a:pt x="776198" y="140360"/>
                </a:lnTo>
                <a:lnTo>
                  <a:pt x="778230" y="151269"/>
                </a:lnTo>
                <a:lnTo>
                  <a:pt x="793724" y="147599"/>
                </a:lnTo>
                <a:close/>
              </a:path>
              <a:path w="3683634" h="369570">
                <a:moveTo>
                  <a:pt x="835215" y="138252"/>
                </a:moveTo>
                <a:lnTo>
                  <a:pt x="832345" y="127533"/>
                </a:lnTo>
                <a:lnTo>
                  <a:pt x="825017" y="129082"/>
                </a:lnTo>
                <a:lnTo>
                  <a:pt x="817676" y="130644"/>
                </a:lnTo>
                <a:lnTo>
                  <a:pt x="819632" y="141554"/>
                </a:lnTo>
                <a:lnTo>
                  <a:pt x="835215" y="138252"/>
                </a:lnTo>
                <a:close/>
              </a:path>
              <a:path w="3683634" h="369570">
                <a:moveTo>
                  <a:pt x="876808" y="129413"/>
                </a:moveTo>
                <a:lnTo>
                  <a:pt x="874026" y="118668"/>
                </a:lnTo>
                <a:lnTo>
                  <a:pt x="866698" y="120230"/>
                </a:lnTo>
                <a:lnTo>
                  <a:pt x="859358" y="121793"/>
                </a:lnTo>
                <a:lnTo>
                  <a:pt x="861225" y="132727"/>
                </a:lnTo>
                <a:lnTo>
                  <a:pt x="876808" y="129413"/>
                </a:lnTo>
                <a:close/>
              </a:path>
              <a:path w="3683634" h="369570">
                <a:moveTo>
                  <a:pt x="918400" y="120586"/>
                </a:moveTo>
                <a:lnTo>
                  <a:pt x="915708" y="109829"/>
                </a:lnTo>
                <a:lnTo>
                  <a:pt x="908380" y="111391"/>
                </a:lnTo>
                <a:lnTo>
                  <a:pt x="901039" y="112953"/>
                </a:lnTo>
                <a:lnTo>
                  <a:pt x="902830" y="123901"/>
                </a:lnTo>
                <a:lnTo>
                  <a:pt x="918400" y="120586"/>
                </a:lnTo>
                <a:close/>
              </a:path>
              <a:path w="3683634" h="369570">
                <a:moveTo>
                  <a:pt x="960094" y="112191"/>
                </a:moveTo>
                <a:lnTo>
                  <a:pt x="957478" y="101409"/>
                </a:lnTo>
                <a:lnTo>
                  <a:pt x="950112" y="102781"/>
                </a:lnTo>
                <a:lnTo>
                  <a:pt x="942733" y="104152"/>
                </a:lnTo>
                <a:lnTo>
                  <a:pt x="944435" y="115112"/>
                </a:lnTo>
                <a:lnTo>
                  <a:pt x="960094" y="112191"/>
                </a:lnTo>
                <a:close/>
              </a:path>
              <a:path w="3683634" h="369570">
                <a:moveTo>
                  <a:pt x="1001877" y="104406"/>
                </a:moveTo>
                <a:lnTo>
                  <a:pt x="999363" y="93599"/>
                </a:lnTo>
                <a:lnTo>
                  <a:pt x="991997" y="94970"/>
                </a:lnTo>
                <a:lnTo>
                  <a:pt x="984618" y="96342"/>
                </a:lnTo>
                <a:lnTo>
                  <a:pt x="986218" y="107315"/>
                </a:lnTo>
                <a:lnTo>
                  <a:pt x="1001877" y="104406"/>
                </a:lnTo>
                <a:close/>
              </a:path>
              <a:path w="3683634" h="369570">
                <a:moveTo>
                  <a:pt x="1043686" y="96621"/>
                </a:moveTo>
                <a:lnTo>
                  <a:pt x="1041260" y="85801"/>
                </a:lnTo>
                <a:lnTo>
                  <a:pt x="1033894" y="87172"/>
                </a:lnTo>
                <a:lnTo>
                  <a:pt x="1026515" y="88544"/>
                </a:lnTo>
                <a:lnTo>
                  <a:pt x="1028026" y="99542"/>
                </a:lnTo>
                <a:lnTo>
                  <a:pt x="1043686" y="96621"/>
                </a:lnTo>
                <a:close/>
              </a:path>
              <a:path w="3683634" h="369570">
                <a:moveTo>
                  <a:pt x="1085557" y="89217"/>
                </a:moveTo>
                <a:lnTo>
                  <a:pt x="1083221" y="78371"/>
                </a:lnTo>
                <a:lnTo>
                  <a:pt x="1075817" y="79540"/>
                </a:lnTo>
                <a:lnTo>
                  <a:pt x="1068412" y="80708"/>
                </a:lnTo>
                <a:lnTo>
                  <a:pt x="1069822" y="91706"/>
                </a:lnTo>
                <a:lnTo>
                  <a:pt x="1085557" y="89217"/>
                </a:lnTo>
                <a:close/>
              </a:path>
              <a:path w="3683634" h="369570">
                <a:moveTo>
                  <a:pt x="1127556" y="82562"/>
                </a:moveTo>
                <a:lnTo>
                  <a:pt x="1125321" y="71704"/>
                </a:lnTo>
                <a:lnTo>
                  <a:pt x="1117917" y="72872"/>
                </a:lnTo>
                <a:lnTo>
                  <a:pt x="1110513" y="74041"/>
                </a:lnTo>
                <a:lnTo>
                  <a:pt x="1111821" y="85064"/>
                </a:lnTo>
                <a:lnTo>
                  <a:pt x="1127556" y="82562"/>
                </a:lnTo>
                <a:close/>
              </a:path>
              <a:path w="3683634" h="369570">
                <a:moveTo>
                  <a:pt x="1169543" y="75895"/>
                </a:moveTo>
                <a:lnTo>
                  <a:pt x="1167409" y="65024"/>
                </a:lnTo>
                <a:lnTo>
                  <a:pt x="1160005" y="66192"/>
                </a:lnTo>
                <a:lnTo>
                  <a:pt x="1152601" y="67360"/>
                </a:lnTo>
                <a:lnTo>
                  <a:pt x="1153820" y="78397"/>
                </a:lnTo>
                <a:lnTo>
                  <a:pt x="1169543" y="75895"/>
                </a:lnTo>
                <a:close/>
              </a:path>
              <a:path w="3683634" h="369570">
                <a:moveTo>
                  <a:pt x="1211580" y="69507"/>
                </a:moveTo>
                <a:lnTo>
                  <a:pt x="1209548" y="58597"/>
                </a:lnTo>
                <a:lnTo>
                  <a:pt x="1202105" y="59563"/>
                </a:lnTo>
                <a:lnTo>
                  <a:pt x="1194689" y="60667"/>
                </a:lnTo>
                <a:lnTo>
                  <a:pt x="1195806" y="71716"/>
                </a:lnTo>
                <a:lnTo>
                  <a:pt x="1203680" y="70535"/>
                </a:lnTo>
                <a:lnTo>
                  <a:pt x="1211580" y="69507"/>
                </a:lnTo>
                <a:close/>
              </a:path>
              <a:path w="3683634" h="369570">
                <a:moveTo>
                  <a:pt x="1253744" y="64046"/>
                </a:moveTo>
                <a:lnTo>
                  <a:pt x="1251813" y="53124"/>
                </a:lnTo>
                <a:lnTo>
                  <a:pt x="1244371" y="54089"/>
                </a:lnTo>
                <a:lnTo>
                  <a:pt x="1236929" y="55054"/>
                </a:lnTo>
                <a:lnTo>
                  <a:pt x="1237957" y="66090"/>
                </a:lnTo>
                <a:lnTo>
                  <a:pt x="1253744" y="64046"/>
                </a:lnTo>
                <a:close/>
              </a:path>
              <a:path w="3683634" h="369570">
                <a:moveTo>
                  <a:pt x="1295908" y="58572"/>
                </a:moveTo>
                <a:lnTo>
                  <a:pt x="1294079" y="47637"/>
                </a:lnTo>
                <a:lnTo>
                  <a:pt x="1286637" y="48602"/>
                </a:lnTo>
                <a:lnTo>
                  <a:pt x="1279194" y="49568"/>
                </a:lnTo>
                <a:lnTo>
                  <a:pt x="1280121" y="60629"/>
                </a:lnTo>
                <a:lnTo>
                  <a:pt x="1295908" y="58572"/>
                </a:lnTo>
                <a:close/>
              </a:path>
              <a:path w="3683634" h="369570">
                <a:moveTo>
                  <a:pt x="2109774" y="1092"/>
                </a:moveTo>
                <a:lnTo>
                  <a:pt x="2102281" y="546"/>
                </a:lnTo>
                <a:lnTo>
                  <a:pt x="2094788" y="0"/>
                </a:lnTo>
                <a:lnTo>
                  <a:pt x="2093544" y="11023"/>
                </a:lnTo>
                <a:lnTo>
                  <a:pt x="2109444" y="12179"/>
                </a:lnTo>
                <a:lnTo>
                  <a:pt x="2109774" y="1092"/>
                </a:lnTo>
                <a:close/>
              </a:path>
              <a:path w="3683634" h="369570">
                <a:moveTo>
                  <a:pt x="2152319" y="4178"/>
                </a:moveTo>
                <a:lnTo>
                  <a:pt x="2144826" y="3632"/>
                </a:lnTo>
                <a:lnTo>
                  <a:pt x="2137333" y="3086"/>
                </a:lnTo>
                <a:lnTo>
                  <a:pt x="2135987" y="14097"/>
                </a:lnTo>
                <a:lnTo>
                  <a:pt x="2151888" y="15252"/>
                </a:lnTo>
                <a:lnTo>
                  <a:pt x="2152319" y="4178"/>
                </a:lnTo>
                <a:close/>
              </a:path>
              <a:path w="3683634" h="369570">
                <a:moveTo>
                  <a:pt x="2194839" y="7683"/>
                </a:moveTo>
                <a:lnTo>
                  <a:pt x="2187371" y="6896"/>
                </a:lnTo>
                <a:lnTo>
                  <a:pt x="2179904" y="6121"/>
                </a:lnTo>
                <a:lnTo>
                  <a:pt x="2178443" y="17106"/>
                </a:lnTo>
                <a:lnTo>
                  <a:pt x="2194306" y="18770"/>
                </a:lnTo>
                <a:lnTo>
                  <a:pt x="2194839" y="7683"/>
                </a:lnTo>
                <a:close/>
              </a:path>
              <a:path w="3683634" h="369570">
                <a:moveTo>
                  <a:pt x="2237270" y="12166"/>
                </a:moveTo>
                <a:lnTo>
                  <a:pt x="2229802" y="11379"/>
                </a:lnTo>
                <a:lnTo>
                  <a:pt x="2222335" y="10591"/>
                </a:lnTo>
                <a:lnTo>
                  <a:pt x="2220772" y="21564"/>
                </a:lnTo>
                <a:lnTo>
                  <a:pt x="2236635" y="23241"/>
                </a:lnTo>
                <a:lnTo>
                  <a:pt x="2237270" y="12166"/>
                </a:lnTo>
                <a:close/>
              </a:path>
              <a:path w="3683634" h="369570">
                <a:moveTo>
                  <a:pt x="2279688" y="16649"/>
                </a:moveTo>
                <a:lnTo>
                  <a:pt x="2272220" y="15862"/>
                </a:lnTo>
                <a:lnTo>
                  <a:pt x="2264753" y="15074"/>
                </a:lnTo>
                <a:lnTo>
                  <a:pt x="2263089" y="26047"/>
                </a:lnTo>
                <a:lnTo>
                  <a:pt x="2278951" y="27724"/>
                </a:lnTo>
                <a:lnTo>
                  <a:pt x="2279688" y="16649"/>
                </a:lnTo>
                <a:close/>
              </a:path>
              <a:path w="3683634" h="369570">
                <a:moveTo>
                  <a:pt x="2322118" y="21145"/>
                </a:moveTo>
                <a:lnTo>
                  <a:pt x="2314651" y="20358"/>
                </a:lnTo>
                <a:lnTo>
                  <a:pt x="2307183" y="19570"/>
                </a:lnTo>
                <a:lnTo>
                  <a:pt x="2305418" y="30518"/>
                </a:lnTo>
                <a:lnTo>
                  <a:pt x="2321280" y="32194"/>
                </a:lnTo>
                <a:lnTo>
                  <a:pt x="2322118" y="21145"/>
                </a:lnTo>
                <a:close/>
              </a:path>
              <a:path w="3683634" h="369570">
                <a:moveTo>
                  <a:pt x="2364409" y="26631"/>
                </a:moveTo>
                <a:lnTo>
                  <a:pt x="2356980" y="25603"/>
                </a:lnTo>
                <a:lnTo>
                  <a:pt x="2349538" y="24574"/>
                </a:lnTo>
                <a:lnTo>
                  <a:pt x="2347684" y="35496"/>
                </a:lnTo>
                <a:lnTo>
                  <a:pt x="2363482" y="37693"/>
                </a:lnTo>
                <a:lnTo>
                  <a:pt x="2364409" y="26631"/>
                </a:lnTo>
                <a:close/>
              </a:path>
              <a:path w="3683634" h="369570">
                <a:moveTo>
                  <a:pt x="2406662" y="32499"/>
                </a:moveTo>
                <a:lnTo>
                  <a:pt x="2399233" y="31470"/>
                </a:lnTo>
                <a:lnTo>
                  <a:pt x="2391791" y="30441"/>
                </a:lnTo>
                <a:lnTo>
                  <a:pt x="2389835" y="41351"/>
                </a:lnTo>
                <a:lnTo>
                  <a:pt x="2405634" y="43548"/>
                </a:lnTo>
                <a:lnTo>
                  <a:pt x="2406662" y="32499"/>
                </a:lnTo>
                <a:close/>
              </a:path>
              <a:path w="3683634" h="369570">
                <a:moveTo>
                  <a:pt x="2448928" y="38366"/>
                </a:moveTo>
                <a:lnTo>
                  <a:pt x="2441498" y="37338"/>
                </a:lnTo>
                <a:lnTo>
                  <a:pt x="2434056" y="36309"/>
                </a:lnTo>
                <a:lnTo>
                  <a:pt x="2432012" y="47205"/>
                </a:lnTo>
                <a:lnTo>
                  <a:pt x="2447798" y="49403"/>
                </a:lnTo>
                <a:lnTo>
                  <a:pt x="2448928" y="38366"/>
                </a:lnTo>
                <a:close/>
              </a:path>
              <a:path w="3683634" h="369570">
                <a:moveTo>
                  <a:pt x="2491181" y="44259"/>
                </a:moveTo>
                <a:lnTo>
                  <a:pt x="2483751" y="43218"/>
                </a:lnTo>
                <a:lnTo>
                  <a:pt x="2476309" y="42189"/>
                </a:lnTo>
                <a:lnTo>
                  <a:pt x="2474163" y="53073"/>
                </a:lnTo>
                <a:lnTo>
                  <a:pt x="2489962" y="55270"/>
                </a:lnTo>
                <a:lnTo>
                  <a:pt x="2491181" y="44259"/>
                </a:lnTo>
                <a:close/>
              </a:path>
              <a:path w="3683634" h="369570">
                <a:moveTo>
                  <a:pt x="2533218" y="51536"/>
                </a:moveTo>
                <a:lnTo>
                  <a:pt x="2525814" y="50266"/>
                </a:lnTo>
                <a:lnTo>
                  <a:pt x="2518410" y="48996"/>
                </a:lnTo>
                <a:lnTo>
                  <a:pt x="2516174" y="59855"/>
                </a:lnTo>
                <a:lnTo>
                  <a:pt x="2531884" y="62560"/>
                </a:lnTo>
                <a:lnTo>
                  <a:pt x="2533218" y="51536"/>
                </a:lnTo>
                <a:close/>
              </a:path>
              <a:path w="3683634" h="369570">
                <a:moveTo>
                  <a:pt x="2575268" y="58762"/>
                </a:moveTo>
                <a:lnTo>
                  <a:pt x="2567863" y="57492"/>
                </a:lnTo>
                <a:lnTo>
                  <a:pt x="2560459" y="56222"/>
                </a:lnTo>
                <a:lnTo>
                  <a:pt x="2558135" y="67068"/>
                </a:lnTo>
                <a:lnTo>
                  <a:pt x="2573845" y="69773"/>
                </a:lnTo>
                <a:lnTo>
                  <a:pt x="2575268" y="58762"/>
                </a:lnTo>
                <a:close/>
              </a:path>
              <a:path w="3683634" h="369570">
                <a:moveTo>
                  <a:pt x="2617305" y="66001"/>
                </a:moveTo>
                <a:lnTo>
                  <a:pt x="2609900" y="64731"/>
                </a:lnTo>
                <a:lnTo>
                  <a:pt x="2602496" y="63461"/>
                </a:lnTo>
                <a:lnTo>
                  <a:pt x="2600071" y="74295"/>
                </a:lnTo>
                <a:lnTo>
                  <a:pt x="2615793" y="76987"/>
                </a:lnTo>
                <a:lnTo>
                  <a:pt x="2617305" y="66001"/>
                </a:lnTo>
                <a:close/>
              </a:path>
              <a:path w="3683634" h="369570">
                <a:moveTo>
                  <a:pt x="2659278" y="73571"/>
                </a:moveTo>
                <a:lnTo>
                  <a:pt x="2651925" y="72072"/>
                </a:lnTo>
                <a:lnTo>
                  <a:pt x="2644559" y="70624"/>
                </a:lnTo>
                <a:lnTo>
                  <a:pt x="2642044" y="81432"/>
                </a:lnTo>
                <a:lnTo>
                  <a:pt x="2649867" y="82956"/>
                </a:lnTo>
                <a:lnTo>
                  <a:pt x="2657678" y="84556"/>
                </a:lnTo>
                <a:lnTo>
                  <a:pt x="2659278" y="73571"/>
                </a:lnTo>
                <a:close/>
              </a:path>
              <a:path w="3683634" h="369570">
                <a:moveTo>
                  <a:pt x="2701061" y="82118"/>
                </a:moveTo>
                <a:lnTo>
                  <a:pt x="2693708" y="80619"/>
                </a:lnTo>
                <a:lnTo>
                  <a:pt x="2686354" y="79121"/>
                </a:lnTo>
                <a:lnTo>
                  <a:pt x="2683751" y="89890"/>
                </a:lnTo>
                <a:lnTo>
                  <a:pt x="2699372" y="93091"/>
                </a:lnTo>
                <a:lnTo>
                  <a:pt x="2701061" y="82118"/>
                </a:lnTo>
                <a:close/>
              </a:path>
              <a:path w="3683634" h="369570">
                <a:moveTo>
                  <a:pt x="2742857" y="90665"/>
                </a:moveTo>
                <a:lnTo>
                  <a:pt x="2735503" y="89166"/>
                </a:lnTo>
                <a:lnTo>
                  <a:pt x="2728150" y="87668"/>
                </a:lnTo>
                <a:lnTo>
                  <a:pt x="2725458" y="98425"/>
                </a:lnTo>
                <a:lnTo>
                  <a:pt x="2741079" y="101625"/>
                </a:lnTo>
                <a:lnTo>
                  <a:pt x="2742857" y="90665"/>
                </a:lnTo>
                <a:close/>
              </a:path>
              <a:path w="3683634" h="369570">
                <a:moveTo>
                  <a:pt x="2784652" y="99225"/>
                </a:moveTo>
                <a:lnTo>
                  <a:pt x="2777299" y="97726"/>
                </a:lnTo>
                <a:lnTo>
                  <a:pt x="2769946" y="96227"/>
                </a:lnTo>
                <a:lnTo>
                  <a:pt x="2767165" y="106972"/>
                </a:lnTo>
                <a:lnTo>
                  <a:pt x="2782798" y="110159"/>
                </a:lnTo>
                <a:lnTo>
                  <a:pt x="2784652" y="99225"/>
                </a:lnTo>
                <a:close/>
              </a:path>
              <a:path w="3683634" h="369570">
                <a:moveTo>
                  <a:pt x="2826334" y="108242"/>
                </a:moveTo>
                <a:lnTo>
                  <a:pt x="2819031" y="106514"/>
                </a:lnTo>
                <a:lnTo>
                  <a:pt x="2811729" y="104787"/>
                </a:lnTo>
                <a:lnTo>
                  <a:pt x="2808871" y="115493"/>
                </a:lnTo>
                <a:lnTo>
                  <a:pt x="2824391" y="119176"/>
                </a:lnTo>
                <a:lnTo>
                  <a:pt x="2826334" y="108242"/>
                </a:lnTo>
                <a:close/>
              </a:path>
              <a:path w="3683634" h="369570">
                <a:moveTo>
                  <a:pt x="2867837" y="118071"/>
                </a:moveTo>
                <a:lnTo>
                  <a:pt x="2860535" y="116344"/>
                </a:lnTo>
                <a:lnTo>
                  <a:pt x="2853232" y="114617"/>
                </a:lnTo>
                <a:lnTo>
                  <a:pt x="2850286" y="125310"/>
                </a:lnTo>
                <a:lnTo>
                  <a:pt x="2865805" y="128981"/>
                </a:lnTo>
                <a:lnTo>
                  <a:pt x="2867837" y="118071"/>
                </a:lnTo>
                <a:close/>
              </a:path>
              <a:path w="3683634" h="369570">
                <a:moveTo>
                  <a:pt x="2909341" y="127901"/>
                </a:moveTo>
                <a:lnTo>
                  <a:pt x="2902039" y="126174"/>
                </a:lnTo>
                <a:lnTo>
                  <a:pt x="2894736" y="124447"/>
                </a:lnTo>
                <a:lnTo>
                  <a:pt x="2891713" y="135115"/>
                </a:lnTo>
                <a:lnTo>
                  <a:pt x="2907233" y="138798"/>
                </a:lnTo>
                <a:lnTo>
                  <a:pt x="2909341" y="127901"/>
                </a:lnTo>
                <a:close/>
              </a:path>
              <a:path w="3683634" h="369570">
                <a:moveTo>
                  <a:pt x="2950857" y="137731"/>
                </a:moveTo>
                <a:lnTo>
                  <a:pt x="2943555" y="136004"/>
                </a:lnTo>
                <a:lnTo>
                  <a:pt x="2936252" y="134277"/>
                </a:lnTo>
                <a:lnTo>
                  <a:pt x="2933154" y="144932"/>
                </a:lnTo>
                <a:lnTo>
                  <a:pt x="2948660" y="148602"/>
                </a:lnTo>
                <a:lnTo>
                  <a:pt x="2950857" y="137731"/>
                </a:lnTo>
                <a:close/>
              </a:path>
              <a:path w="3683634" h="369570">
                <a:moveTo>
                  <a:pt x="2992259" y="147980"/>
                </a:moveTo>
                <a:lnTo>
                  <a:pt x="2985008" y="146037"/>
                </a:lnTo>
                <a:lnTo>
                  <a:pt x="2977756" y="144094"/>
                </a:lnTo>
                <a:lnTo>
                  <a:pt x="2974581" y="154711"/>
                </a:lnTo>
                <a:lnTo>
                  <a:pt x="2989986" y="158851"/>
                </a:lnTo>
                <a:lnTo>
                  <a:pt x="2992259" y="147980"/>
                </a:lnTo>
                <a:close/>
              </a:path>
              <a:path w="3683634" h="369570">
                <a:moveTo>
                  <a:pt x="3033445" y="159042"/>
                </a:moveTo>
                <a:lnTo>
                  <a:pt x="3026194" y="157099"/>
                </a:lnTo>
                <a:lnTo>
                  <a:pt x="3018942" y="155155"/>
                </a:lnTo>
                <a:lnTo>
                  <a:pt x="3015691" y="165747"/>
                </a:lnTo>
                <a:lnTo>
                  <a:pt x="3031096" y="169887"/>
                </a:lnTo>
                <a:lnTo>
                  <a:pt x="3033445" y="159042"/>
                </a:lnTo>
                <a:close/>
              </a:path>
              <a:path w="3683634" h="369570">
                <a:moveTo>
                  <a:pt x="3074644" y="170103"/>
                </a:moveTo>
                <a:lnTo>
                  <a:pt x="3067393" y="168160"/>
                </a:lnTo>
                <a:lnTo>
                  <a:pt x="3060141" y="166217"/>
                </a:lnTo>
                <a:lnTo>
                  <a:pt x="3056813" y="176796"/>
                </a:lnTo>
                <a:lnTo>
                  <a:pt x="3072219" y="180936"/>
                </a:lnTo>
                <a:lnTo>
                  <a:pt x="3074644" y="170103"/>
                </a:lnTo>
                <a:close/>
              </a:path>
              <a:path w="3683634" h="369570">
                <a:moveTo>
                  <a:pt x="3115830" y="181165"/>
                </a:moveTo>
                <a:lnTo>
                  <a:pt x="3108579" y="179222"/>
                </a:lnTo>
                <a:lnTo>
                  <a:pt x="3101327" y="177279"/>
                </a:lnTo>
                <a:lnTo>
                  <a:pt x="3097923" y="187833"/>
                </a:lnTo>
                <a:lnTo>
                  <a:pt x="3113328" y="191973"/>
                </a:lnTo>
                <a:lnTo>
                  <a:pt x="3115830" y="181165"/>
                </a:lnTo>
                <a:close/>
              </a:path>
              <a:path w="3683634" h="369570">
                <a:moveTo>
                  <a:pt x="3156953" y="192455"/>
                </a:moveTo>
                <a:lnTo>
                  <a:pt x="3149765" y="190296"/>
                </a:lnTo>
                <a:lnTo>
                  <a:pt x="3142513" y="188353"/>
                </a:lnTo>
                <a:lnTo>
                  <a:pt x="3139033" y="198882"/>
                </a:lnTo>
                <a:lnTo>
                  <a:pt x="3146729" y="200952"/>
                </a:lnTo>
                <a:lnTo>
                  <a:pt x="3154375" y="203250"/>
                </a:lnTo>
                <a:lnTo>
                  <a:pt x="3156953" y="192455"/>
                </a:lnTo>
                <a:close/>
              </a:path>
              <a:path w="3683634" h="369570">
                <a:moveTo>
                  <a:pt x="3197809" y="204698"/>
                </a:moveTo>
                <a:lnTo>
                  <a:pt x="3190621" y="202539"/>
                </a:lnTo>
                <a:lnTo>
                  <a:pt x="3183432" y="200380"/>
                </a:lnTo>
                <a:lnTo>
                  <a:pt x="3179876" y="210883"/>
                </a:lnTo>
                <a:lnTo>
                  <a:pt x="3195155" y="215468"/>
                </a:lnTo>
                <a:lnTo>
                  <a:pt x="3197809" y="204698"/>
                </a:lnTo>
                <a:close/>
              </a:path>
              <a:path w="3683634" h="369570">
                <a:moveTo>
                  <a:pt x="3238665" y="216941"/>
                </a:moveTo>
                <a:lnTo>
                  <a:pt x="3231477" y="214782"/>
                </a:lnTo>
                <a:lnTo>
                  <a:pt x="3224288" y="212623"/>
                </a:lnTo>
                <a:lnTo>
                  <a:pt x="3220669" y="223113"/>
                </a:lnTo>
                <a:lnTo>
                  <a:pt x="3235947" y="227698"/>
                </a:lnTo>
                <a:lnTo>
                  <a:pt x="3238665" y="216941"/>
                </a:lnTo>
                <a:close/>
              </a:path>
              <a:path w="3683634" h="369570">
                <a:moveTo>
                  <a:pt x="3279521" y="229196"/>
                </a:moveTo>
                <a:lnTo>
                  <a:pt x="3272332" y="227037"/>
                </a:lnTo>
                <a:lnTo>
                  <a:pt x="3265144" y="224878"/>
                </a:lnTo>
                <a:lnTo>
                  <a:pt x="3261449" y="235343"/>
                </a:lnTo>
                <a:lnTo>
                  <a:pt x="3276727" y="239928"/>
                </a:lnTo>
                <a:lnTo>
                  <a:pt x="3279521" y="229196"/>
                </a:lnTo>
                <a:close/>
              </a:path>
              <a:path w="3683634" h="369570">
                <a:moveTo>
                  <a:pt x="3320364" y="241439"/>
                </a:moveTo>
                <a:lnTo>
                  <a:pt x="3313176" y="239280"/>
                </a:lnTo>
                <a:lnTo>
                  <a:pt x="3305987" y="237121"/>
                </a:lnTo>
                <a:lnTo>
                  <a:pt x="3302228" y="247573"/>
                </a:lnTo>
                <a:lnTo>
                  <a:pt x="3317506" y="252145"/>
                </a:lnTo>
                <a:lnTo>
                  <a:pt x="3320364" y="241439"/>
                </a:lnTo>
                <a:close/>
              </a:path>
              <a:path w="3683634" h="369570">
                <a:moveTo>
                  <a:pt x="3360902" y="254660"/>
                </a:moveTo>
                <a:lnTo>
                  <a:pt x="3353778" y="252310"/>
                </a:lnTo>
                <a:lnTo>
                  <a:pt x="3346653" y="249961"/>
                </a:lnTo>
                <a:lnTo>
                  <a:pt x="3342830" y="260362"/>
                </a:lnTo>
                <a:lnTo>
                  <a:pt x="3357969" y="265366"/>
                </a:lnTo>
                <a:lnTo>
                  <a:pt x="3360902" y="254660"/>
                </a:lnTo>
                <a:close/>
              </a:path>
              <a:path w="3683634" h="369570">
                <a:moveTo>
                  <a:pt x="3401403" y="268046"/>
                </a:moveTo>
                <a:lnTo>
                  <a:pt x="3394278" y="265696"/>
                </a:lnTo>
                <a:lnTo>
                  <a:pt x="3387153" y="263347"/>
                </a:lnTo>
                <a:lnTo>
                  <a:pt x="3383267" y="273735"/>
                </a:lnTo>
                <a:lnTo>
                  <a:pt x="3398405" y="278739"/>
                </a:lnTo>
                <a:lnTo>
                  <a:pt x="3401403" y="268046"/>
                </a:lnTo>
                <a:close/>
              </a:path>
              <a:path w="3683634" h="369570">
                <a:moveTo>
                  <a:pt x="3441890" y="281419"/>
                </a:moveTo>
                <a:lnTo>
                  <a:pt x="3434765" y="279069"/>
                </a:lnTo>
                <a:lnTo>
                  <a:pt x="3427641" y="276720"/>
                </a:lnTo>
                <a:lnTo>
                  <a:pt x="3423691" y="287083"/>
                </a:lnTo>
                <a:lnTo>
                  <a:pt x="3438829" y="292087"/>
                </a:lnTo>
                <a:lnTo>
                  <a:pt x="3441890" y="281419"/>
                </a:lnTo>
                <a:close/>
              </a:path>
              <a:path w="3683634" h="369570">
                <a:moveTo>
                  <a:pt x="3482390" y="294792"/>
                </a:moveTo>
                <a:lnTo>
                  <a:pt x="3475266" y="292442"/>
                </a:lnTo>
                <a:lnTo>
                  <a:pt x="3468141" y="290093"/>
                </a:lnTo>
                <a:lnTo>
                  <a:pt x="3464128" y="300431"/>
                </a:lnTo>
                <a:lnTo>
                  <a:pt x="3479266" y="305435"/>
                </a:lnTo>
                <a:lnTo>
                  <a:pt x="3482390" y="294792"/>
                </a:lnTo>
                <a:close/>
              </a:path>
              <a:path w="3683634" h="369570">
                <a:moveTo>
                  <a:pt x="3522738" y="308610"/>
                </a:moveTo>
                <a:lnTo>
                  <a:pt x="3515677" y="306070"/>
                </a:lnTo>
                <a:lnTo>
                  <a:pt x="3508616" y="303530"/>
                </a:lnTo>
                <a:lnTo>
                  <a:pt x="3504539" y="313842"/>
                </a:lnTo>
                <a:lnTo>
                  <a:pt x="3519551" y="319252"/>
                </a:lnTo>
                <a:lnTo>
                  <a:pt x="3522738" y="308610"/>
                </a:lnTo>
                <a:close/>
              </a:path>
              <a:path w="3683634" h="369570">
                <a:moveTo>
                  <a:pt x="3562858" y="323062"/>
                </a:moveTo>
                <a:lnTo>
                  <a:pt x="3555796" y="320522"/>
                </a:lnTo>
                <a:lnTo>
                  <a:pt x="3548735" y="317982"/>
                </a:lnTo>
                <a:lnTo>
                  <a:pt x="3544608" y="328269"/>
                </a:lnTo>
                <a:lnTo>
                  <a:pt x="3559606" y="333679"/>
                </a:lnTo>
                <a:lnTo>
                  <a:pt x="3562858" y="323062"/>
                </a:lnTo>
                <a:close/>
              </a:path>
              <a:path w="3683634" h="369570">
                <a:moveTo>
                  <a:pt x="3602977" y="337515"/>
                </a:moveTo>
                <a:lnTo>
                  <a:pt x="3595916" y="334975"/>
                </a:lnTo>
                <a:lnTo>
                  <a:pt x="3588855" y="332435"/>
                </a:lnTo>
                <a:lnTo>
                  <a:pt x="3584664" y="342696"/>
                </a:lnTo>
                <a:lnTo>
                  <a:pt x="3599675" y="348107"/>
                </a:lnTo>
                <a:lnTo>
                  <a:pt x="3602977" y="337515"/>
                </a:lnTo>
                <a:close/>
              </a:path>
              <a:path w="3683634" h="369570">
                <a:moveTo>
                  <a:pt x="3643096" y="351967"/>
                </a:moveTo>
                <a:lnTo>
                  <a:pt x="3636035" y="349427"/>
                </a:lnTo>
                <a:lnTo>
                  <a:pt x="3628974" y="346887"/>
                </a:lnTo>
                <a:lnTo>
                  <a:pt x="3624719" y="357136"/>
                </a:lnTo>
                <a:lnTo>
                  <a:pt x="3639731" y="362534"/>
                </a:lnTo>
                <a:lnTo>
                  <a:pt x="3643096" y="351967"/>
                </a:lnTo>
                <a:close/>
              </a:path>
              <a:path w="3683634" h="369570">
                <a:moveTo>
                  <a:pt x="3683216" y="366420"/>
                </a:moveTo>
                <a:lnTo>
                  <a:pt x="3669093" y="361340"/>
                </a:lnTo>
                <a:lnTo>
                  <a:pt x="3665715" y="369341"/>
                </a:lnTo>
                <a:lnTo>
                  <a:pt x="3682263" y="369341"/>
                </a:lnTo>
                <a:lnTo>
                  <a:pt x="3683216" y="366420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" name="bg object 41"/>
          <p:cNvSpPr/>
          <p:nvPr/>
        </p:nvSpPr>
        <p:spPr>
          <a:xfrm>
            <a:off x="6274791" y="6969455"/>
            <a:ext cx="271145" cy="37465"/>
          </a:xfrm>
          <a:custGeom>
            <a:avLst/>
            <a:gdLst/>
            <a:ahLst/>
            <a:cxnLst/>
            <a:rect l="l" t="t" r="r" b="b"/>
            <a:pathLst>
              <a:path w="271145" h="37465">
                <a:moveTo>
                  <a:pt x="16713" y="34975"/>
                </a:moveTo>
                <a:lnTo>
                  <a:pt x="14884" y="24041"/>
                </a:lnTo>
                <a:lnTo>
                  <a:pt x="7442" y="25006"/>
                </a:lnTo>
                <a:lnTo>
                  <a:pt x="0" y="25971"/>
                </a:lnTo>
                <a:lnTo>
                  <a:pt x="927" y="37033"/>
                </a:lnTo>
                <a:lnTo>
                  <a:pt x="16713" y="34975"/>
                </a:lnTo>
                <a:close/>
              </a:path>
              <a:path w="271145" h="37465">
                <a:moveTo>
                  <a:pt x="58877" y="29540"/>
                </a:moveTo>
                <a:lnTo>
                  <a:pt x="57150" y="18592"/>
                </a:lnTo>
                <a:lnTo>
                  <a:pt x="49707" y="19532"/>
                </a:lnTo>
                <a:lnTo>
                  <a:pt x="42265" y="20497"/>
                </a:lnTo>
                <a:lnTo>
                  <a:pt x="43091" y="31572"/>
                </a:lnTo>
                <a:lnTo>
                  <a:pt x="58877" y="29540"/>
                </a:lnTo>
                <a:close/>
              </a:path>
              <a:path w="271145" h="37465">
                <a:moveTo>
                  <a:pt x="101193" y="25412"/>
                </a:moveTo>
                <a:lnTo>
                  <a:pt x="99568" y="14439"/>
                </a:lnTo>
                <a:lnTo>
                  <a:pt x="92100" y="15176"/>
                </a:lnTo>
                <a:lnTo>
                  <a:pt x="84632" y="15925"/>
                </a:lnTo>
                <a:lnTo>
                  <a:pt x="85344" y="26987"/>
                </a:lnTo>
                <a:lnTo>
                  <a:pt x="101193" y="25412"/>
                </a:lnTo>
                <a:close/>
              </a:path>
              <a:path w="271145" h="37465">
                <a:moveTo>
                  <a:pt x="143497" y="21196"/>
                </a:moveTo>
                <a:lnTo>
                  <a:pt x="141973" y="10210"/>
                </a:lnTo>
                <a:lnTo>
                  <a:pt x="134505" y="10947"/>
                </a:lnTo>
                <a:lnTo>
                  <a:pt x="127038" y="11696"/>
                </a:lnTo>
                <a:lnTo>
                  <a:pt x="127647" y="22771"/>
                </a:lnTo>
                <a:lnTo>
                  <a:pt x="143497" y="21196"/>
                </a:lnTo>
                <a:close/>
              </a:path>
              <a:path w="271145" h="37465">
                <a:moveTo>
                  <a:pt x="185813" y="16967"/>
                </a:moveTo>
                <a:lnTo>
                  <a:pt x="184391" y="5981"/>
                </a:lnTo>
                <a:lnTo>
                  <a:pt x="176923" y="6718"/>
                </a:lnTo>
                <a:lnTo>
                  <a:pt x="169456" y="7467"/>
                </a:lnTo>
                <a:lnTo>
                  <a:pt x="169964" y="18554"/>
                </a:lnTo>
                <a:lnTo>
                  <a:pt x="185813" y="16967"/>
                </a:lnTo>
                <a:close/>
              </a:path>
              <a:path w="271145" h="37465">
                <a:moveTo>
                  <a:pt x="228206" y="13931"/>
                </a:moveTo>
                <a:lnTo>
                  <a:pt x="226885" y="2921"/>
                </a:lnTo>
                <a:lnTo>
                  <a:pt x="219405" y="3429"/>
                </a:lnTo>
                <a:lnTo>
                  <a:pt x="211924" y="3949"/>
                </a:lnTo>
                <a:lnTo>
                  <a:pt x="212318" y="15024"/>
                </a:lnTo>
                <a:lnTo>
                  <a:pt x="228206" y="13931"/>
                </a:lnTo>
                <a:close/>
              </a:path>
              <a:path w="271145" h="37465">
                <a:moveTo>
                  <a:pt x="270611" y="11023"/>
                </a:moveTo>
                <a:lnTo>
                  <a:pt x="269405" y="0"/>
                </a:lnTo>
                <a:lnTo>
                  <a:pt x="261924" y="508"/>
                </a:lnTo>
                <a:lnTo>
                  <a:pt x="254444" y="1016"/>
                </a:lnTo>
                <a:lnTo>
                  <a:pt x="254723" y="12115"/>
                </a:lnTo>
                <a:lnTo>
                  <a:pt x="270611" y="11023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" name="bg object 42"/>
          <p:cNvSpPr/>
          <p:nvPr/>
        </p:nvSpPr>
        <p:spPr>
          <a:xfrm>
            <a:off x="6571764" y="6969135"/>
            <a:ext cx="483870" cy="0"/>
          </a:xfrm>
          <a:custGeom>
            <a:avLst/>
            <a:gdLst/>
            <a:ahLst/>
            <a:cxnLst/>
            <a:rect l="l" t="t" r="r" b="b"/>
            <a:pathLst>
              <a:path w="483870" h="0">
                <a:moveTo>
                  <a:pt x="0" y="0"/>
                </a:moveTo>
                <a:lnTo>
                  <a:pt x="483552" y="0"/>
                </a:lnTo>
              </a:path>
            </a:pathLst>
          </a:custGeom>
          <a:ln w="19009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bg object 43"/>
          <p:cNvSpPr/>
          <p:nvPr/>
        </p:nvSpPr>
        <p:spPr>
          <a:xfrm>
            <a:off x="5112982" y="6966928"/>
            <a:ext cx="3561715" cy="348615"/>
          </a:xfrm>
          <a:custGeom>
            <a:avLst/>
            <a:gdLst/>
            <a:ahLst/>
            <a:cxnLst/>
            <a:rect l="l" t="t" r="r" b="b"/>
            <a:pathLst>
              <a:path w="3561715" h="348615">
                <a:moveTo>
                  <a:pt x="17564" y="348272"/>
                </a:moveTo>
                <a:lnTo>
                  <a:pt x="14198" y="339445"/>
                </a:lnTo>
                <a:lnTo>
                  <a:pt x="0" y="344170"/>
                </a:lnTo>
                <a:lnTo>
                  <a:pt x="1168" y="348272"/>
                </a:lnTo>
                <a:lnTo>
                  <a:pt x="17564" y="348272"/>
                </a:lnTo>
                <a:close/>
              </a:path>
              <a:path w="3561715" h="348615">
                <a:moveTo>
                  <a:pt x="58496" y="336435"/>
                </a:moveTo>
                <a:lnTo>
                  <a:pt x="54584" y="326047"/>
                </a:lnTo>
                <a:lnTo>
                  <a:pt x="47485" y="328409"/>
                </a:lnTo>
                <a:lnTo>
                  <a:pt x="40386" y="330771"/>
                </a:lnTo>
                <a:lnTo>
                  <a:pt x="43383" y="341452"/>
                </a:lnTo>
                <a:lnTo>
                  <a:pt x="58496" y="336435"/>
                </a:lnTo>
                <a:close/>
              </a:path>
              <a:path w="3561715" h="348615">
                <a:moveTo>
                  <a:pt x="98933" y="323354"/>
                </a:moveTo>
                <a:lnTo>
                  <a:pt x="95072" y="312953"/>
                </a:lnTo>
                <a:lnTo>
                  <a:pt x="87934" y="315226"/>
                </a:lnTo>
                <a:lnTo>
                  <a:pt x="80797" y="317500"/>
                </a:lnTo>
                <a:lnTo>
                  <a:pt x="83756" y="328180"/>
                </a:lnTo>
                <a:lnTo>
                  <a:pt x="98933" y="323354"/>
                </a:lnTo>
                <a:close/>
              </a:path>
              <a:path w="3561715" h="348615">
                <a:moveTo>
                  <a:pt x="139433" y="310451"/>
                </a:moveTo>
                <a:lnTo>
                  <a:pt x="135623" y="300037"/>
                </a:lnTo>
                <a:lnTo>
                  <a:pt x="128485" y="302310"/>
                </a:lnTo>
                <a:lnTo>
                  <a:pt x="121348" y="304584"/>
                </a:lnTo>
                <a:lnTo>
                  <a:pt x="124269" y="315290"/>
                </a:lnTo>
                <a:lnTo>
                  <a:pt x="139433" y="310451"/>
                </a:lnTo>
                <a:close/>
              </a:path>
              <a:path w="3561715" h="348615">
                <a:moveTo>
                  <a:pt x="179946" y="297548"/>
                </a:moveTo>
                <a:lnTo>
                  <a:pt x="176174" y="287121"/>
                </a:lnTo>
                <a:lnTo>
                  <a:pt x="169037" y="289394"/>
                </a:lnTo>
                <a:lnTo>
                  <a:pt x="161899" y="291668"/>
                </a:lnTo>
                <a:lnTo>
                  <a:pt x="164769" y="302387"/>
                </a:lnTo>
                <a:lnTo>
                  <a:pt x="179946" y="297548"/>
                </a:lnTo>
                <a:close/>
              </a:path>
              <a:path w="3561715" h="348615">
                <a:moveTo>
                  <a:pt x="220548" y="284988"/>
                </a:moveTo>
                <a:lnTo>
                  <a:pt x="216814" y="274535"/>
                </a:lnTo>
                <a:lnTo>
                  <a:pt x="209651" y="276707"/>
                </a:lnTo>
                <a:lnTo>
                  <a:pt x="202488" y="278879"/>
                </a:lnTo>
                <a:lnTo>
                  <a:pt x="205308" y="289610"/>
                </a:lnTo>
                <a:lnTo>
                  <a:pt x="220548" y="284988"/>
                </a:lnTo>
                <a:close/>
              </a:path>
              <a:path w="3561715" h="348615">
                <a:moveTo>
                  <a:pt x="261213" y="272656"/>
                </a:moveTo>
                <a:lnTo>
                  <a:pt x="257543" y="262191"/>
                </a:lnTo>
                <a:lnTo>
                  <a:pt x="250380" y="264363"/>
                </a:lnTo>
                <a:lnTo>
                  <a:pt x="243217" y="266534"/>
                </a:lnTo>
                <a:lnTo>
                  <a:pt x="245973" y="277279"/>
                </a:lnTo>
                <a:lnTo>
                  <a:pt x="261213" y="272656"/>
                </a:lnTo>
                <a:close/>
              </a:path>
              <a:path w="3561715" h="348615">
                <a:moveTo>
                  <a:pt x="301891" y="260337"/>
                </a:moveTo>
                <a:lnTo>
                  <a:pt x="298272" y="249859"/>
                </a:lnTo>
                <a:lnTo>
                  <a:pt x="291109" y="252031"/>
                </a:lnTo>
                <a:lnTo>
                  <a:pt x="283946" y="254203"/>
                </a:lnTo>
                <a:lnTo>
                  <a:pt x="286651" y="264960"/>
                </a:lnTo>
                <a:lnTo>
                  <a:pt x="301891" y="260337"/>
                </a:lnTo>
                <a:close/>
              </a:path>
              <a:path w="3561715" h="348615">
                <a:moveTo>
                  <a:pt x="342658" y="248386"/>
                </a:moveTo>
                <a:lnTo>
                  <a:pt x="339102" y="237871"/>
                </a:lnTo>
                <a:lnTo>
                  <a:pt x="331901" y="239928"/>
                </a:lnTo>
                <a:lnTo>
                  <a:pt x="324700" y="241985"/>
                </a:lnTo>
                <a:lnTo>
                  <a:pt x="327355" y="252742"/>
                </a:lnTo>
                <a:lnTo>
                  <a:pt x="342658" y="248386"/>
                </a:lnTo>
                <a:close/>
              </a:path>
              <a:path w="3561715" h="348615">
                <a:moveTo>
                  <a:pt x="383540" y="236728"/>
                </a:moveTo>
                <a:lnTo>
                  <a:pt x="380034" y="226199"/>
                </a:lnTo>
                <a:lnTo>
                  <a:pt x="372833" y="228257"/>
                </a:lnTo>
                <a:lnTo>
                  <a:pt x="365633" y="230314"/>
                </a:lnTo>
                <a:lnTo>
                  <a:pt x="368223" y="241096"/>
                </a:lnTo>
                <a:lnTo>
                  <a:pt x="383540" y="236728"/>
                </a:lnTo>
                <a:close/>
              </a:path>
              <a:path w="3561715" h="348615">
                <a:moveTo>
                  <a:pt x="424408" y="225094"/>
                </a:moveTo>
                <a:lnTo>
                  <a:pt x="420966" y="214541"/>
                </a:lnTo>
                <a:lnTo>
                  <a:pt x="413766" y="216598"/>
                </a:lnTo>
                <a:lnTo>
                  <a:pt x="406565" y="218655"/>
                </a:lnTo>
                <a:lnTo>
                  <a:pt x="409092" y="229450"/>
                </a:lnTo>
                <a:lnTo>
                  <a:pt x="424408" y="225094"/>
                </a:lnTo>
                <a:close/>
              </a:path>
              <a:path w="3561715" h="348615">
                <a:moveTo>
                  <a:pt x="465378" y="213817"/>
                </a:moveTo>
                <a:lnTo>
                  <a:pt x="462000" y="203250"/>
                </a:lnTo>
                <a:lnTo>
                  <a:pt x="454761" y="205168"/>
                </a:lnTo>
                <a:lnTo>
                  <a:pt x="447522" y="207086"/>
                </a:lnTo>
                <a:lnTo>
                  <a:pt x="449986" y="217906"/>
                </a:lnTo>
                <a:lnTo>
                  <a:pt x="465378" y="213817"/>
                </a:lnTo>
                <a:close/>
              </a:path>
              <a:path w="3561715" h="348615">
                <a:moveTo>
                  <a:pt x="506450" y="202933"/>
                </a:moveTo>
                <a:lnTo>
                  <a:pt x="503148" y="192341"/>
                </a:lnTo>
                <a:lnTo>
                  <a:pt x="495909" y="194259"/>
                </a:lnTo>
                <a:lnTo>
                  <a:pt x="488670" y="196176"/>
                </a:lnTo>
                <a:lnTo>
                  <a:pt x="491070" y="207010"/>
                </a:lnTo>
                <a:lnTo>
                  <a:pt x="506450" y="202933"/>
                </a:lnTo>
                <a:close/>
              </a:path>
              <a:path w="3561715" h="348615">
                <a:moveTo>
                  <a:pt x="547522" y="192036"/>
                </a:moveTo>
                <a:lnTo>
                  <a:pt x="544283" y="181432"/>
                </a:lnTo>
                <a:lnTo>
                  <a:pt x="537044" y="183349"/>
                </a:lnTo>
                <a:lnTo>
                  <a:pt x="529805" y="185267"/>
                </a:lnTo>
                <a:lnTo>
                  <a:pt x="532130" y="196113"/>
                </a:lnTo>
                <a:lnTo>
                  <a:pt x="547522" y="192036"/>
                </a:lnTo>
                <a:close/>
              </a:path>
              <a:path w="3561715" h="348615">
                <a:moveTo>
                  <a:pt x="588708" y="181546"/>
                </a:moveTo>
                <a:lnTo>
                  <a:pt x="585533" y="170916"/>
                </a:lnTo>
                <a:lnTo>
                  <a:pt x="578256" y="172681"/>
                </a:lnTo>
                <a:lnTo>
                  <a:pt x="570979" y="174447"/>
                </a:lnTo>
                <a:lnTo>
                  <a:pt x="573239" y="185305"/>
                </a:lnTo>
                <a:lnTo>
                  <a:pt x="588708" y="181546"/>
                </a:lnTo>
                <a:close/>
              </a:path>
              <a:path w="3561715" h="348615">
                <a:moveTo>
                  <a:pt x="629983" y="171513"/>
                </a:moveTo>
                <a:lnTo>
                  <a:pt x="626897" y="160858"/>
                </a:lnTo>
                <a:lnTo>
                  <a:pt x="619620" y="162623"/>
                </a:lnTo>
                <a:lnTo>
                  <a:pt x="612343" y="164388"/>
                </a:lnTo>
                <a:lnTo>
                  <a:pt x="614527" y="175272"/>
                </a:lnTo>
                <a:lnTo>
                  <a:pt x="629983" y="171513"/>
                </a:lnTo>
                <a:close/>
              </a:path>
              <a:path w="3561715" h="348615">
                <a:moveTo>
                  <a:pt x="671271" y="161467"/>
                </a:moveTo>
                <a:lnTo>
                  <a:pt x="668261" y="150799"/>
                </a:lnTo>
                <a:lnTo>
                  <a:pt x="660984" y="152565"/>
                </a:lnTo>
                <a:lnTo>
                  <a:pt x="653707" y="154330"/>
                </a:lnTo>
                <a:lnTo>
                  <a:pt x="655815" y="165227"/>
                </a:lnTo>
                <a:lnTo>
                  <a:pt x="671271" y="161467"/>
                </a:lnTo>
                <a:close/>
              </a:path>
              <a:path w="3561715" h="348615">
                <a:moveTo>
                  <a:pt x="712635" y="151803"/>
                </a:moveTo>
                <a:lnTo>
                  <a:pt x="709701" y="141109"/>
                </a:lnTo>
                <a:lnTo>
                  <a:pt x="702386" y="142709"/>
                </a:lnTo>
                <a:lnTo>
                  <a:pt x="695071" y="144310"/>
                </a:lnTo>
                <a:lnTo>
                  <a:pt x="697090" y="155219"/>
                </a:lnTo>
                <a:lnTo>
                  <a:pt x="712635" y="151803"/>
                </a:lnTo>
                <a:close/>
              </a:path>
              <a:path w="3561715" h="348615">
                <a:moveTo>
                  <a:pt x="754138" y="142709"/>
                </a:moveTo>
                <a:lnTo>
                  <a:pt x="751281" y="131991"/>
                </a:lnTo>
                <a:lnTo>
                  <a:pt x="743966" y="133591"/>
                </a:lnTo>
                <a:lnTo>
                  <a:pt x="736650" y="135191"/>
                </a:lnTo>
                <a:lnTo>
                  <a:pt x="738593" y="146113"/>
                </a:lnTo>
                <a:lnTo>
                  <a:pt x="754138" y="142709"/>
                </a:lnTo>
                <a:close/>
              </a:path>
              <a:path w="3561715" h="348615">
                <a:moveTo>
                  <a:pt x="795642" y="133591"/>
                </a:moveTo>
                <a:lnTo>
                  <a:pt x="792873" y="122859"/>
                </a:lnTo>
                <a:lnTo>
                  <a:pt x="785558" y="124460"/>
                </a:lnTo>
                <a:lnTo>
                  <a:pt x="778243" y="126060"/>
                </a:lnTo>
                <a:lnTo>
                  <a:pt x="780097" y="137007"/>
                </a:lnTo>
                <a:lnTo>
                  <a:pt x="795642" y="133591"/>
                </a:lnTo>
                <a:close/>
              </a:path>
              <a:path w="3561715" h="348615">
                <a:moveTo>
                  <a:pt x="837209" y="124828"/>
                </a:moveTo>
                <a:lnTo>
                  <a:pt x="834517" y="114071"/>
                </a:lnTo>
                <a:lnTo>
                  <a:pt x="827163" y="115493"/>
                </a:lnTo>
                <a:lnTo>
                  <a:pt x="819810" y="116916"/>
                </a:lnTo>
                <a:lnTo>
                  <a:pt x="821588" y="127863"/>
                </a:lnTo>
                <a:lnTo>
                  <a:pt x="837209" y="124828"/>
                </a:lnTo>
                <a:close/>
              </a:path>
              <a:path w="3561715" h="348615">
                <a:moveTo>
                  <a:pt x="878916" y="116738"/>
                </a:moveTo>
                <a:lnTo>
                  <a:pt x="876312" y="105956"/>
                </a:lnTo>
                <a:lnTo>
                  <a:pt x="868959" y="107378"/>
                </a:lnTo>
                <a:lnTo>
                  <a:pt x="861606" y="108800"/>
                </a:lnTo>
                <a:lnTo>
                  <a:pt x="863295" y="119773"/>
                </a:lnTo>
                <a:lnTo>
                  <a:pt x="878916" y="116738"/>
                </a:lnTo>
                <a:close/>
              </a:path>
              <a:path w="3561715" h="348615">
                <a:moveTo>
                  <a:pt x="920623" y="108648"/>
                </a:moveTo>
                <a:lnTo>
                  <a:pt x="918108" y="97853"/>
                </a:lnTo>
                <a:lnTo>
                  <a:pt x="910755" y="99275"/>
                </a:lnTo>
                <a:lnTo>
                  <a:pt x="903401" y="100698"/>
                </a:lnTo>
                <a:lnTo>
                  <a:pt x="905002" y="111683"/>
                </a:lnTo>
                <a:lnTo>
                  <a:pt x="920623" y="108648"/>
                </a:lnTo>
                <a:close/>
              </a:path>
              <a:path w="3561715" h="348615">
                <a:moveTo>
                  <a:pt x="962380" y="100838"/>
                </a:moveTo>
                <a:lnTo>
                  <a:pt x="959954" y="90004"/>
                </a:lnTo>
                <a:lnTo>
                  <a:pt x="952563" y="91236"/>
                </a:lnTo>
                <a:lnTo>
                  <a:pt x="945197" y="92570"/>
                </a:lnTo>
                <a:lnTo>
                  <a:pt x="946696" y="103568"/>
                </a:lnTo>
                <a:lnTo>
                  <a:pt x="954532" y="102146"/>
                </a:lnTo>
                <a:lnTo>
                  <a:pt x="962380" y="100838"/>
                </a:lnTo>
                <a:close/>
              </a:path>
              <a:path w="3561715" h="348615">
                <a:moveTo>
                  <a:pt x="1004277" y="93840"/>
                </a:moveTo>
                <a:lnTo>
                  <a:pt x="1001953" y="82994"/>
                </a:lnTo>
                <a:lnTo>
                  <a:pt x="994562" y="84226"/>
                </a:lnTo>
                <a:lnTo>
                  <a:pt x="987171" y="85458"/>
                </a:lnTo>
                <a:lnTo>
                  <a:pt x="988580" y="96456"/>
                </a:lnTo>
                <a:lnTo>
                  <a:pt x="1004277" y="93840"/>
                </a:lnTo>
                <a:close/>
              </a:path>
              <a:path w="3561715" h="348615">
                <a:moveTo>
                  <a:pt x="1046175" y="86829"/>
                </a:moveTo>
                <a:lnTo>
                  <a:pt x="1043940" y="75971"/>
                </a:lnTo>
                <a:lnTo>
                  <a:pt x="1036548" y="77203"/>
                </a:lnTo>
                <a:lnTo>
                  <a:pt x="1029157" y="78435"/>
                </a:lnTo>
                <a:lnTo>
                  <a:pt x="1030478" y="89446"/>
                </a:lnTo>
                <a:lnTo>
                  <a:pt x="1046175" y="86829"/>
                </a:lnTo>
                <a:close/>
              </a:path>
              <a:path w="3561715" h="348615">
                <a:moveTo>
                  <a:pt x="1088097" y="79933"/>
                </a:moveTo>
                <a:lnTo>
                  <a:pt x="1085951" y="69037"/>
                </a:lnTo>
                <a:lnTo>
                  <a:pt x="1078547" y="70192"/>
                </a:lnTo>
                <a:lnTo>
                  <a:pt x="1071156" y="71424"/>
                </a:lnTo>
                <a:lnTo>
                  <a:pt x="1072388" y="82461"/>
                </a:lnTo>
                <a:lnTo>
                  <a:pt x="1080236" y="81153"/>
                </a:lnTo>
                <a:lnTo>
                  <a:pt x="1088097" y="79933"/>
                </a:lnTo>
                <a:close/>
              </a:path>
              <a:path w="3561715" h="348615">
                <a:moveTo>
                  <a:pt x="1130173" y="74142"/>
                </a:moveTo>
                <a:lnTo>
                  <a:pt x="1128128" y="63233"/>
                </a:lnTo>
                <a:lnTo>
                  <a:pt x="1120711" y="64262"/>
                </a:lnTo>
                <a:lnTo>
                  <a:pt x="1113294" y="65290"/>
                </a:lnTo>
                <a:lnTo>
                  <a:pt x="1114412" y="76327"/>
                </a:lnTo>
                <a:lnTo>
                  <a:pt x="1130173" y="74142"/>
                </a:lnTo>
                <a:close/>
              </a:path>
              <a:path w="3561715" h="348615">
                <a:moveTo>
                  <a:pt x="1172260" y="68313"/>
                </a:moveTo>
                <a:lnTo>
                  <a:pt x="1170305" y="57391"/>
                </a:lnTo>
                <a:lnTo>
                  <a:pt x="1162888" y="58420"/>
                </a:lnTo>
                <a:lnTo>
                  <a:pt x="1155471" y="59448"/>
                </a:lnTo>
                <a:lnTo>
                  <a:pt x="1156487" y="70497"/>
                </a:lnTo>
                <a:lnTo>
                  <a:pt x="1172260" y="68313"/>
                </a:lnTo>
                <a:close/>
              </a:path>
              <a:path w="3561715" h="348615">
                <a:moveTo>
                  <a:pt x="1214323" y="62471"/>
                </a:moveTo>
                <a:lnTo>
                  <a:pt x="1212469" y="51536"/>
                </a:lnTo>
                <a:lnTo>
                  <a:pt x="1205052" y="52565"/>
                </a:lnTo>
                <a:lnTo>
                  <a:pt x="1197635" y="53594"/>
                </a:lnTo>
                <a:lnTo>
                  <a:pt x="1198562" y="64655"/>
                </a:lnTo>
                <a:lnTo>
                  <a:pt x="1214323" y="62471"/>
                </a:lnTo>
                <a:close/>
              </a:path>
              <a:path w="3561715" h="348615">
                <a:moveTo>
                  <a:pt x="1256550" y="57810"/>
                </a:moveTo>
                <a:lnTo>
                  <a:pt x="1254798" y="46850"/>
                </a:lnTo>
                <a:lnTo>
                  <a:pt x="1247355" y="47663"/>
                </a:lnTo>
                <a:lnTo>
                  <a:pt x="1239901" y="48475"/>
                </a:lnTo>
                <a:lnTo>
                  <a:pt x="1240739" y="59537"/>
                </a:lnTo>
                <a:lnTo>
                  <a:pt x="1256550" y="57810"/>
                </a:lnTo>
                <a:close/>
              </a:path>
              <a:path w="3561715" h="348615">
                <a:moveTo>
                  <a:pt x="1298778" y="53200"/>
                </a:moveTo>
                <a:lnTo>
                  <a:pt x="1297127" y="42227"/>
                </a:lnTo>
                <a:lnTo>
                  <a:pt x="1289685" y="43040"/>
                </a:lnTo>
                <a:lnTo>
                  <a:pt x="1282230" y="43853"/>
                </a:lnTo>
                <a:lnTo>
                  <a:pt x="1282966" y="54927"/>
                </a:lnTo>
                <a:lnTo>
                  <a:pt x="1298778" y="53200"/>
                </a:lnTo>
                <a:close/>
              </a:path>
              <a:path w="3561715" h="348615">
                <a:moveTo>
                  <a:pt x="1984870" y="914"/>
                </a:moveTo>
                <a:lnTo>
                  <a:pt x="1977390" y="457"/>
                </a:lnTo>
                <a:lnTo>
                  <a:pt x="1969897" y="0"/>
                </a:lnTo>
                <a:lnTo>
                  <a:pt x="1968804" y="11036"/>
                </a:lnTo>
                <a:lnTo>
                  <a:pt x="1984705" y="12001"/>
                </a:lnTo>
                <a:lnTo>
                  <a:pt x="1984870" y="914"/>
                </a:lnTo>
                <a:close/>
              </a:path>
              <a:path w="3561715" h="348615">
                <a:moveTo>
                  <a:pt x="2027415" y="3492"/>
                </a:moveTo>
                <a:lnTo>
                  <a:pt x="2019935" y="3035"/>
                </a:lnTo>
                <a:lnTo>
                  <a:pt x="2012454" y="2578"/>
                </a:lnTo>
                <a:lnTo>
                  <a:pt x="2011248" y="13614"/>
                </a:lnTo>
                <a:lnTo>
                  <a:pt x="2027148" y="14566"/>
                </a:lnTo>
                <a:lnTo>
                  <a:pt x="2027415" y="3492"/>
                </a:lnTo>
                <a:close/>
              </a:path>
              <a:path w="3561715" h="348615">
                <a:moveTo>
                  <a:pt x="2069960" y="6197"/>
                </a:moveTo>
                <a:lnTo>
                  <a:pt x="2062480" y="5600"/>
                </a:lnTo>
                <a:lnTo>
                  <a:pt x="2054999" y="5143"/>
                </a:lnTo>
                <a:lnTo>
                  <a:pt x="2053691" y="16167"/>
                </a:lnTo>
                <a:lnTo>
                  <a:pt x="2061629" y="16649"/>
                </a:lnTo>
                <a:lnTo>
                  <a:pt x="2069566" y="17297"/>
                </a:lnTo>
                <a:lnTo>
                  <a:pt x="2069960" y="6197"/>
                </a:lnTo>
                <a:close/>
              </a:path>
              <a:path w="3561715" h="348615">
                <a:moveTo>
                  <a:pt x="2112378" y="10198"/>
                </a:moveTo>
                <a:lnTo>
                  <a:pt x="2104910" y="9499"/>
                </a:lnTo>
                <a:lnTo>
                  <a:pt x="2097443" y="8801"/>
                </a:lnTo>
                <a:lnTo>
                  <a:pt x="2096033" y="19799"/>
                </a:lnTo>
                <a:lnTo>
                  <a:pt x="2111895" y="21285"/>
                </a:lnTo>
                <a:lnTo>
                  <a:pt x="2112378" y="10198"/>
                </a:lnTo>
                <a:close/>
              </a:path>
              <a:path w="3561715" h="348615">
                <a:moveTo>
                  <a:pt x="2154821" y="14160"/>
                </a:moveTo>
                <a:lnTo>
                  <a:pt x="2147354" y="13462"/>
                </a:lnTo>
                <a:lnTo>
                  <a:pt x="2139886" y="12763"/>
                </a:lnTo>
                <a:lnTo>
                  <a:pt x="2138375" y="23749"/>
                </a:lnTo>
                <a:lnTo>
                  <a:pt x="2154237" y="25234"/>
                </a:lnTo>
                <a:lnTo>
                  <a:pt x="2154821" y="14160"/>
                </a:lnTo>
                <a:close/>
              </a:path>
              <a:path w="3561715" h="348615">
                <a:moveTo>
                  <a:pt x="2197252" y="18122"/>
                </a:moveTo>
                <a:lnTo>
                  <a:pt x="2189784" y="17424"/>
                </a:lnTo>
                <a:lnTo>
                  <a:pt x="2182317" y="16725"/>
                </a:lnTo>
                <a:lnTo>
                  <a:pt x="2180704" y="27711"/>
                </a:lnTo>
                <a:lnTo>
                  <a:pt x="2196566" y="29184"/>
                </a:lnTo>
                <a:lnTo>
                  <a:pt x="2197252" y="18122"/>
                </a:lnTo>
                <a:close/>
              </a:path>
              <a:path w="3561715" h="348615">
                <a:moveTo>
                  <a:pt x="2239607" y="22847"/>
                </a:moveTo>
                <a:lnTo>
                  <a:pt x="2232164" y="21907"/>
                </a:lnTo>
                <a:lnTo>
                  <a:pt x="2224722" y="20967"/>
                </a:lnTo>
                <a:lnTo>
                  <a:pt x="2223020" y="31927"/>
                </a:lnTo>
                <a:lnTo>
                  <a:pt x="2238819" y="33921"/>
                </a:lnTo>
                <a:lnTo>
                  <a:pt x="2239607" y="22847"/>
                </a:lnTo>
                <a:close/>
              </a:path>
              <a:path w="3561715" h="348615">
                <a:moveTo>
                  <a:pt x="2281885" y="28181"/>
                </a:moveTo>
                <a:lnTo>
                  <a:pt x="2274443" y="27241"/>
                </a:lnTo>
                <a:lnTo>
                  <a:pt x="2267000" y="26301"/>
                </a:lnTo>
                <a:lnTo>
                  <a:pt x="2265197" y="37249"/>
                </a:lnTo>
                <a:lnTo>
                  <a:pt x="2280996" y="39243"/>
                </a:lnTo>
                <a:lnTo>
                  <a:pt x="2281885" y="28181"/>
                </a:lnTo>
                <a:close/>
              </a:path>
              <a:path w="3561715" h="348615">
                <a:moveTo>
                  <a:pt x="2324163" y="33515"/>
                </a:moveTo>
                <a:lnTo>
                  <a:pt x="2316721" y="32575"/>
                </a:lnTo>
                <a:lnTo>
                  <a:pt x="2309279" y="31635"/>
                </a:lnTo>
                <a:lnTo>
                  <a:pt x="2307386" y="42570"/>
                </a:lnTo>
                <a:lnTo>
                  <a:pt x="2323185" y="44564"/>
                </a:lnTo>
                <a:lnTo>
                  <a:pt x="2324163" y="33515"/>
                </a:lnTo>
                <a:close/>
              </a:path>
              <a:path w="3561715" h="348615">
                <a:moveTo>
                  <a:pt x="2366441" y="38849"/>
                </a:moveTo>
                <a:lnTo>
                  <a:pt x="2358999" y="37909"/>
                </a:lnTo>
                <a:lnTo>
                  <a:pt x="2351557" y="36969"/>
                </a:lnTo>
                <a:lnTo>
                  <a:pt x="2349563" y="47891"/>
                </a:lnTo>
                <a:lnTo>
                  <a:pt x="2365362" y="49885"/>
                </a:lnTo>
                <a:lnTo>
                  <a:pt x="2366441" y="38849"/>
                </a:lnTo>
                <a:close/>
              </a:path>
              <a:path w="3561715" h="348615">
                <a:moveTo>
                  <a:pt x="2408555" y="45377"/>
                </a:moveTo>
                <a:lnTo>
                  <a:pt x="2401151" y="44196"/>
                </a:lnTo>
                <a:lnTo>
                  <a:pt x="2393746" y="43014"/>
                </a:lnTo>
                <a:lnTo>
                  <a:pt x="2391651" y="53911"/>
                </a:lnTo>
                <a:lnTo>
                  <a:pt x="2407386" y="56413"/>
                </a:lnTo>
                <a:lnTo>
                  <a:pt x="2408555" y="45377"/>
                </a:lnTo>
                <a:close/>
              </a:path>
              <a:path w="3561715" h="348615">
                <a:moveTo>
                  <a:pt x="2450630" y="52070"/>
                </a:moveTo>
                <a:lnTo>
                  <a:pt x="2443226" y="50888"/>
                </a:lnTo>
                <a:lnTo>
                  <a:pt x="2435822" y="49707"/>
                </a:lnTo>
                <a:lnTo>
                  <a:pt x="2433637" y="60591"/>
                </a:lnTo>
                <a:lnTo>
                  <a:pt x="2449372" y="63093"/>
                </a:lnTo>
                <a:lnTo>
                  <a:pt x="2450630" y="52070"/>
                </a:lnTo>
                <a:close/>
              </a:path>
              <a:path w="3561715" h="348615">
                <a:moveTo>
                  <a:pt x="2492718" y="58750"/>
                </a:moveTo>
                <a:lnTo>
                  <a:pt x="2485313" y="57569"/>
                </a:lnTo>
                <a:lnTo>
                  <a:pt x="2477909" y="56388"/>
                </a:lnTo>
                <a:lnTo>
                  <a:pt x="2475636" y="67259"/>
                </a:lnTo>
                <a:lnTo>
                  <a:pt x="2491371" y="69748"/>
                </a:lnTo>
                <a:lnTo>
                  <a:pt x="2492718" y="58750"/>
                </a:lnTo>
                <a:close/>
              </a:path>
              <a:path w="3561715" h="348615">
                <a:moveTo>
                  <a:pt x="2534793" y="65506"/>
                </a:moveTo>
                <a:lnTo>
                  <a:pt x="2527401" y="64262"/>
                </a:lnTo>
                <a:lnTo>
                  <a:pt x="2519997" y="63080"/>
                </a:lnTo>
                <a:lnTo>
                  <a:pt x="2517635" y="73926"/>
                </a:lnTo>
                <a:lnTo>
                  <a:pt x="2525496" y="75184"/>
                </a:lnTo>
                <a:lnTo>
                  <a:pt x="2533345" y="76504"/>
                </a:lnTo>
                <a:lnTo>
                  <a:pt x="2534793" y="65506"/>
                </a:lnTo>
                <a:close/>
              </a:path>
              <a:path w="3561715" h="348615">
                <a:moveTo>
                  <a:pt x="2576639" y="73571"/>
                </a:moveTo>
                <a:lnTo>
                  <a:pt x="2569273" y="72161"/>
                </a:lnTo>
                <a:lnTo>
                  <a:pt x="2561907" y="70751"/>
                </a:lnTo>
                <a:lnTo>
                  <a:pt x="2559456" y="81572"/>
                </a:lnTo>
                <a:lnTo>
                  <a:pt x="2575102" y="84556"/>
                </a:lnTo>
                <a:lnTo>
                  <a:pt x="2576639" y="73571"/>
                </a:lnTo>
                <a:close/>
              </a:path>
              <a:path w="3561715" h="348615">
                <a:moveTo>
                  <a:pt x="2618498" y="81584"/>
                </a:moveTo>
                <a:lnTo>
                  <a:pt x="2611132" y="80175"/>
                </a:lnTo>
                <a:lnTo>
                  <a:pt x="2603766" y="78765"/>
                </a:lnTo>
                <a:lnTo>
                  <a:pt x="2601226" y="89560"/>
                </a:lnTo>
                <a:lnTo>
                  <a:pt x="2616873" y="92557"/>
                </a:lnTo>
                <a:lnTo>
                  <a:pt x="2618498" y="81584"/>
                </a:lnTo>
                <a:close/>
              </a:path>
              <a:path w="3561715" h="348615">
                <a:moveTo>
                  <a:pt x="2660345" y="89585"/>
                </a:moveTo>
                <a:lnTo>
                  <a:pt x="2652979" y="88176"/>
                </a:lnTo>
                <a:lnTo>
                  <a:pt x="2645613" y="86766"/>
                </a:lnTo>
                <a:lnTo>
                  <a:pt x="2642997" y="97548"/>
                </a:lnTo>
                <a:lnTo>
                  <a:pt x="2658630" y="100545"/>
                </a:lnTo>
                <a:lnTo>
                  <a:pt x="2660345" y="89585"/>
                </a:lnTo>
                <a:close/>
              </a:path>
              <a:path w="3561715" h="348615">
                <a:moveTo>
                  <a:pt x="2702141" y="97853"/>
                </a:moveTo>
                <a:lnTo>
                  <a:pt x="2694825" y="96215"/>
                </a:lnTo>
                <a:lnTo>
                  <a:pt x="2687472" y="94767"/>
                </a:lnTo>
                <a:lnTo>
                  <a:pt x="2684754" y="105524"/>
                </a:lnTo>
                <a:lnTo>
                  <a:pt x="2692577" y="107073"/>
                </a:lnTo>
                <a:lnTo>
                  <a:pt x="2700350" y="108800"/>
                </a:lnTo>
                <a:lnTo>
                  <a:pt x="2702141" y="97853"/>
                </a:lnTo>
                <a:close/>
              </a:path>
              <a:path w="3561715" h="348615">
                <a:moveTo>
                  <a:pt x="2743733" y="107137"/>
                </a:moveTo>
                <a:lnTo>
                  <a:pt x="2736418" y="105498"/>
                </a:lnTo>
                <a:lnTo>
                  <a:pt x="2729103" y="103860"/>
                </a:lnTo>
                <a:lnTo>
                  <a:pt x="2726309" y="114592"/>
                </a:lnTo>
                <a:lnTo>
                  <a:pt x="2741853" y="118071"/>
                </a:lnTo>
                <a:lnTo>
                  <a:pt x="2743733" y="107137"/>
                </a:lnTo>
                <a:close/>
              </a:path>
              <a:path w="3561715" h="348615">
                <a:moveTo>
                  <a:pt x="2785313" y="116433"/>
                </a:moveTo>
                <a:lnTo>
                  <a:pt x="2777998" y="114795"/>
                </a:lnTo>
                <a:lnTo>
                  <a:pt x="2770682" y="113157"/>
                </a:lnTo>
                <a:lnTo>
                  <a:pt x="2767812" y="123875"/>
                </a:lnTo>
                <a:lnTo>
                  <a:pt x="2783357" y="127342"/>
                </a:lnTo>
                <a:lnTo>
                  <a:pt x="2785313" y="116433"/>
                </a:lnTo>
                <a:close/>
              </a:path>
              <a:path w="3561715" h="348615">
                <a:moveTo>
                  <a:pt x="2826893" y="125717"/>
                </a:moveTo>
                <a:lnTo>
                  <a:pt x="2819577" y="124079"/>
                </a:lnTo>
                <a:lnTo>
                  <a:pt x="2812262" y="122440"/>
                </a:lnTo>
                <a:lnTo>
                  <a:pt x="2809303" y="133146"/>
                </a:lnTo>
                <a:lnTo>
                  <a:pt x="2824848" y="136613"/>
                </a:lnTo>
                <a:lnTo>
                  <a:pt x="2826893" y="125717"/>
                </a:lnTo>
                <a:close/>
              </a:path>
              <a:path w="3561715" h="348615">
                <a:moveTo>
                  <a:pt x="2868434" y="135229"/>
                </a:moveTo>
                <a:lnTo>
                  <a:pt x="2861170" y="133375"/>
                </a:lnTo>
                <a:lnTo>
                  <a:pt x="2853855" y="131737"/>
                </a:lnTo>
                <a:lnTo>
                  <a:pt x="2850819" y="142417"/>
                </a:lnTo>
                <a:lnTo>
                  <a:pt x="2858592" y="144157"/>
                </a:lnTo>
                <a:lnTo>
                  <a:pt x="2866313" y="146126"/>
                </a:lnTo>
                <a:lnTo>
                  <a:pt x="2868434" y="135229"/>
                </a:lnTo>
                <a:close/>
              </a:path>
              <a:path w="3561715" h="348615">
                <a:moveTo>
                  <a:pt x="2909722" y="145757"/>
                </a:moveTo>
                <a:lnTo>
                  <a:pt x="2902458" y="143903"/>
                </a:lnTo>
                <a:lnTo>
                  <a:pt x="2895193" y="142049"/>
                </a:lnTo>
                <a:lnTo>
                  <a:pt x="2892082" y="152692"/>
                </a:lnTo>
                <a:lnTo>
                  <a:pt x="2907525" y="156629"/>
                </a:lnTo>
                <a:lnTo>
                  <a:pt x="2909722" y="145757"/>
                </a:lnTo>
                <a:close/>
              </a:path>
              <a:path w="3561715" h="348615">
                <a:moveTo>
                  <a:pt x="2950997" y="156286"/>
                </a:moveTo>
                <a:lnTo>
                  <a:pt x="2943733" y="154432"/>
                </a:lnTo>
                <a:lnTo>
                  <a:pt x="2936468" y="152577"/>
                </a:lnTo>
                <a:lnTo>
                  <a:pt x="2933281" y="163207"/>
                </a:lnTo>
                <a:lnTo>
                  <a:pt x="2948724" y="167144"/>
                </a:lnTo>
                <a:lnTo>
                  <a:pt x="2950997" y="156286"/>
                </a:lnTo>
                <a:close/>
              </a:path>
              <a:path w="3561715" h="348615">
                <a:moveTo>
                  <a:pt x="2992285" y="166814"/>
                </a:moveTo>
                <a:lnTo>
                  <a:pt x="2985020" y="164960"/>
                </a:lnTo>
                <a:lnTo>
                  <a:pt x="2977756" y="163106"/>
                </a:lnTo>
                <a:lnTo>
                  <a:pt x="2974492" y="173710"/>
                </a:lnTo>
                <a:lnTo>
                  <a:pt x="2989935" y="177647"/>
                </a:lnTo>
                <a:lnTo>
                  <a:pt x="2992285" y="166814"/>
                </a:lnTo>
                <a:close/>
              </a:path>
              <a:path w="3561715" h="348615">
                <a:moveTo>
                  <a:pt x="3033572" y="177342"/>
                </a:moveTo>
                <a:lnTo>
                  <a:pt x="3026308" y="175488"/>
                </a:lnTo>
                <a:lnTo>
                  <a:pt x="3019044" y="173634"/>
                </a:lnTo>
                <a:lnTo>
                  <a:pt x="3015704" y="184226"/>
                </a:lnTo>
                <a:lnTo>
                  <a:pt x="3031147" y="188163"/>
                </a:lnTo>
                <a:lnTo>
                  <a:pt x="3033572" y="177342"/>
                </a:lnTo>
                <a:close/>
              </a:path>
              <a:path w="3561715" h="348615">
                <a:moveTo>
                  <a:pt x="3074517" y="189077"/>
                </a:moveTo>
                <a:lnTo>
                  <a:pt x="3067316" y="187020"/>
                </a:lnTo>
                <a:lnTo>
                  <a:pt x="3060115" y="184962"/>
                </a:lnTo>
                <a:lnTo>
                  <a:pt x="3056699" y="195516"/>
                </a:lnTo>
                <a:lnTo>
                  <a:pt x="3072015" y="199898"/>
                </a:lnTo>
                <a:lnTo>
                  <a:pt x="3074517" y="189077"/>
                </a:lnTo>
                <a:close/>
              </a:path>
              <a:path w="3561715" h="348615">
                <a:moveTo>
                  <a:pt x="3115487" y="200799"/>
                </a:moveTo>
                <a:lnTo>
                  <a:pt x="3108287" y="198742"/>
                </a:lnTo>
                <a:lnTo>
                  <a:pt x="3101086" y="196684"/>
                </a:lnTo>
                <a:lnTo>
                  <a:pt x="3097606" y="207213"/>
                </a:lnTo>
                <a:lnTo>
                  <a:pt x="3112922" y="211594"/>
                </a:lnTo>
                <a:lnTo>
                  <a:pt x="3115487" y="200799"/>
                </a:lnTo>
                <a:close/>
              </a:path>
              <a:path w="3561715" h="348615">
                <a:moveTo>
                  <a:pt x="3156445" y="212509"/>
                </a:moveTo>
                <a:lnTo>
                  <a:pt x="3149244" y="210451"/>
                </a:lnTo>
                <a:lnTo>
                  <a:pt x="3142043" y="208394"/>
                </a:lnTo>
                <a:lnTo>
                  <a:pt x="3138487" y="218897"/>
                </a:lnTo>
                <a:lnTo>
                  <a:pt x="3153803" y="223278"/>
                </a:lnTo>
                <a:lnTo>
                  <a:pt x="3156445" y="212509"/>
                </a:lnTo>
                <a:close/>
              </a:path>
              <a:path w="3561715" h="348615">
                <a:moveTo>
                  <a:pt x="3197402" y="224231"/>
                </a:moveTo>
                <a:lnTo>
                  <a:pt x="3190202" y="222173"/>
                </a:lnTo>
                <a:lnTo>
                  <a:pt x="3183001" y="220116"/>
                </a:lnTo>
                <a:lnTo>
                  <a:pt x="3179381" y="230606"/>
                </a:lnTo>
                <a:lnTo>
                  <a:pt x="3194697" y="234988"/>
                </a:lnTo>
                <a:lnTo>
                  <a:pt x="3197402" y="224231"/>
                </a:lnTo>
                <a:close/>
              </a:path>
              <a:path w="3561715" h="348615">
                <a:moveTo>
                  <a:pt x="3238131" y="236778"/>
                </a:moveTo>
                <a:lnTo>
                  <a:pt x="3230981" y="234518"/>
                </a:lnTo>
                <a:lnTo>
                  <a:pt x="3223831" y="232257"/>
                </a:lnTo>
                <a:lnTo>
                  <a:pt x="3220148" y="242709"/>
                </a:lnTo>
                <a:lnTo>
                  <a:pt x="3235350" y="247523"/>
                </a:lnTo>
                <a:lnTo>
                  <a:pt x="3238131" y="236778"/>
                </a:lnTo>
                <a:close/>
              </a:path>
              <a:path w="3561715" h="348615">
                <a:moveTo>
                  <a:pt x="3278746" y="249631"/>
                </a:moveTo>
                <a:lnTo>
                  <a:pt x="3271596" y="247370"/>
                </a:lnTo>
                <a:lnTo>
                  <a:pt x="3264446" y="245110"/>
                </a:lnTo>
                <a:lnTo>
                  <a:pt x="3260699" y="255549"/>
                </a:lnTo>
                <a:lnTo>
                  <a:pt x="3275888" y="260350"/>
                </a:lnTo>
                <a:lnTo>
                  <a:pt x="3278746" y="249631"/>
                </a:lnTo>
                <a:close/>
              </a:path>
              <a:path w="3561715" h="348615">
                <a:moveTo>
                  <a:pt x="3319361" y="262496"/>
                </a:moveTo>
                <a:lnTo>
                  <a:pt x="3312210" y="260235"/>
                </a:lnTo>
                <a:lnTo>
                  <a:pt x="3305060" y="257975"/>
                </a:lnTo>
                <a:lnTo>
                  <a:pt x="3301250" y="268389"/>
                </a:lnTo>
                <a:lnTo>
                  <a:pt x="3316440" y="273202"/>
                </a:lnTo>
                <a:lnTo>
                  <a:pt x="3319361" y="262496"/>
                </a:lnTo>
                <a:close/>
              </a:path>
              <a:path w="3561715" h="348615">
                <a:moveTo>
                  <a:pt x="3359975" y="275348"/>
                </a:moveTo>
                <a:lnTo>
                  <a:pt x="3352825" y="273088"/>
                </a:lnTo>
                <a:lnTo>
                  <a:pt x="3345675" y="270827"/>
                </a:lnTo>
                <a:lnTo>
                  <a:pt x="3341801" y="281216"/>
                </a:lnTo>
                <a:lnTo>
                  <a:pt x="3356991" y="286029"/>
                </a:lnTo>
                <a:lnTo>
                  <a:pt x="3359975" y="275348"/>
                </a:lnTo>
                <a:close/>
              </a:path>
              <a:path w="3561715" h="348615">
                <a:moveTo>
                  <a:pt x="3400488" y="288493"/>
                </a:moveTo>
                <a:lnTo>
                  <a:pt x="3393402" y="286042"/>
                </a:lnTo>
                <a:lnTo>
                  <a:pt x="3386315" y="283616"/>
                </a:lnTo>
                <a:lnTo>
                  <a:pt x="3382365" y="293992"/>
                </a:lnTo>
                <a:lnTo>
                  <a:pt x="3389909" y="296557"/>
                </a:lnTo>
                <a:lnTo>
                  <a:pt x="3397440" y="299161"/>
                </a:lnTo>
                <a:lnTo>
                  <a:pt x="3400488" y="288493"/>
                </a:lnTo>
                <a:close/>
              </a:path>
              <a:path w="3561715" h="348615">
                <a:moveTo>
                  <a:pt x="3440747" y="302437"/>
                </a:moveTo>
                <a:lnTo>
                  <a:pt x="3433661" y="299986"/>
                </a:lnTo>
                <a:lnTo>
                  <a:pt x="3426574" y="297535"/>
                </a:lnTo>
                <a:lnTo>
                  <a:pt x="3422573" y="307873"/>
                </a:lnTo>
                <a:lnTo>
                  <a:pt x="3437636" y="313093"/>
                </a:lnTo>
                <a:lnTo>
                  <a:pt x="3440747" y="302437"/>
                </a:lnTo>
                <a:close/>
              </a:path>
              <a:path w="3561715" h="348615">
                <a:moveTo>
                  <a:pt x="3480993" y="316382"/>
                </a:moveTo>
                <a:lnTo>
                  <a:pt x="3473907" y="313931"/>
                </a:lnTo>
                <a:lnTo>
                  <a:pt x="3466820" y="311480"/>
                </a:lnTo>
                <a:lnTo>
                  <a:pt x="3462769" y="321805"/>
                </a:lnTo>
                <a:lnTo>
                  <a:pt x="3477818" y="327012"/>
                </a:lnTo>
                <a:lnTo>
                  <a:pt x="3480993" y="316382"/>
                </a:lnTo>
                <a:close/>
              </a:path>
              <a:path w="3561715" h="348615">
                <a:moveTo>
                  <a:pt x="3521252" y="330327"/>
                </a:moveTo>
                <a:lnTo>
                  <a:pt x="3514166" y="327875"/>
                </a:lnTo>
                <a:lnTo>
                  <a:pt x="3507079" y="325424"/>
                </a:lnTo>
                <a:lnTo>
                  <a:pt x="3502964" y="335724"/>
                </a:lnTo>
                <a:lnTo>
                  <a:pt x="3518027" y="340944"/>
                </a:lnTo>
                <a:lnTo>
                  <a:pt x="3521252" y="330327"/>
                </a:lnTo>
                <a:close/>
              </a:path>
              <a:path w="3561715" h="348615">
                <a:moveTo>
                  <a:pt x="3561499" y="344271"/>
                </a:moveTo>
                <a:lnTo>
                  <a:pt x="3547326" y="339369"/>
                </a:lnTo>
                <a:lnTo>
                  <a:pt x="3543706" y="348272"/>
                </a:lnTo>
                <a:lnTo>
                  <a:pt x="3560254" y="348272"/>
                </a:lnTo>
                <a:lnTo>
                  <a:pt x="3561499" y="344271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" name="bg object 44"/>
          <p:cNvSpPr/>
          <p:nvPr/>
        </p:nvSpPr>
        <p:spPr>
          <a:xfrm>
            <a:off x="6395212" y="6991502"/>
            <a:ext cx="228600" cy="30480"/>
          </a:xfrm>
          <a:custGeom>
            <a:avLst/>
            <a:gdLst/>
            <a:ahLst/>
            <a:cxnLst/>
            <a:rect l="l" t="t" r="r" b="b"/>
            <a:pathLst>
              <a:path w="228600" h="30479">
                <a:moveTo>
                  <a:pt x="16548" y="28625"/>
                </a:moveTo>
                <a:lnTo>
                  <a:pt x="14897" y="17653"/>
                </a:lnTo>
                <a:lnTo>
                  <a:pt x="7454" y="18465"/>
                </a:lnTo>
                <a:lnTo>
                  <a:pt x="0" y="19278"/>
                </a:lnTo>
                <a:lnTo>
                  <a:pt x="736" y="30353"/>
                </a:lnTo>
                <a:lnTo>
                  <a:pt x="16548" y="28625"/>
                </a:lnTo>
                <a:close/>
              </a:path>
              <a:path w="228600" h="30479">
                <a:moveTo>
                  <a:pt x="58775" y="24003"/>
                </a:moveTo>
                <a:lnTo>
                  <a:pt x="57226" y="13030"/>
                </a:lnTo>
                <a:lnTo>
                  <a:pt x="49784" y="13843"/>
                </a:lnTo>
                <a:lnTo>
                  <a:pt x="42329" y="14655"/>
                </a:lnTo>
                <a:lnTo>
                  <a:pt x="42964" y="25742"/>
                </a:lnTo>
                <a:lnTo>
                  <a:pt x="58775" y="24003"/>
                </a:lnTo>
                <a:close/>
              </a:path>
              <a:path w="228600" h="30479">
                <a:moveTo>
                  <a:pt x="101092" y="20370"/>
                </a:moveTo>
                <a:lnTo>
                  <a:pt x="99644" y="9372"/>
                </a:lnTo>
                <a:lnTo>
                  <a:pt x="92176" y="9956"/>
                </a:lnTo>
                <a:lnTo>
                  <a:pt x="84709" y="10553"/>
                </a:lnTo>
                <a:lnTo>
                  <a:pt x="85229" y="21628"/>
                </a:lnTo>
                <a:lnTo>
                  <a:pt x="101092" y="20370"/>
                </a:lnTo>
                <a:close/>
              </a:path>
              <a:path w="228600" h="30479">
                <a:moveTo>
                  <a:pt x="143421" y="17030"/>
                </a:moveTo>
                <a:lnTo>
                  <a:pt x="142087" y="6019"/>
                </a:lnTo>
                <a:lnTo>
                  <a:pt x="134620" y="6604"/>
                </a:lnTo>
                <a:lnTo>
                  <a:pt x="127152" y="7188"/>
                </a:lnTo>
                <a:lnTo>
                  <a:pt x="127571" y="18275"/>
                </a:lnTo>
                <a:lnTo>
                  <a:pt x="143421" y="17030"/>
                </a:lnTo>
                <a:close/>
              </a:path>
              <a:path w="228600" h="30479">
                <a:moveTo>
                  <a:pt x="185775" y="13677"/>
                </a:moveTo>
                <a:lnTo>
                  <a:pt x="184543" y="2654"/>
                </a:lnTo>
                <a:lnTo>
                  <a:pt x="177076" y="3251"/>
                </a:lnTo>
                <a:lnTo>
                  <a:pt x="169608" y="3835"/>
                </a:lnTo>
                <a:lnTo>
                  <a:pt x="169913" y="14935"/>
                </a:lnTo>
                <a:lnTo>
                  <a:pt x="185775" y="13677"/>
                </a:lnTo>
                <a:close/>
              </a:path>
              <a:path w="228600" h="30479">
                <a:moveTo>
                  <a:pt x="228155" y="11036"/>
                </a:moveTo>
                <a:lnTo>
                  <a:pt x="227025" y="0"/>
                </a:lnTo>
                <a:lnTo>
                  <a:pt x="219544" y="355"/>
                </a:lnTo>
                <a:lnTo>
                  <a:pt x="212064" y="711"/>
                </a:lnTo>
                <a:lnTo>
                  <a:pt x="212267" y="11798"/>
                </a:lnTo>
                <a:lnTo>
                  <a:pt x="228155" y="11036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" name="bg object 45"/>
          <p:cNvSpPr/>
          <p:nvPr/>
        </p:nvSpPr>
        <p:spPr>
          <a:xfrm>
            <a:off x="6649821" y="6993862"/>
            <a:ext cx="525780" cy="0"/>
          </a:xfrm>
          <a:custGeom>
            <a:avLst/>
            <a:gdLst/>
            <a:ahLst/>
            <a:cxnLst/>
            <a:rect l="l" t="t" r="r" b="b"/>
            <a:pathLst>
              <a:path w="525779" h="0">
                <a:moveTo>
                  <a:pt x="0" y="0"/>
                </a:moveTo>
                <a:lnTo>
                  <a:pt x="525636" y="0"/>
                </a:lnTo>
              </a:path>
            </a:pathLst>
          </a:custGeom>
          <a:ln w="20458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bg object 46"/>
          <p:cNvSpPr/>
          <p:nvPr/>
        </p:nvSpPr>
        <p:spPr>
          <a:xfrm>
            <a:off x="5230355" y="6995185"/>
            <a:ext cx="3439795" cy="320040"/>
          </a:xfrm>
          <a:custGeom>
            <a:avLst/>
            <a:gdLst/>
            <a:ahLst/>
            <a:cxnLst/>
            <a:rect l="l" t="t" r="r" b="b"/>
            <a:pathLst>
              <a:path w="3439795" h="320040">
                <a:moveTo>
                  <a:pt x="18097" y="319544"/>
                </a:moveTo>
                <a:lnTo>
                  <a:pt x="14249" y="309143"/>
                </a:lnTo>
                <a:lnTo>
                  <a:pt x="0" y="313715"/>
                </a:lnTo>
                <a:lnTo>
                  <a:pt x="1739" y="320014"/>
                </a:lnTo>
                <a:lnTo>
                  <a:pt x="16637" y="320014"/>
                </a:lnTo>
                <a:lnTo>
                  <a:pt x="18097" y="319544"/>
                </a:lnTo>
                <a:close/>
              </a:path>
              <a:path w="3439795" h="320040">
                <a:moveTo>
                  <a:pt x="58521" y="306552"/>
                </a:moveTo>
                <a:lnTo>
                  <a:pt x="54724" y="296138"/>
                </a:lnTo>
                <a:lnTo>
                  <a:pt x="47599" y="298424"/>
                </a:lnTo>
                <a:lnTo>
                  <a:pt x="40474" y="300710"/>
                </a:lnTo>
                <a:lnTo>
                  <a:pt x="43383" y="311416"/>
                </a:lnTo>
                <a:lnTo>
                  <a:pt x="58521" y="306552"/>
                </a:lnTo>
                <a:close/>
              </a:path>
              <a:path w="3439795" h="320040">
                <a:moveTo>
                  <a:pt x="99047" y="293839"/>
                </a:moveTo>
                <a:lnTo>
                  <a:pt x="95288" y="283400"/>
                </a:lnTo>
                <a:lnTo>
                  <a:pt x="88138" y="285597"/>
                </a:lnTo>
                <a:lnTo>
                  <a:pt x="80987" y="287794"/>
                </a:lnTo>
                <a:lnTo>
                  <a:pt x="83832" y="298513"/>
                </a:lnTo>
                <a:lnTo>
                  <a:pt x="99047" y="293839"/>
                </a:lnTo>
                <a:close/>
              </a:path>
              <a:path w="3439795" h="320040">
                <a:moveTo>
                  <a:pt x="139649" y="281381"/>
                </a:moveTo>
                <a:lnTo>
                  <a:pt x="135940" y="270929"/>
                </a:lnTo>
                <a:lnTo>
                  <a:pt x="128790" y="273126"/>
                </a:lnTo>
                <a:lnTo>
                  <a:pt x="121640" y="275323"/>
                </a:lnTo>
                <a:lnTo>
                  <a:pt x="124447" y="286054"/>
                </a:lnTo>
                <a:lnTo>
                  <a:pt x="139649" y="281381"/>
                </a:lnTo>
                <a:close/>
              </a:path>
              <a:path w="3439795" h="320040">
                <a:moveTo>
                  <a:pt x="180251" y="268935"/>
                </a:moveTo>
                <a:lnTo>
                  <a:pt x="176593" y="258457"/>
                </a:lnTo>
                <a:lnTo>
                  <a:pt x="169443" y="260654"/>
                </a:lnTo>
                <a:lnTo>
                  <a:pt x="162293" y="262851"/>
                </a:lnTo>
                <a:lnTo>
                  <a:pt x="165049" y="273596"/>
                </a:lnTo>
                <a:lnTo>
                  <a:pt x="180251" y="268935"/>
                </a:lnTo>
                <a:close/>
              </a:path>
              <a:path w="3439795" h="320040">
                <a:moveTo>
                  <a:pt x="220954" y="256794"/>
                </a:moveTo>
                <a:lnTo>
                  <a:pt x="217347" y="246303"/>
                </a:lnTo>
                <a:lnTo>
                  <a:pt x="210159" y="248386"/>
                </a:lnTo>
                <a:lnTo>
                  <a:pt x="202971" y="250469"/>
                </a:lnTo>
                <a:lnTo>
                  <a:pt x="205676" y="261226"/>
                </a:lnTo>
                <a:lnTo>
                  <a:pt x="220954" y="256794"/>
                </a:lnTo>
                <a:close/>
              </a:path>
              <a:path w="3439795" h="320040">
                <a:moveTo>
                  <a:pt x="261734" y="244983"/>
                </a:moveTo>
                <a:lnTo>
                  <a:pt x="258191" y="234467"/>
                </a:lnTo>
                <a:lnTo>
                  <a:pt x="251002" y="236550"/>
                </a:lnTo>
                <a:lnTo>
                  <a:pt x="243814" y="238633"/>
                </a:lnTo>
                <a:lnTo>
                  <a:pt x="246456" y="249402"/>
                </a:lnTo>
                <a:lnTo>
                  <a:pt x="261734" y="244983"/>
                </a:lnTo>
                <a:close/>
              </a:path>
              <a:path w="3439795" h="320040">
                <a:moveTo>
                  <a:pt x="302526" y="233159"/>
                </a:moveTo>
                <a:lnTo>
                  <a:pt x="299034" y="222631"/>
                </a:lnTo>
                <a:lnTo>
                  <a:pt x="291846" y="224713"/>
                </a:lnTo>
                <a:lnTo>
                  <a:pt x="284657" y="226796"/>
                </a:lnTo>
                <a:lnTo>
                  <a:pt x="287248" y="237591"/>
                </a:lnTo>
                <a:lnTo>
                  <a:pt x="302526" y="233159"/>
                </a:lnTo>
                <a:close/>
              </a:path>
              <a:path w="3439795" h="320040">
                <a:moveTo>
                  <a:pt x="343408" y="221678"/>
                </a:moveTo>
                <a:lnTo>
                  <a:pt x="339979" y="211124"/>
                </a:lnTo>
                <a:lnTo>
                  <a:pt x="332752" y="213080"/>
                </a:lnTo>
                <a:lnTo>
                  <a:pt x="325526" y="215036"/>
                </a:lnTo>
                <a:lnTo>
                  <a:pt x="328053" y="225831"/>
                </a:lnTo>
                <a:lnTo>
                  <a:pt x="343408" y="221678"/>
                </a:lnTo>
                <a:close/>
              </a:path>
              <a:path w="3439795" h="320040">
                <a:moveTo>
                  <a:pt x="384390" y="210578"/>
                </a:moveTo>
                <a:lnTo>
                  <a:pt x="381025" y="200012"/>
                </a:lnTo>
                <a:lnTo>
                  <a:pt x="373799" y="201968"/>
                </a:lnTo>
                <a:lnTo>
                  <a:pt x="366572" y="203923"/>
                </a:lnTo>
                <a:lnTo>
                  <a:pt x="369036" y="214744"/>
                </a:lnTo>
                <a:lnTo>
                  <a:pt x="384390" y="210578"/>
                </a:lnTo>
                <a:close/>
              </a:path>
              <a:path w="3439795" h="320040">
                <a:moveTo>
                  <a:pt x="425386" y="199504"/>
                </a:moveTo>
                <a:lnTo>
                  <a:pt x="422084" y="188912"/>
                </a:lnTo>
                <a:lnTo>
                  <a:pt x="414858" y="190868"/>
                </a:lnTo>
                <a:lnTo>
                  <a:pt x="407631" y="192824"/>
                </a:lnTo>
                <a:lnTo>
                  <a:pt x="410019" y="203657"/>
                </a:lnTo>
                <a:lnTo>
                  <a:pt x="425386" y="199504"/>
                </a:lnTo>
                <a:close/>
              </a:path>
              <a:path w="3439795" h="320040">
                <a:moveTo>
                  <a:pt x="466445" y="188722"/>
                </a:moveTo>
                <a:lnTo>
                  <a:pt x="463219" y="178104"/>
                </a:lnTo>
                <a:lnTo>
                  <a:pt x="455955" y="179920"/>
                </a:lnTo>
                <a:lnTo>
                  <a:pt x="448691" y="181737"/>
                </a:lnTo>
                <a:lnTo>
                  <a:pt x="451015" y="192570"/>
                </a:lnTo>
                <a:lnTo>
                  <a:pt x="466445" y="188722"/>
                </a:lnTo>
                <a:close/>
              </a:path>
              <a:path w="3439795" h="320040">
                <a:moveTo>
                  <a:pt x="507631" y="178460"/>
                </a:moveTo>
                <a:lnTo>
                  <a:pt x="504482" y="167817"/>
                </a:lnTo>
                <a:lnTo>
                  <a:pt x="497217" y="169633"/>
                </a:lnTo>
                <a:lnTo>
                  <a:pt x="489953" y="171450"/>
                </a:lnTo>
                <a:lnTo>
                  <a:pt x="492201" y="182308"/>
                </a:lnTo>
                <a:lnTo>
                  <a:pt x="507631" y="178460"/>
                </a:lnTo>
                <a:close/>
              </a:path>
              <a:path w="3439795" h="320040">
                <a:moveTo>
                  <a:pt x="548843" y="168173"/>
                </a:moveTo>
                <a:lnTo>
                  <a:pt x="545757" y="157518"/>
                </a:lnTo>
                <a:lnTo>
                  <a:pt x="538492" y="159334"/>
                </a:lnTo>
                <a:lnTo>
                  <a:pt x="531228" y="161150"/>
                </a:lnTo>
                <a:lnTo>
                  <a:pt x="533412" y="172021"/>
                </a:lnTo>
                <a:lnTo>
                  <a:pt x="548843" y="168173"/>
                </a:lnTo>
                <a:close/>
              </a:path>
              <a:path w="3439795" h="320040">
                <a:moveTo>
                  <a:pt x="590105" y="158203"/>
                </a:moveTo>
                <a:lnTo>
                  <a:pt x="587095" y="147523"/>
                </a:lnTo>
                <a:lnTo>
                  <a:pt x="579793" y="149174"/>
                </a:lnTo>
                <a:lnTo>
                  <a:pt x="572490" y="150825"/>
                </a:lnTo>
                <a:lnTo>
                  <a:pt x="574598" y="161709"/>
                </a:lnTo>
                <a:lnTo>
                  <a:pt x="590105" y="158203"/>
                </a:lnTo>
                <a:close/>
              </a:path>
              <a:path w="3439795" h="320040">
                <a:moveTo>
                  <a:pt x="631520" y="148831"/>
                </a:moveTo>
                <a:lnTo>
                  <a:pt x="628586" y="138137"/>
                </a:lnTo>
                <a:lnTo>
                  <a:pt x="621284" y="139788"/>
                </a:lnTo>
                <a:lnTo>
                  <a:pt x="613981" y="141439"/>
                </a:lnTo>
                <a:lnTo>
                  <a:pt x="616000" y="152349"/>
                </a:lnTo>
                <a:lnTo>
                  <a:pt x="631520" y="148831"/>
                </a:lnTo>
                <a:close/>
              </a:path>
              <a:path w="3439795" h="320040">
                <a:moveTo>
                  <a:pt x="672909" y="139458"/>
                </a:moveTo>
                <a:lnTo>
                  <a:pt x="670064" y="128739"/>
                </a:lnTo>
                <a:lnTo>
                  <a:pt x="662762" y="130390"/>
                </a:lnTo>
                <a:lnTo>
                  <a:pt x="655459" y="132041"/>
                </a:lnTo>
                <a:lnTo>
                  <a:pt x="657402" y="142963"/>
                </a:lnTo>
                <a:lnTo>
                  <a:pt x="672909" y="139458"/>
                </a:lnTo>
                <a:close/>
              </a:path>
              <a:path w="3439795" h="320040">
                <a:moveTo>
                  <a:pt x="714375" y="130340"/>
                </a:moveTo>
                <a:lnTo>
                  <a:pt x="711606" y="119595"/>
                </a:lnTo>
                <a:lnTo>
                  <a:pt x="704265" y="121069"/>
                </a:lnTo>
                <a:lnTo>
                  <a:pt x="696950" y="122631"/>
                </a:lnTo>
                <a:lnTo>
                  <a:pt x="698804" y="133565"/>
                </a:lnTo>
                <a:lnTo>
                  <a:pt x="706577" y="131902"/>
                </a:lnTo>
                <a:lnTo>
                  <a:pt x="714375" y="130340"/>
                </a:lnTo>
                <a:close/>
              </a:path>
              <a:path w="3439795" h="320040">
                <a:moveTo>
                  <a:pt x="755980" y="121945"/>
                </a:moveTo>
                <a:lnTo>
                  <a:pt x="753300" y="111175"/>
                </a:lnTo>
                <a:lnTo>
                  <a:pt x="745959" y="112661"/>
                </a:lnTo>
                <a:lnTo>
                  <a:pt x="738619" y="114134"/>
                </a:lnTo>
                <a:lnTo>
                  <a:pt x="740397" y="125095"/>
                </a:lnTo>
                <a:lnTo>
                  <a:pt x="755980" y="121945"/>
                </a:lnTo>
                <a:close/>
              </a:path>
              <a:path w="3439795" h="320040">
                <a:moveTo>
                  <a:pt x="797610" y="113538"/>
                </a:moveTo>
                <a:lnTo>
                  <a:pt x="795007" y="102768"/>
                </a:lnTo>
                <a:lnTo>
                  <a:pt x="787666" y="104241"/>
                </a:lnTo>
                <a:lnTo>
                  <a:pt x="780326" y="105727"/>
                </a:lnTo>
                <a:lnTo>
                  <a:pt x="782015" y="116687"/>
                </a:lnTo>
                <a:lnTo>
                  <a:pt x="797610" y="113538"/>
                </a:lnTo>
                <a:close/>
              </a:path>
              <a:path w="3439795" h="320040">
                <a:moveTo>
                  <a:pt x="839241" y="105283"/>
                </a:moveTo>
                <a:lnTo>
                  <a:pt x="836726" y="94475"/>
                </a:lnTo>
                <a:lnTo>
                  <a:pt x="829360" y="95834"/>
                </a:lnTo>
                <a:lnTo>
                  <a:pt x="822020" y="97320"/>
                </a:lnTo>
                <a:lnTo>
                  <a:pt x="823620" y="108292"/>
                </a:lnTo>
                <a:lnTo>
                  <a:pt x="831418" y="106718"/>
                </a:lnTo>
                <a:lnTo>
                  <a:pt x="839241" y="105283"/>
                </a:lnTo>
                <a:close/>
              </a:path>
              <a:path w="3439795" h="320040">
                <a:moveTo>
                  <a:pt x="881062" y="97980"/>
                </a:moveTo>
                <a:lnTo>
                  <a:pt x="878636" y="87147"/>
                </a:lnTo>
                <a:lnTo>
                  <a:pt x="871258" y="88442"/>
                </a:lnTo>
                <a:lnTo>
                  <a:pt x="863879" y="89738"/>
                </a:lnTo>
                <a:lnTo>
                  <a:pt x="865390" y="100723"/>
                </a:lnTo>
                <a:lnTo>
                  <a:pt x="881062" y="97980"/>
                </a:lnTo>
                <a:close/>
              </a:path>
              <a:path w="3439795" h="320040">
                <a:moveTo>
                  <a:pt x="922858" y="90652"/>
                </a:moveTo>
                <a:lnTo>
                  <a:pt x="920534" y="79806"/>
                </a:lnTo>
                <a:lnTo>
                  <a:pt x="913155" y="81102"/>
                </a:lnTo>
                <a:lnTo>
                  <a:pt x="905776" y="82397"/>
                </a:lnTo>
                <a:lnTo>
                  <a:pt x="907199" y="93395"/>
                </a:lnTo>
                <a:lnTo>
                  <a:pt x="922858" y="90652"/>
                </a:lnTo>
                <a:close/>
              </a:path>
              <a:path w="3439795" h="320040">
                <a:moveTo>
                  <a:pt x="964679" y="83312"/>
                </a:moveTo>
                <a:lnTo>
                  <a:pt x="962444" y="72453"/>
                </a:lnTo>
                <a:lnTo>
                  <a:pt x="955065" y="73748"/>
                </a:lnTo>
                <a:lnTo>
                  <a:pt x="947686" y="75044"/>
                </a:lnTo>
                <a:lnTo>
                  <a:pt x="949020" y="86055"/>
                </a:lnTo>
                <a:lnTo>
                  <a:pt x="964679" y="83312"/>
                </a:lnTo>
                <a:close/>
              </a:path>
              <a:path w="3439795" h="320040">
                <a:moveTo>
                  <a:pt x="1006665" y="77127"/>
                </a:moveTo>
                <a:lnTo>
                  <a:pt x="1004519" y="66243"/>
                </a:lnTo>
                <a:lnTo>
                  <a:pt x="997115" y="67335"/>
                </a:lnTo>
                <a:lnTo>
                  <a:pt x="989711" y="68427"/>
                </a:lnTo>
                <a:lnTo>
                  <a:pt x="990942" y="79451"/>
                </a:lnTo>
                <a:lnTo>
                  <a:pt x="1006665" y="77127"/>
                </a:lnTo>
                <a:close/>
              </a:path>
              <a:path w="3439795" h="320040">
                <a:moveTo>
                  <a:pt x="1048664" y="70916"/>
                </a:moveTo>
                <a:lnTo>
                  <a:pt x="1046607" y="60020"/>
                </a:lnTo>
                <a:lnTo>
                  <a:pt x="1039202" y="61112"/>
                </a:lnTo>
                <a:lnTo>
                  <a:pt x="1031798" y="62204"/>
                </a:lnTo>
                <a:lnTo>
                  <a:pt x="1032929" y="73240"/>
                </a:lnTo>
                <a:lnTo>
                  <a:pt x="1048664" y="70916"/>
                </a:lnTo>
                <a:close/>
              </a:path>
              <a:path w="3439795" h="320040">
                <a:moveTo>
                  <a:pt x="1090650" y="64706"/>
                </a:moveTo>
                <a:lnTo>
                  <a:pt x="1088694" y="53797"/>
                </a:lnTo>
                <a:lnTo>
                  <a:pt x="1081290" y="54889"/>
                </a:lnTo>
                <a:lnTo>
                  <a:pt x="1073886" y="55981"/>
                </a:lnTo>
                <a:lnTo>
                  <a:pt x="1074928" y="67030"/>
                </a:lnTo>
                <a:lnTo>
                  <a:pt x="1090650" y="64706"/>
                </a:lnTo>
                <a:close/>
              </a:path>
              <a:path w="3439795" h="320040">
                <a:moveTo>
                  <a:pt x="1132776" y="59524"/>
                </a:moveTo>
                <a:lnTo>
                  <a:pt x="1130909" y="48577"/>
                </a:lnTo>
                <a:lnTo>
                  <a:pt x="1123480" y="49466"/>
                </a:lnTo>
                <a:lnTo>
                  <a:pt x="1116050" y="50355"/>
                </a:lnTo>
                <a:lnTo>
                  <a:pt x="1116990" y="61404"/>
                </a:lnTo>
                <a:lnTo>
                  <a:pt x="1132776" y="59524"/>
                </a:lnTo>
                <a:close/>
              </a:path>
              <a:path w="3439795" h="320040">
                <a:moveTo>
                  <a:pt x="1174927" y="54508"/>
                </a:moveTo>
                <a:lnTo>
                  <a:pt x="1173162" y="43548"/>
                </a:lnTo>
                <a:lnTo>
                  <a:pt x="1165733" y="44437"/>
                </a:lnTo>
                <a:lnTo>
                  <a:pt x="1158303" y="45326"/>
                </a:lnTo>
                <a:lnTo>
                  <a:pt x="1159141" y="56375"/>
                </a:lnTo>
                <a:lnTo>
                  <a:pt x="1174927" y="54508"/>
                </a:lnTo>
                <a:close/>
              </a:path>
              <a:path w="3439795" h="320040">
                <a:moveTo>
                  <a:pt x="1217066" y="49491"/>
                </a:moveTo>
                <a:lnTo>
                  <a:pt x="1215402" y="38519"/>
                </a:lnTo>
                <a:lnTo>
                  <a:pt x="1207973" y="39408"/>
                </a:lnTo>
                <a:lnTo>
                  <a:pt x="1200543" y="40297"/>
                </a:lnTo>
                <a:lnTo>
                  <a:pt x="1201280" y="51358"/>
                </a:lnTo>
                <a:lnTo>
                  <a:pt x="1217066" y="49491"/>
                </a:lnTo>
                <a:close/>
              </a:path>
              <a:path w="3439795" h="320040">
                <a:moveTo>
                  <a:pt x="1259293" y="45288"/>
                </a:moveTo>
                <a:lnTo>
                  <a:pt x="1257731" y="34302"/>
                </a:lnTo>
                <a:lnTo>
                  <a:pt x="1250276" y="34963"/>
                </a:lnTo>
                <a:lnTo>
                  <a:pt x="1242822" y="35623"/>
                </a:lnTo>
                <a:lnTo>
                  <a:pt x="1243457" y="46697"/>
                </a:lnTo>
                <a:lnTo>
                  <a:pt x="1259293" y="45288"/>
                </a:lnTo>
                <a:close/>
              </a:path>
              <a:path w="3439795" h="320040">
                <a:moveTo>
                  <a:pt x="1301572" y="41503"/>
                </a:moveTo>
                <a:lnTo>
                  <a:pt x="1300111" y="30518"/>
                </a:lnTo>
                <a:lnTo>
                  <a:pt x="1292656" y="31178"/>
                </a:lnTo>
                <a:lnTo>
                  <a:pt x="1285201" y="31838"/>
                </a:lnTo>
                <a:lnTo>
                  <a:pt x="1285735" y="42926"/>
                </a:lnTo>
                <a:lnTo>
                  <a:pt x="1301572" y="41503"/>
                </a:lnTo>
                <a:close/>
              </a:path>
              <a:path w="3439795" h="320040">
                <a:moveTo>
                  <a:pt x="1343850" y="37731"/>
                </a:moveTo>
                <a:lnTo>
                  <a:pt x="1342491" y="26733"/>
                </a:lnTo>
                <a:lnTo>
                  <a:pt x="1335036" y="27393"/>
                </a:lnTo>
                <a:lnTo>
                  <a:pt x="1327581" y="28054"/>
                </a:lnTo>
                <a:lnTo>
                  <a:pt x="1328013" y="39141"/>
                </a:lnTo>
                <a:lnTo>
                  <a:pt x="1343850" y="37731"/>
                </a:lnTo>
                <a:close/>
              </a:path>
              <a:path w="3439795" h="320040">
                <a:moveTo>
                  <a:pt x="1987537" y="1219"/>
                </a:moveTo>
                <a:lnTo>
                  <a:pt x="1980069" y="609"/>
                </a:lnTo>
                <a:lnTo>
                  <a:pt x="1972602" y="0"/>
                </a:lnTo>
                <a:lnTo>
                  <a:pt x="1971344" y="11023"/>
                </a:lnTo>
                <a:lnTo>
                  <a:pt x="1987207" y="12306"/>
                </a:lnTo>
                <a:lnTo>
                  <a:pt x="1987537" y="1219"/>
                </a:lnTo>
                <a:close/>
              </a:path>
              <a:path w="3439795" h="320040">
                <a:moveTo>
                  <a:pt x="2029980" y="4660"/>
                </a:moveTo>
                <a:lnTo>
                  <a:pt x="2022513" y="4051"/>
                </a:lnTo>
                <a:lnTo>
                  <a:pt x="2015045" y="3441"/>
                </a:lnTo>
                <a:lnTo>
                  <a:pt x="2013686" y="14452"/>
                </a:lnTo>
                <a:lnTo>
                  <a:pt x="2029548" y="15735"/>
                </a:lnTo>
                <a:lnTo>
                  <a:pt x="2029980" y="4660"/>
                </a:lnTo>
                <a:close/>
              </a:path>
              <a:path w="3439795" h="320040">
                <a:moveTo>
                  <a:pt x="2072424" y="8089"/>
                </a:moveTo>
                <a:lnTo>
                  <a:pt x="2064956" y="7480"/>
                </a:lnTo>
                <a:lnTo>
                  <a:pt x="2057488" y="6870"/>
                </a:lnTo>
                <a:lnTo>
                  <a:pt x="2056028" y="17881"/>
                </a:lnTo>
                <a:lnTo>
                  <a:pt x="2071890" y="19164"/>
                </a:lnTo>
                <a:lnTo>
                  <a:pt x="2072424" y="8089"/>
                </a:lnTo>
                <a:close/>
              </a:path>
              <a:path w="3439795" h="320040">
                <a:moveTo>
                  <a:pt x="2114804" y="12052"/>
                </a:moveTo>
                <a:lnTo>
                  <a:pt x="2107361" y="11201"/>
                </a:lnTo>
                <a:lnTo>
                  <a:pt x="2099919" y="10363"/>
                </a:lnTo>
                <a:lnTo>
                  <a:pt x="2098370" y="21336"/>
                </a:lnTo>
                <a:lnTo>
                  <a:pt x="2114169" y="23126"/>
                </a:lnTo>
                <a:lnTo>
                  <a:pt x="2114804" y="12052"/>
                </a:lnTo>
                <a:close/>
              </a:path>
              <a:path w="3439795" h="320040">
                <a:moveTo>
                  <a:pt x="2157120" y="16852"/>
                </a:moveTo>
                <a:lnTo>
                  <a:pt x="2149678" y="16002"/>
                </a:lnTo>
                <a:lnTo>
                  <a:pt x="2142236" y="15163"/>
                </a:lnTo>
                <a:lnTo>
                  <a:pt x="2140585" y="26123"/>
                </a:lnTo>
                <a:lnTo>
                  <a:pt x="2156396" y="27914"/>
                </a:lnTo>
                <a:lnTo>
                  <a:pt x="2157120" y="16852"/>
                </a:lnTo>
                <a:close/>
              </a:path>
              <a:path w="3439795" h="320040">
                <a:moveTo>
                  <a:pt x="2199424" y="21653"/>
                </a:moveTo>
                <a:lnTo>
                  <a:pt x="2191982" y="20802"/>
                </a:lnTo>
                <a:lnTo>
                  <a:pt x="2184539" y="19964"/>
                </a:lnTo>
                <a:lnTo>
                  <a:pt x="2182787" y="30911"/>
                </a:lnTo>
                <a:lnTo>
                  <a:pt x="2198598" y="32702"/>
                </a:lnTo>
                <a:lnTo>
                  <a:pt x="2199424" y="21653"/>
                </a:lnTo>
                <a:close/>
              </a:path>
              <a:path w="3439795" h="320040">
                <a:moveTo>
                  <a:pt x="2241727" y="26454"/>
                </a:moveTo>
                <a:lnTo>
                  <a:pt x="2234285" y="25603"/>
                </a:lnTo>
                <a:lnTo>
                  <a:pt x="2226843" y="24765"/>
                </a:lnTo>
                <a:lnTo>
                  <a:pt x="2225002" y="35699"/>
                </a:lnTo>
                <a:lnTo>
                  <a:pt x="2240813" y="37503"/>
                </a:lnTo>
                <a:lnTo>
                  <a:pt x="2241727" y="26454"/>
                </a:lnTo>
                <a:close/>
              </a:path>
              <a:path w="3439795" h="320040">
                <a:moveTo>
                  <a:pt x="2283917" y="32207"/>
                </a:moveTo>
                <a:lnTo>
                  <a:pt x="2276500" y="31127"/>
                </a:lnTo>
                <a:lnTo>
                  <a:pt x="2269083" y="30048"/>
                </a:lnTo>
                <a:lnTo>
                  <a:pt x="2267153" y="40957"/>
                </a:lnTo>
                <a:lnTo>
                  <a:pt x="2282901" y="43256"/>
                </a:lnTo>
                <a:lnTo>
                  <a:pt x="2283917" y="32207"/>
                </a:lnTo>
                <a:close/>
              </a:path>
              <a:path w="3439795" h="320040">
                <a:moveTo>
                  <a:pt x="2326043" y="38354"/>
                </a:moveTo>
                <a:lnTo>
                  <a:pt x="2318626" y="37274"/>
                </a:lnTo>
                <a:lnTo>
                  <a:pt x="2311209" y="36195"/>
                </a:lnTo>
                <a:lnTo>
                  <a:pt x="2309190" y="47091"/>
                </a:lnTo>
                <a:lnTo>
                  <a:pt x="2324938" y="49390"/>
                </a:lnTo>
                <a:lnTo>
                  <a:pt x="2326043" y="38354"/>
                </a:lnTo>
                <a:close/>
              </a:path>
              <a:path w="3439795" h="320040">
                <a:moveTo>
                  <a:pt x="2368169" y="44500"/>
                </a:moveTo>
                <a:lnTo>
                  <a:pt x="2360752" y="43421"/>
                </a:lnTo>
                <a:lnTo>
                  <a:pt x="2353335" y="42341"/>
                </a:lnTo>
                <a:lnTo>
                  <a:pt x="2351214" y="53225"/>
                </a:lnTo>
                <a:lnTo>
                  <a:pt x="2366962" y="55524"/>
                </a:lnTo>
                <a:lnTo>
                  <a:pt x="2368169" y="44500"/>
                </a:lnTo>
                <a:close/>
              </a:path>
              <a:path w="3439795" h="320040">
                <a:moveTo>
                  <a:pt x="2410295" y="50647"/>
                </a:moveTo>
                <a:lnTo>
                  <a:pt x="2402878" y="49568"/>
                </a:lnTo>
                <a:lnTo>
                  <a:pt x="2395461" y="48488"/>
                </a:lnTo>
                <a:lnTo>
                  <a:pt x="2393251" y="59359"/>
                </a:lnTo>
                <a:lnTo>
                  <a:pt x="2408999" y="61658"/>
                </a:lnTo>
                <a:lnTo>
                  <a:pt x="2410295" y="50647"/>
                </a:lnTo>
                <a:close/>
              </a:path>
              <a:path w="3439795" h="320040">
                <a:moveTo>
                  <a:pt x="2452230" y="58013"/>
                </a:moveTo>
                <a:lnTo>
                  <a:pt x="2444851" y="56705"/>
                </a:lnTo>
                <a:lnTo>
                  <a:pt x="2437473" y="55397"/>
                </a:lnTo>
                <a:lnTo>
                  <a:pt x="2435174" y="66243"/>
                </a:lnTo>
                <a:lnTo>
                  <a:pt x="2450846" y="69037"/>
                </a:lnTo>
                <a:lnTo>
                  <a:pt x="2452230" y="58013"/>
                </a:lnTo>
                <a:close/>
              </a:path>
              <a:path w="3439795" h="320040">
                <a:moveTo>
                  <a:pt x="2494140" y="65468"/>
                </a:moveTo>
                <a:lnTo>
                  <a:pt x="2486761" y="64160"/>
                </a:lnTo>
                <a:lnTo>
                  <a:pt x="2479383" y="62852"/>
                </a:lnTo>
                <a:lnTo>
                  <a:pt x="2477008" y="73685"/>
                </a:lnTo>
                <a:lnTo>
                  <a:pt x="2492667" y="76466"/>
                </a:lnTo>
                <a:lnTo>
                  <a:pt x="2494140" y="65468"/>
                </a:lnTo>
                <a:close/>
              </a:path>
              <a:path w="3439795" h="320040">
                <a:moveTo>
                  <a:pt x="2536050" y="72936"/>
                </a:moveTo>
                <a:lnTo>
                  <a:pt x="2528671" y="71628"/>
                </a:lnTo>
                <a:lnTo>
                  <a:pt x="2521293" y="70307"/>
                </a:lnTo>
                <a:lnTo>
                  <a:pt x="2518829" y="81127"/>
                </a:lnTo>
                <a:lnTo>
                  <a:pt x="2534488" y="83921"/>
                </a:lnTo>
                <a:lnTo>
                  <a:pt x="2536050" y="72936"/>
                </a:lnTo>
                <a:close/>
              </a:path>
              <a:path w="3439795" h="320040">
                <a:moveTo>
                  <a:pt x="2577973" y="80403"/>
                </a:moveTo>
                <a:lnTo>
                  <a:pt x="2570594" y="79095"/>
                </a:lnTo>
                <a:lnTo>
                  <a:pt x="2563215" y="77787"/>
                </a:lnTo>
                <a:lnTo>
                  <a:pt x="2560663" y="88582"/>
                </a:lnTo>
                <a:lnTo>
                  <a:pt x="2576334" y="91376"/>
                </a:lnTo>
                <a:lnTo>
                  <a:pt x="2577973" y="80403"/>
                </a:lnTo>
                <a:close/>
              </a:path>
              <a:path w="3439795" h="320040">
                <a:moveTo>
                  <a:pt x="2619616" y="89192"/>
                </a:moveTo>
                <a:lnTo>
                  <a:pt x="2612288" y="87655"/>
                </a:lnTo>
                <a:lnTo>
                  <a:pt x="2604960" y="86118"/>
                </a:lnTo>
                <a:lnTo>
                  <a:pt x="2602319" y="96888"/>
                </a:lnTo>
                <a:lnTo>
                  <a:pt x="2617901" y="100152"/>
                </a:lnTo>
                <a:lnTo>
                  <a:pt x="2619616" y="89192"/>
                </a:lnTo>
                <a:close/>
              </a:path>
              <a:path w="3439795" h="320040">
                <a:moveTo>
                  <a:pt x="2661272" y="97942"/>
                </a:moveTo>
                <a:lnTo>
                  <a:pt x="2653944" y="96405"/>
                </a:lnTo>
                <a:lnTo>
                  <a:pt x="2646616" y="94869"/>
                </a:lnTo>
                <a:lnTo>
                  <a:pt x="2643898" y="105625"/>
                </a:lnTo>
                <a:lnTo>
                  <a:pt x="2659469" y="108889"/>
                </a:lnTo>
                <a:lnTo>
                  <a:pt x="2661272" y="97942"/>
                </a:lnTo>
                <a:close/>
              </a:path>
              <a:path w="3439795" h="320040">
                <a:moveTo>
                  <a:pt x="2702941" y="106692"/>
                </a:moveTo>
                <a:lnTo>
                  <a:pt x="2695613" y="105156"/>
                </a:lnTo>
                <a:lnTo>
                  <a:pt x="2688285" y="103619"/>
                </a:lnTo>
                <a:lnTo>
                  <a:pt x="2685478" y="114350"/>
                </a:lnTo>
                <a:lnTo>
                  <a:pt x="2701061" y="117627"/>
                </a:lnTo>
                <a:lnTo>
                  <a:pt x="2702941" y="106692"/>
                </a:lnTo>
                <a:close/>
              </a:path>
              <a:path w="3439795" h="320040">
                <a:moveTo>
                  <a:pt x="2744597" y="115443"/>
                </a:moveTo>
                <a:lnTo>
                  <a:pt x="2737269" y="113906"/>
                </a:lnTo>
                <a:lnTo>
                  <a:pt x="2729941" y="112369"/>
                </a:lnTo>
                <a:lnTo>
                  <a:pt x="2727058" y="123088"/>
                </a:lnTo>
                <a:lnTo>
                  <a:pt x="2742628" y="126352"/>
                </a:lnTo>
                <a:lnTo>
                  <a:pt x="2744597" y="115443"/>
                </a:lnTo>
                <a:close/>
              </a:path>
              <a:path w="3439795" h="320040">
                <a:moveTo>
                  <a:pt x="2785973" y="125450"/>
                </a:moveTo>
                <a:lnTo>
                  <a:pt x="2778696" y="123698"/>
                </a:lnTo>
                <a:lnTo>
                  <a:pt x="2771419" y="121945"/>
                </a:lnTo>
                <a:lnTo>
                  <a:pt x="2768460" y="132626"/>
                </a:lnTo>
                <a:lnTo>
                  <a:pt x="2783929" y="136359"/>
                </a:lnTo>
                <a:lnTo>
                  <a:pt x="2785973" y="125450"/>
                </a:lnTo>
                <a:close/>
              </a:path>
              <a:path w="3439795" h="320040">
                <a:moveTo>
                  <a:pt x="2827350" y="135432"/>
                </a:moveTo>
                <a:lnTo>
                  <a:pt x="2820073" y="133680"/>
                </a:lnTo>
                <a:lnTo>
                  <a:pt x="2812796" y="131927"/>
                </a:lnTo>
                <a:lnTo>
                  <a:pt x="2809760" y="142595"/>
                </a:lnTo>
                <a:lnTo>
                  <a:pt x="2825229" y="146329"/>
                </a:lnTo>
                <a:lnTo>
                  <a:pt x="2827350" y="135432"/>
                </a:lnTo>
                <a:close/>
              </a:path>
              <a:path w="3439795" h="320040">
                <a:moveTo>
                  <a:pt x="2868726" y="145427"/>
                </a:moveTo>
                <a:lnTo>
                  <a:pt x="2861449" y="143675"/>
                </a:lnTo>
                <a:lnTo>
                  <a:pt x="2854172" y="141922"/>
                </a:lnTo>
                <a:lnTo>
                  <a:pt x="2851048" y="152565"/>
                </a:lnTo>
                <a:lnTo>
                  <a:pt x="2866529" y="156298"/>
                </a:lnTo>
                <a:lnTo>
                  <a:pt x="2868726" y="145427"/>
                </a:lnTo>
                <a:close/>
              </a:path>
              <a:path w="3439795" h="320040">
                <a:moveTo>
                  <a:pt x="2910116" y="155409"/>
                </a:moveTo>
                <a:lnTo>
                  <a:pt x="2902839" y="153657"/>
                </a:lnTo>
                <a:lnTo>
                  <a:pt x="2895562" y="151904"/>
                </a:lnTo>
                <a:lnTo>
                  <a:pt x="2892374" y="162534"/>
                </a:lnTo>
                <a:lnTo>
                  <a:pt x="2907842" y="166268"/>
                </a:lnTo>
                <a:lnTo>
                  <a:pt x="2910116" y="155409"/>
                </a:lnTo>
                <a:close/>
              </a:path>
              <a:path w="3439795" h="320040">
                <a:moveTo>
                  <a:pt x="2951226" y="166446"/>
                </a:moveTo>
                <a:lnTo>
                  <a:pt x="2943999" y="164477"/>
                </a:lnTo>
                <a:lnTo>
                  <a:pt x="2936773" y="162509"/>
                </a:lnTo>
                <a:lnTo>
                  <a:pt x="2933509" y="173113"/>
                </a:lnTo>
                <a:lnTo>
                  <a:pt x="2948876" y="177292"/>
                </a:lnTo>
                <a:lnTo>
                  <a:pt x="2951226" y="166446"/>
                </a:lnTo>
                <a:close/>
              </a:path>
              <a:path w="3439795" h="320040">
                <a:moveTo>
                  <a:pt x="2992297" y="177634"/>
                </a:moveTo>
                <a:lnTo>
                  <a:pt x="2985071" y="175666"/>
                </a:lnTo>
                <a:lnTo>
                  <a:pt x="2977845" y="173697"/>
                </a:lnTo>
                <a:lnTo>
                  <a:pt x="2974517" y="184277"/>
                </a:lnTo>
                <a:lnTo>
                  <a:pt x="2989872" y="188455"/>
                </a:lnTo>
                <a:lnTo>
                  <a:pt x="2992297" y="177634"/>
                </a:lnTo>
                <a:close/>
              </a:path>
              <a:path w="3439795" h="320040">
                <a:moveTo>
                  <a:pt x="3033369" y="188823"/>
                </a:moveTo>
                <a:lnTo>
                  <a:pt x="3026143" y="186855"/>
                </a:lnTo>
                <a:lnTo>
                  <a:pt x="3018917" y="184886"/>
                </a:lnTo>
                <a:lnTo>
                  <a:pt x="3015513" y="195440"/>
                </a:lnTo>
                <a:lnTo>
                  <a:pt x="3030867" y="199631"/>
                </a:lnTo>
                <a:lnTo>
                  <a:pt x="3033369" y="188823"/>
                </a:lnTo>
                <a:close/>
              </a:path>
              <a:path w="3439795" h="320040">
                <a:moveTo>
                  <a:pt x="3074428" y="199999"/>
                </a:moveTo>
                <a:lnTo>
                  <a:pt x="3067202" y="198031"/>
                </a:lnTo>
                <a:lnTo>
                  <a:pt x="3059976" y="196062"/>
                </a:lnTo>
                <a:lnTo>
                  <a:pt x="3056496" y="206603"/>
                </a:lnTo>
                <a:lnTo>
                  <a:pt x="3071863" y="210781"/>
                </a:lnTo>
                <a:lnTo>
                  <a:pt x="3074428" y="199999"/>
                </a:lnTo>
                <a:close/>
              </a:path>
              <a:path w="3439795" h="320040">
                <a:moveTo>
                  <a:pt x="3115310" y="211848"/>
                </a:moveTo>
                <a:lnTo>
                  <a:pt x="3108147" y="209677"/>
                </a:lnTo>
                <a:lnTo>
                  <a:pt x="3100984" y="207505"/>
                </a:lnTo>
                <a:lnTo>
                  <a:pt x="3097441" y="218020"/>
                </a:lnTo>
                <a:lnTo>
                  <a:pt x="3112681" y="222631"/>
                </a:lnTo>
                <a:lnTo>
                  <a:pt x="3115310" y="211848"/>
                </a:lnTo>
                <a:close/>
              </a:path>
              <a:path w="3439795" h="320040">
                <a:moveTo>
                  <a:pt x="3156039" y="224193"/>
                </a:moveTo>
                <a:lnTo>
                  <a:pt x="3148876" y="222021"/>
                </a:lnTo>
                <a:lnTo>
                  <a:pt x="3141713" y="219849"/>
                </a:lnTo>
                <a:lnTo>
                  <a:pt x="3138106" y="230339"/>
                </a:lnTo>
                <a:lnTo>
                  <a:pt x="3153333" y="234950"/>
                </a:lnTo>
                <a:lnTo>
                  <a:pt x="3156039" y="224193"/>
                </a:lnTo>
                <a:close/>
              </a:path>
              <a:path w="3439795" h="320040">
                <a:moveTo>
                  <a:pt x="3196780" y="236524"/>
                </a:moveTo>
                <a:lnTo>
                  <a:pt x="3189617" y="234353"/>
                </a:lnTo>
                <a:lnTo>
                  <a:pt x="3182455" y="232181"/>
                </a:lnTo>
                <a:lnTo>
                  <a:pt x="3178772" y="242646"/>
                </a:lnTo>
                <a:lnTo>
                  <a:pt x="3194012" y="247269"/>
                </a:lnTo>
                <a:lnTo>
                  <a:pt x="3196780" y="236524"/>
                </a:lnTo>
                <a:close/>
              </a:path>
              <a:path w="3439795" h="320040">
                <a:moveTo>
                  <a:pt x="3237522" y="248856"/>
                </a:moveTo>
                <a:lnTo>
                  <a:pt x="3230359" y="246684"/>
                </a:lnTo>
                <a:lnTo>
                  <a:pt x="3223196" y="244513"/>
                </a:lnTo>
                <a:lnTo>
                  <a:pt x="3219450" y="254965"/>
                </a:lnTo>
                <a:lnTo>
                  <a:pt x="3234690" y="259575"/>
                </a:lnTo>
                <a:lnTo>
                  <a:pt x="3237522" y="248856"/>
                </a:lnTo>
                <a:close/>
              </a:path>
              <a:path w="3439795" h="320040">
                <a:moveTo>
                  <a:pt x="3278213" y="261315"/>
                </a:moveTo>
                <a:lnTo>
                  <a:pt x="3271088" y="259016"/>
                </a:lnTo>
                <a:lnTo>
                  <a:pt x="3263925" y="256844"/>
                </a:lnTo>
                <a:lnTo>
                  <a:pt x="3260115" y="267271"/>
                </a:lnTo>
                <a:lnTo>
                  <a:pt x="3267735" y="269582"/>
                </a:lnTo>
                <a:lnTo>
                  <a:pt x="3275304" y="272021"/>
                </a:lnTo>
                <a:lnTo>
                  <a:pt x="3278213" y="261315"/>
                </a:lnTo>
                <a:close/>
              </a:path>
              <a:path w="3439795" h="320040">
                <a:moveTo>
                  <a:pt x="3318586" y="274764"/>
                </a:moveTo>
                <a:lnTo>
                  <a:pt x="3311487" y="272402"/>
                </a:lnTo>
                <a:lnTo>
                  <a:pt x="3304387" y="270040"/>
                </a:lnTo>
                <a:lnTo>
                  <a:pt x="3300514" y="280428"/>
                </a:lnTo>
                <a:lnTo>
                  <a:pt x="3315627" y="285457"/>
                </a:lnTo>
                <a:lnTo>
                  <a:pt x="3318586" y="274764"/>
                </a:lnTo>
                <a:close/>
              </a:path>
              <a:path w="3439795" h="320040">
                <a:moveTo>
                  <a:pt x="3358972" y="288188"/>
                </a:moveTo>
                <a:lnTo>
                  <a:pt x="3351873" y="285826"/>
                </a:lnTo>
                <a:lnTo>
                  <a:pt x="3344761" y="283464"/>
                </a:lnTo>
                <a:lnTo>
                  <a:pt x="3340849" y="293839"/>
                </a:lnTo>
                <a:lnTo>
                  <a:pt x="3355949" y="298856"/>
                </a:lnTo>
                <a:lnTo>
                  <a:pt x="3358972" y="288188"/>
                </a:lnTo>
                <a:close/>
              </a:path>
              <a:path w="3439795" h="320040">
                <a:moveTo>
                  <a:pt x="3399371" y="301625"/>
                </a:moveTo>
                <a:lnTo>
                  <a:pt x="3392271" y="299262"/>
                </a:lnTo>
                <a:lnTo>
                  <a:pt x="3385159" y="296900"/>
                </a:lnTo>
                <a:lnTo>
                  <a:pt x="3381184" y="307251"/>
                </a:lnTo>
                <a:lnTo>
                  <a:pt x="3396284" y="312280"/>
                </a:lnTo>
                <a:lnTo>
                  <a:pt x="3399371" y="301625"/>
                </a:lnTo>
                <a:close/>
              </a:path>
              <a:path w="3439795" h="320040">
                <a:moveTo>
                  <a:pt x="3439744" y="315048"/>
                </a:moveTo>
                <a:lnTo>
                  <a:pt x="3425533" y="310324"/>
                </a:lnTo>
                <a:lnTo>
                  <a:pt x="3421748" y="320014"/>
                </a:lnTo>
                <a:lnTo>
                  <a:pt x="3438283" y="320014"/>
                </a:lnTo>
                <a:lnTo>
                  <a:pt x="3439744" y="315048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" name="bg object 47"/>
          <p:cNvSpPr/>
          <p:nvPr/>
        </p:nvSpPr>
        <p:spPr>
          <a:xfrm>
            <a:off x="6600317" y="7019076"/>
            <a:ext cx="610235" cy="0"/>
          </a:xfrm>
          <a:custGeom>
            <a:avLst/>
            <a:gdLst/>
            <a:ahLst/>
            <a:cxnLst/>
            <a:rect l="l" t="t" r="r" b="b"/>
            <a:pathLst>
              <a:path w="610234" h="0">
                <a:moveTo>
                  <a:pt x="0" y="0"/>
                </a:moveTo>
                <a:lnTo>
                  <a:pt x="610158" y="0"/>
                </a:lnTo>
              </a:path>
            </a:pathLst>
          </a:custGeom>
          <a:ln w="23041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bg object 48"/>
          <p:cNvSpPr/>
          <p:nvPr/>
        </p:nvSpPr>
        <p:spPr>
          <a:xfrm>
            <a:off x="5347766" y="7017753"/>
            <a:ext cx="3318510" cy="297815"/>
          </a:xfrm>
          <a:custGeom>
            <a:avLst/>
            <a:gdLst/>
            <a:ahLst/>
            <a:cxnLst/>
            <a:rect l="l" t="t" r="r" b="b"/>
            <a:pathLst>
              <a:path w="3318509" h="297815">
                <a:moveTo>
                  <a:pt x="18021" y="295833"/>
                </a:moveTo>
                <a:lnTo>
                  <a:pt x="14274" y="285381"/>
                </a:lnTo>
                <a:lnTo>
                  <a:pt x="0" y="289826"/>
                </a:lnTo>
                <a:lnTo>
                  <a:pt x="2019" y="297446"/>
                </a:lnTo>
                <a:lnTo>
                  <a:pt x="12788" y="297446"/>
                </a:lnTo>
                <a:lnTo>
                  <a:pt x="18021" y="295833"/>
                </a:lnTo>
                <a:close/>
              </a:path>
              <a:path w="3318509" h="297815">
                <a:moveTo>
                  <a:pt x="58559" y="283248"/>
                </a:moveTo>
                <a:lnTo>
                  <a:pt x="54851" y="272783"/>
                </a:lnTo>
                <a:lnTo>
                  <a:pt x="47713" y="275005"/>
                </a:lnTo>
                <a:lnTo>
                  <a:pt x="40576" y="277215"/>
                </a:lnTo>
                <a:lnTo>
                  <a:pt x="43370" y="287959"/>
                </a:lnTo>
                <a:lnTo>
                  <a:pt x="58559" y="283248"/>
                </a:lnTo>
                <a:close/>
              </a:path>
              <a:path w="3318509" h="297815">
                <a:moveTo>
                  <a:pt x="99161" y="270929"/>
                </a:moveTo>
                <a:lnTo>
                  <a:pt x="95516" y="260451"/>
                </a:lnTo>
                <a:lnTo>
                  <a:pt x="88341" y="262559"/>
                </a:lnTo>
                <a:lnTo>
                  <a:pt x="81165" y="264668"/>
                </a:lnTo>
                <a:lnTo>
                  <a:pt x="83908" y="275412"/>
                </a:lnTo>
                <a:lnTo>
                  <a:pt x="99161" y="270929"/>
                </a:lnTo>
                <a:close/>
              </a:path>
              <a:path w="3318509" h="297815">
                <a:moveTo>
                  <a:pt x="139877" y="258940"/>
                </a:moveTo>
                <a:lnTo>
                  <a:pt x="136283" y="248450"/>
                </a:lnTo>
                <a:lnTo>
                  <a:pt x="129108" y="250558"/>
                </a:lnTo>
                <a:lnTo>
                  <a:pt x="121932" y="252666"/>
                </a:lnTo>
                <a:lnTo>
                  <a:pt x="124625" y="263436"/>
                </a:lnTo>
                <a:lnTo>
                  <a:pt x="139877" y="258940"/>
                </a:lnTo>
                <a:close/>
              </a:path>
              <a:path w="3318509" h="297815">
                <a:moveTo>
                  <a:pt x="180594" y="246951"/>
                </a:moveTo>
                <a:lnTo>
                  <a:pt x="177050" y="236448"/>
                </a:lnTo>
                <a:lnTo>
                  <a:pt x="169875" y="238556"/>
                </a:lnTo>
                <a:lnTo>
                  <a:pt x="162699" y="240665"/>
                </a:lnTo>
                <a:lnTo>
                  <a:pt x="165341" y="251447"/>
                </a:lnTo>
                <a:lnTo>
                  <a:pt x="180594" y="246951"/>
                </a:lnTo>
                <a:close/>
              </a:path>
              <a:path w="3318509" h="297815">
                <a:moveTo>
                  <a:pt x="221386" y="235254"/>
                </a:moveTo>
                <a:lnTo>
                  <a:pt x="217906" y="224713"/>
                </a:lnTo>
                <a:lnTo>
                  <a:pt x="210693" y="226707"/>
                </a:lnTo>
                <a:lnTo>
                  <a:pt x="203479" y="228701"/>
                </a:lnTo>
                <a:lnTo>
                  <a:pt x="206057" y="239483"/>
                </a:lnTo>
                <a:lnTo>
                  <a:pt x="221386" y="235254"/>
                </a:lnTo>
                <a:close/>
              </a:path>
              <a:path w="3318509" h="297815">
                <a:moveTo>
                  <a:pt x="262280" y="223964"/>
                </a:moveTo>
                <a:lnTo>
                  <a:pt x="258864" y="213410"/>
                </a:lnTo>
                <a:lnTo>
                  <a:pt x="251650" y="215404"/>
                </a:lnTo>
                <a:lnTo>
                  <a:pt x="244436" y="217398"/>
                </a:lnTo>
                <a:lnTo>
                  <a:pt x="246951" y="228193"/>
                </a:lnTo>
                <a:lnTo>
                  <a:pt x="262280" y="223964"/>
                </a:lnTo>
                <a:close/>
              </a:path>
              <a:path w="3318509" h="297815">
                <a:moveTo>
                  <a:pt x="303187" y="212674"/>
                </a:moveTo>
                <a:lnTo>
                  <a:pt x="299834" y="202095"/>
                </a:lnTo>
                <a:lnTo>
                  <a:pt x="292620" y="204089"/>
                </a:lnTo>
                <a:lnTo>
                  <a:pt x="285407" y="206082"/>
                </a:lnTo>
                <a:lnTo>
                  <a:pt x="287858" y="216903"/>
                </a:lnTo>
                <a:lnTo>
                  <a:pt x="303187" y="212674"/>
                </a:lnTo>
                <a:close/>
              </a:path>
              <a:path w="3318509" h="297815">
                <a:moveTo>
                  <a:pt x="344157" y="201650"/>
                </a:moveTo>
                <a:lnTo>
                  <a:pt x="340855" y="191046"/>
                </a:lnTo>
                <a:lnTo>
                  <a:pt x="333616" y="192900"/>
                </a:lnTo>
                <a:lnTo>
                  <a:pt x="326364" y="194754"/>
                </a:lnTo>
                <a:lnTo>
                  <a:pt x="328752" y="205574"/>
                </a:lnTo>
                <a:lnTo>
                  <a:pt x="344157" y="201650"/>
                </a:lnTo>
                <a:close/>
              </a:path>
              <a:path w="3318509" h="297815">
                <a:moveTo>
                  <a:pt x="385267" y="191135"/>
                </a:moveTo>
                <a:lnTo>
                  <a:pt x="382041" y="180517"/>
                </a:lnTo>
                <a:lnTo>
                  <a:pt x="374802" y="182372"/>
                </a:lnTo>
                <a:lnTo>
                  <a:pt x="367550" y="184226"/>
                </a:lnTo>
                <a:lnTo>
                  <a:pt x="369874" y="195072"/>
                </a:lnTo>
                <a:lnTo>
                  <a:pt x="385267" y="191135"/>
                </a:lnTo>
                <a:close/>
              </a:path>
              <a:path w="3318509" h="297815">
                <a:moveTo>
                  <a:pt x="426377" y="180619"/>
                </a:moveTo>
                <a:lnTo>
                  <a:pt x="423214" y="169989"/>
                </a:lnTo>
                <a:lnTo>
                  <a:pt x="415975" y="171843"/>
                </a:lnTo>
                <a:lnTo>
                  <a:pt x="408724" y="173697"/>
                </a:lnTo>
                <a:lnTo>
                  <a:pt x="410972" y="184556"/>
                </a:lnTo>
                <a:lnTo>
                  <a:pt x="426377" y="180619"/>
                </a:lnTo>
                <a:close/>
              </a:path>
              <a:path w="3318509" h="297815">
                <a:moveTo>
                  <a:pt x="467537" y="170345"/>
                </a:moveTo>
                <a:lnTo>
                  <a:pt x="464451" y="159677"/>
                </a:lnTo>
                <a:lnTo>
                  <a:pt x="457174" y="161378"/>
                </a:lnTo>
                <a:lnTo>
                  <a:pt x="449897" y="163131"/>
                </a:lnTo>
                <a:lnTo>
                  <a:pt x="452081" y="174015"/>
                </a:lnTo>
                <a:lnTo>
                  <a:pt x="459803" y="172148"/>
                </a:lnTo>
                <a:lnTo>
                  <a:pt x="467537" y="170345"/>
                </a:lnTo>
                <a:close/>
              </a:path>
              <a:path w="3318509" h="297815">
                <a:moveTo>
                  <a:pt x="508850" y="160693"/>
                </a:moveTo>
                <a:lnTo>
                  <a:pt x="505853" y="150012"/>
                </a:lnTo>
                <a:lnTo>
                  <a:pt x="498563" y="151714"/>
                </a:lnTo>
                <a:lnTo>
                  <a:pt x="491274" y="153416"/>
                </a:lnTo>
                <a:lnTo>
                  <a:pt x="493382" y="164312"/>
                </a:lnTo>
                <a:lnTo>
                  <a:pt x="508850" y="160693"/>
                </a:lnTo>
                <a:close/>
              </a:path>
              <a:path w="3318509" h="297815">
                <a:moveTo>
                  <a:pt x="550176" y="151053"/>
                </a:moveTo>
                <a:lnTo>
                  <a:pt x="547243" y="140360"/>
                </a:lnTo>
                <a:lnTo>
                  <a:pt x="539965" y="142062"/>
                </a:lnTo>
                <a:lnTo>
                  <a:pt x="532676" y="143764"/>
                </a:lnTo>
                <a:lnTo>
                  <a:pt x="534708" y="154673"/>
                </a:lnTo>
                <a:lnTo>
                  <a:pt x="550176" y="151053"/>
                </a:lnTo>
                <a:close/>
              </a:path>
              <a:path w="3318509" h="297815">
                <a:moveTo>
                  <a:pt x="591527" y="141566"/>
                </a:moveTo>
                <a:lnTo>
                  <a:pt x="588670" y="130835"/>
                </a:lnTo>
                <a:lnTo>
                  <a:pt x="581355" y="132397"/>
                </a:lnTo>
                <a:lnTo>
                  <a:pt x="574078" y="134099"/>
                </a:lnTo>
                <a:lnTo>
                  <a:pt x="576021" y="145021"/>
                </a:lnTo>
                <a:lnTo>
                  <a:pt x="583755" y="143217"/>
                </a:lnTo>
                <a:lnTo>
                  <a:pt x="591527" y="141566"/>
                </a:lnTo>
                <a:close/>
              </a:path>
              <a:path w="3318509" h="297815">
                <a:moveTo>
                  <a:pt x="633056" y="132880"/>
                </a:moveTo>
                <a:lnTo>
                  <a:pt x="630275" y="122135"/>
                </a:lnTo>
                <a:lnTo>
                  <a:pt x="622960" y="123672"/>
                </a:lnTo>
                <a:lnTo>
                  <a:pt x="615645" y="125209"/>
                </a:lnTo>
                <a:lnTo>
                  <a:pt x="617499" y="136144"/>
                </a:lnTo>
                <a:lnTo>
                  <a:pt x="633056" y="132880"/>
                </a:lnTo>
                <a:close/>
              </a:path>
              <a:path w="3318509" h="297815">
                <a:moveTo>
                  <a:pt x="674573" y="124193"/>
                </a:moveTo>
                <a:lnTo>
                  <a:pt x="671880" y="113423"/>
                </a:lnTo>
                <a:lnTo>
                  <a:pt x="664565" y="114960"/>
                </a:lnTo>
                <a:lnTo>
                  <a:pt x="657237" y="116497"/>
                </a:lnTo>
                <a:lnTo>
                  <a:pt x="659015" y="127444"/>
                </a:lnTo>
                <a:lnTo>
                  <a:pt x="674573" y="124193"/>
                </a:lnTo>
                <a:close/>
              </a:path>
              <a:path w="3318509" h="297815">
                <a:moveTo>
                  <a:pt x="716102" y="115493"/>
                </a:moveTo>
                <a:lnTo>
                  <a:pt x="713486" y="104711"/>
                </a:lnTo>
                <a:lnTo>
                  <a:pt x="706170" y="106248"/>
                </a:lnTo>
                <a:lnTo>
                  <a:pt x="698855" y="107784"/>
                </a:lnTo>
                <a:lnTo>
                  <a:pt x="700544" y="118745"/>
                </a:lnTo>
                <a:lnTo>
                  <a:pt x="716102" y="115493"/>
                </a:lnTo>
                <a:close/>
              </a:path>
              <a:path w="3318509" h="297815">
                <a:moveTo>
                  <a:pt x="757834" y="107873"/>
                </a:moveTo>
                <a:lnTo>
                  <a:pt x="755307" y="97078"/>
                </a:lnTo>
                <a:lnTo>
                  <a:pt x="747953" y="98425"/>
                </a:lnTo>
                <a:lnTo>
                  <a:pt x="740600" y="99771"/>
                </a:lnTo>
                <a:lnTo>
                  <a:pt x="742200" y="110756"/>
                </a:lnTo>
                <a:lnTo>
                  <a:pt x="757834" y="107873"/>
                </a:lnTo>
                <a:close/>
              </a:path>
              <a:path w="3318509" h="297815">
                <a:moveTo>
                  <a:pt x="799566" y="100215"/>
                </a:moveTo>
                <a:lnTo>
                  <a:pt x="797128" y="89395"/>
                </a:lnTo>
                <a:lnTo>
                  <a:pt x="789774" y="90741"/>
                </a:lnTo>
                <a:lnTo>
                  <a:pt x="782421" y="92087"/>
                </a:lnTo>
                <a:lnTo>
                  <a:pt x="783932" y="103085"/>
                </a:lnTo>
                <a:lnTo>
                  <a:pt x="799566" y="100215"/>
                </a:lnTo>
                <a:close/>
              </a:path>
              <a:path w="3318509" h="297815">
                <a:moveTo>
                  <a:pt x="841286" y="92544"/>
                </a:moveTo>
                <a:lnTo>
                  <a:pt x="838936" y="81711"/>
                </a:lnTo>
                <a:lnTo>
                  <a:pt x="831583" y="83058"/>
                </a:lnTo>
                <a:lnTo>
                  <a:pt x="824230" y="84404"/>
                </a:lnTo>
                <a:lnTo>
                  <a:pt x="825652" y="95415"/>
                </a:lnTo>
                <a:lnTo>
                  <a:pt x="841286" y="92544"/>
                </a:lnTo>
                <a:close/>
              </a:path>
              <a:path w="3318509" h="297815">
                <a:moveTo>
                  <a:pt x="883170" y="85864"/>
                </a:moveTo>
                <a:lnTo>
                  <a:pt x="880922" y="75006"/>
                </a:lnTo>
                <a:lnTo>
                  <a:pt x="873531" y="76161"/>
                </a:lnTo>
                <a:lnTo>
                  <a:pt x="866140" y="77317"/>
                </a:lnTo>
                <a:lnTo>
                  <a:pt x="867473" y="88328"/>
                </a:lnTo>
                <a:lnTo>
                  <a:pt x="883170" y="85864"/>
                </a:lnTo>
                <a:close/>
              </a:path>
              <a:path w="3318509" h="297815">
                <a:moveTo>
                  <a:pt x="925080" y="79298"/>
                </a:moveTo>
                <a:lnTo>
                  <a:pt x="922921" y="68427"/>
                </a:lnTo>
                <a:lnTo>
                  <a:pt x="915530" y="69583"/>
                </a:lnTo>
                <a:lnTo>
                  <a:pt x="908138" y="70739"/>
                </a:lnTo>
                <a:lnTo>
                  <a:pt x="909383" y="81762"/>
                </a:lnTo>
                <a:lnTo>
                  <a:pt x="925080" y="79298"/>
                </a:lnTo>
                <a:close/>
              </a:path>
              <a:path w="3318509" h="297815">
                <a:moveTo>
                  <a:pt x="966990" y="72720"/>
                </a:moveTo>
                <a:lnTo>
                  <a:pt x="964920" y="61836"/>
                </a:lnTo>
                <a:lnTo>
                  <a:pt x="957529" y="62992"/>
                </a:lnTo>
                <a:lnTo>
                  <a:pt x="950137" y="64147"/>
                </a:lnTo>
                <a:lnTo>
                  <a:pt x="951293" y="75184"/>
                </a:lnTo>
                <a:lnTo>
                  <a:pt x="966990" y="72720"/>
                </a:lnTo>
                <a:close/>
              </a:path>
              <a:path w="3318509" h="297815">
                <a:moveTo>
                  <a:pt x="1009027" y="67017"/>
                </a:moveTo>
                <a:lnTo>
                  <a:pt x="1007046" y="56095"/>
                </a:lnTo>
                <a:lnTo>
                  <a:pt x="999629" y="57048"/>
                </a:lnTo>
                <a:lnTo>
                  <a:pt x="992212" y="58000"/>
                </a:lnTo>
                <a:lnTo>
                  <a:pt x="993267" y="69037"/>
                </a:lnTo>
                <a:lnTo>
                  <a:pt x="1009027" y="67017"/>
                </a:lnTo>
                <a:close/>
              </a:path>
              <a:path w="3318509" h="297815">
                <a:moveTo>
                  <a:pt x="1051090" y="61607"/>
                </a:moveTo>
                <a:lnTo>
                  <a:pt x="1049210" y="50673"/>
                </a:lnTo>
                <a:lnTo>
                  <a:pt x="1041793" y="51625"/>
                </a:lnTo>
                <a:lnTo>
                  <a:pt x="1034376" y="52578"/>
                </a:lnTo>
                <a:lnTo>
                  <a:pt x="1035329" y="63627"/>
                </a:lnTo>
                <a:lnTo>
                  <a:pt x="1051090" y="61607"/>
                </a:lnTo>
                <a:close/>
              </a:path>
              <a:path w="3318509" h="297815">
                <a:moveTo>
                  <a:pt x="1093165" y="56197"/>
                </a:moveTo>
                <a:lnTo>
                  <a:pt x="1091387" y="45250"/>
                </a:lnTo>
                <a:lnTo>
                  <a:pt x="1083970" y="46202"/>
                </a:lnTo>
                <a:lnTo>
                  <a:pt x="1076553" y="47155"/>
                </a:lnTo>
                <a:lnTo>
                  <a:pt x="1077417" y="58216"/>
                </a:lnTo>
                <a:lnTo>
                  <a:pt x="1093165" y="56197"/>
                </a:lnTo>
                <a:close/>
              </a:path>
              <a:path w="3318509" h="297815">
                <a:moveTo>
                  <a:pt x="1135316" y="51409"/>
                </a:moveTo>
                <a:lnTo>
                  <a:pt x="1133627" y="40449"/>
                </a:lnTo>
                <a:lnTo>
                  <a:pt x="1126185" y="41186"/>
                </a:lnTo>
                <a:lnTo>
                  <a:pt x="1118743" y="41922"/>
                </a:lnTo>
                <a:lnTo>
                  <a:pt x="1119505" y="52984"/>
                </a:lnTo>
                <a:lnTo>
                  <a:pt x="1135316" y="51409"/>
                </a:lnTo>
                <a:close/>
              </a:path>
              <a:path w="3318509" h="297815">
                <a:moveTo>
                  <a:pt x="1177518" y="47218"/>
                </a:moveTo>
                <a:lnTo>
                  <a:pt x="1175931" y="36245"/>
                </a:lnTo>
                <a:lnTo>
                  <a:pt x="1168488" y="36982"/>
                </a:lnTo>
                <a:lnTo>
                  <a:pt x="1161046" y="37719"/>
                </a:lnTo>
                <a:lnTo>
                  <a:pt x="1161707" y="48793"/>
                </a:lnTo>
                <a:lnTo>
                  <a:pt x="1177518" y="47218"/>
                </a:lnTo>
                <a:close/>
              </a:path>
              <a:path w="3318509" h="297815">
                <a:moveTo>
                  <a:pt x="1219720" y="43027"/>
                </a:moveTo>
                <a:lnTo>
                  <a:pt x="1218234" y="32042"/>
                </a:lnTo>
                <a:lnTo>
                  <a:pt x="1210792" y="32778"/>
                </a:lnTo>
                <a:lnTo>
                  <a:pt x="1203350" y="33515"/>
                </a:lnTo>
                <a:lnTo>
                  <a:pt x="1203909" y="44602"/>
                </a:lnTo>
                <a:lnTo>
                  <a:pt x="1219720" y="43027"/>
                </a:lnTo>
                <a:close/>
              </a:path>
              <a:path w="3318509" h="297815">
                <a:moveTo>
                  <a:pt x="1261960" y="39154"/>
                </a:moveTo>
                <a:lnTo>
                  <a:pt x="1260576" y="28143"/>
                </a:lnTo>
                <a:lnTo>
                  <a:pt x="1253109" y="28663"/>
                </a:lnTo>
                <a:lnTo>
                  <a:pt x="1245654" y="29248"/>
                </a:lnTo>
                <a:lnTo>
                  <a:pt x="1246111" y="40335"/>
                </a:lnTo>
                <a:lnTo>
                  <a:pt x="1254036" y="39712"/>
                </a:lnTo>
                <a:lnTo>
                  <a:pt x="1261960" y="39154"/>
                </a:lnTo>
                <a:close/>
              </a:path>
              <a:path w="3318509" h="297815">
                <a:moveTo>
                  <a:pt x="1304277" y="36233"/>
                </a:moveTo>
                <a:lnTo>
                  <a:pt x="1302994" y="25209"/>
                </a:lnTo>
                <a:lnTo>
                  <a:pt x="1295527" y="25730"/>
                </a:lnTo>
                <a:lnTo>
                  <a:pt x="1288059" y="26250"/>
                </a:lnTo>
                <a:lnTo>
                  <a:pt x="1288427" y="37325"/>
                </a:lnTo>
                <a:lnTo>
                  <a:pt x="1304277" y="36233"/>
                </a:lnTo>
                <a:close/>
              </a:path>
              <a:path w="3318509" h="297815">
                <a:moveTo>
                  <a:pt x="1905152" y="1016"/>
                </a:moveTo>
                <a:lnTo>
                  <a:pt x="1897684" y="508"/>
                </a:lnTo>
                <a:lnTo>
                  <a:pt x="1890217" y="0"/>
                </a:lnTo>
                <a:lnTo>
                  <a:pt x="1889010" y="11023"/>
                </a:lnTo>
                <a:lnTo>
                  <a:pt x="1904873" y="12115"/>
                </a:lnTo>
                <a:lnTo>
                  <a:pt x="1905152" y="1016"/>
                </a:lnTo>
                <a:close/>
              </a:path>
              <a:path w="3318509" h="297815">
                <a:moveTo>
                  <a:pt x="1947595" y="3924"/>
                </a:moveTo>
                <a:lnTo>
                  <a:pt x="1940128" y="3416"/>
                </a:lnTo>
                <a:lnTo>
                  <a:pt x="1932660" y="2908"/>
                </a:lnTo>
                <a:lnTo>
                  <a:pt x="1931352" y="13919"/>
                </a:lnTo>
                <a:lnTo>
                  <a:pt x="1947214" y="15011"/>
                </a:lnTo>
                <a:lnTo>
                  <a:pt x="1947595" y="3924"/>
                </a:lnTo>
                <a:close/>
              </a:path>
              <a:path w="3318509" h="297815">
                <a:moveTo>
                  <a:pt x="1990013" y="7124"/>
                </a:moveTo>
                <a:lnTo>
                  <a:pt x="1982571" y="6375"/>
                </a:lnTo>
                <a:lnTo>
                  <a:pt x="1975116" y="5778"/>
                </a:lnTo>
                <a:lnTo>
                  <a:pt x="1973707" y="16789"/>
                </a:lnTo>
                <a:lnTo>
                  <a:pt x="1981631" y="17424"/>
                </a:lnTo>
                <a:lnTo>
                  <a:pt x="1989543" y="18211"/>
                </a:lnTo>
                <a:lnTo>
                  <a:pt x="1990013" y="7124"/>
                </a:lnTo>
                <a:close/>
              </a:path>
              <a:path w="3318509" h="297815">
                <a:moveTo>
                  <a:pt x="2032342" y="11391"/>
                </a:moveTo>
                <a:lnTo>
                  <a:pt x="2024900" y="10642"/>
                </a:lnTo>
                <a:lnTo>
                  <a:pt x="2017445" y="9893"/>
                </a:lnTo>
                <a:lnTo>
                  <a:pt x="2015959" y="20878"/>
                </a:lnTo>
                <a:lnTo>
                  <a:pt x="2031771" y="22479"/>
                </a:lnTo>
                <a:lnTo>
                  <a:pt x="2032342" y="11391"/>
                </a:lnTo>
                <a:close/>
              </a:path>
              <a:path w="3318509" h="297815">
                <a:moveTo>
                  <a:pt x="2074659" y="15659"/>
                </a:moveTo>
                <a:lnTo>
                  <a:pt x="2067217" y="14909"/>
                </a:lnTo>
                <a:lnTo>
                  <a:pt x="2059774" y="14160"/>
                </a:lnTo>
                <a:lnTo>
                  <a:pt x="2058174" y="25146"/>
                </a:lnTo>
                <a:lnTo>
                  <a:pt x="2073998" y="26733"/>
                </a:lnTo>
                <a:lnTo>
                  <a:pt x="2074659" y="15659"/>
                </a:lnTo>
                <a:close/>
              </a:path>
              <a:path w="3318509" h="297815">
                <a:moveTo>
                  <a:pt x="2116988" y="19926"/>
                </a:moveTo>
                <a:lnTo>
                  <a:pt x="2109546" y="19177"/>
                </a:lnTo>
                <a:lnTo>
                  <a:pt x="2102091" y="18427"/>
                </a:lnTo>
                <a:lnTo>
                  <a:pt x="2100414" y="29387"/>
                </a:lnTo>
                <a:lnTo>
                  <a:pt x="2116226" y="30988"/>
                </a:lnTo>
                <a:lnTo>
                  <a:pt x="2116988" y="19926"/>
                </a:lnTo>
                <a:close/>
              </a:path>
              <a:path w="3318509" h="297815">
                <a:moveTo>
                  <a:pt x="2159241" y="24917"/>
                </a:moveTo>
                <a:lnTo>
                  <a:pt x="2151824" y="23926"/>
                </a:lnTo>
                <a:lnTo>
                  <a:pt x="2144407" y="22936"/>
                </a:lnTo>
                <a:lnTo>
                  <a:pt x="2142629" y="33883"/>
                </a:lnTo>
                <a:lnTo>
                  <a:pt x="2158390" y="35979"/>
                </a:lnTo>
                <a:lnTo>
                  <a:pt x="2159241" y="24917"/>
                </a:lnTo>
                <a:close/>
              </a:path>
              <a:path w="3318509" h="297815">
                <a:moveTo>
                  <a:pt x="2201405" y="30518"/>
                </a:moveTo>
                <a:lnTo>
                  <a:pt x="2193988" y="29527"/>
                </a:lnTo>
                <a:lnTo>
                  <a:pt x="2186571" y="28536"/>
                </a:lnTo>
                <a:lnTo>
                  <a:pt x="2184692" y="39471"/>
                </a:lnTo>
                <a:lnTo>
                  <a:pt x="2200452" y="41567"/>
                </a:lnTo>
                <a:lnTo>
                  <a:pt x="2201405" y="30518"/>
                </a:lnTo>
                <a:close/>
              </a:path>
              <a:path w="3318509" h="297815">
                <a:moveTo>
                  <a:pt x="2243582" y="36131"/>
                </a:moveTo>
                <a:lnTo>
                  <a:pt x="2236165" y="35140"/>
                </a:lnTo>
                <a:lnTo>
                  <a:pt x="2228748" y="34150"/>
                </a:lnTo>
                <a:lnTo>
                  <a:pt x="2226780" y="45072"/>
                </a:lnTo>
                <a:lnTo>
                  <a:pt x="2242540" y="47167"/>
                </a:lnTo>
                <a:lnTo>
                  <a:pt x="2243582" y="36131"/>
                </a:lnTo>
                <a:close/>
              </a:path>
              <a:path w="3318509" h="297815">
                <a:moveTo>
                  <a:pt x="2285746" y="41732"/>
                </a:moveTo>
                <a:lnTo>
                  <a:pt x="2278329" y="40741"/>
                </a:lnTo>
                <a:lnTo>
                  <a:pt x="2270912" y="39751"/>
                </a:lnTo>
                <a:lnTo>
                  <a:pt x="2268855" y="50660"/>
                </a:lnTo>
                <a:lnTo>
                  <a:pt x="2284615" y="52755"/>
                </a:lnTo>
                <a:lnTo>
                  <a:pt x="2285746" y="41732"/>
                </a:lnTo>
                <a:close/>
              </a:path>
              <a:path w="3318509" h="297815">
                <a:moveTo>
                  <a:pt x="2327770" y="48336"/>
                </a:moveTo>
                <a:lnTo>
                  <a:pt x="2320391" y="47117"/>
                </a:lnTo>
                <a:lnTo>
                  <a:pt x="2313000" y="45897"/>
                </a:lnTo>
                <a:lnTo>
                  <a:pt x="2310866" y="56781"/>
                </a:lnTo>
                <a:lnTo>
                  <a:pt x="2326551" y="59359"/>
                </a:lnTo>
                <a:lnTo>
                  <a:pt x="2327770" y="48336"/>
                </a:lnTo>
                <a:close/>
              </a:path>
              <a:path w="3318509" h="297815">
                <a:moveTo>
                  <a:pt x="2369756" y="55257"/>
                </a:moveTo>
                <a:lnTo>
                  <a:pt x="2362365" y="54038"/>
                </a:lnTo>
                <a:lnTo>
                  <a:pt x="2354973" y="52819"/>
                </a:lnTo>
                <a:lnTo>
                  <a:pt x="2352751" y="63690"/>
                </a:lnTo>
                <a:lnTo>
                  <a:pt x="2368435" y="66268"/>
                </a:lnTo>
                <a:lnTo>
                  <a:pt x="2369756" y="55257"/>
                </a:lnTo>
                <a:close/>
              </a:path>
              <a:path w="3318509" h="297815">
                <a:moveTo>
                  <a:pt x="2411730" y="62179"/>
                </a:moveTo>
                <a:lnTo>
                  <a:pt x="2404338" y="60960"/>
                </a:lnTo>
                <a:lnTo>
                  <a:pt x="2396947" y="59740"/>
                </a:lnTo>
                <a:lnTo>
                  <a:pt x="2394635" y="70586"/>
                </a:lnTo>
                <a:lnTo>
                  <a:pt x="2410320" y="73177"/>
                </a:lnTo>
                <a:lnTo>
                  <a:pt x="2411730" y="62179"/>
                </a:lnTo>
                <a:close/>
              </a:path>
              <a:path w="3318509" h="297815">
                <a:moveTo>
                  <a:pt x="2453703" y="69100"/>
                </a:moveTo>
                <a:lnTo>
                  <a:pt x="2446312" y="67881"/>
                </a:lnTo>
                <a:lnTo>
                  <a:pt x="2438920" y="66662"/>
                </a:lnTo>
                <a:lnTo>
                  <a:pt x="2436520" y="77495"/>
                </a:lnTo>
                <a:lnTo>
                  <a:pt x="2452217" y="80086"/>
                </a:lnTo>
                <a:lnTo>
                  <a:pt x="2453703" y="69100"/>
                </a:lnTo>
                <a:close/>
              </a:path>
              <a:path w="3318509" h="297815">
                <a:moveTo>
                  <a:pt x="2495461" y="77139"/>
                </a:moveTo>
                <a:lnTo>
                  <a:pt x="2488120" y="75692"/>
                </a:lnTo>
                <a:lnTo>
                  <a:pt x="2480780" y="74244"/>
                </a:lnTo>
                <a:lnTo>
                  <a:pt x="2478290" y="85051"/>
                </a:lnTo>
                <a:lnTo>
                  <a:pt x="2493899" y="88125"/>
                </a:lnTo>
                <a:lnTo>
                  <a:pt x="2495461" y="77139"/>
                </a:lnTo>
                <a:close/>
              </a:path>
              <a:path w="3318509" h="297815">
                <a:moveTo>
                  <a:pt x="2537193" y="85331"/>
                </a:moveTo>
                <a:lnTo>
                  <a:pt x="2529852" y="83883"/>
                </a:lnTo>
                <a:lnTo>
                  <a:pt x="2522512" y="82435"/>
                </a:lnTo>
                <a:lnTo>
                  <a:pt x="2519934" y="93230"/>
                </a:lnTo>
                <a:lnTo>
                  <a:pt x="2535542" y="96291"/>
                </a:lnTo>
                <a:lnTo>
                  <a:pt x="2537193" y="85331"/>
                </a:lnTo>
                <a:close/>
              </a:path>
              <a:path w="3318509" h="297815">
                <a:moveTo>
                  <a:pt x="2578938" y="93548"/>
                </a:moveTo>
                <a:lnTo>
                  <a:pt x="2571597" y="92100"/>
                </a:lnTo>
                <a:lnTo>
                  <a:pt x="2564257" y="90652"/>
                </a:lnTo>
                <a:lnTo>
                  <a:pt x="2561602" y="101434"/>
                </a:lnTo>
                <a:lnTo>
                  <a:pt x="2577211" y="104495"/>
                </a:lnTo>
                <a:lnTo>
                  <a:pt x="2578938" y="93548"/>
                </a:lnTo>
                <a:close/>
              </a:path>
              <a:path w="3318509" h="297815">
                <a:moveTo>
                  <a:pt x="2620670" y="101752"/>
                </a:moveTo>
                <a:lnTo>
                  <a:pt x="2613329" y="100304"/>
                </a:lnTo>
                <a:lnTo>
                  <a:pt x="2605989" y="98856"/>
                </a:lnTo>
                <a:lnTo>
                  <a:pt x="2603246" y="109613"/>
                </a:lnTo>
                <a:lnTo>
                  <a:pt x="2618854" y="112687"/>
                </a:lnTo>
                <a:lnTo>
                  <a:pt x="2620670" y="101752"/>
                </a:lnTo>
                <a:close/>
              </a:path>
              <a:path w="3318509" h="297815">
                <a:moveTo>
                  <a:pt x="2662186" y="111010"/>
                </a:moveTo>
                <a:lnTo>
                  <a:pt x="2654884" y="109347"/>
                </a:lnTo>
                <a:lnTo>
                  <a:pt x="2647581" y="107683"/>
                </a:lnTo>
                <a:lnTo>
                  <a:pt x="2644775" y="118414"/>
                </a:lnTo>
                <a:lnTo>
                  <a:pt x="2660281" y="121945"/>
                </a:lnTo>
                <a:lnTo>
                  <a:pt x="2662186" y="111010"/>
                </a:lnTo>
                <a:close/>
              </a:path>
              <a:path w="3318509" h="297815">
                <a:moveTo>
                  <a:pt x="2703665" y="120459"/>
                </a:moveTo>
                <a:lnTo>
                  <a:pt x="2696362" y="118795"/>
                </a:lnTo>
                <a:lnTo>
                  <a:pt x="2689060" y="117132"/>
                </a:lnTo>
                <a:lnTo>
                  <a:pt x="2686177" y="127838"/>
                </a:lnTo>
                <a:lnTo>
                  <a:pt x="2701683" y="131381"/>
                </a:lnTo>
                <a:lnTo>
                  <a:pt x="2703665" y="120459"/>
                </a:lnTo>
                <a:close/>
              </a:path>
              <a:path w="3318509" h="297815">
                <a:moveTo>
                  <a:pt x="2745130" y="129908"/>
                </a:moveTo>
                <a:lnTo>
                  <a:pt x="2737828" y="128244"/>
                </a:lnTo>
                <a:lnTo>
                  <a:pt x="2730525" y="126580"/>
                </a:lnTo>
                <a:lnTo>
                  <a:pt x="2727566" y="137274"/>
                </a:lnTo>
                <a:lnTo>
                  <a:pt x="2743073" y="140804"/>
                </a:lnTo>
                <a:lnTo>
                  <a:pt x="2745130" y="129908"/>
                </a:lnTo>
                <a:close/>
              </a:path>
              <a:path w="3318509" h="297815">
                <a:moveTo>
                  <a:pt x="2786608" y="139357"/>
                </a:moveTo>
                <a:lnTo>
                  <a:pt x="2779306" y="137693"/>
                </a:lnTo>
                <a:lnTo>
                  <a:pt x="2772003" y="136029"/>
                </a:lnTo>
                <a:lnTo>
                  <a:pt x="2768968" y="146697"/>
                </a:lnTo>
                <a:lnTo>
                  <a:pt x="2784475" y="150241"/>
                </a:lnTo>
                <a:lnTo>
                  <a:pt x="2786608" y="139357"/>
                </a:lnTo>
                <a:close/>
              </a:path>
              <a:path w="3318509" h="297815">
                <a:moveTo>
                  <a:pt x="2827858" y="149669"/>
                </a:moveTo>
                <a:lnTo>
                  <a:pt x="2820619" y="147789"/>
                </a:lnTo>
                <a:lnTo>
                  <a:pt x="2813380" y="145910"/>
                </a:lnTo>
                <a:lnTo>
                  <a:pt x="2810256" y="156552"/>
                </a:lnTo>
                <a:lnTo>
                  <a:pt x="2825661" y="160540"/>
                </a:lnTo>
                <a:lnTo>
                  <a:pt x="2827858" y="149669"/>
                </a:lnTo>
                <a:close/>
              </a:path>
              <a:path w="3318509" h="297815">
                <a:moveTo>
                  <a:pt x="2869031" y="160324"/>
                </a:moveTo>
                <a:lnTo>
                  <a:pt x="2861792" y="158445"/>
                </a:lnTo>
                <a:lnTo>
                  <a:pt x="2854553" y="156565"/>
                </a:lnTo>
                <a:lnTo>
                  <a:pt x="2851366" y="167195"/>
                </a:lnTo>
                <a:lnTo>
                  <a:pt x="2866758" y="171183"/>
                </a:lnTo>
                <a:lnTo>
                  <a:pt x="2869031" y="160324"/>
                </a:lnTo>
                <a:close/>
              </a:path>
              <a:path w="3318509" h="297815">
                <a:moveTo>
                  <a:pt x="2910205" y="170967"/>
                </a:moveTo>
                <a:lnTo>
                  <a:pt x="2902966" y="169087"/>
                </a:lnTo>
                <a:lnTo>
                  <a:pt x="2895727" y="167208"/>
                </a:lnTo>
                <a:lnTo>
                  <a:pt x="2892463" y="177812"/>
                </a:lnTo>
                <a:lnTo>
                  <a:pt x="2907868" y="181800"/>
                </a:lnTo>
                <a:lnTo>
                  <a:pt x="2910205" y="170967"/>
                </a:lnTo>
                <a:close/>
              </a:path>
              <a:path w="3318509" h="297815">
                <a:moveTo>
                  <a:pt x="2951391" y="181622"/>
                </a:moveTo>
                <a:lnTo>
                  <a:pt x="2944152" y="179743"/>
                </a:lnTo>
                <a:lnTo>
                  <a:pt x="2936913" y="177863"/>
                </a:lnTo>
                <a:lnTo>
                  <a:pt x="2933573" y="188455"/>
                </a:lnTo>
                <a:lnTo>
                  <a:pt x="2948978" y="192443"/>
                </a:lnTo>
                <a:lnTo>
                  <a:pt x="2951391" y="181622"/>
                </a:lnTo>
                <a:close/>
              </a:path>
              <a:path w="3318509" h="297815">
                <a:moveTo>
                  <a:pt x="2992437" y="192760"/>
                </a:moveTo>
                <a:lnTo>
                  <a:pt x="2985249" y="190690"/>
                </a:lnTo>
                <a:lnTo>
                  <a:pt x="2978061" y="188607"/>
                </a:lnTo>
                <a:lnTo>
                  <a:pt x="2974657" y="199161"/>
                </a:lnTo>
                <a:lnTo>
                  <a:pt x="2989948" y="203581"/>
                </a:lnTo>
                <a:lnTo>
                  <a:pt x="2992437" y="192760"/>
                </a:lnTo>
                <a:close/>
              </a:path>
              <a:path w="3318509" h="297815">
                <a:moveTo>
                  <a:pt x="3033293" y="204571"/>
                </a:moveTo>
                <a:lnTo>
                  <a:pt x="3026105" y="202501"/>
                </a:lnTo>
                <a:lnTo>
                  <a:pt x="3018917" y="200418"/>
                </a:lnTo>
                <a:lnTo>
                  <a:pt x="3015450" y="210959"/>
                </a:lnTo>
                <a:lnTo>
                  <a:pt x="3030740" y="215379"/>
                </a:lnTo>
                <a:lnTo>
                  <a:pt x="3033293" y="204571"/>
                </a:lnTo>
                <a:close/>
              </a:path>
              <a:path w="3318509" h="297815">
                <a:moveTo>
                  <a:pt x="3074149" y="216382"/>
                </a:moveTo>
                <a:lnTo>
                  <a:pt x="3066961" y="214312"/>
                </a:lnTo>
                <a:lnTo>
                  <a:pt x="3059773" y="212229"/>
                </a:lnTo>
                <a:lnTo>
                  <a:pt x="3056242" y="222745"/>
                </a:lnTo>
                <a:lnTo>
                  <a:pt x="3071520" y="227164"/>
                </a:lnTo>
                <a:lnTo>
                  <a:pt x="3074149" y="216382"/>
                </a:lnTo>
                <a:close/>
              </a:path>
              <a:path w="3318509" h="297815">
                <a:moveTo>
                  <a:pt x="3115005" y="228193"/>
                </a:moveTo>
                <a:lnTo>
                  <a:pt x="3107817" y="226110"/>
                </a:lnTo>
                <a:lnTo>
                  <a:pt x="3100628" y="224028"/>
                </a:lnTo>
                <a:lnTo>
                  <a:pt x="3097034" y="234530"/>
                </a:lnTo>
                <a:lnTo>
                  <a:pt x="3112312" y="238950"/>
                </a:lnTo>
                <a:lnTo>
                  <a:pt x="3115005" y="228193"/>
                </a:lnTo>
                <a:close/>
              </a:path>
              <a:path w="3318509" h="297815">
                <a:moveTo>
                  <a:pt x="3155861" y="240004"/>
                </a:moveTo>
                <a:lnTo>
                  <a:pt x="3148673" y="237921"/>
                </a:lnTo>
                <a:lnTo>
                  <a:pt x="3141484" y="235839"/>
                </a:lnTo>
                <a:lnTo>
                  <a:pt x="3137827" y="246316"/>
                </a:lnTo>
                <a:lnTo>
                  <a:pt x="3153105" y="250736"/>
                </a:lnTo>
                <a:lnTo>
                  <a:pt x="3155861" y="240004"/>
                </a:lnTo>
                <a:close/>
              </a:path>
              <a:path w="3318509" h="297815">
                <a:moveTo>
                  <a:pt x="3196374" y="252907"/>
                </a:moveTo>
                <a:lnTo>
                  <a:pt x="3189249" y="250634"/>
                </a:lnTo>
                <a:lnTo>
                  <a:pt x="3182124" y="248361"/>
                </a:lnTo>
                <a:lnTo>
                  <a:pt x="3178403" y="258813"/>
                </a:lnTo>
                <a:lnTo>
                  <a:pt x="3193554" y="263639"/>
                </a:lnTo>
                <a:lnTo>
                  <a:pt x="3196374" y="252907"/>
                </a:lnTo>
                <a:close/>
              </a:path>
              <a:path w="3318509" h="297815">
                <a:moveTo>
                  <a:pt x="3236899" y="265823"/>
                </a:moveTo>
                <a:lnTo>
                  <a:pt x="3229775" y="263550"/>
                </a:lnTo>
                <a:lnTo>
                  <a:pt x="3222650" y="261277"/>
                </a:lnTo>
                <a:lnTo>
                  <a:pt x="3218865" y="271703"/>
                </a:lnTo>
                <a:lnTo>
                  <a:pt x="3234017" y="276529"/>
                </a:lnTo>
                <a:lnTo>
                  <a:pt x="3236899" y="265823"/>
                </a:lnTo>
                <a:close/>
              </a:path>
              <a:path w="3318509" h="297815">
                <a:moveTo>
                  <a:pt x="3277412" y="278739"/>
                </a:moveTo>
                <a:lnTo>
                  <a:pt x="3270288" y="276466"/>
                </a:lnTo>
                <a:lnTo>
                  <a:pt x="3263163" y="274193"/>
                </a:lnTo>
                <a:lnTo>
                  <a:pt x="3259315" y="284594"/>
                </a:lnTo>
                <a:lnTo>
                  <a:pt x="3274466" y="289433"/>
                </a:lnTo>
                <a:lnTo>
                  <a:pt x="3277412" y="278739"/>
                </a:lnTo>
                <a:close/>
              </a:path>
              <a:path w="3318509" h="297815">
                <a:moveTo>
                  <a:pt x="3317938" y="291655"/>
                </a:moveTo>
                <a:lnTo>
                  <a:pt x="3303689" y="287108"/>
                </a:lnTo>
                <a:lnTo>
                  <a:pt x="3299777" y="297446"/>
                </a:lnTo>
                <a:lnTo>
                  <a:pt x="3316300" y="297446"/>
                </a:lnTo>
                <a:lnTo>
                  <a:pt x="3317938" y="291655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bg object 49"/>
          <p:cNvSpPr/>
          <p:nvPr/>
        </p:nvSpPr>
        <p:spPr>
          <a:xfrm>
            <a:off x="6678250" y="7041369"/>
            <a:ext cx="313055" cy="0"/>
          </a:xfrm>
          <a:custGeom>
            <a:avLst/>
            <a:gdLst/>
            <a:ahLst/>
            <a:cxnLst/>
            <a:rect l="l" t="t" r="r" b="b"/>
            <a:pathLst>
              <a:path w="313054" h="0">
                <a:moveTo>
                  <a:pt x="0" y="0"/>
                </a:moveTo>
                <a:lnTo>
                  <a:pt x="312811" y="0"/>
                </a:lnTo>
              </a:path>
            </a:pathLst>
          </a:custGeom>
          <a:ln w="21543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bg object 50"/>
          <p:cNvSpPr/>
          <p:nvPr/>
        </p:nvSpPr>
        <p:spPr>
          <a:xfrm>
            <a:off x="7017587" y="7030339"/>
            <a:ext cx="16510" cy="11430"/>
          </a:xfrm>
          <a:custGeom>
            <a:avLst/>
            <a:gdLst/>
            <a:ahLst/>
            <a:cxnLst/>
            <a:rect l="l" t="t" r="r" b="b"/>
            <a:pathLst>
              <a:path w="16509" h="11429">
                <a:moveTo>
                  <a:pt x="8039" y="0"/>
                </a:moveTo>
                <a:lnTo>
                  <a:pt x="558" y="50"/>
                </a:lnTo>
                <a:lnTo>
                  <a:pt x="0" y="11137"/>
                </a:lnTo>
                <a:lnTo>
                  <a:pt x="7950" y="11074"/>
                </a:lnTo>
                <a:lnTo>
                  <a:pt x="15887" y="11226"/>
                </a:lnTo>
                <a:lnTo>
                  <a:pt x="15519" y="126"/>
                </a:lnTo>
                <a:lnTo>
                  <a:pt x="8039" y="0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bg object 51"/>
          <p:cNvSpPr/>
          <p:nvPr/>
        </p:nvSpPr>
        <p:spPr>
          <a:xfrm>
            <a:off x="7060004" y="7042443"/>
            <a:ext cx="270510" cy="0"/>
          </a:xfrm>
          <a:custGeom>
            <a:avLst/>
            <a:gdLst/>
            <a:ahLst/>
            <a:cxnLst/>
            <a:rect l="l" t="t" r="r" b="b"/>
            <a:pathLst>
              <a:path w="270509" h="0">
                <a:moveTo>
                  <a:pt x="0" y="0"/>
                </a:moveTo>
                <a:lnTo>
                  <a:pt x="270432" y="0"/>
                </a:lnTo>
              </a:path>
            </a:pathLst>
          </a:custGeom>
          <a:ln w="22575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bg object 52"/>
          <p:cNvSpPr/>
          <p:nvPr/>
        </p:nvSpPr>
        <p:spPr>
          <a:xfrm>
            <a:off x="5437937" y="7045122"/>
            <a:ext cx="3223895" cy="270510"/>
          </a:xfrm>
          <a:custGeom>
            <a:avLst/>
            <a:gdLst/>
            <a:ahLst/>
            <a:cxnLst/>
            <a:rect l="l" t="t" r="r" b="b"/>
            <a:pathLst>
              <a:path w="3223895" h="270509">
                <a:moveTo>
                  <a:pt x="1003" y="270078"/>
                </a:moveTo>
                <a:lnTo>
                  <a:pt x="914" y="269811"/>
                </a:lnTo>
                <a:lnTo>
                  <a:pt x="0" y="270078"/>
                </a:lnTo>
                <a:lnTo>
                  <a:pt x="1003" y="270078"/>
                </a:lnTo>
                <a:close/>
              </a:path>
              <a:path w="3223895" h="270509">
                <a:moveTo>
                  <a:pt x="45250" y="268135"/>
                </a:moveTo>
                <a:lnTo>
                  <a:pt x="41605" y="257644"/>
                </a:lnTo>
                <a:lnTo>
                  <a:pt x="27279" y="261937"/>
                </a:lnTo>
                <a:lnTo>
                  <a:pt x="29362" y="270078"/>
                </a:lnTo>
                <a:lnTo>
                  <a:pt x="38696" y="270078"/>
                </a:lnTo>
                <a:lnTo>
                  <a:pt x="45250" y="268135"/>
                </a:lnTo>
                <a:close/>
              </a:path>
              <a:path w="3223895" h="270509">
                <a:moveTo>
                  <a:pt x="85877" y="255968"/>
                </a:moveTo>
                <a:lnTo>
                  <a:pt x="82296" y="245465"/>
                </a:lnTo>
                <a:lnTo>
                  <a:pt x="75133" y="247611"/>
                </a:lnTo>
                <a:lnTo>
                  <a:pt x="67970" y="249758"/>
                </a:lnTo>
                <a:lnTo>
                  <a:pt x="70662" y="260515"/>
                </a:lnTo>
                <a:lnTo>
                  <a:pt x="85877" y="255968"/>
                </a:lnTo>
                <a:close/>
              </a:path>
              <a:path w="3223895" h="270509">
                <a:moveTo>
                  <a:pt x="126593" y="244055"/>
                </a:moveTo>
                <a:lnTo>
                  <a:pt x="123050" y="233527"/>
                </a:lnTo>
                <a:lnTo>
                  <a:pt x="115862" y="235559"/>
                </a:lnTo>
                <a:lnTo>
                  <a:pt x="108673" y="237578"/>
                </a:lnTo>
                <a:lnTo>
                  <a:pt x="111302" y="248361"/>
                </a:lnTo>
                <a:lnTo>
                  <a:pt x="126593" y="244055"/>
                </a:lnTo>
                <a:close/>
              </a:path>
              <a:path w="3223895" h="270509">
                <a:moveTo>
                  <a:pt x="167411" y="232562"/>
                </a:moveTo>
                <a:lnTo>
                  <a:pt x="163931" y="222034"/>
                </a:lnTo>
                <a:lnTo>
                  <a:pt x="156743" y="224053"/>
                </a:lnTo>
                <a:lnTo>
                  <a:pt x="149555" y="226085"/>
                </a:lnTo>
                <a:lnTo>
                  <a:pt x="152120" y="236867"/>
                </a:lnTo>
                <a:lnTo>
                  <a:pt x="167411" y="232562"/>
                </a:lnTo>
                <a:close/>
              </a:path>
              <a:path w="3223895" h="270509">
                <a:moveTo>
                  <a:pt x="208241" y="221056"/>
                </a:moveTo>
                <a:lnTo>
                  <a:pt x="204812" y="210502"/>
                </a:lnTo>
                <a:lnTo>
                  <a:pt x="197624" y="212534"/>
                </a:lnTo>
                <a:lnTo>
                  <a:pt x="190436" y="214553"/>
                </a:lnTo>
                <a:lnTo>
                  <a:pt x="192938" y="225361"/>
                </a:lnTo>
                <a:lnTo>
                  <a:pt x="208241" y="221056"/>
                </a:lnTo>
                <a:close/>
              </a:path>
              <a:path w="3223895" h="270509">
                <a:moveTo>
                  <a:pt x="249123" y="209791"/>
                </a:moveTo>
                <a:lnTo>
                  <a:pt x="245757" y="199212"/>
                </a:lnTo>
                <a:lnTo>
                  <a:pt x="238531" y="201104"/>
                </a:lnTo>
                <a:lnTo>
                  <a:pt x="231305" y="203022"/>
                </a:lnTo>
                <a:lnTo>
                  <a:pt x="233756" y="213842"/>
                </a:lnTo>
                <a:lnTo>
                  <a:pt x="241439" y="211797"/>
                </a:lnTo>
                <a:lnTo>
                  <a:pt x="249123" y="209791"/>
                </a:lnTo>
                <a:close/>
              </a:path>
              <a:path w="3223895" h="270509">
                <a:moveTo>
                  <a:pt x="290144" y="199034"/>
                </a:moveTo>
                <a:lnTo>
                  <a:pt x="286854" y="188442"/>
                </a:lnTo>
                <a:lnTo>
                  <a:pt x="279628" y="190334"/>
                </a:lnTo>
                <a:lnTo>
                  <a:pt x="272402" y="192227"/>
                </a:lnTo>
                <a:lnTo>
                  <a:pt x="274777" y="203060"/>
                </a:lnTo>
                <a:lnTo>
                  <a:pt x="290144" y="199034"/>
                </a:lnTo>
                <a:close/>
              </a:path>
              <a:path w="3223895" h="270509">
                <a:moveTo>
                  <a:pt x="331177" y="188290"/>
                </a:moveTo>
                <a:lnTo>
                  <a:pt x="327952" y="177685"/>
                </a:lnTo>
                <a:lnTo>
                  <a:pt x="320725" y="179578"/>
                </a:lnTo>
                <a:lnTo>
                  <a:pt x="313499" y="181470"/>
                </a:lnTo>
                <a:lnTo>
                  <a:pt x="315810" y="192316"/>
                </a:lnTo>
                <a:lnTo>
                  <a:pt x="331177" y="188290"/>
                </a:lnTo>
                <a:close/>
              </a:path>
              <a:path w="3223895" h="270509">
                <a:moveTo>
                  <a:pt x="372249" y="177711"/>
                </a:moveTo>
                <a:lnTo>
                  <a:pt x="369087" y="167068"/>
                </a:lnTo>
                <a:lnTo>
                  <a:pt x="361823" y="168821"/>
                </a:lnTo>
                <a:lnTo>
                  <a:pt x="354584" y="170713"/>
                </a:lnTo>
                <a:lnTo>
                  <a:pt x="356844" y="181571"/>
                </a:lnTo>
                <a:lnTo>
                  <a:pt x="364528" y="179565"/>
                </a:lnTo>
                <a:lnTo>
                  <a:pt x="372249" y="177711"/>
                </a:lnTo>
                <a:close/>
              </a:path>
              <a:path w="3223895" h="270509">
                <a:moveTo>
                  <a:pt x="413473" y="167805"/>
                </a:moveTo>
                <a:lnTo>
                  <a:pt x="410387" y="157149"/>
                </a:lnTo>
                <a:lnTo>
                  <a:pt x="403123" y="158889"/>
                </a:lnTo>
                <a:lnTo>
                  <a:pt x="395859" y="160642"/>
                </a:lnTo>
                <a:lnTo>
                  <a:pt x="398030" y="171513"/>
                </a:lnTo>
                <a:lnTo>
                  <a:pt x="413473" y="167805"/>
                </a:lnTo>
                <a:close/>
              </a:path>
              <a:path w="3223895" h="270509">
                <a:moveTo>
                  <a:pt x="454710" y="157886"/>
                </a:moveTo>
                <a:lnTo>
                  <a:pt x="451700" y="147205"/>
                </a:lnTo>
                <a:lnTo>
                  <a:pt x="444436" y="148958"/>
                </a:lnTo>
                <a:lnTo>
                  <a:pt x="437172" y="150710"/>
                </a:lnTo>
                <a:lnTo>
                  <a:pt x="439267" y="161594"/>
                </a:lnTo>
                <a:lnTo>
                  <a:pt x="454710" y="157886"/>
                </a:lnTo>
                <a:close/>
              </a:path>
              <a:path w="3223895" h="270509">
                <a:moveTo>
                  <a:pt x="495947" y="148005"/>
                </a:moveTo>
                <a:lnTo>
                  <a:pt x="493014" y="137299"/>
                </a:lnTo>
                <a:lnTo>
                  <a:pt x="485736" y="139026"/>
                </a:lnTo>
                <a:lnTo>
                  <a:pt x="478472" y="140779"/>
                </a:lnTo>
                <a:lnTo>
                  <a:pt x="480491" y="151688"/>
                </a:lnTo>
                <a:lnTo>
                  <a:pt x="488213" y="149821"/>
                </a:lnTo>
                <a:lnTo>
                  <a:pt x="495947" y="148005"/>
                </a:lnTo>
                <a:close/>
              </a:path>
              <a:path w="3223895" h="270509">
                <a:moveTo>
                  <a:pt x="537400" y="139052"/>
                </a:moveTo>
                <a:lnTo>
                  <a:pt x="534543" y="128333"/>
                </a:lnTo>
                <a:lnTo>
                  <a:pt x="527240" y="129921"/>
                </a:lnTo>
                <a:lnTo>
                  <a:pt x="519938" y="131508"/>
                </a:lnTo>
                <a:lnTo>
                  <a:pt x="521881" y="142430"/>
                </a:lnTo>
                <a:lnTo>
                  <a:pt x="537400" y="139052"/>
                </a:lnTo>
                <a:close/>
              </a:path>
              <a:path w="3223895" h="270509">
                <a:moveTo>
                  <a:pt x="578840" y="130073"/>
                </a:moveTo>
                <a:lnTo>
                  <a:pt x="576059" y="119329"/>
                </a:lnTo>
                <a:lnTo>
                  <a:pt x="568756" y="120916"/>
                </a:lnTo>
                <a:lnTo>
                  <a:pt x="561454" y="122504"/>
                </a:lnTo>
                <a:lnTo>
                  <a:pt x="563321" y="133438"/>
                </a:lnTo>
                <a:lnTo>
                  <a:pt x="578840" y="130073"/>
                </a:lnTo>
                <a:close/>
              </a:path>
              <a:path w="3223895" h="270509">
                <a:moveTo>
                  <a:pt x="620280" y="121069"/>
                </a:moveTo>
                <a:lnTo>
                  <a:pt x="617575" y="110312"/>
                </a:lnTo>
                <a:lnTo>
                  <a:pt x="610273" y="111899"/>
                </a:lnTo>
                <a:lnTo>
                  <a:pt x="602970" y="113487"/>
                </a:lnTo>
                <a:lnTo>
                  <a:pt x="604748" y="124434"/>
                </a:lnTo>
                <a:lnTo>
                  <a:pt x="620280" y="121069"/>
                </a:lnTo>
                <a:close/>
              </a:path>
              <a:path w="3223895" h="270509">
                <a:moveTo>
                  <a:pt x="661911" y="113030"/>
                </a:moveTo>
                <a:lnTo>
                  <a:pt x="659295" y="102247"/>
                </a:lnTo>
                <a:lnTo>
                  <a:pt x="651954" y="103657"/>
                </a:lnTo>
                <a:lnTo>
                  <a:pt x="644613" y="105067"/>
                </a:lnTo>
                <a:lnTo>
                  <a:pt x="646315" y="116027"/>
                </a:lnTo>
                <a:lnTo>
                  <a:pt x="661911" y="113030"/>
                </a:lnTo>
                <a:close/>
              </a:path>
              <a:path w="3223895" h="270509">
                <a:moveTo>
                  <a:pt x="703541" y="105029"/>
                </a:moveTo>
                <a:lnTo>
                  <a:pt x="701014" y="94234"/>
                </a:lnTo>
                <a:lnTo>
                  <a:pt x="693674" y="95643"/>
                </a:lnTo>
                <a:lnTo>
                  <a:pt x="686333" y="97053"/>
                </a:lnTo>
                <a:lnTo>
                  <a:pt x="687946" y="108026"/>
                </a:lnTo>
                <a:lnTo>
                  <a:pt x="703541" y="105029"/>
                </a:lnTo>
                <a:close/>
              </a:path>
              <a:path w="3223895" h="270509">
                <a:moveTo>
                  <a:pt x="745197" y="97040"/>
                </a:moveTo>
                <a:lnTo>
                  <a:pt x="742746" y="86220"/>
                </a:lnTo>
                <a:lnTo>
                  <a:pt x="735406" y="87630"/>
                </a:lnTo>
                <a:lnTo>
                  <a:pt x="728065" y="89039"/>
                </a:lnTo>
                <a:lnTo>
                  <a:pt x="729589" y="100037"/>
                </a:lnTo>
                <a:lnTo>
                  <a:pt x="745197" y="97040"/>
                </a:lnTo>
                <a:close/>
              </a:path>
              <a:path w="3223895" h="270509">
                <a:moveTo>
                  <a:pt x="786968" y="89890"/>
                </a:moveTo>
                <a:lnTo>
                  <a:pt x="784618" y="79044"/>
                </a:lnTo>
                <a:lnTo>
                  <a:pt x="777240" y="80264"/>
                </a:lnTo>
                <a:lnTo>
                  <a:pt x="769861" y="81483"/>
                </a:lnTo>
                <a:lnTo>
                  <a:pt x="771309" y="92481"/>
                </a:lnTo>
                <a:lnTo>
                  <a:pt x="786968" y="89890"/>
                </a:lnTo>
                <a:close/>
              </a:path>
              <a:path w="3223895" h="270509">
                <a:moveTo>
                  <a:pt x="828802" y="82956"/>
                </a:moveTo>
                <a:lnTo>
                  <a:pt x="826541" y="72097"/>
                </a:lnTo>
                <a:lnTo>
                  <a:pt x="819162" y="73317"/>
                </a:lnTo>
                <a:lnTo>
                  <a:pt x="811784" y="74536"/>
                </a:lnTo>
                <a:lnTo>
                  <a:pt x="813142" y="85547"/>
                </a:lnTo>
                <a:lnTo>
                  <a:pt x="828802" y="82956"/>
                </a:lnTo>
                <a:close/>
              </a:path>
              <a:path w="3223895" h="270509">
                <a:moveTo>
                  <a:pt x="870635" y="76022"/>
                </a:moveTo>
                <a:lnTo>
                  <a:pt x="868464" y="65151"/>
                </a:lnTo>
                <a:lnTo>
                  <a:pt x="861085" y="66370"/>
                </a:lnTo>
                <a:lnTo>
                  <a:pt x="853706" y="67589"/>
                </a:lnTo>
                <a:lnTo>
                  <a:pt x="854964" y="78613"/>
                </a:lnTo>
                <a:lnTo>
                  <a:pt x="870635" y="76022"/>
                </a:lnTo>
                <a:close/>
              </a:path>
              <a:path w="3223895" h="270509">
                <a:moveTo>
                  <a:pt x="912571" y="69773"/>
                </a:moveTo>
                <a:lnTo>
                  <a:pt x="910475" y="58877"/>
                </a:lnTo>
                <a:lnTo>
                  <a:pt x="903071" y="59905"/>
                </a:lnTo>
                <a:lnTo>
                  <a:pt x="895667" y="60934"/>
                </a:lnTo>
                <a:lnTo>
                  <a:pt x="896835" y="71958"/>
                </a:lnTo>
                <a:lnTo>
                  <a:pt x="912571" y="69773"/>
                </a:lnTo>
                <a:close/>
              </a:path>
              <a:path w="3223895" h="270509">
                <a:moveTo>
                  <a:pt x="954570" y="63982"/>
                </a:moveTo>
                <a:lnTo>
                  <a:pt x="952576" y="53060"/>
                </a:lnTo>
                <a:lnTo>
                  <a:pt x="945172" y="54089"/>
                </a:lnTo>
                <a:lnTo>
                  <a:pt x="937768" y="55118"/>
                </a:lnTo>
                <a:lnTo>
                  <a:pt x="938834" y="66154"/>
                </a:lnTo>
                <a:lnTo>
                  <a:pt x="954570" y="63982"/>
                </a:lnTo>
                <a:close/>
              </a:path>
              <a:path w="3223895" h="270509">
                <a:moveTo>
                  <a:pt x="996569" y="58178"/>
                </a:moveTo>
                <a:lnTo>
                  <a:pt x="994664" y="47244"/>
                </a:lnTo>
                <a:lnTo>
                  <a:pt x="987259" y="48272"/>
                </a:lnTo>
                <a:lnTo>
                  <a:pt x="979855" y="49301"/>
                </a:lnTo>
                <a:lnTo>
                  <a:pt x="980833" y="60350"/>
                </a:lnTo>
                <a:lnTo>
                  <a:pt x="996569" y="58178"/>
                </a:lnTo>
                <a:close/>
              </a:path>
              <a:path w="3223895" h="270509">
                <a:moveTo>
                  <a:pt x="1038618" y="52844"/>
                </a:moveTo>
                <a:lnTo>
                  <a:pt x="1036815" y="41897"/>
                </a:lnTo>
                <a:lnTo>
                  <a:pt x="1029385" y="42710"/>
                </a:lnTo>
                <a:lnTo>
                  <a:pt x="1021956" y="43522"/>
                </a:lnTo>
                <a:lnTo>
                  <a:pt x="1022832" y="54571"/>
                </a:lnTo>
                <a:lnTo>
                  <a:pt x="1038618" y="52844"/>
                </a:lnTo>
                <a:close/>
              </a:path>
              <a:path w="3223895" h="270509">
                <a:moveTo>
                  <a:pt x="1080770" y="48221"/>
                </a:moveTo>
                <a:lnTo>
                  <a:pt x="1079055" y="37261"/>
                </a:lnTo>
                <a:lnTo>
                  <a:pt x="1071626" y="38074"/>
                </a:lnTo>
                <a:lnTo>
                  <a:pt x="1064196" y="38887"/>
                </a:lnTo>
                <a:lnTo>
                  <a:pt x="1064983" y="49949"/>
                </a:lnTo>
                <a:lnTo>
                  <a:pt x="1080770" y="48221"/>
                </a:lnTo>
                <a:close/>
              </a:path>
              <a:path w="3223895" h="270509">
                <a:moveTo>
                  <a:pt x="1122908" y="43611"/>
                </a:moveTo>
                <a:lnTo>
                  <a:pt x="1121295" y="32639"/>
                </a:lnTo>
                <a:lnTo>
                  <a:pt x="1113866" y="33451"/>
                </a:lnTo>
                <a:lnTo>
                  <a:pt x="1106436" y="34264"/>
                </a:lnTo>
                <a:lnTo>
                  <a:pt x="1107122" y="45339"/>
                </a:lnTo>
                <a:lnTo>
                  <a:pt x="1122908" y="43611"/>
                </a:lnTo>
                <a:close/>
              </a:path>
              <a:path w="3223895" h="270509">
                <a:moveTo>
                  <a:pt x="1165059" y="39116"/>
                </a:moveTo>
                <a:lnTo>
                  <a:pt x="1163548" y="28117"/>
                </a:lnTo>
                <a:lnTo>
                  <a:pt x="1156106" y="28816"/>
                </a:lnTo>
                <a:lnTo>
                  <a:pt x="1148676" y="29629"/>
                </a:lnTo>
                <a:lnTo>
                  <a:pt x="1149261" y="40716"/>
                </a:lnTo>
                <a:lnTo>
                  <a:pt x="1157160" y="39852"/>
                </a:lnTo>
                <a:lnTo>
                  <a:pt x="1165059" y="39116"/>
                </a:lnTo>
                <a:close/>
              </a:path>
              <a:path w="3223895" h="270509">
                <a:moveTo>
                  <a:pt x="1207325" y="35775"/>
                </a:moveTo>
                <a:lnTo>
                  <a:pt x="1205915" y="24765"/>
                </a:lnTo>
                <a:lnTo>
                  <a:pt x="1198460" y="25361"/>
                </a:lnTo>
                <a:lnTo>
                  <a:pt x="1191006" y="25958"/>
                </a:lnTo>
                <a:lnTo>
                  <a:pt x="1191501" y="37033"/>
                </a:lnTo>
                <a:lnTo>
                  <a:pt x="1207325" y="35775"/>
                </a:lnTo>
                <a:close/>
              </a:path>
              <a:path w="3223895" h="270509">
                <a:moveTo>
                  <a:pt x="1934845" y="1320"/>
                </a:moveTo>
                <a:lnTo>
                  <a:pt x="1927390" y="660"/>
                </a:lnTo>
                <a:lnTo>
                  <a:pt x="1919935" y="0"/>
                </a:lnTo>
                <a:lnTo>
                  <a:pt x="1918589" y="11010"/>
                </a:lnTo>
                <a:lnTo>
                  <a:pt x="1934425" y="12407"/>
                </a:lnTo>
                <a:lnTo>
                  <a:pt x="1934845" y="1320"/>
                </a:lnTo>
                <a:close/>
              </a:path>
              <a:path w="3223895" h="270509">
                <a:moveTo>
                  <a:pt x="1977199" y="5054"/>
                </a:moveTo>
                <a:lnTo>
                  <a:pt x="1969744" y="4394"/>
                </a:lnTo>
                <a:lnTo>
                  <a:pt x="1962289" y="3733"/>
                </a:lnTo>
                <a:lnTo>
                  <a:pt x="1960854" y="14732"/>
                </a:lnTo>
                <a:lnTo>
                  <a:pt x="1976678" y="16129"/>
                </a:lnTo>
                <a:lnTo>
                  <a:pt x="1977199" y="5054"/>
                </a:lnTo>
                <a:close/>
              </a:path>
              <a:path w="3223895" h="270509">
                <a:moveTo>
                  <a:pt x="2019541" y="8788"/>
                </a:moveTo>
                <a:lnTo>
                  <a:pt x="2012086" y="8128"/>
                </a:lnTo>
                <a:lnTo>
                  <a:pt x="2004631" y="7467"/>
                </a:lnTo>
                <a:lnTo>
                  <a:pt x="2003094" y="18465"/>
                </a:lnTo>
                <a:lnTo>
                  <a:pt x="2018931" y="19862"/>
                </a:lnTo>
                <a:lnTo>
                  <a:pt x="2019541" y="8788"/>
                </a:lnTo>
                <a:close/>
              </a:path>
              <a:path w="3223895" h="270509">
                <a:moveTo>
                  <a:pt x="2061845" y="13004"/>
                </a:moveTo>
                <a:lnTo>
                  <a:pt x="2054415" y="12115"/>
                </a:lnTo>
                <a:lnTo>
                  <a:pt x="2046986" y="11226"/>
                </a:lnTo>
                <a:lnTo>
                  <a:pt x="2045360" y="22186"/>
                </a:lnTo>
                <a:lnTo>
                  <a:pt x="2061146" y="24079"/>
                </a:lnTo>
                <a:lnTo>
                  <a:pt x="2061845" y="13004"/>
                </a:lnTo>
                <a:close/>
              </a:path>
              <a:path w="3223895" h="270509">
                <a:moveTo>
                  <a:pt x="2104059" y="18072"/>
                </a:moveTo>
                <a:lnTo>
                  <a:pt x="2096630" y="17183"/>
                </a:lnTo>
                <a:lnTo>
                  <a:pt x="2089200" y="16294"/>
                </a:lnTo>
                <a:lnTo>
                  <a:pt x="2087486" y="27254"/>
                </a:lnTo>
                <a:lnTo>
                  <a:pt x="2103259" y="29133"/>
                </a:lnTo>
                <a:lnTo>
                  <a:pt x="2104059" y="18072"/>
                </a:lnTo>
                <a:close/>
              </a:path>
              <a:path w="3223895" h="270509">
                <a:moveTo>
                  <a:pt x="2146262" y="23126"/>
                </a:moveTo>
                <a:lnTo>
                  <a:pt x="2138832" y="22237"/>
                </a:lnTo>
                <a:lnTo>
                  <a:pt x="2131403" y="21348"/>
                </a:lnTo>
                <a:lnTo>
                  <a:pt x="2129599" y="32296"/>
                </a:lnTo>
                <a:lnTo>
                  <a:pt x="2145373" y="34188"/>
                </a:lnTo>
                <a:lnTo>
                  <a:pt x="2146262" y="23126"/>
                </a:lnTo>
                <a:close/>
              </a:path>
              <a:path w="3223895" h="270509">
                <a:moveTo>
                  <a:pt x="2188476" y="28194"/>
                </a:moveTo>
                <a:lnTo>
                  <a:pt x="2181047" y="27305"/>
                </a:lnTo>
                <a:lnTo>
                  <a:pt x="2173617" y="26416"/>
                </a:lnTo>
                <a:lnTo>
                  <a:pt x="2171725" y="37350"/>
                </a:lnTo>
                <a:lnTo>
                  <a:pt x="2187498" y="39243"/>
                </a:lnTo>
                <a:lnTo>
                  <a:pt x="2188476" y="28194"/>
                </a:lnTo>
                <a:close/>
              </a:path>
              <a:path w="3223895" h="270509">
                <a:moveTo>
                  <a:pt x="2230577" y="34036"/>
                </a:moveTo>
                <a:lnTo>
                  <a:pt x="2223185" y="32918"/>
                </a:lnTo>
                <a:lnTo>
                  <a:pt x="2215794" y="31800"/>
                </a:lnTo>
                <a:lnTo>
                  <a:pt x="2213800" y="42710"/>
                </a:lnTo>
                <a:lnTo>
                  <a:pt x="2229510" y="45085"/>
                </a:lnTo>
                <a:lnTo>
                  <a:pt x="2230577" y="34036"/>
                </a:lnTo>
                <a:close/>
              </a:path>
              <a:path w="3223895" h="270509">
                <a:moveTo>
                  <a:pt x="2272601" y="40411"/>
                </a:moveTo>
                <a:lnTo>
                  <a:pt x="2265210" y="39293"/>
                </a:lnTo>
                <a:lnTo>
                  <a:pt x="2257818" y="38176"/>
                </a:lnTo>
                <a:lnTo>
                  <a:pt x="2255736" y="49072"/>
                </a:lnTo>
                <a:lnTo>
                  <a:pt x="2271445" y="51447"/>
                </a:lnTo>
                <a:lnTo>
                  <a:pt x="2272601" y="40411"/>
                </a:lnTo>
                <a:close/>
              </a:path>
              <a:path w="3223895" h="270509">
                <a:moveTo>
                  <a:pt x="2314638" y="46786"/>
                </a:moveTo>
                <a:lnTo>
                  <a:pt x="2307247" y="45669"/>
                </a:lnTo>
                <a:lnTo>
                  <a:pt x="2299855" y="44551"/>
                </a:lnTo>
                <a:lnTo>
                  <a:pt x="2297684" y="55422"/>
                </a:lnTo>
                <a:lnTo>
                  <a:pt x="2313406" y="57810"/>
                </a:lnTo>
                <a:lnTo>
                  <a:pt x="2314638" y="46786"/>
                </a:lnTo>
                <a:close/>
              </a:path>
              <a:path w="3223895" h="270509">
                <a:moveTo>
                  <a:pt x="2356662" y="53162"/>
                </a:moveTo>
                <a:lnTo>
                  <a:pt x="2349271" y="52044"/>
                </a:lnTo>
                <a:lnTo>
                  <a:pt x="2341880" y="50927"/>
                </a:lnTo>
                <a:lnTo>
                  <a:pt x="2339619" y="61785"/>
                </a:lnTo>
                <a:lnTo>
                  <a:pt x="2355342" y="64173"/>
                </a:lnTo>
                <a:lnTo>
                  <a:pt x="2356662" y="53162"/>
                </a:lnTo>
                <a:close/>
              </a:path>
              <a:path w="3223895" h="270509">
                <a:moveTo>
                  <a:pt x="2398547" y="60439"/>
                </a:moveTo>
                <a:lnTo>
                  <a:pt x="2391194" y="59093"/>
                </a:lnTo>
                <a:lnTo>
                  <a:pt x="2383840" y="57746"/>
                </a:lnTo>
                <a:lnTo>
                  <a:pt x="2381504" y="68580"/>
                </a:lnTo>
                <a:lnTo>
                  <a:pt x="2397137" y="71450"/>
                </a:lnTo>
                <a:lnTo>
                  <a:pt x="2398547" y="60439"/>
                </a:lnTo>
                <a:close/>
              </a:path>
              <a:path w="3223895" h="270509">
                <a:moveTo>
                  <a:pt x="2440355" y="68097"/>
                </a:moveTo>
                <a:lnTo>
                  <a:pt x="2433002" y="66751"/>
                </a:lnTo>
                <a:lnTo>
                  <a:pt x="2425649" y="65405"/>
                </a:lnTo>
                <a:lnTo>
                  <a:pt x="2423223" y="76225"/>
                </a:lnTo>
                <a:lnTo>
                  <a:pt x="2438857" y="79095"/>
                </a:lnTo>
                <a:lnTo>
                  <a:pt x="2440355" y="68097"/>
                </a:lnTo>
                <a:close/>
              </a:path>
              <a:path w="3223895" h="270509">
                <a:moveTo>
                  <a:pt x="2482164" y="75768"/>
                </a:moveTo>
                <a:lnTo>
                  <a:pt x="2474811" y="74422"/>
                </a:lnTo>
                <a:lnTo>
                  <a:pt x="2467457" y="73075"/>
                </a:lnTo>
                <a:lnTo>
                  <a:pt x="2464955" y="83883"/>
                </a:lnTo>
                <a:lnTo>
                  <a:pt x="2480589" y="86741"/>
                </a:lnTo>
                <a:lnTo>
                  <a:pt x="2482164" y="75768"/>
                </a:lnTo>
                <a:close/>
              </a:path>
              <a:path w="3223895" h="270509">
                <a:moveTo>
                  <a:pt x="2523985" y="83426"/>
                </a:moveTo>
                <a:lnTo>
                  <a:pt x="2516632" y="82080"/>
                </a:lnTo>
                <a:lnTo>
                  <a:pt x="2509278" y="80733"/>
                </a:lnTo>
                <a:lnTo>
                  <a:pt x="2506700" y="91528"/>
                </a:lnTo>
                <a:lnTo>
                  <a:pt x="2522321" y="94386"/>
                </a:lnTo>
                <a:lnTo>
                  <a:pt x="2523985" y="83426"/>
                </a:lnTo>
                <a:close/>
              </a:path>
              <a:path w="3223895" h="270509">
                <a:moveTo>
                  <a:pt x="2565628" y="91948"/>
                </a:moveTo>
                <a:lnTo>
                  <a:pt x="2558313" y="90385"/>
                </a:lnTo>
                <a:lnTo>
                  <a:pt x="2550998" y="88811"/>
                </a:lnTo>
                <a:lnTo>
                  <a:pt x="2548344" y="99580"/>
                </a:lnTo>
                <a:lnTo>
                  <a:pt x="2563888" y="102908"/>
                </a:lnTo>
                <a:lnTo>
                  <a:pt x="2565628" y="91948"/>
                </a:lnTo>
                <a:close/>
              </a:path>
              <a:path w="3223895" h="270509">
                <a:moveTo>
                  <a:pt x="2607195" y="100850"/>
                </a:moveTo>
                <a:lnTo>
                  <a:pt x="2599880" y="99288"/>
                </a:lnTo>
                <a:lnTo>
                  <a:pt x="2592565" y="97713"/>
                </a:lnTo>
                <a:lnTo>
                  <a:pt x="2589834" y="108470"/>
                </a:lnTo>
                <a:lnTo>
                  <a:pt x="2605367" y="111798"/>
                </a:lnTo>
                <a:lnTo>
                  <a:pt x="2607195" y="100850"/>
                </a:lnTo>
                <a:close/>
              </a:path>
              <a:path w="3223895" h="270509">
                <a:moveTo>
                  <a:pt x="2648750" y="109753"/>
                </a:moveTo>
                <a:lnTo>
                  <a:pt x="2641435" y="108191"/>
                </a:lnTo>
                <a:lnTo>
                  <a:pt x="2634119" y="106629"/>
                </a:lnTo>
                <a:lnTo>
                  <a:pt x="2631313" y="117360"/>
                </a:lnTo>
                <a:lnTo>
                  <a:pt x="2646845" y="120688"/>
                </a:lnTo>
                <a:lnTo>
                  <a:pt x="2648750" y="109753"/>
                </a:lnTo>
                <a:close/>
              </a:path>
              <a:path w="3223895" h="270509">
                <a:moveTo>
                  <a:pt x="2690317" y="118681"/>
                </a:moveTo>
                <a:lnTo>
                  <a:pt x="2683002" y="117106"/>
                </a:lnTo>
                <a:lnTo>
                  <a:pt x="2675686" y="115544"/>
                </a:lnTo>
                <a:lnTo>
                  <a:pt x="2672791" y="126250"/>
                </a:lnTo>
                <a:lnTo>
                  <a:pt x="2688336" y="129590"/>
                </a:lnTo>
                <a:lnTo>
                  <a:pt x="2690317" y="118681"/>
                </a:lnTo>
                <a:close/>
              </a:path>
              <a:path w="3223895" h="270509">
                <a:moveTo>
                  <a:pt x="2731719" y="128257"/>
                </a:moveTo>
                <a:lnTo>
                  <a:pt x="2724454" y="126479"/>
                </a:lnTo>
                <a:lnTo>
                  <a:pt x="2717190" y="124701"/>
                </a:lnTo>
                <a:lnTo>
                  <a:pt x="2714231" y="135382"/>
                </a:lnTo>
                <a:lnTo>
                  <a:pt x="2729661" y="139166"/>
                </a:lnTo>
                <a:lnTo>
                  <a:pt x="2731719" y="128257"/>
                </a:lnTo>
                <a:close/>
              </a:path>
              <a:path w="3223895" h="270509">
                <a:moveTo>
                  <a:pt x="2773007" y="138366"/>
                </a:moveTo>
                <a:lnTo>
                  <a:pt x="2765742" y="136588"/>
                </a:lnTo>
                <a:lnTo>
                  <a:pt x="2758478" y="134810"/>
                </a:lnTo>
                <a:lnTo>
                  <a:pt x="2755442" y="145478"/>
                </a:lnTo>
                <a:lnTo>
                  <a:pt x="2770886" y="149263"/>
                </a:lnTo>
                <a:lnTo>
                  <a:pt x="2773007" y="138366"/>
                </a:lnTo>
                <a:close/>
              </a:path>
              <a:path w="3223895" h="270509">
                <a:moveTo>
                  <a:pt x="2814294" y="148475"/>
                </a:moveTo>
                <a:lnTo>
                  <a:pt x="2807030" y="146697"/>
                </a:lnTo>
                <a:lnTo>
                  <a:pt x="2799765" y="144919"/>
                </a:lnTo>
                <a:lnTo>
                  <a:pt x="2796654" y="155562"/>
                </a:lnTo>
                <a:lnTo>
                  <a:pt x="2812097" y="159346"/>
                </a:lnTo>
                <a:lnTo>
                  <a:pt x="2814294" y="148475"/>
                </a:lnTo>
                <a:close/>
              </a:path>
              <a:path w="3223895" h="270509">
                <a:moveTo>
                  <a:pt x="2855569" y="158597"/>
                </a:moveTo>
                <a:lnTo>
                  <a:pt x="2848305" y="156819"/>
                </a:lnTo>
                <a:lnTo>
                  <a:pt x="2841040" y="155041"/>
                </a:lnTo>
                <a:lnTo>
                  <a:pt x="2837853" y="165671"/>
                </a:lnTo>
                <a:lnTo>
                  <a:pt x="2853296" y="169456"/>
                </a:lnTo>
                <a:lnTo>
                  <a:pt x="2855569" y="158597"/>
                </a:lnTo>
                <a:close/>
              </a:path>
              <a:path w="3223895" h="270509">
                <a:moveTo>
                  <a:pt x="2896768" y="169037"/>
                </a:moveTo>
                <a:lnTo>
                  <a:pt x="2889554" y="167055"/>
                </a:lnTo>
                <a:lnTo>
                  <a:pt x="2882341" y="165100"/>
                </a:lnTo>
                <a:lnTo>
                  <a:pt x="2879090" y="175691"/>
                </a:lnTo>
                <a:lnTo>
                  <a:pt x="2894419" y="179882"/>
                </a:lnTo>
                <a:lnTo>
                  <a:pt x="2896768" y="169037"/>
                </a:lnTo>
                <a:close/>
              </a:path>
              <a:path w="3223895" h="270509">
                <a:moveTo>
                  <a:pt x="2937751" y="180314"/>
                </a:moveTo>
                <a:lnTo>
                  <a:pt x="2930537" y="178333"/>
                </a:lnTo>
                <a:lnTo>
                  <a:pt x="2923324" y="176352"/>
                </a:lnTo>
                <a:lnTo>
                  <a:pt x="2920009" y="186931"/>
                </a:lnTo>
                <a:lnTo>
                  <a:pt x="2935338" y="191147"/>
                </a:lnTo>
                <a:lnTo>
                  <a:pt x="2937751" y="180314"/>
                </a:lnTo>
                <a:close/>
              </a:path>
              <a:path w="3223895" h="270509">
                <a:moveTo>
                  <a:pt x="2978721" y="191592"/>
                </a:moveTo>
                <a:lnTo>
                  <a:pt x="2971508" y="189611"/>
                </a:lnTo>
                <a:lnTo>
                  <a:pt x="2964294" y="187629"/>
                </a:lnTo>
                <a:lnTo>
                  <a:pt x="2960916" y="198196"/>
                </a:lnTo>
                <a:lnTo>
                  <a:pt x="2976232" y="202412"/>
                </a:lnTo>
                <a:lnTo>
                  <a:pt x="2978721" y="191592"/>
                </a:lnTo>
                <a:close/>
              </a:path>
              <a:path w="3223895" h="270509">
                <a:moveTo>
                  <a:pt x="3019704" y="202869"/>
                </a:moveTo>
                <a:lnTo>
                  <a:pt x="3012490" y="200888"/>
                </a:lnTo>
                <a:lnTo>
                  <a:pt x="3005277" y="198907"/>
                </a:lnTo>
                <a:lnTo>
                  <a:pt x="3001822" y="209448"/>
                </a:lnTo>
                <a:lnTo>
                  <a:pt x="3017151" y="213664"/>
                </a:lnTo>
                <a:lnTo>
                  <a:pt x="3019704" y="202869"/>
                </a:lnTo>
                <a:close/>
              </a:path>
              <a:path w="3223895" h="270509">
                <a:moveTo>
                  <a:pt x="3060687" y="214160"/>
                </a:moveTo>
                <a:lnTo>
                  <a:pt x="3053473" y="212178"/>
                </a:lnTo>
                <a:lnTo>
                  <a:pt x="3046260" y="210197"/>
                </a:lnTo>
                <a:lnTo>
                  <a:pt x="3042742" y="220713"/>
                </a:lnTo>
                <a:lnTo>
                  <a:pt x="3058071" y="224942"/>
                </a:lnTo>
                <a:lnTo>
                  <a:pt x="3060687" y="214160"/>
                </a:lnTo>
                <a:close/>
              </a:path>
              <a:path w="3223895" h="270509">
                <a:moveTo>
                  <a:pt x="3101378" y="226402"/>
                </a:moveTo>
                <a:lnTo>
                  <a:pt x="3094228" y="224218"/>
                </a:lnTo>
                <a:lnTo>
                  <a:pt x="3087078" y="222034"/>
                </a:lnTo>
                <a:lnTo>
                  <a:pt x="3083496" y="232524"/>
                </a:lnTo>
                <a:lnTo>
                  <a:pt x="3098698" y="237172"/>
                </a:lnTo>
                <a:lnTo>
                  <a:pt x="3101378" y="226402"/>
                </a:lnTo>
                <a:close/>
              </a:path>
              <a:path w="3223895" h="270509">
                <a:moveTo>
                  <a:pt x="3142030" y="238798"/>
                </a:moveTo>
                <a:lnTo>
                  <a:pt x="3134880" y="236613"/>
                </a:lnTo>
                <a:lnTo>
                  <a:pt x="3127730" y="234429"/>
                </a:lnTo>
                <a:lnTo>
                  <a:pt x="3124085" y="244906"/>
                </a:lnTo>
                <a:lnTo>
                  <a:pt x="3139287" y="249542"/>
                </a:lnTo>
                <a:lnTo>
                  <a:pt x="3142030" y="238798"/>
                </a:lnTo>
                <a:close/>
              </a:path>
              <a:path w="3223895" h="270509">
                <a:moveTo>
                  <a:pt x="3182683" y="251193"/>
                </a:moveTo>
                <a:lnTo>
                  <a:pt x="3175533" y="249008"/>
                </a:lnTo>
                <a:lnTo>
                  <a:pt x="3168383" y="246824"/>
                </a:lnTo>
                <a:lnTo>
                  <a:pt x="3164675" y="257289"/>
                </a:lnTo>
                <a:lnTo>
                  <a:pt x="3179876" y="261924"/>
                </a:lnTo>
                <a:lnTo>
                  <a:pt x="3182683" y="251193"/>
                </a:lnTo>
                <a:close/>
              </a:path>
              <a:path w="3223895" h="270509">
                <a:moveTo>
                  <a:pt x="3223336" y="263588"/>
                </a:moveTo>
                <a:lnTo>
                  <a:pt x="3209036" y="259219"/>
                </a:lnTo>
                <a:lnTo>
                  <a:pt x="3205264" y="269659"/>
                </a:lnTo>
                <a:lnTo>
                  <a:pt x="3206661" y="270078"/>
                </a:lnTo>
                <a:lnTo>
                  <a:pt x="3221596" y="270078"/>
                </a:lnTo>
                <a:lnTo>
                  <a:pt x="3223336" y="263588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bg object 53"/>
          <p:cNvSpPr/>
          <p:nvPr/>
        </p:nvSpPr>
        <p:spPr>
          <a:xfrm>
            <a:off x="6671305" y="7065668"/>
            <a:ext cx="652145" cy="0"/>
          </a:xfrm>
          <a:custGeom>
            <a:avLst/>
            <a:gdLst/>
            <a:ahLst/>
            <a:cxnLst/>
            <a:rect l="l" t="t" r="r" b="b"/>
            <a:pathLst>
              <a:path w="652145" h="0">
                <a:moveTo>
                  <a:pt x="0" y="0"/>
                </a:moveTo>
                <a:lnTo>
                  <a:pt x="651803" y="0"/>
                </a:lnTo>
              </a:path>
            </a:pathLst>
          </a:custGeom>
          <a:ln w="26212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bg object 54"/>
          <p:cNvSpPr/>
          <p:nvPr/>
        </p:nvSpPr>
        <p:spPr>
          <a:xfrm>
            <a:off x="5555119" y="7062800"/>
            <a:ext cx="3101975" cy="252729"/>
          </a:xfrm>
          <a:custGeom>
            <a:avLst/>
            <a:gdLst/>
            <a:ahLst/>
            <a:cxnLst/>
            <a:rect l="l" t="t" r="r" b="b"/>
            <a:pathLst>
              <a:path w="3101975" h="252729">
                <a:moveTo>
                  <a:pt x="1295" y="252399"/>
                </a:moveTo>
                <a:lnTo>
                  <a:pt x="1181" y="252069"/>
                </a:lnTo>
                <a:lnTo>
                  <a:pt x="0" y="252399"/>
                </a:lnTo>
                <a:lnTo>
                  <a:pt x="1295" y="252399"/>
                </a:lnTo>
                <a:close/>
              </a:path>
              <a:path w="3101975" h="252729">
                <a:moveTo>
                  <a:pt x="45529" y="250875"/>
                </a:moveTo>
                <a:lnTo>
                  <a:pt x="41986" y="240360"/>
                </a:lnTo>
                <a:lnTo>
                  <a:pt x="27635" y="244475"/>
                </a:lnTo>
                <a:lnTo>
                  <a:pt x="29565" y="252399"/>
                </a:lnTo>
                <a:lnTo>
                  <a:pt x="40170" y="252399"/>
                </a:lnTo>
                <a:lnTo>
                  <a:pt x="45529" y="250875"/>
                </a:lnTo>
                <a:close/>
              </a:path>
              <a:path w="3101975" h="252729">
                <a:moveTo>
                  <a:pt x="86283" y="239179"/>
                </a:moveTo>
                <a:lnTo>
                  <a:pt x="82804" y="228650"/>
                </a:lnTo>
                <a:lnTo>
                  <a:pt x="75628" y="230708"/>
                </a:lnTo>
                <a:lnTo>
                  <a:pt x="68453" y="232765"/>
                </a:lnTo>
                <a:lnTo>
                  <a:pt x="71018" y="243560"/>
                </a:lnTo>
                <a:lnTo>
                  <a:pt x="86283" y="239179"/>
                </a:lnTo>
                <a:close/>
              </a:path>
              <a:path w="3101975" h="252729">
                <a:moveTo>
                  <a:pt x="127076" y="227634"/>
                </a:moveTo>
                <a:lnTo>
                  <a:pt x="123659" y="217081"/>
                </a:lnTo>
                <a:lnTo>
                  <a:pt x="116446" y="219011"/>
                </a:lnTo>
                <a:lnTo>
                  <a:pt x="109258" y="221030"/>
                </a:lnTo>
                <a:lnTo>
                  <a:pt x="111772" y="231838"/>
                </a:lnTo>
                <a:lnTo>
                  <a:pt x="119405" y="229692"/>
                </a:lnTo>
                <a:lnTo>
                  <a:pt x="127076" y="227634"/>
                </a:lnTo>
                <a:close/>
              </a:path>
              <a:path w="3101975" h="252729">
                <a:moveTo>
                  <a:pt x="168021" y="216662"/>
                </a:moveTo>
                <a:lnTo>
                  <a:pt x="164668" y="206095"/>
                </a:lnTo>
                <a:lnTo>
                  <a:pt x="157454" y="208026"/>
                </a:lnTo>
                <a:lnTo>
                  <a:pt x="150241" y="209956"/>
                </a:lnTo>
                <a:lnTo>
                  <a:pt x="152692" y="220776"/>
                </a:lnTo>
                <a:lnTo>
                  <a:pt x="168021" y="216662"/>
                </a:lnTo>
                <a:close/>
              </a:path>
              <a:path w="3101975" h="252729">
                <a:moveTo>
                  <a:pt x="208965" y="205689"/>
                </a:moveTo>
                <a:lnTo>
                  <a:pt x="205676" y="195097"/>
                </a:lnTo>
                <a:lnTo>
                  <a:pt x="198462" y="197027"/>
                </a:lnTo>
                <a:lnTo>
                  <a:pt x="191249" y="198958"/>
                </a:lnTo>
                <a:lnTo>
                  <a:pt x="193624" y="209804"/>
                </a:lnTo>
                <a:lnTo>
                  <a:pt x="208965" y="205689"/>
                </a:lnTo>
                <a:close/>
              </a:path>
              <a:path w="3101975" h="252729">
                <a:moveTo>
                  <a:pt x="249948" y="194779"/>
                </a:moveTo>
                <a:lnTo>
                  <a:pt x="246710" y="184150"/>
                </a:lnTo>
                <a:lnTo>
                  <a:pt x="239483" y="186029"/>
                </a:lnTo>
                <a:lnTo>
                  <a:pt x="232270" y="187960"/>
                </a:lnTo>
                <a:lnTo>
                  <a:pt x="234581" y="198818"/>
                </a:lnTo>
                <a:lnTo>
                  <a:pt x="242252" y="196761"/>
                </a:lnTo>
                <a:lnTo>
                  <a:pt x="249948" y="194779"/>
                </a:lnTo>
                <a:close/>
              </a:path>
              <a:path w="3101975" h="252729">
                <a:moveTo>
                  <a:pt x="291109" y="184619"/>
                </a:moveTo>
                <a:lnTo>
                  <a:pt x="287947" y="173990"/>
                </a:lnTo>
                <a:lnTo>
                  <a:pt x="280695" y="175780"/>
                </a:lnTo>
                <a:lnTo>
                  <a:pt x="273443" y="177571"/>
                </a:lnTo>
                <a:lnTo>
                  <a:pt x="275691" y="188429"/>
                </a:lnTo>
                <a:lnTo>
                  <a:pt x="291109" y="184619"/>
                </a:lnTo>
                <a:close/>
              </a:path>
              <a:path w="3101975" h="252729">
                <a:moveTo>
                  <a:pt x="332244" y="174447"/>
                </a:moveTo>
                <a:lnTo>
                  <a:pt x="329158" y="163791"/>
                </a:lnTo>
                <a:lnTo>
                  <a:pt x="321906" y="165582"/>
                </a:lnTo>
                <a:lnTo>
                  <a:pt x="314655" y="167373"/>
                </a:lnTo>
                <a:lnTo>
                  <a:pt x="316826" y="178257"/>
                </a:lnTo>
                <a:lnTo>
                  <a:pt x="332244" y="174447"/>
                </a:lnTo>
                <a:close/>
              </a:path>
              <a:path w="3101975" h="252729">
                <a:moveTo>
                  <a:pt x="373405" y="164274"/>
                </a:moveTo>
                <a:lnTo>
                  <a:pt x="370382" y="153606"/>
                </a:lnTo>
                <a:lnTo>
                  <a:pt x="363131" y="155397"/>
                </a:lnTo>
                <a:lnTo>
                  <a:pt x="355879" y="157187"/>
                </a:lnTo>
                <a:lnTo>
                  <a:pt x="357987" y="168084"/>
                </a:lnTo>
                <a:lnTo>
                  <a:pt x="373405" y="164274"/>
                </a:lnTo>
                <a:close/>
              </a:path>
              <a:path w="3101975" h="252729">
                <a:moveTo>
                  <a:pt x="414769" y="154978"/>
                </a:moveTo>
                <a:lnTo>
                  <a:pt x="411822" y="144284"/>
                </a:lnTo>
                <a:lnTo>
                  <a:pt x="404533" y="145923"/>
                </a:lnTo>
                <a:lnTo>
                  <a:pt x="397243" y="147561"/>
                </a:lnTo>
                <a:lnTo>
                  <a:pt x="399275" y="158457"/>
                </a:lnTo>
                <a:lnTo>
                  <a:pt x="414769" y="154978"/>
                </a:lnTo>
                <a:close/>
              </a:path>
              <a:path w="3101975" h="252729">
                <a:moveTo>
                  <a:pt x="456120" y="145694"/>
                </a:moveTo>
                <a:lnTo>
                  <a:pt x="453250" y="134975"/>
                </a:lnTo>
                <a:lnTo>
                  <a:pt x="445960" y="136613"/>
                </a:lnTo>
                <a:lnTo>
                  <a:pt x="438670" y="138252"/>
                </a:lnTo>
                <a:lnTo>
                  <a:pt x="440626" y="149174"/>
                </a:lnTo>
                <a:lnTo>
                  <a:pt x="456120" y="145694"/>
                </a:lnTo>
                <a:close/>
              </a:path>
              <a:path w="3101975" h="252729">
                <a:moveTo>
                  <a:pt x="497484" y="136385"/>
                </a:moveTo>
                <a:lnTo>
                  <a:pt x="494690" y="125653"/>
                </a:lnTo>
                <a:lnTo>
                  <a:pt x="487400" y="127292"/>
                </a:lnTo>
                <a:lnTo>
                  <a:pt x="480110" y="128930"/>
                </a:lnTo>
                <a:lnTo>
                  <a:pt x="481990" y="139865"/>
                </a:lnTo>
                <a:lnTo>
                  <a:pt x="497484" y="136385"/>
                </a:lnTo>
                <a:close/>
              </a:path>
              <a:path w="3101975" h="252729">
                <a:moveTo>
                  <a:pt x="539013" y="127939"/>
                </a:moveTo>
                <a:lnTo>
                  <a:pt x="536308" y="117170"/>
                </a:lnTo>
                <a:lnTo>
                  <a:pt x="528980" y="118643"/>
                </a:lnTo>
                <a:lnTo>
                  <a:pt x="521652" y="120116"/>
                </a:lnTo>
                <a:lnTo>
                  <a:pt x="523443" y="131051"/>
                </a:lnTo>
                <a:lnTo>
                  <a:pt x="539013" y="127939"/>
                </a:lnTo>
                <a:close/>
              </a:path>
              <a:path w="3101975" h="252729">
                <a:moveTo>
                  <a:pt x="580567" y="119608"/>
                </a:moveTo>
                <a:lnTo>
                  <a:pt x="577938" y="108826"/>
                </a:lnTo>
                <a:lnTo>
                  <a:pt x="570611" y="110299"/>
                </a:lnTo>
                <a:lnTo>
                  <a:pt x="563283" y="111772"/>
                </a:lnTo>
                <a:lnTo>
                  <a:pt x="564997" y="122732"/>
                </a:lnTo>
                <a:lnTo>
                  <a:pt x="580567" y="119608"/>
                </a:lnTo>
                <a:close/>
              </a:path>
              <a:path w="3101975" h="252729">
                <a:moveTo>
                  <a:pt x="622122" y="111264"/>
                </a:moveTo>
                <a:lnTo>
                  <a:pt x="619582" y="100469"/>
                </a:lnTo>
                <a:lnTo>
                  <a:pt x="612254" y="101942"/>
                </a:lnTo>
                <a:lnTo>
                  <a:pt x="604926" y="103416"/>
                </a:lnTo>
                <a:lnTo>
                  <a:pt x="606552" y="114388"/>
                </a:lnTo>
                <a:lnTo>
                  <a:pt x="622122" y="111264"/>
                </a:lnTo>
                <a:close/>
              </a:path>
              <a:path w="3101975" h="252729">
                <a:moveTo>
                  <a:pt x="663816" y="103670"/>
                </a:moveTo>
                <a:lnTo>
                  <a:pt x="661365" y="92849"/>
                </a:lnTo>
                <a:lnTo>
                  <a:pt x="653999" y="94132"/>
                </a:lnTo>
                <a:lnTo>
                  <a:pt x="646633" y="95415"/>
                </a:lnTo>
                <a:lnTo>
                  <a:pt x="648182" y="106400"/>
                </a:lnTo>
                <a:lnTo>
                  <a:pt x="663816" y="103670"/>
                </a:lnTo>
                <a:close/>
              </a:path>
              <a:path w="3101975" h="252729">
                <a:moveTo>
                  <a:pt x="705573" y="96367"/>
                </a:moveTo>
                <a:lnTo>
                  <a:pt x="703211" y="85534"/>
                </a:lnTo>
                <a:lnTo>
                  <a:pt x="695845" y="86817"/>
                </a:lnTo>
                <a:lnTo>
                  <a:pt x="688479" y="88099"/>
                </a:lnTo>
                <a:lnTo>
                  <a:pt x="689940" y="99098"/>
                </a:lnTo>
                <a:lnTo>
                  <a:pt x="705573" y="96367"/>
                </a:lnTo>
                <a:close/>
              </a:path>
              <a:path w="3101975" h="252729">
                <a:moveTo>
                  <a:pt x="747331" y="89065"/>
                </a:moveTo>
                <a:lnTo>
                  <a:pt x="745045" y="78219"/>
                </a:lnTo>
                <a:lnTo>
                  <a:pt x="737679" y="79502"/>
                </a:lnTo>
                <a:lnTo>
                  <a:pt x="730313" y="80784"/>
                </a:lnTo>
                <a:lnTo>
                  <a:pt x="731685" y="91795"/>
                </a:lnTo>
                <a:lnTo>
                  <a:pt x="747331" y="89065"/>
                </a:lnTo>
                <a:close/>
              </a:path>
              <a:path w="3101975" h="252729">
                <a:moveTo>
                  <a:pt x="789165" y="82346"/>
                </a:moveTo>
                <a:lnTo>
                  <a:pt x="786968" y="71462"/>
                </a:lnTo>
                <a:lnTo>
                  <a:pt x="779576" y="72555"/>
                </a:lnTo>
                <a:lnTo>
                  <a:pt x="772185" y="73647"/>
                </a:lnTo>
                <a:lnTo>
                  <a:pt x="773455" y="84658"/>
                </a:lnTo>
                <a:lnTo>
                  <a:pt x="789165" y="82346"/>
                </a:lnTo>
                <a:close/>
              </a:path>
              <a:path w="3101975" h="252729">
                <a:moveTo>
                  <a:pt x="831088" y="76149"/>
                </a:moveTo>
                <a:lnTo>
                  <a:pt x="828979" y="65252"/>
                </a:lnTo>
                <a:lnTo>
                  <a:pt x="821588" y="66344"/>
                </a:lnTo>
                <a:lnTo>
                  <a:pt x="814197" y="67437"/>
                </a:lnTo>
                <a:lnTo>
                  <a:pt x="815378" y="78460"/>
                </a:lnTo>
                <a:lnTo>
                  <a:pt x="831088" y="76149"/>
                </a:lnTo>
                <a:close/>
              </a:path>
              <a:path w="3101975" h="252729">
                <a:moveTo>
                  <a:pt x="873023" y="69938"/>
                </a:moveTo>
                <a:lnTo>
                  <a:pt x="871004" y="59029"/>
                </a:lnTo>
                <a:lnTo>
                  <a:pt x="863612" y="60121"/>
                </a:lnTo>
                <a:lnTo>
                  <a:pt x="856221" y="61214"/>
                </a:lnTo>
                <a:lnTo>
                  <a:pt x="857313" y="72250"/>
                </a:lnTo>
                <a:lnTo>
                  <a:pt x="873023" y="69938"/>
                </a:lnTo>
                <a:close/>
              </a:path>
              <a:path w="3101975" h="252729">
                <a:moveTo>
                  <a:pt x="914984" y="64071"/>
                </a:moveTo>
                <a:lnTo>
                  <a:pt x="913053" y="53136"/>
                </a:lnTo>
                <a:lnTo>
                  <a:pt x="905637" y="54025"/>
                </a:lnTo>
                <a:lnTo>
                  <a:pt x="898220" y="54952"/>
                </a:lnTo>
                <a:lnTo>
                  <a:pt x="899223" y="66014"/>
                </a:lnTo>
                <a:lnTo>
                  <a:pt x="907097" y="65011"/>
                </a:lnTo>
                <a:lnTo>
                  <a:pt x="914984" y="64071"/>
                </a:lnTo>
                <a:close/>
              </a:path>
              <a:path w="3101975" h="252729">
                <a:moveTo>
                  <a:pt x="957059" y="59029"/>
                </a:moveTo>
                <a:lnTo>
                  <a:pt x="955230" y="48082"/>
                </a:lnTo>
                <a:lnTo>
                  <a:pt x="947813" y="48971"/>
                </a:lnTo>
                <a:lnTo>
                  <a:pt x="940396" y="49860"/>
                </a:lnTo>
                <a:lnTo>
                  <a:pt x="941298" y="60909"/>
                </a:lnTo>
                <a:lnTo>
                  <a:pt x="957059" y="59029"/>
                </a:lnTo>
                <a:close/>
              </a:path>
              <a:path w="3101975" h="252729">
                <a:moveTo>
                  <a:pt x="999147" y="54000"/>
                </a:moveTo>
                <a:lnTo>
                  <a:pt x="997407" y="43040"/>
                </a:lnTo>
                <a:lnTo>
                  <a:pt x="989990" y="43929"/>
                </a:lnTo>
                <a:lnTo>
                  <a:pt x="982573" y="44818"/>
                </a:lnTo>
                <a:lnTo>
                  <a:pt x="983386" y="55880"/>
                </a:lnTo>
                <a:lnTo>
                  <a:pt x="999147" y="54000"/>
                </a:lnTo>
                <a:close/>
              </a:path>
              <a:path w="3101975" h="252729">
                <a:moveTo>
                  <a:pt x="1041222" y="48945"/>
                </a:moveTo>
                <a:lnTo>
                  <a:pt x="1039583" y="37985"/>
                </a:lnTo>
                <a:lnTo>
                  <a:pt x="1032167" y="38874"/>
                </a:lnTo>
                <a:lnTo>
                  <a:pt x="1024750" y="39763"/>
                </a:lnTo>
                <a:lnTo>
                  <a:pt x="1025461" y="50838"/>
                </a:lnTo>
                <a:lnTo>
                  <a:pt x="1041222" y="48945"/>
                </a:lnTo>
                <a:close/>
              </a:path>
              <a:path w="3101975" h="252729">
                <a:moveTo>
                  <a:pt x="1083437" y="45123"/>
                </a:moveTo>
                <a:lnTo>
                  <a:pt x="1081887" y="34137"/>
                </a:lnTo>
                <a:lnTo>
                  <a:pt x="1074445" y="34810"/>
                </a:lnTo>
                <a:lnTo>
                  <a:pt x="1067003" y="35483"/>
                </a:lnTo>
                <a:lnTo>
                  <a:pt x="1067625" y="46558"/>
                </a:lnTo>
                <a:lnTo>
                  <a:pt x="1083437" y="45123"/>
                </a:lnTo>
                <a:close/>
              </a:path>
              <a:path w="3101975" h="252729">
                <a:moveTo>
                  <a:pt x="1125639" y="41300"/>
                </a:moveTo>
                <a:lnTo>
                  <a:pt x="1124191" y="30302"/>
                </a:lnTo>
                <a:lnTo>
                  <a:pt x="1116749" y="30975"/>
                </a:lnTo>
                <a:lnTo>
                  <a:pt x="1109306" y="31648"/>
                </a:lnTo>
                <a:lnTo>
                  <a:pt x="1109827" y="42735"/>
                </a:lnTo>
                <a:lnTo>
                  <a:pt x="1125639" y="41300"/>
                </a:lnTo>
                <a:close/>
              </a:path>
              <a:path w="3101975" h="252729">
                <a:moveTo>
                  <a:pt x="1167841" y="37465"/>
                </a:moveTo>
                <a:lnTo>
                  <a:pt x="1166495" y="26466"/>
                </a:lnTo>
                <a:lnTo>
                  <a:pt x="1159052" y="27139"/>
                </a:lnTo>
                <a:lnTo>
                  <a:pt x="1151610" y="27813"/>
                </a:lnTo>
                <a:lnTo>
                  <a:pt x="1152029" y="38900"/>
                </a:lnTo>
                <a:lnTo>
                  <a:pt x="1167841" y="37465"/>
                </a:lnTo>
                <a:close/>
              </a:path>
              <a:path w="3101975" h="252729">
                <a:moveTo>
                  <a:pt x="1210106" y="34480"/>
                </a:moveTo>
                <a:lnTo>
                  <a:pt x="1208849" y="23456"/>
                </a:lnTo>
                <a:lnTo>
                  <a:pt x="1201394" y="23914"/>
                </a:lnTo>
                <a:lnTo>
                  <a:pt x="1193927" y="24371"/>
                </a:lnTo>
                <a:lnTo>
                  <a:pt x="1194257" y="35458"/>
                </a:lnTo>
                <a:lnTo>
                  <a:pt x="1210106" y="34480"/>
                </a:lnTo>
                <a:close/>
              </a:path>
              <a:path w="3101975" h="252729">
                <a:moveTo>
                  <a:pt x="1252410" y="31915"/>
                </a:moveTo>
                <a:lnTo>
                  <a:pt x="1251254" y="20878"/>
                </a:lnTo>
                <a:lnTo>
                  <a:pt x="1243799" y="21336"/>
                </a:lnTo>
                <a:lnTo>
                  <a:pt x="1236345" y="21793"/>
                </a:lnTo>
                <a:lnTo>
                  <a:pt x="1236573" y="32880"/>
                </a:lnTo>
                <a:lnTo>
                  <a:pt x="1252410" y="31915"/>
                </a:lnTo>
                <a:close/>
              </a:path>
              <a:path w="3101975" h="252729">
                <a:moveTo>
                  <a:pt x="1810359" y="1117"/>
                </a:moveTo>
                <a:lnTo>
                  <a:pt x="1802904" y="558"/>
                </a:lnTo>
                <a:lnTo>
                  <a:pt x="1795449" y="0"/>
                </a:lnTo>
                <a:lnTo>
                  <a:pt x="1794256" y="11023"/>
                </a:lnTo>
                <a:lnTo>
                  <a:pt x="1810092" y="12217"/>
                </a:lnTo>
                <a:lnTo>
                  <a:pt x="1810359" y="1117"/>
                </a:lnTo>
                <a:close/>
              </a:path>
              <a:path w="3101975" h="252729">
                <a:moveTo>
                  <a:pt x="1852739" y="4305"/>
                </a:moveTo>
                <a:lnTo>
                  <a:pt x="1845284" y="3746"/>
                </a:lnTo>
                <a:lnTo>
                  <a:pt x="1837829" y="3187"/>
                </a:lnTo>
                <a:lnTo>
                  <a:pt x="1836547" y="14198"/>
                </a:lnTo>
                <a:lnTo>
                  <a:pt x="1852383" y="15392"/>
                </a:lnTo>
                <a:lnTo>
                  <a:pt x="1852739" y="4305"/>
                </a:lnTo>
                <a:close/>
              </a:path>
              <a:path w="3101975" h="252729">
                <a:moveTo>
                  <a:pt x="1895106" y="7505"/>
                </a:moveTo>
                <a:lnTo>
                  <a:pt x="1887651" y="6946"/>
                </a:lnTo>
                <a:lnTo>
                  <a:pt x="1880196" y="6388"/>
                </a:lnTo>
                <a:lnTo>
                  <a:pt x="1878812" y="17399"/>
                </a:lnTo>
                <a:lnTo>
                  <a:pt x="1894649" y="18592"/>
                </a:lnTo>
                <a:lnTo>
                  <a:pt x="1895106" y="7505"/>
                </a:lnTo>
                <a:close/>
              </a:path>
              <a:path w="3101975" h="252729">
                <a:moveTo>
                  <a:pt x="1937448" y="10985"/>
                </a:moveTo>
                <a:lnTo>
                  <a:pt x="1930019" y="10185"/>
                </a:lnTo>
                <a:lnTo>
                  <a:pt x="1922564" y="9563"/>
                </a:lnTo>
                <a:lnTo>
                  <a:pt x="1921090" y="20561"/>
                </a:lnTo>
                <a:lnTo>
                  <a:pt x="1929015" y="21221"/>
                </a:lnTo>
                <a:lnTo>
                  <a:pt x="1936902" y="22072"/>
                </a:lnTo>
                <a:lnTo>
                  <a:pt x="1937448" y="10985"/>
                </a:lnTo>
                <a:close/>
              </a:path>
              <a:path w="3101975" h="252729">
                <a:moveTo>
                  <a:pt x="1979701" y="15494"/>
                </a:moveTo>
                <a:lnTo>
                  <a:pt x="1972271" y="14706"/>
                </a:lnTo>
                <a:lnTo>
                  <a:pt x="1964842" y="13906"/>
                </a:lnTo>
                <a:lnTo>
                  <a:pt x="1963280" y="24892"/>
                </a:lnTo>
                <a:lnTo>
                  <a:pt x="1979066" y="26581"/>
                </a:lnTo>
                <a:lnTo>
                  <a:pt x="1979701" y="15494"/>
                </a:lnTo>
                <a:close/>
              </a:path>
              <a:path w="3101975" h="252729">
                <a:moveTo>
                  <a:pt x="2021954" y="20027"/>
                </a:moveTo>
                <a:lnTo>
                  <a:pt x="2014524" y="19227"/>
                </a:lnTo>
                <a:lnTo>
                  <a:pt x="2007095" y="18427"/>
                </a:lnTo>
                <a:lnTo>
                  <a:pt x="2005431" y="29400"/>
                </a:lnTo>
                <a:lnTo>
                  <a:pt x="2021230" y="31089"/>
                </a:lnTo>
                <a:lnTo>
                  <a:pt x="2021954" y="20027"/>
                </a:lnTo>
                <a:close/>
              </a:path>
              <a:path w="3101975" h="252729">
                <a:moveTo>
                  <a:pt x="2064194" y="24549"/>
                </a:moveTo>
                <a:lnTo>
                  <a:pt x="2056765" y="23749"/>
                </a:lnTo>
                <a:lnTo>
                  <a:pt x="2049335" y="22948"/>
                </a:lnTo>
                <a:lnTo>
                  <a:pt x="2047582" y="33909"/>
                </a:lnTo>
                <a:lnTo>
                  <a:pt x="2063381" y="35598"/>
                </a:lnTo>
                <a:lnTo>
                  <a:pt x="2064194" y="24549"/>
                </a:lnTo>
                <a:close/>
              </a:path>
              <a:path w="3101975" h="252729">
                <a:moveTo>
                  <a:pt x="2106384" y="29629"/>
                </a:moveTo>
                <a:lnTo>
                  <a:pt x="2098979" y="28600"/>
                </a:lnTo>
                <a:lnTo>
                  <a:pt x="2091575" y="27571"/>
                </a:lnTo>
                <a:lnTo>
                  <a:pt x="2089734" y="38506"/>
                </a:lnTo>
                <a:lnTo>
                  <a:pt x="2105469" y="40690"/>
                </a:lnTo>
                <a:lnTo>
                  <a:pt x="2106384" y="29629"/>
                </a:lnTo>
                <a:close/>
              </a:path>
              <a:path w="3101975" h="252729">
                <a:moveTo>
                  <a:pt x="2148471" y="35458"/>
                </a:moveTo>
                <a:lnTo>
                  <a:pt x="2141067" y="34429"/>
                </a:lnTo>
                <a:lnTo>
                  <a:pt x="2133663" y="33401"/>
                </a:lnTo>
                <a:lnTo>
                  <a:pt x="2131745" y="44323"/>
                </a:lnTo>
                <a:lnTo>
                  <a:pt x="2147468" y="46507"/>
                </a:lnTo>
                <a:lnTo>
                  <a:pt x="2148471" y="35458"/>
                </a:lnTo>
                <a:close/>
              </a:path>
              <a:path w="3101975" h="252729">
                <a:moveTo>
                  <a:pt x="2190559" y="41287"/>
                </a:moveTo>
                <a:lnTo>
                  <a:pt x="2183155" y="40259"/>
                </a:lnTo>
                <a:lnTo>
                  <a:pt x="2175751" y="39230"/>
                </a:lnTo>
                <a:lnTo>
                  <a:pt x="2173744" y="50139"/>
                </a:lnTo>
                <a:lnTo>
                  <a:pt x="2189480" y="52324"/>
                </a:lnTo>
                <a:lnTo>
                  <a:pt x="2190559" y="41287"/>
                </a:lnTo>
                <a:close/>
              </a:path>
              <a:path w="3101975" h="252729">
                <a:moveTo>
                  <a:pt x="2232647" y="47117"/>
                </a:moveTo>
                <a:lnTo>
                  <a:pt x="2225243" y="46088"/>
                </a:lnTo>
                <a:lnTo>
                  <a:pt x="2217839" y="45059"/>
                </a:lnTo>
                <a:lnTo>
                  <a:pt x="2215743" y="55956"/>
                </a:lnTo>
                <a:lnTo>
                  <a:pt x="2231479" y="58140"/>
                </a:lnTo>
                <a:lnTo>
                  <a:pt x="2232647" y="47117"/>
                </a:lnTo>
                <a:close/>
              </a:path>
              <a:path w="3101975" h="252729">
                <a:moveTo>
                  <a:pt x="2274620" y="53632"/>
                </a:moveTo>
                <a:lnTo>
                  <a:pt x="2267254" y="52387"/>
                </a:lnTo>
                <a:lnTo>
                  <a:pt x="2259888" y="51142"/>
                </a:lnTo>
                <a:lnTo>
                  <a:pt x="2257704" y="62014"/>
                </a:lnTo>
                <a:lnTo>
                  <a:pt x="2273363" y="64668"/>
                </a:lnTo>
                <a:lnTo>
                  <a:pt x="2274620" y="53632"/>
                </a:lnTo>
                <a:close/>
              </a:path>
              <a:path w="3101975" h="252729">
                <a:moveTo>
                  <a:pt x="2316505" y="60744"/>
                </a:moveTo>
                <a:lnTo>
                  <a:pt x="2309139" y="59499"/>
                </a:lnTo>
                <a:lnTo>
                  <a:pt x="2301773" y="58254"/>
                </a:lnTo>
                <a:lnTo>
                  <a:pt x="2299512" y="69113"/>
                </a:lnTo>
                <a:lnTo>
                  <a:pt x="2315172" y="71767"/>
                </a:lnTo>
                <a:lnTo>
                  <a:pt x="2316505" y="60744"/>
                </a:lnTo>
                <a:close/>
              </a:path>
              <a:path w="3101975" h="252729">
                <a:moveTo>
                  <a:pt x="2358390" y="67868"/>
                </a:moveTo>
                <a:lnTo>
                  <a:pt x="2351024" y="66611"/>
                </a:lnTo>
                <a:lnTo>
                  <a:pt x="2343658" y="65366"/>
                </a:lnTo>
                <a:lnTo>
                  <a:pt x="2341308" y="76200"/>
                </a:lnTo>
                <a:lnTo>
                  <a:pt x="2356967" y="78867"/>
                </a:lnTo>
                <a:lnTo>
                  <a:pt x="2358390" y="67868"/>
                </a:lnTo>
                <a:close/>
              </a:path>
              <a:path w="3101975" h="252729">
                <a:moveTo>
                  <a:pt x="2400287" y="74980"/>
                </a:moveTo>
                <a:lnTo>
                  <a:pt x="2392921" y="73723"/>
                </a:lnTo>
                <a:lnTo>
                  <a:pt x="2385555" y="72478"/>
                </a:lnTo>
                <a:lnTo>
                  <a:pt x="2383129" y="83299"/>
                </a:lnTo>
                <a:lnTo>
                  <a:pt x="2398788" y="85966"/>
                </a:lnTo>
                <a:lnTo>
                  <a:pt x="2400287" y="74980"/>
                </a:lnTo>
                <a:close/>
              </a:path>
              <a:path w="3101975" h="252729">
                <a:moveTo>
                  <a:pt x="2442045" y="82753"/>
                </a:moveTo>
                <a:lnTo>
                  <a:pt x="2434717" y="81280"/>
                </a:lnTo>
                <a:lnTo>
                  <a:pt x="2427389" y="79806"/>
                </a:lnTo>
                <a:lnTo>
                  <a:pt x="2424887" y="90614"/>
                </a:lnTo>
                <a:lnTo>
                  <a:pt x="2440457" y="93738"/>
                </a:lnTo>
                <a:lnTo>
                  <a:pt x="2442045" y="82753"/>
                </a:lnTo>
                <a:close/>
              </a:path>
              <a:path w="3101975" h="252729">
                <a:moveTo>
                  <a:pt x="2483701" y="91122"/>
                </a:moveTo>
                <a:lnTo>
                  <a:pt x="2476373" y="89649"/>
                </a:lnTo>
                <a:lnTo>
                  <a:pt x="2469045" y="88176"/>
                </a:lnTo>
                <a:lnTo>
                  <a:pt x="2466454" y="98958"/>
                </a:lnTo>
                <a:lnTo>
                  <a:pt x="2482037" y="102095"/>
                </a:lnTo>
                <a:lnTo>
                  <a:pt x="2483701" y="91122"/>
                </a:lnTo>
                <a:close/>
              </a:path>
              <a:path w="3101975" h="252729">
                <a:moveTo>
                  <a:pt x="2525357" y="99479"/>
                </a:moveTo>
                <a:lnTo>
                  <a:pt x="2518029" y="98005"/>
                </a:lnTo>
                <a:lnTo>
                  <a:pt x="2510701" y="96532"/>
                </a:lnTo>
                <a:lnTo>
                  <a:pt x="2508034" y="107302"/>
                </a:lnTo>
                <a:lnTo>
                  <a:pt x="2523617" y="110426"/>
                </a:lnTo>
                <a:lnTo>
                  <a:pt x="2525357" y="99479"/>
                </a:lnTo>
                <a:close/>
              </a:path>
              <a:path w="3101975" h="252729">
                <a:moveTo>
                  <a:pt x="2567000" y="107848"/>
                </a:moveTo>
                <a:lnTo>
                  <a:pt x="2559672" y="106375"/>
                </a:lnTo>
                <a:lnTo>
                  <a:pt x="2552344" y="104902"/>
                </a:lnTo>
                <a:lnTo>
                  <a:pt x="2549601" y="115658"/>
                </a:lnTo>
                <a:lnTo>
                  <a:pt x="2565184" y="118783"/>
                </a:lnTo>
                <a:lnTo>
                  <a:pt x="2567000" y="107848"/>
                </a:lnTo>
                <a:close/>
              </a:path>
              <a:path w="3101975" h="252729">
                <a:moveTo>
                  <a:pt x="2608542" y="116700"/>
                </a:moveTo>
                <a:lnTo>
                  <a:pt x="2601264" y="115011"/>
                </a:lnTo>
                <a:lnTo>
                  <a:pt x="2593987" y="113322"/>
                </a:lnTo>
                <a:lnTo>
                  <a:pt x="2591168" y="124053"/>
                </a:lnTo>
                <a:lnTo>
                  <a:pt x="2606649" y="127635"/>
                </a:lnTo>
                <a:lnTo>
                  <a:pt x="2608542" y="116700"/>
                </a:lnTo>
                <a:close/>
              </a:path>
              <a:path w="3101975" h="252729">
                <a:moveTo>
                  <a:pt x="2649931" y="126276"/>
                </a:moveTo>
                <a:lnTo>
                  <a:pt x="2642654" y="124587"/>
                </a:lnTo>
                <a:lnTo>
                  <a:pt x="2635377" y="122897"/>
                </a:lnTo>
                <a:lnTo>
                  <a:pt x="2632481" y="133604"/>
                </a:lnTo>
                <a:lnTo>
                  <a:pt x="2647962" y="137185"/>
                </a:lnTo>
                <a:lnTo>
                  <a:pt x="2649931" y="126276"/>
                </a:lnTo>
                <a:close/>
              </a:path>
              <a:path w="3101975" h="252729">
                <a:moveTo>
                  <a:pt x="2691320" y="135851"/>
                </a:moveTo>
                <a:lnTo>
                  <a:pt x="2684043" y="134162"/>
                </a:lnTo>
                <a:lnTo>
                  <a:pt x="2676766" y="132473"/>
                </a:lnTo>
                <a:lnTo>
                  <a:pt x="2673807" y="143167"/>
                </a:lnTo>
                <a:lnTo>
                  <a:pt x="2689275" y="146748"/>
                </a:lnTo>
                <a:lnTo>
                  <a:pt x="2691320" y="135851"/>
                </a:lnTo>
                <a:close/>
              </a:path>
              <a:path w="3101975" h="252729">
                <a:moveTo>
                  <a:pt x="2732709" y="145427"/>
                </a:moveTo>
                <a:lnTo>
                  <a:pt x="2725432" y="143738"/>
                </a:lnTo>
                <a:lnTo>
                  <a:pt x="2718155" y="142049"/>
                </a:lnTo>
                <a:lnTo>
                  <a:pt x="2715120" y="152730"/>
                </a:lnTo>
                <a:lnTo>
                  <a:pt x="2730589" y="156311"/>
                </a:lnTo>
                <a:lnTo>
                  <a:pt x="2732709" y="145427"/>
                </a:lnTo>
                <a:close/>
              </a:path>
              <a:path w="3101975" h="252729">
                <a:moveTo>
                  <a:pt x="2774073" y="155143"/>
                </a:moveTo>
                <a:lnTo>
                  <a:pt x="2766822" y="153327"/>
                </a:lnTo>
                <a:lnTo>
                  <a:pt x="2759545" y="151638"/>
                </a:lnTo>
                <a:lnTo>
                  <a:pt x="2756433" y="162293"/>
                </a:lnTo>
                <a:lnTo>
                  <a:pt x="2764167" y="164084"/>
                </a:lnTo>
                <a:lnTo>
                  <a:pt x="2771876" y="166027"/>
                </a:lnTo>
                <a:lnTo>
                  <a:pt x="2774073" y="155143"/>
                </a:lnTo>
                <a:close/>
              </a:path>
              <a:path w="3101975" h="252729">
                <a:moveTo>
                  <a:pt x="2815158" y="165912"/>
                </a:moveTo>
                <a:lnTo>
                  <a:pt x="2807932" y="164020"/>
                </a:lnTo>
                <a:lnTo>
                  <a:pt x="2800705" y="162128"/>
                </a:lnTo>
                <a:lnTo>
                  <a:pt x="2797530" y="172758"/>
                </a:lnTo>
                <a:lnTo>
                  <a:pt x="2812897" y="176771"/>
                </a:lnTo>
                <a:lnTo>
                  <a:pt x="2815158" y="165912"/>
                </a:lnTo>
                <a:close/>
              </a:path>
              <a:path w="3101975" h="252729">
                <a:moveTo>
                  <a:pt x="2856255" y="176657"/>
                </a:moveTo>
                <a:lnTo>
                  <a:pt x="2849029" y="174764"/>
                </a:lnTo>
                <a:lnTo>
                  <a:pt x="2841802" y="172872"/>
                </a:lnTo>
                <a:lnTo>
                  <a:pt x="2838551" y="183476"/>
                </a:lnTo>
                <a:lnTo>
                  <a:pt x="2853931" y="187502"/>
                </a:lnTo>
                <a:lnTo>
                  <a:pt x="2856255" y="176657"/>
                </a:lnTo>
                <a:close/>
              </a:path>
              <a:path w="3101975" h="252729">
                <a:moveTo>
                  <a:pt x="2897352" y="187413"/>
                </a:moveTo>
                <a:lnTo>
                  <a:pt x="2890126" y="185521"/>
                </a:lnTo>
                <a:lnTo>
                  <a:pt x="2882900" y="183629"/>
                </a:lnTo>
                <a:lnTo>
                  <a:pt x="2879585" y="194221"/>
                </a:lnTo>
                <a:lnTo>
                  <a:pt x="2894965" y="198247"/>
                </a:lnTo>
                <a:lnTo>
                  <a:pt x="2897352" y="187413"/>
                </a:lnTo>
                <a:close/>
              </a:path>
              <a:path w="3101975" h="252729">
                <a:moveTo>
                  <a:pt x="2938449" y="198158"/>
                </a:moveTo>
                <a:lnTo>
                  <a:pt x="2931223" y="196265"/>
                </a:lnTo>
                <a:lnTo>
                  <a:pt x="2923997" y="194373"/>
                </a:lnTo>
                <a:lnTo>
                  <a:pt x="2920619" y="204939"/>
                </a:lnTo>
                <a:lnTo>
                  <a:pt x="2935986" y="208965"/>
                </a:lnTo>
                <a:lnTo>
                  <a:pt x="2938449" y="198158"/>
                </a:lnTo>
                <a:close/>
              </a:path>
              <a:path w="3101975" h="252729">
                <a:moveTo>
                  <a:pt x="2979331" y="209715"/>
                </a:moveTo>
                <a:lnTo>
                  <a:pt x="2972155" y="207632"/>
                </a:lnTo>
                <a:lnTo>
                  <a:pt x="2964980" y="205549"/>
                </a:lnTo>
                <a:lnTo>
                  <a:pt x="2961538" y="216090"/>
                </a:lnTo>
                <a:lnTo>
                  <a:pt x="2976791" y="220522"/>
                </a:lnTo>
                <a:lnTo>
                  <a:pt x="2979331" y="209715"/>
                </a:lnTo>
                <a:close/>
              </a:path>
              <a:path w="3101975" h="252729">
                <a:moveTo>
                  <a:pt x="3020110" y="221589"/>
                </a:moveTo>
                <a:lnTo>
                  <a:pt x="3012935" y="219506"/>
                </a:lnTo>
                <a:lnTo>
                  <a:pt x="3005759" y="217424"/>
                </a:lnTo>
                <a:lnTo>
                  <a:pt x="3002254" y="227939"/>
                </a:lnTo>
                <a:lnTo>
                  <a:pt x="3017507" y="232384"/>
                </a:lnTo>
                <a:lnTo>
                  <a:pt x="3020110" y="221589"/>
                </a:lnTo>
                <a:close/>
              </a:path>
              <a:path w="3101975" h="252729">
                <a:moveTo>
                  <a:pt x="3060903" y="233451"/>
                </a:moveTo>
                <a:lnTo>
                  <a:pt x="3053727" y="231368"/>
                </a:lnTo>
                <a:lnTo>
                  <a:pt x="3046552" y="229285"/>
                </a:lnTo>
                <a:lnTo>
                  <a:pt x="3042983" y="239788"/>
                </a:lnTo>
                <a:lnTo>
                  <a:pt x="3058249" y="244221"/>
                </a:lnTo>
                <a:lnTo>
                  <a:pt x="3060903" y="233451"/>
                </a:lnTo>
                <a:close/>
              </a:path>
              <a:path w="3101975" h="252729">
                <a:moveTo>
                  <a:pt x="3101683" y="245325"/>
                </a:moveTo>
                <a:lnTo>
                  <a:pt x="3087332" y="241160"/>
                </a:lnTo>
                <a:lnTo>
                  <a:pt x="3083699" y="251637"/>
                </a:lnTo>
                <a:lnTo>
                  <a:pt x="3086328" y="252399"/>
                </a:lnTo>
                <a:lnTo>
                  <a:pt x="3099892" y="252399"/>
                </a:lnTo>
                <a:lnTo>
                  <a:pt x="3101683" y="245325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" name="bg object 55"/>
          <p:cNvSpPr/>
          <p:nvPr/>
        </p:nvSpPr>
        <p:spPr>
          <a:xfrm>
            <a:off x="6833855" y="7083936"/>
            <a:ext cx="524510" cy="0"/>
          </a:xfrm>
          <a:custGeom>
            <a:avLst/>
            <a:gdLst/>
            <a:ahLst/>
            <a:cxnLst/>
            <a:rect l="l" t="t" r="r" b="b"/>
            <a:pathLst>
              <a:path w="524509" h="0">
                <a:moveTo>
                  <a:pt x="0" y="0"/>
                </a:moveTo>
                <a:lnTo>
                  <a:pt x="524384" y="0"/>
                </a:lnTo>
              </a:path>
            </a:pathLst>
          </a:custGeom>
          <a:ln w="18304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bg object 56"/>
          <p:cNvSpPr/>
          <p:nvPr/>
        </p:nvSpPr>
        <p:spPr>
          <a:xfrm>
            <a:off x="5700395" y="7083298"/>
            <a:ext cx="2979420" cy="232410"/>
          </a:xfrm>
          <a:custGeom>
            <a:avLst/>
            <a:gdLst/>
            <a:ahLst/>
            <a:cxnLst/>
            <a:rect l="l" t="t" r="r" b="b"/>
            <a:pathLst>
              <a:path w="2979420" h="232409">
                <a:moveTo>
                  <a:pt x="17818" y="231495"/>
                </a:moveTo>
                <a:lnTo>
                  <a:pt x="14401" y="220929"/>
                </a:lnTo>
                <a:lnTo>
                  <a:pt x="0" y="224891"/>
                </a:lnTo>
                <a:lnTo>
                  <a:pt x="1625" y="231902"/>
                </a:lnTo>
                <a:lnTo>
                  <a:pt x="16332" y="231902"/>
                </a:lnTo>
                <a:lnTo>
                  <a:pt x="17818" y="231495"/>
                </a:lnTo>
                <a:close/>
              </a:path>
              <a:path w="2979420" h="232409">
                <a:moveTo>
                  <a:pt x="58712" y="220281"/>
                </a:moveTo>
                <a:lnTo>
                  <a:pt x="55346" y="209702"/>
                </a:lnTo>
                <a:lnTo>
                  <a:pt x="48145" y="211683"/>
                </a:lnTo>
                <a:lnTo>
                  <a:pt x="40944" y="213664"/>
                </a:lnTo>
                <a:lnTo>
                  <a:pt x="43395" y="224472"/>
                </a:lnTo>
                <a:lnTo>
                  <a:pt x="58712" y="220281"/>
                </a:lnTo>
                <a:close/>
              </a:path>
              <a:path w="2979420" h="232409">
                <a:moveTo>
                  <a:pt x="99580" y="209067"/>
                </a:moveTo>
                <a:lnTo>
                  <a:pt x="96278" y="198475"/>
                </a:lnTo>
                <a:lnTo>
                  <a:pt x="89077" y="200456"/>
                </a:lnTo>
                <a:lnTo>
                  <a:pt x="81876" y="202438"/>
                </a:lnTo>
                <a:lnTo>
                  <a:pt x="84264" y="213271"/>
                </a:lnTo>
                <a:lnTo>
                  <a:pt x="99580" y="209067"/>
                </a:lnTo>
                <a:close/>
              </a:path>
              <a:path w="2979420" h="232409">
                <a:moveTo>
                  <a:pt x="140652" y="198666"/>
                </a:moveTo>
                <a:lnTo>
                  <a:pt x="137426" y="188048"/>
                </a:lnTo>
                <a:lnTo>
                  <a:pt x="130187" y="189890"/>
                </a:lnTo>
                <a:lnTo>
                  <a:pt x="122948" y="191731"/>
                </a:lnTo>
                <a:lnTo>
                  <a:pt x="125272" y="202577"/>
                </a:lnTo>
                <a:lnTo>
                  <a:pt x="140652" y="198666"/>
                </a:lnTo>
                <a:close/>
              </a:path>
              <a:path w="2979420" h="232409">
                <a:moveTo>
                  <a:pt x="181737" y="188226"/>
                </a:moveTo>
                <a:lnTo>
                  <a:pt x="178574" y="177596"/>
                </a:lnTo>
                <a:lnTo>
                  <a:pt x="171335" y="179438"/>
                </a:lnTo>
                <a:lnTo>
                  <a:pt x="164096" y="181279"/>
                </a:lnTo>
                <a:lnTo>
                  <a:pt x="166344" y="192138"/>
                </a:lnTo>
                <a:lnTo>
                  <a:pt x="181737" y="188226"/>
                </a:lnTo>
                <a:close/>
              </a:path>
              <a:path w="2979420" h="232409">
                <a:moveTo>
                  <a:pt x="222808" y="177774"/>
                </a:moveTo>
                <a:lnTo>
                  <a:pt x="219710" y="167132"/>
                </a:lnTo>
                <a:lnTo>
                  <a:pt x="212471" y="168973"/>
                </a:lnTo>
                <a:lnTo>
                  <a:pt x="205232" y="170815"/>
                </a:lnTo>
                <a:lnTo>
                  <a:pt x="207416" y="181698"/>
                </a:lnTo>
                <a:lnTo>
                  <a:pt x="222808" y="177774"/>
                </a:lnTo>
                <a:close/>
              </a:path>
              <a:path w="2979420" h="232409">
                <a:moveTo>
                  <a:pt x="264071" y="168122"/>
                </a:moveTo>
                <a:lnTo>
                  <a:pt x="261048" y="157454"/>
                </a:lnTo>
                <a:lnTo>
                  <a:pt x="253771" y="159143"/>
                </a:lnTo>
                <a:lnTo>
                  <a:pt x="246494" y="160832"/>
                </a:lnTo>
                <a:lnTo>
                  <a:pt x="248602" y="171716"/>
                </a:lnTo>
                <a:lnTo>
                  <a:pt x="264071" y="168122"/>
                </a:lnTo>
                <a:close/>
              </a:path>
              <a:path w="2979420" h="232409">
                <a:moveTo>
                  <a:pt x="305358" y="158534"/>
                </a:moveTo>
                <a:lnTo>
                  <a:pt x="302412" y="147840"/>
                </a:lnTo>
                <a:lnTo>
                  <a:pt x="295135" y="149529"/>
                </a:lnTo>
                <a:lnTo>
                  <a:pt x="287858" y="151218"/>
                </a:lnTo>
                <a:lnTo>
                  <a:pt x="289902" y="162128"/>
                </a:lnTo>
                <a:lnTo>
                  <a:pt x="305358" y="158534"/>
                </a:lnTo>
                <a:close/>
              </a:path>
              <a:path w="2979420" h="232409">
                <a:moveTo>
                  <a:pt x="346633" y="148945"/>
                </a:moveTo>
                <a:lnTo>
                  <a:pt x="343763" y="138239"/>
                </a:lnTo>
                <a:lnTo>
                  <a:pt x="336486" y="139928"/>
                </a:lnTo>
                <a:lnTo>
                  <a:pt x="329209" y="141617"/>
                </a:lnTo>
                <a:lnTo>
                  <a:pt x="331177" y="152539"/>
                </a:lnTo>
                <a:lnTo>
                  <a:pt x="346633" y="148945"/>
                </a:lnTo>
                <a:close/>
              </a:path>
              <a:path w="2979420" h="232409">
                <a:moveTo>
                  <a:pt x="388061" y="140068"/>
                </a:moveTo>
                <a:lnTo>
                  <a:pt x="385267" y="129336"/>
                </a:lnTo>
                <a:lnTo>
                  <a:pt x="377952" y="130860"/>
                </a:lnTo>
                <a:lnTo>
                  <a:pt x="370636" y="132384"/>
                </a:lnTo>
                <a:lnTo>
                  <a:pt x="372529" y="143319"/>
                </a:lnTo>
                <a:lnTo>
                  <a:pt x="388061" y="140068"/>
                </a:lnTo>
                <a:close/>
              </a:path>
              <a:path w="2979420" h="232409">
                <a:moveTo>
                  <a:pt x="429552" y="131419"/>
                </a:moveTo>
                <a:lnTo>
                  <a:pt x="426834" y="120662"/>
                </a:lnTo>
                <a:lnTo>
                  <a:pt x="419519" y="122186"/>
                </a:lnTo>
                <a:lnTo>
                  <a:pt x="412203" y="123710"/>
                </a:lnTo>
                <a:lnTo>
                  <a:pt x="414007" y="134658"/>
                </a:lnTo>
                <a:lnTo>
                  <a:pt x="429552" y="131419"/>
                </a:lnTo>
                <a:close/>
              </a:path>
              <a:path w="2979420" h="232409">
                <a:moveTo>
                  <a:pt x="471043" y="122758"/>
                </a:moveTo>
                <a:lnTo>
                  <a:pt x="468401" y="111988"/>
                </a:lnTo>
                <a:lnTo>
                  <a:pt x="461086" y="113512"/>
                </a:lnTo>
                <a:lnTo>
                  <a:pt x="453771" y="115036"/>
                </a:lnTo>
                <a:lnTo>
                  <a:pt x="455498" y="125996"/>
                </a:lnTo>
                <a:lnTo>
                  <a:pt x="471043" y="122758"/>
                </a:lnTo>
                <a:close/>
              </a:path>
              <a:path w="2979420" h="232409">
                <a:moveTo>
                  <a:pt x="512635" y="114693"/>
                </a:moveTo>
                <a:lnTo>
                  <a:pt x="510082" y="103898"/>
                </a:lnTo>
                <a:lnTo>
                  <a:pt x="502729" y="105244"/>
                </a:lnTo>
                <a:lnTo>
                  <a:pt x="495376" y="106591"/>
                </a:lnTo>
                <a:lnTo>
                  <a:pt x="497027" y="117563"/>
                </a:lnTo>
                <a:lnTo>
                  <a:pt x="512635" y="114693"/>
                </a:lnTo>
                <a:close/>
              </a:path>
              <a:path w="2979420" h="232409">
                <a:moveTo>
                  <a:pt x="554304" y="107035"/>
                </a:moveTo>
                <a:lnTo>
                  <a:pt x="551840" y="96227"/>
                </a:lnTo>
                <a:lnTo>
                  <a:pt x="544487" y="97574"/>
                </a:lnTo>
                <a:lnTo>
                  <a:pt x="537133" y="98920"/>
                </a:lnTo>
                <a:lnTo>
                  <a:pt x="538695" y="109905"/>
                </a:lnTo>
                <a:lnTo>
                  <a:pt x="554304" y="107035"/>
                </a:lnTo>
                <a:close/>
              </a:path>
              <a:path w="2979420" h="232409">
                <a:moveTo>
                  <a:pt x="595985" y="99377"/>
                </a:moveTo>
                <a:lnTo>
                  <a:pt x="593598" y="88557"/>
                </a:lnTo>
                <a:lnTo>
                  <a:pt x="586244" y="89903"/>
                </a:lnTo>
                <a:lnTo>
                  <a:pt x="578891" y="91249"/>
                </a:lnTo>
                <a:lnTo>
                  <a:pt x="580377" y="102247"/>
                </a:lnTo>
                <a:lnTo>
                  <a:pt x="595985" y="99377"/>
                </a:lnTo>
                <a:close/>
              </a:path>
              <a:path w="2979420" h="232409">
                <a:moveTo>
                  <a:pt x="637743" y="92138"/>
                </a:moveTo>
                <a:lnTo>
                  <a:pt x="635431" y="81280"/>
                </a:lnTo>
                <a:lnTo>
                  <a:pt x="628053" y="82448"/>
                </a:lnTo>
                <a:lnTo>
                  <a:pt x="620674" y="83604"/>
                </a:lnTo>
                <a:lnTo>
                  <a:pt x="622058" y="94615"/>
                </a:lnTo>
                <a:lnTo>
                  <a:pt x="637743" y="92138"/>
                </a:lnTo>
                <a:close/>
              </a:path>
              <a:path w="2979420" h="232409">
                <a:moveTo>
                  <a:pt x="679589" y="85559"/>
                </a:moveTo>
                <a:lnTo>
                  <a:pt x="677367" y="74688"/>
                </a:lnTo>
                <a:lnTo>
                  <a:pt x="669988" y="75857"/>
                </a:lnTo>
                <a:lnTo>
                  <a:pt x="662609" y="77012"/>
                </a:lnTo>
                <a:lnTo>
                  <a:pt x="663905" y="88036"/>
                </a:lnTo>
                <a:lnTo>
                  <a:pt x="679589" y="85559"/>
                </a:lnTo>
                <a:close/>
              </a:path>
              <a:path w="2979420" h="232409">
                <a:moveTo>
                  <a:pt x="721448" y="78968"/>
                </a:moveTo>
                <a:lnTo>
                  <a:pt x="719315" y="68084"/>
                </a:lnTo>
                <a:lnTo>
                  <a:pt x="711936" y="69253"/>
                </a:lnTo>
                <a:lnTo>
                  <a:pt x="704557" y="70408"/>
                </a:lnTo>
                <a:lnTo>
                  <a:pt x="705764" y="81445"/>
                </a:lnTo>
                <a:lnTo>
                  <a:pt x="721448" y="78968"/>
                </a:lnTo>
                <a:close/>
              </a:path>
              <a:path w="2979420" h="232409">
                <a:moveTo>
                  <a:pt x="763320" y="72542"/>
                </a:moveTo>
                <a:lnTo>
                  <a:pt x="761288" y="61633"/>
                </a:lnTo>
                <a:lnTo>
                  <a:pt x="753884" y="62649"/>
                </a:lnTo>
                <a:lnTo>
                  <a:pt x="746506" y="63804"/>
                </a:lnTo>
                <a:lnTo>
                  <a:pt x="747623" y="74853"/>
                </a:lnTo>
                <a:lnTo>
                  <a:pt x="755459" y="73621"/>
                </a:lnTo>
                <a:lnTo>
                  <a:pt x="763320" y="72542"/>
                </a:lnTo>
                <a:close/>
              </a:path>
              <a:path w="2979420" h="232409">
                <a:moveTo>
                  <a:pt x="805345" y="67106"/>
                </a:moveTo>
                <a:lnTo>
                  <a:pt x="803389" y="56184"/>
                </a:lnTo>
                <a:lnTo>
                  <a:pt x="795985" y="57150"/>
                </a:lnTo>
                <a:lnTo>
                  <a:pt x="788581" y="58115"/>
                </a:lnTo>
                <a:lnTo>
                  <a:pt x="789597" y="69151"/>
                </a:lnTo>
                <a:lnTo>
                  <a:pt x="805345" y="67106"/>
                </a:lnTo>
                <a:close/>
              </a:path>
              <a:path w="2979420" h="232409">
                <a:moveTo>
                  <a:pt x="847369" y="61645"/>
                </a:moveTo>
                <a:lnTo>
                  <a:pt x="845502" y="50711"/>
                </a:lnTo>
                <a:lnTo>
                  <a:pt x="838098" y="51676"/>
                </a:lnTo>
                <a:lnTo>
                  <a:pt x="830694" y="52641"/>
                </a:lnTo>
                <a:lnTo>
                  <a:pt x="831621" y="63690"/>
                </a:lnTo>
                <a:lnTo>
                  <a:pt x="847369" y="61645"/>
                </a:lnTo>
                <a:close/>
              </a:path>
              <a:path w="2979420" h="232409">
                <a:moveTo>
                  <a:pt x="889381" y="56197"/>
                </a:moveTo>
                <a:lnTo>
                  <a:pt x="887615" y="45250"/>
                </a:lnTo>
                <a:lnTo>
                  <a:pt x="880211" y="46215"/>
                </a:lnTo>
                <a:lnTo>
                  <a:pt x="872807" y="47180"/>
                </a:lnTo>
                <a:lnTo>
                  <a:pt x="873645" y="58242"/>
                </a:lnTo>
                <a:lnTo>
                  <a:pt x="889381" y="56197"/>
                </a:lnTo>
                <a:close/>
              </a:path>
              <a:path w="2979420" h="232409">
                <a:moveTo>
                  <a:pt x="931519" y="51765"/>
                </a:moveTo>
                <a:lnTo>
                  <a:pt x="929843" y="40805"/>
                </a:lnTo>
                <a:lnTo>
                  <a:pt x="922413" y="41554"/>
                </a:lnTo>
                <a:lnTo>
                  <a:pt x="914984" y="42303"/>
                </a:lnTo>
                <a:lnTo>
                  <a:pt x="915733" y="53378"/>
                </a:lnTo>
                <a:lnTo>
                  <a:pt x="931519" y="51765"/>
                </a:lnTo>
                <a:close/>
              </a:path>
              <a:path w="2979420" h="232409">
                <a:moveTo>
                  <a:pt x="973670" y="47498"/>
                </a:moveTo>
                <a:lnTo>
                  <a:pt x="972096" y="36525"/>
                </a:lnTo>
                <a:lnTo>
                  <a:pt x="964666" y="37274"/>
                </a:lnTo>
                <a:lnTo>
                  <a:pt x="957237" y="38023"/>
                </a:lnTo>
                <a:lnTo>
                  <a:pt x="957884" y="49098"/>
                </a:lnTo>
                <a:lnTo>
                  <a:pt x="973670" y="47498"/>
                </a:lnTo>
                <a:close/>
              </a:path>
              <a:path w="2979420" h="232409">
                <a:moveTo>
                  <a:pt x="1015822" y="43230"/>
                </a:moveTo>
                <a:lnTo>
                  <a:pt x="1014336" y="32245"/>
                </a:lnTo>
                <a:lnTo>
                  <a:pt x="1006906" y="32994"/>
                </a:lnTo>
                <a:lnTo>
                  <a:pt x="999477" y="33743"/>
                </a:lnTo>
                <a:lnTo>
                  <a:pt x="1000036" y="44831"/>
                </a:lnTo>
                <a:lnTo>
                  <a:pt x="1015822" y="43230"/>
                </a:lnTo>
                <a:close/>
              </a:path>
              <a:path w="2979420" h="232409">
                <a:moveTo>
                  <a:pt x="1058037" y="39624"/>
                </a:moveTo>
                <a:lnTo>
                  <a:pt x="1056652" y="28613"/>
                </a:lnTo>
                <a:lnTo>
                  <a:pt x="1049197" y="29146"/>
                </a:lnTo>
                <a:lnTo>
                  <a:pt x="1041742" y="29679"/>
                </a:lnTo>
                <a:lnTo>
                  <a:pt x="1042212" y="40767"/>
                </a:lnTo>
                <a:lnTo>
                  <a:pt x="1058037" y="39624"/>
                </a:lnTo>
                <a:close/>
              </a:path>
              <a:path w="2979420" h="232409">
                <a:moveTo>
                  <a:pt x="1100289" y="36563"/>
                </a:moveTo>
                <a:lnTo>
                  <a:pt x="1099007" y="25552"/>
                </a:lnTo>
                <a:lnTo>
                  <a:pt x="1091552" y="26085"/>
                </a:lnTo>
                <a:lnTo>
                  <a:pt x="1084097" y="26619"/>
                </a:lnTo>
                <a:lnTo>
                  <a:pt x="1084465" y="37706"/>
                </a:lnTo>
                <a:lnTo>
                  <a:pt x="1100289" y="36563"/>
                </a:lnTo>
                <a:close/>
              </a:path>
              <a:path w="2979420" h="232409">
                <a:moveTo>
                  <a:pt x="1142555" y="33528"/>
                </a:moveTo>
                <a:lnTo>
                  <a:pt x="1141361" y="22504"/>
                </a:lnTo>
                <a:lnTo>
                  <a:pt x="1133906" y="23037"/>
                </a:lnTo>
                <a:lnTo>
                  <a:pt x="1126451" y="23571"/>
                </a:lnTo>
                <a:lnTo>
                  <a:pt x="1126718" y="34671"/>
                </a:lnTo>
                <a:lnTo>
                  <a:pt x="1142555" y="33528"/>
                </a:lnTo>
                <a:close/>
              </a:path>
              <a:path w="2979420" h="232409">
                <a:moveTo>
                  <a:pt x="1700225" y="939"/>
                </a:moveTo>
                <a:lnTo>
                  <a:pt x="1692770" y="469"/>
                </a:lnTo>
                <a:lnTo>
                  <a:pt x="1685315" y="0"/>
                </a:lnTo>
                <a:lnTo>
                  <a:pt x="1684185" y="11036"/>
                </a:lnTo>
                <a:lnTo>
                  <a:pt x="1700022" y="12026"/>
                </a:lnTo>
                <a:lnTo>
                  <a:pt x="1700225" y="939"/>
                </a:lnTo>
                <a:close/>
              </a:path>
              <a:path w="2979420" h="232409">
                <a:moveTo>
                  <a:pt x="1742617" y="3594"/>
                </a:moveTo>
                <a:lnTo>
                  <a:pt x="1735162" y="3124"/>
                </a:lnTo>
                <a:lnTo>
                  <a:pt x="1727708" y="2654"/>
                </a:lnTo>
                <a:lnTo>
                  <a:pt x="1726476" y="13690"/>
                </a:lnTo>
                <a:lnTo>
                  <a:pt x="1742325" y="14681"/>
                </a:lnTo>
                <a:lnTo>
                  <a:pt x="1742617" y="3594"/>
                </a:lnTo>
                <a:close/>
              </a:path>
              <a:path w="2979420" h="232409">
                <a:moveTo>
                  <a:pt x="1785010" y="6261"/>
                </a:moveTo>
                <a:lnTo>
                  <a:pt x="1777555" y="5791"/>
                </a:lnTo>
                <a:lnTo>
                  <a:pt x="1770100" y="5321"/>
                </a:lnTo>
                <a:lnTo>
                  <a:pt x="1768779" y="16344"/>
                </a:lnTo>
                <a:lnTo>
                  <a:pt x="1784629" y="17348"/>
                </a:lnTo>
                <a:lnTo>
                  <a:pt x="1785010" y="6261"/>
                </a:lnTo>
                <a:close/>
              </a:path>
              <a:path w="2979420" h="232409">
                <a:moveTo>
                  <a:pt x="1827301" y="10287"/>
                </a:moveTo>
                <a:lnTo>
                  <a:pt x="1819859" y="9588"/>
                </a:lnTo>
                <a:lnTo>
                  <a:pt x="1812417" y="8890"/>
                </a:lnTo>
                <a:lnTo>
                  <a:pt x="1811007" y="19888"/>
                </a:lnTo>
                <a:lnTo>
                  <a:pt x="1826818" y="21374"/>
                </a:lnTo>
                <a:lnTo>
                  <a:pt x="1827301" y="10287"/>
                </a:lnTo>
                <a:close/>
              </a:path>
              <a:path w="2979420" h="232409">
                <a:moveTo>
                  <a:pt x="1869592" y="14274"/>
                </a:moveTo>
                <a:lnTo>
                  <a:pt x="1862150" y="13576"/>
                </a:lnTo>
                <a:lnTo>
                  <a:pt x="1854708" y="12877"/>
                </a:lnTo>
                <a:lnTo>
                  <a:pt x="1853209" y="23863"/>
                </a:lnTo>
                <a:lnTo>
                  <a:pt x="1869020" y="25349"/>
                </a:lnTo>
                <a:lnTo>
                  <a:pt x="1869592" y="14274"/>
                </a:lnTo>
                <a:close/>
              </a:path>
              <a:path w="2979420" h="232409">
                <a:moveTo>
                  <a:pt x="1911870" y="18249"/>
                </a:moveTo>
                <a:lnTo>
                  <a:pt x="1904428" y="17551"/>
                </a:lnTo>
                <a:lnTo>
                  <a:pt x="1896986" y="16852"/>
                </a:lnTo>
                <a:lnTo>
                  <a:pt x="1895398" y="27825"/>
                </a:lnTo>
                <a:lnTo>
                  <a:pt x="1911210" y="29324"/>
                </a:lnTo>
                <a:lnTo>
                  <a:pt x="1911870" y="18249"/>
                </a:lnTo>
                <a:close/>
              </a:path>
              <a:path w="2979420" h="232409">
                <a:moveTo>
                  <a:pt x="1954123" y="22567"/>
                </a:moveTo>
                <a:lnTo>
                  <a:pt x="1946706" y="21640"/>
                </a:lnTo>
                <a:lnTo>
                  <a:pt x="1939290" y="20764"/>
                </a:lnTo>
                <a:lnTo>
                  <a:pt x="1937600" y="31737"/>
                </a:lnTo>
                <a:lnTo>
                  <a:pt x="1945487" y="32651"/>
                </a:lnTo>
                <a:lnTo>
                  <a:pt x="1953361" y="33642"/>
                </a:lnTo>
                <a:lnTo>
                  <a:pt x="1954123" y="22567"/>
                </a:lnTo>
                <a:close/>
              </a:path>
              <a:path w="2979420" h="232409">
                <a:moveTo>
                  <a:pt x="1996262" y="27851"/>
                </a:moveTo>
                <a:lnTo>
                  <a:pt x="1988845" y="26924"/>
                </a:lnTo>
                <a:lnTo>
                  <a:pt x="1981428" y="25996"/>
                </a:lnTo>
                <a:lnTo>
                  <a:pt x="1979663" y="36944"/>
                </a:lnTo>
                <a:lnTo>
                  <a:pt x="1995424" y="38912"/>
                </a:lnTo>
                <a:lnTo>
                  <a:pt x="1996262" y="27851"/>
                </a:lnTo>
                <a:close/>
              </a:path>
              <a:path w="2979420" h="232409">
                <a:moveTo>
                  <a:pt x="2038413" y="33134"/>
                </a:moveTo>
                <a:lnTo>
                  <a:pt x="2030996" y="32207"/>
                </a:lnTo>
                <a:lnTo>
                  <a:pt x="2023579" y="31280"/>
                </a:lnTo>
                <a:lnTo>
                  <a:pt x="2021725" y="42214"/>
                </a:lnTo>
                <a:lnTo>
                  <a:pt x="2037486" y="44196"/>
                </a:lnTo>
                <a:lnTo>
                  <a:pt x="2038413" y="33134"/>
                </a:lnTo>
                <a:close/>
              </a:path>
              <a:path w="2979420" h="232409">
                <a:moveTo>
                  <a:pt x="2080552" y="38430"/>
                </a:moveTo>
                <a:lnTo>
                  <a:pt x="2073135" y="37503"/>
                </a:lnTo>
                <a:lnTo>
                  <a:pt x="2065718" y="36576"/>
                </a:lnTo>
                <a:lnTo>
                  <a:pt x="2063775" y="47498"/>
                </a:lnTo>
                <a:lnTo>
                  <a:pt x="2079536" y="49479"/>
                </a:lnTo>
                <a:lnTo>
                  <a:pt x="2080552" y="38430"/>
                </a:lnTo>
                <a:close/>
              </a:path>
              <a:path w="2979420" h="232409">
                <a:moveTo>
                  <a:pt x="2122614" y="44196"/>
                </a:moveTo>
                <a:lnTo>
                  <a:pt x="2115235" y="43040"/>
                </a:lnTo>
                <a:lnTo>
                  <a:pt x="2107857" y="41884"/>
                </a:lnTo>
                <a:lnTo>
                  <a:pt x="2105825" y="52781"/>
                </a:lnTo>
                <a:lnTo>
                  <a:pt x="2121522" y="55245"/>
                </a:lnTo>
                <a:lnTo>
                  <a:pt x="2122614" y="44196"/>
                </a:lnTo>
                <a:close/>
              </a:path>
              <a:path w="2979420" h="232409">
                <a:moveTo>
                  <a:pt x="2164575" y="50761"/>
                </a:moveTo>
                <a:lnTo>
                  <a:pt x="2157196" y="49606"/>
                </a:lnTo>
                <a:lnTo>
                  <a:pt x="2149818" y="48450"/>
                </a:lnTo>
                <a:lnTo>
                  <a:pt x="2147709" y="59334"/>
                </a:lnTo>
                <a:lnTo>
                  <a:pt x="2163394" y="61798"/>
                </a:lnTo>
                <a:lnTo>
                  <a:pt x="2164575" y="50761"/>
                </a:lnTo>
                <a:close/>
              </a:path>
              <a:path w="2979420" h="232409">
                <a:moveTo>
                  <a:pt x="2206536" y="57327"/>
                </a:moveTo>
                <a:lnTo>
                  <a:pt x="2199157" y="56172"/>
                </a:lnTo>
                <a:lnTo>
                  <a:pt x="2191778" y="55016"/>
                </a:lnTo>
                <a:lnTo>
                  <a:pt x="2189581" y="65887"/>
                </a:lnTo>
                <a:lnTo>
                  <a:pt x="2205266" y="68351"/>
                </a:lnTo>
                <a:lnTo>
                  <a:pt x="2206536" y="57327"/>
                </a:lnTo>
                <a:close/>
              </a:path>
              <a:path w="2979420" h="232409">
                <a:moveTo>
                  <a:pt x="2248497" y="63893"/>
                </a:moveTo>
                <a:lnTo>
                  <a:pt x="2241118" y="62738"/>
                </a:lnTo>
                <a:lnTo>
                  <a:pt x="2233739" y="61582"/>
                </a:lnTo>
                <a:lnTo>
                  <a:pt x="2231466" y="72440"/>
                </a:lnTo>
                <a:lnTo>
                  <a:pt x="2247150" y="74904"/>
                </a:lnTo>
                <a:lnTo>
                  <a:pt x="2248497" y="63893"/>
                </a:lnTo>
                <a:close/>
              </a:path>
              <a:path w="2979420" h="232409">
                <a:moveTo>
                  <a:pt x="2290368" y="70916"/>
                </a:moveTo>
                <a:lnTo>
                  <a:pt x="2283028" y="69545"/>
                </a:lnTo>
                <a:lnTo>
                  <a:pt x="2275687" y="68173"/>
                </a:lnTo>
                <a:lnTo>
                  <a:pt x="2273325" y="79006"/>
                </a:lnTo>
                <a:lnTo>
                  <a:pt x="2288933" y="81927"/>
                </a:lnTo>
                <a:lnTo>
                  <a:pt x="2290368" y="70916"/>
                </a:lnTo>
                <a:close/>
              </a:path>
              <a:path w="2979420" h="232409">
                <a:moveTo>
                  <a:pt x="2332113" y="78740"/>
                </a:moveTo>
                <a:lnTo>
                  <a:pt x="2324773" y="77368"/>
                </a:lnTo>
                <a:lnTo>
                  <a:pt x="2317432" y="75996"/>
                </a:lnTo>
                <a:lnTo>
                  <a:pt x="2314994" y="86817"/>
                </a:lnTo>
                <a:lnTo>
                  <a:pt x="2330602" y="89738"/>
                </a:lnTo>
                <a:lnTo>
                  <a:pt x="2332113" y="78740"/>
                </a:lnTo>
                <a:close/>
              </a:path>
              <a:path w="2979420" h="232409">
                <a:moveTo>
                  <a:pt x="2373858" y="86550"/>
                </a:moveTo>
                <a:lnTo>
                  <a:pt x="2366518" y="85178"/>
                </a:lnTo>
                <a:lnTo>
                  <a:pt x="2359177" y="83807"/>
                </a:lnTo>
                <a:lnTo>
                  <a:pt x="2356662" y="94602"/>
                </a:lnTo>
                <a:lnTo>
                  <a:pt x="2372271" y="97536"/>
                </a:lnTo>
                <a:lnTo>
                  <a:pt x="2373858" y="86550"/>
                </a:lnTo>
                <a:close/>
              </a:path>
              <a:path w="2979420" h="232409">
                <a:moveTo>
                  <a:pt x="2415603" y="94373"/>
                </a:moveTo>
                <a:lnTo>
                  <a:pt x="2408263" y="93002"/>
                </a:lnTo>
                <a:lnTo>
                  <a:pt x="2400922" y="91630"/>
                </a:lnTo>
                <a:lnTo>
                  <a:pt x="2398331" y="102412"/>
                </a:lnTo>
                <a:lnTo>
                  <a:pt x="2413939" y="105346"/>
                </a:lnTo>
                <a:lnTo>
                  <a:pt x="2415603" y="94373"/>
                </a:lnTo>
                <a:close/>
              </a:path>
              <a:path w="2979420" h="232409">
                <a:moveTo>
                  <a:pt x="2457285" y="102501"/>
                </a:moveTo>
                <a:lnTo>
                  <a:pt x="2449982" y="100914"/>
                </a:lnTo>
                <a:lnTo>
                  <a:pt x="2442667" y="99402"/>
                </a:lnTo>
                <a:lnTo>
                  <a:pt x="2440000" y="110172"/>
                </a:lnTo>
                <a:lnTo>
                  <a:pt x="2447772" y="111772"/>
                </a:lnTo>
                <a:lnTo>
                  <a:pt x="2455532" y="113461"/>
                </a:lnTo>
                <a:lnTo>
                  <a:pt x="2457285" y="102501"/>
                </a:lnTo>
                <a:close/>
              </a:path>
              <a:path w="2979420" h="232409">
                <a:moveTo>
                  <a:pt x="2498775" y="111531"/>
                </a:moveTo>
                <a:lnTo>
                  <a:pt x="2491473" y="109943"/>
                </a:lnTo>
                <a:lnTo>
                  <a:pt x="2484170" y="108356"/>
                </a:lnTo>
                <a:lnTo>
                  <a:pt x="2481440" y="119100"/>
                </a:lnTo>
                <a:lnTo>
                  <a:pt x="2496947" y="122478"/>
                </a:lnTo>
                <a:lnTo>
                  <a:pt x="2498775" y="111531"/>
                </a:lnTo>
                <a:close/>
              </a:path>
              <a:path w="2979420" h="232409">
                <a:moveTo>
                  <a:pt x="2540266" y="120561"/>
                </a:moveTo>
                <a:lnTo>
                  <a:pt x="2532964" y="118973"/>
                </a:lnTo>
                <a:lnTo>
                  <a:pt x="2525661" y="117386"/>
                </a:lnTo>
                <a:lnTo>
                  <a:pt x="2522855" y="128117"/>
                </a:lnTo>
                <a:lnTo>
                  <a:pt x="2538374" y="131495"/>
                </a:lnTo>
                <a:lnTo>
                  <a:pt x="2540266" y="120561"/>
                </a:lnTo>
                <a:close/>
              </a:path>
              <a:path w="2979420" h="232409">
                <a:moveTo>
                  <a:pt x="2581770" y="129603"/>
                </a:moveTo>
                <a:lnTo>
                  <a:pt x="2574467" y="128016"/>
                </a:lnTo>
                <a:lnTo>
                  <a:pt x="2567165" y="126428"/>
                </a:lnTo>
                <a:lnTo>
                  <a:pt x="2564282" y="137134"/>
                </a:lnTo>
                <a:lnTo>
                  <a:pt x="2579801" y="140512"/>
                </a:lnTo>
                <a:lnTo>
                  <a:pt x="2581770" y="129603"/>
                </a:lnTo>
                <a:close/>
              </a:path>
              <a:path w="2979420" h="232409">
                <a:moveTo>
                  <a:pt x="2623261" y="138633"/>
                </a:moveTo>
                <a:lnTo>
                  <a:pt x="2615958" y="137045"/>
                </a:lnTo>
                <a:lnTo>
                  <a:pt x="2608656" y="135458"/>
                </a:lnTo>
                <a:lnTo>
                  <a:pt x="2605697" y="146151"/>
                </a:lnTo>
                <a:lnTo>
                  <a:pt x="2621216" y="149529"/>
                </a:lnTo>
                <a:lnTo>
                  <a:pt x="2623261" y="138633"/>
                </a:lnTo>
                <a:close/>
              </a:path>
              <a:path w="2979420" h="232409">
                <a:moveTo>
                  <a:pt x="2664472" y="148831"/>
                </a:moveTo>
                <a:lnTo>
                  <a:pt x="2657221" y="147040"/>
                </a:lnTo>
                <a:lnTo>
                  <a:pt x="2649969" y="145249"/>
                </a:lnTo>
                <a:lnTo>
                  <a:pt x="2646946" y="155905"/>
                </a:lnTo>
                <a:lnTo>
                  <a:pt x="2662364" y="159727"/>
                </a:lnTo>
                <a:lnTo>
                  <a:pt x="2664472" y="148831"/>
                </a:lnTo>
                <a:close/>
              </a:path>
              <a:path w="2979420" h="232409">
                <a:moveTo>
                  <a:pt x="2705697" y="159054"/>
                </a:moveTo>
                <a:lnTo>
                  <a:pt x="2698445" y="157264"/>
                </a:lnTo>
                <a:lnTo>
                  <a:pt x="2691193" y="155473"/>
                </a:lnTo>
                <a:lnTo>
                  <a:pt x="2688094" y="166116"/>
                </a:lnTo>
                <a:lnTo>
                  <a:pt x="2703512" y="169938"/>
                </a:lnTo>
                <a:lnTo>
                  <a:pt x="2705697" y="159054"/>
                </a:lnTo>
                <a:close/>
              </a:path>
              <a:path w="2979420" h="232409">
                <a:moveTo>
                  <a:pt x="2746908" y="169265"/>
                </a:moveTo>
                <a:lnTo>
                  <a:pt x="2739656" y="167474"/>
                </a:lnTo>
                <a:lnTo>
                  <a:pt x="2732405" y="165684"/>
                </a:lnTo>
                <a:lnTo>
                  <a:pt x="2729242" y="176314"/>
                </a:lnTo>
                <a:lnTo>
                  <a:pt x="2744660" y="180136"/>
                </a:lnTo>
                <a:lnTo>
                  <a:pt x="2746908" y="169265"/>
                </a:lnTo>
                <a:close/>
              </a:path>
              <a:path w="2979420" h="232409">
                <a:moveTo>
                  <a:pt x="2788132" y="179476"/>
                </a:moveTo>
                <a:lnTo>
                  <a:pt x="2780881" y="177685"/>
                </a:lnTo>
                <a:lnTo>
                  <a:pt x="2773629" y="175882"/>
                </a:lnTo>
                <a:lnTo>
                  <a:pt x="2770403" y="186499"/>
                </a:lnTo>
                <a:lnTo>
                  <a:pt x="2785808" y="190322"/>
                </a:lnTo>
                <a:lnTo>
                  <a:pt x="2788132" y="179476"/>
                </a:lnTo>
                <a:close/>
              </a:path>
              <a:path w="2979420" h="232409">
                <a:moveTo>
                  <a:pt x="2829166" y="190360"/>
                </a:moveTo>
                <a:lnTo>
                  <a:pt x="2821965" y="188366"/>
                </a:lnTo>
                <a:lnTo>
                  <a:pt x="2814764" y="186372"/>
                </a:lnTo>
                <a:lnTo>
                  <a:pt x="2811475" y="196951"/>
                </a:lnTo>
                <a:lnTo>
                  <a:pt x="2826778" y="201206"/>
                </a:lnTo>
                <a:lnTo>
                  <a:pt x="2829166" y="190360"/>
                </a:lnTo>
                <a:close/>
              </a:path>
              <a:path w="2979420" h="232409">
                <a:moveTo>
                  <a:pt x="2870085" y="201714"/>
                </a:moveTo>
                <a:lnTo>
                  <a:pt x="2862884" y="199720"/>
                </a:lnTo>
                <a:lnTo>
                  <a:pt x="2855684" y="197726"/>
                </a:lnTo>
                <a:lnTo>
                  <a:pt x="2852331" y="208292"/>
                </a:lnTo>
                <a:lnTo>
                  <a:pt x="2867634" y="212534"/>
                </a:lnTo>
                <a:lnTo>
                  <a:pt x="2870085" y="201714"/>
                </a:lnTo>
                <a:close/>
              </a:path>
              <a:path w="2979420" h="232409">
                <a:moveTo>
                  <a:pt x="2911005" y="213055"/>
                </a:moveTo>
                <a:lnTo>
                  <a:pt x="2903804" y="211061"/>
                </a:lnTo>
                <a:lnTo>
                  <a:pt x="2896603" y="209067"/>
                </a:lnTo>
                <a:lnTo>
                  <a:pt x="2893187" y="219621"/>
                </a:lnTo>
                <a:lnTo>
                  <a:pt x="2908490" y="223862"/>
                </a:lnTo>
                <a:lnTo>
                  <a:pt x="2911005" y="213055"/>
                </a:lnTo>
                <a:close/>
              </a:path>
              <a:path w="2979420" h="232409">
                <a:moveTo>
                  <a:pt x="2951924" y="224396"/>
                </a:moveTo>
                <a:lnTo>
                  <a:pt x="2937522" y="220408"/>
                </a:lnTo>
                <a:lnTo>
                  <a:pt x="2934043" y="230936"/>
                </a:lnTo>
                <a:lnTo>
                  <a:pt x="2937522" y="231902"/>
                </a:lnTo>
                <a:lnTo>
                  <a:pt x="2950121" y="231902"/>
                </a:lnTo>
                <a:lnTo>
                  <a:pt x="2951924" y="224396"/>
                </a:lnTo>
                <a:close/>
              </a:path>
              <a:path w="2979420" h="232409">
                <a:moveTo>
                  <a:pt x="2978975" y="231902"/>
                </a:moveTo>
                <a:lnTo>
                  <a:pt x="2978429" y="231762"/>
                </a:lnTo>
                <a:lnTo>
                  <a:pt x="2978378" y="231902"/>
                </a:lnTo>
                <a:lnTo>
                  <a:pt x="2978975" y="231902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" name="bg object 57"/>
          <p:cNvSpPr/>
          <p:nvPr/>
        </p:nvSpPr>
        <p:spPr>
          <a:xfrm>
            <a:off x="6869207" y="7105295"/>
            <a:ext cx="270510" cy="0"/>
          </a:xfrm>
          <a:custGeom>
            <a:avLst/>
            <a:gdLst/>
            <a:ahLst/>
            <a:cxnLst/>
            <a:rect l="l" t="t" r="r" b="b"/>
            <a:pathLst>
              <a:path w="270509" h="0">
                <a:moveTo>
                  <a:pt x="0" y="0"/>
                </a:moveTo>
                <a:lnTo>
                  <a:pt x="270094" y="0"/>
                </a:lnTo>
              </a:path>
            </a:pathLst>
          </a:custGeom>
          <a:ln w="19239">
            <a:solidFill>
              <a:srgbClr val="45B1E5"/>
            </a:solidFill>
            <a:prstDash val="dot"/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bg object 58"/>
          <p:cNvSpPr/>
          <p:nvPr/>
        </p:nvSpPr>
        <p:spPr>
          <a:xfrm>
            <a:off x="7165801" y="7095271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29">
                <a:moveTo>
                  <a:pt x="7975" y="0"/>
                </a:moveTo>
                <a:lnTo>
                  <a:pt x="508" y="88"/>
                </a:lnTo>
                <a:lnTo>
                  <a:pt x="0" y="11175"/>
                </a:lnTo>
                <a:lnTo>
                  <a:pt x="7937" y="11087"/>
                </a:lnTo>
                <a:lnTo>
                  <a:pt x="15875" y="11214"/>
                </a:lnTo>
                <a:lnTo>
                  <a:pt x="15443" y="126"/>
                </a:lnTo>
                <a:lnTo>
                  <a:pt x="7975" y="0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" name="bg object 59"/>
          <p:cNvSpPr/>
          <p:nvPr/>
        </p:nvSpPr>
        <p:spPr>
          <a:xfrm>
            <a:off x="7208169" y="7106397"/>
            <a:ext cx="270510" cy="0"/>
          </a:xfrm>
          <a:custGeom>
            <a:avLst/>
            <a:gdLst/>
            <a:ahLst/>
            <a:cxnLst/>
            <a:rect l="l" t="t" r="r" b="b"/>
            <a:pathLst>
              <a:path w="270509" h="0">
                <a:moveTo>
                  <a:pt x="0" y="0"/>
                </a:moveTo>
                <a:lnTo>
                  <a:pt x="270113" y="0"/>
                </a:lnTo>
              </a:path>
            </a:pathLst>
          </a:custGeom>
          <a:ln w="20928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bg object 60"/>
          <p:cNvSpPr/>
          <p:nvPr/>
        </p:nvSpPr>
        <p:spPr>
          <a:xfrm>
            <a:off x="5818162" y="7107847"/>
            <a:ext cx="2859405" cy="207645"/>
          </a:xfrm>
          <a:custGeom>
            <a:avLst/>
            <a:gdLst/>
            <a:ahLst/>
            <a:cxnLst/>
            <a:rect l="l" t="t" r="r" b="b"/>
            <a:pathLst>
              <a:path w="2859404" h="207645">
                <a:moveTo>
                  <a:pt x="17348" y="207352"/>
                </a:moveTo>
                <a:lnTo>
                  <a:pt x="14452" y="198094"/>
                </a:lnTo>
                <a:lnTo>
                  <a:pt x="0" y="201879"/>
                </a:lnTo>
                <a:lnTo>
                  <a:pt x="1219" y="207352"/>
                </a:lnTo>
                <a:lnTo>
                  <a:pt x="17348" y="207352"/>
                </a:lnTo>
                <a:close/>
              </a:path>
              <a:path w="2859404" h="207645">
                <a:moveTo>
                  <a:pt x="58762" y="197993"/>
                </a:moveTo>
                <a:lnTo>
                  <a:pt x="55524" y="187375"/>
                </a:lnTo>
                <a:lnTo>
                  <a:pt x="48298" y="189268"/>
                </a:lnTo>
                <a:lnTo>
                  <a:pt x="41071" y="191160"/>
                </a:lnTo>
                <a:lnTo>
                  <a:pt x="43395" y="202006"/>
                </a:lnTo>
                <a:lnTo>
                  <a:pt x="58762" y="197993"/>
                </a:lnTo>
                <a:close/>
              </a:path>
              <a:path w="2859404" h="207645">
                <a:moveTo>
                  <a:pt x="99771" y="187274"/>
                </a:moveTo>
                <a:lnTo>
                  <a:pt x="96596" y="176657"/>
                </a:lnTo>
                <a:lnTo>
                  <a:pt x="89369" y="178536"/>
                </a:lnTo>
                <a:lnTo>
                  <a:pt x="82143" y="180428"/>
                </a:lnTo>
                <a:lnTo>
                  <a:pt x="84404" y="191287"/>
                </a:lnTo>
                <a:lnTo>
                  <a:pt x="99771" y="187274"/>
                </a:lnTo>
                <a:close/>
              </a:path>
              <a:path w="2859404" h="207645">
                <a:moveTo>
                  <a:pt x="140931" y="177266"/>
                </a:moveTo>
                <a:lnTo>
                  <a:pt x="137833" y="166611"/>
                </a:lnTo>
                <a:lnTo>
                  <a:pt x="130568" y="168351"/>
                </a:lnTo>
                <a:lnTo>
                  <a:pt x="123304" y="170091"/>
                </a:lnTo>
                <a:lnTo>
                  <a:pt x="125501" y="180962"/>
                </a:lnTo>
                <a:lnTo>
                  <a:pt x="140931" y="177266"/>
                </a:lnTo>
                <a:close/>
              </a:path>
              <a:path w="2859404" h="207645">
                <a:moveTo>
                  <a:pt x="182143" y="167373"/>
                </a:moveTo>
                <a:lnTo>
                  <a:pt x="179108" y="156705"/>
                </a:lnTo>
                <a:lnTo>
                  <a:pt x="171843" y="158445"/>
                </a:lnTo>
                <a:lnTo>
                  <a:pt x="164579" y="160185"/>
                </a:lnTo>
                <a:lnTo>
                  <a:pt x="166700" y="171081"/>
                </a:lnTo>
                <a:lnTo>
                  <a:pt x="182143" y="167373"/>
                </a:lnTo>
                <a:close/>
              </a:path>
              <a:path w="2859404" h="207645">
                <a:moveTo>
                  <a:pt x="223342" y="157480"/>
                </a:moveTo>
                <a:lnTo>
                  <a:pt x="220383" y="146799"/>
                </a:lnTo>
                <a:lnTo>
                  <a:pt x="213118" y="148539"/>
                </a:lnTo>
                <a:lnTo>
                  <a:pt x="205854" y="150279"/>
                </a:lnTo>
                <a:lnTo>
                  <a:pt x="207911" y="161188"/>
                </a:lnTo>
                <a:lnTo>
                  <a:pt x="223342" y="157480"/>
                </a:lnTo>
                <a:close/>
              </a:path>
              <a:path w="2859404" h="207645">
                <a:moveTo>
                  <a:pt x="264680" y="148209"/>
                </a:moveTo>
                <a:lnTo>
                  <a:pt x="261797" y="137490"/>
                </a:lnTo>
                <a:lnTo>
                  <a:pt x="254495" y="139077"/>
                </a:lnTo>
                <a:lnTo>
                  <a:pt x="247192" y="140665"/>
                </a:lnTo>
                <a:lnTo>
                  <a:pt x="249174" y="151574"/>
                </a:lnTo>
                <a:lnTo>
                  <a:pt x="264680" y="148209"/>
                </a:lnTo>
                <a:close/>
              </a:path>
              <a:path w="2859404" h="207645">
                <a:moveTo>
                  <a:pt x="306095" y="139217"/>
                </a:moveTo>
                <a:lnTo>
                  <a:pt x="303288" y="128485"/>
                </a:lnTo>
                <a:lnTo>
                  <a:pt x="295986" y="130073"/>
                </a:lnTo>
                <a:lnTo>
                  <a:pt x="288683" y="131660"/>
                </a:lnTo>
                <a:lnTo>
                  <a:pt x="290588" y="142582"/>
                </a:lnTo>
                <a:lnTo>
                  <a:pt x="306095" y="139217"/>
                </a:lnTo>
                <a:close/>
              </a:path>
              <a:path w="2859404" h="207645">
                <a:moveTo>
                  <a:pt x="347510" y="130225"/>
                </a:moveTo>
                <a:lnTo>
                  <a:pt x="344779" y="119481"/>
                </a:lnTo>
                <a:lnTo>
                  <a:pt x="337477" y="121069"/>
                </a:lnTo>
                <a:lnTo>
                  <a:pt x="330174" y="122656"/>
                </a:lnTo>
                <a:lnTo>
                  <a:pt x="332003" y="133604"/>
                </a:lnTo>
                <a:lnTo>
                  <a:pt x="347510" y="130225"/>
                </a:lnTo>
                <a:close/>
              </a:path>
              <a:path w="2859404" h="207645">
                <a:moveTo>
                  <a:pt x="389013" y="121729"/>
                </a:moveTo>
                <a:lnTo>
                  <a:pt x="386359" y="110959"/>
                </a:lnTo>
                <a:lnTo>
                  <a:pt x="379018" y="112369"/>
                </a:lnTo>
                <a:lnTo>
                  <a:pt x="371678" y="113779"/>
                </a:lnTo>
                <a:lnTo>
                  <a:pt x="373430" y="124726"/>
                </a:lnTo>
                <a:lnTo>
                  <a:pt x="389013" y="121729"/>
                </a:lnTo>
                <a:close/>
              </a:path>
              <a:path w="2859404" h="207645">
                <a:moveTo>
                  <a:pt x="430606" y="113715"/>
                </a:moveTo>
                <a:lnTo>
                  <a:pt x="428040" y="102933"/>
                </a:lnTo>
                <a:lnTo>
                  <a:pt x="420700" y="104343"/>
                </a:lnTo>
                <a:lnTo>
                  <a:pt x="413359" y="105752"/>
                </a:lnTo>
                <a:lnTo>
                  <a:pt x="415023" y="116725"/>
                </a:lnTo>
                <a:lnTo>
                  <a:pt x="430606" y="113715"/>
                </a:lnTo>
                <a:close/>
              </a:path>
              <a:path w="2859404" h="207645">
                <a:moveTo>
                  <a:pt x="472224" y="105689"/>
                </a:moveTo>
                <a:lnTo>
                  <a:pt x="469734" y="94894"/>
                </a:lnTo>
                <a:lnTo>
                  <a:pt x="462394" y="96304"/>
                </a:lnTo>
                <a:lnTo>
                  <a:pt x="455053" y="97713"/>
                </a:lnTo>
                <a:lnTo>
                  <a:pt x="456641" y="108699"/>
                </a:lnTo>
                <a:lnTo>
                  <a:pt x="472224" y="105689"/>
                </a:lnTo>
                <a:close/>
              </a:path>
              <a:path w="2859404" h="207645">
                <a:moveTo>
                  <a:pt x="513880" y="97980"/>
                </a:moveTo>
                <a:lnTo>
                  <a:pt x="511467" y="87147"/>
                </a:lnTo>
                <a:lnTo>
                  <a:pt x="504101" y="88379"/>
                </a:lnTo>
                <a:lnTo>
                  <a:pt x="496735" y="89623"/>
                </a:lnTo>
                <a:lnTo>
                  <a:pt x="498233" y="100622"/>
                </a:lnTo>
                <a:lnTo>
                  <a:pt x="513880" y="97980"/>
                </a:lnTo>
                <a:close/>
              </a:path>
              <a:path w="2859404" h="207645">
                <a:moveTo>
                  <a:pt x="555675" y="91008"/>
                </a:moveTo>
                <a:lnTo>
                  <a:pt x="553339" y="80162"/>
                </a:lnTo>
                <a:lnTo>
                  <a:pt x="545973" y="81394"/>
                </a:lnTo>
                <a:lnTo>
                  <a:pt x="538607" y="82626"/>
                </a:lnTo>
                <a:lnTo>
                  <a:pt x="540016" y="93624"/>
                </a:lnTo>
                <a:lnTo>
                  <a:pt x="555675" y="91008"/>
                </a:lnTo>
                <a:close/>
              </a:path>
              <a:path w="2859404" h="207645">
                <a:moveTo>
                  <a:pt x="597458" y="84023"/>
                </a:moveTo>
                <a:lnTo>
                  <a:pt x="595210" y="73164"/>
                </a:lnTo>
                <a:lnTo>
                  <a:pt x="587844" y="74396"/>
                </a:lnTo>
                <a:lnTo>
                  <a:pt x="580478" y="75628"/>
                </a:lnTo>
                <a:lnTo>
                  <a:pt x="581799" y="86639"/>
                </a:lnTo>
                <a:lnTo>
                  <a:pt x="597458" y="84023"/>
                </a:lnTo>
                <a:close/>
              </a:path>
              <a:path w="2859404" h="207645">
                <a:moveTo>
                  <a:pt x="639254" y="77063"/>
                </a:moveTo>
                <a:lnTo>
                  <a:pt x="637095" y="66179"/>
                </a:lnTo>
                <a:lnTo>
                  <a:pt x="629729" y="67411"/>
                </a:lnTo>
                <a:lnTo>
                  <a:pt x="622363" y="68643"/>
                </a:lnTo>
                <a:lnTo>
                  <a:pt x="623595" y="79667"/>
                </a:lnTo>
                <a:lnTo>
                  <a:pt x="639254" y="77063"/>
                </a:lnTo>
                <a:close/>
              </a:path>
              <a:path w="2859404" h="207645">
                <a:moveTo>
                  <a:pt x="681202" y="71234"/>
                </a:moveTo>
                <a:lnTo>
                  <a:pt x="679145" y="60325"/>
                </a:lnTo>
                <a:lnTo>
                  <a:pt x="671741" y="61366"/>
                </a:lnTo>
                <a:lnTo>
                  <a:pt x="664337" y="62407"/>
                </a:lnTo>
                <a:lnTo>
                  <a:pt x="665492" y="73431"/>
                </a:lnTo>
                <a:lnTo>
                  <a:pt x="681202" y="71234"/>
                </a:lnTo>
                <a:close/>
              </a:path>
              <a:path w="2859404" h="207645">
                <a:moveTo>
                  <a:pt x="723163" y="65354"/>
                </a:moveTo>
                <a:lnTo>
                  <a:pt x="721194" y="54444"/>
                </a:lnTo>
                <a:lnTo>
                  <a:pt x="713790" y="55473"/>
                </a:lnTo>
                <a:lnTo>
                  <a:pt x="706386" y="56515"/>
                </a:lnTo>
                <a:lnTo>
                  <a:pt x="707453" y="67551"/>
                </a:lnTo>
                <a:lnTo>
                  <a:pt x="723163" y="65354"/>
                </a:lnTo>
                <a:close/>
              </a:path>
              <a:path w="2859404" h="207645">
                <a:moveTo>
                  <a:pt x="765124" y="59486"/>
                </a:moveTo>
                <a:lnTo>
                  <a:pt x="763244" y="48552"/>
                </a:lnTo>
                <a:lnTo>
                  <a:pt x="755840" y="49593"/>
                </a:lnTo>
                <a:lnTo>
                  <a:pt x="748436" y="50622"/>
                </a:lnTo>
                <a:lnTo>
                  <a:pt x="749414" y="61683"/>
                </a:lnTo>
                <a:lnTo>
                  <a:pt x="765124" y="59486"/>
                </a:lnTo>
                <a:close/>
              </a:path>
              <a:path w="2859404" h="207645">
                <a:moveTo>
                  <a:pt x="807186" y="54483"/>
                </a:moveTo>
                <a:lnTo>
                  <a:pt x="805395" y="43522"/>
                </a:lnTo>
                <a:lnTo>
                  <a:pt x="797966" y="44361"/>
                </a:lnTo>
                <a:lnTo>
                  <a:pt x="790536" y="45199"/>
                </a:lnTo>
                <a:lnTo>
                  <a:pt x="791413" y="56248"/>
                </a:lnTo>
                <a:lnTo>
                  <a:pt x="807186" y="54483"/>
                </a:lnTo>
                <a:close/>
              </a:path>
              <a:path w="2859404" h="207645">
                <a:moveTo>
                  <a:pt x="849299" y="49758"/>
                </a:moveTo>
                <a:lnTo>
                  <a:pt x="847598" y="38785"/>
                </a:lnTo>
                <a:lnTo>
                  <a:pt x="840168" y="39624"/>
                </a:lnTo>
                <a:lnTo>
                  <a:pt x="832739" y="40462"/>
                </a:lnTo>
                <a:lnTo>
                  <a:pt x="833526" y="51523"/>
                </a:lnTo>
                <a:lnTo>
                  <a:pt x="849299" y="49758"/>
                </a:lnTo>
                <a:close/>
              </a:path>
              <a:path w="2859404" h="207645">
                <a:moveTo>
                  <a:pt x="891387" y="45034"/>
                </a:moveTo>
                <a:lnTo>
                  <a:pt x="889787" y="34074"/>
                </a:lnTo>
                <a:lnTo>
                  <a:pt x="882357" y="34899"/>
                </a:lnTo>
                <a:lnTo>
                  <a:pt x="874928" y="35737"/>
                </a:lnTo>
                <a:lnTo>
                  <a:pt x="875626" y="46812"/>
                </a:lnTo>
                <a:lnTo>
                  <a:pt x="891387" y="45034"/>
                </a:lnTo>
                <a:close/>
              </a:path>
              <a:path w="2859404" h="207645">
                <a:moveTo>
                  <a:pt x="933551" y="40817"/>
                </a:moveTo>
                <a:lnTo>
                  <a:pt x="932027" y="29819"/>
                </a:lnTo>
                <a:lnTo>
                  <a:pt x="924585" y="30441"/>
                </a:lnTo>
                <a:lnTo>
                  <a:pt x="917143" y="31064"/>
                </a:lnTo>
                <a:lnTo>
                  <a:pt x="917740" y="42138"/>
                </a:lnTo>
                <a:lnTo>
                  <a:pt x="933551" y="40817"/>
                </a:lnTo>
                <a:close/>
              </a:path>
              <a:path w="2859404" h="207645">
                <a:moveTo>
                  <a:pt x="975753" y="37312"/>
                </a:moveTo>
                <a:lnTo>
                  <a:pt x="974331" y="26301"/>
                </a:lnTo>
                <a:lnTo>
                  <a:pt x="966889" y="26924"/>
                </a:lnTo>
                <a:lnTo>
                  <a:pt x="959446" y="27546"/>
                </a:lnTo>
                <a:lnTo>
                  <a:pt x="959942" y="38620"/>
                </a:lnTo>
                <a:lnTo>
                  <a:pt x="975753" y="37312"/>
                </a:lnTo>
                <a:close/>
              </a:path>
              <a:path w="2859404" h="207645">
                <a:moveTo>
                  <a:pt x="1017981" y="33794"/>
                </a:moveTo>
                <a:lnTo>
                  <a:pt x="1016647" y="22783"/>
                </a:lnTo>
                <a:lnTo>
                  <a:pt x="1009205" y="23406"/>
                </a:lnTo>
                <a:lnTo>
                  <a:pt x="1001763" y="24028"/>
                </a:lnTo>
                <a:lnTo>
                  <a:pt x="1002169" y="35115"/>
                </a:lnTo>
                <a:lnTo>
                  <a:pt x="1017981" y="33794"/>
                </a:lnTo>
                <a:close/>
              </a:path>
              <a:path w="2859404" h="207645">
                <a:moveTo>
                  <a:pt x="1702435" y="1219"/>
                </a:moveTo>
                <a:lnTo>
                  <a:pt x="1694992" y="609"/>
                </a:lnTo>
                <a:lnTo>
                  <a:pt x="1687550" y="0"/>
                </a:lnTo>
                <a:lnTo>
                  <a:pt x="1686293" y="11023"/>
                </a:lnTo>
                <a:lnTo>
                  <a:pt x="1702117" y="12306"/>
                </a:lnTo>
                <a:lnTo>
                  <a:pt x="1702435" y="1219"/>
                </a:lnTo>
                <a:close/>
              </a:path>
              <a:path w="2859404" h="207645">
                <a:moveTo>
                  <a:pt x="1744764" y="4660"/>
                </a:moveTo>
                <a:lnTo>
                  <a:pt x="1737321" y="4051"/>
                </a:lnTo>
                <a:lnTo>
                  <a:pt x="1729879" y="3441"/>
                </a:lnTo>
                <a:lnTo>
                  <a:pt x="1728533" y="14452"/>
                </a:lnTo>
                <a:lnTo>
                  <a:pt x="1744357" y="15748"/>
                </a:lnTo>
                <a:lnTo>
                  <a:pt x="1744764" y="4660"/>
                </a:lnTo>
                <a:close/>
              </a:path>
              <a:path w="2859404" h="207645">
                <a:moveTo>
                  <a:pt x="1787080" y="8102"/>
                </a:moveTo>
                <a:lnTo>
                  <a:pt x="1779638" y="7493"/>
                </a:lnTo>
                <a:lnTo>
                  <a:pt x="1772196" y="6883"/>
                </a:lnTo>
                <a:lnTo>
                  <a:pt x="1770761" y="17894"/>
                </a:lnTo>
                <a:lnTo>
                  <a:pt x="1786585" y="19177"/>
                </a:lnTo>
                <a:lnTo>
                  <a:pt x="1787080" y="8102"/>
                </a:lnTo>
                <a:close/>
              </a:path>
              <a:path w="2859404" h="207645">
                <a:moveTo>
                  <a:pt x="1829409" y="11607"/>
                </a:moveTo>
                <a:lnTo>
                  <a:pt x="1821967" y="10934"/>
                </a:lnTo>
                <a:lnTo>
                  <a:pt x="1814525" y="10325"/>
                </a:lnTo>
                <a:lnTo>
                  <a:pt x="1813001" y="21323"/>
                </a:lnTo>
                <a:lnTo>
                  <a:pt x="1820913" y="21971"/>
                </a:lnTo>
                <a:lnTo>
                  <a:pt x="1828812" y="22694"/>
                </a:lnTo>
                <a:lnTo>
                  <a:pt x="1829409" y="11607"/>
                </a:lnTo>
                <a:close/>
              </a:path>
              <a:path w="2859404" h="207645">
                <a:moveTo>
                  <a:pt x="1871599" y="16408"/>
                </a:moveTo>
                <a:lnTo>
                  <a:pt x="1864169" y="15570"/>
                </a:lnTo>
                <a:lnTo>
                  <a:pt x="1856740" y="14732"/>
                </a:lnTo>
                <a:lnTo>
                  <a:pt x="1855139" y="25704"/>
                </a:lnTo>
                <a:lnTo>
                  <a:pt x="1870913" y="27482"/>
                </a:lnTo>
                <a:lnTo>
                  <a:pt x="1871599" y="16408"/>
                </a:lnTo>
                <a:close/>
              </a:path>
              <a:path w="2859404" h="207645">
                <a:moveTo>
                  <a:pt x="1913801" y="21145"/>
                </a:moveTo>
                <a:lnTo>
                  <a:pt x="1906371" y="20307"/>
                </a:lnTo>
                <a:lnTo>
                  <a:pt x="1898942" y="19469"/>
                </a:lnTo>
                <a:lnTo>
                  <a:pt x="1897253" y="30441"/>
                </a:lnTo>
                <a:lnTo>
                  <a:pt x="1913026" y="32207"/>
                </a:lnTo>
                <a:lnTo>
                  <a:pt x="1913801" y="21145"/>
                </a:lnTo>
                <a:close/>
              </a:path>
              <a:path w="2859404" h="207645">
                <a:moveTo>
                  <a:pt x="1955990" y="25882"/>
                </a:moveTo>
                <a:lnTo>
                  <a:pt x="1948561" y="25044"/>
                </a:lnTo>
                <a:lnTo>
                  <a:pt x="1941131" y="24206"/>
                </a:lnTo>
                <a:lnTo>
                  <a:pt x="1939353" y="35166"/>
                </a:lnTo>
                <a:lnTo>
                  <a:pt x="1955126" y="36931"/>
                </a:lnTo>
                <a:lnTo>
                  <a:pt x="1955990" y="25882"/>
                </a:lnTo>
                <a:close/>
              </a:path>
              <a:path w="2859404" h="207645">
                <a:moveTo>
                  <a:pt x="1998141" y="30873"/>
                </a:moveTo>
                <a:lnTo>
                  <a:pt x="1990750" y="29819"/>
                </a:lnTo>
                <a:lnTo>
                  <a:pt x="1983333" y="28917"/>
                </a:lnTo>
                <a:lnTo>
                  <a:pt x="1981466" y="39852"/>
                </a:lnTo>
                <a:lnTo>
                  <a:pt x="1989340" y="40817"/>
                </a:lnTo>
                <a:lnTo>
                  <a:pt x="1997202" y="41935"/>
                </a:lnTo>
                <a:lnTo>
                  <a:pt x="1998141" y="30873"/>
                </a:lnTo>
                <a:close/>
              </a:path>
              <a:path w="2859404" h="207645">
                <a:moveTo>
                  <a:pt x="2040178" y="36893"/>
                </a:moveTo>
                <a:lnTo>
                  <a:pt x="2032787" y="35839"/>
                </a:lnTo>
                <a:lnTo>
                  <a:pt x="2025396" y="34785"/>
                </a:lnTo>
                <a:lnTo>
                  <a:pt x="2023440" y="45694"/>
                </a:lnTo>
                <a:lnTo>
                  <a:pt x="2039150" y="47942"/>
                </a:lnTo>
                <a:lnTo>
                  <a:pt x="2040178" y="36893"/>
                </a:lnTo>
                <a:close/>
              </a:path>
              <a:path w="2859404" h="207645">
                <a:moveTo>
                  <a:pt x="2082203" y="42913"/>
                </a:moveTo>
                <a:lnTo>
                  <a:pt x="2074811" y="41859"/>
                </a:lnTo>
                <a:lnTo>
                  <a:pt x="2067420" y="40805"/>
                </a:lnTo>
                <a:lnTo>
                  <a:pt x="2065388" y="51701"/>
                </a:lnTo>
                <a:lnTo>
                  <a:pt x="2081098" y="53949"/>
                </a:lnTo>
                <a:lnTo>
                  <a:pt x="2082203" y="42913"/>
                </a:lnTo>
                <a:close/>
              </a:path>
              <a:path w="2859404" h="207645">
                <a:moveTo>
                  <a:pt x="2124240" y="48933"/>
                </a:moveTo>
                <a:lnTo>
                  <a:pt x="2116848" y="47879"/>
                </a:lnTo>
                <a:lnTo>
                  <a:pt x="2109457" y="46824"/>
                </a:lnTo>
                <a:lnTo>
                  <a:pt x="2107336" y="57708"/>
                </a:lnTo>
                <a:lnTo>
                  <a:pt x="2123046" y="59956"/>
                </a:lnTo>
                <a:lnTo>
                  <a:pt x="2124240" y="48933"/>
                </a:lnTo>
                <a:close/>
              </a:path>
              <a:path w="2859404" h="207645">
                <a:moveTo>
                  <a:pt x="2166213" y="55219"/>
                </a:moveTo>
                <a:lnTo>
                  <a:pt x="2158860" y="53936"/>
                </a:lnTo>
                <a:lnTo>
                  <a:pt x="2151481" y="52806"/>
                </a:lnTo>
                <a:lnTo>
                  <a:pt x="2149271" y="63677"/>
                </a:lnTo>
                <a:lnTo>
                  <a:pt x="2157120" y="64884"/>
                </a:lnTo>
                <a:lnTo>
                  <a:pt x="2164943" y="66243"/>
                </a:lnTo>
                <a:lnTo>
                  <a:pt x="2166213" y="55219"/>
                </a:lnTo>
                <a:close/>
              </a:path>
              <a:path w="2859404" h="207645">
                <a:moveTo>
                  <a:pt x="2208060" y="62496"/>
                </a:moveTo>
                <a:lnTo>
                  <a:pt x="2200694" y="61214"/>
                </a:lnTo>
                <a:lnTo>
                  <a:pt x="2193328" y="59931"/>
                </a:lnTo>
                <a:lnTo>
                  <a:pt x="2191054" y="70789"/>
                </a:lnTo>
                <a:lnTo>
                  <a:pt x="2206701" y="73507"/>
                </a:lnTo>
                <a:lnTo>
                  <a:pt x="2208060" y="62496"/>
                </a:lnTo>
                <a:close/>
              </a:path>
              <a:path w="2859404" h="207645">
                <a:moveTo>
                  <a:pt x="2249894" y="69761"/>
                </a:moveTo>
                <a:lnTo>
                  <a:pt x="2242528" y="68478"/>
                </a:lnTo>
                <a:lnTo>
                  <a:pt x="2235162" y="67195"/>
                </a:lnTo>
                <a:lnTo>
                  <a:pt x="2232812" y="78041"/>
                </a:lnTo>
                <a:lnTo>
                  <a:pt x="2248458" y="80759"/>
                </a:lnTo>
                <a:lnTo>
                  <a:pt x="2249894" y="69761"/>
                </a:lnTo>
                <a:close/>
              </a:path>
              <a:path w="2859404" h="207645">
                <a:moveTo>
                  <a:pt x="2291715" y="77038"/>
                </a:moveTo>
                <a:lnTo>
                  <a:pt x="2284349" y="75755"/>
                </a:lnTo>
                <a:lnTo>
                  <a:pt x="2276983" y="74472"/>
                </a:lnTo>
                <a:lnTo>
                  <a:pt x="2274557" y="85305"/>
                </a:lnTo>
                <a:lnTo>
                  <a:pt x="2290191" y="88023"/>
                </a:lnTo>
                <a:lnTo>
                  <a:pt x="2291715" y="77038"/>
                </a:lnTo>
                <a:close/>
              </a:path>
              <a:path w="2859404" h="207645">
                <a:moveTo>
                  <a:pt x="2333523" y="84366"/>
                </a:moveTo>
                <a:lnTo>
                  <a:pt x="2326182" y="83019"/>
                </a:lnTo>
                <a:lnTo>
                  <a:pt x="2318816" y="81737"/>
                </a:lnTo>
                <a:lnTo>
                  <a:pt x="2316315" y="92557"/>
                </a:lnTo>
                <a:lnTo>
                  <a:pt x="2324125" y="93903"/>
                </a:lnTo>
                <a:lnTo>
                  <a:pt x="2331936" y="95351"/>
                </a:lnTo>
                <a:lnTo>
                  <a:pt x="2333523" y="84366"/>
                </a:lnTo>
                <a:close/>
              </a:path>
              <a:path w="2859404" h="207645">
                <a:moveTo>
                  <a:pt x="2375116" y="92913"/>
                </a:moveTo>
                <a:lnTo>
                  <a:pt x="2367800" y="91414"/>
                </a:lnTo>
                <a:lnTo>
                  <a:pt x="2360485" y="89916"/>
                </a:lnTo>
                <a:lnTo>
                  <a:pt x="2357894" y="100698"/>
                </a:lnTo>
                <a:lnTo>
                  <a:pt x="2373452" y="103873"/>
                </a:lnTo>
                <a:lnTo>
                  <a:pt x="2375116" y="92913"/>
                </a:lnTo>
                <a:close/>
              </a:path>
              <a:path w="2859404" h="207645">
                <a:moveTo>
                  <a:pt x="2416708" y="101409"/>
                </a:moveTo>
                <a:lnTo>
                  <a:pt x="2409393" y="99910"/>
                </a:lnTo>
                <a:lnTo>
                  <a:pt x="2402078" y="98412"/>
                </a:lnTo>
                <a:lnTo>
                  <a:pt x="2399411" y="109181"/>
                </a:lnTo>
                <a:lnTo>
                  <a:pt x="2414968" y="112356"/>
                </a:lnTo>
                <a:lnTo>
                  <a:pt x="2416708" y="101409"/>
                </a:lnTo>
                <a:close/>
              </a:path>
              <a:path w="2859404" h="207645">
                <a:moveTo>
                  <a:pt x="2458313" y="109905"/>
                </a:moveTo>
                <a:lnTo>
                  <a:pt x="2450998" y="108407"/>
                </a:lnTo>
                <a:lnTo>
                  <a:pt x="2443683" y="106908"/>
                </a:lnTo>
                <a:lnTo>
                  <a:pt x="2440940" y="117665"/>
                </a:lnTo>
                <a:lnTo>
                  <a:pt x="2456497" y="120840"/>
                </a:lnTo>
                <a:lnTo>
                  <a:pt x="2458313" y="109905"/>
                </a:lnTo>
                <a:close/>
              </a:path>
              <a:path w="2859404" h="207645">
                <a:moveTo>
                  <a:pt x="2499906" y="118389"/>
                </a:moveTo>
                <a:lnTo>
                  <a:pt x="2492591" y="116890"/>
                </a:lnTo>
                <a:lnTo>
                  <a:pt x="2485275" y="115392"/>
                </a:lnTo>
                <a:lnTo>
                  <a:pt x="2482469" y="126136"/>
                </a:lnTo>
                <a:lnTo>
                  <a:pt x="2498026" y="129311"/>
                </a:lnTo>
                <a:lnTo>
                  <a:pt x="2499906" y="118389"/>
                </a:lnTo>
                <a:close/>
              </a:path>
              <a:path w="2859404" h="207645">
                <a:moveTo>
                  <a:pt x="2541282" y="127876"/>
                </a:moveTo>
                <a:lnTo>
                  <a:pt x="2534005" y="126174"/>
                </a:lnTo>
                <a:lnTo>
                  <a:pt x="2526728" y="124472"/>
                </a:lnTo>
                <a:lnTo>
                  <a:pt x="2523858" y="135178"/>
                </a:lnTo>
                <a:lnTo>
                  <a:pt x="2539314" y="138798"/>
                </a:lnTo>
                <a:lnTo>
                  <a:pt x="2541282" y="127876"/>
                </a:lnTo>
                <a:close/>
              </a:path>
              <a:path w="2859404" h="207645">
                <a:moveTo>
                  <a:pt x="2582621" y="137553"/>
                </a:moveTo>
                <a:lnTo>
                  <a:pt x="2575344" y="135851"/>
                </a:lnTo>
                <a:lnTo>
                  <a:pt x="2568067" y="134150"/>
                </a:lnTo>
                <a:lnTo>
                  <a:pt x="2565120" y="144843"/>
                </a:lnTo>
                <a:lnTo>
                  <a:pt x="2580589" y="148463"/>
                </a:lnTo>
                <a:lnTo>
                  <a:pt x="2582621" y="137553"/>
                </a:lnTo>
                <a:close/>
              </a:path>
              <a:path w="2859404" h="207645">
                <a:moveTo>
                  <a:pt x="2623959" y="147231"/>
                </a:moveTo>
                <a:lnTo>
                  <a:pt x="2616682" y="145529"/>
                </a:lnTo>
                <a:lnTo>
                  <a:pt x="2609405" y="143827"/>
                </a:lnTo>
                <a:lnTo>
                  <a:pt x="2606395" y="154508"/>
                </a:lnTo>
                <a:lnTo>
                  <a:pt x="2621851" y="158127"/>
                </a:lnTo>
                <a:lnTo>
                  <a:pt x="2623959" y="147231"/>
                </a:lnTo>
                <a:close/>
              </a:path>
              <a:path w="2859404" h="207645">
                <a:moveTo>
                  <a:pt x="2665298" y="156908"/>
                </a:moveTo>
                <a:lnTo>
                  <a:pt x="2658021" y="155206"/>
                </a:lnTo>
                <a:lnTo>
                  <a:pt x="2650744" y="153504"/>
                </a:lnTo>
                <a:lnTo>
                  <a:pt x="2647670" y="164160"/>
                </a:lnTo>
                <a:lnTo>
                  <a:pt x="2663126" y="167779"/>
                </a:lnTo>
                <a:lnTo>
                  <a:pt x="2665298" y="156908"/>
                </a:lnTo>
                <a:close/>
              </a:path>
              <a:path w="2859404" h="207645">
                <a:moveTo>
                  <a:pt x="2706497" y="167106"/>
                </a:moveTo>
                <a:lnTo>
                  <a:pt x="2699270" y="165201"/>
                </a:lnTo>
                <a:lnTo>
                  <a:pt x="2692044" y="163296"/>
                </a:lnTo>
                <a:lnTo>
                  <a:pt x="2688894" y="173926"/>
                </a:lnTo>
                <a:lnTo>
                  <a:pt x="2704249" y="177977"/>
                </a:lnTo>
                <a:lnTo>
                  <a:pt x="2706497" y="167106"/>
                </a:lnTo>
                <a:close/>
              </a:path>
              <a:path w="2859404" h="207645">
                <a:moveTo>
                  <a:pt x="2747543" y="177927"/>
                </a:moveTo>
                <a:lnTo>
                  <a:pt x="2740317" y="176022"/>
                </a:lnTo>
                <a:lnTo>
                  <a:pt x="2733090" y="174117"/>
                </a:lnTo>
                <a:lnTo>
                  <a:pt x="2729877" y="184734"/>
                </a:lnTo>
                <a:lnTo>
                  <a:pt x="2745232" y="188785"/>
                </a:lnTo>
                <a:lnTo>
                  <a:pt x="2747543" y="177927"/>
                </a:lnTo>
                <a:close/>
              </a:path>
              <a:path w="2859404" h="207645">
                <a:moveTo>
                  <a:pt x="2788602" y="188734"/>
                </a:moveTo>
                <a:lnTo>
                  <a:pt x="2781376" y="186829"/>
                </a:lnTo>
                <a:lnTo>
                  <a:pt x="2774150" y="184924"/>
                </a:lnTo>
                <a:lnTo>
                  <a:pt x="2770873" y="195529"/>
                </a:lnTo>
                <a:lnTo>
                  <a:pt x="2786227" y="199567"/>
                </a:lnTo>
                <a:lnTo>
                  <a:pt x="2788602" y="188734"/>
                </a:lnTo>
                <a:close/>
              </a:path>
              <a:path w="2859404" h="207645">
                <a:moveTo>
                  <a:pt x="2829649" y="199555"/>
                </a:moveTo>
                <a:lnTo>
                  <a:pt x="2815196" y="195745"/>
                </a:lnTo>
                <a:lnTo>
                  <a:pt x="2811856" y="206324"/>
                </a:lnTo>
                <a:lnTo>
                  <a:pt x="2815767" y="207352"/>
                </a:lnTo>
                <a:lnTo>
                  <a:pt x="2827883" y="207352"/>
                </a:lnTo>
                <a:lnTo>
                  <a:pt x="2829649" y="199555"/>
                </a:lnTo>
                <a:close/>
              </a:path>
              <a:path w="2859404" h="207645">
                <a:moveTo>
                  <a:pt x="2859265" y="207352"/>
                </a:moveTo>
                <a:lnTo>
                  <a:pt x="2856242" y="206565"/>
                </a:lnTo>
                <a:lnTo>
                  <a:pt x="2855988" y="207352"/>
                </a:lnTo>
                <a:lnTo>
                  <a:pt x="2859265" y="207352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" name="bg object 61"/>
          <p:cNvSpPr/>
          <p:nvPr/>
        </p:nvSpPr>
        <p:spPr>
          <a:xfrm>
            <a:off x="6862244" y="7127567"/>
            <a:ext cx="651510" cy="0"/>
          </a:xfrm>
          <a:custGeom>
            <a:avLst/>
            <a:gdLst/>
            <a:ahLst/>
            <a:cxnLst/>
            <a:rect l="l" t="t" r="r" b="b"/>
            <a:pathLst>
              <a:path w="651509" h="0">
                <a:moveTo>
                  <a:pt x="0" y="0"/>
                </a:moveTo>
                <a:lnTo>
                  <a:pt x="651327" y="0"/>
                </a:lnTo>
              </a:path>
            </a:pathLst>
          </a:custGeom>
          <a:ln w="23743">
            <a:solidFill>
              <a:srgbClr val="45B1E5"/>
            </a:solidFill>
            <a:prstDash val="dot"/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bg object 62"/>
          <p:cNvSpPr/>
          <p:nvPr/>
        </p:nvSpPr>
        <p:spPr>
          <a:xfrm>
            <a:off x="5936081" y="7126605"/>
            <a:ext cx="2739390" cy="188595"/>
          </a:xfrm>
          <a:custGeom>
            <a:avLst/>
            <a:gdLst/>
            <a:ahLst/>
            <a:cxnLst/>
            <a:rect l="l" t="t" r="r" b="b"/>
            <a:pathLst>
              <a:path w="2739390" h="188595">
                <a:moveTo>
                  <a:pt x="16598" y="188595"/>
                </a:moveTo>
                <a:lnTo>
                  <a:pt x="14503" y="181610"/>
                </a:lnTo>
                <a:lnTo>
                  <a:pt x="0" y="185191"/>
                </a:lnTo>
                <a:lnTo>
                  <a:pt x="711" y="188595"/>
                </a:lnTo>
                <a:lnTo>
                  <a:pt x="16598" y="188595"/>
                </a:lnTo>
                <a:close/>
              </a:path>
              <a:path w="2739390" h="188595">
                <a:moveTo>
                  <a:pt x="58813" y="182041"/>
                </a:moveTo>
                <a:lnTo>
                  <a:pt x="55702" y="171399"/>
                </a:lnTo>
                <a:lnTo>
                  <a:pt x="48450" y="173189"/>
                </a:lnTo>
                <a:lnTo>
                  <a:pt x="41198" y="174980"/>
                </a:lnTo>
                <a:lnTo>
                  <a:pt x="43408" y="185851"/>
                </a:lnTo>
                <a:lnTo>
                  <a:pt x="58813" y="182041"/>
                </a:lnTo>
                <a:close/>
              </a:path>
              <a:path w="2739390" h="188595">
                <a:moveTo>
                  <a:pt x="99961" y="171856"/>
                </a:moveTo>
                <a:lnTo>
                  <a:pt x="96913" y="161201"/>
                </a:lnTo>
                <a:lnTo>
                  <a:pt x="89662" y="162991"/>
                </a:lnTo>
                <a:lnTo>
                  <a:pt x="82410" y="164782"/>
                </a:lnTo>
                <a:lnTo>
                  <a:pt x="84556" y="175679"/>
                </a:lnTo>
                <a:lnTo>
                  <a:pt x="99961" y="171856"/>
                </a:lnTo>
                <a:close/>
              </a:path>
              <a:path w="2739390" h="188595">
                <a:moveTo>
                  <a:pt x="141211" y="162191"/>
                </a:moveTo>
                <a:lnTo>
                  <a:pt x="138239" y="151511"/>
                </a:lnTo>
                <a:lnTo>
                  <a:pt x="130949" y="153149"/>
                </a:lnTo>
                <a:lnTo>
                  <a:pt x="123659" y="154787"/>
                </a:lnTo>
                <a:lnTo>
                  <a:pt x="125730" y="165684"/>
                </a:lnTo>
                <a:lnTo>
                  <a:pt x="141211" y="162191"/>
                </a:lnTo>
                <a:close/>
              </a:path>
              <a:path w="2739390" h="188595">
                <a:moveTo>
                  <a:pt x="182549" y="152882"/>
                </a:moveTo>
                <a:lnTo>
                  <a:pt x="179654" y="142176"/>
                </a:lnTo>
                <a:lnTo>
                  <a:pt x="172364" y="143814"/>
                </a:lnTo>
                <a:lnTo>
                  <a:pt x="165074" y="145453"/>
                </a:lnTo>
                <a:lnTo>
                  <a:pt x="167068" y="156375"/>
                </a:lnTo>
                <a:lnTo>
                  <a:pt x="182549" y="152882"/>
                </a:lnTo>
                <a:close/>
              </a:path>
              <a:path w="2739390" h="188595">
                <a:moveTo>
                  <a:pt x="223888" y="143560"/>
                </a:moveTo>
                <a:lnTo>
                  <a:pt x="221056" y="132842"/>
                </a:lnTo>
                <a:lnTo>
                  <a:pt x="213766" y="134480"/>
                </a:lnTo>
                <a:lnTo>
                  <a:pt x="206476" y="136118"/>
                </a:lnTo>
                <a:lnTo>
                  <a:pt x="208394" y="147053"/>
                </a:lnTo>
                <a:lnTo>
                  <a:pt x="223888" y="143560"/>
                </a:lnTo>
                <a:close/>
              </a:path>
              <a:path w="2739390" h="188595">
                <a:moveTo>
                  <a:pt x="265303" y="134620"/>
                </a:moveTo>
                <a:lnTo>
                  <a:pt x="262547" y="123875"/>
                </a:lnTo>
                <a:lnTo>
                  <a:pt x="255219" y="125349"/>
                </a:lnTo>
                <a:lnTo>
                  <a:pt x="247891" y="126822"/>
                </a:lnTo>
                <a:lnTo>
                  <a:pt x="249732" y="137756"/>
                </a:lnTo>
                <a:lnTo>
                  <a:pt x="265303" y="134620"/>
                </a:lnTo>
                <a:close/>
              </a:path>
              <a:path w="2739390" h="188595">
                <a:moveTo>
                  <a:pt x="306832" y="126263"/>
                </a:moveTo>
                <a:lnTo>
                  <a:pt x="304165" y="115493"/>
                </a:lnTo>
                <a:lnTo>
                  <a:pt x="296837" y="116967"/>
                </a:lnTo>
                <a:lnTo>
                  <a:pt x="289509" y="118440"/>
                </a:lnTo>
                <a:lnTo>
                  <a:pt x="291274" y="129400"/>
                </a:lnTo>
                <a:lnTo>
                  <a:pt x="306832" y="126263"/>
                </a:lnTo>
                <a:close/>
              </a:path>
              <a:path w="2739390" h="188595">
                <a:moveTo>
                  <a:pt x="348373" y="117881"/>
                </a:moveTo>
                <a:lnTo>
                  <a:pt x="345770" y="107099"/>
                </a:lnTo>
                <a:lnTo>
                  <a:pt x="338455" y="108572"/>
                </a:lnTo>
                <a:lnTo>
                  <a:pt x="331127" y="110045"/>
                </a:lnTo>
                <a:lnTo>
                  <a:pt x="332816" y="121018"/>
                </a:lnTo>
                <a:lnTo>
                  <a:pt x="348373" y="117881"/>
                </a:lnTo>
                <a:close/>
              </a:path>
              <a:path w="2739390" h="188595">
                <a:moveTo>
                  <a:pt x="389953" y="109689"/>
                </a:moveTo>
                <a:lnTo>
                  <a:pt x="387426" y="98882"/>
                </a:lnTo>
                <a:lnTo>
                  <a:pt x="380072" y="100190"/>
                </a:lnTo>
                <a:lnTo>
                  <a:pt x="372745" y="101663"/>
                </a:lnTo>
                <a:lnTo>
                  <a:pt x="374357" y="112649"/>
                </a:lnTo>
                <a:lnTo>
                  <a:pt x="382130" y="111074"/>
                </a:lnTo>
                <a:lnTo>
                  <a:pt x="389953" y="109689"/>
                </a:lnTo>
                <a:close/>
              </a:path>
              <a:path w="2739390" h="188595">
                <a:moveTo>
                  <a:pt x="431673" y="102323"/>
                </a:moveTo>
                <a:lnTo>
                  <a:pt x="429234" y="91503"/>
                </a:lnTo>
                <a:lnTo>
                  <a:pt x="421881" y="92798"/>
                </a:lnTo>
                <a:lnTo>
                  <a:pt x="414528" y="94094"/>
                </a:lnTo>
                <a:lnTo>
                  <a:pt x="416039" y="105079"/>
                </a:lnTo>
                <a:lnTo>
                  <a:pt x="431673" y="102323"/>
                </a:lnTo>
                <a:close/>
              </a:path>
              <a:path w="2739390" h="188595">
                <a:moveTo>
                  <a:pt x="473405" y="94957"/>
                </a:moveTo>
                <a:lnTo>
                  <a:pt x="471043" y="84124"/>
                </a:lnTo>
                <a:lnTo>
                  <a:pt x="463689" y="85420"/>
                </a:lnTo>
                <a:lnTo>
                  <a:pt x="456336" y="86715"/>
                </a:lnTo>
                <a:lnTo>
                  <a:pt x="457771" y="97726"/>
                </a:lnTo>
                <a:lnTo>
                  <a:pt x="473405" y="94957"/>
                </a:lnTo>
                <a:close/>
              </a:path>
              <a:path w="2739390" h="188595">
                <a:moveTo>
                  <a:pt x="515124" y="87604"/>
                </a:moveTo>
                <a:lnTo>
                  <a:pt x="512851" y="76758"/>
                </a:lnTo>
                <a:lnTo>
                  <a:pt x="505498" y="78054"/>
                </a:lnTo>
                <a:lnTo>
                  <a:pt x="498144" y="79349"/>
                </a:lnTo>
                <a:lnTo>
                  <a:pt x="499491" y="90373"/>
                </a:lnTo>
                <a:lnTo>
                  <a:pt x="515124" y="87604"/>
                </a:lnTo>
                <a:close/>
              </a:path>
              <a:path w="2739390" h="188595">
                <a:moveTo>
                  <a:pt x="557009" y="81229"/>
                </a:moveTo>
                <a:lnTo>
                  <a:pt x="554824" y="70358"/>
                </a:lnTo>
                <a:lnTo>
                  <a:pt x="547433" y="71462"/>
                </a:lnTo>
                <a:lnTo>
                  <a:pt x="540042" y="72567"/>
                </a:lnTo>
                <a:lnTo>
                  <a:pt x="541312" y="83591"/>
                </a:lnTo>
                <a:lnTo>
                  <a:pt x="557009" y="81229"/>
                </a:lnTo>
                <a:close/>
              </a:path>
              <a:path w="2739390" h="188595">
                <a:moveTo>
                  <a:pt x="598906" y="74955"/>
                </a:moveTo>
                <a:lnTo>
                  <a:pt x="596811" y="64058"/>
                </a:lnTo>
                <a:lnTo>
                  <a:pt x="589419" y="65163"/>
                </a:lnTo>
                <a:lnTo>
                  <a:pt x="582028" y="66268"/>
                </a:lnTo>
                <a:lnTo>
                  <a:pt x="583209" y="77304"/>
                </a:lnTo>
                <a:lnTo>
                  <a:pt x="598906" y="74955"/>
                </a:lnTo>
                <a:close/>
              </a:path>
              <a:path w="2739390" h="188595">
                <a:moveTo>
                  <a:pt x="640803" y="68668"/>
                </a:moveTo>
                <a:lnTo>
                  <a:pt x="638797" y="57759"/>
                </a:lnTo>
                <a:lnTo>
                  <a:pt x="631405" y="58864"/>
                </a:lnTo>
                <a:lnTo>
                  <a:pt x="624014" y="59969"/>
                </a:lnTo>
                <a:lnTo>
                  <a:pt x="625106" y="71018"/>
                </a:lnTo>
                <a:lnTo>
                  <a:pt x="640803" y="68668"/>
                </a:lnTo>
                <a:close/>
              </a:path>
              <a:path w="2739390" h="188595">
                <a:moveTo>
                  <a:pt x="682790" y="63068"/>
                </a:moveTo>
                <a:lnTo>
                  <a:pt x="680872" y="52133"/>
                </a:lnTo>
                <a:lnTo>
                  <a:pt x="673455" y="53047"/>
                </a:lnTo>
                <a:lnTo>
                  <a:pt x="666038" y="53949"/>
                </a:lnTo>
                <a:lnTo>
                  <a:pt x="667042" y="64998"/>
                </a:lnTo>
                <a:lnTo>
                  <a:pt x="682790" y="63068"/>
                </a:lnTo>
                <a:close/>
              </a:path>
              <a:path w="2739390" h="188595">
                <a:moveTo>
                  <a:pt x="724839" y="57924"/>
                </a:moveTo>
                <a:lnTo>
                  <a:pt x="723011" y="46977"/>
                </a:lnTo>
                <a:lnTo>
                  <a:pt x="715594" y="47891"/>
                </a:lnTo>
                <a:lnTo>
                  <a:pt x="708177" y="48793"/>
                </a:lnTo>
                <a:lnTo>
                  <a:pt x="709091" y="59855"/>
                </a:lnTo>
                <a:lnTo>
                  <a:pt x="724839" y="57924"/>
                </a:lnTo>
                <a:close/>
              </a:path>
              <a:path w="2739390" h="188595">
                <a:moveTo>
                  <a:pt x="766902" y="52768"/>
                </a:moveTo>
                <a:lnTo>
                  <a:pt x="765162" y="41808"/>
                </a:lnTo>
                <a:lnTo>
                  <a:pt x="757745" y="42722"/>
                </a:lnTo>
                <a:lnTo>
                  <a:pt x="750328" y="43624"/>
                </a:lnTo>
                <a:lnTo>
                  <a:pt x="751141" y="54698"/>
                </a:lnTo>
                <a:lnTo>
                  <a:pt x="766902" y="52768"/>
                </a:lnTo>
                <a:close/>
              </a:path>
              <a:path w="2739390" h="188595">
                <a:moveTo>
                  <a:pt x="808990" y="47929"/>
                </a:moveTo>
                <a:lnTo>
                  <a:pt x="807339" y="36957"/>
                </a:lnTo>
                <a:lnTo>
                  <a:pt x="799896" y="37655"/>
                </a:lnTo>
                <a:lnTo>
                  <a:pt x="792467" y="38417"/>
                </a:lnTo>
                <a:lnTo>
                  <a:pt x="793191" y="49491"/>
                </a:lnTo>
                <a:lnTo>
                  <a:pt x="801090" y="48679"/>
                </a:lnTo>
                <a:lnTo>
                  <a:pt x="808990" y="47929"/>
                </a:lnTo>
                <a:close/>
              </a:path>
              <a:path w="2739390" h="188595">
                <a:moveTo>
                  <a:pt x="851154" y="43954"/>
                </a:moveTo>
                <a:lnTo>
                  <a:pt x="849604" y="32969"/>
                </a:lnTo>
                <a:lnTo>
                  <a:pt x="842162" y="33667"/>
                </a:lnTo>
                <a:lnTo>
                  <a:pt x="834720" y="34366"/>
                </a:lnTo>
                <a:lnTo>
                  <a:pt x="835355" y="45440"/>
                </a:lnTo>
                <a:lnTo>
                  <a:pt x="851154" y="43954"/>
                </a:lnTo>
                <a:close/>
              </a:path>
              <a:path w="2739390" h="188595">
                <a:moveTo>
                  <a:pt x="893343" y="39979"/>
                </a:moveTo>
                <a:lnTo>
                  <a:pt x="891882" y="28994"/>
                </a:lnTo>
                <a:lnTo>
                  <a:pt x="884440" y="29692"/>
                </a:lnTo>
                <a:lnTo>
                  <a:pt x="876998" y="30391"/>
                </a:lnTo>
                <a:lnTo>
                  <a:pt x="877544" y="41478"/>
                </a:lnTo>
                <a:lnTo>
                  <a:pt x="893343" y="39979"/>
                </a:lnTo>
                <a:close/>
              </a:path>
              <a:path w="2739390" h="188595">
                <a:moveTo>
                  <a:pt x="935520" y="36004"/>
                </a:moveTo>
                <a:lnTo>
                  <a:pt x="934148" y="25006"/>
                </a:lnTo>
                <a:lnTo>
                  <a:pt x="926706" y="25704"/>
                </a:lnTo>
                <a:lnTo>
                  <a:pt x="919264" y="26403"/>
                </a:lnTo>
                <a:lnTo>
                  <a:pt x="919721" y="37490"/>
                </a:lnTo>
                <a:lnTo>
                  <a:pt x="935520" y="36004"/>
                </a:lnTo>
                <a:close/>
              </a:path>
              <a:path w="2739390" h="188595">
                <a:moveTo>
                  <a:pt x="977785" y="33096"/>
                </a:moveTo>
                <a:lnTo>
                  <a:pt x="976503" y="22072"/>
                </a:lnTo>
                <a:lnTo>
                  <a:pt x="969048" y="22555"/>
                </a:lnTo>
                <a:lnTo>
                  <a:pt x="961593" y="23037"/>
                </a:lnTo>
                <a:lnTo>
                  <a:pt x="961948" y="34124"/>
                </a:lnTo>
                <a:lnTo>
                  <a:pt x="977785" y="33096"/>
                </a:lnTo>
                <a:close/>
              </a:path>
              <a:path w="2739390" h="188595">
                <a:moveTo>
                  <a:pt x="1020064" y="30340"/>
                </a:moveTo>
                <a:lnTo>
                  <a:pt x="1018870" y="19316"/>
                </a:lnTo>
                <a:lnTo>
                  <a:pt x="1011415" y="19799"/>
                </a:lnTo>
                <a:lnTo>
                  <a:pt x="1003960" y="20281"/>
                </a:lnTo>
                <a:lnTo>
                  <a:pt x="1004227" y="31369"/>
                </a:lnTo>
                <a:lnTo>
                  <a:pt x="1020064" y="30340"/>
                </a:lnTo>
                <a:close/>
              </a:path>
              <a:path w="2739390" h="188595">
                <a:moveTo>
                  <a:pt x="1619846" y="1016"/>
                </a:moveTo>
                <a:lnTo>
                  <a:pt x="1612392" y="508"/>
                </a:lnTo>
                <a:lnTo>
                  <a:pt x="1604937" y="0"/>
                </a:lnTo>
                <a:lnTo>
                  <a:pt x="1603756" y="11023"/>
                </a:lnTo>
                <a:lnTo>
                  <a:pt x="1619580" y="12103"/>
                </a:lnTo>
                <a:lnTo>
                  <a:pt x="1619846" y="1016"/>
                </a:lnTo>
                <a:close/>
              </a:path>
              <a:path w="2739390" h="188595">
                <a:moveTo>
                  <a:pt x="1662201" y="3911"/>
                </a:moveTo>
                <a:lnTo>
                  <a:pt x="1654746" y="3403"/>
                </a:lnTo>
                <a:lnTo>
                  <a:pt x="1647291" y="2895"/>
                </a:lnTo>
                <a:lnTo>
                  <a:pt x="1646021" y="13906"/>
                </a:lnTo>
                <a:lnTo>
                  <a:pt x="1661845" y="14998"/>
                </a:lnTo>
                <a:lnTo>
                  <a:pt x="1662201" y="3911"/>
                </a:lnTo>
                <a:close/>
              </a:path>
              <a:path w="2739390" h="188595">
                <a:moveTo>
                  <a:pt x="1704555" y="6807"/>
                </a:moveTo>
                <a:lnTo>
                  <a:pt x="1697101" y="6299"/>
                </a:lnTo>
                <a:lnTo>
                  <a:pt x="1689646" y="5791"/>
                </a:lnTo>
                <a:lnTo>
                  <a:pt x="1688274" y="16802"/>
                </a:lnTo>
                <a:lnTo>
                  <a:pt x="1704111" y="17881"/>
                </a:lnTo>
                <a:lnTo>
                  <a:pt x="1704555" y="6807"/>
                </a:lnTo>
                <a:close/>
              </a:path>
              <a:path w="2739390" h="188595">
                <a:moveTo>
                  <a:pt x="1746808" y="10909"/>
                </a:moveTo>
                <a:lnTo>
                  <a:pt x="1739379" y="10172"/>
                </a:lnTo>
                <a:lnTo>
                  <a:pt x="1731949" y="9436"/>
                </a:lnTo>
                <a:lnTo>
                  <a:pt x="1730489" y="20421"/>
                </a:lnTo>
                <a:lnTo>
                  <a:pt x="1746288" y="21996"/>
                </a:lnTo>
                <a:lnTo>
                  <a:pt x="1746808" y="10909"/>
                </a:lnTo>
                <a:close/>
              </a:path>
              <a:path w="2739390" h="188595">
                <a:moveTo>
                  <a:pt x="1789049" y="15100"/>
                </a:moveTo>
                <a:lnTo>
                  <a:pt x="1781619" y="14363"/>
                </a:lnTo>
                <a:lnTo>
                  <a:pt x="1774190" y="13627"/>
                </a:lnTo>
                <a:lnTo>
                  <a:pt x="1772640" y="24612"/>
                </a:lnTo>
                <a:lnTo>
                  <a:pt x="1788439" y="26174"/>
                </a:lnTo>
                <a:lnTo>
                  <a:pt x="1789049" y="15100"/>
                </a:lnTo>
                <a:close/>
              </a:path>
              <a:path w="2739390" h="188595">
                <a:moveTo>
                  <a:pt x="1831301" y="19291"/>
                </a:moveTo>
                <a:lnTo>
                  <a:pt x="1823872" y="18554"/>
                </a:lnTo>
                <a:lnTo>
                  <a:pt x="1816442" y="17818"/>
                </a:lnTo>
                <a:lnTo>
                  <a:pt x="1814817" y="28790"/>
                </a:lnTo>
                <a:lnTo>
                  <a:pt x="1830603" y="30365"/>
                </a:lnTo>
                <a:lnTo>
                  <a:pt x="1831301" y="19291"/>
                </a:lnTo>
                <a:close/>
              </a:path>
              <a:path w="2739390" h="188595">
                <a:moveTo>
                  <a:pt x="1873554" y="23495"/>
                </a:moveTo>
                <a:lnTo>
                  <a:pt x="1866125" y="22745"/>
                </a:lnTo>
                <a:lnTo>
                  <a:pt x="1858695" y="22009"/>
                </a:lnTo>
                <a:lnTo>
                  <a:pt x="1856981" y="32969"/>
                </a:lnTo>
                <a:lnTo>
                  <a:pt x="1872767" y="34556"/>
                </a:lnTo>
                <a:lnTo>
                  <a:pt x="1873554" y="23495"/>
                </a:lnTo>
                <a:close/>
              </a:path>
              <a:path w="2739390" h="188595">
                <a:moveTo>
                  <a:pt x="1915642" y="29019"/>
                </a:moveTo>
                <a:lnTo>
                  <a:pt x="1908238" y="28054"/>
                </a:lnTo>
                <a:lnTo>
                  <a:pt x="1900834" y="27089"/>
                </a:lnTo>
                <a:lnTo>
                  <a:pt x="1899031" y="38036"/>
                </a:lnTo>
                <a:lnTo>
                  <a:pt x="1914779" y="40081"/>
                </a:lnTo>
                <a:lnTo>
                  <a:pt x="1915642" y="29019"/>
                </a:lnTo>
                <a:close/>
              </a:path>
              <a:path w="2739390" h="188595">
                <a:moveTo>
                  <a:pt x="1957743" y="34480"/>
                </a:moveTo>
                <a:lnTo>
                  <a:pt x="1950339" y="33515"/>
                </a:lnTo>
                <a:lnTo>
                  <a:pt x="1942934" y="32550"/>
                </a:lnTo>
                <a:lnTo>
                  <a:pt x="1941055" y="43484"/>
                </a:lnTo>
                <a:lnTo>
                  <a:pt x="1956790" y="45529"/>
                </a:lnTo>
                <a:lnTo>
                  <a:pt x="1957743" y="34480"/>
                </a:lnTo>
                <a:close/>
              </a:path>
              <a:path w="2739390" h="188595">
                <a:moveTo>
                  <a:pt x="1999843" y="39954"/>
                </a:moveTo>
                <a:lnTo>
                  <a:pt x="1992439" y="38989"/>
                </a:lnTo>
                <a:lnTo>
                  <a:pt x="1985035" y="38023"/>
                </a:lnTo>
                <a:lnTo>
                  <a:pt x="1983066" y="48945"/>
                </a:lnTo>
                <a:lnTo>
                  <a:pt x="1998814" y="50990"/>
                </a:lnTo>
                <a:lnTo>
                  <a:pt x="1999843" y="39954"/>
                </a:lnTo>
                <a:close/>
              </a:path>
              <a:path w="2739390" h="188595">
                <a:moveTo>
                  <a:pt x="2041944" y="45427"/>
                </a:moveTo>
                <a:lnTo>
                  <a:pt x="2034540" y="44450"/>
                </a:lnTo>
                <a:lnTo>
                  <a:pt x="2027135" y="43484"/>
                </a:lnTo>
                <a:lnTo>
                  <a:pt x="2025091" y="54394"/>
                </a:lnTo>
                <a:lnTo>
                  <a:pt x="2040826" y="56464"/>
                </a:lnTo>
                <a:lnTo>
                  <a:pt x="2041944" y="45427"/>
                </a:lnTo>
                <a:close/>
              </a:path>
              <a:path w="2739390" h="188595">
                <a:moveTo>
                  <a:pt x="2083854" y="52209"/>
                </a:moveTo>
                <a:lnTo>
                  <a:pt x="2076475" y="51028"/>
                </a:lnTo>
                <a:lnTo>
                  <a:pt x="2069096" y="49847"/>
                </a:lnTo>
                <a:lnTo>
                  <a:pt x="2066975" y="60731"/>
                </a:lnTo>
                <a:lnTo>
                  <a:pt x="2082647" y="63246"/>
                </a:lnTo>
                <a:lnTo>
                  <a:pt x="2083854" y="52209"/>
                </a:lnTo>
                <a:close/>
              </a:path>
              <a:path w="2739390" h="188595">
                <a:moveTo>
                  <a:pt x="2125764" y="58928"/>
                </a:moveTo>
                <a:lnTo>
                  <a:pt x="2118385" y="57746"/>
                </a:lnTo>
                <a:lnTo>
                  <a:pt x="2111006" y="56565"/>
                </a:lnTo>
                <a:lnTo>
                  <a:pt x="2108809" y="67437"/>
                </a:lnTo>
                <a:lnTo>
                  <a:pt x="2124481" y="69951"/>
                </a:lnTo>
                <a:lnTo>
                  <a:pt x="2125764" y="58928"/>
                </a:lnTo>
                <a:close/>
              </a:path>
              <a:path w="2739390" h="188595">
                <a:moveTo>
                  <a:pt x="2167686" y="65646"/>
                </a:moveTo>
                <a:lnTo>
                  <a:pt x="2160308" y="64465"/>
                </a:lnTo>
                <a:lnTo>
                  <a:pt x="2152929" y="63284"/>
                </a:lnTo>
                <a:lnTo>
                  <a:pt x="2150656" y="74142"/>
                </a:lnTo>
                <a:lnTo>
                  <a:pt x="2166328" y="76657"/>
                </a:lnTo>
                <a:lnTo>
                  <a:pt x="2167686" y="65646"/>
                </a:lnTo>
                <a:close/>
              </a:path>
              <a:path w="2739390" h="188595">
                <a:moveTo>
                  <a:pt x="2209596" y="72377"/>
                </a:moveTo>
                <a:lnTo>
                  <a:pt x="2202218" y="71196"/>
                </a:lnTo>
                <a:lnTo>
                  <a:pt x="2194839" y="70015"/>
                </a:lnTo>
                <a:lnTo>
                  <a:pt x="2192490" y="80860"/>
                </a:lnTo>
                <a:lnTo>
                  <a:pt x="2208161" y="83375"/>
                </a:lnTo>
                <a:lnTo>
                  <a:pt x="2209596" y="72377"/>
                </a:lnTo>
                <a:close/>
              </a:path>
              <a:path w="2739390" h="188595">
                <a:moveTo>
                  <a:pt x="2251316" y="80251"/>
                </a:moveTo>
                <a:lnTo>
                  <a:pt x="2243975" y="78854"/>
                </a:lnTo>
                <a:lnTo>
                  <a:pt x="2236635" y="77457"/>
                </a:lnTo>
                <a:lnTo>
                  <a:pt x="2234209" y="88277"/>
                </a:lnTo>
                <a:lnTo>
                  <a:pt x="2249805" y="91249"/>
                </a:lnTo>
                <a:lnTo>
                  <a:pt x="2251316" y="80251"/>
                </a:lnTo>
                <a:close/>
              </a:path>
              <a:path w="2739390" h="188595">
                <a:moveTo>
                  <a:pt x="2293010" y="88201"/>
                </a:moveTo>
                <a:lnTo>
                  <a:pt x="2285669" y="86804"/>
                </a:lnTo>
                <a:lnTo>
                  <a:pt x="2278329" y="85407"/>
                </a:lnTo>
                <a:lnTo>
                  <a:pt x="2275827" y="96215"/>
                </a:lnTo>
                <a:lnTo>
                  <a:pt x="2291423" y="99187"/>
                </a:lnTo>
                <a:lnTo>
                  <a:pt x="2293010" y="88201"/>
                </a:lnTo>
                <a:close/>
              </a:path>
              <a:path w="2739390" h="188595">
                <a:moveTo>
                  <a:pt x="2334717" y="96139"/>
                </a:moveTo>
                <a:lnTo>
                  <a:pt x="2327376" y="94742"/>
                </a:lnTo>
                <a:lnTo>
                  <a:pt x="2320036" y="93345"/>
                </a:lnTo>
                <a:lnTo>
                  <a:pt x="2317458" y="104140"/>
                </a:lnTo>
                <a:lnTo>
                  <a:pt x="2333053" y="107099"/>
                </a:lnTo>
                <a:lnTo>
                  <a:pt x="2334717" y="96139"/>
                </a:lnTo>
                <a:close/>
              </a:path>
              <a:path w="2739390" h="188595">
                <a:moveTo>
                  <a:pt x="2376411" y="104089"/>
                </a:moveTo>
                <a:lnTo>
                  <a:pt x="2369070" y="102692"/>
                </a:lnTo>
                <a:lnTo>
                  <a:pt x="2361730" y="101295"/>
                </a:lnTo>
                <a:lnTo>
                  <a:pt x="2359075" y="112064"/>
                </a:lnTo>
                <a:lnTo>
                  <a:pt x="2374671" y="115036"/>
                </a:lnTo>
                <a:lnTo>
                  <a:pt x="2376411" y="104089"/>
                </a:lnTo>
                <a:close/>
              </a:path>
              <a:path w="2739390" h="188595">
                <a:moveTo>
                  <a:pt x="2417927" y="112877"/>
                </a:moveTo>
                <a:lnTo>
                  <a:pt x="2410637" y="111264"/>
                </a:lnTo>
                <a:lnTo>
                  <a:pt x="2403348" y="109651"/>
                </a:lnTo>
                <a:lnTo>
                  <a:pt x="2400617" y="120408"/>
                </a:lnTo>
                <a:lnTo>
                  <a:pt x="2416124" y="123825"/>
                </a:lnTo>
                <a:lnTo>
                  <a:pt x="2417927" y="112877"/>
                </a:lnTo>
                <a:close/>
              </a:path>
              <a:path w="2739390" h="188595">
                <a:moveTo>
                  <a:pt x="2459380" y="122008"/>
                </a:moveTo>
                <a:lnTo>
                  <a:pt x="2452090" y="120396"/>
                </a:lnTo>
                <a:lnTo>
                  <a:pt x="2444800" y="118783"/>
                </a:lnTo>
                <a:lnTo>
                  <a:pt x="2442006" y="129527"/>
                </a:lnTo>
                <a:lnTo>
                  <a:pt x="2457500" y="132930"/>
                </a:lnTo>
                <a:lnTo>
                  <a:pt x="2459380" y="122008"/>
                </a:lnTo>
                <a:close/>
              </a:path>
              <a:path w="2739390" h="188595">
                <a:moveTo>
                  <a:pt x="2500833" y="131140"/>
                </a:moveTo>
                <a:lnTo>
                  <a:pt x="2493543" y="129527"/>
                </a:lnTo>
                <a:lnTo>
                  <a:pt x="2486253" y="127914"/>
                </a:lnTo>
                <a:lnTo>
                  <a:pt x="2483383" y="138633"/>
                </a:lnTo>
                <a:lnTo>
                  <a:pt x="2498890" y="142049"/>
                </a:lnTo>
                <a:lnTo>
                  <a:pt x="2500833" y="131140"/>
                </a:lnTo>
                <a:close/>
              </a:path>
              <a:path w="2739390" h="188595">
                <a:moveTo>
                  <a:pt x="2542286" y="140284"/>
                </a:moveTo>
                <a:lnTo>
                  <a:pt x="2534996" y="138671"/>
                </a:lnTo>
                <a:lnTo>
                  <a:pt x="2527706" y="137058"/>
                </a:lnTo>
                <a:lnTo>
                  <a:pt x="2524772" y="147764"/>
                </a:lnTo>
                <a:lnTo>
                  <a:pt x="2540266" y="151180"/>
                </a:lnTo>
                <a:lnTo>
                  <a:pt x="2542286" y="140284"/>
                </a:lnTo>
                <a:close/>
              </a:path>
              <a:path w="2739390" h="188595">
                <a:moveTo>
                  <a:pt x="2583650" y="149796"/>
                </a:moveTo>
                <a:lnTo>
                  <a:pt x="2576411" y="147980"/>
                </a:lnTo>
                <a:lnTo>
                  <a:pt x="2569172" y="146164"/>
                </a:lnTo>
                <a:lnTo>
                  <a:pt x="2566162" y="156845"/>
                </a:lnTo>
                <a:lnTo>
                  <a:pt x="2581567" y="160693"/>
                </a:lnTo>
                <a:lnTo>
                  <a:pt x="2583650" y="149796"/>
                </a:lnTo>
                <a:close/>
              </a:path>
              <a:path w="2739390" h="188595">
                <a:moveTo>
                  <a:pt x="2624823" y="160070"/>
                </a:moveTo>
                <a:lnTo>
                  <a:pt x="2617584" y="158254"/>
                </a:lnTo>
                <a:lnTo>
                  <a:pt x="2610332" y="156451"/>
                </a:lnTo>
                <a:lnTo>
                  <a:pt x="2607272" y="167106"/>
                </a:lnTo>
                <a:lnTo>
                  <a:pt x="2622677" y="170942"/>
                </a:lnTo>
                <a:lnTo>
                  <a:pt x="2624823" y="160070"/>
                </a:lnTo>
                <a:close/>
              </a:path>
              <a:path w="2739390" h="188595">
                <a:moveTo>
                  <a:pt x="2666009" y="170357"/>
                </a:moveTo>
                <a:lnTo>
                  <a:pt x="2658770" y="168541"/>
                </a:lnTo>
                <a:lnTo>
                  <a:pt x="2651531" y="166725"/>
                </a:lnTo>
                <a:lnTo>
                  <a:pt x="2648394" y="177368"/>
                </a:lnTo>
                <a:lnTo>
                  <a:pt x="2663799" y="181216"/>
                </a:lnTo>
                <a:lnTo>
                  <a:pt x="2666009" y="170357"/>
                </a:lnTo>
                <a:close/>
              </a:path>
              <a:path w="2739390" h="188595">
                <a:moveTo>
                  <a:pt x="2707195" y="180644"/>
                </a:moveTo>
                <a:lnTo>
                  <a:pt x="2692717" y="177012"/>
                </a:lnTo>
                <a:lnTo>
                  <a:pt x="2689517" y="187642"/>
                </a:lnTo>
                <a:lnTo>
                  <a:pt x="2693365" y="188595"/>
                </a:lnTo>
                <a:lnTo>
                  <a:pt x="2705519" y="188595"/>
                </a:lnTo>
                <a:lnTo>
                  <a:pt x="2707195" y="180644"/>
                </a:lnTo>
                <a:close/>
              </a:path>
              <a:path w="2739390" h="188595">
                <a:moveTo>
                  <a:pt x="2739085" y="188595"/>
                </a:moveTo>
                <a:lnTo>
                  <a:pt x="2733878" y="187299"/>
                </a:lnTo>
                <a:lnTo>
                  <a:pt x="2733471" y="188595"/>
                </a:lnTo>
                <a:lnTo>
                  <a:pt x="2739085" y="188595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bg object 63"/>
          <p:cNvSpPr/>
          <p:nvPr/>
        </p:nvSpPr>
        <p:spPr>
          <a:xfrm>
            <a:off x="6982414" y="7146999"/>
            <a:ext cx="651510" cy="0"/>
          </a:xfrm>
          <a:custGeom>
            <a:avLst/>
            <a:gdLst/>
            <a:ahLst/>
            <a:cxnLst/>
            <a:rect l="l" t="t" r="r" b="b"/>
            <a:pathLst>
              <a:path w="651509" h="0">
                <a:moveTo>
                  <a:pt x="0" y="0"/>
                </a:moveTo>
                <a:lnTo>
                  <a:pt x="651337" y="0"/>
                </a:lnTo>
              </a:path>
            </a:pathLst>
          </a:custGeom>
          <a:ln w="23394">
            <a:solidFill>
              <a:srgbClr val="45B1E5"/>
            </a:solidFill>
            <a:prstDash val="dot"/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bg object 64"/>
          <p:cNvSpPr/>
          <p:nvPr/>
        </p:nvSpPr>
        <p:spPr>
          <a:xfrm>
            <a:off x="6054179" y="7149693"/>
            <a:ext cx="2618740" cy="166370"/>
          </a:xfrm>
          <a:custGeom>
            <a:avLst/>
            <a:gdLst/>
            <a:ahLst/>
            <a:cxnLst/>
            <a:rect l="l" t="t" r="r" b="b"/>
            <a:pathLst>
              <a:path w="2618740" h="166370">
                <a:moveTo>
                  <a:pt x="15773" y="165506"/>
                </a:moveTo>
                <a:lnTo>
                  <a:pt x="14554" y="161226"/>
                </a:lnTo>
                <a:lnTo>
                  <a:pt x="0" y="164630"/>
                </a:lnTo>
                <a:lnTo>
                  <a:pt x="165" y="165506"/>
                </a:lnTo>
                <a:lnTo>
                  <a:pt x="15773" y="165506"/>
                </a:lnTo>
                <a:close/>
              </a:path>
              <a:path w="2618740" h="166370">
                <a:moveTo>
                  <a:pt x="58889" y="162255"/>
                </a:moveTo>
                <a:lnTo>
                  <a:pt x="55892" y="151574"/>
                </a:lnTo>
                <a:lnTo>
                  <a:pt x="48615" y="153276"/>
                </a:lnTo>
                <a:lnTo>
                  <a:pt x="41338" y="154978"/>
                </a:lnTo>
                <a:lnTo>
                  <a:pt x="43421" y="165862"/>
                </a:lnTo>
                <a:lnTo>
                  <a:pt x="58889" y="162255"/>
                </a:lnTo>
                <a:close/>
              </a:path>
              <a:path w="2618740" h="166370">
                <a:moveTo>
                  <a:pt x="100152" y="152603"/>
                </a:moveTo>
                <a:lnTo>
                  <a:pt x="97231" y="141909"/>
                </a:lnTo>
                <a:lnTo>
                  <a:pt x="89954" y="143611"/>
                </a:lnTo>
                <a:lnTo>
                  <a:pt x="82677" y="145313"/>
                </a:lnTo>
                <a:lnTo>
                  <a:pt x="84696" y="156222"/>
                </a:lnTo>
                <a:lnTo>
                  <a:pt x="100152" y="152603"/>
                </a:lnTo>
                <a:close/>
              </a:path>
              <a:path w="2618740" h="166370">
                <a:moveTo>
                  <a:pt x="141478" y="143243"/>
                </a:moveTo>
                <a:lnTo>
                  <a:pt x="138633" y="132524"/>
                </a:lnTo>
                <a:lnTo>
                  <a:pt x="131318" y="134061"/>
                </a:lnTo>
                <a:lnTo>
                  <a:pt x="124015" y="135610"/>
                </a:lnTo>
                <a:lnTo>
                  <a:pt x="125945" y="146532"/>
                </a:lnTo>
                <a:lnTo>
                  <a:pt x="141478" y="143243"/>
                </a:lnTo>
                <a:close/>
              </a:path>
              <a:path w="2618740" h="166370">
                <a:moveTo>
                  <a:pt x="182956" y="134531"/>
                </a:moveTo>
                <a:lnTo>
                  <a:pt x="180187" y="123786"/>
                </a:lnTo>
                <a:lnTo>
                  <a:pt x="172872" y="125323"/>
                </a:lnTo>
                <a:lnTo>
                  <a:pt x="165557" y="126860"/>
                </a:lnTo>
                <a:lnTo>
                  <a:pt x="167424" y="137795"/>
                </a:lnTo>
                <a:lnTo>
                  <a:pt x="182956" y="134531"/>
                </a:lnTo>
                <a:close/>
              </a:path>
              <a:path w="2618740" h="166370">
                <a:moveTo>
                  <a:pt x="224421" y="125793"/>
                </a:moveTo>
                <a:lnTo>
                  <a:pt x="221729" y="115036"/>
                </a:lnTo>
                <a:lnTo>
                  <a:pt x="214414" y="116573"/>
                </a:lnTo>
                <a:lnTo>
                  <a:pt x="207098" y="118110"/>
                </a:lnTo>
                <a:lnTo>
                  <a:pt x="208889" y="129057"/>
                </a:lnTo>
                <a:lnTo>
                  <a:pt x="224421" y="125793"/>
                </a:lnTo>
                <a:close/>
              </a:path>
              <a:path w="2618740" h="166370">
                <a:moveTo>
                  <a:pt x="265887" y="117068"/>
                </a:moveTo>
                <a:lnTo>
                  <a:pt x="263271" y="106299"/>
                </a:lnTo>
                <a:lnTo>
                  <a:pt x="255955" y="107823"/>
                </a:lnTo>
                <a:lnTo>
                  <a:pt x="248640" y="109359"/>
                </a:lnTo>
                <a:lnTo>
                  <a:pt x="250355" y="120332"/>
                </a:lnTo>
                <a:lnTo>
                  <a:pt x="265887" y="117068"/>
                </a:lnTo>
                <a:close/>
              </a:path>
              <a:path w="2618740" h="166370">
                <a:moveTo>
                  <a:pt x="307568" y="109397"/>
                </a:moveTo>
                <a:lnTo>
                  <a:pt x="305015" y="98602"/>
                </a:lnTo>
                <a:lnTo>
                  <a:pt x="297675" y="99961"/>
                </a:lnTo>
                <a:lnTo>
                  <a:pt x="290334" y="101320"/>
                </a:lnTo>
                <a:lnTo>
                  <a:pt x="291960" y="112293"/>
                </a:lnTo>
                <a:lnTo>
                  <a:pt x="307568" y="109397"/>
                </a:lnTo>
                <a:close/>
              </a:path>
              <a:path w="2618740" h="166370">
                <a:moveTo>
                  <a:pt x="349224" y="101638"/>
                </a:moveTo>
                <a:lnTo>
                  <a:pt x="346760" y="90830"/>
                </a:lnTo>
                <a:lnTo>
                  <a:pt x="339420" y="92189"/>
                </a:lnTo>
                <a:lnTo>
                  <a:pt x="332079" y="93560"/>
                </a:lnTo>
                <a:lnTo>
                  <a:pt x="333616" y="104546"/>
                </a:lnTo>
                <a:lnTo>
                  <a:pt x="349224" y="101638"/>
                </a:lnTo>
                <a:close/>
              </a:path>
              <a:path w="2618740" h="166370">
                <a:moveTo>
                  <a:pt x="390893" y="93891"/>
                </a:moveTo>
                <a:lnTo>
                  <a:pt x="388505" y="83070"/>
                </a:lnTo>
                <a:lnTo>
                  <a:pt x="381165" y="84429"/>
                </a:lnTo>
                <a:lnTo>
                  <a:pt x="373824" y="85801"/>
                </a:lnTo>
                <a:lnTo>
                  <a:pt x="375285" y="96799"/>
                </a:lnTo>
                <a:lnTo>
                  <a:pt x="390893" y="93891"/>
                </a:lnTo>
                <a:close/>
              </a:path>
              <a:path w="2618740" h="166370">
                <a:moveTo>
                  <a:pt x="432701" y="86995"/>
                </a:moveTo>
                <a:lnTo>
                  <a:pt x="430403" y="76136"/>
                </a:lnTo>
                <a:lnTo>
                  <a:pt x="423024" y="77317"/>
                </a:lnTo>
                <a:lnTo>
                  <a:pt x="415645" y="78498"/>
                </a:lnTo>
                <a:lnTo>
                  <a:pt x="417029" y="89496"/>
                </a:lnTo>
                <a:lnTo>
                  <a:pt x="432701" y="86995"/>
                </a:lnTo>
                <a:close/>
              </a:path>
              <a:path w="2618740" h="166370">
                <a:moveTo>
                  <a:pt x="474535" y="80302"/>
                </a:moveTo>
                <a:lnTo>
                  <a:pt x="472325" y="69430"/>
                </a:lnTo>
                <a:lnTo>
                  <a:pt x="464947" y="70612"/>
                </a:lnTo>
                <a:lnTo>
                  <a:pt x="457568" y="71793"/>
                </a:lnTo>
                <a:lnTo>
                  <a:pt x="458863" y="82804"/>
                </a:lnTo>
                <a:lnTo>
                  <a:pt x="474535" y="80302"/>
                </a:lnTo>
                <a:close/>
              </a:path>
              <a:path w="2618740" h="166370">
                <a:moveTo>
                  <a:pt x="516382" y="73609"/>
                </a:moveTo>
                <a:lnTo>
                  <a:pt x="514261" y="62725"/>
                </a:lnTo>
                <a:lnTo>
                  <a:pt x="506882" y="63906"/>
                </a:lnTo>
                <a:lnTo>
                  <a:pt x="499503" y="65087"/>
                </a:lnTo>
                <a:lnTo>
                  <a:pt x="500710" y="76111"/>
                </a:lnTo>
                <a:lnTo>
                  <a:pt x="516382" y="73609"/>
                </a:lnTo>
                <a:close/>
              </a:path>
              <a:path w="2618740" h="166370">
                <a:moveTo>
                  <a:pt x="558304" y="67449"/>
                </a:moveTo>
                <a:lnTo>
                  <a:pt x="556260" y="56540"/>
                </a:lnTo>
                <a:lnTo>
                  <a:pt x="548855" y="57531"/>
                </a:lnTo>
                <a:lnTo>
                  <a:pt x="541451" y="58521"/>
                </a:lnTo>
                <a:lnTo>
                  <a:pt x="542569" y="69545"/>
                </a:lnTo>
                <a:lnTo>
                  <a:pt x="558304" y="67449"/>
                </a:lnTo>
                <a:close/>
              </a:path>
              <a:path w="2618740" h="166370">
                <a:moveTo>
                  <a:pt x="600303" y="61849"/>
                </a:moveTo>
                <a:lnTo>
                  <a:pt x="598347" y="50927"/>
                </a:lnTo>
                <a:lnTo>
                  <a:pt x="590943" y="51917"/>
                </a:lnTo>
                <a:lnTo>
                  <a:pt x="583539" y="52908"/>
                </a:lnTo>
                <a:lnTo>
                  <a:pt x="584568" y="63944"/>
                </a:lnTo>
                <a:lnTo>
                  <a:pt x="600303" y="61849"/>
                </a:lnTo>
                <a:close/>
              </a:path>
              <a:path w="2618740" h="166370">
                <a:moveTo>
                  <a:pt x="642302" y="56261"/>
                </a:moveTo>
                <a:lnTo>
                  <a:pt x="640435" y="45326"/>
                </a:lnTo>
                <a:lnTo>
                  <a:pt x="633031" y="46316"/>
                </a:lnTo>
                <a:lnTo>
                  <a:pt x="625627" y="47307"/>
                </a:lnTo>
                <a:lnTo>
                  <a:pt x="626567" y="58356"/>
                </a:lnTo>
                <a:lnTo>
                  <a:pt x="642302" y="56261"/>
                </a:lnTo>
                <a:close/>
              </a:path>
              <a:path w="2618740" h="166370">
                <a:moveTo>
                  <a:pt x="684326" y="50787"/>
                </a:moveTo>
                <a:lnTo>
                  <a:pt x="682548" y="39839"/>
                </a:lnTo>
                <a:lnTo>
                  <a:pt x="675132" y="40716"/>
                </a:lnTo>
                <a:lnTo>
                  <a:pt x="667727" y="41706"/>
                </a:lnTo>
                <a:lnTo>
                  <a:pt x="668578" y="52768"/>
                </a:lnTo>
                <a:lnTo>
                  <a:pt x="676452" y="51727"/>
                </a:lnTo>
                <a:lnTo>
                  <a:pt x="684326" y="50787"/>
                </a:lnTo>
                <a:close/>
              </a:path>
              <a:path w="2618740" h="166370">
                <a:moveTo>
                  <a:pt x="726465" y="46393"/>
                </a:moveTo>
                <a:lnTo>
                  <a:pt x="724776" y="35433"/>
                </a:lnTo>
                <a:lnTo>
                  <a:pt x="717346" y="36207"/>
                </a:lnTo>
                <a:lnTo>
                  <a:pt x="709917" y="36995"/>
                </a:lnTo>
                <a:lnTo>
                  <a:pt x="710679" y="48056"/>
                </a:lnTo>
                <a:lnTo>
                  <a:pt x="726465" y="46393"/>
                </a:lnTo>
                <a:close/>
              </a:path>
              <a:path w="2618740" h="166370">
                <a:moveTo>
                  <a:pt x="768604" y="41960"/>
                </a:moveTo>
                <a:lnTo>
                  <a:pt x="767003" y="30975"/>
                </a:lnTo>
                <a:lnTo>
                  <a:pt x="759574" y="31762"/>
                </a:lnTo>
                <a:lnTo>
                  <a:pt x="752144" y="32537"/>
                </a:lnTo>
                <a:lnTo>
                  <a:pt x="752817" y="43611"/>
                </a:lnTo>
                <a:lnTo>
                  <a:pt x="768604" y="41960"/>
                </a:lnTo>
                <a:close/>
              </a:path>
              <a:path w="2618740" h="166370">
                <a:moveTo>
                  <a:pt x="810755" y="37515"/>
                </a:moveTo>
                <a:lnTo>
                  <a:pt x="809244" y="26530"/>
                </a:lnTo>
                <a:lnTo>
                  <a:pt x="801814" y="27317"/>
                </a:lnTo>
                <a:lnTo>
                  <a:pt x="794385" y="28092"/>
                </a:lnTo>
                <a:lnTo>
                  <a:pt x="794969" y="39179"/>
                </a:lnTo>
                <a:lnTo>
                  <a:pt x="810755" y="37515"/>
                </a:lnTo>
                <a:close/>
              </a:path>
              <a:path w="2618740" h="166370">
                <a:moveTo>
                  <a:pt x="852957" y="33959"/>
                </a:moveTo>
                <a:lnTo>
                  <a:pt x="851547" y="22948"/>
                </a:lnTo>
                <a:lnTo>
                  <a:pt x="844092" y="23520"/>
                </a:lnTo>
                <a:lnTo>
                  <a:pt x="836637" y="24091"/>
                </a:lnTo>
                <a:lnTo>
                  <a:pt x="837133" y="35166"/>
                </a:lnTo>
                <a:lnTo>
                  <a:pt x="852957" y="33959"/>
                </a:lnTo>
                <a:close/>
              </a:path>
              <a:path w="2618740" h="166370">
                <a:moveTo>
                  <a:pt x="895210" y="30721"/>
                </a:moveTo>
                <a:lnTo>
                  <a:pt x="893889" y="19710"/>
                </a:lnTo>
                <a:lnTo>
                  <a:pt x="886434" y="20281"/>
                </a:lnTo>
                <a:lnTo>
                  <a:pt x="878979" y="20853"/>
                </a:lnTo>
                <a:lnTo>
                  <a:pt x="879386" y="31940"/>
                </a:lnTo>
                <a:lnTo>
                  <a:pt x="895210" y="30721"/>
                </a:lnTo>
                <a:close/>
              </a:path>
              <a:path w="2618740" h="166370">
                <a:moveTo>
                  <a:pt x="1621891" y="1270"/>
                </a:moveTo>
                <a:lnTo>
                  <a:pt x="1614449" y="635"/>
                </a:lnTo>
                <a:lnTo>
                  <a:pt x="1607007" y="0"/>
                </a:lnTo>
                <a:lnTo>
                  <a:pt x="1605711" y="11010"/>
                </a:lnTo>
                <a:lnTo>
                  <a:pt x="1621523" y="12369"/>
                </a:lnTo>
                <a:lnTo>
                  <a:pt x="1621891" y="1270"/>
                </a:lnTo>
                <a:close/>
              </a:path>
              <a:path w="2618740" h="166370">
                <a:moveTo>
                  <a:pt x="1664195" y="4914"/>
                </a:moveTo>
                <a:lnTo>
                  <a:pt x="1656753" y="4279"/>
                </a:lnTo>
                <a:lnTo>
                  <a:pt x="1649310" y="3644"/>
                </a:lnTo>
                <a:lnTo>
                  <a:pt x="1647926" y="14643"/>
                </a:lnTo>
                <a:lnTo>
                  <a:pt x="1663738" y="16002"/>
                </a:lnTo>
                <a:lnTo>
                  <a:pt x="1664195" y="4914"/>
                </a:lnTo>
                <a:close/>
              </a:path>
              <a:path w="2618740" h="166370">
                <a:moveTo>
                  <a:pt x="1706486" y="8559"/>
                </a:moveTo>
                <a:lnTo>
                  <a:pt x="1699044" y="7924"/>
                </a:lnTo>
                <a:lnTo>
                  <a:pt x="1691601" y="7277"/>
                </a:lnTo>
                <a:lnTo>
                  <a:pt x="1690128" y="18288"/>
                </a:lnTo>
                <a:lnTo>
                  <a:pt x="1705940" y="19646"/>
                </a:lnTo>
                <a:lnTo>
                  <a:pt x="1706486" y="8559"/>
                </a:lnTo>
                <a:close/>
              </a:path>
              <a:path w="2618740" h="166370">
                <a:moveTo>
                  <a:pt x="1748790" y="12204"/>
                </a:moveTo>
                <a:lnTo>
                  <a:pt x="1741347" y="11569"/>
                </a:lnTo>
                <a:lnTo>
                  <a:pt x="1733905" y="10934"/>
                </a:lnTo>
                <a:lnTo>
                  <a:pt x="1732343" y="21920"/>
                </a:lnTo>
                <a:lnTo>
                  <a:pt x="1748155" y="23279"/>
                </a:lnTo>
                <a:lnTo>
                  <a:pt x="1748790" y="12204"/>
                </a:lnTo>
                <a:close/>
              </a:path>
              <a:path w="2618740" h="166370">
                <a:moveTo>
                  <a:pt x="1790966" y="16979"/>
                </a:moveTo>
                <a:lnTo>
                  <a:pt x="1783549" y="16116"/>
                </a:lnTo>
                <a:lnTo>
                  <a:pt x="1776133" y="15252"/>
                </a:lnTo>
                <a:lnTo>
                  <a:pt x="1774494" y="26212"/>
                </a:lnTo>
                <a:lnTo>
                  <a:pt x="1790255" y="28054"/>
                </a:lnTo>
                <a:lnTo>
                  <a:pt x="1790966" y="16979"/>
                </a:lnTo>
                <a:close/>
              </a:path>
              <a:path w="2618740" h="166370">
                <a:moveTo>
                  <a:pt x="1833130" y="21894"/>
                </a:moveTo>
                <a:lnTo>
                  <a:pt x="1825713" y="21031"/>
                </a:lnTo>
                <a:lnTo>
                  <a:pt x="1818297" y="20167"/>
                </a:lnTo>
                <a:lnTo>
                  <a:pt x="1816569" y="31127"/>
                </a:lnTo>
                <a:lnTo>
                  <a:pt x="1832343" y="32956"/>
                </a:lnTo>
                <a:lnTo>
                  <a:pt x="1833130" y="21894"/>
                </a:lnTo>
                <a:close/>
              </a:path>
              <a:path w="2618740" h="166370">
                <a:moveTo>
                  <a:pt x="1875294" y="26809"/>
                </a:moveTo>
                <a:lnTo>
                  <a:pt x="1867877" y="25946"/>
                </a:lnTo>
                <a:lnTo>
                  <a:pt x="1860461" y="25082"/>
                </a:lnTo>
                <a:lnTo>
                  <a:pt x="1858657" y="36029"/>
                </a:lnTo>
                <a:lnTo>
                  <a:pt x="1874418" y="37871"/>
                </a:lnTo>
                <a:lnTo>
                  <a:pt x="1875294" y="26809"/>
                </a:lnTo>
                <a:close/>
              </a:path>
              <a:path w="2618740" h="166370">
                <a:moveTo>
                  <a:pt x="1917471" y="31737"/>
                </a:moveTo>
                <a:lnTo>
                  <a:pt x="1910054" y="30873"/>
                </a:lnTo>
                <a:lnTo>
                  <a:pt x="1902637" y="30010"/>
                </a:lnTo>
                <a:lnTo>
                  <a:pt x="1900745" y="40944"/>
                </a:lnTo>
                <a:lnTo>
                  <a:pt x="1916506" y="42786"/>
                </a:lnTo>
                <a:lnTo>
                  <a:pt x="1917471" y="31737"/>
                </a:lnTo>
                <a:close/>
              </a:path>
              <a:path w="2618740" h="166370">
                <a:moveTo>
                  <a:pt x="1959495" y="37769"/>
                </a:moveTo>
                <a:lnTo>
                  <a:pt x="1952104" y="36690"/>
                </a:lnTo>
                <a:lnTo>
                  <a:pt x="1944712" y="35610"/>
                </a:lnTo>
                <a:lnTo>
                  <a:pt x="1942744" y="46520"/>
                </a:lnTo>
                <a:lnTo>
                  <a:pt x="1958454" y="48818"/>
                </a:lnTo>
                <a:lnTo>
                  <a:pt x="1959495" y="37769"/>
                </a:lnTo>
                <a:close/>
              </a:path>
              <a:path w="2618740" h="166370">
                <a:moveTo>
                  <a:pt x="2001494" y="43942"/>
                </a:moveTo>
                <a:lnTo>
                  <a:pt x="1994103" y="42862"/>
                </a:lnTo>
                <a:lnTo>
                  <a:pt x="1986711" y="41783"/>
                </a:lnTo>
                <a:lnTo>
                  <a:pt x="1984667" y="52679"/>
                </a:lnTo>
                <a:lnTo>
                  <a:pt x="2000377" y="54978"/>
                </a:lnTo>
                <a:lnTo>
                  <a:pt x="2001494" y="43942"/>
                </a:lnTo>
                <a:close/>
              </a:path>
              <a:path w="2618740" h="166370">
                <a:moveTo>
                  <a:pt x="2043493" y="50114"/>
                </a:moveTo>
                <a:lnTo>
                  <a:pt x="2036102" y="49034"/>
                </a:lnTo>
                <a:lnTo>
                  <a:pt x="2028710" y="47955"/>
                </a:lnTo>
                <a:lnTo>
                  <a:pt x="2026589" y="58839"/>
                </a:lnTo>
                <a:lnTo>
                  <a:pt x="2042287" y="61150"/>
                </a:lnTo>
                <a:lnTo>
                  <a:pt x="2043493" y="50114"/>
                </a:lnTo>
                <a:close/>
              </a:path>
              <a:path w="2618740" h="166370">
                <a:moveTo>
                  <a:pt x="2085492" y="56286"/>
                </a:moveTo>
                <a:lnTo>
                  <a:pt x="2078101" y="55206"/>
                </a:lnTo>
                <a:lnTo>
                  <a:pt x="2070709" y="54127"/>
                </a:lnTo>
                <a:lnTo>
                  <a:pt x="2068512" y="64998"/>
                </a:lnTo>
                <a:lnTo>
                  <a:pt x="2084209" y="67310"/>
                </a:lnTo>
                <a:lnTo>
                  <a:pt x="2085492" y="56286"/>
                </a:lnTo>
                <a:close/>
              </a:path>
              <a:path w="2618740" h="166370">
                <a:moveTo>
                  <a:pt x="2127326" y="63423"/>
                </a:moveTo>
                <a:lnTo>
                  <a:pt x="2119973" y="62128"/>
                </a:lnTo>
                <a:lnTo>
                  <a:pt x="2112619" y="60820"/>
                </a:lnTo>
                <a:lnTo>
                  <a:pt x="2110333" y="71678"/>
                </a:lnTo>
                <a:lnTo>
                  <a:pt x="2125967" y="74447"/>
                </a:lnTo>
                <a:lnTo>
                  <a:pt x="2127326" y="63423"/>
                </a:lnTo>
                <a:close/>
              </a:path>
              <a:path w="2618740" h="166370">
                <a:moveTo>
                  <a:pt x="2169134" y="70840"/>
                </a:moveTo>
                <a:lnTo>
                  <a:pt x="2161781" y="69532"/>
                </a:lnTo>
                <a:lnTo>
                  <a:pt x="2154428" y="68237"/>
                </a:lnTo>
                <a:lnTo>
                  <a:pt x="2152065" y="79070"/>
                </a:lnTo>
                <a:lnTo>
                  <a:pt x="2167699" y="81838"/>
                </a:lnTo>
                <a:lnTo>
                  <a:pt x="2169134" y="70840"/>
                </a:lnTo>
                <a:close/>
              </a:path>
              <a:path w="2618740" h="166370">
                <a:moveTo>
                  <a:pt x="2210930" y="78232"/>
                </a:moveTo>
                <a:lnTo>
                  <a:pt x="2203577" y="76923"/>
                </a:lnTo>
                <a:lnTo>
                  <a:pt x="2196223" y="75628"/>
                </a:lnTo>
                <a:lnTo>
                  <a:pt x="2193798" y="86448"/>
                </a:lnTo>
                <a:lnTo>
                  <a:pt x="2209431" y="89217"/>
                </a:lnTo>
                <a:lnTo>
                  <a:pt x="2210930" y="78232"/>
                </a:lnTo>
                <a:close/>
              </a:path>
              <a:path w="2618740" h="166370">
                <a:moveTo>
                  <a:pt x="2252726" y="85636"/>
                </a:moveTo>
                <a:lnTo>
                  <a:pt x="2245372" y="84328"/>
                </a:lnTo>
                <a:lnTo>
                  <a:pt x="2238019" y="83019"/>
                </a:lnTo>
                <a:lnTo>
                  <a:pt x="2235517" y="93840"/>
                </a:lnTo>
                <a:lnTo>
                  <a:pt x="2251151" y="96608"/>
                </a:lnTo>
                <a:lnTo>
                  <a:pt x="2252726" y="85636"/>
                </a:lnTo>
                <a:close/>
              </a:path>
              <a:path w="2618740" h="166370">
                <a:moveTo>
                  <a:pt x="2294407" y="93687"/>
                </a:moveTo>
                <a:lnTo>
                  <a:pt x="2287092" y="92176"/>
                </a:lnTo>
                <a:lnTo>
                  <a:pt x="2279777" y="90665"/>
                </a:lnTo>
                <a:lnTo>
                  <a:pt x="2277199" y="101447"/>
                </a:lnTo>
                <a:lnTo>
                  <a:pt x="2292756" y="104660"/>
                </a:lnTo>
                <a:lnTo>
                  <a:pt x="2294407" y="93687"/>
                </a:lnTo>
                <a:close/>
              </a:path>
              <a:path w="2618740" h="166370">
                <a:moveTo>
                  <a:pt x="2335974" y="102285"/>
                </a:moveTo>
                <a:lnTo>
                  <a:pt x="2328659" y="100774"/>
                </a:lnTo>
                <a:lnTo>
                  <a:pt x="2321344" y="99263"/>
                </a:lnTo>
                <a:lnTo>
                  <a:pt x="2318702" y="110032"/>
                </a:lnTo>
                <a:lnTo>
                  <a:pt x="2334247" y="113245"/>
                </a:lnTo>
                <a:lnTo>
                  <a:pt x="2335974" y="102285"/>
                </a:lnTo>
                <a:close/>
              </a:path>
              <a:path w="2618740" h="166370">
                <a:moveTo>
                  <a:pt x="2377541" y="110871"/>
                </a:moveTo>
                <a:lnTo>
                  <a:pt x="2370226" y="109359"/>
                </a:lnTo>
                <a:lnTo>
                  <a:pt x="2362911" y="107848"/>
                </a:lnTo>
                <a:lnTo>
                  <a:pt x="2360193" y="118605"/>
                </a:lnTo>
                <a:lnTo>
                  <a:pt x="2375738" y="121818"/>
                </a:lnTo>
                <a:lnTo>
                  <a:pt x="2377541" y="110871"/>
                </a:lnTo>
                <a:close/>
              </a:path>
              <a:path w="2618740" h="166370">
                <a:moveTo>
                  <a:pt x="2419108" y="119468"/>
                </a:moveTo>
                <a:lnTo>
                  <a:pt x="2411793" y="117957"/>
                </a:lnTo>
                <a:lnTo>
                  <a:pt x="2404478" y="116446"/>
                </a:lnTo>
                <a:lnTo>
                  <a:pt x="2401697" y="127190"/>
                </a:lnTo>
                <a:lnTo>
                  <a:pt x="2417241" y="130403"/>
                </a:lnTo>
                <a:lnTo>
                  <a:pt x="2419108" y="119468"/>
                </a:lnTo>
                <a:close/>
              </a:path>
              <a:path w="2618740" h="166370">
                <a:moveTo>
                  <a:pt x="2460625" y="128282"/>
                </a:moveTo>
                <a:lnTo>
                  <a:pt x="2453360" y="126568"/>
                </a:lnTo>
                <a:lnTo>
                  <a:pt x="2446058" y="125031"/>
                </a:lnTo>
                <a:lnTo>
                  <a:pt x="2443200" y="135750"/>
                </a:lnTo>
                <a:lnTo>
                  <a:pt x="2450960" y="137388"/>
                </a:lnTo>
                <a:lnTo>
                  <a:pt x="2458694" y="139217"/>
                </a:lnTo>
                <a:lnTo>
                  <a:pt x="2460625" y="128282"/>
                </a:lnTo>
                <a:close/>
              </a:path>
              <a:path w="2618740" h="166370">
                <a:moveTo>
                  <a:pt x="2501938" y="138023"/>
                </a:moveTo>
                <a:lnTo>
                  <a:pt x="2494673" y="136309"/>
                </a:lnTo>
                <a:lnTo>
                  <a:pt x="2487409" y="134594"/>
                </a:lnTo>
                <a:lnTo>
                  <a:pt x="2484488" y="145288"/>
                </a:lnTo>
                <a:lnTo>
                  <a:pt x="2499931" y="148932"/>
                </a:lnTo>
                <a:lnTo>
                  <a:pt x="2501938" y="138023"/>
                </a:lnTo>
                <a:close/>
              </a:path>
              <a:path w="2618740" h="166370">
                <a:moveTo>
                  <a:pt x="2543251" y="147777"/>
                </a:moveTo>
                <a:lnTo>
                  <a:pt x="2535986" y="146062"/>
                </a:lnTo>
                <a:lnTo>
                  <a:pt x="2528722" y="144348"/>
                </a:lnTo>
                <a:lnTo>
                  <a:pt x="2525738" y="155028"/>
                </a:lnTo>
                <a:lnTo>
                  <a:pt x="2541181" y="158673"/>
                </a:lnTo>
                <a:lnTo>
                  <a:pt x="2543251" y="147777"/>
                </a:lnTo>
                <a:close/>
              </a:path>
              <a:path w="2618740" h="166370">
                <a:moveTo>
                  <a:pt x="2584564" y="157530"/>
                </a:moveTo>
                <a:lnTo>
                  <a:pt x="2570035" y="154101"/>
                </a:lnTo>
                <a:lnTo>
                  <a:pt x="2566974" y="164769"/>
                </a:lnTo>
                <a:lnTo>
                  <a:pt x="2570149" y="165506"/>
                </a:lnTo>
                <a:lnTo>
                  <a:pt x="2582989" y="165506"/>
                </a:lnTo>
                <a:lnTo>
                  <a:pt x="2584564" y="157530"/>
                </a:lnTo>
                <a:close/>
              </a:path>
              <a:path w="2618740" h="166370">
                <a:moveTo>
                  <a:pt x="2618600" y="165506"/>
                </a:moveTo>
                <a:lnTo>
                  <a:pt x="2611336" y="163842"/>
                </a:lnTo>
                <a:lnTo>
                  <a:pt x="2610853" y="165506"/>
                </a:lnTo>
                <a:lnTo>
                  <a:pt x="2618600" y="165506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" name="bg object 65"/>
          <p:cNvSpPr/>
          <p:nvPr/>
        </p:nvSpPr>
        <p:spPr>
          <a:xfrm>
            <a:off x="6975505" y="7166132"/>
            <a:ext cx="694055" cy="0"/>
          </a:xfrm>
          <a:custGeom>
            <a:avLst/>
            <a:gdLst/>
            <a:ahLst/>
            <a:cxnLst/>
            <a:rect l="l" t="t" r="r" b="b"/>
            <a:pathLst>
              <a:path w="694054" h="0">
                <a:moveTo>
                  <a:pt x="0" y="0"/>
                </a:moveTo>
                <a:lnTo>
                  <a:pt x="693799" y="0"/>
                </a:lnTo>
              </a:path>
            </a:pathLst>
          </a:custGeom>
          <a:ln w="24502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bg object 66"/>
          <p:cNvSpPr/>
          <p:nvPr/>
        </p:nvSpPr>
        <p:spPr>
          <a:xfrm>
            <a:off x="6181623" y="7166610"/>
            <a:ext cx="2488565" cy="148590"/>
          </a:xfrm>
          <a:custGeom>
            <a:avLst/>
            <a:gdLst/>
            <a:ahLst/>
            <a:cxnLst/>
            <a:rect l="l" t="t" r="r" b="b"/>
            <a:pathLst>
              <a:path w="2488565" h="148590">
                <a:moveTo>
                  <a:pt x="5765" y="148590"/>
                </a:moveTo>
                <a:lnTo>
                  <a:pt x="5435" y="147408"/>
                </a:lnTo>
                <a:lnTo>
                  <a:pt x="0" y="148590"/>
                </a:lnTo>
                <a:lnTo>
                  <a:pt x="5765" y="148590"/>
                </a:lnTo>
                <a:close/>
              </a:path>
              <a:path w="2488565" h="148590">
                <a:moveTo>
                  <a:pt x="49682" y="148590"/>
                </a:moveTo>
                <a:lnTo>
                  <a:pt x="46926" y="138303"/>
                </a:lnTo>
                <a:lnTo>
                  <a:pt x="32321" y="141503"/>
                </a:lnTo>
                <a:lnTo>
                  <a:pt x="33591" y="148590"/>
                </a:lnTo>
                <a:lnTo>
                  <a:pt x="49682" y="148590"/>
                </a:lnTo>
                <a:close/>
              </a:path>
              <a:path w="2488565" h="148590">
                <a:moveTo>
                  <a:pt x="91198" y="139941"/>
                </a:moveTo>
                <a:lnTo>
                  <a:pt x="88404" y="129209"/>
                </a:lnTo>
                <a:lnTo>
                  <a:pt x="81102" y="130810"/>
                </a:lnTo>
                <a:lnTo>
                  <a:pt x="73799" y="132410"/>
                </a:lnTo>
                <a:lnTo>
                  <a:pt x="75692" y="143344"/>
                </a:lnTo>
                <a:lnTo>
                  <a:pt x="91198" y="139941"/>
                </a:lnTo>
                <a:close/>
              </a:path>
              <a:path w="2488565" h="148590">
                <a:moveTo>
                  <a:pt x="132600" y="130848"/>
                </a:moveTo>
                <a:lnTo>
                  <a:pt x="129882" y="120103"/>
                </a:lnTo>
                <a:lnTo>
                  <a:pt x="122580" y="121704"/>
                </a:lnTo>
                <a:lnTo>
                  <a:pt x="115277" y="123304"/>
                </a:lnTo>
                <a:lnTo>
                  <a:pt x="117094" y="134251"/>
                </a:lnTo>
                <a:lnTo>
                  <a:pt x="132600" y="130848"/>
                </a:lnTo>
                <a:close/>
              </a:path>
              <a:path w="2488565" h="148590">
                <a:moveTo>
                  <a:pt x="174205" y="122694"/>
                </a:moveTo>
                <a:lnTo>
                  <a:pt x="171551" y="111912"/>
                </a:lnTo>
                <a:lnTo>
                  <a:pt x="164223" y="113347"/>
                </a:lnTo>
                <a:lnTo>
                  <a:pt x="156895" y="114782"/>
                </a:lnTo>
                <a:lnTo>
                  <a:pt x="158623" y="125730"/>
                </a:lnTo>
                <a:lnTo>
                  <a:pt x="174205" y="122694"/>
                </a:lnTo>
                <a:close/>
              </a:path>
              <a:path w="2488565" h="148590">
                <a:moveTo>
                  <a:pt x="215811" y="114566"/>
                </a:moveTo>
                <a:lnTo>
                  <a:pt x="213233" y="103771"/>
                </a:lnTo>
                <a:lnTo>
                  <a:pt x="205905" y="105206"/>
                </a:lnTo>
                <a:lnTo>
                  <a:pt x="198577" y="106641"/>
                </a:lnTo>
                <a:lnTo>
                  <a:pt x="200228" y="117602"/>
                </a:lnTo>
                <a:lnTo>
                  <a:pt x="215811" y="114566"/>
                </a:lnTo>
                <a:close/>
              </a:path>
              <a:path w="2488565" h="148590">
                <a:moveTo>
                  <a:pt x="257416" y="106438"/>
                </a:moveTo>
                <a:lnTo>
                  <a:pt x="254914" y="95631"/>
                </a:lnTo>
                <a:lnTo>
                  <a:pt x="247586" y="97066"/>
                </a:lnTo>
                <a:lnTo>
                  <a:pt x="240245" y="98501"/>
                </a:lnTo>
                <a:lnTo>
                  <a:pt x="241833" y="109486"/>
                </a:lnTo>
                <a:lnTo>
                  <a:pt x="257416" y="106438"/>
                </a:lnTo>
                <a:close/>
              </a:path>
              <a:path w="2488565" h="148590">
                <a:moveTo>
                  <a:pt x="299135" y="99009"/>
                </a:moveTo>
                <a:lnTo>
                  <a:pt x="296722" y="88176"/>
                </a:lnTo>
                <a:lnTo>
                  <a:pt x="289356" y="89433"/>
                </a:lnTo>
                <a:lnTo>
                  <a:pt x="281990" y="90690"/>
                </a:lnTo>
                <a:lnTo>
                  <a:pt x="283476" y="101676"/>
                </a:lnTo>
                <a:lnTo>
                  <a:pt x="299135" y="99009"/>
                </a:lnTo>
                <a:close/>
              </a:path>
              <a:path w="2488565" h="148590">
                <a:moveTo>
                  <a:pt x="340931" y="91909"/>
                </a:moveTo>
                <a:lnTo>
                  <a:pt x="338594" y="81064"/>
                </a:lnTo>
                <a:lnTo>
                  <a:pt x="331228" y="82321"/>
                </a:lnTo>
                <a:lnTo>
                  <a:pt x="323862" y="83578"/>
                </a:lnTo>
                <a:lnTo>
                  <a:pt x="325272" y="94576"/>
                </a:lnTo>
                <a:lnTo>
                  <a:pt x="340931" y="91909"/>
                </a:lnTo>
                <a:close/>
              </a:path>
              <a:path w="2488565" h="148590">
                <a:moveTo>
                  <a:pt x="382714" y="84810"/>
                </a:moveTo>
                <a:lnTo>
                  <a:pt x="380466" y="73939"/>
                </a:lnTo>
                <a:lnTo>
                  <a:pt x="373100" y="75196"/>
                </a:lnTo>
                <a:lnTo>
                  <a:pt x="365734" y="76454"/>
                </a:lnTo>
                <a:lnTo>
                  <a:pt x="367055" y="87464"/>
                </a:lnTo>
                <a:lnTo>
                  <a:pt x="382714" y="84810"/>
                </a:lnTo>
                <a:close/>
              </a:path>
              <a:path w="2488565" h="148590">
                <a:moveTo>
                  <a:pt x="424561" y="78079"/>
                </a:moveTo>
                <a:lnTo>
                  <a:pt x="422389" y="67195"/>
                </a:lnTo>
                <a:lnTo>
                  <a:pt x="414997" y="68262"/>
                </a:lnTo>
                <a:lnTo>
                  <a:pt x="407606" y="69329"/>
                </a:lnTo>
                <a:lnTo>
                  <a:pt x="408838" y="80340"/>
                </a:lnTo>
                <a:lnTo>
                  <a:pt x="424561" y="78079"/>
                </a:lnTo>
                <a:close/>
              </a:path>
              <a:path w="2488565" h="148590">
                <a:moveTo>
                  <a:pt x="466509" y="72059"/>
                </a:moveTo>
                <a:lnTo>
                  <a:pt x="464426" y="61163"/>
                </a:lnTo>
                <a:lnTo>
                  <a:pt x="457034" y="62230"/>
                </a:lnTo>
                <a:lnTo>
                  <a:pt x="449630" y="63296"/>
                </a:lnTo>
                <a:lnTo>
                  <a:pt x="450799" y="74320"/>
                </a:lnTo>
                <a:lnTo>
                  <a:pt x="466509" y="72059"/>
                </a:lnTo>
                <a:close/>
              </a:path>
              <a:path w="2488565" h="148590">
                <a:moveTo>
                  <a:pt x="508457" y="66040"/>
                </a:moveTo>
                <a:lnTo>
                  <a:pt x="506463" y="55130"/>
                </a:lnTo>
                <a:lnTo>
                  <a:pt x="499071" y="56197"/>
                </a:lnTo>
                <a:lnTo>
                  <a:pt x="491680" y="57264"/>
                </a:lnTo>
                <a:lnTo>
                  <a:pt x="492747" y="68300"/>
                </a:lnTo>
                <a:lnTo>
                  <a:pt x="508457" y="66040"/>
                </a:lnTo>
                <a:close/>
              </a:path>
              <a:path w="2488565" h="148590">
                <a:moveTo>
                  <a:pt x="550430" y="60007"/>
                </a:moveTo>
                <a:lnTo>
                  <a:pt x="548513" y="49085"/>
                </a:lnTo>
                <a:lnTo>
                  <a:pt x="541121" y="50152"/>
                </a:lnTo>
                <a:lnTo>
                  <a:pt x="533717" y="51219"/>
                </a:lnTo>
                <a:lnTo>
                  <a:pt x="534708" y="62268"/>
                </a:lnTo>
                <a:lnTo>
                  <a:pt x="550430" y="60007"/>
                </a:lnTo>
                <a:close/>
              </a:path>
              <a:path w="2488565" h="148590">
                <a:moveTo>
                  <a:pt x="592531" y="55118"/>
                </a:moveTo>
                <a:lnTo>
                  <a:pt x="590702" y="44170"/>
                </a:lnTo>
                <a:lnTo>
                  <a:pt x="583285" y="45034"/>
                </a:lnTo>
                <a:lnTo>
                  <a:pt x="575856" y="45897"/>
                </a:lnTo>
                <a:lnTo>
                  <a:pt x="576757" y="56946"/>
                </a:lnTo>
                <a:lnTo>
                  <a:pt x="592531" y="55118"/>
                </a:lnTo>
                <a:close/>
              </a:path>
              <a:path w="2488565" h="148590">
                <a:moveTo>
                  <a:pt x="634631" y="50228"/>
                </a:moveTo>
                <a:lnTo>
                  <a:pt x="632904" y="39268"/>
                </a:lnTo>
                <a:lnTo>
                  <a:pt x="625475" y="40132"/>
                </a:lnTo>
                <a:lnTo>
                  <a:pt x="618045" y="40995"/>
                </a:lnTo>
                <a:lnTo>
                  <a:pt x="618858" y="52057"/>
                </a:lnTo>
                <a:lnTo>
                  <a:pt x="634631" y="50228"/>
                </a:lnTo>
                <a:close/>
              </a:path>
              <a:path w="2488565" h="148590">
                <a:moveTo>
                  <a:pt x="676732" y="45326"/>
                </a:moveTo>
                <a:lnTo>
                  <a:pt x="675081" y="34366"/>
                </a:lnTo>
                <a:lnTo>
                  <a:pt x="667664" y="35229"/>
                </a:lnTo>
                <a:lnTo>
                  <a:pt x="660234" y="36093"/>
                </a:lnTo>
                <a:lnTo>
                  <a:pt x="660958" y="47167"/>
                </a:lnTo>
                <a:lnTo>
                  <a:pt x="676732" y="45326"/>
                </a:lnTo>
                <a:close/>
              </a:path>
              <a:path w="2488565" h="148590">
                <a:moveTo>
                  <a:pt x="718896" y="41122"/>
                </a:moveTo>
                <a:lnTo>
                  <a:pt x="717334" y="30137"/>
                </a:lnTo>
                <a:lnTo>
                  <a:pt x="709891" y="30797"/>
                </a:lnTo>
                <a:lnTo>
                  <a:pt x="702449" y="31457"/>
                </a:lnTo>
                <a:lnTo>
                  <a:pt x="703072" y="42519"/>
                </a:lnTo>
                <a:lnTo>
                  <a:pt x="718896" y="41122"/>
                </a:lnTo>
                <a:close/>
              </a:path>
              <a:path w="2488565" h="148590">
                <a:moveTo>
                  <a:pt x="761123" y="37401"/>
                </a:moveTo>
                <a:lnTo>
                  <a:pt x="759650" y="26403"/>
                </a:lnTo>
                <a:lnTo>
                  <a:pt x="752208" y="27063"/>
                </a:lnTo>
                <a:lnTo>
                  <a:pt x="744766" y="27724"/>
                </a:lnTo>
                <a:lnTo>
                  <a:pt x="745299" y="38798"/>
                </a:lnTo>
                <a:lnTo>
                  <a:pt x="761123" y="37401"/>
                </a:lnTo>
                <a:close/>
              </a:path>
              <a:path w="2488565" h="148590">
                <a:moveTo>
                  <a:pt x="803338" y="33693"/>
                </a:moveTo>
                <a:lnTo>
                  <a:pt x="801954" y="22682"/>
                </a:lnTo>
                <a:lnTo>
                  <a:pt x="794512" y="23342"/>
                </a:lnTo>
                <a:lnTo>
                  <a:pt x="787069" y="24003"/>
                </a:lnTo>
                <a:lnTo>
                  <a:pt x="787514" y="35077"/>
                </a:lnTo>
                <a:lnTo>
                  <a:pt x="803338" y="33693"/>
                </a:lnTo>
                <a:close/>
              </a:path>
              <a:path w="2488565" h="148590">
                <a:moveTo>
                  <a:pt x="1530019" y="1092"/>
                </a:moveTo>
                <a:lnTo>
                  <a:pt x="1522564" y="546"/>
                </a:lnTo>
                <a:lnTo>
                  <a:pt x="1515110" y="0"/>
                </a:lnTo>
                <a:lnTo>
                  <a:pt x="1513890" y="11023"/>
                </a:lnTo>
                <a:lnTo>
                  <a:pt x="1529715" y="12179"/>
                </a:lnTo>
                <a:lnTo>
                  <a:pt x="1530019" y="1092"/>
                </a:lnTo>
                <a:close/>
              </a:path>
              <a:path w="2488565" h="148590">
                <a:moveTo>
                  <a:pt x="1572374" y="4191"/>
                </a:moveTo>
                <a:lnTo>
                  <a:pt x="1564919" y="3644"/>
                </a:lnTo>
                <a:lnTo>
                  <a:pt x="1557464" y="3098"/>
                </a:lnTo>
                <a:lnTo>
                  <a:pt x="1556156" y="14122"/>
                </a:lnTo>
                <a:lnTo>
                  <a:pt x="1571980" y="15278"/>
                </a:lnTo>
                <a:lnTo>
                  <a:pt x="1572374" y="4191"/>
                </a:lnTo>
                <a:close/>
              </a:path>
              <a:path w="2488565" h="148590">
                <a:moveTo>
                  <a:pt x="1614716" y="7277"/>
                </a:moveTo>
                <a:lnTo>
                  <a:pt x="1607261" y="6731"/>
                </a:lnTo>
                <a:lnTo>
                  <a:pt x="1599806" y="6184"/>
                </a:lnTo>
                <a:lnTo>
                  <a:pt x="1598409" y="17195"/>
                </a:lnTo>
                <a:lnTo>
                  <a:pt x="1614246" y="18351"/>
                </a:lnTo>
                <a:lnTo>
                  <a:pt x="1614716" y="7277"/>
                </a:lnTo>
                <a:close/>
              </a:path>
              <a:path w="2488565" h="148590">
                <a:moveTo>
                  <a:pt x="1656981" y="11315"/>
                </a:moveTo>
                <a:lnTo>
                  <a:pt x="1649552" y="10541"/>
                </a:lnTo>
                <a:lnTo>
                  <a:pt x="1642122" y="9779"/>
                </a:lnTo>
                <a:lnTo>
                  <a:pt x="1640636" y="20764"/>
                </a:lnTo>
                <a:lnTo>
                  <a:pt x="1656422" y="22390"/>
                </a:lnTo>
                <a:lnTo>
                  <a:pt x="1656981" y="11315"/>
                </a:lnTo>
                <a:close/>
              </a:path>
              <a:path w="2488565" h="148590">
                <a:moveTo>
                  <a:pt x="1699209" y="15671"/>
                </a:moveTo>
                <a:lnTo>
                  <a:pt x="1691779" y="14909"/>
                </a:lnTo>
                <a:lnTo>
                  <a:pt x="1684350" y="14147"/>
                </a:lnTo>
                <a:lnTo>
                  <a:pt x="1682788" y="25120"/>
                </a:lnTo>
                <a:lnTo>
                  <a:pt x="1698574" y="26746"/>
                </a:lnTo>
                <a:lnTo>
                  <a:pt x="1699209" y="15671"/>
                </a:lnTo>
                <a:close/>
              </a:path>
              <a:path w="2488565" h="148590">
                <a:moveTo>
                  <a:pt x="1741449" y="20027"/>
                </a:moveTo>
                <a:lnTo>
                  <a:pt x="1734019" y="19265"/>
                </a:lnTo>
                <a:lnTo>
                  <a:pt x="1726590" y="18503"/>
                </a:lnTo>
                <a:lnTo>
                  <a:pt x="1724939" y="29464"/>
                </a:lnTo>
                <a:lnTo>
                  <a:pt x="1740725" y="31102"/>
                </a:lnTo>
                <a:lnTo>
                  <a:pt x="1741449" y="20027"/>
                </a:lnTo>
                <a:close/>
              </a:path>
              <a:path w="2488565" h="148590">
                <a:moveTo>
                  <a:pt x="1783676" y="24396"/>
                </a:moveTo>
                <a:lnTo>
                  <a:pt x="1776247" y="23634"/>
                </a:lnTo>
                <a:lnTo>
                  <a:pt x="1768817" y="22872"/>
                </a:lnTo>
                <a:lnTo>
                  <a:pt x="1767090" y="33832"/>
                </a:lnTo>
                <a:lnTo>
                  <a:pt x="1782876" y="35458"/>
                </a:lnTo>
                <a:lnTo>
                  <a:pt x="1783676" y="24396"/>
                </a:lnTo>
                <a:close/>
              </a:path>
              <a:path w="2488565" h="148590">
                <a:moveTo>
                  <a:pt x="1825802" y="29705"/>
                </a:moveTo>
                <a:lnTo>
                  <a:pt x="1818398" y="28714"/>
                </a:lnTo>
                <a:lnTo>
                  <a:pt x="1810994" y="27724"/>
                </a:lnTo>
                <a:lnTo>
                  <a:pt x="1809178" y="38671"/>
                </a:lnTo>
                <a:lnTo>
                  <a:pt x="1824913" y="40767"/>
                </a:lnTo>
                <a:lnTo>
                  <a:pt x="1825802" y="29705"/>
                </a:lnTo>
                <a:close/>
              </a:path>
              <a:path w="2488565" h="148590">
                <a:moveTo>
                  <a:pt x="1867890" y="35318"/>
                </a:moveTo>
                <a:lnTo>
                  <a:pt x="1860486" y="34328"/>
                </a:lnTo>
                <a:lnTo>
                  <a:pt x="1853082" y="33337"/>
                </a:lnTo>
                <a:lnTo>
                  <a:pt x="1851190" y="44272"/>
                </a:lnTo>
                <a:lnTo>
                  <a:pt x="1866925" y="46367"/>
                </a:lnTo>
                <a:lnTo>
                  <a:pt x="1867890" y="35318"/>
                </a:lnTo>
                <a:close/>
              </a:path>
              <a:path w="2488565" h="148590">
                <a:moveTo>
                  <a:pt x="1909978" y="40932"/>
                </a:moveTo>
                <a:lnTo>
                  <a:pt x="1902574" y="39941"/>
                </a:lnTo>
                <a:lnTo>
                  <a:pt x="1895170" y="38950"/>
                </a:lnTo>
                <a:lnTo>
                  <a:pt x="1893201" y="49872"/>
                </a:lnTo>
                <a:lnTo>
                  <a:pt x="1908937" y="51968"/>
                </a:lnTo>
                <a:lnTo>
                  <a:pt x="1909978" y="40932"/>
                </a:lnTo>
                <a:close/>
              </a:path>
              <a:path w="2488565" h="148590">
                <a:moveTo>
                  <a:pt x="1952053" y="46558"/>
                </a:moveTo>
                <a:lnTo>
                  <a:pt x="1944649" y="45567"/>
                </a:lnTo>
                <a:lnTo>
                  <a:pt x="1937245" y="44577"/>
                </a:lnTo>
                <a:lnTo>
                  <a:pt x="1935200" y="55486"/>
                </a:lnTo>
                <a:lnTo>
                  <a:pt x="1950935" y="57581"/>
                </a:lnTo>
                <a:lnTo>
                  <a:pt x="1952053" y="46558"/>
                </a:lnTo>
                <a:close/>
              </a:path>
              <a:path w="2488565" h="148590">
                <a:moveTo>
                  <a:pt x="1994014" y="52959"/>
                </a:moveTo>
                <a:lnTo>
                  <a:pt x="1986648" y="51752"/>
                </a:lnTo>
                <a:lnTo>
                  <a:pt x="1979269" y="50546"/>
                </a:lnTo>
                <a:lnTo>
                  <a:pt x="1977148" y="61429"/>
                </a:lnTo>
                <a:lnTo>
                  <a:pt x="1992820" y="63995"/>
                </a:lnTo>
                <a:lnTo>
                  <a:pt x="1994014" y="52959"/>
                </a:lnTo>
                <a:close/>
              </a:path>
              <a:path w="2488565" h="148590">
                <a:moveTo>
                  <a:pt x="2035911" y="59804"/>
                </a:moveTo>
                <a:lnTo>
                  <a:pt x="2028545" y="58597"/>
                </a:lnTo>
                <a:lnTo>
                  <a:pt x="2021166" y="57391"/>
                </a:lnTo>
                <a:lnTo>
                  <a:pt x="2018969" y="68262"/>
                </a:lnTo>
                <a:lnTo>
                  <a:pt x="2034641" y="70827"/>
                </a:lnTo>
                <a:lnTo>
                  <a:pt x="2035911" y="59804"/>
                </a:lnTo>
                <a:close/>
              </a:path>
              <a:path w="2488565" h="148590">
                <a:moveTo>
                  <a:pt x="2077821" y="66649"/>
                </a:moveTo>
                <a:lnTo>
                  <a:pt x="2070455" y="65443"/>
                </a:lnTo>
                <a:lnTo>
                  <a:pt x="2063076" y="64236"/>
                </a:lnTo>
                <a:lnTo>
                  <a:pt x="2060803" y="75095"/>
                </a:lnTo>
                <a:lnTo>
                  <a:pt x="2076475" y="77660"/>
                </a:lnTo>
                <a:lnTo>
                  <a:pt x="2077821" y="66649"/>
                </a:lnTo>
                <a:close/>
              </a:path>
              <a:path w="2488565" h="148590">
                <a:moveTo>
                  <a:pt x="2119719" y="73507"/>
                </a:moveTo>
                <a:lnTo>
                  <a:pt x="2112353" y="72301"/>
                </a:lnTo>
                <a:lnTo>
                  <a:pt x="2104974" y="71094"/>
                </a:lnTo>
                <a:lnTo>
                  <a:pt x="2102624" y="81940"/>
                </a:lnTo>
                <a:lnTo>
                  <a:pt x="2118296" y="84505"/>
                </a:lnTo>
                <a:lnTo>
                  <a:pt x="2119719" y="73507"/>
                </a:lnTo>
                <a:close/>
              </a:path>
              <a:path w="2488565" h="148590">
                <a:moveTo>
                  <a:pt x="2161527" y="80860"/>
                </a:moveTo>
                <a:lnTo>
                  <a:pt x="2154199" y="79438"/>
                </a:lnTo>
                <a:lnTo>
                  <a:pt x="2146858" y="78028"/>
                </a:lnTo>
                <a:lnTo>
                  <a:pt x="2144445" y="88836"/>
                </a:lnTo>
                <a:lnTo>
                  <a:pt x="2160028" y="91846"/>
                </a:lnTo>
                <a:lnTo>
                  <a:pt x="2161527" y="80860"/>
                </a:lnTo>
                <a:close/>
              </a:path>
              <a:path w="2488565" h="148590">
                <a:moveTo>
                  <a:pt x="2203221" y="88887"/>
                </a:moveTo>
                <a:lnTo>
                  <a:pt x="2195880" y="87477"/>
                </a:lnTo>
                <a:lnTo>
                  <a:pt x="2188540" y="86067"/>
                </a:lnTo>
                <a:lnTo>
                  <a:pt x="2186051" y="96862"/>
                </a:lnTo>
                <a:lnTo>
                  <a:pt x="2201646" y="99872"/>
                </a:lnTo>
                <a:lnTo>
                  <a:pt x="2203221" y="88887"/>
                </a:lnTo>
                <a:close/>
              </a:path>
              <a:path w="2488565" h="148590">
                <a:moveTo>
                  <a:pt x="2244890" y="96951"/>
                </a:moveTo>
                <a:lnTo>
                  <a:pt x="2237562" y="95529"/>
                </a:lnTo>
                <a:lnTo>
                  <a:pt x="2230221" y="94119"/>
                </a:lnTo>
                <a:lnTo>
                  <a:pt x="2227669" y="104902"/>
                </a:lnTo>
                <a:lnTo>
                  <a:pt x="2243251" y="107911"/>
                </a:lnTo>
                <a:lnTo>
                  <a:pt x="2244890" y="96951"/>
                </a:lnTo>
                <a:close/>
              </a:path>
              <a:path w="2488565" h="148590">
                <a:moveTo>
                  <a:pt x="2286571" y="104990"/>
                </a:moveTo>
                <a:lnTo>
                  <a:pt x="2279243" y="103568"/>
                </a:lnTo>
                <a:lnTo>
                  <a:pt x="2271903" y="102158"/>
                </a:lnTo>
                <a:lnTo>
                  <a:pt x="2269274" y="112928"/>
                </a:lnTo>
                <a:lnTo>
                  <a:pt x="2284869" y="115938"/>
                </a:lnTo>
                <a:lnTo>
                  <a:pt x="2286571" y="104990"/>
                </a:lnTo>
                <a:close/>
              </a:path>
              <a:path w="2488565" h="148590">
                <a:moveTo>
                  <a:pt x="2328265" y="113055"/>
                </a:moveTo>
                <a:lnTo>
                  <a:pt x="2320937" y="111620"/>
                </a:lnTo>
                <a:lnTo>
                  <a:pt x="2313597" y="110197"/>
                </a:lnTo>
                <a:lnTo>
                  <a:pt x="2310892" y="120967"/>
                </a:lnTo>
                <a:lnTo>
                  <a:pt x="2326487" y="123990"/>
                </a:lnTo>
                <a:lnTo>
                  <a:pt x="2328265" y="113055"/>
                </a:lnTo>
                <a:close/>
              </a:path>
              <a:path w="2488565" h="148590">
                <a:moveTo>
                  <a:pt x="2369693" y="122313"/>
                </a:moveTo>
                <a:lnTo>
                  <a:pt x="2362403" y="120688"/>
                </a:lnTo>
                <a:lnTo>
                  <a:pt x="2355113" y="119062"/>
                </a:lnTo>
                <a:lnTo>
                  <a:pt x="2352344" y="129806"/>
                </a:lnTo>
                <a:lnTo>
                  <a:pt x="2367838" y="133248"/>
                </a:lnTo>
                <a:lnTo>
                  <a:pt x="2369693" y="122313"/>
                </a:lnTo>
                <a:close/>
              </a:path>
              <a:path w="2488565" h="148590">
                <a:moveTo>
                  <a:pt x="2411133" y="131521"/>
                </a:moveTo>
                <a:lnTo>
                  <a:pt x="2403843" y="129895"/>
                </a:lnTo>
                <a:lnTo>
                  <a:pt x="2396553" y="128270"/>
                </a:lnTo>
                <a:lnTo>
                  <a:pt x="2393708" y="139001"/>
                </a:lnTo>
                <a:lnTo>
                  <a:pt x="2409215" y="142443"/>
                </a:lnTo>
                <a:lnTo>
                  <a:pt x="2411133" y="131521"/>
                </a:lnTo>
                <a:close/>
              </a:path>
              <a:path w="2488565" h="148590">
                <a:moveTo>
                  <a:pt x="2452573" y="140741"/>
                </a:moveTo>
                <a:lnTo>
                  <a:pt x="2437993" y="137490"/>
                </a:lnTo>
                <a:lnTo>
                  <a:pt x="2435085" y="148209"/>
                </a:lnTo>
                <a:lnTo>
                  <a:pt x="2436850" y="148590"/>
                </a:lnTo>
                <a:lnTo>
                  <a:pt x="2451150" y="148590"/>
                </a:lnTo>
                <a:lnTo>
                  <a:pt x="2452573" y="140741"/>
                </a:lnTo>
                <a:close/>
              </a:path>
              <a:path w="2488565" h="148590">
                <a:moveTo>
                  <a:pt x="2487955" y="148590"/>
                </a:moveTo>
                <a:lnTo>
                  <a:pt x="2479433" y="146697"/>
                </a:lnTo>
                <a:lnTo>
                  <a:pt x="2478900" y="148590"/>
                </a:lnTo>
                <a:lnTo>
                  <a:pt x="2487955" y="148590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" name="bg object 67"/>
          <p:cNvSpPr/>
          <p:nvPr/>
        </p:nvSpPr>
        <p:spPr>
          <a:xfrm>
            <a:off x="7011014" y="7185191"/>
            <a:ext cx="652145" cy="0"/>
          </a:xfrm>
          <a:custGeom>
            <a:avLst/>
            <a:gdLst/>
            <a:ahLst/>
            <a:cxnLst/>
            <a:rect l="l" t="t" r="r" b="b"/>
            <a:pathLst>
              <a:path w="652145" h="0">
                <a:moveTo>
                  <a:pt x="0" y="0"/>
                </a:moveTo>
                <a:lnTo>
                  <a:pt x="651565" y="0"/>
                </a:lnTo>
              </a:path>
            </a:pathLst>
          </a:custGeom>
          <a:ln w="25560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bg object 68"/>
          <p:cNvSpPr/>
          <p:nvPr/>
        </p:nvSpPr>
        <p:spPr>
          <a:xfrm>
            <a:off x="6332575" y="7180084"/>
            <a:ext cx="2333625" cy="135255"/>
          </a:xfrm>
          <a:custGeom>
            <a:avLst/>
            <a:gdLst/>
            <a:ahLst/>
            <a:cxnLst/>
            <a:rect l="l" t="t" r="r" b="b"/>
            <a:pathLst>
              <a:path w="2333625" h="135254">
                <a:moveTo>
                  <a:pt x="16294" y="135115"/>
                </a:moveTo>
                <a:lnTo>
                  <a:pt x="14655" y="128765"/>
                </a:lnTo>
                <a:lnTo>
                  <a:pt x="0" y="131762"/>
                </a:lnTo>
                <a:lnTo>
                  <a:pt x="571" y="135115"/>
                </a:lnTo>
                <a:lnTo>
                  <a:pt x="16294" y="135115"/>
                </a:lnTo>
                <a:close/>
              </a:path>
              <a:path w="2333625" h="135254">
                <a:moveTo>
                  <a:pt x="58966" y="131000"/>
                </a:moveTo>
                <a:lnTo>
                  <a:pt x="56286" y="120243"/>
                </a:lnTo>
                <a:lnTo>
                  <a:pt x="48958" y="121742"/>
                </a:lnTo>
                <a:lnTo>
                  <a:pt x="41630" y="123240"/>
                </a:lnTo>
                <a:lnTo>
                  <a:pt x="43395" y="134188"/>
                </a:lnTo>
                <a:lnTo>
                  <a:pt x="58966" y="131000"/>
                </a:lnTo>
                <a:close/>
              </a:path>
              <a:path w="2333625" h="135254">
                <a:moveTo>
                  <a:pt x="100507" y="122504"/>
                </a:moveTo>
                <a:lnTo>
                  <a:pt x="97904" y="111721"/>
                </a:lnTo>
                <a:lnTo>
                  <a:pt x="90576" y="113220"/>
                </a:lnTo>
                <a:lnTo>
                  <a:pt x="83248" y="114719"/>
                </a:lnTo>
                <a:lnTo>
                  <a:pt x="84937" y="125691"/>
                </a:lnTo>
                <a:lnTo>
                  <a:pt x="100507" y="122504"/>
                </a:lnTo>
                <a:close/>
              </a:path>
              <a:path w="2333625" h="135254">
                <a:moveTo>
                  <a:pt x="142151" y="114566"/>
                </a:moveTo>
                <a:lnTo>
                  <a:pt x="139623" y="103759"/>
                </a:lnTo>
                <a:lnTo>
                  <a:pt x="132270" y="105079"/>
                </a:lnTo>
                <a:lnTo>
                  <a:pt x="124917" y="106400"/>
                </a:lnTo>
                <a:lnTo>
                  <a:pt x="126517" y="117373"/>
                </a:lnTo>
                <a:lnTo>
                  <a:pt x="142151" y="114566"/>
                </a:lnTo>
                <a:close/>
              </a:path>
              <a:path w="2333625" h="135254">
                <a:moveTo>
                  <a:pt x="183883" y="107048"/>
                </a:moveTo>
                <a:lnTo>
                  <a:pt x="181432" y="96227"/>
                </a:lnTo>
                <a:lnTo>
                  <a:pt x="174078" y="97548"/>
                </a:lnTo>
                <a:lnTo>
                  <a:pt x="166725" y="98869"/>
                </a:lnTo>
                <a:lnTo>
                  <a:pt x="168249" y="109855"/>
                </a:lnTo>
                <a:lnTo>
                  <a:pt x="183883" y="107048"/>
                </a:lnTo>
                <a:close/>
              </a:path>
              <a:path w="2333625" h="135254">
                <a:moveTo>
                  <a:pt x="225628" y="99529"/>
                </a:moveTo>
                <a:lnTo>
                  <a:pt x="223253" y="88696"/>
                </a:lnTo>
                <a:lnTo>
                  <a:pt x="215900" y="90017"/>
                </a:lnTo>
                <a:lnTo>
                  <a:pt x="208546" y="91338"/>
                </a:lnTo>
                <a:lnTo>
                  <a:pt x="209981" y="102349"/>
                </a:lnTo>
                <a:lnTo>
                  <a:pt x="225628" y="99529"/>
                </a:lnTo>
                <a:close/>
              </a:path>
              <a:path w="2333625" h="135254">
                <a:moveTo>
                  <a:pt x="267398" y="92265"/>
                </a:moveTo>
                <a:lnTo>
                  <a:pt x="265112" y="81407"/>
                </a:lnTo>
                <a:lnTo>
                  <a:pt x="257721" y="82550"/>
                </a:lnTo>
                <a:lnTo>
                  <a:pt x="250342" y="83781"/>
                </a:lnTo>
                <a:lnTo>
                  <a:pt x="251714" y="94792"/>
                </a:lnTo>
                <a:lnTo>
                  <a:pt x="259549" y="93484"/>
                </a:lnTo>
                <a:lnTo>
                  <a:pt x="267398" y="92265"/>
                </a:lnTo>
                <a:close/>
              </a:path>
              <a:path w="2333625" h="135254">
                <a:moveTo>
                  <a:pt x="309308" y="85813"/>
                </a:moveTo>
                <a:lnTo>
                  <a:pt x="307111" y="74930"/>
                </a:lnTo>
                <a:lnTo>
                  <a:pt x="299720" y="76073"/>
                </a:lnTo>
                <a:lnTo>
                  <a:pt x="292328" y="77216"/>
                </a:lnTo>
                <a:lnTo>
                  <a:pt x="293611" y="88226"/>
                </a:lnTo>
                <a:lnTo>
                  <a:pt x="309308" y="85813"/>
                </a:lnTo>
                <a:close/>
              </a:path>
              <a:path w="2333625" h="135254">
                <a:moveTo>
                  <a:pt x="351205" y="79362"/>
                </a:moveTo>
                <a:lnTo>
                  <a:pt x="349097" y="68465"/>
                </a:lnTo>
                <a:lnTo>
                  <a:pt x="341706" y="69608"/>
                </a:lnTo>
                <a:lnTo>
                  <a:pt x="334314" y="70751"/>
                </a:lnTo>
                <a:lnTo>
                  <a:pt x="335508" y="81775"/>
                </a:lnTo>
                <a:lnTo>
                  <a:pt x="351205" y="79362"/>
                </a:lnTo>
                <a:close/>
              </a:path>
              <a:path w="2333625" h="135254">
                <a:moveTo>
                  <a:pt x="393128" y="72885"/>
                </a:moveTo>
                <a:lnTo>
                  <a:pt x="391096" y="61988"/>
                </a:lnTo>
                <a:lnTo>
                  <a:pt x="383705" y="63131"/>
                </a:lnTo>
                <a:lnTo>
                  <a:pt x="376313" y="64274"/>
                </a:lnTo>
                <a:lnTo>
                  <a:pt x="377431" y="75311"/>
                </a:lnTo>
                <a:lnTo>
                  <a:pt x="393128" y="72885"/>
                </a:lnTo>
                <a:close/>
              </a:path>
              <a:path w="2333625" h="135254">
                <a:moveTo>
                  <a:pt x="435165" y="67398"/>
                </a:moveTo>
                <a:lnTo>
                  <a:pt x="433222" y="56476"/>
                </a:lnTo>
                <a:lnTo>
                  <a:pt x="425805" y="57416"/>
                </a:lnTo>
                <a:lnTo>
                  <a:pt x="418388" y="58356"/>
                </a:lnTo>
                <a:lnTo>
                  <a:pt x="419417" y="69405"/>
                </a:lnTo>
                <a:lnTo>
                  <a:pt x="435165" y="67398"/>
                </a:lnTo>
                <a:close/>
              </a:path>
              <a:path w="2333625" h="135254">
                <a:moveTo>
                  <a:pt x="477240" y="62052"/>
                </a:moveTo>
                <a:lnTo>
                  <a:pt x="475373" y="51117"/>
                </a:lnTo>
                <a:lnTo>
                  <a:pt x="467956" y="52057"/>
                </a:lnTo>
                <a:lnTo>
                  <a:pt x="460540" y="52997"/>
                </a:lnTo>
                <a:lnTo>
                  <a:pt x="461479" y="64058"/>
                </a:lnTo>
                <a:lnTo>
                  <a:pt x="477240" y="62052"/>
                </a:lnTo>
                <a:close/>
              </a:path>
              <a:path w="2333625" h="135254">
                <a:moveTo>
                  <a:pt x="519290" y="56705"/>
                </a:moveTo>
                <a:lnTo>
                  <a:pt x="517512" y="45758"/>
                </a:lnTo>
                <a:lnTo>
                  <a:pt x="510095" y="46697"/>
                </a:lnTo>
                <a:lnTo>
                  <a:pt x="502678" y="47637"/>
                </a:lnTo>
                <a:lnTo>
                  <a:pt x="503529" y="58712"/>
                </a:lnTo>
                <a:lnTo>
                  <a:pt x="519290" y="56705"/>
                </a:lnTo>
                <a:close/>
              </a:path>
              <a:path w="2333625" h="135254">
                <a:moveTo>
                  <a:pt x="561416" y="51866"/>
                </a:moveTo>
                <a:lnTo>
                  <a:pt x="559727" y="40894"/>
                </a:lnTo>
                <a:lnTo>
                  <a:pt x="552284" y="41630"/>
                </a:lnTo>
                <a:lnTo>
                  <a:pt x="544842" y="42367"/>
                </a:lnTo>
                <a:lnTo>
                  <a:pt x="545604" y="53428"/>
                </a:lnTo>
                <a:lnTo>
                  <a:pt x="561416" y="51866"/>
                </a:lnTo>
                <a:close/>
              </a:path>
              <a:path w="2333625" h="135254">
                <a:moveTo>
                  <a:pt x="603605" y="47663"/>
                </a:moveTo>
                <a:lnTo>
                  <a:pt x="602005" y="36690"/>
                </a:lnTo>
                <a:lnTo>
                  <a:pt x="594563" y="37426"/>
                </a:lnTo>
                <a:lnTo>
                  <a:pt x="587121" y="38163"/>
                </a:lnTo>
                <a:lnTo>
                  <a:pt x="587794" y="49237"/>
                </a:lnTo>
                <a:lnTo>
                  <a:pt x="603605" y="47663"/>
                </a:lnTo>
                <a:close/>
              </a:path>
              <a:path w="2333625" h="135254">
                <a:moveTo>
                  <a:pt x="645807" y="43472"/>
                </a:moveTo>
                <a:lnTo>
                  <a:pt x="644296" y="32486"/>
                </a:lnTo>
                <a:lnTo>
                  <a:pt x="636854" y="33223"/>
                </a:lnTo>
                <a:lnTo>
                  <a:pt x="629412" y="33959"/>
                </a:lnTo>
                <a:lnTo>
                  <a:pt x="629996" y="45046"/>
                </a:lnTo>
                <a:lnTo>
                  <a:pt x="645807" y="43472"/>
                </a:lnTo>
                <a:close/>
              </a:path>
              <a:path w="2333625" h="135254">
                <a:moveTo>
                  <a:pt x="687997" y="39268"/>
                </a:moveTo>
                <a:lnTo>
                  <a:pt x="686574" y="28282"/>
                </a:lnTo>
                <a:lnTo>
                  <a:pt x="679132" y="29019"/>
                </a:lnTo>
                <a:lnTo>
                  <a:pt x="671690" y="29756"/>
                </a:lnTo>
                <a:lnTo>
                  <a:pt x="672185" y="40843"/>
                </a:lnTo>
                <a:lnTo>
                  <a:pt x="687997" y="39268"/>
                </a:lnTo>
                <a:close/>
              </a:path>
              <a:path w="2333625" h="135254">
                <a:moveTo>
                  <a:pt x="730288" y="36233"/>
                </a:moveTo>
                <a:lnTo>
                  <a:pt x="728941" y="25209"/>
                </a:lnTo>
                <a:lnTo>
                  <a:pt x="721487" y="25742"/>
                </a:lnTo>
                <a:lnTo>
                  <a:pt x="714032" y="26276"/>
                </a:lnTo>
                <a:lnTo>
                  <a:pt x="714438" y="37350"/>
                </a:lnTo>
                <a:lnTo>
                  <a:pt x="730288" y="36233"/>
                </a:lnTo>
                <a:close/>
              </a:path>
              <a:path w="2333625" h="135254">
                <a:moveTo>
                  <a:pt x="772591" y="33223"/>
                </a:moveTo>
                <a:lnTo>
                  <a:pt x="771334" y="22199"/>
                </a:lnTo>
                <a:lnTo>
                  <a:pt x="763879" y="22733"/>
                </a:lnTo>
                <a:lnTo>
                  <a:pt x="756424" y="23266"/>
                </a:lnTo>
                <a:lnTo>
                  <a:pt x="756742" y="34353"/>
                </a:lnTo>
                <a:lnTo>
                  <a:pt x="772591" y="33223"/>
                </a:lnTo>
                <a:close/>
              </a:path>
              <a:path w="2333625" h="135254">
                <a:moveTo>
                  <a:pt x="1372400" y="889"/>
                </a:moveTo>
                <a:lnTo>
                  <a:pt x="1364945" y="444"/>
                </a:lnTo>
                <a:lnTo>
                  <a:pt x="1357490" y="0"/>
                </a:lnTo>
                <a:lnTo>
                  <a:pt x="1356410" y="11036"/>
                </a:lnTo>
                <a:lnTo>
                  <a:pt x="1372260" y="11988"/>
                </a:lnTo>
                <a:lnTo>
                  <a:pt x="1372400" y="889"/>
                </a:lnTo>
                <a:close/>
              </a:path>
              <a:path w="2333625" h="135254">
                <a:moveTo>
                  <a:pt x="1414792" y="3429"/>
                </a:moveTo>
                <a:lnTo>
                  <a:pt x="1407337" y="2984"/>
                </a:lnTo>
                <a:lnTo>
                  <a:pt x="1399882" y="2540"/>
                </a:lnTo>
                <a:lnTo>
                  <a:pt x="1398714" y="13563"/>
                </a:lnTo>
                <a:lnTo>
                  <a:pt x="1414576" y="14516"/>
                </a:lnTo>
                <a:lnTo>
                  <a:pt x="1414792" y="3429"/>
                </a:lnTo>
                <a:close/>
              </a:path>
              <a:path w="2333625" h="135254">
                <a:moveTo>
                  <a:pt x="1457185" y="5969"/>
                </a:moveTo>
                <a:lnTo>
                  <a:pt x="1449730" y="5524"/>
                </a:lnTo>
                <a:lnTo>
                  <a:pt x="1442275" y="5080"/>
                </a:lnTo>
                <a:lnTo>
                  <a:pt x="1441030" y="16103"/>
                </a:lnTo>
                <a:lnTo>
                  <a:pt x="1456880" y="17056"/>
                </a:lnTo>
                <a:lnTo>
                  <a:pt x="1457185" y="5969"/>
                </a:lnTo>
                <a:close/>
              </a:path>
              <a:path w="2333625" h="135254">
                <a:moveTo>
                  <a:pt x="1499527" y="9258"/>
                </a:moveTo>
                <a:lnTo>
                  <a:pt x="1492084" y="8585"/>
                </a:lnTo>
                <a:lnTo>
                  <a:pt x="1484642" y="7912"/>
                </a:lnTo>
                <a:lnTo>
                  <a:pt x="1483321" y="18923"/>
                </a:lnTo>
                <a:lnTo>
                  <a:pt x="1499133" y="20345"/>
                </a:lnTo>
                <a:lnTo>
                  <a:pt x="1499527" y="9258"/>
                </a:lnTo>
                <a:close/>
              </a:path>
              <a:path w="2333625" h="135254">
                <a:moveTo>
                  <a:pt x="1541830" y="13068"/>
                </a:moveTo>
                <a:lnTo>
                  <a:pt x="1534388" y="12395"/>
                </a:lnTo>
                <a:lnTo>
                  <a:pt x="1526946" y="11722"/>
                </a:lnTo>
                <a:lnTo>
                  <a:pt x="1525536" y="22720"/>
                </a:lnTo>
                <a:lnTo>
                  <a:pt x="1541348" y="24155"/>
                </a:lnTo>
                <a:lnTo>
                  <a:pt x="1541830" y="13068"/>
                </a:lnTo>
                <a:close/>
              </a:path>
              <a:path w="2333625" h="135254">
                <a:moveTo>
                  <a:pt x="1584121" y="16878"/>
                </a:moveTo>
                <a:lnTo>
                  <a:pt x="1576679" y="16205"/>
                </a:lnTo>
                <a:lnTo>
                  <a:pt x="1569237" y="15532"/>
                </a:lnTo>
                <a:lnTo>
                  <a:pt x="1567738" y="26530"/>
                </a:lnTo>
                <a:lnTo>
                  <a:pt x="1583563" y="27952"/>
                </a:lnTo>
                <a:lnTo>
                  <a:pt x="1584121" y="16878"/>
                </a:lnTo>
                <a:close/>
              </a:path>
              <a:path w="2333625" h="135254">
                <a:moveTo>
                  <a:pt x="1626425" y="20688"/>
                </a:moveTo>
                <a:lnTo>
                  <a:pt x="1618983" y="20015"/>
                </a:lnTo>
                <a:lnTo>
                  <a:pt x="1611541" y="19342"/>
                </a:lnTo>
                <a:lnTo>
                  <a:pt x="1609966" y="30327"/>
                </a:lnTo>
                <a:lnTo>
                  <a:pt x="1625777" y="31750"/>
                </a:lnTo>
                <a:lnTo>
                  <a:pt x="1626425" y="20688"/>
                </a:lnTo>
                <a:close/>
              </a:path>
              <a:path w="2333625" h="135254">
                <a:moveTo>
                  <a:pt x="1668640" y="25234"/>
                </a:moveTo>
                <a:lnTo>
                  <a:pt x="1661223" y="24345"/>
                </a:lnTo>
                <a:lnTo>
                  <a:pt x="1653806" y="23456"/>
                </a:lnTo>
                <a:lnTo>
                  <a:pt x="1652143" y="34417"/>
                </a:lnTo>
                <a:lnTo>
                  <a:pt x="1667916" y="36309"/>
                </a:lnTo>
                <a:lnTo>
                  <a:pt x="1668640" y="25234"/>
                </a:lnTo>
                <a:close/>
              </a:path>
              <a:path w="2333625" h="135254">
                <a:moveTo>
                  <a:pt x="1710804" y="30302"/>
                </a:moveTo>
                <a:lnTo>
                  <a:pt x="1703387" y="29413"/>
                </a:lnTo>
                <a:lnTo>
                  <a:pt x="1695970" y="28524"/>
                </a:lnTo>
                <a:lnTo>
                  <a:pt x="1694230" y="39471"/>
                </a:lnTo>
                <a:lnTo>
                  <a:pt x="1710004" y="41363"/>
                </a:lnTo>
                <a:lnTo>
                  <a:pt x="1710804" y="30302"/>
                </a:lnTo>
                <a:close/>
              </a:path>
              <a:path w="2333625" h="135254">
                <a:moveTo>
                  <a:pt x="1752981" y="35369"/>
                </a:moveTo>
                <a:lnTo>
                  <a:pt x="1745564" y="34480"/>
                </a:lnTo>
                <a:lnTo>
                  <a:pt x="1738147" y="33591"/>
                </a:lnTo>
                <a:lnTo>
                  <a:pt x="1736331" y="44526"/>
                </a:lnTo>
                <a:lnTo>
                  <a:pt x="1752092" y="46431"/>
                </a:lnTo>
                <a:lnTo>
                  <a:pt x="1752981" y="35369"/>
                </a:lnTo>
                <a:close/>
              </a:path>
              <a:path w="2333625" h="135254">
                <a:moveTo>
                  <a:pt x="1795145" y="40424"/>
                </a:moveTo>
                <a:lnTo>
                  <a:pt x="1787728" y="39535"/>
                </a:lnTo>
                <a:lnTo>
                  <a:pt x="1780311" y="38646"/>
                </a:lnTo>
                <a:lnTo>
                  <a:pt x="1778419" y="49580"/>
                </a:lnTo>
                <a:lnTo>
                  <a:pt x="1794179" y="51473"/>
                </a:lnTo>
                <a:lnTo>
                  <a:pt x="1795145" y="40424"/>
                </a:lnTo>
                <a:close/>
              </a:path>
              <a:path w="2333625" h="135254">
                <a:moveTo>
                  <a:pt x="1837232" y="46101"/>
                </a:moveTo>
                <a:lnTo>
                  <a:pt x="1829841" y="44996"/>
                </a:lnTo>
                <a:lnTo>
                  <a:pt x="1822450" y="43891"/>
                </a:lnTo>
                <a:lnTo>
                  <a:pt x="1820481" y="54800"/>
                </a:lnTo>
                <a:lnTo>
                  <a:pt x="1836191" y="57150"/>
                </a:lnTo>
                <a:lnTo>
                  <a:pt x="1837232" y="46101"/>
                </a:lnTo>
                <a:close/>
              </a:path>
              <a:path w="2333625" h="135254">
                <a:moveTo>
                  <a:pt x="1879231" y="52387"/>
                </a:moveTo>
                <a:lnTo>
                  <a:pt x="1871840" y="51282"/>
                </a:lnTo>
                <a:lnTo>
                  <a:pt x="1864448" y="50177"/>
                </a:lnTo>
                <a:lnTo>
                  <a:pt x="1862404" y="61074"/>
                </a:lnTo>
                <a:lnTo>
                  <a:pt x="1878114" y="63423"/>
                </a:lnTo>
                <a:lnTo>
                  <a:pt x="1879231" y="52387"/>
                </a:lnTo>
                <a:close/>
              </a:path>
              <a:path w="2333625" h="135254">
                <a:moveTo>
                  <a:pt x="1921230" y="58686"/>
                </a:moveTo>
                <a:lnTo>
                  <a:pt x="1913839" y="57581"/>
                </a:lnTo>
                <a:lnTo>
                  <a:pt x="1906447" y="56476"/>
                </a:lnTo>
                <a:lnTo>
                  <a:pt x="1904326" y="67360"/>
                </a:lnTo>
                <a:lnTo>
                  <a:pt x="1920036" y="69710"/>
                </a:lnTo>
                <a:lnTo>
                  <a:pt x="1921230" y="58686"/>
                </a:lnTo>
                <a:close/>
              </a:path>
              <a:path w="2333625" h="135254">
                <a:moveTo>
                  <a:pt x="1963229" y="64985"/>
                </a:moveTo>
                <a:lnTo>
                  <a:pt x="1955838" y="63881"/>
                </a:lnTo>
                <a:lnTo>
                  <a:pt x="1948446" y="62776"/>
                </a:lnTo>
                <a:lnTo>
                  <a:pt x="1946249" y="73647"/>
                </a:lnTo>
                <a:lnTo>
                  <a:pt x="1961959" y="75996"/>
                </a:lnTo>
                <a:lnTo>
                  <a:pt x="1963229" y="64985"/>
                </a:lnTo>
                <a:close/>
              </a:path>
              <a:path w="2333625" h="135254">
                <a:moveTo>
                  <a:pt x="2005164" y="71615"/>
                </a:moveTo>
                <a:lnTo>
                  <a:pt x="1997811" y="70294"/>
                </a:lnTo>
                <a:lnTo>
                  <a:pt x="1990458" y="68999"/>
                </a:lnTo>
                <a:lnTo>
                  <a:pt x="1988185" y="79857"/>
                </a:lnTo>
                <a:lnTo>
                  <a:pt x="2003818" y="82626"/>
                </a:lnTo>
                <a:lnTo>
                  <a:pt x="2005164" y="71615"/>
                </a:lnTo>
                <a:close/>
              </a:path>
              <a:path w="2333625" h="135254">
                <a:moveTo>
                  <a:pt x="2046960" y="79108"/>
                </a:moveTo>
                <a:lnTo>
                  <a:pt x="2039607" y="77787"/>
                </a:lnTo>
                <a:lnTo>
                  <a:pt x="2032254" y="76466"/>
                </a:lnTo>
                <a:lnTo>
                  <a:pt x="2029917" y="87312"/>
                </a:lnTo>
                <a:lnTo>
                  <a:pt x="2045538" y="90106"/>
                </a:lnTo>
                <a:lnTo>
                  <a:pt x="2046960" y="79108"/>
                </a:lnTo>
                <a:close/>
              </a:path>
              <a:path w="2333625" h="135254">
                <a:moveTo>
                  <a:pt x="2088756" y="86601"/>
                </a:moveTo>
                <a:lnTo>
                  <a:pt x="2081403" y="85280"/>
                </a:lnTo>
                <a:lnTo>
                  <a:pt x="2074049" y="83959"/>
                </a:lnTo>
                <a:lnTo>
                  <a:pt x="2071636" y="94792"/>
                </a:lnTo>
                <a:lnTo>
                  <a:pt x="2087270" y="97599"/>
                </a:lnTo>
                <a:lnTo>
                  <a:pt x="2088756" y="86601"/>
                </a:lnTo>
                <a:close/>
              </a:path>
              <a:path w="2333625" h="135254">
                <a:moveTo>
                  <a:pt x="2130552" y="94107"/>
                </a:moveTo>
                <a:lnTo>
                  <a:pt x="2123198" y="92786"/>
                </a:lnTo>
                <a:lnTo>
                  <a:pt x="2115845" y="91465"/>
                </a:lnTo>
                <a:lnTo>
                  <a:pt x="2113356" y="102285"/>
                </a:lnTo>
                <a:lnTo>
                  <a:pt x="2128990" y="105079"/>
                </a:lnTo>
                <a:lnTo>
                  <a:pt x="2130552" y="94107"/>
                </a:lnTo>
                <a:close/>
              </a:path>
              <a:path w="2333625" h="135254">
                <a:moveTo>
                  <a:pt x="2172360" y="101600"/>
                </a:moveTo>
                <a:lnTo>
                  <a:pt x="2165007" y="100279"/>
                </a:lnTo>
                <a:lnTo>
                  <a:pt x="2157653" y="98958"/>
                </a:lnTo>
                <a:lnTo>
                  <a:pt x="2155101" y="109766"/>
                </a:lnTo>
                <a:lnTo>
                  <a:pt x="2170734" y="112560"/>
                </a:lnTo>
                <a:lnTo>
                  <a:pt x="2172360" y="101600"/>
                </a:lnTo>
                <a:close/>
              </a:path>
              <a:path w="2333625" h="135254">
                <a:moveTo>
                  <a:pt x="2213940" y="110185"/>
                </a:moveTo>
                <a:lnTo>
                  <a:pt x="2206625" y="108661"/>
                </a:lnTo>
                <a:lnTo>
                  <a:pt x="2199309" y="107137"/>
                </a:lnTo>
                <a:lnTo>
                  <a:pt x="2196693" y="117906"/>
                </a:lnTo>
                <a:lnTo>
                  <a:pt x="2212238" y="121158"/>
                </a:lnTo>
                <a:lnTo>
                  <a:pt x="2213940" y="110185"/>
                </a:lnTo>
                <a:close/>
              </a:path>
              <a:path w="2333625" h="135254">
                <a:moveTo>
                  <a:pt x="2255507" y="118846"/>
                </a:moveTo>
                <a:lnTo>
                  <a:pt x="2248192" y="117322"/>
                </a:lnTo>
                <a:lnTo>
                  <a:pt x="2240877" y="115798"/>
                </a:lnTo>
                <a:lnTo>
                  <a:pt x="2238184" y="126555"/>
                </a:lnTo>
                <a:lnTo>
                  <a:pt x="2253742" y="129794"/>
                </a:lnTo>
                <a:lnTo>
                  <a:pt x="2255507" y="118846"/>
                </a:lnTo>
                <a:close/>
              </a:path>
              <a:path w="2333625" h="135254">
                <a:moveTo>
                  <a:pt x="2297087" y="127520"/>
                </a:moveTo>
                <a:lnTo>
                  <a:pt x="2282456" y="124472"/>
                </a:lnTo>
                <a:lnTo>
                  <a:pt x="2279700" y="135115"/>
                </a:lnTo>
                <a:lnTo>
                  <a:pt x="2295804" y="135115"/>
                </a:lnTo>
                <a:lnTo>
                  <a:pt x="2297087" y="127520"/>
                </a:lnTo>
                <a:close/>
              </a:path>
              <a:path w="2333625" h="135254">
                <a:moveTo>
                  <a:pt x="2333523" y="135115"/>
                </a:moveTo>
                <a:lnTo>
                  <a:pt x="2324023" y="133146"/>
                </a:lnTo>
                <a:lnTo>
                  <a:pt x="2323503" y="135115"/>
                </a:lnTo>
                <a:lnTo>
                  <a:pt x="2333523" y="135115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" name="bg object 69"/>
          <p:cNvSpPr/>
          <p:nvPr/>
        </p:nvSpPr>
        <p:spPr>
          <a:xfrm>
            <a:off x="7131386" y="7200543"/>
            <a:ext cx="694690" cy="0"/>
          </a:xfrm>
          <a:custGeom>
            <a:avLst/>
            <a:gdLst/>
            <a:ahLst/>
            <a:cxnLst/>
            <a:rect l="l" t="t" r="r" b="b"/>
            <a:pathLst>
              <a:path w="694690" h="0">
                <a:moveTo>
                  <a:pt x="0" y="0"/>
                </a:moveTo>
                <a:lnTo>
                  <a:pt x="694278" y="0"/>
                </a:lnTo>
              </a:path>
            </a:pathLst>
          </a:custGeom>
          <a:ln w="22973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bg object 70"/>
          <p:cNvSpPr/>
          <p:nvPr/>
        </p:nvSpPr>
        <p:spPr>
          <a:xfrm>
            <a:off x="6454318" y="7203046"/>
            <a:ext cx="2207895" cy="112395"/>
          </a:xfrm>
          <a:custGeom>
            <a:avLst/>
            <a:gdLst/>
            <a:ahLst/>
            <a:cxnLst/>
            <a:rect l="l" t="t" r="r" b="b"/>
            <a:pathLst>
              <a:path w="2207895" h="112395">
                <a:moveTo>
                  <a:pt x="12395" y="112153"/>
                </a:moveTo>
                <a:lnTo>
                  <a:pt x="11836" y="109905"/>
                </a:lnTo>
                <a:lnTo>
                  <a:pt x="0" y="112153"/>
                </a:lnTo>
                <a:lnTo>
                  <a:pt x="12395" y="112153"/>
                </a:lnTo>
                <a:close/>
              </a:path>
              <a:path w="2207895" h="112395">
                <a:moveTo>
                  <a:pt x="56007" y="112153"/>
                </a:moveTo>
                <a:lnTo>
                  <a:pt x="53606" y="101968"/>
                </a:lnTo>
                <a:lnTo>
                  <a:pt x="38900" y="104762"/>
                </a:lnTo>
                <a:lnTo>
                  <a:pt x="39992" y="112153"/>
                </a:lnTo>
                <a:lnTo>
                  <a:pt x="56007" y="112153"/>
                </a:lnTo>
                <a:close/>
              </a:path>
              <a:path w="2207895" h="112395">
                <a:moveTo>
                  <a:pt x="97840" y="104851"/>
                </a:moveTo>
                <a:lnTo>
                  <a:pt x="95364" y="94043"/>
                </a:lnTo>
                <a:lnTo>
                  <a:pt x="88011" y="95440"/>
                </a:lnTo>
                <a:lnTo>
                  <a:pt x="80657" y="96837"/>
                </a:lnTo>
                <a:lnTo>
                  <a:pt x="82219" y="107823"/>
                </a:lnTo>
                <a:lnTo>
                  <a:pt x="97840" y="104851"/>
                </a:lnTo>
                <a:close/>
              </a:path>
              <a:path w="2207895" h="112395">
                <a:moveTo>
                  <a:pt x="139534" y="97028"/>
                </a:moveTo>
                <a:lnTo>
                  <a:pt x="137134" y="86182"/>
                </a:lnTo>
                <a:lnTo>
                  <a:pt x="129768" y="87503"/>
                </a:lnTo>
                <a:lnTo>
                  <a:pt x="122415" y="88900"/>
                </a:lnTo>
                <a:lnTo>
                  <a:pt x="123901" y="99898"/>
                </a:lnTo>
                <a:lnTo>
                  <a:pt x="131711" y="98412"/>
                </a:lnTo>
                <a:lnTo>
                  <a:pt x="139534" y="97028"/>
                </a:lnTo>
                <a:close/>
              </a:path>
              <a:path w="2207895" h="112395">
                <a:moveTo>
                  <a:pt x="181406" y="90170"/>
                </a:moveTo>
                <a:lnTo>
                  <a:pt x="179082" y="79311"/>
                </a:lnTo>
                <a:lnTo>
                  <a:pt x="171704" y="80530"/>
                </a:lnTo>
                <a:lnTo>
                  <a:pt x="164325" y="81749"/>
                </a:lnTo>
                <a:lnTo>
                  <a:pt x="165722" y="92748"/>
                </a:lnTo>
                <a:lnTo>
                  <a:pt x="181406" y="90170"/>
                </a:lnTo>
                <a:close/>
              </a:path>
              <a:path w="2207895" h="112395">
                <a:moveTo>
                  <a:pt x="223278" y="83273"/>
                </a:moveTo>
                <a:lnTo>
                  <a:pt x="221030" y="72402"/>
                </a:lnTo>
                <a:lnTo>
                  <a:pt x="213652" y="73621"/>
                </a:lnTo>
                <a:lnTo>
                  <a:pt x="206273" y="74841"/>
                </a:lnTo>
                <a:lnTo>
                  <a:pt x="207594" y="85852"/>
                </a:lnTo>
                <a:lnTo>
                  <a:pt x="223278" y="83273"/>
                </a:lnTo>
                <a:close/>
              </a:path>
              <a:path w="2207895" h="112395">
                <a:moveTo>
                  <a:pt x="265137" y="76390"/>
                </a:moveTo>
                <a:lnTo>
                  <a:pt x="262978" y="65506"/>
                </a:lnTo>
                <a:lnTo>
                  <a:pt x="255600" y="66725"/>
                </a:lnTo>
                <a:lnTo>
                  <a:pt x="248221" y="67945"/>
                </a:lnTo>
                <a:lnTo>
                  <a:pt x="249453" y="78968"/>
                </a:lnTo>
                <a:lnTo>
                  <a:pt x="265137" y="76390"/>
                </a:lnTo>
                <a:close/>
              </a:path>
              <a:path w="2207895" h="112395">
                <a:moveTo>
                  <a:pt x="307124" y="70294"/>
                </a:moveTo>
                <a:lnTo>
                  <a:pt x="305041" y="59385"/>
                </a:lnTo>
                <a:lnTo>
                  <a:pt x="297637" y="60413"/>
                </a:lnTo>
                <a:lnTo>
                  <a:pt x="290233" y="61442"/>
                </a:lnTo>
                <a:lnTo>
                  <a:pt x="291376" y="72466"/>
                </a:lnTo>
                <a:lnTo>
                  <a:pt x="307124" y="70294"/>
                </a:lnTo>
                <a:close/>
              </a:path>
              <a:path w="2207895" h="112395">
                <a:moveTo>
                  <a:pt x="349148" y="64490"/>
                </a:moveTo>
                <a:lnTo>
                  <a:pt x="347154" y="53568"/>
                </a:lnTo>
                <a:lnTo>
                  <a:pt x="339750" y="54597"/>
                </a:lnTo>
                <a:lnTo>
                  <a:pt x="332346" y="55626"/>
                </a:lnTo>
                <a:lnTo>
                  <a:pt x="333413" y="66662"/>
                </a:lnTo>
                <a:lnTo>
                  <a:pt x="349148" y="64490"/>
                </a:lnTo>
                <a:close/>
              </a:path>
              <a:path w="2207895" h="112395">
                <a:moveTo>
                  <a:pt x="391172" y="58686"/>
                </a:moveTo>
                <a:lnTo>
                  <a:pt x="389255" y="47752"/>
                </a:lnTo>
                <a:lnTo>
                  <a:pt x="381850" y="48780"/>
                </a:lnTo>
                <a:lnTo>
                  <a:pt x="374446" y="49809"/>
                </a:lnTo>
                <a:lnTo>
                  <a:pt x="375424" y="60858"/>
                </a:lnTo>
                <a:lnTo>
                  <a:pt x="391172" y="58686"/>
                </a:lnTo>
                <a:close/>
              </a:path>
              <a:path w="2207895" h="112395">
                <a:moveTo>
                  <a:pt x="433247" y="53225"/>
                </a:moveTo>
                <a:lnTo>
                  <a:pt x="431419" y="42278"/>
                </a:lnTo>
                <a:lnTo>
                  <a:pt x="423989" y="43103"/>
                </a:lnTo>
                <a:lnTo>
                  <a:pt x="416560" y="43942"/>
                </a:lnTo>
                <a:lnTo>
                  <a:pt x="417449" y="54991"/>
                </a:lnTo>
                <a:lnTo>
                  <a:pt x="433247" y="53225"/>
                </a:lnTo>
                <a:close/>
              </a:path>
              <a:path w="2207895" h="112395">
                <a:moveTo>
                  <a:pt x="475411" y="48552"/>
                </a:moveTo>
                <a:lnTo>
                  <a:pt x="473671" y="37592"/>
                </a:lnTo>
                <a:lnTo>
                  <a:pt x="466242" y="38417"/>
                </a:lnTo>
                <a:lnTo>
                  <a:pt x="458812" y="39243"/>
                </a:lnTo>
                <a:lnTo>
                  <a:pt x="459613" y="50304"/>
                </a:lnTo>
                <a:lnTo>
                  <a:pt x="475411" y="48552"/>
                </a:lnTo>
                <a:close/>
              </a:path>
              <a:path w="2207895" h="112395">
                <a:moveTo>
                  <a:pt x="517575" y="43878"/>
                </a:moveTo>
                <a:lnTo>
                  <a:pt x="515924" y="32905"/>
                </a:lnTo>
                <a:lnTo>
                  <a:pt x="508495" y="33731"/>
                </a:lnTo>
                <a:lnTo>
                  <a:pt x="501053" y="34556"/>
                </a:lnTo>
                <a:lnTo>
                  <a:pt x="501789" y="45631"/>
                </a:lnTo>
                <a:lnTo>
                  <a:pt x="517575" y="43878"/>
                </a:lnTo>
                <a:close/>
              </a:path>
              <a:path w="2207895" h="112395">
                <a:moveTo>
                  <a:pt x="559752" y="39204"/>
                </a:moveTo>
                <a:lnTo>
                  <a:pt x="558177" y="28232"/>
                </a:lnTo>
                <a:lnTo>
                  <a:pt x="550748" y="29057"/>
                </a:lnTo>
                <a:lnTo>
                  <a:pt x="543318" y="29883"/>
                </a:lnTo>
                <a:lnTo>
                  <a:pt x="543953" y="40957"/>
                </a:lnTo>
                <a:lnTo>
                  <a:pt x="559752" y="39204"/>
                </a:lnTo>
                <a:close/>
              </a:path>
              <a:path w="2207895" h="112395">
                <a:moveTo>
                  <a:pt x="602005" y="35496"/>
                </a:moveTo>
                <a:lnTo>
                  <a:pt x="600532" y="24498"/>
                </a:lnTo>
                <a:lnTo>
                  <a:pt x="593077" y="25120"/>
                </a:lnTo>
                <a:lnTo>
                  <a:pt x="585622" y="25730"/>
                </a:lnTo>
                <a:lnTo>
                  <a:pt x="586168" y="36817"/>
                </a:lnTo>
                <a:lnTo>
                  <a:pt x="602005" y="35496"/>
                </a:lnTo>
                <a:close/>
              </a:path>
              <a:path w="2207895" h="112395">
                <a:moveTo>
                  <a:pt x="644283" y="32004"/>
                </a:moveTo>
                <a:lnTo>
                  <a:pt x="642899" y="20993"/>
                </a:lnTo>
                <a:lnTo>
                  <a:pt x="635444" y="21615"/>
                </a:lnTo>
                <a:lnTo>
                  <a:pt x="627989" y="22237"/>
                </a:lnTo>
                <a:lnTo>
                  <a:pt x="628446" y="33312"/>
                </a:lnTo>
                <a:lnTo>
                  <a:pt x="644283" y="32004"/>
                </a:lnTo>
                <a:close/>
              </a:path>
              <a:path w="2207895" h="112395">
                <a:moveTo>
                  <a:pt x="686574" y="28498"/>
                </a:moveTo>
                <a:lnTo>
                  <a:pt x="685266" y="17487"/>
                </a:lnTo>
                <a:lnTo>
                  <a:pt x="677811" y="18097"/>
                </a:lnTo>
                <a:lnTo>
                  <a:pt x="670356" y="18719"/>
                </a:lnTo>
                <a:lnTo>
                  <a:pt x="670725" y="29806"/>
                </a:lnTo>
                <a:lnTo>
                  <a:pt x="686574" y="28498"/>
                </a:lnTo>
                <a:close/>
              </a:path>
              <a:path w="2207895" h="112395">
                <a:moveTo>
                  <a:pt x="1413700" y="1143"/>
                </a:moveTo>
                <a:lnTo>
                  <a:pt x="1406245" y="571"/>
                </a:lnTo>
                <a:lnTo>
                  <a:pt x="1398790" y="0"/>
                </a:lnTo>
                <a:lnTo>
                  <a:pt x="1397533" y="11023"/>
                </a:lnTo>
                <a:lnTo>
                  <a:pt x="1413383" y="12230"/>
                </a:lnTo>
                <a:lnTo>
                  <a:pt x="1413700" y="1143"/>
                </a:lnTo>
                <a:close/>
              </a:path>
              <a:path w="2207895" h="112395">
                <a:moveTo>
                  <a:pt x="1456067" y="4406"/>
                </a:moveTo>
                <a:lnTo>
                  <a:pt x="1448612" y="3835"/>
                </a:lnTo>
                <a:lnTo>
                  <a:pt x="1441157" y="3263"/>
                </a:lnTo>
                <a:lnTo>
                  <a:pt x="1439824" y="14274"/>
                </a:lnTo>
                <a:lnTo>
                  <a:pt x="1455661" y="15494"/>
                </a:lnTo>
                <a:lnTo>
                  <a:pt x="1456067" y="4406"/>
                </a:lnTo>
                <a:close/>
              </a:path>
              <a:path w="2207895" h="112395">
                <a:moveTo>
                  <a:pt x="1498434" y="7658"/>
                </a:moveTo>
                <a:lnTo>
                  <a:pt x="1490980" y="7086"/>
                </a:lnTo>
                <a:lnTo>
                  <a:pt x="1483525" y="6515"/>
                </a:lnTo>
                <a:lnTo>
                  <a:pt x="1482102" y="17513"/>
                </a:lnTo>
                <a:lnTo>
                  <a:pt x="1497952" y="18732"/>
                </a:lnTo>
                <a:lnTo>
                  <a:pt x="1498434" y="7658"/>
                </a:lnTo>
                <a:close/>
              </a:path>
              <a:path w="2207895" h="112395">
                <a:moveTo>
                  <a:pt x="1540738" y="11468"/>
                </a:moveTo>
                <a:lnTo>
                  <a:pt x="1533309" y="10680"/>
                </a:lnTo>
                <a:lnTo>
                  <a:pt x="1525879" y="9893"/>
                </a:lnTo>
                <a:lnTo>
                  <a:pt x="1524381" y="20878"/>
                </a:lnTo>
                <a:lnTo>
                  <a:pt x="1540179" y="22555"/>
                </a:lnTo>
                <a:lnTo>
                  <a:pt x="1540738" y="11468"/>
                </a:lnTo>
                <a:close/>
              </a:path>
              <a:path w="2207895" h="112395">
                <a:moveTo>
                  <a:pt x="1582978" y="15976"/>
                </a:moveTo>
                <a:lnTo>
                  <a:pt x="1575549" y="15189"/>
                </a:lnTo>
                <a:lnTo>
                  <a:pt x="1568119" y="14401"/>
                </a:lnTo>
                <a:lnTo>
                  <a:pt x="1566532" y="25374"/>
                </a:lnTo>
                <a:lnTo>
                  <a:pt x="1582331" y="27063"/>
                </a:lnTo>
                <a:lnTo>
                  <a:pt x="1582978" y="15976"/>
                </a:lnTo>
                <a:close/>
              </a:path>
              <a:path w="2207895" h="112395">
                <a:moveTo>
                  <a:pt x="1625231" y="20485"/>
                </a:moveTo>
                <a:lnTo>
                  <a:pt x="1617802" y="19697"/>
                </a:lnTo>
                <a:lnTo>
                  <a:pt x="1610372" y="18910"/>
                </a:lnTo>
                <a:lnTo>
                  <a:pt x="1608709" y="29870"/>
                </a:lnTo>
                <a:lnTo>
                  <a:pt x="1624507" y="31559"/>
                </a:lnTo>
                <a:lnTo>
                  <a:pt x="1625231" y="20485"/>
                </a:lnTo>
                <a:close/>
              </a:path>
              <a:path w="2207895" h="112395">
                <a:moveTo>
                  <a:pt x="1667471" y="24980"/>
                </a:moveTo>
                <a:lnTo>
                  <a:pt x="1660042" y="24193"/>
                </a:lnTo>
                <a:lnTo>
                  <a:pt x="1652612" y="23406"/>
                </a:lnTo>
                <a:lnTo>
                  <a:pt x="1650873" y="34366"/>
                </a:lnTo>
                <a:lnTo>
                  <a:pt x="1666671" y="36042"/>
                </a:lnTo>
                <a:lnTo>
                  <a:pt x="1667471" y="24980"/>
                </a:lnTo>
                <a:close/>
              </a:path>
              <a:path w="2207895" h="112395">
                <a:moveTo>
                  <a:pt x="1709661" y="29933"/>
                </a:moveTo>
                <a:lnTo>
                  <a:pt x="1702257" y="28917"/>
                </a:lnTo>
                <a:lnTo>
                  <a:pt x="1694853" y="27901"/>
                </a:lnTo>
                <a:lnTo>
                  <a:pt x="1693037" y="38849"/>
                </a:lnTo>
                <a:lnTo>
                  <a:pt x="1708772" y="40995"/>
                </a:lnTo>
                <a:lnTo>
                  <a:pt x="1709661" y="29933"/>
                </a:lnTo>
                <a:close/>
              </a:path>
              <a:path w="2207895" h="112395">
                <a:moveTo>
                  <a:pt x="1751761" y="35674"/>
                </a:moveTo>
                <a:lnTo>
                  <a:pt x="1744357" y="34658"/>
                </a:lnTo>
                <a:lnTo>
                  <a:pt x="1736953" y="33655"/>
                </a:lnTo>
                <a:lnTo>
                  <a:pt x="1735061" y="44577"/>
                </a:lnTo>
                <a:lnTo>
                  <a:pt x="1750809" y="46723"/>
                </a:lnTo>
                <a:lnTo>
                  <a:pt x="1751761" y="35674"/>
                </a:lnTo>
                <a:close/>
              </a:path>
              <a:path w="2207895" h="112395">
                <a:moveTo>
                  <a:pt x="1793862" y="41414"/>
                </a:moveTo>
                <a:lnTo>
                  <a:pt x="1786458" y="40398"/>
                </a:lnTo>
                <a:lnTo>
                  <a:pt x="1779054" y="39395"/>
                </a:lnTo>
                <a:lnTo>
                  <a:pt x="1777085" y="50304"/>
                </a:lnTo>
                <a:lnTo>
                  <a:pt x="1792833" y="52451"/>
                </a:lnTo>
                <a:lnTo>
                  <a:pt x="1793862" y="41414"/>
                </a:lnTo>
                <a:close/>
              </a:path>
              <a:path w="2207895" h="112395">
                <a:moveTo>
                  <a:pt x="1835950" y="47142"/>
                </a:moveTo>
                <a:lnTo>
                  <a:pt x="1828546" y="46139"/>
                </a:lnTo>
                <a:lnTo>
                  <a:pt x="1821141" y="45123"/>
                </a:lnTo>
                <a:lnTo>
                  <a:pt x="1819097" y="56032"/>
                </a:lnTo>
                <a:lnTo>
                  <a:pt x="1834845" y="58178"/>
                </a:lnTo>
                <a:lnTo>
                  <a:pt x="1835950" y="47142"/>
                </a:lnTo>
                <a:close/>
              </a:path>
              <a:path w="2207895" h="112395">
                <a:moveTo>
                  <a:pt x="1878037" y="53035"/>
                </a:moveTo>
                <a:lnTo>
                  <a:pt x="1870646" y="51879"/>
                </a:lnTo>
                <a:lnTo>
                  <a:pt x="1863242" y="50863"/>
                </a:lnTo>
                <a:lnTo>
                  <a:pt x="1861121" y="61760"/>
                </a:lnTo>
                <a:lnTo>
                  <a:pt x="1868995" y="62839"/>
                </a:lnTo>
                <a:lnTo>
                  <a:pt x="1876844" y="64071"/>
                </a:lnTo>
                <a:lnTo>
                  <a:pt x="1878037" y="53035"/>
                </a:lnTo>
                <a:close/>
              </a:path>
              <a:path w="2207895" h="112395">
                <a:moveTo>
                  <a:pt x="1919935" y="59994"/>
                </a:moveTo>
                <a:lnTo>
                  <a:pt x="1912556" y="58775"/>
                </a:lnTo>
                <a:lnTo>
                  <a:pt x="1905177" y="57556"/>
                </a:lnTo>
                <a:lnTo>
                  <a:pt x="1902993" y="68427"/>
                </a:lnTo>
                <a:lnTo>
                  <a:pt x="1918665" y="71018"/>
                </a:lnTo>
                <a:lnTo>
                  <a:pt x="1919935" y="59994"/>
                </a:lnTo>
                <a:close/>
              </a:path>
              <a:path w="2207895" h="112395">
                <a:moveTo>
                  <a:pt x="1961845" y="66941"/>
                </a:moveTo>
                <a:lnTo>
                  <a:pt x="1954466" y="65722"/>
                </a:lnTo>
                <a:lnTo>
                  <a:pt x="1947087" y="64503"/>
                </a:lnTo>
                <a:lnTo>
                  <a:pt x="1944827" y="75361"/>
                </a:lnTo>
                <a:lnTo>
                  <a:pt x="1960511" y="77952"/>
                </a:lnTo>
                <a:lnTo>
                  <a:pt x="1961845" y="66941"/>
                </a:lnTo>
                <a:close/>
              </a:path>
              <a:path w="2207895" h="112395">
                <a:moveTo>
                  <a:pt x="2003755" y="73888"/>
                </a:moveTo>
                <a:lnTo>
                  <a:pt x="1996376" y="72669"/>
                </a:lnTo>
                <a:lnTo>
                  <a:pt x="1988997" y="71450"/>
                </a:lnTo>
                <a:lnTo>
                  <a:pt x="1986673" y="82296"/>
                </a:lnTo>
                <a:lnTo>
                  <a:pt x="2002345" y="84899"/>
                </a:lnTo>
                <a:lnTo>
                  <a:pt x="2003755" y="73888"/>
                </a:lnTo>
                <a:close/>
              </a:path>
              <a:path w="2207895" h="112395">
                <a:moveTo>
                  <a:pt x="2045665" y="80835"/>
                </a:moveTo>
                <a:lnTo>
                  <a:pt x="2038286" y="79616"/>
                </a:lnTo>
                <a:lnTo>
                  <a:pt x="2030907" y="78397"/>
                </a:lnTo>
                <a:lnTo>
                  <a:pt x="2028507" y="89230"/>
                </a:lnTo>
                <a:lnTo>
                  <a:pt x="2044179" y="91821"/>
                </a:lnTo>
                <a:lnTo>
                  <a:pt x="2045665" y="80835"/>
                </a:lnTo>
                <a:close/>
              </a:path>
              <a:path w="2207895" h="112395">
                <a:moveTo>
                  <a:pt x="2087410" y="88722"/>
                </a:moveTo>
                <a:lnTo>
                  <a:pt x="2080069" y="87287"/>
                </a:lnTo>
                <a:lnTo>
                  <a:pt x="2072728" y="85852"/>
                </a:lnTo>
                <a:lnTo>
                  <a:pt x="2070265" y="96672"/>
                </a:lnTo>
                <a:lnTo>
                  <a:pt x="2085860" y="99707"/>
                </a:lnTo>
                <a:lnTo>
                  <a:pt x="2087410" y="88722"/>
                </a:lnTo>
                <a:close/>
              </a:path>
              <a:path w="2207895" h="112395">
                <a:moveTo>
                  <a:pt x="2129104" y="96850"/>
                </a:moveTo>
                <a:lnTo>
                  <a:pt x="2121763" y="95415"/>
                </a:lnTo>
                <a:lnTo>
                  <a:pt x="2114423" y="93980"/>
                </a:lnTo>
                <a:lnTo>
                  <a:pt x="2111883" y="104787"/>
                </a:lnTo>
                <a:lnTo>
                  <a:pt x="2127491" y="107823"/>
                </a:lnTo>
                <a:lnTo>
                  <a:pt x="2129104" y="96850"/>
                </a:lnTo>
                <a:close/>
              </a:path>
              <a:path w="2207895" h="112395">
                <a:moveTo>
                  <a:pt x="2170798" y="104978"/>
                </a:moveTo>
                <a:lnTo>
                  <a:pt x="2156117" y="102120"/>
                </a:lnTo>
                <a:lnTo>
                  <a:pt x="2153691" y="112153"/>
                </a:lnTo>
                <a:lnTo>
                  <a:pt x="2169693" y="112153"/>
                </a:lnTo>
                <a:lnTo>
                  <a:pt x="2170798" y="104978"/>
                </a:lnTo>
                <a:close/>
              </a:path>
              <a:path w="2207895" h="112395">
                <a:moveTo>
                  <a:pt x="2207717" y="112153"/>
                </a:moveTo>
                <a:lnTo>
                  <a:pt x="2197824" y="110236"/>
                </a:lnTo>
                <a:lnTo>
                  <a:pt x="2197341" y="112153"/>
                </a:lnTo>
                <a:lnTo>
                  <a:pt x="2207717" y="112153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" name="bg object 71"/>
          <p:cNvSpPr/>
          <p:nvPr/>
        </p:nvSpPr>
        <p:spPr>
          <a:xfrm>
            <a:off x="7167037" y="7217513"/>
            <a:ext cx="652780" cy="0"/>
          </a:xfrm>
          <a:custGeom>
            <a:avLst/>
            <a:gdLst/>
            <a:ahLst/>
            <a:cxnLst/>
            <a:rect l="l" t="t" r="r" b="b"/>
            <a:pathLst>
              <a:path w="652779" h="0">
                <a:moveTo>
                  <a:pt x="0" y="0"/>
                </a:moveTo>
                <a:lnTo>
                  <a:pt x="652240" y="0"/>
                </a:lnTo>
              </a:path>
            </a:pathLst>
          </a:custGeom>
          <a:ln w="23559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bg object 72"/>
          <p:cNvSpPr/>
          <p:nvPr/>
        </p:nvSpPr>
        <p:spPr>
          <a:xfrm>
            <a:off x="6612483" y="7214476"/>
            <a:ext cx="2045335" cy="101600"/>
          </a:xfrm>
          <a:custGeom>
            <a:avLst/>
            <a:gdLst/>
            <a:ahLst/>
            <a:cxnLst/>
            <a:rect l="l" t="t" r="r" b="b"/>
            <a:pathLst>
              <a:path w="2045334" h="101600">
                <a:moveTo>
                  <a:pt x="15963" y="100723"/>
                </a:moveTo>
                <a:lnTo>
                  <a:pt x="14744" y="95313"/>
                </a:lnTo>
                <a:lnTo>
                  <a:pt x="0" y="97904"/>
                </a:lnTo>
                <a:lnTo>
                  <a:pt x="393" y="100723"/>
                </a:lnTo>
                <a:lnTo>
                  <a:pt x="15963" y="100723"/>
                </a:lnTo>
                <a:close/>
              </a:path>
              <a:path w="2045334" h="101600">
                <a:moveTo>
                  <a:pt x="59004" y="98818"/>
                </a:moveTo>
                <a:lnTo>
                  <a:pt x="56642" y="87972"/>
                </a:lnTo>
                <a:lnTo>
                  <a:pt x="49276" y="89268"/>
                </a:lnTo>
                <a:lnTo>
                  <a:pt x="41897" y="90563"/>
                </a:lnTo>
                <a:lnTo>
                  <a:pt x="43345" y="101549"/>
                </a:lnTo>
                <a:lnTo>
                  <a:pt x="59004" y="98818"/>
                </a:lnTo>
                <a:close/>
              </a:path>
              <a:path w="2045334" h="101600">
                <a:moveTo>
                  <a:pt x="100825" y="91503"/>
                </a:moveTo>
                <a:lnTo>
                  <a:pt x="98539" y="80645"/>
                </a:lnTo>
                <a:lnTo>
                  <a:pt x="91173" y="81940"/>
                </a:lnTo>
                <a:lnTo>
                  <a:pt x="83794" y="83235"/>
                </a:lnTo>
                <a:lnTo>
                  <a:pt x="85166" y="94246"/>
                </a:lnTo>
                <a:lnTo>
                  <a:pt x="100825" y="91503"/>
                </a:lnTo>
                <a:close/>
              </a:path>
              <a:path w="2045334" h="101600">
                <a:moveTo>
                  <a:pt x="142748" y="84823"/>
                </a:moveTo>
                <a:lnTo>
                  <a:pt x="140550" y="73952"/>
                </a:lnTo>
                <a:lnTo>
                  <a:pt x="133146" y="75057"/>
                </a:lnTo>
                <a:lnTo>
                  <a:pt x="125742" y="76161"/>
                </a:lnTo>
                <a:lnTo>
                  <a:pt x="127025" y="87172"/>
                </a:lnTo>
                <a:lnTo>
                  <a:pt x="142748" y="84823"/>
                </a:lnTo>
                <a:close/>
              </a:path>
              <a:path w="2045334" h="101600">
                <a:moveTo>
                  <a:pt x="184746" y="78574"/>
                </a:moveTo>
                <a:lnTo>
                  <a:pt x="182626" y="67678"/>
                </a:lnTo>
                <a:lnTo>
                  <a:pt x="175221" y="68783"/>
                </a:lnTo>
                <a:lnTo>
                  <a:pt x="167817" y="69888"/>
                </a:lnTo>
                <a:lnTo>
                  <a:pt x="169011" y="80911"/>
                </a:lnTo>
                <a:lnTo>
                  <a:pt x="184746" y="78574"/>
                </a:lnTo>
                <a:close/>
              </a:path>
              <a:path w="2045334" h="101600">
                <a:moveTo>
                  <a:pt x="226733" y="72313"/>
                </a:moveTo>
                <a:lnTo>
                  <a:pt x="224701" y="61404"/>
                </a:lnTo>
                <a:lnTo>
                  <a:pt x="217297" y="62509"/>
                </a:lnTo>
                <a:lnTo>
                  <a:pt x="209892" y="63614"/>
                </a:lnTo>
                <a:lnTo>
                  <a:pt x="211010" y="74650"/>
                </a:lnTo>
                <a:lnTo>
                  <a:pt x="226733" y="72313"/>
                </a:lnTo>
                <a:close/>
              </a:path>
              <a:path w="2045334" h="101600">
                <a:moveTo>
                  <a:pt x="268757" y="66243"/>
                </a:moveTo>
                <a:lnTo>
                  <a:pt x="266801" y="55308"/>
                </a:lnTo>
                <a:lnTo>
                  <a:pt x="259372" y="56235"/>
                </a:lnTo>
                <a:lnTo>
                  <a:pt x="251968" y="57340"/>
                </a:lnTo>
                <a:lnTo>
                  <a:pt x="252996" y="68389"/>
                </a:lnTo>
                <a:lnTo>
                  <a:pt x="260858" y="67221"/>
                </a:lnTo>
                <a:lnTo>
                  <a:pt x="268757" y="66243"/>
                </a:lnTo>
                <a:close/>
              </a:path>
              <a:path w="2045334" h="101600">
                <a:moveTo>
                  <a:pt x="310896" y="61099"/>
                </a:moveTo>
                <a:lnTo>
                  <a:pt x="309029" y="50152"/>
                </a:lnTo>
                <a:lnTo>
                  <a:pt x="301599" y="51066"/>
                </a:lnTo>
                <a:lnTo>
                  <a:pt x="294170" y="51968"/>
                </a:lnTo>
                <a:lnTo>
                  <a:pt x="295109" y="63017"/>
                </a:lnTo>
                <a:lnTo>
                  <a:pt x="310896" y="61099"/>
                </a:lnTo>
                <a:close/>
              </a:path>
              <a:path w="2045334" h="101600">
                <a:moveTo>
                  <a:pt x="353034" y="55943"/>
                </a:moveTo>
                <a:lnTo>
                  <a:pt x="351243" y="45008"/>
                </a:lnTo>
                <a:lnTo>
                  <a:pt x="343814" y="45910"/>
                </a:lnTo>
                <a:lnTo>
                  <a:pt x="336384" y="46812"/>
                </a:lnTo>
                <a:lnTo>
                  <a:pt x="337248" y="57886"/>
                </a:lnTo>
                <a:lnTo>
                  <a:pt x="353034" y="55943"/>
                </a:lnTo>
                <a:close/>
              </a:path>
              <a:path w="2045334" h="101600">
                <a:moveTo>
                  <a:pt x="395173" y="50787"/>
                </a:moveTo>
                <a:lnTo>
                  <a:pt x="393471" y="39827"/>
                </a:lnTo>
                <a:lnTo>
                  <a:pt x="386041" y="40741"/>
                </a:lnTo>
                <a:lnTo>
                  <a:pt x="378612" y="41643"/>
                </a:lnTo>
                <a:lnTo>
                  <a:pt x="379387" y="52717"/>
                </a:lnTo>
                <a:lnTo>
                  <a:pt x="395173" y="50787"/>
                </a:lnTo>
                <a:close/>
              </a:path>
              <a:path w="2045334" h="101600">
                <a:moveTo>
                  <a:pt x="437400" y="46431"/>
                </a:moveTo>
                <a:lnTo>
                  <a:pt x="435787" y="35445"/>
                </a:lnTo>
                <a:lnTo>
                  <a:pt x="428332" y="36156"/>
                </a:lnTo>
                <a:lnTo>
                  <a:pt x="420878" y="36868"/>
                </a:lnTo>
                <a:lnTo>
                  <a:pt x="421563" y="47929"/>
                </a:lnTo>
                <a:lnTo>
                  <a:pt x="437400" y="46431"/>
                </a:lnTo>
                <a:close/>
              </a:path>
              <a:path w="2045334" h="101600">
                <a:moveTo>
                  <a:pt x="479666" y="42443"/>
                </a:moveTo>
                <a:lnTo>
                  <a:pt x="478142" y="31445"/>
                </a:lnTo>
                <a:lnTo>
                  <a:pt x="470687" y="32156"/>
                </a:lnTo>
                <a:lnTo>
                  <a:pt x="463232" y="32854"/>
                </a:lnTo>
                <a:lnTo>
                  <a:pt x="463842" y="43929"/>
                </a:lnTo>
                <a:lnTo>
                  <a:pt x="479666" y="42443"/>
                </a:lnTo>
                <a:close/>
              </a:path>
              <a:path w="2045334" h="101600">
                <a:moveTo>
                  <a:pt x="521944" y="38442"/>
                </a:moveTo>
                <a:lnTo>
                  <a:pt x="520496" y="27444"/>
                </a:lnTo>
                <a:lnTo>
                  <a:pt x="513041" y="28155"/>
                </a:lnTo>
                <a:lnTo>
                  <a:pt x="505587" y="28854"/>
                </a:lnTo>
                <a:lnTo>
                  <a:pt x="506107" y="39941"/>
                </a:lnTo>
                <a:lnTo>
                  <a:pt x="521944" y="38442"/>
                </a:lnTo>
                <a:close/>
              </a:path>
              <a:path w="2045334" h="101600">
                <a:moveTo>
                  <a:pt x="564197" y="34544"/>
                </a:moveTo>
                <a:lnTo>
                  <a:pt x="562838" y="23533"/>
                </a:lnTo>
                <a:lnTo>
                  <a:pt x="555383" y="24142"/>
                </a:lnTo>
                <a:lnTo>
                  <a:pt x="547928" y="24853"/>
                </a:lnTo>
                <a:lnTo>
                  <a:pt x="548360" y="35941"/>
                </a:lnTo>
                <a:lnTo>
                  <a:pt x="556272" y="35191"/>
                </a:lnTo>
                <a:lnTo>
                  <a:pt x="564197" y="34544"/>
                </a:lnTo>
                <a:close/>
              </a:path>
              <a:path w="2045334" h="101600">
                <a:moveTo>
                  <a:pt x="606564" y="31788"/>
                </a:moveTo>
                <a:lnTo>
                  <a:pt x="605294" y="20764"/>
                </a:lnTo>
                <a:lnTo>
                  <a:pt x="597827" y="21259"/>
                </a:lnTo>
                <a:lnTo>
                  <a:pt x="590359" y="21755"/>
                </a:lnTo>
                <a:lnTo>
                  <a:pt x="590702" y="32842"/>
                </a:lnTo>
                <a:lnTo>
                  <a:pt x="606564" y="31788"/>
                </a:lnTo>
                <a:close/>
              </a:path>
              <a:path w="2045334" h="101600">
                <a:moveTo>
                  <a:pt x="1249210" y="952"/>
                </a:moveTo>
                <a:lnTo>
                  <a:pt x="1241742" y="469"/>
                </a:lnTo>
                <a:lnTo>
                  <a:pt x="1234274" y="0"/>
                </a:lnTo>
                <a:lnTo>
                  <a:pt x="1233182" y="11036"/>
                </a:lnTo>
                <a:lnTo>
                  <a:pt x="1249045" y="12039"/>
                </a:lnTo>
                <a:lnTo>
                  <a:pt x="1249210" y="952"/>
                </a:lnTo>
                <a:close/>
              </a:path>
              <a:path w="2045334" h="101600">
                <a:moveTo>
                  <a:pt x="1291640" y="3632"/>
                </a:moveTo>
                <a:lnTo>
                  <a:pt x="1284173" y="3162"/>
                </a:lnTo>
                <a:lnTo>
                  <a:pt x="1276705" y="2692"/>
                </a:lnTo>
                <a:lnTo>
                  <a:pt x="1275524" y="13716"/>
                </a:lnTo>
                <a:lnTo>
                  <a:pt x="1291386" y="14732"/>
                </a:lnTo>
                <a:lnTo>
                  <a:pt x="1291640" y="3632"/>
                </a:lnTo>
                <a:close/>
              </a:path>
              <a:path w="2045334" h="101600">
                <a:moveTo>
                  <a:pt x="1334058" y="6337"/>
                </a:moveTo>
                <a:lnTo>
                  <a:pt x="1326591" y="5867"/>
                </a:lnTo>
                <a:lnTo>
                  <a:pt x="1319123" y="5397"/>
                </a:lnTo>
                <a:lnTo>
                  <a:pt x="1317866" y="16421"/>
                </a:lnTo>
                <a:lnTo>
                  <a:pt x="1333728" y="17424"/>
                </a:lnTo>
                <a:lnTo>
                  <a:pt x="1334058" y="6337"/>
                </a:lnTo>
                <a:close/>
              </a:path>
              <a:path w="2045334" h="101600">
                <a:moveTo>
                  <a:pt x="1376451" y="9410"/>
                </a:moveTo>
                <a:lnTo>
                  <a:pt x="1369009" y="8712"/>
                </a:lnTo>
                <a:lnTo>
                  <a:pt x="1361554" y="8039"/>
                </a:lnTo>
                <a:lnTo>
                  <a:pt x="1360220" y="19037"/>
                </a:lnTo>
                <a:lnTo>
                  <a:pt x="1376045" y="20497"/>
                </a:lnTo>
                <a:lnTo>
                  <a:pt x="1376451" y="9410"/>
                </a:lnTo>
                <a:close/>
              </a:path>
              <a:path w="2045334" h="101600">
                <a:moveTo>
                  <a:pt x="1418767" y="13360"/>
                </a:moveTo>
                <a:lnTo>
                  <a:pt x="1411325" y="12661"/>
                </a:lnTo>
                <a:lnTo>
                  <a:pt x="1403883" y="11963"/>
                </a:lnTo>
                <a:lnTo>
                  <a:pt x="1402461" y="22961"/>
                </a:lnTo>
                <a:lnTo>
                  <a:pt x="1418285" y="24434"/>
                </a:lnTo>
                <a:lnTo>
                  <a:pt x="1418767" y="13360"/>
                </a:lnTo>
                <a:close/>
              </a:path>
              <a:path w="2045334" h="101600">
                <a:moveTo>
                  <a:pt x="1461096" y="17310"/>
                </a:moveTo>
                <a:lnTo>
                  <a:pt x="1453654" y="16611"/>
                </a:lnTo>
                <a:lnTo>
                  <a:pt x="1446212" y="15913"/>
                </a:lnTo>
                <a:lnTo>
                  <a:pt x="1444701" y="26911"/>
                </a:lnTo>
                <a:lnTo>
                  <a:pt x="1460538" y="28384"/>
                </a:lnTo>
                <a:lnTo>
                  <a:pt x="1461096" y="17310"/>
                </a:lnTo>
                <a:close/>
              </a:path>
              <a:path w="2045334" h="101600">
                <a:moveTo>
                  <a:pt x="1503426" y="21259"/>
                </a:moveTo>
                <a:lnTo>
                  <a:pt x="1495983" y="20561"/>
                </a:lnTo>
                <a:lnTo>
                  <a:pt x="1488541" y="19862"/>
                </a:lnTo>
                <a:lnTo>
                  <a:pt x="1486954" y="30848"/>
                </a:lnTo>
                <a:lnTo>
                  <a:pt x="1502778" y="32321"/>
                </a:lnTo>
                <a:lnTo>
                  <a:pt x="1503426" y="21259"/>
                </a:lnTo>
                <a:close/>
              </a:path>
              <a:path w="2045334" h="101600">
                <a:moveTo>
                  <a:pt x="1545729" y="25463"/>
                </a:moveTo>
                <a:lnTo>
                  <a:pt x="1538300" y="24549"/>
                </a:lnTo>
                <a:lnTo>
                  <a:pt x="1530858" y="23799"/>
                </a:lnTo>
                <a:lnTo>
                  <a:pt x="1529207" y="34772"/>
                </a:lnTo>
                <a:lnTo>
                  <a:pt x="1537106" y="35572"/>
                </a:lnTo>
                <a:lnTo>
                  <a:pt x="1544993" y="36537"/>
                </a:lnTo>
                <a:lnTo>
                  <a:pt x="1545729" y="25463"/>
                </a:lnTo>
                <a:close/>
              </a:path>
              <a:path w="2045334" h="101600">
                <a:moveTo>
                  <a:pt x="1587906" y="30645"/>
                </a:moveTo>
                <a:lnTo>
                  <a:pt x="1580489" y="29730"/>
                </a:lnTo>
                <a:lnTo>
                  <a:pt x="1573060" y="28816"/>
                </a:lnTo>
                <a:lnTo>
                  <a:pt x="1571332" y="39776"/>
                </a:lnTo>
                <a:lnTo>
                  <a:pt x="1587106" y="41706"/>
                </a:lnTo>
                <a:lnTo>
                  <a:pt x="1587906" y="30645"/>
                </a:lnTo>
                <a:close/>
              </a:path>
              <a:path w="2045334" h="101600">
                <a:moveTo>
                  <a:pt x="1630108" y="35826"/>
                </a:moveTo>
                <a:lnTo>
                  <a:pt x="1622679" y="34912"/>
                </a:lnTo>
                <a:lnTo>
                  <a:pt x="1615249" y="33997"/>
                </a:lnTo>
                <a:lnTo>
                  <a:pt x="1613446" y="44945"/>
                </a:lnTo>
                <a:lnTo>
                  <a:pt x="1629219" y="46888"/>
                </a:lnTo>
                <a:lnTo>
                  <a:pt x="1630108" y="35826"/>
                </a:lnTo>
                <a:close/>
              </a:path>
              <a:path w="2045334" h="101600">
                <a:moveTo>
                  <a:pt x="1672297" y="41008"/>
                </a:moveTo>
                <a:lnTo>
                  <a:pt x="1664868" y="40093"/>
                </a:lnTo>
                <a:lnTo>
                  <a:pt x="1657438" y="39179"/>
                </a:lnTo>
                <a:lnTo>
                  <a:pt x="1655559" y="50114"/>
                </a:lnTo>
                <a:lnTo>
                  <a:pt x="1671332" y="52057"/>
                </a:lnTo>
                <a:lnTo>
                  <a:pt x="1672297" y="41008"/>
                </a:lnTo>
                <a:close/>
              </a:path>
              <a:path w="2045334" h="101600">
                <a:moveTo>
                  <a:pt x="1714474" y="46189"/>
                </a:moveTo>
                <a:lnTo>
                  <a:pt x="1707057" y="45275"/>
                </a:lnTo>
                <a:lnTo>
                  <a:pt x="1699628" y="44361"/>
                </a:lnTo>
                <a:lnTo>
                  <a:pt x="1697672" y="55283"/>
                </a:lnTo>
                <a:lnTo>
                  <a:pt x="1713445" y="57226"/>
                </a:lnTo>
                <a:lnTo>
                  <a:pt x="1714474" y="46189"/>
                </a:lnTo>
                <a:close/>
              </a:path>
              <a:path w="2045334" h="101600">
                <a:moveTo>
                  <a:pt x="1756498" y="52578"/>
                </a:moveTo>
                <a:lnTo>
                  <a:pt x="1749107" y="51447"/>
                </a:lnTo>
                <a:lnTo>
                  <a:pt x="1741716" y="50317"/>
                </a:lnTo>
                <a:lnTo>
                  <a:pt x="1739684" y="61226"/>
                </a:lnTo>
                <a:lnTo>
                  <a:pt x="1755394" y="63614"/>
                </a:lnTo>
                <a:lnTo>
                  <a:pt x="1756498" y="52578"/>
                </a:lnTo>
                <a:close/>
              </a:path>
              <a:path w="2045334" h="101600">
                <a:moveTo>
                  <a:pt x="1798523" y="58978"/>
                </a:moveTo>
                <a:lnTo>
                  <a:pt x="1791131" y="57848"/>
                </a:lnTo>
                <a:lnTo>
                  <a:pt x="1783740" y="56718"/>
                </a:lnTo>
                <a:lnTo>
                  <a:pt x="1781632" y="67614"/>
                </a:lnTo>
                <a:lnTo>
                  <a:pt x="1797354" y="70002"/>
                </a:lnTo>
                <a:lnTo>
                  <a:pt x="1798523" y="58978"/>
                </a:lnTo>
                <a:close/>
              </a:path>
              <a:path w="2045334" h="101600">
                <a:moveTo>
                  <a:pt x="1840547" y="65366"/>
                </a:moveTo>
                <a:lnTo>
                  <a:pt x="1833156" y="64236"/>
                </a:lnTo>
                <a:lnTo>
                  <a:pt x="1825764" y="63106"/>
                </a:lnTo>
                <a:lnTo>
                  <a:pt x="1823580" y="73990"/>
                </a:lnTo>
                <a:lnTo>
                  <a:pt x="1839302" y="76377"/>
                </a:lnTo>
                <a:lnTo>
                  <a:pt x="1840547" y="65366"/>
                </a:lnTo>
                <a:close/>
              </a:path>
              <a:path w="2045334" h="101600">
                <a:moveTo>
                  <a:pt x="1882571" y="71755"/>
                </a:moveTo>
                <a:lnTo>
                  <a:pt x="1875180" y="70624"/>
                </a:lnTo>
                <a:lnTo>
                  <a:pt x="1867789" y="69494"/>
                </a:lnTo>
                <a:lnTo>
                  <a:pt x="1865541" y="80365"/>
                </a:lnTo>
                <a:lnTo>
                  <a:pt x="1881251" y="82753"/>
                </a:lnTo>
                <a:lnTo>
                  <a:pt x="1882571" y="71755"/>
                </a:lnTo>
                <a:close/>
              </a:path>
              <a:path w="2045334" h="101600">
                <a:moveTo>
                  <a:pt x="1924456" y="78930"/>
                </a:moveTo>
                <a:lnTo>
                  <a:pt x="1917103" y="77597"/>
                </a:lnTo>
                <a:lnTo>
                  <a:pt x="1909749" y="76263"/>
                </a:lnTo>
                <a:lnTo>
                  <a:pt x="1907425" y="87109"/>
                </a:lnTo>
                <a:lnTo>
                  <a:pt x="1923072" y="89941"/>
                </a:lnTo>
                <a:lnTo>
                  <a:pt x="1924456" y="78930"/>
                </a:lnTo>
                <a:close/>
              </a:path>
              <a:path w="2045334" h="101600">
                <a:moveTo>
                  <a:pt x="1966277" y="86512"/>
                </a:moveTo>
                <a:lnTo>
                  <a:pt x="1958924" y="85178"/>
                </a:lnTo>
                <a:lnTo>
                  <a:pt x="1951570" y="83845"/>
                </a:lnTo>
                <a:lnTo>
                  <a:pt x="1949183" y="94678"/>
                </a:lnTo>
                <a:lnTo>
                  <a:pt x="1964817" y="97510"/>
                </a:lnTo>
                <a:lnTo>
                  <a:pt x="1966277" y="86512"/>
                </a:lnTo>
                <a:close/>
              </a:path>
              <a:path w="2045334" h="101600">
                <a:moveTo>
                  <a:pt x="2008098" y="94081"/>
                </a:moveTo>
                <a:lnTo>
                  <a:pt x="1993392" y="91414"/>
                </a:lnTo>
                <a:lnTo>
                  <a:pt x="1991271" y="100723"/>
                </a:lnTo>
                <a:lnTo>
                  <a:pt x="2007171" y="100723"/>
                </a:lnTo>
                <a:lnTo>
                  <a:pt x="2008098" y="94081"/>
                </a:lnTo>
                <a:close/>
              </a:path>
              <a:path w="2045334" h="101600">
                <a:moveTo>
                  <a:pt x="2044776" y="100723"/>
                </a:moveTo>
                <a:lnTo>
                  <a:pt x="2035213" y="98996"/>
                </a:lnTo>
                <a:lnTo>
                  <a:pt x="2034806" y="100723"/>
                </a:lnTo>
                <a:lnTo>
                  <a:pt x="2044776" y="100723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" name="bg object 73"/>
          <p:cNvSpPr/>
          <p:nvPr/>
        </p:nvSpPr>
        <p:spPr>
          <a:xfrm>
            <a:off x="7245298" y="7232718"/>
            <a:ext cx="737870" cy="0"/>
          </a:xfrm>
          <a:custGeom>
            <a:avLst/>
            <a:gdLst/>
            <a:ahLst/>
            <a:cxnLst/>
            <a:rect l="l" t="t" r="r" b="b"/>
            <a:pathLst>
              <a:path w="737870" h="0">
                <a:moveTo>
                  <a:pt x="0" y="0"/>
                </a:moveTo>
                <a:lnTo>
                  <a:pt x="737581" y="0"/>
                </a:lnTo>
              </a:path>
            </a:pathLst>
          </a:custGeom>
          <a:ln w="23568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bg object 74"/>
          <p:cNvSpPr/>
          <p:nvPr/>
        </p:nvSpPr>
        <p:spPr>
          <a:xfrm>
            <a:off x="6742506" y="7235622"/>
            <a:ext cx="1909445" cy="80010"/>
          </a:xfrm>
          <a:custGeom>
            <a:avLst/>
            <a:gdLst/>
            <a:ahLst/>
            <a:cxnLst/>
            <a:rect l="l" t="t" r="r" b="b"/>
            <a:pathLst>
              <a:path w="1909445" h="80009">
                <a:moveTo>
                  <a:pt x="4457" y="79578"/>
                </a:moveTo>
                <a:lnTo>
                  <a:pt x="4305" y="78892"/>
                </a:lnTo>
                <a:lnTo>
                  <a:pt x="0" y="79578"/>
                </a:lnTo>
                <a:lnTo>
                  <a:pt x="4457" y="79578"/>
                </a:lnTo>
                <a:close/>
              </a:path>
              <a:path w="1909445" h="80009">
                <a:moveTo>
                  <a:pt x="47879" y="79578"/>
                </a:moveTo>
                <a:lnTo>
                  <a:pt x="46342" y="72174"/>
                </a:lnTo>
                <a:lnTo>
                  <a:pt x="31559" y="74536"/>
                </a:lnTo>
                <a:lnTo>
                  <a:pt x="32169" y="79578"/>
                </a:lnTo>
                <a:lnTo>
                  <a:pt x="47879" y="79578"/>
                </a:lnTo>
                <a:close/>
              </a:path>
              <a:path w="1909445" h="80009">
                <a:moveTo>
                  <a:pt x="90551" y="76314"/>
                </a:moveTo>
                <a:lnTo>
                  <a:pt x="88379" y="65443"/>
                </a:lnTo>
                <a:lnTo>
                  <a:pt x="80987" y="66624"/>
                </a:lnTo>
                <a:lnTo>
                  <a:pt x="73596" y="67805"/>
                </a:lnTo>
                <a:lnTo>
                  <a:pt x="74828" y="78828"/>
                </a:lnTo>
                <a:lnTo>
                  <a:pt x="90551" y="76314"/>
                </a:lnTo>
                <a:close/>
              </a:path>
              <a:path w="1909445" h="80009">
                <a:moveTo>
                  <a:pt x="132511" y="69596"/>
                </a:moveTo>
                <a:lnTo>
                  <a:pt x="130416" y="58712"/>
                </a:lnTo>
                <a:lnTo>
                  <a:pt x="123024" y="59893"/>
                </a:lnTo>
                <a:lnTo>
                  <a:pt x="115633" y="61074"/>
                </a:lnTo>
                <a:lnTo>
                  <a:pt x="116789" y="72110"/>
                </a:lnTo>
                <a:lnTo>
                  <a:pt x="132511" y="69596"/>
                </a:lnTo>
                <a:close/>
              </a:path>
              <a:path w="1909445" h="80009">
                <a:moveTo>
                  <a:pt x="174625" y="64033"/>
                </a:moveTo>
                <a:lnTo>
                  <a:pt x="172631" y="53124"/>
                </a:lnTo>
                <a:lnTo>
                  <a:pt x="165201" y="54114"/>
                </a:lnTo>
                <a:lnTo>
                  <a:pt x="157772" y="55105"/>
                </a:lnTo>
                <a:lnTo>
                  <a:pt x="158851" y="66141"/>
                </a:lnTo>
                <a:lnTo>
                  <a:pt x="174625" y="64033"/>
                </a:lnTo>
                <a:close/>
              </a:path>
              <a:path w="1909445" h="80009">
                <a:moveTo>
                  <a:pt x="216750" y="58407"/>
                </a:moveTo>
                <a:lnTo>
                  <a:pt x="214833" y="47485"/>
                </a:lnTo>
                <a:lnTo>
                  <a:pt x="207403" y="48475"/>
                </a:lnTo>
                <a:lnTo>
                  <a:pt x="199974" y="49466"/>
                </a:lnTo>
                <a:lnTo>
                  <a:pt x="200977" y="60515"/>
                </a:lnTo>
                <a:lnTo>
                  <a:pt x="216750" y="58407"/>
                </a:lnTo>
                <a:close/>
              </a:path>
              <a:path w="1909445" h="80009">
                <a:moveTo>
                  <a:pt x="258864" y="52781"/>
                </a:moveTo>
                <a:lnTo>
                  <a:pt x="257035" y="41846"/>
                </a:lnTo>
                <a:lnTo>
                  <a:pt x="249605" y="42837"/>
                </a:lnTo>
                <a:lnTo>
                  <a:pt x="242176" y="43827"/>
                </a:lnTo>
                <a:lnTo>
                  <a:pt x="243090" y="54889"/>
                </a:lnTo>
                <a:lnTo>
                  <a:pt x="258864" y="52781"/>
                </a:lnTo>
                <a:close/>
              </a:path>
              <a:path w="1909445" h="80009">
                <a:moveTo>
                  <a:pt x="301053" y="47777"/>
                </a:moveTo>
                <a:lnTo>
                  <a:pt x="299288" y="36830"/>
                </a:lnTo>
                <a:lnTo>
                  <a:pt x="291846" y="37617"/>
                </a:lnTo>
                <a:lnTo>
                  <a:pt x="284391" y="38404"/>
                </a:lnTo>
                <a:lnTo>
                  <a:pt x="285216" y="49466"/>
                </a:lnTo>
                <a:lnTo>
                  <a:pt x="301053" y="47777"/>
                </a:lnTo>
                <a:close/>
              </a:path>
              <a:path w="1909445" h="80009">
                <a:moveTo>
                  <a:pt x="343306" y="43281"/>
                </a:moveTo>
                <a:lnTo>
                  <a:pt x="341642" y="32321"/>
                </a:lnTo>
                <a:lnTo>
                  <a:pt x="334187" y="33108"/>
                </a:lnTo>
                <a:lnTo>
                  <a:pt x="326732" y="33896"/>
                </a:lnTo>
                <a:lnTo>
                  <a:pt x="327482" y="44970"/>
                </a:lnTo>
                <a:lnTo>
                  <a:pt x="343306" y="43281"/>
                </a:lnTo>
                <a:close/>
              </a:path>
              <a:path w="1909445" h="80009">
                <a:moveTo>
                  <a:pt x="385559" y="38798"/>
                </a:moveTo>
                <a:lnTo>
                  <a:pt x="383971" y="27825"/>
                </a:lnTo>
                <a:lnTo>
                  <a:pt x="376516" y="28613"/>
                </a:lnTo>
                <a:lnTo>
                  <a:pt x="369074" y="29400"/>
                </a:lnTo>
                <a:lnTo>
                  <a:pt x="369722" y="40474"/>
                </a:lnTo>
                <a:lnTo>
                  <a:pt x="385559" y="38798"/>
                </a:lnTo>
                <a:close/>
              </a:path>
              <a:path w="1909445" h="80009">
                <a:moveTo>
                  <a:pt x="427812" y="34315"/>
                </a:moveTo>
                <a:lnTo>
                  <a:pt x="426313" y="23329"/>
                </a:lnTo>
                <a:lnTo>
                  <a:pt x="418858" y="24117"/>
                </a:lnTo>
                <a:lnTo>
                  <a:pt x="411403" y="24904"/>
                </a:lnTo>
                <a:lnTo>
                  <a:pt x="411988" y="35991"/>
                </a:lnTo>
                <a:lnTo>
                  <a:pt x="427812" y="34315"/>
                </a:lnTo>
                <a:close/>
              </a:path>
              <a:path w="1909445" h="80009">
                <a:moveTo>
                  <a:pt x="470166" y="30962"/>
                </a:moveTo>
                <a:lnTo>
                  <a:pt x="468744" y="19964"/>
                </a:lnTo>
                <a:lnTo>
                  <a:pt x="461276" y="20548"/>
                </a:lnTo>
                <a:lnTo>
                  <a:pt x="453809" y="21132"/>
                </a:lnTo>
                <a:lnTo>
                  <a:pt x="454291" y="32207"/>
                </a:lnTo>
                <a:lnTo>
                  <a:pt x="470166" y="30962"/>
                </a:lnTo>
                <a:close/>
              </a:path>
              <a:path w="1909445" h="80009">
                <a:moveTo>
                  <a:pt x="512521" y="27647"/>
                </a:moveTo>
                <a:lnTo>
                  <a:pt x="511187" y="16637"/>
                </a:lnTo>
                <a:lnTo>
                  <a:pt x="503720" y="17221"/>
                </a:lnTo>
                <a:lnTo>
                  <a:pt x="496252" y="17805"/>
                </a:lnTo>
                <a:lnTo>
                  <a:pt x="496658" y="28892"/>
                </a:lnTo>
                <a:lnTo>
                  <a:pt x="512521" y="27647"/>
                </a:lnTo>
                <a:close/>
              </a:path>
              <a:path w="1909445" h="80009">
                <a:moveTo>
                  <a:pt x="1282763" y="1193"/>
                </a:moveTo>
                <a:lnTo>
                  <a:pt x="1275308" y="596"/>
                </a:lnTo>
                <a:lnTo>
                  <a:pt x="1267853" y="0"/>
                </a:lnTo>
                <a:lnTo>
                  <a:pt x="1266583" y="11010"/>
                </a:lnTo>
                <a:lnTo>
                  <a:pt x="1282433" y="12280"/>
                </a:lnTo>
                <a:lnTo>
                  <a:pt x="1282763" y="1193"/>
                </a:lnTo>
                <a:close/>
              </a:path>
              <a:path w="1909445" h="80009">
                <a:moveTo>
                  <a:pt x="1325156" y="4584"/>
                </a:moveTo>
                <a:lnTo>
                  <a:pt x="1317701" y="3987"/>
                </a:lnTo>
                <a:lnTo>
                  <a:pt x="1310246" y="3390"/>
                </a:lnTo>
                <a:lnTo>
                  <a:pt x="1308900" y="14401"/>
                </a:lnTo>
                <a:lnTo>
                  <a:pt x="1324749" y="15671"/>
                </a:lnTo>
                <a:lnTo>
                  <a:pt x="1325156" y="4584"/>
                </a:lnTo>
                <a:close/>
              </a:path>
              <a:path w="1909445" h="80009">
                <a:moveTo>
                  <a:pt x="1367561" y="7975"/>
                </a:moveTo>
                <a:lnTo>
                  <a:pt x="1360106" y="7378"/>
                </a:lnTo>
                <a:lnTo>
                  <a:pt x="1352638" y="6781"/>
                </a:lnTo>
                <a:lnTo>
                  <a:pt x="1351229" y="17792"/>
                </a:lnTo>
                <a:lnTo>
                  <a:pt x="1367078" y="19050"/>
                </a:lnTo>
                <a:lnTo>
                  <a:pt x="1367561" y="7975"/>
                </a:lnTo>
                <a:close/>
              </a:path>
              <a:path w="1909445" h="80009">
                <a:moveTo>
                  <a:pt x="1409966" y="11379"/>
                </a:moveTo>
                <a:lnTo>
                  <a:pt x="1402511" y="10769"/>
                </a:lnTo>
                <a:lnTo>
                  <a:pt x="1395056" y="10172"/>
                </a:lnTo>
                <a:lnTo>
                  <a:pt x="1393545" y="21170"/>
                </a:lnTo>
                <a:lnTo>
                  <a:pt x="1409407" y="22453"/>
                </a:lnTo>
                <a:lnTo>
                  <a:pt x="1409966" y="11379"/>
                </a:lnTo>
                <a:close/>
              </a:path>
              <a:path w="1909445" h="80009">
                <a:moveTo>
                  <a:pt x="1452245" y="16065"/>
                </a:moveTo>
                <a:lnTo>
                  <a:pt x="1444802" y="15252"/>
                </a:lnTo>
                <a:lnTo>
                  <a:pt x="1437360" y="14439"/>
                </a:lnTo>
                <a:lnTo>
                  <a:pt x="1435785" y="25412"/>
                </a:lnTo>
                <a:lnTo>
                  <a:pt x="1451597" y="27139"/>
                </a:lnTo>
                <a:lnTo>
                  <a:pt x="1452245" y="16065"/>
                </a:lnTo>
                <a:close/>
              </a:path>
              <a:path w="1909445" h="80009">
                <a:moveTo>
                  <a:pt x="1494523" y="20688"/>
                </a:moveTo>
                <a:lnTo>
                  <a:pt x="1487081" y="19875"/>
                </a:lnTo>
                <a:lnTo>
                  <a:pt x="1479638" y="19062"/>
                </a:lnTo>
                <a:lnTo>
                  <a:pt x="1477987" y="30035"/>
                </a:lnTo>
                <a:lnTo>
                  <a:pt x="1493799" y="31762"/>
                </a:lnTo>
                <a:lnTo>
                  <a:pt x="1494523" y="20688"/>
                </a:lnTo>
                <a:close/>
              </a:path>
              <a:path w="1909445" h="80009">
                <a:moveTo>
                  <a:pt x="1536814" y="25311"/>
                </a:moveTo>
                <a:lnTo>
                  <a:pt x="1529372" y="24498"/>
                </a:lnTo>
                <a:lnTo>
                  <a:pt x="1521929" y="23685"/>
                </a:lnTo>
                <a:lnTo>
                  <a:pt x="1520202" y="34645"/>
                </a:lnTo>
                <a:lnTo>
                  <a:pt x="1536014" y="36372"/>
                </a:lnTo>
                <a:lnTo>
                  <a:pt x="1536814" y="25311"/>
                </a:lnTo>
                <a:close/>
              </a:path>
              <a:path w="1909445" h="80009">
                <a:moveTo>
                  <a:pt x="1579092" y="29933"/>
                </a:moveTo>
                <a:lnTo>
                  <a:pt x="1571650" y="29121"/>
                </a:lnTo>
                <a:lnTo>
                  <a:pt x="1564208" y="28308"/>
                </a:lnTo>
                <a:lnTo>
                  <a:pt x="1562404" y="39255"/>
                </a:lnTo>
                <a:lnTo>
                  <a:pt x="1578216" y="40982"/>
                </a:lnTo>
                <a:lnTo>
                  <a:pt x="1579092" y="29933"/>
                </a:lnTo>
                <a:close/>
              </a:path>
              <a:path w="1909445" h="80009">
                <a:moveTo>
                  <a:pt x="1621243" y="35598"/>
                </a:moveTo>
                <a:lnTo>
                  <a:pt x="1613827" y="34569"/>
                </a:lnTo>
                <a:lnTo>
                  <a:pt x="1606410" y="33540"/>
                </a:lnTo>
                <a:lnTo>
                  <a:pt x="1604530" y="44475"/>
                </a:lnTo>
                <a:lnTo>
                  <a:pt x="1620291" y="46659"/>
                </a:lnTo>
                <a:lnTo>
                  <a:pt x="1621243" y="35598"/>
                </a:lnTo>
                <a:close/>
              </a:path>
              <a:path w="1909445" h="80009">
                <a:moveTo>
                  <a:pt x="1663382" y="41440"/>
                </a:moveTo>
                <a:lnTo>
                  <a:pt x="1655965" y="40411"/>
                </a:lnTo>
                <a:lnTo>
                  <a:pt x="1648548" y="39382"/>
                </a:lnTo>
                <a:lnTo>
                  <a:pt x="1646605" y="50304"/>
                </a:lnTo>
                <a:lnTo>
                  <a:pt x="1662353" y="52489"/>
                </a:lnTo>
                <a:lnTo>
                  <a:pt x="1663382" y="41440"/>
                </a:lnTo>
                <a:close/>
              </a:path>
              <a:path w="1909445" h="80009">
                <a:moveTo>
                  <a:pt x="1705508" y="47269"/>
                </a:moveTo>
                <a:lnTo>
                  <a:pt x="1698091" y="46240"/>
                </a:lnTo>
                <a:lnTo>
                  <a:pt x="1690674" y="45212"/>
                </a:lnTo>
                <a:lnTo>
                  <a:pt x="1688655" y="56121"/>
                </a:lnTo>
                <a:lnTo>
                  <a:pt x="1704416" y="58305"/>
                </a:lnTo>
                <a:lnTo>
                  <a:pt x="1705508" y="47269"/>
                </a:lnTo>
                <a:close/>
              </a:path>
              <a:path w="1909445" h="80009">
                <a:moveTo>
                  <a:pt x="1747647" y="53111"/>
                </a:moveTo>
                <a:lnTo>
                  <a:pt x="1740230" y="52082"/>
                </a:lnTo>
                <a:lnTo>
                  <a:pt x="1732813" y="51054"/>
                </a:lnTo>
                <a:lnTo>
                  <a:pt x="1730717" y="61950"/>
                </a:lnTo>
                <a:lnTo>
                  <a:pt x="1746478" y="64135"/>
                </a:lnTo>
                <a:lnTo>
                  <a:pt x="1747647" y="53111"/>
                </a:lnTo>
                <a:close/>
              </a:path>
              <a:path w="1909445" h="80009">
                <a:moveTo>
                  <a:pt x="1789671" y="59575"/>
                </a:moveTo>
                <a:lnTo>
                  <a:pt x="1782292" y="58343"/>
                </a:lnTo>
                <a:lnTo>
                  <a:pt x="1774913" y="57111"/>
                </a:lnTo>
                <a:lnTo>
                  <a:pt x="1772742" y="67983"/>
                </a:lnTo>
                <a:lnTo>
                  <a:pt x="1788439" y="70612"/>
                </a:lnTo>
                <a:lnTo>
                  <a:pt x="1789671" y="59575"/>
                </a:lnTo>
                <a:close/>
              </a:path>
              <a:path w="1909445" h="80009">
                <a:moveTo>
                  <a:pt x="1831619" y="66611"/>
                </a:moveTo>
                <a:lnTo>
                  <a:pt x="1824240" y="65379"/>
                </a:lnTo>
                <a:lnTo>
                  <a:pt x="1816862" y="64147"/>
                </a:lnTo>
                <a:lnTo>
                  <a:pt x="1814626" y="75006"/>
                </a:lnTo>
                <a:lnTo>
                  <a:pt x="1830311" y="77635"/>
                </a:lnTo>
                <a:lnTo>
                  <a:pt x="1831619" y="66611"/>
                </a:lnTo>
                <a:close/>
              </a:path>
              <a:path w="1909445" h="80009">
                <a:moveTo>
                  <a:pt x="1873567" y="73647"/>
                </a:moveTo>
                <a:lnTo>
                  <a:pt x="1858810" y="71170"/>
                </a:lnTo>
                <a:lnTo>
                  <a:pt x="1857019" y="79578"/>
                </a:lnTo>
                <a:lnTo>
                  <a:pt x="1872818" y="79578"/>
                </a:lnTo>
                <a:lnTo>
                  <a:pt x="1873567" y="73647"/>
                </a:lnTo>
                <a:close/>
              </a:path>
              <a:path w="1909445" h="80009">
                <a:moveTo>
                  <a:pt x="1909102" y="79578"/>
                </a:moveTo>
                <a:lnTo>
                  <a:pt x="1900758" y="78193"/>
                </a:lnTo>
                <a:lnTo>
                  <a:pt x="1900453" y="79578"/>
                </a:lnTo>
                <a:lnTo>
                  <a:pt x="1909102" y="79578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" name="bg object 75"/>
          <p:cNvSpPr/>
          <p:nvPr/>
        </p:nvSpPr>
        <p:spPr>
          <a:xfrm>
            <a:off x="7281207" y="7248418"/>
            <a:ext cx="738505" cy="0"/>
          </a:xfrm>
          <a:custGeom>
            <a:avLst/>
            <a:gdLst/>
            <a:ahLst/>
            <a:cxnLst/>
            <a:rect l="l" t="t" r="r" b="b"/>
            <a:pathLst>
              <a:path w="738504" h="0">
                <a:moveTo>
                  <a:pt x="0" y="0"/>
                </a:moveTo>
                <a:lnTo>
                  <a:pt x="738129" y="0"/>
                </a:lnTo>
              </a:path>
            </a:pathLst>
          </a:custGeom>
          <a:ln w="25565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bg object 76"/>
          <p:cNvSpPr/>
          <p:nvPr/>
        </p:nvSpPr>
        <p:spPr>
          <a:xfrm>
            <a:off x="6894042" y="7247814"/>
            <a:ext cx="1751330" cy="67945"/>
          </a:xfrm>
          <a:custGeom>
            <a:avLst/>
            <a:gdLst/>
            <a:ahLst/>
            <a:cxnLst/>
            <a:rect l="l" t="t" r="r" b="b"/>
            <a:pathLst>
              <a:path w="1751329" h="67945">
                <a:moveTo>
                  <a:pt x="15278" y="67386"/>
                </a:moveTo>
                <a:lnTo>
                  <a:pt x="14833" y="65138"/>
                </a:lnTo>
                <a:lnTo>
                  <a:pt x="7416" y="66217"/>
                </a:lnTo>
                <a:lnTo>
                  <a:pt x="0" y="67386"/>
                </a:lnTo>
                <a:lnTo>
                  <a:pt x="15278" y="67386"/>
                </a:lnTo>
                <a:close/>
              </a:path>
              <a:path w="1751329" h="67945">
                <a:moveTo>
                  <a:pt x="58585" y="67386"/>
                </a:moveTo>
                <a:lnTo>
                  <a:pt x="57010" y="59029"/>
                </a:lnTo>
                <a:lnTo>
                  <a:pt x="42176" y="61175"/>
                </a:lnTo>
                <a:lnTo>
                  <a:pt x="42799" y="67386"/>
                </a:lnTo>
                <a:lnTo>
                  <a:pt x="58585" y="67386"/>
                </a:lnTo>
                <a:close/>
              </a:path>
              <a:path w="1751329" h="67945">
                <a:moveTo>
                  <a:pt x="101155" y="63842"/>
                </a:moveTo>
                <a:lnTo>
                  <a:pt x="99174" y="52920"/>
                </a:lnTo>
                <a:lnTo>
                  <a:pt x="91757" y="54000"/>
                </a:lnTo>
                <a:lnTo>
                  <a:pt x="84340" y="55079"/>
                </a:lnTo>
                <a:lnTo>
                  <a:pt x="85382" y="66116"/>
                </a:lnTo>
                <a:lnTo>
                  <a:pt x="101155" y="63842"/>
                </a:lnTo>
                <a:close/>
              </a:path>
              <a:path w="1751329" h="67945">
                <a:moveTo>
                  <a:pt x="143294" y="58204"/>
                </a:moveTo>
                <a:lnTo>
                  <a:pt x="141401" y="47269"/>
                </a:lnTo>
                <a:lnTo>
                  <a:pt x="133959" y="48145"/>
                </a:lnTo>
                <a:lnTo>
                  <a:pt x="126517" y="49022"/>
                </a:lnTo>
                <a:lnTo>
                  <a:pt x="127469" y="60071"/>
                </a:lnTo>
                <a:lnTo>
                  <a:pt x="143294" y="58204"/>
                </a:lnTo>
                <a:close/>
              </a:path>
              <a:path w="1751329" h="67945">
                <a:moveTo>
                  <a:pt x="185547" y="53225"/>
                </a:moveTo>
                <a:lnTo>
                  <a:pt x="183730" y="42278"/>
                </a:lnTo>
                <a:lnTo>
                  <a:pt x="176288" y="43154"/>
                </a:lnTo>
                <a:lnTo>
                  <a:pt x="168846" y="44030"/>
                </a:lnTo>
                <a:lnTo>
                  <a:pt x="169722" y="55092"/>
                </a:lnTo>
                <a:lnTo>
                  <a:pt x="185547" y="53225"/>
                </a:lnTo>
                <a:close/>
              </a:path>
              <a:path w="1751329" h="67945">
                <a:moveTo>
                  <a:pt x="227774" y="48234"/>
                </a:moveTo>
                <a:lnTo>
                  <a:pt x="226047" y="37274"/>
                </a:lnTo>
                <a:lnTo>
                  <a:pt x="218605" y="38150"/>
                </a:lnTo>
                <a:lnTo>
                  <a:pt x="211162" y="39027"/>
                </a:lnTo>
                <a:lnTo>
                  <a:pt x="211950" y="50088"/>
                </a:lnTo>
                <a:lnTo>
                  <a:pt x="227774" y="48234"/>
                </a:lnTo>
                <a:close/>
              </a:path>
              <a:path w="1751329" h="67945">
                <a:moveTo>
                  <a:pt x="270014" y="43243"/>
                </a:moveTo>
                <a:lnTo>
                  <a:pt x="268363" y="32283"/>
                </a:lnTo>
                <a:lnTo>
                  <a:pt x="260921" y="33159"/>
                </a:lnTo>
                <a:lnTo>
                  <a:pt x="253479" y="34036"/>
                </a:lnTo>
                <a:lnTo>
                  <a:pt x="254190" y="45110"/>
                </a:lnTo>
                <a:lnTo>
                  <a:pt x="270014" y="43243"/>
                </a:lnTo>
                <a:close/>
              </a:path>
              <a:path w="1751329" h="67945">
                <a:moveTo>
                  <a:pt x="312343" y="39243"/>
                </a:moveTo>
                <a:lnTo>
                  <a:pt x="310781" y="28257"/>
                </a:lnTo>
                <a:lnTo>
                  <a:pt x="303314" y="28930"/>
                </a:lnTo>
                <a:lnTo>
                  <a:pt x="295846" y="29603"/>
                </a:lnTo>
                <a:lnTo>
                  <a:pt x="296481" y="40678"/>
                </a:lnTo>
                <a:lnTo>
                  <a:pt x="312343" y="39243"/>
                </a:lnTo>
                <a:close/>
              </a:path>
              <a:path w="1751329" h="67945">
                <a:moveTo>
                  <a:pt x="354698" y="35420"/>
                </a:moveTo>
                <a:lnTo>
                  <a:pt x="353225" y="24422"/>
                </a:lnTo>
                <a:lnTo>
                  <a:pt x="345757" y="25095"/>
                </a:lnTo>
                <a:lnTo>
                  <a:pt x="338289" y="25768"/>
                </a:lnTo>
                <a:lnTo>
                  <a:pt x="338836" y="36855"/>
                </a:lnTo>
                <a:lnTo>
                  <a:pt x="354698" y="35420"/>
                </a:lnTo>
                <a:close/>
              </a:path>
              <a:path w="1751329" h="67945">
                <a:moveTo>
                  <a:pt x="397065" y="31584"/>
                </a:moveTo>
                <a:lnTo>
                  <a:pt x="395668" y="20586"/>
                </a:lnTo>
                <a:lnTo>
                  <a:pt x="388200" y="21259"/>
                </a:lnTo>
                <a:lnTo>
                  <a:pt x="380733" y="21932"/>
                </a:lnTo>
                <a:lnTo>
                  <a:pt x="381190" y="33020"/>
                </a:lnTo>
                <a:lnTo>
                  <a:pt x="397065" y="31584"/>
                </a:lnTo>
                <a:close/>
              </a:path>
              <a:path w="1751329" h="67945">
                <a:moveTo>
                  <a:pt x="439432" y="28003"/>
                </a:moveTo>
                <a:lnTo>
                  <a:pt x="438124" y="16979"/>
                </a:lnTo>
                <a:lnTo>
                  <a:pt x="430644" y="17449"/>
                </a:lnTo>
                <a:lnTo>
                  <a:pt x="423176" y="18084"/>
                </a:lnTo>
                <a:lnTo>
                  <a:pt x="423545" y="29171"/>
                </a:lnTo>
                <a:lnTo>
                  <a:pt x="431482" y="28498"/>
                </a:lnTo>
                <a:lnTo>
                  <a:pt x="439432" y="28003"/>
                </a:lnTo>
                <a:close/>
              </a:path>
              <a:path w="1751329" h="67945">
                <a:moveTo>
                  <a:pt x="481876" y="25361"/>
                </a:moveTo>
                <a:lnTo>
                  <a:pt x="480644" y="14325"/>
                </a:lnTo>
                <a:lnTo>
                  <a:pt x="473163" y="14795"/>
                </a:lnTo>
                <a:lnTo>
                  <a:pt x="465683" y="15265"/>
                </a:lnTo>
                <a:lnTo>
                  <a:pt x="465975" y="26339"/>
                </a:lnTo>
                <a:lnTo>
                  <a:pt x="481876" y="25361"/>
                </a:lnTo>
                <a:close/>
              </a:path>
              <a:path w="1751329" h="67945">
                <a:moveTo>
                  <a:pt x="1167765" y="990"/>
                </a:moveTo>
                <a:lnTo>
                  <a:pt x="1160297" y="495"/>
                </a:lnTo>
                <a:lnTo>
                  <a:pt x="1152817" y="0"/>
                </a:lnTo>
                <a:lnTo>
                  <a:pt x="1151636" y="11023"/>
                </a:lnTo>
                <a:lnTo>
                  <a:pt x="1167523" y="12090"/>
                </a:lnTo>
                <a:lnTo>
                  <a:pt x="1167765" y="990"/>
                </a:lnTo>
                <a:close/>
              </a:path>
              <a:path w="1751329" h="67945">
                <a:moveTo>
                  <a:pt x="1210246" y="3810"/>
                </a:moveTo>
                <a:lnTo>
                  <a:pt x="1202778" y="3314"/>
                </a:lnTo>
                <a:lnTo>
                  <a:pt x="1195298" y="2819"/>
                </a:lnTo>
                <a:lnTo>
                  <a:pt x="1194041" y="13843"/>
                </a:lnTo>
                <a:lnTo>
                  <a:pt x="1209916" y="14897"/>
                </a:lnTo>
                <a:lnTo>
                  <a:pt x="1210246" y="3810"/>
                </a:lnTo>
                <a:close/>
              </a:path>
              <a:path w="1751329" h="67945">
                <a:moveTo>
                  <a:pt x="1252715" y="6642"/>
                </a:moveTo>
                <a:lnTo>
                  <a:pt x="1245247" y="6146"/>
                </a:lnTo>
                <a:lnTo>
                  <a:pt x="1237767" y="5651"/>
                </a:lnTo>
                <a:lnTo>
                  <a:pt x="1236433" y="16662"/>
                </a:lnTo>
                <a:lnTo>
                  <a:pt x="1252308" y="17729"/>
                </a:lnTo>
                <a:lnTo>
                  <a:pt x="1252715" y="6642"/>
                </a:lnTo>
                <a:close/>
              </a:path>
              <a:path w="1751329" h="67945">
                <a:moveTo>
                  <a:pt x="1295107" y="10604"/>
                </a:moveTo>
                <a:lnTo>
                  <a:pt x="1287653" y="9893"/>
                </a:lnTo>
                <a:lnTo>
                  <a:pt x="1280198" y="9182"/>
                </a:lnTo>
                <a:lnTo>
                  <a:pt x="1278775" y="20180"/>
                </a:lnTo>
                <a:lnTo>
                  <a:pt x="1294625" y="21691"/>
                </a:lnTo>
                <a:lnTo>
                  <a:pt x="1295107" y="10604"/>
                </a:lnTo>
                <a:close/>
              </a:path>
              <a:path w="1751329" h="67945">
                <a:moveTo>
                  <a:pt x="1337475" y="14668"/>
                </a:moveTo>
                <a:lnTo>
                  <a:pt x="1330020" y="13957"/>
                </a:lnTo>
                <a:lnTo>
                  <a:pt x="1322565" y="13246"/>
                </a:lnTo>
                <a:lnTo>
                  <a:pt x="1321066" y="24231"/>
                </a:lnTo>
                <a:lnTo>
                  <a:pt x="1336916" y="25755"/>
                </a:lnTo>
                <a:lnTo>
                  <a:pt x="1337475" y="14668"/>
                </a:lnTo>
                <a:close/>
              </a:path>
              <a:path w="1751329" h="67945">
                <a:moveTo>
                  <a:pt x="1379855" y="18732"/>
                </a:moveTo>
                <a:lnTo>
                  <a:pt x="1372400" y="18021"/>
                </a:lnTo>
                <a:lnTo>
                  <a:pt x="1364945" y="17310"/>
                </a:lnTo>
                <a:lnTo>
                  <a:pt x="1363370" y="28295"/>
                </a:lnTo>
                <a:lnTo>
                  <a:pt x="1379220" y="29806"/>
                </a:lnTo>
                <a:lnTo>
                  <a:pt x="1379855" y="18732"/>
                </a:lnTo>
                <a:close/>
              </a:path>
              <a:path w="1751329" h="67945">
                <a:moveTo>
                  <a:pt x="1422234" y="22796"/>
                </a:moveTo>
                <a:lnTo>
                  <a:pt x="1414780" y="22085"/>
                </a:lnTo>
                <a:lnTo>
                  <a:pt x="1407325" y="21374"/>
                </a:lnTo>
                <a:lnTo>
                  <a:pt x="1405674" y="32346"/>
                </a:lnTo>
                <a:lnTo>
                  <a:pt x="1421523" y="33858"/>
                </a:lnTo>
                <a:lnTo>
                  <a:pt x="1422234" y="22796"/>
                </a:lnTo>
                <a:close/>
              </a:path>
              <a:path w="1751329" h="67945">
                <a:moveTo>
                  <a:pt x="1464500" y="27736"/>
                </a:moveTo>
                <a:lnTo>
                  <a:pt x="1457071" y="26809"/>
                </a:lnTo>
                <a:lnTo>
                  <a:pt x="1449641" y="25882"/>
                </a:lnTo>
                <a:lnTo>
                  <a:pt x="1447914" y="36830"/>
                </a:lnTo>
                <a:lnTo>
                  <a:pt x="1463713" y="38811"/>
                </a:lnTo>
                <a:lnTo>
                  <a:pt x="1464500" y="27736"/>
                </a:lnTo>
                <a:close/>
              </a:path>
              <a:path w="1751329" h="67945">
                <a:moveTo>
                  <a:pt x="1506740" y="33020"/>
                </a:moveTo>
                <a:lnTo>
                  <a:pt x="1499311" y="32092"/>
                </a:lnTo>
                <a:lnTo>
                  <a:pt x="1491881" y="31165"/>
                </a:lnTo>
                <a:lnTo>
                  <a:pt x="1490078" y="42113"/>
                </a:lnTo>
                <a:lnTo>
                  <a:pt x="1505877" y="44081"/>
                </a:lnTo>
                <a:lnTo>
                  <a:pt x="1506740" y="33020"/>
                </a:lnTo>
                <a:close/>
              </a:path>
              <a:path w="1751329" h="67945">
                <a:moveTo>
                  <a:pt x="1548980" y="38290"/>
                </a:moveTo>
                <a:lnTo>
                  <a:pt x="1541551" y="37363"/>
                </a:lnTo>
                <a:lnTo>
                  <a:pt x="1534121" y="36436"/>
                </a:lnTo>
                <a:lnTo>
                  <a:pt x="1532255" y="47371"/>
                </a:lnTo>
                <a:lnTo>
                  <a:pt x="1548053" y="49339"/>
                </a:lnTo>
                <a:lnTo>
                  <a:pt x="1548980" y="38290"/>
                </a:lnTo>
                <a:close/>
              </a:path>
              <a:path w="1751329" h="67945">
                <a:moveTo>
                  <a:pt x="1591221" y="43573"/>
                </a:moveTo>
                <a:lnTo>
                  <a:pt x="1583791" y="42646"/>
                </a:lnTo>
                <a:lnTo>
                  <a:pt x="1576362" y="41719"/>
                </a:lnTo>
                <a:lnTo>
                  <a:pt x="1574419" y="52641"/>
                </a:lnTo>
                <a:lnTo>
                  <a:pt x="1590217" y="54622"/>
                </a:lnTo>
                <a:lnTo>
                  <a:pt x="1591221" y="43573"/>
                </a:lnTo>
                <a:close/>
              </a:path>
              <a:path w="1751329" h="67945">
                <a:moveTo>
                  <a:pt x="1633397" y="49339"/>
                </a:moveTo>
                <a:lnTo>
                  <a:pt x="1625993" y="48196"/>
                </a:lnTo>
                <a:lnTo>
                  <a:pt x="1618589" y="47053"/>
                </a:lnTo>
                <a:lnTo>
                  <a:pt x="1616583" y="57962"/>
                </a:lnTo>
                <a:lnTo>
                  <a:pt x="1632318" y="60375"/>
                </a:lnTo>
                <a:lnTo>
                  <a:pt x="1633397" y="49339"/>
                </a:lnTo>
                <a:close/>
              </a:path>
              <a:path w="1751329" h="67945">
                <a:moveTo>
                  <a:pt x="1675460" y="55816"/>
                </a:moveTo>
                <a:lnTo>
                  <a:pt x="1668056" y="54673"/>
                </a:lnTo>
                <a:lnTo>
                  <a:pt x="1660652" y="53530"/>
                </a:lnTo>
                <a:lnTo>
                  <a:pt x="1658569" y="64427"/>
                </a:lnTo>
                <a:lnTo>
                  <a:pt x="1674304" y="66852"/>
                </a:lnTo>
                <a:lnTo>
                  <a:pt x="1675460" y="55816"/>
                </a:lnTo>
                <a:close/>
              </a:path>
              <a:path w="1751329" h="67945">
                <a:moveTo>
                  <a:pt x="1717535" y="62280"/>
                </a:moveTo>
                <a:lnTo>
                  <a:pt x="1702727" y="60007"/>
                </a:lnTo>
                <a:lnTo>
                  <a:pt x="1701266" y="67386"/>
                </a:lnTo>
                <a:lnTo>
                  <a:pt x="1716976" y="67386"/>
                </a:lnTo>
                <a:lnTo>
                  <a:pt x="1717535" y="62280"/>
                </a:lnTo>
                <a:close/>
              </a:path>
              <a:path w="1751329" h="67945">
                <a:moveTo>
                  <a:pt x="1750771" y="67386"/>
                </a:moveTo>
                <a:lnTo>
                  <a:pt x="1744802" y="66471"/>
                </a:lnTo>
                <a:lnTo>
                  <a:pt x="1744611" y="67386"/>
                </a:lnTo>
                <a:lnTo>
                  <a:pt x="1750771" y="67386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" name="bg object 77"/>
          <p:cNvSpPr/>
          <p:nvPr/>
        </p:nvSpPr>
        <p:spPr>
          <a:xfrm>
            <a:off x="7402266" y="7261235"/>
            <a:ext cx="739140" cy="0"/>
          </a:xfrm>
          <a:custGeom>
            <a:avLst/>
            <a:gdLst/>
            <a:ahLst/>
            <a:cxnLst/>
            <a:rect l="l" t="t" r="r" b="b"/>
            <a:pathLst>
              <a:path w="739140" h="0">
                <a:moveTo>
                  <a:pt x="0" y="0"/>
                </a:moveTo>
                <a:lnTo>
                  <a:pt x="738849" y="0"/>
                </a:lnTo>
              </a:path>
            </a:pathLst>
          </a:custGeom>
          <a:ln w="23883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bg object 78"/>
          <p:cNvSpPr/>
          <p:nvPr/>
        </p:nvSpPr>
        <p:spPr>
          <a:xfrm>
            <a:off x="7056641" y="7264095"/>
            <a:ext cx="1580515" cy="52705"/>
          </a:xfrm>
          <a:custGeom>
            <a:avLst/>
            <a:gdLst/>
            <a:ahLst/>
            <a:cxnLst/>
            <a:rect l="l" t="t" r="r" b="b"/>
            <a:pathLst>
              <a:path w="1580515" h="52704">
                <a:moveTo>
                  <a:pt x="15392" y="51104"/>
                </a:moveTo>
                <a:lnTo>
                  <a:pt x="14884" y="48247"/>
                </a:lnTo>
                <a:lnTo>
                  <a:pt x="0" y="50177"/>
                </a:lnTo>
                <a:lnTo>
                  <a:pt x="88" y="51104"/>
                </a:lnTo>
                <a:lnTo>
                  <a:pt x="15392" y="51104"/>
                </a:lnTo>
                <a:close/>
              </a:path>
              <a:path w="1580515" h="52704">
                <a:moveTo>
                  <a:pt x="58610" y="51104"/>
                </a:moveTo>
                <a:lnTo>
                  <a:pt x="57188" y="42760"/>
                </a:lnTo>
                <a:lnTo>
                  <a:pt x="42303" y="44691"/>
                </a:lnTo>
                <a:lnTo>
                  <a:pt x="42837" y="51104"/>
                </a:lnTo>
                <a:lnTo>
                  <a:pt x="58610" y="51104"/>
                </a:lnTo>
                <a:close/>
              </a:path>
              <a:path w="1580515" h="52704">
                <a:moveTo>
                  <a:pt x="101282" y="48234"/>
                </a:moveTo>
                <a:lnTo>
                  <a:pt x="99491" y="37287"/>
                </a:lnTo>
                <a:lnTo>
                  <a:pt x="92049" y="38252"/>
                </a:lnTo>
                <a:lnTo>
                  <a:pt x="84607" y="39217"/>
                </a:lnTo>
                <a:lnTo>
                  <a:pt x="85458" y="50279"/>
                </a:lnTo>
                <a:lnTo>
                  <a:pt x="101282" y="48234"/>
                </a:lnTo>
                <a:close/>
              </a:path>
              <a:path w="1580515" h="52704">
                <a:moveTo>
                  <a:pt x="143586" y="43548"/>
                </a:moveTo>
                <a:lnTo>
                  <a:pt x="141884" y="32588"/>
                </a:lnTo>
                <a:lnTo>
                  <a:pt x="134416" y="33350"/>
                </a:lnTo>
                <a:lnTo>
                  <a:pt x="126949" y="34112"/>
                </a:lnTo>
                <a:lnTo>
                  <a:pt x="127723" y="45173"/>
                </a:lnTo>
                <a:lnTo>
                  <a:pt x="143586" y="43548"/>
                </a:lnTo>
                <a:close/>
              </a:path>
              <a:path w="1580515" h="52704">
                <a:moveTo>
                  <a:pt x="185928" y="39217"/>
                </a:moveTo>
                <a:lnTo>
                  <a:pt x="184315" y="28244"/>
                </a:lnTo>
                <a:lnTo>
                  <a:pt x="176847" y="29006"/>
                </a:lnTo>
                <a:lnTo>
                  <a:pt x="169379" y="29768"/>
                </a:lnTo>
                <a:lnTo>
                  <a:pt x="170065" y="40843"/>
                </a:lnTo>
                <a:lnTo>
                  <a:pt x="185928" y="39217"/>
                </a:lnTo>
                <a:close/>
              </a:path>
              <a:path w="1580515" h="52704">
                <a:moveTo>
                  <a:pt x="228295" y="34874"/>
                </a:moveTo>
                <a:lnTo>
                  <a:pt x="226758" y="23901"/>
                </a:lnTo>
                <a:lnTo>
                  <a:pt x="219290" y="24663"/>
                </a:lnTo>
                <a:lnTo>
                  <a:pt x="211823" y="25425"/>
                </a:lnTo>
                <a:lnTo>
                  <a:pt x="212432" y="36499"/>
                </a:lnTo>
                <a:lnTo>
                  <a:pt x="228295" y="34874"/>
                </a:lnTo>
                <a:close/>
              </a:path>
              <a:path w="1580515" h="52704">
                <a:moveTo>
                  <a:pt x="270649" y="30543"/>
                </a:moveTo>
                <a:lnTo>
                  <a:pt x="269189" y="19558"/>
                </a:lnTo>
                <a:lnTo>
                  <a:pt x="261721" y="20307"/>
                </a:lnTo>
                <a:lnTo>
                  <a:pt x="254254" y="21069"/>
                </a:lnTo>
                <a:lnTo>
                  <a:pt x="254774" y="32156"/>
                </a:lnTo>
                <a:lnTo>
                  <a:pt x="270649" y="30543"/>
                </a:lnTo>
                <a:close/>
              </a:path>
              <a:path w="1580515" h="52704">
                <a:moveTo>
                  <a:pt x="313105" y="27444"/>
                </a:moveTo>
                <a:lnTo>
                  <a:pt x="311734" y="16433"/>
                </a:lnTo>
                <a:lnTo>
                  <a:pt x="304253" y="16992"/>
                </a:lnTo>
                <a:lnTo>
                  <a:pt x="296773" y="17551"/>
                </a:lnTo>
                <a:lnTo>
                  <a:pt x="297205" y="28625"/>
                </a:lnTo>
                <a:lnTo>
                  <a:pt x="313105" y="27444"/>
                </a:lnTo>
                <a:close/>
              </a:path>
              <a:path w="1580515" h="52704">
                <a:moveTo>
                  <a:pt x="355561" y="24282"/>
                </a:moveTo>
                <a:lnTo>
                  <a:pt x="354266" y="13258"/>
                </a:lnTo>
                <a:lnTo>
                  <a:pt x="346786" y="13817"/>
                </a:lnTo>
                <a:lnTo>
                  <a:pt x="339305" y="14376"/>
                </a:lnTo>
                <a:lnTo>
                  <a:pt x="339661" y="25463"/>
                </a:lnTo>
                <a:lnTo>
                  <a:pt x="355561" y="24282"/>
                </a:lnTo>
                <a:close/>
              </a:path>
              <a:path w="1580515" h="52704">
                <a:moveTo>
                  <a:pt x="398005" y="21107"/>
                </a:moveTo>
                <a:lnTo>
                  <a:pt x="396798" y="10083"/>
                </a:lnTo>
                <a:lnTo>
                  <a:pt x="389318" y="10642"/>
                </a:lnTo>
                <a:lnTo>
                  <a:pt x="381838" y="11201"/>
                </a:lnTo>
                <a:lnTo>
                  <a:pt x="382104" y="22288"/>
                </a:lnTo>
                <a:lnTo>
                  <a:pt x="398005" y="21107"/>
                </a:lnTo>
                <a:close/>
              </a:path>
              <a:path w="1580515" h="52704">
                <a:moveTo>
                  <a:pt x="1126959" y="1231"/>
                </a:moveTo>
                <a:lnTo>
                  <a:pt x="1119492" y="609"/>
                </a:lnTo>
                <a:lnTo>
                  <a:pt x="1112024" y="0"/>
                </a:lnTo>
                <a:lnTo>
                  <a:pt x="1110754" y="11010"/>
                </a:lnTo>
                <a:lnTo>
                  <a:pt x="1126642" y="12319"/>
                </a:lnTo>
                <a:lnTo>
                  <a:pt x="1126959" y="1231"/>
                </a:lnTo>
                <a:close/>
              </a:path>
              <a:path w="1580515" h="52704">
                <a:moveTo>
                  <a:pt x="1169416" y="4724"/>
                </a:moveTo>
                <a:lnTo>
                  <a:pt x="1161948" y="4114"/>
                </a:lnTo>
                <a:lnTo>
                  <a:pt x="1154480" y="3505"/>
                </a:lnTo>
                <a:lnTo>
                  <a:pt x="1153134" y="14516"/>
                </a:lnTo>
                <a:lnTo>
                  <a:pt x="1169022" y="15824"/>
                </a:lnTo>
                <a:lnTo>
                  <a:pt x="1169416" y="4724"/>
                </a:lnTo>
                <a:close/>
              </a:path>
              <a:path w="1580515" h="52704">
                <a:moveTo>
                  <a:pt x="1211884" y="8229"/>
                </a:moveTo>
                <a:lnTo>
                  <a:pt x="1204417" y="7620"/>
                </a:lnTo>
                <a:lnTo>
                  <a:pt x="1196949" y="7010"/>
                </a:lnTo>
                <a:lnTo>
                  <a:pt x="1195527" y="18008"/>
                </a:lnTo>
                <a:lnTo>
                  <a:pt x="1211414" y="19316"/>
                </a:lnTo>
                <a:lnTo>
                  <a:pt x="1211884" y="8229"/>
                </a:lnTo>
                <a:close/>
              </a:path>
              <a:path w="1580515" h="52704">
                <a:moveTo>
                  <a:pt x="1254353" y="11722"/>
                </a:moveTo>
                <a:lnTo>
                  <a:pt x="1246886" y="11112"/>
                </a:lnTo>
                <a:lnTo>
                  <a:pt x="1239418" y="10502"/>
                </a:lnTo>
                <a:lnTo>
                  <a:pt x="1237919" y="21488"/>
                </a:lnTo>
                <a:lnTo>
                  <a:pt x="1253794" y="22809"/>
                </a:lnTo>
                <a:lnTo>
                  <a:pt x="1254353" y="11722"/>
                </a:lnTo>
                <a:close/>
              </a:path>
              <a:path w="1580515" h="52704">
                <a:moveTo>
                  <a:pt x="1296746" y="15951"/>
                </a:moveTo>
                <a:lnTo>
                  <a:pt x="1289291" y="15125"/>
                </a:lnTo>
                <a:lnTo>
                  <a:pt x="1281836" y="14300"/>
                </a:lnTo>
                <a:lnTo>
                  <a:pt x="1280274" y="25273"/>
                </a:lnTo>
                <a:lnTo>
                  <a:pt x="1296111" y="27038"/>
                </a:lnTo>
                <a:lnTo>
                  <a:pt x="1296746" y="15951"/>
                </a:lnTo>
                <a:close/>
              </a:path>
              <a:path w="1580515" h="52704">
                <a:moveTo>
                  <a:pt x="1339100" y="20662"/>
                </a:moveTo>
                <a:lnTo>
                  <a:pt x="1331645" y="19837"/>
                </a:lnTo>
                <a:lnTo>
                  <a:pt x="1324190" y="19011"/>
                </a:lnTo>
                <a:lnTo>
                  <a:pt x="1322552" y="29972"/>
                </a:lnTo>
                <a:lnTo>
                  <a:pt x="1338389" y="31737"/>
                </a:lnTo>
                <a:lnTo>
                  <a:pt x="1339100" y="20662"/>
                </a:lnTo>
                <a:close/>
              </a:path>
              <a:path w="1580515" h="52704">
                <a:moveTo>
                  <a:pt x="1381442" y="25374"/>
                </a:moveTo>
                <a:lnTo>
                  <a:pt x="1373987" y="24549"/>
                </a:lnTo>
                <a:lnTo>
                  <a:pt x="1366532" y="23723"/>
                </a:lnTo>
                <a:lnTo>
                  <a:pt x="1364818" y="34683"/>
                </a:lnTo>
                <a:lnTo>
                  <a:pt x="1380655" y="36449"/>
                </a:lnTo>
                <a:lnTo>
                  <a:pt x="1381442" y="25374"/>
                </a:lnTo>
                <a:close/>
              </a:path>
              <a:path w="1580515" h="52704">
                <a:moveTo>
                  <a:pt x="1423784" y="30086"/>
                </a:moveTo>
                <a:lnTo>
                  <a:pt x="1416329" y="29260"/>
                </a:lnTo>
                <a:lnTo>
                  <a:pt x="1408874" y="28435"/>
                </a:lnTo>
                <a:lnTo>
                  <a:pt x="1407096" y="39382"/>
                </a:lnTo>
                <a:lnTo>
                  <a:pt x="1422933" y="41148"/>
                </a:lnTo>
                <a:lnTo>
                  <a:pt x="1423784" y="30086"/>
                </a:lnTo>
                <a:close/>
              </a:path>
              <a:path w="1580515" h="52704">
                <a:moveTo>
                  <a:pt x="1466075" y="35153"/>
                </a:moveTo>
                <a:lnTo>
                  <a:pt x="1458658" y="34112"/>
                </a:lnTo>
                <a:lnTo>
                  <a:pt x="1451229" y="33096"/>
                </a:lnTo>
                <a:lnTo>
                  <a:pt x="1449374" y="44018"/>
                </a:lnTo>
                <a:lnTo>
                  <a:pt x="1465160" y="46215"/>
                </a:lnTo>
                <a:lnTo>
                  <a:pt x="1466075" y="35153"/>
                </a:lnTo>
                <a:close/>
              </a:path>
              <a:path w="1580515" h="52704">
                <a:moveTo>
                  <a:pt x="1508264" y="41071"/>
                </a:moveTo>
                <a:lnTo>
                  <a:pt x="1500847" y="40030"/>
                </a:lnTo>
                <a:lnTo>
                  <a:pt x="1493418" y="38989"/>
                </a:lnTo>
                <a:lnTo>
                  <a:pt x="1491500" y="49911"/>
                </a:lnTo>
                <a:lnTo>
                  <a:pt x="1507274" y="52108"/>
                </a:lnTo>
                <a:lnTo>
                  <a:pt x="1508264" y="41071"/>
                </a:lnTo>
                <a:close/>
              </a:path>
              <a:path w="1580515" h="52704">
                <a:moveTo>
                  <a:pt x="1550479" y="46977"/>
                </a:moveTo>
                <a:lnTo>
                  <a:pt x="1535620" y="44894"/>
                </a:lnTo>
                <a:lnTo>
                  <a:pt x="1534477" y="51104"/>
                </a:lnTo>
                <a:lnTo>
                  <a:pt x="1550073" y="51104"/>
                </a:lnTo>
                <a:lnTo>
                  <a:pt x="1550479" y="46977"/>
                </a:lnTo>
                <a:close/>
              </a:path>
              <a:path w="1580515" h="52704">
                <a:moveTo>
                  <a:pt x="1579930" y="51104"/>
                </a:moveTo>
                <a:lnTo>
                  <a:pt x="1577809" y="50812"/>
                </a:lnTo>
                <a:lnTo>
                  <a:pt x="1577759" y="51104"/>
                </a:lnTo>
                <a:lnTo>
                  <a:pt x="1579930" y="51104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" name="bg object 79"/>
          <p:cNvSpPr/>
          <p:nvPr/>
        </p:nvSpPr>
        <p:spPr>
          <a:xfrm>
            <a:off x="7481028" y="7272659"/>
            <a:ext cx="697230" cy="0"/>
          </a:xfrm>
          <a:custGeom>
            <a:avLst/>
            <a:gdLst/>
            <a:ahLst/>
            <a:cxnLst/>
            <a:rect l="l" t="t" r="r" b="b"/>
            <a:pathLst>
              <a:path w="697229" h="0">
                <a:moveTo>
                  <a:pt x="0" y="0"/>
                </a:moveTo>
                <a:lnTo>
                  <a:pt x="697090" y="0"/>
                </a:lnTo>
              </a:path>
            </a:pathLst>
          </a:custGeom>
          <a:ln w="21643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bg object 80"/>
          <p:cNvSpPr/>
          <p:nvPr/>
        </p:nvSpPr>
        <p:spPr>
          <a:xfrm>
            <a:off x="7219836" y="7274293"/>
            <a:ext cx="1383030" cy="41910"/>
          </a:xfrm>
          <a:custGeom>
            <a:avLst/>
            <a:gdLst/>
            <a:ahLst/>
            <a:cxnLst/>
            <a:rect l="l" t="t" r="r" b="b"/>
            <a:pathLst>
              <a:path w="1383029" h="41909">
                <a:moveTo>
                  <a:pt x="15354" y="40906"/>
                </a:moveTo>
                <a:lnTo>
                  <a:pt x="14935" y="38277"/>
                </a:lnTo>
                <a:lnTo>
                  <a:pt x="0" y="39979"/>
                </a:lnTo>
                <a:lnTo>
                  <a:pt x="63" y="40906"/>
                </a:lnTo>
                <a:lnTo>
                  <a:pt x="15354" y="40906"/>
                </a:lnTo>
                <a:close/>
              </a:path>
              <a:path w="1383029" h="41909">
                <a:moveTo>
                  <a:pt x="58508" y="40906"/>
                </a:moveTo>
                <a:lnTo>
                  <a:pt x="57365" y="33413"/>
                </a:lnTo>
                <a:lnTo>
                  <a:pt x="42430" y="35115"/>
                </a:lnTo>
                <a:lnTo>
                  <a:pt x="42824" y="40906"/>
                </a:lnTo>
                <a:lnTo>
                  <a:pt x="58508" y="40906"/>
                </a:lnTo>
                <a:close/>
              </a:path>
              <a:path w="1383029" h="41909">
                <a:moveTo>
                  <a:pt x="101396" y="39535"/>
                </a:moveTo>
                <a:lnTo>
                  <a:pt x="99796" y="28562"/>
                </a:lnTo>
                <a:lnTo>
                  <a:pt x="92329" y="29413"/>
                </a:lnTo>
                <a:lnTo>
                  <a:pt x="84861" y="30264"/>
                </a:lnTo>
                <a:lnTo>
                  <a:pt x="85534" y="41338"/>
                </a:lnTo>
                <a:lnTo>
                  <a:pt x="101396" y="39535"/>
                </a:lnTo>
                <a:close/>
              </a:path>
              <a:path w="1383029" h="41909">
                <a:moveTo>
                  <a:pt x="143852" y="35750"/>
                </a:moveTo>
                <a:lnTo>
                  <a:pt x="142328" y="24765"/>
                </a:lnTo>
                <a:lnTo>
                  <a:pt x="134848" y="25412"/>
                </a:lnTo>
                <a:lnTo>
                  <a:pt x="127368" y="26060"/>
                </a:lnTo>
                <a:lnTo>
                  <a:pt x="127939" y="37134"/>
                </a:lnTo>
                <a:lnTo>
                  <a:pt x="143852" y="35750"/>
                </a:lnTo>
                <a:close/>
              </a:path>
              <a:path w="1383029" h="41909">
                <a:moveTo>
                  <a:pt x="186321" y="32067"/>
                </a:moveTo>
                <a:lnTo>
                  <a:pt x="184873" y="21069"/>
                </a:lnTo>
                <a:lnTo>
                  <a:pt x="177393" y="21717"/>
                </a:lnTo>
                <a:lnTo>
                  <a:pt x="169913" y="22364"/>
                </a:lnTo>
                <a:lnTo>
                  <a:pt x="170408" y="33451"/>
                </a:lnTo>
                <a:lnTo>
                  <a:pt x="186321" y="32067"/>
                </a:lnTo>
                <a:close/>
              </a:path>
              <a:path w="1383029" h="41909">
                <a:moveTo>
                  <a:pt x="228777" y="28371"/>
                </a:moveTo>
                <a:lnTo>
                  <a:pt x="227418" y="17373"/>
                </a:lnTo>
                <a:lnTo>
                  <a:pt x="219938" y="18021"/>
                </a:lnTo>
                <a:lnTo>
                  <a:pt x="212445" y="18669"/>
                </a:lnTo>
                <a:lnTo>
                  <a:pt x="212877" y="29756"/>
                </a:lnTo>
                <a:lnTo>
                  <a:pt x="228777" y="28371"/>
                </a:lnTo>
                <a:close/>
              </a:path>
              <a:path w="1383029" h="41909">
                <a:moveTo>
                  <a:pt x="271259" y="24930"/>
                </a:moveTo>
                <a:lnTo>
                  <a:pt x="269989" y="13906"/>
                </a:lnTo>
                <a:lnTo>
                  <a:pt x="262483" y="14351"/>
                </a:lnTo>
                <a:lnTo>
                  <a:pt x="254990" y="14947"/>
                </a:lnTo>
                <a:lnTo>
                  <a:pt x="255333" y="26047"/>
                </a:lnTo>
                <a:lnTo>
                  <a:pt x="263283" y="25400"/>
                </a:lnTo>
                <a:lnTo>
                  <a:pt x="271259" y="24930"/>
                </a:lnTo>
                <a:close/>
              </a:path>
              <a:path w="1383029" h="41909">
                <a:moveTo>
                  <a:pt x="1000823" y="1041"/>
                </a:moveTo>
                <a:lnTo>
                  <a:pt x="993343" y="520"/>
                </a:lnTo>
                <a:lnTo>
                  <a:pt x="985850" y="0"/>
                </a:lnTo>
                <a:lnTo>
                  <a:pt x="984669" y="11036"/>
                </a:lnTo>
                <a:lnTo>
                  <a:pt x="1000582" y="12128"/>
                </a:lnTo>
                <a:lnTo>
                  <a:pt x="1000823" y="1041"/>
                </a:lnTo>
                <a:close/>
              </a:path>
              <a:path w="1383029" h="41909">
                <a:moveTo>
                  <a:pt x="1043381" y="3962"/>
                </a:moveTo>
                <a:lnTo>
                  <a:pt x="1035888" y="3454"/>
                </a:lnTo>
                <a:lnTo>
                  <a:pt x="1028395" y="2933"/>
                </a:lnTo>
                <a:lnTo>
                  <a:pt x="1027137" y="13957"/>
                </a:lnTo>
                <a:lnTo>
                  <a:pt x="1043051" y="15062"/>
                </a:lnTo>
                <a:lnTo>
                  <a:pt x="1043381" y="3962"/>
                </a:lnTo>
                <a:close/>
              </a:path>
              <a:path w="1383029" h="41909">
                <a:moveTo>
                  <a:pt x="1085926" y="6908"/>
                </a:moveTo>
                <a:lnTo>
                  <a:pt x="1078445" y="6388"/>
                </a:lnTo>
                <a:lnTo>
                  <a:pt x="1070952" y="5867"/>
                </a:lnTo>
                <a:lnTo>
                  <a:pt x="1069619" y="16891"/>
                </a:lnTo>
                <a:lnTo>
                  <a:pt x="1085532" y="17983"/>
                </a:lnTo>
                <a:lnTo>
                  <a:pt x="1085926" y="6908"/>
                </a:lnTo>
                <a:close/>
              </a:path>
              <a:path w="1383029" h="41909">
                <a:moveTo>
                  <a:pt x="1128433" y="10401"/>
                </a:moveTo>
                <a:lnTo>
                  <a:pt x="1120965" y="9664"/>
                </a:lnTo>
                <a:lnTo>
                  <a:pt x="1113497" y="8940"/>
                </a:lnTo>
                <a:lnTo>
                  <a:pt x="1112088" y="19926"/>
                </a:lnTo>
                <a:lnTo>
                  <a:pt x="1127963" y="21488"/>
                </a:lnTo>
                <a:lnTo>
                  <a:pt x="1128433" y="10401"/>
                </a:lnTo>
                <a:close/>
              </a:path>
              <a:path w="1383029" h="41909">
                <a:moveTo>
                  <a:pt x="1170876" y="14541"/>
                </a:moveTo>
                <a:lnTo>
                  <a:pt x="1163408" y="13817"/>
                </a:lnTo>
                <a:lnTo>
                  <a:pt x="1155941" y="13081"/>
                </a:lnTo>
                <a:lnTo>
                  <a:pt x="1154455" y="24079"/>
                </a:lnTo>
                <a:lnTo>
                  <a:pt x="1170330" y="25628"/>
                </a:lnTo>
                <a:lnTo>
                  <a:pt x="1170876" y="14541"/>
                </a:lnTo>
                <a:close/>
              </a:path>
              <a:path w="1383029" h="41909">
                <a:moveTo>
                  <a:pt x="1213332" y="18707"/>
                </a:moveTo>
                <a:lnTo>
                  <a:pt x="1205865" y="17970"/>
                </a:lnTo>
                <a:lnTo>
                  <a:pt x="1198397" y="17233"/>
                </a:lnTo>
                <a:lnTo>
                  <a:pt x="1196835" y="28219"/>
                </a:lnTo>
                <a:lnTo>
                  <a:pt x="1212710" y="29781"/>
                </a:lnTo>
                <a:lnTo>
                  <a:pt x="1213332" y="18707"/>
                </a:lnTo>
                <a:close/>
              </a:path>
              <a:path w="1383029" h="41909">
                <a:moveTo>
                  <a:pt x="1255776" y="22847"/>
                </a:moveTo>
                <a:lnTo>
                  <a:pt x="1248308" y="22123"/>
                </a:lnTo>
                <a:lnTo>
                  <a:pt x="1240840" y="21386"/>
                </a:lnTo>
                <a:lnTo>
                  <a:pt x="1239215" y="32372"/>
                </a:lnTo>
                <a:lnTo>
                  <a:pt x="1255090" y="33921"/>
                </a:lnTo>
                <a:lnTo>
                  <a:pt x="1255776" y="22847"/>
                </a:lnTo>
                <a:close/>
              </a:path>
              <a:path w="1383029" h="41909">
                <a:moveTo>
                  <a:pt x="1298206" y="27190"/>
                </a:moveTo>
                <a:lnTo>
                  <a:pt x="1290764" y="26276"/>
                </a:lnTo>
                <a:lnTo>
                  <a:pt x="1283296" y="25539"/>
                </a:lnTo>
                <a:lnTo>
                  <a:pt x="1281595" y="36512"/>
                </a:lnTo>
                <a:lnTo>
                  <a:pt x="1289532" y="37287"/>
                </a:lnTo>
                <a:lnTo>
                  <a:pt x="1297444" y="38265"/>
                </a:lnTo>
                <a:lnTo>
                  <a:pt x="1298206" y="27190"/>
                </a:lnTo>
                <a:close/>
              </a:path>
              <a:path w="1383029" h="41909">
                <a:moveTo>
                  <a:pt x="1340523" y="32550"/>
                </a:moveTo>
                <a:lnTo>
                  <a:pt x="1325638" y="30670"/>
                </a:lnTo>
                <a:lnTo>
                  <a:pt x="1323975" y="40906"/>
                </a:lnTo>
                <a:lnTo>
                  <a:pt x="1339888" y="40906"/>
                </a:lnTo>
                <a:lnTo>
                  <a:pt x="1340523" y="32550"/>
                </a:lnTo>
                <a:close/>
              </a:path>
              <a:path w="1383029" h="41909">
                <a:moveTo>
                  <a:pt x="1382839" y="37909"/>
                </a:moveTo>
                <a:lnTo>
                  <a:pt x="1367955" y="36029"/>
                </a:lnTo>
                <a:lnTo>
                  <a:pt x="1367129" y="40906"/>
                </a:lnTo>
                <a:lnTo>
                  <a:pt x="1382585" y="40906"/>
                </a:lnTo>
                <a:lnTo>
                  <a:pt x="1382839" y="37909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" name="bg object 81"/>
          <p:cNvSpPr/>
          <p:nvPr/>
        </p:nvSpPr>
        <p:spPr>
          <a:xfrm>
            <a:off x="7517453" y="7287198"/>
            <a:ext cx="826135" cy="0"/>
          </a:xfrm>
          <a:custGeom>
            <a:avLst/>
            <a:gdLst/>
            <a:ahLst/>
            <a:cxnLst/>
            <a:rect l="l" t="t" r="r" b="b"/>
            <a:pathLst>
              <a:path w="826134" h="0">
                <a:moveTo>
                  <a:pt x="0" y="0"/>
                </a:moveTo>
                <a:lnTo>
                  <a:pt x="825764" y="0"/>
                </a:lnTo>
              </a:path>
            </a:pathLst>
          </a:custGeom>
          <a:ln w="26765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bg object 82"/>
          <p:cNvSpPr/>
          <p:nvPr/>
        </p:nvSpPr>
        <p:spPr>
          <a:xfrm>
            <a:off x="7383653" y="7291819"/>
            <a:ext cx="1214755" cy="26034"/>
          </a:xfrm>
          <a:custGeom>
            <a:avLst/>
            <a:gdLst/>
            <a:ahLst/>
            <a:cxnLst/>
            <a:rect l="l" t="t" r="r" b="b"/>
            <a:pathLst>
              <a:path w="1214754" h="26034">
                <a:moveTo>
                  <a:pt x="15227" y="23380"/>
                </a:moveTo>
                <a:lnTo>
                  <a:pt x="14986" y="21678"/>
                </a:lnTo>
                <a:lnTo>
                  <a:pt x="0" y="23164"/>
                </a:lnTo>
                <a:lnTo>
                  <a:pt x="12" y="23380"/>
                </a:lnTo>
                <a:lnTo>
                  <a:pt x="15227" y="23380"/>
                </a:lnTo>
                <a:close/>
              </a:path>
              <a:path w="1214754" h="26034">
                <a:moveTo>
                  <a:pt x="58343" y="23380"/>
                </a:moveTo>
                <a:lnTo>
                  <a:pt x="57543" y="17449"/>
                </a:lnTo>
                <a:lnTo>
                  <a:pt x="42557" y="18935"/>
                </a:lnTo>
                <a:lnTo>
                  <a:pt x="42786" y="23380"/>
                </a:lnTo>
                <a:lnTo>
                  <a:pt x="58343" y="23380"/>
                </a:lnTo>
                <a:close/>
              </a:path>
              <a:path w="1214754" h="26034">
                <a:moveTo>
                  <a:pt x="101511" y="24231"/>
                </a:moveTo>
                <a:lnTo>
                  <a:pt x="100088" y="13246"/>
                </a:lnTo>
                <a:lnTo>
                  <a:pt x="92595" y="13970"/>
                </a:lnTo>
                <a:lnTo>
                  <a:pt x="85102" y="14706"/>
                </a:lnTo>
                <a:lnTo>
                  <a:pt x="85598" y="25793"/>
                </a:lnTo>
                <a:lnTo>
                  <a:pt x="93548" y="24993"/>
                </a:lnTo>
                <a:lnTo>
                  <a:pt x="101511" y="24231"/>
                </a:lnTo>
                <a:close/>
              </a:path>
              <a:path w="1214754" h="26034">
                <a:moveTo>
                  <a:pt x="144094" y="21259"/>
                </a:moveTo>
                <a:lnTo>
                  <a:pt x="142748" y="10248"/>
                </a:lnTo>
                <a:lnTo>
                  <a:pt x="135242" y="10782"/>
                </a:lnTo>
                <a:lnTo>
                  <a:pt x="127736" y="11315"/>
                </a:lnTo>
                <a:lnTo>
                  <a:pt x="128143" y="22402"/>
                </a:lnTo>
                <a:lnTo>
                  <a:pt x="144094" y="21259"/>
                </a:lnTo>
                <a:close/>
              </a:path>
              <a:path w="1214754" h="26034">
                <a:moveTo>
                  <a:pt x="186664" y="18224"/>
                </a:moveTo>
                <a:lnTo>
                  <a:pt x="185407" y="7200"/>
                </a:lnTo>
                <a:lnTo>
                  <a:pt x="177901" y="7734"/>
                </a:lnTo>
                <a:lnTo>
                  <a:pt x="170395" y="8267"/>
                </a:lnTo>
                <a:lnTo>
                  <a:pt x="170713" y="19354"/>
                </a:lnTo>
                <a:lnTo>
                  <a:pt x="186664" y="18224"/>
                </a:lnTo>
                <a:close/>
              </a:path>
              <a:path w="1214754" h="26034">
                <a:moveTo>
                  <a:pt x="1002106" y="1270"/>
                </a:moveTo>
                <a:lnTo>
                  <a:pt x="994613" y="635"/>
                </a:lnTo>
                <a:lnTo>
                  <a:pt x="987120" y="0"/>
                </a:lnTo>
                <a:lnTo>
                  <a:pt x="985799" y="11010"/>
                </a:lnTo>
                <a:lnTo>
                  <a:pt x="1001712" y="12357"/>
                </a:lnTo>
                <a:lnTo>
                  <a:pt x="1002106" y="1270"/>
                </a:lnTo>
                <a:close/>
              </a:path>
              <a:path w="1214754" h="26034">
                <a:moveTo>
                  <a:pt x="1044651" y="4851"/>
                </a:moveTo>
                <a:lnTo>
                  <a:pt x="1037170" y="4216"/>
                </a:lnTo>
                <a:lnTo>
                  <a:pt x="1029677" y="3581"/>
                </a:lnTo>
                <a:lnTo>
                  <a:pt x="1028280" y="14592"/>
                </a:lnTo>
                <a:lnTo>
                  <a:pt x="1044194" y="15938"/>
                </a:lnTo>
                <a:lnTo>
                  <a:pt x="1044651" y="4851"/>
                </a:lnTo>
                <a:close/>
              </a:path>
              <a:path w="1214754" h="26034">
                <a:moveTo>
                  <a:pt x="1087196" y="8445"/>
                </a:moveTo>
                <a:lnTo>
                  <a:pt x="1079715" y="7810"/>
                </a:lnTo>
                <a:lnTo>
                  <a:pt x="1072222" y="7175"/>
                </a:lnTo>
                <a:lnTo>
                  <a:pt x="1070749" y="18173"/>
                </a:lnTo>
                <a:lnTo>
                  <a:pt x="1086662" y="19519"/>
                </a:lnTo>
                <a:lnTo>
                  <a:pt x="1087196" y="8445"/>
                </a:lnTo>
                <a:close/>
              </a:path>
              <a:path w="1214754" h="26034">
                <a:moveTo>
                  <a:pt x="1129753" y="12026"/>
                </a:moveTo>
                <a:lnTo>
                  <a:pt x="1122273" y="11391"/>
                </a:lnTo>
                <a:lnTo>
                  <a:pt x="1114780" y="10756"/>
                </a:lnTo>
                <a:lnTo>
                  <a:pt x="1113243" y="21755"/>
                </a:lnTo>
                <a:lnTo>
                  <a:pt x="1129157" y="23088"/>
                </a:lnTo>
                <a:lnTo>
                  <a:pt x="1129753" y="12026"/>
                </a:lnTo>
                <a:close/>
              </a:path>
              <a:path w="1214754" h="26034">
                <a:moveTo>
                  <a:pt x="1172184" y="16852"/>
                </a:moveTo>
                <a:lnTo>
                  <a:pt x="1157249" y="15176"/>
                </a:lnTo>
                <a:lnTo>
                  <a:pt x="1156042" y="23380"/>
                </a:lnTo>
                <a:lnTo>
                  <a:pt x="1171778" y="23380"/>
                </a:lnTo>
                <a:lnTo>
                  <a:pt x="1172184" y="16852"/>
                </a:lnTo>
                <a:close/>
              </a:path>
              <a:path w="1214754" h="26034">
                <a:moveTo>
                  <a:pt x="1214615" y="21640"/>
                </a:moveTo>
                <a:lnTo>
                  <a:pt x="1199680" y="19964"/>
                </a:lnTo>
                <a:lnTo>
                  <a:pt x="1199159" y="23380"/>
                </a:lnTo>
                <a:lnTo>
                  <a:pt x="1214501" y="23380"/>
                </a:lnTo>
                <a:lnTo>
                  <a:pt x="1214615" y="21640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" name="bg object 83"/>
          <p:cNvSpPr/>
          <p:nvPr/>
        </p:nvSpPr>
        <p:spPr>
          <a:xfrm>
            <a:off x="7596702" y="7296082"/>
            <a:ext cx="741680" cy="0"/>
          </a:xfrm>
          <a:custGeom>
            <a:avLst/>
            <a:gdLst/>
            <a:ahLst/>
            <a:cxnLst/>
            <a:rect l="l" t="t" r="r" b="b"/>
            <a:pathLst>
              <a:path w="741679" h="0">
                <a:moveTo>
                  <a:pt x="0" y="0"/>
                </a:moveTo>
                <a:lnTo>
                  <a:pt x="741504" y="0"/>
                </a:lnTo>
              </a:path>
            </a:pathLst>
          </a:custGeom>
          <a:ln w="24089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bg object 84"/>
          <p:cNvSpPr/>
          <p:nvPr/>
        </p:nvSpPr>
        <p:spPr>
          <a:xfrm>
            <a:off x="7560653" y="7296404"/>
            <a:ext cx="1033780" cy="21590"/>
          </a:xfrm>
          <a:custGeom>
            <a:avLst/>
            <a:gdLst/>
            <a:ahLst/>
            <a:cxnLst/>
            <a:rect l="l" t="t" r="r" b="b"/>
            <a:pathLst>
              <a:path w="1033779" h="21590">
                <a:moveTo>
                  <a:pt x="2501" y="18796"/>
                </a:moveTo>
                <a:lnTo>
                  <a:pt x="2476" y="18592"/>
                </a:lnTo>
                <a:lnTo>
                  <a:pt x="0" y="18796"/>
                </a:lnTo>
                <a:lnTo>
                  <a:pt x="2501" y="18796"/>
                </a:lnTo>
                <a:close/>
              </a:path>
              <a:path w="1033779" h="21590">
                <a:moveTo>
                  <a:pt x="820204" y="1066"/>
                </a:moveTo>
                <a:lnTo>
                  <a:pt x="812698" y="533"/>
                </a:lnTo>
                <a:lnTo>
                  <a:pt x="805192" y="0"/>
                </a:lnTo>
                <a:lnTo>
                  <a:pt x="804024" y="11023"/>
                </a:lnTo>
                <a:lnTo>
                  <a:pt x="819975" y="12153"/>
                </a:lnTo>
                <a:lnTo>
                  <a:pt x="820204" y="1066"/>
                </a:lnTo>
                <a:close/>
              </a:path>
              <a:path w="1033779" h="21590">
                <a:moveTo>
                  <a:pt x="862850" y="4089"/>
                </a:moveTo>
                <a:lnTo>
                  <a:pt x="855345" y="3556"/>
                </a:lnTo>
                <a:lnTo>
                  <a:pt x="847839" y="3022"/>
                </a:lnTo>
                <a:lnTo>
                  <a:pt x="846594" y="14046"/>
                </a:lnTo>
                <a:lnTo>
                  <a:pt x="862545" y="15176"/>
                </a:lnTo>
                <a:lnTo>
                  <a:pt x="862850" y="4089"/>
                </a:lnTo>
                <a:close/>
              </a:path>
              <a:path w="1033779" h="21590">
                <a:moveTo>
                  <a:pt x="905497" y="7112"/>
                </a:moveTo>
                <a:lnTo>
                  <a:pt x="897991" y="6578"/>
                </a:lnTo>
                <a:lnTo>
                  <a:pt x="890485" y="6045"/>
                </a:lnTo>
                <a:lnTo>
                  <a:pt x="889165" y="17068"/>
                </a:lnTo>
                <a:lnTo>
                  <a:pt x="905116" y="18199"/>
                </a:lnTo>
                <a:lnTo>
                  <a:pt x="905497" y="7112"/>
                </a:lnTo>
                <a:close/>
              </a:path>
              <a:path w="1033779" h="21590">
                <a:moveTo>
                  <a:pt x="948156" y="10121"/>
                </a:moveTo>
                <a:lnTo>
                  <a:pt x="940650" y="9588"/>
                </a:lnTo>
                <a:lnTo>
                  <a:pt x="933145" y="9055"/>
                </a:lnTo>
                <a:lnTo>
                  <a:pt x="931748" y="20053"/>
                </a:lnTo>
                <a:lnTo>
                  <a:pt x="947712" y="21183"/>
                </a:lnTo>
                <a:lnTo>
                  <a:pt x="948156" y="10121"/>
                </a:lnTo>
                <a:close/>
              </a:path>
              <a:path w="1033779" h="21590">
                <a:moveTo>
                  <a:pt x="990701" y="14236"/>
                </a:moveTo>
                <a:lnTo>
                  <a:pt x="975741" y="12750"/>
                </a:lnTo>
                <a:lnTo>
                  <a:pt x="974940" y="18796"/>
                </a:lnTo>
                <a:lnTo>
                  <a:pt x="990498" y="18796"/>
                </a:lnTo>
                <a:lnTo>
                  <a:pt x="990701" y="14236"/>
                </a:lnTo>
                <a:close/>
              </a:path>
              <a:path w="1033779" h="21590">
                <a:moveTo>
                  <a:pt x="1033259" y="18478"/>
                </a:moveTo>
                <a:lnTo>
                  <a:pt x="1018298" y="16992"/>
                </a:lnTo>
                <a:lnTo>
                  <a:pt x="1018044" y="18796"/>
                </a:lnTo>
                <a:lnTo>
                  <a:pt x="1033233" y="18796"/>
                </a:lnTo>
                <a:lnTo>
                  <a:pt x="1033259" y="18478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" name="bg object 85"/>
          <p:cNvSpPr/>
          <p:nvPr/>
        </p:nvSpPr>
        <p:spPr>
          <a:xfrm>
            <a:off x="7590801" y="7305858"/>
            <a:ext cx="828040" cy="0"/>
          </a:xfrm>
          <a:custGeom>
            <a:avLst/>
            <a:gdLst/>
            <a:ahLst/>
            <a:cxnLst/>
            <a:rect l="l" t="t" r="r" b="b"/>
            <a:pathLst>
              <a:path w="828040" h="0">
                <a:moveTo>
                  <a:pt x="0" y="0"/>
                </a:moveTo>
                <a:lnTo>
                  <a:pt x="827957" y="0"/>
                </a:lnTo>
              </a:path>
            </a:pathLst>
          </a:custGeom>
          <a:ln w="23301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bg object 86"/>
          <p:cNvSpPr/>
          <p:nvPr/>
        </p:nvSpPr>
        <p:spPr>
          <a:xfrm>
            <a:off x="7756029" y="7306043"/>
            <a:ext cx="791210" cy="9525"/>
          </a:xfrm>
          <a:custGeom>
            <a:avLst/>
            <a:gdLst/>
            <a:ahLst/>
            <a:cxnLst/>
            <a:rect l="l" t="t" r="r" b="b"/>
            <a:pathLst>
              <a:path w="791209" h="9525">
                <a:moveTo>
                  <a:pt x="15189" y="9156"/>
                </a:moveTo>
                <a:lnTo>
                  <a:pt x="15062" y="7950"/>
                </a:lnTo>
                <a:lnTo>
                  <a:pt x="0" y="8991"/>
                </a:lnTo>
                <a:lnTo>
                  <a:pt x="0" y="9156"/>
                </a:lnTo>
                <a:lnTo>
                  <a:pt x="15189" y="9156"/>
                </a:lnTo>
                <a:close/>
              </a:path>
              <a:path w="791209" h="9525">
                <a:moveTo>
                  <a:pt x="58254" y="9156"/>
                </a:moveTo>
                <a:lnTo>
                  <a:pt x="57848" y="5118"/>
                </a:lnTo>
                <a:lnTo>
                  <a:pt x="50317" y="5511"/>
                </a:lnTo>
                <a:lnTo>
                  <a:pt x="42786" y="6032"/>
                </a:lnTo>
                <a:lnTo>
                  <a:pt x="42824" y="9156"/>
                </a:lnTo>
                <a:lnTo>
                  <a:pt x="58254" y="9156"/>
                </a:lnTo>
                <a:close/>
              </a:path>
              <a:path w="791209" h="9525">
                <a:moveTo>
                  <a:pt x="705472" y="863"/>
                </a:moveTo>
                <a:lnTo>
                  <a:pt x="690435" y="0"/>
                </a:lnTo>
                <a:lnTo>
                  <a:pt x="689470" y="9156"/>
                </a:lnTo>
                <a:lnTo>
                  <a:pt x="705307" y="9156"/>
                </a:lnTo>
                <a:lnTo>
                  <a:pt x="705472" y="863"/>
                </a:lnTo>
                <a:close/>
              </a:path>
              <a:path w="791209" h="9525">
                <a:moveTo>
                  <a:pt x="748220" y="3314"/>
                </a:moveTo>
                <a:lnTo>
                  <a:pt x="733183" y="2451"/>
                </a:lnTo>
                <a:lnTo>
                  <a:pt x="732434" y="9156"/>
                </a:lnTo>
                <a:lnTo>
                  <a:pt x="748080" y="9156"/>
                </a:lnTo>
                <a:lnTo>
                  <a:pt x="748220" y="3314"/>
                </a:lnTo>
                <a:close/>
              </a:path>
              <a:path w="791209" h="9525">
                <a:moveTo>
                  <a:pt x="790905" y="6731"/>
                </a:moveTo>
                <a:lnTo>
                  <a:pt x="775893" y="5435"/>
                </a:lnTo>
                <a:lnTo>
                  <a:pt x="775449" y="9156"/>
                </a:lnTo>
                <a:lnTo>
                  <a:pt x="790829" y="9156"/>
                </a:lnTo>
                <a:lnTo>
                  <a:pt x="790905" y="6731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" name="bg object 87"/>
          <p:cNvSpPr/>
          <p:nvPr/>
        </p:nvSpPr>
        <p:spPr>
          <a:xfrm>
            <a:off x="7841660" y="7309900"/>
            <a:ext cx="530225" cy="0"/>
          </a:xfrm>
          <a:custGeom>
            <a:avLst/>
            <a:gdLst/>
            <a:ahLst/>
            <a:cxnLst/>
            <a:rect l="l" t="t" r="r" b="b"/>
            <a:pathLst>
              <a:path w="530225" h="0">
                <a:moveTo>
                  <a:pt x="0" y="0"/>
                </a:moveTo>
                <a:lnTo>
                  <a:pt x="529648" y="0"/>
                </a:lnTo>
              </a:path>
            </a:pathLst>
          </a:custGeom>
          <a:ln w="15412">
            <a:solidFill>
              <a:srgbClr val="45B1E5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bg object 88"/>
          <p:cNvSpPr/>
          <p:nvPr/>
        </p:nvSpPr>
        <p:spPr>
          <a:xfrm>
            <a:off x="7967967" y="7307910"/>
            <a:ext cx="574675" cy="7620"/>
          </a:xfrm>
          <a:custGeom>
            <a:avLst/>
            <a:gdLst/>
            <a:ahLst/>
            <a:cxnLst/>
            <a:rect l="l" t="t" r="r" b="b"/>
            <a:pathLst>
              <a:path w="574675" h="7620">
                <a:moveTo>
                  <a:pt x="12026" y="7289"/>
                </a:moveTo>
                <a:lnTo>
                  <a:pt x="11976" y="6654"/>
                </a:lnTo>
                <a:lnTo>
                  <a:pt x="0" y="7289"/>
                </a:lnTo>
                <a:lnTo>
                  <a:pt x="12026" y="7289"/>
                </a:lnTo>
                <a:close/>
              </a:path>
              <a:path w="574675" h="7620">
                <a:moveTo>
                  <a:pt x="55067" y="7289"/>
                </a:moveTo>
                <a:lnTo>
                  <a:pt x="54927" y="5562"/>
                </a:lnTo>
                <a:lnTo>
                  <a:pt x="39814" y="5969"/>
                </a:lnTo>
                <a:lnTo>
                  <a:pt x="39801" y="7289"/>
                </a:lnTo>
                <a:lnTo>
                  <a:pt x="55067" y="7289"/>
                </a:lnTo>
                <a:close/>
              </a:path>
              <a:path w="574675" h="7620">
                <a:moveTo>
                  <a:pt x="98082" y="7289"/>
                </a:moveTo>
                <a:lnTo>
                  <a:pt x="97878" y="4445"/>
                </a:lnTo>
                <a:lnTo>
                  <a:pt x="82765" y="4851"/>
                </a:lnTo>
                <a:lnTo>
                  <a:pt x="82727" y="7289"/>
                </a:lnTo>
                <a:lnTo>
                  <a:pt x="98082" y="7289"/>
                </a:lnTo>
                <a:close/>
              </a:path>
              <a:path w="574675" h="7620">
                <a:moveTo>
                  <a:pt x="141071" y="7289"/>
                </a:moveTo>
                <a:lnTo>
                  <a:pt x="140817" y="3314"/>
                </a:lnTo>
                <a:lnTo>
                  <a:pt x="125704" y="3721"/>
                </a:lnTo>
                <a:lnTo>
                  <a:pt x="125628" y="7289"/>
                </a:lnTo>
                <a:lnTo>
                  <a:pt x="141071" y="7289"/>
                </a:lnTo>
                <a:close/>
              </a:path>
              <a:path w="574675" h="7620">
                <a:moveTo>
                  <a:pt x="446125" y="7289"/>
                </a:moveTo>
                <a:lnTo>
                  <a:pt x="446112" y="660"/>
                </a:lnTo>
                <a:lnTo>
                  <a:pt x="431025" y="0"/>
                </a:lnTo>
                <a:lnTo>
                  <a:pt x="430415" y="7289"/>
                </a:lnTo>
                <a:lnTo>
                  <a:pt x="446125" y="7289"/>
                </a:lnTo>
                <a:close/>
              </a:path>
              <a:path w="574675" h="7620">
                <a:moveTo>
                  <a:pt x="488962" y="2540"/>
                </a:moveTo>
                <a:lnTo>
                  <a:pt x="473875" y="1879"/>
                </a:lnTo>
                <a:lnTo>
                  <a:pt x="473379" y="7289"/>
                </a:lnTo>
                <a:lnTo>
                  <a:pt x="488937" y="7289"/>
                </a:lnTo>
                <a:lnTo>
                  <a:pt x="488962" y="2540"/>
                </a:lnTo>
                <a:close/>
              </a:path>
              <a:path w="574675" h="7620">
                <a:moveTo>
                  <a:pt x="531799" y="4419"/>
                </a:moveTo>
                <a:lnTo>
                  <a:pt x="516712" y="3759"/>
                </a:lnTo>
                <a:lnTo>
                  <a:pt x="516382" y="7289"/>
                </a:lnTo>
                <a:lnTo>
                  <a:pt x="531774" y="7289"/>
                </a:lnTo>
                <a:lnTo>
                  <a:pt x="531799" y="4419"/>
                </a:lnTo>
                <a:close/>
              </a:path>
              <a:path w="574675" h="7620">
                <a:moveTo>
                  <a:pt x="574598" y="7124"/>
                </a:moveTo>
                <a:lnTo>
                  <a:pt x="559536" y="6032"/>
                </a:lnTo>
                <a:lnTo>
                  <a:pt x="559409" y="7289"/>
                </a:lnTo>
                <a:lnTo>
                  <a:pt x="574598" y="7289"/>
                </a:lnTo>
                <a:lnTo>
                  <a:pt x="574598" y="7124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" name="bg object 89"/>
          <p:cNvSpPr/>
          <p:nvPr/>
        </p:nvSpPr>
        <p:spPr>
          <a:xfrm>
            <a:off x="8136490" y="7312655"/>
            <a:ext cx="230504" cy="0"/>
          </a:xfrm>
          <a:custGeom>
            <a:avLst/>
            <a:gdLst/>
            <a:ahLst/>
            <a:cxnLst/>
            <a:rect l="l" t="t" r="r" b="b"/>
            <a:pathLst>
              <a:path w="230504" h="0">
                <a:moveTo>
                  <a:pt x="0" y="0"/>
                </a:moveTo>
                <a:lnTo>
                  <a:pt x="230120" y="0"/>
                </a:lnTo>
              </a:path>
            </a:pathLst>
          </a:custGeom>
          <a:ln w="5088">
            <a:solidFill>
              <a:srgbClr val="45B1E5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bg object 90"/>
          <p:cNvSpPr/>
          <p:nvPr/>
        </p:nvSpPr>
        <p:spPr>
          <a:xfrm>
            <a:off x="8394154" y="7281811"/>
            <a:ext cx="749935" cy="34925"/>
          </a:xfrm>
          <a:custGeom>
            <a:avLst/>
            <a:gdLst/>
            <a:ahLst/>
            <a:cxnLst/>
            <a:rect l="l" t="t" r="r" b="b"/>
            <a:pathLst>
              <a:path w="749934" h="34925">
                <a:moveTo>
                  <a:pt x="15354" y="33388"/>
                </a:moveTo>
                <a:lnTo>
                  <a:pt x="15316" y="31013"/>
                </a:lnTo>
                <a:lnTo>
                  <a:pt x="203" y="30556"/>
                </a:lnTo>
                <a:lnTo>
                  <a:pt x="0" y="33388"/>
                </a:lnTo>
                <a:lnTo>
                  <a:pt x="15354" y="33388"/>
                </a:lnTo>
                <a:close/>
              </a:path>
              <a:path w="749934" h="34925">
                <a:moveTo>
                  <a:pt x="58254" y="32321"/>
                </a:moveTo>
                <a:lnTo>
                  <a:pt x="43141" y="31864"/>
                </a:lnTo>
                <a:lnTo>
                  <a:pt x="43014" y="33388"/>
                </a:lnTo>
                <a:lnTo>
                  <a:pt x="58254" y="33388"/>
                </a:lnTo>
                <a:lnTo>
                  <a:pt x="58254" y="32321"/>
                </a:lnTo>
                <a:close/>
              </a:path>
              <a:path w="749934" h="34925">
                <a:moveTo>
                  <a:pt x="93637" y="33388"/>
                </a:moveTo>
                <a:lnTo>
                  <a:pt x="86080" y="33159"/>
                </a:lnTo>
                <a:lnTo>
                  <a:pt x="86055" y="33388"/>
                </a:lnTo>
                <a:lnTo>
                  <a:pt x="93637" y="33388"/>
                </a:lnTo>
                <a:close/>
              </a:path>
              <a:path w="749934" h="34925">
                <a:moveTo>
                  <a:pt x="486486" y="33388"/>
                </a:moveTo>
                <a:lnTo>
                  <a:pt x="486244" y="31965"/>
                </a:lnTo>
                <a:lnTo>
                  <a:pt x="484492" y="32194"/>
                </a:lnTo>
                <a:lnTo>
                  <a:pt x="484212" y="30619"/>
                </a:lnTo>
                <a:lnTo>
                  <a:pt x="468541" y="32867"/>
                </a:lnTo>
                <a:lnTo>
                  <a:pt x="468591" y="33388"/>
                </a:lnTo>
                <a:lnTo>
                  <a:pt x="475221" y="33388"/>
                </a:lnTo>
                <a:lnTo>
                  <a:pt x="484720" y="33388"/>
                </a:lnTo>
                <a:lnTo>
                  <a:pt x="486486" y="33388"/>
                </a:lnTo>
                <a:close/>
              </a:path>
              <a:path w="749934" h="34925">
                <a:moveTo>
                  <a:pt x="537159" y="33388"/>
                </a:moveTo>
                <a:lnTo>
                  <a:pt x="537133" y="33147"/>
                </a:lnTo>
                <a:lnTo>
                  <a:pt x="535228" y="33274"/>
                </a:lnTo>
                <a:lnTo>
                  <a:pt x="534924" y="30924"/>
                </a:lnTo>
                <a:lnTo>
                  <a:pt x="533120" y="31064"/>
                </a:lnTo>
                <a:lnTo>
                  <a:pt x="532790" y="28778"/>
                </a:lnTo>
                <a:lnTo>
                  <a:pt x="531114" y="28930"/>
                </a:lnTo>
                <a:lnTo>
                  <a:pt x="530758" y="26695"/>
                </a:lnTo>
                <a:lnTo>
                  <a:pt x="529183" y="26860"/>
                </a:lnTo>
                <a:lnTo>
                  <a:pt x="528802" y="24676"/>
                </a:lnTo>
                <a:lnTo>
                  <a:pt x="513080" y="26504"/>
                </a:lnTo>
                <a:lnTo>
                  <a:pt x="513651" y="33388"/>
                </a:lnTo>
                <a:lnTo>
                  <a:pt x="515416" y="33388"/>
                </a:lnTo>
                <a:lnTo>
                  <a:pt x="517321" y="33388"/>
                </a:lnTo>
                <a:lnTo>
                  <a:pt x="535254" y="33388"/>
                </a:lnTo>
                <a:lnTo>
                  <a:pt x="537159" y="33388"/>
                </a:lnTo>
                <a:close/>
              </a:path>
              <a:path w="749934" h="34925">
                <a:moveTo>
                  <a:pt x="581774" y="33388"/>
                </a:moveTo>
                <a:lnTo>
                  <a:pt x="581431" y="30391"/>
                </a:lnTo>
                <a:lnTo>
                  <a:pt x="579678" y="30505"/>
                </a:lnTo>
                <a:lnTo>
                  <a:pt x="579323" y="27546"/>
                </a:lnTo>
                <a:lnTo>
                  <a:pt x="577684" y="27673"/>
                </a:lnTo>
                <a:lnTo>
                  <a:pt x="577291" y="24803"/>
                </a:lnTo>
                <a:lnTo>
                  <a:pt x="575779" y="24942"/>
                </a:lnTo>
                <a:lnTo>
                  <a:pt x="575348" y="22098"/>
                </a:lnTo>
                <a:lnTo>
                  <a:pt x="573938" y="22250"/>
                </a:lnTo>
                <a:lnTo>
                  <a:pt x="573481" y="19481"/>
                </a:lnTo>
                <a:lnTo>
                  <a:pt x="565619" y="20396"/>
                </a:lnTo>
                <a:lnTo>
                  <a:pt x="557758" y="21310"/>
                </a:lnTo>
                <a:lnTo>
                  <a:pt x="558609" y="32372"/>
                </a:lnTo>
                <a:lnTo>
                  <a:pt x="560184" y="32194"/>
                </a:lnTo>
                <a:lnTo>
                  <a:pt x="560362" y="34772"/>
                </a:lnTo>
                <a:lnTo>
                  <a:pt x="573925" y="33388"/>
                </a:lnTo>
                <a:lnTo>
                  <a:pt x="578497" y="33388"/>
                </a:lnTo>
                <a:lnTo>
                  <a:pt x="580047" y="33388"/>
                </a:lnTo>
                <a:lnTo>
                  <a:pt x="581774" y="33388"/>
                </a:lnTo>
                <a:close/>
              </a:path>
              <a:path w="749934" h="34925">
                <a:moveTo>
                  <a:pt x="628002" y="33388"/>
                </a:moveTo>
                <a:lnTo>
                  <a:pt x="627799" y="31140"/>
                </a:lnTo>
                <a:lnTo>
                  <a:pt x="626097" y="31229"/>
                </a:lnTo>
                <a:lnTo>
                  <a:pt x="625729" y="27635"/>
                </a:lnTo>
                <a:lnTo>
                  <a:pt x="624128" y="27736"/>
                </a:lnTo>
                <a:lnTo>
                  <a:pt x="623709" y="24180"/>
                </a:lnTo>
                <a:lnTo>
                  <a:pt x="622236" y="24295"/>
                </a:lnTo>
                <a:lnTo>
                  <a:pt x="621779" y="20828"/>
                </a:lnTo>
                <a:lnTo>
                  <a:pt x="620445" y="20955"/>
                </a:lnTo>
                <a:lnTo>
                  <a:pt x="619937" y="17513"/>
                </a:lnTo>
                <a:lnTo>
                  <a:pt x="618705" y="17653"/>
                </a:lnTo>
                <a:lnTo>
                  <a:pt x="618159" y="14274"/>
                </a:lnTo>
                <a:lnTo>
                  <a:pt x="610298" y="15189"/>
                </a:lnTo>
                <a:lnTo>
                  <a:pt x="602437" y="16103"/>
                </a:lnTo>
                <a:lnTo>
                  <a:pt x="603224" y="27165"/>
                </a:lnTo>
                <a:lnTo>
                  <a:pt x="604685" y="27000"/>
                </a:lnTo>
                <a:lnTo>
                  <a:pt x="604875" y="30213"/>
                </a:lnTo>
                <a:lnTo>
                  <a:pt x="606463" y="30048"/>
                </a:lnTo>
                <a:lnTo>
                  <a:pt x="606615" y="33312"/>
                </a:lnTo>
                <a:lnTo>
                  <a:pt x="608317" y="33172"/>
                </a:lnTo>
                <a:lnTo>
                  <a:pt x="608330" y="33388"/>
                </a:lnTo>
                <a:lnTo>
                  <a:pt x="610209" y="33388"/>
                </a:lnTo>
                <a:lnTo>
                  <a:pt x="612254" y="33388"/>
                </a:lnTo>
                <a:lnTo>
                  <a:pt x="624814" y="33388"/>
                </a:lnTo>
                <a:lnTo>
                  <a:pt x="626325" y="33388"/>
                </a:lnTo>
                <a:lnTo>
                  <a:pt x="628002" y="33388"/>
                </a:lnTo>
                <a:close/>
              </a:path>
              <a:path w="749934" h="34925">
                <a:moveTo>
                  <a:pt x="674052" y="33388"/>
                </a:moveTo>
                <a:lnTo>
                  <a:pt x="674039" y="33172"/>
                </a:lnTo>
                <a:lnTo>
                  <a:pt x="672338" y="33223"/>
                </a:lnTo>
                <a:lnTo>
                  <a:pt x="671982" y="28981"/>
                </a:lnTo>
                <a:lnTo>
                  <a:pt x="670420" y="29057"/>
                </a:lnTo>
                <a:lnTo>
                  <a:pt x="670013" y="24866"/>
                </a:lnTo>
                <a:lnTo>
                  <a:pt x="668578" y="24955"/>
                </a:lnTo>
                <a:lnTo>
                  <a:pt x="668108" y="20815"/>
                </a:lnTo>
                <a:lnTo>
                  <a:pt x="666788" y="20916"/>
                </a:lnTo>
                <a:lnTo>
                  <a:pt x="666267" y="16852"/>
                </a:lnTo>
                <a:lnTo>
                  <a:pt x="665099" y="16967"/>
                </a:lnTo>
                <a:lnTo>
                  <a:pt x="664527" y="12941"/>
                </a:lnTo>
                <a:lnTo>
                  <a:pt x="663460" y="13055"/>
                </a:lnTo>
                <a:lnTo>
                  <a:pt x="662851" y="9080"/>
                </a:lnTo>
                <a:lnTo>
                  <a:pt x="654989" y="9994"/>
                </a:lnTo>
                <a:lnTo>
                  <a:pt x="647128" y="10909"/>
                </a:lnTo>
                <a:lnTo>
                  <a:pt x="647852" y="21983"/>
                </a:lnTo>
                <a:lnTo>
                  <a:pt x="649198" y="21831"/>
                </a:lnTo>
                <a:lnTo>
                  <a:pt x="649401" y="25628"/>
                </a:lnTo>
                <a:lnTo>
                  <a:pt x="650887" y="25476"/>
                </a:lnTo>
                <a:lnTo>
                  <a:pt x="651040" y="29337"/>
                </a:lnTo>
                <a:lnTo>
                  <a:pt x="652653" y="29197"/>
                </a:lnTo>
                <a:lnTo>
                  <a:pt x="652754" y="33096"/>
                </a:lnTo>
                <a:lnTo>
                  <a:pt x="654494" y="32969"/>
                </a:lnTo>
                <a:lnTo>
                  <a:pt x="654507" y="33388"/>
                </a:lnTo>
                <a:lnTo>
                  <a:pt x="656424" y="33388"/>
                </a:lnTo>
                <a:lnTo>
                  <a:pt x="666280" y="33388"/>
                </a:lnTo>
                <a:lnTo>
                  <a:pt x="670864" y="33388"/>
                </a:lnTo>
                <a:lnTo>
                  <a:pt x="672363" y="33388"/>
                </a:lnTo>
                <a:lnTo>
                  <a:pt x="674052" y="33388"/>
                </a:lnTo>
                <a:close/>
              </a:path>
              <a:path w="749934" h="34925">
                <a:moveTo>
                  <a:pt x="718210" y="33388"/>
                </a:moveTo>
                <a:lnTo>
                  <a:pt x="718108" y="31940"/>
                </a:lnTo>
                <a:lnTo>
                  <a:pt x="716559" y="31953"/>
                </a:lnTo>
                <a:lnTo>
                  <a:pt x="716178" y="27076"/>
                </a:lnTo>
                <a:lnTo>
                  <a:pt x="714756" y="27114"/>
                </a:lnTo>
                <a:lnTo>
                  <a:pt x="714311" y="22250"/>
                </a:lnTo>
                <a:lnTo>
                  <a:pt x="713016" y="22313"/>
                </a:lnTo>
                <a:lnTo>
                  <a:pt x="712495" y="17487"/>
                </a:lnTo>
                <a:lnTo>
                  <a:pt x="711339" y="17576"/>
                </a:lnTo>
                <a:lnTo>
                  <a:pt x="710768" y="12865"/>
                </a:lnTo>
                <a:lnTo>
                  <a:pt x="709726" y="12966"/>
                </a:lnTo>
                <a:lnTo>
                  <a:pt x="709117" y="8356"/>
                </a:lnTo>
                <a:lnTo>
                  <a:pt x="708215" y="8458"/>
                </a:lnTo>
                <a:lnTo>
                  <a:pt x="707529" y="3873"/>
                </a:lnTo>
                <a:lnTo>
                  <a:pt x="699668" y="4787"/>
                </a:lnTo>
                <a:lnTo>
                  <a:pt x="691807" y="5702"/>
                </a:lnTo>
                <a:lnTo>
                  <a:pt x="692467" y="16789"/>
                </a:lnTo>
                <a:lnTo>
                  <a:pt x="693724" y="16649"/>
                </a:lnTo>
                <a:lnTo>
                  <a:pt x="693928" y="21056"/>
                </a:lnTo>
                <a:lnTo>
                  <a:pt x="695325" y="20916"/>
                </a:lnTo>
                <a:lnTo>
                  <a:pt x="695464" y="25361"/>
                </a:lnTo>
                <a:lnTo>
                  <a:pt x="696988" y="25234"/>
                </a:lnTo>
                <a:lnTo>
                  <a:pt x="697077" y="29743"/>
                </a:lnTo>
                <a:lnTo>
                  <a:pt x="698741" y="29616"/>
                </a:lnTo>
                <a:lnTo>
                  <a:pt x="698766" y="34163"/>
                </a:lnTo>
                <a:lnTo>
                  <a:pt x="707059" y="33655"/>
                </a:lnTo>
                <a:lnTo>
                  <a:pt x="713498" y="33388"/>
                </a:lnTo>
                <a:lnTo>
                  <a:pt x="716686" y="33388"/>
                </a:lnTo>
                <a:lnTo>
                  <a:pt x="718210" y="33388"/>
                </a:lnTo>
                <a:close/>
              </a:path>
              <a:path w="749934" h="34925">
                <a:moveTo>
                  <a:pt x="749846" y="0"/>
                </a:moveTo>
                <a:lnTo>
                  <a:pt x="736549" y="1181"/>
                </a:lnTo>
                <a:lnTo>
                  <a:pt x="737133" y="12255"/>
                </a:lnTo>
                <a:lnTo>
                  <a:pt x="738314" y="12153"/>
                </a:lnTo>
                <a:lnTo>
                  <a:pt x="738517" y="17195"/>
                </a:lnTo>
                <a:lnTo>
                  <a:pt x="739813" y="17106"/>
                </a:lnTo>
                <a:lnTo>
                  <a:pt x="739952" y="22186"/>
                </a:lnTo>
                <a:lnTo>
                  <a:pt x="741387" y="22098"/>
                </a:lnTo>
                <a:lnTo>
                  <a:pt x="741464" y="27241"/>
                </a:lnTo>
                <a:lnTo>
                  <a:pt x="743026" y="27165"/>
                </a:lnTo>
                <a:lnTo>
                  <a:pt x="743026" y="32372"/>
                </a:lnTo>
                <a:lnTo>
                  <a:pt x="744753" y="32321"/>
                </a:lnTo>
                <a:lnTo>
                  <a:pt x="744740" y="33388"/>
                </a:lnTo>
                <a:lnTo>
                  <a:pt x="746645" y="33388"/>
                </a:lnTo>
                <a:lnTo>
                  <a:pt x="749833" y="33388"/>
                </a:lnTo>
                <a:lnTo>
                  <a:pt x="749846" y="26352"/>
                </a:lnTo>
                <a:lnTo>
                  <a:pt x="749833" y="21590"/>
                </a:lnTo>
                <a:lnTo>
                  <a:pt x="749846" y="11125"/>
                </a:lnTo>
                <a:lnTo>
                  <a:pt x="749846" y="10477"/>
                </a:lnTo>
                <a:lnTo>
                  <a:pt x="749846" y="0"/>
                </a:lnTo>
                <a:close/>
              </a:path>
            </a:pathLst>
          </a:custGeom>
          <a:solidFill>
            <a:srgbClr val="45B1E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" name="bg object 91"/>
          <p:cNvSpPr/>
          <p:nvPr/>
        </p:nvSpPr>
        <p:spPr>
          <a:xfrm>
            <a:off x="8318" y="7131672"/>
            <a:ext cx="9126220" cy="184150"/>
          </a:xfrm>
          <a:custGeom>
            <a:avLst/>
            <a:gdLst/>
            <a:ahLst/>
            <a:cxnLst/>
            <a:rect l="l" t="t" r="r" b="b"/>
            <a:pathLst>
              <a:path w="9126220" h="184150">
                <a:moveTo>
                  <a:pt x="12649" y="56934"/>
                </a:moveTo>
                <a:lnTo>
                  <a:pt x="10807" y="52374"/>
                </a:lnTo>
                <a:lnTo>
                  <a:pt x="6426" y="50177"/>
                </a:lnTo>
                <a:lnTo>
                  <a:pt x="2527" y="51549"/>
                </a:lnTo>
                <a:lnTo>
                  <a:pt x="723" y="55232"/>
                </a:lnTo>
                <a:lnTo>
                  <a:pt x="1460" y="57010"/>
                </a:lnTo>
                <a:lnTo>
                  <a:pt x="482" y="58991"/>
                </a:lnTo>
                <a:lnTo>
                  <a:pt x="1244" y="60845"/>
                </a:lnTo>
                <a:lnTo>
                  <a:pt x="279" y="62776"/>
                </a:lnTo>
                <a:lnTo>
                  <a:pt x="1066" y="64731"/>
                </a:lnTo>
                <a:lnTo>
                  <a:pt x="127" y="66611"/>
                </a:lnTo>
                <a:lnTo>
                  <a:pt x="927" y="68630"/>
                </a:lnTo>
                <a:lnTo>
                  <a:pt x="0" y="70497"/>
                </a:lnTo>
                <a:lnTo>
                  <a:pt x="1905" y="75247"/>
                </a:lnTo>
                <a:lnTo>
                  <a:pt x="6400" y="77685"/>
                </a:lnTo>
                <a:lnTo>
                  <a:pt x="10248" y="76276"/>
                </a:lnTo>
                <a:lnTo>
                  <a:pt x="11988" y="72504"/>
                </a:lnTo>
                <a:lnTo>
                  <a:pt x="11201" y="70497"/>
                </a:lnTo>
                <a:lnTo>
                  <a:pt x="12090" y="68554"/>
                </a:lnTo>
                <a:lnTo>
                  <a:pt x="11328" y="66624"/>
                </a:lnTo>
                <a:lnTo>
                  <a:pt x="12230" y="64643"/>
                </a:lnTo>
                <a:lnTo>
                  <a:pt x="11493" y="62814"/>
                </a:lnTo>
                <a:lnTo>
                  <a:pt x="12420" y="60769"/>
                </a:lnTo>
                <a:lnTo>
                  <a:pt x="11709" y="59016"/>
                </a:lnTo>
                <a:lnTo>
                  <a:pt x="12649" y="56934"/>
                </a:lnTo>
                <a:close/>
              </a:path>
              <a:path w="9126220" h="184150">
                <a:moveTo>
                  <a:pt x="43573" y="90563"/>
                </a:moveTo>
                <a:lnTo>
                  <a:pt x="41732" y="86004"/>
                </a:lnTo>
                <a:lnTo>
                  <a:pt x="37363" y="83807"/>
                </a:lnTo>
                <a:lnTo>
                  <a:pt x="33464" y="85191"/>
                </a:lnTo>
                <a:lnTo>
                  <a:pt x="31673" y="88887"/>
                </a:lnTo>
                <a:lnTo>
                  <a:pt x="32435" y="90741"/>
                </a:lnTo>
                <a:lnTo>
                  <a:pt x="31394" y="92887"/>
                </a:lnTo>
                <a:lnTo>
                  <a:pt x="32194" y="94843"/>
                </a:lnTo>
                <a:lnTo>
                  <a:pt x="31165" y="96939"/>
                </a:lnTo>
                <a:lnTo>
                  <a:pt x="31991" y="98983"/>
                </a:lnTo>
                <a:lnTo>
                  <a:pt x="30975" y="101041"/>
                </a:lnTo>
                <a:lnTo>
                  <a:pt x="31826" y="103174"/>
                </a:lnTo>
                <a:lnTo>
                  <a:pt x="30835" y="105181"/>
                </a:lnTo>
                <a:lnTo>
                  <a:pt x="32740" y="109943"/>
                </a:lnTo>
                <a:lnTo>
                  <a:pt x="37236" y="112382"/>
                </a:lnTo>
                <a:lnTo>
                  <a:pt x="41071" y="110959"/>
                </a:lnTo>
                <a:lnTo>
                  <a:pt x="42799" y="107175"/>
                </a:lnTo>
                <a:lnTo>
                  <a:pt x="41960" y="105054"/>
                </a:lnTo>
                <a:lnTo>
                  <a:pt x="42926" y="102946"/>
                </a:lnTo>
                <a:lnTo>
                  <a:pt x="42125" y="100914"/>
                </a:lnTo>
                <a:lnTo>
                  <a:pt x="43091" y="98780"/>
                </a:lnTo>
                <a:lnTo>
                  <a:pt x="42316" y="96850"/>
                </a:lnTo>
                <a:lnTo>
                  <a:pt x="43307" y="94640"/>
                </a:lnTo>
                <a:lnTo>
                  <a:pt x="42570" y="92824"/>
                </a:lnTo>
                <a:lnTo>
                  <a:pt x="43573" y="90563"/>
                </a:lnTo>
                <a:close/>
              </a:path>
              <a:path w="9126220" h="184150">
                <a:moveTo>
                  <a:pt x="74561" y="128193"/>
                </a:moveTo>
                <a:lnTo>
                  <a:pt x="72682" y="123647"/>
                </a:lnTo>
                <a:lnTo>
                  <a:pt x="68262" y="121462"/>
                </a:lnTo>
                <a:lnTo>
                  <a:pt x="64350" y="122859"/>
                </a:lnTo>
                <a:lnTo>
                  <a:pt x="62572" y="126530"/>
                </a:lnTo>
                <a:lnTo>
                  <a:pt x="63423" y="128549"/>
                </a:lnTo>
                <a:lnTo>
                  <a:pt x="62306" y="130848"/>
                </a:lnTo>
                <a:lnTo>
                  <a:pt x="63182" y="132969"/>
                </a:lnTo>
                <a:lnTo>
                  <a:pt x="62090" y="135204"/>
                </a:lnTo>
                <a:lnTo>
                  <a:pt x="63017" y="137439"/>
                </a:lnTo>
                <a:lnTo>
                  <a:pt x="61937" y="139636"/>
                </a:lnTo>
                <a:lnTo>
                  <a:pt x="63893" y="144360"/>
                </a:lnTo>
                <a:lnTo>
                  <a:pt x="68427" y="146761"/>
                </a:lnTo>
                <a:lnTo>
                  <a:pt x="72263" y="145313"/>
                </a:lnTo>
                <a:lnTo>
                  <a:pt x="73964" y="141528"/>
                </a:lnTo>
                <a:lnTo>
                  <a:pt x="73075" y="139331"/>
                </a:lnTo>
                <a:lnTo>
                  <a:pt x="74104" y="137020"/>
                </a:lnTo>
                <a:lnTo>
                  <a:pt x="73253" y="134937"/>
                </a:lnTo>
                <a:lnTo>
                  <a:pt x="74307" y="132575"/>
                </a:lnTo>
                <a:lnTo>
                  <a:pt x="73494" y="130619"/>
                </a:lnTo>
                <a:lnTo>
                  <a:pt x="74561" y="128193"/>
                </a:lnTo>
                <a:close/>
              </a:path>
              <a:path w="9126220" h="184150">
                <a:moveTo>
                  <a:pt x="105879" y="161683"/>
                </a:moveTo>
                <a:lnTo>
                  <a:pt x="103987" y="157124"/>
                </a:lnTo>
                <a:lnTo>
                  <a:pt x="99568" y="154940"/>
                </a:lnTo>
                <a:lnTo>
                  <a:pt x="95681" y="156349"/>
                </a:lnTo>
                <a:lnTo>
                  <a:pt x="93916" y="160045"/>
                </a:lnTo>
                <a:lnTo>
                  <a:pt x="94792" y="162140"/>
                </a:lnTo>
                <a:lnTo>
                  <a:pt x="93611" y="164604"/>
                </a:lnTo>
                <a:lnTo>
                  <a:pt x="94538" y="166827"/>
                </a:lnTo>
                <a:lnTo>
                  <a:pt x="93370" y="169240"/>
                </a:lnTo>
                <a:lnTo>
                  <a:pt x="94348" y="171589"/>
                </a:lnTo>
                <a:lnTo>
                  <a:pt x="93205" y="173926"/>
                </a:lnTo>
                <a:lnTo>
                  <a:pt x="95173" y="178650"/>
                </a:lnTo>
                <a:lnTo>
                  <a:pt x="99695" y="181051"/>
                </a:lnTo>
                <a:lnTo>
                  <a:pt x="103517" y="179603"/>
                </a:lnTo>
                <a:lnTo>
                  <a:pt x="105219" y="175806"/>
                </a:lnTo>
                <a:lnTo>
                  <a:pt x="104279" y="173494"/>
                </a:lnTo>
                <a:lnTo>
                  <a:pt x="105371" y="171030"/>
                </a:lnTo>
                <a:lnTo>
                  <a:pt x="104470" y="168833"/>
                </a:lnTo>
                <a:lnTo>
                  <a:pt x="105587" y="166319"/>
                </a:lnTo>
                <a:lnTo>
                  <a:pt x="104736" y="164274"/>
                </a:lnTo>
                <a:lnTo>
                  <a:pt x="105879" y="161683"/>
                </a:lnTo>
                <a:close/>
              </a:path>
              <a:path w="9126220" h="184150">
                <a:moveTo>
                  <a:pt x="8544547" y="178511"/>
                </a:moveTo>
                <a:lnTo>
                  <a:pt x="8541715" y="175488"/>
                </a:lnTo>
                <a:lnTo>
                  <a:pt x="8536749" y="175463"/>
                </a:lnTo>
                <a:lnTo>
                  <a:pt x="8529066" y="178257"/>
                </a:lnTo>
                <a:lnTo>
                  <a:pt x="8529891" y="180949"/>
                </a:lnTo>
                <a:lnTo>
                  <a:pt x="8523262" y="183032"/>
                </a:lnTo>
                <a:lnTo>
                  <a:pt x="8523402" y="183527"/>
                </a:lnTo>
                <a:lnTo>
                  <a:pt x="8530692" y="183527"/>
                </a:lnTo>
                <a:lnTo>
                  <a:pt x="8540788" y="183527"/>
                </a:lnTo>
                <a:lnTo>
                  <a:pt x="8543315" y="183527"/>
                </a:lnTo>
                <a:lnTo>
                  <a:pt x="8544420" y="182613"/>
                </a:lnTo>
                <a:lnTo>
                  <a:pt x="8544547" y="178511"/>
                </a:lnTo>
                <a:close/>
              </a:path>
              <a:path w="9126220" h="184150">
                <a:moveTo>
                  <a:pt x="8588337" y="163169"/>
                </a:moveTo>
                <a:lnTo>
                  <a:pt x="8585517" y="160121"/>
                </a:lnTo>
                <a:lnTo>
                  <a:pt x="8580539" y="160020"/>
                </a:lnTo>
                <a:lnTo>
                  <a:pt x="8572830" y="162712"/>
                </a:lnTo>
                <a:lnTo>
                  <a:pt x="8574100" y="166992"/>
                </a:lnTo>
                <a:lnTo>
                  <a:pt x="8567369" y="169113"/>
                </a:lnTo>
                <a:lnTo>
                  <a:pt x="8568982" y="175310"/>
                </a:lnTo>
                <a:lnTo>
                  <a:pt x="8563839" y="176669"/>
                </a:lnTo>
                <a:lnTo>
                  <a:pt x="8565375" y="183527"/>
                </a:lnTo>
                <a:lnTo>
                  <a:pt x="8581174" y="183527"/>
                </a:lnTo>
                <a:lnTo>
                  <a:pt x="8582901" y="183070"/>
                </a:lnTo>
                <a:lnTo>
                  <a:pt x="8580780" y="176504"/>
                </a:lnTo>
                <a:lnTo>
                  <a:pt x="8586660" y="174650"/>
                </a:lnTo>
                <a:lnTo>
                  <a:pt x="8584933" y="169887"/>
                </a:lnTo>
                <a:lnTo>
                  <a:pt x="8588172" y="167271"/>
                </a:lnTo>
                <a:lnTo>
                  <a:pt x="8588337" y="163169"/>
                </a:lnTo>
                <a:close/>
              </a:path>
              <a:path w="9126220" h="184150">
                <a:moveTo>
                  <a:pt x="8632177" y="147980"/>
                </a:moveTo>
                <a:lnTo>
                  <a:pt x="8629383" y="144894"/>
                </a:lnTo>
                <a:lnTo>
                  <a:pt x="8624392" y="144741"/>
                </a:lnTo>
                <a:lnTo>
                  <a:pt x="8616645" y="147358"/>
                </a:lnTo>
                <a:lnTo>
                  <a:pt x="8618410" y="153441"/>
                </a:lnTo>
                <a:lnTo>
                  <a:pt x="8611565" y="155486"/>
                </a:lnTo>
                <a:lnTo>
                  <a:pt x="8613572" y="163436"/>
                </a:lnTo>
                <a:lnTo>
                  <a:pt x="8608365" y="164820"/>
                </a:lnTo>
                <a:lnTo>
                  <a:pt x="8610473" y="174650"/>
                </a:lnTo>
                <a:lnTo>
                  <a:pt x="8606917" y="175425"/>
                </a:lnTo>
                <a:lnTo>
                  <a:pt x="8608352" y="183527"/>
                </a:lnTo>
                <a:lnTo>
                  <a:pt x="8621738" y="183527"/>
                </a:lnTo>
                <a:lnTo>
                  <a:pt x="8625611" y="182689"/>
                </a:lnTo>
                <a:lnTo>
                  <a:pt x="8622817" y="172440"/>
                </a:lnTo>
                <a:lnTo>
                  <a:pt x="8627339" y="171234"/>
                </a:lnTo>
                <a:lnTo>
                  <a:pt x="8624786" y="163093"/>
                </a:lnTo>
                <a:lnTo>
                  <a:pt x="8630844" y="161277"/>
                </a:lnTo>
                <a:lnTo>
                  <a:pt x="8628545" y="154774"/>
                </a:lnTo>
                <a:lnTo>
                  <a:pt x="8631974" y="152069"/>
                </a:lnTo>
                <a:lnTo>
                  <a:pt x="8632177" y="147980"/>
                </a:lnTo>
                <a:close/>
              </a:path>
              <a:path w="9126220" h="184150">
                <a:moveTo>
                  <a:pt x="8670379" y="172986"/>
                </a:moveTo>
                <a:lnTo>
                  <a:pt x="8667572" y="162255"/>
                </a:lnTo>
                <a:lnTo>
                  <a:pt x="8659673" y="163969"/>
                </a:lnTo>
                <a:lnTo>
                  <a:pt x="8651773" y="165684"/>
                </a:lnTo>
                <a:lnTo>
                  <a:pt x="8653615" y="176618"/>
                </a:lnTo>
                <a:lnTo>
                  <a:pt x="8670379" y="172986"/>
                </a:lnTo>
                <a:close/>
              </a:path>
              <a:path w="9126220" h="184150">
                <a:moveTo>
                  <a:pt x="8676170" y="133235"/>
                </a:moveTo>
                <a:lnTo>
                  <a:pt x="8673401" y="130136"/>
                </a:lnTo>
                <a:lnTo>
                  <a:pt x="8668423" y="129984"/>
                </a:lnTo>
                <a:lnTo>
                  <a:pt x="8660676" y="132588"/>
                </a:lnTo>
                <a:lnTo>
                  <a:pt x="8662797" y="140119"/>
                </a:lnTo>
                <a:lnTo>
                  <a:pt x="8655863" y="142189"/>
                </a:lnTo>
                <a:lnTo>
                  <a:pt x="8658225" y="151853"/>
                </a:lnTo>
                <a:lnTo>
                  <a:pt x="8652954" y="153174"/>
                </a:lnTo>
                <a:lnTo>
                  <a:pt x="8655190" y="164033"/>
                </a:lnTo>
                <a:lnTo>
                  <a:pt x="8671890" y="159854"/>
                </a:lnTo>
                <a:lnTo>
                  <a:pt x="8668868" y="149885"/>
                </a:lnTo>
                <a:lnTo>
                  <a:pt x="8675065" y="148031"/>
                </a:lnTo>
                <a:lnTo>
                  <a:pt x="8672347" y="140169"/>
                </a:lnTo>
                <a:lnTo>
                  <a:pt x="8675941" y="137325"/>
                </a:lnTo>
                <a:lnTo>
                  <a:pt x="8676170" y="133235"/>
                </a:lnTo>
                <a:close/>
              </a:path>
              <a:path w="9126220" h="184150">
                <a:moveTo>
                  <a:pt x="8715235" y="163664"/>
                </a:moveTo>
                <a:lnTo>
                  <a:pt x="8712517" y="152895"/>
                </a:lnTo>
                <a:lnTo>
                  <a:pt x="8704593" y="154482"/>
                </a:lnTo>
                <a:lnTo>
                  <a:pt x="8696668" y="156070"/>
                </a:lnTo>
                <a:lnTo>
                  <a:pt x="8698408" y="167017"/>
                </a:lnTo>
                <a:lnTo>
                  <a:pt x="8715235" y="163664"/>
                </a:lnTo>
                <a:close/>
              </a:path>
              <a:path w="9126220" h="184150">
                <a:moveTo>
                  <a:pt x="8716493" y="148704"/>
                </a:moveTo>
                <a:lnTo>
                  <a:pt x="8713368" y="138061"/>
                </a:lnTo>
                <a:lnTo>
                  <a:pt x="8705507" y="140030"/>
                </a:lnTo>
                <a:lnTo>
                  <a:pt x="8697646" y="141998"/>
                </a:lnTo>
                <a:lnTo>
                  <a:pt x="8699779" y="152882"/>
                </a:lnTo>
                <a:lnTo>
                  <a:pt x="8716493" y="148704"/>
                </a:lnTo>
                <a:close/>
              </a:path>
              <a:path w="9126220" h="184150">
                <a:moveTo>
                  <a:pt x="8724214" y="123342"/>
                </a:moveTo>
                <a:lnTo>
                  <a:pt x="8720315" y="112953"/>
                </a:lnTo>
                <a:lnTo>
                  <a:pt x="8712530" y="115443"/>
                </a:lnTo>
                <a:lnTo>
                  <a:pt x="8704745" y="117932"/>
                </a:lnTo>
                <a:lnTo>
                  <a:pt x="8707323" y="127381"/>
                </a:lnTo>
                <a:lnTo>
                  <a:pt x="8700313" y="129362"/>
                </a:lnTo>
                <a:lnTo>
                  <a:pt x="8702853" y="140169"/>
                </a:lnTo>
                <a:lnTo>
                  <a:pt x="8719477" y="135432"/>
                </a:lnTo>
                <a:lnTo>
                  <a:pt x="8716277" y="125895"/>
                </a:lnTo>
                <a:lnTo>
                  <a:pt x="8724214" y="123342"/>
                </a:lnTo>
                <a:close/>
              </a:path>
              <a:path w="9126220" h="184150">
                <a:moveTo>
                  <a:pt x="8760155" y="154686"/>
                </a:moveTo>
                <a:lnTo>
                  <a:pt x="8757539" y="143903"/>
                </a:lnTo>
                <a:lnTo>
                  <a:pt x="8749614" y="145491"/>
                </a:lnTo>
                <a:lnTo>
                  <a:pt x="8741689" y="147078"/>
                </a:lnTo>
                <a:lnTo>
                  <a:pt x="8743328" y="158051"/>
                </a:lnTo>
                <a:lnTo>
                  <a:pt x="8760155" y="154686"/>
                </a:lnTo>
                <a:close/>
              </a:path>
              <a:path w="9126220" h="184150">
                <a:moveTo>
                  <a:pt x="8761260" y="138188"/>
                </a:moveTo>
                <a:lnTo>
                  <a:pt x="8758237" y="127520"/>
                </a:lnTo>
                <a:lnTo>
                  <a:pt x="8750338" y="129362"/>
                </a:lnTo>
                <a:lnTo>
                  <a:pt x="8742439" y="131203"/>
                </a:lnTo>
                <a:lnTo>
                  <a:pt x="8744483" y="142113"/>
                </a:lnTo>
                <a:lnTo>
                  <a:pt x="8761260" y="138188"/>
                </a:lnTo>
                <a:close/>
              </a:path>
              <a:path w="9126220" h="184150">
                <a:moveTo>
                  <a:pt x="8763940" y="123037"/>
                </a:moveTo>
                <a:lnTo>
                  <a:pt x="8760511" y="112483"/>
                </a:lnTo>
                <a:lnTo>
                  <a:pt x="8752649" y="114592"/>
                </a:lnTo>
                <a:lnTo>
                  <a:pt x="8744788" y="116700"/>
                </a:lnTo>
                <a:lnTo>
                  <a:pt x="8747239" y="127520"/>
                </a:lnTo>
                <a:lnTo>
                  <a:pt x="8763940" y="123037"/>
                </a:lnTo>
                <a:close/>
              </a:path>
              <a:path w="9126220" h="184150">
                <a:moveTo>
                  <a:pt x="8768372" y="109207"/>
                </a:moveTo>
                <a:lnTo>
                  <a:pt x="8764549" y="98793"/>
                </a:lnTo>
                <a:lnTo>
                  <a:pt x="8756764" y="101282"/>
                </a:lnTo>
                <a:lnTo>
                  <a:pt x="8748979" y="103771"/>
                </a:lnTo>
                <a:lnTo>
                  <a:pt x="8751837" y="114503"/>
                </a:lnTo>
                <a:lnTo>
                  <a:pt x="8768372" y="109207"/>
                </a:lnTo>
                <a:close/>
              </a:path>
              <a:path w="9126220" h="184150">
                <a:moveTo>
                  <a:pt x="8805177" y="146265"/>
                </a:moveTo>
                <a:lnTo>
                  <a:pt x="8802662" y="135458"/>
                </a:lnTo>
                <a:lnTo>
                  <a:pt x="8794712" y="136906"/>
                </a:lnTo>
                <a:lnTo>
                  <a:pt x="8786762" y="138353"/>
                </a:lnTo>
                <a:lnTo>
                  <a:pt x="8788298" y="149339"/>
                </a:lnTo>
                <a:lnTo>
                  <a:pt x="8805177" y="146265"/>
                </a:lnTo>
                <a:close/>
              </a:path>
              <a:path w="9126220" h="184150">
                <a:moveTo>
                  <a:pt x="8806053" y="127838"/>
                </a:moveTo>
                <a:lnTo>
                  <a:pt x="8803119" y="117132"/>
                </a:lnTo>
                <a:lnTo>
                  <a:pt x="8795207" y="118884"/>
                </a:lnTo>
                <a:lnTo>
                  <a:pt x="8787308" y="120726"/>
                </a:lnTo>
                <a:lnTo>
                  <a:pt x="8789251" y="131660"/>
                </a:lnTo>
                <a:lnTo>
                  <a:pt x="8797646" y="129692"/>
                </a:lnTo>
                <a:lnTo>
                  <a:pt x="8806053" y="127838"/>
                </a:lnTo>
                <a:close/>
              </a:path>
              <a:path w="9126220" h="184150">
                <a:moveTo>
                  <a:pt x="8808517" y="111061"/>
                </a:moveTo>
                <a:lnTo>
                  <a:pt x="8805189" y="100482"/>
                </a:lnTo>
                <a:lnTo>
                  <a:pt x="8797328" y="102590"/>
                </a:lnTo>
                <a:lnTo>
                  <a:pt x="8789467" y="104698"/>
                </a:lnTo>
                <a:lnTo>
                  <a:pt x="8791816" y="115544"/>
                </a:lnTo>
                <a:lnTo>
                  <a:pt x="8808517" y="111061"/>
                </a:lnTo>
                <a:close/>
              </a:path>
              <a:path w="9126220" h="184150">
                <a:moveTo>
                  <a:pt x="8812682" y="95592"/>
                </a:moveTo>
                <a:lnTo>
                  <a:pt x="8808936" y="85140"/>
                </a:lnTo>
                <a:lnTo>
                  <a:pt x="8801125" y="87528"/>
                </a:lnTo>
                <a:lnTo>
                  <a:pt x="8793315" y="89903"/>
                </a:lnTo>
                <a:lnTo>
                  <a:pt x="8796071" y="100647"/>
                </a:lnTo>
                <a:lnTo>
                  <a:pt x="8812682" y="95592"/>
                </a:lnTo>
                <a:close/>
              </a:path>
              <a:path w="9126220" h="184150">
                <a:moveTo>
                  <a:pt x="8850249" y="138049"/>
                </a:moveTo>
                <a:lnTo>
                  <a:pt x="8847836" y="127228"/>
                </a:lnTo>
                <a:lnTo>
                  <a:pt x="8839886" y="128676"/>
                </a:lnTo>
                <a:lnTo>
                  <a:pt x="8831936" y="130124"/>
                </a:lnTo>
                <a:lnTo>
                  <a:pt x="8833371" y="141135"/>
                </a:lnTo>
                <a:lnTo>
                  <a:pt x="8850249" y="138049"/>
                </a:lnTo>
                <a:close/>
              </a:path>
              <a:path w="9126220" h="184150">
                <a:moveTo>
                  <a:pt x="8850998" y="118110"/>
                </a:moveTo>
                <a:lnTo>
                  <a:pt x="8848166" y="107391"/>
                </a:lnTo>
                <a:lnTo>
                  <a:pt x="8840241" y="109105"/>
                </a:lnTo>
                <a:lnTo>
                  <a:pt x="8832317" y="110820"/>
                </a:lnTo>
                <a:lnTo>
                  <a:pt x="8834158" y="121767"/>
                </a:lnTo>
                <a:lnTo>
                  <a:pt x="8850998" y="118110"/>
                </a:lnTo>
                <a:close/>
              </a:path>
              <a:path w="9126220" h="184150">
                <a:moveTo>
                  <a:pt x="8853221" y="99529"/>
                </a:moveTo>
                <a:lnTo>
                  <a:pt x="8849970" y="88912"/>
                </a:lnTo>
                <a:lnTo>
                  <a:pt x="8842083" y="90906"/>
                </a:lnTo>
                <a:lnTo>
                  <a:pt x="8834196" y="92900"/>
                </a:lnTo>
                <a:lnTo>
                  <a:pt x="8836444" y="103759"/>
                </a:lnTo>
                <a:lnTo>
                  <a:pt x="8853221" y="99529"/>
                </a:lnTo>
                <a:close/>
              </a:path>
              <a:path w="9126220" h="184150">
                <a:moveTo>
                  <a:pt x="8857031" y="82143"/>
                </a:moveTo>
                <a:lnTo>
                  <a:pt x="8853386" y="71666"/>
                </a:lnTo>
                <a:lnTo>
                  <a:pt x="8845550" y="73990"/>
                </a:lnTo>
                <a:lnTo>
                  <a:pt x="8837727" y="76377"/>
                </a:lnTo>
                <a:lnTo>
                  <a:pt x="8840406" y="87147"/>
                </a:lnTo>
                <a:lnTo>
                  <a:pt x="8848712" y="84607"/>
                </a:lnTo>
                <a:lnTo>
                  <a:pt x="8857031" y="82143"/>
                </a:lnTo>
                <a:close/>
              </a:path>
              <a:path w="9126220" h="184150">
                <a:moveTo>
                  <a:pt x="8895436" y="130568"/>
                </a:moveTo>
                <a:lnTo>
                  <a:pt x="8893137" y="119722"/>
                </a:lnTo>
                <a:lnTo>
                  <a:pt x="8885161" y="121031"/>
                </a:lnTo>
                <a:lnTo>
                  <a:pt x="8877186" y="122339"/>
                </a:lnTo>
                <a:lnTo>
                  <a:pt x="8878506" y="133362"/>
                </a:lnTo>
                <a:lnTo>
                  <a:pt x="8895436" y="130568"/>
                </a:lnTo>
                <a:close/>
              </a:path>
              <a:path w="9126220" h="184150">
                <a:moveTo>
                  <a:pt x="8895982" y="108686"/>
                </a:moveTo>
                <a:lnTo>
                  <a:pt x="8893251" y="97929"/>
                </a:lnTo>
                <a:lnTo>
                  <a:pt x="8885301" y="99517"/>
                </a:lnTo>
                <a:lnTo>
                  <a:pt x="8877351" y="101104"/>
                </a:lnTo>
                <a:lnTo>
                  <a:pt x="8879091" y="112052"/>
                </a:lnTo>
                <a:lnTo>
                  <a:pt x="8895982" y="108686"/>
                </a:lnTo>
                <a:close/>
              </a:path>
              <a:path w="9126220" h="184150">
                <a:moveTo>
                  <a:pt x="8897963" y="88252"/>
                </a:moveTo>
                <a:lnTo>
                  <a:pt x="8894813" y="77609"/>
                </a:lnTo>
                <a:lnTo>
                  <a:pt x="8886927" y="79603"/>
                </a:lnTo>
                <a:lnTo>
                  <a:pt x="8879040" y="81597"/>
                </a:lnTo>
                <a:lnTo>
                  <a:pt x="8881199" y="92481"/>
                </a:lnTo>
                <a:lnTo>
                  <a:pt x="8897963" y="88252"/>
                </a:lnTo>
                <a:close/>
              </a:path>
              <a:path w="9126220" h="184150">
                <a:moveTo>
                  <a:pt x="8901570" y="69316"/>
                </a:moveTo>
                <a:lnTo>
                  <a:pt x="8898014" y="58801"/>
                </a:lnTo>
                <a:lnTo>
                  <a:pt x="8890165" y="61074"/>
                </a:lnTo>
                <a:lnTo>
                  <a:pt x="8882316" y="63347"/>
                </a:lnTo>
                <a:lnTo>
                  <a:pt x="8884895" y="74129"/>
                </a:lnTo>
                <a:lnTo>
                  <a:pt x="8901570" y="69316"/>
                </a:lnTo>
                <a:close/>
              </a:path>
              <a:path w="9126220" h="184150">
                <a:moveTo>
                  <a:pt x="8940648" y="123240"/>
                </a:moveTo>
                <a:lnTo>
                  <a:pt x="8938450" y="112356"/>
                </a:lnTo>
                <a:lnTo>
                  <a:pt x="8930462" y="113576"/>
                </a:lnTo>
                <a:lnTo>
                  <a:pt x="8922487" y="114884"/>
                </a:lnTo>
                <a:lnTo>
                  <a:pt x="8923706" y="125920"/>
                </a:lnTo>
                <a:lnTo>
                  <a:pt x="8932164" y="124523"/>
                </a:lnTo>
                <a:lnTo>
                  <a:pt x="8940648" y="123240"/>
                </a:lnTo>
                <a:close/>
              </a:path>
              <a:path w="9126220" h="184150">
                <a:moveTo>
                  <a:pt x="8941079" y="99707"/>
                </a:moveTo>
                <a:lnTo>
                  <a:pt x="8938450" y="88925"/>
                </a:lnTo>
                <a:lnTo>
                  <a:pt x="8930500" y="90512"/>
                </a:lnTo>
                <a:lnTo>
                  <a:pt x="8922550" y="92100"/>
                </a:lnTo>
                <a:lnTo>
                  <a:pt x="8924188" y="103073"/>
                </a:lnTo>
                <a:lnTo>
                  <a:pt x="8941079" y="99707"/>
                </a:lnTo>
                <a:close/>
              </a:path>
              <a:path w="9126220" h="184150">
                <a:moveTo>
                  <a:pt x="8942883" y="77609"/>
                </a:moveTo>
                <a:lnTo>
                  <a:pt x="8939835" y="66929"/>
                </a:lnTo>
                <a:lnTo>
                  <a:pt x="8931910" y="68795"/>
                </a:lnTo>
                <a:lnTo>
                  <a:pt x="8923985" y="70662"/>
                </a:lnTo>
                <a:lnTo>
                  <a:pt x="8926043" y="81559"/>
                </a:lnTo>
                <a:lnTo>
                  <a:pt x="8942883" y="77609"/>
                </a:lnTo>
                <a:close/>
              </a:path>
              <a:path w="9126220" h="184150">
                <a:moveTo>
                  <a:pt x="8946185" y="56730"/>
                </a:moveTo>
                <a:lnTo>
                  <a:pt x="8942718" y="46189"/>
                </a:lnTo>
                <a:lnTo>
                  <a:pt x="8934831" y="48336"/>
                </a:lnTo>
                <a:lnTo>
                  <a:pt x="8926944" y="50482"/>
                </a:lnTo>
                <a:lnTo>
                  <a:pt x="8929433" y="61290"/>
                </a:lnTo>
                <a:lnTo>
                  <a:pt x="8946185" y="56730"/>
                </a:lnTo>
                <a:close/>
              </a:path>
              <a:path w="9126220" h="184150">
                <a:moveTo>
                  <a:pt x="8985974" y="116611"/>
                </a:moveTo>
                <a:lnTo>
                  <a:pt x="8983878" y="105714"/>
                </a:lnTo>
                <a:lnTo>
                  <a:pt x="8975890" y="106883"/>
                </a:lnTo>
                <a:lnTo>
                  <a:pt x="8967889" y="108051"/>
                </a:lnTo>
                <a:lnTo>
                  <a:pt x="8968994" y="119087"/>
                </a:lnTo>
                <a:lnTo>
                  <a:pt x="8985974" y="116611"/>
                </a:lnTo>
                <a:close/>
              </a:path>
              <a:path w="9126220" h="184150">
                <a:moveTo>
                  <a:pt x="8986253" y="91224"/>
                </a:moveTo>
                <a:lnTo>
                  <a:pt x="8983739" y="80416"/>
                </a:lnTo>
                <a:lnTo>
                  <a:pt x="8975763" y="81864"/>
                </a:lnTo>
                <a:lnTo>
                  <a:pt x="8967787" y="83312"/>
                </a:lnTo>
                <a:lnTo>
                  <a:pt x="8969311" y="94297"/>
                </a:lnTo>
                <a:lnTo>
                  <a:pt x="8986253" y="91224"/>
                </a:lnTo>
                <a:close/>
              </a:path>
              <a:path w="9126220" h="184150">
                <a:moveTo>
                  <a:pt x="8987828" y="67144"/>
                </a:moveTo>
                <a:lnTo>
                  <a:pt x="8984882" y="56438"/>
                </a:lnTo>
                <a:lnTo>
                  <a:pt x="8976944" y="58216"/>
                </a:lnTo>
                <a:lnTo>
                  <a:pt x="8969019" y="60083"/>
                </a:lnTo>
                <a:lnTo>
                  <a:pt x="8970975" y="71005"/>
                </a:lnTo>
                <a:lnTo>
                  <a:pt x="8979395" y="69024"/>
                </a:lnTo>
                <a:lnTo>
                  <a:pt x="8987828" y="67144"/>
                </a:lnTo>
                <a:close/>
              </a:path>
              <a:path w="9126220" h="184150">
                <a:moveTo>
                  <a:pt x="8990901" y="44551"/>
                </a:moveTo>
                <a:lnTo>
                  <a:pt x="8987536" y="33985"/>
                </a:lnTo>
                <a:lnTo>
                  <a:pt x="8979649" y="36131"/>
                </a:lnTo>
                <a:lnTo>
                  <a:pt x="8971763" y="38277"/>
                </a:lnTo>
                <a:lnTo>
                  <a:pt x="8974150" y="49110"/>
                </a:lnTo>
                <a:lnTo>
                  <a:pt x="8990901" y="44551"/>
                </a:lnTo>
                <a:close/>
              </a:path>
              <a:path w="9126220" h="184150">
                <a:moveTo>
                  <a:pt x="9031338" y="110261"/>
                </a:moveTo>
                <a:lnTo>
                  <a:pt x="9029357" y="99339"/>
                </a:lnTo>
                <a:lnTo>
                  <a:pt x="9021343" y="100368"/>
                </a:lnTo>
                <a:lnTo>
                  <a:pt x="9013330" y="101396"/>
                </a:lnTo>
                <a:lnTo>
                  <a:pt x="9014320" y="112433"/>
                </a:lnTo>
                <a:lnTo>
                  <a:pt x="9031338" y="110261"/>
                </a:lnTo>
                <a:close/>
              </a:path>
              <a:path w="9126220" h="184150">
                <a:moveTo>
                  <a:pt x="9031491" y="83007"/>
                </a:moveTo>
                <a:lnTo>
                  <a:pt x="9029078" y="72186"/>
                </a:lnTo>
                <a:lnTo>
                  <a:pt x="9021102" y="73634"/>
                </a:lnTo>
                <a:lnTo>
                  <a:pt x="9013126" y="75082"/>
                </a:lnTo>
                <a:lnTo>
                  <a:pt x="9014549" y="86093"/>
                </a:lnTo>
                <a:lnTo>
                  <a:pt x="9031491" y="83007"/>
                </a:lnTo>
                <a:close/>
              </a:path>
              <a:path w="9126220" h="184150">
                <a:moveTo>
                  <a:pt x="9032926" y="57340"/>
                </a:moveTo>
                <a:lnTo>
                  <a:pt x="9030081" y="46621"/>
                </a:lnTo>
                <a:lnTo>
                  <a:pt x="9022131" y="48348"/>
                </a:lnTo>
                <a:lnTo>
                  <a:pt x="9014181" y="50076"/>
                </a:lnTo>
                <a:lnTo>
                  <a:pt x="9016035" y="61023"/>
                </a:lnTo>
                <a:lnTo>
                  <a:pt x="9032926" y="57340"/>
                </a:lnTo>
                <a:close/>
              </a:path>
              <a:path w="9126220" h="184150">
                <a:moveTo>
                  <a:pt x="9035745" y="32880"/>
                </a:moveTo>
                <a:lnTo>
                  <a:pt x="9032481" y="22275"/>
                </a:lnTo>
                <a:lnTo>
                  <a:pt x="9024556" y="24295"/>
                </a:lnTo>
                <a:lnTo>
                  <a:pt x="9016632" y="26314"/>
                </a:lnTo>
                <a:lnTo>
                  <a:pt x="9018918" y="37172"/>
                </a:lnTo>
                <a:lnTo>
                  <a:pt x="9035745" y="32880"/>
                </a:lnTo>
                <a:close/>
              </a:path>
              <a:path w="9126220" h="184150">
                <a:moveTo>
                  <a:pt x="9076766" y="104444"/>
                </a:moveTo>
                <a:lnTo>
                  <a:pt x="9074899" y="93510"/>
                </a:lnTo>
                <a:lnTo>
                  <a:pt x="9066886" y="94538"/>
                </a:lnTo>
                <a:lnTo>
                  <a:pt x="9058872" y="95567"/>
                </a:lnTo>
                <a:lnTo>
                  <a:pt x="9059748" y="106629"/>
                </a:lnTo>
                <a:lnTo>
                  <a:pt x="9076766" y="104444"/>
                </a:lnTo>
                <a:close/>
              </a:path>
              <a:path w="9126220" h="184150">
                <a:moveTo>
                  <a:pt x="9076842" y="75501"/>
                </a:moveTo>
                <a:lnTo>
                  <a:pt x="9074544" y="64643"/>
                </a:lnTo>
                <a:lnTo>
                  <a:pt x="9066543" y="65951"/>
                </a:lnTo>
                <a:lnTo>
                  <a:pt x="9058542" y="67259"/>
                </a:lnTo>
                <a:lnTo>
                  <a:pt x="9059850" y="78270"/>
                </a:lnTo>
                <a:lnTo>
                  <a:pt x="9076842" y="75501"/>
                </a:lnTo>
                <a:close/>
              </a:path>
              <a:path w="9126220" h="184150">
                <a:moveTo>
                  <a:pt x="9078087" y="47840"/>
                </a:moveTo>
                <a:lnTo>
                  <a:pt x="9075344" y="37084"/>
                </a:lnTo>
                <a:lnTo>
                  <a:pt x="9067368" y="38684"/>
                </a:lnTo>
                <a:lnTo>
                  <a:pt x="9059380" y="40284"/>
                </a:lnTo>
                <a:lnTo>
                  <a:pt x="9061132" y="51231"/>
                </a:lnTo>
                <a:lnTo>
                  <a:pt x="9078087" y="47840"/>
                </a:lnTo>
                <a:close/>
              </a:path>
              <a:path w="9126220" h="184150">
                <a:moveTo>
                  <a:pt x="9080652" y="21412"/>
                </a:moveTo>
                <a:lnTo>
                  <a:pt x="9077490" y="10782"/>
                </a:lnTo>
                <a:lnTo>
                  <a:pt x="9069565" y="12801"/>
                </a:lnTo>
                <a:lnTo>
                  <a:pt x="9061640" y="14820"/>
                </a:lnTo>
                <a:lnTo>
                  <a:pt x="9063838" y="25704"/>
                </a:lnTo>
                <a:lnTo>
                  <a:pt x="9080652" y="21412"/>
                </a:lnTo>
                <a:close/>
              </a:path>
              <a:path w="9126220" h="184150">
                <a:moveTo>
                  <a:pt x="9122219" y="68148"/>
                </a:moveTo>
                <a:lnTo>
                  <a:pt x="9120035" y="57264"/>
                </a:lnTo>
                <a:lnTo>
                  <a:pt x="9112021" y="58534"/>
                </a:lnTo>
                <a:lnTo>
                  <a:pt x="9104020" y="59842"/>
                </a:lnTo>
                <a:lnTo>
                  <a:pt x="9105214" y="70878"/>
                </a:lnTo>
                <a:lnTo>
                  <a:pt x="9113723" y="69481"/>
                </a:lnTo>
                <a:lnTo>
                  <a:pt x="9122219" y="68148"/>
                </a:lnTo>
                <a:close/>
              </a:path>
              <a:path w="9126220" h="184150">
                <a:moveTo>
                  <a:pt x="9122258" y="99110"/>
                </a:moveTo>
                <a:lnTo>
                  <a:pt x="9120505" y="88150"/>
                </a:lnTo>
                <a:lnTo>
                  <a:pt x="9112466" y="89027"/>
                </a:lnTo>
                <a:lnTo>
                  <a:pt x="9104427" y="89903"/>
                </a:lnTo>
                <a:lnTo>
                  <a:pt x="9105201" y="100965"/>
                </a:lnTo>
                <a:lnTo>
                  <a:pt x="9122258" y="99110"/>
                </a:lnTo>
                <a:close/>
              </a:path>
              <a:path w="9126220" h="184150">
                <a:moveTo>
                  <a:pt x="9123337" y="38785"/>
                </a:moveTo>
                <a:lnTo>
                  <a:pt x="9120721" y="28003"/>
                </a:lnTo>
                <a:lnTo>
                  <a:pt x="9112733" y="29603"/>
                </a:lnTo>
                <a:lnTo>
                  <a:pt x="9104744" y="31203"/>
                </a:lnTo>
                <a:lnTo>
                  <a:pt x="9106395" y="42176"/>
                </a:lnTo>
                <a:lnTo>
                  <a:pt x="9123337" y="38785"/>
                </a:lnTo>
                <a:close/>
              </a:path>
              <a:path w="9126220" h="184150">
                <a:moveTo>
                  <a:pt x="9125725" y="10668"/>
                </a:moveTo>
                <a:lnTo>
                  <a:pt x="9122664" y="0"/>
                </a:lnTo>
                <a:lnTo>
                  <a:pt x="9114714" y="1892"/>
                </a:lnTo>
                <a:lnTo>
                  <a:pt x="9106764" y="3784"/>
                </a:lnTo>
                <a:lnTo>
                  <a:pt x="9108846" y="14681"/>
                </a:lnTo>
                <a:lnTo>
                  <a:pt x="9125725" y="1066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" name="bg object 92"/>
          <p:cNvSpPr/>
          <p:nvPr/>
        </p:nvSpPr>
        <p:spPr>
          <a:xfrm>
            <a:off x="9321" y="7142188"/>
            <a:ext cx="9124315" cy="173355"/>
          </a:xfrm>
          <a:custGeom>
            <a:avLst/>
            <a:gdLst/>
            <a:ahLst/>
            <a:cxnLst/>
            <a:rect l="l" t="t" r="r" b="b"/>
            <a:pathLst>
              <a:path w="9124315" h="173354">
                <a:moveTo>
                  <a:pt x="16548" y="6286"/>
                </a:moveTo>
                <a:lnTo>
                  <a:pt x="14554" y="1905"/>
                </a:lnTo>
                <a:lnTo>
                  <a:pt x="10134" y="0"/>
                </a:lnTo>
                <a:lnTo>
                  <a:pt x="6337" y="1600"/>
                </a:lnTo>
                <a:lnTo>
                  <a:pt x="4711" y="5346"/>
                </a:lnTo>
                <a:lnTo>
                  <a:pt x="5168" y="6350"/>
                </a:lnTo>
                <a:lnTo>
                  <a:pt x="4089" y="8801"/>
                </a:lnTo>
                <a:lnTo>
                  <a:pt x="4572" y="9880"/>
                </a:lnTo>
                <a:lnTo>
                  <a:pt x="3505" y="12280"/>
                </a:lnTo>
                <a:lnTo>
                  <a:pt x="4013" y="13411"/>
                </a:lnTo>
                <a:lnTo>
                  <a:pt x="2946" y="15786"/>
                </a:lnTo>
                <a:lnTo>
                  <a:pt x="3479" y="16979"/>
                </a:lnTo>
                <a:lnTo>
                  <a:pt x="2425" y="19304"/>
                </a:lnTo>
                <a:lnTo>
                  <a:pt x="2984" y="20574"/>
                </a:lnTo>
                <a:lnTo>
                  <a:pt x="1930" y="22847"/>
                </a:lnTo>
                <a:lnTo>
                  <a:pt x="2514" y="24193"/>
                </a:lnTo>
                <a:lnTo>
                  <a:pt x="1473" y="26428"/>
                </a:lnTo>
                <a:lnTo>
                  <a:pt x="2082" y="27838"/>
                </a:lnTo>
                <a:lnTo>
                  <a:pt x="1054" y="30022"/>
                </a:lnTo>
                <a:lnTo>
                  <a:pt x="1676" y="31496"/>
                </a:lnTo>
                <a:lnTo>
                  <a:pt x="660" y="33642"/>
                </a:lnTo>
                <a:lnTo>
                  <a:pt x="1320" y="35191"/>
                </a:lnTo>
                <a:lnTo>
                  <a:pt x="304" y="37299"/>
                </a:lnTo>
                <a:lnTo>
                  <a:pt x="990" y="38925"/>
                </a:lnTo>
                <a:lnTo>
                  <a:pt x="0" y="40982"/>
                </a:lnTo>
                <a:lnTo>
                  <a:pt x="1943" y="45631"/>
                </a:lnTo>
                <a:lnTo>
                  <a:pt x="6426" y="47917"/>
                </a:lnTo>
                <a:lnTo>
                  <a:pt x="10223" y="46405"/>
                </a:lnTo>
                <a:lnTo>
                  <a:pt x="11912" y="42621"/>
                </a:lnTo>
                <a:lnTo>
                  <a:pt x="11252" y="41033"/>
                </a:lnTo>
                <a:lnTo>
                  <a:pt x="12217" y="38862"/>
                </a:lnTo>
                <a:lnTo>
                  <a:pt x="11582" y="37350"/>
                </a:lnTo>
                <a:lnTo>
                  <a:pt x="12547" y="35140"/>
                </a:lnTo>
                <a:lnTo>
                  <a:pt x="11950" y="33705"/>
                </a:lnTo>
                <a:lnTo>
                  <a:pt x="12928" y="31445"/>
                </a:lnTo>
                <a:lnTo>
                  <a:pt x="12357" y="30099"/>
                </a:lnTo>
                <a:lnTo>
                  <a:pt x="13347" y="27774"/>
                </a:lnTo>
                <a:lnTo>
                  <a:pt x="12788" y="26492"/>
                </a:lnTo>
                <a:lnTo>
                  <a:pt x="13792" y="24130"/>
                </a:lnTo>
                <a:lnTo>
                  <a:pt x="13271" y="22936"/>
                </a:lnTo>
                <a:lnTo>
                  <a:pt x="14274" y="20523"/>
                </a:lnTo>
                <a:lnTo>
                  <a:pt x="13766" y="19380"/>
                </a:lnTo>
                <a:lnTo>
                  <a:pt x="14795" y="16929"/>
                </a:lnTo>
                <a:lnTo>
                  <a:pt x="14312" y="15862"/>
                </a:lnTo>
                <a:lnTo>
                  <a:pt x="15341" y="13360"/>
                </a:lnTo>
                <a:lnTo>
                  <a:pt x="14897" y="12382"/>
                </a:lnTo>
                <a:lnTo>
                  <a:pt x="15925" y="9817"/>
                </a:lnTo>
                <a:lnTo>
                  <a:pt x="15506" y="8902"/>
                </a:lnTo>
                <a:lnTo>
                  <a:pt x="16548" y="6286"/>
                </a:lnTo>
                <a:close/>
              </a:path>
              <a:path w="9124315" h="173354">
                <a:moveTo>
                  <a:pt x="48437" y="37528"/>
                </a:moveTo>
                <a:lnTo>
                  <a:pt x="46405" y="33172"/>
                </a:lnTo>
                <a:lnTo>
                  <a:pt x="41998" y="31267"/>
                </a:lnTo>
                <a:lnTo>
                  <a:pt x="38214" y="32893"/>
                </a:lnTo>
                <a:lnTo>
                  <a:pt x="36588" y="36639"/>
                </a:lnTo>
                <a:lnTo>
                  <a:pt x="37033" y="37592"/>
                </a:lnTo>
                <a:lnTo>
                  <a:pt x="35852" y="40284"/>
                </a:lnTo>
                <a:lnTo>
                  <a:pt x="36322" y="41313"/>
                </a:lnTo>
                <a:lnTo>
                  <a:pt x="35153" y="43967"/>
                </a:lnTo>
                <a:lnTo>
                  <a:pt x="35648" y="45072"/>
                </a:lnTo>
                <a:lnTo>
                  <a:pt x="34493" y="47663"/>
                </a:lnTo>
                <a:lnTo>
                  <a:pt x="35013" y="48844"/>
                </a:lnTo>
                <a:lnTo>
                  <a:pt x="33870" y="51384"/>
                </a:lnTo>
                <a:lnTo>
                  <a:pt x="34429" y="52654"/>
                </a:lnTo>
                <a:lnTo>
                  <a:pt x="33286" y="55143"/>
                </a:lnTo>
                <a:lnTo>
                  <a:pt x="33870" y="56489"/>
                </a:lnTo>
                <a:lnTo>
                  <a:pt x="32753" y="58928"/>
                </a:lnTo>
                <a:lnTo>
                  <a:pt x="33362" y="60337"/>
                </a:lnTo>
                <a:lnTo>
                  <a:pt x="32245" y="62750"/>
                </a:lnTo>
                <a:lnTo>
                  <a:pt x="32880" y="64249"/>
                </a:lnTo>
                <a:lnTo>
                  <a:pt x="31788" y="66598"/>
                </a:lnTo>
                <a:lnTo>
                  <a:pt x="32461" y="68186"/>
                </a:lnTo>
                <a:lnTo>
                  <a:pt x="31369" y="70472"/>
                </a:lnTo>
                <a:lnTo>
                  <a:pt x="32080" y="72161"/>
                </a:lnTo>
                <a:lnTo>
                  <a:pt x="31000" y="74396"/>
                </a:lnTo>
                <a:lnTo>
                  <a:pt x="31737" y="76174"/>
                </a:lnTo>
                <a:lnTo>
                  <a:pt x="30670" y="78371"/>
                </a:lnTo>
                <a:lnTo>
                  <a:pt x="32613" y="83032"/>
                </a:lnTo>
                <a:lnTo>
                  <a:pt x="37096" y="85344"/>
                </a:lnTo>
                <a:lnTo>
                  <a:pt x="40894" y="83845"/>
                </a:lnTo>
                <a:lnTo>
                  <a:pt x="42570" y="80048"/>
                </a:lnTo>
                <a:lnTo>
                  <a:pt x="41859" y="78320"/>
                </a:lnTo>
                <a:lnTo>
                  <a:pt x="42887" y="76009"/>
                </a:lnTo>
                <a:lnTo>
                  <a:pt x="42214" y="74383"/>
                </a:lnTo>
                <a:lnTo>
                  <a:pt x="43256" y="72021"/>
                </a:lnTo>
                <a:lnTo>
                  <a:pt x="42608" y="70472"/>
                </a:lnTo>
                <a:lnTo>
                  <a:pt x="43649" y="68059"/>
                </a:lnTo>
                <a:lnTo>
                  <a:pt x="43040" y="66611"/>
                </a:lnTo>
                <a:lnTo>
                  <a:pt x="44107" y="64135"/>
                </a:lnTo>
                <a:lnTo>
                  <a:pt x="43522" y="62776"/>
                </a:lnTo>
                <a:lnTo>
                  <a:pt x="44589" y="60261"/>
                </a:lnTo>
                <a:lnTo>
                  <a:pt x="44043" y="58978"/>
                </a:lnTo>
                <a:lnTo>
                  <a:pt x="45123" y="56400"/>
                </a:lnTo>
                <a:lnTo>
                  <a:pt x="44615" y="55219"/>
                </a:lnTo>
                <a:lnTo>
                  <a:pt x="45707" y="52578"/>
                </a:lnTo>
                <a:lnTo>
                  <a:pt x="45224" y="51485"/>
                </a:lnTo>
                <a:lnTo>
                  <a:pt x="46329" y="48780"/>
                </a:lnTo>
                <a:lnTo>
                  <a:pt x="45872" y="47764"/>
                </a:lnTo>
                <a:lnTo>
                  <a:pt x="46990" y="45008"/>
                </a:lnTo>
                <a:lnTo>
                  <a:pt x="46558" y="44081"/>
                </a:lnTo>
                <a:lnTo>
                  <a:pt x="47688" y="41262"/>
                </a:lnTo>
                <a:lnTo>
                  <a:pt x="47294" y="40424"/>
                </a:lnTo>
                <a:lnTo>
                  <a:pt x="48437" y="37528"/>
                </a:lnTo>
                <a:close/>
              </a:path>
              <a:path w="9124315" h="173354">
                <a:moveTo>
                  <a:pt x="79819" y="72326"/>
                </a:moveTo>
                <a:lnTo>
                  <a:pt x="77800" y="67970"/>
                </a:lnTo>
                <a:lnTo>
                  <a:pt x="73355" y="66078"/>
                </a:lnTo>
                <a:lnTo>
                  <a:pt x="69557" y="67703"/>
                </a:lnTo>
                <a:lnTo>
                  <a:pt x="67945" y="71450"/>
                </a:lnTo>
                <a:lnTo>
                  <a:pt x="68389" y="72415"/>
                </a:lnTo>
                <a:lnTo>
                  <a:pt x="67119" y="75323"/>
                </a:lnTo>
                <a:lnTo>
                  <a:pt x="67614" y="76377"/>
                </a:lnTo>
                <a:lnTo>
                  <a:pt x="66344" y="79235"/>
                </a:lnTo>
                <a:lnTo>
                  <a:pt x="66865" y="80378"/>
                </a:lnTo>
                <a:lnTo>
                  <a:pt x="65620" y="83172"/>
                </a:lnTo>
                <a:lnTo>
                  <a:pt x="66179" y="84404"/>
                </a:lnTo>
                <a:lnTo>
                  <a:pt x="64947" y="87134"/>
                </a:lnTo>
                <a:lnTo>
                  <a:pt x="65532" y="88455"/>
                </a:lnTo>
                <a:lnTo>
                  <a:pt x="64312" y="91147"/>
                </a:lnTo>
                <a:lnTo>
                  <a:pt x="64935" y="92557"/>
                </a:lnTo>
                <a:lnTo>
                  <a:pt x="63728" y="95186"/>
                </a:lnTo>
                <a:lnTo>
                  <a:pt x="64389" y="96685"/>
                </a:lnTo>
                <a:lnTo>
                  <a:pt x="63195" y="99263"/>
                </a:lnTo>
                <a:lnTo>
                  <a:pt x="63893" y="100863"/>
                </a:lnTo>
                <a:lnTo>
                  <a:pt x="62712" y="103390"/>
                </a:lnTo>
                <a:lnTo>
                  <a:pt x="63449" y="105067"/>
                </a:lnTo>
                <a:lnTo>
                  <a:pt x="62280" y="107543"/>
                </a:lnTo>
                <a:lnTo>
                  <a:pt x="63055" y="109347"/>
                </a:lnTo>
                <a:lnTo>
                  <a:pt x="61899" y="111760"/>
                </a:lnTo>
                <a:lnTo>
                  <a:pt x="63881" y="116395"/>
                </a:lnTo>
                <a:lnTo>
                  <a:pt x="68402" y="118668"/>
                </a:lnTo>
                <a:lnTo>
                  <a:pt x="72199" y="117132"/>
                </a:lnTo>
                <a:lnTo>
                  <a:pt x="73863" y="113347"/>
                </a:lnTo>
                <a:lnTo>
                  <a:pt x="73126" y="111607"/>
                </a:lnTo>
                <a:lnTo>
                  <a:pt x="74231" y="109054"/>
                </a:lnTo>
                <a:lnTo>
                  <a:pt x="73533" y="107403"/>
                </a:lnTo>
                <a:lnTo>
                  <a:pt x="74650" y="104825"/>
                </a:lnTo>
                <a:lnTo>
                  <a:pt x="73990" y="103289"/>
                </a:lnTo>
                <a:lnTo>
                  <a:pt x="75120" y="100622"/>
                </a:lnTo>
                <a:lnTo>
                  <a:pt x="74498" y="99187"/>
                </a:lnTo>
                <a:lnTo>
                  <a:pt x="75641" y="96481"/>
                </a:lnTo>
                <a:lnTo>
                  <a:pt x="75057" y="95148"/>
                </a:lnTo>
                <a:lnTo>
                  <a:pt x="76212" y="92367"/>
                </a:lnTo>
                <a:lnTo>
                  <a:pt x="75666" y="91147"/>
                </a:lnTo>
                <a:lnTo>
                  <a:pt x="76847" y="88290"/>
                </a:lnTo>
                <a:lnTo>
                  <a:pt x="76339" y="87160"/>
                </a:lnTo>
                <a:lnTo>
                  <a:pt x="77520" y="84251"/>
                </a:lnTo>
                <a:lnTo>
                  <a:pt x="77038" y="83210"/>
                </a:lnTo>
                <a:lnTo>
                  <a:pt x="78232" y="80251"/>
                </a:lnTo>
                <a:lnTo>
                  <a:pt x="77800" y="79311"/>
                </a:lnTo>
                <a:lnTo>
                  <a:pt x="79006" y="76276"/>
                </a:lnTo>
                <a:lnTo>
                  <a:pt x="78600" y="75412"/>
                </a:lnTo>
                <a:lnTo>
                  <a:pt x="79819" y="72326"/>
                </a:lnTo>
                <a:close/>
              </a:path>
              <a:path w="9124315" h="173354">
                <a:moveTo>
                  <a:pt x="111950" y="103403"/>
                </a:moveTo>
                <a:lnTo>
                  <a:pt x="109918" y="99034"/>
                </a:lnTo>
                <a:lnTo>
                  <a:pt x="105486" y="97155"/>
                </a:lnTo>
                <a:lnTo>
                  <a:pt x="101701" y="98793"/>
                </a:lnTo>
                <a:lnTo>
                  <a:pt x="100101" y="102539"/>
                </a:lnTo>
                <a:lnTo>
                  <a:pt x="100533" y="103454"/>
                </a:lnTo>
                <a:lnTo>
                  <a:pt x="99174" y="106616"/>
                </a:lnTo>
                <a:lnTo>
                  <a:pt x="99644" y="107619"/>
                </a:lnTo>
                <a:lnTo>
                  <a:pt x="98285" y="110718"/>
                </a:lnTo>
                <a:lnTo>
                  <a:pt x="98793" y="111836"/>
                </a:lnTo>
                <a:lnTo>
                  <a:pt x="97459" y="114871"/>
                </a:lnTo>
                <a:lnTo>
                  <a:pt x="98018" y="116103"/>
                </a:lnTo>
                <a:lnTo>
                  <a:pt x="96710" y="119049"/>
                </a:lnTo>
                <a:lnTo>
                  <a:pt x="97294" y="120357"/>
                </a:lnTo>
                <a:lnTo>
                  <a:pt x="95986" y="123266"/>
                </a:lnTo>
                <a:lnTo>
                  <a:pt x="96621" y="124688"/>
                </a:lnTo>
                <a:lnTo>
                  <a:pt x="95326" y="127520"/>
                </a:lnTo>
                <a:lnTo>
                  <a:pt x="95999" y="129044"/>
                </a:lnTo>
                <a:lnTo>
                  <a:pt x="94729" y="131813"/>
                </a:lnTo>
                <a:lnTo>
                  <a:pt x="95440" y="133451"/>
                </a:lnTo>
                <a:lnTo>
                  <a:pt x="94183" y="136169"/>
                </a:lnTo>
                <a:lnTo>
                  <a:pt x="94945" y="137922"/>
                </a:lnTo>
                <a:lnTo>
                  <a:pt x="93700" y="140563"/>
                </a:lnTo>
                <a:lnTo>
                  <a:pt x="94500" y="142417"/>
                </a:lnTo>
                <a:lnTo>
                  <a:pt x="93268" y="145021"/>
                </a:lnTo>
                <a:lnTo>
                  <a:pt x="95275" y="149669"/>
                </a:lnTo>
                <a:lnTo>
                  <a:pt x="99783" y="151917"/>
                </a:lnTo>
                <a:lnTo>
                  <a:pt x="103568" y="150380"/>
                </a:lnTo>
                <a:lnTo>
                  <a:pt x="105219" y="146570"/>
                </a:lnTo>
                <a:lnTo>
                  <a:pt x="104457" y="144767"/>
                </a:lnTo>
                <a:lnTo>
                  <a:pt x="105625" y="142049"/>
                </a:lnTo>
                <a:lnTo>
                  <a:pt x="104914" y="140373"/>
                </a:lnTo>
                <a:lnTo>
                  <a:pt x="106095" y="137579"/>
                </a:lnTo>
                <a:lnTo>
                  <a:pt x="105422" y="136004"/>
                </a:lnTo>
                <a:lnTo>
                  <a:pt x="106629" y="133159"/>
                </a:lnTo>
                <a:lnTo>
                  <a:pt x="105994" y="131711"/>
                </a:lnTo>
                <a:lnTo>
                  <a:pt x="107226" y="128790"/>
                </a:lnTo>
                <a:lnTo>
                  <a:pt x="106641" y="127457"/>
                </a:lnTo>
                <a:lnTo>
                  <a:pt x="107873" y="124460"/>
                </a:lnTo>
                <a:lnTo>
                  <a:pt x="107327" y="123228"/>
                </a:lnTo>
                <a:lnTo>
                  <a:pt x="108572" y="120167"/>
                </a:lnTo>
                <a:lnTo>
                  <a:pt x="108077" y="119062"/>
                </a:lnTo>
                <a:lnTo>
                  <a:pt x="109347" y="115925"/>
                </a:lnTo>
                <a:lnTo>
                  <a:pt x="108877" y="114909"/>
                </a:lnTo>
                <a:lnTo>
                  <a:pt x="110159" y="111721"/>
                </a:lnTo>
                <a:lnTo>
                  <a:pt x="109740" y="110807"/>
                </a:lnTo>
                <a:lnTo>
                  <a:pt x="111023" y="107543"/>
                </a:lnTo>
                <a:lnTo>
                  <a:pt x="110642" y="106743"/>
                </a:lnTo>
                <a:lnTo>
                  <a:pt x="111950" y="103403"/>
                </a:lnTo>
                <a:close/>
              </a:path>
              <a:path w="9124315" h="173354">
                <a:moveTo>
                  <a:pt x="144094" y="134442"/>
                </a:moveTo>
                <a:lnTo>
                  <a:pt x="142036" y="130098"/>
                </a:lnTo>
                <a:lnTo>
                  <a:pt x="137617" y="128219"/>
                </a:lnTo>
                <a:lnTo>
                  <a:pt x="133832" y="129870"/>
                </a:lnTo>
                <a:lnTo>
                  <a:pt x="132245" y="133629"/>
                </a:lnTo>
                <a:lnTo>
                  <a:pt x="132651" y="134518"/>
                </a:lnTo>
                <a:lnTo>
                  <a:pt x="131203" y="137896"/>
                </a:lnTo>
                <a:lnTo>
                  <a:pt x="131673" y="138899"/>
                </a:lnTo>
                <a:lnTo>
                  <a:pt x="130238" y="142201"/>
                </a:lnTo>
                <a:lnTo>
                  <a:pt x="130733" y="143294"/>
                </a:lnTo>
                <a:lnTo>
                  <a:pt x="129311" y="146558"/>
                </a:lnTo>
                <a:lnTo>
                  <a:pt x="129857" y="147764"/>
                </a:lnTo>
                <a:lnTo>
                  <a:pt x="128460" y="150939"/>
                </a:lnTo>
                <a:lnTo>
                  <a:pt x="129057" y="152260"/>
                </a:lnTo>
                <a:lnTo>
                  <a:pt x="127660" y="155371"/>
                </a:lnTo>
                <a:lnTo>
                  <a:pt x="128295" y="156806"/>
                </a:lnTo>
                <a:lnTo>
                  <a:pt x="126923" y="159842"/>
                </a:lnTo>
                <a:lnTo>
                  <a:pt x="127609" y="161404"/>
                </a:lnTo>
                <a:lnTo>
                  <a:pt x="126250" y="164376"/>
                </a:lnTo>
                <a:lnTo>
                  <a:pt x="128282" y="168960"/>
                </a:lnTo>
                <a:lnTo>
                  <a:pt x="132803" y="171132"/>
                </a:lnTo>
                <a:lnTo>
                  <a:pt x="136550" y="169519"/>
                </a:lnTo>
                <a:lnTo>
                  <a:pt x="138137" y="165684"/>
                </a:lnTo>
                <a:lnTo>
                  <a:pt x="137502" y="164236"/>
                </a:lnTo>
                <a:lnTo>
                  <a:pt x="138798" y="161086"/>
                </a:lnTo>
                <a:lnTo>
                  <a:pt x="138214" y="159753"/>
                </a:lnTo>
                <a:lnTo>
                  <a:pt x="139522" y="156540"/>
                </a:lnTo>
                <a:lnTo>
                  <a:pt x="138976" y="155333"/>
                </a:lnTo>
                <a:lnTo>
                  <a:pt x="140309" y="152044"/>
                </a:lnTo>
                <a:lnTo>
                  <a:pt x="139814" y="150952"/>
                </a:lnTo>
                <a:lnTo>
                  <a:pt x="141160" y="147599"/>
                </a:lnTo>
                <a:lnTo>
                  <a:pt x="140716" y="146634"/>
                </a:lnTo>
                <a:lnTo>
                  <a:pt x="142074" y="143179"/>
                </a:lnTo>
                <a:lnTo>
                  <a:pt x="141681" y="142341"/>
                </a:lnTo>
                <a:lnTo>
                  <a:pt x="143052" y="138798"/>
                </a:lnTo>
                <a:lnTo>
                  <a:pt x="142709" y="138061"/>
                </a:lnTo>
                <a:lnTo>
                  <a:pt x="144094" y="134442"/>
                </a:lnTo>
                <a:close/>
              </a:path>
              <a:path w="9124315" h="173354">
                <a:moveTo>
                  <a:pt x="176618" y="165112"/>
                </a:moveTo>
                <a:lnTo>
                  <a:pt x="174536" y="160769"/>
                </a:lnTo>
                <a:lnTo>
                  <a:pt x="170078" y="158940"/>
                </a:lnTo>
                <a:lnTo>
                  <a:pt x="166306" y="160616"/>
                </a:lnTo>
                <a:lnTo>
                  <a:pt x="164731" y="164376"/>
                </a:lnTo>
                <a:lnTo>
                  <a:pt x="166916" y="168821"/>
                </a:lnTo>
                <a:lnTo>
                  <a:pt x="171488" y="170738"/>
                </a:lnTo>
                <a:lnTo>
                  <a:pt x="175158" y="168973"/>
                </a:lnTo>
                <a:lnTo>
                  <a:pt x="176618" y="165112"/>
                </a:lnTo>
                <a:close/>
              </a:path>
              <a:path w="9124315" h="173354">
                <a:moveTo>
                  <a:pt x="8668525" y="173012"/>
                </a:moveTo>
                <a:lnTo>
                  <a:pt x="8667013" y="166281"/>
                </a:lnTo>
                <a:lnTo>
                  <a:pt x="8659089" y="167690"/>
                </a:lnTo>
                <a:lnTo>
                  <a:pt x="8651164" y="169151"/>
                </a:lnTo>
                <a:lnTo>
                  <a:pt x="8651672" y="173012"/>
                </a:lnTo>
                <a:lnTo>
                  <a:pt x="8668525" y="173012"/>
                </a:lnTo>
                <a:close/>
              </a:path>
              <a:path w="9124315" h="173354">
                <a:moveTo>
                  <a:pt x="8714461" y="169633"/>
                </a:moveTo>
                <a:lnTo>
                  <a:pt x="8712149" y="158788"/>
                </a:lnTo>
                <a:lnTo>
                  <a:pt x="8704212" y="160108"/>
                </a:lnTo>
                <a:lnTo>
                  <a:pt x="8696274" y="161429"/>
                </a:lnTo>
                <a:lnTo>
                  <a:pt x="8697595" y="172453"/>
                </a:lnTo>
                <a:lnTo>
                  <a:pt x="8714461" y="169633"/>
                </a:lnTo>
                <a:close/>
              </a:path>
              <a:path w="9124315" h="173354">
                <a:moveTo>
                  <a:pt x="8759533" y="162369"/>
                </a:moveTo>
                <a:lnTo>
                  <a:pt x="8757323" y="151485"/>
                </a:lnTo>
                <a:lnTo>
                  <a:pt x="8749360" y="152679"/>
                </a:lnTo>
                <a:lnTo>
                  <a:pt x="8741397" y="153873"/>
                </a:lnTo>
                <a:lnTo>
                  <a:pt x="8742616" y="164896"/>
                </a:lnTo>
                <a:lnTo>
                  <a:pt x="8759533" y="162369"/>
                </a:lnTo>
                <a:close/>
              </a:path>
              <a:path w="9124315" h="173354">
                <a:moveTo>
                  <a:pt x="8804694" y="155625"/>
                </a:moveTo>
                <a:lnTo>
                  <a:pt x="8802586" y="144741"/>
                </a:lnTo>
                <a:lnTo>
                  <a:pt x="8794623" y="145923"/>
                </a:lnTo>
                <a:lnTo>
                  <a:pt x="8786660" y="147116"/>
                </a:lnTo>
                <a:lnTo>
                  <a:pt x="8787778" y="158153"/>
                </a:lnTo>
                <a:lnTo>
                  <a:pt x="8804694" y="155625"/>
                </a:lnTo>
                <a:close/>
              </a:path>
              <a:path w="9124315" h="173354">
                <a:moveTo>
                  <a:pt x="8849906" y="149301"/>
                </a:moveTo>
                <a:lnTo>
                  <a:pt x="8847912" y="138391"/>
                </a:lnTo>
                <a:lnTo>
                  <a:pt x="8839924" y="139433"/>
                </a:lnTo>
                <a:lnTo>
                  <a:pt x="8831936" y="140474"/>
                </a:lnTo>
                <a:lnTo>
                  <a:pt x="8832952" y="151523"/>
                </a:lnTo>
                <a:lnTo>
                  <a:pt x="8849906" y="149301"/>
                </a:lnTo>
                <a:close/>
              </a:path>
              <a:path w="9124315" h="173354">
                <a:moveTo>
                  <a:pt x="8895156" y="143357"/>
                </a:moveTo>
                <a:lnTo>
                  <a:pt x="8893277" y="132435"/>
                </a:lnTo>
                <a:lnTo>
                  <a:pt x="8885288" y="133477"/>
                </a:lnTo>
                <a:lnTo>
                  <a:pt x="8877300" y="134518"/>
                </a:lnTo>
                <a:lnTo>
                  <a:pt x="8878202" y="145580"/>
                </a:lnTo>
                <a:lnTo>
                  <a:pt x="8895156" y="143357"/>
                </a:lnTo>
                <a:close/>
              </a:path>
              <a:path w="9124315" h="173354">
                <a:moveTo>
                  <a:pt x="8897036" y="168389"/>
                </a:moveTo>
                <a:lnTo>
                  <a:pt x="8895563" y="157391"/>
                </a:lnTo>
                <a:lnTo>
                  <a:pt x="8887562" y="158026"/>
                </a:lnTo>
                <a:lnTo>
                  <a:pt x="8879561" y="158737"/>
                </a:lnTo>
                <a:lnTo>
                  <a:pt x="8880056" y="169824"/>
                </a:lnTo>
                <a:lnTo>
                  <a:pt x="8888539" y="169062"/>
                </a:lnTo>
                <a:lnTo>
                  <a:pt x="8897036" y="168389"/>
                </a:lnTo>
                <a:close/>
              </a:path>
              <a:path w="9124315" h="173354">
                <a:moveTo>
                  <a:pt x="8940495" y="137985"/>
                </a:moveTo>
                <a:lnTo>
                  <a:pt x="8938717" y="127038"/>
                </a:lnTo>
                <a:lnTo>
                  <a:pt x="8930716" y="127939"/>
                </a:lnTo>
                <a:lnTo>
                  <a:pt x="8922715" y="128841"/>
                </a:lnTo>
                <a:lnTo>
                  <a:pt x="8923503" y="139903"/>
                </a:lnTo>
                <a:lnTo>
                  <a:pt x="8940495" y="137985"/>
                </a:lnTo>
                <a:close/>
              </a:path>
              <a:path w="9124315" h="173354">
                <a:moveTo>
                  <a:pt x="8942413" y="164757"/>
                </a:moveTo>
                <a:lnTo>
                  <a:pt x="8941041" y="153733"/>
                </a:lnTo>
                <a:lnTo>
                  <a:pt x="8933040" y="154381"/>
                </a:lnTo>
                <a:lnTo>
                  <a:pt x="8925039" y="155016"/>
                </a:lnTo>
                <a:lnTo>
                  <a:pt x="8925420" y="166116"/>
                </a:lnTo>
                <a:lnTo>
                  <a:pt x="8942413" y="164757"/>
                </a:lnTo>
                <a:close/>
              </a:path>
              <a:path w="9124315" h="173354">
                <a:moveTo>
                  <a:pt x="8985860" y="132880"/>
                </a:moveTo>
                <a:lnTo>
                  <a:pt x="8984183" y="121920"/>
                </a:lnTo>
                <a:lnTo>
                  <a:pt x="8976182" y="122821"/>
                </a:lnTo>
                <a:lnTo>
                  <a:pt x="8968181" y="123723"/>
                </a:lnTo>
                <a:lnTo>
                  <a:pt x="8968867" y="134797"/>
                </a:lnTo>
                <a:lnTo>
                  <a:pt x="8985860" y="132880"/>
                </a:lnTo>
                <a:close/>
              </a:path>
              <a:path w="9124315" h="173354">
                <a:moveTo>
                  <a:pt x="8987790" y="161455"/>
                </a:moveTo>
                <a:lnTo>
                  <a:pt x="8986533" y="150418"/>
                </a:lnTo>
                <a:lnTo>
                  <a:pt x="8978519" y="150914"/>
                </a:lnTo>
                <a:lnTo>
                  <a:pt x="8970505" y="151409"/>
                </a:lnTo>
                <a:lnTo>
                  <a:pt x="8970772" y="162496"/>
                </a:lnTo>
                <a:lnTo>
                  <a:pt x="8987790" y="161455"/>
                </a:lnTo>
                <a:close/>
              </a:path>
              <a:path w="9124315" h="173354">
                <a:moveTo>
                  <a:pt x="9031287" y="128498"/>
                </a:moveTo>
                <a:lnTo>
                  <a:pt x="9029725" y="117513"/>
                </a:lnTo>
                <a:lnTo>
                  <a:pt x="9021712" y="118262"/>
                </a:lnTo>
                <a:lnTo>
                  <a:pt x="9013698" y="119011"/>
                </a:lnTo>
                <a:lnTo>
                  <a:pt x="9014269" y="130098"/>
                </a:lnTo>
                <a:lnTo>
                  <a:pt x="9031287" y="128498"/>
                </a:lnTo>
                <a:close/>
              </a:path>
              <a:path w="9124315" h="173354">
                <a:moveTo>
                  <a:pt x="9033205" y="158673"/>
                </a:moveTo>
                <a:lnTo>
                  <a:pt x="9032062" y="147637"/>
                </a:lnTo>
                <a:lnTo>
                  <a:pt x="9024048" y="148132"/>
                </a:lnTo>
                <a:lnTo>
                  <a:pt x="9016035" y="148615"/>
                </a:lnTo>
                <a:lnTo>
                  <a:pt x="9016187" y="159715"/>
                </a:lnTo>
                <a:lnTo>
                  <a:pt x="9033205" y="158673"/>
                </a:lnTo>
                <a:close/>
              </a:path>
              <a:path w="9124315" h="173354">
                <a:moveTo>
                  <a:pt x="9076741" y="124231"/>
                </a:moveTo>
                <a:lnTo>
                  <a:pt x="9075293" y="113233"/>
                </a:lnTo>
                <a:lnTo>
                  <a:pt x="9067279" y="113982"/>
                </a:lnTo>
                <a:lnTo>
                  <a:pt x="9059266" y="114731"/>
                </a:lnTo>
                <a:lnTo>
                  <a:pt x="9059723" y="125831"/>
                </a:lnTo>
                <a:lnTo>
                  <a:pt x="9076741" y="124231"/>
                </a:lnTo>
                <a:close/>
              </a:path>
              <a:path w="9124315" h="173354">
                <a:moveTo>
                  <a:pt x="9078646" y="156349"/>
                </a:moveTo>
                <a:lnTo>
                  <a:pt x="9077617" y="145300"/>
                </a:lnTo>
                <a:lnTo>
                  <a:pt x="9069603" y="145630"/>
                </a:lnTo>
                <a:lnTo>
                  <a:pt x="9061577" y="145973"/>
                </a:lnTo>
                <a:lnTo>
                  <a:pt x="9061628" y="157060"/>
                </a:lnTo>
                <a:lnTo>
                  <a:pt x="9078646" y="156349"/>
                </a:lnTo>
                <a:close/>
              </a:path>
              <a:path w="9124315" h="173354">
                <a:moveTo>
                  <a:pt x="9122258" y="120840"/>
                </a:moveTo>
                <a:lnTo>
                  <a:pt x="9120924" y="109829"/>
                </a:lnTo>
                <a:lnTo>
                  <a:pt x="9112898" y="110426"/>
                </a:lnTo>
                <a:lnTo>
                  <a:pt x="9104871" y="111023"/>
                </a:lnTo>
                <a:lnTo>
                  <a:pt x="9105214" y="122123"/>
                </a:lnTo>
                <a:lnTo>
                  <a:pt x="9122258" y="120840"/>
                </a:lnTo>
                <a:close/>
              </a:path>
              <a:path w="9124315" h="173354">
                <a:moveTo>
                  <a:pt x="9124124" y="154432"/>
                </a:moveTo>
                <a:lnTo>
                  <a:pt x="9123210" y="143370"/>
                </a:lnTo>
                <a:lnTo>
                  <a:pt x="9115184" y="143713"/>
                </a:lnTo>
                <a:lnTo>
                  <a:pt x="9107157" y="144043"/>
                </a:lnTo>
                <a:lnTo>
                  <a:pt x="9107094" y="155143"/>
                </a:lnTo>
                <a:lnTo>
                  <a:pt x="9124124" y="15443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" name="bg object 93"/>
          <p:cNvSpPr/>
          <p:nvPr/>
        </p:nvSpPr>
        <p:spPr>
          <a:xfrm>
            <a:off x="14681" y="7104621"/>
            <a:ext cx="222250" cy="207010"/>
          </a:xfrm>
          <a:custGeom>
            <a:avLst/>
            <a:gdLst/>
            <a:ahLst/>
            <a:cxnLst/>
            <a:rect l="l" t="t" r="r" b="b"/>
            <a:pathLst>
              <a:path w="222250" h="207009">
                <a:moveTo>
                  <a:pt x="19939" y="5905"/>
                </a:moveTo>
                <a:lnTo>
                  <a:pt x="17703" y="1651"/>
                </a:lnTo>
                <a:lnTo>
                  <a:pt x="13195" y="0"/>
                </a:lnTo>
                <a:lnTo>
                  <a:pt x="9499" y="1828"/>
                </a:lnTo>
                <a:lnTo>
                  <a:pt x="8089" y="5664"/>
                </a:lnTo>
                <a:lnTo>
                  <a:pt x="8267" y="6019"/>
                </a:lnTo>
                <a:lnTo>
                  <a:pt x="7150" y="9004"/>
                </a:lnTo>
                <a:lnTo>
                  <a:pt x="7353" y="9410"/>
                </a:lnTo>
                <a:lnTo>
                  <a:pt x="6235" y="12357"/>
                </a:lnTo>
                <a:lnTo>
                  <a:pt x="6477" y="12839"/>
                </a:lnTo>
                <a:lnTo>
                  <a:pt x="5372" y="15709"/>
                </a:lnTo>
                <a:lnTo>
                  <a:pt x="5626" y="16230"/>
                </a:lnTo>
                <a:lnTo>
                  <a:pt x="4508" y="19075"/>
                </a:lnTo>
                <a:lnTo>
                  <a:pt x="4800" y="19672"/>
                </a:lnTo>
                <a:lnTo>
                  <a:pt x="3695" y="22453"/>
                </a:lnTo>
                <a:lnTo>
                  <a:pt x="4000" y="23088"/>
                </a:lnTo>
                <a:lnTo>
                  <a:pt x="2895" y="25831"/>
                </a:lnTo>
                <a:lnTo>
                  <a:pt x="3225" y="26530"/>
                </a:lnTo>
                <a:lnTo>
                  <a:pt x="2133" y="29210"/>
                </a:lnTo>
                <a:lnTo>
                  <a:pt x="2489" y="29972"/>
                </a:lnTo>
                <a:lnTo>
                  <a:pt x="1384" y="32626"/>
                </a:lnTo>
                <a:lnTo>
                  <a:pt x="1778" y="33439"/>
                </a:lnTo>
                <a:lnTo>
                  <a:pt x="673" y="36029"/>
                </a:lnTo>
                <a:lnTo>
                  <a:pt x="1092" y="36918"/>
                </a:lnTo>
                <a:lnTo>
                  <a:pt x="0" y="39458"/>
                </a:lnTo>
                <a:lnTo>
                  <a:pt x="2108" y="43929"/>
                </a:lnTo>
                <a:lnTo>
                  <a:pt x="6642" y="45923"/>
                </a:lnTo>
                <a:lnTo>
                  <a:pt x="10325" y="44183"/>
                </a:lnTo>
                <a:lnTo>
                  <a:pt x="11836" y="40335"/>
                </a:lnTo>
                <a:lnTo>
                  <a:pt x="11468" y="39547"/>
                </a:lnTo>
                <a:lnTo>
                  <a:pt x="12509" y="36842"/>
                </a:lnTo>
                <a:lnTo>
                  <a:pt x="12166" y="36118"/>
                </a:lnTo>
                <a:lnTo>
                  <a:pt x="13220" y="33362"/>
                </a:lnTo>
                <a:lnTo>
                  <a:pt x="12903" y="32715"/>
                </a:lnTo>
                <a:lnTo>
                  <a:pt x="13957" y="29895"/>
                </a:lnTo>
                <a:lnTo>
                  <a:pt x="13665" y="29311"/>
                </a:lnTo>
                <a:lnTo>
                  <a:pt x="14732" y="26454"/>
                </a:lnTo>
                <a:lnTo>
                  <a:pt x="14465" y="25908"/>
                </a:lnTo>
                <a:lnTo>
                  <a:pt x="15519" y="22999"/>
                </a:lnTo>
                <a:lnTo>
                  <a:pt x="15290" y="22542"/>
                </a:lnTo>
                <a:lnTo>
                  <a:pt x="16357" y="19570"/>
                </a:lnTo>
                <a:lnTo>
                  <a:pt x="16141" y="19164"/>
                </a:lnTo>
                <a:lnTo>
                  <a:pt x="17208" y="16141"/>
                </a:lnTo>
                <a:lnTo>
                  <a:pt x="17030" y="15798"/>
                </a:lnTo>
                <a:lnTo>
                  <a:pt x="18084" y="12725"/>
                </a:lnTo>
                <a:lnTo>
                  <a:pt x="17932" y="12446"/>
                </a:lnTo>
                <a:lnTo>
                  <a:pt x="18999" y="9309"/>
                </a:lnTo>
                <a:lnTo>
                  <a:pt x="18872" y="9080"/>
                </a:lnTo>
                <a:lnTo>
                  <a:pt x="19939" y="5905"/>
                </a:lnTo>
                <a:close/>
              </a:path>
              <a:path w="222250" h="207009">
                <a:moveTo>
                  <a:pt x="52489" y="38658"/>
                </a:moveTo>
                <a:lnTo>
                  <a:pt x="50241" y="34429"/>
                </a:lnTo>
                <a:lnTo>
                  <a:pt x="45707" y="32816"/>
                </a:lnTo>
                <a:lnTo>
                  <a:pt x="41998" y="34645"/>
                </a:lnTo>
                <a:lnTo>
                  <a:pt x="40589" y="38455"/>
                </a:lnTo>
                <a:lnTo>
                  <a:pt x="40728" y="38722"/>
                </a:lnTo>
                <a:lnTo>
                  <a:pt x="39497" y="41998"/>
                </a:lnTo>
                <a:lnTo>
                  <a:pt x="39662" y="42329"/>
                </a:lnTo>
                <a:lnTo>
                  <a:pt x="38430" y="45529"/>
                </a:lnTo>
                <a:lnTo>
                  <a:pt x="38633" y="45935"/>
                </a:lnTo>
                <a:lnTo>
                  <a:pt x="37414" y="49085"/>
                </a:lnTo>
                <a:lnTo>
                  <a:pt x="37642" y="49530"/>
                </a:lnTo>
                <a:lnTo>
                  <a:pt x="36410" y="52641"/>
                </a:lnTo>
                <a:lnTo>
                  <a:pt x="36677" y="53162"/>
                </a:lnTo>
                <a:lnTo>
                  <a:pt x="35458" y="56210"/>
                </a:lnTo>
                <a:lnTo>
                  <a:pt x="35750" y="56807"/>
                </a:lnTo>
                <a:lnTo>
                  <a:pt x="34544" y="59778"/>
                </a:lnTo>
                <a:lnTo>
                  <a:pt x="34861" y="60439"/>
                </a:lnTo>
                <a:lnTo>
                  <a:pt x="33655" y="63360"/>
                </a:lnTo>
                <a:lnTo>
                  <a:pt x="34010" y="64109"/>
                </a:lnTo>
                <a:lnTo>
                  <a:pt x="32816" y="66954"/>
                </a:lnTo>
                <a:lnTo>
                  <a:pt x="33197" y="67767"/>
                </a:lnTo>
                <a:lnTo>
                  <a:pt x="32004" y="70573"/>
                </a:lnTo>
                <a:lnTo>
                  <a:pt x="32410" y="71462"/>
                </a:lnTo>
                <a:lnTo>
                  <a:pt x="31229" y="74206"/>
                </a:lnTo>
                <a:lnTo>
                  <a:pt x="33324" y="78689"/>
                </a:lnTo>
                <a:lnTo>
                  <a:pt x="37871" y="80670"/>
                </a:lnTo>
                <a:lnTo>
                  <a:pt x="41567" y="78943"/>
                </a:lnTo>
                <a:lnTo>
                  <a:pt x="43078" y="75095"/>
                </a:lnTo>
                <a:lnTo>
                  <a:pt x="42710" y="74333"/>
                </a:lnTo>
                <a:lnTo>
                  <a:pt x="43853" y="71386"/>
                </a:lnTo>
                <a:lnTo>
                  <a:pt x="43522" y="70713"/>
                </a:lnTo>
                <a:lnTo>
                  <a:pt x="44678" y="67703"/>
                </a:lnTo>
                <a:lnTo>
                  <a:pt x="44373" y="67094"/>
                </a:lnTo>
                <a:lnTo>
                  <a:pt x="45529" y="64033"/>
                </a:lnTo>
                <a:lnTo>
                  <a:pt x="45262" y="63500"/>
                </a:lnTo>
                <a:lnTo>
                  <a:pt x="46418" y="60363"/>
                </a:lnTo>
                <a:lnTo>
                  <a:pt x="46189" y="59905"/>
                </a:lnTo>
                <a:lnTo>
                  <a:pt x="47345" y="56730"/>
                </a:lnTo>
                <a:lnTo>
                  <a:pt x="47142" y="56349"/>
                </a:lnTo>
                <a:lnTo>
                  <a:pt x="48310" y="53086"/>
                </a:lnTo>
                <a:lnTo>
                  <a:pt x="48133" y="52768"/>
                </a:lnTo>
                <a:lnTo>
                  <a:pt x="49301" y="49479"/>
                </a:lnTo>
                <a:lnTo>
                  <a:pt x="49161" y="49225"/>
                </a:lnTo>
                <a:lnTo>
                  <a:pt x="50330" y="45859"/>
                </a:lnTo>
                <a:lnTo>
                  <a:pt x="50228" y="45694"/>
                </a:lnTo>
                <a:lnTo>
                  <a:pt x="51396" y="42252"/>
                </a:lnTo>
                <a:lnTo>
                  <a:pt x="52489" y="38658"/>
                </a:lnTo>
                <a:close/>
              </a:path>
              <a:path w="222250" h="207009">
                <a:moveTo>
                  <a:pt x="86207" y="67754"/>
                </a:moveTo>
                <a:lnTo>
                  <a:pt x="83947" y="63512"/>
                </a:lnTo>
                <a:lnTo>
                  <a:pt x="79425" y="61899"/>
                </a:lnTo>
                <a:lnTo>
                  <a:pt x="75730" y="63741"/>
                </a:lnTo>
                <a:lnTo>
                  <a:pt x="74333" y="67576"/>
                </a:lnTo>
                <a:lnTo>
                  <a:pt x="74396" y="67703"/>
                </a:lnTo>
                <a:lnTo>
                  <a:pt x="73063" y="71272"/>
                </a:lnTo>
                <a:lnTo>
                  <a:pt x="73164" y="71475"/>
                </a:lnTo>
                <a:lnTo>
                  <a:pt x="71843" y="74993"/>
                </a:lnTo>
                <a:lnTo>
                  <a:pt x="71970" y="75260"/>
                </a:lnTo>
                <a:lnTo>
                  <a:pt x="70650" y="78714"/>
                </a:lnTo>
                <a:lnTo>
                  <a:pt x="70815" y="79057"/>
                </a:lnTo>
                <a:lnTo>
                  <a:pt x="69494" y="82448"/>
                </a:lnTo>
                <a:lnTo>
                  <a:pt x="69710" y="82880"/>
                </a:lnTo>
                <a:lnTo>
                  <a:pt x="68389" y="86194"/>
                </a:lnTo>
                <a:lnTo>
                  <a:pt x="68630" y="86677"/>
                </a:lnTo>
                <a:lnTo>
                  <a:pt x="67310" y="89941"/>
                </a:lnTo>
                <a:lnTo>
                  <a:pt x="67589" y="90525"/>
                </a:lnTo>
                <a:lnTo>
                  <a:pt x="66281" y="93713"/>
                </a:lnTo>
                <a:lnTo>
                  <a:pt x="66598" y="94361"/>
                </a:lnTo>
                <a:lnTo>
                  <a:pt x="65290" y="97510"/>
                </a:lnTo>
                <a:lnTo>
                  <a:pt x="65646" y="98247"/>
                </a:lnTo>
                <a:lnTo>
                  <a:pt x="64350" y="101320"/>
                </a:lnTo>
                <a:lnTo>
                  <a:pt x="64731" y="102120"/>
                </a:lnTo>
                <a:lnTo>
                  <a:pt x="63449" y="105156"/>
                </a:lnTo>
                <a:lnTo>
                  <a:pt x="65595" y="109613"/>
                </a:lnTo>
                <a:lnTo>
                  <a:pt x="70142" y="111569"/>
                </a:lnTo>
                <a:lnTo>
                  <a:pt x="73825" y="109829"/>
                </a:lnTo>
                <a:lnTo>
                  <a:pt x="75311" y="105968"/>
                </a:lnTo>
                <a:lnTo>
                  <a:pt x="74980" y="105283"/>
                </a:lnTo>
                <a:lnTo>
                  <a:pt x="76212" y="102082"/>
                </a:lnTo>
                <a:lnTo>
                  <a:pt x="75920" y="101485"/>
                </a:lnTo>
                <a:lnTo>
                  <a:pt x="77165" y="98196"/>
                </a:lnTo>
                <a:lnTo>
                  <a:pt x="76911" y="97688"/>
                </a:lnTo>
                <a:lnTo>
                  <a:pt x="78155" y="94348"/>
                </a:lnTo>
                <a:lnTo>
                  <a:pt x="77939" y="93929"/>
                </a:lnTo>
                <a:lnTo>
                  <a:pt x="79184" y="90500"/>
                </a:lnTo>
                <a:lnTo>
                  <a:pt x="79006" y="90170"/>
                </a:lnTo>
                <a:lnTo>
                  <a:pt x="80251" y="86690"/>
                </a:lnTo>
                <a:lnTo>
                  <a:pt x="80111" y="86436"/>
                </a:lnTo>
                <a:lnTo>
                  <a:pt x="81368" y="82880"/>
                </a:lnTo>
                <a:lnTo>
                  <a:pt x="81267" y="82689"/>
                </a:lnTo>
                <a:lnTo>
                  <a:pt x="82511" y="79082"/>
                </a:lnTo>
                <a:lnTo>
                  <a:pt x="83705" y="75298"/>
                </a:lnTo>
                <a:lnTo>
                  <a:pt x="84861" y="71716"/>
                </a:lnTo>
                <a:lnTo>
                  <a:pt x="86207" y="67754"/>
                </a:lnTo>
                <a:close/>
              </a:path>
              <a:path w="222250" h="207009">
                <a:moveTo>
                  <a:pt x="119926" y="96837"/>
                </a:moveTo>
                <a:lnTo>
                  <a:pt x="117665" y="92595"/>
                </a:lnTo>
                <a:lnTo>
                  <a:pt x="113144" y="90995"/>
                </a:lnTo>
                <a:lnTo>
                  <a:pt x="109461" y="92849"/>
                </a:lnTo>
                <a:lnTo>
                  <a:pt x="108077" y="96685"/>
                </a:lnTo>
                <a:lnTo>
                  <a:pt x="106641" y="100558"/>
                </a:lnTo>
                <a:lnTo>
                  <a:pt x="105244" y="104444"/>
                </a:lnTo>
                <a:lnTo>
                  <a:pt x="105321" y="104597"/>
                </a:lnTo>
                <a:lnTo>
                  <a:pt x="103886" y="108343"/>
                </a:lnTo>
                <a:lnTo>
                  <a:pt x="104000" y="108572"/>
                </a:lnTo>
                <a:lnTo>
                  <a:pt x="102590" y="112242"/>
                </a:lnTo>
                <a:lnTo>
                  <a:pt x="102730" y="112534"/>
                </a:lnTo>
                <a:lnTo>
                  <a:pt x="101320" y="116166"/>
                </a:lnTo>
                <a:lnTo>
                  <a:pt x="101511" y="116560"/>
                </a:lnTo>
                <a:lnTo>
                  <a:pt x="100101" y="120116"/>
                </a:lnTo>
                <a:lnTo>
                  <a:pt x="100342" y="120599"/>
                </a:lnTo>
                <a:lnTo>
                  <a:pt x="98933" y="124066"/>
                </a:lnTo>
                <a:lnTo>
                  <a:pt x="99199" y="124625"/>
                </a:lnTo>
                <a:lnTo>
                  <a:pt x="97802" y="128041"/>
                </a:lnTo>
                <a:lnTo>
                  <a:pt x="98120" y="128701"/>
                </a:lnTo>
                <a:lnTo>
                  <a:pt x="96735" y="132029"/>
                </a:lnTo>
                <a:lnTo>
                  <a:pt x="97091" y="132778"/>
                </a:lnTo>
                <a:lnTo>
                  <a:pt x="95719" y="136055"/>
                </a:lnTo>
                <a:lnTo>
                  <a:pt x="97866" y="140512"/>
                </a:lnTo>
                <a:lnTo>
                  <a:pt x="102412" y="142468"/>
                </a:lnTo>
                <a:lnTo>
                  <a:pt x="106083" y="140716"/>
                </a:lnTo>
                <a:lnTo>
                  <a:pt x="107556" y="136855"/>
                </a:lnTo>
                <a:lnTo>
                  <a:pt x="107264" y="136258"/>
                </a:lnTo>
                <a:lnTo>
                  <a:pt x="108585" y="132765"/>
                </a:lnTo>
                <a:lnTo>
                  <a:pt x="108331" y="132257"/>
                </a:lnTo>
                <a:lnTo>
                  <a:pt x="109651" y="128701"/>
                </a:lnTo>
                <a:lnTo>
                  <a:pt x="109448" y="128295"/>
                </a:lnTo>
                <a:lnTo>
                  <a:pt x="110782" y="124663"/>
                </a:lnTo>
                <a:lnTo>
                  <a:pt x="110617" y="124333"/>
                </a:lnTo>
                <a:lnTo>
                  <a:pt x="111950" y="120650"/>
                </a:lnTo>
                <a:lnTo>
                  <a:pt x="111823" y="120421"/>
                </a:lnTo>
                <a:lnTo>
                  <a:pt x="113157" y="116649"/>
                </a:lnTo>
                <a:lnTo>
                  <a:pt x="113080" y="116509"/>
                </a:lnTo>
                <a:lnTo>
                  <a:pt x="114427" y="112661"/>
                </a:lnTo>
                <a:lnTo>
                  <a:pt x="115735" y="108686"/>
                </a:lnTo>
                <a:lnTo>
                  <a:pt x="117068" y="104775"/>
                </a:lnTo>
                <a:lnTo>
                  <a:pt x="118440" y="100901"/>
                </a:lnTo>
                <a:lnTo>
                  <a:pt x="118656" y="100774"/>
                </a:lnTo>
                <a:lnTo>
                  <a:pt x="119926" y="96837"/>
                </a:lnTo>
                <a:close/>
              </a:path>
              <a:path w="222250" h="207009">
                <a:moveTo>
                  <a:pt x="153847" y="125691"/>
                </a:moveTo>
                <a:lnTo>
                  <a:pt x="151536" y="121488"/>
                </a:lnTo>
                <a:lnTo>
                  <a:pt x="146989" y="119926"/>
                </a:lnTo>
                <a:lnTo>
                  <a:pt x="143306" y="121805"/>
                </a:lnTo>
                <a:lnTo>
                  <a:pt x="141947" y="125641"/>
                </a:lnTo>
                <a:lnTo>
                  <a:pt x="141706" y="125882"/>
                </a:lnTo>
                <a:lnTo>
                  <a:pt x="140322" y="129717"/>
                </a:lnTo>
                <a:lnTo>
                  <a:pt x="140385" y="129857"/>
                </a:lnTo>
                <a:lnTo>
                  <a:pt x="140144" y="129971"/>
                </a:lnTo>
                <a:lnTo>
                  <a:pt x="138734" y="133794"/>
                </a:lnTo>
                <a:lnTo>
                  <a:pt x="138823" y="133985"/>
                </a:lnTo>
                <a:lnTo>
                  <a:pt x="138633" y="134073"/>
                </a:lnTo>
                <a:lnTo>
                  <a:pt x="137198" y="137883"/>
                </a:lnTo>
                <a:lnTo>
                  <a:pt x="137312" y="138125"/>
                </a:lnTo>
                <a:lnTo>
                  <a:pt x="137172" y="138188"/>
                </a:lnTo>
                <a:lnTo>
                  <a:pt x="135724" y="141986"/>
                </a:lnTo>
                <a:lnTo>
                  <a:pt x="135864" y="142265"/>
                </a:lnTo>
                <a:lnTo>
                  <a:pt x="134289" y="146100"/>
                </a:lnTo>
                <a:lnTo>
                  <a:pt x="134454" y="146431"/>
                </a:lnTo>
                <a:lnTo>
                  <a:pt x="132918" y="150241"/>
                </a:lnTo>
                <a:lnTo>
                  <a:pt x="133096" y="150622"/>
                </a:lnTo>
                <a:lnTo>
                  <a:pt x="131584" y="154393"/>
                </a:lnTo>
                <a:lnTo>
                  <a:pt x="131826" y="154876"/>
                </a:lnTo>
                <a:lnTo>
                  <a:pt x="130340" y="158559"/>
                </a:lnTo>
                <a:lnTo>
                  <a:pt x="130606" y="159118"/>
                </a:lnTo>
                <a:lnTo>
                  <a:pt x="129133" y="162750"/>
                </a:lnTo>
                <a:lnTo>
                  <a:pt x="129451" y="163410"/>
                </a:lnTo>
                <a:lnTo>
                  <a:pt x="127977" y="166954"/>
                </a:lnTo>
                <a:lnTo>
                  <a:pt x="130136" y="171424"/>
                </a:lnTo>
                <a:lnTo>
                  <a:pt x="134708" y="173329"/>
                </a:lnTo>
                <a:lnTo>
                  <a:pt x="138379" y="171551"/>
                </a:lnTo>
                <a:lnTo>
                  <a:pt x="139839" y="167690"/>
                </a:lnTo>
                <a:lnTo>
                  <a:pt x="139585" y="167182"/>
                </a:lnTo>
                <a:lnTo>
                  <a:pt x="140995" y="163398"/>
                </a:lnTo>
                <a:lnTo>
                  <a:pt x="140792" y="163017"/>
                </a:lnTo>
                <a:lnTo>
                  <a:pt x="142214" y="159131"/>
                </a:lnTo>
                <a:lnTo>
                  <a:pt x="142036" y="158800"/>
                </a:lnTo>
                <a:lnTo>
                  <a:pt x="143484" y="154889"/>
                </a:lnTo>
                <a:lnTo>
                  <a:pt x="143332" y="154609"/>
                </a:lnTo>
                <a:lnTo>
                  <a:pt x="144805" y="150672"/>
                </a:lnTo>
                <a:lnTo>
                  <a:pt x="144678" y="150444"/>
                </a:lnTo>
                <a:lnTo>
                  <a:pt x="144830" y="150368"/>
                </a:lnTo>
                <a:lnTo>
                  <a:pt x="146189" y="146481"/>
                </a:lnTo>
                <a:lnTo>
                  <a:pt x="146088" y="146291"/>
                </a:lnTo>
                <a:lnTo>
                  <a:pt x="146278" y="146189"/>
                </a:lnTo>
                <a:lnTo>
                  <a:pt x="147612" y="142290"/>
                </a:lnTo>
                <a:lnTo>
                  <a:pt x="147535" y="142163"/>
                </a:lnTo>
                <a:lnTo>
                  <a:pt x="147777" y="142036"/>
                </a:lnTo>
                <a:lnTo>
                  <a:pt x="149098" y="138125"/>
                </a:lnTo>
                <a:lnTo>
                  <a:pt x="149339" y="137883"/>
                </a:lnTo>
                <a:lnTo>
                  <a:pt x="150634" y="133972"/>
                </a:lnTo>
                <a:lnTo>
                  <a:pt x="150952" y="133743"/>
                </a:lnTo>
                <a:lnTo>
                  <a:pt x="152196" y="129857"/>
                </a:lnTo>
                <a:lnTo>
                  <a:pt x="152603" y="129628"/>
                </a:lnTo>
                <a:lnTo>
                  <a:pt x="153847" y="125691"/>
                </a:lnTo>
                <a:close/>
              </a:path>
              <a:path w="222250" h="207009">
                <a:moveTo>
                  <a:pt x="187934" y="154343"/>
                </a:moveTo>
                <a:lnTo>
                  <a:pt x="185610" y="150139"/>
                </a:lnTo>
                <a:lnTo>
                  <a:pt x="181076" y="148577"/>
                </a:lnTo>
                <a:lnTo>
                  <a:pt x="177406" y="150469"/>
                </a:lnTo>
                <a:lnTo>
                  <a:pt x="176060" y="154317"/>
                </a:lnTo>
                <a:lnTo>
                  <a:pt x="176136" y="154482"/>
                </a:lnTo>
                <a:lnTo>
                  <a:pt x="175628" y="154736"/>
                </a:lnTo>
                <a:lnTo>
                  <a:pt x="174256" y="158572"/>
                </a:lnTo>
                <a:lnTo>
                  <a:pt x="174358" y="158762"/>
                </a:lnTo>
                <a:lnTo>
                  <a:pt x="173901" y="158991"/>
                </a:lnTo>
                <a:lnTo>
                  <a:pt x="172516" y="162826"/>
                </a:lnTo>
                <a:lnTo>
                  <a:pt x="172643" y="163068"/>
                </a:lnTo>
                <a:lnTo>
                  <a:pt x="172237" y="163271"/>
                </a:lnTo>
                <a:lnTo>
                  <a:pt x="170827" y="167093"/>
                </a:lnTo>
                <a:lnTo>
                  <a:pt x="170980" y="167386"/>
                </a:lnTo>
                <a:lnTo>
                  <a:pt x="170611" y="167563"/>
                </a:lnTo>
                <a:lnTo>
                  <a:pt x="169189" y="171373"/>
                </a:lnTo>
                <a:lnTo>
                  <a:pt x="169367" y="171716"/>
                </a:lnTo>
                <a:lnTo>
                  <a:pt x="169049" y="171869"/>
                </a:lnTo>
                <a:lnTo>
                  <a:pt x="167601" y="175666"/>
                </a:lnTo>
                <a:lnTo>
                  <a:pt x="167805" y="176072"/>
                </a:lnTo>
                <a:lnTo>
                  <a:pt x="167551" y="176187"/>
                </a:lnTo>
                <a:lnTo>
                  <a:pt x="166090" y="179984"/>
                </a:lnTo>
                <a:lnTo>
                  <a:pt x="166319" y="180441"/>
                </a:lnTo>
                <a:lnTo>
                  <a:pt x="166116" y="180530"/>
                </a:lnTo>
                <a:lnTo>
                  <a:pt x="164617" y="184315"/>
                </a:lnTo>
                <a:lnTo>
                  <a:pt x="164871" y="184835"/>
                </a:lnTo>
                <a:lnTo>
                  <a:pt x="164731" y="184899"/>
                </a:lnTo>
                <a:lnTo>
                  <a:pt x="163220" y="188683"/>
                </a:lnTo>
                <a:lnTo>
                  <a:pt x="163512" y="189268"/>
                </a:lnTo>
                <a:lnTo>
                  <a:pt x="161874" y="193078"/>
                </a:lnTo>
                <a:lnTo>
                  <a:pt x="162179" y="193713"/>
                </a:lnTo>
                <a:lnTo>
                  <a:pt x="160591" y="197497"/>
                </a:lnTo>
                <a:lnTo>
                  <a:pt x="162801" y="201917"/>
                </a:lnTo>
                <a:lnTo>
                  <a:pt x="167373" y="203822"/>
                </a:lnTo>
                <a:lnTo>
                  <a:pt x="171030" y="202031"/>
                </a:lnTo>
                <a:lnTo>
                  <a:pt x="172478" y="198158"/>
                </a:lnTo>
                <a:lnTo>
                  <a:pt x="172199" y="197612"/>
                </a:lnTo>
                <a:lnTo>
                  <a:pt x="172326" y="197548"/>
                </a:lnTo>
                <a:lnTo>
                  <a:pt x="173748" y="193675"/>
                </a:lnTo>
                <a:lnTo>
                  <a:pt x="173507" y="193192"/>
                </a:lnTo>
                <a:lnTo>
                  <a:pt x="173685" y="193103"/>
                </a:lnTo>
                <a:lnTo>
                  <a:pt x="175094" y="189217"/>
                </a:lnTo>
                <a:lnTo>
                  <a:pt x="174879" y="188798"/>
                </a:lnTo>
                <a:lnTo>
                  <a:pt x="175107" y="188683"/>
                </a:lnTo>
                <a:lnTo>
                  <a:pt x="176491" y="184797"/>
                </a:lnTo>
                <a:lnTo>
                  <a:pt x="176301" y="184442"/>
                </a:lnTo>
                <a:lnTo>
                  <a:pt x="176593" y="184289"/>
                </a:lnTo>
                <a:lnTo>
                  <a:pt x="177952" y="180390"/>
                </a:lnTo>
                <a:lnTo>
                  <a:pt x="177787" y="180086"/>
                </a:lnTo>
                <a:lnTo>
                  <a:pt x="178130" y="179908"/>
                </a:lnTo>
                <a:lnTo>
                  <a:pt x="179476" y="176009"/>
                </a:lnTo>
                <a:lnTo>
                  <a:pt x="179349" y="175768"/>
                </a:lnTo>
                <a:lnTo>
                  <a:pt x="179730" y="175564"/>
                </a:lnTo>
                <a:lnTo>
                  <a:pt x="181051" y="171653"/>
                </a:lnTo>
                <a:lnTo>
                  <a:pt x="180949" y="171462"/>
                </a:lnTo>
                <a:lnTo>
                  <a:pt x="181394" y="171221"/>
                </a:lnTo>
                <a:lnTo>
                  <a:pt x="182689" y="167309"/>
                </a:lnTo>
                <a:lnTo>
                  <a:pt x="182613" y="167170"/>
                </a:lnTo>
                <a:lnTo>
                  <a:pt x="183095" y="166903"/>
                </a:lnTo>
                <a:lnTo>
                  <a:pt x="184378" y="162979"/>
                </a:lnTo>
                <a:lnTo>
                  <a:pt x="184873" y="162585"/>
                </a:lnTo>
                <a:lnTo>
                  <a:pt x="186131" y="158661"/>
                </a:lnTo>
                <a:lnTo>
                  <a:pt x="186702" y="158280"/>
                </a:lnTo>
                <a:lnTo>
                  <a:pt x="187934" y="154343"/>
                </a:lnTo>
                <a:close/>
              </a:path>
              <a:path w="222250" h="207009">
                <a:moveTo>
                  <a:pt x="222008" y="183007"/>
                </a:moveTo>
                <a:lnTo>
                  <a:pt x="219697" y="178790"/>
                </a:lnTo>
                <a:lnTo>
                  <a:pt x="215163" y="177241"/>
                </a:lnTo>
                <a:lnTo>
                  <a:pt x="211505" y="179146"/>
                </a:lnTo>
                <a:lnTo>
                  <a:pt x="210172" y="183007"/>
                </a:lnTo>
                <a:lnTo>
                  <a:pt x="210273" y="183210"/>
                </a:lnTo>
                <a:lnTo>
                  <a:pt x="209550" y="183578"/>
                </a:lnTo>
                <a:lnTo>
                  <a:pt x="208203" y="187426"/>
                </a:lnTo>
                <a:lnTo>
                  <a:pt x="208330" y="187680"/>
                </a:lnTo>
                <a:lnTo>
                  <a:pt x="207670" y="188010"/>
                </a:lnTo>
                <a:lnTo>
                  <a:pt x="206286" y="191846"/>
                </a:lnTo>
                <a:lnTo>
                  <a:pt x="206451" y="192151"/>
                </a:lnTo>
                <a:lnTo>
                  <a:pt x="205828" y="192455"/>
                </a:lnTo>
                <a:lnTo>
                  <a:pt x="204444" y="196291"/>
                </a:lnTo>
                <a:lnTo>
                  <a:pt x="204635" y="196659"/>
                </a:lnTo>
                <a:lnTo>
                  <a:pt x="204063" y="196938"/>
                </a:lnTo>
                <a:lnTo>
                  <a:pt x="202653" y="200761"/>
                </a:lnTo>
                <a:lnTo>
                  <a:pt x="204990" y="205105"/>
                </a:lnTo>
                <a:lnTo>
                  <a:pt x="209600" y="206857"/>
                </a:lnTo>
                <a:lnTo>
                  <a:pt x="213182" y="204927"/>
                </a:lnTo>
                <a:lnTo>
                  <a:pt x="214490" y="201002"/>
                </a:lnTo>
                <a:lnTo>
                  <a:pt x="214363" y="200761"/>
                </a:lnTo>
                <a:lnTo>
                  <a:pt x="214998" y="200418"/>
                </a:lnTo>
                <a:lnTo>
                  <a:pt x="216281" y="196481"/>
                </a:lnTo>
                <a:lnTo>
                  <a:pt x="216179" y="196303"/>
                </a:lnTo>
                <a:lnTo>
                  <a:pt x="216865" y="195922"/>
                </a:lnTo>
                <a:lnTo>
                  <a:pt x="218122" y="191985"/>
                </a:lnTo>
                <a:lnTo>
                  <a:pt x="218046" y="191858"/>
                </a:lnTo>
                <a:lnTo>
                  <a:pt x="218795" y="191427"/>
                </a:lnTo>
                <a:lnTo>
                  <a:pt x="220040" y="187490"/>
                </a:lnTo>
                <a:lnTo>
                  <a:pt x="220789" y="186956"/>
                </a:lnTo>
                <a:lnTo>
                  <a:pt x="222008" y="18300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" name="bg object 94"/>
          <p:cNvSpPr/>
          <p:nvPr/>
        </p:nvSpPr>
        <p:spPr>
          <a:xfrm>
            <a:off x="22771" y="7081050"/>
            <a:ext cx="5455920" cy="234315"/>
          </a:xfrm>
          <a:custGeom>
            <a:avLst/>
            <a:gdLst/>
            <a:ahLst/>
            <a:cxnLst/>
            <a:rect l="l" t="t" r="r" b="b"/>
            <a:pathLst>
              <a:path w="5455920" h="234315">
                <a:moveTo>
                  <a:pt x="19151" y="5664"/>
                </a:moveTo>
                <a:lnTo>
                  <a:pt x="16725" y="1485"/>
                </a:lnTo>
                <a:lnTo>
                  <a:pt x="12128" y="0"/>
                </a:lnTo>
                <a:lnTo>
                  <a:pt x="8496" y="1968"/>
                </a:lnTo>
                <a:lnTo>
                  <a:pt x="7429" y="5308"/>
                </a:lnTo>
                <a:lnTo>
                  <a:pt x="6134" y="9207"/>
                </a:lnTo>
                <a:lnTo>
                  <a:pt x="5054" y="12547"/>
                </a:lnTo>
                <a:lnTo>
                  <a:pt x="3987" y="15887"/>
                </a:lnTo>
                <a:lnTo>
                  <a:pt x="4051" y="16027"/>
                </a:lnTo>
                <a:lnTo>
                  <a:pt x="2946" y="19215"/>
                </a:lnTo>
                <a:lnTo>
                  <a:pt x="3048" y="19418"/>
                </a:lnTo>
                <a:lnTo>
                  <a:pt x="1943" y="22555"/>
                </a:lnTo>
                <a:lnTo>
                  <a:pt x="2070" y="22796"/>
                </a:lnTo>
                <a:lnTo>
                  <a:pt x="952" y="25895"/>
                </a:lnTo>
                <a:lnTo>
                  <a:pt x="1104" y="26200"/>
                </a:lnTo>
                <a:lnTo>
                  <a:pt x="0" y="29235"/>
                </a:lnTo>
                <a:lnTo>
                  <a:pt x="2349" y="33591"/>
                </a:lnTo>
                <a:lnTo>
                  <a:pt x="6959" y="35331"/>
                </a:lnTo>
                <a:lnTo>
                  <a:pt x="10541" y="33401"/>
                </a:lnTo>
                <a:lnTo>
                  <a:pt x="11849" y="29476"/>
                </a:lnTo>
                <a:lnTo>
                  <a:pt x="11760" y="29311"/>
                </a:lnTo>
                <a:lnTo>
                  <a:pt x="12814" y="26073"/>
                </a:lnTo>
                <a:lnTo>
                  <a:pt x="13804" y="22669"/>
                </a:lnTo>
                <a:lnTo>
                  <a:pt x="14630" y="19837"/>
                </a:lnTo>
                <a:lnTo>
                  <a:pt x="14820" y="19265"/>
                </a:lnTo>
                <a:lnTo>
                  <a:pt x="15671" y="16484"/>
                </a:lnTo>
                <a:lnTo>
                  <a:pt x="16738" y="13119"/>
                </a:lnTo>
                <a:lnTo>
                  <a:pt x="16878" y="13042"/>
                </a:lnTo>
                <a:lnTo>
                  <a:pt x="17830" y="9766"/>
                </a:lnTo>
                <a:lnTo>
                  <a:pt x="18021" y="9652"/>
                </a:lnTo>
                <a:lnTo>
                  <a:pt x="19151" y="5664"/>
                </a:lnTo>
                <a:close/>
              </a:path>
              <a:path w="5455920" h="234315">
                <a:moveTo>
                  <a:pt x="54330" y="33540"/>
                </a:moveTo>
                <a:lnTo>
                  <a:pt x="51854" y="29400"/>
                </a:lnTo>
                <a:lnTo>
                  <a:pt x="47231" y="27965"/>
                </a:lnTo>
                <a:lnTo>
                  <a:pt x="43599" y="29959"/>
                </a:lnTo>
                <a:lnTo>
                  <a:pt x="42519" y="33375"/>
                </a:lnTo>
                <a:lnTo>
                  <a:pt x="42278" y="33502"/>
                </a:lnTo>
                <a:lnTo>
                  <a:pt x="41173" y="36944"/>
                </a:lnTo>
                <a:lnTo>
                  <a:pt x="40995" y="37033"/>
                </a:lnTo>
                <a:lnTo>
                  <a:pt x="39852" y="40487"/>
                </a:lnTo>
                <a:lnTo>
                  <a:pt x="38557" y="44069"/>
                </a:lnTo>
                <a:lnTo>
                  <a:pt x="37312" y="47612"/>
                </a:lnTo>
                <a:lnTo>
                  <a:pt x="37198" y="47917"/>
                </a:lnTo>
                <a:lnTo>
                  <a:pt x="35979" y="51460"/>
                </a:lnTo>
                <a:lnTo>
                  <a:pt x="34785" y="54978"/>
                </a:lnTo>
                <a:lnTo>
                  <a:pt x="34848" y="55118"/>
                </a:lnTo>
                <a:lnTo>
                  <a:pt x="33629" y="58508"/>
                </a:lnTo>
                <a:lnTo>
                  <a:pt x="36029" y="62814"/>
                </a:lnTo>
                <a:lnTo>
                  <a:pt x="40665" y="64503"/>
                </a:lnTo>
                <a:lnTo>
                  <a:pt x="44246" y="62560"/>
                </a:lnTo>
                <a:lnTo>
                  <a:pt x="45402" y="59004"/>
                </a:lnTo>
                <a:lnTo>
                  <a:pt x="46558" y="55460"/>
                </a:lnTo>
                <a:lnTo>
                  <a:pt x="47726" y="51930"/>
                </a:lnTo>
                <a:lnTo>
                  <a:pt x="47904" y="51828"/>
                </a:lnTo>
                <a:lnTo>
                  <a:pt x="48958" y="48387"/>
                </a:lnTo>
                <a:lnTo>
                  <a:pt x="49187" y="48247"/>
                </a:lnTo>
                <a:lnTo>
                  <a:pt x="50203" y="44856"/>
                </a:lnTo>
                <a:lnTo>
                  <a:pt x="50495" y="44678"/>
                </a:lnTo>
                <a:lnTo>
                  <a:pt x="51473" y="41313"/>
                </a:lnTo>
                <a:lnTo>
                  <a:pt x="51841" y="41097"/>
                </a:lnTo>
                <a:lnTo>
                  <a:pt x="52781" y="37782"/>
                </a:lnTo>
                <a:lnTo>
                  <a:pt x="53225" y="37515"/>
                </a:lnTo>
                <a:lnTo>
                  <a:pt x="54330" y="33540"/>
                </a:lnTo>
                <a:close/>
              </a:path>
              <a:path w="5455920" h="234315">
                <a:moveTo>
                  <a:pt x="89611" y="61264"/>
                </a:moveTo>
                <a:lnTo>
                  <a:pt x="87134" y="57111"/>
                </a:lnTo>
                <a:lnTo>
                  <a:pt x="82511" y="55689"/>
                </a:lnTo>
                <a:lnTo>
                  <a:pt x="78905" y="57696"/>
                </a:lnTo>
                <a:lnTo>
                  <a:pt x="77825" y="61150"/>
                </a:lnTo>
                <a:lnTo>
                  <a:pt x="77368" y="61404"/>
                </a:lnTo>
                <a:lnTo>
                  <a:pt x="76250" y="64909"/>
                </a:lnTo>
                <a:lnTo>
                  <a:pt x="75869" y="65112"/>
                </a:lnTo>
                <a:lnTo>
                  <a:pt x="74714" y="68643"/>
                </a:lnTo>
                <a:lnTo>
                  <a:pt x="74409" y="68808"/>
                </a:lnTo>
                <a:lnTo>
                  <a:pt x="73215" y="72390"/>
                </a:lnTo>
                <a:lnTo>
                  <a:pt x="72986" y="72504"/>
                </a:lnTo>
                <a:lnTo>
                  <a:pt x="71755" y="76123"/>
                </a:lnTo>
                <a:lnTo>
                  <a:pt x="71602" y="76200"/>
                </a:lnTo>
                <a:lnTo>
                  <a:pt x="70332" y="79870"/>
                </a:lnTo>
                <a:lnTo>
                  <a:pt x="68935" y="83604"/>
                </a:lnTo>
                <a:lnTo>
                  <a:pt x="67551" y="87439"/>
                </a:lnTo>
                <a:lnTo>
                  <a:pt x="69938" y="91770"/>
                </a:lnTo>
                <a:lnTo>
                  <a:pt x="74587" y="93459"/>
                </a:lnTo>
                <a:lnTo>
                  <a:pt x="78155" y="91490"/>
                </a:lnTo>
                <a:lnTo>
                  <a:pt x="79324" y="87858"/>
                </a:lnTo>
                <a:lnTo>
                  <a:pt x="79527" y="87744"/>
                </a:lnTo>
                <a:lnTo>
                  <a:pt x="80657" y="84162"/>
                </a:lnTo>
                <a:lnTo>
                  <a:pt x="80937" y="83997"/>
                </a:lnTo>
                <a:lnTo>
                  <a:pt x="82029" y="80454"/>
                </a:lnTo>
                <a:lnTo>
                  <a:pt x="82384" y="80251"/>
                </a:lnTo>
                <a:lnTo>
                  <a:pt x="83426" y="76758"/>
                </a:lnTo>
                <a:lnTo>
                  <a:pt x="83858" y="76504"/>
                </a:lnTo>
                <a:lnTo>
                  <a:pt x="84874" y="73063"/>
                </a:lnTo>
                <a:lnTo>
                  <a:pt x="85382" y="72758"/>
                </a:lnTo>
                <a:lnTo>
                  <a:pt x="86360" y="69354"/>
                </a:lnTo>
                <a:lnTo>
                  <a:pt x="86931" y="69011"/>
                </a:lnTo>
                <a:lnTo>
                  <a:pt x="87871" y="65646"/>
                </a:lnTo>
                <a:lnTo>
                  <a:pt x="88519" y="65252"/>
                </a:lnTo>
                <a:lnTo>
                  <a:pt x="89611" y="61264"/>
                </a:lnTo>
                <a:close/>
              </a:path>
              <a:path w="5455920" h="234315">
                <a:moveTo>
                  <a:pt x="124904" y="88988"/>
                </a:moveTo>
                <a:lnTo>
                  <a:pt x="122415" y="84836"/>
                </a:lnTo>
                <a:lnTo>
                  <a:pt x="117805" y="83413"/>
                </a:lnTo>
                <a:lnTo>
                  <a:pt x="114211" y="85432"/>
                </a:lnTo>
                <a:lnTo>
                  <a:pt x="113144" y="88938"/>
                </a:lnTo>
                <a:lnTo>
                  <a:pt x="112458" y="89306"/>
                </a:lnTo>
                <a:lnTo>
                  <a:pt x="111340" y="92862"/>
                </a:lnTo>
                <a:lnTo>
                  <a:pt x="110756" y="93179"/>
                </a:lnTo>
                <a:lnTo>
                  <a:pt x="109601" y="96774"/>
                </a:lnTo>
                <a:lnTo>
                  <a:pt x="109080" y="97053"/>
                </a:lnTo>
                <a:lnTo>
                  <a:pt x="107886" y="100698"/>
                </a:lnTo>
                <a:lnTo>
                  <a:pt x="107467" y="100926"/>
                </a:lnTo>
                <a:lnTo>
                  <a:pt x="106222" y="104609"/>
                </a:lnTo>
                <a:lnTo>
                  <a:pt x="105879" y="104787"/>
                </a:lnTo>
                <a:lnTo>
                  <a:pt x="104597" y="108521"/>
                </a:lnTo>
                <a:lnTo>
                  <a:pt x="104330" y="108661"/>
                </a:lnTo>
                <a:lnTo>
                  <a:pt x="103022" y="112445"/>
                </a:lnTo>
                <a:lnTo>
                  <a:pt x="102831" y="112534"/>
                </a:lnTo>
                <a:lnTo>
                  <a:pt x="101473" y="116382"/>
                </a:lnTo>
                <a:lnTo>
                  <a:pt x="103873" y="120700"/>
                </a:lnTo>
                <a:lnTo>
                  <a:pt x="108508" y="122389"/>
                </a:lnTo>
                <a:lnTo>
                  <a:pt x="112064" y="120421"/>
                </a:lnTo>
                <a:lnTo>
                  <a:pt x="113245" y="116713"/>
                </a:lnTo>
                <a:lnTo>
                  <a:pt x="113626" y="116497"/>
                </a:lnTo>
                <a:lnTo>
                  <a:pt x="114744" y="112852"/>
                </a:lnTo>
                <a:lnTo>
                  <a:pt x="115214" y="112585"/>
                </a:lnTo>
                <a:lnTo>
                  <a:pt x="116306" y="108978"/>
                </a:lnTo>
                <a:lnTo>
                  <a:pt x="116852" y="108661"/>
                </a:lnTo>
                <a:lnTo>
                  <a:pt x="117906" y="105117"/>
                </a:lnTo>
                <a:lnTo>
                  <a:pt x="118529" y="104749"/>
                </a:lnTo>
                <a:lnTo>
                  <a:pt x="119532" y="101269"/>
                </a:lnTo>
                <a:lnTo>
                  <a:pt x="120256" y="100838"/>
                </a:lnTo>
                <a:lnTo>
                  <a:pt x="121234" y="97383"/>
                </a:lnTo>
                <a:lnTo>
                  <a:pt x="122021" y="96913"/>
                </a:lnTo>
                <a:lnTo>
                  <a:pt x="122948" y="93522"/>
                </a:lnTo>
                <a:lnTo>
                  <a:pt x="123825" y="92989"/>
                </a:lnTo>
                <a:lnTo>
                  <a:pt x="124904" y="88988"/>
                </a:lnTo>
                <a:close/>
              </a:path>
              <a:path w="5455920" h="234315">
                <a:moveTo>
                  <a:pt x="160540" y="116255"/>
                </a:moveTo>
                <a:lnTo>
                  <a:pt x="158013" y="112141"/>
                </a:lnTo>
                <a:lnTo>
                  <a:pt x="153365" y="110782"/>
                </a:lnTo>
                <a:lnTo>
                  <a:pt x="149771" y="112826"/>
                </a:lnTo>
                <a:lnTo>
                  <a:pt x="148691" y="116395"/>
                </a:lnTo>
                <a:lnTo>
                  <a:pt x="147802" y="116903"/>
                </a:lnTo>
                <a:lnTo>
                  <a:pt x="146697" y="120510"/>
                </a:lnTo>
                <a:lnTo>
                  <a:pt x="145859" y="120967"/>
                </a:lnTo>
                <a:lnTo>
                  <a:pt x="144703" y="124637"/>
                </a:lnTo>
                <a:lnTo>
                  <a:pt x="143967" y="125044"/>
                </a:lnTo>
                <a:lnTo>
                  <a:pt x="142786" y="128765"/>
                </a:lnTo>
                <a:lnTo>
                  <a:pt x="142125" y="129108"/>
                </a:lnTo>
                <a:lnTo>
                  <a:pt x="140906" y="132867"/>
                </a:lnTo>
                <a:lnTo>
                  <a:pt x="140322" y="133172"/>
                </a:lnTo>
                <a:lnTo>
                  <a:pt x="139052" y="136994"/>
                </a:lnTo>
                <a:lnTo>
                  <a:pt x="138582" y="137236"/>
                </a:lnTo>
                <a:lnTo>
                  <a:pt x="137261" y="141097"/>
                </a:lnTo>
                <a:lnTo>
                  <a:pt x="136867" y="141312"/>
                </a:lnTo>
                <a:lnTo>
                  <a:pt x="135534" y="145148"/>
                </a:lnTo>
                <a:lnTo>
                  <a:pt x="137972" y="149440"/>
                </a:lnTo>
                <a:lnTo>
                  <a:pt x="142646" y="151066"/>
                </a:lnTo>
                <a:lnTo>
                  <a:pt x="146202" y="149072"/>
                </a:lnTo>
                <a:lnTo>
                  <a:pt x="147383" y="145288"/>
                </a:lnTo>
                <a:lnTo>
                  <a:pt x="147967" y="144957"/>
                </a:lnTo>
                <a:lnTo>
                  <a:pt x="149085" y="141236"/>
                </a:lnTo>
                <a:lnTo>
                  <a:pt x="149771" y="140843"/>
                </a:lnTo>
                <a:lnTo>
                  <a:pt x="150850" y="137185"/>
                </a:lnTo>
                <a:lnTo>
                  <a:pt x="151625" y="136728"/>
                </a:lnTo>
                <a:lnTo>
                  <a:pt x="152654" y="133121"/>
                </a:lnTo>
                <a:lnTo>
                  <a:pt x="153517" y="132613"/>
                </a:lnTo>
                <a:lnTo>
                  <a:pt x="154520" y="129057"/>
                </a:lnTo>
                <a:lnTo>
                  <a:pt x="155460" y="128498"/>
                </a:lnTo>
                <a:lnTo>
                  <a:pt x="156425" y="125006"/>
                </a:lnTo>
                <a:lnTo>
                  <a:pt x="157454" y="124383"/>
                </a:lnTo>
                <a:lnTo>
                  <a:pt x="158369" y="120942"/>
                </a:lnTo>
                <a:lnTo>
                  <a:pt x="159486" y="120256"/>
                </a:lnTo>
                <a:lnTo>
                  <a:pt x="160540" y="116255"/>
                </a:lnTo>
                <a:close/>
              </a:path>
              <a:path w="5455920" h="234315">
                <a:moveTo>
                  <a:pt x="196176" y="143510"/>
                </a:moveTo>
                <a:lnTo>
                  <a:pt x="193649" y="139395"/>
                </a:lnTo>
                <a:lnTo>
                  <a:pt x="189014" y="138036"/>
                </a:lnTo>
                <a:lnTo>
                  <a:pt x="185432" y="140093"/>
                </a:lnTo>
                <a:lnTo>
                  <a:pt x="184365" y="143713"/>
                </a:lnTo>
                <a:lnTo>
                  <a:pt x="183248" y="144348"/>
                </a:lnTo>
                <a:lnTo>
                  <a:pt x="182130" y="148031"/>
                </a:lnTo>
                <a:lnTo>
                  <a:pt x="181102" y="148602"/>
                </a:lnTo>
                <a:lnTo>
                  <a:pt x="179946" y="152311"/>
                </a:lnTo>
                <a:lnTo>
                  <a:pt x="179006" y="152831"/>
                </a:lnTo>
                <a:lnTo>
                  <a:pt x="177800" y="156616"/>
                </a:lnTo>
                <a:lnTo>
                  <a:pt x="176961" y="157073"/>
                </a:lnTo>
                <a:lnTo>
                  <a:pt x="175729" y="160921"/>
                </a:lnTo>
                <a:lnTo>
                  <a:pt x="174967" y="161328"/>
                </a:lnTo>
                <a:lnTo>
                  <a:pt x="173697" y="165188"/>
                </a:lnTo>
                <a:lnTo>
                  <a:pt x="173037" y="165557"/>
                </a:lnTo>
                <a:lnTo>
                  <a:pt x="171742" y="169430"/>
                </a:lnTo>
                <a:lnTo>
                  <a:pt x="171157" y="169799"/>
                </a:lnTo>
                <a:lnTo>
                  <a:pt x="169837" y="173659"/>
                </a:lnTo>
                <a:lnTo>
                  <a:pt x="172288" y="177952"/>
                </a:lnTo>
                <a:lnTo>
                  <a:pt x="176949" y="179565"/>
                </a:lnTo>
                <a:lnTo>
                  <a:pt x="180492" y="177558"/>
                </a:lnTo>
                <a:lnTo>
                  <a:pt x="181660" y="173710"/>
                </a:lnTo>
                <a:lnTo>
                  <a:pt x="182422" y="173278"/>
                </a:lnTo>
                <a:lnTo>
                  <a:pt x="183540" y="169494"/>
                </a:lnTo>
                <a:lnTo>
                  <a:pt x="184416" y="168986"/>
                </a:lnTo>
                <a:lnTo>
                  <a:pt x="185496" y="165277"/>
                </a:lnTo>
                <a:lnTo>
                  <a:pt x="186461" y="164706"/>
                </a:lnTo>
                <a:lnTo>
                  <a:pt x="187502" y="161048"/>
                </a:lnTo>
                <a:lnTo>
                  <a:pt x="188556" y="160413"/>
                </a:lnTo>
                <a:lnTo>
                  <a:pt x="189547" y="156819"/>
                </a:lnTo>
                <a:lnTo>
                  <a:pt x="190703" y="156121"/>
                </a:lnTo>
                <a:lnTo>
                  <a:pt x="191655" y="152603"/>
                </a:lnTo>
                <a:lnTo>
                  <a:pt x="192900" y="151828"/>
                </a:lnTo>
                <a:lnTo>
                  <a:pt x="193814" y="148361"/>
                </a:lnTo>
                <a:lnTo>
                  <a:pt x="195148" y="147523"/>
                </a:lnTo>
                <a:lnTo>
                  <a:pt x="196176" y="143510"/>
                </a:lnTo>
                <a:close/>
              </a:path>
              <a:path w="5455920" h="234315">
                <a:moveTo>
                  <a:pt x="231965" y="170599"/>
                </a:moveTo>
                <a:lnTo>
                  <a:pt x="229387" y="166522"/>
                </a:lnTo>
                <a:lnTo>
                  <a:pt x="224726" y="165201"/>
                </a:lnTo>
                <a:lnTo>
                  <a:pt x="221157" y="167297"/>
                </a:lnTo>
                <a:lnTo>
                  <a:pt x="220091" y="170967"/>
                </a:lnTo>
                <a:lnTo>
                  <a:pt x="218706" y="171767"/>
                </a:lnTo>
                <a:lnTo>
                  <a:pt x="217601" y="175501"/>
                </a:lnTo>
                <a:lnTo>
                  <a:pt x="216331" y="176225"/>
                </a:lnTo>
                <a:lnTo>
                  <a:pt x="215201" y="179997"/>
                </a:lnTo>
                <a:lnTo>
                  <a:pt x="214033" y="180644"/>
                </a:lnTo>
                <a:lnTo>
                  <a:pt x="212839" y="184492"/>
                </a:lnTo>
                <a:lnTo>
                  <a:pt x="211810" y="185051"/>
                </a:lnTo>
                <a:lnTo>
                  <a:pt x="210566" y="188950"/>
                </a:lnTo>
                <a:lnTo>
                  <a:pt x="209613" y="189471"/>
                </a:lnTo>
                <a:lnTo>
                  <a:pt x="208356" y="193344"/>
                </a:lnTo>
                <a:lnTo>
                  <a:pt x="207492" y="193878"/>
                </a:lnTo>
                <a:lnTo>
                  <a:pt x="206209" y="197751"/>
                </a:lnTo>
                <a:lnTo>
                  <a:pt x="205422" y="198297"/>
                </a:lnTo>
                <a:lnTo>
                  <a:pt x="204114" y="202158"/>
                </a:lnTo>
                <a:lnTo>
                  <a:pt x="206578" y="206451"/>
                </a:lnTo>
                <a:lnTo>
                  <a:pt x="211239" y="208076"/>
                </a:lnTo>
                <a:lnTo>
                  <a:pt x="214757" y="206057"/>
                </a:lnTo>
                <a:lnTo>
                  <a:pt x="215925" y="202145"/>
                </a:lnTo>
                <a:lnTo>
                  <a:pt x="216877" y="201599"/>
                </a:lnTo>
                <a:lnTo>
                  <a:pt x="218020" y="197739"/>
                </a:lnTo>
                <a:lnTo>
                  <a:pt x="219062" y="197116"/>
                </a:lnTo>
                <a:lnTo>
                  <a:pt x="220141" y="193332"/>
                </a:lnTo>
                <a:lnTo>
                  <a:pt x="221335" y="192620"/>
                </a:lnTo>
                <a:lnTo>
                  <a:pt x="222364" y="188912"/>
                </a:lnTo>
                <a:lnTo>
                  <a:pt x="223659" y="188125"/>
                </a:lnTo>
                <a:lnTo>
                  <a:pt x="224637" y="184492"/>
                </a:lnTo>
                <a:lnTo>
                  <a:pt x="226034" y="183629"/>
                </a:lnTo>
                <a:lnTo>
                  <a:pt x="226974" y="180035"/>
                </a:lnTo>
                <a:lnTo>
                  <a:pt x="228473" y="179108"/>
                </a:lnTo>
                <a:lnTo>
                  <a:pt x="229374" y="175602"/>
                </a:lnTo>
                <a:lnTo>
                  <a:pt x="230962" y="174599"/>
                </a:lnTo>
                <a:lnTo>
                  <a:pt x="231965" y="170599"/>
                </a:lnTo>
                <a:close/>
              </a:path>
              <a:path w="5455920" h="234315">
                <a:moveTo>
                  <a:pt x="267982" y="197370"/>
                </a:moveTo>
                <a:lnTo>
                  <a:pt x="265391" y="193281"/>
                </a:lnTo>
                <a:lnTo>
                  <a:pt x="260731" y="191985"/>
                </a:lnTo>
                <a:lnTo>
                  <a:pt x="257175" y="194081"/>
                </a:lnTo>
                <a:lnTo>
                  <a:pt x="256120" y="197815"/>
                </a:lnTo>
                <a:lnTo>
                  <a:pt x="254533" y="198729"/>
                </a:lnTo>
                <a:lnTo>
                  <a:pt x="253441" y="202501"/>
                </a:lnTo>
                <a:lnTo>
                  <a:pt x="251942" y="203365"/>
                </a:lnTo>
                <a:lnTo>
                  <a:pt x="250799" y="207225"/>
                </a:lnTo>
                <a:lnTo>
                  <a:pt x="249415" y="208000"/>
                </a:lnTo>
                <a:lnTo>
                  <a:pt x="248234" y="211899"/>
                </a:lnTo>
                <a:lnTo>
                  <a:pt x="246951" y="212623"/>
                </a:lnTo>
                <a:lnTo>
                  <a:pt x="245745" y="216522"/>
                </a:lnTo>
                <a:lnTo>
                  <a:pt x="244551" y="217246"/>
                </a:lnTo>
                <a:lnTo>
                  <a:pt x="243319" y="221132"/>
                </a:lnTo>
                <a:lnTo>
                  <a:pt x="242214" y="221869"/>
                </a:lnTo>
                <a:lnTo>
                  <a:pt x="240957" y="225742"/>
                </a:lnTo>
                <a:lnTo>
                  <a:pt x="243484" y="229984"/>
                </a:lnTo>
                <a:lnTo>
                  <a:pt x="248196" y="231533"/>
                </a:lnTo>
                <a:lnTo>
                  <a:pt x="251701" y="229463"/>
                </a:lnTo>
                <a:lnTo>
                  <a:pt x="252818" y="225552"/>
                </a:lnTo>
                <a:lnTo>
                  <a:pt x="254101" y="224790"/>
                </a:lnTo>
                <a:lnTo>
                  <a:pt x="255181" y="220954"/>
                </a:lnTo>
                <a:lnTo>
                  <a:pt x="256552" y="220116"/>
                </a:lnTo>
                <a:lnTo>
                  <a:pt x="257581" y="216357"/>
                </a:lnTo>
                <a:lnTo>
                  <a:pt x="259067" y="215442"/>
                </a:lnTo>
                <a:lnTo>
                  <a:pt x="260045" y="211759"/>
                </a:lnTo>
                <a:lnTo>
                  <a:pt x="261645" y="210769"/>
                </a:lnTo>
                <a:lnTo>
                  <a:pt x="262585" y="207149"/>
                </a:lnTo>
                <a:lnTo>
                  <a:pt x="264287" y="206082"/>
                </a:lnTo>
                <a:lnTo>
                  <a:pt x="265176" y="202539"/>
                </a:lnTo>
                <a:lnTo>
                  <a:pt x="266992" y="201383"/>
                </a:lnTo>
                <a:lnTo>
                  <a:pt x="267982" y="197370"/>
                </a:lnTo>
                <a:close/>
              </a:path>
              <a:path w="5455920" h="234315">
                <a:moveTo>
                  <a:pt x="303987" y="224142"/>
                </a:moveTo>
                <a:lnTo>
                  <a:pt x="301396" y="220052"/>
                </a:lnTo>
                <a:lnTo>
                  <a:pt x="296735" y="218757"/>
                </a:lnTo>
                <a:lnTo>
                  <a:pt x="293192" y="220865"/>
                </a:lnTo>
                <a:lnTo>
                  <a:pt x="292112" y="224802"/>
                </a:lnTo>
                <a:lnTo>
                  <a:pt x="294830" y="228981"/>
                </a:lnTo>
                <a:lnTo>
                  <a:pt x="299593" y="230365"/>
                </a:lnTo>
                <a:lnTo>
                  <a:pt x="303009" y="228168"/>
                </a:lnTo>
                <a:lnTo>
                  <a:pt x="303987" y="224142"/>
                </a:lnTo>
                <a:close/>
              </a:path>
              <a:path w="5455920" h="234315">
                <a:moveTo>
                  <a:pt x="5455551" y="233413"/>
                </a:moveTo>
                <a:lnTo>
                  <a:pt x="5454751" y="222338"/>
                </a:lnTo>
                <a:lnTo>
                  <a:pt x="5446839" y="222554"/>
                </a:lnTo>
                <a:lnTo>
                  <a:pt x="5438927" y="222770"/>
                </a:lnTo>
                <a:lnTo>
                  <a:pt x="5438775" y="233857"/>
                </a:lnTo>
                <a:lnTo>
                  <a:pt x="5455551" y="23341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" name="bg object 95"/>
          <p:cNvSpPr/>
          <p:nvPr/>
        </p:nvSpPr>
        <p:spPr>
          <a:xfrm>
            <a:off x="5506358" y="7309473"/>
            <a:ext cx="241300" cy="0"/>
          </a:xfrm>
          <a:custGeom>
            <a:avLst/>
            <a:gdLst/>
            <a:ahLst/>
            <a:cxnLst/>
            <a:rect l="l" t="t" r="r" b="b"/>
            <a:pathLst>
              <a:path w="241300" h="0">
                <a:moveTo>
                  <a:pt x="0" y="0"/>
                </a:moveTo>
                <a:lnTo>
                  <a:pt x="240865" y="0"/>
                </a:lnTo>
              </a:path>
            </a:pathLst>
          </a:custGeom>
          <a:ln w="14955">
            <a:solidFill>
              <a:srgbClr val="FFFFFF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bg object 96"/>
          <p:cNvSpPr/>
          <p:nvPr/>
        </p:nvSpPr>
        <p:spPr>
          <a:xfrm>
            <a:off x="31165" y="7077684"/>
            <a:ext cx="5805805" cy="238125"/>
          </a:xfrm>
          <a:custGeom>
            <a:avLst/>
            <a:gdLst/>
            <a:ahLst/>
            <a:cxnLst/>
            <a:rect l="l" t="t" r="r" b="b"/>
            <a:pathLst>
              <a:path w="5805805" h="238125">
                <a:moveTo>
                  <a:pt x="11912" y="5626"/>
                </a:moveTo>
                <a:lnTo>
                  <a:pt x="9448" y="1447"/>
                </a:lnTo>
                <a:lnTo>
                  <a:pt x="4838" y="0"/>
                </a:lnTo>
                <a:lnTo>
                  <a:pt x="1219" y="1981"/>
                </a:lnTo>
                <a:lnTo>
                  <a:pt x="0" y="5880"/>
                </a:lnTo>
                <a:lnTo>
                  <a:pt x="2590" y="10147"/>
                </a:lnTo>
                <a:lnTo>
                  <a:pt x="7302" y="11696"/>
                </a:lnTo>
                <a:lnTo>
                  <a:pt x="10807" y="9626"/>
                </a:lnTo>
                <a:lnTo>
                  <a:pt x="11912" y="5626"/>
                </a:lnTo>
                <a:close/>
              </a:path>
              <a:path w="5805805" h="238125">
                <a:moveTo>
                  <a:pt x="47307" y="33312"/>
                </a:moveTo>
                <a:lnTo>
                  <a:pt x="44805" y="29171"/>
                </a:lnTo>
                <a:lnTo>
                  <a:pt x="40170" y="27774"/>
                </a:lnTo>
                <a:lnTo>
                  <a:pt x="36550" y="29794"/>
                </a:lnTo>
                <a:lnTo>
                  <a:pt x="35356" y="33693"/>
                </a:lnTo>
                <a:lnTo>
                  <a:pt x="37985" y="37909"/>
                </a:lnTo>
                <a:lnTo>
                  <a:pt x="42735" y="39408"/>
                </a:lnTo>
                <a:lnTo>
                  <a:pt x="46228" y="37299"/>
                </a:lnTo>
                <a:lnTo>
                  <a:pt x="47307" y="33312"/>
                </a:lnTo>
                <a:close/>
              </a:path>
              <a:path w="5805805" h="238125">
                <a:moveTo>
                  <a:pt x="82816" y="60858"/>
                </a:moveTo>
                <a:lnTo>
                  <a:pt x="80302" y="56718"/>
                </a:lnTo>
                <a:lnTo>
                  <a:pt x="75666" y="55321"/>
                </a:lnTo>
                <a:lnTo>
                  <a:pt x="72072" y="57353"/>
                </a:lnTo>
                <a:lnTo>
                  <a:pt x="70891" y="61252"/>
                </a:lnTo>
                <a:lnTo>
                  <a:pt x="73520" y="65481"/>
                </a:lnTo>
                <a:lnTo>
                  <a:pt x="78270" y="66979"/>
                </a:lnTo>
                <a:lnTo>
                  <a:pt x="81749" y="64858"/>
                </a:lnTo>
                <a:lnTo>
                  <a:pt x="82816" y="60858"/>
                </a:lnTo>
                <a:close/>
              </a:path>
              <a:path w="5805805" h="238125">
                <a:moveTo>
                  <a:pt x="118338" y="88392"/>
                </a:moveTo>
                <a:lnTo>
                  <a:pt x="115811" y="84264"/>
                </a:lnTo>
                <a:lnTo>
                  <a:pt x="111188" y="82880"/>
                </a:lnTo>
                <a:lnTo>
                  <a:pt x="107594" y="84912"/>
                </a:lnTo>
                <a:lnTo>
                  <a:pt x="106426" y="88836"/>
                </a:lnTo>
                <a:lnTo>
                  <a:pt x="109067" y="93065"/>
                </a:lnTo>
                <a:lnTo>
                  <a:pt x="113817" y="94538"/>
                </a:lnTo>
                <a:lnTo>
                  <a:pt x="117297" y="92392"/>
                </a:lnTo>
                <a:lnTo>
                  <a:pt x="118338" y="88392"/>
                </a:lnTo>
                <a:close/>
              </a:path>
              <a:path w="5805805" h="238125">
                <a:moveTo>
                  <a:pt x="154203" y="115481"/>
                </a:moveTo>
                <a:lnTo>
                  <a:pt x="151638" y="111379"/>
                </a:lnTo>
                <a:lnTo>
                  <a:pt x="146989" y="110032"/>
                </a:lnTo>
                <a:lnTo>
                  <a:pt x="143408" y="112102"/>
                </a:lnTo>
                <a:lnTo>
                  <a:pt x="142265" y="116014"/>
                </a:lnTo>
                <a:lnTo>
                  <a:pt x="144945" y="120205"/>
                </a:lnTo>
                <a:lnTo>
                  <a:pt x="149720" y="121640"/>
                </a:lnTo>
                <a:lnTo>
                  <a:pt x="153174" y="119481"/>
                </a:lnTo>
                <a:lnTo>
                  <a:pt x="154203" y="115481"/>
                </a:lnTo>
                <a:close/>
              </a:path>
              <a:path w="5805805" h="238125">
                <a:moveTo>
                  <a:pt x="190068" y="142557"/>
                </a:moveTo>
                <a:lnTo>
                  <a:pt x="187490" y="138455"/>
                </a:lnTo>
                <a:lnTo>
                  <a:pt x="182854" y="137109"/>
                </a:lnTo>
                <a:lnTo>
                  <a:pt x="179285" y="139192"/>
                </a:lnTo>
                <a:lnTo>
                  <a:pt x="178168" y="143116"/>
                </a:lnTo>
                <a:lnTo>
                  <a:pt x="180848" y="147320"/>
                </a:lnTo>
                <a:lnTo>
                  <a:pt x="185610" y="148742"/>
                </a:lnTo>
                <a:lnTo>
                  <a:pt x="189064" y="146570"/>
                </a:lnTo>
                <a:lnTo>
                  <a:pt x="190068" y="142557"/>
                </a:lnTo>
                <a:close/>
              </a:path>
              <a:path w="5805805" h="238125">
                <a:moveTo>
                  <a:pt x="226085" y="169418"/>
                </a:moveTo>
                <a:lnTo>
                  <a:pt x="223481" y="165354"/>
                </a:lnTo>
                <a:lnTo>
                  <a:pt x="218808" y="164071"/>
                </a:lnTo>
                <a:lnTo>
                  <a:pt x="215239" y="166179"/>
                </a:lnTo>
                <a:lnTo>
                  <a:pt x="214147" y="170103"/>
                </a:lnTo>
                <a:lnTo>
                  <a:pt x="216877" y="174256"/>
                </a:lnTo>
                <a:lnTo>
                  <a:pt x="221678" y="175628"/>
                </a:lnTo>
                <a:lnTo>
                  <a:pt x="225120" y="173431"/>
                </a:lnTo>
                <a:lnTo>
                  <a:pt x="226085" y="169418"/>
                </a:lnTo>
                <a:close/>
              </a:path>
              <a:path w="5805805" h="238125">
                <a:moveTo>
                  <a:pt x="262318" y="196011"/>
                </a:moveTo>
                <a:lnTo>
                  <a:pt x="259702" y="191947"/>
                </a:lnTo>
                <a:lnTo>
                  <a:pt x="255028" y="190665"/>
                </a:lnTo>
                <a:lnTo>
                  <a:pt x="251485" y="192786"/>
                </a:lnTo>
                <a:lnTo>
                  <a:pt x="250405" y="196723"/>
                </a:lnTo>
                <a:lnTo>
                  <a:pt x="253149" y="200888"/>
                </a:lnTo>
                <a:lnTo>
                  <a:pt x="257937" y="202247"/>
                </a:lnTo>
                <a:lnTo>
                  <a:pt x="261366" y="200037"/>
                </a:lnTo>
                <a:lnTo>
                  <a:pt x="262318" y="196011"/>
                </a:lnTo>
                <a:close/>
              </a:path>
              <a:path w="5805805" h="238125">
                <a:moveTo>
                  <a:pt x="298538" y="222605"/>
                </a:moveTo>
                <a:lnTo>
                  <a:pt x="295922" y="218528"/>
                </a:lnTo>
                <a:lnTo>
                  <a:pt x="291261" y="217258"/>
                </a:lnTo>
                <a:lnTo>
                  <a:pt x="287731" y="219392"/>
                </a:lnTo>
                <a:lnTo>
                  <a:pt x="286677" y="223342"/>
                </a:lnTo>
                <a:lnTo>
                  <a:pt x="289420" y="227507"/>
                </a:lnTo>
                <a:lnTo>
                  <a:pt x="294195" y="228866"/>
                </a:lnTo>
                <a:lnTo>
                  <a:pt x="297599" y="226644"/>
                </a:lnTo>
                <a:lnTo>
                  <a:pt x="298538" y="222605"/>
                </a:lnTo>
                <a:close/>
              </a:path>
              <a:path w="5805805" h="238125">
                <a:moveTo>
                  <a:pt x="4972609" y="237515"/>
                </a:moveTo>
                <a:lnTo>
                  <a:pt x="4972037" y="234403"/>
                </a:lnTo>
                <a:lnTo>
                  <a:pt x="4956340" y="236537"/>
                </a:lnTo>
                <a:lnTo>
                  <a:pt x="4956429" y="237515"/>
                </a:lnTo>
                <a:lnTo>
                  <a:pt x="4972609" y="237515"/>
                </a:lnTo>
                <a:close/>
              </a:path>
              <a:path w="5805805" h="238125">
                <a:moveTo>
                  <a:pt x="5018240" y="237515"/>
                </a:moveTo>
                <a:lnTo>
                  <a:pt x="5016665" y="228346"/>
                </a:lnTo>
                <a:lnTo>
                  <a:pt x="5000955" y="230454"/>
                </a:lnTo>
                <a:lnTo>
                  <a:pt x="5001552" y="237515"/>
                </a:lnTo>
                <a:lnTo>
                  <a:pt x="5018240" y="237515"/>
                </a:lnTo>
                <a:close/>
              </a:path>
              <a:path w="5805805" h="238125">
                <a:moveTo>
                  <a:pt x="5063134" y="234162"/>
                </a:moveTo>
                <a:lnTo>
                  <a:pt x="5061407" y="223202"/>
                </a:lnTo>
                <a:lnTo>
                  <a:pt x="5053533" y="224116"/>
                </a:lnTo>
                <a:lnTo>
                  <a:pt x="5045659" y="225031"/>
                </a:lnTo>
                <a:lnTo>
                  <a:pt x="5046446" y="236093"/>
                </a:lnTo>
                <a:lnTo>
                  <a:pt x="5063134" y="234162"/>
                </a:lnTo>
                <a:close/>
              </a:path>
              <a:path w="5805805" h="238125">
                <a:moveTo>
                  <a:pt x="5107775" y="229489"/>
                </a:moveTo>
                <a:lnTo>
                  <a:pt x="5106187" y="218516"/>
                </a:lnTo>
                <a:lnTo>
                  <a:pt x="5098300" y="219265"/>
                </a:lnTo>
                <a:lnTo>
                  <a:pt x="5090414" y="220014"/>
                </a:lnTo>
                <a:lnTo>
                  <a:pt x="5091049" y="231089"/>
                </a:lnTo>
                <a:lnTo>
                  <a:pt x="5107775" y="229489"/>
                </a:lnTo>
                <a:close/>
              </a:path>
              <a:path w="5805805" h="238125">
                <a:moveTo>
                  <a:pt x="5152466" y="225209"/>
                </a:moveTo>
                <a:lnTo>
                  <a:pt x="5151018" y="214223"/>
                </a:lnTo>
                <a:lnTo>
                  <a:pt x="5143131" y="214972"/>
                </a:lnTo>
                <a:lnTo>
                  <a:pt x="5135245" y="215722"/>
                </a:lnTo>
                <a:lnTo>
                  <a:pt x="5135727" y="226809"/>
                </a:lnTo>
                <a:lnTo>
                  <a:pt x="5152466" y="225209"/>
                </a:lnTo>
                <a:close/>
              </a:path>
              <a:path w="5805805" h="238125">
                <a:moveTo>
                  <a:pt x="5197221" y="221881"/>
                </a:moveTo>
                <a:lnTo>
                  <a:pt x="5195913" y="210870"/>
                </a:lnTo>
                <a:lnTo>
                  <a:pt x="5188013" y="211455"/>
                </a:lnTo>
                <a:lnTo>
                  <a:pt x="5180114" y="212051"/>
                </a:lnTo>
                <a:lnTo>
                  <a:pt x="5180457" y="223139"/>
                </a:lnTo>
                <a:lnTo>
                  <a:pt x="5197221" y="221881"/>
                </a:lnTo>
                <a:close/>
              </a:path>
              <a:path w="5805805" h="238125">
                <a:moveTo>
                  <a:pt x="5805805" y="233489"/>
                </a:moveTo>
                <a:lnTo>
                  <a:pt x="5797918" y="232879"/>
                </a:lnTo>
                <a:lnTo>
                  <a:pt x="5790019" y="232346"/>
                </a:lnTo>
                <a:lnTo>
                  <a:pt x="5789447" y="237515"/>
                </a:lnTo>
                <a:lnTo>
                  <a:pt x="5805703" y="237515"/>
                </a:lnTo>
                <a:lnTo>
                  <a:pt x="5805805" y="23348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" name="bg object 97"/>
          <p:cNvSpPr/>
          <p:nvPr/>
        </p:nvSpPr>
        <p:spPr>
          <a:xfrm>
            <a:off x="5256199" y="7289190"/>
            <a:ext cx="466090" cy="0"/>
          </a:xfrm>
          <a:custGeom>
            <a:avLst/>
            <a:gdLst/>
            <a:ahLst/>
            <a:cxnLst/>
            <a:rect l="l" t="t" r="r" b="b"/>
            <a:pathLst>
              <a:path w="466089" h="0">
                <a:moveTo>
                  <a:pt x="0" y="0"/>
                </a:moveTo>
                <a:lnTo>
                  <a:pt x="465811" y="0"/>
                </a:lnTo>
              </a:path>
            </a:pathLst>
          </a:custGeom>
          <a:ln w="19387">
            <a:solidFill>
              <a:srgbClr val="FFFFFF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bg object 98"/>
          <p:cNvSpPr/>
          <p:nvPr/>
        </p:nvSpPr>
        <p:spPr>
          <a:xfrm>
            <a:off x="32334" y="7074306"/>
            <a:ext cx="5913755" cy="241300"/>
          </a:xfrm>
          <a:custGeom>
            <a:avLst/>
            <a:gdLst/>
            <a:ahLst/>
            <a:cxnLst/>
            <a:rect l="l" t="t" r="r" b="b"/>
            <a:pathLst>
              <a:path w="5913755" h="241300">
                <a:moveTo>
                  <a:pt x="11912" y="5588"/>
                </a:moveTo>
                <a:lnTo>
                  <a:pt x="9410" y="1435"/>
                </a:lnTo>
                <a:lnTo>
                  <a:pt x="4787" y="0"/>
                </a:lnTo>
                <a:lnTo>
                  <a:pt x="1181" y="2006"/>
                </a:lnTo>
                <a:lnTo>
                  <a:pt x="0" y="5918"/>
                </a:lnTo>
                <a:lnTo>
                  <a:pt x="2603" y="10185"/>
                </a:lnTo>
                <a:lnTo>
                  <a:pt x="7340" y="11696"/>
                </a:lnTo>
                <a:lnTo>
                  <a:pt x="10833" y="9588"/>
                </a:lnTo>
                <a:lnTo>
                  <a:pt x="11912" y="5588"/>
                </a:lnTo>
                <a:close/>
              </a:path>
              <a:path w="5913755" h="241300">
                <a:moveTo>
                  <a:pt x="47548" y="33096"/>
                </a:moveTo>
                <a:lnTo>
                  <a:pt x="45008" y="28968"/>
                </a:lnTo>
                <a:lnTo>
                  <a:pt x="40360" y="27584"/>
                </a:lnTo>
                <a:lnTo>
                  <a:pt x="36753" y="29629"/>
                </a:lnTo>
                <a:lnTo>
                  <a:pt x="35585" y="33528"/>
                </a:lnTo>
                <a:lnTo>
                  <a:pt x="38239" y="37744"/>
                </a:lnTo>
                <a:lnTo>
                  <a:pt x="43014" y="39217"/>
                </a:lnTo>
                <a:lnTo>
                  <a:pt x="46507" y="37084"/>
                </a:lnTo>
                <a:lnTo>
                  <a:pt x="47548" y="33096"/>
                </a:lnTo>
                <a:close/>
              </a:path>
              <a:path w="5913755" h="241300">
                <a:moveTo>
                  <a:pt x="83286" y="60464"/>
                </a:moveTo>
                <a:lnTo>
                  <a:pt x="80733" y="56337"/>
                </a:lnTo>
                <a:lnTo>
                  <a:pt x="76098" y="54965"/>
                </a:lnTo>
                <a:lnTo>
                  <a:pt x="72504" y="57010"/>
                </a:lnTo>
                <a:lnTo>
                  <a:pt x="71348" y="60921"/>
                </a:lnTo>
                <a:lnTo>
                  <a:pt x="74002" y="65151"/>
                </a:lnTo>
                <a:lnTo>
                  <a:pt x="78778" y="66611"/>
                </a:lnTo>
                <a:lnTo>
                  <a:pt x="82245" y="64477"/>
                </a:lnTo>
                <a:lnTo>
                  <a:pt x="83286" y="60464"/>
                </a:lnTo>
                <a:close/>
              </a:path>
              <a:path w="5913755" h="241300">
                <a:moveTo>
                  <a:pt x="119049" y="87795"/>
                </a:moveTo>
                <a:lnTo>
                  <a:pt x="116471" y="83705"/>
                </a:lnTo>
                <a:lnTo>
                  <a:pt x="111823" y="82334"/>
                </a:lnTo>
                <a:lnTo>
                  <a:pt x="108254" y="84404"/>
                </a:lnTo>
                <a:lnTo>
                  <a:pt x="107111" y="88328"/>
                </a:lnTo>
                <a:lnTo>
                  <a:pt x="109791" y="92544"/>
                </a:lnTo>
                <a:lnTo>
                  <a:pt x="114579" y="93967"/>
                </a:lnTo>
                <a:lnTo>
                  <a:pt x="118046" y="91795"/>
                </a:lnTo>
                <a:lnTo>
                  <a:pt x="119049" y="87795"/>
                </a:lnTo>
                <a:close/>
              </a:path>
              <a:path w="5913755" h="241300">
                <a:moveTo>
                  <a:pt x="155130" y="114693"/>
                </a:moveTo>
                <a:lnTo>
                  <a:pt x="152539" y="110604"/>
                </a:lnTo>
                <a:lnTo>
                  <a:pt x="147878" y="109296"/>
                </a:lnTo>
                <a:lnTo>
                  <a:pt x="144297" y="111379"/>
                </a:lnTo>
                <a:lnTo>
                  <a:pt x="143192" y="115303"/>
                </a:lnTo>
                <a:lnTo>
                  <a:pt x="145897" y="119481"/>
                </a:lnTo>
                <a:lnTo>
                  <a:pt x="150685" y="120891"/>
                </a:lnTo>
                <a:lnTo>
                  <a:pt x="154139" y="118706"/>
                </a:lnTo>
                <a:lnTo>
                  <a:pt x="155130" y="114693"/>
                </a:lnTo>
                <a:close/>
              </a:path>
              <a:path w="5913755" h="241300">
                <a:moveTo>
                  <a:pt x="191211" y="141605"/>
                </a:moveTo>
                <a:lnTo>
                  <a:pt x="188620" y="137515"/>
                </a:lnTo>
                <a:lnTo>
                  <a:pt x="183959" y="136194"/>
                </a:lnTo>
                <a:lnTo>
                  <a:pt x="180403" y="138303"/>
                </a:lnTo>
                <a:lnTo>
                  <a:pt x="179311" y="142240"/>
                </a:lnTo>
                <a:lnTo>
                  <a:pt x="182029" y="146431"/>
                </a:lnTo>
                <a:lnTo>
                  <a:pt x="186804" y="147828"/>
                </a:lnTo>
                <a:lnTo>
                  <a:pt x="190246" y="145630"/>
                </a:lnTo>
                <a:lnTo>
                  <a:pt x="191211" y="141605"/>
                </a:lnTo>
                <a:close/>
              </a:path>
              <a:path w="5913755" h="241300">
                <a:moveTo>
                  <a:pt x="227495" y="168249"/>
                </a:moveTo>
                <a:lnTo>
                  <a:pt x="224853" y="164198"/>
                </a:lnTo>
                <a:lnTo>
                  <a:pt x="220167" y="162941"/>
                </a:lnTo>
                <a:lnTo>
                  <a:pt x="216623" y="165061"/>
                </a:lnTo>
                <a:lnTo>
                  <a:pt x="215544" y="168998"/>
                </a:lnTo>
                <a:lnTo>
                  <a:pt x="218313" y="173139"/>
                </a:lnTo>
                <a:lnTo>
                  <a:pt x="223126" y="174485"/>
                </a:lnTo>
                <a:lnTo>
                  <a:pt x="226555" y="172275"/>
                </a:lnTo>
                <a:lnTo>
                  <a:pt x="227495" y="168249"/>
                </a:lnTo>
                <a:close/>
              </a:path>
              <a:path w="5913755" h="241300">
                <a:moveTo>
                  <a:pt x="263944" y="194665"/>
                </a:moveTo>
                <a:lnTo>
                  <a:pt x="261302" y="190601"/>
                </a:lnTo>
                <a:lnTo>
                  <a:pt x="256616" y="189344"/>
                </a:lnTo>
                <a:lnTo>
                  <a:pt x="253085" y="191490"/>
                </a:lnTo>
                <a:lnTo>
                  <a:pt x="252031" y="195427"/>
                </a:lnTo>
                <a:lnTo>
                  <a:pt x="254812" y="199580"/>
                </a:lnTo>
                <a:lnTo>
                  <a:pt x="259600" y="200914"/>
                </a:lnTo>
                <a:lnTo>
                  <a:pt x="263017" y="198691"/>
                </a:lnTo>
                <a:lnTo>
                  <a:pt x="263944" y="194665"/>
                </a:lnTo>
                <a:close/>
              </a:path>
              <a:path w="5913755" h="241300">
                <a:moveTo>
                  <a:pt x="300418" y="221043"/>
                </a:moveTo>
                <a:lnTo>
                  <a:pt x="297738" y="217004"/>
                </a:lnTo>
                <a:lnTo>
                  <a:pt x="293065" y="215747"/>
                </a:lnTo>
                <a:lnTo>
                  <a:pt x="289547" y="217906"/>
                </a:lnTo>
                <a:lnTo>
                  <a:pt x="288518" y="221869"/>
                </a:lnTo>
                <a:lnTo>
                  <a:pt x="291299" y="226021"/>
                </a:lnTo>
                <a:lnTo>
                  <a:pt x="296113" y="227330"/>
                </a:lnTo>
                <a:lnTo>
                  <a:pt x="299516" y="225069"/>
                </a:lnTo>
                <a:lnTo>
                  <a:pt x="300418" y="221043"/>
                </a:lnTo>
                <a:close/>
              </a:path>
              <a:path w="5913755" h="241300">
                <a:moveTo>
                  <a:pt x="4812538" y="236194"/>
                </a:moveTo>
                <a:lnTo>
                  <a:pt x="4810264" y="225336"/>
                </a:lnTo>
                <a:lnTo>
                  <a:pt x="4802429" y="226631"/>
                </a:lnTo>
                <a:lnTo>
                  <a:pt x="4794593" y="227926"/>
                </a:lnTo>
                <a:lnTo>
                  <a:pt x="4795926" y="238937"/>
                </a:lnTo>
                <a:lnTo>
                  <a:pt x="4812538" y="236194"/>
                </a:lnTo>
                <a:close/>
              </a:path>
              <a:path w="5913755" h="241300">
                <a:moveTo>
                  <a:pt x="4856975" y="229273"/>
                </a:moveTo>
                <a:lnTo>
                  <a:pt x="4854841" y="218376"/>
                </a:lnTo>
                <a:lnTo>
                  <a:pt x="4846980" y="219519"/>
                </a:lnTo>
                <a:lnTo>
                  <a:pt x="4839119" y="220662"/>
                </a:lnTo>
                <a:lnTo>
                  <a:pt x="4840300" y="231686"/>
                </a:lnTo>
                <a:lnTo>
                  <a:pt x="4856975" y="229273"/>
                </a:lnTo>
                <a:close/>
              </a:path>
              <a:path w="5913755" h="241300">
                <a:moveTo>
                  <a:pt x="4901463" y="222834"/>
                </a:moveTo>
                <a:lnTo>
                  <a:pt x="4899482" y="211912"/>
                </a:lnTo>
                <a:lnTo>
                  <a:pt x="4891621" y="213055"/>
                </a:lnTo>
                <a:lnTo>
                  <a:pt x="4883759" y="214185"/>
                </a:lnTo>
                <a:lnTo>
                  <a:pt x="4884801" y="225234"/>
                </a:lnTo>
                <a:lnTo>
                  <a:pt x="4901463" y="222834"/>
                </a:lnTo>
                <a:close/>
              </a:path>
              <a:path w="5913755" h="241300">
                <a:moveTo>
                  <a:pt x="4946066" y="217271"/>
                </a:moveTo>
                <a:lnTo>
                  <a:pt x="4944224" y="206324"/>
                </a:lnTo>
                <a:lnTo>
                  <a:pt x="4936350" y="207302"/>
                </a:lnTo>
                <a:lnTo>
                  <a:pt x="4928463" y="208280"/>
                </a:lnTo>
                <a:lnTo>
                  <a:pt x="4929352" y="219341"/>
                </a:lnTo>
                <a:lnTo>
                  <a:pt x="4946066" y="217271"/>
                </a:lnTo>
                <a:close/>
              </a:path>
              <a:path w="5913755" h="241300">
                <a:moveTo>
                  <a:pt x="4990731" y="212153"/>
                </a:moveTo>
                <a:lnTo>
                  <a:pt x="4989042" y="201193"/>
                </a:lnTo>
                <a:lnTo>
                  <a:pt x="4981143" y="202006"/>
                </a:lnTo>
                <a:lnTo>
                  <a:pt x="4973244" y="202819"/>
                </a:lnTo>
                <a:lnTo>
                  <a:pt x="4973980" y="213893"/>
                </a:lnTo>
                <a:lnTo>
                  <a:pt x="4990731" y="212153"/>
                </a:lnTo>
                <a:close/>
              </a:path>
              <a:path w="5913755" h="241300">
                <a:moveTo>
                  <a:pt x="5035448" y="207530"/>
                </a:moveTo>
                <a:lnTo>
                  <a:pt x="5033911" y="196557"/>
                </a:lnTo>
                <a:lnTo>
                  <a:pt x="5026012" y="197370"/>
                </a:lnTo>
                <a:lnTo>
                  <a:pt x="5018113" y="198183"/>
                </a:lnTo>
                <a:lnTo>
                  <a:pt x="5018697" y="209270"/>
                </a:lnTo>
                <a:lnTo>
                  <a:pt x="5035448" y="207530"/>
                </a:lnTo>
                <a:close/>
              </a:path>
              <a:path w="5913755" h="241300">
                <a:moveTo>
                  <a:pt x="5080241" y="203784"/>
                </a:moveTo>
                <a:lnTo>
                  <a:pt x="5078857" y="192786"/>
                </a:lnTo>
                <a:lnTo>
                  <a:pt x="5070945" y="193433"/>
                </a:lnTo>
                <a:lnTo>
                  <a:pt x="5063033" y="194081"/>
                </a:lnTo>
                <a:lnTo>
                  <a:pt x="5063464" y="205168"/>
                </a:lnTo>
                <a:lnTo>
                  <a:pt x="5080241" y="203784"/>
                </a:lnTo>
                <a:close/>
              </a:path>
              <a:path w="5913755" h="241300">
                <a:moveTo>
                  <a:pt x="5125085" y="200469"/>
                </a:moveTo>
                <a:lnTo>
                  <a:pt x="5123840" y="189445"/>
                </a:lnTo>
                <a:lnTo>
                  <a:pt x="5115915" y="189928"/>
                </a:lnTo>
                <a:lnTo>
                  <a:pt x="5107991" y="190411"/>
                </a:lnTo>
                <a:lnTo>
                  <a:pt x="5108270" y="201498"/>
                </a:lnTo>
                <a:lnTo>
                  <a:pt x="5125085" y="200469"/>
                </a:lnTo>
                <a:close/>
              </a:path>
              <a:path w="5913755" h="241300">
                <a:moveTo>
                  <a:pt x="5169954" y="197739"/>
                </a:moveTo>
                <a:lnTo>
                  <a:pt x="5168862" y="186702"/>
                </a:lnTo>
                <a:lnTo>
                  <a:pt x="5160937" y="187185"/>
                </a:lnTo>
                <a:lnTo>
                  <a:pt x="5153012" y="187667"/>
                </a:lnTo>
                <a:lnTo>
                  <a:pt x="5153152" y="198767"/>
                </a:lnTo>
                <a:lnTo>
                  <a:pt x="5169954" y="197739"/>
                </a:lnTo>
                <a:close/>
              </a:path>
              <a:path w="5913755" h="241300">
                <a:moveTo>
                  <a:pt x="5734583" y="216738"/>
                </a:moveTo>
                <a:lnTo>
                  <a:pt x="5726684" y="216166"/>
                </a:lnTo>
                <a:lnTo>
                  <a:pt x="5718784" y="215595"/>
                </a:lnTo>
                <a:lnTo>
                  <a:pt x="5717451" y="226606"/>
                </a:lnTo>
                <a:lnTo>
                  <a:pt x="5734228" y="227825"/>
                </a:lnTo>
                <a:lnTo>
                  <a:pt x="5734583" y="216738"/>
                </a:lnTo>
                <a:close/>
              </a:path>
              <a:path w="5913755" h="241300">
                <a:moveTo>
                  <a:pt x="5779440" y="220573"/>
                </a:moveTo>
                <a:lnTo>
                  <a:pt x="5771553" y="219837"/>
                </a:lnTo>
                <a:lnTo>
                  <a:pt x="5763666" y="219100"/>
                </a:lnTo>
                <a:lnTo>
                  <a:pt x="5762206" y="230098"/>
                </a:lnTo>
                <a:lnTo>
                  <a:pt x="5778957" y="231660"/>
                </a:lnTo>
                <a:lnTo>
                  <a:pt x="5779440" y="220573"/>
                </a:lnTo>
                <a:close/>
              </a:path>
              <a:path w="5913755" h="241300">
                <a:moveTo>
                  <a:pt x="5824271" y="224751"/>
                </a:moveTo>
                <a:lnTo>
                  <a:pt x="5816384" y="224015"/>
                </a:lnTo>
                <a:lnTo>
                  <a:pt x="5808497" y="223278"/>
                </a:lnTo>
                <a:lnTo>
                  <a:pt x="5806910" y="234264"/>
                </a:lnTo>
                <a:lnTo>
                  <a:pt x="5823661" y="235826"/>
                </a:lnTo>
                <a:lnTo>
                  <a:pt x="5824271" y="224751"/>
                </a:lnTo>
                <a:close/>
              </a:path>
              <a:path w="5913755" h="241300">
                <a:moveTo>
                  <a:pt x="5869025" y="229692"/>
                </a:moveTo>
                <a:lnTo>
                  <a:pt x="5861151" y="228790"/>
                </a:lnTo>
                <a:lnTo>
                  <a:pt x="5853277" y="227888"/>
                </a:lnTo>
                <a:lnTo>
                  <a:pt x="5851576" y="238848"/>
                </a:lnTo>
                <a:lnTo>
                  <a:pt x="5868289" y="240766"/>
                </a:lnTo>
                <a:lnTo>
                  <a:pt x="5869025" y="229692"/>
                </a:lnTo>
                <a:close/>
              </a:path>
              <a:path w="5913755" h="241300">
                <a:moveTo>
                  <a:pt x="5913755" y="234797"/>
                </a:moveTo>
                <a:lnTo>
                  <a:pt x="5898007" y="232994"/>
                </a:lnTo>
                <a:lnTo>
                  <a:pt x="5896686" y="240893"/>
                </a:lnTo>
                <a:lnTo>
                  <a:pt x="5913272" y="240893"/>
                </a:lnTo>
                <a:lnTo>
                  <a:pt x="5913755" y="23479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" name="bg object 99"/>
          <p:cNvSpPr/>
          <p:nvPr/>
        </p:nvSpPr>
        <p:spPr>
          <a:xfrm>
            <a:off x="5230384" y="7265418"/>
            <a:ext cx="376555" cy="0"/>
          </a:xfrm>
          <a:custGeom>
            <a:avLst/>
            <a:gdLst/>
            <a:ahLst/>
            <a:cxnLst/>
            <a:rect l="l" t="t" r="r" b="b"/>
            <a:pathLst>
              <a:path w="376554" h="0">
                <a:moveTo>
                  <a:pt x="0" y="0"/>
                </a:moveTo>
                <a:lnTo>
                  <a:pt x="376516" y="0"/>
                </a:lnTo>
              </a:path>
            </a:pathLst>
          </a:custGeom>
          <a:ln w="18272">
            <a:solidFill>
              <a:srgbClr val="FFFFFF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bg object 100"/>
          <p:cNvSpPr/>
          <p:nvPr/>
        </p:nvSpPr>
        <p:spPr>
          <a:xfrm>
            <a:off x="33515" y="7070928"/>
            <a:ext cx="5976620" cy="244475"/>
          </a:xfrm>
          <a:custGeom>
            <a:avLst/>
            <a:gdLst/>
            <a:ahLst/>
            <a:cxnLst/>
            <a:rect l="l" t="t" r="r" b="b"/>
            <a:pathLst>
              <a:path w="5976620" h="244475">
                <a:moveTo>
                  <a:pt x="11925" y="5549"/>
                </a:moveTo>
                <a:lnTo>
                  <a:pt x="9398" y="1397"/>
                </a:lnTo>
                <a:lnTo>
                  <a:pt x="4762" y="0"/>
                </a:lnTo>
                <a:lnTo>
                  <a:pt x="1168" y="2032"/>
                </a:lnTo>
                <a:lnTo>
                  <a:pt x="0" y="5943"/>
                </a:lnTo>
                <a:lnTo>
                  <a:pt x="2641" y="10185"/>
                </a:lnTo>
                <a:lnTo>
                  <a:pt x="7391" y="11684"/>
                </a:lnTo>
                <a:lnTo>
                  <a:pt x="10871" y="9563"/>
                </a:lnTo>
                <a:lnTo>
                  <a:pt x="11925" y="5549"/>
                </a:lnTo>
                <a:close/>
              </a:path>
              <a:path w="5976620" h="244475">
                <a:moveTo>
                  <a:pt x="47815" y="32867"/>
                </a:moveTo>
                <a:lnTo>
                  <a:pt x="45237" y="28752"/>
                </a:lnTo>
                <a:lnTo>
                  <a:pt x="40576" y="27393"/>
                </a:lnTo>
                <a:lnTo>
                  <a:pt x="36982" y="29451"/>
                </a:lnTo>
                <a:lnTo>
                  <a:pt x="35839" y="33362"/>
                </a:lnTo>
                <a:lnTo>
                  <a:pt x="38519" y="37566"/>
                </a:lnTo>
                <a:lnTo>
                  <a:pt x="43307" y="39014"/>
                </a:lnTo>
                <a:lnTo>
                  <a:pt x="46786" y="36868"/>
                </a:lnTo>
                <a:lnTo>
                  <a:pt x="47815" y="32867"/>
                </a:lnTo>
                <a:close/>
              </a:path>
              <a:path w="5976620" h="244475">
                <a:moveTo>
                  <a:pt x="83769" y="60058"/>
                </a:moveTo>
                <a:lnTo>
                  <a:pt x="81191" y="55943"/>
                </a:lnTo>
                <a:lnTo>
                  <a:pt x="76542" y="54597"/>
                </a:lnTo>
                <a:lnTo>
                  <a:pt x="72961" y="56667"/>
                </a:lnTo>
                <a:lnTo>
                  <a:pt x="71831" y="60591"/>
                </a:lnTo>
                <a:lnTo>
                  <a:pt x="74523" y="64795"/>
                </a:lnTo>
                <a:lnTo>
                  <a:pt x="79298" y="66243"/>
                </a:lnTo>
                <a:lnTo>
                  <a:pt x="82765" y="64071"/>
                </a:lnTo>
                <a:lnTo>
                  <a:pt x="83769" y="60058"/>
                </a:lnTo>
                <a:close/>
              </a:path>
              <a:path w="5976620" h="244475">
                <a:moveTo>
                  <a:pt x="119786" y="87198"/>
                </a:moveTo>
                <a:lnTo>
                  <a:pt x="117170" y="83121"/>
                </a:lnTo>
                <a:lnTo>
                  <a:pt x="112496" y="81788"/>
                </a:lnTo>
                <a:lnTo>
                  <a:pt x="108927" y="83883"/>
                </a:lnTo>
                <a:lnTo>
                  <a:pt x="107823" y="87807"/>
                </a:lnTo>
                <a:lnTo>
                  <a:pt x="110540" y="91998"/>
                </a:lnTo>
                <a:lnTo>
                  <a:pt x="115354" y="93383"/>
                </a:lnTo>
                <a:lnTo>
                  <a:pt x="118808" y="91198"/>
                </a:lnTo>
                <a:lnTo>
                  <a:pt x="119786" y="87198"/>
                </a:lnTo>
                <a:close/>
              </a:path>
              <a:path w="5976620" h="244475">
                <a:moveTo>
                  <a:pt x="156095" y="113919"/>
                </a:moveTo>
                <a:lnTo>
                  <a:pt x="153479" y="109829"/>
                </a:lnTo>
                <a:lnTo>
                  <a:pt x="148793" y="108546"/>
                </a:lnTo>
                <a:lnTo>
                  <a:pt x="145237" y="110655"/>
                </a:lnTo>
                <a:lnTo>
                  <a:pt x="144157" y="114579"/>
                </a:lnTo>
                <a:lnTo>
                  <a:pt x="146900" y="118745"/>
                </a:lnTo>
                <a:lnTo>
                  <a:pt x="151701" y="120129"/>
                </a:lnTo>
                <a:lnTo>
                  <a:pt x="155143" y="117932"/>
                </a:lnTo>
                <a:lnTo>
                  <a:pt x="156095" y="113919"/>
                </a:lnTo>
                <a:close/>
              </a:path>
              <a:path w="5976620" h="244475">
                <a:moveTo>
                  <a:pt x="192417" y="140639"/>
                </a:moveTo>
                <a:lnTo>
                  <a:pt x="189788" y="136550"/>
                </a:lnTo>
                <a:lnTo>
                  <a:pt x="185115" y="135267"/>
                </a:lnTo>
                <a:lnTo>
                  <a:pt x="181571" y="137388"/>
                </a:lnTo>
                <a:lnTo>
                  <a:pt x="180505" y="141338"/>
                </a:lnTo>
                <a:lnTo>
                  <a:pt x="183261" y="145503"/>
                </a:lnTo>
                <a:lnTo>
                  <a:pt x="188048" y="146888"/>
                </a:lnTo>
                <a:lnTo>
                  <a:pt x="191465" y="144678"/>
                </a:lnTo>
                <a:lnTo>
                  <a:pt x="192417" y="140639"/>
                </a:lnTo>
                <a:close/>
              </a:path>
              <a:path w="5976620" h="244475">
                <a:moveTo>
                  <a:pt x="228955" y="167055"/>
                </a:moveTo>
                <a:lnTo>
                  <a:pt x="226275" y="163017"/>
                </a:lnTo>
                <a:lnTo>
                  <a:pt x="221576" y="161785"/>
                </a:lnTo>
                <a:lnTo>
                  <a:pt x="218033" y="163944"/>
                </a:lnTo>
                <a:lnTo>
                  <a:pt x="217004" y="167881"/>
                </a:lnTo>
                <a:lnTo>
                  <a:pt x="219798" y="172008"/>
                </a:lnTo>
                <a:lnTo>
                  <a:pt x="224612" y="173329"/>
                </a:lnTo>
                <a:lnTo>
                  <a:pt x="228028" y="171081"/>
                </a:lnTo>
                <a:lnTo>
                  <a:pt x="228955" y="167055"/>
                </a:lnTo>
                <a:close/>
              </a:path>
              <a:path w="5976620" h="244475">
                <a:moveTo>
                  <a:pt x="265633" y="193281"/>
                </a:moveTo>
                <a:lnTo>
                  <a:pt x="262940" y="189230"/>
                </a:lnTo>
                <a:lnTo>
                  <a:pt x="258254" y="188010"/>
                </a:lnTo>
                <a:lnTo>
                  <a:pt x="254736" y="190169"/>
                </a:lnTo>
                <a:lnTo>
                  <a:pt x="253707" y="194132"/>
                </a:lnTo>
                <a:lnTo>
                  <a:pt x="256514" y="198259"/>
                </a:lnTo>
                <a:lnTo>
                  <a:pt x="261327" y="199580"/>
                </a:lnTo>
                <a:lnTo>
                  <a:pt x="264731" y="197319"/>
                </a:lnTo>
                <a:lnTo>
                  <a:pt x="265633" y="193281"/>
                </a:lnTo>
                <a:close/>
              </a:path>
              <a:path w="5976620" h="244475">
                <a:moveTo>
                  <a:pt x="302361" y="219430"/>
                </a:moveTo>
                <a:lnTo>
                  <a:pt x="299631" y="215430"/>
                </a:lnTo>
                <a:lnTo>
                  <a:pt x="294932" y="214223"/>
                </a:lnTo>
                <a:lnTo>
                  <a:pt x="291426" y="216408"/>
                </a:lnTo>
                <a:lnTo>
                  <a:pt x="290423" y="220370"/>
                </a:lnTo>
                <a:lnTo>
                  <a:pt x="293255" y="224497"/>
                </a:lnTo>
                <a:lnTo>
                  <a:pt x="298094" y="225755"/>
                </a:lnTo>
                <a:lnTo>
                  <a:pt x="301485" y="223469"/>
                </a:lnTo>
                <a:lnTo>
                  <a:pt x="302361" y="219430"/>
                </a:lnTo>
                <a:close/>
              </a:path>
              <a:path w="5976620" h="244475">
                <a:moveTo>
                  <a:pt x="4606722" y="237223"/>
                </a:moveTo>
                <a:lnTo>
                  <a:pt x="4604016" y="226466"/>
                </a:lnTo>
                <a:lnTo>
                  <a:pt x="4596231" y="228092"/>
                </a:lnTo>
                <a:lnTo>
                  <a:pt x="4588459" y="229755"/>
                </a:lnTo>
                <a:lnTo>
                  <a:pt x="4590212" y="240715"/>
                </a:lnTo>
                <a:lnTo>
                  <a:pt x="4598467" y="238950"/>
                </a:lnTo>
                <a:lnTo>
                  <a:pt x="4606722" y="237223"/>
                </a:lnTo>
                <a:close/>
              </a:path>
              <a:path w="5976620" h="244475">
                <a:moveTo>
                  <a:pt x="4650943" y="228676"/>
                </a:moveTo>
                <a:lnTo>
                  <a:pt x="4648390" y="217893"/>
                </a:lnTo>
                <a:lnTo>
                  <a:pt x="4640580" y="219405"/>
                </a:lnTo>
                <a:lnTo>
                  <a:pt x="4632769" y="220929"/>
                </a:lnTo>
                <a:lnTo>
                  <a:pt x="4634382" y="231902"/>
                </a:lnTo>
                <a:lnTo>
                  <a:pt x="4650943" y="228676"/>
                </a:lnTo>
                <a:close/>
              </a:path>
              <a:path w="5976620" h="244475">
                <a:moveTo>
                  <a:pt x="4695253" y="220675"/>
                </a:moveTo>
                <a:lnTo>
                  <a:pt x="4692840" y="209854"/>
                </a:lnTo>
                <a:lnTo>
                  <a:pt x="4685004" y="211213"/>
                </a:lnTo>
                <a:lnTo>
                  <a:pt x="4677168" y="212572"/>
                </a:lnTo>
                <a:lnTo>
                  <a:pt x="4678629" y="223570"/>
                </a:lnTo>
                <a:lnTo>
                  <a:pt x="4695253" y="220675"/>
                </a:lnTo>
                <a:close/>
              </a:path>
              <a:path w="5976620" h="244475">
                <a:moveTo>
                  <a:pt x="4739652" y="213182"/>
                </a:moveTo>
                <a:lnTo>
                  <a:pt x="4737392" y="202311"/>
                </a:lnTo>
                <a:lnTo>
                  <a:pt x="4729531" y="203517"/>
                </a:lnTo>
                <a:lnTo>
                  <a:pt x="4721682" y="204800"/>
                </a:lnTo>
                <a:lnTo>
                  <a:pt x="4722990" y="215811"/>
                </a:lnTo>
                <a:lnTo>
                  <a:pt x="4731309" y="214452"/>
                </a:lnTo>
                <a:lnTo>
                  <a:pt x="4739652" y="213182"/>
                </a:lnTo>
                <a:close/>
              </a:path>
              <a:path w="5976620" h="244475">
                <a:moveTo>
                  <a:pt x="4784166" y="206336"/>
                </a:moveTo>
                <a:lnTo>
                  <a:pt x="4782058" y="195453"/>
                </a:lnTo>
                <a:lnTo>
                  <a:pt x="4774196" y="196659"/>
                </a:lnTo>
                <a:lnTo>
                  <a:pt x="4766335" y="197866"/>
                </a:lnTo>
                <a:lnTo>
                  <a:pt x="4767491" y="208902"/>
                </a:lnTo>
                <a:lnTo>
                  <a:pt x="4784166" y="206336"/>
                </a:lnTo>
                <a:close/>
              </a:path>
              <a:path w="5976620" h="244475">
                <a:moveTo>
                  <a:pt x="4828781" y="200228"/>
                </a:moveTo>
                <a:lnTo>
                  <a:pt x="4826825" y="189318"/>
                </a:lnTo>
                <a:lnTo>
                  <a:pt x="4818939" y="190360"/>
                </a:lnTo>
                <a:lnTo>
                  <a:pt x="4811052" y="191401"/>
                </a:lnTo>
                <a:lnTo>
                  <a:pt x="4812055" y="202450"/>
                </a:lnTo>
                <a:lnTo>
                  <a:pt x="4828781" y="200228"/>
                </a:lnTo>
                <a:close/>
              </a:path>
              <a:path w="5976620" h="244475">
                <a:moveTo>
                  <a:pt x="4873447" y="194602"/>
                </a:moveTo>
                <a:lnTo>
                  <a:pt x="4871644" y="183642"/>
                </a:lnTo>
                <a:lnTo>
                  <a:pt x="4863744" y="184531"/>
                </a:lnTo>
                <a:lnTo>
                  <a:pt x="4855845" y="185407"/>
                </a:lnTo>
                <a:lnTo>
                  <a:pt x="4856683" y="196469"/>
                </a:lnTo>
                <a:lnTo>
                  <a:pt x="4873447" y="194602"/>
                </a:lnTo>
                <a:close/>
              </a:path>
              <a:path w="5976620" h="244475">
                <a:moveTo>
                  <a:pt x="4918202" y="189598"/>
                </a:moveTo>
                <a:lnTo>
                  <a:pt x="4916551" y="178638"/>
                </a:lnTo>
                <a:lnTo>
                  <a:pt x="4908651" y="179514"/>
                </a:lnTo>
                <a:lnTo>
                  <a:pt x="4900752" y="180403"/>
                </a:lnTo>
                <a:lnTo>
                  <a:pt x="4901438" y="191465"/>
                </a:lnTo>
                <a:lnTo>
                  <a:pt x="4918202" y="189598"/>
                </a:lnTo>
                <a:close/>
              </a:path>
              <a:path w="5976620" h="244475">
                <a:moveTo>
                  <a:pt x="4963033" y="185381"/>
                </a:moveTo>
                <a:lnTo>
                  <a:pt x="4961547" y="174396"/>
                </a:lnTo>
                <a:lnTo>
                  <a:pt x="4953622" y="175107"/>
                </a:lnTo>
                <a:lnTo>
                  <a:pt x="4945697" y="175818"/>
                </a:lnTo>
                <a:lnTo>
                  <a:pt x="4946243" y="186905"/>
                </a:lnTo>
                <a:lnTo>
                  <a:pt x="4963033" y="185381"/>
                </a:lnTo>
                <a:close/>
              </a:path>
              <a:path w="5976620" h="244475">
                <a:moveTo>
                  <a:pt x="5007902" y="181622"/>
                </a:moveTo>
                <a:lnTo>
                  <a:pt x="5006568" y="170611"/>
                </a:lnTo>
                <a:lnTo>
                  <a:pt x="4998631" y="171157"/>
                </a:lnTo>
                <a:lnTo>
                  <a:pt x="4990693" y="171716"/>
                </a:lnTo>
                <a:lnTo>
                  <a:pt x="4991074" y="182791"/>
                </a:lnTo>
                <a:lnTo>
                  <a:pt x="5007902" y="181622"/>
                </a:lnTo>
                <a:close/>
              </a:path>
              <a:path w="5976620" h="244475">
                <a:moveTo>
                  <a:pt x="5618378" y="195567"/>
                </a:moveTo>
                <a:lnTo>
                  <a:pt x="5610453" y="195033"/>
                </a:lnTo>
                <a:lnTo>
                  <a:pt x="5602529" y="194500"/>
                </a:lnTo>
                <a:lnTo>
                  <a:pt x="5601246" y="205524"/>
                </a:lnTo>
                <a:lnTo>
                  <a:pt x="5618048" y="206654"/>
                </a:lnTo>
                <a:lnTo>
                  <a:pt x="5618378" y="195567"/>
                </a:lnTo>
                <a:close/>
              </a:path>
              <a:path w="5976620" h="244475">
                <a:moveTo>
                  <a:pt x="5663311" y="199326"/>
                </a:moveTo>
                <a:lnTo>
                  <a:pt x="5655411" y="198628"/>
                </a:lnTo>
                <a:lnTo>
                  <a:pt x="5647499" y="197929"/>
                </a:lnTo>
                <a:lnTo>
                  <a:pt x="5646090" y="208927"/>
                </a:lnTo>
                <a:lnTo>
                  <a:pt x="5662866" y="210413"/>
                </a:lnTo>
                <a:lnTo>
                  <a:pt x="5663311" y="199326"/>
                </a:lnTo>
                <a:close/>
              </a:path>
              <a:path w="5976620" h="244475">
                <a:moveTo>
                  <a:pt x="5708231" y="203288"/>
                </a:moveTo>
                <a:lnTo>
                  <a:pt x="5700331" y="202590"/>
                </a:lnTo>
                <a:lnTo>
                  <a:pt x="5692419" y="201891"/>
                </a:lnTo>
                <a:lnTo>
                  <a:pt x="5690870" y="212877"/>
                </a:lnTo>
                <a:lnTo>
                  <a:pt x="5707659" y="214363"/>
                </a:lnTo>
                <a:lnTo>
                  <a:pt x="5708231" y="203288"/>
                </a:lnTo>
                <a:close/>
              </a:path>
              <a:path w="5976620" h="244475">
                <a:moveTo>
                  <a:pt x="5753062" y="208203"/>
                </a:moveTo>
                <a:lnTo>
                  <a:pt x="5745175" y="207340"/>
                </a:lnTo>
                <a:lnTo>
                  <a:pt x="5737288" y="206476"/>
                </a:lnTo>
                <a:lnTo>
                  <a:pt x="5735612" y="217436"/>
                </a:lnTo>
                <a:lnTo>
                  <a:pt x="5752350" y="219278"/>
                </a:lnTo>
                <a:lnTo>
                  <a:pt x="5753062" y="208203"/>
                </a:lnTo>
                <a:close/>
              </a:path>
              <a:path w="5976620" h="244475">
                <a:moveTo>
                  <a:pt x="5797880" y="213271"/>
                </a:moveTo>
                <a:lnTo>
                  <a:pt x="5790006" y="212242"/>
                </a:lnTo>
                <a:lnTo>
                  <a:pt x="5782119" y="211378"/>
                </a:lnTo>
                <a:lnTo>
                  <a:pt x="5780316" y="222326"/>
                </a:lnTo>
                <a:lnTo>
                  <a:pt x="5788685" y="223253"/>
                </a:lnTo>
                <a:lnTo>
                  <a:pt x="5797042" y="224345"/>
                </a:lnTo>
                <a:lnTo>
                  <a:pt x="5797880" y="213271"/>
                </a:lnTo>
                <a:close/>
              </a:path>
              <a:path w="5976620" h="244475">
                <a:moveTo>
                  <a:pt x="5842584" y="219113"/>
                </a:moveTo>
                <a:lnTo>
                  <a:pt x="5834710" y="218084"/>
                </a:lnTo>
                <a:lnTo>
                  <a:pt x="5826836" y="217055"/>
                </a:lnTo>
                <a:lnTo>
                  <a:pt x="5824918" y="227990"/>
                </a:lnTo>
                <a:lnTo>
                  <a:pt x="5841619" y="230162"/>
                </a:lnTo>
                <a:lnTo>
                  <a:pt x="5842584" y="219113"/>
                </a:lnTo>
                <a:close/>
              </a:path>
              <a:path w="5976620" h="244475">
                <a:moveTo>
                  <a:pt x="5887263" y="225234"/>
                </a:moveTo>
                <a:lnTo>
                  <a:pt x="5879414" y="224040"/>
                </a:lnTo>
                <a:lnTo>
                  <a:pt x="5871565" y="222859"/>
                </a:lnTo>
                <a:lnTo>
                  <a:pt x="5869521" y="233756"/>
                </a:lnTo>
                <a:lnTo>
                  <a:pt x="5886183" y="236270"/>
                </a:lnTo>
                <a:lnTo>
                  <a:pt x="5887263" y="225234"/>
                </a:lnTo>
                <a:close/>
              </a:path>
              <a:path w="5976620" h="244475">
                <a:moveTo>
                  <a:pt x="5931840" y="231990"/>
                </a:moveTo>
                <a:lnTo>
                  <a:pt x="5923991" y="230797"/>
                </a:lnTo>
                <a:lnTo>
                  <a:pt x="5916142" y="229616"/>
                </a:lnTo>
                <a:lnTo>
                  <a:pt x="5913983" y="240487"/>
                </a:lnTo>
                <a:lnTo>
                  <a:pt x="5930633" y="243014"/>
                </a:lnTo>
                <a:lnTo>
                  <a:pt x="5931840" y="231990"/>
                </a:lnTo>
                <a:close/>
              </a:path>
              <a:path w="5976620" h="244475">
                <a:moveTo>
                  <a:pt x="5976366" y="239102"/>
                </a:moveTo>
                <a:lnTo>
                  <a:pt x="5960719" y="236410"/>
                </a:lnTo>
                <a:lnTo>
                  <a:pt x="5959068" y="244271"/>
                </a:lnTo>
                <a:lnTo>
                  <a:pt x="5975743" y="244271"/>
                </a:lnTo>
                <a:lnTo>
                  <a:pt x="5976366" y="2391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" name="bg object 101"/>
          <p:cNvSpPr/>
          <p:nvPr/>
        </p:nvSpPr>
        <p:spPr>
          <a:xfrm>
            <a:off x="5069299" y="7241415"/>
            <a:ext cx="422275" cy="0"/>
          </a:xfrm>
          <a:custGeom>
            <a:avLst/>
            <a:gdLst/>
            <a:ahLst/>
            <a:cxnLst/>
            <a:rect l="l" t="t" r="r" b="b"/>
            <a:pathLst>
              <a:path w="422275" h="0">
                <a:moveTo>
                  <a:pt x="0" y="0"/>
                </a:moveTo>
                <a:lnTo>
                  <a:pt x="422262" y="0"/>
                </a:lnTo>
              </a:path>
            </a:pathLst>
          </a:custGeom>
          <a:ln w="18414">
            <a:solidFill>
              <a:srgbClr val="FFFFFF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07923" y="3044145"/>
            <a:ext cx="6596126" cy="138112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800" b="0" i="0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457200" y="1682496"/>
            <a:ext cx="8229600" cy="48280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6026468" y="7043610"/>
            <a:ext cx="2138679" cy="1270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800" b="1" i="0">
                <a:solidFill>
                  <a:srgbClr val="D1D6DD"/>
                </a:solidFill>
                <a:latin typeface="Verdana"/>
                <a:cs typeface="Verdana"/>
              </a:defRPr>
            </a:lvl1pPr>
          </a:lstStyle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457200" y="6803136"/>
            <a:ext cx="2103120" cy="36576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8452677" y="7043610"/>
            <a:ext cx="297815" cy="1397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900" b="1" i="0">
                <a:solidFill>
                  <a:srgbClr val="D1D6DD"/>
                </a:solidFill>
                <a:latin typeface="Verdana"/>
                <a:cs typeface="Verdana"/>
              </a:defRPr>
            </a:lvl1pPr>
          </a:lstStyle>
          <a:p>
            <a:pPr marL="134620">
              <a:lnSpc>
                <a:spcPts val="969"/>
              </a:lnSpc>
            </a:pPr>
            <a:fld id="{81D60167-4931-47E6-BA6A-407CBD079E47}" type="slidenum">
              <a:rPr dirty="0" spc="90"/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
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jpg"/></Relationships>
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Relationship Id="rId3" Type="http://schemas.openxmlformats.org/officeDocument/2006/relationships/hyperlink" Target="mailto:rderaco@synapseresults.com" TargetMode="External"/></Relationships>
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/Relationships>
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.png"/><Relationship Id="rId3" Type="http://schemas.openxmlformats.org/officeDocument/2006/relationships/image" Target="../media/image5.png"/></Relationships>
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.png"/><Relationship Id="rId3" Type="http://schemas.openxmlformats.org/officeDocument/2006/relationships/image" Target="../media/image7.png"/></Relationships>
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.png"/><Relationship Id="rId3" Type="http://schemas.openxmlformats.org/officeDocument/2006/relationships/image" Target="../media/image9.png"/></Relationships>
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.png"/></Relationships>
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
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.jpg"/></Relationships>
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.png"/><Relationship Id="rId3" Type="http://schemas.openxmlformats.org/officeDocument/2006/relationships/image" Target="../media/image13.png"/><Relationship Id="rId4" Type="http://schemas.openxmlformats.org/officeDocument/2006/relationships/image" Target="../media/image14.png"/><Relationship Id="rId5" Type="http://schemas.openxmlformats.org/officeDocument/2006/relationships/image" Target="../media/image15.png"/><Relationship Id="rId6" Type="http://schemas.openxmlformats.org/officeDocument/2006/relationships/image" Target="../media/image16.png"/><Relationship Id="rId7" Type="http://schemas.openxmlformats.org/officeDocument/2006/relationships/image" Target="../media/image17.png"/><Relationship Id="rId8" Type="http://schemas.openxmlformats.org/officeDocument/2006/relationships/image" Target="../media/image18.png"/><Relationship Id="rId9" Type="http://schemas.openxmlformats.org/officeDocument/2006/relationships/image" Target="../media/image19.png"/><Relationship Id="rId10" Type="http://schemas.openxmlformats.org/officeDocument/2006/relationships/image" Target="../media/image20.png"/></Relationships>
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.jpg"/><Relationship Id="rId3" Type="http://schemas.openxmlformats.org/officeDocument/2006/relationships/image" Target="../media/image22.jpg"/><Relationship Id="rId4" Type="http://schemas.openxmlformats.org/officeDocument/2006/relationships/image" Target="../media/image23.jpg"/><Relationship Id="rId5" Type="http://schemas.openxmlformats.org/officeDocument/2006/relationships/image" Target="../media/image24.jpg"/></Relationships>
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.png"/><Relationship Id="rId3" Type="http://schemas.openxmlformats.org/officeDocument/2006/relationships/image" Target="../media/image26.png"/><Relationship Id="rId4" Type="http://schemas.openxmlformats.org/officeDocument/2006/relationships/image" Target="../media/image27.png"/></Relationships>
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8.jpg"/><Relationship Id="rId3" Type="http://schemas.openxmlformats.org/officeDocument/2006/relationships/image" Target="../media/image29.jpg"/><Relationship Id="rId4" Type="http://schemas.openxmlformats.org/officeDocument/2006/relationships/image" Target="../media/image30.jpg"/></Relationships>
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1.png"/><Relationship Id="rId3" Type="http://schemas.openxmlformats.org/officeDocument/2006/relationships/image" Target="../media/image32.png"/><Relationship Id="rId4" Type="http://schemas.openxmlformats.org/officeDocument/2006/relationships/image" Target="../media/image33.png"/><Relationship Id="rId5" Type="http://schemas.openxmlformats.org/officeDocument/2006/relationships/image" Target="../media/image34.png"/><Relationship Id="rId6" Type="http://schemas.openxmlformats.org/officeDocument/2006/relationships/image" Target="../media/image35.png"/></Relationships>
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6.png"/><Relationship Id="rId3" Type="http://schemas.openxmlformats.org/officeDocument/2006/relationships/image" Target="../media/image37.png"/></Relationships>
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8.png"/><Relationship Id="rId3" Type="http://schemas.openxmlformats.org/officeDocument/2006/relationships/image" Target="../media/image39.png"/></Relationships>
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0.jpg"/></Relationships>
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1.png"/><Relationship Id="rId3" Type="http://schemas.openxmlformats.org/officeDocument/2006/relationships/image" Target="../media/image42.jpg"/></Relationships>
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3.png"/><Relationship Id="rId3" Type="http://schemas.openxmlformats.org/officeDocument/2006/relationships/image" Target="../media/image44.png"/></Relationships>
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5.jpg"/><Relationship Id="rId3" Type="http://schemas.openxmlformats.org/officeDocument/2006/relationships/image" Target="../media/image46.jpg"/></Relationships>
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7.jpg"/><Relationship Id="rId3" Type="http://schemas.openxmlformats.org/officeDocument/2006/relationships/image" Target="../media/image48.jpg"/><Relationship Id="rId4" Type="http://schemas.openxmlformats.org/officeDocument/2006/relationships/image" Target="../media/image49.png"/><Relationship Id="rId5" Type="http://schemas.openxmlformats.org/officeDocument/2006/relationships/image" Target="../media/image32.png"/><Relationship Id="rId6" Type="http://schemas.openxmlformats.org/officeDocument/2006/relationships/image" Target="../media/image50.png"/></Relationships>
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1.png"/><Relationship Id="rId3" Type="http://schemas.openxmlformats.org/officeDocument/2006/relationships/image" Target="../media/image52.png"/><Relationship Id="rId4" Type="http://schemas.openxmlformats.org/officeDocument/2006/relationships/image" Target="../media/image53.png"/><Relationship Id="rId5" Type="http://schemas.openxmlformats.org/officeDocument/2006/relationships/image" Target="../media/image54.png"/><Relationship Id="rId6" Type="http://schemas.openxmlformats.org/officeDocument/2006/relationships/image" Target="../media/image55.png"/><Relationship Id="rId7" Type="http://schemas.openxmlformats.org/officeDocument/2006/relationships/image" Target="../media/image56.png"/></Relationships>
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
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7.png"/><Relationship Id="rId3" Type="http://schemas.openxmlformats.org/officeDocument/2006/relationships/image" Target="../media/image58.png"/></Relationships>
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9.jpg"/></Relationships>
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0.png"/><Relationship Id="rId3" Type="http://schemas.openxmlformats.org/officeDocument/2006/relationships/image" Target="../media/image61.png"/><Relationship Id="rId4" Type="http://schemas.openxmlformats.org/officeDocument/2006/relationships/image" Target="../media/image62.png"/></Relationships>
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3.png"/></Relationships>
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4.png"/><Relationship Id="rId3" Type="http://schemas.openxmlformats.org/officeDocument/2006/relationships/image" Target="../media/image62.png"/><Relationship Id="rId4" Type="http://schemas.openxmlformats.org/officeDocument/2006/relationships/image" Target="../media/image61.png"/></Relationships>
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5.png"/><Relationship Id="rId3" Type="http://schemas.openxmlformats.org/officeDocument/2006/relationships/image" Target="../media/image66.png"/><Relationship Id="rId4" Type="http://schemas.openxmlformats.org/officeDocument/2006/relationships/image" Target="../media/image67.png"/><Relationship Id="rId5" Type="http://schemas.openxmlformats.org/officeDocument/2006/relationships/image" Target="../media/image68.png"/><Relationship Id="rId6" Type="http://schemas.openxmlformats.org/officeDocument/2006/relationships/image" Target="../media/image69.png"/><Relationship Id="rId7" Type="http://schemas.openxmlformats.org/officeDocument/2006/relationships/image" Target="../media/image70.png"/><Relationship Id="rId8" Type="http://schemas.openxmlformats.org/officeDocument/2006/relationships/image" Target="../media/image71.png"/><Relationship Id="rId9" Type="http://schemas.openxmlformats.org/officeDocument/2006/relationships/image" Target="../media/image72.png"/><Relationship Id="rId10" Type="http://schemas.openxmlformats.org/officeDocument/2006/relationships/image" Target="../media/image73.png"/><Relationship Id="rId11" Type="http://schemas.openxmlformats.org/officeDocument/2006/relationships/image" Target="../media/image74.png"/><Relationship Id="rId12" Type="http://schemas.openxmlformats.org/officeDocument/2006/relationships/image" Target="../media/image75.png"/><Relationship Id="rId13" Type="http://schemas.openxmlformats.org/officeDocument/2006/relationships/image" Target="../media/image76.png"/><Relationship Id="rId14" Type="http://schemas.openxmlformats.org/officeDocument/2006/relationships/image" Target="../media/image77.png"/><Relationship Id="rId15" Type="http://schemas.openxmlformats.org/officeDocument/2006/relationships/image" Target="../media/image78.png"/><Relationship Id="rId16" Type="http://schemas.openxmlformats.org/officeDocument/2006/relationships/image" Target="../media/image79.png"/><Relationship Id="rId17" Type="http://schemas.openxmlformats.org/officeDocument/2006/relationships/image" Target="../media/image80.png"/><Relationship Id="rId18" Type="http://schemas.openxmlformats.org/officeDocument/2006/relationships/image" Target="../media/image81.png"/><Relationship Id="rId19" Type="http://schemas.openxmlformats.org/officeDocument/2006/relationships/image" Target="../media/image82.png"/></Relationships>
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3.png"/></Relationships>
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4.png"/><Relationship Id="rId3" Type="http://schemas.openxmlformats.org/officeDocument/2006/relationships/image" Target="../media/image62.png"/><Relationship Id="rId4" Type="http://schemas.openxmlformats.org/officeDocument/2006/relationships/image" Target="../media/image61.png"/></Relationships>
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
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5.jpg"/><Relationship Id="rId3" Type="http://schemas.openxmlformats.org/officeDocument/2006/relationships/image" Target="../media/image86.png"/><Relationship Id="rId4" Type="http://schemas.openxmlformats.org/officeDocument/2006/relationships/image" Target="../media/image53.png"/><Relationship Id="rId5" Type="http://schemas.openxmlformats.org/officeDocument/2006/relationships/image" Target="../media/image54.png"/><Relationship Id="rId6" Type="http://schemas.openxmlformats.org/officeDocument/2006/relationships/image" Target="../media/image55.png"/><Relationship Id="rId7" Type="http://schemas.openxmlformats.org/officeDocument/2006/relationships/image" Target="../media/image56.png"/></Relationships>
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3.png"/><Relationship Id="rId3" Type="http://schemas.openxmlformats.org/officeDocument/2006/relationships/image" Target="../media/image54.png"/><Relationship Id="rId4" Type="http://schemas.openxmlformats.org/officeDocument/2006/relationships/image" Target="../media/image55.png"/><Relationship Id="rId5" Type="http://schemas.openxmlformats.org/officeDocument/2006/relationships/image" Target="../media/image56.png"/><Relationship Id="rId6" Type="http://schemas.openxmlformats.org/officeDocument/2006/relationships/image" Target="../media/image87.jpg"/><Relationship Id="rId7" Type="http://schemas.openxmlformats.org/officeDocument/2006/relationships/image" Target="../media/image88.jpg"/></Relationships>
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9.png"/><Relationship Id="rId3" Type="http://schemas.openxmlformats.org/officeDocument/2006/relationships/image" Target="../media/image90.jpg"/><Relationship Id="rId4" Type="http://schemas.openxmlformats.org/officeDocument/2006/relationships/image" Target="../media/image91.png"/></Relationships>
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
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mailto:marketing@portacool.com" TargetMode="External"/></Relationships>
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
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2.jpg"/></Relationships>
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3.png"/><Relationship Id="rId3" Type="http://schemas.openxmlformats.org/officeDocument/2006/relationships/image" Target="../media/image94.png"/></Relationships>
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5.jpg"/></Relationships>
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6.png"/><Relationship Id="rId3" Type="http://schemas.openxmlformats.org/officeDocument/2006/relationships/image" Target="../media/image97.png"/></Relationships>
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8.png"/></Relationships>
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4.png"/><Relationship Id="rId3" Type="http://schemas.openxmlformats.org/officeDocument/2006/relationships/image" Target="../media/image55.png"/></Relationships>
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4.png"/><Relationship Id="rId3" Type="http://schemas.openxmlformats.org/officeDocument/2006/relationships/image" Target="../media/image55.png"/></Relationships>
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4.png"/><Relationship Id="rId3" Type="http://schemas.openxmlformats.org/officeDocument/2006/relationships/image" Target="../media/image55.png"/></Relationships>
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9.jpg"/><Relationship Id="rId3" Type="http://schemas.openxmlformats.org/officeDocument/2006/relationships/image" Target="../media/image54.png"/></Relationships>
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4.png"/><Relationship Id="rId3" Type="http://schemas.openxmlformats.org/officeDocument/2006/relationships/image" Target="../media/image55.png"/></Relationships>
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0.png"/></Relationships>
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0"/>
            <a:ext cx="9144000" cy="7315200"/>
            <a:chOff x="0" y="0"/>
            <a:chExt cx="9144000" cy="731520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9144000" cy="7315200"/>
            </a:xfrm>
            <a:prstGeom prst="rect">
              <a:avLst/>
            </a:prstGeom>
          </p:spPr>
        </p:pic>
        <p:sp>
          <p:nvSpPr>
            <p:cNvPr id="4" name="object 4" descr=""/>
            <p:cNvSpPr/>
            <p:nvPr/>
          </p:nvSpPr>
          <p:spPr>
            <a:xfrm>
              <a:off x="457202" y="2599604"/>
              <a:ext cx="2590800" cy="207645"/>
            </a:xfrm>
            <a:custGeom>
              <a:avLst/>
              <a:gdLst/>
              <a:ahLst/>
              <a:cxnLst/>
              <a:rect l="l" t="t" r="r" b="b"/>
              <a:pathLst>
                <a:path w="2590800" h="207644">
                  <a:moveTo>
                    <a:pt x="2374773" y="3047"/>
                  </a:moveTo>
                  <a:lnTo>
                    <a:pt x="2331466" y="3047"/>
                  </a:lnTo>
                  <a:lnTo>
                    <a:pt x="2331466" y="204495"/>
                  </a:lnTo>
                  <a:lnTo>
                    <a:pt x="2501709" y="204495"/>
                  </a:lnTo>
                  <a:lnTo>
                    <a:pt x="2522490" y="203344"/>
                  </a:lnTo>
                  <a:lnTo>
                    <a:pt x="2534627" y="198402"/>
                  </a:lnTo>
                  <a:lnTo>
                    <a:pt x="2540307" y="187436"/>
                  </a:lnTo>
                  <a:lnTo>
                    <a:pt x="2541714" y="168211"/>
                  </a:lnTo>
                  <a:lnTo>
                    <a:pt x="2541714" y="150736"/>
                  </a:lnTo>
                  <a:lnTo>
                    <a:pt x="2402827" y="150736"/>
                  </a:lnTo>
                  <a:lnTo>
                    <a:pt x="2402827" y="27431"/>
                  </a:lnTo>
                  <a:lnTo>
                    <a:pt x="2401374" y="14272"/>
                  </a:lnTo>
                  <a:lnTo>
                    <a:pt x="2396615" y="6929"/>
                  </a:lnTo>
                  <a:lnTo>
                    <a:pt x="2387948" y="3741"/>
                  </a:lnTo>
                  <a:lnTo>
                    <a:pt x="2374773" y="3047"/>
                  </a:lnTo>
                  <a:close/>
                </a:path>
                <a:path w="2590800" h="207644">
                  <a:moveTo>
                    <a:pt x="2156231" y="0"/>
                  </a:moveTo>
                  <a:lnTo>
                    <a:pt x="2150122" y="0"/>
                  </a:lnTo>
                  <a:lnTo>
                    <a:pt x="2081465" y="5048"/>
                  </a:lnTo>
                  <a:lnTo>
                    <a:pt x="2039545" y="21891"/>
                  </a:lnTo>
                  <a:lnTo>
                    <a:pt x="2018611" y="53074"/>
                  </a:lnTo>
                  <a:lnTo>
                    <a:pt x="2012911" y="101142"/>
                  </a:lnTo>
                  <a:lnTo>
                    <a:pt x="2012911" y="106133"/>
                  </a:lnTo>
                  <a:lnTo>
                    <a:pt x="2018544" y="153517"/>
                  </a:lnTo>
                  <a:lnTo>
                    <a:pt x="2018611" y="154082"/>
                  </a:lnTo>
                  <a:lnTo>
                    <a:pt x="2039545" y="185273"/>
                  </a:lnTo>
                  <a:lnTo>
                    <a:pt x="2081465" y="202178"/>
                  </a:lnTo>
                  <a:lnTo>
                    <a:pt x="2150122" y="207263"/>
                  </a:lnTo>
                  <a:lnTo>
                    <a:pt x="2156231" y="207263"/>
                  </a:lnTo>
                  <a:lnTo>
                    <a:pt x="2224879" y="202178"/>
                  </a:lnTo>
                  <a:lnTo>
                    <a:pt x="2266791" y="185273"/>
                  </a:lnTo>
                  <a:lnTo>
                    <a:pt x="2287719" y="154082"/>
                  </a:lnTo>
                  <a:lnTo>
                    <a:pt x="2287786" y="153517"/>
                  </a:lnTo>
                  <a:lnTo>
                    <a:pt x="2150122" y="153517"/>
                  </a:lnTo>
                  <a:lnTo>
                    <a:pt x="2115848" y="151918"/>
                  </a:lnTo>
                  <a:lnTo>
                    <a:pt x="2096785" y="145303"/>
                  </a:lnTo>
                  <a:lnTo>
                    <a:pt x="2088557" y="130950"/>
                  </a:lnTo>
                  <a:lnTo>
                    <a:pt x="2086787" y="106133"/>
                  </a:lnTo>
                  <a:lnTo>
                    <a:pt x="2086787" y="101142"/>
                  </a:lnTo>
                  <a:lnTo>
                    <a:pt x="2088557" y="76320"/>
                  </a:lnTo>
                  <a:lnTo>
                    <a:pt x="2096785" y="61968"/>
                  </a:lnTo>
                  <a:lnTo>
                    <a:pt x="2115848" y="55356"/>
                  </a:lnTo>
                  <a:lnTo>
                    <a:pt x="2150122" y="53759"/>
                  </a:lnTo>
                  <a:lnTo>
                    <a:pt x="2287800" y="53759"/>
                  </a:lnTo>
                  <a:lnTo>
                    <a:pt x="2287719" y="53074"/>
                  </a:lnTo>
                  <a:lnTo>
                    <a:pt x="2266791" y="21891"/>
                  </a:lnTo>
                  <a:lnTo>
                    <a:pt x="2224879" y="5048"/>
                  </a:lnTo>
                  <a:lnTo>
                    <a:pt x="2156231" y="0"/>
                  </a:lnTo>
                  <a:close/>
                </a:path>
                <a:path w="2590800" h="207644">
                  <a:moveTo>
                    <a:pt x="2287800" y="53759"/>
                  </a:moveTo>
                  <a:lnTo>
                    <a:pt x="2156231" y="53759"/>
                  </a:lnTo>
                  <a:lnTo>
                    <a:pt x="2190378" y="55356"/>
                  </a:lnTo>
                  <a:lnTo>
                    <a:pt x="2209445" y="61968"/>
                  </a:lnTo>
                  <a:lnTo>
                    <a:pt x="2217733" y="76320"/>
                  </a:lnTo>
                  <a:lnTo>
                    <a:pt x="2219540" y="101142"/>
                  </a:lnTo>
                  <a:lnTo>
                    <a:pt x="2219540" y="106133"/>
                  </a:lnTo>
                  <a:lnTo>
                    <a:pt x="2217733" y="130950"/>
                  </a:lnTo>
                  <a:lnTo>
                    <a:pt x="2209445" y="145303"/>
                  </a:lnTo>
                  <a:lnTo>
                    <a:pt x="2190378" y="151918"/>
                  </a:lnTo>
                  <a:lnTo>
                    <a:pt x="2156231" y="153517"/>
                  </a:lnTo>
                  <a:lnTo>
                    <a:pt x="2287786" y="153517"/>
                  </a:lnTo>
                  <a:lnTo>
                    <a:pt x="2293416" y="106133"/>
                  </a:lnTo>
                  <a:lnTo>
                    <a:pt x="2293416" y="101142"/>
                  </a:lnTo>
                  <a:lnTo>
                    <a:pt x="2287800" y="53759"/>
                  </a:lnTo>
                  <a:close/>
                </a:path>
                <a:path w="2590800" h="207644">
                  <a:moveTo>
                    <a:pt x="1841855" y="0"/>
                  </a:moveTo>
                  <a:lnTo>
                    <a:pt x="1835734" y="0"/>
                  </a:lnTo>
                  <a:lnTo>
                    <a:pt x="1767078" y="5048"/>
                  </a:lnTo>
                  <a:lnTo>
                    <a:pt x="1725163" y="21891"/>
                  </a:lnTo>
                  <a:lnTo>
                    <a:pt x="1704233" y="53074"/>
                  </a:lnTo>
                  <a:lnTo>
                    <a:pt x="1698536" y="101142"/>
                  </a:lnTo>
                  <a:lnTo>
                    <a:pt x="1698536" y="106133"/>
                  </a:lnTo>
                  <a:lnTo>
                    <a:pt x="1704166" y="153517"/>
                  </a:lnTo>
                  <a:lnTo>
                    <a:pt x="1767078" y="202178"/>
                  </a:lnTo>
                  <a:lnTo>
                    <a:pt x="1835734" y="207263"/>
                  </a:lnTo>
                  <a:lnTo>
                    <a:pt x="1841855" y="207263"/>
                  </a:lnTo>
                  <a:lnTo>
                    <a:pt x="1910505" y="202178"/>
                  </a:lnTo>
                  <a:lnTo>
                    <a:pt x="1952421" y="185273"/>
                  </a:lnTo>
                  <a:lnTo>
                    <a:pt x="1973354" y="154082"/>
                  </a:lnTo>
                  <a:lnTo>
                    <a:pt x="1973421" y="153517"/>
                  </a:lnTo>
                  <a:lnTo>
                    <a:pt x="1835734" y="153517"/>
                  </a:lnTo>
                  <a:lnTo>
                    <a:pt x="1801467" y="151918"/>
                  </a:lnTo>
                  <a:lnTo>
                    <a:pt x="1782408" y="145303"/>
                  </a:lnTo>
                  <a:lnTo>
                    <a:pt x="1774181" y="130950"/>
                  </a:lnTo>
                  <a:lnTo>
                    <a:pt x="1772412" y="106133"/>
                  </a:lnTo>
                  <a:lnTo>
                    <a:pt x="1772412" y="101142"/>
                  </a:lnTo>
                  <a:lnTo>
                    <a:pt x="1774181" y="76320"/>
                  </a:lnTo>
                  <a:lnTo>
                    <a:pt x="1782408" y="61968"/>
                  </a:lnTo>
                  <a:lnTo>
                    <a:pt x="1801467" y="55356"/>
                  </a:lnTo>
                  <a:lnTo>
                    <a:pt x="1835734" y="53759"/>
                  </a:lnTo>
                  <a:lnTo>
                    <a:pt x="1973435" y="53759"/>
                  </a:lnTo>
                  <a:lnTo>
                    <a:pt x="1973354" y="53074"/>
                  </a:lnTo>
                  <a:lnTo>
                    <a:pt x="1952421" y="21891"/>
                  </a:lnTo>
                  <a:lnTo>
                    <a:pt x="1910505" y="5048"/>
                  </a:lnTo>
                  <a:lnTo>
                    <a:pt x="1841855" y="0"/>
                  </a:lnTo>
                  <a:close/>
                </a:path>
                <a:path w="2590800" h="207644">
                  <a:moveTo>
                    <a:pt x="1973435" y="53759"/>
                  </a:moveTo>
                  <a:lnTo>
                    <a:pt x="1841855" y="53759"/>
                  </a:lnTo>
                  <a:lnTo>
                    <a:pt x="1876002" y="55356"/>
                  </a:lnTo>
                  <a:lnTo>
                    <a:pt x="1895070" y="61968"/>
                  </a:lnTo>
                  <a:lnTo>
                    <a:pt x="1903357" y="76320"/>
                  </a:lnTo>
                  <a:lnTo>
                    <a:pt x="1905165" y="101142"/>
                  </a:lnTo>
                  <a:lnTo>
                    <a:pt x="1905165" y="106133"/>
                  </a:lnTo>
                  <a:lnTo>
                    <a:pt x="1903357" y="130950"/>
                  </a:lnTo>
                  <a:lnTo>
                    <a:pt x="1895070" y="145303"/>
                  </a:lnTo>
                  <a:lnTo>
                    <a:pt x="1876002" y="151918"/>
                  </a:lnTo>
                  <a:lnTo>
                    <a:pt x="1841855" y="153517"/>
                  </a:lnTo>
                  <a:lnTo>
                    <a:pt x="1973421" y="153517"/>
                  </a:lnTo>
                  <a:lnTo>
                    <a:pt x="1979053" y="106133"/>
                  </a:lnTo>
                  <a:lnTo>
                    <a:pt x="1979053" y="101142"/>
                  </a:lnTo>
                  <a:lnTo>
                    <a:pt x="1973435" y="53759"/>
                  </a:lnTo>
                  <a:close/>
                </a:path>
                <a:path w="2590800" h="207644">
                  <a:moveTo>
                    <a:pt x="1622729" y="2222"/>
                  </a:moveTo>
                  <a:lnTo>
                    <a:pt x="1552181" y="2222"/>
                  </a:lnTo>
                  <a:lnTo>
                    <a:pt x="1487293" y="7179"/>
                  </a:lnTo>
                  <a:lnTo>
                    <a:pt x="1447165" y="23591"/>
                  </a:lnTo>
                  <a:lnTo>
                    <a:pt x="1426772" y="53770"/>
                  </a:lnTo>
                  <a:lnTo>
                    <a:pt x="1421091" y="100025"/>
                  </a:lnTo>
                  <a:lnTo>
                    <a:pt x="1421091" y="106959"/>
                  </a:lnTo>
                  <a:lnTo>
                    <a:pt x="1426106" y="155017"/>
                  </a:lnTo>
                  <a:lnTo>
                    <a:pt x="1445364" y="185100"/>
                  </a:lnTo>
                  <a:lnTo>
                    <a:pt x="1485192" y="200637"/>
                  </a:lnTo>
                  <a:lnTo>
                    <a:pt x="1551914" y="205054"/>
                  </a:lnTo>
                  <a:lnTo>
                    <a:pt x="1626057" y="205054"/>
                  </a:lnTo>
                  <a:lnTo>
                    <a:pt x="1646838" y="203902"/>
                  </a:lnTo>
                  <a:lnTo>
                    <a:pt x="1658975" y="198958"/>
                  </a:lnTo>
                  <a:lnTo>
                    <a:pt x="1664654" y="187984"/>
                  </a:lnTo>
                  <a:lnTo>
                    <a:pt x="1666062" y="168744"/>
                  </a:lnTo>
                  <a:lnTo>
                    <a:pt x="1666062" y="151295"/>
                  </a:lnTo>
                  <a:lnTo>
                    <a:pt x="1552181" y="151295"/>
                  </a:lnTo>
                  <a:lnTo>
                    <a:pt x="1521333" y="149909"/>
                  </a:lnTo>
                  <a:lnTo>
                    <a:pt x="1504100" y="143743"/>
                  </a:lnTo>
                  <a:lnTo>
                    <a:pt x="1496604" y="129783"/>
                  </a:lnTo>
                  <a:lnTo>
                    <a:pt x="1494967" y="105016"/>
                  </a:lnTo>
                  <a:lnTo>
                    <a:pt x="1494967" y="102260"/>
                  </a:lnTo>
                  <a:lnTo>
                    <a:pt x="1496604" y="77485"/>
                  </a:lnTo>
                  <a:lnTo>
                    <a:pt x="1504100" y="63522"/>
                  </a:lnTo>
                  <a:lnTo>
                    <a:pt x="1521333" y="57354"/>
                  </a:lnTo>
                  <a:lnTo>
                    <a:pt x="1552181" y="55968"/>
                  </a:lnTo>
                  <a:lnTo>
                    <a:pt x="1662722" y="55968"/>
                  </a:lnTo>
                  <a:lnTo>
                    <a:pt x="1662722" y="38519"/>
                  </a:lnTo>
                  <a:lnTo>
                    <a:pt x="1661314" y="19287"/>
                  </a:lnTo>
                  <a:lnTo>
                    <a:pt x="1655637" y="8316"/>
                  </a:lnTo>
                  <a:lnTo>
                    <a:pt x="1643503" y="3373"/>
                  </a:lnTo>
                  <a:lnTo>
                    <a:pt x="1622729" y="2222"/>
                  </a:lnTo>
                  <a:close/>
                </a:path>
                <a:path w="2590800" h="207644">
                  <a:moveTo>
                    <a:pt x="1048397" y="56794"/>
                  </a:moveTo>
                  <a:lnTo>
                    <a:pt x="976744" y="56794"/>
                  </a:lnTo>
                  <a:lnTo>
                    <a:pt x="976744" y="180124"/>
                  </a:lnTo>
                  <a:lnTo>
                    <a:pt x="978197" y="193281"/>
                  </a:lnTo>
                  <a:lnTo>
                    <a:pt x="982956" y="200620"/>
                  </a:lnTo>
                  <a:lnTo>
                    <a:pt x="991622" y="203803"/>
                  </a:lnTo>
                  <a:lnTo>
                    <a:pt x="1004798" y="204495"/>
                  </a:lnTo>
                  <a:lnTo>
                    <a:pt x="1048397" y="204495"/>
                  </a:lnTo>
                  <a:lnTo>
                    <a:pt x="1048397" y="56794"/>
                  </a:lnTo>
                  <a:close/>
                </a:path>
                <a:path w="2590800" h="207644">
                  <a:moveTo>
                    <a:pt x="1273632" y="3047"/>
                  </a:moveTo>
                  <a:lnTo>
                    <a:pt x="1223365" y="3047"/>
                  </a:lnTo>
                  <a:lnTo>
                    <a:pt x="1115606" y="204495"/>
                  </a:lnTo>
                  <a:lnTo>
                    <a:pt x="1161986" y="204495"/>
                  </a:lnTo>
                  <a:lnTo>
                    <a:pt x="1175443" y="204045"/>
                  </a:lnTo>
                  <a:lnTo>
                    <a:pt x="1184478" y="201933"/>
                  </a:lnTo>
                  <a:lnTo>
                    <a:pt x="1190807" y="197015"/>
                  </a:lnTo>
                  <a:lnTo>
                    <a:pt x="1196149" y="188150"/>
                  </a:lnTo>
                  <a:lnTo>
                    <a:pt x="1260284" y="55143"/>
                  </a:lnTo>
                  <a:lnTo>
                    <a:pt x="1331977" y="55143"/>
                  </a:lnTo>
                  <a:lnTo>
                    <a:pt x="1317790" y="28549"/>
                  </a:lnTo>
                  <a:lnTo>
                    <a:pt x="1309683" y="15558"/>
                  </a:lnTo>
                  <a:lnTo>
                    <a:pt x="1301026" y="7793"/>
                  </a:lnTo>
                  <a:lnTo>
                    <a:pt x="1289711" y="4030"/>
                  </a:lnTo>
                  <a:lnTo>
                    <a:pt x="1273632" y="3047"/>
                  </a:lnTo>
                  <a:close/>
                </a:path>
                <a:path w="2590800" h="207644">
                  <a:moveTo>
                    <a:pt x="1331977" y="55143"/>
                  </a:moveTo>
                  <a:lnTo>
                    <a:pt x="1260284" y="55143"/>
                  </a:lnTo>
                  <a:lnTo>
                    <a:pt x="1290015" y="116928"/>
                  </a:lnTo>
                  <a:lnTo>
                    <a:pt x="1254747" y="116928"/>
                  </a:lnTo>
                  <a:lnTo>
                    <a:pt x="1231976" y="164325"/>
                  </a:lnTo>
                  <a:lnTo>
                    <a:pt x="1312786" y="164325"/>
                  </a:lnTo>
                  <a:lnTo>
                    <a:pt x="1324457" y="188150"/>
                  </a:lnTo>
                  <a:lnTo>
                    <a:pt x="1329797" y="197015"/>
                  </a:lnTo>
                  <a:lnTo>
                    <a:pt x="1336124" y="201933"/>
                  </a:lnTo>
                  <a:lnTo>
                    <a:pt x="1345158" y="204045"/>
                  </a:lnTo>
                  <a:lnTo>
                    <a:pt x="1358620" y="204495"/>
                  </a:lnTo>
                  <a:lnTo>
                    <a:pt x="1411655" y="204495"/>
                  </a:lnTo>
                  <a:lnTo>
                    <a:pt x="1331977" y="55143"/>
                  </a:lnTo>
                  <a:close/>
                </a:path>
                <a:path w="2590800" h="207644">
                  <a:moveTo>
                    <a:pt x="1101166" y="3047"/>
                  </a:moveTo>
                  <a:lnTo>
                    <a:pt x="883970" y="3047"/>
                  </a:lnTo>
                  <a:lnTo>
                    <a:pt x="883970" y="20510"/>
                  </a:lnTo>
                  <a:lnTo>
                    <a:pt x="903194" y="55643"/>
                  </a:lnTo>
                  <a:lnTo>
                    <a:pt x="923975" y="56794"/>
                  </a:lnTo>
                  <a:lnTo>
                    <a:pt x="1141158" y="56794"/>
                  </a:lnTo>
                  <a:lnTo>
                    <a:pt x="1141158" y="39344"/>
                  </a:lnTo>
                  <a:lnTo>
                    <a:pt x="1139780" y="20510"/>
                  </a:lnTo>
                  <a:lnTo>
                    <a:pt x="1139751" y="20112"/>
                  </a:lnTo>
                  <a:lnTo>
                    <a:pt x="1134073" y="9142"/>
                  </a:lnTo>
                  <a:lnTo>
                    <a:pt x="1121940" y="4199"/>
                  </a:lnTo>
                  <a:lnTo>
                    <a:pt x="1101166" y="3047"/>
                  </a:lnTo>
                  <a:close/>
                </a:path>
                <a:path w="2590800" h="207644">
                  <a:moveTo>
                    <a:pt x="762901" y="3047"/>
                  </a:moveTo>
                  <a:lnTo>
                    <a:pt x="605701" y="3047"/>
                  </a:lnTo>
                  <a:lnTo>
                    <a:pt x="605701" y="180124"/>
                  </a:lnTo>
                  <a:lnTo>
                    <a:pt x="607155" y="193281"/>
                  </a:lnTo>
                  <a:lnTo>
                    <a:pt x="611917" y="200620"/>
                  </a:lnTo>
                  <a:lnTo>
                    <a:pt x="620585" y="203803"/>
                  </a:lnTo>
                  <a:lnTo>
                    <a:pt x="633755" y="204495"/>
                  </a:lnTo>
                  <a:lnTo>
                    <a:pt x="675411" y="204495"/>
                  </a:lnTo>
                  <a:lnTo>
                    <a:pt x="675411" y="147408"/>
                  </a:lnTo>
                  <a:lnTo>
                    <a:pt x="822402" y="147408"/>
                  </a:lnTo>
                  <a:lnTo>
                    <a:pt x="816229" y="139103"/>
                  </a:lnTo>
                  <a:lnTo>
                    <a:pt x="836385" y="130016"/>
                  </a:lnTo>
                  <a:lnTo>
                    <a:pt x="849587" y="116279"/>
                  </a:lnTo>
                  <a:lnTo>
                    <a:pt x="855758" y="100304"/>
                  </a:lnTo>
                  <a:lnTo>
                    <a:pt x="675411" y="100304"/>
                  </a:lnTo>
                  <a:lnTo>
                    <a:pt x="675411" y="50431"/>
                  </a:lnTo>
                  <a:lnTo>
                    <a:pt x="855758" y="50431"/>
                  </a:lnTo>
                  <a:lnTo>
                    <a:pt x="854520" y="41511"/>
                  </a:lnTo>
                  <a:lnTo>
                    <a:pt x="839063" y="19572"/>
                  </a:lnTo>
                  <a:lnTo>
                    <a:pt x="809548" y="7036"/>
                  </a:lnTo>
                  <a:lnTo>
                    <a:pt x="762901" y="3047"/>
                  </a:lnTo>
                  <a:close/>
                </a:path>
                <a:path w="2590800" h="207644">
                  <a:moveTo>
                    <a:pt x="822402" y="147408"/>
                  </a:moveTo>
                  <a:lnTo>
                    <a:pt x="746785" y="147408"/>
                  </a:lnTo>
                  <a:lnTo>
                    <a:pt x="774280" y="188429"/>
                  </a:lnTo>
                  <a:lnTo>
                    <a:pt x="780319" y="196785"/>
                  </a:lnTo>
                  <a:lnTo>
                    <a:pt x="786539" y="201658"/>
                  </a:lnTo>
                  <a:lnTo>
                    <a:pt x="795726" y="203933"/>
                  </a:lnTo>
                  <a:lnTo>
                    <a:pt x="810666" y="204495"/>
                  </a:lnTo>
                  <a:lnTo>
                    <a:pt x="864831" y="204495"/>
                  </a:lnTo>
                  <a:lnTo>
                    <a:pt x="822402" y="147408"/>
                  </a:lnTo>
                  <a:close/>
                </a:path>
                <a:path w="2590800" h="207644">
                  <a:moveTo>
                    <a:pt x="855758" y="50431"/>
                  </a:moveTo>
                  <a:lnTo>
                    <a:pt x="759294" y="50431"/>
                  </a:lnTo>
                  <a:lnTo>
                    <a:pt x="772140" y="51512"/>
                  </a:lnTo>
                  <a:lnTo>
                    <a:pt x="780637" y="55346"/>
                  </a:lnTo>
                  <a:lnTo>
                    <a:pt x="785333" y="62818"/>
                  </a:lnTo>
                  <a:lnTo>
                    <a:pt x="786777" y="74815"/>
                  </a:lnTo>
                  <a:lnTo>
                    <a:pt x="786777" y="75920"/>
                  </a:lnTo>
                  <a:lnTo>
                    <a:pt x="785333" y="87917"/>
                  </a:lnTo>
                  <a:lnTo>
                    <a:pt x="780637" y="95389"/>
                  </a:lnTo>
                  <a:lnTo>
                    <a:pt x="772140" y="99223"/>
                  </a:lnTo>
                  <a:lnTo>
                    <a:pt x="759294" y="100304"/>
                  </a:lnTo>
                  <a:lnTo>
                    <a:pt x="855758" y="100304"/>
                  </a:lnTo>
                  <a:lnTo>
                    <a:pt x="856800" y="97606"/>
                  </a:lnTo>
                  <a:lnTo>
                    <a:pt x="858787" y="75920"/>
                  </a:lnTo>
                  <a:lnTo>
                    <a:pt x="858888" y="74815"/>
                  </a:lnTo>
                  <a:lnTo>
                    <a:pt x="858989" y="73710"/>
                  </a:lnTo>
                  <a:lnTo>
                    <a:pt x="855758" y="50431"/>
                  </a:lnTo>
                  <a:close/>
                </a:path>
                <a:path w="2590800" h="207644">
                  <a:moveTo>
                    <a:pt x="430466" y="0"/>
                  </a:moveTo>
                  <a:lnTo>
                    <a:pt x="424357" y="0"/>
                  </a:lnTo>
                  <a:lnTo>
                    <a:pt x="355702" y="5048"/>
                  </a:lnTo>
                  <a:lnTo>
                    <a:pt x="313786" y="21891"/>
                  </a:lnTo>
                  <a:lnTo>
                    <a:pt x="292857" y="53074"/>
                  </a:lnTo>
                  <a:lnTo>
                    <a:pt x="287159" y="101142"/>
                  </a:lnTo>
                  <a:lnTo>
                    <a:pt x="287159" y="106133"/>
                  </a:lnTo>
                  <a:lnTo>
                    <a:pt x="292790" y="153517"/>
                  </a:lnTo>
                  <a:lnTo>
                    <a:pt x="355702" y="202178"/>
                  </a:lnTo>
                  <a:lnTo>
                    <a:pt x="424357" y="207263"/>
                  </a:lnTo>
                  <a:lnTo>
                    <a:pt x="430466" y="207263"/>
                  </a:lnTo>
                  <a:lnTo>
                    <a:pt x="499129" y="202178"/>
                  </a:lnTo>
                  <a:lnTo>
                    <a:pt x="541048" y="185273"/>
                  </a:lnTo>
                  <a:lnTo>
                    <a:pt x="561979" y="154082"/>
                  </a:lnTo>
                  <a:lnTo>
                    <a:pt x="562046" y="153517"/>
                  </a:lnTo>
                  <a:lnTo>
                    <a:pt x="424357" y="153517"/>
                  </a:lnTo>
                  <a:lnTo>
                    <a:pt x="390091" y="151918"/>
                  </a:lnTo>
                  <a:lnTo>
                    <a:pt x="371032" y="145303"/>
                  </a:lnTo>
                  <a:lnTo>
                    <a:pt x="362805" y="130950"/>
                  </a:lnTo>
                  <a:lnTo>
                    <a:pt x="361035" y="106133"/>
                  </a:lnTo>
                  <a:lnTo>
                    <a:pt x="361035" y="101142"/>
                  </a:lnTo>
                  <a:lnTo>
                    <a:pt x="362805" y="76320"/>
                  </a:lnTo>
                  <a:lnTo>
                    <a:pt x="371032" y="61968"/>
                  </a:lnTo>
                  <a:lnTo>
                    <a:pt x="390091" y="55356"/>
                  </a:lnTo>
                  <a:lnTo>
                    <a:pt x="424357" y="53759"/>
                  </a:lnTo>
                  <a:lnTo>
                    <a:pt x="562060" y="53759"/>
                  </a:lnTo>
                  <a:lnTo>
                    <a:pt x="561979" y="53074"/>
                  </a:lnTo>
                  <a:lnTo>
                    <a:pt x="541048" y="21891"/>
                  </a:lnTo>
                  <a:lnTo>
                    <a:pt x="499129" y="5048"/>
                  </a:lnTo>
                  <a:lnTo>
                    <a:pt x="430466" y="0"/>
                  </a:lnTo>
                  <a:close/>
                </a:path>
                <a:path w="2590800" h="207644">
                  <a:moveTo>
                    <a:pt x="562060" y="53759"/>
                  </a:moveTo>
                  <a:lnTo>
                    <a:pt x="430466" y="53759"/>
                  </a:lnTo>
                  <a:lnTo>
                    <a:pt x="464617" y="55356"/>
                  </a:lnTo>
                  <a:lnTo>
                    <a:pt x="483693" y="61968"/>
                  </a:lnTo>
                  <a:lnTo>
                    <a:pt x="491990" y="76320"/>
                  </a:lnTo>
                  <a:lnTo>
                    <a:pt x="493801" y="101142"/>
                  </a:lnTo>
                  <a:lnTo>
                    <a:pt x="493801" y="106133"/>
                  </a:lnTo>
                  <a:lnTo>
                    <a:pt x="491990" y="130950"/>
                  </a:lnTo>
                  <a:lnTo>
                    <a:pt x="483693" y="145303"/>
                  </a:lnTo>
                  <a:lnTo>
                    <a:pt x="464617" y="151918"/>
                  </a:lnTo>
                  <a:lnTo>
                    <a:pt x="430466" y="153517"/>
                  </a:lnTo>
                  <a:lnTo>
                    <a:pt x="562046" y="153517"/>
                  </a:lnTo>
                  <a:lnTo>
                    <a:pt x="567677" y="106133"/>
                  </a:lnTo>
                  <a:lnTo>
                    <a:pt x="567677" y="101142"/>
                  </a:lnTo>
                  <a:lnTo>
                    <a:pt x="562060" y="53759"/>
                  </a:lnTo>
                  <a:close/>
                </a:path>
                <a:path w="2590800" h="207644">
                  <a:moveTo>
                    <a:pt x="157480" y="3047"/>
                  </a:moveTo>
                  <a:lnTo>
                    <a:pt x="0" y="3047"/>
                  </a:lnTo>
                  <a:lnTo>
                    <a:pt x="0" y="180124"/>
                  </a:lnTo>
                  <a:lnTo>
                    <a:pt x="1454" y="193281"/>
                  </a:lnTo>
                  <a:lnTo>
                    <a:pt x="6216" y="200620"/>
                  </a:lnTo>
                  <a:lnTo>
                    <a:pt x="14884" y="203803"/>
                  </a:lnTo>
                  <a:lnTo>
                    <a:pt x="28054" y="204495"/>
                  </a:lnTo>
                  <a:lnTo>
                    <a:pt x="69710" y="204495"/>
                  </a:lnTo>
                  <a:lnTo>
                    <a:pt x="69710" y="150177"/>
                  </a:lnTo>
                  <a:lnTo>
                    <a:pt x="157746" y="150177"/>
                  </a:lnTo>
                  <a:lnTo>
                    <a:pt x="203959" y="146109"/>
                  </a:lnTo>
                  <a:lnTo>
                    <a:pt x="233325" y="133419"/>
                  </a:lnTo>
                  <a:lnTo>
                    <a:pt x="248788" y="111376"/>
                  </a:lnTo>
                  <a:lnTo>
                    <a:pt x="250065" y="102260"/>
                  </a:lnTo>
                  <a:lnTo>
                    <a:pt x="69710" y="102260"/>
                  </a:lnTo>
                  <a:lnTo>
                    <a:pt x="69710" y="51269"/>
                  </a:lnTo>
                  <a:lnTo>
                    <a:pt x="250142" y="51269"/>
                  </a:lnTo>
                  <a:lnTo>
                    <a:pt x="248823" y="41747"/>
                  </a:lnTo>
                  <a:lnTo>
                    <a:pt x="233397" y="19711"/>
                  </a:lnTo>
                  <a:lnTo>
                    <a:pt x="203964" y="7080"/>
                  </a:lnTo>
                  <a:lnTo>
                    <a:pt x="157480" y="3047"/>
                  </a:lnTo>
                  <a:close/>
                </a:path>
                <a:path w="2590800" h="207644">
                  <a:moveTo>
                    <a:pt x="250142" y="51269"/>
                  </a:moveTo>
                  <a:lnTo>
                    <a:pt x="153860" y="51269"/>
                  </a:lnTo>
                  <a:lnTo>
                    <a:pt x="166669" y="52355"/>
                  </a:lnTo>
                  <a:lnTo>
                    <a:pt x="175074" y="56218"/>
                  </a:lnTo>
                  <a:lnTo>
                    <a:pt x="179676" y="63769"/>
                  </a:lnTo>
                  <a:lnTo>
                    <a:pt x="181076" y="75920"/>
                  </a:lnTo>
                  <a:lnTo>
                    <a:pt x="181076" y="77584"/>
                  </a:lnTo>
                  <a:lnTo>
                    <a:pt x="179676" y="89744"/>
                  </a:lnTo>
                  <a:lnTo>
                    <a:pt x="175074" y="97304"/>
                  </a:lnTo>
                  <a:lnTo>
                    <a:pt x="166669" y="101172"/>
                  </a:lnTo>
                  <a:lnTo>
                    <a:pt x="153860" y="102260"/>
                  </a:lnTo>
                  <a:lnTo>
                    <a:pt x="250065" y="102260"/>
                  </a:lnTo>
                  <a:lnTo>
                    <a:pt x="253288" y="79247"/>
                  </a:lnTo>
                  <a:lnTo>
                    <a:pt x="253288" y="73990"/>
                  </a:lnTo>
                  <a:lnTo>
                    <a:pt x="250142" y="51269"/>
                  </a:lnTo>
                  <a:close/>
                </a:path>
                <a:path w="2590800" h="207644">
                  <a:moveTo>
                    <a:pt x="2571991" y="168198"/>
                  </a:moveTo>
                  <a:lnTo>
                    <a:pt x="2553194" y="187070"/>
                  </a:lnTo>
                  <a:lnTo>
                    <a:pt x="2554556" y="193792"/>
                  </a:lnTo>
                  <a:lnTo>
                    <a:pt x="2558592" y="199678"/>
                  </a:lnTo>
                  <a:lnTo>
                    <a:pt x="2564600" y="203617"/>
                  </a:lnTo>
                  <a:lnTo>
                    <a:pt x="2571991" y="205054"/>
                  </a:lnTo>
                  <a:lnTo>
                    <a:pt x="2579420" y="203617"/>
                  </a:lnTo>
                  <a:lnTo>
                    <a:pt x="2583169" y="201142"/>
                  </a:lnTo>
                  <a:lnTo>
                    <a:pt x="2563825" y="201142"/>
                  </a:lnTo>
                  <a:lnTo>
                    <a:pt x="2557780" y="194665"/>
                  </a:lnTo>
                  <a:lnTo>
                    <a:pt x="2557780" y="178587"/>
                  </a:lnTo>
                  <a:lnTo>
                    <a:pt x="2558385" y="177812"/>
                  </a:lnTo>
                  <a:lnTo>
                    <a:pt x="2563825" y="171881"/>
                  </a:lnTo>
                  <a:lnTo>
                    <a:pt x="2582850" y="171881"/>
                  </a:lnTo>
                  <a:lnTo>
                    <a:pt x="2579420" y="169631"/>
                  </a:lnTo>
                  <a:lnTo>
                    <a:pt x="2571991" y="168198"/>
                  </a:lnTo>
                  <a:close/>
                </a:path>
                <a:path w="2590800" h="207644">
                  <a:moveTo>
                    <a:pt x="2582850" y="171881"/>
                  </a:moveTo>
                  <a:lnTo>
                    <a:pt x="2580170" y="171881"/>
                  </a:lnTo>
                  <a:lnTo>
                    <a:pt x="2585506" y="177812"/>
                  </a:lnTo>
                  <a:lnTo>
                    <a:pt x="2586101" y="178587"/>
                  </a:lnTo>
                  <a:lnTo>
                    <a:pt x="2586101" y="194665"/>
                  </a:lnTo>
                  <a:lnTo>
                    <a:pt x="2580170" y="201142"/>
                  </a:lnTo>
                  <a:lnTo>
                    <a:pt x="2583169" y="201142"/>
                  </a:lnTo>
                  <a:lnTo>
                    <a:pt x="2585386" y="199678"/>
                  </a:lnTo>
                  <a:lnTo>
                    <a:pt x="2589357" y="193792"/>
                  </a:lnTo>
                  <a:lnTo>
                    <a:pt x="2590689" y="187070"/>
                  </a:lnTo>
                  <a:lnTo>
                    <a:pt x="2590643" y="185737"/>
                  </a:lnTo>
                  <a:lnTo>
                    <a:pt x="2589357" y="179364"/>
                  </a:lnTo>
                  <a:lnTo>
                    <a:pt x="2585386" y="173545"/>
                  </a:lnTo>
                  <a:lnTo>
                    <a:pt x="2582850" y="171881"/>
                  </a:lnTo>
                  <a:close/>
                </a:path>
                <a:path w="2590800" h="207644">
                  <a:moveTo>
                    <a:pt x="2575356" y="177241"/>
                  </a:moveTo>
                  <a:lnTo>
                    <a:pt x="2568854" y="177241"/>
                  </a:lnTo>
                  <a:lnTo>
                    <a:pt x="2566517" y="177469"/>
                  </a:lnTo>
                  <a:lnTo>
                    <a:pt x="2564828" y="177812"/>
                  </a:lnTo>
                  <a:lnTo>
                    <a:pt x="2564828" y="196113"/>
                  </a:lnTo>
                  <a:lnTo>
                    <a:pt x="2569083" y="196113"/>
                  </a:lnTo>
                  <a:lnTo>
                    <a:pt x="2569083" y="188747"/>
                  </a:lnTo>
                  <a:lnTo>
                    <a:pt x="2578784" y="188747"/>
                  </a:lnTo>
                  <a:lnTo>
                    <a:pt x="2578036" y="187744"/>
                  </a:lnTo>
                  <a:lnTo>
                    <a:pt x="2576245" y="187070"/>
                  </a:lnTo>
                  <a:lnTo>
                    <a:pt x="2576245" y="186855"/>
                  </a:lnTo>
                  <a:lnTo>
                    <a:pt x="2578481" y="186181"/>
                  </a:lnTo>
                  <a:lnTo>
                    <a:pt x="2578929" y="185737"/>
                  </a:lnTo>
                  <a:lnTo>
                    <a:pt x="2569197" y="185737"/>
                  </a:lnTo>
                  <a:lnTo>
                    <a:pt x="2569197" y="180492"/>
                  </a:lnTo>
                  <a:lnTo>
                    <a:pt x="2579877" y="180492"/>
                  </a:lnTo>
                  <a:lnTo>
                    <a:pt x="2579269" y="179364"/>
                  </a:lnTo>
                  <a:lnTo>
                    <a:pt x="2578265" y="178587"/>
                  </a:lnTo>
                  <a:lnTo>
                    <a:pt x="2576918" y="177812"/>
                  </a:lnTo>
                  <a:lnTo>
                    <a:pt x="2575356" y="177241"/>
                  </a:lnTo>
                  <a:close/>
                </a:path>
                <a:path w="2590800" h="207644">
                  <a:moveTo>
                    <a:pt x="2578784" y="188747"/>
                  </a:moveTo>
                  <a:lnTo>
                    <a:pt x="2573451" y="188747"/>
                  </a:lnTo>
                  <a:lnTo>
                    <a:pt x="2574569" y="189649"/>
                  </a:lnTo>
                  <a:lnTo>
                    <a:pt x="2574912" y="191655"/>
                  </a:lnTo>
                  <a:lnTo>
                    <a:pt x="2575461" y="193792"/>
                  </a:lnTo>
                  <a:lnTo>
                    <a:pt x="2575801" y="195452"/>
                  </a:lnTo>
                  <a:lnTo>
                    <a:pt x="2576360" y="196113"/>
                  </a:lnTo>
                  <a:lnTo>
                    <a:pt x="2580944" y="196113"/>
                  </a:lnTo>
                  <a:lnTo>
                    <a:pt x="2580513" y="195452"/>
                  </a:lnTo>
                  <a:lnTo>
                    <a:pt x="2580271" y="194665"/>
                  </a:lnTo>
                  <a:lnTo>
                    <a:pt x="2580170" y="194335"/>
                  </a:lnTo>
                  <a:lnTo>
                    <a:pt x="2579634" y="191655"/>
                  </a:lnTo>
                  <a:lnTo>
                    <a:pt x="2579039" y="189090"/>
                  </a:lnTo>
                  <a:lnTo>
                    <a:pt x="2578784" y="188747"/>
                  </a:lnTo>
                  <a:close/>
                </a:path>
                <a:path w="2590800" h="207644">
                  <a:moveTo>
                    <a:pt x="2579877" y="180492"/>
                  </a:moveTo>
                  <a:lnTo>
                    <a:pt x="2574478" y="180492"/>
                  </a:lnTo>
                  <a:lnTo>
                    <a:pt x="2575458" y="181381"/>
                  </a:lnTo>
                  <a:lnTo>
                    <a:pt x="2575458" y="184950"/>
                  </a:lnTo>
                  <a:lnTo>
                    <a:pt x="2573566" y="185737"/>
                  </a:lnTo>
                  <a:lnTo>
                    <a:pt x="2578929" y="185737"/>
                  </a:lnTo>
                  <a:lnTo>
                    <a:pt x="2580055" y="184619"/>
                  </a:lnTo>
                  <a:lnTo>
                    <a:pt x="2580055" y="180822"/>
                  </a:lnTo>
                  <a:lnTo>
                    <a:pt x="2579877" y="1804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 txBox="1"/>
          <p:nvPr/>
        </p:nvSpPr>
        <p:spPr>
          <a:xfrm>
            <a:off x="444500" y="3289059"/>
            <a:ext cx="4522470" cy="7588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800" spc="-120">
                <a:solidFill>
                  <a:srgbClr val="FFFFFF"/>
                </a:solidFill>
                <a:latin typeface="Arial Black"/>
                <a:cs typeface="Arial Black"/>
              </a:rPr>
              <a:t>BRAND</a:t>
            </a:r>
            <a:r>
              <a:rPr dirty="0" sz="4800" spc="-570">
                <a:solidFill>
                  <a:srgbClr val="FFFFFF"/>
                </a:solidFill>
                <a:latin typeface="Arial Black"/>
                <a:cs typeface="Arial Black"/>
              </a:rPr>
              <a:t> </a:t>
            </a:r>
            <a:r>
              <a:rPr dirty="0" sz="4800" spc="-275">
                <a:solidFill>
                  <a:srgbClr val="FFFFFF"/>
                </a:solidFill>
                <a:latin typeface="Arial Black"/>
                <a:cs typeface="Arial Black"/>
              </a:rPr>
              <a:t>GUIDE</a:t>
            </a:r>
            <a:endParaRPr sz="4800">
              <a:latin typeface="Arial Black"/>
              <a:cs typeface="Arial Black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4137465"/>
            <a:ext cx="41598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468120" algn="l"/>
                <a:tab pos="1688464" algn="l"/>
              </a:tabLst>
            </a:pPr>
            <a:r>
              <a:rPr dirty="0" sz="1200" spc="280">
                <a:solidFill>
                  <a:srgbClr val="0485C8"/>
                </a:solidFill>
                <a:latin typeface="Arial"/>
                <a:cs typeface="Arial"/>
              </a:rPr>
              <a:t>VERSION</a:t>
            </a:r>
            <a:r>
              <a:rPr dirty="0" sz="1200" spc="2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-200">
                <a:solidFill>
                  <a:srgbClr val="0485C8"/>
                </a:solidFill>
                <a:latin typeface="Arial"/>
                <a:cs typeface="Arial"/>
              </a:rPr>
              <a:t>1</a:t>
            </a:r>
            <a:r>
              <a:rPr dirty="0" sz="1200" spc="-19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00">
                <a:solidFill>
                  <a:srgbClr val="0485C8"/>
                </a:solidFill>
                <a:latin typeface="Arial"/>
                <a:cs typeface="Arial"/>
              </a:rPr>
              <a:t>.0</a:t>
            </a:r>
            <a:r>
              <a:rPr dirty="0" sz="1200">
                <a:solidFill>
                  <a:srgbClr val="0485C8"/>
                </a:solidFill>
                <a:latin typeface="Arial"/>
                <a:cs typeface="Arial"/>
              </a:rPr>
              <a:t>	</a:t>
            </a:r>
            <a:r>
              <a:rPr dirty="0" sz="1200" spc="-50">
                <a:solidFill>
                  <a:srgbClr val="0485C8"/>
                </a:solidFill>
                <a:latin typeface="Arial"/>
                <a:cs typeface="Arial"/>
              </a:rPr>
              <a:t>|</a:t>
            </a:r>
            <a:r>
              <a:rPr dirty="0" sz="1200">
                <a:solidFill>
                  <a:srgbClr val="0485C8"/>
                </a:solidFill>
                <a:latin typeface="Arial"/>
                <a:cs typeface="Arial"/>
              </a:rPr>
              <a:t>	</a:t>
            </a:r>
            <a:r>
              <a:rPr dirty="0" sz="1200" spc="260">
                <a:solidFill>
                  <a:srgbClr val="0485C8"/>
                </a:solidFill>
                <a:latin typeface="Arial"/>
                <a:cs typeface="Arial"/>
              </a:rPr>
              <a:t>RELEASE:</a:t>
            </a:r>
            <a:r>
              <a:rPr dirty="0" sz="1200" spc="23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325">
                <a:solidFill>
                  <a:srgbClr val="0485C8"/>
                </a:solidFill>
                <a:latin typeface="Arial"/>
                <a:cs typeface="Arial"/>
              </a:rPr>
              <a:t>MARCH</a:t>
            </a:r>
            <a:r>
              <a:rPr dirty="0" sz="1200" spc="24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355">
                <a:solidFill>
                  <a:srgbClr val="0485C8"/>
                </a:solidFill>
                <a:latin typeface="Arial"/>
                <a:cs typeface="Arial"/>
              </a:rPr>
              <a:t>2025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0"/>
            <a:ext cx="9144000" cy="7315200"/>
            <a:chOff x="0" y="0"/>
            <a:chExt cx="9144000" cy="731520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9144000" cy="7315200"/>
            </a:xfrm>
            <a:prstGeom prst="rect">
              <a:avLst/>
            </a:prstGeom>
          </p:spPr>
        </p:pic>
        <p:sp>
          <p:nvSpPr>
            <p:cNvPr id="4" name="object 4" descr=""/>
            <p:cNvSpPr/>
            <p:nvPr/>
          </p:nvSpPr>
          <p:spPr>
            <a:xfrm>
              <a:off x="6134102" y="6651571"/>
              <a:ext cx="2590800" cy="207645"/>
            </a:xfrm>
            <a:custGeom>
              <a:avLst/>
              <a:gdLst/>
              <a:ahLst/>
              <a:cxnLst/>
              <a:rect l="l" t="t" r="r" b="b"/>
              <a:pathLst>
                <a:path w="2590800" h="207645">
                  <a:moveTo>
                    <a:pt x="2374785" y="3047"/>
                  </a:moveTo>
                  <a:lnTo>
                    <a:pt x="2331466" y="3047"/>
                  </a:lnTo>
                  <a:lnTo>
                    <a:pt x="2331466" y="204495"/>
                  </a:lnTo>
                  <a:lnTo>
                    <a:pt x="2501709" y="204495"/>
                  </a:lnTo>
                  <a:lnTo>
                    <a:pt x="2522490" y="203344"/>
                  </a:lnTo>
                  <a:lnTo>
                    <a:pt x="2534627" y="198402"/>
                  </a:lnTo>
                  <a:lnTo>
                    <a:pt x="2540307" y="187436"/>
                  </a:lnTo>
                  <a:lnTo>
                    <a:pt x="2541714" y="168211"/>
                  </a:lnTo>
                  <a:lnTo>
                    <a:pt x="2541714" y="150736"/>
                  </a:lnTo>
                  <a:lnTo>
                    <a:pt x="2402827" y="150736"/>
                  </a:lnTo>
                  <a:lnTo>
                    <a:pt x="2402827" y="27431"/>
                  </a:lnTo>
                  <a:lnTo>
                    <a:pt x="2401374" y="14272"/>
                  </a:lnTo>
                  <a:lnTo>
                    <a:pt x="2396617" y="6929"/>
                  </a:lnTo>
                  <a:lnTo>
                    <a:pt x="2387954" y="3741"/>
                  </a:lnTo>
                  <a:lnTo>
                    <a:pt x="2374785" y="3047"/>
                  </a:lnTo>
                  <a:close/>
                </a:path>
                <a:path w="2590800" h="207645">
                  <a:moveTo>
                    <a:pt x="2156231" y="0"/>
                  </a:moveTo>
                  <a:lnTo>
                    <a:pt x="2150122" y="0"/>
                  </a:lnTo>
                  <a:lnTo>
                    <a:pt x="2081465" y="5048"/>
                  </a:lnTo>
                  <a:lnTo>
                    <a:pt x="2039545" y="21891"/>
                  </a:lnTo>
                  <a:lnTo>
                    <a:pt x="2018611" y="53074"/>
                  </a:lnTo>
                  <a:lnTo>
                    <a:pt x="2012911" y="101142"/>
                  </a:lnTo>
                  <a:lnTo>
                    <a:pt x="2012911" y="106133"/>
                  </a:lnTo>
                  <a:lnTo>
                    <a:pt x="2018544" y="153517"/>
                  </a:lnTo>
                  <a:lnTo>
                    <a:pt x="2018611" y="154082"/>
                  </a:lnTo>
                  <a:lnTo>
                    <a:pt x="2039545" y="185273"/>
                  </a:lnTo>
                  <a:lnTo>
                    <a:pt x="2081465" y="202178"/>
                  </a:lnTo>
                  <a:lnTo>
                    <a:pt x="2150122" y="207263"/>
                  </a:lnTo>
                  <a:lnTo>
                    <a:pt x="2156231" y="207263"/>
                  </a:lnTo>
                  <a:lnTo>
                    <a:pt x="2224879" y="202178"/>
                  </a:lnTo>
                  <a:lnTo>
                    <a:pt x="2266791" y="185273"/>
                  </a:lnTo>
                  <a:lnTo>
                    <a:pt x="2287719" y="154082"/>
                  </a:lnTo>
                  <a:lnTo>
                    <a:pt x="2287786" y="153517"/>
                  </a:lnTo>
                  <a:lnTo>
                    <a:pt x="2150122" y="153517"/>
                  </a:lnTo>
                  <a:lnTo>
                    <a:pt x="2115848" y="151918"/>
                  </a:lnTo>
                  <a:lnTo>
                    <a:pt x="2096785" y="145303"/>
                  </a:lnTo>
                  <a:lnTo>
                    <a:pt x="2088557" y="130950"/>
                  </a:lnTo>
                  <a:lnTo>
                    <a:pt x="2086787" y="106133"/>
                  </a:lnTo>
                  <a:lnTo>
                    <a:pt x="2086787" y="101142"/>
                  </a:lnTo>
                  <a:lnTo>
                    <a:pt x="2088557" y="76320"/>
                  </a:lnTo>
                  <a:lnTo>
                    <a:pt x="2096785" y="61968"/>
                  </a:lnTo>
                  <a:lnTo>
                    <a:pt x="2115848" y="55356"/>
                  </a:lnTo>
                  <a:lnTo>
                    <a:pt x="2150122" y="53759"/>
                  </a:lnTo>
                  <a:lnTo>
                    <a:pt x="2287800" y="53759"/>
                  </a:lnTo>
                  <a:lnTo>
                    <a:pt x="2287719" y="53074"/>
                  </a:lnTo>
                  <a:lnTo>
                    <a:pt x="2266791" y="21891"/>
                  </a:lnTo>
                  <a:lnTo>
                    <a:pt x="2224879" y="5048"/>
                  </a:lnTo>
                  <a:lnTo>
                    <a:pt x="2156231" y="0"/>
                  </a:lnTo>
                  <a:close/>
                </a:path>
                <a:path w="2590800" h="207645">
                  <a:moveTo>
                    <a:pt x="2287800" y="53759"/>
                  </a:moveTo>
                  <a:lnTo>
                    <a:pt x="2156231" y="53759"/>
                  </a:lnTo>
                  <a:lnTo>
                    <a:pt x="2190378" y="55356"/>
                  </a:lnTo>
                  <a:lnTo>
                    <a:pt x="2209445" y="61968"/>
                  </a:lnTo>
                  <a:lnTo>
                    <a:pt x="2217733" y="76320"/>
                  </a:lnTo>
                  <a:lnTo>
                    <a:pt x="2219540" y="101142"/>
                  </a:lnTo>
                  <a:lnTo>
                    <a:pt x="2219540" y="106133"/>
                  </a:lnTo>
                  <a:lnTo>
                    <a:pt x="2217733" y="130950"/>
                  </a:lnTo>
                  <a:lnTo>
                    <a:pt x="2209445" y="145303"/>
                  </a:lnTo>
                  <a:lnTo>
                    <a:pt x="2190378" y="151918"/>
                  </a:lnTo>
                  <a:lnTo>
                    <a:pt x="2156231" y="153517"/>
                  </a:lnTo>
                  <a:lnTo>
                    <a:pt x="2287786" y="153517"/>
                  </a:lnTo>
                  <a:lnTo>
                    <a:pt x="2293416" y="106133"/>
                  </a:lnTo>
                  <a:lnTo>
                    <a:pt x="2293416" y="101142"/>
                  </a:lnTo>
                  <a:lnTo>
                    <a:pt x="2287800" y="53759"/>
                  </a:lnTo>
                  <a:close/>
                </a:path>
                <a:path w="2590800" h="207645">
                  <a:moveTo>
                    <a:pt x="1841855" y="0"/>
                  </a:moveTo>
                  <a:lnTo>
                    <a:pt x="1835734" y="0"/>
                  </a:lnTo>
                  <a:lnTo>
                    <a:pt x="1767078" y="5048"/>
                  </a:lnTo>
                  <a:lnTo>
                    <a:pt x="1725163" y="21891"/>
                  </a:lnTo>
                  <a:lnTo>
                    <a:pt x="1704233" y="53074"/>
                  </a:lnTo>
                  <a:lnTo>
                    <a:pt x="1698536" y="101142"/>
                  </a:lnTo>
                  <a:lnTo>
                    <a:pt x="1698536" y="106133"/>
                  </a:lnTo>
                  <a:lnTo>
                    <a:pt x="1704166" y="153517"/>
                  </a:lnTo>
                  <a:lnTo>
                    <a:pt x="1767078" y="202178"/>
                  </a:lnTo>
                  <a:lnTo>
                    <a:pt x="1835734" y="207263"/>
                  </a:lnTo>
                  <a:lnTo>
                    <a:pt x="1841855" y="207263"/>
                  </a:lnTo>
                  <a:lnTo>
                    <a:pt x="1910505" y="202178"/>
                  </a:lnTo>
                  <a:lnTo>
                    <a:pt x="1952421" y="185273"/>
                  </a:lnTo>
                  <a:lnTo>
                    <a:pt x="1973354" y="154082"/>
                  </a:lnTo>
                  <a:lnTo>
                    <a:pt x="1973421" y="153517"/>
                  </a:lnTo>
                  <a:lnTo>
                    <a:pt x="1835734" y="153517"/>
                  </a:lnTo>
                  <a:lnTo>
                    <a:pt x="1801467" y="151918"/>
                  </a:lnTo>
                  <a:lnTo>
                    <a:pt x="1782408" y="145303"/>
                  </a:lnTo>
                  <a:lnTo>
                    <a:pt x="1774181" y="130950"/>
                  </a:lnTo>
                  <a:lnTo>
                    <a:pt x="1772412" y="106133"/>
                  </a:lnTo>
                  <a:lnTo>
                    <a:pt x="1772412" y="101142"/>
                  </a:lnTo>
                  <a:lnTo>
                    <a:pt x="1774181" y="76320"/>
                  </a:lnTo>
                  <a:lnTo>
                    <a:pt x="1782408" y="61968"/>
                  </a:lnTo>
                  <a:lnTo>
                    <a:pt x="1801467" y="55356"/>
                  </a:lnTo>
                  <a:lnTo>
                    <a:pt x="1835734" y="53759"/>
                  </a:lnTo>
                  <a:lnTo>
                    <a:pt x="1973435" y="53759"/>
                  </a:lnTo>
                  <a:lnTo>
                    <a:pt x="1973354" y="53074"/>
                  </a:lnTo>
                  <a:lnTo>
                    <a:pt x="1952421" y="21891"/>
                  </a:lnTo>
                  <a:lnTo>
                    <a:pt x="1910505" y="5048"/>
                  </a:lnTo>
                  <a:lnTo>
                    <a:pt x="1841855" y="0"/>
                  </a:lnTo>
                  <a:close/>
                </a:path>
                <a:path w="2590800" h="207645">
                  <a:moveTo>
                    <a:pt x="1973435" y="53759"/>
                  </a:moveTo>
                  <a:lnTo>
                    <a:pt x="1841855" y="53759"/>
                  </a:lnTo>
                  <a:lnTo>
                    <a:pt x="1876002" y="55356"/>
                  </a:lnTo>
                  <a:lnTo>
                    <a:pt x="1895070" y="61968"/>
                  </a:lnTo>
                  <a:lnTo>
                    <a:pt x="1903357" y="76320"/>
                  </a:lnTo>
                  <a:lnTo>
                    <a:pt x="1905165" y="101142"/>
                  </a:lnTo>
                  <a:lnTo>
                    <a:pt x="1905165" y="106133"/>
                  </a:lnTo>
                  <a:lnTo>
                    <a:pt x="1903357" y="130950"/>
                  </a:lnTo>
                  <a:lnTo>
                    <a:pt x="1895070" y="145303"/>
                  </a:lnTo>
                  <a:lnTo>
                    <a:pt x="1876002" y="151918"/>
                  </a:lnTo>
                  <a:lnTo>
                    <a:pt x="1841855" y="153517"/>
                  </a:lnTo>
                  <a:lnTo>
                    <a:pt x="1973421" y="153517"/>
                  </a:lnTo>
                  <a:lnTo>
                    <a:pt x="1979053" y="106133"/>
                  </a:lnTo>
                  <a:lnTo>
                    <a:pt x="1979053" y="101142"/>
                  </a:lnTo>
                  <a:lnTo>
                    <a:pt x="1973435" y="53759"/>
                  </a:lnTo>
                  <a:close/>
                </a:path>
                <a:path w="2590800" h="207645">
                  <a:moveTo>
                    <a:pt x="1622729" y="2222"/>
                  </a:moveTo>
                  <a:lnTo>
                    <a:pt x="1552181" y="2222"/>
                  </a:lnTo>
                  <a:lnTo>
                    <a:pt x="1487293" y="7179"/>
                  </a:lnTo>
                  <a:lnTo>
                    <a:pt x="1447165" y="23591"/>
                  </a:lnTo>
                  <a:lnTo>
                    <a:pt x="1426772" y="53770"/>
                  </a:lnTo>
                  <a:lnTo>
                    <a:pt x="1421091" y="100025"/>
                  </a:lnTo>
                  <a:lnTo>
                    <a:pt x="1421091" y="106959"/>
                  </a:lnTo>
                  <a:lnTo>
                    <a:pt x="1426106" y="155017"/>
                  </a:lnTo>
                  <a:lnTo>
                    <a:pt x="1445364" y="185100"/>
                  </a:lnTo>
                  <a:lnTo>
                    <a:pt x="1485192" y="200637"/>
                  </a:lnTo>
                  <a:lnTo>
                    <a:pt x="1551914" y="205054"/>
                  </a:lnTo>
                  <a:lnTo>
                    <a:pt x="1626057" y="205054"/>
                  </a:lnTo>
                  <a:lnTo>
                    <a:pt x="1646838" y="203902"/>
                  </a:lnTo>
                  <a:lnTo>
                    <a:pt x="1658975" y="198958"/>
                  </a:lnTo>
                  <a:lnTo>
                    <a:pt x="1664654" y="187984"/>
                  </a:lnTo>
                  <a:lnTo>
                    <a:pt x="1666062" y="168744"/>
                  </a:lnTo>
                  <a:lnTo>
                    <a:pt x="1666062" y="151295"/>
                  </a:lnTo>
                  <a:lnTo>
                    <a:pt x="1552181" y="151295"/>
                  </a:lnTo>
                  <a:lnTo>
                    <a:pt x="1521333" y="149909"/>
                  </a:lnTo>
                  <a:lnTo>
                    <a:pt x="1504100" y="143743"/>
                  </a:lnTo>
                  <a:lnTo>
                    <a:pt x="1496604" y="129783"/>
                  </a:lnTo>
                  <a:lnTo>
                    <a:pt x="1494967" y="105016"/>
                  </a:lnTo>
                  <a:lnTo>
                    <a:pt x="1494967" y="102260"/>
                  </a:lnTo>
                  <a:lnTo>
                    <a:pt x="1496604" y="77485"/>
                  </a:lnTo>
                  <a:lnTo>
                    <a:pt x="1504100" y="63522"/>
                  </a:lnTo>
                  <a:lnTo>
                    <a:pt x="1521333" y="57354"/>
                  </a:lnTo>
                  <a:lnTo>
                    <a:pt x="1552181" y="55968"/>
                  </a:lnTo>
                  <a:lnTo>
                    <a:pt x="1662722" y="55968"/>
                  </a:lnTo>
                  <a:lnTo>
                    <a:pt x="1662722" y="38519"/>
                  </a:lnTo>
                  <a:lnTo>
                    <a:pt x="1661314" y="19287"/>
                  </a:lnTo>
                  <a:lnTo>
                    <a:pt x="1655637" y="8316"/>
                  </a:lnTo>
                  <a:lnTo>
                    <a:pt x="1643503" y="3373"/>
                  </a:lnTo>
                  <a:lnTo>
                    <a:pt x="1622729" y="2222"/>
                  </a:lnTo>
                  <a:close/>
                </a:path>
                <a:path w="2590800" h="207645">
                  <a:moveTo>
                    <a:pt x="1048397" y="56794"/>
                  </a:moveTo>
                  <a:lnTo>
                    <a:pt x="976744" y="56794"/>
                  </a:lnTo>
                  <a:lnTo>
                    <a:pt x="976744" y="180124"/>
                  </a:lnTo>
                  <a:lnTo>
                    <a:pt x="978197" y="193281"/>
                  </a:lnTo>
                  <a:lnTo>
                    <a:pt x="982956" y="200620"/>
                  </a:lnTo>
                  <a:lnTo>
                    <a:pt x="991622" y="203803"/>
                  </a:lnTo>
                  <a:lnTo>
                    <a:pt x="1004798" y="204495"/>
                  </a:lnTo>
                  <a:lnTo>
                    <a:pt x="1048397" y="204495"/>
                  </a:lnTo>
                  <a:lnTo>
                    <a:pt x="1048397" y="56794"/>
                  </a:lnTo>
                  <a:close/>
                </a:path>
                <a:path w="2590800" h="207645">
                  <a:moveTo>
                    <a:pt x="1273632" y="3047"/>
                  </a:moveTo>
                  <a:lnTo>
                    <a:pt x="1223365" y="3047"/>
                  </a:lnTo>
                  <a:lnTo>
                    <a:pt x="1115606" y="204495"/>
                  </a:lnTo>
                  <a:lnTo>
                    <a:pt x="1161986" y="204495"/>
                  </a:lnTo>
                  <a:lnTo>
                    <a:pt x="1175443" y="204045"/>
                  </a:lnTo>
                  <a:lnTo>
                    <a:pt x="1184478" y="201933"/>
                  </a:lnTo>
                  <a:lnTo>
                    <a:pt x="1190807" y="197015"/>
                  </a:lnTo>
                  <a:lnTo>
                    <a:pt x="1196149" y="188150"/>
                  </a:lnTo>
                  <a:lnTo>
                    <a:pt x="1260297" y="55143"/>
                  </a:lnTo>
                  <a:lnTo>
                    <a:pt x="1331977" y="55143"/>
                  </a:lnTo>
                  <a:lnTo>
                    <a:pt x="1317790" y="28549"/>
                  </a:lnTo>
                  <a:lnTo>
                    <a:pt x="1309677" y="15558"/>
                  </a:lnTo>
                  <a:lnTo>
                    <a:pt x="1301021" y="7793"/>
                  </a:lnTo>
                  <a:lnTo>
                    <a:pt x="1289709" y="4030"/>
                  </a:lnTo>
                  <a:lnTo>
                    <a:pt x="1273632" y="3047"/>
                  </a:lnTo>
                  <a:close/>
                </a:path>
                <a:path w="2590800" h="207645">
                  <a:moveTo>
                    <a:pt x="1331977" y="55143"/>
                  </a:moveTo>
                  <a:lnTo>
                    <a:pt x="1260297" y="55143"/>
                  </a:lnTo>
                  <a:lnTo>
                    <a:pt x="1290015" y="116928"/>
                  </a:lnTo>
                  <a:lnTo>
                    <a:pt x="1254747" y="116928"/>
                  </a:lnTo>
                  <a:lnTo>
                    <a:pt x="1231976" y="164325"/>
                  </a:lnTo>
                  <a:lnTo>
                    <a:pt x="1312786" y="164325"/>
                  </a:lnTo>
                  <a:lnTo>
                    <a:pt x="1324457" y="188150"/>
                  </a:lnTo>
                  <a:lnTo>
                    <a:pt x="1329797" y="197015"/>
                  </a:lnTo>
                  <a:lnTo>
                    <a:pt x="1336124" y="201933"/>
                  </a:lnTo>
                  <a:lnTo>
                    <a:pt x="1345158" y="204045"/>
                  </a:lnTo>
                  <a:lnTo>
                    <a:pt x="1358620" y="204495"/>
                  </a:lnTo>
                  <a:lnTo>
                    <a:pt x="1411655" y="204495"/>
                  </a:lnTo>
                  <a:lnTo>
                    <a:pt x="1331977" y="55143"/>
                  </a:lnTo>
                  <a:close/>
                </a:path>
                <a:path w="2590800" h="207645">
                  <a:moveTo>
                    <a:pt x="1101166" y="3047"/>
                  </a:moveTo>
                  <a:lnTo>
                    <a:pt x="883970" y="3047"/>
                  </a:lnTo>
                  <a:lnTo>
                    <a:pt x="883970" y="20510"/>
                  </a:lnTo>
                  <a:lnTo>
                    <a:pt x="903194" y="55643"/>
                  </a:lnTo>
                  <a:lnTo>
                    <a:pt x="923975" y="56794"/>
                  </a:lnTo>
                  <a:lnTo>
                    <a:pt x="1141158" y="56794"/>
                  </a:lnTo>
                  <a:lnTo>
                    <a:pt x="1141158" y="39344"/>
                  </a:lnTo>
                  <a:lnTo>
                    <a:pt x="1139780" y="20510"/>
                  </a:lnTo>
                  <a:lnTo>
                    <a:pt x="1139751" y="20112"/>
                  </a:lnTo>
                  <a:lnTo>
                    <a:pt x="1134073" y="9142"/>
                  </a:lnTo>
                  <a:lnTo>
                    <a:pt x="1121940" y="4199"/>
                  </a:lnTo>
                  <a:lnTo>
                    <a:pt x="1101166" y="3047"/>
                  </a:lnTo>
                  <a:close/>
                </a:path>
                <a:path w="2590800" h="207645">
                  <a:moveTo>
                    <a:pt x="762901" y="3047"/>
                  </a:moveTo>
                  <a:lnTo>
                    <a:pt x="605701" y="3047"/>
                  </a:lnTo>
                  <a:lnTo>
                    <a:pt x="605701" y="180124"/>
                  </a:lnTo>
                  <a:lnTo>
                    <a:pt x="607155" y="193281"/>
                  </a:lnTo>
                  <a:lnTo>
                    <a:pt x="611917" y="200620"/>
                  </a:lnTo>
                  <a:lnTo>
                    <a:pt x="620585" y="203803"/>
                  </a:lnTo>
                  <a:lnTo>
                    <a:pt x="633755" y="204495"/>
                  </a:lnTo>
                  <a:lnTo>
                    <a:pt x="675411" y="204495"/>
                  </a:lnTo>
                  <a:lnTo>
                    <a:pt x="675411" y="147408"/>
                  </a:lnTo>
                  <a:lnTo>
                    <a:pt x="822402" y="147408"/>
                  </a:lnTo>
                  <a:lnTo>
                    <a:pt x="816229" y="139103"/>
                  </a:lnTo>
                  <a:lnTo>
                    <a:pt x="836385" y="130016"/>
                  </a:lnTo>
                  <a:lnTo>
                    <a:pt x="849587" y="116279"/>
                  </a:lnTo>
                  <a:lnTo>
                    <a:pt x="855758" y="100304"/>
                  </a:lnTo>
                  <a:lnTo>
                    <a:pt x="675411" y="100304"/>
                  </a:lnTo>
                  <a:lnTo>
                    <a:pt x="675411" y="50431"/>
                  </a:lnTo>
                  <a:lnTo>
                    <a:pt x="855758" y="50431"/>
                  </a:lnTo>
                  <a:lnTo>
                    <a:pt x="854520" y="41511"/>
                  </a:lnTo>
                  <a:lnTo>
                    <a:pt x="839063" y="19572"/>
                  </a:lnTo>
                  <a:lnTo>
                    <a:pt x="809548" y="7036"/>
                  </a:lnTo>
                  <a:lnTo>
                    <a:pt x="762901" y="3047"/>
                  </a:lnTo>
                  <a:close/>
                </a:path>
                <a:path w="2590800" h="207645">
                  <a:moveTo>
                    <a:pt x="822402" y="147408"/>
                  </a:moveTo>
                  <a:lnTo>
                    <a:pt x="746785" y="147408"/>
                  </a:lnTo>
                  <a:lnTo>
                    <a:pt x="774280" y="188429"/>
                  </a:lnTo>
                  <a:lnTo>
                    <a:pt x="780319" y="196785"/>
                  </a:lnTo>
                  <a:lnTo>
                    <a:pt x="786539" y="201658"/>
                  </a:lnTo>
                  <a:lnTo>
                    <a:pt x="795726" y="203933"/>
                  </a:lnTo>
                  <a:lnTo>
                    <a:pt x="810666" y="204495"/>
                  </a:lnTo>
                  <a:lnTo>
                    <a:pt x="864831" y="204495"/>
                  </a:lnTo>
                  <a:lnTo>
                    <a:pt x="822402" y="147408"/>
                  </a:lnTo>
                  <a:close/>
                </a:path>
                <a:path w="2590800" h="207645">
                  <a:moveTo>
                    <a:pt x="855758" y="50431"/>
                  </a:moveTo>
                  <a:lnTo>
                    <a:pt x="759294" y="50431"/>
                  </a:lnTo>
                  <a:lnTo>
                    <a:pt x="772140" y="51512"/>
                  </a:lnTo>
                  <a:lnTo>
                    <a:pt x="780637" y="55346"/>
                  </a:lnTo>
                  <a:lnTo>
                    <a:pt x="785333" y="62818"/>
                  </a:lnTo>
                  <a:lnTo>
                    <a:pt x="786777" y="74815"/>
                  </a:lnTo>
                  <a:lnTo>
                    <a:pt x="786777" y="75920"/>
                  </a:lnTo>
                  <a:lnTo>
                    <a:pt x="785333" y="87917"/>
                  </a:lnTo>
                  <a:lnTo>
                    <a:pt x="780637" y="95389"/>
                  </a:lnTo>
                  <a:lnTo>
                    <a:pt x="772140" y="99223"/>
                  </a:lnTo>
                  <a:lnTo>
                    <a:pt x="759294" y="100304"/>
                  </a:lnTo>
                  <a:lnTo>
                    <a:pt x="855758" y="100304"/>
                  </a:lnTo>
                  <a:lnTo>
                    <a:pt x="856800" y="97606"/>
                  </a:lnTo>
                  <a:lnTo>
                    <a:pt x="858787" y="75920"/>
                  </a:lnTo>
                  <a:lnTo>
                    <a:pt x="858888" y="74815"/>
                  </a:lnTo>
                  <a:lnTo>
                    <a:pt x="858989" y="73710"/>
                  </a:lnTo>
                  <a:lnTo>
                    <a:pt x="855758" y="50431"/>
                  </a:lnTo>
                  <a:close/>
                </a:path>
                <a:path w="2590800" h="207645">
                  <a:moveTo>
                    <a:pt x="430466" y="0"/>
                  </a:moveTo>
                  <a:lnTo>
                    <a:pt x="424357" y="0"/>
                  </a:lnTo>
                  <a:lnTo>
                    <a:pt x="355702" y="5048"/>
                  </a:lnTo>
                  <a:lnTo>
                    <a:pt x="313786" y="21891"/>
                  </a:lnTo>
                  <a:lnTo>
                    <a:pt x="292857" y="53074"/>
                  </a:lnTo>
                  <a:lnTo>
                    <a:pt x="287159" y="101142"/>
                  </a:lnTo>
                  <a:lnTo>
                    <a:pt x="287159" y="106133"/>
                  </a:lnTo>
                  <a:lnTo>
                    <a:pt x="292790" y="153517"/>
                  </a:lnTo>
                  <a:lnTo>
                    <a:pt x="355702" y="202178"/>
                  </a:lnTo>
                  <a:lnTo>
                    <a:pt x="424357" y="207263"/>
                  </a:lnTo>
                  <a:lnTo>
                    <a:pt x="430466" y="207263"/>
                  </a:lnTo>
                  <a:lnTo>
                    <a:pt x="499129" y="202178"/>
                  </a:lnTo>
                  <a:lnTo>
                    <a:pt x="541048" y="185273"/>
                  </a:lnTo>
                  <a:lnTo>
                    <a:pt x="561979" y="154082"/>
                  </a:lnTo>
                  <a:lnTo>
                    <a:pt x="562046" y="153517"/>
                  </a:lnTo>
                  <a:lnTo>
                    <a:pt x="424357" y="153517"/>
                  </a:lnTo>
                  <a:lnTo>
                    <a:pt x="390091" y="151918"/>
                  </a:lnTo>
                  <a:lnTo>
                    <a:pt x="371032" y="145303"/>
                  </a:lnTo>
                  <a:lnTo>
                    <a:pt x="362805" y="130950"/>
                  </a:lnTo>
                  <a:lnTo>
                    <a:pt x="361035" y="106133"/>
                  </a:lnTo>
                  <a:lnTo>
                    <a:pt x="361035" y="101142"/>
                  </a:lnTo>
                  <a:lnTo>
                    <a:pt x="362805" y="76320"/>
                  </a:lnTo>
                  <a:lnTo>
                    <a:pt x="371032" y="61968"/>
                  </a:lnTo>
                  <a:lnTo>
                    <a:pt x="390091" y="55356"/>
                  </a:lnTo>
                  <a:lnTo>
                    <a:pt x="424357" y="53759"/>
                  </a:lnTo>
                  <a:lnTo>
                    <a:pt x="562060" y="53759"/>
                  </a:lnTo>
                  <a:lnTo>
                    <a:pt x="561979" y="53074"/>
                  </a:lnTo>
                  <a:lnTo>
                    <a:pt x="541048" y="21891"/>
                  </a:lnTo>
                  <a:lnTo>
                    <a:pt x="499129" y="5048"/>
                  </a:lnTo>
                  <a:lnTo>
                    <a:pt x="430466" y="0"/>
                  </a:lnTo>
                  <a:close/>
                </a:path>
                <a:path w="2590800" h="207645">
                  <a:moveTo>
                    <a:pt x="562060" y="53759"/>
                  </a:moveTo>
                  <a:lnTo>
                    <a:pt x="430466" y="53759"/>
                  </a:lnTo>
                  <a:lnTo>
                    <a:pt x="464617" y="55356"/>
                  </a:lnTo>
                  <a:lnTo>
                    <a:pt x="483693" y="61968"/>
                  </a:lnTo>
                  <a:lnTo>
                    <a:pt x="491990" y="76320"/>
                  </a:lnTo>
                  <a:lnTo>
                    <a:pt x="493801" y="101142"/>
                  </a:lnTo>
                  <a:lnTo>
                    <a:pt x="493801" y="106133"/>
                  </a:lnTo>
                  <a:lnTo>
                    <a:pt x="491990" y="130950"/>
                  </a:lnTo>
                  <a:lnTo>
                    <a:pt x="483693" y="145303"/>
                  </a:lnTo>
                  <a:lnTo>
                    <a:pt x="464617" y="151918"/>
                  </a:lnTo>
                  <a:lnTo>
                    <a:pt x="430466" y="153517"/>
                  </a:lnTo>
                  <a:lnTo>
                    <a:pt x="562046" y="153517"/>
                  </a:lnTo>
                  <a:lnTo>
                    <a:pt x="567677" y="106133"/>
                  </a:lnTo>
                  <a:lnTo>
                    <a:pt x="567677" y="101142"/>
                  </a:lnTo>
                  <a:lnTo>
                    <a:pt x="562060" y="53759"/>
                  </a:lnTo>
                  <a:close/>
                </a:path>
                <a:path w="2590800" h="207645">
                  <a:moveTo>
                    <a:pt x="157480" y="3047"/>
                  </a:moveTo>
                  <a:lnTo>
                    <a:pt x="0" y="3047"/>
                  </a:lnTo>
                  <a:lnTo>
                    <a:pt x="0" y="180124"/>
                  </a:lnTo>
                  <a:lnTo>
                    <a:pt x="1454" y="193281"/>
                  </a:lnTo>
                  <a:lnTo>
                    <a:pt x="6216" y="200620"/>
                  </a:lnTo>
                  <a:lnTo>
                    <a:pt x="14884" y="203803"/>
                  </a:lnTo>
                  <a:lnTo>
                    <a:pt x="28054" y="204495"/>
                  </a:lnTo>
                  <a:lnTo>
                    <a:pt x="69710" y="204495"/>
                  </a:lnTo>
                  <a:lnTo>
                    <a:pt x="69710" y="150177"/>
                  </a:lnTo>
                  <a:lnTo>
                    <a:pt x="157746" y="150177"/>
                  </a:lnTo>
                  <a:lnTo>
                    <a:pt x="203959" y="146109"/>
                  </a:lnTo>
                  <a:lnTo>
                    <a:pt x="233325" y="133419"/>
                  </a:lnTo>
                  <a:lnTo>
                    <a:pt x="248788" y="111376"/>
                  </a:lnTo>
                  <a:lnTo>
                    <a:pt x="250065" y="102260"/>
                  </a:lnTo>
                  <a:lnTo>
                    <a:pt x="69710" y="102260"/>
                  </a:lnTo>
                  <a:lnTo>
                    <a:pt x="69710" y="51269"/>
                  </a:lnTo>
                  <a:lnTo>
                    <a:pt x="250142" y="51269"/>
                  </a:lnTo>
                  <a:lnTo>
                    <a:pt x="248823" y="41747"/>
                  </a:lnTo>
                  <a:lnTo>
                    <a:pt x="233397" y="19711"/>
                  </a:lnTo>
                  <a:lnTo>
                    <a:pt x="203964" y="7080"/>
                  </a:lnTo>
                  <a:lnTo>
                    <a:pt x="157480" y="3047"/>
                  </a:lnTo>
                  <a:close/>
                </a:path>
                <a:path w="2590800" h="207645">
                  <a:moveTo>
                    <a:pt x="250142" y="51269"/>
                  </a:moveTo>
                  <a:lnTo>
                    <a:pt x="153860" y="51269"/>
                  </a:lnTo>
                  <a:lnTo>
                    <a:pt x="166669" y="52355"/>
                  </a:lnTo>
                  <a:lnTo>
                    <a:pt x="175074" y="56218"/>
                  </a:lnTo>
                  <a:lnTo>
                    <a:pt x="179676" y="63769"/>
                  </a:lnTo>
                  <a:lnTo>
                    <a:pt x="181076" y="75920"/>
                  </a:lnTo>
                  <a:lnTo>
                    <a:pt x="181076" y="77584"/>
                  </a:lnTo>
                  <a:lnTo>
                    <a:pt x="179676" y="89744"/>
                  </a:lnTo>
                  <a:lnTo>
                    <a:pt x="175074" y="97304"/>
                  </a:lnTo>
                  <a:lnTo>
                    <a:pt x="166669" y="101172"/>
                  </a:lnTo>
                  <a:lnTo>
                    <a:pt x="153860" y="102260"/>
                  </a:lnTo>
                  <a:lnTo>
                    <a:pt x="250065" y="102260"/>
                  </a:lnTo>
                  <a:lnTo>
                    <a:pt x="253288" y="79247"/>
                  </a:lnTo>
                  <a:lnTo>
                    <a:pt x="253288" y="73990"/>
                  </a:lnTo>
                  <a:lnTo>
                    <a:pt x="250142" y="51269"/>
                  </a:lnTo>
                  <a:close/>
                </a:path>
                <a:path w="2590800" h="207645">
                  <a:moveTo>
                    <a:pt x="2571991" y="168198"/>
                  </a:moveTo>
                  <a:lnTo>
                    <a:pt x="2553194" y="187070"/>
                  </a:lnTo>
                  <a:lnTo>
                    <a:pt x="2554556" y="193792"/>
                  </a:lnTo>
                  <a:lnTo>
                    <a:pt x="2558592" y="199678"/>
                  </a:lnTo>
                  <a:lnTo>
                    <a:pt x="2564600" y="203617"/>
                  </a:lnTo>
                  <a:lnTo>
                    <a:pt x="2571991" y="205054"/>
                  </a:lnTo>
                  <a:lnTo>
                    <a:pt x="2579420" y="203617"/>
                  </a:lnTo>
                  <a:lnTo>
                    <a:pt x="2583169" y="201142"/>
                  </a:lnTo>
                  <a:lnTo>
                    <a:pt x="2563825" y="201142"/>
                  </a:lnTo>
                  <a:lnTo>
                    <a:pt x="2557780" y="194665"/>
                  </a:lnTo>
                  <a:lnTo>
                    <a:pt x="2557780" y="178587"/>
                  </a:lnTo>
                  <a:lnTo>
                    <a:pt x="2558385" y="177812"/>
                  </a:lnTo>
                  <a:lnTo>
                    <a:pt x="2563825" y="171881"/>
                  </a:lnTo>
                  <a:lnTo>
                    <a:pt x="2582850" y="171881"/>
                  </a:lnTo>
                  <a:lnTo>
                    <a:pt x="2579420" y="169631"/>
                  </a:lnTo>
                  <a:lnTo>
                    <a:pt x="2571991" y="168198"/>
                  </a:lnTo>
                  <a:close/>
                </a:path>
                <a:path w="2590800" h="207645">
                  <a:moveTo>
                    <a:pt x="2582850" y="171881"/>
                  </a:moveTo>
                  <a:lnTo>
                    <a:pt x="2580170" y="171881"/>
                  </a:lnTo>
                  <a:lnTo>
                    <a:pt x="2585506" y="177812"/>
                  </a:lnTo>
                  <a:lnTo>
                    <a:pt x="2586101" y="178587"/>
                  </a:lnTo>
                  <a:lnTo>
                    <a:pt x="2586101" y="194665"/>
                  </a:lnTo>
                  <a:lnTo>
                    <a:pt x="2580170" y="201142"/>
                  </a:lnTo>
                  <a:lnTo>
                    <a:pt x="2583169" y="201142"/>
                  </a:lnTo>
                  <a:lnTo>
                    <a:pt x="2585386" y="199678"/>
                  </a:lnTo>
                  <a:lnTo>
                    <a:pt x="2589357" y="193792"/>
                  </a:lnTo>
                  <a:lnTo>
                    <a:pt x="2590689" y="187070"/>
                  </a:lnTo>
                  <a:lnTo>
                    <a:pt x="2590643" y="185737"/>
                  </a:lnTo>
                  <a:lnTo>
                    <a:pt x="2589357" y="179364"/>
                  </a:lnTo>
                  <a:lnTo>
                    <a:pt x="2585386" y="173545"/>
                  </a:lnTo>
                  <a:lnTo>
                    <a:pt x="2582850" y="171881"/>
                  </a:lnTo>
                  <a:close/>
                </a:path>
                <a:path w="2590800" h="207645">
                  <a:moveTo>
                    <a:pt x="2575356" y="177241"/>
                  </a:moveTo>
                  <a:lnTo>
                    <a:pt x="2568854" y="177241"/>
                  </a:lnTo>
                  <a:lnTo>
                    <a:pt x="2566517" y="177469"/>
                  </a:lnTo>
                  <a:lnTo>
                    <a:pt x="2564828" y="177812"/>
                  </a:lnTo>
                  <a:lnTo>
                    <a:pt x="2564828" y="196113"/>
                  </a:lnTo>
                  <a:lnTo>
                    <a:pt x="2569083" y="196113"/>
                  </a:lnTo>
                  <a:lnTo>
                    <a:pt x="2569083" y="188747"/>
                  </a:lnTo>
                  <a:lnTo>
                    <a:pt x="2578784" y="188747"/>
                  </a:lnTo>
                  <a:lnTo>
                    <a:pt x="2578036" y="187744"/>
                  </a:lnTo>
                  <a:lnTo>
                    <a:pt x="2576245" y="187070"/>
                  </a:lnTo>
                  <a:lnTo>
                    <a:pt x="2576245" y="186855"/>
                  </a:lnTo>
                  <a:lnTo>
                    <a:pt x="2578481" y="186181"/>
                  </a:lnTo>
                  <a:lnTo>
                    <a:pt x="2578929" y="185737"/>
                  </a:lnTo>
                  <a:lnTo>
                    <a:pt x="2569197" y="185737"/>
                  </a:lnTo>
                  <a:lnTo>
                    <a:pt x="2569197" y="180492"/>
                  </a:lnTo>
                  <a:lnTo>
                    <a:pt x="2579877" y="180492"/>
                  </a:lnTo>
                  <a:lnTo>
                    <a:pt x="2579269" y="179364"/>
                  </a:lnTo>
                  <a:lnTo>
                    <a:pt x="2578265" y="178587"/>
                  </a:lnTo>
                  <a:lnTo>
                    <a:pt x="2576918" y="177812"/>
                  </a:lnTo>
                  <a:lnTo>
                    <a:pt x="2575356" y="177241"/>
                  </a:lnTo>
                  <a:close/>
                </a:path>
                <a:path w="2590800" h="207645">
                  <a:moveTo>
                    <a:pt x="2578784" y="188747"/>
                  </a:moveTo>
                  <a:lnTo>
                    <a:pt x="2573451" y="188747"/>
                  </a:lnTo>
                  <a:lnTo>
                    <a:pt x="2574569" y="189649"/>
                  </a:lnTo>
                  <a:lnTo>
                    <a:pt x="2574912" y="191655"/>
                  </a:lnTo>
                  <a:lnTo>
                    <a:pt x="2575461" y="193792"/>
                  </a:lnTo>
                  <a:lnTo>
                    <a:pt x="2575801" y="195452"/>
                  </a:lnTo>
                  <a:lnTo>
                    <a:pt x="2576360" y="196113"/>
                  </a:lnTo>
                  <a:lnTo>
                    <a:pt x="2580944" y="196113"/>
                  </a:lnTo>
                  <a:lnTo>
                    <a:pt x="2580513" y="195452"/>
                  </a:lnTo>
                  <a:lnTo>
                    <a:pt x="2580271" y="194665"/>
                  </a:lnTo>
                  <a:lnTo>
                    <a:pt x="2580170" y="194335"/>
                  </a:lnTo>
                  <a:lnTo>
                    <a:pt x="2579634" y="191655"/>
                  </a:lnTo>
                  <a:lnTo>
                    <a:pt x="2579039" y="189090"/>
                  </a:lnTo>
                  <a:lnTo>
                    <a:pt x="2578784" y="188747"/>
                  </a:lnTo>
                  <a:close/>
                </a:path>
                <a:path w="2590800" h="207645">
                  <a:moveTo>
                    <a:pt x="2579877" y="180492"/>
                  </a:moveTo>
                  <a:lnTo>
                    <a:pt x="2574478" y="180492"/>
                  </a:lnTo>
                  <a:lnTo>
                    <a:pt x="2575458" y="181381"/>
                  </a:lnTo>
                  <a:lnTo>
                    <a:pt x="2575458" y="184950"/>
                  </a:lnTo>
                  <a:lnTo>
                    <a:pt x="2573566" y="185737"/>
                  </a:lnTo>
                  <a:lnTo>
                    <a:pt x="2578929" y="185737"/>
                  </a:lnTo>
                  <a:lnTo>
                    <a:pt x="2580055" y="184619"/>
                  </a:lnTo>
                  <a:lnTo>
                    <a:pt x="2580055" y="180822"/>
                  </a:lnTo>
                  <a:lnTo>
                    <a:pt x="2579877" y="1804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4041647"/>
            <a:ext cx="9144000" cy="3275965"/>
            <a:chOff x="0" y="4041647"/>
            <a:chExt cx="9144000" cy="3275965"/>
          </a:xfrm>
        </p:grpSpPr>
        <p:sp>
          <p:nvSpPr>
            <p:cNvPr id="3" name="object 3" descr=""/>
            <p:cNvSpPr/>
            <p:nvPr/>
          </p:nvSpPr>
          <p:spPr>
            <a:xfrm>
              <a:off x="468363" y="7036244"/>
              <a:ext cx="5516245" cy="274320"/>
            </a:xfrm>
            <a:custGeom>
              <a:avLst/>
              <a:gdLst/>
              <a:ahLst/>
              <a:cxnLst/>
              <a:rect l="l" t="t" r="r" b="b"/>
              <a:pathLst>
                <a:path w="5516245" h="274320">
                  <a:moveTo>
                    <a:pt x="134251" y="39217"/>
                  </a:moveTo>
                  <a:lnTo>
                    <a:pt x="108102" y="3759"/>
                  </a:lnTo>
                  <a:lnTo>
                    <a:pt x="95973" y="2705"/>
                  </a:lnTo>
                  <a:lnTo>
                    <a:pt x="95973" y="29819"/>
                  </a:lnTo>
                  <a:lnTo>
                    <a:pt x="95973" y="51549"/>
                  </a:lnTo>
                  <a:lnTo>
                    <a:pt x="92303" y="54190"/>
                  </a:lnTo>
                  <a:lnTo>
                    <a:pt x="36957" y="54190"/>
                  </a:lnTo>
                  <a:lnTo>
                    <a:pt x="36957" y="27165"/>
                  </a:lnTo>
                  <a:lnTo>
                    <a:pt x="92303" y="27165"/>
                  </a:lnTo>
                  <a:lnTo>
                    <a:pt x="95973" y="29819"/>
                  </a:lnTo>
                  <a:lnTo>
                    <a:pt x="95973" y="2705"/>
                  </a:lnTo>
                  <a:lnTo>
                    <a:pt x="83464" y="1612"/>
                  </a:lnTo>
                  <a:lnTo>
                    <a:pt x="0" y="1612"/>
                  </a:lnTo>
                  <a:lnTo>
                    <a:pt x="0" y="107213"/>
                  </a:lnTo>
                  <a:lnTo>
                    <a:pt x="3835" y="108381"/>
                  </a:lnTo>
                  <a:lnTo>
                    <a:pt x="36957" y="108381"/>
                  </a:lnTo>
                  <a:lnTo>
                    <a:pt x="36957" y="79590"/>
                  </a:lnTo>
                  <a:lnTo>
                    <a:pt x="83616" y="79590"/>
                  </a:lnTo>
                  <a:lnTo>
                    <a:pt x="123672" y="70713"/>
                  </a:lnTo>
                  <a:lnTo>
                    <a:pt x="134251" y="41998"/>
                  </a:lnTo>
                  <a:lnTo>
                    <a:pt x="134251" y="39217"/>
                  </a:lnTo>
                  <a:close/>
                </a:path>
                <a:path w="5516245" h="274320">
                  <a:moveTo>
                    <a:pt x="300875" y="53606"/>
                  </a:moveTo>
                  <a:lnTo>
                    <a:pt x="297992" y="29337"/>
                  </a:lnTo>
                  <a:lnTo>
                    <a:pt x="297903" y="28486"/>
                  </a:lnTo>
                  <a:lnTo>
                    <a:pt x="297853" y="28130"/>
                  </a:lnTo>
                  <a:lnTo>
                    <a:pt x="286766" y="11607"/>
                  </a:lnTo>
                  <a:lnTo>
                    <a:pt x="264541" y="2679"/>
                  </a:lnTo>
                  <a:lnTo>
                    <a:pt x="261721" y="2476"/>
                  </a:lnTo>
                  <a:lnTo>
                    <a:pt x="261721" y="53606"/>
                  </a:lnTo>
                  <a:lnTo>
                    <a:pt x="261721" y="56248"/>
                  </a:lnTo>
                  <a:lnTo>
                    <a:pt x="260756" y="69405"/>
                  </a:lnTo>
                  <a:lnTo>
                    <a:pt x="256362" y="77012"/>
                  </a:lnTo>
                  <a:lnTo>
                    <a:pt x="246253" y="80518"/>
                  </a:lnTo>
                  <a:lnTo>
                    <a:pt x="228155" y="81356"/>
                  </a:lnTo>
                  <a:lnTo>
                    <a:pt x="224917" y="81356"/>
                  </a:lnTo>
                  <a:lnTo>
                    <a:pt x="206756" y="80518"/>
                  </a:lnTo>
                  <a:lnTo>
                    <a:pt x="196646" y="77012"/>
                  </a:lnTo>
                  <a:lnTo>
                    <a:pt x="192290" y="69405"/>
                  </a:lnTo>
                  <a:lnTo>
                    <a:pt x="191350" y="56248"/>
                  </a:lnTo>
                  <a:lnTo>
                    <a:pt x="191350" y="53606"/>
                  </a:lnTo>
                  <a:lnTo>
                    <a:pt x="192290" y="40449"/>
                  </a:lnTo>
                  <a:lnTo>
                    <a:pt x="196646" y="32842"/>
                  </a:lnTo>
                  <a:lnTo>
                    <a:pt x="206756" y="29337"/>
                  </a:lnTo>
                  <a:lnTo>
                    <a:pt x="224917" y="28486"/>
                  </a:lnTo>
                  <a:lnTo>
                    <a:pt x="228155" y="28486"/>
                  </a:lnTo>
                  <a:lnTo>
                    <a:pt x="246253" y="29337"/>
                  </a:lnTo>
                  <a:lnTo>
                    <a:pt x="256362" y="32842"/>
                  </a:lnTo>
                  <a:lnTo>
                    <a:pt x="260756" y="40449"/>
                  </a:lnTo>
                  <a:lnTo>
                    <a:pt x="261721" y="53606"/>
                  </a:lnTo>
                  <a:lnTo>
                    <a:pt x="261721" y="2476"/>
                  </a:lnTo>
                  <a:lnTo>
                    <a:pt x="228155" y="0"/>
                  </a:lnTo>
                  <a:lnTo>
                    <a:pt x="224917" y="0"/>
                  </a:lnTo>
                  <a:lnTo>
                    <a:pt x="188531" y="2679"/>
                  </a:lnTo>
                  <a:lnTo>
                    <a:pt x="166319" y="11607"/>
                  </a:lnTo>
                  <a:lnTo>
                    <a:pt x="155232" y="28130"/>
                  </a:lnTo>
                  <a:lnTo>
                    <a:pt x="152209" y="53606"/>
                  </a:lnTo>
                  <a:lnTo>
                    <a:pt x="152209" y="56248"/>
                  </a:lnTo>
                  <a:lnTo>
                    <a:pt x="166319" y="98196"/>
                  </a:lnTo>
                  <a:lnTo>
                    <a:pt x="224917" y="109855"/>
                  </a:lnTo>
                  <a:lnTo>
                    <a:pt x="228155" y="109855"/>
                  </a:lnTo>
                  <a:lnTo>
                    <a:pt x="286766" y="98196"/>
                  </a:lnTo>
                  <a:lnTo>
                    <a:pt x="300875" y="56248"/>
                  </a:lnTo>
                  <a:lnTo>
                    <a:pt x="300875" y="53606"/>
                  </a:lnTo>
                  <a:close/>
                </a:path>
                <a:path w="5516245" h="274320">
                  <a:moveTo>
                    <a:pt x="458368" y="108381"/>
                  </a:moveTo>
                  <a:lnTo>
                    <a:pt x="435889" y="78130"/>
                  </a:lnTo>
                  <a:lnTo>
                    <a:pt x="432612" y="73723"/>
                  </a:lnTo>
                  <a:lnTo>
                    <a:pt x="443293" y="68910"/>
                  </a:lnTo>
                  <a:lnTo>
                    <a:pt x="450291" y="61620"/>
                  </a:lnTo>
                  <a:lnTo>
                    <a:pt x="453555" y="53162"/>
                  </a:lnTo>
                  <a:lnTo>
                    <a:pt x="454113" y="51727"/>
                  </a:lnTo>
                  <a:lnTo>
                    <a:pt x="444703" y="10375"/>
                  </a:lnTo>
                  <a:lnTo>
                    <a:pt x="417004" y="2705"/>
                  </a:lnTo>
                  <a:lnTo>
                    <a:pt x="417004" y="29375"/>
                  </a:lnTo>
                  <a:lnTo>
                    <a:pt x="417004" y="50520"/>
                  </a:lnTo>
                  <a:lnTo>
                    <a:pt x="413181" y="53162"/>
                  </a:lnTo>
                  <a:lnTo>
                    <a:pt x="357974" y="53162"/>
                  </a:lnTo>
                  <a:lnTo>
                    <a:pt x="357974" y="26733"/>
                  </a:lnTo>
                  <a:lnTo>
                    <a:pt x="413181" y="26733"/>
                  </a:lnTo>
                  <a:lnTo>
                    <a:pt x="417004" y="29375"/>
                  </a:lnTo>
                  <a:lnTo>
                    <a:pt x="417004" y="2705"/>
                  </a:lnTo>
                  <a:lnTo>
                    <a:pt x="404342" y="1612"/>
                  </a:lnTo>
                  <a:lnTo>
                    <a:pt x="321030" y="1612"/>
                  </a:lnTo>
                  <a:lnTo>
                    <a:pt x="321030" y="107213"/>
                  </a:lnTo>
                  <a:lnTo>
                    <a:pt x="324853" y="108381"/>
                  </a:lnTo>
                  <a:lnTo>
                    <a:pt x="357974" y="108381"/>
                  </a:lnTo>
                  <a:lnTo>
                    <a:pt x="357974" y="78130"/>
                  </a:lnTo>
                  <a:lnTo>
                    <a:pt x="395808" y="78130"/>
                  </a:lnTo>
                  <a:lnTo>
                    <a:pt x="410375" y="99860"/>
                  </a:lnTo>
                  <a:lnTo>
                    <a:pt x="415239" y="107213"/>
                  </a:lnTo>
                  <a:lnTo>
                    <a:pt x="416420" y="108381"/>
                  </a:lnTo>
                  <a:lnTo>
                    <a:pt x="458368" y="108381"/>
                  </a:lnTo>
                  <a:close/>
                </a:path>
                <a:path w="5516245" h="274320">
                  <a:moveTo>
                    <a:pt x="604824" y="20853"/>
                  </a:moveTo>
                  <a:lnTo>
                    <a:pt x="583628" y="1612"/>
                  </a:lnTo>
                  <a:lnTo>
                    <a:pt x="468515" y="1612"/>
                  </a:lnTo>
                  <a:lnTo>
                    <a:pt x="468515" y="10871"/>
                  </a:lnTo>
                  <a:lnTo>
                    <a:pt x="469252" y="20853"/>
                  </a:lnTo>
                  <a:lnTo>
                    <a:pt x="469265" y="21056"/>
                  </a:lnTo>
                  <a:lnTo>
                    <a:pt x="472274" y="26873"/>
                  </a:lnTo>
                  <a:lnTo>
                    <a:pt x="478701" y="29489"/>
                  </a:lnTo>
                  <a:lnTo>
                    <a:pt x="489712" y="30099"/>
                  </a:lnTo>
                  <a:lnTo>
                    <a:pt x="517677" y="30099"/>
                  </a:lnTo>
                  <a:lnTo>
                    <a:pt x="517677" y="107213"/>
                  </a:lnTo>
                  <a:lnTo>
                    <a:pt x="521500" y="108381"/>
                  </a:lnTo>
                  <a:lnTo>
                    <a:pt x="555650" y="108381"/>
                  </a:lnTo>
                  <a:lnTo>
                    <a:pt x="555650" y="30099"/>
                  </a:lnTo>
                  <a:lnTo>
                    <a:pt x="604824" y="30099"/>
                  </a:lnTo>
                  <a:lnTo>
                    <a:pt x="604824" y="20853"/>
                  </a:lnTo>
                  <a:close/>
                </a:path>
                <a:path w="5516245" h="274320">
                  <a:moveTo>
                    <a:pt x="748182" y="108381"/>
                  </a:moveTo>
                  <a:lnTo>
                    <a:pt x="705954" y="29222"/>
                  </a:lnTo>
                  <a:lnTo>
                    <a:pt x="698436" y="15125"/>
                  </a:lnTo>
                  <a:lnTo>
                    <a:pt x="694143" y="8242"/>
                  </a:lnTo>
                  <a:lnTo>
                    <a:pt x="689559" y="4127"/>
                  </a:lnTo>
                  <a:lnTo>
                    <a:pt x="683818" y="2222"/>
                  </a:lnTo>
                  <a:lnTo>
                    <a:pt x="685012" y="2222"/>
                  </a:lnTo>
                  <a:lnTo>
                    <a:pt x="675030" y="1612"/>
                  </a:lnTo>
                  <a:lnTo>
                    <a:pt x="648385" y="1612"/>
                  </a:lnTo>
                  <a:lnTo>
                    <a:pt x="591273" y="108381"/>
                  </a:lnTo>
                  <a:lnTo>
                    <a:pt x="627341" y="108381"/>
                  </a:lnTo>
                  <a:lnTo>
                    <a:pt x="630135" y="107645"/>
                  </a:lnTo>
                  <a:lnTo>
                    <a:pt x="667956" y="29222"/>
                  </a:lnTo>
                  <a:lnTo>
                    <a:pt x="683717" y="61976"/>
                  </a:lnTo>
                  <a:lnTo>
                    <a:pt x="665022" y="61976"/>
                  </a:lnTo>
                  <a:lnTo>
                    <a:pt x="652957" y="87083"/>
                  </a:lnTo>
                  <a:lnTo>
                    <a:pt x="695782" y="87083"/>
                  </a:lnTo>
                  <a:lnTo>
                    <a:pt x="701967" y="99720"/>
                  </a:lnTo>
                  <a:lnTo>
                    <a:pt x="705802" y="107645"/>
                  </a:lnTo>
                  <a:lnTo>
                    <a:pt x="708596" y="108381"/>
                  </a:lnTo>
                  <a:lnTo>
                    <a:pt x="748182" y="108381"/>
                  </a:lnTo>
                  <a:close/>
                </a:path>
                <a:path w="5516245" h="274320">
                  <a:moveTo>
                    <a:pt x="883018" y="80187"/>
                  </a:moveTo>
                  <a:lnTo>
                    <a:pt x="822667" y="80187"/>
                  </a:lnTo>
                  <a:lnTo>
                    <a:pt x="806323" y="79451"/>
                  </a:lnTo>
                  <a:lnTo>
                    <a:pt x="797179" y="76187"/>
                  </a:lnTo>
                  <a:lnTo>
                    <a:pt x="793203" y="68783"/>
                  </a:lnTo>
                  <a:lnTo>
                    <a:pt x="792403" y="56680"/>
                  </a:lnTo>
                  <a:lnTo>
                    <a:pt x="792416" y="53009"/>
                  </a:lnTo>
                  <a:lnTo>
                    <a:pt x="793203" y="41071"/>
                  </a:lnTo>
                  <a:lnTo>
                    <a:pt x="797179" y="33667"/>
                  </a:lnTo>
                  <a:lnTo>
                    <a:pt x="806323" y="30403"/>
                  </a:lnTo>
                  <a:lnTo>
                    <a:pt x="822667" y="29667"/>
                  </a:lnTo>
                  <a:lnTo>
                    <a:pt x="881253" y="29667"/>
                  </a:lnTo>
                  <a:lnTo>
                    <a:pt x="881253" y="20408"/>
                  </a:lnTo>
                  <a:lnTo>
                    <a:pt x="880503" y="10223"/>
                  </a:lnTo>
                  <a:lnTo>
                    <a:pt x="877493" y="4406"/>
                  </a:lnTo>
                  <a:lnTo>
                    <a:pt x="871067" y="1778"/>
                  </a:lnTo>
                  <a:lnTo>
                    <a:pt x="860056" y="1168"/>
                  </a:lnTo>
                  <a:lnTo>
                    <a:pt x="822667" y="1168"/>
                  </a:lnTo>
                  <a:lnTo>
                    <a:pt x="788276" y="3797"/>
                  </a:lnTo>
                  <a:lnTo>
                    <a:pt x="767003" y="12496"/>
                  </a:lnTo>
                  <a:lnTo>
                    <a:pt x="756196" y="28498"/>
                  </a:lnTo>
                  <a:lnTo>
                    <a:pt x="753186" y="53009"/>
                  </a:lnTo>
                  <a:lnTo>
                    <a:pt x="753186" y="56680"/>
                  </a:lnTo>
                  <a:lnTo>
                    <a:pt x="755840" y="82156"/>
                  </a:lnTo>
                  <a:lnTo>
                    <a:pt x="766051" y="98107"/>
                  </a:lnTo>
                  <a:lnTo>
                    <a:pt x="787158" y="106337"/>
                  </a:lnTo>
                  <a:lnTo>
                    <a:pt x="822528" y="108673"/>
                  </a:lnTo>
                  <a:lnTo>
                    <a:pt x="861822" y="108673"/>
                  </a:lnTo>
                  <a:lnTo>
                    <a:pt x="872832" y="108064"/>
                  </a:lnTo>
                  <a:lnTo>
                    <a:pt x="879259" y="105448"/>
                  </a:lnTo>
                  <a:lnTo>
                    <a:pt x="882269" y="99631"/>
                  </a:lnTo>
                  <a:lnTo>
                    <a:pt x="883018" y="89433"/>
                  </a:lnTo>
                  <a:lnTo>
                    <a:pt x="883018" y="80187"/>
                  </a:lnTo>
                  <a:close/>
                </a:path>
                <a:path w="5516245" h="274320">
                  <a:moveTo>
                    <a:pt x="1048905" y="53606"/>
                  </a:moveTo>
                  <a:lnTo>
                    <a:pt x="1046022" y="29337"/>
                  </a:lnTo>
                  <a:lnTo>
                    <a:pt x="1045933" y="28486"/>
                  </a:lnTo>
                  <a:lnTo>
                    <a:pt x="1045883" y="28130"/>
                  </a:lnTo>
                  <a:lnTo>
                    <a:pt x="1034796" y="11607"/>
                  </a:lnTo>
                  <a:lnTo>
                    <a:pt x="1012571" y="2679"/>
                  </a:lnTo>
                  <a:lnTo>
                    <a:pt x="1009738" y="2476"/>
                  </a:lnTo>
                  <a:lnTo>
                    <a:pt x="1009738" y="53606"/>
                  </a:lnTo>
                  <a:lnTo>
                    <a:pt x="1009738" y="56248"/>
                  </a:lnTo>
                  <a:lnTo>
                    <a:pt x="1008786" y="69405"/>
                  </a:lnTo>
                  <a:lnTo>
                    <a:pt x="1004392" y="77012"/>
                  </a:lnTo>
                  <a:lnTo>
                    <a:pt x="994283" y="80518"/>
                  </a:lnTo>
                  <a:lnTo>
                    <a:pt x="976185" y="81356"/>
                  </a:lnTo>
                  <a:lnTo>
                    <a:pt x="972947" y="81356"/>
                  </a:lnTo>
                  <a:lnTo>
                    <a:pt x="954786" y="80518"/>
                  </a:lnTo>
                  <a:lnTo>
                    <a:pt x="944689" y="77012"/>
                  </a:lnTo>
                  <a:lnTo>
                    <a:pt x="940333" y="69405"/>
                  </a:lnTo>
                  <a:lnTo>
                    <a:pt x="939393" y="56248"/>
                  </a:lnTo>
                  <a:lnTo>
                    <a:pt x="939393" y="53606"/>
                  </a:lnTo>
                  <a:lnTo>
                    <a:pt x="940333" y="40449"/>
                  </a:lnTo>
                  <a:lnTo>
                    <a:pt x="944689" y="32842"/>
                  </a:lnTo>
                  <a:lnTo>
                    <a:pt x="954786" y="29337"/>
                  </a:lnTo>
                  <a:lnTo>
                    <a:pt x="972947" y="28486"/>
                  </a:lnTo>
                  <a:lnTo>
                    <a:pt x="976185" y="28486"/>
                  </a:lnTo>
                  <a:lnTo>
                    <a:pt x="994283" y="29337"/>
                  </a:lnTo>
                  <a:lnTo>
                    <a:pt x="1004392" y="32842"/>
                  </a:lnTo>
                  <a:lnTo>
                    <a:pt x="1008786" y="40449"/>
                  </a:lnTo>
                  <a:lnTo>
                    <a:pt x="1009738" y="53606"/>
                  </a:lnTo>
                  <a:lnTo>
                    <a:pt x="1009738" y="2476"/>
                  </a:lnTo>
                  <a:lnTo>
                    <a:pt x="976185" y="0"/>
                  </a:lnTo>
                  <a:lnTo>
                    <a:pt x="972947" y="0"/>
                  </a:lnTo>
                  <a:lnTo>
                    <a:pt x="936561" y="2679"/>
                  </a:lnTo>
                  <a:lnTo>
                    <a:pt x="914336" y="11607"/>
                  </a:lnTo>
                  <a:lnTo>
                    <a:pt x="903249" y="28130"/>
                  </a:lnTo>
                  <a:lnTo>
                    <a:pt x="900226" y="53606"/>
                  </a:lnTo>
                  <a:lnTo>
                    <a:pt x="900226" y="56248"/>
                  </a:lnTo>
                  <a:lnTo>
                    <a:pt x="914336" y="98196"/>
                  </a:lnTo>
                  <a:lnTo>
                    <a:pt x="972947" y="109855"/>
                  </a:lnTo>
                  <a:lnTo>
                    <a:pt x="976185" y="109855"/>
                  </a:lnTo>
                  <a:lnTo>
                    <a:pt x="1034796" y="98196"/>
                  </a:lnTo>
                  <a:lnTo>
                    <a:pt x="1048905" y="56248"/>
                  </a:lnTo>
                  <a:lnTo>
                    <a:pt x="1048905" y="53606"/>
                  </a:lnTo>
                  <a:close/>
                </a:path>
                <a:path w="5516245" h="274320">
                  <a:moveTo>
                    <a:pt x="1215517" y="53606"/>
                  </a:moveTo>
                  <a:lnTo>
                    <a:pt x="1201407" y="11607"/>
                  </a:lnTo>
                  <a:lnTo>
                    <a:pt x="1176362" y="2476"/>
                  </a:lnTo>
                  <a:lnTo>
                    <a:pt x="1176362" y="53606"/>
                  </a:lnTo>
                  <a:lnTo>
                    <a:pt x="1176362" y="56248"/>
                  </a:lnTo>
                  <a:lnTo>
                    <a:pt x="1175410" y="69405"/>
                  </a:lnTo>
                  <a:lnTo>
                    <a:pt x="1171016" y="77012"/>
                  </a:lnTo>
                  <a:lnTo>
                    <a:pt x="1160907" y="80518"/>
                  </a:lnTo>
                  <a:lnTo>
                    <a:pt x="1142809" y="81356"/>
                  </a:lnTo>
                  <a:lnTo>
                    <a:pt x="1139571" y="81356"/>
                  </a:lnTo>
                  <a:lnTo>
                    <a:pt x="1121410" y="80518"/>
                  </a:lnTo>
                  <a:lnTo>
                    <a:pt x="1111300" y="77012"/>
                  </a:lnTo>
                  <a:lnTo>
                    <a:pt x="1106944" y="69405"/>
                  </a:lnTo>
                  <a:lnTo>
                    <a:pt x="1106004" y="56248"/>
                  </a:lnTo>
                  <a:lnTo>
                    <a:pt x="1106004" y="53606"/>
                  </a:lnTo>
                  <a:lnTo>
                    <a:pt x="1106944" y="40449"/>
                  </a:lnTo>
                  <a:lnTo>
                    <a:pt x="1111300" y="32842"/>
                  </a:lnTo>
                  <a:lnTo>
                    <a:pt x="1121410" y="29337"/>
                  </a:lnTo>
                  <a:lnTo>
                    <a:pt x="1139571" y="28486"/>
                  </a:lnTo>
                  <a:lnTo>
                    <a:pt x="1142809" y="28486"/>
                  </a:lnTo>
                  <a:lnTo>
                    <a:pt x="1160907" y="29337"/>
                  </a:lnTo>
                  <a:lnTo>
                    <a:pt x="1171016" y="32842"/>
                  </a:lnTo>
                  <a:lnTo>
                    <a:pt x="1175410" y="40449"/>
                  </a:lnTo>
                  <a:lnTo>
                    <a:pt x="1176362" y="53606"/>
                  </a:lnTo>
                  <a:lnTo>
                    <a:pt x="1176362" y="2476"/>
                  </a:lnTo>
                  <a:lnTo>
                    <a:pt x="1142809" y="0"/>
                  </a:lnTo>
                  <a:lnTo>
                    <a:pt x="1139571" y="0"/>
                  </a:lnTo>
                  <a:lnTo>
                    <a:pt x="1103185" y="2679"/>
                  </a:lnTo>
                  <a:lnTo>
                    <a:pt x="1080960" y="11607"/>
                  </a:lnTo>
                  <a:lnTo>
                    <a:pt x="1069873" y="28130"/>
                  </a:lnTo>
                  <a:lnTo>
                    <a:pt x="1066850" y="53606"/>
                  </a:lnTo>
                  <a:lnTo>
                    <a:pt x="1066850" y="56248"/>
                  </a:lnTo>
                  <a:lnTo>
                    <a:pt x="1080960" y="98196"/>
                  </a:lnTo>
                  <a:lnTo>
                    <a:pt x="1139571" y="109855"/>
                  </a:lnTo>
                  <a:lnTo>
                    <a:pt x="1142809" y="109855"/>
                  </a:lnTo>
                  <a:lnTo>
                    <a:pt x="1201407" y="98196"/>
                  </a:lnTo>
                  <a:lnTo>
                    <a:pt x="1215517" y="56248"/>
                  </a:lnTo>
                  <a:lnTo>
                    <a:pt x="1215517" y="53606"/>
                  </a:lnTo>
                  <a:close/>
                </a:path>
                <a:path w="5516245" h="274320">
                  <a:moveTo>
                    <a:pt x="1347114" y="79895"/>
                  </a:moveTo>
                  <a:lnTo>
                    <a:pt x="1273505" y="79895"/>
                  </a:lnTo>
                  <a:lnTo>
                    <a:pt x="1273505" y="2794"/>
                  </a:lnTo>
                  <a:lnTo>
                    <a:pt x="1269682" y="1612"/>
                  </a:lnTo>
                  <a:lnTo>
                    <a:pt x="1235684" y="1612"/>
                  </a:lnTo>
                  <a:lnTo>
                    <a:pt x="1235684" y="108381"/>
                  </a:lnTo>
                  <a:lnTo>
                    <a:pt x="1325918" y="108381"/>
                  </a:lnTo>
                  <a:lnTo>
                    <a:pt x="1336929" y="107772"/>
                  </a:lnTo>
                  <a:lnTo>
                    <a:pt x="1343355" y="105156"/>
                  </a:lnTo>
                  <a:lnTo>
                    <a:pt x="1346365" y="99339"/>
                  </a:lnTo>
                  <a:lnTo>
                    <a:pt x="1347114" y="89154"/>
                  </a:lnTo>
                  <a:lnTo>
                    <a:pt x="1347114" y="79895"/>
                  </a:lnTo>
                  <a:close/>
                </a:path>
                <a:path w="5516245" h="274320">
                  <a:moveTo>
                    <a:pt x="1367904" y="103936"/>
                  </a:moveTo>
                  <a:lnTo>
                    <a:pt x="1367675" y="103581"/>
                  </a:lnTo>
                  <a:lnTo>
                    <a:pt x="1367548" y="103174"/>
                  </a:lnTo>
                  <a:lnTo>
                    <a:pt x="1366964" y="100507"/>
                  </a:lnTo>
                  <a:lnTo>
                    <a:pt x="1366901" y="100215"/>
                  </a:lnTo>
                  <a:lnTo>
                    <a:pt x="1366774" y="100037"/>
                  </a:lnTo>
                  <a:lnTo>
                    <a:pt x="1366367" y="99504"/>
                  </a:lnTo>
                  <a:lnTo>
                    <a:pt x="1365415" y="99034"/>
                  </a:lnTo>
                  <a:lnTo>
                    <a:pt x="1366608" y="98679"/>
                  </a:lnTo>
                  <a:lnTo>
                    <a:pt x="1366850" y="98437"/>
                  </a:lnTo>
                  <a:lnTo>
                    <a:pt x="1367434" y="97840"/>
                  </a:lnTo>
                  <a:lnTo>
                    <a:pt x="1367332" y="95656"/>
                  </a:lnTo>
                  <a:lnTo>
                    <a:pt x="1367015" y="95059"/>
                  </a:lnTo>
                  <a:lnTo>
                    <a:pt x="1366481" y="94653"/>
                  </a:lnTo>
                  <a:lnTo>
                    <a:pt x="1365770" y="94234"/>
                  </a:lnTo>
                  <a:lnTo>
                    <a:pt x="1365262" y="94056"/>
                  </a:lnTo>
                  <a:lnTo>
                    <a:pt x="1365008" y="94056"/>
                  </a:lnTo>
                  <a:lnTo>
                    <a:pt x="1365008" y="96126"/>
                  </a:lnTo>
                  <a:lnTo>
                    <a:pt x="1365008" y="98018"/>
                  </a:lnTo>
                  <a:lnTo>
                    <a:pt x="1363992" y="98437"/>
                  </a:lnTo>
                  <a:lnTo>
                    <a:pt x="1361681" y="98437"/>
                  </a:lnTo>
                  <a:lnTo>
                    <a:pt x="1361681" y="95656"/>
                  </a:lnTo>
                  <a:lnTo>
                    <a:pt x="1364475" y="95656"/>
                  </a:lnTo>
                  <a:lnTo>
                    <a:pt x="1365008" y="96126"/>
                  </a:lnTo>
                  <a:lnTo>
                    <a:pt x="1365008" y="94056"/>
                  </a:lnTo>
                  <a:lnTo>
                    <a:pt x="1360258" y="94056"/>
                  </a:lnTo>
                  <a:lnTo>
                    <a:pt x="1359369" y="94234"/>
                  </a:lnTo>
                  <a:lnTo>
                    <a:pt x="1359369" y="103936"/>
                  </a:lnTo>
                  <a:lnTo>
                    <a:pt x="1361617" y="103936"/>
                  </a:lnTo>
                  <a:lnTo>
                    <a:pt x="1361617" y="100037"/>
                  </a:lnTo>
                  <a:lnTo>
                    <a:pt x="1363941" y="100037"/>
                  </a:lnTo>
                  <a:lnTo>
                    <a:pt x="1364526" y="100507"/>
                  </a:lnTo>
                  <a:lnTo>
                    <a:pt x="1364703" y="101574"/>
                  </a:lnTo>
                  <a:lnTo>
                    <a:pt x="1365008" y="102704"/>
                  </a:lnTo>
                  <a:lnTo>
                    <a:pt x="1365072" y="102997"/>
                  </a:lnTo>
                  <a:lnTo>
                    <a:pt x="1365186" y="103581"/>
                  </a:lnTo>
                  <a:lnTo>
                    <a:pt x="1365478" y="103936"/>
                  </a:lnTo>
                  <a:lnTo>
                    <a:pt x="1367904" y="103936"/>
                  </a:lnTo>
                  <a:close/>
                </a:path>
                <a:path w="5516245" h="274320">
                  <a:moveTo>
                    <a:pt x="1373124" y="93459"/>
                  </a:moveTo>
                  <a:lnTo>
                    <a:pt x="1370761" y="91097"/>
                  </a:lnTo>
                  <a:lnTo>
                    <a:pt x="1370647" y="94653"/>
                  </a:lnTo>
                  <a:lnTo>
                    <a:pt x="1370647" y="103174"/>
                  </a:lnTo>
                  <a:lnTo>
                    <a:pt x="1367497" y="106603"/>
                  </a:lnTo>
                  <a:lnTo>
                    <a:pt x="1358836" y="106603"/>
                  </a:lnTo>
                  <a:lnTo>
                    <a:pt x="1355636" y="103174"/>
                  </a:lnTo>
                  <a:lnTo>
                    <a:pt x="1355636" y="94653"/>
                  </a:lnTo>
                  <a:lnTo>
                    <a:pt x="1355966" y="94234"/>
                  </a:lnTo>
                  <a:lnTo>
                    <a:pt x="1358836" y="91097"/>
                  </a:lnTo>
                  <a:lnTo>
                    <a:pt x="1367497" y="91097"/>
                  </a:lnTo>
                  <a:lnTo>
                    <a:pt x="1370330" y="94234"/>
                  </a:lnTo>
                  <a:lnTo>
                    <a:pt x="1370647" y="94653"/>
                  </a:lnTo>
                  <a:lnTo>
                    <a:pt x="1370647" y="90982"/>
                  </a:lnTo>
                  <a:lnTo>
                    <a:pt x="1368806" y="89141"/>
                  </a:lnTo>
                  <a:lnTo>
                    <a:pt x="1357591" y="89141"/>
                  </a:lnTo>
                  <a:lnTo>
                    <a:pt x="1353134" y="93459"/>
                  </a:lnTo>
                  <a:lnTo>
                    <a:pt x="1353134" y="104355"/>
                  </a:lnTo>
                  <a:lnTo>
                    <a:pt x="1357591" y="108673"/>
                  </a:lnTo>
                  <a:lnTo>
                    <a:pt x="1368806" y="108673"/>
                  </a:lnTo>
                  <a:lnTo>
                    <a:pt x="1370876" y="106603"/>
                  </a:lnTo>
                  <a:lnTo>
                    <a:pt x="1373124" y="104355"/>
                  </a:lnTo>
                  <a:lnTo>
                    <a:pt x="1373124" y="93459"/>
                  </a:lnTo>
                  <a:close/>
                </a:path>
                <a:path w="5516245" h="274320">
                  <a:moveTo>
                    <a:pt x="5068290" y="204800"/>
                  </a:moveTo>
                  <a:lnTo>
                    <a:pt x="5060353" y="204317"/>
                  </a:lnTo>
                  <a:lnTo>
                    <a:pt x="5052415" y="203835"/>
                  </a:lnTo>
                  <a:lnTo>
                    <a:pt x="5051171" y="214858"/>
                  </a:lnTo>
                  <a:lnTo>
                    <a:pt x="5068011" y="215887"/>
                  </a:lnTo>
                  <a:lnTo>
                    <a:pt x="5068290" y="204800"/>
                  </a:lnTo>
                  <a:close/>
                </a:path>
                <a:path w="5516245" h="274320">
                  <a:moveTo>
                    <a:pt x="5113312" y="208457"/>
                  </a:moveTo>
                  <a:lnTo>
                    <a:pt x="5105387" y="207797"/>
                  </a:lnTo>
                  <a:lnTo>
                    <a:pt x="5097462" y="207137"/>
                  </a:lnTo>
                  <a:lnTo>
                    <a:pt x="5096091" y="218147"/>
                  </a:lnTo>
                  <a:lnTo>
                    <a:pt x="5112893" y="219532"/>
                  </a:lnTo>
                  <a:lnTo>
                    <a:pt x="5113312" y="208457"/>
                  </a:lnTo>
                  <a:close/>
                </a:path>
                <a:path w="5516245" h="274320">
                  <a:moveTo>
                    <a:pt x="5158321" y="212331"/>
                  </a:moveTo>
                  <a:lnTo>
                    <a:pt x="5150409" y="211518"/>
                  </a:lnTo>
                  <a:lnTo>
                    <a:pt x="5142484" y="210858"/>
                  </a:lnTo>
                  <a:lnTo>
                    <a:pt x="5140972" y="221856"/>
                  </a:lnTo>
                  <a:lnTo>
                    <a:pt x="5149380" y="222554"/>
                  </a:lnTo>
                  <a:lnTo>
                    <a:pt x="5157775" y="223418"/>
                  </a:lnTo>
                  <a:lnTo>
                    <a:pt x="5158321" y="212331"/>
                  </a:lnTo>
                  <a:close/>
                </a:path>
                <a:path w="5516245" h="274320">
                  <a:moveTo>
                    <a:pt x="5203253" y="217017"/>
                  </a:moveTo>
                  <a:lnTo>
                    <a:pt x="5195341" y="216192"/>
                  </a:lnTo>
                  <a:lnTo>
                    <a:pt x="5187429" y="215366"/>
                  </a:lnTo>
                  <a:lnTo>
                    <a:pt x="5185791" y="226339"/>
                  </a:lnTo>
                  <a:lnTo>
                    <a:pt x="5202567" y="228092"/>
                  </a:lnTo>
                  <a:lnTo>
                    <a:pt x="5203253" y="217017"/>
                  </a:lnTo>
                  <a:close/>
                </a:path>
                <a:path w="5516245" h="274320">
                  <a:moveTo>
                    <a:pt x="5248135" y="222046"/>
                  </a:moveTo>
                  <a:lnTo>
                    <a:pt x="5240248" y="221056"/>
                  </a:lnTo>
                  <a:lnTo>
                    <a:pt x="5232362" y="220065"/>
                  </a:lnTo>
                  <a:lnTo>
                    <a:pt x="5230584" y="231013"/>
                  </a:lnTo>
                  <a:lnTo>
                    <a:pt x="5247335" y="233108"/>
                  </a:lnTo>
                  <a:lnTo>
                    <a:pt x="5248135" y="222046"/>
                  </a:lnTo>
                  <a:close/>
                </a:path>
                <a:path w="5516245" h="274320">
                  <a:moveTo>
                    <a:pt x="5292966" y="227672"/>
                  </a:moveTo>
                  <a:lnTo>
                    <a:pt x="5285079" y="226682"/>
                  </a:lnTo>
                  <a:lnTo>
                    <a:pt x="5277193" y="225691"/>
                  </a:lnTo>
                  <a:lnTo>
                    <a:pt x="5275288" y="236626"/>
                  </a:lnTo>
                  <a:lnTo>
                    <a:pt x="5292039" y="238721"/>
                  </a:lnTo>
                  <a:lnTo>
                    <a:pt x="5292966" y="227672"/>
                  </a:lnTo>
                  <a:close/>
                </a:path>
                <a:path w="5516245" h="274320">
                  <a:moveTo>
                    <a:pt x="5337708" y="233807"/>
                  </a:moveTo>
                  <a:lnTo>
                    <a:pt x="5329847" y="232651"/>
                  </a:lnTo>
                  <a:lnTo>
                    <a:pt x="5321986" y="231495"/>
                  </a:lnTo>
                  <a:lnTo>
                    <a:pt x="5319954" y="242404"/>
                  </a:lnTo>
                  <a:lnTo>
                    <a:pt x="5336654" y="244856"/>
                  </a:lnTo>
                  <a:lnTo>
                    <a:pt x="5337708" y="233807"/>
                  </a:lnTo>
                  <a:close/>
                </a:path>
                <a:path w="5516245" h="274320">
                  <a:moveTo>
                    <a:pt x="5382399" y="240360"/>
                  </a:moveTo>
                  <a:lnTo>
                    <a:pt x="5374538" y="239204"/>
                  </a:lnTo>
                  <a:lnTo>
                    <a:pt x="5366677" y="238048"/>
                  </a:lnTo>
                  <a:lnTo>
                    <a:pt x="5364531" y="248932"/>
                  </a:lnTo>
                  <a:lnTo>
                    <a:pt x="5381218" y="251383"/>
                  </a:lnTo>
                  <a:lnTo>
                    <a:pt x="5382399" y="240360"/>
                  </a:lnTo>
                  <a:close/>
                </a:path>
                <a:path w="5516245" h="274320">
                  <a:moveTo>
                    <a:pt x="5427002" y="247535"/>
                  </a:moveTo>
                  <a:lnTo>
                    <a:pt x="5419166" y="246227"/>
                  </a:lnTo>
                  <a:lnTo>
                    <a:pt x="5411330" y="244919"/>
                  </a:lnTo>
                  <a:lnTo>
                    <a:pt x="5409069" y="255778"/>
                  </a:lnTo>
                  <a:lnTo>
                    <a:pt x="5425706" y="258559"/>
                  </a:lnTo>
                  <a:lnTo>
                    <a:pt x="5427002" y="247535"/>
                  </a:lnTo>
                  <a:close/>
                </a:path>
                <a:path w="5516245" h="274320">
                  <a:moveTo>
                    <a:pt x="5471541" y="255016"/>
                  </a:moveTo>
                  <a:lnTo>
                    <a:pt x="5463705" y="253695"/>
                  </a:lnTo>
                  <a:lnTo>
                    <a:pt x="5455869" y="252387"/>
                  </a:lnTo>
                  <a:lnTo>
                    <a:pt x="5453494" y="263220"/>
                  </a:lnTo>
                  <a:lnTo>
                    <a:pt x="5470131" y="266014"/>
                  </a:lnTo>
                  <a:lnTo>
                    <a:pt x="5471541" y="255016"/>
                  </a:lnTo>
                  <a:close/>
                </a:path>
                <a:path w="5516245" h="274320">
                  <a:moveTo>
                    <a:pt x="5515965" y="263169"/>
                  </a:moveTo>
                  <a:lnTo>
                    <a:pt x="5508155" y="261696"/>
                  </a:lnTo>
                  <a:lnTo>
                    <a:pt x="5500344" y="260223"/>
                  </a:lnTo>
                  <a:lnTo>
                    <a:pt x="5497855" y="271030"/>
                  </a:lnTo>
                  <a:lnTo>
                    <a:pt x="5514441" y="274154"/>
                  </a:lnTo>
                  <a:lnTo>
                    <a:pt x="5515965" y="2631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4041647"/>
              <a:ext cx="9144000" cy="2816352"/>
            </a:xfrm>
            <a:prstGeom prst="rect">
              <a:avLst/>
            </a:prstGeom>
          </p:spPr>
        </p:pic>
      </p:grpSp>
      <p:sp>
        <p:nvSpPr>
          <p:cNvPr id="5" name="object 5" descr=""/>
          <p:cNvSpPr txBox="1"/>
          <p:nvPr/>
        </p:nvSpPr>
        <p:spPr>
          <a:xfrm>
            <a:off x="444500" y="6580505"/>
            <a:ext cx="26384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solidFill>
                  <a:srgbClr val="102D4F"/>
                </a:solidFill>
                <a:latin typeface="Arial"/>
                <a:cs typeface="Arial"/>
              </a:rPr>
              <a:t>©2025</a:t>
            </a:r>
            <a:r>
              <a:rPr dirty="0" sz="6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6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600" spc="-40">
                <a:solidFill>
                  <a:srgbClr val="102D4F"/>
                </a:solidFill>
                <a:latin typeface="Arial"/>
                <a:cs typeface="Arial"/>
              </a:rPr>
              <a:t>LLC</a:t>
            </a:r>
            <a:r>
              <a:rPr dirty="0" sz="6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6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102D4F"/>
                </a:solidFill>
                <a:latin typeface="Arial"/>
                <a:cs typeface="Arial"/>
              </a:rPr>
              <a:t>Synapse</a:t>
            </a:r>
            <a:r>
              <a:rPr dirty="0" sz="6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6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r>
              <a:rPr dirty="0" sz="6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6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102D4F"/>
                </a:solidFill>
                <a:latin typeface="Arial"/>
                <a:cs typeface="Arial"/>
              </a:rPr>
              <a:t>rights</a:t>
            </a:r>
            <a:r>
              <a:rPr dirty="0" sz="6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102D4F"/>
                </a:solidFill>
                <a:latin typeface="Arial"/>
                <a:cs typeface="Arial"/>
              </a:rPr>
              <a:t>reserved.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4620">
              <a:lnSpc>
                <a:spcPts val="969"/>
              </a:lnSpc>
            </a:pPr>
            <a:fld id="{81D60167-4931-47E6-BA6A-407CBD079E47}" type="slidenum">
              <a:rPr dirty="0" spc="90"/>
              <a:t>3</a:t>
            </a:fld>
          </a:p>
        </p:txBody>
      </p:sp>
      <p:sp>
        <p:nvSpPr>
          <p:cNvPr id="6" name="object 6" descr=""/>
          <p:cNvSpPr txBox="1"/>
          <p:nvPr/>
        </p:nvSpPr>
        <p:spPr>
          <a:xfrm>
            <a:off x="440004" y="417639"/>
            <a:ext cx="5440680" cy="22517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145">
              <a:lnSpc>
                <a:spcPct val="100000"/>
              </a:lnSpc>
              <a:spcBef>
                <a:spcPts val="100"/>
              </a:spcBef>
            </a:pPr>
            <a:r>
              <a:rPr dirty="0" sz="900" spc="135" b="1">
                <a:solidFill>
                  <a:srgbClr val="0485C8"/>
                </a:solidFill>
                <a:latin typeface="Verdana"/>
                <a:cs typeface="Verdana"/>
              </a:rPr>
              <a:t>WELCOME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7145">
              <a:lnSpc>
                <a:spcPct val="100000"/>
              </a:lnSpc>
            </a:pP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PORTACOOL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5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GUIDE</a:t>
            </a:r>
            <a:endParaRPr sz="1200">
              <a:latin typeface="Verdana"/>
              <a:cs typeface="Verdana"/>
            </a:endParaRPr>
          </a:p>
          <a:p>
            <a:pPr marL="12700" marR="13335" indent="4445">
              <a:lnSpc>
                <a:spcPct val="125000"/>
              </a:lnSpc>
              <a:spcBef>
                <a:spcPts val="960"/>
              </a:spcBef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 Brand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Guide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roadmap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understanding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expressing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essence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Portacool isn’t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about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about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power,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innovation.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30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years,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we’ve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been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evaporative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 solutions, helping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hardworking people stay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 in 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most challenging environments.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guide defines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are,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what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for,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communicate—ensuring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message,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design,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interaction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integrity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brand.</a:t>
            </a:r>
            <a:endParaRPr sz="800">
              <a:latin typeface="Arial"/>
              <a:cs typeface="Arial"/>
            </a:endParaRPr>
          </a:p>
          <a:p>
            <a:pPr algn="just" marL="17145" marR="5080">
              <a:lnSpc>
                <a:spcPct val="125000"/>
              </a:lnSpc>
              <a:spcBef>
                <a:spcPts val="8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blueprint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impact.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Whether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you’re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crafting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campaign,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packaging,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engaging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document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inspiration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brand’s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credibility.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staying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reputation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trusted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cooling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let’s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get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keep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world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cool!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0004" y="2950691"/>
            <a:ext cx="1411605" cy="633095"/>
          </a:xfrm>
          <a:prstGeom prst="rect">
            <a:avLst/>
          </a:prstGeom>
        </p:spPr>
        <p:txBody>
          <a:bodyPr wrap="square" lIns="0" tIns="41275" rIns="0" bIns="0" rtlCol="0" vert="horz">
            <a:spAutoFit/>
          </a:bodyPr>
          <a:lstStyle/>
          <a:p>
            <a:pPr marL="17145">
              <a:lnSpc>
                <a:spcPct val="100000"/>
              </a:lnSpc>
              <a:spcBef>
                <a:spcPts val="325"/>
              </a:spcBef>
            </a:pPr>
            <a:r>
              <a:rPr dirty="0" sz="800" b="1">
                <a:solidFill>
                  <a:srgbClr val="102D4F"/>
                </a:solidFill>
                <a:latin typeface="Arial"/>
                <a:cs typeface="Arial"/>
              </a:rPr>
              <a:t>Robert</a:t>
            </a:r>
            <a:r>
              <a:rPr dirty="0" sz="800" spc="30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Arial"/>
                <a:cs typeface="Arial"/>
              </a:rPr>
              <a:t>Deraco</a:t>
            </a:r>
            <a:endParaRPr sz="800">
              <a:latin typeface="Arial"/>
              <a:cs typeface="Arial"/>
            </a:endParaRPr>
          </a:p>
          <a:p>
            <a:pPr marL="17145" marR="5080" indent="-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Chief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Officer Portacool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  <a:hlinkClick r:id="rId3"/>
              </a:rPr>
              <a:t>rderaco@synapseresults.com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4041647"/>
            <a:ext cx="9144000" cy="3275965"/>
            <a:chOff x="0" y="4041647"/>
            <a:chExt cx="9144000" cy="3275965"/>
          </a:xfrm>
        </p:grpSpPr>
        <p:sp>
          <p:nvSpPr>
            <p:cNvPr id="3" name="object 3" descr=""/>
            <p:cNvSpPr/>
            <p:nvPr/>
          </p:nvSpPr>
          <p:spPr>
            <a:xfrm>
              <a:off x="468363" y="7036244"/>
              <a:ext cx="5516245" cy="274320"/>
            </a:xfrm>
            <a:custGeom>
              <a:avLst/>
              <a:gdLst/>
              <a:ahLst/>
              <a:cxnLst/>
              <a:rect l="l" t="t" r="r" b="b"/>
              <a:pathLst>
                <a:path w="5516245" h="274320">
                  <a:moveTo>
                    <a:pt x="134251" y="39217"/>
                  </a:moveTo>
                  <a:lnTo>
                    <a:pt x="108102" y="3759"/>
                  </a:lnTo>
                  <a:lnTo>
                    <a:pt x="95973" y="2705"/>
                  </a:lnTo>
                  <a:lnTo>
                    <a:pt x="95973" y="29819"/>
                  </a:lnTo>
                  <a:lnTo>
                    <a:pt x="95973" y="51549"/>
                  </a:lnTo>
                  <a:lnTo>
                    <a:pt x="92303" y="54190"/>
                  </a:lnTo>
                  <a:lnTo>
                    <a:pt x="36957" y="54190"/>
                  </a:lnTo>
                  <a:lnTo>
                    <a:pt x="36957" y="27165"/>
                  </a:lnTo>
                  <a:lnTo>
                    <a:pt x="92303" y="27165"/>
                  </a:lnTo>
                  <a:lnTo>
                    <a:pt x="95973" y="29819"/>
                  </a:lnTo>
                  <a:lnTo>
                    <a:pt x="95973" y="2705"/>
                  </a:lnTo>
                  <a:lnTo>
                    <a:pt x="83464" y="1612"/>
                  </a:lnTo>
                  <a:lnTo>
                    <a:pt x="0" y="1612"/>
                  </a:lnTo>
                  <a:lnTo>
                    <a:pt x="0" y="107213"/>
                  </a:lnTo>
                  <a:lnTo>
                    <a:pt x="3835" y="108381"/>
                  </a:lnTo>
                  <a:lnTo>
                    <a:pt x="36957" y="108381"/>
                  </a:lnTo>
                  <a:lnTo>
                    <a:pt x="36957" y="79590"/>
                  </a:lnTo>
                  <a:lnTo>
                    <a:pt x="83616" y="79590"/>
                  </a:lnTo>
                  <a:lnTo>
                    <a:pt x="123672" y="70713"/>
                  </a:lnTo>
                  <a:lnTo>
                    <a:pt x="134251" y="41998"/>
                  </a:lnTo>
                  <a:lnTo>
                    <a:pt x="134251" y="39217"/>
                  </a:lnTo>
                  <a:close/>
                </a:path>
                <a:path w="5516245" h="274320">
                  <a:moveTo>
                    <a:pt x="300875" y="53606"/>
                  </a:moveTo>
                  <a:lnTo>
                    <a:pt x="297992" y="29337"/>
                  </a:lnTo>
                  <a:lnTo>
                    <a:pt x="297903" y="28486"/>
                  </a:lnTo>
                  <a:lnTo>
                    <a:pt x="297853" y="28130"/>
                  </a:lnTo>
                  <a:lnTo>
                    <a:pt x="286766" y="11607"/>
                  </a:lnTo>
                  <a:lnTo>
                    <a:pt x="264541" y="2679"/>
                  </a:lnTo>
                  <a:lnTo>
                    <a:pt x="261721" y="2476"/>
                  </a:lnTo>
                  <a:lnTo>
                    <a:pt x="261721" y="53606"/>
                  </a:lnTo>
                  <a:lnTo>
                    <a:pt x="261721" y="56248"/>
                  </a:lnTo>
                  <a:lnTo>
                    <a:pt x="260756" y="69405"/>
                  </a:lnTo>
                  <a:lnTo>
                    <a:pt x="256362" y="77012"/>
                  </a:lnTo>
                  <a:lnTo>
                    <a:pt x="246253" y="80518"/>
                  </a:lnTo>
                  <a:lnTo>
                    <a:pt x="228155" y="81356"/>
                  </a:lnTo>
                  <a:lnTo>
                    <a:pt x="224917" y="81356"/>
                  </a:lnTo>
                  <a:lnTo>
                    <a:pt x="206756" y="80518"/>
                  </a:lnTo>
                  <a:lnTo>
                    <a:pt x="196646" y="77012"/>
                  </a:lnTo>
                  <a:lnTo>
                    <a:pt x="192290" y="69405"/>
                  </a:lnTo>
                  <a:lnTo>
                    <a:pt x="191350" y="56248"/>
                  </a:lnTo>
                  <a:lnTo>
                    <a:pt x="191350" y="53606"/>
                  </a:lnTo>
                  <a:lnTo>
                    <a:pt x="192290" y="40449"/>
                  </a:lnTo>
                  <a:lnTo>
                    <a:pt x="196646" y="32842"/>
                  </a:lnTo>
                  <a:lnTo>
                    <a:pt x="206756" y="29337"/>
                  </a:lnTo>
                  <a:lnTo>
                    <a:pt x="224917" y="28486"/>
                  </a:lnTo>
                  <a:lnTo>
                    <a:pt x="228155" y="28486"/>
                  </a:lnTo>
                  <a:lnTo>
                    <a:pt x="246253" y="29337"/>
                  </a:lnTo>
                  <a:lnTo>
                    <a:pt x="256362" y="32842"/>
                  </a:lnTo>
                  <a:lnTo>
                    <a:pt x="260756" y="40449"/>
                  </a:lnTo>
                  <a:lnTo>
                    <a:pt x="261721" y="53606"/>
                  </a:lnTo>
                  <a:lnTo>
                    <a:pt x="261721" y="2476"/>
                  </a:lnTo>
                  <a:lnTo>
                    <a:pt x="228155" y="0"/>
                  </a:lnTo>
                  <a:lnTo>
                    <a:pt x="224917" y="0"/>
                  </a:lnTo>
                  <a:lnTo>
                    <a:pt x="188531" y="2679"/>
                  </a:lnTo>
                  <a:lnTo>
                    <a:pt x="166319" y="11607"/>
                  </a:lnTo>
                  <a:lnTo>
                    <a:pt x="155232" y="28130"/>
                  </a:lnTo>
                  <a:lnTo>
                    <a:pt x="152209" y="53606"/>
                  </a:lnTo>
                  <a:lnTo>
                    <a:pt x="152209" y="56248"/>
                  </a:lnTo>
                  <a:lnTo>
                    <a:pt x="166319" y="98196"/>
                  </a:lnTo>
                  <a:lnTo>
                    <a:pt x="224917" y="109855"/>
                  </a:lnTo>
                  <a:lnTo>
                    <a:pt x="228155" y="109855"/>
                  </a:lnTo>
                  <a:lnTo>
                    <a:pt x="286766" y="98196"/>
                  </a:lnTo>
                  <a:lnTo>
                    <a:pt x="300875" y="56248"/>
                  </a:lnTo>
                  <a:lnTo>
                    <a:pt x="300875" y="53606"/>
                  </a:lnTo>
                  <a:close/>
                </a:path>
                <a:path w="5516245" h="274320">
                  <a:moveTo>
                    <a:pt x="458368" y="108381"/>
                  </a:moveTo>
                  <a:lnTo>
                    <a:pt x="435889" y="78130"/>
                  </a:lnTo>
                  <a:lnTo>
                    <a:pt x="432612" y="73723"/>
                  </a:lnTo>
                  <a:lnTo>
                    <a:pt x="443293" y="68910"/>
                  </a:lnTo>
                  <a:lnTo>
                    <a:pt x="450291" y="61620"/>
                  </a:lnTo>
                  <a:lnTo>
                    <a:pt x="453555" y="53162"/>
                  </a:lnTo>
                  <a:lnTo>
                    <a:pt x="454113" y="51727"/>
                  </a:lnTo>
                  <a:lnTo>
                    <a:pt x="444703" y="10375"/>
                  </a:lnTo>
                  <a:lnTo>
                    <a:pt x="417004" y="2705"/>
                  </a:lnTo>
                  <a:lnTo>
                    <a:pt x="417004" y="29375"/>
                  </a:lnTo>
                  <a:lnTo>
                    <a:pt x="417004" y="50520"/>
                  </a:lnTo>
                  <a:lnTo>
                    <a:pt x="413181" y="53162"/>
                  </a:lnTo>
                  <a:lnTo>
                    <a:pt x="357974" y="53162"/>
                  </a:lnTo>
                  <a:lnTo>
                    <a:pt x="357974" y="26733"/>
                  </a:lnTo>
                  <a:lnTo>
                    <a:pt x="413181" y="26733"/>
                  </a:lnTo>
                  <a:lnTo>
                    <a:pt x="417004" y="29375"/>
                  </a:lnTo>
                  <a:lnTo>
                    <a:pt x="417004" y="2705"/>
                  </a:lnTo>
                  <a:lnTo>
                    <a:pt x="404342" y="1612"/>
                  </a:lnTo>
                  <a:lnTo>
                    <a:pt x="321030" y="1612"/>
                  </a:lnTo>
                  <a:lnTo>
                    <a:pt x="321030" y="107213"/>
                  </a:lnTo>
                  <a:lnTo>
                    <a:pt x="324853" y="108381"/>
                  </a:lnTo>
                  <a:lnTo>
                    <a:pt x="357974" y="108381"/>
                  </a:lnTo>
                  <a:lnTo>
                    <a:pt x="357974" y="78130"/>
                  </a:lnTo>
                  <a:lnTo>
                    <a:pt x="395808" y="78130"/>
                  </a:lnTo>
                  <a:lnTo>
                    <a:pt x="410375" y="99860"/>
                  </a:lnTo>
                  <a:lnTo>
                    <a:pt x="415239" y="107213"/>
                  </a:lnTo>
                  <a:lnTo>
                    <a:pt x="416420" y="108381"/>
                  </a:lnTo>
                  <a:lnTo>
                    <a:pt x="458368" y="108381"/>
                  </a:lnTo>
                  <a:close/>
                </a:path>
                <a:path w="5516245" h="274320">
                  <a:moveTo>
                    <a:pt x="604824" y="20853"/>
                  </a:moveTo>
                  <a:lnTo>
                    <a:pt x="583628" y="1612"/>
                  </a:lnTo>
                  <a:lnTo>
                    <a:pt x="468515" y="1612"/>
                  </a:lnTo>
                  <a:lnTo>
                    <a:pt x="468515" y="10871"/>
                  </a:lnTo>
                  <a:lnTo>
                    <a:pt x="469252" y="20853"/>
                  </a:lnTo>
                  <a:lnTo>
                    <a:pt x="469265" y="21056"/>
                  </a:lnTo>
                  <a:lnTo>
                    <a:pt x="472274" y="26873"/>
                  </a:lnTo>
                  <a:lnTo>
                    <a:pt x="478701" y="29489"/>
                  </a:lnTo>
                  <a:lnTo>
                    <a:pt x="489712" y="30099"/>
                  </a:lnTo>
                  <a:lnTo>
                    <a:pt x="517677" y="30099"/>
                  </a:lnTo>
                  <a:lnTo>
                    <a:pt x="517677" y="107213"/>
                  </a:lnTo>
                  <a:lnTo>
                    <a:pt x="521500" y="108381"/>
                  </a:lnTo>
                  <a:lnTo>
                    <a:pt x="555650" y="108381"/>
                  </a:lnTo>
                  <a:lnTo>
                    <a:pt x="555650" y="30099"/>
                  </a:lnTo>
                  <a:lnTo>
                    <a:pt x="604824" y="30099"/>
                  </a:lnTo>
                  <a:lnTo>
                    <a:pt x="604824" y="20853"/>
                  </a:lnTo>
                  <a:close/>
                </a:path>
                <a:path w="5516245" h="274320">
                  <a:moveTo>
                    <a:pt x="748182" y="108381"/>
                  </a:moveTo>
                  <a:lnTo>
                    <a:pt x="705954" y="29222"/>
                  </a:lnTo>
                  <a:lnTo>
                    <a:pt x="698436" y="15125"/>
                  </a:lnTo>
                  <a:lnTo>
                    <a:pt x="694143" y="8242"/>
                  </a:lnTo>
                  <a:lnTo>
                    <a:pt x="689559" y="4127"/>
                  </a:lnTo>
                  <a:lnTo>
                    <a:pt x="683818" y="2222"/>
                  </a:lnTo>
                  <a:lnTo>
                    <a:pt x="685012" y="2222"/>
                  </a:lnTo>
                  <a:lnTo>
                    <a:pt x="675030" y="1612"/>
                  </a:lnTo>
                  <a:lnTo>
                    <a:pt x="648385" y="1612"/>
                  </a:lnTo>
                  <a:lnTo>
                    <a:pt x="591273" y="108381"/>
                  </a:lnTo>
                  <a:lnTo>
                    <a:pt x="627341" y="108381"/>
                  </a:lnTo>
                  <a:lnTo>
                    <a:pt x="630135" y="107645"/>
                  </a:lnTo>
                  <a:lnTo>
                    <a:pt x="667956" y="29222"/>
                  </a:lnTo>
                  <a:lnTo>
                    <a:pt x="683717" y="61976"/>
                  </a:lnTo>
                  <a:lnTo>
                    <a:pt x="665022" y="61976"/>
                  </a:lnTo>
                  <a:lnTo>
                    <a:pt x="652957" y="87083"/>
                  </a:lnTo>
                  <a:lnTo>
                    <a:pt x="695782" y="87083"/>
                  </a:lnTo>
                  <a:lnTo>
                    <a:pt x="701967" y="99720"/>
                  </a:lnTo>
                  <a:lnTo>
                    <a:pt x="705802" y="107645"/>
                  </a:lnTo>
                  <a:lnTo>
                    <a:pt x="708596" y="108381"/>
                  </a:lnTo>
                  <a:lnTo>
                    <a:pt x="748182" y="108381"/>
                  </a:lnTo>
                  <a:close/>
                </a:path>
                <a:path w="5516245" h="274320">
                  <a:moveTo>
                    <a:pt x="883018" y="80187"/>
                  </a:moveTo>
                  <a:lnTo>
                    <a:pt x="822667" y="80187"/>
                  </a:lnTo>
                  <a:lnTo>
                    <a:pt x="806323" y="79451"/>
                  </a:lnTo>
                  <a:lnTo>
                    <a:pt x="797179" y="76187"/>
                  </a:lnTo>
                  <a:lnTo>
                    <a:pt x="793203" y="68783"/>
                  </a:lnTo>
                  <a:lnTo>
                    <a:pt x="792403" y="56680"/>
                  </a:lnTo>
                  <a:lnTo>
                    <a:pt x="792416" y="53009"/>
                  </a:lnTo>
                  <a:lnTo>
                    <a:pt x="793203" y="41071"/>
                  </a:lnTo>
                  <a:lnTo>
                    <a:pt x="797179" y="33667"/>
                  </a:lnTo>
                  <a:lnTo>
                    <a:pt x="806323" y="30403"/>
                  </a:lnTo>
                  <a:lnTo>
                    <a:pt x="822667" y="29667"/>
                  </a:lnTo>
                  <a:lnTo>
                    <a:pt x="881253" y="29667"/>
                  </a:lnTo>
                  <a:lnTo>
                    <a:pt x="881253" y="20408"/>
                  </a:lnTo>
                  <a:lnTo>
                    <a:pt x="880503" y="10223"/>
                  </a:lnTo>
                  <a:lnTo>
                    <a:pt x="877493" y="4406"/>
                  </a:lnTo>
                  <a:lnTo>
                    <a:pt x="871067" y="1778"/>
                  </a:lnTo>
                  <a:lnTo>
                    <a:pt x="860056" y="1168"/>
                  </a:lnTo>
                  <a:lnTo>
                    <a:pt x="822667" y="1168"/>
                  </a:lnTo>
                  <a:lnTo>
                    <a:pt x="788276" y="3797"/>
                  </a:lnTo>
                  <a:lnTo>
                    <a:pt x="767003" y="12496"/>
                  </a:lnTo>
                  <a:lnTo>
                    <a:pt x="756196" y="28498"/>
                  </a:lnTo>
                  <a:lnTo>
                    <a:pt x="753186" y="53009"/>
                  </a:lnTo>
                  <a:lnTo>
                    <a:pt x="753186" y="56680"/>
                  </a:lnTo>
                  <a:lnTo>
                    <a:pt x="755840" y="82156"/>
                  </a:lnTo>
                  <a:lnTo>
                    <a:pt x="766051" y="98107"/>
                  </a:lnTo>
                  <a:lnTo>
                    <a:pt x="787158" y="106337"/>
                  </a:lnTo>
                  <a:lnTo>
                    <a:pt x="822528" y="108673"/>
                  </a:lnTo>
                  <a:lnTo>
                    <a:pt x="861822" y="108673"/>
                  </a:lnTo>
                  <a:lnTo>
                    <a:pt x="872832" y="108064"/>
                  </a:lnTo>
                  <a:lnTo>
                    <a:pt x="879259" y="105448"/>
                  </a:lnTo>
                  <a:lnTo>
                    <a:pt x="882269" y="99631"/>
                  </a:lnTo>
                  <a:lnTo>
                    <a:pt x="883018" y="89433"/>
                  </a:lnTo>
                  <a:lnTo>
                    <a:pt x="883018" y="80187"/>
                  </a:lnTo>
                  <a:close/>
                </a:path>
                <a:path w="5516245" h="274320">
                  <a:moveTo>
                    <a:pt x="1048905" y="53606"/>
                  </a:moveTo>
                  <a:lnTo>
                    <a:pt x="1046022" y="29337"/>
                  </a:lnTo>
                  <a:lnTo>
                    <a:pt x="1045933" y="28486"/>
                  </a:lnTo>
                  <a:lnTo>
                    <a:pt x="1045883" y="28130"/>
                  </a:lnTo>
                  <a:lnTo>
                    <a:pt x="1034796" y="11607"/>
                  </a:lnTo>
                  <a:lnTo>
                    <a:pt x="1012571" y="2679"/>
                  </a:lnTo>
                  <a:lnTo>
                    <a:pt x="1009738" y="2476"/>
                  </a:lnTo>
                  <a:lnTo>
                    <a:pt x="1009738" y="53606"/>
                  </a:lnTo>
                  <a:lnTo>
                    <a:pt x="1009738" y="56248"/>
                  </a:lnTo>
                  <a:lnTo>
                    <a:pt x="1008786" y="69405"/>
                  </a:lnTo>
                  <a:lnTo>
                    <a:pt x="1004392" y="77012"/>
                  </a:lnTo>
                  <a:lnTo>
                    <a:pt x="994283" y="80518"/>
                  </a:lnTo>
                  <a:lnTo>
                    <a:pt x="976185" y="81356"/>
                  </a:lnTo>
                  <a:lnTo>
                    <a:pt x="972947" y="81356"/>
                  </a:lnTo>
                  <a:lnTo>
                    <a:pt x="954786" y="80518"/>
                  </a:lnTo>
                  <a:lnTo>
                    <a:pt x="944689" y="77012"/>
                  </a:lnTo>
                  <a:lnTo>
                    <a:pt x="940333" y="69405"/>
                  </a:lnTo>
                  <a:lnTo>
                    <a:pt x="939393" y="56248"/>
                  </a:lnTo>
                  <a:lnTo>
                    <a:pt x="939393" y="53606"/>
                  </a:lnTo>
                  <a:lnTo>
                    <a:pt x="940333" y="40449"/>
                  </a:lnTo>
                  <a:lnTo>
                    <a:pt x="944689" y="32842"/>
                  </a:lnTo>
                  <a:lnTo>
                    <a:pt x="954786" y="29337"/>
                  </a:lnTo>
                  <a:lnTo>
                    <a:pt x="972947" y="28486"/>
                  </a:lnTo>
                  <a:lnTo>
                    <a:pt x="976185" y="28486"/>
                  </a:lnTo>
                  <a:lnTo>
                    <a:pt x="994283" y="29337"/>
                  </a:lnTo>
                  <a:lnTo>
                    <a:pt x="1004392" y="32842"/>
                  </a:lnTo>
                  <a:lnTo>
                    <a:pt x="1008786" y="40449"/>
                  </a:lnTo>
                  <a:lnTo>
                    <a:pt x="1009738" y="53606"/>
                  </a:lnTo>
                  <a:lnTo>
                    <a:pt x="1009738" y="2476"/>
                  </a:lnTo>
                  <a:lnTo>
                    <a:pt x="976185" y="0"/>
                  </a:lnTo>
                  <a:lnTo>
                    <a:pt x="972947" y="0"/>
                  </a:lnTo>
                  <a:lnTo>
                    <a:pt x="936561" y="2679"/>
                  </a:lnTo>
                  <a:lnTo>
                    <a:pt x="914336" y="11607"/>
                  </a:lnTo>
                  <a:lnTo>
                    <a:pt x="903249" y="28130"/>
                  </a:lnTo>
                  <a:lnTo>
                    <a:pt x="900226" y="53606"/>
                  </a:lnTo>
                  <a:lnTo>
                    <a:pt x="900226" y="56248"/>
                  </a:lnTo>
                  <a:lnTo>
                    <a:pt x="914336" y="98196"/>
                  </a:lnTo>
                  <a:lnTo>
                    <a:pt x="972947" y="109855"/>
                  </a:lnTo>
                  <a:lnTo>
                    <a:pt x="976185" y="109855"/>
                  </a:lnTo>
                  <a:lnTo>
                    <a:pt x="1034796" y="98196"/>
                  </a:lnTo>
                  <a:lnTo>
                    <a:pt x="1048905" y="56248"/>
                  </a:lnTo>
                  <a:lnTo>
                    <a:pt x="1048905" y="53606"/>
                  </a:lnTo>
                  <a:close/>
                </a:path>
                <a:path w="5516245" h="274320">
                  <a:moveTo>
                    <a:pt x="1215517" y="53606"/>
                  </a:moveTo>
                  <a:lnTo>
                    <a:pt x="1201407" y="11607"/>
                  </a:lnTo>
                  <a:lnTo>
                    <a:pt x="1176362" y="2476"/>
                  </a:lnTo>
                  <a:lnTo>
                    <a:pt x="1176362" y="53606"/>
                  </a:lnTo>
                  <a:lnTo>
                    <a:pt x="1176362" y="56248"/>
                  </a:lnTo>
                  <a:lnTo>
                    <a:pt x="1175410" y="69405"/>
                  </a:lnTo>
                  <a:lnTo>
                    <a:pt x="1171016" y="77012"/>
                  </a:lnTo>
                  <a:lnTo>
                    <a:pt x="1160907" y="80518"/>
                  </a:lnTo>
                  <a:lnTo>
                    <a:pt x="1142809" y="81356"/>
                  </a:lnTo>
                  <a:lnTo>
                    <a:pt x="1139571" y="81356"/>
                  </a:lnTo>
                  <a:lnTo>
                    <a:pt x="1121410" y="80518"/>
                  </a:lnTo>
                  <a:lnTo>
                    <a:pt x="1111300" y="77012"/>
                  </a:lnTo>
                  <a:lnTo>
                    <a:pt x="1106944" y="69405"/>
                  </a:lnTo>
                  <a:lnTo>
                    <a:pt x="1106004" y="56248"/>
                  </a:lnTo>
                  <a:lnTo>
                    <a:pt x="1106004" y="53606"/>
                  </a:lnTo>
                  <a:lnTo>
                    <a:pt x="1106944" y="40449"/>
                  </a:lnTo>
                  <a:lnTo>
                    <a:pt x="1111300" y="32842"/>
                  </a:lnTo>
                  <a:lnTo>
                    <a:pt x="1121410" y="29337"/>
                  </a:lnTo>
                  <a:lnTo>
                    <a:pt x="1139571" y="28486"/>
                  </a:lnTo>
                  <a:lnTo>
                    <a:pt x="1142809" y="28486"/>
                  </a:lnTo>
                  <a:lnTo>
                    <a:pt x="1160907" y="29337"/>
                  </a:lnTo>
                  <a:lnTo>
                    <a:pt x="1171016" y="32842"/>
                  </a:lnTo>
                  <a:lnTo>
                    <a:pt x="1175410" y="40449"/>
                  </a:lnTo>
                  <a:lnTo>
                    <a:pt x="1176362" y="53606"/>
                  </a:lnTo>
                  <a:lnTo>
                    <a:pt x="1176362" y="2476"/>
                  </a:lnTo>
                  <a:lnTo>
                    <a:pt x="1142809" y="0"/>
                  </a:lnTo>
                  <a:lnTo>
                    <a:pt x="1139571" y="0"/>
                  </a:lnTo>
                  <a:lnTo>
                    <a:pt x="1103185" y="2679"/>
                  </a:lnTo>
                  <a:lnTo>
                    <a:pt x="1080960" y="11607"/>
                  </a:lnTo>
                  <a:lnTo>
                    <a:pt x="1069873" y="28130"/>
                  </a:lnTo>
                  <a:lnTo>
                    <a:pt x="1066850" y="53606"/>
                  </a:lnTo>
                  <a:lnTo>
                    <a:pt x="1066850" y="56248"/>
                  </a:lnTo>
                  <a:lnTo>
                    <a:pt x="1080960" y="98196"/>
                  </a:lnTo>
                  <a:lnTo>
                    <a:pt x="1139571" y="109855"/>
                  </a:lnTo>
                  <a:lnTo>
                    <a:pt x="1142809" y="109855"/>
                  </a:lnTo>
                  <a:lnTo>
                    <a:pt x="1201407" y="98196"/>
                  </a:lnTo>
                  <a:lnTo>
                    <a:pt x="1215517" y="56248"/>
                  </a:lnTo>
                  <a:lnTo>
                    <a:pt x="1215517" y="53606"/>
                  </a:lnTo>
                  <a:close/>
                </a:path>
                <a:path w="5516245" h="274320">
                  <a:moveTo>
                    <a:pt x="1347114" y="79895"/>
                  </a:moveTo>
                  <a:lnTo>
                    <a:pt x="1273505" y="79895"/>
                  </a:lnTo>
                  <a:lnTo>
                    <a:pt x="1273505" y="2794"/>
                  </a:lnTo>
                  <a:lnTo>
                    <a:pt x="1269682" y="1612"/>
                  </a:lnTo>
                  <a:lnTo>
                    <a:pt x="1235684" y="1612"/>
                  </a:lnTo>
                  <a:lnTo>
                    <a:pt x="1235684" y="108381"/>
                  </a:lnTo>
                  <a:lnTo>
                    <a:pt x="1325918" y="108381"/>
                  </a:lnTo>
                  <a:lnTo>
                    <a:pt x="1336929" y="107772"/>
                  </a:lnTo>
                  <a:lnTo>
                    <a:pt x="1343355" y="105156"/>
                  </a:lnTo>
                  <a:lnTo>
                    <a:pt x="1346365" y="99339"/>
                  </a:lnTo>
                  <a:lnTo>
                    <a:pt x="1347114" y="89154"/>
                  </a:lnTo>
                  <a:lnTo>
                    <a:pt x="1347114" y="79895"/>
                  </a:lnTo>
                  <a:close/>
                </a:path>
                <a:path w="5516245" h="274320">
                  <a:moveTo>
                    <a:pt x="1367904" y="103936"/>
                  </a:moveTo>
                  <a:lnTo>
                    <a:pt x="1367675" y="103581"/>
                  </a:lnTo>
                  <a:lnTo>
                    <a:pt x="1367548" y="103174"/>
                  </a:lnTo>
                  <a:lnTo>
                    <a:pt x="1366964" y="100507"/>
                  </a:lnTo>
                  <a:lnTo>
                    <a:pt x="1366901" y="100215"/>
                  </a:lnTo>
                  <a:lnTo>
                    <a:pt x="1366774" y="100037"/>
                  </a:lnTo>
                  <a:lnTo>
                    <a:pt x="1366367" y="99504"/>
                  </a:lnTo>
                  <a:lnTo>
                    <a:pt x="1365415" y="99034"/>
                  </a:lnTo>
                  <a:lnTo>
                    <a:pt x="1366608" y="98679"/>
                  </a:lnTo>
                  <a:lnTo>
                    <a:pt x="1366850" y="98437"/>
                  </a:lnTo>
                  <a:lnTo>
                    <a:pt x="1367434" y="97840"/>
                  </a:lnTo>
                  <a:lnTo>
                    <a:pt x="1367332" y="95656"/>
                  </a:lnTo>
                  <a:lnTo>
                    <a:pt x="1367015" y="95059"/>
                  </a:lnTo>
                  <a:lnTo>
                    <a:pt x="1366481" y="94653"/>
                  </a:lnTo>
                  <a:lnTo>
                    <a:pt x="1365770" y="94234"/>
                  </a:lnTo>
                  <a:lnTo>
                    <a:pt x="1365262" y="94056"/>
                  </a:lnTo>
                  <a:lnTo>
                    <a:pt x="1365008" y="94056"/>
                  </a:lnTo>
                  <a:lnTo>
                    <a:pt x="1365008" y="96126"/>
                  </a:lnTo>
                  <a:lnTo>
                    <a:pt x="1365008" y="98018"/>
                  </a:lnTo>
                  <a:lnTo>
                    <a:pt x="1363992" y="98437"/>
                  </a:lnTo>
                  <a:lnTo>
                    <a:pt x="1361681" y="98437"/>
                  </a:lnTo>
                  <a:lnTo>
                    <a:pt x="1361681" y="95656"/>
                  </a:lnTo>
                  <a:lnTo>
                    <a:pt x="1364475" y="95656"/>
                  </a:lnTo>
                  <a:lnTo>
                    <a:pt x="1365008" y="96126"/>
                  </a:lnTo>
                  <a:lnTo>
                    <a:pt x="1365008" y="94056"/>
                  </a:lnTo>
                  <a:lnTo>
                    <a:pt x="1360258" y="94056"/>
                  </a:lnTo>
                  <a:lnTo>
                    <a:pt x="1359369" y="94234"/>
                  </a:lnTo>
                  <a:lnTo>
                    <a:pt x="1359369" y="103936"/>
                  </a:lnTo>
                  <a:lnTo>
                    <a:pt x="1361617" y="103936"/>
                  </a:lnTo>
                  <a:lnTo>
                    <a:pt x="1361617" y="100037"/>
                  </a:lnTo>
                  <a:lnTo>
                    <a:pt x="1363941" y="100037"/>
                  </a:lnTo>
                  <a:lnTo>
                    <a:pt x="1364526" y="100507"/>
                  </a:lnTo>
                  <a:lnTo>
                    <a:pt x="1364703" y="101574"/>
                  </a:lnTo>
                  <a:lnTo>
                    <a:pt x="1365008" y="102704"/>
                  </a:lnTo>
                  <a:lnTo>
                    <a:pt x="1365072" y="102997"/>
                  </a:lnTo>
                  <a:lnTo>
                    <a:pt x="1365186" y="103581"/>
                  </a:lnTo>
                  <a:lnTo>
                    <a:pt x="1365478" y="103936"/>
                  </a:lnTo>
                  <a:lnTo>
                    <a:pt x="1367904" y="103936"/>
                  </a:lnTo>
                  <a:close/>
                </a:path>
                <a:path w="5516245" h="274320">
                  <a:moveTo>
                    <a:pt x="1373124" y="93459"/>
                  </a:moveTo>
                  <a:lnTo>
                    <a:pt x="1370761" y="91097"/>
                  </a:lnTo>
                  <a:lnTo>
                    <a:pt x="1370647" y="94653"/>
                  </a:lnTo>
                  <a:lnTo>
                    <a:pt x="1370647" y="103174"/>
                  </a:lnTo>
                  <a:lnTo>
                    <a:pt x="1367497" y="106603"/>
                  </a:lnTo>
                  <a:lnTo>
                    <a:pt x="1358836" y="106603"/>
                  </a:lnTo>
                  <a:lnTo>
                    <a:pt x="1355636" y="103174"/>
                  </a:lnTo>
                  <a:lnTo>
                    <a:pt x="1355636" y="94653"/>
                  </a:lnTo>
                  <a:lnTo>
                    <a:pt x="1355966" y="94234"/>
                  </a:lnTo>
                  <a:lnTo>
                    <a:pt x="1358836" y="91097"/>
                  </a:lnTo>
                  <a:lnTo>
                    <a:pt x="1367497" y="91097"/>
                  </a:lnTo>
                  <a:lnTo>
                    <a:pt x="1370330" y="94234"/>
                  </a:lnTo>
                  <a:lnTo>
                    <a:pt x="1370647" y="94653"/>
                  </a:lnTo>
                  <a:lnTo>
                    <a:pt x="1370647" y="90982"/>
                  </a:lnTo>
                  <a:lnTo>
                    <a:pt x="1368806" y="89141"/>
                  </a:lnTo>
                  <a:lnTo>
                    <a:pt x="1357591" y="89141"/>
                  </a:lnTo>
                  <a:lnTo>
                    <a:pt x="1353134" y="93459"/>
                  </a:lnTo>
                  <a:lnTo>
                    <a:pt x="1353134" y="104355"/>
                  </a:lnTo>
                  <a:lnTo>
                    <a:pt x="1357591" y="108673"/>
                  </a:lnTo>
                  <a:lnTo>
                    <a:pt x="1368806" y="108673"/>
                  </a:lnTo>
                  <a:lnTo>
                    <a:pt x="1370876" y="106603"/>
                  </a:lnTo>
                  <a:lnTo>
                    <a:pt x="1373124" y="104355"/>
                  </a:lnTo>
                  <a:lnTo>
                    <a:pt x="1373124" y="93459"/>
                  </a:lnTo>
                  <a:close/>
                </a:path>
                <a:path w="5516245" h="274320">
                  <a:moveTo>
                    <a:pt x="5068290" y="204800"/>
                  </a:moveTo>
                  <a:lnTo>
                    <a:pt x="5060353" y="204317"/>
                  </a:lnTo>
                  <a:lnTo>
                    <a:pt x="5052415" y="203835"/>
                  </a:lnTo>
                  <a:lnTo>
                    <a:pt x="5051171" y="214858"/>
                  </a:lnTo>
                  <a:lnTo>
                    <a:pt x="5068011" y="215887"/>
                  </a:lnTo>
                  <a:lnTo>
                    <a:pt x="5068290" y="204800"/>
                  </a:lnTo>
                  <a:close/>
                </a:path>
                <a:path w="5516245" h="274320">
                  <a:moveTo>
                    <a:pt x="5113312" y="208457"/>
                  </a:moveTo>
                  <a:lnTo>
                    <a:pt x="5105387" y="207797"/>
                  </a:lnTo>
                  <a:lnTo>
                    <a:pt x="5097462" y="207137"/>
                  </a:lnTo>
                  <a:lnTo>
                    <a:pt x="5096091" y="218147"/>
                  </a:lnTo>
                  <a:lnTo>
                    <a:pt x="5112893" y="219532"/>
                  </a:lnTo>
                  <a:lnTo>
                    <a:pt x="5113312" y="208457"/>
                  </a:lnTo>
                  <a:close/>
                </a:path>
                <a:path w="5516245" h="274320">
                  <a:moveTo>
                    <a:pt x="5158321" y="212331"/>
                  </a:moveTo>
                  <a:lnTo>
                    <a:pt x="5150409" y="211518"/>
                  </a:lnTo>
                  <a:lnTo>
                    <a:pt x="5142484" y="210858"/>
                  </a:lnTo>
                  <a:lnTo>
                    <a:pt x="5140972" y="221856"/>
                  </a:lnTo>
                  <a:lnTo>
                    <a:pt x="5149380" y="222554"/>
                  </a:lnTo>
                  <a:lnTo>
                    <a:pt x="5157775" y="223418"/>
                  </a:lnTo>
                  <a:lnTo>
                    <a:pt x="5158321" y="212331"/>
                  </a:lnTo>
                  <a:close/>
                </a:path>
                <a:path w="5516245" h="274320">
                  <a:moveTo>
                    <a:pt x="5203253" y="217017"/>
                  </a:moveTo>
                  <a:lnTo>
                    <a:pt x="5195341" y="216192"/>
                  </a:lnTo>
                  <a:lnTo>
                    <a:pt x="5187429" y="215366"/>
                  </a:lnTo>
                  <a:lnTo>
                    <a:pt x="5185791" y="226339"/>
                  </a:lnTo>
                  <a:lnTo>
                    <a:pt x="5202567" y="228092"/>
                  </a:lnTo>
                  <a:lnTo>
                    <a:pt x="5203253" y="217017"/>
                  </a:lnTo>
                  <a:close/>
                </a:path>
                <a:path w="5516245" h="274320">
                  <a:moveTo>
                    <a:pt x="5248135" y="222046"/>
                  </a:moveTo>
                  <a:lnTo>
                    <a:pt x="5240248" y="221056"/>
                  </a:lnTo>
                  <a:lnTo>
                    <a:pt x="5232362" y="220065"/>
                  </a:lnTo>
                  <a:lnTo>
                    <a:pt x="5230584" y="231013"/>
                  </a:lnTo>
                  <a:lnTo>
                    <a:pt x="5247335" y="233108"/>
                  </a:lnTo>
                  <a:lnTo>
                    <a:pt x="5248135" y="222046"/>
                  </a:lnTo>
                  <a:close/>
                </a:path>
                <a:path w="5516245" h="274320">
                  <a:moveTo>
                    <a:pt x="5292966" y="227672"/>
                  </a:moveTo>
                  <a:lnTo>
                    <a:pt x="5285079" y="226682"/>
                  </a:lnTo>
                  <a:lnTo>
                    <a:pt x="5277193" y="225691"/>
                  </a:lnTo>
                  <a:lnTo>
                    <a:pt x="5275288" y="236626"/>
                  </a:lnTo>
                  <a:lnTo>
                    <a:pt x="5292039" y="238721"/>
                  </a:lnTo>
                  <a:lnTo>
                    <a:pt x="5292966" y="227672"/>
                  </a:lnTo>
                  <a:close/>
                </a:path>
                <a:path w="5516245" h="274320">
                  <a:moveTo>
                    <a:pt x="5337708" y="233807"/>
                  </a:moveTo>
                  <a:lnTo>
                    <a:pt x="5329847" y="232651"/>
                  </a:lnTo>
                  <a:lnTo>
                    <a:pt x="5321986" y="231495"/>
                  </a:lnTo>
                  <a:lnTo>
                    <a:pt x="5319954" y="242404"/>
                  </a:lnTo>
                  <a:lnTo>
                    <a:pt x="5336654" y="244856"/>
                  </a:lnTo>
                  <a:lnTo>
                    <a:pt x="5337708" y="233807"/>
                  </a:lnTo>
                  <a:close/>
                </a:path>
                <a:path w="5516245" h="274320">
                  <a:moveTo>
                    <a:pt x="5382399" y="240360"/>
                  </a:moveTo>
                  <a:lnTo>
                    <a:pt x="5374538" y="239204"/>
                  </a:lnTo>
                  <a:lnTo>
                    <a:pt x="5366677" y="238048"/>
                  </a:lnTo>
                  <a:lnTo>
                    <a:pt x="5364531" y="248932"/>
                  </a:lnTo>
                  <a:lnTo>
                    <a:pt x="5381218" y="251383"/>
                  </a:lnTo>
                  <a:lnTo>
                    <a:pt x="5382399" y="240360"/>
                  </a:lnTo>
                  <a:close/>
                </a:path>
                <a:path w="5516245" h="274320">
                  <a:moveTo>
                    <a:pt x="5427002" y="247535"/>
                  </a:moveTo>
                  <a:lnTo>
                    <a:pt x="5419166" y="246227"/>
                  </a:lnTo>
                  <a:lnTo>
                    <a:pt x="5411330" y="244919"/>
                  </a:lnTo>
                  <a:lnTo>
                    <a:pt x="5409069" y="255778"/>
                  </a:lnTo>
                  <a:lnTo>
                    <a:pt x="5425706" y="258559"/>
                  </a:lnTo>
                  <a:lnTo>
                    <a:pt x="5427002" y="247535"/>
                  </a:lnTo>
                  <a:close/>
                </a:path>
                <a:path w="5516245" h="274320">
                  <a:moveTo>
                    <a:pt x="5471541" y="255016"/>
                  </a:moveTo>
                  <a:lnTo>
                    <a:pt x="5463705" y="253695"/>
                  </a:lnTo>
                  <a:lnTo>
                    <a:pt x="5455869" y="252387"/>
                  </a:lnTo>
                  <a:lnTo>
                    <a:pt x="5453494" y="263220"/>
                  </a:lnTo>
                  <a:lnTo>
                    <a:pt x="5470131" y="266014"/>
                  </a:lnTo>
                  <a:lnTo>
                    <a:pt x="5471541" y="255016"/>
                  </a:lnTo>
                  <a:close/>
                </a:path>
                <a:path w="5516245" h="274320">
                  <a:moveTo>
                    <a:pt x="5515965" y="263169"/>
                  </a:moveTo>
                  <a:lnTo>
                    <a:pt x="5508155" y="261696"/>
                  </a:lnTo>
                  <a:lnTo>
                    <a:pt x="5500344" y="260223"/>
                  </a:lnTo>
                  <a:lnTo>
                    <a:pt x="5497855" y="271030"/>
                  </a:lnTo>
                  <a:lnTo>
                    <a:pt x="5514441" y="274154"/>
                  </a:lnTo>
                  <a:lnTo>
                    <a:pt x="5515965" y="2631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4041647"/>
              <a:ext cx="9144000" cy="2816352"/>
            </a:xfrm>
            <a:prstGeom prst="rect">
              <a:avLst/>
            </a:prstGeom>
          </p:spPr>
        </p:pic>
      </p:grpSp>
      <p:sp>
        <p:nvSpPr>
          <p:cNvPr id="5" name="object 5" descr=""/>
          <p:cNvSpPr txBox="1"/>
          <p:nvPr/>
        </p:nvSpPr>
        <p:spPr>
          <a:xfrm>
            <a:off x="444398" y="915923"/>
            <a:ext cx="5438140" cy="1747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 b="1">
                <a:solidFill>
                  <a:srgbClr val="102D4F"/>
                </a:solidFill>
                <a:latin typeface="Verdana"/>
                <a:cs typeface="Verdana"/>
              </a:rPr>
              <a:t>INTRODUCTION</a:t>
            </a:r>
            <a:r>
              <a:rPr dirty="0" sz="800" spc="340" b="1">
                <a:solidFill>
                  <a:srgbClr val="102D4F"/>
                </a:solidFill>
                <a:latin typeface="Verdana"/>
                <a:cs typeface="Verdana"/>
              </a:rPr>
              <a:t>   </a:t>
            </a:r>
            <a:r>
              <a:rPr dirty="0" sz="800" spc="-10">
                <a:solidFill>
                  <a:srgbClr val="A3B0BE"/>
                </a:solidFill>
                <a:latin typeface="Cambria"/>
                <a:cs typeface="Cambria"/>
              </a:rPr>
              <a:t>................................................................................................................................................................................................................</a:t>
            </a:r>
            <a:r>
              <a:rPr dirty="0" sz="800" spc="-10" b="1">
                <a:solidFill>
                  <a:srgbClr val="102D4F"/>
                </a:solidFill>
                <a:latin typeface="Verdana"/>
                <a:cs typeface="Verdana"/>
              </a:rPr>
              <a:t>5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55" b="1">
                <a:solidFill>
                  <a:srgbClr val="102D4F"/>
                </a:solidFill>
                <a:latin typeface="Verdana"/>
                <a:cs typeface="Verdana"/>
              </a:rPr>
              <a:t>BRAND</a:t>
            </a:r>
            <a:r>
              <a:rPr dirty="0" sz="800" spc="9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b="1">
                <a:solidFill>
                  <a:srgbClr val="102D4F"/>
                </a:solidFill>
                <a:latin typeface="Verdana"/>
                <a:cs typeface="Verdana"/>
              </a:rPr>
              <a:t>IDENTITY</a:t>
            </a:r>
            <a:r>
              <a:rPr dirty="0" sz="800" spc="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A3B0BE"/>
                </a:solidFill>
                <a:latin typeface="Cambria"/>
                <a:cs typeface="Cambria"/>
              </a:rPr>
              <a:t>...........................................................................................................................................................................................................</a:t>
            </a:r>
            <a:r>
              <a:rPr dirty="0" sz="800" spc="40">
                <a:solidFill>
                  <a:srgbClr val="A3B0BE"/>
                </a:solidFill>
                <a:latin typeface="Cambria"/>
                <a:cs typeface="Cambria"/>
              </a:rPr>
              <a:t> </a:t>
            </a:r>
            <a:r>
              <a:rPr dirty="0" sz="800" b="1">
                <a:solidFill>
                  <a:srgbClr val="102D4F"/>
                </a:solidFill>
                <a:latin typeface="Verdana"/>
                <a:cs typeface="Verdana"/>
              </a:rPr>
              <a:t>6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10" b="1">
                <a:solidFill>
                  <a:srgbClr val="102D4F"/>
                </a:solidFill>
                <a:latin typeface="Verdana"/>
                <a:cs typeface="Verdana"/>
              </a:rPr>
              <a:t>WEB</a:t>
            </a:r>
            <a:r>
              <a:rPr dirty="0" sz="800" spc="17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Verdana"/>
                <a:cs typeface="Verdana"/>
              </a:rPr>
              <a:t>IMAGERY</a:t>
            </a:r>
            <a:r>
              <a:rPr dirty="0" sz="800" spc="17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Verdana"/>
                <a:cs typeface="Verdana"/>
              </a:rPr>
              <a:t>&amp;</a:t>
            </a:r>
            <a:r>
              <a:rPr dirty="0" sz="800" spc="17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Verdana"/>
                <a:cs typeface="Verdana"/>
              </a:rPr>
              <a:t>DESIGN</a:t>
            </a:r>
            <a:r>
              <a:rPr dirty="0" sz="800" spc="17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Verdana"/>
                <a:cs typeface="Verdana"/>
              </a:rPr>
              <a:t>PRINCIPLES</a:t>
            </a:r>
            <a:r>
              <a:rPr dirty="0" sz="800" spc="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A3B0BE"/>
                </a:solidFill>
                <a:latin typeface="Cambria"/>
                <a:cs typeface="Cambria"/>
              </a:rPr>
              <a:t>................................................................................................................................................</a:t>
            </a:r>
            <a:r>
              <a:rPr dirty="0" sz="800" spc="-10" b="1">
                <a:solidFill>
                  <a:srgbClr val="102D4F"/>
                </a:solidFill>
                <a:latin typeface="Verdana"/>
                <a:cs typeface="Verdana"/>
              </a:rPr>
              <a:t>18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70" b="1">
                <a:solidFill>
                  <a:srgbClr val="102D4F"/>
                </a:solidFill>
                <a:latin typeface="Verdana"/>
                <a:cs typeface="Verdana"/>
              </a:rPr>
              <a:t>PRODUCT</a:t>
            </a:r>
            <a:r>
              <a:rPr dirty="0" sz="800" spc="220" b="1">
                <a:solidFill>
                  <a:srgbClr val="102D4F"/>
                </a:solidFill>
                <a:latin typeface="Verdana"/>
                <a:cs typeface="Verdana"/>
              </a:rPr>
              <a:t>  </a:t>
            </a:r>
            <a:r>
              <a:rPr dirty="0" sz="800" b="1">
                <a:solidFill>
                  <a:srgbClr val="102D4F"/>
                </a:solidFill>
                <a:latin typeface="Verdana"/>
                <a:cs typeface="Verdana"/>
              </a:rPr>
              <a:t>&amp;</a:t>
            </a:r>
            <a:r>
              <a:rPr dirty="0" sz="800" spc="220" b="1">
                <a:solidFill>
                  <a:srgbClr val="102D4F"/>
                </a:solidFill>
                <a:latin typeface="Verdana"/>
                <a:cs typeface="Verdana"/>
              </a:rPr>
              <a:t>  </a:t>
            </a:r>
            <a:r>
              <a:rPr dirty="0" sz="800" spc="-10" b="1">
                <a:solidFill>
                  <a:srgbClr val="102D4F"/>
                </a:solidFill>
                <a:latin typeface="Verdana"/>
                <a:cs typeface="Verdana"/>
              </a:rPr>
              <a:t>POSITIONING</a:t>
            </a:r>
            <a:r>
              <a:rPr dirty="0" sz="800" spc="-10">
                <a:solidFill>
                  <a:srgbClr val="A3B0BE"/>
                </a:solidFill>
                <a:latin typeface="Cambria"/>
                <a:cs typeface="Cambria"/>
              </a:rPr>
              <a:t>...............................................................................................................................................................................</a:t>
            </a:r>
            <a:r>
              <a:rPr dirty="0" sz="800" spc="-10" b="1">
                <a:solidFill>
                  <a:srgbClr val="102D4F"/>
                </a:solidFill>
                <a:latin typeface="Verdana"/>
                <a:cs typeface="Verdana"/>
              </a:rPr>
              <a:t>35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solidFill>
                  <a:srgbClr val="102D4F"/>
                </a:solidFill>
                <a:latin typeface="Verdana"/>
                <a:cs typeface="Verdana"/>
              </a:rPr>
              <a:t>APPLICATION</a:t>
            </a:r>
            <a:r>
              <a:rPr dirty="0" sz="800" spc="2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b="1">
                <a:solidFill>
                  <a:srgbClr val="102D4F"/>
                </a:solidFill>
                <a:latin typeface="Verdana"/>
                <a:cs typeface="Verdana"/>
              </a:rPr>
              <a:t>&amp;</a:t>
            </a:r>
            <a:r>
              <a:rPr dirty="0" sz="800" spc="2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55" b="1">
                <a:solidFill>
                  <a:srgbClr val="102D4F"/>
                </a:solidFill>
                <a:latin typeface="Verdana"/>
                <a:cs typeface="Verdana"/>
              </a:rPr>
              <a:t>BRAND</a:t>
            </a:r>
            <a:r>
              <a:rPr dirty="0" sz="800" spc="24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b="1">
                <a:solidFill>
                  <a:srgbClr val="102D4F"/>
                </a:solidFill>
                <a:latin typeface="Verdana"/>
                <a:cs typeface="Verdana"/>
              </a:rPr>
              <a:t>PLACEMENT</a:t>
            </a:r>
            <a:r>
              <a:rPr dirty="0" sz="800">
                <a:solidFill>
                  <a:srgbClr val="A3B0BE"/>
                </a:solidFill>
                <a:latin typeface="Cambria"/>
                <a:cs typeface="Cambria"/>
              </a:rPr>
              <a:t>.................................................................................................................................................</a:t>
            </a:r>
            <a:r>
              <a:rPr dirty="0" sz="800" spc="114">
                <a:solidFill>
                  <a:srgbClr val="A3B0BE"/>
                </a:solidFill>
                <a:latin typeface="Cambria"/>
                <a:cs typeface="Cambria"/>
              </a:rPr>
              <a:t> </a:t>
            </a:r>
            <a:r>
              <a:rPr dirty="0" sz="800" spc="-25" b="1">
                <a:solidFill>
                  <a:srgbClr val="102D4F"/>
                </a:solidFill>
                <a:latin typeface="Verdana"/>
                <a:cs typeface="Verdana"/>
              </a:rPr>
              <a:t>47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60" b="1">
                <a:solidFill>
                  <a:srgbClr val="102D4F"/>
                </a:solidFill>
                <a:latin typeface="Verdana"/>
                <a:cs typeface="Verdana"/>
              </a:rPr>
              <a:t>APPROVED</a:t>
            </a:r>
            <a:r>
              <a:rPr dirty="0" sz="800" spc="2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80" b="1">
                <a:solidFill>
                  <a:srgbClr val="102D4F"/>
                </a:solidFill>
                <a:latin typeface="Verdana"/>
                <a:cs typeface="Verdana"/>
              </a:rPr>
              <a:t>ASSETS</a:t>
            </a:r>
            <a:r>
              <a:rPr dirty="0" sz="800" spc="229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b="1">
                <a:solidFill>
                  <a:srgbClr val="102D4F"/>
                </a:solidFill>
                <a:latin typeface="Verdana"/>
                <a:cs typeface="Verdana"/>
              </a:rPr>
              <a:t>&amp;</a:t>
            </a:r>
            <a:r>
              <a:rPr dirty="0" sz="800" spc="22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70" b="1">
                <a:solidFill>
                  <a:srgbClr val="102D4F"/>
                </a:solidFill>
                <a:latin typeface="Verdana"/>
                <a:cs typeface="Verdana"/>
              </a:rPr>
              <a:t>RESOURCES</a:t>
            </a:r>
            <a:r>
              <a:rPr dirty="0" sz="800" spc="-5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A3B0BE"/>
                </a:solidFill>
                <a:latin typeface="Cambria"/>
                <a:cs typeface="Cambria"/>
              </a:rPr>
              <a:t>.....................................................................................................................................................</a:t>
            </a:r>
            <a:r>
              <a:rPr dirty="0" sz="800" spc="-10" b="1">
                <a:solidFill>
                  <a:srgbClr val="102D4F"/>
                </a:solidFill>
                <a:latin typeface="Verdana"/>
                <a:cs typeface="Verdana"/>
              </a:rPr>
              <a:t>53</a:t>
            </a:r>
            <a:endParaRPr sz="8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800" spc="55" b="1">
                <a:solidFill>
                  <a:srgbClr val="102D4F"/>
                </a:solidFill>
                <a:latin typeface="Verdana"/>
                <a:cs typeface="Verdana"/>
              </a:rPr>
              <a:t>BRAND</a:t>
            </a:r>
            <a:r>
              <a:rPr dirty="0" sz="800" spc="320" b="1">
                <a:solidFill>
                  <a:srgbClr val="102D4F"/>
                </a:solidFill>
                <a:latin typeface="Verdana"/>
                <a:cs typeface="Verdana"/>
              </a:rPr>
              <a:t>  </a:t>
            </a:r>
            <a:r>
              <a:rPr dirty="0" sz="800" spc="45" b="1">
                <a:solidFill>
                  <a:srgbClr val="102D4F"/>
                </a:solidFill>
                <a:latin typeface="Verdana"/>
                <a:cs typeface="Verdana"/>
              </a:rPr>
              <a:t>MESSAGING</a:t>
            </a:r>
            <a:r>
              <a:rPr dirty="0" sz="800" spc="3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A3B0BE"/>
                </a:solidFill>
                <a:latin typeface="Cambria"/>
                <a:cs typeface="Cambria"/>
              </a:rPr>
              <a:t>................................................................................................................................................................................................</a:t>
            </a:r>
            <a:r>
              <a:rPr dirty="0" sz="800" spc="-10" b="1">
                <a:solidFill>
                  <a:srgbClr val="102D4F"/>
                </a:solidFill>
                <a:latin typeface="Verdana"/>
                <a:cs typeface="Verdana"/>
              </a:rPr>
              <a:t>55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4620">
              <a:lnSpc>
                <a:spcPts val="969"/>
              </a:lnSpc>
            </a:pPr>
            <a:fld id="{81D60167-4931-47E6-BA6A-407CBD079E47}" type="slidenum">
              <a:rPr dirty="0" spc="90"/>
              <a:t>3</a:t>
            </a:fld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417639"/>
            <a:ext cx="16687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TABLE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OF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45" b="1">
                <a:solidFill>
                  <a:srgbClr val="0485C8"/>
                </a:solidFill>
                <a:latin typeface="Verdana"/>
                <a:cs typeface="Verdana"/>
              </a:rPr>
              <a:t>CONTENTS</a:t>
            </a:r>
            <a:endParaRPr sz="9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4041647"/>
            <a:ext cx="9144000" cy="3275965"/>
            <a:chOff x="0" y="4041647"/>
            <a:chExt cx="9144000" cy="3275965"/>
          </a:xfrm>
        </p:grpSpPr>
        <p:sp>
          <p:nvSpPr>
            <p:cNvPr id="3" name="object 3" descr=""/>
            <p:cNvSpPr/>
            <p:nvPr/>
          </p:nvSpPr>
          <p:spPr>
            <a:xfrm>
              <a:off x="468363" y="7036244"/>
              <a:ext cx="5516245" cy="274320"/>
            </a:xfrm>
            <a:custGeom>
              <a:avLst/>
              <a:gdLst/>
              <a:ahLst/>
              <a:cxnLst/>
              <a:rect l="l" t="t" r="r" b="b"/>
              <a:pathLst>
                <a:path w="5516245" h="274320">
                  <a:moveTo>
                    <a:pt x="134251" y="39217"/>
                  </a:moveTo>
                  <a:lnTo>
                    <a:pt x="108102" y="3759"/>
                  </a:lnTo>
                  <a:lnTo>
                    <a:pt x="95973" y="2705"/>
                  </a:lnTo>
                  <a:lnTo>
                    <a:pt x="95973" y="29819"/>
                  </a:lnTo>
                  <a:lnTo>
                    <a:pt x="95973" y="51549"/>
                  </a:lnTo>
                  <a:lnTo>
                    <a:pt x="92303" y="54190"/>
                  </a:lnTo>
                  <a:lnTo>
                    <a:pt x="36957" y="54190"/>
                  </a:lnTo>
                  <a:lnTo>
                    <a:pt x="36957" y="27165"/>
                  </a:lnTo>
                  <a:lnTo>
                    <a:pt x="92303" y="27165"/>
                  </a:lnTo>
                  <a:lnTo>
                    <a:pt x="95973" y="29819"/>
                  </a:lnTo>
                  <a:lnTo>
                    <a:pt x="95973" y="2705"/>
                  </a:lnTo>
                  <a:lnTo>
                    <a:pt x="83464" y="1612"/>
                  </a:lnTo>
                  <a:lnTo>
                    <a:pt x="0" y="1612"/>
                  </a:lnTo>
                  <a:lnTo>
                    <a:pt x="0" y="107213"/>
                  </a:lnTo>
                  <a:lnTo>
                    <a:pt x="3835" y="108381"/>
                  </a:lnTo>
                  <a:lnTo>
                    <a:pt x="36957" y="108381"/>
                  </a:lnTo>
                  <a:lnTo>
                    <a:pt x="36957" y="79590"/>
                  </a:lnTo>
                  <a:lnTo>
                    <a:pt x="83616" y="79590"/>
                  </a:lnTo>
                  <a:lnTo>
                    <a:pt x="123672" y="70713"/>
                  </a:lnTo>
                  <a:lnTo>
                    <a:pt x="134251" y="41998"/>
                  </a:lnTo>
                  <a:lnTo>
                    <a:pt x="134251" y="39217"/>
                  </a:lnTo>
                  <a:close/>
                </a:path>
                <a:path w="5516245" h="274320">
                  <a:moveTo>
                    <a:pt x="300875" y="53606"/>
                  </a:moveTo>
                  <a:lnTo>
                    <a:pt x="297992" y="29337"/>
                  </a:lnTo>
                  <a:lnTo>
                    <a:pt x="297903" y="28486"/>
                  </a:lnTo>
                  <a:lnTo>
                    <a:pt x="297853" y="28130"/>
                  </a:lnTo>
                  <a:lnTo>
                    <a:pt x="286766" y="11607"/>
                  </a:lnTo>
                  <a:lnTo>
                    <a:pt x="264541" y="2679"/>
                  </a:lnTo>
                  <a:lnTo>
                    <a:pt x="261721" y="2476"/>
                  </a:lnTo>
                  <a:lnTo>
                    <a:pt x="261721" y="53606"/>
                  </a:lnTo>
                  <a:lnTo>
                    <a:pt x="261721" y="56248"/>
                  </a:lnTo>
                  <a:lnTo>
                    <a:pt x="260756" y="69405"/>
                  </a:lnTo>
                  <a:lnTo>
                    <a:pt x="256362" y="77012"/>
                  </a:lnTo>
                  <a:lnTo>
                    <a:pt x="246253" y="80518"/>
                  </a:lnTo>
                  <a:lnTo>
                    <a:pt x="228155" y="81356"/>
                  </a:lnTo>
                  <a:lnTo>
                    <a:pt x="224917" y="81356"/>
                  </a:lnTo>
                  <a:lnTo>
                    <a:pt x="206756" y="80518"/>
                  </a:lnTo>
                  <a:lnTo>
                    <a:pt x="196646" y="77012"/>
                  </a:lnTo>
                  <a:lnTo>
                    <a:pt x="192290" y="69405"/>
                  </a:lnTo>
                  <a:lnTo>
                    <a:pt x="191350" y="56248"/>
                  </a:lnTo>
                  <a:lnTo>
                    <a:pt x="191350" y="53606"/>
                  </a:lnTo>
                  <a:lnTo>
                    <a:pt x="192290" y="40449"/>
                  </a:lnTo>
                  <a:lnTo>
                    <a:pt x="196646" y="32842"/>
                  </a:lnTo>
                  <a:lnTo>
                    <a:pt x="206756" y="29337"/>
                  </a:lnTo>
                  <a:lnTo>
                    <a:pt x="224917" y="28486"/>
                  </a:lnTo>
                  <a:lnTo>
                    <a:pt x="228155" y="28486"/>
                  </a:lnTo>
                  <a:lnTo>
                    <a:pt x="246253" y="29337"/>
                  </a:lnTo>
                  <a:lnTo>
                    <a:pt x="256362" y="32842"/>
                  </a:lnTo>
                  <a:lnTo>
                    <a:pt x="260756" y="40449"/>
                  </a:lnTo>
                  <a:lnTo>
                    <a:pt x="261721" y="53606"/>
                  </a:lnTo>
                  <a:lnTo>
                    <a:pt x="261721" y="2476"/>
                  </a:lnTo>
                  <a:lnTo>
                    <a:pt x="228155" y="0"/>
                  </a:lnTo>
                  <a:lnTo>
                    <a:pt x="224917" y="0"/>
                  </a:lnTo>
                  <a:lnTo>
                    <a:pt x="188531" y="2679"/>
                  </a:lnTo>
                  <a:lnTo>
                    <a:pt x="166319" y="11607"/>
                  </a:lnTo>
                  <a:lnTo>
                    <a:pt x="155232" y="28130"/>
                  </a:lnTo>
                  <a:lnTo>
                    <a:pt x="152209" y="53606"/>
                  </a:lnTo>
                  <a:lnTo>
                    <a:pt x="152209" y="56248"/>
                  </a:lnTo>
                  <a:lnTo>
                    <a:pt x="166319" y="98196"/>
                  </a:lnTo>
                  <a:lnTo>
                    <a:pt x="224917" y="109855"/>
                  </a:lnTo>
                  <a:lnTo>
                    <a:pt x="228155" y="109855"/>
                  </a:lnTo>
                  <a:lnTo>
                    <a:pt x="286766" y="98196"/>
                  </a:lnTo>
                  <a:lnTo>
                    <a:pt x="300875" y="56248"/>
                  </a:lnTo>
                  <a:lnTo>
                    <a:pt x="300875" y="53606"/>
                  </a:lnTo>
                  <a:close/>
                </a:path>
                <a:path w="5516245" h="274320">
                  <a:moveTo>
                    <a:pt x="458368" y="108381"/>
                  </a:moveTo>
                  <a:lnTo>
                    <a:pt x="435889" y="78130"/>
                  </a:lnTo>
                  <a:lnTo>
                    <a:pt x="432612" y="73723"/>
                  </a:lnTo>
                  <a:lnTo>
                    <a:pt x="443293" y="68910"/>
                  </a:lnTo>
                  <a:lnTo>
                    <a:pt x="450291" y="61620"/>
                  </a:lnTo>
                  <a:lnTo>
                    <a:pt x="453555" y="53162"/>
                  </a:lnTo>
                  <a:lnTo>
                    <a:pt x="454113" y="51727"/>
                  </a:lnTo>
                  <a:lnTo>
                    <a:pt x="444703" y="10375"/>
                  </a:lnTo>
                  <a:lnTo>
                    <a:pt x="417004" y="2705"/>
                  </a:lnTo>
                  <a:lnTo>
                    <a:pt x="417004" y="29375"/>
                  </a:lnTo>
                  <a:lnTo>
                    <a:pt x="417004" y="50520"/>
                  </a:lnTo>
                  <a:lnTo>
                    <a:pt x="413181" y="53162"/>
                  </a:lnTo>
                  <a:lnTo>
                    <a:pt x="357974" y="53162"/>
                  </a:lnTo>
                  <a:lnTo>
                    <a:pt x="357974" y="26733"/>
                  </a:lnTo>
                  <a:lnTo>
                    <a:pt x="413181" y="26733"/>
                  </a:lnTo>
                  <a:lnTo>
                    <a:pt x="417004" y="29375"/>
                  </a:lnTo>
                  <a:lnTo>
                    <a:pt x="417004" y="2705"/>
                  </a:lnTo>
                  <a:lnTo>
                    <a:pt x="404342" y="1612"/>
                  </a:lnTo>
                  <a:lnTo>
                    <a:pt x="321030" y="1612"/>
                  </a:lnTo>
                  <a:lnTo>
                    <a:pt x="321030" y="107213"/>
                  </a:lnTo>
                  <a:lnTo>
                    <a:pt x="324853" y="108381"/>
                  </a:lnTo>
                  <a:lnTo>
                    <a:pt x="357974" y="108381"/>
                  </a:lnTo>
                  <a:lnTo>
                    <a:pt x="357974" y="78130"/>
                  </a:lnTo>
                  <a:lnTo>
                    <a:pt x="395808" y="78130"/>
                  </a:lnTo>
                  <a:lnTo>
                    <a:pt x="410375" y="99860"/>
                  </a:lnTo>
                  <a:lnTo>
                    <a:pt x="415239" y="107213"/>
                  </a:lnTo>
                  <a:lnTo>
                    <a:pt x="416420" y="108381"/>
                  </a:lnTo>
                  <a:lnTo>
                    <a:pt x="458368" y="108381"/>
                  </a:lnTo>
                  <a:close/>
                </a:path>
                <a:path w="5516245" h="274320">
                  <a:moveTo>
                    <a:pt x="604824" y="20853"/>
                  </a:moveTo>
                  <a:lnTo>
                    <a:pt x="583628" y="1612"/>
                  </a:lnTo>
                  <a:lnTo>
                    <a:pt x="468515" y="1612"/>
                  </a:lnTo>
                  <a:lnTo>
                    <a:pt x="468515" y="10871"/>
                  </a:lnTo>
                  <a:lnTo>
                    <a:pt x="469252" y="20853"/>
                  </a:lnTo>
                  <a:lnTo>
                    <a:pt x="469265" y="21056"/>
                  </a:lnTo>
                  <a:lnTo>
                    <a:pt x="472274" y="26873"/>
                  </a:lnTo>
                  <a:lnTo>
                    <a:pt x="478701" y="29489"/>
                  </a:lnTo>
                  <a:lnTo>
                    <a:pt x="489712" y="30099"/>
                  </a:lnTo>
                  <a:lnTo>
                    <a:pt x="517677" y="30099"/>
                  </a:lnTo>
                  <a:lnTo>
                    <a:pt x="517677" y="107213"/>
                  </a:lnTo>
                  <a:lnTo>
                    <a:pt x="521500" y="108381"/>
                  </a:lnTo>
                  <a:lnTo>
                    <a:pt x="555650" y="108381"/>
                  </a:lnTo>
                  <a:lnTo>
                    <a:pt x="555650" y="30099"/>
                  </a:lnTo>
                  <a:lnTo>
                    <a:pt x="604824" y="30099"/>
                  </a:lnTo>
                  <a:lnTo>
                    <a:pt x="604824" y="20853"/>
                  </a:lnTo>
                  <a:close/>
                </a:path>
                <a:path w="5516245" h="274320">
                  <a:moveTo>
                    <a:pt x="748182" y="108381"/>
                  </a:moveTo>
                  <a:lnTo>
                    <a:pt x="705954" y="29222"/>
                  </a:lnTo>
                  <a:lnTo>
                    <a:pt x="698436" y="15125"/>
                  </a:lnTo>
                  <a:lnTo>
                    <a:pt x="694143" y="8242"/>
                  </a:lnTo>
                  <a:lnTo>
                    <a:pt x="689559" y="4127"/>
                  </a:lnTo>
                  <a:lnTo>
                    <a:pt x="683818" y="2222"/>
                  </a:lnTo>
                  <a:lnTo>
                    <a:pt x="685012" y="2222"/>
                  </a:lnTo>
                  <a:lnTo>
                    <a:pt x="675030" y="1612"/>
                  </a:lnTo>
                  <a:lnTo>
                    <a:pt x="648385" y="1612"/>
                  </a:lnTo>
                  <a:lnTo>
                    <a:pt x="591273" y="108381"/>
                  </a:lnTo>
                  <a:lnTo>
                    <a:pt x="627341" y="108381"/>
                  </a:lnTo>
                  <a:lnTo>
                    <a:pt x="630135" y="107645"/>
                  </a:lnTo>
                  <a:lnTo>
                    <a:pt x="667956" y="29222"/>
                  </a:lnTo>
                  <a:lnTo>
                    <a:pt x="683717" y="61976"/>
                  </a:lnTo>
                  <a:lnTo>
                    <a:pt x="665022" y="61976"/>
                  </a:lnTo>
                  <a:lnTo>
                    <a:pt x="652957" y="87083"/>
                  </a:lnTo>
                  <a:lnTo>
                    <a:pt x="695782" y="87083"/>
                  </a:lnTo>
                  <a:lnTo>
                    <a:pt x="701967" y="99720"/>
                  </a:lnTo>
                  <a:lnTo>
                    <a:pt x="705802" y="107645"/>
                  </a:lnTo>
                  <a:lnTo>
                    <a:pt x="708596" y="108381"/>
                  </a:lnTo>
                  <a:lnTo>
                    <a:pt x="748182" y="108381"/>
                  </a:lnTo>
                  <a:close/>
                </a:path>
                <a:path w="5516245" h="274320">
                  <a:moveTo>
                    <a:pt x="883018" y="80187"/>
                  </a:moveTo>
                  <a:lnTo>
                    <a:pt x="822667" y="80187"/>
                  </a:lnTo>
                  <a:lnTo>
                    <a:pt x="806323" y="79451"/>
                  </a:lnTo>
                  <a:lnTo>
                    <a:pt x="797179" y="76187"/>
                  </a:lnTo>
                  <a:lnTo>
                    <a:pt x="793203" y="68783"/>
                  </a:lnTo>
                  <a:lnTo>
                    <a:pt x="792403" y="56680"/>
                  </a:lnTo>
                  <a:lnTo>
                    <a:pt x="792416" y="53009"/>
                  </a:lnTo>
                  <a:lnTo>
                    <a:pt x="793203" y="41071"/>
                  </a:lnTo>
                  <a:lnTo>
                    <a:pt x="797179" y="33667"/>
                  </a:lnTo>
                  <a:lnTo>
                    <a:pt x="806323" y="30403"/>
                  </a:lnTo>
                  <a:lnTo>
                    <a:pt x="822667" y="29667"/>
                  </a:lnTo>
                  <a:lnTo>
                    <a:pt x="881253" y="29667"/>
                  </a:lnTo>
                  <a:lnTo>
                    <a:pt x="881253" y="20408"/>
                  </a:lnTo>
                  <a:lnTo>
                    <a:pt x="880503" y="10223"/>
                  </a:lnTo>
                  <a:lnTo>
                    <a:pt x="877493" y="4406"/>
                  </a:lnTo>
                  <a:lnTo>
                    <a:pt x="871067" y="1778"/>
                  </a:lnTo>
                  <a:lnTo>
                    <a:pt x="860056" y="1168"/>
                  </a:lnTo>
                  <a:lnTo>
                    <a:pt x="822667" y="1168"/>
                  </a:lnTo>
                  <a:lnTo>
                    <a:pt x="788276" y="3797"/>
                  </a:lnTo>
                  <a:lnTo>
                    <a:pt x="767003" y="12496"/>
                  </a:lnTo>
                  <a:lnTo>
                    <a:pt x="756196" y="28498"/>
                  </a:lnTo>
                  <a:lnTo>
                    <a:pt x="753186" y="53009"/>
                  </a:lnTo>
                  <a:lnTo>
                    <a:pt x="753186" y="56680"/>
                  </a:lnTo>
                  <a:lnTo>
                    <a:pt x="755840" y="82156"/>
                  </a:lnTo>
                  <a:lnTo>
                    <a:pt x="766051" y="98107"/>
                  </a:lnTo>
                  <a:lnTo>
                    <a:pt x="787158" y="106337"/>
                  </a:lnTo>
                  <a:lnTo>
                    <a:pt x="822528" y="108673"/>
                  </a:lnTo>
                  <a:lnTo>
                    <a:pt x="861822" y="108673"/>
                  </a:lnTo>
                  <a:lnTo>
                    <a:pt x="872832" y="108064"/>
                  </a:lnTo>
                  <a:lnTo>
                    <a:pt x="879259" y="105448"/>
                  </a:lnTo>
                  <a:lnTo>
                    <a:pt x="882269" y="99631"/>
                  </a:lnTo>
                  <a:lnTo>
                    <a:pt x="883018" y="89433"/>
                  </a:lnTo>
                  <a:lnTo>
                    <a:pt x="883018" y="80187"/>
                  </a:lnTo>
                  <a:close/>
                </a:path>
                <a:path w="5516245" h="274320">
                  <a:moveTo>
                    <a:pt x="1048905" y="53606"/>
                  </a:moveTo>
                  <a:lnTo>
                    <a:pt x="1046022" y="29337"/>
                  </a:lnTo>
                  <a:lnTo>
                    <a:pt x="1045933" y="28486"/>
                  </a:lnTo>
                  <a:lnTo>
                    <a:pt x="1045883" y="28130"/>
                  </a:lnTo>
                  <a:lnTo>
                    <a:pt x="1034796" y="11607"/>
                  </a:lnTo>
                  <a:lnTo>
                    <a:pt x="1012571" y="2679"/>
                  </a:lnTo>
                  <a:lnTo>
                    <a:pt x="1009738" y="2476"/>
                  </a:lnTo>
                  <a:lnTo>
                    <a:pt x="1009738" y="53606"/>
                  </a:lnTo>
                  <a:lnTo>
                    <a:pt x="1009738" y="56248"/>
                  </a:lnTo>
                  <a:lnTo>
                    <a:pt x="1008786" y="69405"/>
                  </a:lnTo>
                  <a:lnTo>
                    <a:pt x="1004392" y="77012"/>
                  </a:lnTo>
                  <a:lnTo>
                    <a:pt x="994283" y="80518"/>
                  </a:lnTo>
                  <a:lnTo>
                    <a:pt x="976185" y="81356"/>
                  </a:lnTo>
                  <a:lnTo>
                    <a:pt x="972947" y="81356"/>
                  </a:lnTo>
                  <a:lnTo>
                    <a:pt x="954786" y="80518"/>
                  </a:lnTo>
                  <a:lnTo>
                    <a:pt x="944689" y="77012"/>
                  </a:lnTo>
                  <a:lnTo>
                    <a:pt x="940333" y="69405"/>
                  </a:lnTo>
                  <a:lnTo>
                    <a:pt x="939393" y="56248"/>
                  </a:lnTo>
                  <a:lnTo>
                    <a:pt x="939393" y="53606"/>
                  </a:lnTo>
                  <a:lnTo>
                    <a:pt x="940333" y="40449"/>
                  </a:lnTo>
                  <a:lnTo>
                    <a:pt x="944689" y="32842"/>
                  </a:lnTo>
                  <a:lnTo>
                    <a:pt x="954786" y="29337"/>
                  </a:lnTo>
                  <a:lnTo>
                    <a:pt x="972947" y="28486"/>
                  </a:lnTo>
                  <a:lnTo>
                    <a:pt x="976185" y="28486"/>
                  </a:lnTo>
                  <a:lnTo>
                    <a:pt x="994283" y="29337"/>
                  </a:lnTo>
                  <a:lnTo>
                    <a:pt x="1004392" y="32842"/>
                  </a:lnTo>
                  <a:lnTo>
                    <a:pt x="1008786" y="40449"/>
                  </a:lnTo>
                  <a:lnTo>
                    <a:pt x="1009738" y="53606"/>
                  </a:lnTo>
                  <a:lnTo>
                    <a:pt x="1009738" y="2476"/>
                  </a:lnTo>
                  <a:lnTo>
                    <a:pt x="976185" y="0"/>
                  </a:lnTo>
                  <a:lnTo>
                    <a:pt x="972947" y="0"/>
                  </a:lnTo>
                  <a:lnTo>
                    <a:pt x="936561" y="2679"/>
                  </a:lnTo>
                  <a:lnTo>
                    <a:pt x="914336" y="11607"/>
                  </a:lnTo>
                  <a:lnTo>
                    <a:pt x="903249" y="28130"/>
                  </a:lnTo>
                  <a:lnTo>
                    <a:pt x="900226" y="53606"/>
                  </a:lnTo>
                  <a:lnTo>
                    <a:pt x="900226" y="56248"/>
                  </a:lnTo>
                  <a:lnTo>
                    <a:pt x="914336" y="98196"/>
                  </a:lnTo>
                  <a:lnTo>
                    <a:pt x="972947" y="109855"/>
                  </a:lnTo>
                  <a:lnTo>
                    <a:pt x="976185" y="109855"/>
                  </a:lnTo>
                  <a:lnTo>
                    <a:pt x="1034796" y="98196"/>
                  </a:lnTo>
                  <a:lnTo>
                    <a:pt x="1048905" y="56248"/>
                  </a:lnTo>
                  <a:lnTo>
                    <a:pt x="1048905" y="53606"/>
                  </a:lnTo>
                  <a:close/>
                </a:path>
                <a:path w="5516245" h="274320">
                  <a:moveTo>
                    <a:pt x="1215517" y="53606"/>
                  </a:moveTo>
                  <a:lnTo>
                    <a:pt x="1201407" y="11607"/>
                  </a:lnTo>
                  <a:lnTo>
                    <a:pt x="1176362" y="2476"/>
                  </a:lnTo>
                  <a:lnTo>
                    <a:pt x="1176362" y="53606"/>
                  </a:lnTo>
                  <a:lnTo>
                    <a:pt x="1176362" y="56248"/>
                  </a:lnTo>
                  <a:lnTo>
                    <a:pt x="1175410" y="69405"/>
                  </a:lnTo>
                  <a:lnTo>
                    <a:pt x="1171016" y="77012"/>
                  </a:lnTo>
                  <a:lnTo>
                    <a:pt x="1160907" y="80518"/>
                  </a:lnTo>
                  <a:lnTo>
                    <a:pt x="1142809" y="81356"/>
                  </a:lnTo>
                  <a:lnTo>
                    <a:pt x="1139571" y="81356"/>
                  </a:lnTo>
                  <a:lnTo>
                    <a:pt x="1121410" y="80518"/>
                  </a:lnTo>
                  <a:lnTo>
                    <a:pt x="1111300" y="77012"/>
                  </a:lnTo>
                  <a:lnTo>
                    <a:pt x="1106944" y="69405"/>
                  </a:lnTo>
                  <a:lnTo>
                    <a:pt x="1106004" y="56248"/>
                  </a:lnTo>
                  <a:lnTo>
                    <a:pt x="1106004" y="53606"/>
                  </a:lnTo>
                  <a:lnTo>
                    <a:pt x="1106944" y="40449"/>
                  </a:lnTo>
                  <a:lnTo>
                    <a:pt x="1111300" y="32842"/>
                  </a:lnTo>
                  <a:lnTo>
                    <a:pt x="1121410" y="29337"/>
                  </a:lnTo>
                  <a:lnTo>
                    <a:pt x="1139571" y="28486"/>
                  </a:lnTo>
                  <a:lnTo>
                    <a:pt x="1142809" y="28486"/>
                  </a:lnTo>
                  <a:lnTo>
                    <a:pt x="1160907" y="29337"/>
                  </a:lnTo>
                  <a:lnTo>
                    <a:pt x="1171016" y="32842"/>
                  </a:lnTo>
                  <a:lnTo>
                    <a:pt x="1175410" y="40449"/>
                  </a:lnTo>
                  <a:lnTo>
                    <a:pt x="1176362" y="53606"/>
                  </a:lnTo>
                  <a:lnTo>
                    <a:pt x="1176362" y="2476"/>
                  </a:lnTo>
                  <a:lnTo>
                    <a:pt x="1142809" y="0"/>
                  </a:lnTo>
                  <a:lnTo>
                    <a:pt x="1139571" y="0"/>
                  </a:lnTo>
                  <a:lnTo>
                    <a:pt x="1103185" y="2679"/>
                  </a:lnTo>
                  <a:lnTo>
                    <a:pt x="1080960" y="11607"/>
                  </a:lnTo>
                  <a:lnTo>
                    <a:pt x="1069873" y="28130"/>
                  </a:lnTo>
                  <a:lnTo>
                    <a:pt x="1066850" y="53606"/>
                  </a:lnTo>
                  <a:lnTo>
                    <a:pt x="1066850" y="56248"/>
                  </a:lnTo>
                  <a:lnTo>
                    <a:pt x="1080960" y="98196"/>
                  </a:lnTo>
                  <a:lnTo>
                    <a:pt x="1139571" y="109855"/>
                  </a:lnTo>
                  <a:lnTo>
                    <a:pt x="1142809" y="109855"/>
                  </a:lnTo>
                  <a:lnTo>
                    <a:pt x="1201407" y="98196"/>
                  </a:lnTo>
                  <a:lnTo>
                    <a:pt x="1215517" y="56248"/>
                  </a:lnTo>
                  <a:lnTo>
                    <a:pt x="1215517" y="53606"/>
                  </a:lnTo>
                  <a:close/>
                </a:path>
                <a:path w="5516245" h="274320">
                  <a:moveTo>
                    <a:pt x="1347114" y="79895"/>
                  </a:moveTo>
                  <a:lnTo>
                    <a:pt x="1273505" y="79895"/>
                  </a:lnTo>
                  <a:lnTo>
                    <a:pt x="1273505" y="2794"/>
                  </a:lnTo>
                  <a:lnTo>
                    <a:pt x="1269682" y="1612"/>
                  </a:lnTo>
                  <a:lnTo>
                    <a:pt x="1235684" y="1612"/>
                  </a:lnTo>
                  <a:lnTo>
                    <a:pt x="1235684" y="108381"/>
                  </a:lnTo>
                  <a:lnTo>
                    <a:pt x="1325918" y="108381"/>
                  </a:lnTo>
                  <a:lnTo>
                    <a:pt x="1336929" y="107772"/>
                  </a:lnTo>
                  <a:lnTo>
                    <a:pt x="1343355" y="105156"/>
                  </a:lnTo>
                  <a:lnTo>
                    <a:pt x="1346365" y="99339"/>
                  </a:lnTo>
                  <a:lnTo>
                    <a:pt x="1347114" y="89154"/>
                  </a:lnTo>
                  <a:lnTo>
                    <a:pt x="1347114" y="79895"/>
                  </a:lnTo>
                  <a:close/>
                </a:path>
                <a:path w="5516245" h="274320">
                  <a:moveTo>
                    <a:pt x="1367904" y="103936"/>
                  </a:moveTo>
                  <a:lnTo>
                    <a:pt x="1367675" y="103581"/>
                  </a:lnTo>
                  <a:lnTo>
                    <a:pt x="1367548" y="103174"/>
                  </a:lnTo>
                  <a:lnTo>
                    <a:pt x="1366964" y="100507"/>
                  </a:lnTo>
                  <a:lnTo>
                    <a:pt x="1366901" y="100215"/>
                  </a:lnTo>
                  <a:lnTo>
                    <a:pt x="1366774" y="100037"/>
                  </a:lnTo>
                  <a:lnTo>
                    <a:pt x="1366367" y="99504"/>
                  </a:lnTo>
                  <a:lnTo>
                    <a:pt x="1365415" y="99034"/>
                  </a:lnTo>
                  <a:lnTo>
                    <a:pt x="1366608" y="98679"/>
                  </a:lnTo>
                  <a:lnTo>
                    <a:pt x="1366850" y="98437"/>
                  </a:lnTo>
                  <a:lnTo>
                    <a:pt x="1367434" y="97840"/>
                  </a:lnTo>
                  <a:lnTo>
                    <a:pt x="1367332" y="95656"/>
                  </a:lnTo>
                  <a:lnTo>
                    <a:pt x="1367015" y="95059"/>
                  </a:lnTo>
                  <a:lnTo>
                    <a:pt x="1366481" y="94653"/>
                  </a:lnTo>
                  <a:lnTo>
                    <a:pt x="1365770" y="94234"/>
                  </a:lnTo>
                  <a:lnTo>
                    <a:pt x="1365262" y="94056"/>
                  </a:lnTo>
                  <a:lnTo>
                    <a:pt x="1365008" y="94056"/>
                  </a:lnTo>
                  <a:lnTo>
                    <a:pt x="1365008" y="96126"/>
                  </a:lnTo>
                  <a:lnTo>
                    <a:pt x="1365008" y="98018"/>
                  </a:lnTo>
                  <a:lnTo>
                    <a:pt x="1363992" y="98437"/>
                  </a:lnTo>
                  <a:lnTo>
                    <a:pt x="1361681" y="98437"/>
                  </a:lnTo>
                  <a:lnTo>
                    <a:pt x="1361681" y="95656"/>
                  </a:lnTo>
                  <a:lnTo>
                    <a:pt x="1364475" y="95656"/>
                  </a:lnTo>
                  <a:lnTo>
                    <a:pt x="1365008" y="96126"/>
                  </a:lnTo>
                  <a:lnTo>
                    <a:pt x="1365008" y="94056"/>
                  </a:lnTo>
                  <a:lnTo>
                    <a:pt x="1360258" y="94056"/>
                  </a:lnTo>
                  <a:lnTo>
                    <a:pt x="1359369" y="94234"/>
                  </a:lnTo>
                  <a:lnTo>
                    <a:pt x="1359369" y="103936"/>
                  </a:lnTo>
                  <a:lnTo>
                    <a:pt x="1361617" y="103936"/>
                  </a:lnTo>
                  <a:lnTo>
                    <a:pt x="1361617" y="100037"/>
                  </a:lnTo>
                  <a:lnTo>
                    <a:pt x="1363941" y="100037"/>
                  </a:lnTo>
                  <a:lnTo>
                    <a:pt x="1364526" y="100507"/>
                  </a:lnTo>
                  <a:lnTo>
                    <a:pt x="1364703" y="101574"/>
                  </a:lnTo>
                  <a:lnTo>
                    <a:pt x="1365008" y="102704"/>
                  </a:lnTo>
                  <a:lnTo>
                    <a:pt x="1365072" y="102997"/>
                  </a:lnTo>
                  <a:lnTo>
                    <a:pt x="1365186" y="103581"/>
                  </a:lnTo>
                  <a:lnTo>
                    <a:pt x="1365478" y="103936"/>
                  </a:lnTo>
                  <a:lnTo>
                    <a:pt x="1367904" y="103936"/>
                  </a:lnTo>
                  <a:close/>
                </a:path>
                <a:path w="5516245" h="274320">
                  <a:moveTo>
                    <a:pt x="1373124" y="93459"/>
                  </a:moveTo>
                  <a:lnTo>
                    <a:pt x="1370761" y="91097"/>
                  </a:lnTo>
                  <a:lnTo>
                    <a:pt x="1370647" y="94653"/>
                  </a:lnTo>
                  <a:lnTo>
                    <a:pt x="1370647" y="103174"/>
                  </a:lnTo>
                  <a:lnTo>
                    <a:pt x="1367497" y="106603"/>
                  </a:lnTo>
                  <a:lnTo>
                    <a:pt x="1358836" y="106603"/>
                  </a:lnTo>
                  <a:lnTo>
                    <a:pt x="1355636" y="103174"/>
                  </a:lnTo>
                  <a:lnTo>
                    <a:pt x="1355636" y="94653"/>
                  </a:lnTo>
                  <a:lnTo>
                    <a:pt x="1355966" y="94234"/>
                  </a:lnTo>
                  <a:lnTo>
                    <a:pt x="1358836" y="91097"/>
                  </a:lnTo>
                  <a:lnTo>
                    <a:pt x="1367497" y="91097"/>
                  </a:lnTo>
                  <a:lnTo>
                    <a:pt x="1370330" y="94234"/>
                  </a:lnTo>
                  <a:lnTo>
                    <a:pt x="1370647" y="94653"/>
                  </a:lnTo>
                  <a:lnTo>
                    <a:pt x="1370647" y="90982"/>
                  </a:lnTo>
                  <a:lnTo>
                    <a:pt x="1368806" y="89141"/>
                  </a:lnTo>
                  <a:lnTo>
                    <a:pt x="1357591" y="89141"/>
                  </a:lnTo>
                  <a:lnTo>
                    <a:pt x="1353134" y="93459"/>
                  </a:lnTo>
                  <a:lnTo>
                    <a:pt x="1353134" y="104355"/>
                  </a:lnTo>
                  <a:lnTo>
                    <a:pt x="1357591" y="108673"/>
                  </a:lnTo>
                  <a:lnTo>
                    <a:pt x="1368806" y="108673"/>
                  </a:lnTo>
                  <a:lnTo>
                    <a:pt x="1370876" y="106603"/>
                  </a:lnTo>
                  <a:lnTo>
                    <a:pt x="1373124" y="104355"/>
                  </a:lnTo>
                  <a:lnTo>
                    <a:pt x="1373124" y="93459"/>
                  </a:lnTo>
                  <a:close/>
                </a:path>
                <a:path w="5516245" h="274320">
                  <a:moveTo>
                    <a:pt x="5068290" y="204800"/>
                  </a:moveTo>
                  <a:lnTo>
                    <a:pt x="5060353" y="204317"/>
                  </a:lnTo>
                  <a:lnTo>
                    <a:pt x="5052415" y="203835"/>
                  </a:lnTo>
                  <a:lnTo>
                    <a:pt x="5051171" y="214858"/>
                  </a:lnTo>
                  <a:lnTo>
                    <a:pt x="5068011" y="215887"/>
                  </a:lnTo>
                  <a:lnTo>
                    <a:pt x="5068290" y="204800"/>
                  </a:lnTo>
                  <a:close/>
                </a:path>
                <a:path w="5516245" h="274320">
                  <a:moveTo>
                    <a:pt x="5113312" y="208457"/>
                  </a:moveTo>
                  <a:lnTo>
                    <a:pt x="5105387" y="207797"/>
                  </a:lnTo>
                  <a:lnTo>
                    <a:pt x="5097462" y="207137"/>
                  </a:lnTo>
                  <a:lnTo>
                    <a:pt x="5096091" y="218147"/>
                  </a:lnTo>
                  <a:lnTo>
                    <a:pt x="5112893" y="219532"/>
                  </a:lnTo>
                  <a:lnTo>
                    <a:pt x="5113312" y="208457"/>
                  </a:lnTo>
                  <a:close/>
                </a:path>
                <a:path w="5516245" h="274320">
                  <a:moveTo>
                    <a:pt x="5158321" y="212331"/>
                  </a:moveTo>
                  <a:lnTo>
                    <a:pt x="5150409" y="211518"/>
                  </a:lnTo>
                  <a:lnTo>
                    <a:pt x="5142484" y="210858"/>
                  </a:lnTo>
                  <a:lnTo>
                    <a:pt x="5140972" y="221856"/>
                  </a:lnTo>
                  <a:lnTo>
                    <a:pt x="5149380" y="222554"/>
                  </a:lnTo>
                  <a:lnTo>
                    <a:pt x="5157775" y="223418"/>
                  </a:lnTo>
                  <a:lnTo>
                    <a:pt x="5158321" y="212331"/>
                  </a:lnTo>
                  <a:close/>
                </a:path>
                <a:path w="5516245" h="274320">
                  <a:moveTo>
                    <a:pt x="5203253" y="217017"/>
                  </a:moveTo>
                  <a:lnTo>
                    <a:pt x="5195341" y="216192"/>
                  </a:lnTo>
                  <a:lnTo>
                    <a:pt x="5187429" y="215366"/>
                  </a:lnTo>
                  <a:lnTo>
                    <a:pt x="5185791" y="226339"/>
                  </a:lnTo>
                  <a:lnTo>
                    <a:pt x="5202567" y="228092"/>
                  </a:lnTo>
                  <a:lnTo>
                    <a:pt x="5203253" y="217017"/>
                  </a:lnTo>
                  <a:close/>
                </a:path>
                <a:path w="5516245" h="274320">
                  <a:moveTo>
                    <a:pt x="5248135" y="222046"/>
                  </a:moveTo>
                  <a:lnTo>
                    <a:pt x="5240248" y="221056"/>
                  </a:lnTo>
                  <a:lnTo>
                    <a:pt x="5232362" y="220065"/>
                  </a:lnTo>
                  <a:lnTo>
                    <a:pt x="5230584" y="231013"/>
                  </a:lnTo>
                  <a:lnTo>
                    <a:pt x="5247335" y="233108"/>
                  </a:lnTo>
                  <a:lnTo>
                    <a:pt x="5248135" y="222046"/>
                  </a:lnTo>
                  <a:close/>
                </a:path>
                <a:path w="5516245" h="274320">
                  <a:moveTo>
                    <a:pt x="5292966" y="227672"/>
                  </a:moveTo>
                  <a:lnTo>
                    <a:pt x="5285079" y="226682"/>
                  </a:lnTo>
                  <a:lnTo>
                    <a:pt x="5277193" y="225691"/>
                  </a:lnTo>
                  <a:lnTo>
                    <a:pt x="5275288" y="236626"/>
                  </a:lnTo>
                  <a:lnTo>
                    <a:pt x="5292039" y="238721"/>
                  </a:lnTo>
                  <a:lnTo>
                    <a:pt x="5292966" y="227672"/>
                  </a:lnTo>
                  <a:close/>
                </a:path>
                <a:path w="5516245" h="274320">
                  <a:moveTo>
                    <a:pt x="5337708" y="233807"/>
                  </a:moveTo>
                  <a:lnTo>
                    <a:pt x="5329847" y="232651"/>
                  </a:lnTo>
                  <a:lnTo>
                    <a:pt x="5321986" y="231495"/>
                  </a:lnTo>
                  <a:lnTo>
                    <a:pt x="5319954" y="242404"/>
                  </a:lnTo>
                  <a:lnTo>
                    <a:pt x="5336654" y="244856"/>
                  </a:lnTo>
                  <a:lnTo>
                    <a:pt x="5337708" y="233807"/>
                  </a:lnTo>
                  <a:close/>
                </a:path>
                <a:path w="5516245" h="274320">
                  <a:moveTo>
                    <a:pt x="5382399" y="240360"/>
                  </a:moveTo>
                  <a:lnTo>
                    <a:pt x="5374538" y="239204"/>
                  </a:lnTo>
                  <a:lnTo>
                    <a:pt x="5366677" y="238048"/>
                  </a:lnTo>
                  <a:lnTo>
                    <a:pt x="5364531" y="248932"/>
                  </a:lnTo>
                  <a:lnTo>
                    <a:pt x="5381218" y="251383"/>
                  </a:lnTo>
                  <a:lnTo>
                    <a:pt x="5382399" y="240360"/>
                  </a:lnTo>
                  <a:close/>
                </a:path>
                <a:path w="5516245" h="274320">
                  <a:moveTo>
                    <a:pt x="5427002" y="247535"/>
                  </a:moveTo>
                  <a:lnTo>
                    <a:pt x="5419166" y="246227"/>
                  </a:lnTo>
                  <a:lnTo>
                    <a:pt x="5411330" y="244919"/>
                  </a:lnTo>
                  <a:lnTo>
                    <a:pt x="5409069" y="255778"/>
                  </a:lnTo>
                  <a:lnTo>
                    <a:pt x="5425706" y="258559"/>
                  </a:lnTo>
                  <a:lnTo>
                    <a:pt x="5427002" y="247535"/>
                  </a:lnTo>
                  <a:close/>
                </a:path>
                <a:path w="5516245" h="274320">
                  <a:moveTo>
                    <a:pt x="5471541" y="255016"/>
                  </a:moveTo>
                  <a:lnTo>
                    <a:pt x="5463705" y="253695"/>
                  </a:lnTo>
                  <a:lnTo>
                    <a:pt x="5455869" y="252387"/>
                  </a:lnTo>
                  <a:lnTo>
                    <a:pt x="5453494" y="263220"/>
                  </a:lnTo>
                  <a:lnTo>
                    <a:pt x="5470131" y="266014"/>
                  </a:lnTo>
                  <a:lnTo>
                    <a:pt x="5471541" y="255016"/>
                  </a:lnTo>
                  <a:close/>
                </a:path>
                <a:path w="5516245" h="274320">
                  <a:moveTo>
                    <a:pt x="5515965" y="263169"/>
                  </a:moveTo>
                  <a:lnTo>
                    <a:pt x="5508155" y="261696"/>
                  </a:lnTo>
                  <a:lnTo>
                    <a:pt x="5500344" y="260223"/>
                  </a:lnTo>
                  <a:lnTo>
                    <a:pt x="5497855" y="271030"/>
                  </a:lnTo>
                  <a:lnTo>
                    <a:pt x="5514441" y="274154"/>
                  </a:lnTo>
                  <a:lnTo>
                    <a:pt x="5515965" y="2631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4041647"/>
              <a:ext cx="9144000" cy="2816352"/>
            </a:xfrm>
            <a:prstGeom prst="rect">
              <a:avLst/>
            </a:prstGeom>
          </p:spPr>
        </p:pic>
      </p:grpSp>
      <p:sp>
        <p:nvSpPr>
          <p:cNvPr id="5" name="object 5" descr=""/>
          <p:cNvSpPr txBox="1"/>
          <p:nvPr/>
        </p:nvSpPr>
        <p:spPr>
          <a:xfrm>
            <a:off x="444500" y="417639"/>
            <a:ext cx="5436870" cy="1522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INTRODUCTION 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PORTACOOL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20" b="1">
                <a:solidFill>
                  <a:srgbClr val="0485C8"/>
                </a:solidFill>
                <a:latin typeface="Verdana"/>
                <a:cs typeface="Verdana"/>
              </a:rPr>
              <a:t>GUIDE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815"/>
              </a:spcBef>
            </a:pP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Brand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Guide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serves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the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definitive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resource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maintaining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consistency,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clarity,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impact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internal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external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communications.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name—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it’s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promise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reliability.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establishes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standards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voice,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identity,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messaging,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visual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representation,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interaction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reinforces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Portacool’s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reputation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leadership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industry.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4620">
              <a:lnSpc>
                <a:spcPts val="969"/>
              </a:lnSpc>
            </a:pPr>
            <a:fld id="{81D60167-4931-47E6-BA6A-407CBD079E47}" type="slidenum">
              <a:rPr dirty="0" spc="90"/>
              <a:t>3</a:t>
            </a:fld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2310447"/>
            <a:ext cx="5425440" cy="2039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Purpose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and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Usage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Guidelines</a:t>
            </a:r>
            <a:endParaRPr sz="900">
              <a:latin typeface="Verdana"/>
              <a:cs typeface="Verdana"/>
            </a:endParaRPr>
          </a:p>
          <a:p>
            <a:pPr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recognizable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authenticity.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foundation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maintaining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unified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touchpoints.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practical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to: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ct val="208300"/>
              </a:lnSpc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efforts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established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values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position. </a:t>
            </a: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9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cohesive and compelling brand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story across platforms, from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marketing materials to customer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interactions.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9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professionalism, credibility, and authority in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 written and visual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content.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Empower employees,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partners,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agencies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accurately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represent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brand.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strengthen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recognition,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lasting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with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stakeholders.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07923" y="3044145"/>
            <a:ext cx="5549900" cy="758825"/>
          </a:xfrm>
          <a:prstGeom prst="rect"/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pc="-120"/>
              <a:t>BRAND</a:t>
            </a:r>
            <a:r>
              <a:rPr dirty="0" spc="-570"/>
              <a:t> </a:t>
            </a:r>
            <a:r>
              <a:rPr dirty="0" spc="-185"/>
              <a:t>IDENTITY</a:t>
            </a:r>
          </a:p>
        </p:txBody>
      </p:sp>
      <p:sp>
        <p:nvSpPr>
          <p:cNvPr id="3" name="object 3" descr=""/>
          <p:cNvSpPr txBox="1"/>
          <p:nvPr/>
        </p:nvSpPr>
        <p:spPr>
          <a:xfrm>
            <a:off x="433527" y="4077970"/>
            <a:ext cx="4511675" cy="1083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75">
                <a:solidFill>
                  <a:srgbClr val="0485C8"/>
                </a:solidFill>
                <a:latin typeface="Arial"/>
                <a:cs typeface="Arial"/>
              </a:rPr>
              <a:t>IN</a:t>
            </a:r>
            <a:r>
              <a:rPr dirty="0" sz="1200" spc="2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54">
                <a:solidFill>
                  <a:srgbClr val="0485C8"/>
                </a:solidFill>
                <a:latin typeface="Arial"/>
                <a:cs typeface="Arial"/>
              </a:rPr>
              <a:t>THIS</a:t>
            </a:r>
            <a:r>
              <a:rPr dirty="0" sz="1200" spc="2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75">
                <a:solidFill>
                  <a:srgbClr val="0485C8"/>
                </a:solidFill>
                <a:latin typeface="Arial"/>
                <a:cs typeface="Arial"/>
              </a:rPr>
              <a:t>SECTION</a:t>
            </a:r>
            <a:endParaRPr sz="12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1130"/>
              </a:spcBef>
              <a:tabLst>
                <a:tab pos="2850515" algn="l"/>
              </a:tabLst>
            </a:pP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ORIGIN</a:t>
            </a:r>
            <a:r>
              <a:rPr dirty="0" sz="800" spc="13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800" spc="1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40">
                <a:solidFill>
                  <a:srgbClr val="FFFFFF"/>
                </a:solidFill>
                <a:latin typeface="Arial"/>
                <a:cs typeface="Arial"/>
              </a:rPr>
              <a:t>DESIGN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	BR</a:t>
            </a:r>
            <a:r>
              <a:rPr dirty="0" sz="800" spc="-10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800" spc="1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40">
                <a:solidFill>
                  <a:srgbClr val="FFFFFF"/>
                </a:solidFill>
                <a:latin typeface="Arial"/>
                <a:cs typeface="Arial"/>
              </a:rPr>
              <a:t>COLORS</a:t>
            </a:r>
            <a:endParaRPr sz="800">
              <a:latin typeface="Arial"/>
              <a:cs typeface="Arial"/>
            </a:endParaRPr>
          </a:p>
          <a:p>
            <a:pPr marL="23495" marR="5080">
              <a:lnSpc>
                <a:spcPct val="166700"/>
              </a:lnSpc>
              <a:tabLst>
                <a:tab pos="2850515" algn="l"/>
              </a:tabLst>
            </a:pP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LOGO</a:t>
            </a:r>
            <a:r>
              <a:rPr dirty="0" sz="800" spc="2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USAGE</a:t>
            </a:r>
            <a:r>
              <a:rPr dirty="0" sz="800" spc="2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800" spc="2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VARIATIONS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800" spc="55">
                <a:solidFill>
                  <a:srgbClr val="FFFFFF"/>
                </a:solidFill>
                <a:latin typeface="Arial"/>
                <a:cs typeface="Arial"/>
              </a:rPr>
              <a:t>BACKGROUNDS</a:t>
            </a:r>
            <a:r>
              <a:rPr dirty="0" sz="800" spc="1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800" spc="1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TE</a:t>
            </a:r>
            <a:r>
              <a:rPr dirty="0" sz="800" spc="-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TURES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LOGO</a:t>
            </a:r>
            <a:r>
              <a:rPr dirty="0" sz="800" spc="2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CLE</a:t>
            </a:r>
            <a:r>
              <a:rPr dirty="0" sz="800" spc="-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AR</a:t>
            </a:r>
            <a:r>
              <a:rPr dirty="0" sz="800" spc="2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SPACE</a:t>
            </a:r>
            <a:r>
              <a:rPr dirty="0" sz="800" spc="2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800" spc="2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85">
                <a:solidFill>
                  <a:srgbClr val="FFFFFF"/>
                </a:solidFill>
                <a:latin typeface="Arial"/>
                <a:cs typeface="Arial"/>
              </a:rPr>
              <a:t>MINIMUM</a:t>
            </a:r>
            <a:r>
              <a:rPr dirty="0" sz="800" spc="2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FFFFFF"/>
                </a:solidFill>
                <a:latin typeface="Arial"/>
                <a:cs typeface="Arial"/>
              </a:rPr>
              <a:t>SIZES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dirty="0" sz="800" spc="-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YPOGR</a:t>
            </a:r>
            <a:r>
              <a:rPr dirty="0" sz="800" spc="-3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APH</a:t>
            </a:r>
            <a:r>
              <a:rPr dirty="0" sz="800" spc="-5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40"/>
              </a:spcBef>
            </a:pPr>
            <a:r>
              <a:rPr dirty="0" sz="800" spc="75">
                <a:solidFill>
                  <a:srgbClr val="FFFFFF"/>
                </a:solidFill>
                <a:latin typeface="Arial"/>
                <a:cs typeface="Arial"/>
              </a:rPr>
              <a:t>ADDITIONAL</a:t>
            </a:r>
            <a:r>
              <a:rPr dirty="0" sz="800" spc="1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0">
                <a:solidFill>
                  <a:srgbClr val="FFFFFF"/>
                </a:solidFill>
                <a:latin typeface="Arial"/>
                <a:cs typeface="Arial"/>
              </a:rPr>
              <a:t>IDENTITIES</a:t>
            </a:r>
            <a:r>
              <a:rPr dirty="0" sz="800" spc="1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CLE</a:t>
            </a:r>
            <a:r>
              <a:rPr dirty="0" sz="800" spc="-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AR</a:t>
            </a:r>
            <a:r>
              <a:rPr dirty="0" sz="800" spc="1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FFFFFF"/>
                </a:solidFill>
                <a:latin typeface="Arial"/>
                <a:cs typeface="Arial"/>
              </a:rPr>
              <a:t>SPACE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4460240"/>
            <a:ext cx="9144000" cy="2857500"/>
            <a:chOff x="0" y="4460240"/>
            <a:chExt cx="9144000" cy="2857500"/>
          </a:xfrm>
        </p:grpSpPr>
        <p:sp>
          <p:nvSpPr>
            <p:cNvPr id="3" name="object 3" descr=""/>
            <p:cNvSpPr/>
            <p:nvPr/>
          </p:nvSpPr>
          <p:spPr>
            <a:xfrm>
              <a:off x="0" y="6858000"/>
              <a:ext cx="9144000" cy="457200"/>
            </a:xfrm>
            <a:custGeom>
              <a:avLst/>
              <a:gdLst/>
              <a:ahLst/>
              <a:cxnLst/>
              <a:rect l="l" t="t" r="r" b="b"/>
              <a:pathLst>
                <a:path w="9144000" h="457200">
                  <a:moveTo>
                    <a:pt x="9144000" y="0"/>
                  </a:moveTo>
                  <a:lnTo>
                    <a:pt x="0" y="0"/>
                  </a:lnTo>
                  <a:lnTo>
                    <a:pt x="0" y="457200"/>
                  </a:lnTo>
                  <a:lnTo>
                    <a:pt x="9144000" y="457200"/>
                  </a:lnTo>
                  <a:lnTo>
                    <a:pt x="9144000" y="0"/>
                  </a:lnTo>
                  <a:close/>
                </a:path>
              </a:pathLst>
            </a:custGeom>
            <a:solidFill>
              <a:srgbClr val="102D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3454463" y="6857187"/>
              <a:ext cx="5209540" cy="458470"/>
            </a:xfrm>
            <a:custGeom>
              <a:avLst/>
              <a:gdLst/>
              <a:ahLst/>
              <a:cxnLst/>
              <a:rect l="l" t="t" r="r" b="b"/>
              <a:pathLst>
                <a:path w="5209540" h="458470">
                  <a:moveTo>
                    <a:pt x="15100" y="450545"/>
                  </a:moveTo>
                  <a:lnTo>
                    <a:pt x="14859" y="446481"/>
                  </a:lnTo>
                  <a:lnTo>
                    <a:pt x="11874" y="443636"/>
                  </a:lnTo>
                  <a:lnTo>
                    <a:pt x="7099" y="443839"/>
                  </a:lnTo>
                  <a:lnTo>
                    <a:pt x="0" y="446989"/>
                  </a:lnTo>
                  <a:lnTo>
                    <a:pt x="4025" y="457314"/>
                  </a:lnTo>
                  <a:lnTo>
                    <a:pt x="11595" y="453974"/>
                  </a:lnTo>
                  <a:lnTo>
                    <a:pt x="15100" y="450545"/>
                  </a:lnTo>
                  <a:close/>
                </a:path>
                <a:path w="5209540" h="458470">
                  <a:moveTo>
                    <a:pt x="55422" y="458012"/>
                  </a:moveTo>
                  <a:lnTo>
                    <a:pt x="52451" y="455256"/>
                  </a:lnTo>
                  <a:lnTo>
                    <a:pt x="47701" y="455460"/>
                  </a:lnTo>
                  <a:lnTo>
                    <a:pt x="41846" y="458012"/>
                  </a:lnTo>
                  <a:lnTo>
                    <a:pt x="55422" y="458012"/>
                  </a:lnTo>
                  <a:close/>
                </a:path>
                <a:path w="5209540" h="458470">
                  <a:moveTo>
                    <a:pt x="55473" y="432587"/>
                  </a:moveTo>
                  <a:lnTo>
                    <a:pt x="55232" y="428523"/>
                  </a:lnTo>
                  <a:lnTo>
                    <a:pt x="52235" y="425678"/>
                  </a:lnTo>
                  <a:lnTo>
                    <a:pt x="47485" y="425919"/>
                  </a:lnTo>
                  <a:lnTo>
                    <a:pt x="40398" y="429094"/>
                  </a:lnTo>
                  <a:lnTo>
                    <a:pt x="44437" y="439432"/>
                  </a:lnTo>
                  <a:lnTo>
                    <a:pt x="51993" y="436041"/>
                  </a:lnTo>
                  <a:lnTo>
                    <a:pt x="55473" y="432587"/>
                  </a:lnTo>
                  <a:close/>
                </a:path>
                <a:path w="5209540" h="458470">
                  <a:moveTo>
                    <a:pt x="95808" y="414528"/>
                  </a:moveTo>
                  <a:lnTo>
                    <a:pt x="95554" y="410464"/>
                  </a:lnTo>
                  <a:lnTo>
                    <a:pt x="92570" y="407631"/>
                  </a:lnTo>
                  <a:lnTo>
                    <a:pt x="87807" y="407873"/>
                  </a:lnTo>
                  <a:lnTo>
                    <a:pt x="80721" y="411048"/>
                  </a:lnTo>
                  <a:lnTo>
                    <a:pt x="84772" y="421373"/>
                  </a:lnTo>
                  <a:lnTo>
                    <a:pt x="92329" y="417995"/>
                  </a:lnTo>
                  <a:lnTo>
                    <a:pt x="95808" y="414528"/>
                  </a:lnTo>
                  <a:close/>
                </a:path>
                <a:path w="5209540" h="458470">
                  <a:moveTo>
                    <a:pt x="95973" y="444474"/>
                  </a:moveTo>
                  <a:lnTo>
                    <a:pt x="95758" y="440410"/>
                  </a:lnTo>
                  <a:lnTo>
                    <a:pt x="92786" y="437553"/>
                  </a:lnTo>
                  <a:lnTo>
                    <a:pt x="88036" y="437756"/>
                  </a:lnTo>
                  <a:lnTo>
                    <a:pt x="80937" y="440867"/>
                  </a:lnTo>
                  <a:lnTo>
                    <a:pt x="84924" y="451231"/>
                  </a:lnTo>
                  <a:lnTo>
                    <a:pt x="92481" y="447903"/>
                  </a:lnTo>
                  <a:lnTo>
                    <a:pt x="95973" y="444474"/>
                  </a:lnTo>
                  <a:close/>
                </a:path>
                <a:path w="5209540" h="458470">
                  <a:moveTo>
                    <a:pt x="136144" y="396468"/>
                  </a:moveTo>
                  <a:lnTo>
                    <a:pt x="135890" y="392417"/>
                  </a:lnTo>
                  <a:lnTo>
                    <a:pt x="132892" y="389585"/>
                  </a:lnTo>
                  <a:lnTo>
                    <a:pt x="128143" y="389813"/>
                  </a:lnTo>
                  <a:lnTo>
                    <a:pt x="121056" y="392988"/>
                  </a:lnTo>
                  <a:lnTo>
                    <a:pt x="125120" y="403313"/>
                  </a:lnTo>
                  <a:lnTo>
                    <a:pt x="132676" y="399923"/>
                  </a:lnTo>
                  <a:lnTo>
                    <a:pt x="136144" y="396468"/>
                  </a:lnTo>
                  <a:close/>
                </a:path>
                <a:path w="5209540" h="458470">
                  <a:moveTo>
                    <a:pt x="136321" y="426770"/>
                  </a:moveTo>
                  <a:lnTo>
                    <a:pt x="136093" y="422719"/>
                  </a:lnTo>
                  <a:lnTo>
                    <a:pt x="133121" y="419862"/>
                  </a:lnTo>
                  <a:lnTo>
                    <a:pt x="128371" y="420052"/>
                  </a:lnTo>
                  <a:lnTo>
                    <a:pt x="121272" y="423164"/>
                  </a:lnTo>
                  <a:lnTo>
                    <a:pt x="125272" y="433514"/>
                  </a:lnTo>
                  <a:lnTo>
                    <a:pt x="132829" y="430199"/>
                  </a:lnTo>
                  <a:lnTo>
                    <a:pt x="136321" y="426770"/>
                  </a:lnTo>
                  <a:close/>
                </a:path>
                <a:path w="5209540" h="458470">
                  <a:moveTo>
                    <a:pt x="176479" y="378421"/>
                  </a:moveTo>
                  <a:lnTo>
                    <a:pt x="176225" y="374357"/>
                  </a:lnTo>
                  <a:lnTo>
                    <a:pt x="173228" y="371525"/>
                  </a:lnTo>
                  <a:lnTo>
                    <a:pt x="168465" y="371767"/>
                  </a:lnTo>
                  <a:lnTo>
                    <a:pt x="161378" y="374942"/>
                  </a:lnTo>
                  <a:lnTo>
                    <a:pt x="165455" y="385254"/>
                  </a:lnTo>
                  <a:lnTo>
                    <a:pt x="173012" y="381876"/>
                  </a:lnTo>
                  <a:lnTo>
                    <a:pt x="176479" y="378421"/>
                  </a:lnTo>
                  <a:close/>
                </a:path>
                <a:path w="5209540" h="458470">
                  <a:moveTo>
                    <a:pt x="176657" y="409041"/>
                  </a:moveTo>
                  <a:lnTo>
                    <a:pt x="176428" y="404977"/>
                  </a:lnTo>
                  <a:lnTo>
                    <a:pt x="173443" y="402132"/>
                  </a:lnTo>
                  <a:lnTo>
                    <a:pt x="168694" y="402336"/>
                  </a:lnTo>
                  <a:lnTo>
                    <a:pt x="161607" y="405460"/>
                  </a:lnTo>
                  <a:lnTo>
                    <a:pt x="165608" y="415810"/>
                  </a:lnTo>
                  <a:lnTo>
                    <a:pt x="173164" y="412470"/>
                  </a:lnTo>
                  <a:lnTo>
                    <a:pt x="176657" y="409041"/>
                  </a:lnTo>
                  <a:close/>
                </a:path>
                <a:path w="5209540" h="458470">
                  <a:moveTo>
                    <a:pt x="216763" y="360260"/>
                  </a:moveTo>
                  <a:lnTo>
                    <a:pt x="216509" y="356196"/>
                  </a:lnTo>
                  <a:lnTo>
                    <a:pt x="213512" y="353364"/>
                  </a:lnTo>
                  <a:lnTo>
                    <a:pt x="208749" y="353618"/>
                  </a:lnTo>
                  <a:lnTo>
                    <a:pt x="201663" y="356806"/>
                  </a:lnTo>
                  <a:lnTo>
                    <a:pt x="205752" y="367131"/>
                  </a:lnTo>
                  <a:lnTo>
                    <a:pt x="213296" y="363728"/>
                  </a:lnTo>
                  <a:lnTo>
                    <a:pt x="216763" y="360260"/>
                  </a:lnTo>
                  <a:close/>
                </a:path>
                <a:path w="5209540" h="458470">
                  <a:moveTo>
                    <a:pt x="216941" y="391210"/>
                  </a:moveTo>
                  <a:lnTo>
                    <a:pt x="216712" y="387146"/>
                  </a:lnTo>
                  <a:lnTo>
                    <a:pt x="213728" y="384289"/>
                  </a:lnTo>
                  <a:lnTo>
                    <a:pt x="208978" y="384505"/>
                  </a:lnTo>
                  <a:lnTo>
                    <a:pt x="201891" y="387642"/>
                  </a:lnTo>
                  <a:lnTo>
                    <a:pt x="205905" y="397979"/>
                  </a:lnTo>
                  <a:lnTo>
                    <a:pt x="213461" y="394639"/>
                  </a:lnTo>
                  <a:lnTo>
                    <a:pt x="216941" y="391210"/>
                  </a:lnTo>
                  <a:close/>
                </a:path>
                <a:path w="5209540" h="458470">
                  <a:moveTo>
                    <a:pt x="257060" y="342099"/>
                  </a:moveTo>
                  <a:lnTo>
                    <a:pt x="256794" y="338035"/>
                  </a:lnTo>
                  <a:lnTo>
                    <a:pt x="253796" y="335216"/>
                  </a:lnTo>
                  <a:lnTo>
                    <a:pt x="249034" y="335457"/>
                  </a:lnTo>
                  <a:lnTo>
                    <a:pt x="241947" y="338645"/>
                  </a:lnTo>
                  <a:lnTo>
                    <a:pt x="246037" y="348970"/>
                  </a:lnTo>
                  <a:lnTo>
                    <a:pt x="253593" y="345567"/>
                  </a:lnTo>
                  <a:lnTo>
                    <a:pt x="257060" y="342099"/>
                  </a:lnTo>
                  <a:close/>
                </a:path>
                <a:path w="5209540" h="458470">
                  <a:moveTo>
                    <a:pt x="257225" y="373367"/>
                  </a:moveTo>
                  <a:lnTo>
                    <a:pt x="256984" y="369303"/>
                  </a:lnTo>
                  <a:lnTo>
                    <a:pt x="254012" y="366458"/>
                  </a:lnTo>
                  <a:lnTo>
                    <a:pt x="249262" y="366674"/>
                  </a:lnTo>
                  <a:lnTo>
                    <a:pt x="242176" y="369811"/>
                  </a:lnTo>
                  <a:lnTo>
                    <a:pt x="246202" y="380149"/>
                  </a:lnTo>
                  <a:lnTo>
                    <a:pt x="253746" y="376809"/>
                  </a:lnTo>
                  <a:lnTo>
                    <a:pt x="257225" y="373367"/>
                  </a:lnTo>
                  <a:close/>
                </a:path>
                <a:path w="5209540" h="458470">
                  <a:moveTo>
                    <a:pt x="297345" y="323938"/>
                  </a:moveTo>
                  <a:lnTo>
                    <a:pt x="297078" y="319874"/>
                  </a:lnTo>
                  <a:lnTo>
                    <a:pt x="294081" y="317055"/>
                  </a:lnTo>
                  <a:lnTo>
                    <a:pt x="289318" y="317296"/>
                  </a:lnTo>
                  <a:lnTo>
                    <a:pt x="282232" y="320497"/>
                  </a:lnTo>
                  <a:lnTo>
                    <a:pt x="286334" y="330796"/>
                  </a:lnTo>
                  <a:lnTo>
                    <a:pt x="293878" y="327393"/>
                  </a:lnTo>
                  <a:lnTo>
                    <a:pt x="297345" y="323938"/>
                  </a:lnTo>
                  <a:close/>
                </a:path>
                <a:path w="5209540" h="458470">
                  <a:moveTo>
                    <a:pt x="297510" y="355536"/>
                  </a:moveTo>
                  <a:lnTo>
                    <a:pt x="297268" y="351472"/>
                  </a:lnTo>
                  <a:lnTo>
                    <a:pt x="294284" y="348627"/>
                  </a:lnTo>
                  <a:lnTo>
                    <a:pt x="289534" y="348843"/>
                  </a:lnTo>
                  <a:lnTo>
                    <a:pt x="282448" y="351980"/>
                  </a:lnTo>
                  <a:lnTo>
                    <a:pt x="286473" y="362318"/>
                  </a:lnTo>
                  <a:lnTo>
                    <a:pt x="294030" y="358978"/>
                  </a:lnTo>
                  <a:lnTo>
                    <a:pt x="297510" y="355536"/>
                  </a:lnTo>
                  <a:close/>
                </a:path>
                <a:path w="5209540" h="458470">
                  <a:moveTo>
                    <a:pt x="337616" y="305765"/>
                  </a:moveTo>
                  <a:lnTo>
                    <a:pt x="337362" y="301701"/>
                  </a:lnTo>
                  <a:lnTo>
                    <a:pt x="334352" y="298881"/>
                  </a:lnTo>
                  <a:lnTo>
                    <a:pt x="329590" y="299123"/>
                  </a:lnTo>
                  <a:lnTo>
                    <a:pt x="322503" y="302323"/>
                  </a:lnTo>
                  <a:lnTo>
                    <a:pt x="326605" y="312635"/>
                  </a:lnTo>
                  <a:lnTo>
                    <a:pt x="334149" y="309219"/>
                  </a:lnTo>
                  <a:lnTo>
                    <a:pt x="337616" y="305765"/>
                  </a:lnTo>
                  <a:close/>
                </a:path>
                <a:path w="5209540" h="458470">
                  <a:moveTo>
                    <a:pt x="337769" y="337654"/>
                  </a:moveTo>
                  <a:lnTo>
                    <a:pt x="337540" y="333590"/>
                  </a:lnTo>
                  <a:lnTo>
                    <a:pt x="334556" y="330746"/>
                  </a:lnTo>
                  <a:lnTo>
                    <a:pt x="329806" y="330962"/>
                  </a:lnTo>
                  <a:lnTo>
                    <a:pt x="322719" y="334111"/>
                  </a:lnTo>
                  <a:lnTo>
                    <a:pt x="326758" y="344449"/>
                  </a:lnTo>
                  <a:lnTo>
                    <a:pt x="334302" y="341096"/>
                  </a:lnTo>
                  <a:lnTo>
                    <a:pt x="337769" y="337654"/>
                  </a:lnTo>
                  <a:close/>
                </a:path>
                <a:path w="5209540" h="458470">
                  <a:moveTo>
                    <a:pt x="377888" y="287578"/>
                  </a:moveTo>
                  <a:lnTo>
                    <a:pt x="377634" y="283514"/>
                  </a:lnTo>
                  <a:lnTo>
                    <a:pt x="374624" y="280695"/>
                  </a:lnTo>
                  <a:lnTo>
                    <a:pt x="369862" y="280936"/>
                  </a:lnTo>
                  <a:lnTo>
                    <a:pt x="362775" y="284137"/>
                  </a:lnTo>
                  <a:lnTo>
                    <a:pt x="366877" y="294449"/>
                  </a:lnTo>
                  <a:lnTo>
                    <a:pt x="374421" y="291033"/>
                  </a:lnTo>
                  <a:lnTo>
                    <a:pt x="377888" y="287578"/>
                  </a:lnTo>
                  <a:close/>
                </a:path>
                <a:path w="5209540" h="458470">
                  <a:moveTo>
                    <a:pt x="378028" y="319773"/>
                  </a:moveTo>
                  <a:lnTo>
                    <a:pt x="377799" y="315709"/>
                  </a:lnTo>
                  <a:lnTo>
                    <a:pt x="374815" y="312864"/>
                  </a:lnTo>
                  <a:lnTo>
                    <a:pt x="370065" y="313080"/>
                  </a:lnTo>
                  <a:lnTo>
                    <a:pt x="362978" y="316230"/>
                  </a:lnTo>
                  <a:lnTo>
                    <a:pt x="367017" y="326567"/>
                  </a:lnTo>
                  <a:lnTo>
                    <a:pt x="374561" y="323215"/>
                  </a:lnTo>
                  <a:lnTo>
                    <a:pt x="378028" y="319773"/>
                  </a:lnTo>
                  <a:close/>
                </a:path>
                <a:path w="5209540" h="458470">
                  <a:moveTo>
                    <a:pt x="418160" y="269379"/>
                  </a:moveTo>
                  <a:lnTo>
                    <a:pt x="417906" y="265328"/>
                  </a:lnTo>
                  <a:lnTo>
                    <a:pt x="414896" y="262496"/>
                  </a:lnTo>
                  <a:lnTo>
                    <a:pt x="410133" y="262750"/>
                  </a:lnTo>
                  <a:lnTo>
                    <a:pt x="403047" y="265950"/>
                  </a:lnTo>
                  <a:lnTo>
                    <a:pt x="407149" y="276263"/>
                  </a:lnTo>
                  <a:lnTo>
                    <a:pt x="414693" y="272846"/>
                  </a:lnTo>
                  <a:lnTo>
                    <a:pt x="418160" y="269379"/>
                  </a:lnTo>
                  <a:close/>
                </a:path>
                <a:path w="5209540" h="458470">
                  <a:moveTo>
                    <a:pt x="418287" y="301879"/>
                  </a:moveTo>
                  <a:lnTo>
                    <a:pt x="418058" y="297815"/>
                  </a:lnTo>
                  <a:lnTo>
                    <a:pt x="415074" y="294970"/>
                  </a:lnTo>
                  <a:lnTo>
                    <a:pt x="410324" y="295186"/>
                  </a:lnTo>
                  <a:lnTo>
                    <a:pt x="403237" y="298335"/>
                  </a:lnTo>
                  <a:lnTo>
                    <a:pt x="407276" y="308673"/>
                  </a:lnTo>
                  <a:lnTo>
                    <a:pt x="414820" y="305320"/>
                  </a:lnTo>
                  <a:lnTo>
                    <a:pt x="418287" y="301879"/>
                  </a:lnTo>
                  <a:close/>
                </a:path>
                <a:path w="5209540" h="458470">
                  <a:moveTo>
                    <a:pt x="458444" y="251231"/>
                  </a:moveTo>
                  <a:lnTo>
                    <a:pt x="458177" y="247167"/>
                  </a:lnTo>
                  <a:lnTo>
                    <a:pt x="455180" y="244335"/>
                  </a:lnTo>
                  <a:lnTo>
                    <a:pt x="450418" y="244576"/>
                  </a:lnTo>
                  <a:lnTo>
                    <a:pt x="443331" y="247764"/>
                  </a:lnTo>
                  <a:lnTo>
                    <a:pt x="447421" y="258076"/>
                  </a:lnTo>
                  <a:lnTo>
                    <a:pt x="454977" y="254685"/>
                  </a:lnTo>
                  <a:lnTo>
                    <a:pt x="458444" y="251231"/>
                  </a:lnTo>
                  <a:close/>
                </a:path>
                <a:path w="5209540" h="458470">
                  <a:moveTo>
                    <a:pt x="458558" y="283997"/>
                  </a:moveTo>
                  <a:lnTo>
                    <a:pt x="458317" y="279946"/>
                  </a:lnTo>
                  <a:lnTo>
                    <a:pt x="455333" y="277101"/>
                  </a:lnTo>
                  <a:lnTo>
                    <a:pt x="450583" y="277304"/>
                  </a:lnTo>
                  <a:lnTo>
                    <a:pt x="443496" y="280441"/>
                  </a:lnTo>
                  <a:lnTo>
                    <a:pt x="447535" y="290779"/>
                  </a:lnTo>
                  <a:lnTo>
                    <a:pt x="455079" y="287426"/>
                  </a:lnTo>
                  <a:lnTo>
                    <a:pt x="458558" y="283997"/>
                  </a:lnTo>
                  <a:close/>
                </a:path>
                <a:path w="5209540" h="458470">
                  <a:moveTo>
                    <a:pt x="498729" y="233095"/>
                  </a:moveTo>
                  <a:lnTo>
                    <a:pt x="498475" y="229031"/>
                  </a:lnTo>
                  <a:lnTo>
                    <a:pt x="495477" y="226199"/>
                  </a:lnTo>
                  <a:lnTo>
                    <a:pt x="490715" y="226441"/>
                  </a:lnTo>
                  <a:lnTo>
                    <a:pt x="483628" y="229628"/>
                  </a:lnTo>
                  <a:lnTo>
                    <a:pt x="487718" y="239941"/>
                  </a:lnTo>
                  <a:lnTo>
                    <a:pt x="495261" y="236550"/>
                  </a:lnTo>
                  <a:lnTo>
                    <a:pt x="498729" y="233095"/>
                  </a:lnTo>
                  <a:close/>
                </a:path>
                <a:path w="5209540" h="458470">
                  <a:moveTo>
                    <a:pt x="498830" y="266141"/>
                  </a:moveTo>
                  <a:lnTo>
                    <a:pt x="498589" y="262077"/>
                  </a:lnTo>
                  <a:lnTo>
                    <a:pt x="495604" y="259232"/>
                  </a:lnTo>
                  <a:lnTo>
                    <a:pt x="490855" y="259448"/>
                  </a:lnTo>
                  <a:lnTo>
                    <a:pt x="483768" y="262585"/>
                  </a:lnTo>
                  <a:lnTo>
                    <a:pt x="487807" y="272923"/>
                  </a:lnTo>
                  <a:lnTo>
                    <a:pt x="495350" y="269582"/>
                  </a:lnTo>
                  <a:lnTo>
                    <a:pt x="498830" y="266141"/>
                  </a:lnTo>
                  <a:close/>
                </a:path>
                <a:path w="5209540" h="458470">
                  <a:moveTo>
                    <a:pt x="539026" y="214960"/>
                  </a:moveTo>
                  <a:lnTo>
                    <a:pt x="538772" y="210896"/>
                  </a:lnTo>
                  <a:lnTo>
                    <a:pt x="535774" y="208064"/>
                  </a:lnTo>
                  <a:lnTo>
                    <a:pt x="531012" y="208305"/>
                  </a:lnTo>
                  <a:lnTo>
                    <a:pt x="523925" y="211493"/>
                  </a:lnTo>
                  <a:lnTo>
                    <a:pt x="528002" y="221818"/>
                  </a:lnTo>
                  <a:lnTo>
                    <a:pt x="535559" y="218414"/>
                  </a:lnTo>
                  <a:lnTo>
                    <a:pt x="539026" y="214960"/>
                  </a:lnTo>
                  <a:close/>
                </a:path>
                <a:path w="5209540" h="458470">
                  <a:moveTo>
                    <a:pt x="539089" y="248272"/>
                  </a:moveTo>
                  <a:lnTo>
                    <a:pt x="538861" y="244208"/>
                  </a:lnTo>
                  <a:lnTo>
                    <a:pt x="535876" y="241363"/>
                  </a:lnTo>
                  <a:lnTo>
                    <a:pt x="531126" y="241579"/>
                  </a:lnTo>
                  <a:lnTo>
                    <a:pt x="524040" y="244729"/>
                  </a:lnTo>
                  <a:lnTo>
                    <a:pt x="528066" y="255066"/>
                  </a:lnTo>
                  <a:lnTo>
                    <a:pt x="535609" y="251714"/>
                  </a:lnTo>
                  <a:lnTo>
                    <a:pt x="539089" y="248272"/>
                  </a:lnTo>
                  <a:close/>
                </a:path>
                <a:path w="5209540" h="458470">
                  <a:moveTo>
                    <a:pt x="579335" y="196862"/>
                  </a:moveTo>
                  <a:lnTo>
                    <a:pt x="579081" y="192798"/>
                  </a:lnTo>
                  <a:lnTo>
                    <a:pt x="576084" y="189966"/>
                  </a:lnTo>
                  <a:lnTo>
                    <a:pt x="571322" y="190195"/>
                  </a:lnTo>
                  <a:lnTo>
                    <a:pt x="564222" y="193357"/>
                  </a:lnTo>
                  <a:lnTo>
                    <a:pt x="568299" y="203682"/>
                  </a:lnTo>
                  <a:lnTo>
                    <a:pt x="575856" y="200304"/>
                  </a:lnTo>
                  <a:lnTo>
                    <a:pt x="579335" y="196862"/>
                  </a:lnTo>
                  <a:close/>
                </a:path>
                <a:path w="5209540" h="458470">
                  <a:moveTo>
                    <a:pt x="579386" y="230454"/>
                  </a:moveTo>
                  <a:lnTo>
                    <a:pt x="579145" y="226390"/>
                  </a:lnTo>
                  <a:lnTo>
                    <a:pt x="576173" y="223545"/>
                  </a:lnTo>
                  <a:lnTo>
                    <a:pt x="571411" y="223735"/>
                  </a:lnTo>
                  <a:lnTo>
                    <a:pt x="564324" y="226860"/>
                  </a:lnTo>
                  <a:lnTo>
                    <a:pt x="568337" y="237197"/>
                  </a:lnTo>
                  <a:lnTo>
                    <a:pt x="575894" y="233870"/>
                  </a:lnTo>
                  <a:lnTo>
                    <a:pt x="579386" y="230454"/>
                  </a:lnTo>
                  <a:close/>
                </a:path>
                <a:path w="5209540" h="458470">
                  <a:moveTo>
                    <a:pt x="619683" y="178854"/>
                  </a:moveTo>
                  <a:lnTo>
                    <a:pt x="619442" y="174790"/>
                  </a:lnTo>
                  <a:lnTo>
                    <a:pt x="616445" y="171958"/>
                  </a:lnTo>
                  <a:lnTo>
                    <a:pt x="611682" y="172186"/>
                  </a:lnTo>
                  <a:lnTo>
                    <a:pt x="604583" y="175348"/>
                  </a:lnTo>
                  <a:lnTo>
                    <a:pt x="608647" y="185674"/>
                  </a:lnTo>
                  <a:lnTo>
                    <a:pt x="616204" y="182308"/>
                  </a:lnTo>
                  <a:lnTo>
                    <a:pt x="619683" y="178854"/>
                  </a:lnTo>
                  <a:close/>
                </a:path>
                <a:path w="5209540" h="458470">
                  <a:moveTo>
                    <a:pt x="619696" y="212699"/>
                  </a:moveTo>
                  <a:lnTo>
                    <a:pt x="619467" y="208635"/>
                  </a:lnTo>
                  <a:lnTo>
                    <a:pt x="616496" y="205790"/>
                  </a:lnTo>
                  <a:lnTo>
                    <a:pt x="611746" y="205981"/>
                  </a:lnTo>
                  <a:lnTo>
                    <a:pt x="604659" y="209105"/>
                  </a:lnTo>
                  <a:lnTo>
                    <a:pt x="608660" y="219456"/>
                  </a:lnTo>
                  <a:lnTo>
                    <a:pt x="616216" y="216128"/>
                  </a:lnTo>
                  <a:lnTo>
                    <a:pt x="619696" y="212699"/>
                  </a:lnTo>
                  <a:close/>
                </a:path>
                <a:path w="5209540" h="458470">
                  <a:moveTo>
                    <a:pt x="660006" y="194945"/>
                  </a:moveTo>
                  <a:lnTo>
                    <a:pt x="659790" y="190881"/>
                  </a:lnTo>
                  <a:lnTo>
                    <a:pt x="656818" y="188023"/>
                  </a:lnTo>
                  <a:lnTo>
                    <a:pt x="652068" y="188226"/>
                  </a:lnTo>
                  <a:lnTo>
                    <a:pt x="644982" y="191350"/>
                  </a:lnTo>
                  <a:lnTo>
                    <a:pt x="648970" y="201701"/>
                  </a:lnTo>
                  <a:lnTo>
                    <a:pt x="656526" y="198374"/>
                  </a:lnTo>
                  <a:lnTo>
                    <a:pt x="660006" y="194945"/>
                  </a:lnTo>
                  <a:close/>
                </a:path>
                <a:path w="5209540" h="458470">
                  <a:moveTo>
                    <a:pt x="660031" y="160858"/>
                  </a:moveTo>
                  <a:lnTo>
                    <a:pt x="659790" y="156794"/>
                  </a:lnTo>
                  <a:lnTo>
                    <a:pt x="656805" y="153949"/>
                  </a:lnTo>
                  <a:lnTo>
                    <a:pt x="652043" y="154178"/>
                  </a:lnTo>
                  <a:lnTo>
                    <a:pt x="644944" y="157340"/>
                  </a:lnTo>
                  <a:lnTo>
                    <a:pt x="648982" y="167678"/>
                  </a:lnTo>
                  <a:lnTo>
                    <a:pt x="656551" y="164299"/>
                  </a:lnTo>
                  <a:lnTo>
                    <a:pt x="660031" y="160858"/>
                  </a:lnTo>
                  <a:close/>
                </a:path>
                <a:path w="5209540" h="458470">
                  <a:moveTo>
                    <a:pt x="700341" y="177228"/>
                  </a:moveTo>
                  <a:lnTo>
                    <a:pt x="700125" y="173177"/>
                  </a:lnTo>
                  <a:lnTo>
                    <a:pt x="697153" y="170319"/>
                  </a:lnTo>
                  <a:lnTo>
                    <a:pt x="692404" y="170497"/>
                  </a:lnTo>
                  <a:lnTo>
                    <a:pt x="685292" y="173583"/>
                  </a:lnTo>
                  <a:lnTo>
                    <a:pt x="689279" y="183946"/>
                  </a:lnTo>
                  <a:lnTo>
                    <a:pt x="696849" y="180644"/>
                  </a:lnTo>
                  <a:lnTo>
                    <a:pt x="700341" y="177228"/>
                  </a:lnTo>
                  <a:close/>
                </a:path>
                <a:path w="5209540" h="458470">
                  <a:moveTo>
                    <a:pt x="700392" y="142887"/>
                  </a:moveTo>
                  <a:lnTo>
                    <a:pt x="700163" y="138823"/>
                  </a:lnTo>
                  <a:lnTo>
                    <a:pt x="697179" y="135978"/>
                  </a:lnTo>
                  <a:lnTo>
                    <a:pt x="692404" y="136169"/>
                  </a:lnTo>
                  <a:lnTo>
                    <a:pt x="685304" y="139331"/>
                  </a:lnTo>
                  <a:lnTo>
                    <a:pt x="689330" y="149669"/>
                  </a:lnTo>
                  <a:lnTo>
                    <a:pt x="696899" y="146304"/>
                  </a:lnTo>
                  <a:lnTo>
                    <a:pt x="700392" y="142887"/>
                  </a:lnTo>
                  <a:close/>
                </a:path>
                <a:path w="5209540" h="458470">
                  <a:moveTo>
                    <a:pt x="740740" y="159677"/>
                  </a:moveTo>
                  <a:lnTo>
                    <a:pt x="740524" y="155613"/>
                  </a:lnTo>
                  <a:lnTo>
                    <a:pt x="737565" y="152755"/>
                  </a:lnTo>
                  <a:lnTo>
                    <a:pt x="732815" y="152933"/>
                  </a:lnTo>
                  <a:lnTo>
                    <a:pt x="725703" y="156019"/>
                  </a:lnTo>
                  <a:lnTo>
                    <a:pt x="729665" y="166382"/>
                  </a:lnTo>
                  <a:lnTo>
                    <a:pt x="737235" y="163093"/>
                  </a:lnTo>
                  <a:lnTo>
                    <a:pt x="740740" y="159677"/>
                  </a:lnTo>
                  <a:close/>
                </a:path>
                <a:path w="5209540" h="458470">
                  <a:moveTo>
                    <a:pt x="740841" y="125107"/>
                  </a:moveTo>
                  <a:lnTo>
                    <a:pt x="740613" y="121043"/>
                  </a:lnTo>
                  <a:lnTo>
                    <a:pt x="737641" y="118186"/>
                  </a:lnTo>
                  <a:lnTo>
                    <a:pt x="732878" y="118389"/>
                  </a:lnTo>
                  <a:lnTo>
                    <a:pt x="725766" y="121513"/>
                  </a:lnTo>
                  <a:lnTo>
                    <a:pt x="729767" y="131864"/>
                  </a:lnTo>
                  <a:lnTo>
                    <a:pt x="737349" y="128536"/>
                  </a:lnTo>
                  <a:lnTo>
                    <a:pt x="740841" y="125107"/>
                  </a:lnTo>
                  <a:close/>
                </a:path>
                <a:path w="5209540" h="458470">
                  <a:moveTo>
                    <a:pt x="781138" y="142125"/>
                  </a:moveTo>
                  <a:lnTo>
                    <a:pt x="780935" y="138061"/>
                  </a:lnTo>
                  <a:lnTo>
                    <a:pt x="777976" y="135191"/>
                  </a:lnTo>
                  <a:lnTo>
                    <a:pt x="773226" y="135369"/>
                  </a:lnTo>
                  <a:lnTo>
                    <a:pt x="766114" y="138455"/>
                  </a:lnTo>
                  <a:lnTo>
                    <a:pt x="770064" y="148831"/>
                  </a:lnTo>
                  <a:lnTo>
                    <a:pt x="777633" y="145542"/>
                  </a:lnTo>
                  <a:lnTo>
                    <a:pt x="781138" y="142125"/>
                  </a:lnTo>
                  <a:close/>
                </a:path>
                <a:path w="5209540" h="458470">
                  <a:moveTo>
                    <a:pt x="781291" y="107327"/>
                  </a:moveTo>
                  <a:lnTo>
                    <a:pt x="781075" y="103263"/>
                  </a:lnTo>
                  <a:lnTo>
                    <a:pt x="778103" y="100406"/>
                  </a:lnTo>
                  <a:lnTo>
                    <a:pt x="773341" y="100609"/>
                  </a:lnTo>
                  <a:lnTo>
                    <a:pt x="766229" y="103733"/>
                  </a:lnTo>
                  <a:lnTo>
                    <a:pt x="770204" y="114096"/>
                  </a:lnTo>
                  <a:lnTo>
                    <a:pt x="777786" y="110756"/>
                  </a:lnTo>
                  <a:lnTo>
                    <a:pt x="781291" y="107327"/>
                  </a:lnTo>
                  <a:close/>
                </a:path>
                <a:path w="5209540" h="458470">
                  <a:moveTo>
                    <a:pt x="821550" y="124599"/>
                  </a:moveTo>
                  <a:lnTo>
                    <a:pt x="821359" y="120548"/>
                  </a:lnTo>
                  <a:lnTo>
                    <a:pt x="818400" y="117665"/>
                  </a:lnTo>
                  <a:lnTo>
                    <a:pt x="813638" y="117805"/>
                  </a:lnTo>
                  <a:lnTo>
                    <a:pt x="806526" y="120891"/>
                  </a:lnTo>
                  <a:lnTo>
                    <a:pt x="810450" y="131279"/>
                  </a:lnTo>
                  <a:lnTo>
                    <a:pt x="818019" y="127977"/>
                  </a:lnTo>
                  <a:lnTo>
                    <a:pt x="821550" y="124599"/>
                  </a:lnTo>
                  <a:close/>
                </a:path>
                <a:path w="5209540" h="458470">
                  <a:moveTo>
                    <a:pt x="821728" y="89560"/>
                  </a:moveTo>
                  <a:lnTo>
                    <a:pt x="821524" y="85496"/>
                  </a:lnTo>
                  <a:lnTo>
                    <a:pt x="818565" y="82626"/>
                  </a:lnTo>
                  <a:lnTo>
                    <a:pt x="813803" y="82829"/>
                  </a:lnTo>
                  <a:lnTo>
                    <a:pt x="806691" y="85966"/>
                  </a:lnTo>
                  <a:lnTo>
                    <a:pt x="810653" y="96316"/>
                  </a:lnTo>
                  <a:lnTo>
                    <a:pt x="818222" y="92989"/>
                  </a:lnTo>
                  <a:lnTo>
                    <a:pt x="821728" y="89560"/>
                  </a:lnTo>
                  <a:close/>
                </a:path>
                <a:path w="5209540" h="458470">
                  <a:moveTo>
                    <a:pt x="862063" y="107340"/>
                  </a:moveTo>
                  <a:lnTo>
                    <a:pt x="861885" y="103276"/>
                  </a:lnTo>
                  <a:lnTo>
                    <a:pt x="858939" y="100380"/>
                  </a:lnTo>
                  <a:lnTo>
                    <a:pt x="854189" y="100533"/>
                  </a:lnTo>
                  <a:lnTo>
                    <a:pt x="847051" y="103568"/>
                  </a:lnTo>
                  <a:lnTo>
                    <a:pt x="850950" y="113957"/>
                  </a:lnTo>
                  <a:lnTo>
                    <a:pt x="858545" y="110718"/>
                  </a:lnTo>
                  <a:lnTo>
                    <a:pt x="862063" y="107340"/>
                  </a:lnTo>
                  <a:close/>
                </a:path>
                <a:path w="5209540" h="458470">
                  <a:moveTo>
                    <a:pt x="862317" y="72097"/>
                  </a:moveTo>
                  <a:lnTo>
                    <a:pt x="862126" y="68033"/>
                  </a:lnTo>
                  <a:lnTo>
                    <a:pt x="859167" y="65163"/>
                  </a:lnTo>
                  <a:lnTo>
                    <a:pt x="854392" y="65328"/>
                  </a:lnTo>
                  <a:lnTo>
                    <a:pt x="847255" y="68402"/>
                  </a:lnTo>
                  <a:lnTo>
                    <a:pt x="851192" y="78778"/>
                  </a:lnTo>
                  <a:lnTo>
                    <a:pt x="858786" y="75501"/>
                  </a:lnTo>
                  <a:lnTo>
                    <a:pt x="862317" y="72097"/>
                  </a:lnTo>
                  <a:close/>
                </a:path>
                <a:path w="5209540" h="458470">
                  <a:moveTo>
                    <a:pt x="902589" y="90068"/>
                  </a:moveTo>
                  <a:lnTo>
                    <a:pt x="902411" y="86004"/>
                  </a:lnTo>
                  <a:lnTo>
                    <a:pt x="899477" y="83108"/>
                  </a:lnTo>
                  <a:lnTo>
                    <a:pt x="894727" y="83248"/>
                  </a:lnTo>
                  <a:lnTo>
                    <a:pt x="887590" y="86283"/>
                  </a:lnTo>
                  <a:lnTo>
                    <a:pt x="891463" y="96685"/>
                  </a:lnTo>
                  <a:lnTo>
                    <a:pt x="899058" y="93446"/>
                  </a:lnTo>
                  <a:lnTo>
                    <a:pt x="902589" y="90068"/>
                  </a:lnTo>
                  <a:close/>
                </a:path>
                <a:path w="5209540" h="458470">
                  <a:moveTo>
                    <a:pt x="902893" y="54648"/>
                  </a:moveTo>
                  <a:lnTo>
                    <a:pt x="902716" y="50584"/>
                  </a:lnTo>
                  <a:lnTo>
                    <a:pt x="899769" y="47701"/>
                  </a:lnTo>
                  <a:lnTo>
                    <a:pt x="895007" y="47866"/>
                  </a:lnTo>
                  <a:lnTo>
                    <a:pt x="887869" y="50939"/>
                  </a:lnTo>
                  <a:lnTo>
                    <a:pt x="891768" y="61315"/>
                  </a:lnTo>
                  <a:lnTo>
                    <a:pt x="899375" y="58051"/>
                  </a:lnTo>
                  <a:lnTo>
                    <a:pt x="902893" y="54648"/>
                  </a:lnTo>
                  <a:close/>
                </a:path>
                <a:path w="5209540" h="458470">
                  <a:moveTo>
                    <a:pt x="943470" y="37185"/>
                  </a:moveTo>
                  <a:lnTo>
                    <a:pt x="943305" y="33108"/>
                  </a:lnTo>
                  <a:lnTo>
                    <a:pt x="940371" y="30226"/>
                  </a:lnTo>
                  <a:lnTo>
                    <a:pt x="935609" y="30391"/>
                  </a:lnTo>
                  <a:lnTo>
                    <a:pt x="928471" y="33464"/>
                  </a:lnTo>
                  <a:lnTo>
                    <a:pt x="932345" y="43865"/>
                  </a:lnTo>
                  <a:lnTo>
                    <a:pt x="939939" y="40589"/>
                  </a:lnTo>
                  <a:lnTo>
                    <a:pt x="943470" y="37185"/>
                  </a:lnTo>
                  <a:close/>
                </a:path>
                <a:path w="5209540" h="458470">
                  <a:moveTo>
                    <a:pt x="947166" y="72986"/>
                  </a:moveTo>
                  <a:lnTo>
                    <a:pt x="942403" y="62966"/>
                  </a:lnTo>
                  <a:lnTo>
                    <a:pt x="935266" y="65976"/>
                  </a:lnTo>
                  <a:lnTo>
                    <a:pt x="928128" y="69011"/>
                  </a:lnTo>
                  <a:lnTo>
                    <a:pt x="931976" y="79425"/>
                  </a:lnTo>
                  <a:lnTo>
                    <a:pt x="947166" y="72986"/>
                  </a:lnTo>
                  <a:close/>
                </a:path>
                <a:path w="5209540" h="458470">
                  <a:moveTo>
                    <a:pt x="984224" y="20116"/>
                  </a:moveTo>
                  <a:lnTo>
                    <a:pt x="984072" y="16065"/>
                  </a:lnTo>
                  <a:lnTo>
                    <a:pt x="981138" y="13157"/>
                  </a:lnTo>
                  <a:lnTo>
                    <a:pt x="976363" y="13271"/>
                  </a:lnTo>
                  <a:lnTo>
                    <a:pt x="969187" y="16268"/>
                  </a:lnTo>
                  <a:lnTo>
                    <a:pt x="973023" y="26682"/>
                  </a:lnTo>
                  <a:lnTo>
                    <a:pt x="980655" y="23482"/>
                  </a:lnTo>
                  <a:lnTo>
                    <a:pt x="984224" y="20116"/>
                  </a:lnTo>
                  <a:close/>
                </a:path>
                <a:path w="5209540" h="458470">
                  <a:moveTo>
                    <a:pt x="1024978" y="3086"/>
                  </a:moveTo>
                  <a:lnTo>
                    <a:pt x="1024902" y="825"/>
                  </a:lnTo>
                  <a:lnTo>
                    <a:pt x="1010564" y="825"/>
                  </a:lnTo>
                  <a:lnTo>
                    <a:pt x="1013777" y="9639"/>
                  </a:lnTo>
                  <a:lnTo>
                    <a:pt x="1021410" y="6451"/>
                  </a:lnTo>
                  <a:lnTo>
                    <a:pt x="1024978" y="3086"/>
                  </a:lnTo>
                  <a:close/>
                </a:path>
                <a:path w="5209540" h="458470">
                  <a:moveTo>
                    <a:pt x="4396295" y="3606"/>
                  </a:moveTo>
                  <a:lnTo>
                    <a:pt x="4389247" y="304"/>
                  </a:lnTo>
                  <a:lnTo>
                    <a:pt x="4384497" y="0"/>
                  </a:lnTo>
                  <a:lnTo>
                    <a:pt x="4381474" y="2794"/>
                  </a:lnTo>
                  <a:lnTo>
                    <a:pt x="4381195" y="6858"/>
                  </a:lnTo>
                  <a:lnTo>
                    <a:pt x="4384624" y="10375"/>
                  </a:lnTo>
                  <a:lnTo>
                    <a:pt x="4392104" y="13881"/>
                  </a:lnTo>
                  <a:lnTo>
                    <a:pt x="4396295" y="3606"/>
                  </a:lnTo>
                  <a:close/>
                </a:path>
                <a:path w="5209540" h="458470">
                  <a:moveTo>
                    <a:pt x="4436338" y="22377"/>
                  </a:moveTo>
                  <a:lnTo>
                    <a:pt x="4429290" y="19075"/>
                  </a:lnTo>
                  <a:lnTo>
                    <a:pt x="4424527" y="18757"/>
                  </a:lnTo>
                  <a:lnTo>
                    <a:pt x="4421492" y="21539"/>
                  </a:lnTo>
                  <a:lnTo>
                    <a:pt x="4421175" y="25603"/>
                  </a:lnTo>
                  <a:lnTo>
                    <a:pt x="4424591" y="29108"/>
                  </a:lnTo>
                  <a:lnTo>
                    <a:pt x="4432084" y="32626"/>
                  </a:lnTo>
                  <a:lnTo>
                    <a:pt x="4436338" y="22377"/>
                  </a:lnTo>
                  <a:close/>
                </a:path>
                <a:path w="5209540" h="458470">
                  <a:moveTo>
                    <a:pt x="4472610" y="41300"/>
                  </a:moveTo>
                  <a:lnTo>
                    <a:pt x="4469333" y="37846"/>
                  </a:lnTo>
                  <a:lnTo>
                    <a:pt x="4464558" y="37528"/>
                  </a:lnTo>
                  <a:lnTo>
                    <a:pt x="4461497" y="40297"/>
                  </a:lnTo>
                  <a:lnTo>
                    <a:pt x="4461167" y="44348"/>
                  </a:lnTo>
                  <a:lnTo>
                    <a:pt x="4464570" y="47853"/>
                  </a:lnTo>
                  <a:lnTo>
                    <a:pt x="4469460" y="48234"/>
                  </a:lnTo>
                  <a:lnTo>
                    <a:pt x="4472394" y="45402"/>
                  </a:lnTo>
                  <a:lnTo>
                    <a:pt x="4472610" y="41300"/>
                  </a:lnTo>
                  <a:close/>
                </a:path>
                <a:path w="5209540" h="458470">
                  <a:moveTo>
                    <a:pt x="4512653" y="60071"/>
                  </a:moveTo>
                  <a:lnTo>
                    <a:pt x="4509376" y="56629"/>
                  </a:lnTo>
                  <a:lnTo>
                    <a:pt x="4504601" y="56299"/>
                  </a:lnTo>
                  <a:lnTo>
                    <a:pt x="4501515" y="59055"/>
                  </a:lnTo>
                  <a:lnTo>
                    <a:pt x="4501146" y="63093"/>
                  </a:lnTo>
                  <a:lnTo>
                    <a:pt x="4504537" y="66598"/>
                  </a:lnTo>
                  <a:lnTo>
                    <a:pt x="4509440" y="66979"/>
                  </a:lnTo>
                  <a:lnTo>
                    <a:pt x="4512411" y="64160"/>
                  </a:lnTo>
                  <a:lnTo>
                    <a:pt x="4512653" y="60071"/>
                  </a:lnTo>
                  <a:close/>
                </a:path>
                <a:path w="5209540" h="458470">
                  <a:moveTo>
                    <a:pt x="4552175" y="79857"/>
                  </a:moveTo>
                  <a:lnTo>
                    <a:pt x="4548975" y="76314"/>
                  </a:lnTo>
                  <a:lnTo>
                    <a:pt x="4544238" y="75869"/>
                  </a:lnTo>
                  <a:lnTo>
                    <a:pt x="4541151" y="78574"/>
                  </a:lnTo>
                  <a:lnTo>
                    <a:pt x="4540758" y="82638"/>
                  </a:lnTo>
                  <a:lnTo>
                    <a:pt x="4544085" y="86258"/>
                  </a:lnTo>
                  <a:lnTo>
                    <a:pt x="4548937" y="86766"/>
                  </a:lnTo>
                  <a:lnTo>
                    <a:pt x="4551896" y="83985"/>
                  </a:lnTo>
                  <a:lnTo>
                    <a:pt x="4552175" y="79857"/>
                  </a:lnTo>
                  <a:close/>
                </a:path>
                <a:path w="5209540" h="458470">
                  <a:moveTo>
                    <a:pt x="4591672" y="99720"/>
                  </a:moveTo>
                  <a:lnTo>
                    <a:pt x="4588484" y="96177"/>
                  </a:lnTo>
                  <a:lnTo>
                    <a:pt x="4583735" y="95732"/>
                  </a:lnTo>
                  <a:lnTo>
                    <a:pt x="4580623" y="98437"/>
                  </a:lnTo>
                  <a:lnTo>
                    <a:pt x="4580204" y="102489"/>
                  </a:lnTo>
                  <a:lnTo>
                    <a:pt x="4583531" y="106095"/>
                  </a:lnTo>
                  <a:lnTo>
                    <a:pt x="4588395" y="106603"/>
                  </a:lnTo>
                  <a:lnTo>
                    <a:pt x="4591380" y="103835"/>
                  </a:lnTo>
                  <a:lnTo>
                    <a:pt x="4591672" y="99720"/>
                  </a:lnTo>
                  <a:close/>
                </a:path>
                <a:path w="5209540" h="458470">
                  <a:moveTo>
                    <a:pt x="4631169" y="119583"/>
                  </a:moveTo>
                  <a:lnTo>
                    <a:pt x="4627994" y="116052"/>
                  </a:lnTo>
                  <a:lnTo>
                    <a:pt x="4623232" y="115595"/>
                  </a:lnTo>
                  <a:lnTo>
                    <a:pt x="4620107" y="118287"/>
                  </a:lnTo>
                  <a:lnTo>
                    <a:pt x="4619663" y="122326"/>
                  </a:lnTo>
                  <a:lnTo>
                    <a:pt x="4622978" y="125933"/>
                  </a:lnTo>
                  <a:lnTo>
                    <a:pt x="4627854" y="126441"/>
                  </a:lnTo>
                  <a:lnTo>
                    <a:pt x="4630852" y="123698"/>
                  </a:lnTo>
                  <a:lnTo>
                    <a:pt x="4631169" y="119583"/>
                  </a:lnTo>
                  <a:close/>
                </a:path>
                <a:path w="5209540" h="458470">
                  <a:moveTo>
                    <a:pt x="4670679" y="139458"/>
                  </a:moveTo>
                  <a:lnTo>
                    <a:pt x="4667504" y="135915"/>
                  </a:lnTo>
                  <a:lnTo>
                    <a:pt x="4662729" y="135458"/>
                  </a:lnTo>
                  <a:lnTo>
                    <a:pt x="4659579" y="138137"/>
                  </a:lnTo>
                  <a:lnTo>
                    <a:pt x="4659122" y="142163"/>
                  </a:lnTo>
                  <a:lnTo>
                    <a:pt x="4662424" y="145757"/>
                  </a:lnTo>
                  <a:lnTo>
                    <a:pt x="4667301" y="146278"/>
                  </a:lnTo>
                  <a:lnTo>
                    <a:pt x="4670336" y="143548"/>
                  </a:lnTo>
                  <a:lnTo>
                    <a:pt x="4670679" y="139458"/>
                  </a:lnTo>
                  <a:close/>
                </a:path>
                <a:path w="5209540" h="458470">
                  <a:moveTo>
                    <a:pt x="4709820" y="159981"/>
                  </a:moveTo>
                  <a:lnTo>
                    <a:pt x="4706709" y="156349"/>
                  </a:lnTo>
                  <a:lnTo>
                    <a:pt x="4701984" y="155778"/>
                  </a:lnTo>
                  <a:lnTo>
                    <a:pt x="4698835" y="158407"/>
                  </a:lnTo>
                  <a:lnTo>
                    <a:pt x="4698327" y="162458"/>
                  </a:lnTo>
                  <a:lnTo>
                    <a:pt x="4701565" y="166166"/>
                  </a:lnTo>
                  <a:lnTo>
                    <a:pt x="4706417" y="166801"/>
                  </a:lnTo>
                  <a:lnTo>
                    <a:pt x="4709439" y="164096"/>
                  </a:lnTo>
                  <a:lnTo>
                    <a:pt x="4709820" y="159981"/>
                  </a:lnTo>
                  <a:close/>
                </a:path>
                <a:path w="5209540" h="458470">
                  <a:moveTo>
                    <a:pt x="4748796" y="180860"/>
                  </a:moveTo>
                  <a:lnTo>
                    <a:pt x="4745685" y="177228"/>
                  </a:lnTo>
                  <a:lnTo>
                    <a:pt x="4740961" y="176657"/>
                  </a:lnTo>
                  <a:lnTo>
                    <a:pt x="4737786" y="179285"/>
                  </a:lnTo>
                  <a:lnTo>
                    <a:pt x="4737265" y="183324"/>
                  </a:lnTo>
                  <a:lnTo>
                    <a:pt x="4740491" y="187020"/>
                  </a:lnTo>
                  <a:lnTo>
                    <a:pt x="4745342" y="187655"/>
                  </a:lnTo>
                  <a:lnTo>
                    <a:pt x="4748403" y="184962"/>
                  </a:lnTo>
                  <a:lnTo>
                    <a:pt x="4748796" y="180860"/>
                  </a:lnTo>
                  <a:close/>
                </a:path>
                <a:path w="5209540" h="458470">
                  <a:moveTo>
                    <a:pt x="4787760" y="201739"/>
                  </a:moveTo>
                  <a:lnTo>
                    <a:pt x="4784661" y="198107"/>
                  </a:lnTo>
                  <a:lnTo>
                    <a:pt x="4779924" y="197535"/>
                  </a:lnTo>
                  <a:lnTo>
                    <a:pt x="4776736" y="200152"/>
                  </a:lnTo>
                  <a:lnTo>
                    <a:pt x="4776203" y="204177"/>
                  </a:lnTo>
                  <a:lnTo>
                    <a:pt x="4779416" y="207860"/>
                  </a:lnTo>
                  <a:lnTo>
                    <a:pt x="4784280" y="208508"/>
                  </a:lnTo>
                  <a:lnTo>
                    <a:pt x="4787354" y="205828"/>
                  </a:lnTo>
                  <a:lnTo>
                    <a:pt x="4787760" y="201739"/>
                  </a:lnTo>
                  <a:close/>
                </a:path>
                <a:path w="5209540" h="458470">
                  <a:moveTo>
                    <a:pt x="4826736" y="222618"/>
                  </a:moveTo>
                  <a:lnTo>
                    <a:pt x="4823650" y="218998"/>
                  </a:lnTo>
                  <a:lnTo>
                    <a:pt x="4818900" y="218414"/>
                  </a:lnTo>
                  <a:lnTo>
                    <a:pt x="4815687" y="221018"/>
                  </a:lnTo>
                  <a:lnTo>
                    <a:pt x="4815129" y="225044"/>
                  </a:lnTo>
                  <a:lnTo>
                    <a:pt x="4818342" y="228727"/>
                  </a:lnTo>
                  <a:lnTo>
                    <a:pt x="4823206" y="229374"/>
                  </a:lnTo>
                  <a:lnTo>
                    <a:pt x="4826292" y="226707"/>
                  </a:lnTo>
                  <a:lnTo>
                    <a:pt x="4826736" y="222618"/>
                  </a:lnTo>
                  <a:close/>
                </a:path>
                <a:path w="5209540" h="458470">
                  <a:moveTo>
                    <a:pt x="4865598" y="243674"/>
                  </a:moveTo>
                  <a:lnTo>
                    <a:pt x="4862576" y="239966"/>
                  </a:lnTo>
                  <a:lnTo>
                    <a:pt x="4857864" y="239306"/>
                  </a:lnTo>
                  <a:lnTo>
                    <a:pt x="4854651" y="241871"/>
                  </a:lnTo>
                  <a:lnTo>
                    <a:pt x="4854054" y="245910"/>
                  </a:lnTo>
                  <a:lnTo>
                    <a:pt x="4857216" y="249669"/>
                  </a:lnTo>
                  <a:lnTo>
                    <a:pt x="4862042" y="250418"/>
                  </a:lnTo>
                  <a:lnTo>
                    <a:pt x="4865128" y="247789"/>
                  </a:lnTo>
                  <a:lnTo>
                    <a:pt x="4865598" y="243674"/>
                  </a:lnTo>
                  <a:close/>
                </a:path>
                <a:path w="5209540" h="458470">
                  <a:moveTo>
                    <a:pt x="4904054" y="265493"/>
                  </a:moveTo>
                  <a:lnTo>
                    <a:pt x="4901031" y="261785"/>
                  </a:lnTo>
                  <a:lnTo>
                    <a:pt x="4896320" y="261112"/>
                  </a:lnTo>
                  <a:lnTo>
                    <a:pt x="4893094" y="263652"/>
                  </a:lnTo>
                  <a:lnTo>
                    <a:pt x="4892484" y="267690"/>
                  </a:lnTo>
                  <a:lnTo>
                    <a:pt x="4895621" y="271462"/>
                  </a:lnTo>
                  <a:lnTo>
                    <a:pt x="4900460" y="272211"/>
                  </a:lnTo>
                  <a:lnTo>
                    <a:pt x="4903559" y="269595"/>
                  </a:lnTo>
                  <a:lnTo>
                    <a:pt x="4904054" y="265493"/>
                  </a:lnTo>
                  <a:close/>
                </a:path>
                <a:path w="5209540" h="458470">
                  <a:moveTo>
                    <a:pt x="4942497" y="287312"/>
                  </a:moveTo>
                  <a:lnTo>
                    <a:pt x="4939487" y="283616"/>
                  </a:lnTo>
                  <a:lnTo>
                    <a:pt x="4934763" y="282930"/>
                  </a:lnTo>
                  <a:lnTo>
                    <a:pt x="4931524" y="285470"/>
                  </a:lnTo>
                  <a:lnTo>
                    <a:pt x="4930889" y="289496"/>
                  </a:lnTo>
                  <a:lnTo>
                    <a:pt x="4934026" y="293268"/>
                  </a:lnTo>
                  <a:lnTo>
                    <a:pt x="4938865" y="294017"/>
                  </a:lnTo>
                  <a:lnTo>
                    <a:pt x="4941989" y="291401"/>
                  </a:lnTo>
                  <a:lnTo>
                    <a:pt x="4942497" y="287312"/>
                  </a:lnTo>
                  <a:close/>
                </a:path>
                <a:path w="5209540" h="458470">
                  <a:moveTo>
                    <a:pt x="4980952" y="309130"/>
                  </a:moveTo>
                  <a:lnTo>
                    <a:pt x="4977943" y="305435"/>
                  </a:lnTo>
                  <a:lnTo>
                    <a:pt x="4973218" y="304749"/>
                  </a:lnTo>
                  <a:lnTo>
                    <a:pt x="4969954" y="307276"/>
                  </a:lnTo>
                  <a:lnTo>
                    <a:pt x="4969307" y="311289"/>
                  </a:lnTo>
                  <a:lnTo>
                    <a:pt x="4972431" y="315048"/>
                  </a:lnTo>
                  <a:lnTo>
                    <a:pt x="4977282" y="315810"/>
                  </a:lnTo>
                  <a:lnTo>
                    <a:pt x="4980419" y="313220"/>
                  </a:lnTo>
                  <a:lnTo>
                    <a:pt x="4980952" y="309130"/>
                  </a:lnTo>
                  <a:close/>
                </a:path>
                <a:path w="5209540" h="458470">
                  <a:moveTo>
                    <a:pt x="5019395" y="330949"/>
                  </a:moveTo>
                  <a:lnTo>
                    <a:pt x="5016398" y="327253"/>
                  </a:lnTo>
                  <a:lnTo>
                    <a:pt x="5011661" y="326567"/>
                  </a:lnTo>
                  <a:lnTo>
                    <a:pt x="5008384" y="329082"/>
                  </a:lnTo>
                  <a:lnTo>
                    <a:pt x="5007724" y="333095"/>
                  </a:lnTo>
                  <a:lnTo>
                    <a:pt x="5010848" y="336842"/>
                  </a:lnTo>
                  <a:lnTo>
                    <a:pt x="5015700" y="337616"/>
                  </a:lnTo>
                  <a:lnTo>
                    <a:pt x="5018849" y="335026"/>
                  </a:lnTo>
                  <a:lnTo>
                    <a:pt x="5019395" y="330949"/>
                  </a:lnTo>
                  <a:close/>
                </a:path>
                <a:path w="5209540" h="458470">
                  <a:moveTo>
                    <a:pt x="5057572" y="353237"/>
                  </a:moveTo>
                  <a:lnTo>
                    <a:pt x="5054625" y="349465"/>
                  </a:lnTo>
                  <a:lnTo>
                    <a:pt x="5049939" y="348678"/>
                  </a:lnTo>
                  <a:lnTo>
                    <a:pt x="5046662" y="351155"/>
                  </a:lnTo>
                  <a:lnTo>
                    <a:pt x="5045964" y="355180"/>
                  </a:lnTo>
                  <a:lnTo>
                    <a:pt x="5049024" y="359029"/>
                  </a:lnTo>
                  <a:lnTo>
                    <a:pt x="5053838" y="359879"/>
                  </a:lnTo>
                  <a:lnTo>
                    <a:pt x="5056987" y="357327"/>
                  </a:lnTo>
                  <a:lnTo>
                    <a:pt x="5057572" y="353237"/>
                  </a:lnTo>
                  <a:close/>
                </a:path>
                <a:path w="5209540" h="458470">
                  <a:moveTo>
                    <a:pt x="5095506" y="375932"/>
                  </a:moveTo>
                  <a:lnTo>
                    <a:pt x="5092573" y="372160"/>
                  </a:lnTo>
                  <a:lnTo>
                    <a:pt x="5087874" y="371373"/>
                  </a:lnTo>
                  <a:lnTo>
                    <a:pt x="5084584" y="373837"/>
                  </a:lnTo>
                  <a:lnTo>
                    <a:pt x="5083873" y="377850"/>
                  </a:lnTo>
                  <a:lnTo>
                    <a:pt x="5086934" y="381698"/>
                  </a:lnTo>
                  <a:lnTo>
                    <a:pt x="5091747" y="382562"/>
                  </a:lnTo>
                  <a:lnTo>
                    <a:pt x="5094922" y="380009"/>
                  </a:lnTo>
                  <a:lnTo>
                    <a:pt x="5095506" y="375932"/>
                  </a:lnTo>
                  <a:close/>
                </a:path>
                <a:path w="5209540" h="458470">
                  <a:moveTo>
                    <a:pt x="5133441" y="398614"/>
                  </a:moveTo>
                  <a:lnTo>
                    <a:pt x="5130520" y="394843"/>
                  </a:lnTo>
                  <a:lnTo>
                    <a:pt x="5125809" y="394055"/>
                  </a:lnTo>
                  <a:lnTo>
                    <a:pt x="5122507" y="396519"/>
                  </a:lnTo>
                  <a:lnTo>
                    <a:pt x="5121783" y="400519"/>
                  </a:lnTo>
                  <a:lnTo>
                    <a:pt x="5124831" y="404355"/>
                  </a:lnTo>
                  <a:lnTo>
                    <a:pt x="5129657" y="405231"/>
                  </a:lnTo>
                  <a:lnTo>
                    <a:pt x="5132844" y="402691"/>
                  </a:lnTo>
                  <a:lnTo>
                    <a:pt x="5133441" y="398614"/>
                  </a:lnTo>
                  <a:close/>
                </a:path>
                <a:path w="5209540" h="458470">
                  <a:moveTo>
                    <a:pt x="5171389" y="421297"/>
                  </a:moveTo>
                  <a:lnTo>
                    <a:pt x="5168468" y="417537"/>
                  </a:lnTo>
                  <a:lnTo>
                    <a:pt x="5163756" y="416737"/>
                  </a:lnTo>
                  <a:lnTo>
                    <a:pt x="5160429" y="419201"/>
                  </a:lnTo>
                  <a:lnTo>
                    <a:pt x="5159692" y="423189"/>
                  </a:lnTo>
                  <a:lnTo>
                    <a:pt x="5162740" y="427024"/>
                  </a:lnTo>
                  <a:lnTo>
                    <a:pt x="5167566" y="427901"/>
                  </a:lnTo>
                  <a:lnTo>
                    <a:pt x="5170767" y="425373"/>
                  </a:lnTo>
                  <a:lnTo>
                    <a:pt x="5171389" y="421297"/>
                  </a:lnTo>
                  <a:close/>
                </a:path>
                <a:path w="5209540" h="458470">
                  <a:moveTo>
                    <a:pt x="5209324" y="443992"/>
                  </a:moveTo>
                  <a:lnTo>
                    <a:pt x="5206416" y="440232"/>
                  </a:lnTo>
                  <a:lnTo>
                    <a:pt x="5201691" y="439432"/>
                  </a:lnTo>
                  <a:lnTo>
                    <a:pt x="5198351" y="441871"/>
                  </a:lnTo>
                  <a:lnTo>
                    <a:pt x="5197602" y="445871"/>
                  </a:lnTo>
                  <a:lnTo>
                    <a:pt x="5200637" y="449694"/>
                  </a:lnTo>
                  <a:lnTo>
                    <a:pt x="5205463" y="450570"/>
                  </a:lnTo>
                  <a:lnTo>
                    <a:pt x="5208689" y="448043"/>
                  </a:lnTo>
                  <a:lnTo>
                    <a:pt x="5209324" y="44399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3575786" y="6858000"/>
              <a:ext cx="5085080" cy="457200"/>
            </a:xfrm>
            <a:custGeom>
              <a:avLst/>
              <a:gdLst/>
              <a:ahLst/>
              <a:cxnLst/>
              <a:rect l="l" t="t" r="r" b="b"/>
              <a:pathLst>
                <a:path w="5085080" h="457200">
                  <a:moveTo>
                    <a:pt x="14986" y="456412"/>
                  </a:moveTo>
                  <a:lnTo>
                    <a:pt x="14782" y="452348"/>
                  </a:lnTo>
                  <a:lnTo>
                    <a:pt x="11836" y="449478"/>
                  </a:lnTo>
                  <a:lnTo>
                    <a:pt x="7099" y="449630"/>
                  </a:lnTo>
                  <a:lnTo>
                    <a:pt x="0" y="452678"/>
                  </a:lnTo>
                  <a:lnTo>
                    <a:pt x="1714" y="457200"/>
                  </a:lnTo>
                  <a:lnTo>
                    <a:pt x="14160" y="457200"/>
                  </a:lnTo>
                  <a:lnTo>
                    <a:pt x="14986" y="456412"/>
                  </a:lnTo>
                  <a:close/>
                </a:path>
                <a:path w="5085080" h="457200">
                  <a:moveTo>
                    <a:pt x="55321" y="439013"/>
                  </a:moveTo>
                  <a:lnTo>
                    <a:pt x="55118" y="434936"/>
                  </a:lnTo>
                  <a:lnTo>
                    <a:pt x="52171" y="432066"/>
                  </a:lnTo>
                  <a:lnTo>
                    <a:pt x="47421" y="432244"/>
                  </a:lnTo>
                  <a:lnTo>
                    <a:pt x="40335" y="435317"/>
                  </a:lnTo>
                  <a:lnTo>
                    <a:pt x="44272" y="445693"/>
                  </a:lnTo>
                  <a:lnTo>
                    <a:pt x="51828" y="442417"/>
                  </a:lnTo>
                  <a:lnTo>
                    <a:pt x="55321" y="439013"/>
                  </a:lnTo>
                  <a:close/>
                </a:path>
                <a:path w="5085080" h="457200">
                  <a:moveTo>
                    <a:pt x="95605" y="421487"/>
                  </a:moveTo>
                  <a:lnTo>
                    <a:pt x="95402" y="417423"/>
                  </a:lnTo>
                  <a:lnTo>
                    <a:pt x="92443" y="414553"/>
                  </a:lnTo>
                  <a:lnTo>
                    <a:pt x="87706" y="414731"/>
                  </a:lnTo>
                  <a:lnTo>
                    <a:pt x="80619" y="417804"/>
                  </a:lnTo>
                  <a:lnTo>
                    <a:pt x="84569" y="428180"/>
                  </a:lnTo>
                  <a:lnTo>
                    <a:pt x="92113" y="424891"/>
                  </a:lnTo>
                  <a:lnTo>
                    <a:pt x="95605" y="421487"/>
                  </a:lnTo>
                  <a:close/>
                </a:path>
                <a:path w="5085080" h="457200">
                  <a:moveTo>
                    <a:pt x="135902" y="403974"/>
                  </a:moveTo>
                  <a:lnTo>
                    <a:pt x="135686" y="399923"/>
                  </a:lnTo>
                  <a:lnTo>
                    <a:pt x="132727" y="397052"/>
                  </a:lnTo>
                  <a:lnTo>
                    <a:pt x="127990" y="397217"/>
                  </a:lnTo>
                  <a:lnTo>
                    <a:pt x="120904" y="400304"/>
                  </a:lnTo>
                  <a:lnTo>
                    <a:pt x="124866" y="410667"/>
                  </a:lnTo>
                  <a:lnTo>
                    <a:pt x="132410" y="407377"/>
                  </a:lnTo>
                  <a:lnTo>
                    <a:pt x="135902" y="403974"/>
                  </a:lnTo>
                  <a:close/>
                </a:path>
                <a:path w="5085080" h="457200">
                  <a:moveTo>
                    <a:pt x="176187" y="386473"/>
                  </a:moveTo>
                  <a:lnTo>
                    <a:pt x="175971" y="382409"/>
                  </a:lnTo>
                  <a:lnTo>
                    <a:pt x="173012" y="379539"/>
                  </a:lnTo>
                  <a:lnTo>
                    <a:pt x="168262" y="379704"/>
                  </a:lnTo>
                  <a:lnTo>
                    <a:pt x="161175" y="382790"/>
                  </a:lnTo>
                  <a:lnTo>
                    <a:pt x="165138" y="393141"/>
                  </a:lnTo>
                  <a:lnTo>
                    <a:pt x="172694" y="389864"/>
                  </a:lnTo>
                  <a:lnTo>
                    <a:pt x="176187" y="386473"/>
                  </a:lnTo>
                  <a:close/>
                </a:path>
                <a:path w="5085080" h="457200">
                  <a:moveTo>
                    <a:pt x="216433" y="368871"/>
                  </a:moveTo>
                  <a:lnTo>
                    <a:pt x="216217" y="364807"/>
                  </a:lnTo>
                  <a:lnTo>
                    <a:pt x="213258" y="361950"/>
                  </a:lnTo>
                  <a:lnTo>
                    <a:pt x="208521" y="362127"/>
                  </a:lnTo>
                  <a:lnTo>
                    <a:pt x="201447" y="365226"/>
                  </a:lnTo>
                  <a:lnTo>
                    <a:pt x="205409" y="375577"/>
                  </a:lnTo>
                  <a:lnTo>
                    <a:pt x="212953" y="372287"/>
                  </a:lnTo>
                  <a:lnTo>
                    <a:pt x="216433" y="368871"/>
                  </a:lnTo>
                  <a:close/>
                </a:path>
                <a:path w="5085080" h="457200">
                  <a:moveTo>
                    <a:pt x="256679" y="351282"/>
                  </a:moveTo>
                  <a:lnTo>
                    <a:pt x="256463" y="347218"/>
                  </a:lnTo>
                  <a:lnTo>
                    <a:pt x="253504" y="344360"/>
                  </a:lnTo>
                  <a:lnTo>
                    <a:pt x="248767" y="344538"/>
                  </a:lnTo>
                  <a:lnTo>
                    <a:pt x="241693" y="347637"/>
                  </a:lnTo>
                  <a:lnTo>
                    <a:pt x="245668" y="357987"/>
                  </a:lnTo>
                  <a:lnTo>
                    <a:pt x="253199" y="354698"/>
                  </a:lnTo>
                  <a:lnTo>
                    <a:pt x="256679" y="351282"/>
                  </a:lnTo>
                  <a:close/>
                </a:path>
                <a:path w="5085080" h="457200">
                  <a:moveTo>
                    <a:pt x="296938" y="333692"/>
                  </a:moveTo>
                  <a:lnTo>
                    <a:pt x="296722" y="329628"/>
                  </a:lnTo>
                  <a:lnTo>
                    <a:pt x="293751" y="326758"/>
                  </a:lnTo>
                  <a:lnTo>
                    <a:pt x="289013" y="326948"/>
                  </a:lnTo>
                  <a:lnTo>
                    <a:pt x="281940" y="330047"/>
                  </a:lnTo>
                  <a:lnTo>
                    <a:pt x="285915" y="340398"/>
                  </a:lnTo>
                  <a:lnTo>
                    <a:pt x="293458" y="337108"/>
                  </a:lnTo>
                  <a:lnTo>
                    <a:pt x="296938" y="333692"/>
                  </a:lnTo>
                  <a:close/>
                </a:path>
                <a:path w="5085080" h="457200">
                  <a:moveTo>
                    <a:pt x="337185" y="316103"/>
                  </a:moveTo>
                  <a:lnTo>
                    <a:pt x="336956" y="312039"/>
                  </a:lnTo>
                  <a:lnTo>
                    <a:pt x="333997" y="309168"/>
                  </a:lnTo>
                  <a:lnTo>
                    <a:pt x="329260" y="309359"/>
                  </a:lnTo>
                  <a:lnTo>
                    <a:pt x="322186" y="312458"/>
                  </a:lnTo>
                  <a:lnTo>
                    <a:pt x="326161" y="322808"/>
                  </a:lnTo>
                  <a:lnTo>
                    <a:pt x="333705" y="319519"/>
                  </a:lnTo>
                  <a:lnTo>
                    <a:pt x="337185" y="316103"/>
                  </a:lnTo>
                  <a:close/>
                </a:path>
                <a:path w="5085080" h="457200">
                  <a:moveTo>
                    <a:pt x="377431" y="298500"/>
                  </a:moveTo>
                  <a:lnTo>
                    <a:pt x="377215" y="294436"/>
                  </a:lnTo>
                  <a:lnTo>
                    <a:pt x="374256" y="291579"/>
                  </a:lnTo>
                  <a:lnTo>
                    <a:pt x="369519" y="291757"/>
                  </a:lnTo>
                  <a:lnTo>
                    <a:pt x="362445" y="294855"/>
                  </a:lnTo>
                  <a:lnTo>
                    <a:pt x="366420" y="305206"/>
                  </a:lnTo>
                  <a:lnTo>
                    <a:pt x="373951" y="301917"/>
                  </a:lnTo>
                  <a:lnTo>
                    <a:pt x="377431" y="298500"/>
                  </a:lnTo>
                  <a:close/>
                </a:path>
                <a:path w="5085080" h="457200">
                  <a:moveTo>
                    <a:pt x="417677" y="280911"/>
                  </a:moveTo>
                  <a:lnTo>
                    <a:pt x="417461" y="276847"/>
                  </a:lnTo>
                  <a:lnTo>
                    <a:pt x="414502" y="273977"/>
                  </a:lnTo>
                  <a:lnTo>
                    <a:pt x="409765" y="274167"/>
                  </a:lnTo>
                  <a:lnTo>
                    <a:pt x="402691" y="277266"/>
                  </a:lnTo>
                  <a:lnTo>
                    <a:pt x="406654" y="287616"/>
                  </a:lnTo>
                  <a:lnTo>
                    <a:pt x="414197" y="284327"/>
                  </a:lnTo>
                  <a:lnTo>
                    <a:pt x="417677" y="280911"/>
                  </a:lnTo>
                  <a:close/>
                </a:path>
                <a:path w="5085080" h="457200">
                  <a:moveTo>
                    <a:pt x="457949" y="263359"/>
                  </a:moveTo>
                  <a:lnTo>
                    <a:pt x="457733" y="259295"/>
                  </a:lnTo>
                  <a:lnTo>
                    <a:pt x="454774" y="256425"/>
                  </a:lnTo>
                  <a:lnTo>
                    <a:pt x="450024" y="256603"/>
                  </a:lnTo>
                  <a:lnTo>
                    <a:pt x="442937" y="259689"/>
                  </a:lnTo>
                  <a:lnTo>
                    <a:pt x="446900" y="270040"/>
                  </a:lnTo>
                  <a:lnTo>
                    <a:pt x="454456" y="266763"/>
                  </a:lnTo>
                  <a:lnTo>
                    <a:pt x="457949" y="263359"/>
                  </a:lnTo>
                  <a:close/>
                </a:path>
                <a:path w="5085080" h="457200">
                  <a:moveTo>
                    <a:pt x="498221" y="245846"/>
                  </a:moveTo>
                  <a:lnTo>
                    <a:pt x="498017" y="241782"/>
                  </a:lnTo>
                  <a:lnTo>
                    <a:pt x="495058" y="238912"/>
                  </a:lnTo>
                  <a:lnTo>
                    <a:pt x="490321" y="239090"/>
                  </a:lnTo>
                  <a:lnTo>
                    <a:pt x="483235" y="242163"/>
                  </a:lnTo>
                  <a:lnTo>
                    <a:pt x="487197" y="252539"/>
                  </a:lnTo>
                  <a:lnTo>
                    <a:pt x="494741" y="249250"/>
                  </a:lnTo>
                  <a:lnTo>
                    <a:pt x="498221" y="245846"/>
                  </a:lnTo>
                  <a:close/>
                </a:path>
                <a:path w="5085080" h="457200">
                  <a:moveTo>
                    <a:pt x="538505" y="228346"/>
                  </a:moveTo>
                  <a:lnTo>
                    <a:pt x="538302" y="224282"/>
                  </a:lnTo>
                  <a:lnTo>
                    <a:pt x="535343" y="221411"/>
                  </a:lnTo>
                  <a:lnTo>
                    <a:pt x="530606" y="221576"/>
                  </a:lnTo>
                  <a:lnTo>
                    <a:pt x="523519" y="224663"/>
                  </a:lnTo>
                  <a:lnTo>
                    <a:pt x="527469" y="235026"/>
                  </a:lnTo>
                  <a:lnTo>
                    <a:pt x="535012" y="231749"/>
                  </a:lnTo>
                  <a:lnTo>
                    <a:pt x="538505" y="228346"/>
                  </a:lnTo>
                  <a:close/>
                </a:path>
                <a:path w="5085080" h="457200">
                  <a:moveTo>
                    <a:pt x="578802" y="210883"/>
                  </a:moveTo>
                  <a:lnTo>
                    <a:pt x="578612" y="206819"/>
                  </a:lnTo>
                  <a:lnTo>
                    <a:pt x="575652" y="203949"/>
                  </a:lnTo>
                  <a:lnTo>
                    <a:pt x="570915" y="204101"/>
                  </a:lnTo>
                  <a:lnTo>
                    <a:pt x="563816" y="207149"/>
                  </a:lnTo>
                  <a:lnTo>
                    <a:pt x="567753" y="217525"/>
                  </a:lnTo>
                  <a:lnTo>
                    <a:pt x="575310" y="214274"/>
                  </a:lnTo>
                  <a:lnTo>
                    <a:pt x="578802" y="210883"/>
                  </a:lnTo>
                  <a:close/>
                </a:path>
                <a:path w="5085080" h="457200">
                  <a:moveTo>
                    <a:pt x="623214" y="193687"/>
                  </a:moveTo>
                  <a:lnTo>
                    <a:pt x="618375" y="183705"/>
                  </a:lnTo>
                  <a:lnTo>
                    <a:pt x="611276" y="186753"/>
                  </a:lnTo>
                  <a:lnTo>
                    <a:pt x="604177" y="189801"/>
                  </a:lnTo>
                  <a:lnTo>
                    <a:pt x="608101" y="200177"/>
                  </a:lnTo>
                  <a:lnTo>
                    <a:pt x="623214" y="193687"/>
                  </a:lnTo>
                  <a:close/>
                </a:path>
                <a:path w="5085080" h="457200">
                  <a:moveTo>
                    <a:pt x="663575" y="176339"/>
                  </a:moveTo>
                  <a:lnTo>
                    <a:pt x="658749" y="166357"/>
                  </a:lnTo>
                  <a:lnTo>
                    <a:pt x="651649" y="169405"/>
                  </a:lnTo>
                  <a:lnTo>
                    <a:pt x="644550" y="172453"/>
                  </a:lnTo>
                  <a:lnTo>
                    <a:pt x="648449" y="182841"/>
                  </a:lnTo>
                  <a:lnTo>
                    <a:pt x="663575" y="176339"/>
                  </a:lnTo>
                  <a:close/>
                </a:path>
                <a:path w="5085080" h="457200">
                  <a:moveTo>
                    <a:pt x="703948" y="159092"/>
                  </a:moveTo>
                  <a:lnTo>
                    <a:pt x="699147" y="149085"/>
                  </a:lnTo>
                  <a:lnTo>
                    <a:pt x="692023" y="152095"/>
                  </a:lnTo>
                  <a:lnTo>
                    <a:pt x="684911" y="155105"/>
                  </a:lnTo>
                  <a:lnTo>
                    <a:pt x="688797" y="165506"/>
                  </a:lnTo>
                  <a:lnTo>
                    <a:pt x="703948" y="159092"/>
                  </a:lnTo>
                  <a:close/>
                </a:path>
                <a:path w="5085080" h="457200">
                  <a:moveTo>
                    <a:pt x="744410" y="142011"/>
                  </a:moveTo>
                  <a:lnTo>
                    <a:pt x="739635" y="132003"/>
                  </a:lnTo>
                  <a:lnTo>
                    <a:pt x="732510" y="135001"/>
                  </a:lnTo>
                  <a:lnTo>
                    <a:pt x="725385" y="138010"/>
                  </a:lnTo>
                  <a:lnTo>
                    <a:pt x="729246" y="148412"/>
                  </a:lnTo>
                  <a:lnTo>
                    <a:pt x="744410" y="142011"/>
                  </a:lnTo>
                  <a:close/>
                </a:path>
                <a:path w="5085080" h="457200">
                  <a:moveTo>
                    <a:pt x="784860" y="124942"/>
                  </a:moveTo>
                  <a:lnTo>
                    <a:pt x="780110" y="114909"/>
                  </a:lnTo>
                  <a:lnTo>
                    <a:pt x="772985" y="117919"/>
                  </a:lnTo>
                  <a:lnTo>
                    <a:pt x="765860" y="120929"/>
                  </a:lnTo>
                  <a:lnTo>
                    <a:pt x="769696" y="131330"/>
                  </a:lnTo>
                  <a:lnTo>
                    <a:pt x="784860" y="124942"/>
                  </a:lnTo>
                  <a:close/>
                </a:path>
                <a:path w="5085080" h="457200">
                  <a:moveTo>
                    <a:pt x="825347" y="107937"/>
                  </a:moveTo>
                  <a:lnTo>
                    <a:pt x="820623" y="97891"/>
                  </a:lnTo>
                  <a:lnTo>
                    <a:pt x="813473" y="100838"/>
                  </a:lnTo>
                  <a:lnTo>
                    <a:pt x="806348" y="103835"/>
                  </a:lnTo>
                  <a:lnTo>
                    <a:pt x="810158" y="114249"/>
                  </a:lnTo>
                  <a:lnTo>
                    <a:pt x="817740" y="111061"/>
                  </a:lnTo>
                  <a:lnTo>
                    <a:pt x="825347" y="107937"/>
                  </a:lnTo>
                  <a:close/>
                </a:path>
                <a:path w="5085080" h="457200">
                  <a:moveTo>
                    <a:pt x="825842" y="72174"/>
                  </a:moveTo>
                  <a:lnTo>
                    <a:pt x="821080" y="62153"/>
                  </a:lnTo>
                  <a:lnTo>
                    <a:pt x="813943" y="65163"/>
                  </a:lnTo>
                  <a:lnTo>
                    <a:pt x="806805" y="68199"/>
                  </a:lnTo>
                  <a:lnTo>
                    <a:pt x="810653" y="78613"/>
                  </a:lnTo>
                  <a:lnTo>
                    <a:pt x="825842" y="72174"/>
                  </a:lnTo>
                  <a:close/>
                </a:path>
                <a:path w="5085080" h="457200">
                  <a:moveTo>
                    <a:pt x="865949" y="91224"/>
                  </a:moveTo>
                  <a:lnTo>
                    <a:pt x="861263" y="81165"/>
                  </a:lnTo>
                  <a:lnTo>
                    <a:pt x="854113" y="84112"/>
                  </a:lnTo>
                  <a:lnTo>
                    <a:pt x="846963" y="87058"/>
                  </a:lnTo>
                  <a:lnTo>
                    <a:pt x="850747" y="97485"/>
                  </a:lnTo>
                  <a:lnTo>
                    <a:pt x="865949" y="91224"/>
                  </a:lnTo>
                  <a:close/>
                </a:path>
                <a:path w="5085080" h="457200">
                  <a:moveTo>
                    <a:pt x="866533" y="55308"/>
                  </a:moveTo>
                  <a:lnTo>
                    <a:pt x="861809" y="45275"/>
                  </a:lnTo>
                  <a:lnTo>
                    <a:pt x="854646" y="48247"/>
                  </a:lnTo>
                  <a:lnTo>
                    <a:pt x="847483" y="51219"/>
                  </a:lnTo>
                  <a:lnTo>
                    <a:pt x="851293" y="61633"/>
                  </a:lnTo>
                  <a:lnTo>
                    <a:pt x="866533" y="55308"/>
                  </a:lnTo>
                  <a:close/>
                </a:path>
                <a:path w="5085080" h="457200">
                  <a:moveTo>
                    <a:pt x="906551" y="74498"/>
                  </a:moveTo>
                  <a:lnTo>
                    <a:pt x="901890" y="64427"/>
                  </a:lnTo>
                  <a:lnTo>
                    <a:pt x="894740" y="67373"/>
                  </a:lnTo>
                  <a:lnTo>
                    <a:pt x="887590" y="70319"/>
                  </a:lnTo>
                  <a:lnTo>
                    <a:pt x="891336" y="80759"/>
                  </a:lnTo>
                  <a:lnTo>
                    <a:pt x="906551" y="74498"/>
                  </a:lnTo>
                  <a:close/>
                </a:path>
                <a:path w="5085080" h="457200">
                  <a:moveTo>
                    <a:pt x="907199" y="38430"/>
                  </a:moveTo>
                  <a:lnTo>
                    <a:pt x="902512" y="28384"/>
                  </a:lnTo>
                  <a:lnTo>
                    <a:pt x="895350" y="31356"/>
                  </a:lnTo>
                  <a:lnTo>
                    <a:pt x="888187" y="34328"/>
                  </a:lnTo>
                  <a:lnTo>
                    <a:pt x="891959" y="44754"/>
                  </a:lnTo>
                  <a:lnTo>
                    <a:pt x="907199" y="38430"/>
                  </a:lnTo>
                  <a:close/>
                </a:path>
                <a:path w="5085080" h="457200">
                  <a:moveTo>
                    <a:pt x="947178" y="57861"/>
                  </a:moveTo>
                  <a:lnTo>
                    <a:pt x="942555" y="47777"/>
                  </a:lnTo>
                  <a:lnTo>
                    <a:pt x="935380" y="50647"/>
                  </a:lnTo>
                  <a:lnTo>
                    <a:pt x="928230" y="53594"/>
                  </a:lnTo>
                  <a:lnTo>
                    <a:pt x="931938" y="64046"/>
                  </a:lnTo>
                  <a:lnTo>
                    <a:pt x="939546" y="60921"/>
                  </a:lnTo>
                  <a:lnTo>
                    <a:pt x="947178" y="57861"/>
                  </a:lnTo>
                  <a:close/>
                </a:path>
                <a:path w="5085080" h="457200">
                  <a:moveTo>
                    <a:pt x="947889" y="21590"/>
                  </a:moveTo>
                  <a:lnTo>
                    <a:pt x="943229" y="11506"/>
                  </a:lnTo>
                  <a:lnTo>
                    <a:pt x="936066" y="14465"/>
                  </a:lnTo>
                  <a:lnTo>
                    <a:pt x="928903" y="17437"/>
                  </a:lnTo>
                  <a:lnTo>
                    <a:pt x="932637" y="27889"/>
                  </a:lnTo>
                  <a:lnTo>
                    <a:pt x="947889" y="21590"/>
                  </a:lnTo>
                  <a:close/>
                </a:path>
                <a:path w="5085080" h="457200">
                  <a:moveTo>
                    <a:pt x="987958" y="41592"/>
                  </a:moveTo>
                  <a:lnTo>
                    <a:pt x="983373" y="31496"/>
                  </a:lnTo>
                  <a:lnTo>
                    <a:pt x="976198" y="34353"/>
                  </a:lnTo>
                  <a:lnTo>
                    <a:pt x="969022" y="37223"/>
                  </a:lnTo>
                  <a:lnTo>
                    <a:pt x="972680" y="47688"/>
                  </a:lnTo>
                  <a:lnTo>
                    <a:pt x="987958" y="41592"/>
                  </a:lnTo>
                  <a:close/>
                </a:path>
                <a:path w="5085080" h="457200">
                  <a:moveTo>
                    <a:pt x="988758" y="5207"/>
                  </a:moveTo>
                  <a:lnTo>
                    <a:pt x="986383" y="12"/>
                  </a:lnTo>
                  <a:lnTo>
                    <a:pt x="971956" y="12"/>
                  </a:lnTo>
                  <a:lnTo>
                    <a:pt x="969746" y="889"/>
                  </a:lnTo>
                  <a:lnTo>
                    <a:pt x="973442" y="11353"/>
                  </a:lnTo>
                  <a:lnTo>
                    <a:pt x="988758" y="5207"/>
                  </a:lnTo>
                  <a:close/>
                </a:path>
                <a:path w="5085080" h="457200">
                  <a:moveTo>
                    <a:pt x="1028738" y="25323"/>
                  </a:moveTo>
                  <a:lnTo>
                    <a:pt x="1024191" y="15214"/>
                  </a:lnTo>
                  <a:lnTo>
                    <a:pt x="1017016" y="18072"/>
                  </a:lnTo>
                  <a:lnTo>
                    <a:pt x="1009840" y="20942"/>
                  </a:lnTo>
                  <a:lnTo>
                    <a:pt x="1013460" y="31419"/>
                  </a:lnTo>
                  <a:lnTo>
                    <a:pt x="1028738" y="25323"/>
                  </a:lnTo>
                  <a:close/>
                </a:path>
                <a:path w="5085080" h="457200">
                  <a:moveTo>
                    <a:pt x="1069568" y="0"/>
                  </a:moveTo>
                  <a:lnTo>
                    <a:pt x="1050671" y="0"/>
                  </a:lnTo>
                  <a:lnTo>
                    <a:pt x="1050671" y="15163"/>
                  </a:lnTo>
                  <a:lnTo>
                    <a:pt x="1069568" y="15163"/>
                  </a:lnTo>
                  <a:lnTo>
                    <a:pt x="1069568" y="0"/>
                  </a:lnTo>
                  <a:close/>
                </a:path>
                <a:path w="5085080" h="457200">
                  <a:moveTo>
                    <a:pt x="4226293" y="12"/>
                  </a:moveTo>
                  <a:lnTo>
                    <a:pt x="4222470" y="12"/>
                  </a:lnTo>
                  <a:lnTo>
                    <a:pt x="4203395" y="0"/>
                  </a:lnTo>
                  <a:lnTo>
                    <a:pt x="4203395" y="13779"/>
                  </a:lnTo>
                  <a:lnTo>
                    <a:pt x="4222470" y="13779"/>
                  </a:lnTo>
                  <a:lnTo>
                    <a:pt x="4222470" y="2933"/>
                  </a:lnTo>
                  <a:lnTo>
                    <a:pt x="4224794" y="3898"/>
                  </a:lnTo>
                  <a:lnTo>
                    <a:pt x="4226293" y="12"/>
                  </a:lnTo>
                  <a:close/>
                </a:path>
                <a:path w="5085080" h="457200">
                  <a:moveTo>
                    <a:pt x="4268914" y="11785"/>
                  </a:moveTo>
                  <a:lnTo>
                    <a:pt x="4261853" y="8572"/>
                  </a:lnTo>
                  <a:lnTo>
                    <a:pt x="4257116" y="8318"/>
                  </a:lnTo>
                  <a:lnTo>
                    <a:pt x="4254144" y="11150"/>
                  </a:lnTo>
                  <a:lnTo>
                    <a:pt x="4253903" y="15227"/>
                  </a:lnTo>
                  <a:lnTo>
                    <a:pt x="4257014" y="18376"/>
                  </a:lnTo>
                  <a:lnTo>
                    <a:pt x="4255719" y="17792"/>
                  </a:lnTo>
                  <a:lnTo>
                    <a:pt x="4250995" y="17602"/>
                  </a:lnTo>
                  <a:lnTo>
                    <a:pt x="4248061" y="20472"/>
                  </a:lnTo>
                  <a:lnTo>
                    <a:pt x="4247858" y="24549"/>
                  </a:lnTo>
                  <a:lnTo>
                    <a:pt x="4251350" y="27978"/>
                  </a:lnTo>
                  <a:lnTo>
                    <a:pt x="4258869" y="31292"/>
                  </a:lnTo>
                  <a:lnTo>
                    <a:pt x="4262704" y="21145"/>
                  </a:lnTo>
                  <a:lnTo>
                    <a:pt x="4264863" y="22110"/>
                  </a:lnTo>
                  <a:lnTo>
                    <a:pt x="4268914" y="11785"/>
                  </a:lnTo>
                  <a:close/>
                </a:path>
                <a:path w="5085080" h="457200">
                  <a:moveTo>
                    <a:pt x="4309059" y="30048"/>
                  </a:moveTo>
                  <a:lnTo>
                    <a:pt x="4301998" y="26835"/>
                  </a:lnTo>
                  <a:lnTo>
                    <a:pt x="4297248" y="26581"/>
                  </a:lnTo>
                  <a:lnTo>
                    <a:pt x="4294251" y="29400"/>
                  </a:lnTo>
                  <a:lnTo>
                    <a:pt x="4293971" y="33464"/>
                  </a:lnTo>
                  <a:lnTo>
                    <a:pt x="4296105" y="35610"/>
                  </a:lnTo>
                  <a:lnTo>
                    <a:pt x="4295940" y="35534"/>
                  </a:lnTo>
                  <a:lnTo>
                    <a:pt x="4291203" y="35331"/>
                  </a:lnTo>
                  <a:lnTo>
                    <a:pt x="4288244" y="38188"/>
                  </a:lnTo>
                  <a:lnTo>
                    <a:pt x="4288028" y="42252"/>
                  </a:lnTo>
                  <a:lnTo>
                    <a:pt x="4291495" y="45681"/>
                  </a:lnTo>
                  <a:lnTo>
                    <a:pt x="4299013" y="49009"/>
                  </a:lnTo>
                  <a:lnTo>
                    <a:pt x="4302734" y="39357"/>
                  </a:lnTo>
                  <a:lnTo>
                    <a:pt x="4304931" y="40347"/>
                  </a:lnTo>
                  <a:lnTo>
                    <a:pt x="4309059" y="30048"/>
                  </a:lnTo>
                  <a:close/>
                </a:path>
                <a:path w="5085080" h="457200">
                  <a:moveTo>
                    <a:pt x="4349191" y="48310"/>
                  </a:moveTo>
                  <a:lnTo>
                    <a:pt x="4342130" y="45097"/>
                  </a:lnTo>
                  <a:lnTo>
                    <a:pt x="4337367" y="44831"/>
                  </a:lnTo>
                  <a:lnTo>
                    <a:pt x="4334345" y="47637"/>
                  </a:lnTo>
                  <a:lnTo>
                    <a:pt x="4334053" y="51701"/>
                  </a:lnTo>
                  <a:lnTo>
                    <a:pt x="4335589" y="53263"/>
                  </a:lnTo>
                  <a:lnTo>
                    <a:pt x="4331411" y="53073"/>
                  </a:lnTo>
                  <a:lnTo>
                    <a:pt x="4328426" y="55930"/>
                  </a:lnTo>
                  <a:lnTo>
                    <a:pt x="4328185" y="59982"/>
                  </a:lnTo>
                  <a:lnTo>
                    <a:pt x="4331652" y="63398"/>
                  </a:lnTo>
                  <a:lnTo>
                    <a:pt x="4339171" y="66725"/>
                  </a:lnTo>
                  <a:lnTo>
                    <a:pt x="4342765" y="57569"/>
                  </a:lnTo>
                  <a:lnTo>
                    <a:pt x="4345000" y="58572"/>
                  </a:lnTo>
                  <a:lnTo>
                    <a:pt x="4349191" y="48310"/>
                  </a:lnTo>
                  <a:close/>
                </a:path>
                <a:path w="5085080" h="457200">
                  <a:moveTo>
                    <a:pt x="4389323" y="66560"/>
                  </a:moveTo>
                  <a:lnTo>
                    <a:pt x="4382262" y="63347"/>
                  </a:lnTo>
                  <a:lnTo>
                    <a:pt x="4377487" y="63080"/>
                  </a:lnTo>
                  <a:lnTo>
                    <a:pt x="4374439" y="65887"/>
                  </a:lnTo>
                  <a:lnTo>
                    <a:pt x="4374121" y="69926"/>
                  </a:lnTo>
                  <a:lnTo>
                    <a:pt x="4375150" y="70967"/>
                  </a:lnTo>
                  <a:lnTo>
                    <a:pt x="4371632" y="70815"/>
                  </a:lnTo>
                  <a:lnTo>
                    <a:pt x="4368622" y="73647"/>
                  </a:lnTo>
                  <a:lnTo>
                    <a:pt x="4368355" y="77698"/>
                  </a:lnTo>
                  <a:lnTo>
                    <a:pt x="4371797" y="81114"/>
                  </a:lnTo>
                  <a:lnTo>
                    <a:pt x="4379315" y="84429"/>
                  </a:lnTo>
                  <a:lnTo>
                    <a:pt x="4382795" y="75780"/>
                  </a:lnTo>
                  <a:lnTo>
                    <a:pt x="4385056" y="76796"/>
                  </a:lnTo>
                  <a:lnTo>
                    <a:pt x="4389323" y="66560"/>
                  </a:lnTo>
                  <a:close/>
                </a:path>
                <a:path w="5085080" h="457200">
                  <a:moveTo>
                    <a:pt x="4425277" y="85877"/>
                  </a:moveTo>
                  <a:lnTo>
                    <a:pt x="4422038" y="82372"/>
                  </a:lnTo>
                  <a:lnTo>
                    <a:pt x="4417301" y="81991"/>
                  </a:lnTo>
                  <a:lnTo>
                    <a:pt x="4414253" y="84734"/>
                  </a:lnTo>
                  <a:lnTo>
                    <a:pt x="4413897" y="88811"/>
                  </a:lnTo>
                  <a:lnTo>
                    <a:pt x="4414291" y="89242"/>
                  </a:lnTo>
                  <a:lnTo>
                    <a:pt x="4411624" y="89052"/>
                  </a:lnTo>
                  <a:lnTo>
                    <a:pt x="4408602" y="91833"/>
                  </a:lnTo>
                  <a:lnTo>
                    <a:pt x="4408297" y="95910"/>
                  </a:lnTo>
                  <a:lnTo>
                    <a:pt x="4411688" y="99428"/>
                  </a:lnTo>
                  <a:lnTo>
                    <a:pt x="4419104" y="102958"/>
                  </a:lnTo>
                  <a:lnTo>
                    <a:pt x="4423321" y="92684"/>
                  </a:lnTo>
                  <a:lnTo>
                    <a:pt x="4422610" y="92354"/>
                  </a:lnTo>
                  <a:lnTo>
                    <a:pt x="4425035" y="90017"/>
                  </a:lnTo>
                  <a:lnTo>
                    <a:pt x="4425277" y="85877"/>
                  </a:lnTo>
                  <a:close/>
                </a:path>
                <a:path w="5085080" h="457200">
                  <a:moveTo>
                    <a:pt x="4464875" y="105244"/>
                  </a:moveTo>
                  <a:lnTo>
                    <a:pt x="4461649" y="101739"/>
                  </a:lnTo>
                  <a:lnTo>
                    <a:pt x="4456900" y="101358"/>
                  </a:lnTo>
                  <a:lnTo>
                    <a:pt x="4453839" y="104089"/>
                  </a:lnTo>
                  <a:lnTo>
                    <a:pt x="4453458" y="108064"/>
                  </a:lnTo>
                  <a:lnTo>
                    <a:pt x="4451312" y="107911"/>
                  </a:lnTo>
                  <a:lnTo>
                    <a:pt x="4448289" y="110680"/>
                  </a:lnTo>
                  <a:lnTo>
                    <a:pt x="4447959" y="114744"/>
                  </a:lnTo>
                  <a:lnTo>
                    <a:pt x="4451337" y="118262"/>
                  </a:lnTo>
                  <a:lnTo>
                    <a:pt x="4458767" y="121780"/>
                  </a:lnTo>
                  <a:lnTo>
                    <a:pt x="4463034" y="111544"/>
                  </a:lnTo>
                  <a:lnTo>
                    <a:pt x="4462538" y="111315"/>
                  </a:lnTo>
                  <a:lnTo>
                    <a:pt x="4464621" y="109359"/>
                  </a:lnTo>
                  <a:lnTo>
                    <a:pt x="4464875" y="105244"/>
                  </a:lnTo>
                  <a:close/>
                </a:path>
                <a:path w="5085080" h="457200">
                  <a:moveTo>
                    <a:pt x="4504474" y="124599"/>
                  </a:moveTo>
                  <a:lnTo>
                    <a:pt x="4501248" y="121107"/>
                  </a:lnTo>
                  <a:lnTo>
                    <a:pt x="4496498" y="120713"/>
                  </a:lnTo>
                  <a:lnTo>
                    <a:pt x="4493412" y="123444"/>
                  </a:lnTo>
                  <a:lnTo>
                    <a:pt x="4493069" y="126923"/>
                  </a:lnTo>
                  <a:lnTo>
                    <a:pt x="4491012" y="126771"/>
                  </a:lnTo>
                  <a:lnTo>
                    <a:pt x="4487964" y="129527"/>
                  </a:lnTo>
                  <a:lnTo>
                    <a:pt x="4487608" y="133578"/>
                  </a:lnTo>
                  <a:lnTo>
                    <a:pt x="4490974" y="137096"/>
                  </a:lnTo>
                  <a:lnTo>
                    <a:pt x="4498403" y="140627"/>
                  </a:lnTo>
                  <a:lnTo>
                    <a:pt x="4502734" y="130416"/>
                  </a:lnTo>
                  <a:lnTo>
                    <a:pt x="4502493" y="130314"/>
                  </a:lnTo>
                  <a:lnTo>
                    <a:pt x="4504194" y="128714"/>
                  </a:lnTo>
                  <a:lnTo>
                    <a:pt x="4504474" y="124599"/>
                  </a:lnTo>
                  <a:close/>
                </a:path>
                <a:path w="5085080" h="457200">
                  <a:moveTo>
                    <a:pt x="4544072" y="143967"/>
                  </a:moveTo>
                  <a:lnTo>
                    <a:pt x="4540859" y="140474"/>
                  </a:lnTo>
                  <a:lnTo>
                    <a:pt x="4536110" y="140081"/>
                  </a:lnTo>
                  <a:lnTo>
                    <a:pt x="4532985" y="142798"/>
                  </a:lnTo>
                  <a:lnTo>
                    <a:pt x="4532668" y="145770"/>
                  </a:lnTo>
                  <a:lnTo>
                    <a:pt x="4530712" y="145618"/>
                  </a:lnTo>
                  <a:lnTo>
                    <a:pt x="4527639" y="148374"/>
                  </a:lnTo>
                  <a:lnTo>
                    <a:pt x="4527258" y="152412"/>
                  </a:lnTo>
                  <a:lnTo>
                    <a:pt x="4530623" y="155930"/>
                  </a:lnTo>
                  <a:lnTo>
                    <a:pt x="4538040" y="159461"/>
                  </a:lnTo>
                  <a:lnTo>
                    <a:pt x="4542421" y="149313"/>
                  </a:lnTo>
                  <a:lnTo>
                    <a:pt x="4543780" y="148056"/>
                  </a:lnTo>
                  <a:lnTo>
                    <a:pt x="4544072" y="143967"/>
                  </a:lnTo>
                  <a:close/>
                </a:path>
                <a:path w="5085080" h="457200">
                  <a:moveTo>
                    <a:pt x="4583404" y="163855"/>
                  </a:moveTo>
                  <a:lnTo>
                    <a:pt x="4580255" y="160261"/>
                  </a:lnTo>
                  <a:lnTo>
                    <a:pt x="4575543" y="159753"/>
                  </a:lnTo>
                  <a:lnTo>
                    <a:pt x="4572419" y="162420"/>
                  </a:lnTo>
                  <a:lnTo>
                    <a:pt x="4572139" y="164833"/>
                  </a:lnTo>
                  <a:lnTo>
                    <a:pt x="4570323" y="164655"/>
                  </a:lnTo>
                  <a:lnTo>
                    <a:pt x="4567250" y="167360"/>
                  </a:lnTo>
                  <a:lnTo>
                    <a:pt x="4566831" y="171424"/>
                  </a:lnTo>
                  <a:lnTo>
                    <a:pt x="4570133" y="175044"/>
                  </a:lnTo>
                  <a:lnTo>
                    <a:pt x="4574959" y="175552"/>
                  </a:lnTo>
                  <a:lnTo>
                    <a:pt x="4577918" y="172783"/>
                  </a:lnTo>
                  <a:lnTo>
                    <a:pt x="4578070" y="170484"/>
                  </a:lnTo>
                  <a:lnTo>
                    <a:pt x="4580064" y="170713"/>
                  </a:lnTo>
                  <a:lnTo>
                    <a:pt x="4583061" y="167970"/>
                  </a:lnTo>
                  <a:lnTo>
                    <a:pt x="4583404" y="163855"/>
                  </a:lnTo>
                  <a:close/>
                </a:path>
                <a:path w="5085080" h="457200">
                  <a:moveTo>
                    <a:pt x="4622470" y="184251"/>
                  </a:moveTo>
                  <a:lnTo>
                    <a:pt x="4619345" y="180657"/>
                  </a:lnTo>
                  <a:lnTo>
                    <a:pt x="4614608" y="180149"/>
                  </a:lnTo>
                  <a:lnTo>
                    <a:pt x="4611471" y="182803"/>
                  </a:lnTo>
                  <a:lnTo>
                    <a:pt x="4611243" y="184721"/>
                  </a:lnTo>
                  <a:lnTo>
                    <a:pt x="4609516" y="184543"/>
                  </a:lnTo>
                  <a:lnTo>
                    <a:pt x="4606417" y="187248"/>
                  </a:lnTo>
                  <a:lnTo>
                    <a:pt x="4605972" y="191300"/>
                  </a:lnTo>
                  <a:lnTo>
                    <a:pt x="4609262" y="194906"/>
                  </a:lnTo>
                  <a:lnTo>
                    <a:pt x="4614100" y="195427"/>
                  </a:lnTo>
                  <a:lnTo>
                    <a:pt x="4617085" y="192659"/>
                  </a:lnTo>
                  <a:lnTo>
                    <a:pt x="4617212" y="190868"/>
                  </a:lnTo>
                  <a:lnTo>
                    <a:pt x="4619104" y="191084"/>
                  </a:lnTo>
                  <a:lnTo>
                    <a:pt x="4622114" y="188353"/>
                  </a:lnTo>
                  <a:lnTo>
                    <a:pt x="4622470" y="184251"/>
                  </a:lnTo>
                  <a:close/>
                </a:path>
                <a:path w="5085080" h="457200">
                  <a:moveTo>
                    <a:pt x="4661547" y="204635"/>
                  </a:moveTo>
                  <a:lnTo>
                    <a:pt x="4658423" y="201041"/>
                  </a:lnTo>
                  <a:lnTo>
                    <a:pt x="4653699" y="200533"/>
                  </a:lnTo>
                  <a:lnTo>
                    <a:pt x="4650537" y="203187"/>
                  </a:lnTo>
                  <a:lnTo>
                    <a:pt x="4650359" y="204609"/>
                  </a:lnTo>
                  <a:lnTo>
                    <a:pt x="4648695" y="204444"/>
                  </a:lnTo>
                  <a:lnTo>
                    <a:pt x="4645584" y="207137"/>
                  </a:lnTo>
                  <a:lnTo>
                    <a:pt x="4645126" y="211175"/>
                  </a:lnTo>
                  <a:lnTo>
                    <a:pt x="4648403" y="214782"/>
                  </a:lnTo>
                  <a:lnTo>
                    <a:pt x="4653254" y="215303"/>
                  </a:lnTo>
                  <a:lnTo>
                    <a:pt x="4656252" y="212547"/>
                  </a:lnTo>
                  <a:lnTo>
                    <a:pt x="4656353" y="211239"/>
                  </a:lnTo>
                  <a:lnTo>
                    <a:pt x="4658144" y="211442"/>
                  </a:lnTo>
                  <a:lnTo>
                    <a:pt x="4661179" y="208737"/>
                  </a:lnTo>
                  <a:lnTo>
                    <a:pt x="4661547" y="204635"/>
                  </a:lnTo>
                  <a:close/>
                </a:path>
                <a:path w="5085080" h="457200">
                  <a:moveTo>
                    <a:pt x="4700625" y="225018"/>
                  </a:moveTo>
                  <a:lnTo>
                    <a:pt x="4697514" y="221437"/>
                  </a:lnTo>
                  <a:lnTo>
                    <a:pt x="4692764" y="220929"/>
                  </a:lnTo>
                  <a:lnTo>
                    <a:pt x="4689602" y="223570"/>
                  </a:lnTo>
                  <a:lnTo>
                    <a:pt x="4689475" y="224510"/>
                  </a:lnTo>
                  <a:lnTo>
                    <a:pt x="4687887" y="224345"/>
                  </a:lnTo>
                  <a:lnTo>
                    <a:pt x="4684750" y="227025"/>
                  </a:lnTo>
                  <a:lnTo>
                    <a:pt x="4684268" y="231051"/>
                  </a:lnTo>
                  <a:lnTo>
                    <a:pt x="4687544" y="234657"/>
                  </a:lnTo>
                  <a:lnTo>
                    <a:pt x="4692396" y="235178"/>
                  </a:lnTo>
                  <a:lnTo>
                    <a:pt x="4695418" y="232435"/>
                  </a:lnTo>
                  <a:lnTo>
                    <a:pt x="4695482" y="231622"/>
                  </a:lnTo>
                  <a:lnTo>
                    <a:pt x="4697184" y="231825"/>
                  </a:lnTo>
                  <a:lnTo>
                    <a:pt x="4700232" y="229120"/>
                  </a:lnTo>
                  <a:lnTo>
                    <a:pt x="4700625" y="225018"/>
                  </a:lnTo>
                  <a:close/>
                </a:path>
                <a:path w="5085080" h="457200">
                  <a:moveTo>
                    <a:pt x="4739678" y="245465"/>
                  </a:moveTo>
                  <a:lnTo>
                    <a:pt x="4736604" y="241833"/>
                  </a:lnTo>
                  <a:lnTo>
                    <a:pt x="4731842" y="241312"/>
                  </a:lnTo>
                  <a:lnTo>
                    <a:pt x="4728654" y="243941"/>
                  </a:lnTo>
                  <a:lnTo>
                    <a:pt x="4728591" y="244386"/>
                  </a:lnTo>
                  <a:lnTo>
                    <a:pt x="4727067" y="244233"/>
                  </a:lnTo>
                  <a:lnTo>
                    <a:pt x="4723917" y="246900"/>
                  </a:lnTo>
                  <a:lnTo>
                    <a:pt x="4723422" y="250926"/>
                  </a:lnTo>
                  <a:lnTo>
                    <a:pt x="4726686" y="254520"/>
                  </a:lnTo>
                  <a:lnTo>
                    <a:pt x="4731550" y="255054"/>
                  </a:lnTo>
                  <a:lnTo>
                    <a:pt x="4734585" y="252323"/>
                  </a:lnTo>
                  <a:lnTo>
                    <a:pt x="4734611" y="252044"/>
                  </a:lnTo>
                  <a:lnTo>
                    <a:pt x="4736185" y="252247"/>
                  </a:lnTo>
                  <a:lnTo>
                    <a:pt x="4739259" y="249580"/>
                  </a:lnTo>
                  <a:lnTo>
                    <a:pt x="4739678" y="245465"/>
                  </a:lnTo>
                  <a:close/>
                </a:path>
                <a:path w="5085080" h="457200">
                  <a:moveTo>
                    <a:pt x="4778235" y="266814"/>
                  </a:moveTo>
                  <a:lnTo>
                    <a:pt x="4775187" y="263144"/>
                  </a:lnTo>
                  <a:lnTo>
                    <a:pt x="4770488" y="262509"/>
                  </a:lnTo>
                  <a:lnTo>
                    <a:pt x="4767389" y="265023"/>
                  </a:lnTo>
                  <a:lnTo>
                    <a:pt x="4765891" y="264833"/>
                  </a:lnTo>
                  <a:lnTo>
                    <a:pt x="4762728" y="267462"/>
                  </a:lnTo>
                  <a:lnTo>
                    <a:pt x="4762208" y="271500"/>
                  </a:lnTo>
                  <a:lnTo>
                    <a:pt x="4765408" y="275196"/>
                  </a:lnTo>
                  <a:lnTo>
                    <a:pt x="4770221" y="275831"/>
                  </a:lnTo>
                  <a:lnTo>
                    <a:pt x="4773041" y="273342"/>
                  </a:lnTo>
                  <a:lnTo>
                    <a:pt x="4774717" y="273570"/>
                  </a:lnTo>
                  <a:lnTo>
                    <a:pt x="4777791" y="270916"/>
                  </a:lnTo>
                  <a:lnTo>
                    <a:pt x="4778235" y="266814"/>
                  </a:lnTo>
                  <a:close/>
                </a:path>
                <a:path w="5085080" h="457200">
                  <a:moveTo>
                    <a:pt x="4816805" y="288150"/>
                  </a:moveTo>
                  <a:lnTo>
                    <a:pt x="4813757" y="284480"/>
                  </a:lnTo>
                  <a:lnTo>
                    <a:pt x="4809045" y="283857"/>
                  </a:lnTo>
                  <a:lnTo>
                    <a:pt x="4806467" y="285940"/>
                  </a:lnTo>
                  <a:lnTo>
                    <a:pt x="4804562" y="285699"/>
                  </a:lnTo>
                  <a:lnTo>
                    <a:pt x="4801387" y="288315"/>
                  </a:lnTo>
                  <a:lnTo>
                    <a:pt x="4800854" y="292341"/>
                  </a:lnTo>
                  <a:lnTo>
                    <a:pt x="4804041" y="296037"/>
                  </a:lnTo>
                  <a:lnTo>
                    <a:pt x="4808867" y="296672"/>
                  </a:lnTo>
                  <a:lnTo>
                    <a:pt x="4811230" y="294601"/>
                  </a:lnTo>
                  <a:lnTo>
                    <a:pt x="4813249" y="294894"/>
                  </a:lnTo>
                  <a:lnTo>
                    <a:pt x="4816335" y="292252"/>
                  </a:lnTo>
                  <a:lnTo>
                    <a:pt x="4816805" y="288150"/>
                  </a:lnTo>
                  <a:close/>
                </a:path>
                <a:path w="5085080" h="457200">
                  <a:moveTo>
                    <a:pt x="4855362" y="309499"/>
                  </a:moveTo>
                  <a:lnTo>
                    <a:pt x="4852327" y="305828"/>
                  </a:lnTo>
                  <a:lnTo>
                    <a:pt x="4847615" y="305193"/>
                  </a:lnTo>
                  <a:lnTo>
                    <a:pt x="4844389" y="307771"/>
                  </a:lnTo>
                  <a:lnTo>
                    <a:pt x="4843780" y="311785"/>
                  </a:lnTo>
                  <a:lnTo>
                    <a:pt x="4846929" y="315506"/>
                  </a:lnTo>
                  <a:lnTo>
                    <a:pt x="4851768" y="316217"/>
                  </a:lnTo>
                  <a:lnTo>
                    <a:pt x="4854880" y="313588"/>
                  </a:lnTo>
                  <a:lnTo>
                    <a:pt x="4855362" y="309499"/>
                  </a:lnTo>
                  <a:close/>
                </a:path>
                <a:path w="5085080" h="457200">
                  <a:moveTo>
                    <a:pt x="4893932" y="330835"/>
                  </a:moveTo>
                  <a:lnTo>
                    <a:pt x="4890897" y="327177"/>
                  </a:lnTo>
                  <a:lnTo>
                    <a:pt x="4886172" y="326542"/>
                  </a:lnTo>
                  <a:lnTo>
                    <a:pt x="4882934" y="329095"/>
                  </a:lnTo>
                  <a:lnTo>
                    <a:pt x="4882312" y="333108"/>
                  </a:lnTo>
                  <a:lnTo>
                    <a:pt x="4885448" y="336829"/>
                  </a:lnTo>
                  <a:lnTo>
                    <a:pt x="4890300" y="337540"/>
                  </a:lnTo>
                  <a:lnTo>
                    <a:pt x="4893424" y="334911"/>
                  </a:lnTo>
                  <a:lnTo>
                    <a:pt x="4893932" y="330835"/>
                  </a:lnTo>
                  <a:close/>
                </a:path>
                <a:path w="5085080" h="457200">
                  <a:moveTo>
                    <a:pt x="4932273" y="352539"/>
                  </a:moveTo>
                  <a:lnTo>
                    <a:pt x="4929314" y="348805"/>
                  </a:lnTo>
                  <a:lnTo>
                    <a:pt x="4924628" y="348068"/>
                  </a:lnTo>
                  <a:lnTo>
                    <a:pt x="4921389" y="350583"/>
                  </a:lnTo>
                  <a:lnTo>
                    <a:pt x="4920729" y="354622"/>
                  </a:lnTo>
                  <a:lnTo>
                    <a:pt x="4923815" y="358432"/>
                  </a:lnTo>
                  <a:lnTo>
                    <a:pt x="4928616" y="359232"/>
                  </a:lnTo>
                  <a:lnTo>
                    <a:pt x="4931740" y="356641"/>
                  </a:lnTo>
                  <a:lnTo>
                    <a:pt x="4932273" y="352539"/>
                  </a:lnTo>
                  <a:close/>
                </a:path>
                <a:path w="5085080" h="457200">
                  <a:moveTo>
                    <a:pt x="4970335" y="374764"/>
                  </a:moveTo>
                  <a:lnTo>
                    <a:pt x="4967376" y="371030"/>
                  </a:lnTo>
                  <a:lnTo>
                    <a:pt x="4962690" y="370293"/>
                  </a:lnTo>
                  <a:lnTo>
                    <a:pt x="4959426" y="372808"/>
                  </a:lnTo>
                  <a:lnTo>
                    <a:pt x="4958753" y="376821"/>
                  </a:lnTo>
                  <a:lnTo>
                    <a:pt x="4961839" y="380631"/>
                  </a:lnTo>
                  <a:lnTo>
                    <a:pt x="4966652" y="381431"/>
                  </a:lnTo>
                  <a:lnTo>
                    <a:pt x="4969789" y="378853"/>
                  </a:lnTo>
                  <a:lnTo>
                    <a:pt x="4970335" y="374764"/>
                  </a:lnTo>
                  <a:close/>
                </a:path>
                <a:path w="5085080" h="457200">
                  <a:moveTo>
                    <a:pt x="5008397" y="396989"/>
                  </a:moveTo>
                  <a:lnTo>
                    <a:pt x="5005438" y="393255"/>
                  </a:lnTo>
                  <a:lnTo>
                    <a:pt x="5000752" y="392518"/>
                  </a:lnTo>
                  <a:lnTo>
                    <a:pt x="4997475" y="395020"/>
                  </a:lnTo>
                  <a:lnTo>
                    <a:pt x="4996789" y="399034"/>
                  </a:lnTo>
                  <a:lnTo>
                    <a:pt x="4999850" y="402831"/>
                  </a:lnTo>
                  <a:lnTo>
                    <a:pt x="5004676" y="403644"/>
                  </a:lnTo>
                  <a:lnTo>
                    <a:pt x="5007826" y="401066"/>
                  </a:lnTo>
                  <a:lnTo>
                    <a:pt x="5008397" y="396989"/>
                  </a:lnTo>
                  <a:close/>
                </a:path>
                <a:path w="5085080" h="457200">
                  <a:moveTo>
                    <a:pt x="5046459" y="419214"/>
                  </a:moveTo>
                  <a:lnTo>
                    <a:pt x="5043513" y="415480"/>
                  </a:lnTo>
                  <a:lnTo>
                    <a:pt x="5038801" y="414743"/>
                  </a:lnTo>
                  <a:lnTo>
                    <a:pt x="5035512" y="417233"/>
                  </a:lnTo>
                  <a:lnTo>
                    <a:pt x="5034813" y="421233"/>
                  </a:lnTo>
                  <a:lnTo>
                    <a:pt x="5037887" y="425030"/>
                  </a:lnTo>
                  <a:lnTo>
                    <a:pt x="5042713" y="425843"/>
                  </a:lnTo>
                  <a:lnTo>
                    <a:pt x="5045875" y="423291"/>
                  </a:lnTo>
                  <a:lnTo>
                    <a:pt x="5046459" y="419214"/>
                  </a:lnTo>
                  <a:close/>
                </a:path>
                <a:path w="5085080" h="457200">
                  <a:moveTo>
                    <a:pt x="5084508" y="441439"/>
                  </a:moveTo>
                  <a:lnTo>
                    <a:pt x="5081575" y="437705"/>
                  </a:lnTo>
                  <a:lnTo>
                    <a:pt x="5076863" y="436968"/>
                  </a:lnTo>
                  <a:lnTo>
                    <a:pt x="5073561" y="439445"/>
                  </a:lnTo>
                  <a:lnTo>
                    <a:pt x="5072850" y="443445"/>
                  </a:lnTo>
                  <a:lnTo>
                    <a:pt x="5075910" y="447230"/>
                  </a:lnTo>
                  <a:lnTo>
                    <a:pt x="5080736" y="448056"/>
                  </a:lnTo>
                  <a:lnTo>
                    <a:pt x="5083924" y="445503"/>
                  </a:lnTo>
                  <a:lnTo>
                    <a:pt x="5084508" y="44143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656279" y="6858000"/>
              <a:ext cx="5033010" cy="459740"/>
            </a:xfrm>
            <a:custGeom>
              <a:avLst/>
              <a:gdLst/>
              <a:ahLst/>
              <a:cxnLst/>
              <a:rect l="l" t="t" r="r" b="b"/>
              <a:pathLst>
                <a:path w="5033009" h="459740">
                  <a:moveTo>
                    <a:pt x="18986" y="452894"/>
                  </a:moveTo>
                  <a:lnTo>
                    <a:pt x="14173" y="442899"/>
                  </a:lnTo>
                  <a:lnTo>
                    <a:pt x="7086" y="445922"/>
                  </a:lnTo>
                  <a:lnTo>
                    <a:pt x="0" y="448945"/>
                  </a:lnTo>
                  <a:lnTo>
                    <a:pt x="3886" y="459320"/>
                  </a:lnTo>
                  <a:lnTo>
                    <a:pt x="18986" y="452894"/>
                  </a:lnTo>
                  <a:close/>
                </a:path>
                <a:path w="5033009" h="459740">
                  <a:moveTo>
                    <a:pt x="59258" y="435698"/>
                  </a:moveTo>
                  <a:lnTo>
                    <a:pt x="54444" y="425704"/>
                  </a:lnTo>
                  <a:lnTo>
                    <a:pt x="47358" y="428726"/>
                  </a:lnTo>
                  <a:lnTo>
                    <a:pt x="40271" y="431749"/>
                  </a:lnTo>
                  <a:lnTo>
                    <a:pt x="44157" y="442137"/>
                  </a:lnTo>
                  <a:lnTo>
                    <a:pt x="59258" y="435698"/>
                  </a:lnTo>
                  <a:close/>
                </a:path>
                <a:path w="5033009" h="459740">
                  <a:moveTo>
                    <a:pt x="99161" y="450532"/>
                  </a:moveTo>
                  <a:lnTo>
                    <a:pt x="94399" y="440524"/>
                  </a:lnTo>
                  <a:lnTo>
                    <a:pt x="87325" y="443509"/>
                  </a:lnTo>
                  <a:lnTo>
                    <a:pt x="80238" y="446481"/>
                  </a:lnTo>
                  <a:lnTo>
                    <a:pt x="84074" y="456895"/>
                  </a:lnTo>
                  <a:lnTo>
                    <a:pt x="99161" y="450532"/>
                  </a:lnTo>
                  <a:close/>
                </a:path>
                <a:path w="5033009" h="459740">
                  <a:moveTo>
                    <a:pt x="99555" y="418503"/>
                  </a:moveTo>
                  <a:lnTo>
                    <a:pt x="94716" y="408508"/>
                  </a:lnTo>
                  <a:lnTo>
                    <a:pt x="87642" y="411543"/>
                  </a:lnTo>
                  <a:lnTo>
                    <a:pt x="80556" y="414566"/>
                  </a:lnTo>
                  <a:lnTo>
                    <a:pt x="84455" y="424954"/>
                  </a:lnTo>
                  <a:lnTo>
                    <a:pt x="99555" y="418503"/>
                  </a:lnTo>
                  <a:close/>
                </a:path>
                <a:path w="5033009" h="459740">
                  <a:moveTo>
                    <a:pt x="139407" y="433527"/>
                  </a:moveTo>
                  <a:lnTo>
                    <a:pt x="134632" y="423519"/>
                  </a:lnTo>
                  <a:lnTo>
                    <a:pt x="127558" y="426504"/>
                  </a:lnTo>
                  <a:lnTo>
                    <a:pt x="120484" y="429488"/>
                  </a:lnTo>
                  <a:lnTo>
                    <a:pt x="124320" y="439902"/>
                  </a:lnTo>
                  <a:lnTo>
                    <a:pt x="139407" y="433527"/>
                  </a:lnTo>
                  <a:close/>
                </a:path>
                <a:path w="5033009" h="459740">
                  <a:moveTo>
                    <a:pt x="139801" y="401193"/>
                  </a:moveTo>
                  <a:lnTo>
                    <a:pt x="134962" y="391198"/>
                  </a:lnTo>
                  <a:lnTo>
                    <a:pt x="127889" y="394246"/>
                  </a:lnTo>
                  <a:lnTo>
                    <a:pt x="120815" y="397294"/>
                  </a:lnTo>
                  <a:lnTo>
                    <a:pt x="124714" y="407670"/>
                  </a:lnTo>
                  <a:lnTo>
                    <a:pt x="139801" y="401193"/>
                  </a:lnTo>
                  <a:close/>
                </a:path>
                <a:path w="5033009" h="459740">
                  <a:moveTo>
                    <a:pt x="179641" y="416521"/>
                  </a:moveTo>
                  <a:lnTo>
                    <a:pt x="174866" y="406514"/>
                  </a:lnTo>
                  <a:lnTo>
                    <a:pt x="167792" y="409498"/>
                  </a:lnTo>
                  <a:lnTo>
                    <a:pt x="160718" y="412483"/>
                  </a:lnTo>
                  <a:lnTo>
                    <a:pt x="164566" y="422897"/>
                  </a:lnTo>
                  <a:lnTo>
                    <a:pt x="179641" y="416521"/>
                  </a:lnTo>
                  <a:close/>
                </a:path>
                <a:path w="5033009" h="459740">
                  <a:moveTo>
                    <a:pt x="180035" y="383882"/>
                  </a:moveTo>
                  <a:lnTo>
                    <a:pt x="175196" y="373913"/>
                  </a:lnTo>
                  <a:lnTo>
                    <a:pt x="168122" y="376948"/>
                  </a:lnTo>
                  <a:lnTo>
                    <a:pt x="161048" y="379996"/>
                  </a:lnTo>
                  <a:lnTo>
                    <a:pt x="164960" y="390372"/>
                  </a:lnTo>
                  <a:lnTo>
                    <a:pt x="180035" y="383882"/>
                  </a:lnTo>
                  <a:close/>
                </a:path>
                <a:path w="5033009" h="459740">
                  <a:moveTo>
                    <a:pt x="219887" y="399529"/>
                  </a:moveTo>
                  <a:lnTo>
                    <a:pt x="215099" y="389521"/>
                  </a:lnTo>
                  <a:lnTo>
                    <a:pt x="208026" y="392506"/>
                  </a:lnTo>
                  <a:lnTo>
                    <a:pt x="200952" y="395490"/>
                  </a:lnTo>
                  <a:lnTo>
                    <a:pt x="204812" y="405892"/>
                  </a:lnTo>
                  <a:lnTo>
                    <a:pt x="219887" y="399529"/>
                  </a:lnTo>
                  <a:close/>
                </a:path>
                <a:path w="5033009" h="459740">
                  <a:moveTo>
                    <a:pt x="220294" y="366585"/>
                  </a:moveTo>
                  <a:lnTo>
                    <a:pt x="215442" y="356616"/>
                  </a:lnTo>
                  <a:lnTo>
                    <a:pt x="208368" y="359651"/>
                  </a:lnTo>
                  <a:lnTo>
                    <a:pt x="201295" y="362699"/>
                  </a:lnTo>
                  <a:lnTo>
                    <a:pt x="205206" y="373075"/>
                  </a:lnTo>
                  <a:lnTo>
                    <a:pt x="220294" y="366585"/>
                  </a:lnTo>
                  <a:close/>
                </a:path>
                <a:path w="5033009" h="459740">
                  <a:moveTo>
                    <a:pt x="260108" y="382473"/>
                  </a:moveTo>
                  <a:lnTo>
                    <a:pt x="255320" y="372465"/>
                  </a:lnTo>
                  <a:lnTo>
                    <a:pt x="248246" y="375462"/>
                  </a:lnTo>
                  <a:lnTo>
                    <a:pt x="241173" y="378460"/>
                  </a:lnTo>
                  <a:lnTo>
                    <a:pt x="245033" y="388861"/>
                  </a:lnTo>
                  <a:lnTo>
                    <a:pt x="260108" y="382473"/>
                  </a:lnTo>
                  <a:close/>
                </a:path>
                <a:path w="5033009" h="459740">
                  <a:moveTo>
                    <a:pt x="260527" y="349275"/>
                  </a:moveTo>
                  <a:lnTo>
                    <a:pt x="255676" y="339293"/>
                  </a:lnTo>
                  <a:lnTo>
                    <a:pt x="248602" y="342341"/>
                  </a:lnTo>
                  <a:lnTo>
                    <a:pt x="241528" y="345389"/>
                  </a:lnTo>
                  <a:lnTo>
                    <a:pt x="245452" y="355765"/>
                  </a:lnTo>
                  <a:lnTo>
                    <a:pt x="260527" y="349275"/>
                  </a:lnTo>
                  <a:close/>
                </a:path>
                <a:path w="5033009" h="459740">
                  <a:moveTo>
                    <a:pt x="300329" y="365417"/>
                  </a:moveTo>
                  <a:lnTo>
                    <a:pt x="295541" y="355409"/>
                  </a:lnTo>
                  <a:lnTo>
                    <a:pt x="288467" y="358406"/>
                  </a:lnTo>
                  <a:lnTo>
                    <a:pt x="281393" y="361403"/>
                  </a:lnTo>
                  <a:lnTo>
                    <a:pt x="285254" y="371805"/>
                  </a:lnTo>
                  <a:lnTo>
                    <a:pt x="300329" y="365417"/>
                  </a:lnTo>
                  <a:close/>
                </a:path>
                <a:path w="5033009" h="459740">
                  <a:moveTo>
                    <a:pt x="300748" y="331952"/>
                  </a:moveTo>
                  <a:lnTo>
                    <a:pt x="295910" y="321970"/>
                  </a:lnTo>
                  <a:lnTo>
                    <a:pt x="288836" y="325018"/>
                  </a:lnTo>
                  <a:lnTo>
                    <a:pt x="281762" y="328066"/>
                  </a:lnTo>
                  <a:lnTo>
                    <a:pt x="285673" y="338442"/>
                  </a:lnTo>
                  <a:lnTo>
                    <a:pt x="300748" y="331952"/>
                  </a:lnTo>
                  <a:close/>
                </a:path>
                <a:path w="5033009" h="459740">
                  <a:moveTo>
                    <a:pt x="340550" y="348348"/>
                  </a:moveTo>
                  <a:lnTo>
                    <a:pt x="335762" y="338340"/>
                  </a:lnTo>
                  <a:lnTo>
                    <a:pt x="328688" y="341337"/>
                  </a:lnTo>
                  <a:lnTo>
                    <a:pt x="321614" y="344335"/>
                  </a:lnTo>
                  <a:lnTo>
                    <a:pt x="325475" y="354736"/>
                  </a:lnTo>
                  <a:lnTo>
                    <a:pt x="340550" y="348348"/>
                  </a:lnTo>
                  <a:close/>
                </a:path>
                <a:path w="5033009" h="459740">
                  <a:moveTo>
                    <a:pt x="340969" y="314629"/>
                  </a:moveTo>
                  <a:lnTo>
                    <a:pt x="336130" y="304647"/>
                  </a:lnTo>
                  <a:lnTo>
                    <a:pt x="329057" y="307695"/>
                  </a:lnTo>
                  <a:lnTo>
                    <a:pt x="321983" y="310743"/>
                  </a:lnTo>
                  <a:lnTo>
                    <a:pt x="325894" y="321119"/>
                  </a:lnTo>
                  <a:lnTo>
                    <a:pt x="340969" y="314629"/>
                  </a:lnTo>
                  <a:close/>
                </a:path>
                <a:path w="5033009" h="459740">
                  <a:moveTo>
                    <a:pt x="380771" y="331317"/>
                  </a:moveTo>
                  <a:lnTo>
                    <a:pt x="375983" y="321310"/>
                  </a:lnTo>
                  <a:lnTo>
                    <a:pt x="368909" y="324307"/>
                  </a:lnTo>
                  <a:lnTo>
                    <a:pt x="361835" y="327304"/>
                  </a:lnTo>
                  <a:lnTo>
                    <a:pt x="365696" y="337705"/>
                  </a:lnTo>
                  <a:lnTo>
                    <a:pt x="380771" y="331317"/>
                  </a:lnTo>
                  <a:close/>
                </a:path>
                <a:path w="5033009" h="459740">
                  <a:moveTo>
                    <a:pt x="381215" y="297345"/>
                  </a:moveTo>
                  <a:lnTo>
                    <a:pt x="376389" y="287362"/>
                  </a:lnTo>
                  <a:lnTo>
                    <a:pt x="369303" y="290398"/>
                  </a:lnTo>
                  <a:lnTo>
                    <a:pt x="362216" y="293433"/>
                  </a:lnTo>
                  <a:lnTo>
                    <a:pt x="366141" y="303809"/>
                  </a:lnTo>
                  <a:lnTo>
                    <a:pt x="381215" y="297345"/>
                  </a:lnTo>
                  <a:close/>
                </a:path>
                <a:path w="5033009" h="459740">
                  <a:moveTo>
                    <a:pt x="420992" y="314299"/>
                  </a:moveTo>
                  <a:lnTo>
                    <a:pt x="416217" y="304279"/>
                  </a:lnTo>
                  <a:lnTo>
                    <a:pt x="409143" y="307276"/>
                  </a:lnTo>
                  <a:lnTo>
                    <a:pt x="402069" y="310273"/>
                  </a:lnTo>
                  <a:lnTo>
                    <a:pt x="405930" y="320675"/>
                  </a:lnTo>
                  <a:lnTo>
                    <a:pt x="420992" y="314299"/>
                  </a:lnTo>
                  <a:close/>
                </a:path>
                <a:path w="5033009" h="459740">
                  <a:moveTo>
                    <a:pt x="421474" y="280073"/>
                  </a:moveTo>
                  <a:lnTo>
                    <a:pt x="416648" y="270090"/>
                  </a:lnTo>
                  <a:lnTo>
                    <a:pt x="409562" y="273126"/>
                  </a:lnTo>
                  <a:lnTo>
                    <a:pt x="402475" y="276161"/>
                  </a:lnTo>
                  <a:lnTo>
                    <a:pt x="406387" y="286550"/>
                  </a:lnTo>
                  <a:lnTo>
                    <a:pt x="421474" y="280073"/>
                  </a:lnTo>
                  <a:close/>
                </a:path>
                <a:path w="5033009" h="459740">
                  <a:moveTo>
                    <a:pt x="461213" y="297268"/>
                  </a:moveTo>
                  <a:lnTo>
                    <a:pt x="456438" y="287248"/>
                  </a:lnTo>
                  <a:lnTo>
                    <a:pt x="449364" y="290245"/>
                  </a:lnTo>
                  <a:lnTo>
                    <a:pt x="442290" y="293243"/>
                  </a:lnTo>
                  <a:lnTo>
                    <a:pt x="446138" y="303644"/>
                  </a:lnTo>
                  <a:lnTo>
                    <a:pt x="461213" y="297268"/>
                  </a:lnTo>
                  <a:close/>
                </a:path>
                <a:path w="5033009" h="459740">
                  <a:moveTo>
                    <a:pt x="461721" y="262813"/>
                  </a:moveTo>
                  <a:lnTo>
                    <a:pt x="456907" y="252818"/>
                  </a:lnTo>
                  <a:lnTo>
                    <a:pt x="449821" y="255854"/>
                  </a:lnTo>
                  <a:lnTo>
                    <a:pt x="442734" y="258889"/>
                  </a:lnTo>
                  <a:lnTo>
                    <a:pt x="446633" y="269278"/>
                  </a:lnTo>
                  <a:lnTo>
                    <a:pt x="461721" y="262813"/>
                  </a:lnTo>
                  <a:close/>
                </a:path>
                <a:path w="5033009" h="459740">
                  <a:moveTo>
                    <a:pt x="502005" y="245618"/>
                  </a:moveTo>
                  <a:lnTo>
                    <a:pt x="497192" y="235623"/>
                  </a:lnTo>
                  <a:lnTo>
                    <a:pt x="490105" y="238633"/>
                  </a:lnTo>
                  <a:lnTo>
                    <a:pt x="483019" y="241642"/>
                  </a:lnTo>
                  <a:lnTo>
                    <a:pt x="486905" y="252031"/>
                  </a:lnTo>
                  <a:lnTo>
                    <a:pt x="502005" y="245618"/>
                  </a:lnTo>
                  <a:close/>
                </a:path>
                <a:path w="5033009" h="459740">
                  <a:moveTo>
                    <a:pt x="542315" y="228485"/>
                  </a:moveTo>
                  <a:lnTo>
                    <a:pt x="537514" y="218490"/>
                  </a:lnTo>
                  <a:lnTo>
                    <a:pt x="530428" y="221500"/>
                  </a:lnTo>
                  <a:lnTo>
                    <a:pt x="523341" y="224510"/>
                  </a:lnTo>
                  <a:lnTo>
                    <a:pt x="527215" y="234911"/>
                  </a:lnTo>
                  <a:lnTo>
                    <a:pt x="542315" y="228485"/>
                  </a:lnTo>
                  <a:close/>
                </a:path>
                <a:path w="5033009" h="459740">
                  <a:moveTo>
                    <a:pt x="582625" y="211366"/>
                  </a:moveTo>
                  <a:lnTo>
                    <a:pt x="577837" y="201358"/>
                  </a:lnTo>
                  <a:lnTo>
                    <a:pt x="570750" y="204368"/>
                  </a:lnTo>
                  <a:lnTo>
                    <a:pt x="563664" y="207378"/>
                  </a:lnTo>
                  <a:lnTo>
                    <a:pt x="567512" y="217779"/>
                  </a:lnTo>
                  <a:lnTo>
                    <a:pt x="582625" y="211366"/>
                  </a:lnTo>
                  <a:close/>
                </a:path>
                <a:path w="5033009" h="459740">
                  <a:moveTo>
                    <a:pt x="622960" y="194335"/>
                  </a:moveTo>
                  <a:lnTo>
                    <a:pt x="618197" y="184315"/>
                  </a:lnTo>
                  <a:lnTo>
                    <a:pt x="611085" y="187286"/>
                  </a:lnTo>
                  <a:lnTo>
                    <a:pt x="603973" y="190258"/>
                  </a:lnTo>
                  <a:lnTo>
                    <a:pt x="607822" y="200660"/>
                  </a:lnTo>
                  <a:lnTo>
                    <a:pt x="622960" y="194335"/>
                  </a:lnTo>
                  <a:close/>
                </a:path>
                <a:path w="5033009" h="459740">
                  <a:moveTo>
                    <a:pt x="663359" y="177444"/>
                  </a:moveTo>
                  <a:lnTo>
                    <a:pt x="658622" y="167411"/>
                  </a:lnTo>
                  <a:lnTo>
                    <a:pt x="651510" y="170383"/>
                  </a:lnTo>
                  <a:lnTo>
                    <a:pt x="644398" y="173355"/>
                  </a:lnTo>
                  <a:lnTo>
                    <a:pt x="648220" y="183769"/>
                  </a:lnTo>
                  <a:lnTo>
                    <a:pt x="663359" y="177444"/>
                  </a:lnTo>
                  <a:close/>
                </a:path>
                <a:path w="5033009" h="459740">
                  <a:moveTo>
                    <a:pt x="703770" y="160566"/>
                  </a:moveTo>
                  <a:lnTo>
                    <a:pt x="699058" y="150520"/>
                  </a:lnTo>
                  <a:lnTo>
                    <a:pt x="691946" y="153492"/>
                  </a:lnTo>
                  <a:lnTo>
                    <a:pt x="684834" y="156464"/>
                  </a:lnTo>
                  <a:lnTo>
                    <a:pt x="688632" y="166890"/>
                  </a:lnTo>
                  <a:lnTo>
                    <a:pt x="703770" y="160566"/>
                  </a:lnTo>
                  <a:close/>
                </a:path>
                <a:path w="5033009" h="459740">
                  <a:moveTo>
                    <a:pt x="744207" y="143764"/>
                  </a:moveTo>
                  <a:lnTo>
                    <a:pt x="739521" y="133705"/>
                  </a:lnTo>
                  <a:lnTo>
                    <a:pt x="732383" y="136626"/>
                  </a:lnTo>
                  <a:lnTo>
                    <a:pt x="725246" y="139547"/>
                  </a:lnTo>
                  <a:lnTo>
                    <a:pt x="729030" y="149987"/>
                  </a:lnTo>
                  <a:lnTo>
                    <a:pt x="744207" y="143764"/>
                  </a:lnTo>
                  <a:close/>
                </a:path>
                <a:path w="5033009" h="459740">
                  <a:moveTo>
                    <a:pt x="784745" y="127203"/>
                  </a:moveTo>
                  <a:lnTo>
                    <a:pt x="780084" y="117132"/>
                  </a:lnTo>
                  <a:lnTo>
                    <a:pt x="772947" y="120053"/>
                  </a:lnTo>
                  <a:lnTo>
                    <a:pt x="765810" y="122974"/>
                  </a:lnTo>
                  <a:lnTo>
                    <a:pt x="769556" y="133413"/>
                  </a:lnTo>
                  <a:lnTo>
                    <a:pt x="784745" y="127203"/>
                  </a:lnTo>
                  <a:close/>
                </a:path>
                <a:path w="5033009" h="459740">
                  <a:moveTo>
                    <a:pt x="825271" y="110629"/>
                  </a:moveTo>
                  <a:lnTo>
                    <a:pt x="820648" y="100545"/>
                  </a:lnTo>
                  <a:lnTo>
                    <a:pt x="813511" y="103466"/>
                  </a:lnTo>
                  <a:lnTo>
                    <a:pt x="806373" y="106387"/>
                  </a:lnTo>
                  <a:lnTo>
                    <a:pt x="810094" y="116840"/>
                  </a:lnTo>
                  <a:lnTo>
                    <a:pt x="825271" y="110629"/>
                  </a:lnTo>
                  <a:close/>
                </a:path>
                <a:path w="5033009" h="459740">
                  <a:moveTo>
                    <a:pt x="865847" y="94183"/>
                  </a:moveTo>
                  <a:lnTo>
                    <a:pt x="861250" y="84086"/>
                  </a:lnTo>
                  <a:lnTo>
                    <a:pt x="854087" y="86931"/>
                  </a:lnTo>
                  <a:lnTo>
                    <a:pt x="846937" y="89801"/>
                  </a:lnTo>
                  <a:lnTo>
                    <a:pt x="850620" y="100266"/>
                  </a:lnTo>
                  <a:lnTo>
                    <a:pt x="865847" y="94183"/>
                  </a:lnTo>
                  <a:close/>
                </a:path>
                <a:path w="5033009" h="459740">
                  <a:moveTo>
                    <a:pt x="906538" y="78054"/>
                  </a:moveTo>
                  <a:lnTo>
                    <a:pt x="901979" y="67932"/>
                  </a:lnTo>
                  <a:lnTo>
                    <a:pt x="894816" y="70777"/>
                  </a:lnTo>
                  <a:lnTo>
                    <a:pt x="887653" y="73621"/>
                  </a:lnTo>
                  <a:lnTo>
                    <a:pt x="891298" y="84099"/>
                  </a:lnTo>
                  <a:lnTo>
                    <a:pt x="906538" y="78054"/>
                  </a:lnTo>
                  <a:close/>
                </a:path>
                <a:path w="5033009" h="459740">
                  <a:moveTo>
                    <a:pt x="947242" y="61912"/>
                  </a:moveTo>
                  <a:lnTo>
                    <a:pt x="942721" y="51777"/>
                  </a:lnTo>
                  <a:lnTo>
                    <a:pt x="935558" y="54622"/>
                  </a:lnTo>
                  <a:lnTo>
                    <a:pt x="928395" y="57467"/>
                  </a:lnTo>
                  <a:lnTo>
                    <a:pt x="931989" y="67957"/>
                  </a:lnTo>
                  <a:lnTo>
                    <a:pt x="947242" y="61912"/>
                  </a:lnTo>
                  <a:close/>
                </a:path>
                <a:path w="5033009" h="459740">
                  <a:moveTo>
                    <a:pt x="987996" y="45910"/>
                  </a:moveTo>
                  <a:lnTo>
                    <a:pt x="983513" y="35750"/>
                  </a:lnTo>
                  <a:lnTo>
                    <a:pt x="976312" y="38506"/>
                  </a:lnTo>
                  <a:lnTo>
                    <a:pt x="969124" y="41300"/>
                  </a:lnTo>
                  <a:lnTo>
                    <a:pt x="972693" y="51803"/>
                  </a:lnTo>
                  <a:lnTo>
                    <a:pt x="980325" y="48831"/>
                  </a:lnTo>
                  <a:lnTo>
                    <a:pt x="987996" y="45910"/>
                  </a:lnTo>
                  <a:close/>
                </a:path>
                <a:path w="5033009" h="459740">
                  <a:moveTo>
                    <a:pt x="1028890" y="30302"/>
                  </a:moveTo>
                  <a:lnTo>
                    <a:pt x="1024458" y="20129"/>
                  </a:lnTo>
                  <a:lnTo>
                    <a:pt x="1017257" y="22872"/>
                  </a:lnTo>
                  <a:lnTo>
                    <a:pt x="1010056" y="25628"/>
                  </a:lnTo>
                  <a:lnTo>
                    <a:pt x="1013561" y="36144"/>
                  </a:lnTo>
                  <a:lnTo>
                    <a:pt x="1028890" y="30302"/>
                  </a:lnTo>
                  <a:close/>
                </a:path>
                <a:path w="5033009" h="459740">
                  <a:moveTo>
                    <a:pt x="1069784" y="14681"/>
                  </a:moveTo>
                  <a:lnTo>
                    <a:pt x="1065403" y="4495"/>
                  </a:lnTo>
                  <a:lnTo>
                    <a:pt x="1058202" y="7239"/>
                  </a:lnTo>
                  <a:lnTo>
                    <a:pt x="1051001" y="9982"/>
                  </a:lnTo>
                  <a:lnTo>
                    <a:pt x="1054468" y="20523"/>
                  </a:lnTo>
                  <a:lnTo>
                    <a:pt x="1069784" y="14681"/>
                  </a:lnTo>
                  <a:close/>
                </a:path>
                <a:path w="5033009" h="459740">
                  <a:moveTo>
                    <a:pt x="1108684" y="0"/>
                  </a:moveTo>
                  <a:lnTo>
                    <a:pt x="1093774" y="0"/>
                  </a:lnTo>
                  <a:lnTo>
                    <a:pt x="1095349" y="4876"/>
                  </a:lnTo>
                  <a:lnTo>
                    <a:pt x="1108684" y="0"/>
                  </a:lnTo>
                  <a:close/>
                </a:path>
                <a:path w="5033009" h="459740">
                  <a:moveTo>
                    <a:pt x="4093857" y="0"/>
                  </a:moveTo>
                  <a:lnTo>
                    <a:pt x="4076712" y="0"/>
                  </a:lnTo>
                  <a:lnTo>
                    <a:pt x="4075912" y="1816"/>
                  </a:lnTo>
                  <a:lnTo>
                    <a:pt x="4091165" y="7810"/>
                  </a:lnTo>
                  <a:lnTo>
                    <a:pt x="4093857" y="0"/>
                  </a:lnTo>
                  <a:close/>
                </a:path>
                <a:path w="5033009" h="459740">
                  <a:moveTo>
                    <a:pt x="4135602" y="13347"/>
                  </a:moveTo>
                  <a:lnTo>
                    <a:pt x="4128427" y="10528"/>
                  </a:lnTo>
                  <a:lnTo>
                    <a:pt x="4121251" y="7708"/>
                  </a:lnTo>
                  <a:lnTo>
                    <a:pt x="4116628" y="17805"/>
                  </a:lnTo>
                  <a:lnTo>
                    <a:pt x="4131894" y="23799"/>
                  </a:lnTo>
                  <a:lnTo>
                    <a:pt x="4135602" y="13347"/>
                  </a:lnTo>
                  <a:close/>
                </a:path>
                <a:path w="5033009" h="459740">
                  <a:moveTo>
                    <a:pt x="4176090" y="30175"/>
                  </a:moveTo>
                  <a:lnTo>
                    <a:pt x="4169003" y="27139"/>
                  </a:lnTo>
                  <a:lnTo>
                    <a:pt x="4161904" y="24104"/>
                  </a:lnTo>
                  <a:lnTo>
                    <a:pt x="4157230" y="34163"/>
                  </a:lnTo>
                  <a:lnTo>
                    <a:pt x="4172305" y="40601"/>
                  </a:lnTo>
                  <a:lnTo>
                    <a:pt x="4176090" y="30175"/>
                  </a:lnTo>
                  <a:close/>
                </a:path>
                <a:path w="5033009" h="459740">
                  <a:moveTo>
                    <a:pt x="4216412" y="47409"/>
                  </a:moveTo>
                  <a:lnTo>
                    <a:pt x="4209313" y="44373"/>
                  </a:lnTo>
                  <a:lnTo>
                    <a:pt x="4202214" y="41338"/>
                  </a:lnTo>
                  <a:lnTo>
                    <a:pt x="4197464" y="51358"/>
                  </a:lnTo>
                  <a:lnTo>
                    <a:pt x="4212539" y="57810"/>
                  </a:lnTo>
                  <a:lnTo>
                    <a:pt x="4216412" y="47409"/>
                  </a:lnTo>
                  <a:close/>
                </a:path>
                <a:path w="5033009" h="459740">
                  <a:moveTo>
                    <a:pt x="4256722" y="64630"/>
                  </a:moveTo>
                  <a:lnTo>
                    <a:pt x="4249623" y="61595"/>
                  </a:lnTo>
                  <a:lnTo>
                    <a:pt x="4242524" y="58559"/>
                  </a:lnTo>
                  <a:lnTo>
                    <a:pt x="4237698" y="68554"/>
                  </a:lnTo>
                  <a:lnTo>
                    <a:pt x="4252773" y="74993"/>
                  </a:lnTo>
                  <a:lnTo>
                    <a:pt x="4256722" y="64630"/>
                  </a:lnTo>
                  <a:close/>
                </a:path>
                <a:path w="5033009" h="459740">
                  <a:moveTo>
                    <a:pt x="4297032" y="81864"/>
                  </a:moveTo>
                  <a:lnTo>
                    <a:pt x="4289945" y="78828"/>
                  </a:lnTo>
                  <a:lnTo>
                    <a:pt x="4282846" y="75793"/>
                  </a:lnTo>
                  <a:lnTo>
                    <a:pt x="4277957" y="85750"/>
                  </a:lnTo>
                  <a:lnTo>
                    <a:pt x="4293019" y="92202"/>
                  </a:lnTo>
                  <a:lnTo>
                    <a:pt x="4297032" y="81864"/>
                  </a:lnTo>
                  <a:close/>
                </a:path>
                <a:path w="5033009" h="459740">
                  <a:moveTo>
                    <a:pt x="4337062" y="99720"/>
                  </a:moveTo>
                  <a:lnTo>
                    <a:pt x="4330065" y="96494"/>
                  </a:lnTo>
                  <a:lnTo>
                    <a:pt x="4325340" y="96227"/>
                  </a:lnTo>
                  <a:lnTo>
                    <a:pt x="4322369" y="99060"/>
                  </a:lnTo>
                  <a:lnTo>
                    <a:pt x="4322115" y="103136"/>
                  </a:lnTo>
                  <a:lnTo>
                    <a:pt x="4325544" y="106616"/>
                  </a:lnTo>
                  <a:lnTo>
                    <a:pt x="4332986" y="110045"/>
                  </a:lnTo>
                  <a:lnTo>
                    <a:pt x="4337062" y="99720"/>
                  </a:lnTo>
                  <a:close/>
                </a:path>
                <a:path w="5033009" h="459740">
                  <a:moveTo>
                    <a:pt x="4376877" y="118084"/>
                  </a:moveTo>
                  <a:lnTo>
                    <a:pt x="4369867" y="114858"/>
                  </a:lnTo>
                  <a:lnTo>
                    <a:pt x="4365142" y="114592"/>
                  </a:lnTo>
                  <a:lnTo>
                    <a:pt x="4362145" y="117398"/>
                  </a:lnTo>
                  <a:lnTo>
                    <a:pt x="4361866" y="121462"/>
                  </a:lnTo>
                  <a:lnTo>
                    <a:pt x="4365269" y="124942"/>
                  </a:lnTo>
                  <a:lnTo>
                    <a:pt x="4372724" y="128384"/>
                  </a:lnTo>
                  <a:lnTo>
                    <a:pt x="4376877" y="118084"/>
                  </a:lnTo>
                  <a:close/>
                </a:path>
                <a:path w="5033009" h="459740">
                  <a:moveTo>
                    <a:pt x="4416679" y="136436"/>
                  </a:moveTo>
                  <a:lnTo>
                    <a:pt x="4409681" y="133210"/>
                  </a:lnTo>
                  <a:lnTo>
                    <a:pt x="4404944" y="132943"/>
                  </a:lnTo>
                  <a:lnTo>
                    <a:pt x="4401921" y="135737"/>
                  </a:lnTo>
                  <a:lnTo>
                    <a:pt x="4401617" y="139801"/>
                  </a:lnTo>
                  <a:lnTo>
                    <a:pt x="4405020" y="143268"/>
                  </a:lnTo>
                  <a:lnTo>
                    <a:pt x="4412475" y="146697"/>
                  </a:lnTo>
                  <a:lnTo>
                    <a:pt x="4416679" y="136436"/>
                  </a:lnTo>
                  <a:close/>
                </a:path>
                <a:path w="5033009" h="459740">
                  <a:moveTo>
                    <a:pt x="4456481" y="154787"/>
                  </a:moveTo>
                  <a:lnTo>
                    <a:pt x="4449483" y="151561"/>
                  </a:lnTo>
                  <a:lnTo>
                    <a:pt x="4444746" y="151295"/>
                  </a:lnTo>
                  <a:lnTo>
                    <a:pt x="4441710" y="154076"/>
                  </a:lnTo>
                  <a:lnTo>
                    <a:pt x="4441380" y="158115"/>
                  </a:lnTo>
                  <a:lnTo>
                    <a:pt x="4444758" y="161582"/>
                  </a:lnTo>
                  <a:lnTo>
                    <a:pt x="4452213" y="165023"/>
                  </a:lnTo>
                  <a:lnTo>
                    <a:pt x="4456481" y="154787"/>
                  </a:lnTo>
                  <a:close/>
                </a:path>
                <a:path w="5033009" h="459740">
                  <a:moveTo>
                    <a:pt x="4496143" y="173469"/>
                  </a:moveTo>
                  <a:lnTo>
                    <a:pt x="4489234" y="170053"/>
                  </a:lnTo>
                  <a:lnTo>
                    <a:pt x="4484535" y="169672"/>
                  </a:lnTo>
                  <a:lnTo>
                    <a:pt x="4481487" y="172415"/>
                  </a:lnTo>
                  <a:lnTo>
                    <a:pt x="4481119" y="176479"/>
                  </a:lnTo>
                  <a:lnTo>
                    <a:pt x="4484446" y="180047"/>
                  </a:lnTo>
                  <a:lnTo>
                    <a:pt x="4491799" y="183680"/>
                  </a:lnTo>
                  <a:lnTo>
                    <a:pt x="4496143" y="173469"/>
                  </a:lnTo>
                  <a:close/>
                </a:path>
                <a:path w="5033009" h="459740">
                  <a:moveTo>
                    <a:pt x="4535449" y="192874"/>
                  </a:moveTo>
                  <a:lnTo>
                    <a:pt x="4528540" y="189458"/>
                  </a:lnTo>
                  <a:lnTo>
                    <a:pt x="4523829" y="189064"/>
                  </a:lnTo>
                  <a:lnTo>
                    <a:pt x="4520768" y="191795"/>
                  </a:lnTo>
                  <a:lnTo>
                    <a:pt x="4520387" y="195859"/>
                  </a:lnTo>
                  <a:lnTo>
                    <a:pt x="4523702" y="199428"/>
                  </a:lnTo>
                  <a:lnTo>
                    <a:pt x="4531055" y="203060"/>
                  </a:lnTo>
                  <a:lnTo>
                    <a:pt x="4535449" y="192874"/>
                  </a:lnTo>
                  <a:close/>
                </a:path>
                <a:path w="5033009" h="459740">
                  <a:moveTo>
                    <a:pt x="4571022" y="212369"/>
                  </a:moveTo>
                  <a:lnTo>
                    <a:pt x="4567847" y="208864"/>
                  </a:lnTo>
                  <a:lnTo>
                    <a:pt x="4563122" y="208470"/>
                  </a:lnTo>
                  <a:lnTo>
                    <a:pt x="4560036" y="211201"/>
                  </a:lnTo>
                  <a:lnTo>
                    <a:pt x="4559630" y="215239"/>
                  </a:lnTo>
                  <a:lnTo>
                    <a:pt x="4562945" y="218808"/>
                  </a:lnTo>
                  <a:lnTo>
                    <a:pt x="4567783" y="219265"/>
                  </a:lnTo>
                  <a:lnTo>
                    <a:pt x="4570742" y="216471"/>
                  </a:lnTo>
                  <a:lnTo>
                    <a:pt x="4571022" y="212369"/>
                  </a:lnTo>
                  <a:close/>
                </a:path>
                <a:path w="5033009" h="459740">
                  <a:moveTo>
                    <a:pt x="4610328" y="231775"/>
                  </a:moveTo>
                  <a:lnTo>
                    <a:pt x="4607153" y="228269"/>
                  </a:lnTo>
                  <a:lnTo>
                    <a:pt x="4602416" y="227876"/>
                  </a:lnTo>
                  <a:lnTo>
                    <a:pt x="4599317" y="230593"/>
                  </a:lnTo>
                  <a:lnTo>
                    <a:pt x="4598898" y="234632"/>
                  </a:lnTo>
                  <a:lnTo>
                    <a:pt x="4602200" y="238188"/>
                  </a:lnTo>
                  <a:lnTo>
                    <a:pt x="4607039" y="238645"/>
                  </a:lnTo>
                  <a:lnTo>
                    <a:pt x="4610024" y="235864"/>
                  </a:lnTo>
                  <a:lnTo>
                    <a:pt x="4610328" y="231775"/>
                  </a:lnTo>
                  <a:close/>
                </a:path>
                <a:path w="5033009" h="459740">
                  <a:moveTo>
                    <a:pt x="4649622" y="251180"/>
                  </a:moveTo>
                  <a:lnTo>
                    <a:pt x="4646447" y="247675"/>
                  </a:lnTo>
                  <a:lnTo>
                    <a:pt x="4641710" y="247269"/>
                  </a:lnTo>
                  <a:lnTo>
                    <a:pt x="4638586" y="249974"/>
                  </a:lnTo>
                  <a:lnTo>
                    <a:pt x="4638141" y="254000"/>
                  </a:lnTo>
                  <a:lnTo>
                    <a:pt x="4641431" y="257556"/>
                  </a:lnTo>
                  <a:lnTo>
                    <a:pt x="4646295" y="258025"/>
                  </a:lnTo>
                  <a:lnTo>
                    <a:pt x="4649292" y="255270"/>
                  </a:lnTo>
                  <a:lnTo>
                    <a:pt x="4649622" y="251180"/>
                  </a:lnTo>
                  <a:close/>
                </a:path>
                <a:path w="5033009" h="459740">
                  <a:moveTo>
                    <a:pt x="4688522" y="271348"/>
                  </a:moveTo>
                  <a:lnTo>
                    <a:pt x="4685411" y="267766"/>
                  </a:lnTo>
                  <a:lnTo>
                    <a:pt x="4680712" y="267258"/>
                  </a:lnTo>
                  <a:lnTo>
                    <a:pt x="4677588" y="269913"/>
                  </a:lnTo>
                  <a:lnTo>
                    <a:pt x="4677105" y="273964"/>
                  </a:lnTo>
                  <a:lnTo>
                    <a:pt x="4680343" y="277622"/>
                  </a:lnTo>
                  <a:lnTo>
                    <a:pt x="4685157" y="278193"/>
                  </a:lnTo>
                  <a:lnTo>
                    <a:pt x="4688154" y="275463"/>
                  </a:lnTo>
                  <a:lnTo>
                    <a:pt x="4688522" y="271348"/>
                  </a:lnTo>
                  <a:close/>
                </a:path>
                <a:path w="5033009" h="459740">
                  <a:moveTo>
                    <a:pt x="4731855" y="289890"/>
                  </a:moveTo>
                  <a:lnTo>
                    <a:pt x="4728781" y="286270"/>
                  </a:lnTo>
                  <a:lnTo>
                    <a:pt x="4724070" y="285699"/>
                  </a:lnTo>
                  <a:lnTo>
                    <a:pt x="4721466" y="287845"/>
                  </a:lnTo>
                  <a:lnTo>
                    <a:pt x="4719510" y="287629"/>
                  </a:lnTo>
                  <a:lnTo>
                    <a:pt x="4716373" y="290283"/>
                  </a:lnTo>
                  <a:lnTo>
                    <a:pt x="4715865" y="294322"/>
                  </a:lnTo>
                  <a:lnTo>
                    <a:pt x="4719091" y="297967"/>
                  </a:lnTo>
                  <a:lnTo>
                    <a:pt x="4723917" y="298551"/>
                  </a:lnTo>
                  <a:lnTo>
                    <a:pt x="4726305" y="296405"/>
                  </a:lnTo>
                  <a:lnTo>
                    <a:pt x="4728375" y="296672"/>
                  </a:lnTo>
                  <a:lnTo>
                    <a:pt x="4731436" y="293992"/>
                  </a:lnTo>
                  <a:lnTo>
                    <a:pt x="4731855" y="289890"/>
                  </a:lnTo>
                  <a:close/>
                </a:path>
                <a:path w="5033009" h="459740">
                  <a:moveTo>
                    <a:pt x="4770539" y="310756"/>
                  </a:moveTo>
                  <a:lnTo>
                    <a:pt x="4767465" y="307136"/>
                  </a:lnTo>
                  <a:lnTo>
                    <a:pt x="4762754" y="306565"/>
                  </a:lnTo>
                  <a:lnTo>
                    <a:pt x="4760658" y="308279"/>
                  </a:lnTo>
                  <a:lnTo>
                    <a:pt x="4758309" y="308013"/>
                  </a:lnTo>
                  <a:lnTo>
                    <a:pt x="4755146" y="310654"/>
                  </a:lnTo>
                  <a:lnTo>
                    <a:pt x="4754626" y="314693"/>
                  </a:lnTo>
                  <a:lnTo>
                    <a:pt x="4757852" y="318325"/>
                  </a:lnTo>
                  <a:lnTo>
                    <a:pt x="4762678" y="318909"/>
                  </a:lnTo>
                  <a:lnTo>
                    <a:pt x="4764595" y="317195"/>
                  </a:lnTo>
                  <a:lnTo>
                    <a:pt x="4767021" y="317512"/>
                  </a:lnTo>
                  <a:lnTo>
                    <a:pt x="4770094" y="314845"/>
                  </a:lnTo>
                  <a:lnTo>
                    <a:pt x="4770539" y="310756"/>
                  </a:lnTo>
                  <a:close/>
                </a:path>
                <a:path w="5033009" h="459740">
                  <a:moveTo>
                    <a:pt x="4809210" y="331609"/>
                  </a:moveTo>
                  <a:lnTo>
                    <a:pt x="4806162" y="328002"/>
                  </a:lnTo>
                  <a:lnTo>
                    <a:pt x="4801438" y="327418"/>
                  </a:lnTo>
                  <a:lnTo>
                    <a:pt x="4799850" y="328701"/>
                  </a:lnTo>
                  <a:lnTo>
                    <a:pt x="4797107" y="328396"/>
                  </a:lnTo>
                  <a:lnTo>
                    <a:pt x="4793920" y="331025"/>
                  </a:lnTo>
                  <a:lnTo>
                    <a:pt x="4793386" y="335051"/>
                  </a:lnTo>
                  <a:lnTo>
                    <a:pt x="4796599" y="338696"/>
                  </a:lnTo>
                  <a:lnTo>
                    <a:pt x="4801438" y="339280"/>
                  </a:lnTo>
                  <a:lnTo>
                    <a:pt x="4802886" y="337997"/>
                  </a:lnTo>
                  <a:lnTo>
                    <a:pt x="4805667" y="338353"/>
                  </a:lnTo>
                  <a:lnTo>
                    <a:pt x="4808753" y="335699"/>
                  </a:lnTo>
                  <a:lnTo>
                    <a:pt x="4809210" y="331609"/>
                  </a:lnTo>
                  <a:close/>
                </a:path>
                <a:path w="5033009" h="459740">
                  <a:moveTo>
                    <a:pt x="4847742" y="352742"/>
                  </a:moveTo>
                  <a:lnTo>
                    <a:pt x="4844745" y="349034"/>
                  </a:lnTo>
                  <a:lnTo>
                    <a:pt x="4840059" y="348361"/>
                  </a:lnTo>
                  <a:lnTo>
                    <a:pt x="4839043" y="349173"/>
                  </a:lnTo>
                  <a:lnTo>
                    <a:pt x="4835893" y="348780"/>
                  </a:lnTo>
                  <a:lnTo>
                    <a:pt x="4832705" y="351383"/>
                  </a:lnTo>
                  <a:lnTo>
                    <a:pt x="4832147" y="355409"/>
                  </a:lnTo>
                  <a:lnTo>
                    <a:pt x="4835322" y="359117"/>
                  </a:lnTo>
                  <a:lnTo>
                    <a:pt x="4840109" y="359791"/>
                  </a:lnTo>
                  <a:lnTo>
                    <a:pt x="4841037" y="358990"/>
                  </a:lnTo>
                  <a:lnTo>
                    <a:pt x="4844161" y="359473"/>
                  </a:lnTo>
                  <a:lnTo>
                    <a:pt x="4847260" y="356844"/>
                  </a:lnTo>
                  <a:lnTo>
                    <a:pt x="4847742" y="352742"/>
                  </a:lnTo>
                  <a:close/>
                </a:path>
                <a:path w="5033009" h="459740">
                  <a:moveTo>
                    <a:pt x="4885918" y="374497"/>
                  </a:moveTo>
                  <a:lnTo>
                    <a:pt x="4882934" y="370801"/>
                  </a:lnTo>
                  <a:lnTo>
                    <a:pt x="4878248" y="370128"/>
                  </a:lnTo>
                  <a:lnTo>
                    <a:pt x="4877765" y="370509"/>
                  </a:lnTo>
                  <a:lnTo>
                    <a:pt x="4874222" y="370027"/>
                  </a:lnTo>
                  <a:lnTo>
                    <a:pt x="4871021" y="372618"/>
                  </a:lnTo>
                  <a:lnTo>
                    <a:pt x="4870437" y="376643"/>
                  </a:lnTo>
                  <a:lnTo>
                    <a:pt x="4873574" y="380365"/>
                  </a:lnTo>
                  <a:lnTo>
                    <a:pt x="4878375" y="381063"/>
                  </a:lnTo>
                  <a:lnTo>
                    <a:pt x="4878819" y="380682"/>
                  </a:lnTo>
                  <a:lnTo>
                    <a:pt x="4882312" y="381203"/>
                  </a:lnTo>
                  <a:lnTo>
                    <a:pt x="4885410" y="378587"/>
                  </a:lnTo>
                  <a:lnTo>
                    <a:pt x="4885918" y="374497"/>
                  </a:lnTo>
                  <a:close/>
                </a:path>
                <a:path w="5033009" h="459740">
                  <a:moveTo>
                    <a:pt x="4924107" y="396252"/>
                  </a:moveTo>
                  <a:lnTo>
                    <a:pt x="4921123" y="392557"/>
                  </a:lnTo>
                  <a:lnTo>
                    <a:pt x="4917249" y="392010"/>
                  </a:lnTo>
                  <a:lnTo>
                    <a:pt x="4912512" y="391312"/>
                  </a:lnTo>
                  <a:lnTo>
                    <a:pt x="4909312" y="393890"/>
                  </a:lnTo>
                  <a:lnTo>
                    <a:pt x="4908702" y="397916"/>
                  </a:lnTo>
                  <a:lnTo>
                    <a:pt x="4911839" y="401650"/>
                  </a:lnTo>
                  <a:lnTo>
                    <a:pt x="4915636" y="402196"/>
                  </a:lnTo>
                  <a:lnTo>
                    <a:pt x="4920462" y="402945"/>
                  </a:lnTo>
                  <a:lnTo>
                    <a:pt x="4923587" y="400342"/>
                  </a:lnTo>
                  <a:lnTo>
                    <a:pt x="4924107" y="396252"/>
                  </a:lnTo>
                  <a:close/>
                </a:path>
                <a:path w="5033009" h="459740">
                  <a:moveTo>
                    <a:pt x="4962283" y="418007"/>
                  </a:moveTo>
                  <a:lnTo>
                    <a:pt x="4959312" y="414324"/>
                  </a:lnTo>
                  <a:lnTo>
                    <a:pt x="4956010" y="413854"/>
                  </a:lnTo>
                  <a:lnTo>
                    <a:pt x="4955514" y="413232"/>
                  </a:lnTo>
                  <a:lnTo>
                    <a:pt x="4950815" y="412597"/>
                  </a:lnTo>
                  <a:lnTo>
                    <a:pt x="4947590" y="415175"/>
                  </a:lnTo>
                  <a:lnTo>
                    <a:pt x="4946980" y="419188"/>
                  </a:lnTo>
                  <a:lnTo>
                    <a:pt x="4950104" y="422910"/>
                  </a:lnTo>
                  <a:lnTo>
                    <a:pt x="4953305" y="423379"/>
                  </a:lnTo>
                  <a:lnTo>
                    <a:pt x="4953787" y="423938"/>
                  </a:lnTo>
                  <a:lnTo>
                    <a:pt x="4958600" y="424688"/>
                  </a:lnTo>
                  <a:lnTo>
                    <a:pt x="4961750" y="422084"/>
                  </a:lnTo>
                  <a:lnTo>
                    <a:pt x="4962283" y="418007"/>
                  </a:lnTo>
                  <a:close/>
                </a:path>
                <a:path w="5033009" h="459740">
                  <a:moveTo>
                    <a:pt x="5000460" y="439762"/>
                  </a:moveTo>
                  <a:lnTo>
                    <a:pt x="4997501" y="436079"/>
                  </a:lnTo>
                  <a:lnTo>
                    <a:pt x="4994770" y="435686"/>
                  </a:lnTo>
                  <a:lnTo>
                    <a:pt x="4993830" y="434530"/>
                  </a:lnTo>
                  <a:lnTo>
                    <a:pt x="4989119" y="433895"/>
                  </a:lnTo>
                  <a:lnTo>
                    <a:pt x="4985880" y="436448"/>
                  </a:lnTo>
                  <a:lnTo>
                    <a:pt x="4985245" y="440448"/>
                  </a:lnTo>
                  <a:lnTo>
                    <a:pt x="4988369" y="444169"/>
                  </a:lnTo>
                  <a:lnTo>
                    <a:pt x="4991011" y="444563"/>
                  </a:lnTo>
                  <a:lnTo>
                    <a:pt x="4991938" y="445668"/>
                  </a:lnTo>
                  <a:lnTo>
                    <a:pt x="4996751" y="446417"/>
                  </a:lnTo>
                  <a:lnTo>
                    <a:pt x="4999914" y="443826"/>
                  </a:lnTo>
                  <a:lnTo>
                    <a:pt x="5000460" y="439762"/>
                  </a:lnTo>
                  <a:close/>
                </a:path>
                <a:path w="5033009" h="459740">
                  <a:moveTo>
                    <a:pt x="5032934" y="457200"/>
                  </a:moveTo>
                  <a:lnTo>
                    <a:pt x="5032006" y="456031"/>
                  </a:lnTo>
                  <a:lnTo>
                    <a:pt x="5027346" y="455307"/>
                  </a:lnTo>
                  <a:lnTo>
                    <a:pt x="5024907" y="457200"/>
                  </a:lnTo>
                  <a:lnTo>
                    <a:pt x="5032934" y="45720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787432" y="6858000"/>
              <a:ext cx="4900295" cy="457200"/>
            </a:xfrm>
            <a:custGeom>
              <a:avLst/>
              <a:gdLst/>
              <a:ahLst/>
              <a:cxnLst/>
              <a:rect l="l" t="t" r="r" b="b"/>
              <a:pathLst>
                <a:path w="4900295" h="457200">
                  <a:moveTo>
                    <a:pt x="3556" y="457200"/>
                  </a:moveTo>
                  <a:lnTo>
                    <a:pt x="2971" y="455968"/>
                  </a:lnTo>
                  <a:lnTo>
                    <a:pt x="0" y="457200"/>
                  </a:lnTo>
                  <a:lnTo>
                    <a:pt x="3556" y="457200"/>
                  </a:lnTo>
                  <a:close/>
                </a:path>
                <a:path w="4900295" h="457200">
                  <a:moveTo>
                    <a:pt x="47929" y="449287"/>
                  </a:moveTo>
                  <a:lnTo>
                    <a:pt x="43205" y="439254"/>
                  </a:lnTo>
                  <a:lnTo>
                    <a:pt x="36131" y="442188"/>
                  </a:lnTo>
                  <a:lnTo>
                    <a:pt x="29057" y="445122"/>
                  </a:lnTo>
                  <a:lnTo>
                    <a:pt x="32842" y="455549"/>
                  </a:lnTo>
                  <a:lnTo>
                    <a:pt x="47929" y="449287"/>
                  </a:lnTo>
                  <a:close/>
                </a:path>
                <a:path w="4900295" h="457200">
                  <a:moveTo>
                    <a:pt x="88163" y="432574"/>
                  </a:moveTo>
                  <a:lnTo>
                    <a:pt x="83439" y="422541"/>
                  </a:lnTo>
                  <a:lnTo>
                    <a:pt x="76365" y="425475"/>
                  </a:lnTo>
                  <a:lnTo>
                    <a:pt x="69291" y="428409"/>
                  </a:lnTo>
                  <a:lnTo>
                    <a:pt x="73088" y="438835"/>
                  </a:lnTo>
                  <a:lnTo>
                    <a:pt x="88163" y="432574"/>
                  </a:lnTo>
                  <a:close/>
                </a:path>
                <a:path w="4900295" h="457200">
                  <a:moveTo>
                    <a:pt x="128371" y="415785"/>
                  </a:moveTo>
                  <a:lnTo>
                    <a:pt x="123647" y="405739"/>
                  </a:lnTo>
                  <a:lnTo>
                    <a:pt x="116573" y="408698"/>
                  </a:lnTo>
                  <a:lnTo>
                    <a:pt x="109499" y="411645"/>
                  </a:lnTo>
                  <a:lnTo>
                    <a:pt x="113309" y="422071"/>
                  </a:lnTo>
                  <a:lnTo>
                    <a:pt x="128371" y="415785"/>
                  </a:lnTo>
                  <a:close/>
                </a:path>
                <a:path w="4900295" h="457200">
                  <a:moveTo>
                    <a:pt x="168567" y="398983"/>
                  </a:moveTo>
                  <a:lnTo>
                    <a:pt x="163842" y="388950"/>
                  </a:lnTo>
                  <a:lnTo>
                    <a:pt x="156768" y="391909"/>
                  </a:lnTo>
                  <a:lnTo>
                    <a:pt x="149694" y="394855"/>
                  </a:lnTo>
                  <a:lnTo>
                    <a:pt x="153504" y="405282"/>
                  </a:lnTo>
                  <a:lnTo>
                    <a:pt x="168567" y="398983"/>
                  </a:lnTo>
                  <a:close/>
                </a:path>
                <a:path w="4900295" h="457200">
                  <a:moveTo>
                    <a:pt x="208788" y="382193"/>
                  </a:moveTo>
                  <a:lnTo>
                    <a:pt x="204050" y="372173"/>
                  </a:lnTo>
                  <a:lnTo>
                    <a:pt x="196977" y="375119"/>
                  </a:lnTo>
                  <a:lnTo>
                    <a:pt x="189903" y="378079"/>
                  </a:lnTo>
                  <a:lnTo>
                    <a:pt x="193713" y="388493"/>
                  </a:lnTo>
                  <a:lnTo>
                    <a:pt x="208788" y="382193"/>
                  </a:lnTo>
                  <a:close/>
                </a:path>
                <a:path w="4900295" h="457200">
                  <a:moveTo>
                    <a:pt x="248996" y="365404"/>
                  </a:moveTo>
                  <a:lnTo>
                    <a:pt x="244259" y="355371"/>
                  </a:lnTo>
                  <a:lnTo>
                    <a:pt x="237185" y="358330"/>
                  </a:lnTo>
                  <a:lnTo>
                    <a:pt x="230111" y="361276"/>
                  </a:lnTo>
                  <a:lnTo>
                    <a:pt x="233921" y="371703"/>
                  </a:lnTo>
                  <a:lnTo>
                    <a:pt x="248996" y="365404"/>
                  </a:lnTo>
                  <a:close/>
                </a:path>
                <a:path w="4900295" h="457200">
                  <a:moveTo>
                    <a:pt x="289191" y="348627"/>
                  </a:moveTo>
                  <a:lnTo>
                    <a:pt x="284467" y="338582"/>
                  </a:lnTo>
                  <a:lnTo>
                    <a:pt x="277393" y="341541"/>
                  </a:lnTo>
                  <a:lnTo>
                    <a:pt x="270319" y="344487"/>
                  </a:lnTo>
                  <a:lnTo>
                    <a:pt x="274129" y="354914"/>
                  </a:lnTo>
                  <a:lnTo>
                    <a:pt x="289191" y="348627"/>
                  </a:lnTo>
                  <a:close/>
                </a:path>
                <a:path w="4900295" h="457200">
                  <a:moveTo>
                    <a:pt x="329399" y="331838"/>
                  </a:moveTo>
                  <a:lnTo>
                    <a:pt x="324675" y="321805"/>
                  </a:lnTo>
                  <a:lnTo>
                    <a:pt x="317601" y="324751"/>
                  </a:lnTo>
                  <a:lnTo>
                    <a:pt x="310527" y="327710"/>
                  </a:lnTo>
                  <a:lnTo>
                    <a:pt x="314337" y="338124"/>
                  </a:lnTo>
                  <a:lnTo>
                    <a:pt x="329399" y="331838"/>
                  </a:lnTo>
                  <a:close/>
                </a:path>
                <a:path w="4900295" h="457200">
                  <a:moveTo>
                    <a:pt x="330060" y="297268"/>
                  </a:moveTo>
                  <a:lnTo>
                    <a:pt x="325285" y="287248"/>
                  </a:lnTo>
                  <a:lnTo>
                    <a:pt x="318211" y="290245"/>
                  </a:lnTo>
                  <a:lnTo>
                    <a:pt x="311137" y="293243"/>
                  </a:lnTo>
                  <a:lnTo>
                    <a:pt x="314985" y="303644"/>
                  </a:lnTo>
                  <a:lnTo>
                    <a:pt x="330060" y="297268"/>
                  </a:lnTo>
                  <a:close/>
                </a:path>
                <a:path w="4900295" h="457200">
                  <a:moveTo>
                    <a:pt x="369620" y="315099"/>
                  </a:moveTo>
                  <a:lnTo>
                    <a:pt x="364896" y="305066"/>
                  </a:lnTo>
                  <a:lnTo>
                    <a:pt x="357822" y="308000"/>
                  </a:lnTo>
                  <a:lnTo>
                    <a:pt x="350748" y="310934"/>
                  </a:lnTo>
                  <a:lnTo>
                    <a:pt x="354545" y="321360"/>
                  </a:lnTo>
                  <a:lnTo>
                    <a:pt x="369620" y="315099"/>
                  </a:lnTo>
                  <a:close/>
                </a:path>
                <a:path w="4900295" h="457200">
                  <a:moveTo>
                    <a:pt x="370319" y="280314"/>
                  </a:moveTo>
                  <a:lnTo>
                    <a:pt x="365556" y="270294"/>
                  </a:lnTo>
                  <a:lnTo>
                    <a:pt x="358470" y="273265"/>
                  </a:lnTo>
                  <a:lnTo>
                    <a:pt x="351383" y="276237"/>
                  </a:lnTo>
                  <a:lnTo>
                    <a:pt x="355231" y="286651"/>
                  </a:lnTo>
                  <a:lnTo>
                    <a:pt x="370319" y="280314"/>
                  </a:lnTo>
                  <a:close/>
                </a:path>
                <a:path w="4900295" h="457200">
                  <a:moveTo>
                    <a:pt x="409854" y="298411"/>
                  </a:moveTo>
                  <a:lnTo>
                    <a:pt x="405142" y="288366"/>
                  </a:lnTo>
                  <a:lnTo>
                    <a:pt x="398068" y="291299"/>
                  </a:lnTo>
                  <a:lnTo>
                    <a:pt x="390994" y="294233"/>
                  </a:lnTo>
                  <a:lnTo>
                    <a:pt x="394779" y="304660"/>
                  </a:lnTo>
                  <a:lnTo>
                    <a:pt x="409854" y="298411"/>
                  </a:lnTo>
                  <a:close/>
                </a:path>
                <a:path w="4900295" h="457200">
                  <a:moveTo>
                    <a:pt x="410591" y="263398"/>
                  </a:moveTo>
                  <a:lnTo>
                    <a:pt x="405841" y="253377"/>
                  </a:lnTo>
                  <a:lnTo>
                    <a:pt x="398754" y="256349"/>
                  </a:lnTo>
                  <a:lnTo>
                    <a:pt x="391668" y="259321"/>
                  </a:lnTo>
                  <a:lnTo>
                    <a:pt x="395503" y="269735"/>
                  </a:lnTo>
                  <a:lnTo>
                    <a:pt x="410591" y="263398"/>
                  </a:lnTo>
                  <a:close/>
                </a:path>
                <a:path w="4900295" h="457200">
                  <a:moveTo>
                    <a:pt x="450088" y="281711"/>
                  </a:moveTo>
                  <a:lnTo>
                    <a:pt x="445389" y="271665"/>
                  </a:lnTo>
                  <a:lnTo>
                    <a:pt x="438315" y="274599"/>
                  </a:lnTo>
                  <a:lnTo>
                    <a:pt x="431241" y="277533"/>
                  </a:lnTo>
                  <a:lnTo>
                    <a:pt x="435013" y="287972"/>
                  </a:lnTo>
                  <a:lnTo>
                    <a:pt x="450088" y="281711"/>
                  </a:lnTo>
                  <a:close/>
                </a:path>
                <a:path w="4900295" h="457200">
                  <a:moveTo>
                    <a:pt x="450862" y="246494"/>
                  </a:moveTo>
                  <a:lnTo>
                    <a:pt x="446125" y="236461"/>
                  </a:lnTo>
                  <a:lnTo>
                    <a:pt x="439039" y="239433"/>
                  </a:lnTo>
                  <a:lnTo>
                    <a:pt x="431952" y="242404"/>
                  </a:lnTo>
                  <a:lnTo>
                    <a:pt x="435775" y="252831"/>
                  </a:lnTo>
                  <a:lnTo>
                    <a:pt x="450862" y="246494"/>
                  </a:lnTo>
                  <a:close/>
                </a:path>
                <a:path w="4900295" h="457200">
                  <a:moveTo>
                    <a:pt x="490359" y="265099"/>
                  </a:moveTo>
                  <a:lnTo>
                    <a:pt x="485673" y="255041"/>
                  </a:lnTo>
                  <a:lnTo>
                    <a:pt x="478586" y="257949"/>
                  </a:lnTo>
                  <a:lnTo>
                    <a:pt x="471500" y="260858"/>
                  </a:lnTo>
                  <a:lnTo>
                    <a:pt x="475259" y="271297"/>
                  </a:lnTo>
                  <a:lnTo>
                    <a:pt x="490359" y="265099"/>
                  </a:lnTo>
                  <a:close/>
                </a:path>
                <a:path w="4900295" h="457200">
                  <a:moveTo>
                    <a:pt x="491159" y="229666"/>
                  </a:moveTo>
                  <a:lnTo>
                    <a:pt x="486435" y="219621"/>
                  </a:lnTo>
                  <a:lnTo>
                    <a:pt x="479336" y="222567"/>
                  </a:lnTo>
                  <a:lnTo>
                    <a:pt x="472236" y="225501"/>
                  </a:lnTo>
                  <a:lnTo>
                    <a:pt x="476034" y="235927"/>
                  </a:lnTo>
                  <a:lnTo>
                    <a:pt x="491159" y="229666"/>
                  </a:lnTo>
                  <a:close/>
                </a:path>
                <a:path w="4900295" h="457200">
                  <a:moveTo>
                    <a:pt x="530669" y="248577"/>
                  </a:moveTo>
                  <a:lnTo>
                    <a:pt x="525995" y="238506"/>
                  </a:lnTo>
                  <a:lnTo>
                    <a:pt x="518909" y="241414"/>
                  </a:lnTo>
                  <a:lnTo>
                    <a:pt x="511822" y="244322"/>
                  </a:lnTo>
                  <a:lnTo>
                    <a:pt x="515556" y="254762"/>
                  </a:lnTo>
                  <a:lnTo>
                    <a:pt x="530669" y="248577"/>
                  </a:lnTo>
                  <a:close/>
                </a:path>
                <a:path w="4900295" h="457200">
                  <a:moveTo>
                    <a:pt x="531507" y="212966"/>
                  </a:moveTo>
                  <a:lnTo>
                    <a:pt x="526808" y="202920"/>
                  </a:lnTo>
                  <a:lnTo>
                    <a:pt x="519709" y="205854"/>
                  </a:lnTo>
                  <a:lnTo>
                    <a:pt x="512610" y="208800"/>
                  </a:lnTo>
                  <a:lnTo>
                    <a:pt x="516394" y="219227"/>
                  </a:lnTo>
                  <a:lnTo>
                    <a:pt x="531507" y="212966"/>
                  </a:lnTo>
                  <a:close/>
                </a:path>
                <a:path w="4900295" h="457200">
                  <a:moveTo>
                    <a:pt x="570966" y="232054"/>
                  </a:moveTo>
                  <a:lnTo>
                    <a:pt x="566318" y="221983"/>
                  </a:lnTo>
                  <a:lnTo>
                    <a:pt x="559231" y="224891"/>
                  </a:lnTo>
                  <a:lnTo>
                    <a:pt x="552145" y="227799"/>
                  </a:lnTo>
                  <a:lnTo>
                    <a:pt x="555866" y="238252"/>
                  </a:lnTo>
                  <a:lnTo>
                    <a:pt x="570966" y="232054"/>
                  </a:lnTo>
                  <a:close/>
                </a:path>
                <a:path w="4900295" h="457200">
                  <a:moveTo>
                    <a:pt x="571868" y="196265"/>
                  </a:moveTo>
                  <a:lnTo>
                    <a:pt x="567182" y="186207"/>
                  </a:lnTo>
                  <a:lnTo>
                    <a:pt x="560082" y="189141"/>
                  </a:lnTo>
                  <a:lnTo>
                    <a:pt x="552983" y="192087"/>
                  </a:lnTo>
                  <a:lnTo>
                    <a:pt x="556742" y="202514"/>
                  </a:lnTo>
                  <a:lnTo>
                    <a:pt x="571868" y="196265"/>
                  </a:lnTo>
                  <a:close/>
                </a:path>
                <a:path w="4900295" h="457200">
                  <a:moveTo>
                    <a:pt x="611327" y="215658"/>
                  </a:moveTo>
                  <a:lnTo>
                    <a:pt x="606704" y="205574"/>
                  </a:lnTo>
                  <a:lnTo>
                    <a:pt x="599592" y="208432"/>
                  </a:lnTo>
                  <a:lnTo>
                    <a:pt x="592480" y="211289"/>
                  </a:lnTo>
                  <a:lnTo>
                    <a:pt x="596188" y="221742"/>
                  </a:lnTo>
                  <a:lnTo>
                    <a:pt x="611327" y="215658"/>
                  </a:lnTo>
                  <a:close/>
                </a:path>
                <a:path w="4900295" h="457200">
                  <a:moveTo>
                    <a:pt x="612267" y="179666"/>
                  </a:moveTo>
                  <a:lnTo>
                    <a:pt x="607606" y="169595"/>
                  </a:lnTo>
                  <a:lnTo>
                    <a:pt x="600481" y="172491"/>
                  </a:lnTo>
                  <a:lnTo>
                    <a:pt x="593356" y="175374"/>
                  </a:lnTo>
                  <a:lnTo>
                    <a:pt x="597103" y="185826"/>
                  </a:lnTo>
                  <a:lnTo>
                    <a:pt x="612267" y="179666"/>
                  </a:lnTo>
                  <a:close/>
                </a:path>
                <a:path w="4900295" h="457200">
                  <a:moveTo>
                    <a:pt x="651725" y="199402"/>
                  </a:moveTo>
                  <a:lnTo>
                    <a:pt x="647128" y="189306"/>
                  </a:lnTo>
                  <a:lnTo>
                    <a:pt x="640016" y="192163"/>
                  </a:lnTo>
                  <a:lnTo>
                    <a:pt x="632904" y="195021"/>
                  </a:lnTo>
                  <a:lnTo>
                    <a:pt x="636587" y="205486"/>
                  </a:lnTo>
                  <a:lnTo>
                    <a:pt x="651725" y="199402"/>
                  </a:lnTo>
                  <a:close/>
                </a:path>
                <a:path w="4900295" h="457200">
                  <a:moveTo>
                    <a:pt x="652729" y="163258"/>
                  </a:moveTo>
                  <a:lnTo>
                    <a:pt x="648106" y="153187"/>
                  </a:lnTo>
                  <a:lnTo>
                    <a:pt x="640981" y="156070"/>
                  </a:lnTo>
                  <a:lnTo>
                    <a:pt x="633857" y="158965"/>
                  </a:lnTo>
                  <a:lnTo>
                    <a:pt x="637565" y="169418"/>
                  </a:lnTo>
                  <a:lnTo>
                    <a:pt x="652729" y="163258"/>
                  </a:lnTo>
                  <a:close/>
                </a:path>
                <a:path w="4900295" h="457200">
                  <a:moveTo>
                    <a:pt x="692137" y="183146"/>
                  </a:moveTo>
                  <a:lnTo>
                    <a:pt x="687565" y="173037"/>
                  </a:lnTo>
                  <a:lnTo>
                    <a:pt x="680453" y="175895"/>
                  </a:lnTo>
                  <a:lnTo>
                    <a:pt x="673341" y="178752"/>
                  </a:lnTo>
                  <a:lnTo>
                    <a:pt x="676998" y="189230"/>
                  </a:lnTo>
                  <a:lnTo>
                    <a:pt x="692137" y="183146"/>
                  </a:lnTo>
                  <a:close/>
                </a:path>
                <a:path w="4900295" h="457200">
                  <a:moveTo>
                    <a:pt x="693191" y="146850"/>
                  </a:moveTo>
                  <a:lnTo>
                    <a:pt x="688594" y="136753"/>
                  </a:lnTo>
                  <a:lnTo>
                    <a:pt x="681469" y="139649"/>
                  </a:lnTo>
                  <a:lnTo>
                    <a:pt x="674344" y="142532"/>
                  </a:lnTo>
                  <a:lnTo>
                    <a:pt x="678027" y="152996"/>
                  </a:lnTo>
                  <a:lnTo>
                    <a:pt x="693191" y="146850"/>
                  </a:lnTo>
                  <a:close/>
                </a:path>
                <a:path w="4900295" h="457200">
                  <a:moveTo>
                    <a:pt x="732612" y="167030"/>
                  </a:moveTo>
                  <a:lnTo>
                    <a:pt x="728065" y="156908"/>
                  </a:lnTo>
                  <a:lnTo>
                    <a:pt x="720928" y="159702"/>
                  </a:lnTo>
                  <a:lnTo>
                    <a:pt x="713790" y="162496"/>
                  </a:lnTo>
                  <a:lnTo>
                    <a:pt x="717423" y="172974"/>
                  </a:lnTo>
                  <a:lnTo>
                    <a:pt x="732612" y="167030"/>
                  </a:lnTo>
                  <a:close/>
                </a:path>
                <a:path w="4900295" h="457200">
                  <a:moveTo>
                    <a:pt x="733717" y="130568"/>
                  </a:moveTo>
                  <a:lnTo>
                    <a:pt x="729145" y="120459"/>
                  </a:lnTo>
                  <a:lnTo>
                    <a:pt x="721995" y="123278"/>
                  </a:lnTo>
                  <a:lnTo>
                    <a:pt x="714844" y="126098"/>
                  </a:lnTo>
                  <a:lnTo>
                    <a:pt x="718502" y="136575"/>
                  </a:lnTo>
                  <a:lnTo>
                    <a:pt x="733717" y="130568"/>
                  </a:lnTo>
                  <a:close/>
                </a:path>
                <a:path w="4900295" h="457200">
                  <a:moveTo>
                    <a:pt x="773150" y="151142"/>
                  </a:moveTo>
                  <a:lnTo>
                    <a:pt x="768642" y="141008"/>
                  </a:lnTo>
                  <a:lnTo>
                    <a:pt x="761504" y="143802"/>
                  </a:lnTo>
                  <a:lnTo>
                    <a:pt x="754367" y="146596"/>
                  </a:lnTo>
                  <a:lnTo>
                    <a:pt x="757961" y="157099"/>
                  </a:lnTo>
                  <a:lnTo>
                    <a:pt x="773150" y="151142"/>
                  </a:lnTo>
                  <a:close/>
                </a:path>
                <a:path w="4900295" h="457200">
                  <a:moveTo>
                    <a:pt x="774331" y="114554"/>
                  </a:moveTo>
                  <a:lnTo>
                    <a:pt x="769797" y="104432"/>
                  </a:lnTo>
                  <a:lnTo>
                    <a:pt x="762647" y="107251"/>
                  </a:lnTo>
                  <a:lnTo>
                    <a:pt x="755497" y="110070"/>
                  </a:lnTo>
                  <a:lnTo>
                    <a:pt x="759117" y="120561"/>
                  </a:lnTo>
                  <a:lnTo>
                    <a:pt x="774331" y="114554"/>
                  </a:lnTo>
                  <a:close/>
                </a:path>
                <a:path w="4900295" h="457200">
                  <a:moveTo>
                    <a:pt x="813701" y="135255"/>
                  </a:moveTo>
                  <a:lnTo>
                    <a:pt x="809231" y="125107"/>
                  </a:lnTo>
                  <a:lnTo>
                    <a:pt x="802093" y="127901"/>
                  </a:lnTo>
                  <a:lnTo>
                    <a:pt x="794956" y="130695"/>
                  </a:lnTo>
                  <a:lnTo>
                    <a:pt x="798512" y="141211"/>
                  </a:lnTo>
                  <a:lnTo>
                    <a:pt x="813701" y="135255"/>
                  </a:lnTo>
                  <a:close/>
                </a:path>
                <a:path w="4900295" h="457200">
                  <a:moveTo>
                    <a:pt x="814959" y="98539"/>
                  </a:moveTo>
                  <a:lnTo>
                    <a:pt x="810463" y="88404"/>
                  </a:lnTo>
                  <a:lnTo>
                    <a:pt x="803313" y="91224"/>
                  </a:lnTo>
                  <a:lnTo>
                    <a:pt x="796163" y="94043"/>
                  </a:lnTo>
                  <a:lnTo>
                    <a:pt x="799744" y="104546"/>
                  </a:lnTo>
                  <a:lnTo>
                    <a:pt x="814959" y="98539"/>
                  </a:lnTo>
                  <a:close/>
                </a:path>
                <a:path w="4900295" h="457200">
                  <a:moveTo>
                    <a:pt x="854316" y="119532"/>
                  </a:moveTo>
                  <a:lnTo>
                    <a:pt x="849884" y="109359"/>
                  </a:lnTo>
                  <a:lnTo>
                    <a:pt x="842708" y="112077"/>
                  </a:lnTo>
                  <a:lnTo>
                    <a:pt x="835533" y="114795"/>
                  </a:lnTo>
                  <a:lnTo>
                    <a:pt x="839063" y="125310"/>
                  </a:lnTo>
                  <a:lnTo>
                    <a:pt x="854316" y="119532"/>
                  </a:lnTo>
                  <a:close/>
                </a:path>
                <a:path w="4900295" h="457200">
                  <a:moveTo>
                    <a:pt x="855637" y="82689"/>
                  </a:moveTo>
                  <a:lnTo>
                    <a:pt x="851179" y="72529"/>
                  </a:lnTo>
                  <a:lnTo>
                    <a:pt x="843991" y="75260"/>
                  </a:lnTo>
                  <a:lnTo>
                    <a:pt x="836803" y="77990"/>
                  </a:lnTo>
                  <a:lnTo>
                    <a:pt x="840346" y="88506"/>
                  </a:lnTo>
                  <a:lnTo>
                    <a:pt x="855637" y="82689"/>
                  </a:lnTo>
                  <a:close/>
                </a:path>
                <a:path w="4900295" h="457200">
                  <a:moveTo>
                    <a:pt x="895045" y="104101"/>
                  </a:moveTo>
                  <a:lnTo>
                    <a:pt x="890651" y="93916"/>
                  </a:lnTo>
                  <a:lnTo>
                    <a:pt x="883475" y="96634"/>
                  </a:lnTo>
                  <a:lnTo>
                    <a:pt x="876300" y="99352"/>
                  </a:lnTo>
                  <a:lnTo>
                    <a:pt x="879779" y="109880"/>
                  </a:lnTo>
                  <a:lnTo>
                    <a:pt x="895045" y="104101"/>
                  </a:lnTo>
                  <a:close/>
                </a:path>
                <a:path w="4900295" h="457200">
                  <a:moveTo>
                    <a:pt x="896442" y="67170"/>
                  </a:moveTo>
                  <a:lnTo>
                    <a:pt x="892035" y="56997"/>
                  </a:lnTo>
                  <a:lnTo>
                    <a:pt x="884847" y="59728"/>
                  </a:lnTo>
                  <a:lnTo>
                    <a:pt x="877658" y="62458"/>
                  </a:lnTo>
                  <a:lnTo>
                    <a:pt x="881151" y="72986"/>
                  </a:lnTo>
                  <a:lnTo>
                    <a:pt x="896442" y="67170"/>
                  </a:lnTo>
                  <a:close/>
                </a:path>
                <a:path w="4900295" h="457200">
                  <a:moveTo>
                    <a:pt x="935748" y="88671"/>
                  </a:moveTo>
                  <a:lnTo>
                    <a:pt x="931405" y="78473"/>
                  </a:lnTo>
                  <a:lnTo>
                    <a:pt x="924229" y="81191"/>
                  </a:lnTo>
                  <a:lnTo>
                    <a:pt x="917054" y="83908"/>
                  </a:lnTo>
                  <a:lnTo>
                    <a:pt x="920496" y="94462"/>
                  </a:lnTo>
                  <a:lnTo>
                    <a:pt x="935748" y="88671"/>
                  </a:lnTo>
                  <a:close/>
                </a:path>
                <a:path w="4900295" h="457200">
                  <a:moveTo>
                    <a:pt x="937260" y="51650"/>
                  </a:moveTo>
                  <a:lnTo>
                    <a:pt x="932891" y="41452"/>
                  </a:lnTo>
                  <a:lnTo>
                    <a:pt x="925703" y="44183"/>
                  </a:lnTo>
                  <a:lnTo>
                    <a:pt x="918514" y="46913"/>
                  </a:lnTo>
                  <a:lnTo>
                    <a:pt x="921969" y="57454"/>
                  </a:lnTo>
                  <a:lnTo>
                    <a:pt x="937260" y="51650"/>
                  </a:lnTo>
                  <a:close/>
                </a:path>
                <a:path w="4900295" h="457200">
                  <a:moveTo>
                    <a:pt x="976566" y="73456"/>
                  </a:moveTo>
                  <a:lnTo>
                    <a:pt x="972261" y="63233"/>
                  </a:lnTo>
                  <a:lnTo>
                    <a:pt x="965047" y="65849"/>
                  </a:lnTo>
                  <a:lnTo>
                    <a:pt x="957834" y="68465"/>
                  </a:lnTo>
                  <a:lnTo>
                    <a:pt x="961224" y="79032"/>
                  </a:lnTo>
                  <a:lnTo>
                    <a:pt x="976566" y="73456"/>
                  </a:lnTo>
                  <a:close/>
                </a:path>
                <a:path w="4900295" h="457200">
                  <a:moveTo>
                    <a:pt x="978128" y="36334"/>
                  </a:moveTo>
                  <a:lnTo>
                    <a:pt x="973810" y="26111"/>
                  </a:lnTo>
                  <a:lnTo>
                    <a:pt x="966584" y="28740"/>
                  </a:lnTo>
                  <a:lnTo>
                    <a:pt x="959358" y="31369"/>
                  </a:lnTo>
                  <a:lnTo>
                    <a:pt x="962761" y="41922"/>
                  </a:lnTo>
                  <a:lnTo>
                    <a:pt x="978128" y="36334"/>
                  </a:lnTo>
                  <a:close/>
                </a:path>
                <a:path w="4900295" h="457200">
                  <a:moveTo>
                    <a:pt x="1017485" y="58597"/>
                  </a:moveTo>
                  <a:lnTo>
                    <a:pt x="1013231" y="48348"/>
                  </a:lnTo>
                  <a:lnTo>
                    <a:pt x="1006017" y="50965"/>
                  </a:lnTo>
                  <a:lnTo>
                    <a:pt x="998804" y="53581"/>
                  </a:lnTo>
                  <a:lnTo>
                    <a:pt x="1002144" y="64160"/>
                  </a:lnTo>
                  <a:lnTo>
                    <a:pt x="1017485" y="58597"/>
                  </a:lnTo>
                  <a:close/>
                </a:path>
                <a:path w="4900295" h="457200">
                  <a:moveTo>
                    <a:pt x="1019162" y="21412"/>
                  </a:moveTo>
                  <a:lnTo>
                    <a:pt x="1014895" y="11176"/>
                  </a:lnTo>
                  <a:lnTo>
                    <a:pt x="1007668" y="13804"/>
                  </a:lnTo>
                  <a:lnTo>
                    <a:pt x="1000442" y="16433"/>
                  </a:lnTo>
                  <a:lnTo>
                    <a:pt x="1003782" y="27012"/>
                  </a:lnTo>
                  <a:lnTo>
                    <a:pt x="1019162" y="21412"/>
                  </a:lnTo>
                  <a:close/>
                </a:path>
                <a:path w="4900295" h="457200">
                  <a:moveTo>
                    <a:pt x="1060183" y="6489"/>
                  </a:moveTo>
                  <a:lnTo>
                    <a:pt x="1057529" y="0"/>
                  </a:lnTo>
                  <a:lnTo>
                    <a:pt x="1045591" y="0"/>
                  </a:lnTo>
                  <a:lnTo>
                    <a:pt x="1041527" y="1485"/>
                  </a:lnTo>
                  <a:lnTo>
                    <a:pt x="1044816" y="12077"/>
                  </a:lnTo>
                  <a:lnTo>
                    <a:pt x="1060183" y="6489"/>
                  </a:lnTo>
                  <a:close/>
                </a:path>
                <a:path w="4900295" h="457200">
                  <a:moveTo>
                    <a:pt x="3913797" y="0"/>
                  </a:moveTo>
                  <a:lnTo>
                    <a:pt x="3905161" y="0"/>
                  </a:lnTo>
                  <a:lnTo>
                    <a:pt x="3912806" y="3022"/>
                  </a:lnTo>
                  <a:lnTo>
                    <a:pt x="3913797" y="0"/>
                  </a:lnTo>
                  <a:close/>
                </a:path>
                <a:path w="4900295" h="457200">
                  <a:moveTo>
                    <a:pt x="3957116" y="7975"/>
                  </a:moveTo>
                  <a:lnTo>
                    <a:pt x="3949928" y="5245"/>
                  </a:lnTo>
                  <a:lnTo>
                    <a:pt x="3942740" y="2514"/>
                  </a:lnTo>
                  <a:lnTo>
                    <a:pt x="3938333" y="12700"/>
                  </a:lnTo>
                  <a:lnTo>
                    <a:pt x="3953624" y="18491"/>
                  </a:lnTo>
                  <a:lnTo>
                    <a:pt x="3957116" y="7975"/>
                  </a:lnTo>
                  <a:close/>
                </a:path>
                <a:path w="4900295" h="457200">
                  <a:moveTo>
                    <a:pt x="3997998" y="23469"/>
                  </a:moveTo>
                  <a:lnTo>
                    <a:pt x="3990810" y="20739"/>
                  </a:lnTo>
                  <a:lnTo>
                    <a:pt x="3983609" y="18008"/>
                  </a:lnTo>
                  <a:lnTo>
                    <a:pt x="3979138" y="28168"/>
                  </a:lnTo>
                  <a:lnTo>
                    <a:pt x="3994416" y="33959"/>
                  </a:lnTo>
                  <a:lnTo>
                    <a:pt x="3997998" y="23469"/>
                  </a:lnTo>
                  <a:close/>
                </a:path>
                <a:path w="4900295" h="457200">
                  <a:moveTo>
                    <a:pt x="4038650" y="39585"/>
                  </a:moveTo>
                  <a:lnTo>
                    <a:pt x="4031538" y="36639"/>
                  </a:lnTo>
                  <a:lnTo>
                    <a:pt x="4024426" y="33693"/>
                  </a:lnTo>
                  <a:lnTo>
                    <a:pt x="4019880" y="43802"/>
                  </a:lnTo>
                  <a:lnTo>
                    <a:pt x="4034980" y="50050"/>
                  </a:lnTo>
                  <a:lnTo>
                    <a:pt x="4038650" y="39585"/>
                  </a:lnTo>
                  <a:close/>
                </a:path>
                <a:path w="4900295" h="457200">
                  <a:moveTo>
                    <a:pt x="4079062" y="56286"/>
                  </a:moveTo>
                  <a:lnTo>
                    <a:pt x="4071950" y="53352"/>
                  </a:lnTo>
                  <a:lnTo>
                    <a:pt x="4064838" y="50406"/>
                  </a:lnTo>
                  <a:lnTo>
                    <a:pt x="4060215" y="60490"/>
                  </a:lnTo>
                  <a:lnTo>
                    <a:pt x="4075328" y="66738"/>
                  </a:lnTo>
                  <a:lnTo>
                    <a:pt x="4079062" y="56286"/>
                  </a:lnTo>
                  <a:close/>
                </a:path>
                <a:path w="4900295" h="457200">
                  <a:moveTo>
                    <a:pt x="4119461" y="72999"/>
                  </a:moveTo>
                  <a:lnTo>
                    <a:pt x="4112349" y="70065"/>
                  </a:lnTo>
                  <a:lnTo>
                    <a:pt x="4105237" y="67119"/>
                  </a:lnTo>
                  <a:lnTo>
                    <a:pt x="4100538" y="77177"/>
                  </a:lnTo>
                  <a:lnTo>
                    <a:pt x="4115651" y="83426"/>
                  </a:lnTo>
                  <a:lnTo>
                    <a:pt x="4119461" y="72999"/>
                  </a:lnTo>
                  <a:close/>
                </a:path>
                <a:path w="4900295" h="457200">
                  <a:moveTo>
                    <a:pt x="4159859" y="89712"/>
                  </a:moveTo>
                  <a:lnTo>
                    <a:pt x="4152747" y="86779"/>
                  </a:lnTo>
                  <a:lnTo>
                    <a:pt x="4145635" y="83832"/>
                  </a:lnTo>
                  <a:lnTo>
                    <a:pt x="4140860" y="93853"/>
                  </a:lnTo>
                  <a:lnTo>
                    <a:pt x="4155973" y="100101"/>
                  </a:lnTo>
                  <a:lnTo>
                    <a:pt x="4159859" y="89712"/>
                  </a:lnTo>
                  <a:close/>
                </a:path>
                <a:path w="4900295" h="457200">
                  <a:moveTo>
                    <a:pt x="4200067" y="106883"/>
                  </a:moveTo>
                  <a:lnTo>
                    <a:pt x="4193044" y="103746"/>
                  </a:lnTo>
                  <a:lnTo>
                    <a:pt x="4186021" y="100609"/>
                  </a:lnTo>
                  <a:lnTo>
                    <a:pt x="4181183" y="110578"/>
                  </a:lnTo>
                  <a:lnTo>
                    <a:pt x="4196105" y="117259"/>
                  </a:lnTo>
                  <a:lnTo>
                    <a:pt x="4200067" y="106883"/>
                  </a:lnTo>
                  <a:close/>
                </a:path>
                <a:path w="4900295" h="457200">
                  <a:moveTo>
                    <a:pt x="4239971" y="124739"/>
                  </a:moveTo>
                  <a:lnTo>
                    <a:pt x="4232948" y="121602"/>
                  </a:lnTo>
                  <a:lnTo>
                    <a:pt x="4228236" y="121386"/>
                  </a:lnTo>
                  <a:lnTo>
                    <a:pt x="4225290" y="124244"/>
                  </a:lnTo>
                  <a:lnTo>
                    <a:pt x="4225048" y="128308"/>
                  </a:lnTo>
                  <a:lnTo>
                    <a:pt x="4228477" y="131749"/>
                  </a:lnTo>
                  <a:lnTo>
                    <a:pt x="4235945" y="135089"/>
                  </a:lnTo>
                  <a:lnTo>
                    <a:pt x="4239971" y="124739"/>
                  </a:lnTo>
                  <a:close/>
                </a:path>
                <a:path w="4900295" h="457200">
                  <a:moveTo>
                    <a:pt x="4279887" y="142582"/>
                  </a:moveTo>
                  <a:lnTo>
                    <a:pt x="4272864" y="139446"/>
                  </a:lnTo>
                  <a:lnTo>
                    <a:pt x="4268140" y="139242"/>
                  </a:lnTo>
                  <a:lnTo>
                    <a:pt x="4265168" y="142074"/>
                  </a:lnTo>
                  <a:lnTo>
                    <a:pt x="4264901" y="146138"/>
                  </a:lnTo>
                  <a:lnTo>
                    <a:pt x="4268330" y="149555"/>
                  </a:lnTo>
                  <a:lnTo>
                    <a:pt x="4275798" y="152895"/>
                  </a:lnTo>
                  <a:lnTo>
                    <a:pt x="4279887" y="142582"/>
                  </a:lnTo>
                  <a:close/>
                </a:path>
                <a:path w="4900295" h="457200">
                  <a:moveTo>
                    <a:pt x="4319790" y="160439"/>
                  </a:moveTo>
                  <a:lnTo>
                    <a:pt x="4312767" y="157302"/>
                  </a:lnTo>
                  <a:lnTo>
                    <a:pt x="4308043" y="157073"/>
                  </a:lnTo>
                  <a:lnTo>
                    <a:pt x="4305033" y="159905"/>
                  </a:lnTo>
                  <a:lnTo>
                    <a:pt x="4304754" y="163957"/>
                  </a:lnTo>
                  <a:lnTo>
                    <a:pt x="4308170" y="167386"/>
                  </a:lnTo>
                  <a:lnTo>
                    <a:pt x="4315638" y="170726"/>
                  </a:lnTo>
                  <a:lnTo>
                    <a:pt x="4319790" y="160439"/>
                  </a:lnTo>
                  <a:close/>
                </a:path>
                <a:path w="4900295" h="457200">
                  <a:moveTo>
                    <a:pt x="4359630" y="178435"/>
                  </a:moveTo>
                  <a:lnTo>
                    <a:pt x="4352683" y="175145"/>
                  </a:lnTo>
                  <a:lnTo>
                    <a:pt x="4347934" y="174929"/>
                  </a:lnTo>
                  <a:lnTo>
                    <a:pt x="4344911" y="177749"/>
                  </a:lnTo>
                  <a:lnTo>
                    <a:pt x="4344606" y="181787"/>
                  </a:lnTo>
                  <a:lnTo>
                    <a:pt x="4348023" y="185204"/>
                  </a:lnTo>
                  <a:lnTo>
                    <a:pt x="4355414" y="188696"/>
                  </a:lnTo>
                  <a:lnTo>
                    <a:pt x="4359630" y="178435"/>
                  </a:lnTo>
                  <a:close/>
                </a:path>
                <a:path w="4900295" h="457200">
                  <a:moveTo>
                    <a:pt x="4399038" y="197358"/>
                  </a:moveTo>
                  <a:lnTo>
                    <a:pt x="4392104" y="194030"/>
                  </a:lnTo>
                  <a:lnTo>
                    <a:pt x="4387405" y="193700"/>
                  </a:lnTo>
                  <a:lnTo>
                    <a:pt x="4384383" y="196469"/>
                  </a:lnTo>
                  <a:lnTo>
                    <a:pt x="4384040" y="200533"/>
                  </a:lnTo>
                  <a:lnTo>
                    <a:pt x="4387380" y="204050"/>
                  </a:lnTo>
                  <a:lnTo>
                    <a:pt x="4394759" y="207594"/>
                  </a:lnTo>
                  <a:lnTo>
                    <a:pt x="4399038" y="197358"/>
                  </a:lnTo>
                  <a:close/>
                </a:path>
                <a:path w="4900295" h="457200">
                  <a:moveTo>
                    <a:pt x="4438459" y="216268"/>
                  </a:moveTo>
                  <a:lnTo>
                    <a:pt x="4431525" y="212940"/>
                  </a:lnTo>
                  <a:lnTo>
                    <a:pt x="4426813" y="212610"/>
                  </a:lnTo>
                  <a:lnTo>
                    <a:pt x="4423765" y="215366"/>
                  </a:lnTo>
                  <a:lnTo>
                    <a:pt x="4423397" y="219417"/>
                  </a:lnTo>
                  <a:lnTo>
                    <a:pt x="4426750" y="222935"/>
                  </a:lnTo>
                  <a:lnTo>
                    <a:pt x="4434116" y="226479"/>
                  </a:lnTo>
                  <a:lnTo>
                    <a:pt x="4438459" y="216268"/>
                  </a:lnTo>
                  <a:close/>
                </a:path>
                <a:path w="4900295" h="457200">
                  <a:moveTo>
                    <a:pt x="4477867" y="235178"/>
                  </a:moveTo>
                  <a:lnTo>
                    <a:pt x="4470933" y="231851"/>
                  </a:lnTo>
                  <a:lnTo>
                    <a:pt x="4466221" y="231508"/>
                  </a:lnTo>
                  <a:lnTo>
                    <a:pt x="4463148" y="234264"/>
                  </a:lnTo>
                  <a:lnTo>
                    <a:pt x="4462767" y="238315"/>
                  </a:lnTo>
                  <a:lnTo>
                    <a:pt x="4466094" y="241820"/>
                  </a:lnTo>
                  <a:lnTo>
                    <a:pt x="4473473" y="245364"/>
                  </a:lnTo>
                  <a:lnTo>
                    <a:pt x="4477867" y="235178"/>
                  </a:lnTo>
                  <a:close/>
                </a:path>
                <a:path w="4900295" h="457200">
                  <a:moveTo>
                    <a:pt x="4517288" y="254088"/>
                  </a:moveTo>
                  <a:lnTo>
                    <a:pt x="4510354" y="250761"/>
                  </a:lnTo>
                  <a:lnTo>
                    <a:pt x="4505617" y="250418"/>
                  </a:lnTo>
                  <a:lnTo>
                    <a:pt x="4502531" y="253161"/>
                  </a:lnTo>
                  <a:lnTo>
                    <a:pt x="4502137" y="257187"/>
                  </a:lnTo>
                  <a:lnTo>
                    <a:pt x="4505464" y="260705"/>
                  </a:lnTo>
                  <a:lnTo>
                    <a:pt x="4512830" y="264248"/>
                  </a:lnTo>
                  <a:lnTo>
                    <a:pt x="4517288" y="254088"/>
                  </a:lnTo>
                  <a:close/>
                </a:path>
                <a:path w="4900295" h="457200">
                  <a:moveTo>
                    <a:pt x="4552632" y="273773"/>
                  </a:moveTo>
                  <a:lnTo>
                    <a:pt x="4549495" y="270217"/>
                  </a:lnTo>
                  <a:lnTo>
                    <a:pt x="4544809" y="269773"/>
                  </a:lnTo>
                  <a:lnTo>
                    <a:pt x="4541723" y="272465"/>
                  </a:lnTo>
                  <a:lnTo>
                    <a:pt x="4541278" y="276529"/>
                  </a:lnTo>
                  <a:lnTo>
                    <a:pt x="4544542" y="280136"/>
                  </a:lnTo>
                  <a:lnTo>
                    <a:pt x="4549343" y="280657"/>
                  </a:lnTo>
                  <a:lnTo>
                    <a:pt x="4552315" y="277888"/>
                  </a:lnTo>
                  <a:lnTo>
                    <a:pt x="4552632" y="273773"/>
                  </a:lnTo>
                  <a:close/>
                </a:path>
                <a:path w="4900295" h="457200">
                  <a:moveTo>
                    <a:pt x="4591545" y="293674"/>
                  </a:moveTo>
                  <a:lnTo>
                    <a:pt x="4588408" y="290118"/>
                  </a:lnTo>
                  <a:lnTo>
                    <a:pt x="4583722" y="289661"/>
                  </a:lnTo>
                  <a:lnTo>
                    <a:pt x="4580610" y="292354"/>
                  </a:lnTo>
                  <a:lnTo>
                    <a:pt x="4580153" y="296405"/>
                  </a:lnTo>
                  <a:lnTo>
                    <a:pt x="4583404" y="300012"/>
                  </a:lnTo>
                  <a:lnTo>
                    <a:pt x="4588218" y="300532"/>
                  </a:lnTo>
                  <a:lnTo>
                    <a:pt x="4591202" y="297776"/>
                  </a:lnTo>
                  <a:lnTo>
                    <a:pt x="4591545" y="293674"/>
                  </a:lnTo>
                  <a:close/>
                </a:path>
                <a:path w="4900295" h="457200">
                  <a:moveTo>
                    <a:pt x="4630458" y="313563"/>
                  </a:moveTo>
                  <a:lnTo>
                    <a:pt x="4627334" y="310019"/>
                  </a:lnTo>
                  <a:lnTo>
                    <a:pt x="4622635" y="309562"/>
                  </a:lnTo>
                  <a:lnTo>
                    <a:pt x="4619510" y="312242"/>
                  </a:lnTo>
                  <a:lnTo>
                    <a:pt x="4619028" y="316280"/>
                  </a:lnTo>
                  <a:lnTo>
                    <a:pt x="4622279" y="319887"/>
                  </a:lnTo>
                  <a:lnTo>
                    <a:pt x="4627105" y="320408"/>
                  </a:lnTo>
                  <a:lnTo>
                    <a:pt x="4630102" y="317665"/>
                  </a:lnTo>
                  <a:lnTo>
                    <a:pt x="4630458" y="313563"/>
                  </a:lnTo>
                  <a:close/>
                </a:path>
                <a:path w="4900295" h="457200">
                  <a:moveTo>
                    <a:pt x="4669371" y="333463"/>
                  </a:moveTo>
                  <a:lnTo>
                    <a:pt x="4666259" y="329920"/>
                  </a:lnTo>
                  <a:lnTo>
                    <a:pt x="4661547" y="329450"/>
                  </a:lnTo>
                  <a:lnTo>
                    <a:pt x="4658398" y="332130"/>
                  </a:lnTo>
                  <a:lnTo>
                    <a:pt x="4657903" y="336156"/>
                  </a:lnTo>
                  <a:lnTo>
                    <a:pt x="4661154" y="339763"/>
                  </a:lnTo>
                  <a:lnTo>
                    <a:pt x="4665980" y="340283"/>
                  </a:lnTo>
                  <a:lnTo>
                    <a:pt x="4669002" y="337553"/>
                  </a:lnTo>
                  <a:lnTo>
                    <a:pt x="4669371" y="333463"/>
                  </a:lnTo>
                  <a:close/>
                </a:path>
                <a:path w="4900295" h="457200">
                  <a:moveTo>
                    <a:pt x="4708258" y="353402"/>
                  </a:moveTo>
                  <a:lnTo>
                    <a:pt x="4705172" y="349821"/>
                  </a:lnTo>
                  <a:lnTo>
                    <a:pt x="4700460" y="349351"/>
                  </a:lnTo>
                  <a:lnTo>
                    <a:pt x="4697298" y="352018"/>
                  </a:lnTo>
                  <a:lnTo>
                    <a:pt x="4696790" y="356031"/>
                  </a:lnTo>
                  <a:lnTo>
                    <a:pt x="4700016" y="359625"/>
                  </a:lnTo>
                  <a:lnTo>
                    <a:pt x="4704829" y="360210"/>
                  </a:lnTo>
                  <a:lnTo>
                    <a:pt x="4707852" y="357505"/>
                  </a:lnTo>
                  <a:lnTo>
                    <a:pt x="4708258" y="353402"/>
                  </a:lnTo>
                  <a:close/>
                </a:path>
                <a:path w="4900295" h="457200">
                  <a:moveTo>
                    <a:pt x="4746676" y="374205"/>
                  </a:moveTo>
                  <a:lnTo>
                    <a:pt x="4743628" y="370586"/>
                  </a:lnTo>
                  <a:lnTo>
                    <a:pt x="4738954" y="370027"/>
                  </a:lnTo>
                  <a:lnTo>
                    <a:pt x="4735804" y="372656"/>
                  </a:lnTo>
                  <a:lnTo>
                    <a:pt x="4735258" y="376682"/>
                  </a:lnTo>
                  <a:lnTo>
                    <a:pt x="4738421" y="380365"/>
                  </a:lnTo>
                  <a:lnTo>
                    <a:pt x="4743221" y="381000"/>
                  </a:lnTo>
                  <a:lnTo>
                    <a:pt x="4746256" y="378320"/>
                  </a:lnTo>
                  <a:lnTo>
                    <a:pt x="4746676" y="374205"/>
                  </a:lnTo>
                  <a:close/>
                </a:path>
                <a:path w="4900295" h="457200">
                  <a:moveTo>
                    <a:pt x="4785106" y="395020"/>
                  </a:moveTo>
                  <a:lnTo>
                    <a:pt x="4782070" y="391414"/>
                  </a:lnTo>
                  <a:lnTo>
                    <a:pt x="4777384" y="390842"/>
                  </a:lnTo>
                  <a:lnTo>
                    <a:pt x="4774209" y="393458"/>
                  </a:lnTo>
                  <a:lnTo>
                    <a:pt x="4773650" y="397484"/>
                  </a:lnTo>
                  <a:lnTo>
                    <a:pt x="4776813" y="401167"/>
                  </a:lnTo>
                  <a:lnTo>
                    <a:pt x="4781613" y="401802"/>
                  </a:lnTo>
                  <a:lnTo>
                    <a:pt x="4784661" y="399122"/>
                  </a:lnTo>
                  <a:lnTo>
                    <a:pt x="4785106" y="395020"/>
                  </a:lnTo>
                  <a:close/>
                </a:path>
                <a:path w="4900295" h="457200">
                  <a:moveTo>
                    <a:pt x="4823536" y="415836"/>
                  </a:moveTo>
                  <a:lnTo>
                    <a:pt x="4820501" y="412229"/>
                  </a:lnTo>
                  <a:lnTo>
                    <a:pt x="4815814" y="411657"/>
                  </a:lnTo>
                  <a:lnTo>
                    <a:pt x="4812614" y="414261"/>
                  </a:lnTo>
                  <a:lnTo>
                    <a:pt x="4812042" y="418287"/>
                  </a:lnTo>
                  <a:lnTo>
                    <a:pt x="4815192" y="421957"/>
                  </a:lnTo>
                  <a:lnTo>
                    <a:pt x="4820005" y="422592"/>
                  </a:lnTo>
                  <a:lnTo>
                    <a:pt x="4823079" y="419925"/>
                  </a:lnTo>
                  <a:lnTo>
                    <a:pt x="4823536" y="415836"/>
                  </a:lnTo>
                  <a:close/>
                </a:path>
                <a:path w="4900295" h="457200">
                  <a:moveTo>
                    <a:pt x="4861966" y="436651"/>
                  </a:moveTo>
                  <a:lnTo>
                    <a:pt x="4858931" y="433044"/>
                  </a:lnTo>
                  <a:lnTo>
                    <a:pt x="4854232" y="432473"/>
                  </a:lnTo>
                  <a:lnTo>
                    <a:pt x="4851031" y="435076"/>
                  </a:lnTo>
                  <a:lnTo>
                    <a:pt x="4850435" y="439077"/>
                  </a:lnTo>
                  <a:lnTo>
                    <a:pt x="4853584" y="442747"/>
                  </a:lnTo>
                  <a:lnTo>
                    <a:pt x="4858410" y="443395"/>
                  </a:lnTo>
                  <a:lnTo>
                    <a:pt x="4861496" y="440740"/>
                  </a:lnTo>
                  <a:lnTo>
                    <a:pt x="4861966" y="436651"/>
                  </a:lnTo>
                  <a:close/>
                </a:path>
                <a:path w="4900295" h="457200">
                  <a:moveTo>
                    <a:pt x="4899888" y="457200"/>
                  </a:moveTo>
                  <a:lnTo>
                    <a:pt x="4897298" y="453999"/>
                  </a:lnTo>
                  <a:lnTo>
                    <a:pt x="4892637" y="453326"/>
                  </a:lnTo>
                  <a:lnTo>
                    <a:pt x="4889436" y="455891"/>
                  </a:lnTo>
                  <a:lnTo>
                    <a:pt x="4889220" y="457200"/>
                  </a:lnTo>
                  <a:lnTo>
                    <a:pt x="4899888" y="45720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866477" y="6858000"/>
              <a:ext cx="4817745" cy="457200"/>
            </a:xfrm>
            <a:custGeom>
              <a:avLst/>
              <a:gdLst/>
              <a:ahLst/>
              <a:cxnLst/>
              <a:rect l="l" t="t" r="r" b="b"/>
              <a:pathLst>
                <a:path w="4817745" h="457200">
                  <a:moveTo>
                    <a:pt x="4394" y="457200"/>
                  </a:moveTo>
                  <a:lnTo>
                    <a:pt x="3695" y="455701"/>
                  </a:lnTo>
                  <a:lnTo>
                    <a:pt x="0" y="457200"/>
                  </a:lnTo>
                  <a:lnTo>
                    <a:pt x="4394" y="457200"/>
                  </a:lnTo>
                  <a:close/>
                </a:path>
                <a:path w="4817745" h="457200">
                  <a:moveTo>
                    <a:pt x="48564" y="449224"/>
                  </a:moveTo>
                  <a:lnTo>
                    <a:pt x="43891" y="439166"/>
                  </a:lnTo>
                  <a:lnTo>
                    <a:pt x="36817" y="442074"/>
                  </a:lnTo>
                  <a:lnTo>
                    <a:pt x="29743" y="444982"/>
                  </a:lnTo>
                  <a:lnTo>
                    <a:pt x="33489" y="455422"/>
                  </a:lnTo>
                  <a:lnTo>
                    <a:pt x="48564" y="449224"/>
                  </a:lnTo>
                  <a:close/>
                </a:path>
                <a:path w="4817745" h="457200">
                  <a:moveTo>
                    <a:pt x="88760" y="432689"/>
                  </a:moveTo>
                  <a:lnTo>
                    <a:pt x="84086" y="422630"/>
                  </a:lnTo>
                  <a:lnTo>
                    <a:pt x="77012" y="425538"/>
                  </a:lnTo>
                  <a:lnTo>
                    <a:pt x="69938" y="428447"/>
                  </a:lnTo>
                  <a:lnTo>
                    <a:pt x="73698" y="438886"/>
                  </a:lnTo>
                  <a:lnTo>
                    <a:pt x="88760" y="432689"/>
                  </a:lnTo>
                  <a:close/>
                </a:path>
                <a:path w="4817745" h="457200">
                  <a:moveTo>
                    <a:pt x="128943" y="416166"/>
                  </a:moveTo>
                  <a:lnTo>
                    <a:pt x="124269" y="406107"/>
                  </a:lnTo>
                  <a:lnTo>
                    <a:pt x="117195" y="409016"/>
                  </a:lnTo>
                  <a:lnTo>
                    <a:pt x="110121" y="411924"/>
                  </a:lnTo>
                  <a:lnTo>
                    <a:pt x="113880" y="422363"/>
                  </a:lnTo>
                  <a:lnTo>
                    <a:pt x="128943" y="416166"/>
                  </a:lnTo>
                  <a:close/>
                </a:path>
                <a:path w="4817745" h="457200">
                  <a:moveTo>
                    <a:pt x="169138" y="399618"/>
                  </a:moveTo>
                  <a:lnTo>
                    <a:pt x="164465" y="389559"/>
                  </a:lnTo>
                  <a:lnTo>
                    <a:pt x="157391" y="392468"/>
                  </a:lnTo>
                  <a:lnTo>
                    <a:pt x="150317" y="395376"/>
                  </a:lnTo>
                  <a:lnTo>
                    <a:pt x="154076" y="405815"/>
                  </a:lnTo>
                  <a:lnTo>
                    <a:pt x="169138" y="399618"/>
                  </a:lnTo>
                  <a:close/>
                </a:path>
                <a:path w="4817745" h="457200">
                  <a:moveTo>
                    <a:pt x="209321" y="383070"/>
                  </a:moveTo>
                  <a:lnTo>
                    <a:pt x="204647" y="373011"/>
                  </a:lnTo>
                  <a:lnTo>
                    <a:pt x="197573" y="375920"/>
                  </a:lnTo>
                  <a:lnTo>
                    <a:pt x="190500" y="378828"/>
                  </a:lnTo>
                  <a:lnTo>
                    <a:pt x="194259" y="389267"/>
                  </a:lnTo>
                  <a:lnTo>
                    <a:pt x="209321" y="383070"/>
                  </a:lnTo>
                  <a:close/>
                </a:path>
                <a:path w="4817745" h="457200">
                  <a:moveTo>
                    <a:pt x="249504" y="366509"/>
                  </a:moveTo>
                  <a:lnTo>
                    <a:pt x="244830" y="356450"/>
                  </a:lnTo>
                  <a:lnTo>
                    <a:pt x="237756" y="359359"/>
                  </a:lnTo>
                  <a:lnTo>
                    <a:pt x="230682" y="362267"/>
                  </a:lnTo>
                  <a:lnTo>
                    <a:pt x="234442" y="372706"/>
                  </a:lnTo>
                  <a:lnTo>
                    <a:pt x="249504" y="366509"/>
                  </a:lnTo>
                  <a:close/>
                </a:path>
                <a:path w="4817745" h="457200">
                  <a:moveTo>
                    <a:pt x="289712" y="350012"/>
                  </a:moveTo>
                  <a:lnTo>
                    <a:pt x="285038" y="339940"/>
                  </a:lnTo>
                  <a:lnTo>
                    <a:pt x="277964" y="342849"/>
                  </a:lnTo>
                  <a:lnTo>
                    <a:pt x="270891" y="345744"/>
                  </a:lnTo>
                  <a:lnTo>
                    <a:pt x="274637" y="356184"/>
                  </a:lnTo>
                  <a:lnTo>
                    <a:pt x="289712" y="350012"/>
                  </a:lnTo>
                  <a:close/>
                </a:path>
                <a:path w="4817745" h="457200">
                  <a:moveTo>
                    <a:pt x="329907" y="333514"/>
                  </a:moveTo>
                  <a:lnTo>
                    <a:pt x="325247" y="323443"/>
                  </a:lnTo>
                  <a:lnTo>
                    <a:pt x="318173" y="326351"/>
                  </a:lnTo>
                  <a:lnTo>
                    <a:pt x="311099" y="329247"/>
                  </a:lnTo>
                  <a:lnTo>
                    <a:pt x="314845" y="339699"/>
                  </a:lnTo>
                  <a:lnTo>
                    <a:pt x="329907" y="333514"/>
                  </a:lnTo>
                  <a:close/>
                </a:path>
                <a:path w="4817745" h="457200">
                  <a:moveTo>
                    <a:pt x="370116" y="317017"/>
                  </a:moveTo>
                  <a:lnTo>
                    <a:pt x="365467" y="306959"/>
                  </a:lnTo>
                  <a:lnTo>
                    <a:pt x="358394" y="309854"/>
                  </a:lnTo>
                  <a:lnTo>
                    <a:pt x="351320" y="312762"/>
                  </a:lnTo>
                  <a:lnTo>
                    <a:pt x="355053" y="323202"/>
                  </a:lnTo>
                  <a:lnTo>
                    <a:pt x="370116" y="317017"/>
                  </a:lnTo>
                  <a:close/>
                </a:path>
                <a:path w="4817745" h="457200">
                  <a:moveTo>
                    <a:pt x="410362" y="300621"/>
                  </a:moveTo>
                  <a:lnTo>
                    <a:pt x="405726" y="290550"/>
                  </a:lnTo>
                  <a:lnTo>
                    <a:pt x="398640" y="293420"/>
                  </a:lnTo>
                  <a:lnTo>
                    <a:pt x="391553" y="296291"/>
                  </a:lnTo>
                  <a:lnTo>
                    <a:pt x="395287" y="306743"/>
                  </a:lnTo>
                  <a:lnTo>
                    <a:pt x="410362" y="300621"/>
                  </a:lnTo>
                  <a:close/>
                </a:path>
                <a:path w="4817745" h="457200">
                  <a:moveTo>
                    <a:pt x="450621" y="284276"/>
                  </a:moveTo>
                  <a:lnTo>
                    <a:pt x="445998" y="274205"/>
                  </a:lnTo>
                  <a:lnTo>
                    <a:pt x="438912" y="277075"/>
                  </a:lnTo>
                  <a:lnTo>
                    <a:pt x="431825" y="279946"/>
                  </a:lnTo>
                  <a:lnTo>
                    <a:pt x="435533" y="290410"/>
                  </a:lnTo>
                  <a:lnTo>
                    <a:pt x="450621" y="284276"/>
                  </a:lnTo>
                  <a:close/>
                </a:path>
                <a:path w="4817745" h="457200">
                  <a:moveTo>
                    <a:pt x="490880" y="267931"/>
                  </a:moveTo>
                  <a:lnTo>
                    <a:pt x="486270" y="257848"/>
                  </a:lnTo>
                  <a:lnTo>
                    <a:pt x="479183" y="260718"/>
                  </a:lnTo>
                  <a:lnTo>
                    <a:pt x="472097" y="263588"/>
                  </a:lnTo>
                  <a:lnTo>
                    <a:pt x="475792" y="274053"/>
                  </a:lnTo>
                  <a:lnTo>
                    <a:pt x="490880" y="267931"/>
                  </a:lnTo>
                  <a:close/>
                </a:path>
                <a:path w="4817745" h="457200">
                  <a:moveTo>
                    <a:pt x="531202" y="251714"/>
                  </a:moveTo>
                  <a:lnTo>
                    <a:pt x="526605" y="241617"/>
                  </a:lnTo>
                  <a:lnTo>
                    <a:pt x="519506" y="244449"/>
                  </a:lnTo>
                  <a:lnTo>
                    <a:pt x="512406" y="247281"/>
                  </a:lnTo>
                  <a:lnTo>
                    <a:pt x="516077" y="257746"/>
                  </a:lnTo>
                  <a:lnTo>
                    <a:pt x="531202" y="251714"/>
                  </a:lnTo>
                  <a:close/>
                </a:path>
                <a:path w="4817745" h="457200">
                  <a:moveTo>
                    <a:pt x="571550" y="235610"/>
                  </a:moveTo>
                  <a:lnTo>
                    <a:pt x="566978" y="225501"/>
                  </a:lnTo>
                  <a:lnTo>
                    <a:pt x="559879" y="228333"/>
                  </a:lnTo>
                  <a:lnTo>
                    <a:pt x="552780" y="231165"/>
                  </a:lnTo>
                  <a:lnTo>
                    <a:pt x="556425" y="241642"/>
                  </a:lnTo>
                  <a:lnTo>
                    <a:pt x="571550" y="235610"/>
                  </a:lnTo>
                  <a:close/>
                </a:path>
                <a:path w="4817745" h="457200">
                  <a:moveTo>
                    <a:pt x="611898" y="219506"/>
                  </a:moveTo>
                  <a:lnTo>
                    <a:pt x="607352" y="209384"/>
                  </a:lnTo>
                  <a:lnTo>
                    <a:pt x="600252" y="212217"/>
                  </a:lnTo>
                  <a:lnTo>
                    <a:pt x="593153" y="215049"/>
                  </a:lnTo>
                  <a:lnTo>
                    <a:pt x="596785" y="225539"/>
                  </a:lnTo>
                  <a:lnTo>
                    <a:pt x="611898" y="219506"/>
                  </a:lnTo>
                  <a:close/>
                </a:path>
                <a:path w="4817745" h="457200">
                  <a:moveTo>
                    <a:pt x="652310" y="203555"/>
                  </a:moveTo>
                  <a:lnTo>
                    <a:pt x="647788" y="193421"/>
                  </a:lnTo>
                  <a:lnTo>
                    <a:pt x="640664" y="196202"/>
                  </a:lnTo>
                  <a:lnTo>
                    <a:pt x="633539" y="198983"/>
                  </a:lnTo>
                  <a:lnTo>
                    <a:pt x="637146" y="209473"/>
                  </a:lnTo>
                  <a:lnTo>
                    <a:pt x="652310" y="203555"/>
                  </a:lnTo>
                  <a:close/>
                </a:path>
                <a:path w="4817745" h="457200">
                  <a:moveTo>
                    <a:pt x="692785" y="187782"/>
                  </a:moveTo>
                  <a:lnTo>
                    <a:pt x="688301" y="177634"/>
                  </a:lnTo>
                  <a:lnTo>
                    <a:pt x="681177" y="180416"/>
                  </a:lnTo>
                  <a:lnTo>
                    <a:pt x="674052" y="183197"/>
                  </a:lnTo>
                  <a:lnTo>
                    <a:pt x="677621" y="193687"/>
                  </a:lnTo>
                  <a:lnTo>
                    <a:pt x="692785" y="187782"/>
                  </a:lnTo>
                  <a:close/>
                </a:path>
                <a:path w="4817745" h="457200">
                  <a:moveTo>
                    <a:pt x="733272" y="172008"/>
                  </a:moveTo>
                  <a:lnTo>
                    <a:pt x="728814" y="161848"/>
                  </a:lnTo>
                  <a:lnTo>
                    <a:pt x="721690" y="164630"/>
                  </a:lnTo>
                  <a:lnTo>
                    <a:pt x="714565" y="167411"/>
                  </a:lnTo>
                  <a:lnTo>
                    <a:pt x="718108" y="177927"/>
                  </a:lnTo>
                  <a:lnTo>
                    <a:pt x="733272" y="172008"/>
                  </a:lnTo>
                  <a:close/>
                </a:path>
                <a:path w="4817745" h="457200">
                  <a:moveTo>
                    <a:pt x="773823" y="156425"/>
                  </a:moveTo>
                  <a:lnTo>
                    <a:pt x="769391" y="146240"/>
                  </a:lnTo>
                  <a:lnTo>
                    <a:pt x="762241" y="148945"/>
                  </a:lnTo>
                  <a:lnTo>
                    <a:pt x="755078" y="151650"/>
                  </a:lnTo>
                  <a:lnTo>
                    <a:pt x="758596" y="162166"/>
                  </a:lnTo>
                  <a:lnTo>
                    <a:pt x="773823" y="156425"/>
                  </a:lnTo>
                  <a:close/>
                </a:path>
                <a:path w="4817745" h="457200">
                  <a:moveTo>
                    <a:pt x="814451" y="141084"/>
                  </a:moveTo>
                  <a:lnTo>
                    <a:pt x="810069" y="130886"/>
                  </a:lnTo>
                  <a:lnTo>
                    <a:pt x="802919" y="133591"/>
                  </a:lnTo>
                  <a:lnTo>
                    <a:pt x="795756" y="136296"/>
                  </a:lnTo>
                  <a:lnTo>
                    <a:pt x="799223" y="146837"/>
                  </a:lnTo>
                  <a:lnTo>
                    <a:pt x="814451" y="141084"/>
                  </a:lnTo>
                  <a:close/>
                </a:path>
                <a:path w="4817745" h="457200">
                  <a:moveTo>
                    <a:pt x="855103" y="125742"/>
                  </a:moveTo>
                  <a:lnTo>
                    <a:pt x="850773" y="115531"/>
                  </a:lnTo>
                  <a:lnTo>
                    <a:pt x="843610" y="118237"/>
                  </a:lnTo>
                  <a:lnTo>
                    <a:pt x="836447" y="120942"/>
                  </a:lnTo>
                  <a:lnTo>
                    <a:pt x="839876" y="131495"/>
                  </a:lnTo>
                  <a:lnTo>
                    <a:pt x="855103" y="125742"/>
                  </a:lnTo>
                  <a:close/>
                </a:path>
                <a:path w="4817745" h="457200">
                  <a:moveTo>
                    <a:pt x="895832" y="110629"/>
                  </a:moveTo>
                  <a:lnTo>
                    <a:pt x="891527" y="100393"/>
                  </a:lnTo>
                  <a:lnTo>
                    <a:pt x="884339" y="103009"/>
                  </a:lnTo>
                  <a:lnTo>
                    <a:pt x="877150" y="105613"/>
                  </a:lnTo>
                  <a:lnTo>
                    <a:pt x="880529" y="116179"/>
                  </a:lnTo>
                  <a:lnTo>
                    <a:pt x="895832" y="110629"/>
                  </a:lnTo>
                  <a:close/>
                </a:path>
                <a:path w="4817745" h="457200">
                  <a:moveTo>
                    <a:pt x="936663" y="95821"/>
                  </a:moveTo>
                  <a:lnTo>
                    <a:pt x="932408" y="85559"/>
                  </a:lnTo>
                  <a:lnTo>
                    <a:pt x="925220" y="88176"/>
                  </a:lnTo>
                  <a:lnTo>
                    <a:pt x="918032" y="90779"/>
                  </a:lnTo>
                  <a:lnTo>
                    <a:pt x="921359" y="101371"/>
                  </a:lnTo>
                  <a:lnTo>
                    <a:pt x="936663" y="95821"/>
                  </a:lnTo>
                  <a:close/>
                </a:path>
                <a:path w="4817745" h="457200">
                  <a:moveTo>
                    <a:pt x="938441" y="58597"/>
                  </a:moveTo>
                  <a:lnTo>
                    <a:pt x="934186" y="48348"/>
                  </a:lnTo>
                  <a:lnTo>
                    <a:pt x="926973" y="50965"/>
                  </a:lnTo>
                  <a:lnTo>
                    <a:pt x="919759" y="53581"/>
                  </a:lnTo>
                  <a:lnTo>
                    <a:pt x="923099" y="64160"/>
                  </a:lnTo>
                  <a:lnTo>
                    <a:pt x="938441" y="58597"/>
                  </a:lnTo>
                  <a:close/>
                </a:path>
                <a:path w="4817745" h="457200">
                  <a:moveTo>
                    <a:pt x="977493" y="81000"/>
                  </a:moveTo>
                  <a:lnTo>
                    <a:pt x="973289" y="70726"/>
                  </a:lnTo>
                  <a:lnTo>
                    <a:pt x="966101" y="73342"/>
                  </a:lnTo>
                  <a:lnTo>
                    <a:pt x="958913" y="75946"/>
                  </a:lnTo>
                  <a:lnTo>
                    <a:pt x="962190" y="86550"/>
                  </a:lnTo>
                  <a:lnTo>
                    <a:pt x="977493" y="81000"/>
                  </a:lnTo>
                  <a:close/>
                </a:path>
                <a:path w="4817745" h="457200">
                  <a:moveTo>
                    <a:pt x="979360" y="43726"/>
                  </a:moveTo>
                  <a:lnTo>
                    <a:pt x="975169" y="33464"/>
                  </a:lnTo>
                  <a:lnTo>
                    <a:pt x="967955" y="36080"/>
                  </a:lnTo>
                  <a:lnTo>
                    <a:pt x="960742" y="38696"/>
                  </a:lnTo>
                  <a:lnTo>
                    <a:pt x="964031" y="49301"/>
                  </a:lnTo>
                  <a:lnTo>
                    <a:pt x="979360" y="43726"/>
                  </a:lnTo>
                  <a:close/>
                </a:path>
                <a:path w="4817745" h="457200">
                  <a:moveTo>
                    <a:pt x="1018425" y="66497"/>
                  </a:moveTo>
                  <a:lnTo>
                    <a:pt x="1014285" y="56197"/>
                  </a:lnTo>
                  <a:lnTo>
                    <a:pt x="1007046" y="58699"/>
                  </a:lnTo>
                  <a:lnTo>
                    <a:pt x="999807" y="61201"/>
                  </a:lnTo>
                  <a:lnTo>
                    <a:pt x="1003046" y="71805"/>
                  </a:lnTo>
                  <a:lnTo>
                    <a:pt x="1018425" y="66497"/>
                  </a:lnTo>
                  <a:close/>
                </a:path>
                <a:path w="4817745" h="457200">
                  <a:moveTo>
                    <a:pt x="1020381" y="29159"/>
                  </a:moveTo>
                  <a:lnTo>
                    <a:pt x="1016241" y="18859"/>
                  </a:lnTo>
                  <a:lnTo>
                    <a:pt x="1008989" y="21361"/>
                  </a:lnTo>
                  <a:lnTo>
                    <a:pt x="1001737" y="23863"/>
                  </a:lnTo>
                  <a:lnTo>
                    <a:pt x="1004963" y="34467"/>
                  </a:lnTo>
                  <a:lnTo>
                    <a:pt x="1020381" y="29159"/>
                  </a:lnTo>
                  <a:close/>
                </a:path>
                <a:path w="4817745" h="457200">
                  <a:moveTo>
                    <a:pt x="1059472" y="52311"/>
                  </a:moveTo>
                  <a:lnTo>
                    <a:pt x="1055395" y="41998"/>
                  </a:lnTo>
                  <a:lnTo>
                    <a:pt x="1048156" y="44500"/>
                  </a:lnTo>
                  <a:lnTo>
                    <a:pt x="1040917" y="47002"/>
                  </a:lnTo>
                  <a:lnTo>
                    <a:pt x="1044092" y="57632"/>
                  </a:lnTo>
                  <a:lnTo>
                    <a:pt x="1059472" y="52311"/>
                  </a:lnTo>
                  <a:close/>
                </a:path>
                <a:path w="4817745" h="457200">
                  <a:moveTo>
                    <a:pt x="1061554" y="14947"/>
                  </a:moveTo>
                  <a:lnTo>
                    <a:pt x="1057465" y="4635"/>
                  </a:lnTo>
                  <a:lnTo>
                    <a:pt x="1050213" y="7137"/>
                  </a:lnTo>
                  <a:lnTo>
                    <a:pt x="1042962" y="9639"/>
                  </a:lnTo>
                  <a:lnTo>
                    <a:pt x="1046124" y="20269"/>
                  </a:lnTo>
                  <a:lnTo>
                    <a:pt x="1061554" y="14947"/>
                  </a:lnTo>
                  <a:close/>
                </a:path>
                <a:path w="4817745" h="457200">
                  <a:moveTo>
                    <a:pt x="1100518" y="38138"/>
                  </a:moveTo>
                  <a:lnTo>
                    <a:pt x="1096505" y="27800"/>
                  </a:lnTo>
                  <a:lnTo>
                    <a:pt x="1089266" y="30302"/>
                  </a:lnTo>
                  <a:lnTo>
                    <a:pt x="1082027" y="32804"/>
                  </a:lnTo>
                  <a:lnTo>
                    <a:pt x="1085138" y="43446"/>
                  </a:lnTo>
                  <a:lnTo>
                    <a:pt x="1100518" y="38138"/>
                  </a:lnTo>
                  <a:close/>
                </a:path>
                <a:path w="4817745" h="457200">
                  <a:moveTo>
                    <a:pt x="1102702" y="749"/>
                  </a:moveTo>
                  <a:lnTo>
                    <a:pt x="1102410" y="12"/>
                  </a:lnTo>
                  <a:lnTo>
                    <a:pt x="1085519" y="12"/>
                  </a:lnTo>
                  <a:lnTo>
                    <a:pt x="1087285" y="6070"/>
                  </a:lnTo>
                  <a:lnTo>
                    <a:pt x="1102702" y="749"/>
                  </a:lnTo>
                  <a:close/>
                </a:path>
                <a:path w="4817745" h="457200">
                  <a:moveTo>
                    <a:pt x="1141704" y="24358"/>
                  </a:moveTo>
                  <a:lnTo>
                    <a:pt x="1137742" y="13995"/>
                  </a:lnTo>
                  <a:lnTo>
                    <a:pt x="1130465" y="16357"/>
                  </a:lnTo>
                  <a:lnTo>
                    <a:pt x="1123188" y="18732"/>
                  </a:lnTo>
                  <a:lnTo>
                    <a:pt x="1126236" y="29387"/>
                  </a:lnTo>
                  <a:lnTo>
                    <a:pt x="1141704" y="24358"/>
                  </a:lnTo>
                  <a:close/>
                </a:path>
                <a:path w="4817745" h="457200">
                  <a:moveTo>
                    <a:pt x="1182992" y="10909"/>
                  </a:moveTo>
                  <a:lnTo>
                    <a:pt x="1179093" y="520"/>
                  </a:lnTo>
                  <a:lnTo>
                    <a:pt x="1171816" y="2895"/>
                  </a:lnTo>
                  <a:lnTo>
                    <a:pt x="1164539" y="5270"/>
                  </a:lnTo>
                  <a:lnTo>
                    <a:pt x="1167511" y="15951"/>
                  </a:lnTo>
                  <a:lnTo>
                    <a:pt x="1182992" y="10909"/>
                  </a:lnTo>
                  <a:close/>
                </a:path>
                <a:path w="4817745" h="457200">
                  <a:moveTo>
                    <a:pt x="1216545" y="0"/>
                  </a:moveTo>
                  <a:lnTo>
                    <a:pt x="1208125" y="0"/>
                  </a:lnTo>
                  <a:lnTo>
                    <a:pt x="1208811" y="2501"/>
                  </a:lnTo>
                  <a:lnTo>
                    <a:pt x="1216545" y="0"/>
                  </a:lnTo>
                  <a:close/>
                </a:path>
                <a:path w="4817745" h="457200">
                  <a:moveTo>
                    <a:pt x="3782758" y="787"/>
                  </a:moveTo>
                  <a:lnTo>
                    <a:pt x="3780409" y="0"/>
                  </a:lnTo>
                  <a:lnTo>
                    <a:pt x="3766693" y="0"/>
                  </a:lnTo>
                  <a:lnTo>
                    <a:pt x="3764229" y="6426"/>
                  </a:lnTo>
                  <a:lnTo>
                    <a:pt x="3771989" y="8890"/>
                  </a:lnTo>
                  <a:lnTo>
                    <a:pt x="3779697" y="11455"/>
                  </a:lnTo>
                  <a:lnTo>
                    <a:pt x="3782758" y="787"/>
                  </a:lnTo>
                  <a:close/>
                </a:path>
                <a:path w="4817745" h="457200">
                  <a:moveTo>
                    <a:pt x="3830510" y="0"/>
                  </a:moveTo>
                  <a:lnTo>
                    <a:pt x="3811917" y="0"/>
                  </a:lnTo>
                  <a:lnTo>
                    <a:pt x="3811917" y="11112"/>
                  </a:lnTo>
                  <a:lnTo>
                    <a:pt x="3809339" y="10198"/>
                  </a:lnTo>
                  <a:lnTo>
                    <a:pt x="3805301" y="20523"/>
                  </a:lnTo>
                  <a:lnTo>
                    <a:pt x="3820642" y="25920"/>
                  </a:lnTo>
                  <a:lnTo>
                    <a:pt x="3823779" y="15278"/>
                  </a:lnTo>
                  <a:lnTo>
                    <a:pt x="3821252" y="14389"/>
                  </a:lnTo>
                  <a:lnTo>
                    <a:pt x="3830510" y="14389"/>
                  </a:lnTo>
                  <a:lnTo>
                    <a:pt x="3830510" y="0"/>
                  </a:lnTo>
                  <a:close/>
                </a:path>
                <a:path w="4817745" h="457200">
                  <a:moveTo>
                    <a:pt x="3864813" y="29718"/>
                  </a:moveTo>
                  <a:lnTo>
                    <a:pt x="3857599" y="27178"/>
                  </a:lnTo>
                  <a:lnTo>
                    <a:pt x="3850373" y="24638"/>
                  </a:lnTo>
                  <a:lnTo>
                    <a:pt x="3846258" y="34937"/>
                  </a:lnTo>
                  <a:lnTo>
                    <a:pt x="3861600" y="40335"/>
                  </a:lnTo>
                  <a:lnTo>
                    <a:pt x="3864813" y="29718"/>
                  </a:lnTo>
                  <a:close/>
                </a:path>
                <a:path w="4817745" h="457200">
                  <a:moveTo>
                    <a:pt x="3871480" y="18757"/>
                  </a:moveTo>
                  <a:lnTo>
                    <a:pt x="3864267" y="16129"/>
                  </a:lnTo>
                  <a:lnTo>
                    <a:pt x="3857053" y="13500"/>
                  </a:lnTo>
                  <a:lnTo>
                    <a:pt x="3852799" y="23736"/>
                  </a:lnTo>
                  <a:lnTo>
                    <a:pt x="3868115" y="29337"/>
                  </a:lnTo>
                  <a:lnTo>
                    <a:pt x="3871480" y="18757"/>
                  </a:lnTo>
                  <a:close/>
                </a:path>
                <a:path w="4817745" h="457200">
                  <a:moveTo>
                    <a:pt x="3905847" y="44157"/>
                  </a:moveTo>
                  <a:lnTo>
                    <a:pt x="3898633" y="41617"/>
                  </a:lnTo>
                  <a:lnTo>
                    <a:pt x="3891407" y="39077"/>
                  </a:lnTo>
                  <a:lnTo>
                    <a:pt x="3887203" y="49339"/>
                  </a:lnTo>
                  <a:lnTo>
                    <a:pt x="3902545" y="54749"/>
                  </a:lnTo>
                  <a:lnTo>
                    <a:pt x="3905847" y="44157"/>
                  </a:lnTo>
                  <a:close/>
                </a:path>
                <a:path w="4817745" h="457200">
                  <a:moveTo>
                    <a:pt x="3912451" y="33731"/>
                  </a:moveTo>
                  <a:lnTo>
                    <a:pt x="3905237" y="31102"/>
                  </a:lnTo>
                  <a:lnTo>
                    <a:pt x="3898023" y="28473"/>
                  </a:lnTo>
                  <a:lnTo>
                    <a:pt x="3893680" y="38684"/>
                  </a:lnTo>
                  <a:lnTo>
                    <a:pt x="3908996" y="44272"/>
                  </a:lnTo>
                  <a:lnTo>
                    <a:pt x="3912451" y="33731"/>
                  </a:lnTo>
                  <a:close/>
                </a:path>
                <a:path w="4817745" h="457200">
                  <a:moveTo>
                    <a:pt x="3946804" y="58826"/>
                  </a:moveTo>
                  <a:lnTo>
                    <a:pt x="3939667" y="56070"/>
                  </a:lnTo>
                  <a:lnTo>
                    <a:pt x="3932453" y="53530"/>
                  </a:lnTo>
                  <a:lnTo>
                    <a:pt x="3928160" y="63766"/>
                  </a:lnTo>
                  <a:lnTo>
                    <a:pt x="3935831" y="66471"/>
                  </a:lnTo>
                  <a:lnTo>
                    <a:pt x="3943413" y="69405"/>
                  </a:lnTo>
                  <a:lnTo>
                    <a:pt x="3946804" y="58826"/>
                  </a:lnTo>
                  <a:close/>
                </a:path>
                <a:path w="4817745" h="457200">
                  <a:moveTo>
                    <a:pt x="3953243" y="49123"/>
                  </a:moveTo>
                  <a:lnTo>
                    <a:pt x="3946118" y="46278"/>
                  </a:lnTo>
                  <a:lnTo>
                    <a:pt x="3938994" y="43421"/>
                  </a:lnTo>
                  <a:lnTo>
                    <a:pt x="3934574" y="53594"/>
                  </a:lnTo>
                  <a:lnTo>
                    <a:pt x="3949712" y="59651"/>
                  </a:lnTo>
                  <a:lnTo>
                    <a:pt x="3953243" y="49123"/>
                  </a:lnTo>
                  <a:close/>
                </a:path>
                <a:path w="4817745" h="457200">
                  <a:moveTo>
                    <a:pt x="3993731" y="65328"/>
                  </a:moveTo>
                  <a:lnTo>
                    <a:pt x="3986606" y="62471"/>
                  </a:lnTo>
                  <a:lnTo>
                    <a:pt x="3979481" y="59626"/>
                  </a:lnTo>
                  <a:lnTo>
                    <a:pt x="3974998" y="69723"/>
                  </a:lnTo>
                  <a:lnTo>
                    <a:pt x="3973118" y="68986"/>
                  </a:lnTo>
                  <a:lnTo>
                    <a:pt x="3968750" y="79184"/>
                  </a:lnTo>
                  <a:lnTo>
                    <a:pt x="3983926" y="85039"/>
                  </a:lnTo>
                  <a:lnTo>
                    <a:pt x="3987317" y="74701"/>
                  </a:lnTo>
                  <a:lnTo>
                    <a:pt x="3990124" y="75819"/>
                  </a:lnTo>
                  <a:lnTo>
                    <a:pt x="3993731" y="65328"/>
                  </a:lnTo>
                  <a:close/>
                </a:path>
                <a:path w="4817745" h="457200">
                  <a:moveTo>
                    <a:pt x="4034231" y="81521"/>
                  </a:moveTo>
                  <a:lnTo>
                    <a:pt x="4027106" y="78663"/>
                  </a:lnTo>
                  <a:lnTo>
                    <a:pt x="4019981" y="75819"/>
                  </a:lnTo>
                  <a:lnTo>
                    <a:pt x="4015638" y="85420"/>
                  </a:lnTo>
                  <a:lnTo>
                    <a:pt x="4013695" y="84658"/>
                  </a:lnTo>
                  <a:lnTo>
                    <a:pt x="4009263" y="94830"/>
                  </a:lnTo>
                  <a:lnTo>
                    <a:pt x="4024426" y="100685"/>
                  </a:lnTo>
                  <a:lnTo>
                    <a:pt x="4027728" y="90868"/>
                  </a:lnTo>
                  <a:lnTo>
                    <a:pt x="4030561" y="91986"/>
                  </a:lnTo>
                  <a:lnTo>
                    <a:pt x="4034231" y="81521"/>
                  </a:lnTo>
                  <a:close/>
                </a:path>
                <a:path w="4817745" h="457200">
                  <a:moveTo>
                    <a:pt x="4074718" y="97713"/>
                  </a:moveTo>
                  <a:lnTo>
                    <a:pt x="4067594" y="94856"/>
                  </a:lnTo>
                  <a:lnTo>
                    <a:pt x="4060469" y="92011"/>
                  </a:lnTo>
                  <a:lnTo>
                    <a:pt x="4056265" y="101104"/>
                  </a:lnTo>
                  <a:lnTo>
                    <a:pt x="4054271" y="100330"/>
                  </a:lnTo>
                  <a:lnTo>
                    <a:pt x="4049763" y="110464"/>
                  </a:lnTo>
                  <a:lnTo>
                    <a:pt x="4064939" y="116332"/>
                  </a:lnTo>
                  <a:lnTo>
                    <a:pt x="4068140" y="107010"/>
                  </a:lnTo>
                  <a:lnTo>
                    <a:pt x="4070972" y="108140"/>
                  </a:lnTo>
                  <a:lnTo>
                    <a:pt x="4074718" y="97713"/>
                  </a:lnTo>
                  <a:close/>
                </a:path>
                <a:path w="4817745" h="457200">
                  <a:moveTo>
                    <a:pt x="4115079" y="114185"/>
                  </a:moveTo>
                  <a:lnTo>
                    <a:pt x="4108043" y="111137"/>
                  </a:lnTo>
                  <a:lnTo>
                    <a:pt x="4100982" y="108153"/>
                  </a:lnTo>
                  <a:lnTo>
                    <a:pt x="4096905" y="116801"/>
                  </a:lnTo>
                  <a:lnTo>
                    <a:pt x="4094848" y="116001"/>
                  </a:lnTo>
                  <a:lnTo>
                    <a:pt x="4090263" y="126111"/>
                  </a:lnTo>
                  <a:lnTo>
                    <a:pt x="4097845" y="129044"/>
                  </a:lnTo>
                  <a:lnTo>
                    <a:pt x="4105402" y="132041"/>
                  </a:lnTo>
                  <a:lnTo>
                    <a:pt x="4108450" y="123405"/>
                  </a:lnTo>
                  <a:lnTo>
                    <a:pt x="4111256" y="124612"/>
                  </a:lnTo>
                  <a:lnTo>
                    <a:pt x="4115079" y="114185"/>
                  </a:lnTo>
                  <a:close/>
                </a:path>
                <a:path w="4817745" h="457200">
                  <a:moveTo>
                    <a:pt x="4155097" y="131533"/>
                  </a:moveTo>
                  <a:lnTo>
                    <a:pt x="4148061" y="128485"/>
                  </a:lnTo>
                  <a:lnTo>
                    <a:pt x="4141025" y="125437"/>
                  </a:lnTo>
                  <a:lnTo>
                    <a:pt x="4136250" y="135445"/>
                  </a:lnTo>
                  <a:lnTo>
                    <a:pt x="4151211" y="141935"/>
                  </a:lnTo>
                  <a:lnTo>
                    <a:pt x="4155097" y="131533"/>
                  </a:lnTo>
                  <a:close/>
                </a:path>
                <a:path w="4817745" h="457200">
                  <a:moveTo>
                    <a:pt x="4195102" y="148869"/>
                  </a:moveTo>
                  <a:lnTo>
                    <a:pt x="4188066" y="145821"/>
                  </a:lnTo>
                  <a:lnTo>
                    <a:pt x="4181030" y="142773"/>
                  </a:lnTo>
                  <a:lnTo>
                    <a:pt x="4176179" y="152742"/>
                  </a:lnTo>
                  <a:lnTo>
                    <a:pt x="4191152" y="159232"/>
                  </a:lnTo>
                  <a:lnTo>
                    <a:pt x="4195102" y="148869"/>
                  </a:lnTo>
                  <a:close/>
                </a:path>
                <a:path w="4817745" h="457200">
                  <a:moveTo>
                    <a:pt x="4235120" y="166204"/>
                  </a:moveTo>
                  <a:lnTo>
                    <a:pt x="4228084" y="163156"/>
                  </a:lnTo>
                  <a:lnTo>
                    <a:pt x="4221048" y="160108"/>
                  </a:lnTo>
                  <a:lnTo>
                    <a:pt x="4216133" y="170053"/>
                  </a:lnTo>
                  <a:lnTo>
                    <a:pt x="4231094" y="176542"/>
                  </a:lnTo>
                  <a:lnTo>
                    <a:pt x="4235120" y="166204"/>
                  </a:lnTo>
                  <a:close/>
                </a:path>
                <a:path w="4817745" h="457200">
                  <a:moveTo>
                    <a:pt x="4275125" y="183553"/>
                  </a:moveTo>
                  <a:lnTo>
                    <a:pt x="4268089" y="180505"/>
                  </a:lnTo>
                  <a:lnTo>
                    <a:pt x="4261053" y="177457"/>
                  </a:lnTo>
                  <a:lnTo>
                    <a:pt x="4256075" y="187375"/>
                  </a:lnTo>
                  <a:lnTo>
                    <a:pt x="4271035" y="193865"/>
                  </a:lnTo>
                  <a:lnTo>
                    <a:pt x="4275125" y="183553"/>
                  </a:lnTo>
                  <a:close/>
                </a:path>
                <a:path w="4817745" h="457200">
                  <a:moveTo>
                    <a:pt x="4314660" y="201968"/>
                  </a:moveTo>
                  <a:lnTo>
                    <a:pt x="4307700" y="198729"/>
                  </a:lnTo>
                  <a:lnTo>
                    <a:pt x="4303001" y="198450"/>
                  </a:lnTo>
                  <a:lnTo>
                    <a:pt x="4300017" y="201269"/>
                  </a:lnTo>
                  <a:lnTo>
                    <a:pt x="4299724" y="205333"/>
                  </a:lnTo>
                  <a:lnTo>
                    <a:pt x="4303103" y="208813"/>
                  </a:lnTo>
                  <a:lnTo>
                    <a:pt x="4310494" y="212255"/>
                  </a:lnTo>
                  <a:lnTo>
                    <a:pt x="4314660" y="201968"/>
                  </a:lnTo>
                  <a:close/>
                </a:path>
                <a:path w="4817745" h="457200">
                  <a:moveTo>
                    <a:pt x="4354182" y="220383"/>
                  </a:moveTo>
                  <a:lnTo>
                    <a:pt x="4347222" y="217144"/>
                  </a:lnTo>
                  <a:lnTo>
                    <a:pt x="4342523" y="216865"/>
                  </a:lnTo>
                  <a:lnTo>
                    <a:pt x="4339514" y="219659"/>
                  </a:lnTo>
                  <a:lnTo>
                    <a:pt x="4339196" y="223723"/>
                  </a:lnTo>
                  <a:lnTo>
                    <a:pt x="4342562" y="227203"/>
                  </a:lnTo>
                  <a:lnTo>
                    <a:pt x="4349966" y="230644"/>
                  </a:lnTo>
                  <a:lnTo>
                    <a:pt x="4354182" y="220383"/>
                  </a:lnTo>
                  <a:close/>
                </a:path>
                <a:path w="4817745" h="457200">
                  <a:moveTo>
                    <a:pt x="4393704" y="238785"/>
                  </a:moveTo>
                  <a:lnTo>
                    <a:pt x="4386745" y="235546"/>
                  </a:lnTo>
                  <a:lnTo>
                    <a:pt x="4382033" y="235267"/>
                  </a:lnTo>
                  <a:lnTo>
                    <a:pt x="4379011" y="238061"/>
                  </a:lnTo>
                  <a:lnTo>
                    <a:pt x="4378680" y="242112"/>
                  </a:lnTo>
                  <a:lnTo>
                    <a:pt x="4382033" y="245579"/>
                  </a:lnTo>
                  <a:lnTo>
                    <a:pt x="4389425" y="249021"/>
                  </a:lnTo>
                  <a:lnTo>
                    <a:pt x="4393704" y="238785"/>
                  </a:lnTo>
                  <a:close/>
                </a:path>
                <a:path w="4817745" h="457200">
                  <a:moveTo>
                    <a:pt x="4433214" y="257200"/>
                  </a:moveTo>
                  <a:lnTo>
                    <a:pt x="4426267" y="253961"/>
                  </a:lnTo>
                  <a:lnTo>
                    <a:pt x="4421556" y="253682"/>
                  </a:lnTo>
                  <a:lnTo>
                    <a:pt x="4418508" y="256463"/>
                  </a:lnTo>
                  <a:lnTo>
                    <a:pt x="4418139" y="260502"/>
                  </a:lnTo>
                  <a:lnTo>
                    <a:pt x="4421492" y="263969"/>
                  </a:lnTo>
                  <a:lnTo>
                    <a:pt x="4428883" y="267411"/>
                  </a:lnTo>
                  <a:lnTo>
                    <a:pt x="4433214" y="257200"/>
                  </a:lnTo>
                  <a:close/>
                </a:path>
                <a:path w="4817745" h="457200">
                  <a:moveTo>
                    <a:pt x="4472470" y="276212"/>
                  </a:moveTo>
                  <a:lnTo>
                    <a:pt x="4465599" y="272796"/>
                  </a:lnTo>
                  <a:lnTo>
                    <a:pt x="4460913" y="272402"/>
                  </a:lnTo>
                  <a:lnTo>
                    <a:pt x="4457865" y="275132"/>
                  </a:lnTo>
                  <a:lnTo>
                    <a:pt x="4457471" y="279196"/>
                  </a:lnTo>
                  <a:lnTo>
                    <a:pt x="4460773" y="282765"/>
                  </a:lnTo>
                  <a:lnTo>
                    <a:pt x="4468076" y="286397"/>
                  </a:lnTo>
                  <a:lnTo>
                    <a:pt x="4472470" y="276212"/>
                  </a:lnTo>
                  <a:close/>
                </a:path>
                <a:path w="4817745" h="457200">
                  <a:moveTo>
                    <a:pt x="4511510" y="295617"/>
                  </a:moveTo>
                  <a:lnTo>
                    <a:pt x="4504639" y="292201"/>
                  </a:lnTo>
                  <a:lnTo>
                    <a:pt x="4499940" y="291807"/>
                  </a:lnTo>
                  <a:lnTo>
                    <a:pt x="4496879" y="294538"/>
                  </a:lnTo>
                  <a:lnTo>
                    <a:pt x="4496460" y="298577"/>
                  </a:lnTo>
                  <a:lnTo>
                    <a:pt x="4499749" y="302145"/>
                  </a:lnTo>
                  <a:lnTo>
                    <a:pt x="4507052" y="305777"/>
                  </a:lnTo>
                  <a:lnTo>
                    <a:pt x="4511510" y="295617"/>
                  </a:lnTo>
                  <a:close/>
                </a:path>
                <a:path w="4817745" h="457200">
                  <a:moveTo>
                    <a:pt x="4550549" y="315036"/>
                  </a:moveTo>
                  <a:lnTo>
                    <a:pt x="4543679" y="311619"/>
                  </a:lnTo>
                  <a:lnTo>
                    <a:pt x="4538980" y="311213"/>
                  </a:lnTo>
                  <a:lnTo>
                    <a:pt x="4535894" y="313931"/>
                  </a:lnTo>
                  <a:lnTo>
                    <a:pt x="4535462" y="317969"/>
                  </a:lnTo>
                  <a:lnTo>
                    <a:pt x="4538738" y="321538"/>
                  </a:lnTo>
                  <a:lnTo>
                    <a:pt x="4546041" y="325170"/>
                  </a:lnTo>
                  <a:lnTo>
                    <a:pt x="4550549" y="315036"/>
                  </a:lnTo>
                  <a:close/>
                </a:path>
                <a:path w="4817745" h="457200">
                  <a:moveTo>
                    <a:pt x="4585855" y="334530"/>
                  </a:moveTo>
                  <a:lnTo>
                    <a:pt x="4582719" y="331025"/>
                  </a:lnTo>
                  <a:lnTo>
                    <a:pt x="4578007" y="330631"/>
                  </a:lnTo>
                  <a:lnTo>
                    <a:pt x="4574908" y="333336"/>
                  </a:lnTo>
                  <a:lnTo>
                    <a:pt x="4574451" y="337362"/>
                  </a:lnTo>
                  <a:lnTo>
                    <a:pt x="4577727" y="340918"/>
                  </a:lnTo>
                  <a:lnTo>
                    <a:pt x="4582553" y="341388"/>
                  </a:lnTo>
                  <a:lnTo>
                    <a:pt x="4585538" y="338620"/>
                  </a:lnTo>
                  <a:lnTo>
                    <a:pt x="4585855" y="334530"/>
                  </a:lnTo>
                  <a:close/>
                </a:path>
                <a:path w="4817745" h="457200">
                  <a:moveTo>
                    <a:pt x="4624895" y="353936"/>
                  </a:moveTo>
                  <a:lnTo>
                    <a:pt x="4621758" y="350443"/>
                  </a:lnTo>
                  <a:lnTo>
                    <a:pt x="4617034" y="350037"/>
                  </a:lnTo>
                  <a:lnTo>
                    <a:pt x="4613922" y="352729"/>
                  </a:lnTo>
                  <a:lnTo>
                    <a:pt x="4613453" y="356755"/>
                  </a:lnTo>
                  <a:lnTo>
                    <a:pt x="4616716" y="360311"/>
                  </a:lnTo>
                  <a:lnTo>
                    <a:pt x="4621542" y="360781"/>
                  </a:lnTo>
                  <a:lnTo>
                    <a:pt x="4624552" y="358025"/>
                  </a:lnTo>
                  <a:lnTo>
                    <a:pt x="4624895" y="353936"/>
                  </a:lnTo>
                  <a:close/>
                </a:path>
                <a:path w="4817745" h="457200">
                  <a:moveTo>
                    <a:pt x="4663478" y="374205"/>
                  </a:moveTo>
                  <a:lnTo>
                    <a:pt x="4660392" y="370624"/>
                  </a:lnTo>
                  <a:lnTo>
                    <a:pt x="4655731" y="370116"/>
                  </a:lnTo>
                  <a:lnTo>
                    <a:pt x="4652607" y="372770"/>
                  </a:lnTo>
                  <a:lnTo>
                    <a:pt x="4652099" y="376809"/>
                  </a:lnTo>
                  <a:lnTo>
                    <a:pt x="4655299" y="380466"/>
                  </a:lnTo>
                  <a:lnTo>
                    <a:pt x="4660100" y="381038"/>
                  </a:lnTo>
                  <a:lnTo>
                    <a:pt x="4663097" y="378320"/>
                  </a:lnTo>
                  <a:lnTo>
                    <a:pt x="4663478" y="374205"/>
                  </a:lnTo>
                  <a:close/>
                </a:path>
                <a:path w="4817745" h="457200">
                  <a:moveTo>
                    <a:pt x="4702022" y="394550"/>
                  </a:moveTo>
                  <a:lnTo>
                    <a:pt x="4698962" y="390969"/>
                  </a:lnTo>
                  <a:lnTo>
                    <a:pt x="4694275" y="390461"/>
                  </a:lnTo>
                  <a:lnTo>
                    <a:pt x="4691138" y="393103"/>
                  </a:lnTo>
                  <a:lnTo>
                    <a:pt x="4690618" y="397141"/>
                  </a:lnTo>
                  <a:lnTo>
                    <a:pt x="4693818" y="400786"/>
                  </a:lnTo>
                  <a:lnTo>
                    <a:pt x="4698619" y="401358"/>
                  </a:lnTo>
                  <a:lnTo>
                    <a:pt x="4701629" y="398653"/>
                  </a:lnTo>
                  <a:lnTo>
                    <a:pt x="4702022" y="394550"/>
                  </a:lnTo>
                  <a:close/>
                </a:path>
                <a:path w="4817745" h="457200">
                  <a:moveTo>
                    <a:pt x="4740580" y="414883"/>
                  </a:moveTo>
                  <a:lnTo>
                    <a:pt x="4737519" y="411314"/>
                  </a:lnTo>
                  <a:lnTo>
                    <a:pt x="4732833" y="410794"/>
                  </a:lnTo>
                  <a:lnTo>
                    <a:pt x="4729670" y="413435"/>
                  </a:lnTo>
                  <a:lnTo>
                    <a:pt x="4729137" y="417461"/>
                  </a:lnTo>
                  <a:lnTo>
                    <a:pt x="4732325" y="421106"/>
                  </a:lnTo>
                  <a:lnTo>
                    <a:pt x="4737125" y="421690"/>
                  </a:lnTo>
                  <a:lnTo>
                    <a:pt x="4740160" y="418985"/>
                  </a:lnTo>
                  <a:lnTo>
                    <a:pt x="4740580" y="414883"/>
                  </a:lnTo>
                  <a:close/>
                </a:path>
                <a:path w="4817745" h="457200">
                  <a:moveTo>
                    <a:pt x="4779124" y="435229"/>
                  </a:moveTo>
                  <a:lnTo>
                    <a:pt x="4776076" y="431660"/>
                  </a:lnTo>
                  <a:lnTo>
                    <a:pt x="4771377" y="431139"/>
                  </a:lnTo>
                  <a:lnTo>
                    <a:pt x="4768202" y="433768"/>
                  </a:lnTo>
                  <a:lnTo>
                    <a:pt x="4767656" y="437794"/>
                  </a:lnTo>
                  <a:lnTo>
                    <a:pt x="4770831" y="441426"/>
                  </a:lnTo>
                  <a:lnTo>
                    <a:pt x="4775644" y="442010"/>
                  </a:lnTo>
                  <a:lnTo>
                    <a:pt x="4778705" y="439318"/>
                  </a:lnTo>
                  <a:lnTo>
                    <a:pt x="4779124" y="435229"/>
                  </a:lnTo>
                  <a:close/>
                </a:path>
                <a:path w="4817745" h="457200">
                  <a:moveTo>
                    <a:pt x="4817618" y="455688"/>
                  </a:moveTo>
                  <a:lnTo>
                    <a:pt x="4814608" y="452031"/>
                  </a:lnTo>
                  <a:lnTo>
                    <a:pt x="4809922" y="451485"/>
                  </a:lnTo>
                  <a:lnTo>
                    <a:pt x="4806747" y="454101"/>
                  </a:lnTo>
                  <a:lnTo>
                    <a:pt x="4806302" y="457200"/>
                  </a:lnTo>
                  <a:lnTo>
                    <a:pt x="4817453" y="457200"/>
                  </a:lnTo>
                  <a:lnTo>
                    <a:pt x="4817618" y="45568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947757" y="6858000"/>
              <a:ext cx="4732655" cy="457200"/>
            </a:xfrm>
            <a:custGeom>
              <a:avLst/>
              <a:gdLst/>
              <a:ahLst/>
              <a:cxnLst/>
              <a:rect l="l" t="t" r="r" b="b"/>
              <a:pathLst>
                <a:path w="4732655" h="457200">
                  <a:moveTo>
                    <a:pt x="2247" y="457200"/>
                  </a:moveTo>
                  <a:lnTo>
                    <a:pt x="1892" y="456438"/>
                  </a:lnTo>
                  <a:lnTo>
                    <a:pt x="0" y="457200"/>
                  </a:lnTo>
                  <a:lnTo>
                    <a:pt x="2247" y="457200"/>
                  </a:lnTo>
                  <a:close/>
                </a:path>
                <a:path w="4732655" h="457200">
                  <a:moveTo>
                    <a:pt x="46710" y="450253"/>
                  </a:moveTo>
                  <a:lnTo>
                    <a:pt x="42075" y="440169"/>
                  </a:lnTo>
                  <a:lnTo>
                    <a:pt x="35013" y="443026"/>
                  </a:lnTo>
                  <a:lnTo>
                    <a:pt x="27940" y="445884"/>
                  </a:lnTo>
                  <a:lnTo>
                    <a:pt x="31648" y="456349"/>
                  </a:lnTo>
                  <a:lnTo>
                    <a:pt x="46710" y="450253"/>
                  </a:lnTo>
                  <a:close/>
                </a:path>
                <a:path w="4732655" h="457200">
                  <a:moveTo>
                    <a:pt x="86880" y="433933"/>
                  </a:moveTo>
                  <a:lnTo>
                    <a:pt x="82245" y="423849"/>
                  </a:lnTo>
                  <a:lnTo>
                    <a:pt x="75184" y="426720"/>
                  </a:lnTo>
                  <a:lnTo>
                    <a:pt x="68122" y="429590"/>
                  </a:lnTo>
                  <a:lnTo>
                    <a:pt x="71831" y="440042"/>
                  </a:lnTo>
                  <a:lnTo>
                    <a:pt x="86880" y="433933"/>
                  </a:lnTo>
                  <a:close/>
                </a:path>
                <a:path w="4732655" h="457200">
                  <a:moveTo>
                    <a:pt x="127050" y="417614"/>
                  </a:moveTo>
                  <a:lnTo>
                    <a:pt x="122415" y="407530"/>
                  </a:lnTo>
                  <a:lnTo>
                    <a:pt x="115354" y="410400"/>
                  </a:lnTo>
                  <a:lnTo>
                    <a:pt x="108292" y="413270"/>
                  </a:lnTo>
                  <a:lnTo>
                    <a:pt x="112001" y="423722"/>
                  </a:lnTo>
                  <a:lnTo>
                    <a:pt x="127050" y="417614"/>
                  </a:lnTo>
                  <a:close/>
                </a:path>
                <a:path w="4732655" h="457200">
                  <a:moveTo>
                    <a:pt x="167220" y="401294"/>
                  </a:moveTo>
                  <a:lnTo>
                    <a:pt x="162585" y="391210"/>
                  </a:lnTo>
                  <a:lnTo>
                    <a:pt x="155524" y="394081"/>
                  </a:lnTo>
                  <a:lnTo>
                    <a:pt x="148463" y="396951"/>
                  </a:lnTo>
                  <a:lnTo>
                    <a:pt x="152171" y="407403"/>
                  </a:lnTo>
                  <a:lnTo>
                    <a:pt x="167220" y="401294"/>
                  </a:lnTo>
                  <a:close/>
                </a:path>
                <a:path w="4732655" h="457200">
                  <a:moveTo>
                    <a:pt x="207391" y="385000"/>
                  </a:moveTo>
                  <a:lnTo>
                    <a:pt x="202768" y="374929"/>
                  </a:lnTo>
                  <a:lnTo>
                    <a:pt x="195694" y="377786"/>
                  </a:lnTo>
                  <a:lnTo>
                    <a:pt x="188620" y="380657"/>
                  </a:lnTo>
                  <a:lnTo>
                    <a:pt x="192328" y="391109"/>
                  </a:lnTo>
                  <a:lnTo>
                    <a:pt x="207391" y="385000"/>
                  </a:lnTo>
                  <a:close/>
                </a:path>
                <a:path w="4732655" h="457200">
                  <a:moveTo>
                    <a:pt x="247573" y="368719"/>
                  </a:moveTo>
                  <a:lnTo>
                    <a:pt x="242963" y="358635"/>
                  </a:lnTo>
                  <a:lnTo>
                    <a:pt x="235889" y="361505"/>
                  </a:lnTo>
                  <a:lnTo>
                    <a:pt x="228815" y="364363"/>
                  </a:lnTo>
                  <a:lnTo>
                    <a:pt x="232524" y="374827"/>
                  </a:lnTo>
                  <a:lnTo>
                    <a:pt x="247573" y="368719"/>
                  </a:lnTo>
                  <a:close/>
                </a:path>
                <a:path w="4732655" h="457200">
                  <a:moveTo>
                    <a:pt x="287756" y="352437"/>
                  </a:moveTo>
                  <a:lnTo>
                    <a:pt x="283146" y="342353"/>
                  </a:lnTo>
                  <a:lnTo>
                    <a:pt x="276072" y="345211"/>
                  </a:lnTo>
                  <a:lnTo>
                    <a:pt x="268998" y="348068"/>
                  </a:lnTo>
                  <a:lnTo>
                    <a:pt x="272694" y="358533"/>
                  </a:lnTo>
                  <a:lnTo>
                    <a:pt x="287756" y="352437"/>
                  </a:lnTo>
                  <a:close/>
                </a:path>
                <a:path w="4732655" h="457200">
                  <a:moveTo>
                    <a:pt x="327964" y="336232"/>
                  </a:moveTo>
                  <a:lnTo>
                    <a:pt x="323354" y="326136"/>
                  </a:lnTo>
                  <a:lnTo>
                    <a:pt x="316280" y="328980"/>
                  </a:lnTo>
                  <a:lnTo>
                    <a:pt x="309206" y="331825"/>
                  </a:lnTo>
                  <a:lnTo>
                    <a:pt x="312889" y="342290"/>
                  </a:lnTo>
                  <a:lnTo>
                    <a:pt x="327964" y="336232"/>
                  </a:lnTo>
                  <a:close/>
                </a:path>
                <a:path w="4732655" h="457200">
                  <a:moveTo>
                    <a:pt x="368185" y="320065"/>
                  </a:moveTo>
                  <a:lnTo>
                    <a:pt x="363588" y="309968"/>
                  </a:lnTo>
                  <a:lnTo>
                    <a:pt x="356514" y="312813"/>
                  </a:lnTo>
                  <a:lnTo>
                    <a:pt x="349440" y="315658"/>
                  </a:lnTo>
                  <a:lnTo>
                    <a:pt x="353110" y="326123"/>
                  </a:lnTo>
                  <a:lnTo>
                    <a:pt x="368185" y="320065"/>
                  </a:lnTo>
                  <a:close/>
                </a:path>
                <a:path w="4732655" h="457200">
                  <a:moveTo>
                    <a:pt x="408419" y="303898"/>
                  </a:moveTo>
                  <a:lnTo>
                    <a:pt x="403834" y="293789"/>
                  </a:lnTo>
                  <a:lnTo>
                    <a:pt x="396760" y="296633"/>
                  </a:lnTo>
                  <a:lnTo>
                    <a:pt x="389686" y="299478"/>
                  </a:lnTo>
                  <a:lnTo>
                    <a:pt x="393344" y="309956"/>
                  </a:lnTo>
                  <a:lnTo>
                    <a:pt x="408419" y="303898"/>
                  </a:lnTo>
                  <a:close/>
                </a:path>
                <a:path w="4732655" h="457200">
                  <a:moveTo>
                    <a:pt x="448678" y="287858"/>
                  </a:moveTo>
                  <a:lnTo>
                    <a:pt x="444106" y="277749"/>
                  </a:lnTo>
                  <a:lnTo>
                    <a:pt x="437019" y="280555"/>
                  </a:lnTo>
                  <a:lnTo>
                    <a:pt x="429920" y="283362"/>
                  </a:lnTo>
                  <a:lnTo>
                    <a:pt x="433565" y="293839"/>
                  </a:lnTo>
                  <a:lnTo>
                    <a:pt x="448678" y="287858"/>
                  </a:lnTo>
                  <a:close/>
                </a:path>
                <a:path w="4732655" h="457200">
                  <a:moveTo>
                    <a:pt x="488988" y="271907"/>
                  </a:moveTo>
                  <a:lnTo>
                    <a:pt x="484454" y="261785"/>
                  </a:lnTo>
                  <a:lnTo>
                    <a:pt x="477354" y="264591"/>
                  </a:lnTo>
                  <a:lnTo>
                    <a:pt x="470268" y="267398"/>
                  </a:lnTo>
                  <a:lnTo>
                    <a:pt x="473887" y="277888"/>
                  </a:lnTo>
                  <a:lnTo>
                    <a:pt x="488988" y="271907"/>
                  </a:lnTo>
                  <a:close/>
                </a:path>
                <a:path w="4732655" h="457200">
                  <a:moveTo>
                    <a:pt x="529285" y="255943"/>
                  </a:moveTo>
                  <a:lnTo>
                    <a:pt x="524764" y="245808"/>
                  </a:lnTo>
                  <a:lnTo>
                    <a:pt x="517677" y="248615"/>
                  </a:lnTo>
                  <a:lnTo>
                    <a:pt x="510590" y="251421"/>
                  </a:lnTo>
                  <a:lnTo>
                    <a:pt x="514184" y="261912"/>
                  </a:lnTo>
                  <a:lnTo>
                    <a:pt x="529285" y="255943"/>
                  </a:lnTo>
                  <a:close/>
                </a:path>
                <a:path w="4732655" h="457200">
                  <a:moveTo>
                    <a:pt x="569645" y="240144"/>
                  </a:moveTo>
                  <a:lnTo>
                    <a:pt x="565150" y="229997"/>
                  </a:lnTo>
                  <a:lnTo>
                    <a:pt x="558038" y="232752"/>
                  </a:lnTo>
                  <a:lnTo>
                    <a:pt x="550926" y="235508"/>
                  </a:lnTo>
                  <a:lnTo>
                    <a:pt x="554494" y="246011"/>
                  </a:lnTo>
                  <a:lnTo>
                    <a:pt x="569645" y="240144"/>
                  </a:lnTo>
                  <a:close/>
                </a:path>
                <a:path w="4732655" h="457200">
                  <a:moveTo>
                    <a:pt x="610069" y="224497"/>
                  </a:moveTo>
                  <a:lnTo>
                    <a:pt x="605599" y="214337"/>
                  </a:lnTo>
                  <a:lnTo>
                    <a:pt x="598487" y="217093"/>
                  </a:lnTo>
                  <a:lnTo>
                    <a:pt x="591375" y="219849"/>
                  </a:lnTo>
                  <a:lnTo>
                    <a:pt x="594918" y="230365"/>
                  </a:lnTo>
                  <a:lnTo>
                    <a:pt x="610069" y="224497"/>
                  </a:lnTo>
                  <a:close/>
                </a:path>
                <a:path w="4732655" h="457200">
                  <a:moveTo>
                    <a:pt x="650468" y="208838"/>
                  </a:moveTo>
                  <a:lnTo>
                    <a:pt x="646036" y="198666"/>
                  </a:lnTo>
                  <a:lnTo>
                    <a:pt x="638924" y="201422"/>
                  </a:lnTo>
                  <a:lnTo>
                    <a:pt x="631812" y="204177"/>
                  </a:lnTo>
                  <a:lnTo>
                    <a:pt x="635330" y="214693"/>
                  </a:lnTo>
                  <a:lnTo>
                    <a:pt x="650468" y="208838"/>
                  </a:lnTo>
                  <a:close/>
                </a:path>
                <a:path w="4732655" h="457200">
                  <a:moveTo>
                    <a:pt x="690968" y="193370"/>
                  </a:moveTo>
                  <a:lnTo>
                    <a:pt x="686562" y="183197"/>
                  </a:lnTo>
                  <a:lnTo>
                    <a:pt x="679424" y="185877"/>
                  </a:lnTo>
                  <a:lnTo>
                    <a:pt x="672287" y="188569"/>
                  </a:lnTo>
                  <a:lnTo>
                    <a:pt x="675767" y="199097"/>
                  </a:lnTo>
                  <a:lnTo>
                    <a:pt x="690968" y="193370"/>
                  </a:lnTo>
                  <a:close/>
                </a:path>
                <a:path w="4732655" h="457200">
                  <a:moveTo>
                    <a:pt x="731520" y="178104"/>
                  </a:moveTo>
                  <a:lnTo>
                    <a:pt x="727151" y="167906"/>
                  </a:lnTo>
                  <a:lnTo>
                    <a:pt x="720013" y="170599"/>
                  </a:lnTo>
                  <a:lnTo>
                    <a:pt x="712876" y="173278"/>
                  </a:lnTo>
                  <a:lnTo>
                    <a:pt x="716318" y="183832"/>
                  </a:lnTo>
                  <a:lnTo>
                    <a:pt x="731520" y="178104"/>
                  </a:lnTo>
                  <a:close/>
                </a:path>
                <a:path w="4732655" h="457200">
                  <a:moveTo>
                    <a:pt x="772083" y="162864"/>
                  </a:moveTo>
                  <a:lnTo>
                    <a:pt x="767753" y="152641"/>
                  </a:lnTo>
                  <a:lnTo>
                    <a:pt x="760615" y="155333"/>
                  </a:lnTo>
                  <a:lnTo>
                    <a:pt x="753478" y="158013"/>
                  </a:lnTo>
                  <a:lnTo>
                    <a:pt x="756881" y="168579"/>
                  </a:lnTo>
                  <a:lnTo>
                    <a:pt x="772083" y="162864"/>
                  </a:lnTo>
                  <a:close/>
                </a:path>
                <a:path w="4732655" h="457200">
                  <a:moveTo>
                    <a:pt x="812736" y="147840"/>
                  </a:moveTo>
                  <a:lnTo>
                    <a:pt x="808456" y="137604"/>
                  </a:lnTo>
                  <a:lnTo>
                    <a:pt x="801281" y="140208"/>
                  </a:lnTo>
                  <a:lnTo>
                    <a:pt x="794105" y="142811"/>
                  </a:lnTo>
                  <a:lnTo>
                    <a:pt x="797471" y="153365"/>
                  </a:lnTo>
                  <a:lnTo>
                    <a:pt x="812736" y="147840"/>
                  </a:lnTo>
                  <a:close/>
                </a:path>
                <a:path w="4732655" h="457200">
                  <a:moveTo>
                    <a:pt x="853478" y="133096"/>
                  </a:moveTo>
                  <a:lnTo>
                    <a:pt x="849236" y="122834"/>
                  </a:lnTo>
                  <a:lnTo>
                    <a:pt x="842060" y="125437"/>
                  </a:lnTo>
                  <a:lnTo>
                    <a:pt x="834885" y="128041"/>
                  </a:lnTo>
                  <a:lnTo>
                    <a:pt x="838212" y="138620"/>
                  </a:lnTo>
                  <a:lnTo>
                    <a:pt x="853478" y="133096"/>
                  </a:lnTo>
                  <a:close/>
                </a:path>
                <a:path w="4732655" h="457200">
                  <a:moveTo>
                    <a:pt x="894219" y="118325"/>
                  </a:moveTo>
                  <a:lnTo>
                    <a:pt x="890028" y="108051"/>
                  </a:lnTo>
                  <a:lnTo>
                    <a:pt x="882853" y="110655"/>
                  </a:lnTo>
                  <a:lnTo>
                    <a:pt x="875677" y="113258"/>
                  </a:lnTo>
                  <a:lnTo>
                    <a:pt x="878954" y="123850"/>
                  </a:lnTo>
                  <a:lnTo>
                    <a:pt x="894219" y="118325"/>
                  </a:lnTo>
                  <a:close/>
                </a:path>
                <a:path w="4732655" h="457200">
                  <a:moveTo>
                    <a:pt x="935062" y="103873"/>
                  </a:moveTo>
                  <a:lnTo>
                    <a:pt x="930922" y="93586"/>
                  </a:lnTo>
                  <a:lnTo>
                    <a:pt x="923709" y="96075"/>
                  </a:lnTo>
                  <a:lnTo>
                    <a:pt x="916495" y="98577"/>
                  </a:lnTo>
                  <a:lnTo>
                    <a:pt x="919721" y="109181"/>
                  </a:lnTo>
                  <a:lnTo>
                    <a:pt x="935062" y="103873"/>
                  </a:lnTo>
                  <a:close/>
                </a:path>
                <a:path w="4732655" h="457200">
                  <a:moveTo>
                    <a:pt x="976020" y="89712"/>
                  </a:moveTo>
                  <a:lnTo>
                    <a:pt x="971931" y="79400"/>
                  </a:lnTo>
                  <a:lnTo>
                    <a:pt x="964717" y="81889"/>
                  </a:lnTo>
                  <a:lnTo>
                    <a:pt x="957503" y="84378"/>
                  </a:lnTo>
                  <a:lnTo>
                    <a:pt x="960678" y="95008"/>
                  </a:lnTo>
                  <a:lnTo>
                    <a:pt x="976020" y="89712"/>
                  </a:lnTo>
                  <a:close/>
                </a:path>
                <a:path w="4732655" h="457200">
                  <a:moveTo>
                    <a:pt x="1016965" y="75539"/>
                  </a:moveTo>
                  <a:lnTo>
                    <a:pt x="1012939" y="65214"/>
                  </a:lnTo>
                  <a:lnTo>
                    <a:pt x="1005725" y="67703"/>
                  </a:lnTo>
                  <a:lnTo>
                    <a:pt x="998512" y="70192"/>
                  </a:lnTo>
                  <a:lnTo>
                    <a:pt x="1001623" y="80848"/>
                  </a:lnTo>
                  <a:lnTo>
                    <a:pt x="1016965" y="75539"/>
                  </a:lnTo>
                  <a:close/>
                </a:path>
                <a:path w="4732655" h="457200">
                  <a:moveTo>
                    <a:pt x="1058037" y="61785"/>
                  </a:moveTo>
                  <a:lnTo>
                    <a:pt x="1054061" y="51422"/>
                  </a:lnTo>
                  <a:lnTo>
                    <a:pt x="1046810" y="53797"/>
                  </a:lnTo>
                  <a:lnTo>
                    <a:pt x="1039558" y="56172"/>
                  </a:lnTo>
                  <a:lnTo>
                    <a:pt x="1042606" y="66827"/>
                  </a:lnTo>
                  <a:lnTo>
                    <a:pt x="1058037" y="61785"/>
                  </a:lnTo>
                  <a:close/>
                </a:path>
                <a:path w="4732655" h="457200">
                  <a:moveTo>
                    <a:pt x="1099223" y="48323"/>
                  </a:moveTo>
                  <a:lnTo>
                    <a:pt x="1095311" y="37934"/>
                  </a:lnTo>
                  <a:lnTo>
                    <a:pt x="1088059" y="40309"/>
                  </a:lnTo>
                  <a:lnTo>
                    <a:pt x="1080808" y="42684"/>
                  </a:lnTo>
                  <a:lnTo>
                    <a:pt x="1083792" y="53365"/>
                  </a:lnTo>
                  <a:lnTo>
                    <a:pt x="1099223" y="48323"/>
                  </a:lnTo>
                  <a:close/>
                </a:path>
                <a:path w="4732655" h="457200">
                  <a:moveTo>
                    <a:pt x="1140396" y="34861"/>
                  </a:moveTo>
                  <a:lnTo>
                    <a:pt x="1136548" y="24447"/>
                  </a:lnTo>
                  <a:lnTo>
                    <a:pt x="1129296" y="26822"/>
                  </a:lnTo>
                  <a:lnTo>
                    <a:pt x="1122045" y="29197"/>
                  </a:lnTo>
                  <a:lnTo>
                    <a:pt x="1124966" y="39903"/>
                  </a:lnTo>
                  <a:lnTo>
                    <a:pt x="1140396" y="34861"/>
                  </a:lnTo>
                  <a:close/>
                </a:path>
                <a:path w="4732655" h="457200">
                  <a:moveTo>
                    <a:pt x="1181735" y="21907"/>
                  </a:moveTo>
                  <a:lnTo>
                    <a:pt x="1177963" y="11468"/>
                  </a:lnTo>
                  <a:lnTo>
                    <a:pt x="1170660" y="13703"/>
                  </a:lnTo>
                  <a:lnTo>
                    <a:pt x="1163358" y="15938"/>
                  </a:lnTo>
                  <a:lnTo>
                    <a:pt x="1166215" y="26644"/>
                  </a:lnTo>
                  <a:lnTo>
                    <a:pt x="1181735" y="21907"/>
                  </a:lnTo>
                  <a:close/>
                </a:path>
                <a:path w="4732655" h="457200">
                  <a:moveTo>
                    <a:pt x="1223162" y="0"/>
                  </a:moveTo>
                  <a:lnTo>
                    <a:pt x="1204861" y="0"/>
                  </a:lnTo>
                  <a:lnTo>
                    <a:pt x="1204861" y="13995"/>
                  </a:lnTo>
                  <a:lnTo>
                    <a:pt x="1223162" y="13995"/>
                  </a:lnTo>
                  <a:lnTo>
                    <a:pt x="1223162" y="0"/>
                  </a:lnTo>
                  <a:close/>
                </a:path>
                <a:path w="4732655" h="457200">
                  <a:moveTo>
                    <a:pt x="1253413" y="12"/>
                  </a:moveTo>
                  <a:lnTo>
                    <a:pt x="1248740" y="12"/>
                  </a:lnTo>
                  <a:lnTo>
                    <a:pt x="1249070" y="1333"/>
                  </a:lnTo>
                  <a:lnTo>
                    <a:pt x="1253413" y="12"/>
                  </a:lnTo>
                  <a:close/>
                </a:path>
                <a:path w="4732655" h="457200">
                  <a:moveTo>
                    <a:pt x="3653040" y="469"/>
                  </a:moveTo>
                  <a:lnTo>
                    <a:pt x="3651504" y="12"/>
                  </a:lnTo>
                  <a:lnTo>
                    <a:pt x="3637013" y="12"/>
                  </a:lnTo>
                  <a:lnTo>
                    <a:pt x="3634702" y="6477"/>
                  </a:lnTo>
                  <a:lnTo>
                    <a:pt x="3650221" y="11188"/>
                  </a:lnTo>
                  <a:lnTo>
                    <a:pt x="3653040" y="469"/>
                  </a:lnTo>
                  <a:close/>
                </a:path>
                <a:path w="4732655" h="457200">
                  <a:moveTo>
                    <a:pt x="3694569" y="13081"/>
                  </a:moveTo>
                  <a:lnTo>
                    <a:pt x="3687267" y="10858"/>
                  </a:lnTo>
                  <a:lnTo>
                    <a:pt x="3679964" y="8636"/>
                  </a:lnTo>
                  <a:lnTo>
                    <a:pt x="3676142" y="19062"/>
                  </a:lnTo>
                  <a:lnTo>
                    <a:pt x="3691661" y="23774"/>
                  </a:lnTo>
                  <a:lnTo>
                    <a:pt x="3694569" y="13081"/>
                  </a:lnTo>
                  <a:close/>
                </a:path>
                <a:path w="4732655" h="457200">
                  <a:moveTo>
                    <a:pt x="3735717" y="26924"/>
                  </a:moveTo>
                  <a:lnTo>
                    <a:pt x="3728478" y="24472"/>
                  </a:lnTo>
                  <a:lnTo>
                    <a:pt x="3721239" y="22021"/>
                  </a:lnTo>
                  <a:lnTo>
                    <a:pt x="3717340" y="32397"/>
                  </a:lnTo>
                  <a:lnTo>
                    <a:pt x="3732707" y="37604"/>
                  </a:lnTo>
                  <a:lnTo>
                    <a:pt x="3735717" y="26924"/>
                  </a:lnTo>
                  <a:close/>
                </a:path>
                <a:path w="4732655" h="457200">
                  <a:moveTo>
                    <a:pt x="3776827" y="40843"/>
                  </a:moveTo>
                  <a:lnTo>
                    <a:pt x="3769588" y="38392"/>
                  </a:lnTo>
                  <a:lnTo>
                    <a:pt x="3762349" y="35941"/>
                  </a:lnTo>
                  <a:lnTo>
                    <a:pt x="3758374" y="46291"/>
                  </a:lnTo>
                  <a:lnTo>
                    <a:pt x="3773741" y="51498"/>
                  </a:lnTo>
                  <a:lnTo>
                    <a:pt x="3776827" y="40843"/>
                  </a:lnTo>
                  <a:close/>
                </a:path>
                <a:path w="4732655" h="457200">
                  <a:moveTo>
                    <a:pt x="3817937" y="54749"/>
                  </a:moveTo>
                  <a:lnTo>
                    <a:pt x="3810698" y="52298"/>
                  </a:lnTo>
                  <a:lnTo>
                    <a:pt x="3803459" y="49847"/>
                  </a:lnTo>
                  <a:lnTo>
                    <a:pt x="3799395" y="60172"/>
                  </a:lnTo>
                  <a:lnTo>
                    <a:pt x="3814762" y="65379"/>
                  </a:lnTo>
                  <a:lnTo>
                    <a:pt x="3817937" y="54749"/>
                  </a:lnTo>
                  <a:close/>
                </a:path>
                <a:path w="4732655" h="457200">
                  <a:moveTo>
                    <a:pt x="3859047" y="68668"/>
                  </a:moveTo>
                  <a:lnTo>
                    <a:pt x="3851808" y="66217"/>
                  </a:lnTo>
                  <a:lnTo>
                    <a:pt x="3844569" y="63766"/>
                  </a:lnTo>
                  <a:lnTo>
                    <a:pt x="3840429" y="74066"/>
                  </a:lnTo>
                  <a:lnTo>
                    <a:pt x="3855796" y="79260"/>
                  </a:lnTo>
                  <a:lnTo>
                    <a:pt x="3859047" y="68668"/>
                  </a:lnTo>
                  <a:close/>
                </a:path>
                <a:path w="4732655" h="457200">
                  <a:moveTo>
                    <a:pt x="3899687" y="83832"/>
                  </a:moveTo>
                  <a:lnTo>
                    <a:pt x="3892537" y="81165"/>
                  </a:lnTo>
                  <a:lnTo>
                    <a:pt x="3885387" y="78498"/>
                  </a:lnTo>
                  <a:lnTo>
                    <a:pt x="3881158" y="88747"/>
                  </a:lnTo>
                  <a:lnTo>
                    <a:pt x="3896360" y="94411"/>
                  </a:lnTo>
                  <a:lnTo>
                    <a:pt x="3899687" y="83832"/>
                  </a:lnTo>
                  <a:close/>
                </a:path>
                <a:path w="4732655" h="457200">
                  <a:moveTo>
                    <a:pt x="3940365" y="98983"/>
                  </a:moveTo>
                  <a:lnTo>
                    <a:pt x="3933215" y="96316"/>
                  </a:lnTo>
                  <a:lnTo>
                    <a:pt x="3926065" y="93649"/>
                  </a:lnTo>
                  <a:lnTo>
                    <a:pt x="3921760" y="103873"/>
                  </a:lnTo>
                  <a:lnTo>
                    <a:pt x="3936962" y="109537"/>
                  </a:lnTo>
                  <a:lnTo>
                    <a:pt x="3940365" y="98983"/>
                  </a:lnTo>
                  <a:close/>
                </a:path>
                <a:path w="4732655" h="457200">
                  <a:moveTo>
                    <a:pt x="3981031" y="114134"/>
                  </a:moveTo>
                  <a:lnTo>
                    <a:pt x="3973880" y="111467"/>
                  </a:lnTo>
                  <a:lnTo>
                    <a:pt x="3966730" y="108800"/>
                  </a:lnTo>
                  <a:lnTo>
                    <a:pt x="3962349" y="118999"/>
                  </a:lnTo>
                  <a:lnTo>
                    <a:pt x="3977551" y="124663"/>
                  </a:lnTo>
                  <a:lnTo>
                    <a:pt x="3981031" y="114134"/>
                  </a:lnTo>
                  <a:close/>
                </a:path>
                <a:path w="4732655" h="457200">
                  <a:moveTo>
                    <a:pt x="4027817" y="121577"/>
                  </a:moveTo>
                  <a:lnTo>
                    <a:pt x="4020705" y="118757"/>
                  </a:lnTo>
                  <a:lnTo>
                    <a:pt x="4013568" y="116001"/>
                  </a:lnTo>
                  <a:lnTo>
                    <a:pt x="4009580" y="124777"/>
                  </a:lnTo>
                  <a:lnTo>
                    <a:pt x="4007396" y="123952"/>
                  </a:lnTo>
                  <a:lnTo>
                    <a:pt x="4002938" y="134124"/>
                  </a:lnTo>
                  <a:lnTo>
                    <a:pt x="4018153" y="139788"/>
                  </a:lnTo>
                  <a:lnTo>
                    <a:pt x="4021150" y="130873"/>
                  </a:lnTo>
                  <a:lnTo>
                    <a:pt x="4024122" y="132041"/>
                  </a:lnTo>
                  <a:lnTo>
                    <a:pt x="4027817" y="121577"/>
                  </a:lnTo>
                  <a:close/>
                </a:path>
                <a:path w="4732655" h="457200">
                  <a:moveTo>
                    <a:pt x="4067924" y="138455"/>
                  </a:moveTo>
                  <a:lnTo>
                    <a:pt x="4060863" y="135496"/>
                  </a:lnTo>
                  <a:lnTo>
                    <a:pt x="4053802" y="132537"/>
                  </a:lnTo>
                  <a:lnTo>
                    <a:pt x="4050030" y="140703"/>
                  </a:lnTo>
                  <a:lnTo>
                    <a:pt x="4047782" y="139788"/>
                  </a:lnTo>
                  <a:lnTo>
                    <a:pt x="4043261" y="149910"/>
                  </a:lnTo>
                  <a:lnTo>
                    <a:pt x="4058297" y="156019"/>
                  </a:lnTo>
                  <a:lnTo>
                    <a:pt x="4061193" y="147662"/>
                  </a:lnTo>
                  <a:lnTo>
                    <a:pt x="4064165" y="148894"/>
                  </a:lnTo>
                  <a:lnTo>
                    <a:pt x="4067924" y="138455"/>
                  </a:lnTo>
                  <a:close/>
                </a:path>
                <a:path w="4732655" h="457200">
                  <a:moveTo>
                    <a:pt x="4108031" y="155282"/>
                  </a:moveTo>
                  <a:lnTo>
                    <a:pt x="4100969" y="152323"/>
                  </a:lnTo>
                  <a:lnTo>
                    <a:pt x="4093908" y="149364"/>
                  </a:lnTo>
                  <a:lnTo>
                    <a:pt x="4090301" y="157035"/>
                  </a:lnTo>
                  <a:lnTo>
                    <a:pt x="4088003" y="156095"/>
                  </a:lnTo>
                  <a:lnTo>
                    <a:pt x="4083418" y="166192"/>
                  </a:lnTo>
                  <a:lnTo>
                    <a:pt x="4098455" y="172300"/>
                  </a:lnTo>
                  <a:lnTo>
                    <a:pt x="4101223" y="164452"/>
                  </a:lnTo>
                  <a:lnTo>
                    <a:pt x="4104195" y="165696"/>
                  </a:lnTo>
                  <a:lnTo>
                    <a:pt x="4108031" y="155282"/>
                  </a:lnTo>
                  <a:close/>
                </a:path>
                <a:path w="4732655" h="457200">
                  <a:moveTo>
                    <a:pt x="4148137" y="172110"/>
                  </a:moveTo>
                  <a:lnTo>
                    <a:pt x="4141076" y="169151"/>
                  </a:lnTo>
                  <a:lnTo>
                    <a:pt x="4134015" y="166192"/>
                  </a:lnTo>
                  <a:lnTo>
                    <a:pt x="4130573" y="173380"/>
                  </a:lnTo>
                  <a:lnTo>
                    <a:pt x="4128211" y="172415"/>
                  </a:lnTo>
                  <a:lnTo>
                    <a:pt x="4123550" y="182486"/>
                  </a:lnTo>
                  <a:lnTo>
                    <a:pt x="4138599" y="188595"/>
                  </a:lnTo>
                  <a:lnTo>
                    <a:pt x="4141241" y="181254"/>
                  </a:lnTo>
                  <a:lnTo>
                    <a:pt x="4144238" y="182499"/>
                  </a:lnTo>
                  <a:lnTo>
                    <a:pt x="4148137" y="172110"/>
                  </a:lnTo>
                  <a:close/>
                </a:path>
                <a:path w="4732655" h="457200">
                  <a:moveTo>
                    <a:pt x="4188256" y="188937"/>
                  </a:moveTo>
                  <a:lnTo>
                    <a:pt x="4181195" y="185978"/>
                  </a:lnTo>
                  <a:lnTo>
                    <a:pt x="4174134" y="183019"/>
                  </a:lnTo>
                  <a:lnTo>
                    <a:pt x="4170870" y="189738"/>
                  </a:lnTo>
                  <a:lnTo>
                    <a:pt x="4168419" y="188734"/>
                  </a:lnTo>
                  <a:lnTo>
                    <a:pt x="4163695" y="198780"/>
                  </a:lnTo>
                  <a:lnTo>
                    <a:pt x="4178731" y="204876"/>
                  </a:lnTo>
                  <a:lnTo>
                    <a:pt x="4181246" y="198031"/>
                  </a:lnTo>
                  <a:lnTo>
                    <a:pt x="4184294" y="199301"/>
                  </a:lnTo>
                  <a:lnTo>
                    <a:pt x="4188256" y="188937"/>
                  </a:lnTo>
                  <a:close/>
                </a:path>
                <a:path w="4732655" h="457200">
                  <a:moveTo>
                    <a:pt x="4227944" y="206705"/>
                  </a:moveTo>
                  <a:lnTo>
                    <a:pt x="4220972" y="203555"/>
                  </a:lnTo>
                  <a:lnTo>
                    <a:pt x="4213999" y="200406"/>
                  </a:lnTo>
                  <a:lnTo>
                    <a:pt x="4210964" y="206540"/>
                  </a:lnTo>
                  <a:lnTo>
                    <a:pt x="4208462" y="205435"/>
                  </a:lnTo>
                  <a:lnTo>
                    <a:pt x="4203687" y="215430"/>
                  </a:lnTo>
                  <a:lnTo>
                    <a:pt x="4218559" y="221945"/>
                  </a:lnTo>
                  <a:lnTo>
                    <a:pt x="4220908" y="215696"/>
                  </a:lnTo>
                  <a:lnTo>
                    <a:pt x="4223918" y="217043"/>
                  </a:lnTo>
                  <a:lnTo>
                    <a:pt x="4227944" y="206705"/>
                  </a:lnTo>
                  <a:close/>
                </a:path>
                <a:path w="4732655" h="457200">
                  <a:moveTo>
                    <a:pt x="4267581" y="224612"/>
                  </a:moveTo>
                  <a:lnTo>
                    <a:pt x="4260608" y="221462"/>
                  </a:lnTo>
                  <a:lnTo>
                    <a:pt x="4253636" y="218313"/>
                  </a:lnTo>
                  <a:lnTo>
                    <a:pt x="4250791" y="223989"/>
                  </a:lnTo>
                  <a:lnTo>
                    <a:pt x="4248201" y="222846"/>
                  </a:lnTo>
                  <a:lnTo>
                    <a:pt x="4243362" y="232816"/>
                  </a:lnTo>
                  <a:lnTo>
                    <a:pt x="4258234" y="239331"/>
                  </a:lnTo>
                  <a:lnTo>
                    <a:pt x="4260443" y="233553"/>
                  </a:lnTo>
                  <a:lnTo>
                    <a:pt x="4263491" y="234924"/>
                  </a:lnTo>
                  <a:lnTo>
                    <a:pt x="4267581" y="224612"/>
                  </a:lnTo>
                  <a:close/>
                </a:path>
                <a:path w="4732655" h="457200">
                  <a:moveTo>
                    <a:pt x="4307217" y="242519"/>
                  </a:moveTo>
                  <a:lnTo>
                    <a:pt x="4300245" y="239369"/>
                  </a:lnTo>
                  <a:lnTo>
                    <a:pt x="4293273" y="236220"/>
                  </a:lnTo>
                  <a:lnTo>
                    <a:pt x="4290619" y="241439"/>
                  </a:lnTo>
                  <a:lnTo>
                    <a:pt x="4287952" y="240258"/>
                  </a:lnTo>
                  <a:lnTo>
                    <a:pt x="4283049" y="250202"/>
                  </a:lnTo>
                  <a:lnTo>
                    <a:pt x="4297921" y="256717"/>
                  </a:lnTo>
                  <a:lnTo>
                    <a:pt x="4299978" y="251421"/>
                  </a:lnTo>
                  <a:lnTo>
                    <a:pt x="4303065" y="252806"/>
                  </a:lnTo>
                  <a:lnTo>
                    <a:pt x="4307217" y="242519"/>
                  </a:lnTo>
                  <a:close/>
                </a:path>
                <a:path w="4732655" h="457200">
                  <a:moveTo>
                    <a:pt x="4346854" y="260426"/>
                  </a:moveTo>
                  <a:lnTo>
                    <a:pt x="4339882" y="257276"/>
                  </a:lnTo>
                  <a:lnTo>
                    <a:pt x="4335170" y="257048"/>
                  </a:lnTo>
                  <a:lnTo>
                    <a:pt x="4332338" y="259702"/>
                  </a:lnTo>
                  <a:lnTo>
                    <a:pt x="4327703" y="257657"/>
                  </a:lnTo>
                  <a:lnTo>
                    <a:pt x="4322737" y="267576"/>
                  </a:lnTo>
                  <a:lnTo>
                    <a:pt x="4337609" y="274091"/>
                  </a:lnTo>
                  <a:lnTo>
                    <a:pt x="4339514" y="269278"/>
                  </a:lnTo>
                  <a:lnTo>
                    <a:pt x="4342638" y="270687"/>
                  </a:lnTo>
                  <a:lnTo>
                    <a:pt x="4346854" y="260426"/>
                  </a:lnTo>
                  <a:close/>
                </a:path>
                <a:path w="4732655" h="457200">
                  <a:moveTo>
                    <a:pt x="4386275" y="278803"/>
                  </a:moveTo>
                  <a:lnTo>
                    <a:pt x="4379392" y="275475"/>
                  </a:lnTo>
                  <a:lnTo>
                    <a:pt x="4374718" y="275145"/>
                  </a:lnTo>
                  <a:lnTo>
                    <a:pt x="4371695" y="277914"/>
                  </a:lnTo>
                  <a:lnTo>
                    <a:pt x="4371670" y="278117"/>
                  </a:lnTo>
                  <a:lnTo>
                    <a:pt x="4369714" y="277990"/>
                  </a:lnTo>
                  <a:lnTo>
                    <a:pt x="4366742" y="280809"/>
                  </a:lnTo>
                  <a:lnTo>
                    <a:pt x="4366438" y="284873"/>
                  </a:lnTo>
                  <a:lnTo>
                    <a:pt x="4369790" y="288353"/>
                  </a:lnTo>
                  <a:lnTo>
                    <a:pt x="4377131" y="291807"/>
                  </a:lnTo>
                  <a:lnTo>
                    <a:pt x="4378845" y="287540"/>
                  </a:lnTo>
                  <a:lnTo>
                    <a:pt x="4382008" y="289052"/>
                  </a:lnTo>
                  <a:lnTo>
                    <a:pt x="4386275" y="278803"/>
                  </a:lnTo>
                  <a:close/>
                </a:path>
                <a:path w="4732655" h="457200">
                  <a:moveTo>
                    <a:pt x="4425429" y="297726"/>
                  </a:moveTo>
                  <a:lnTo>
                    <a:pt x="4418546" y="294398"/>
                  </a:lnTo>
                  <a:lnTo>
                    <a:pt x="4413859" y="294055"/>
                  </a:lnTo>
                  <a:lnTo>
                    <a:pt x="4411129" y="296557"/>
                  </a:lnTo>
                  <a:lnTo>
                    <a:pt x="4408983" y="296418"/>
                  </a:lnTo>
                  <a:lnTo>
                    <a:pt x="4405985" y="299224"/>
                  </a:lnTo>
                  <a:lnTo>
                    <a:pt x="4405668" y="303288"/>
                  </a:lnTo>
                  <a:lnTo>
                    <a:pt x="4409008" y="306768"/>
                  </a:lnTo>
                  <a:lnTo>
                    <a:pt x="4416361" y="310210"/>
                  </a:lnTo>
                  <a:lnTo>
                    <a:pt x="4417911" y="306412"/>
                  </a:lnTo>
                  <a:lnTo>
                    <a:pt x="4421111" y="307949"/>
                  </a:lnTo>
                  <a:lnTo>
                    <a:pt x="4425429" y="297726"/>
                  </a:lnTo>
                  <a:close/>
                </a:path>
                <a:path w="4732655" h="457200">
                  <a:moveTo>
                    <a:pt x="4464583" y="316649"/>
                  </a:moveTo>
                  <a:lnTo>
                    <a:pt x="4457700" y="313321"/>
                  </a:lnTo>
                  <a:lnTo>
                    <a:pt x="4453013" y="312978"/>
                  </a:lnTo>
                  <a:lnTo>
                    <a:pt x="4449965" y="315734"/>
                  </a:lnTo>
                  <a:lnTo>
                    <a:pt x="4449572" y="319786"/>
                  </a:lnTo>
                  <a:lnTo>
                    <a:pt x="4452874" y="323303"/>
                  </a:lnTo>
                  <a:lnTo>
                    <a:pt x="4460202" y="326847"/>
                  </a:lnTo>
                  <a:lnTo>
                    <a:pt x="4464583" y="316649"/>
                  </a:lnTo>
                  <a:close/>
                </a:path>
                <a:path w="4732655" h="457200">
                  <a:moveTo>
                    <a:pt x="4503750" y="335572"/>
                  </a:moveTo>
                  <a:lnTo>
                    <a:pt x="4496867" y="332244"/>
                  </a:lnTo>
                  <a:lnTo>
                    <a:pt x="4492168" y="331901"/>
                  </a:lnTo>
                  <a:lnTo>
                    <a:pt x="4489094" y="334645"/>
                  </a:lnTo>
                  <a:lnTo>
                    <a:pt x="4488688" y="338683"/>
                  </a:lnTo>
                  <a:lnTo>
                    <a:pt x="4491990" y="342201"/>
                  </a:lnTo>
                  <a:lnTo>
                    <a:pt x="4499318" y="345732"/>
                  </a:lnTo>
                  <a:lnTo>
                    <a:pt x="4503750" y="335572"/>
                  </a:lnTo>
                  <a:close/>
                </a:path>
                <a:path w="4732655" h="457200">
                  <a:moveTo>
                    <a:pt x="4542904" y="354495"/>
                  </a:moveTo>
                  <a:lnTo>
                    <a:pt x="4536021" y="351167"/>
                  </a:lnTo>
                  <a:lnTo>
                    <a:pt x="4531309" y="350824"/>
                  </a:lnTo>
                  <a:lnTo>
                    <a:pt x="4528223" y="353555"/>
                  </a:lnTo>
                  <a:lnTo>
                    <a:pt x="4527804" y="357581"/>
                  </a:lnTo>
                  <a:lnTo>
                    <a:pt x="4531093" y="361099"/>
                  </a:lnTo>
                  <a:lnTo>
                    <a:pt x="4538421" y="364629"/>
                  </a:lnTo>
                  <a:lnTo>
                    <a:pt x="4542904" y="354495"/>
                  </a:lnTo>
                  <a:close/>
                </a:path>
                <a:path w="4732655" h="457200">
                  <a:moveTo>
                    <a:pt x="4577956" y="374294"/>
                  </a:moveTo>
                  <a:lnTo>
                    <a:pt x="4574845" y="370751"/>
                  </a:lnTo>
                  <a:lnTo>
                    <a:pt x="4570184" y="370293"/>
                  </a:lnTo>
                  <a:lnTo>
                    <a:pt x="4567098" y="372999"/>
                  </a:lnTo>
                  <a:lnTo>
                    <a:pt x="4566640" y="377050"/>
                  </a:lnTo>
                  <a:lnTo>
                    <a:pt x="4569866" y="380657"/>
                  </a:lnTo>
                  <a:lnTo>
                    <a:pt x="4574654" y="381165"/>
                  </a:lnTo>
                  <a:lnTo>
                    <a:pt x="4577626" y="378396"/>
                  </a:lnTo>
                  <a:lnTo>
                    <a:pt x="4577956" y="374294"/>
                  </a:lnTo>
                  <a:close/>
                </a:path>
                <a:path w="4732655" h="457200">
                  <a:moveTo>
                    <a:pt x="4616640" y="394157"/>
                  </a:moveTo>
                  <a:lnTo>
                    <a:pt x="4613529" y="390613"/>
                  </a:lnTo>
                  <a:lnTo>
                    <a:pt x="4608855" y="390169"/>
                  </a:lnTo>
                  <a:lnTo>
                    <a:pt x="4605756" y="392849"/>
                  </a:lnTo>
                  <a:lnTo>
                    <a:pt x="4605274" y="396887"/>
                  </a:lnTo>
                  <a:lnTo>
                    <a:pt x="4608500" y="400494"/>
                  </a:lnTo>
                  <a:lnTo>
                    <a:pt x="4613300" y="401015"/>
                  </a:lnTo>
                  <a:lnTo>
                    <a:pt x="4616285" y="398259"/>
                  </a:lnTo>
                  <a:lnTo>
                    <a:pt x="4616640" y="394157"/>
                  </a:lnTo>
                  <a:close/>
                </a:path>
                <a:path w="4732655" h="457200">
                  <a:moveTo>
                    <a:pt x="4655312" y="414020"/>
                  </a:moveTo>
                  <a:lnTo>
                    <a:pt x="4652213" y="410489"/>
                  </a:lnTo>
                  <a:lnTo>
                    <a:pt x="4647539" y="410032"/>
                  </a:lnTo>
                  <a:lnTo>
                    <a:pt x="4644415" y="412711"/>
                  </a:lnTo>
                  <a:lnTo>
                    <a:pt x="4643920" y="416737"/>
                  </a:lnTo>
                  <a:lnTo>
                    <a:pt x="4647133" y="420344"/>
                  </a:lnTo>
                  <a:lnTo>
                    <a:pt x="4651946" y="420852"/>
                  </a:lnTo>
                  <a:lnTo>
                    <a:pt x="4654943" y="418109"/>
                  </a:lnTo>
                  <a:lnTo>
                    <a:pt x="4655312" y="414020"/>
                  </a:lnTo>
                  <a:close/>
                </a:path>
                <a:path w="4732655" h="457200">
                  <a:moveTo>
                    <a:pt x="4693983" y="433882"/>
                  </a:moveTo>
                  <a:lnTo>
                    <a:pt x="4690897" y="430352"/>
                  </a:lnTo>
                  <a:lnTo>
                    <a:pt x="4686211" y="429895"/>
                  </a:lnTo>
                  <a:lnTo>
                    <a:pt x="4683074" y="432562"/>
                  </a:lnTo>
                  <a:lnTo>
                    <a:pt x="4682566" y="436587"/>
                  </a:lnTo>
                  <a:lnTo>
                    <a:pt x="4685766" y="440182"/>
                  </a:lnTo>
                  <a:lnTo>
                    <a:pt x="4690580" y="440702"/>
                  </a:lnTo>
                  <a:lnTo>
                    <a:pt x="4693602" y="437972"/>
                  </a:lnTo>
                  <a:lnTo>
                    <a:pt x="4693983" y="433882"/>
                  </a:lnTo>
                  <a:close/>
                </a:path>
                <a:path w="4732655" h="457200">
                  <a:moveTo>
                    <a:pt x="4732655" y="453783"/>
                  </a:moveTo>
                  <a:lnTo>
                    <a:pt x="4729581" y="450227"/>
                  </a:lnTo>
                  <a:lnTo>
                    <a:pt x="4724895" y="449757"/>
                  </a:lnTo>
                  <a:lnTo>
                    <a:pt x="4721733" y="452424"/>
                  </a:lnTo>
                  <a:lnTo>
                    <a:pt x="4721212" y="456438"/>
                  </a:lnTo>
                  <a:lnTo>
                    <a:pt x="4721898" y="457200"/>
                  </a:lnTo>
                  <a:lnTo>
                    <a:pt x="4732312" y="457200"/>
                  </a:lnTo>
                  <a:lnTo>
                    <a:pt x="4732655" y="45378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054919" y="6858000"/>
              <a:ext cx="4625975" cy="458470"/>
            </a:xfrm>
            <a:custGeom>
              <a:avLst/>
              <a:gdLst/>
              <a:ahLst/>
              <a:cxnLst/>
              <a:rect l="l" t="t" r="r" b="b"/>
              <a:pathLst>
                <a:path w="4625975" h="458470">
                  <a:moveTo>
                    <a:pt x="18707" y="452285"/>
                  </a:moveTo>
                  <a:lnTo>
                    <a:pt x="14122" y="442175"/>
                  </a:lnTo>
                  <a:lnTo>
                    <a:pt x="7061" y="445008"/>
                  </a:lnTo>
                  <a:lnTo>
                    <a:pt x="0" y="447840"/>
                  </a:lnTo>
                  <a:lnTo>
                    <a:pt x="3657" y="458304"/>
                  </a:lnTo>
                  <a:lnTo>
                    <a:pt x="18707" y="452285"/>
                  </a:lnTo>
                  <a:close/>
                </a:path>
                <a:path w="4625975" h="458470">
                  <a:moveTo>
                    <a:pt x="58864" y="436194"/>
                  </a:moveTo>
                  <a:lnTo>
                    <a:pt x="54279" y="426085"/>
                  </a:lnTo>
                  <a:lnTo>
                    <a:pt x="47218" y="428917"/>
                  </a:lnTo>
                  <a:lnTo>
                    <a:pt x="40157" y="431749"/>
                  </a:lnTo>
                  <a:lnTo>
                    <a:pt x="43815" y="442214"/>
                  </a:lnTo>
                  <a:lnTo>
                    <a:pt x="58864" y="436194"/>
                  </a:lnTo>
                  <a:close/>
                </a:path>
                <a:path w="4625975" h="458470">
                  <a:moveTo>
                    <a:pt x="99021" y="420116"/>
                  </a:moveTo>
                  <a:lnTo>
                    <a:pt x="94437" y="410006"/>
                  </a:lnTo>
                  <a:lnTo>
                    <a:pt x="87376" y="412838"/>
                  </a:lnTo>
                  <a:lnTo>
                    <a:pt x="80314" y="415671"/>
                  </a:lnTo>
                  <a:lnTo>
                    <a:pt x="83972" y="426135"/>
                  </a:lnTo>
                  <a:lnTo>
                    <a:pt x="99021" y="420116"/>
                  </a:lnTo>
                  <a:close/>
                </a:path>
                <a:path w="4625975" h="458470">
                  <a:moveTo>
                    <a:pt x="139179" y="404025"/>
                  </a:moveTo>
                  <a:lnTo>
                    <a:pt x="134594" y="393915"/>
                  </a:lnTo>
                  <a:lnTo>
                    <a:pt x="127533" y="396748"/>
                  </a:lnTo>
                  <a:lnTo>
                    <a:pt x="120472" y="399580"/>
                  </a:lnTo>
                  <a:lnTo>
                    <a:pt x="124129" y="410044"/>
                  </a:lnTo>
                  <a:lnTo>
                    <a:pt x="139179" y="404025"/>
                  </a:lnTo>
                  <a:close/>
                </a:path>
                <a:path w="4625975" h="458470">
                  <a:moveTo>
                    <a:pt x="179336" y="387946"/>
                  </a:moveTo>
                  <a:lnTo>
                    <a:pt x="174764" y="377837"/>
                  </a:lnTo>
                  <a:lnTo>
                    <a:pt x="167703" y="380669"/>
                  </a:lnTo>
                  <a:lnTo>
                    <a:pt x="160642" y="383501"/>
                  </a:lnTo>
                  <a:lnTo>
                    <a:pt x="164287" y="393979"/>
                  </a:lnTo>
                  <a:lnTo>
                    <a:pt x="179336" y="387946"/>
                  </a:lnTo>
                  <a:close/>
                </a:path>
                <a:path w="4625975" h="458470">
                  <a:moveTo>
                    <a:pt x="219519" y="371932"/>
                  </a:moveTo>
                  <a:lnTo>
                    <a:pt x="214960" y="361823"/>
                  </a:lnTo>
                  <a:lnTo>
                    <a:pt x="207886" y="364629"/>
                  </a:lnTo>
                  <a:lnTo>
                    <a:pt x="200812" y="367449"/>
                  </a:lnTo>
                  <a:lnTo>
                    <a:pt x="204457" y="377913"/>
                  </a:lnTo>
                  <a:lnTo>
                    <a:pt x="219519" y="371932"/>
                  </a:lnTo>
                  <a:close/>
                </a:path>
                <a:path w="4625975" h="458470">
                  <a:moveTo>
                    <a:pt x="259702" y="355942"/>
                  </a:moveTo>
                  <a:lnTo>
                    <a:pt x="255155" y="345821"/>
                  </a:lnTo>
                  <a:lnTo>
                    <a:pt x="248081" y="348640"/>
                  </a:lnTo>
                  <a:lnTo>
                    <a:pt x="241007" y="351447"/>
                  </a:lnTo>
                  <a:lnTo>
                    <a:pt x="244652" y="361937"/>
                  </a:lnTo>
                  <a:lnTo>
                    <a:pt x="259702" y="355942"/>
                  </a:lnTo>
                  <a:close/>
                </a:path>
                <a:path w="4625975" h="458470">
                  <a:moveTo>
                    <a:pt x="299885" y="339940"/>
                  </a:moveTo>
                  <a:lnTo>
                    <a:pt x="295351" y="329819"/>
                  </a:lnTo>
                  <a:lnTo>
                    <a:pt x="288277" y="332638"/>
                  </a:lnTo>
                  <a:lnTo>
                    <a:pt x="281203" y="335457"/>
                  </a:lnTo>
                  <a:lnTo>
                    <a:pt x="284835" y="345935"/>
                  </a:lnTo>
                  <a:lnTo>
                    <a:pt x="299885" y="339940"/>
                  </a:lnTo>
                  <a:close/>
                </a:path>
                <a:path w="4625975" h="458470">
                  <a:moveTo>
                    <a:pt x="340118" y="324078"/>
                  </a:moveTo>
                  <a:lnTo>
                    <a:pt x="335597" y="313944"/>
                  </a:lnTo>
                  <a:lnTo>
                    <a:pt x="328510" y="316725"/>
                  </a:lnTo>
                  <a:lnTo>
                    <a:pt x="321424" y="319506"/>
                  </a:lnTo>
                  <a:lnTo>
                    <a:pt x="325043" y="329996"/>
                  </a:lnTo>
                  <a:lnTo>
                    <a:pt x="340118" y="324078"/>
                  </a:lnTo>
                  <a:close/>
                </a:path>
                <a:path w="4625975" h="458470">
                  <a:moveTo>
                    <a:pt x="380377" y="308267"/>
                  </a:moveTo>
                  <a:lnTo>
                    <a:pt x="375869" y="298132"/>
                  </a:lnTo>
                  <a:lnTo>
                    <a:pt x="368782" y="300913"/>
                  </a:lnTo>
                  <a:lnTo>
                    <a:pt x="361696" y="303695"/>
                  </a:lnTo>
                  <a:lnTo>
                    <a:pt x="365290" y="314185"/>
                  </a:lnTo>
                  <a:lnTo>
                    <a:pt x="380377" y="308267"/>
                  </a:lnTo>
                  <a:close/>
                </a:path>
                <a:path w="4625975" h="458470">
                  <a:moveTo>
                    <a:pt x="420636" y="292442"/>
                  </a:moveTo>
                  <a:lnTo>
                    <a:pt x="416153" y="282308"/>
                  </a:lnTo>
                  <a:lnTo>
                    <a:pt x="409067" y="285089"/>
                  </a:lnTo>
                  <a:lnTo>
                    <a:pt x="401980" y="287870"/>
                  </a:lnTo>
                  <a:lnTo>
                    <a:pt x="405561" y="298373"/>
                  </a:lnTo>
                  <a:lnTo>
                    <a:pt x="420636" y="292442"/>
                  </a:lnTo>
                  <a:close/>
                </a:path>
                <a:path w="4625975" h="458470">
                  <a:moveTo>
                    <a:pt x="460946" y="276796"/>
                  </a:moveTo>
                  <a:lnTo>
                    <a:pt x="456476" y="266636"/>
                  </a:lnTo>
                  <a:lnTo>
                    <a:pt x="449376" y="269379"/>
                  </a:lnTo>
                  <a:lnTo>
                    <a:pt x="442277" y="272110"/>
                  </a:lnTo>
                  <a:lnTo>
                    <a:pt x="445820" y="282625"/>
                  </a:lnTo>
                  <a:lnTo>
                    <a:pt x="460946" y="276796"/>
                  </a:lnTo>
                  <a:close/>
                </a:path>
                <a:path w="4625975" h="458470">
                  <a:moveTo>
                    <a:pt x="501307" y="261264"/>
                  </a:moveTo>
                  <a:lnTo>
                    <a:pt x="496862" y="251104"/>
                  </a:lnTo>
                  <a:lnTo>
                    <a:pt x="489762" y="253834"/>
                  </a:lnTo>
                  <a:lnTo>
                    <a:pt x="482663" y="256565"/>
                  </a:lnTo>
                  <a:lnTo>
                    <a:pt x="486181" y="267093"/>
                  </a:lnTo>
                  <a:lnTo>
                    <a:pt x="501307" y="261264"/>
                  </a:lnTo>
                  <a:close/>
                </a:path>
                <a:path w="4625975" h="458470">
                  <a:moveTo>
                    <a:pt x="541667" y="245719"/>
                  </a:moveTo>
                  <a:lnTo>
                    <a:pt x="537248" y="235546"/>
                  </a:lnTo>
                  <a:lnTo>
                    <a:pt x="530148" y="238277"/>
                  </a:lnTo>
                  <a:lnTo>
                    <a:pt x="523049" y="241020"/>
                  </a:lnTo>
                  <a:lnTo>
                    <a:pt x="526542" y="251536"/>
                  </a:lnTo>
                  <a:lnTo>
                    <a:pt x="541667" y="245719"/>
                  </a:lnTo>
                  <a:close/>
                </a:path>
                <a:path w="4625975" h="458470">
                  <a:moveTo>
                    <a:pt x="582079" y="230378"/>
                  </a:moveTo>
                  <a:lnTo>
                    <a:pt x="577697" y="220192"/>
                  </a:lnTo>
                  <a:lnTo>
                    <a:pt x="570572" y="222859"/>
                  </a:lnTo>
                  <a:lnTo>
                    <a:pt x="563448" y="225526"/>
                  </a:lnTo>
                  <a:lnTo>
                    <a:pt x="566915" y="236067"/>
                  </a:lnTo>
                  <a:lnTo>
                    <a:pt x="582079" y="230378"/>
                  </a:lnTo>
                  <a:close/>
                </a:path>
                <a:path w="4625975" h="458470">
                  <a:moveTo>
                    <a:pt x="622579" y="215201"/>
                  </a:moveTo>
                  <a:lnTo>
                    <a:pt x="618223" y="205003"/>
                  </a:lnTo>
                  <a:lnTo>
                    <a:pt x="611098" y="207670"/>
                  </a:lnTo>
                  <a:lnTo>
                    <a:pt x="603973" y="210337"/>
                  </a:lnTo>
                  <a:lnTo>
                    <a:pt x="607402" y="220891"/>
                  </a:lnTo>
                  <a:lnTo>
                    <a:pt x="622579" y="215201"/>
                  </a:lnTo>
                  <a:close/>
                </a:path>
                <a:path w="4625975" h="458470">
                  <a:moveTo>
                    <a:pt x="663067" y="200025"/>
                  </a:moveTo>
                  <a:lnTo>
                    <a:pt x="658749" y="189814"/>
                  </a:lnTo>
                  <a:lnTo>
                    <a:pt x="651624" y="192481"/>
                  </a:lnTo>
                  <a:lnTo>
                    <a:pt x="644499" y="195148"/>
                  </a:lnTo>
                  <a:lnTo>
                    <a:pt x="647890" y="205714"/>
                  </a:lnTo>
                  <a:lnTo>
                    <a:pt x="663067" y="200025"/>
                  </a:lnTo>
                  <a:close/>
                </a:path>
                <a:path w="4625975" h="458470">
                  <a:moveTo>
                    <a:pt x="703643" y="185102"/>
                  </a:moveTo>
                  <a:lnTo>
                    <a:pt x="699376" y="174866"/>
                  </a:lnTo>
                  <a:lnTo>
                    <a:pt x="692213" y="177457"/>
                  </a:lnTo>
                  <a:lnTo>
                    <a:pt x="685050" y="180047"/>
                  </a:lnTo>
                  <a:lnTo>
                    <a:pt x="688416" y="190614"/>
                  </a:lnTo>
                  <a:lnTo>
                    <a:pt x="703643" y="185102"/>
                  </a:lnTo>
                  <a:close/>
                </a:path>
                <a:path w="4625975" h="458470">
                  <a:moveTo>
                    <a:pt x="744308" y="170383"/>
                  </a:moveTo>
                  <a:lnTo>
                    <a:pt x="740079" y="160134"/>
                  </a:lnTo>
                  <a:lnTo>
                    <a:pt x="732917" y="162725"/>
                  </a:lnTo>
                  <a:lnTo>
                    <a:pt x="725754" y="165315"/>
                  </a:lnTo>
                  <a:lnTo>
                    <a:pt x="729081" y="175907"/>
                  </a:lnTo>
                  <a:lnTo>
                    <a:pt x="744308" y="170383"/>
                  </a:lnTo>
                  <a:close/>
                </a:path>
                <a:path w="4625975" h="458470">
                  <a:moveTo>
                    <a:pt x="784961" y="155689"/>
                  </a:moveTo>
                  <a:lnTo>
                    <a:pt x="780783" y="145415"/>
                  </a:lnTo>
                  <a:lnTo>
                    <a:pt x="773620" y="148005"/>
                  </a:lnTo>
                  <a:lnTo>
                    <a:pt x="766457" y="150596"/>
                  </a:lnTo>
                  <a:lnTo>
                    <a:pt x="769734" y="161201"/>
                  </a:lnTo>
                  <a:lnTo>
                    <a:pt x="784961" y="155689"/>
                  </a:lnTo>
                  <a:close/>
                </a:path>
                <a:path w="4625975" h="458470">
                  <a:moveTo>
                    <a:pt x="825728" y="141274"/>
                  </a:moveTo>
                  <a:lnTo>
                    <a:pt x="821588" y="130987"/>
                  </a:lnTo>
                  <a:lnTo>
                    <a:pt x="814387" y="133477"/>
                  </a:lnTo>
                  <a:lnTo>
                    <a:pt x="807186" y="135966"/>
                  </a:lnTo>
                  <a:lnTo>
                    <a:pt x="810412" y="146583"/>
                  </a:lnTo>
                  <a:lnTo>
                    <a:pt x="825728" y="141274"/>
                  </a:lnTo>
                  <a:close/>
                </a:path>
                <a:path w="4625975" h="458470">
                  <a:moveTo>
                    <a:pt x="866571" y="127139"/>
                  </a:moveTo>
                  <a:lnTo>
                    <a:pt x="862495" y="116827"/>
                  </a:lnTo>
                  <a:lnTo>
                    <a:pt x="855294" y="119316"/>
                  </a:lnTo>
                  <a:lnTo>
                    <a:pt x="848093" y="121805"/>
                  </a:lnTo>
                  <a:lnTo>
                    <a:pt x="851268" y="132435"/>
                  </a:lnTo>
                  <a:lnTo>
                    <a:pt x="866571" y="127139"/>
                  </a:lnTo>
                  <a:close/>
                </a:path>
                <a:path w="4625975" h="458470">
                  <a:moveTo>
                    <a:pt x="907427" y="112991"/>
                  </a:moveTo>
                  <a:lnTo>
                    <a:pt x="903401" y="102666"/>
                  </a:lnTo>
                  <a:lnTo>
                    <a:pt x="896200" y="105156"/>
                  </a:lnTo>
                  <a:lnTo>
                    <a:pt x="889000" y="107645"/>
                  </a:lnTo>
                  <a:lnTo>
                    <a:pt x="892124" y="118300"/>
                  </a:lnTo>
                  <a:lnTo>
                    <a:pt x="907427" y="112991"/>
                  </a:lnTo>
                  <a:close/>
                </a:path>
                <a:path w="4625975" h="458470">
                  <a:moveTo>
                    <a:pt x="948410" y="99237"/>
                  </a:moveTo>
                  <a:lnTo>
                    <a:pt x="944435" y="88874"/>
                  </a:lnTo>
                  <a:lnTo>
                    <a:pt x="937196" y="91249"/>
                  </a:lnTo>
                  <a:lnTo>
                    <a:pt x="929957" y="93624"/>
                  </a:lnTo>
                  <a:lnTo>
                    <a:pt x="933018" y="104279"/>
                  </a:lnTo>
                  <a:lnTo>
                    <a:pt x="948410" y="99237"/>
                  </a:lnTo>
                  <a:close/>
                </a:path>
                <a:path w="4625975" h="458470">
                  <a:moveTo>
                    <a:pt x="989482" y="85750"/>
                  </a:moveTo>
                  <a:lnTo>
                    <a:pt x="985570" y="75374"/>
                  </a:lnTo>
                  <a:lnTo>
                    <a:pt x="978331" y="77749"/>
                  </a:lnTo>
                  <a:lnTo>
                    <a:pt x="971092" y="80124"/>
                  </a:lnTo>
                  <a:lnTo>
                    <a:pt x="974102" y="90805"/>
                  </a:lnTo>
                  <a:lnTo>
                    <a:pt x="989482" y="85750"/>
                  </a:lnTo>
                  <a:close/>
                </a:path>
                <a:path w="4625975" h="458470">
                  <a:moveTo>
                    <a:pt x="1030541" y="72275"/>
                  </a:moveTo>
                  <a:lnTo>
                    <a:pt x="1026693" y="61874"/>
                  </a:lnTo>
                  <a:lnTo>
                    <a:pt x="1019454" y="64249"/>
                  </a:lnTo>
                  <a:lnTo>
                    <a:pt x="1012215" y="66624"/>
                  </a:lnTo>
                  <a:lnTo>
                    <a:pt x="1015161" y="77317"/>
                  </a:lnTo>
                  <a:lnTo>
                    <a:pt x="1030541" y="72275"/>
                  </a:lnTo>
                  <a:close/>
                </a:path>
                <a:path w="4625975" h="458470">
                  <a:moveTo>
                    <a:pt x="1071765" y="59296"/>
                  </a:moveTo>
                  <a:lnTo>
                    <a:pt x="1067981" y="48869"/>
                  </a:lnTo>
                  <a:lnTo>
                    <a:pt x="1060704" y="51104"/>
                  </a:lnTo>
                  <a:lnTo>
                    <a:pt x="1053426" y="53340"/>
                  </a:lnTo>
                  <a:lnTo>
                    <a:pt x="1056297" y="64058"/>
                  </a:lnTo>
                  <a:lnTo>
                    <a:pt x="1071765" y="59296"/>
                  </a:lnTo>
                  <a:close/>
                </a:path>
                <a:path w="4625975" h="458470">
                  <a:moveTo>
                    <a:pt x="1113091" y="46583"/>
                  </a:moveTo>
                  <a:lnTo>
                    <a:pt x="1109370" y="36131"/>
                  </a:lnTo>
                  <a:lnTo>
                    <a:pt x="1102093" y="38366"/>
                  </a:lnTo>
                  <a:lnTo>
                    <a:pt x="1094816" y="40601"/>
                  </a:lnTo>
                  <a:lnTo>
                    <a:pt x="1097610" y="51333"/>
                  </a:lnTo>
                  <a:lnTo>
                    <a:pt x="1113091" y="46583"/>
                  </a:lnTo>
                  <a:close/>
                </a:path>
                <a:path w="4625975" h="458470">
                  <a:moveTo>
                    <a:pt x="1154391" y="33870"/>
                  </a:moveTo>
                  <a:lnTo>
                    <a:pt x="1150747" y="23406"/>
                  </a:lnTo>
                  <a:lnTo>
                    <a:pt x="1143469" y="25641"/>
                  </a:lnTo>
                  <a:lnTo>
                    <a:pt x="1136192" y="27876"/>
                  </a:lnTo>
                  <a:lnTo>
                    <a:pt x="1138923" y="38633"/>
                  </a:lnTo>
                  <a:lnTo>
                    <a:pt x="1154391" y="33870"/>
                  </a:lnTo>
                  <a:close/>
                </a:path>
                <a:path w="4625975" h="458470">
                  <a:moveTo>
                    <a:pt x="1195895" y="21793"/>
                  </a:moveTo>
                  <a:lnTo>
                    <a:pt x="1192326" y="11290"/>
                  </a:lnTo>
                  <a:lnTo>
                    <a:pt x="1184998" y="13373"/>
                  </a:lnTo>
                  <a:lnTo>
                    <a:pt x="1177671" y="15468"/>
                  </a:lnTo>
                  <a:lnTo>
                    <a:pt x="1180325" y="26225"/>
                  </a:lnTo>
                  <a:lnTo>
                    <a:pt x="1195895" y="21793"/>
                  </a:lnTo>
                  <a:close/>
                </a:path>
                <a:path w="4625975" h="458470">
                  <a:moveTo>
                    <a:pt x="1237449" y="0"/>
                  </a:moveTo>
                  <a:lnTo>
                    <a:pt x="1219314" y="0"/>
                  </a:lnTo>
                  <a:lnTo>
                    <a:pt x="1219314" y="14389"/>
                  </a:lnTo>
                  <a:lnTo>
                    <a:pt x="1237449" y="14389"/>
                  </a:lnTo>
                  <a:lnTo>
                    <a:pt x="1237449" y="0"/>
                  </a:lnTo>
                  <a:close/>
                </a:path>
                <a:path w="4625975" h="458470">
                  <a:moveTo>
                    <a:pt x="1272349" y="0"/>
                  </a:moveTo>
                  <a:lnTo>
                    <a:pt x="1262862" y="0"/>
                  </a:lnTo>
                  <a:lnTo>
                    <a:pt x="1263446" y="2552"/>
                  </a:lnTo>
                  <a:lnTo>
                    <a:pt x="1272349" y="0"/>
                  </a:lnTo>
                  <a:close/>
                </a:path>
                <a:path w="4625975" h="458470">
                  <a:moveTo>
                    <a:pt x="3453206" y="0"/>
                  </a:moveTo>
                  <a:lnTo>
                    <a:pt x="3452393" y="0"/>
                  </a:lnTo>
                  <a:lnTo>
                    <a:pt x="3453155" y="228"/>
                  </a:lnTo>
                  <a:lnTo>
                    <a:pt x="3453206" y="0"/>
                  </a:lnTo>
                  <a:close/>
                </a:path>
                <a:path w="4625975" h="458470">
                  <a:moveTo>
                    <a:pt x="3497237" y="1485"/>
                  </a:moveTo>
                  <a:lnTo>
                    <a:pt x="3492144" y="12"/>
                  </a:lnTo>
                  <a:lnTo>
                    <a:pt x="3481679" y="12"/>
                  </a:lnTo>
                  <a:lnTo>
                    <a:pt x="3479101" y="7759"/>
                  </a:lnTo>
                  <a:lnTo>
                    <a:pt x="3494646" y="12280"/>
                  </a:lnTo>
                  <a:lnTo>
                    <a:pt x="3497237" y="1485"/>
                  </a:lnTo>
                  <a:close/>
                </a:path>
                <a:path w="4625975" h="458470">
                  <a:moveTo>
                    <a:pt x="3538829" y="13550"/>
                  </a:moveTo>
                  <a:lnTo>
                    <a:pt x="3531514" y="11430"/>
                  </a:lnTo>
                  <a:lnTo>
                    <a:pt x="3524199" y="9309"/>
                  </a:lnTo>
                  <a:lnTo>
                    <a:pt x="3520605" y="19799"/>
                  </a:lnTo>
                  <a:lnTo>
                    <a:pt x="3536150" y="24320"/>
                  </a:lnTo>
                  <a:lnTo>
                    <a:pt x="3538829" y="13550"/>
                  </a:lnTo>
                  <a:close/>
                </a:path>
                <a:path w="4625975" h="458470">
                  <a:moveTo>
                    <a:pt x="3580409" y="25628"/>
                  </a:moveTo>
                  <a:lnTo>
                    <a:pt x="3573094" y="23507"/>
                  </a:lnTo>
                  <a:lnTo>
                    <a:pt x="3565779" y="21386"/>
                  </a:lnTo>
                  <a:lnTo>
                    <a:pt x="3562096" y="31851"/>
                  </a:lnTo>
                  <a:lnTo>
                    <a:pt x="3577640" y="36372"/>
                  </a:lnTo>
                  <a:lnTo>
                    <a:pt x="3580409" y="25628"/>
                  </a:lnTo>
                  <a:close/>
                </a:path>
                <a:path w="4625975" h="458470">
                  <a:moveTo>
                    <a:pt x="3621697" y="38722"/>
                  </a:moveTo>
                  <a:lnTo>
                    <a:pt x="3614445" y="36372"/>
                  </a:lnTo>
                  <a:lnTo>
                    <a:pt x="3607193" y="34023"/>
                  </a:lnTo>
                  <a:lnTo>
                    <a:pt x="3603434" y="44450"/>
                  </a:lnTo>
                  <a:lnTo>
                    <a:pt x="3618839" y="49453"/>
                  </a:lnTo>
                  <a:lnTo>
                    <a:pt x="3621697" y="38722"/>
                  </a:lnTo>
                  <a:close/>
                </a:path>
                <a:path w="4625975" h="458470">
                  <a:moveTo>
                    <a:pt x="3662870" y="52108"/>
                  </a:moveTo>
                  <a:lnTo>
                    <a:pt x="3655618" y="49758"/>
                  </a:lnTo>
                  <a:lnTo>
                    <a:pt x="3648367" y="47409"/>
                  </a:lnTo>
                  <a:lnTo>
                    <a:pt x="3644531" y="57810"/>
                  </a:lnTo>
                  <a:lnTo>
                    <a:pt x="3659924" y="62814"/>
                  </a:lnTo>
                  <a:lnTo>
                    <a:pt x="3662870" y="52108"/>
                  </a:lnTo>
                  <a:close/>
                </a:path>
                <a:path w="4625975" h="458470">
                  <a:moveTo>
                    <a:pt x="3704056" y="65493"/>
                  </a:moveTo>
                  <a:lnTo>
                    <a:pt x="3696805" y="63144"/>
                  </a:lnTo>
                  <a:lnTo>
                    <a:pt x="3689553" y="60794"/>
                  </a:lnTo>
                  <a:lnTo>
                    <a:pt x="3685629" y="71170"/>
                  </a:lnTo>
                  <a:lnTo>
                    <a:pt x="3701021" y="76174"/>
                  </a:lnTo>
                  <a:lnTo>
                    <a:pt x="3704056" y="65493"/>
                  </a:lnTo>
                  <a:close/>
                </a:path>
                <a:path w="4625975" h="458470">
                  <a:moveTo>
                    <a:pt x="3745242" y="78879"/>
                  </a:moveTo>
                  <a:lnTo>
                    <a:pt x="3737991" y="76530"/>
                  </a:lnTo>
                  <a:lnTo>
                    <a:pt x="3730739" y="74180"/>
                  </a:lnTo>
                  <a:lnTo>
                    <a:pt x="3726738" y="84531"/>
                  </a:lnTo>
                  <a:lnTo>
                    <a:pt x="3742131" y="89522"/>
                  </a:lnTo>
                  <a:lnTo>
                    <a:pt x="3745242" y="78879"/>
                  </a:lnTo>
                  <a:close/>
                </a:path>
                <a:path w="4625975" h="458470">
                  <a:moveTo>
                    <a:pt x="3786060" y="93319"/>
                  </a:moveTo>
                  <a:lnTo>
                    <a:pt x="3778885" y="90754"/>
                  </a:lnTo>
                  <a:lnTo>
                    <a:pt x="3771709" y="88176"/>
                  </a:lnTo>
                  <a:lnTo>
                    <a:pt x="3767632" y="98488"/>
                  </a:lnTo>
                  <a:lnTo>
                    <a:pt x="3782860" y="103962"/>
                  </a:lnTo>
                  <a:lnTo>
                    <a:pt x="3786060" y="93319"/>
                  </a:lnTo>
                  <a:close/>
                </a:path>
                <a:path w="4625975" h="458470">
                  <a:moveTo>
                    <a:pt x="3826814" y="107950"/>
                  </a:moveTo>
                  <a:lnTo>
                    <a:pt x="3819639" y="105371"/>
                  </a:lnTo>
                  <a:lnTo>
                    <a:pt x="3812463" y="102793"/>
                  </a:lnTo>
                  <a:lnTo>
                    <a:pt x="3808311" y="113080"/>
                  </a:lnTo>
                  <a:lnTo>
                    <a:pt x="3823538" y="118554"/>
                  </a:lnTo>
                  <a:lnTo>
                    <a:pt x="3826814" y="107950"/>
                  </a:lnTo>
                  <a:close/>
                </a:path>
                <a:path w="4625975" h="458470">
                  <a:moveTo>
                    <a:pt x="3867569" y="122580"/>
                  </a:moveTo>
                  <a:lnTo>
                    <a:pt x="3860393" y="120002"/>
                  </a:lnTo>
                  <a:lnTo>
                    <a:pt x="3853218" y="117436"/>
                  </a:lnTo>
                  <a:lnTo>
                    <a:pt x="3848989" y="127685"/>
                  </a:lnTo>
                  <a:lnTo>
                    <a:pt x="3864216" y="133159"/>
                  </a:lnTo>
                  <a:lnTo>
                    <a:pt x="3867569" y="122580"/>
                  </a:lnTo>
                  <a:close/>
                </a:path>
                <a:path w="4625975" h="458470">
                  <a:moveTo>
                    <a:pt x="3908323" y="137185"/>
                  </a:moveTo>
                  <a:lnTo>
                    <a:pt x="3901148" y="134620"/>
                  </a:lnTo>
                  <a:lnTo>
                    <a:pt x="3893972" y="132041"/>
                  </a:lnTo>
                  <a:lnTo>
                    <a:pt x="3889667" y="142265"/>
                  </a:lnTo>
                  <a:lnTo>
                    <a:pt x="3904907" y="147739"/>
                  </a:lnTo>
                  <a:lnTo>
                    <a:pt x="3908323" y="137185"/>
                  </a:lnTo>
                  <a:close/>
                </a:path>
                <a:path w="4625975" h="458470">
                  <a:moveTo>
                    <a:pt x="3948722" y="152742"/>
                  </a:moveTo>
                  <a:lnTo>
                    <a:pt x="3941635" y="149961"/>
                  </a:lnTo>
                  <a:lnTo>
                    <a:pt x="3934549" y="147180"/>
                  </a:lnTo>
                  <a:lnTo>
                    <a:pt x="3930154" y="157365"/>
                  </a:lnTo>
                  <a:lnTo>
                    <a:pt x="3945242" y="163271"/>
                  </a:lnTo>
                  <a:lnTo>
                    <a:pt x="3948722" y="152742"/>
                  </a:lnTo>
                  <a:close/>
                </a:path>
                <a:path w="4625975" h="458470">
                  <a:moveTo>
                    <a:pt x="3989032" y="168541"/>
                  </a:moveTo>
                  <a:lnTo>
                    <a:pt x="3981945" y="165760"/>
                  </a:lnTo>
                  <a:lnTo>
                    <a:pt x="3974858" y="162979"/>
                  </a:lnTo>
                  <a:lnTo>
                    <a:pt x="3970401" y="173139"/>
                  </a:lnTo>
                  <a:lnTo>
                    <a:pt x="3985476" y="179044"/>
                  </a:lnTo>
                  <a:lnTo>
                    <a:pt x="3989032" y="168541"/>
                  </a:lnTo>
                  <a:close/>
                </a:path>
                <a:path w="4625975" h="458470">
                  <a:moveTo>
                    <a:pt x="4029341" y="184340"/>
                  </a:moveTo>
                  <a:lnTo>
                    <a:pt x="4022255" y="181559"/>
                  </a:lnTo>
                  <a:lnTo>
                    <a:pt x="4015168" y="178777"/>
                  </a:lnTo>
                  <a:lnTo>
                    <a:pt x="4010647" y="188912"/>
                  </a:lnTo>
                  <a:lnTo>
                    <a:pt x="4025722" y="194818"/>
                  </a:lnTo>
                  <a:lnTo>
                    <a:pt x="4029341" y="184340"/>
                  </a:lnTo>
                  <a:close/>
                </a:path>
                <a:path w="4625975" h="458470">
                  <a:moveTo>
                    <a:pt x="4069651" y="200139"/>
                  </a:moveTo>
                  <a:lnTo>
                    <a:pt x="4062565" y="197358"/>
                  </a:lnTo>
                  <a:lnTo>
                    <a:pt x="4055478" y="194576"/>
                  </a:lnTo>
                  <a:lnTo>
                    <a:pt x="4050881" y="204685"/>
                  </a:lnTo>
                  <a:lnTo>
                    <a:pt x="4065955" y="210591"/>
                  </a:lnTo>
                  <a:lnTo>
                    <a:pt x="4069651" y="200139"/>
                  </a:lnTo>
                  <a:close/>
                </a:path>
                <a:path w="4625975" h="458470">
                  <a:moveTo>
                    <a:pt x="4109707" y="216547"/>
                  </a:moveTo>
                  <a:lnTo>
                    <a:pt x="4102697" y="213575"/>
                  </a:lnTo>
                  <a:lnTo>
                    <a:pt x="4095686" y="210604"/>
                  </a:lnTo>
                  <a:lnTo>
                    <a:pt x="4091025" y="220662"/>
                  </a:lnTo>
                  <a:lnTo>
                    <a:pt x="4105935" y="226987"/>
                  </a:lnTo>
                  <a:lnTo>
                    <a:pt x="4109707" y="216547"/>
                  </a:lnTo>
                  <a:close/>
                </a:path>
                <a:path w="4625975" h="458470">
                  <a:moveTo>
                    <a:pt x="4149572" y="233451"/>
                  </a:moveTo>
                  <a:lnTo>
                    <a:pt x="4142562" y="230479"/>
                  </a:lnTo>
                  <a:lnTo>
                    <a:pt x="4135551" y="227507"/>
                  </a:lnTo>
                  <a:lnTo>
                    <a:pt x="4130827" y="237540"/>
                  </a:lnTo>
                  <a:lnTo>
                    <a:pt x="4145737" y="243865"/>
                  </a:lnTo>
                  <a:lnTo>
                    <a:pt x="4149572" y="233451"/>
                  </a:lnTo>
                  <a:close/>
                </a:path>
                <a:path w="4625975" h="458470">
                  <a:moveTo>
                    <a:pt x="4189425" y="250355"/>
                  </a:moveTo>
                  <a:lnTo>
                    <a:pt x="4182414" y="247383"/>
                  </a:lnTo>
                  <a:lnTo>
                    <a:pt x="4175404" y="244411"/>
                  </a:lnTo>
                  <a:lnTo>
                    <a:pt x="4170629" y="254419"/>
                  </a:lnTo>
                  <a:lnTo>
                    <a:pt x="4185526" y="260743"/>
                  </a:lnTo>
                  <a:lnTo>
                    <a:pt x="4189425" y="250355"/>
                  </a:lnTo>
                  <a:close/>
                </a:path>
                <a:path w="4625975" h="458470">
                  <a:moveTo>
                    <a:pt x="4229290" y="267258"/>
                  </a:moveTo>
                  <a:lnTo>
                    <a:pt x="4222280" y="264287"/>
                  </a:lnTo>
                  <a:lnTo>
                    <a:pt x="4215269" y="261315"/>
                  </a:lnTo>
                  <a:lnTo>
                    <a:pt x="4210431" y="271297"/>
                  </a:lnTo>
                  <a:lnTo>
                    <a:pt x="4225341" y="277622"/>
                  </a:lnTo>
                  <a:lnTo>
                    <a:pt x="4229290" y="267258"/>
                  </a:lnTo>
                  <a:close/>
                </a:path>
                <a:path w="4625975" h="458470">
                  <a:moveTo>
                    <a:pt x="4269067" y="284340"/>
                  </a:moveTo>
                  <a:lnTo>
                    <a:pt x="4262132" y="281190"/>
                  </a:lnTo>
                  <a:lnTo>
                    <a:pt x="4255122" y="278218"/>
                  </a:lnTo>
                  <a:lnTo>
                    <a:pt x="4250220" y="288175"/>
                  </a:lnTo>
                  <a:lnTo>
                    <a:pt x="4257675" y="291338"/>
                  </a:lnTo>
                  <a:lnTo>
                    <a:pt x="4265041" y="294690"/>
                  </a:lnTo>
                  <a:lnTo>
                    <a:pt x="4269067" y="284340"/>
                  </a:lnTo>
                  <a:close/>
                </a:path>
                <a:path w="4625975" h="458470">
                  <a:moveTo>
                    <a:pt x="4313402" y="299935"/>
                  </a:moveTo>
                  <a:lnTo>
                    <a:pt x="4306494" y="296697"/>
                  </a:lnTo>
                  <a:lnTo>
                    <a:pt x="4301820" y="296418"/>
                  </a:lnTo>
                  <a:lnTo>
                    <a:pt x="4299775" y="298335"/>
                  </a:lnTo>
                  <a:lnTo>
                    <a:pt x="4294594" y="295973"/>
                  </a:lnTo>
                  <a:lnTo>
                    <a:pt x="4289641" y="305892"/>
                  </a:lnTo>
                  <a:lnTo>
                    <a:pt x="4304373" y="312597"/>
                  </a:lnTo>
                  <a:lnTo>
                    <a:pt x="4305922" y="308686"/>
                  </a:lnTo>
                  <a:lnTo>
                    <a:pt x="4309199" y="310210"/>
                  </a:lnTo>
                  <a:lnTo>
                    <a:pt x="4313402" y="299935"/>
                  </a:lnTo>
                  <a:close/>
                </a:path>
                <a:path w="4625975" h="458470">
                  <a:moveTo>
                    <a:pt x="4352683" y="318376"/>
                  </a:moveTo>
                  <a:lnTo>
                    <a:pt x="4345775" y="315137"/>
                  </a:lnTo>
                  <a:lnTo>
                    <a:pt x="4341088" y="314858"/>
                  </a:lnTo>
                  <a:lnTo>
                    <a:pt x="4339437" y="316382"/>
                  </a:lnTo>
                  <a:lnTo>
                    <a:pt x="4334002" y="313905"/>
                  </a:lnTo>
                  <a:lnTo>
                    <a:pt x="4328998" y="323799"/>
                  </a:lnTo>
                  <a:lnTo>
                    <a:pt x="4343730" y="330504"/>
                  </a:lnTo>
                  <a:lnTo>
                    <a:pt x="4345102" y="327075"/>
                  </a:lnTo>
                  <a:lnTo>
                    <a:pt x="4348429" y="328625"/>
                  </a:lnTo>
                  <a:lnTo>
                    <a:pt x="4352683" y="318376"/>
                  </a:lnTo>
                  <a:close/>
                </a:path>
                <a:path w="4625975" h="458470">
                  <a:moveTo>
                    <a:pt x="4391965" y="336804"/>
                  </a:moveTo>
                  <a:lnTo>
                    <a:pt x="4385056" y="333565"/>
                  </a:lnTo>
                  <a:lnTo>
                    <a:pt x="4380357" y="333286"/>
                  </a:lnTo>
                  <a:lnTo>
                    <a:pt x="4379087" y="334441"/>
                  </a:lnTo>
                  <a:lnTo>
                    <a:pt x="4373397" y="331851"/>
                  </a:lnTo>
                  <a:lnTo>
                    <a:pt x="4368330" y="341718"/>
                  </a:lnTo>
                  <a:lnTo>
                    <a:pt x="4383075" y="348424"/>
                  </a:lnTo>
                  <a:lnTo>
                    <a:pt x="4384281" y="345452"/>
                  </a:lnTo>
                  <a:lnTo>
                    <a:pt x="4387647" y="347027"/>
                  </a:lnTo>
                  <a:lnTo>
                    <a:pt x="4391965" y="336804"/>
                  </a:lnTo>
                  <a:close/>
                </a:path>
                <a:path w="4625975" h="458470">
                  <a:moveTo>
                    <a:pt x="4431233" y="355244"/>
                  </a:moveTo>
                  <a:lnTo>
                    <a:pt x="4424324" y="352005"/>
                  </a:lnTo>
                  <a:lnTo>
                    <a:pt x="4419625" y="351713"/>
                  </a:lnTo>
                  <a:lnTo>
                    <a:pt x="4418762" y="352501"/>
                  </a:lnTo>
                  <a:lnTo>
                    <a:pt x="4412793" y="349783"/>
                  </a:lnTo>
                  <a:lnTo>
                    <a:pt x="4407674" y="359625"/>
                  </a:lnTo>
                  <a:lnTo>
                    <a:pt x="4422406" y="366331"/>
                  </a:lnTo>
                  <a:lnTo>
                    <a:pt x="4423435" y="363842"/>
                  </a:lnTo>
                  <a:lnTo>
                    <a:pt x="4426864" y="365442"/>
                  </a:lnTo>
                  <a:lnTo>
                    <a:pt x="4431233" y="355244"/>
                  </a:lnTo>
                  <a:close/>
                </a:path>
                <a:path w="4625975" h="458470">
                  <a:moveTo>
                    <a:pt x="4470171" y="374383"/>
                  </a:moveTo>
                  <a:lnTo>
                    <a:pt x="4463339" y="370967"/>
                  </a:lnTo>
                  <a:lnTo>
                    <a:pt x="4458678" y="370573"/>
                  </a:lnTo>
                  <a:lnTo>
                    <a:pt x="4457941" y="371233"/>
                  </a:lnTo>
                  <a:lnTo>
                    <a:pt x="4454271" y="370967"/>
                  </a:lnTo>
                  <a:lnTo>
                    <a:pt x="4451261" y="373735"/>
                  </a:lnTo>
                  <a:lnTo>
                    <a:pt x="4450893" y="377786"/>
                  </a:lnTo>
                  <a:lnTo>
                    <a:pt x="4454195" y="381317"/>
                  </a:lnTo>
                  <a:lnTo>
                    <a:pt x="4461472" y="384848"/>
                  </a:lnTo>
                  <a:lnTo>
                    <a:pt x="4462310" y="382854"/>
                  </a:lnTo>
                  <a:lnTo>
                    <a:pt x="4465739" y="384556"/>
                  </a:lnTo>
                  <a:lnTo>
                    <a:pt x="4470171" y="374383"/>
                  </a:lnTo>
                  <a:close/>
                </a:path>
                <a:path w="4625975" h="458470">
                  <a:moveTo>
                    <a:pt x="4508982" y="393776"/>
                  </a:moveTo>
                  <a:lnTo>
                    <a:pt x="4502150" y="390359"/>
                  </a:lnTo>
                  <a:lnTo>
                    <a:pt x="4497489" y="389966"/>
                  </a:lnTo>
                  <a:lnTo>
                    <a:pt x="4497260" y="390169"/>
                  </a:lnTo>
                  <a:lnTo>
                    <a:pt x="4493196" y="389864"/>
                  </a:lnTo>
                  <a:lnTo>
                    <a:pt x="4490174" y="392633"/>
                  </a:lnTo>
                  <a:lnTo>
                    <a:pt x="4489780" y="396671"/>
                  </a:lnTo>
                  <a:lnTo>
                    <a:pt x="4493082" y="400202"/>
                  </a:lnTo>
                  <a:lnTo>
                    <a:pt x="4500359" y="403733"/>
                  </a:lnTo>
                  <a:lnTo>
                    <a:pt x="4501019" y="402196"/>
                  </a:lnTo>
                  <a:lnTo>
                    <a:pt x="4504499" y="403923"/>
                  </a:lnTo>
                  <a:lnTo>
                    <a:pt x="4508982" y="393776"/>
                  </a:lnTo>
                  <a:close/>
                </a:path>
                <a:path w="4625975" h="458470">
                  <a:moveTo>
                    <a:pt x="4547794" y="413169"/>
                  </a:moveTo>
                  <a:lnTo>
                    <a:pt x="4540961" y="409752"/>
                  </a:lnTo>
                  <a:lnTo>
                    <a:pt x="4537494" y="409460"/>
                  </a:lnTo>
                  <a:lnTo>
                    <a:pt x="4536808" y="409117"/>
                  </a:lnTo>
                  <a:lnTo>
                    <a:pt x="4532134" y="408774"/>
                  </a:lnTo>
                  <a:lnTo>
                    <a:pt x="4529086" y="411530"/>
                  </a:lnTo>
                  <a:lnTo>
                    <a:pt x="4528680" y="415569"/>
                  </a:lnTo>
                  <a:lnTo>
                    <a:pt x="4531969" y="419087"/>
                  </a:lnTo>
                  <a:lnTo>
                    <a:pt x="4539246" y="422630"/>
                  </a:lnTo>
                  <a:lnTo>
                    <a:pt x="4539716" y="421525"/>
                  </a:lnTo>
                  <a:lnTo>
                    <a:pt x="4543260" y="423291"/>
                  </a:lnTo>
                  <a:lnTo>
                    <a:pt x="4547794" y="413169"/>
                  </a:lnTo>
                  <a:close/>
                </a:path>
                <a:path w="4625975" h="458470">
                  <a:moveTo>
                    <a:pt x="4586605" y="432562"/>
                  </a:moveTo>
                  <a:lnTo>
                    <a:pt x="4579772" y="429145"/>
                  </a:lnTo>
                  <a:lnTo>
                    <a:pt x="4577664" y="428967"/>
                  </a:lnTo>
                  <a:lnTo>
                    <a:pt x="4575746" y="428028"/>
                  </a:lnTo>
                  <a:lnTo>
                    <a:pt x="4571060" y="427672"/>
                  </a:lnTo>
                  <a:lnTo>
                    <a:pt x="4567999" y="430428"/>
                  </a:lnTo>
                  <a:lnTo>
                    <a:pt x="4567580" y="434454"/>
                  </a:lnTo>
                  <a:lnTo>
                    <a:pt x="4570857" y="437972"/>
                  </a:lnTo>
                  <a:lnTo>
                    <a:pt x="4578134" y="441515"/>
                  </a:lnTo>
                  <a:lnTo>
                    <a:pt x="4578413" y="440867"/>
                  </a:lnTo>
                  <a:lnTo>
                    <a:pt x="4582020" y="442658"/>
                  </a:lnTo>
                  <a:lnTo>
                    <a:pt x="4586605" y="432562"/>
                  </a:lnTo>
                  <a:close/>
                </a:path>
                <a:path w="4625975" h="458470">
                  <a:moveTo>
                    <a:pt x="4625416" y="451954"/>
                  </a:moveTo>
                  <a:lnTo>
                    <a:pt x="4618583" y="448538"/>
                  </a:lnTo>
                  <a:lnTo>
                    <a:pt x="4617834" y="448475"/>
                  </a:lnTo>
                  <a:lnTo>
                    <a:pt x="4614684" y="446938"/>
                  </a:lnTo>
                  <a:lnTo>
                    <a:pt x="4609998" y="446582"/>
                  </a:lnTo>
                  <a:lnTo>
                    <a:pt x="4606912" y="449326"/>
                  </a:lnTo>
                  <a:lnTo>
                    <a:pt x="4606480" y="453351"/>
                  </a:lnTo>
                  <a:lnTo>
                    <a:pt x="4609744" y="456857"/>
                  </a:lnTo>
                  <a:lnTo>
                    <a:pt x="4610468" y="457200"/>
                  </a:lnTo>
                  <a:lnTo>
                    <a:pt x="4612449" y="457200"/>
                  </a:lnTo>
                  <a:lnTo>
                    <a:pt x="4618431" y="457200"/>
                  </a:lnTo>
                  <a:lnTo>
                    <a:pt x="4623003" y="457200"/>
                  </a:lnTo>
                  <a:lnTo>
                    <a:pt x="4625416" y="45195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133901" y="6858000"/>
              <a:ext cx="4542790" cy="459105"/>
            </a:xfrm>
            <a:custGeom>
              <a:avLst/>
              <a:gdLst/>
              <a:ahLst/>
              <a:cxnLst/>
              <a:rect l="l" t="t" r="r" b="b"/>
              <a:pathLst>
                <a:path w="4542790" h="459104">
                  <a:moveTo>
                    <a:pt x="18656" y="455307"/>
                  </a:moveTo>
                  <a:lnTo>
                    <a:pt x="14122" y="445185"/>
                  </a:lnTo>
                  <a:lnTo>
                    <a:pt x="0" y="450773"/>
                  </a:lnTo>
                  <a:lnTo>
                    <a:pt x="2222" y="457200"/>
                  </a:lnTo>
                  <a:lnTo>
                    <a:pt x="13855" y="457200"/>
                  </a:lnTo>
                  <a:lnTo>
                    <a:pt x="18656" y="455307"/>
                  </a:lnTo>
                  <a:close/>
                </a:path>
                <a:path w="4542790" h="459104">
                  <a:moveTo>
                    <a:pt x="58801" y="439432"/>
                  </a:moveTo>
                  <a:lnTo>
                    <a:pt x="54267" y="429298"/>
                  </a:lnTo>
                  <a:lnTo>
                    <a:pt x="47205" y="432104"/>
                  </a:lnTo>
                  <a:lnTo>
                    <a:pt x="40144" y="434898"/>
                  </a:lnTo>
                  <a:lnTo>
                    <a:pt x="43764" y="445389"/>
                  </a:lnTo>
                  <a:lnTo>
                    <a:pt x="58801" y="439432"/>
                  </a:lnTo>
                  <a:close/>
                </a:path>
                <a:path w="4542790" h="459104">
                  <a:moveTo>
                    <a:pt x="96443" y="457200"/>
                  </a:moveTo>
                  <a:lnTo>
                    <a:pt x="92849" y="449110"/>
                  </a:lnTo>
                  <a:lnTo>
                    <a:pt x="78727" y="454621"/>
                  </a:lnTo>
                  <a:lnTo>
                    <a:pt x="79616" y="457200"/>
                  </a:lnTo>
                  <a:lnTo>
                    <a:pt x="96443" y="457200"/>
                  </a:lnTo>
                  <a:close/>
                </a:path>
                <a:path w="4542790" h="459104">
                  <a:moveTo>
                    <a:pt x="98933" y="423545"/>
                  </a:moveTo>
                  <a:lnTo>
                    <a:pt x="94399" y="413423"/>
                  </a:lnTo>
                  <a:lnTo>
                    <a:pt x="87337" y="416217"/>
                  </a:lnTo>
                  <a:lnTo>
                    <a:pt x="80276" y="419011"/>
                  </a:lnTo>
                  <a:lnTo>
                    <a:pt x="83896" y="429501"/>
                  </a:lnTo>
                  <a:lnTo>
                    <a:pt x="98933" y="423545"/>
                  </a:lnTo>
                  <a:close/>
                </a:path>
                <a:path w="4542790" h="459104">
                  <a:moveTo>
                    <a:pt x="137464" y="443598"/>
                  </a:moveTo>
                  <a:lnTo>
                    <a:pt x="132981" y="433451"/>
                  </a:lnTo>
                  <a:lnTo>
                    <a:pt x="125920" y="436206"/>
                  </a:lnTo>
                  <a:lnTo>
                    <a:pt x="118859" y="438962"/>
                  </a:lnTo>
                  <a:lnTo>
                    <a:pt x="122428" y="449465"/>
                  </a:lnTo>
                  <a:lnTo>
                    <a:pt x="137464" y="443598"/>
                  </a:lnTo>
                  <a:close/>
                </a:path>
                <a:path w="4542790" h="459104">
                  <a:moveTo>
                    <a:pt x="139090" y="407720"/>
                  </a:moveTo>
                  <a:lnTo>
                    <a:pt x="134556" y="397598"/>
                  </a:lnTo>
                  <a:lnTo>
                    <a:pt x="127495" y="400380"/>
                  </a:lnTo>
                  <a:lnTo>
                    <a:pt x="120434" y="403161"/>
                  </a:lnTo>
                  <a:lnTo>
                    <a:pt x="124040" y="413651"/>
                  </a:lnTo>
                  <a:lnTo>
                    <a:pt x="139090" y="407720"/>
                  </a:lnTo>
                  <a:close/>
                </a:path>
                <a:path w="4542790" h="459104">
                  <a:moveTo>
                    <a:pt x="177609" y="427939"/>
                  </a:moveTo>
                  <a:lnTo>
                    <a:pt x="173126" y="417791"/>
                  </a:lnTo>
                  <a:lnTo>
                    <a:pt x="166065" y="420547"/>
                  </a:lnTo>
                  <a:lnTo>
                    <a:pt x="159004" y="423303"/>
                  </a:lnTo>
                  <a:lnTo>
                    <a:pt x="162572" y="433806"/>
                  </a:lnTo>
                  <a:lnTo>
                    <a:pt x="177609" y="427939"/>
                  </a:lnTo>
                  <a:close/>
                </a:path>
                <a:path w="4542790" h="459104">
                  <a:moveTo>
                    <a:pt x="179247" y="391909"/>
                  </a:moveTo>
                  <a:lnTo>
                    <a:pt x="174726" y="381774"/>
                  </a:lnTo>
                  <a:lnTo>
                    <a:pt x="167665" y="384556"/>
                  </a:lnTo>
                  <a:lnTo>
                    <a:pt x="160604" y="387337"/>
                  </a:lnTo>
                  <a:lnTo>
                    <a:pt x="164198" y="397827"/>
                  </a:lnTo>
                  <a:lnTo>
                    <a:pt x="179247" y="391909"/>
                  </a:lnTo>
                  <a:close/>
                </a:path>
                <a:path w="4542790" h="459104">
                  <a:moveTo>
                    <a:pt x="217728" y="412292"/>
                  </a:moveTo>
                  <a:lnTo>
                    <a:pt x="213258" y="402145"/>
                  </a:lnTo>
                  <a:lnTo>
                    <a:pt x="206197" y="404901"/>
                  </a:lnTo>
                  <a:lnTo>
                    <a:pt x="199136" y="407657"/>
                  </a:lnTo>
                  <a:lnTo>
                    <a:pt x="202692" y="418160"/>
                  </a:lnTo>
                  <a:lnTo>
                    <a:pt x="217728" y="412292"/>
                  </a:lnTo>
                  <a:close/>
                </a:path>
                <a:path w="4542790" h="459104">
                  <a:moveTo>
                    <a:pt x="219405" y="376085"/>
                  </a:moveTo>
                  <a:lnTo>
                    <a:pt x="214896" y="365950"/>
                  </a:lnTo>
                  <a:lnTo>
                    <a:pt x="207835" y="368731"/>
                  </a:lnTo>
                  <a:lnTo>
                    <a:pt x="200774" y="371513"/>
                  </a:lnTo>
                  <a:lnTo>
                    <a:pt x="204368" y="382016"/>
                  </a:lnTo>
                  <a:lnTo>
                    <a:pt x="219405" y="376085"/>
                  </a:lnTo>
                  <a:close/>
                </a:path>
                <a:path w="4542790" h="459104">
                  <a:moveTo>
                    <a:pt x="257898" y="396748"/>
                  </a:moveTo>
                  <a:lnTo>
                    <a:pt x="253441" y="386588"/>
                  </a:lnTo>
                  <a:lnTo>
                    <a:pt x="246367" y="389318"/>
                  </a:lnTo>
                  <a:lnTo>
                    <a:pt x="239293" y="392049"/>
                  </a:lnTo>
                  <a:lnTo>
                    <a:pt x="242849" y="402564"/>
                  </a:lnTo>
                  <a:lnTo>
                    <a:pt x="257898" y="396748"/>
                  </a:lnTo>
                  <a:close/>
                </a:path>
                <a:path w="4542790" h="459104">
                  <a:moveTo>
                    <a:pt x="259600" y="360362"/>
                  </a:moveTo>
                  <a:lnTo>
                    <a:pt x="255104" y="350227"/>
                  </a:lnTo>
                  <a:lnTo>
                    <a:pt x="248031" y="352983"/>
                  </a:lnTo>
                  <a:lnTo>
                    <a:pt x="240957" y="355739"/>
                  </a:lnTo>
                  <a:lnTo>
                    <a:pt x="244538" y="366242"/>
                  </a:lnTo>
                  <a:lnTo>
                    <a:pt x="259600" y="360362"/>
                  </a:lnTo>
                  <a:close/>
                </a:path>
                <a:path w="4542790" h="459104">
                  <a:moveTo>
                    <a:pt x="298069" y="381215"/>
                  </a:moveTo>
                  <a:lnTo>
                    <a:pt x="293624" y="371055"/>
                  </a:lnTo>
                  <a:lnTo>
                    <a:pt x="286550" y="373786"/>
                  </a:lnTo>
                  <a:lnTo>
                    <a:pt x="279476" y="376516"/>
                  </a:lnTo>
                  <a:lnTo>
                    <a:pt x="283019" y="387032"/>
                  </a:lnTo>
                  <a:lnTo>
                    <a:pt x="298069" y="381215"/>
                  </a:lnTo>
                  <a:close/>
                </a:path>
                <a:path w="4542790" h="459104">
                  <a:moveTo>
                    <a:pt x="299808" y="344703"/>
                  </a:moveTo>
                  <a:lnTo>
                    <a:pt x="295325" y="334556"/>
                  </a:lnTo>
                  <a:lnTo>
                    <a:pt x="288251" y="337312"/>
                  </a:lnTo>
                  <a:lnTo>
                    <a:pt x="281178" y="340067"/>
                  </a:lnTo>
                  <a:lnTo>
                    <a:pt x="284734" y="350570"/>
                  </a:lnTo>
                  <a:lnTo>
                    <a:pt x="299808" y="344703"/>
                  </a:lnTo>
                  <a:close/>
                </a:path>
                <a:path w="4542790" h="459104">
                  <a:moveTo>
                    <a:pt x="340029" y="329031"/>
                  </a:moveTo>
                  <a:lnTo>
                    <a:pt x="335559" y="318884"/>
                  </a:lnTo>
                  <a:lnTo>
                    <a:pt x="328485" y="321640"/>
                  </a:lnTo>
                  <a:lnTo>
                    <a:pt x="321411" y="324396"/>
                  </a:lnTo>
                  <a:lnTo>
                    <a:pt x="324954" y="334911"/>
                  </a:lnTo>
                  <a:lnTo>
                    <a:pt x="340029" y="329031"/>
                  </a:lnTo>
                  <a:close/>
                </a:path>
                <a:path w="4542790" h="459104">
                  <a:moveTo>
                    <a:pt x="380288" y="313524"/>
                  </a:moveTo>
                  <a:lnTo>
                    <a:pt x="375856" y="303352"/>
                  </a:lnTo>
                  <a:lnTo>
                    <a:pt x="368757" y="306070"/>
                  </a:lnTo>
                  <a:lnTo>
                    <a:pt x="361657" y="308787"/>
                  </a:lnTo>
                  <a:lnTo>
                    <a:pt x="365188" y="319303"/>
                  </a:lnTo>
                  <a:lnTo>
                    <a:pt x="380288" y="313524"/>
                  </a:lnTo>
                  <a:close/>
                </a:path>
                <a:path w="4542790" h="459104">
                  <a:moveTo>
                    <a:pt x="420598" y="298094"/>
                  </a:moveTo>
                  <a:lnTo>
                    <a:pt x="416179" y="287909"/>
                  </a:lnTo>
                  <a:lnTo>
                    <a:pt x="409079" y="290626"/>
                  </a:lnTo>
                  <a:lnTo>
                    <a:pt x="401980" y="293344"/>
                  </a:lnTo>
                  <a:lnTo>
                    <a:pt x="405485" y="303872"/>
                  </a:lnTo>
                  <a:lnTo>
                    <a:pt x="420598" y="298094"/>
                  </a:lnTo>
                  <a:close/>
                </a:path>
                <a:path w="4542790" h="459104">
                  <a:moveTo>
                    <a:pt x="460895" y="282663"/>
                  </a:moveTo>
                  <a:lnTo>
                    <a:pt x="456501" y="272478"/>
                  </a:lnTo>
                  <a:lnTo>
                    <a:pt x="449402" y="275196"/>
                  </a:lnTo>
                  <a:lnTo>
                    <a:pt x="442302" y="277914"/>
                  </a:lnTo>
                  <a:lnTo>
                    <a:pt x="445795" y="288442"/>
                  </a:lnTo>
                  <a:lnTo>
                    <a:pt x="460895" y="282663"/>
                  </a:lnTo>
                  <a:close/>
                </a:path>
                <a:path w="4542790" h="459104">
                  <a:moveTo>
                    <a:pt x="501269" y="267436"/>
                  </a:moveTo>
                  <a:lnTo>
                    <a:pt x="496900" y="257238"/>
                  </a:lnTo>
                  <a:lnTo>
                    <a:pt x="489788" y="259892"/>
                  </a:lnTo>
                  <a:lnTo>
                    <a:pt x="482676" y="262547"/>
                  </a:lnTo>
                  <a:lnTo>
                    <a:pt x="486130" y="273088"/>
                  </a:lnTo>
                  <a:lnTo>
                    <a:pt x="501269" y="267436"/>
                  </a:lnTo>
                  <a:close/>
                </a:path>
                <a:path w="4542790" h="459104">
                  <a:moveTo>
                    <a:pt x="541693" y="252349"/>
                  </a:moveTo>
                  <a:lnTo>
                    <a:pt x="537349" y="242138"/>
                  </a:lnTo>
                  <a:lnTo>
                    <a:pt x="530237" y="244792"/>
                  </a:lnTo>
                  <a:lnTo>
                    <a:pt x="523125" y="247446"/>
                  </a:lnTo>
                  <a:lnTo>
                    <a:pt x="526542" y="258000"/>
                  </a:lnTo>
                  <a:lnTo>
                    <a:pt x="541693" y="252349"/>
                  </a:lnTo>
                  <a:close/>
                </a:path>
                <a:path w="4542790" h="459104">
                  <a:moveTo>
                    <a:pt x="582117" y="237248"/>
                  </a:moveTo>
                  <a:lnTo>
                    <a:pt x="577811" y="227025"/>
                  </a:lnTo>
                  <a:lnTo>
                    <a:pt x="570699" y="229679"/>
                  </a:lnTo>
                  <a:lnTo>
                    <a:pt x="563587" y="232333"/>
                  </a:lnTo>
                  <a:lnTo>
                    <a:pt x="566978" y="242900"/>
                  </a:lnTo>
                  <a:lnTo>
                    <a:pt x="582117" y="237248"/>
                  </a:lnTo>
                  <a:close/>
                </a:path>
                <a:path w="4542790" h="459104">
                  <a:moveTo>
                    <a:pt x="622630" y="222402"/>
                  </a:moveTo>
                  <a:lnTo>
                    <a:pt x="618363" y="212166"/>
                  </a:lnTo>
                  <a:lnTo>
                    <a:pt x="611212" y="214744"/>
                  </a:lnTo>
                  <a:lnTo>
                    <a:pt x="604062" y="217322"/>
                  </a:lnTo>
                  <a:lnTo>
                    <a:pt x="607415" y="227901"/>
                  </a:lnTo>
                  <a:lnTo>
                    <a:pt x="622630" y="222402"/>
                  </a:lnTo>
                  <a:close/>
                </a:path>
                <a:path w="4542790" h="459104">
                  <a:moveTo>
                    <a:pt x="663194" y="207746"/>
                  </a:moveTo>
                  <a:lnTo>
                    <a:pt x="658977" y="197497"/>
                  </a:lnTo>
                  <a:lnTo>
                    <a:pt x="651827" y="200075"/>
                  </a:lnTo>
                  <a:lnTo>
                    <a:pt x="644677" y="202653"/>
                  </a:lnTo>
                  <a:lnTo>
                    <a:pt x="647992" y="213245"/>
                  </a:lnTo>
                  <a:lnTo>
                    <a:pt x="663194" y="207746"/>
                  </a:lnTo>
                  <a:close/>
                </a:path>
                <a:path w="4542790" h="459104">
                  <a:moveTo>
                    <a:pt x="703783" y="193090"/>
                  </a:moveTo>
                  <a:lnTo>
                    <a:pt x="699604" y="182816"/>
                  </a:lnTo>
                  <a:lnTo>
                    <a:pt x="692454" y="185394"/>
                  </a:lnTo>
                  <a:lnTo>
                    <a:pt x="685304" y="187972"/>
                  </a:lnTo>
                  <a:lnTo>
                    <a:pt x="688581" y="198577"/>
                  </a:lnTo>
                  <a:lnTo>
                    <a:pt x="703783" y="193090"/>
                  </a:lnTo>
                  <a:close/>
                </a:path>
                <a:path w="4542790" h="459104">
                  <a:moveTo>
                    <a:pt x="744461" y="178739"/>
                  </a:moveTo>
                  <a:lnTo>
                    <a:pt x="740321" y="168440"/>
                  </a:lnTo>
                  <a:lnTo>
                    <a:pt x="733145" y="170929"/>
                  </a:lnTo>
                  <a:lnTo>
                    <a:pt x="725970" y="173418"/>
                  </a:lnTo>
                  <a:lnTo>
                    <a:pt x="729195" y="184023"/>
                  </a:lnTo>
                  <a:lnTo>
                    <a:pt x="744461" y="178739"/>
                  </a:lnTo>
                  <a:close/>
                </a:path>
                <a:path w="4542790" h="459104">
                  <a:moveTo>
                    <a:pt x="785215" y="164604"/>
                  </a:moveTo>
                  <a:lnTo>
                    <a:pt x="781126" y="154292"/>
                  </a:lnTo>
                  <a:lnTo>
                    <a:pt x="773950" y="156781"/>
                  </a:lnTo>
                  <a:lnTo>
                    <a:pt x="766775" y="159270"/>
                  </a:lnTo>
                  <a:lnTo>
                    <a:pt x="769950" y="169900"/>
                  </a:lnTo>
                  <a:lnTo>
                    <a:pt x="785215" y="164604"/>
                  </a:lnTo>
                  <a:close/>
                </a:path>
                <a:path w="4542790" h="459104">
                  <a:moveTo>
                    <a:pt x="825969" y="150469"/>
                  </a:moveTo>
                  <a:lnTo>
                    <a:pt x="821931" y="140144"/>
                  </a:lnTo>
                  <a:lnTo>
                    <a:pt x="814755" y="142633"/>
                  </a:lnTo>
                  <a:lnTo>
                    <a:pt x="807580" y="145122"/>
                  </a:lnTo>
                  <a:lnTo>
                    <a:pt x="810704" y="155765"/>
                  </a:lnTo>
                  <a:lnTo>
                    <a:pt x="825969" y="150469"/>
                  </a:lnTo>
                  <a:close/>
                </a:path>
                <a:path w="4542790" h="459104">
                  <a:moveTo>
                    <a:pt x="866863" y="136715"/>
                  </a:moveTo>
                  <a:lnTo>
                    <a:pt x="862876" y="126365"/>
                  </a:lnTo>
                  <a:lnTo>
                    <a:pt x="855662" y="128739"/>
                  </a:lnTo>
                  <a:lnTo>
                    <a:pt x="848448" y="131114"/>
                  </a:lnTo>
                  <a:lnTo>
                    <a:pt x="851522" y="141770"/>
                  </a:lnTo>
                  <a:lnTo>
                    <a:pt x="866863" y="136715"/>
                  </a:lnTo>
                  <a:close/>
                </a:path>
                <a:path w="4542790" h="459104">
                  <a:moveTo>
                    <a:pt x="907821" y="123228"/>
                  </a:moveTo>
                  <a:lnTo>
                    <a:pt x="903897" y="112852"/>
                  </a:lnTo>
                  <a:lnTo>
                    <a:pt x="896683" y="115227"/>
                  </a:lnTo>
                  <a:lnTo>
                    <a:pt x="889469" y="117602"/>
                  </a:lnTo>
                  <a:lnTo>
                    <a:pt x="892479" y="128282"/>
                  </a:lnTo>
                  <a:lnTo>
                    <a:pt x="907821" y="123228"/>
                  </a:lnTo>
                  <a:close/>
                </a:path>
                <a:path w="4542790" h="459104">
                  <a:moveTo>
                    <a:pt x="948804" y="109715"/>
                  </a:moveTo>
                  <a:lnTo>
                    <a:pt x="944930" y="99326"/>
                  </a:lnTo>
                  <a:lnTo>
                    <a:pt x="937717" y="101701"/>
                  </a:lnTo>
                  <a:lnTo>
                    <a:pt x="930503" y="104076"/>
                  </a:lnTo>
                  <a:lnTo>
                    <a:pt x="933450" y="114769"/>
                  </a:lnTo>
                  <a:lnTo>
                    <a:pt x="948804" y="109715"/>
                  </a:lnTo>
                  <a:close/>
                </a:path>
                <a:path w="4542790" h="459104">
                  <a:moveTo>
                    <a:pt x="989914" y="96710"/>
                  </a:moveTo>
                  <a:lnTo>
                    <a:pt x="986116" y="86283"/>
                  </a:lnTo>
                  <a:lnTo>
                    <a:pt x="978852" y="88531"/>
                  </a:lnTo>
                  <a:lnTo>
                    <a:pt x="971588" y="90779"/>
                  </a:lnTo>
                  <a:lnTo>
                    <a:pt x="974483" y="101485"/>
                  </a:lnTo>
                  <a:lnTo>
                    <a:pt x="989914" y="96710"/>
                  </a:lnTo>
                  <a:close/>
                </a:path>
                <a:path w="4542790" h="459104">
                  <a:moveTo>
                    <a:pt x="1031113" y="83934"/>
                  </a:moveTo>
                  <a:lnTo>
                    <a:pt x="1027379" y="73494"/>
                  </a:lnTo>
                  <a:lnTo>
                    <a:pt x="1020114" y="75742"/>
                  </a:lnTo>
                  <a:lnTo>
                    <a:pt x="1012850" y="77990"/>
                  </a:lnTo>
                  <a:lnTo>
                    <a:pt x="1015669" y="88722"/>
                  </a:lnTo>
                  <a:lnTo>
                    <a:pt x="1031113" y="83934"/>
                  </a:lnTo>
                  <a:close/>
                </a:path>
                <a:path w="4542790" h="459104">
                  <a:moveTo>
                    <a:pt x="1072311" y="71170"/>
                  </a:moveTo>
                  <a:lnTo>
                    <a:pt x="1068654" y="60706"/>
                  </a:lnTo>
                  <a:lnTo>
                    <a:pt x="1061389" y="62953"/>
                  </a:lnTo>
                  <a:lnTo>
                    <a:pt x="1054125" y="65201"/>
                  </a:lnTo>
                  <a:lnTo>
                    <a:pt x="1056881" y="75958"/>
                  </a:lnTo>
                  <a:lnTo>
                    <a:pt x="1072311" y="71170"/>
                  </a:lnTo>
                  <a:close/>
                </a:path>
                <a:path w="4542790" h="459104">
                  <a:moveTo>
                    <a:pt x="1113688" y="59004"/>
                  </a:moveTo>
                  <a:lnTo>
                    <a:pt x="1110094" y="48501"/>
                  </a:lnTo>
                  <a:lnTo>
                    <a:pt x="1102791" y="50609"/>
                  </a:lnTo>
                  <a:lnTo>
                    <a:pt x="1095489" y="52717"/>
                  </a:lnTo>
                  <a:lnTo>
                    <a:pt x="1098169" y="63474"/>
                  </a:lnTo>
                  <a:lnTo>
                    <a:pt x="1113688" y="59004"/>
                  </a:lnTo>
                  <a:close/>
                </a:path>
                <a:path w="4542790" h="459104">
                  <a:moveTo>
                    <a:pt x="1155128" y="47066"/>
                  </a:moveTo>
                  <a:lnTo>
                    <a:pt x="1151610" y="36537"/>
                  </a:lnTo>
                  <a:lnTo>
                    <a:pt x="1144308" y="38646"/>
                  </a:lnTo>
                  <a:lnTo>
                    <a:pt x="1137005" y="40754"/>
                  </a:lnTo>
                  <a:lnTo>
                    <a:pt x="1139609" y="51536"/>
                  </a:lnTo>
                  <a:lnTo>
                    <a:pt x="1155128" y="47066"/>
                  </a:lnTo>
                  <a:close/>
                </a:path>
                <a:path w="4542790" h="459104">
                  <a:moveTo>
                    <a:pt x="1196568" y="35128"/>
                  </a:moveTo>
                  <a:lnTo>
                    <a:pt x="1193126" y="24587"/>
                  </a:lnTo>
                  <a:lnTo>
                    <a:pt x="1185824" y="26695"/>
                  </a:lnTo>
                  <a:lnTo>
                    <a:pt x="1178521" y="28803"/>
                  </a:lnTo>
                  <a:lnTo>
                    <a:pt x="1181049" y="39598"/>
                  </a:lnTo>
                  <a:lnTo>
                    <a:pt x="1196568" y="35128"/>
                  </a:lnTo>
                  <a:close/>
                </a:path>
                <a:path w="4542790" h="459104">
                  <a:moveTo>
                    <a:pt x="1238211" y="23939"/>
                  </a:moveTo>
                  <a:lnTo>
                    <a:pt x="1234859" y="13360"/>
                  </a:lnTo>
                  <a:lnTo>
                    <a:pt x="1227505" y="15303"/>
                  </a:lnTo>
                  <a:lnTo>
                    <a:pt x="1220152" y="17246"/>
                  </a:lnTo>
                  <a:lnTo>
                    <a:pt x="1222590" y="28067"/>
                  </a:lnTo>
                  <a:lnTo>
                    <a:pt x="1238211" y="23939"/>
                  </a:lnTo>
                  <a:close/>
                </a:path>
                <a:path w="4542790" h="459104">
                  <a:moveTo>
                    <a:pt x="1279906" y="12941"/>
                  </a:moveTo>
                  <a:lnTo>
                    <a:pt x="1276642" y="2336"/>
                  </a:lnTo>
                  <a:lnTo>
                    <a:pt x="1269288" y="4279"/>
                  </a:lnTo>
                  <a:lnTo>
                    <a:pt x="1261935" y="6223"/>
                  </a:lnTo>
                  <a:lnTo>
                    <a:pt x="1264297" y="17056"/>
                  </a:lnTo>
                  <a:lnTo>
                    <a:pt x="1279906" y="12941"/>
                  </a:lnTo>
                  <a:close/>
                </a:path>
                <a:path w="4542790" h="459104">
                  <a:moveTo>
                    <a:pt x="1321600" y="1943"/>
                  </a:moveTo>
                  <a:lnTo>
                    <a:pt x="1321028" y="0"/>
                  </a:lnTo>
                  <a:lnTo>
                    <a:pt x="1304721" y="0"/>
                  </a:lnTo>
                  <a:lnTo>
                    <a:pt x="1305979" y="6057"/>
                  </a:lnTo>
                  <a:lnTo>
                    <a:pt x="1321600" y="1943"/>
                  </a:lnTo>
                  <a:close/>
                </a:path>
                <a:path w="4542790" h="459104">
                  <a:moveTo>
                    <a:pt x="3326155" y="12"/>
                  </a:moveTo>
                  <a:lnTo>
                    <a:pt x="3309658" y="12"/>
                  </a:lnTo>
                  <a:lnTo>
                    <a:pt x="3317506" y="1981"/>
                  </a:lnTo>
                  <a:lnTo>
                    <a:pt x="3325355" y="3886"/>
                  </a:lnTo>
                  <a:lnTo>
                    <a:pt x="3326155" y="12"/>
                  </a:lnTo>
                  <a:close/>
                </a:path>
                <a:path w="4542790" h="459104">
                  <a:moveTo>
                    <a:pt x="3369462" y="0"/>
                  </a:moveTo>
                  <a:lnTo>
                    <a:pt x="3351542" y="0"/>
                  </a:lnTo>
                  <a:lnTo>
                    <a:pt x="3351542" y="14592"/>
                  </a:lnTo>
                  <a:lnTo>
                    <a:pt x="3369462" y="14592"/>
                  </a:lnTo>
                  <a:lnTo>
                    <a:pt x="3369462" y="0"/>
                  </a:lnTo>
                  <a:close/>
                </a:path>
                <a:path w="4542790" h="459104">
                  <a:moveTo>
                    <a:pt x="3411105" y="15290"/>
                  </a:moveTo>
                  <a:lnTo>
                    <a:pt x="3403777" y="13258"/>
                  </a:lnTo>
                  <a:lnTo>
                    <a:pt x="3396450" y="11226"/>
                  </a:lnTo>
                  <a:lnTo>
                    <a:pt x="3393097" y="21805"/>
                  </a:lnTo>
                  <a:lnTo>
                    <a:pt x="3408667" y="26111"/>
                  </a:lnTo>
                  <a:lnTo>
                    <a:pt x="3411105" y="15290"/>
                  </a:lnTo>
                  <a:close/>
                </a:path>
                <a:path w="4542790" h="459104">
                  <a:moveTo>
                    <a:pt x="3452749" y="26822"/>
                  </a:moveTo>
                  <a:lnTo>
                    <a:pt x="3445421" y="24790"/>
                  </a:lnTo>
                  <a:lnTo>
                    <a:pt x="3438093" y="22758"/>
                  </a:lnTo>
                  <a:lnTo>
                    <a:pt x="3434651" y="33299"/>
                  </a:lnTo>
                  <a:lnTo>
                    <a:pt x="3450221" y="37617"/>
                  </a:lnTo>
                  <a:lnTo>
                    <a:pt x="3452749" y="26822"/>
                  </a:lnTo>
                  <a:close/>
                </a:path>
                <a:path w="4542790" h="459104">
                  <a:moveTo>
                    <a:pt x="3494392" y="38366"/>
                  </a:moveTo>
                  <a:lnTo>
                    <a:pt x="3487064" y="36334"/>
                  </a:lnTo>
                  <a:lnTo>
                    <a:pt x="3479736" y="34302"/>
                  </a:lnTo>
                  <a:lnTo>
                    <a:pt x="3476206" y="44831"/>
                  </a:lnTo>
                  <a:lnTo>
                    <a:pt x="3491763" y="49136"/>
                  </a:lnTo>
                  <a:lnTo>
                    <a:pt x="3494392" y="38366"/>
                  </a:lnTo>
                  <a:close/>
                </a:path>
                <a:path w="4542790" h="459104">
                  <a:moveTo>
                    <a:pt x="3535807" y="50711"/>
                  </a:moveTo>
                  <a:lnTo>
                    <a:pt x="3528542" y="48450"/>
                  </a:lnTo>
                  <a:lnTo>
                    <a:pt x="3521278" y="46189"/>
                  </a:lnTo>
                  <a:lnTo>
                    <a:pt x="3517658" y="56667"/>
                  </a:lnTo>
                  <a:lnTo>
                    <a:pt x="3533089" y="61480"/>
                  </a:lnTo>
                  <a:lnTo>
                    <a:pt x="3535807" y="50711"/>
                  </a:lnTo>
                  <a:close/>
                </a:path>
                <a:path w="4542790" h="459104">
                  <a:moveTo>
                    <a:pt x="3577056" y="63550"/>
                  </a:moveTo>
                  <a:lnTo>
                    <a:pt x="3569792" y="61290"/>
                  </a:lnTo>
                  <a:lnTo>
                    <a:pt x="3562527" y="59029"/>
                  </a:lnTo>
                  <a:lnTo>
                    <a:pt x="3558832" y="69481"/>
                  </a:lnTo>
                  <a:lnTo>
                    <a:pt x="3574250" y="74282"/>
                  </a:lnTo>
                  <a:lnTo>
                    <a:pt x="3577056" y="63550"/>
                  </a:lnTo>
                  <a:close/>
                </a:path>
                <a:path w="4542790" h="459104">
                  <a:moveTo>
                    <a:pt x="3618319" y="76403"/>
                  </a:moveTo>
                  <a:lnTo>
                    <a:pt x="3611054" y="74142"/>
                  </a:lnTo>
                  <a:lnTo>
                    <a:pt x="3603790" y="71882"/>
                  </a:lnTo>
                  <a:lnTo>
                    <a:pt x="3600005" y="82308"/>
                  </a:lnTo>
                  <a:lnTo>
                    <a:pt x="3615436" y="87109"/>
                  </a:lnTo>
                  <a:lnTo>
                    <a:pt x="3618319" y="76403"/>
                  </a:lnTo>
                  <a:close/>
                </a:path>
                <a:path w="4542790" h="459104">
                  <a:moveTo>
                    <a:pt x="3659568" y="89255"/>
                  </a:moveTo>
                  <a:lnTo>
                    <a:pt x="3652304" y="86995"/>
                  </a:lnTo>
                  <a:lnTo>
                    <a:pt x="3645039" y="84734"/>
                  </a:lnTo>
                  <a:lnTo>
                    <a:pt x="3641179" y="95135"/>
                  </a:lnTo>
                  <a:lnTo>
                    <a:pt x="3656596" y="99936"/>
                  </a:lnTo>
                  <a:lnTo>
                    <a:pt x="3659568" y="89255"/>
                  </a:lnTo>
                  <a:close/>
                </a:path>
                <a:path w="4542790" h="459104">
                  <a:moveTo>
                    <a:pt x="3700538" y="102971"/>
                  </a:moveTo>
                  <a:lnTo>
                    <a:pt x="3693350" y="100495"/>
                  </a:lnTo>
                  <a:lnTo>
                    <a:pt x="3686162" y="98018"/>
                  </a:lnTo>
                  <a:lnTo>
                    <a:pt x="3682212" y="108381"/>
                  </a:lnTo>
                  <a:lnTo>
                    <a:pt x="3697490" y="113652"/>
                  </a:lnTo>
                  <a:lnTo>
                    <a:pt x="3700538" y="102971"/>
                  </a:lnTo>
                  <a:close/>
                </a:path>
                <a:path w="4542790" h="459104">
                  <a:moveTo>
                    <a:pt x="3741369" y="117068"/>
                  </a:moveTo>
                  <a:lnTo>
                    <a:pt x="3734181" y="114592"/>
                  </a:lnTo>
                  <a:lnTo>
                    <a:pt x="3726992" y="112115"/>
                  </a:lnTo>
                  <a:lnTo>
                    <a:pt x="3722967" y="122440"/>
                  </a:lnTo>
                  <a:lnTo>
                    <a:pt x="3738245" y="127723"/>
                  </a:lnTo>
                  <a:lnTo>
                    <a:pt x="3741369" y="117068"/>
                  </a:lnTo>
                  <a:close/>
                </a:path>
                <a:path w="4542790" h="459104">
                  <a:moveTo>
                    <a:pt x="3782212" y="131165"/>
                  </a:moveTo>
                  <a:lnTo>
                    <a:pt x="3775024" y="128689"/>
                  </a:lnTo>
                  <a:lnTo>
                    <a:pt x="3767836" y="126212"/>
                  </a:lnTo>
                  <a:lnTo>
                    <a:pt x="3763734" y="136512"/>
                  </a:lnTo>
                  <a:lnTo>
                    <a:pt x="3779012" y="141782"/>
                  </a:lnTo>
                  <a:lnTo>
                    <a:pt x="3782212" y="131165"/>
                  </a:lnTo>
                  <a:close/>
                </a:path>
                <a:path w="4542790" h="459104">
                  <a:moveTo>
                    <a:pt x="3823055" y="145262"/>
                  </a:moveTo>
                  <a:lnTo>
                    <a:pt x="3815867" y="142786"/>
                  </a:lnTo>
                  <a:lnTo>
                    <a:pt x="3808679" y="140309"/>
                  </a:lnTo>
                  <a:lnTo>
                    <a:pt x="3804501" y="150583"/>
                  </a:lnTo>
                  <a:lnTo>
                    <a:pt x="3819779" y="155854"/>
                  </a:lnTo>
                  <a:lnTo>
                    <a:pt x="3823055" y="145262"/>
                  </a:lnTo>
                  <a:close/>
                </a:path>
                <a:path w="4542790" h="459104">
                  <a:moveTo>
                    <a:pt x="3863632" y="160108"/>
                  </a:moveTo>
                  <a:lnTo>
                    <a:pt x="3856520" y="157416"/>
                  </a:lnTo>
                  <a:lnTo>
                    <a:pt x="3849408" y="154724"/>
                  </a:lnTo>
                  <a:lnTo>
                    <a:pt x="3845166" y="164973"/>
                  </a:lnTo>
                  <a:lnTo>
                    <a:pt x="3860279" y="170688"/>
                  </a:lnTo>
                  <a:lnTo>
                    <a:pt x="3863632" y="160108"/>
                  </a:lnTo>
                  <a:close/>
                </a:path>
                <a:path w="4542790" h="459104">
                  <a:moveTo>
                    <a:pt x="3904043" y="175387"/>
                  </a:moveTo>
                  <a:lnTo>
                    <a:pt x="3896931" y="172694"/>
                  </a:lnTo>
                  <a:lnTo>
                    <a:pt x="3889819" y="170002"/>
                  </a:lnTo>
                  <a:lnTo>
                    <a:pt x="3885501" y="180225"/>
                  </a:lnTo>
                  <a:lnTo>
                    <a:pt x="3900614" y="185940"/>
                  </a:lnTo>
                  <a:lnTo>
                    <a:pt x="3904043" y="175387"/>
                  </a:lnTo>
                  <a:close/>
                </a:path>
                <a:path w="4542790" h="459104">
                  <a:moveTo>
                    <a:pt x="3944455" y="190665"/>
                  </a:moveTo>
                  <a:lnTo>
                    <a:pt x="3937343" y="187972"/>
                  </a:lnTo>
                  <a:lnTo>
                    <a:pt x="3930231" y="185280"/>
                  </a:lnTo>
                  <a:lnTo>
                    <a:pt x="3925849" y="195478"/>
                  </a:lnTo>
                  <a:lnTo>
                    <a:pt x="3940962" y="201193"/>
                  </a:lnTo>
                  <a:lnTo>
                    <a:pt x="3944455" y="190665"/>
                  </a:lnTo>
                  <a:close/>
                </a:path>
                <a:path w="4542790" h="459104">
                  <a:moveTo>
                    <a:pt x="3984866" y="205955"/>
                  </a:moveTo>
                  <a:lnTo>
                    <a:pt x="3977754" y="203263"/>
                  </a:lnTo>
                  <a:lnTo>
                    <a:pt x="3970642" y="200571"/>
                  </a:lnTo>
                  <a:lnTo>
                    <a:pt x="3966184" y="210743"/>
                  </a:lnTo>
                  <a:lnTo>
                    <a:pt x="3981297" y="216458"/>
                  </a:lnTo>
                  <a:lnTo>
                    <a:pt x="3984866" y="205955"/>
                  </a:lnTo>
                  <a:close/>
                </a:path>
                <a:path w="4542790" h="459104">
                  <a:moveTo>
                    <a:pt x="4025087" y="221678"/>
                  </a:moveTo>
                  <a:lnTo>
                    <a:pt x="4018051" y="218795"/>
                  </a:lnTo>
                  <a:lnTo>
                    <a:pt x="4011015" y="215912"/>
                  </a:lnTo>
                  <a:lnTo>
                    <a:pt x="4006494" y="226034"/>
                  </a:lnTo>
                  <a:lnTo>
                    <a:pt x="4021442" y="232168"/>
                  </a:lnTo>
                  <a:lnTo>
                    <a:pt x="4025087" y="221678"/>
                  </a:lnTo>
                  <a:close/>
                </a:path>
                <a:path w="4542790" h="459104">
                  <a:moveTo>
                    <a:pt x="4065066" y="238074"/>
                  </a:moveTo>
                  <a:lnTo>
                    <a:pt x="4058031" y="235191"/>
                  </a:lnTo>
                  <a:lnTo>
                    <a:pt x="4050995" y="232308"/>
                  </a:lnTo>
                  <a:lnTo>
                    <a:pt x="4046410" y="242404"/>
                  </a:lnTo>
                  <a:lnTo>
                    <a:pt x="4061358" y="248539"/>
                  </a:lnTo>
                  <a:lnTo>
                    <a:pt x="4065066" y="238074"/>
                  </a:lnTo>
                  <a:close/>
                </a:path>
                <a:path w="4542790" h="459104">
                  <a:moveTo>
                    <a:pt x="4105033" y="254469"/>
                  </a:moveTo>
                  <a:lnTo>
                    <a:pt x="4097998" y="251587"/>
                  </a:lnTo>
                  <a:lnTo>
                    <a:pt x="4090962" y="248704"/>
                  </a:lnTo>
                  <a:lnTo>
                    <a:pt x="4086314" y="258775"/>
                  </a:lnTo>
                  <a:lnTo>
                    <a:pt x="4101261" y="264909"/>
                  </a:lnTo>
                  <a:lnTo>
                    <a:pt x="4105033" y="254469"/>
                  </a:lnTo>
                  <a:close/>
                </a:path>
                <a:path w="4542790" h="459104">
                  <a:moveTo>
                    <a:pt x="4145000" y="270865"/>
                  </a:moveTo>
                  <a:lnTo>
                    <a:pt x="4137964" y="267982"/>
                  </a:lnTo>
                  <a:lnTo>
                    <a:pt x="4130929" y="265099"/>
                  </a:lnTo>
                  <a:lnTo>
                    <a:pt x="4126217" y="275145"/>
                  </a:lnTo>
                  <a:lnTo>
                    <a:pt x="4141165" y="281279"/>
                  </a:lnTo>
                  <a:lnTo>
                    <a:pt x="4145000" y="270865"/>
                  </a:lnTo>
                  <a:close/>
                </a:path>
                <a:path w="4542790" h="459104">
                  <a:moveTo>
                    <a:pt x="4184967" y="287261"/>
                  </a:moveTo>
                  <a:lnTo>
                    <a:pt x="4177931" y="284378"/>
                  </a:lnTo>
                  <a:lnTo>
                    <a:pt x="4170896" y="281495"/>
                  </a:lnTo>
                  <a:lnTo>
                    <a:pt x="4166120" y="291515"/>
                  </a:lnTo>
                  <a:lnTo>
                    <a:pt x="4181068" y="297637"/>
                  </a:lnTo>
                  <a:lnTo>
                    <a:pt x="4184967" y="287261"/>
                  </a:lnTo>
                  <a:close/>
                </a:path>
                <a:path w="4542790" h="459104">
                  <a:moveTo>
                    <a:pt x="4224464" y="304736"/>
                  </a:moveTo>
                  <a:lnTo>
                    <a:pt x="4217517" y="301663"/>
                  </a:lnTo>
                  <a:lnTo>
                    <a:pt x="4210558" y="298589"/>
                  </a:lnTo>
                  <a:lnTo>
                    <a:pt x="4205732" y="308571"/>
                  </a:lnTo>
                  <a:lnTo>
                    <a:pt x="4220515" y="315099"/>
                  </a:lnTo>
                  <a:lnTo>
                    <a:pt x="4224464" y="304736"/>
                  </a:lnTo>
                  <a:close/>
                </a:path>
                <a:path w="4542790" h="459104">
                  <a:moveTo>
                    <a:pt x="4263987" y="322186"/>
                  </a:moveTo>
                  <a:lnTo>
                    <a:pt x="4257040" y="319112"/>
                  </a:lnTo>
                  <a:lnTo>
                    <a:pt x="4250080" y="316039"/>
                  </a:lnTo>
                  <a:lnTo>
                    <a:pt x="4245203" y="325996"/>
                  </a:lnTo>
                  <a:lnTo>
                    <a:pt x="4259986" y="332524"/>
                  </a:lnTo>
                  <a:lnTo>
                    <a:pt x="4263987" y="322186"/>
                  </a:lnTo>
                  <a:close/>
                </a:path>
                <a:path w="4542790" h="459104">
                  <a:moveTo>
                    <a:pt x="4303496" y="339623"/>
                  </a:moveTo>
                  <a:lnTo>
                    <a:pt x="4296549" y="336550"/>
                  </a:lnTo>
                  <a:lnTo>
                    <a:pt x="4289603" y="333476"/>
                  </a:lnTo>
                  <a:lnTo>
                    <a:pt x="4284650" y="343408"/>
                  </a:lnTo>
                  <a:lnTo>
                    <a:pt x="4299432" y="349935"/>
                  </a:lnTo>
                  <a:lnTo>
                    <a:pt x="4303496" y="339623"/>
                  </a:lnTo>
                  <a:close/>
                </a:path>
                <a:path w="4542790" h="459104">
                  <a:moveTo>
                    <a:pt x="4343019" y="357060"/>
                  </a:moveTo>
                  <a:lnTo>
                    <a:pt x="4336072" y="353987"/>
                  </a:lnTo>
                  <a:lnTo>
                    <a:pt x="4329125" y="350913"/>
                  </a:lnTo>
                  <a:lnTo>
                    <a:pt x="4324121" y="360819"/>
                  </a:lnTo>
                  <a:lnTo>
                    <a:pt x="4338904" y="367347"/>
                  </a:lnTo>
                  <a:lnTo>
                    <a:pt x="4343019" y="357060"/>
                  </a:lnTo>
                  <a:close/>
                </a:path>
                <a:path w="4542790" h="459104">
                  <a:moveTo>
                    <a:pt x="4382325" y="374967"/>
                  </a:moveTo>
                  <a:lnTo>
                    <a:pt x="4375455" y="371729"/>
                  </a:lnTo>
                  <a:lnTo>
                    <a:pt x="4368584" y="368490"/>
                  </a:lnTo>
                  <a:lnTo>
                    <a:pt x="4363529" y="378358"/>
                  </a:lnTo>
                  <a:lnTo>
                    <a:pt x="4378147" y="385254"/>
                  </a:lnTo>
                  <a:lnTo>
                    <a:pt x="4382325" y="374967"/>
                  </a:lnTo>
                  <a:close/>
                </a:path>
                <a:path w="4542790" h="459104">
                  <a:moveTo>
                    <a:pt x="4421390" y="393395"/>
                  </a:moveTo>
                  <a:lnTo>
                    <a:pt x="4414520" y="390156"/>
                  </a:lnTo>
                  <a:lnTo>
                    <a:pt x="4407649" y="386918"/>
                  </a:lnTo>
                  <a:lnTo>
                    <a:pt x="4402544" y="396760"/>
                  </a:lnTo>
                  <a:lnTo>
                    <a:pt x="4417161" y="403656"/>
                  </a:lnTo>
                  <a:lnTo>
                    <a:pt x="4421390" y="393395"/>
                  </a:lnTo>
                  <a:close/>
                </a:path>
                <a:path w="4542790" h="459104">
                  <a:moveTo>
                    <a:pt x="4460456" y="411822"/>
                  </a:moveTo>
                  <a:lnTo>
                    <a:pt x="4453585" y="408584"/>
                  </a:lnTo>
                  <a:lnTo>
                    <a:pt x="4448924" y="408305"/>
                  </a:lnTo>
                  <a:lnTo>
                    <a:pt x="4445914" y="411086"/>
                  </a:lnTo>
                  <a:lnTo>
                    <a:pt x="4445559" y="415137"/>
                  </a:lnTo>
                  <a:lnTo>
                    <a:pt x="4448861" y="418617"/>
                  </a:lnTo>
                  <a:lnTo>
                    <a:pt x="4456176" y="422059"/>
                  </a:lnTo>
                  <a:lnTo>
                    <a:pt x="4460456" y="411822"/>
                  </a:lnTo>
                  <a:close/>
                </a:path>
                <a:path w="4542790" h="459104">
                  <a:moveTo>
                    <a:pt x="4499534" y="430250"/>
                  </a:moveTo>
                  <a:lnTo>
                    <a:pt x="4492663" y="427012"/>
                  </a:lnTo>
                  <a:lnTo>
                    <a:pt x="4487989" y="426720"/>
                  </a:lnTo>
                  <a:lnTo>
                    <a:pt x="4484954" y="429501"/>
                  </a:lnTo>
                  <a:lnTo>
                    <a:pt x="4484586" y="433539"/>
                  </a:lnTo>
                  <a:lnTo>
                    <a:pt x="4487888" y="437019"/>
                  </a:lnTo>
                  <a:lnTo>
                    <a:pt x="4495203" y="440461"/>
                  </a:lnTo>
                  <a:lnTo>
                    <a:pt x="4499534" y="430250"/>
                  </a:lnTo>
                  <a:close/>
                </a:path>
                <a:path w="4542790" h="459104">
                  <a:moveTo>
                    <a:pt x="4542548" y="450265"/>
                  </a:moveTo>
                  <a:lnTo>
                    <a:pt x="4535703" y="446938"/>
                  </a:lnTo>
                  <a:lnTo>
                    <a:pt x="4534776" y="446874"/>
                  </a:lnTo>
                  <a:lnTo>
                    <a:pt x="4531728" y="445427"/>
                  </a:lnTo>
                  <a:lnTo>
                    <a:pt x="4527042" y="445135"/>
                  </a:lnTo>
                  <a:lnTo>
                    <a:pt x="4523994" y="447916"/>
                  </a:lnTo>
                  <a:lnTo>
                    <a:pt x="4523600" y="451942"/>
                  </a:lnTo>
                  <a:lnTo>
                    <a:pt x="4526902" y="455409"/>
                  </a:lnTo>
                  <a:lnTo>
                    <a:pt x="4534205" y="458838"/>
                  </a:lnTo>
                  <a:lnTo>
                    <a:pt x="4534903" y="457200"/>
                  </a:lnTo>
                  <a:lnTo>
                    <a:pt x="4539450" y="457200"/>
                  </a:lnTo>
                  <a:lnTo>
                    <a:pt x="4542548" y="4502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296714" y="6858000"/>
              <a:ext cx="4371975" cy="457834"/>
            </a:xfrm>
            <a:custGeom>
              <a:avLst/>
              <a:gdLst/>
              <a:ahLst/>
              <a:cxnLst/>
              <a:rect l="l" t="t" r="r" b="b"/>
              <a:pathLst>
                <a:path w="4371975" h="457834">
                  <a:moveTo>
                    <a:pt x="9969" y="457200"/>
                  </a:moveTo>
                  <a:lnTo>
                    <a:pt x="8521" y="453910"/>
                  </a:lnTo>
                  <a:lnTo>
                    <a:pt x="0" y="457200"/>
                  </a:lnTo>
                  <a:lnTo>
                    <a:pt x="9969" y="457200"/>
                  </a:lnTo>
                  <a:close/>
                </a:path>
                <a:path w="4371975" h="457834">
                  <a:moveTo>
                    <a:pt x="53086" y="448602"/>
                  </a:moveTo>
                  <a:lnTo>
                    <a:pt x="48653" y="438442"/>
                  </a:lnTo>
                  <a:lnTo>
                    <a:pt x="41592" y="441159"/>
                  </a:lnTo>
                  <a:lnTo>
                    <a:pt x="34531" y="443890"/>
                  </a:lnTo>
                  <a:lnTo>
                    <a:pt x="38061" y="454406"/>
                  </a:lnTo>
                  <a:lnTo>
                    <a:pt x="53086" y="448602"/>
                  </a:lnTo>
                  <a:close/>
                </a:path>
                <a:path w="4371975" h="457834">
                  <a:moveTo>
                    <a:pt x="93230" y="433197"/>
                  </a:moveTo>
                  <a:lnTo>
                    <a:pt x="88798" y="423024"/>
                  </a:lnTo>
                  <a:lnTo>
                    <a:pt x="81737" y="425729"/>
                  </a:lnTo>
                  <a:lnTo>
                    <a:pt x="74676" y="428434"/>
                  </a:lnTo>
                  <a:lnTo>
                    <a:pt x="78193" y="438962"/>
                  </a:lnTo>
                  <a:lnTo>
                    <a:pt x="93230" y="433197"/>
                  </a:lnTo>
                  <a:close/>
                </a:path>
                <a:path w="4371975" h="457834">
                  <a:moveTo>
                    <a:pt x="133362" y="417804"/>
                  </a:moveTo>
                  <a:lnTo>
                    <a:pt x="128943" y="407631"/>
                  </a:lnTo>
                  <a:lnTo>
                    <a:pt x="121881" y="410337"/>
                  </a:lnTo>
                  <a:lnTo>
                    <a:pt x="114820" y="413042"/>
                  </a:lnTo>
                  <a:lnTo>
                    <a:pt x="118325" y="423570"/>
                  </a:lnTo>
                  <a:lnTo>
                    <a:pt x="133362" y="417804"/>
                  </a:lnTo>
                  <a:close/>
                </a:path>
                <a:path w="4371975" h="457834">
                  <a:moveTo>
                    <a:pt x="135255" y="381215"/>
                  </a:moveTo>
                  <a:lnTo>
                    <a:pt x="130810" y="371055"/>
                  </a:lnTo>
                  <a:lnTo>
                    <a:pt x="123736" y="373786"/>
                  </a:lnTo>
                  <a:lnTo>
                    <a:pt x="116662" y="376516"/>
                  </a:lnTo>
                  <a:lnTo>
                    <a:pt x="120205" y="387032"/>
                  </a:lnTo>
                  <a:lnTo>
                    <a:pt x="135255" y="381215"/>
                  </a:lnTo>
                  <a:close/>
                </a:path>
                <a:path w="4371975" h="457834">
                  <a:moveTo>
                    <a:pt x="173507" y="402412"/>
                  </a:moveTo>
                  <a:lnTo>
                    <a:pt x="169100" y="392239"/>
                  </a:lnTo>
                  <a:lnTo>
                    <a:pt x="162039" y="394944"/>
                  </a:lnTo>
                  <a:lnTo>
                    <a:pt x="154978" y="397649"/>
                  </a:lnTo>
                  <a:lnTo>
                    <a:pt x="158470" y="408178"/>
                  </a:lnTo>
                  <a:lnTo>
                    <a:pt x="173507" y="402412"/>
                  </a:lnTo>
                  <a:close/>
                </a:path>
                <a:path w="4371975" h="457834">
                  <a:moveTo>
                    <a:pt x="175437" y="365683"/>
                  </a:moveTo>
                  <a:lnTo>
                    <a:pt x="171005" y="355523"/>
                  </a:lnTo>
                  <a:lnTo>
                    <a:pt x="163931" y="358254"/>
                  </a:lnTo>
                  <a:lnTo>
                    <a:pt x="156857" y="360984"/>
                  </a:lnTo>
                  <a:lnTo>
                    <a:pt x="160388" y="371500"/>
                  </a:lnTo>
                  <a:lnTo>
                    <a:pt x="175437" y="365683"/>
                  </a:lnTo>
                  <a:close/>
                </a:path>
                <a:path w="4371975" h="457834">
                  <a:moveTo>
                    <a:pt x="213690" y="387159"/>
                  </a:moveTo>
                  <a:lnTo>
                    <a:pt x="209296" y="376974"/>
                  </a:lnTo>
                  <a:lnTo>
                    <a:pt x="202222" y="379653"/>
                  </a:lnTo>
                  <a:lnTo>
                    <a:pt x="195148" y="382333"/>
                  </a:lnTo>
                  <a:lnTo>
                    <a:pt x="198628" y="392861"/>
                  </a:lnTo>
                  <a:lnTo>
                    <a:pt x="213690" y="387159"/>
                  </a:lnTo>
                  <a:close/>
                </a:path>
                <a:path w="4371975" h="457834">
                  <a:moveTo>
                    <a:pt x="215671" y="350304"/>
                  </a:moveTo>
                  <a:lnTo>
                    <a:pt x="211251" y="340131"/>
                  </a:lnTo>
                  <a:lnTo>
                    <a:pt x="204165" y="342823"/>
                  </a:lnTo>
                  <a:lnTo>
                    <a:pt x="197078" y="345516"/>
                  </a:lnTo>
                  <a:lnTo>
                    <a:pt x="200583" y="356044"/>
                  </a:lnTo>
                  <a:lnTo>
                    <a:pt x="215671" y="350304"/>
                  </a:lnTo>
                  <a:close/>
                </a:path>
                <a:path w="4371975" h="457834">
                  <a:moveTo>
                    <a:pt x="253898" y="371957"/>
                  </a:moveTo>
                  <a:lnTo>
                    <a:pt x="249516" y="361759"/>
                  </a:lnTo>
                  <a:lnTo>
                    <a:pt x="242443" y="364439"/>
                  </a:lnTo>
                  <a:lnTo>
                    <a:pt x="235369" y="367118"/>
                  </a:lnTo>
                  <a:lnTo>
                    <a:pt x="238823" y="377659"/>
                  </a:lnTo>
                  <a:lnTo>
                    <a:pt x="253898" y="371957"/>
                  </a:lnTo>
                  <a:close/>
                </a:path>
                <a:path w="4371975" h="457834">
                  <a:moveTo>
                    <a:pt x="255917" y="334987"/>
                  </a:moveTo>
                  <a:lnTo>
                    <a:pt x="251523" y="324802"/>
                  </a:lnTo>
                  <a:lnTo>
                    <a:pt x="244436" y="327494"/>
                  </a:lnTo>
                  <a:lnTo>
                    <a:pt x="237350" y="330187"/>
                  </a:lnTo>
                  <a:lnTo>
                    <a:pt x="240830" y="340728"/>
                  </a:lnTo>
                  <a:lnTo>
                    <a:pt x="255917" y="334987"/>
                  </a:lnTo>
                  <a:close/>
                </a:path>
                <a:path w="4371975" h="457834">
                  <a:moveTo>
                    <a:pt x="294106" y="356730"/>
                  </a:moveTo>
                  <a:lnTo>
                    <a:pt x="289750" y="346532"/>
                  </a:lnTo>
                  <a:lnTo>
                    <a:pt x="282676" y="349211"/>
                  </a:lnTo>
                  <a:lnTo>
                    <a:pt x="275602" y="351891"/>
                  </a:lnTo>
                  <a:lnTo>
                    <a:pt x="279044" y="362432"/>
                  </a:lnTo>
                  <a:lnTo>
                    <a:pt x="294106" y="356730"/>
                  </a:lnTo>
                  <a:close/>
                </a:path>
                <a:path w="4371975" h="457834">
                  <a:moveTo>
                    <a:pt x="296164" y="319671"/>
                  </a:moveTo>
                  <a:lnTo>
                    <a:pt x="291795" y="309486"/>
                  </a:lnTo>
                  <a:lnTo>
                    <a:pt x="284708" y="312178"/>
                  </a:lnTo>
                  <a:lnTo>
                    <a:pt x="277622" y="314871"/>
                  </a:lnTo>
                  <a:lnTo>
                    <a:pt x="281089" y="325412"/>
                  </a:lnTo>
                  <a:lnTo>
                    <a:pt x="296164" y="319671"/>
                  </a:lnTo>
                  <a:close/>
                </a:path>
                <a:path w="4371975" h="457834">
                  <a:moveTo>
                    <a:pt x="334378" y="341718"/>
                  </a:moveTo>
                  <a:lnTo>
                    <a:pt x="330047" y="331508"/>
                  </a:lnTo>
                  <a:lnTo>
                    <a:pt x="322948" y="334137"/>
                  </a:lnTo>
                  <a:lnTo>
                    <a:pt x="315849" y="336765"/>
                  </a:lnTo>
                  <a:lnTo>
                    <a:pt x="319278" y="347319"/>
                  </a:lnTo>
                  <a:lnTo>
                    <a:pt x="334378" y="341718"/>
                  </a:lnTo>
                  <a:close/>
                </a:path>
                <a:path w="4371975" h="457834">
                  <a:moveTo>
                    <a:pt x="336486" y="304546"/>
                  </a:moveTo>
                  <a:lnTo>
                    <a:pt x="332130" y="294347"/>
                  </a:lnTo>
                  <a:lnTo>
                    <a:pt x="325031" y="296989"/>
                  </a:lnTo>
                  <a:lnTo>
                    <a:pt x="317931" y="299631"/>
                  </a:lnTo>
                  <a:lnTo>
                    <a:pt x="321360" y="310172"/>
                  </a:lnTo>
                  <a:lnTo>
                    <a:pt x="336486" y="304546"/>
                  </a:lnTo>
                  <a:close/>
                </a:path>
                <a:path w="4371975" h="457834">
                  <a:moveTo>
                    <a:pt x="376847" y="289547"/>
                  </a:moveTo>
                  <a:lnTo>
                    <a:pt x="372516" y="279323"/>
                  </a:lnTo>
                  <a:lnTo>
                    <a:pt x="365417" y="281965"/>
                  </a:lnTo>
                  <a:lnTo>
                    <a:pt x="358317" y="284607"/>
                  </a:lnTo>
                  <a:lnTo>
                    <a:pt x="361721" y="295160"/>
                  </a:lnTo>
                  <a:lnTo>
                    <a:pt x="376847" y="289547"/>
                  </a:lnTo>
                  <a:close/>
                </a:path>
                <a:path w="4371975" h="457834">
                  <a:moveTo>
                    <a:pt x="417195" y="274523"/>
                  </a:moveTo>
                  <a:lnTo>
                    <a:pt x="412902" y="264299"/>
                  </a:lnTo>
                  <a:lnTo>
                    <a:pt x="405803" y="266941"/>
                  </a:lnTo>
                  <a:lnTo>
                    <a:pt x="398703" y="269582"/>
                  </a:lnTo>
                  <a:lnTo>
                    <a:pt x="402082" y="280149"/>
                  </a:lnTo>
                  <a:lnTo>
                    <a:pt x="417195" y="274523"/>
                  </a:lnTo>
                  <a:close/>
                </a:path>
                <a:path w="4371975" h="457834">
                  <a:moveTo>
                    <a:pt x="457657" y="259753"/>
                  </a:moveTo>
                  <a:lnTo>
                    <a:pt x="453402" y="249504"/>
                  </a:lnTo>
                  <a:lnTo>
                    <a:pt x="446265" y="252082"/>
                  </a:lnTo>
                  <a:lnTo>
                    <a:pt x="439127" y="254660"/>
                  </a:lnTo>
                  <a:lnTo>
                    <a:pt x="442480" y="265226"/>
                  </a:lnTo>
                  <a:lnTo>
                    <a:pt x="457657" y="259753"/>
                  </a:lnTo>
                  <a:close/>
                </a:path>
                <a:path w="4371975" h="457834">
                  <a:moveTo>
                    <a:pt x="498157" y="245135"/>
                  </a:moveTo>
                  <a:lnTo>
                    <a:pt x="493941" y="234873"/>
                  </a:lnTo>
                  <a:lnTo>
                    <a:pt x="486803" y="237451"/>
                  </a:lnTo>
                  <a:lnTo>
                    <a:pt x="479666" y="240030"/>
                  </a:lnTo>
                  <a:lnTo>
                    <a:pt x="482981" y="250609"/>
                  </a:lnTo>
                  <a:lnTo>
                    <a:pt x="498157" y="245135"/>
                  </a:lnTo>
                  <a:close/>
                </a:path>
                <a:path w="4371975" h="457834">
                  <a:moveTo>
                    <a:pt x="538657" y="230517"/>
                  </a:moveTo>
                  <a:lnTo>
                    <a:pt x="534466" y="220256"/>
                  </a:lnTo>
                  <a:lnTo>
                    <a:pt x="527342" y="222821"/>
                  </a:lnTo>
                  <a:lnTo>
                    <a:pt x="520204" y="225399"/>
                  </a:lnTo>
                  <a:lnTo>
                    <a:pt x="523481" y="236004"/>
                  </a:lnTo>
                  <a:lnTo>
                    <a:pt x="538657" y="230517"/>
                  </a:lnTo>
                  <a:close/>
                </a:path>
                <a:path w="4371975" h="457834">
                  <a:moveTo>
                    <a:pt x="579259" y="216217"/>
                  </a:moveTo>
                  <a:lnTo>
                    <a:pt x="575119" y="205917"/>
                  </a:lnTo>
                  <a:lnTo>
                    <a:pt x="567956" y="208407"/>
                  </a:lnTo>
                  <a:lnTo>
                    <a:pt x="560793" y="210896"/>
                  </a:lnTo>
                  <a:lnTo>
                    <a:pt x="564019" y="221500"/>
                  </a:lnTo>
                  <a:lnTo>
                    <a:pt x="579259" y="216217"/>
                  </a:lnTo>
                  <a:close/>
                </a:path>
                <a:path w="4371975" h="457834">
                  <a:moveTo>
                    <a:pt x="619925" y="202095"/>
                  </a:moveTo>
                  <a:lnTo>
                    <a:pt x="615835" y="191782"/>
                  </a:lnTo>
                  <a:lnTo>
                    <a:pt x="608672" y="194271"/>
                  </a:lnTo>
                  <a:lnTo>
                    <a:pt x="601510" y="196761"/>
                  </a:lnTo>
                  <a:lnTo>
                    <a:pt x="604685" y="207391"/>
                  </a:lnTo>
                  <a:lnTo>
                    <a:pt x="619925" y="202095"/>
                  </a:lnTo>
                  <a:close/>
                </a:path>
                <a:path w="4371975" h="457834">
                  <a:moveTo>
                    <a:pt x="660590" y="187972"/>
                  </a:moveTo>
                  <a:lnTo>
                    <a:pt x="656551" y="177647"/>
                  </a:lnTo>
                  <a:lnTo>
                    <a:pt x="649389" y="180136"/>
                  </a:lnTo>
                  <a:lnTo>
                    <a:pt x="642226" y="182626"/>
                  </a:lnTo>
                  <a:lnTo>
                    <a:pt x="645363" y="193268"/>
                  </a:lnTo>
                  <a:lnTo>
                    <a:pt x="660590" y="187972"/>
                  </a:lnTo>
                  <a:close/>
                </a:path>
                <a:path w="4371975" h="457834">
                  <a:moveTo>
                    <a:pt x="701395" y="174244"/>
                  </a:moveTo>
                  <a:lnTo>
                    <a:pt x="697407" y="163893"/>
                  </a:lnTo>
                  <a:lnTo>
                    <a:pt x="690206" y="166268"/>
                  </a:lnTo>
                  <a:lnTo>
                    <a:pt x="683006" y="168656"/>
                  </a:lnTo>
                  <a:lnTo>
                    <a:pt x="686092" y="179311"/>
                  </a:lnTo>
                  <a:lnTo>
                    <a:pt x="701395" y="174244"/>
                  </a:lnTo>
                  <a:close/>
                </a:path>
                <a:path w="4371975" h="457834">
                  <a:moveTo>
                    <a:pt x="742264" y="160718"/>
                  </a:moveTo>
                  <a:lnTo>
                    <a:pt x="738327" y="150355"/>
                  </a:lnTo>
                  <a:lnTo>
                    <a:pt x="731126" y="152730"/>
                  </a:lnTo>
                  <a:lnTo>
                    <a:pt x="723925" y="155117"/>
                  </a:lnTo>
                  <a:lnTo>
                    <a:pt x="726948" y="165785"/>
                  </a:lnTo>
                  <a:lnTo>
                    <a:pt x="742264" y="160718"/>
                  </a:lnTo>
                  <a:close/>
                </a:path>
                <a:path w="4371975" h="457834">
                  <a:moveTo>
                    <a:pt x="783145" y="147180"/>
                  </a:moveTo>
                  <a:lnTo>
                    <a:pt x="779259" y="136791"/>
                  </a:lnTo>
                  <a:lnTo>
                    <a:pt x="772058" y="139179"/>
                  </a:lnTo>
                  <a:lnTo>
                    <a:pt x="764857" y="141554"/>
                  </a:lnTo>
                  <a:lnTo>
                    <a:pt x="767829" y="152247"/>
                  </a:lnTo>
                  <a:lnTo>
                    <a:pt x="783145" y="147180"/>
                  </a:lnTo>
                  <a:close/>
                </a:path>
                <a:path w="4371975" h="457834">
                  <a:moveTo>
                    <a:pt x="824153" y="134137"/>
                  </a:moveTo>
                  <a:lnTo>
                    <a:pt x="820331" y="123723"/>
                  </a:lnTo>
                  <a:lnTo>
                    <a:pt x="813092" y="125984"/>
                  </a:lnTo>
                  <a:lnTo>
                    <a:pt x="805853" y="128244"/>
                  </a:lnTo>
                  <a:lnTo>
                    <a:pt x="808761" y="138950"/>
                  </a:lnTo>
                  <a:lnTo>
                    <a:pt x="824153" y="134137"/>
                  </a:lnTo>
                  <a:close/>
                </a:path>
                <a:path w="4371975" h="457834">
                  <a:moveTo>
                    <a:pt x="865238" y="121310"/>
                  </a:moveTo>
                  <a:lnTo>
                    <a:pt x="861479" y="110871"/>
                  </a:lnTo>
                  <a:lnTo>
                    <a:pt x="854240" y="113131"/>
                  </a:lnTo>
                  <a:lnTo>
                    <a:pt x="847001" y="115392"/>
                  </a:lnTo>
                  <a:lnTo>
                    <a:pt x="849845" y="126111"/>
                  </a:lnTo>
                  <a:lnTo>
                    <a:pt x="865238" y="121310"/>
                  </a:lnTo>
                  <a:close/>
                </a:path>
                <a:path w="4371975" h="457834">
                  <a:moveTo>
                    <a:pt x="906335" y="108496"/>
                  </a:moveTo>
                  <a:lnTo>
                    <a:pt x="902639" y="98031"/>
                  </a:lnTo>
                  <a:lnTo>
                    <a:pt x="895400" y="100291"/>
                  </a:lnTo>
                  <a:lnTo>
                    <a:pt x="888161" y="102552"/>
                  </a:lnTo>
                  <a:lnTo>
                    <a:pt x="890943" y="113296"/>
                  </a:lnTo>
                  <a:lnTo>
                    <a:pt x="906335" y="108496"/>
                  </a:lnTo>
                  <a:close/>
                </a:path>
                <a:path w="4371975" h="457834">
                  <a:moveTo>
                    <a:pt x="947597" y="96227"/>
                  </a:moveTo>
                  <a:lnTo>
                    <a:pt x="943978" y="85737"/>
                  </a:lnTo>
                  <a:lnTo>
                    <a:pt x="936688" y="87858"/>
                  </a:lnTo>
                  <a:lnTo>
                    <a:pt x="929398" y="89979"/>
                  </a:lnTo>
                  <a:lnTo>
                    <a:pt x="932116" y="100736"/>
                  </a:lnTo>
                  <a:lnTo>
                    <a:pt x="947597" y="96227"/>
                  </a:lnTo>
                  <a:close/>
                </a:path>
                <a:path w="4371975" h="457834">
                  <a:moveTo>
                    <a:pt x="988910" y="84213"/>
                  </a:moveTo>
                  <a:lnTo>
                    <a:pt x="985367" y="73698"/>
                  </a:lnTo>
                  <a:lnTo>
                    <a:pt x="978077" y="75819"/>
                  </a:lnTo>
                  <a:lnTo>
                    <a:pt x="970788" y="77939"/>
                  </a:lnTo>
                  <a:lnTo>
                    <a:pt x="973429" y="88709"/>
                  </a:lnTo>
                  <a:lnTo>
                    <a:pt x="988910" y="84213"/>
                  </a:lnTo>
                  <a:close/>
                </a:path>
                <a:path w="4371975" h="457834">
                  <a:moveTo>
                    <a:pt x="1030236" y="72174"/>
                  </a:moveTo>
                  <a:lnTo>
                    <a:pt x="1026769" y="61645"/>
                  </a:lnTo>
                  <a:lnTo>
                    <a:pt x="1019479" y="63766"/>
                  </a:lnTo>
                  <a:lnTo>
                    <a:pt x="1012190" y="65887"/>
                  </a:lnTo>
                  <a:lnTo>
                    <a:pt x="1014755" y="76682"/>
                  </a:lnTo>
                  <a:lnTo>
                    <a:pt x="1030236" y="72174"/>
                  </a:lnTo>
                  <a:close/>
                </a:path>
                <a:path w="4371975" h="457834">
                  <a:moveTo>
                    <a:pt x="1071753" y="60845"/>
                  </a:moveTo>
                  <a:lnTo>
                    <a:pt x="1068362" y="50279"/>
                  </a:lnTo>
                  <a:lnTo>
                    <a:pt x="1061034" y="52247"/>
                  </a:lnTo>
                  <a:lnTo>
                    <a:pt x="1053706" y="54203"/>
                  </a:lnTo>
                  <a:lnTo>
                    <a:pt x="1056182" y="65024"/>
                  </a:lnTo>
                  <a:lnTo>
                    <a:pt x="1071753" y="60845"/>
                  </a:lnTo>
                  <a:close/>
                </a:path>
                <a:path w="4371975" h="457834">
                  <a:moveTo>
                    <a:pt x="1113320" y="49720"/>
                  </a:moveTo>
                  <a:lnTo>
                    <a:pt x="1110005" y="39141"/>
                  </a:lnTo>
                  <a:lnTo>
                    <a:pt x="1102677" y="41097"/>
                  </a:lnTo>
                  <a:lnTo>
                    <a:pt x="1095349" y="43065"/>
                  </a:lnTo>
                  <a:lnTo>
                    <a:pt x="1097749" y="53886"/>
                  </a:lnTo>
                  <a:lnTo>
                    <a:pt x="1113320" y="49720"/>
                  </a:lnTo>
                  <a:close/>
                </a:path>
                <a:path w="4371975" h="457834">
                  <a:moveTo>
                    <a:pt x="1154887" y="38582"/>
                  </a:moveTo>
                  <a:lnTo>
                    <a:pt x="1151661" y="27978"/>
                  </a:lnTo>
                  <a:lnTo>
                    <a:pt x="1144333" y="29933"/>
                  </a:lnTo>
                  <a:lnTo>
                    <a:pt x="1137005" y="31889"/>
                  </a:lnTo>
                  <a:lnTo>
                    <a:pt x="1139317" y="42748"/>
                  </a:lnTo>
                  <a:lnTo>
                    <a:pt x="1154887" y="38582"/>
                  </a:lnTo>
                  <a:close/>
                </a:path>
                <a:path w="4371975" h="457834">
                  <a:moveTo>
                    <a:pt x="1196670" y="28295"/>
                  </a:moveTo>
                  <a:lnTo>
                    <a:pt x="1193533" y="17653"/>
                  </a:lnTo>
                  <a:lnTo>
                    <a:pt x="1186154" y="19443"/>
                  </a:lnTo>
                  <a:lnTo>
                    <a:pt x="1178775" y="21234"/>
                  </a:lnTo>
                  <a:lnTo>
                    <a:pt x="1180998" y="32092"/>
                  </a:lnTo>
                  <a:lnTo>
                    <a:pt x="1196670" y="28295"/>
                  </a:lnTo>
                  <a:close/>
                </a:path>
                <a:path w="4371975" h="457834">
                  <a:moveTo>
                    <a:pt x="1238504" y="18161"/>
                  </a:moveTo>
                  <a:lnTo>
                    <a:pt x="1235456" y="7493"/>
                  </a:lnTo>
                  <a:lnTo>
                    <a:pt x="1228077" y="9283"/>
                  </a:lnTo>
                  <a:lnTo>
                    <a:pt x="1220698" y="11074"/>
                  </a:lnTo>
                  <a:lnTo>
                    <a:pt x="1222832" y="21958"/>
                  </a:lnTo>
                  <a:lnTo>
                    <a:pt x="1238504" y="18161"/>
                  </a:lnTo>
                  <a:close/>
                </a:path>
                <a:path w="4371975" h="457834">
                  <a:moveTo>
                    <a:pt x="1280325" y="8026"/>
                  </a:moveTo>
                  <a:lnTo>
                    <a:pt x="1278102" y="0"/>
                  </a:lnTo>
                  <a:lnTo>
                    <a:pt x="1266367" y="0"/>
                  </a:lnTo>
                  <a:lnTo>
                    <a:pt x="1262608" y="914"/>
                  </a:lnTo>
                  <a:lnTo>
                    <a:pt x="1264653" y="11823"/>
                  </a:lnTo>
                  <a:lnTo>
                    <a:pt x="1280325" y="8026"/>
                  </a:lnTo>
                  <a:close/>
                </a:path>
                <a:path w="4371975" h="457834">
                  <a:moveTo>
                    <a:pt x="1317155" y="12"/>
                  </a:moveTo>
                  <a:lnTo>
                    <a:pt x="1306207" y="12"/>
                  </a:lnTo>
                  <a:lnTo>
                    <a:pt x="1306601" y="2273"/>
                  </a:lnTo>
                  <a:lnTo>
                    <a:pt x="1317155" y="12"/>
                  </a:lnTo>
                  <a:close/>
                </a:path>
                <a:path w="4371975" h="457834">
                  <a:moveTo>
                    <a:pt x="3115157" y="12"/>
                  </a:moveTo>
                  <a:lnTo>
                    <a:pt x="3099320" y="12"/>
                  </a:lnTo>
                  <a:lnTo>
                    <a:pt x="3097695" y="5994"/>
                  </a:lnTo>
                  <a:lnTo>
                    <a:pt x="3113405" y="9601"/>
                  </a:lnTo>
                  <a:lnTo>
                    <a:pt x="3115157" y="12"/>
                  </a:lnTo>
                  <a:close/>
                </a:path>
                <a:path w="4371975" h="457834">
                  <a:moveTo>
                    <a:pt x="3157436" y="8318"/>
                  </a:moveTo>
                  <a:lnTo>
                    <a:pt x="3150044" y="6616"/>
                  </a:lnTo>
                  <a:lnTo>
                    <a:pt x="3142640" y="4927"/>
                  </a:lnTo>
                  <a:lnTo>
                    <a:pt x="3139630" y="15608"/>
                  </a:lnTo>
                  <a:lnTo>
                    <a:pt x="3155340" y="19202"/>
                  </a:lnTo>
                  <a:lnTo>
                    <a:pt x="3157436" y="8318"/>
                  </a:lnTo>
                  <a:close/>
                </a:path>
                <a:path w="4371975" h="457834">
                  <a:moveTo>
                    <a:pt x="3199409" y="18249"/>
                  </a:moveTo>
                  <a:lnTo>
                    <a:pt x="3192068" y="16319"/>
                  </a:lnTo>
                  <a:lnTo>
                    <a:pt x="3184702" y="14503"/>
                  </a:lnTo>
                  <a:lnTo>
                    <a:pt x="3181578" y="25158"/>
                  </a:lnTo>
                  <a:lnTo>
                    <a:pt x="3189414" y="27076"/>
                  </a:lnTo>
                  <a:lnTo>
                    <a:pt x="3197199" y="29133"/>
                  </a:lnTo>
                  <a:lnTo>
                    <a:pt x="3199409" y="18249"/>
                  </a:lnTo>
                  <a:close/>
                </a:path>
                <a:path w="4371975" h="457834">
                  <a:moveTo>
                    <a:pt x="3241103" y="29260"/>
                  </a:moveTo>
                  <a:lnTo>
                    <a:pt x="3233763" y="27330"/>
                  </a:lnTo>
                  <a:lnTo>
                    <a:pt x="3226422" y="25400"/>
                  </a:lnTo>
                  <a:lnTo>
                    <a:pt x="3223222" y="36004"/>
                  </a:lnTo>
                  <a:lnTo>
                    <a:pt x="3238804" y="40119"/>
                  </a:lnTo>
                  <a:lnTo>
                    <a:pt x="3241103" y="29260"/>
                  </a:lnTo>
                  <a:close/>
                </a:path>
                <a:path w="4371975" h="457834">
                  <a:moveTo>
                    <a:pt x="3282797" y="40259"/>
                  </a:moveTo>
                  <a:lnTo>
                    <a:pt x="3275457" y="38328"/>
                  </a:lnTo>
                  <a:lnTo>
                    <a:pt x="3268116" y="36398"/>
                  </a:lnTo>
                  <a:lnTo>
                    <a:pt x="3264827" y="46990"/>
                  </a:lnTo>
                  <a:lnTo>
                    <a:pt x="3280410" y="51092"/>
                  </a:lnTo>
                  <a:lnTo>
                    <a:pt x="3282797" y="40259"/>
                  </a:lnTo>
                  <a:close/>
                </a:path>
                <a:path w="4371975" h="457834">
                  <a:moveTo>
                    <a:pt x="3324491" y="51257"/>
                  </a:moveTo>
                  <a:lnTo>
                    <a:pt x="3317151" y="49326"/>
                  </a:lnTo>
                  <a:lnTo>
                    <a:pt x="3309810" y="47396"/>
                  </a:lnTo>
                  <a:lnTo>
                    <a:pt x="3306432" y="57962"/>
                  </a:lnTo>
                  <a:lnTo>
                    <a:pt x="3322015" y="62064"/>
                  </a:lnTo>
                  <a:lnTo>
                    <a:pt x="3324491" y="51257"/>
                  </a:lnTo>
                  <a:close/>
                </a:path>
                <a:path w="4371975" h="457834">
                  <a:moveTo>
                    <a:pt x="3366033" y="62852"/>
                  </a:moveTo>
                  <a:lnTo>
                    <a:pt x="3358756" y="60680"/>
                  </a:lnTo>
                  <a:lnTo>
                    <a:pt x="3351479" y="58508"/>
                  </a:lnTo>
                  <a:lnTo>
                    <a:pt x="3348012" y="69037"/>
                  </a:lnTo>
                  <a:lnTo>
                    <a:pt x="3363455" y="73647"/>
                  </a:lnTo>
                  <a:lnTo>
                    <a:pt x="3366033" y="62852"/>
                  </a:lnTo>
                  <a:close/>
                </a:path>
                <a:path w="4371975" h="457834">
                  <a:moveTo>
                    <a:pt x="3407359" y="75171"/>
                  </a:moveTo>
                  <a:lnTo>
                    <a:pt x="3400082" y="72999"/>
                  </a:lnTo>
                  <a:lnTo>
                    <a:pt x="3392805" y="70827"/>
                  </a:lnTo>
                  <a:lnTo>
                    <a:pt x="3389249" y="81330"/>
                  </a:lnTo>
                  <a:lnTo>
                    <a:pt x="3404705" y="85940"/>
                  </a:lnTo>
                  <a:lnTo>
                    <a:pt x="3407359" y="75171"/>
                  </a:lnTo>
                  <a:close/>
                </a:path>
                <a:path w="4371975" h="457834">
                  <a:moveTo>
                    <a:pt x="3448685" y="87490"/>
                  </a:moveTo>
                  <a:lnTo>
                    <a:pt x="3441408" y="85318"/>
                  </a:lnTo>
                  <a:lnTo>
                    <a:pt x="3434130" y="83146"/>
                  </a:lnTo>
                  <a:lnTo>
                    <a:pt x="3430498" y="93624"/>
                  </a:lnTo>
                  <a:lnTo>
                    <a:pt x="3445941" y="98234"/>
                  </a:lnTo>
                  <a:lnTo>
                    <a:pt x="3448685" y="87490"/>
                  </a:lnTo>
                  <a:close/>
                </a:path>
                <a:path w="4371975" h="457834">
                  <a:moveTo>
                    <a:pt x="3490010" y="99809"/>
                  </a:moveTo>
                  <a:lnTo>
                    <a:pt x="3482733" y="97637"/>
                  </a:lnTo>
                  <a:lnTo>
                    <a:pt x="3475456" y="95465"/>
                  </a:lnTo>
                  <a:lnTo>
                    <a:pt x="3471735" y="105930"/>
                  </a:lnTo>
                  <a:lnTo>
                    <a:pt x="3487178" y="110528"/>
                  </a:lnTo>
                  <a:lnTo>
                    <a:pt x="3490010" y="99809"/>
                  </a:lnTo>
                  <a:close/>
                </a:path>
                <a:path w="4371975" h="457834">
                  <a:moveTo>
                    <a:pt x="3531120" y="112776"/>
                  </a:moveTo>
                  <a:lnTo>
                    <a:pt x="3523919" y="110388"/>
                  </a:lnTo>
                  <a:lnTo>
                    <a:pt x="3516719" y="108000"/>
                  </a:lnTo>
                  <a:lnTo>
                    <a:pt x="3512909" y="118414"/>
                  </a:lnTo>
                  <a:lnTo>
                    <a:pt x="3528212" y="123482"/>
                  </a:lnTo>
                  <a:lnTo>
                    <a:pt x="3531120" y="112776"/>
                  </a:lnTo>
                  <a:close/>
                </a:path>
                <a:path w="4371975" h="457834">
                  <a:moveTo>
                    <a:pt x="3572040" y="126352"/>
                  </a:moveTo>
                  <a:lnTo>
                    <a:pt x="3564839" y="123964"/>
                  </a:lnTo>
                  <a:lnTo>
                    <a:pt x="3557638" y="121577"/>
                  </a:lnTo>
                  <a:lnTo>
                    <a:pt x="3553752" y="131965"/>
                  </a:lnTo>
                  <a:lnTo>
                    <a:pt x="3569055" y="137045"/>
                  </a:lnTo>
                  <a:lnTo>
                    <a:pt x="3572040" y="126352"/>
                  </a:lnTo>
                  <a:close/>
                </a:path>
                <a:path w="4371975" h="457834">
                  <a:moveTo>
                    <a:pt x="3612972" y="139928"/>
                  </a:moveTo>
                  <a:lnTo>
                    <a:pt x="3605771" y="137541"/>
                  </a:lnTo>
                  <a:lnTo>
                    <a:pt x="3598570" y="135153"/>
                  </a:lnTo>
                  <a:lnTo>
                    <a:pt x="3594608" y="145516"/>
                  </a:lnTo>
                  <a:lnTo>
                    <a:pt x="3609911" y="150596"/>
                  </a:lnTo>
                  <a:lnTo>
                    <a:pt x="3612972" y="139928"/>
                  </a:lnTo>
                  <a:close/>
                </a:path>
                <a:path w="4371975" h="457834">
                  <a:moveTo>
                    <a:pt x="3653904" y="153492"/>
                  </a:moveTo>
                  <a:lnTo>
                    <a:pt x="3646703" y="151104"/>
                  </a:lnTo>
                  <a:lnTo>
                    <a:pt x="3639502" y="148717"/>
                  </a:lnTo>
                  <a:lnTo>
                    <a:pt x="3635464" y="159054"/>
                  </a:lnTo>
                  <a:lnTo>
                    <a:pt x="3650767" y="164122"/>
                  </a:lnTo>
                  <a:lnTo>
                    <a:pt x="3653904" y="153492"/>
                  </a:lnTo>
                  <a:close/>
                </a:path>
                <a:path w="4371975" h="457834">
                  <a:moveTo>
                    <a:pt x="3694633" y="167627"/>
                  </a:moveTo>
                  <a:lnTo>
                    <a:pt x="3687508" y="165023"/>
                  </a:lnTo>
                  <a:lnTo>
                    <a:pt x="3680383" y="162420"/>
                  </a:lnTo>
                  <a:lnTo>
                    <a:pt x="3676269" y="172720"/>
                  </a:lnTo>
                  <a:lnTo>
                    <a:pt x="3691420" y="178244"/>
                  </a:lnTo>
                  <a:lnTo>
                    <a:pt x="3694633" y="167627"/>
                  </a:lnTo>
                  <a:close/>
                </a:path>
                <a:path w="4371975" h="457834">
                  <a:moveTo>
                    <a:pt x="3735146" y="182384"/>
                  </a:moveTo>
                  <a:lnTo>
                    <a:pt x="3728021" y="179781"/>
                  </a:lnTo>
                  <a:lnTo>
                    <a:pt x="3720896" y="177190"/>
                  </a:lnTo>
                  <a:lnTo>
                    <a:pt x="3716705" y="187452"/>
                  </a:lnTo>
                  <a:lnTo>
                    <a:pt x="3731857" y="192976"/>
                  </a:lnTo>
                  <a:lnTo>
                    <a:pt x="3735146" y="182384"/>
                  </a:lnTo>
                  <a:close/>
                </a:path>
                <a:path w="4371975" h="457834">
                  <a:moveTo>
                    <a:pt x="3775646" y="197142"/>
                  </a:moveTo>
                  <a:lnTo>
                    <a:pt x="3768521" y="194538"/>
                  </a:lnTo>
                  <a:lnTo>
                    <a:pt x="3761397" y="191935"/>
                  </a:lnTo>
                  <a:lnTo>
                    <a:pt x="3757142" y="202184"/>
                  </a:lnTo>
                  <a:lnTo>
                    <a:pt x="3772293" y="207708"/>
                  </a:lnTo>
                  <a:lnTo>
                    <a:pt x="3775646" y="197142"/>
                  </a:lnTo>
                  <a:close/>
                </a:path>
                <a:path w="4371975" h="457834">
                  <a:moveTo>
                    <a:pt x="3816159" y="211912"/>
                  </a:moveTo>
                  <a:lnTo>
                    <a:pt x="3809034" y="209308"/>
                  </a:lnTo>
                  <a:lnTo>
                    <a:pt x="3801910" y="206705"/>
                  </a:lnTo>
                  <a:lnTo>
                    <a:pt x="3797579" y="216928"/>
                  </a:lnTo>
                  <a:lnTo>
                    <a:pt x="3812730" y="222453"/>
                  </a:lnTo>
                  <a:lnTo>
                    <a:pt x="3816159" y="211912"/>
                  </a:lnTo>
                  <a:close/>
                </a:path>
                <a:path w="4371975" h="457834">
                  <a:moveTo>
                    <a:pt x="3856558" y="226949"/>
                  </a:moveTo>
                  <a:lnTo>
                    <a:pt x="3849509" y="224155"/>
                  </a:lnTo>
                  <a:lnTo>
                    <a:pt x="3842435" y="221411"/>
                  </a:lnTo>
                  <a:lnTo>
                    <a:pt x="3838041" y="231609"/>
                  </a:lnTo>
                  <a:lnTo>
                    <a:pt x="3845560" y="234518"/>
                  </a:lnTo>
                  <a:lnTo>
                    <a:pt x="3853053" y="237477"/>
                  </a:lnTo>
                  <a:lnTo>
                    <a:pt x="3856558" y="226949"/>
                  </a:lnTo>
                  <a:close/>
                </a:path>
                <a:path w="4371975" h="457834">
                  <a:moveTo>
                    <a:pt x="3896639" y="242836"/>
                  </a:moveTo>
                  <a:lnTo>
                    <a:pt x="3889591" y="240042"/>
                  </a:lnTo>
                  <a:lnTo>
                    <a:pt x="3882542" y="237248"/>
                  </a:lnTo>
                  <a:lnTo>
                    <a:pt x="3878084" y="247408"/>
                  </a:lnTo>
                  <a:lnTo>
                    <a:pt x="3893070" y="253352"/>
                  </a:lnTo>
                  <a:lnTo>
                    <a:pt x="3896639" y="242836"/>
                  </a:lnTo>
                  <a:close/>
                </a:path>
                <a:path w="4371975" h="457834">
                  <a:moveTo>
                    <a:pt x="3936720" y="258724"/>
                  </a:moveTo>
                  <a:lnTo>
                    <a:pt x="3929672" y="255930"/>
                  </a:lnTo>
                  <a:lnTo>
                    <a:pt x="3922623" y="253136"/>
                  </a:lnTo>
                  <a:lnTo>
                    <a:pt x="3918102" y="263271"/>
                  </a:lnTo>
                  <a:lnTo>
                    <a:pt x="3933088" y="269201"/>
                  </a:lnTo>
                  <a:lnTo>
                    <a:pt x="3936720" y="258724"/>
                  </a:lnTo>
                  <a:close/>
                </a:path>
                <a:path w="4371975" h="457834">
                  <a:moveTo>
                    <a:pt x="3976801" y="274599"/>
                  </a:moveTo>
                  <a:lnTo>
                    <a:pt x="3969753" y="271805"/>
                  </a:lnTo>
                  <a:lnTo>
                    <a:pt x="3962704" y="269011"/>
                  </a:lnTo>
                  <a:lnTo>
                    <a:pt x="3958120" y="279120"/>
                  </a:lnTo>
                  <a:lnTo>
                    <a:pt x="3973106" y="285051"/>
                  </a:lnTo>
                  <a:lnTo>
                    <a:pt x="3976801" y="274599"/>
                  </a:lnTo>
                  <a:close/>
                </a:path>
                <a:path w="4371975" h="457834">
                  <a:moveTo>
                    <a:pt x="4016883" y="290487"/>
                  </a:moveTo>
                  <a:lnTo>
                    <a:pt x="4009834" y="287693"/>
                  </a:lnTo>
                  <a:lnTo>
                    <a:pt x="4002786" y="284899"/>
                  </a:lnTo>
                  <a:lnTo>
                    <a:pt x="3998137" y="294982"/>
                  </a:lnTo>
                  <a:lnTo>
                    <a:pt x="4013123" y="300913"/>
                  </a:lnTo>
                  <a:lnTo>
                    <a:pt x="4016883" y="290487"/>
                  </a:lnTo>
                  <a:close/>
                </a:path>
                <a:path w="4371975" h="457834">
                  <a:moveTo>
                    <a:pt x="4056570" y="307314"/>
                  </a:moveTo>
                  <a:lnTo>
                    <a:pt x="4049598" y="304330"/>
                  </a:lnTo>
                  <a:lnTo>
                    <a:pt x="4042626" y="301345"/>
                  </a:lnTo>
                  <a:lnTo>
                    <a:pt x="4037927" y="311391"/>
                  </a:lnTo>
                  <a:lnTo>
                    <a:pt x="4052747" y="317728"/>
                  </a:lnTo>
                  <a:lnTo>
                    <a:pt x="4056570" y="307314"/>
                  </a:lnTo>
                  <a:close/>
                </a:path>
                <a:path w="4371975" h="457834">
                  <a:moveTo>
                    <a:pt x="4096207" y="324256"/>
                  </a:moveTo>
                  <a:lnTo>
                    <a:pt x="4089235" y="321271"/>
                  </a:lnTo>
                  <a:lnTo>
                    <a:pt x="4082262" y="318287"/>
                  </a:lnTo>
                  <a:lnTo>
                    <a:pt x="4077500" y="328307"/>
                  </a:lnTo>
                  <a:lnTo>
                    <a:pt x="4092333" y="334645"/>
                  </a:lnTo>
                  <a:lnTo>
                    <a:pt x="4096207" y="324256"/>
                  </a:lnTo>
                  <a:close/>
                </a:path>
                <a:path w="4371975" h="457834">
                  <a:moveTo>
                    <a:pt x="4135844" y="341198"/>
                  </a:moveTo>
                  <a:lnTo>
                    <a:pt x="4128871" y="338213"/>
                  </a:lnTo>
                  <a:lnTo>
                    <a:pt x="4121899" y="335229"/>
                  </a:lnTo>
                  <a:lnTo>
                    <a:pt x="4117073" y="345224"/>
                  </a:lnTo>
                  <a:lnTo>
                    <a:pt x="4131907" y="351561"/>
                  </a:lnTo>
                  <a:lnTo>
                    <a:pt x="4135844" y="341198"/>
                  </a:lnTo>
                  <a:close/>
                </a:path>
                <a:path w="4371975" h="457834">
                  <a:moveTo>
                    <a:pt x="4175493" y="358140"/>
                  </a:moveTo>
                  <a:lnTo>
                    <a:pt x="4168521" y="355155"/>
                  </a:lnTo>
                  <a:lnTo>
                    <a:pt x="4161548" y="352171"/>
                  </a:lnTo>
                  <a:lnTo>
                    <a:pt x="4156672" y="362140"/>
                  </a:lnTo>
                  <a:lnTo>
                    <a:pt x="4171492" y="368477"/>
                  </a:lnTo>
                  <a:lnTo>
                    <a:pt x="4175493" y="358140"/>
                  </a:lnTo>
                  <a:close/>
                </a:path>
                <a:path w="4371975" h="457834">
                  <a:moveTo>
                    <a:pt x="4214977" y="375437"/>
                  </a:moveTo>
                  <a:lnTo>
                    <a:pt x="4208081" y="372275"/>
                  </a:lnTo>
                  <a:lnTo>
                    <a:pt x="4201185" y="369125"/>
                  </a:lnTo>
                  <a:lnTo>
                    <a:pt x="4196257" y="379044"/>
                  </a:lnTo>
                  <a:lnTo>
                    <a:pt x="4210913" y="385762"/>
                  </a:lnTo>
                  <a:lnTo>
                    <a:pt x="4214977" y="375437"/>
                  </a:lnTo>
                  <a:close/>
                </a:path>
                <a:path w="4371975" h="457834">
                  <a:moveTo>
                    <a:pt x="4254170" y="393369"/>
                  </a:moveTo>
                  <a:lnTo>
                    <a:pt x="4247273" y="390220"/>
                  </a:lnTo>
                  <a:lnTo>
                    <a:pt x="4240377" y="387070"/>
                  </a:lnTo>
                  <a:lnTo>
                    <a:pt x="4235399" y="396976"/>
                  </a:lnTo>
                  <a:lnTo>
                    <a:pt x="4250055" y="403682"/>
                  </a:lnTo>
                  <a:lnTo>
                    <a:pt x="4254170" y="393369"/>
                  </a:lnTo>
                  <a:close/>
                </a:path>
                <a:path w="4371975" h="457834">
                  <a:moveTo>
                    <a:pt x="4293374" y="411302"/>
                  </a:moveTo>
                  <a:lnTo>
                    <a:pt x="4286478" y="408152"/>
                  </a:lnTo>
                  <a:lnTo>
                    <a:pt x="4279582" y="405003"/>
                  </a:lnTo>
                  <a:lnTo>
                    <a:pt x="4274540" y="414883"/>
                  </a:lnTo>
                  <a:lnTo>
                    <a:pt x="4289209" y="421589"/>
                  </a:lnTo>
                  <a:lnTo>
                    <a:pt x="4293374" y="411302"/>
                  </a:lnTo>
                  <a:close/>
                </a:path>
                <a:path w="4371975" h="457834">
                  <a:moveTo>
                    <a:pt x="4332567" y="429260"/>
                  </a:moveTo>
                  <a:lnTo>
                    <a:pt x="4325671" y="426097"/>
                  </a:lnTo>
                  <a:lnTo>
                    <a:pt x="4318774" y="422948"/>
                  </a:lnTo>
                  <a:lnTo>
                    <a:pt x="4313682" y="432803"/>
                  </a:lnTo>
                  <a:lnTo>
                    <a:pt x="4328350" y="439508"/>
                  </a:lnTo>
                  <a:lnTo>
                    <a:pt x="4332567" y="429260"/>
                  </a:lnTo>
                  <a:close/>
                </a:path>
                <a:path w="4371975" h="457834">
                  <a:moveTo>
                    <a:pt x="4371772" y="447192"/>
                  </a:moveTo>
                  <a:lnTo>
                    <a:pt x="4364875" y="444030"/>
                  </a:lnTo>
                  <a:lnTo>
                    <a:pt x="4357979" y="440880"/>
                  </a:lnTo>
                  <a:lnTo>
                    <a:pt x="4352836" y="450710"/>
                  </a:lnTo>
                  <a:lnTo>
                    <a:pt x="4367504" y="457403"/>
                  </a:lnTo>
                  <a:lnTo>
                    <a:pt x="4371772" y="44719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409516" y="6858012"/>
              <a:ext cx="4255135" cy="457200"/>
            </a:xfrm>
            <a:custGeom>
              <a:avLst/>
              <a:gdLst/>
              <a:ahLst/>
              <a:cxnLst/>
              <a:rect l="l" t="t" r="r" b="b"/>
              <a:pathLst>
                <a:path w="4255134" h="457200">
                  <a:moveTo>
                    <a:pt x="18516" y="454456"/>
                  </a:moveTo>
                  <a:lnTo>
                    <a:pt x="14122" y="444271"/>
                  </a:lnTo>
                  <a:lnTo>
                    <a:pt x="0" y="449630"/>
                  </a:lnTo>
                  <a:lnTo>
                    <a:pt x="2501" y="457187"/>
                  </a:lnTo>
                  <a:lnTo>
                    <a:pt x="10998" y="457187"/>
                  </a:lnTo>
                  <a:lnTo>
                    <a:pt x="18516" y="454456"/>
                  </a:lnTo>
                  <a:close/>
                </a:path>
                <a:path w="4255134" h="457200">
                  <a:moveTo>
                    <a:pt x="58623" y="439204"/>
                  </a:moveTo>
                  <a:lnTo>
                    <a:pt x="54241" y="429018"/>
                  </a:lnTo>
                  <a:lnTo>
                    <a:pt x="47180" y="431698"/>
                  </a:lnTo>
                  <a:lnTo>
                    <a:pt x="40119" y="434378"/>
                  </a:lnTo>
                  <a:lnTo>
                    <a:pt x="43586" y="444919"/>
                  </a:lnTo>
                  <a:lnTo>
                    <a:pt x="58623" y="439204"/>
                  </a:lnTo>
                  <a:close/>
                </a:path>
                <a:path w="4255134" h="457200">
                  <a:moveTo>
                    <a:pt x="98780" y="424053"/>
                  </a:moveTo>
                  <a:lnTo>
                    <a:pt x="94399" y="413867"/>
                  </a:lnTo>
                  <a:lnTo>
                    <a:pt x="87337" y="416521"/>
                  </a:lnTo>
                  <a:lnTo>
                    <a:pt x="80276" y="419176"/>
                  </a:lnTo>
                  <a:lnTo>
                    <a:pt x="83731" y="429717"/>
                  </a:lnTo>
                  <a:lnTo>
                    <a:pt x="98780" y="424053"/>
                  </a:lnTo>
                  <a:close/>
                </a:path>
                <a:path w="4255134" h="457200">
                  <a:moveTo>
                    <a:pt x="138938" y="408952"/>
                  </a:moveTo>
                  <a:lnTo>
                    <a:pt x="134581" y="398754"/>
                  </a:lnTo>
                  <a:lnTo>
                    <a:pt x="127520" y="401408"/>
                  </a:lnTo>
                  <a:lnTo>
                    <a:pt x="120459" y="404063"/>
                  </a:lnTo>
                  <a:lnTo>
                    <a:pt x="123888" y="414616"/>
                  </a:lnTo>
                  <a:lnTo>
                    <a:pt x="138938" y="408952"/>
                  </a:lnTo>
                  <a:close/>
                </a:path>
                <a:path w="4255134" h="457200">
                  <a:moveTo>
                    <a:pt x="179108" y="393865"/>
                  </a:moveTo>
                  <a:lnTo>
                    <a:pt x="174764" y="383654"/>
                  </a:lnTo>
                  <a:lnTo>
                    <a:pt x="167703" y="386308"/>
                  </a:lnTo>
                  <a:lnTo>
                    <a:pt x="160642" y="388962"/>
                  </a:lnTo>
                  <a:lnTo>
                    <a:pt x="164058" y="399516"/>
                  </a:lnTo>
                  <a:lnTo>
                    <a:pt x="179108" y="393865"/>
                  </a:lnTo>
                  <a:close/>
                </a:path>
                <a:path w="4255134" h="457200">
                  <a:moveTo>
                    <a:pt x="219341" y="378929"/>
                  </a:moveTo>
                  <a:lnTo>
                    <a:pt x="215023" y="368706"/>
                  </a:lnTo>
                  <a:lnTo>
                    <a:pt x="207937" y="371322"/>
                  </a:lnTo>
                  <a:lnTo>
                    <a:pt x="200850" y="373938"/>
                  </a:lnTo>
                  <a:lnTo>
                    <a:pt x="204254" y="384492"/>
                  </a:lnTo>
                  <a:lnTo>
                    <a:pt x="219341" y="378929"/>
                  </a:lnTo>
                  <a:close/>
                </a:path>
                <a:path w="4255134" h="457200">
                  <a:moveTo>
                    <a:pt x="221576" y="341706"/>
                  </a:moveTo>
                  <a:lnTo>
                    <a:pt x="217246" y="331495"/>
                  </a:lnTo>
                  <a:lnTo>
                    <a:pt x="210146" y="334124"/>
                  </a:lnTo>
                  <a:lnTo>
                    <a:pt x="203047" y="336753"/>
                  </a:lnTo>
                  <a:lnTo>
                    <a:pt x="206476" y="347306"/>
                  </a:lnTo>
                  <a:lnTo>
                    <a:pt x="221576" y="341706"/>
                  </a:lnTo>
                  <a:close/>
                </a:path>
                <a:path w="4255134" h="457200">
                  <a:moveTo>
                    <a:pt x="259588" y="364058"/>
                  </a:moveTo>
                  <a:lnTo>
                    <a:pt x="255295" y="353834"/>
                  </a:lnTo>
                  <a:lnTo>
                    <a:pt x="248208" y="356450"/>
                  </a:lnTo>
                  <a:lnTo>
                    <a:pt x="241122" y="359067"/>
                  </a:lnTo>
                  <a:lnTo>
                    <a:pt x="244500" y="369633"/>
                  </a:lnTo>
                  <a:lnTo>
                    <a:pt x="259588" y="364058"/>
                  </a:lnTo>
                  <a:close/>
                </a:path>
                <a:path w="4255134" h="457200">
                  <a:moveTo>
                    <a:pt x="261886" y="326771"/>
                  </a:moveTo>
                  <a:lnTo>
                    <a:pt x="257581" y="316547"/>
                  </a:lnTo>
                  <a:lnTo>
                    <a:pt x="250482" y="319176"/>
                  </a:lnTo>
                  <a:lnTo>
                    <a:pt x="243382" y="321805"/>
                  </a:lnTo>
                  <a:lnTo>
                    <a:pt x="246786" y="332371"/>
                  </a:lnTo>
                  <a:lnTo>
                    <a:pt x="261886" y="326771"/>
                  </a:lnTo>
                  <a:close/>
                </a:path>
                <a:path w="4255134" h="457200">
                  <a:moveTo>
                    <a:pt x="302183" y="311835"/>
                  </a:moveTo>
                  <a:lnTo>
                    <a:pt x="297903" y="301599"/>
                  </a:lnTo>
                  <a:lnTo>
                    <a:pt x="290804" y="304228"/>
                  </a:lnTo>
                  <a:lnTo>
                    <a:pt x="283705" y="306857"/>
                  </a:lnTo>
                  <a:lnTo>
                    <a:pt x="287083" y="317423"/>
                  </a:lnTo>
                  <a:lnTo>
                    <a:pt x="302183" y="311835"/>
                  </a:lnTo>
                  <a:close/>
                </a:path>
                <a:path w="4255134" h="457200">
                  <a:moveTo>
                    <a:pt x="342569" y="297129"/>
                  </a:moveTo>
                  <a:lnTo>
                    <a:pt x="338328" y="286880"/>
                  </a:lnTo>
                  <a:lnTo>
                    <a:pt x="331203" y="289445"/>
                  </a:lnTo>
                  <a:lnTo>
                    <a:pt x="324078" y="292011"/>
                  </a:lnTo>
                  <a:lnTo>
                    <a:pt x="327418" y="302590"/>
                  </a:lnTo>
                  <a:lnTo>
                    <a:pt x="342569" y="297129"/>
                  </a:lnTo>
                  <a:close/>
                </a:path>
                <a:path w="4255134" h="457200">
                  <a:moveTo>
                    <a:pt x="382993" y="282562"/>
                  </a:moveTo>
                  <a:lnTo>
                    <a:pt x="378790" y="272300"/>
                  </a:lnTo>
                  <a:lnTo>
                    <a:pt x="371665" y="274866"/>
                  </a:lnTo>
                  <a:lnTo>
                    <a:pt x="364540" y="277431"/>
                  </a:lnTo>
                  <a:lnTo>
                    <a:pt x="367842" y="288023"/>
                  </a:lnTo>
                  <a:lnTo>
                    <a:pt x="382993" y="282562"/>
                  </a:lnTo>
                  <a:close/>
                </a:path>
                <a:path w="4255134" h="457200">
                  <a:moveTo>
                    <a:pt x="423418" y="267995"/>
                  </a:moveTo>
                  <a:lnTo>
                    <a:pt x="419252" y="257721"/>
                  </a:lnTo>
                  <a:lnTo>
                    <a:pt x="412127" y="260286"/>
                  </a:lnTo>
                  <a:lnTo>
                    <a:pt x="405003" y="262851"/>
                  </a:lnTo>
                  <a:lnTo>
                    <a:pt x="408279" y="273456"/>
                  </a:lnTo>
                  <a:lnTo>
                    <a:pt x="423418" y="267995"/>
                  </a:lnTo>
                  <a:close/>
                </a:path>
                <a:path w="4255134" h="457200">
                  <a:moveTo>
                    <a:pt x="463969" y="253720"/>
                  </a:moveTo>
                  <a:lnTo>
                    <a:pt x="459828" y="243420"/>
                  </a:lnTo>
                  <a:lnTo>
                    <a:pt x="452678" y="245910"/>
                  </a:lnTo>
                  <a:lnTo>
                    <a:pt x="445528" y="248399"/>
                  </a:lnTo>
                  <a:lnTo>
                    <a:pt x="448754" y="259003"/>
                  </a:lnTo>
                  <a:lnTo>
                    <a:pt x="463969" y="253720"/>
                  </a:lnTo>
                  <a:close/>
                </a:path>
                <a:path w="4255134" h="457200">
                  <a:moveTo>
                    <a:pt x="504545" y="239610"/>
                  </a:moveTo>
                  <a:lnTo>
                    <a:pt x="500456" y="229298"/>
                  </a:lnTo>
                  <a:lnTo>
                    <a:pt x="493306" y="231787"/>
                  </a:lnTo>
                  <a:lnTo>
                    <a:pt x="486156" y="234276"/>
                  </a:lnTo>
                  <a:lnTo>
                    <a:pt x="489343" y="244894"/>
                  </a:lnTo>
                  <a:lnTo>
                    <a:pt x="504545" y="239610"/>
                  </a:lnTo>
                  <a:close/>
                </a:path>
                <a:path w="4255134" h="457200">
                  <a:moveTo>
                    <a:pt x="545147" y="225501"/>
                  </a:moveTo>
                  <a:lnTo>
                    <a:pt x="541096" y="215176"/>
                  </a:lnTo>
                  <a:lnTo>
                    <a:pt x="533946" y="217665"/>
                  </a:lnTo>
                  <a:lnTo>
                    <a:pt x="526796" y="220154"/>
                  </a:lnTo>
                  <a:lnTo>
                    <a:pt x="529932" y="230797"/>
                  </a:lnTo>
                  <a:lnTo>
                    <a:pt x="545147" y="225501"/>
                  </a:lnTo>
                  <a:close/>
                </a:path>
                <a:path w="4255134" h="457200">
                  <a:moveTo>
                    <a:pt x="585851" y="211759"/>
                  </a:moveTo>
                  <a:lnTo>
                    <a:pt x="581850" y="201409"/>
                  </a:lnTo>
                  <a:lnTo>
                    <a:pt x="574662" y="203796"/>
                  </a:lnTo>
                  <a:lnTo>
                    <a:pt x="567474" y="206184"/>
                  </a:lnTo>
                  <a:lnTo>
                    <a:pt x="570572" y="216839"/>
                  </a:lnTo>
                  <a:lnTo>
                    <a:pt x="585851" y="211759"/>
                  </a:lnTo>
                  <a:close/>
                </a:path>
                <a:path w="4255134" h="457200">
                  <a:moveTo>
                    <a:pt x="626618" y="198221"/>
                  </a:moveTo>
                  <a:lnTo>
                    <a:pt x="622681" y="187858"/>
                  </a:lnTo>
                  <a:lnTo>
                    <a:pt x="615492" y="190246"/>
                  </a:lnTo>
                  <a:lnTo>
                    <a:pt x="608304" y="192633"/>
                  </a:lnTo>
                  <a:lnTo>
                    <a:pt x="611352" y="203301"/>
                  </a:lnTo>
                  <a:lnTo>
                    <a:pt x="626618" y="198221"/>
                  </a:lnTo>
                  <a:close/>
                </a:path>
                <a:path w="4255134" h="457200">
                  <a:moveTo>
                    <a:pt x="667397" y="184683"/>
                  </a:moveTo>
                  <a:lnTo>
                    <a:pt x="663511" y="174294"/>
                  </a:lnTo>
                  <a:lnTo>
                    <a:pt x="656323" y="176682"/>
                  </a:lnTo>
                  <a:lnTo>
                    <a:pt x="649135" y="179070"/>
                  </a:lnTo>
                  <a:lnTo>
                    <a:pt x="652119" y="189750"/>
                  </a:lnTo>
                  <a:lnTo>
                    <a:pt x="667397" y="184683"/>
                  </a:lnTo>
                  <a:close/>
                </a:path>
                <a:path w="4255134" h="457200">
                  <a:moveTo>
                    <a:pt x="708317" y="171577"/>
                  </a:moveTo>
                  <a:lnTo>
                    <a:pt x="704481" y="161163"/>
                  </a:lnTo>
                  <a:lnTo>
                    <a:pt x="697255" y="163436"/>
                  </a:lnTo>
                  <a:lnTo>
                    <a:pt x="690029" y="165709"/>
                  </a:lnTo>
                  <a:lnTo>
                    <a:pt x="692962" y="176403"/>
                  </a:lnTo>
                  <a:lnTo>
                    <a:pt x="708317" y="171577"/>
                  </a:lnTo>
                  <a:close/>
                </a:path>
                <a:path w="4255134" h="457200">
                  <a:moveTo>
                    <a:pt x="749312" y="158699"/>
                  </a:moveTo>
                  <a:lnTo>
                    <a:pt x="745540" y="148259"/>
                  </a:lnTo>
                  <a:lnTo>
                    <a:pt x="738314" y="150533"/>
                  </a:lnTo>
                  <a:lnTo>
                    <a:pt x="731088" y="152806"/>
                  </a:lnTo>
                  <a:lnTo>
                    <a:pt x="733958" y="163525"/>
                  </a:lnTo>
                  <a:lnTo>
                    <a:pt x="749312" y="158699"/>
                  </a:lnTo>
                  <a:close/>
                </a:path>
                <a:path w="4255134" h="457200">
                  <a:moveTo>
                    <a:pt x="790295" y="145808"/>
                  </a:moveTo>
                  <a:lnTo>
                    <a:pt x="786587" y="135356"/>
                  </a:lnTo>
                  <a:lnTo>
                    <a:pt x="779360" y="137629"/>
                  </a:lnTo>
                  <a:lnTo>
                    <a:pt x="772134" y="139903"/>
                  </a:lnTo>
                  <a:lnTo>
                    <a:pt x="774941" y="150634"/>
                  </a:lnTo>
                  <a:lnTo>
                    <a:pt x="790295" y="145808"/>
                  </a:lnTo>
                  <a:close/>
                </a:path>
                <a:path w="4255134" h="457200">
                  <a:moveTo>
                    <a:pt x="831443" y="133477"/>
                  </a:moveTo>
                  <a:lnTo>
                    <a:pt x="827798" y="122999"/>
                  </a:lnTo>
                  <a:lnTo>
                    <a:pt x="820534" y="125133"/>
                  </a:lnTo>
                  <a:lnTo>
                    <a:pt x="813269" y="127266"/>
                  </a:lnTo>
                  <a:lnTo>
                    <a:pt x="816000" y="138023"/>
                  </a:lnTo>
                  <a:lnTo>
                    <a:pt x="831443" y="133477"/>
                  </a:lnTo>
                  <a:close/>
                </a:path>
                <a:path w="4255134" h="457200">
                  <a:moveTo>
                    <a:pt x="872655" y="121348"/>
                  </a:moveTo>
                  <a:lnTo>
                    <a:pt x="869073" y="110845"/>
                  </a:lnTo>
                  <a:lnTo>
                    <a:pt x="861809" y="112979"/>
                  </a:lnTo>
                  <a:lnTo>
                    <a:pt x="854544" y="115112"/>
                  </a:lnTo>
                  <a:lnTo>
                    <a:pt x="857211" y="125882"/>
                  </a:lnTo>
                  <a:lnTo>
                    <a:pt x="872655" y="121348"/>
                  </a:lnTo>
                  <a:close/>
                </a:path>
                <a:path w="4255134" h="457200">
                  <a:moveTo>
                    <a:pt x="913866" y="109220"/>
                  </a:moveTo>
                  <a:lnTo>
                    <a:pt x="910361" y="98704"/>
                  </a:lnTo>
                  <a:lnTo>
                    <a:pt x="903097" y="100838"/>
                  </a:lnTo>
                  <a:lnTo>
                    <a:pt x="895832" y="102971"/>
                  </a:lnTo>
                  <a:lnTo>
                    <a:pt x="898423" y="113766"/>
                  </a:lnTo>
                  <a:lnTo>
                    <a:pt x="913866" y="109220"/>
                  </a:lnTo>
                  <a:close/>
                </a:path>
                <a:path w="4255134" h="457200">
                  <a:moveTo>
                    <a:pt x="955268" y="97751"/>
                  </a:moveTo>
                  <a:lnTo>
                    <a:pt x="951826" y="87210"/>
                  </a:lnTo>
                  <a:lnTo>
                    <a:pt x="944524" y="89192"/>
                  </a:lnTo>
                  <a:lnTo>
                    <a:pt x="937221" y="91173"/>
                  </a:lnTo>
                  <a:lnTo>
                    <a:pt x="939736" y="101981"/>
                  </a:lnTo>
                  <a:lnTo>
                    <a:pt x="955268" y="97751"/>
                  </a:lnTo>
                  <a:close/>
                </a:path>
                <a:path w="4255134" h="457200">
                  <a:moveTo>
                    <a:pt x="996708" y="86487"/>
                  </a:moveTo>
                  <a:lnTo>
                    <a:pt x="993355" y="75920"/>
                  </a:lnTo>
                  <a:lnTo>
                    <a:pt x="986053" y="77901"/>
                  </a:lnTo>
                  <a:lnTo>
                    <a:pt x="978750" y="79883"/>
                  </a:lnTo>
                  <a:lnTo>
                    <a:pt x="981189" y="90703"/>
                  </a:lnTo>
                  <a:lnTo>
                    <a:pt x="996708" y="86487"/>
                  </a:lnTo>
                  <a:close/>
                </a:path>
                <a:path w="4255134" h="457200">
                  <a:moveTo>
                    <a:pt x="1038161" y="75234"/>
                  </a:moveTo>
                  <a:lnTo>
                    <a:pt x="1034884" y="64643"/>
                  </a:lnTo>
                  <a:lnTo>
                    <a:pt x="1027582" y="66624"/>
                  </a:lnTo>
                  <a:lnTo>
                    <a:pt x="1020279" y="68605"/>
                  </a:lnTo>
                  <a:lnTo>
                    <a:pt x="1022629" y="79451"/>
                  </a:lnTo>
                  <a:lnTo>
                    <a:pt x="1038161" y="75234"/>
                  </a:lnTo>
                  <a:close/>
                </a:path>
                <a:path w="4255134" h="457200">
                  <a:moveTo>
                    <a:pt x="1079817" y="64757"/>
                  </a:moveTo>
                  <a:lnTo>
                    <a:pt x="1076629" y="54127"/>
                  </a:lnTo>
                  <a:lnTo>
                    <a:pt x="1069276" y="55943"/>
                  </a:lnTo>
                  <a:lnTo>
                    <a:pt x="1061923" y="57759"/>
                  </a:lnTo>
                  <a:lnTo>
                    <a:pt x="1064196" y="68618"/>
                  </a:lnTo>
                  <a:lnTo>
                    <a:pt x="1079817" y="64757"/>
                  </a:lnTo>
                  <a:close/>
                </a:path>
                <a:path w="4255134" h="457200">
                  <a:moveTo>
                    <a:pt x="1121511" y="54444"/>
                  </a:moveTo>
                  <a:lnTo>
                    <a:pt x="1118412" y="43802"/>
                  </a:lnTo>
                  <a:lnTo>
                    <a:pt x="1111059" y="45618"/>
                  </a:lnTo>
                  <a:lnTo>
                    <a:pt x="1103706" y="47434"/>
                  </a:lnTo>
                  <a:lnTo>
                    <a:pt x="1105890" y="58305"/>
                  </a:lnTo>
                  <a:lnTo>
                    <a:pt x="1121511" y="54444"/>
                  </a:lnTo>
                  <a:close/>
                </a:path>
                <a:path w="4255134" h="457200">
                  <a:moveTo>
                    <a:pt x="1163205" y="44132"/>
                  </a:moveTo>
                  <a:lnTo>
                    <a:pt x="1160195" y="33464"/>
                  </a:lnTo>
                  <a:lnTo>
                    <a:pt x="1152842" y="35280"/>
                  </a:lnTo>
                  <a:lnTo>
                    <a:pt x="1145489" y="37096"/>
                  </a:lnTo>
                  <a:lnTo>
                    <a:pt x="1147584" y="47993"/>
                  </a:lnTo>
                  <a:lnTo>
                    <a:pt x="1163205" y="44132"/>
                  </a:lnTo>
                  <a:close/>
                </a:path>
                <a:path w="4255134" h="457200">
                  <a:moveTo>
                    <a:pt x="1205103" y="34747"/>
                  </a:moveTo>
                  <a:lnTo>
                    <a:pt x="1202182" y="24053"/>
                  </a:lnTo>
                  <a:lnTo>
                    <a:pt x="1194790" y="25679"/>
                  </a:lnTo>
                  <a:lnTo>
                    <a:pt x="1187399" y="27317"/>
                  </a:lnTo>
                  <a:lnTo>
                    <a:pt x="1189393" y="38214"/>
                  </a:lnTo>
                  <a:lnTo>
                    <a:pt x="1205103" y="34747"/>
                  </a:lnTo>
                  <a:close/>
                </a:path>
                <a:path w="4255134" h="457200">
                  <a:moveTo>
                    <a:pt x="1247051" y="25501"/>
                  </a:moveTo>
                  <a:lnTo>
                    <a:pt x="1244219" y="14782"/>
                  </a:lnTo>
                  <a:lnTo>
                    <a:pt x="1236827" y="16408"/>
                  </a:lnTo>
                  <a:lnTo>
                    <a:pt x="1229436" y="18046"/>
                  </a:lnTo>
                  <a:lnTo>
                    <a:pt x="1231341" y="28968"/>
                  </a:lnTo>
                  <a:lnTo>
                    <a:pt x="1247051" y="25501"/>
                  </a:lnTo>
                  <a:close/>
                </a:path>
                <a:path w="4255134" h="457200">
                  <a:moveTo>
                    <a:pt x="1288973" y="16256"/>
                  </a:moveTo>
                  <a:lnTo>
                    <a:pt x="1286243" y="5499"/>
                  </a:lnTo>
                  <a:lnTo>
                    <a:pt x="1278851" y="7137"/>
                  </a:lnTo>
                  <a:lnTo>
                    <a:pt x="1271460" y="8763"/>
                  </a:lnTo>
                  <a:lnTo>
                    <a:pt x="1273263" y="19723"/>
                  </a:lnTo>
                  <a:lnTo>
                    <a:pt x="1288973" y="16256"/>
                  </a:lnTo>
                  <a:close/>
                </a:path>
                <a:path w="4255134" h="457200">
                  <a:moveTo>
                    <a:pt x="1331137" y="8051"/>
                  </a:moveTo>
                  <a:lnTo>
                    <a:pt x="1329169" y="0"/>
                  </a:lnTo>
                  <a:lnTo>
                    <a:pt x="1314348" y="0"/>
                  </a:lnTo>
                  <a:lnTo>
                    <a:pt x="1313624" y="139"/>
                  </a:lnTo>
                  <a:lnTo>
                    <a:pt x="1315339" y="11099"/>
                  </a:lnTo>
                  <a:lnTo>
                    <a:pt x="1331137" y="8051"/>
                  </a:lnTo>
                  <a:close/>
                </a:path>
                <a:path w="4255134" h="457200">
                  <a:moveTo>
                    <a:pt x="1373314" y="0"/>
                  </a:moveTo>
                  <a:lnTo>
                    <a:pt x="1357071" y="0"/>
                  </a:lnTo>
                  <a:lnTo>
                    <a:pt x="1357515" y="2971"/>
                  </a:lnTo>
                  <a:lnTo>
                    <a:pt x="1365415" y="1447"/>
                  </a:lnTo>
                  <a:lnTo>
                    <a:pt x="1373314" y="0"/>
                  </a:lnTo>
                  <a:close/>
                </a:path>
                <a:path w="4255134" h="457200">
                  <a:moveTo>
                    <a:pt x="2867088" y="0"/>
                  </a:moveTo>
                  <a:lnTo>
                    <a:pt x="2866072" y="0"/>
                  </a:lnTo>
                  <a:lnTo>
                    <a:pt x="2867063" y="177"/>
                  </a:lnTo>
                  <a:lnTo>
                    <a:pt x="2867088" y="0"/>
                  </a:lnTo>
                  <a:close/>
                </a:path>
                <a:path w="4255134" h="457200">
                  <a:moveTo>
                    <a:pt x="2910497" y="0"/>
                  </a:moveTo>
                  <a:lnTo>
                    <a:pt x="2894673" y="0"/>
                  </a:lnTo>
                  <a:lnTo>
                    <a:pt x="2893491" y="4965"/>
                  </a:lnTo>
                  <a:lnTo>
                    <a:pt x="2909316" y="7835"/>
                  </a:lnTo>
                  <a:lnTo>
                    <a:pt x="2910497" y="0"/>
                  </a:lnTo>
                  <a:close/>
                </a:path>
                <a:path w="4255134" h="457200">
                  <a:moveTo>
                    <a:pt x="2953118" y="5575"/>
                  </a:moveTo>
                  <a:lnTo>
                    <a:pt x="2945714" y="3975"/>
                  </a:lnTo>
                  <a:lnTo>
                    <a:pt x="2938310" y="2374"/>
                  </a:lnTo>
                  <a:lnTo>
                    <a:pt x="2935643" y="13131"/>
                  </a:lnTo>
                  <a:lnTo>
                    <a:pt x="2951365" y="16535"/>
                  </a:lnTo>
                  <a:lnTo>
                    <a:pt x="2953118" y="5575"/>
                  </a:lnTo>
                  <a:close/>
                </a:path>
                <a:path w="4255134" h="457200">
                  <a:moveTo>
                    <a:pt x="2995193" y="14668"/>
                  </a:moveTo>
                  <a:lnTo>
                    <a:pt x="2987789" y="13068"/>
                  </a:lnTo>
                  <a:lnTo>
                    <a:pt x="2980385" y="11468"/>
                  </a:lnTo>
                  <a:lnTo>
                    <a:pt x="2977616" y="22212"/>
                  </a:lnTo>
                  <a:lnTo>
                    <a:pt x="2993339" y="25603"/>
                  </a:lnTo>
                  <a:lnTo>
                    <a:pt x="2995193" y="14668"/>
                  </a:lnTo>
                  <a:close/>
                </a:path>
                <a:path w="4255134" h="457200">
                  <a:moveTo>
                    <a:pt x="3037268" y="23761"/>
                  </a:moveTo>
                  <a:lnTo>
                    <a:pt x="3029864" y="22161"/>
                  </a:lnTo>
                  <a:lnTo>
                    <a:pt x="3022460" y="20561"/>
                  </a:lnTo>
                  <a:lnTo>
                    <a:pt x="3019590" y="31280"/>
                  </a:lnTo>
                  <a:lnTo>
                    <a:pt x="3035312" y="34671"/>
                  </a:lnTo>
                  <a:lnTo>
                    <a:pt x="3037268" y="23761"/>
                  </a:lnTo>
                  <a:close/>
                </a:path>
                <a:path w="4255134" h="457200">
                  <a:moveTo>
                    <a:pt x="3079343" y="32880"/>
                  </a:moveTo>
                  <a:lnTo>
                    <a:pt x="3071939" y="31254"/>
                  </a:lnTo>
                  <a:lnTo>
                    <a:pt x="3064535" y="29654"/>
                  </a:lnTo>
                  <a:lnTo>
                    <a:pt x="3061563" y="40347"/>
                  </a:lnTo>
                  <a:lnTo>
                    <a:pt x="3077286" y="43764"/>
                  </a:lnTo>
                  <a:lnTo>
                    <a:pt x="3079343" y="32880"/>
                  </a:lnTo>
                  <a:close/>
                </a:path>
                <a:path w="4255134" h="457200">
                  <a:moveTo>
                    <a:pt x="3121063" y="43408"/>
                  </a:moveTo>
                  <a:lnTo>
                    <a:pt x="3113722" y="41567"/>
                  </a:lnTo>
                  <a:lnTo>
                    <a:pt x="3106369" y="39725"/>
                  </a:lnTo>
                  <a:lnTo>
                    <a:pt x="3103321" y="50380"/>
                  </a:lnTo>
                  <a:lnTo>
                    <a:pt x="3118929" y="54292"/>
                  </a:lnTo>
                  <a:lnTo>
                    <a:pt x="3121063" y="43408"/>
                  </a:lnTo>
                  <a:close/>
                </a:path>
                <a:path w="4255134" h="457200">
                  <a:moveTo>
                    <a:pt x="3162808" y="53860"/>
                  </a:moveTo>
                  <a:lnTo>
                    <a:pt x="3155467" y="52019"/>
                  </a:lnTo>
                  <a:lnTo>
                    <a:pt x="3148114" y="50177"/>
                  </a:lnTo>
                  <a:lnTo>
                    <a:pt x="3144977" y="60820"/>
                  </a:lnTo>
                  <a:lnTo>
                    <a:pt x="3160572" y="64731"/>
                  </a:lnTo>
                  <a:lnTo>
                    <a:pt x="3162808" y="53860"/>
                  </a:lnTo>
                  <a:close/>
                </a:path>
                <a:path w="4255134" h="457200">
                  <a:moveTo>
                    <a:pt x="3204565" y="64338"/>
                  </a:moveTo>
                  <a:lnTo>
                    <a:pt x="3197225" y="62496"/>
                  </a:lnTo>
                  <a:lnTo>
                    <a:pt x="3189884" y="60655"/>
                  </a:lnTo>
                  <a:lnTo>
                    <a:pt x="3186633" y="71272"/>
                  </a:lnTo>
                  <a:lnTo>
                    <a:pt x="3202241" y="75184"/>
                  </a:lnTo>
                  <a:lnTo>
                    <a:pt x="3204565" y="64338"/>
                  </a:lnTo>
                  <a:close/>
                </a:path>
                <a:path w="4255134" h="457200">
                  <a:moveTo>
                    <a:pt x="3246221" y="75158"/>
                  </a:moveTo>
                  <a:lnTo>
                    <a:pt x="3238944" y="73088"/>
                  </a:lnTo>
                  <a:lnTo>
                    <a:pt x="3231654" y="71043"/>
                  </a:lnTo>
                  <a:lnTo>
                    <a:pt x="3228327" y="81635"/>
                  </a:lnTo>
                  <a:lnTo>
                    <a:pt x="3236074" y="83794"/>
                  </a:lnTo>
                  <a:lnTo>
                    <a:pt x="3243808" y="85991"/>
                  </a:lnTo>
                  <a:lnTo>
                    <a:pt x="3246221" y="75158"/>
                  </a:lnTo>
                  <a:close/>
                </a:path>
                <a:path w="4255134" h="457200">
                  <a:moveTo>
                    <a:pt x="3287611" y="86944"/>
                  </a:moveTo>
                  <a:lnTo>
                    <a:pt x="3280333" y="84874"/>
                  </a:lnTo>
                  <a:lnTo>
                    <a:pt x="3273044" y="82804"/>
                  </a:lnTo>
                  <a:lnTo>
                    <a:pt x="3269640" y="93357"/>
                  </a:lnTo>
                  <a:lnTo>
                    <a:pt x="3285109" y="97751"/>
                  </a:lnTo>
                  <a:lnTo>
                    <a:pt x="3287611" y="86944"/>
                  </a:lnTo>
                  <a:close/>
                </a:path>
                <a:path w="4255134" h="457200">
                  <a:moveTo>
                    <a:pt x="3329000" y="98729"/>
                  </a:moveTo>
                  <a:lnTo>
                    <a:pt x="3321723" y="96659"/>
                  </a:lnTo>
                  <a:lnTo>
                    <a:pt x="3314433" y="94589"/>
                  </a:lnTo>
                  <a:lnTo>
                    <a:pt x="3310940" y="105117"/>
                  </a:lnTo>
                  <a:lnTo>
                    <a:pt x="3326422" y="109512"/>
                  </a:lnTo>
                  <a:lnTo>
                    <a:pt x="3329000" y="98729"/>
                  </a:lnTo>
                  <a:close/>
                </a:path>
                <a:path w="4255134" h="457200">
                  <a:moveTo>
                    <a:pt x="3370402" y="110502"/>
                  </a:moveTo>
                  <a:lnTo>
                    <a:pt x="3363125" y="108432"/>
                  </a:lnTo>
                  <a:lnTo>
                    <a:pt x="3355835" y="106362"/>
                  </a:lnTo>
                  <a:lnTo>
                    <a:pt x="3352254" y="116865"/>
                  </a:lnTo>
                  <a:lnTo>
                    <a:pt x="3367735" y="121272"/>
                  </a:lnTo>
                  <a:lnTo>
                    <a:pt x="3370402" y="110502"/>
                  </a:lnTo>
                  <a:close/>
                </a:path>
                <a:path w="4255134" h="457200">
                  <a:moveTo>
                    <a:pt x="3411664" y="122745"/>
                  </a:moveTo>
                  <a:lnTo>
                    <a:pt x="3404451" y="120446"/>
                  </a:lnTo>
                  <a:lnTo>
                    <a:pt x="3397237" y="118148"/>
                  </a:lnTo>
                  <a:lnTo>
                    <a:pt x="3393567" y="128612"/>
                  </a:lnTo>
                  <a:lnTo>
                    <a:pt x="3408908" y="133489"/>
                  </a:lnTo>
                  <a:lnTo>
                    <a:pt x="3411664" y="122745"/>
                  </a:lnTo>
                  <a:close/>
                </a:path>
                <a:path w="4255134" h="457200">
                  <a:moveTo>
                    <a:pt x="3452672" y="135788"/>
                  </a:moveTo>
                  <a:lnTo>
                    <a:pt x="3445459" y="133489"/>
                  </a:lnTo>
                  <a:lnTo>
                    <a:pt x="3438245" y="131191"/>
                  </a:lnTo>
                  <a:lnTo>
                    <a:pt x="3434499" y="141630"/>
                  </a:lnTo>
                  <a:lnTo>
                    <a:pt x="3449840" y="146507"/>
                  </a:lnTo>
                  <a:lnTo>
                    <a:pt x="3452672" y="135788"/>
                  </a:lnTo>
                  <a:close/>
                </a:path>
                <a:path w="4255134" h="457200">
                  <a:moveTo>
                    <a:pt x="3493681" y="148831"/>
                  </a:moveTo>
                  <a:lnTo>
                    <a:pt x="3486467" y="146532"/>
                  </a:lnTo>
                  <a:lnTo>
                    <a:pt x="3479254" y="144246"/>
                  </a:lnTo>
                  <a:lnTo>
                    <a:pt x="3475431" y="154647"/>
                  </a:lnTo>
                  <a:lnTo>
                    <a:pt x="3490772" y="159524"/>
                  </a:lnTo>
                  <a:lnTo>
                    <a:pt x="3493681" y="148831"/>
                  </a:lnTo>
                  <a:close/>
                </a:path>
                <a:path w="4255134" h="457200">
                  <a:moveTo>
                    <a:pt x="3534702" y="161874"/>
                  </a:moveTo>
                  <a:lnTo>
                    <a:pt x="3527488" y="159575"/>
                  </a:lnTo>
                  <a:lnTo>
                    <a:pt x="3520275" y="157276"/>
                  </a:lnTo>
                  <a:lnTo>
                    <a:pt x="3516376" y="167665"/>
                  </a:lnTo>
                  <a:lnTo>
                    <a:pt x="3531705" y="172542"/>
                  </a:lnTo>
                  <a:lnTo>
                    <a:pt x="3534702" y="161874"/>
                  </a:lnTo>
                  <a:close/>
                </a:path>
                <a:path w="4255134" h="457200">
                  <a:moveTo>
                    <a:pt x="3575596" y="175272"/>
                  </a:moveTo>
                  <a:lnTo>
                    <a:pt x="3568446" y="172770"/>
                  </a:lnTo>
                  <a:lnTo>
                    <a:pt x="3561296" y="170268"/>
                  </a:lnTo>
                  <a:lnTo>
                    <a:pt x="3557320" y="180619"/>
                  </a:lnTo>
                  <a:lnTo>
                    <a:pt x="3572510" y="185940"/>
                  </a:lnTo>
                  <a:lnTo>
                    <a:pt x="3575596" y="175272"/>
                  </a:lnTo>
                  <a:close/>
                </a:path>
                <a:path w="4255134" h="457200">
                  <a:moveTo>
                    <a:pt x="3616210" y="189509"/>
                  </a:moveTo>
                  <a:lnTo>
                    <a:pt x="3609060" y="187007"/>
                  </a:lnTo>
                  <a:lnTo>
                    <a:pt x="3601910" y="184505"/>
                  </a:lnTo>
                  <a:lnTo>
                    <a:pt x="3597872" y="194830"/>
                  </a:lnTo>
                  <a:lnTo>
                    <a:pt x="3613061" y="200152"/>
                  </a:lnTo>
                  <a:lnTo>
                    <a:pt x="3616210" y="189509"/>
                  </a:lnTo>
                  <a:close/>
                </a:path>
                <a:path w="4255134" h="457200">
                  <a:moveTo>
                    <a:pt x="3656812" y="203758"/>
                  </a:moveTo>
                  <a:lnTo>
                    <a:pt x="3649662" y="201256"/>
                  </a:lnTo>
                  <a:lnTo>
                    <a:pt x="3642512" y="198755"/>
                  </a:lnTo>
                  <a:lnTo>
                    <a:pt x="3638397" y="209054"/>
                  </a:lnTo>
                  <a:lnTo>
                    <a:pt x="3653586" y="214376"/>
                  </a:lnTo>
                  <a:lnTo>
                    <a:pt x="3656812" y="203758"/>
                  </a:lnTo>
                  <a:close/>
                </a:path>
                <a:path w="4255134" h="457200">
                  <a:moveTo>
                    <a:pt x="3697427" y="217995"/>
                  </a:moveTo>
                  <a:lnTo>
                    <a:pt x="3690277" y="215493"/>
                  </a:lnTo>
                  <a:lnTo>
                    <a:pt x="3683127" y="212991"/>
                  </a:lnTo>
                  <a:lnTo>
                    <a:pt x="3678948" y="223266"/>
                  </a:lnTo>
                  <a:lnTo>
                    <a:pt x="3694138" y="228587"/>
                  </a:lnTo>
                  <a:lnTo>
                    <a:pt x="3697427" y="217995"/>
                  </a:lnTo>
                  <a:close/>
                </a:path>
                <a:path w="4255134" h="457200">
                  <a:moveTo>
                    <a:pt x="3737991" y="232308"/>
                  </a:moveTo>
                  <a:lnTo>
                    <a:pt x="3730879" y="229730"/>
                  </a:lnTo>
                  <a:lnTo>
                    <a:pt x="3723729" y="227228"/>
                  </a:lnTo>
                  <a:lnTo>
                    <a:pt x="3719474" y="237477"/>
                  </a:lnTo>
                  <a:lnTo>
                    <a:pt x="3727069" y="240131"/>
                  </a:lnTo>
                  <a:lnTo>
                    <a:pt x="3734625" y="242887"/>
                  </a:lnTo>
                  <a:lnTo>
                    <a:pt x="3737991" y="232308"/>
                  </a:lnTo>
                  <a:close/>
                </a:path>
                <a:path w="4255134" h="457200">
                  <a:moveTo>
                    <a:pt x="3778173" y="247726"/>
                  </a:moveTo>
                  <a:lnTo>
                    <a:pt x="3771100" y="245021"/>
                  </a:lnTo>
                  <a:lnTo>
                    <a:pt x="3764026" y="242316"/>
                  </a:lnTo>
                  <a:lnTo>
                    <a:pt x="3759708" y="252526"/>
                  </a:lnTo>
                  <a:lnTo>
                    <a:pt x="3774744" y="258279"/>
                  </a:lnTo>
                  <a:lnTo>
                    <a:pt x="3778173" y="247726"/>
                  </a:lnTo>
                  <a:close/>
                </a:path>
                <a:path w="4255134" h="457200">
                  <a:moveTo>
                    <a:pt x="3818369" y="263093"/>
                  </a:moveTo>
                  <a:lnTo>
                    <a:pt x="3811295" y="260388"/>
                  </a:lnTo>
                  <a:lnTo>
                    <a:pt x="3804221" y="257683"/>
                  </a:lnTo>
                  <a:lnTo>
                    <a:pt x="3799840" y="267868"/>
                  </a:lnTo>
                  <a:lnTo>
                    <a:pt x="3814876" y="273621"/>
                  </a:lnTo>
                  <a:lnTo>
                    <a:pt x="3818369" y="263093"/>
                  </a:lnTo>
                  <a:close/>
                </a:path>
                <a:path w="4255134" h="457200">
                  <a:moveTo>
                    <a:pt x="3858564" y="278472"/>
                  </a:moveTo>
                  <a:lnTo>
                    <a:pt x="3851491" y="275767"/>
                  </a:lnTo>
                  <a:lnTo>
                    <a:pt x="3844417" y="273062"/>
                  </a:lnTo>
                  <a:lnTo>
                    <a:pt x="3839972" y="283222"/>
                  </a:lnTo>
                  <a:lnTo>
                    <a:pt x="3854996" y="288975"/>
                  </a:lnTo>
                  <a:lnTo>
                    <a:pt x="3858564" y="278472"/>
                  </a:lnTo>
                  <a:close/>
                </a:path>
                <a:path w="4255134" h="457200">
                  <a:moveTo>
                    <a:pt x="3898747" y="293839"/>
                  </a:moveTo>
                  <a:lnTo>
                    <a:pt x="3891673" y="291134"/>
                  </a:lnTo>
                  <a:lnTo>
                    <a:pt x="3884599" y="288429"/>
                  </a:lnTo>
                  <a:lnTo>
                    <a:pt x="3880091" y="298564"/>
                  </a:lnTo>
                  <a:lnTo>
                    <a:pt x="3895115" y="304317"/>
                  </a:lnTo>
                  <a:lnTo>
                    <a:pt x="3898747" y="293839"/>
                  </a:lnTo>
                  <a:close/>
                </a:path>
                <a:path w="4255134" h="457200">
                  <a:moveTo>
                    <a:pt x="3938625" y="310007"/>
                  </a:moveTo>
                  <a:lnTo>
                    <a:pt x="3931628" y="307111"/>
                  </a:lnTo>
                  <a:lnTo>
                    <a:pt x="3924630" y="304215"/>
                  </a:lnTo>
                  <a:lnTo>
                    <a:pt x="3920058" y="314325"/>
                  </a:lnTo>
                  <a:lnTo>
                    <a:pt x="3934930" y="320471"/>
                  </a:lnTo>
                  <a:lnTo>
                    <a:pt x="3938625" y="310007"/>
                  </a:lnTo>
                  <a:close/>
                </a:path>
                <a:path w="4255134" h="457200">
                  <a:moveTo>
                    <a:pt x="3978376" y="326453"/>
                  </a:moveTo>
                  <a:lnTo>
                    <a:pt x="3971379" y="323557"/>
                  </a:lnTo>
                  <a:lnTo>
                    <a:pt x="3964381" y="320662"/>
                  </a:lnTo>
                  <a:lnTo>
                    <a:pt x="3959745" y="330746"/>
                  </a:lnTo>
                  <a:lnTo>
                    <a:pt x="3974617" y="336892"/>
                  </a:lnTo>
                  <a:lnTo>
                    <a:pt x="3978376" y="326453"/>
                  </a:lnTo>
                  <a:close/>
                </a:path>
                <a:path w="4255134" h="457200">
                  <a:moveTo>
                    <a:pt x="4018140" y="342887"/>
                  </a:moveTo>
                  <a:lnTo>
                    <a:pt x="4011142" y="339991"/>
                  </a:lnTo>
                  <a:lnTo>
                    <a:pt x="4004145" y="337096"/>
                  </a:lnTo>
                  <a:lnTo>
                    <a:pt x="3999458" y="347154"/>
                  </a:lnTo>
                  <a:lnTo>
                    <a:pt x="4014330" y="353301"/>
                  </a:lnTo>
                  <a:lnTo>
                    <a:pt x="4018140" y="342887"/>
                  </a:lnTo>
                  <a:close/>
                </a:path>
                <a:path w="4255134" h="457200">
                  <a:moveTo>
                    <a:pt x="4057904" y="359333"/>
                  </a:moveTo>
                  <a:lnTo>
                    <a:pt x="4050906" y="356438"/>
                  </a:lnTo>
                  <a:lnTo>
                    <a:pt x="4043908" y="353542"/>
                  </a:lnTo>
                  <a:lnTo>
                    <a:pt x="4039158" y="363575"/>
                  </a:lnTo>
                  <a:lnTo>
                    <a:pt x="4054030" y="369722"/>
                  </a:lnTo>
                  <a:lnTo>
                    <a:pt x="4057904" y="359333"/>
                  </a:lnTo>
                  <a:close/>
                </a:path>
                <a:path w="4255134" h="457200">
                  <a:moveTo>
                    <a:pt x="4097578" y="375996"/>
                  </a:moveTo>
                  <a:lnTo>
                    <a:pt x="4090657" y="372922"/>
                  </a:lnTo>
                  <a:lnTo>
                    <a:pt x="4083685" y="369963"/>
                  </a:lnTo>
                  <a:lnTo>
                    <a:pt x="4078871" y="379971"/>
                  </a:lnTo>
                  <a:lnTo>
                    <a:pt x="4086288" y="383108"/>
                  </a:lnTo>
                  <a:lnTo>
                    <a:pt x="4093641" y="386372"/>
                  </a:lnTo>
                  <a:lnTo>
                    <a:pt x="4097578" y="375996"/>
                  </a:lnTo>
                  <a:close/>
                </a:path>
                <a:path w="4255134" h="457200">
                  <a:moveTo>
                    <a:pt x="4136898" y="393446"/>
                  </a:moveTo>
                  <a:lnTo>
                    <a:pt x="4129976" y="390372"/>
                  </a:lnTo>
                  <a:lnTo>
                    <a:pt x="4123055" y="387299"/>
                  </a:lnTo>
                  <a:lnTo>
                    <a:pt x="4118191" y="397268"/>
                  </a:lnTo>
                  <a:lnTo>
                    <a:pt x="4132910" y="403796"/>
                  </a:lnTo>
                  <a:lnTo>
                    <a:pt x="4136898" y="393446"/>
                  </a:lnTo>
                  <a:close/>
                </a:path>
                <a:path w="4255134" h="457200">
                  <a:moveTo>
                    <a:pt x="4176230" y="410895"/>
                  </a:moveTo>
                  <a:lnTo>
                    <a:pt x="4169308" y="407822"/>
                  </a:lnTo>
                  <a:lnTo>
                    <a:pt x="4162387" y="404749"/>
                  </a:lnTo>
                  <a:lnTo>
                    <a:pt x="4157472" y="414693"/>
                  </a:lnTo>
                  <a:lnTo>
                    <a:pt x="4172191" y="421220"/>
                  </a:lnTo>
                  <a:lnTo>
                    <a:pt x="4176230" y="410895"/>
                  </a:lnTo>
                  <a:close/>
                </a:path>
                <a:path w="4255134" h="457200">
                  <a:moveTo>
                    <a:pt x="4215562" y="428345"/>
                  </a:moveTo>
                  <a:lnTo>
                    <a:pt x="4208640" y="425272"/>
                  </a:lnTo>
                  <a:lnTo>
                    <a:pt x="4201718" y="422198"/>
                  </a:lnTo>
                  <a:lnTo>
                    <a:pt x="4196753" y="432130"/>
                  </a:lnTo>
                  <a:lnTo>
                    <a:pt x="4211472" y="438645"/>
                  </a:lnTo>
                  <a:lnTo>
                    <a:pt x="4215562" y="428345"/>
                  </a:lnTo>
                  <a:close/>
                </a:path>
                <a:path w="4255134" h="457200">
                  <a:moveTo>
                    <a:pt x="4254881" y="445795"/>
                  </a:moveTo>
                  <a:lnTo>
                    <a:pt x="4247959" y="442722"/>
                  </a:lnTo>
                  <a:lnTo>
                    <a:pt x="4241038" y="439648"/>
                  </a:lnTo>
                  <a:lnTo>
                    <a:pt x="4236021" y="449554"/>
                  </a:lnTo>
                  <a:lnTo>
                    <a:pt x="4250728" y="456082"/>
                  </a:lnTo>
                  <a:lnTo>
                    <a:pt x="4254881" y="44579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650638" y="6858000"/>
              <a:ext cx="4039235" cy="457200"/>
            </a:xfrm>
            <a:custGeom>
              <a:avLst/>
              <a:gdLst/>
              <a:ahLst/>
              <a:cxnLst/>
              <a:rect l="l" t="t" r="r" b="b"/>
              <a:pathLst>
                <a:path w="4039234" h="457200">
                  <a:moveTo>
                    <a:pt x="18465" y="364070"/>
                  </a:moveTo>
                  <a:lnTo>
                    <a:pt x="14173" y="353847"/>
                  </a:lnTo>
                  <a:lnTo>
                    <a:pt x="7086" y="356463"/>
                  </a:lnTo>
                  <a:lnTo>
                    <a:pt x="0" y="359079"/>
                  </a:lnTo>
                  <a:lnTo>
                    <a:pt x="3378" y="369646"/>
                  </a:lnTo>
                  <a:lnTo>
                    <a:pt x="18465" y="364070"/>
                  </a:lnTo>
                  <a:close/>
                </a:path>
                <a:path w="4039234" h="457200">
                  <a:moveTo>
                    <a:pt x="58712" y="349211"/>
                  </a:moveTo>
                  <a:lnTo>
                    <a:pt x="54444" y="338975"/>
                  </a:lnTo>
                  <a:lnTo>
                    <a:pt x="47358" y="341591"/>
                  </a:lnTo>
                  <a:lnTo>
                    <a:pt x="40271" y="344208"/>
                  </a:lnTo>
                  <a:lnTo>
                    <a:pt x="43624" y="354787"/>
                  </a:lnTo>
                  <a:lnTo>
                    <a:pt x="58712" y="349211"/>
                  </a:lnTo>
                  <a:close/>
                </a:path>
                <a:path w="4039234" h="457200">
                  <a:moveTo>
                    <a:pt x="99034" y="334581"/>
                  </a:moveTo>
                  <a:lnTo>
                    <a:pt x="94805" y="324332"/>
                  </a:lnTo>
                  <a:lnTo>
                    <a:pt x="87693" y="326885"/>
                  </a:lnTo>
                  <a:lnTo>
                    <a:pt x="80581" y="329450"/>
                  </a:lnTo>
                  <a:lnTo>
                    <a:pt x="83908" y="340029"/>
                  </a:lnTo>
                  <a:lnTo>
                    <a:pt x="99034" y="334581"/>
                  </a:lnTo>
                  <a:close/>
                </a:path>
                <a:path w="4039234" h="457200">
                  <a:moveTo>
                    <a:pt x="139407" y="320052"/>
                  </a:moveTo>
                  <a:lnTo>
                    <a:pt x="135204" y="309791"/>
                  </a:lnTo>
                  <a:lnTo>
                    <a:pt x="128092" y="312343"/>
                  </a:lnTo>
                  <a:lnTo>
                    <a:pt x="120980" y="314909"/>
                  </a:lnTo>
                  <a:lnTo>
                    <a:pt x="124282" y="325501"/>
                  </a:lnTo>
                  <a:lnTo>
                    <a:pt x="139407" y="320052"/>
                  </a:lnTo>
                  <a:close/>
                </a:path>
                <a:path w="4039234" h="457200">
                  <a:moveTo>
                    <a:pt x="179768" y="305536"/>
                  </a:moveTo>
                  <a:lnTo>
                    <a:pt x="175602" y="295262"/>
                  </a:lnTo>
                  <a:lnTo>
                    <a:pt x="168490" y="297815"/>
                  </a:lnTo>
                  <a:lnTo>
                    <a:pt x="161378" y="300380"/>
                  </a:lnTo>
                  <a:lnTo>
                    <a:pt x="164642" y="310972"/>
                  </a:lnTo>
                  <a:lnTo>
                    <a:pt x="179768" y="305536"/>
                  </a:lnTo>
                  <a:close/>
                </a:path>
                <a:path w="4039234" h="457200">
                  <a:moveTo>
                    <a:pt x="220243" y="291287"/>
                  </a:moveTo>
                  <a:lnTo>
                    <a:pt x="216103" y="281000"/>
                  </a:lnTo>
                  <a:lnTo>
                    <a:pt x="208965" y="283476"/>
                  </a:lnTo>
                  <a:lnTo>
                    <a:pt x="201828" y="285965"/>
                  </a:lnTo>
                  <a:lnTo>
                    <a:pt x="205054" y="296570"/>
                  </a:lnTo>
                  <a:lnTo>
                    <a:pt x="220243" y="291287"/>
                  </a:lnTo>
                  <a:close/>
                </a:path>
                <a:path w="4039234" h="457200">
                  <a:moveTo>
                    <a:pt x="260743" y="277190"/>
                  </a:moveTo>
                  <a:lnTo>
                    <a:pt x="256654" y="266877"/>
                  </a:lnTo>
                  <a:lnTo>
                    <a:pt x="249516" y="269367"/>
                  </a:lnTo>
                  <a:lnTo>
                    <a:pt x="242379" y="271843"/>
                  </a:lnTo>
                  <a:lnTo>
                    <a:pt x="245567" y="282473"/>
                  </a:lnTo>
                  <a:lnTo>
                    <a:pt x="260743" y="277190"/>
                  </a:lnTo>
                  <a:close/>
                </a:path>
                <a:path w="4039234" h="457200">
                  <a:moveTo>
                    <a:pt x="301256" y="263093"/>
                  </a:moveTo>
                  <a:lnTo>
                    <a:pt x="297205" y="252780"/>
                  </a:lnTo>
                  <a:lnTo>
                    <a:pt x="290068" y="255257"/>
                  </a:lnTo>
                  <a:lnTo>
                    <a:pt x="282930" y="257746"/>
                  </a:lnTo>
                  <a:lnTo>
                    <a:pt x="286080" y="268376"/>
                  </a:lnTo>
                  <a:lnTo>
                    <a:pt x="301256" y="263093"/>
                  </a:lnTo>
                  <a:close/>
                </a:path>
                <a:path w="4039234" h="457200">
                  <a:moveTo>
                    <a:pt x="341884" y="249339"/>
                  </a:moveTo>
                  <a:lnTo>
                    <a:pt x="337870" y="239001"/>
                  </a:lnTo>
                  <a:lnTo>
                    <a:pt x="330708" y="241388"/>
                  </a:lnTo>
                  <a:lnTo>
                    <a:pt x="323545" y="243776"/>
                  </a:lnTo>
                  <a:lnTo>
                    <a:pt x="326644" y="254431"/>
                  </a:lnTo>
                  <a:lnTo>
                    <a:pt x="341884" y="249339"/>
                  </a:lnTo>
                  <a:close/>
                </a:path>
                <a:path w="4039234" h="457200">
                  <a:moveTo>
                    <a:pt x="382574" y="235788"/>
                  </a:moveTo>
                  <a:lnTo>
                    <a:pt x="378612" y="225425"/>
                  </a:lnTo>
                  <a:lnTo>
                    <a:pt x="371449" y="227812"/>
                  </a:lnTo>
                  <a:lnTo>
                    <a:pt x="364286" y="230200"/>
                  </a:lnTo>
                  <a:lnTo>
                    <a:pt x="367334" y="240868"/>
                  </a:lnTo>
                  <a:lnTo>
                    <a:pt x="382574" y="235788"/>
                  </a:lnTo>
                  <a:close/>
                </a:path>
                <a:path w="4039234" h="457200">
                  <a:moveTo>
                    <a:pt x="423265" y="222211"/>
                  </a:moveTo>
                  <a:lnTo>
                    <a:pt x="419354" y="211836"/>
                  </a:lnTo>
                  <a:lnTo>
                    <a:pt x="412191" y="214223"/>
                  </a:lnTo>
                  <a:lnTo>
                    <a:pt x="405028" y="216611"/>
                  </a:lnTo>
                  <a:lnTo>
                    <a:pt x="408025" y="227291"/>
                  </a:lnTo>
                  <a:lnTo>
                    <a:pt x="423265" y="222211"/>
                  </a:lnTo>
                  <a:close/>
                </a:path>
                <a:path w="4039234" h="457200">
                  <a:moveTo>
                    <a:pt x="464096" y="209067"/>
                  </a:moveTo>
                  <a:lnTo>
                    <a:pt x="460235" y="198653"/>
                  </a:lnTo>
                  <a:lnTo>
                    <a:pt x="453034" y="200939"/>
                  </a:lnTo>
                  <a:lnTo>
                    <a:pt x="445833" y="203225"/>
                  </a:lnTo>
                  <a:lnTo>
                    <a:pt x="448779" y="213918"/>
                  </a:lnTo>
                  <a:lnTo>
                    <a:pt x="464096" y="209067"/>
                  </a:lnTo>
                  <a:close/>
                </a:path>
                <a:path w="4039234" h="457200">
                  <a:moveTo>
                    <a:pt x="504977" y="196126"/>
                  </a:moveTo>
                  <a:lnTo>
                    <a:pt x="501180" y="185699"/>
                  </a:lnTo>
                  <a:lnTo>
                    <a:pt x="493979" y="187985"/>
                  </a:lnTo>
                  <a:lnTo>
                    <a:pt x="486778" y="190271"/>
                  </a:lnTo>
                  <a:lnTo>
                    <a:pt x="489661" y="200977"/>
                  </a:lnTo>
                  <a:lnTo>
                    <a:pt x="504977" y="196126"/>
                  </a:lnTo>
                  <a:close/>
                </a:path>
                <a:path w="4039234" h="457200">
                  <a:moveTo>
                    <a:pt x="545871" y="183184"/>
                  </a:moveTo>
                  <a:lnTo>
                    <a:pt x="542124" y="172732"/>
                  </a:lnTo>
                  <a:lnTo>
                    <a:pt x="534924" y="175018"/>
                  </a:lnTo>
                  <a:lnTo>
                    <a:pt x="527723" y="177304"/>
                  </a:lnTo>
                  <a:lnTo>
                    <a:pt x="530542" y="188036"/>
                  </a:lnTo>
                  <a:lnTo>
                    <a:pt x="545871" y="183184"/>
                  </a:lnTo>
                  <a:close/>
                </a:path>
                <a:path w="4039234" h="457200">
                  <a:moveTo>
                    <a:pt x="586905" y="170764"/>
                  </a:moveTo>
                  <a:lnTo>
                    <a:pt x="583222" y="160286"/>
                  </a:lnTo>
                  <a:lnTo>
                    <a:pt x="575983" y="162445"/>
                  </a:lnTo>
                  <a:lnTo>
                    <a:pt x="568744" y="164604"/>
                  </a:lnTo>
                  <a:lnTo>
                    <a:pt x="571500" y="175336"/>
                  </a:lnTo>
                  <a:lnTo>
                    <a:pt x="586905" y="170764"/>
                  </a:lnTo>
                  <a:close/>
                </a:path>
                <a:path w="4039234" h="457200">
                  <a:moveTo>
                    <a:pt x="628002" y="158534"/>
                  </a:moveTo>
                  <a:lnTo>
                    <a:pt x="624395" y="148043"/>
                  </a:lnTo>
                  <a:lnTo>
                    <a:pt x="617156" y="150202"/>
                  </a:lnTo>
                  <a:lnTo>
                    <a:pt x="609917" y="152361"/>
                  </a:lnTo>
                  <a:lnTo>
                    <a:pt x="612609" y="163118"/>
                  </a:lnTo>
                  <a:lnTo>
                    <a:pt x="628002" y="158534"/>
                  </a:lnTo>
                  <a:close/>
                </a:path>
                <a:path w="4039234" h="457200">
                  <a:moveTo>
                    <a:pt x="669112" y="146316"/>
                  </a:moveTo>
                  <a:lnTo>
                    <a:pt x="665568" y="135801"/>
                  </a:lnTo>
                  <a:lnTo>
                    <a:pt x="658329" y="137960"/>
                  </a:lnTo>
                  <a:lnTo>
                    <a:pt x="651090" y="140119"/>
                  </a:lnTo>
                  <a:lnTo>
                    <a:pt x="653719" y="150888"/>
                  </a:lnTo>
                  <a:lnTo>
                    <a:pt x="669112" y="146316"/>
                  </a:lnTo>
                  <a:close/>
                </a:path>
                <a:path w="4039234" h="457200">
                  <a:moveTo>
                    <a:pt x="710399" y="134721"/>
                  </a:moveTo>
                  <a:lnTo>
                    <a:pt x="706932" y="124180"/>
                  </a:lnTo>
                  <a:lnTo>
                    <a:pt x="699643" y="126187"/>
                  </a:lnTo>
                  <a:lnTo>
                    <a:pt x="692353" y="128193"/>
                  </a:lnTo>
                  <a:lnTo>
                    <a:pt x="694918" y="138988"/>
                  </a:lnTo>
                  <a:lnTo>
                    <a:pt x="710399" y="134721"/>
                  </a:lnTo>
                  <a:close/>
                </a:path>
                <a:path w="4039234" h="457200">
                  <a:moveTo>
                    <a:pt x="751738" y="123317"/>
                  </a:moveTo>
                  <a:lnTo>
                    <a:pt x="748347" y="112763"/>
                  </a:lnTo>
                  <a:lnTo>
                    <a:pt x="741057" y="114769"/>
                  </a:lnTo>
                  <a:lnTo>
                    <a:pt x="733767" y="116776"/>
                  </a:lnTo>
                  <a:lnTo>
                    <a:pt x="736257" y="127596"/>
                  </a:lnTo>
                  <a:lnTo>
                    <a:pt x="751738" y="123317"/>
                  </a:lnTo>
                  <a:close/>
                </a:path>
                <a:path w="4039234" h="457200">
                  <a:moveTo>
                    <a:pt x="793064" y="111925"/>
                  </a:moveTo>
                  <a:lnTo>
                    <a:pt x="789749" y="101346"/>
                  </a:lnTo>
                  <a:lnTo>
                    <a:pt x="782459" y="103352"/>
                  </a:lnTo>
                  <a:lnTo>
                    <a:pt x="775169" y="105359"/>
                  </a:lnTo>
                  <a:lnTo>
                    <a:pt x="777570" y="116192"/>
                  </a:lnTo>
                  <a:lnTo>
                    <a:pt x="793064" y="111925"/>
                  </a:lnTo>
                  <a:close/>
                </a:path>
                <a:path w="4039234" h="457200">
                  <a:moveTo>
                    <a:pt x="834593" y="101257"/>
                  </a:moveTo>
                  <a:lnTo>
                    <a:pt x="831354" y="90639"/>
                  </a:lnTo>
                  <a:lnTo>
                    <a:pt x="824026" y="92494"/>
                  </a:lnTo>
                  <a:lnTo>
                    <a:pt x="816698" y="94335"/>
                  </a:lnTo>
                  <a:lnTo>
                    <a:pt x="819023" y="105181"/>
                  </a:lnTo>
                  <a:lnTo>
                    <a:pt x="834593" y="101257"/>
                  </a:lnTo>
                  <a:close/>
                </a:path>
                <a:path w="4039234" h="457200">
                  <a:moveTo>
                    <a:pt x="876160" y="90779"/>
                  </a:moveTo>
                  <a:lnTo>
                    <a:pt x="873010" y="80149"/>
                  </a:lnTo>
                  <a:lnTo>
                    <a:pt x="865682" y="81991"/>
                  </a:lnTo>
                  <a:lnTo>
                    <a:pt x="858354" y="83845"/>
                  </a:lnTo>
                  <a:lnTo>
                    <a:pt x="860590" y="94703"/>
                  </a:lnTo>
                  <a:lnTo>
                    <a:pt x="876160" y="90779"/>
                  </a:lnTo>
                  <a:close/>
                </a:path>
                <a:path w="4039234" h="457200">
                  <a:moveTo>
                    <a:pt x="917740" y="80314"/>
                  </a:moveTo>
                  <a:lnTo>
                    <a:pt x="914666" y="69659"/>
                  </a:lnTo>
                  <a:lnTo>
                    <a:pt x="907338" y="71501"/>
                  </a:lnTo>
                  <a:lnTo>
                    <a:pt x="900010" y="73355"/>
                  </a:lnTo>
                  <a:lnTo>
                    <a:pt x="902157" y="84239"/>
                  </a:lnTo>
                  <a:lnTo>
                    <a:pt x="917740" y="80314"/>
                  </a:lnTo>
                  <a:close/>
                </a:path>
                <a:path w="4039234" h="457200">
                  <a:moveTo>
                    <a:pt x="959510" y="70675"/>
                  </a:moveTo>
                  <a:lnTo>
                    <a:pt x="956538" y="59994"/>
                  </a:lnTo>
                  <a:lnTo>
                    <a:pt x="949159" y="61658"/>
                  </a:lnTo>
                  <a:lnTo>
                    <a:pt x="941781" y="63322"/>
                  </a:lnTo>
                  <a:lnTo>
                    <a:pt x="943851" y="74218"/>
                  </a:lnTo>
                  <a:lnTo>
                    <a:pt x="959510" y="70675"/>
                  </a:lnTo>
                  <a:close/>
                </a:path>
                <a:path w="4039234" h="457200">
                  <a:moveTo>
                    <a:pt x="1001331" y="61214"/>
                  </a:moveTo>
                  <a:lnTo>
                    <a:pt x="998448" y="50507"/>
                  </a:lnTo>
                  <a:lnTo>
                    <a:pt x="991069" y="52171"/>
                  </a:lnTo>
                  <a:lnTo>
                    <a:pt x="983691" y="53835"/>
                  </a:lnTo>
                  <a:lnTo>
                    <a:pt x="985672" y="64757"/>
                  </a:lnTo>
                  <a:lnTo>
                    <a:pt x="1001331" y="61214"/>
                  </a:lnTo>
                  <a:close/>
                </a:path>
                <a:path w="4039234" h="457200">
                  <a:moveTo>
                    <a:pt x="1043152" y="51752"/>
                  </a:moveTo>
                  <a:lnTo>
                    <a:pt x="1040358" y="41021"/>
                  </a:lnTo>
                  <a:lnTo>
                    <a:pt x="1032979" y="42684"/>
                  </a:lnTo>
                  <a:lnTo>
                    <a:pt x="1025601" y="44348"/>
                  </a:lnTo>
                  <a:lnTo>
                    <a:pt x="1027480" y="55295"/>
                  </a:lnTo>
                  <a:lnTo>
                    <a:pt x="1043152" y="51752"/>
                  </a:lnTo>
                  <a:close/>
                </a:path>
                <a:path w="4039234" h="457200">
                  <a:moveTo>
                    <a:pt x="1085151" y="43243"/>
                  </a:moveTo>
                  <a:lnTo>
                    <a:pt x="1082459" y="32486"/>
                  </a:lnTo>
                  <a:lnTo>
                    <a:pt x="1075042" y="33959"/>
                  </a:lnTo>
                  <a:lnTo>
                    <a:pt x="1067625" y="35433"/>
                  </a:lnTo>
                  <a:lnTo>
                    <a:pt x="1069403" y="46380"/>
                  </a:lnTo>
                  <a:lnTo>
                    <a:pt x="1085151" y="43243"/>
                  </a:lnTo>
                  <a:close/>
                </a:path>
                <a:path w="4039234" h="457200">
                  <a:moveTo>
                    <a:pt x="1127201" y="34886"/>
                  </a:moveTo>
                  <a:lnTo>
                    <a:pt x="1124597" y="24104"/>
                  </a:lnTo>
                  <a:lnTo>
                    <a:pt x="1117180" y="25577"/>
                  </a:lnTo>
                  <a:lnTo>
                    <a:pt x="1109764" y="27051"/>
                  </a:lnTo>
                  <a:lnTo>
                    <a:pt x="1111440" y="38023"/>
                  </a:lnTo>
                  <a:lnTo>
                    <a:pt x="1127201" y="34886"/>
                  </a:lnTo>
                  <a:close/>
                </a:path>
                <a:path w="4039234" h="457200">
                  <a:moveTo>
                    <a:pt x="1169250" y="26530"/>
                  </a:moveTo>
                  <a:lnTo>
                    <a:pt x="1166749" y="15722"/>
                  </a:lnTo>
                  <a:lnTo>
                    <a:pt x="1159332" y="17195"/>
                  </a:lnTo>
                  <a:lnTo>
                    <a:pt x="1151915" y="18669"/>
                  </a:lnTo>
                  <a:lnTo>
                    <a:pt x="1153502" y="29654"/>
                  </a:lnTo>
                  <a:lnTo>
                    <a:pt x="1169250" y="26530"/>
                  </a:lnTo>
                  <a:close/>
                </a:path>
                <a:path w="4039234" h="457200">
                  <a:moveTo>
                    <a:pt x="1211491" y="19227"/>
                  </a:moveTo>
                  <a:lnTo>
                    <a:pt x="1209090" y="8394"/>
                  </a:lnTo>
                  <a:lnTo>
                    <a:pt x="1201635" y="9664"/>
                  </a:lnTo>
                  <a:lnTo>
                    <a:pt x="1194181" y="10922"/>
                  </a:lnTo>
                  <a:lnTo>
                    <a:pt x="1195654" y="21920"/>
                  </a:lnTo>
                  <a:lnTo>
                    <a:pt x="1211491" y="19227"/>
                  </a:lnTo>
                  <a:close/>
                </a:path>
                <a:path w="4039234" h="457200">
                  <a:moveTo>
                    <a:pt x="1253744" y="12065"/>
                  </a:moveTo>
                  <a:lnTo>
                    <a:pt x="1251458" y="1206"/>
                  </a:lnTo>
                  <a:lnTo>
                    <a:pt x="1244003" y="2476"/>
                  </a:lnTo>
                  <a:lnTo>
                    <a:pt x="1236548" y="3746"/>
                  </a:lnTo>
                  <a:lnTo>
                    <a:pt x="1237919" y="14757"/>
                  </a:lnTo>
                  <a:lnTo>
                    <a:pt x="1253744" y="12065"/>
                  </a:lnTo>
                  <a:close/>
                </a:path>
                <a:path w="4039234" h="457200">
                  <a:moveTo>
                    <a:pt x="1295996" y="4889"/>
                  </a:moveTo>
                  <a:lnTo>
                    <a:pt x="1295019" y="0"/>
                  </a:lnTo>
                  <a:lnTo>
                    <a:pt x="1279309" y="0"/>
                  </a:lnTo>
                  <a:lnTo>
                    <a:pt x="1280172" y="7581"/>
                  </a:lnTo>
                  <a:lnTo>
                    <a:pt x="1295996" y="4889"/>
                  </a:lnTo>
                  <a:close/>
                </a:path>
                <a:path w="4039234" h="457200">
                  <a:moveTo>
                    <a:pt x="1330490" y="0"/>
                  </a:moveTo>
                  <a:lnTo>
                    <a:pt x="1322425" y="0"/>
                  </a:lnTo>
                  <a:lnTo>
                    <a:pt x="1322539" y="1092"/>
                  </a:lnTo>
                  <a:lnTo>
                    <a:pt x="1330490" y="0"/>
                  </a:lnTo>
                  <a:close/>
                </a:path>
                <a:path w="4039234" h="457200">
                  <a:moveTo>
                    <a:pt x="2534424" y="0"/>
                  </a:moveTo>
                  <a:lnTo>
                    <a:pt x="2518435" y="0"/>
                  </a:lnTo>
                  <a:lnTo>
                    <a:pt x="2518118" y="1663"/>
                  </a:lnTo>
                  <a:lnTo>
                    <a:pt x="2526068" y="2717"/>
                  </a:lnTo>
                  <a:lnTo>
                    <a:pt x="2534005" y="3937"/>
                  </a:lnTo>
                  <a:lnTo>
                    <a:pt x="2534424" y="0"/>
                  </a:lnTo>
                  <a:close/>
                </a:path>
                <a:path w="4039234" h="457200">
                  <a:moveTo>
                    <a:pt x="2577554" y="0"/>
                  </a:moveTo>
                  <a:lnTo>
                    <a:pt x="2560434" y="0"/>
                  </a:lnTo>
                  <a:lnTo>
                    <a:pt x="2560434" y="11112"/>
                  </a:lnTo>
                  <a:lnTo>
                    <a:pt x="2577554" y="11112"/>
                  </a:lnTo>
                  <a:lnTo>
                    <a:pt x="2577554" y="0"/>
                  </a:lnTo>
                  <a:close/>
                </a:path>
                <a:path w="4039234" h="457200">
                  <a:moveTo>
                    <a:pt x="2619933" y="7226"/>
                  </a:moveTo>
                  <a:lnTo>
                    <a:pt x="2612479" y="5969"/>
                  </a:lnTo>
                  <a:lnTo>
                    <a:pt x="2605024" y="4711"/>
                  </a:lnTo>
                  <a:lnTo>
                    <a:pt x="2602700" y="15557"/>
                  </a:lnTo>
                  <a:lnTo>
                    <a:pt x="2618536" y="18224"/>
                  </a:lnTo>
                  <a:lnTo>
                    <a:pt x="2619933" y="7226"/>
                  </a:lnTo>
                  <a:close/>
                </a:path>
                <a:path w="4039234" h="457200">
                  <a:moveTo>
                    <a:pt x="2662301" y="14363"/>
                  </a:moveTo>
                  <a:lnTo>
                    <a:pt x="2654846" y="13106"/>
                  </a:lnTo>
                  <a:lnTo>
                    <a:pt x="2647391" y="11849"/>
                  </a:lnTo>
                  <a:lnTo>
                    <a:pt x="2644965" y="22682"/>
                  </a:lnTo>
                  <a:lnTo>
                    <a:pt x="2660802" y="25349"/>
                  </a:lnTo>
                  <a:lnTo>
                    <a:pt x="2662301" y="14363"/>
                  </a:lnTo>
                  <a:close/>
                </a:path>
                <a:path w="4039234" h="457200">
                  <a:moveTo>
                    <a:pt x="2704528" y="22301"/>
                  </a:moveTo>
                  <a:lnTo>
                    <a:pt x="2697124" y="20789"/>
                  </a:lnTo>
                  <a:lnTo>
                    <a:pt x="2689720" y="19291"/>
                  </a:lnTo>
                  <a:lnTo>
                    <a:pt x="2687193" y="30073"/>
                  </a:lnTo>
                  <a:lnTo>
                    <a:pt x="2702928" y="33274"/>
                  </a:lnTo>
                  <a:lnTo>
                    <a:pt x="2704528" y="22301"/>
                  </a:lnTo>
                  <a:close/>
                </a:path>
                <a:path w="4039234" h="457200">
                  <a:moveTo>
                    <a:pt x="2746629" y="30861"/>
                  </a:moveTo>
                  <a:lnTo>
                    <a:pt x="2739225" y="29349"/>
                  </a:lnTo>
                  <a:lnTo>
                    <a:pt x="2731820" y="27851"/>
                  </a:lnTo>
                  <a:lnTo>
                    <a:pt x="2729192" y="38620"/>
                  </a:lnTo>
                  <a:lnTo>
                    <a:pt x="2744927" y="41821"/>
                  </a:lnTo>
                  <a:lnTo>
                    <a:pt x="2746629" y="30861"/>
                  </a:lnTo>
                  <a:close/>
                </a:path>
                <a:path w="4039234" h="457200">
                  <a:moveTo>
                    <a:pt x="2788742" y="39408"/>
                  </a:moveTo>
                  <a:lnTo>
                    <a:pt x="2781338" y="37909"/>
                  </a:lnTo>
                  <a:lnTo>
                    <a:pt x="2773934" y="36398"/>
                  </a:lnTo>
                  <a:lnTo>
                    <a:pt x="2771216" y="47155"/>
                  </a:lnTo>
                  <a:lnTo>
                    <a:pt x="2786951" y="50355"/>
                  </a:lnTo>
                  <a:lnTo>
                    <a:pt x="2788742" y="39408"/>
                  </a:lnTo>
                  <a:close/>
                </a:path>
                <a:path w="4039234" h="457200">
                  <a:moveTo>
                    <a:pt x="2830842" y="47967"/>
                  </a:moveTo>
                  <a:lnTo>
                    <a:pt x="2823438" y="46456"/>
                  </a:lnTo>
                  <a:lnTo>
                    <a:pt x="2816034" y="44945"/>
                  </a:lnTo>
                  <a:lnTo>
                    <a:pt x="2813215" y="55689"/>
                  </a:lnTo>
                  <a:lnTo>
                    <a:pt x="2828950" y="58889"/>
                  </a:lnTo>
                  <a:lnTo>
                    <a:pt x="2830842" y="47967"/>
                  </a:lnTo>
                  <a:close/>
                </a:path>
                <a:path w="4039234" h="457200">
                  <a:moveTo>
                    <a:pt x="2872689" y="57759"/>
                  </a:moveTo>
                  <a:lnTo>
                    <a:pt x="2865336" y="56007"/>
                  </a:lnTo>
                  <a:lnTo>
                    <a:pt x="2857982" y="54254"/>
                  </a:lnTo>
                  <a:lnTo>
                    <a:pt x="2855074" y="64960"/>
                  </a:lnTo>
                  <a:lnTo>
                    <a:pt x="2870695" y="68668"/>
                  </a:lnTo>
                  <a:lnTo>
                    <a:pt x="2872689" y="57759"/>
                  </a:lnTo>
                  <a:close/>
                </a:path>
                <a:path w="4039234" h="457200">
                  <a:moveTo>
                    <a:pt x="2914485" y="67678"/>
                  </a:moveTo>
                  <a:lnTo>
                    <a:pt x="2907131" y="65925"/>
                  </a:lnTo>
                  <a:lnTo>
                    <a:pt x="2899778" y="64185"/>
                  </a:lnTo>
                  <a:lnTo>
                    <a:pt x="2896781" y="74853"/>
                  </a:lnTo>
                  <a:lnTo>
                    <a:pt x="2912402" y="78574"/>
                  </a:lnTo>
                  <a:lnTo>
                    <a:pt x="2914485" y="67678"/>
                  </a:lnTo>
                  <a:close/>
                </a:path>
                <a:path w="4039234" h="457200">
                  <a:moveTo>
                    <a:pt x="2956293" y="77609"/>
                  </a:moveTo>
                  <a:lnTo>
                    <a:pt x="2948940" y="75857"/>
                  </a:lnTo>
                  <a:lnTo>
                    <a:pt x="2941586" y="74104"/>
                  </a:lnTo>
                  <a:lnTo>
                    <a:pt x="2938488" y="84772"/>
                  </a:lnTo>
                  <a:lnTo>
                    <a:pt x="2954121" y="88480"/>
                  </a:lnTo>
                  <a:lnTo>
                    <a:pt x="2956293" y="77609"/>
                  </a:lnTo>
                  <a:close/>
                </a:path>
                <a:path w="4039234" h="457200">
                  <a:moveTo>
                    <a:pt x="2998063" y="87630"/>
                  </a:moveTo>
                  <a:lnTo>
                    <a:pt x="2990735" y="85788"/>
                  </a:lnTo>
                  <a:lnTo>
                    <a:pt x="2983382" y="84035"/>
                  </a:lnTo>
                  <a:lnTo>
                    <a:pt x="2980194" y="94678"/>
                  </a:lnTo>
                  <a:lnTo>
                    <a:pt x="2988005" y="96532"/>
                  </a:lnTo>
                  <a:lnTo>
                    <a:pt x="2995790" y="98488"/>
                  </a:lnTo>
                  <a:lnTo>
                    <a:pt x="2998063" y="87630"/>
                  </a:lnTo>
                  <a:close/>
                </a:path>
                <a:path w="4039234" h="457200">
                  <a:moveTo>
                    <a:pt x="3039529" y="98920"/>
                  </a:moveTo>
                  <a:lnTo>
                    <a:pt x="3032226" y="96939"/>
                  </a:lnTo>
                  <a:lnTo>
                    <a:pt x="3024936" y="94957"/>
                  </a:lnTo>
                  <a:lnTo>
                    <a:pt x="3021660" y="105562"/>
                  </a:lnTo>
                  <a:lnTo>
                    <a:pt x="3037167" y="109766"/>
                  </a:lnTo>
                  <a:lnTo>
                    <a:pt x="3039529" y="98920"/>
                  </a:lnTo>
                  <a:close/>
                </a:path>
                <a:path w="4039234" h="457200">
                  <a:moveTo>
                    <a:pt x="3080982" y="110172"/>
                  </a:moveTo>
                  <a:lnTo>
                    <a:pt x="3073692" y="108191"/>
                  </a:lnTo>
                  <a:lnTo>
                    <a:pt x="3066402" y="106210"/>
                  </a:lnTo>
                  <a:lnTo>
                    <a:pt x="3063049" y="116789"/>
                  </a:lnTo>
                  <a:lnTo>
                    <a:pt x="3078543" y="120992"/>
                  </a:lnTo>
                  <a:lnTo>
                    <a:pt x="3080982" y="110172"/>
                  </a:lnTo>
                  <a:close/>
                </a:path>
                <a:path w="4039234" h="457200">
                  <a:moveTo>
                    <a:pt x="3122447" y="121412"/>
                  </a:moveTo>
                  <a:lnTo>
                    <a:pt x="3115157" y="119430"/>
                  </a:lnTo>
                  <a:lnTo>
                    <a:pt x="3107867" y="117449"/>
                  </a:lnTo>
                  <a:lnTo>
                    <a:pt x="3104426" y="128003"/>
                  </a:lnTo>
                  <a:lnTo>
                    <a:pt x="3119920" y="132207"/>
                  </a:lnTo>
                  <a:lnTo>
                    <a:pt x="3122447" y="121412"/>
                  </a:lnTo>
                  <a:close/>
                </a:path>
                <a:path w="4039234" h="457200">
                  <a:moveTo>
                    <a:pt x="3163836" y="132905"/>
                  </a:moveTo>
                  <a:lnTo>
                    <a:pt x="3156610" y="130708"/>
                  </a:lnTo>
                  <a:lnTo>
                    <a:pt x="3149320" y="128689"/>
                  </a:lnTo>
                  <a:lnTo>
                    <a:pt x="3145802" y="139217"/>
                  </a:lnTo>
                  <a:lnTo>
                    <a:pt x="3153537" y="141363"/>
                  </a:lnTo>
                  <a:lnTo>
                    <a:pt x="3161220" y="143700"/>
                  </a:lnTo>
                  <a:lnTo>
                    <a:pt x="3163836" y="132905"/>
                  </a:lnTo>
                  <a:close/>
                </a:path>
                <a:path w="4039234" h="457200">
                  <a:moveTo>
                    <a:pt x="3204934" y="145415"/>
                  </a:moveTo>
                  <a:lnTo>
                    <a:pt x="3197707" y="143217"/>
                  </a:lnTo>
                  <a:lnTo>
                    <a:pt x="3190481" y="141020"/>
                  </a:lnTo>
                  <a:lnTo>
                    <a:pt x="3186874" y="151511"/>
                  </a:lnTo>
                  <a:lnTo>
                    <a:pt x="3202241" y="156184"/>
                  </a:lnTo>
                  <a:lnTo>
                    <a:pt x="3204934" y="145415"/>
                  </a:lnTo>
                  <a:close/>
                </a:path>
                <a:path w="4039234" h="457200">
                  <a:moveTo>
                    <a:pt x="3246031" y="157924"/>
                  </a:moveTo>
                  <a:lnTo>
                    <a:pt x="3238804" y="155727"/>
                  </a:lnTo>
                  <a:lnTo>
                    <a:pt x="3231578" y="153530"/>
                  </a:lnTo>
                  <a:lnTo>
                    <a:pt x="3227895" y="163995"/>
                  </a:lnTo>
                  <a:lnTo>
                    <a:pt x="3243262" y="168668"/>
                  </a:lnTo>
                  <a:lnTo>
                    <a:pt x="3246031" y="157924"/>
                  </a:lnTo>
                  <a:close/>
                </a:path>
                <a:path w="4039234" h="457200">
                  <a:moveTo>
                    <a:pt x="3287128" y="170434"/>
                  </a:moveTo>
                  <a:lnTo>
                    <a:pt x="3279902" y="168236"/>
                  </a:lnTo>
                  <a:lnTo>
                    <a:pt x="3272675" y="166039"/>
                  </a:lnTo>
                  <a:lnTo>
                    <a:pt x="3268916" y="176479"/>
                  </a:lnTo>
                  <a:lnTo>
                    <a:pt x="3284283" y="181152"/>
                  </a:lnTo>
                  <a:lnTo>
                    <a:pt x="3287128" y="170434"/>
                  </a:lnTo>
                  <a:close/>
                </a:path>
                <a:path w="4039234" h="457200">
                  <a:moveTo>
                    <a:pt x="3328174" y="183095"/>
                  </a:moveTo>
                  <a:lnTo>
                    <a:pt x="3320999" y="180746"/>
                  </a:lnTo>
                  <a:lnTo>
                    <a:pt x="3313773" y="178549"/>
                  </a:lnTo>
                  <a:lnTo>
                    <a:pt x="3309937" y="188963"/>
                  </a:lnTo>
                  <a:lnTo>
                    <a:pt x="3317621" y="191300"/>
                  </a:lnTo>
                  <a:lnTo>
                    <a:pt x="3325241" y="193802"/>
                  </a:lnTo>
                  <a:lnTo>
                    <a:pt x="3328174" y="183095"/>
                  </a:lnTo>
                  <a:close/>
                </a:path>
                <a:path w="4039234" h="457200">
                  <a:moveTo>
                    <a:pt x="3368878" y="196837"/>
                  </a:moveTo>
                  <a:lnTo>
                    <a:pt x="3361715" y="194424"/>
                  </a:lnTo>
                  <a:lnTo>
                    <a:pt x="3354552" y="192011"/>
                  </a:lnTo>
                  <a:lnTo>
                    <a:pt x="3350653" y="202387"/>
                  </a:lnTo>
                  <a:lnTo>
                    <a:pt x="3365868" y="207518"/>
                  </a:lnTo>
                  <a:lnTo>
                    <a:pt x="3368878" y="196837"/>
                  </a:lnTo>
                  <a:close/>
                </a:path>
                <a:path w="4039234" h="457200">
                  <a:moveTo>
                    <a:pt x="3409594" y="210553"/>
                  </a:moveTo>
                  <a:lnTo>
                    <a:pt x="3402431" y="208140"/>
                  </a:lnTo>
                  <a:lnTo>
                    <a:pt x="3395268" y="205727"/>
                  </a:lnTo>
                  <a:lnTo>
                    <a:pt x="3391293" y="216077"/>
                  </a:lnTo>
                  <a:lnTo>
                    <a:pt x="3406521" y="221208"/>
                  </a:lnTo>
                  <a:lnTo>
                    <a:pt x="3409594" y="210553"/>
                  </a:lnTo>
                  <a:close/>
                </a:path>
                <a:path w="4039234" h="457200">
                  <a:moveTo>
                    <a:pt x="3450298" y="224269"/>
                  </a:moveTo>
                  <a:lnTo>
                    <a:pt x="3443135" y="221856"/>
                  </a:lnTo>
                  <a:lnTo>
                    <a:pt x="3435972" y="219443"/>
                  </a:lnTo>
                  <a:lnTo>
                    <a:pt x="3431921" y="229768"/>
                  </a:lnTo>
                  <a:lnTo>
                    <a:pt x="3447148" y="234899"/>
                  </a:lnTo>
                  <a:lnTo>
                    <a:pt x="3450298" y="224269"/>
                  </a:lnTo>
                  <a:close/>
                </a:path>
                <a:path w="4039234" h="457200">
                  <a:moveTo>
                    <a:pt x="3491001" y="237985"/>
                  </a:moveTo>
                  <a:lnTo>
                    <a:pt x="3483838" y="235572"/>
                  </a:lnTo>
                  <a:lnTo>
                    <a:pt x="3476675" y="233159"/>
                  </a:lnTo>
                  <a:lnTo>
                    <a:pt x="3472548" y="243471"/>
                  </a:lnTo>
                  <a:lnTo>
                    <a:pt x="3487775" y="248589"/>
                  </a:lnTo>
                  <a:lnTo>
                    <a:pt x="3491001" y="237985"/>
                  </a:lnTo>
                  <a:close/>
                </a:path>
                <a:path w="4039234" h="457200">
                  <a:moveTo>
                    <a:pt x="3531324" y="252780"/>
                  </a:moveTo>
                  <a:lnTo>
                    <a:pt x="3524237" y="250164"/>
                  </a:lnTo>
                  <a:lnTo>
                    <a:pt x="3517150" y="247548"/>
                  </a:lnTo>
                  <a:lnTo>
                    <a:pt x="3512959" y="257822"/>
                  </a:lnTo>
                  <a:lnTo>
                    <a:pt x="3528034" y="263372"/>
                  </a:lnTo>
                  <a:lnTo>
                    <a:pt x="3531324" y="252780"/>
                  </a:lnTo>
                  <a:close/>
                </a:path>
                <a:path w="4039234" h="457200">
                  <a:moveTo>
                    <a:pt x="3571621" y="267639"/>
                  </a:moveTo>
                  <a:lnTo>
                    <a:pt x="3564534" y="265023"/>
                  </a:lnTo>
                  <a:lnTo>
                    <a:pt x="3557447" y="262407"/>
                  </a:lnTo>
                  <a:lnTo>
                    <a:pt x="3553193" y="272656"/>
                  </a:lnTo>
                  <a:lnTo>
                    <a:pt x="3568268" y="278206"/>
                  </a:lnTo>
                  <a:lnTo>
                    <a:pt x="3571621" y="267639"/>
                  </a:lnTo>
                  <a:close/>
                </a:path>
                <a:path w="4039234" h="457200">
                  <a:moveTo>
                    <a:pt x="3611930" y="282498"/>
                  </a:moveTo>
                  <a:lnTo>
                    <a:pt x="3604844" y="279882"/>
                  </a:lnTo>
                  <a:lnTo>
                    <a:pt x="3597757" y="277266"/>
                  </a:lnTo>
                  <a:lnTo>
                    <a:pt x="3593439" y="287489"/>
                  </a:lnTo>
                  <a:lnTo>
                    <a:pt x="3608514" y="293039"/>
                  </a:lnTo>
                  <a:lnTo>
                    <a:pt x="3611930" y="282498"/>
                  </a:lnTo>
                  <a:close/>
                </a:path>
                <a:path w="4039234" h="457200">
                  <a:moveTo>
                    <a:pt x="3652228" y="297357"/>
                  </a:moveTo>
                  <a:lnTo>
                    <a:pt x="3645141" y="294741"/>
                  </a:lnTo>
                  <a:lnTo>
                    <a:pt x="3638054" y="292125"/>
                  </a:lnTo>
                  <a:lnTo>
                    <a:pt x="3633660" y="302323"/>
                  </a:lnTo>
                  <a:lnTo>
                    <a:pt x="3648735" y="307886"/>
                  </a:lnTo>
                  <a:lnTo>
                    <a:pt x="3652228" y="297357"/>
                  </a:lnTo>
                  <a:close/>
                </a:path>
                <a:path w="4039234" h="457200">
                  <a:moveTo>
                    <a:pt x="3692271" y="312864"/>
                  </a:moveTo>
                  <a:lnTo>
                    <a:pt x="3685260" y="310057"/>
                  </a:lnTo>
                  <a:lnTo>
                    <a:pt x="3678237" y="307251"/>
                  </a:lnTo>
                  <a:lnTo>
                    <a:pt x="3673805" y="317411"/>
                  </a:lnTo>
                  <a:lnTo>
                    <a:pt x="3688715" y="323380"/>
                  </a:lnTo>
                  <a:lnTo>
                    <a:pt x="3692271" y="312864"/>
                  </a:lnTo>
                  <a:close/>
                </a:path>
                <a:path w="4039234" h="457200">
                  <a:moveTo>
                    <a:pt x="3732161" y="328803"/>
                  </a:moveTo>
                  <a:lnTo>
                    <a:pt x="3725151" y="325996"/>
                  </a:lnTo>
                  <a:lnTo>
                    <a:pt x="3718128" y="323189"/>
                  </a:lnTo>
                  <a:lnTo>
                    <a:pt x="3713632" y="333324"/>
                  </a:lnTo>
                  <a:lnTo>
                    <a:pt x="3728555" y="339293"/>
                  </a:lnTo>
                  <a:lnTo>
                    <a:pt x="3732161" y="328803"/>
                  </a:lnTo>
                  <a:close/>
                </a:path>
                <a:path w="4039234" h="457200">
                  <a:moveTo>
                    <a:pt x="3772039" y="344741"/>
                  </a:moveTo>
                  <a:lnTo>
                    <a:pt x="3765029" y="341934"/>
                  </a:lnTo>
                  <a:lnTo>
                    <a:pt x="3758006" y="339128"/>
                  </a:lnTo>
                  <a:lnTo>
                    <a:pt x="3753447" y="349237"/>
                  </a:lnTo>
                  <a:lnTo>
                    <a:pt x="3768369" y="355206"/>
                  </a:lnTo>
                  <a:lnTo>
                    <a:pt x="3772039" y="344741"/>
                  </a:lnTo>
                  <a:close/>
                </a:path>
                <a:path w="4039234" h="457200">
                  <a:moveTo>
                    <a:pt x="3811930" y="360680"/>
                  </a:moveTo>
                  <a:lnTo>
                    <a:pt x="3804920" y="357873"/>
                  </a:lnTo>
                  <a:lnTo>
                    <a:pt x="3797897" y="355066"/>
                  </a:lnTo>
                  <a:lnTo>
                    <a:pt x="3793274" y="365163"/>
                  </a:lnTo>
                  <a:lnTo>
                    <a:pt x="3808196" y="371119"/>
                  </a:lnTo>
                  <a:lnTo>
                    <a:pt x="3811930" y="360680"/>
                  </a:lnTo>
                  <a:close/>
                </a:path>
                <a:path w="4039234" h="457200">
                  <a:moveTo>
                    <a:pt x="3851795" y="376643"/>
                  </a:moveTo>
                  <a:lnTo>
                    <a:pt x="3844798" y="373811"/>
                  </a:lnTo>
                  <a:lnTo>
                    <a:pt x="3837775" y="371005"/>
                  </a:lnTo>
                  <a:lnTo>
                    <a:pt x="3833101" y="381063"/>
                  </a:lnTo>
                  <a:lnTo>
                    <a:pt x="3840556" y="384048"/>
                  </a:lnTo>
                  <a:lnTo>
                    <a:pt x="3847998" y="387070"/>
                  </a:lnTo>
                  <a:lnTo>
                    <a:pt x="3851795" y="376643"/>
                  </a:lnTo>
                  <a:close/>
                </a:path>
                <a:path w="4039234" h="457200">
                  <a:moveTo>
                    <a:pt x="3891242" y="393649"/>
                  </a:moveTo>
                  <a:lnTo>
                    <a:pt x="3884295" y="390664"/>
                  </a:lnTo>
                  <a:lnTo>
                    <a:pt x="3877348" y="387680"/>
                  </a:lnTo>
                  <a:lnTo>
                    <a:pt x="3872623" y="397713"/>
                  </a:lnTo>
                  <a:lnTo>
                    <a:pt x="3887381" y="404050"/>
                  </a:lnTo>
                  <a:lnTo>
                    <a:pt x="3891242" y="393649"/>
                  </a:lnTo>
                  <a:close/>
                </a:path>
                <a:path w="4039234" h="457200">
                  <a:moveTo>
                    <a:pt x="3930700" y="410616"/>
                  </a:moveTo>
                  <a:lnTo>
                    <a:pt x="3923754" y="407631"/>
                  </a:lnTo>
                  <a:lnTo>
                    <a:pt x="3916807" y="404647"/>
                  </a:lnTo>
                  <a:lnTo>
                    <a:pt x="3912019" y="414655"/>
                  </a:lnTo>
                  <a:lnTo>
                    <a:pt x="3926789" y="420992"/>
                  </a:lnTo>
                  <a:lnTo>
                    <a:pt x="3930700" y="410616"/>
                  </a:lnTo>
                  <a:close/>
                </a:path>
                <a:path w="4039234" h="457200">
                  <a:moveTo>
                    <a:pt x="3970159" y="427570"/>
                  </a:moveTo>
                  <a:lnTo>
                    <a:pt x="3963212" y="424586"/>
                  </a:lnTo>
                  <a:lnTo>
                    <a:pt x="3956266" y="421601"/>
                  </a:lnTo>
                  <a:lnTo>
                    <a:pt x="3951427" y="431584"/>
                  </a:lnTo>
                  <a:lnTo>
                    <a:pt x="3966184" y="437934"/>
                  </a:lnTo>
                  <a:lnTo>
                    <a:pt x="3970159" y="427570"/>
                  </a:lnTo>
                  <a:close/>
                </a:path>
                <a:path w="4039234" h="457200">
                  <a:moveTo>
                    <a:pt x="4009618" y="444525"/>
                  </a:moveTo>
                  <a:lnTo>
                    <a:pt x="4002671" y="441540"/>
                  </a:lnTo>
                  <a:lnTo>
                    <a:pt x="3995724" y="438556"/>
                  </a:lnTo>
                  <a:lnTo>
                    <a:pt x="3990835" y="448513"/>
                  </a:lnTo>
                  <a:lnTo>
                    <a:pt x="4005592" y="454863"/>
                  </a:lnTo>
                  <a:lnTo>
                    <a:pt x="4009618" y="444525"/>
                  </a:lnTo>
                  <a:close/>
                </a:path>
                <a:path w="4039234" h="457200">
                  <a:moveTo>
                    <a:pt x="4038777" y="457200"/>
                  </a:moveTo>
                  <a:lnTo>
                    <a:pt x="4035171" y="455549"/>
                  </a:lnTo>
                  <a:lnTo>
                    <a:pt x="4034345" y="457200"/>
                  </a:lnTo>
                  <a:lnTo>
                    <a:pt x="4038777" y="45720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487570" y="6858000"/>
              <a:ext cx="4202430" cy="457200"/>
            </a:xfrm>
            <a:custGeom>
              <a:avLst/>
              <a:gdLst/>
              <a:ahLst/>
              <a:cxnLst/>
              <a:rect l="l" t="t" r="r" b="b"/>
              <a:pathLst>
                <a:path w="4202430" h="457200">
                  <a:moveTo>
                    <a:pt x="16827" y="457200"/>
                  </a:moveTo>
                  <a:lnTo>
                    <a:pt x="14122" y="450850"/>
                  </a:lnTo>
                  <a:lnTo>
                    <a:pt x="0" y="456133"/>
                  </a:lnTo>
                  <a:lnTo>
                    <a:pt x="342" y="457200"/>
                  </a:lnTo>
                  <a:lnTo>
                    <a:pt x="16827" y="457200"/>
                  </a:lnTo>
                  <a:close/>
                </a:path>
                <a:path w="4202430" h="457200">
                  <a:moveTo>
                    <a:pt x="58585" y="446049"/>
                  </a:moveTo>
                  <a:lnTo>
                    <a:pt x="54254" y="435838"/>
                  </a:lnTo>
                  <a:lnTo>
                    <a:pt x="47193" y="438480"/>
                  </a:lnTo>
                  <a:lnTo>
                    <a:pt x="40132" y="441121"/>
                  </a:lnTo>
                  <a:lnTo>
                    <a:pt x="43548" y="451675"/>
                  </a:lnTo>
                  <a:lnTo>
                    <a:pt x="58585" y="446049"/>
                  </a:lnTo>
                  <a:close/>
                </a:path>
                <a:path w="4202430" h="457200">
                  <a:moveTo>
                    <a:pt x="98717" y="431063"/>
                  </a:moveTo>
                  <a:lnTo>
                    <a:pt x="94399" y="420839"/>
                  </a:lnTo>
                  <a:lnTo>
                    <a:pt x="87337" y="423481"/>
                  </a:lnTo>
                  <a:lnTo>
                    <a:pt x="80276" y="426123"/>
                  </a:lnTo>
                  <a:lnTo>
                    <a:pt x="83680" y="436676"/>
                  </a:lnTo>
                  <a:lnTo>
                    <a:pt x="98717" y="431063"/>
                  </a:lnTo>
                  <a:close/>
                </a:path>
                <a:path w="4202430" h="457200">
                  <a:moveTo>
                    <a:pt x="138899" y="416217"/>
                  </a:moveTo>
                  <a:lnTo>
                    <a:pt x="134594" y="405993"/>
                  </a:lnTo>
                  <a:lnTo>
                    <a:pt x="127520" y="408597"/>
                  </a:lnTo>
                  <a:lnTo>
                    <a:pt x="120446" y="411200"/>
                  </a:lnTo>
                  <a:lnTo>
                    <a:pt x="123837" y="421754"/>
                  </a:lnTo>
                  <a:lnTo>
                    <a:pt x="138899" y="416217"/>
                  </a:lnTo>
                  <a:close/>
                </a:path>
                <a:path w="4202430" h="457200">
                  <a:moveTo>
                    <a:pt x="179095" y="401434"/>
                  </a:moveTo>
                  <a:lnTo>
                    <a:pt x="174815" y="391198"/>
                  </a:lnTo>
                  <a:lnTo>
                    <a:pt x="167741" y="393801"/>
                  </a:lnTo>
                  <a:lnTo>
                    <a:pt x="160667" y="396405"/>
                  </a:lnTo>
                  <a:lnTo>
                    <a:pt x="164033" y="406971"/>
                  </a:lnTo>
                  <a:lnTo>
                    <a:pt x="179095" y="401434"/>
                  </a:lnTo>
                  <a:close/>
                </a:path>
                <a:path w="4202430" h="457200">
                  <a:moveTo>
                    <a:pt x="219290" y="386651"/>
                  </a:moveTo>
                  <a:lnTo>
                    <a:pt x="215036" y="376402"/>
                  </a:lnTo>
                  <a:lnTo>
                    <a:pt x="207962" y="379006"/>
                  </a:lnTo>
                  <a:lnTo>
                    <a:pt x="200888" y="381609"/>
                  </a:lnTo>
                  <a:lnTo>
                    <a:pt x="204228" y="392188"/>
                  </a:lnTo>
                  <a:lnTo>
                    <a:pt x="219290" y="386651"/>
                  </a:lnTo>
                  <a:close/>
                </a:path>
                <a:path w="4202430" h="457200">
                  <a:moveTo>
                    <a:pt x="259575" y="372071"/>
                  </a:moveTo>
                  <a:lnTo>
                    <a:pt x="255346" y="361810"/>
                  </a:lnTo>
                  <a:lnTo>
                    <a:pt x="248246" y="364363"/>
                  </a:lnTo>
                  <a:lnTo>
                    <a:pt x="241147" y="366915"/>
                  </a:lnTo>
                  <a:lnTo>
                    <a:pt x="244475" y="377494"/>
                  </a:lnTo>
                  <a:lnTo>
                    <a:pt x="259575" y="372071"/>
                  </a:lnTo>
                  <a:close/>
                </a:path>
                <a:path w="4202430" h="457200">
                  <a:moveTo>
                    <a:pt x="299885" y="357581"/>
                  </a:moveTo>
                  <a:lnTo>
                    <a:pt x="295681" y="347306"/>
                  </a:lnTo>
                  <a:lnTo>
                    <a:pt x="288582" y="349859"/>
                  </a:lnTo>
                  <a:lnTo>
                    <a:pt x="281482" y="352412"/>
                  </a:lnTo>
                  <a:lnTo>
                    <a:pt x="284772" y="363004"/>
                  </a:lnTo>
                  <a:lnTo>
                    <a:pt x="299885" y="357581"/>
                  </a:lnTo>
                  <a:close/>
                </a:path>
                <a:path w="4202430" h="457200">
                  <a:moveTo>
                    <a:pt x="340182" y="343090"/>
                  </a:moveTo>
                  <a:lnTo>
                    <a:pt x="336016" y="332816"/>
                  </a:lnTo>
                  <a:lnTo>
                    <a:pt x="328917" y="335368"/>
                  </a:lnTo>
                  <a:lnTo>
                    <a:pt x="321818" y="337921"/>
                  </a:lnTo>
                  <a:lnTo>
                    <a:pt x="325081" y="348526"/>
                  </a:lnTo>
                  <a:lnTo>
                    <a:pt x="340182" y="343090"/>
                  </a:lnTo>
                  <a:close/>
                </a:path>
                <a:path w="4202430" h="457200">
                  <a:moveTo>
                    <a:pt x="380580" y="328879"/>
                  </a:moveTo>
                  <a:lnTo>
                    <a:pt x="376453" y="318592"/>
                  </a:lnTo>
                  <a:lnTo>
                    <a:pt x="369328" y="321068"/>
                  </a:lnTo>
                  <a:lnTo>
                    <a:pt x="362204" y="323545"/>
                  </a:lnTo>
                  <a:lnTo>
                    <a:pt x="365429" y="334162"/>
                  </a:lnTo>
                  <a:lnTo>
                    <a:pt x="380580" y="328879"/>
                  </a:lnTo>
                  <a:close/>
                </a:path>
                <a:path w="4202430" h="457200">
                  <a:moveTo>
                    <a:pt x="421030" y="314794"/>
                  </a:moveTo>
                  <a:lnTo>
                    <a:pt x="416928" y="304482"/>
                  </a:lnTo>
                  <a:lnTo>
                    <a:pt x="409803" y="306959"/>
                  </a:lnTo>
                  <a:lnTo>
                    <a:pt x="402678" y="309435"/>
                  </a:lnTo>
                  <a:lnTo>
                    <a:pt x="405866" y="320065"/>
                  </a:lnTo>
                  <a:lnTo>
                    <a:pt x="421030" y="314794"/>
                  </a:lnTo>
                  <a:close/>
                </a:path>
                <a:path w="4202430" h="457200">
                  <a:moveTo>
                    <a:pt x="461467" y="300697"/>
                  </a:moveTo>
                  <a:lnTo>
                    <a:pt x="457415" y="290385"/>
                  </a:lnTo>
                  <a:lnTo>
                    <a:pt x="450291" y="292862"/>
                  </a:lnTo>
                  <a:lnTo>
                    <a:pt x="443166" y="295338"/>
                  </a:lnTo>
                  <a:lnTo>
                    <a:pt x="446316" y="305981"/>
                  </a:lnTo>
                  <a:lnTo>
                    <a:pt x="461467" y="300697"/>
                  </a:lnTo>
                  <a:close/>
                </a:path>
                <a:path w="4202430" h="457200">
                  <a:moveTo>
                    <a:pt x="502031" y="286956"/>
                  </a:moveTo>
                  <a:lnTo>
                    <a:pt x="498005" y="276606"/>
                  </a:lnTo>
                  <a:lnTo>
                    <a:pt x="490855" y="279006"/>
                  </a:lnTo>
                  <a:lnTo>
                    <a:pt x="483704" y="281393"/>
                  </a:lnTo>
                  <a:lnTo>
                    <a:pt x="486816" y="292049"/>
                  </a:lnTo>
                  <a:lnTo>
                    <a:pt x="502031" y="286956"/>
                  </a:lnTo>
                  <a:close/>
                </a:path>
                <a:path w="4202430" h="457200">
                  <a:moveTo>
                    <a:pt x="542632" y="273354"/>
                  </a:moveTo>
                  <a:lnTo>
                    <a:pt x="538657" y="263004"/>
                  </a:lnTo>
                  <a:lnTo>
                    <a:pt x="531507" y="265391"/>
                  </a:lnTo>
                  <a:lnTo>
                    <a:pt x="524357" y="267779"/>
                  </a:lnTo>
                  <a:lnTo>
                    <a:pt x="527418" y="278447"/>
                  </a:lnTo>
                  <a:lnTo>
                    <a:pt x="542632" y="273354"/>
                  </a:lnTo>
                  <a:close/>
                </a:path>
                <a:path w="4202430" h="457200">
                  <a:moveTo>
                    <a:pt x="583234" y="259765"/>
                  </a:moveTo>
                  <a:lnTo>
                    <a:pt x="579310" y="249389"/>
                  </a:lnTo>
                  <a:lnTo>
                    <a:pt x="572160" y="251790"/>
                  </a:lnTo>
                  <a:lnTo>
                    <a:pt x="565010" y="254177"/>
                  </a:lnTo>
                  <a:lnTo>
                    <a:pt x="568020" y="264858"/>
                  </a:lnTo>
                  <a:lnTo>
                    <a:pt x="583234" y="259765"/>
                  </a:lnTo>
                  <a:close/>
                </a:path>
                <a:path w="4202430" h="457200">
                  <a:moveTo>
                    <a:pt x="623976" y="246570"/>
                  </a:moveTo>
                  <a:lnTo>
                    <a:pt x="620102" y="236181"/>
                  </a:lnTo>
                  <a:lnTo>
                    <a:pt x="612914" y="238467"/>
                  </a:lnTo>
                  <a:lnTo>
                    <a:pt x="605726" y="240753"/>
                  </a:lnTo>
                  <a:lnTo>
                    <a:pt x="608685" y="251447"/>
                  </a:lnTo>
                  <a:lnTo>
                    <a:pt x="623976" y="246570"/>
                  </a:lnTo>
                  <a:close/>
                </a:path>
                <a:path w="4202430" h="457200">
                  <a:moveTo>
                    <a:pt x="664768" y="233578"/>
                  </a:moveTo>
                  <a:lnTo>
                    <a:pt x="660946" y="223164"/>
                  </a:lnTo>
                  <a:lnTo>
                    <a:pt x="653757" y="225450"/>
                  </a:lnTo>
                  <a:lnTo>
                    <a:pt x="646569" y="227736"/>
                  </a:lnTo>
                  <a:lnTo>
                    <a:pt x="649478" y="238442"/>
                  </a:lnTo>
                  <a:lnTo>
                    <a:pt x="664768" y="233578"/>
                  </a:lnTo>
                  <a:close/>
                </a:path>
                <a:path w="4202430" h="457200">
                  <a:moveTo>
                    <a:pt x="705561" y="220560"/>
                  </a:moveTo>
                  <a:lnTo>
                    <a:pt x="701802" y="210134"/>
                  </a:lnTo>
                  <a:lnTo>
                    <a:pt x="694613" y="212420"/>
                  </a:lnTo>
                  <a:lnTo>
                    <a:pt x="687425" y="214706"/>
                  </a:lnTo>
                  <a:lnTo>
                    <a:pt x="690283" y="225437"/>
                  </a:lnTo>
                  <a:lnTo>
                    <a:pt x="705561" y="220560"/>
                  </a:lnTo>
                  <a:close/>
                </a:path>
                <a:path w="4202430" h="457200">
                  <a:moveTo>
                    <a:pt x="746506" y="208051"/>
                  </a:moveTo>
                  <a:lnTo>
                    <a:pt x="742797" y="197586"/>
                  </a:lnTo>
                  <a:lnTo>
                    <a:pt x="735571" y="199758"/>
                  </a:lnTo>
                  <a:lnTo>
                    <a:pt x="728345" y="201930"/>
                  </a:lnTo>
                  <a:lnTo>
                    <a:pt x="731139" y="212661"/>
                  </a:lnTo>
                  <a:lnTo>
                    <a:pt x="746506" y="208051"/>
                  </a:lnTo>
                  <a:close/>
                </a:path>
                <a:path w="4202430" h="457200">
                  <a:moveTo>
                    <a:pt x="787501" y="195732"/>
                  </a:moveTo>
                  <a:lnTo>
                    <a:pt x="783869" y="185254"/>
                  </a:lnTo>
                  <a:lnTo>
                    <a:pt x="776643" y="187426"/>
                  </a:lnTo>
                  <a:lnTo>
                    <a:pt x="769416" y="189598"/>
                  </a:lnTo>
                  <a:lnTo>
                    <a:pt x="772147" y="200342"/>
                  </a:lnTo>
                  <a:lnTo>
                    <a:pt x="787501" y="195732"/>
                  </a:lnTo>
                  <a:close/>
                </a:path>
                <a:path w="4202430" h="457200">
                  <a:moveTo>
                    <a:pt x="828509" y="183426"/>
                  </a:moveTo>
                  <a:lnTo>
                    <a:pt x="824941" y="172923"/>
                  </a:lnTo>
                  <a:lnTo>
                    <a:pt x="817714" y="175094"/>
                  </a:lnTo>
                  <a:lnTo>
                    <a:pt x="810488" y="177266"/>
                  </a:lnTo>
                  <a:lnTo>
                    <a:pt x="813155" y="188036"/>
                  </a:lnTo>
                  <a:lnTo>
                    <a:pt x="828509" y="183426"/>
                  </a:lnTo>
                  <a:close/>
                </a:path>
                <a:path w="4202430" h="457200">
                  <a:moveTo>
                    <a:pt x="869670" y="171678"/>
                  </a:moveTo>
                  <a:lnTo>
                    <a:pt x="866165" y="161150"/>
                  </a:lnTo>
                  <a:lnTo>
                    <a:pt x="858901" y="163182"/>
                  </a:lnTo>
                  <a:lnTo>
                    <a:pt x="851636" y="165214"/>
                  </a:lnTo>
                  <a:lnTo>
                    <a:pt x="854227" y="175996"/>
                  </a:lnTo>
                  <a:lnTo>
                    <a:pt x="869670" y="171678"/>
                  </a:lnTo>
                  <a:close/>
                </a:path>
                <a:path w="4202430" h="457200">
                  <a:moveTo>
                    <a:pt x="910907" y="160159"/>
                  </a:moveTo>
                  <a:lnTo>
                    <a:pt x="907465" y="149606"/>
                  </a:lnTo>
                  <a:lnTo>
                    <a:pt x="900201" y="151638"/>
                  </a:lnTo>
                  <a:lnTo>
                    <a:pt x="892937" y="153670"/>
                  </a:lnTo>
                  <a:lnTo>
                    <a:pt x="895451" y="164477"/>
                  </a:lnTo>
                  <a:lnTo>
                    <a:pt x="910907" y="160159"/>
                  </a:lnTo>
                  <a:close/>
                </a:path>
                <a:path w="4202430" h="457200">
                  <a:moveTo>
                    <a:pt x="952131" y="148628"/>
                  </a:moveTo>
                  <a:lnTo>
                    <a:pt x="948766" y="138061"/>
                  </a:lnTo>
                  <a:lnTo>
                    <a:pt x="941501" y="140093"/>
                  </a:lnTo>
                  <a:lnTo>
                    <a:pt x="934237" y="142125"/>
                  </a:lnTo>
                  <a:lnTo>
                    <a:pt x="936688" y="152946"/>
                  </a:lnTo>
                  <a:lnTo>
                    <a:pt x="952131" y="148628"/>
                  </a:lnTo>
                  <a:close/>
                </a:path>
                <a:path w="4202430" h="457200">
                  <a:moveTo>
                    <a:pt x="993533" y="137769"/>
                  </a:moveTo>
                  <a:lnTo>
                    <a:pt x="990244" y="127165"/>
                  </a:lnTo>
                  <a:lnTo>
                    <a:pt x="982941" y="129044"/>
                  </a:lnTo>
                  <a:lnTo>
                    <a:pt x="975626" y="130924"/>
                  </a:lnTo>
                  <a:lnTo>
                    <a:pt x="978001" y="141757"/>
                  </a:lnTo>
                  <a:lnTo>
                    <a:pt x="993533" y="137769"/>
                  </a:lnTo>
                  <a:close/>
                </a:path>
                <a:path w="4202430" h="457200">
                  <a:moveTo>
                    <a:pt x="1034999" y="127114"/>
                  </a:moveTo>
                  <a:lnTo>
                    <a:pt x="1031798" y="116497"/>
                  </a:lnTo>
                  <a:lnTo>
                    <a:pt x="1024483" y="118376"/>
                  </a:lnTo>
                  <a:lnTo>
                    <a:pt x="1017168" y="120256"/>
                  </a:lnTo>
                  <a:lnTo>
                    <a:pt x="1019467" y="131102"/>
                  </a:lnTo>
                  <a:lnTo>
                    <a:pt x="1034999" y="127114"/>
                  </a:lnTo>
                  <a:close/>
                </a:path>
                <a:path w="4202430" h="457200">
                  <a:moveTo>
                    <a:pt x="1076439" y="116484"/>
                  </a:moveTo>
                  <a:lnTo>
                    <a:pt x="1073315" y="105841"/>
                  </a:lnTo>
                  <a:lnTo>
                    <a:pt x="1066012" y="107721"/>
                  </a:lnTo>
                  <a:lnTo>
                    <a:pt x="1058697" y="109601"/>
                  </a:lnTo>
                  <a:lnTo>
                    <a:pt x="1060907" y="120472"/>
                  </a:lnTo>
                  <a:lnTo>
                    <a:pt x="1076439" y="116484"/>
                  </a:lnTo>
                  <a:close/>
                </a:path>
                <a:path w="4202430" h="457200">
                  <a:moveTo>
                    <a:pt x="1118095" y="106603"/>
                  </a:moveTo>
                  <a:lnTo>
                    <a:pt x="1115060" y="95935"/>
                  </a:lnTo>
                  <a:lnTo>
                    <a:pt x="1107706" y="97637"/>
                  </a:lnTo>
                  <a:lnTo>
                    <a:pt x="1100353" y="99339"/>
                  </a:lnTo>
                  <a:lnTo>
                    <a:pt x="1102474" y="110223"/>
                  </a:lnTo>
                  <a:lnTo>
                    <a:pt x="1118095" y="106603"/>
                  </a:lnTo>
                  <a:close/>
                </a:path>
                <a:path w="4202430" h="457200">
                  <a:moveTo>
                    <a:pt x="1159789" y="96939"/>
                  </a:moveTo>
                  <a:lnTo>
                    <a:pt x="1156843" y="86245"/>
                  </a:lnTo>
                  <a:lnTo>
                    <a:pt x="1149489" y="87947"/>
                  </a:lnTo>
                  <a:lnTo>
                    <a:pt x="1142136" y="89649"/>
                  </a:lnTo>
                  <a:lnTo>
                    <a:pt x="1144168" y="100558"/>
                  </a:lnTo>
                  <a:lnTo>
                    <a:pt x="1159789" y="96939"/>
                  </a:lnTo>
                  <a:close/>
                </a:path>
                <a:path w="4202430" h="457200">
                  <a:moveTo>
                    <a:pt x="1201483" y="87261"/>
                  </a:moveTo>
                  <a:lnTo>
                    <a:pt x="1198626" y="76555"/>
                  </a:lnTo>
                  <a:lnTo>
                    <a:pt x="1191272" y="78257"/>
                  </a:lnTo>
                  <a:lnTo>
                    <a:pt x="1183919" y="79959"/>
                  </a:lnTo>
                  <a:lnTo>
                    <a:pt x="1185862" y="90881"/>
                  </a:lnTo>
                  <a:lnTo>
                    <a:pt x="1201483" y="87261"/>
                  </a:lnTo>
                  <a:close/>
                </a:path>
                <a:path w="4202430" h="457200">
                  <a:moveTo>
                    <a:pt x="1243355" y="78473"/>
                  </a:moveTo>
                  <a:lnTo>
                    <a:pt x="1240586" y="67716"/>
                  </a:lnTo>
                  <a:lnTo>
                    <a:pt x="1233195" y="69240"/>
                  </a:lnTo>
                  <a:lnTo>
                    <a:pt x="1225804" y="70764"/>
                  </a:lnTo>
                  <a:lnTo>
                    <a:pt x="1227658" y="81686"/>
                  </a:lnTo>
                  <a:lnTo>
                    <a:pt x="1243355" y="78473"/>
                  </a:lnTo>
                  <a:close/>
                </a:path>
                <a:path w="4202430" h="457200">
                  <a:moveTo>
                    <a:pt x="1285290" y="69862"/>
                  </a:moveTo>
                  <a:lnTo>
                    <a:pt x="1282611" y="59105"/>
                  </a:lnTo>
                  <a:lnTo>
                    <a:pt x="1275219" y="60617"/>
                  </a:lnTo>
                  <a:lnTo>
                    <a:pt x="1267828" y="62141"/>
                  </a:lnTo>
                  <a:lnTo>
                    <a:pt x="1269580" y="73088"/>
                  </a:lnTo>
                  <a:lnTo>
                    <a:pt x="1285290" y="69862"/>
                  </a:lnTo>
                  <a:close/>
                </a:path>
                <a:path w="4202430" h="457200">
                  <a:moveTo>
                    <a:pt x="1327213" y="61264"/>
                  </a:moveTo>
                  <a:lnTo>
                    <a:pt x="1324635" y="50482"/>
                  </a:lnTo>
                  <a:lnTo>
                    <a:pt x="1317244" y="51993"/>
                  </a:lnTo>
                  <a:lnTo>
                    <a:pt x="1309852" y="53517"/>
                  </a:lnTo>
                  <a:lnTo>
                    <a:pt x="1311503" y="64477"/>
                  </a:lnTo>
                  <a:lnTo>
                    <a:pt x="1327213" y="61264"/>
                  </a:lnTo>
                  <a:close/>
                </a:path>
                <a:path w="4202430" h="457200">
                  <a:moveTo>
                    <a:pt x="1369314" y="53606"/>
                  </a:moveTo>
                  <a:lnTo>
                    <a:pt x="1366837" y="42786"/>
                  </a:lnTo>
                  <a:lnTo>
                    <a:pt x="1359408" y="44107"/>
                  </a:lnTo>
                  <a:lnTo>
                    <a:pt x="1351978" y="45415"/>
                  </a:lnTo>
                  <a:lnTo>
                    <a:pt x="1353527" y="56400"/>
                  </a:lnTo>
                  <a:lnTo>
                    <a:pt x="1369314" y="53606"/>
                  </a:lnTo>
                  <a:close/>
                </a:path>
                <a:path w="4202430" h="457200">
                  <a:moveTo>
                    <a:pt x="1411452" y="46164"/>
                  </a:moveTo>
                  <a:lnTo>
                    <a:pt x="1409077" y="35318"/>
                  </a:lnTo>
                  <a:lnTo>
                    <a:pt x="1401648" y="36639"/>
                  </a:lnTo>
                  <a:lnTo>
                    <a:pt x="1394218" y="37947"/>
                  </a:lnTo>
                  <a:lnTo>
                    <a:pt x="1395666" y="48945"/>
                  </a:lnTo>
                  <a:lnTo>
                    <a:pt x="1411452" y="46164"/>
                  </a:lnTo>
                  <a:close/>
                </a:path>
                <a:path w="4202430" h="457200">
                  <a:moveTo>
                    <a:pt x="1453591" y="38696"/>
                  </a:moveTo>
                  <a:lnTo>
                    <a:pt x="1451317" y="27838"/>
                  </a:lnTo>
                  <a:lnTo>
                    <a:pt x="1443888" y="29159"/>
                  </a:lnTo>
                  <a:lnTo>
                    <a:pt x="1436458" y="30480"/>
                  </a:lnTo>
                  <a:lnTo>
                    <a:pt x="1437805" y="41490"/>
                  </a:lnTo>
                  <a:lnTo>
                    <a:pt x="1453591" y="38696"/>
                  </a:lnTo>
                  <a:close/>
                </a:path>
                <a:path w="4202430" h="457200">
                  <a:moveTo>
                    <a:pt x="1495894" y="32258"/>
                  </a:moveTo>
                  <a:lnTo>
                    <a:pt x="1493723" y="21386"/>
                  </a:lnTo>
                  <a:lnTo>
                    <a:pt x="1486255" y="22479"/>
                  </a:lnTo>
                  <a:lnTo>
                    <a:pt x="1478788" y="23571"/>
                  </a:lnTo>
                  <a:lnTo>
                    <a:pt x="1480032" y="34594"/>
                  </a:lnTo>
                  <a:lnTo>
                    <a:pt x="1495894" y="32258"/>
                  </a:lnTo>
                  <a:close/>
                </a:path>
                <a:path w="4202430" h="457200">
                  <a:moveTo>
                    <a:pt x="1538224" y="26047"/>
                  </a:moveTo>
                  <a:lnTo>
                    <a:pt x="1536166" y="15151"/>
                  </a:lnTo>
                  <a:lnTo>
                    <a:pt x="1528699" y="16243"/>
                  </a:lnTo>
                  <a:lnTo>
                    <a:pt x="1521231" y="17335"/>
                  </a:lnTo>
                  <a:lnTo>
                    <a:pt x="1522361" y="28371"/>
                  </a:lnTo>
                  <a:lnTo>
                    <a:pt x="1538224" y="26047"/>
                  </a:lnTo>
                  <a:close/>
                </a:path>
                <a:path w="4202430" h="457200">
                  <a:moveTo>
                    <a:pt x="1580565" y="19812"/>
                  </a:moveTo>
                  <a:lnTo>
                    <a:pt x="1578610" y="8902"/>
                  </a:lnTo>
                  <a:lnTo>
                    <a:pt x="1571142" y="9994"/>
                  </a:lnTo>
                  <a:lnTo>
                    <a:pt x="1563674" y="11087"/>
                  </a:lnTo>
                  <a:lnTo>
                    <a:pt x="1564703" y="22148"/>
                  </a:lnTo>
                  <a:lnTo>
                    <a:pt x="1580565" y="19812"/>
                  </a:lnTo>
                  <a:close/>
                </a:path>
                <a:path w="4202430" h="457200">
                  <a:moveTo>
                    <a:pt x="1623034" y="14630"/>
                  </a:moveTo>
                  <a:lnTo>
                    <a:pt x="1621205" y="3683"/>
                  </a:lnTo>
                  <a:lnTo>
                    <a:pt x="1613700" y="4559"/>
                  </a:lnTo>
                  <a:lnTo>
                    <a:pt x="1606194" y="5422"/>
                  </a:lnTo>
                  <a:lnTo>
                    <a:pt x="1607121" y="16471"/>
                  </a:lnTo>
                  <a:lnTo>
                    <a:pt x="1623034" y="14630"/>
                  </a:lnTo>
                  <a:close/>
                </a:path>
                <a:path w="4202430" h="457200">
                  <a:moveTo>
                    <a:pt x="1665528" y="0"/>
                  </a:moveTo>
                  <a:lnTo>
                    <a:pt x="1648802" y="0"/>
                  </a:lnTo>
                  <a:lnTo>
                    <a:pt x="1648802" y="11557"/>
                  </a:lnTo>
                  <a:lnTo>
                    <a:pt x="1665528" y="11557"/>
                  </a:lnTo>
                  <a:lnTo>
                    <a:pt x="1665528" y="0"/>
                  </a:lnTo>
                  <a:close/>
                </a:path>
                <a:path w="4202430" h="457200">
                  <a:moveTo>
                    <a:pt x="1708048" y="4762"/>
                  </a:moveTo>
                  <a:lnTo>
                    <a:pt x="1707349" y="12"/>
                  </a:lnTo>
                  <a:lnTo>
                    <a:pt x="1691703" y="12"/>
                  </a:lnTo>
                  <a:lnTo>
                    <a:pt x="1692122" y="6616"/>
                  </a:lnTo>
                  <a:lnTo>
                    <a:pt x="1708048" y="4762"/>
                  </a:lnTo>
                  <a:close/>
                </a:path>
                <a:path w="4202430" h="457200">
                  <a:moveTo>
                    <a:pt x="1750656" y="863"/>
                  </a:moveTo>
                  <a:lnTo>
                    <a:pt x="1750529" y="12"/>
                  </a:lnTo>
                  <a:lnTo>
                    <a:pt x="1734566" y="12"/>
                  </a:lnTo>
                  <a:lnTo>
                    <a:pt x="1734680" y="2209"/>
                  </a:lnTo>
                  <a:lnTo>
                    <a:pt x="1750656" y="863"/>
                  </a:lnTo>
                  <a:close/>
                </a:path>
                <a:path w="4202430" h="457200">
                  <a:moveTo>
                    <a:pt x="2519807" y="0"/>
                  </a:moveTo>
                  <a:lnTo>
                    <a:pt x="2503957" y="0"/>
                  </a:lnTo>
                  <a:lnTo>
                    <a:pt x="2503652" y="2133"/>
                  </a:lnTo>
                  <a:lnTo>
                    <a:pt x="2519616" y="3517"/>
                  </a:lnTo>
                  <a:lnTo>
                    <a:pt x="2519807" y="0"/>
                  </a:lnTo>
                  <a:close/>
                </a:path>
                <a:path w="4202430" h="457200">
                  <a:moveTo>
                    <a:pt x="2562695" y="12"/>
                  </a:moveTo>
                  <a:lnTo>
                    <a:pt x="2547162" y="12"/>
                  </a:lnTo>
                  <a:lnTo>
                    <a:pt x="2546273" y="5930"/>
                  </a:lnTo>
                  <a:lnTo>
                    <a:pt x="2562187" y="7861"/>
                  </a:lnTo>
                  <a:lnTo>
                    <a:pt x="2562695" y="12"/>
                  </a:lnTo>
                  <a:close/>
                </a:path>
                <a:path w="4202430" h="457200">
                  <a:moveTo>
                    <a:pt x="2605481" y="1943"/>
                  </a:moveTo>
                  <a:lnTo>
                    <a:pt x="2597988" y="1028"/>
                  </a:lnTo>
                  <a:lnTo>
                    <a:pt x="2590495" y="114"/>
                  </a:lnTo>
                  <a:lnTo>
                    <a:pt x="2588755" y="11074"/>
                  </a:lnTo>
                  <a:lnTo>
                    <a:pt x="2604668" y="13004"/>
                  </a:lnTo>
                  <a:lnTo>
                    <a:pt x="2605481" y="1943"/>
                  </a:lnTo>
                  <a:close/>
                </a:path>
                <a:path w="4202430" h="457200">
                  <a:moveTo>
                    <a:pt x="2648077" y="7112"/>
                  </a:moveTo>
                  <a:lnTo>
                    <a:pt x="2640584" y="6197"/>
                  </a:lnTo>
                  <a:lnTo>
                    <a:pt x="2633091" y="5295"/>
                  </a:lnTo>
                  <a:lnTo>
                    <a:pt x="2631236" y="16230"/>
                  </a:lnTo>
                  <a:lnTo>
                    <a:pt x="2647150" y="18161"/>
                  </a:lnTo>
                  <a:lnTo>
                    <a:pt x="2648077" y="7112"/>
                  </a:lnTo>
                  <a:close/>
                </a:path>
                <a:path w="4202430" h="457200">
                  <a:moveTo>
                    <a:pt x="2690660" y="12268"/>
                  </a:moveTo>
                  <a:lnTo>
                    <a:pt x="2683167" y="11353"/>
                  </a:lnTo>
                  <a:lnTo>
                    <a:pt x="2675674" y="10452"/>
                  </a:lnTo>
                  <a:lnTo>
                    <a:pt x="2673718" y="21374"/>
                  </a:lnTo>
                  <a:lnTo>
                    <a:pt x="2689631" y="23304"/>
                  </a:lnTo>
                  <a:lnTo>
                    <a:pt x="2690660" y="12268"/>
                  </a:lnTo>
                  <a:close/>
                </a:path>
                <a:path w="4202430" h="457200">
                  <a:moveTo>
                    <a:pt x="2733052" y="18821"/>
                  </a:moveTo>
                  <a:lnTo>
                    <a:pt x="2725597" y="17653"/>
                  </a:lnTo>
                  <a:lnTo>
                    <a:pt x="2718143" y="16484"/>
                  </a:lnTo>
                  <a:lnTo>
                    <a:pt x="2716072" y="27381"/>
                  </a:lnTo>
                  <a:lnTo>
                    <a:pt x="2731909" y="29857"/>
                  </a:lnTo>
                  <a:lnTo>
                    <a:pt x="2733052" y="18821"/>
                  </a:lnTo>
                  <a:close/>
                </a:path>
                <a:path w="4202430" h="457200">
                  <a:moveTo>
                    <a:pt x="2775445" y="25425"/>
                  </a:moveTo>
                  <a:lnTo>
                    <a:pt x="2767990" y="24257"/>
                  </a:lnTo>
                  <a:lnTo>
                    <a:pt x="2760535" y="23088"/>
                  </a:lnTo>
                  <a:lnTo>
                    <a:pt x="2758363" y="33972"/>
                  </a:lnTo>
                  <a:lnTo>
                    <a:pt x="2774200" y="36449"/>
                  </a:lnTo>
                  <a:lnTo>
                    <a:pt x="2775445" y="25425"/>
                  </a:lnTo>
                  <a:close/>
                </a:path>
                <a:path w="4202430" h="457200">
                  <a:moveTo>
                    <a:pt x="2817825" y="32042"/>
                  </a:moveTo>
                  <a:lnTo>
                    <a:pt x="2810370" y="30873"/>
                  </a:lnTo>
                  <a:lnTo>
                    <a:pt x="2802915" y="29705"/>
                  </a:lnTo>
                  <a:lnTo>
                    <a:pt x="2800642" y="40576"/>
                  </a:lnTo>
                  <a:lnTo>
                    <a:pt x="2816479" y="43040"/>
                  </a:lnTo>
                  <a:lnTo>
                    <a:pt x="2817825" y="32042"/>
                  </a:lnTo>
                  <a:close/>
                </a:path>
                <a:path w="4202430" h="457200">
                  <a:moveTo>
                    <a:pt x="2860129" y="39192"/>
                  </a:moveTo>
                  <a:lnTo>
                    <a:pt x="2852712" y="37782"/>
                  </a:lnTo>
                  <a:lnTo>
                    <a:pt x="2845295" y="36372"/>
                  </a:lnTo>
                  <a:lnTo>
                    <a:pt x="2842920" y="47205"/>
                  </a:lnTo>
                  <a:lnTo>
                    <a:pt x="2858668" y="50190"/>
                  </a:lnTo>
                  <a:lnTo>
                    <a:pt x="2860129" y="39192"/>
                  </a:lnTo>
                  <a:close/>
                </a:path>
                <a:path w="4202430" h="457200">
                  <a:moveTo>
                    <a:pt x="2902267" y="47218"/>
                  </a:moveTo>
                  <a:lnTo>
                    <a:pt x="2894850" y="45808"/>
                  </a:lnTo>
                  <a:lnTo>
                    <a:pt x="2887434" y="44399"/>
                  </a:lnTo>
                  <a:lnTo>
                    <a:pt x="2884970" y="55206"/>
                  </a:lnTo>
                  <a:lnTo>
                    <a:pt x="2900718" y="58204"/>
                  </a:lnTo>
                  <a:lnTo>
                    <a:pt x="2902267" y="47218"/>
                  </a:lnTo>
                  <a:close/>
                </a:path>
                <a:path w="4202430" h="457200">
                  <a:moveTo>
                    <a:pt x="2944406" y="55232"/>
                  </a:moveTo>
                  <a:lnTo>
                    <a:pt x="2936989" y="53822"/>
                  </a:lnTo>
                  <a:lnTo>
                    <a:pt x="2929572" y="52412"/>
                  </a:lnTo>
                  <a:lnTo>
                    <a:pt x="2927007" y="63207"/>
                  </a:lnTo>
                  <a:lnTo>
                    <a:pt x="2942755" y="66205"/>
                  </a:lnTo>
                  <a:lnTo>
                    <a:pt x="2944406" y="55232"/>
                  </a:lnTo>
                  <a:close/>
                </a:path>
                <a:path w="4202430" h="457200">
                  <a:moveTo>
                    <a:pt x="2986544" y="63258"/>
                  </a:moveTo>
                  <a:lnTo>
                    <a:pt x="2979128" y="61849"/>
                  </a:lnTo>
                  <a:lnTo>
                    <a:pt x="2971711" y="60439"/>
                  </a:lnTo>
                  <a:lnTo>
                    <a:pt x="2969044" y="71208"/>
                  </a:lnTo>
                  <a:lnTo>
                    <a:pt x="2984792" y="74206"/>
                  </a:lnTo>
                  <a:lnTo>
                    <a:pt x="2986544" y="63258"/>
                  </a:lnTo>
                  <a:close/>
                </a:path>
                <a:path w="4202430" h="457200">
                  <a:moveTo>
                    <a:pt x="3028480" y="72263"/>
                  </a:moveTo>
                  <a:lnTo>
                    <a:pt x="3021114" y="70612"/>
                  </a:lnTo>
                  <a:lnTo>
                    <a:pt x="3013748" y="68961"/>
                  </a:lnTo>
                  <a:lnTo>
                    <a:pt x="3010992" y="79705"/>
                  </a:lnTo>
                  <a:lnTo>
                    <a:pt x="3026638" y="83210"/>
                  </a:lnTo>
                  <a:lnTo>
                    <a:pt x="3028480" y="72263"/>
                  </a:lnTo>
                  <a:close/>
                </a:path>
                <a:path w="4202430" h="457200">
                  <a:moveTo>
                    <a:pt x="3070326" y="81648"/>
                  </a:moveTo>
                  <a:lnTo>
                    <a:pt x="3062960" y="79997"/>
                  </a:lnTo>
                  <a:lnTo>
                    <a:pt x="3055594" y="78346"/>
                  </a:lnTo>
                  <a:lnTo>
                    <a:pt x="3052749" y="89065"/>
                  </a:lnTo>
                  <a:lnTo>
                    <a:pt x="3068383" y="92570"/>
                  </a:lnTo>
                  <a:lnTo>
                    <a:pt x="3070326" y="81648"/>
                  </a:lnTo>
                  <a:close/>
                </a:path>
                <a:path w="4202430" h="457200">
                  <a:moveTo>
                    <a:pt x="3112173" y="91046"/>
                  </a:moveTo>
                  <a:lnTo>
                    <a:pt x="3104807" y="89395"/>
                  </a:lnTo>
                  <a:lnTo>
                    <a:pt x="3097441" y="87744"/>
                  </a:lnTo>
                  <a:lnTo>
                    <a:pt x="3094507" y="98437"/>
                  </a:lnTo>
                  <a:lnTo>
                    <a:pt x="3110141" y="101955"/>
                  </a:lnTo>
                  <a:lnTo>
                    <a:pt x="3112173" y="91046"/>
                  </a:lnTo>
                  <a:close/>
                </a:path>
                <a:path w="4202430" h="457200">
                  <a:moveTo>
                    <a:pt x="3154032" y="100431"/>
                  </a:moveTo>
                  <a:lnTo>
                    <a:pt x="3146666" y="98780"/>
                  </a:lnTo>
                  <a:lnTo>
                    <a:pt x="3139300" y="97129"/>
                  </a:lnTo>
                  <a:lnTo>
                    <a:pt x="3136265" y="107797"/>
                  </a:lnTo>
                  <a:lnTo>
                    <a:pt x="3151911" y="111315"/>
                  </a:lnTo>
                  <a:lnTo>
                    <a:pt x="3154032" y="100431"/>
                  </a:lnTo>
                  <a:close/>
                </a:path>
                <a:path w="4202430" h="457200">
                  <a:moveTo>
                    <a:pt x="3195574" y="111048"/>
                  </a:moveTo>
                  <a:lnTo>
                    <a:pt x="3188271" y="109169"/>
                  </a:lnTo>
                  <a:lnTo>
                    <a:pt x="3180969" y="107289"/>
                  </a:lnTo>
                  <a:lnTo>
                    <a:pt x="3177844" y="117919"/>
                  </a:lnTo>
                  <a:lnTo>
                    <a:pt x="3193377" y="121932"/>
                  </a:lnTo>
                  <a:lnTo>
                    <a:pt x="3195574" y="111048"/>
                  </a:lnTo>
                  <a:close/>
                </a:path>
                <a:path w="4202430" h="457200">
                  <a:moveTo>
                    <a:pt x="3237103" y="121767"/>
                  </a:moveTo>
                  <a:lnTo>
                    <a:pt x="3229800" y="119888"/>
                  </a:lnTo>
                  <a:lnTo>
                    <a:pt x="3222498" y="118008"/>
                  </a:lnTo>
                  <a:lnTo>
                    <a:pt x="3219285" y="128625"/>
                  </a:lnTo>
                  <a:lnTo>
                    <a:pt x="3234817" y="132626"/>
                  </a:lnTo>
                  <a:lnTo>
                    <a:pt x="3237103" y="121767"/>
                  </a:lnTo>
                  <a:close/>
                </a:path>
                <a:path w="4202430" h="457200">
                  <a:moveTo>
                    <a:pt x="3278644" y="132473"/>
                  </a:moveTo>
                  <a:lnTo>
                    <a:pt x="3271342" y="130594"/>
                  </a:lnTo>
                  <a:lnTo>
                    <a:pt x="3264039" y="128714"/>
                  </a:lnTo>
                  <a:lnTo>
                    <a:pt x="3260750" y="139306"/>
                  </a:lnTo>
                  <a:lnTo>
                    <a:pt x="3276269" y="143306"/>
                  </a:lnTo>
                  <a:lnTo>
                    <a:pt x="3278644" y="132473"/>
                  </a:lnTo>
                  <a:close/>
                </a:path>
                <a:path w="4202430" h="457200">
                  <a:moveTo>
                    <a:pt x="3320173" y="143192"/>
                  </a:moveTo>
                  <a:lnTo>
                    <a:pt x="3312871" y="141300"/>
                  </a:lnTo>
                  <a:lnTo>
                    <a:pt x="3305568" y="139420"/>
                  </a:lnTo>
                  <a:lnTo>
                    <a:pt x="3302190" y="149987"/>
                  </a:lnTo>
                  <a:lnTo>
                    <a:pt x="3317710" y="153987"/>
                  </a:lnTo>
                  <a:lnTo>
                    <a:pt x="3320173" y="143192"/>
                  </a:lnTo>
                  <a:close/>
                </a:path>
                <a:path w="4202430" h="457200">
                  <a:moveTo>
                    <a:pt x="3361334" y="155206"/>
                  </a:moveTo>
                  <a:lnTo>
                    <a:pt x="3354095" y="153098"/>
                  </a:lnTo>
                  <a:lnTo>
                    <a:pt x="3346856" y="150990"/>
                  </a:lnTo>
                  <a:lnTo>
                    <a:pt x="3343402" y="161531"/>
                  </a:lnTo>
                  <a:lnTo>
                    <a:pt x="3358794" y="166001"/>
                  </a:lnTo>
                  <a:lnTo>
                    <a:pt x="3361334" y="155206"/>
                  </a:lnTo>
                  <a:close/>
                </a:path>
                <a:path w="4202430" h="457200">
                  <a:moveTo>
                    <a:pt x="3402520" y="167182"/>
                  </a:moveTo>
                  <a:lnTo>
                    <a:pt x="3395281" y="165074"/>
                  </a:lnTo>
                  <a:lnTo>
                    <a:pt x="3388029" y="162966"/>
                  </a:lnTo>
                  <a:lnTo>
                    <a:pt x="3384499" y="173482"/>
                  </a:lnTo>
                  <a:lnTo>
                    <a:pt x="3399904" y="177965"/>
                  </a:lnTo>
                  <a:lnTo>
                    <a:pt x="3402520" y="167182"/>
                  </a:lnTo>
                  <a:close/>
                </a:path>
                <a:path w="4202430" h="457200">
                  <a:moveTo>
                    <a:pt x="3443706" y="179158"/>
                  </a:moveTo>
                  <a:lnTo>
                    <a:pt x="3436467" y="177050"/>
                  </a:lnTo>
                  <a:lnTo>
                    <a:pt x="3429216" y="174942"/>
                  </a:lnTo>
                  <a:lnTo>
                    <a:pt x="3425609" y="185432"/>
                  </a:lnTo>
                  <a:lnTo>
                    <a:pt x="3441001" y="189915"/>
                  </a:lnTo>
                  <a:lnTo>
                    <a:pt x="3443706" y="179158"/>
                  </a:lnTo>
                  <a:close/>
                </a:path>
                <a:path w="4202430" h="457200">
                  <a:moveTo>
                    <a:pt x="3484880" y="191135"/>
                  </a:moveTo>
                  <a:lnTo>
                    <a:pt x="3477641" y="189026"/>
                  </a:lnTo>
                  <a:lnTo>
                    <a:pt x="3470402" y="186918"/>
                  </a:lnTo>
                  <a:lnTo>
                    <a:pt x="3466706" y="197383"/>
                  </a:lnTo>
                  <a:lnTo>
                    <a:pt x="3482098" y="201866"/>
                  </a:lnTo>
                  <a:lnTo>
                    <a:pt x="3484880" y="191135"/>
                  </a:lnTo>
                  <a:close/>
                </a:path>
                <a:path w="4202430" h="457200">
                  <a:moveTo>
                    <a:pt x="3525697" y="204304"/>
                  </a:moveTo>
                  <a:lnTo>
                    <a:pt x="3518522" y="201980"/>
                  </a:lnTo>
                  <a:lnTo>
                    <a:pt x="3511346" y="199656"/>
                  </a:lnTo>
                  <a:lnTo>
                    <a:pt x="3507575" y="210083"/>
                  </a:lnTo>
                  <a:lnTo>
                    <a:pt x="3522840" y="215023"/>
                  </a:lnTo>
                  <a:lnTo>
                    <a:pt x="3525697" y="204304"/>
                  </a:lnTo>
                  <a:close/>
                </a:path>
                <a:path w="4202430" h="457200">
                  <a:moveTo>
                    <a:pt x="3566503" y="217500"/>
                  </a:moveTo>
                  <a:lnTo>
                    <a:pt x="3559327" y="215176"/>
                  </a:lnTo>
                  <a:lnTo>
                    <a:pt x="3552152" y="212852"/>
                  </a:lnTo>
                  <a:lnTo>
                    <a:pt x="3548316" y="223266"/>
                  </a:lnTo>
                  <a:lnTo>
                    <a:pt x="3563569" y="228193"/>
                  </a:lnTo>
                  <a:lnTo>
                    <a:pt x="3566503" y="217500"/>
                  </a:lnTo>
                  <a:close/>
                </a:path>
                <a:path w="4202430" h="457200">
                  <a:moveTo>
                    <a:pt x="3607308" y="230682"/>
                  </a:moveTo>
                  <a:lnTo>
                    <a:pt x="3600132" y="228358"/>
                  </a:lnTo>
                  <a:lnTo>
                    <a:pt x="3592957" y="226034"/>
                  </a:lnTo>
                  <a:lnTo>
                    <a:pt x="3589045" y="236423"/>
                  </a:lnTo>
                  <a:lnTo>
                    <a:pt x="3604298" y="241350"/>
                  </a:lnTo>
                  <a:lnTo>
                    <a:pt x="3607308" y="230682"/>
                  </a:lnTo>
                  <a:close/>
                </a:path>
                <a:path w="4202430" h="457200">
                  <a:moveTo>
                    <a:pt x="4201845" y="457200"/>
                  </a:moveTo>
                  <a:lnTo>
                    <a:pt x="4198239" y="455549"/>
                  </a:lnTo>
                  <a:lnTo>
                    <a:pt x="4197413" y="457200"/>
                  </a:lnTo>
                  <a:lnTo>
                    <a:pt x="4201845" y="45720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605540" y="6857390"/>
              <a:ext cx="4083685" cy="459740"/>
            </a:xfrm>
            <a:custGeom>
              <a:avLst/>
              <a:gdLst/>
              <a:ahLst/>
              <a:cxnLst/>
              <a:rect l="l" t="t" r="r" b="b"/>
              <a:pathLst>
                <a:path w="4083684" h="459740">
                  <a:moveTo>
                    <a:pt x="18415" y="454164"/>
                  </a:moveTo>
                  <a:lnTo>
                    <a:pt x="14122" y="443928"/>
                  </a:lnTo>
                  <a:lnTo>
                    <a:pt x="7061" y="446519"/>
                  </a:lnTo>
                  <a:lnTo>
                    <a:pt x="0" y="449110"/>
                  </a:lnTo>
                  <a:lnTo>
                    <a:pt x="3365" y="459663"/>
                  </a:lnTo>
                  <a:lnTo>
                    <a:pt x="18415" y="454164"/>
                  </a:lnTo>
                  <a:close/>
                </a:path>
                <a:path w="4083684" h="459740">
                  <a:moveTo>
                    <a:pt x="58572" y="439432"/>
                  </a:moveTo>
                  <a:lnTo>
                    <a:pt x="54305" y="429196"/>
                  </a:lnTo>
                  <a:lnTo>
                    <a:pt x="47244" y="431787"/>
                  </a:lnTo>
                  <a:lnTo>
                    <a:pt x="40170" y="434378"/>
                  </a:lnTo>
                  <a:lnTo>
                    <a:pt x="43535" y="444944"/>
                  </a:lnTo>
                  <a:lnTo>
                    <a:pt x="58572" y="439432"/>
                  </a:lnTo>
                  <a:close/>
                </a:path>
                <a:path w="4083684" h="459740">
                  <a:moveTo>
                    <a:pt x="98729" y="424726"/>
                  </a:moveTo>
                  <a:lnTo>
                    <a:pt x="94475" y="414477"/>
                  </a:lnTo>
                  <a:lnTo>
                    <a:pt x="87414" y="417068"/>
                  </a:lnTo>
                  <a:lnTo>
                    <a:pt x="80352" y="419658"/>
                  </a:lnTo>
                  <a:lnTo>
                    <a:pt x="83680" y="430237"/>
                  </a:lnTo>
                  <a:lnTo>
                    <a:pt x="98729" y="424726"/>
                  </a:lnTo>
                  <a:close/>
                </a:path>
                <a:path w="4083684" h="459740">
                  <a:moveTo>
                    <a:pt x="138950" y="410210"/>
                  </a:moveTo>
                  <a:lnTo>
                    <a:pt x="134734" y="399948"/>
                  </a:lnTo>
                  <a:lnTo>
                    <a:pt x="127647" y="402488"/>
                  </a:lnTo>
                  <a:lnTo>
                    <a:pt x="120561" y="405028"/>
                  </a:lnTo>
                  <a:lnTo>
                    <a:pt x="123875" y="415620"/>
                  </a:lnTo>
                  <a:lnTo>
                    <a:pt x="138950" y="410210"/>
                  </a:lnTo>
                  <a:close/>
                </a:path>
                <a:path w="4083684" h="459740">
                  <a:moveTo>
                    <a:pt x="179209" y="395757"/>
                  </a:moveTo>
                  <a:lnTo>
                    <a:pt x="175018" y="385495"/>
                  </a:lnTo>
                  <a:lnTo>
                    <a:pt x="167932" y="388035"/>
                  </a:lnTo>
                  <a:lnTo>
                    <a:pt x="160845" y="390575"/>
                  </a:lnTo>
                  <a:lnTo>
                    <a:pt x="164134" y="401180"/>
                  </a:lnTo>
                  <a:lnTo>
                    <a:pt x="179209" y="395757"/>
                  </a:lnTo>
                  <a:close/>
                </a:path>
                <a:path w="4083684" h="459740">
                  <a:moveTo>
                    <a:pt x="219456" y="381304"/>
                  </a:moveTo>
                  <a:lnTo>
                    <a:pt x="215290" y="371030"/>
                  </a:lnTo>
                  <a:lnTo>
                    <a:pt x="208203" y="373570"/>
                  </a:lnTo>
                  <a:lnTo>
                    <a:pt x="201117" y="376110"/>
                  </a:lnTo>
                  <a:lnTo>
                    <a:pt x="204381" y="386715"/>
                  </a:lnTo>
                  <a:lnTo>
                    <a:pt x="219456" y="381304"/>
                  </a:lnTo>
                  <a:close/>
                </a:path>
                <a:path w="4083684" h="459740">
                  <a:moveTo>
                    <a:pt x="259803" y="367118"/>
                  </a:moveTo>
                  <a:lnTo>
                    <a:pt x="255663" y="356831"/>
                  </a:lnTo>
                  <a:lnTo>
                    <a:pt x="248551" y="359308"/>
                  </a:lnTo>
                  <a:lnTo>
                    <a:pt x="241439" y="361784"/>
                  </a:lnTo>
                  <a:lnTo>
                    <a:pt x="244665" y="372402"/>
                  </a:lnTo>
                  <a:lnTo>
                    <a:pt x="259803" y="367118"/>
                  </a:lnTo>
                  <a:close/>
                </a:path>
                <a:path w="4083684" h="459740">
                  <a:moveTo>
                    <a:pt x="300177" y="353034"/>
                  </a:moveTo>
                  <a:lnTo>
                    <a:pt x="296075" y="342734"/>
                  </a:lnTo>
                  <a:lnTo>
                    <a:pt x="288963" y="345211"/>
                  </a:lnTo>
                  <a:lnTo>
                    <a:pt x="281851" y="347687"/>
                  </a:lnTo>
                  <a:lnTo>
                    <a:pt x="285051" y="358317"/>
                  </a:lnTo>
                  <a:lnTo>
                    <a:pt x="300177" y="353034"/>
                  </a:lnTo>
                  <a:close/>
                </a:path>
                <a:path w="4083684" h="459740">
                  <a:moveTo>
                    <a:pt x="340550" y="338950"/>
                  </a:moveTo>
                  <a:lnTo>
                    <a:pt x="336486" y="328637"/>
                  </a:lnTo>
                  <a:lnTo>
                    <a:pt x="329374" y="331114"/>
                  </a:lnTo>
                  <a:lnTo>
                    <a:pt x="322262" y="333590"/>
                  </a:lnTo>
                  <a:lnTo>
                    <a:pt x="325424" y="344233"/>
                  </a:lnTo>
                  <a:lnTo>
                    <a:pt x="340550" y="338950"/>
                  </a:lnTo>
                  <a:close/>
                </a:path>
                <a:path w="4083684" h="459740">
                  <a:moveTo>
                    <a:pt x="381025" y="325183"/>
                  </a:moveTo>
                  <a:lnTo>
                    <a:pt x="376999" y="314845"/>
                  </a:lnTo>
                  <a:lnTo>
                    <a:pt x="369862" y="317246"/>
                  </a:lnTo>
                  <a:lnTo>
                    <a:pt x="362724" y="319646"/>
                  </a:lnTo>
                  <a:lnTo>
                    <a:pt x="365836" y="330288"/>
                  </a:lnTo>
                  <a:lnTo>
                    <a:pt x="381025" y="325183"/>
                  </a:lnTo>
                  <a:close/>
                </a:path>
                <a:path w="4083684" h="459740">
                  <a:moveTo>
                    <a:pt x="421563" y="311569"/>
                  </a:moveTo>
                  <a:lnTo>
                    <a:pt x="417576" y="301218"/>
                  </a:lnTo>
                  <a:lnTo>
                    <a:pt x="410438" y="303618"/>
                  </a:lnTo>
                  <a:lnTo>
                    <a:pt x="403301" y="306019"/>
                  </a:lnTo>
                  <a:lnTo>
                    <a:pt x="406374" y="316674"/>
                  </a:lnTo>
                  <a:lnTo>
                    <a:pt x="421563" y="311569"/>
                  </a:lnTo>
                  <a:close/>
                </a:path>
                <a:path w="4083684" h="459740">
                  <a:moveTo>
                    <a:pt x="462076" y="297954"/>
                  </a:moveTo>
                  <a:lnTo>
                    <a:pt x="458139" y="287578"/>
                  </a:lnTo>
                  <a:lnTo>
                    <a:pt x="451002" y="289979"/>
                  </a:lnTo>
                  <a:lnTo>
                    <a:pt x="443865" y="292379"/>
                  </a:lnTo>
                  <a:lnTo>
                    <a:pt x="446887" y="303047"/>
                  </a:lnTo>
                  <a:lnTo>
                    <a:pt x="462076" y="297954"/>
                  </a:lnTo>
                  <a:close/>
                </a:path>
                <a:path w="4083684" h="459740">
                  <a:moveTo>
                    <a:pt x="502729" y="284708"/>
                  </a:moveTo>
                  <a:lnTo>
                    <a:pt x="498843" y="274320"/>
                  </a:lnTo>
                  <a:lnTo>
                    <a:pt x="491667" y="276618"/>
                  </a:lnTo>
                  <a:lnTo>
                    <a:pt x="484492" y="278917"/>
                  </a:lnTo>
                  <a:lnTo>
                    <a:pt x="487476" y="289598"/>
                  </a:lnTo>
                  <a:lnTo>
                    <a:pt x="502729" y="284708"/>
                  </a:lnTo>
                  <a:close/>
                </a:path>
                <a:path w="4083684" h="459740">
                  <a:moveTo>
                    <a:pt x="543445" y="271640"/>
                  </a:moveTo>
                  <a:lnTo>
                    <a:pt x="539610" y="261239"/>
                  </a:lnTo>
                  <a:lnTo>
                    <a:pt x="532434" y="263537"/>
                  </a:lnTo>
                  <a:lnTo>
                    <a:pt x="525259" y="265836"/>
                  </a:lnTo>
                  <a:lnTo>
                    <a:pt x="528193" y="276529"/>
                  </a:lnTo>
                  <a:lnTo>
                    <a:pt x="543445" y="271640"/>
                  </a:lnTo>
                  <a:close/>
                </a:path>
                <a:path w="4083684" h="459740">
                  <a:moveTo>
                    <a:pt x="584149" y="258584"/>
                  </a:moveTo>
                  <a:lnTo>
                    <a:pt x="580364" y="248158"/>
                  </a:lnTo>
                  <a:lnTo>
                    <a:pt x="573189" y="250456"/>
                  </a:lnTo>
                  <a:lnTo>
                    <a:pt x="566013" y="252755"/>
                  </a:lnTo>
                  <a:lnTo>
                    <a:pt x="568896" y="263474"/>
                  </a:lnTo>
                  <a:lnTo>
                    <a:pt x="584149" y="258584"/>
                  </a:lnTo>
                  <a:close/>
                </a:path>
                <a:path w="4083684" h="459740">
                  <a:moveTo>
                    <a:pt x="624992" y="245973"/>
                  </a:moveTo>
                  <a:lnTo>
                    <a:pt x="621271" y="235521"/>
                  </a:lnTo>
                  <a:lnTo>
                    <a:pt x="614057" y="237705"/>
                  </a:lnTo>
                  <a:lnTo>
                    <a:pt x="606844" y="239890"/>
                  </a:lnTo>
                  <a:lnTo>
                    <a:pt x="609676" y="250621"/>
                  </a:lnTo>
                  <a:lnTo>
                    <a:pt x="624992" y="245973"/>
                  </a:lnTo>
                  <a:close/>
                </a:path>
                <a:path w="4083684" h="459740">
                  <a:moveTo>
                    <a:pt x="665899" y="233565"/>
                  </a:moveTo>
                  <a:lnTo>
                    <a:pt x="662241" y="223100"/>
                  </a:lnTo>
                  <a:lnTo>
                    <a:pt x="655027" y="225285"/>
                  </a:lnTo>
                  <a:lnTo>
                    <a:pt x="647814" y="227469"/>
                  </a:lnTo>
                  <a:lnTo>
                    <a:pt x="650582" y="238213"/>
                  </a:lnTo>
                  <a:lnTo>
                    <a:pt x="665899" y="233565"/>
                  </a:lnTo>
                  <a:close/>
                </a:path>
                <a:path w="4083684" h="459740">
                  <a:moveTo>
                    <a:pt x="706805" y="221157"/>
                  </a:moveTo>
                  <a:lnTo>
                    <a:pt x="703199" y="210667"/>
                  </a:lnTo>
                  <a:lnTo>
                    <a:pt x="695985" y="212852"/>
                  </a:lnTo>
                  <a:lnTo>
                    <a:pt x="688771" y="215036"/>
                  </a:lnTo>
                  <a:lnTo>
                    <a:pt x="691476" y="225806"/>
                  </a:lnTo>
                  <a:lnTo>
                    <a:pt x="706805" y="221157"/>
                  </a:lnTo>
                  <a:close/>
                </a:path>
                <a:path w="4083684" h="459740">
                  <a:moveTo>
                    <a:pt x="747864" y="209270"/>
                  </a:moveTo>
                  <a:lnTo>
                    <a:pt x="744321" y="198755"/>
                  </a:lnTo>
                  <a:lnTo>
                    <a:pt x="737069" y="200812"/>
                  </a:lnTo>
                  <a:lnTo>
                    <a:pt x="729818" y="202869"/>
                  </a:lnTo>
                  <a:lnTo>
                    <a:pt x="732459" y="213639"/>
                  </a:lnTo>
                  <a:lnTo>
                    <a:pt x="747864" y="209270"/>
                  </a:lnTo>
                  <a:close/>
                </a:path>
                <a:path w="4083684" h="459740">
                  <a:moveTo>
                    <a:pt x="788987" y="197624"/>
                  </a:moveTo>
                  <a:lnTo>
                    <a:pt x="785520" y="187083"/>
                  </a:lnTo>
                  <a:lnTo>
                    <a:pt x="778268" y="189141"/>
                  </a:lnTo>
                  <a:lnTo>
                    <a:pt x="771017" y="191198"/>
                  </a:lnTo>
                  <a:lnTo>
                    <a:pt x="773582" y="201993"/>
                  </a:lnTo>
                  <a:lnTo>
                    <a:pt x="788987" y="197624"/>
                  </a:lnTo>
                  <a:close/>
                </a:path>
                <a:path w="4083684" h="459740">
                  <a:moveTo>
                    <a:pt x="830110" y="185953"/>
                  </a:moveTo>
                  <a:lnTo>
                    <a:pt x="826706" y="175399"/>
                  </a:lnTo>
                  <a:lnTo>
                    <a:pt x="819454" y="177457"/>
                  </a:lnTo>
                  <a:lnTo>
                    <a:pt x="812203" y="179514"/>
                  </a:lnTo>
                  <a:lnTo>
                    <a:pt x="814705" y="190322"/>
                  </a:lnTo>
                  <a:lnTo>
                    <a:pt x="830110" y="185953"/>
                  </a:lnTo>
                  <a:close/>
                </a:path>
                <a:path w="4083684" h="459740">
                  <a:moveTo>
                    <a:pt x="871397" y="174904"/>
                  </a:moveTo>
                  <a:lnTo>
                    <a:pt x="868070" y="164325"/>
                  </a:lnTo>
                  <a:lnTo>
                    <a:pt x="860780" y="166230"/>
                  </a:lnTo>
                  <a:lnTo>
                    <a:pt x="853490" y="168135"/>
                  </a:lnTo>
                  <a:lnTo>
                    <a:pt x="855916" y="178955"/>
                  </a:lnTo>
                  <a:lnTo>
                    <a:pt x="871397" y="174904"/>
                  </a:lnTo>
                  <a:close/>
                </a:path>
                <a:path w="4083684" h="459740">
                  <a:moveTo>
                    <a:pt x="912749" y="164096"/>
                  </a:moveTo>
                  <a:lnTo>
                    <a:pt x="909497" y="153492"/>
                  </a:lnTo>
                  <a:lnTo>
                    <a:pt x="902208" y="155397"/>
                  </a:lnTo>
                  <a:lnTo>
                    <a:pt x="894918" y="157302"/>
                  </a:lnTo>
                  <a:lnTo>
                    <a:pt x="897255" y="168148"/>
                  </a:lnTo>
                  <a:lnTo>
                    <a:pt x="912749" y="164096"/>
                  </a:lnTo>
                  <a:close/>
                </a:path>
                <a:path w="4083684" h="459740">
                  <a:moveTo>
                    <a:pt x="954100" y="153276"/>
                  </a:moveTo>
                  <a:lnTo>
                    <a:pt x="950925" y="142659"/>
                  </a:lnTo>
                  <a:lnTo>
                    <a:pt x="943635" y="144564"/>
                  </a:lnTo>
                  <a:lnTo>
                    <a:pt x="936345" y="146469"/>
                  </a:lnTo>
                  <a:lnTo>
                    <a:pt x="938606" y="157327"/>
                  </a:lnTo>
                  <a:lnTo>
                    <a:pt x="954100" y="153276"/>
                  </a:lnTo>
                  <a:close/>
                </a:path>
                <a:path w="4083684" h="459740">
                  <a:moveTo>
                    <a:pt x="995616" y="143167"/>
                  </a:moveTo>
                  <a:lnTo>
                    <a:pt x="992517" y="132511"/>
                  </a:lnTo>
                  <a:lnTo>
                    <a:pt x="985189" y="134251"/>
                  </a:lnTo>
                  <a:lnTo>
                    <a:pt x="977861" y="135991"/>
                  </a:lnTo>
                  <a:lnTo>
                    <a:pt x="980033" y="146862"/>
                  </a:lnTo>
                  <a:lnTo>
                    <a:pt x="995616" y="143167"/>
                  </a:lnTo>
                  <a:close/>
                </a:path>
                <a:path w="4083684" h="459740">
                  <a:moveTo>
                    <a:pt x="1037196" y="133299"/>
                  </a:moveTo>
                  <a:lnTo>
                    <a:pt x="1034186" y="122618"/>
                  </a:lnTo>
                  <a:lnTo>
                    <a:pt x="1026858" y="124358"/>
                  </a:lnTo>
                  <a:lnTo>
                    <a:pt x="1019530" y="126098"/>
                  </a:lnTo>
                  <a:lnTo>
                    <a:pt x="1021626" y="136994"/>
                  </a:lnTo>
                  <a:lnTo>
                    <a:pt x="1037196" y="133299"/>
                  </a:lnTo>
                  <a:close/>
                </a:path>
                <a:path w="4083684" h="459740">
                  <a:moveTo>
                    <a:pt x="1078763" y="123418"/>
                  </a:moveTo>
                  <a:lnTo>
                    <a:pt x="1075842" y="112725"/>
                  </a:lnTo>
                  <a:lnTo>
                    <a:pt x="1068514" y="114465"/>
                  </a:lnTo>
                  <a:lnTo>
                    <a:pt x="1061186" y="116205"/>
                  </a:lnTo>
                  <a:lnTo>
                    <a:pt x="1063193" y="127114"/>
                  </a:lnTo>
                  <a:lnTo>
                    <a:pt x="1078763" y="123418"/>
                  </a:lnTo>
                  <a:close/>
                </a:path>
                <a:path w="4083684" h="459740">
                  <a:moveTo>
                    <a:pt x="1120521" y="114325"/>
                  </a:moveTo>
                  <a:lnTo>
                    <a:pt x="1117688" y="103593"/>
                  </a:lnTo>
                  <a:lnTo>
                    <a:pt x="1110310" y="105156"/>
                  </a:lnTo>
                  <a:lnTo>
                    <a:pt x="1102931" y="106718"/>
                  </a:lnTo>
                  <a:lnTo>
                    <a:pt x="1104861" y="117640"/>
                  </a:lnTo>
                  <a:lnTo>
                    <a:pt x="1120521" y="114325"/>
                  </a:lnTo>
                  <a:close/>
                </a:path>
                <a:path w="4083684" h="459740">
                  <a:moveTo>
                    <a:pt x="1162342" y="105473"/>
                  </a:moveTo>
                  <a:lnTo>
                    <a:pt x="1159586" y="94729"/>
                  </a:lnTo>
                  <a:lnTo>
                    <a:pt x="1152220" y="96291"/>
                  </a:lnTo>
                  <a:lnTo>
                    <a:pt x="1144841" y="97853"/>
                  </a:lnTo>
                  <a:lnTo>
                    <a:pt x="1146670" y="108788"/>
                  </a:lnTo>
                  <a:lnTo>
                    <a:pt x="1162342" y="105473"/>
                  </a:lnTo>
                  <a:close/>
                </a:path>
                <a:path w="4083684" h="459740">
                  <a:moveTo>
                    <a:pt x="1204137" y="96634"/>
                  </a:moveTo>
                  <a:lnTo>
                    <a:pt x="1201496" y="85864"/>
                  </a:lnTo>
                  <a:lnTo>
                    <a:pt x="1194117" y="87426"/>
                  </a:lnTo>
                  <a:lnTo>
                    <a:pt x="1186738" y="88988"/>
                  </a:lnTo>
                  <a:lnTo>
                    <a:pt x="1188478" y="99949"/>
                  </a:lnTo>
                  <a:lnTo>
                    <a:pt x="1204137" y="96634"/>
                  </a:lnTo>
                  <a:close/>
                </a:path>
                <a:path w="4083684" h="459740">
                  <a:moveTo>
                    <a:pt x="1246111" y="88633"/>
                  </a:moveTo>
                  <a:lnTo>
                    <a:pt x="1243558" y="77838"/>
                  </a:lnTo>
                  <a:lnTo>
                    <a:pt x="1236141" y="79197"/>
                  </a:lnTo>
                  <a:lnTo>
                    <a:pt x="1228725" y="80556"/>
                  </a:lnTo>
                  <a:lnTo>
                    <a:pt x="1230363" y="91528"/>
                  </a:lnTo>
                  <a:lnTo>
                    <a:pt x="1246111" y="88633"/>
                  </a:lnTo>
                  <a:close/>
                </a:path>
                <a:path w="4083684" h="459740">
                  <a:moveTo>
                    <a:pt x="1288135" y="80899"/>
                  </a:moveTo>
                  <a:lnTo>
                    <a:pt x="1285684" y="70091"/>
                  </a:lnTo>
                  <a:lnTo>
                    <a:pt x="1278267" y="71450"/>
                  </a:lnTo>
                  <a:lnTo>
                    <a:pt x="1270850" y="72809"/>
                  </a:lnTo>
                  <a:lnTo>
                    <a:pt x="1272400" y="83794"/>
                  </a:lnTo>
                  <a:lnTo>
                    <a:pt x="1288135" y="80899"/>
                  </a:lnTo>
                  <a:close/>
                </a:path>
                <a:path w="4083684" h="459740">
                  <a:moveTo>
                    <a:pt x="1330147" y="73177"/>
                  </a:moveTo>
                  <a:lnTo>
                    <a:pt x="1327797" y="62344"/>
                  </a:lnTo>
                  <a:lnTo>
                    <a:pt x="1320380" y="63703"/>
                  </a:lnTo>
                  <a:lnTo>
                    <a:pt x="1312964" y="65062"/>
                  </a:lnTo>
                  <a:lnTo>
                    <a:pt x="1314411" y="76073"/>
                  </a:lnTo>
                  <a:lnTo>
                    <a:pt x="1330147" y="73177"/>
                  </a:lnTo>
                  <a:close/>
                </a:path>
                <a:path w="4083684" h="459740">
                  <a:moveTo>
                    <a:pt x="1372323" y="66332"/>
                  </a:moveTo>
                  <a:lnTo>
                    <a:pt x="1370063" y="55460"/>
                  </a:lnTo>
                  <a:lnTo>
                    <a:pt x="1362621" y="56616"/>
                  </a:lnTo>
                  <a:lnTo>
                    <a:pt x="1355166" y="57772"/>
                  </a:lnTo>
                  <a:lnTo>
                    <a:pt x="1356512" y="68783"/>
                  </a:lnTo>
                  <a:lnTo>
                    <a:pt x="1372323" y="66332"/>
                  </a:lnTo>
                  <a:close/>
                </a:path>
                <a:path w="4083684" h="459740">
                  <a:moveTo>
                    <a:pt x="1414551" y="59778"/>
                  </a:moveTo>
                  <a:lnTo>
                    <a:pt x="1412392" y="48895"/>
                  </a:lnTo>
                  <a:lnTo>
                    <a:pt x="1404950" y="50050"/>
                  </a:lnTo>
                  <a:lnTo>
                    <a:pt x="1397495" y="51206"/>
                  </a:lnTo>
                  <a:lnTo>
                    <a:pt x="1398727" y="62230"/>
                  </a:lnTo>
                  <a:lnTo>
                    <a:pt x="1414551" y="59778"/>
                  </a:lnTo>
                  <a:close/>
                </a:path>
                <a:path w="4083684" h="459740">
                  <a:moveTo>
                    <a:pt x="1456778" y="53238"/>
                  </a:moveTo>
                  <a:lnTo>
                    <a:pt x="1454721" y="42341"/>
                  </a:lnTo>
                  <a:lnTo>
                    <a:pt x="1447279" y="43497"/>
                  </a:lnTo>
                  <a:lnTo>
                    <a:pt x="1439824" y="44653"/>
                  </a:lnTo>
                  <a:lnTo>
                    <a:pt x="1440954" y="55689"/>
                  </a:lnTo>
                  <a:lnTo>
                    <a:pt x="1456778" y="53238"/>
                  </a:lnTo>
                  <a:close/>
                </a:path>
                <a:path w="4083684" h="459740">
                  <a:moveTo>
                    <a:pt x="1499120" y="47599"/>
                  </a:moveTo>
                  <a:lnTo>
                    <a:pt x="1497177" y="36664"/>
                  </a:lnTo>
                  <a:lnTo>
                    <a:pt x="1489697" y="37604"/>
                  </a:lnTo>
                  <a:lnTo>
                    <a:pt x="1482217" y="38531"/>
                  </a:lnTo>
                  <a:lnTo>
                    <a:pt x="1483233" y="49580"/>
                  </a:lnTo>
                  <a:lnTo>
                    <a:pt x="1499120" y="47599"/>
                  </a:lnTo>
                  <a:close/>
                </a:path>
                <a:path w="4083684" h="459740">
                  <a:moveTo>
                    <a:pt x="1541513" y="42316"/>
                  </a:moveTo>
                  <a:lnTo>
                    <a:pt x="1539684" y="31369"/>
                  </a:lnTo>
                  <a:lnTo>
                    <a:pt x="1532204" y="32308"/>
                  </a:lnTo>
                  <a:lnTo>
                    <a:pt x="1524723" y="33235"/>
                  </a:lnTo>
                  <a:lnTo>
                    <a:pt x="1525638" y="44297"/>
                  </a:lnTo>
                  <a:lnTo>
                    <a:pt x="1541513" y="42316"/>
                  </a:lnTo>
                  <a:close/>
                </a:path>
                <a:path w="4083684" h="459740">
                  <a:moveTo>
                    <a:pt x="1583905" y="37033"/>
                  </a:moveTo>
                  <a:lnTo>
                    <a:pt x="1582191" y="26085"/>
                  </a:lnTo>
                  <a:lnTo>
                    <a:pt x="1574711" y="27012"/>
                  </a:lnTo>
                  <a:lnTo>
                    <a:pt x="1567230" y="27952"/>
                  </a:lnTo>
                  <a:lnTo>
                    <a:pt x="1568030" y="39014"/>
                  </a:lnTo>
                  <a:lnTo>
                    <a:pt x="1583905" y="37033"/>
                  </a:lnTo>
                  <a:close/>
                </a:path>
                <a:path w="4083684" h="459740">
                  <a:moveTo>
                    <a:pt x="1626400" y="32626"/>
                  </a:moveTo>
                  <a:lnTo>
                    <a:pt x="1624787" y="21640"/>
                  </a:lnTo>
                  <a:lnTo>
                    <a:pt x="1617281" y="22339"/>
                  </a:lnTo>
                  <a:lnTo>
                    <a:pt x="1609775" y="23037"/>
                  </a:lnTo>
                  <a:lnTo>
                    <a:pt x="1610461" y="34099"/>
                  </a:lnTo>
                  <a:lnTo>
                    <a:pt x="1626400" y="32626"/>
                  </a:lnTo>
                  <a:close/>
                </a:path>
                <a:path w="4083684" h="459740">
                  <a:moveTo>
                    <a:pt x="1668945" y="28651"/>
                  </a:moveTo>
                  <a:lnTo>
                    <a:pt x="1667446" y="17665"/>
                  </a:lnTo>
                  <a:lnTo>
                    <a:pt x="1659940" y="18364"/>
                  </a:lnTo>
                  <a:lnTo>
                    <a:pt x="1652435" y="19062"/>
                  </a:lnTo>
                  <a:lnTo>
                    <a:pt x="1653006" y="30137"/>
                  </a:lnTo>
                  <a:lnTo>
                    <a:pt x="1668945" y="28651"/>
                  </a:lnTo>
                  <a:close/>
                </a:path>
                <a:path w="4083684" h="459740">
                  <a:moveTo>
                    <a:pt x="1711477" y="24688"/>
                  </a:moveTo>
                  <a:lnTo>
                    <a:pt x="1710093" y="13690"/>
                  </a:lnTo>
                  <a:lnTo>
                    <a:pt x="1702587" y="14389"/>
                  </a:lnTo>
                  <a:lnTo>
                    <a:pt x="1695081" y="15087"/>
                  </a:lnTo>
                  <a:lnTo>
                    <a:pt x="1695538" y="26174"/>
                  </a:lnTo>
                  <a:lnTo>
                    <a:pt x="1711477" y="24688"/>
                  </a:lnTo>
                  <a:close/>
                </a:path>
                <a:path w="4083684" h="459740">
                  <a:moveTo>
                    <a:pt x="1754073" y="21501"/>
                  </a:moveTo>
                  <a:lnTo>
                    <a:pt x="1752790" y="10477"/>
                  </a:lnTo>
                  <a:lnTo>
                    <a:pt x="1745272" y="10934"/>
                  </a:lnTo>
                  <a:lnTo>
                    <a:pt x="1737741" y="11391"/>
                  </a:lnTo>
                  <a:lnTo>
                    <a:pt x="1738096" y="22479"/>
                  </a:lnTo>
                  <a:lnTo>
                    <a:pt x="1754073" y="21501"/>
                  </a:lnTo>
                  <a:close/>
                </a:path>
                <a:path w="4083684" h="459740">
                  <a:moveTo>
                    <a:pt x="1796707" y="18923"/>
                  </a:moveTo>
                  <a:lnTo>
                    <a:pt x="1795551" y="7886"/>
                  </a:lnTo>
                  <a:lnTo>
                    <a:pt x="1788033" y="8343"/>
                  </a:lnTo>
                  <a:lnTo>
                    <a:pt x="1780501" y="8801"/>
                  </a:lnTo>
                  <a:lnTo>
                    <a:pt x="1780743" y="19888"/>
                  </a:lnTo>
                  <a:lnTo>
                    <a:pt x="1796707" y="18923"/>
                  </a:lnTo>
                  <a:close/>
                </a:path>
                <a:path w="4083684" h="459740">
                  <a:moveTo>
                    <a:pt x="1839353" y="16319"/>
                  </a:moveTo>
                  <a:lnTo>
                    <a:pt x="1838312" y="5283"/>
                  </a:lnTo>
                  <a:lnTo>
                    <a:pt x="1830793" y="5740"/>
                  </a:lnTo>
                  <a:lnTo>
                    <a:pt x="1823262" y="6197"/>
                  </a:lnTo>
                  <a:lnTo>
                    <a:pt x="1823389" y="17297"/>
                  </a:lnTo>
                  <a:lnTo>
                    <a:pt x="1839353" y="16319"/>
                  </a:lnTo>
                  <a:close/>
                </a:path>
                <a:path w="4083684" h="459740">
                  <a:moveTo>
                    <a:pt x="1882025" y="14338"/>
                  </a:moveTo>
                  <a:lnTo>
                    <a:pt x="1881098" y="3276"/>
                  </a:lnTo>
                  <a:lnTo>
                    <a:pt x="1873567" y="3479"/>
                  </a:lnTo>
                  <a:lnTo>
                    <a:pt x="1866036" y="3683"/>
                  </a:lnTo>
                  <a:lnTo>
                    <a:pt x="1866036" y="14770"/>
                  </a:lnTo>
                  <a:lnTo>
                    <a:pt x="1882025" y="14338"/>
                  </a:lnTo>
                  <a:close/>
                </a:path>
                <a:path w="4083684" h="459740">
                  <a:moveTo>
                    <a:pt x="1924735" y="13157"/>
                  </a:moveTo>
                  <a:lnTo>
                    <a:pt x="1923923" y="2095"/>
                  </a:lnTo>
                  <a:lnTo>
                    <a:pt x="1916391" y="2298"/>
                  </a:lnTo>
                  <a:lnTo>
                    <a:pt x="1908860" y="2501"/>
                  </a:lnTo>
                  <a:lnTo>
                    <a:pt x="1908733" y="13601"/>
                  </a:lnTo>
                  <a:lnTo>
                    <a:pt x="1924735" y="13157"/>
                  </a:lnTo>
                  <a:close/>
                </a:path>
                <a:path w="4083684" h="459740">
                  <a:moveTo>
                    <a:pt x="1967433" y="11976"/>
                  </a:moveTo>
                  <a:lnTo>
                    <a:pt x="1966734" y="914"/>
                  </a:lnTo>
                  <a:lnTo>
                    <a:pt x="1959203" y="1117"/>
                  </a:lnTo>
                  <a:lnTo>
                    <a:pt x="1951672" y="1320"/>
                  </a:lnTo>
                  <a:lnTo>
                    <a:pt x="1951431" y="12420"/>
                  </a:lnTo>
                  <a:lnTo>
                    <a:pt x="1967433" y="11976"/>
                  </a:lnTo>
                  <a:close/>
                </a:path>
                <a:path w="4083684" h="459740">
                  <a:moveTo>
                    <a:pt x="2010143" y="11137"/>
                  </a:moveTo>
                  <a:lnTo>
                    <a:pt x="2009571" y="50"/>
                  </a:lnTo>
                  <a:lnTo>
                    <a:pt x="2002028" y="0"/>
                  </a:lnTo>
                  <a:lnTo>
                    <a:pt x="1994496" y="114"/>
                  </a:lnTo>
                  <a:lnTo>
                    <a:pt x="1994141" y="11214"/>
                  </a:lnTo>
                  <a:lnTo>
                    <a:pt x="2002142" y="11087"/>
                  </a:lnTo>
                  <a:lnTo>
                    <a:pt x="2010143" y="11137"/>
                  </a:lnTo>
                  <a:close/>
                </a:path>
                <a:path w="4083684" h="459740">
                  <a:moveTo>
                    <a:pt x="3489337" y="231292"/>
                  </a:moveTo>
                  <a:lnTo>
                    <a:pt x="3482162" y="228968"/>
                  </a:lnTo>
                  <a:lnTo>
                    <a:pt x="3474986" y="226644"/>
                  </a:lnTo>
                  <a:lnTo>
                    <a:pt x="3471075" y="237032"/>
                  </a:lnTo>
                  <a:lnTo>
                    <a:pt x="3486327" y="241960"/>
                  </a:lnTo>
                  <a:lnTo>
                    <a:pt x="3489337" y="231292"/>
                  </a:lnTo>
                  <a:close/>
                </a:path>
                <a:path w="4083684" h="459740">
                  <a:moveTo>
                    <a:pt x="3530142" y="244487"/>
                  </a:moveTo>
                  <a:lnTo>
                    <a:pt x="3522967" y="242163"/>
                  </a:lnTo>
                  <a:lnTo>
                    <a:pt x="3515791" y="239839"/>
                  </a:lnTo>
                  <a:lnTo>
                    <a:pt x="3511804" y="250202"/>
                  </a:lnTo>
                  <a:lnTo>
                    <a:pt x="3527069" y="255130"/>
                  </a:lnTo>
                  <a:lnTo>
                    <a:pt x="3530142" y="244487"/>
                  </a:lnTo>
                  <a:close/>
                </a:path>
                <a:path w="4083684" h="459740">
                  <a:moveTo>
                    <a:pt x="3570643" y="258584"/>
                  </a:moveTo>
                  <a:lnTo>
                    <a:pt x="3563531" y="256057"/>
                  </a:lnTo>
                  <a:lnTo>
                    <a:pt x="3556419" y="253530"/>
                  </a:lnTo>
                  <a:lnTo>
                    <a:pt x="3552367" y="263855"/>
                  </a:lnTo>
                  <a:lnTo>
                    <a:pt x="3567493" y="269214"/>
                  </a:lnTo>
                  <a:lnTo>
                    <a:pt x="3570643" y="258584"/>
                  </a:lnTo>
                  <a:close/>
                </a:path>
                <a:path w="4083684" h="459740">
                  <a:moveTo>
                    <a:pt x="3611054" y="272923"/>
                  </a:moveTo>
                  <a:lnTo>
                    <a:pt x="3603942" y="270395"/>
                  </a:lnTo>
                  <a:lnTo>
                    <a:pt x="3596830" y="267868"/>
                  </a:lnTo>
                  <a:lnTo>
                    <a:pt x="3592715" y="278168"/>
                  </a:lnTo>
                  <a:lnTo>
                    <a:pt x="3607828" y="283540"/>
                  </a:lnTo>
                  <a:lnTo>
                    <a:pt x="3611054" y="272923"/>
                  </a:lnTo>
                  <a:close/>
                </a:path>
                <a:path w="4083684" h="459740">
                  <a:moveTo>
                    <a:pt x="3651466" y="287274"/>
                  </a:moveTo>
                  <a:lnTo>
                    <a:pt x="3644354" y="284746"/>
                  </a:lnTo>
                  <a:lnTo>
                    <a:pt x="3637242" y="282219"/>
                  </a:lnTo>
                  <a:lnTo>
                    <a:pt x="3633063" y="292506"/>
                  </a:lnTo>
                  <a:lnTo>
                    <a:pt x="3648176" y="297865"/>
                  </a:lnTo>
                  <a:lnTo>
                    <a:pt x="3651466" y="287274"/>
                  </a:lnTo>
                  <a:close/>
                </a:path>
                <a:path w="4083684" h="459740">
                  <a:moveTo>
                    <a:pt x="3691877" y="301612"/>
                  </a:moveTo>
                  <a:lnTo>
                    <a:pt x="3684765" y="299085"/>
                  </a:lnTo>
                  <a:lnTo>
                    <a:pt x="3677653" y="296557"/>
                  </a:lnTo>
                  <a:lnTo>
                    <a:pt x="3673411" y="306806"/>
                  </a:lnTo>
                  <a:lnTo>
                    <a:pt x="3688524" y="312178"/>
                  </a:lnTo>
                  <a:lnTo>
                    <a:pt x="3691877" y="301612"/>
                  </a:lnTo>
                  <a:close/>
                </a:path>
                <a:path w="4083684" h="459740">
                  <a:moveTo>
                    <a:pt x="3732098" y="316445"/>
                  </a:moveTo>
                  <a:lnTo>
                    <a:pt x="3725062" y="313728"/>
                  </a:lnTo>
                  <a:lnTo>
                    <a:pt x="3718026" y="311010"/>
                  </a:lnTo>
                  <a:lnTo>
                    <a:pt x="3713708" y="321233"/>
                  </a:lnTo>
                  <a:lnTo>
                    <a:pt x="3728682" y="326999"/>
                  </a:lnTo>
                  <a:lnTo>
                    <a:pt x="3732098" y="316445"/>
                  </a:lnTo>
                  <a:close/>
                </a:path>
                <a:path w="4083684" h="459740">
                  <a:moveTo>
                    <a:pt x="3772103" y="331876"/>
                  </a:moveTo>
                  <a:lnTo>
                    <a:pt x="3765067" y="329158"/>
                  </a:lnTo>
                  <a:lnTo>
                    <a:pt x="3758031" y="326440"/>
                  </a:lnTo>
                  <a:lnTo>
                    <a:pt x="3753662" y="336638"/>
                  </a:lnTo>
                  <a:lnTo>
                    <a:pt x="3768623" y="342404"/>
                  </a:lnTo>
                  <a:lnTo>
                    <a:pt x="3772103" y="331876"/>
                  </a:lnTo>
                  <a:close/>
                </a:path>
                <a:path w="4083684" h="459740">
                  <a:moveTo>
                    <a:pt x="3812108" y="347306"/>
                  </a:moveTo>
                  <a:lnTo>
                    <a:pt x="3805072" y="344589"/>
                  </a:lnTo>
                  <a:lnTo>
                    <a:pt x="3798036" y="341871"/>
                  </a:lnTo>
                  <a:lnTo>
                    <a:pt x="3793604" y="352044"/>
                  </a:lnTo>
                  <a:lnTo>
                    <a:pt x="3808565" y="357809"/>
                  </a:lnTo>
                  <a:lnTo>
                    <a:pt x="3812108" y="347306"/>
                  </a:lnTo>
                  <a:close/>
                </a:path>
                <a:path w="4083684" h="459740">
                  <a:moveTo>
                    <a:pt x="3852113" y="362737"/>
                  </a:moveTo>
                  <a:lnTo>
                    <a:pt x="3845077" y="360019"/>
                  </a:lnTo>
                  <a:lnTo>
                    <a:pt x="3838041" y="357301"/>
                  </a:lnTo>
                  <a:lnTo>
                    <a:pt x="3833545" y="367449"/>
                  </a:lnTo>
                  <a:lnTo>
                    <a:pt x="3848506" y="373227"/>
                  </a:lnTo>
                  <a:lnTo>
                    <a:pt x="3852113" y="362737"/>
                  </a:lnTo>
                  <a:close/>
                </a:path>
                <a:path w="4083684" h="459740">
                  <a:moveTo>
                    <a:pt x="3892118" y="378167"/>
                  </a:moveTo>
                  <a:lnTo>
                    <a:pt x="3885082" y="375450"/>
                  </a:lnTo>
                  <a:lnTo>
                    <a:pt x="3878046" y="372732"/>
                  </a:lnTo>
                  <a:lnTo>
                    <a:pt x="3873487" y="382854"/>
                  </a:lnTo>
                  <a:lnTo>
                    <a:pt x="3888460" y="388632"/>
                  </a:lnTo>
                  <a:lnTo>
                    <a:pt x="3892118" y="378167"/>
                  </a:lnTo>
                  <a:close/>
                </a:path>
                <a:path w="4083684" h="459740">
                  <a:moveTo>
                    <a:pt x="3931729" y="394576"/>
                  </a:moveTo>
                  <a:lnTo>
                    <a:pt x="3924770" y="391680"/>
                  </a:lnTo>
                  <a:lnTo>
                    <a:pt x="3917810" y="388785"/>
                  </a:lnTo>
                  <a:lnTo>
                    <a:pt x="3913200" y="398868"/>
                  </a:lnTo>
                  <a:lnTo>
                    <a:pt x="3928008" y="405028"/>
                  </a:lnTo>
                  <a:lnTo>
                    <a:pt x="3931729" y="394576"/>
                  </a:lnTo>
                  <a:close/>
                </a:path>
                <a:path w="4083684" h="459740">
                  <a:moveTo>
                    <a:pt x="3971315" y="411035"/>
                  </a:moveTo>
                  <a:lnTo>
                    <a:pt x="3964355" y="408139"/>
                  </a:lnTo>
                  <a:lnTo>
                    <a:pt x="3957396" y="405244"/>
                  </a:lnTo>
                  <a:lnTo>
                    <a:pt x="3952722" y="415302"/>
                  </a:lnTo>
                  <a:lnTo>
                    <a:pt x="3967543" y="421462"/>
                  </a:lnTo>
                  <a:lnTo>
                    <a:pt x="3971315" y="411035"/>
                  </a:lnTo>
                  <a:close/>
                </a:path>
                <a:path w="4083684" h="459740">
                  <a:moveTo>
                    <a:pt x="4010914" y="427494"/>
                  </a:moveTo>
                  <a:lnTo>
                    <a:pt x="4003954" y="424599"/>
                  </a:lnTo>
                  <a:lnTo>
                    <a:pt x="3996994" y="421703"/>
                  </a:lnTo>
                  <a:lnTo>
                    <a:pt x="3992270" y="431749"/>
                  </a:lnTo>
                  <a:lnTo>
                    <a:pt x="4007078" y="437908"/>
                  </a:lnTo>
                  <a:lnTo>
                    <a:pt x="4010914" y="427494"/>
                  </a:lnTo>
                  <a:close/>
                </a:path>
                <a:path w="4083684" h="459740">
                  <a:moveTo>
                    <a:pt x="4050500" y="443953"/>
                  </a:moveTo>
                  <a:lnTo>
                    <a:pt x="4043540" y="441058"/>
                  </a:lnTo>
                  <a:lnTo>
                    <a:pt x="4036568" y="438162"/>
                  </a:lnTo>
                  <a:lnTo>
                    <a:pt x="4031805" y="448183"/>
                  </a:lnTo>
                  <a:lnTo>
                    <a:pt x="4046613" y="454342"/>
                  </a:lnTo>
                  <a:lnTo>
                    <a:pt x="4050500" y="443953"/>
                  </a:lnTo>
                  <a:close/>
                </a:path>
                <a:path w="4083684" h="459740">
                  <a:moveTo>
                    <a:pt x="4083532" y="457809"/>
                  </a:moveTo>
                  <a:lnTo>
                    <a:pt x="4076179" y="454583"/>
                  </a:lnTo>
                  <a:lnTo>
                    <a:pt x="4074617" y="457809"/>
                  </a:lnTo>
                  <a:lnTo>
                    <a:pt x="4083532" y="45780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6642414" y="6867378"/>
              <a:ext cx="272415" cy="0"/>
            </a:xfrm>
            <a:custGeom>
              <a:avLst/>
              <a:gdLst/>
              <a:ahLst/>
              <a:cxnLst/>
              <a:rect l="l" t="t" r="r" b="b"/>
              <a:pathLst>
                <a:path w="272415" h="0">
                  <a:moveTo>
                    <a:pt x="0" y="0"/>
                  </a:moveTo>
                  <a:lnTo>
                    <a:pt x="272364" y="0"/>
                  </a:lnTo>
                </a:path>
              </a:pathLst>
            </a:custGeom>
            <a:ln w="19551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683188" y="6868134"/>
              <a:ext cx="4005579" cy="447675"/>
            </a:xfrm>
            <a:custGeom>
              <a:avLst/>
              <a:gdLst/>
              <a:ahLst/>
              <a:cxnLst/>
              <a:rect l="l" t="t" r="r" b="b"/>
              <a:pathLst>
                <a:path w="4005579" h="447675">
                  <a:moveTo>
                    <a:pt x="16522" y="447065"/>
                  </a:moveTo>
                  <a:lnTo>
                    <a:pt x="14122" y="441248"/>
                  </a:lnTo>
                  <a:lnTo>
                    <a:pt x="0" y="446405"/>
                  </a:lnTo>
                  <a:lnTo>
                    <a:pt x="203" y="447065"/>
                  </a:lnTo>
                  <a:lnTo>
                    <a:pt x="16522" y="447065"/>
                  </a:lnTo>
                  <a:close/>
                </a:path>
                <a:path w="4005579" h="447675">
                  <a:moveTo>
                    <a:pt x="58534" y="437032"/>
                  </a:moveTo>
                  <a:lnTo>
                    <a:pt x="54317" y="426770"/>
                  </a:lnTo>
                  <a:lnTo>
                    <a:pt x="47244" y="429310"/>
                  </a:lnTo>
                  <a:lnTo>
                    <a:pt x="40170" y="431850"/>
                  </a:lnTo>
                  <a:lnTo>
                    <a:pt x="43472" y="442429"/>
                  </a:lnTo>
                  <a:lnTo>
                    <a:pt x="58534" y="437032"/>
                  </a:lnTo>
                  <a:close/>
                </a:path>
                <a:path w="4005579" h="447675">
                  <a:moveTo>
                    <a:pt x="98729" y="422617"/>
                  </a:moveTo>
                  <a:lnTo>
                    <a:pt x="94538" y="412343"/>
                  </a:lnTo>
                  <a:lnTo>
                    <a:pt x="87464" y="414883"/>
                  </a:lnTo>
                  <a:lnTo>
                    <a:pt x="80391" y="417423"/>
                  </a:lnTo>
                  <a:lnTo>
                    <a:pt x="83667" y="428015"/>
                  </a:lnTo>
                  <a:lnTo>
                    <a:pt x="98729" y="422617"/>
                  </a:lnTo>
                  <a:close/>
                </a:path>
                <a:path w="4005579" h="447675">
                  <a:moveTo>
                    <a:pt x="138938" y="408216"/>
                  </a:moveTo>
                  <a:lnTo>
                    <a:pt x="134772" y="397929"/>
                  </a:lnTo>
                  <a:lnTo>
                    <a:pt x="127698" y="400469"/>
                  </a:lnTo>
                  <a:lnTo>
                    <a:pt x="120624" y="403009"/>
                  </a:lnTo>
                  <a:lnTo>
                    <a:pt x="123875" y="413613"/>
                  </a:lnTo>
                  <a:lnTo>
                    <a:pt x="138938" y="408216"/>
                  </a:lnTo>
                  <a:close/>
                </a:path>
                <a:path w="4005579" h="447675">
                  <a:moveTo>
                    <a:pt x="179222" y="394042"/>
                  </a:moveTo>
                  <a:lnTo>
                    <a:pt x="175082" y="383755"/>
                  </a:lnTo>
                  <a:lnTo>
                    <a:pt x="167982" y="386232"/>
                  </a:lnTo>
                  <a:lnTo>
                    <a:pt x="160883" y="388708"/>
                  </a:lnTo>
                  <a:lnTo>
                    <a:pt x="164109" y="399326"/>
                  </a:lnTo>
                  <a:lnTo>
                    <a:pt x="179222" y="394042"/>
                  </a:lnTo>
                  <a:close/>
                </a:path>
                <a:path w="4005579" h="447675">
                  <a:moveTo>
                    <a:pt x="219532" y="379958"/>
                  </a:moveTo>
                  <a:lnTo>
                    <a:pt x="215430" y="369658"/>
                  </a:lnTo>
                  <a:lnTo>
                    <a:pt x="208330" y="372135"/>
                  </a:lnTo>
                  <a:lnTo>
                    <a:pt x="201231" y="374611"/>
                  </a:lnTo>
                  <a:lnTo>
                    <a:pt x="204431" y="385229"/>
                  </a:lnTo>
                  <a:lnTo>
                    <a:pt x="219532" y="379958"/>
                  </a:lnTo>
                  <a:close/>
                </a:path>
                <a:path w="4005579" h="447675">
                  <a:moveTo>
                    <a:pt x="259854" y="365887"/>
                  </a:moveTo>
                  <a:lnTo>
                    <a:pt x="255778" y="355574"/>
                  </a:lnTo>
                  <a:lnTo>
                    <a:pt x="248678" y="358051"/>
                  </a:lnTo>
                  <a:lnTo>
                    <a:pt x="241579" y="360527"/>
                  </a:lnTo>
                  <a:lnTo>
                    <a:pt x="244741" y="371157"/>
                  </a:lnTo>
                  <a:lnTo>
                    <a:pt x="259854" y="365887"/>
                  </a:lnTo>
                  <a:close/>
                </a:path>
                <a:path w="4005579" h="447675">
                  <a:moveTo>
                    <a:pt x="300266" y="352107"/>
                  </a:moveTo>
                  <a:lnTo>
                    <a:pt x="296227" y="341782"/>
                  </a:lnTo>
                  <a:lnTo>
                    <a:pt x="289102" y="344182"/>
                  </a:lnTo>
                  <a:lnTo>
                    <a:pt x="281978" y="346583"/>
                  </a:lnTo>
                  <a:lnTo>
                    <a:pt x="285102" y="357225"/>
                  </a:lnTo>
                  <a:lnTo>
                    <a:pt x="300266" y="352107"/>
                  </a:lnTo>
                  <a:close/>
                </a:path>
                <a:path w="4005579" h="447675">
                  <a:moveTo>
                    <a:pt x="340728" y="338467"/>
                  </a:moveTo>
                  <a:lnTo>
                    <a:pt x="336727" y="328117"/>
                  </a:lnTo>
                  <a:lnTo>
                    <a:pt x="329603" y="330517"/>
                  </a:lnTo>
                  <a:lnTo>
                    <a:pt x="322478" y="332917"/>
                  </a:lnTo>
                  <a:lnTo>
                    <a:pt x="325564" y="343573"/>
                  </a:lnTo>
                  <a:lnTo>
                    <a:pt x="340728" y="338467"/>
                  </a:lnTo>
                  <a:close/>
                </a:path>
                <a:path w="4005579" h="447675">
                  <a:moveTo>
                    <a:pt x="381165" y="324815"/>
                  </a:moveTo>
                  <a:lnTo>
                    <a:pt x="377215" y="314452"/>
                  </a:lnTo>
                  <a:lnTo>
                    <a:pt x="370090" y="316852"/>
                  </a:lnTo>
                  <a:lnTo>
                    <a:pt x="362966" y="319252"/>
                  </a:lnTo>
                  <a:lnTo>
                    <a:pt x="366014" y="329920"/>
                  </a:lnTo>
                  <a:lnTo>
                    <a:pt x="381165" y="324815"/>
                  </a:lnTo>
                  <a:close/>
                </a:path>
                <a:path w="4005579" h="447675">
                  <a:moveTo>
                    <a:pt x="421741" y="311531"/>
                  </a:moveTo>
                  <a:lnTo>
                    <a:pt x="417830" y="301142"/>
                  </a:lnTo>
                  <a:lnTo>
                    <a:pt x="410679" y="303453"/>
                  </a:lnTo>
                  <a:lnTo>
                    <a:pt x="403529" y="305765"/>
                  </a:lnTo>
                  <a:lnTo>
                    <a:pt x="406527" y="316445"/>
                  </a:lnTo>
                  <a:lnTo>
                    <a:pt x="421741" y="311531"/>
                  </a:lnTo>
                  <a:close/>
                </a:path>
                <a:path w="4005579" h="447675">
                  <a:moveTo>
                    <a:pt x="462368" y="298399"/>
                  </a:moveTo>
                  <a:lnTo>
                    <a:pt x="458508" y="287997"/>
                  </a:lnTo>
                  <a:lnTo>
                    <a:pt x="451358" y="290309"/>
                  </a:lnTo>
                  <a:lnTo>
                    <a:pt x="444207" y="292620"/>
                  </a:lnTo>
                  <a:lnTo>
                    <a:pt x="447154" y="303314"/>
                  </a:lnTo>
                  <a:lnTo>
                    <a:pt x="462368" y="298399"/>
                  </a:lnTo>
                  <a:close/>
                </a:path>
                <a:path w="4005579" h="447675">
                  <a:moveTo>
                    <a:pt x="502983" y="285267"/>
                  </a:moveTo>
                  <a:lnTo>
                    <a:pt x="499173" y="274853"/>
                  </a:lnTo>
                  <a:lnTo>
                    <a:pt x="492023" y="277164"/>
                  </a:lnTo>
                  <a:lnTo>
                    <a:pt x="484873" y="279476"/>
                  </a:lnTo>
                  <a:lnTo>
                    <a:pt x="487768" y="290182"/>
                  </a:lnTo>
                  <a:lnTo>
                    <a:pt x="502983" y="285267"/>
                  </a:lnTo>
                  <a:close/>
                </a:path>
                <a:path w="4005579" h="447675">
                  <a:moveTo>
                    <a:pt x="543750" y="272567"/>
                  </a:moveTo>
                  <a:lnTo>
                    <a:pt x="539991" y="262128"/>
                  </a:lnTo>
                  <a:lnTo>
                    <a:pt x="532803" y="264325"/>
                  </a:lnTo>
                  <a:lnTo>
                    <a:pt x="525614" y="266534"/>
                  </a:lnTo>
                  <a:lnTo>
                    <a:pt x="528459" y="277253"/>
                  </a:lnTo>
                  <a:lnTo>
                    <a:pt x="543750" y="272567"/>
                  </a:lnTo>
                  <a:close/>
                </a:path>
                <a:path w="4005579" h="447675">
                  <a:moveTo>
                    <a:pt x="584568" y="260057"/>
                  </a:moveTo>
                  <a:lnTo>
                    <a:pt x="580859" y="249593"/>
                  </a:lnTo>
                  <a:lnTo>
                    <a:pt x="573671" y="251802"/>
                  </a:lnTo>
                  <a:lnTo>
                    <a:pt x="566483" y="254000"/>
                  </a:lnTo>
                  <a:lnTo>
                    <a:pt x="569277" y="264744"/>
                  </a:lnTo>
                  <a:lnTo>
                    <a:pt x="584568" y="260057"/>
                  </a:lnTo>
                  <a:close/>
                </a:path>
                <a:path w="4005579" h="447675">
                  <a:moveTo>
                    <a:pt x="625373" y="247548"/>
                  </a:moveTo>
                  <a:lnTo>
                    <a:pt x="621728" y="237070"/>
                  </a:lnTo>
                  <a:lnTo>
                    <a:pt x="614540" y="239280"/>
                  </a:lnTo>
                  <a:lnTo>
                    <a:pt x="607352" y="241477"/>
                  </a:lnTo>
                  <a:lnTo>
                    <a:pt x="610082" y="252234"/>
                  </a:lnTo>
                  <a:lnTo>
                    <a:pt x="625373" y="247548"/>
                  </a:lnTo>
                  <a:close/>
                </a:path>
                <a:path w="4005579" h="447675">
                  <a:moveTo>
                    <a:pt x="666330" y="235534"/>
                  </a:moveTo>
                  <a:lnTo>
                    <a:pt x="662749" y="225031"/>
                  </a:lnTo>
                  <a:lnTo>
                    <a:pt x="655523" y="227114"/>
                  </a:lnTo>
                  <a:lnTo>
                    <a:pt x="648296" y="229196"/>
                  </a:lnTo>
                  <a:lnTo>
                    <a:pt x="650963" y="239953"/>
                  </a:lnTo>
                  <a:lnTo>
                    <a:pt x="666330" y="235534"/>
                  </a:lnTo>
                  <a:close/>
                </a:path>
                <a:path w="4005579" h="447675">
                  <a:moveTo>
                    <a:pt x="707351" y="223748"/>
                  </a:moveTo>
                  <a:lnTo>
                    <a:pt x="703834" y="213220"/>
                  </a:lnTo>
                  <a:lnTo>
                    <a:pt x="696607" y="215303"/>
                  </a:lnTo>
                  <a:lnTo>
                    <a:pt x="689381" y="217385"/>
                  </a:lnTo>
                  <a:lnTo>
                    <a:pt x="691984" y="228168"/>
                  </a:lnTo>
                  <a:lnTo>
                    <a:pt x="707351" y="223748"/>
                  </a:lnTo>
                  <a:close/>
                </a:path>
                <a:path w="4005579" h="447675">
                  <a:moveTo>
                    <a:pt x="748385" y="211950"/>
                  </a:moveTo>
                  <a:lnTo>
                    <a:pt x="744931" y="201409"/>
                  </a:lnTo>
                  <a:lnTo>
                    <a:pt x="737704" y="203492"/>
                  </a:lnTo>
                  <a:lnTo>
                    <a:pt x="730478" y="205574"/>
                  </a:lnTo>
                  <a:lnTo>
                    <a:pt x="733018" y="216369"/>
                  </a:lnTo>
                  <a:lnTo>
                    <a:pt x="748385" y="211950"/>
                  </a:lnTo>
                  <a:close/>
                </a:path>
                <a:path w="4005579" h="447675">
                  <a:moveTo>
                    <a:pt x="789546" y="200723"/>
                  </a:moveTo>
                  <a:lnTo>
                    <a:pt x="786168" y="190157"/>
                  </a:lnTo>
                  <a:lnTo>
                    <a:pt x="778903" y="192087"/>
                  </a:lnTo>
                  <a:lnTo>
                    <a:pt x="771626" y="194017"/>
                  </a:lnTo>
                  <a:lnTo>
                    <a:pt x="774103" y="204838"/>
                  </a:lnTo>
                  <a:lnTo>
                    <a:pt x="789546" y="200723"/>
                  </a:lnTo>
                  <a:close/>
                </a:path>
                <a:path w="4005579" h="447675">
                  <a:moveTo>
                    <a:pt x="830808" y="189738"/>
                  </a:moveTo>
                  <a:lnTo>
                    <a:pt x="827493" y="179158"/>
                  </a:lnTo>
                  <a:lnTo>
                    <a:pt x="820229" y="181089"/>
                  </a:lnTo>
                  <a:lnTo>
                    <a:pt x="812965" y="183019"/>
                  </a:lnTo>
                  <a:lnTo>
                    <a:pt x="815352" y="193852"/>
                  </a:lnTo>
                  <a:lnTo>
                    <a:pt x="830808" y="189738"/>
                  </a:lnTo>
                  <a:close/>
                </a:path>
                <a:path w="4005579" h="447675">
                  <a:moveTo>
                    <a:pt x="872045" y="178765"/>
                  </a:moveTo>
                  <a:lnTo>
                    <a:pt x="868807" y="168160"/>
                  </a:lnTo>
                  <a:lnTo>
                    <a:pt x="861542" y="170091"/>
                  </a:lnTo>
                  <a:lnTo>
                    <a:pt x="854278" y="172021"/>
                  </a:lnTo>
                  <a:lnTo>
                    <a:pt x="856589" y="182880"/>
                  </a:lnTo>
                  <a:lnTo>
                    <a:pt x="872045" y="178765"/>
                  </a:lnTo>
                  <a:close/>
                </a:path>
                <a:path w="4005579" h="447675">
                  <a:moveTo>
                    <a:pt x="913447" y="168414"/>
                  </a:moveTo>
                  <a:lnTo>
                    <a:pt x="910297" y="157772"/>
                  </a:lnTo>
                  <a:lnTo>
                    <a:pt x="902982" y="159550"/>
                  </a:lnTo>
                  <a:lnTo>
                    <a:pt x="895667" y="161328"/>
                  </a:lnTo>
                  <a:lnTo>
                    <a:pt x="897915" y="172186"/>
                  </a:lnTo>
                  <a:lnTo>
                    <a:pt x="913447" y="168414"/>
                  </a:lnTo>
                  <a:close/>
                </a:path>
                <a:path w="4005579" h="447675">
                  <a:moveTo>
                    <a:pt x="954900" y="158330"/>
                  </a:moveTo>
                  <a:lnTo>
                    <a:pt x="951839" y="147675"/>
                  </a:lnTo>
                  <a:lnTo>
                    <a:pt x="944524" y="149453"/>
                  </a:lnTo>
                  <a:lnTo>
                    <a:pt x="937209" y="151231"/>
                  </a:lnTo>
                  <a:lnTo>
                    <a:pt x="939368" y="162115"/>
                  </a:lnTo>
                  <a:lnTo>
                    <a:pt x="954900" y="158330"/>
                  </a:lnTo>
                  <a:close/>
                </a:path>
                <a:path w="4005579" h="447675">
                  <a:moveTo>
                    <a:pt x="996378" y="148259"/>
                  </a:moveTo>
                  <a:lnTo>
                    <a:pt x="993394" y="137579"/>
                  </a:lnTo>
                  <a:lnTo>
                    <a:pt x="986078" y="139357"/>
                  </a:lnTo>
                  <a:lnTo>
                    <a:pt x="978763" y="141135"/>
                  </a:lnTo>
                  <a:lnTo>
                    <a:pt x="980846" y="152031"/>
                  </a:lnTo>
                  <a:lnTo>
                    <a:pt x="996378" y="148259"/>
                  </a:lnTo>
                  <a:close/>
                </a:path>
                <a:path w="4005579" h="447675">
                  <a:moveTo>
                    <a:pt x="1038009" y="138861"/>
                  </a:moveTo>
                  <a:lnTo>
                    <a:pt x="1035100" y="128155"/>
                  </a:lnTo>
                  <a:lnTo>
                    <a:pt x="1027747" y="129755"/>
                  </a:lnTo>
                  <a:lnTo>
                    <a:pt x="1020394" y="131356"/>
                  </a:lnTo>
                  <a:lnTo>
                    <a:pt x="1022388" y="142265"/>
                  </a:lnTo>
                  <a:lnTo>
                    <a:pt x="1038009" y="138861"/>
                  </a:lnTo>
                  <a:close/>
                </a:path>
                <a:path w="4005579" h="447675">
                  <a:moveTo>
                    <a:pt x="1079703" y="129781"/>
                  </a:moveTo>
                  <a:lnTo>
                    <a:pt x="1076883" y="119049"/>
                  </a:lnTo>
                  <a:lnTo>
                    <a:pt x="1069530" y="120650"/>
                  </a:lnTo>
                  <a:lnTo>
                    <a:pt x="1062177" y="122250"/>
                  </a:lnTo>
                  <a:lnTo>
                    <a:pt x="1064082" y="133184"/>
                  </a:lnTo>
                  <a:lnTo>
                    <a:pt x="1079703" y="129781"/>
                  </a:lnTo>
                  <a:close/>
                </a:path>
                <a:path w="4005579" h="447675">
                  <a:moveTo>
                    <a:pt x="1121384" y="120688"/>
                  </a:moveTo>
                  <a:lnTo>
                    <a:pt x="1118666" y="109943"/>
                  </a:lnTo>
                  <a:lnTo>
                    <a:pt x="1111313" y="111544"/>
                  </a:lnTo>
                  <a:lnTo>
                    <a:pt x="1103960" y="113144"/>
                  </a:lnTo>
                  <a:lnTo>
                    <a:pt x="1105776" y="124091"/>
                  </a:lnTo>
                  <a:lnTo>
                    <a:pt x="1121384" y="120688"/>
                  </a:lnTo>
                  <a:close/>
                </a:path>
                <a:path w="4005579" h="447675">
                  <a:moveTo>
                    <a:pt x="2274303" y="1117"/>
                  </a:moveTo>
                  <a:lnTo>
                    <a:pt x="2266785" y="558"/>
                  </a:lnTo>
                  <a:lnTo>
                    <a:pt x="2259266" y="0"/>
                  </a:lnTo>
                  <a:lnTo>
                    <a:pt x="2258009" y="11010"/>
                  </a:lnTo>
                  <a:lnTo>
                    <a:pt x="2273960" y="12204"/>
                  </a:lnTo>
                  <a:lnTo>
                    <a:pt x="2274303" y="1117"/>
                  </a:lnTo>
                  <a:close/>
                </a:path>
                <a:path w="4005579" h="447675">
                  <a:moveTo>
                    <a:pt x="2317013" y="4305"/>
                  </a:moveTo>
                  <a:lnTo>
                    <a:pt x="2309495" y="3746"/>
                  </a:lnTo>
                  <a:lnTo>
                    <a:pt x="2301976" y="3187"/>
                  </a:lnTo>
                  <a:lnTo>
                    <a:pt x="2300605" y="14198"/>
                  </a:lnTo>
                  <a:lnTo>
                    <a:pt x="2316556" y="15392"/>
                  </a:lnTo>
                  <a:lnTo>
                    <a:pt x="2317013" y="4305"/>
                  </a:lnTo>
                  <a:close/>
                </a:path>
                <a:path w="4005579" h="447675">
                  <a:moveTo>
                    <a:pt x="2359698" y="7874"/>
                  </a:moveTo>
                  <a:lnTo>
                    <a:pt x="2352205" y="7061"/>
                  </a:lnTo>
                  <a:lnTo>
                    <a:pt x="2344699" y="6299"/>
                  </a:lnTo>
                  <a:lnTo>
                    <a:pt x="2343226" y="17297"/>
                  </a:lnTo>
                  <a:lnTo>
                    <a:pt x="2351176" y="18097"/>
                  </a:lnTo>
                  <a:lnTo>
                    <a:pt x="2359139" y="18961"/>
                  </a:lnTo>
                  <a:lnTo>
                    <a:pt x="2359698" y="7874"/>
                  </a:lnTo>
                  <a:close/>
                </a:path>
                <a:path w="4005579" h="447675">
                  <a:moveTo>
                    <a:pt x="2402281" y="12522"/>
                  </a:moveTo>
                  <a:lnTo>
                    <a:pt x="2394788" y="11709"/>
                  </a:lnTo>
                  <a:lnTo>
                    <a:pt x="2387295" y="10896"/>
                  </a:lnTo>
                  <a:lnTo>
                    <a:pt x="2385707" y="21869"/>
                  </a:lnTo>
                  <a:lnTo>
                    <a:pt x="2401608" y="23596"/>
                  </a:lnTo>
                  <a:lnTo>
                    <a:pt x="2402281" y="12522"/>
                  </a:lnTo>
                  <a:close/>
                </a:path>
                <a:path w="4005579" h="447675">
                  <a:moveTo>
                    <a:pt x="2444864" y="17170"/>
                  </a:moveTo>
                  <a:lnTo>
                    <a:pt x="2437371" y="16357"/>
                  </a:lnTo>
                  <a:lnTo>
                    <a:pt x="2429878" y="15532"/>
                  </a:lnTo>
                  <a:lnTo>
                    <a:pt x="2428176" y="26504"/>
                  </a:lnTo>
                  <a:lnTo>
                    <a:pt x="2444089" y="28232"/>
                  </a:lnTo>
                  <a:lnTo>
                    <a:pt x="2444864" y="17170"/>
                  </a:lnTo>
                  <a:close/>
                </a:path>
                <a:path w="4005579" h="447675">
                  <a:moveTo>
                    <a:pt x="2487434" y="21818"/>
                  </a:moveTo>
                  <a:lnTo>
                    <a:pt x="2479941" y="20993"/>
                  </a:lnTo>
                  <a:lnTo>
                    <a:pt x="2472448" y="20180"/>
                  </a:lnTo>
                  <a:lnTo>
                    <a:pt x="2470645" y="31127"/>
                  </a:lnTo>
                  <a:lnTo>
                    <a:pt x="2486545" y="32867"/>
                  </a:lnTo>
                  <a:lnTo>
                    <a:pt x="2487434" y="21818"/>
                  </a:lnTo>
                  <a:close/>
                </a:path>
                <a:path w="4005579" h="447675">
                  <a:moveTo>
                    <a:pt x="2529865" y="27597"/>
                  </a:moveTo>
                  <a:lnTo>
                    <a:pt x="2522410" y="26530"/>
                  </a:lnTo>
                  <a:lnTo>
                    <a:pt x="2514943" y="25463"/>
                  </a:lnTo>
                  <a:lnTo>
                    <a:pt x="2513038" y="36385"/>
                  </a:lnTo>
                  <a:lnTo>
                    <a:pt x="2528874" y="38646"/>
                  </a:lnTo>
                  <a:lnTo>
                    <a:pt x="2529865" y="27597"/>
                  </a:lnTo>
                  <a:close/>
                </a:path>
                <a:path w="4005579" h="447675">
                  <a:moveTo>
                    <a:pt x="2572270" y="33667"/>
                  </a:moveTo>
                  <a:lnTo>
                    <a:pt x="2564815" y="32600"/>
                  </a:lnTo>
                  <a:lnTo>
                    <a:pt x="2557361" y="31534"/>
                  </a:lnTo>
                  <a:lnTo>
                    <a:pt x="2555341" y="42443"/>
                  </a:lnTo>
                  <a:lnTo>
                    <a:pt x="2571178" y="44716"/>
                  </a:lnTo>
                  <a:lnTo>
                    <a:pt x="2572270" y="33667"/>
                  </a:lnTo>
                  <a:close/>
                </a:path>
                <a:path w="4005579" h="447675">
                  <a:moveTo>
                    <a:pt x="2614663" y="39751"/>
                  </a:moveTo>
                  <a:lnTo>
                    <a:pt x="2607208" y="38684"/>
                  </a:lnTo>
                  <a:lnTo>
                    <a:pt x="2599753" y="37617"/>
                  </a:lnTo>
                  <a:lnTo>
                    <a:pt x="2597632" y="48514"/>
                  </a:lnTo>
                  <a:lnTo>
                    <a:pt x="2613469" y="50774"/>
                  </a:lnTo>
                  <a:lnTo>
                    <a:pt x="2614663" y="39751"/>
                  </a:lnTo>
                  <a:close/>
                </a:path>
                <a:path w="4005579" h="447675">
                  <a:moveTo>
                    <a:pt x="2657017" y="46139"/>
                  </a:moveTo>
                  <a:lnTo>
                    <a:pt x="2649601" y="44818"/>
                  </a:lnTo>
                  <a:lnTo>
                    <a:pt x="2642158" y="43649"/>
                  </a:lnTo>
                  <a:lnTo>
                    <a:pt x="2639936" y="54521"/>
                  </a:lnTo>
                  <a:lnTo>
                    <a:pt x="2647835" y="55765"/>
                  </a:lnTo>
                  <a:lnTo>
                    <a:pt x="2655722" y="57162"/>
                  </a:lnTo>
                  <a:lnTo>
                    <a:pt x="2657017" y="46139"/>
                  </a:lnTo>
                  <a:close/>
                </a:path>
                <a:path w="4005579" h="447675">
                  <a:moveTo>
                    <a:pt x="2699181" y="53632"/>
                  </a:moveTo>
                  <a:lnTo>
                    <a:pt x="2691765" y="52311"/>
                  </a:lnTo>
                  <a:lnTo>
                    <a:pt x="2684348" y="50990"/>
                  </a:lnTo>
                  <a:lnTo>
                    <a:pt x="2682024" y="61836"/>
                  </a:lnTo>
                  <a:lnTo>
                    <a:pt x="2697784" y="64630"/>
                  </a:lnTo>
                  <a:lnTo>
                    <a:pt x="2699181" y="53632"/>
                  </a:lnTo>
                  <a:close/>
                </a:path>
                <a:path w="4005579" h="447675">
                  <a:moveTo>
                    <a:pt x="2741358" y="61112"/>
                  </a:moveTo>
                  <a:lnTo>
                    <a:pt x="2733941" y="59791"/>
                  </a:lnTo>
                  <a:lnTo>
                    <a:pt x="2726525" y="58470"/>
                  </a:lnTo>
                  <a:lnTo>
                    <a:pt x="2724112" y="69303"/>
                  </a:lnTo>
                  <a:lnTo>
                    <a:pt x="2739860" y="72097"/>
                  </a:lnTo>
                  <a:lnTo>
                    <a:pt x="2741358" y="61112"/>
                  </a:lnTo>
                  <a:close/>
                </a:path>
                <a:path w="4005579" h="447675">
                  <a:moveTo>
                    <a:pt x="2783522" y="68592"/>
                  </a:moveTo>
                  <a:lnTo>
                    <a:pt x="2776105" y="67271"/>
                  </a:lnTo>
                  <a:lnTo>
                    <a:pt x="2768689" y="65951"/>
                  </a:lnTo>
                  <a:lnTo>
                    <a:pt x="2766174" y="76771"/>
                  </a:lnTo>
                  <a:lnTo>
                    <a:pt x="2781935" y="79565"/>
                  </a:lnTo>
                  <a:lnTo>
                    <a:pt x="2783522" y="68592"/>
                  </a:lnTo>
                  <a:close/>
                </a:path>
                <a:path w="4005579" h="447675">
                  <a:moveTo>
                    <a:pt x="2825559" y="76822"/>
                  </a:moveTo>
                  <a:lnTo>
                    <a:pt x="2818180" y="75272"/>
                  </a:lnTo>
                  <a:lnTo>
                    <a:pt x="2810802" y="73710"/>
                  </a:lnTo>
                  <a:lnTo>
                    <a:pt x="2808198" y="84493"/>
                  </a:lnTo>
                  <a:lnTo>
                    <a:pt x="2823857" y="87795"/>
                  </a:lnTo>
                  <a:lnTo>
                    <a:pt x="2825559" y="76822"/>
                  </a:lnTo>
                  <a:close/>
                </a:path>
                <a:path w="4005579" h="447675">
                  <a:moveTo>
                    <a:pt x="2867456" y="85686"/>
                  </a:moveTo>
                  <a:lnTo>
                    <a:pt x="2860078" y="84124"/>
                  </a:lnTo>
                  <a:lnTo>
                    <a:pt x="2852699" y="82575"/>
                  </a:lnTo>
                  <a:lnTo>
                    <a:pt x="2850007" y="93332"/>
                  </a:lnTo>
                  <a:lnTo>
                    <a:pt x="2865666" y="96634"/>
                  </a:lnTo>
                  <a:lnTo>
                    <a:pt x="2867456" y="85686"/>
                  </a:lnTo>
                  <a:close/>
                </a:path>
                <a:path w="4005579" h="447675">
                  <a:moveTo>
                    <a:pt x="2909354" y="94526"/>
                  </a:moveTo>
                  <a:lnTo>
                    <a:pt x="2901975" y="92964"/>
                  </a:lnTo>
                  <a:lnTo>
                    <a:pt x="2894596" y="91401"/>
                  </a:lnTo>
                  <a:lnTo>
                    <a:pt x="2891815" y="102146"/>
                  </a:lnTo>
                  <a:lnTo>
                    <a:pt x="2907474" y="105448"/>
                  </a:lnTo>
                  <a:lnTo>
                    <a:pt x="2909354" y="94526"/>
                  </a:lnTo>
                  <a:close/>
                </a:path>
                <a:path w="4005579" h="447675">
                  <a:moveTo>
                    <a:pt x="2951264" y="103378"/>
                  </a:moveTo>
                  <a:lnTo>
                    <a:pt x="2943885" y="101815"/>
                  </a:lnTo>
                  <a:lnTo>
                    <a:pt x="2936506" y="100253"/>
                  </a:lnTo>
                  <a:lnTo>
                    <a:pt x="2933623" y="110972"/>
                  </a:lnTo>
                  <a:lnTo>
                    <a:pt x="2949295" y="114287"/>
                  </a:lnTo>
                  <a:lnTo>
                    <a:pt x="2951264" y="103378"/>
                  </a:lnTo>
                  <a:close/>
                </a:path>
                <a:path w="4005579" h="447675">
                  <a:moveTo>
                    <a:pt x="2992920" y="113245"/>
                  </a:moveTo>
                  <a:lnTo>
                    <a:pt x="2985605" y="111455"/>
                  </a:lnTo>
                  <a:lnTo>
                    <a:pt x="2978289" y="109664"/>
                  </a:lnTo>
                  <a:lnTo>
                    <a:pt x="2975318" y="120345"/>
                  </a:lnTo>
                  <a:lnTo>
                    <a:pt x="2990862" y="124142"/>
                  </a:lnTo>
                  <a:lnTo>
                    <a:pt x="2992920" y="113245"/>
                  </a:lnTo>
                  <a:close/>
                </a:path>
                <a:path w="4005579" h="447675">
                  <a:moveTo>
                    <a:pt x="3034512" y="123418"/>
                  </a:moveTo>
                  <a:lnTo>
                    <a:pt x="3027197" y="121627"/>
                  </a:lnTo>
                  <a:lnTo>
                    <a:pt x="3019882" y="119837"/>
                  </a:lnTo>
                  <a:lnTo>
                    <a:pt x="3016821" y="130492"/>
                  </a:lnTo>
                  <a:lnTo>
                    <a:pt x="3032379" y="134302"/>
                  </a:lnTo>
                  <a:lnTo>
                    <a:pt x="3034512" y="123418"/>
                  </a:lnTo>
                  <a:close/>
                </a:path>
                <a:path w="4005579" h="447675">
                  <a:moveTo>
                    <a:pt x="3076117" y="133591"/>
                  </a:moveTo>
                  <a:lnTo>
                    <a:pt x="3068802" y="131800"/>
                  </a:lnTo>
                  <a:lnTo>
                    <a:pt x="3061487" y="130009"/>
                  </a:lnTo>
                  <a:lnTo>
                    <a:pt x="3058337" y="140652"/>
                  </a:lnTo>
                  <a:lnTo>
                    <a:pt x="3073895" y="144449"/>
                  </a:lnTo>
                  <a:lnTo>
                    <a:pt x="3076117" y="133591"/>
                  </a:lnTo>
                  <a:close/>
                </a:path>
                <a:path w="4005579" h="447675">
                  <a:moveTo>
                    <a:pt x="3117710" y="143764"/>
                  </a:moveTo>
                  <a:lnTo>
                    <a:pt x="3110395" y="141973"/>
                  </a:lnTo>
                  <a:lnTo>
                    <a:pt x="3103080" y="140182"/>
                  </a:lnTo>
                  <a:lnTo>
                    <a:pt x="3099841" y="150799"/>
                  </a:lnTo>
                  <a:lnTo>
                    <a:pt x="3115399" y="154609"/>
                  </a:lnTo>
                  <a:lnTo>
                    <a:pt x="3117710" y="143764"/>
                  </a:lnTo>
                  <a:close/>
                </a:path>
                <a:path w="4005579" h="447675">
                  <a:moveTo>
                    <a:pt x="3159036" y="155028"/>
                  </a:moveTo>
                  <a:lnTo>
                    <a:pt x="3151771" y="153009"/>
                  </a:lnTo>
                  <a:lnTo>
                    <a:pt x="3144507" y="150990"/>
                  </a:lnTo>
                  <a:lnTo>
                    <a:pt x="3141205" y="161582"/>
                  </a:lnTo>
                  <a:lnTo>
                    <a:pt x="3156635" y="165862"/>
                  </a:lnTo>
                  <a:lnTo>
                    <a:pt x="3159036" y="155028"/>
                  </a:lnTo>
                  <a:close/>
                </a:path>
                <a:path w="4005579" h="447675">
                  <a:moveTo>
                    <a:pt x="3200298" y="166458"/>
                  </a:moveTo>
                  <a:lnTo>
                    <a:pt x="3193034" y="164452"/>
                  </a:lnTo>
                  <a:lnTo>
                    <a:pt x="3185769" y="162433"/>
                  </a:lnTo>
                  <a:lnTo>
                    <a:pt x="3182391" y="172999"/>
                  </a:lnTo>
                  <a:lnTo>
                    <a:pt x="3197809" y="177279"/>
                  </a:lnTo>
                  <a:lnTo>
                    <a:pt x="3200298" y="166458"/>
                  </a:lnTo>
                  <a:close/>
                </a:path>
                <a:path w="4005579" h="447675">
                  <a:moveTo>
                    <a:pt x="3241560" y="177901"/>
                  </a:moveTo>
                  <a:lnTo>
                    <a:pt x="3234296" y="175895"/>
                  </a:lnTo>
                  <a:lnTo>
                    <a:pt x="3227032" y="173888"/>
                  </a:lnTo>
                  <a:lnTo>
                    <a:pt x="3223564" y="184416"/>
                  </a:lnTo>
                  <a:lnTo>
                    <a:pt x="3238995" y="188696"/>
                  </a:lnTo>
                  <a:lnTo>
                    <a:pt x="3241560" y="177901"/>
                  </a:lnTo>
                  <a:close/>
                </a:path>
                <a:path w="4005579" h="447675">
                  <a:moveTo>
                    <a:pt x="3282823" y="189344"/>
                  </a:moveTo>
                  <a:lnTo>
                    <a:pt x="3275558" y="187337"/>
                  </a:lnTo>
                  <a:lnTo>
                    <a:pt x="3268294" y="185318"/>
                  </a:lnTo>
                  <a:lnTo>
                    <a:pt x="3264751" y="195846"/>
                  </a:lnTo>
                  <a:lnTo>
                    <a:pt x="3280181" y="200113"/>
                  </a:lnTo>
                  <a:lnTo>
                    <a:pt x="3282823" y="189344"/>
                  </a:lnTo>
                  <a:close/>
                </a:path>
                <a:path w="4005579" h="447675">
                  <a:moveTo>
                    <a:pt x="3323793" y="201790"/>
                  </a:moveTo>
                  <a:lnTo>
                    <a:pt x="3316592" y="199567"/>
                  </a:lnTo>
                  <a:lnTo>
                    <a:pt x="3309391" y="197345"/>
                  </a:lnTo>
                  <a:lnTo>
                    <a:pt x="3305772" y="207822"/>
                  </a:lnTo>
                  <a:lnTo>
                    <a:pt x="3321075" y="212559"/>
                  </a:lnTo>
                  <a:lnTo>
                    <a:pt x="3323793" y="201790"/>
                  </a:lnTo>
                  <a:close/>
                </a:path>
                <a:path w="4005579" h="447675">
                  <a:moveTo>
                    <a:pt x="3364687" y="214452"/>
                  </a:moveTo>
                  <a:lnTo>
                    <a:pt x="3357486" y="212229"/>
                  </a:lnTo>
                  <a:lnTo>
                    <a:pt x="3350285" y="210007"/>
                  </a:lnTo>
                  <a:lnTo>
                    <a:pt x="3346589" y="220459"/>
                  </a:lnTo>
                  <a:lnTo>
                    <a:pt x="3361893" y="225196"/>
                  </a:lnTo>
                  <a:lnTo>
                    <a:pt x="3364687" y="214452"/>
                  </a:lnTo>
                  <a:close/>
                </a:path>
                <a:path w="4005579" h="447675">
                  <a:moveTo>
                    <a:pt x="3405594" y="227114"/>
                  </a:moveTo>
                  <a:lnTo>
                    <a:pt x="3398393" y="224891"/>
                  </a:lnTo>
                  <a:lnTo>
                    <a:pt x="3391192" y="222669"/>
                  </a:lnTo>
                  <a:lnTo>
                    <a:pt x="3387433" y="233095"/>
                  </a:lnTo>
                  <a:lnTo>
                    <a:pt x="3402723" y="237832"/>
                  </a:lnTo>
                  <a:lnTo>
                    <a:pt x="3405594" y="227114"/>
                  </a:lnTo>
                  <a:close/>
                </a:path>
                <a:path w="4005579" h="447675">
                  <a:moveTo>
                    <a:pt x="3446500" y="239776"/>
                  </a:moveTo>
                  <a:lnTo>
                    <a:pt x="3439299" y="237553"/>
                  </a:lnTo>
                  <a:lnTo>
                    <a:pt x="3432098" y="235331"/>
                  </a:lnTo>
                  <a:lnTo>
                    <a:pt x="3428263" y="245732"/>
                  </a:lnTo>
                  <a:lnTo>
                    <a:pt x="3443554" y="250469"/>
                  </a:lnTo>
                  <a:lnTo>
                    <a:pt x="3446500" y="239776"/>
                  </a:lnTo>
                  <a:close/>
                </a:path>
                <a:path w="4005579" h="447675">
                  <a:moveTo>
                    <a:pt x="3487153" y="253199"/>
                  </a:moveTo>
                  <a:lnTo>
                    <a:pt x="3480028" y="250761"/>
                  </a:lnTo>
                  <a:lnTo>
                    <a:pt x="3472904" y="248335"/>
                  </a:lnTo>
                  <a:lnTo>
                    <a:pt x="3468992" y="258711"/>
                  </a:lnTo>
                  <a:lnTo>
                    <a:pt x="3484143" y="263880"/>
                  </a:lnTo>
                  <a:lnTo>
                    <a:pt x="3487153" y="253199"/>
                  </a:lnTo>
                  <a:close/>
                </a:path>
                <a:path w="4005579" h="447675">
                  <a:moveTo>
                    <a:pt x="3527666" y="267017"/>
                  </a:moveTo>
                  <a:lnTo>
                    <a:pt x="3520541" y="264579"/>
                  </a:lnTo>
                  <a:lnTo>
                    <a:pt x="3513417" y="262140"/>
                  </a:lnTo>
                  <a:lnTo>
                    <a:pt x="3509429" y="272503"/>
                  </a:lnTo>
                  <a:lnTo>
                    <a:pt x="3524593" y="277672"/>
                  </a:lnTo>
                  <a:lnTo>
                    <a:pt x="3527666" y="267017"/>
                  </a:lnTo>
                  <a:close/>
                </a:path>
                <a:path w="4005579" h="447675">
                  <a:moveTo>
                    <a:pt x="3568192" y="280835"/>
                  </a:moveTo>
                  <a:lnTo>
                    <a:pt x="3561067" y="278396"/>
                  </a:lnTo>
                  <a:lnTo>
                    <a:pt x="3553942" y="275971"/>
                  </a:lnTo>
                  <a:lnTo>
                    <a:pt x="3549891" y="286296"/>
                  </a:lnTo>
                  <a:lnTo>
                    <a:pt x="3565055" y="291465"/>
                  </a:lnTo>
                  <a:lnTo>
                    <a:pt x="3568192" y="280835"/>
                  </a:lnTo>
                  <a:close/>
                </a:path>
                <a:path w="4005579" h="447675">
                  <a:moveTo>
                    <a:pt x="3608717" y="294652"/>
                  </a:moveTo>
                  <a:lnTo>
                    <a:pt x="3601593" y="292214"/>
                  </a:lnTo>
                  <a:lnTo>
                    <a:pt x="3594468" y="289788"/>
                  </a:lnTo>
                  <a:lnTo>
                    <a:pt x="3590353" y="300088"/>
                  </a:lnTo>
                  <a:lnTo>
                    <a:pt x="3605504" y="305257"/>
                  </a:lnTo>
                  <a:lnTo>
                    <a:pt x="3608717" y="294652"/>
                  </a:lnTo>
                  <a:close/>
                </a:path>
                <a:path w="4005579" h="447675">
                  <a:moveTo>
                    <a:pt x="3649129" y="308813"/>
                  </a:moveTo>
                  <a:lnTo>
                    <a:pt x="3642068" y="306184"/>
                  </a:lnTo>
                  <a:lnTo>
                    <a:pt x="3635006" y="303568"/>
                  </a:lnTo>
                  <a:lnTo>
                    <a:pt x="3630828" y="313829"/>
                  </a:lnTo>
                  <a:lnTo>
                    <a:pt x="3645839" y="319417"/>
                  </a:lnTo>
                  <a:lnTo>
                    <a:pt x="3649129" y="308813"/>
                  </a:lnTo>
                  <a:close/>
                </a:path>
                <a:path w="4005579" h="447675">
                  <a:moveTo>
                    <a:pt x="3689248" y="323735"/>
                  </a:moveTo>
                  <a:lnTo>
                    <a:pt x="3682187" y="321106"/>
                  </a:lnTo>
                  <a:lnTo>
                    <a:pt x="3675126" y="318477"/>
                  </a:lnTo>
                  <a:lnTo>
                    <a:pt x="3670884" y="328726"/>
                  </a:lnTo>
                  <a:lnTo>
                    <a:pt x="3685895" y="334314"/>
                  </a:lnTo>
                  <a:lnTo>
                    <a:pt x="3689248" y="323735"/>
                  </a:lnTo>
                  <a:close/>
                </a:path>
                <a:path w="4005579" h="447675">
                  <a:moveTo>
                    <a:pt x="3729380" y="338658"/>
                  </a:moveTo>
                  <a:lnTo>
                    <a:pt x="3722319" y="336029"/>
                  </a:lnTo>
                  <a:lnTo>
                    <a:pt x="3715258" y="333400"/>
                  </a:lnTo>
                  <a:lnTo>
                    <a:pt x="3710965" y="343636"/>
                  </a:lnTo>
                  <a:lnTo>
                    <a:pt x="3725964" y="349211"/>
                  </a:lnTo>
                  <a:lnTo>
                    <a:pt x="3729380" y="338658"/>
                  </a:lnTo>
                  <a:close/>
                </a:path>
                <a:path w="4005579" h="447675">
                  <a:moveTo>
                    <a:pt x="3769512" y="353580"/>
                  </a:moveTo>
                  <a:lnTo>
                    <a:pt x="3762451" y="350951"/>
                  </a:lnTo>
                  <a:lnTo>
                    <a:pt x="3755390" y="348322"/>
                  </a:lnTo>
                  <a:lnTo>
                    <a:pt x="3751034" y="358533"/>
                  </a:lnTo>
                  <a:lnTo>
                    <a:pt x="3766045" y="364109"/>
                  </a:lnTo>
                  <a:lnTo>
                    <a:pt x="3769512" y="353580"/>
                  </a:lnTo>
                  <a:close/>
                </a:path>
                <a:path w="4005579" h="447675">
                  <a:moveTo>
                    <a:pt x="3809631" y="368503"/>
                  </a:moveTo>
                  <a:lnTo>
                    <a:pt x="3802570" y="365874"/>
                  </a:lnTo>
                  <a:lnTo>
                    <a:pt x="3795509" y="363245"/>
                  </a:lnTo>
                  <a:lnTo>
                    <a:pt x="3791089" y="373430"/>
                  </a:lnTo>
                  <a:lnTo>
                    <a:pt x="3806101" y="379006"/>
                  </a:lnTo>
                  <a:lnTo>
                    <a:pt x="3809631" y="368503"/>
                  </a:lnTo>
                  <a:close/>
                </a:path>
                <a:path w="4005579" h="447675">
                  <a:moveTo>
                    <a:pt x="3849433" y="384263"/>
                  </a:moveTo>
                  <a:lnTo>
                    <a:pt x="3842448" y="381457"/>
                  </a:lnTo>
                  <a:lnTo>
                    <a:pt x="3835463" y="378650"/>
                  </a:lnTo>
                  <a:lnTo>
                    <a:pt x="3830980" y="388797"/>
                  </a:lnTo>
                  <a:lnTo>
                    <a:pt x="3845839" y="394766"/>
                  </a:lnTo>
                  <a:lnTo>
                    <a:pt x="3849433" y="384263"/>
                  </a:lnTo>
                  <a:close/>
                </a:path>
                <a:path w="4005579" h="447675">
                  <a:moveTo>
                    <a:pt x="3889146" y="400227"/>
                  </a:moveTo>
                  <a:lnTo>
                    <a:pt x="3882161" y="397421"/>
                  </a:lnTo>
                  <a:lnTo>
                    <a:pt x="3875176" y="394614"/>
                  </a:lnTo>
                  <a:lnTo>
                    <a:pt x="3870642" y="404736"/>
                  </a:lnTo>
                  <a:lnTo>
                    <a:pt x="3885501" y="410705"/>
                  </a:lnTo>
                  <a:lnTo>
                    <a:pt x="3889146" y="400227"/>
                  </a:lnTo>
                  <a:close/>
                </a:path>
                <a:path w="4005579" h="447675">
                  <a:moveTo>
                    <a:pt x="3928872" y="416191"/>
                  </a:moveTo>
                  <a:lnTo>
                    <a:pt x="3921887" y="413385"/>
                  </a:lnTo>
                  <a:lnTo>
                    <a:pt x="3914902" y="410578"/>
                  </a:lnTo>
                  <a:lnTo>
                    <a:pt x="3910304" y="420674"/>
                  </a:lnTo>
                  <a:lnTo>
                    <a:pt x="3925163" y="426643"/>
                  </a:lnTo>
                  <a:lnTo>
                    <a:pt x="3928872" y="416191"/>
                  </a:lnTo>
                  <a:close/>
                </a:path>
                <a:path w="4005579" h="447675">
                  <a:moveTo>
                    <a:pt x="3968597" y="432155"/>
                  </a:moveTo>
                  <a:lnTo>
                    <a:pt x="3961612" y="429348"/>
                  </a:lnTo>
                  <a:lnTo>
                    <a:pt x="3954627" y="426542"/>
                  </a:lnTo>
                  <a:lnTo>
                    <a:pt x="3949979" y="436613"/>
                  </a:lnTo>
                  <a:lnTo>
                    <a:pt x="3964838" y="442595"/>
                  </a:lnTo>
                  <a:lnTo>
                    <a:pt x="3968597" y="432155"/>
                  </a:lnTo>
                  <a:close/>
                </a:path>
                <a:path w="4005579" h="447675">
                  <a:moveTo>
                    <a:pt x="4005478" y="447065"/>
                  </a:moveTo>
                  <a:lnTo>
                    <a:pt x="4001325" y="445312"/>
                  </a:lnTo>
                  <a:lnTo>
                    <a:pt x="3994340" y="442506"/>
                  </a:lnTo>
                  <a:lnTo>
                    <a:pt x="3992207" y="447065"/>
                  </a:lnTo>
                  <a:lnTo>
                    <a:pt x="4005478" y="4470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787149" y="6894766"/>
              <a:ext cx="608965" cy="97790"/>
            </a:xfrm>
            <a:custGeom>
              <a:avLst/>
              <a:gdLst/>
              <a:ahLst/>
              <a:cxnLst/>
              <a:rect l="l" t="t" r="r" b="b"/>
              <a:pathLst>
                <a:path w="608964" h="97790">
                  <a:moveTo>
                    <a:pt x="17424" y="94056"/>
                  </a:moveTo>
                  <a:lnTo>
                    <a:pt x="14706" y="83312"/>
                  </a:lnTo>
                  <a:lnTo>
                    <a:pt x="7353" y="84912"/>
                  </a:lnTo>
                  <a:lnTo>
                    <a:pt x="0" y="86512"/>
                  </a:lnTo>
                  <a:lnTo>
                    <a:pt x="1816" y="97459"/>
                  </a:lnTo>
                  <a:lnTo>
                    <a:pt x="17424" y="94056"/>
                  </a:lnTo>
                  <a:close/>
                </a:path>
                <a:path w="608964" h="97790">
                  <a:moveTo>
                    <a:pt x="59270" y="85725"/>
                  </a:moveTo>
                  <a:lnTo>
                    <a:pt x="56642" y="74942"/>
                  </a:lnTo>
                  <a:lnTo>
                    <a:pt x="49250" y="76352"/>
                  </a:lnTo>
                  <a:lnTo>
                    <a:pt x="41859" y="77762"/>
                  </a:lnTo>
                  <a:lnTo>
                    <a:pt x="43573" y="88722"/>
                  </a:lnTo>
                  <a:lnTo>
                    <a:pt x="59270" y="85725"/>
                  </a:lnTo>
                  <a:close/>
                </a:path>
                <a:path w="608964" h="97790">
                  <a:moveTo>
                    <a:pt x="101193" y="77711"/>
                  </a:moveTo>
                  <a:lnTo>
                    <a:pt x="98653" y="66916"/>
                  </a:lnTo>
                  <a:lnTo>
                    <a:pt x="91262" y="68326"/>
                  </a:lnTo>
                  <a:lnTo>
                    <a:pt x="83870" y="69735"/>
                  </a:lnTo>
                  <a:lnTo>
                    <a:pt x="85496" y="80708"/>
                  </a:lnTo>
                  <a:lnTo>
                    <a:pt x="101193" y="77711"/>
                  </a:lnTo>
                  <a:close/>
                </a:path>
                <a:path w="608964" h="97790">
                  <a:moveTo>
                    <a:pt x="143090" y="69697"/>
                  </a:moveTo>
                  <a:lnTo>
                    <a:pt x="140652" y="58889"/>
                  </a:lnTo>
                  <a:lnTo>
                    <a:pt x="133261" y="60299"/>
                  </a:lnTo>
                  <a:lnTo>
                    <a:pt x="125869" y="61709"/>
                  </a:lnTo>
                  <a:lnTo>
                    <a:pt x="127393" y="72707"/>
                  </a:lnTo>
                  <a:lnTo>
                    <a:pt x="143090" y="69697"/>
                  </a:lnTo>
                  <a:close/>
                </a:path>
                <a:path w="608964" h="97790">
                  <a:moveTo>
                    <a:pt x="185140" y="62458"/>
                  </a:moveTo>
                  <a:lnTo>
                    <a:pt x="182791" y="51612"/>
                  </a:lnTo>
                  <a:lnTo>
                    <a:pt x="175361" y="52819"/>
                  </a:lnTo>
                  <a:lnTo>
                    <a:pt x="167932" y="54025"/>
                  </a:lnTo>
                  <a:lnTo>
                    <a:pt x="169354" y="65024"/>
                  </a:lnTo>
                  <a:lnTo>
                    <a:pt x="185140" y="62458"/>
                  </a:lnTo>
                  <a:close/>
                </a:path>
                <a:path w="608964" h="97790">
                  <a:moveTo>
                    <a:pt x="227253" y="55600"/>
                  </a:moveTo>
                  <a:lnTo>
                    <a:pt x="225005" y="44742"/>
                  </a:lnTo>
                  <a:lnTo>
                    <a:pt x="217576" y="45948"/>
                  </a:lnTo>
                  <a:lnTo>
                    <a:pt x="210146" y="47155"/>
                  </a:lnTo>
                  <a:lnTo>
                    <a:pt x="211467" y="58166"/>
                  </a:lnTo>
                  <a:lnTo>
                    <a:pt x="227253" y="55600"/>
                  </a:lnTo>
                  <a:close/>
                </a:path>
                <a:path w="608964" h="97790">
                  <a:moveTo>
                    <a:pt x="269367" y="48742"/>
                  </a:moveTo>
                  <a:lnTo>
                    <a:pt x="267220" y="37871"/>
                  </a:lnTo>
                  <a:lnTo>
                    <a:pt x="259791" y="39077"/>
                  </a:lnTo>
                  <a:lnTo>
                    <a:pt x="252361" y="40284"/>
                  </a:lnTo>
                  <a:lnTo>
                    <a:pt x="253580" y="51320"/>
                  </a:lnTo>
                  <a:lnTo>
                    <a:pt x="269367" y="48742"/>
                  </a:lnTo>
                  <a:close/>
                </a:path>
                <a:path w="608964" h="97790">
                  <a:moveTo>
                    <a:pt x="311594" y="42646"/>
                  </a:moveTo>
                  <a:lnTo>
                    <a:pt x="309549" y="31737"/>
                  </a:lnTo>
                  <a:lnTo>
                    <a:pt x="302094" y="32727"/>
                  </a:lnTo>
                  <a:lnTo>
                    <a:pt x="294640" y="33718"/>
                  </a:lnTo>
                  <a:lnTo>
                    <a:pt x="295757" y="44754"/>
                  </a:lnTo>
                  <a:lnTo>
                    <a:pt x="311594" y="42646"/>
                  </a:lnTo>
                  <a:close/>
                </a:path>
                <a:path w="608964" h="97790">
                  <a:moveTo>
                    <a:pt x="353885" y="37020"/>
                  </a:moveTo>
                  <a:lnTo>
                    <a:pt x="351942" y="26098"/>
                  </a:lnTo>
                  <a:lnTo>
                    <a:pt x="344487" y="27089"/>
                  </a:lnTo>
                  <a:lnTo>
                    <a:pt x="337032" y="28079"/>
                  </a:lnTo>
                  <a:lnTo>
                    <a:pt x="338035" y="39128"/>
                  </a:lnTo>
                  <a:lnTo>
                    <a:pt x="353885" y="37020"/>
                  </a:lnTo>
                  <a:close/>
                </a:path>
                <a:path w="608964" h="97790">
                  <a:moveTo>
                    <a:pt x="396163" y="31381"/>
                  </a:moveTo>
                  <a:lnTo>
                    <a:pt x="394335" y="20447"/>
                  </a:lnTo>
                  <a:lnTo>
                    <a:pt x="386880" y="21437"/>
                  </a:lnTo>
                  <a:lnTo>
                    <a:pt x="379425" y="22428"/>
                  </a:lnTo>
                  <a:lnTo>
                    <a:pt x="380326" y="33489"/>
                  </a:lnTo>
                  <a:lnTo>
                    <a:pt x="396163" y="31381"/>
                  </a:lnTo>
                  <a:close/>
                </a:path>
                <a:path w="608964" h="97790">
                  <a:moveTo>
                    <a:pt x="438543" y="26466"/>
                  </a:moveTo>
                  <a:lnTo>
                    <a:pt x="436829" y="15506"/>
                  </a:lnTo>
                  <a:lnTo>
                    <a:pt x="429336" y="16268"/>
                  </a:lnTo>
                  <a:lnTo>
                    <a:pt x="421843" y="17030"/>
                  </a:lnTo>
                  <a:lnTo>
                    <a:pt x="422643" y="28092"/>
                  </a:lnTo>
                  <a:lnTo>
                    <a:pt x="438543" y="26466"/>
                  </a:lnTo>
                  <a:close/>
                </a:path>
                <a:path w="608964" h="97790">
                  <a:moveTo>
                    <a:pt x="480987" y="22123"/>
                  </a:moveTo>
                  <a:lnTo>
                    <a:pt x="479386" y="11150"/>
                  </a:lnTo>
                  <a:lnTo>
                    <a:pt x="471893" y="11912"/>
                  </a:lnTo>
                  <a:lnTo>
                    <a:pt x="464400" y="12674"/>
                  </a:lnTo>
                  <a:lnTo>
                    <a:pt x="465099" y="23749"/>
                  </a:lnTo>
                  <a:lnTo>
                    <a:pt x="480987" y="22123"/>
                  </a:lnTo>
                  <a:close/>
                </a:path>
                <a:path w="608964" h="97790">
                  <a:moveTo>
                    <a:pt x="523430" y="17780"/>
                  </a:moveTo>
                  <a:lnTo>
                    <a:pt x="521931" y="6794"/>
                  </a:lnTo>
                  <a:lnTo>
                    <a:pt x="514438" y="7556"/>
                  </a:lnTo>
                  <a:lnTo>
                    <a:pt x="506945" y="8318"/>
                  </a:lnTo>
                  <a:lnTo>
                    <a:pt x="507530" y="19405"/>
                  </a:lnTo>
                  <a:lnTo>
                    <a:pt x="523430" y="17780"/>
                  </a:lnTo>
                  <a:close/>
                </a:path>
                <a:path w="608964" h="97790">
                  <a:moveTo>
                    <a:pt x="565924" y="14033"/>
                  </a:moveTo>
                  <a:lnTo>
                    <a:pt x="564527" y="3009"/>
                  </a:lnTo>
                  <a:lnTo>
                    <a:pt x="557022" y="3543"/>
                  </a:lnTo>
                  <a:lnTo>
                    <a:pt x="549516" y="4076"/>
                  </a:lnTo>
                  <a:lnTo>
                    <a:pt x="549973" y="15151"/>
                  </a:lnTo>
                  <a:lnTo>
                    <a:pt x="565924" y="14033"/>
                  </a:lnTo>
                  <a:close/>
                </a:path>
                <a:path w="608964" h="97790">
                  <a:moveTo>
                    <a:pt x="608482" y="11023"/>
                  </a:moveTo>
                  <a:lnTo>
                    <a:pt x="607199" y="0"/>
                  </a:lnTo>
                  <a:lnTo>
                    <a:pt x="599694" y="533"/>
                  </a:lnTo>
                  <a:lnTo>
                    <a:pt x="592188" y="1066"/>
                  </a:lnTo>
                  <a:lnTo>
                    <a:pt x="592543" y="12141"/>
                  </a:lnTo>
                  <a:lnTo>
                    <a:pt x="608482" y="1102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6422007" y="6893857"/>
              <a:ext cx="485775" cy="0"/>
            </a:xfrm>
            <a:custGeom>
              <a:avLst/>
              <a:gdLst/>
              <a:ahLst/>
              <a:cxnLst/>
              <a:rect l="l" t="t" r="r" b="b"/>
              <a:pathLst>
                <a:path w="485775" h="0">
                  <a:moveTo>
                    <a:pt x="0" y="0"/>
                  </a:moveTo>
                  <a:lnTo>
                    <a:pt x="485253" y="0"/>
                  </a:lnTo>
                </a:path>
              </a:pathLst>
            </a:custGeom>
            <a:ln w="20114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800828" y="6890969"/>
              <a:ext cx="3886835" cy="424815"/>
            </a:xfrm>
            <a:custGeom>
              <a:avLst/>
              <a:gdLst/>
              <a:ahLst/>
              <a:cxnLst/>
              <a:rect l="l" t="t" r="r" b="b"/>
              <a:pathLst>
                <a:path w="3886834" h="424815">
                  <a:moveTo>
                    <a:pt x="18300" y="423062"/>
                  </a:moveTo>
                  <a:lnTo>
                    <a:pt x="14135" y="412788"/>
                  </a:lnTo>
                  <a:lnTo>
                    <a:pt x="0" y="417842"/>
                  </a:lnTo>
                  <a:lnTo>
                    <a:pt x="1968" y="424230"/>
                  </a:lnTo>
                  <a:lnTo>
                    <a:pt x="15024" y="424230"/>
                  </a:lnTo>
                  <a:lnTo>
                    <a:pt x="18300" y="423062"/>
                  </a:lnTo>
                  <a:close/>
                </a:path>
                <a:path w="3886834" h="424815">
                  <a:moveTo>
                    <a:pt x="58547" y="408914"/>
                  </a:moveTo>
                  <a:lnTo>
                    <a:pt x="54406" y="398627"/>
                  </a:lnTo>
                  <a:lnTo>
                    <a:pt x="47320" y="401104"/>
                  </a:lnTo>
                  <a:lnTo>
                    <a:pt x="40233" y="403580"/>
                  </a:lnTo>
                  <a:lnTo>
                    <a:pt x="43459" y="414197"/>
                  </a:lnTo>
                  <a:lnTo>
                    <a:pt x="58547" y="408914"/>
                  </a:lnTo>
                  <a:close/>
                </a:path>
                <a:path w="3886834" h="424815">
                  <a:moveTo>
                    <a:pt x="98806" y="394843"/>
                  </a:moveTo>
                  <a:lnTo>
                    <a:pt x="94691" y="384543"/>
                  </a:lnTo>
                  <a:lnTo>
                    <a:pt x="87604" y="387019"/>
                  </a:lnTo>
                  <a:lnTo>
                    <a:pt x="80518" y="389496"/>
                  </a:lnTo>
                  <a:lnTo>
                    <a:pt x="83718" y="400113"/>
                  </a:lnTo>
                  <a:lnTo>
                    <a:pt x="98806" y="394843"/>
                  </a:lnTo>
                  <a:close/>
                </a:path>
                <a:path w="3886834" h="424815">
                  <a:moveTo>
                    <a:pt x="139052" y="380771"/>
                  </a:moveTo>
                  <a:lnTo>
                    <a:pt x="134975" y="370459"/>
                  </a:lnTo>
                  <a:lnTo>
                    <a:pt x="127889" y="372935"/>
                  </a:lnTo>
                  <a:lnTo>
                    <a:pt x="120802" y="375412"/>
                  </a:lnTo>
                  <a:lnTo>
                    <a:pt x="123964" y="386041"/>
                  </a:lnTo>
                  <a:lnTo>
                    <a:pt x="139052" y="380771"/>
                  </a:lnTo>
                  <a:close/>
                </a:path>
                <a:path w="3886834" h="424815">
                  <a:moveTo>
                    <a:pt x="179400" y="366966"/>
                  </a:moveTo>
                  <a:lnTo>
                    <a:pt x="175361" y="356628"/>
                  </a:lnTo>
                  <a:lnTo>
                    <a:pt x="168249" y="359041"/>
                  </a:lnTo>
                  <a:lnTo>
                    <a:pt x="161137" y="361442"/>
                  </a:lnTo>
                  <a:lnTo>
                    <a:pt x="164274" y="372084"/>
                  </a:lnTo>
                  <a:lnTo>
                    <a:pt x="179400" y="366966"/>
                  </a:lnTo>
                  <a:close/>
                </a:path>
                <a:path w="3886834" h="424815">
                  <a:moveTo>
                    <a:pt x="219798" y="353288"/>
                  </a:moveTo>
                  <a:lnTo>
                    <a:pt x="215785" y="342938"/>
                  </a:lnTo>
                  <a:lnTo>
                    <a:pt x="208673" y="345351"/>
                  </a:lnTo>
                  <a:lnTo>
                    <a:pt x="201561" y="347751"/>
                  </a:lnTo>
                  <a:lnTo>
                    <a:pt x="204660" y="358406"/>
                  </a:lnTo>
                  <a:lnTo>
                    <a:pt x="219798" y="353288"/>
                  </a:lnTo>
                  <a:close/>
                </a:path>
                <a:path w="3886834" h="424815">
                  <a:moveTo>
                    <a:pt x="260197" y="339610"/>
                  </a:moveTo>
                  <a:lnTo>
                    <a:pt x="256222" y="329247"/>
                  </a:lnTo>
                  <a:lnTo>
                    <a:pt x="249110" y="331660"/>
                  </a:lnTo>
                  <a:lnTo>
                    <a:pt x="241998" y="334060"/>
                  </a:lnTo>
                  <a:lnTo>
                    <a:pt x="245059" y="344728"/>
                  </a:lnTo>
                  <a:lnTo>
                    <a:pt x="260197" y="339610"/>
                  </a:lnTo>
                  <a:close/>
                </a:path>
                <a:path w="3886834" h="424815">
                  <a:moveTo>
                    <a:pt x="300685" y="326263"/>
                  </a:moveTo>
                  <a:lnTo>
                    <a:pt x="296748" y="315887"/>
                  </a:lnTo>
                  <a:lnTo>
                    <a:pt x="289610" y="318211"/>
                  </a:lnTo>
                  <a:lnTo>
                    <a:pt x="282473" y="320535"/>
                  </a:lnTo>
                  <a:lnTo>
                    <a:pt x="285483" y="331203"/>
                  </a:lnTo>
                  <a:lnTo>
                    <a:pt x="300685" y="326263"/>
                  </a:lnTo>
                  <a:close/>
                </a:path>
                <a:path w="3886834" h="424815">
                  <a:moveTo>
                    <a:pt x="341236" y="313080"/>
                  </a:moveTo>
                  <a:lnTo>
                    <a:pt x="337350" y="302691"/>
                  </a:lnTo>
                  <a:lnTo>
                    <a:pt x="330212" y="305015"/>
                  </a:lnTo>
                  <a:lnTo>
                    <a:pt x="323075" y="307340"/>
                  </a:lnTo>
                  <a:lnTo>
                    <a:pt x="326047" y="318020"/>
                  </a:lnTo>
                  <a:lnTo>
                    <a:pt x="341236" y="313080"/>
                  </a:lnTo>
                  <a:close/>
                </a:path>
                <a:path w="3886834" h="424815">
                  <a:moveTo>
                    <a:pt x="381774" y="299897"/>
                  </a:moveTo>
                  <a:lnTo>
                    <a:pt x="377939" y="289483"/>
                  </a:lnTo>
                  <a:lnTo>
                    <a:pt x="370801" y="291807"/>
                  </a:lnTo>
                  <a:lnTo>
                    <a:pt x="363664" y="294132"/>
                  </a:lnTo>
                  <a:lnTo>
                    <a:pt x="366585" y="304838"/>
                  </a:lnTo>
                  <a:lnTo>
                    <a:pt x="381774" y="299897"/>
                  </a:lnTo>
                  <a:close/>
                </a:path>
                <a:path w="3886834" h="424815">
                  <a:moveTo>
                    <a:pt x="422440" y="287083"/>
                  </a:moveTo>
                  <a:lnTo>
                    <a:pt x="418655" y="276656"/>
                  </a:lnTo>
                  <a:lnTo>
                    <a:pt x="411480" y="278879"/>
                  </a:lnTo>
                  <a:lnTo>
                    <a:pt x="404304" y="281101"/>
                  </a:lnTo>
                  <a:lnTo>
                    <a:pt x="407174" y="291807"/>
                  </a:lnTo>
                  <a:lnTo>
                    <a:pt x="422440" y="287083"/>
                  </a:lnTo>
                  <a:close/>
                </a:path>
                <a:path w="3886834" h="424815">
                  <a:moveTo>
                    <a:pt x="463181" y="274485"/>
                  </a:moveTo>
                  <a:lnTo>
                    <a:pt x="459447" y="264033"/>
                  </a:lnTo>
                  <a:lnTo>
                    <a:pt x="452272" y="266255"/>
                  </a:lnTo>
                  <a:lnTo>
                    <a:pt x="445096" y="268478"/>
                  </a:lnTo>
                  <a:lnTo>
                    <a:pt x="447916" y="279209"/>
                  </a:lnTo>
                  <a:lnTo>
                    <a:pt x="463181" y="274485"/>
                  </a:lnTo>
                  <a:close/>
                </a:path>
                <a:path w="3886834" h="424815">
                  <a:moveTo>
                    <a:pt x="503897" y="261886"/>
                  </a:moveTo>
                  <a:lnTo>
                    <a:pt x="500227" y="251421"/>
                  </a:lnTo>
                  <a:lnTo>
                    <a:pt x="493052" y="253644"/>
                  </a:lnTo>
                  <a:lnTo>
                    <a:pt x="485876" y="255866"/>
                  </a:lnTo>
                  <a:lnTo>
                    <a:pt x="488645" y="266611"/>
                  </a:lnTo>
                  <a:lnTo>
                    <a:pt x="503897" y="261886"/>
                  </a:lnTo>
                  <a:close/>
                </a:path>
                <a:path w="3886834" h="424815">
                  <a:moveTo>
                    <a:pt x="544766" y="249732"/>
                  </a:moveTo>
                  <a:lnTo>
                    <a:pt x="541147" y="239242"/>
                  </a:lnTo>
                  <a:lnTo>
                    <a:pt x="533933" y="241338"/>
                  </a:lnTo>
                  <a:lnTo>
                    <a:pt x="526719" y="243433"/>
                  </a:lnTo>
                  <a:lnTo>
                    <a:pt x="529424" y="254190"/>
                  </a:lnTo>
                  <a:lnTo>
                    <a:pt x="544766" y="249732"/>
                  </a:lnTo>
                  <a:close/>
                </a:path>
                <a:path w="3886834" h="424815">
                  <a:moveTo>
                    <a:pt x="585698" y="237807"/>
                  </a:moveTo>
                  <a:lnTo>
                    <a:pt x="582142" y="227304"/>
                  </a:lnTo>
                  <a:lnTo>
                    <a:pt x="574929" y="229400"/>
                  </a:lnTo>
                  <a:lnTo>
                    <a:pt x="567715" y="231495"/>
                  </a:lnTo>
                  <a:lnTo>
                    <a:pt x="570357" y="242277"/>
                  </a:lnTo>
                  <a:lnTo>
                    <a:pt x="585698" y="237807"/>
                  </a:lnTo>
                  <a:close/>
                </a:path>
                <a:path w="3886834" h="424815">
                  <a:moveTo>
                    <a:pt x="626618" y="225882"/>
                  </a:moveTo>
                  <a:lnTo>
                    <a:pt x="623125" y="215366"/>
                  </a:lnTo>
                  <a:lnTo>
                    <a:pt x="615911" y="217462"/>
                  </a:lnTo>
                  <a:lnTo>
                    <a:pt x="608698" y="219557"/>
                  </a:lnTo>
                  <a:lnTo>
                    <a:pt x="611276" y="230352"/>
                  </a:lnTo>
                  <a:lnTo>
                    <a:pt x="626618" y="225882"/>
                  </a:lnTo>
                  <a:close/>
                </a:path>
                <a:path w="3886834" h="424815">
                  <a:moveTo>
                    <a:pt x="667689" y="214464"/>
                  </a:moveTo>
                  <a:lnTo>
                    <a:pt x="664260" y="203911"/>
                  </a:lnTo>
                  <a:lnTo>
                    <a:pt x="657009" y="205879"/>
                  </a:lnTo>
                  <a:lnTo>
                    <a:pt x="649757" y="207848"/>
                  </a:lnTo>
                  <a:lnTo>
                    <a:pt x="652272" y="218643"/>
                  </a:lnTo>
                  <a:lnTo>
                    <a:pt x="667689" y="214464"/>
                  </a:lnTo>
                  <a:close/>
                </a:path>
                <a:path w="3886834" h="424815">
                  <a:moveTo>
                    <a:pt x="708825" y="203327"/>
                  </a:moveTo>
                  <a:lnTo>
                    <a:pt x="705472" y="192747"/>
                  </a:lnTo>
                  <a:lnTo>
                    <a:pt x="698220" y="194716"/>
                  </a:lnTo>
                  <a:lnTo>
                    <a:pt x="690968" y="196684"/>
                  </a:lnTo>
                  <a:lnTo>
                    <a:pt x="693407" y="207505"/>
                  </a:lnTo>
                  <a:lnTo>
                    <a:pt x="708825" y="203327"/>
                  </a:lnTo>
                  <a:close/>
                </a:path>
                <a:path w="3886834" h="424815">
                  <a:moveTo>
                    <a:pt x="749960" y="192163"/>
                  </a:moveTo>
                  <a:lnTo>
                    <a:pt x="746683" y="181571"/>
                  </a:lnTo>
                  <a:lnTo>
                    <a:pt x="739432" y="183540"/>
                  </a:lnTo>
                  <a:lnTo>
                    <a:pt x="732180" y="185508"/>
                  </a:lnTo>
                  <a:lnTo>
                    <a:pt x="734555" y="196342"/>
                  </a:lnTo>
                  <a:lnTo>
                    <a:pt x="749960" y="192163"/>
                  </a:lnTo>
                  <a:close/>
                </a:path>
                <a:path w="3886834" h="424815">
                  <a:moveTo>
                    <a:pt x="791260" y="181597"/>
                  </a:moveTo>
                  <a:lnTo>
                    <a:pt x="788047" y="170967"/>
                  </a:lnTo>
                  <a:lnTo>
                    <a:pt x="780757" y="172783"/>
                  </a:lnTo>
                  <a:lnTo>
                    <a:pt x="773468" y="174599"/>
                  </a:lnTo>
                  <a:lnTo>
                    <a:pt x="775766" y="185445"/>
                  </a:lnTo>
                  <a:lnTo>
                    <a:pt x="791260" y="181597"/>
                  </a:lnTo>
                  <a:close/>
                </a:path>
                <a:path w="3886834" h="424815">
                  <a:moveTo>
                    <a:pt x="832624" y="171297"/>
                  </a:moveTo>
                  <a:lnTo>
                    <a:pt x="829487" y="160655"/>
                  </a:lnTo>
                  <a:lnTo>
                    <a:pt x="822198" y="162471"/>
                  </a:lnTo>
                  <a:lnTo>
                    <a:pt x="814908" y="164287"/>
                  </a:lnTo>
                  <a:lnTo>
                    <a:pt x="817118" y="175145"/>
                  </a:lnTo>
                  <a:lnTo>
                    <a:pt x="832624" y="171297"/>
                  </a:lnTo>
                  <a:close/>
                </a:path>
                <a:path w="3886834" h="424815">
                  <a:moveTo>
                    <a:pt x="873988" y="161023"/>
                  </a:moveTo>
                  <a:lnTo>
                    <a:pt x="870927" y="150355"/>
                  </a:lnTo>
                  <a:lnTo>
                    <a:pt x="863638" y="152171"/>
                  </a:lnTo>
                  <a:lnTo>
                    <a:pt x="856348" y="153987"/>
                  </a:lnTo>
                  <a:lnTo>
                    <a:pt x="858481" y="164871"/>
                  </a:lnTo>
                  <a:lnTo>
                    <a:pt x="873988" y="161023"/>
                  </a:lnTo>
                  <a:close/>
                </a:path>
                <a:path w="3886834" h="424815">
                  <a:moveTo>
                    <a:pt x="915479" y="151345"/>
                  </a:moveTo>
                  <a:lnTo>
                    <a:pt x="912507" y="140665"/>
                  </a:lnTo>
                  <a:lnTo>
                    <a:pt x="905179" y="142303"/>
                  </a:lnTo>
                  <a:lnTo>
                    <a:pt x="897851" y="143941"/>
                  </a:lnTo>
                  <a:lnTo>
                    <a:pt x="899909" y="154838"/>
                  </a:lnTo>
                  <a:lnTo>
                    <a:pt x="915479" y="151345"/>
                  </a:lnTo>
                  <a:close/>
                </a:path>
                <a:path w="3886834" h="424815">
                  <a:moveTo>
                    <a:pt x="957084" y="142024"/>
                  </a:moveTo>
                  <a:lnTo>
                    <a:pt x="954189" y="131318"/>
                  </a:lnTo>
                  <a:lnTo>
                    <a:pt x="946861" y="132956"/>
                  </a:lnTo>
                  <a:lnTo>
                    <a:pt x="939533" y="134594"/>
                  </a:lnTo>
                  <a:lnTo>
                    <a:pt x="941501" y="145516"/>
                  </a:lnTo>
                  <a:lnTo>
                    <a:pt x="957084" y="142024"/>
                  </a:lnTo>
                  <a:close/>
                </a:path>
                <a:path w="3886834" h="424815">
                  <a:moveTo>
                    <a:pt x="998664" y="132689"/>
                  </a:moveTo>
                  <a:lnTo>
                    <a:pt x="995857" y="121970"/>
                  </a:lnTo>
                  <a:lnTo>
                    <a:pt x="988529" y="123609"/>
                  </a:lnTo>
                  <a:lnTo>
                    <a:pt x="981202" y="125247"/>
                  </a:lnTo>
                  <a:lnTo>
                    <a:pt x="983081" y="136194"/>
                  </a:lnTo>
                  <a:lnTo>
                    <a:pt x="998664" y="132689"/>
                  </a:lnTo>
                  <a:close/>
                </a:path>
                <a:path w="3886834" h="424815">
                  <a:moveTo>
                    <a:pt x="1040384" y="124015"/>
                  </a:moveTo>
                  <a:lnTo>
                    <a:pt x="1037666" y="113258"/>
                  </a:lnTo>
                  <a:lnTo>
                    <a:pt x="1030300" y="114719"/>
                  </a:lnTo>
                  <a:lnTo>
                    <a:pt x="1022934" y="116179"/>
                  </a:lnTo>
                  <a:lnTo>
                    <a:pt x="1024724" y="127127"/>
                  </a:lnTo>
                  <a:lnTo>
                    <a:pt x="1040384" y="124015"/>
                  </a:lnTo>
                  <a:close/>
                </a:path>
                <a:path w="3886834" h="424815">
                  <a:moveTo>
                    <a:pt x="1082179" y="115735"/>
                  </a:moveTo>
                  <a:lnTo>
                    <a:pt x="1079550" y="104952"/>
                  </a:lnTo>
                  <a:lnTo>
                    <a:pt x="1072184" y="106413"/>
                  </a:lnTo>
                  <a:lnTo>
                    <a:pt x="1064806" y="107873"/>
                  </a:lnTo>
                  <a:lnTo>
                    <a:pt x="1066520" y="118833"/>
                  </a:lnTo>
                  <a:lnTo>
                    <a:pt x="1082179" y="115735"/>
                  </a:lnTo>
                  <a:close/>
                </a:path>
                <a:path w="3886834" h="424815">
                  <a:moveTo>
                    <a:pt x="1123975" y="107442"/>
                  </a:moveTo>
                  <a:lnTo>
                    <a:pt x="1121448" y="96647"/>
                  </a:lnTo>
                  <a:lnTo>
                    <a:pt x="1114082" y="98107"/>
                  </a:lnTo>
                  <a:lnTo>
                    <a:pt x="1106703" y="99568"/>
                  </a:lnTo>
                  <a:lnTo>
                    <a:pt x="1108316" y="110553"/>
                  </a:lnTo>
                  <a:lnTo>
                    <a:pt x="1123975" y="107442"/>
                  </a:lnTo>
                  <a:close/>
                </a:path>
                <a:path w="3886834" h="424815">
                  <a:moveTo>
                    <a:pt x="2149119" y="939"/>
                  </a:moveTo>
                  <a:lnTo>
                    <a:pt x="2141613" y="469"/>
                  </a:lnTo>
                  <a:lnTo>
                    <a:pt x="2134108" y="0"/>
                  </a:lnTo>
                  <a:lnTo>
                    <a:pt x="2132990" y="11036"/>
                  </a:lnTo>
                  <a:lnTo>
                    <a:pt x="2148929" y="12039"/>
                  </a:lnTo>
                  <a:lnTo>
                    <a:pt x="2149119" y="939"/>
                  </a:lnTo>
                  <a:close/>
                </a:path>
                <a:path w="3886834" h="424815">
                  <a:moveTo>
                    <a:pt x="2191804" y="3632"/>
                  </a:moveTo>
                  <a:lnTo>
                    <a:pt x="2184298" y="3162"/>
                  </a:lnTo>
                  <a:lnTo>
                    <a:pt x="2176780" y="2692"/>
                  </a:lnTo>
                  <a:lnTo>
                    <a:pt x="2175560" y="13716"/>
                  </a:lnTo>
                  <a:lnTo>
                    <a:pt x="2191512" y="14719"/>
                  </a:lnTo>
                  <a:lnTo>
                    <a:pt x="2191804" y="3632"/>
                  </a:lnTo>
                  <a:close/>
                </a:path>
                <a:path w="3886834" h="424815">
                  <a:moveTo>
                    <a:pt x="2234488" y="6400"/>
                  </a:moveTo>
                  <a:lnTo>
                    <a:pt x="2226983" y="5842"/>
                  </a:lnTo>
                  <a:lnTo>
                    <a:pt x="2219464" y="5372"/>
                  </a:lnTo>
                  <a:lnTo>
                    <a:pt x="2218131" y="16383"/>
                  </a:lnTo>
                  <a:lnTo>
                    <a:pt x="2226106" y="16891"/>
                  </a:lnTo>
                  <a:lnTo>
                    <a:pt x="2234069" y="17500"/>
                  </a:lnTo>
                  <a:lnTo>
                    <a:pt x="2234488" y="6400"/>
                  </a:lnTo>
                  <a:close/>
                </a:path>
                <a:path w="3886834" h="424815">
                  <a:moveTo>
                    <a:pt x="2277059" y="10591"/>
                  </a:moveTo>
                  <a:lnTo>
                    <a:pt x="2269566" y="9867"/>
                  </a:lnTo>
                  <a:lnTo>
                    <a:pt x="2262073" y="9144"/>
                  </a:lnTo>
                  <a:lnTo>
                    <a:pt x="2260638" y="20142"/>
                  </a:lnTo>
                  <a:lnTo>
                    <a:pt x="2276538" y="21678"/>
                  </a:lnTo>
                  <a:lnTo>
                    <a:pt x="2277059" y="10591"/>
                  </a:lnTo>
                  <a:close/>
                </a:path>
                <a:path w="3886834" h="424815">
                  <a:moveTo>
                    <a:pt x="2319629" y="14706"/>
                  </a:moveTo>
                  <a:lnTo>
                    <a:pt x="2312136" y="13982"/>
                  </a:lnTo>
                  <a:lnTo>
                    <a:pt x="2304643" y="13258"/>
                  </a:lnTo>
                  <a:lnTo>
                    <a:pt x="2303094" y="24244"/>
                  </a:lnTo>
                  <a:lnTo>
                    <a:pt x="2319007" y="25781"/>
                  </a:lnTo>
                  <a:lnTo>
                    <a:pt x="2319629" y="14706"/>
                  </a:lnTo>
                  <a:close/>
                </a:path>
                <a:path w="3886834" h="424815">
                  <a:moveTo>
                    <a:pt x="2362212" y="18834"/>
                  </a:moveTo>
                  <a:lnTo>
                    <a:pt x="2354719" y="18110"/>
                  </a:lnTo>
                  <a:lnTo>
                    <a:pt x="2347226" y="17386"/>
                  </a:lnTo>
                  <a:lnTo>
                    <a:pt x="2345575" y="28359"/>
                  </a:lnTo>
                  <a:lnTo>
                    <a:pt x="2361476" y="29895"/>
                  </a:lnTo>
                  <a:lnTo>
                    <a:pt x="2362212" y="18834"/>
                  </a:lnTo>
                  <a:close/>
                </a:path>
                <a:path w="3886834" h="424815">
                  <a:moveTo>
                    <a:pt x="2404681" y="23850"/>
                  </a:moveTo>
                  <a:lnTo>
                    <a:pt x="2397214" y="22872"/>
                  </a:lnTo>
                  <a:lnTo>
                    <a:pt x="2389746" y="21894"/>
                  </a:lnTo>
                  <a:lnTo>
                    <a:pt x="2387993" y="32842"/>
                  </a:lnTo>
                  <a:lnTo>
                    <a:pt x="2403843" y="34912"/>
                  </a:lnTo>
                  <a:lnTo>
                    <a:pt x="2404681" y="23850"/>
                  </a:lnTo>
                  <a:close/>
                </a:path>
                <a:path w="3886834" h="424815">
                  <a:moveTo>
                    <a:pt x="2447086" y="29400"/>
                  </a:moveTo>
                  <a:lnTo>
                    <a:pt x="2439619" y="28422"/>
                  </a:lnTo>
                  <a:lnTo>
                    <a:pt x="2432151" y="27444"/>
                  </a:lnTo>
                  <a:lnTo>
                    <a:pt x="2430297" y="38379"/>
                  </a:lnTo>
                  <a:lnTo>
                    <a:pt x="2446134" y="40449"/>
                  </a:lnTo>
                  <a:lnTo>
                    <a:pt x="2447086" y="29400"/>
                  </a:lnTo>
                  <a:close/>
                </a:path>
                <a:path w="3886834" h="424815">
                  <a:moveTo>
                    <a:pt x="2489492" y="34950"/>
                  </a:moveTo>
                  <a:lnTo>
                    <a:pt x="2482024" y="33972"/>
                  </a:lnTo>
                  <a:lnTo>
                    <a:pt x="2474557" y="32994"/>
                  </a:lnTo>
                  <a:lnTo>
                    <a:pt x="2472601" y="43916"/>
                  </a:lnTo>
                  <a:lnTo>
                    <a:pt x="2488438" y="45986"/>
                  </a:lnTo>
                  <a:lnTo>
                    <a:pt x="2489492" y="34950"/>
                  </a:lnTo>
                  <a:close/>
                </a:path>
                <a:path w="3886834" h="424815">
                  <a:moveTo>
                    <a:pt x="2531897" y="40500"/>
                  </a:moveTo>
                  <a:lnTo>
                    <a:pt x="2524442" y="39509"/>
                  </a:lnTo>
                  <a:lnTo>
                    <a:pt x="2516975" y="38531"/>
                  </a:lnTo>
                  <a:lnTo>
                    <a:pt x="2514917" y="49441"/>
                  </a:lnTo>
                  <a:lnTo>
                    <a:pt x="2530754" y="51523"/>
                  </a:lnTo>
                  <a:lnTo>
                    <a:pt x="2531897" y="40500"/>
                  </a:lnTo>
                  <a:close/>
                </a:path>
                <a:path w="3886834" h="424815">
                  <a:moveTo>
                    <a:pt x="2574099" y="47510"/>
                  </a:moveTo>
                  <a:lnTo>
                    <a:pt x="2566670" y="46291"/>
                  </a:lnTo>
                  <a:lnTo>
                    <a:pt x="2559240" y="45072"/>
                  </a:lnTo>
                  <a:lnTo>
                    <a:pt x="2557081" y="55943"/>
                  </a:lnTo>
                  <a:lnTo>
                    <a:pt x="2572855" y="58534"/>
                  </a:lnTo>
                  <a:lnTo>
                    <a:pt x="2574099" y="47510"/>
                  </a:lnTo>
                  <a:close/>
                </a:path>
                <a:path w="3886834" h="424815">
                  <a:moveTo>
                    <a:pt x="2616289" y="54457"/>
                  </a:moveTo>
                  <a:lnTo>
                    <a:pt x="2608859" y="53238"/>
                  </a:lnTo>
                  <a:lnTo>
                    <a:pt x="2601430" y="52019"/>
                  </a:lnTo>
                  <a:lnTo>
                    <a:pt x="2599169" y="62877"/>
                  </a:lnTo>
                  <a:lnTo>
                    <a:pt x="2614942" y="65468"/>
                  </a:lnTo>
                  <a:lnTo>
                    <a:pt x="2616289" y="54457"/>
                  </a:lnTo>
                  <a:close/>
                </a:path>
                <a:path w="3886834" h="424815">
                  <a:moveTo>
                    <a:pt x="2658491" y="61404"/>
                  </a:moveTo>
                  <a:lnTo>
                    <a:pt x="2651061" y="60185"/>
                  </a:lnTo>
                  <a:lnTo>
                    <a:pt x="2643632" y="58966"/>
                  </a:lnTo>
                  <a:lnTo>
                    <a:pt x="2641269" y="69811"/>
                  </a:lnTo>
                  <a:lnTo>
                    <a:pt x="2657043" y="72402"/>
                  </a:lnTo>
                  <a:lnTo>
                    <a:pt x="2658491" y="61404"/>
                  </a:lnTo>
                  <a:close/>
                </a:path>
                <a:path w="3886834" h="424815">
                  <a:moveTo>
                    <a:pt x="2700591" y="68872"/>
                  </a:moveTo>
                  <a:lnTo>
                    <a:pt x="2693212" y="67411"/>
                  </a:lnTo>
                  <a:lnTo>
                    <a:pt x="2685834" y="65951"/>
                  </a:lnTo>
                  <a:lnTo>
                    <a:pt x="2683370" y="76758"/>
                  </a:lnTo>
                  <a:lnTo>
                    <a:pt x="2699054" y="79870"/>
                  </a:lnTo>
                  <a:lnTo>
                    <a:pt x="2700591" y="68872"/>
                  </a:lnTo>
                  <a:close/>
                </a:path>
                <a:path w="3886834" h="424815">
                  <a:moveTo>
                    <a:pt x="2742539" y="77190"/>
                  </a:moveTo>
                  <a:lnTo>
                    <a:pt x="2735161" y="75730"/>
                  </a:lnTo>
                  <a:lnTo>
                    <a:pt x="2727782" y="74269"/>
                  </a:lnTo>
                  <a:lnTo>
                    <a:pt x="2725229" y="85064"/>
                  </a:lnTo>
                  <a:lnTo>
                    <a:pt x="2740914" y="88163"/>
                  </a:lnTo>
                  <a:lnTo>
                    <a:pt x="2742539" y="77190"/>
                  </a:lnTo>
                  <a:close/>
                </a:path>
                <a:path w="3886834" h="424815">
                  <a:moveTo>
                    <a:pt x="2784487" y="85496"/>
                  </a:moveTo>
                  <a:lnTo>
                    <a:pt x="2777109" y="84035"/>
                  </a:lnTo>
                  <a:lnTo>
                    <a:pt x="2769730" y="82575"/>
                  </a:lnTo>
                  <a:lnTo>
                    <a:pt x="2767088" y="93345"/>
                  </a:lnTo>
                  <a:lnTo>
                    <a:pt x="2782760" y="96456"/>
                  </a:lnTo>
                  <a:lnTo>
                    <a:pt x="2784487" y="85496"/>
                  </a:lnTo>
                  <a:close/>
                </a:path>
                <a:path w="3886834" h="424815">
                  <a:moveTo>
                    <a:pt x="2826435" y="93802"/>
                  </a:moveTo>
                  <a:lnTo>
                    <a:pt x="2819057" y="92341"/>
                  </a:lnTo>
                  <a:lnTo>
                    <a:pt x="2811678" y="90881"/>
                  </a:lnTo>
                  <a:lnTo>
                    <a:pt x="2808948" y="101638"/>
                  </a:lnTo>
                  <a:lnTo>
                    <a:pt x="2824619" y="104736"/>
                  </a:lnTo>
                  <a:lnTo>
                    <a:pt x="2826435" y="93802"/>
                  </a:lnTo>
                  <a:close/>
                </a:path>
                <a:path w="3886834" h="424815">
                  <a:moveTo>
                    <a:pt x="2868218" y="102920"/>
                  </a:moveTo>
                  <a:lnTo>
                    <a:pt x="2860891" y="101219"/>
                  </a:lnTo>
                  <a:lnTo>
                    <a:pt x="2853563" y="99529"/>
                  </a:lnTo>
                  <a:lnTo>
                    <a:pt x="2850743" y="110248"/>
                  </a:lnTo>
                  <a:lnTo>
                    <a:pt x="2866313" y="113842"/>
                  </a:lnTo>
                  <a:lnTo>
                    <a:pt x="2868218" y="102920"/>
                  </a:lnTo>
                  <a:close/>
                </a:path>
                <a:path w="3886834" h="424815">
                  <a:moveTo>
                    <a:pt x="2909887" y="112547"/>
                  </a:moveTo>
                  <a:lnTo>
                    <a:pt x="2902559" y="110845"/>
                  </a:lnTo>
                  <a:lnTo>
                    <a:pt x="2895231" y="109156"/>
                  </a:lnTo>
                  <a:lnTo>
                    <a:pt x="2892323" y="119849"/>
                  </a:lnTo>
                  <a:lnTo>
                    <a:pt x="2907893" y="123456"/>
                  </a:lnTo>
                  <a:lnTo>
                    <a:pt x="2909887" y="112547"/>
                  </a:lnTo>
                  <a:close/>
                </a:path>
                <a:path w="3886834" h="424815">
                  <a:moveTo>
                    <a:pt x="2951543" y="122174"/>
                  </a:moveTo>
                  <a:lnTo>
                    <a:pt x="2944215" y="120472"/>
                  </a:lnTo>
                  <a:lnTo>
                    <a:pt x="2936887" y="118770"/>
                  </a:lnTo>
                  <a:lnTo>
                    <a:pt x="2933890" y="129463"/>
                  </a:lnTo>
                  <a:lnTo>
                    <a:pt x="2949473" y="133057"/>
                  </a:lnTo>
                  <a:lnTo>
                    <a:pt x="2951543" y="122174"/>
                  </a:lnTo>
                  <a:close/>
                </a:path>
                <a:path w="3886834" h="424815">
                  <a:moveTo>
                    <a:pt x="2993212" y="131813"/>
                  </a:moveTo>
                  <a:lnTo>
                    <a:pt x="2985884" y="130111"/>
                  </a:lnTo>
                  <a:lnTo>
                    <a:pt x="2978556" y="128409"/>
                  </a:lnTo>
                  <a:lnTo>
                    <a:pt x="2975470" y="139077"/>
                  </a:lnTo>
                  <a:lnTo>
                    <a:pt x="2991053" y="142684"/>
                  </a:lnTo>
                  <a:lnTo>
                    <a:pt x="2993212" y="131813"/>
                  </a:lnTo>
                  <a:close/>
                </a:path>
                <a:path w="3886834" h="424815">
                  <a:moveTo>
                    <a:pt x="3034652" y="142328"/>
                  </a:moveTo>
                  <a:lnTo>
                    <a:pt x="3027375" y="140411"/>
                  </a:lnTo>
                  <a:lnTo>
                    <a:pt x="3020098" y="138493"/>
                  </a:lnTo>
                  <a:lnTo>
                    <a:pt x="3016935" y="149123"/>
                  </a:lnTo>
                  <a:lnTo>
                    <a:pt x="3032404" y="153200"/>
                  </a:lnTo>
                  <a:lnTo>
                    <a:pt x="3034652" y="142328"/>
                  </a:lnTo>
                  <a:close/>
                </a:path>
                <a:path w="3886834" h="424815">
                  <a:moveTo>
                    <a:pt x="3076003" y="153225"/>
                  </a:moveTo>
                  <a:lnTo>
                    <a:pt x="3068726" y="151307"/>
                  </a:lnTo>
                  <a:lnTo>
                    <a:pt x="3061449" y="149390"/>
                  </a:lnTo>
                  <a:lnTo>
                    <a:pt x="3058210" y="159994"/>
                  </a:lnTo>
                  <a:lnTo>
                    <a:pt x="3073666" y="164071"/>
                  </a:lnTo>
                  <a:lnTo>
                    <a:pt x="3076003" y="153225"/>
                  </a:lnTo>
                  <a:close/>
                </a:path>
                <a:path w="3886834" h="424815">
                  <a:moveTo>
                    <a:pt x="3117342" y="164134"/>
                  </a:moveTo>
                  <a:lnTo>
                    <a:pt x="3110065" y="162217"/>
                  </a:lnTo>
                  <a:lnTo>
                    <a:pt x="3102787" y="160299"/>
                  </a:lnTo>
                  <a:lnTo>
                    <a:pt x="3099473" y="170878"/>
                  </a:lnTo>
                  <a:lnTo>
                    <a:pt x="3114929" y="174967"/>
                  </a:lnTo>
                  <a:lnTo>
                    <a:pt x="3117342" y="164134"/>
                  </a:lnTo>
                  <a:close/>
                </a:path>
                <a:path w="3886834" h="424815">
                  <a:moveTo>
                    <a:pt x="3158693" y="175044"/>
                  </a:moveTo>
                  <a:lnTo>
                    <a:pt x="3151416" y="173126"/>
                  </a:lnTo>
                  <a:lnTo>
                    <a:pt x="3144139" y="171208"/>
                  </a:lnTo>
                  <a:lnTo>
                    <a:pt x="3140735" y="181775"/>
                  </a:lnTo>
                  <a:lnTo>
                    <a:pt x="3156204" y="185851"/>
                  </a:lnTo>
                  <a:lnTo>
                    <a:pt x="3158693" y="175044"/>
                  </a:lnTo>
                  <a:close/>
                </a:path>
                <a:path w="3886834" h="424815">
                  <a:moveTo>
                    <a:pt x="3199803" y="186766"/>
                  </a:moveTo>
                  <a:lnTo>
                    <a:pt x="3192589" y="184632"/>
                  </a:lnTo>
                  <a:lnTo>
                    <a:pt x="3185376" y="182499"/>
                  </a:lnTo>
                  <a:lnTo>
                    <a:pt x="3181896" y="193027"/>
                  </a:lnTo>
                  <a:lnTo>
                    <a:pt x="3197237" y="197561"/>
                  </a:lnTo>
                  <a:lnTo>
                    <a:pt x="3199803" y="186766"/>
                  </a:lnTo>
                  <a:close/>
                </a:path>
                <a:path w="3886834" h="424815">
                  <a:moveTo>
                    <a:pt x="3240811" y="198894"/>
                  </a:moveTo>
                  <a:lnTo>
                    <a:pt x="3233597" y="196761"/>
                  </a:lnTo>
                  <a:lnTo>
                    <a:pt x="3226384" y="194627"/>
                  </a:lnTo>
                  <a:lnTo>
                    <a:pt x="3222828" y="205130"/>
                  </a:lnTo>
                  <a:lnTo>
                    <a:pt x="3238169" y="209677"/>
                  </a:lnTo>
                  <a:lnTo>
                    <a:pt x="3240811" y="198894"/>
                  </a:lnTo>
                  <a:close/>
                </a:path>
                <a:path w="3886834" h="424815">
                  <a:moveTo>
                    <a:pt x="3281807" y="211023"/>
                  </a:moveTo>
                  <a:lnTo>
                    <a:pt x="3274593" y="208889"/>
                  </a:lnTo>
                  <a:lnTo>
                    <a:pt x="3267379" y="206756"/>
                  </a:lnTo>
                  <a:lnTo>
                    <a:pt x="3263760" y="217246"/>
                  </a:lnTo>
                  <a:lnTo>
                    <a:pt x="3279089" y="221780"/>
                  </a:lnTo>
                  <a:lnTo>
                    <a:pt x="3281807" y="211023"/>
                  </a:lnTo>
                  <a:close/>
                </a:path>
                <a:path w="3886834" h="424815">
                  <a:moveTo>
                    <a:pt x="3322802" y="223151"/>
                  </a:moveTo>
                  <a:lnTo>
                    <a:pt x="3315589" y="221018"/>
                  </a:lnTo>
                  <a:lnTo>
                    <a:pt x="3308375" y="218884"/>
                  </a:lnTo>
                  <a:lnTo>
                    <a:pt x="3304679" y="229349"/>
                  </a:lnTo>
                  <a:lnTo>
                    <a:pt x="3320008" y="233883"/>
                  </a:lnTo>
                  <a:lnTo>
                    <a:pt x="3322802" y="223151"/>
                  </a:lnTo>
                  <a:close/>
                </a:path>
                <a:path w="3886834" h="424815">
                  <a:moveTo>
                    <a:pt x="3363633" y="235851"/>
                  </a:moveTo>
                  <a:lnTo>
                    <a:pt x="3356483" y="233514"/>
                  </a:lnTo>
                  <a:lnTo>
                    <a:pt x="3349333" y="231178"/>
                  </a:lnTo>
                  <a:lnTo>
                    <a:pt x="3345561" y="241604"/>
                  </a:lnTo>
                  <a:lnTo>
                    <a:pt x="3360763" y="246583"/>
                  </a:lnTo>
                  <a:lnTo>
                    <a:pt x="3363633" y="235851"/>
                  </a:lnTo>
                  <a:close/>
                </a:path>
                <a:path w="3886834" h="424815">
                  <a:moveTo>
                    <a:pt x="3404260" y="249148"/>
                  </a:moveTo>
                  <a:lnTo>
                    <a:pt x="3397110" y="246811"/>
                  </a:lnTo>
                  <a:lnTo>
                    <a:pt x="3389960" y="244475"/>
                  </a:lnTo>
                  <a:lnTo>
                    <a:pt x="3386124" y="254876"/>
                  </a:lnTo>
                  <a:lnTo>
                    <a:pt x="3401326" y="259854"/>
                  </a:lnTo>
                  <a:lnTo>
                    <a:pt x="3404260" y="249148"/>
                  </a:lnTo>
                  <a:close/>
                </a:path>
                <a:path w="3886834" h="424815">
                  <a:moveTo>
                    <a:pt x="3444900" y="262445"/>
                  </a:moveTo>
                  <a:lnTo>
                    <a:pt x="3437750" y="260108"/>
                  </a:lnTo>
                  <a:lnTo>
                    <a:pt x="3430600" y="257771"/>
                  </a:lnTo>
                  <a:lnTo>
                    <a:pt x="3426701" y="268147"/>
                  </a:lnTo>
                  <a:lnTo>
                    <a:pt x="3441890" y="273126"/>
                  </a:lnTo>
                  <a:lnTo>
                    <a:pt x="3444900" y="262445"/>
                  </a:lnTo>
                  <a:close/>
                </a:path>
                <a:path w="3886834" h="424815">
                  <a:moveTo>
                    <a:pt x="3485527" y="275742"/>
                  </a:moveTo>
                  <a:lnTo>
                    <a:pt x="3478377" y="273405"/>
                  </a:lnTo>
                  <a:lnTo>
                    <a:pt x="3471227" y="271068"/>
                  </a:lnTo>
                  <a:lnTo>
                    <a:pt x="3467252" y="281419"/>
                  </a:lnTo>
                  <a:lnTo>
                    <a:pt x="3482454" y="286397"/>
                  </a:lnTo>
                  <a:lnTo>
                    <a:pt x="3485527" y="275742"/>
                  </a:lnTo>
                  <a:close/>
                </a:path>
                <a:path w="3886834" h="424815">
                  <a:moveTo>
                    <a:pt x="3526104" y="289229"/>
                  </a:moveTo>
                  <a:lnTo>
                    <a:pt x="3519017" y="286715"/>
                  </a:lnTo>
                  <a:lnTo>
                    <a:pt x="3511867" y="284378"/>
                  </a:lnTo>
                  <a:lnTo>
                    <a:pt x="3507829" y="294716"/>
                  </a:lnTo>
                  <a:lnTo>
                    <a:pt x="3515423" y="297205"/>
                  </a:lnTo>
                  <a:lnTo>
                    <a:pt x="3522954" y="299872"/>
                  </a:lnTo>
                  <a:lnTo>
                    <a:pt x="3526104" y="289229"/>
                  </a:lnTo>
                  <a:close/>
                </a:path>
                <a:path w="3886834" h="424815">
                  <a:moveTo>
                    <a:pt x="3566350" y="303644"/>
                  </a:moveTo>
                  <a:lnTo>
                    <a:pt x="3559264" y="301104"/>
                  </a:lnTo>
                  <a:lnTo>
                    <a:pt x="3552177" y="298564"/>
                  </a:lnTo>
                  <a:lnTo>
                    <a:pt x="3548075" y="308876"/>
                  </a:lnTo>
                  <a:lnTo>
                    <a:pt x="3563137" y="314261"/>
                  </a:lnTo>
                  <a:lnTo>
                    <a:pt x="3566350" y="303644"/>
                  </a:lnTo>
                  <a:close/>
                </a:path>
                <a:path w="3886834" h="424815">
                  <a:moveTo>
                    <a:pt x="3606596" y="318058"/>
                  </a:moveTo>
                  <a:lnTo>
                    <a:pt x="3599510" y="315518"/>
                  </a:lnTo>
                  <a:lnTo>
                    <a:pt x="3592423" y="312978"/>
                  </a:lnTo>
                  <a:lnTo>
                    <a:pt x="3588258" y="323265"/>
                  </a:lnTo>
                  <a:lnTo>
                    <a:pt x="3603320" y="328650"/>
                  </a:lnTo>
                  <a:lnTo>
                    <a:pt x="3606596" y="318058"/>
                  </a:lnTo>
                  <a:close/>
                </a:path>
                <a:path w="3886834" h="424815">
                  <a:moveTo>
                    <a:pt x="3646855" y="332460"/>
                  </a:moveTo>
                  <a:lnTo>
                    <a:pt x="3639769" y="329920"/>
                  </a:lnTo>
                  <a:lnTo>
                    <a:pt x="3632682" y="327380"/>
                  </a:lnTo>
                  <a:lnTo>
                    <a:pt x="3628466" y="337642"/>
                  </a:lnTo>
                  <a:lnTo>
                    <a:pt x="3643515" y="343039"/>
                  </a:lnTo>
                  <a:lnTo>
                    <a:pt x="3646855" y="332460"/>
                  </a:lnTo>
                  <a:close/>
                </a:path>
                <a:path w="3886834" h="424815">
                  <a:moveTo>
                    <a:pt x="3687102" y="346875"/>
                  </a:moveTo>
                  <a:lnTo>
                    <a:pt x="3680015" y="344335"/>
                  </a:lnTo>
                  <a:lnTo>
                    <a:pt x="3672929" y="341795"/>
                  </a:lnTo>
                  <a:lnTo>
                    <a:pt x="3668649" y="352044"/>
                  </a:lnTo>
                  <a:lnTo>
                    <a:pt x="3683698" y="357428"/>
                  </a:lnTo>
                  <a:lnTo>
                    <a:pt x="3687102" y="346875"/>
                  </a:lnTo>
                  <a:close/>
                </a:path>
                <a:path w="3886834" h="424815">
                  <a:moveTo>
                    <a:pt x="3727081" y="361988"/>
                  </a:moveTo>
                  <a:lnTo>
                    <a:pt x="3720071" y="359270"/>
                  </a:lnTo>
                  <a:lnTo>
                    <a:pt x="3713061" y="356552"/>
                  </a:lnTo>
                  <a:lnTo>
                    <a:pt x="3708717" y="366750"/>
                  </a:lnTo>
                  <a:lnTo>
                    <a:pt x="3723627" y="372541"/>
                  </a:lnTo>
                  <a:lnTo>
                    <a:pt x="3727081" y="361988"/>
                  </a:lnTo>
                  <a:close/>
                </a:path>
                <a:path w="3886834" h="424815">
                  <a:moveTo>
                    <a:pt x="3766934" y="377456"/>
                  </a:moveTo>
                  <a:lnTo>
                    <a:pt x="3759924" y="374738"/>
                  </a:lnTo>
                  <a:lnTo>
                    <a:pt x="3752913" y="372021"/>
                  </a:lnTo>
                  <a:lnTo>
                    <a:pt x="3748506" y="382193"/>
                  </a:lnTo>
                  <a:lnTo>
                    <a:pt x="3763416" y="387985"/>
                  </a:lnTo>
                  <a:lnTo>
                    <a:pt x="3766934" y="377456"/>
                  </a:lnTo>
                  <a:close/>
                </a:path>
                <a:path w="3886834" h="424815">
                  <a:moveTo>
                    <a:pt x="3806787" y="392912"/>
                  </a:moveTo>
                  <a:lnTo>
                    <a:pt x="3799776" y="390194"/>
                  </a:lnTo>
                  <a:lnTo>
                    <a:pt x="3792766" y="387477"/>
                  </a:lnTo>
                  <a:lnTo>
                    <a:pt x="3788308" y="397637"/>
                  </a:lnTo>
                  <a:lnTo>
                    <a:pt x="3803218" y="403415"/>
                  </a:lnTo>
                  <a:lnTo>
                    <a:pt x="3806787" y="392912"/>
                  </a:lnTo>
                  <a:close/>
                </a:path>
                <a:path w="3886834" h="424815">
                  <a:moveTo>
                    <a:pt x="3846639" y="408381"/>
                  </a:moveTo>
                  <a:lnTo>
                    <a:pt x="3839629" y="405663"/>
                  </a:lnTo>
                  <a:lnTo>
                    <a:pt x="3832618" y="402945"/>
                  </a:lnTo>
                  <a:lnTo>
                    <a:pt x="3828097" y="413080"/>
                  </a:lnTo>
                  <a:lnTo>
                    <a:pt x="3843007" y="418858"/>
                  </a:lnTo>
                  <a:lnTo>
                    <a:pt x="3846639" y="408381"/>
                  </a:lnTo>
                  <a:close/>
                </a:path>
                <a:path w="3886834" h="424815">
                  <a:moveTo>
                    <a:pt x="3886492" y="423849"/>
                  </a:moveTo>
                  <a:lnTo>
                    <a:pt x="3872471" y="418414"/>
                  </a:lnTo>
                  <a:lnTo>
                    <a:pt x="3869842" y="424230"/>
                  </a:lnTo>
                  <a:lnTo>
                    <a:pt x="3886352" y="424230"/>
                  </a:lnTo>
                  <a:lnTo>
                    <a:pt x="3886492" y="42384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5907532" y="6917740"/>
              <a:ext cx="567055" cy="83820"/>
            </a:xfrm>
            <a:custGeom>
              <a:avLst/>
              <a:gdLst/>
              <a:ahLst/>
              <a:cxnLst/>
              <a:rect l="l" t="t" r="r" b="b"/>
              <a:pathLst>
                <a:path w="567054" h="83820">
                  <a:moveTo>
                    <a:pt x="17272" y="80670"/>
                  </a:moveTo>
                  <a:lnTo>
                    <a:pt x="14744" y="69875"/>
                  </a:lnTo>
                  <a:lnTo>
                    <a:pt x="7378" y="71335"/>
                  </a:lnTo>
                  <a:lnTo>
                    <a:pt x="0" y="72796"/>
                  </a:lnTo>
                  <a:lnTo>
                    <a:pt x="1612" y="83781"/>
                  </a:lnTo>
                  <a:lnTo>
                    <a:pt x="17272" y="80670"/>
                  </a:lnTo>
                  <a:close/>
                </a:path>
                <a:path w="567054" h="83820">
                  <a:moveTo>
                    <a:pt x="59194" y="73037"/>
                  </a:moveTo>
                  <a:lnTo>
                    <a:pt x="56756" y="62204"/>
                  </a:lnTo>
                  <a:lnTo>
                    <a:pt x="49352" y="63474"/>
                  </a:lnTo>
                  <a:lnTo>
                    <a:pt x="41948" y="64731"/>
                  </a:lnTo>
                  <a:lnTo>
                    <a:pt x="43459" y="75717"/>
                  </a:lnTo>
                  <a:lnTo>
                    <a:pt x="59194" y="73037"/>
                  </a:lnTo>
                  <a:close/>
                </a:path>
                <a:path w="567054" h="83820">
                  <a:moveTo>
                    <a:pt x="101206" y="65862"/>
                  </a:moveTo>
                  <a:lnTo>
                    <a:pt x="98869" y="55029"/>
                  </a:lnTo>
                  <a:lnTo>
                    <a:pt x="91465" y="56286"/>
                  </a:lnTo>
                  <a:lnTo>
                    <a:pt x="84061" y="57556"/>
                  </a:lnTo>
                  <a:lnTo>
                    <a:pt x="85471" y="68554"/>
                  </a:lnTo>
                  <a:lnTo>
                    <a:pt x="101206" y="65862"/>
                  </a:lnTo>
                  <a:close/>
                </a:path>
                <a:path w="567054" h="83820">
                  <a:moveTo>
                    <a:pt x="143205" y="58712"/>
                  </a:moveTo>
                  <a:lnTo>
                    <a:pt x="140970" y="47840"/>
                  </a:lnTo>
                  <a:lnTo>
                    <a:pt x="133565" y="49110"/>
                  </a:lnTo>
                  <a:lnTo>
                    <a:pt x="126161" y="50368"/>
                  </a:lnTo>
                  <a:lnTo>
                    <a:pt x="127469" y="61391"/>
                  </a:lnTo>
                  <a:lnTo>
                    <a:pt x="143205" y="58712"/>
                  </a:lnTo>
                  <a:close/>
                </a:path>
                <a:path w="567054" h="83820">
                  <a:moveTo>
                    <a:pt x="185305" y="52171"/>
                  </a:moveTo>
                  <a:lnTo>
                    <a:pt x="183172" y="41275"/>
                  </a:lnTo>
                  <a:lnTo>
                    <a:pt x="175729" y="42329"/>
                  </a:lnTo>
                  <a:lnTo>
                    <a:pt x="168287" y="43383"/>
                  </a:lnTo>
                  <a:lnTo>
                    <a:pt x="169506" y="54406"/>
                  </a:lnTo>
                  <a:lnTo>
                    <a:pt x="185305" y="52171"/>
                  </a:lnTo>
                  <a:close/>
                </a:path>
                <a:path w="567054" h="83820">
                  <a:moveTo>
                    <a:pt x="227495" y="46189"/>
                  </a:moveTo>
                  <a:lnTo>
                    <a:pt x="225463" y="35280"/>
                  </a:lnTo>
                  <a:lnTo>
                    <a:pt x="218020" y="36334"/>
                  </a:lnTo>
                  <a:lnTo>
                    <a:pt x="210578" y="37388"/>
                  </a:lnTo>
                  <a:lnTo>
                    <a:pt x="211696" y="48425"/>
                  </a:lnTo>
                  <a:lnTo>
                    <a:pt x="227495" y="46189"/>
                  </a:lnTo>
                  <a:close/>
                </a:path>
                <a:path w="567054" h="83820">
                  <a:moveTo>
                    <a:pt x="269697" y="40220"/>
                  </a:moveTo>
                  <a:lnTo>
                    <a:pt x="267766" y="29298"/>
                  </a:lnTo>
                  <a:lnTo>
                    <a:pt x="260324" y="30353"/>
                  </a:lnTo>
                  <a:lnTo>
                    <a:pt x="252882" y="31407"/>
                  </a:lnTo>
                  <a:lnTo>
                    <a:pt x="253898" y="42456"/>
                  </a:lnTo>
                  <a:lnTo>
                    <a:pt x="269697" y="40220"/>
                  </a:lnTo>
                  <a:close/>
                </a:path>
                <a:path w="567054" h="83820">
                  <a:moveTo>
                    <a:pt x="311950" y="34785"/>
                  </a:moveTo>
                  <a:lnTo>
                    <a:pt x="310121" y="23837"/>
                  </a:lnTo>
                  <a:lnTo>
                    <a:pt x="302653" y="24676"/>
                  </a:lnTo>
                  <a:lnTo>
                    <a:pt x="295186" y="25514"/>
                  </a:lnTo>
                  <a:lnTo>
                    <a:pt x="296087" y="36563"/>
                  </a:lnTo>
                  <a:lnTo>
                    <a:pt x="311950" y="34785"/>
                  </a:lnTo>
                  <a:close/>
                </a:path>
                <a:path w="567054" h="83820">
                  <a:moveTo>
                    <a:pt x="354304" y="30060"/>
                  </a:moveTo>
                  <a:lnTo>
                    <a:pt x="352577" y="19100"/>
                  </a:lnTo>
                  <a:lnTo>
                    <a:pt x="345109" y="19939"/>
                  </a:lnTo>
                  <a:lnTo>
                    <a:pt x="337642" y="20777"/>
                  </a:lnTo>
                  <a:lnTo>
                    <a:pt x="338442" y="31838"/>
                  </a:lnTo>
                  <a:lnTo>
                    <a:pt x="354304" y="30060"/>
                  </a:lnTo>
                  <a:close/>
                </a:path>
                <a:path w="567054" h="83820">
                  <a:moveTo>
                    <a:pt x="396646" y="25349"/>
                  </a:moveTo>
                  <a:lnTo>
                    <a:pt x="395033" y="14376"/>
                  </a:lnTo>
                  <a:lnTo>
                    <a:pt x="387565" y="15214"/>
                  </a:lnTo>
                  <a:lnTo>
                    <a:pt x="380098" y="16052"/>
                  </a:lnTo>
                  <a:lnTo>
                    <a:pt x="380784" y="27114"/>
                  </a:lnTo>
                  <a:lnTo>
                    <a:pt x="396646" y="25349"/>
                  </a:lnTo>
                  <a:close/>
                </a:path>
                <a:path w="567054" h="83820">
                  <a:moveTo>
                    <a:pt x="439039" y="21056"/>
                  </a:moveTo>
                  <a:lnTo>
                    <a:pt x="437527" y="10058"/>
                  </a:lnTo>
                  <a:lnTo>
                    <a:pt x="430034" y="10655"/>
                  </a:lnTo>
                  <a:lnTo>
                    <a:pt x="422541" y="11264"/>
                  </a:lnTo>
                  <a:lnTo>
                    <a:pt x="423125" y="22326"/>
                  </a:lnTo>
                  <a:lnTo>
                    <a:pt x="439039" y="21056"/>
                  </a:lnTo>
                  <a:close/>
                </a:path>
                <a:path w="567054" h="83820">
                  <a:moveTo>
                    <a:pt x="481495" y="17640"/>
                  </a:moveTo>
                  <a:lnTo>
                    <a:pt x="480098" y="6642"/>
                  </a:lnTo>
                  <a:lnTo>
                    <a:pt x="472605" y="7239"/>
                  </a:lnTo>
                  <a:lnTo>
                    <a:pt x="465112" y="7835"/>
                  </a:lnTo>
                  <a:lnTo>
                    <a:pt x="465582" y="18923"/>
                  </a:lnTo>
                  <a:lnTo>
                    <a:pt x="481495" y="17640"/>
                  </a:lnTo>
                  <a:close/>
                </a:path>
                <a:path w="567054" h="83820">
                  <a:moveTo>
                    <a:pt x="523963" y="14236"/>
                  </a:moveTo>
                  <a:lnTo>
                    <a:pt x="522681" y="3225"/>
                  </a:lnTo>
                  <a:lnTo>
                    <a:pt x="515188" y="3822"/>
                  </a:lnTo>
                  <a:lnTo>
                    <a:pt x="507695" y="4419"/>
                  </a:lnTo>
                  <a:lnTo>
                    <a:pt x="508063" y="15519"/>
                  </a:lnTo>
                  <a:lnTo>
                    <a:pt x="523963" y="14236"/>
                  </a:lnTo>
                  <a:close/>
                </a:path>
                <a:path w="567054" h="83820">
                  <a:moveTo>
                    <a:pt x="566458" y="11036"/>
                  </a:moveTo>
                  <a:lnTo>
                    <a:pt x="565277" y="0"/>
                  </a:lnTo>
                  <a:lnTo>
                    <a:pt x="557771" y="419"/>
                  </a:lnTo>
                  <a:lnTo>
                    <a:pt x="550278" y="1016"/>
                  </a:lnTo>
                  <a:lnTo>
                    <a:pt x="550532" y="12115"/>
                  </a:lnTo>
                  <a:lnTo>
                    <a:pt x="558482" y="11480"/>
                  </a:lnTo>
                  <a:lnTo>
                    <a:pt x="566458" y="1103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6500471" y="6919842"/>
              <a:ext cx="527685" cy="0"/>
            </a:xfrm>
            <a:custGeom>
              <a:avLst/>
              <a:gdLst/>
              <a:ahLst/>
              <a:cxnLst/>
              <a:rect l="l" t="t" r="r" b="b"/>
              <a:pathLst>
                <a:path w="527684" h="0">
                  <a:moveTo>
                    <a:pt x="0" y="0"/>
                  </a:moveTo>
                  <a:lnTo>
                    <a:pt x="527300" y="0"/>
                  </a:lnTo>
                </a:path>
              </a:pathLst>
            </a:custGeom>
            <a:ln w="20667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4886731" y="6921360"/>
              <a:ext cx="3796665" cy="394335"/>
            </a:xfrm>
            <a:custGeom>
              <a:avLst/>
              <a:gdLst/>
              <a:ahLst/>
              <a:cxnLst/>
              <a:rect l="l" t="t" r="r" b="b"/>
              <a:pathLst>
                <a:path w="3796665" h="394334">
                  <a:moveTo>
                    <a:pt x="6362" y="393839"/>
                  </a:moveTo>
                  <a:lnTo>
                    <a:pt x="5588" y="391896"/>
                  </a:lnTo>
                  <a:lnTo>
                    <a:pt x="0" y="393839"/>
                  </a:lnTo>
                  <a:lnTo>
                    <a:pt x="6362" y="393839"/>
                  </a:lnTo>
                  <a:close/>
                </a:path>
                <a:path w="3796665" h="394334">
                  <a:moveTo>
                    <a:pt x="49911" y="388124"/>
                  </a:moveTo>
                  <a:lnTo>
                    <a:pt x="45821" y="377812"/>
                  </a:lnTo>
                  <a:lnTo>
                    <a:pt x="38747" y="380288"/>
                  </a:lnTo>
                  <a:lnTo>
                    <a:pt x="31673" y="382765"/>
                  </a:lnTo>
                  <a:lnTo>
                    <a:pt x="34848" y="393395"/>
                  </a:lnTo>
                  <a:lnTo>
                    <a:pt x="49911" y="388124"/>
                  </a:lnTo>
                  <a:close/>
                </a:path>
                <a:path w="3796665" h="394334">
                  <a:moveTo>
                    <a:pt x="90195" y="374294"/>
                  </a:moveTo>
                  <a:lnTo>
                    <a:pt x="86144" y="363969"/>
                  </a:lnTo>
                  <a:lnTo>
                    <a:pt x="79044" y="366382"/>
                  </a:lnTo>
                  <a:lnTo>
                    <a:pt x="71945" y="368795"/>
                  </a:lnTo>
                  <a:lnTo>
                    <a:pt x="75095" y="379437"/>
                  </a:lnTo>
                  <a:lnTo>
                    <a:pt x="90195" y="374294"/>
                  </a:lnTo>
                  <a:close/>
                </a:path>
                <a:path w="3796665" h="394334">
                  <a:moveTo>
                    <a:pt x="130530" y="360591"/>
                  </a:moveTo>
                  <a:lnTo>
                    <a:pt x="126504" y="350253"/>
                  </a:lnTo>
                  <a:lnTo>
                    <a:pt x="119405" y="352666"/>
                  </a:lnTo>
                  <a:lnTo>
                    <a:pt x="112306" y="355079"/>
                  </a:lnTo>
                  <a:lnTo>
                    <a:pt x="115417" y="365721"/>
                  </a:lnTo>
                  <a:lnTo>
                    <a:pt x="130530" y="360591"/>
                  </a:lnTo>
                  <a:close/>
                </a:path>
                <a:path w="3796665" h="394334">
                  <a:moveTo>
                    <a:pt x="170853" y="346887"/>
                  </a:moveTo>
                  <a:lnTo>
                    <a:pt x="166865" y="336537"/>
                  </a:lnTo>
                  <a:lnTo>
                    <a:pt x="159766" y="338950"/>
                  </a:lnTo>
                  <a:lnTo>
                    <a:pt x="152666" y="341363"/>
                  </a:lnTo>
                  <a:lnTo>
                    <a:pt x="155740" y="352018"/>
                  </a:lnTo>
                  <a:lnTo>
                    <a:pt x="170853" y="346887"/>
                  </a:lnTo>
                  <a:close/>
                </a:path>
                <a:path w="3796665" h="394334">
                  <a:moveTo>
                    <a:pt x="211277" y="333489"/>
                  </a:moveTo>
                  <a:lnTo>
                    <a:pt x="207327" y="323113"/>
                  </a:lnTo>
                  <a:lnTo>
                    <a:pt x="200202" y="325450"/>
                  </a:lnTo>
                  <a:lnTo>
                    <a:pt x="193078" y="327787"/>
                  </a:lnTo>
                  <a:lnTo>
                    <a:pt x="196113" y="338455"/>
                  </a:lnTo>
                  <a:lnTo>
                    <a:pt x="211277" y="333489"/>
                  </a:lnTo>
                  <a:close/>
                </a:path>
                <a:path w="3796665" h="394334">
                  <a:moveTo>
                    <a:pt x="251752" y="320230"/>
                  </a:moveTo>
                  <a:lnTo>
                    <a:pt x="247853" y="309841"/>
                  </a:lnTo>
                  <a:lnTo>
                    <a:pt x="240728" y="312178"/>
                  </a:lnTo>
                  <a:lnTo>
                    <a:pt x="233603" y="314515"/>
                  </a:lnTo>
                  <a:lnTo>
                    <a:pt x="236588" y="325196"/>
                  </a:lnTo>
                  <a:lnTo>
                    <a:pt x="251752" y="320230"/>
                  </a:lnTo>
                  <a:close/>
                </a:path>
                <a:path w="3796665" h="394334">
                  <a:moveTo>
                    <a:pt x="292227" y="306971"/>
                  </a:moveTo>
                  <a:lnTo>
                    <a:pt x="288366" y="296570"/>
                  </a:lnTo>
                  <a:lnTo>
                    <a:pt x="281241" y="298907"/>
                  </a:lnTo>
                  <a:lnTo>
                    <a:pt x="274116" y="301244"/>
                  </a:lnTo>
                  <a:lnTo>
                    <a:pt x="277063" y="311937"/>
                  </a:lnTo>
                  <a:lnTo>
                    <a:pt x="292227" y="306971"/>
                  </a:lnTo>
                  <a:close/>
                </a:path>
                <a:path w="3796665" h="394334">
                  <a:moveTo>
                    <a:pt x="332816" y="294081"/>
                  </a:moveTo>
                  <a:lnTo>
                    <a:pt x="329006" y="283667"/>
                  </a:lnTo>
                  <a:lnTo>
                    <a:pt x="321843" y="285902"/>
                  </a:lnTo>
                  <a:lnTo>
                    <a:pt x="314680" y="288137"/>
                  </a:lnTo>
                  <a:lnTo>
                    <a:pt x="317588" y="298843"/>
                  </a:lnTo>
                  <a:lnTo>
                    <a:pt x="332816" y="294081"/>
                  </a:lnTo>
                  <a:close/>
                </a:path>
                <a:path w="3796665" h="394334">
                  <a:moveTo>
                    <a:pt x="373468" y="281381"/>
                  </a:moveTo>
                  <a:lnTo>
                    <a:pt x="369709" y="270941"/>
                  </a:lnTo>
                  <a:lnTo>
                    <a:pt x="362546" y="273177"/>
                  </a:lnTo>
                  <a:lnTo>
                    <a:pt x="355384" y="275412"/>
                  </a:lnTo>
                  <a:lnTo>
                    <a:pt x="358241" y="286131"/>
                  </a:lnTo>
                  <a:lnTo>
                    <a:pt x="373468" y="281381"/>
                  </a:lnTo>
                  <a:close/>
                </a:path>
                <a:path w="3796665" h="394334">
                  <a:moveTo>
                    <a:pt x="414121" y="268681"/>
                  </a:moveTo>
                  <a:lnTo>
                    <a:pt x="410413" y="258229"/>
                  </a:lnTo>
                  <a:lnTo>
                    <a:pt x="403250" y="260464"/>
                  </a:lnTo>
                  <a:lnTo>
                    <a:pt x="396087" y="262699"/>
                  </a:lnTo>
                  <a:lnTo>
                    <a:pt x="398894" y="273443"/>
                  </a:lnTo>
                  <a:lnTo>
                    <a:pt x="414121" y="268681"/>
                  </a:lnTo>
                  <a:close/>
                </a:path>
                <a:path w="3796665" h="394334">
                  <a:moveTo>
                    <a:pt x="454875" y="256387"/>
                  </a:moveTo>
                  <a:lnTo>
                    <a:pt x="451231" y="245910"/>
                  </a:lnTo>
                  <a:lnTo>
                    <a:pt x="444030" y="248031"/>
                  </a:lnTo>
                  <a:lnTo>
                    <a:pt x="436829" y="250151"/>
                  </a:lnTo>
                  <a:lnTo>
                    <a:pt x="439585" y="260896"/>
                  </a:lnTo>
                  <a:lnTo>
                    <a:pt x="454875" y="256387"/>
                  </a:lnTo>
                  <a:close/>
                </a:path>
                <a:path w="3796665" h="394334">
                  <a:moveTo>
                    <a:pt x="495731" y="244335"/>
                  </a:moveTo>
                  <a:lnTo>
                    <a:pt x="492137" y="233845"/>
                  </a:lnTo>
                  <a:lnTo>
                    <a:pt x="484936" y="235966"/>
                  </a:lnTo>
                  <a:lnTo>
                    <a:pt x="477735" y="238086"/>
                  </a:lnTo>
                  <a:lnTo>
                    <a:pt x="480428" y="248856"/>
                  </a:lnTo>
                  <a:lnTo>
                    <a:pt x="495731" y="244335"/>
                  </a:lnTo>
                  <a:close/>
                </a:path>
                <a:path w="3796665" h="394334">
                  <a:moveTo>
                    <a:pt x="536562" y="232283"/>
                  </a:moveTo>
                  <a:lnTo>
                    <a:pt x="533031" y="221767"/>
                  </a:lnTo>
                  <a:lnTo>
                    <a:pt x="525830" y="223888"/>
                  </a:lnTo>
                  <a:lnTo>
                    <a:pt x="518629" y="226009"/>
                  </a:lnTo>
                  <a:lnTo>
                    <a:pt x="521258" y="236791"/>
                  </a:lnTo>
                  <a:lnTo>
                    <a:pt x="536562" y="232283"/>
                  </a:lnTo>
                  <a:close/>
                </a:path>
                <a:path w="3796665" h="394334">
                  <a:moveTo>
                    <a:pt x="577532" y="220687"/>
                  </a:moveTo>
                  <a:lnTo>
                    <a:pt x="574065" y="210146"/>
                  </a:lnTo>
                  <a:lnTo>
                    <a:pt x="566826" y="212140"/>
                  </a:lnTo>
                  <a:lnTo>
                    <a:pt x="559587" y="214134"/>
                  </a:lnTo>
                  <a:lnTo>
                    <a:pt x="562152" y="224929"/>
                  </a:lnTo>
                  <a:lnTo>
                    <a:pt x="577532" y="220687"/>
                  </a:lnTo>
                  <a:close/>
                </a:path>
                <a:path w="3796665" h="394334">
                  <a:moveTo>
                    <a:pt x="618578" y="209359"/>
                  </a:moveTo>
                  <a:lnTo>
                    <a:pt x="615175" y="198805"/>
                  </a:lnTo>
                  <a:lnTo>
                    <a:pt x="607936" y="200799"/>
                  </a:lnTo>
                  <a:lnTo>
                    <a:pt x="600697" y="202793"/>
                  </a:lnTo>
                  <a:lnTo>
                    <a:pt x="603199" y="213601"/>
                  </a:lnTo>
                  <a:lnTo>
                    <a:pt x="618578" y="209359"/>
                  </a:lnTo>
                  <a:close/>
                </a:path>
                <a:path w="3796665" h="394334">
                  <a:moveTo>
                    <a:pt x="659612" y="198056"/>
                  </a:moveTo>
                  <a:lnTo>
                    <a:pt x="656285" y="187477"/>
                  </a:lnTo>
                  <a:lnTo>
                    <a:pt x="649046" y="189471"/>
                  </a:lnTo>
                  <a:lnTo>
                    <a:pt x="641807" y="191465"/>
                  </a:lnTo>
                  <a:lnTo>
                    <a:pt x="644232" y="202298"/>
                  </a:lnTo>
                  <a:lnTo>
                    <a:pt x="659612" y="198056"/>
                  </a:lnTo>
                  <a:close/>
                </a:path>
                <a:path w="3796665" h="394334">
                  <a:moveTo>
                    <a:pt x="700798" y="187223"/>
                  </a:moveTo>
                  <a:lnTo>
                    <a:pt x="697534" y="176618"/>
                  </a:lnTo>
                  <a:lnTo>
                    <a:pt x="690257" y="178473"/>
                  </a:lnTo>
                  <a:lnTo>
                    <a:pt x="682980" y="180327"/>
                  </a:lnTo>
                  <a:lnTo>
                    <a:pt x="685342" y="191160"/>
                  </a:lnTo>
                  <a:lnTo>
                    <a:pt x="700798" y="187223"/>
                  </a:lnTo>
                  <a:close/>
                </a:path>
                <a:path w="3796665" h="394334">
                  <a:moveTo>
                    <a:pt x="742061" y="176745"/>
                  </a:moveTo>
                  <a:lnTo>
                    <a:pt x="738873" y="166128"/>
                  </a:lnTo>
                  <a:lnTo>
                    <a:pt x="731596" y="167970"/>
                  </a:lnTo>
                  <a:lnTo>
                    <a:pt x="724319" y="169824"/>
                  </a:lnTo>
                  <a:lnTo>
                    <a:pt x="726605" y="180670"/>
                  </a:lnTo>
                  <a:lnTo>
                    <a:pt x="742061" y="176745"/>
                  </a:lnTo>
                  <a:close/>
                </a:path>
                <a:path w="3796665" h="394334">
                  <a:moveTo>
                    <a:pt x="783323" y="166268"/>
                  </a:moveTo>
                  <a:lnTo>
                    <a:pt x="780211" y="155625"/>
                  </a:lnTo>
                  <a:lnTo>
                    <a:pt x="772934" y="157467"/>
                  </a:lnTo>
                  <a:lnTo>
                    <a:pt x="765657" y="159321"/>
                  </a:lnTo>
                  <a:lnTo>
                    <a:pt x="767867" y="170192"/>
                  </a:lnTo>
                  <a:lnTo>
                    <a:pt x="783323" y="166268"/>
                  </a:lnTo>
                  <a:close/>
                </a:path>
                <a:path w="3796665" h="394334">
                  <a:moveTo>
                    <a:pt x="824712" y="156311"/>
                  </a:moveTo>
                  <a:lnTo>
                    <a:pt x="821677" y="145630"/>
                  </a:lnTo>
                  <a:lnTo>
                    <a:pt x="814362" y="147320"/>
                  </a:lnTo>
                  <a:lnTo>
                    <a:pt x="807046" y="149009"/>
                  </a:lnTo>
                  <a:lnTo>
                    <a:pt x="809167" y="159893"/>
                  </a:lnTo>
                  <a:lnTo>
                    <a:pt x="824712" y="156311"/>
                  </a:lnTo>
                  <a:close/>
                </a:path>
                <a:path w="3796665" h="394334">
                  <a:moveTo>
                    <a:pt x="866190" y="146748"/>
                  </a:moveTo>
                  <a:lnTo>
                    <a:pt x="863231" y="136055"/>
                  </a:lnTo>
                  <a:lnTo>
                    <a:pt x="855916" y="137744"/>
                  </a:lnTo>
                  <a:lnTo>
                    <a:pt x="848601" y="139433"/>
                  </a:lnTo>
                  <a:lnTo>
                    <a:pt x="850646" y="150329"/>
                  </a:lnTo>
                  <a:lnTo>
                    <a:pt x="866190" y="146748"/>
                  </a:lnTo>
                  <a:close/>
                </a:path>
                <a:path w="3796665" h="394334">
                  <a:moveTo>
                    <a:pt x="907669" y="137185"/>
                  </a:moveTo>
                  <a:lnTo>
                    <a:pt x="904798" y="126466"/>
                  </a:lnTo>
                  <a:lnTo>
                    <a:pt x="897483" y="128155"/>
                  </a:lnTo>
                  <a:lnTo>
                    <a:pt x="890168" y="129844"/>
                  </a:lnTo>
                  <a:lnTo>
                    <a:pt x="892124" y="140766"/>
                  </a:lnTo>
                  <a:lnTo>
                    <a:pt x="907669" y="137185"/>
                  </a:lnTo>
                  <a:close/>
                </a:path>
                <a:path w="3796665" h="394334">
                  <a:moveTo>
                    <a:pt x="949274" y="128168"/>
                  </a:moveTo>
                  <a:lnTo>
                    <a:pt x="946480" y="117424"/>
                  </a:lnTo>
                  <a:lnTo>
                    <a:pt x="939126" y="118935"/>
                  </a:lnTo>
                  <a:lnTo>
                    <a:pt x="931773" y="120446"/>
                  </a:lnTo>
                  <a:lnTo>
                    <a:pt x="933653" y="131381"/>
                  </a:lnTo>
                  <a:lnTo>
                    <a:pt x="949274" y="128168"/>
                  </a:lnTo>
                  <a:close/>
                </a:path>
                <a:path w="3796665" h="394334">
                  <a:moveTo>
                    <a:pt x="990968" y="119595"/>
                  </a:moveTo>
                  <a:lnTo>
                    <a:pt x="988263" y="108839"/>
                  </a:lnTo>
                  <a:lnTo>
                    <a:pt x="980909" y="110350"/>
                  </a:lnTo>
                  <a:lnTo>
                    <a:pt x="973556" y="111861"/>
                  </a:lnTo>
                  <a:lnTo>
                    <a:pt x="975334" y="122809"/>
                  </a:lnTo>
                  <a:lnTo>
                    <a:pt x="990968" y="119595"/>
                  </a:lnTo>
                  <a:close/>
                </a:path>
                <a:path w="3796665" h="394334">
                  <a:moveTo>
                    <a:pt x="1032662" y="111048"/>
                  </a:moveTo>
                  <a:lnTo>
                    <a:pt x="1030058" y="100266"/>
                  </a:lnTo>
                  <a:lnTo>
                    <a:pt x="1022705" y="101777"/>
                  </a:lnTo>
                  <a:lnTo>
                    <a:pt x="1015352" y="103289"/>
                  </a:lnTo>
                  <a:lnTo>
                    <a:pt x="1017054" y="114249"/>
                  </a:lnTo>
                  <a:lnTo>
                    <a:pt x="1032662" y="111048"/>
                  </a:lnTo>
                  <a:close/>
                </a:path>
                <a:path w="3796665" h="394334">
                  <a:moveTo>
                    <a:pt x="1074458" y="103022"/>
                  </a:moveTo>
                  <a:lnTo>
                    <a:pt x="1071943" y="92214"/>
                  </a:lnTo>
                  <a:lnTo>
                    <a:pt x="1064552" y="93535"/>
                  </a:lnTo>
                  <a:lnTo>
                    <a:pt x="1057160" y="94856"/>
                  </a:lnTo>
                  <a:lnTo>
                    <a:pt x="1058760" y="105829"/>
                  </a:lnTo>
                  <a:lnTo>
                    <a:pt x="1074458" y="103022"/>
                  </a:lnTo>
                  <a:close/>
                </a:path>
                <a:path w="3796665" h="394334">
                  <a:moveTo>
                    <a:pt x="1116368" y="95554"/>
                  </a:moveTo>
                  <a:lnTo>
                    <a:pt x="1113942" y="84721"/>
                  </a:lnTo>
                  <a:lnTo>
                    <a:pt x="1106551" y="86042"/>
                  </a:lnTo>
                  <a:lnTo>
                    <a:pt x="1099159" y="87363"/>
                  </a:lnTo>
                  <a:lnTo>
                    <a:pt x="1100670" y="98348"/>
                  </a:lnTo>
                  <a:lnTo>
                    <a:pt x="1116368" y="95554"/>
                  </a:lnTo>
                  <a:close/>
                </a:path>
                <a:path w="3796665" h="394334">
                  <a:moveTo>
                    <a:pt x="1158265" y="88074"/>
                  </a:moveTo>
                  <a:lnTo>
                    <a:pt x="1155941" y="77228"/>
                  </a:lnTo>
                  <a:lnTo>
                    <a:pt x="1148549" y="78549"/>
                  </a:lnTo>
                  <a:lnTo>
                    <a:pt x="1141158" y="79870"/>
                  </a:lnTo>
                  <a:lnTo>
                    <a:pt x="1142568" y="90868"/>
                  </a:lnTo>
                  <a:lnTo>
                    <a:pt x="1158265" y="88074"/>
                  </a:lnTo>
                  <a:close/>
                </a:path>
                <a:path w="3796665" h="394334">
                  <a:moveTo>
                    <a:pt x="1200238" y="81089"/>
                  </a:moveTo>
                  <a:lnTo>
                    <a:pt x="1198016" y="70218"/>
                  </a:lnTo>
                  <a:lnTo>
                    <a:pt x="1190586" y="71335"/>
                  </a:lnTo>
                  <a:lnTo>
                    <a:pt x="1183157" y="72453"/>
                  </a:lnTo>
                  <a:lnTo>
                    <a:pt x="1184478" y="83451"/>
                  </a:lnTo>
                  <a:lnTo>
                    <a:pt x="1200238" y="81089"/>
                  </a:lnTo>
                  <a:close/>
                </a:path>
                <a:path w="3796665" h="394334">
                  <a:moveTo>
                    <a:pt x="1242352" y="74790"/>
                  </a:moveTo>
                  <a:lnTo>
                    <a:pt x="1240218" y="63893"/>
                  </a:lnTo>
                  <a:lnTo>
                    <a:pt x="1232789" y="65011"/>
                  </a:lnTo>
                  <a:lnTo>
                    <a:pt x="1225359" y="66128"/>
                  </a:lnTo>
                  <a:lnTo>
                    <a:pt x="1226578" y="77152"/>
                  </a:lnTo>
                  <a:lnTo>
                    <a:pt x="1242352" y="74790"/>
                  </a:lnTo>
                  <a:close/>
                </a:path>
                <a:path w="3796665" h="394334">
                  <a:moveTo>
                    <a:pt x="2183612" y="1270"/>
                  </a:moveTo>
                  <a:lnTo>
                    <a:pt x="2176119" y="635"/>
                  </a:lnTo>
                  <a:lnTo>
                    <a:pt x="2168626" y="0"/>
                  </a:lnTo>
                  <a:lnTo>
                    <a:pt x="2167331" y="11010"/>
                  </a:lnTo>
                  <a:lnTo>
                    <a:pt x="2183244" y="12357"/>
                  </a:lnTo>
                  <a:lnTo>
                    <a:pt x="2183612" y="1270"/>
                  </a:lnTo>
                  <a:close/>
                </a:path>
                <a:path w="3796665" h="394334">
                  <a:moveTo>
                    <a:pt x="2226170" y="4864"/>
                  </a:moveTo>
                  <a:lnTo>
                    <a:pt x="2218677" y="4229"/>
                  </a:lnTo>
                  <a:lnTo>
                    <a:pt x="2211184" y="3594"/>
                  </a:lnTo>
                  <a:lnTo>
                    <a:pt x="2209787" y="14605"/>
                  </a:lnTo>
                  <a:lnTo>
                    <a:pt x="2225687" y="15951"/>
                  </a:lnTo>
                  <a:lnTo>
                    <a:pt x="2226170" y="4864"/>
                  </a:lnTo>
                  <a:close/>
                </a:path>
                <a:path w="3796665" h="394334">
                  <a:moveTo>
                    <a:pt x="2268728" y="8470"/>
                  </a:moveTo>
                  <a:lnTo>
                    <a:pt x="2261235" y="7835"/>
                  </a:lnTo>
                  <a:lnTo>
                    <a:pt x="2253742" y="7200"/>
                  </a:lnTo>
                  <a:lnTo>
                    <a:pt x="2252243" y="18199"/>
                  </a:lnTo>
                  <a:lnTo>
                    <a:pt x="2268143" y="19545"/>
                  </a:lnTo>
                  <a:lnTo>
                    <a:pt x="2268728" y="8470"/>
                  </a:lnTo>
                  <a:close/>
                </a:path>
                <a:path w="3796665" h="394334">
                  <a:moveTo>
                    <a:pt x="2311235" y="12725"/>
                  </a:moveTo>
                  <a:lnTo>
                    <a:pt x="2303767" y="11849"/>
                  </a:lnTo>
                  <a:lnTo>
                    <a:pt x="2296299" y="10960"/>
                  </a:lnTo>
                  <a:lnTo>
                    <a:pt x="2294699" y="21932"/>
                  </a:lnTo>
                  <a:lnTo>
                    <a:pt x="2310549" y="23812"/>
                  </a:lnTo>
                  <a:lnTo>
                    <a:pt x="2311235" y="12725"/>
                  </a:lnTo>
                  <a:close/>
                </a:path>
                <a:path w="3796665" h="394334">
                  <a:moveTo>
                    <a:pt x="2353653" y="17754"/>
                  </a:moveTo>
                  <a:lnTo>
                    <a:pt x="2346185" y="16865"/>
                  </a:lnTo>
                  <a:lnTo>
                    <a:pt x="2338717" y="15989"/>
                  </a:lnTo>
                  <a:lnTo>
                    <a:pt x="2337016" y="26936"/>
                  </a:lnTo>
                  <a:lnTo>
                    <a:pt x="2352865" y="28816"/>
                  </a:lnTo>
                  <a:lnTo>
                    <a:pt x="2353653" y="17754"/>
                  </a:lnTo>
                  <a:close/>
                </a:path>
                <a:path w="3796665" h="394334">
                  <a:moveTo>
                    <a:pt x="2396071" y="22758"/>
                  </a:moveTo>
                  <a:lnTo>
                    <a:pt x="2388603" y="21882"/>
                  </a:lnTo>
                  <a:lnTo>
                    <a:pt x="2381135" y="20993"/>
                  </a:lnTo>
                  <a:lnTo>
                    <a:pt x="2379332" y="31940"/>
                  </a:lnTo>
                  <a:lnTo>
                    <a:pt x="2395182" y="33820"/>
                  </a:lnTo>
                  <a:lnTo>
                    <a:pt x="2396071" y="22758"/>
                  </a:lnTo>
                  <a:close/>
                </a:path>
                <a:path w="3796665" h="394334">
                  <a:moveTo>
                    <a:pt x="2438489" y="27787"/>
                  </a:moveTo>
                  <a:lnTo>
                    <a:pt x="2431021" y="26898"/>
                  </a:lnTo>
                  <a:lnTo>
                    <a:pt x="2423553" y="26022"/>
                  </a:lnTo>
                  <a:lnTo>
                    <a:pt x="2421636" y="36944"/>
                  </a:lnTo>
                  <a:lnTo>
                    <a:pt x="2437498" y="38823"/>
                  </a:lnTo>
                  <a:lnTo>
                    <a:pt x="2438489" y="27787"/>
                  </a:lnTo>
                  <a:close/>
                </a:path>
                <a:path w="3796665" h="394334">
                  <a:moveTo>
                    <a:pt x="2480729" y="34036"/>
                  </a:moveTo>
                  <a:lnTo>
                    <a:pt x="2473299" y="32905"/>
                  </a:lnTo>
                  <a:lnTo>
                    <a:pt x="2465870" y="31775"/>
                  </a:lnTo>
                  <a:lnTo>
                    <a:pt x="2463850" y="42684"/>
                  </a:lnTo>
                  <a:lnTo>
                    <a:pt x="2479637" y="45085"/>
                  </a:lnTo>
                  <a:lnTo>
                    <a:pt x="2480729" y="34036"/>
                  </a:lnTo>
                  <a:close/>
                </a:path>
                <a:path w="3796665" h="394334">
                  <a:moveTo>
                    <a:pt x="2522956" y="40449"/>
                  </a:moveTo>
                  <a:lnTo>
                    <a:pt x="2515527" y="39319"/>
                  </a:lnTo>
                  <a:lnTo>
                    <a:pt x="2508097" y="38188"/>
                  </a:lnTo>
                  <a:lnTo>
                    <a:pt x="2505989" y="49085"/>
                  </a:lnTo>
                  <a:lnTo>
                    <a:pt x="2521762" y="51473"/>
                  </a:lnTo>
                  <a:lnTo>
                    <a:pt x="2522956" y="40449"/>
                  </a:lnTo>
                  <a:close/>
                </a:path>
                <a:path w="3796665" h="394334">
                  <a:moveTo>
                    <a:pt x="2565184" y="46863"/>
                  </a:moveTo>
                  <a:lnTo>
                    <a:pt x="2557754" y="45732"/>
                  </a:lnTo>
                  <a:lnTo>
                    <a:pt x="2550325" y="44602"/>
                  </a:lnTo>
                  <a:lnTo>
                    <a:pt x="2548115" y="55473"/>
                  </a:lnTo>
                  <a:lnTo>
                    <a:pt x="2563901" y="57873"/>
                  </a:lnTo>
                  <a:lnTo>
                    <a:pt x="2565184" y="46863"/>
                  </a:lnTo>
                  <a:close/>
                </a:path>
                <a:path w="3796665" h="394334">
                  <a:moveTo>
                    <a:pt x="2607360" y="53555"/>
                  </a:moveTo>
                  <a:lnTo>
                    <a:pt x="2599969" y="52184"/>
                  </a:lnTo>
                  <a:lnTo>
                    <a:pt x="2592552" y="50977"/>
                  </a:lnTo>
                  <a:lnTo>
                    <a:pt x="2590241" y="61836"/>
                  </a:lnTo>
                  <a:lnTo>
                    <a:pt x="2598128" y="63106"/>
                  </a:lnTo>
                  <a:lnTo>
                    <a:pt x="2605976" y="64566"/>
                  </a:lnTo>
                  <a:lnTo>
                    <a:pt x="2607360" y="53555"/>
                  </a:lnTo>
                  <a:close/>
                </a:path>
                <a:path w="3796665" h="394334">
                  <a:moveTo>
                    <a:pt x="2649359" y="61315"/>
                  </a:moveTo>
                  <a:lnTo>
                    <a:pt x="2641968" y="59956"/>
                  </a:lnTo>
                  <a:lnTo>
                    <a:pt x="2634577" y="58585"/>
                  </a:lnTo>
                  <a:lnTo>
                    <a:pt x="2632189" y="69418"/>
                  </a:lnTo>
                  <a:lnTo>
                    <a:pt x="2647886" y="72313"/>
                  </a:lnTo>
                  <a:lnTo>
                    <a:pt x="2649359" y="61315"/>
                  </a:lnTo>
                  <a:close/>
                </a:path>
                <a:path w="3796665" h="394334">
                  <a:moveTo>
                    <a:pt x="2691358" y="69100"/>
                  </a:moveTo>
                  <a:lnTo>
                    <a:pt x="2683967" y="67729"/>
                  </a:lnTo>
                  <a:lnTo>
                    <a:pt x="2676575" y="66357"/>
                  </a:lnTo>
                  <a:lnTo>
                    <a:pt x="2674086" y="77165"/>
                  </a:lnTo>
                  <a:lnTo>
                    <a:pt x="2689783" y="80073"/>
                  </a:lnTo>
                  <a:lnTo>
                    <a:pt x="2691358" y="69100"/>
                  </a:lnTo>
                  <a:close/>
                </a:path>
                <a:path w="3796665" h="394334">
                  <a:moveTo>
                    <a:pt x="2733357" y="76873"/>
                  </a:moveTo>
                  <a:lnTo>
                    <a:pt x="2725966" y="75501"/>
                  </a:lnTo>
                  <a:lnTo>
                    <a:pt x="2718574" y="74129"/>
                  </a:lnTo>
                  <a:lnTo>
                    <a:pt x="2715996" y="84924"/>
                  </a:lnTo>
                  <a:lnTo>
                    <a:pt x="2731693" y="87833"/>
                  </a:lnTo>
                  <a:lnTo>
                    <a:pt x="2733357" y="76873"/>
                  </a:lnTo>
                  <a:close/>
                </a:path>
                <a:path w="3796665" h="394334">
                  <a:moveTo>
                    <a:pt x="2775229" y="85204"/>
                  </a:moveTo>
                  <a:lnTo>
                    <a:pt x="2767888" y="83604"/>
                  </a:lnTo>
                  <a:lnTo>
                    <a:pt x="2760548" y="82003"/>
                  </a:lnTo>
                  <a:lnTo>
                    <a:pt x="2757881" y="92760"/>
                  </a:lnTo>
                  <a:lnTo>
                    <a:pt x="2773476" y="96164"/>
                  </a:lnTo>
                  <a:lnTo>
                    <a:pt x="2775229" y="85204"/>
                  </a:lnTo>
                  <a:close/>
                </a:path>
                <a:path w="3796665" h="394334">
                  <a:moveTo>
                    <a:pt x="2816961" y="94297"/>
                  </a:moveTo>
                  <a:lnTo>
                    <a:pt x="2809621" y="92697"/>
                  </a:lnTo>
                  <a:lnTo>
                    <a:pt x="2802280" y="91097"/>
                  </a:lnTo>
                  <a:lnTo>
                    <a:pt x="2799524" y="101841"/>
                  </a:lnTo>
                  <a:lnTo>
                    <a:pt x="2815120" y="105232"/>
                  </a:lnTo>
                  <a:lnTo>
                    <a:pt x="2816961" y="94297"/>
                  </a:lnTo>
                  <a:close/>
                </a:path>
                <a:path w="3796665" h="394334">
                  <a:moveTo>
                    <a:pt x="2858693" y="103390"/>
                  </a:moveTo>
                  <a:lnTo>
                    <a:pt x="2851353" y="101790"/>
                  </a:lnTo>
                  <a:lnTo>
                    <a:pt x="2844012" y="100190"/>
                  </a:lnTo>
                  <a:lnTo>
                    <a:pt x="2841167" y="110909"/>
                  </a:lnTo>
                  <a:lnTo>
                    <a:pt x="2856763" y="114312"/>
                  </a:lnTo>
                  <a:lnTo>
                    <a:pt x="2858693" y="103390"/>
                  </a:lnTo>
                  <a:close/>
                </a:path>
                <a:path w="3796665" h="394334">
                  <a:moveTo>
                    <a:pt x="2900413" y="112483"/>
                  </a:moveTo>
                  <a:lnTo>
                    <a:pt x="2893072" y="110883"/>
                  </a:lnTo>
                  <a:lnTo>
                    <a:pt x="2885732" y="109283"/>
                  </a:lnTo>
                  <a:lnTo>
                    <a:pt x="2882798" y="119989"/>
                  </a:lnTo>
                  <a:lnTo>
                    <a:pt x="2898406" y="123393"/>
                  </a:lnTo>
                  <a:lnTo>
                    <a:pt x="2900413" y="112483"/>
                  </a:lnTo>
                  <a:close/>
                </a:path>
                <a:path w="3796665" h="394334">
                  <a:moveTo>
                    <a:pt x="2941993" y="122250"/>
                  </a:moveTo>
                  <a:lnTo>
                    <a:pt x="2934703" y="120421"/>
                  </a:lnTo>
                  <a:lnTo>
                    <a:pt x="2927413" y="118592"/>
                  </a:lnTo>
                  <a:lnTo>
                    <a:pt x="2924403" y="129260"/>
                  </a:lnTo>
                  <a:lnTo>
                    <a:pt x="2939897" y="133146"/>
                  </a:lnTo>
                  <a:lnTo>
                    <a:pt x="2941993" y="122250"/>
                  </a:lnTo>
                  <a:close/>
                </a:path>
                <a:path w="3796665" h="394334">
                  <a:moveTo>
                    <a:pt x="2983407" y="132626"/>
                  </a:moveTo>
                  <a:lnTo>
                    <a:pt x="2976118" y="130797"/>
                  </a:lnTo>
                  <a:lnTo>
                    <a:pt x="2968828" y="128968"/>
                  </a:lnTo>
                  <a:lnTo>
                    <a:pt x="2965742" y="139623"/>
                  </a:lnTo>
                  <a:lnTo>
                    <a:pt x="2981223" y="143497"/>
                  </a:lnTo>
                  <a:lnTo>
                    <a:pt x="2983407" y="132626"/>
                  </a:lnTo>
                  <a:close/>
                </a:path>
                <a:path w="3796665" h="394334">
                  <a:moveTo>
                    <a:pt x="3024835" y="142989"/>
                  </a:moveTo>
                  <a:lnTo>
                    <a:pt x="3017545" y="141160"/>
                  </a:lnTo>
                  <a:lnTo>
                    <a:pt x="3010255" y="139331"/>
                  </a:lnTo>
                  <a:lnTo>
                    <a:pt x="3007080" y="149961"/>
                  </a:lnTo>
                  <a:lnTo>
                    <a:pt x="3022574" y="153847"/>
                  </a:lnTo>
                  <a:lnTo>
                    <a:pt x="3024835" y="142989"/>
                  </a:lnTo>
                  <a:close/>
                </a:path>
                <a:path w="3796665" h="394334">
                  <a:moveTo>
                    <a:pt x="3066262" y="153365"/>
                  </a:moveTo>
                  <a:lnTo>
                    <a:pt x="3058972" y="151536"/>
                  </a:lnTo>
                  <a:lnTo>
                    <a:pt x="3051683" y="149707"/>
                  </a:lnTo>
                  <a:lnTo>
                    <a:pt x="3048431" y="160324"/>
                  </a:lnTo>
                  <a:lnTo>
                    <a:pt x="3063925" y="164198"/>
                  </a:lnTo>
                  <a:lnTo>
                    <a:pt x="3066262" y="153365"/>
                  </a:lnTo>
                  <a:close/>
                </a:path>
                <a:path w="3796665" h="394334">
                  <a:moveTo>
                    <a:pt x="3107525" y="164350"/>
                  </a:moveTo>
                  <a:lnTo>
                    <a:pt x="3100298" y="162306"/>
                  </a:lnTo>
                  <a:lnTo>
                    <a:pt x="3093072" y="160261"/>
                  </a:lnTo>
                  <a:lnTo>
                    <a:pt x="3089732" y="170840"/>
                  </a:lnTo>
                  <a:lnTo>
                    <a:pt x="3105112" y="175183"/>
                  </a:lnTo>
                  <a:lnTo>
                    <a:pt x="3107525" y="164350"/>
                  </a:lnTo>
                  <a:close/>
                </a:path>
                <a:path w="3796665" h="394334">
                  <a:moveTo>
                    <a:pt x="3148622" y="175945"/>
                  </a:moveTo>
                  <a:lnTo>
                    <a:pt x="3141395" y="173901"/>
                  </a:lnTo>
                  <a:lnTo>
                    <a:pt x="3134169" y="171856"/>
                  </a:lnTo>
                  <a:lnTo>
                    <a:pt x="3130753" y="182410"/>
                  </a:lnTo>
                  <a:lnTo>
                    <a:pt x="3146133" y="186753"/>
                  </a:lnTo>
                  <a:lnTo>
                    <a:pt x="3148622" y="175945"/>
                  </a:lnTo>
                  <a:close/>
                </a:path>
                <a:path w="3796665" h="394334">
                  <a:moveTo>
                    <a:pt x="3189706" y="187540"/>
                  </a:moveTo>
                  <a:lnTo>
                    <a:pt x="3182480" y="185496"/>
                  </a:lnTo>
                  <a:lnTo>
                    <a:pt x="3175254" y="183451"/>
                  </a:lnTo>
                  <a:lnTo>
                    <a:pt x="3171774" y="193992"/>
                  </a:lnTo>
                  <a:lnTo>
                    <a:pt x="3187141" y="198323"/>
                  </a:lnTo>
                  <a:lnTo>
                    <a:pt x="3189706" y="187540"/>
                  </a:lnTo>
                  <a:close/>
                </a:path>
                <a:path w="3796665" h="394334">
                  <a:moveTo>
                    <a:pt x="3230803" y="199136"/>
                  </a:moveTo>
                  <a:lnTo>
                    <a:pt x="3223577" y="197091"/>
                  </a:lnTo>
                  <a:lnTo>
                    <a:pt x="3216351" y="195046"/>
                  </a:lnTo>
                  <a:lnTo>
                    <a:pt x="3212795" y="205562"/>
                  </a:lnTo>
                  <a:lnTo>
                    <a:pt x="3228162" y="209892"/>
                  </a:lnTo>
                  <a:lnTo>
                    <a:pt x="3230803" y="199136"/>
                  </a:lnTo>
                  <a:close/>
                </a:path>
                <a:path w="3796665" h="394334">
                  <a:moveTo>
                    <a:pt x="3271786" y="211124"/>
                  </a:moveTo>
                  <a:lnTo>
                    <a:pt x="3264624" y="208876"/>
                  </a:lnTo>
                  <a:lnTo>
                    <a:pt x="3257461" y="206629"/>
                  </a:lnTo>
                  <a:lnTo>
                    <a:pt x="3253829" y="217106"/>
                  </a:lnTo>
                  <a:lnTo>
                    <a:pt x="3269069" y="221881"/>
                  </a:lnTo>
                  <a:lnTo>
                    <a:pt x="3271786" y="211124"/>
                  </a:lnTo>
                  <a:close/>
                </a:path>
                <a:path w="3796665" h="394334">
                  <a:moveTo>
                    <a:pt x="3312528" y="223901"/>
                  </a:moveTo>
                  <a:lnTo>
                    <a:pt x="3305365" y="221653"/>
                  </a:lnTo>
                  <a:lnTo>
                    <a:pt x="3298190" y="219405"/>
                  </a:lnTo>
                  <a:lnTo>
                    <a:pt x="3294507" y="229857"/>
                  </a:lnTo>
                  <a:lnTo>
                    <a:pt x="3309734" y="234632"/>
                  </a:lnTo>
                  <a:lnTo>
                    <a:pt x="3312528" y="223901"/>
                  </a:lnTo>
                  <a:close/>
                </a:path>
                <a:path w="3796665" h="394334">
                  <a:moveTo>
                    <a:pt x="3353270" y="236677"/>
                  </a:moveTo>
                  <a:lnTo>
                    <a:pt x="3346107" y="234429"/>
                  </a:lnTo>
                  <a:lnTo>
                    <a:pt x="3338931" y="232181"/>
                  </a:lnTo>
                  <a:lnTo>
                    <a:pt x="3335172" y="242620"/>
                  </a:lnTo>
                  <a:lnTo>
                    <a:pt x="3350412" y="247396"/>
                  </a:lnTo>
                  <a:lnTo>
                    <a:pt x="3353270" y="236677"/>
                  </a:lnTo>
                  <a:close/>
                </a:path>
                <a:path w="3796665" h="394334">
                  <a:moveTo>
                    <a:pt x="3394011" y="249453"/>
                  </a:moveTo>
                  <a:lnTo>
                    <a:pt x="3386848" y="247205"/>
                  </a:lnTo>
                  <a:lnTo>
                    <a:pt x="3379673" y="244957"/>
                  </a:lnTo>
                  <a:lnTo>
                    <a:pt x="3375850" y="255371"/>
                  </a:lnTo>
                  <a:lnTo>
                    <a:pt x="3391077" y="260146"/>
                  </a:lnTo>
                  <a:lnTo>
                    <a:pt x="3394011" y="249453"/>
                  </a:lnTo>
                  <a:close/>
                </a:path>
                <a:path w="3796665" h="394334">
                  <a:moveTo>
                    <a:pt x="3434765" y="262216"/>
                  </a:moveTo>
                  <a:lnTo>
                    <a:pt x="3427603" y="259969"/>
                  </a:lnTo>
                  <a:lnTo>
                    <a:pt x="3420427" y="257721"/>
                  </a:lnTo>
                  <a:lnTo>
                    <a:pt x="3416528" y="268109"/>
                  </a:lnTo>
                  <a:lnTo>
                    <a:pt x="3431768" y="272884"/>
                  </a:lnTo>
                  <a:lnTo>
                    <a:pt x="3434765" y="262216"/>
                  </a:lnTo>
                  <a:close/>
                </a:path>
                <a:path w="3796665" h="394334">
                  <a:moveTo>
                    <a:pt x="3475126" y="276123"/>
                  </a:moveTo>
                  <a:lnTo>
                    <a:pt x="3468027" y="273685"/>
                  </a:lnTo>
                  <a:lnTo>
                    <a:pt x="3460927" y="271233"/>
                  </a:lnTo>
                  <a:lnTo>
                    <a:pt x="3456965" y="281597"/>
                  </a:lnTo>
                  <a:lnTo>
                    <a:pt x="3472065" y="286791"/>
                  </a:lnTo>
                  <a:lnTo>
                    <a:pt x="3475126" y="276123"/>
                  </a:lnTo>
                  <a:close/>
                </a:path>
                <a:path w="3796665" h="394334">
                  <a:moveTo>
                    <a:pt x="3515499" y="290029"/>
                  </a:moveTo>
                  <a:lnTo>
                    <a:pt x="3508400" y="287578"/>
                  </a:lnTo>
                  <a:lnTo>
                    <a:pt x="3501301" y="285140"/>
                  </a:lnTo>
                  <a:lnTo>
                    <a:pt x="3497275" y="295465"/>
                  </a:lnTo>
                  <a:lnTo>
                    <a:pt x="3512375" y="300672"/>
                  </a:lnTo>
                  <a:lnTo>
                    <a:pt x="3515499" y="290029"/>
                  </a:lnTo>
                  <a:close/>
                </a:path>
                <a:path w="3796665" h="394334">
                  <a:moveTo>
                    <a:pt x="3555873" y="303923"/>
                  </a:moveTo>
                  <a:lnTo>
                    <a:pt x="3548773" y="301472"/>
                  </a:lnTo>
                  <a:lnTo>
                    <a:pt x="3541674" y="299021"/>
                  </a:lnTo>
                  <a:lnTo>
                    <a:pt x="3537585" y="309346"/>
                  </a:lnTo>
                  <a:lnTo>
                    <a:pt x="3552685" y="314540"/>
                  </a:lnTo>
                  <a:lnTo>
                    <a:pt x="3555873" y="303923"/>
                  </a:lnTo>
                  <a:close/>
                </a:path>
                <a:path w="3796665" h="394334">
                  <a:moveTo>
                    <a:pt x="3596246" y="317830"/>
                  </a:moveTo>
                  <a:lnTo>
                    <a:pt x="3589147" y="315379"/>
                  </a:lnTo>
                  <a:lnTo>
                    <a:pt x="3582047" y="312928"/>
                  </a:lnTo>
                  <a:lnTo>
                    <a:pt x="3577894" y="323227"/>
                  </a:lnTo>
                  <a:lnTo>
                    <a:pt x="3592995" y="328422"/>
                  </a:lnTo>
                  <a:lnTo>
                    <a:pt x="3596246" y="317830"/>
                  </a:lnTo>
                  <a:close/>
                </a:path>
                <a:path w="3796665" h="394334">
                  <a:moveTo>
                    <a:pt x="3636403" y="332282"/>
                  </a:moveTo>
                  <a:lnTo>
                    <a:pt x="3629368" y="329653"/>
                  </a:lnTo>
                  <a:lnTo>
                    <a:pt x="3622332" y="327025"/>
                  </a:lnTo>
                  <a:lnTo>
                    <a:pt x="3618115" y="337273"/>
                  </a:lnTo>
                  <a:lnTo>
                    <a:pt x="3633076" y="342874"/>
                  </a:lnTo>
                  <a:lnTo>
                    <a:pt x="3636403" y="332282"/>
                  </a:lnTo>
                  <a:close/>
                </a:path>
                <a:path w="3796665" h="394334">
                  <a:moveTo>
                    <a:pt x="3676396" y="347243"/>
                  </a:moveTo>
                  <a:lnTo>
                    <a:pt x="3669360" y="344614"/>
                  </a:lnTo>
                  <a:lnTo>
                    <a:pt x="3662324" y="341985"/>
                  </a:lnTo>
                  <a:lnTo>
                    <a:pt x="3658057" y="352221"/>
                  </a:lnTo>
                  <a:lnTo>
                    <a:pt x="3673017" y="357809"/>
                  </a:lnTo>
                  <a:lnTo>
                    <a:pt x="3676396" y="347243"/>
                  </a:lnTo>
                  <a:close/>
                </a:path>
                <a:path w="3796665" h="394334">
                  <a:moveTo>
                    <a:pt x="3716388" y="362204"/>
                  </a:moveTo>
                  <a:lnTo>
                    <a:pt x="3709352" y="359575"/>
                  </a:lnTo>
                  <a:lnTo>
                    <a:pt x="3702316" y="356946"/>
                  </a:lnTo>
                  <a:lnTo>
                    <a:pt x="3697986" y="367157"/>
                  </a:lnTo>
                  <a:lnTo>
                    <a:pt x="3712946" y="372757"/>
                  </a:lnTo>
                  <a:lnTo>
                    <a:pt x="3716388" y="362204"/>
                  </a:lnTo>
                  <a:close/>
                </a:path>
                <a:path w="3796665" h="394334">
                  <a:moveTo>
                    <a:pt x="3756368" y="377164"/>
                  </a:moveTo>
                  <a:lnTo>
                    <a:pt x="3749332" y="374535"/>
                  </a:lnTo>
                  <a:lnTo>
                    <a:pt x="3742296" y="371906"/>
                  </a:lnTo>
                  <a:lnTo>
                    <a:pt x="3737914" y="382092"/>
                  </a:lnTo>
                  <a:lnTo>
                    <a:pt x="3752875" y="387692"/>
                  </a:lnTo>
                  <a:lnTo>
                    <a:pt x="3756368" y="377164"/>
                  </a:lnTo>
                  <a:close/>
                </a:path>
                <a:path w="3796665" h="394334">
                  <a:moveTo>
                    <a:pt x="3796360" y="392125"/>
                  </a:moveTo>
                  <a:lnTo>
                    <a:pt x="3782288" y="386867"/>
                  </a:lnTo>
                  <a:lnTo>
                    <a:pt x="3779228" y="393839"/>
                  </a:lnTo>
                  <a:lnTo>
                    <a:pt x="3795776" y="393839"/>
                  </a:lnTo>
                  <a:lnTo>
                    <a:pt x="3796360" y="39212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6112091" y="6950265"/>
              <a:ext cx="313055" cy="48260"/>
            </a:xfrm>
            <a:custGeom>
              <a:avLst/>
              <a:gdLst/>
              <a:ahLst/>
              <a:cxnLst/>
              <a:rect l="l" t="t" r="r" b="b"/>
              <a:pathLst>
                <a:path w="313054" h="48259">
                  <a:moveTo>
                    <a:pt x="16992" y="45885"/>
                  </a:moveTo>
                  <a:lnTo>
                    <a:pt x="14859" y="34988"/>
                  </a:lnTo>
                  <a:lnTo>
                    <a:pt x="7429" y="36106"/>
                  </a:lnTo>
                  <a:lnTo>
                    <a:pt x="0" y="37223"/>
                  </a:lnTo>
                  <a:lnTo>
                    <a:pt x="1219" y="48247"/>
                  </a:lnTo>
                  <a:lnTo>
                    <a:pt x="16992" y="45885"/>
                  </a:lnTo>
                  <a:close/>
                </a:path>
                <a:path w="313054" h="48259">
                  <a:moveTo>
                    <a:pt x="59080" y="39560"/>
                  </a:moveTo>
                  <a:lnTo>
                    <a:pt x="57048" y="28651"/>
                  </a:lnTo>
                  <a:lnTo>
                    <a:pt x="49618" y="29768"/>
                  </a:lnTo>
                  <a:lnTo>
                    <a:pt x="42189" y="30886"/>
                  </a:lnTo>
                  <a:lnTo>
                    <a:pt x="43307" y="41922"/>
                  </a:lnTo>
                  <a:lnTo>
                    <a:pt x="59080" y="39560"/>
                  </a:lnTo>
                  <a:close/>
                </a:path>
                <a:path w="313054" h="48259">
                  <a:moveTo>
                    <a:pt x="101219" y="33655"/>
                  </a:moveTo>
                  <a:lnTo>
                    <a:pt x="99288" y="22720"/>
                  </a:lnTo>
                  <a:lnTo>
                    <a:pt x="91833" y="23622"/>
                  </a:lnTo>
                  <a:lnTo>
                    <a:pt x="84378" y="24523"/>
                  </a:lnTo>
                  <a:lnTo>
                    <a:pt x="85394" y="35560"/>
                  </a:lnTo>
                  <a:lnTo>
                    <a:pt x="101219" y="33655"/>
                  </a:lnTo>
                  <a:close/>
                </a:path>
                <a:path w="313054" h="48259">
                  <a:moveTo>
                    <a:pt x="143471" y="28549"/>
                  </a:moveTo>
                  <a:lnTo>
                    <a:pt x="141643" y="17602"/>
                  </a:lnTo>
                  <a:lnTo>
                    <a:pt x="134188" y="18503"/>
                  </a:lnTo>
                  <a:lnTo>
                    <a:pt x="126733" y="19405"/>
                  </a:lnTo>
                  <a:lnTo>
                    <a:pt x="127647" y="30454"/>
                  </a:lnTo>
                  <a:lnTo>
                    <a:pt x="143471" y="28549"/>
                  </a:lnTo>
                  <a:close/>
                </a:path>
                <a:path w="313054" h="48259">
                  <a:moveTo>
                    <a:pt x="185724" y="23456"/>
                  </a:moveTo>
                  <a:lnTo>
                    <a:pt x="183997" y="12496"/>
                  </a:lnTo>
                  <a:lnTo>
                    <a:pt x="176542" y="13398"/>
                  </a:lnTo>
                  <a:lnTo>
                    <a:pt x="169087" y="14300"/>
                  </a:lnTo>
                  <a:lnTo>
                    <a:pt x="169887" y="25361"/>
                  </a:lnTo>
                  <a:lnTo>
                    <a:pt x="185724" y="23456"/>
                  </a:lnTo>
                  <a:close/>
                </a:path>
                <a:path w="313054" h="48259">
                  <a:moveTo>
                    <a:pt x="228003" y="18630"/>
                  </a:moveTo>
                  <a:lnTo>
                    <a:pt x="226390" y="7645"/>
                  </a:lnTo>
                  <a:lnTo>
                    <a:pt x="218909" y="8318"/>
                  </a:lnTo>
                  <a:lnTo>
                    <a:pt x="211455" y="9194"/>
                  </a:lnTo>
                  <a:lnTo>
                    <a:pt x="212153" y="20269"/>
                  </a:lnTo>
                  <a:lnTo>
                    <a:pt x="220065" y="19342"/>
                  </a:lnTo>
                  <a:lnTo>
                    <a:pt x="228003" y="18630"/>
                  </a:lnTo>
                  <a:close/>
                </a:path>
                <a:path w="313054" h="48259">
                  <a:moveTo>
                    <a:pt x="270395" y="14808"/>
                  </a:moveTo>
                  <a:lnTo>
                    <a:pt x="268884" y="3822"/>
                  </a:lnTo>
                  <a:lnTo>
                    <a:pt x="261404" y="4495"/>
                  </a:lnTo>
                  <a:lnTo>
                    <a:pt x="253923" y="5168"/>
                  </a:lnTo>
                  <a:lnTo>
                    <a:pt x="254520" y="16243"/>
                  </a:lnTo>
                  <a:lnTo>
                    <a:pt x="270395" y="14808"/>
                  </a:lnTo>
                  <a:close/>
                </a:path>
                <a:path w="313054" h="48259">
                  <a:moveTo>
                    <a:pt x="312788" y="10998"/>
                  </a:moveTo>
                  <a:lnTo>
                    <a:pt x="311378" y="0"/>
                  </a:lnTo>
                  <a:lnTo>
                    <a:pt x="303898" y="673"/>
                  </a:lnTo>
                  <a:lnTo>
                    <a:pt x="296418" y="1346"/>
                  </a:lnTo>
                  <a:lnTo>
                    <a:pt x="296900" y="12433"/>
                  </a:lnTo>
                  <a:lnTo>
                    <a:pt x="312788" y="1099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6451005" y="6946865"/>
              <a:ext cx="612140" cy="0"/>
            </a:xfrm>
            <a:custGeom>
              <a:avLst/>
              <a:gdLst/>
              <a:ahLst/>
              <a:cxnLst/>
              <a:rect l="l" t="t" r="r" b="b"/>
              <a:pathLst>
                <a:path w="612140" h="0">
                  <a:moveTo>
                    <a:pt x="0" y="0"/>
                  </a:moveTo>
                  <a:lnTo>
                    <a:pt x="611816" y="0"/>
                  </a:lnTo>
                </a:path>
              </a:pathLst>
            </a:custGeom>
            <a:ln w="24008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4995595" y="6945858"/>
              <a:ext cx="3683635" cy="369570"/>
            </a:xfrm>
            <a:custGeom>
              <a:avLst/>
              <a:gdLst/>
              <a:ahLst/>
              <a:cxnLst/>
              <a:rect l="l" t="t" r="r" b="b"/>
              <a:pathLst>
                <a:path w="3683634" h="369570">
                  <a:moveTo>
                    <a:pt x="16459" y="369341"/>
                  </a:moveTo>
                  <a:lnTo>
                    <a:pt x="14173" y="363486"/>
                  </a:lnTo>
                  <a:lnTo>
                    <a:pt x="0" y="368312"/>
                  </a:lnTo>
                  <a:lnTo>
                    <a:pt x="304" y="369341"/>
                  </a:lnTo>
                  <a:lnTo>
                    <a:pt x="16459" y="369341"/>
                  </a:lnTo>
                  <a:close/>
                </a:path>
                <a:path w="3683634" h="369570">
                  <a:moveTo>
                    <a:pt x="58470" y="360070"/>
                  </a:moveTo>
                  <a:lnTo>
                    <a:pt x="54470" y="349732"/>
                  </a:lnTo>
                  <a:lnTo>
                    <a:pt x="47383" y="352145"/>
                  </a:lnTo>
                  <a:lnTo>
                    <a:pt x="40297" y="354558"/>
                  </a:lnTo>
                  <a:lnTo>
                    <a:pt x="43383" y="365213"/>
                  </a:lnTo>
                  <a:lnTo>
                    <a:pt x="58470" y="360070"/>
                  </a:lnTo>
                  <a:close/>
                </a:path>
                <a:path w="3683634" h="369570">
                  <a:moveTo>
                    <a:pt x="98831" y="346608"/>
                  </a:moveTo>
                  <a:lnTo>
                    <a:pt x="94869" y="336245"/>
                  </a:lnTo>
                  <a:lnTo>
                    <a:pt x="87757" y="338594"/>
                  </a:lnTo>
                  <a:lnTo>
                    <a:pt x="80645" y="340944"/>
                  </a:lnTo>
                  <a:lnTo>
                    <a:pt x="83693" y="351599"/>
                  </a:lnTo>
                  <a:lnTo>
                    <a:pt x="98831" y="346608"/>
                  </a:lnTo>
                  <a:close/>
                </a:path>
                <a:path w="3683634" h="369570">
                  <a:moveTo>
                    <a:pt x="139242" y="333298"/>
                  </a:moveTo>
                  <a:lnTo>
                    <a:pt x="135318" y="322922"/>
                  </a:lnTo>
                  <a:lnTo>
                    <a:pt x="128206" y="325272"/>
                  </a:lnTo>
                  <a:lnTo>
                    <a:pt x="121094" y="327621"/>
                  </a:lnTo>
                  <a:lnTo>
                    <a:pt x="124104" y="338289"/>
                  </a:lnTo>
                  <a:lnTo>
                    <a:pt x="139242" y="333298"/>
                  </a:lnTo>
                  <a:close/>
                </a:path>
                <a:path w="3683634" h="369570">
                  <a:moveTo>
                    <a:pt x="179654" y="319976"/>
                  </a:moveTo>
                  <a:lnTo>
                    <a:pt x="175768" y="309587"/>
                  </a:lnTo>
                  <a:lnTo>
                    <a:pt x="168656" y="311937"/>
                  </a:lnTo>
                  <a:lnTo>
                    <a:pt x="161544" y="314286"/>
                  </a:lnTo>
                  <a:lnTo>
                    <a:pt x="164515" y="324967"/>
                  </a:lnTo>
                  <a:lnTo>
                    <a:pt x="179654" y="319976"/>
                  </a:lnTo>
                  <a:close/>
                </a:path>
                <a:path w="3683634" h="369570">
                  <a:moveTo>
                    <a:pt x="220167" y="306984"/>
                  </a:moveTo>
                  <a:lnTo>
                    <a:pt x="216331" y="296570"/>
                  </a:lnTo>
                  <a:lnTo>
                    <a:pt x="209181" y="298831"/>
                  </a:lnTo>
                  <a:lnTo>
                    <a:pt x="202031" y="301078"/>
                  </a:lnTo>
                  <a:lnTo>
                    <a:pt x="204965" y="311785"/>
                  </a:lnTo>
                  <a:lnTo>
                    <a:pt x="220167" y="306984"/>
                  </a:lnTo>
                  <a:close/>
                </a:path>
                <a:path w="3683634" h="369570">
                  <a:moveTo>
                    <a:pt x="260743" y="294195"/>
                  </a:moveTo>
                  <a:lnTo>
                    <a:pt x="256959" y="283768"/>
                  </a:lnTo>
                  <a:lnTo>
                    <a:pt x="249809" y="286016"/>
                  </a:lnTo>
                  <a:lnTo>
                    <a:pt x="242658" y="288277"/>
                  </a:lnTo>
                  <a:lnTo>
                    <a:pt x="245541" y="298983"/>
                  </a:lnTo>
                  <a:lnTo>
                    <a:pt x="260743" y="294195"/>
                  </a:lnTo>
                  <a:close/>
                </a:path>
                <a:path w="3683634" h="369570">
                  <a:moveTo>
                    <a:pt x="301307" y="281393"/>
                  </a:moveTo>
                  <a:lnTo>
                    <a:pt x="297573" y="270954"/>
                  </a:lnTo>
                  <a:lnTo>
                    <a:pt x="290423" y="273202"/>
                  </a:lnTo>
                  <a:lnTo>
                    <a:pt x="283273" y="275450"/>
                  </a:lnTo>
                  <a:lnTo>
                    <a:pt x="286105" y="286181"/>
                  </a:lnTo>
                  <a:lnTo>
                    <a:pt x="301307" y="281393"/>
                  </a:lnTo>
                  <a:close/>
                </a:path>
                <a:path w="3683634" h="369570">
                  <a:moveTo>
                    <a:pt x="341998" y="268960"/>
                  </a:moveTo>
                  <a:lnTo>
                    <a:pt x="338302" y="258495"/>
                  </a:lnTo>
                  <a:lnTo>
                    <a:pt x="331127" y="260642"/>
                  </a:lnTo>
                  <a:lnTo>
                    <a:pt x="323951" y="262788"/>
                  </a:lnTo>
                  <a:lnTo>
                    <a:pt x="326732" y="273532"/>
                  </a:lnTo>
                  <a:lnTo>
                    <a:pt x="341998" y="268960"/>
                  </a:lnTo>
                  <a:close/>
                </a:path>
                <a:path w="3683634" h="369570">
                  <a:moveTo>
                    <a:pt x="382739" y="256768"/>
                  </a:moveTo>
                  <a:lnTo>
                    <a:pt x="379107" y="246291"/>
                  </a:lnTo>
                  <a:lnTo>
                    <a:pt x="371932" y="248437"/>
                  </a:lnTo>
                  <a:lnTo>
                    <a:pt x="364756" y="250583"/>
                  </a:lnTo>
                  <a:lnTo>
                    <a:pt x="367474" y="261340"/>
                  </a:lnTo>
                  <a:lnTo>
                    <a:pt x="382739" y="256768"/>
                  </a:lnTo>
                  <a:close/>
                </a:path>
                <a:path w="3683634" h="369570">
                  <a:moveTo>
                    <a:pt x="423506" y="244589"/>
                  </a:moveTo>
                  <a:lnTo>
                    <a:pt x="419925" y="234086"/>
                  </a:lnTo>
                  <a:lnTo>
                    <a:pt x="412750" y="236232"/>
                  </a:lnTo>
                  <a:lnTo>
                    <a:pt x="405574" y="238379"/>
                  </a:lnTo>
                  <a:lnTo>
                    <a:pt x="408241" y="249148"/>
                  </a:lnTo>
                  <a:lnTo>
                    <a:pt x="423506" y="244589"/>
                  </a:lnTo>
                  <a:close/>
                </a:path>
                <a:path w="3683634" h="369570">
                  <a:moveTo>
                    <a:pt x="464375" y="232803"/>
                  </a:moveTo>
                  <a:lnTo>
                    <a:pt x="460857" y="222288"/>
                  </a:lnTo>
                  <a:lnTo>
                    <a:pt x="453644" y="224307"/>
                  </a:lnTo>
                  <a:lnTo>
                    <a:pt x="446430" y="226326"/>
                  </a:lnTo>
                  <a:lnTo>
                    <a:pt x="449033" y="237109"/>
                  </a:lnTo>
                  <a:lnTo>
                    <a:pt x="464375" y="232803"/>
                  </a:lnTo>
                  <a:close/>
                </a:path>
                <a:path w="3683634" h="369570">
                  <a:moveTo>
                    <a:pt x="505333" y="221322"/>
                  </a:moveTo>
                  <a:lnTo>
                    <a:pt x="501878" y="210781"/>
                  </a:lnTo>
                  <a:lnTo>
                    <a:pt x="494665" y="212801"/>
                  </a:lnTo>
                  <a:lnTo>
                    <a:pt x="487451" y="214820"/>
                  </a:lnTo>
                  <a:lnTo>
                    <a:pt x="489991" y="225628"/>
                  </a:lnTo>
                  <a:lnTo>
                    <a:pt x="505333" y="221322"/>
                  </a:lnTo>
                  <a:close/>
                </a:path>
                <a:path w="3683634" h="369570">
                  <a:moveTo>
                    <a:pt x="546277" y="209842"/>
                  </a:moveTo>
                  <a:lnTo>
                    <a:pt x="542886" y="199288"/>
                  </a:lnTo>
                  <a:lnTo>
                    <a:pt x="535673" y="201307"/>
                  </a:lnTo>
                  <a:lnTo>
                    <a:pt x="528459" y="203327"/>
                  </a:lnTo>
                  <a:lnTo>
                    <a:pt x="530936" y="214147"/>
                  </a:lnTo>
                  <a:lnTo>
                    <a:pt x="546277" y="209842"/>
                  </a:lnTo>
                  <a:close/>
                </a:path>
                <a:path w="3683634" h="369570">
                  <a:moveTo>
                    <a:pt x="587362" y="198793"/>
                  </a:moveTo>
                  <a:lnTo>
                    <a:pt x="584034" y="188214"/>
                  </a:lnTo>
                  <a:lnTo>
                    <a:pt x="576783" y="190093"/>
                  </a:lnTo>
                  <a:lnTo>
                    <a:pt x="569531" y="191973"/>
                  </a:lnTo>
                  <a:lnTo>
                    <a:pt x="571931" y="202793"/>
                  </a:lnTo>
                  <a:lnTo>
                    <a:pt x="587362" y="198793"/>
                  </a:lnTo>
                  <a:close/>
                </a:path>
                <a:path w="3683634" h="369570">
                  <a:moveTo>
                    <a:pt x="628523" y="188112"/>
                  </a:moveTo>
                  <a:lnTo>
                    <a:pt x="625271" y="177507"/>
                  </a:lnTo>
                  <a:lnTo>
                    <a:pt x="618020" y="179387"/>
                  </a:lnTo>
                  <a:lnTo>
                    <a:pt x="610768" y="181267"/>
                  </a:lnTo>
                  <a:lnTo>
                    <a:pt x="613105" y="192112"/>
                  </a:lnTo>
                  <a:lnTo>
                    <a:pt x="628523" y="188112"/>
                  </a:lnTo>
                  <a:close/>
                </a:path>
                <a:path w="3683634" h="369570">
                  <a:moveTo>
                    <a:pt x="669683" y="177419"/>
                  </a:moveTo>
                  <a:lnTo>
                    <a:pt x="666508" y="166801"/>
                  </a:lnTo>
                  <a:lnTo>
                    <a:pt x="659257" y="168681"/>
                  </a:lnTo>
                  <a:lnTo>
                    <a:pt x="652005" y="170561"/>
                  </a:lnTo>
                  <a:lnTo>
                    <a:pt x="654265" y="181432"/>
                  </a:lnTo>
                  <a:lnTo>
                    <a:pt x="669683" y="177419"/>
                  </a:lnTo>
                  <a:close/>
                </a:path>
                <a:path w="3683634" h="369570">
                  <a:moveTo>
                    <a:pt x="710971" y="167195"/>
                  </a:moveTo>
                  <a:lnTo>
                    <a:pt x="707859" y="156540"/>
                  </a:lnTo>
                  <a:lnTo>
                    <a:pt x="700570" y="158267"/>
                  </a:lnTo>
                  <a:lnTo>
                    <a:pt x="693280" y="159994"/>
                  </a:lnTo>
                  <a:lnTo>
                    <a:pt x="695464" y="170865"/>
                  </a:lnTo>
                  <a:lnTo>
                    <a:pt x="710971" y="167195"/>
                  </a:lnTo>
                  <a:close/>
                </a:path>
                <a:path w="3683634" h="369570">
                  <a:moveTo>
                    <a:pt x="752348" y="157391"/>
                  </a:moveTo>
                  <a:lnTo>
                    <a:pt x="749312" y="146723"/>
                  </a:lnTo>
                  <a:lnTo>
                    <a:pt x="742022" y="148450"/>
                  </a:lnTo>
                  <a:lnTo>
                    <a:pt x="734733" y="150177"/>
                  </a:lnTo>
                  <a:lnTo>
                    <a:pt x="736841" y="161061"/>
                  </a:lnTo>
                  <a:lnTo>
                    <a:pt x="752348" y="157391"/>
                  </a:lnTo>
                  <a:close/>
                </a:path>
                <a:path w="3683634" h="369570">
                  <a:moveTo>
                    <a:pt x="793724" y="147599"/>
                  </a:moveTo>
                  <a:lnTo>
                    <a:pt x="790778" y="136906"/>
                  </a:lnTo>
                  <a:lnTo>
                    <a:pt x="783488" y="138633"/>
                  </a:lnTo>
                  <a:lnTo>
                    <a:pt x="776198" y="140360"/>
                  </a:lnTo>
                  <a:lnTo>
                    <a:pt x="778230" y="151269"/>
                  </a:lnTo>
                  <a:lnTo>
                    <a:pt x="793724" y="147599"/>
                  </a:lnTo>
                  <a:close/>
                </a:path>
                <a:path w="3683634" h="369570">
                  <a:moveTo>
                    <a:pt x="835215" y="138252"/>
                  </a:moveTo>
                  <a:lnTo>
                    <a:pt x="832345" y="127533"/>
                  </a:lnTo>
                  <a:lnTo>
                    <a:pt x="825017" y="129082"/>
                  </a:lnTo>
                  <a:lnTo>
                    <a:pt x="817676" y="130644"/>
                  </a:lnTo>
                  <a:lnTo>
                    <a:pt x="819632" y="141554"/>
                  </a:lnTo>
                  <a:lnTo>
                    <a:pt x="835215" y="138252"/>
                  </a:lnTo>
                  <a:close/>
                </a:path>
                <a:path w="3683634" h="369570">
                  <a:moveTo>
                    <a:pt x="876808" y="129413"/>
                  </a:moveTo>
                  <a:lnTo>
                    <a:pt x="874026" y="118668"/>
                  </a:lnTo>
                  <a:lnTo>
                    <a:pt x="866698" y="120230"/>
                  </a:lnTo>
                  <a:lnTo>
                    <a:pt x="859358" y="121793"/>
                  </a:lnTo>
                  <a:lnTo>
                    <a:pt x="861225" y="132727"/>
                  </a:lnTo>
                  <a:lnTo>
                    <a:pt x="876808" y="129413"/>
                  </a:lnTo>
                  <a:close/>
                </a:path>
                <a:path w="3683634" h="369570">
                  <a:moveTo>
                    <a:pt x="918400" y="120586"/>
                  </a:moveTo>
                  <a:lnTo>
                    <a:pt x="915708" y="109829"/>
                  </a:lnTo>
                  <a:lnTo>
                    <a:pt x="908380" y="111391"/>
                  </a:lnTo>
                  <a:lnTo>
                    <a:pt x="901039" y="112953"/>
                  </a:lnTo>
                  <a:lnTo>
                    <a:pt x="902830" y="123901"/>
                  </a:lnTo>
                  <a:lnTo>
                    <a:pt x="918400" y="120586"/>
                  </a:lnTo>
                  <a:close/>
                </a:path>
                <a:path w="3683634" h="369570">
                  <a:moveTo>
                    <a:pt x="960094" y="112191"/>
                  </a:moveTo>
                  <a:lnTo>
                    <a:pt x="957478" y="101409"/>
                  </a:lnTo>
                  <a:lnTo>
                    <a:pt x="950112" y="102781"/>
                  </a:lnTo>
                  <a:lnTo>
                    <a:pt x="942733" y="104152"/>
                  </a:lnTo>
                  <a:lnTo>
                    <a:pt x="944435" y="115112"/>
                  </a:lnTo>
                  <a:lnTo>
                    <a:pt x="960094" y="112191"/>
                  </a:lnTo>
                  <a:close/>
                </a:path>
                <a:path w="3683634" h="369570">
                  <a:moveTo>
                    <a:pt x="1001877" y="104406"/>
                  </a:moveTo>
                  <a:lnTo>
                    <a:pt x="999363" y="93599"/>
                  </a:lnTo>
                  <a:lnTo>
                    <a:pt x="991997" y="94970"/>
                  </a:lnTo>
                  <a:lnTo>
                    <a:pt x="984618" y="96342"/>
                  </a:lnTo>
                  <a:lnTo>
                    <a:pt x="986218" y="107315"/>
                  </a:lnTo>
                  <a:lnTo>
                    <a:pt x="1001877" y="104406"/>
                  </a:lnTo>
                  <a:close/>
                </a:path>
                <a:path w="3683634" h="369570">
                  <a:moveTo>
                    <a:pt x="1043686" y="96621"/>
                  </a:moveTo>
                  <a:lnTo>
                    <a:pt x="1041260" y="85801"/>
                  </a:lnTo>
                  <a:lnTo>
                    <a:pt x="1033894" y="87172"/>
                  </a:lnTo>
                  <a:lnTo>
                    <a:pt x="1026515" y="88544"/>
                  </a:lnTo>
                  <a:lnTo>
                    <a:pt x="1028026" y="99542"/>
                  </a:lnTo>
                  <a:lnTo>
                    <a:pt x="1043686" y="96621"/>
                  </a:lnTo>
                  <a:close/>
                </a:path>
                <a:path w="3683634" h="369570">
                  <a:moveTo>
                    <a:pt x="1085557" y="89217"/>
                  </a:moveTo>
                  <a:lnTo>
                    <a:pt x="1083221" y="78371"/>
                  </a:lnTo>
                  <a:lnTo>
                    <a:pt x="1075817" y="79540"/>
                  </a:lnTo>
                  <a:lnTo>
                    <a:pt x="1068412" y="80708"/>
                  </a:lnTo>
                  <a:lnTo>
                    <a:pt x="1069822" y="91706"/>
                  </a:lnTo>
                  <a:lnTo>
                    <a:pt x="1085557" y="89217"/>
                  </a:lnTo>
                  <a:close/>
                </a:path>
                <a:path w="3683634" h="369570">
                  <a:moveTo>
                    <a:pt x="1127556" y="82562"/>
                  </a:moveTo>
                  <a:lnTo>
                    <a:pt x="1125321" y="71704"/>
                  </a:lnTo>
                  <a:lnTo>
                    <a:pt x="1117917" y="72872"/>
                  </a:lnTo>
                  <a:lnTo>
                    <a:pt x="1110513" y="74041"/>
                  </a:lnTo>
                  <a:lnTo>
                    <a:pt x="1111821" y="85064"/>
                  </a:lnTo>
                  <a:lnTo>
                    <a:pt x="1127556" y="82562"/>
                  </a:lnTo>
                  <a:close/>
                </a:path>
                <a:path w="3683634" h="369570">
                  <a:moveTo>
                    <a:pt x="1169543" y="75895"/>
                  </a:moveTo>
                  <a:lnTo>
                    <a:pt x="1167409" y="65024"/>
                  </a:lnTo>
                  <a:lnTo>
                    <a:pt x="1160005" y="66192"/>
                  </a:lnTo>
                  <a:lnTo>
                    <a:pt x="1152601" y="67360"/>
                  </a:lnTo>
                  <a:lnTo>
                    <a:pt x="1153820" y="78397"/>
                  </a:lnTo>
                  <a:lnTo>
                    <a:pt x="1169543" y="75895"/>
                  </a:lnTo>
                  <a:close/>
                </a:path>
                <a:path w="3683634" h="369570">
                  <a:moveTo>
                    <a:pt x="1211580" y="69507"/>
                  </a:moveTo>
                  <a:lnTo>
                    <a:pt x="1209548" y="58597"/>
                  </a:lnTo>
                  <a:lnTo>
                    <a:pt x="1202105" y="59563"/>
                  </a:lnTo>
                  <a:lnTo>
                    <a:pt x="1194689" y="60667"/>
                  </a:lnTo>
                  <a:lnTo>
                    <a:pt x="1195806" y="71716"/>
                  </a:lnTo>
                  <a:lnTo>
                    <a:pt x="1203680" y="70535"/>
                  </a:lnTo>
                  <a:lnTo>
                    <a:pt x="1211580" y="69507"/>
                  </a:lnTo>
                  <a:close/>
                </a:path>
                <a:path w="3683634" h="369570">
                  <a:moveTo>
                    <a:pt x="1253744" y="64046"/>
                  </a:moveTo>
                  <a:lnTo>
                    <a:pt x="1251813" y="53124"/>
                  </a:lnTo>
                  <a:lnTo>
                    <a:pt x="1244371" y="54089"/>
                  </a:lnTo>
                  <a:lnTo>
                    <a:pt x="1236929" y="55054"/>
                  </a:lnTo>
                  <a:lnTo>
                    <a:pt x="1237957" y="66090"/>
                  </a:lnTo>
                  <a:lnTo>
                    <a:pt x="1253744" y="64046"/>
                  </a:lnTo>
                  <a:close/>
                </a:path>
                <a:path w="3683634" h="369570">
                  <a:moveTo>
                    <a:pt x="1295908" y="58572"/>
                  </a:moveTo>
                  <a:lnTo>
                    <a:pt x="1294079" y="47637"/>
                  </a:lnTo>
                  <a:lnTo>
                    <a:pt x="1286637" y="48602"/>
                  </a:lnTo>
                  <a:lnTo>
                    <a:pt x="1279194" y="49568"/>
                  </a:lnTo>
                  <a:lnTo>
                    <a:pt x="1280121" y="60629"/>
                  </a:lnTo>
                  <a:lnTo>
                    <a:pt x="1295908" y="58572"/>
                  </a:lnTo>
                  <a:close/>
                </a:path>
                <a:path w="3683634" h="369570">
                  <a:moveTo>
                    <a:pt x="2109774" y="1092"/>
                  </a:moveTo>
                  <a:lnTo>
                    <a:pt x="2102281" y="546"/>
                  </a:lnTo>
                  <a:lnTo>
                    <a:pt x="2094788" y="0"/>
                  </a:lnTo>
                  <a:lnTo>
                    <a:pt x="2093544" y="11023"/>
                  </a:lnTo>
                  <a:lnTo>
                    <a:pt x="2109444" y="12179"/>
                  </a:lnTo>
                  <a:lnTo>
                    <a:pt x="2109774" y="1092"/>
                  </a:lnTo>
                  <a:close/>
                </a:path>
                <a:path w="3683634" h="369570">
                  <a:moveTo>
                    <a:pt x="2152319" y="4178"/>
                  </a:moveTo>
                  <a:lnTo>
                    <a:pt x="2144826" y="3632"/>
                  </a:lnTo>
                  <a:lnTo>
                    <a:pt x="2137333" y="3086"/>
                  </a:lnTo>
                  <a:lnTo>
                    <a:pt x="2135987" y="14097"/>
                  </a:lnTo>
                  <a:lnTo>
                    <a:pt x="2151888" y="15252"/>
                  </a:lnTo>
                  <a:lnTo>
                    <a:pt x="2152319" y="4178"/>
                  </a:lnTo>
                  <a:close/>
                </a:path>
                <a:path w="3683634" h="369570">
                  <a:moveTo>
                    <a:pt x="2194839" y="7683"/>
                  </a:moveTo>
                  <a:lnTo>
                    <a:pt x="2187371" y="6896"/>
                  </a:lnTo>
                  <a:lnTo>
                    <a:pt x="2179904" y="6121"/>
                  </a:lnTo>
                  <a:lnTo>
                    <a:pt x="2178443" y="17106"/>
                  </a:lnTo>
                  <a:lnTo>
                    <a:pt x="2194306" y="18770"/>
                  </a:lnTo>
                  <a:lnTo>
                    <a:pt x="2194839" y="7683"/>
                  </a:lnTo>
                  <a:close/>
                </a:path>
                <a:path w="3683634" h="369570">
                  <a:moveTo>
                    <a:pt x="2237270" y="12166"/>
                  </a:moveTo>
                  <a:lnTo>
                    <a:pt x="2229802" y="11379"/>
                  </a:lnTo>
                  <a:lnTo>
                    <a:pt x="2222335" y="10591"/>
                  </a:lnTo>
                  <a:lnTo>
                    <a:pt x="2220772" y="21564"/>
                  </a:lnTo>
                  <a:lnTo>
                    <a:pt x="2236635" y="23241"/>
                  </a:lnTo>
                  <a:lnTo>
                    <a:pt x="2237270" y="12166"/>
                  </a:lnTo>
                  <a:close/>
                </a:path>
                <a:path w="3683634" h="369570">
                  <a:moveTo>
                    <a:pt x="2279688" y="16649"/>
                  </a:moveTo>
                  <a:lnTo>
                    <a:pt x="2272220" y="15862"/>
                  </a:lnTo>
                  <a:lnTo>
                    <a:pt x="2264753" y="15074"/>
                  </a:lnTo>
                  <a:lnTo>
                    <a:pt x="2263089" y="26047"/>
                  </a:lnTo>
                  <a:lnTo>
                    <a:pt x="2278951" y="27724"/>
                  </a:lnTo>
                  <a:lnTo>
                    <a:pt x="2279688" y="16649"/>
                  </a:lnTo>
                  <a:close/>
                </a:path>
                <a:path w="3683634" h="369570">
                  <a:moveTo>
                    <a:pt x="2322118" y="21145"/>
                  </a:moveTo>
                  <a:lnTo>
                    <a:pt x="2314651" y="20358"/>
                  </a:lnTo>
                  <a:lnTo>
                    <a:pt x="2307183" y="19570"/>
                  </a:lnTo>
                  <a:lnTo>
                    <a:pt x="2305418" y="30518"/>
                  </a:lnTo>
                  <a:lnTo>
                    <a:pt x="2321280" y="32194"/>
                  </a:lnTo>
                  <a:lnTo>
                    <a:pt x="2322118" y="21145"/>
                  </a:lnTo>
                  <a:close/>
                </a:path>
                <a:path w="3683634" h="369570">
                  <a:moveTo>
                    <a:pt x="2364409" y="26631"/>
                  </a:moveTo>
                  <a:lnTo>
                    <a:pt x="2356980" y="25603"/>
                  </a:lnTo>
                  <a:lnTo>
                    <a:pt x="2349538" y="24574"/>
                  </a:lnTo>
                  <a:lnTo>
                    <a:pt x="2347684" y="35496"/>
                  </a:lnTo>
                  <a:lnTo>
                    <a:pt x="2363482" y="37693"/>
                  </a:lnTo>
                  <a:lnTo>
                    <a:pt x="2364409" y="26631"/>
                  </a:lnTo>
                  <a:close/>
                </a:path>
                <a:path w="3683634" h="369570">
                  <a:moveTo>
                    <a:pt x="2406662" y="32499"/>
                  </a:moveTo>
                  <a:lnTo>
                    <a:pt x="2399233" y="31470"/>
                  </a:lnTo>
                  <a:lnTo>
                    <a:pt x="2391791" y="30441"/>
                  </a:lnTo>
                  <a:lnTo>
                    <a:pt x="2389835" y="41351"/>
                  </a:lnTo>
                  <a:lnTo>
                    <a:pt x="2405634" y="43548"/>
                  </a:lnTo>
                  <a:lnTo>
                    <a:pt x="2406662" y="32499"/>
                  </a:lnTo>
                  <a:close/>
                </a:path>
                <a:path w="3683634" h="369570">
                  <a:moveTo>
                    <a:pt x="2448928" y="38366"/>
                  </a:moveTo>
                  <a:lnTo>
                    <a:pt x="2441498" y="37338"/>
                  </a:lnTo>
                  <a:lnTo>
                    <a:pt x="2434056" y="36309"/>
                  </a:lnTo>
                  <a:lnTo>
                    <a:pt x="2432012" y="47205"/>
                  </a:lnTo>
                  <a:lnTo>
                    <a:pt x="2447798" y="49403"/>
                  </a:lnTo>
                  <a:lnTo>
                    <a:pt x="2448928" y="38366"/>
                  </a:lnTo>
                  <a:close/>
                </a:path>
                <a:path w="3683634" h="369570">
                  <a:moveTo>
                    <a:pt x="2491181" y="44259"/>
                  </a:moveTo>
                  <a:lnTo>
                    <a:pt x="2483751" y="43218"/>
                  </a:lnTo>
                  <a:lnTo>
                    <a:pt x="2476309" y="42189"/>
                  </a:lnTo>
                  <a:lnTo>
                    <a:pt x="2474163" y="53073"/>
                  </a:lnTo>
                  <a:lnTo>
                    <a:pt x="2489962" y="55270"/>
                  </a:lnTo>
                  <a:lnTo>
                    <a:pt x="2491181" y="44259"/>
                  </a:lnTo>
                  <a:close/>
                </a:path>
                <a:path w="3683634" h="369570">
                  <a:moveTo>
                    <a:pt x="2533218" y="51536"/>
                  </a:moveTo>
                  <a:lnTo>
                    <a:pt x="2525814" y="50266"/>
                  </a:lnTo>
                  <a:lnTo>
                    <a:pt x="2518410" y="48996"/>
                  </a:lnTo>
                  <a:lnTo>
                    <a:pt x="2516174" y="59855"/>
                  </a:lnTo>
                  <a:lnTo>
                    <a:pt x="2531884" y="62560"/>
                  </a:lnTo>
                  <a:lnTo>
                    <a:pt x="2533218" y="51536"/>
                  </a:lnTo>
                  <a:close/>
                </a:path>
                <a:path w="3683634" h="369570">
                  <a:moveTo>
                    <a:pt x="2575268" y="58762"/>
                  </a:moveTo>
                  <a:lnTo>
                    <a:pt x="2567863" y="57492"/>
                  </a:lnTo>
                  <a:lnTo>
                    <a:pt x="2560459" y="56222"/>
                  </a:lnTo>
                  <a:lnTo>
                    <a:pt x="2558135" y="67068"/>
                  </a:lnTo>
                  <a:lnTo>
                    <a:pt x="2573845" y="69773"/>
                  </a:lnTo>
                  <a:lnTo>
                    <a:pt x="2575268" y="58762"/>
                  </a:lnTo>
                  <a:close/>
                </a:path>
                <a:path w="3683634" h="369570">
                  <a:moveTo>
                    <a:pt x="2617305" y="66001"/>
                  </a:moveTo>
                  <a:lnTo>
                    <a:pt x="2609900" y="64731"/>
                  </a:lnTo>
                  <a:lnTo>
                    <a:pt x="2602496" y="63461"/>
                  </a:lnTo>
                  <a:lnTo>
                    <a:pt x="2600071" y="74295"/>
                  </a:lnTo>
                  <a:lnTo>
                    <a:pt x="2615793" y="76987"/>
                  </a:lnTo>
                  <a:lnTo>
                    <a:pt x="2617305" y="66001"/>
                  </a:lnTo>
                  <a:close/>
                </a:path>
                <a:path w="3683634" h="369570">
                  <a:moveTo>
                    <a:pt x="2659278" y="73571"/>
                  </a:moveTo>
                  <a:lnTo>
                    <a:pt x="2651925" y="72072"/>
                  </a:lnTo>
                  <a:lnTo>
                    <a:pt x="2644559" y="70624"/>
                  </a:lnTo>
                  <a:lnTo>
                    <a:pt x="2642044" y="81432"/>
                  </a:lnTo>
                  <a:lnTo>
                    <a:pt x="2649867" y="82956"/>
                  </a:lnTo>
                  <a:lnTo>
                    <a:pt x="2657678" y="84556"/>
                  </a:lnTo>
                  <a:lnTo>
                    <a:pt x="2659278" y="73571"/>
                  </a:lnTo>
                  <a:close/>
                </a:path>
                <a:path w="3683634" h="369570">
                  <a:moveTo>
                    <a:pt x="2701061" y="82118"/>
                  </a:moveTo>
                  <a:lnTo>
                    <a:pt x="2693708" y="80619"/>
                  </a:lnTo>
                  <a:lnTo>
                    <a:pt x="2686354" y="79121"/>
                  </a:lnTo>
                  <a:lnTo>
                    <a:pt x="2683751" y="89890"/>
                  </a:lnTo>
                  <a:lnTo>
                    <a:pt x="2699372" y="93091"/>
                  </a:lnTo>
                  <a:lnTo>
                    <a:pt x="2701061" y="82118"/>
                  </a:lnTo>
                  <a:close/>
                </a:path>
                <a:path w="3683634" h="369570">
                  <a:moveTo>
                    <a:pt x="2742857" y="90665"/>
                  </a:moveTo>
                  <a:lnTo>
                    <a:pt x="2735503" y="89166"/>
                  </a:lnTo>
                  <a:lnTo>
                    <a:pt x="2728150" y="87668"/>
                  </a:lnTo>
                  <a:lnTo>
                    <a:pt x="2725458" y="98425"/>
                  </a:lnTo>
                  <a:lnTo>
                    <a:pt x="2741079" y="101625"/>
                  </a:lnTo>
                  <a:lnTo>
                    <a:pt x="2742857" y="90665"/>
                  </a:lnTo>
                  <a:close/>
                </a:path>
                <a:path w="3683634" h="369570">
                  <a:moveTo>
                    <a:pt x="2784652" y="99225"/>
                  </a:moveTo>
                  <a:lnTo>
                    <a:pt x="2777299" y="97726"/>
                  </a:lnTo>
                  <a:lnTo>
                    <a:pt x="2769946" y="96227"/>
                  </a:lnTo>
                  <a:lnTo>
                    <a:pt x="2767165" y="106972"/>
                  </a:lnTo>
                  <a:lnTo>
                    <a:pt x="2782798" y="110159"/>
                  </a:lnTo>
                  <a:lnTo>
                    <a:pt x="2784652" y="99225"/>
                  </a:lnTo>
                  <a:close/>
                </a:path>
                <a:path w="3683634" h="369570">
                  <a:moveTo>
                    <a:pt x="2826334" y="108242"/>
                  </a:moveTo>
                  <a:lnTo>
                    <a:pt x="2819031" y="106514"/>
                  </a:lnTo>
                  <a:lnTo>
                    <a:pt x="2811729" y="104787"/>
                  </a:lnTo>
                  <a:lnTo>
                    <a:pt x="2808871" y="115493"/>
                  </a:lnTo>
                  <a:lnTo>
                    <a:pt x="2824391" y="119176"/>
                  </a:lnTo>
                  <a:lnTo>
                    <a:pt x="2826334" y="108242"/>
                  </a:lnTo>
                  <a:close/>
                </a:path>
                <a:path w="3683634" h="369570">
                  <a:moveTo>
                    <a:pt x="2867837" y="118071"/>
                  </a:moveTo>
                  <a:lnTo>
                    <a:pt x="2860535" y="116344"/>
                  </a:lnTo>
                  <a:lnTo>
                    <a:pt x="2853232" y="114617"/>
                  </a:lnTo>
                  <a:lnTo>
                    <a:pt x="2850286" y="125310"/>
                  </a:lnTo>
                  <a:lnTo>
                    <a:pt x="2865805" y="128981"/>
                  </a:lnTo>
                  <a:lnTo>
                    <a:pt x="2867837" y="118071"/>
                  </a:lnTo>
                  <a:close/>
                </a:path>
                <a:path w="3683634" h="369570">
                  <a:moveTo>
                    <a:pt x="2909341" y="127901"/>
                  </a:moveTo>
                  <a:lnTo>
                    <a:pt x="2902039" y="126174"/>
                  </a:lnTo>
                  <a:lnTo>
                    <a:pt x="2894736" y="124447"/>
                  </a:lnTo>
                  <a:lnTo>
                    <a:pt x="2891713" y="135115"/>
                  </a:lnTo>
                  <a:lnTo>
                    <a:pt x="2907233" y="138798"/>
                  </a:lnTo>
                  <a:lnTo>
                    <a:pt x="2909341" y="127901"/>
                  </a:lnTo>
                  <a:close/>
                </a:path>
                <a:path w="3683634" h="369570">
                  <a:moveTo>
                    <a:pt x="2950857" y="137731"/>
                  </a:moveTo>
                  <a:lnTo>
                    <a:pt x="2943555" y="136004"/>
                  </a:lnTo>
                  <a:lnTo>
                    <a:pt x="2936252" y="134277"/>
                  </a:lnTo>
                  <a:lnTo>
                    <a:pt x="2933154" y="144932"/>
                  </a:lnTo>
                  <a:lnTo>
                    <a:pt x="2948660" y="148602"/>
                  </a:lnTo>
                  <a:lnTo>
                    <a:pt x="2950857" y="137731"/>
                  </a:lnTo>
                  <a:close/>
                </a:path>
                <a:path w="3683634" h="369570">
                  <a:moveTo>
                    <a:pt x="2992259" y="147980"/>
                  </a:moveTo>
                  <a:lnTo>
                    <a:pt x="2985008" y="146037"/>
                  </a:lnTo>
                  <a:lnTo>
                    <a:pt x="2977756" y="144094"/>
                  </a:lnTo>
                  <a:lnTo>
                    <a:pt x="2974581" y="154711"/>
                  </a:lnTo>
                  <a:lnTo>
                    <a:pt x="2989986" y="158851"/>
                  </a:lnTo>
                  <a:lnTo>
                    <a:pt x="2992259" y="147980"/>
                  </a:lnTo>
                  <a:close/>
                </a:path>
                <a:path w="3683634" h="369570">
                  <a:moveTo>
                    <a:pt x="3033445" y="159042"/>
                  </a:moveTo>
                  <a:lnTo>
                    <a:pt x="3026194" y="157099"/>
                  </a:lnTo>
                  <a:lnTo>
                    <a:pt x="3018942" y="155155"/>
                  </a:lnTo>
                  <a:lnTo>
                    <a:pt x="3015691" y="165747"/>
                  </a:lnTo>
                  <a:lnTo>
                    <a:pt x="3031096" y="169887"/>
                  </a:lnTo>
                  <a:lnTo>
                    <a:pt x="3033445" y="159042"/>
                  </a:lnTo>
                  <a:close/>
                </a:path>
                <a:path w="3683634" h="369570">
                  <a:moveTo>
                    <a:pt x="3074644" y="170103"/>
                  </a:moveTo>
                  <a:lnTo>
                    <a:pt x="3067393" y="168160"/>
                  </a:lnTo>
                  <a:lnTo>
                    <a:pt x="3060141" y="166217"/>
                  </a:lnTo>
                  <a:lnTo>
                    <a:pt x="3056813" y="176796"/>
                  </a:lnTo>
                  <a:lnTo>
                    <a:pt x="3072219" y="180936"/>
                  </a:lnTo>
                  <a:lnTo>
                    <a:pt x="3074644" y="170103"/>
                  </a:lnTo>
                  <a:close/>
                </a:path>
                <a:path w="3683634" h="369570">
                  <a:moveTo>
                    <a:pt x="3115830" y="181165"/>
                  </a:moveTo>
                  <a:lnTo>
                    <a:pt x="3108579" y="179222"/>
                  </a:lnTo>
                  <a:lnTo>
                    <a:pt x="3101327" y="177279"/>
                  </a:lnTo>
                  <a:lnTo>
                    <a:pt x="3097923" y="187833"/>
                  </a:lnTo>
                  <a:lnTo>
                    <a:pt x="3113328" y="191973"/>
                  </a:lnTo>
                  <a:lnTo>
                    <a:pt x="3115830" y="181165"/>
                  </a:lnTo>
                  <a:close/>
                </a:path>
                <a:path w="3683634" h="369570">
                  <a:moveTo>
                    <a:pt x="3156953" y="192455"/>
                  </a:moveTo>
                  <a:lnTo>
                    <a:pt x="3149765" y="190296"/>
                  </a:lnTo>
                  <a:lnTo>
                    <a:pt x="3142513" y="188353"/>
                  </a:lnTo>
                  <a:lnTo>
                    <a:pt x="3139033" y="198882"/>
                  </a:lnTo>
                  <a:lnTo>
                    <a:pt x="3146729" y="200952"/>
                  </a:lnTo>
                  <a:lnTo>
                    <a:pt x="3154375" y="203250"/>
                  </a:lnTo>
                  <a:lnTo>
                    <a:pt x="3156953" y="192455"/>
                  </a:lnTo>
                  <a:close/>
                </a:path>
                <a:path w="3683634" h="369570">
                  <a:moveTo>
                    <a:pt x="3197809" y="204698"/>
                  </a:moveTo>
                  <a:lnTo>
                    <a:pt x="3190621" y="202539"/>
                  </a:lnTo>
                  <a:lnTo>
                    <a:pt x="3183432" y="200380"/>
                  </a:lnTo>
                  <a:lnTo>
                    <a:pt x="3179876" y="210883"/>
                  </a:lnTo>
                  <a:lnTo>
                    <a:pt x="3195155" y="215468"/>
                  </a:lnTo>
                  <a:lnTo>
                    <a:pt x="3197809" y="204698"/>
                  </a:lnTo>
                  <a:close/>
                </a:path>
                <a:path w="3683634" h="369570">
                  <a:moveTo>
                    <a:pt x="3238665" y="216941"/>
                  </a:moveTo>
                  <a:lnTo>
                    <a:pt x="3231477" y="214782"/>
                  </a:lnTo>
                  <a:lnTo>
                    <a:pt x="3224288" y="212623"/>
                  </a:lnTo>
                  <a:lnTo>
                    <a:pt x="3220669" y="223113"/>
                  </a:lnTo>
                  <a:lnTo>
                    <a:pt x="3235947" y="227698"/>
                  </a:lnTo>
                  <a:lnTo>
                    <a:pt x="3238665" y="216941"/>
                  </a:lnTo>
                  <a:close/>
                </a:path>
                <a:path w="3683634" h="369570">
                  <a:moveTo>
                    <a:pt x="3279521" y="229196"/>
                  </a:moveTo>
                  <a:lnTo>
                    <a:pt x="3272332" y="227037"/>
                  </a:lnTo>
                  <a:lnTo>
                    <a:pt x="3265144" y="224878"/>
                  </a:lnTo>
                  <a:lnTo>
                    <a:pt x="3261449" y="235343"/>
                  </a:lnTo>
                  <a:lnTo>
                    <a:pt x="3276727" y="239928"/>
                  </a:lnTo>
                  <a:lnTo>
                    <a:pt x="3279521" y="229196"/>
                  </a:lnTo>
                  <a:close/>
                </a:path>
                <a:path w="3683634" h="369570">
                  <a:moveTo>
                    <a:pt x="3320364" y="241439"/>
                  </a:moveTo>
                  <a:lnTo>
                    <a:pt x="3313176" y="239280"/>
                  </a:lnTo>
                  <a:lnTo>
                    <a:pt x="3305987" y="237121"/>
                  </a:lnTo>
                  <a:lnTo>
                    <a:pt x="3302228" y="247573"/>
                  </a:lnTo>
                  <a:lnTo>
                    <a:pt x="3317506" y="252145"/>
                  </a:lnTo>
                  <a:lnTo>
                    <a:pt x="3320364" y="241439"/>
                  </a:lnTo>
                  <a:close/>
                </a:path>
                <a:path w="3683634" h="369570">
                  <a:moveTo>
                    <a:pt x="3360902" y="254660"/>
                  </a:moveTo>
                  <a:lnTo>
                    <a:pt x="3353778" y="252310"/>
                  </a:lnTo>
                  <a:lnTo>
                    <a:pt x="3346653" y="249961"/>
                  </a:lnTo>
                  <a:lnTo>
                    <a:pt x="3342830" y="260362"/>
                  </a:lnTo>
                  <a:lnTo>
                    <a:pt x="3357969" y="265366"/>
                  </a:lnTo>
                  <a:lnTo>
                    <a:pt x="3360902" y="254660"/>
                  </a:lnTo>
                  <a:close/>
                </a:path>
                <a:path w="3683634" h="369570">
                  <a:moveTo>
                    <a:pt x="3401403" y="268046"/>
                  </a:moveTo>
                  <a:lnTo>
                    <a:pt x="3394278" y="265696"/>
                  </a:lnTo>
                  <a:lnTo>
                    <a:pt x="3387153" y="263347"/>
                  </a:lnTo>
                  <a:lnTo>
                    <a:pt x="3383267" y="273735"/>
                  </a:lnTo>
                  <a:lnTo>
                    <a:pt x="3398405" y="278739"/>
                  </a:lnTo>
                  <a:lnTo>
                    <a:pt x="3401403" y="268046"/>
                  </a:lnTo>
                  <a:close/>
                </a:path>
                <a:path w="3683634" h="369570">
                  <a:moveTo>
                    <a:pt x="3441890" y="281419"/>
                  </a:moveTo>
                  <a:lnTo>
                    <a:pt x="3434765" y="279069"/>
                  </a:lnTo>
                  <a:lnTo>
                    <a:pt x="3427641" y="276720"/>
                  </a:lnTo>
                  <a:lnTo>
                    <a:pt x="3423691" y="287083"/>
                  </a:lnTo>
                  <a:lnTo>
                    <a:pt x="3438829" y="292087"/>
                  </a:lnTo>
                  <a:lnTo>
                    <a:pt x="3441890" y="281419"/>
                  </a:lnTo>
                  <a:close/>
                </a:path>
                <a:path w="3683634" h="369570">
                  <a:moveTo>
                    <a:pt x="3482390" y="294792"/>
                  </a:moveTo>
                  <a:lnTo>
                    <a:pt x="3475266" y="292442"/>
                  </a:lnTo>
                  <a:lnTo>
                    <a:pt x="3468141" y="290093"/>
                  </a:lnTo>
                  <a:lnTo>
                    <a:pt x="3464128" y="300431"/>
                  </a:lnTo>
                  <a:lnTo>
                    <a:pt x="3479266" y="305435"/>
                  </a:lnTo>
                  <a:lnTo>
                    <a:pt x="3482390" y="294792"/>
                  </a:lnTo>
                  <a:close/>
                </a:path>
                <a:path w="3683634" h="369570">
                  <a:moveTo>
                    <a:pt x="3522738" y="308610"/>
                  </a:moveTo>
                  <a:lnTo>
                    <a:pt x="3515677" y="306070"/>
                  </a:lnTo>
                  <a:lnTo>
                    <a:pt x="3508616" y="303530"/>
                  </a:lnTo>
                  <a:lnTo>
                    <a:pt x="3504539" y="313842"/>
                  </a:lnTo>
                  <a:lnTo>
                    <a:pt x="3519551" y="319252"/>
                  </a:lnTo>
                  <a:lnTo>
                    <a:pt x="3522738" y="308610"/>
                  </a:lnTo>
                  <a:close/>
                </a:path>
                <a:path w="3683634" h="369570">
                  <a:moveTo>
                    <a:pt x="3562858" y="323062"/>
                  </a:moveTo>
                  <a:lnTo>
                    <a:pt x="3555796" y="320522"/>
                  </a:lnTo>
                  <a:lnTo>
                    <a:pt x="3548735" y="317982"/>
                  </a:lnTo>
                  <a:lnTo>
                    <a:pt x="3544608" y="328269"/>
                  </a:lnTo>
                  <a:lnTo>
                    <a:pt x="3559606" y="333679"/>
                  </a:lnTo>
                  <a:lnTo>
                    <a:pt x="3562858" y="323062"/>
                  </a:lnTo>
                  <a:close/>
                </a:path>
                <a:path w="3683634" h="369570">
                  <a:moveTo>
                    <a:pt x="3602977" y="337515"/>
                  </a:moveTo>
                  <a:lnTo>
                    <a:pt x="3595916" y="334975"/>
                  </a:lnTo>
                  <a:lnTo>
                    <a:pt x="3588855" y="332435"/>
                  </a:lnTo>
                  <a:lnTo>
                    <a:pt x="3584664" y="342696"/>
                  </a:lnTo>
                  <a:lnTo>
                    <a:pt x="3599675" y="348107"/>
                  </a:lnTo>
                  <a:lnTo>
                    <a:pt x="3602977" y="337515"/>
                  </a:lnTo>
                  <a:close/>
                </a:path>
                <a:path w="3683634" h="369570">
                  <a:moveTo>
                    <a:pt x="3643096" y="351967"/>
                  </a:moveTo>
                  <a:lnTo>
                    <a:pt x="3636035" y="349427"/>
                  </a:lnTo>
                  <a:lnTo>
                    <a:pt x="3628974" y="346887"/>
                  </a:lnTo>
                  <a:lnTo>
                    <a:pt x="3624719" y="357136"/>
                  </a:lnTo>
                  <a:lnTo>
                    <a:pt x="3639731" y="362534"/>
                  </a:lnTo>
                  <a:lnTo>
                    <a:pt x="3643096" y="351967"/>
                  </a:lnTo>
                  <a:close/>
                </a:path>
                <a:path w="3683634" h="369570">
                  <a:moveTo>
                    <a:pt x="3683216" y="366420"/>
                  </a:moveTo>
                  <a:lnTo>
                    <a:pt x="3669093" y="361340"/>
                  </a:lnTo>
                  <a:lnTo>
                    <a:pt x="3665715" y="369341"/>
                  </a:lnTo>
                  <a:lnTo>
                    <a:pt x="3682263" y="369341"/>
                  </a:lnTo>
                  <a:lnTo>
                    <a:pt x="3683216" y="36642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6274791" y="6969455"/>
              <a:ext cx="271145" cy="37465"/>
            </a:xfrm>
            <a:custGeom>
              <a:avLst/>
              <a:gdLst/>
              <a:ahLst/>
              <a:cxnLst/>
              <a:rect l="l" t="t" r="r" b="b"/>
              <a:pathLst>
                <a:path w="271145" h="37465">
                  <a:moveTo>
                    <a:pt x="16713" y="34975"/>
                  </a:moveTo>
                  <a:lnTo>
                    <a:pt x="14884" y="24041"/>
                  </a:lnTo>
                  <a:lnTo>
                    <a:pt x="7442" y="25006"/>
                  </a:lnTo>
                  <a:lnTo>
                    <a:pt x="0" y="25971"/>
                  </a:lnTo>
                  <a:lnTo>
                    <a:pt x="927" y="37033"/>
                  </a:lnTo>
                  <a:lnTo>
                    <a:pt x="16713" y="34975"/>
                  </a:lnTo>
                  <a:close/>
                </a:path>
                <a:path w="271145" h="37465">
                  <a:moveTo>
                    <a:pt x="58877" y="29540"/>
                  </a:moveTo>
                  <a:lnTo>
                    <a:pt x="57150" y="18592"/>
                  </a:lnTo>
                  <a:lnTo>
                    <a:pt x="49707" y="19532"/>
                  </a:lnTo>
                  <a:lnTo>
                    <a:pt x="42265" y="20497"/>
                  </a:lnTo>
                  <a:lnTo>
                    <a:pt x="43091" y="31572"/>
                  </a:lnTo>
                  <a:lnTo>
                    <a:pt x="58877" y="29540"/>
                  </a:lnTo>
                  <a:close/>
                </a:path>
                <a:path w="271145" h="37465">
                  <a:moveTo>
                    <a:pt x="101193" y="25412"/>
                  </a:moveTo>
                  <a:lnTo>
                    <a:pt x="99568" y="14439"/>
                  </a:lnTo>
                  <a:lnTo>
                    <a:pt x="92100" y="15176"/>
                  </a:lnTo>
                  <a:lnTo>
                    <a:pt x="84632" y="15925"/>
                  </a:lnTo>
                  <a:lnTo>
                    <a:pt x="85344" y="26987"/>
                  </a:lnTo>
                  <a:lnTo>
                    <a:pt x="101193" y="25412"/>
                  </a:lnTo>
                  <a:close/>
                </a:path>
                <a:path w="271145" h="37465">
                  <a:moveTo>
                    <a:pt x="143497" y="21196"/>
                  </a:moveTo>
                  <a:lnTo>
                    <a:pt x="141973" y="10210"/>
                  </a:lnTo>
                  <a:lnTo>
                    <a:pt x="134505" y="10947"/>
                  </a:lnTo>
                  <a:lnTo>
                    <a:pt x="127038" y="11696"/>
                  </a:lnTo>
                  <a:lnTo>
                    <a:pt x="127647" y="22771"/>
                  </a:lnTo>
                  <a:lnTo>
                    <a:pt x="143497" y="21196"/>
                  </a:lnTo>
                  <a:close/>
                </a:path>
                <a:path w="271145" h="37465">
                  <a:moveTo>
                    <a:pt x="185813" y="16967"/>
                  </a:moveTo>
                  <a:lnTo>
                    <a:pt x="184391" y="5981"/>
                  </a:lnTo>
                  <a:lnTo>
                    <a:pt x="176923" y="6718"/>
                  </a:lnTo>
                  <a:lnTo>
                    <a:pt x="169456" y="7467"/>
                  </a:lnTo>
                  <a:lnTo>
                    <a:pt x="169964" y="18554"/>
                  </a:lnTo>
                  <a:lnTo>
                    <a:pt x="185813" y="16967"/>
                  </a:lnTo>
                  <a:close/>
                </a:path>
                <a:path w="271145" h="37465">
                  <a:moveTo>
                    <a:pt x="228206" y="13931"/>
                  </a:moveTo>
                  <a:lnTo>
                    <a:pt x="226885" y="2921"/>
                  </a:lnTo>
                  <a:lnTo>
                    <a:pt x="219405" y="3429"/>
                  </a:lnTo>
                  <a:lnTo>
                    <a:pt x="211924" y="3949"/>
                  </a:lnTo>
                  <a:lnTo>
                    <a:pt x="212318" y="15024"/>
                  </a:lnTo>
                  <a:lnTo>
                    <a:pt x="228206" y="13931"/>
                  </a:lnTo>
                  <a:close/>
                </a:path>
                <a:path w="271145" h="37465">
                  <a:moveTo>
                    <a:pt x="270611" y="11023"/>
                  </a:moveTo>
                  <a:lnTo>
                    <a:pt x="269405" y="0"/>
                  </a:lnTo>
                  <a:lnTo>
                    <a:pt x="261924" y="508"/>
                  </a:lnTo>
                  <a:lnTo>
                    <a:pt x="254444" y="1016"/>
                  </a:lnTo>
                  <a:lnTo>
                    <a:pt x="254723" y="12115"/>
                  </a:lnTo>
                  <a:lnTo>
                    <a:pt x="270611" y="1102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6571764" y="6969135"/>
              <a:ext cx="483870" cy="0"/>
            </a:xfrm>
            <a:custGeom>
              <a:avLst/>
              <a:gdLst/>
              <a:ahLst/>
              <a:cxnLst/>
              <a:rect l="l" t="t" r="r" b="b"/>
              <a:pathLst>
                <a:path w="483870" h="0">
                  <a:moveTo>
                    <a:pt x="0" y="0"/>
                  </a:moveTo>
                  <a:lnTo>
                    <a:pt x="483552" y="0"/>
                  </a:lnTo>
                </a:path>
              </a:pathLst>
            </a:custGeom>
            <a:ln w="19009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5112982" y="6966928"/>
              <a:ext cx="3561715" cy="348615"/>
            </a:xfrm>
            <a:custGeom>
              <a:avLst/>
              <a:gdLst/>
              <a:ahLst/>
              <a:cxnLst/>
              <a:rect l="l" t="t" r="r" b="b"/>
              <a:pathLst>
                <a:path w="3561715" h="348615">
                  <a:moveTo>
                    <a:pt x="17564" y="348272"/>
                  </a:moveTo>
                  <a:lnTo>
                    <a:pt x="14198" y="339445"/>
                  </a:lnTo>
                  <a:lnTo>
                    <a:pt x="0" y="344170"/>
                  </a:lnTo>
                  <a:lnTo>
                    <a:pt x="1168" y="348272"/>
                  </a:lnTo>
                  <a:lnTo>
                    <a:pt x="17564" y="348272"/>
                  </a:lnTo>
                  <a:close/>
                </a:path>
                <a:path w="3561715" h="348615">
                  <a:moveTo>
                    <a:pt x="58496" y="336435"/>
                  </a:moveTo>
                  <a:lnTo>
                    <a:pt x="54584" y="326047"/>
                  </a:lnTo>
                  <a:lnTo>
                    <a:pt x="47485" y="328409"/>
                  </a:lnTo>
                  <a:lnTo>
                    <a:pt x="40386" y="330771"/>
                  </a:lnTo>
                  <a:lnTo>
                    <a:pt x="43383" y="341452"/>
                  </a:lnTo>
                  <a:lnTo>
                    <a:pt x="58496" y="336435"/>
                  </a:lnTo>
                  <a:close/>
                </a:path>
                <a:path w="3561715" h="348615">
                  <a:moveTo>
                    <a:pt x="98933" y="323354"/>
                  </a:moveTo>
                  <a:lnTo>
                    <a:pt x="95072" y="312953"/>
                  </a:lnTo>
                  <a:lnTo>
                    <a:pt x="87934" y="315226"/>
                  </a:lnTo>
                  <a:lnTo>
                    <a:pt x="80797" y="317500"/>
                  </a:lnTo>
                  <a:lnTo>
                    <a:pt x="83756" y="328180"/>
                  </a:lnTo>
                  <a:lnTo>
                    <a:pt x="98933" y="323354"/>
                  </a:lnTo>
                  <a:close/>
                </a:path>
                <a:path w="3561715" h="348615">
                  <a:moveTo>
                    <a:pt x="139433" y="310451"/>
                  </a:moveTo>
                  <a:lnTo>
                    <a:pt x="135623" y="300037"/>
                  </a:lnTo>
                  <a:lnTo>
                    <a:pt x="128485" y="302310"/>
                  </a:lnTo>
                  <a:lnTo>
                    <a:pt x="121348" y="304584"/>
                  </a:lnTo>
                  <a:lnTo>
                    <a:pt x="124269" y="315290"/>
                  </a:lnTo>
                  <a:lnTo>
                    <a:pt x="139433" y="310451"/>
                  </a:lnTo>
                  <a:close/>
                </a:path>
                <a:path w="3561715" h="348615">
                  <a:moveTo>
                    <a:pt x="179946" y="297548"/>
                  </a:moveTo>
                  <a:lnTo>
                    <a:pt x="176174" y="287121"/>
                  </a:lnTo>
                  <a:lnTo>
                    <a:pt x="169037" y="289394"/>
                  </a:lnTo>
                  <a:lnTo>
                    <a:pt x="161899" y="291668"/>
                  </a:lnTo>
                  <a:lnTo>
                    <a:pt x="164769" y="302387"/>
                  </a:lnTo>
                  <a:lnTo>
                    <a:pt x="179946" y="297548"/>
                  </a:lnTo>
                  <a:close/>
                </a:path>
                <a:path w="3561715" h="348615">
                  <a:moveTo>
                    <a:pt x="220548" y="284988"/>
                  </a:moveTo>
                  <a:lnTo>
                    <a:pt x="216814" y="274535"/>
                  </a:lnTo>
                  <a:lnTo>
                    <a:pt x="209651" y="276707"/>
                  </a:lnTo>
                  <a:lnTo>
                    <a:pt x="202488" y="278879"/>
                  </a:lnTo>
                  <a:lnTo>
                    <a:pt x="205308" y="289610"/>
                  </a:lnTo>
                  <a:lnTo>
                    <a:pt x="220548" y="284988"/>
                  </a:lnTo>
                  <a:close/>
                </a:path>
                <a:path w="3561715" h="348615">
                  <a:moveTo>
                    <a:pt x="261213" y="272656"/>
                  </a:moveTo>
                  <a:lnTo>
                    <a:pt x="257543" y="262191"/>
                  </a:lnTo>
                  <a:lnTo>
                    <a:pt x="250380" y="264363"/>
                  </a:lnTo>
                  <a:lnTo>
                    <a:pt x="243217" y="266534"/>
                  </a:lnTo>
                  <a:lnTo>
                    <a:pt x="245973" y="277279"/>
                  </a:lnTo>
                  <a:lnTo>
                    <a:pt x="261213" y="272656"/>
                  </a:lnTo>
                  <a:close/>
                </a:path>
                <a:path w="3561715" h="348615">
                  <a:moveTo>
                    <a:pt x="301891" y="260337"/>
                  </a:moveTo>
                  <a:lnTo>
                    <a:pt x="298272" y="249859"/>
                  </a:lnTo>
                  <a:lnTo>
                    <a:pt x="291109" y="252031"/>
                  </a:lnTo>
                  <a:lnTo>
                    <a:pt x="283946" y="254203"/>
                  </a:lnTo>
                  <a:lnTo>
                    <a:pt x="286651" y="264960"/>
                  </a:lnTo>
                  <a:lnTo>
                    <a:pt x="301891" y="260337"/>
                  </a:lnTo>
                  <a:close/>
                </a:path>
                <a:path w="3561715" h="348615">
                  <a:moveTo>
                    <a:pt x="342658" y="248386"/>
                  </a:moveTo>
                  <a:lnTo>
                    <a:pt x="339102" y="237871"/>
                  </a:lnTo>
                  <a:lnTo>
                    <a:pt x="331901" y="239928"/>
                  </a:lnTo>
                  <a:lnTo>
                    <a:pt x="324700" y="241985"/>
                  </a:lnTo>
                  <a:lnTo>
                    <a:pt x="327355" y="252742"/>
                  </a:lnTo>
                  <a:lnTo>
                    <a:pt x="342658" y="248386"/>
                  </a:lnTo>
                  <a:close/>
                </a:path>
                <a:path w="3561715" h="348615">
                  <a:moveTo>
                    <a:pt x="383540" y="236728"/>
                  </a:moveTo>
                  <a:lnTo>
                    <a:pt x="380034" y="226199"/>
                  </a:lnTo>
                  <a:lnTo>
                    <a:pt x="372833" y="228257"/>
                  </a:lnTo>
                  <a:lnTo>
                    <a:pt x="365633" y="230314"/>
                  </a:lnTo>
                  <a:lnTo>
                    <a:pt x="368223" y="241096"/>
                  </a:lnTo>
                  <a:lnTo>
                    <a:pt x="383540" y="236728"/>
                  </a:lnTo>
                  <a:close/>
                </a:path>
                <a:path w="3561715" h="348615">
                  <a:moveTo>
                    <a:pt x="424408" y="225094"/>
                  </a:moveTo>
                  <a:lnTo>
                    <a:pt x="420966" y="214541"/>
                  </a:lnTo>
                  <a:lnTo>
                    <a:pt x="413766" y="216598"/>
                  </a:lnTo>
                  <a:lnTo>
                    <a:pt x="406565" y="218655"/>
                  </a:lnTo>
                  <a:lnTo>
                    <a:pt x="409092" y="229450"/>
                  </a:lnTo>
                  <a:lnTo>
                    <a:pt x="424408" y="225094"/>
                  </a:lnTo>
                  <a:close/>
                </a:path>
                <a:path w="3561715" h="348615">
                  <a:moveTo>
                    <a:pt x="465378" y="213817"/>
                  </a:moveTo>
                  <a:lnTo>
                    <a:pt x="462000" y="203250"/>
                  </a:lnTo>
                  <a:lnTo>
                    <a:pt x="454761" y="205168"/>
                  </a:lnTo>
                  <a:lnTo>
                    <a:pt x="447522" y="207086"/>
                  </a:lnTo>
                  <a:lnTo>
                    <a:pt x="449986" y="217906"/>
                  </a:lnTo>
                  <a:lnTo>
                    <a:pt x="465378" y="213817"/>
                  </a:lnTo>
                  <a:close/>
                </a:path>
                <a:path w="3561715" h="348615">
                  <a:moveTo>
                    <a:pt x="506450" y="202933"/>
                  </a:moveTo>
                  <a:lnTo>
                    <a:pt x="503148" y="192341"/>
                  </a:lnTo>
                  <a:lnTo>
                    <a:pt x="495909" y="194259"/>
                  </a:lnTo>
                  <a:lnTo>
                    <a:pt x="488670" y="196176"/>
                  </a:lnTo>
                  <a:lnTo>
                    <a:pt x="491070" y="207010"/>
                  </a:lnTo>
                  <a:lnTo>
                    <a:pt x="506450" y="202933"/>
                  </a:lnTo>
                  <a:close/>
                </a:path>
                <a:path w="3561715" h="348615">
                  <a:moveTo>
                    <a:pt x="547522" y="192036"/>
                  </a:moveTo>
                  <a:lnTo>
                    <a:pt x="544283" y="181432"/>
                  </a:lnTo>
                  <a:lnTo>
                    <a:pt x="537044" y="183349"/>
                  </a:lnTo>
                  <a:lnTo>
                    <a:pt x="529805" y="185267"/>
                  </a:lnTo>
                  <a:lnTo>
                    <a:pt x="532130" y="196113"/>
                  </a:lnTo>
                  <a:lnTo>
                    <a:pt x="547522" y="192036"/>
                  </a:lnTo>
                  <a:close/>
                </a:path>
                <a:path w="3561715" h="348615">
                  <a:moveTo>
                    <a:pt x="588708" y="181546"/>
                  </a:moveTo>
                  <a:lnTo>
                    <a:pt x="585533" y="170916"/>
                  </a:lnTo>
                  <a:lnTo>
                    <a:pt x="578256" y="172681"/>
                  </a:lnTo>
                  <a:lnTo>
                    <a:pt x="570979" y="174447"/>
                  </a:lnTo>
                  <a:lnTo>
                    <a:pt x="573239" y="185305"/>
                  </a:lnTo>
                  <a:lnTo>
                    <a:pt x="588708" y="181546"/>
                  </a:lnTo>
                  <a:close/>
                </a:path>
                <a:path w="3561715" h="348615">
                  <a:moveTo>
                    <a:pt x="629983" y="171513"/>
                  </a:moveTo>
                  <a:lnTo>
                    <a:pt x="626897" y="160858"/>
                  </a:lnTo>
                  <a:lnTo>
                    <a:pt x="619620" y="162623"/>
                  </a:lnTo>
                  <a:lnTo>
                    <a:pt x="612343" y="164388"/>
                  </a:lnTo>
                  <a:lnTo>
                    <a:pt x="614527" y="175272"/>
                  </a:lnTo>
                  <a:lnTo>
                    <a:pt x="629983" y="171513"/>
                  </a:lnTo>
                  <a:close/>
                </a:path>
                <a:path w="3561715" h="348615">
                  <a:moveTo>
                    <a:pt x="671271" y="161467"/>
                  </a:moveTo>
                  <a:lnTo>
                    <a:pt x="668261" y="150799"/>
                  </a:lnTo>
                  <a:lnTo>
                    <a:pt x="660984" y="152565"/>
                  </a:lnTo>
                  <a:lnTo>
                    <a:pt x="653707" y="154330"/>
                  </a:lnTo>
                  <a:lnTo>
                    <a:pt x="655815" y="165227"/>
                  </a:lnTo>
                  <a:lnTo>
                    <a:pt x="671271" y="161467"/>
                  </a:lnTo>
                  <a:close/>
                </a:path>
                <a:path w="3561715" h="348615">
                  <a:moveTo>
                    <a:pt x="712635" y="151803"/>
                  </a:moveTo>
                  <a:lnTo>
                    <a:pt x="709701" y="141109"/>
                  </a:lnTo>
                  <a:lnTo>
                    <a:pt x="702386" y="142709"/>
                  </a:lnTo>
                  <a:lnTo>
                    <a:pt x="695071" y="144310"/>
                  </a:lnTo>
                  <a:lnTo>
                    <a:pt x="697090" y="155219"/>
                  </a:lnTo>
                  <a:lnTo>
                    <a:pt x="712635" y="151803"/>
                  </a:lnTo>
                  <a:close/>
                </a:path>
                <a:path w="3561715" h="348615">
                  <a:moveTo>
                    <a:pt x="754138" y="142709"/>
                  </a:moveTo>
                  <a:lnTo>
                    <a:pt x="751281" y="131991"/>
                  </a:lnTo>
                  <a:lnTo>
                    <a:pt x="743966" y="133591"/>
                  </a:lnTo>
                  <a:lnTo>
                    <a:pt x="736650" y="135191"/>
                  </a:lnTo>
                  <a:lnTo>
                    <a:pt x="738593" y="146113"/>
                  </a:lnTo>
                  <a:lnTo>
                    <a:pt x="754138" y="142709"/>
                  </a:lnTo>
                  <a:close/>
                </a:path>
                <a:path w="3561715" h="348615">
                  <a:moveTo>
                    <a:pt x="795642" y="133591"/>
                  </a:moveTo>
                  <a:lnTo>
                    <a:pt x="792873" y="122859"/>
                  </a:lnTo>
                  <a:lnTo>
                    <a:pt x="785558" y="124460"/>
                  </a:lnTo>
                  <a:lnTo>
                    <a:pt x="778243" y="126060"/>
                  </a:lnTo>
                  <a:lnTo>
                    <a:pt x="780097" y="137007"/>
                  </a:lnTo>
                  <a:lnTo>
                    <a:pt x="795642" y="133591"/>
                  </a:lnTo>
                  <a:close/>
                </a:path>
                <a:path w="3561715" h="348615">
                  <a:moveTo>
                    <a:pt x="837209" y="124828"/>
                  </a:moveTo>
                  <a:lnTo>
                    <a:pt x="834517" y="114071"/>
                  </a:lnTo>
                  <a:lnTo>
                    <a:pt x="827163" y="115493"/>
                  </a:lnTo>
                  <a:lnTo>
                    <a:pt x="819810" y="116916"/>
                  </a:lnTo>
                  <a:lnTo>
                    <a:pt x="821588" y="127863"/>
                  </a:lnTo>
                  <a:lnTo>
                    <a:pt x="837209" y="124828"/>
                  </a:lnTo>
                  <a:close/>
                </a:path>
                <a:path w="3561715" h="348615">
                  <a:moveTo>
                    <a:pt x="878916" y="116738"/>
                  </a:moveTo>
                  <a:lnTo>
                    <a:pt x="876312" y="105956"/>
                  </a:lnTo>
                  <a:lnTo>
                    <a:pt x="868959" y="107378"/>
                  </a:lnTo>
                  <a:lnTo>
                    <a:pt x="861606" y="108800"/>
                  </a:lnTo>
                  <a:lnTo>
                    <a:pt x="863295" y="119773"/>
                  </a:lnTo>
                  <a:lnTo>
                    <a:pt x="878916" y="116738"/>
                  </a:lnTo>
                  <a:close/>
                </a:path>
                <a:path w="3561715" h="348615">
                  <a:moveTo>
                    <a:pt x="920623" y="108648"/>
                  </a:moveTo>
                  <a:lnTo>
                    <a:pt x="918108" y="97853"/>
                  </a:lnTo>
                  <a:lnTo>
                    <a:pt x="910755" y="99275"/>
                  </a:lnTo>
                  <a:lnTo>
                    <a:pt x="903401" y="100698"/>
                  </a:lnTo>
                  <a:lnTo>
                    <a:pt x="905002" y="111683"/>
                  </a:lnTo>
                  <a:lnTo>
                    <a:pt x="920623" y="108648"/>
                  </a:lnTo>
                  <a:close/>
                </a:path>
                <a:path w="3561715" h="348615">
                  <a:moveTo>
                    <a:pt x="962380" y="100838"/>
                  </a:moveTo>
                  <a:lnTo>
                    <a:pt x="959954" y="90004"/>
                  </a:lnTo>
                  <a:lnTo>
                    <a:pt x="952563" y="91236"/>
                  </a:lnTo>
                  <a:lnTo>
                    <a:pt x="945197" y="92570"/>
                  </a:lnTo>
                  <a:lnTo>
                    <a:pt x="946696" y="103568"/>
                  </a:lnTo>
                  <a:lnTo>
                    <a:pt x="954532" y="102146"/>
                  </a:lnTo>
                  <a:lnTo>
                    <a:pt x="962380" y="100838"/>
                  </a:lnTo>
                  <a:close/>
                </a:path>
                <a:path w="3561715" h="348615">
                  <a:moveTo>
                    <a:pt x="1004277" y="93840"/>
                  </a:moveTo>
                  <a:lnTo>
                    <a:pt x="1001953" y="82994"/>
                  </a:lnTo>
                  <a:lnTo>
                    <a:pt x="994562" y="84226"/>
                  </a:lnTo>
                  <a:lnTo>
                    <a:pt x="987171" y="85458"/>
                  </a:lnTo>
                  <a:lnTo>
                    <a:pt x="988580" y="96456"/>
                  </a:lnTo>
                  <a:lnTo>
                    <a:pt x="1004277" y="93840"/>
                  </a:lnTo>
                  <a:close/>
                </a:path>
                <a:path w="3561715" h="348615">
                  <a:moveTo>
                    <a:pt x="1046175" y="86829"/>
                  </a:moveTo>
                  <a:lnTo>
                    <a:pt x="1043940" y="75971"/>
                  </a:lnTo>
                  <a:lnTo>
                    <a:pt x="1036548" y="77203"/>
                  </a:lnTo>
                  <a:lnTo>
                    <a:pt x="1029157" y="78435"/>
                  </a:lnTo>
                  <a:lnTo>
                    <a:pt x="1030478" y="89446"/>
                  </a:lnTo>
                  <a:lnTo>
                    <a:pt x="1046175" y="86829"/>
                  </a:lnTo>
                  <a:close/>
                </a:path>
                <a:path w="3561715" h="348615">
                  <a:moveTo>
                    <a:pt x="1088097" y="79933"/>
                  </a:moveTo>
                  <a:lnTo>
                    <a:pt x="1085951" y="69037"/>
                  </a:lnTo>
                  <a:lnTo>
                    <a:pt x="1078547" y="70192"/>
                  </a:lnTo>
                  <a:lnTo>
                    <a:pt x="1071156" y="71424"/>
                  </a:lnTo>
                  <a:lnTo>
                    <a:pt x="1072388" y="82461"/>
                  </a:lnTo>
                  <a:lnTo>
                    <a:pt x="1080236" y="81153"/>
                  </a:lnTo>
                  <a:lnTo>
                    <a:pt x="1088097" y="79933"/>
                  </a:lnTo>
                  <a:close/>
                </a:path>
                <a:path w="3561715" h="348615">
                  <a:moveTo>
                    <a:pt x="1130173" y="74142"/>
                  </a:moveTo>
                  <a:lnTo>
                    <a:pt x="1128128" y="63233"/>
                  </a:lnTo>
                  <a:lnTo>
                    <a:pt x="1120711" y="64262"/>
                  </a:lnTo>
                  <a:lnTo>
                    <a:pt x="1113294" y="65290"/>
                  </a:lnTo>
                  <a:lnTo>
                    <a:pt x="1114412" y="76327"/>
                  </a:lnTo>
                  <a:lnTo>
                    <a:pt x="1130173" y="74142"/>
                  </a:lnTo>
                  <a:close/>
                </a:path>
                <a:path w="3561715" h="348615">
                  <a:moveTo>
                    <a:pt x="1172260" y="68313"/>
                  </a:moveTo>
                  <a:lnTo>
                    <a:pt x="1170305" y="57391"/>
                  </a:lnTo>
                  <a:lnTo>
                    <a:pt x="1162888" y="58420"/>
                  </a:lnTo>
                  <a:lnTo>
                    <a:pt x="1155471" y="59448"/>
                  </a:lnTo>
                  <a:lnTo>
                    <a:pt x="1156487" y="70497"/>
                  </a:lnTo>
                  <a:lnTo>
                    <a:pt x="1172260" y="68313"/>
                  </a:lnTo>
                  <a:close/>
                </a:path>
                <a:path w="3561715" h="348615">
                  <a:moveTo>
                    <a:pt x="1214323" y="62471"/>
                  </a:moveTo>
                  <a:lnTo>
                    <a:pt x="1212469" y="51536"/>
                  </a:lnTo>
                  <a:lnTo>
                    <a:pt x="1205052" y="52565"/>
                  </a:lnTo>
                  <a:lnTo>
                    <a:pt x="1197635" y="53594"/>
                  </a:lnTo>
                  <a:lnTo>
                    <a:pt x="1198562" y="64655"/>
                  </a:lnTo>
                  <a:lnTo>
                    <a:pt x="1214323" y="62471"/>
                  </a:lnTo>
                  <a:close/>
                </a:path>
                <a:path w="3561715" h="348615">
                  <a:moveTo>
                    <a:pt x="1256550" y="57810"/>
                  </a:moveTo>
                  <a:lnTo>
                    <a:pt x="1254798" y="46850"/>
                  </a:lnTo>
                  <a:lnTo>
                    <a:pt x="1247355" y="47663"/>
                  </a:lnTo>
                  <a:lnTo>
                    <a:pt x="1239901" y="48475"/>
                  </a:lnTo>
                  <a:lnTo>
                    <a:pt x="1240739" y="59537"/>
                  </a:lnTo>
                  <a:lnTo>
                    <a:pt x="1256550" y="57810"/>
                  </a:lnTo>
                  <a:close/>
                </a:path>
                <a:path w="3561715" h="348615">
                  <a:moveTo>
                    <a:pt x="1298778" y="53200"/>
                  </a:moveTo>
                  <a:lnTo>
                    <a:pt x="1297127" y="42227"/>
                  </a:lnTo>
                  <a:lnTo>
                    <a:pt x="1289685" y="43040"/>
                  </a:lnTo>
                  <a:lnTo>
                    <a:pt x="1282230" y="43853"/>
                  </a:lnTo>
                  <a:lnTo>
                    <a:pt x="1282966" y="54927"/>
                  </a:lnTo>
                  <a:lnTo>
                    <a:pt x="1298778" y="53200"/>
                  </a:lnTo>
                  <a:close/>
                </a:path>
                <a:path w="3561715" h="348615">
                  <a:moveTo>
                    <a:pt x="1984870" y="914"/>
                  </a:moveTo>
                  <a:lnTo>
                    <a:pt x="1977390" y="457"/>
                  </a:lnTo>
                  <a:lnTo>
                    <a:pt x="1969897" y="0"/>
                  </a:lnTo>
                  <a:lnTo>
                    <a:pt x="1968804" y="11036"/>
                  </a:lnTo>
                  <a:lnTo>
                    <a:pt x="1984705" y="12001"/>
                  </a:lnTo>
                  <a:lnTo>
                    <a:pt x="1984870" y="914"/>
                  </a:lnTo>
                  <a:close/>
                </a:path>
                <a:path w="3561715" h="348615">
                  <a:moveTo>
                    <a:pt x="2027415" y="3492"/>
                  </a:moveTo>
                  <a:lnTo>
                    <a:pt x="2019935" y="3035"/>
                  </a:lnTo>
                  <a:lnTo>
                    <a:pt x="2012454" y="2578"/>
                  </a:lnTo>
                  <a:lnTo>
                    <a:pt x="2011248" y="13614"/>
                  </a:lnTo>
                  <a:lnTo>
                    <a:pt x="2027148" y="14566"/>
                  </a:lnTo>
                  <a:lnTo>
                    <a:pt x="2027415" y="3492"/>
                  </a:lnTo>
                  <a:close/>
                </a:path>
                <a:path w="3561715" h="348615">
                  <a:moveTo>
                    <a:pt x="2069960" y="6197"/>
                  </a:moveTo>
                  <a:lnTo>
                    <a:pt x="2062480" y="5600"/>
                  </a:lnTo>
                  <a:lnTo>
                    <a:pt x="2054999" y="5143"/>
                  </a:lnTo>
                  <a:lnTo>
                    <a:pt x="2053691" y="16167"/>
                  </a:lnTo>
                  <a:lnTo>
                    <a:pt x="2061629" y="16649"/>
                  </a:lnTo>
                  <a:lnTo>
                    <a:pt x="2069566" y="17297"/>
                  </a:lnTo>
                  <a:lnTo>
                    <a:pt x="2069960" y="6197"/>
                  </a:lnTo>
                  <a:close/>
                </a:path>
                <a:path w="3561715" h="348615">
                  <a:moveTo>
                    <a:pt x="2112378" y="10198"/>
                  </a:moveTo>
                  <a:lnTo>
                    <a:pt x="2104910" y="9499"/>
                  </a:lnTo>
                  <a:lnTo>
                    <a:pt x="2097443" y="8801"/>
                  </a:lnTo>
                  <a:lnTo>
                    <a:pt x="2096033" y="19799"/>
                  </a:lnTo>
                  <a:lnTo>
                    <a:pt x="2111895" y="21285"/>
                  </a:lnTo>
                  <a:lnTo>
                    <a:pt x="2112378" y="10198"/>
                  </a:lnTo>
                  <a:close/>
                </a:path>
                <a:path w="3561715" h="348615">
                  <a:moveTo>
                    <a:pt x="2154821" y="14160"/>
                  </a:moveTo>
                  <a:lnTo>
                    <a:pt x="2147354" y="13462"/>
                  </a:lnTo>
                  <a:lnTo>
                    <a:pt x="2139886" y="12763"/>
                  </a:lnTo>
                  <a:lnTo>
                    <a:pt x="2138375" y="23749"/>
                  </a:lnTo>
                  <a:lnTo>
                    <a:pt x="2154237" y="25234"/>
                  </a:lnTo>
                  <a:lnTo>
                    <a:pt x="2154821" y="14160"/>
                  </a:lnTo>
                  <a:close/>
                </a:path>
                <a:path w="3561715" h="348615">
                  <a:moveTo>
                    <a:pt x="2197252" y="18122"/>
                  </a:moveTo>
                  <a:lnTo>
                    <a:pt x="2189784" y="17424"/>
                  </a:lnTo>
                  <a:lnTo>
                    <a:pt x="2182317" y="16725"/>
                  </a:lnTo>
                  <a:lnTo>
                    <a:pt x="2180704" y="27711"/>
                  </a:lnTo>
                  <a:lnTo>
                    <a:pt x="2196566" y="29184"/>
                  </a:lnTo>
                  <a:lnTo>
                    <a:pt x="2197252" y="18122"/>
                  </a:lnTo>
                  <a:close/>
                </a:path>
                <a:path w="3561715" h="348615">
                  <a:moveTo>
                    <a:pt x="2239607" y="22847"/>
                  </a:moveTo>
                  <a:lnTo>
                    <a:pt x="2232164" y="21907"/>
                  </a:lnTo>
                  <a:lnTo>
                    <a:pt x="2224722" y="20967"/>
                  </a:lnTo>
                  <a:lnTo>
                    <a:pt x="2223020" y="31927"/>
                  </a:lnTo>
                  <a:lnTo>
                    <a:pt x="2238819" y="33921"/>
                  </a:lnTo>
                  <a:lnTo>
                    <a:pt x="2239607" y="22847"/>
                  </a:lnTo>
                  <a:close/>
                </a:path>
                <a:path w="3561715" h="348615">
                  <a:moveTo>
                    <a:pt x="2281885" y="28181"/>
                  </a:moveTo>
                  <a:lnTo>
                    <a:pt x="2274443" y="27241"/>
                  </a:lnTo>
                  <a:lnTo>
                    <a:pt x="2267000" y="26301"/>
                  </a:lnTo>
                  <a:lnTo>
                    <a:pt x="2265197" y="37249"/>
                  </a:lnTo>
                  <a:lnTo>
                    <a:pt x="2280996" y="39243"/>
                  </a:lnTo>
                  <a:lnTo>
                    <a:pt x="2281885" y="28181"/>
                  </a:lnTo>
                  <a:close/>
                </a:path>
                <a:path w="3561715" h="348615">
                  <a:moveTo>
                    <a:pt x="2324163" y="33515"/>
                  </a:moveTo>
                  <a:lnTo>
                    <a:pt x="2316721" y="32575"/>
                  </a:lnTo>
                  <a:lnTo>
                    <a:pt x="2309279" y="31635"/>
                  </a:lnTo>
                  <a:lnTo>
                    <a:pt x="2307386" y="42570"/>
                  </a:lnTo>
                  <a:lnTo>
                    <a:pt x="2323185" y="44564"/>
                  </a:lnTo>
                  <a:lnTo>
                    <a:pt x="2324163" y="33515"/>
                  </a:lnTo>
                  <a:close/>
                </a:path>
                <a:path w="3561715" h="348615">
                  <a:moveTo>
                    <a:pt x="2366441" y="38849"/>
                  </a:moveTo>
                  <a:lnTo>
                    <a:pt x="2358999" y="37909"/>
                  </a:lnTo>
                  <a:lnTo>
                    <a:pt x="2351557" y="36969"/>
                  </a:lnTo>
                  <a:lnTo>
                    <a:pt x="2349563" y="47891"/>
                  </a:lnTo>
                  <a:lnTo>
                    <a:pt x="2365362" y="49885"/>
                  </a:lnTo>
                  <a:lnTo>
                    <a:pt x="2366441" y="38849"/>
                  </a:lnTo>
                  <a:close/>
                </a:path>
                <a:path w="3561715" h="348615">
                  <a:moveTo>
                    <a:pt x="2408555" y="45377"/>
                  </a:moveTo>
                  <a:lnTo>
                    <a:pt x="2401151" y="44196"/>
                  </a:lnTo>
                  <a:lnTo>
                    <a:pt x="2393746" y="43014"/>
                  </a:lnTo>
                  <a:lnTo>
                    <a:pt x="2391651" y="53911"/>
                  </a:lnTo>
                  <a:lnTo>
                    <a:pt x="2407386" y="56413"/>
                  </a:lnTo>
                  <a:lnTo>
                    <a:pt x="2408555" y="45377"/>
                  </a:lnTo>
                  <a:close/>
                </a:path>
                <a:path w="3561715" h="348615">
                  <a:moveTo>
                    <a:pt x="2450630" y="52070"/>
                  </a:moveTo>
                  <a:lnTo>
                    <a:pt x="2443226" y="50888"/>
                  </a:lnTo>
                  <a:lnTo>
                    <a:pt x="2435822" y="49707"/>
                  </a:lnTo>
                  <a:lnTo>
                    <a:pt x="2433637" y="60591"/>
                  </a:lnTo>
                  <a:lnTo>
                    <a:pt x="2449372" y="63093"/>
                  </a:lnTo>
                  <a:lnTo>
                    <a:pt x="2450630" y="52070"/>
                  </a:lnTo>
                  <a:close/>
                </a:path>
                <a:path w="3561715" h="348615">
                  <a:moveTo>
                    <a:pt x="2492718" y="58750"/>
                  </a:moveTo>
                  <a:lnTo>
                    <a:pt x="2485313" y="57569"/>
                  </a:lnTo>
                  <a:lnTo>
                    <a:pt x="2477909" y="56388"/>
                  </a:lnTo>
                  <a:lnTo>
                    <a:pt x="2475636" y="67259"/>
                  </a:lnTo>
                  <a:lnTo>
                    <a:pt x="2491371" y="69748"/>
                  </a:lnTo>
                  <a:lnTo>
                    <a:pt x="2492718" y="58750"/>
                  </a:lnTo>
                  <a:close/>
                </a:path>
                <a:path w="3561715" h="348615">
                  <a:moveTo>
                    <a:pt x="2534793" y="65506"/>
                  </a:moveTo>
                  <a:lnTo>
                    <a:pt x="2527401" y="64262"/>
                  </a:lnTo>
                  <a:lnTo>
                    <a:pt x="2519997" y="63080"/>
                  </a:lnTo>
                  <a:lnTo>
                    <a:pt x="2517635" y="73926"/>
                  </a:lnTo>
                  <a:lnTo>
                    <a:pt x="2525496" y="75184"/>
                  </a:lnTo>
                  <a:lnTo>
                    <a:pt x="2533345" y="76504"/>
                  </a:lnTo>
                  <a:lnTo>
                    <a:pt x="2534793" y="65506"/>
                  </a:lnTo>
                  <a:close/>
                </a:path>
                <a:path w="3561715" h="348615">
                  <a:moveTo>
                    <a:pt x="2576639" y="73571"/>
                  </a:moveTo>
                  <a:lnTo>
                    <a:pt x="2569273" y="72161"/>
                  </a:lnTo>
                  <a:lnTo>
                    <a:pt x="2561907" y="70751"/>
                  </a:lnTo>
                  <a:lnTo>
                    <a:pt x="2559456" y="81572"/>
                  </a:lnTo>
                  <a:lnTo>
                    <a:pt x="2575102" y="84556"/>
                  </a:lnTo>
                  <a:lnTo>
                    <a:pt x="2576639" y="73571"/>
                  </a:lnTo>
                  <a:close/>
                </a:path>
                <a:path w="3561715" h="348615">
                  <a:moveTo>
                    <a:pt x="2618498" y="81584"/>
                  </a:moveTo>
                  <a:lnTo>
                    <a:pt x="2611132" y="80175"/>
                  </a:lnTo>
                  <a:lnTo>
                    <a:pt x="2603766" y="78765"/>
                  </a:lnTo>
                  <a:lnTo>
                    <a:pt x="2601226" y="89560"/>
                  </a:lnTo>
                  <a:lnTo>
                    <a:pt x="2616873" y="92557"/>
                  </a:lnTo>
                  <a:lnTo>
                    <a:pt x="2618498" y="81584"/>
                  </a:lnTo>
                  <a:close/>
                </a:path>
                <a:path w="3561715" h="348615">
                  <a:moveTo>
                    <a:pt x="2660345" y="89585"/>
                  </a:moveTo>
                  <a:lnTo>
                    <a:pt x="2652979" y="88176"/>
                  </a:lnTo>
                  <a:lnTo>
                    <a:pt x="2645613" y="86766"/>
                  </a:lnTo>
                  <a:lnTo>
                    <a:pt x="2642997" y="97548"/>
                  </a:lnTo>
                  <a:lnTo>
                    <a:pt x="2658630" y="100545"/>
                  </a:lnTo>
                  <a:lnTo>
                    <a:pt x="2660345" y="89585"/>
                  </a:lnTo>
                  <a:close/>
                </a:path>
                <a:path w="3561715" h="348615">
                  <a:moveTo>
                    <a:pt x="2702141" y="97853"/>
                  </a:moveTo>
                  <a:lnTo>
                    <a:pt x="2694825" y="96215"/>
                  </a:lnTo>
                  <a:lnTo>
                    <a:pt x="2687472" y="94767"/>
                  </a:lnTo>
                  <a:lnTo>
                    <a:pt x="2684754" y="105524"/>
                  </a:lnTo>
                  <a:lnTo>
                    <a:pt x="2692577" y="107073"/>
                  </a:lnTo>
                  <a:lnTo>
                    <a:pt x="2700350" y="108800"/>
                  </a:lnTo>
                  <a:lnTo>
                    <a:pt x="2702141" y="97853"/>
                  </a:lnTo>
                  <a:close/>
                </a:path>
                <a:path w="3561715" h="348615">
                  <a:moveTo>
                    <a:pt x="2743733" y="107137"/>
                  </a:moveTo>
                  <a:lnTo>
                    <a:pt x="2736418" y="105498"/>
                  </a:lnTo>
                  <a:lnTo>
                    <a:pt x="2729103" y="103860"/>
                  </a:lnTo>
                  <a:lnTo>
                    <a:pt x="2726309" y="114592"/>
                  </a:lnTo>
                  <a:lnTo>
                    <a:pt x="2741853" y="118071"/>
                  </a:lnTo>
                  <a:lnTo>
                    <a:pt x="2743733" y="107137"/>
                  </a:lnTo>
                  <a:close/>
                </a:path>
                <a:path w="3561715" h="348615">
                  <a:moveTo>
                    <a:pt x="2785313" y="116433"/>
                  </a:moveTo>
                  <a:lnTo>
                    <a:pt x="2777998" y="114795"/>
                  </a:lnTo>
                  <a:lnTo>
                    <a:pt x="2770682" y="113157"/>
                  </a:lnTo>
                  <a:lnTo>
                    <a:pt x="2767812" y="123875"/>
                  </a:lnTo>
                  <a:lnTo>
                    <a:pt x="2783357" y="127342"/>
                  </a:lnTo>
                  <a:lnTo>
                    <a:pt x="2785313" y="116433"/>
                  </a:lnTo>
                  <a:close/>
                </a:path>
                <a:path w="3561715" h="348615">
                  <a:moveTo>
                    <a:pt x="2826893" y="125717"/>
                  </a:moveTo>
                  <a:lnTo>
                    <a:pt x="2819577" y="124079"/>
                  </a:lnTo>
                  <a:lnTo>
                    <a:pt x="2812262" y="122440"/>
                  </a:lnTo>
                  <a:lnTo>
                    <a:pt x="2809303" y="133146"/>
                  </a:lnTo>
                  <a:lnTo>
                    <a:pt x="2824848" y="136613"/>
                  </a:lnTo>
                  <a:lnTo>
                    <a:pt x="2826893" y="125717"/>
                  </a:lnTo>
                  <a:close/>
                </a:path>
                <a:path w="3561715" h="348615">
                  <a:moveTo>
                    <a:pt x="2868434" y="135229"/>
                  </a:moveTo>
                  <a:lnTo>
                    <a:pt x="2861170" y="133375"/>
                  </a:lnTo>
                  <a:lnTo>
                    <a:pt x="2853855" y="131737"/>
                  </a:lnTo>
                  <a:lnTo>
                    <a:pt x="2850819" y="142417"/>
                  </a:lnTo>
                  <a:lnTo>
                    <a:pt x="2858592" y="144157"/>
                  </a:lnTo>
                  <a:lnTo>
                    <a:pt x="2866313" y="146126"/>
                  </a:lnTo>
                  <a:lnTo>
                    <a:pt x="2868434" y="135229"/>
                  </a:lnTo>
                  <a:close/>
                </a:path>
                <a:path w="3561715" h="348615">
                  <a:moveTo>
                    <a:pt x="2909722" y="145757"/>
                  </a:moveTo>
                  <a:lnTo>
                    <a:pt x="2902458" y="143903"/>
                  </a:lnTo>
                  <a:lnTo>
                    <a:pt x="2895193" y="142049"/>
                  </a:lnTo>
                  <a:lnTo>
                    <a:pt x="2892082" y="152692"/>
                  </a:lnTo>
                  <a:lnTo>
                    <a:pt x="2907525" y="156629"/>
                  </a:lnTo>
                  <a:lnTo>
                    <a:pt x="2909722" y="145757"/>
                  </a:lnTo>
                  <a:close/>
                </a:path>
                <a:path w="3561715" h="348615">
                  <a:moveTo>
                    <a:pt x="2950997" y="156286"/>
                  </a:moveTo>
                  <a:lnTo>
                    <a:pt x="2943733" y="154432"/>
                  </a:lnTo>
                  <a:lnTo>
                    <a:pt x="2936468" y="152577"/>
                  </a:lnTo>
                  <a:lnTo>
                    <a:pt x="2933281" y="163207"/>
                  </a:lnTo>
                  <a:lnTo>
                    <a:pt x="2948724" y="167144"/>
                  </a:lnTo>
                  <a:lnTo>
                    <a:pt x="2950997" y="156286"/>
                  </a:lnTo>
                  <a:close/>
                </a:path>
                <a:path w="3561715" h="348615">
                  <a:moveTo>
                    <a:pt x="2992285" y="166814"/>
                  </a:moveTo>
                  <a:lnTo>
                    <a:pt x="2985020" y="164960"/>
                  </a:lnTo>
                  <a:lnTo>
                    <a:pt x="2977756" y="163106"/>
                  </a:lnTo>
                  <a:lnTo>
                    <a:pt x="2974492" y="173710"/>
                  </a:lnTo>
                  <a:lnTo>
                    <a:pt x="2989935" y="177647"/>
                  </a:lnTo>
                  <a:lnTo>
                    <a:pt x="2992285" y="166814"/>
                  </a:lnTo>
                  <a:close/>
                </a:path>
                <a:path w="3561715" h="348615">
                  <a:moveTo>
                    <a:pt x="3033572" y="177342"/>
                  </a:moveTo>
                  <a:lnTo>
                    <a:pt x="3026308" y="175488"/>
                  </a:lnTo>
                  <a:lnTo>
                    <a:pt x="3019044" y="173634"/>
                  </a:lnTo>
                  <a:lnTo>
                    <a:pt x="3015704" y="184226"/>
                  </a:lnTo>
                  <a:lnTo>
                    <a:pt x="3031147" y="188163"/>
                  </a:lnTo>
                  <a:lnTo>
                    <a:pt x="3033572" y="177342"/>
                  </a:lnTo>
                  <a:close/>
                </a:path>
                <a:path w="3561715" h="348615">
                  <a:moveTo>
                    <a:pt x="3074517" y="189077"/>
                  </a:moveTo>
                  <a:lnTo>
                    <a:pt x="3067316" y="187020"/>
                  </a:lnTo>
                  <a:lnTo>
                    <a:pt x="3060115" y="184962"/>
                  </a:lnTo>
                  <a:lnTo>
                    <a:pt x="3056699" y="195516"/>
                  </a:lnTo>
                  <a:lnTo>
                    <a:pt x="3072015" y="199898"/>
                  </a:lnTo>
                  <a:lnTo>
                    <a:pt x="3074517" y="189077"/>
                  </a:lnTo>
                  <a:close/>
                </a:path>
                <a:path w="3561715" h="348615">
                  <a:moveTo>
                    <a:pt x="3115487" y="200799"/>
                  </a:moveTo>
                  <a:lnTo>
                    <a:pt x="3108287" y="198742"/>
                  </a:lnTo>
                  <a:lnTo>
                    <a:pt x="3101086" y="196684"/>
                  </a:lnTo>
                  <a:lnTo>
                    <a:pt x="3097606" y="207213"/>
                  </a:lnTo>
                  <a:lnTo>
                    <a:pt x="3112922" y="211594"/>
                  </a:lnTo>
                  <a:lnTo>
                    <a:pt x="3115487" y="200799"/>
                  </a:lnTo>
                  <a:close/>
                </a:path>
                <a:path w="3561715" h="348615">
                  <a:moveTo>
                    <a:pt x="3156445" y="212509"/>
                  </a:moveTo>
                  <a:lnTo>
                    <a:pt x="3149244" y="210451"/>
                  </a:lnTo>
                  <a:lnTo>
                    <a:pt x="3142043" y="208394"/>
                  </a:lnTo>
                  <a:lnTo>
                    <a:pt x="3138487" y="218897"/>
                  </a:lnTo>
                  <a:lnTo>
                    <a:pt x="3153803" y="223278"/>
                  </a:lnTo>
                  <a:lnTo>
                    <a:pt x="3156445" y="212509"/>
                  </a:lnTo>
                  <a:close/>
                </a:path>
                <a:path w="3561715" h="348615">
                  <a:moveTo>
                    <a:pt x="3197402" y="224231"/>
                  </a:moveTo>
                  <a:lnTo>
                    <a:pt x="3190202" y="222173"/>
                  </a:lnTo>
                  <a:lnTo>
                    <a:pt x="3183001" y="220116"/>
                  </a:lnTo>
                  <a:lnTo>
                    <a:pt x="3179381" y="230606"/>
                  </a:lnTo>
                  <a:lnTo>
                    <a:pt x="3194697" y="234988"/>
                  </a:lnTo>
                  <a:lnTo>
                    <a:pt x="3197402" y="224231"/>
                  </a:lnTo>
                  <a:close/>
                </a:path>
                <a:path w="3561715" h="348615">
                  <a:moveTo>
                    <a:pt x="3238131" y="236778"/>
                  </a:moveTo>
                  <a:lnTo>
                    <a:pt x="3230981" y="234518"/>
                  </a:lnTo>
                  <a:lnTo>
                    <a:pt x="3223831" y="232257"/>
                  </a:lnTo>
                  <a:lnTo>
                    <a:pt x="3220148" y="242709"/>
                  </a:lnTo>
                  <a:lnTo>
                    <a:pt x="3235350" y="247523"/>
                  </a:lnTo>
                  <a:lnTo>
                    <a:pt x="3238131" y="236778"/>
                  </a:lnTo>
                  <a:close/>
                </a:path>
                <a:path w="3561715" h="348615">
                  <a:moveTo>
                    <a:pt x="3278746" y="249631"/>
                  </a:moveTo>
                  <a:lnTo>
                    <a:pt x="3271596" y="247370"/>
                  </a:lnTo>
                  <a:lnTo>
                    <a:pt x="3264446" y="245110"/>
                  </a:lnTo>
                  <a:lnTo>
                    <a:pt x="3260699" y="255549"/>
                  </a:lnTo>
                  <a:lnTo>
                    <a:pt x="3275888" y="260350"/>
                  </a:lnTo>
                  <a:lnTo>
                    <a:pt x="3278746" y="249631"/>
                  </a:lnTo>
                  <a:close/>
                </a:path>
                <a:path w="3561715" h="348615">
                  <a:moveTo>
                    <a:pt x="3319361" y="262496"/>
                  </a:moveTo>
                  <a:lnTo>
                    <a:pt x="3312210" y="260235"/>
                  </a:lnTo>
                  <a:lnTo>
                    <a:pt x="3305060" y="257975"/>
                  </a:lnTo>
                  <a:lnTo>
                    <a:pt x="3301250" y="268389"/>
                  </a:lnTo>
                  <a:lnTo>
                    <a:pt x="3316440" y="273202"/>
                  </a:lnTo>
                  <a:lnTo>
                    <a:pt x="3319361" y="262496"/>
                  </a:lnTo>
                  <a:close/>
                </a:path>
                <a:path w="3561715" h="348615">
                  <a:moveTo>
                    <a:pt x="3359975" y="275348"/>
                  </a:moveTo>
                  <a:lnTo>
                    <a:pt x="3352825" y="273088"/>
                  </a:lnTo>
                  <a:lnTo>
                    <a:pt x="3345675" y="270827"/>
                  </a:lnTo>
                  <a:lnTo>
                    <a:pt x="3341801" y="281216"/>
                  </a:lnTo>
                  <a:lnTo>
                    <a:pt x="3356991" y="286029"/>
                  </a:lnTo>
                  <a:lnTo>
                    <a:pt x="3359975" y="275348"/>
                  </a:lnTo>
                  <a:close/>
                </a:path>
                <a:path w="3561715" h="348615">
                  <a:moveTo>
                    <a:pt x="3400488" y="288493"/>
                  </a:moveTo>
                  <a:lnTo>
                    <a:pt x="3393402" y="286042"/>
                  </a:lnTo>
                  <a:lnTo>
                    <a:pt x="3386315" y="283616"/>
                  </a:lnTo>
                  <a:lnTo>
                    <a:pt x="3382365" y="293992"/>
                  </a:lnTo>
                  <a:lnTo>
                    <a:pt x="3389909" y="296557"/>
                  </a:lnTo>
                  <a:lnTo>
                    <a:pt x="3397440" y="299161"/>
                  </a:lnTo>
                  <a:lnTo>
                    <a:pt x="3400488" y="288493"/>
                  </a:lnTo>
                  <a:close/>
                </a:path>
                <a:path w="3561715" h="348615">
                  <a:moveTo>
                    <a:pt x="3440747" y="302437"/>
                  </a:moveTo>
                  <a:lnTo>
                    <a:pt x="3433661" y="299986"/>
                  </a:lnTo>
                  <a:lnTo>
                    <a:pt x="3426574" y="297535"/>
                  </a:lnTo>
                  <a:lnTo>
                    <a:pt x="3422573" y="307873"/>
                  </a:lnTo>
                  <a:lnTo>
                    <a:pt x="3437636" y="313093"/>
                  </a:lnTo>
                  <a:lnTo>
                    <a:pt x="3440747" y="302437"/>
                  </a:lnTo>
                  <a:close/>
                </a:path>
                <a:path w="3561715" h="348615">
                  <a:moveTo>
                    <a:pt x="3480993" y="316382"/>
                  </a:moveTo>
                  <a:lnTo>
                    <a:pt x="3473907" y="313931"/>
                  </a:lnTo>
                  <a:lnTo>
                    <a:pt x="3466820" y="311480"/>
                  </a:lnTo>
                  <a:lnTo>
                    <a:pt x="3462769" y="321805"/>
                  </a:lnTo>
                  <a:lnTo>
                    <a:pt x="3477818" y="327012"/>
                  </a:lnTo>
                  <a:lnTo>
                    <a:pt x="3480993" y="316382"/>
                  </a:lnTo>
                  <a:close/>
                </a:path>
                <a:path w="3561715" h="348615">
                  <a:moveTo>
                    <a:pt x="3521252" y="330327"/>
                  </a:moveTo>
                  <a:lnTo>
                    <a:pt x="3514166" y="327875"/>
                  </a:lnTo>
                  <a:lnTo>
                    <a:pt x="3507079" y="325424"/>
                  </a:lnTo>
                  <a:lnTo>
                    <a:pt x="3502964" y="335724"/>
                  </a:lnTo>
                  <a:lnTo>
                    <a:pt x="3518027" y="340944"/>
                  </a:lnTo>
                  <a:lnTo>
                    <a:pt x="3521252" y="330327"/>
                  </a:lnTo>
                  <a:close/>
                </a:path>
                <a:path w="3561715" h="348615">
                  <a:moveTo>
                    <a:pt x="3561499" y="344271"/>
                  </a:moveTo>
                  <a:lnTo>
                    <a:pt x="3547326" y="339369"/>
                  </a:lnTo>
                  <a:lnTo>
                    <a:pt x="3543706" y="348272"/>
                  </a:lnTo>
                  <a:lnTo>
                    <a:pt x="3560254" y="348272"/>
                  </a:lnTo>
                  <a:lnTo>
                    <a:pt x="3561499" y="34427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6395212" y="6991502"/>
              <a:ext cx="228600" cy="30480"/>
            </a:xfrm>
            <a:custGeom>
              <a:avLst/>
              <a:gdLst/>
              <a:ahLst/>
              <a:cxnLst/>
              <a:rect l="l" t="t" r="r" b="b"/>
              <a:pathLst>
                <a:path w="228600" h="30479">
                  <a:moveTo>
                    <a:pt x="16548" y="28625"/>
                  </a:moveTo>
                  <a:lnTo>
                    <a:pt x="14897" y="17653"/>
                  </a:lnTo>
                  <a:lnTo>
                    <a:pt x="7454" y="18465"/>
                  </a:lnTo>
                  <a:lnTo>
                    <a:pt x="0" y="19278"/>
                  </a:lnTo>
                  <a:lnTo>
                    <a:pt x="736" y="30353"/>
                  </a:lnTo>
                  <a:lnTo>
                    <a:pt x="16548" y="28625"/>
                  </a:lnTo>
                  <a:close/>
                </a:path>
                <a:path w="228600" h="30479">
                  <a:moveTo>
                    <a:pt x="58775" y="24003"/>
                  </a:moveTo>
                  <a:lnTo>
                    <a:pt x="57226" y="13030"/>
                  </a:lnTo>
                  <a:lnTo>
                    <a:pt x="49784" y="13843"/>
                  </a:lnTo>
                  <a:lnTo>
                    <a:pt x="42329" y="14655"/>
                  </a:lnTo>
                  <a:lnTo>
                    <a:pt x="42964" y="25742"/>
                  </a:lnTo>
                  <a:lnTo>
                    <a:pt x="58775" y="24003"/>
                  </a:lnTo>
                  <a:close/>
                </a:path>
                <a:path w="228600" h="30479">
                  <a:moveTo>
                    <a:pt x="101092" y="20370"/>
                  </a:moveTo>
                  <a:lnTo>
                    <a:pt x="99644" y="9372"/>
                  </a:lnTo>
                  <a:lnTo>
                    <a:pt x="92176" y="9956"/>
                  </a:lnTo>
                  <a:lnTo>
                    <a:pt x="84709" y="10553"/>
                  </a:lnTo>
                  <a:lnTo>
                    <a:pt x="85229" y="21628"/>
                  </a:lnTo>
                  <a:lnTo>
                    <a:pt x="101092" y="20370"/>
                  </a:lnTo>
                  <a:close/>
                </a:path>
                <a:path w="228600" h="30479">
                  <a:moveTo>
                    <a:pt x="143421" y="17030"/>
                  </a:moveTo>
                  <a:lnTo>
                    <a:pt x="142087" y="6019"/>
                  </a:lnTo>
                  <a:lnTo>
                    <a:pt x="134620" y="6604"/>
                  </a:lnTo>
                  <a:lnTo>
                    <a:pt x="127152" y="7188"/>
                  </a:lnTo>
                  <a:lnTo>
                    <a:pt x="127571" y="18275"/>
                  </a:lnTo>
                  <a:lnTo>
                    <a:pt x="143421" y="17030"/>
                  </a:lnTo>
                  <a:close/>
                </a:path>
                <a:path w="228600" h="30479">
                  <a:moveTo>
                    <a:pt x="185775" y="13677"/>
                  </a:moveTo>
                  <a:lnTo>
                    <a:pt x="184543" y="2654"/>
                  </a:lnTo>
                  <a:lnTo>
                    <a:pt x="177076" y="3251"/>
                  </a:lnTo>
                  <a:lnTo>
                    <a:pt x="169608" y="3835"/>
                  </a:lnTo>
                  <a:lnTo>
                    <a:pt x="169913" y="14935"/>
                  </a:lnTo>
                  <a:lnTo>
                    <a:pt x="185775" y="13677"/>
                  </a:lnTo>
                  <a:close/>
                </a:path>
                <a:path w="228600" h="30479">
                  <a:moveTo>
                    <a:pt x="228155" y="11036"/>
                  </a:moveTo>
                  <a:lnTo>
                    <a:pt x="227025" y="0"/>
                  </a:lnTo>
                  <a:lnTo>
                    <a:pt x="219544" y="355"/>
                  </a:lnTo>
                  <a:lnTo>
                    <a:pt x="212064" y="711"/>
                  </a:lnTo>
                  <a:lnTo>
                    <a:pt x="212267" y="11798"/>
                  </a:lnTo>
                  <a:lnTo>
                    <a:pt x="228155" y="1103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6649821" y="6993862"/>
              <a:ext cx="525780" cy="0"/>
            </a:xfrm>
            <a:custGeom>
              <a:avLst/>
              <a:gdLst/>
              <a:ahLst/>
              <a:cxnLst/>
              <a:rect l="l" t="t" r="r" b="b"/>
              <a:pathLst>
                <a:path w="525779" h="0">
                  <a:moveTo>
                    <a:pt x="0" y="0"/>
                  </a:moveTo>
                  <a:lnTo>
                    <a:pt x="525636" y="0"/>
                  </a:lnTo>
                </a:path>
              </a:pathLst>
            </a:custGeom>
            <a:ln w="20458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5230355" y="6995185"/>
              <a:ext cx="3439795" cy="320040"/>
            </a:xfrm>
            <a:custGeom>
              <a:avLst/>
              <a:gdLst/>
              <a:ahLst/>
              <a:cxnLst/>
              <a:rect l="l" t="t" r="r" b="b"/>
              <a:pathLst>
                <a:path w="3439795" h="320040">
                  <a:moveTo>
                    <a:pt x="18097" y="319544"/>
                  </a:moveTo>
                  <a:lnTo>
                    <a:pt x="14249" y="309143"/>
                  </a:lnTo>
                  <a:lnTo>
                    <a:pt x="0" y="313715"/>
                  </a:lnTo>
                  <a:lnTo>
                    <a:pt x="1739" y="320014"/>
                  </a:lnTo>
                  <a:lnTo>
                    <a:pt x="16637" y="320014"/>
                  </a:lnTo>
                  <a:lnTo>
                    <a:pt x="18097" y="319544"/>
                  </a:lnTo>
                  <a:close/>
                </a:path>
                <a:path w="3439795" h="320040">
                  <a:moveTo>
                    <a:pt x="58521" y="306552"/>
                  </a:moveTo>
                  <a:lnTo>
                    <a:pt x="54724" y="296138"/>
                  </a:lnTo>
                  <a:lnTo>
                    <a:pt x="47599" y="298424"/>
                  </a:lnTo>
                  <a:lnTo>
                    <a:pt x="40474" y="300710"/>
                  </a:lnTo>
                  <a:lnTo>
                    <a:pt x="43383" y="311416"/>
                  </a:lnTo>
                  <a:lnTo>
                    <a:pt x="58521" y="306552"/>
                  </a:lnTo>
                  <a:close/>
                </a:path>
                <a:path w="3439795" h="320040">
                  <a:moveTo>
                    <a:pt x="99047" y="293839"/>
                  </a:moveTo>
                  <a:lnTo>
                    <a:pt x="95288" y="283400"/>
                  </a:lnTo>
                  <a:lnTo>
                    <a:pt x="88138" y="285597"/>
                  </a:lnTo>
                  <a:lnTo>
                    <a:pt x="80987" y="287794"/>
                  </a:lnTo>
                  <a:lnTo>
                    <a:pt x="83832" y="298513"/>
                  </a:lnTo>
                  <a:lnTo>
                    <a:pt x="99047" y="293839"/>
                  </a:lnTo>
                  <a:close/>
                </a:path>
                <a:path w="3439795" h="320040">
                  <a:moveTo>
                    <a:pt x="139649" y="281381"/>
                  </a:moveTo>
                  <a:lnTo>
                    <a:pt x="135940" y="270929"/>
                  </a:lnTo>
                  <a:lnTo>
                    <a:pt x="128790" y="273126"/>
                  </a:lnTo>
                  <a:lnTo>
                    <a:pt x="121640" y="275323"/>
                  </a:lnTo>
                  <a:lnTo>
                    <a:pt x="124447" y="286054"/>
                  </a:lnTo>
                  <a:lnTo>
                    <a:pt x="139649" y="281381"/>
                  </a:lnTo>
                  <a:close/>
                </a:path>
                <a:path w="3439795" h="320040">
                  <a:moveTo>
                    <a:pt x="180251" y="268935"/>
                  </a:moveTo>
                  <a:lnTo>
                    <a:pt x="176593" y="258457"/>
                  </a:lnTo>
                  <a:lnTo>
                    <a:pt x="169443" y="260654"/>
                  </a:lnTo>
                  <a:lnTo>
                    <a:pt x="162293" y="262851"/>
                  </a:lnTo>
                  <a:lnTo>
                    <a:pt x="165049" y="273596"/>
                  </a:lnTo>
                  <a:lnTo>
                    <a:pt x="180251" y="268935"/>
                  </a:lnTo>
                  <a:close/>
                </a:path>
                <a:path w="3439795" h="320040">
                  <a:moveTo>
                    <a:pt x="220954" y="256794"/>
                  </a:moveTo>
                  <a:lnTo>
                    <a:pt x="217347" y="246303"/>
                  </a:lnTo>
                  <a:lnTo>
                    <a:pt x="210159" y="248386"/>
                  </a:lnTo>
                  <a:lnTo>
                    <a:pt x="202971" y="250469"/>
                  </a:lnTo>
                  <a:lnTo>
                    <a:pt x="205676" y="261226"/>
                  </a:lnTo>
                  <a:lnTo>
                    <a:pt x="220954" y="256794"/>
                  </a:lnTo>
                  <a:close/>
                </a:path>
                <a:path w="3439795" h="320040">
                  <a:moveTo>
                    <a:pt x="261734" y="244983"/>
                  </a:moveTo>
                  <a:lnTo>
                    <a:pt x="258191" y="234467"/>
                  </a:lnTo>
                  <a:lnTo>
                    <a:pt x="251002" y="236550"/>
                  </a:lnTo>
                  <a:lnTo>
                    <a:pt x="243814" y="238633"/>
                  </a:lnTo>
                  <a:lnTo>
                    <a:pt x="246456" y="249402"/>
                  </a:lnTo>
                  <a:lnTo>
                    <a:pt x="261734" y="244983"/>
                  </a:lnTo>
                  <a:close/>
                </a:path>
                <a:path w="3439795" h="320040">
                  <a:moveTo>
                    <a:pt x="302526" y="233159"/>
                  </a:moveTo>
                  <a:lnTo>
                    <a:pt x="299034" y="222631"/>
                  </a:lnTo>
                  <a:lnTo>
                    <a:pt x="291846" y="224713"/>
                  </a:lnTo>
                  <a:lnTo>
                    <a:pt x="284657" y="226796"/>
                  </a:lnTo>
                  <a:lnTo>
                    <a:pt x="287248" y="237591"/>
                  </a:lnTo>
                  <a:lnTo>
                    <a:pt x="302526" y="233159"/>
                  </a:lnTo>
                  <a:close/>
                </a:path>
                <a:path w="3439795" h="320040">
                  <a:moveTo>
                    <a:pt x="343408" y="221678"/>
                  </a:moveTo>
                  <a:lnTo>
                    <a:pt x="339979" y="211124"/>
                  </a:lnTo>
                  <a:lnTo>
                    <a:pt x="332752" y="213080"/>
                  </a:lnTo>
                  <a:lnTo>
                    <a:pt x="325526" y="215036"/>
                  </a:lnTo>
                  <a:lnTo>
                    <a:pt x="328053" y="225831"/>
                  </a:lnTo>
                  <a:lnTo>
                    <a:pt x="343408" y="221678"/>
                  </a:lnTo>
                  <a:close/>
                </a:path>
                <a:path w="3439795" h="320040">
                  <a:moveTo>
                    <a:pt x="384390" y="210578"/>
                  </a:moveTo>
                  <a:lnTo>
                    <a:pt x="381025" y="200012"/>
                  </a:lnTo>
                  <a:lnTo>
                    <a:pt x="373799" y="201968"/>
                  </a:lnTo>
                  <a:lnTo>
                    <a:pt x="366572" y="203923"/>
                  </a:lnTo>
                  <a:lnTo>
                    <a:pt x="369036" y="214744"/>
                  </a:lnTo>
                  <a:lnTo>
                    <a:pt x="384390" y="210578"/>
                  </a:lnTo>
                  <a:close/>
                </a:path>
                <a:path w="3439795" h="320040">
                  <a:moveTo>
                    <a:pt x="425386" y="199504"/>
                  </a:moveTo>
                  <a:lnTo>
                    <a:pt x="422084" y="188912"/>
                  </a:lnTo>
                  <a:lnTo>
                    <a:pt x="414858" y="190868"/>
                  </a:lnTo>
                  <a:lnTo>
                    <a:pt x="407631" y="192824"/>
                  </a:lnTo>
                  <a:lnTo>
                    <a:pt x="410019" y="203657"/>
                  </a:lnTo>
                  <a:lnTo>
                    <a:pt x="425386" y="199504"/>
                  </a:lnTo>
                  <a:close/>
                </a:path>
                <a:path w="3439795" h="320040">
                  <a:moveTo>
                    <a:pt x="466445" y="188722"/>
                  </a:moveTo>
                  <a:lnTo>
                    <a:pt x="463219" y="178104"/>
                  </a:lnTo>
                  <a:lnTo>
                    <a:pt x="455955" y="179920"/>
                  </a:lnTo>
                  <a:lnTo>
                    <a:pt x="448691" y="181737"/>
                  </a:lnTo>
                  <a:lnTo>
                    <a:pt x="451015" y="192570"/>
                  </a:lnTo>
                  <a:lnTo>
                    <a:pt x="466445" y="188722"/>
                  </a:lnTo>
                  <a:close/>
                </a:path>
                <a:path w="3439795" h="320040">
                  <a:moveTo>
                    <a:pt x="507631" y="178460"/>
                  </a:moveTo>
                  <a:lnTo>
                    <a:pt x="504482" y="167817"/>
                  </a:lnTo>
                  <a:lnTo>
                    <a:pt x="497217" y="169633"/>
                  </a:lnTo>
                  <a:lnTo>
                    <a:pt x="489953" y="171450"/>
                  </a:lnTo>
                  <a:lnTo>
                    <a:pt x="492201" y="182308"/>
                  </a:lnTo>
                  <a:lnTo>
                    <a:pt x="507631" y="178460"/>
                  </a:lnTo>
                  <a:close/>
                </a:path>
                <a:path w="3439795" h="320040">
                  <a:moveTo>
                    <a:pt x="548843" y="168173"/>
                  </a:moveTo>
                  <a:lnTo>
                    <a:pt x="545757" y="157518"/>
                  </a:lnTo>
                  <a:lnTo>
                    <a:pt x="538492" y="159334"/>
                  </a:lnTo>
                  <a:lnTo>
                    <a:pt x="531228" y="161150"/>
                  </a:lnTo>
                  <a:lnTo>
                    <a:pt x="533412" y="172021"/>
                  </a:lnTo>
                  <a:lnTo>
                    <a:pt x="548843" y="168173"/>
                  </a:lnTo>
                  <a:close/>
                </a:path>
                <a:path w="3439795" h="320040">
                  <a:moveTo>
                    <a:pt x="590105" y="158203"/>
                  </a:moveTo>
                  <a:lnTo>
                    <a:pt x="587095" y="147523"/>
                  </a:lnTo>
                  <a:lnTo>
                    <a:pt x="579793" y="149174"/>
                  </a:lnTo>
                  <a:lnTo>
                    <a:pt x="572490" y="150825"/>
                  </a:lnTo>
                  <a:lnTo>
                    <a:pt x="574598" y="161709"/>
                  </a:lnTo>
                  <a:lnTo>
                    <a:pt x="590105" y="158203"/>
                  </a:lnTo>
                  <a:close/>
                </a:path>
                <a:path w="3439795" h="320040">
                  <a:moveTo>
                    <a:pt x="631520" y="148831"/>
                  </a:moveTo>
                  <a:lnTo>
                    <a:pt x="628586" y="138137"/>
                  </a:lnTo>
                  <a:lnTo>
                    <a:pt x="621284" y="139788"/>
                  </a:lnTo>
                  <a:lnTo>
                    <a:pt x="613981" y="141439"/>
                  </a:lnTo>
                  <a:lnTo>
                    <a:pt x="616000" y="152349"/>
                  </a:lnTo>
                  <a:lnTo>
                    <a:pt x="631520" y="148831"/>
                  </a:lnTo>
                  <a:close/>
                </a:path>
                <a:path w="3439795" h="320040">
                  <a:moveTo>
                    <a:pt x="672909" y="139458"/>
                  </a:moveTo>
                  <a:lnTo>
                    <a:pt x="670064" y="128739"/>
                  </a:lnTo>
                  <a:lnTo>
                    <a:pt x="662762" y="130390"/>
                  </a:lnTo>
                  <a:lnTo>
                    <a:pt x="655459" y="132041"/>
                  </a:lnTo>
                  <a:lnTo>
                    <a:pt x="657402" y="142963"/>
                  </a:lnTo>
                  <a:lnTo>
                    <a:pt x="672909" y="139458"/>
                  </a:lnTo>
                  <a:close/>
                </a:path>
                <a:path w="3439795" h="320040">
                  <a:moveTo>
                    <a:pt x="714375" y="130340"/>
                  </a:moveTo>
                  <a:lnTo>
                    <a:pt x="711606" y="119595"/>
                  </a:lnTo>
                  <a:lnTo>
                    <a:pt x="704265" y="121069"/>
                  </a:lnTo>
                  <a:lnTo>
                    <a:pt x="696950" y="122631"/>
                  </a:lnTo>
                  <a:lnTo>
                    <a:pt x="698804" y="133565"/>
                  </a:lnTo>
                  <a:lnTo>
                    <a:pt x="706577" y="131902"/>
                  </a:lnTo>
                  <a:lnTo>
                    <a:pt x="714375" y="130340"/>
                  </a:lnTo>
                  <a:close/>
                </a:path>
                <a:path w="3439795" h="320040">
                  <a:moveTo>
                    <a:pt x="755980" y="121945"/>
                  </a:moveTo>
                  <a:lnTo>
                    <a:pt x="753300" y="111175"/>
                  </a:lnTo>
                  <a:lnTo>
                    <a:pt x="745959" y="112661"/>
                  </a:lnTo>
                  <a:lnTo>
                    <a:pt x="738619" y="114134"/>
                  </a:lnTo>
                  <a:lnTo>
                    <a:pt x="740397" y="125095"/>
                  </a:lnTo>
                  <a:lnTo>
                    <a:pt x="755980" y="121945"/>
                  </a:lnTo>
                  <a:close/>
                </a:path>
                <a:path w="3439795" h="320040">
                  <a:moveTo>
                    <a:pt x="797610" y="113538"/>
                  </a:moveTo>
                  <a:lnTo>
                    <a:pt x="795007" y="102768"/>
                  </a:lnTo>
                  <a:lnTo>
                    <a:pt x="787666" y="104241"/>
                  </a:lnTo>
                  <a:lnTo>
                    <a:pt x="780326" y="105727"/>
                  </a:lnTo>
                  <a:lnTo>
                    <a:pt x="782015" y="116687"/>
                  </a:lnTo>
                  <a:lnTo>
                    <a:pt x="797610" y="113538"/>
                  </a:lnTo>
                  <a:close/>
                </a:path>
                <a:path w="3439795" h="320040">
                  <a:moveTo>
                    <a:pt x="839241" y="105283"/>
                  </a:moveTo>
                  <a:lnTo>
                    <a:pt x="836726" y="94475"/>
                  </a:lnTo>
                  <a:lnTo>
                    <a:pt x="829360" y="95834"/>
                  </a:lnTo>
                  <a:lnTo>
                    <a:pt x="822020" y="97320"/>
                  </a:lnTo>
                  <a:lnTo>
                    <a:pt x="823620" y="108292"/>
                  </a:lnTo>
                  <a:lnTo>
                    <a:pt x="831418" y="106718"/>
                  </a:lnTo>
                  <a:lnTo>
                    <a:pt x="839241" y="105283"/>
                  </a:lnTo>
                  <a:close/>
                </a:path>
                <a:path w="3439795" h="320040">
                  <a:moveTo>
                    <a:pt x="881062" y="97980"/>
                  </a:moveTo>
                  <a:lnTo>
                    <a:pt x="878636" y="87147"/>
                  </a:lnTo>
                  <a:lnTo>
                    <a:pt x="871258" y="88442"/>
                  </a:lnTo>
                  <a:lnTo>
                    <a:pt x="863879" y="89738"/>
                  </a:lnTo>
                  <a:lnTo>
                    <a:pt x="865390" y="100723"/>
                  </a:lnTo>
                  <a:lnTo>
                    <a:pt x="881062" y="97980"/>
                  </a:lnTo>
                  <a:close/>
                </a:path>
                <a:path w="3439795" h="320040">
                  <a:moveTo>
                    <a:pt x="922858" y="90652"/>
                  </a:moveTo>
                  <a:lnTo>
                    <a:pt x="920534" y="79806"/>
                  </a:lnTo>
                  <a:lnTo>
                    <a:pt x="913155" y="81102"/>
                  </a:lnTo>
                  <a:lnTo>
                    <a:pt x="905776" y="82397"/>
                  </a:lnTo>
                  <a:lnTo>
                    <a:pt x="907199" y="93395"/>
                  </a:lnTo>
                  <a:lnTo>
                    <a:pt x="922858" y="90652"/>
                  </a:lnTo>
                  <a:close/>
                </a:path>
                <a:path w="3439795" h="320040">
                  <a:moveTo>
                    <a:pt x="964679" y="83312"/>
                  </a:moveTo>
                  <a:lnTo>
                    <a:pt x="962444" y="72453"/>
                  </a:lnTo>
                  <a:lnTo>
                    <a:pt x="955065" y="73748"/>
                  </a:lnTo>
                  <a:lnTo>
                    <a:pt x="947686" y="75044"/>
                  </a:lnTo>
                  <a:lnTo>
                    <a:pt x="949020" y="86055"/>
                  </a:lnTo>
                  <a:lnTo>
                    <a:pt x="964679" y="83312"/>
                  </a:lnTo>
                  <a:close/>
                </a:path>
                <a:path w="3439795" h="320040">
                  <a:moveTo>
                    <a:pt x="1006665" y="77127"/>
                  </a:moveTo>
                  <a:lnTo>
                    <a:pt x="1004519" y="66243"/>
                  </a:lnTo>
                  <a:lnTo>
                    <a:pt x="997115" y="67335"/>
                  </a:lnTo>
                  <a:lnTo>
                    <a:pt x="989711" y="68427"/>
                  </a:lnTo>
                  <a:lnTo>
                    <a:pt x="990942" y="79451"/>
                  </a:lnTo>
                  <a:lnTo>
                    <a:pt x="1006665" y="77127"/>
                  </a:lnTo>
                  <a:close/>
                </a:path>
                <a:path w="3439795" h="320040">
                  <a:moveTo>
                    <a:pt x="1048664" y="70916"/>
                  </a:moveTo>
                  <a:lnTo>
                    <a:pt x="1046607" y="60020"/>
                  </a:lnTo>
                  <a:lnTo>
                    <a:pt x="1039202" y="61112"/>
                  </a:lnTo>
                  <a:lnTo>
                    <a:pt x="1031798" y="62204"/>
                  </a:lnTo>
                  <a:lnTo>
                    <a:pt x="1032929" y="73240"/>
                  </a:lnTo>
                  <a:lnTo>
                    <a:pt x="1048664" y="70916"/>
                  </a:lnTo>
                  <a:close/>
                </a:path>
                <a:path w="3439795" h="320040">
                  <a:moveTo>
                    <a:pt x="1090650" y="64706"/>
                  </a:moveTo>
                  <a:lnTo>
                    <a:pt x="1088694" y="53797"/>
                  </a:lnTo>
                  <a:lnTo>
                    <a:pt x="1081290" y="54889"/>
                  </a:lnTo>
                  <a:lnTo>
                    <a:pt x="1073886" y="55981"/>
                  </a:lnTo>
                  <a:lnTo>
                    <a:pt x="1074928" y="67030"/>
                  </a:lnTo>
                  <a:lnTo>
                    <a:pt x="1090650" y="64706"/>
                  </a:lnTo>
                  <a:close/>
                </a:path>
                <a:path w="3439795" h="320040">
                  <a:moveTo>
                    <a:pt x="1132776" y="59524"/>
                  </a:moveTo>
                  <a:lnTo>
                    <a:pt x="1130909" y="48577"/>
                  </a:lnTo>
                  <a:lnTo>
                    <a:pt x="1123480" y="49466"/>
                  </a:lnTo>
                  <a:lnTo>
                    <a:pt x="1116050" y="50355"/>
                  </a:lnTo>
                  <a:lnTo>
                    <a:pt x="1116990" y="61404"/>
                  </a:lnTo>
                  <a:lnTo>
                    <a:pt x="1132776" y="59524"/>
                  </a:lnTo>
                  <a:close/>
                </a:path>
                <a:path w="3439795" h="320040">
                  <a:moveTo>
                    <a:pt x="1174927" y="54508"/>
                  </a:moveTo>
                  <a:lnTo>
                    <a:pt x="1173162" y="43548"/>
                  </a:lnTo>
                  <a:lnTo>
                    <a:pt x="1165733" y="44437"/>
                  </a:lnTo>
                  <a:lnTo>
                    <a:pt x="1158303" y="45326"/>
                  </a:lnTo>
                  <a:lnTo>
                    <a:pt x="1159141" y="56375"/>
                  </a:lnTo>
                  <a:lnTo>
                    <a:pt x="1174927" y="54508"/>
                  </a:lnTo>
                  <a:close/>
                </a:path>
                <a:path w="3439795" h="320040">
                  <a:moveTo>
                    <a:pt x="1217066" y="49491"/>
                  </a:moveTo>
                  <a:lnTo>
                    <a:pt x="1215402" y="38519"/>
                  </a:lnTo>
                  <a:lnTo>
                    <a:pt x="1207973" y="39408"/>
                  </a:lnTo>
                  <a:lnTo>
                    <a:pt x="1200543" y="40297"/>
                  </a:lnTo>
                  <a:lnTo>
                    <a:pt x="1201280" y="51358"/>
                  </a:lnTo>
                  <a:lnTo>
                    <a:pt x="1217066" y="49491"/>
                  </a:lnTo>
                  <a:close/>
                </a:path>
                <a:path w="3439795" h="320040">
                  <a:moveTo>
                    <a:pt x="1259293" y="45288"/>
                  </a:moveTo>
                  <a:lnTo>
                    <a:pt x="1257731" y="34302"/>
                  </a:lnTo>
                  <a:lnTo>
                    <a:pt x="1250276" y="34963"/>
                  </a:lnTo>
                  <a:lnTo>
                    <a:pt x="1242822" y="35623"/>
                  </a:lnTo>
                  <a:lnTo>
                    <a:pt x="1243457" y="46697"/>
                  </a:lnTo>
                  <a:lnTo>
                    <a:pt x="1259293" y="45288"/>
                  </a:lnTo>
                  <a:close/>
                </a:path>
                <a:path w="3439795" h="320040">
                  <a:moveTo>
                    <a:pt x="1301572" y="41503"/>
                  </a:moveTo>
                  <a:lnTo>
                    <a:pt x="1300111" y="30518"/>
                  </a:lnTo>
                  <a:lnTo>
                    <a:pt x="1292656" y="31178"/>
                  </a:lnTo>
                  <a:lnTo>
                    <a:pt x="1285201" y="31838"/>
                  </a:lnTo>
                  <a:lnTo>
                    <a:pt x="1285735" y="42926"/>
                  </a:lnTo>
                  <a:lnTo>
                    <a:pt x="1301572" y="41503"/>
                  </a:lnTo>
                  <a:close/>
                </a:path>
                <a:path w="3439795" h="320040">
                  <a:moveTo>
                    <a:pt x="1343850" y="37731"/>
                  </a:moveTo>
                  <a:lnTo>
                    <a:pt x="1342491" y="26733"/>
                  </a:lnTo>
                  <a:lnTo>
                    <a:pt x="1335036" y="27393"/>
                  </a:lnTo>
                  <a:lnTo>
                    <a:pt x="1327581" y="28054"/>
                  </a:lnTo>
                  <a:lnTo>
                    <a:pt x="1328013" y="39141"/>
                  </a:lnTo>
                  <a:lnTo>
                    <a:pt x="1343850" y="37731"/>
                  </a:lnTo>
                  <a:close/>
                </a:path>
                <a:path w="3439795" h="320040">
                  <a:moveTo>
                    <a:pt x="1987537" y="1219"/>
                  </a:moveTo>
                  <a:lnTo>
                    <a:pt x="1980069" y="609"/>
                  </a:lnTo>
                  <a:lnTo>
                    <a:pt x="1972602" y="0"/>
                  </a:lnTo>
                  <a:lnTo>
                    <a:pt x="1971344" y="11023"/>
                  </a:lnTo>
                  <a:lnTo>
                    <a:pt x="1987207" y="12306"/>
                  </a:lnTo>
                  <a:lnTo>
                    <a:pt x="1987537" y="1219"/>
                  </a:lnTo>
                  <a:close/>
                </a:path>
                <a:path w="3439795" h="320040">
                  <a:moveTo>
                    <a:pt x="2029980" y="4660"/>
                  </a:moveTo>
                  <a:lnTo>
                    <a:pt x="2022513" y="4051"/>
                  </a:lnTo>
                  <a:lnTo>
                    <a:pt x="2015045" y="3441"/>
                  </a:lnTo>
                  <a:lnTo>
                    <a:pt x="2013686" y="14452"/>
                  </a:lnTo>
                  <a:lnTo>
                    <a:pt x="2029548" y="15735"/>
                  </a:lnTo>
                  <a:lnTo>
                    <a:pt x="2029980" y="4660"/>
                  </a:lnTo>
                  <a:close/>
                </a:path>
                <a:path w="3439795" h="320040">
                  <a:moveTo>
                    <a:pt x="2072424" y="8089"/>
                  </a:moveTo>
                  <a:lnTo>
                    <a:pt x="2064956" y="7480"/>
                  </a:lnTo>
                  <a:lnTo>
                    <a:pt x="2057488" y="6870"/>
                  </a:lnTo>
                  <a:lnTo>
                    <a:pt x="2056028" y="17881"/>
                  </a:lnTo>
                  <a:lnTo>
                    <a:pt x="2071890" y="19164"/>
                  </a:lnTo>
                  <a:lnTo>
                    <a:pt x="2072424" y="8089"/>
                  </a:lnTo>
                  <a:close/>
                </a:path>
                <a:path w="3439795" h="320040">
                  <a:moveTo>
                    <a:pt x="2114804" y="12052"/>
                  </a:moveTo>
                  <a:lnTo>
                    <a:pt x="2107361" y="11201"/>
                  </a:lnTo>
                  <a:lnTo>
                    <a:pt x="2099919" y="10363"/>
                  </a:lnTo>
                  <a:lnTo>
                    <a:pt x="2098370" y="21336"/>
                  </a:lnTo>
                  <a:lnTo>
                    <a:pt x="2114169" y="23126"/>
                  </a:lnTo>
                  <a:lnTo>
                    <a:pt x="2114804" y="12052"/>
                  </a:lnTo>
                  <a:close/>
                </a:path>
                <a:path w="3439795" h="320040">
                  <a:moveTo>
                    <a:pt x="2157120" y="16852"/>
                  </a:moveTo>
                  <a:lnTo>
                    <a:pt x="2149678" y="16002"/>
                  </a:lnTo>
                  <a:lnTo>
                    <a:pt x="2142236" y="15163"/>
                  </a:lnTo>
                  <a:lnTo>
                    <a:pt x="2140585" y="26123"/>
                  </a:lnTo>
                  <a:lnTo>
                    <a:pt x="2156396" y="27914"/>
                  </a:lnTo>
                  <a:lnTo>
                    <a:pt x="2157120" y="16852"/>
                  </a:lnTo>
                  <a:close/>
                </a:path>
                <a:path w="3439795" h="320040">
                  <a:moveTo>
                    <a:pt x="2199424" y="21653"/>
                  </a:moveTo>
                  <a:lnTo>
                    <a:pt x="2191982" y="20802"/>
                  </a:lnTo>
                  <a:lnTo>
                    <a:pt x="2184539" y="19964"/>
                  </a:lnTo>
                  <a:lnTo>
                    <a:pt x="2182787" y="30911"/>
                  </a:lnTo>
                  <a:lnTo>
                    <a:pt x="2198598" y="32702"/>
                  </a:lnTo>
                  <a:lnTo>
                    <a:pt x="2199424" y="21653"/>
                  </a:lnTo>
                  <a:close/>
                </a:path>
                <a:path w="3439795" h="320040">
                  <a:moveTo>
                    <a:pt x="2241727" y="26454"/>
                  </a:moveTo>
                  <a:lnTo>
                    <a:pt x="2234285" y="25603"/>
                  </a:lnTo>
                  <a:lnTo>
                    <a:pt x="2226843" y="24765"/>
                  </a:lnTo>
                  <a:lnTo>
                    <a:pt x="2225002" y="35699"/>
                  </a:lnTo>
                  <a:lnTo>
                    <a:pt x="2240813" y="37503"/>
                  </a:lnTo>
                  <a:lnTo>
                    <a:pt x="2241727" y="26454"/>
                  </a:lnTo>
                  <a:close/>
                </a:path>
                <a:path w="3439795" h="320040">
                  <a:moveTo>
                    <a:pt x="2283917" y="32207"/>
                  </a:moveTo>
                  <a:lnTo>
                    <a:pt x="2276500" y="31127"/>
                  </a:lnTo>
                  <a:lnTo>
                    <a:pt x="2269083" y="30048"/>
                  </a:lnTo>
                  <a:lnTo>
                    <a:pt x="2267153" y="40957"/>
                  </a:lnTo>
                  <a:lnTo>
                    <a:pt x="2282901" y="43256"/>
                  </a:lnTo>
                  <a:lnTo>
                    <a:pt x="2283917" y="32207"/>
                  </a:lnTo>
                  <a:close/>
                </a:path>
                <a:path w="3439795" h="320040">
                  <a:moveTo>
                    <a:pt x="2326043" y="38354"/>
                  </a:moveTo>
                  <a:lnTo>
                    <a:pt x="2318626" y="37274"/>
                  </a:lnTo>
                  <a:lnTo>
                    <a:pt x="2311209" y="36195"/>
                  </a:lnTo>
                  <a:lnTo>
                    <a:pt x="2309190" y="47091"/>
                  </a:lnTo>
                  <a:lnTo>
                    <a:pt x="2324938" y="49390"/>
                  </a:lnTo>
                  <a:lnTo>
                    <a:pt x="2326043" y="38354"/>
                  </a:lnTo>
                  <a:close/>
                </a:path>
                <a:path w="3439795" h="320040">
                  <a:moveTo>
                    <a:pt x="2368169" y="44500"/>
                  </a:moveTo>
                  <a:lnTo>
                    <a:pt x="2360752" y="43421"/>
                  </a:lnTo>
                  <a:lnTo>
                    <a:pt x="2353335" y="42341"/>
                  </a:lnTo>
                  <a:lnTo>
                    <a:pt x="2351214" y="53225"/>
                  </a:lnTo>
                  <a:lnTo>
                    <a:pt x="2366962" y="55524"/>
                  </a:lnTo>
                  <a:lnTo>
                    <a:pt x="2368169" y="44500"/>
                  </a:lnTo>
                  <a:close/>
                </a:path>
                <a:path w="3439795" h="320040">
                  <a:moveTo>
                    <a:pt x="2410295" y="50647"/>
                  </a:moveTo>
                  <a:lnTo>
                    <a:pt x="2402878" y="49568"/>
                  </a:lnTo>
                  <a:lnTo>
                    <a:pt x="2395461" y="48488"/>
                  </a:lnTo>
                  <a:lnTo>
                    <a:pt x="2393251" y="59359"/>
                  </a:lnTo>
                  <a:lnTo>
                    <a:pt x="2408999" y="61658"/>
                  </a:lnTo>
                  <a:lnTo>
                    <a:pt x="2410295" y="50647"/>
                  </a:lnTo>
                  <a:close/>
                </a:path>
                <a:path w="3439795" h="320040">
                  <a:moveTo>
                    <a:pt x="2452230" y="58013"/>
                  </a:moveTo>
                  <a:lnTo>
                    <a:pt x="2444851" y="56705"/>
                  </a:lnTo>
                  <a:lnTo>
                    <a:pt x="2437473" y="55397"/>
                  </a:lnTo>
                  <a:lnTo>
                    <a:pt x="2435174" y="66243"/>
                  </a:lnTo>
                  <a:lnTo>
                    <a:pt x="2450846" y="69037"/>
                  </a:lnTo>
                  <a:lnTo>
                    <a:pt x="2452230" y="58013"/>
                  </a:lnTo>
                  <a:close/>
                </a:path>
                <a:path w="3439795" h="320040">
                  <a:moveTo>
                    <a:pt x="2494140" y="65468"/>
                  </a:moveTo>
                  <a:lnTo>
                    <a:pt x="2486761" y="64160"/>
                  </a:lnTo>
                  <a:lnTo>
                    <a:pt x="2479383" y="62852"/>
                  </a:lnTo>
                  <a:lnTo>
                    <a:pt x="2477008" y="73685"/>
                  </a:lnTo>
                  <a:lnTo>
                    <a:pt x="2492667" y="76466"/>
                  </a:lnTo>
                  <a:lnTo>
                    <a:pt x="2494140" y="65468"/>
                  </a:lnTo>
                  <a:close/>
                </a:path>
                <a:path w="3439795" h="320040">
                  <a:moveTo>
                    <a:pt x="2536050" y="72936"/>
                  </a:moveTo>
                  <a:lnTo>
                    <a:pt x="2528671" y="71628"/>
                  </a:lnTo>
                  <a:lnTo>
                    <a:pt x="2521293" y="70307"/>
                  </a:lnTo>
                  <a:lnTo>
                    <a:pt x="2518829" y="81127"/>
                  </a:lnTo>
                  <a:lnTo>
                    <a:pt x="2534488" y="83921"/>
                  </a:lnTo>
                  <a:lnTo>
                    <a:pt x="2536050" y="72936"/>
                  </a:lnTo>
                  <a:close/>
                </a:path>
                <a:path w="3439795" h="320040">
                  <a:moveTo>
                    <a:pt x="2577973" y="80403"/>
                  </a:moveTo>
                  <a:lnTo>
                    <a:pt x="2570594" y="79095"/>
                  </a:lnTo>
                  <a:lnTo>
                    <a:pt x="2563215" y="77787"/>
                  </a:lnTo>
                  <a:lnTo>
                    <a:pt x="2560663" y="88582"/>
                  </a:lnTo>
                  <a:lnTo>
                    <a:pt x="2576334" y="91376"/>
                  </a:lnTo>
                  <a:lnTo>
                    <a:pt x="2577973" y="80403"/>
                  </a:lnTo>
                  <a:close/>
                </a:path>
                <a:path w="3439795" h="320040">
                  <a:moveTo>
                    <a:pt x="2619616" y="89192"/>
                  </a:moveTo>
                  <a:lnTo>
                    <a:pt x="2612288" y="87655"/>
                  </a:lnTo>
                  <a:lnTo>
                    <a:pt x="2604960" y="86118"/>
                  </a:lnTo>
                  <a:lnTo>
                    <a:pt x="2602319" y="96888"/>
                  </a:lnTo>
                  <a:lnTo>
                    <a:pt x="2617901" y="100152"/>
                  </a:lnTo>
                  <a:lnTo>
                    <a:pt x="2619616" y="89192"/>
                  </a:lnTo>
                  <a:close/>
                </a:path>
                <a:path w="3439795" h="320040">
                  <a:moveTo>
                    <a:pt x="2661272" y="97942"/>
                  </a:moveTo>
                  <a:lnTo>
                    <a:pt x="2653944" y="96405"/>
                  </a:lnTo>
                  <a:lnTo>
                    <a:pt x="2646616" y="94869"/>
                  </a:lnTo>
                  <a:lnTo>
                    <a:pt x="2643898" y="105625"/>
                  </a:lnTo>
                  <a:lnTo>
                    <a:pt x="2659469" y="108889"/>
                  </a:lnTo>
                  <a:lnTo>
                    <a:pt x="2661272" y="97942"/>
                  </a:lnTo>
                  <a:close/>
                </a:path>
                <a:path w="3439795" h="320040">
                  <a:moveTo>
                    <a:pt x="2702941" y="106692"/>
                  </a:moveTo>
                  <a:lnTo>
                    <a:pt x="2695613" y="105156"/>
                  </a:lnTo>
                  <a:lnTo>
                    <a:pt x="2688285" y="103619"/>
                  </a:lnTo>
                  <a:lnTo>
                    <a:pt x="2685478" y="114350"/>
                  </a:lnTo>
                  <a:lnTo>
                    <a:pt x="2701061" y="117627"/>
                  </a:lnTo>
                  <a:lnTo>
                    <a:pt x="2702941" y="106692"/>
                  </a:lnTo>
                  <a:close/>
                </a:path>
                <a:path w="3439795" h="320040">
                  <a:moveTo>
                    <a:pt x="2744597" y="115443"/>
                  </a:moveTo>
                  <a:lnTo>
                    <a:pt x="2737269" y="113906"/>
                  </a:lnTo>
                  <a:lnTo>
                    <a:pt x="2729941" y="112369"/>
                  </a:lnTo>
                  <a:lnTo>
                    <a:pt x="2727058" y="123088"/>
                  </a:lnTo>
                  <a:lnTo>
                    <a:pt x="2742628" y="126352"/>
                  </a:lnTo>
                  <a:lnTo>
                    <a:pt x="2744597" y="115443"/>
                  </a:lnTo>
                  <a:close/>
                </a:path>
                <a:path w="3439795" h="320040">
                  <a:moveTo>
                    <a:pt x="2785973" y="125450"/>
                  </a:moveTo>
                  <a:lnTo>
                    <a:pt x="2778696" y="123698"/>
                  </a:lnTo>
                  <a:lnTo>
                    <a:pt x="2771419" y="121945"/>
                  </a:lnTo>
                  <a:lnTo>
                    <a:pt x="2768460" y="132626"/>
                  </a:lnTo>
                  <a:lnTo>
                    <a:pt x="2783929" y="136359"/>
                  </a:lnTo>
                  <a:lnTo>
                    <a:pt x="2785973" y="125450"/>
                  </a:lnTo>
                  <a:close/>
                </a:path>
                <a:path w="3439795" h="320040">
                  <a:moveTo>
                    <a:pt x="2827350" y="135432"/>
                  </a:moveTo>
                  <a:lnTo>
                    <a:pt x="2820073" y="133680"/>
                  </a:lnTo>
                  <a:lnTo>
                    <a:pt x="2812796" y="131927"/>
                  </a:lnTo>
                  <a:lnTo>
                    <a:pt x="2809760" y="142595"/>
                  </a:lnTo>
                  <a:lnTo>
                    <a:pt x="2825229" y="146329"/>
                  </a:lnTo>
                  <a:lnTo>
                    <a:pt x="2827350" y="135432"/>
                  </a:lnTo>
                  <a:close/>
                </a:path>
                <a:path w="3439795" h="320040">
                  <a:moveTo>
                    <a:pt x="2868726" y="145427"/>
                  </a:moveTo>
                  <a:lnTo>
                    <a:pt x="2861449" y="143675"/>
                  </a:lnTo>
                  <a:lnTo>
                    <a:pt x="2854172" y="141922"/>
                  </a:lnTo>
                  <a:lnTo>
                    <a:pt x="2851048" y="152565"/>
                  </a:lnTo>
                  <a:lnTo>
                    <a:pt x="2866529" y="156298"/>
                  </a:lnTo>
                  <a:lnTo>
                    <a:pt x="2868726" y="145427"/>
                  </a:lnTo>
                  <a:close/>
                </a:path>
                <a:path w="3439795" h="320040">
                  <a:moveTo>
                    <a:pt x="2910116" y="155409"/>
                  </a:moveTo>
                  <a:lnTo>
                    <a:pt x="2902839" y="153657"/>
                  </a:lnTo>
                  <a:lnTo>
                    <a:pt x="2895562" y="151904"/>
                  </a:lnTo>
                  <a:lnTo>
                    <a:pt x="2892374" y="162534"/>
                  </a:lnTo>
                  <a:lnTo>
                    <a:pt x="2907842" y="166268"/>
                  </a:lnTo>
                  <a:lnTo>
                    <a:pt x="2910116" y="155409"/>
                  </a:lnTo>
                  <a:close/>
                </a:path>
                <a:path w="3439795" h="320040">
                  <a:moveTo>
                    <a:pt x="2951226" y="166446"/>
                  </a:moveTo>
                  <a:lnTo>
                    <a:pt x="2943999" y="164477"/>
                  </a:lnTo>
                  <a:lnTo>
                    <a:pt x="2936773" y="162509"/>
                  </a:lnTo>
                  <a:lnTo>
                    <a:pt x="2933509" y="173113"/>
                  </a:lnTo>
                  <a:lnTo>
                    <a:pt x="2948876" y="177292"/>
                  </a:lnTo>
                  <a:lnTo>
                    <a:pt x="2951226" y="166446"/>
                  </a:lnTo>
                  <a:close/>
                </a:path>
                <a:path w="3439795" h="320040">
                  <a:moveTo>
                    <a:pt x="2992297" y="177634"/>
                  </a:moveTo>
                  <a:lnTo>
                    <a:pt x="2985071" y="175666"/>
                  </a:lnTo>
                  <a:lnTo>
                    <a:pt x="2977845" y="173697"/>
                  </a:lnTo>
                  <a:lnTo>
                    <a:pt x="2974517" y="184277"/>
                  </a:lnTo>
                  <a:lnTo>
                    <a:pt x="2989872" y="188455"/>
                  </a:lnTo>
                  <a:lnTo>
                    <a:pt x="2992297" y="177634"/>
                  </a:lnTo>
                  <a:close/>
                </a:path>
                <a:path w="3439795" h="320040">
                  <a:moveTo>
                    <a:pt x="3033369" y="188823"/>
                  </a:moveTo>
                  <a:lnTo>
                    <a:pt x="3026143" y="186855"/>
                  </a:lnTo>
                  <a:lnTo>
                    <a:pt x="3018917" y="184886"/>
                  </a:lnTo>
                  <a:lnTo>
                    <a:pt x="3015513" y="195440"/>
                  </a:lnTo>
                  <a:lnTo>
                    <a:pt x="3030867" y="199631"/>
                  </a:lnTo>
                  <a:lnTo>
                    <a:pt x="3033369" y="188823"/>
                  </a:lnTo>
                  <a:close/>
                </a:path>
                <a:path w="3439795" h="320040">
                  <a:moveTo>
                    <a:pt x="3074428" y="199999"/>
                  </a:moveTo>
                  <a:lnTo>
                    <a:pt x="3067202" y="198031"/>
                  </a:lnTo>
                  <a:lnTo>
                    <a:pt x="3059976" y="196062"/>
                  </a:lnTo>
                  <a:lnTo>
                    <a:pt x="3056496" y="206603"/>
                  </a:lnTo>
                  <a:lnTo>
                    <a:pt x="3071863" y="210781"/>
                  </a:lnTo>
                  <a:lnTo>
                    <a:pt x="3074428" y="199999"/>
                  </a:lnTo>
                  <a:close/>
                </a:path>
                <a:path w="3439795" h="320040">
                  <a:moveTo>
                    <a:pt x="3115310" y="211848"/>
                  </a:moveTo>
                  <a:lnTo>
                    <a:pt x="3108147" y="209677"/>
                  </a:lnTo>
                  <a:lnTo>
                    <a:pt x="3100984" y="207505"/>
                  </a:lnTo>
                  <a:lnTo>
                    <a:pt x="3097441" y="218020"/>
                  </a:lnTo>
                  <a:lnTo>
                    <a:pt x="3112681" y="222631"/>
                  </a:lnTo>
                  <a:lnTo>
                    <a:pt x="3115310" y="211848"/>
                  </a:lnTo>
                  <a:close/>
                </a:path>
                <a:path w="3439795" h="320040">
                  <a:moveTo>
                    <a:pt x="3156039" y="224193"/>
                  </a:moveTo>
                  <a:lnTo>
                    <a:pt x="3148876" y="222021"/>
                  </a:lnTo>
                  <a:lnTo>
                    <a:pt x="3141713" y="219849"/>
                  </a:lnTo>
                  <a:lnTo>
                    <a:pt x="3138106" y="230339"/>
                  </a:lnTo>
                  <a:lnTo>
                    <a:pt x="3153333" y="234950"/>
                  </a:lnTo>
                  <a:lnTo>
                    <a:pt x="3156039" y="224193"/>
                  </a:lnTo>
                  <a:close/>
                </a:path>
                <a:path w="3439795" h="320040">
                  <a:moveTo>
                    <a:pt x="3196780" y="236524"/>
                  </a:moveTo>
                  <a:lnTo>
                    <a:pt x="3189617" y="234353"/>
                  </a:lnTo>
                  <a:lnTo>
                    <a:pt x="3182455" y="232181"/>
                  </a:lnTo>
                  <a:lnTo>
                    <a:pt x="3178772" y="242646"/>
                  </a:lnTo>
                  <a:lnTo>
                    <a:pt x="3194012" y="247269"/>
                  </a:lnTo>
                  <a:lnTo>
                    <a:pt x="3196780" y="236524"/>
                  </a:lnTo>
                  <a:close/>
                </a:path>
                <a:path w="3439795" h="320040">
                  <a:moveTo>
                    <a:pt x="3237522" y="248856"/>
                  </a:moveTo>
                  <a:lnTo>
                    <a:pt x="3230359" y="246684"/>
                  </a:lnTo>
                  <a:lnTo>
                    <a:pt x="3223196" y="244513"/>
                  </a:lnTo>
                  <a:lnTo>
                    <a:pt x="3219450" y="254965"/>
                  </a:lnTo>
                  <a:lnTo>
                    <a:pt x="3234690" y="259575"/>
                  </a:lnTo>
                  <a:lnTo>
                    <a:pt x="3237522" y="248856"/>
                  </a:lnTo>
                  <a:close/>
                </a:path>
                <a:path w="3439795" h="320040">
                  <a:moveTo>
                    <a:pt x="3278213" y="261315"/>
                  </a:moveTo>
                  <a:lnTo>
                    <a:pt x="3271088" y="259016"/>
                  </a:lnTo>
                  <a:lnTo>
                    <a:pt x="3263925" y="256844"/>
                  </a:lnTo>
                  <a:lnTo>
                    <a:pt x="3260115" y="267271"/>
                  </a:lnTo>
                  <a:lnTo>
                    <a:pt x="3267735" y="269582"/>
                  </a:lnTo>
                  <a:lnTo>
                    <a:pt x="3275304" y="272021"/>
                  </a:lnTo>
                  <a:lnTo>
                    <a:pt x="3278213" y="261315"/>
                  </a:lnTo>
                  <a:close/>
                </a:path>
                <a:path w="3439795" h="320040">
                  <a:moveTo>
                    <a:pt x="3318586" y="274764"/>
                  </a:moveTo>
                  <a:lnTo>
                    <a:pt x="3311487" y="272402"/>
                  </a:lnTo>
                  <a:lnTo>
                    <a:pt x="3304387" y="270040"/>
                  </a:lnTo>
                  <a:lnTo>
                    <a:pt x="3300514" y="280428"/>
                  </a:lnTo>
                  <a:lnTo>
                    <a:pt x="3315627" y="285457"/>
                  </a:lnTo>
                  <a:lnTo>
                    <a:pt x="3318586" y="274764"/>
                  </a:lnTo>
                  <a:close/>
                </a:path>
                <a:path w="3439795" h="320040">
                  <a:moveTo>
                    <a:pt x="3358972" y="288188"/>
                  </a:moveTo>
                  <a:lnTo>
                    <a:pt x="3351873" y="285826"/>
                  </a:lnTo>
                  <a:lnTo>
                    <a:pt x="3344761" y="283464"/>
                  </a:lnTo>
                  <a:lnTo>
                    <a:pt x="3340849" y="293839"/>
                  </a:lnTo>
                  <a:lnTo>
                    <a:pt x="3355949" y="298856"/>
                  </a:lnTo>
                  <a:lnTo>
                    <a:pt x="3358972" y="288188"/>
                  </a:lnTo>
                  <a:close/>
                </a:path>
                <a:path w="3439795" h="320040">
                  <a:moveTo>
                    <a:pt x="3399371" y="301625"/>
                  </a:moveTo>
                  <a:lnTo>
                    <a:pt x="3392271" y="299262"/>
                  </a:lnTo>
                  <a:lnTo>
                    <a:pt x="3385159" y="296900"/>
                  </a:lnTo>
                  <a:lnTo>
                    <a:pt x="3381184" y="307251"/>
                  </a:lnTo>
                  <a:lnTo>
                    <a:pt x="3396284" y="312280"/>
                  </a:lnTo>
                  <a:lnTo>
                    <a:pt x="3399371" y="301625"/>
                  </a:lnTo>
                  <a:close/>
                </a:path>
                <a:path w="3439795" h="320040">
                  <a:moveTo>
                    <a:pt x="3439744" y="315048"/>
                  </a:moveTo>
                  <a:lnTo>
                    <a:pt x="3425533" y="310324"/>
                  </a:lnTo>
                  <a:lnTo>
                    <a:pt x="3421748" y="320014"/>
                  </a:lnTo>
                  <a:lnTo>
                    <a:pt x="3438283" y="320014"/>
                  </a:lnTo>
                  <a:lnTo>
                    <a:pt x="3439744" y="31504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6600317" y="7019076"/>
              <a:ext cx="610235" cy="0"/>
            </a:xfrm>
            <a:custGeom>
              <a:avLst/>
              <a:gdLst/>
              <a:ahLst/>
              <a:cxnLst/>
              <a:rect l="l" t="t" r="r" b="b"/>
              <a:pathLst>
                <a:path w="610234" h="0">
                  <a:moveTo>
                    <a:pt x="0" y="0"/>
                  </a:moveTo>
                  <a:lnTo>
                    <a:pt x="610158" y="0"/>
                  </a:lnTo>
                </a:path>
              </a:pathLst>
            </a:custGeom>
            <a:ln w="23041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5347766" y="7017753"/>
              <a:ext cx="3318510" cy="297815"/>
            </a:xfrm>
            <a:custGeom>
              <a:avLst/>
              <a:gdLst/>
              <a:ahLst/>
              <a:cxnLst/>
              <a:rect l="l" t="t" r="r" b="b"/>
              <a:pathLst>
                <a:path w="3318509" h="297815">
                  <a:moveTo>
                    <a:pt x="18021" y="295833"/>
                  </a:moveTo>
                  <a:lnTo>
                    <a:pt x="14274" y="285381"/>
                  </a:lnTo>
                  <a:lnTo>
                    <a:pt x="0" y="289826"/>
                  </a:lnTo>
                  <a:lnTo>
                    <a:pt x="2019" y="297446"/>
                  </a:lnTo>
                  <a:lnTo>
                    <a:pt x="12788" y="297446"/>
                  </a:lnTo>
                  <a:lnTo>
                    <a:pt x="18021" y="295833"/>
                  </a:lnTo>
                  <a:close/>
                </a:path>
                <a:path w="3318509" h="297815">
                  <a:moveTo>
                    <a:pt x="58559" y="283248"/>
                  </a:moveTo>
                  <a:lnTo>
                    <a:pt x="54851" y="272783"/>
                  </a:lnTo>
                  <a:lnTo>
                    <a:pt x="47713" y="275005"/>
                  </a:lnTo>
                  <a:lnTo>
                    <a:pt x="40576" y="277215"/>
                  </a:lnTo>
                  <a:lnTo>
                    <a:pt x="43370" y="287959"/>
                  </a:lnTo>
                  <a:lnTo>
                    <a:pt x="58559" y="283248"/>
                  </a:lnTo>
                  <a:close/>
                </a:path>
                <a:path w="3318509" h="297815">
                  <a:moveTo>
                    <a:pt x="99161" y="270929"/>
                  </a:moveTo>
                  <a:lnTo>
                    <a:pt x="95516" y="260451"/>
                  </a:lnTo>
                  <a:lnTo>
                    <a:pt x="88341" y="262559"/>
                  </a:lnTo>
                  <a:lnTo>
                    <a:pt x="81165" y="264668"/>
                  </a:lnTo>
                  <a:lnTo>
                    <a:pt x="83908" y="275412"/>
                  </a:lnTo>
                  <a:lnTo>
                    <a:pt x="99161" y="270929"/>
                  </a:lnTo>
                  <a:close/>
                </a:path>
                <a:path w="3318509" h="297815">
                  <a:moveTo>
                    <a:pt x="139877" y="258940"/>
                  </a:moveTo>
                  <a:lnTo>
                    <a:pt x="136283" y="248450"/>
                  </a:lnTo>
                  <a:lnTo>
                    <a:pt x="129108" y="250558"/>
                  </a:lnTo>
                  <a:lnTo>
                    <a:pt x="121932" y="252666"/>
                  </a:lnTo>
                  <a:lnTo>
                    <a:pt x="124625" y="263436"/>
                  </a:lnTo>
                  <a:lnTo>
                    <a:pt x="139877" y="258940"/>
                  </a:lnTo>
                  <a:close/>
                </a:path>
                <a:path w="3318509" h="297815">
                  <a:moveTo>
                    <a:pt x="180594" y="246951"/>
                  </a:moveTo>
                  <a:lnTo>
                    <a:pt x="177050" y="236448"/>
                  </a:lnTo>
                  <a:lnTo>
                    <a:pt x="169875" y="238556"/>
                  </a:lnTo>
                  <a:lnTo>
                    <a:pt x="162699" y="240665"/>
                  </a:lnTo>
                  <a:lnTo>
                    <a:pt x="165341" y="251447"/>
                  </a:lnTo>
                  <a:lnTo>
                    <a:pt x="180594" y="246951"/>
                  </a:lnTo>
                  <a:close/>
                </a:path>
                <a:path w="3318509" h="297815">
                  <a:moveTo>
                    <a:pt x="221386" y="235254"/>
                  </a:moveTo>
                  <a:lnTo>
                    <a:pt x="217906" y="224713"/>
                  </a:lnTo>
                  <a:lnTo>
                    <a:pt x="210693" y="226707"/>
                  </a:lnTo>
                  <a:lnTo>
                    <a:pt x="203479" y="228701"/>
                  </a:lnTo>
                  <a:lnTo>
                    <a:pt x="206057" y="239483"/>
                  </a:lnTo>
                  <a:lnTo>
                    <a:pt x="221386" y="235254"/>
                  </a:lnTo>
                  <a:close/>
                </a:path>
                <a:path w="3318509" h="297815">
                  <a:moveTo>
                    <a:pt x="262280" y="223964"/>
                  </a:moveTo>
                  <a:lnTo>
                    <a:pt x="258864" y="213410"/>
                  </a:lnTo>
                  <a:lnTo>
                    <a:pt x="251650" y="215404"/>
                  </a:lnTo>
                  <a:lnTo>
                    <a:pt x="244436" y="217398"/>
                  </a:lnTo>
                  <a:lnTo>
                    <a:pt x="246951" y="228193"/>
                  </a:lnTo>
                  <a:lnTo>
                    <a:pt x="262280" y="223964"/>
                  </a:lnTo>
                  <a:close/>
                </a:path>
                <a:path w="3318509" h="297815">
                  <a:moveTo>
                    <a:pt x="303187" y="212674"/>
                  </a:moveTo>
                  <a:lnTo>
                    <a:pt x="299834" y="202095"/>
                  </a:lnTo>
                  <a:lnTo>
                    <a:pt x="292620" y="204089"/>
                  </a:lnTo>
                  <a:lnTo>
                    <a:pt x="285407" y="206082"/>
                  </a:lnTo>
                  <a:lnTo>
                    <a:pt x="287858" y="216903"/>
                  </a:lnTo>
                  <a:lnTo>
                    <a:pt x="303187" y="212674"/>
                  </a:lnTo>
                  <a:close/>
                </a:path>
                <a:path w="3318509" h="297815">
                  <a:moveTo>
                    <a:pt x="344157" y="201650"/>
                  </a:moveTo>
                  <a:lnTo>
                    <a:pt x="340855" y="191046"/>
                  </a:lnTo>
                  <a:lnTo>
                    <a:pt x="333616" y="192900"/>
                  </a:lnTo>
                  <a:lnTo>
                    <a:pt x="326364" y="194754"/>
                  </a:lnTo>
                  <a:lnTo>
                    <a:pt x="328752" y="205574"/>
                  </a:lnTo>
                  <a:lnTo>
                    <a:pt x="344157" y="201650"/>
                  </a:lnTo>
                  <a:close/>
                </a:path>
                <a:path w="3318509" h="297815">
                  <a:moveTo>
                    <a:pt x="385267" y="191135"/>
                  </a:moveTo>
                  <a:lnTo>
                    <a:pt x="382041" y="180517"/>
                  </a:lnTo>
                  <a:lnTo>
                    <a:pt x="374802" y="182372"/>
                  </a:lnTo>
                  <a:lnTo>
                    <a:pt x="367550" y="184226"/>
                  </a:lnTo>
                  <a:lnTo>
                    <a:pt x="369874" y="195072"/>
                  </a:lnTo>
                  <a:lnTo>
                    <a:pt x="385267" y="191135"/>
                  </a:lnTo>
                  <a:close/>
                </a:path>
                <a:path w="3318509" h="297815">
                  <a:moveTo>
                    <a:pt x="426377" y="180619"/>
                  </a:moveTo>
                  <a:lnTo>
                    <a:pt x="423214" y="169989"/>
                  </a:lnTo>
                  <a:lnTo>
                    <a:pt x="415975" y="171843"/>
                  </a:lnTo>
                  <a:lnTo>
                    <a:pt x="408724" y="173697"/>
                  </a:lnTo>
                  <a:lnTo>
                    <a:pt x="410972" y="184556"/>
                  </a:lnTo>
                  <a:lnTo>
                    <a:pt x="426377" y="180619"/>
                  </a:lnTo>
                  <a:close/>
                </a:path>
                <a:path w="3318509" h="297815">
                  <a:moveTo>
                    <a:pt x="467537" y="170345"/>
                  </a:moveTo>
                  <a:lnTo>
                    <a:pt x="464451" y="159677"/>
                  </a:lnTo>
                  <a:lnTo>
                    <a:pt x="457174" y="161378"/>
                  </a:lnTo>
                  <a:lnTo>
                    <a:pt x="449897" y="163131"/>
                  </a:lnTo>
                  <a:lnTo>
                    <a:pt x="452081" y="174015"/>
                  </a:lnTo>
                  <a:lnTo>
                    <a:pt x="459803" y="172148"/>
                  </a:lnTo>
                  <a:lnTo>
                    <a:pt x="467537" y="170345"/>
                  </a:lnTo>
                  <a:close/>
                </a:path>
                <a:path w="3318509" h="297815">
                  <a:moveTo>
                    <a:pt x="508850" y="160693"/>
                  </a:moveTo>
                  <a:lnTo>
                    <a:pt x="505853" y="150012"/>
                  </a:lnTo>
                  <a:lnTo>
                    <a:pt x="498563" y="151714"/>
                  </a:lnTo>
                  <a:lnTo>
                    <a:pt x="491274" y="153416"/>
                  </a:lnTo>
                  <a:lnTo>
                    <a:pt x="493382" y="164312"/>
                  </a:lnTo>
                  <a:lnTo>
                    <a:pt x="508850" y="160693"/>
                  </a:lnTo>
                  <a:close/>
                </a:path>
                <a:path w="3318509" h="297815">
                  <a:moveTo>
                    <a:pt x="550176" y="151053"/>
                  </a:moveTo>
                  <a:lnTo>
                    <a:pt x="547243" y="140360"/>
                  </a:lnTo>
                  <a:lnTo>
                    <a:pt x="539965" y="142062"/>
                  </a:lnTo>
                  <a:lnTo>
                    <a:pt x="532676" y="143764"/>
                  </a:lnTo>
                  <a:lnTo>
                    <a:pt x="534708" y="154673"/>
                  </a:lnTo>
                  <a:lnTo>
                    <a:pt x="550176" y="151053"/>
                  </a:lnTo>
                  <a:close/>
                </a:path>
                <a:path w="3318509" h="297815">
                  <a:moveTo>
                    <a:pt x="591527" y="141566"/>
                  </a:moveTo>
                  <a:lnTo>
                    <a:pt x="588670" y="130835"/>
                  </a:lnTo>
                  <a:lnTo>
                    <a:pt x="581355" y="132397"/>
                  </a:lnTo>
                  <a:lnTo>
                    <a:pt x="574078" y="134099"/>
                  </a:lnTo>
                  <a:lnTo>
                    <a:pt x="576021" y="145021"/>
                  </a:lnTo>
                  <a:lnTo>
                    <a:pt x="583755" y="143217"/>
                  </a:lnTo>
                  <a:lnTo>
                    <a:pt x="591527" y="141566"/>
                  </a:lnTo>
                  <a:close/>
                </a:path>
                <a:path w="3318509" h="297815">
                  <a:moveTo>
                    <a:pt x="633056" y="132880"/>
                  </a:moveTo>
                  <a:lnTo>
                    <a:pt x="630275" y="122135"/>
                  </a:lnTo>
                  <a:lnTo>
                    <a:pt x="622960" y="123672"/>
                  </a:lnTo>
                  <a:lnTo>
                    <a:pt x="615645" y="125209"/>
                  </a:lnTo>
                  <a:lnTo>
                    <a:pt x="617499" y="136144"/>
                  </a:lnTo>
                  <a:lnTo>
                    <a:pt x="633056" y="132880"/>
                  </a:lnTo>
                  <a:close/>
                </a:path>
                <a:path w="3318509" h="297815">
                  <a:moveTo>
                    <a:pt x="674573" y="124193"/>
                  </a:moveTo>
                  <a:lnTo>
                    <a:pt x="671880" y="113423"/>
                  </a:lnTo>
                  <a:lnTo>
                    <a:pt x="664565" y="114960"/>
                  </a:lnTo>
                  <a:lnTo>
                    <a:pt x="657237" y="116497"/>
                  </a:lnTo>
                  <a:lnTo>
                    <a:pt x="659015" y="127444"/>
                  </a:lnTo>
                  <a:lnTo>
                    <a:pt x="674573" y="124193"/>
                  </a:lnTo>
                  <a:close/>
                </a:path>
                <a:path w="3318509" h="297815">
                  <a:moveTo>
                    <a:pt x="716102" y="115493"/>
                  </a:moveTo>
                  <a:lnTo>
                    <a:pt x="713486" y="104711"/>
                  </a:lnTo>
                  <a:lnTo>
                    <a:pt x="706170" y="106248"/>
                  </a:lnTo>
                  <a:lnTo>
                    <a:pt x="698855" y="107784"/>
                  </a:lnTo>
                  <a:lnTo>
                    <a:pt x="700544" y="118745"/>
                  </a:lnTo>
                  <a:lnTo>
                    <a:pt x="716102" y="115493"/>
                  </a:lnTo>
                  <a:close/>
                </a:path>
                <a:path w="3318509" h="297815">
                  <a:moveTo>
                    <a:pt x="757834" y="107873"/>
                  </a:moveTo>
                  <a:lnTo>
                    <a:pt x="755307" y="97078"/>
                  </a:lnTo>
                  <a:lnTo>
                    <a:pt x="747953" y="98425"/>
                  </a:lnTo>
                  <a:lnTo>
                    <a:pt x="740600" y="99771"/>
                  </a:lnTo>
                  <a:lnTo>
                    <a:pt x="742200" y="110756"/>
                  </a:lnTo>
                  <a:lnTo>
                    <a:pt x="757834" y="107873"/>
                  </a:lnTo>
                  <a:close/>
                </a:path>
                <a:path w="3318509" h="297815">
                  <a:moveTo>
                    <a:pt x="799566" y="100215"/>
                  </a:moveTo>
                  <a:lnTo>
                    <a:pt x="797128" y="89395"/>
                  </a:lnTo>
                  <a:lnTo>
                    <a:pt x="789774" y="90741"/>
                  </a:lnTo>
                  <a:lnTo>
                    <a:pt x="782421" y="92087"/>
                  </a:lnTo>
                  <a:lnTo>
                    <a:pt x="783932" y="103085"/>
                  </a:lnTo>
                  <a:lnTo>
                    <a:pt x="799566" y="100215"/>
                  </a:lnTo>
                  <a:close/>
                </a:path>
                <a:path w="3318509" h="297815">
                  <a:moveTo>
                    <a:pt x="841286" y="92544"/>
                  </a:moveTo>
                  <a:lnTo>
                    <a:pt x="838936" y="81711"/>
                  </a:lnTo>
                  <a:lnTo>
                    <a:pt x="831583" y="83058"/>
                  </a:lnTo>
                  <a:lnTo>
                    <a:pt x="824230" y="84404"/>
                  </a:lnTo>
                  <a:lnTo>
                    <a:pt x="825652" y="95415"/>
                  </a:lnTo>
                  <a:lnTo>
                    <a:pt x="841286" y="92544"/>
                  </a:lnTo>
                  <a:close/>
                </a:path>
                <a:path w="3318509" h="297815">
                  <a:moveTo>
                    <a:pt x="883170" y="85864"/>
                  </a:moveTo>
                  <a:lnTo>
                    <a:pt x="880922" y="75006"/>
                  </a:lnTo>
                  <a:lnTo>
                    <a:pt x="873531" y="76161"/>
                  </a:lnTo>
                  <a:lnTo>
                    <a:pt x="866140" y="77317"/>
                  </a:lnTo>
                  <a:lnTo>
                    <a:pt x="867473" y="88328"/>
                  </a:lnTo>
                  <a:lnTo>
                    <a:pt x="883170" y="85864"/>
                  </a:lnTo>
                  <a:close/>
                </a:path>
                <a:path w="3318509" h="297815">
                  <a:moveTo>
                    <a:pt x="925080" y="79298"/>
                  </a:moveTo>
                  <a:lnTo>
                    <a:pt x="922921" y="68427"/>
                  </a:lnTo>
                  <a:lnTo>
                    <a:pt x="915530" y="69583"/>
                  </a:lnTo>
                  <a:lnTo>
                    <a:pt x="908138" y="70739"/>
                  </a:lnTo>
                  <a:lnTo>
                    <a:pt x="909383" y="81762"/>
                  </a:lnTo>
                  <a:lnTo>
                    <a:pt x="925080" y="79298"/>
                  </a:lnTo>
                  <a:close/>
                </a:path>
                <a:path w="3318509" h="297815">
                  <a:moveTo>
                    <a:pt x="966990" y="72720"/>
                  </a:moveTo>
                  <a:lnTo>
                    <a:pt x="964920" y="61836"/>
                  </a:lnTo>
                  <a:lnTo>
                    <a:pt x="957529" y="62992"/>
                  </a:lnTo>
                  <a:lnTo>
                    <a:pt x="950137" y="64147"/>
                  </a:lnTo>
                  <a:lnTo>
                    <a:pt x="951293" y="75184"/>
                  </a:lnTo>
                  <a:lnTo>
                    <a:pt x="966990" y="72720"/>
                  </a:lnTo>
                  <a:close/>
                </a:path>
                <a:path w="3318509" h="297815">
                  <a:moveTo>
                    <a:pt x="1009027" y="67017"/>
                  </a:moveTo>
                  <a:lnTo>
                    <a:pt x="1007046" y="56095"/>
                  </a:lnTo>
                  <a:lnTo>
                    <a:pt x="999629" y="57048"/>
                  </a:lnTo>
                  <a:lnTo>
                    <a:pt x="992212" y="58000"/>
                  </a:lnTo>
                  <a:lnTo>
                    <a:pt x="993267" y="69037"/>
                  </a:lnTo>
                  <a:lnTo>
                    <a:pt x="1009027" y="67017"/>
                  </a:lnTo>
                  <a:close/>
                </a:path>
                <a:path w="3318509" h="297815">
                  <a:moveTo>
                    <a:pt x="1051090" y="61607"/>
                  </a:moveTo>
                  <a:lnTo>
                    <a:pt x="1049210" y="50673"/>
                  </a:lnTo>
                  <a:lnTo>
                    <a:pt x="1041793" y="51625"/>
                  </a:lnTo>
                  <a:lnTo>
                    <a:pt x="1034376" y="52578"/>
                  </a:lnTo>
                  <a:lnTo>
                    <a:pt x="1035329" y="63627"/>
                  </a:lnTo>
                  <a:lnTo>
                    <a:pt x="1051090" y="61607"/>
                  </a:lnTo>
                  <a:close/>
                </a:path>
                <a:path w="3318509" h="297815">
                  <a:moveTo>
                    <a:pt x="1093165" y="56197"/>
                  </a:moveTo>
                  <a:lnTo>
                    <a:pt x="1091387" y="45250"/>
                  </a:lnTo>
                  <a:lnTo>
                    <a:pt x="1083970" y="46202"/>
                  </a:lnTo>
                  <a:lnTo>
                    <a:pt x="1076553" y="47155"/>
                  </a:lnTo>
                  <a:lnTo>
                    <a:pt x="1077417" y="58216"/>
                  </a:lnTo>
                  <a:lnTo>
                    <a:pt x="1093165" y="56197"/>
                  </a:lnTo>
                  <a:close/>
                </a:path>
                <a:path w="3318509" h="297815">
                  <a:moveTo>
                    <a:pt x="1135316" y="51409"/>
                  </a:moveTo>
                  <a:lnTo>
                    <a:pt x="1133627" y="40449"/>
                  </a:lnTo>
                  <a:lnTo>
                    <a:pt x="1126185" y="41186"/>
                  </a:lnTo>
                  <a:lnTo>
                    <a:pt x="1118743" y="41922"/>
                  </a:lnTo>
                  <a:lnTo>
                    <a:pt x="1119505" y="52984"/>
                  </a:lnTo>
                  <a:lnTo>
                    <a:pt x="1135316" y="51409"/>
                  </a:lnTo>
                  <a:close/>
                </a:path>
                <a:path w="3318509" h="297815">
                  <a:moveTo>
                    <a:pt x="1177518" y="47218"/>
                  </a:moveTo>
                  <a:lnTo>
                    <a:pt x="1175931" y="36245"/>
                  </a:lnTo>
                  <a:lnTo>
                    <a:pt x="1168488" y="36982"/>
                  </a:lnTo>
                  <a:lnTo>
                    <a:pt x="1161046" y="37719"/>
                  </a:lnTo>
                  <a:lnTo>
                    <a:pt x="1161707" y="48793"/>
                  </a:lnTo>
                  <a:lnTo>
                    <a:pt x="1177518" y="47218"/>
                  </a:lnTo>
                  <a:close/>
                </a:path>
                <a:path w="3318509" h="297815">
                  <a:moveTo>
                    <a:pt x="1219720" y="43027"/>
                  </a:moveTo>
                  <a:lnTo>
                    <a:pt x="1218234" y="32042"/>
                  </a:lnTo>
                  <a:lnTo>
                    <a:pt x="1210792" y="32778"/>
                  </a:lnTo>
                  <a:lnTo>
                    <a:pt x="1203350" y="33515"/>
                  </a:lnTo>
                  <a:lnTo>
                    <a:pt x="1203909" y="44602"/>
                  </a:lnTo>
                  <a:lnTo>
                    <a:pt x="1219720" y="43027"/>
                  </a:lnTo>
                  <a:close/>
                </a:path>
                <a:path w="3318509" h="297815">
                  <a:moveTo>
                    <a:pt x="1261960" y="39154"/>
                  </a:moveTo>
                  <a:lnTo>
                    <a:pt x="1260576" y="28143"/>
                  </a:lnTo>
                  <a:lnTo>
                    <a:pt x="1253109" y="28663"/>
                  </a:lnTo>
                  <a:lnTo>
                    <a:pt x="1245654" y="29248"/>
                  </a:lnTo>
                  <a:lnTo>
                    <a:pt x="1246111" y="40335"/>
                  </a:lnTo>
                  <a:lnTo>
                    <a:pt x="1254036" y="39712"/>
                  </a:lnTo>
                  <a:lnTo>
                    <a:pt x="1261960" y="39154"/>
                  </a:lnTo>
                  <a:close/>
                </a:path>
                <a:path w="3318509" h="297815">
                  <a:moveTo>
                    <a:pt x="1304277" y="36233"/>
                  </a:moveTo>
                  <a:lnTo>
                    <a:pt x="1302994" y="25209"/>
                  </a:lnTo>
                  <a:lnTo>
                    <a:pt x="1295527" y="25730"/>
                  </a:lnTo>
                  <a:lnTo>
                    <a:pt x="1288059" y="26250"/>
                  </a:lnTo>
                  <a:lnTo>
                    <a:pt x="1288427" y="37325"/>
                  </a:lnTo>
                  <a:lnTo>
                    <a:pt x="1304277" y="36233"/>
                  </a:lnTo>
                  <a:close/>
                </a:path>
                <a:path w="3318509" h="297815">
                  <a:moveTo>
                    <a:pt x="1905152" y="1016"/>
                  </a:moveTo>
                  <a:lnTo>
                    <a:pt x="1897684" y="508"/>
                  </a:lnTo>
                  <a:lnTo>
                    <a:pt x="1890217" y="0"/>
                  </a:lnTo>
                  <a:lnTo>
                    <a:pt x="1889010" y="11023"/>
                  </a:lnTo>
                  <a:lnTo>
                    <a:pt x="1904873" y="12115"/>
                  </a:lnTo>
                  <a:lnTo>
                    <a:pt x="1905152" y="1016"/>
                  </a:lnTo>
                  <a:close/>
                </a:path>
                <a:path w="3318509" h="297815">
                  <a:moveTo>
                    <a:pt x="1947595" y="3924"/>
                  </a:moveTo>
                  <a:lnTo>
                    <a:pt x="1940128" y="3416"/>
                  </a:lnTo>
                  <a:lnTo>
                    <a:pt x="1932660" y="2908"/>
                  </a:lnTo>
                  <a:lnTo>
                    <a:pt x="1931352" y="13919"/>
                  </a:lnTo>
                  <a:lnTo>
                    <a:pt x="1947214" y="15011"/>
                  </a:lnTo>
                  <a:lnTo>
                    <a:pt x="1947595" y="3924"/>
                  </a:lnTo>
                  <a:close/>
                </a:path>
                <a:path w="3318509" h="297815">
                  <a:moveTo>
                    <a:pt x="1990013" y="7124"/>
                  </a:moveTo>
                  <a:lnTo>
                    <a:pt x="1982571" y="6375"/>
                  </a:lnTo>
                  <a:lnTo>
                    <a:pt x="1975116" y="5778"/>
                  </a:lnTo>
                  <a:lnTo>
                    <a:pt x="1973707" y="16789"/>
                  </a:lnTo>
                  <a:lnTo>
                    <a:pt x="1981631" y="17424"/>
                  </a:lnTo>
                  <a:lnTo>
                    <a:pt x="1989543" y="18211"/>
                  </a:lnTo>
                  <a:lnTo>
                    <a:pt x="1990013" y="7124"/>
                  </a:lnTo>
                  <a:close/>
                </a:path>
                <a:path w="3318509" h="297815">
                  <a:moveTo>
                    <a:pt x="2032342" y="11391"/>
                  </a:moveTo>
                  <a:lnTo>
                    <a:pt x="2024900" y="10642"/>
                  </a:lnTo>
                  <a:lnTo>
                    <a:pt x="2017445" y="9893"/>
                  </a:lnTo>
                  <a:lnTo>
                    <a:pt x="2015959" y="20878"/>
                  </a:lnTo>
                  <a:lnTo>
                    <a:pt x="2031771" y="22479"/>
                  </a:lnTo>
                  <a:lnTo>
                    <a:pt x="2032342" y="11391"/>
                  </a:lnTo>
                  <a:close/>
                </a:path>
                <a:path w="3318509" h="297815">
                  <a:moveTo>
                    <a:pt x="2074659" y="15659"/>
                  </a:moveTo>
                  <a:lnTo>
                    <a:pt x="2067217" y="14909"/>
                  </a:lnTo>
                  <a:lnTo>
                    <a:pt x="2059774" y="14160"/>
                  </a:lnTo>
                  <a:lnTo>
                    <a:pt x="2058174" y="25146"/>
                  </a:lnTo>
                  <a:lnTo>
                    <a:pt x="2073998" y="26733"/>
                  </a:lnTo>
                  <a:lnTo>
                    <a:pt x="2074659" y="15659"/>
                  </a:lnTo>
                  <a:close/>
                </a:path>
                <a:path w="3318509" h="297815">
                  <a:moveTo>
                    <a:pt x="2116988" y="19926"/>
                  </a:moveTo>
                  <a:lnTo>
                    <a:pt x="2109546" y="19177"/>
                  </a:lnTo>
                  <a:lnTo>
                    <a:pt x="2102091" y="18427"/>
                  </a:lnTo>
                  <a:lnTo>
                    <a:pt x="2100414" y="29387"/>
                  </a:lnTo>
                  <a:lnTo>
                    <a:pt x="2116226" y="30988"/>
                  </a:lnTo>
                  <a:lnTo>
                    <a:pt x="2116988" y="19926"/>
                  </a:lnTo>
                  <a:close/>
                </a:path>
                <a:path w="3318509" h="297815">
                  <a:moveTo>
                    <a:pt x="2159241" y="24917"/>
                  </a:moveTo>
                  <a:lnTo>
                    <a:pt x="2151824" y="23926"/>
                  </a:lnTo>
                  <a:lnTo>
                    <a:pt x="2144407" y="22936"/>
                  </a:lnTo>
                  <a:lnTo>
                    <a:pt x="2142629" y="33883"/>
                  </a:lnTo>
                  <a:lnTo>
                    <a:pt x="2158390" y="35979"/>
                  </a:lnTo>
                  <a:lnTo>
                    <a:pt x="2159241" y="24917"/>
                  </a:lnTo>
                  <a:close/>
                </a:path>
                <a:path w="3318509" h="297815">
                  <a:moveTo>
                    <a:pt x="2201405" y="30518"/>
                  </a:moveTo>
                  <a:lnTo>
                    <a:pt x="2193988" y="29527"/>
                  </a:lnTo>
                  <a:lnTo>
                    <a:pt x="2186571" y="28536"/>
                  </a:lnTo>
                  <a:lnTo>
                    <a:pt x="2184692" y="39471"/>
                  </a:lnTo>
                  <a:lnTo>
                    <a:pt x="2200452" y="41567"/>
                  </a:lnTo>
                  <a:lnTo>
                    <a:pt x="2201405" y="30518"/>
                  </a:lnTo>
                  <a:close/>
                </a:path>
                <a:path w="3318509" h="297815">
                  <a:moveTo>
                    <a:pt x="2243582" y="36131"/>
                  </a:moveTo>
                  <a:lnTo>
                    <a:pt x="2236165" y="35140"/>
                  </a:lnTo>
                  <a:lnTo>
                    <a:pt x="2228748" y="34150"/>
                  </a:lnTo>
                  <a:lnTo>
                    <a:pt x="2226780" y="45072"/>
                  </a:lnTo>
                  <a:lnTo>
                    <a:pt x="2242540" y="47167"/>
                  </a:lnTo>
                  <a:lnTo>
                    <a:pt x="2243582" y="36131"/>
                  </a:lnTo>
                  <a:close/>
                </a:path>
                <a:path w="3318509" h="297815">
                  <a:moveTo>
                    <a:pt x="2285746" y="41732"/>
                  </a:moveTo>
                  <a:lnTo>
                    <a:pt x="2278329" y="40741"/>
                  </a:lnTo>
                  <a:lnTo>
                    <a:pt x="2270912" y="39751"/>
                  </a:lnTo>
                  <a:lnTo>
                    <a:pt x="2268855" y="50660"/>
                  </a:lnTo>
                  <a:lnTo>
                    <a:pt x="2284615" y="52755"/>
                  </a:lnTo>
                  <a:lnTo>
                    <a:pt x="2285746" y="41732"/>
                  </a:lnTo>
                  <a:close/>
                </a:path>
                <a:path w="3318509" h="297815">
                  <a:moveTo>
                    <a:pt x="2327770" y="48336"/>
                  </a:moveTo>
                  <a:lnTo>
                    <a:pt x="2320391" y="47117"/>
                  </a:lnTo>
                  <a:lnTo>
                    <a:pt x="2313000" y="45897"/>
                  </a:lnTo>
                  <a:lnTo>
                    <a:pt x="2310866" y="56781"/>
                  </a:lnTo>
                  <a:lnTo>
                    <a:pt x="2326551" y="59359"/>
                  </a:lnTo>
                  <a:lnTo>
                    <a:pt x="2327770" y="48336"/>
                  </a:lnTo>
                  <a:close/>
                </a:path>
                <a:path w="3318509" h="297815">
                  <a:moveTo>
                    <a:pt x="2369756" y="55257"/>
                  </a:moveTo>
                  <a:lnTo>
                    <a:pt x="2362365" y="54038"/>
                  </a:lnTo>
                  <a:lnTo>
                    <a:pt x="2354973" y="52819"/>
                  </a:lnTo>
                  <a:lnTo>
                    <a:pt x="2352751" y="63690"/>
                  </a:lnTo>
                  <a:lnTo>
                    <a:pt x="2368435" y="66268"/>
                  </a:lnTo>
                  <a:lnTo>
                    <a:pt x="2369756" y="55257"/>
                  </a:lnTo>
                  <a:close/>
                </a:path>
                <a:path w="3318509" h="297815">
                  <a:moveTo>
                    <a:pt x="2411730" y="62179"/>
                  </a:moveTo>
                  <a:lnTo>
                    <a:pt x="2404338" y="60960"/>
                  </a:lnTo>
                  <a:lnTo>
                    <a:pt x="2396947" y="59740"/>
                  </a:lnTo>
                  <a:lnTo>
                    <a:pt x="2394635" y="70586"/>
                  </a:lnTo>
                  <a:lnTo>
                    <a:pt x="2410320" y="73177"/>
                  </a:lnTo>
                  <a:lnTo>
                    <a:pt x="2411730" y="62179"/>
                  </a:lnTo>
                  <a:close/>
                </a:path>
                <a:path w="3318509" h="297815">
                  <a:moveTo>
                    <a:pt x="2453703" y="69100"/>
                  </a:moveTo>
                  <a:lnTo>
                    <a:pt x="2446312" y="67881"/>
                  </a:lnTo>
                  <a:lnTo>
                    <a:pt x="2438920" y="66662"/>
                  </a:lnTo>
                  <a:lnTo>
                    <a:pt x="2436520" y="77495"/>
                  </a:lnTo>
                  <a:lnTo>
                    <a:pt x="2452217" y="80086"/>
                  </a:lnTo>
                  <a:lnTo>
                    <a:pt x="2453703" y="69100"/>
                  </a:lnTo>
                  <a:close/>
                </a:path>
                <a:path w="3318509" h="297815">
                  <a:moveTo>
                    <a:pt x="2495461" y="77139"/>
                  </a:moveTo>
                  <a:lnTo>
                    <a:pt x="2488120" y="75692"/>
                  </a:lnTo>
                  <a:lnTo>
                    <a:pt x="2480780" y="74244"/>
                  </a:lnTo>
                  <a:lnTo>
                    <a:pt x="2478290" y="85051"/>
                  </a:lnTo>
                  <a:lnTo>
                    <a:pt x="2493899" y="88125"/>
                  </a:lnTo>
                  <a:lnTo>
                    <a:pt x="2495461" y="77139"/>
                  </a:lnTo>
                  <a:close/>
                </a:path>
                <a:path w="3318509" h="297815">
                  <a:moveTo>
                    <a:pt x="2537193" y="85331"/>
                  </a:moveTo>
                  <a:lnTo>
                    <a:pt x="2529852" y="83883"/>
                  </a:lnTo>
                  <a:lnTo>
                    <a:pt x="2522512" y="82435"/>
                  </a:lnTo>
                  <a:lnTo>
                    <a:pt x="2519934" y="93230"/>
                  </a:lnTo>
                  <a:lnTo>
                    <a:pt x="2535542" y="96291"/>
                  </a:lnTo>
                  <a:lnTo>
                    <a:pt x="2537193" y="85331"/>
                  </a:lnTo>
                  <a:close/>
                </a:path>
                <a:path w="3318509" h="297815">
                  <a:moveTo>
                    <a:pt x="2578938" y="93548"/>
                  </a:moveTo>
                  <a:lnTo>
                    <a:pt x="2571597" y="92100"/>
                  </a:lnTo>
                  <a:lnTo>
                    <a:pt x="2564257" y="90652"/>
                  </a:lnTo>
                  <a:lnTo>
                    <a:pt x="2561602" y="101434"/>
                  </a:lnTo>
                  <a:lnTo>
                    <a:pt x="2577211" y="104495"/>
                  </a:lnTo>
                  <a:lnTo>
                    <a:pt x="2578938" y="93548"/>
                  </a:lnTo>
                  <a:close/>
                </a:path>
                <a:path w="3318509" h="297815">
                  <a:moveTo>
                    <a:pt x="2620670" y="101752"/>
                  </a:moveTo>
                  <a:lnTo>
                    <a:pt x="2613329" y="100304"/>
                  </a:lnTo>
                  <a:lnTo>
                    <a:pt x="2605989" y="98856"/>
                  </a:lnTo>
                  <a:lnTo>
                    <a:pt x="2603246" y="109613"/>
                  </a:lnTo>
                  <a:lnTo>
                    <a:pt x="2618854" y="112687"/>
                  </a:lnTo>
                  <a:lnTo>
                    <a:pt x="2620670" y="101752"/>
                  </a:lnTo>
                  <a:close/>
                </a:path>
                <a:path w="3318509" h="297815">
                  <a:moveTo>
                    <a:pt x="2662186" y="111010"/>
                  </a:moveTo>
                  <a:lnTo>
                    <a:pt x="2654884" y="109347"/>
                  </a:lnTo>
                  <a:lnTo>
                    <a:pt x="2647581" y="107683"/>
                  </a:lnTo>
                  <a:lnTo>
                    <a:pt x="2644775" y="118414"/>
                  </a:lnTo>
                  <a:lnTo>
                    <a:pt x="2660281" y="121945"/>
                  </a:lnTo>
                  <a:lnTo>
                    <a:pt x="2662186" y="111010"/>
                  </a:lnTo>
                  <a:close/>
                </a:path>
                <a:path w="3318509" h="297815">
                  <a:moveTo>
                    <a:pt x="2703665" y="120459"/>
                  </a:moveTo>
                  <a:lnTo>
                    <a:pt x="2696362" y="118795"/>
                  </a:lnTo>
                  <a:lnTo>
                    <a:pt x="2689060" y="117132"/>
                  </a:lnTo>
                  <a:lnTo>
                    <a:pt x="2686177" y="127838"/>
                  </a:lnTo>
                  <a:lnTo>
                    <a:pt x="2701683" y="131381"/>
                  </a:lnTo>
                  <a:lnTo>
                    <a:pt x="2703665" y="120459"/>
                  </a:lnTo>
                  <a:close/>
                </a:path>
                <a:path w="3318509" h="297815">
                  <a:moveTo>
                    <a:pt x="2745130" y="129908"/>
                  </a:moveTo>
                  <a:lnTo>
                    <a:pt x="2737828" y="128244"/>
                  </a:lnTo>
                  <a:lnTo>
                    <a:pt x="2730525" y="126580"/>
                  </a:lnTo>
                  <a:lnTo>
                    <a:pt x="2727566" y="137274"/>
                  </a:lnTo>
                  <a:lnTo>
                    <a:pt x="2743073" y="140804"/>
                  </a:lnTo>
                  <a:lnTo>
                    <a:pt x="2745130" y="129908"/>
                  </a:lnTo>
                  <a:close/>
                </a:path>
                <a:path w="3318509" h="297815">
                  <a:moveTo>
                    <a:pt x="2786608" y="139357"/>
                  </a:moveTo>
                  <a:lnTo>
                    <a:pt x="2779306" y="137693"/>
                  </a:lnTo>
                  <a:lnTo>
                    <a:pt x="2772003" y="136029"/>
                  </a:lnTo>
                  <a:lnTo>
                    <a:pt x="2768968" y="146697"/>
                  </a:lnTo>
                  <a:lnTo>
                    <a:pt x="2784475" y="150241"/>
                  </a:lnTo>
                  <a:lnTo>
                    <a:pt x="2786608" y="139357"/>
                  </a:lnTo>
                  <a:close/>
                </a:path>
                <a:path w="3318509" h="297815">
                  <a:moveTo>
                    <a:pt x="2827858" y="149669"/>
                  </a:moveTo>
                  <a:lnTo>
                    <a:pt x="2820619" y="147789"/>
                  </a:lnTo>
                  <a:lnTo>
                    <a:pt x="2813380" y="145910"/>
                  </a:lnTo>
                  <a:lnTo>
                    <a:pt x="2810256" y="156552"/>
                  </a:lnTo>
                  <a:lnTo>
                    <a:pt x="2825661" y="160540"/>
                  </a:lnTo>
                  <a:lnTo>
                    <a:pt x="2827858" y="149669"/>
                  </a:lnTo>
                  <a:close/>
                </a:path>
                <a:path w="3318509" h="297815">
                  <a:moveTo>
                    <a:pt x="2869031" y="160324"/>
                  </a:moveTo>
                  <a:lnTo>
                    <a:pt x="2861792" y="158445"/>
                  </a:lnTo>
                  <a:lnTo>
                    <a:pt x="2854553" y="156565"/>
                  </a:lnTo>
                  <a:lnTo>
                    <a:pt x="2851366" y="167195"/>
                  </a:lnTo>
                  <a:lnTo>
                    <a:pt x="2866758" y="171183"/>
                  </a:lnTo>
                  <a:lnTo>
                    <a:pt x="2869031" y="160324"/>
                  </a:lnTo>
                  <a:close/>
                </a:path>
                <a:path w="3318509" h="297815">
                  <a:moveTo>
                    <a:pt x="2910205" y="170967"/>
                  </a:moveTo>
                  <a:lnTo>
                    <a:pt x="2902966" y="169087"/>
                  </a:lnTo>
                  <a:lnTo>
                    <a:pt x="2895727" y="167208"/>
                  </a:lnTo>
                  <a:lnTo>
                    <a:pt x="2892463" y="177812"/>
                  </a:lnTo>
                  <a:lnTo>
                    <a:pt x="2907868" y="181800"/>
                  </a:lnTo>
                  <a:lnTo>
                    <a:pt x="2910205" y="170967"/>
                  </a:lnTo>
                  <a:close/>
                </a:path>
                <a:path w="3318509" h="297815">
                  <a:moveTo>
                    <a:pt x="2951391" y="181622"/>
                  </a:moveTo>
                  <a:lnTo>
                    <a:pt x="2944152" y="179743"/>
                  </a:lnTo>
                  <a:lnTo>
                    <a:pt x="2936913" y="177863"/>
                  </a:lnTo>
                  <a:lnTo>
                    <a:pt x="2933573" y="188455"/>
                  </a:lnTo>
                  <a:lnTo>
                    <a:pt x="2948978" y="192443"/>
                  </a:lnTo>
                  <a:lnTo>
                    <a:pt x="2951391" y="181622"/>
                  </a:lnTo>
                  <a:close/>
                </a:path>
                <a:path w="3318509" h="297815">
                  <a:moveTo>
                    <a:pt x="2992437" y="192760"/>
                  </a:moveTo>
                  <a:lnTo>
                    <a:pt x="2985249" y="190690"/>
                  </a:lnTo>
                  <a:lnTo>
                    <a:pt x="2978061" y="188607"/>
                  </a:lnTo>
                  <a:lnTo>
                    <a:pt x="2974657" y="199161"/>
                  </a:lnTo>
                  <a:lnTo>
                    <a:pt x="2989948" y="203581"/>
                  </a:lnTo>
                  <a:lnTo>
                    <a:pt x="2992437" y="192760"/>
                  </a:lnTo>
                  <a:close/>
                </a:path>
                <a:path w="3318509" h="297815">
                  <a:moveTo>
                    <a:pt x="3033293" y="204571"/>
                  </a:moveTo>
                  <a:lnTo>
                    <a:pt x="3026105" y="202501"/>
                  </a:lnTo>
                  <a:lnTo>
                    <a:pt x="3018917" y="200418"/>
                  </a:lnTo>
                  <a:lnTo>
                    <a:pt x="3015450" y="210959"/>
                  </a:lnTo>
                  <a:lnTo>
                    <a:pt x="3030740" y="215379"/>
                  </a:lnTo>
                  <a:lnTo>
                    <a:pt x="3033293" y="204571"/>
                  </a:lnTo>
                  <a:close/>
                </a:path>
                <a:path w="3318509" h="297815">
                  <a:moveTo>
                    <a:pt x="3074149" y="216382"/>
                  </a:moveTo>
                  <a:lnTo>
                    <a:pt x="3066961" y="214312"/>
                  </a:lnTo>
                  <a:lnTo>
                    <a:pt x="3059773" y="212229"/>
                  </a:lnTo>
                  <a:lnTo>
                    <a:pt x="3056242" y="222745"/>
                  </a:lnTo>
                  <a:lnTo>
                    <a:pt x="3071520" y="227164"/>
                  </a:lnTo>
                  <a:lnTo>
                    <a:pt x="3074149" y="216382"/>
                  </a:lnTo>
                  <a:close/>
                </a:path>
                <a:path w="3318509" h="297815">
                  <a:moveTo>
                    <a:pt x="3115005" y="228193"/>
                  </a:moveTo>
                  <a:lnTo>
                    <a:pt x="3107817" y="226110"/>
                  </a:lnTo>
                  <a:lnTo>
                    <a:pt x="3100628" y="224028"/>
                  </a:lnTo>
                  <a:lnTo>
                    <a:pt x="3097034" y="234530"/>
                  </a:lnTo>
                  <a:lnTo>
                    <a:pt x="3112312" y="238950"/>
                  </a:lnTo>
                  <a:lnTo>
                    <a:pt x="3115005" y="228193"/>
                  </a:lnTo>
                  <a:close/>
                </a:path>
                <a:path w="3318509" h="297815">
                  <a:moveTo>
                    <a:pt x="3155861" y="240004"/>
                  </a:moveTo>
                  <a:lnTo>
                    <a:pt x="3148673" y="237921"/>
                  </a:lnTo>
                  <a:lnTo>
                    <a:pt x="3141484" y="235839"/>
                  </a:lnTo>
                  <a:lnTo>
                    <a:pt x="3137827" y="246316"/>
                  </a:lnTo>
                  <a:lnTo>
                    <a:pt x="3153105" y="250736"/>
                  </a:lnTo>
                  <a:lnTo>
                    <a:pt x="3155861" y="240004"/>
                  </a:lnTo>
                  <a:close/>
                </a:path>
                <a:path w="3318509" h="297815">
                  <a:moveTo>
                    <a:pt x="3196374" y="252907"/>
                  </a:moveTo>
                  <a:lnTo>
                    <a:pt x="3189249" y="250634"/>
                  </a:lnTo>
                  <a:lnTo>
                    <a:pt x="3182124" y="248361"/>
                  </a:lnTo>
                  <a:lnTo>
                    <a:pt x="3178403" y="258813"/>
                  </a:lnTo>
                  <a:lnTo>
                    <a:pt x="3193554" y="263639"/>
                  </a:lnTo>
                  <a:lnTo>
                    <a:pt x="3196374" y="252907"/>
                  </a:lnTo>
                  <a:close/>
                </a:path>
                <a:path w="3318509" h="297815">
                  <a:moveTo>
                    <a:pt x="3236899" y="265823"/>
                  </a:moveTo>
                  <a:lnTo>
                    <a:pt x="3229775" y="263550"/>
                  </a:lnTo>
                  <a:lnTo>
                    <a:pt x="3222650" y="261277"/>
                  </a:lnTo>
                  <a:lnTo>
                    <a:pt x="3218865" y="271703"/>
                  </a:lnTo>
                  <a:lnTo>
                    <a:pt x="3234017" y="276529"/>
                  </a:lnTo>
                  <a:lnTo>
                    <a:pt x="3236899" y="265823"/>
                  </a:lnTo>
                  <a:close/>
                </a:path>
                <a:path w="3318509" h="297815">
                  <a:moveTo>
                    <a:pt x="3277412" y="278739"/>
                  </a:moveTo>
                  <a:lnTo>
                    <a:pt x="3270288" y="276466"/>
                  </a:lnTo>
                  <a:lnTo>
                    <a:pt x="3263163" y="274193"/>
                  </a:lnTo>
                  <a:lnTo>
                    <a:pt x="3259315" y="284594"/>
                  </a:lnTo>
                  <a:lnTo>
                    <a:pt x="3274466" y="289433"/>
                  </a:lnTo>
                  <a:lnTo>
                    <a:pt x="3277412" y="278739"/>
                  </a:lnTo>
                  <a:close/>
                </a:path>
                <a:path w="3318509" h="297815">
                  <a:moveTo>
                    <a:pt x="3317938" y="291655"/>
                  </a:moveTo>
                  <a:lnTo>
                    <a:pt x="3303689" y="287108"/>
                  </a:lnTo>
                  <a:lnTo>
                    <a:pt x="3299777" y="297446"/>
                  </a:lnTo>
                  <a:lnTo>
                    <a:pt x="3316300" y="297446"/>
                  </a:lnTo>
                  <a:lnTo>
                    <a:pt x="3317938" y="29165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6678250" y="7041369"/>
              <a:ext cx="313055" cy="0"/>
            </a:xfrm>
            <a:custGeom>
              <a:avLst/>
              <a:gdLst/>
              <a:ahLst/>
              <a:cxnLst/>
              <a:rect l="l" t="t" r="r" b="b"/>
              <a:pathLst>
                <a:path w="313054" h="0">
                  <a:moveTo>
                    <a:pt x="0" y="0"/>
                  </a:moveTo>
                  <a:lnTo>
                    <a:pt x="312811" y="0"/>
                  </a:lnTo>
                </a:path>
              </a:pathLst>
            </a:custGeom>
            <a:ln w="21543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7017587" y="7030339"/>
              <a:ext cx="16510" cy="11430"/>
            </a:xfrm>
            <a:custGeom>
              <a:avLst/>
              <a:gdLst/>
              <a:ahLst/>
              <a:cxnLst/>
              <a:rect l="l" t="t" r="r" b="b"/>
              <a:pathLst>
                <a:path w="16509" h="11429">
                  <a:moveTo>
                    <a:pt x="8039" y="0"/>
                  </a:moveTo>
                  <a:lnTo>
                    <a:pt x="558" y="50"/>
                  </a:lnTo>
                  <a:lnTo>
                    <a:pt x="0" y="11137"/>
                  </a:lnTo>
                  <a:lnTo>
                    <a:pt x="7950" y="11074"/>
                  </a:lnTo>
                  <a:lnTo>
                    <a:pt x="15887" y="11226"/>
                  </a:lnTo>
                  <a:lnTo>
                    <a:pt x="15519" y="126"/>
                  </a:lnTo>
                  <a:lnTo>
                    <a:pt x="8039" y="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7060004" y="7042443"/>
              <a:ext cx="270510" cy="0"/>
            </a:xfrm>
            <a:custGeom>
              <a:avLst/>
              <a:gdLst/>
              <a:ahLst/>
              <a:cxnLst/>
              <a:rect l="l" t="t" r="r" b="b"/>
              <a:pathLst>
                <a:path w="270509" h="0">
                  <a:moveTo>
                    <a:pt x="0" y="0"/>
                  </a:moveTo>
                  <a:lnTo>
                    <a:pt x="270432" y="0"/>
                  </a:lnTo>
                </a:path>
              </a:pathLst>
            </a:custGeom>
            <a:ln w="22575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5437937" y="7045121"/>
              <a:ext cx="3223895" cy="270510"/>
            </a:xfrm>
            <a:custGeom>
              <a:avLst/>
              <a:gdLst/>
              <a:ahLst/>
              <a:cxnLst/>
              <a:rect l="l" t="t" r="r" b="b"/>
              <a:pathLst>
                <a:path w="3223895" h="270509">
                  <a:moveTo>
                    <a:pt x="1003" y="270078"/>
                  </a:moveTo>
                  <a:lnTo>
                    <a:pt x="914" y="269811"/>
                  </a:lnTo>
                  <a:lnTo>
                    <a:pt x="0" y="270078"/>
                  </a:lnTo>
                  <a:lnTo>
                    <a:pt x="1003" y="270078"/>
                  </a:lnTo>
                  <a:close/>
                </a:path>
                <a:path w="3223895" h="270509">
                  <a:moveTo>
                    <a:pt x="45250" y="268135"/>
                  </a:moveTo>
                  <a:lnTo>
                    <a:pt x="41605" y="257644"/>
                  </a:lnTo>
                  <a:lnTo>
                    <a:pt x="27279" y="261937"/>
                  </a:lnTo>
                  <a:lnTo>
                    <a:pt x="29362" y="270078"/>
                  </a:lnTo>
                  <a:lnTo>
                    <a:pt x="38696" y="270078"/>
                  </a:lnTo>
                  <a:lnTo>
                    <a:pt x="45250" y="268135"/>
                  </a:lnTo>
                  <a:close/>
                </a:path>
                <a:path w="3223895" h="270509">
                  <a:moveTo>
                    <a:pt x="85877" y="255968"/>
                  </a:moveTo>
                  <a:lnTo>
                    <a:pt x="82296" y="245465"/>
                  </a:lnTo>
                  <a:lnTo>
                    <a:pt x="75133" y="247611"/>
                  </a:lnTo>
                  <a:lnTo>
                    <a:pt x="67970" y="249758"/>
                  </a:lnTo>
                  <a:lnTo>
                    <a:pt x="70662" y="260515"/>
                  </a:lnTo>
                  <a:lnTo>
                    <a:pt x="85877" y="255968"/>
                  </a:lnTo>
                  <a:close/>
                </a:path>
                <a:path w="3223895" h="270509">
                  <a:moveTo>
                    <a:pt x="126593" y="244055"/>
                  </a:moveTo>
                  <a:lnTo>
                    <a:pt x="123050" y="233527"/>
                  </a:lnTo>
                  <a:lnTo>
                    <a:pt x="115862" y="235559"/>
                  </a:lnTo>
                  <a:lnTo>
                    <a:pt x="108673" y="237578"/>
                  </a:lnTo>
                  <a:lnTo>
                    <a:pt x="111302" y="248361"/>
                  </a:lnTo>
                  <a:lnTo>
                    <a:pt x="126593" y="244055"/>
                  </a:lnTo>
                  <a:close/>
                </a:path>
                <a:path w="3223895" h="270509">
                  <a:moveTo>
                    <a:pt x="167411" y="232562"/>
                  </a:moveTo>
                  <a:lnTo>
                    <a:pt x="163931" y="222034"/>
                  </a:lnTo>
                  <a:lnTo>
                    <a:pt x="156743" y="224053"/>
                  </a:lnTo>
                  <a:lnTo>
                    <a:pt x="149555" y="226085"/>
                  </a:lnTo>
                  <a:lnTo>
                    <a:pt x="152120" y="236867"/>
                  </a:lnTo>
                  <a:lnTo>
                    <a:pt x="167411" y="232562"/>
                  </a:lnTo>
                  <a:close/>
                </a:path>
                <a:path w="3223895" h="270509">
                  <a:moveTo>
                    <a:pt x="208241" y="221056"/>
                  </a:moveTo>
                  <a:lnTo>
                    <a:pt x="204812" y="210502"/>
                  </a:lnTo>
                  <a:lnTo>
                    <a:pt x="197624" y="212534"/>
                  </a:lnTo>
                  <a:lnTo>
                    <a:pt x="190436" y="214553"/>
                  </a:lnTo>
                  <a:lnTo>
                    <a:pt x="192938" y="225361"/>
                  </a:lnTo>
                  <a:lnTo>
                    <a:pt x="208241" y="221056"/>
                  </a:lnTo>
                  <a:close/>
                </a:path>
                <a:path w="3223895" h="270509">
                  <a:moveTo>
                    <a:pt x="249123" y="209791"/>
                  </a:moveTo>
                  <a:lnTo>
                    <a:pt x="245757" y="199212"/>
                  </a:lnTo>
                  <a:lnTo>
                    <a:pt x="238531" y="201104"/>
                  </a:lnTo>
                  <a:lnTo>
                    <a:pt x="231305" y="203022"/>
                  </a:lnTo>
                  <a:lnTo>
                    <a:pt x="233756" y="213842"/>
                  </a:lnTo>
                  <a:lnTo>
                    <a:pt x="241439" y="211797"/>
                  </a:lnTo>
                  <a:lnTo>
                    <a:pt x="249123" y="209791"/>
                  </a:lnTo>
                  <a:close/>
                </a:path>
                <a:path w="3223895" h="270509">
                  <a:moveTo>
                    <a:pt x="290144" y="199034"/>
                  </a:moveTo>
                  <a:lnTo>
                    <a:pt x="286854" y="188442"/>
                  </a:lnTo>
                  <a:lnTo>
                    <a:pt x="279628" y="190334"/>
                  </a:lnTo>
                  <a:lnTo>
                    <a:pt x="272402" y="192227"/>
                  </a:lnTo>
                  <a:lnTo>
                    <a:pt x="274777" y="203060"/>
                  </a:lnTo>
                  <a:lnTo>
                    <a:pt x="290144" y="199034"/>
                  </a:lnTo>
                  <a:close/>
                </a:path>
                <a:path w="3223895" h="270509">
                  <a:moveTo>
                    <a:pt x="331177" y="188290"/>
                  </a:moveTo>
                  <a:lnTo>
                    <a:pt x="327952" y="177685"/>
                  </a:lnTo>
                  <a:lnTo>
                    <a:pt x="320725" y="179578"/>
                  </a:lnTo>
                  <a:lnTo>
                    <a:pt x="313499" y="181470"/>
                  </a:lnTo>
                  <a:lnTo>
                    <a:pt x="315810" y="192316"/>
                  </a:lnTo>
                  <a:lnTo>
                    <a:pt x="331177" y="188290"/>
                  </a:lnTo>
                  <a:close/>
                </a:path>
                <a:path w="3223895" h="270509">
                  <a:moveTo>
                    <a:pt x="372249" y="177711"/>
                  </a:moveTo>
                  <a:lnTo>
                    <a:pt x="369087" y="167068"/>
                  </a:lnTo>
                  <a:lnTo>
                    <a:pt x="361823" y="168821"/>
                  </a:lnTo>
                  <a:lnTo>
                    <a:pt x="354584" y="170713"/>
                  </a:lnTo>
                  <a:lnTo>
                    <a:pt x="356844" y="181571"/>
                  </a:lnTo>
                  <a:lnTo>
                    <a:pt x="364528" y="179565"/>
                  </a:lnTo>
                  <a:lnTo>
                    <a:pt x="372249" y="177711"/>
                  </a:lnTo>
                  <a:close/>
                </a:path>
                <a:path w="3223895" h="270509">
                  <a:moveTo>
                    <a:pt x="413473" y="167805"/>
                  </a:moveTo>
                  <a:lnTo>
                    <a:pt x="410387" y="157149"/>
                  </a:lnTo>
                  <a:lnTo>
                    <a:pt x="403123" y="158889"/>
                  </a:lnTo>
                  <a:lnTo>
                    <a:pt x="395859" y="160642"/>
                  </a:lnTo>
                  <a:lnTo>
                    <a:pt x="398030" y="171513"/>
                  </a:lnTo>
                  <a:lnTo>
                    <a:pt x="413473" y="167805"/>
                  </a:lnTo>
                  <a:close/>
                </a:path>
                <a:path w="3223895" h="270509">
                  <a:moveTo>
                    <a:pt x="454710" y="157886"/>
                  </a:moveTo>
                  <a:lnTo>
                    <a:pt x="451700" y="147205"/>
                  </a:lnTo>
                  <a:lnTo>
                    <a:pt x="444436" y="148958"/>
                  </a:lnTo>
                  <a:lnTo>
                    <a:pt x="437172" y="150710"/>
                  </a:lnTo>
                  <a:lnTo>
                    <a:pt x="439267" y="161594"/>
                  </a:lnTo>
                  <a:lnTo>
                    <a:pt x="454710" y="157886"/>
                  </a:lnTo>
                  <a:close/>
                </a:path>
                <a:path w="3223895" h="270509">
                  <a:moveTo>
                    <a:pt x="495947" y="148005"/>
                  </a:moveTo>
                  <a:lnTo>
                    <a:pt x="493014" y="137299"/>
                  </a:lnTo>
                  <a:lnTo>
                    <a:pt x="485736" y="139026"/>
                  </a:lnTo>
                  <a:lnTo>
                    <a:pt x="478472" y="140779"/>
                  </a:lnTo>
                  <a:lnTo>
                    <a:pt x="480491" y="151688"/>
                  </a:lnTo>
                  <a:lnTo>
                    <a:pt x="488213" y="149821"/>
                  </a:lnTo>
                  <a:lnTo>
                    <a:pt x="495947" y="148005"/>
                  </a:lnTo>
                  <a:close/>
                </a:path>
                <a:path w="3223895" h="270509">
                  <a:moveTo>
                    <a:pt x="537400" y="139052"/>
                  </a:moveTo>
                  <a:lnTo>
                    <a:pt x="534543" y="128333"/>
                  </a:lnTo>
                  <a:lnTo>
                    <a:pt x="527240" y="129921"/>
                  </a:lnTo>
                  <a:lnTo>
                    <a:pt x="519938" y="131508"/>
                  </a:lnTo>
                  <a:lnTo>
                    <a:pt x="521881" y="142430"/>
                  </a:lnTo>
                  <a:lnTo>
                    <a:pt x="537400" y="139052"/>
                  </a:lnTo>
                  <a:close/>
                </a:path>
                <a:path w="3223895" h="270509">
                  <a:moveTo>
                    <a:pt x="578840" y="130073"/>
                  </a:moveTo>
                  <a:lnTo>
                    <a:pt x="576059" y="119329"/>
                  </a:lnTo>
                  <a:lnTo>
                    <a:pt x="568756" y="120916"/>
                  </a:lnTo>
                  <a:lnTo>
                    <a:pt x="561454" y="122504"/>
                  </a:lnTo>
                  <a:lnTo>
                    <a:pt x="563321" y="133438"/>
                  </a:lnTo>
                  <a:lnTo>
                    <a:pt x="578840" y="130073"/>
                  </a:lnTo>
                  <a:close/>
                </a:path>
                <a:path w="3223895" h="270509">
                  <a:moveTo>
                    <a:pt x="620280" y="121069"/>
                  </a:moveTo>
                  <a:lnTo>
                    <a:pt x="617575" y="110312"/>
                  </a:lnTo>
                  <a:lnTo>
                    <a:pt x="610273" y="111899"/>
                  </a:lnTo>
                  <a:lnTo>
                    <a:pt x="602970" y="113487"/>
                  </a:lnTo>
                  <a:lnTo>
                    <a:pt x="604748" y="124434"/>
                  </a:lnTo>
                  <a:lnTo>
                    <a:pt x="620280" y="121069"/>
                  </a:lnTo>
                  <a:close/>
                </a:path>
                <a:path w="3223895" h="270509">
                  <a:moveTo>
                    <a:pt x="661911" y="113030"/>
                  </a:moveTo>
                  <a:lnTo>
                    <a:pt x="659295" y="102247"/>
                  </a:lnTo>
                  <a:lnTo>
                    <a:pt x="651954" y="103657"/>
                  </a:lnTo>
                  <a:lnTo>
                    <a:pt x="644613" y="105067"/>
                  </a:lnTo>
                  <a:lnTo>
                    <a:pt x="646315" y="116027"/>
                  </a:lnTo>
                  <a:lnTo>
                    <a:pt x="661911" y="113030"/>
                  </a:lnTo>
                  <a:close/>
                </a:path>
                <a:path w="3223895" h="270509">
                  <a:moveTo>
                    <a:pt x="703541" y="105029"/>
                  </a:moveTo>
                  <a:lnTo>
                    <a:pt x="701014" y="94234"/>
                  </a:lnTo>
                  <a:lnTo>
                    <a:pt x="693674" y="95643"/>
                  </a:lnTo>
                  <a:lnTo>
                    <a:pt x="686333" y="97053"/>
                  </a:lnTo>
                  <a:lnTo>
                    <a:pt x="687946" y="108026"/>
                  </a:lnTo>
                  <a:lnTo>
                    <a:pt x="703541" y="105029"/>
                  </a:lnTo>
                  <a:close/>
                </a:path>
                <a:path w="3223895" h="270509">
                  <a:moveTo>
                    <a:pt x="745197" y="97040"/>
                  </a:moveTo>
                  <a:lnTo>
                    <a:pt x="742746" y="86220"/>
                  </a:lnTo>
                  <a:lnTo>
                    <a:pt x="735406" y="87630"/>
                  </a:lnTo>
                  <a:lnTo>
                    <a:pt x="728065" y="89039"/>
                  </a:lnTo>
                  <a:lnTo>
                    <a:pt x="729589" y="100037"/>
                  </a:lnTo>
                  <a:lnTo>
                    <a:pt x="745197" y="97040"/>
                  </a:lnTo>
                  <a:close/>
                </a:path>
                <a:path w="3223895" h="270509">
                  <a:moveTo>
                    <a:pt x="786968" y="89890"/>
                  </a:moveTo>
                  <a:lnTo>
                    <a:pt x="784618" y="79044"/>
                  </a:lnTo>
                  <a:lnTo>
                    <a:pt x="777240" y="80264"/>
                  </a:lnTo>
                  <a:lnTo>
                    <a:pt x="769861" y="81483"/>
                  </a:lnTo>
                  <a:lnTo>
                    <a:pt x="771309" y="92481"/>
                  </a:lnTo>
                  <a:lnTo>
                    <a:pt x="786968" y="89890"/>
                  </a:lnTo>
                  <a:close/>
                </a:path>
                <a:path w="3223895" h="270509">
                  <a:moveTo>
                    <a:pt x="828802" y="82956"/>
                  </a:moveTo>
                  <a:lnTo>
                    <a:pt x="826541" y="72097"/>
                  </a:lnTo>
                  <a:lnTo>
                    <a:pt x="819162" y="73317"/>
                  </a:lnTo>
                  <a:lnTo>
                    <a:pt x="811784" y="74536"/>
                  </a:lnTo>
                  <a:lnTo>
                    <a:pt x="813142" y="85547"/>
                  </a:lnTo>
                  <a:lnTo>
                    <a:pt x="828802" y="82956"/>
                  </a:lnTo>
                  <a:close/>
                </a:path>
                <a:path w="3223895" h="270509">
                  <a:moveTo>
                    <a:pt x="870635" y="76022"/>
                  </a:moveTo>
                  <a:lnTo>
                    <a:pt x="868464" y="65151"/>
                  </a:lnTo>
                  <a:lnTo>
                    <a:pt x="861085" y="66370"/>
                  </a:lnTo>
                  <a:lnTo>
                    <a:pt x="853706" y="67589"/>
                  </a:lnTo>
                  <a:lnTo>
                    <a:pt x="854964" y="78613"/>
                  </a:lnTo>
                  <a:lnTo>
                    <a:pt x="870635" y="76022"/>
                  </a:lnTo>
                  <a:close/>
                </a:path>
                <a:path w="3223895" h="270509">
                  <a:moveTo>
                    <a:pt x="912571" y="69773"/>
                  </a:moveTo>
                  <a:lnTo>
                    <a:pt x="910475" y="58877"/>
                  </a:lnTo>
                  <a:lnTo>
                    <a:pt x="903071" y="59905"/>
                  </a:lnTo>
                  <a:lnTo>
                    <a:pt x="895667" y="60934"/>
                  </a:lnTo>
                  <a:lnTo>
                    <a:pt x="896835" y="71958"/>
                  </a:lnTo>
                  <a:lnTo>
                    <a:pt x="912571" y="69773"/>
                  </a:lnTo>
                  <a:close/>
                </a:path>
                <a:path w="3223895" h="270509">
                  <a:moveTo>
                    <a:pt x="954570" y="63982"/>
                  </a:moveTo>
                  <a:lnTo>
                    <a:pt x="952576" y="53060"/>
                  </a:lnTo>
                  <a:lnTo>
                    <a:pt x="945172" y="54089"/>
                  </a:lnTo>
                  <a:lnTo>
                    <a:pt x="937768" y="55118"/>
                  </a:lnTo>
                  <a:lnTo>
                    <a:pt x="938834" y="66154"/>
                  </a:lnTo>
                  <a:lnTo>
                    <a:pt x="954570" y="63982"/>
                  </a:lnTo>
                  <a:close/>
                </a:path>
                <a:path w="3223895" h="270509">
                  <a:moveTo>
                    <a:pt x="996569" y="58178"/>
                  </a:moveTo>
                  <a:lnTo>
                    <a:pt x="994664" y="47244"/>
                  </a:lnTo>
                  <a:lnTo>
                    <a:pt x="987259" y="48272"/>
                  </a:lnTo>
                  <a:lnTo>
                    <a:pt x="979855" y="49301"/>
                  </a:lnTo>
                  <a:lnTo>
                    <a:pt x="980833" y="60350"/>
                  </a:lnTo>
                  <a:lnTo>
                    <a:pt x="996569" y="58178"/>
                  </a:lnTo>
                  <a:close/>
                </a:path>
                <a:path w="3223895" h="270509">
                  <a:moveTo>
                    <a:pt x="1038618" y="52844"/>
                  </a:moveTo>
                  <a:lnTo>
                    <a:pt x="1036815" y="41897"/>
                  </a:lnTo>
                  <a:lnTo>
                    <a:pt x="1029385" y="42710"/>
                  </a:lnTo>
                  <a:lnTo>
                    <a:pt x="1021956" y="43522"/>
                  </a:lnTo>
                  <a:lnTo>
                    <a:pt x="1022832" y="54571"/>
                  </a:lnTo>
                  <a:lnTo>
                    <a:pt x="1038618" y="52844"/>
                  </a:lnTo>
                  <a:close/>
                </a:path>
                <a:path w="3223895" h="270509">
                  <a:moveTo>
                    <a:pt x="1080770" y="48221"/>
                  </a:moveTo>
                  <a:lnTo>
                    <a:pt x="1079055" y="37261"/>
                  </a:lnTo>
                  <a:lnTo>
                    <a:pt x="1071626" y="38074"/>
                  </a:lnTo>
                  <a:lnTo>
                    <a:pt x="1064196" y="38887"/>
                  </a:lnTo>
                  <a:lnTo>
                    <a:pt x="1064983" y="49949"/>
                  </a:lnTo>
                  <a:lnTo>
                    <a:pt x="1080770" y="48221"/>
                  </a:lnTo>
                  <a:close/>
                </a:path>
                <a:path w="3223895" h="270509">
                  <a:moveTo>
                    <a:pt x="1122908" y="43611"/>
                  </a:moveTo>
                  <a:lnTo>
                    <a:pt x="1121295" y="32639"/>
                  </a:lnTo>
                  <a:lnTo>
                    <a:pt x="1113866" y="33451"/>
                  </a:lnTo>
                  <a:lnTo>
                    <a:pt x="1106436" y="34264"/>
                  </a:lnTo>
                  <a:lnTo>
                    <a:pt x="1107122" y="45339"/>
                  </a:lnTo>
                  <a:lnTo>
                    <a:pt x="1122908" y="43611"/>
                  </a:lnTo>
                  <a:close/>
                </a:path>
                <a:path w="3223895" h="270509">
                  <a:moveTo>
                    <a:pt x="1165059" y="39116"/>
                  </a:moveTo>
                  <a:lnTo>
                    <a:pt x="1163548" y="28117"/>
                  </a:lnTo>
                  <a:lnTo>
                    <a:pt x="1156106" y="28816"/>
                  </a:lnTo>
                  <a:lnTo>
                    <a:pt x="1148676" y="29629"/>
                  </a:lnTo>
                  <a:lnTo>
                    <a:pt x="1149261" y="40716"/>
                  </a:lnTo>
                  <a:lnTo>
                    <a:pt x="1157160" y="39852"/>
                  </a:lnTo>
                  <a:lnTo>
                    <a:pt x="1165059" y="39116"/>
                  </a:lnTo>
                  <a:close/>
                </a:path>
                <a:path w="3223895" h="270509">
                  <a:moveTo>
                    <a:pt x="1207325" y="35775"/>
                  </a:moveTo>
                  <a:lnTo>
                    <a:pt x="1205915" y="24765"/>
                  </a:lnTo>
                  <a:lnTo>
                    <a:pt x="1198460" y="25361"/>
                  </a:lnTo>
                  <a:lnTo>
                    <a:pt x="1191006" y="25958"/>
                  </a:lnTo>
                  <a:lnTo>
                    <a:pt x="1191501" y="37033"/>
                  </a:lnTo>
                  <a:lnTo>
                    <a:pt x="1207325" y="35775"/>
                  </a:lnTo>
                  <a:close/>
                </a:path>
                <a:path w="3223895" h="270509">
                  <a:moveTo>
                    <a:pt x="1934845" y="1320"/>
                  </a:moveTo>
                  <a:lnTo>
                    <a:pt x="1927390" y="660"/>
                  </a:lnTo>
                  <a:lnTo>
                    <a:pt x="1919935" y="0"/>
                  </a:lnTo>
                  <a:lnTo>
                    <a:pt x="1918589" y="11010"/>
                  </a:lnTo>
                  <a:lnTo>
                    <a:pt x="1934425" y="12407"/>
                  </a:lnTo>
                  <a:lnTo>
                    <a:pt x="1934845" y="1320"/>
                  </a:lnTo>
                  <a:close/>
                </a:path>
                <a:path w="3223895" h="270509">
                  <a:moveTo>
                    <a:pt x="1977199" y="5054"/>
                  </a:moveTo>
                  <a:lnTo>
                    <a:pt x="1969744" y="4394"/>
                  </a:lnTo>
                  <a:lnTo>
                    <a:pt x="1962289" y="3733"/>
                  </a:lnTo>
                  <a:lnTo>
                    <a:pt x="1960854" y="14732"/>
                  </a:lnTo>
                  <a:lnTo>
                    <a:pt x="1976678" y="16129"/>
                  </a:lnTo>
                  <a:lnTo>
                    <a:pt x="1977199" y="5054"/>
                  </a:lnTo>
                  <a:close/>
                </a:path>
                <a:path w="3223895" h="270509">
                  <a:moveTo>
                    <a:pt x="2019541" y="8788"/>
                  </a:moveTo>
                  <a:lnTo>
                    <a:pt x="2012086" y="8128"/>
                  </a:lnTo>
                  <a:lnTo>
                    <a:pt x="2004631" y="7467"/>
                  </a:lnTo>
                  <a:lnTo>
                    <a:pt x="2003094" y="18465"/>
                  </a:lnTo>
                  <a:lnTo>
                    <a:pt x="2018931" y="19862"/>
                  </a:lnTo>
                  <a:lnTo>
                    <a:pt x="2019541" y="8788"/>
                  </a:lnTo>
                  <a:close/>
                </a:path>
                <a:path w="3223895" h="270509">
                  <a:moveTo>
                    <a:pt x="2061845" y="13004"/>
                  </a:moveTo>
                  <a:lnTo>
                    <a:pt x="2054415" y="12115"/>
                  </a:lnTo>
                  <a:lnTo>
                    <a:pt x="2046986" y="11226"/>
                  </a:lnTo>
                  <a:lnTo>
                    <a:pt x="2045360" y="22186"/>
                  </a:lnTo>
                  <a:lnTo>
                    <a:pt x="2061146" y="24079"/>
                  </a:lnTo>
                  <a:lnTo>
                    <a:pt x="2061845" y="13004"/>
                  </a:lnTo>
                  <a:close/>
                </a:path>
                <a:path w="3223895" h="270509">
                  <a:moveTo>
                    <a:pt x="2104059" y="18072"/>
                  </a:moveTo>
                  <a:lnTo>
                    <a:pt x="2096630" y="17183"/>
                  </a:lnTo>
                  <a:lnTo>
                    <a:pt x="2089200" y="16294"/>
                  </a:lnTo>
                  <a:lnTo>
                    <a:pt x="2087486" y="27254"/>
                  </a:lnTo>
                  <a:lnTo>
                    <a:pt x="2103259" y="29133"/>
                  </a:lnTo>
                  <a:lnTo>
                    <a:pt x="2104059" y="18072"/>
                  </a:lnTo>
                  <a:close/>
                </a:path>
                <a:path w="3223895" h="270509">
                  <a:moveTo>
                    <a:pt x="2146262" y="23126"/>
                  </a:moveTo>
                  <a:lnTo>
                    <a:pt x="2138832" y="22237"/>
                  </a:lnTo>
                  <a:lnTo>
                    <a:pt x="2131403" y="21348"/>
                  </a:lnTo>
                  <a:lnTo>
                    <a:pt x="2129599" y="32296"/>
                  </a:lnTo>
                  <a:lnTo>
                    <a:pt x="2145373" y="34188"/>
                  </a:lnTo>
                  <a:lnTo>
                    <a:pt x="2146262" y="23126"/>
                  </a:lnTo>
                  <a:close/>
                </a:path>
                <a:path w="3223895" h="270509">
                  <a:moveTo>
                    <a:pt x="2188476" y="28194"/>
                  </a:moveTo>
                  <a:lnTo>
                    <a:pt x="2181047" y="27305"/>
                  </a:lnTo>
                  <a:lnTo>
                    <a:pt x="2173617" y="26416"/>
                  </a:lnTo>
                  <a:lnTo>
                    <a:pt x="2171725" y="37350"/>
                  </a:lnTo>
                  <a:lnTo>
                    <a:pt x="2187498" y="39243"/>
                  </a:lnTo>
                  <a:lnTo>
                    <a:pt x="2188476" y="28194"/>
                  </a:lnTo>
                  <a:close/>
                </a:path>
                <a:path w="3223895" h="270509">
                  <a:moveTo>
                    <a:pt x="2230577" y="34036"/>
                  </a:moveTo>
                  <a:lnTo>
                    <a:pt x="2223185" y="32918"/>
                  </a:lnTo>
                  <a:lnTo>
                    <a:pt x="2215794" y="31800"/>
                  </a:lnTo>
                  <a:lnTo>
                    <a:pt x="2213800" y="42710"/>
                  </a:lnTo>
                  <a:lnTo>
                    <a:pt x="2229510" y="45085"/>
                  </a:lnTo>
                  <a:lnTo>
                    <a:pt x="2230577" y="34036"/>
                  </a:lnTo>
                  <a:close/>
                </a:path>
                <a:path w="3223895" h="270509">
                  <a:moveTo>
                    <a:pt x="2272601" y="40411"/>
                  </a:moveTo>
                  <a:lnTo>
                    <a:pt x="2265210" y="39293"/>
                  </a:lnTo>
                  <a:lnTo>
                    <a:pt x="2257818" y="38176"/>
                  </a:lnTo>
                  <a:lnTo>
                    <a:pt x="2255736" y="49072"/>
                  </a:lnTo>
                  <a:lnTo>
                    <a:pt x="2271445" y="51447"/>
                  </a:lnTo>
                  <a:lnTo>
                    <a:pt x="2272601" y="40411"/>
                  </a:lnTo>
                  <a:close/>
                </a:path>
                <a:path w="3223895" h="270509">
                  <a:moveTo>
                    <a:pt x="2314638" y="46786"/>
                  </a:moveTo>
                  <a:lnTo>
                    <a:pt x="2307247" y="45669"/>
                  </a:lnTo>
                  <a:lnTo>
                    <a:pt x="2299855" y="44551"/>
                  </a:lnTo>
                  <a:lnTo>
                    <a:pt x="2297684" y="55422"/>
                  </a:lnTo>
                  <a:lnTo>
                    <a:pt x="2313406" y="57810"/>
                  </a:lnTo>
                  <a:lnTo>
                    <a:pt x="2314638" y="46786"/>
                  </a:lnTo>
                  <a:close/>
                </a:path>
                <a:path w="3223895" h="270509">
                  <a:moveTo>
                    <a:pt x="2356662" y="53162"/>
                  </a:moveTo>
                  <a:lnTo>
                    <a:pt x="2349271" y="52044"/>
                  </a:lnTo>
                  <a:lnTo>
                    <a:pt x="2341880" y="50927"/>
                  </a:lnTo>
                  <a:lnTo>
                    <a:pt x="2339619" y="61785"/>
                  </a:lnTo>
                  <a:lnTo>
                    <a:pt x="2355342" y="64173"/>
                  </a:lnTo>
                  <a:lnTo>
                    <a:pt x="2356662" y="53162"/>
                  </a:lnTo>
                  <a:close/>
                </a:path>
                <a:path w="3223895" h="270509">
                  <a:moveTo>
                    <a:pt x="2398547" y="60439"/>
                  </a:moveTo>
                  <a:lnTo>
                    <a:pt x="2391194" y="59093"/>
                  </a:lnTo>
                  <a:lnTo>
                    <a:pt x="2383840" y="57746"/>
                  </a:lnTo>
                  <a:lnTo>
                    <a:pt x="2381504" y="68580"/>
                  </a:lnTo>
                  <a:lnTo>
                    <a:pt x="2397137" y="71450"/>
                  </a:lnTo>
                  <a:lnTo>
                    <a:pt x="2398547" y="60439"/>
                  </a:lnTo>
                  <a:close/>
                </a:path>
                <a:path w="3223895" h="270509">
                  <a:moveTo>
                    <a:pt x="2440355" y="68097"/>
                  </a:moveTo>
                  <a:lnTo>
                    <a:pt x="2433002" y="66751"/>
                  </a:lnTo>
                  <a:lnTo>
                    <a:pt x="2425649" y="65405"/>
                  </a:lnTo>
                  <a:lnTo>
                    <a:pt x="2423223" y="76225"/>
                  </a:lnTo>
                  <a:lnTo>
                    <a:pt x="2438857" y="79095"/>
                  </a:lnTo>
                  <a:lnTo>
                    <a:pt x="2440355" y="68097"/>
                  </a:lnTo>
                  <a:close/>
                </a:path>
                <a:path w="3223895" h="270509">
                  <a:moveTo>
                    <a:pt x="2482164" y="75768"/>
                  </a:moveTo>
                  <a:lnTo>
                    <a:pt x="2474811" y="74422"/>
                  </a:lnTo>
                  <a:lnTo>
                    <a:pt x="2467457" y="73075"/>
                  </a:lnTo>
                  <a:lnTo>
                    <a:pt x="2464955" y="83883"/>
                  </a:lnTo>
                  <a:lnTo>
                    <a:pt x="2480589" y="86741"/>
                  </a:lnTo>
                  <a:lnTo>
                    <a:pt x="2482164" y="75768"/>
                  </a:lnTo>
                  <a:close/>
                </a:path>
                <a:path w="3223895" h="270509">
                  <a:moveTo>
                    <a:pt x="2523985" y="83426"/>
                  </a:moveTo>
                  <a:lnTo>
                    <a:pt x="2516632" y="82080"/>
                  </a:lnTo>
                  <a:lnTo>
                    <a:pt x="2509278" y="80733"/>
                  </a:lnTo>
                  <a:lnTo>
                    <a:pt x="2506700" y="91528"/>
                  </a:lnTo>
                  <a:lnTo>
                    <a:pt x="2522321" y="94386"/>
                  </a:lnTo>
                  <a:lnTo>
                    <a:pt x="2523985" y="83426"/>
                  </a:lnTo>
                  <a:close/>
                </a:path>
                <a:path w="3223895" h="270509">
                  <a:moveTo>
                    <a:pt x="2565628" y="91948"/>
                  </a:moveTo>
                  <a:lnTo>
                    <a:pt x="2558313" y="90385"/>
                  </a:lnTo>
                  <a:lnTo>
                    <a:pt x="2550998" y="88811"/>
                  </a:lnTo>
                  <a:lnTo>
                    <a:pt x="2548344" y="99580"/>
                  </a:lnTo>
                  <a:lnTo>
                    <a:pt x="2563888" y="102908"/>
                  </a:lnTo>
                  <a:lnTo>
                    <a:pt x="2565628" y="91948"/>
                  </a:lnTo>
                  <a:close/>
                </a:path>
                <a:path w="3223895" h="270509">
                  <a:moveTo>
                    <a:pt x="2607195" y="100850"/>
                  </a:moveTo>
                  <a:lnTo>
                    <a:pt x="2599880" y="99288"/>
                  </a:lnTo>
                  <a:lnTo>
                    <a:pt x="2592565" y="97713"/>
                  </a:lnTo>
                  <a:lnTo>
                    <a:pt x="2589834" y="108470"/>
                  </a:lnTo>
                  <a:lnTo>
                    <a:pt x="2605367" y="111798"/>
                  </a:lnTo>
                  <a:lnTo>
                    <a:pt x="2607195" y="100850"/>
                  </a:lnTo>
                  <a:close/>
                </a:path>
                <a:path w="3223895" h="270509">
                  <a:moveTo>
                    <a:pt x="2648750" y="109753"/>
                  </a:moveTo>
                  <a:lnTo>
                    <a:pt x="2641435" y="108191"/>
                  </a:lnTo>
                  <a:lnTo>
                    <a:pt x="2634119" y="106629"/>
                  </a:lnTo>
                  <a:lnTo>
                    <a:pt x="2631313" y="117360"/>
                  </a:lnTo>
                  <a:lnTo>
                    <a:pt x="2646845" y="120688"/>
                  </a:lnTo>
                  <a:lnTo>
                    <a:pt x="2648750" y="109753"/>
                  </a:lnTo>
                  <a:close/>
                </a:path>
                <a:path w="3223895" h="270509">
                  <a:moveTo>
                    <a:pt x="2690317" y="118681"/>
                  </a:moveTo>
                  <a:lnTo>
                    <a:pt x="2683002" y="117106"/>
                  </a:lnTo>
                  <a:lnTo>
                    <a:pt x="2675686" y="115544"/>
                  </a:lnTo>
                  <a:lnTo>
                    <a:pt x="2672791" y="126250"/>
                  </a:lnTo>
                  <a:lnTo>
                    <a:pt x="2688336" y="129590"/>
                  </a:lnTo>
                  <a:lnTo>
                    <a:pt x="2690317" y="118681"/>
                  </a:lnTo>
                  <a:close/>
                </a:path>
                <a:path w="3223895" h="270509">
                  <a:moveTo>
                    <a:pt x="2731719" y="128257"/>
                  </a:moveTo>
                  <a:lnTo>
                    <a:pt x="2724454" y="126479"/>
                  </a:lnTo>
                  <a:lnTo>
                    <a:pt x="2717190" y="124701"/>
                  </a:lnTo>
                  <a:lnTo>
                    <a:pt x="2714231" y="135382"/>
                  </a:lnTo>
                  <a:lnTo>
                    <a:pt x="2729661" y="139166"/>
                  </a:lnTo>
                  <a:lnTo>
                    <a:pt x="2731719" y="128257"/>
                  </a:lnTo>
                  <a:close/>
                </a:path>
                <a:path w="3223895" h="270509">
                  <a:moveTo>
                    <a:pt x="2773007" y="138366"/>
                  </a:moveTo>
                  <a:lnTo>
                    <a:pt x="2765742" y="136588"/>
                  </a:lnTo>
                  <a:lnTo>
                    <a:pt x="2758478" y="134810"/>
                  </a:lnTo>
                  <a:lnTo>
                    <a:pt x="2755442" y="145478"/>
                  </a:lnTo>
                  <a:lnTo>
                    <a:pt x="2770886" y="149263"/>
                  </a:lnTo>
                  <a:lnTo>
                    <a:pt x="2773007" y="138366"/>
                  </a:lnTo>
                  <a:close/>
                </a:path>
                <a:path w="3223895" h="270509">
                  <a:moveTo>
                    <a:pt x="2814294" y="148475"/>
                  </a:moveTo>
                  <a:lnTo>
                    <a:pt x="2807030" y="146697"/>
                  </a:lnTo>
                  <a:lnTo>
                    <a:pt x="2799765" y="144919"/>
                  </a:lnTo>
                  <a:lnTo>
                    <a:pt x="2796654" y="155562"/>
                  </a:lnTo>
                  <a:lnTo>
                    <a:pt x="2812097" y="159346"/>
                  </a:lnTo>
                  <a:lnTo>
                    <a:pt x="2814294" y="148475"/>
                  </a:lnTo>
                  <a:close/>
                </a:path>
                <a:path w="3223895" h="270509">
                  <a:moveTo>
                    <a:pt x="2855569" y="158597"/>
                  </a:moveTo>
                  <a:lnTo>
                    <a:pt x="2848305" y="156819"/>
                  </a:lnTo>
                  <a:lnTo>
                    <a:pt x="2841040" y="155041"/>
                  </a:lnTo>
                  <a:lnTo>
                    <a:pt x="2837853" y="165671"/>
                  </a:lnTo>
                  <a:lnTo>
                    <a:pt x="2853296" y="169456"/>
                  </a:lnTo>
                  <a:lnTo>
                    <a:pt x="2855569" y="158597"/>
                  </a:lnTo>
                  <a:close/>
                </a:path>
                <a:path w="3223895" h="270509">
                  <a:moveTo>
                    <a:pt x="2896768" y="169037"/>
                  </a:moveTo>
                  <a:lnTo>
                    <a:pt x="2889554" y="167055"/>
                  </a:lnTo>
                  <a:lnTo>
                    <a:pt x="2882341" y="165100"/>
                  </a:lnTo>
                  <a:lnTo>
                    <a:pt x="2879090" y="175691"/>
                  </a:lnTo>
                  <a:lnTo>
                    <a:pt x="2894419" y="179882"/>
                  </a:lnTo>
                  <a:lnTo>
                    <a:pt x="2896768" y="169037"/>
                  </a:lnTo>
                  <a:close/>
                </a:path>
                <a:path w="3223895" h="270509">
                  <a:moveTo>
                    <a:pt x="2937751" y="180314"/>
                  </a:moveTo>
                  <a:lnTo>
                    <a:pt x="2930537" y="178333"/>
                  </a:lnTo>
                  <a:lnTo>
                    <a:pt x="2923324" y="176352"/>
                  </a:lnTo>
                  <a:lnTo>
                    <a:pt x="2920009" y="186931"/>
                  </a:lnTo>
                  <a:lnTo>
                    <a:pt x="2935338" y="191147"/>
                  </a:lnTo>
                  <a:lnTo>
                    <a:pt x="2937751" y="180314"/>
                  </a:lnTo>
                  <a:close/>
                </a:path>
                <a:path w="3223895" h="270509">
                  <a:moveTo>
                    <a:pt x="2978721" y="191592"/>
                  </a:moveTo>
                  <a:lnTo>
                    <a:pt x="2971508" y="189611"/>
                  </a:lnTo>
                  <a:lnTo>
                    <a:pt x="2964294" y="187629"/>
                  </a:lnTo>
                  <a:lnTo>
                    <a:pt x="2960916" y="198196"/>
                  </a:lnTo>
                  <a:lnTo>
                    <a:pt x="2976232" y="202412"/>
                  </a:lnTo>
                  <a:lnTo>
                    <a:pt x="2978721" y="191592"/>
                  </a:lnTo>
                  <a:close/>
                </a:path>
                <a:path w="3223895" h="270509">
                  <a:moveTo>
                    <a:pt x="3019704" y="202869"/>
                  </a:moveTo>
                  <a:lnTo>
                    <a:pt x="3012490" y="200888"/>
                  </a:lnTo>
                  <a:lnTo>
                    <a:pt x="3005277" y="198907"/>
                  </a:lnTo>
                  <a:lnTo>
                    <a:pt x="3001822" y="209448"/>
                  </a:lnTo>
                  <a:lnTo>
                    <a:pt x="3017151" y="213664"/>
                  </a:lnTo>
                  <a:lnTo>
                    <a:pt x="3019704" y="202869"/>
                  </a:lnTo>
                  <a:close/>
                </a:path>
                <a:path w="3223895" h="270509">
                  <a:moveTo>
                    <a:pt x="3060687" y="214160"/>
                  </a:moveTo>
                  <a:lnTo>
                    <a:pt x="3053473" y="212178"/>
                  </a:lnTo>
                  <a:lnTo>
                    <a:pt x="3046260" y="210197"/>
                  </a:lnTo>
                  <a:lnTo>
                    <a:pt x="3042742" y="220713"/>
                  </a:lnTo>
                  <a:lnTo>
                    <a:pt x="3058071" y="224942"/>
                  </a:lnTo>
                  <a:lnTo>
                    <a:pt x="3060687" y="214160"/>
                  </a:lnTo>
                  <a:close/>
                </a:path>
                <a:path w="3223895" h="270509">
                  <a:moveTo>
                    <a:pt x="3101378" y="226402"/>
                  </a:moveTo>
                  <a:lnTo>
                    <a:pt x="3094228" y="224218"/>
                  </a:lnTo>
                  <a:lnTo>
                    <a:pt x="3087078" y="222034"/>
                  </a:lnTo>
                  <a:lnTo>
                    <a:pt x="3083496" y="232524"/>
                  </a:lnTo>
                  <a:lnTo>
                    <a:pt x="3098698" y="237172"/>
                  </a:lnTo>
                  <a:lnTo>
                    <a:pt x="3101378" y="226402"/>
                  </a:lnTo>
                  <a:close/>
                </a:path>
                <a:path w="3223895" h="270509">
                  <a:moveTo>
                    <a:pt x="3142030" y="238798"/>
                  </a:moveTo>
                  <a:lnTo>
                    <a:pt x="3134880" y="236613"/>
                  </a:lnTo>
                  <a:lnTo>
                    <a:pt x="3127730" y="234429"/>
                  </a:lnTo>
                  <a:lnTo>
                    <a:pt x="3124085" y="244906"/>
                  </a:lnTo>
                  <a:lnTo>
                    <a:pt x="3139287" y="249542"/>
                  </a:lnTo>
                  <a:lnTo>
                    <a:pt x="3142030" y="238798"/>
                  </a:lnTo>
                  <a:close/>
                </a:path>
                <a:path w="3223895" h="270509">
                  <a:moveTo>
                    <a:pt x="3182683" y="251193"/>
                  </a:moveTo>
                  <a:lnTo>
                    <a:pt x="3175533" y="249008"/>
                  </a:lnTo>
                  <a:lnTo>
                    <a:pt x="3168383" y="246824"/>
                  </a:lnTo>
                  <a:lnTo>
                    <a:pt x="3164675" y="257289"/>
                  </a:lnTo>
                  <a:lnTo>
                    <a:pt x="3179876" y="261924"/>
                  </a:lnTo>
                  <a:lnTo>
                    <a:pt x="3182683" y="251193"/>
                  </a:lnTo>
                  <a:close/>
                </a:path>
                <a:path w="3223895" h="270509">
                  <a:moveTo>
                    <a:pt x="3223336" y="263588"/>
                  </a:moveTo>
                  <a:lnTo>
                    <a:pt x="3209036" y="259219"/>
                  </a:lnTo>
                  <a:lnTo>
                    <a:pt x="3205264" y="269659"/>
                  </a:lnTo>
                  <a:lnTo>
                    <a:pt x="3206661" y="270078"/>
                  </a:lnTo>
                  <a:lnTo>
                    <a:pt x="3221596" y="270078"/>
                  </a:lnTo>
                  <a:lnTo>
                    <a:pt x="3223336" y="26358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6671305" y="7065667"/>
              <a:ext cx="652145" cy="0"/>
            </a:xfrm>
            <a:custGeom>
              <a:avLst/>
              <a:gdLst/>
              <a:ahLst/>
              <a:cxnLst/>
              <a:rect l="l" t="t" r="r" b="b"/>
              <a:pathLst>
                <a:path w="652145" h="0">
                  <a:moveTo>
                    <a:pt x="0" y="0"/>
                  </a:moveTo>
                  <a:lnTo>
                    <a:pt x="651803" y="0"/>
                  </a:lnTo>
                </a:path>
              </a:pathLst>
            </a:custGeom>
            <a:ln w="26212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5555119" y="7062800"/>
              <a:ext cx="3101975" cy="252729"/>
            </a:xfrm>
            <a:custGeom>
              <a:avLst/>
              <a:gdLst/>
              <a:ahLst/>
              <a:cxnLst/>
              <a:rect l="l" t="t" r="r" b="b"/>
              <a:pathLst>
                <a:path w="3101975" h="252729">
                  <a:moveTo>
                    <a:pt x="1295" y="252399"/>
                  </a:moveTo>
                  <a:lnTo>
                    <a:pt x="1181" y="252069"/>
                  </a:lnTo>
                  <a:lnTo>
                    <a:pt x="0" y="252399"/>
                  </a:lnTo>
                  <a:lnTo>
                    <a:pt x="1295" y="252399"/>
                  </a:lnTo>
                  <a:close/>
                </a:path>
                <a:path w="3101975" h="252729">
                  <a:moveTo>
                    <a:pt x="45529" y="250875"/>
                  </a:moveTo>
                  <a:lnTo>
                    <a:pt x="41986" y="240360"/>
                  </a:lnTo>
                  <a:lnTo>
                    <a:pt x="27635" y="244475"/>
                  </a:lnTo>
                  <a:lnTo>
                    <a:pt x="29565" y="252399"/>
                  </a:lnTo>
                  <a:lnTo>
                    <a:pt x="40170" y="252399"/>
                  </a:lnTo>
                  <a:lnTo>
                    <a:pt x="45529" y="250875"/>
                  </a:lnTo>
                  <a:close/>
                </a:path>
                <a:path w="3101975" h="252729">
                  <a:moveTo>
                    <a:pt x="86283" y="239179"/>
                  </a:moveTo>
                  <a:lnTo>
                    <a:pt x="82804" y="228650"/>
                  </a:lnTo>
                  <a:lnTo>
                    <a:pt x="75628" y="230708"/>
                  </a:lnTo>
                  <a:lnTo>
                    <a:pt x="68453" y="232765"/>
                  </a:lnTo>
                  <a:lnTo>
                    <a:pt x="71018" y="243560"/>
                  </a:lnTo>
                  <a:lnTo>
                    <a:pt x="86283" y="239179"/>
                  </a:lnTo>
                  <a:close/>
                </a:path>
                <a:path w="3101975" h="252729">
                  <a:moveTo>
                    <a:pt x="127076" y="227634"/>
                  </a:moveTo>
                  <a:lnTo>
                    <a:pt x="123659" y="217081"/>
                  </a:lnTo>
                  <a:lnTo>
                    <a:pt x="116446" y="219011"/>
                  </a:lnTo>
                  <a:lnTo>
                    <a:pt x="109258" y="221030"/>
                  </a:lnTo>
                  <a:lnTo>
                    <a:pt x="111772" y="231838"/>
                  </a:lnTo>
                  <a:lnTo>
                    <a:pt x="119405" y="229692"/>
                  </a:lnTo>
                  <a:lnTo>
                    <a:pt x="127076" y="227634"/>
                  </a:lnTo>
                  <a:close/>
                </a:path>
                <a:path w="3101975" h="252729">
                  <a:moveTo>
                    <a:pt x="168021" y="216662"/>
                  </a:moveTo>
                  <a:lnTo>
                    <a:pt x="164668" y="206095"/>
                  </a:lnTo>
                  <a:lnTo>
                    <a:pt x="157454" y="208026"/>
                  </a:lnTo>
                  <a:lnTo>
                    <a:pt x="150241" y="209956"/>
                  </a:lnTo>
                  <a:lnTo>
                    <a:pt x="152692" y="220776"/>
                  </a:lnTo>
                  <a:lnTo>
                    <a:pt x="168021" y="216662"/>
                  </a:lnTo>
                  <a:close/>
                </a:path>
                <a:path w="3101975" h="252729">
                  <a:moveTo>
                    <a:pt x="208965" y="205689"/>
                  </a:moveTo>
                  <a:lnTo>
                    <a:pt x="205676" y="195097"/>
                  </a:lnTo>
                  <a:lnTo>
                    <a:pt x="198462" y="197027"/>
                  </a:lnTo>
                  <a:lnTo>
                    <a:pt x="191249" y="198958"/>
                  </a:lnTo>
                  <a:lnTo>
                    <a:pt x="193624" y="209804"/>
                  </a:lnTo>
                  <a:lnTo>
                    <a:pt x="208965" y="205689"/>
                  </a:lnTo>
                  <a:close/>
                </a:path>
                <a:path w="3101975" h="252729">
                  <a:moveTo>
                    <a:pt x="249948" y="194779"/>
                  </a:moveTo>
                  <a:lnTo>
                    <a:pt x="246710" y="184150"/>
                  </a:lnTo>
                  <a:lnTo>
                    <a:pt x="239483" y="186029"/>
                  </a:lnTo>
                  <a:lnTo>
                    <a:pt x="232270" y="187960"/>
                  </a:lnTo>
                  <a:lnTo>
                    <a:pt x="234581" y="198818"/>
                  </a:lnTo>
                  <a:lnTo>
                    <a:pt x="242252" y="196761"/>
                  </a:lnTo>
                  <a:lnTo>
                    <a:pt x="249948" y="194779"/>
                  </a:lnTo>
                  <a:close/>
                </a:path>
                <a:path w="3101975" h="252729">
                  <a:moveTo>
                    <a:pt x="291109" y="184619"/>
                  </a:moveTo>
                  <a:lnTo>
                    <a:pt x="287947" y="173990"/>
                  </a:lnTo>
                  <a:lnTo>
                    <a:pt x="280695" y="175780"/>
                  </a:lnTo>
                  <a:lnTo>
                    <a:pt x="273443" y="177571"/>
                  </a:lnTo>
                  <a:lnTo>
                    <a:pt x="275691" y="188429"/>
                  </a:lnTo>
                  <a:lnTo>
                    <a:pt x="291109" y="184619"/>
                  </a:lnTo>
                  <a:close/>
                </a:path>
                <a:path w="3101975" h="252729">
                  <a:moveTo>
                    <a:pt x="332244" y="174447"/>
                  </a:moveTo>
                  <a:lnTo>
                    <a:pt x="329158" y="163791"/>
                  </a:lnTo>
                  <a:lnTo>
                    <a:pt x="321906" y="165582"/>
                  </a:lnTo>
                  <a:lnTo>
                    <a:pt x="314655" y="167373"/>
                  </a:lnTo>
                  <a:lnTo>
                    <a:pt x="316826" y="178257"/>
                  </a:lnTo>
                  <a:lnTo>
                    <a:pt x="332244" y="174447"/>
                  </a:lnTo>
                  <a:close/>
                </a:path>
                <a:path w="3101975" h="252729">
                  <a:moveTo>
                    <a:pt x="373405" y="164274"/>
                  </a:moveTo>
                  <a:lnTo>
                    <a:pt x="370382" y="153606"/>
                  </a:lnTo>
                  <a:lnTo>
                    <a:pt x="363131" y="155397"/>
                  </a:lnTo>
                  <a:lnTo>
                    <a:pt x="355879" y="157187"/>
                  </a:lnTo>
                  <a:lnTo>
                    <a:pt x="357987" y="168084"/>
                  </a:lnTo>
                  <a:lnTo>
                    <a:pt x="373405" y="164274"/>
                  </a:lnTo>
                  <a:close/>
                </a:path>
                <a:path w="3101975" h="252729">
                  <a:moveTo>
                    <a:pt x="414769" y="154978"/>
                  </a:moveTo>
                  <a:lnTo>
                    <a:pt x="411822" y="144284"/>
                  </a:lnTo>
                  <a:lnTo>
                    <a:pt x="404533" y="145923"/>
                  </a:lnTo>
                  <a:lnTo>
                    <a:pt x="397243" y="147561"/>
                  </a:lnTo>
                  <a:lnTo>
                    <a:pt x="399275" y="158457"/>
                  </a:lnTo>
                  <a:lnTo>
                    <a:pt x="414769" y="154978"/>
                  </a:lnTo>
                  <a:close/>
                </a:path>
                <a:path w="3101975" h="252729">
                  <a:moveTo>
                    <a:pt x="456120" y="145694"/>
                  </a:moveTo>
                  <a:lnTo>
                    <a:pt x="453250" y="134975"/>
                  </a:lnTo>
                  <a:lnTo>
                    <a:pt x="445960" y="136613"/>
                  </a:lnTo>
                  <a:lnTo>
                    <a:pt x="438670" y="138252"/>
                  </a:lnTo>
                  <a:lnTo>
                    <a:pt x="440626" y="149174"/>
                  </a:lnTo>
                  <a:lnTo>
                    <a:pt x="456120" y="145694"/>
                  </a:lnTo>
                  <a:close/>
                </a:path>
                <a:path w="3101975" h="252729">
                  <a:moveTo>
                    <a:pt x="497484" y="136385"/>
                  </a:moveTo>
                  <a:lnTo>
                    <a:pt x="494690" y="125653"/>
                  </a:lnTo>
                  <a:lnTo>
                    <a:pt x="487400" y="127292"/>
                  </a:lnTo>
                  <a:lnTo>
                    <a:pt x="480110" y="128930"/>
                  </a:lnTo>
                  <a:lnTo>
                    <a:pt x="481990" y="139865"/>
                  </a:lnTo>
                  <a:lnTo>
                    <a:pt x="497484" y="136385"/>
                  </a:lnTo>
                  <a:close/>
                </a:path>
                <a:path w="3101975" h="252729">
                  <a:moveTo>
                    <a:pt x="539013" y="127939"/>
                  </a:moveTo>
                  <a:lnTo>
                    <a:pt x="536308" y="117170"/>
                  </a:lnTo>
                  <a:lnTo>
                    <a:pt x="528980" y="118643"/>
                  </a:lnTo>
                  <a:lnTo>
                    <a:pt x="521652" y="120116"/>
                  </a:lnTo>
                  <a:lnTo>
                    <a:pt x="523443" y="131051"/>
                  </a:lnTo>
                  <a:lnTo>
                    <a:pt x="539013" y="127939"/>
                  </a:lnTo>
                  <a:close/>
                </a:path>
                <a:path w="3101975" h="252729">
                  <a:moveTo>
                    <a:pt x="580567" y="119608"/>
                  </a:moveTo>
                  <a:lnTo>
                    <a:pt x="577938" y="108826"/>
                  </a:lnTo>
                  <a:lnTo>
                    <a:pt x="570611" y="110299"/>
                  </a:lnTo>
                  <a:lnTo>
                    <a:pt x="563283" y="111772"/>
                  </a:lnTo>
                  <a:lnTo>
                    <a:pt x="564997" y="122732"/>
                  </a:lnTo>
                  <a:lnTo>
                    <a:pt x="580567" y="119608"/>
                  </a:lnTo>
                  <a:close/>
                </a:path>
                <a:path w="3101975" h="252729">
                  <a:moveTo>
                    <a:pt x="622122" y="111264"/>
                  </a:moveTo>
                  <a:lnTo>
                    <a:pt x="619582" y="100469"/>
                  </a:lnTo>
                  <a:lnTo>
                    <a:pt x="612254" y="101942"/>
                  </a:lnTo>
                  <a:lnTo>
                    <a:pt x="604926" y="103416"/>
                  </a:lnTo>
                  <a:lnTo>
                    <a:pt x="606552" y="114388"/>
                  </a:lnTo>
                  <a:lnTo>
                    <a:pt x="622122" y="111264"/>
                  </a:lnTo>
                  <a:close/>
                </a:path>
                <a:path w="3101975" h="252729">
                  <a:moveTo>
                    <a:pt x="663816" y="103670"/>
                  </a:moveTo>
                  <a:lnTo>
                    <a:pt x="661365" y="92849"/>
                  </a:lnTo>
                  <a:lnTo>
                    <a:pt x="653999" y="94132"/>
                  </a:lnTo>
                  <a:lnTo>
                    <a:pt x="646633" y="95415"/>
                  </a:lnTo>
                  <a:lnTo>
                    <a:pt x="648182" y="106400"/>
                  </a:lnTo>
                  <a:lnTo>
                    <a:pt x="663816" y="103670"/>
                  </a:lnTo>
                  <a:close/>
                </a:path>
                <a:path w="3101975" h="252729">
                  <a:moveTo>
                    <a:pt x="705573" y="96367"/>
                  </a:moveTo>
                  <a:lnTo>
                    <a:pt x="703211" y="85534"/>
                  </a:lnTo>
                  <a:lnTo>
                    <a:pt x="695845" y="86817"/>
                  </a:lnTo>
                  <a:lnTo>
                    <a:pt x="688479" y="88099"/>
                  </a:lnTo>
                  <a:lnTo>
                    <a:pt x="689940" y="99098"/>
                  </a:lnTo>
                  <a:lnTo>
                    <a:pt x="705573" y="96367"/>
                  </a:lnTo>
                  <a:close/>
                </a:path>
                <a:path w="3101975" h="252729">
                  <a:moveTo>
                    <a:pt x="747331" y="89065"/>
                  </a:moveTo>
                  <a:lnTo>
                    <a:pt x="745045" y="78219"/>
                  </a:lnTo>
                  <a:lnTo>
                    <a:pt x="737679" y="79502"/>
                  </a:lnTo>
                  <a:lnTo>
                    <a:pt x="730313" y="80784"/>
                  </a:lnTo>
                  <a:lnTo>
                    <a:pt x="731685" y="91795"/>
                  </a:lnTo>
                  <a:lnTo>
                    <a:pt x="747331" y="89065"/>
                  </a:lnTo>
                  <a:close/>
                </a:path>
                <a:path w="3101975" h="252729">
                  <a:moveTo>
                    <a:pt x="789165" y="82346"/>
                  </a:moveTo>
                  <a:lnTo>
                    <a:pt x="786968" y="71462"/>
                  </a:lnTo>
                  <a:lnTo>
                    <a:pt x="779576" y="72555"/>
                  </a:lnTo>
                  <a:lnTo>
                    <a:pt x="772185" y="73647"/>
                  </a:lnTo>
                  <a:lnTo>
                    <a:pt x="773455" y="84658"/>
                  </a:lnTo>
                  <a:lnTo>
                    <a:pt x="789165" y="82346"/>
                  </a:lnTo>
                  <a:close/>
                </a:path>
                <a:path w="3101975" h="252729">
                  <a:moveTo>
                    <a:pt x="831088" y="76149"/>
                  </a:moveTo>
                  <a:lnTo>
                    <a:pt x="828979" y="65252"/>
                  </a:lnTo>
                  <a:lnTo>
                    <a:pt x="821588" y="66344"/>
                  </a:lnTo>
                  <a:lnTo>
                    <a:pt x="814197" y="67437"/>
                  </a:lnTo>
                  <a:lnTo>
                    <a:pt x="815378" y="78460"/>
                  </a:lnTo>
                  <a:lnTo>
                    <a:pt x="831088" y="76149"/>
                  </a:lnTo>
                  <a:close/>
                </a:path>
                <a:path w="3101975" h="252729">
                  <a:moveTo>
                    <a:pt x="873023" y="69938"/>
                  </a:moveTo>
                  <a:lnTo>
                    <a:pt x="871004" y="59029"/>
                  </a:lnTo>
                  <a:lnTo>
                    <a:pt x="863612" y="60121"/>
                  </a:lnTo>
                  <a:lnTo>
                    <a:pt x="856221" y="61214"/>
                  </a:lnTo>
                  <a:lnTo>
                    <a:pt x="857313" y="72250"/>
                  </a:lnTo>
                  <a:lnTo>
                    <a:pt x="873023" y="69938"/>
                  </a:lnTo>
                  <a:close/>
                </a:path>
                <a:path w="3101975" h="252729">
                  <a:moveTo>
                    <a:pt x="914984" y="64071"/>
                  </a:moveTo>
                  <a:lnTo>
                    <a:pt x="913053" y="53136"/>
                  </a:lnTo>
                  <a:lnTo>
                    <a:pt x="905637" y="54025"/>
                  </a:lnTo>
                  <a:lnTo>
                    <a:pt x="898220" y="54952"/>
                  </a:lnTo>
                  <a:lnTo>
                    <a:pt x="899223" y="66014"/>
                  </a:lnTo>
                  <a:lnTo>
                    <a:pt x="907097" y="65011"/>
                  </a:lnTo>
                  <a:lnTo>
                    <a:pt x="914984" y="64071"/>
                  </a:lnTo>
                  <a:close/>
                </a:path>
                <a:path w="3101975" h="252729">
                  <a:moveTo>
                    <a:pt x="957059" y="59029"/>
                  </a:moveTo>
                  <a:lnTo>
                    <a:pt x="955230" y="48082"/>
                  </a:lnTo>
                  <a:lnTo>
                    <a:pt x="947813" y="48971"/>
                  </a:lnTo>
                  <a:lnTo>
                    <a:pt x="940396" y="49860"/>
                  </a:lnTo>
                  <a:lnTo>
                    <a:pt x="941298" y="60909"/>
                  </a:lnTo>
                  <a:lnTo>
                    <a:pt x="957059" y="59029"/>
                  </a:lnTo>
                  <a:close/>
                </a:path>
                <a:path w="3101975" h="252729">
                  <a:moveTo>
                    <a:pt x="999147" y="54000"/>
                  </a:moveTo>
                  <a:lnTo>
                    <a:pt x="997407" y="43040"/>
                  </a:lnTo>
                  <a:lnTo>
                    <a:pt x="989990" y="43929"/>
                  </a:lnTo>
                  <a:lnTo>
                    <a:pt x="982573" y="44818"/>
                  </a:lnTo>
                  <a:lnTo>
                    <a:pt x="983386" y="55880"/>
                  </a:lnTo>
                  <a:lnTo>
                    <a:pt x="999147" y="54000"/>
                  </a:lnTo>
                  <a:close/>
                </a:path>
                <a:path w="3101975" h="252729">
                  <a:moveTo>
                    <a:pt x="1041222" y="48945"/>
                  </a:moveTo>
                  <a:lnTo>
                    <a:pt x="1039583" y="37985"/>
                  </a:lnTo>
                  <a:lnTo>
                    <a:pt x="1032167" y="38874"/>
                  </a:lnTo>
                  <a:lnTo>
                    <a:pt x="1024750" y="39763"/>
                  </a:lnTo>
                  <a:lnTo>
                    <a:pt x="1025461" y="50838"/>
                  </a:lnTo>
                  <a:lnTo>
                    <a:pt x="1041222" y="48945"/>
                  </a:lnTo>
                  <a:close/>
                </a:path>
                <a:path w="3101975" h="252729">
                  <a:moveTo>
                    <a:pt x="1083437" y="45123"/>
                  </a:moveTo>
                  <a:lnTo>
                    <a:pt x="1081887" y="34137"/>
                  </a:lnTo>
                  <a:lnTo>
                    <a:pt x="1074445" y="34810"/>
                  </a:lnTo>
                  <a:lnTo>
                    <a:pt x="1067003" y="35483"/>
                  </a:lnTo>
                  <a:lnTo>
                    <a:pt x="1067625" y="46558"/>
                  </a:lnTo>
                  <a:lnTo>
                    <a:pt x="1083437" y="45123"/>
                  </a:lnTo>
                  <a:close/>
                </a:path>
                <a:path w="3101975" h="252729">
                  <a:moveTo>
                    <a:pt x="1125639" y="41300"/>
                  </a:moveTo>
                  <a:lnTo>
                    <a:pt x="1124191" y="30302"/>
                  </a:lnTo>
                  <a:lnTo>
                    <a:pt x="1116749" y="30975"/>
                  </a:lnTo>
                  <a:lnTo>
                    <a:pt x="1109306" y="31648"/>
                  </a:lnTo>
                  <a:lnTo>
                    <a:pt x="1109827" y="42735"/>
                  </a:lnTo>
                  <a:lnTo>
                    <a:pt x="1125639" y="41300"/>
                  </a:lnTo>
                  <a:close/>
                </a:path>
                <a:path w="3101975" h="252729">
                  <a:moveTo>
                    <a:pt x="1167841" y="37465"/>
                  </a:moveTo>
                  <a:lnTo>
                    <a:pt x="1166495" y="26466"/>
                  </a:lnTo>
                  <a:lnTo>
                    <a:pt x="1159052" y="27139"/>
                  </a:lnTo>
                  <a:lnTo>
                    <a:pt x="1151610" y="27813"/>
                  </a:lnTo>
                  <a:lnTo>
                    <a:pt x="1152029" y="38900"/>
                  </a:lnTo>
                  <a:lnTo>
                    <a:pt x="1167841" y="37465"/>
                  </a:lnTo>
                  <a:close/>
                </a:path>
                <a:path w="3101975" h="252729">
                  <a:moveTo>
                    <a:pt x="1210106" y="34480"/>
                  </a:moveTo>
                  <a:lnTo>
                    <a:pt x="1208849" y="23456"/>
                  </a:lnTo>
                  <a:lnTo>
                    <a:pt x="1201394" y="23914"/>
                  </a:lnTo>
                  <a:lnTo>
                    <a:pt x="1193927" y="24371"/>
                  </a:lnTo>
                  <a:lnTo>
                    <a:pt x="1194257" y="35458"/>
                  </a:lnTo>
                  <a:lnTo>
                    <a:pt x="1210106" y="34480"/>
                  </a:lnTo>
                  <a:close/>
                </a:path>
                <a:path w="3101975" h="252729">
                  <a:moveTo>
                    <a:pt x="1252410" y="31915"/>
                  </a:moveTo>
                  <a:lnTo>
                    <a:pt x="1251254" y="20878"/>
                  </a:lnTo>
                  <a:lnTo>
                    <a:pt x="1243799" y="21336"/>
                  </a:lnTo>
                  <a:lnTo>
                    <a:pt x="1236345" y="21793"/>
                  </a:lnTo>
                  <a:lnTo>
                    <a:pt x="1236573" y="32880"/>
                  </a:lnTo>
                  <a:lnTo>
                    <a:pt x="1252410" y="31915"/>
                  </a:lnTo>
                  <a:close/>
                </a:path>
                <a:path w="3101975" h="252729">
                  <a:moveTo>
                    <a:pt x="1810359" y="1117"/>
                  </a:moveTo>
                  <a:lnTo>
                    <a:pt x="1802904" y="558"/>
                  </a:lnTo>
                  <a:lnTo>
                    <a:pt x="1795449" y="0"/>
                  </a:lnTo>
                  <a:lnTo>
                    <a:pt x="1794256" y="11023"/>
                  </a:lnTo>
                  <a:lnTo>
                    <a:pt x="1810092" y="12217"/>
                  </a:lnTo>
                  <a:lnTo>
                    <a:pt x="1810359" y="1117"/>
                  </a:lnTo>
                  <a:close/>
                </a:path>
                <a:path w="3101975" h="252729">
                  <a:moveTo>
                    <a:pt x="1852739" y="4305"/>
                  </a:moveTo>
                  <a:lnTo>
                    <a:pt x="1845284" y="3746"/>
                  </a:lnTo>
                  <a:lnTo>
                    <a:pt x="1837829" y="3187"/>
                  </a:lnTo>
                  <a:lnTo>
                    <a:pt x="1836547" y="14198"/>
                  </a:lnTo>
                  <a:lnTo>
                    <a:pt x="1852383" y="15392"/>
                  </a:lnTo>
                  <a:lnTo>
                    <a:pt x="1852739" y="4305"/>
                  </a:lnTo>
                  <a:close/>
                </a:path>
                <a:path w="3101975" h="252729">
                  <a:moveTo>
                    <a:pt x="1895106" y="7505"/>
                  </a:moveTo>
                  <a:lnTo>
                    <a:pt x="1887651" y="6946"/>
                  </a:lnTo>
                  <a:lnTo>
                    <a:pt x="1880196" y="6388"/>
                  </a:lnTo>
                  <a:lnTo>
                    <a:pt x="1878812" y="17399"/>
                  </a:lnTo>
                  <a:lnTo>
                    <a:pt x="1894649" y="18592"/>
                  </a:lnTo>
                  <a:lnTo>
                    <a:pt x="1895106" y="7505"/>
                  </a:lnTo>
                  <a:close/>
                </a:path>
                <a:path w="3101975" h="252729">
                  <a:moveTo>
                    <a:pt x="1937448" y="10985"/>
                  </a:moveTo>
                  <a:lnTo>
                    <a:pt x="1930019" y="10185"/>
                  </a:lnTo>
                  <a:lnTo>
                    <a:pt x="1922564" y="9563"/>
                  </a:lnTo>
                  <a:lnTo>
                    <a:pt x="1921090" y="20561"/>
                  </a:lnTo>
                  <a:lnTo>
                    <a:pt x="1929015" y="21221"/>
                  </a:lnTo>
                  <a:lnTo>
                    <a:pt x="1936902" y="22072"/>
                  </a:lnTo>
                  <a:lnTo>
                    <a:pt x="1937448" y="10985"/>
                  </a:lnTo>
                  <a:close/>
                </a:path>
                <a:path w="3101975" h="252729">
                  <a:moveTo>
                    <a:pt x="1979701" y="15494"/>
                  </a:moveTo>
                  <a:lnTo>
                    <a:pt x="1972271" y="14706"/>
                  </a:lnTo>
                  <a:lnTo>
                    <a:pt x="1964842" y="13906"/>
                  </a:lnTo>
                  <a:lnTo>
                    <a:pt x="1963280" y="24892"/>
                  </a:lnTo>
                  <a:lnTo>
                    <a:pt x="1979066" y="26581"/>
                  </a:lnTo>
                  <a:lnTo>
                    <a:pt x="1979701" y="15494"/>
                  </a:lnTo>
                  <a:close/>
                </a:path>
                <a:path w="3101975" h="252729">
                  <a:moveTo>
                    <a:pt x="2021954" y="20027"/>
                  </a:moveTo>
                  <a:lnTo>
                    <a:pt x="2014524" y="19227"/>
                  </a:lnTo>
                  <a:lnTo>
                    <a:pt x="2007095" y="18427"/>
                  </a:lnTo>
                  <a:lnTo>
                    <a:pt x="2005431" y="29400"/>
                  </a:lnTo>
                  <a:lnTo>
                    <a:pt x="2021230" y="31089"/>
                  </a:lnTo>
                  <a:lnTo>
                    <a:pt x="2021954" y="20027"/>
                  </a:lnTo>
                  <a:close/>
                </a:path>
                <a:path w="3101975" h="252729">
                  <a:moveTo>
                    <a:pt x="2064194" y="24549"/>
                  </a:moveTo>
                  <a:lnTo>
                    <a:pt x="2056765" y="23749"/>
                  </a:lnTo>
                  <a:lnTo>
                    <a:pt x="2049335" y="22948"/>
                  </a:lnTo>
                  <a:lnTo>
                    <a:pt x="2047582" y="33909"/>
                  </a:lnTo>
                  <a:lnTo>
                    <a:pt x="2063381" y="35598"/>
                  </a:lnTo>
                  <a:lnTo>
                    <a:pt x="2064194" y="24549"/>
                  </a:lnTo>
                  <a:close/>
                </a:path>
                <a:path w="3101975" h="252729">
                  <a:moveTo>
                    <a:pt x="2106384" y="29629"/>
                  </a:moveTo>
                  <a:lnTo>
                    <a:pt x="2098979" y="28600"/>
                  </a:lnTo>
                  <a:lnTo>
                    <a:pt x="2091575" y="27571"/>
                  </a:lnTo>
                  <a:lnTo>
                    <a:pt x="2089734" y="38506"/>
                  </a:lnTo>
                  <a:lnTo>
                    <a:pt x="2105469" y="40690"/>
                  </a:lnTo>
                  <a:lnTo>
                    <a:pt x="2106384" y="29629"/>
                  </a:lnTo>
                  <a:close/>
                </a:path>
                <a:path w="3101975" h="252729">
                  <a:moveTo>
                    <a:pt x="2148471" y="35458"/>
                  </a:moveTo>
                  <a:lnTo>
                    <a:pt x="2141067" y="34429"/>
                  </a:lnTo>
                  <a:lnTo>
                    <a:pt x="2133663" y="33401"/>
                  </a:lnTo>
                  <a:lnTo>
                    <a:pt x="2131745" y="44323"/>
                  </a:lnTo>
                  <a:lnTo>
                    <a:pt x="2147468" y="46507"/>
                  </a:lnTo>
                  <a:lnTo>
                    <a:pt x="2148471" y="35458"/>
                  </a:lnTo>
                  <a:close/>
                </a:path>
                <a:path w="3101975" h="252729">
                  <a:moveTo>
                    <a:pt x="2190559" y="41287"/>
                  </a:moveTo>
                  <a:lnTo>
                    <a:pt x="2183155" y="40259"/>
                  </a:lnTo>
                  <a:lnTo>
                    <a:pt x="2175751" y="39230"/>
                  </a:lnTo>
                  <a:lnTo>
                    <a:pt x="2173744" y="50139"/>
                  </a:lnTo>
                  <a:lnTo>
                    <a:pt x="2189480" y="52324"/>
                  </a:lnTo>
                  <a:lnTo>
                    <a:pt x="2190559" y="41287"/>
                  </a:lnTo>
                  <a:close/>
                </a:path>
                <a:path w="3101975" h="252729">
                  <a:moveTo>
                    <a:pt x="2232647" y="47117"/>
                  </a:moveTo>
                  <a:lnTo>
                    <a:pt x="2225243" y="46088"/>
                  </a:lnTo>
                  <a:lnTo>
                    <a:pt x="2217839" y="45059"/>
                  </a:lnTo>
                  <a:lnTo>
                    <a:pt x="2215743" y="55956"/>
                  </a:lnTo>
                  <a:lnTo>
                    <a:pt x="2231479" y="58140"/>
                  </a:lnTo>
                  <a:lnTo>
                    <a:pt x="2232647" y="47117"/>
                  </a:lnTo>
                  <a:close/>
                </a:path>
                <a:path w="3101975" h="252729">
                  <a:moveTo>
                    <a:pt x="2274620" y="53632"/>
                  </a:moveTo>
                  <a:lnTo>
                    <a:pt x="2267254" y="52387"/>
                  </a:lnTo>
                  <a:lnTo>
                    <a:pt x="2259888" y="51142"/>
                  </a:lnTo>
                  <a:lnTo>
                    <a:pt x="2257704" y="62014"/>
                  </a:lnTo>
                  <a:lnTo>
                    <a:pt x="2273363" y="64668"/>
                  </a:lnTo>
                  <a:lnTo>
                    <a:pt x="2274620" y="53632"/>
                  </a:lnTo>
                  <a:close/>
                </a:path>
                <a:path w="3101975" h="252729">
                  <a:moveTo>
                    <a:pt x="2316505" y="60744"/>
                  </a:moveTo>
                  <a:lnTo>
                    <a:pt x="2309139" y="59499"/>
                  </a:lnTo>
                  <a:lnTo>
                    <a:pt x="2301773" y="58254"/>
                  </a:lnTo>
                  <a:lnTo>
                    <a:pt x="2299512" y="69113"/>
                  </a:lnTo>
                  <a:lnTo>
                    <a:pt x="2315172" y="71767"/>
                  </a:lnTo>
                  <a:lnTo>
                    <a:pt x="2316505" y="60744"/>
                  </a:lnTo>
                  <a:close/>
                </a:path>
                <a:path w="3101975" h="252729">
                  <a:moveTo>
                    <a:pt x="2358390" y="67868"/>
                  </a:moveTo>
                  <a:lnTo>
                    <a:pt x="2351024" y="66611"/>
                  </a:lnTo>
                  <a:lnTo>
                    <a:pt x="2343658" y="65366"/>
                  </a:lnTo>
                  <a:lnTo>
                    <a:pt x="2341308" y="76200"/>
                  </a:lnTo>
                  <a:lnTo>
                    <a:pt x="2356967" y="78867"/>
                  </a:lnTo>
                  <a:lnTo>
                    <a:pt x="2358390" y="67868"/>
                  </a:lnTo>
                  <a:close/>
                </a:path>
                <a:path w="3101975" h="252729">
                  <a:moveTo>
                    <a:pt x="2400287" y="74980"/>
                  </a:moveTo>
                  <a:lnTo>
                    <a:pt x="2392921" y="73723"/>
                  </a:lnTo>
                  <a:lnTo>
                    <a:pt x="2385555" y="72478"/>
                  </a:lnTo>
                  <a:lnTo>
                    <a:pt x="2383129" y="83299"/>
                  </a:lnTo>
                  <a:lnTo>
                    <a:pt x="2398788" y="85966"/>
                  </a:lnTo>
                  <a:lnTo>
                    <a:pt x="2400287" y="74980"/>
                  </a:lnTo>
                  <a:close/>
                </a:path>
                <a:path w="3101975" h="252729">
                  <a:moveTo>
                    <a:pt x="2442045" y="82753"/>
                  </a:moveTo>
                  <a:lnTo>
                    <a:pt x="2434717" y="81280"/>
                  </a:lnTo>
                  <a:lnTo>
                    <a:pt x="2427389" y="79806"/>
                  </a:lnTo>
                  <a:lnTo>
                    <a:pt x="2424887" y="90614"/>
                  </a:lnTo>
                  <a:lnTo>
                    <a:pt x="2440457" y="93738"/>
                  </a:lnTo>
                  <a:lnTo>
                    <a:pt x="2442045" y="82753"/>
                  </a:lnTo>
                  <a:close/>
                </a:path>
                <a:path w="3101975" h="252729">
                  <a:moveTo>
                    <a:pt x="2483701" y="91122"/>
                  </a:moveTo>
                  <a:lnTo>
                    <a:pt x="2476373" y="89649"/>
                  </a:lnTo>
                  <a:lnTo>
                    <a:pt x="2469045" y="88176"/>
                  </a:lnTo>
                  <a:lnTo>
                    <a:pt x="2466454" y="98958"/>
                  </a:lnTo>
                  <a:lnTo>
                    <a:pt x="2482037" y="102095"/>
                  </a:lnTo>
                  <a:lnTo>
                    <a:pt x="2483701" y="91122"/>
                  </a:lnTo>
                  <a:close/>
                </a:path>
                <a:path w="3101975" h="252729">
                  <a:moveTo>
                    <a:pt x="2525357" y="99479"/>
                  </a:moveTo>
                  <a:lnTo>
                    <a:pt x="2518029" y="98005"/>
                  </a:lnTo>
                  <a:lnTo>
                    <a:pt x="2510701" y="96532"/>
                  </a:lnTo>
                  <a:lnTo>
                    <a:pt x="2508034" y="107302"/>
                  </a:lnTo>
                  <a:lnTo>
                    <a:pt x="2523617" y="110426"/>
                  </a:lnTo>
                  <a:lnTo>
                    <a:pt x="2525357" y="99479"/>
                  </a:lnTo>
                  <a:close/>
                </a:path>
                <a:path w="3101975" h="252729">
                  <a:moveTo>
                    <a:pt x="2567000" y="107848"/>
                  </a:moveTo>
                  <a:lnTo>
                    <a:pt x="2559672" y="106375"/>
                  </a:lnTo>
                  <a:lnTo>
                    <a:pt x="2552344" y="104902"/>
                  </a:lnTo>
                  <a:lnTo>
                    <a:pt x="2549601" y="115658"/>
                  </a:lnTo>
                  <a:lnTo>
                    <a:pt x="2565184" y="118783"/>
                  </a:lnTo>
                  <a:lnTo>
                    <a:pt x="2567000" y="107848"/>
                  </a:lnTo>
                  <a:close/>
                </a:path>
                <a:path w="3101975" h="252729">
                  <a:moveTo>
                    <a:pt x="2608542" y="116700"/>
                  </a:moveTo>
                  <a:lnTo>
                    <a:pt x="2601264" y="115011"/>
                  </a:lnTo>
                  <a:lnTo>
                    <a:pt x="2593987" y="113322"/>
                  </a:lnTo>
                  <a:lnTo>
                    <a:pt x="2591168" y="124053"/>
                  </a:lnTo>
                  <a:lnTo>
                    <a:pt x="2606649" y="127635"/>
                  </a:lnTo>
                  <a:lnTo>
                    <a:pt x="2608542" y="116700"/>
                  </a:lnTo>
                  <a:close/>
                </a:path>
                <a:path w="3101975" h="252729">
                  <a:moveTo>
                    <a:pt x="2649931" y="126276"/>
                  </a:moveTo>
                  <a:lnTo>
                    <a:pt x="2642654" y="124587"/>
                  </a:lnTo>
                  <a:lnTo>
                    <a:pt x="2635377" y="122897"/>
                  </a:lnTo>
                  <a:lnTo>
                    <a:pt x="2632481" y="133604"/>
                  </a:lnTo>
                  <a:lnTo>
                    <a:pt x="2647962" y="137185"/>
                  </a:lnTo>
                  <a:lnTo>
                    <a:pt x="2649931" y="126276"/>
                  </a:lnTo>
                  <a:close/>
                </a:path>
                <a:path w="3101975" h="252729">
                  <a:moveTo>
                    <a:pt x="2691320" y="135851"/>
                  </a:moveTo>
                  <a:lnTo>
                    <a:pt x="2684043" y="134162"/>
                  </a:lnTo>
                  <a:lnTo>
                    <a:pt x="2676766" y="132473"/>
                  </a:lnTo>
                  <a:lnTo>
                    <a:pt x="2673807" y="143167"/>
                  </a:lnTo>
                  <a:lnTo>
                    <a:pt x="2689275" y="146748"/>
                  </a:lnTo>
                  <a:lnTo>
                    <a:pt x="2691320" y="135851"/>
                  </a:lnTo>
                  <a:close/>
                </a:path>
                <a:path w="3101975" h="252729">
                  <a:moveTo>
                    <a:pt x="2732709" y="145427"/>
                  </a:moveTo>
                  <a:lnTo>
                    <a:pt x="2725432" y="143738"/>
                  </a:lnTo>
                  <a:lnTo>
                    <a:pt x="2718155" y="142049"/>
                  </a:lnTo>
                  <a:lnTo>
                    <a:pt x="2715120" y="152730"/>
                  </a:lnTo>
                  <a:lnTo>
                    <a:pt x="2730589" y="156311"/>
                  </a:lnTo>
                  <a:lnTo>
                    <a:pt x="2732709" y="145427"/>
                  </a:lnTo>
                  <a:close/>
                </a:path>
                <a:path w="3101975" h="252729">
                  <a:moveTo>
                    <a:pt x="2774073" y="155143"/>
                  </a:moveTo>
                  <a:lnTo>
                    <a:pt x="2766822" y="153327"/>
                  </a:lnTo>
                  <a:lnTo>
                    <a:pt x="2759545" y="151638"/>
                  </a:lnTo>
                  <a:lnTo>
                    <a:pt x="2756433" y="162293"/>
                  </a:lnTo>
                  <a:lnTo>
                    <a:pt x="2764167" y="164084"/>
                  </a:lnTo>
                  <a:lnTo>
                    <a:pt x="2771876" y="166027"/>
                  </a:lnTo>
                  <a:lnTo>
                    <a:pt x="2774073" y="155143"/>
                  </a:lnTo>
                  <a:close/>
                </a:path>
                <a:path w="3101975" h="252729">
                  <a:moveTo>
                    <a:pt x="2815158" y="165912"/>
                  </a:moveTo>
                  <a:lnTo>
                    <a:pt x="2807932" y="164020"/>
                  </a:lnTo>
                  <a:lnTo>
                    <a:pt x="2800705" y="162128"/>
                  </a:lnTo>
                  <a:lnTo>
                    <a:pt x="2797530" y="172758"/>
                  </a:lnTo>
                  <a:lnTo>
                    <a:pt x="2812897" y="176771"/>
                  </a:lnTo>
                  <a:lnTo>
                    <a:pt x="2815158" y="165912"/>
                  </a:lnTo>
                  <a:close/>
                </a:path>
                <a:path w="3101975" h="252729">
                  <a:moveTo>
                    <a:pt x="2856255" y="176657"/>
                  </a:moveTo>
                  <a:lnTo>
                    <a:pt x="2849029" y="174764"/>
                  </a:lnTo>
                  <a:lnTo>
                    <a:pt x="2841802" y="172872"/>
                  </a:lnTo>
                  <a:lnTo>
                    <a:pt x="2838551" y="183476"/>
                  </a:lnTo>
                  <a:lnTo>
                    <a:pt x="2853931" y="187502"/>
                  </a:lnTo>
                  <a:lnTo>
                    <a:pt x="2856255" y="176657"/>
                  </a:lnTo>
                  <a:close/>
                </a:path>
                <a:path w="3101975" h="252729">
                  <a:moveTo>
                    <a:pt x="2897352" y="187413"/>
                  </a:moveTo>
                  <a:lnTo>
                    <a:pt x="2890126" y="185521"/>
                  </a:lnTo>
                  <a:lnTo>
                    <a:pt x="2882900" y="183629"/>
                  </a:lnTo>
                  <a:lnTo>
                    <a:pt x="2879585" y="194221"/>
                  </a:lnTo>
                  <a:lnTo>
                    <a:pt x="2894965" y="198247"/>
                  </a:lnTo>
                  <a:lnTo>
                    <a:pt x="2897352" y="187413"/>
                  </a:lnTo>
                  <a:close/>
                </a:path>
                <a:path w="3101975" h="252729">
                  <a:moveTo>
                    <a:pt x="2938449" y="198158"/>
                  </a:moveTo>
                  <a:lnTo>
                    <a:pt x="2931223" y="196265"/>
                  </a:lnTo>
                  <a:lnTo>
                    <a:pt x="2923997" y="194373"/>
                  </a:lnTo>
                  <a:lnTo>
                    <a:pt x="2920619" y="204939"/>
                  </a:lnTo>
                  <a:lnTo>
                    <a:pt x="2935986" y="208965"/>
                  </a:lnTo>
                  <a:lnTo>
                    <a:pt x="2938449" y="198158"/>
                  </a:lnTo>
                  <a:close/>
                </a:path>
                <a:path w="3101975" h="252729">
                  <a:moveTo>
                    <a:pt x="2979331" y="209715"/>
                  </a:moveTo>
                  <a:lnTo>
                    <a:pt x="2972155" y="207632"/>
                  </a:lnTo>
                  <a:lnTo>
                    <a:pt x="2964980" y="205549"/>
                  </a:lnTo>
                  <a:lnTo>
                    <a:pt x="2961538" y="216090"/>
                  </a:lnTo>
                  <a:lnTo>
                    <a:pt x="2976791" y="220522"/>
                  </a:lnTo>
                  <a:lnTo>
                    <a:pt x="2979331" y="209715"/>
                  </a:lnTo>
                  <a:close/>
                </a:path>
                <a:path w="3101975" h="252729">
                  <a:moveTo>
                    <a:pt x="3020110" y="221589"/>
                  </a:moveTo>
                  <a:lnTo>
                    <a:pt x="3012935" y="219506"/>
                  </a:lnTo>
                  <a:lnTo>
                    <a:pt x="3005759" y="217424"/>
                  </a:lnTo>
                  <a:lnTo>
                    <a:pt x="3002254" y="227939"/>
                  </a:lnTo>
                  <a:lnTo>
                    <a:pt x="3017507" y="232384"/>
                  </a:lnTo>
                  <a:lnTo>
                    <a:pt x="3020110" y="221589"/>
                  </a:lnTo>
                  <a:close/>
                </a:path>
                <a:path w="3101975" h="252729">
                  <a:moveTo>
                    <a:pt x="3060903" y="233451"/>
                  </a:moveTo>
                  <a:lnTo>
                    <a:pt x="3053727" y="231368"/>
                  </a:lnTo>
                  <a:lnTo>
                    <a:pt x="3046552" y="229285"/>
                  </a:lnTo>
                  <a:lnTo>
                    <a:pt x="3042983" y="239788"/>
                  </a:lnTo>
                  <a:lnTo>
                    <a:pt x="3058249" y="244221"/>
                  </a:lnTo>
                  <a:lnTo>
                    <a:pt x="3060903" y="233451"/>
                  </a:lnTo>
                  <a:close/>
                </a:path>
                <a:path w="3101975" h="252729">
                  <a:moveTo>
                    <a:pt x="3101683" y="245325"/>
                  </a:moveTo>
                  <a:lnTo>
                    <a:pt x="3087332" y="241160"/>
                  </a:lnTo>
                  <a:lnTo>
                    <a:pt x="3083699" y="251637"/>
                  </a:lnTo>
                  <a:lnTo>
                    <a:pt x="3086328" y="252399"/>
                  </a:lnTo>
                  <a:lnTo>
                    <a:pt x="3099892" y="252399"/>
                  </a:lnTo>
                  <a:lnTo>
                    <a:pt x="3101683" y="24532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6833855" y="7083936"/>
              <a:ext cx="524510" cy="0"/>
            </a:xfrm>
            <a:custGeom>
              <a:avLst/>
              <a:gdLst/>
              <a:ahLst/>
              <a:cxnLst/>
              <a:rect l="l" t="t" r="r" b="b"/>
              <a:pathLst>
                <a:path w="524509" h="0">
                  <a:moveTo>
                    <a:pt x="0" y="0"/>
                  </a:moveTo>
                  <a:lnTo>
                    <a:pt x="524384" y="0"/>
                  </a:lnTo>
                </a:path>
              </a:pathLst>
            </a:custGeom>
            <a:ln w="18304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700395" y="7083298"/>
              <a:ext cx="2979420" cy="232410"/>
            </a:xfrm>
            <a:custGeom>
              <a:avLst/>
              <a:gdLst/>
              <a:ahLst/>
              <a:cxnLst/>
              <a:rect l="l" t="t" r="r" b="b"/>
              <a:pathLst>
                <a:path w="2979420" h="232409">
                  <a:moveTo>
                    <a:pt x="17818" y="231495"/>
                  </a:moveTo>
                  <a:lnTo>
                    <a:pt x="14401" y="220929"/>
                  </a:lnTo>
                  <a:lnTo>
                    <a:pt x="0" y="224891"/>
                  </a:lnTo>
                  <a:lnTo>
                    <a:pt x="1625" y="231902"/>
                  </a:lnTo>
                  <a:lnTo>
                    <a:pt x="16332" y="231902"/>
                  </a:lnTo>
                  <a:lnTo>
                    <a:pt x="17818" y="231495"/>
                  </a:lnTo>
                  <a:close/>
                </a:path>
                <a:path w="2979420" h="232409">
                  <a:moveTo>
                    <a:pt x="58712" y="220281"/>
                  </a:moveTo>
                  <a:lnTo>
                    <a:pt x="55346" y="209702"/>
                  </a:lnTo>
                  <a:lnTo>
                    <a:pt x="48145" y="211683"/>
                  </a:lnTo>
                  <a:lnTo>
                    <a:pt x="40944" y="213664"/>
                  </a:lnTo>
                  <a:lnTo>
                    <a:pt x="43395" y="224472"/>
                  </a:lnTo>
                  <a:lnTo>
                    <a:pt x="58712" y="220281"/>
                  </a:lnTo>
                  <a:close/>
                </a:path>
                <a:path w="2979420" h="232409">
                  <a:moveTo>
                    <a:pt x="99580" y="209067"/>
                  </a:moveTo>
                  <a:lnTo>
                    <a:pt x="96278" y="198475"/>
                  </a:lnTo>
                  <a:lnTo>
                    <a:pt x="89077" y="200456"/>
                  </a:lnTo>
                  <a:lnTo>
                    <a:pt x="81876" y="202438"/>
                  </a:lnTo>
                  <a:lnTo>
                    <a:pt x="84264" y="213271"/>
                  </a:lnTo>
                  <a:lnTo>
                    <a:pt x="99580" y="209067"/>
                  </a:lnTo>
                  <a:close/>
                </a:path>
                <a:path w="2979420" h="232409">
                  <a:moveTo>
                    <a:pt x="140652" y="198666"/>
                  </a:moveTo>
                  <a:lnTo>
                    <a:pt x="137426" y="188048"/>
                  </a:lnTo>
                  <a:lnTo>
                    <a:pt x="130187" y="189890"/>
                  </a:lnTo>
                  <a:lnTo>
                    <a:pt x="122948" y="191731"/>
                  </a:lnTo>
                  <a:lnTo>
                    <a:pt x="125272" y="202577"/>
                  </a:lnTo>
                  <a:lnTo>
                    <a:pt x="140652" y="198666"/>
                  </a:lnTo>
                  <a:close/>
                </a:path>
                <a:path w="2979420" h="232409">
                  <a:moveTo>
                    <a:pt x="181737" y="188226"/>
                  </a:moveTo>
                  <a:lnTo>
                    <a:pt x="178574" y="177596"/>
                  </a:lnTo>
                  <a:lnTo>
                    <a:pt x="171335" y="179438"/>
                  </a:lnTo>
                  <a:lnTo>
                    <a:pt x="164096" y="181279"/>
                  </a:lnTo>
                  <a:lnTo>
                    <a:pt x="166344" y="192138"/>
                  </a:lnTo>
                  <a:lnTo>
                    <a:pt x="181737" y="188226"/>
                  </a:lnTo>
                  <a:close/>
                </a:path>
                <a:path w="2979420" h="232409">
                  <a:moveTo>
                    <a:pt x="222808" y="177774"/>
                  </a:moveTo>
                  <a:lnTo>
                    <a:pt x="219710" y="167132"/>
                  </a:lnTo>
                  <a:lnTo>
                    <a:pt x="212471" y="168973"/>
                  </a:lnTo>
                  <a:lnTo>
                    <a:pt x="205232" y="170815"/>
                  </a:lnTo>
                  <a:lnTo>
                    <a:pt x="207416" y="181698"/>
                  </a:lnTo>
                  <a:lnTo>
                    <a:pt x="222808" y="177774"/>
                  </a:lnTo>
                  <a:close/>
                </a:path>
                <a:path w="2979420" h="232409">
                  <a:moveTo>
                    <a:pt x="264071" y="168122"/>
                  </a:moveTo>
                  <a:lnTo>
                    <a:pt x="261048" y="157454"/>
                  </a:lnTo>
                  <a:lnTo>
                    <a:pt x="253771" y="159143"/>
                  </a:lnTo>
                  <a:lnTo>
                    <a:pt x="246494" y="160832"/>
                  </a:lnTo>
                  <a:lnTo>
                    <a:pt x="248602" y="171716"/>
                  </a:lnTo>
                  <a:lnTo>
                    <a:pt x="264071" y="168122"/>
                  </a:lnTo>
                  <a:close/>
                </a:path>
                <a:path w="2979420" h="232409">
                  <a:moveTo>
                    <a:pt x="305358" y="158534"/>
                  </a:moveTo>
                  <a:lnTo>
                    <a:pt x="302412" y="147840"/>
                  </a:lnTo>
                  <a:lnTo>
                    <a:pt x="295135" y="149529"/>
                  </a:lnTo>
                  <a:lnTo>
                    <a:pt x="287858" y="151218"/>
                  </a:lnTo>
                  <a:lnTo>
                    <a:pt x="289902" y="162128"/>
                  </a:lnTo>
                  <a:lnTo>
                    <a:pt x="305358" y="158534"/>
                  </a:lnTo>
                  <a:close/>
                </a:path>
                <a:path w="2979420" h="232409">
                  <a:moveTo>
                    <a:pt x="346633" y="148945"/>
                  </a:moveTo>
                  <a:lnTo>
                    <a:pt x="343763" y="138239"/>
                  </a:lnTo>
                  <a:lnTo>
                    <a:pt x="336486" y="139928"/>
                  </a:lnTo>
                  <a:lnTo>
                    <a:pt x="329209" y="141617"/>
                  </a:lnTo>
                  <a:lnTo>
                    <a:pt x="331177" y="152539"/>
                  </a:lnTo>
                  <a:lnTo>
                    <a:pt x="346633" y="148945"/>
                  </a:lnTo>
                  <a:close/>
                </a:path>
                <a:path w="2979420" h="232409">
                  <a:moveTo>
                    <a:pt x="388061" y="140068"/>
                  </a:moveTo>
                  <a:lnTo>
                    <a:pt x="385267" y="129336"/>
                  </a:lnTo>
                  <a:lnTo>
                    <a:pt x="377952" y="130860"/>
                  </a:lnTo>
                  <a:lnTo>
                    <a:pt x="370636" y="132384"/>
                  </a:lnTo>
                  <a:lnTo>
                    <a:pt x="372529" y="143319"/>
                  </a:lnTo>
                  <a:lnTo>
                    <a:pt x="388061" y="140068"/>
                  </a:lnTo>
                  <a:close/>
                </a:path>
                <a:path w="2979420" h="232409">
                  <a:moveTo>
                    <a:pt x="429552" y="131419"/>
                  </a:moveTo>
                  <a:lnTo>
                    <a:pt x="426834" y="120662"/>
                  </a:lnTo>
                  <a:lnTo>
                    <a:pt x="419519" y="122186"/>
                  </a:lnTo>
                  <a:lnTo>
                    <a:pt x="412203" y="123710"/>
                  </a:lnTo>
                  <a:lnTo>
                    <a:pt x="414007" y="134658"/>
                  </a:lnTo>
                  <a:lnTo>
                    <a:pt x="429552" y="131419"/>
                  </a:lnTo>
                  <a:close/>
                </a:path>
                <a:path w="2979420" h="232409">
                  <a:moveTo>
                    <a:pt x="471043" y="122758"/>
                  </a:moveTo>
                  <a:lnTo>
                    <a:pt x="468401" y="111988"/>
                  </a:lnTo>
                  <a:lnTo>
                    <a:pt x="461086" y="113512"/>
                  </a:lnTo>
                  <a:lnTo>
                    <a:pt x="453771" y="115036"/>
                  </a:lnTo>
                  <a:lnTo>
                    <a:pt x="455498" y="125996"/>
                  </a:lnTo>
                  <a:lnTo>
                    <a:pt x="471043" y="122758"/>
                  </a:lnTo>
                  <a:close/>
                </a:path>
                <a:path w="2979420" h="232409">
                  <a:moveTo>
                    <a:pt x="512635" y="114693"/>
                  </a:moveTo>
                  <a:lnTo>
                    <a:pt x="510082" y="103898"/>
                  </a:lnTo>
                  <a:lnTo>
                    <a:pt x="502729" y="105244"/>
                  </a:lnTo>
                  <a:lnTo>
                    <a:pt x="495376" y="106591"/>
                  </a:lnTo>
                  <a:lnTo>
                    <a:pt x="497027" y="117563"/>
                  </a:lnTo>
                  <a:lnTo>
                    <a:pt x="512635" y="114693"/>
                  </a:lnTo>
                  <a:close/>
                </a:path>
                <a:path w="2979420" h="232409">
                  <a:moveTo>
                    <a:pt x="554304" y="107035"/>
                  </a:moveTo>
                  <a:lnTo>
                    <a:pt x="551840" y="96227"/>
                  </a:lnTo>
                  <a:lnTo>
                    <a:pt x="544487" y="97574"/>
                  </a:lnTo>
                  <a:lnTo>
                    <a:pt x="537133" y="98920"/>
                  </a:lnTo>
                  <a:lnTo>
                    <a:pt x="538695" y="109905"/>
                  </a:lnTo>
                  <a:lnTo>
                    <a:pt x="554304" y="107035"/>
                  </a:lnTo>
                  <a:close/>
                </a:path>
                <a:path w="2979420" h="232409">
                  <a:moveTo>
                    <a:pt x="595985" y="99377"/>
                  </a:moveTo>
                  <a:lnTo>
                    <a:pt x="593598" y="88557"/>
                  </a:lnTo>
                  <a:lnTo>
                    <a:pt x="586244" y="89903"/>
                  </a:lnTo>
                  <a:lnTo>
                    <a:pt x="578891" y="91249"/>
                  </a:lnTo>
                  <a:lnTo>
                    <a:pt x="580377" y="102247"/>
                  </a:lnTo>
                  <a:lnTo>
                    <a:pt x="595985" y="99377"/>
                  </a:lnTo>
                  <a:close/>
                </a:path>
                <a:path w="2979420" h="232409">
                  <a:moveTo>
                    <a:pt x="637743" y="92138"/>
                  </a:moveTo>
                  <a:lnTo>
                    <a:pt x="635431" y="81280"/>
                  </a:lnTo>
                  <a:lnTo>
                    <a:pt x="628053" y="82448"/>
                  </a:lnTo>
                  <a:lnTo>
                    <a:pt x="620674" y="83604"/>
                  </a:lnTo>
                  <a:lnTo>
                    <a:pt x="622058" y="94615"/>
                  </a:lnTo>
                  <a:lnTo>
                    <a:pt x="637743" y="92138"/>
                  </a:lnTo>
                  <a:close/>
                </a:path>
                <a:path w="2979420" h="232409">
                  <a:moveTo>
                    <a:pt x="679589" y="85559"/>
                  </a:moveTo>
                  <a:lnTo>
                    <a:pt x="677367" y="74688"/>
                  </a:lnTo>
                  <a:lnTo>
                    <a:pt x="669988" y="75857"/>
                  </a:lnTo>
                  <a:lnTo>
                    <a:pt x="662609" y="77012"/>
                  </a:lnTo>
                  <a:lnTo>
                    <a:pt x="663905" y="88036"/>
                  </a:lnTo>
                  <a:lnTo>
                    <a:pt x="679589" y="85559"/>
                  </a:lnTo>
                  <a:close/>
                </a:path>
                <a:path w="2979420" h="232409">
                  <a:moveTo>
                    <a:pt x="721448" y="78968"/>
                  </a:moveTo>
                  <a:lnTo>
                    <a:pt x="719315" y="68084"/>
                  </a:lnTo>
                  <a:lnTo>
                    <a:pt x="711936" y="69253"/>
                  </a:lnTo>
                  <a:lnTo>
                    <a:pt x="704557" y="70408"/>
                  </a:lnTo>
                  <a:lnTo>
                    <a:pt x="705764" y="81445"/>
                  </a:lnTo>
                  <a:lnTo>
                    <a:pt x="721448" y="78968"/>
                  </a:lnTo>
                  <a:close/>
                </a:path>
                <a:path w="2979420" h="232409">
                  <a:moveTo>
                    <a:pt x="763320" y="72542"/>
                  </a:moveTo>
                  <a:lnTo>
                    <a:pt x="761288" y="61633"/>
                  </a:lnTo>
                  <a:lnTo>
                    <a:pt x="753884" y="62649"/>
                  </a:lnTo>
                  <a:lnTo>
                    <a:pt x="746506" y="63804"/>
                  </a:lnTo>
                  <a:lnTo>
                    <a:pt x="747623" y="74853"/>
                  </a:lnTo>
                  <a:lnTo>
                    <a:pt x="755459" y="73621"/>
                  </a:lnTo>
                  <a:lnTo>
                    <a:pt x="763320" y="72542"/>
                  </a:lnTo>
                  <a:close/>
                </a:path>
                <a:path w="2979420" h="232409">
                  <a:moveTo>
                    <a:pt x="805345" y="67106"/>
                  </a:moveTo>
                  <a:lnTo>
                    <a:pt x="803389" y="56184"/>
                  </a:lnTo>
                  <a:lnTo>
                    <a:pt x="795985" y="57150"/>
                  </a:lnTo>
                  <a:lnTo>
                    <a:pt x="788581" y="58115"/>
                  </a:lnTo>
                  <a:lnTo>
                    <a:pt x="789597" y="69151"/>
                  </a:lnTo>
                  <a:lnTo>
                    <a:pt x="805345" y="67106"/>
                  </a:lnTo>
                  <a:close/>
                </a:path>
                <a:path w="2979420" h="232409">
                  <a:moveTo>
                    <a:pt x="847369" y="61645"/>
                  </a:moveTo>
                  <a:lnTo>
                    <a:pt x="845502" y="50711"/>
                  </a:lnTo>
                  <a:lnTo>
                    <a:pt x="838098" y="51676"/>
                  </a:lnTo>
                  <a:lnTo>
                    <a:pt x="830694" y="52641"/>
                  </a:lnTo>
                  <a:lnTo>
                    <a:pt x="831621" y="63690"/>
                  </a:lnTo>
                  <a:lnTo>
                    <a:pt x="847369" y="61645"/>
                  </a:lnTo>
                  <a:close/>
                </a:path>
                <a:path w="2979420" h="232409">
                  <a:moveTo>
                    <a:pt x="889381" y="56197"/>
                  </a:moveTo>
                  <a:lnTo>
                    <a:pt x="887615" y="45250"/>
                  </a:lnTo>
                  <a:lnTo>
                    <a:pt x="880211" y="46215"/>
                  </a:lnTo>
                  <a:lnTo>
                    <a:pt x="872807" y="47180"/>
                  </a:lnTo>
                  <a:lnTo>
                    <a:pt x="873645" y="58242"/>
                  </a:lnTo>
                  <a:lnTo>
                    <a:pt x="889381" y="56197"/>
                  </a:lnTo>
                  <a:close/>
                </a:path>
                <a:path w="2979420" h="232409">
                  <a:moveTo>
                    <a:pt x="931519" y="51765"/>
                  </a:moveTo>
                  <a:lnTo>
                    <a:pt x="929843" y="40805"/>
                  </a:lnTo>
                  <a:lnTo>
                    <a:pt x="922413" y="41554"/>
                  </a:lnTo>
                  <a:lnTo>
                    <a:pt x="914984" y="42303"/>
                  </a:lnTo>
                  <a:lnTo>
                    <a:pt x="915733" y="53378"/>
                  </a:lnTo>
                  <a:lnTo>
                    <a:pt x="931519" y="51765"/>
                  </a:lnTo>
                  <a:close/>
                </a:path>
                <a:path w="2979420" h="232409">
                  <a:moveTo>
                    <a:pt x="973670" y="47498"/>
                  </a:moveTo>
                  <a:lnTo>
                    <a:pt x="972096" y="36525"/>
                  </a:lnTo>
                  <a:lnTo>
                    <a:pt x="964666" y="37274"/>
                  </a:lnTo>
                  <a:lnTo>
                    <a:pt x="957237" y="38023"/>
                  </a:lnTo>
                  <a:lnTo>
                    <a:pt x="957884" y="49098"/>
                  </a:lnTo>
                  <a:lnTo>
                    <a:pt x="973670" y="47498"/>
                  </a:lnTo>
                  <a:close/>
                </a:path>
                <a:path w="2979420" h="232409">
                  <a:moveTo>
                    <a:pt x="1015822" y="43230"/>
                  </a:moveTo>
                  <a:lnTo>
                    <a:pt x="1014336" y="32245"/>
                  </a:lnTo>
                  <a:lnTo>
                    <a:pt x="1006906" y="32994"/>
                  </a:lnTo>
                  <a:lnTo>
                    <a:pt x="999477" y="33743"/>
                  </a:lnTo>
                  <a:lnTo>
                    <a:pt x="1000036" y="44831"/>
                  </a:lnTo>
                  <a:lnTo>
                    <a:pt x="1015822" y="43230"/>
                  </a:lnTo>
                  <a:close/>
                </a:path>
                <a:path w="2979420" h="232409">
                  <a:moveTo>
                    <a:pt x="1058037" y="39624"/>
                  </a:moveTo>
                  <a:lnTo>
                    <a:pt x="1056652" y="28613"/>
                  </a:lnTo>
                  <a:lnTo>
                    <a:pt x="1049197" y="29146"/>
                  </a:lnTo>
                  <a:lnTo>
                    <a:pt x="1041742" y="29679"/>
                  </a:lnTo>
                  <a:lnTo>
                    <a:pt x="1042212" y="40767"/>
                  </a:lnTo>
                  <a:lnTo>
                    <a:pt x="1058037" y="39624"/>
                  </a:lnTo>
                  <a:close/>
                </a:path>
                <a:path w="2979420" h="232409">
                  <a:moveTo>
                    <a:pt x="1100289" y="36563"/>
                  </a:moveTo>
                  <a:lnTo>
                    <a:pt x="1099007" y="25552"/>
                  </a:lnTo>
                  <a:lnTo>
                    <a:pt x="1091552" y="26085"/>
                  </a:lnTo>
                  <a:lnTo>
                    <a:pt x="1084097" y="26619"/>
                  </a:lnTo>
                  <a:lnTo>
                    <a:pt x="1084465" y="37706"/>
                  </a:lnTo>
                  <a:lnTo>
                    <a:pt x="1100289" y="36563"/>
                  </a:lnTo>
                  <a:close/>
                </a:path>
                <a:path w="2979420" h="232409">
                  <a:moveTo>
                    <a:pt x="1142555" y="33528"/>
                  </a:moveTo>
                  <a:lnTo>
                    <a:pt x="1141361" y="22504"/>
                  </a:lnTo>
                  <a:lnTo>
                    <a:pt x="1133906" y="23037"/>
                  </a:lnTo>
                  <a:lnTo>
                    <a:pt x="1126451" y="23571"/>
                  </a:lnTo>
                  <a:lnTo>
                    <a:pt x="1126718" y="34671"/>
                  </a:lnTo>
                  <a:lnTo>
                    <a:pt x="1142555" y="33528"/>
                  </a:lnTo>
                  <a:close/>
                </a:path>
                <a:path w="2979420" h="232409">
                  <a:moveTo>
                    <a:pt x="1700225" y="939"/>
                  </a:moveTo>
                  <a:lnTo>
                    <a:pt x="1692770" y="469"/>
                  </a:lnTo>
                  <a:lnTo>
                    <a:pt x="1685315" y="0"/>
                  </a:lnTo>
                  <a:lnTo>
                    <a:pt x="1684185" y="11036"/>
                  </a:lnTo>
                  <a:lnTo>
                    <a:pt x="1700022" y="12026"/>
                  </a:lnTo>
                  <a:lnTo>
                    <a:pt x="1700225" y="939"/>
                  </a:lnTo>
                  <a:close/>
                </a:path>
                <a:path w="2979420" h="232409">
                  <a:moveTo>
                    <a:pt x="1742617" y="3594"/>
                  </a:moveTo>
                  <a:lnTo>
                    <a:pt x="1735162" y="3124"/>
                  </a:lnTo>
                  <a:lnTo>
                    <a:pt x="1727708" y="2654"/>
                  </a:lnTo>
                  <a:lnTo>
                    <a:pt x="1726476" y="13690"/>
                  </a:lnTo>
                  <a:lnTo>
                    <a:pt x="1742325" y="14681"/>
                  </a:lnTo>
                  <a:lnTo>
                    <a:pt x="1742617" y="3594"/>
                  </a:lnTo>
                  <a:close/>
                </a:path>
                <a:path w="2979420" h="232409">
                  <a:moveTo>
                    <a:pt x="1785010" y="6261"/>
                  </a:moveTo>
                  <a:lnTo>
                    <a:pt x="1777555" y="5791"/>
                  </a:lnTo>
                  <a:lnTo>
                    <a:pt x="1770100" y="5321"/>
                  </a:lnTo>
                  <a:lnTo>
                    <a:pt x="1768779" y="16344"/>
                  </a:lnTo>
                  <a:lnTo>
                    <a:pt x="1784629" y="17348"/>
                  </a:lnTo>
                  <a:lnTo>
                    <a:pt x="1785010" y="6261"/>
                  </a:lnTo>
                  <a:close/>
                </a:path>
                <a:path w="2979420" h="232409">
                  <a:moveTo>
                    <a:pt x="1827301" y="10287"/>
                  </a:moveTo>
                  <a:lnTo>
                    <a:pt x="1819859" y="9588"/>
                  </a:lnTo>
                  <a:lnTo>
                    <a:pt x="1812417" y="8890"/>
                  </a:lnTo>
                  <a:lnTo>
                    <a:pt x="1811007" y="19888"/>
                  </a:lnTo>
                  <a:lnTo>
                    <a:pt x="1826818" y="21374"/>
                  </a:lnTo>
                  <a:lnTo>
                    <a:pt x="1827301" y="10287"/>
                  </a:lnTo>
                  <a:close/>
                </a:path>
                <a:path w="2979420" h="232409">
                  <a:moveTo>
                    <a:pt x="1869592" y="14274"/>
                  </a:moveTo>
                  <a:lnTo>
                    <a:pt x="1862150" y="13576"/>
                  </a:lnTo>
                  <a:lnTo>
                    <a:pt x="1854708" y="12877"/>
                  </a:lnTo>
                  <a:lnTo>
                    <a:pt x="1853209" y="23863"/>
                  </a:lnTo>
                  <a:lnTo>
                    <a:pt x="1869020" y="25349"/>
                  </a:lnTo>
                  <a:lnTo>
                    <a:pt x="1869592" y="14274"/>
                  </a:lnTo>
                  <a:close/>
                </a:path>
                <a:path w="2979420" h="232409">
                  <a:moveTo>
                    <a:pt x="1911870" y="18249"/>
                  </a:moveTo>
                  <a:lnTo>
                    <a:pt x="1904428" y="17551"/>
                  </a:lnTo>
                  <a:lnTo>
                    <a:pt x="1896986" y="16852"/>
                  </a:lnTo>
                  <a:lnTo>
                    <a:pt x="1895398" y="27825"/>
                  </a:lnTo>
                  <a:lnTo>
                    <a:pt x="1911210" y="29324"/>
                  </a:lnTo>
                  <a:lnTo>
                    <a:pt x="1911870" y="18249"/>
                  </a:lnTo>
                  <a:close/>
                </a:path>
                <a:path w="2979420" h="232409">
                  <a:moveTo>
                    <a:pt x="1954123" y="22567"/>
                  </a:moveTo>
                  <a:lnTo>
                    <a:pt x="1946706" y="21640"/>
                  </a:lnTo>
                  <a:lnTo>
                    <a:pt x="1939290" y="20764"/>
                  </a:lnTo>
                  <a:lnTo>
                    <a:pt x="1937600" y="31737"/>
                  </a:lnTo>
                  <a:lnTo>
                    <a:pt x="1945487" y="32651"/>
                  </a:lnTo>
                  <a:lnTo>
                    <a:pt x="1953361" y="33642"/>
                  </a:lnTo>
                  <a:lnTo>
                    <a:pt x="1954123" y="22567"/>
                  </a:lnTo>
                  <a:close/>
                </a:path>
                <a:path w="2979420" h="232409">
                  <a:moveTo>
                    <a:pt x="1996262" y="27851"/>
                  </a:moveTo>
                  <a:lnTo>
                    <a:pt x="1988845" y="26924"/>
                  </a:lnTo>
                  <a:lnTo>
                    <a:pt x="1981428" y="25996"/>
                  </a:lnTo>
                  <a:lnTo>
                    <a:pt x="1979663" y="36944"/>
                  </a:lnTo>
                  <a:lnTo>
                    <a:pt x="1995424" y="38912"/>
                  </a:lnTo>
                  <a:lnTo>
                    <a:pt x="1996262" y="27851"/>
                  </a:lnTo>
                  <a:close/>
                </a:path>
                <a:path w="2979420" h="232409">
                  <a:moveTo>
                    <a:pt x="2038413" y="33134"/>
                  </a:moveTo>
                  <a:lnTo>
                    <a:pt x="2030996" y="32207"/>
                  </a:lnTo>
                  <a:lnTo>
                    <a:pt x="2023579" y="31280"/>
                  </a:lnTo>
                  <a:lnTo>
                    <a:pt x="2021725" y="42214"/>
                  </a:lnTo>
                  <a:lnTo>
                    <a:pt x="2037486" y="44196"/>
                  </a:lnTo>
                  <a:lnTo>
                    <a:pt x="2038413" y="33134"/>
                  </a:lnTo>
                  <a:close/>
                </a:path>
                <a:path w="2979420" h="232409">
                  <a:moveTo>
                    <a:pt x="2080552" y="38430"/>
                  </a:moveTo>
                  <a:lnTo>
                    <a:pt x="2073135" y="37503"/>
                  </a:lnTo>
                  <a:lnTo>
                    <a:pt x="2065718" y="36576"/>
                  </a:lnTo>
                  <a:lnTo>
                    <a:pt x="2063775" y="47498"/>
                  </a:lnTo>
                  <a:lnTo>
                    <a:pt x="2079536" y="49479"/>
                  </a:lnTo>
                  <a:lnTo>
                    <a:pt x="2080552" y="38430"/>
                  </a:lnTo>
                  <a:close/>
                </a:path>
                <a:path w="2979420" h="232409">
                  <a:moveTo>
                    <a:pt x="2122614" y="44196"/>
                  </a:moveTo>
                  <a:lnTo>
                    <a:pt x="2115235" y="43040"/>
                  </a:lnTo>
                  <a:lnTo>
                    <a:pt x="2107857" y="41884"/>
                  </a:lnTo>
                  <a:lnTo>
                    <a:pt x="2105825" y="52781"/>
                  </a:lnTo>
                  <a:lnTo>
                    <a:pt x="2121522" y="55245"/>
                  </a:lnTo>
                  <a:lnTo>
                    <a:pt x="2122614" y="44196"/>
                  </a:lnTo>
                  <a:close/>
                </a:path>
                <a:path w="2979420" h="232409">
                  <a:moveTo>
                    <a:pt x="2164575" y="50761"/>
                  </a:moveTo>
                  <a:lnTo>
                    <a:pt x="2157196" y="49606"/>
                  </a:lnTo>
                  <a:lnTo>
                    <a:pt x="2149818" y="48450"/>
                  </a:lnTo>
                  <a:lnTo>
                    <a:pt x="2147709" y="59334"/>
                  </a:lnTo>
                  <a:lnTo>
                    <a:pt x="2163394" y="61798"/>
                  </a:lnTo>
                  <a:lnTo>
                    <a:pt x="2164575" y="50761"/>
                  </a:lnTo>
                  <a:close/>
                </a:path>
                <a:path w="2979420" h="232409">
                  <a:moveTo>
                    <a:pt x="2206536" y="57327"/>
                  </a:moveTo>
                  <a:lnTo>
                    <a:pt x="2199157" y="56172"/>
                  </a:lnTo>
                  <a:lnTo>
                    <a:pt x="2191778" y="55016"/>
                  </a:lnTo>
                  <a:lnTo>
                    <a:pt x="2189581" y="65887"/>
                  </a:lnTo>
                  <a:lnTo>
                    <a:pt x="2205266" y="68351"/>
                  </a:lnTo>
                  <a:lnTo>
                    <a:pt x="2206536" y="57327"/>
                  </a:lnTo>
                  <a:close/>
                </a:path>
                <a:path w="2979420" h="232409">
                  <a:moveTo>
                    <a:pt x="2248497" y="63893"/>
                  </a:moveTo>
                  <a:lnTo>
                    <a:pt x="2241118" y="62738"/>
                  </a:lnTo>
                  <a:lnTo>
                    <a:pt x="2233739" y="61582"/>
                  </a:lnTo>
                  <a:lnTo>
                    <a:pt x="2231466" y="72440"/>
                  </a:lnTo>
                  <a:lnTo>
                    <a:pt x="2247150" y="74904"/>
                  </a:lnTo>
                  <a:lnTo>
                    <a:pt x="2248497" y="63893"/>
                  </a:lnTo>
                  <a:close/>
                </a:path>
                <a:path w="2979420" h="232409">
                  <a:moveTo>
                    <a:pt x="2290368" y="70916"/>
                  </a:moveTo>
                  <a:lnTo>
                    <a:pt x="2283028" y="69545"/>
                  </a:lnTo>
                  <a:lnTo>
                    <a:pt x="2275687" y="68173"/>
                  </a:lnTo>
                  <a:lnTo>
                    <a:pt x="2273325" y="79006"/>
                  </a:lnTo>
                  <a:lnTo>
                    <a:pt x="2288933" y="81927"/>
                  </a:lnTo>
                  <a:lnTo>
                    <a:pt x="2290368" y="70916"/>
                  </a:lnTo>
                  <a:close/>
                </a:path>
                <a:path w="2979420" h="232409">
                  <a:moveTo>
                    <a:pt x="2332113" y="78740"/>
                  </a:moveTo>
                  <a:lnTo>
                    <a:pt x="2324773" y="77368"/>
                  </a:lnTo>
                  <a:lnTo>
                    <a:pt x="2317432" y="75996"/>
                  </a:lnTo>
                  <a:lnTo>
                    <a:pt x="2314994" y="86817"/>
                  </a:lnTo>
                  <a:lnTo>
                    <a:pt x="2330602" y="89738"/>
                  </a:lnTo>
                  <a:lnTo>
                    <a:pt x="2332113" y="78740"/>
                  </a:lnTo>
                  <a:close/>
                </a:path>
                <a:path w="2979420" h="232409">
                  <a:moveTo>
                    <a:pt x="2373858" y="86550"/>
                  </a:moveTo>
                  <a:lnTo>
                    <a:pt x="2366518" y="85178"/>
                  </a:lnTo>
                  <a:lnTo>
                    <a:pt x="2359177" y="83807"/>
                  </a:lnTo>
                  <a:lnTo>
                    <a:pt x="2356662" y="94602"/>
                  </a:lnTo>
                  <a:lnTo>
                    <a:pt x="2372271" y="97536"/>
                  </a:lnTo>
                  <a:lnTo>
                    <a:pt x="2373858" y="86550"/>
                  </a:lnTo>
                  <a:close/>
                </a:path>
                <a:path w="2979420" h="232409">
                  <a:moveTo>
                    <a:pt x="2415603" y="94373"/>
                  </a:moveTo>
                  <a:lnTo>
                    <a:pt x="2408263" y="93002"/>
                  </a:lnTo>
                  <a:lnTo>
                    <a:pt x="2400922" y="91630"/>
                  </a:lnTo>
                  <a:lnTo>
                    <a:pt x="2398331" y="102412"/>
                  </a:lnTo>
                  <a:lnTo>
                    <a:pt x="2413939" y="105346"/>
                  </a:lnTo>
                  <a:lnTo>
                    <a:pt x="2415603" y="94373"/>
                  </a:lnTo>
                  <a:close/>
                </a:path>
                <a:path w="2979420" h="232409">
                  <a:moveTo>
                    <a:pt x="2457285" y="102501"/>
                  </a:moveTo>
                  <a:lnTo>
                    <a:pt x="2449982" y="100914"/>
                  </a:lnTo>
                  <a:lnTo>
                    <a:pt x="2442667" y="99402"/>
                  </a:lnTo>
                  <a:lnTo>
                    <a:pt x="2440000" y="110172"/>
                  </a:lnTo>
                  <a:lnTo>
                    <a:pt x="2447772" y="111772"/>
                  </a:lnTo>
                  <a:lnTo>
                    <a:pt x="2455532" y="113461"/>
                  </a:lnTo>
                  <a:lnTo>
                    <a:pt x="2457285" y="102501"/>
                  </a:lnTo>
                  <a:close/>
                </a:path>
                <a:path w="2979420" h="232409">
                  <a:moveTo>
                    <a:pt x="2498775" y="111531"/>
                  </a:moveTo>
                  <a:lnTo>
                    <a:pt x="2491473" y="109943"/>
                  </a:lnTo>
                  <a:lnTo>
                    <a:pt x="2484170" y="108356"/>
                  </a:lnTo>
                  <a:lnTo>
                    <a:pt x="2481440" y="119100"/>
                  </a:lnTo>
                  <a:lnTo>
                    <a:pt x="2496947" y="122478"/>
                  </a:lnTo>
                  <a:lnTo>
                    <a:pt x="2498775" y="111531"/>
                  </a:lnTo>
                  <a:close/>
                </a:path>
                <a:path w="2979420" h="232409">
                  <a:moveTo>
                    <a:pt x="2540266" y="120561"/>
                  </a:moveTo>
                  <a:lnTo>
                    <a:pt x="2532964" y="118973"/>
                  </a:lnTo>
                  <a:lnTo>
                    <a:pt x="2525661" y="117386"/>
                  </a:lnTo>
                  <a:lnTo>
                    <a:pt x="2522855" y="128117"/>
                  </a:lnTo>
                  <a:lnTo>
                    <a:pt x="2538374" y="131495"/>
                  </a:lnTo>
                  <a:lnTo>
                    <a:pt x="2540266" y="120561"/>
                  </a:lnTo>
                  <a:close/>
                </a:path>
                <a:path w="2979420" h="232409">
                  <a:moveTo>
                    <a:pt x="2581770" y="129603"/>
                  </a:moveTo>
                  <a:lnTo>
                    <a:pt x="2574467" y="128016"/>
                  </a:lnTo>
                  <a:lnTo>
                    <a:pt x="2567165" y="126428"/>
                  </a:lnTo>
                  <a:lnTo>
                    <a:pt x="2564282" y="137134"/>
                  </a:lnTo>
                  <a:lnTo>
                    <a:pt x="2579801" y="140512"/>
                  </a:lnTo>
                  <a:lnTo>
                    <a:pt x="2581770" y="129603"/>
                  </a:lnTo>
                  <a:close/>
                </a:path>
                <a:path w="2979420" h="232409">
                  <a:moveTo>
                    <a:pt x="2623261" y="138633"/>
                  </a:moveTo>
                  <a:lnTo>
                    <a:pt x="2615958" y="137045"/>
                  </a:lnTo>
                  <a:lnTo>
                    <a:pt x="2608656" y="135458"/>
                  </a:lnTo>
                  <a:lnTo>
                    <a:pt x="2605697" y="146151"/>
                  </a:lnTo>
                  <a:lnTo>
                    <a:pt x="2621216" y="149529"/>
                  </a:lnTo>
                  <a:lnTo>
                    <a:pt x="2623261" y="138633"/>
                  </a:lnTo>
                  <a:close/>
                </a:path>
                <a:path w="2979420" h="232409">
                  <a:moveTo>
                    <a:pt x="2664472" y="148831"/>
                  </a:moveTo>
                  <a:lnTo>
                    <a:pt x="2657221" y="147040"/>
                  </a:lnTo>
                  <a:lnTo>
                    <a:pt x="2649969" y="145249"/>
                  </a:lnTo>
                  <a:lnTo>
                    <a:pt x="2646946" y="155905"/>
                  </a:lnTo>
                  <a:lnTo>
                    <a:pt x="2662364" y="159727"/>
                  </a:lnTo>
                  <a:lnTo>
                    <a:pt x="2664472" y="148831"/>
                  </a:lnTo>
                  <a:close/>
                </a:path>
                <a:path w="2979420" h="232409">
                  <a:moveTo>
                    <a:pt x="2705697" y="159054"/>
                  </a:moveTo>
                  <a:lnTo>
                    <a:pt x="2698445" y="157264"/>
                  </a:lnTo>
                  <a:lnTo>
                    <a:pt x="2691193" y="155473"/>
                  </a:lnTo>
                  <a:lnTo>
                    <a:pt x="2688094" y="166116"/>
                  </a:lnTo>
                  <a:lnTo>
                    <a:pt x="2703512" y="169938"/>
                  </a:lnTo>
                  <a:lnTo>
                    <a:pt x="2705697" y="159054"/>
                  </a:lnTo>
                  <a:close/>
                </a:path>
                <a:path w="2979420" h="232409">
                  <a:moveTo>
                    <a:pt x="2746908" y="169265"/>
                  </a:moveTo>
                  <a:lnTo>
                    <a:pt x="2739656" y="167474"/>
                  </a:lnTo>
                  <a:lnTo>
                    <a:pt x="2732405" y="165684"/>
                  </a:lnTo>
                  <a:lnTo>
                    <a:pt x="2729242" y="176314"/>
                  </a:lnTo>
                  <a:lnTo>
                    <a:pt x="2744660" y="180136"/>
                  </a:lnTo>
                  <a:lnTo>
                    <a:pt x="2746908" y="169265"/>
                  </a:lnTo>
                  <a:close/>
                </a:path>
                <a:path w="2979420" h="232409">
                  <a:moveTo>
                    <a:pt x="2788132" y="179476"/>
                  </a:moveTo>
                  <a:lnTo>
                    <a:pt x="2780881" y="177685"/>
                  </a:lnTo>
                  <a:lnTo>
                    <a:pt x="2773629" y="175882"/>
                  </a:lnTo>
                  <a:lnTo>
                    <a:pt x="2770403" y="186499"/>
                  </a:lnTo>
                  <a:lnTo>
                    <a:pt x="2785808" y="190322"/>
                  </a:lnTo>
                  <a:lnTo>
                    <a:pt x="2788132" y="179476"/>
                  </a:lnTo>
                  <a:close/>
                </a:path>
                <a:path w="2979420" h="232409">
                  <a:moveTo>
                    <a:pt x="2829166" y="190360"/>
                  </a:moveTo>
                  <a:lnTo>
                    <a:pt x="2821965" y="188366"/>
                  </a:lnTo>
                  <a:lnTo>
                    <a:pt x="2814764" y="186372"/>
                  </a:lnTo>
                  <a:lnTo>
                    <a:pt x="2811475" y="196951"/>
                  </a:lnTo>
                  <a:lnTo>
                    <a:pt x="2826778" y="201206"/>
                  </a:lnTo>
                  <a:lnTo>
                    <a:pt x="2829166" y="190360"/>
                  </a:lnTo>
                  <a:close/>
                </a:path>
                <a:path w="2979420" h="232409">
                  <a:moveTo>
                    <a:pt x="2870085" y="201714"/>
                  </a:moveTo>
                  <a:lnTo>
                    <a:pt x="2862884" y="199720"/>
                  </a:lnTo>
                  <a:lnTo>
                    <a:pt x="2855684" y="197726"/>
                  </a:lnTo>
                  <a:lnTo>
                    <a:pt x="2852331" y="208292"/>
                  </a:lnTo>
                  <a:lnTo>
                    <a:pt x="2867634" y="212534"/>
                  </a:lnTo>
                  <a:lnTo>
                    <a:pt x="2870085" y="201714"/>
                  </a:lnTo>
                  <a:close/>
                </a:path>
                <a:path w="2979420" h="232409">
                  <a:moveTo>
                    <a:pt x="2911005" y="213055"/>
                  </a:moveTo>
                  <a:lnTo>
                    <a:pt x="2903804" y="211061"/>
                  </a:lnTo>
                  <a:lnTo>
                    <a:pt x="2896603" y="209067"/>
                  </a:lnTo>
                  <a:lnTo>
                    <a:pt x="2893187" y="219621"/>
                  </a:lnTo>
                  <a:lnTo>
                    <a:pt x="2908490" y="223862"/>
                  </a:lnTo>
                  <a:lnTo>
                    <a:pt x="2911005" y="213055"/>
                  </a:lnTo>
                  <a:close/>
                </a:path>
                <a:path w="2979420" h="232409">
                  <a:moveTo>
                    <a:pt x="2951924" y="224396"/>
                  </a:moveTo>
                  <a:lnTo>
                    <a:pt x="2937522" y="220408"/>
                  </a:lnTo>
                  <a:lnTo>
                    <a:pt x="2934043" y="230936"/>
                  </a:lnTo>
                  <a:lnTo>
                    <a:pt x="2937522" y="231902"/>
                  </a:lnTo>
                  <a:lnTo>
                    <a:pt x="2950121" y="231902"/>
                  </a:lnTo>
                  <a:lnTo>
                    <a:pt x="2951924" y="224396"/>
                  </a:lnTo>
                  <a:close/>
                </a:path>
                <a:path w="2979420" h="232409">
                  <a:moveTo>
                    <a:pt x="2978975" y="231902"/>
                  </a:moveTo>
                  <a:lnTo>
                    <a:pt x="2978429" y="231762"/>
                  </a:lnTo>
                  <a:lnTo>
                    <a:pt x="2978378" y="231902"/>
                  </a:lnTo>
                  <a:lnTo>
                    <a:pt x="2978975" y="23190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6869207" y="7105295"/>
              <a:ext cx="270510" cy="0"/>
            </a:xfrm>
            <a:custGeom>
              <a:avLst/>
              <a:gdLst/>
              <a:ahLst/>
              <a:cxnLst/>
              <a:rect l="l" t="t" r="r" b="b"/>
              <a:pathLst>
                <a:path w="270509" h="0">
                  <a:moveTo>
                    <a:pt x="0" y="0"/>
                  </a:moveTo>
                  <a:lnTo>
                    <a:pt x="270094" y="0"/>
                  </a:lnTo>
                </a:path>
              </a:pathLst>
            </a:custGeom>
            <a:ln w="1923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7165801" y="7095271"/>
              <a:ext cx="15875" cy="11430"/>
            </a:xfrm>
            <a:custGeom>
              <a:avLst/>
              <a:gdLst/>
              <a:ahLst/>
              <a:cxnLst/>
              <a:rect l="l" t="t" r="r" b="b"/>
              <a:pathLst>
                <a:path w="15875" h="11429">
                  <a:moveTo>
                    <a:pt x="7975" y="0"/>
                  </a:moveTo>
                  <a:lnTo>
                    <a:pt x="508" y="88"/>
                  </a:lnTo>
                  <a:lnTo>
                    <a:pt x="0" y="11175"/>
                  </a:lnTo>
                  <a:lnTo>
                    <a:pt x="7937" y="11087"/>
                  </a:lnTo>
                  <a:lnTo>
                    <a:pt x="15875" y="11214"/>
                  </a:lnTo>
                  <a:lnTo>
                    <a:pt x="15443" y="126"/>
                  </a:lnTo>
                  <a:lnTo>
                    <a:pt x="7975" y="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7208169" y="7106397"/>
              <a:ext cx="270510" cy="0"/>
            </a:xfrm>
            <a:custGeom>
              <a:avLst/>
              <a:gdLst/>
              <a:ahLst/>
              <a:cxnLst/>
              <a:rect l="l" t="t" r="r" b="b"/>
              <a:pathLst>
                <a:path w="270509" h="0">
                  <a:moveTo>
                    <a:pt x="0" y="0"/>
                  </a:moveTo>
                  <a:lnTo>
                    <a:pt x="270113" y="0"/>
                  </a:lnTo>
                </a:path>
              </a:pathLst>
            </a:custGeom>
            <a:ln w="20928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5818162" y="7107847"/>
              <a:ext cx="2859405" cy="207645"/>
            </a:xfrm>
            <a:custGeom>
              <a:avLst/>
              <a:gdLst/>
              <a:ahLst/>
              <a:cxnLst/>
              <a:rect l="l" t="t" r="r" b="b"/>
              <a:pathLst>
                <a:path w="2859404" h="207645">
                  <a:moveTo>
                    <a:pt x="17348" y="207352"/>
                  </a:moveTo>
                  <a:lnTo>
                    <a:pt x="14452" y="198094"/>
                  </a:lnTo>
                  <a:lnTo>
                    <a:pt x="0" y="201879"/>
                  </a:lnTo>
                  <a:lnTo>
                    <a:pt x="1219" y="207352"/>
                  </a:lnTo>
                  <a:lnTo>
                    <a:pt x="17348" y="207352"/>
                  </a:lnTo>
                  <a:close/>
                </a:path>
                <a:path w="2859404" h="207645">
                  <a:moveTo>
                    <a:pt x="58762" y="197993"/>
                  </a:moveTo>
                  <a:lnTo>
                    <a:pt x="55524" y="187375"/>
                  </a:lnTo>
                  <a:lnTo>
                    <a:pt x="48298" y="189268"/>
                  </a:lnTo>
                  <a:lnTo>
                    <a:pt x="41071" y="191160"/>
                  </a:lnTo>
                  <a:lnTo>
                    <a:pt x="43395" y="202006"/>
                  </a:lnTo>
                  <a:lnTo>
                    <a:pt x="58762" y="197993"/>
                  </a:lnTo>
                  <a:close/>
                </a:path>
                <a:path w="2859404" h="207645">
                  <a:moveTo>
                    <a:pt x="99771" y="187274"/>
                  </a:moveTo>
                  <a:lnTo>
                    <a:pt x="96596" y="176657"/>
                  </a:lnTo>
                  <a:lnTo>
                    <a:pt x="89369" y="178536"/>
                  </a:lnTo>
                  <a:lnTo>
                    <a:pt x="82143" y="180428"/>
                  </a:lnTo>
                  <a:lnTo>
                    <a:pt x="84404" y="191287"/>
                  </a:lnTo>
                  <a:lnTo>
                    <a:pt x="99771" y="187274"/>
                  </a:lnTo>
                  <a:close/>
                </a:path>
                <a:path w="2859404" h="207645">
                  <a:moveTo>
                    <a:pt x="140931" y="177266"/>
                  </a:moveTo>
                  <a:lnTo>
                    <a:pt x="137833" y="166611"/>
                  </a:lnTo>
                  <a:lnTo>
                    <a:pt x="130568" y="168351"/>
                  </a:lnTo>
                  <a:lnTo>
                    <a:pt x="123304" y="170091"/>
                  </a:lnTo>
                  <a:lnTo>
                    <a:pt x="125501" y="180962"/>
                  </a:lnTo>
                  <a:lnTo>
                    <a:pt x="140931" y="177266"/>
                  </a:lnTo>
                  <a:close/>
                </a:path>
                <a:path w="2859404" h="207645">
                  <a:moveTo>
                    <a:pt x="182143" y="167373"/>
                  </a:moveTo>
                  <a:lnTo>
                    <a:pt x="179108" y="156705"/>
                  </a:lnTo>
                  <a:lnTo>
                    <a:pt x="171843" y="158445"/>
                  </a:lnTo>
                  <a:lnTo>
                    <a:pt x="164579" y="160185"/>
                  </a:lnTo>
                  <a:lnTo>
                    <a:pt x="166700" y="171081"/>
                  </a:lnTo>
                  <a:lnTo>
                    <a:pt x="182143" y="167373"/>
                  </a:lnTo>
                  <a:close/>
                </a:path>
                <a:path w="2859404" h="207645">
                  <a:moveTo>
                    <a:pt x="223342" y="157480"/>
                  </a:moveTo>
                  <a:lnTo>
                    <a:pt x="220383" y="146799"/>
                  </a:lnTo>
                  <a:lnTo>
                    <a:pt x="213118" y="148539"/>
                  </a:lnTo>
                  <a:lnTo>
                    <a:pt x="205854" y="150279"/>
                  </a:lnTo>
                  <a:lnTo>
                    <a:pt x="207911" y="161188"/>
                  </a:lnTo>
                  <a:lnTo>
                    <a:pt x="223342" y="157480"/>
                  </a:lnTo>
                  <a:close/>
                </a:path>
                <a:path w="2859404" h="207645">
                  <a:moveTo>
                    <a:pt x="264680" y="148209"/>
                  </a:moveTo>
                  <a:lnTo>
                    <a:pt x="261797" y="137490"/>
                  </a:lnTo>
                  <a:lnTo>
                    <a:pt x="254495" y="139077"/>
                  </a:lnTo>
                  <a:lnTo>
                    <a:pt x="247192" y="140665"/>
                  </a:lnTo>
                  <a:lnTo>
                    <a:pt x="249174" y="151574"/>
                  </a:lnTo>
                  <a:lnTo>
                    <a:pt x="264680" y="148209"/>
                  </a:lnTo>
                  <a:close/>
                </a:path>
                <a:path w="2859404" h="207645">
                  <a:moveTo>
                    <a:pt x="306095" y="139217"/>
                  </a:moveTo>
                  <a:lnTo>
                    <a:pt x="303288" y="128485"/>
                  </a:lnTo>
                  <a:lnTo>
                    <a:pt x="295986" y="130073"/>
                  </a:lnTo>
                  <a:lnTo>
                    <a:pt x="288683" y="131660"/>
                  </a:lnTo>
                  <a:lnTo>
                    <a:pt x="290588" y="142582"/>
                  </a:lnTo>
                  <a:lnTo>
                    <a:pt x="306095" y="139217"/>
                  </a:lnTo>
                  <a:close/>
                </a:path>
                <a:path w="2859404" h="207645">
                  <a:moveTo>
                    <a:pt x="347510" y="130225"/>
                  </a:moveTo>
                  <a:lnTo>
                    <a:pt x="344779" y="119481"/>
                  </a:lnTo>
                  <a:lnTo>
                    <a:pt x="337477" y="121069"/>
                  </a:lnTo>
                  <a:lnTo>
                    <a:pt x="330174" y="122656"/>
                  </a:lnTo>
                  <a:lnTo>
                    <a:pt x="332003" y="133604"/>
                  </a:lnTo>
                  <a:lnTo>
                    <a:pt x="347510" y="130225"/>
                  </a:lnTo>
                  <a:close/>
                </a:path>
                <a:path w="2859404" h="207645">
                  <a:moveTo>
                    <a:pt x="389013" y="121729"/>
                  </a:moveTo>
                  <a:lnTo>
                    <a:pt x="386359" y="110959"/>
                  </a:lnTo>
                  <a:lnTo>
                    <a:pt x="379018" y="112369"/>
                  </a:lnTo>
                  <a:lnTo>
                    <a:pt x="371678" y="113779"/>
                  </a:lnTo>
                  <a:lnTo>
                    <a:pt x="373430" y="124726"/>
                  </a:lnTo>
                  <a:lnTo>
                    <a:pt x="389013" y="121729"/>
                  </a:lnTo>
                  <a:close/>
                </a:path>
                <a:path w="2859404" h="207645">
                  <a:moveTo>
                    <a:pt x="430606" y="113715"/>
                  </a:moveTo>
                  <a:lnTo>
                    <a:pt x="428040" y="102933"/>
                  </a:lnTo>
                  <a:lnTo>
                    <a:pt x="420700" y="104343"/>
                  </a:lnTo>
                  <a:lnTo>
                    <a:pt x="413359" y="105752"/>
                  </a:lnTo>
                  <a:lnTo>
                    <a:pt x="415023" y="116725"/>
                  </a:lnTo>
                  <a:lnTo>
                    <a:pt x="430606" y="113715"/>
                  </a:lnTo>
                  <a:close/>
                </a:path>
                <a:path w="2859404" h="207645">
                  <a:moveTo>
                    <a:pt x="472224" y="105689"/>
                  </a:moveTo>
                  <a:lnTo>
                    <a:pt x="469734" y="94894"/>
                  </a:lnTo>
                  <a:lnTo>
                    <a:pt x="462394" y="96304"/>
                  </a:lnTo>
                  <a:lnTo>
                    <a:pt x="455053" y="97713"/>
                  </a:lnTo>
                  <a:lnTo>
                    <a:pt x="456641" y="108699"/>
                  </a:lnTo>
                  <a:lnTo>
                    <a:pt x="472224" y="105689"/>
                  </a:lnTo>
                  <a:close/>
                </a:path>
                <a:path w="2859404" h="207645">
                  <a:moveTo>
                    <a:pt x="513880" y="97980"/>
                  </a:moveTo>
                  <a:lnTo>
                    <a:pt x="511467" y="87147"/>
                  </a:lnTo>
                  <a:lnTo>
                    <a:pt x="504101" y="88379"/>
                  </a:lnTo>
                  <a:lnTo>
                    <a:pt x="496735" y="89623"/>
                  </a:lnTo>
                  <a:lnTo>
                    <a:pt x="498233" y="100622"/>
                  </a:lnTo>
                  <a:lnTo>
                    <a:pt x="513880" y="97980"/>
                  </a:lnTo>
                  <a:close/>
                </a:path>
                <a:path w="2859404" h="207645">
                  <a:moveTo>
                    <a:pt x="555675" y="91008"/>
                  </a:moveTo>
                  <a:lnTo>
                    <a:pt x="553339" y="80162"/>
                  </a:lnTo>
                  <a:lnTo>
                    <a:pt x="545973" y="81394"/>
                  </a:lnTo>
                  <a:lnTo>
                    <a:pt x="538607" y="82626"/>
                  </a:lnTo>
                  <a:lnTo>
                    <a:pt x="540016" y="93624"/>
                  </a:lnTo>
                  <a:lnTo>
                    <a:pt x="555675" y="91008"/>
                  </a:lnTo>
                  <a:close/>
                </a:path>
                <a:path w="2859404" h="207645">
                  <a:moveTo>
                    <a:pt x="597458" y="84023"/>
                  </a:moveTo>
                  <a:lnTo>
                    <a:pt x="595210" y="73164"/>
                  </a:lnTo>
                  <a:lnTo>
                    <a:pt x="587844" y="74396"/>
                  </a:lnTo>
                  <a:lnTo>
                    <a:pt x="580478" y="75628"/>
                  </a:lnTo>
                  <a:lnTo>
                    <a:pt x="581799" y="86639"/>
                  </a:lnTo>
                  <a:lnTo>
                    <a:pt x="597458" y="84023"/>
                  </a:lnTo>
                  <a:close/>
                </a:path>
                <a:path w="2859404" h="207645">
                  <a:moveTo>
                    <a:pt x="639254" y="77063"/>
                  </a:moveTo>
                  <a:lnTo>
                    <a:pt x="637095" y="66179"/>
                  </a:lnTo>
                  <a:lnTo>
                    <a:pt x="629729" y="67411"/>
                  </a:lnTo>
                  <a:lnTo>
                    <a:pt x="622363" y="68643"/>
                  </a:lnTo>
                  <a:lnTo>
                    <a:pt x="623595" y="79667"/>
                  </a:lnTo>
                  <a:lnTo>
                    <a:pt x="639254" y="77063"/>
                  </a:lnTo>
                  <a:close/>
                </a:path>
                <a:path w="2859404" h="207645">
                  <a:moveTo>
                    <a:pt x="681202" y="71234"/>
                  </a:moveTo>
                  <a:lnTo>
                    <a:pt x="679145" y="60325"/>
                  </a:lnTo>
                  <a:lnTo>
                    <a:pt x="671741" y="61366"/>
                  </a:lnTo>
                  <a:lnTo>
                    <a:pt x="664337" y="62407"/>
                  </a:lnTo>
                  <a:lnTo>
                    <a:pt x="665492" y="73431"/>
                  </a:lnTo>
                  <a:lnTo>
                    <a:pt x="681202" y="71234"/>
                  </a:lnTo>
                  <a:close/>
                </a:path>
                <a:path w="2859404" h="207645">
                  <a:moveTo>
                    <a:pt x="723163" y="65354"/>
                  </a:moveTo>
                  <a:lnTo>
                    <a:pt x="721194" y="54444"/>
                  </a:lnTo>
                  <a:lnTo>
                    <a:pt x="713790" y="55473"/>
                  </a:lnTo>
                  <a:lnTo>
                    <a:pt x="706386" y="56515"/>
                  </a:lnTo>
                  <a:lnTo>
                    <a:pt x="707453" y="67551"/>
                  </a:lnTo>
                  <a:lnTo>
                    <a:pt x="723163" y="65354"/>
                  </a:lnTo>
                  <a:close/>
                </a:path>
                <a:path w="2859404" h="207645">
                  <a:moveTo>
                    <a:pt x="765124" y="59486"/>
                  </a:moveTo>
                  <a:lnTo>
                    <a:pt x="763244" y="48552"/>
                  </a:lnTo>
                  <a:lnTo>
                    <a:pt x="755840" y="49593"/>
                  </a:lnTo>
                  <a:lnTo>
                    <a:pt x="748436" y="50622"/>
                  </a:lnTo>
                  <a:lnTo>
                    <a:pt x="749414" y="61683"/>
                  </a:lnTo>
                  <a:lnTo>
                    <a:pt x="765124" y="59486"/>
                  </a:lnTo>
                  <a:close/>
                </a:path>
                <a:path w="2859404" h="207645">
                  <a:moveTo>
                    <a:pt x="807186" y="54483"/>
                  </a:moveTo>
                  <a:lnTo>
                    <a:pt x="805395" y="43522"/>
                  </a:lnTo>
                  <a:lnTo>
                    <a:pt x="797966" y="44361"/>
                  </a:lnTo>
                  <a:lnTo>
                    <a:pt x="790536" y="45199"/>
                  </a:lnTo>
                  <a:lnTo>
                    <a:pt x="791413" y="56248"/>
                  </a:lnTo>
                  <a:lnTo>
                    <a:pt x="807186" y="54483"/>
                  </a:lnTo>
                  <a:close/>
                </a:path>
                <a:path w="2859404" h="207645">
                  <a:moveTo>
                    <a:pt x="849299" y="49758"/>
                  </a:moveTo>
                  <a:lnTo>
                    <a:pt x="847598" y="38785"/>
                  </a:lnTo>
                  <a:lnTo>
                    <a:pt x="840168" y="39624"/>
                  </a:lnTo>
                  <a:lnTo>
                    <a:pt x="832739" y="40462"/>
                  </a:lnTo>
                  <a:lnTo>
                    <a:pt x="833526" y="51523"/>
                  </a:lnTo>
                  <a:lnTo>
                    <a:pt x="849299" y="49758"/>
                  </a:lnTo>
                  <a:close/>
                </a:path>
                <a:path w="2859404" h="207645">
                  <a:moveTo>
                    <a:pt x="891387" y="45034"/>
                  </a:moveTo>
                  <a:lnTo>
                    <a:pt x="889787" y="34074"/>
                  </a:lnTo>
                  <a:lnTo>
                    <a:pt x="882357" y="34899"/>
                  </a:lnTo>
                  <a:lnTo>
                    <a:pt x="874928" y="35737"/>
                  </a:lnTo>
                  <a:lnTo>
                    <a:pt x="875626" y="46812"/>
                  </a:lnTo>
                  <a:lnTo>
                    <a:pt x="891387" y="45034"/>
                  </a:lnTo>
                  <a:close/>
                </a:path>
                <a:path w="2859404" h="207645">
                  <a:moveTo>
                    <a:pt x="933551" y="40817"/>
                  </a:moveTo>
                  <a:lnTo>
                    <a:pt x="932027" y="29819"/>
                  </a:lnTo>
                  <a:lnTo>
                    <a:pt x="924585" y="30441"/>
                  </a:lnTo>
                  <a:lnTo>
                    <a:pt x="917143" y="31064"/>
                  </a:lnTo>
                  <a:lnTo>
                    <a:pt x="917740" y="42138"/>
                  </a:lnTo>
                  <a:lnTo>
                    <a:pt x="933551" y="40817"/>
                  </a:lnTo>
                  <a:close/>
                </a:path>
                <a:path w="2859404" h="207645">
                  <a:moveTo>
                    <a:pt x="975753" y="37312"/>
                  </a:moveTo>
                  <a:lnTo>
                    <a:pt x="974331" y="26301"/>
                  </a:lnTo>
                  <a:lnTo>
                    <a:pt x="966889" y="26924"/>
                  </a:lnTo>
                  <a:lnTo>
                    <a:pt x="959446" y="27546"/>
                  </a:lnTo>
                  <a:lnTo>
                    <a:pt x="959942" y="38620"/>
                  </a:lnTo>
                  <a:lnTo>
                    <a:pt x="975753" y="37312"/>
                  </a:lnTo>
                  <a:close/>
                </a:path>
                <a:path w="2859404" h="207645">
                  <a:moveTo>
                    <a:pt x="1017981" y="33794"/>
                  </a:moveTo>
                  <a:lnTo>
                    <a:pt x="1016647" y="22783"/>
                  </a:lnTo>
                  <a:lnTo>
                    <a:pt x="1009205" y="23406"/>
                  </a:lnTo>
                  <a:lnTo>
                    <a:pt x="1001763" y="24028"/>
                  </a:lnTo>
                  <a:lnTo>
                    <a:pt x="1002169" y="35115"/>
                  </a:lnTo>
                  <a:lnTo>
                    <a:pt x="1017981" y="33794"/>
                  </a:lnTo>
                  <a:close/>
                </a:path>
                <a:path w="2859404" h="207645">
                  <a:moveTo>
                    <a:pt x="1702435" y="1219"/>
                  </a:moveTo>
                  <a:lnTo>
                    <a:pt x="1694992" y="609"/>
                  </a:lnTo>
                  <a:lnTo>
                    <a:pt x="1687550" y="0"/>
                  </a:lnTo>
                  <a:lnTo>
                    <a:pt x="1686293" y="11023"/>
                  </a:lnTo>
                  <a:lnTo>
                    <a:pt x="1702117" y="12306"/>
                  </a:lnTo>
                  <a:lnTo>
                    <a:pt x="1702435" y="1219"/>
                  </a:lnTo>
                  <a:close/>
                </a:path>
                <a:path w="2859404" h="207645">
                  <a:moveTo>
                    <a:pt x="1744764" y="4660"/>
                  </a:moveTo>
                  <a:lnTo>
                    <a:pt x="1737321" y="4051"/>
                  </a:lnTo>
                  <a:lnTo>
                    <a:pt x="1729879" y="3441"/>
                  </a:lnTo>
                  <a:lnTo>
                    <a:pt x="1728533" y="14452"/>
                  </a:lnTo>
                  <a:lnTo>
                    <a:pt x="1744357" y="15748"/>
                  </a:lnTo>
                  <a:lnTo>
                    <a:pt x="1744764" y="4660"/>
                  </a:lnTo>
                  <a:close/>
                </a:path>
                <a:path w="2859404" h="207645">
                  <a:moveTo>
                    <a:pt x="1787080" y="8102"/>
                  </a:moveTo>
                  <a:lnTo>
                    <a:pt x="1779638" y="7493"/>
                  </a:lnTo>
                  <a:lnTo>
                    <a:pt x="1772196" y="6883"/>
                  </a:lnTo>
                  <a:lnTo>
                    <a:pt x="1770761" y="17894"/>
                  </a:lnTo>
                  <a:lnTo>
                    <a:pt x="1786585" y="19177"/>
                  </a:lnTo>
                  <a:lnTo>
                    <a:pt x="1787080" y="8102"/>
                  </a:lnTo>
                  <a:close/>
                </a:path>
                <a:path w="2859404" h="207645">
                  <a:moveTo>
                    <a:pt x="1829409" y="11607"/>
                  </a:moveTo>
                  <a:lnTo>
                    <a:pt x="1821967" y="10934"/>
                  </a:lnTo>
                  <a:lnTo>
                    <a:pt x="1814525" y="10325"/>
                  </a:lnTo>
                  <a:lnTo>
                    <a:pt x="1813001" y="21323"/>
                  </a:lnTo>
                  <a:lnTo>
                    <a:pt x="1820913" y="21971"/>
                  </a:lnTo>
                  <a:lnTo>
                    <a:pt x="1828812" y="22694"/>
                  </a:lnTo>
                  <a:lnTo>
                    <a:pt x="1829409" y="11607"/>
                  </a:lnTo>
                  <a:close/>
                </a:path>
                <a:path w="2859404" h="207645">
                  <a:moveTo>
                    <a:pt x="1871599" y="16408"/>
                  </a:moveTo>
                  <a:lnTo>
                    <a:pt x="1864169" y="15570"/>
                  </a:lnTo>
                  <a:lnTo>
                    <a:pt x="1856740" y="14732"/>
                  </a:lnTo>
                  <a:lnTo>
                    <a:pt x="1855139" y="25704"/>
                  </a:lnTo>
                  <a:lnTo>
                    <a:pt x="1870913" y="27482"/>
                  </a:lnTo>
                  <a:lnTo>
                    <a:pt x="1871599" y="16408"/>
                  </a:lnTo>
                  <a:close/>
                </a:path>
                <a:path w="2859404" h="207645">
                  <a:moveTo>
                    <a:pt x="1913801" y="21145"/>
                  </a:moveTo>
                  <a:lnTo>
                    <a:pt x="1906371" y="20307"/>
                  </a:lnTo>
                  <a:lnTo>
                    <a:pt x="1898942" y="19469"/>
                  </a:lnTo>
                  <a:lnTo>
                    <a:pt x="1897253" y="30441"/>
                  </a:lnTo>
                  <a:lnTo>
                    <a:pt x="1913026" y="32207"/>
                  </a:lnTo>
                  <a:lnTo>
                    <a:pt x="1913801" y="21145"/>
                  </a:lnTo>
                  <a:close/>
                </a:path>
                <a:path w="2859404" h="207645">
                  <a:moveTo>
                    <a:pt x="1955990" y="25882"/>
                  </a:moveTo>
                  <a:lnTo>
                    <a:pt x="1948561" y="25044"/>
                  </a:lnTo>
                  <a:lnTo>
                    <a:pt x="1941131" y="24206"/>
                  </a:lnTo>
                  <a:lnTo>
                    <a:pt x="1939353" y="35166"/>
                  </a:lnTo>
                  <a:lnTo>
                    <a:pt x="1955126" y="36931"/>
                  </a:lnTo>
                  <a:lnTo>
                    <a:pt x="1955990" y="25882"/>
                  </a:lnTo>
                  <a:close/>
                </a:path>
                <a:path w="2859404" h="207645">
                  <a:moveTo>
                    <a:pt x="1998141" y="30873"/>
                  </a:moveTo>
                  <a:lnTo>
                    <a:pt x="1990750" y="29819"/>
                  </a:lnTo>
                  <a:lnTo>
                    <a:pt x="1983333" y="28917"/>
                  </a:lnTo>
                  <a:lnTo>
                    <a:pt x="1981466" y="39852"/>
                  </a:lnTo>
                  <a:lnTo>
                    <a:pt x="1989340" y="40817"/>
                  </a:lnTo>
                  <a:lnTo>
                    <a:pt x="1997202" y="41935"/>
                  </a:lnTo>
                  <a:lnTo>
                    <a:pt x="1998141" y="30873"/>
                  </a:lnTo>
                  <a:close/>
                </a:path>
                <a:path w="2859404" h="207645">
                  <a:moveTo>
                    <a:pt x="2040178" y="36893"/>
                  </a:moveTo>
                  <a:lnTo>
                    <a:pt x="2032787" y="35839"/>
                  </a:lnTo>
                  <a:lnTo>
                    <a:pt x="2025396" y="34785"/>
                  </a:lnTo>
                  <a:lnTo>
                    <a:pt x="2023440" y="45694"/>
                  </a:lnTo>
                  <a:lnTo>
                    <a:pt x="2039150" y="47942"/>
                  </a:lnTo>
                  <a:lnTo>
                    <a:pt x="2040178" y="36893"/>
                  </a:lnTo>
                  <a:close/>
                </a:path>
                <a:path w="2859404" h="207645">
                  <a:moveTo>
                    <a:pt x="2082203" y="42913"/>
                  </a:moveTo>
                  <a:lnTo>
                    <a:pt x="2074811" y="41859"/>
                  </a:lnTo>
                  <a:lnTo>
                    <a:pt x="2067420" y="40805"/>
                  </a:lnTo>
                  <a:lnTo>
                    <a:pt x="2065388" y="51701"/>
                  </a:lnTo>
                  <a:lnTo>
                    <a:pt x="2081098" y="53949"/>
                  </a:lnTo>
                  <a:lnTo>
                    <a:pt x="2082203" y="42913"/>
                  </a:lnTo>
                  <a:close/>
                </a:path>
                <a:path w="2859404" h="207645">
                  <a:moveTo>
                    <a:pt x="2124240" y="48933"/>
                  </a:moveTo>
                  <a:lnTo>
                    <a:pt x="2116848" y="47879"/>
                  </a:lnTo>
                  <a:lnTo>
                    <a:pt x="2109457" y="46824"/>
                  </a:lnTo>
                  <a:lnTo>
                    <a:pt x="2107336" y="57708"/>
                  </a:lnTo>
                  <a:lnTo>
                    <a:pt x="2123046" y="59956"/>
                  </a:lnTo>
                  <a:lnTo>
                    <a:pt x="2124240" y="48933"/>
                  </a:lnTo>
                  <a:close/>
                </a:path>
                <a:path w="2859404" h="207645">
                  <a:moveTo>
                    <a:pt x="2166213" y="55219"/>
                  </a:moveTo>
                  <a:lnTo>
                    <a:pt x="2158860" y="53936"/>
                  </a:lnTo>
                  <a:lnTo>
                    <a:pt x="2151481" y="52806"/>
                  </a:lnTo>
                  <a:lnTo>
                    <a:pt x="2149271" y="63677"/>
                  </a:lnTo>
                  <a:lnTo>
                    <a:pt x="2157120" y="64884"/>
                  </a:lnTo>
                  <a:lnTo>
                    <a:pt x="2164943" y="66243"/>
                  </a:lnTo>
                  <a:lnTo>
                    <a:pt x="2166213" y="55219"/>
                  </a:lnTo>
                  <a:close/>
                </a:path>
                <a:path w="2859404" h="207645">
                  <a:moveTo>
                    <a:pt x="2208060" y="62496"/>
                  </a:moveTo>
                  <a:lnTo>
                    <a:pt x="2200694" y="61214"/>
                  </a:lnTo>
                  <a:lnTo>
                    <a:pt x="2193328" y="59931"/>
                  </a:lnTo>
                  <a:lnTo>
                    <a:pt x="2191054" y="70789"/>
                  </a:lnTo>
                  <a:lnTo>
                    <a:pt x="2206701" y="73507"/>
                  </a:lnTo>
                  <a:lnTo>
                    <a:pt x="2208060" y="62496"/>
                  </a:lnTo>
                  <a:close/>
                </a:path>
                <a:path w="2859404" h="207645">
                  <a:moveTo>
                    <a:pt x="2249894" y="69761"/>
                  </a:moveTo>
                  <a:lnTo>
                    <a:pt x="2242528" y="68478"/>
                  </a:lnTo>
                  <a:lnTo>
                    <a:pt x="2235162" y="67195"/>
                  </a:lnTo>
                  <a:lnTo>
                    <a:pt x="2232812" y="78041"/>
                  </a:lnTo>
                  <a:lnTo>
                    <a:pt x="2248458" y="80759"/>
                  </a:lnTo>
                  <a:lnTo>
                    <a:pt x="2249894" y="69761"/>
                  </a:lnTo>
                  <a:close/>
                </a:path>
                <a:path w="2859404" h="207645">
                  <a:moveTo>
                    <a:pt x="2291715" y="77038"/>
                  </a:moveTo>
                  <a:lnTo>
                    <a:pt x="2284349" y="75755"/>
                  </a:lnTo>
                  <a:lnTo>
                    <a:pt x="2276983" y="74472"/>
                  </a:lnTo>
                  <a:lnTo>
                    <a:pt x="2274557" y="85305"/>
                  </a:lnTo>
                  <a:lnTo>
                    <a:pt x="2290191" y="88023"/>
                  </a:lnTo>
                  <a:lnTo>
                    <a:pt x="2291715" y="77038"/>
                  </a:lnTo>
                  <a:close/>
                </a:path>
                <a:path w="2859404" h="207645">
                  <a:moveTo>
                    <a:pt x="2333523" y="84366"/>
                  </a:moveTo>
                  <a:lnTo>
                    <a:pt x="2326182" y="83019"/>
                  </a:lnTo>
                  <a:lnTo>
                    <a:pt x="2318816" y="81737"/>
                  </a:lnTo>
                  <a:lnTo>
                    <a:pt x="2316315" y="92557"/>
                  </a:lnTo>
                  <a:lnTo>
                    <a:pt x="2324125" y="93903"/>
                  </a:lnTo>
                  <a:lnTo>
                    <a:pt x="2331936" y="95351"/>
                  </a:lnTo>
                  <a:lnTo>
                    <a:pt x="2333523" y="84366"/>
                  </a:lnTo>
                  <a:close/>
                </a:path>
                <a:path w="2859404" h="207645">
                  <a:moveTo>
                    <a:pt x="2375116" y="92913"/>
                  </a:moveTo>
                  <a:lnTo>
                    <a:pt x="2367800" y="91414"/>
                  </a:lnTo>
                  <a:lnTo>
                    <a:pt x="2360485" y="89916"/>
                  </a:lnTo>
                  <a:lnTo>
                    <a:pt x="2357894" y="100698"/>
                  </a:lnTo>
                  <a:lnTo>
                    <a:pt x="2373452" y="103873"/>
                  </a:lnTo>
                  <a:lnTo>
                    <a:pt x="2375116" y="92913"/>
                  </a:lnTo>
                  <a:close/>
                </a:path>
                <a:path w="2859404" h="207645">
                  <a:moveTo>
                    <a:pt x="2416708" y="101409"/>
                  </a:moveTo>
                  <a:lnTo>
                    <a:pt x="2409393" y="99910"/>
                  </a:lnTo>
                  <a:lnTo>
                    <a:pt x="2402078" y="98412"/>
                  </a:lnTo>
                  <a:lnTo>
                    <a:pt x="2399411" y="109181"/>
                  </a:lnTo>
                  <a:lnTo>
                    <a:pt x="2414968" y="112356"/>
                  </a:lnTo>
                  <a:lnTo>
                    <a:pt x="2416708" y="101409"/>
                  </a:lnTo>
                  <a:close/>
                </a:path>
                <a:path w="2859404" h="207645">
                  <a:moveTo>
                    <a:pt x="2458313" y="109905"/>
                  </a:moveTo>
                  <a:lnTo>
                    <a:pt x="2450998" y="108407"/>
                  </a:lnTo>
                  <a:lnTo>
                    <a:pt x="2443683" y="106908"/>
                  </a:lnTo>
                  <a:lnTo>
                    <a:pt x="2440940" y="117665"/>
                  </a:lnTo>
                  <a:lnTo>
                    <a:pt x="2456497" y="120840"/>
                  </a:lnTo>
                  <a:lnTo>
                    <a:pt x="2458313" y="109905"/>
                  </a:lnTo>
                  <a:close/>
                </a:path>
                <a:path w="2859404" h="207645">
                  <a:moveTo>
                    <a:pt x="2499906" y="118389"/>
                  </a:moveTo>
                  <a:lnTo>
                    <a:pt x="2492591" y="116890"/>
                  </a:lnTo>
                  <a:lnTo>
                    <a:pt x="2485275" y="115392"/>
                  </a:lnTo>
                  <a:lnTo>
                    <a:pt x="2482469" y="126136"/>
                  </a:lnTo>
                  <a:lnTo>
                    <a:pt x="2498026" y="129311"/>
                  </a:lnTo>
                  <a:lnTo>
                    <a:pt x="2499906" y="118389"/>
                  </a:lnTo>
                  <a:close/>
                </a:path>
                <a:path w="2859404" h="207645">
                  <a:moveTo>
                    <a:pt x="2541282" y="127876"/>
                  </a:moveTo>
                  <a:lnTo>
                    <a:pt x="2534005" y="126174"/>
                  </a:lnTo>
                  <a:lnTo>
                    <a:pt x="2526728" y="124472"/>
                  </a:lnTo>
                  <a:lnTo>
                    <a:pt x="2523858" y="135178"/>
                  </a:lnTo>
                  <a:lnTo>
                    <a:pt x="2539314" y="138798"/>
                  </a:lnTo>
                  <a:lnTo>
                    <a:pt x="2541282" y="127876"/>
                  </a:lnTo>
                  <a:close/>
                </a:path>
                <a:path w="2859404" h="207645">
                  <a:moveTo>
                    <a:pt x="2582621" y="137553"/>
                  </a:moveTo>
                  <a:lnTo>
                    <a:pt x="2575344" y="135851"/>
                  </a:lnTo>
                  <a:lnTo>
                    <a:pt x="2568067" y="134150"/>
                  </a:lnTo>
                  <a:lnTo>
                    <a:pt x="2565120" y="144843"/>
                  </a:lnTo>
                  <a:lnTo>
                    <a:pt x="2580589" y="148463"/>
                  </a:lnTo>
                  <a:lnTo>
                    <a:pt x="2582621" y="137553"/>
                  </a:lnTo>
                  <a:close/>
                </a:path>
                <a:path w="2859404" h="207645">
                  <a:moveTo>
                    <a:pt x="2623959" y="147231"/>
                  </a:moveTo>
                  <a:lnTo>
                    <a:pt x="2616682" y="145529"/>
                  </a:lnTo>
                  <a:lnTo>
                    <a:pt x="2609405" y="143827"/>
                  </a:lnTo>
                  <a:lnTo>
                    <a:pt x="2606395" y="154508"/>
                  </a:lnTo>
                  <a:lnTo>
                    <a:pt x="2621851" y="158127"/>
                  </a:lnTo>
                  <a:lnTo>
                    <a:pt x="2623959" y="147231"/>
                  </a:lnTo>
                  <a:close/>
                </a:path>
                <a:path w="2859404" h="207645">
                  <a:moveTo>
                    <a:pt x="2665298" y="156908"/>
                  </a:moveTo>
                  <a:lnTo>
                    <a:pt x="2658021" y="155206"/>
                  </a:lnTo>
                  <a:lnTo>
                    <a:pt x="2650744" y="153504"/>
                  </a:lnTo>
                  <a:lnTo>
                    <a:pt x="2647670" y="164160"/>
                  </a:lnTo>
                  <a:lnTo>
                    <a:pt x="2663126" y="167779"/>
                  </a:lnTo>
                  <a:lnTo>
                    <a:pt x="2665298" y="156908"/>
                  </a:lnTo>
                  <a:close/>
                </a:path>
                <a:path w="2859404" h="207645">
                  <a:moveTo>
                    <a:pt x="2706497" y="167106"/>
                  </a:moveTo>
                  <a:lnTo>
                    <a:pt x="2699270" y="165201"/>
                  </a:lnTo>
                  <a:lnTo>
                    <a:pt x="2692044" y="163296"/>
                  </a:lnTo>
                  <a:lnTo>
                    <a:pt x="2688894" y="173926"/>
                  </a:lnTo>
                  <a:lnTo>
                    <a:pt x="2704249" y="177977"/>
                  </a:lnTo>
                  <a:lnTo>
                    <a:pt x="2706497" y="167106"/>
                  </a:lnTo>
                  <a:close/>
                </a:path>
                <a:path w="2859404" h="207645">
                  <a:moveTo>
                    <a:pt x="2747543" y="177927"/>
                  </a:moveTo>
                  <a:lnTo>
                    <a:pt x="2740317" y="176022"/>
                  </a:lnTo>
                  <a:lnTo>
                    <a:pt x="2733090" y="174117"/>
                  </a:lnTo>
                  <a:lnTo>
                    <a:pt x="2729877" y="184734"/>
                  </a:lnTo>
                  <a:lnTo>
                    <a:pt x="2745232" y="188785"/>
                  </a:lnTo>
                  <a:lnTo>
                    <a:pt x="2747543" y="177927"/>
                  </a:lnTo>
                  <a:close/>
                </a:path>
                <a:path w="2859404" h="207645">
                  <a:moveTo>
                    <a:pt x="2788602" y="188734"/>
                  </a:moveTo>
                  <a:lnTo>
                    <a:pt x="2781376" y="186829"/>
                  </a:lnTo>
                  <a:lnTo>
                    <a:pt x="2774150" y="184924"/>
                  </a:lnTo>
                  <a:lnTo>
                    <a:pt x="2770873" y="195529"/>
                  </a:lnTo>
                  <a:lnTo>
                    <a:pt x="2786227" y="199567"/>
                  </a:lnTo>
                  <a:lnTo>
                    <a:pt x="2788602" y="188734"/>
                  </a:lnTo>
                  <a:close/>
                </a:path>
                <a:path w="2859404" h="207645">
                  <a:moveTo>
                    <a:pt x="2829649" y="199555"/>
                  </a:moveTo>
                  <a:lnTo>
                    <a:pt x="2815196" y="195745"/>
                  </a:lnTo>
                  <a:lnTo>
                    <a:pt x="2811856" y="206324"/>
                  </a:lnTo>
                  <a:lnTo>
                    <a:pt x="2815767" y="207352"/>
                  </a:lnTo>
                  <a:lnTo>
                    <a:pt x="2827883" y="207352"/>
                  </a:lnTo>
                  <a:lnTo>
                    <a:pt x="2829649" y="199555"/>
                  </a:lnTo>
                  <a:close/>
                </a:path>
                <a:path w="2859404" h="207645">
                  <a:moveTo>
                    <a:pt x="2859265" y="207352"/>
                  </a:moveTo>
                  <a:lnTo>
                    <a:pt x="2856242" y="206565"/>
                  </a:lnTo>
                  <a:lnTo>
                    <a:pt x="2855988" y="207352"/>
                  </a:lnTo>
                  <a:lnTo>
                    <a:pt x="2859265" y="20735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6862244" y="7127567"/>
              <a:ext cx="651510" cy="0"/>
            </a:xfrm>
            <a:custGeom>
              <a:avLst/>
              <a:gdLst/>
              <a:ahLst/>
              <a:cxnLst/>
              <a:rect l="l" t="t" r="r" b="b"/>
              <a:pathLst>
                <a:path w="651509" h="0">
                  <a:moveTo>
                    <a:pt x="0" y="0"/>
                  </a:moveTo>
                  <a:lnTo>
                    <a:pt x="651327" y="0"/>
                  </a:lnTo>
                </a:path>
              </a:pathLst>
            </a:custGeom>
            <a:ln w="2374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5936081" y="7126605"/>
              <a:ext cx="2739390" cy="188595"/>
            </a:xfrm>
            <a:custGeom>
              <a:avLst/>
              <a:gdLst/>
              <a:ahLst/>
              <a:cxnLst/>
              <a:rect l="l" t="t" r="r" b="b"/>
              <a:pathLst>
                <a:path w="2739390" h="188595">
                  <a:moveTo>
                    <a:pt x="16598" y="188595"/>
                  </a:moveTo>
                  <a:lnTo>
                    <a:pt x="14503" y="181610"/>
                  </a:lnTo>
                  <a:lnTo>
                    <a:pt x="0" y="185191"/>
                  </a:lnTo>
                  <a:lnTo>
                    <a:pt x="711" y="188595"/>
                  </a:lnTo>
                  <a:lnTo>
                    <a:pt x="16598" y="188595"/>
                  </a:lnTo>
                  <a:close/>
                </a:path>
                <a:path w="2739390" h="188595">
                  <a:moveTo>
                    <a:pt x="58813" y="182041"/>
                  </a:moveTo>
                  <a:lnTo>
                    <a:pt x="55702" y="171399"/>
                  </a:lnTo>
                  <a:lnTo>
                    <a:pt x="48450" y="173189"/>
                  </a:lnTo>
                  <a:lnTo>
                    <a:pt x="41198" y="174980"/>
                  </a:lnTo>
                  <a:lnTo>
                    <a:pt x="43408" y="185851"/>
                  </a:lnTo>
                  <a:lnTo>
                    <a:pt x="58813" y="182041"/>
                  </a:lnTo>
                  <a:close/>
                </a:path>
                <a:path w="2739390" h="188595">
                  <a:moveTo>
                    <a:pt x="99961" y="171856"/>
                  </a:moveTo>
                  <a:lnTo>
                    <a:pt x="96913" y="161201"/>
                  </a:lnTo>
                  <a:lnTo>
                    <a:pt x="89662" y="162991"/>
                  </a:lnTo>
                  <a:lnTo>
                    <a:pt x="82410" y="164782"/>
                  </a:lnTo>
                  <a:lnTo>
                    <a:pt x="84556" y="175679"/>
                  </a:lnTo>
                  <a:lnTo>
                    <a:pt x="99961" y="171856"/>
                  </a:lnTo>
                  <a:close/>
                </a:path>
                <a:path w="2739390" h="188595">
                  <a:moveTo>
                    <a:pt x="141211" y="162191"/>
                  </a:moveTo>
                  <a:lnTo>
                    <a:pt x="138239" y="151511"/>
                  </a:lnTo>
                  <a:lnTo>
                    <a:pt x="130949" y="153149"/>
                  </a:lnTo>
                  <a:lnTo>
                    <a:pt x="123659" y="154787"/>
                  </a:lnTo>
                  <a:lnTo>
                    <a:pt x="125730" y="165684"/>
                  </a:lnTo>
                  <a:lnTo>
                    <a:pt x="141211" y="162191"/>
                  </a:lnTo>
                  <a:close/>
                </a:path>
                <a:path w="2739390" h="188595">
                  <a:moveTo>
                    <a:pt x="182549" y="152882"/>
                  </a:moveTo>
                  <a:lnTo>
                    <a:pt x="179654" y="142176"/>
                  </a:lnTo>
                  <a:lnTo>
                    <a:pt x="172364" y="143814"/>
                  </a:lnTo>
                  <a:lnTo>
                    <a:pt x="165074" y="145453"/>
                  </a:lnTo>
                  <a:lnTo>
                    <a:pt x="167068" y="156375"/>
                  </a:lnTo>
                  <a:lnTo>
                    <a:pt x="182549" y="152882"/>
                  </a:lnTo>
                  <a:close/>
                </a:path>
                <a:path w="2739390" h="188595">
                  <a:moveTo>
                    <a:pt x="223888" y="143560"/>
                  </a:moveTo>
                  <a:lnTo>
                    <a:pt x="221056" y="132842"/>
                  </a:lnTo>
                  <a:lnTo>
                    <a:pt x="213766" y="134480"/>
                  </a:lnTo>
                  <a:lnTo>
                    <a:pt x="206476" y="136118"/>
                  </a:lnTo>
                  <a:lnTo>
                    <a:pt x="208394" y="147053"/>
                  </a:lnTo>
                  <a:lnTo>
                    <a:pt x="223888" y="143560"/>
                  </a:lnTo>
                  <a:close/>
                </a:path>
                <a:path w="2739390" h="188595">
                  <a:moveTo>
                    <a:pt x="265303" y="134620"/>
                  </a:moveTo>
                  <a:lnTo>
                    <a:pt x="262547" y="123875"/>
                  </a:lnTo>
                  <a:lnTo>
                    <a:pt x="255219" y="125349"/>
                  </a:lnTo>
                  <a:lnTo>
                    <a:pt x="247891" y="126822"/>
                  </a:lnTo>
                  <a:lnTo>
                    <a:pt x="249732" y="137756"/>
                  </a:lnTo>
                  <a:lnTo>
                    <a:pt x="265303" y="134620"/>
                  </a:lnTo>
                  <a:close/>
                </a:path>
                <a:path w="2739390" h="188595">
                  <a:moveTo>
                    <a:pt x="306832" y="126263"/>
                  </a:moveTo>
                  <a:lnTo>
                    <a:pt x="304165" y="115493"/>
                  </a:lnTo>
                  <a:lnTo>
                    <a:pt x="296837" y="116967"/>
                  </a:lnTo>
                  <a:lnTo>
                    <a:pt x="289509" y="118440"/>
                  </a:lnTo>
                  <a:lnTo>
                    <a:pt x="291274" y="129400"/>
                  </a:lnTo>
                  <a:lnTo>
                    <a:pt x="306832" y="126263"/>
                  </a:lnTo>
                  <a:close/>
                </a:path>
                <a:path w="2739390" h="188595">
                  <a:moveTo>
                    <a:pt x="348373" y="117881"/>
                  </a:moveTo>
                  <a:lnTo>
                    <a:pt x="345770" y="107099"/>
                  </a:lnTo>
                  <a:lnTo>
                    <a:pt x="338455" y="108572"/>
                  </a:lnTo>
                  <a:lnTo>
                    <a:pt x="331127" y="110045"/>
                  </a:lnTo>
                  <a:lnTo>
                    <a:pt x="332816" y="121018"/>
                  </a:lnTo>
                  <a:lnTo>
                    <a:pt x="348373" y="117881"/>
                  </a:lnTo>
                  <a:close/>
                </a:path>
                <a:path w="2739390" h="188595">
                  <a:moveTo>
                    <a:pt x="389953" y="109689"/>
                  </a:moveTo>
                  <a:lnTo>
                    <a:pt x="387426" y="98882"/>
                  </a:lnTo>
                  <a:lnTo>
                    <a:pt x="380072" y="100190"/>
                  </a:lnTo>
                  <a:lnTo>
                    <a:pt x="372745" y="101663"/>
                  </a:lnTo>
                  <a:lnTo>
                    <a:pt x="374357" y="112649"/>
                  </a:lnTo>
                  <a:lnTo>
                    <a:pt x="382130" y="111074"/>
                  </a:lnTo>
                  <a:lnTo>
                    <a:pt x="389953" y="109689"/>
                  </a:lnTo>
                  <a:close/>
                </a:path>
                <a:path w="2739390" h="188595">
                  <a:moveTo>
                    <a:pt x="431673" y="102323"/>
                  </a:moveTo>
                  <a:lnTo>
                    <a:pt x="429234" y="91503"/>
                  </a:lnTo>
                  <a:lnTo>
                    <a:pt x="421881" y="92798"/>
                  </a:lnTo>
                  <a:lnTo>
                    <a:pt x="414528" y="94094"/>
                  </a:lnTo>
                  <a:lnTo>
                    <a:pt x="416039" y="105079"/>
                  </a:lnTo>
                  <a:lnTo>
                    <a:pt x="431673" y="102323"/>
                  </a:lnTo>
                  <a:close/>
                </a:path>
                <a:path w="2739390" h="188595">
                  <a:moveTo>
                    <a:pt x="473405" y="94957"/>
                  </a:moveTo>
                  <a:lnTo>
                    <a:pt x="471043" y="84124"/>
                  </a:lnTo>
                  <a:lnTo>
                    <a:pt x="463689" y="85420"/>
                  </a:lnTo>
                  <a:lnTo>
                    <a:pt x="456336" y="86715"/>
                  </a:lnTo>
                  <a:lnTo>
                    <a:pt x="457771" y="97726"/>
                  </a:lnTo>
                  <a:lnTo>
                    <a:pt x="473405" y="94957"/>
                  </a:lnTo>
                  <a:close/>
                </a:path>
                <a:path w="2739390" h="188595">
                  <a:moveTo>
                    <a:pt x="515124" y="87604"/>
                  </a:moveTo>
                  <a:lnTo>
                    <a:pt x="512851" y="76758"/>
                  </a:lnTo>
                  <a:lnTo>
                    <a:pt x="505498" y="78054"/>
                  </a:lnTo>
                  <a:lnTo>
                    <a:pt x="498144" y="79349"/>
                  </a:lnTo>
                  <a:lnTo>
                    <a:pt x="499491" y="90373"/>
                  </a:lnTo>
                  <a:lnTo>
                    <a:pt x="515124" y="87604"/>
                  </a:lnTo>
                  <a:close/>
                </a:path>
                <a:path w="2739390" h="188595">
                  <a:moveTo>
                    <a:pt x="557009" y="81229"/>
                  </a:moveTo>
                  <a:lnTo>
                    <a:pt x="554824" y="70358"/>
                  </a:lnTo>
                  <a:lnTo>
                    <a:pt x="547433" y="71462"/>
                  </a:lnTo>
                  <a:lnTo>
                    <a:pt x="540042" y="72567"/>
                  </a:lnTo>
                  <a:lnTo>
                    <a:pt x="541312" y="83591"/>
                  </a:lnTo>
                  <a:lnTo>
                    <a:pt x="557009" y="81229"/>
                  </a:lnTo>
                  <a:close/>
                </a:path>
                <a:path w="2739390" h="188595">
                  <a:moveTo>
                    <a:pt x="598906" y="74955"/>
                  </a:moveTo>
                  <a:lnTo>
                    <a:pt x="596811" y="64058"/>
                  </a:lnTo>
                  <a:lnTo>
                    <a:pt x="589419" y="65163"/>
                  </a:lnTo>
                  <a:lnTo>
                    <a:pt x="582028" y="66268"/>
                  </a:lnTo>
                  <a:lnTo>
                    <a:pt x="583209" y="77304"/>
                  </a:lnTo>
                  <a:lnTo>
                    <a:pt x="598906" y="74955"/>
                  </a:lnTo>
                  <a:close/>
                </a:path>
                <a:path w="2739390" h="188595">
                  <a:moveTo>
                    <a:pt x="640803" y="68668"/>
                  </a:moveTo>
                  <a:lnTo>
                    <a:pt x="638797" y="57759"/>
                  </a:lnTo>
                  <a:lnTo>
                    <a:pt x="631405" y="58864"/>
                  </a:lnTo>
                  <a:lnTo>
                    <a:pt x="624014" y="59969"/>
                  </a:lnTo>
                  <a:lnTo>
                    <a:pt x="625106" y="71018"/>
                  </a:lnTo>
                  <a:lnTo>
                    <a:pt x="640803" y="68668"/>
                  </a:lnTo>
                  <a:close/>
                </a:path>
                <a:path w="2739390" h="188595">
                  <a:moveTo>
                    <a:pt x="682790" y="63068"/>
                  </a:moveTo>
                  <a:lnTo>
                    <a:pt x="680872" y="52133"/>
                  </a:lnTo>
                  <a:lnTo>
                    <a:pt x="673455" y="53047"/>
                  </a:lnTo>
                  <a:lnTo>
                    <a:pt x="666038" y="53949"/>
                  </a:lnTo>
                  <a:lnTo>
                    <a:pt x="667042" y="64998"/>
                  </a:lnTo>
                  <a:lnTo>
                    <a:pt x="682790" y="63068"/>
                  </a:lnTo>
                  <a:close/>
                </a:path>
                <a:path w="2739390" h="188595">
                  <a:moveTo>
                    <a:pt x="724839" y="57924"/>
                  </a:moveTo>
                  <a:lnTo>
                    <a:pt x="723011" y="46977"/>
                  </a:lnTo>
                  <a:lnTo>
                    <a:pt x="715594" y="47891"/>
                  </a:lnTo>
                  <a:lnTo>
                    <a:pt x="708177" y="48793"/>
                  </a:lnTo>
                  <a:lnTo>
                    <a:pt x="709091" y="59855"/>
                  </a:lnTo>
                  <a:lnTo>
                    <a:pt x="724839" y="57924"/>
                  </a:lnTo>
                  <a:close/>
                </a:path>
                <a:path w="2739390" h="188595">
                  <a:moveTo>
                    <a:pt x="766902" y="52768"/>
                  </a:moveTo>
                  <a:lnTo>
                    <a:pt x="765162" y="41808"/>
                  </a:lnTo>
                  <a:lnTo>
                    <a:pt x="757745" y="42722"/>
                  </a:lnTo>
                  <a:lnTo>
                    <a:pt x="750328" y="43624"/>
                  </a:lnTo>
                  <a:lnTo>
                    <a:pt x="751141" y="54698"/>
                  </a:lnTo>
                  <a:lnTo>
                    <a:pt x="766902" y="52768"/>
                  </a:lnTo>
                  <a:close/>
                </a:path>
                <a:path w="2739390" h="188595">
                  <a:moveTo>
                    <a:pt x="808990" y="47929"/>
                  </a:moveTo>
                  <a:lnTo>
                    <a:pt x="807339" y="36957"/>
                  </a:lnTo>
                  <a:lnTo>
                    <a:pt x="799896" y="37655"/>
                  </a:lnTo>
                  <a:lnTo>
                    <a:pt x="792467" y="38417"/>
                  </a:lnTo>
                  <a:lnTo>
                    <a:pt x="793191" y="49491"/>
                  </a:lnTo>
                  <a:lnTo>
                    <a:pt x="801090" y="48679"/>
                  </a:lnTo>
                  <a:lnTo>
                    <a:pt x="808990" y="47929"/>
                  </a:lnTo>
                  <a:close/>
                </a:path>
                <a:path w="2739390" h="188595">
                  <a:moveTo>
                    <a:pt x="851154" y="43954"/>
                  </a:moveTo>
                  <a:lnTo>
                    <a:pt x="849604" y="32969"/>
                  </a:lnTo>
                  <a:lnTo>
                    <a:pt x="842162" y="33667"/>
                  </a:lnTo>
                  <a:lnTo>
                    <a:pt x="834720" y="34366"/>
                  </a:lnTo>
                  <a:lnTo>
                    <a:pt x="835355" y="45440"/>
                  </a:lnTo>
                  <a:lnTo>
                    <a:pt x="851154" y="43954"/>
                  </a:lnTo>
                  <a:close/>
                </a:path>
                <a:path w="2739390" h="188595">
                  <a:moveTo>
                    <a:pt x="893343" y="39979"/>
                  </a:moveTo>
                  <a:lnTo>
                    <a:pt x="891882" y="28994"/>
                  </a:lnTo>
                  <a:lnTo>
                    <a:pt x="884440" y="29692"/>
                  </a:lnTo>
                  <a:lnTo>
                    <a:pt x="876998" y="30391"/>
                  </a:lnTo>
                  <a:lnTo>
                    <a:pt x="877544" y="41478"/>
                  </a:lnTo>
                  <a:lnTo>
                    <a:pt x="893343" y="39979"/>
                  </a:lnTo>
                  <a:close/>
                </a:path>
                <a:path w="2739390" h="188595">
                  <a:moveTo>
                    <a:pt x="935520" y="36004"/>
                  </a:moveTo>
                  <a:lnTo>
                    <a:pt x="934148" y="25006"/>
                  </a:lnTo>
                  <a:lnTo>
                    <a:pt x="926706" y="25704"/>
                  </a:lnTo>
                  <a:lnTo>
                    <a:pt x="919264" y="26403"/>
                  </a:lnTo>
                  <a:lnTo>
                    <a:pt x="919721" y="37490"/>
                  </a:lnTo>
                  <a:lnTo>
                    <a:pt x="935520" y="36004"/>
                  </a:lnTo>
                  <a:close/>
                </a:path>
                <a:path w="2739390" h="188595">
                  <a:moveTo>
                    <a:pt x="977785" y="33096"/>
                  </a:moveTo>
                  <a:lnTo>
                    <a:pt x="976503" y="22072"/>
                  </a:lnTo>
                  <a:lnTo>
                    <a:pt x="969048" y="22555"/>
                  </a:lnTo>
                  <a:lnTo>
                    <a:pt x="961593" y="23037"/>
                  </a:lnTo>
                  <a:lnTo>
                    <a:pt x="961948" y="34124"/>
                  </a:lnTo>
                  <a:lnTo>
                    <a:pt x="977785" y="33096"/>
                  </a:lnTo>
                  <a:close/>
                </a:path>
                <a:path w="2739390" h="188595">
                  <a:moveTo>
                    <a:pt x="1020064" y="30340"/>
                  </a:moveTo>
                  <a:lnTo>
                    <a:pt x="1018870" y="19316"/>
                  </a:lnTo>
                  <a:lnTo>
                    <a:pt x="1011415" y="19799"/>
                  </a:lnTo>
                  <a:lnTo>
                    <a:pt x="1003960" y="20281"/>
                  </a:lnTo>
                  <a:lnTo>
                    <a:pt x="1004227" y="31369"/>
                  </a:lnTo>
                  <a:lnTo>
                    <a:pt x="1020064" y="30340"/>
                  </a:lnTo>
                  <a:close/>
                </a:path>
                <a:path w="2739390" h="188595">
                  <a:moveTo>
                    <a:pt x="1619846" y="1016"/>
                  </a:moveTo>
                  <a:lnTo>
                    <a:pt x="1612392" y="508"/>
                  </a:lnTo>
                  <a:lnTo>
                    <a:pt x="1604937" y="0"/>
                  </a:lnTo>
                  <a:lnTo>
                    <a:pt x="1603756" y="11023"/>
                  </a:lnTo>
                  <a:lnTo>
                    <a:pt x="1619580" y="12103"/>
                  </a:lnTo>
                  <a:lnTo>
                    <a:pt x="1619846" y="1016"/>
                  </a:lnTo>
                  <a:close/>
                </a:path>
                <a:path w="2739390" h="188595">
                  <a:moveTo>
                    <a:pt x="1662201" y="3911"/>
                  </a:moveTo>
                  <a:lnTo>
                    <a:pt x="1654746" y="3403"/>
                  </a:lnTo>
                  <a:lnTo>
                    <a:pt x="1647291" y="2895"/>
                  </a:lnTo>
                  <a:lnTo>
                    <a:pt x="1646021" y="13906"/>
                  </a:lnTo>
                  <a:lnTo>
                    <a:pt x="1661845" y="14998"/>
                  </a:lnTo>
                  <a:lnTo>
                    <a:pt x="1662201" y="3911"/>
                  </a:lnTo>
                  <a:close/>
                </a:path>
                <a:path w="2739390" h="188595">
                  <a:moveTo>
                    <a:pt x="1704555" y="6807"/>
                  </a:moveTo>
                  <a:lnTo>
                    <a:pt x="1697101" y="6299"/>
                  </a:lnTo>
                  <a:lnTo>
                    <a:pt x="1689646" y="5791"/>
                  </a:lnTo>
                  <a:lnTo>
                    <a:pt x="1688274" y="16802"/>
                  </a:lnTo>
                  <a:lnTo>
                    <a:pt x="1704111" y="17881"/>
                  </a:lnTo>
                  <a:lnTo>
                    <a:pt x="1704555" y="6807"/>
                  </a:lnTo>
                  <a:close/>
                </a:path>
                <a:path w="2739390" h="188595">
                  <a:moveTo>
                    <a:pt x="1746808" y="10909"/>
                  </a:moveTo>
                  <a:lnTo>
                    <a:pt x="1739379" y="10172"/>
                  </a:lnTo>
                  <a:lnTo>
                    <a:pt x="1731949" y="9436"/>
                  </a:lnTo>
                  <a:lnTo>
                    <a:pt x="1730489" y="20421"/>
                  </a:lnTo>
                  <a:lnTo>
                    <a:pt x="1746288" y="21996"/>
                  </a:lnTo>
                  <a:lnTo>
                    <a:pt x="1746808" y="10909"/>
                  </a:lnTo>
                  <a:close/>
                </a:path>
                <a:path w="2739390" h="188595">
                  <a:moveTo>
                    <a:pt x="1789049" y="15100"/>
                  </a:moveTo>
                  <a:lnTo>
                    <a:pt x="1781619" y="14363"/>
                  </a:lnTo>
                  <a:lnTo>
                    <a:pt x="1774190" y="13627"/>
                  </a:lnTo>
                  <a:lnTo>
                    <a:pt x="1772640" y="24612"/>
                  </a:lnTo>
                  <a:lnTo>
                    <a:pt x="1788439" y="26174"/>
                  </a:lnTo>
                  <a:lnTo>
                    <a:pt x="1789049" y="15100"/>
                  </a:lnTo>
                  <a:close/>
                </a:path>
                <a:path w="2739390" h="188595">
                  <a:moveTo>
                    <a:pt x="1831301" y="19291"/>
                  </a:moveTo>
                  <a:lnTo>
                    <a:pt x="1823872" y="18554"/>
                  </a:lnTo>
                  <a:lnTo>
                    <a:pt x="1816442" y="17818"/>
                  </a:lnTo>
                  <a:lnTo>
                    <a:pt x="1814817" y="28790"/>
                  </a:lnTo>
                  <a:lnTo>
                    <a:pt x="1830603" y="30365"/>
                  </a:lnTo>
                  <a:lnTo>
                    <a:pt x="1831301" y="19291"/>
                  </a:lnTo>
                  <a:close/>
                </a:path>
                <a:path w="2739390" h="188595">
                  <a:moveTo>
                    <a:pt x="1873554" y="23495"/>
                  </a:moveTo>
                  <a:lnTo>
                    <a:pt x="1866125" y="22745"/>
                  </a:lnTo>
                  <a:lnTo>
                    <a:pt x="1858695" y="22009"/>
                  </a:lnTo>
                  <a:lnTo>
                    <a:pt x="1856981" y="32969"/>
                  </a:lnTo>
                  <a:lnTo>
                    <a:pt x="1872767" y="34556"/>
                  </a:lnTo>
                  <a:lnTo>
                    <a:pt x="1873554" y="23495"/>
                  </a:lnTo>
                  <a:close/>
                </a:path>
                <a:path w="2739390" h="188595">
                  <a:moveTo>
                    <a:pt x="1915642" y="29019"/>
                  </a:moveTo>
                  <a:lnTo>
                    <a:pt x="1908238" y="28054"/>
                  </a:lnTo>
                  <a:lnTo>
                    <a:pt x="1900834" y="27089"/>
                  </a:lnTo>
                  <a:lnTo>
                    <a:pt x="1899031" y="38036"/>
                  </a:lnTo>
                  <a:lnTo>
                    <a:pt x="1914779" y="40081"/>
                  </a:lnTo>
                  <a:lnTo>
                    <a:pt x="1915642" y="29019"/>
                  </a:lnTo>
                  <a:close/>
                </a:path>
                <a:path w="2739390" h="188595">
                  <a:moveTo>
                    <a:pt x="1957743" y="34480"/>
                  </a:moveTo>
                  <a:lnTo>
                    <a:pt x="1950339" y="33515"/>
                  </a:lnTo>
                  <a:lnTo>
                    <a:pt x="1942934" y="32550"/>
                  </a:lnTo>
                  <a:lnTo>
                    <a:pt x="1941055" y="43484"/>
                  </a:lnTo>
                  <a:lnTo>
                    <a:pt x="1956790" y="45529"/>
                  </a:lnTo>
                  <a:lnTo>
                    <a:pt x="1957743" y="34480"/>
                  </a:lnTo>
                  <a:close/>
                </a:path>
                <a:path w="2739390" h="188595">
                  <a:moveTo>
                    <a:pt x="1999843" y="39954"/>
                  </a:moveTo>
                  <a:lnTo>
                    <a:pt x="1992439" y="38989"/>
                  </a:lnTo>
                  <a:lnTo>
                    <a:pt x="1985035" y="38023"/>
                  </a:lnTo>
                  <a:lnTo>
                    <a:pt x="1983066" y="48945"/>
                  </a:lnTo>
                  <a:lnTo>
                    <a:pt x="1998814" y="50990"/>
                  </a:lnTo>
                  <a:lnTo>
                    <a:pt x="1999843" y="39954"/>
                  </a:lnTo>
                  <a:close/>
                </a:path>
                <a:path w="2739390" h="188595">
                  <a:moveTo>
                    <a:pt x="2041944" y="45427"/>
                  </a:moveTo>
                  <a:lnTo>
                    <a:pt x="2034540" y="44450"/>
                  </a:lnTo>
                  <a:lnTo>
                    <a:pt x="2027135" y="43484"/>
                  </a:lnTo>
                  <a:lnTo>
                    <a:pt x="2025091" y="54394"/>
                  </a:lnTo>
                  <a:lnTo>
                    <a:pt x="2040826" y="56464"/>
                  </a:lnTo>
                  <a:lnTo>
                    <a:pt x="2041944" y="45427"/>
                  </a:lnTo>
                  <a:close/>
                </a:path>
                <a:path w="2739390" h="188595">
                  <a:moveTo>
                    <a:pt x="2083854" y="52209"/>
                  </a:moveTo>
                  <a:lnTo>
                    <a:pt x="2076475" y="51028"/>
                  </a:lnTo>
                  <a:lnTo>
                    <a:pt x="2069096" y="49847"/>
                  </a:lnTo>
                  <a:lnTo>
                    <a:pt x="2066975" y="60731"/>
                  </a:lnTo>
                  <a:lnTo>
                    <a:pt x="2082647" y="63246"/>
                  </a:lnTo>
                  <a:lnTo>
                    <a:pt x="2083854" y="52209"/>
                  </a:lnTo>
                  <a:close/>
                </a:path>
                <a:path w="2739390" h="188595">
                  <a:moveTo>
                    <a:pt x="2125764" y="58928"/>
                  </a:moveTo>
                  <a:lnTo>
                    <a:pt x="2118385" y="57746"/>
                  </a:lnTo>
                  <a:lnTo>
                    <a:pt x="2111006" y="56565"/>
                  </a:lnTo>
                  <a:lnTo>
                    <a:pt x="2108809" y="67437"/>
                  </a:lnTo>
                  <a:lnTo>
                    <a:pt x="2124481" y="69951"/>
                  </a:lnTo>
                  <a:lnTo>
                    <a:pt x="2125764" y="58928"/>
                  </a:lnTo>
                  <a:close/>
                </a:path>
                <a:path w="2739390" h="188595">
                  <a:moveTo>
                    <a:pt x="2167686" y="65646"/>
                  </a:moveTo>
                  <a:lnTo>
                    <a:pt x="2160308" y="64465"/>
                  </a:lnTo>
                  <a:lnTo>
                    <a:pt x="2152929" y="63284"/>
                  </a:lnTo>
                  <a:lnTo>
                    <a:pt x="2150656" y="74142"/>
                  </a:lnTo>
                  <a:lnTo>
                    <a:pt x="2166328" y="76657"/>
                  </a:lnTo>
                  <a:lnTo>
                    <a:pt x="2167686" y="65646"/>
                  </a:lnTo>
                  <a:close/>
                </a:path>
                <a:path w="2739390" h="188595">
                  <a:moveTo>
                    <a:pt x="2209596" y="72377"/>
                  </a:moveTo>
                  <a:lnTo>
                    <a:pt x="2202218" y="71196"/>
                  </a:lnTo>
                  <a:lnTo>
                    <a:pt x="2194839" y="70015"/>
                  </a:lnTo>
                  <a:lnTo>
                    <a:pt x="2192490" y="80860"/>
                  </a:lnTo>
                  <a:lnTo>
                    <a:pt x="2208161" y="83375"/>
                  </a:lnTo>
                  <a:lnTo>
                    <a:pt x="2209596" y="72377"/>
                  </a:lnTo>
                  <a:close/>
                </a:path>
                <a:path w="2739390" h="188595">
                  <a:moveTo>
                    <a:pt x="2251316" y="80251"/>
                  </a:moveTo>
                  <a:lnTo>
                    <a:pt x="2243975" y="78854"/>
                  </a:lnTo>
                  <a:lnTo>
                    <a:pt x="2236635" y="77457"/>
                  </a:lnTo>
                  <a:lnTo>
                    <a:pt x="2234209" y="88277"/>
                  </a:lnTo>
                  <a:lnTo>
                    <a:pt x="2249805" y="91249"/>
                  </a:lnTo>
                  <a:lnTo>
                    <a:pt x="2251316" y="80251"/>
                  </a:lnTo>
                  <a:close/>
                </a:path>
                <a:path w="2739390" h="188595">
                  <a:moveTo>
                    <a:pt x="2293010" y="88201"/>
                  </a:moveTo>
                  <a:lnTo>
                    <a:pt x="2285669" y="86804"/>
                  </a:lnTo>
                  <a:lnTo>
                    <a:pt x="2278329" y="85407"/>
                  </a:lnTo>
                  <a:lnTo>
                    <a:pt x="2275827" y="96215"/>
                  </a:lnTo>
                  <a:lnTo>
                    <a:pt x="2291423" y="99187"/>
                  </a:lnTo>
                  <a:lnTo>
                    <a:pt x="2293010" y="88201"/>
                  </a:lnTo>
                  <a:close/>
                </a:path>
                <a:path w="2739390" h="188595">
                  <a:moveTo>
                    <a:pt x="2334717" y="96139"/>
                  </a:moveTo>
                  <a:lnTo>
                    <a:pt x="2327376" y="94742"/>
                  </a:lnTo>
                  <a:lnTo>
                    <a:pt x="2320036" y="93345"/>
                  </a:lnTo>
                  <a:lnTo>
                    <a:pt x="2317458" y="104140"/>
                  </a:lnTo>
                  <a:lnTo>
                    <a:pt x="2333053" y="107099"/>
                  </a:lnTo>
                  <a:lnTo>
                    <a:pt x="2334717" y="96139"/>
                  </a:lnTo>
                  <a:close/>
                </a:path>
                <a:path w="2739390" h="188595">
                  <a:moveTo>
                    <a:pt x="2376411" y="104089"/>
                  </a:moveTo>
                  <a:lnTo>
                    <a:pt x="2369070" y="102692"/>
                  </a:lnTo>
                  <a:lnTo>
                    <a:pt x="2361730" y="101295"/>
                  </a:lnTo>
                  <a:lnTo>
                    <a:pt x="2359075" y="112064"/>
                  </a:lnTo>
                  <a:lnTo>
                    <a:pt x="2374671" y="115036"/>
                  </a:lnTo>
                  <a:lnTo>
                    <a:pt x="2376411" y="104089"/>
                  </a:lnTo>
                  <a:close/>
                </a:path>
                <a:path w="2739390" h="188595">
                  <a:moveTo>
                    <a:pt x="2417927" y="112877"/>
                  </a:moveTo>
                  <a:lnTo>
                    <a:pt x="2410637" y="111264"/>
                  </a:lnTo>
                  <a:lnTo>
                    <a:pt x="2403348" y="109651"/>
                  </a:lnTo>
                  <a:lnTo>
                    <a:pt x="2400617" y="120408"/>
                  </a:lnTo>
                  <a:lnTo>
                    <a:pt x="2416124" y="123825"/>
                  </a:lnTo>
                  <a:lnTo>
                    <a:pt x="2417927" y="112877"/>
                  </a:lnTo>
                  <a:close/>
                </a:path>
                <a:path w="2739390" h="188595">
                  <a:moveTo>
                    <a:pt x="2459380" y="122008"/>
                  </a:moveTo>
                  <a:lnTo>
                    <a:pt x="2452090" y="120396"/>
                  </a:lnTo>
                  <a:lnTo>
                    <a:pt x="2444800" y="118783"/>
                  </a:lnTo>
                  <a:lnTo>
                    <a:pt x="2442006" y="129527"/>
                  </a:lnTo>
                  <a:lnTo>
                    <a:pt x="2457500" y="132930"/>
                  </a:lnTo>
                  <a:lnTo>
                    <a:pt x="2459380" y="122008"/>
                  </a:lnTo>
                  <a:close/>
                </a:path>
                <a:path w="2739390" h="188595">
                  <a:moveTo>
                    <a:pt x="2500833" y="131140"/>
                  </a:moveTo>
                  <a:lnTo>
                    <a:pt x="2493543" y="129527"/>
                  </a:lnTo>
                  <a:lnTo>
                    <a:pt x="2486253" y="127914"/>
                  </a:lnTo>
                  <a:lnTo>
                    <a:pt x="2483383" y="138633"/>
                  </a:lnTo>
                  <a:lnTo>
                    <a:pt x="2498890" y="142049"/>
                  </a:lnTo>
                  <a:lnTo>
                    <a:pt x="2500833" y="131140"/>
                  </a:lnTo>
                  <a:close/>
                </a:path>
                <a:path w="2739390" h="188595">
                  <a:moveTo>
                    <a:pt x="2542286" y="140284"/>
                  </a:moveTo>
                  <a:lnTo>
                    <a:pt x="2534996" y="138671"/>
                  </a:lnTo>
                  <a:lnTo>
                    <a:pt x="2527706" y="137058"/>
                  </a:lnTo>
                  <a:lnTo>
                    <a:pt x="2524772" y="147764"/>
                  </a:lnTo>
                  <a:lnTo>
                    <a:pt x="2540266" y="151180"/>
                  </a:lnTo>
                  <a:lnTo>
                    <a:pt x="2542286" y="140284"/>
                  </a:lnTo>
                  <a:close/>
                </a:path>
                <a:path w="2739390" h="188595">
                  <a:moveTo>
                    <a:pt x="2583650" y="149796"/>
                  </a:moveTo>
                  <a:lnTo>
                    <a:pt x="2576411" y="147980"/>
                  </a:lnTo>
                  <a:lnTo>
                    <a:pt x="2569172" y="146164"/>
                  </a:lnTo>
                  <a:lnTo>
                    <a:pt x="2566162" y="156845"/>
                  </a:lnTo>
                  <a:lnTo>
                    <a:pt x="2581567" y="160693"/>
                  </a:lnTo>
                  <a:lnTo>
                    <a:pt x="2583650" y="149796"/>
                  </a:lnTo>
                  <a:close/>
                </a:path>
                <a:path w="2739390" h="188595">
                  <a:moveTo>
                    <a:pt x="2624823" y="160070"/>
                  </a:moveTo>
                  <a:lnTo>
                    <a:pt x="2617584" y="158254"/>
                  </a:lnTo>
                  <a:lnTo>
                    <a:pt x="2610332" y="156451"/>
                  </a:lnTo>
                  <a:lnTo>
                    <a:pt x="2607272" y="167106"/>
                  </a:lnTo>
                  <a:lnTo>
                    <a:pt x="2622677" y="170942"/>
                  </a:lnTo>
                  <a:lnTo>
                    <a:pt x="2624823" y="160070"/>
                  </a:lnTo>
                  <a:close/>
                </a:path>
                <a:path w="2739390" h="188595">
                  <a:moveTo>
                    <a:pt x="2666009" y="170357"/>
                  </a:moveTo>
                  <a:lnTo>
                    <a:pt x="2658770" y="168541"/>
                  </a:lnTo>
                  <a:lnTo>
                    <a:pt x="2651531" y="166725"/>
                  </a:lnTo>
                  <a:lnTo>
                    <a:pt x="2648394" y="177368"/>
                  </a:lnTo>
                  <a:lnTo>
                    <a:pt x="2663799" y="181216"/>
                  </a:lnTo>
                  <a:lnTo>
                    <a:pt x="2666009" y="170357"/>
                  </a:lnTo>
                  <a:close/>
                </a:path>
                <a:path w="2739390" h="188595">
                  <a:moveTo>
                    <a:pt x="2707195" y="180644"/>
                  </a:moveTo>
                  <a:lnTo>
                    <a:pt x="2692717" y="177012"/>
                  </a:lnTo>
                  <a:lnTo>
                    <a:pt x="2689517" y="187642"/>
                  </a:lnTo>
                  <a:lnTo>
                    <a:pt x="2693365" y="188595"/>
                  </a:lnTo>
                  <a:lnTo>
                    <a:pt x="2705519" y="188595"/>
                  </a:lnTo>
                  <a:lnTo>
                    <a:pt x="2707195" y="180644"/>
                  </a:lnTo>
                  <a:close/>
                </a:path>
                <a:path w="2739390" h="188595">
                  <a:moveTo>
                    <a:pt x="2739085" y="188595"/>
                  </a:moveTo>
                  <a:lnTo>
                    <a:pt x="2733878" y="187299"/>
                  </a:lnTo>
                  <a:lnTo>
                    <a:pt x="2733471" y="188595"/>
                  </a:lnTo>
                  <a:lnTo>
                    <a:pt x="2739085" y="18859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6982414" y="7146999"/>
              <a:ext cx="651510" cy="0"/>
            </a:xfrm>
            <a:custGeom>
              <a:avLst/>
              <a:gdLst/>
              <a:ahLst/>
              <a:cxnLst/>
              <a:rect l="l" t="t" r="r" b="b"/>
              <a:pathLst>
                <a:path w="651509" h="0">
                  <a:moveTo>
                    <a:pt x="0" y="0"/>
                  </a:moveTo>
                  <a:lnTo>
                    <a:pt x="651337" y="0"/>
                  </a:lnTo>
                </a:path>
              </a:pathLst>
            </a:custGeom>
            <a:ln w="2339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6054179" y="7149693"/>
              <a:ext cx="2618740" cy="166370"/>
            </a:xfrm>
            <a:custGeom>
              <a:avLst/>
              <a:gdLst/>
              <a:ahLst/>
              <a:cxnLst/>
              <a:rect l="l" t="t" r="r" b="b"/>
              <a:pathLst>
                <a:path w="2618740" h="166370">
                  <a:moveTo>
                    <a:pt x="15773" y="165506"/>
                  </a:moveTo>
                  <a:lnTo>
                    <a:pt x="14554" y="161226"/>
                  </a:lnTo>
                  <a:lnTo>
                    <a:pt x="0" y="164630"/>
                  </a:lnTo>
                  <a:lnTo>
                    <a:pt x="165" y="165506"/>
                  </a:lnTo>
                  <a:lnTo>
                    <a:pt x="15773" y="165506"/>
                  </a:lnTo>
                  <a:close/>
                </a:path>
                <a:path w="2618740" h="166370">
                  <a:moveTo>
                    <a:pt x="58889" y="162255"/>
                  </a:moveTo>
                  <a:lnTo>
                    <a:pt x="55892" y="151574"/>
                  </a:lnTo>
                  <a:lnTo>
                    <a:pt x="48615" y="153276"/>
                  </a:lnTo>
                  <a:lnTo>
                    <a:pt x="41338" y="154978"/>
                  </a:lnTo>
                  <a:lnTo>
                    <a:pt x="43421" y="165862"/>
                  </a:lnTo>
                  <a:lnTo>
                    <a:pt x="58889" y="162255"/>
                  </a:lnTo>
                  <a:close/>
                </a:path>
                <a:path w="2618740" h="166370">
                  <a:moveTo>
                    <a:pt x="100152" y="152603"/>
                  </a:moveTo>
                  <a:lnTo>
                    <a:pt x="97231" y="141909"/>
                  </a:lnTo>
                  <a:lnTo>
                    <a:pt x="89954" y="143611"/>
                  </a:lnTo>
                  <a:lnTo>
                    <a:pt x="82677" y="145313"/>
                  </a:lnTo>
                  <a:lnTo>
                    <a:pt x="84696" y="156222"/>
                  </a:lnTo>
                  <a:lnTo>
                    <a:pt x="100152" y="152603"/>
                  </a:lnTo>
                  <a:close/>
                </a:path>
                <a:path w="2618740" h="166370">
                  <a:moveTo>
                    <a:pt x="141478" y="143243"/>
                  </a:moveTo>
                  <a:lnTo>
                    <a:pt x="138633" y="132524"/>
                  </a:lnTo>
                  <a:lnTo>
                    <a:pt x="131318" y="134061"/>
                  </a:lnTo>
                  <a:lnTo>
                    <a:pt x="124015" y="135610"/>
                  </a:lnTo>
                  <a:lnTo>
                    <a:pt x="125945" y="146532"/>
                  </a:lnTo>
                  <a:lnTo>
                    <a:pt x="141478" y="143243"/>
                  </a:lnTo>
                  <a:close/>
                </a:path>
                <a:path w="2618740" h="166370">
                  <a:moveTo>
                    <a:pt x="182956" y="134531"/>
                  </a:moveTo>
                  <a:lnTo>
                    <a:pt x="180187" y="123786"/>
                  </a:lnTo>
                  <a:lnTo>
                    <a:pt x="172872" y="125323"/>
                  </a:lnTo>
                  <a:lnTo>
                    <a:pt x="165557" y="126860"/>
                  </a:lnTo>
                  <a:lnTo>
                    <a:pt x="167424" y="137795"/>
                  </a:lnTo>
                  <a:lnTo>
                    <a:pt x="182956" y="134531"/>
                  </a:lnTo>
                  <a:close/>
                </a:path>
                <a:path w="2618740" h="166370">
                  <a:moveTo>
                    <a:pt x="224421" y="125793"/>
                  </a:moveTo>
                  <a:lnTo>
                    <a:pt x="221729" y="115036"/>
                  </a:lnTo>
                  <a:lnTo>
                    <a:pt x="214414" y="116573"/>
                  </a:lnTo>
                  <a:lnTo>
                    <a:pt x="207098" y="118110"/>
                  </a:lnTo>
                  <a:lnTo>
                    <a:pt x="208889" y="129057"/>
                  </a:lnTo>
                  <a:lnTo>
                    <a:pt x="224421" y="125793"/>
                  </a:lnTo>
                  <a:close/>
                </a:path>
                <a:path w="2618740" h="166370">
                  <a:moveTo>
                    <a:pt x="265887" y="117068"/>
                  </a:moveTo>
                  <a:lnTo>
                    <a:pt x="263271" y="106299"/>
                  </a:lnTo>
                  <a:lnTo>
                    <a:pt x="255955" y="107823"/>
                  </a:lnTo>
                  <a:lnTo>
                    <a:pt x="248640" y="109359"/>
                  </a:lnTo>
                  <a:lnTo>
                    <a:pt x="250355" y="120332"/>
                  </a:lnTo>
                  <a:lnTo>
                    <a:pt x="265887" y="117068"/>
                  </a:lnTo>
                  <a:close/>
                </a:path>
                <a:path w="2618740" h="166370">
                  <a:moveTo>
                    <a:pt x="307568" y="109397"/>
                  </a:moveTo>
                  <a:lnTo>
                    <a:pt x="305015" y="98602"/>
                  </a:lnTo>
                  <a:lnTo>
                    <a:pt x="297675" y="99961"/>
                  </a:lnTo>
                  <a:lnTo>
                    <a:pt x="290334" y="101320"/>
                  </a:lnTo>
                  <a:lnTo>
                    <a:pt x="291960" y="112293"/>
                  </a:lnTo>
                  <a:lnTo>
                    <a:pt x="307568" y="109397"/>
                  </a:lnTo>
                  <a:close/>
                </a:path>
                <a:path w="2618740" h="166370">
                  <a:moveTo>
                    <a:pt x="349224" y="101638"/>
                  </a:moveTo>
                  <a:lnTo>
                    <a:pt x="346760" y="90830"/>
                  </a:lnTo>
                  <a:lnTo>
                    <a:pt x="339420" y="92189"/>
                  </a:lnTo>
                  <a:lnTo>
                    <a:pt x="332079" y="93560"/>
                  </a:lnTo>
                  <a:lnTo>
                    <a:pt x="333616" y="104546"/>
                  </a:lnTo>
                  <a:lnTo>
                    <a:pt x="349224" y="101638"/>
                  </a:lnTo>
                  <a:close/>
                </a:path>
                <a:path w="2618740" h="166370">
                  <a:moveTo>
                    <a:pt x="390893" y="93891"/>
                  </a:moveTo>
                  <a:lnTo>
                    <a:pt x="388505" y="83070"/>
                  </a:lnTo>
                  <a:lnTo>
                    <a:pt x="381165" y="84429"/>
                  </a:lnTo>
                  <a:lnTo>
                    <a:pt x="373824" y="85801"/>
                  </a:lnTo>
                  <a:lnTo>
                    <a:pt x="375285" y="96799"/>
                  </a:lnTo>
                  <a:lnTo>
                    <a:pt x="390893" y="93891"/>
                  </a:lnTo>
                  <a:close/>
                </a:path>
                <a:path w="2618740" h="166370">
                  <a:moveTo>
                    <a:pt x="432701" y="86995"/>
                  </a:moveTo>
                  <a:lnTo>
                    <a:pt x="430403" y="76136"/>
                  </a:lnTo>
                  <a:lnTo>
                    <a:pt x="423024" y="77317"/>
                  </a:lnTo>
                  <a:lnTo>
                    <a:pt x="415645" y="78498"/>
                  </a:lnTo>
                  <a:lnTo>
                    <a:pt x="417029" y="89496"/>
                  </a:lnTo>
                  <a:lnTo>
                    <a:pt x="432701" y="86995"/>
                  </a:lnTo>
                  <a:close/>
                </a:path>
                <a:path w="2618740" h="166370">
                  <a:moveTo>
                    <a:pt x="474535" y="80302"/>
                  </a:moveTo>
                  <a:lnTo>
                    <a:pt x="472325" y="69430"/>
                  </a:lnTo>
                  <a:lnTo>
                    <a:pt x="464947" y="70612"/>
                  </a:lnTo>
                  <a:lnTo>
                    <a:pt x="457568" y="71793"/>
                  </a:lnTo>
                  <a:lnTo>
                    <a:pt x="458863" y="82804"/>
                  </a:lnTo>
                  <a:lnTo>
                    <a:pt x="474535" y="80302"/>
                  </a:lnTo>
                  <a:close/>
                </a:path>
                <a:path w="2618740" h="166370">
                  <a:moveTo>
                    <a:pt x="516382" y="73609"/>
                  </a:moveTo>
                  <a:lnTo>
                    <a:pt x="514261" y="62725"/>
                  </a:lnTo>
                  <a:lnTo>
                    <a:pt x="506882" y="63906"/>
                  </a:lnTo>
                  <a:lnTo>
                    <a:pt x="499503" y="65087"/>
                  </a:lnTo>
                  <a:lnTo>
                    <a:pt x="500710" y="76111"/>
                  </a:lnTo>
                  <a:lnTo>
                    <a:pt x="516382" y="73609"/>
                  </a:lnTo>
                  <a:close/>
                </a:path>
                <a:path w="2618740" h="166370">
                  <a:moveTo>
                    <a:pt x="558304" y="67449"/>
                  </a:moveTo>
                  <a:lnTo>
                    <a:pt x="556260" y="56540"/>
                  </a:lnTo>
                  <a:lnTo>
                    <a:pt x="548855" y="57531"/>
                  </a:lnTo>
                  <a:lnTo>
                    <a:pt x="541451" y="58521"/>
                  </a:lnTo>
                  <a:lnTo>
                    <a:pt x="542569" y="69545"/>
                  </a:lnTo>
                  <a:lnTo>
                    <a:pt x="558304" y="67449"/>
                  </a:lnTo>
                  <a:close/>
                </a:path>
                <a:path w="2618740" h="166370">
                  <a:moveTo>
                    <a:pt x="600303" y="61849"/>
                  </a:moveTo>
                  <a:lnTo>
                    <a:pt x="598347" y="50927"/>
                  </a:lnTo>
                  <a:lnTo>
                    <a:pt x="590943" y="51917"/>
                  </a:lnTo>
                  <a:lnTo>
                    <a:pt x="583539" y="52908"/>
                  </a:lnTo>
                  <a:lnTo>
                    <a:pt x="584568" y="63944"/>
                  </a:lnTo>
                  <a:lnTo>
                    <a:pt x="600303" y="61849"/>
                  </a:lnTo>
                  <a:close/>
                </a:path>
                <a:path w="2618740" h="166370">
                  <a:moveTo>
                    <a:pt x="642302" y="56261"/>
                  </a:moveTo>
                  <a:lnTo>
                    <a:pt x="640435" y="45326"/>
                  </a:lnTo>
                  <a:lnTo>
                    <a:pt x="633031" y="46316"/>
                  </a:lnTo>
                  <a:lnTo>
                    <a:pt x="625627" y="47307"/>
                  </a:lnTo>
                  <a:lnTo>
                    <a:pt x="626567" y="58356"/>
                  </a:lnTo>
                  <a:lnTo>
                    <a:pt x="642302" y="56261"/>
                  </a:lnTo>
                  <a:close/>
                </a:path>
                <a:path w="2618740" h="166370">
                  <a:moveTo>
                    <a:pt x="684326" y="50787"/>
                  </a:moveTo>
                  <a:lnTo>
                    <a:pt x="682548" y="39839"/>
                  </a:lnTo>
                  <a:lnTo>
                    <a:pt x="675132" y="40716"/>
                  </a:lnTo>
                  <a:lnTo>
                    <a:pt x="667727" y="41706"/>
                  </a:lnTo>
                  <a:lnTo>
                    <a:pt x="668578" y="52768"/>
                  </a:lnTo>
                  <a:lnTo>
                    <a:pt x="676452" y="51727"/>
                  </a:lnTo>
                  <a:lnTo>
                    <a:pt x="684326" y="50787"/>
                  </a:lnTo>
                  <a:close/>
                </a:path>
                <a:path w="2618740" h="166370">
                  <a:moveTo>
                    <a:pt x="726465" y="46393"/>
                  </a:moveTo>
                  <a:lnTo>
                    <a:pt x="724776" y="35433"/>
                  </a:lnTo>
                  <a:lnTo>
                    <a:pt x="717346" y="36207"/>
                  </a:lnTo>
                  <a:lnTo>
                    <a:pt x="709917" y="36995"/>
                  </a:lnTo>
                  <a:lnTo>
                    <a:pt x="710679" y="48056"/>
                  </a:lnTo>
                  <a:lnTo>
                    <a:pt x="726465" y="46393"/>
                  </a:lnTo>
                  <a:close/>
                </a:path>
                <a:path w="2618740" h="166370">
                  <a:moveTo>
                    <a:pt x="768604" y="41960"/>
                  </a:moveTo>
                  <a:lnTo>
                    <a:pt x="767003" y="30975"/>
                  </a:lnTo>
                  <a:lnTo>
                    <a:pt x="759574" y="31762"/>
                  </a:lnTo>
                  <a:lnTo>
                    <a:pt x="752144" y="32537"/>
                  </a:lnTo>
                  <a:lnTo>
                    <a:pt x="752817" y="43611"/>
                  </a:lnTo>
                  <a:lnTo>
                    <a:pt x="768604" y="41960"/>
                  </a:lnTo>
                  <a:close/>
                </a:path>
                <a:path w="2618740" h="166370">
                  <a:moveTo>
                    <a:pt x="810755" y="37515"/>
                  </a:moveTo>
                  <a:lnTo>
                    <a:pt x="809244" y="26530"/>
                  </a:lnTo>
                  <a:lnTo>
                    <a:pt x="801814" y="27317"/>
                  </a:lnTo>
                  <a:lnTo>
                    <a:pt x="794385" y="28092"/>
                  </a:lnTo>
                  <a:lnTo>
                    <a:pt x="794969" y="39179"/>
                  </a:lnTo>
                  <a:lnTo>
                    <a:pt x="810755" y="37515"/>
                  </a:lnTo>
                  <a:close/>
                </a:path>
                <a:path w="2618740" h="166370">
                  <a:moveTo>
                    <a:pt x="852957" y="33959"/>
                  </a:moveTo>
                  <a:lnTo>
                    <a:pt x="851547" y="22948"/>
                  </a:lnTo>
                  <a:lnTo>
                    <a:pt x="844092" y="23520"/>
                  </a:lnTo>
                  <a:lnTo>
                    <a:pt x="836637" y="24091"/>
                  </a:lnTo>
                  <a:lnTo>
                    <a:pt x="837133" y="35166"/>
                  </a:lnTo>
                  <a:lnTo>
                    <a:pt x="852957" y="33959"/>
                  </a:lnTo>
                  <a:close/>
                </a:path>
                <a:path w="2618740" h="166370">
                  <a:moveTo>
                    <a:pt x="895210" y="30721"/>
                  </a:moveTo>
                  <a:lnTo>
                    <a:pt x="893889" y="19710"/>
                  </a:lnTo>
                  <a:lnTo>
                    <a:pt x="886434" y="20281"/>
                  </a:lnTo>
                  <a:lnTo>
                    <a:pt x="878979" y="20853"/>
                  </a:lnTo>
                  <a:lnTo>
                    <a:pt x="879386" y="31940"/>
                  </a:lnTo>
                  <a:lnTo>
                    <a:pt x="895210" y="30721"/>
                  </a:lnTo>
                  <a:close/>
                </a:path>
                <a:path w="2618740" h="166370">
                  <a:moveTo>
                    <a:pt x="1621891" y="1270"/>
                  </a:moveTo>
                  <a:lnTo>
                    <a:pt x="1614449" y="635"/>
                  </a:lnTo>
                  <a:lnTo>
                    <a:pt x="1607007" y="0"/>
                  </a:lnTo>
                  <a:lnTo>
                    <a:pt x="1605711" y="11010"/>
                  </a:lnTo>
                  <a:lnTo>
                    <a:pt x="1621523" y="12369"/>
                  </a:lnTo>
                  <a:lnTo>
                    <a:pt x="1621891" y="1270"/>
                  </a:lnTo>
                  <a:close/>
                </a:path>
                <a:path w="2618740" h="166370">
                  <a:moveTo>
                    <a:pt x="1664195" y="4914"/>
                  </a:moveTo>
                  <a:lnTo>
                    <a:pt x="1656753" y="4279"/>
                  </a:lnTo>
                  <a:lnTo>
                    <a:pt x="1649310" y="3644"/>
                  </a:lnTo>
                  <a:lnTo>
                    <a:pt x="1647926" y="14643"/>
                  </a:lnTo>
                  <a:lnTo>
                    <a:pt x="1663738" y="16002"/>
                  </a:lnTo>
                  <a:lnTo>
                    <a:pt x="1664195" y="4914"/>
                  </a:lnTo>
                  <a:close/>
                </a:path>
                <a:path w="2618740" h="166370">
                  <a:moveTo>
                    <a:pt x="1706486" y="8559"/>
                  </a:moveTo>
                  <a:lnTo>
                    <a:pt x="1699044" y="7924"/>
                  </a:lnTo>
                  <a:lnTo>
                    <a:pt x="1691601" y="7277"/>
                  </a:lnTo>
                  <a:lnTo>
                    <a:pt x="1690128" y="18288"/>
                  </a:lnTo>
                  <a:lnTo>
                    <a:pt x="1705940" y="19646"/>
                  </a:lnTo>
                  <a:lnTo>
                    <a:pt x="1706486" y="8559"/>
                  </a:lnTo>
                  <a:close/>
                </a:path>
                <a:path w="2618740" h="166370">
                  <a:moveTo>
                    <a:pt x="1748790" y="12204"/>
                  </a:moveTo>
                  <a:lnTo>
                    <a:pt x="1741347" y="11569"/>
                  </a:lnTo>
                  <a:lnTo>
                    <a:pt x="1733905" y="10934"/>
                  </a:lnTo>
                  <a:lnTo>
                    <a:pt x="1732343" y="21920"/>
                  </a:lnTo>
                  <a:lnTo>
                    <a:pt x="1748155" y="23279"/>
                  </a:lnTo>
                  <a:lnTo>
                    <a:pt x="1748790" y="12204"/>
                  </a:lnTo>
                  <a:close/>
                </a:path>
                <a:path w="2618740" h="166370">
                  <a:moveTo>
                    <a:pt x="1790966" y="16979"/>
                  </a:moveTo>
                  <a:lnTo>
                    <a:pt x="1783549" y="16116"/>
                  </a:lnTo>
                  <a:lnTo>
                    <a:pt x="1776133" y="15252"/>
                  </a:lnTo>
                  <a:lnTo>
                    <a:pt x="1774494" y="26212"/>
                  </a:lnTo>
                  <a:lnTo>
                    <a:pt x="1790255" y="28054"/>
                  </a:lnTo>
                  <a:lnTo>
                    <a:pt x="1790966" y="16979"/>
                  </a:lnTo>
                  <a:close/>
                </a:path>
                <a:path w="2618740" h="166370">
                  <a:moveTo>
                    <a:pt x="1833130" y="21894"/>
                  </a:moveTo>
                  <a:lnTo>
                    <a:pt x="1825713" y="21031"/>
                  </a:lnTo>
                  <a:lnTo>
                    <a:pt x="1818297" y="20167"/>
                  </a:lnTo>
                  <a:lnTo>
                    <a:pt x="1816569" y="31127"/>
                  </a:lnTo>
                  <a:lnTo>
                    <a:pt x="1832343" y="32956"/>
                  </a:lnTo>
                  <a:lnTo>
                    <a:pt x="1833130" y="21894"/>
                  </a:lnTo>
                  <a:close/>
                </a:path>
                <a:path w="2618740" h="166370">
                  <a:moveTo>
                    <a:pt x="1875294" y="26809"/>
                  </a:moveTo>
                  <a:lnTo>
                    <a:pt x="1867877" y="25946"/>
                  </a:lnTo>
                  <a:lnTo>
                    <a:pt x="1860461" y="25082"/>
                  </a:lnTo>
                  <a:lnTo>
                    <a:pt x="1858657" y="36029"/>
                  </a:lnTo>
                  <a:lnTo>
                    <a:pt x="1874418" y="37871"/>
                  </a:lnTo>
                  <a:lnTo>
                    <a:pt x="1875294" y="26809"/>
                  </a:lnTo>
                  <a:close/>
                </a:path>
                <a:path w="2618740" h="166370">
                  <a:moveTo>
                    <a:pt x="1917471" y="31737"/>
                  </a:moveTo>
                  <a:lnTo>
                    <a:pt x="1910054" y="30873"/>
                  </a:lnTo>
                  <a:lnTo>
                    <a:pt x="1902637" y="30010"/>
                  </a:lnTo>
                  <a:lnTo>
                    <a:pt x="1900745" y="40944"/>
                  </a:lnTo>
                  <a:lnTo>
                    <a:pt x="1916506" y="42786"/>
                  </a:lnTo>
                  <a:lnTo>
                    <a:pt x="1917471" y="31737"/>
                  </a:lnTo>
                  <a:close/>
                </a:path>
                <a:path w="2618740" h="166370">
                  <a:moveTo>
                    <a:pt x="1959495" y="37769"/>
                  </a:moveTo>
                  <a:lnTo>
                    <a:pt x="1952104" y="36690"/>
                  </a:lnTo>
                  <a:lnTo>
                    <a:pt x="1944712" y="35610"/>
                  </a:lnTo>
                  <a:lnTo>
                    <a:pt x="1942744" y="46520"/>
                  </a:lnTo>
                  <a:lnTo>
                    <a:pt x="1958454" y="48818"/>
                  </a:lnTo>
                  <a:lnTo>
                    <a:pt x="1959495" y="37769"/>
                  </a:lnTo>
                  <a:close/>
                </a:path>
                <a:path w="2618740" h="166370">
                  <a:moveTo>
                    <a:pt x="2001494" y="43942"/>
                  </a:moveTo>
                  <a:lnTo>
                    <a:pt x="1994103" y="42862"/>
                  </a:lnTo>
                  <a:lnTo>
                    <a:pt x="1986711" y="41783"/>
                  </a:lnTo>
                  <a:lnTo>
                    <a:pt x="1984667" y="52679"/>
                  </a:lnTo>
                  <a:lnTo>
                    <a:pt x="2000377" y="54978"/>
                  </a:lnTo>
                  <a:lnTo>
                    <a:pt x="2001494" y="43942"/>
                  </a:lnTo>
                  <a:close/>
                </a:path>
                <a:path w="2618740" h="166370">
                  <a:moveTo>
                    <a:pt x="2043493" y="50114"/>
                  </a:moveTo>
                  <a:lnTo>
                    <a:pt x="2036102" y="49034"/>
                  </a:lnTo>
                  <a:lnTo>
                    <a:pt x="2028710" y="47955"/>
                  </a:lnTo>
                  <a:lnTo>
                    <a:pt x="2026589" y="58839"/>
                  </a:lnTo>
                  <a:lnTo>
                    <a:pt x="2042287" y="61150"/>
                  </a:lnTo>
                  <a:lnTo>
                    <a:pt x="2043493" y="50114"/>
                  </a:lnTo>
                  <a:close/>
                </a:path>
                <a:path w="2618740" h="166370">
                  <a:moveTo>
                    <a:pt x="2085492" y="56286"/>
                  </a:moveTo>
                  <a:lnTo>
                    <a:pt x="2078101" y="55206"/>
                  </a:lnTo>
                  <a:lnTo>
                    <a:pt x="2070709" y="54127"/>
                  </a:lnTo>
                  <a:lnTo>
                    <a:pt x="2068512" y="64998"/>
                  </a:lnTo>
                  <a:lnTo>
                    <a:pt x="2084209" y="67310"/>
                  </a:lnTo>
                  <a:lnTo>
                    <a:pt x="2085492" y="56286"/>
                  </a:lnTo>
                  <a:close/>
                </a:path>
                <a:path w="2618740" h="166370">
                  <a:moveTo>
                    <a:pt x="2127326" y="63423"/>
                  </a:moveTo>
                  <a:lnTo>
                    <a:pt x="2119973" y="62128"/>
                  </a:lnTo>
                  <a:lnTo>
                    <a:pt x="2112619" y="60820"/>
                  </a:lnTo>
                  <a:lnTo>
                    <a:pt x="2110333" y="71678"/>
                  </a:lnTo>
                  <a:lnTo>
                    <a:pt x="2125967" y="74447"/>
                  </a:lnTo>
                  <a:lnTo>
                    <a:pt x="2127326" y="63423"/>
                  </a:lnTo>
                  <a:close/>
                </a:path>
                <a:path w="2618740" h="166370">
                  <a:moveTo>
                    <a:pt x="2169134" y="70840"/>
                  </a:moveTo>
                  <a:lnTo>
                    <a:pt x="2161781" y="69532"/>
                  </a:lnTo>
                  <a:lnTo>
                    <a:pt x="2154428" y="68237"/>
                  </a:lnTo>
                  <a:lnTo>
                    <a:pt x="2152065" y="79070"/>
                  </a:lnTo>
                  <a:lnTo>
                    <a:pt x="2167699" y="81838"/>
                  </a:lnTo>
                  <a:lnTo>
                    <a:pt x="2169134" y="70840"/>
                  </a:lnTo>
                  <a:close/>
                </a:path>
                <a:path w="2618740" h="166370">
                  <a:moveTo>
                    <a:pt x="2210930" y="78232"/>
                  </a:moveTo>
                  <a:lnTo>
                    <a:pt x="2203577" y="76923"/>
                  </a:lnTo>
                  <a:lnTo>
                    <a:pt x="2196223" y="75628"/>
                  </a:lnTo>
                  <a:lnTo>
                    <a:pt x="2193798" y="86448"/>
                  </a:lnTo>
                  <a:lnTo>
                    <a:pt x="2209431" y="89217"/>
                  </a:lnTo>
                  <a:lnTo>
                    <a:pt x="2210930" y="78232"/>
                  </a:lnTo>
                  <a:close/>
                </a:path>
                <a:path w="2618740" h="166370">
                  <a:moveTo>
                    <a:pt x="2252726" y="85636"/>
                  </a:moveTo>
                  <a:lnTo>
                    <a:pt x="2245372" y="84328"/>
                  </a:lnTo>
                  <a:lnTo>
                    <a:pt x="2238019" y="83019"/>
                  </a:lnTo>
                  <a:lnTo>
                    <a:pt x="2235517" y="93840"/>
                  </a:lnTo>
                  <a:lnTo>
                    <a:pt x="2251151" y="96608"/>
                  </a:lnTo>
                  <a:lnTo>
                    <a:pt x="2252726" y="85636"/>
                  </a:lnTo>
                  <a:close/>
                </a:path>
                <a:path w="2618740" h="166370">
                  <a:moveTo>
                    <a:pt x="2294407" y="93687"/>
                  </a:moveTo>
                  <a:lnTo>
                    <a:pt x="2287092" y="92176"/>
                  </a:lnTo>
                  <a:lnTo>
                    <a:pt x="2279777" y="90665"/>
                  </a:lnTo>
                  <a:lnTo>
                    <a:pt x="2277199" y="101447"/>
                  </a:lnTo>
                  <a:lnTo>
                    <a:pt x="2292756" y="104660"/>
                  </a:lnTo>
                  <a:lnTo>
                    <a:pt x="2294407" y="93687"/>
                  </a:lnTo>
                  <a:close/>
                </a:path>
                <a:path w="2618740" h="166370">
                  <a:moveTo>
                    <a:pt x="2335974" y="102285"/>
                  </a:moveTo>
                  <a:lnTo>
                    <a:pt x="2328659" y="100774"/>
                  </a:lnTo>
                  <a:lnTo>
                    <a:pt x="2321344" y="99263"/>
                  </a:lnTo>
                  <a:lnTo>
                    <a:pt x="2318702" y="110032"/>
                  </a:lnTo>
                  <a:lnTo>
                    <a:pt x="2334247" y="113245"/>
                  </a:lnTo>
                  <a:lnTo>
                    <a:pt x="2335974" y="102285"/>
                  </a:lnTo>
                  <a:close/>
                </a:path>
                <a:path w="2618740" h="166370">
                  <a:moveTo>
                    <a:pt x="2377541" y="110871"/>
                  </a:moveTo>
                  <a:lnTo>
                    <a:pt x="2370226" y="109359"/>
                  </a:lnTo>
                  <a:lnTo>
                    <a:pt x="2362911" y="107848"/>
                  </a:lnTo>
                  <a:lnTo>
                    <a:pt x="2360193" y="118605"/>
                  </a:lnTo>
                  <a:lnTo>
                    <a:pt x="2375738" y="121818"/>
                  </a:lnTo>
                  <a:lnTo>
                    <a:pt x="2377541" y="110871"/>
                  </a:lnTo>
                  <a:close/>
                </a:path>
                <a:path w="2618740" h="166370">
                  <a:moveTo>
                    <a:pt x="2419108" y="119468"/>
                  </a:moveTo>
                  <a:lnTo>
                    <a:pt x="2411793" y="117957"/>
                  </a:lnTo>
                  <a:lnTo>
                    <a:pt x="2404478" y="116446"/>
                  </a:lnTo>
                  <a:lnTo>
                    <a:pt x="2401697" y="127190"/>
                  </a:lnTo>
                  <a:lnTo>
                    <a:pt x="2417241" y="130403"/>
                  </a:lnTo>
                  <a:lnTo>
                    <a:pt x="2419108" y="119468"/>
                  </a:lnTo>
                  <a:close/>
                </a:path>
                <a:path w="2618740" h="166370">
                  <a:moveTo>
                    <a:pt x="2460625" y="128282"/>
                  </a:moveTo>
                  <a:lnTo>
                    <a:pt x="2453360" y="126568"/>
                  </a:lnTo>
                  <a:lnTo>
                    <a:pt x="2446058" y="125031"/>
                  </a:lnTo>
                  <a:lnTo>
                    <a:pt x="2443200" y="135750"/>
                  </a:lnTo>
                  <a:lnTo>
                    <a:pt x="2450960" y="137388"/>
                  </a:lnTo>
                  <a:lnTo>
                    <a:pt x="2458694" y="139217"/>
                  </a:lnTo>
                  <a:lnTo>
                    <a:pt x="2460625" y="128282"/>
                  </a:lnTo>
                  <a:close/>
                </a:path>
                <a:path w="2618740" h="166370">
                  <a:moveTo>
                    <a:pt x="2501938" y="138023"/>
                  </a:moveTo>
                  <a:lnTo>
                    <a:pt x="2494673" y="136309"/>
                  </a:lnTo>
                  <a:lnTo>
                    <a:pt x="2487409" y="134594"/>
                  </a:lnTo>
                  <a:lnTo>
                    <a:pt x="2484488" y="145288"/>
                  </a:lnTo>
                  <a:lnTo>
                    <a:pt x="2499931" y="148932"/>
                  </a:lnTo>
                  <a:lnTo>
                    <a:pt x="2501938" y="138023"/>
                  </a:lnTo>
                  <a:close/>
                </a:path>
                <a:path w="2618740" h="166370">
                  <a:moveTo>
                    <a:pt x="2543251" y="147777"/>
                  </a:moveTo>
                  <a:lnTo>
                    <a:pt x="2535986" y="146062"/>
                  </a:lnTo>
                  <a:lnTo>
                    <a:pt x="2528722" y="144348"/>
                  </a:lnTo>
                  <a:lnTo>
                    <a:pt x="2525738" y="155028"/>
                  </a:lnTo>
                  <a:lnTo>
                    <a:pt x="2541181" y="158673"/>
                  </a:lnTo>
                  <a:lnTo>
                    <a:pt x="2543251" y="147777"/>
                  </a:lnTo>
                  <a:close/>
                </a:path>
                <a:path w="2618740" h="166370">
                  <a:moveTo>
                    <a:pt x="2584564" y="157530"/>
                  </a:moveTo>
                  <a:lnTo>
                    <a:pt x="2570035" y="154101"/>
                  </a:lnTo>
                  <a:lnTo>
                    <a:pt x="2566974" y="164769"/>
                  </a:lnTo>
                  <a:lnTo>
                    <a:pt x="2570149" y="165506"/>
                  </a:lnTo>
                  <a:lnTo>
                    <a:pt x="2582989" y="165506"/>
                  </a:lnTo>
                  <a:lnTo>
                    <a:pt x="2584564" y="157530"/>
                  </a:lnTo>
                  <a:close/>
                </a:path>
                <a:path w="2618740" h="166370">
                  <a:moveTo>
                    <a:pt x="2618600" y="165506"/>
                  </a:moveTo>
                  <a:lnTo>
                    <a:pt x="2611336" y="163842"/>
                  </a:lnTo>
                  <a:lnTo>
                    <a:pt x="2610853" y="165506"/>
                  </a:lnTo>
                  <a:lnTo>
                    <a:pt x="2618600" y="16550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6975505" y="7166131"/>
              <a:ext cx="694055" cy="0"/>
            </a:xfrm>
            <a:custGeom>
              <a:avLst/>
              <a:gdLst/>
              <a:ahLst/>
              <a:cxnLst/>
              <a:rect l="l" t="t" r="r" b="b"/>
              <a:pathLst>
                <a:path w="694054" h="0">
                  <a:moveTo>
                    <a:pt x="0" y="0"/>
                  </a:moveTo>
                  <a:lnTo>
                    <a:pt x="693799" y="0"/>
                  </a:lnTo>
                </a:path>
              </a:pathLst>
            </a:custGeom>
            <a:ln w="24502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6181623" y="7166610"/>
              <a:ext cx="2488565" cy="148590"/>
            </a:xfrm>
            <a:custGeom>
              <a:avLst/>
              <a:gdLst/>
              <a:ahLst/>
              <a:cxnLst/>
              <a:rect l="l" t="t" r="r" b="b"/>
              <a:pathLst>
                <a:path w="2488565" h="148590">
                  <a:moveTo>
                    <a:pt x="5765" y="148590"/>
                  </a:moveTo>
                  <a:lnTo>
                    <a:pt x="5435" y="147408"/>
                  </a:lnTo>
                  <a:lnTo>
                    <a:pt x="0" y="148590"/>
                  </a:lnTo>
                  <a:lnTo>
                    <a:pt x="5765" y="148590"/>
                  </a:lnTo>
                  <a:close/>
                </a:path>
                <a:path w="2488565" h="148590">
                  <a:moveTo>
                    <a:pt x="49682" y="148590"/>
                  </a:moveTo>
                  <a:lnTo>
                    <a:pt x="46926" y="138303"/>
                  </a:lnTo>
                  <a:lnTo>
                    <a:pt x="32321" y="141503"/>
                  </a:lnTo>
                  <a:lnTo>
                    <a:pt x="33591" y="148590"/>
                  </a:lnTo>
                  <a:lnTo>
                    <a:pt x="49682" y="148590"/>
                  </a:lnTo>
                  <a:close/>
                </a:path>
                <a:path w="2488565" h="148590">
                  <a:moveTo>
                    <a:pt x="91198" y="139941"/>
                  </a:moveTo>
                  <a:lnTo>
                    <a:pt x="88404" y="129209"/>
                  </a:lnTo>
                  <a:lnTo>
                    <a:pt x="81102" y="130810"/>
                  </a:lnTo>
                  <a:lnTo>
                    <a:pt x="73799" y="132410"/>
                  </a:lnTo>
                  <a:lnTo>
                    <a:pt x="75692" y="143344"/>
                  </a:lnTo>
                  <a:lnTo>
                    <a:pt x="91198" y="139941"/>
                  </a:lnTo>
                  <a:close/>
                </a:path>
                <a:path w="2488565" h="148590">
                  <a:moveTo>
                    <a:pt x="132600" y="130848"/>
                  </a:moveTo>
                  <a:lnTo>
                    <a:pt x="129882" y="120103"/>
                  </a:lnTo>
                  <a:lnTo>
                    <a:pt x="122580" y="121704"/>
                  </a:lnTo>
                  <a:lnTo>
                    <a:pt x="115277" y="123304"/>
                  </a:lnTo>
                  <a:lnTo>
                    <a:pt x="117094" y="134251"/>
                  </a:lnTo>
                  <a:lnTo>
                    <a:pt x="132600" y="130848"/>
                  </a:lnTo>
                  <a:close/>
                </a:path>
                <a:path w="2488565" h="148590">
                  <a:moveTo>
                    <a:pt x="174205" y="122694"/>
                  </a:moveTo>
                  <a:lnTo>
                    <a:pt x="171551" y="111912"/>
                  </a:lnTo>
                  <a:lnTo>
                    <a:pt x="164223" y="113347"/>
                  </a:lnTo>
                  <a:lnTo>
                    <a:pt x="156895" y="114782"/>
                  </a:lnTo>
                  <a:lnTo>
                    <a:pt x="158623" y="125730"/>
                  </a:lnTo>
                  <a:lnTo>
                    <a:pt x="174205" y="122694"/>
                  </a:lnTo>
                  <a:close/>
                </a:path>
                <a:path w="2488565" h="148590">
                  <a:moveTo>
                    <a:pt x="215811" y="114566"/>
                  </a:moveTo>
                  <a:lnTo>
                    <a:pt x="213233" y="103771"/>
                  </a:lnTo>
                  <a:lnTo>
                    <a:pt x="205905" y="105206"/>
                  </a:lnTo>
                  <a:lnTo>
                    <a:pt x="198577" y="106641"/>
                  </a:lnTo>
                  <a:lnTo>
                    <a:pt x="200228" y="117602"/>
                  </a:lnTo>
                  <a:lnTo>
                    <a:pt x="215811" y="114566"/>
                  </a:lnTo>
                  <a:close/>
                </a:path>
                <a:path w="2488565" h="148590">
                  <a:moveTo>
                    <a:pt x="257416" y="106438"/>
                  </a:moveTo>
                  <a:lnTo>
                    <a:pt x="254914" y="95631"/>
                  </a:lnTo>
                  <a:lnTo>
                    <a:pt x="247586" y="97066"/>
                  </a:lnTo>
                  <a:lnTo>
                    <a:pt x="240245" y="98501"/>
                  </a:lnTo>
                  <a:lnTo>
                    <a:pt x="241833" y="109486"/>
                  </a:lnTo>
                  <a:lnTo>
                    <a:pt x="257416" y="106438"/>
                  </a:lnTo>
                  <a:close/>
                </a:path>
                <a:path w="2488565" h="148590">
                  <a:moveTo>
                    <a:pt x="299135" y="99009"/>
                  </a:moveTo>
                  <a:lnTo>
                    <a:pt x="296722" y="88176"/>
                  </a:lnTo>
                  <a:lnTo>
                    <a:pt x="289356" y="89433"/>
                  </a:lnTo>
                  <a:lnTo>
                    <a:pt x="281990" y="90690"/>
                  </a:lnTo>
                  <a:lnTo>
                    <a:pt x="283476" y="101676"/>
                  </a:lnTo>
                  <a:lnTo>
                    <a:pt x="299135" y="99009"/>
                  </a:lnTo>
                  <a:close/>
                </a:path>
                <a:path w="2488565" h="148590">
                  <a:moveTo>
                    <a:pt x="340931" y="91909"/>
                  </a:moveTo>
                  <a:lnTo>
                    <a:pt x="338594" y="81064"/>
                  </a:lnTo>
                  <a:lnTo>
                    <a:pt x="331228" y="82321"/>
                  </a:lnTo>
                  <a:lnTo>
                    <a:pt x="323862" y="83578"/>
                  </a:lnTo>
                  <a:lnTo>
                    <a:pt x="325272" y="94576"/>
                  </a:lnTo>
                  <a:lnTo>
                    <a:pt x="340931" y="91909"/>
                  </a:lnTo>
                  <a:close/>
                </a:path>
                <a:path w="2488565" h="148590">
                  <a:moveTo>
                    <a:pt x="382714" y="84810"/>
                  </a:moveTo>
                  <a:lnTo>
                    <a:pt x="380466" y="73939"/>
                  </a:lnTo>
                  <a:lnTo>
                    <a:pt x="373100" y="75196"/>
                  </a:lnTo>
                  <a:lnTo>
                    <a:pt x="365734" y="76454"/>
                  </a:lnTo>
                  <a:lnTo>
                    <a:pt x="367055" y="87464"/>
                  </a:lnTo>
                  <a:lnTo>
                    <a:pt x="382714" y="84810"/>
                  </a:lnTo>
                  <a:close/>
                </a:path>
                <a:path w="2488565" h="148590">
                  <a:moveTo>
                    <a:pt x="424561" y="78079"/>
                  </a:moveTo>
                  <a:lnTo>
                    <a:pt x="422389" y="67195"/>
                  </a:lnTo>
                  <a:lnTo>
                    <a:pt x="414997" y="68262"/>
                  </a:lnTo>
                  <a:lnTo>
                    <a:pt x="407606" y="69329"/>
                  </a:lnTo>
                  <a:lnTo>
                    <a:pt x="408838" y="80340"/>
                  </a:lnTo>
                  <a:lnTo>
                    <a:pt x="424561" y="78079"/>
                  </a:lnTo>
                  <a:close/>
                </a:path>
                <a:path w="2488565" h="148590">
                  <a:moveTo>
                    <a:pt x="466509" y="72059"/>
                  </a:moveTo>
                  <a:lnTo>
                    <a:pt x="464426" y="61163"/>
                  </a:lnTo>
                  <a:lnTo>
                    <a:pt x="457034" y="62230"/>
                  </a:lnTo>
                  <a:lnTo>
                    <a:pt x="449630" y="63296"/>
                  </a:lnTo>
                  <a:lnTo>
                    <a:pt x="450799" y="74320"/>
                  </a:lnTo>
                  <a:lnTo>
                    <a:pt x="466509" y="72059"/>
                  </a:lnTo>
                  <a:close/>
                </a:path>
                <a:path w="2488565" h="148590">
                  <a:moveTo>
                    <a:pt x="508457" y="66040"/>
                  </a:moveTo>
                  <a:lnTo>
                    <a:pt x="506463" y="55130"/>
                  </a:lnTo>
                  <a:lnTo>
                    <a:pt x="499071" y="56197"/>
                  </a:lnTo>
                  <a:lnTo>
                    <a:pt x="491680" y="57264"/>
                  </a:lnTo>
                  <a:lnTo>
                    <a:pt x="492747" y="68300"/>
                  </a:lnTo>
                  <a:lnTo>
                    <a:pt x="508457" y="66040"/>
                  </a:lnTo>
                  <a:close/>
                </a:path>
                <a:path w="2488565" h="148590">
                  <a:moveTo>
                    <a:pt x="550430" y="60007"/>
                  </a:moveTo>
                  <a:lnTo>
                    <a:pt x="548513" y="49085"/>
                  </a:lnTo>
                  <a:lnTo>
                    <a:pt x="541121" y="50152"/>
                  </a:lnTo>
                  <a:lnTo>
                    <a:pt x="533717" y="51219"/>
                  </a:lnTo>
                  <a:lnTo>
                    <a:pt x="534708" y="62268"/>
                  </a:lnTo>
                  <a:lnTo>
                    <a:pt x="550430" y="60007"/>
                  </a:lnTo>
                  <a:close/>
                </a:path>
                <a:path w="2488565" h="148590">
                  <a:moveTo>
                    <a:pt x="592531" y="55118"/>
                  </a:moveTo>
                  <a:lnTo>
                    <a:pt x="590702" y="44170"/>
                  </a:lnTo>
                  <a:lnTo>
                    <a:pt x="583285" y="45034"/>
                  </a:lnTo>
                  <a:lnTo>
                    <a:pt x="575856" y="45897"/>
                  </a:lnTo>
                  <a:lnTo>
                    <a:pt x="576757" y="56946"/>
                  </a:lnTo>
                  <a:lnTo>
                    <a:pt x="592531" y="55118"/>
                  </a:lnTo>
                  <a:close/>
                </a:path>
                <a:path w="2488565" h="148590">
                  <a:moveTo>
                    <a:pt x="634631" y="50228"/>
                  </a:moveTo>
                  <a:lnTo>
                    <a:pt x="632904" y="39268"/>
                  </a:lnTo>
                  <a:lnTo>
                    <a:pt x="625475" y="40132"/>
                  </a:lnTo>
                  <a:lnTo>
                    <a:pt x="618045" y="40995"/>
                  </a:lnTo>
                  <a:lnTo>
                    <a:pt x="618858" y="52057"/>
                  </a:lnTo>
                  <a:lnTo>
                    <a:pt x="634631" y="50228"/>
                  </a:lnTo>
                  <a:close/>
                </a:path>
                <a:path w="2488565" h="148590">
                  <a:moveTo>
                    <a:pt x="676732" y="45326"/>
                  </a:moveTo>
                  <a:lnTo>
                    <a:pt x="675081" y="34366"/>
                  </a:lnTo>
                  <a:lnTo>
                    <a:pt x="667664" y="35229"/>
                  </a:lnTo>
                  <a:lnTo>
                    <a:pt x="660234" y="36093"/>
                  </a:lnTo>
                  <a:lnTo>
                    <a:pt x="660958" y="47167"/>
                  </a:lnTo>
                  <a:lnTo>
                    <a:pt x="676732" y="45326"/>
                  </a:lnTo>
                  <a:close/>
                </a:path>
                <a:path w="2488565" h="148590">
                  <a:moveTo>
                    <a:pt x="718896" y="41122"/>
                  </a:moveTo>
                  <a:lnTo>
                    <a:pt x="717334" y="30137"/>
                  </a:lnTo>
                  <a:lnTo>
                    <a:pt x="709891" y="30797"/>
                  </a:lnTo>
                  <a:lnTo>
                    <a:pt x="702449" y="31457"/>
                  </a:lnTo>
                  <a:lnTo>
                    <a:pt x="703072" y="42519"/>
                  </a:lnTo>
                  <a:lnTo>
                    <a:pt x="718896" y="41122"/>
                  </a:lnTo>
                  <a:close/>
                </a:path>
                <a:path w="2488565" h="148590">
                  <a:moveTo>
                    <a:pt x="761123" y="37401"/>
                  </a:moveTo>
                  <a:lnTo>
                    <a:pt x="759650" y="26403"/>
                  </a:lnTo>
                  <a:lnTo>
                    <a:pt x="752208" y="27063"/>
                  </a:lnTo>
                  <a:lnTo>
                    <a:pt x="744766" y="27724"/>
                  </a:lnTo>
                  <a:lnTo>
                    <a:pt x="745299" y="38798"/>
                  </a:lnTo>
                  <a:lnTo>
                    <a:pt x="761123" y="37401"/>
                  </a:lnTo>
                  <a:close/>
                </a:path>
                <a:path w="2488565" h="148590">
                  <a:moveTo>
                    <a:pt x="803338" y="33693"/>
                  </a:moveTo>
                  <a:lnTo>
                    <a:pt x="801954" y="22682"/>
                  </a:lnTo>
                  <a:lnTo>
                    <a:pt x="794512" y="23342"/>
                  </a:lnTo>
                  <a:lnTo>
                    <a:pt x="787069" y="24003"/>
                  </a:lnTo>
                  <a:lnTo>
                    <a:pt x="787514" y="35077"/>
                  </a:lnTo>
                  <a:lnTo>
                    <a:pt x="803338" y="33693"/>
                  </a:lnTo>
                  <a:close/>
                </a:path>
                <a:path w="2488565" h="148590">
                  <a:moveTo>
                    <a:pt x="1530019" y="1092"/>
                  </a:moveTo>
                  <a:lnTo>
                    <a:pt x="1522564" y="546"/>
                  </a:lnTo>
                  <a:lnTo>
                    <a:pt x="1515110" y="0"/>
                  </a:lnTo>
                  <a:lnTo>
                    <a:pt x="1513890" y="11023"/>
                  </a:lnTo>
                  <a:lnTo>
                    <a:pt x="1529715" y="12179"/>
                  </a:lnTo>
                  <a:lnTo>
                    <a:pt x="1530019" y="1092"/>
                  </a:lnTo>
                  <a:close/>
                </a:path>
                <a:path w="2488565" h="148590">
                  <a:moveTo>
                    <a:pt x="1572374" y="4191"/>
                  </a:moveTo>
                  <a:lnTo>
                    <a:pt x="1564919" y="3644"/>
                  </a:lnTo>
                  <a:lnTo>
                    <a:pt x="1557464" y="3098"/>
                  </a:lnTo>
                  <a:lnTo>
                    <a:pt x="1556156" y="14122"/>
                  </a:lnTo>
                  <a:lnTo>
                    <a:pt x="1571980" y="15278"/>
                  </a:lnTo>
                  <a:lnTo>
                    <a:pt x="1572374" y="4191"/>
                  </a:lnTo>
                  <a:close/>
                </a:path>
                <a:path w="2488565" h="148590">
                  <a:moveTo>
                    <a:pt x="1614716" y="7277"/>
                  </a:moveTo>
                  <a:lnTo>
                    <a:pt x="1607261" y="6731"/>
                  </a:lnTo>
                  <a:lnTo>
                    <a:pt x="1599806" y="6184"/>
                  </a:lnTo>
                  <a:lnTo>
                    <a:pt x="1598409" y="17195"/>
                  </a:lnTo>
                  <a:lnTo>
                    <a:pt x="1614246" y="18351"/>
                  </a:lnTo>
                  <a:lnTo>
                    <a:pt x="1614716" y="7277"/>
                  </a:lnTo>
                  <a:close/>
                </a:path>
                <a:path w="2488565" h="148590">
                  <a:moveTo>
                    <a:pt x="1656981" y="11315"/>
                  </a:moveTo>
                  <a:lnTo>
                    <a:pt x="1649552" y="10541"/>
                  </a:lnTo>
                  <a:lnTo>
                    <a:pt x="1642122" y="9779"/>
                  </a:lnTo>
                  <a:lnTo>
                    <a:pt x="1640636" y="20764"/>
                  </a:lnTo>
                  <a:lnTo>
                    <a:pt x="1656422" y="22390"/>
                  </a:lnTo>
                  <a:lnTo>
                    <a:pt x="1656981" y="11315"/>
                  </a:lnTo>
                  <a:close/>
                </a:path>
                <a:path w="2488565" h="148590">
                  <a:moveTo>
                    <a:pt x="1699209" y="15671"/>
                  </a:moveTo>
                  <a:lnTo>
                    <a:pt x="1691779" y="14909"/>
                  </a:lnTo>
                  <a:lnTo>
                    <a:pt x="1684350" y="14147"/>
                  </a:lnTo>
                  <a:lnTo>
                    <a:pt x="1682788" y="25120"/>
                  </a:lnTo>
                  <a:lnTo>
                    <a:pt x="1698574" y="26746"/>
                  </a:lnTo>
                  <a:lnTo>
                    <a:pt x="1699209" y="15671"/>
                  </a:lnTo>
                  <a:close/>
                </a:path>
                <a:path w="2488565" h="148590">
                  <a:moveTo>
                    <a:pt x="1741449" y="20027"/>
                  </a:moveTo>
                  <a:lnTo>
                    <a:pt x="1734019" y="19265"/>
                  </a:lnTo>
                  <a:lnTo>
                    <a:pt x="1726590" y="18503"/>
                  </a:lnTo>
                  <a:lnTo>
                    <a:pt x="1724939" y="29464"/>
                  </a:lnTo>
                  <a:lnTo>
                    <a:pt x="1740725" y="31102"/>
                  </a:lnTo>
                  <a:lnTo>
                    <a:pt x="1741449" y="20027"/>
                  </a:lnTo>
                  <a:close/>
                </a:path>
                <a:path w="2488565" h="148590">
                  <a:moveTo>
                    <a:pt x="1783676" y="24396"/>
                  </a:moveTo>
                  <a:lnTo>
                    <a:pt x="1776247" y="23634"/>
                  </a:lnTo>
                  <a:lnTo>
                    <a:pt x="1768817" y="22872"/>
                  </a:lnTo>
                  <a:lnTo>
                    <a:pt x="1767090" y="33832"/>
                  </a:lnTo>
                  <a:lnTo>
                    <a:pt x="1782876" y="35458"/>
                  </a:lnTo>
                  <a:lnTo>
                    <a:pt x="1783676" y="24396"/>
                  </a:lnTo>
                  <a:close/>
                </a:path>
                <a:path w="2488565" h="148590">
                  <a:moveTo>
                    <a:pt x="1825802" y="29705"/>
                  </a:moveTo>
                  <a:lnTo>
                    <a:pt x="1818398" y="28714"/>
                  </a:lnTo>
                  <a:lnTo>
                    <a:pt x="1810994" y="27724"/>
                  </a:lnTo>
                  <a:lnTo>
                    <a:pt x="1809178" y="38671"/>
                  </a:lnTo>
                  <a:lnTo>
                    <a:pt x="1824913" y="40767"/>
                  </a:lnTo>
                  <a:lnTo>
                    <a:pt x="1825802" y="29705"/>
                  </a:lnTo>
                  <a:close/>
                </a:path>
                <a:path w="2488565" h="148590">
                  <a:moveTo>
                    <a:pt x="1867890" y="35318"/>
                  </a:moveTo>
                  <a:lnTo>
                    <a:pt x="1860486" y="34328"/>
                  </a:lnTo>
                  <a:lnTo>
                    <a:pt x="1853082" y="33337"/>
                  </a:lnTo>
                  <a:lnTo>
                    <a:pt x="1851190" y="44272"/>
                  </a:lnTo>
                  <a:lnTo>
                    <a:pt x="1866925" y="46367"/>
                  </a:lnTo>
                  <a:lnTo>
                    <a:pt x="1867890" y="35318"/>
                  </a:lnTo>
                  <a:close/>
                </a:path>
                <a:path w="2488565" h="148590">
                  <a:moveTo>
                    <a:pt x="1909978" y="40932"/>
                  </a:moveTo>
                  <a:lnTo>
                    <a:pt x="1902574" y="39941"/>
                  </a:lnTo>
                  <a:lnTo>
                    <a:pt x="1895170" y="38950"/>
                  </a:lnTo>
                  <a:lnTo>
                    <a:pt x="1893201" y="49872"/>
                  </a:lnTo>
                  <a:lnTo>
                    <a:pt x="1908937" y="51968"/>
                  </a:lnTo>
                  <a:lnTo>
                    <a:pt x="1909978" y="40932"/>
                  </a:lnTo>
                  <a:close/>
                </a:path>
                <a:path w="2488565" h="148590">
                  <a:moveTo>
                    <a:pt x="1952053" y="46558"/>
                  </a:moveTo>
                  <a:lnTo>
                    <a:pt x="1944649" y="45567"/>
                  </a:lnTo>
                  <a:lnTo>
                    <a:pt x="1937245" y="44577"/>
                  </a:lnTo>
                  <a:lnTo>
                    <a:pt x="1935200" y="55486"/>
                  </a:lnTo>
                  <a:lnTo>
                    <a:pt x="1950935" y="57581"/>
                  </a:lnTo>
                  <a:lnTo>
                    <a:pt x="1952053" y="46558"/>
                  </a:lnTo>
                  <a:close/>
                </a:path>
                <a:path w="2488565" h="148590">
                  <a:moveTo>
                    <a:pt x="1994014" y="52959"/>
                  </a:moveTo>
                  <a:lnTo>
                    <a:pt x="1986648" y="51752"/>
                  </a:lnTo>
                  <a:lnTo>
                    <a:pt x="1979269" y="50546"/>
                  </a:lnTo>
                  <a:lnTo>
                    <a:pt x="1977148" y="61429"/>
                  </a:lnTo>
                  <a:lnTo>
                    <a:pt x="1992820" y="63995"/>
                  </a:lnTo>
                  <a:lnTo>
                    <a:pt x="1994014" y="52959"/>
                  </a:lnTo>
                  <a:close/>
                </a:path>
                <a:path w="2488565" h="148590">
                  <a:moveTo>
                    <a:pt x="2035911" y="59804"/>
                  </a:moveTo>
                  <a:lnTo>
                    <a:pt x="2028545" y="58597"/>
                  </a:lnTo>
                  <a:lnTo>
                    <a:pt x="2021166" y="57391"/>
                  </a:lnTo>
                  <a:lnTo>
                    <a:pt x="2018969" y="68262"/>
                  </a:lnTo>
                  <a:lnTo>
                    <a:pt x="2034641" y="70827"/>
                  </a:lnTo>
                  <a:lnTo>
                    <a:pt x="2035911" y="59804"/>
                  </a:lnTo>
                  <a:close/>
                </a:path>
                <a:path w="2488565" h="148590">
                  <a:moveTo>
                    <a:pt x="2077821" y="66649"/>
                  </a:moveTo>
                  <a:lnTo>
                    <a:pt x="2070455" y="65443"/>
                  </a:lnTo>
                  <a:lnTo>
                    <a:pt x="2063076" y="64236"/>
                  </a:lnTo>
                  <a:lnTo>
                    <a:pt x="2060803" y="75095"/>
                  </a:lnTo>
                  <a:lnTo>
                    <a:pt x="2076475" y="77660"/>
                  </a:lnTo>
                  <a:lnTo>
                    <a:pt x="2077821" y="66649"/>
                  </a:lnTo>
                  <a:close/>
                </a:path>
                <a:path w="2488565" h="148590">
                  <a:moveTo>
                    <a:pt x="2119719" y="73507"/>
                  </a:moveTo>
                  <a:lnTo>
                    <a:pt x="2112353" y="72301"/>
                  </a:lnTo>
                  <a:lnTo>
                    <a:pt x="2104974" y="71094"/>
                  </a:lnTo>
                  <a:lnTo>
                    <a:pt x="2102624" y="81940"/>
                  </a:lnTo>
                  <a:lnTo>
                    <a:pt x="2118296" y="84505"/>
                  </a:lnTo>
                  <a:lnTo>
                    <a:pt x="2119719" y="73507"/>
                  </a:lnTo>
                  <a:close/>
                </a:path>
                <a:path w="2488565" h="148590">
                  <a:moveTo>
                    <a:pt x="2161527" y="80860"/>
                  </a:moveTo>
                  <a:lnTo>
                    <a:pt x="2154199" y="79438"/>
                  </a:lnTo>
                  <a:lnTo>
                    <a:pt x="2146858" y="78028"/>
                  </a:lnTo>
                  <a:lnTo>
                    <a:pt x="2144445" y="88836"/>
                  </a:lnTo>
                  <a:lnTo>
                    <a:pt x="2160028" y="91846"/>
                  </a:lnTo>
                  <a:lnTo>
                    <a:pt x="2161527" y="80860"/>
                  </a:lnTo>
                  <a:close/>
                </a:path>
                <a:path w="2488565" h="148590">
                  <a:moveTo>
                    <a:pt x="2203221" y="88887"/>
                  </a:moveTo>
                  <a:lnTo>
                    <a:pt x="2195880" y="87477"/>
                  </a:lnTo>
                  <a:lnTo>
                    <a:pt x="2188540" y="86067"/>
                  </a:lnTo>
                  <a:lnTo>
                    <a:pt x="2186051" y="96862"/>
                  </a:lnTo>
                  <a:lnTo>
                    <a:pt x="2201646" y="99872"/>
                  </a:lnTo>
                  <a:lnTo>
                    <a:pt x="2203221" y="88887"/>
                  </a:lnTo>
                  <a:close/>
                </a:path>
                <a:path w="2488565" h="148590">
                  <a:moveTo>
                    <a:pt x="2244890" y="96951"/>
                  </a:moveTo>
                  <a:lnTo>
                    <a:pt x="2237562" y="95529"/>
                  </a:lnTo>
                  <a:lnTo>
                    <a:pt x="2230221" y="94119"/>
                  </a:lnTo>
                  <a:lnTo>
                    <a:pt x="2227669" y="104902"/>
                  </a:lnTo>
                  <a:lnTo>
                    <a:pt x="2243251" y="107911"/>
                  </a:lnTo>
                  <a:lnTo>
                    <a:pt x="2244890" y="96951"/>
                  </a:lnTo>
                  <a:close/>
                </a:path>
                <a:path w="2488565" h="148590">
                  <a:moveTo>
                    <a:pt x="2286571" y="104990"/>
                  </a:moveTo>
                  <a:lnTo>
                    <a:pt x="2279243" y="103568"/>
                  </a:lnTo>
                  <a:lnTo>
                    <a:pt x="2271903" y="102158"/>
                  </a:lnTo>
                  <a:lnTo>
                    <a:pt x="2269274" y="112928"/>
                  </a:lnTo>
                  <a:lnTo>
                    <a:pt x="2284869" y="115938"/>
                  </a:lnTo>
                  <a:lnTo>
                    <a:pt x="2286571" y="104990"/>
                  </a:lnTo>
                  <a:close/>
                </a:path>
                <a:path w="2488565" h="148590">
                  <a:moveTo>
                    <a:pt x="2328265" y="113055"/>
                  </a:moveTo>
                  <a:lnTo>
                    <a:pt x="2320937" y="111620"/>
                  </a:lnTo>
                  <a:lnTo>
                    <a:pt x="2313597" y="110197"/>
                  </a:lnTo>
                  <a:lnTo>
                    <a:pt x="2310892" y="120967"/>
                  </a:lnTo>
                  <a:lnTo>
                    <a:pt x="2326487" y="123990"/>
                  </a:lnTo>
                  <a:lnTo>
                    <a:pt x="2328265" y="113055"/>
                  </a:lnTo>
                  <a:close/>
                </a:path>
                <a:path w="2488565" h="148590">
                  <a:moveTo>
                    <a:pt x="2369693" y="122313"/>
                  </a:moveTo>
                  <a:lnTo>
                    <a:pt x="2362403" y="120688"/>
                  </a:lnTo>
                  <a:lnTo>
                    <a:pt x="2355113" y="119062"/>
                  </a:lnTo>
                  <a:lnTo>
                    <a:pt x="2352344" y="129806"/>
                  </a:lnTo>
                  <a:lnTo>
                    <a:pt x="2367838" y="133248"/>
                  </a:lnTo>
                  <a:lnTo>
                    <a:pt x="2369693" y="122313"/>
                  </a:lnTo>
                  <a:close/>
                </a:path>
                <a:path w="2488565" h="148590">
                  <a:moveTo>
                    <a:pt x="2411133" y="131521"/>
                  </a:moveTo>
                  <a:lnTo>
                    <a:pt x="2403843" y="129895"/>
                  </a:lnTo>
                  <a:lnTo>
                    <a:pt x="2396553" y="128270"/>
                  </a:lnTo>
                  <a:lnTo>
                    <a:pt x="2393708" y="139001"/>
                  </a:lnTo>
                  <a:lnTo>
                    <a:pt x="2409215" y="142443"/>
                  </a:lnTo>
                  <a:lnTo>
                    <a:pt x="2411133" y="131521"/>
                  </a:lnTo>
                  <a:close/>
                </a:path>
                <a:path w="2488565" h="148590">
                  <a:moveTo>
                    <a:pt x="2452573" y="140741"/>
                  </a:moveTo>
                  <a:lnTo>
                    <a:pt x="2437993" y="137490"/>
                  </a:lnTo>
                  <a:lnTo>
                    <a:pt x="2435085" y="148209"/>
                  </a:lnTo>
                  <a:lnTo>
                    <a:pt x="2436850" y="148590"/>
                  </a:lnTo>
                  <a:lnTo>
                    <a:pt x="2451150" y="148590"/>
                  </a:lnTo>
                  <a:lnTo>
                    <a:pt x="2452573" y="140741"/>
                  </a:lnTo>
                  <a:close/>
                </a:path>
                <a:path w="2488565" h="148590">
                  <a:moveTo>
                    <a:pt x="2487955" y="148590"/>
                  </a:moveTo>
                  <a:lnTo>
                    <a:pt x="2479433" y="146697"/>
                  </a:lnTo>
                  <a:lnTo>
                    <a:pt x="2478900" y="148590"/>
                  </a:lnTo>
                  <a:lnTo>
                    <a:pt x="2487955" y="14859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7011014" y="7185191"/>
              <a:ext cx="652145" cy="0"/>
            </a:xfrm>
            <a:custGeom>
              <a:avLst/>
              <a:gdLst/>
              <a:ahLst/>
              <a:cxnLst/>
              <a:rect l="l" t="t" r="r" b="b"/>
              <a:pathLst>
                <a:path w="652145" h="0">
                  <a:moveTo>
                    <a:pt x="0" y="0"/>
                  </a:moveTo>
                  <a:lnTo>
                    <a:pt x="651565" y="0"/>
                  </a:lnTo>
                </a:path>
              </a:pathLst>
            </a:custGeom>
            <a:ln w="25560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6332575" y="7180084"/>
              <a:ext cx="2333625" cy="135255"/>
            </a:xfrm>
            <a:custGeom>
              <a:avLst/>
              <a:gdLst/>
              <a:ahLst/>
              <a:cxnLst/>
              <a:rect l="l" t="t" r="r" b="b"/>
              <a:pathLst>
                <a:path w="2333625" h="135254">
                  <a:moveTo>
                    <a:pt x="16294" y="135115"/>
                  </a:moveTo>
                  <a:lnTo>
                    <a:pt x="14655" y="128765"/>
                  </a:lnTo>
                  <a:lnTo>
                    <a:pt x="0" y="131762"/>
                  </a:lnTo>
                  <a:lnTo>
                    <a:pt x="571" y="135115"/>
                  </a:lnTo>
                  <a:lnTo>
                    <a:pt x="16294" y="135115"/>
                  </a:lnTo>
                  <a:close/>
                </a:path>
                <a:path w="2333625" h="135254">
                  <a:moveTo>
                    <a:pt x="58966" y="131000"/>
                  </a:moveTo>
                  <a:lnTo>
                    <a:pt x="56286" y="120243"/>
                  </a:lnTo>
                  <a:lnTo>
                    <a:pt x="48958" y="121742"/>
                  </a:lnTo>
                  <a:lnTo>
                    <a:pt x="41630" y="123240"/>
                  </a:lnTo>
                  <a:lnTo>
                    <a:pt x="43395" y="134188"/>
                  </a:lnTo>
                  <a:lnTo>
                    <a:pt x="58966" y="131000"/>
                  </a:lnTo>
                  <a:close/>
                </a:path>
                <a:path w="2333625" h="135254">
                  <a:moveTo>
                    <a:pt x="100507" y="122504"/>
                  </a:moveTo>
                  <a:lnTo>
                    <a:pt x="97904" y="111721"/>
                  </a:lnTo>
                  <a:lnTo>
                    <a:pt x="90576" y="113220"/>
                  </a:lnTo>
                  <a:lnTo>
                    <a:pt x="83248" y="114719"/>
                  </a:lnTo>
                  <a:lnTo>
                    <a:pt x="84937" y="125691"/>
                  </a:lnTo>
                  <a:lnTo>
                    <a:pt x="100507" y="122504"/>
                  </a:lnTo>
                  <a:close/>
                </a:path>
                <a:path w="2333625" h="135254">
                  <a:moveTo>
                    <a:pt x="142151" y="114566"/>
                  </a:moveTo>
                  <a:lnTo>
                    <a:pt x="139623" y="103759"/>
                  </a:lnTo>
                  <a:lnTo>
                    <a:pt x="132270" y="105079"/>
                  </a:lnTo>
                  <a:lnTo>
                    <a:pt x="124917" y="106400"/>
                  </a:lnTo>
                  <a:lnTo>
                    <a:pt x="126517" y="117373"/>
                  </a:lnTo>
                  <a:lnTo>
                    <a:pt x="142151" y="114566"/>
                  </a:lnTo>
                  <a:close/>
                </a:path>
                <a:path w="2333625" h="135254">
                  <a:moveTo>
                    <a:pt x="183883" y="107048"/>
                  </a:moveTo>
                  <a:lnTo>
                    <a:pt x="181432" y="96227"/>
                  </a:lnTo>
                  <a:lnTo>
                    <a:pt x="174078" y="97548"/>
                  </a:lnTo>
                  <a:lnTo>
                    <a:pt x="166725" y="98869"/>
                  </a:lnTo>
                  <a:lnTo>
                    <a:pt x="168249" y="109855"/>
                  </a:lnTo>
                  <a:lnTo>
                    <a:pt x="183883" y="107048"/>
                  </a:lnTo>
                  <a:close/>
                </a:path>
                <a:path w="2333625" h="135254">
                  <a:moveTo>
                    <a:pt x="225628" y="99529"/>
                  </a:moveTo>
                  <a:lnTo>
                    <a:pt x="223253" y="88696"/>
                  </a:lnTo>
                  <a:lnTo>
                    <a:pt x="215900" y="90017"/>
                  </a:lnTo>
                  <a:lnTo>
                    <a:pt x="208546" y="91338"/>
                  </a:lnTo>
                  <a:lnTo>
                    <a:pt x="209981" y="102349"/>
                  </a:lnTo>
                  <a:lnTo>
                    <a:pt x="225628" y="99529"/>
                  </a:lnTo>
                  <a:close/>
                </a:path>
                <a:path w="2333625" h="135254">
                  <a:moveTo>
                    <a:pt x="267398" y="92265"/>
                  </a:moveTo>
                  <a:lnTo>
                    <a:pt x="265112" y="81407"/>
                  </a:lnTo>
                  <a:lnTo>
                    <a:pt x="257721" y="82550"/>
                  </a:lnTo>
                  <a:lnTo>
                    <a:pt x="250342" y="83781"/>
                  </a:lnTo>
                  <a:lnTo>
                    <a:pt x="251714" y="94792"/>
                  </a:lnTo>
                  <a:lnTo>
                    <a:pt x="259549" y="93484"/>
                  </a:lnTo>
                  <a:lnTo>
                    <a:pt x="267398" y="92265"/>
                  </a:lnTo>
                  <a:close/>
                </a:path>
                <a:path w="2333625" h="135254">
                  <a:moveTo>
                    <a:pt x="309308" y="85813"/>
                  </a:moveTo>
                  <a:lnTo>
                    <a:pt x="307111" y="74930"/>
                  </a:lnTo>
                  <a:lnTo>
                    <a:pt x="299720" y="76073"/>
                  </a:lnTo>
                  <a:lnTo>
                    <a:pt x="292328" y="77216"/>
                  </a:lnTo>
                  <a:lnTo>
                    <a:pt x="293611" y="88226"/>
                  </a:lnTo>
                  <a:lnTo>
                    <a:pt x="309308" y="85813"/>
                  </a:lnTo>
                  <a:close/>
                </a:path>
                <a:path w="2333625" h="135254">
                  <a:moveTo>
                    <a:pt x="351205" y="79362"/>
                  </a:moveTo>
                  <a:lnTo>
                    <a:pt x="349097" y="68465"/>
                  </a:lnTo>
                  <a:lnTo>
                    <a:pt x="341706" y="69608"/>
                  </a:lnTo>
                  <a:lnTo>
                    <a:pt x="334314" y="70751"/>
                  </a:lnTo>
                  <a:lnTo>
                    <a:pt x="335508" y="81775"/>
                  </a:lnTo>
                  <a:lnTo>
                    <a:pt x="351205" y="79362"/>
                  </a:lnTo>
                  <a:close/>
                </a:path>
                <a:path w="2333625" h="135254">
                  <a:moveTo>
                    <a:pt x="393128" y="72885"/>
                  </a:moveTo>
                  <a:lnTo>
                    <a:pt x="391096" y="61988"/>
                  </a:lnTo>
                  <a:lnTo>
                    <a:pt x="383705" y="63131"/>
                  </a:lnTo>
                  <a:lnTo>
                    <a:pt x="376313" y="64274"/>
                  </a:lnTo>
                  <a:lnTo>
                    <a:pt x="377431" y="75311"/>
                  </a:lnTo>
                  <a:lnTo>
                    <a:pt x="393128" y="72885"/>
                  </a:lnTo>
                  <a:close/>
                </a:path>
                <a:path w="2333625" h="135254">
                  <a:moveTo>
                    <a:pt x="435165" y="67398"/>
                  </a:moveTo>
                  <a:lnTo>
                    <a:pt x="433222" y="56476"/>
                  </a:lnTo>
                  <a:lnTo>
                    <a:pt x="425805" y="57416"/>
                  </a:lnTo>
                  <a:lnTo>
                    <a:pt x="418388" y="58356"/>
                  </a:lnTo>
                  <a:lnTo>
                    <a:pt x="419417" y="69405"/>
                  </a:lnTo>
                  <a:lnTo>
                    <a:pt x="435165" y="67398"/>
                  </a:lnTo>
                  <a:close/>
                </a:path>
                <a:path w="2333625" h="135254">
                  <a:moveTo>
                    <a:pt x="477240" y="62052"/>
                  </a:moveTo>
                  <a:lnTo>
                    <a:pt x="475373" y="51117"/>
                  </a:lnTo>
                  <a:lnTo>
                    <a:pt x="467956" y="52057"/>
                  </a:lnTo>
                  <a:lnTo>
                    <a:pt x="460540" y="52997"/>
                  </a:lnTo>
                  <a:lnTo>
                    <a:pt x="461479" y="64058"/>
                  </a:lnTo>
                  <a:lnTo>
                    <a:pt x="477240" y="62052"/>
                  </a:lnTo>
                  <a:close/>
                </a:path>
                <a:path w="2333625" h="135254">
                  <a:moveTo>
                    <a:pt x="519290" y="56705"/>
                  </a:moveTo>
                  <a:lnTo>
                    <a:pt x="517512" y="45758"/>
                  </a:lnTo>
                  <a:lnTo>
                    <a:pt x="510095" y="46697"/>
                  </a:lnTo>
                  <a:lnTo>
                    <a:pt x="502678" y="47637"/>
                  </a:lnTo>
                  <a:lnTo>
                    <a:pt x="503529" y="58712"/>
                  </a:lnTo>
                  <a:lnTo>
                    <a:pt x="519290" y="56705"/>
                  </a:lnTo>
                  <a:close/>
                </a:path>
                <a:path w="2333625" h="135254">
                  <a:moveTo>
                    <a:pt x="561416" y="51866"/>
                  </a:moveTo>
                  <a:lnTo>
                    <a:pt x="559727" y="40894"/>
                  </a:lnTo>
                  <a:lnTo>
                    <a:pt x="552284" y="41630"/>
                  </a:lnTo>
                  <a:lnTo>
                    <a:pt x="544842" y="42367"/>
                  </a:lnTo>
                  <a:lnTo>
                    <a:pt x="545604" y="53428"/>
                  </a:lnTo>
                  <a:lnTo>
                    <a:pt x="561416" y="51866"/>
                  </a:lnTo>
                  <a:close/>
                </a:path>
                <a:path w="2333625" h="135254">
                  <a:moveTo>
                    <a:pt x="603605" y="47663"/>
                  </a:moveTo>
                  <a:lnTo>
                    <a:pt x="602005" y="36690"/>
                  </a:lnTo>
                  <a:lnTo>
                    <a:pt x="594563" y="37426"/>
                  </a:lnTo>
                  <a:lnTo>
                    <a:pt x="587121" y="38163"/>
                  </a:lnTo>
                  <a:lnTo>
                    <a:pt x="587794" y="49237"/>
                  </a:lnTo>
                  <a:lnTo>
                    <a:pt x="603605" y="47663"/>
                  </a:lnTo>
                  <a:close/>
                </a:path>
                <a:path w="2333625" h="135254">
                  <a:moveTo>
                    <a:pt x="645807" y="43472"/>
                  </a:moveTo>
                  <a:lnTo>
                    <a:pt x="644296" y="32486"/>
                  </a:lnTo>
                  <a:lnTo>
                    <a:pt x="636854" y="33223"/>
                  </a:lnTo>
                  <a:lnTo>
                    <a:pt x="629412" y="33959"/>
                  </a:lnTo>
                  <a:lnTo>
                    <a:pt x="629996" y="45046"/>
                  </a:lnTo>
                  <a:lnTo>
                    <a:pt x="645807" y="43472"/>
                  </a:lnTo>
                  <a:close/>
                </a:path>
                <a:path w="2333625" h="135254">
                  <a:moveTo>
                    <a:pt x="687997" y="39268"/>
                  </a:moveTo>
                  <a:lnTo>
                    <a:pt x="686574" y="28282"/>
                  </a:lnTo>
                  <a:lnTo>
                    <a:pt x="679132" y="29019"/>
                  </a:lnTo>
                  <a:lnTo>
                    <a:pt x="671690" y="29756"/>
                  </a:lnTo>
                  <a:lnTo>
                    <a:pt x="672185" y="40843"/>
                  </a:lnTo>
                  <a:lnTo>
                    <a:pt x="687997" y="39268"/>
                  </a:lnTo>
                  <a:close/>
                </a:path>
                <a:path w="2333625" h="135254">
                  <a:moveTo>
                    <a:pt x="730288" y="36233"/>
                  </a:moveTo>
                  <a:lnTo>
                    <a:pt x="728941" y="25209"/>
                  </a:lnTo>
                  <a:lnTo>
                    <a:pt x="721487" y="25742"/>
                  </a:lnTo>
                  <a:lnTo>
                    <a:pt x="714032" y="26276"/>
                  </a:lnTo>
                  <a:lnTo>
                    <a:pt x="714438" y="37350"/>
                  </a:lnTo>
                  <a:lnTo>
                    <a:pt x="730288" y="36233"/>
                  </a:lnTo>
                  <a:close/>
                </a:path>
                <a:path w="2333625" h="135254">
                  <a:moveTo>
                    <a:pt x="772591" y="33223"/>
                  </a:moveTo>
                  <a:lnTo>
                    <a:pt x="771334" y="22199"/>
                  </a:lnTo>
                  <a:lnTo>
                    <a:pt x="763879" y="22733"/>
                  </a:lnTo>
                  <a:lnTo>
                    <a:pt x="756424" y="23266"/>
                  </a:lnTo>
                  <a:lnTo>
                    <a:pt x="756742" y="34353"/>
                  </a:lnTo>
                  <a:lnTo>
                    <a:pt x="772591" y="33223"/>
                  </a:lnTo>
                  <a:close/>
                </a:path>
                <a:path w="2333625" h="135254">
                  <a:moveTo>
                    <a:pt x="1372400" y="889"/>
                  </a:moveTo>
                  <a:lnTo>
                    <a:pt x="1364945" y="444"/>
                  </a:lnTo>
                  <a:lnTo>
                    <a:pt x="1357490" y="0"/>
                  </a:lnTo>
                  <a:lnTo>
                    <a:pt x="1356410" y="11036"/>
                  </a:lnTo>
                  <a:lnTo>
                    <a:pt x="1372260" y="11988"/>
                  </a:lnTo>
                  <a:lnTo>
                    <a:pt x="1372400" y="889"/>
                  </a:lnTo>
                  <a:close/>
                </a:path>
                <a:path w="2333625" h="135254">
                  <a:moveTo>
                    <a:pt x="1414792" y="3429"/>
                  </a:moveTo>
                  <a:lnTo>
                    <a:pt x="1407337" y="2984"/>
                  </a:lnTo>
                  <a:lnTo>
                    <a:pt x="1399882" y="2540"/>
                  </a:lnTo>
                  <a:lnTo>
                    <a:pt x="1398714" y="13563"/>
                  </a:lnTo>
                  <a:lnTo>
                    <a:pt x="1414576" y="14516"/>
                  </a:lnTo>
                  <a:lnTo>
                    <a:pt x="1414792" y="3429"/>
                  </a:lnTo>
                  <a:close/>
                </a:path>
                <a:path w="2333625" h="135254">
                  <a:moveTo>
                    <a:pt x="1457185" y="5969"/>
                  </a:moveTo>
                  <a:lnTo>
                    <a:pt x="1449730" y="5524"/>
                  </a:lnTo>
                  <a:lnTo>
                    <a:pt x="1442275" y="5080"/>
                  </a:lnTo>
                  <a:lnTo>
                    <a:pt x="1441030" y="16103"/>
                  </a:lnTo>
                  <a:lnTo>
                    <a:pt x="1456880" y="17056"/>
                  </a:lnTo>
                  <a:lnTo>
                    <a:pt x="1457185" y="5969"/>
                  </a:lnTo>
                  <a:close/>
                </a:path>
                <a:path w="2333625" h="135254">
                  <a:moveTo>
                    <a:pt x="1499527" y="9258"/>
                  </a:moveTo>
                  <a:lnTo>
                    <a:pt x="1492084" y="8585"/>
                  </a:lnTo>
                  <a:lnTo>
                    <a:pt x="1484642" y="7912"/>
                  </a:lnTo>
                  <a:lnTo>
                    <a:pt x="1483321" y="18923"/>
                  </a:lnTo>
                  <a:lnTo>
                    <a:pt x="1499133" y="20345"/>
                  </a:lnTo>
                  <a:lnTo>
                    <a:pt x="1499527" y="9258"/>
                  </a:lnTo>
                  <a:close/>
                </a:path>
                <a:path w="2333625" h="135254">
                  <a:moveTo>
                    <a:pt x="1541830" y="13068"/>
                  </a:moveTo>
                  <a:lnTo>
                    <a:pt x="1534388" y="12395"/>
                  </a:lnTo>
                  <a:lnTo>
                    <a:pt x="1526946" y="11722"/>
                  </a:lnTo>
                  <a:lnTo>
                    <a:pt x="1525536" y="22720"/>
                  </a:lnTo>
                  <a:lnTo>
                    <a:pt x="1541348" y="24155"/>
                  </a:lnTo>
                  <a:lnTo>
                    <a:pt x="1541830" y="13068"/>
                  </a:lnTo>
                  <a:close/>
                </a:path>
                <a:path w="2333625" h="135254">
                  <a:moveTo>
                    <a:pt x="1584121" y="16878"/>
                  </a:moveTo>
                  <a:lnTo>
                    <a:pt x="1576679" y="16205"/>
                  </a:lnTo>
                  <a:lnTo>
                    <a:pt x="1569237" y="15532"/>
                  </a:lnTo>
                  <a:lnTo>
                    <a:pt x="1567738" y="26530"/>
                  </a:lnTo>
                  <a:lnTo>
                    <a:pt x="1583563" y="27952"/>
                  </a:lnTo>
                  <a:lnTo>
                    <a:pt x="1584121" y="16878"/>
                  </a:lnTo>
                  <a:close/>
                </a:path>
                <a:path w="2333625" h="135254">
                  <a:moveTo>
                    <a:pt x="1626425" y="20688"/>
                  </a:moveTo>
                  <a:lnTo>
                    <a:pt x="1618983" y="20015"/>
                  </a:lnTo>
                  <a:lnTo>
                    <a:pt x="1611541" y="19342"/>
                  </a:lnTo>
                  <a:lnTo>
                    <a:pt x="1609966" y="30327"/>
                  </a:lnTo>
                  <a:lnTo>
                    <a:pt x="1625777" y="31750"/>
                  </a:lnTo>
                  <a:lnTo>
                    <a:pt x="1626425" y="20688"/>
                  </a:lnTo>
                  <a:close/>
                </a:path>
                <a:path w="2333625" h="135254">
                  <a:moveTo>
                    <a:pt x="1668640" y="25234"/>
                  </a:moveTo>
                  <a:lnTo>
                    <a:pt x="1661223" y="24345"/>
                  </a:lnTo>
                  <a:lnTo>
                    <a:pt x="1653806" y="23456"/>
                  </a:lnTo>
                  <a:lnTo>
                    <a:pt x="1652143" y="34417"/>
                  </a:lnTo>
                  <a:lnTo>
                    <a:pt x="1667916" y="36309"/>
                  </a:lnTo>
                  <a:lnTo>
                    <a:pt x="1668640" y="25234"/>
                  </a:lnTo>
                  <a:close/>
                </a:path>
                <a:path w="2333625" h="135254">
                  <a:moveTo>
                    <a:pt x="1710804" y="30302"/>
                  </a:moveTo>
                  <a:lnTo>
                    <a:pt x="1703387" y="29413"/>
                  </a:lnTo>
                  <a:lnTo>
                    <a:pt x="1695970" y="28524"/>
                  </a:lnTo>
                  <a:lnTo>
                    <a:pt x="1694230" y="39471"/>
                  </a:lnTo>
                  <a:lnTo>
                    <a:pt x="1710004" y="41363"/>
                  </a:lnTo>
                  <a:lnTo>
                    <a:pt x="1710804" y="30302"/>
                  </a:lnTo>
                  <a:close/>
                </a:path>
                <a:path w="2333625" h="135254">
                  <a:moveTo>
                    <a:pt x="1752981" y="35369"/>
                  </a:moveTo>
                  <a:lnTo>
                    <a:pt x="1745564" y="34480"/>
                  </a:lnTo>
                  <a:lnTo>
                    <a:pt x="1738147" y="33591"/>
                  </a:lnTo>
                  <a:lnTo>
                    <a:pt x="1736331" y="44526"/>
                  </a:lnTo>
                  <a:lnTo>
                    <a:pt x="1752092" y="46431"/>
                  </a:lnTo>
                  <a:lnTo>
                    <a:pt x="1752981" y="35369"/>
                  </a:lnTo>
                  <a:close/>
                </a:path>
                <a:path w="2333625" h="135254">
                  <a:moveTo>
                    <a:pt x="1795145" y="40424"/>
                  </a:moveTo>
                  <a:lnTo>
                    <a:pt x="1787728" y="39535"/>
                  </a:lnTo>
                  <a:lnTo>
                    <a:pt x="1780311" y="38646"/>
                  </a:lnTo>
                  <a:lnTo>
                    <a:pt x="1778419" y="49580"/>
                  </a:lnTo>
                  <a:lnTo>
                    <a:pt x="1794179" y="51473"/>
                  </a:lnTo>
                  <a:lnTo>
                    <a:pt x="1795145" y="40424"/>
                  </a:lnTo>
                  <a:close/>
                </a:path>
                <a:path w="2333625" h="135254">
                  <a:moveTo>
                    <a:pt x="1837232" y="46101"/>
                  </a:moveTo>
                  <a:lnTo>
                    <a:pt x="1829841" y="44996"/>
                  </a:lnTo>
                  <a:lnTo>
                    <a:pt x="1822450" y="43891"/>
                  </a:lnTo>
                  <a:lnTo>
                    <a:pt x="1820481" y="54800"/>
                  </a:lnTo>
                  <a:lnTo>
                    <a:pt x="1836191" y="57150"/>
                  </a:lnTo>
                  <a:lnTo>
                    <a:pt x="1837232" y="46101"/>
                  </a:lnTo>
                  <a:close/>
                </a:path>
                <a:path w="2333625" h="135254">
                  <a:moveTo>
                    <a:pt x="1879231" y="52387"/>
                  </a:moveTo>
                  <a:lnTo>
                    <a:pt x="1871840" y="51282"/>
                  </a:lnTo>
                  <a:lnTo>
                    <a:pt x="1864448" y="50177"/>
                  </a:lnTo>
                  <a:lnTo>
                    <a:pt x="1862404" y="61074"/>
                  </a:lnTo>
                  <a:lnTo>
                    <a:pt x="1878114" y="63423"/>
                  </a:lnTo>
                  <a:lnTo>
                    <a:pt x="1879231" y="52387"/>
                  </a:lnTo>
                  <a:close/>
                </a:path>
                <a:path w="2333625" h="135254">
                  <a:moveTo>
                    <a:pt x="1921230" y="58686"/>
                  </a:moveTo>
                  <a:lnTo>
                    <a:pt x="1913839" y="57581"/>
                  </a:lnTo>
                  <a:lnTo>
                    <a:pt x="1906447" y="56476"/>
                  </a:lnTo>
                  <a:lnTo>
                    <a:pt x="1904326" y="67360"/>
                  </a:lnTo>
                  <a:lnTo>
                    <a:pt x="1920036" y="69710"/>
                  </a:lnTo>
                  <a:lnTo>
                    <a:pt x="1921230" y="58686"/>
                  </a:lnTo>
                  <a:close/>
                </a:path>
                <a:path w="2333625" h="135254">
                  <a:moveTo>
                    <a:pt x="1963229" y="64985"/>
                  </a:moveTo>
                  <a:lnTo>
                    <a:pt x="1955838" y="63881"/>
                  </a:lnTo>
                  <a:lnTo>
                    <a:pt x="1948446" y="62776"/>
                  </a:lnTo>
                  <a:lnTo>
                    <a:pt x="1946249" y="73647"/>
                  </a:lnTo>
                  <a:lnTo>
                    <a:pt x="1961959" y="75996"/>
                  </a:lnTo>
                  <a:lnTo>
                    <a:pt x="1963229" y="64985"/>
                  </a:lnTo>
                  <a:close/>
                </a:path>
                <a:path w="2333625" h="135254">
                  <a:moveTo>
                    <a:pt x="2005164" y="71615"/>
                  </a:moveTo>
                  <a:lnTo>
                    <a:pt x="1997811" y="70294"/>
                  </a:lnTo>
                  <a:lnTo>
                    <a:pt x="1990458" y="68999"/>
                  </a:lnTo>
                  <a:lnTo>
                    <a:pt x="1988185" y="79857"/>
                  </a:lnTo>
                  <a:lnTo>
                    <a:pt x="2003818" y="82626"/>
                  </a:lnTo>
                  <a:lnTo>
                    <a:pt x="2005164" y="71615"/>
                  </a:lnTo>
                  <a:close/>
                </a:path>
                <a:path w="2333625" h="135254">
                  <a:moveTo>
                    <a:pt x="2046960" y="79108"/>
                  </a:moveTo>
                  <a:lnTo>
                    <a:pt x="2039607" y="77787"/>
                  </a:lnTo>
                  <a:lnTo>
                    <a:pt x="2032254" y="76466"/>
                  </a:lnTo>
                  <a:lnTo>
                    <a:pt x="2029917" y="87312"/>
                  </a:lnTo>
                  <a:lnTo>
                    <a:pt x="2045538" y="90106"/>
                  </a:lnTo>
                  <a:lnTo>
                    <a:pt x="2046960" y="79108"/>
                  </a:lnTo>
                  <a:close/>
                </a:path>
                <a:path w="2333625" h="135254">
                  <a:moveTo>
                    <a:pt x="2088756" y="86601"/>
                  </a:moveTo>
                  <a:lnTo>
                    <a:pt x="2081403" y="85280"/>
                  </a:lnTo>
                  <a:lnTo>
                    <a:pt x="2074049" y="83959"/>
                  </a:lnTo>
                  <a:lnTo>
                    <a:pt x="2071636" y="94792"/>
                  </a:lnTo>
                  <a:lnTo>
                    <a:pt x="2087270" y="97599"/>
                  </a:lnTo>
                  <a:lnTo>
                    <a:pt x="2088756" y="86601"/>
                  </a:lnTo>
                  <a:close/>
                </a:path>
                <a:path w="2333625" h="135254">
                  <a:moveTo>
                    <a:pt x="2130552" y="94107"/>
                  </a:moveTo>
                  <a:lnTo>
                    <a:pt x="2123198" y="92786"/>
                  </a:lnTo>
                  <a:lnTo>
                    <a:pt x="2115845" y="91465"/>
                  </a:lnTo>
                  <a:lnTo>
                    <a:pt x="2113356" y="102285"/>
                  </a:lnTo>
                  <a:lnTo>
                    <a:pt x="2128990" y="105079"/>
                  </a:lnTo>
                  <a:lnTo>
                    <a:pt x="2130552" y="94107"/>
                  </a:lnTo>
                  <a:close/>
                </a:path>
                <a:path w="2333625" h="135254">
                  <a:moveTo>
                    <a:pt x="2172360" y="101600"/>
                  </a:moveTo>
                  <a:lnTo>
                    <a:pt x="2165007" y="100279"/>
                  </a:lnTo>
                  <a:lnTo>
                    <a:pt x="2157653" y="98958"/>
                  </a:lnTo>
                  <a:lnTo>
                    <a:pt x="2155101" y="109766"/>
                  </a:lnTo>
                  <a:lnTo>
                    <a:pt x="2170734" y="112560"/>
                  </a:lnTo>
                  <a:lnTo>
                    <a:pt x="2172360" y="101600"/>
                  </a:lnTo>
                  <a:close/>
                </a:path>
                <a:path w="2333625" h="135254">
                  <a:moveTo>
                    <a:pt x="2213940" y="110185"/>
                  </a:moveTo>
                  <a:lnTo>
                    <a:pt x="2206625" y="108661"/>
                  </a:lnTo>
                  <a:lnTo>
                    <a:pt x="2199309" y="107137"/>
                  </a:lnTo>
                  <a:lnTo>
                    <a:pt x="2196693" y="117906"/>
                  </a:lnTo>
                  <a:lnTo>
                    <a:pt x="2212238" y="121158"/>
                  </a:lnTo>
                  <a:lnTo>
                    <a:pt x="2213940" y="110185"/>
                  </a:lnTo>
                  <a:close/>
                </a:path>
                <a:path w="2333625" h="135254">
                  <a:moveTo>
                    <a:pt x="2255507" y="118846"/>
                  </a:moveTo>
                  <a:lnTo>
                    <a:pt x="2248192" y="117322"/>
                  </a:lnTo>
                  <a:lnTo>
                    <a:pt x="2240877" y="115798"/>
                  </a:lnTo>
                  <a:lnTo>
                    <a:pt x="2238184" y="126555"/>
                  </a:lnTo>
                  <a:lnTo>
                    <a:pt x="2253742" y="129794"/>
                  </a:lnTo>
                  <a:lnTo>
                    <a:pt x="2255507" y="118846"/>
                  </a:lnTo>
                  <a:close/>
                </a:path>
                <a:path w="2333625" h="135254">
                  <a:moveTo>
                    <a:pt x="2297087" y="127520"/>
                  </a:moveTo>
                  <a:lnTo>
                    <a:pt x="2282456" y="124472"/>
                  </a:lnTo>
                  <a:lnTo>
                    <a:pt x="2279700" y="135115"/>
                  </a:lnTo>
                  <a:lnTo>
                    <a:pt x="2295804" y="135115"/>
                  </a:lnTo>
                  <a:lnTo>
                    <a:pt x="2297087" y="127520"/>
                  </a:lnTo>
                  <a:close/>
                </a:path>
                <a:path w="2333625" h="135254">
                  <a:moveTo>
                    <a:pt x="2333523" y="135115"/>
                  </a:moveTo>
                  <a:lnTo>
                    <a:pt x="2324023" y="133146"/>
                  </a:lnTo>
                  <a:lnTo>
                    <a:pt x="2323503" y="135115"/>
                  </a:lnTo>
                  <a:lnTo>
                    <a:pt x="2333523" y="13511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7131386" y="7200544"/>
              <a:ext cx="694690" cy="0"/>
            </a:xfrm>
            <a:custGeom>
              <a:avLst/>
              <a:gdLst/>
              <a:ahLst/>
              <a:cxnLst/>
              <a:rect l="l" t="t" r="r" b="b"/>
              <a:pathLst>
                <a:path w="694690" h="0">
                  <a:moveTo>
                    <a:pt x="0" y="0"/>
                  </a:moveTo>
                  <a:lnTo>
                    <a:pt x="694278" y="0"/>
                  </a:lnTo>
                </a:path>
              </a:pathLst>
            </a:custGeom>
            <a:ln w="22973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6454318" y="7203046"/>
              <a:ext cx="2207895" cy="112395"/>
            </a:xfrm>
            <a:custGeom>
              <a:avLst/>
              <a:gdLst/>
              <a:ahLst/>
              <a:cxnLst/>
              <a:rect l="l" t="t" r="r" b="b"/>
              <a:pathLst>
                <a:path w="2207895" h="112395">
                  <a:moveTo>
                    <a:pt x="12395" y="112153"/>
                  </a:moveTo>
                  <a:lnTo>
                    <a:pt x="11836" y="109905"/>
                  </a:lnTo>
                  <a:lnTo>
                    <a:pt x="0" y="112153"/>
                  </a:lnTo>
                  <a:lnTo>
                    <a:pt x="12395" y="112153"/>
                  </a:lnTo>
                  <a:close/>
                </a:path>
                <a:path w="2207895" h="112395">
                  <a:moveTo>
                    <a:pt x="56007" y="112153"/>
                  </a:moveTo>
                  <a:lnTo>
                    <a:pt x="53606" y="101968"/>
                  </a:lnTo>
                  <a:lnTo>
                    <a:pt x="38900" y="104762"/>
                  </a:lnTo>
                  <a:lnTo>
                    <a:pt x="39992" y="112153"/>
                  </a:lnTo>
                  <a:lnTo>
                    <a:pt x="56007" y="112153"/>
                  </a:lnTo>
                  <a:close/>
                </a:path>
                <a:path w="2207895" h="112395">
                  <a:moveTo>
                    <a:pt x="97840" y="104851"/>
                  </a:moveTo>
                  <a:lnTo>
                    <a:pt x="95364" y="94043"/>
                  </a:lnTo>
                  <a:lnTo>
                    <a:pt x="88011" y="95440"/>
                  </a:lnTo>
                  <a:lnTo>
                    <a:pt x="80657" y="96837"/>
                  </a:lnTo>
                  <a:lnTo>
                    <a:pt x="82219" y="107823"/>
                  </a:lnTo>
                  <a:lnTo>
                    <a:pt x="97840" y="104851"/>
                  </a:lnTo>
                  <a:close/>
                </a:path>
                <a:path w="2207895" h="112395">
                  <a:moveTo>
                    <a:pt x="139534" y="97028"/>
                  </a:moveTo>
                  <a:lnTo>
                    <a:pt x="137134" y="86182"/>
                  </a:lnTo>
                  <a:lnTo>
                    <a:pt x="129768" y="87503"/>
                  </a:lnTo>
                  <a:lnTo>
                    <a:pt x="122415" y="88900"/>
                  </a:lnTo>
                  <a:lnTo>
                    <a:pt x="123901" y="99898"/>
                  </a:lnTo>
                  <a:lnTo>
                    <a:pt x="131711" y="98412"/>
                  </a:lnTo>
                  <a:lnTo>
                    <a:pt x="139534" y="97028"/>
                  </a:lnTo>
                  <a:close/>
                </a:path>
                <a:path w="2207895" h="112395">
                  <a:moveTo>
                    <a:pt x="181406" y="90170"/>
                  </a:moveTo>
                  <a:lnTo>
                    <a:pt x="179082" y="79311"/>
                  </a:lnTo>
                  <a:lnTo>
                    <a:pt x="171704" y="80530"/>
                  </a:lnTo>
                  <a:lnTo>
                    <a:pt x="164325" y="81749"/>
                  </a:lnTo>
                  <a:lnTo>
                    <a:pt x="165722" y="92748"/>
                  </a:lnTo>
                  <a:lnTo>
                    <a:pt x="181406" y="90170"/>
                  </a:lnTo>
                  <a:close/>
                </a:path>
                <a:path w="2207895" h="112395">
                  <a:moveTo>
                    <a:pt x="223278" y="83273"/>
                  </a:moveTo>
                  <a:lnTo>
                    <a:pt x="221030" y="72402"/>
                  </a:lnTo>
                  <a:lnTo>
                    <a:pt x="213652" y="73621"/>
                  </a:lnTo>
                  <a:lnTo>
                    <a:pt x="206273" y="74841"/>
                  </a:lnTo>
                  <a:lnTo>
                    <a:pt x="207594" y="85852"/>
                  </a:lnTo>
                  <a:lnTo>
                    <a:pt x="223278" y="83273"/>
                  </a:lnTo>
                  <a:close/>
                </a:path>
                <a:path w="2207895" h="112395">
                  <a:moveTo>
                    <a:pt x="265137" y="76390"/>
                  </a:moveTo>
                  <a:lnTo>
                    <a:pt x="262978" y="65506"/>
                  </a:lnTo>
                  <a:lnTo>
                    <a:pt x="255600" y="66725"/>
                  </a:lnTo>
                  <a:lnTo>
                    <a:pt x="248221" y="67945"/>
                  </a:lnTo>
                  <a:lnTo>
                    <a:pt x="249453" y="78968"/>
                  </a:lnTo>
                  <a:lnTo>
                    <a:pt x="265137" y="76390"/>
                  </a:lnTo>
                  <a:close/>
                </a:path>
                <a:path w="2207895" h="112395">
                  <a:moveTo>
                    <a:pt x="307124" y="70294"/>
                  </a:moveTo>
                  <a:lnTo>
                    <a:pt x="305041" y="59385"/>
                  </a:lnTo>
                  <a:lnTo>
                    <a:pt x="297637" y="60413"/>
                  </a:lnTo>
                  <a:lnTo>
                    <a:pt x="290233" y="61442"/>
                  </a:lnTo>
                  <a:lnTo>
                    <a:pt x="291376" y="72466"/>
                  </a:lnTo>
                  <a:lnTo>
                    <a:pt x="307124" y="70294"/>
                  </a:lnTo>
                  <a:close/>
                </a:path>
                <a:path w="2207895" h="112395">
                  <a:moveTo>
                    <a:pt x="349148" y="64490"/>
                  </a:moveTo>
                  <a:lnTo>
                    <a:pt x="347154" y="53568"/>
                  </a:lnTo>
                  <a:lnTo>
                    <a:pt x="339750" y="54597"/>
                  </a:lnTo>
                  <a:lnTo>
                    <a:pt x="332346" y="55626"/>
                  </a:lnTo>
                  <a:lnTo>
                    <a:pt x="333413" y="66662"/>
                  </a:lnTo>
                  <a:lnTo>
                    <a:pt x="349148" y="64490"/>
                  </a:lnTo>
                  <a:close/>
                </a:path>
                <a:path w="2207895" h="112395">
                  <a:moveTo>
                    <a:pt x="391172" y="58686"/>
                  </a:moveTo>
                  <a:lnTo>
                    <a:pt x="389255" y="47752"/>
                  </a:lnTo>
                  <a:lnTo>
                    <a:pt x="381850" y="48780"/>
                  </a:lnTo>
                  <a:lnTo>
                    <a:pt x="374446" y="49809"/>
                  </a:lnTo>
                  <a:lnTo>
                    <a:pt x="375424" y="60858"/>
                  </a:lnTo>
                  <a:lnTo>
                    <a:pt x="391172" y="58686"/>
                  </a:lnTo>
                  <a:close/>
                </a:path>
                <a:path w="2207895" h="112395">
                  <a:moveTo>
                    <a:pt x="433247" y="53225"/>
                  </a:moveTo>
                  <a:lnTo>
                    <a:pt x="431419" y="42278"/>
                  </a:lnTo>
                  <a:lnTo>
                    <a:pt x="423989" y="43103"/>
                  </a:lnTo>
                  <a:lnTo>
                    <a:pt x="416560" y="43942"/>
                  </a:lnTo>
                  <a:lnTo>
                    <a:pt x="417449" y="54991"/>
                  </a:lnTo>
                  <a:lnTo>
                    <a:pt x="433247" y="53225"/>
                  </a:lnTo>
                  <a:close/>
                </a:path>
                <a:path w="2207895" h="112395">
                  <a:moveTo>
                    <a:pt x="475411" y="48552"/>
                  </a:moveTo>
                  <a:lnTo>
                    <a:pt x="473671" y="37592"/>
                  </a:lnTo>
                  <a:lnTo>
                    <a:pt x="466242" y="38417"/>
                  </a:lnTo>
                  <a:lnTo>
                    <a:pt x="458812" y="39243"/>
                  </a:lnTo>
                  <a:lnTo>
                    <a:pt x="459613" y="50304"/>
                  </a:lnTo>
                  <a:lnTo>
                    <a:pt x="475411" y="48552"/>
                  </a:lnTo>
                  <a:close/>
                </a:path>
                <a:path w="2207895" h="112395">
                  <a:moveTo>
                    <a:pt x="517575" y="43878"/>
                  </a:moveTo>
                  <a:lnTo>
                    <a:pt x="515924" y="32905"/>
                  </a:lnTo>
                  <a:lnTo>
                    <a:pt x="508495" y="33731"/>
                  </a:lnTo>
                  <a:lnTo>
                    <a:pt x="501053" y="34556"/>
                  </a:lnTo>
                  <a:lnTo>
                    <a:pt x="501789" y="45631"/>
                  </a:lnTo>
                  <a:lnTo>
                    <a:pt x="517575" y="43878"/>
                  </a:lnTo>
                  <a:close/>
                </a:path>
                <a:path w="2207895" h="112395">
                  <a:moveTo>
                    <a:pt x="559752" y="39204"/>
                  </a:moveTo>
                  <a:lnTo>
                    <a:pt x="558177" y="28232"/>
                  </a:lnTo>
                  <a:lnTo>
                    <a:pt x="550748" y="29057"/>
                  </a:lnTo>
                  <a:lnTo>
                    <a:pt x="543318" y="29883"/>
                  </a:lnTo>
                  <a:lnTo>
                    <a:pt x="543953" y="40957"/>
                  </a:lnTo>
                  <a:lnTo>
                    <a:pt x="559752" y="39204"/>
                  </a:lnTo>
                  <a:close/>
                </a:path>
                <a:path w="2207895" h="112395">
                  <a:moveTo>
                    <a:pt x="602005" y="35496"/>
                  </a:moveTo>
                  <a:lnTo>
                    <a:pt x="600532" y="24498"/>
                  </a:lnTo>
                  <a:lnTo>
                    <a:pt x="593077" y="25120"/>
                  </a:lnTo>
                  <a:lnTo>
                    <a:pt x="585622" y="25730"/>
                  </a:lnTo>
                  <a:lnTo>
                    <a:pt x="586168" y="36817"/>
                  </a:lnTo>
                  <a:lnTo>
                    <a:pt x="602005" y="35496"/>
                  </a:lnTo>
                  <a:close/>
                </a:path>
                <a:path w="2207895" h="112395">
                  <a:moveTo>
                    <a:pt x="644283" y="32004"/>
                  </a:moveTo>
                  <a:lnTo>
                    <a:pt x="642899" y="20993"/>
                  </a:lnTo>
                  <a:lnTo>
                    <a:pt x="635444" y="21615"/>
                  </a:lnTo>
                  <a:lnTo>
                    <a:pt x="627989" y="22237"/>
                  </a:lnTo>
                  <a:lnTo>
                    <a:pt x="628446" y="33312"/>
                  </a:lnTo>
                  <a:lnTo>
                    <a:pt x="644283" y="32004"/>
                  </a:lnTo>
                  <a:close/>
                </a:path>
                <a:path w="2207895" h="112395">
                  <a:moveTo>
                    <a:pt x="686574" y="28498"/>
                  </a:moveTo>
                  <a:lnTo>
                    <a:pt x="685266" y="17487"/>
                  </a:lnTo>
                  <a:lnTo>
                    <a:pt x="677811" y="18097"/>
                  </a:lnTo>
                  <a:lnTo>
                    <a:pt x="670356" y="18719"/>
                  </a:lnTo>
                  <a:lnTo>
                    <a:pt x="670725" y="29806"/>
                  </a:lnTo>
                  <a:lnTo>
                    <a:pt x="686574" y="28498"/>
                  </a:lnTo>
                  <a:close/>
                </a:path>
                <a:path w="2207895" h="112395">
                  <a:moveTo>
                    <a:pt x="1413700" y="1143"/>
                  </a:moveTo>
                  <a:lnTo>
                    <a:pt x="1406245" y="571"/>
                  </a:lnTo>
                  <a:lnTo>
                    <a:pt x="1398790" y="0"/>
                  </a:lnTo>
                  <a:lnTo>
                    <a:pt x="1397533" y="11023"/>
                  </a:lnTo>
                  <a:lnTo>
                    <a:pt x="1413383" y="12230"/>
                  </a:lnTo>
                  <a:lnTo>
                    <a:pt x="1413700" y="1143"/>
                  </a:lnTo>
                  <a:close/>
                </a:path>
                <a:path w="2207895" h="112395">
                  <a:moveTo>
                    <a:pt x="1456067" y="4406"/>
                  </a:moveTo>
                  <a:lnTo>
                    <a:pt x="1448612" y="3835"/>
                  </a:lnTo>
                  <a:lnTo>
                    <a:pt x="1441157" y="3263"/>
                  </a:lnTo>
                  <a:lnTo>
                    <a:pt x="1439824" y="14274"/>
                  </a:lnTo>
                  <a:lnTo>
                    <a:pt x="1455661" y="15494"/>
                  </a:lnTo>
                  <a:lnTo>
                    <a:pt x="1456067" y="4406"/>
                  </a:lnTo>
                  <a:close/>
                </a:path>
                <a:path w="2207895" h="112395">
                  <a:moveTo>
                    <a:pt x="1498434" y="7658"/>
                  </a:moveTo>
                  <a:lnTo>
                    <a:pt x="1490980" y="7086"/>
                  </a:lnTo>
                  <a:lnTo>
                    <a:pt x="1483525" y="6515"/>
                  </a:lnTo>
                  <a:lnTo>
                    <a:pt x="1482102" y="17513"/>
                  </a:lnTo>
                  <a:lnTo>
                    <a:pt x="1497952" y="18732"/>
                  </a:lnTo>
                  <a:lnTo>
                    <a:pt x="1498434" y="7658"/>
                  </a:lnTo>
                  <a:close/>
                </a:path>
                <a:path w="2207895" h="112395">
                  <a:moveTo>
                    <a:pt x="1540738" y="11468"/>
                  </a:moveTo>
                  <a:lnTo>
                    <a:pt x="1533309" y="10680"/>
                  </a:lnTo>
                  <a:lnTo>
                    <a:pt x="1525879" y="9893"/>
                  </a:lnTo>
                  <a:lnTo>
                    <a:pt x="1524381" y="20878"/>
                  </a:lnTo>
                  <a:lnTo>
                    <a:pt x="1540179" y="22555"/>
                  </a:lnTo>
                  <a:lnTo>
                    <a:pt x="1540738" y="11468"/>
                  </a:lnTo>
                  <a:close/>
                </a:path>
                <a:path w="2207895" h="112395">
                  <a:moveTo>
                    <a:pt x="1582978" y="15976"/>
                  </a:moveTo>
                  <a:lnTo>
                    <a:pt x="1575549" y="15189"/>
                  </a:lnTo>
                  <a:lnTo>
                    <a:pt x="1568119" y="14401"/>
                  </a:lnTo>
                  <a:lnTo>
                    <a:pt x="1566532" y="25374"/>
                  </a:lnTo>
                  <a:lnTo>
                    <a:pt x="1582331" y="27063"/>
                  </a:lnTo>
                  <a:lnTo>
                    <a:pt x="1582978" y="15976"/>
                  </a:lnTo>
                  <a:close/>
                </a:path>
                <a:path w="2207895" h="112395">
                  <a:moveTo>
                    <a:pt x="1625231" y="20485"/>
                  </a:moveTo>
                  <a:lnTo>
                    <a:pt x="1617802" y="19697"/>
                  </a:lnTo>
                  <a:lnTo>
                    <a:pt x="1610372" y="18910"/>
                  </a:lnTo>
                  <a:lnTo>
                    <a:pt x="1608709" y="29870"/>
                  </a:lnTo>
                  <a:lnTo>
                    <a:pt x="1624507" y="31559"/>
                  </a:lnTo>
                  <a:lnTo>
                    <a:pt x="1625231" y="20485"/>
                  </a:lnTo>
                  <a:close/>
                </a:path>
                <a:path w="2207895" h="112395">
                  <a:moveTo>
                    <a:pt x="1667471" y="24980"/>
                  </a:moveTo>
                  <a:lnTo>
                    <a:pt x="1660042" y="24193"/>
                  </a:lnTo>
                  <a:lnTo>
                    <a:pt x="1652612" y="23406"/>
                  </a:lnTo>
                  <a:lnTo>
                    <a:pt x="1650873" y="34366"/>
                  </a:lnTo>
                  <a:lnTo>
                    <a:pt x="1666671" y="36042"/>
                  </a:lnTo>
                  <a:lnTo>
                    <a:pt x="1667471" y="24980"/>
                  </a:lnTo>
                  <a:close/>
                </a:path>
                <a:path w="2207895" h="112395">
                  <a:moveTo>
                    <a:pt x="1709661" y="29933"/>
                  </a:moveTo>
                  <a:lnTo>
                    <a:pt x="1702257" y="28917"/>
                  </a:lnTo>
                  <a:lnTo>
                    <a:pt x="1694853" y="27901"/>
                  </a:lnTo>
                  <a:lnTo>
                    <a:pt x="1693037" y="38849"/>
                  </a:lnTo>
                  <a:lnTo>
                    <a:pt x="1708772" y="40995"/>
                  </a:lnTo>
                  <a:lnTo>
                    <a:pt x="1709661" y="29933"/>
                  </a:lnTo>
                  <a:close/>
                </a:path>
                <a:path w="2207895" h="112395">
                  <a:moveTo>
                    <a:pt x="1751761" y="35674"/>
                  </a:moveTo>
                  <a:lnTo>
                    <a:pt x="1744357" y="34658"/>
                  </a:lnTo>
                  <a:lnTo>
                    <a:pt x="1736953" y="33655"/>
                  </a:lnTo>
                  <a:lnTo>
                    <a:pt x="1735061" y="44577"/>
                  </a:lnTo>
                  <a:lnTo>
                    <a:pt x="1750809" y="46723"/>
                  </a:lnTo>
                  <a:lnTo>
                    <a:pt x="1751761" y="35674"/>
                  </a:lnTo>
                  <a:close/>
                </a:path>
                <a:path w="2207895" h="112395">
                  <a:moveTo>
                    <a:pt x="1793862" y="41414"/>
                  </a:moveTo>
                  <a:lnTo>
                    <a:pt x="1786458" y="40398"/>
                  </a:lnTo>
                  <a:lnTo>
                    <a:pt x="1779054" y="39395"/>
                  </a:lnTo>
                  <a:lnTo>
                    <a:pt x="1777085" y="50304"/>
                  </a:lnTo>
                  <a:lnTo>
                    <a:pt x="1792833" y="52451"/>
                  </a:lnTo>
                  <a:lnTo>
                    <a:pt x="1793862" y="41414"/>
                  </a:lnTo>
                  <a:close/>
                </a:path>
                <a:path w="2207895" h="112395">
                  <a:moveTo>
                    <a:pt x="1835950" y="47142"/>
                  </a:moveTo>
                  <a:lnTo>
                    <a:pt x="1828546" y="46139"/>
                  </a:lnTo>
                  <a:lnTo>
                    <a:pt x="1821141" y="45123"/>
                  </a:lnTo>
                  <a:lnTo>
                    <a:pt x="1819097" y="56032"/>
                  </a:lnTo>
                  <a:lnTo>
                    <a:pt x="1834845" y="58178"/>
                  </a:lnTo>
                  <a:lnTo>
                    <a:pt x="1835950" y="47142"/>
                  </a:lnTo>
                  <a:close/>
                </a:path>
                <a:path w="2207895" h="112395">
                  <a:moveTo>
                    <a:pt x="1878037" y="53035"/>
                  </a:moveTo>
                  <a:lnTo>
                    <a:pt x="1870646" y="51879"/>
                  </a:lnTo>
                  <a:lnTo>
                    <a:pt x="1863242" y="50863"/>
                  </a:lnTo>
                  <a:lnTo>
                    <a:pt x="1861121" y="61760"/>
                  </a:lnTo>
                  <a:lnTo>
                    <a:pt x="1868995" y="62839"/>
                  </a:lnTo>
                  <a:lnTo>
                    <a:pt x="1876844" y="64071"/>
                  </a:lnTo>
                  <a:lnTo>
                    <a:pt x="1878037" y="53035"/>
                  </a:lnTo>
                  <a:close/>
                </a:path>
                <a:path w="2207895" h="112395">
                  <a:moveTo>
                    <a:pt x="1919935" y="59994"/>
                  </a:moveTo>
                  <a:lnTo>
                    <a:pt x="1912556" y="58775"/>
                  </a:lnTo>
                  <a:lnTo>
                    <a:pt x="1905177" y="57556"/>
                  </a:lnTo>
                  <a:lnTo>
                    <a:pt x="1902993" y="68427"/>
                  </a:lnTo>
                  <a:lnTo>
                    <a:pt x="1918665" y="71018"/>
                  </a:lnTo>
                  <a:lnTo>
                    <a:pt x="1919935" y="59994"/>
                  </a:lnTo>
                  <a:close/>
                </a:path>
                <a:path w="2207895" h="112395">
                  <a:moveTo>
                    <a:pt x="1961845" y="66941"/>
                  </a:moveTo>
                  <a:lnTo>
                    <a:pt x="1954466" y="65722"/>
                  </a:lnTo>
                  <a:lnTo>
                    <a:pt x="1947087" y="64503"/>
                  </a:lnTo>
                  <a:lnTo>
                    <a:pt x="1944827" y="75361"/>
                  </a:lnTo>
                  <a:lnTo>
                    <a:pt x="1960511" y="77952"/>
                  </a:lnTo>
                  <a:lnTo>
                    <a:pt x="1961845" y="66941"/>
                  </a:lnTo>
                  <a:close/>
                </a:path>
                <a:path w="2207895" h="112395">
                  <a:moveTo>
                    <a:pt x="2003755" y="73888"/>
                  </a:moveTo>
                  <a:lnTo>
                    <a:pt x="1996376" y="72669"/>
                  </a:lnTo>
                  <a:lnTo>
                    <a:pt x="1988997" y="71450"/>
                  </a:lnTo>
                  <a:lnTo>
                    <a:pt x="1986673" y="82296"/>
                  </a:lnTo>
                  <a:lnTo>
                    <a:pt x="2002345" y="84899"/>
                  </a:lnTo>
                  <a:lnTo>
                    <a:pt x="2003755" y="73888"/>
                  </a:lnTo>
                  <a:close/>
                </a:path>
                <a:path w="2207895" h="112395">
                  <a:moveTo>
                    <a:pt x="2045665" y="80835"/>
                  </a:moveTo>
                  <a:lnTo>
                    <a:pt x="2038286" y="79616"/>
                  </a:lnTo>
                  <a:lnTo>
                    <a:pt x="2030907" y="78397"/>
                  </a:lnTo>
                  <a:lnTo>
                    <a:pt x="2028507" y="89230"/>
                  </a:lnTo>
                  <a:lnTo>
                    <a:pt x="2044179" y="91821"/>
                  </a:lnTo>
                  <a:lnTo>
                    <a:pt x="2045665" y="80835"/>
                  </a:lnTo>
                  <a:close/>
                </a:path>
                <a:path w="2207895" h="112395">
                  <a:moveTo>
                    <a:pt x="2087410" y="88722"/>
                  </a:moveTo>
                  <a:lnTo>
                    <a:pt x="2080069" y="87287"/>
                  </a:lnTo>
                  <a:lnTo>
                    <a:pt x="2072728" y="85852"/>
                  </a:lnTo>
                  <a:lnTo>
                    <a:pt x="2070265" y="96672"/>
                  </a:lnTo>
                  <a:lnTo>
                    <a:pt x="2085860" y="99707"/>
                  </a:lnTo>
                  <a:lnTo>
                    <a:pt x="2087410" y="88722"/>
                  </a:lnTo>
                  <a:close/>
                </a:path>
                <a:path w="2207895" h="112395">
                  <a:moveTo>
                    <a:pt x="2129104" y="96850"/>
                  </a:moveTo>
                  <a:lnTo>
                    <a:pt x="2121763" y="95415"/>
                  </a:lnTo>
                  <a:lnTo>
                    <a:pt x="2114423" y="93980"/>
                  </a:lnTo>
                  <a:lnTo>
                    <a:pt x="2111883" y="104787"/>
                  </a:lnTo>
                  <a:lnTo>
                    <a:pt x="2127491" y="107823"/>
                  </a:lnTo>
                  <a:lnTo>
                    <a:pt x="2129104" y="96850"/>
                  </a:lnTo>
                  <a:close/>
                </a:path>
                <a:path w="2207895" h="112395">
                  <a:moveTo>
                    <a:pt x="2170798" y="104978"/>
                  </a:moveTo>
                  <a:lnTo>
                    <a:pt x="2156117" y="102120"/>
                  </a:lnTo>
                  <a:lnTo>
                    <a:pt x="2153691" y="112153"/>
                  </a:lnTo>
                  <a:lnTo>
                    <a:pt x="2169693" y="112153"/>
                  </a:lnTo>
                  <a:lnTo>
                    <a:pt x="2170798" y="104978"/>
                  </a:lnTo>
                  <a:close/>
                </a:path>
                <a:path w="2207895" h="112395">
                  <a:moveTo>
                    <a:pt x="2207717" y="112153"/>
                  </a:moveTo>
                  <a:lnTo>
                    <a:pt x="2197824" y="110236"/>
                  </a:lnTo>
                  <a:lnTo>
                    <a:pt x="2197341" y="112153"/>
                  </a:lnTo>
                  <a:lnTo>
                    <a:pt x="2207717" y="1121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7167037" y="7217513"/>
              <a:ext cx="652780" cy="0"/>
            </a:xfrm>
            <a:custGeom>
              <a:avLst/>
              <a:gdLst/>
              <a:ahLst/>
              <a:cxnLst/>
              <a:rect l="l" t="t" r="r" b="b"/>
              <a:pathLst>
                <a:path w="652779" h="0">
                  <a:moveTo>
                    <a:pt x="0" y="0"/>
                  </a:moveTo>
                  <a:lnTo>
                    <a:pt x="652240" y="0"/>
                  </a:lnTo>
                </a:path>
              </a:pathLst>
            </a:custGeom>
            <a:ln w="23559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6612483" y="7214476"/>
              <a:ext cx="2045335" cy="101600"/>
            </a:xfrm>
            <a:custGeom>
              <a:avLst/>
              <a:gdLst/>
              <a:ahLst/>
              <a:cxnLst/>
              <a:rect l="l" t="t" r="r" b="b"/>
              <a:pathLst>
                <a:path w="2045334" h="101600">
                  <a:moveTo>
                    <a:pt x="15963" y="100723"/>
                  </a:moveTo>
                  <a:lnTo>
                    <a:pt x="14744" y="95313"/>
                  </a:lnTo>
                  <a:lnTo>
                    <a:pt x="0" y="97904"/>
                  </a:lnTo>
                  <a:lnTo>
                    <a:pt x="393" y="100723"/>
                  </a:lnTo>
                  <a:lnTo>
                    <a:pt x="15963" y="100723"/>
                  </a:lnTo>
                  <a:close/>
                </a:path>
                <a:path w="2045334" h="101600">
                  <a:moveTo>
                    <a:pt x="59004" y="98818"/>
                  </a:moveTo>
                  <a:lnTo>
                    <a:pt x="56642" y="87972"/>
                  </a:lnTo>
                  <a:lnTo>
                    <a:pt x="49276" y="89268"/>
                  </a:lnTo>
                  <a:lnTo>
                    <a:pt x="41897" y="90563"/>
                  </a:lnTo>
                  <a:lnTo>
                    <a:pt x="43345" y="101549"/>
                  </a:lnTo>
                  <a:lnTo>
                    <a:pt x="59004" y="98818"/>
                  </a:lnTo>
                  <a:close/>
                </a:path>
                <a:path w="2045334" h="101600">
                  <a:moveTo>
                    <a:pt x="100825" y="91503"/>
                  </a:moveTo>
                  <a:lnTo>
                    <a:pt x="98539" y="80645"/>
                  </a:lnTo>
                  <a:lnTo>
                    <a:pt x="91173" y="81940"/>
                  </a:lnTo>
                  <a:lnTo>
                    <a:pt x="83794" y="83235"/>
                  </a:lnTo>
                  <a:lnTo>
                    <a:pt x="85166" y="94246"/>
                  </a:lnTo>
                  <a:lnTo>
                    <a:pt x="100825" y="91503"/>
                  </a:lnTo>
                  <a:close/>
                </a:path>
                <a:path w="2045334" h="101600">
                  <a:moveTo>
                    <a:pt x="142748" y="84823"/>
                  </a:moveTo>
                  <a:lnTo>
                    <a:pt x="140550" y="73952"/>
                  </a:lnTo>
                  <a:lnTo>
                    <a:pt x="133146" y="75057"/>
                  </a:lnTo>
                  <a:lnTo>
                    <a:pt x="125742" y="76161"/>
                  </a:lnTo>
                  <a:lnTo>
                    <a:pt x="127025" y="87172"/>
                  </a:lnTo>
                  <a:lnTo>
                    <a:pt x="142748" y="84823"/>
                  </a:lnTo>
                  <a:close/>
                </a:path>
                <a:path w="2045334" h="101600">
                  <a:moveTo>
                    <a:pt x="184746" y="78574"/>
                  </a:moveTo>
                  <a:lnTo>
                    <a:pt x="182626" y="67678"/>
                  </a:lnTo>
                  <a:lnTo>
                    <a:pt x="175221" y="68783"/>
                  </a:lnTo>
                  <a:lnTo>
                    <a:pt x="167817" y="69888"/>
                  </a:lnTo>
                  <a:lnTo>
                    <a:pt x="169011" y="80911"/>
                  </a:lnTo>
                  <a:lnTo>
                    <a:pt x="184746" y="78574"/>
                  </a:lnTo>
                  <a:close/>
                </a:path>
                <a:path w="2045334" h="101600">
                  <a:moveTo>
                    <a:pt x="226733" y="72313"/>
                  </a:moveTo>
                  <a:lnTo>
                    <a:pt x="224701" y="61404"/>
                  </a:lnTo>
                  <a:lnTo>
                    <a:pt x="217297" y="62509"/>
                  </a:lnTo>
                  <a:lnTo>
                    <a:pt x="209892" y="63614"/>
                  </a:lnTo>
                  <a:lnTo>
                    <a:pt x="211010" y="74650"/>
                  </a:lnTo>
                  <a:lnTo>
                    <a:pt x="226733" y="72313"/>
                  </a:lnTo>
                  <a:close/>
                </a:path>
                <a:path w="2045334" h="101600">
                  <a:moveTo>
                    <a:pt x="268757" y="66243"/>
                  </a:moveTo>
                  <a:lnTo>
                    <a:pt x="266801" y="55308"/>
                  </a:lnTo>
                  <a:lnTo>
                    <a:pt x="259372" y="56235"/>
                  </a:lnTo>
                  <a:lnTo>
                    <a:pt x="251968" y="57340"/>
                  </a:lnTo>
                  <a:lnTo>
                    <a:pt x="252996" y="68389"/>
                  </a:lnTo>
                  <a:lnTo>
                    <a:pt x="260858" y="67221"/>
                  </a:lnTo>
                  <a:lnTo>
                    <a:pt x="268757" y="66243"/>
                  </a:lnTo>
                  <a:close/>
                </a:path>
                <a:path w="2045334" h="101600">
                  <a:moveTo>
                    <a:pt x="310896" y="61099"/>
                  </a:moveTo>
                  <a:lnTo>
                    <a:pt x="309029" y="50152"/>
                  </a:lnTo>
                  <a:lnTo>
                    <a:pt x="301599" y="51066"/>
                  </a:lnTo>
                  <a:lnTo>
                    <a:pt x="294170" y="51968"/>
                  </a:lnTo>
                  <a:lnTo>
                    <a:pt x="295109" y="63017"/>
                  </a:lnTo>
                  <a:lnTo>
                    <a:pt x="310896" y="61099"/>
                  </a:lnTo>
                  <a:close/>
                </a:path>
                <a:path w="2045334" h="101600">
                  <a:moveTo>
                    <a:pt x="353034" y="55943"/>
                  </a:moveTo>
                  <a:lnTo>
                    <a:pt x="351243" y="45008"/>
                  </a:lnTo>
                  <a:lnTo>
                    <a:pt x="343814" y="45910"/>
                  </a:lnTo>
                  <a:lnTo>
                    <a:pt x="336384" y="46812"/>
                  </a:lnTo>
                  <a:lnTo>
                    <a:pt x="337248" y="57886"/>
                  </a:lnTo>
                  <a:lnTo>
                    <a:pt x="353034" y="55943"/>
                  </a:lnTo>
                  <a:close/>
                </a:path>
                <a:path w="2045334" h="101600">
                  <a:moveTo>
                    <a:pt x="395173" y="50787"/>
                  </a:moveTo>
                  <a:lnTo>
                    <a:pt x="393471" y="39827"/>
                  </a:lnTo>
                  <a:lnTo>
                    <a:pt x="386041" y="40741"/>
                  </a:lnTo>
                  <a:lnTo>
                    <a:pt x="378612" y="41643"/>
                  </a:lnTo>
                  <a:lnTo>
                    <a:pt x="379387" y="52717"/>
                  </a:lnTo>
                  <a:lnTo>
                    <a:pt x="395173" y="50787"/>
                  </a:lnTo>
                  <a:close/>
                </a:path>
                <a:path w="2045334" h="101600">
                  <a:moveTo>
                    <a:pt x="437400" y="46431"/>
                  </a:moveTo>
                  <a:lnTo>
                    <a:pt x="435787" y="35445"/>
                  </a:lnTo>
                  <a:lnTo>
                    <a:pt x="428332" y="36156"/>
                  </a:lnTo>
                  <a:lnTo>
                    <a:pt x="420878" y="36868"/>
                  </a:lnTo>
                  <a:lnTo>
                    <a:pt x="421563" y="47929"/>
                  </a:lnTo>
                  <a:lnTo>
                    <a:pt x="437400" y="46431"/>
                  </a:lnTo>
                  <a:close/>
                </a:path>
                <a:path w="2045334" h="101600">
                  <a:moveTo>
                    <a:pt x="479666" y="42443"/>
                  </a:moveTo>
                  <a:lnTo>
                    <a:pt x="478142" y="31445"/>
                  </a:lnTo>
                  <a:lnTo>
                    <a:pt x="470687" y="32156"/>
                  </a:lnTo>
                  <a:lnTo>
                    <a:pt x="463232" y="32854"/>
                  </a:lnTo>
                  <a:lnTo>
                    <a:pt x="463842" y="43929"/>
                  </a:lnTo>
                  <a:lnTo>
                    <a:pt x="479666" y="42443"/>
                  </a:lnTo>
                  <a:close/>
                </a:path>
                <a:path w="2045334" h="101600">
                  <a:moveTo>
                    <a:pt x="521944" y="38442"/>
                  </a:moveTo>
                  <a:lnTo>
                    <a:pt x="520496" y="27444"/>
                  </a:lnTo>
                  <a:lnTo>
                    <a:pt x="513041" y="28155"/>
                  </a:lnTo>
                  <a:lnTo>
                    <a:pt x="505587" y="28854"/>
                  </a:lnTo>
                  <a:lnTo>
                    <a:pt x="506107" y="39941"/>
                  </a:lnTo>
                  <a:lnTo>
                    <a:pt x="521944" y="38442"/>
                  </a:lnTo>
                  <a:close/>
                </a:path>
                <a:path w="2045334" h="101600">
                  <a:moveTo>
                    <a:pt x="564197" y="34544"/>
                  </a:moveTo>
                  <a:lnTo>
                    <a:pt x="562838" y="23533"/>
                  </a:lnTo>
                  <a:lnTo>
                    <a:pt x="555383" y="24142"/>
                  </a:lnTo>
                  <a:lnTo>
                    <a:pt x="547928" y="24853"/>
                  </a:lnTo>
                  <a:lnTo>
                    <a:pt x="548360" y="35941"/>
                  </a:lnTo>
                  <a:lnTo>
                    <a:pt x="556272" y="35191"/>
                  </a:lnTo>
                  <a:lnTo>
                    <a:pt x="564197" y="34544"/>
                  </a:lnTo>
                  <a:close/>
                </a:path>
                <a:path w="2045334" h="101600">
                  <a:moveTo>
                    <a:pt x="606564" y="31788"/>
                  </a:moveTo>
                  <a:lnTo>
                    <a:pt x="605294" y="20764"/>
                  </a:lnTo>
                  <a:lnTo>
                    <a:pt x="597827" y="21259"/>
                  </a:lnTo>
                  <a:lnTo>
                    <a:pt x="590359" y="21755"/>
                  </a:lnTo>
                  <a:lnTo>
                    <a:pt x="590702" y="32842"/>
                  </a:lnTo>
                  <a:lnTo>
                    <a:pt x="606564" y="31788"/>
                  </a:lnTo>
                  <a:close/>
                </a:path>
                <a:path w="2045334" h="101600">
                  <a:moveTo>
                    <a:pt x="1249210" y="952"/>
                  </a:moveTo>
                  <a:lnTo>
                    <a:pt x="1241742" y="469"/>
                  </a:lnTo>
                  <a:lnTo>
                    <a:pt x="1234274" y="0"/>
                  </a:lnTo>
                  <a:lnTo>
                    <a:pt x="1233182" y="11036"/>
                  </a:lnTo>
                  <a:lnTo>
                    <a:pt x="1249045" y="12039"/>
                  </a:lnTo>
                  <a:lnTo>
                    <a:pt x="1249210" y="952"/>
                  </a:lnTo>
                  <a:close/>
                </a:path>
                <a:path w="2045334" h="101600">
                  <a:moveTo>
                    <a:pt x="1291640" y="3632"/>
                  </a:moveTo>
                  <a:lnTo>
                    <a:pt x="1284173" y="3162"/>
                  </a:lnTo>
                  <a:lnTo>
                    <a:pt x="1276705" y="2692"/>
                  </a:lnTo>
                  <a:lnTo>
                    <a:pt x="1275524" y="13716"/>
                  </a:lnTo>
                  <a:lnTo>
                    <a:pt x="1291386" y="14732"/>
                  </a:lnTo>
                  <a:lnTo>
                    <a:pt x="1291640" y="3632"/>
                  </a:lnTo>
                  <a:close/>
                </a:path>
                <a:path w="2045334" h="101600">
                  <a:moveTo>
                    <a:pt x="1334058" y="6337"/>
                  </a:moveTo>
                  <a:lnTo>
                    <a:pt x="1326591" y="5867"/>
                  </a:lnTo>
                  <a:lnTo>
                    <a:pt x="1319123" y="5397"/>
                  </a:lnTo>
                  <a:lnTo>
                    <a:pt x="1317866" y="16421"/>
                  </a:lnTo>
                  <a:lnTo>
                    <a:pt x="1333728" y="17424"/>
                  </a:lnTo>
                  <a:lnTo>
                    <a:pt x="1334058" y="6337"/>
                  </a:lnTo>
                  <a:close/>
                </a:path>
                <a:path w="2045334" h="101600">
                  <a:moveTo>
                    <a:pt x="1376451" y="9410"/>
                  </a:moveTo>
                  <a:lnTo>
                    <a:pt x="1369009" y="8712"/>
                  </a:lnTo>
                  <a:lnTo>
                    <a:pt x="1361554" y="8039"/>
                  </a:lnTo>
                  <a:lnTo>
                    <a:pt x="1360220" y="19037"/>
                  </a:lnTo>
                  <a:lnTo>
                    <a:pt x="1376045" y="20497"/>
                  </a:lnTo>
                  <a:lnTo>
                    <a:pt x="1376451" y="9410"/>
                  </a:lnTo>
                  <a:close/>
                </a:path>
                <a:path w="2045334" h="101600">
                  <a:moveTo>
                    <a:pt x="1418767" y="13360"/>
                  </a:moveTo>
                  <a:lnTo>
                    <a:pt x="1411325" y="12661"/>
                  </a:lnTo>
                  <a:lnTo>
                    <a:pt x="1403883" y="11963"/>
                  </a:lnTo>
                  <a:lnTo>
                    <a:pt x="1402461" y="22961"/>
                  </a:lnTo>
                  <a:lnTo>
                    <a:pt x="1418285" y="24434"/>
                  </a:lnTo>
                  <a:lnTo>
                    <a:pt x="1418767" y="13360"/>
                  </a:lnTo>
                  <a:close/>
                </a:path>
                <a:path w="2045334" h="101600">
                  <a:moveTo>
                    <a:pt x="1461096" y="17310"/>
                  </a:moveTo>
                  <a:lnTo>
                    <a:pt x="1453654" y="16611"/>
                  </a:lnTo>
                  <a:lnTo>
                    <a:pt x="1446212" y="15913"/>
                  </a:lnTo>
                  <a:lnTo>
                    <a:pt x="1444701" y="26911"/>
                  </a:lnTo>
                  <a:lnTo>
                    <a:pt x="1460538" y="28384"/>
                  </a:lnTo>
                  <a:lnTo>
                    <a:pt x="1461096" y="17310"/>
                  </a:lnTo>
                  <a:close/>
                </a:path>
                <a:path w="2045334" h="101600">
                  <a:moveTo>
                    <a:pt x="1503426" y="21259"/>
                  </a:moveTo>
                  <a:lnTo>
                    <a:pt x="1495983" y="20561"/>
                  </a:lnTo>
                  <a:lnTo>
                    <a:pt x="1488541" y="19862"/>
                  </a:lnTo>
                  <a:lnTo>
                    <a:pt x="1486954" y="30848"/>
                  </a:lnTo>
                  <a:lnTo>
                    <a:pt x="1502778" y="32321"/>
                  </a:lnTo>
                  <a:lnTo>
                    <a:pt x="1503426" y="21259"/>
                  </a:lnTo>
                  <a:close/>
                </a:path>
                <a:path w="2045334" h="101600">
                  <a:moveTo>
                    <a:pt x="1545729" y="25463"/>
                  </a:moveTo>
                  <a:lnTo>
                    <a:pt x="1538300" y="24549"/>
                  </a:lnTo>
                  <a:lnTo>
                    <a:pt x="1530858" y="23799"/>
                  </a:lnTo>
                  <a:lnTo>
                    <a:pt x="1529207" y="34772"/>
                  </a:lnTo>
                  <a:lnTo>
                    <a:pt x="1537106" y="35572"/>
                  </a:lnTo>
                  <a:lnTo>
                    <a:pt x="1544993" y="36537"/>
                  </a:lnTo>
                  <a:lnTo>
                    <a:pt x="1545729" y="25463"/>
                  </a:lnTo>
                  <a:close/>
                </a:path>
                <a:path w="2045334" h="101600">
                  <a:moveTo>
                    <a:pt x="1587906" y="30645"/>
                  </a:moveTo>
                  <a:lnTo>
                    <a:pt x="1580489" y="29730"/>
                  </a:lnTo>
                  <a:lnTo>
                    <a:pt x="1573060" y="28816"/>
                  </a:lnTo>
                  <a:lnTo>
                    <a:pt x="1571332" y="39776"/>
                  </a:lnTo>
                  <a:lnTo>
                    <a:pt x="1587106" y="41706"/>
                  </a:lnTo>
                  <a:lnTo>
                    <a:pt x="1587906" y="30645"/>
                  </a:lnTo>
                  <a:close/>
                </a:path>
                <a:path w="2045334" h="101600">
                  <a:moveTo>
                    <a:pt x="1630108" y="35826"/>
                  </a:moveTo>
                  <a:lnTo>
                    <a:pt x="1622679" y="34912"/>
                  </a:lnTo>
                  <a:lnTo>
                    <a:pt x="1615249" y="33997"/>
                  </a:lnTo>
                  <a:lnTo>
                    <a:pt x="1613446" y="44945"/>
                  </a:lnTo>
                  <a:lnTo>
                    <a:pt x="1629219" y="46888"/>
                  </a:lnTo>
                  <a:lnTo>
                    <a:pt x="1630108" y="35826"/>
                  </a:lnTo>
                  <a:close/>
                </a:path>
                <a:path w="2045334" h="101600">
                  <a:moveTo>
                    <a:pt x="1672297" y="41008"/>
                  </a:moveTo>
                  <a:lnTo>
                    <a:pt x="1664868" y="40093"/>
                  </a:lnTo>
                  <a:lnTo>
                    <a:pt x="1657438" y="39179"/>
                  </a:lnTo>
                  <a:lnTo>
                    <a:pt x="1655559" y="50114"/>
                  </a:lnTo>
                  <a:lnTo>
                    <a:pt x="1671332" y="52057"/>
                  </a:lnTo>
                  <a:lnTo>
                    <a:pt x="1672297" y="41008"/>
                  </a:lnTo>
                  <a:close/>
                </a:path>
                <a:path w="2045334" h="101600">
                  <a:moveTo>
                    <a:pt x="1714474" y="46189"/>
                  </a:moveTo>
                  <a:lnTo>
                    <a:pt x="1707057" y="45275"/>
                  </a:lnTo>
                  <a:lnTo>
                    <a:pt x="1699628" y="44361"/>
                  </a:lnTo>
                  <a:lnTo>
                    <a:pt x="1697672" y="55283"/>
                  </a:lnTo>
                  <a:lnTo>
                    <a:pt x="1713445" y="57226"/>
                  </a:lnTo>
                  <a:lnTo>
                    <a:pt x="1714474" y="46189"/>
                  </a:lnTo>
                  <a:close/>
                </a:path>
                <a:path w="2045334" h="101600">
                  <a:moveTo>
                    <a:pt x="1756498" y="52578"/>
                  </a:moveTo>
                  <a:lnTo>
                    <a:pt x="1749107" y="51447"/>
                  </a:lnTo>
                  <a:lnTo>
                    <a:pt x="1741716" y="50317"/>
                  </a:lnTo>
                  <a:lnTo>
                    <a:pt x="1739684" y="61226"/>
                  </a:lnTo>
                  <a:lnTo>
                    <a:pt x="1755394" y="63614"/>
                  </a:lnTo>
                  <a:lnTo>
                    <a:pt x="1756498" y="52578"/>
                  </a:lnTo>
                  <a:close/>
                </a:path>
                <a:path w="2045334" h="101600">
                  <a:moveTo>
                    <a:pt x="1798523" y="58978"/>
                  </a:moveTo>
                  <a:lnTo>
                    <a:pt x="1791131" y="57848"/>
                  </a:lnTo>
                  <a:lnTo>
                    <a:pt x="1783740" y="56718"/>
                  </a:lnTo>
                  <a:lnTo>
                    <a:pt x="1781632" y="67614"/>
                  </a:lnTo>
                  <a:lnTo>
                    <a:pt x="1797354" y="70002"/>
                  </a:lnTo>
                  <a:lnTo>
                    <a:pt x="1798523" y="58978"/>
                  </a:lnTo>
                  <a:close/>
                </a:path>
                <a:path w="2045334" h="101600">
                  <a:moveTo>
                    <a:pt x="1840547" y="65366"/>
                  </a:moveTo>
                  <a:lnTo>
                    <a:pt x="1833156" y="64236"/>
                  </a:lnTo>
                  <a:lnTo>
                    <a:pt x="1825764" y="63106"/>
                  </a:lnTo>
                  <a:lnTo>
                    <a:pt x="1823580" y="73990"/>
                  </a:lnTo>
                  <a:lnTo>
                    <a:pt x="1839302" y="76377"/>
                  </a:lnTo>
                  <a:lnTo>
                    <a:pt x="1840547" y="65366"/>
                  </a:lnTo>
                  <a:close/>
                </a:path>
                <a:path w="2045334" h="101600">
                  <a:moveTo>
                    <a:pt x="1882571" y="71755"/>
                  </a:moveTo>
                  <a:lnTo>
                    <a:pt x="1875180" y="70624"/>
                  </a:lnTo>
                  <a:lnTo>
                    <a:pt x="1867789" y="69494"/>
                  </a:lnTo>
                  <a:lnTo>
                    <a:pt x="1865541" y="80365"/>
                  </a:lnTo>
                  <a:lnTo>
                    <a:pt x="1881251" y="82753"/>
                  </a:lnTo>
                  <a:lnTo>
                    <a:pt x="1882571" y="71755"/>
                  </a:lnTo>
                  <a:close/>
                </a:path>
                <a:path w="2045334" h="101600">
                  <a:moveTo>
                    <a:pt x="1924456" y="78930"/>
                  </a:moveTo>
                  <a:lnTo>
                    <a:pt x="1917103" y="77597"/>
                  </a:lnTo>
                  <a:lnTo>
                    <a:pt x="1909749" y="76263"/>
                  </a:lnTo>
                  <a:lnTo>
                    <a:pt x="1907425" y="87109"/>
                  </a:lnTo>
                  <a:lnTo>
                    <a:pt x="1923072" y="89941"/>
                  </a:lnTo>
                  <a:lnTo>
                    <a:pt x="1924456" y="78930"/>
                  </a:lnTo>
                  <a:close/>
                </a:path>
                <a:path w="2045334" h="101600">
                  <a:moveTo>
                    <a:pt x="1966277" y="86512"/>
                  </a:moveTo>
                  <a:lnTo>
                    <a:pt x="1958924" y="85178"/>
                  </a:lnTo>
                  <a:lnTo>
                    <a:pt x="1951570" y="83845"/>
                  </a:lnTo>
                  <a:lnTo>
                    <a:pt x="1949183" y="94678"/>
                  </a:lnTo>
                  <a:lnTo>
                    <a:pt x="1964817" y="97510"/>
                  </a:lnTo>
                  <a:lnTo>
                    <a:pt x="1966277" y="86512"/>
                  </a:lnTo>
                  <a:close/>
                </a:path>
                <a:path w="2045334" h="101600">
                  <a:moveTo>
                    <a:pt x="2008098" y="94081"/>
                  </a:moveTo>
                  <a:lnTo>
                    <a:pt x="1993392" y="91414"/>
                  </a:lnTo>
                  <a:lnTo>
                    <a:pt x="1991271" y="100723"/>
                  </a:lnTo>
                  <a:lnTo>
                    <a:pt x="2007171" y="100723"/>
                  </a:lnTo>
                  <a:lnTo>
                    <a:pt x="2008098" y="94081"/>
                  </a:lnTo>
                  <a:close/>
                </a:path>
                <a:path w="2045334" h="101600">
                  <a:moveTo>
                    <a:pt x="2044776" y="100723"/>
                  </a:moveTo>
                  <a:lnTo>
                    <a:pt x="2035213" y="98996"/>
                  </a:lnTo>
                  <a:lnTo>
                    <a:pt x="2034806" y="100723"/>
                  </a:lnTo>
                  <a:lnTo>
                    <a:pt x="2044776" y="10072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7245298" y="7232718"/>
              <a:ext cx="737870" cy="0"/>
            </a:xfrm>
            <a:custGeom>
              <a:avLst/>
              <a:gdLst/>
              <a:ahLst/>
              <a:cxnLst/>
              <a:rect l="l" t="t" r="r" b="b"/>
              <a:pathLst>
                <a:path w="737870" h="0">
                  <a:moveTo>
                    <a:pt x="0" y="0"/>
                  </a:moveTo>
                  <a:lnTo>
                    <a:pt x="737581" y="0"/>
                  </a:lnTo>
                </a:path>
              </a:pathLst>
            </a:custGeom>
            <a:ln w="23568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6742506" y="7235621"/>
              <a:ext cx="1909445" cy="80010"/>
            </a:xfrm>
            <a:custGeom>
              <a:avLst/>
              <a:gdLst/>
              <a:ahLst/>
              <a:cxnLst/>
              <a:rect l="l" t="t" r="r" b="b"/>
              <a:pathLst>
                <a:path w="1909445" h="80009">
                  <a:moveTo>
                    <a:pt x="4457" y="79578"/>
                  </a:moveTo>
                  <a:lnTo>
                    <a:pt x="4305" y="78892"/>
                  </a:lnTo>
                  <a:lnTo>
                    <a:pt x="0" y="79578"/>
                  </a:lnTo>
                  <a:lnTo>
                    <a:pt x="4457" y="79578"/>
                  </a:lnTo>
                  <a:close/>
                </a:path>
                <a:path w="1909445" h="80009">
                  <a:moveTo>
                    <a:pt x="47879" y="79578"/>
                  </a:moveTo>
                  <a:lnTo>
                    <a:pt x="46342" y="72174"/>
                  </a:lnTo>
                  <a:lnTo>
                    <a:pt x="31559" y="74536"/>
                  </a:lnTo>
                  <a:lnTo>
                    <a:pt x="32169" y="79578"/>
                  </a:lnTo>
                  <a:lnTo>
                    <a:pt x="47879" y="79578"/>
                  </a:lnTo>
                  <a:close/>
                </a:path>
                <a:path w="1909445" h="80009">
                  <a:moveTo>
                    <a:pt x="90551" y="76314"/>
                  </a:moveTo>
                  <a:lnTo>
                    <a:pt x="88379" y="65443"/>
                  </a:lnTo>
                  <a:lnTo>
                    <a:pt x="80987" y="66624"/>
                  </a:lnTo>
                  <a:lnTo>
                    <a:pt x="73596" y="67805"/>
                  </a:lnTo>
                  <a:lnTo>
                    <a:pt x="74828" y="78828"/>
                  </a:lnTo>
                  <a:lnTo>
                    <a:pt x="90551" y="76314"/>
                  </a:lnTo>
                  <a:close/>
                </a:path>
                <a:path w="1909445" h="80009">
                  <a:moveTo>
                    <a:pt x="132511" y="69596"/>
                  </a:moveTo>
                  <a:lnTo>
                    <a:pt x="130416" y="58712"/>
                  </a:lnTo>
                  <a:lnTo>
                    <a:pt x="123024" y="59893"/>
                  </a:lnTo>
                  <a:lnTo>
                    <a:pt x="115633" y="61074"/>
                  </a:lnTo>
                  <a:lnTo>
                    <a:pt x="116789" y="72110"/>
                  </a:lnTo>
                  <a:lnTo>
                    <a:pt x="132511" y="69596"/>
                  </a:lnTo>
                  <a:close/>
                </a:path>
                <a:path w="1909445" h="80009">
                  <a:moveTo>
                    <a:pt x="174625" y="64033"/>
                  </a:moveTo>
                  <a:lnTo>
                    <a:pt x="172631" y="53124"/>
                  </a:lnTo>
                  <a:lnTo>
                    <a:pt x="165201" y="54114"/>
                  </a:lnTo>
                  <a:lnTo>
                    <a:pt x="157772" y="55105"/>
                  </a:lnTo>
                  <a:lnTo>
                    <a:pt x="158851" y="66141"/>
                  </a:lnTo>
                  <a:lnTo>
                    <a:pt x="174625" y="64033"/>
                  </a:lnTo>
                  <a:close/>
                </a:path>
                <a:path w="1909445" h="80009">
                  <a:moveTo>
                    <a:pt x="216750" y="58407"/>
                  </a:moveTo>
                  <a:lnTo>
                    <a:pt x="214833" y="47485"/>
                  </a:lnTo>
                  <a:lnTo>
                    <a:pt x="207403" y="48475"/>
                  </a:lnTo>
                  <a:lnTo>
                    <a:pt x="199974" y="49466"/>
                  </a:lnTo>
                  <a:lnTo>
                    <a:pt x="200977" y="60515"/>
                  </a:lnTo>
                  <a:lnTo>
                    <a:pt x="216750" y="58407"/>
                  </a:lnTo>
                  <a:close/>
                </a:path>
                <a:path w="1909445" h="80009">
                  <a:moveTo>
                    <a:pt x="258864" y="52781"/>
                  </a:moveTo>
                  <a:lnTo>
                    <a:pt x="257035" y="41846"/>
                  </a:lnTo>
                  <a:lnTo>
                    <a:pt x="249605" y="42837"/>
                  </a:lnTo>
                  <a:lnTo>
                    <a:pt x="242176" y="43827"/>
                  </a:lnTo>
                  <a:lnTo>
                    <a:pt x="243090" y="54889"/>
                  </a:lnTo>
                  <a:lnTo>
                    <a:pt x="258864" y="52781"/>
                  </a:lnTo>
                  <a:close/>
                </a:path>
                <a:path w="1909445" h="80009">
                  <a:moveTo>
                    <a:pt x="301053" y="47777"/>
                  </a:moveTo>
                  <a:lnTo>
                    <a:pt x="299288" y="36830"/>
                  </a:lnTo>
                  <a:lnTo>
                    <a:pt x="291846" y="37617"/>
                  </a:lnTo>
                  <a:lnTo>
                    <a:pt x="284391" y="38404"/>
                  </a:lnTo>
                  <a:lnTo>
                    <a:pt x="285216" y="49466"/>
                  </a:lnTo>
                  <a:lnTo>
                    <a:pt x="301053" y="47777"/>
                  </a:lnTo>
                  <a:close/>
                </a:path>
                <a:path w="1909445" h="80009">
                  <a:moveTo>
                    <a:pt x="343306" y="43281"/>
                  </a:moveTo>
                  <a:lnTo>
                    <a:pt x="341642" y="32321"/>
                  </a:lnTo>
                  <a:lnTo>
                    <a:pt x="334187" y="33108"/>
                  </a:lnTo>
                  <a:lnTo>
                    <a:pt x="326732" y="33896"/>
                  </a:lnTo>
                  <a:lnTo>
                    <a:pt x="327482" y="44970"/>
                  </a:lnTo>
                  <a:lnTo>
                    <a:pt x="343306" y="43281"/>
                  </a:lnTo>
                  <a:close/>
                </a:path>
                <a:path w="1909445" h="80009">
                  <a:moveTo>
                    <a:pt x="385559" y="38798"/>
                  </a:moveTo>
                  <a:lnTo>
                    <a:pt x="383971" y="27825"/>
                  </a:lnTo>
                  <a:lnTo>
                    <a:pt x="376516" y="28613"/>
                  </a:lnTo>
                  <a:lnTo>
                    <a:pt x="369074" y="29400"/>
                  </a:lnTo>
                  <a:lnTo>
                    <a:pt x="369722" y="40474"/>
                  </a:lnTo>
                  <a:lnTo>
                    <a:pt x="385559" y="38798"/>
                  </a:lnTo>
                  <a:close/>
                </a:path>
                <a:path w="1909445" h="80009">
                  <a:moveTo>
                    <a:pt x="427812" y="34315"/>
                  </a:moveTo>
                  <a:lnTo>
                    <a:pt x="426313" y="23329"/>
                  </a:lnTo>
                  <a:lnTo>
                    <a:pt x="418858" y="24117"/>
                  </a:lnTo>
                  <a:lnTo>
                    <a:pt x="411403" y="24904"/>
                  </a:lnTo>
                  <a:lnTo>
                    <a:pt x="411988" y="35991"/>
                  </a:lnTo>
                  <a:lnTo>
                    <a:pt x="427812" y="34315"/>
                  </a:lnTo>
                  <a:close/>
                </a:path>
                <a:path w="1909445" h="80009">
                  <a:moveTo>
                    <a:pt x="470166" y="30962"/>
                  </a:moveTo>
                  <a:lnTo>
                    <a:pt x="468744" y="19964"/>
                  </a:lnTo>
                  <a:lnTo>
                    <a:pt x="461276" y="20548"/>
                  </a:lnTo>
                  <a:lnTo>
                    <a:pt x="453809" y="21132"/>
                  </a:lnTo>
                  <a:lnTo>
                    <a:pt x="454291" y="32207"/>
                  </a:lnTo>
                  <a:lnTo>
                    <a:pt x="470166" y="30962"/>
                  </a:lnTo>
                  <a:close/>
                </a:path>
                <a:path w="1909445" h="80009">
                  <a:moveTo>
                    <a:pt x="512521" y="27647"/>
                  </a:moveTo>
                  <a:lnTo>
                    <a:pt x="511187" y="16637"/>
                  </a:lnTo>
                  <a:lnTo>
                    <a:pt x="503720" y="17221"/>
                  </a:lnTo>
                  <a:lnTo>
                    <a:pt x="496252" y="17805"/>
                  </a:lnTo>
                  <a:lnTo>
                    <a:pt x="496658" y="28892"/>
                  </a:lnTo>
                  <a:lnTo>
                    <a:pt x="512521" y="27647"/>
                  </a:lnTo>
                  <a:close/>
                </a:path>
                <a:path w="1909445" h="80009">
                  <a:moveTo>
                    <a:pt x="1282763" y="1193"/>
                  </a:moveTo>
                  <a:lnTo>
                    <a:pt x="1275308" y="596"/>
                  </a:lnTo>
                  <a:lnTo>
                    <a:pt x="1267853" y="0"/>
                  </a:lnTo>
                  <a:lnTo>
                    <a:pt x="1266583" y="11010"/>
                  </a:lnTo>
                  <a:lnTo>
                    <a:pt x="1282433" y="12280"/>
                  </a:lnTo>
                  <a:lnTo>
                    <a:pt x="1282763" y="1193"/>
                  </a:lnTo>
                  <a:close/>
                </a:path>
                <a:path w="1909445" h="80009">
                  <a:moveTo>
                    <a:pt x="1325156" y="4584"/>
                  </a:moveTo>
                  <a:lnTo>
                    <a:pt x="1317701" y="3987"/>
                  </a:lnTo>
                  <a:lnTo>
                    <a:pt x="1310246" y="3390"/>
                  </a:lnTo>
                  <a:lnTo>
                    <a:pt x="1308900" y="14401"/>
                  </a:lnTo>
                  <a:lnTo>
                    <a:pt x="1324749" y="15671"/>
                  </a:lnTo>
                  <a:lnTo>
                    <a:pt x="1325156" y="4584"/>
                  </a:lnTo>
                  <a:close/>
                </a:path>
                <a:path w="1909445" h="80009">
                  <a:moveTo>
                    <a:pt x="1367561" y="7975"/>
                  </a:moveTo>
                  <a:lnTo>
                    <a:pt x="1360106" y="7378"/>
                  </a:lnTo>
                  <a:lnTo>
                    <a:pt x="1352638" y="6781"/>
                  </a:lnTo>
                  <a:lnTo>
                    <a:pt x="1351229" y="17792"/>
                  </a:lnTo>
                  <a:lnTo>
                    <a:pt x="1367078" y="19050"/>
                  </a:lnTo>
                  <a:lnTo>
                    <a:pt x="1367561" y="7975"/>
                  </a:lnTo>
                  <a:close/>
                </a:path>
                <a:path w="1909445" h="80009">
                  <a:moveTo>
                    <a:pt x="1409966" y="11379"/>
                  </a:moveTo>
                  <a:lnTo>
                    <a:pt x="1402511" y="10769"/>
                  </a:lnTo>
                  <a:lnTo>
                    <a:pt x="1395056" y="10172"/>
                  </a:lnTo>
                  <a:lnTo>
                    <a:pt x="1393545" y="21170"/>
                  </a:lnTo>
                  <a:lnTo>
                    <a:pt x="1409407" y="22453"/>
                  </a:lnTo>
                  <a:lnTo>
                    <a:pt x="1409966" y="11379"/>
                  </a:lnTo>
                  <a:close/>
                </a:path>
                <a:path w="1909445" h="80009">
                  <a:moveTo>
                    <a:pt x="1452245" y="16065"/>
                  </a:moveTo>
                  <a:lnTo>
                    <a:pt x="1444802" y="15252"/>
                  </a:lnTo>
                  <a:lnTo>
                    <a:pt x="1437360" y="14439"/>
                  </a:lnTo>
                  <a:lnTo>
                    <a:pt x="1435785" y="25412"/>
                  </a:lnTo>
                  <a:lnTo>
                    <a:pt x="1451597" y="27139"/>
                  </a:lnTo>
                  <a:lnTo>
                    <a:pt x="1452245" y="16065"/>
                  </a:lnTo>
                  <a:close/>
                </a:path>
                <a:path w="1909445" h="80009">
                  <a:moveTo>
                    <a:pt x="1494523" y="20688"/>
                  </a:moveTo>
                  <a:lnTo>
                    <a:pt x="1487081" y="19875"/>
                  </a:lnTo>
                  <a:lnTo>
                    <a:pt x="1479638" y="19062"/>
                  </a:lnTo>
                  <a:lnTo>
                    <a:pt x="1477987" y="30035"/>
                  </a:lnTo>
                  <a:lnTo>
                    <a:pt x="1493799" y="31762"/>
                  </a:lnTo>
                  <a:lnTo>
                    <a:pt x="1494523" y="20688"/>
                  </a:lnTo>
                  <a:close/>
                </a:path>
                <a:path w="1909445" h="80009">
                  <a:moveTo>
                    <a:pt x="1536814" y="25311"/>
                  </a:moveTo>
                  <a:lnTo>
                    <a:pt x="1529372" y="24498"/>
                  </a:lnTo>
                  <a:lnTo>
                    <a:pt x="1521929" y="23685"/>
                  </a:lnTo>
                  <a:lnTo>
                    <a:pt x="1520202" y="34645"/>
                  </a:lnTo>
                  <a:lnTo>
                    <a:pt x="1536014" y="36372"/>
                  </a:lnTo>
                  <a:lnTo>
                    <a:pt x="1536814" y="25311"/>
                  </a:lnTo>
                  <a:close/>
                </a:path>
                <a:path w="1909445" h="80009">
                  <a:moveTo>
                    <a:pt x="1579092" y="29933"/>
                  </a:moveTo>
                  <a:lnTo>
                    <a:pt x="1571650" y="29121"/>
                  </a:lnTo>
                  <a:lnTo>
                    <a:pt x="1564208" y="28308"/>
                  </a:lnTo>
                  <a:lnTo>
                    <a:pt x="1562404" y="39255"/>
                  </a:lnTo>
                  <a:lnTo>
                    <a:pt x="1578216" y="40982"/>
                  </a:lnTo>
                  <a:lnTo>
                    <a:pt x="1579092" y="29933"/>
                  </a:lnTo>
                  <a:close/>
                </a:path>
                <a:path w="1909445" h="80009">
                  <a:moveTo>
                    <a:pt x="1621243" y="35598"/>
                  </a:moveTo>
                  <a:lnTo>
                    <a:pt x="1613827" y="34569"/>
                  </a:lnTo>
                  <a:lnTo>
                    <a:pt x="1606410" y="33540"/>
                  </a:lnTo>
                  <a:lnTo>
                    <a:pt x="1604530" y="44475"/>
                  </a:lnTo>
                  <a:lnTo>
                    <a:pt x="1620291" y="46659"/>
                  </a:lnTo>
                  <a:lnTo>
                    <a:pt x="1621243" y="35598"/>
                  </a:lnTo>
                  <a:close/>
                </a:path>
                <a:path w="1909445" h="80009">
                  <a:moveTo>
                    <a:pt x="1663382" y="41440"/>
                  </a:moveTo>
                  <a:lnTo>
                    <a:pt x="1655965" y="40411"/>
                  </a:lnTo>
                  <a:lnTo>
                    <a:pt x="1648548" y="39382"/>
                  </a:lnTo>
                  <a:lnTo>
                    <a:pt x="1646605" y="50304"/>
                  </a:lnTo>
                  <a:lnTo>
                    <a:pt x="1662353" y="52489"/>
                  </a:lnTo>
                  <a:lnTo>
                    <a:pt x="1663382" y="41440"/>
                  </a:lnTo>
                  <a:close/>
                </a:path>
                <a:path w="1909445" h="80009">
                  <a:moveTo>
                    <a:pt x="1705508" y="47269"/>
                  </a:moveTo>
                  <a:lnTo>
                    <a:pt x="1698091" y="46240"/>
                  </a:lnTo>
                  <a:lnTo>
                    <a:pt x="1690674" y="45212"/>
                  </a:lnTo>
                  <a:lnTo>
                    <a:pt x="1688655" y="56121"/>
                  </a:lnTo>
                  <a:lnTo>
                    <a:pt x="1704416" y="58305"/>
                  </a:lnTo>
                  <a:lnTo>
                    <a:pt x="1705508" y="47269"/>
                  </a:lnTo>
                  <a:close/>
                </a:path>
                <a:path w="1909445" h="80009">
                  <a:moveTo>
                    <a:pt x="1747647" y="53111"/>
                  </a:moveTo>
                  <a:lnTo>
                    <a:pt x="1740230" y="52082"/>
                  </a:lnTo>
                  <a:lnTo>
                    <a:pt x="1732813" y="51054"/>
                  </a:lnTo>
                  <a:lnTo>
                    <a:pt x="1730717" y="61950"/>
                  </a:lnTo>
                  <a:lnTo>
                    <a:pt x="1746478" y="64135"/>
                  </a:lnTo>
                  <a:lnTo>
                    <a:pt x="1747647" y="53111"/>
                  </a:lnTo>
                  <a:close/>
                </a:path>
                <a:path w="1909445" h="80009">
                  <a:moveTo>
                    <a:pt x="1789671" y="59575"/>
                  </a:moveTo>
                  <a:lnTo>
                    <a:pt x="1782292" y="58343"/>
                  </a:lnTo>
                  <a:lnTo>
                    <a:pt x="1774913" y="57111"/>
                  </a:lnTo>
                  <a:lnTo>
                    <a:pt x="1772742" y="67983"/>
                  </a:lnTo>
                  <a:lnTo>
                    <a:pt x="1788439" y="70612"/>
                  </a:lnTo>
                  <a:lnTo>
                    <a:pt x="1789671" y="59575"/>
                  </a:lnTo>
                  <a:close/>
                </a:path>
                <a:path w="1909445" h="80009">
                  <a:moveTo>
                    <a:pt x="1831619" y="66611"/>
                  </a:moveTo>
                  <a:lnTo>
                    <a:pt x="1824240" y="65379"/>
                  </a:lnTo>
                  <a:lnTo>
                    <a:pt x="1816862" y="64147"/>
                  </a:lnTo>
                  <a:lnTo>
                    <a:pt x="1814626" y="75006"/>
                  </a:lnTo>
                  <a:lnTo>
                    <a:pt x="1830311" y="77635"/>
                  </a:lnTo>
                  <a:lnTo>
                    <a:pt x="1831619" y="66611"/>
                  </a:lnTo>
                  <a:close/>
                </a:path>
                <a:path w="1909445" h="80009">
                  <a:moveTo>
                    <a:pt x="1873567" y="73647"/>
                  </a:moveTo>
                  <a:lnTo>
                    <a:pt x="1858810" y="71170"/>
                  </a:lnTo>
                  <a:lnTo>
                    <a:pt x="1857019" y="79578"/>
                  </a:lnTo>
                  <a:lnTo>
                    <a:pt x="1872818" y="79578"/>
                  </a:lnTo>
                  <a:lnTo>
                    <a:pt x="1873567" y="73647"/>
                  </a:lnTo>
                  <a:close/>
                </a:path>
                <a:path w="1909445" h="80009">
                  <a:moveTo>
                    <a:pt x="1909102" y="79578"/>
                  </a:moveTo>
                  <a:lnTo>
                    <a:pt x="1900758" y="78193"/>
                  </a:lnTo>
                  <a:lnTo>
                    <a:pt x="1900453" y="79578"/>
                  </a:lnTo>
                  <a:lnTo>
                    <a:pt x="1909102" y="7957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7281207" y="7248418"/>
              <a:ext cx="738505" cy="0"/>
            </a:xfrm>
            <a:custGeom>
              <a:avLst/>
              <a:gdLst/>
              <a:ahLst/>
              <a:cxnLst/>
              <a:rect l="l" t="t" r="r" b="b"/>
              <a:pathLst>
                <a:path w="738504" h="0">
                  <a:moveTo>
                    <a:pt x="0" y="0"/>
                  </a:moveTo>
                  <a:lnTo>
                    <a:pt x="738129" y="0"/>
                  </a:lnTo>
                </a:path>
              </a:pathLst>
            </a:custGeom>
            <a:ln w="25565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6894042" y="7247813"/>
              <a:ext cx="1751330" cy="67945"/>
            </a:xfrm>
            <a:custGeom>
              <a:avLst/>
              <a:gdLst/>
              <a:ahLst/>
              <a:cxnLst/>
              <a:rect l="l" t="t" r="r" b="b"/>
              <a:pathLst>
                <a:path w="1751329" h="67945">
                  <a:moveTo>
                    <a:pt x="15278" y="67386"/>
                  </a:moveTo>
                  <a:lnTo>
                    <a:pt x="14833" y="65138"/>
                  </a:lnTo>
                  <a:lnTo>
                    <a:pt x="7416" y="66217"/>
                  </a:lnTo>
                  <a:lnTo>
                    <a:pt x="0" y="67386"/>
                  </a:lnTo>
                  <a:lnTo>
                    <a:pt x="15278" y="67386"/>
                  </a:lnTo>
                  <a:close/>
                </a:path>
                <a:path w="1751329" h="67945">
                  <a:moveTo>
                    <a:pt x="58585" y="67386"/>
                  </a:moveTo>
                  <a:lnTo>
                    <a:pt x="57010" y="59029"/>
                  </a:lnTo>
                  <a:lnTo>
                    <a:pt x="42176" y="61175"/>
                  </a:lnTo>
                  <a:lnTo>
                    <a:pt x="42799" y="67386"/>
                  </a:lnTo>
                  <a:lnTo>
                    <a:pt x="58585" y="67386"/>
                  </a:lnTo>
                  <a:close/>
                </a:path>
                <a:path w="1751329" h="67945">
                  <a:moveTo>
                    <a:pt x="101155" y="63842"/>
                  </a:moveTo>
                  <a:lnTo>
                    <a:pt x="99174" y="52920"/>
                  </a:lnTo>
                  <a:lnTo>
                    <a:pt x="91757" y="54000"/>
                  </a:lnTo>
                  <a:lnTo>
                    <a:pt x="84340" y="55079"/>
                  </a:lnTo>
                  <a:lnTo>
                    <a:pt x="85382" y="66116"/>
                  </a:lnTo>
                  <a:lnTo>
                    <a:pt x="101155" y="63842"/>
                  </a:lnTo>
                  <a:close/>
                </a:path>
                <a:path w="1751329" h="67945">
                  <a:moveTo>
                    <a:pt x="143294" y="58204"/>
                  </a:moveTo>
                  <a:lnTo>
                    <a:pt x="141401" y="47269"/>
                  </a:lnTo>
                  <a:lnTo>
                    <a:pt x="133959" y="48145"/>
                  </a:lnTo>
                  <a:lnTo>
                    <a:pt x="126517" y="49022"/>
                  </a:lnTo>
                  <a:lnTo>
                    <a:pt x="127469" y="60071"/>
                  </a:lnTo>
                  <a:lnTo>
                    <a:pt x="143294" y="58204"/>
                  </a:lnTo>
                  <a:close/>
                </a:path>
                <a:path w="1751329" h="67945">
                  <a:moveTo>
                    <a:pt x="185547" y="53225"/>
                  </a:moveTo>
                  <a:lnTo>
                    <a:pt x="183730" y="42278"/>
                  </a:lnTo>
                  <a:lnTo>
                    <a:pt x="176288" y="43154"/>
                  </a:lnTo>
                  <a:lnTo>
                    <a:pt x="168846" y="44030"/>
                  </a:lnTo>
                  <a:lnTo>
                    <a:pt x="169722" y="55092"/>
                  </a:lnTo>
                  <a:lnTo>
                    <a:pt x="185547" y="53225"/>
                  </a:lnTo>
                  <a:close/>
                </a:path>
                <a:path w="1751329" h="67945">
                  <a:moveTo>
                    <a:pt x="227774" y="48234"/>
                  </a:moveTo>
                  <a:lnTo>
                    <a:pt x="226047" y="37274"/>
                  </a:lnTo>
                  <a:lnTo>
                    <a:pt x="218605" y="38150"/>
                  </a:lnTo>
                  <a:lnTo>
                    <a:pt x="211162" y="39027"/>
                  </a:lnTo>
                  <a:lnTo>
                    <a:pt x="211950" y="50088"/>
                  </a:lnTo>
                  <a:lnTo>
                    <a:pt x="227774" y="48234"/>
                  </a:lnTo>
                  <a:close/>
                </a:path>
                <a:path w="1751329" h="67945">
                  <a:moveTo>
                    <a:pt x="270014" y="43243"/>
                  </a:moveTo>
                  <a:lnTo>
                    <a:pt x="268363" y="32283"/>
                  </a:lnTo>
                  <a:lnTo>
                    <a:pt x="260921" y="33159"/>
                  </a:lnTo>
                  <a:lnTo>
                    <a:pt x="253479" y="34036"/>
                  </a:lnTo>
                  <a:lnTo>
                    <a:pt x="254190" y="45110"/>
                  </a:lnTo>
                  <a:lnTo>
                    <a:pt x="270014" y="43243"/>
                  </a:lnTo>
                  <a:close/>
                </a:path>
                <a:path w="1751329" h="67945">
                  <a:moveTo>
                    <a:pt x="312343" y="39243"/>
                  </a:moveTo>
                  <a:lnTo>
                    <a:pt x="310781" y="28257"/>
                  </a:lnTo>
                  <a:lnTo>
                    <a:pt x="303314" y="28930"/>
                  </a:lnTo>
                  <a:lnTo>
                    <a:pt x="295846" y="29603"/>
                  </a:lnTo>
                  <a:lnTo>
                    <a:pt x="296481" y="40678"/>
                  </a:lnTo>
                  <a:lnTo>
                    <a:pt x="312343" y="39243"/>
                  </a:lnTo>
                  <a:close/>
                </a:path>
                <a:path w="1751329" h="67945">
                  <a:moveTo>
                    <a:pt x="354698" y="35420"/>
                  </a:moveTo>
                  <a:lnTo>
                    <a:pt x="353225" y="24422"/>
                  </a:lnTo>
                  <a:lnTo>
                    <a:pt x="345757" y="25095"/>
                  </a:lnTo>
                  <a:lnTo>
                    <a:pt x="338289" y="25768"/>
                  </a:lnTo>
                  <a:lnTo>
                    <a:pt x="338836" y="36855"/>
                  </a:lnTo>
                  <a:lnTo>
                    <a:pt x="354698" y="35420"/>
                  </a:lnTo>
                  <a:close/>
                </a:path>
                <a:path w="1751329" h="67945">
                  <a:moveTo>
                    <a:pt x="397065" y="31584"/>
                  </a:moveTo>
                  <a:lnTo>
                    <a:pt x="395668" y="20586"/>
                  </a:lnTo>
                  <a:lnTo>
                    <a:pt x="388200" y="21259"/>
                  </a:lnTo>
                  <a:lnTo>
                    <a:pt x="380733" y="21932"/>
                  </a:lnTo>
                  <a:lnTo>
                    <a:pt x="381190" y="33020"/>
                  </a:lnTo>
                  <a:lnTo>
                    <a:pt x="397065" y="31584"/>
                  </a:lnTo>
                  <a:close/>
                </a:path>
                <a:path w="1751329" h="67945">
                  <a:moveTo>
                    <a:pt x="439432" y="28003"/>
                  </a:moveTo>
                  <a:lnTo>
                    <a:pt x="438124" y="16979"/>
                  </a:lnTo>
                  <a:lnTo>
                    <a:pt x="430644" y="17449"/>
                  </a:lnTo>
                  <a:lnTo>
                    <a:pt x="423176" y="18084"/>
                  </a:lnTo>
                  <a:lnTo>
                    <a:pt x="423545" y="29171"/>
                  </a:lnTo>
                  <a:lnTo>
                    <a:pt x="431482" y="28498"/>
                  </a:lnTo>
                  <a:lnTo>
                    <a:pt x="439432" y="28003"/>
                  </a:lnTo>
                  <a:close/>
                </a:path>
                <a:path w="1751329" h="67945">
                  <a:moveTo>
                    <a:pt x="481876" y="25361"/>
                  </a:moveTo>
                  <a:lnTo>
                    <a:pt x="480644" y="14325"/>
                  </a:lnTo>
                  <a:lnTo>
                    <a:pt x="473163" y="14795"/>
                  </a:lnTo>
                  <a:lnTo>
                    <a:pt x="465683" y="15265"/>
                  </a:lnTo>
                  <a:lnTo>
                    <a:pt x="465975" y="26339"/>
                  </a:lnTo>
                  <a:lnTo>
                    <a:pt x="481876" y="25361"/>
                  </a:lnTo>
                  <a:close/>
                </a:path>
                <a:path w="1751329" h="67945">
                  <a:moveTo>
                    <a:pt x="1167765" y="990"/>
                  </a:moveTo>
                  <a:lnTo>
                    <a:pt x="1160297" y="495"/>
                  </a:lnTo>
                  <a:lnTo>
                    <a:pt x="1152817" y="0"/>
                  </a:lnTo>
                  <a:lnTo>
                    <a:pt x="1151636" y="11023"/>
                  </a:lnTo>
                  <a:lnTo>
                    <a:pt x="1167523" y="12090"/>
                  </a:lnTo>
                  <a:lnTo>
                    <a:pt x="1167765" y="990"/>
                  </a:lnTo>
                  <a:close/>
                </a:path>
                <a:path w="1751329" h="67945">
                  <a:moveTo>
                    <a:pt x="1210246" y="3810"/>
                  </a:moveTo>
                  <a:lnTo>
                    <a:pt x="1202778" y="3314"/>
                  </a:lnTo>
                  <a:lnTo>
                    <a:pt x="1195298" y="2819"/>
                  </a:lnTo>
                  <a:lnTo>
                    <a:pt x="1194041" y="13843"/>
                  </a:lnTo>
                  <a:lnTo>
                    <a:pt x="1209916" y="14897"/>
                  </a:lnTo>
                  <a:lnTo>
                    <a:pt x="1210246" y="3810"/>
                  </a:lnTo>
                  <a:close/>
                </a:path>
                <a:path w="1751329" h="67945">
                  <a:moveTo>
                    <a:pt x="1252715" y="6642"/>
                  </a:moveTo>
                  <a:lnTo>
                    <a:pt x="1245247" y="6146"/>
                  </a:lnTo>
                  <a:lnTo>
                    <a:pt x="1237767" y="5651"/>
                  </a:lnTo>
                  <a:lnTo>
                    <a:pt x="1236433" y="16662"/>
                  </a:lnTo>
                  <a:lnTo>
                    <a:pt x="1252308" y="17729"/>
                  </a:lnTo>
                  <a:lnTo>
                    <a:pt x="1252715" y="6642"/>
                  </a:lnTo>
                  <a:close/>
                </a:path>
                <a:path w="1751329" h="67945">
                  <a:moveTo>
                    <a:pt x="1295107" y="10604"/>
                  </a:moveTo>
                  <a:lnTo>
                    <a:pt x="1287653" y="9893"/>
                  </a:lnTo>
                  <a:lnTo>
                    <a:pt x="1280198" y="9182"/>
                  </a:lnTo>
                  <a:lnTo>
                    <a:pt x="1278775" y="20180"/>
                  </a:lnTo>
                  <a:lnTo>
                    <a:pt x="1294625" y="21691"/>
                  </a:lnTo>
                  <a:lnTo>
                    <a:pt x="1295107" y="10604"/>
                  </a:lnTo>
                  <a:close/>
                </a:path>
                <a:path w="1751329" h="67945">
                  <a:moveTo>
                    <a:pt x="1337475" y="14668"/>
                  </a:moveTo>
                  <a:lnTo>
                    <a:pt x="1330020" y="13957"/>
                  </a:lnTo>
                  <a:lnTo>
                    <a:pt x="1322565" y="13246"/>
                  </a:lnTo>
                  <a:lnTo>
                    <a:pt x="1321066" y="24231"/>
                  </a:lnTo>
                  <a:lnTo>
                    <a:pt x="1336916" y="25755"/>
                  </a:lnTo>
                  <a:lnTo>
                    <a:pt x="1337475" y="14668"/>
                  </a:lnTo>
                  <a:close/>
                </a:path>
                <a:path w="1751329" h="67945">
                  <a:moveTo>
                    <a:pt x="1379855" y="18732"/>
                  </a:moveTo>
                  <a:lnTo>
                    <a:pt x="1372400" y="18021"/>
                  </a:lnTo>
                  <a:lnTo>
                    <a:pt x="1364945" y="17310"/>
                  </a:lnTo>
                  <a:lnTo>
                    <a:pt x="1363370" y="28295"/>
                  </a:lnTo>
                  <a:lnTo>
                    <a:pt x="1379220" y="29806"/>
                  </a:lnTo>
                  <a:lnTo>
                    <a:pt x="1379855" y="18732"/>
                  </a:lnTo>
                  <a:close/>
                </a:path>
                <a:path w="1751329" h="67945">
                  <a:moveTo>
                    <a:pt x="1422234" y="22796"/>
                  </a:moveTo>
                  <a:lnTo>
                    <a:pt x="1414780" y="22085"/>
                  </a:lnTo>
                  <a:lnTo>
                    <a:pt x="1407325" y="21374"/>
                  </a:lnTo>
                  <a:lnTo>
                    <a:pt x="1405674" y="32346"/>
                  </a:lnTo>
                  <a:lnTo>
                    <a:pt x="1421523" y="33858"/>
                  </a:lnTo>
                  <a:lnTo>
                    <a:pt x="1422234" y="22796"/>
                  </a:lnTo>
                  <a:close/>
                </a:path>
                <a:path w="1751329" h="67945">
                  <a:moveTo>
                    <a:pt x="1464500" y="27736"/>
                  </a:moveTo>
                  <a:lnTo>
                    <a:pt x="1457071" y="26809"/>
                  </a:lnTo>
                  <a:lnTo>
                    <a:pt x="1449641" y="25882"/>
                  </a:lnTo>
                  <a:lnTo>
                    <a:pt x="1447914" y="36830"/>
                  </a:lnTo>
                  <a:lnTo>
                    <a:pt x="1463713" y="38811"/>
                  </a:lnTo>
                  <a:lnTo>
                    <a:pt x="1464500" y="27736"/>
                  </a:lnTo>
                  <a:close/>
                </a:path>
                <a:path w="1751329" h="67945">
                  <a:moveTo>
                    <a:pt x="1506740" y="33020"/>
                  </a:moveTo>
                  <a:lnTo>
                    <a:pt x="1499311" y="32092"/>
                  </a:lnTo>
                  <a:lnTo>
                    <a:pt x="1491881" y="31165"/>
                  </a:lnTo>
                  <a:lnTo>
                    <a:pt x="1490078" y="42113"/>
                  </a:lnTo>
                  <a:lnTo>
                    <a:pt x="1505877" y="44081"/>
                  </a:lnTo>
                  <a:lnTo>
                    <a:pt x="1506740" y="33020"/>
                  </a:lnTo>
                  <a:close/>
                </a:path>
                <a:path w="1751329" h="67945">
                  <a:moveTo>
                    <a:pt x="1548980" y="38290"/>
                  </a:moveTo>
                  <a:lnTo>
                    <a:pt x="1541551" y="37363"/>
                  </a:lnTo>
                  <a:lnTo>
                    <a:pt x="1534121" y="36436"/>
                  </a:lnTo>
                  <a:lnTo>
                    <a:pt x="1532255" y="47371"/>
                  </a:lnTo>
                  <a:lnTo>
                    <a:pt x="1548053" y="49339"/>
                  </a:lnTo>
                  <a:lnTo>
                    <a:pt x="1548980" y="38290"/>
                  </a:lnTo>
                  <a:close/>
                </a:path>
                <a:path w="1751329" h="67945">
                  <a:moveTo>
                    <a:pt x="1591221" y="43573"/>
                  </a:moveTo>
                  <a:lnTo>
                    <a:pt x="1583791" y="42646"/>
                  </a:lnTo>
                  <a:lnTo>
                    <a:pt x="1576362" y="41719"/>
                  </a:lnTo>
                  <a:lnTo>
                    <a:pt x="1574419" y="52641"/>
                  </a:lnTo>
                  <a:lnTo>
                    <a:pt x="1590217" y="54622"/>
                  </a:lnTo>
                  <a:lnTo>
                    <a:pt x="1591221" y="43573"/>
                  </a:lnTo>
                  <a:close/>
                </a:path>
                <a:path w="1751329" h="67945">
                  <a:moveTo>
                    <a:pt x="1633397" y="49339"/>
                  </a:moveTo>
                  <a:lnTo>
                    <a:pt x="1625993" y="48196"/>
                  </a:lnTo>
                  <a:lnTo>
                    <a:pt x="1618589" y="47053"/>
                  </a:lnTo>
                  <a:lnTo>
                    <a:pt x="1616583" y="57962"/>
                  </a:lnTo>
                  <a:lnTo>
                    <a:pt x="1632318" y="60375"/>
                  </a:lnTo>
                  <a:lnTo>
                    <a:pt x="1633397" y="49339"/>
                  </a:lnTo>
                  <a:close/>
                </a:path>
                <a:path w="1751329" h="67945">
                  <a:moveTo>
                    <a:pt x="1675460" y="55816"/>
                  </a:moveTo>
                  <a:lnTo>
                    <a:pt x="1668056" y="54673"/>
                  </a:lnTo>
                  <a:lnTo>
                    <a:pt x="1660652" y="53530"/>
                  </a:lnTo>
                  <a:lnTo>
                    <a:pt x="1658569" y="64427"/>
                  </a:lnTo>
                  <a:lnTo>
                    <a:pt x="1674304" y="66852"/>
                  </a:lnTo>
                  <a:lnTo>
                    <a:pt x="1675460" y="55816"/>
                  </a:lnTo>
                  <a:close/>
                </a:path>
                <a:path w="1751329" h="67945">
                  <a:moveTo>
                    <a:pt x="1717535" y="62280"/>
                  </a:moveTo>
                  <a:lnTo>
                    <a:pt x="1702727" y="60007"/>
                  </a:lnTo>
                  <a:lnTo>
                    <a:pt x="1701266" y="67386"/>
                  </a:lnTo>
                  <a:lnTo>
                    <a:pt x="1716976" y="67386"/>
                  </a:lnTo>
                  <a:lnTo>
                    <a:pt x="1717535" y="62280"/>
                  </a:lnTo>
                  <a:close/>
                </a:path>
                <a:path w="1751329" h="67945">
                  <a:moveTo>
                    <a:pt x="1750771" y="67386"/>
                  </a:moveTo>
                  <a:lnTo>
                    <a:pt x="1744802" y="66471"/>
                  </a:lnTo>
                  <a:lnTo>
                    <a:pt x="1744611" y="67386"/>
                  </a:lnTo>
                  <a:lnTo>
                    <a:pt x="1750771" y="6738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7402266" y="7261235"/>
              <a:ext cx="739140" cy="0"/>
            </a:xfrm>
            <a:custGeom>
              <a:avLst/>
              <a:gdLst/>
              <a:ahLst/>
              <a:cxnLst/>
              <a:rect l="l" t="t" r="r" b="b"/>
              <a:pathLst>
                <a:path w="739140" h="0">
                  <a:moveTo>
                    <a:pt x="0" y="0"/>
                  </a:moveTo>
                  <a:lnTo>
                    <a:pt x="738849" y="0"/>
                  </a:lnTo>
                </a:path>
              </a:pathLst>
            </a:custGeom>
            <a:ln w="23883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7056641" y="7264095"/>
              <a:ext cx="1580515" cy="52705"/>
            </a:xfrm>
            <a:custGeom>
              <a:avLst/>
              <a:gdLst/>
              <a:ahLst/>
              <a:cxnLst/>
              <a:rect l="l" t="t" r="r" b="b"/>
              <a:pathLst>
                <a:path w="1580515" h="52704">
                  <a:moveTo>
                    <a:pt x="15392" y="51104"/>
                  </a:moveTo>
                  <a:lnTo>
                    <a:pt x="14884" y="48247"/>
                  </a:lnTo>
                  <a:lnTo>
                    <a:pt x="0" y="50177"/>
                  </a:lnTo>
                  <a:lnTo>
                    <a:pt x="88" y="51104"/>
                  </a:lnTo>
                  <a:lnTo>
                    <a:pt x="15392" y="51104"/>
                  </a:lnTo>
                  <a:close/>
                </a:path>
                <a:path w="1580515" h="52704">
                  <a:moveTo>
                    <a:pt x="58610" y="51104"/>
                  </a:moveTo>
                  <a:lnTo>
                    <a:pt x="57188" y="42760"/>
                  </a:lnTo>
                  <a:lnTo>
                    <a:pt x="42303" y="44691"/>
                  </a:lnTo>
                  <a:lnTo>
                    <a:pt x="42837" y="51104"/>
                  </a:lnTo>
                  <a:lnTo>
                    <a:pt x="58610" y="51104"/>
                  </a:lnTo>
                  <a:close/>
                </a:path>
                <a:path w="1580515" h="52704">
                  <a:moveTo>
                    <a:pt x="101282" y="48234"/>
                  </a:moveTo>
                  <a:lnTo>
                    <a:pt x="99491" y="37287"/>
                  </a:lnTo>
                  <a:lnTo>
                    <a:pt x="92049" y="38252"/>
                  </a:lnTo>
                  <a:lnTo>
                    <a:pt x="84607" y="39217"/>
                  </a:lnTo>
                  <a:lnTo>
                    <a:pt x="85458" y="50279"/>
                  </a:lnTo>
                  <a:lnTo>
                    <a:pt x="101282" y="48234"/>
                  </a:lnTo>
                  <a:close/>
                </a:path>
                <a:path w="1580515" h="52704">
                  <a:moveTo>
                    <a:pt x="143586" y="43548"/>
                  </a:moveTo>
                  <a:lnTo>
                    <a:pt x="141884" y="32588"/>
                  </a:lnTo>
                  <a:lnTo>
                    <a:pt x="134416" y="33350"/>
                  </a:lnTo>
                  <a:lnTo>
                    <a:pt x="126949" y="34112"/>
                  </a:lnTo>
                  <a:lnTo>
                    <a:pt x="127723" y="45173"/>
                  </a:lnTo>
                  <a:lnTo>
                    <a:pt x="143586" y="43548"/>
                  </a:lnTo>
                  <a:close/>
                </a:path>
                <a:path w="1580515" h="52704">
                  <a:moveTo>
                    <a:pt x="185928" y="39217"/>
                  </a:moveTo>
                  <a:lnTo>
                    <a:pt x="184315" y="28244"/>
                  </a:lnTo>
                  <a:lnTo>
                    <a:pt x="176847" y="29006"/>
                  </a:lnTo>
                  <a:lnTo>
                    <a:pt x="169379" y="29768"/>
                  </a:lnTo>
                  <a:lnTo>
                    <a:pt x="170065" y="40843"/>
                  </a:lnTo>
                  <a:lnTo>
                    <a:pt x="185928" y="39217"/>
                  </a:lnTo>
                  <a:close/>
                </a:path>
                <a:path w="1580515" h="52704">
                  <a:moveTo>
                    <a:pt x="228295" y="34874"/>
                  </a:moveTo>
                  <a:lnTo>
                    <a:pt x="226758" y="23901"/>
                  </a:lnTo>
                  <a:lnTo>
                    <a:pt x="219290" y="24663"/>
                  </a:lnTo>
                  <a:lnTo>
                    <a:pt x="211823" y="25425"/>
                  </a:lnTo>
                  <a:lnTo>
                    <a:pt x="212432" y="36499"/>
                  </a:lnTo>
                  <a:lnTo>
                    <a:pt x="228295" y="34874"/>
                  </a:lnTo>
                  <a:close/>
                </a:path>
                <a:path w="1580515" h="52704">
                  <a:moveTo>
                    <a:pt x="270649" y="30543"/>
                  </a:moveTo>
                  <a:lnTo>
                    <a:pt x="269189" y="19558"/>
                  </a:lnTo>
                  <a:lnTo>
                    <a:pt x="261721" y="20307"/>
                  </a:lnTo>
                  <a:lnTo>
                    <a:pt x="254254" y="21069"/>
                  </a:lnTo>
                  <a:lnTo>
                    <a:pt x="254774" y="32156"/>
                  </a:lnTo>
                  <a:lnTo>
                    <a:pt x="270649" y="30543"/>
                  </a:lnTo>
                  <a:close/>
                </a:path>
                <a:path w="1580515" h="52704">
                  <a:moveTo>
                    <a:pt x="313105" y="27444"/>
                  </a:moveTo>
                  <a:lnTo>
                    <a:pt x="311734" y="16433"/>
                  </a:lnTo>
                  <a:lnTo>
                    <a:pt x="304253" y="16992"/>
                  </a:lnTo>
                  <a:lnTo>
                    <a:pt x="296773" y="17551"/>
                  </a:lnTo>
                  <a:lnTo>
                    <a:pt x="297205" y="28625"/>
                  </a:lnTo>
                  <a:lnTo>
                    <a:pt x="313105" y="27444"/>
                  </a:lnTo>
                  <a:close/>
                </a:path>
                <a:path w="1580515" h="52704">
                  <a:moveTo>
                    <a:pt x="355561" y="24282"/>
                  </a:moveTo>
                  <a:lnTo>
                    <a:pt x="354266" y="13258"/>
                  </a:lnTo>
                  <a:lnTo>
                    <a:pt x="346786" y="13817"/>
                  </a:lnTo>
                  <a:lnTo>
                    <a:pt x="339305" y="14376"/>
                  </a:lnTo>
                  <a:lnTo>
                    <a:pt x="339661" y="25463"/>
                  </a:lnTo>
                  <a:lnTo>
                    <a:pt x="355561" y="24282"/>
                  </a:lnTo>
                  <a:close/>
                </a:path>
                <a:path w="1580515" h="52704">
                  <a:moveTo>
                    <a:pt x="398005" y="21107"/>
                  </a:moveTo>
                  <a:lnTo>
                    <a:pt x="396798" y="10083"/>
                  </a:lnTo>
                  <a:lnTo>
                    <a:pt x="389318" y="10642"/>
                  </a:lnTo>
                  <a:lnTo>
                    <a:pt x="381838" y="11201"/>
                  </a:lnTo>
                  <a:lnTo>
                    <a:pt x="382104" y="22288"/>
                  </a:lnTo>
                  <a:lnTo>
                    <a:pt x="398005" y="21107"/>
                  </a:lnTo>
                  <a:close/>
                </a:path>
                <a:path w="1580515" h="52704">
                  <a:moveTo>
                    <a:pt x="1126959" y="1231"/>
                  </a:moveTo>
                  <a:lnTo>
                    <a:pt x="1119492" y="609"/>
                  </a:lnTo>
                  <a:lnTo>
                    <a:pt x="1112024" y="0"/>
                  </a:lnTo>
                  <a:lnTo>
                    <a:pt x="1110754" y="11010"/>
                  </a:lnTo>
                  <a:lnTo>
                    <a:pt x="1126642" y="12319"/>
                  </a:lnTo>
                  <a:lnTo>
                    <a:pt x="1126959" y="1231"/>
                  </a:lnTo>
                  <a:close/>
                </a:path>
                <a:path w="1580515" h="52704">
                  <a:moveTo>
                    <a:pt x="1169416" y="4724"/>
                  </a:moveTo>
                  <a:lnTo>
                    <a:pt x="1161948" y="4114"/>
                  </a:lnTo>
                  <a:lnTo>
                    <a:pt x="1154480" y="3505"/>
                  </a:lnTo>
                  <a:lnTo>
                    <a:pt x="1153134" y="14516"/>
                  </a:lnTo>
                  <a:lnTo>
                    <a:pt x="1169022" y="15824"/>
                  </a:lnTo>
                  <a:lnTo>
                    <a:pt x="1169416" y="4724"/>
                  </a:lnTo>
                  <a:close/>
                </a:path>
                <a:path w="1580515" h="52704">
                  <a:moveTo>
                    <a:pt x="1211884" y="8229"/>
                  </a:moveTo>
                  <a:lnTo>
                    <a:pt x="1204417" y="7620"/>
                  </a:lnTo>
                  <a:lnTo>
                    <a:pt x="1196949" y="7010"/>
                  </a:lnTo>
                  <a:lnTo>
                    <a:pt x="1195527" y="18008"/>
                  </a:lnTo>
                  <a:lnTo>
                    <a:pt x="1211414" y="19316"/>
                  </a:lnTo>
                  <a:lnTo>
                    <a:pt x="1211884" y="8229"/>
                  </a:lnTo>
                  <a:close/>
                </a:path>
                <a:path w="1580515" h="52704">
                  <a:moveTo>
                    <a:pt x="1254353" y="11722"/>
                  </a:moveTo>
                  <a:lnTo>
                    <a:pt x="1246886" y="11112"/>
                  </a:lnTo>
                  <a:lnTo>
                    <a:pt x="1239418" y="10502"/>
                  </a:lnTo>
                  <a:lnTo>
                    <a:pt x="1237919" y="21488"/>
                  </a:lnTo>
                  <a:lnTo>
                    <a:pt x="1253794" y="22809"/>
                  </a:lnTo>
                  <a:lnTo>
                    <a:pt x="1254353" y="11722"/>
                  </a:lnTo>
                  <a:close/>
                </a:path>
                <a:path w="1580515" h="52704">
                  <a:moveTo>
                    <a:pt x="1296746" y="15951"/>
                  </a:moveTo>
                  <a:lnTo>
                    <a:pt x="1289291" y="15125"/>
                  </a:lnTo>
                  <a:lnTo>
                    <a:pt x="1281836" y="14300"/>
                  </a:lnTo>
                  <a:lnTo>
                    <a:pt x="1280274" y="25273"/>
                  </a:lnTo>
                  <a:lnTo>
                    <a:pt x="1296111" y="27038"/>
                  </a:lnTo>
                  <a:lnTo>
                    <a:pt x="1296746" y="15951"/>
                  </a:lnTo>
                  <a:close/>
                </a:path>
                <a:path w="1580515" h="52704">
                  <a:moveTo>
                    <a:pt x="1339100" y="20662"/>
                  </a:moveTo>
                  <a:lnTo>
                    <a:pt x="1331645" y="19837"/>
                  </a:lnTo>
                  <a:lnTo>
                    <a:pt x="1324190" y="19011"/>
                  </a:lnTo>
                  <a:lnTo>
                    <a:pt x="1322552" y="29972"/>
                  </a:lnTo>
                  <a:lnTo>
                    <a:pt x="1338389" y="31737"/>
                  </a:lnTo>
                  <a:lnTo>
                    <a:pt x="1339100" y="20662"/>
                  </a:lnTo>
                  <a:close/>
                </a:path>
                <a:path w="1580515" h="52704">
                  <a:moveTo>
                    <a:pt x="1381442" y="25374"/>
                  </a:moveTo>
                  <a:lnTo>
                    <a:pt x="1373987" y="24549"/>
                  </a:lnTo>
                  <a:lnTo>
                    <a:pt x="1366532" y="23723"/>
                  </a:lnTo>
                  <a:lnTo>
                    <a:pt x="1364818" y="34683"/>
                  </a:lnTo>
                  <a:lnTo>
                    <a:pt x="1380655" y="36449"/>
                  </a:lnTo>
                  <a:lnTo>
                    <a:pt x="1381442" y="25374"/>
                  </a:lnTo>
                  <a:close/>
                </a:path>
                <a:path w="1580515" h="52704">
                  <a:moveTo>
                    <a:pt x="1423784" y="30086"/>
                  </a:moveTo>
                  <a:lnTo>
                    <a:pt x="1416329" y="29260"/>
                  </a:lnTo>
                  <a:lnTo>
                    <a:pt x="1408874" y="28435"/>
                  </a:lnTo>
                  <a:lnTo>
                    <a:pt x="1407096" y="39382"/>
                  </a:lnTo>
                  <a:lnTo>
                    <a:pt x="1422933" y="41148"/>
                  </a:lnTo>
                  <a:lnTo>
                    <a:pt x="1423784" y="30086"/>
                  </a:lnTo>
                  <a:close/>
                </a:path>
                <a:path w="1580515" h="52704">
                  <a:moveTo>
                    <a:pt x="1466075" y="35153"/>
                  </a:moveTo>
                  <a:lnTo>
                    <a:pt x="1458658" y="34112"/>
                  </a:lnTo>
                  <a:lnTo>
                    <a:pt x="1451229" y="33096"/>
                  </a:lnTo>
                  <a:lnTo>
                    <a:pt x="1449374" y="44018"/>
                  </a:lnTo>
                  <a:lnTo>
                    <a:pt x="1465160" y="46215"/>
                  </a:lnTo>
                  <a:lnTo>
                    <a:pt x="1466075" y="35153"/>
                  </a:lnTo>
                  <a:close/>
                </a:path>
                <a:path w="1580515" h="52704">
                  <a:moveTo>
                    <a:pt x="1508264" y="41071"/>
                  </a:moveTo>
                  <a:lnTo>
                    <a:pt x="1500847" y="40030"/>
                  </a:lnTo>
                  <a:lnTo>
                    <a:pt x="1493418" y="38989"/>
                  </a:lnTo>
                  <a:lnTo>
                    <a:pt x="1491500" y="49911"/>
                  </a:lnTo>
                  <a:lnTo>
                    <a:pt x="1507274" y="52108"/>
                  </a:lnTo>
                  <a:lnTo>
                    <a:pt x="1508264" y="41071"/>
                  </a:lnTo>
                  <a:close/>
                </a:path>
                <a:path w="1580515" h="52704">
                  <a:moveTo>
                    <a:pt x="1550479" y="46977"/>
                  </a:moveTo>
                  <a:lnTo>
                    <a:pt x="1535620" y="44894"/>
                  </a:lnTo>
                  <a:lnTo>
                    <a:pt x="1534477" y="51104"/>
                  </a:lnTo>
                  <a:lnTo>
                    <a:pt x="1550073" y="51104"/>
                  </a:lnTo>
                  <a:lnTo>
                    <a:pt x="1550479" y="46977"/>
                  </a:lnTo>
                  <a:close/>
                </a:path>
                <a:path w="1580515" h="52704">
                  <a:moveTo>
                    <a:pt x="1579930" y="51104"/>
                  </a:moveTo>
                  <a:lnTo>
                    <a:pt x="1577809" y="50812"/>
                  </a:lnTo>
                  <a:lnTo>
                    <a:pt x="1577759" y="51104"/>
                  </a:lnTo>
                  <a:lnTo>
                    <a:pt x="1579930" y="5110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7481028" y="7272658"/>
              <a:ext cx="697230" cy="0"/>
            </a:xfrm>
            <a:custGeom>
              <a:avLst/>
              <a:gdLst/>
              <a:ahLst/>
              <a:cxnLst/>
              <a:rect l="l" t="t" r="r" b="b"/>
              <a:pathLst>
                <a:path w="697229" h="0">
                  <a:moveTo>
                    <a:pt x="0" y="0"/>
                  </a:moveTo>
                  <a:lnTo>
                    <a:pt x="697090" y="0"/>
                  </a:lnTo>
                </a:path>
              </a:pathLst>
            </a:custGeom>
            <a:ln w="21643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7219836" y="7274293"/>
              <a:ext cx="1383030" cy="41910"/>
            </a:xfrm>
            <a:custGeom>
              <a:avLst/>
              <a:gdLst/>
              <a:ahLst/>
              <a:cxnLst/>
              <a:rect l="l" t="t" r="r" b="b"/>
              <a:pathLst>
                <a:path w="1383029" h="41909">
                  <a:moveTo>
                    <a:pt x="15354" y="40906"/>
                  </a:moveTo>
                  <a:lnTo>
                    <a:pt x="14935" y="38277"/>
                  </a:lnTo>
                  <a:lnTo>
                    <a:pt x="0" y="39979"/>
                  </a:lnTo>
                  <a:lnTo>
                    <a:pt x="63" y="40906"/>
                  </a:lnTo>
                  <a:lnTo>
                    <a:pt x="15354" y="40906"/>
                  </a:lnTo>
                  <a:close/>
                </a:path>
                <a:path w="1383029" h="41909">
                  <a:moveTo>
                    <a:pt x="58508" y="40906"/>
                  </a:moveTo>
                  <a:lnTo>
                    <a:pt x="57365" y="33413"/>
                  </a:lnTo>
                  <a:lnTo>
                    <a:pt x="42430" y="35115"/>
                  </a:lnTo>
                  <a:lnTo>
                    <a:pt x="42824" y="40906"/>
                  </a:lnTo>
                  <a:lnTo>
                    <a:pt x="58508" y="40906"/>
                  </a:lnTo>
                  <a:close/>
                </a:path>
                <a:path w="1383029" h="41909">
                  <a:moveTo>
                    <a:pt x="101396" y="39535"/>
                  </a:moveTo>
                  <a:lnTo>
                    <a:pt x="99796" y="28562"/>
                  </a:lnTo>
                  <a:lnTo>
                    <a:pt x="92329" y="29413"/>
                  </a:lnTo>
                  <a:lnTo>
                    <a:pt x="84861" y="30264"/>
                  </a:lnTo>
                  <a:lnTo>
                    <a:pt x="85534" y="41338"/>
                  </a:lnTo>
                  <a:lnTo>
                    <a:pt x="101396" y="39535"/>
                  </a:lnTo>
                  <a:close/>
                </a:path>
                <a:path w="1383029" h="41909">
                  <a:moveTo>
                    <a:pt x="143852" y="35750"/>
                  </a:moveTo>
                  <a:lnTo>
                    <a:pt x="142328" y="24765"/>
                  </a:lnTo>
                  <a:lnTo>
                    <a:pt x="134848" y="25412"/>
                  </a:lnTo>
                  <a:lnTo>
                    <a:pt x="127368" y="26060"/>
                  </a:lnTo>
                  <a:lnTo>
                    <a:pt x="127939" y="37134"/>
                  </a:lnTo>
                  <a:lnTo>
                    <a:pt x="143852" y="35750"/>
                  </a:lnTo>
                  <a:close/>
                </a:path>
                <a:path w="1383029" h="41909">
                  <a:moveTo>
                    <a:pt x="186321" y="32067"/>
                  </a:moveTo>
                  <a:lnTo>
                    <a:pt x="184873" y="21069"/>
                  </a:lnTo>
                  <a:lnTo>
                    <a:pt x="177393" y="21717"/>
                  </a:lnTo>
                  <a:lnTo>
                    <a:pt x="169913" y="22364"/>
                  </a:lnTo>
                  <a:lnTo>
                    <a:pt x="170408" y="33451"/>
                  </a:lnTo>
                  <a:lnTo>
                    <a:pt x="186321" y="32067"/>
                  </a:lnTo>
                  <a:close/>
                </a:path>
                <a:path w="1383029" h="41909">
                  <a:moveTo>
                    <a:pt x="228777" y="28371"/>
                  </a:moveTo>
                  <a:lnTo>
                    <a:pt x="227418" y="17373"/>
                  </a:lnTo>
                  <a:lnTo>
                    <a:pt x="219938" y="18021"/>
                  </a:lnTo>
                  <a:lnTo>
                    <a:pt x="212445" y="18669"/>
                  </a:lnTo>
                  <a:lnTo>
                    <a:pt x="212877" y="29756"/>
                  </a:lnTo>
                  <a:lnTo>
                    <a:pt x="228777" y="28371"/>
                  </a:lnTo>
                  <a:close/>
                </a:path>
                <a:path w="1383029" h="41909">
                  <a:moveTo>
                    <a:pt x="271259" y="24930"/>
                  </a:moveTo>
                  <a:lnTo>
                    <a:pt x="269989" y="13906"/>
                  </a:lnTo>
                  <a:lnTo>
                    <a:pt x="262483" y="14351"/>
                  </a:lnTo>
                  <a:lnTo>
                    <a:pt x="254990" y="14947"/>
                  </a:lnTo>
                  <a:lnTo>
                    <a:pt x="255333" y="26047"/>
                  </a:lnTo>
                  <a:lnTo>
                    <a:pt x="263283" y="25400"/>
                  </a:lnTo>
                  <a:lnTo>
                    <a:pt x="271259" y="24930"/>
                  </a:lnTo>
                  <a:close/>
                </a:path>
                <a:path w="1383029" h="41909">
                  <a:moveTo>
                    <a:pt x="1000823" y="1041"/>
                  </a:moveTo>
                  <a:lnTo>
                    <a:pt x="993343" y="520"/>
                  </a:lnTo>
                  <a:lnTo>
                    <a:pt x="985850" y="0"/>
                  </a:lnTo>
                  <a:lnTo>
                    <a:pt x="984669" y="11036"/>
                  </a:lnTo>
                  <a:lnTo>
                    <a:pt x="1000582" y="12128"/>
                  </a:lnTo>
                  <a:lnTo>
                    <a:pt x="1000823" y="1041"/>
                  </a:lnTo>
                  <a:close/>
                </a:path>
                <a:path w="1383029" h="41909">
                  <a:moveTo>
                    <a:pt x="1043381" y="3962"/>
                  </a:moveTo>
                  <a:lnTo>
                    <a:pt x="1035888" y="3454"/>
                  </a:lnTo>
                  <a:lnTo>
                    <a:pt x="1028395" y="2933"/>
                  </a:lnTo>
                  <a:lnTo>
                    <a:pt x="1027137" y="13957"/>
                  </a:lnTo>
                  <a:lnTo>
                    <a:pt x="1043051" y="15062"/>
                  </a:lnTo>
                  <a:lnTo>
                    <a:pt x="1043381" y="3962"/>
                  </a:lnTo>
                  <a:close/>
                </a:path>
                <a:path w="1383029" h="41909">
                  <a:moveTo>
                    <a:pt x="1085926" y="6908"/>
                  </a:moveTo>
                  <a:lnTo>
                    <a:pt x="1078445" y="6388"/>
                  </a:lnTo>
                  <a:lnTo>
                    <a:pt x="1070952" y="5867"/>
                  </a:lnTo>
                  <a:lnTo>
                    <a:pt x="1069619" y="16891"/>
                  </a:lnTo>
                  <a:lnTo>
                    <a:pt x="1085532" y="17983"/>
                  </a:lnTo>
                  <a:lnTo>
                    <a:pt x="1085926" y="6908"/>
                  </a:lnTo>
                  <a:close/>
                </a:path>
                <a:path w="1383029" h="41909">
                  <a:moveTo>
                    <a:pt x="1128433" y="10401"/>
                  </a:moveTo>
                  <a:lnTo>
                    <a:pt x="1120965" y="9664"/>
                  </a:lnTo>
                  <a:lnTo>
                    <a:pt x="1113497" y="8940"/>
                  </a:lnTo>
                  <a:lnTo>
                    <a:pt x="1112088" y="19926"/>
                  </a:lnTo>
                  <a:lnTo>
                    <a:pt x="1127963" y="21488"/>
                  </a:lnTo>
                  <a:lnTo>
                    <a:pt x="1128433" y="10401"/>
                  </a:lnTo>
                  <a:close/>
                </a:path>
                <a:path w="1383029" h="41909">
                  <a:moveTo>
                    <a:pt x="1170876" y="14541"/>
                  </a:moveTo>
                  <a:lnTo>
                    <a:pt x="1163408" y="13817"/>
                  </a:lnTo>
                  <a:lnTo>
                    <a:pt x="1155941" y="13081"/>
                  </a:lnTo>
                  <a:lnTo>
                    <a:pt x="1154455" y="24079"/>
                  </a:lnTo>
                  <a:lnTo>
                    <a:pt x="1170330" y="25628"/>
                  </a:lnTo>
                  <a:lnTo>
                    <a:pt x="1170876" y="14541"/>
                  </a:lnTo>
                  <a:close/>
                </a:path>
                <a:path w="1383029" h="41909">
                  <a:moveTo>
                    <a:pt x="1213332" y="18707"/>
                  </a:moveTo>
                  <a:lnTo>
                    <a:pt x="1205865" y="17970"/>
                  </a:lnTo>
                  <a:lnTo>
                    <a:pt x="1198397" y="17233"/>
                  </a:lnTo>
                  <a:lnTo>
                    <a:pt x="1196835" y="28219"/>
                  </a:lnTo>
                  <a:lnTo>
                    <a:pt x="1212710" y="29781"/>
                  </a:lnTo>
                  <a:lnTo>
                    <a:pt x="1213332" y="18707"/>
                  </a:lnTo>
                  <a:close/>
                </a:path>
                <a:path w="1383029" h="41909">
                  <a:moveTo>
                    <a:pt x="1255776" y="22847"/>
                  </a:moveTo>
                  <a:lnTo>
                    <a:pt x="1248308" y="22123"/>
                  </a:lnTo>
                  <a:lnTo>
                    <a:pt x="1240840" y="21386"/>
                  </a:lnTo>
                  <a:lnTo>
                    <a:pt x="1239215" y="32372"/>
                  </a:lnTo>
                  <a:lnTo>
                    <a:pt x="1255090" y="33921"/>
                  </a:lnTo>
                  <a:lnTo>
                    <a:pt x="1255776" y="22847"/>
                  </a:lnTo>
                  <a:close/>
                </a:path>
                <a:path w="1383029" h="41909">
                  <a:moveTo>
                    <a:pt x="1298206" y="27190"/>
                  </a:moveTo>
                  <a:lnTo>
                    <a:pt x="1290764" y="26276"/>
                  </a:lnTo>
                  <a:lnTo>
                    <a:pt x="1283296" y="25539"/>
                  </a:lnTo>
                  <a:lnTo>
                    <a:pt x="1281595" y="36512"/>
                  </a:lnTo>
                  <a:lnTo>
                    <a:pt x="1289532" y="37287"/>
                  </a:lnTo>
                  <a:lnTo>
                    <a:pt x="1297444" y="38265"/>
                  </a:lnTo>
                  <a:lnTo>
                    <a:pt x="1298206" y="27190"/>
                  </a:lnTo>
                  <a:close/>
                </a:path>
                <a:path w="1383029" h="41909">
                  <a:moveTo>
                    <a:pt x="1340523" y="32550"/>
                  </a:moveTo>
                  <a:lnTo>
                    <a:pt x="1325638" y="30670"/>
                  </a:lnTo>
                  <a:lnTo>
                    <a:pt x="1323975" y="40906"/>
                  </a:lnTo>
                  <a:lnTo>
                    <a:pt x="1339888" y="40906"/>
                  </a:lnTo>
                  <a:lnTo>
                    <a:pt x="1340523" y="32550"/>
                  </a:lnTo>
                  <a:close/>
                </a:path>
                <a:path w="1383029" h="41909">
                  <a:moveTo>
                    <a:pt x="1382839" y="37909"/>
                  </a:moveTo>
                  <a:lnTo>
                    <a:pt x="1367955" y="36029"/>
                  </a:lnTo>
                  <a:lnTo>
                    <a:pt x="1367129" y="40906"/>
                  </a:lnTo>
                  <a:lnTo>
                    <a:pt x="1382585" y="40906"/>
                  </a:lnTo>
                  <a:lnTo>
                    <a:pt x="1382839" y="3790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7517453" y="7287198"/>
              <a:ext cx="826135" cy="0"/>
            </a:xfrm>
            <a:custGeom>
              <a:avLst/>
              <a:gdLst/>
              <a:ahLst/>
              <a:cxnLst/>
              <a:rect l="l" t="t" r="r" b="b"/>
              <a:pathLst>
                <a:path w="826134" h="0">
                  <a:moveTo>
                    <a:pt x="0" y="0"/>
                  </a:moveTo>
                  <a:lnTo>
                    <a:pt x="825764" y="0"/>
                  </a:lnTo>
                </a:path>
              </a:pathLst>
            </a:custGeom>
            <a:ln w="26765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7383653" y="7291819"/>
              <a:ext cx="1214755" cy="26034"/>
            </a:xfrm>
            <a:custGeom>
              <a:avLst/>
              <a:gdLst/>
              <a:ahLst/>
              <a:cxnLst/>
              <a:rect l="l" t="t" r="r" b="b"/>
              <a:pathLst>
                <a:path w="1214754" h="26034">
                  <a:moveTo>
                    <a:pt x="15227" y="23380"/>
                  </a:moveTo>
                  <a:lnTo>
                    <a:pt x="14986" y="21678"/>
                  </a:lnTo>
                  <a:lnTo>
                    <a:pt x="0" y="23164"/>
                  </a:lnTo>
                  <a:lnTo>
                    <a:pt x="12" y="23380"/>
                  </a:lnTo>
                  <a:lnTo>
                    <a:pt x="15227" y="23380"/>
                  </a:lnTo>
                  <a:close/>
                </a:path>
                <a:path w="1214754" h="26034">
                  <a:moveTo>
                    <a:pt x="58343" y="23380"/>
                  </a:moveTo>
                  <a:lnTo>
                    <a:pt x="57543" y="17449"/>
                  </a:lnTo>
                  <a:lnTo>
                    <a:pt x="42557" y="18935"/>
                  </a:lnTo>
                  <a:lnTo>
                    <a:pt x="42786" y="23380"/>
                  </a:lnTo>
                  <a:lnTo>
                    <a:pt x="58343" y="23380"/>
                  </a:lnTo>
                  <a:close/>
                </a:path>
                <a:path w="1214754" h="26034">
                  <a:moveTo>
                    <a:pt x="101511" y="24231"/>
                  </a:moveTo>
                  <a:lnTo>
                    <a:pt x="100088" y="13246"/>
                  </a:lnTo>
                  <a:lnTo>
                    <a:pt x="92595" y="13970"/>
                  </a:lnTo>
                  <a:lnTo>
                    <a:pt x="85102" y="14706"/>
                  </a:lnTo>
                  <a:lnTo>
                    <a:pt x="85598" y="25793"/>
                  </a:lnTo>
                  <a:lnTo>
                    <a:pt x="93548" y="24993"/>
                  </a:lnTo>
                  <a:lnTo>
                    <a:pt x="101511" y="24231"/>
                  </a:lnTo>
                  <a:close/>
                </a:path>
                <a:path w="1214754" h="26034">
                  <a:moveTo>
                    <a:pt x="144094" y="21259"/>
                  </a:moveTo>
                  <a:lnTo>
                    <a:pt x="142748" y="10248"/>
                  </a:lnTo>
                  <a:lnTo>
                    <a:pt x="135242" y="10782"/>
                  </a:lnTo>
                  <a:lnTo>
                    <a:pt x="127736" y="11315"/>
                  </a:lnTo>
                  <a:lnTo>
                    <a:pt x="128143" y="22402"/>
                  </a:lnTo>
                  <a:lnTo>
                    <a:pt x="144094" y="21259"/>
                  </a:lnTo>
                  <a:close/>
                </a:path>
                <a:path w="1214754" h="26034">
                  <a:moveTo>
                    <a:pt x="186664" y="18224"/>
                  </a:moveTo>
                  <a:lnTo>
                    <a:pt x="185407" y="7200"/>
                  </a:lnTo>
                  <a:lnTo>
                    <a:pt x="177901" y="7734"/>
                  </a:lnTo>
                  <a:lnTo>
                    <a:pt x="170395" y="8267"/>
                  </a:lnTo>
                  <a:lnTo>
                    <a:pt x="170713" y="19354"/>
                  </a:lnTo>
                  <a:lnTo>
                    <a:pt x="186664" y="18224"/>
                  </a:lnTo>
                  <a:close/>
                </a:path>
                <a:path w="1214754" h="26034">
                  <a:moveTo>
                    <a:pt x="1002106" y="1270"/>
                  </a:moveTo>
                  <a:lnTo>
                    <a:pt x="994613" y="635"/>
                  </a:lnTo>
                  <a:lnTo>
                    <a:pt x="987120" y="0"/>
                  </a:lnTo>
                  <a:lnTo>
                    <a:pt x="985799" y="11010"/>
                  </a:lnTo>
                  <a:lnTo>
                    <a:pt x="1001712" y="12357"/>
                  </a:lnTo>
                  <a:lnTo>
                    <a:pt x="1002106" y="1270"/>
                  </a:lnTo>
                  <a:close/>
                </a:path>
                <a:path w="1214754" h="26034">
                  <a:moveTo>
                    <a:pt x="1044651" y="4851"/>
                  </a:moveTo>
                  <a:lnTo>
                    <a:pt x="1037170" y="4216"/>
                  </a:lnTo>
                  <a:lnTo>
                    <a:pt x="1029677" y="3581"/>
                  </a:lnTo>
                  <a:lnTo>
                    <a:pt x="1028280" y="14592"/>
                  </a:lnTo>
                  <a:lnTo>
                    <a:pt x="1044194" y="15938"/>
                  </a:lnTo>
                  <a:lnTo>
                    <a:pt x="1044651" y="4851"/>
                  </a:lnTo>
                  <a:close/>
                </a:path>
                <a:path w="1214754" h="26034">
                  <a:moveTo>
                    <a:pt x="1087196" y="8445"/>
                  </a:moveTo>
                  <a:lnTo>
                    <a:pt x="1079715" y="7810"/>
                  </a:lnTo>
                  <a:lnTo>
                    <a:pt x="1072222" y="7175"/>
                  </a:lnTo>
                  <a:lnTo>
                    <a:pt x="1070749" y="18173"/>
                  </a:lnTo>
                  <a:lnTo>
                    <a:pt x="1086662" y="19519"/>
                  </a:lnTo>
                  <a:lnTo>
                    <a:pt x="1087196" y="8445"/>
                  </a:lnTo>
                  <a:close/>
                </a:path>
                <a:path w="1214754" h="26034">
                  <a:moveTo>
                    <a:pt x="1129753" y="12026"/>
                  </a:moveTo>
                  <a:lnTo>
                    <a:pt x="1122273" y="11391"/>
                  </a:lnTo>
                  <a:lnTo>
                    <a:pt x="1114780" y="10756"/>
                  </a:lnTo>
                  <a:lnTo>
                    <a:pt x="1113243" y="21755"/>
                  </a:lnTo>
                  <a:lnTo>
                    <a:pt x="1129157" y="23088"/>
                  </a:lnTo>
                  <a:lnTo>
                    <a:pt x="1129753" y="12026"/>
                  </a:lnTo>
                  <a:close/>
                </a:path>
                <a:path w="1214754" h="26034">
                  <a:moveTo>
                    <a:pt x="1172184" y="16852"/>
                  </a:moveTo>
                  <a:lnTo>
                    <a:pt x="1157249" y="15176"/>
                  </a:lnTo>
                  <a:lnTo>
                    <a:pt x="1156042" y="23380"/>
                  </a:lnTo>
                  <a:lnTo>
                    <a:pt x="1171778" y="23380"/>
                  </a:lnTo>
                  <a:lnTo>
                    <a:pt x="1172184" y="16852"/>
                  </a:lnTo>
                  <a:close/>
                </a:path>
                <a:path w="1214754" h="26034">
                  <a:moveTo>
                    <a:pt x="1214615" y="21640"/>
                  </a:moveTo>
                  <a:lnTo>
                    <a:pt x="1199680" y="19964"/>
                  </a:lnTo>
                  <a:lnTo>
                    <a:pt x="1199159" y="23380"/>
                  </a:lnTo>
                  <a:lnTo>
                    <a:pt x="1214501" y="23380"/>
                  </a:lnTo>
                  <a:lnTo>
                    <a:pt x="1214615" y="216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7596702" y="7296082"/>
              <a:ext cx="741680" cy="0"/>
            </a:xfrm>
            <a:custGeom>
              <a:avLst/>
              <a:gdLst/>
              <a:ahLst/>
              <a:cxnLst/>
              <a:rect l="l" t="t" r="r" b="b"/>
              <a:pathLst>
                <a:path w="741679" h="0">
                  <a:moveTo>
                    <a:pt x="0" y="0"/>
                  </a:moveTo>
                  <a:lnTo>
                    <a:pt x="741504" y="0"/>
                  </a:lnTo>
                </a:path>
              </a:pathLst>
            </a:custGeom>
            <a:ln w="24089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7560653" y="7296404"/>
              <a:ext cx="1033780" cy="21590"/>
            </a:xfrm>
            <a:custGeom>
              <a:avLst/>
              <a:gdLst/>
              <a:ahLst/>
              <a:cxnLst/>
              <a:rect l="l" t="t" r="r" b="b"/>
              <a:pathLst>
                <a:path w="1033779" h="21590">
                  <a:moveTo>
                    <a:pt x="2501" y="18796"/>
                  </a:moveTo>
                  <a:lnTo>
                    <a:pt x="2476" y="18592"/>
                  </a:lnTo>
                  <a:lnTo>
                    <a:pt x="0" y="18796"/>
                  </a:lnTo>
                  <a:lnTo>
                    <a:pt x="2501" y="18796"/>
                  </a:lnTo>
                  <a:close/>
                </a:path>
                <a:path w="1033779" h="21590">
                  <a:moveTo>
                    <a:pt x="820204" y="1066"/>
                  </a:moveTo>
                  <a:lnTo>
                    <a:pt x="812698" y="533"/>
                  </a:lnTo>
                  <a:lnTo>
                    <a:pt x="805192" y="0"/>
                  </a:lnTo>
                  <a:lnTo>
                    <a:pt x="804024" y="11023"/>
                  </a:lnTo>
                  <a:lnTo>
                    <a:pt x="819975" y="12153"/>
                  </a:lnTo>
                  <a:lnTo>
                    <a:pt x="820204" y="1066"/>
                  </a:lnTo>
                  <a:close/>
                </a:path>
                <a:path w="1033779" h="21590">
                  <a:moveTo>
                    <a:pt x="862850" y="4089"/>
                  </a:moveTo>
                  <a:lnTo>
                    <a:pt x="855345" y="3556"/>
                  </a:lnTo>
                  <a:lnTo>
                    <a:pt x="847839" y="3022"/>
                  </a:lnTo>
                  <a:lnTo>
                    <a:pt x="846594" y="14046"/>
                  </a:lnTo>
                  <a:lnTo>
                    <a:pt x="862545" y="15176"/>
                  </a:lnTo>
                  <a:lnTo>
                    <a:pt x="862850" y="4089"/>
                  </a:lnTo>
                  <a:close/>
                </a:path>
                <a:path w="1033779" h="21590">
                  <a:moveTo>
                    <a:pt x="905497" y="7112"/>
                  </a:moveTo>
                  <a:lnTo>
                    <a:pt x="897991" y="6578"/>
                  </a:lnTo>
                  <a:lnTo>
                    <a:pt x="890485" y="6045"/>
                  </a:lnTo>
                  <a:lnTo>
                    <a:pt x="889165" y="17068"/>
                  </a:lnTo>
                  <a:lnTo>
                    <a:pt x="905116" y="18199"/>
                  </a:lnTo>
                  <a:lnTo>
                    <a:pt x="905497" y="7112"/>
                  </a:lnTo>
                  <a:close/>
                </a:path>
                <a:path w="1033779" h="21590">
                  <a:moveTo>
                    <a:pt x="948156" y="10121"/>
                  </a:moveTo>
                  <a:lnTo>
                    <a:pt x="940650" y="9588"/>
                  </a:lnTo>
                  <a:lnTo>
                    <a:pt x="933145" y="9055"/>
                  </a:lnTo>
                  <a:lnTo>
                    <a:pt x="931748" y="20053"/>
                  </a:lnTo>
                  <a:lnTo>
                    <a:pt x="947712" y="21183"/>
                  </a:lnTo>
                  <a:lnTo>
                    <a:pt x="948156" y="10121"/>
                  </a:lnTo>
                  <a:close/>
                </a:path>
                <a:path w="1033779" h="21590">
                  <a:moveTo>
                    <a:pt x="990701" y="14236"/>
                  </a:moveTo>
                  <a:lnTo>
                    <a:pt x="975741" y="12750"/>
                  </a:lnTo>
                  <a:lnTo>
                    <a:pt x="974940" y="18796"/>
                  </a:lnTo>
                  <a:lnTo>
                    <a:pt x="990498" y="18796"/>
                  </a:lnTo>
                  <a:lnTo>
                    <a:pt x="990701" y="14236"/>
                  </a:lnTo>
                  <a:close/>
                </a:path>
                <a:path w="1033779" h="21590">
                  <a:moveTo>
                    <a:pt x="1033259" y="18478"/>
                  </a:moveTo>
                  <a:lnTo>
                    <a:pt x="1018298" y="16992"/>
                  </a:lnTo>
                  <a:lnTo>
                    <a:pt x="1018044" y="18796"/>
                  </a:lnTo>
                  <a:lnTo>
                    <a:pt x="1033233" y="18796"/>
                  </a:lnTo>
                  <a:lnTo>
                    <a:pt x="1033259" y="1847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7590801" y="7305858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 h="0">
                  <a:moveTo>
                    <a:pt x="0" y="0"/>
                  </a:moveTo>
                  <a:lnTo>
                    <a:pt x="827957" y="0"/>
                  </a:lnTo>
                </a:path>
              </a:pathLst>
            </a:custGeom>
            <a:ln w="23301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7756029" y="7306043"/>
              <a:ext cx="791210" cy="9525"/>
            </a:xfrm>
            <a:custGeom>
              <a:avLst/>
              <a:gdLst/>
              <a:ahLst/>
              <a:cxnLst/>
              <a:rect l="l" t="t" r="r" b="b"/>
              <a:pathLst>
                <a:path w="791209" h="9525">
                  <a:moveTo>
                    <a:pt x="15189" y="9156"/>
                  </a:moveTo>
                  <a:lnTo>
                    <a:pt x="15062" y="7950"/>
                  </a:lnTo>
                  <a:lnTo>
                    <a:pt x="0" y="8991"/>
                  </a:lnTo>
                  <a:lnTo>
                    <a:pt x="0" y="9156"/>
                  </a:lnTo>
                  <a:lnTo>
                    <a:pt x="15189" y="9156"/>
                  </a:lnTo>
                  <a:close/>
                </a:path>
                <a:path w="791209" h="9525">
                  <a:moveTo>
                    <a:pt x="58254" y="9156"/>
                  </a:moveTo>
                  <a:lnTo>
                    <a:pt x="57848" y="5118"/>
                  </a:lnTo>
                  <a:lnTo>
                    <a:pt x="50317" y="5511"/>
                  </a:lnTo>
                  <a:lnTo>
                    <a:pt x="42786" y="6032"/>
                  </a:lnTo>
                  <a:lnTo>
                    <a:pt x="42824" y="9156"/>
                  </a:lnTo>
                  <a:lnTo>
                    <a:pt x="58254" y="9156"/>
                  </a:lnTo>
                  <a:close/>
                </a:path>
                <a:path w="791209" h="9525">
                  <a:moveTo>
                    <a:pt x="705472" y="863"/>
                  </a:moveTo>
                  <a:lnTo>
                    <a:pt x="690435" y="0"/>
                  </a:lnTo>
                  <a:lnTo>
                    <a:pt x="689470" y="9156"/>
                  </a:lnTo>
                  <a:lnTo>
                    <a:pt x="705307" y="9156"/>
                  </a:lnTo>
                  <a:lnTo>
                    <a:pt x="705472" y="863"/>
                  </a:lnTo>
                  <a:close/>
                </a:path>
                <a:path w="791209" h="9525">
                  <a:moveTo>
                    <a:pt x="748220" y="3314"/>
                  </a:moveTo>
                  <a:lnTo>
                    <a:pt x="733183" y="2451"/>
                  </a:lnTo>
                  <a:lnTo>
                    <a:pt x="732434" y="9156"/>
                  </a:lnTo>
                  <a:lnTo>
                    <a:pt x="748080" y="9156"/>
                  </a:lnTo>
                  <a:lnTo>
                    <a:pt x="748220" y="3314"/>
                  </a:lnTo>
                  <a:close/>
                </a:path>
                <a:path w="791209" h="9525">
                  <a:moveTo>
                    <a:pt x="790905" y="6731"/>
                  </a:moveTo>
                  <a:lnTo>
                    <a:pt x="775893" y="5435"/>
                  </a:lnTo>
                  <a:lnTo>
                    <a:pt x="775449" y="9156"/>
                  </a:lnTo>
                  <a:lnTo>
                    <a:pt x="790829" y="9156"/>
                  </a:lnTo>
                  <a:lnTo>
                    <a:pt x="790905" y="673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7841660" y="7309900"/>
              <a:ext cx="530225" cy="0"/>
            </a:xfrm>
            <a:custGeom>
              <a:avLst/>
              <a:gdLst/>
              <a:ahLst/>
              <a:cxnLst/>
              <a:rect l="l" t="t" r="r" b="b"/>
              <a:pathLst>
                <a:path w="530225" h="0">
                  <a:moveTo>
                    <a:pt x="0" y="0"/>
                  </a:moveTo>
                  <a:lnTo>
                    <a:pt x="529648" y="0"/>
                  </a:lnTo>
                </a:path>
              </a:pathLst>
            </a:custGeom>
            <a:ln w="15412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7967967" y="7307910"/>
              <a:ext cx="574675" cy="7620"/>
            </a:xfrm>
            <a:custGeom>
              <a:avLst/>
              <a:gdLst/>
              <a:ahLst/>
              <a:cxnLst/>
              <a:rect l="l" t="t" r="r" b="b"/>
              <a:pathLst>
                <a:path w="574675" h="7620">
                  <a:moveTo>
                    <a:pt x="12026" y="7289"/>
                  </a:moveTo>
                  <a:lnTo>
                    <a:pt x="11976" y="6654"/>
                  </a:lnTo>
                  <a:lnTo>
                    <a:pt x="0" y="7289"/>
                  </a:lnTo>
                  <a:lnTo>
                    <a:pt x="12026" y="7289"/>
                  </a:lnTo>
                  <a:close/>
                </a:path>
                <a:path w="574675" h="7620">
                  <a:moveTo>
                    <a:pt x="55067" y="7289"/>
                  </a:moveTo>
                  <a:lnTo>
                    <a:pt x="54927" y="5562"/>
                  </a:lnTo>
                  <a:lnTo>
                    <a:pt x="39814" y="5969"/>
                  </a:lnTo>
                  <a:lnTo>
                    <a:pt x="39801" y="7289"/>
                  </a:lnTo>
                  <a:lnTo>
                    <a:pt x="55067" y="7289"/>
                  </a:lnTo>
                  <a:close/>
                </a:path>
                <a:path w="574675" h="7620">
                  <a:moveTo>
                    <a:pt x="98082" y="7289"/>
                  </a:moveTo>
                  <a:lnTo>
                    <a:pt x="97878" y="4445"/>
                  </a:lnTo>
                  <a:lnTo>
                    <a:pt x="82765" y="4851"/>
                  </a:lnTo>
                  <a:lnTo>
                    <a:pt x="82727" y="7289"/>
                  </a:lnTo>
                  <a:lnTo>
                    <a:pt x="98082" y="7289"/>
                  </a:lnTo>
                  <a:close/>
                </a:path>
                <a:path w="574675" h="7620">
                  <a:moveTo>
                    <a:pt x="141071" y="7289"/>
                  </a:moveTo>
                  <a:lnTo>
                    <a:pt x="140817" y="3314"/>
                  </a:lnTo>
                  <a:lnTo>
                    <a:pt x="125704" y="3721"/>
                  </a:lnTo>
                  <a:lnTo>
                    <a:pt x="125628" y="7289"/>
                  </a:lnTo>
                  <a:lnTo>
                    <a:pt x="141071" y="7289"/>
                  </a:lnTo>
                  <a:close/>
                </a:path>
                <a:path w="574675" h="7620">
                  <a:moveTo>
                    <a:pt x="446125" y="7289"/>
                  </a:moveTo>
                  <a:lnTo>
                    <a:pt x="446112" y="660"/>
                  </a:lnTo>
                  <a:lnTo>
                    <a:pt x="431025" y="0"/>
                  </a:lnTo>
                  <a:lnTo>
                    <a:pt x="430415" y="7289"/>
                  </a:lnTo>
                  <a:lnTo>
                    <a:pt x="446125" y="7289"/>
                  </a:lnTo>
                  <a:close/>
                </a:path>
                <a:path w="574675" h="7620">
                  <a:moveTo>
                    <a:pt x="488962" y="2540"/>
                  </a:moveTo>
                  <a:lnTo>
                    <a:pt x="473875" y="1879"/>
                  </a:lnTo>
                  <a:lnTo>
                    <a:pt x="473379" y="7289"/>
                  </a:lnTo>
                  <a:lnTo>
                    <a:pt x="488937" y="7289"/>
                  </a:lnTo>
                  <a:lnTo>
                    <a:pt x="488962" y="2540"/>
                  </a:lnTo>
                  <a:close/>
                </a:path>
                <a:path w="574675" h="7620">
                  <a:moveTo>
                    <a:pt x="531799" y="4419"/>
                  </a:moveTo>
                  <a:lnTo>
                    <a:pt x="516712" y="3759"/>
                  </a:lnTo>
                  <a:lnTo>
                    <a:pt x="516382" y="7289"/>
                  </a:lnTo>
                  <a:lnTo>
                    <a:pt x="531774" y="7289"/>
                  </a:lnTo>
                  <a:lnTo>
                    <a:pt x="531799" y="4419"/>
                  </a:lnTo>
                  <a:close/>
                </a:path>
                <a:path w="574675" h="7620">
                  <a:moveTo>
                    <a:pt x="574598" y="7124"/>
                  </a:moveTo>
                  <a:lnTo>
                    <a:pt x="559536" y="6032"/>
                  </a:lnTo>
                  <a:lnTo>
                    <a:pt x="559409" y="7289"/>
                  </a:lnTo>
                  <a:lnTo>
                    <a:pt x="574598" y="7289"/>
                  </a:lnTo>
                  <a:lnTo>
                    <a:pt x="574598" y="712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8136490" y="7312655"/>
              <a:ext cx="230504" cy="0"/>
            </a:xfrm>
            <a:custGeom>
              <a:avLst/>
              <a:gdLst/>
              <a:ahLst/>
              <a:cxnLst/>
              <a:rect l="l" t="t" r="r" b="b"/>
              <a:pathLst>
                <a:path w="230504" h="0">
                  <a:moveTo>
                    <a:pt x="0" y="0"/>
                  </a:moveTo>
                  <a:lnTo>
                    <a:pt x="230120" y="0"/>
                  </a:lnTo>
                </a:path>
              </a:pathLst>
            </a:custGeom>
            <a:ln w="5088">
              <a:solidFill>
                <a:srgbClr val="45B1E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8394154" y="7281811"/>
              <a:ext cx="749935" cy="34925"/>
            </a:xfrm>
            <a:custGeom>
              <a:avLst/>
              <a:gdLst/>
              <a:ahLst/>
              <a:cxnLst/>
              <a:rect l="l" t="t" r="r" b="b"/>
              <a:pathLst>
                <a:path w="749934" h="34925">
                  <a:moveTo>
                    <a:pt x="15354" y="33388"/>
                  </a:moveTo>
                  <a:lnTo>
                    <a:pt x="15316" y="31013"/>
                  </a:lnTo>
                  <a:lnTo>
                    <a:pt x="203" y="30556"/>
                  </a:lnTo>
                  <a:lnTo>
                    <a:pt x="0" y="33388"/>
                  </a:lnTo>
                  <a:lnTo>
                    <a:pt x="15354" y="33388"/>
                  </a:lnTo>
                  <a:close/>
                </a:path>
                <a:path w="749934" h="34925">
                  <a:moveTo>
                    <a:pt x="58254" y="32321"/>
                  </a:moveTo>
                  <a:lnTo>
                    <a:pt x="43141" y="31864"/>
                  </a:lnTo>
                  <a:lnTo>
                    <a:pt x="43014" y="33388"/>
                  </a:lnTo>
                  <a:lnTo>
                    <a:pt x="58254" y="33388"/>
                  </a:lnTo>
                  <a:lnTo>
                    <a:pt x="58254" y="32321"/>
                  </a:lnTo>
                  <a:close/>
                </a:path>
                <a:path w="749934" h="34925">
                  <a:moveTo>
                    <a:pt x="93637" y="33388"/>
                  </a:moveTo>
                  <a:lnTo>
                    <a:pt x="86080" y="33159"/>
                  </a:lnTo>
                  <a:lnTo>
                    <a:pt x="86055" y="33388"/>
                  </a:lnTo>
                  <a:lnTo>
                    <a:pt x="93637" y="33388"/>
                  </a:lnTo>
                  <a:close/>
                </a:path>
                <a:path w="749934" h="34925">
                  <a:moveTo>
                    <a:pt x="486486" y="33388"/>
                  </a:moveTo>
                  <a:lnTo>
                    <a:pt x="486244" y="31965"/>
                  </a:lnTo>
                  <a:lnTo>
                    <a:pt x="484492" y="32194"/>
                  </a:lnTo>
                  <a:lnTo>
                    <a:pt x="484212" y="30619"/>
                  </a:lnTo>
                  <a:lnTo>
                    <a:pt x="468541" y="32867"/>
                  </a:lnTo>
                  <a:lnTo>
                    <a:pt x="468591" y="33388"/>
                  </a:lnTo>
                  <a:lnTo>
                    <a:pt x="475221" y="33388"/>
                  </a:lnTo>
                  <a:lnTo>
                    <a:pt x="484720" y="33388"/>
                  </a:lnTo>
                  <a:lnTo>
                    <a:pt x="486486" y="33388"/>
                  </a:lnTo>
                  <a:close/>
                </a:path>
                <a:path w="749934" h="34925">
                  <a:moveTo>
                    <a:pt x="537159" y="33388"/>
                  </a:moveTo>
                  <a:lnTo>
                    <a:pt x="537133" y="33147"/>
                  </a:lnTo>
                  <a:lnTo>
                    <a:pt x="535228" y="33274"/>
                  </a:lnTo>
                  <a:lnTo>
                    <a:pt x="534924" y="30924"/>
                  </a:lnTo>
                  <a:lnTo>
                    <a:pt x="533120" y="31064"/>
                  </a:lnTo>
                  <a:lnTo>
                    <a:pt x="532790" y="28778"/>
                  </a:lnTo>
                  <a:lnTo>
                    <a:pt x="531114" y="28930"/>
                  </a:lnTo>
                  <a:lnTo>
                    <a:pt x="530758" y="26695"/>
                  </a:lnTo>
                  <a:lnTo>
                    <a:pt x="529183" y="26860"/>
                  </a:lnTo>
                  <a:lnTo>
                    <a:pt x="528802" y="24676"/>
                  </a:lnTo>
                  <a:lnTo>
                    <a:pt x="513080" y="26504"/>
                  </a:lnTo>
                  <a:lnTo>
                    <a:pt x="513651" y="33388"/>
                  </a:lnTo>
                  <a:lnTo>
                    <a:pt x="515416" y="33388"/>
                  </a:lnTo>
                  <a:lnTo>
                    <a:pt x="517321" y="33388"/>
                  </a:lnTo>
                  <a:lnTo>
                    <a:pt x="535254" y="33388"/>
                  </a:lnTo>
                  <a:lnTo>
                    <a:pt x="537159" y="33388"/>
                  </a:lnTo>
                  <a:close/>
                </a:path>
                <a:path w="749934" h="34925">
                  <a:moveTo>
                    <a:pt x="581774" y="33388"/>
                  </a:moveTo>
                  <a:lnTo>
                    <a:pt x="581431" y="30391"/>
                  </a:lnTo>
                  <a:lnTo>
                    <a:pt x="579678" y="30505"/>
                  </a:lnTo>
                  <a:lnTo>
                    <a:pt x="579323" y="27546"/>
                  </a:lnTo>
                  <a:lnTo>
                    <a:pt x="577684" y="27673"/>
                  </a:lnTo>
                  <a:lnTo>
                    <a:pt x="577291" y="24803"/>
                  </a:lnTo>
                  <a:lnTo>
                    <a:pt x="575779" y="24942"/>
                  </a:lnTo>
                  <a:lnTo>
                    <a:pt x="575348" y="22098"/>
                  </a:lnTo>
                  <a:lnTo>
                    <a:pt x="573938" y="22250"/>
                  </a:lnTo>
                  <a:lnTo>
                    <a:pt x="573481" y="19481"/>
                  </a:lnTo>
                  <a:lnTo>
                    <a:pt x="565619" y="20396"/>
                  </a:lnTo>
                  <a:lnTo>
                    <a:pt x="557758" y="21310"/>
                  </a:lnTo>
                  <a:lnTo>
                    <a:pt x="558609" y="32372"/>
                  </a:lnTo>
                  <a:lnTo>
                    <a:pt x="560184" y="32194"/>
                  </a:lnTo>
                  <a:lnTo>
                    <a:pt x="560362" y="34772"/>
                  </a:lnTo>
                  <a:lnTo>
                    <a:pt x="573925" y="33388"/>
                  </a:lnTo>
                  <a:lnTo>
                    <a:pt x="578497" y="33388"/>
                  </a:lnTo>
                  <a:lnTo>
                    <a:pt x="580047" y="33388"/>
                  </a:lnTo>
                  <a:lnTo>
                    <a:pt x="581774" y="33388"/>
                  </a:lnTo>
                  <a:close/>
                </a:path>
                <a:path w="749934" h="34925">
                  <a:moveTo>
                    <a:pt x="628002" y="33388"/>
                  </a:moveTo>
                  <a:lnTo>
                    <a:pt x="627799" y="31140"/>
                  </a:lnTo>
                  <a:lnTo>
                    <a:pt x="626097" y="31229"/>
                  </a:lnTo>
                  <a:lnTo>
                    <a:pt x="625729" y="27635"/>
                  </a:lnTo>
                  <a:lnTo>
                    <a:pt x="624128" y="27736"/>
                  </a:lnTo>
                  <a:lnTo>
                    <a:pt x="623709" y="24180"/>
                  </a:lnTo>
                  <a:lnTo>
                    <a:pt x="622236" y="24295"/>
                  </a:lnTo>
                  <a:lnTo>
                    <a:pt x="621779" y="20828"/>
                  </a:lnTo>
                  <a:lnTo>
                    <a:pt x="620445" y="20955"/>
                  </a:lnTo>
                  <a:lnTo>
                    <a:pt x="619937" y="17513"/>
                  </a:lnTo>
                  <a:lnTo>
                    <a:pt x="618705" y="17653"/>
                  </a:lnTo>
                  <a:lnTo>
                    <a:pt x="618159" y="14274"/>
                  </a:lnTo>
                  <a:lnTo>
                    <a:pt x="610298" y="15189"/>
                  </a:lnTo>
                  <a:lnTo>
                    <a:pt x="602437" y="16103"/>
                  </a:lnTo>
                  <a:lnTo>
                    <a:pt x="603224" y="27165"/>
                  </a:lnTo>
                  <a:lnTo>
                    <a:pt x="604685" y="27000"/>
                  </a:lnTo>
                  <a:lnTo>
                    <a:pt x="604875" y="30213"/>
                  </a:lnTo>
                  <a:lnTo>
                    <a:pt x="606463" y="30048"/>
                  </a:lnTo>
                  <a:lnTo>
                    <a:pt x="606615" y="33312"/>
                  </a:lnTo>
                  <a:lnTo>
                    <a:pt x="608317" y="33172"/>
                  </a:lnTo>
                  <a:lnTo>
                    <a:pt x="608330" y="33388"/>
                  </a:lnTo>
                  <a:lnTo>
                    <a:pt x="610209" y="33388"/>
                  </a:lnTo>
                  <a:lnTo>
                    <a:pt x="612254" y="33388"/>
                  </a:lnTo>
                  <a:lnTo>
                    <a:pt x="624814" y="33388"/>
                  </a:lnTo>
                  <a:lnTo>
                    <a:pt x="626325" y="33388"/>
                  </a:lnTo>
                  <a:lnTo>
                    <a:pt x="628002" y="33388"/>
                  </a:lnTo>
                  <a:close/>
                </a:path>
                <a:path w="749934" h="34925">
                  <a:moveTo>
                    <a:pt x="674052" y="33388"/>
                  </a:moveTo>
                  <a:lnTo>
                    <a:pt x="674039" y="33172"/>
                  </a:lnTo>
                  <a:lnTo>
                    <a:pt x="672338" y="33223"/>
                  </a:lnTo>
                  <a:lnTo>
                    <a:pt x="671982" y="28981"/>
                  </a:lnTo>
                  <a:lnTo>
                    <a:pt x="670420" y="29057"/>
                  </a:lnTo>
                  <a:lnTo>
                    <a:pt x="670013" y="24866"/>
                  </a:lnTo>
                  <a:lnTo>
                    <a:pt x="668578" y="24955"/>
                  </a:lnTo>
                  <a:lnTo>
                    <a:pt x="668108" y="20815"/>
                  </a:lnTo>
                  <a:lnTo>
                    <a:pt x="666788" y="20916"/>
                  </a:lnTo>
                  <a:lnTo>
                    <a:pt x="666267" y="16852"/>
                  </a:lnTo>
                  <a:lnTo>
                    <a:pt x="665099" y="16967"/>
                  </a:lnTo>
                  <a:lnTo>
                    <a:pt x="664527" y="12941"/>
                  </a:lnTo>
                  <a:lnTo>
                    <a:pt x="663460" y="13055"/>
                  </a:lnTo>
                  <a:lnTo>
                    <a:pt x="662851" y="9080"/>
                  </a:lnTo>
                  <a:lnTo>
                    <a:pt x="654989" y="9994"/>
                  </a:lnTo>
                  <a:lnTo>
                    <a:pt x="647128" y="10909"/>
                  </a:lnTo>
                  <a:lnTo>
                    <a:pt x="647852" y="21983"/>
                  </a:lnTo>
                  <a:lnTo>
                    <a:pt x="649198" y="21831"/>
                  </a:lnTo>
                  <a:lnTo>
                    <a:pt x="649401" y="25628"/>
                  </a:lnTo>
                  <a:lnTo>
                    <a:pt x="650887" y="25476"/>
                  </a:lnTo>
                  <a:lnTo>
                    <a:pt x="651040" y="29337"/>
                  </a:lnTo>
                  <a:lnTo>
                    <a:pt x="652653" y="29197"/>
                  </a:lnTo>
                  <a:lnTo>
                    <a:pt x="652754" y="33096"/>
                  </a:lnTo>
                  <a:lnTo>
                    <a:pt x="654494" y="32969"/>
                  </a:lnTo>
                  <a:lnTo>
                    <a:pt x="654507" y="33388"/>
                  </a:lnTo>
                  <a:lnTo>
                    <a:pt x="656424" y="33388"/>
                  </a:lnTo>
                  <a:lnTo>
                    <a:pt x="666280" y="33388"/>
                  </a:lnTo>
                  <a:lnTo>
                    <a:pt x="670864" y="33388"/>
                  </a:lnTo>
                  <a:lnTo>
                    <a:pt x="672363" y="33388"/>
                  </a:lnTo>
                  <a:lnTo>
                    <a:pt x="674052" y="33388"/>
                  </a:lnTo>
                  <a:close/>
                </a:path>
                <a:path w="749934" h="34925">
                  <a:moveTo>
                    <a:pt x="718210" y="33388"/>
                  </a:moveTo>
                  <a:lnTo>
                    <a:pt x="718108" y="31940"/>
                  </a:lnTo>
                  <a:lnTo>
                    <a:pt x="716559" y="31953"/>
                  </a:lnTo>
                  <a:lnTo>
                    <a:pt x="716178" y="27076"/>
                  </a:lnTo>
                  <a:lnTo>
                    <a:pt x="714756" y="27114"/>
                  </a:lnTo>
                  <a:lnTo>
                    <a:pt x="714311" y="22250"/>
                  </a:lnTo>
                  <a:lnTo>
                    <a:pt x="713016" y="22313"/>
                  </a:lnTo>
                  <a:lnTo>
                    <a:pt x="712495" y="17487"/>
                  </a:lnTo>
                  <a:lnTo>
                    <a:pt x="711339" y="17576"/>
                  </a:lnTo>
                  <a:lnTo>
                    <a:pt x="710768" y="12865"/>
                  </a:lnTo>
                  <a:lnTo>
                    <a:pt x="709726" y="12966"/>
                  </a:lnTo>
                  <a:lnTo>
                    <a:pt x="709117" y="8356"/>
                  </a:lnTo>
                  <a:lnTo>
                    <a:pt x="708215" y="8458"/>
                  </a:lnTo>
                  <a:lnTo>
                    <a:pt x="707529" y="3873"/>
                  </a:lnTo>
                  <a:lnTo>
                    <a:pt x="699668" y="4787"/>
                  </a:lnTo>
                  <a:lnTo>
                    <a:pt x="691807" y="5702"/>
                  </a:lnTo>
                  <a:lnTo>
                    <a:pt x="692467" y="16789"/>
                  </a:lnTo>
                  <a:lnTo>
                    <a:pt x="693724" y="16649"/>
                  </a:lnTo>
                  <a:lnTo>
                    <a:pt x="693928" y="21056"/>
                  </a:lnTo>
                  <a:lnTo>
                    <a:pt x="695325" y="20916"/>
                  </a:lnTo>
                  <a:lnTo>
                    <a:pt x="695464" y="25361"/>
                  </a:lnTo>
                  <a:lnTo>
                    <a:pt x="696988" y="25234"/>
                  </a:lnTo>
                  <a:lnTo>
                    <a:pt x="697077" y="29743"/>
                  </a:lnTo>
                  <a:lnTo>
                    <a:pt x="698741" y="29616"/>
                  </a:lnTo>
                  <a:lnTo>
                    <a:pt x="698766" y="34163"/>
                  </a:lnTo>
                  <a:lnTo>
                    <a:pt x="707059" y="33655"/>
                  </a:lnTo>
                  <a:lnTo>
                    <a:pt x="713498" y="33388"/>
                  </a:lnTo>
                  <a:lnTo>
                    <a:pt x="716686" y="33388"/>
                  </a:lnTo>
                  <a:lnTo>
                    <a:pt x="718210" y="33388"/>
                  </a:lnTo>
                  <a:close/>
                </a:path>
                <a:path w="749934" h="34925">
                  <a:moveTo>
                    <a:pt x="749846" y="0"/>
                  </a:moveTo>
                  <a:lnTo>
                    <a:pt x="736549" y="1181"/>
                  </a:lnTo>
                  <a:lnTo>
                    <a:pt x="737133" y="12255"/>
                  </a:lnTo>
                  <a:lnTo>
                    <a:pt x="738314" y="12153"/>
                  </a:lnTo>
                  <a:lnTo>
                    <a:pt x="738517" y="17195"/>
                  </a:lnTo>
                  <a:lnTo>
                    <a:pt x="739813" y="17106"/>
                  </a:lnTo>
                  <a:lnTo>
                    <a:pt x="739952" y="22186"/>
                  </a:lnTo>
                  <a:lnTo>
                    <a:pt x="741387" y="22098"/>
                  </a:lnTo>
                  <a:lnTo>
                    <a:pt x="741464" y="27241"/>
                  </a:lnTo>
                  <a:lnTo>
                    <a:pt x="743026" y="27165"/>
                  </a:lnTo>
                  <a:lnTo>
                    <a:pt x="743026" y="32372"/>
                  </a:lnTo>
                  <a:lnTo>
                    <a:pt x="744753" y="32321"/>
                  </a:lnTo>
                  <a:lnTo>
                    <a:pt x="744740" y="33388"/>
                  </a:lnTo>
                  <a:lnTo>
                    <a:pt x="746645" y="33388"/>
                  </a:lnTo>
                  <a:lnTo>
                    <a:pt x="749833" y="33388"/>
                  </a:lnTo>
                  <a:lnTo>
                    <a:pt x="749846" y="26352"/>
                  </a:lnTo>
                  <a:lnTo>
                    <a:pt x="749833" y="21590"/>
                  </a:lnTo>
                  <a:lnTo>
                    <a:pt x="749846" y="11125"/>
                  </a:lnTo>
                  <a:lnTo>
                    <a:pt x="749846" y="10477"/>
                  </a:lnTo>
                  <a:lnTo>
                    <a:pt x="749846" y="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8318" y="7131672"/>
              <a:ext cx="9126220" cy="184150"/>
            </a:xfrm>
            <a:custGeom>
              <a:avLst/>
              <a:gdLst/>
              <a:ahLst/>
              <a:cxnLst/>
              <a:rect l="l" t="t" r="r" b="b"/>
              <a:pathLst>
                <a:path w="9126220" h="184150">
                  <a:moveTo>
                    <a:pt x="12649" y="56934"/>
                  </a:moveTo>
                  <a:lnTo>
                    <a:pt x="10807" y="52374"/>
                  </a:lnTo>
                  <a:lnTo>
                    <a:pt x="6426" y="50177"/>
                  </a:lnTo>
                  <a:lnTo>
                    <a:pt x="2527" y="51549"/>
                  </a:lnTo>
                  <a:lnTo>
                    <a:pt x="723" y="55232"/>
                  </a:lnTo>
                  <a:lnTo>
                    <a:pt x="1460" y="57010"/>
                  </a:lnTo>
                  <a:lnTo>
                    <a:pt x="482" y="58991"/>
                  </a:lnTo>
                  <a:lnTo>
                    <a:pt x="1244" y="60845"/>
                  </a:lnTo>
                  <a:lnTo>
                    <a:pt x="279" y="62776"/>
                  </a:lnTo>
                  <a:lnTo>
                    <a:pt x="1066" y="64731"/>
                  </a:lnTo>
                  <a:lnTo>
                    <a:pt x="127" y="66611"/>
                  </a:lnTo>
                  <a:lnTo>
                    <a:pt x="927" y="68630"/>
                  </a:lnTo>
                  <a:lnTo>
                    <a:pt x="0" y="70497"/>
                  </a:lnTo>
                  <a:lnTo>
                    <a:pt x="1905" y="75247"/>
                  </a:lnTo>
                  <a:lnTo>
                    <a:pt x="6400" y="77685"/>
                  </a:lnTo>
                  <a:lnTo>
                    <a:pt x="10248" y="76276"/>
                  </a:lnTo>
                  <a:lnTo>
                    <a:pt x="11988" y="72504"/>
                  </a:lnTo>
                  <a:lnTo>
                    <a:pt x="11201" y="70497"/>
                  </a:lnTo>
                  <a:lnTo>
                    <a:pt x="12090" y="68554"/>
                  </a:lnTo>
                  <a:lnTo>
                    <a:pt x="11328" y="66624"/>
                  </a:lnTo>
                  <a:lnTo>
                    <a:pt x="12230" y="64643"/>
                  </a:lnTo>
                  <a:lnTo>
                    <a:pt x="11493" y="62814"/>
                  </a:lnTo>
                  <a:lnTo>
                    <a:pt x="12420" y="60769"/>
                  </a:lnTo>
                  <a:lnTo>
                    <a:pt x="11709" y="59016"/>
                  </a:lnTo>
                  <a:lnTo>
                    <a:pt x="12649" y="56934"/>
                  </a:lnTo>
                  <a:close/>
                </a:path>
                <a:path w="9126220" h="184150">
                  <a:moveTo>
                    <a:pt x="43573" y="90563"/>
                  </a:moveTo>
                  <a:lnTo>
                    <a:pt x="41732" y="86004"/>
                  </a:lnTo>
                  <a:lnTo>
                    <a:pt x="37363" y="83807"/>
                  </a:lnTo>
                  <a:lnTo>
                    <a:pt x="33464" y="85191"/>
                  </a:lnTo>
                  <a:lnTo>
                    <a:pt x="31673" y="88887"/>
                  </a:lnTo>
                  <a:lnTo>
                    <a:pt x="32435" y="90741"/>
                  </a:lnTo>
                  <a:lnTo>
                    <a:pt x="31394" y="92887"/>
                  </a:lnTo>
                  <a:lnTo>
                    <a:pt x="32194" y="94843"/>
                  </a:lnTo>
                  <a:lnTo>
                    <a:pt x="31165" y="96939"/>
                  </a:lnTo>
                  <a:lnTo>
                    <a:pt x="31991" y="98983"/>
                  </a:lnTo>
                  <a:lnTo>
                    <a:pt x="30975" y="101041"/>
                  </a:lnTo>
                  <a:lnTo>
                    <a:pt x="31826" y="103174"/>
                  </a:lnTo>
                  <a:lnTo>
                    <a:pt x="30835" y="105181"/>
                  </a:lnTo>
                  <a:lnTo>
                    <a:pt x="32740" y="109943"/>
                  </a:lnTo>
                  <a:lnTo>
                    <a:pt x="37236" y="112382"/>
                  </a:lnTo>
                  <a:lnTo>
                    <a:pt x="41071" y="110959"/>
                  </a:lnTo>
                  <a:lnTo>
                    <a:pt x="42799" y="107175"/>
                  </a:lnTo>
                  <a:lnTo>
                    <a:pt x="41960" y="105054"/>
                  </a:lnTo>
                  <a:lnTo>
                    <a:pt x="42926" y="102946"/>
                  </a:lnTo>
                  <a:lnTo>
                    <a:pt x="42125" y="100914"/>
                  </a:lnTo>
                  <a:lnTo>
                    <a:pt x="43091" y="98780"/>
                  </a:lnTo>
                  <a:lnTo>
                    <a:pt x="42316" y="96850"/>
                  </a:lnTo>
                  <a:lnTo>
                    <a:pt x="43307" y="94640"/>
                  </a:lnTo>
                  <a:lnTo>
                    <a:pt x="42570" y="92824"/>
                  </a:lnTo>
                  <a:lnTo>
                    <a:pt x="43573" y="90563"/>
                  </a:lnTo>
                  <a:close/>
                </a:path>
                <a:path w="9126220" h="184150">
                  <a:moveTo>
                    <a:pt x="74561" y="128193"/>
                  </a:moveTo>
                  <a:lnTo>
                    <a:pt x="72682" y="123647"/>
                  </a:lnTo>
                  <a:lnTo>
                    <a:pt x="68262" y="121462"/>
                  </a:lnTo>
                  <a:lnTo>
                    <a:pt x="64350" y="122859"/>
                  </a:lnTo>
                  <a:lnTo>
                    <a:pt x="62572" y="126530"/>
                  </a:lnTo>
                  <a:lnTo>
                    <a:pt x="63423" y="128549"/>
                  </a:lnTo>
                  <a:lnTo>
                    <a:pt x="62306" y="130848"/>
                  </a:lnTo>
                  <a:lnTo>
                    <a:pt x="63182" y="132969"/>
                  </a:lnTo>
                  <a:lnTo>
                    <a:pt x="62090" y="135204"/>
                  </a:lnTo>
                  <a:lnTo>
                    <a:pt x="63017" y="137439"/>
                  </a:lnTo>
                  <a:lnTo>
                    <a:pt x="61937" y="139636"/>
                  </a:lnTo>
                  <a:lnTo>
                    <a:pt x="63893" y="144360"/>
                  </a:lnTo>
                  <a:lnTo>
                    <a:pt x="68427" y="146761"/>
                  </a:lnTo>
                  <a:lnTo>
                    <a:pt x="72263" y="145313"/>
                  </a:lnTo>
                  <a:lnTo>
                    <a:pt x="73964" y="141528"/>
                  </a:lnTo>
                  <a:lnTo>
                    <a:pt x="73075" y="139331"/>
                  </a:lnTo>
                  <a:lnTo>
                    <a:pt x="74104" y="137020"/>
                  </a:lnTo>
                  <a:lnTo>
                    <a:pt x="73253" y="134937"/>
                  </a:lnTo>
                  <a:lnTo>
                    <a:pt x="74307" y="132575"/>
                  </a:lnTo>
                  <a:lnTo>
                    <a:pt x="73494" y="130619"/>
                  </a:lnTo>
                  <a:lnTo>
                    <a:pt x="74561" y="128193"/>
                  </a:lnTo>
                  <a:close/>
                </a:path>
                <a:path w="9126220" h="184150">
                  <a:moveTo>
                    <a:pt x="105879" y="161683"/>
                  </a:moveTo>
                  <a:lnTo>
                    <a:pt x="103987" y="157124"/>
                  </a:lnTo>
                  <a:lnTo>
                    <a:pt x="99568" y="154940"/>
                  </a:lnTo>
                  <a:lnTo>
                    <a:pt x="95681" y="156349"/>
                  </a:lnTo>
                  <a:lnTo>
                    <a:pt x="93916" y="160045"/>
                  </a:lnTo>
                  <a:lnTo>
                    <a:pt x="94792" y="162140"/>
                  </a:lnTo>
                  <a:lnTo>
                    <a:pt x="93611" y="164604"/>
                  </a:lnTo>
                  <a:lnTo>
                    <a:pt x="94538" y="166827"/>
                  </a:lnTo>
                  <a:lnTo>
                    <a:pt x="93370" y="169240"/>
                  </a:lnTo>
                  <a:lnTo>
                    <a:pt x="94348" y="171589"/>
                  </a:lnTo>
                  <a:lnTo>
                    <a:pt x="93205" y="173926"/>
                  </a:lnTo>
                  <a:lnTo>
                    <a:pt x="95173" y="178650"/>
                  </a:lnTo>
                  <a:lnTo>
                    <a:pt x="99695" y="181051"/>
                  </a:lnTo>
                  <a:lnTo>
                    <a:pt x="103517" y="179603"/>
                  </a:lnTo>
                  <a:lnTo>
                    <a:pt x="105219" y="175806"/>
                  </a:lnTo>
                  <a:lnTo>
                    <a:pt x="104279" y="173494"/>
                  </a:lnTo>
                  <a:lnTo>
                    <a:pt x="105371" y="171030"/>
                  </a:lnTo>
                  <a:lnTo>
                    <a:pt x="104470" y="168833"/>
                  </a:lnTo>
                  <a:lnTo>
                    <a:pt x="105587" y="166319"/>
                  </a:lnTo>
                  <a:lnTo>
                    <a:pt x="104736" y="164274"/>
                  </a:lnTo>
                  <a:lnTo>
                    <a:pt x="105879" y="161683"/>
                  </a:lnTo>
                  <a:close/>
                </a:path>
                <a:path w="9126220" h="184150">
                  <a:moveTo>
                    <a:pt x="8544547" y="178511"/>
                  </a:moveTo>
                  <a:lnTo>
                    <a:pt x="8541715" y="175488"/>
                  </a:lnTo>
                  <a:lnTo>
                    <a:pt x="8536749" y="175463"/>
                  </a:lnTo>
                  <a:lnTo>
                    <a:pt x="8529066" y="178257"/>
                  </a:lnTo>
                  <a:lnTo>
                    <a:pt x="8529891" y="180949"/>
                  </a:lnTo>
                  <a:lnTo>
                    <a:pt x="8523262" y="183032"/>
                  </a:lnTo>
                  <a:lnTo>
                    <a:pt x="8523402" y="183527"/>
                  </a:lnTo>
                  <a:lnTo>
                    <a:pt x="8530692" y="183527"/>
                  </a:lnTo>
                  <a:lnTo>
                    <a:pt x="8540788" y="183527"/>
                  </a:lnTo>
                  <a:lnTo>
                    <a:pt x="8543315" y="183527"/>
                  </a:lnTo>
                  <a:lnTo>
                    <a:pt x="8544420" y="182613"/>
                  </a:lnTo>
                  <a:lnTo>
                    <a:pt x="8544547" y="178511"/>
                  </a:lnTo>
                  <a:close/>
                </a:path>
                <a:path w="9126220" h="184150">
                  <a:moveTo>
                    <a:pt x="8588337" y="163169"/>
                  </a:moveTo>
                  <a:lnTo>
                    <a:pt x="8585517" y="160121"/>
                  </a:lnTo>
                  <a:lnTo>
                    <a:pt x="8580539" y="160020"/>
                  </a:lnTo>
                  <a:lnTo>
                    <a:pt x="8572830" y="162712"/>
                  </a:lnTo>
                  <a:lnTo>
                    <a:pt x="8574100" y="166992"/>
                  </a:lnTo>
                  <a:lnTo>
                    <a:pt x="8567369" y="169113"/>
                  </a:lnTo>
                  <a:lnTo>
                    <a:pt x="8568982" y="175310"/>
                  </a:lnTo>
                  <a:lnTo>
                    <a:pt x="8563839" y="176669"/>
                  </a:lnTo>
                  <a:lnTo>
                    <a:pt x="8565375" y="183527"/>
                  </a:lnTo>
                  <a:lnTo>
                    <a:pt x="8581174" y="183527"/>
                  </a:lnTo>
                  <a:lnTo>
                    <a:pt x="8582901" y="183070"/>
                  </a:lnTo>
                  <a:lnTo>
                    <a:pt x="8580780" y="176504"/>
                  </a:lnTo>
                  <a:lnTo>
                    <a:pt x="8586660" y="174650"/>
                  </a:lnTo>
                  <a:lnTo>
                    <a:pt x="8584933" y="169887"/>
                  </a:lnTo>
                  <a:lnTo>
                    <a:pt x="8588172" y="167271"/>
                  </a:lnTo>
                  <a:lnTo>
                    <a:pt x="8588337" y="163169"/>
                  </a:lnTo>
                  <a:close/>
                </a:path>
                <a:path w="9126220" h="184150">
                  <a:moveTo>
                    <a:pt x="8632177" y="147980"/>
                  </a:moveTo>
                  <a:lnTo>
                    <a:pt x="8629383" y="144894"/>
                  </a:lnTo>
                  <a:lnTo>
                    <a:pt x="8624392" y="144741"/>
                  </a:lnTo>
                  <a:lnTo>
                    <a:pt x="8616645" y="147358"/>
                  </a:lnTo>
                  <a:lnTo>
                    <a:pt x="8618410" y="153441"/>
                  </a:lnTo>
                  <a:lnTo>
                    <a:pt x="8611565" y="155486"/>
                  </a:lnTo>
                  <a:lnTo>
                    <a:pt x="8613572" y="163436"/>
                  </a:lnTo>
                  <a:lnTo>
                    <a:pt x="8608365" y="164820"/>
                  </a:lnTo>
                  <a:lnTo>
                    <a:pt x="8610473" y="174650"/>
                  </a:lnTo>
                  <a:lnTo>
                    <a:pt x="8606917" y="175425"/>
                  </a:lnTo>
                  <a:lnTo>
                    <a:pt x="8608352" y="183527"/>
                  </a:lnTo>
                  <a:lnTo>
                    <a:pt x="8621738" y="183527"/>
                  </a:lnTo>
                  <a:lnTo>
                    <a:pt x="8625611" y="182689"/>
                  </a:lnTo>
                  <a:lnTo>
                    <a:pt x="8622817" y="172440"/>
                  </a:lnTo>
                  <a:lnTo>
                    <a:pt x="8627339" y="171234"/>
                  </a:lnTo>
                  <a:lnTo>
                    <a:pt x="8624786" y="163093"/>
                  </a:lnTo>
                  <a:lnTo>
                    <a:pt x="8630844" y="161277"/>
                  </a:lnTo>
                  <a:lnTo>
                    <a:pt x="8628545" y="154774"/>
                  </a:lnTo>
                  <a:lnTo>
                    <a:pt x="8631974" y="152069"/>
                  </a:lnTo>
                  <a:lnTo>
                    <a:pt x="8632177" y="147980"/>
                  </a:lnTo>
                  <a:close/>
                </a:path>
                <a:path w="9126220" h="184150">
                  <a:moveTo>
                    <a:pt x="8670379" y="172986"/>
                  </a:moveTo>
                  <a:lnTo>
                    <a:pt x="8667572" y="162255"/>
                  </a:lnTo>
                  <a:lnTo>
                    <a:pt x="8659673" y="163969"/>
                  </a:lnTo>
                  <a:lnTo>
                    <a:pt x="8651773" y="165684"/>
                  </a:lnTo>
                  <a:lnTo>
                    <a:pt x="8653615" y="176618"/>
                  </a:lnTo>
                  <a:lnTo>
                    <a:pt x="8670379" y="172986"/>
                  </a:lnTo>
                  <a:close/>
                </a:path>
                <a:path w="9126220" h="184150">
                  <a:moveTo>
                    <a:pt x="8676170" y="133235"/>
                  </a:moveTo>
                  <a:lnTo>
                    <a:pt x="8673401" y="130136"/>
                  </a:lnTo>
                  <a:lnTo>
                    <a:pt x="8668423" y="129984"/>
                  </a:lnTo>
                  <a:lnTo>
                    <a:pt x="8660676" y="132588"/>
                  </a:lnTo>
                  <a:lnTo>
                    <a:pt x="8662797" y="140119"/>
                  </a:lnTo>
                  <a:lnTo>
                    <a:pt x="8655863" y="142189"/>
                  </a:lnTo>
                  <a:lnTo>
                    <a:pt x="8658225" y="151853"/>
                  </a:lnTo>
                  <a:lnTo>
                    <a:pt x="8652954" y="153174"/>
                  </a:lnTo>
                  <a:lnTo>
                    <a:pt x="8655190" y="164033"/>
                  </a:lnTo>
                  <a:lnTo>
                    <a:pt x="8671890" y="159854"/>
                  </a:lnTo>
                  <a:lnTo>
                    <a:pt x="8668868" y="149885"/>
                  </a:lnTo>
                  <a:lnTo>
                    <a:pt x="8675065" y="148031"/>
                  </a:lnTo>
                  <a:lnTo>
                    <a:pt x="8672347" y="140169"/>
                  </a:lnTo>
                  <a:lnTo>
                    <a:pt x="8675941" y="137325"/>
                  </a:lnTo>
                  <a:lnTo>
                    <a:pt x="8676170" y="133235"/>
                  </a:lnTo>
                  <a:close/>
                </a:path>
                <a:path w="9126220" h="184150">
                  <a:moveTo>
                    <a:pt x="8715235" y="163664"/>
                  </a:moveTo>
                  <a:lnTo>
                    <a:pt x="8712517" y="152895"/>
                  </a:lnTo>
                  <a:lnTo>
                    <a:pt x="8704593" y="154482"/>
                  </a:lnTo>
                  <a:lnTo>
                    <a:pt x="8696668" y="156070"/>
                  </a:lnTo>
                  <a:lnTo>
                    <a:pt x="8698408" y="167017"/>
                  </a:lnTo>
                  <a:lnTo>
                    <a:pt x="8715235" y="163664"/>
                  </a:lnTo>
                  <a:close/>
                </a:path>
                <a:path w="9126220" h="184150">
                  <a:moveTo>
                    <a:pt x="8716493" y="148704"/>
                  </a:moveTo>
                  <a:lnTo>
                    <a:pt x="8713368" y="138061"/>
                  </a:lnTo>
                  <a:lnTo>
                    <a:pt x="8705507" y="140030"/>
                  </a:lnTo>
                  <a:lnTo>
                    <a:pt x="8697646" y="141998"/>
                  </a:lnTo>
                  <a:lnTo>
                    <a:pt x="8699779" y="152882"/>
                  </a:lnTo>
                  <a:lnTo>
                    <a:pt x="8716493" y="148704"/>
                  </a:lnTo>
                  <a:close/>
                </a:path>
                <a:path w="9126220" h="184150">
                  <a:moveTo>
                    <a:pt x="8724214" y="123342"/>
                  </a:moveTo>
                  <a:lnTo>
                    <a:pt x="8720315" y="112953"/>
                  </a:lnTo>
                  <a:lnTo>
                    <a:pt x="8712530" y="115443"/>
                  </a:lnTo>
                  <a:lnTo>
                    <a:pt x="8704745" y="117932"/>
                  </a:lnTo>
                  <a:lnTo>
                    <a:pt x="8707323" y="127381"/>
                  </a:lnTo>
                  <a:lnTo>
                    <a:pt x="8700313" y="129362"/>
                  </a:lnTo>
                  <a:lnTo>
                    <a:pt x="8702853" y="140169"/>
                  </a:lnTo>
                  <a:lnTo>
                    <a:pt x="8719477" y="135432"/>
                  </a:lnTo>
                  <a:lnTo>
                    <a:pt x="8716277" y="125895"/>
                  </a:lnTo>
                  <a:lnTo>
                    <a:pt x="8724214" y="123342"/>
                  </a:lnTo>
                  <a:close/>
                </a:path>
                <a:path w="9126220" h="184150">
                  <a:moveTo>
                    <a:pt x="8760155" y="154686"/>
                  </a:moveTo>
                  <a:lnTo>
                    <a:pt x="8757539" y="143903"/>
                  </a:lnTo>
                  <a:lnTo>
                    <a:pt x="8749614" y="145491"/>
                  </a:lnTo>
                  <a:lnTo>
                    <a:pt x="8741689" y="147078"/>
                  </a:lnTo>
                  <a:lnTo>
                    <a:pt x="8743328" y="158051"/>
                  </a:lnTo>
                  <a:lnTo>
                    <a:pt x="8760155" y="154686"/>
                  </a:lnTo>
                  <a:close/>
                </a:path>
                <a:path w="9126220" h="184150">
                  <a:moveTo>
                    <a:pt x="8761260" y="138188"/>
                  </a:moveTo>
                  <a:lnTo>
                    <a:pt x="8758237" y="127520"/>
                  </a:lnTo>
                  <a:lnTo>
                    <a:pt x="8750338" y="129362"/>
                  </a:lnTo>
                  <a:lnTo>
                    <a:pt x="8742439" y="131203"/>
                  </a:lnTo>
                  <a:lnTo>
                    <a:pt x="8744483" y="142113"/>
                  </a:lnTo>
                  <a:lnTo>
                    <a:pt x="8761260" y="138188"/>
                  </a:lnTo>
                  <a:close/>
                </a:path>
                <a:path w="9126220" h="184150">
                  <a:moveTo>
                    <a:pt x="8763940" y="123037"/>
                  </a:moveTo>
                  <a:lnTo>
                    <a:pt x="8760511" y="112483"/>
                  </a:lnTo>
                  <a:lnTo>
                    <a:pt x="8752649" y="114592"/>
                  </a:lnTo>
                  <a:lnTo>
                    <a:pt x="8744788" y="116700"/>
                  </a:lnTo>
                  <a:lnTo>
                    <a:pt x="8747239" y="127520"/>
                  </a:lnTo>
                  <a:lnTo>
                    <a:pt x="8763940" y="123037"/>
                  </a:lnTo>
                  <a:close/>
                </a:path>
                <a:path w="9126220" h="184150">
                  <a:moveTo>
                    <a:pt x="8768372" y="109207"/>
                  </a:moveTo>
                  <a:lnTo>
                    <a:pt x="8764549" y="98793"/>
                  </a:lnTo>
                  <a:lnTo>
                    <a:pt x="8756764" y="101282"/>
                  </a:lnTo>
                  <a:lnTo>
                    <a:pt x="8748979" y="103771"/>
                  </a:lnTo>
                  <a:lnTo>
                    <a:pt x="8751837" y="114503"/>
                  </a:lnTo>
                  <a:lnTo>
                    <a:pt x="8768372" y="109207"/>
                  </a:lnTo>
                  <a:close/>
                </a:path>
                <a:path w="9126220" h="184150">
                  <a:moveTo>
                    <a:pt x="8805177" y="146265"/>
                  </a:moveTo>
                  <a:lnTo>
                    <a:pt x="8802662" y="135458"/>
                  </a:lnTo>
                  <a:lnTo>
                    <a:pt x="8794712" y="136906"/>
                  </a:lnTo>
                  <a:lnTo>
                    <a:pt x="8786762" y="138353"/>
                  </a:lnTo>
                  <a:lnTo>
                    <a:pt x="8788298" y="149339"/>
                  </a:lnTo>
                  <a:lnTo>
                    <a:pt x="8805177" y="146265"/>
                  </a:lnTo>
                  <a:close/>
                </a:path>
                <a:path w="9126220" h="184150">
                  <a:moveTo>
                    <a:pt x="8806053" y="127838"/>
                  </a:moveTo>
                  <a:lnTo>
                    <a:pt x="8803119" y="117132"/>
                  </a:lnTo>
                  <a:lnTo>
                    <a:pt x="8795207" y="118884"/>
                  </a:lnTo>
                  <a:lnTo>
                    <a:pt x="8787308" y="120726"/>
                  </a:lnTo>
                  <a:lnTo>
                    <a:pt x="8789251" y="131660"/>
                  </a:lnTo>
                  <a:lnTo>
                    <a:pt x="8797646" y="129692"/>
                  </a:lnTo>
                  <a:lnTo>
                    <a:pt x="8806053" y="127838"/>
                  </a:lnTo>
                  <a:close/>
                </a:path>
                <a:path w="9126220" h="184150">
                  <a:moveTo>
                    <a:pt x="8808517" y="111061"/>
                  </a:moveTo>
                  <a:lnTo>
                    <a:pt x="8805189" y="100482"/>
                  </a:lnTo>
                  <a:lnTo>
                    <a:pt x="8797328" y="102590"/>
                  </a:lnTo>
                  <a:lnTo>
                    <a:pt x="8789467" y="104698"/>
                  </a:lnTo>
                  <a:lnTo>
                    <a:pt x="8791816" y="115544"/>
                  </a:lnTo>
                  <a:lnTo>
                    <a:pt x="8808517" y="111061"/>
                  </a:lnTo>
                  <a:close/>
                </a:path>
                <a:path w="9126220" h="184150">
                  <a:moveTo>
                    <a:pt x="8812682" y="95592"/>
                  </a:moveTo>
                  <a:lnTo>
                    <a:pt x="8808936" y="85140"/>
                  </a:lnTo>
                  <a:lnTo>
                    <a:pt x="8801125" y="87528"/>
                  </a:lnTo>
                  <a:lnTo>
                    <a:pt x="8793315" y="89903"/>
                  </a:lnTo>
                  <a:lnTo>
                    <a:pt x="8796071" y="100647"/>
                  </a:lnTo>
                  <a:lnTo>
                    <a:pt x="8812682" y="95592"/>
                  </a:lnTo>
                  <a:close/>
                </a:path>
                <a:path w="9126220" h="184150">
                  <a:moveTo>
                    <a:pt x="8850249" y="138049"/>
                  </a:moveTo>
                  <a:lnTo>
                    <a:pt x="8847836" y="127228"/>
                  </a:lnTo>
                  <a:lnTo>
                    <a:pt x="8839886" y="128676"/>
                  </a:lnTo>
                  <a:lnTo>
                    <a:pt x="8831936" y="130124"/>
                  </a:lnTo>
                  <a:lnTo>
                    <a:pt x="8833371" y="141135"/>
                  </a:lnTo>
                  <a:lnTo>
                    <a:pt x="8850249" y="138049"/>
                  </a:lnTo>
                  <a:close/>
                </a:path>
                <a:path w="9126220" h="184150">
                  <a:moveTo>
                    <a:pt x="8850998" y="118110"/>
                  </a:moveTo>
                  <a:lnTo>
                    <a:pt x="8848166" y="107391"/>
                  </a:lnTo>
                  <a:lnTo>
                    <a:pt x="8840241" y="109105"/>
                  </a:lnTo>
                  <a:lnTo>
                    <a:pt x="8832317" y="110820"/>
                  </a:lnTo>
                  <a:lnTo>
                    <a:pt x="8834158" y="121767"/>
                  </a:lnTo>
                  <a:lnTo>
                    <a:pt x="8850998" y="118110"/>
                  </a:lnTo>
                  <a:close/>
                </a:path>
                <a:path w="9126220" h="184150">
                  <a:moveTo>
                    <a:pt x="8853221" y="99529"/>
                  </a:moveTo>
                  <a:lnTo>
                    <a:pt x="8849970" y="88912"/>
                  </a:lnTo>
                  <a:lnTo>
                    <a:pt x="8842083" y="90906"/>
                  </a:lnTo>
                  <a:lnTo>
                    <a:pt x="8834196" y="92900"/>
                  </a:lnTo>
                  <a:lnTo>
                    <a:pt x="8836444" y="103759"/>
                  </a:lnTo>
                  <a:lnTo>
                    <a:pt x="8853221" y="99529"/>
                  </a:lnTo>
                  <a:close/>
                </a:path>
                <a:path w="9126220" h="184150">
                  <a:moveTo>
                    <a:pt x="8857031" y="82143"/>
                  </a:moveTo>
                  <a:lnTo>
                    <a:pt x="8853386" y="71666"/>
                  </a:lnTo>
                  <a:lnTo>
                    <a:pt x="8845550" y="73990"/>
                  </a:lnTo>
                  <a:lnTo>
                    <a:pt x="8837727" y="76377"/>
                  </a:lnTo>
                  <a:lnTo>
                    <a:pt x="8840406" y="87147"/>
                  </a:lnTo>
                  <a:lnTo>
                    <a:pt x="8848712" y="84607"/>
                  </a:lnTo>
                  <a:lnTo>
                    <a:pt x="8857031" y="82143"/>
                  </a:lnTo>
                  <a:close/>
                </a:path>
                <a:path w="9126220" h="184150">
                  <a:moveTo>
                    <a:pt x="8895436" y="130568"/>
                  </a:moveTo>
                  <a:lnTo>
                    <a:pt x="8893137" y="119722"/>
                  </a:lnTo>
                  <a:lnTo>
                    <a:pt x="8885161" y="121031"/>
                  </a:lnTo>
                  <a:lnTo>
                    <a:pt x="8877186" y="122339"/>
                  </a:lnTo>
                  <a:lnTo>
                    <a:pt x="8878506" y="133362"/>
                  </a:lnTo>
                  <a:lnTo>
                    <a:pt x="8895436" y="130568"/>
                  </a:lnTo>
                  <a:close/>
                </a:path>
                <a:path w="9126220" h="184150">
                  <a:moveTo>
                    <a:pt x="8895982" y="108686"/>
                  </a:moveTo>
                  <a:lnTo>
                    <a:pt x="8893251" y="97929"/>
                  </a:lnTo>
                  <a:lnTo>
                    <a:pt x="8885301" y="99517"/>
                  </a:lnTo>
                  <a:lnTo>
                    <a:pt x="8877351" y="101104"/>
                  </a:lnTo>
                  <a:lnTo>
                    <a:pt x="8879091" y="112052"/>
                  </a:lnTo>
                  <a:lnTo>
                    <a:pt x="8895982" y="108686"/>
                  </a:lnTo>
                  <a:close/>
                </a:path>
                <a:path w="9126220" h="184150">
                  <a:moveTo>
                    <a:pt x="8897963" y="88252"/>
                  </a:moveTo>
                  <a:lnTo>
                    <a:pt x="8894813" y="77609"/>
                  </a:lnTo>
                  <a:lnTo>
                    <a:pt x="8886927" y="79603"/>
                  </a:lnTo>
                  <a:lnTo>
                    <a:pt x="8879040" y="81597"/>
                  </a:lnTo>
                  <a:lnTo>
                    <a:pt x="8881199" y="92481"/>
                  </a:lnTo>
                  <a:lnTo>
                    <a:pt x="8897963" y="88252"/>
                  </a:lnTo>
                  <a:close/>
                </a:path>
                <a:path w="9126220" h="184150">
                  <a:moveTo>
                    <a:pt x="8901570" y="69316"/>
                  </a:moveTo>
                  <a:lnTo>
                    <a:pt x="8898014" y="58801"/>
                  </a:lnTo>
                  <a:lnTo>
                    <a:pt x="8890165" y="61074"/>
                  </a:lnTo>
                  <a:lnTo>
                    <a:pt x="8882316" y="63347"/>
                  </a:lnTo>
                  <a:lnTo>
                    <a:pt x="8884895" y="74129"/>
                  </a:lnTo>
                  <a:lnTo>
                    <a:pt x="8901570" y="69316"/>
                  </a:lnTo>
                  <a:close/>
                </a:path>
                <a:path w="9126220" h="184150">
                  <a:moveTo>
                    <a:pt x="8940648" y="123240"/>
                  </a:moveTo>
                  <a:lnTo>
                    <a:pt x="8938450" y="112356"/>
                  </a:lnTo>
                  <a:lnTo>
                    <a:pt x="8930462" y="113576"/>
                  </a:lnTo>
                  <a:lnTo>
                    <a:pt x="8922487" y="114884"/>
                  </a:lnTo>
                  <a:lnTo>
                    <a:pt x="8923706" y="125920"/>
                  </a:lnTo>
                  <a:lnTo>
                    <a:pt x="8932164" y="124523"/>
                  </a:lnTo>
                  <a:lnTo>
                    <a:pt x="8940648" y="123240"/>
                  </a:lnTo>
                  <a:close/>
                </a:path>
                <a:path w="9126220" h="184150">
                  <a:moveTo>
                    <a:pt x="8941079" y="99707"/>
                  </a:moveTo>
                  <a:lnTo>
                    <a:pt x="8938450" y="88925"/>
                  </a:lnTo>
                  <a:lnTo>
                    <a:pt x="8930500" y="90512"/>
                  </a:lnTo>
                  <a:lnTo>
                    <a:pt x="8922550" y="92100"/>
                  </a:lnTo>
                  <a:lnTo>
                    <a:pt x="8924188" y="103073"/>
                  </a:lnTo>
                  <a:lnTo>
                    <a:pt x="8941079" y="99707"/>
                  </a:lnTo>
                  <a:close/>
                </a:path>
                <a:path w="9126220" h="184150">
                  <a:moveTo>
                    <a:pt x="8942883" y="77609"/>
                  </a:moveTo>
                  <a:lnTo>
                    <a:pt x="8939835" y="66929"/>
                  </a:lnTo>
                  <a:lnTo>
                    <a:pt x="8931910" y="68795"/>
                  </a:lnTo>
                  <a:lnTo>
                    <a:pt x="8923985" y="70662"/>
                  </a:lnTo>
                  <a:lnTo>
                    <a:pt x="8926043" y="81559"/>
                  </a:lnTo>
                  <a:lnTo>
                    <a:pt x="8942883" y="77609"/>
                  </a:lnTo>
                  <a:close/>
                </a:path>
                <a:path w="9126220" h="184150">
                  <a:moveTo>
                    <a:pt x="8946185" y="56730"/>
                  </a:moveTo>
                  <a:lnTo>
                    <a:pt x="8942718" y="46189"/>
                  </a:lnTo>
                  <a:lnTo>
                    <a:pt x="8934831" y="48336"/>
                  </a:lnTo>
                  <a:lnTo>
                    <a:pt x="8926944" y="50482"/>
                  </a:lnTo>
                  <a:lnTo>
                    <a:pt x="8929433" y="61290"/>
                  </a:lnTo>
                  <a:lnTo>
                    <a:pt x="8946185" y="56730"/>
                  </a:lnTo>
                  <a:close/>
                </a:path>
                <a:path w="9126220" h="184150">
                  <a:moveTo>
                    <a:pt x="8985974" y="116611"/>
                  </a:moveTo>
                  <a:lnTo>
                    <a:pt x="8983878" y="105714"/>
                  </a:lnTo>
                  <a:lnTo>
                    <a:pt x="8975890" y="106883"/>
                  </a:lnTo>
                  <a:lnTo>
                    <a:pt x="8967889" y="108051"/>
                  </a:lnTo>
                  <a:lnTo>
                    <a:pt x="8968994" y="119087"/>
                  </a:lnTo>
                  <a:lnTo>
                    <a:pt x="8985974" y="116611"/>
                  </a:lnTo>
                  <a:close/>
                </a:path>
                <a:path w="9126220" h="184150">
                  <a:moveTo>
                    <a:pt x="8986253" y="91224"/>
                  </a:moveTo>
                  <a:lnTo>
                    <a:pt x="8983739" y="80416"/>
                  </a:lnTo>
                  <a:lnTo>
                    <a:pt x="8975763" y="81864"/>
                  </a:lnTo>
                  <a:lnTo>
                    <a:pt x="8967787" y="83312"/>
                  </a:lnTo>
                  <a:lnTo>
                    <a:pt x="8969311" y="94297"/>
                  </a:lnTo>
                  <a:lnTo>
                    <a:pt x="8986253" y="91224"/>
                  </a:lnTo>
                  <a:close/>
                </a:path>
                <a:path w="9126220" h="184150">
                  <a:moveTo>
                    <a:pt x="8987828" y="67144"/>
                  </a:moveTo>
                  <a:lnTo>
                    <a:pt x="8984882" y="56438"/>
                  </a:lnTo>
                  <a:lnTo>
                    <a:pt x="8976944" y="58216"/>
                  </a:lnTo>
                  <a:lnTo>
                    <a:pt x="8969019" y="60083"/>
                  </a:lnTo>
                  <a:lnTo>
                    <a:pt x="8970975" y="71005"/>
                  </a:lnTo>
                  <a:lnTo>
                    <a:pt x="8979395" y="69024"/>
                  </a:lnTo>
                  <a:lnTo>
                    <a:pt x="8987828" y="67144"/>
                  </a:lnTo>
                  <a:close/>
                </a:path>
                <a:path w="9126220" h="184150">
                  <a:moveTo>
                    <a:pt x="8990901" y="44551"/>
                  </a:moveTo>
                  <a:lnTo>
                    <a:pt x="8987536" y="33985"/>
                  </a:lnTo>
                  <a:lnTo>
                    <a:pt x="8979649" y="36131"/>
                  </a:lnTo>
                  <a:lnTo>
                    <a:pt x="8971763" y="38277"/>
                  </a:lnTo>
                  <a:lnTo>
                    <a:pt x="8974150" y="49110"/>
                  </a:lnTo>
                  <a:lnTo>
                    <a:pt x="8990901" y="44551"/>
                  </a:lnTo>
                  <a:close/>
                </a:path>
                <a:path w="9126220" h="184150">
                  <a:moveTo>
                    <a:pt x="9031338" y="110261"/>
                  </a:moveTo>
                  <a:lnTo>
                    <a:pt x="9029357" y="99339"/>
                  </a:lnTo>
                  <a:lnTo>
                    <a:pt x="9021343" y="100368"/>
                  </a:lnTo>
                  <a:lnTo>
                    <a:pt x="9013330" y="101396"/>
                  </a:lnTo>
                  <a:lnTo>
                    <a:pt x="9014320" y="112433"/>
                  </a:lnTo>
                  <a:lnTo>
                    <a:pt x="9031338" y="110261"/>
                  </a:lnTo>
                  <a:close/>
                </a:path>
                <a:path w="9126220" h="184150">
                  <a:moveTo>
                    <a:pt x="9031491" y="83007"/>
                  </a:moveTo>
                  <a:lnTo>
                    <a:pt x="9029078" y="72186"/>
                  </a:lnTo>
                  <a:lnTo>
                    <a:pt x="9021102" y="73634"/>
                  </a:lnTo>
                  <a:lnTo>
                    <a:pt x="9013126" y="75082"/>
                  </a:lnTo>
                  <a:lnTo>
                    <a:pt x="9014549" y="86093"/>
                  </a:lnTo>
                  <a:lnTo>
                    <a:pt x="9031491" y="83007"/>
                  </a:lnTo>
                  <a:close/>
                </a:path>
                <a:path w="9126220" h="184150">
                  <a:moveTo>
                    <a:pt x="9032926" y="57340"/>
                  </a:moveTo>
                  <a:lnTo>
                    <a:pt x="9030081" y="46621"/>
                  </a:lnTo>
                  <a:lnTo>
                    <a:pt x="9022131" y="48348"/>
                  </a:lnTo>
                  <a:lnTo>
                    <a:pt x="9014181" y="50076"/>
                  </a:lnTo>
                  <a:lnTo>
                    <a:pt x="9016035" y="61023"/>
                  </a:lnTo>
                  <a:lnTo>
                    <a:pt x="9032926" y="57340"/>
                  </a:lnTo>
                  <a:close/>
                </a:path>
                <a:path w="9126220" h="184150">
                  <a:moveTo>
                    <a:pt x="9035745" y="32880"/>
                  </a:moveTo>
                  <a:lnTo>
                    <a:pt x="9032481" y="22275"/>
                  </a:lnTo>
                  <a:lnTo>
                    <a:pt x="9024556" y="24295"/>
                  </a:lnTo>
                  <a:lnTo>
                    <a:pt x="9016632" y="26314"/>
                  </a:lnTo>
                  <a:lnTo>
                    <a:pt x="9018918" y="37172"/>
                  </a:lnTo>
                  <a:lnTo>
                    <a:pt x="9035745" y="32880"/>
                  </a:lnTo>
                  <a:close/>
                </a:path>
                <a:path w="9126220" h="184150">
                  <a:moveTo>
                    <a:pt x="9076766" y="104444"/>
                  </a:moveTo>
                  <a:lnTo>
                    <a:pt x="9074899" y="93510"/>
                  </a:lnTo>
                  <a:lnTo>
                    <a:pt x="9066886" y="94538"/>
                  </a:lnTo>
                  <a:lnTo>
                    <a:pt x="9058872" y="95567"/>
                  </a:lnTo>
                  <a:lnTo>
                    <a:pt x="9059748" y="106629"/>
                  </a:lnTo>
                  <a:lnTo>
                    <a:pt x="9076766" y="104444"/>
                  </a:lnTo>
                  <a:close/>
                </a:path>
                <a:path w="9126220" h="184150">
                  <a:moveTo>
                    <a:pt x="9076842" y="75501"/>
                  </a:moveTo>
                  <a:lnTo>
                    <a:pt x="9074544" y="64643"/>
                  </a:lnTo>
                  <a:lnTo>
                    <a:pt x="9066543" y="65951"/>
                  </a:lnTo>
                  <a:lnTo>
                    <a:pt x="9058542" y="67259"/>
                  </a:lnTo>
                  <a:lnTo>
                    <a:pt x="9059850" y="78270"/>
                  </a:lnTo>
                  <a:lnTo>
                    <a:pt x="9076842" y="75501"/>
                  </a:lnTo>
                  <a:close/>
                </a:path>
                <a:path w="9126220" h="184150">
                  <a:moveTo>
                    <a:pt x="9078087" y="47840"/>
                  </a:moveTo>
                  <a:lnTo>
                    <a:pt x="9075344" y="37084"/>
                  </a:lnTo>
                  <a:lnTo>
                    <a:pt x="9067368" y="38684"/>
                  </a:lnTo>
                  <a:lnTo>
                    <a:pt x="9059380" y="40284"/>
                  </a:lnTo>
                  <a:lnTo>
                    <a:pt x="9061132" y="51231"/>
                  </a:lnTo>
                  <a:lnTo>
                    <a:pt x="9078087" y="47840"/>
                  </a:lnTo>
                  <a:close/>
                </a:path>
                <a:path w="9126220" h="184150">
                  <a:moveTo>
                    <a:pt x="9080652" y="21412"/>
                  </a:moveTo>
                  <a:lnTo>
                    <a:pt x="9077490" y="10782"/>
                  </a:lnTo>
                  <a:lnTo>
                    <a:pt x="9069565" y="12801"/>
                  </a:lnTo>
                  <a:lnTo>
                    <a:pt x="9061640" y="14820"/>
                  </a:lnTo>
                  <a:lnTo>
                    <a:pt x="9063838" y="25704"/>
                  </a:lnTo>
                  <a:lnTo>
                    <a:pt x="9080652" y="21412"/>
                  </a:lnTo>
                  <a:close/>
                </a:path>
                <a:path w="9126220" h="184150">
                  <a:moveTo>
                    <a:pt x="9122219" y="68148"/>
                  </a:moveTo>
                  <a:lnTo>
                    <a:pt x="9120035" y="57264"/>
                  </a:lnTo>
                  <a:lnTo>
                    <a:pt x="9112021" y="58534"/>
                  </a:lnTo>
                  <a:lnTo>
                    <a:pt x="9104020" y="59842"/>
                  </a:lnTo>
                  <a:lnTo>
                    <a:pt x="9105214" y="70878"/>
                  </a:lnTo>
                  <a:lnTo>
                    <a:pt x="9113723" y="69481"/>
                  </a:lnTo>
                  <a:lnTo>
                    <a:pt x="9122219" y="68148"/>
                  </a:lnTo>
                  <a:close/>
                </a:path>
                <a:path w="9126220" h="184150">
                  <a:moveTo>
                    <a:pt x="9122258" y="99110"/>
                  </a:moveTo>
                  <a:lnTo>
                    <a:pt x="9120505" y="88150"/>
                  </a:lnTo>
                  <a:lnTo>
                    <a:pt x="9112466" y="89027"/>
                  </a:lnTo>
                  <a:lnTo>
                    <a:pt x="9104427" y="89903"/>
                  </a:lnTo>
                  <a:lnTo>
                    <a:pt x="9105201" y="100965"/>
                  </a:lnTo>
                  <a:lnTo>
                    <a:pt x="9122258" y="99110"/>
                  </a:lnTo>
                  <a:close/>
                </a:path>
                <a:path w="9126220" h="184150">
                  <a:moveTo>
                    <a:pt x="9123337" y="38785"/>
                  </a:moveTo>
                  <a:lnTo>
                    <a:pt x="9120721" y="28003"/>
                  </a:lnTo>
                  <a:lnTo>
                    <a:pt x="9112733" y="29603"/>
                  </a:lnTo>
                  <a:lnTo>
                    <a:pt x="9104744" y="31203"/>
                  </a:lnTo>
                  <a:lnTo>
                    <a:pt x="9106395" y="42176"/>
                  </a:lnTo>
                  <a:lnTo>
                    <a:pt x="9123337" y="38785"/>
                  </a:lnTo>
                  <a:close/>
                </a:path>
                <a:path w="9126220" h="184150">
                  <a:moveTo>
                    <a:pt x="9125725" y="10668"/>
                  </a:moveTo>
                  <a:lnTo>
                    <a:pt x="9122664" y="0"/>
                  </a:lnTo>
                  <a:lnTo>
                    <a:pt x="9114714" y="1892"/>
                  </a:lnTo>
                  <a:lnTo>
                    <a:pt x="9106764" y="3784"/>
                  </a:lnTo>
                  <a:lnTo>
                    <a:pt x="9108846" y="14681"/>
                  </a:lnTo>
                  <a:lnTo>
                    <a:pt x="9125725" y="106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9321" y="7142188"/>
              <a:ext cx="9124315" cy="173355"/>
            </a:xfrm>
            <a:custGeom>
              <a:avLst/>
              <a:gdLst/>
              <a:ahLst/>
              <a:cxnLst/>
              <a:rect l="l" t="t" r="r" b="b"/>
              <a:pathLst>
                <a:path w="9124315" h="173354">
                  <a:moveTo>
                    <a:pt x="16548" y="6286"/>
                  </a:moveTo>
                  <a:lnTo>
                    <a:pt x="14554" y="1905"/>
                  </a:lnTo>
                  <a:lnTo>
                    <a:pt x="10134" y="0"/>
                  </a:lnTo>
                  <a:lnTo>
                    <a:pt x="6337" y="1600"/>
                  </a:lnTo>
                  <a:lnTo>
                    <a:pt x="4711" y="5346"/>
                  </a:lnTo>
                  <a:lnTo>
                    <a:pt x="5168" y="6350"/>
                  </a:lnTo>
                  <a:lnTo>
                    <a:pt x="4089" y="8801"/>
                  </a:lnTo>
                  <a:lnTo>
                    <a:pt x="4572" y="9880"/>
                  </a:lnTo>
                  <a:lnTo>
                    <a:pt x="3505" y="12280"/>
                  </a:lnTo>
                  <a:lnTo>
                    <a:pt x="4013" y="13411"/>
                  </a:lnTo>
                  <a:lnTo>
                    <a:pt x="2946" y="15786"/>
                  </a:lnTo>
                  <a:lnTo>
                    <a:pt x="3479" y="16979"/>
                  </a:lnTo>
                  <a:lnTo>
                    <a:pt x="2425" y="19304"/>
                  </a:lnTo>
                  <a:lnTo>
                    <a:pt x="2984" y="20574"/>
                  </a:lnTo>
                  <a:lnTo>
                    <a:pt x="1930" y="22847"/>
                  </a:lnTo>
                  <a:lnTo>
                    <a:pt x="2514" y="24193"/>
                  </a:lnTo>
                  <a:lnTo>
                    <a:pt x="1473" y="26428"/>
                  </a:lnTo>
                  <a:lnTo>
                    <a:pt x="2082" y="27838"/>
                  </a:lnTo>
                  <a:lnTo>
                    <a:pt x="1054" y="30022"/>
                  </a:lnTo>
                  <a:lnTo>
                    <a:pt x="1676" y="31496"/>
                  </a:lnTo>
                  <a:lnTo>
                    <a:pt x="660" y="33642"/>
                  </a:lnTo>
                  <a:lnTo>
                    <a:pt x="1320" y="35191"/>
                  </a:lnTo>
                  <a:lnTo>
                    <a:pt x="304" y="37299"/>
                  </a:lnTo>
                  <a:lnTo>
                    <a:pt x="990" y="38925"/>
                  </a:lnTo>
                  <a:lnTo>
                    <a:pt x="0" y="40982"/>
                  </a:lnTo>
                  <a:lnTo>
                    <a:pt x="1943" y="45631"/>
                  </a:lnTo>
                  <a:lnTo>
                    <a:pt x="6426" y="47917"/>
                  </a:lnTo>
                  <a:lnTo>
                    <a:pt x="10223" y="46405"/>
                  </a:lnTo>
                  <a:lnTo>
                    <a:pt x="11912" y="42621"/>
                  </a:lnTo>
                  <a:lnTo>
                    <a:pt x="11252" y="41033"/>
                  </a:lnTo>
                  <a:lnTo>
                    <a:pt x="12217" y="38862"/>
                  </a:lnTo>
                  <a:lnTo>
                    <a:pt x="11582" y="37350"/>
                  </a:lnTo>
                  <a:lnTo>
                    <a:pt x="12547" y="35140"/>
                  </a:lnTo>
                  <a:lnTo>
                    <a:pt x="11950" y="33705"/>
                  </a:lnTo>
                  <a:lnTo>
                    <a:pt x="12928" y="31445"/>
                  </a:lnTo>
                  <a:lnTo>
                    <a:pt x="12357" y="30099"/>
                  </a:lnTo>
                  <a:lnTo>
                    <a:pt x="13347" y="27774"/>
                  </a:lnTo>
                  <a:lnTo>
                    <a:pt x="12788" y="26492"/>
                  </a:lnTo>
                  <a:lnTo>
                    <a:pt x="13792" y="24130"/>
                  </a:lnTo>
                  <a:lnTo>
                    <a:pt x="13271" y="22936"/>
                  </a:lnTo>
                  <a:lnTo>
                    <a:pt x="14274" y="20523"/>
                  </a:lnTo>
                  <a:lnTo>
                    <a:pt x="13766" y="19380"/>
                  </a:lnTo>
                  <a:lnTo>
                    <a:pt x="14795" y="16929"/>
                  </a:lnTo>
                  <a:lnTo>
                    <a:pt x="14312" y="15862"/>
                  </a:lnTo>
                  <a:lnTo>
                    <a:pt x="15341" y="13360"/>
                  </a:lnTo>
                  <a:lnTo>
                    <a:pt x="14897" y="12382"/>
                  </a:lnTo>
                  <a:lnTo>
                    <a:pt x="15925" y="9817"/>
                  </a:lnTo>
                  <a:lnTo>
                    <a:pt x="15506" y="8902"/>
                  </a:lnTo>
                  <a:lnTo>
                    <a:pt x="16548" y="6286"/>
                  </a:lnTo>
                  <a:close/>
                </a:path>
                <a:path w="9124315" h="173354">
                  <a:moveTo>
                    <a:pt x="48437" y="37528"/>
                  </a:moveTo>
                  <a:lnTo>
                    <a:pt x="46405" y="33172"/>
                  </a:lnTo>
                  <a:lnTo>
                    <a:pt x="41998" y="31267"/>
                  </a:lnTo>
                  <a:lnTo>
                    <a:pt x="38214" y="32893"/>
                  </a:lnTo>
                  <a:lnTo>
                    <a:pt x="36588" y="36639"/>
                  </a:lnTo>
                  <a:lnTo>
                    <a:pt x="37033" y="37592"/>
                  </a:lnTo>
                  <a:lnTo>
                    <a:pt x="35852" y="40284"/>
                  </a:lnTo>
                  <a:lnTo>
                    <a:pt x="36322" y="41313"/>
                  </a:lnTo>
                  <a:lnTo>
                    <a:pt x="35153" y="43967"/>
                  </a:lnTo>
                  <a:lnTo>
                    <a:pt x="35648" y="45072"/>
                  </a:lnTo>
                  <a:lnTo>
                    <a:pt x="34493" y="47663"/>
                  </a:lnTo>
                  <a:lnTo>
                    <a:pt x="35013" y="48844"/>
                  </a:lnTo>
                  <a:lnTo>
                    <a:pt x="33870" y="51384"/>
                  </a:lnTo>
                  <a:lnTo>
                    <a:pt x="34429" y="52654"/>
                  </a:lnTo>
                  <a:lnTo>
                    <a:pt x="33286" y="55143"/>
                  </a:lnTo>
                  <a:lnTo>
                    <a:pt x="33870" y="56489"/>
                  </a:lnTo>
                  <a:lnTo>
                    <a:pt x="32753" y="58928"/>
                  </a:lnTo>
                  <a:lnTo>
                    <a:pt x="33362" y="60337"/>
                  </a:lnTo>
                  <a:lnTo>
                    <a:pt x="32245" y="62750"/>
                  </a:lnTo>
                  <a:lnTo>
                    <a:pt x="32880" y="64249"/>
                  </a:lnTo>
                  <a:lnTo>
                    <a:pt x="31788" y="66598"/>
                  </a:lnTo>
                  <a:lnTo>
                    <a:pt x="32461" y="68186"/>
                  </a:lnTo>
                  <a:lnTo>
                    <a:pt x="31369" y="70472"/>
                  </a:lnTo>
                  <a:lnTo>
                    <a:pt x="32080" y="72161"/>
                  </a:lnTo>
                  <a:lnTo>
                    <a:pt x="31000" y="74396"/>
                  </a:lnTo>
                  <a:lnTo>
                    <a:pt x="31737" y="76174"/>
                  </a:lnTo>
                  <a:lnTo>
                    <a:pt x="30670" y="78371"/>
                  </a:lnTo>
                  <a:lnTo>
                    <a:pt x="32613" y="83032"/>
                  </a:lnTo>
                  <a:lnTo>
                    <a:pt x="37096" y="85344"/>
                  </a:lnTo>
                  <a:lnTo>
                    <a:pt x="40894" y="83845"/>
                  </a:lnTo>
                  <a:lnTo>
                    <a:pt x="42570" y="80048"/>
                  </a:lnTo>
                  <a:lnTo>
                    <a:pt x="41859" y="78320"/>
                  </a:lnTo>
                  <a:lnTo>
                    <a:pt x="42887" y="76009"/>
                  </a:lnTo>
                  <a:lnTo>
                    <a:pt x="42214" y="74383"/>
                  </a:lnTo>
                  <a:lnTo>
                    <a:pt x="43256" y="72021"/>
                  </a:lnTo>
                  <a:lnTo>
                    <a:pt x="42608" y="70472"/>
                  </a:lnTo>
                  <a:lnTo>
                    <a:pt x="43649" y="68059"/>
                  </a:lnTo>
                  <a:lnTo>
                    <a:pt x="43040" y="66611"/>
                  </a:lnTo>
                  <a:lnTo>
                    <a:pt x="44107" y="64135"/>
                  </a:lnTo>
                  <a:lnTo>
                    <a:pt x="43522" y="62776"/>
                  </a:lnTo>
                  <a:lnTo>
                    <a:pt x="44589" y="60261"/>
                  </a:lnTo>
                  <a:lnTo>
                    <a:pt x="44043" y="58978"/>
                  </a:lnTo>
                  <a:lnTo>
                    <a:pt x="45123" y="56400"/>
                  </a:lnTo>
                  <a:lnTo>
                    <a:pt x="44615" y="55219"/>
                  </a:lnTo>
                  <a:lnTo>
                    <a:pt x="45707" y="52578"/>
                  </a:lnTo>
                  <a:lnTo>
                    <a:pt x="45224" y="51485"/>
                  </a:lnTo>
                  <a:lnTo>
                    <a:pt x="46329" y="48780"/>
                  </a:lnTo>
                  <a:lnTo>
                    <a:pt x="45872" y="47764"/>
                  </a:lnTo>
                  <a:lnTo>
                    <a:pt x="46990" y="45008"/>
                  </a:lnTo>
                  <a:lnTo>
                    <a:pt x="46558" y="44081"/>
                  </a:lnTo>
                  <a:lnTo>
                    <a:pt x="47688" y="41262"/>
                  </a:lnTo>
                  <a:lnTo>
                    <a:pt x="47294" y="40424"/>
                  </a:lnTo>
                  <a:lnTo>
                    <a:pt x="48437" y="37528"/>
                  </a:lnTo>
                  <a:close/>
                </a:path>
                <a:path w="9124315" h="173354">
                  <a:moveTo>
                    <a:pt x="79819" y="72326"/>
                  </a:moveTo>
                  <a:lnTo>
                    <a:pt x="77800" y="67970"/>
                  </a:lnTo>
                  <a:lnTo>
                    <a:pt x="73355" y="66078"/>
                  </a:lnTo>
                  <a:lnTo>
                    <a:pt x="69557" y="67703"/>
                  </a:lnTo>
                  <a:lnTo>
                    <a:pt x="67945" y="71450"/>
                  </a:lnTo>
                  <a:lnTo>
                    <a:pt x="68389" y="72415"/>
                  </a:lnTo>
                  <a:lnTo>
                    <a:pt x="67119" y="75323"/>
                  </a:lnTo>
                  <a:lnTo>
                    <a:pt x="67614" y="76377"/>
                  </a:lnTo>
                  <a:lnTo>
                    <a:pt x="66344" y="79235"/>
                  </a:lnTo>
                  <a:lnTo>
                    <a:pt x="66865" y="80378"/>
                  </a:lnTo>
                  <a:lnTo>
                    <a:pt x="65620" y="83172"/>
                  </a:lnTo>
                  <a:lnTo>
                    <a:pt x="66179" y="84404"/>
                  </a:lnTo>
                  <a:lnTo>
                    <a:pt x="64947" y="87134"/>
                  </a:lnTo>
                  <a:lnTo>
                    <a:pt x="65532" y="88455"/>
                  </a:lnTo>
                  <a:lnTo>
                    <a:pt x="64312" y="91147"/>
                  </a:lnTo>
                  <a:lnTo>
                    <a:pt x="64935" y="92557"/>
                  </a:lnTo>
                  <a:lnTo>
                    <a:pt x="63728" y="95186"/>
                  </a:lnTo>
                  <a:lnTo>
                    <a:pt x="64389" y="96685"/>
                  </a:lnTo>
                  <a:lnTo>
                    <a:pt x="63195" y="99263"/>
                  </a:lnTo>
                  <a:lnTo>
                    <a:pt x="63893" y="100863"/>
                  </a:lnTo>
                  <a:lnTo>
                    <a:pt x="62712" y="103390"/>
                  </a:lnTo>
                  <a:lnTo>
                    <a:pt x="63449" y="105067"/>
                  </a:lnTo>
                  <a:lnTo>
                    <a:pt x="62280" y="107543"/>
                  </a:lnTo>
                  <a:lnTo>
                    <a:pt x="63055" y="109347"/>
                  </a:lnTo>
                  <a:lnTo>
                    <a:pt x="61899" y="111760"/>
                  </a:lnTo>
                  <a:lnTo>
                    <a:pt x="63881" y="116395"/>
                  </a:lnTo>
                  <a:lnTo>
                    <a:pt x="68402" y="118668"/>
                  </a:lnTo>
                  <a:lnTo>
                    <a:pt x="72199" y="117132"/>
                  </a:lnTo>
                  <a:lnTo>
                    <a:pt x="73863" y="113347"/>
                  </a:lnTo>
                  <a:lnTo>
                    <a:pt x="73126" y="111607"/>
                  </a:lnTo>
                  <a:lnTo>
                    <a:pt x="74231" y="109054"/>
                  </a:lnTo>
                  <a:lnTo>
                    <a:pt x="73533" y="107403"/>
                  </a:lnTo>
                  <a:lnTo>
                    <a:pt x="74650" y="104825"/>
                  </a:lnTo>
                  <a:lnTo>
                    <a:pt x="73990" y="103289"/>
                  </a:lnTo>
                  <a:lnTo>
                    <a:pt x="75120" y="100622"/>
                  </a:lnTo>
                  <a:lnTo>
                    <a:pt x="74498" y="99187"/>
                  </a:lnTo>
                  <a:lnTo>
                    <a:pt x="75641" y="96481"/>
                  </a:lnTo>
                  <a:lnTo>
                    <a:pt x="75057" y="95148"/>
                  </a:lnTo>
                  <a:lnTo>
                    <a:pt x="76212" y="92367"/>
                  </a:lnTo>
                  <a:lnTo>
                    <a:pt x="75666" y="91147"/>
                  </a:lnTo>
                  <a:lnTo>
                    <a:pt x="76847" y="88290"/>
                  </a:lnTo>
                  <a:lnTo>
                    <a:pt x="76339" y="87160"/>
                  </a:lnTo>
                  <a:lnTo>
                    <a:pt x="77520" y="84251"/>
                  </a:lnTo>
                  <a:lnTo>
                    <a:pt x="77038" y="83210"/>
                  </a:lnTo>
                  <a:lnTo>
                    <a:pt x="78232" y="80251"/>
                  </a:lnTo>
                  <a:lnTo>
                    <a:pt x="77800" y="79311"/>
                  </a:lnTo>
                  <a:lnTo>
                    <a:pt x="79006" y="76276"/>
                  </a:lnTo>
                  <a:lnTo>
                    <a:pt x="78600" y="75412"/>
                  </a:lnTo>
                  <a:lnTo>
                    <a:pt x="79819" y="72326"/>
                  </a:lnTo>
                  <a:close/>
                </a:path>
                <a:path w="9124315" h="173354">
                  <a:moveTo>
                    <a:pt x="111950" y="103403"/>
                  </a:moveTo>
                  <a:lnTo>
                    <a:pt x="109918" y="99034"/>
                  </a:lnTo>
                  <a:lnTo>
                    <a:pt x="105486" y="97155"/>
                  </a:lnTo>
                  <a:lnTo>
                    <a:pt x="101701" y="98793"/>
                  </a:lnTo>
                  <a:lnTo>
                    <a:pt x="100101" y="102539"/>
                  </a:lnTo>
                  <a:lnTo>
                    <a:pt x="100533" y="103454"/>
                  </a:lnTo>
                  <a:lnTo>
                    <a:pt x="99174" y="106616"/>
                  </a:lnTo>
                  <a:lnTo>
                    <a:pt x="99644" y="107619"/>
                  </a:lnTo>
                  <a:lnTo>
                    <a:pt x="98285" y="110718"/>
                  </a:lnTo>
                  <a:lnTo>
                    <a:pt x="98793" y="111836"/>
                  </a:lnTo>
                  <a:lnTo>
                    <a:pt x="97459" y="114871"/>
                  </a:lnTo>
                  <a:lnTo>
                    <a:pt x="98018" y="116103"/>
                  </a:lnTo>
                  <a:lnTo>
                    <a:pt x="96710" y="119049"/>
                  </a:lnTo>
                  <a:lnTo>
                    <a:pt x="97294" y="120357"/>
                  </a:lnTo>
                  <a:lnTo>
                    <a:pt x="95986" y="123266"/>
                  </a:lnTo>
                  <a:lnTo>
                    <a:pt x="96621" y="124688"/>
                  </a:lnTo>
                  <a:lnTo>
                    <a:pt x="95326" y="127520"/>
                  </a:lnTo>
                  <a:lnTo>
                    <a:pt x="95999" y="129044"/>
                  </a:lnTo>
                  <a:lnTo>
                    <a:pt x="94729" y="131813"/>
                  </a:lnTo>
                  <a:lnTo>
                    <a:pt x="95440" y="133451"/>
                  </a:lnTo>
                  <a:lnTo>
                    <a:pt x="94183" y="136169"/>
                  </a:lnTo>
                  <a:lnTo>
                    <a:pt x="94945" y="137922"/>
                  </a:lnTo>
                  <a:lnTo>
                    <a:pt x="93700" y="140563"/>
                  </a:lnTo>
                  <a:lnTo>
                    <a:pt x="94500" y="142417"/>
                  </a:lnTo>
                  <a:lnTo>
                    <a:pt x="93268" y="145021"/>
                  </a:lnTo>
                  <a:lnTo>
                    <a:pt x="95275" y="149669"/>
                  </a:lnTo>
                  <a:lnTo>
                    <a:pt x="99783" y="151917"/>
                  </a:lnTo>
                  <a:lnTo>
                    <a:pt x="103568" y="150380"/>
                  </a:lnTo>
                  <a:lnTo>
                    <a:pt x="105219" y="146570"/>
                  </a:lnTo>
                  <a:lnTo>
                    <a:pt x="104457" y="144767"/>
                  </a:lnTo>
                  <a:lnTo>
                    <a:pt x="105625" y="142049"/>
                  </a:lnTo>
                  <a:lnTo>
                    <a:pt x="104914" y="140373"/>
                  </a:lnTo>
                  <a:lnTo>
                    <a:pt x="106095" y="137579"/>
                  </a:lnTo>
                  <a:lnTo>
                    <a:pt x="105422" y="136004"/>
                  </a:lnTo>
                  <a:lnTo>
                    <a:pt x="106629" y="133159"/>
                  </a:lnTo>
                  <a:lnTo>
                    <a:pt x="105994" y="131711"/>
                  </a:lnTo>
                  <a:lnTo>
                    <a:pt x="107226" y="128790"/>
                  </a:lnTo>
                  <a:lnTo>
                    <a:pt x="106641" y="127457"/>
                  </a:lnTo>
                  <a:lnTo>
                    <a:pt x="107873" y="124460"/>
                  </a:lnTo>
                  <a:lnTo>
                    <a:pt x="107327" y="123228"/>
                  </a:lnTo>
                  <a:lnTo>
                    <a:pt x="108572" y="120167"/>
                  </a:lnTo>
                  <a:lnTo>
                    <a:pt x="108077" y="119062"/>
                  </a:lnTo>
                  <a:lnTo>
                    <a:pt x="109347" y="115925"/>
                  </a:lnTo>
                  <a:lnTo>
                    <a:pt x="108877" y="114909"/>
                  </a:lnTo>
                  <a:lnTo>
                    <a:pt x="110159" y="111721"/>
                  </a:lnTo>
                  <a:lnTo>
                    <a:pt x="109740" y="110807"/>
                  </a:lnTo>
                  <a:lnTo>
                    <a:pt x="111023" y="107543"/>
                  </a:lnTo>
                  <a:lnTo>
                    <a:pt x="110642" y="106743"/>
                  </a:lnTo>
                  <a:lnTo>
                    <a:pt x="111950" y="103403"/>
                  </a:lnTo>
                  <a:close/>
                </a:path>
                <a:path w="9124315" h="173354">
                  <a:moveTo>
                    <a:pt x="144094" y="134442"/>
                  </a:moveTo>
                  <a:lnTo>
                    <a:pt x="142036" y="130098"/>
                  </a:lnTo>
                  <a:lnTo>
                    <a:pt x="137617" y="128219"/>
                  </a:lnTo>
                  <a:lnTo>
                    <a:pt x="133832" y="129870"/>
                  </a:lnTo>
                  <a:lnTo>
                    <a:pt x="132245" y="133629"/>
                  </a:lnTo>
                  <a:lnTo>
                    <a:pt x="132651" y="134518"/>
                  </a:lnTo>
                  <a:lnTo>
                    <a:pt x="131203" y="137896"/>
                  </a:lnTo>
                  <a:lnTo>
                    <a:pt x="131673" y="138899"/>
                  </a:lnTo>
                  <a:lnTo>
                    <a:pt x="130238" y="142201"/>
                  </a:lnTo>
                  <a:lnTo>
                    <a:pt x="130733" y="143294"/>
                  </a:lnTo>
                  <a:lnTo>
                    <a:pt x="129311" y="146558"/>
                  </a:lnTo>
                  <a:lnTo>
                    <a:pt x="129857" y="147764"/>
                  </a:lnTo>
                  <a:lnTo>
                    <a:pt x="128460" y="150939"/>
                  </a:lnTo>
                  <a:lnTo>
                    <a:pt x="129057" y="152260"/>
                  </a:lnTo>
                  <a:lnTo>
                    <a:pt x="127660" y="155371"/>
                  </a:lnTo>
                  <a:lnTo>
                    <a:pt x="128295" y="156806"/>
                  </a:lnTo>
                  <a:lnTo>
                    <a:pt x="126923" y="159842"/>
                  </a:lnTo>
                  <a:lnTo>
                    <a:pt x="127609" y="161404"/>
                  </a:lnTo>
                  <a:lnTo>
                    <a:pt x="126250" y="164376"/>
                  </a:lnTo>
                  <a:lnTo>
                    <a:pt x="128282" y="168960"/>
                  </a:lnTo>
                  <a:lnTo>
                    <a:pt x="132803" y="171132"/>
                  </a:lnTo>
                  <a:lnTo>
                    <a:pt x="136550" y="169519"/>
                  </a:lnTo>
                  <a:lnTo>
                    <a:pt x="138137" y="165684"/>
                  </a:lnTo>
                  <a:lnTo>
                    <a:pt x="137502" y="164236"/>
                  </a:lnTo>
                  <a:lnTo>
                    <a:pt x="138798" y="161086"/>
                  </a:lnTo>
                  <a:lnTo>
                    <a:pt x="138214" y="159753"/>
                  </a:lnTo>
                  <a:lnTo>
                    <a:pt x="139522" y="156540"/>
                  </a:lnTo>
                  <a:lnTo>
                    <a:pt x="138976" y="155333"/>
                  </a:lnTo>
                  <a:lnTo>
                    <a:pt x="140309" y="152044"/>
                  </a:lnTo>
                  <a:lnTo>
                    <a:pt x="139814" y="150952"/>
                  </a:lnTo>
                  <a:lnTo>
                    <a:pt x="141160" y="147599"/>
                  </a:lnTo>
                  <a:lnTo>
                    <a:pt x="140716" y="146634"/>
                  </a:lnTo>
                  <a:lnTo>
                    <a:pt x="142074" y="143179"/>
                  </a:lnTo>
                  <a:lnTo>
                    <a:pt x="141681" y="142341"/>
                  </a:lnTo>
                  <a:lnTo>
                    <a:pt x="143052" y="138798"/>
                  </a:lnTo>
                  <a:lnTo>
                    <a:pt x="142709" y="138061"/>
                  </a:lnTo>
                  <a:lnTo>
                    <a:pt x="144094" y="134442"/>
                  </a:lnTo>
                  <a:close/>
                </a:path>
                <a:path w="9124315" h="173354">
                  <a:moveTo>
                    <a:pt x="176618" y="165112"/>
                  </a:moveTo>
                  <a:lnTo>
                    <a:pt x="174536" y="160769"/>
                  </a:lnTo>
                  <a:lnTo>
                    <a:pt x="170078" y="158940"/>
                  </a:lnTo>
                  <a:lnTo>
                    <a:pt x="166306" y="160616"/>
                  </a:lnTo>
                  <a:lnTo>
                    <a:pt x="164731" y="164376"/>
                  </a:lnTo>
                  <a:lnTo>
                    <a:pt x="166916" y="168821"/>
                  </a:lnTo>
                  <a:lnTo>
                    <a:pt x="171488" y="170738"/>
                  </a:lnTo>
                  <a:lnTo>
                    <a:pt x="175158" y="168973"/>
                  </a:lnTo>
                  <a:lnTo>
                    <a:pt x="176618" y="165112"/>
                  </a:lnTo>
                  <a:close/>
                </a:path>
                <a:path w="9124315" h="173354">
                  <a:moveTo>
                    <a:pt x="8668525" y="173012"/>
                  </a:moveTo>
                  <a:lnTo>
                    <a:pt x="8667013" y="166281"/>
                  </a:lnTo>
                  <a:lnTo>
                    <a:pt x="8659089" y="167690"/>
                  </a:lnTo>
                  <a:lnTo>
                    <a:pt x="8651164" y="169151"/>
                  </a:lnTo>
                  <a:lnTo>
                    <a:pt x="8651672" y="173012"/>
                  </a:lnTo>
                  <a:lnTo>
                    <a:pt x="8668525" y="173012"/>
                  </a:lnTo>
                  <a:close/>
                </a:path>
                <a:path w="9124315" h="173354">
                  <a:moveTo>
                    <a:pt x="8714461" y="169633"/>
                  </a:moveTo>
                  <a:lnTo>
                    <a:pt x="8712149" y="158788"/>
                  </a:lnTo>
                  <a:lnTo>
                    <a:pt x="8704212" y="160108"/>
                  </a:lnTo>
                  <a:lnTo>
                    <a:pt x="8696274" y="161429"/>
                  </a:lnTo>
                  <a:lnTo>
                    <a:pt x="8697595" y="172453"/>
                  </a:lnTo>
                  <a:lnTo>
                    <a:pt x="8714461" y="169633"/>
                  </a:lnTo>
                  <a:close/>
                </a:path>
                <a:path w="9124315" h="173354">
                  <a:moveTo>
                    <a:pt x="8759533" y="162369"/>
                  </a:moveTo>
                  <a:lnTo>
                    <a:pt x="8757323" y="151485"/>
                  </a:lnTo>
                  <a:lnTo>
                    <a:pt x="8749360" y="152679"/>
                  </a:lnTo>
                  <a:lnTo>
                    <a:pt x="8741397" y="153873"/>
                  </a:lnTo>
                  <a:lnTo>
                    <a:pt x="8742616" y="164896"/>
                  </a:lnTo>
                  <a:lnTo>
                    <a:pt x="8759533" y="162369"/>
                  </a:lnTo>
                  <a:close/>
                </a:path>
                <a:path w="9124315" h="173354">
                  <a:moveTo>
                    <a:pt x="8804694" y="155625"/>
                  </a:moveTo>
                  <a:lnTo>
                    <a:pt x="8802586" y="144741"/>
                  </a:lnTo>
                  <a:lnTo>
                    <a:pt x="8794623" y="145923"/>
                  </a:lnTo>
                  <a:lnTo>
                    <a:pt x="8786660" y="147116"/>
                  </a:lnTo>
                  <a:lnTo>
                    <a:pt x="8787778" y="158153"/>
                  </a:lnTo>
                  <a:lnTo>
                    <a:pt x="8804694" y="155625"/>
                  </a:lnTo>
                  <a:close/>
                </a:path>
                <a:path w="9124315" h="173354">
                  <a:moveTo>
                    <a:pt x="8849906" y="149301"/>
                  </a:moveTo>
                  <a:lnTo>
                    <a:pt x="8847912" y="138391"/>
                  </a:lnTo>
                  <a:lnTo>
                    <a:pt x="8839924" y="139433"/>
                  </a:lnTo>
                  <a:lnTo>
                    <a:pt x="8831936" y="140474"/>
                  </a:lnTo>
                  <a:lnTo>
                    <a:pt x="8832952" y="151523"/>
                  </a:lnTo>
                  <a:lnTo>
                    <a:pt x="8849906" y="149301"/>
                  </a:lnTo>
                  <a:close/>
                </a:path>
                <a:path w="9124315" h="173354">
                  <a:moveTo>
                    <a:pt x="8895156" y="143357"/>
                  </a:moveTo>
                  <a:lnTo>
                    <a:pt x="8893277" y="132435"/>
                  </a:lnTo>
                  <a:lnTo>
                    <a:pt x="8885288" y="133477"/>
                  </a:lnTo>
                  <a:lnTo>
                    <a:pt x="8877300" y="134518"/>
                  </a:lnTo>
                  <a:lnTo>
                    <a:pt x="8878202" y="145580"/>
                  </a:lnTo>
                  <a:lnTo>
                    <a:pt x="8895156" y="143357"/>
                  </a:lnTo>
                  <a:close/>
                </a:path>
                <a:path w="9124315" h="173354">
                  <a:moveTo>
                    <a:pt x="8897036" y="168389"/>
                  </a:moveTo>
                  <a:lnTo>
                    <a:pt x="8895563" y="157391"/>
                  </a:lnTo>
                  <a:lnTo>
                    <a:pt x="8887562" y="158026"/>
                  </a:lnTo>
                  <a:lnTo>
                    <a:pt x="8879561" y="158737"/>
                  </a:lnTo>
                  <a:lnTo>
                    <a:pt x="8880056" y="169824"/>
                  </a:lnTo>
                  <a:lnTo>
                    <a:pt x="8888539" y="169062"/>
                  </a:lnTo>
                  <a:lnTo>
                    <a:pt x="8897036" y="168389"/>
                  </a:lnTo>
                  <a:close/>
                </a:path>
                <a:path w="9124315" h="173354">
                  <a:moveTo>
                    <a:pt x="8940495" y="137985"/>
                  </a:moveTo>
                  <a:lnTo>
                    <a:pt x="8938717" y="127038"/>
                  </a:lnTo>
                  <a:lnTo>
                    <a:pt x="8930716" y="127939"/>
                  </a:lnTo>
                  <a:lnTo>
                    <a:pt x="8922715" y="128841"/>
                  </a:lnTo>
                  <a:lnTo>
                    <a:pt x="8923503" y="139903"/>
                  </a:lnTo>
                  <a:lnTo>
                    <a:pt x="8940495" y="137985"/>
                  </a:lnTo>
                  <a:close/>
                </a:path>
                <a:path w="9124315" h="173354">
                  <a:moveTo>
                    <a:pt x="8942413" y="164757"/>
                  </a:moveTo>
                  <a:lnTo>
                    <a:pt x="8941041" y="153733"/>
                  </a:lnTo>
                  <a:lnTo>
                    <a:pt x="8933040" y="154381"/>
                  </a:lnTo>
                  <a:lnTo>
                    <a:pt x="8925039" y="155016"/>
                  </a:lnTo>
                  <a:lnTo>
                    <a:pt x="8925420" y="166116"/>
                  </a:lnTo>
                  <a:lnTo>
                    <a:pt x="8942413" y="164757"/>
                  </a:lnTo>
                  <a:close/>
                </a:path>
                <a:path w="9124315" h="173354">
                  <a:moveTo>
                    <a:pt x="8985860" y="132880"/>
                  </a:moveTo>
                  <a:lnTo>
                    <a:pt x="8984183" y="121920"/>
                  </a:lnTo>
                  <a:lnTo>
                    <a:pt x="8976182" y="122821"/>
                  </a:lnTo>
                  <a:lnTo>
                    <a:pt x="8968181" y="123723"/>
                  </a:lnTo>
                  <a:lnTo>
                    <a:pt x="8968867" y="134797"/>
                  </a:lnTo>
                  <a:lnTo>
                    <a:pt x="8985860" y="132880"/>
                  </a:lnTo>
                  <a:close/>
                </a:path>
                <a:path w="9124315" h="173354">
                  <a:moveTo>
                    <a:pt x="8987790" y="161455"/>
                  </a:moveTo>
                  <a:lnTo>
                    <a:pt x="8986533" y="150418"/>
                  </a:lnTo>
                  <a:lnTo>
                    <a:pt x="8978519" y="150914"/>
                  </a:lnTo>
                  <a:lnTo>
                    <a:pt x="8970505" y="151409"/>
                  </a:lnTo>
                  <a:lnTo>
                    <a:pt x="8970772" y="162496"/>
                  </a:lnTo>
                  <a:lnTo>
                    <a:pt x="8987790" y="161455"/>
                  </a:lnTo>
                  <a:close/>
                </a:path>
                <a:path w="9124315" h="173354">
                  <a:moveTo>
                    <a:pt x="9031287" y="128498"/>
                  </a:moveTo>
                  <a:lnTo>
                    <a:pt x="9029725" y="117513"/>
                  </a:lnTo>
                  <a:lnTo>
                    <a:pt x="9021712" y="118262"/>
                  </a:lnTo>
                  <a:lnTo>
                    <a:pt x="9013698" y="119011"/>
                  </a:lnTo>
                  <a:lnTo>
                    <a:pt x="9014269" y="130098"/>
                  </a:lnTo>
                  <a:lnTo>
                    <a:pt x="9031287" y="128498"/>
                  </a:lnTo>
                  <a:close/>
                </a:path>
                <a:path w="9124315" h="173354">
                  <a:moveTo>
                    <a:pt x="9033205" y="158673"/>
                  </a:moveTo>
                  <a:lnTo>
                    <a:pt x="9032062" y="147637"/>
                  </a:lnTo>
                  <a:lnTo>
                    <a:pt x="9024048" y="148132"/>
                  </a:lnTo>
                  <a:lnTo>
                    <a:pt x="9016035" y="148615"/>
                  </a:lnTo>
                  <a:lnTo>
                    <a:pt x="9016187" y="159715"/>
                  </a:lnTo>
                  <a:lnTo>
                    <a:pt x="9033205" y="158673"/>
                  </a:lnTo>
                  <a:close/>
                </a:path>
                <a:path w="9124315" h="173354">
                  <a:moveTo>
                    <a:pt x="9076741" y="124231"/>
                  </a:moveTo>
                  <a:lnTo>
                    <a:pt x="9075293" y="113233"/>
                  </a:lnTo>
                  <a:lnTo>
                    <a:pt x="9067279" y="113982"/>
                  </a:lnTo>
                  <a:lnTo>
                    <a:pt x="9059266" y="114731"/>
                  </a:lnTo>
                  <a:lnTo>
                    <a:pt x="9059723" y="125831"/>
                  </a:lnTo>
                  <a:lnTo>
                    <a:pt x="9076741" y="124231"/>
                  </a:lnTo>
                  <a:close/>
                </a:path>
                <a:path w="9124315" h="173354">
                  <a:moveTo>
                    <a:pt x="9078646" y="156349"/>
                  </a:moveTo>
                  <a:lnTo>
                    <a:pt x="9077617" y="145300"/>
                  </a:lnTo>
                  <a:lnTo>
                    <a:pt x="9069603" y="145630"/>
                  </a:lnTo>
                  <a:lnTo>
                    <a:pt x="9061577" y="145973"/>
                  </a:lnTo>
                  <a:lnTo>
                    <a:pt x="9061628" y="157060"/>
                  </a:lnTo>
                  <a:lnTo>
                    <a:pt x="9078646" y="156349"/>
                  </a:lnTo>
                  <a:close/>
                </a:path>
                <a:path w="9124315" h="173354">
                  <a:moveTo>
                    <a:pt x="9122258" y="120840"/>
                  </a:moveTo>
                  <a:lnTo>
                    <a:pt x="9120924" y="109829"/>
                  </a:lnTo>
                  <a:lnTo>
                    <a:pt x="9112898" y="110426"/>
                  </a:lnTo>
                  <a:lnTo>
                    <a:pt x="9104871" y="111023"/>
                  </a:lnTo>
                  <a:lnTo>
                    <a:pt x="9105214" y="122123"/>
                  </a:lnTo>
                  <a:lnTo>
                    <a:pt x="9122258" y="120840"/>
                  </a:lnTo>
                  <a:close/>
                </a:path>
                <a:path w="9124315" h="173354">
                  <a:moveTo>
                    <a:pt x="9124124" y="154432"/>
                  </a:moveTo>
                  <a:lnTo>
                    <a:pt x="9123210" y="143370"/>
                  </a:lnTo>
                  <a:lnTo>
                    <a:pt x="9115184" y="143713"/>
                  </a:lnTo>
                  <a:lnTo>
                    <a:pt x="9107157" y="144043"/>
                  </a:lnTo>
                  <a:lnTo>
                    <a:pt x="9107094" y="155143"/>
                  </a:lnTo>
                  <a:lnTo>
                    <a:pt x="9124124" y="154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14681" y="7104621"/>
              <a:ext cx="222250" cy="207010"/>
            </a:xfrm>
            <a:custGeom>
              <a:avLst/>
              <a:gdLst/>
              <a:ahLst/>
              <a:cxnLst/>
              <a:rect l="l" t="t" r="r" b="b"/>
              <a:pathLst>
                <a:path w="222250" h="207009">
                  <a:moveTo>
                    <a:pt x="19939" y="5905"/>
                  </a:moveTo>
                  <a:lnTo>
                    <a:pt x="17703" y="1651"/>
                  </a:lnTo>
                  <a:lnTo>
                    <a:pt x="13195" y="0"/>
                  </a:lnTo>
                  <a:lnTo>
                    <a:pt x="9499" y="1828"/>
                  </a:lnTo>
                  <a:lnTo>
                    <a:pt x="8089" y="5664"/>
                  </a:lnTo>
                  <a:lnTo>
                    <a:pt x="8267" y="6019"/>
                  </a:lnTo>
                  <a:lnTo>
                    <a:pt x="7150" y="9004"/>
                  </a:lnTo>
                  <a:lnTo>
                    <a:pt x="7353" y="9410"/>
                  </a:lnTo>
                  <a:lnTo>
                    <a:pt x="6235" y="12357"/>
                  </a:lnTo>
                  <a:lnTo>
                    <a:pt x="6477" y="12839"/>
                  </a:lnTo>
                  <a:lnTo>
                    <a:pt x="5372" y="15709"/>
                  </a:lnTo>
                  <a:lnTo>
                    <a:pt x="5626" y="16230"/>
                  </a:lnTo>
                  <a:lnTo>
                    <a:pt x="4508" y="19075"/>
                  </a:lnTo>
                  <a:lnTo>
                    <a:pt x="4800" y="19672"/>
                  </a:lnTo>
                  <a:lnTo>
                    <a:pt x="3695" y="22453"/>
                  </a:lnTo>
                  <a:lnTo>
                    <a:pt x="4000" y="23088"/>
                  </a:lnTo>
                  <a:lnTo>
                    <a:pt x="2895" y="25831"/>
                  </a:lnTo>
                  <a:lnTo>
                    <a:pt x="3225" y="26530"/>
                  </a:lnTo>
                  <a:lnTo>
                    <a:pt x="2133" y="29210"/>
                  </a:lnTo>
                  <a:lnTo>
                    <a:pt x="2489" y="29972"/>
                  </a:lnTo>
                  <a:lnTo>
                    <a:pt x="1384" y="32626"/>
                  </a:lnTo>
                  <a:lnTo>
                    <a:pt x="1778" y="33439"/>
                  </a:lnTo>
                  <a:lnTo>
                    <a:pt x="673" y="36029"/>
                  </a:lnTo>
                  <a:lnTo>
                    <a:pt x="1092" y="36918"/>
                  </a:lnTo>
                  <a:lnTo>
                    <a:pt x="0" y="39458"/>
                  </a:lnTo>
                  <a:lnTo>
                    <a:pt x="2108" y="43929"/>
                  </a:lnTo>
                  <a:lnTo>
                    <a:pt x="6642" y="45923"/>
                  </a:lnTo>
                  <a:lnTo>
                    <a:pt x="10325" y="44183"/>
                  </a:lnTo>
                  <a:lnTo>
                    <a:pt x="11836" y="40335"/>
                  </a:lnTo>
                  <a:lnTo>
                    <a:pt x="11468" y="39547"/>
                  </a:lnTo>
                  <a:lnTo>
                    <a:pt x="12509" y="36842"/>
                  </a:lnTo>
                  <a:lnTo>
                    <a:pt x="12166" y="36118"/>
                  </a:lnTo>
                  <a:lnTo>
                    <a:pt x="13220" y="33362"/>
                  </a:lnTo>
                  <a:lnTo>
                    <a:pt x="12903" y="32715"/>
                  </a:lnTo>
                  <a:lnTo>
                    <a:pt x="13957" y="29895"/>
                  </a:lnTo>
                  <a:lnTo>
                    <a:pt x="13665" y="29311"/>
                  </a:lnTo>
                  <a:lnTo>
                    <a:pt x="14732" y="26454"/>
                  </a:lnTo>
                  <a:lnTo>
                    <a:pt x="14465" y="25908"/>
                  </a:lnTo>
                  <a:lnTo>
                    <a:pt x="15519" y="22999"/>
                  </a:lnTo>
                  <a:lnTo>
                    <a:pt x="15290" y="22542"/>
                  </a:lnTo>
                  <a:lnTo>
                    <a:pt x="16357" y="19570"/>
                  </a:lnTo>
                  <a:lnTo>
                    <a:pt x="16141" y="19164"/>
                  </a:lnTo>
                  <a:lnTo>
                    <a:pt x="17208" y="16141"/>
                  </a:lnTo>
                  <a:lnTo>
                    <a:pt x="17030" y="15798"/>
                  </a:lnTo>
                  <a:lnTo>
                    <a:pt x="18084" y="12725"/>
                  </a:lnTo>
                  <a:lnTo>
                    <a:pt x="17932" y="12446"/>
                  </a:lnTo>
                  <a:lnTo>
                    <a:pt x="18999" y="9309"/>
                  </a:lnTo>
                  <a:lnTo>
                    <a:pt x="18872" y="9080"/>
                  </a:lnTo>
                  <a:lnTo>
                    <a:pt x="19939" y="5905"/>
                  </a:lnTo>
                  <a:close/>
                </a:path>
                <a:path w="222250" h="207009">
                  <a:moveTo>
                    <a:pt x="52489" y="38658"/>
                  </a:moveTo>
                  <a:lnTo>
                    <a:pt x="50241" y="34429"/>
                  </a:lnTo>
                  <a:lnTo>
                    <a:pt x="45707" y="32816"/>
                  </a:lnTo>
                  <a:lnTo>
                    <a:pt x="41998" y="34645"/>
                  </a:lnTo>
                  <a:lnTo>
                    <a:pt x="40589" y="38455"/>
                  </a:lnTo>
                  <a:lnTo>
                    <a:pt x="40728" y="38722"/>
                  </a:lnTo>
                  <a:lnTo>
                    <a:pt x="39497" y="41998"/>
                  </a:lnTo>
                  <a:lnTo>
                    <a:pt x="39662" y="42329"/>
                  </a:lnTo>
                  <a:lnTo>
                    <a:pt x="38430" y="45529"/>
                  </a:lnTo>
                  <a:lnTo>
                    <a:pt x="38633" y="45935"/>
                  </a:lnTo>
                  <a:lnTo>
                    <a:pt x="37414" y="49085"/>
                  </a:lnTo>
                  <a:lnTo>
                    <a:pt x="37642" y="49530"/>
                  </a:lnTo>
                  <a:lnTo>
                    <a:pt x="36410" y="52641"/>
                  </a:lnTo>
                  <a:lnTo>
                    <a:pt x="36677" y="53162"/>
                  </a:lnTo>
                  <a:lnTo>
                    <a:pt x="35458" y="56210"/>
                  </a:lnTo>
                  <a:lnTo>
                    <a:pt x="35750" y="56807"/>
                  </a:lnTo>
                  <a:lnTo>
                    <a:pt x="34544" y="59778"/>
                  </a:lnTo>
                  <a:lnTo>
                    <a:pt x="34861" y="60439"/>
                  </a:lnTo>
                  <a:lnTo>
                    <a:pt x="33655" y="63360"/>
                  </a:lnTo>
                  <a:lnTo>
                    <a:pt x="34010" y="64109"/>
                  </a:lnTo>
                  <a:lnTo>
                    <a:pt x="32816" y="66954"/>
                  </a:lnTo>
                  <a:lnTo>
                    <a:pt x="33197" y="67767"/>
                  </a:lnTo>
                  <a:lnTo>
                    <a:pt x="32004" y="70573"/>
                  </a:lnTo>
                  <a:lnTo>
                    <a:pt x="32410" y="71462"/>
                  </a:lnTo>
                  <a:lnTo>
                    <a:pt x="31229" y="74206"/>
                  </a:lnTo>
                  <a:lnTo>
                    <a:pt x="33324" y="78689"/>
                  </a:lnTo>
                  <a:lnTo>
                    <a:pt x="37871" y="80670"/>
                  </a:lnTo>
                  <a:lnTo>
                    <a:pt x="41567" y="78943"/>
                  </a:lnTo>
                  <a:lnTo>
                    <a:pt x="43078" y="75095"/>
                  </a:lnTo>
                  <a:lnTo>
                    <a:pt x="42710" y="74333"/>
                  </a:lnTo>
                  <a:lnTo>
                    <a:pt x="43853" y="71386"/>
                  </a:lnTo>
                  <a:lnTo>
                    <a:pt x="43522" y="70713"/>
                  </a:lnTo>
                  <a:lnTo>
                    <a:pt x="44678" y="67703"/>
                  </a:lnTo>
                  <a:lnTo>
                    <a:pt x="44373" y="67094"/>
                  </a:lnTo>
                  <a:lnTo>
                    <a:pt x="45529" y="64033"/>
                  </a:lnTo>
                  <a:lnTo>
                    <a:pt x="45262" y="63500"/>
                  </a:lnTo>
                  <a:lnTo>
                    <a:pt x="46418" y="60363"/>
                  </a:lnTo>
                  <a:lnTo>
                    <a:pt x="46189" y="59905"/>
                  </a:lnTo>
                  <a:lnTo>
                    <a:pt x="47345" y="56730"/>
                  </a:lnTo>
                  <a:lnTo>
                    <a:pt x="47142" y="56349"/>
                  </a:lnTo>
                  <a:lnTo>
                    <a:pt x="48310" y="53086"/>
                  </a:lnTo>
                  <a:lnTo>
                    <a:pt x="48133" y="52768"/>
                  </a:lnTo>
                  <a:lnTo>
                    <a:pt x="49301" y="49479"/>
                  </a:lnTo>
                  <a:lnTo>
                    <a:pt x="49161" y="49225"/>
                  </a:lnTo>
                  <a:lnTo>
                    <a:pt x="50330" y="45859"/>
                  </a:lnTo>
                  <a:lnTo>
                    <a:pt x="50228" y="45694"/>
                  </a:lnTo>
                  <a:lnTo>
                    <a:pt x="51396" y="42252"/>
                  </a:lnTo>
                  <a:lnTo>
                    <a:pt x="52489" y="38658"/>
                  </a:lnTo>
                  <a:close/>
                </a:path>
                <a:path w="222250" h="207009">
                  <a:moveTo>
                    <a:pt x="86207" y="67754"/>
                  </a:moveTo>
                  <a:lnTo>
                    <a:pt x="83947" y="63512"/>
                  </a:lnTo>
                  <a:lnTo>
                    <a:pt x="79425" y="61899"/>
                  </a:lnTo>
                  <a:lnTo>
                    <a:pt x="75730" y="63741"/>
                  </a:lnTo>
                  <a:lnTo>
                    <a:pt x="74333" y="67576"/>
                  </a:lnTo>
                  <a:lnTo>
                    <a:pt x="74396" y="67703"/>
                  </a:lnTo>
                  <a:lnTo>
                    <a:pt x="73063" y="71272"/>
                  </a:lnTo>
                  <a:lnTo>
                    <a:pt x="73164" y="71475"/>
                  </a:lnTo>
                  <a:lnTo>
                    <a:pt x="71843" y="74993"/>
                  </a:lnTo>
                  <a:lnTo>
                    <a:pt x="71970" y="75260"/>
                  </a:lnTo>
                  <a:lnTo>
                    <a:pt x="70650" y="78714"/>
                  </a:lnTo>
                  <a:lnTo>
                    <a:pt x="70815" y="79057"/>
                  </a:lnTo>
                  <a:lnTo>
                    <a:pt x="69494" y="82448"/>
                  </a:lnTo>
                  <a:lnTo>
                    <a:pt x="69710" y="82880"/>
                  </a:lnTo>
                  <a:lnTo>
                    <a:pt x="68389" y="86194"/>
                  </a:lnTo>
                  <a:lnTo>
                    <a:pt x="68630" y="86677"/>
                  </a:lnTo>
                  <a:lnTo>
                    <a:pt x="67310" y="89941"/>
                  </a:lnTo>
                  <a:lnTo>
                    <a:pt x="67589" y="90525"/>
                  </a:lnTo>
                  <a:lnTo>
                    <a:pt x="66281" y="93713"/>
                  </a:lnTo>
                  <a:lnTo>
                    <a:pt x="66598" y="94361"/>
                  </a:lnTo>
                  <a:lnTo>
                    <a:pt x="65290" y="97510"/>
                  </a:lnTo>
                  <a:lnTo>
                    <a:pt x="65646" y="98247"/>
                  </a:lnTo>
                  <a:lnTo>
                    <a:pt x="64350" y="101320"/>
                  </a:lnTo>
                  <a:lnTo>
                    <a:pt x="64731" y="102120"/>
                  </a:lnTo>
                  <a:lnTo>
                    <a:pt x="63449" y="105156"/>
                  </a:lnTo>
                  <a:lnTo>
                    <a:pt x="65595" y="109613"/>
                  </a:lnTo>
                  <a:lnTo>
                    <a:pt x="70142" y="111569"/>
                  </a:lnTo>
                  <a:lnTo>
                    <a:pt x="73825" y="109829"/>
                  </a:lnTo>
                  <a:lnTo>
                    <a:pt x="75311" y="105968"/>
                  </a:lnTo>
                  <a:lnTo>
                    <a:pt x="74980" y="105283"/>
                  </a:lnTo>
                  <a:lnTo>
                    <a:pt x="76212" y="102082"/>
                  </a:lnTo>
                  <a:lnTo>
                    <a:pt x="75920" y="101485"/>
                  </a:lnTo>
                  <a:lnTo>
                    <a:pt x="77165" y="98196"/>
                  </a:lnTo>
                  <a:lnTo>
                    <a:pt x="76911" y="97688"/>
                  </a:lnTo>
                  <a:lnTo>
                    <a:pt x="78155" y="94348"/>
                  </a:lnTo>
                  <a:lnTo>
                    <a:pt x="77939" y="93929"/>
                  </a:lnTo>
                  <a:lnTo>
                    <a:pt x="79184" y="90500"/>
                  </a:lnTo>
                  <a:lnTo>
                    <a:pt x="79006" y="90170"/>
                  </a:lnTo>
                  <a:lnTo>
                    <a:pt x="80251" y="86690"/>
                  </a:lnTo>
                  <a:lnTo>
                    <a:pt x="80111" y="86436"/>
                  </a:lnTo>
                  <a:lnTo>
                    <a:pt x="81368" y="82880"/>
                  </a:lnTo>
                  <a:lnTo>
                    <a:pt x="81267" y="82689"/>
                  </a:lnTo>
                  <a:lnTo>
                    <a:pt x="82511" y="79082"/>
                  </a:lnTo>
                  <a:lnTo>
                    <a:pt x="83705" y="75298"/>
                  </a:lnTo>
                  <a:lnTo>
                    <a:pt x="84861" y="71716"/>
                  </a:lnTo>
                  <a:lnTo>
                    <a:pt x="86207" y="67754"/>
                  </a:lnTo>
                  <a:close/>
                </a:path>
                <a:path w="222250" h="207009">
                  <a:moveTo>
                    <a:pt x="119926" y="96837"/>
                  </a:moveTo>
                  <a:lnTo>
                    <a:pt x="117665" y="92595"/>
                  </a:lnTo>
                  <a:lnTo>
                    <a:pt x="113144" y="90995"/>
                  </a:lnTo>
                  <a:lnTo>
                    <a:pt x="109461" y="92849"/>
                  </a:lnTo>
                  <a:lnTo>
                    <a:pt x="108077" y="96685"/>
                  </a:lnTo>
                  <a:lnTo>
                    <a:pt x="106641" y="100558"/>
                  </a:lnTo>
                  <a:lnTo>
                    <a:pt x="105244" y="104444"/>
                  </a:lnTo>
                  <a:lnTo>
                    <a:pt x="105321" y="104597"/>
                  </a:lnTo>
                  <a:lnTo>
                    <a:pt x="103886" y="108343"/>
                  </a:lnTo>
                  <a:lnTo>
                    <a:pt x="104000" y="108572"/>
                  </a:lnTo>
                  <a:lnTo>
                    <a:pt x="102590" y="112242"/>
                  </a:lnTo>
                  <a:lnTo>
                    <a:pt x="102730" y="112534"/>
                  </a:lnTo>
                  <a:lnTo>
                    <a:pt x="101320" y="116166"/>
                  </a:lnTo>
                  <a:lnTo>
                    <a:pt x="101511" y="116560"/>
                  </a:lnTo>
                  <a:lnTo>
                    <a:pt x="100101" y="120116"/>
                  </a:lnTo>
                  <a:lnTo>
                    <a:pt x="100342" y="120599"/>
                  </a:lnTo>
                  <a:lnTo>
                    <a:pt x="98933" y="124066"/>
                  </a:lnTo>
                  <a:lnTo>
                    <a:pt x="99199" y="124625"/>
                  </a:lnTo>
                  <a:lnTo>
                    <a:pt x="97802" y="128041"/>
                  </a:lnTo>
                  <a:lnTo>
                    <a:pt x="98120" y="128701"/>
                  </a:lnTo>
                  <a:lnTo>
                    <a:pt x="96735" y="132029"/>
                  </a:lnTo>
                  <a:lnTo>
                    <a:pt x="97091" y="132778"/>
                  </a:lnTo>
                  <a:lnTo>
                    <a:pt x="95719" y="136055"/>
                  </a:lnTo>
                  <a:lnTo>
                    <a:pt x="97866" y="140512"/>
                  </a:lnTo>
                  <a:lnTo>
                    <a:pt x="102412" y="142468"/>
                  </a:lnTo>
                  <a:lnTo>
                    <a:pt x="106083" y="140716"/>
                  </a:lnTo>
                  <a:lnTo>
                    <a:pt x="107556" y="136855"/>
                  </a:lnTo>
                  <a:lnTo>
                    <a:pt x="107264" y="136258"/>
                  </a:lnTo>
                  <a:lnTo>
                    <a:pt x="108585" y="132765"/>
                  </a:lnTo>
                  <a:lnTo>
                    <a:pt x="108331" y="132257"/>
                  </a:lnTo>
                  <a:lnTo>
                    <a:pt x="109651" y="128701"/>
                  </a:lnTo>
                  <a:lnTo>
                    <a:pt x="109448" y="128295"/>
                  </a:lnTo>
                  <a:lnTo>
                    <a:pt x="110782" y="124663"/>
                  </a:lnTo>
                  <a:lnTo>
                    <a:pt x="110617" y="124333"/>
                  </a:lnTo>
                  <a:lnTo>
                    <a:pt x="111950" y="120650"/>
                  </a:lnTo>
                  <a:lnTo>
                    <a:pt x="111823" y="120421"/>
                  </a:lnTo>
                  <a:lnTo>
                    <a:pt x="113157" y="116649"/>
                  </a:lnTo>
                  <a:lnTo>
                    <a:pt x="113080" y="116509"/>
                  </a:lnTo>
                  <a:lnTo>
                    <a:pt x="114427" y="112661"/>
                  </a:lnTo>
                  <a:lnTo>
                    <a:pt x="115735" y="108686"/>
                  </a:lnTo>
                  <a:lnTo>
                    <a:pt x="117068" y="104775"/>
                  </a:lnTo>
                  <a:lnTo>
                    <a:pt x="118440" y="100901"/>
                  </a:lnTo>
                  <a:lnTo>
                    <a:pt x="118656" y="100774"/>
                  </a:lnTo>
                  <a:lnTo>
                    <a:pt x="119926" y="96837"/>
                  </a:lnTo>
                  <a:close/>
                </a:path>
                <a:path w="222250" h="207009">
                  <a:moveTo>
                    <a:pt x="153847" y="125691"/>
                  </a:moveTo>
                  <a:lnTo>
                    <a:pt x="151536" y="121488"/>
                  </a:lnTo>
                  <a:lnTo>
                    <a:pt x="146989" y="119926"/>
                  </a:lnTo>
                  <a:lnTo>
                    <a:pt x="143306" y="121805"/>
                  </a:lnTo>
                  <a:lnTo>
                    <a:pt x="141947" y="125641"/>
                  </a:lnTo>
                  <a:lnTo>
                    <a:pt x="141706" y="125882"/>
                  </a:lnTo>
                  <a:lnTo>
                    <a:pt x="140322" y="129717"/>
                  </a:lnTo>
                  <a:lnTo>
                    <a:pt x="140385" y="129857"/>
                  </a:lnTo>
                  <a:lnTo>
                    <a:pt x="140144" y="129971"/>
                  </a:lnTo>
                  <a:lnTo>
                    <a:pt x="138734" y="133794"/>
                  </a:lnTo>
                  <a:lnTo>
                    <a:pt x="138823" y="133985"/>
                  </a:lnTo>
                  <a:lnTo>
                    <a:pt x="138633" y="134073"/>
                  </a:lnTo>
                  <a:lnTo>
                    <a:pt x="137198" y="137883"/>
                  </a:lnTo>
                  <a:lnTo>
                    <a:pt x="137312" y="138125"/>
                  </a:lnTo>
                  <a:lnTo>
                    <a:pt x="137172" y="138188"/>
                  </a:lnTo>
                  <a:lnTo>
                    <a:pt x="135724" y="141986"/>
                  </a:lnTo>
                  <a:lnTo>
                    <a:pt x="135864" y="142265"/>
                  </a:lnTo>
                  <a:lnTo>
                    <a:pt x="134289" y="146100"/>
                  </a:lnTo>
                  <a:lnTo>
                    <a:pt x="134454" y="146431"/>
                  </a:lnTo>
                  <a:lnTo>
                    <a:pt x="132918" y="150241"/>
                  </a:lnTo>
                  <a:lnTo>
                    <a:pt x="133096" y="150622"/>
                  </a:lnTo>
                  <a:lnTo>
                    <a:pt x="131584" y="154393"/>
                  </a:lnTo>
                  <a:lnTo>
                    <a:pt x="131826" y="154876"/>
                  </a:lnTo>
                  <a:lnTo>
                    <a:pt x="130340" y="158559"/>
                  </a:lnTo>
                  <a:lnTo>
                    <a:pt x="130606" y="159118"/>
                  </a:lnTo>
                  <a:lnTo>
                    <a:pt x="129133" y="162750"/>
                  </a:lnTo>
                  <a:lnTo>
                    <a:pt x="129451" y="163410"/>
                  </a:lnTo>
                  <a:lnTo>
                    <a:pt x="127977" y="166954"/>
                  </a:lnTo>
                  <a:lnTo>
                    <a:pt x="130136" y="171424"/>
                  </a:lnTo>
                  <a:lnTo>
                    <a:pt x="134708" y="173329"/>
                  </a:lnTo>
                  <a:lnTo>
                    <a:pt x="138379" y="171551"/>
                  </a:lnTo>
                  <a:lnTo>
                    <a:pt x="139839" y="167690"/>
                  </a:lnTo>
                  <a:lnTo>
                    <a:pt x="139585" y="167182"/>
                  </a:lnTo>
                  <a:lnTo>
                    <a:pt x="140995" y="163398"/>
                  </a:lnTo>
                  <a:lnTo>
                    <a:pt x="140792" y="163017"/>
                  </a:lnTo>
                  <a:lnTo>
                    <a:pt x="142214" y="159131"/>
                  </a:lnTo>
                  <a:lnTo>
                    <a:pt x="142036" y="158800"/>
                  </a:lnTo>
                  <a:lnTo>
                    <a:pt x="143484" y="154889"/>
                  </a:lnTo>
                  <a:lnTo>
                    <a:pt x="143332" y="154609"/>
                  </a:lnTo>
                  <a:lnTo>
                    <a:pt x="144805" y="150672"/>
                  </a:lnTo>
                  <a:lnTo>
                    <a:pt x="144678" y="150444"/>
                  </a:lnTo>
                  <a:lnTo>
                    <a:pt x="144830" y="150368"/>
                  </a:lnTo>
                  <a:lnTo>
                    <a:pt x="146189" y="146481"/>
                  </a:lnTo>
                  <a:lnTo>
                    <a:pt x="146088" y="146291"/>
                  </a:lnTo>
                  <a:lnTo>
                    <a:pt x="146278" y="146189"/>
                  </a:lnTo>
                  <a:lnTo>
                    <a:pt x="147612" y="142290"/>
                  </a:lnTo>
                  <a:lnTo>
                    <a:pt x="147535" y="142163"/>
                  </a:lnTo>
                  <a:lnTo>
                    <a:pt x="147777" y="142036"/>
                  </a:lnTo>
                  <a:lnTo>
                    <a:pt x="149098" y="138125"/>
                  </a:lnTo>
                  <a:lnTo>
                    <a:pt x="149339" y="137883"/>
                  </a:lnTo>
                  <a:lnTo>
                    <a:pt x="150634" y="133972"/>
                  </a:lnTo>
                  <a:lnTo>
                    <a:pt x="150952" y="133743"/>
                  </a:lnTo>
                  <a:lnTo>
                    <a:pt x="152196" y="129857"/>
                  </a:lnTo>
                  <a:lnTo>
                    <a:pt x="152603" y="129628"/>
                  </a:lnTo>
                  <a:lnTo>
                    <a:pt x="153847" y="125691"/>
                  </a:lnTo>
                  <a:close/>
                </a:path>
                <a:path w="222250" h="207009">
                  <a:moveTo>
                    <a:pt x="187934" y="154343"/>
                  </a:moveTo>
                  <a:lnTo>
                    <a:pt x="185610" y="150139"/>
                  </a:lnTo>
                  <a:lnTo>
                    <a:pt x="181076" y="148577"/>
                  </a:lnTo>
                  <a:lnTo>
                    <a:pt x="177406" y="150469"/>
                  </a:lnTo>
                  <a:lnTo>
                    <a:pt x="176060" y="154317"/>
                  </a:lnTo>
                  <a:lnTo>
                    <a:pt x="176136" y="154482"/>
                  </a:lnTo>
                  <a:lnTo>
                    <a:pt x="175628" y="154736"/>
                  </a:lnTo>
                  <a:lnTo>
                    <a:pt x="174256" y="158572"/>
                  </a:lnTo>
                  <a:lnTo>
                    <a:pt x="174358" y="158762"/>
                  </a:lnTo>
                  <a:lnTo>
                    <a:pt x="173901" y="158991"/>
                  </a:lnTo>
                  <a:lnTo>
                    <a:pt x="172516" y="162826"/>
                  </a:lnTo>
                  <a:lnTo>
                    <a:pt x="172643" y="163068"/>
                  </a:lnTo>
                  <a:lnTo>
                    <a:pt x="172237" y="163271"/>
                  </a:lnTo>
                  <a:lnTo>
                    <a:pt x="170827" y="167093"/>
                  </a:lnTo>
                  <a:lnTo>
                    <a:pt x="170980" y="167386"/>
                  </a:lnTo>
                  <a:lnTo>
                    <a:pt x="170611" y="167563"/>
                  </a:lnTo>
                  <a:lnTo>
                    <a:pt x="169189" y="171373"/>
                  </a:lnTo>
                  <a:lnTo>
                    <a:pt x="169367" y="171716"/>
                  </a:lnTo>
                  <a:lnTo>
                    <a:pt x="169049" y="171869"/>
                  </a:lnTo>
                  <a:lnTo>
                    <a:pt x="167601" y="175666"/>
                  </a:lnTo>
                  <a:lnTo>
                    <a:pt x="167805" y="176072"/>
                  </a:lnTo>
                  <a:lnTo>
                    <a:pt x="167551" y="176187"/>
                  </a:lnTo>
                  <a:lnTo>
                    <a:pt x="166090" y="179984"/>
                  </a:lnTo>
                  <a:lnTo>
                    <a:pt x="166319" y="180441"/>
                  </a:lnTo>
                  <a:lnTo>
                    <a:pt x="166116" y="180530"/>
                  </a:lnTo>
                  <a:lnTo>
                    <a:pt x="164617" y="184315"/>
                  </a:lnTo>
                  <a:lnTo>
                    <a:pt x="164871" y="184835"/>
                  </a:lnTo>
                  <a:lnTo>
                    <a:pt x="164731" y="184899"/>
                  </a:lnTo>
                  <a:lnTo>
                    <a:pt x="163220" y="188683"/>
                  </a:lnTo>
                  <a:lnTo>
                    <a:pt x="163512" y="189268"/>
                  </a:lnTo>
                  <a:lnTo>
                    <a:pt x="161874" y="193078"/>
                  </a:lnTo>
                  <a:lnTo>
                    <a:pt x="162179" y="193713"/>
                  </a:lnTo>
                  <a:lnTo>
                    <a:pt x="160591" y="197497"/>
                  </a:lnTo>
                  <a:lnTo>
                    <a:pt x="162801" y="201917"/>
                  </a:lnTo>
                  <a:lnTo>
                    <a:pt x="167373" y="203822"/>
                  </a:lnTo>
                  <a:lnTo>
                    <a:pt x="171030" y="202031"/>
                  </a:lnTo>
                  <a:lnTo>
                    <a:pt x="172478" y="198158"/>
                  </a:lnTo>
                  <a:lnTo>
                    <a:pt x="172199" y="197612"/>
                  </a:lnTo>
                  <a:lnTo>
                    <a:pt x="172326" y="197548"/>
                  </a:lnTo>
                  <a:lnTo>
                    <a:pt x="173748" y="193675"/>
                  </a:lnTo>
                  <a:lnTo>
                    <a:pt x="173507" y="193192"/>
                  </a:lnTo>
                  <a:lnTo>
                    <a:pt x="173685" y="193103"/>
                  </a:lnTo>
                  <a:lnTo>
                    <a:pt x="175094" y="189217"/>
                  </a:lnTo>
                  <a:lnTo>
                    <a:pt x="174879" y="188798"/>
                  </a:lnTo>
                  <a:lnTo>
                    <a:pt x="175107" y="188683"/>
                  </a:lnTo>
                  <a:lnTo>
                    <a:pt x="176491" y="184797"/>
                  </a:lnTo>
                  <a:lnTo>
                    <a:pt x="176301" y="184442"/>
                  </a:lnTo>
                  <a:lnTo>
                    <a:pt x="176593" y="184289"/>
                  </a:lnTo>
                  <a:lnTo>
                    <a:pt x="177952" y="180390"/>
                  </a:lnTo>
                  <a:lnTo>
                    <a:pt x="177787" y="180086"/>
                  </a:lnTo>
                  <a:lnTo>
                    <a:pt x="178130" y="179908"/>
                  </a:lnTo>
                  <a:lnTo>
                    <a:pt x="179476" y="176009"/>
                  </a:lnTo>
                  <a:lnTo>
                    <a:pt x="179349" y="175768"/>
                  </a:lnTo>
                  <a:lnTo>
                    <a:pt x="179730" y="175564"/>
                  </a:lnTo>
                  <a:lnTo>
                    <a:pt x="181051" y="171653"/>
                  </a:lnTo>
                  <a:lnTo>
                    <a:pt x="180949" y="171462"/>
                  </a:lnTo>
                  <a:lnTo>
                    <a:pt x="181394" y="171221"/>
                  </a:lnTo>
                  <a:lnTo>
                    <a:pt x="182689" y="167309"/>
                  </a:lnTo>
                  <a:lnTo>
                    <a:pt x="182613" y="167170"/>
                  </a:lnTo>
                  <a:lnTo>
                    <a:pt x="183095" y="166903"/>
                  </a:lnTo>
                  <a:lnTo>
                    <a:pt x="184378" y="162979"/>
                  </a:lnTo>
                  <a:lnTo>
                    <a:pt x="184873" y="162585"/>
                  </a:lnTo>
                  <a:lnTo>
                    <a:pt x="186131" y="158661"/>
                  </a:lnTo>
                  <a:lnTo>
                    <a:pt x="186702" y="158280"/>
                  </a:lnTo>
                  <a:lnTo>
                    <a:pt x="187934" y="154343"/>
                  </a:lnTo>
                  <a:close/>
                </a:path>
                <a:path w="222250" h="207009">
                  <a:moveTo>
                    <a:pt x="222008" y="183007"/>
                  </a:moveTo>
                  <a:lnTo>
                    <a:pt x="219697" y="178790"/>
                  </a:lnTo>
                  <a:lnTo>
                    <a:pt x="215163" y="177241"/>
                  </a:lnTo>
                  <a:lnTo>
                    <a:pt x="211505" y="179146"/>
                  </a:lnTo>
                  <a:lnTo>
                    <a:pt x="210172" y="183007"/>
                  </a:lnTo>
                  <a:lnTo>
                    <a:pt x="210273" y="183210"/>
                  </a:lnTo>
                  <a:lnTo>
                    <a:pt x="209550" y="183578"/>
                  </a:lnTo>
                  <a:lnTo>
                    <a:pt x="208203" y="187426"/>
                  </a:lnTo>
                  <a:lnTo>
                    <a:pt x="208330" y="187680"/>
                  </a:lnTo>
                  <a:lnTo>
                    <a:pt x="207670" y="188010"/>
                  </a:lnTo>
                  <a:lnTo>
                    <a:pt x="206286" y="191846"/>
                  </a:lnTo>
                  <a:lnTo>
                    <a:pt x="206451" y="192151"/>
                  </a:lnTo>
                  <a:lnTo>
                    <a:pt x="205828" y="192455"/>
                  </a:lnTo>
                  <a:lnTo>
                    <a:pt x="204444" y="196291"/>
                  </a:lnTo>
                  <a:lnTo>
                    <a:pt x="204635" y="196659"/>
                  </a:lnTo>
                  <a:lnTo>
                    <a:pt x="204063" y="196938"/>
                  </a:lnTo>
                  <a:lnTo>
                    <a:pt x="202653" y="200761"/>
                  </a:lnTo>
                  <a:lnTo>
                    <a:pt x="204990" y="205105"/>
                  </a:lnTo>
                  <a:lnTo>
                    <a:pt x="209600" y="206857"/>
                  </a:lnTo>
                  <a:lnTo>
                    <a:pt x="213182" y="204927"/>
                  </a:lnTo>
                  <a:lnTo>
                    <a:pt x="214490" y="201002"/>
                  </a:lnTo>
                  <a:lnTo>
                    <a:pt x="214363" y="200761"/>
                  </a:lnTo>
                  <a:lnTo>
                    <a:pt x="214998" y="200418"/>
                  </a:lnTo>
                  <a:lnTo>
                    <a:pt x="216281" y="196481"/>
                  </a:lnTo>
                  <a:lnTo>
                    <a:pt x="216179" y="196303"/>
                  </a:lnTo>
                  <a:lnTo>
                    <a:pt x="216865" y="195922"/>
                  </a:lnTo>
                  <a:lnTo>
                    <a:pt x="218122" y="191985"/>
                  </a:lnTo>
                  <a:lnTo>
                    <a:pt x="218046" y="191858"/>
                  </a:lnTo>
                  <a:lnTo>
                    <a:pt x="218795" y="191427"/>
                  </a:lnTo>
                  <a:lnTo>
                    <a:pt x="220040" y="187490"/>
                  </a:lnTo>
                  <a:lnTo>
                    <a:pt x="220789" y="186956"/>
                  </a:lnTo>
                  <a:lnTo>
                    <a:pt x="222008" y="183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22771" y="7081050"/>
              <a:ext cx="5455920" cy="234315"/>
            </a:xfrm>
            <a:custGeom>
              <a:avLst/>
              <a:gdLst/>
              <a:ahLst/>
              <a:cxnLst/>
              <a:rect l="l" t="t" r="r" b="b"/>
              <a:pathLst>
                <a:path w="5455920" h="234315">
                  <a:moveTo>
                    <a:pt x="19151" y="5664"/>
                  </a:moveTo>
                  <a:lnTo>
                    <a:pt x="16725" y="1485"/>
                  </a:lnTo>
                  <a:lnTo>
                    <a:pt x="12128" y="0"/>
                  </a:lnTo>
                  <a:lnTo>
                    <a:pt x="8496" y="1968"/>
                  </a:lnTo>
                  <a:lnTo>
                    <a:pt x="7429" y="5308"/>
                  </a:lnTo>
                  <a:lnTo>
                    <a:pt x="6134" y="9207"/>
                  </a:lnTo>
                  <a:lnTo>
                    <a:pt x="5054" y="12547"/>
                  </a:lnTo>
                  <a:lnTo>
                    <a:pt x="3987" y="15887"/>
                  </a:lnTo>
                  <a:lnTo>
                    <a:pt x="4051" y="16027"/>
                  </a:lnTo>
                  <a:lnTo>
                    <a:pt x="2946" y="19215"/>
                  </a:lnTo>
                  <a:lnTo>
                    <a:pt x="3048" y="19418"/>
                  </a:lnTo>
                  <a:lnTo>
                    <a:pt x="1943" y="22555"/>
                  </a:lnTo>
                  <a:lnTo>
                    <a:pt x="2070" y="22796"/>
                  </a:lnTo>
                  <a:lnTo>
                    <a:pt x="952" y="25895"/>
                  </a:lnTo>
                  <a:lnTo>
                    <a:pt x="1104" y="26200"/>
                  </a:lnTo>
                  <a:lnTo>
                    <a:pt x="0" y="29235"/>
                  </a:lnTo>
                  <a:lnTo>
                    <a:pt x="2349" y="33591"/>
                  </a:lnTo>
                  <a:lnTo>
                    <a:pt x="6959" y="35331"/>
                  </a:lnTo>
                  <a:lnTo>
                    <a:pt x="10541" y="33401"/>
                  </a:lnTo>
                  <a:lnTo>
                    <a:pt x="11849" y="29476"/>
                  </a:lnTo>
                  <a:lnTo>
                    <a:pt x="11760" y="29311"/>
                  </a:lnTo>
                  <a:lnTo>
                    <a:pt x="12814" y="26073"/>
                  </a:lnTo>
                  <a:lnTo>
                    <a:pt x="13804" y="22669"/>
                  </a:lnTo>
                  <a:lnTo>
                    <a:pt x="14630" y="19837"/>
                  </a:lnTo>
                  <a:lnTo>
                    <a:pt x="14820" y="19265"/>
                  </a:lnTo>
                  <a:lnTo>
                    <a:pt x="15671" y="16484"/>
                  </a:lnTo>
                  <a:lnTo>
                    <a:pt x="16738" y="13119"/>
                  </a:lnTo>
                  <a:lnTo>
                    <a:pt x="16878" y="13042"/>
                  </a:lnTo>
                  <a:lnTo>
                    <a:pt x="17830" y="9766"/>
                  </a:lnTo>
                  <a:lnTo>
                    <a:pt x="18021" y="9652"/>
                  </a:lnTo>
                  <a:lnTo>
                    <a:pt x="19151" y="5664"/>
                  </a:lnTo>
                  <a:close/>
                </a:path>
                <a:path w="5455920" h="234315">
                  <a:moveTo>
                    <a:pt x="54330" y="33540"/>
                  </a:moveTo>
                  <a:lnTo>
                    <a:pt x="51854" y="29400"/>
                  </a:lnTo>
                  <a:lnTo>
                    <a:pt x="47231" y="27965"/>
                  </a:lnTo>
                  <a:lnTo>
                    <a:pt x="43599" y="29959"/>
                  </a:lnTo>
                  <a:lnTo>
                    <a:pt x="42519" y="33375"/>
                  </a:lnTo>
                  <a:lnTo>
                    <a:pt x="42278" y="33502"/>
                  </a:lnTo>
                  <a:lnTo>
                    <a:pt x="41173" y="36944"/>
                  </a:lnTo>
                  <a:lnTo>
                    <a:pt x="40995" y="37033"/>
                  </a:lnTo>
                  <a:lnTo>
                    <a:pt x="39852" y="40487"/>
                  </a:lnTo>
                  <a:lnTo>
                    <a:pt x="38557" y="44069"/>
                  </a:lnTo>
                  <a:lnTo>
                    <a:pt x="37312" y="47612"/>
                  </a:lnTo>
                  <a:lnTo>
                    <a:pt x="37198" y="47917"/>
                  </a:lnTo>
                  <a:lnTo>
                    <a:pt x="35979" y="51460"/>
                  </a:lnTo>
                  <a:lnTo>
                    <a:pt x="34785" y="54978"/>
                  </a:lnTo>
                  <a:lnTo>
                    <a:pt x="34848" y="55118"/>
                  </a:lnTo>
                  <a:lnTo>
                    <a:pt x="33629" y="58508"/>
                  </a:lnTo>
                  <a:lnTo>
                    <a:pt x="36029" y="62814"/>
                  </a:lnTo>
                  <a:lnTo>
                    <a:pt x="40665" y="64503"/>
                  </a:lnTo>
                  <a:lnTo>
                    <a:pt x="44246" y="62560"/>
                  </a:lnTo>
                  <a:lnTo>
                    <a:pt x="45402" y="59004"/>
                  </a:lnTo>
                  <a:lnTo>
                    <a:pt x="46558" y="55460"/>
                  </a:lnTo>
                  <a:lnTo>
                    <a:pt x="47726" y="51930"/>
                  </a:lnTo>
                  <a:lnTo>
                    <a:pt x="47904" y="51828"/>
                  </a:lnTo>
                  <a:lnTo>
                    <a:pt x="48958" y="48387"/>
                  </a:lnTo>
                  <a:lnTo>
                    <a:pt x="49187" y="48247"/>
                  </a:lnTo>
                  <a:lnTo>
                    <a:pt x="50203" y="44856"/>
                  </a:lnTo>
                  <a:lnTo>
                    <a:pt x="50495" y="44678"/>
                  </a:lnTo>
                  <a:lnTo>
                    <a:pt x="51473" y="41313"/>
                  </a:lnTo>
                  <a:lnTo>
                    <a:pt x="51841" y="41097"/>
                  </a:lnTo>
                  <a:lnTo>
                    <a:pt x="52781" y="37782"/>
                  </a:lnTo>
                  <a:lnTo>
                    <a:pt x="53225" y="37515"/>
                  </a:lnTo>
                  <a:lnTo>
                    <a:pt x="54330" y="33540"/>
                  </a:lnTo>
                  <a:close/>
                </a:path>
                <a:path w="5455920" h="234315">
                  <a:moveTo>
                    <a:pt x="89611" y="61264"/>
                  </a:moveTo>
                  <a:lnTo>
                    <a:pt x="87134" y="57111"/>
                  </a:lnTo>
                  <a:lnTo>
                    <a:pt x="82511" y="55689"/>
                  </a:lnTo>
                  <a:lnTo>
                    <a:pt x="78905" y="57696"/>
                  </a:lnTo>
                  <a:lnTo>
                    <a:pt x="77825" y="61150"/>
                  </a:lnTo>
                  <a:lnTo>
                    <a:pt x="77368" y="61404"/>
                  </a:lnTo>
                  <a:lnTo>
                    <a:pt x="76250" y="64909"/>
                  </a:lnTo>
                  <a:lnTo>
                    <a:pt x="75869" y="65112"/>
                  </a:lnTo>
                  <a:lnTo>
                    <a:pt x="74714" y="68643"/>
                  </a:lnTo>
                  <a:lnTo>
                    <a:pt x="74409" y="68808"/>
                  </a:lnTo>
                  <a:lnTo>
                    <a:pt x="73215" y="72390"/>
                  </a:lnTo>
                  <a:lnTo>
                    <a:pt x="72986" y="72504"/>
                  </a:lnTo>
                  <a:lnTo>
                    <a:pt x="71755" y="76123"/>
                  </a:lnTo>
                  <a:lnTo>
                    <a:pt x="71602" y="76200"/>
                  </a:lnTo>
                  <a:lnTo>
                    <a:pt x="70332" y="79870"/>
                  </a:lnTo>
                  <a:lnTo>
                    <a:pt x="68935" y="83604"/>
                  </a:lnTo>
                  <a:lnTo>
                    <a:pt x="67551" y="87439"/>
                  </a:lnTo>
                  <a:lnTo>
                    <a:pt x="69938" y="91770"/>
                  </a:lnTo>
                  <a:lnTo>
                    <a:pt x="74587" y="93459"/>
                  </a:lnTo>
                  <a:lnTo>
                    <a:pt x="78155" y="91490"/>
                  </a:lnTo>
                  <a:lnTo>
                    <a:pt x="79324" y="87858"/>
                  </a:lnTo>
                  <a:lnTo>
                    <a:pt x="79527" y="87744"/>
                  </a:lnTo>
                  <a:lnTo>
                    <a:pt x="80657" y="84162"/>
                  </a:lnTo>
                  <a:lnTo>
                    <a:pt x="80937" y="83997"/>
                  </a:lnTo>
                  <a:lnTo>
                    <a:pt x="82029" y="80454"/>
                  </a:lnTo>
                  <a:lnTo>
                    <a:pt x="82384" y="80251"/>
                  </a:lnTo>
                  <a:lnTo>
                    <a:pt x="83426" y="76758"/>
                  </a:lnTo>
                  <a:lnTo>
                    <a:pt x="83858" y="76504"/>
                  </a:lnTo>
                  <a:lnTo>
                    <a:pt x="84874" y="73063"/>
                  </a:lnTo>
                  <a:lnTo>
                    <a:pt x="85382" y="72758"/>
                  </a:lnTo>
                  <a:lnTo>
                    <a:pt x="86360" y="69354"/>
                  </a:lnTo>
                  <a:lnTo>
                    <a:pt x="86931" y="69011"/>
                  </a:lnTo>
                  <a:lnTo>
                    <a:pt x="87871" y="65646"/>
                  </a:lnTo>
                  <a:lnTo>
                    <a:pt x="88519" y="65252"/>
                  </a:lnTo>
                  <a:lnTo>
                    <a:pt x="89611" y="61264"/>
                  </a:lnTo>
                  <a:close/>
                </a:path>
                <a:path w="5455920" h="234315">
                  <a:moveTo>
                    <a:pt x="124904" y="88988"/>
                  </a:moveTo>
                  <a:lnTo>
                    <a:pt x="122415" y="84836"/>
                  </a:lnTo>
                  <a:lnTo>
                    <a:pt x="117805" y="83413"/>
                  </a:lnTo>
                  <a:lnTo>
                    <a:pt x="114211" y="85432"/>
                  </a:lnTo>
                  <a:lnTo>
                    <a:pt x="113144" y="88938"/>
                  </a:lnTo>
                  <a:lnTo>
                    <a:pt x="112458" y="89306"/>
                  </a:lnTo>
                  <a:lnTo>
                    <a:pt x="111340" y="92862"/>
                  </a:lnTo>
                  <a:lnTo>
                    <a:pt x="110756" y="93179"/>
                  </a:lnTo>
                  <a:lnTo>
                    <a:pt x="109601" y="96774"/>
                  </a:lnTo>
                  <a:lnTo>
                    <a:pt x="109080" y="97053"/>
                  </a:lnTo>
                  <a:lnTo>
                    <a:pt x="107886" y="100698"/>
                  </a:lnTo>
                  <a:lnTo>
                    <a:pt x="107467" y="100926"/>
                  </a:lnTo>
                  <a:lnTo>
                    <a:pt x="106222" y="104609"/>
                  </a:lnTo>
                  <a:lnTo>
                    <a:pt x="105879" y="104787"/>
                  </a:lnTo>
                  <a:lnTo>
                    <a:pt x="104597" y="108521"/>
                  </a:lnTo>
                  <a:lnTo>
                    <a:pt x="104330" y="108661"/>
                  </a:lnTo>
                  <a:lnTo>
                    <a:pt x="103022" y="112445"/>
                  </a:lnTo>
                  <a:lnTo>
                    <a:pt x="102831" y="112534"/>
                  </a:lnTo>
                  <a:lnTo>
                    <a:pt x="101473" y="116382"/>
                  </a:lnTo>
                  <a:lnTo>
                    <a:pt x="103873" y="120700"/>
                  </a:lnTo>
                  <a:lnTo>
                    <a:pt x="108508" y="122389"/>
                  </a:lnTo>
                  <a:lnTo>
                    <a:pt x="112064" y="120421"/>
                  </a:lnTo>
                  <a:lnTo>
                    <a:pt x="113245" y="116713"/>
                  </a:lnTo>
                  <a:lnTo>
                    <a:pt x="113626" y="116497"/>
                  </a:lnTo>
                  <a:lnTo>
                    <a:pt x="114744" y="112852"/>
                  </a:lnTo>
                  <a:lnTo>
                    <a:pt x="115214" y="112585"/>
                  </a:lnTo>
                  <a:lnTo>
                    <a:pt x="116306" y="108978"/>
                  </a:lnTo>
                  <a:lnTo>
                    <a:pt x="116852" y="108661"/>
                  </a:lnTo>
                  <a:lnTo>
                    <a:pt x="117906" y="105117"/>
                  </a:lnTo>
                  <a:lnTo>
                    <a:pt x="118529" y="104749"/>
                  </a:lnTo>
                  <a:lnTo>
                    <a:pt x="119532" y="101269"/>
                  </a:lnTo>
                  <a:lnTo>
                    <a:pt x="120256" y="100838"/>
                  </a:lnTo>
                  <a:lnTo>
                    <a:pt x="121234" y="97383"/>
                  </a:lnTo>
                  <a:lnTo>
                    <a:pt x="122021" y="96913"/>
                  </a:lnTo>
                  <a:lnTo>
                    <a:pt x="122948" y="93522"/>
                  </a:lnTo>
                  <a:lnTo>
                    <a:pt x="123825" y="92989"/>
                  </a:lnTo>
                  <a:lnTo>
                    <a:pt x="124904" y="88988"/>
                  </a:lnTo>
                  <a:close/>
                </a:path>
                <a:path w="5455920" h="234315">
                  <a:moveTo>
                    <a:pt x="160540" y="116255"/>
                  </a:moveTo>
                  <a:lnTo>
                    <a:pt x="158013" y="112141"/>
                  </a:lnTo>
                  <a:lnTo>
                    <a:pt x="153365" y="110782"/>
                  </a:lnTo>
                  <a:lnTo>
                    <a:pt x="149771" y="112826"/>
                  </a:lnTo>
                  <a:lnTo>
                    <a:pt x="148691" y="116395"/>
                  </a:lnTo>
                  <a:lnTo>
                    <a:pt x="147802" y="116903"/>
                  </a:lnTo>
                  <a:lnTo>
                    <a:pt x="146697" y="120510"/>
                  </a:lnTo>
                  <a:lnTo>
                    <a:pt x="145859" y="120967"/>
                  </a:lnTo>
                  <a:lnTo>
                    <a:pt x="144703" y="124637"/>
                  </a:lnTo>
                  <a:lnTo>
                    <a:pt x="143967" y="125044"/>
                  </a:lnTo>
                  <a:lnTo>
                    <a:pt x="142786" y="128765"/>
                  </a:lnTo>
                  <a:lnTo>
                    <a:pt x="142125" y="129108"/>
                  </a:lnTo>
                  <a:lnTo>
                    <a:pt x="140906" y="132867"/>
                  </a:lnTo>
                  <a:lnTo>
                    <a:pt x="140322" y="133172"/>
                  </a:lnTo>
                  <a:lnTo>
                    <a:pt x="139052" y="136994"/>
                  </a:lnTo>
                  <a:lnTo>
                    <a:pt x="138582" y="137236"/>
                  </a:lnTo>
                  <a:lnTo>
                    <a:pt x="137261" y="141097"/>
                  </a:lnTo>
                  <a:lnTo>
                    <a:pt x="136867" y="141312"/>
                  </a:lnTo>
                  <a:lnTo>
                    <a:pt x="135534" y="145148"/>
                  </a:lnTo>
                  <a:lnTo>
                    <a:pt x="137972" y="149440"/>
                  </a:lnTo>
                  <a:lnTo>
                    <a:pt x="142646" y="151066"/>
                  </a:lnTo>
                  <a:lnTo>
                    <a:pt x="146202" y="149072"/>
                  </a:lnTo>
                  <a:lnTo>
                    <a:pt x="147383" y="145288"/>
                  </a:lnTo>
                  <a:lnTo>
                    <a:pt x="147967" y="144957"/>
                  </a:lnTo>
                  <a:lnTo>
                    <a:pt x="149085" y="141236"/>
                  </a:lnTo>
                  <a:lnTo>
                    <a:pt x="149771" y="140843"/>
                  </a:lnTo>
                  <a:lnTo>
                    <a:pt x="150850" y="137185"/>
                  </a:lnTo>
                  <a:lnTo>
                    <a:pt x="151625" y="136728"/>
                  </a:lnTo>
                  <a:lnTo>
                    <a:pt x="152654" y="133121"/>
                  </a:lnTo>
                  <a:lnTo>
                    <a:pt x="153517" y="132613"/>
                  </a:lnTo>
                  <a:lnTo>
                    <a:pt x="154520" y="129057"/>
                  </a:lnTo>
                  <a:lnTo>
                    <a:pt x="155460" y="128498"/>
                  </a:lnTo>
                  <a:lnTo>
                    <a:pt x="156425" y="125006"/>
                  </a:lnTo>
                  <a:lnTo>
                    <a:pt x="157454" y="124383"/>
                  </a:lnTo>
                  <a:lnTo>
                    <a:pt x="158369" y="120942"/>
                  </a:lnTo>
                  <a:lnTo>
                    <a:pt x="159486" y="120256"/>
                  </a:lnTo>
                  <a:lnTo>
                    <a:pt x="160540" y="116255"/>
                  </a:lnTo>
                  <a:close/>
                </a:path>
                <a:path w="5455920" h="234315">
                  <a:moveTo>
                    <a:pt x="196176" y="143510"/>
                  </a:moveTo>
                  <a:lnTo>
                    <a:pt x="193649" y="139395"/>
                  </a:lnTo>
                  <a:lnTo>
                    <a:pt x="189014" y="138036"/>
                  </a:lnTo>
                  <a:lnTo>
                    <a:pt x="185432" y="140093"/>
                  </a:lnTo>
                  <a:lnTo>
                    <a:pt x="184365" y="143713"/>
                  </a:lnTo>
                  <a:lnTo>
                    <a:pt x="183248" y="144348"/>
                  </a:lnTo>
                  <a:lnTo>
                    <a:pt x="182130" y="148031"/>
                  </a:lnTo>
                  <a:lnTo>
                    <a:pt x="181102" y="148602"/>
                  </a:lnTo>
                  <a:lnTo>
                    <a:pt x="179946" y="152311"/>
                  </a:lnTo>
                  <a:lnTo>
                    <a:pt x="179006" y="152831"/>
                  </a:lnTo>
                  <a:lnTo>
                    <a:pt x="177800" y="156616"/>
                  </a:lnTo>
                  <a:lnTo>
                    <a:pt x="176961" y="157073"/>
                  </a:lnTo>
                  <a:lnTo>
                    <a:pt x="175729" y="160921"/>
                  </a:lnTo>
                  <a:lnTo>
                    <a:pt x="174967" y="161328"/>
                  </a:lnTo>
                  <a:lnTo>
                    <a:pt x="173697" y="165188"/>
                  </a:lnTo>
                  <a:lnTo>
                    <a:pt x="173037" y="165557"/>
                  </a:lnTo>
                  <a:lnTo>
                    <a:pt x="171742" y="169430"/>
                  </a:lnTo>
                  <a:lnTo>
                    <a:pt x="171157" y="169799"/>
                  </a:lnTo>
                  <a:lnTo>
                    <a:pt x="169837" y="173659"/>
                  </a:lnTo>
                  <a:lnTo>
                    <a:pt x="172288" y="177952"/>
                  </a:lnTo>
                  <a:lnTo>
                    <a:pt x="176949" y="179565"/>
                  </a:lnTo>
                  <a:lnTo>
                    <a:pt x="180492" y="177558"/>
                  </a:lnTo>
                  <a:lnTo>
                    <a:pt x="181660" y="173710"/>
                  </a:lnTo>
                  <a:lnTo>
                    <a:pt x="182422" y="173278"/>
                  </a:lnTo>
                  <a:lnTo>
                    <a:pt x="183540" y="169494"/>
                  </a:lnTo>
                  <a:lnTo>
                    <a:pt x="184416" y="168986"/>
                  </a:lnTo>
                  <a:lnTo>
                    <a:pt x="185496" y="165277"/>
                  </a:lnTo>
                  <a:lnTo>
                    <a:pt x="186461" y="164706"/>
                  </a:lnTo>
                  <a:lnTo>
                    <a:pt x="187502" y="161048"/>
                  </a:lnTo>
                  <a:lnTo>
                    <a:pt x="188556" y="160413"/>
                  </a:lnTo>
                  <a:lnTo>
                    <a:pt x="189547" y="156819"/>
                  </a:lnTo>
                  <a:lnTo>
                    <a:pt x="190703" y="156121"/>
                  </a:lnTo>
                  <a:lnTo>
                    <a:pt x="191655" y="152603"/>
                  </a:lnTo>
                  <a:lnTo>
                    <a:pt x="192900" y="151828"/>
                  </a:lnTo>
                  <a:lnTo>
                    <a:pt x="193814" y="148361"/>
                  </a:lnTo>
                  <a:lnTo>
                    <a:pt x="195148" y="147523"/>
                  </a:lnTo>
                  <a:lnTo>
                    <a:pt x="196176" y="143510"/>
                  </a:lnTo>
                  <a:close/>
                </a:path>
                <a:path w="5455920" h="234315">
                  <a:moveTo>
                    <a:pt x="231965" y="170599"/>
                  </a:moveTo>
                  <a:lnTo>
                    <a:pt x="229387" y="166522"/>
                  </a:lnTo>
                  <a:lnTo>
                    <a:pt x="224726" y="165201"/>
                  </a:lnTo>
                  <a:lnTo>
                    <a:pt x="221157" y="167297"/>
                  </a:lnTo>
                  <a:lnTo>
                    <a:pt x="220091" y="170967"/>
                  </a:lnTo>
                  <a:lnTo>
                    <a:pt x="218706" y="171767"/>
                  </a:lnTo>
                  <a:lnTo>
                    <a:pt x="217601" y="175501"/>
                  </a:lnTo>
                  <a:lnTo>
                    <a:pt x="216331" y="176225"/>
                  </a:lnTo>
                  <a:lnTo>
                    <a:pt x="215201" y="179997"/>
                  </a:lnTo>
                  <a:lnTo>
                    <a:pt x="214033" y="180644"/>
                  </a:lnTo>
                  <a:lnTo>
                    <a:pt x="212839" y="184492"/>
                  </a:lnTo>
                  <a:lnTo>
                    <a:pt x="211810" y="185051"/>
                  </a:lnTo>
                  <a:lnTo>
                    <a:pt x="210566" y="188950"/>
                  </a:lnTo>
                  <a:lnTo>
                    <a:pt x="209613" y="189471"/>
                  </a:lnTo>
                  <a:lnTo>
                    <a:pt x="208356" y="193344"/>
                  </a:lnTo>
                  <a:lnTo>
                    <a:pt x="207492" y="193878"/>
                  </a:lnTo>
                  <a:lnTo>
                    <a:pt x="206209" y="197751"/>
                  </a:lnTo>
                  <a:lnTo>
                    <a:pt x="205422" y="198297"/>
                  </a:lnTo>
                  <a:lnTo>
                    <a:pt x="204114" y="202158"/>
                  </a:lnTo>
                  <a:lnTo>
                    <a:pt x="206578" y="206451"/>
                  </a:lnTo>
                  <a:lnTo>
                    <a:pt x="211239" y="208076"/>
                  </a:lnTo>
                  <a:lnTo>
                    <a:pt x="214757" y="206057"/>
                  </a:lnTo>
                  <a:lnTo>
                    <a:pt x="215925" y="202145"/>
                  </a:lnTo>
                  <a:lnTo>
                    <a:pt x="216877" y="201599"/>
                  </a:lnTo>
                  <a:lnTo>
                    <a:pt x="218020" y="197739"/>
                  </a:lnTo>
                  <a:lnTo>
                    <a:pt x="219062" y="197116"/>
                  </a:lnTo>
                  <a:lnTo>
                    <a:pt x="220141" y="193332"/>
                  </a:lnTo>
                  <a:lnTo>
                    <a:pt x="221335" y="192620"/>
                  </a:lnTo>
                  <a:lnTo>
                    <a:pt x="222364" y="188912"/>
                  </a:lnTo>
                  <a:lnTo>
                    <a:pt x="223659" y="188125"/>
                  </a:lnTo>
                  <a:lnTo>
                    <a:pt x="224637" y="184492"/>
                  </a:lnTo>
                  <a:lnTo>
                    <a:pt x="226034" y="183629"/>
                  </a:lnTo>
                  <a:lnTo>
                    <a:pt x="226974" y="180035"/>
                  </a:lnTo>
                  <a:lnTo>
                    <a:pt x="228473" y="179108"/>
                  </a:lnTo>
                  <a:lnTo>
                    <a:pt x="229374" y="175602"/>
                  </a:lnTo>
                  <a:lnTo>
                    <a:pt x="230962" y="174599"/>
                  </a:lnTo>
                  <a:lnTo>
                    <a:pt x="231965" y="170599"/>
                  </a:lnTo>
                  <a:close/>
                </a:path>
                <a:path w="5455920" h="234315">
                  <a:moveTo>
                    <a:pt x="267982" y="197370"/>
                  </a:moveTo>
                  <a:lnTo>
                    <a:pt x="265391" y="193281"/>
                  </a:lnTo>
                  <a:lnTo>
                    <a:pt x="260731" y="191985"/>
                  </a:lnTo>
                  <a:lnTo>
                    <a:pt x="257175" y="194081"/>
                  </a:lnTo>
                  <a:lnTo>
                    <a:pt x="256120" y="197815"/>
                  </a:lnTo>
                  <a:lnTo>
                    <a:pt x="254533" y="198729"/>
                  </a:lnTo>
                  <a:lnTo>
                    <a:pt x="253441" y="202501"/>
                  </a:lnTo>
                  <a:lnTo>
                    <a:pt x="251942" y="203365"/>
                  </a:lnTo>
                  <a:lnTo>
                    <a:pt x="250799" y="207225"/>
                  </a:lnTo>
                  <a:lnTo>
                    <a:pt x="249415" y="208000"/>
                  </a:lnTo>
                  <a:lnTo>
                    <a:pt x="248234" y="211899"/>
                  </a:lnTo>
                  <a:lnTo>
                    <a:pt x="246951" y="212623"/>
                  </a:lnTo>
                  <a:lnTo>
                    <a:pt x="245745" y="216522"/>
                  </a:lnTo>
                  <a:lnTo>
                    <a:pt x="244551" y="217246"/>
                  </a:lnTo>
                  <a:lnTo>
                    <a:pt x="243319" y="221132"/>
                  </a:lnTo>
                  <a:lnTo>
                    <a:pt x="242214" y="221869"/>
                  </a:lnTo>
                  <a:lnTo>
                    <a:pt x="240957" y="225742"/>
                  </a:lnTo>
                  <a:lnTo>
                    <a:pt x="243484" y="229984"/>
                  </a:lnTo>
                  <a:lnTo>
                    <a:pt x="248196" y="231533"/>
                  </a:lnTo>
                  <a:lnTo>
                    <a:pt x="251701" y="229463"/>
                  </a:lnTo>
                  <a:lnTo>
                    <a:pt x="252818" y="225552"/>
                  </a:lnTo>
                  <a:lnTo>
                    <a:pt x="254101" y="224790"/>
                  </a:lnTo>
                  <a:lnTo>
                    <a:pt x="255181" y="220954"/>
                  </a:lnTo>
                  <a:lnTo>
                    <a:pt x="256552" y="220116"/>
                  </a:lnTo>
                  <a:lnTo>
                    <a:pt x="257581" y="216357"/>
                  </a:lnTo>
                  <a:lnTo>
                    <a:pt x="259067" y="215442"/>
                  </a:lnTo>
                  <a:lnTo>
                    <a:pt x="260045" y="211759"/>
                  </a:lnTo>
                  <a:lnTo>
                    <a:pt x="261645" y="210769"/>
                  </a:lnTo>
                  <a:lnTo>
                    <a:pt x="262585" y="207149"/>
                  </a:lnTo>
                  <a:lnTo>
                    <a:pt x="264287" y="206082"/>
                  </a:lnTo>
                  <a:lnTo>
                    <a:pt x="265176" y="202539"/>
                  </a:lnTo>
                  <a:lnTo>
                    <a:pt x="266992" y="201383"/>
                  </a:lnTo>
                  <a:lnTo>
                    <a:pt x="267982" y="197370"/>
                  </a:lnTo>
                  <a:close/>
                </a:path>
                <a:path w="5455920" h="234315">
                  <a:moveTo>
                    <a:pt x="303987" y="224142"/>
                  </a:moveTo>
                  <a:lnTo>
                    <a:pt x="301396" y="220052"/>
                  </a:lnTo>
                  <a:lnTo>
                    <a:pt x="296735" y="218757"/>
                  </a:lnTo>
                  <a:lnTo>
                    <a:pt x="293192" y="220865"/>
                  </a:lnTo>
                  <a:lnTo>
                    <a:pt x="292112" y="224802"/>
                  </a:lnTo>
                  <a:lnTo>
                    <a:pt x="294830" y="228981"/>
                  </a:lnTo>
                  <a:lnTo>
                    <a:pt x="299593" y="230365"/>
                  </a:lnTo>
                  <a:lnTo>
                    <a:pt x="303009" y="228168"/>
                  </a:lnTo>
                  <a:lnTo>
                    <a:pt x="303987" y="224142"/>
                  </a:lnTo>
                  <a:close/>
                </a:path>
                <a:path w="5455920" h="234315">
                  <a:moveTo>
                    <a:pt x="5455551" y="233413"/>
                  </a:moveTo>
                  <a:lnTo>
                    <a:pt x="5454751" y="222338"/>
                  </a:lnTo>
                  <a:lnTo>
                    <a:pt x="5446839" y="222554"/>
                  </a:lnTo>
                  <a:lnTo>
                    <a:pt x="5438927" y="222770"/>
                  </a:lnTo>
                  <a:lnTo>
                    <a:pt x="5438775" y="233857"/>
                  </a:lnTo>
                  <a:lnTo>
                    <a:pt x="5455551" y="23341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5506358" y="7309473"/>
              <a:ext cx="241300" cy="0"/>
            </a:xfrm>
            <a:custGeom>
              <a:avLst/>
              <a:gdLst/>
              <a:ahLst/>
              <a:cxnLst/>
              <a:rect l="l" t="t" r="r" b="b"/>
              <a:pathLst>
                <a:path w="241300" h="0">
                  <a:moveTo>
                    <a:pt x="0" y="0"/>
                  </a:moveTo>
                  <a:lnTo>
                    <a:pt x="240865" y="0"/>
                  </a:lnTo>
                </a:path>
              </a:pathLst>
            </a:custGeom>
            <a:ln w="14955">
              <a:solidFill>
                <a:srgbClr val="FFFFF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1165" y="7077684"/>
              <a:ext cx="5805805" cy="238125"/>
            </a:xfrm>
            <a:custGeom>
              <a:avLst/>
              <a:gdLst/>
              <a:ahLst/>
              <a:cxnLst/>
              <a:rect l="l" t="t" r="r" b="b"/>
              <a:pathLst>
                <a:path w="5805805" h="238125">
                  <a:moveTo>
                    <a:pt x="11912" y="5626"/>
                  </a:moveTo>
                  <a:lnTo>
                    <a:pt x="9448" y="1447"/>
                  </a:lnTo>
                  <a:lnTo>
                    <a:pt x="4838" y="0"/>
                  </a:lnTo>
                  <a:lnTo>
                    <a:pt x="1219" y="1981"/>
                  </a:lnTo>
                  <a:lnTo>
                    <a:pt x="0" y="5880"/>
                  </a:lnTo>
                  <a:lnTo>
                    <a:pt x="2590" y="10147"/>
                  </a:lnTo>
                  <a:lnTo>
                    <a:pt x="7302" y="11696"/>
                  </a:lnTo>
                  <a:lnTo>
                    <a:pt x="10807" y="9626"/>
                  </a:lnTo>
                  <a:lnTo>
                    <a:pt x="11912" y="5626"/>
                  </a:lnTo>
                  <a:close/>
                </a:path>
                <a:path w="5805805" h="238125">
                  <a:moveTo>
                    <a:pt x="47307" y="33312"/>
                  </a:moveTo>
                  <a:lnTo>
                    <a:pt x="44805" y="29171"/>
                  </a:lnTo>
                  <a:lnTo>
                    <a:pt x="40170" y="27774"/>
                  </a:lnTo>
                  <a:lnTo>
                    <a:pt x="36550" y="29794"/>
                  </a:lnTo>
                  <a:lnTo>
                    <a:pt x="35356" y="33693"/>
                  </a:lnTo>
                  <a:lnTo>
                    <a:pt x="37985" y="37909"/>
                  </a:lnTo>
                  <a:lnTo>
                    <a:pt x="42735" y="39408"/>
                  </a:lnTo>
                  <a:lnTo>
                    <a:pt x="46228" y="37299"/>
                  </a:lnTo>
                  <a:lnTo>
                    <a:pt x="47307" y="33312"/>
                  </a:lnTo>
                  <a:close/>
                </a:path>
                <a:path w="5805805" h="238125">
                  <a:moveTo>
                    <a:pt x="82816" y="60858"/>
                  </a:moveTo>
                  <a:lnTo>
                    <a:pt x="80302" y="56718"/>
                  </a:lnTo>
                  <a:lnTo>
                    <a:pt x="75666" y="55321"/>
                  </a:lnTo>
                  <a:lnTo>
                    <a:pt x="72072" y="57353"/>
                  </a:lnTo>
                  <a:lnTo>
                    <a:pt x="70891" y="61252"/>
                  </a:lnTo>
                  <a:lnTo>
                    <a:pt x="73520" y="65481"/>
                  </a:lnTo>
                  <a:lnTo>
                    <a:pt x="78270" y="66979"/>
                  </a:lnTo>
                  <a:lnTo>
                    <a:pt x="81749" y="64858"/>
                  </a:lnTo>
                  <a:lnTo>
                    <a:pt x="82816" y="60858"/>
                  </a:lnTo>
                  <a:close/>
                </a:path>
                <a:path w="5805805" h="238125">
                  <a:moveTo>
                    <a:pt x="118338" y="88392"/>
                  </a:moveTo>
                  <a:lnTo>
                    <a:pt x="115811" y="84264"/>
                  </a:lnTo>
                  <a:lnTo>
                    <a:pt x="111188" y="82880"/>
                  </a:lnTo>
                  <a:lnTo>
                    <a:pt x="107594" y="84912"/>
                  </a:lnTo>
                  <a:lnTo>
                    <a:pt x="106426" y="88836"/>
                  </a:lnTo>
                  <a:lnTo>
                    <a:pt x="109067" y="93065"/>
                  </a:lnTo>
                  <a:lnTo>
                    <a:pt x="113817" y="94538"/>
                  </a:lnTo>
                  <a:lnTo>
                    <a:pt x="117297" y="92392"/>
                  </a:lnTo>
                  <a:lnTo>
                    <a:pt x="118338" y="88392"/>
                  </a:lnTo>
                  <a:close/>
                </a:path>
                <a:path w="5805805" h="238125">
                  <a:moveTo>
                    <a:pt x="154203" y="115481"/>
                  </a:moveTo>
                  <a:lnTo>
                    <a:pt x="151638" y="111379"/>
                  </a:lnTo>
                  <a:lnTo>
                    <a:pt x="146989" y="110032"/>
                  </a:lnTo>
                  <a:lnTo>
                    <a:pt x="143408" y="112102"/>
                  </a:lnTo>
                  <a:lnTo>
                    <a:pt x="142265" y="116014"/>
                  </a:lnTo>
                  <a:lnTo>
                    <a:pt x="144945" y="120205"/>
                  </a:lnTo>
                  <a:lnTo>
                    <a:pt x="149720" y="121640"/>
                  </a:lnTo>
                  <a:lnTo>
                    <a:pt x="153174" y="119481"/>
                  </a:lnTo>
                  <a:lnTo>
                    <a:pt x="154203" y="115481"/>
                  </a:lnTo>
                  <a:close/>
                </a:path>
                <a:path w="5805805" h="238125">
                  <a:moveTo>
                    <a:pt x="190068" y="142557"/>
                  </a:moveTo>
                  <a:lnTo>
                    <a:pt x="187490" y="138455"/>
                  </a:lnTo>
                  <a:lnTo>
                    <a:pt x="182854" y="137109"/>
                  </a:lnTo>
                  <a:lnTo>
                    <a:pt x="179285" y="139192"/>
                  </a:lnTo>
                  <a:lnTo>
                    <a:pt x="178168" y="143116"/>
                  </a:lnTo>
                  <a:lnTo>
                    <a:pt x="180848" y="147320"/>
                  </a:lnTo>
                  <a:lnTo>
                    <a:pt x="185610" y="148742"/>
                  </a:lnTo>
                  <a:lnTo>
                    <a:pt x="189064" y="146570"/>
                  </a:lnTo>
                  <a:lnTo>
                    <a:pt x="190068" y="142557"/>
                  </a:lnTo>
                  <a:close/>
                </a:path>
                <a:path w="5805805" h="238125">
                  <a:moveTo>
                    <a:pt x="226085" y="169418"/>
                  </a:moveTo>
                  <a:lnTo>
                    <a:pt x="223481" y="165354"/>
                  </a:lnTo>
                  <a:lnTo>
                    <a:pt x="218808" y="164071"/>
                  </a:lnTo>
                  <a:lnTo>
                    <a:pt x="215239" y="166179"/>
                  </a:lnTo>
                  <a:lnTo>
                    <a:pt x="214147" y="170103"/>
                  </a:lnTo>
                  <a:lnTo>
                    <a:pt x="216877" y="174256"/>
                  </a:lnTo>
                  <a:lnTo>
                    <a:pt x="221678" y="175628"/>
                  </a:lnTo>
                  <a:lnTo>
                    <a:pt x="225120" y="173431"/>
                  </a:lnTo>
                  <a:lnTo>
                    <a:pt x="226085" y="169418"/>
                  </a:lnTo>
                  <a:close/>
                </a:path>
                <a:path w="5805805" h="238125">
                  <a:moveTo>
                    <a:pt x="262318" y="196011"/>
                  </a:moveTo>
                  <a:lnTo>
                    <a:pt x="259702" y="191947"/>
                  </a:lnTo>
                  <a:lnTo>
                    <a:pt x="255028" y="190665"/>
                  </a:lnTo>
                  <a:lnTo>
                    <a:pt x="251485" y="192786"/>
                  </a:lnTo>
                  <a:lnTo>
                    <a:pt x="250405" y="196723"/>
                  </a:lnTo>
                  <a:lnTo>
                    <a:pt x="253149" y="200888"/>
                  </a:lnTo>
                  <a:lnTo>
                    <a:pt x="257937" y="202247"/>
                  </a:lnTo>
                  <a:lnTo>
                    <a:pt x="261366" y="200037"/>
                  </a:lnTo>
                  <a:lnTo>
                    <a:pt x="262318" y="196011"/>
                  </a:lnTo>
                  <a:close/>
                </a:path>
                <a:path w="5805805" h="238125">
                  <a:moveTo>
                    <a:pt x="298538" y="222605"/>
                  </a:moveTo>
                  <a:lnTo>
                    <a:pt x="295922" y="218528"/>
                  </a:lnTo>
                  <a:lnTo>
                    <a:pt x="291261" y="217258"/>
                  </a:lnTo>
                  <a:lnTo>
                    <a:pt x="287731" y="219392"/>
                  </a:lnTo>
                  <a:lnTo>
                    <a:pt x="286677" y="223342"/>
                  </a:lnTo>
                  <a:lnTo>
                    <a:pt x="289420" y="227507"/>
                  </a:lnTo>
                  <a:lnTo>
                    <a:pt x="294195" y="228866"/>
                  </a:lnTo>
                  <a:lnTo>
                    <a:pt x="297599" y="226644"/>
                  </a:lnTo>
                  <a:lnTo>
                    <a:pt x="298538" y="222605"/>
                  </a:lnTo>
                  <a:close/>
                </a:path>
                <a:path w="5805805" h="238125">
                  <a:moveTo>
                    <a:pt x="4972609" y="237515"/>
                  </a:moveTo>
                  <a:lnTo>
                    <a:pt x="4972037" y="234403"/>
                  </a:lnTo>
                  <a:lnTo>
                    <a:pt x="4956340" y="236537"/>
                  </a:lnTo>
                  <a:lnTo>
                    <a:pt x="4956429" y="237515"/>
                  </a:lnTo>
                  <a:lnTo>
                    <a:pt x="4972609" y="237515"/>
                  </a:lnTo>
                  <a:close/>
                </a:path>
                <a:path w="5805805" h="238125">
                  <a:moveTo>
                    <a:pt x="5018240" y="237515"/>
                  </a:moveTo>
                  <a:lnTo>
                    <a:pt x="5016665" y="228346"/>
                  </a:lnTo>
                  <a:lnTo>
                    <a:pt x="5000955" y="230454"/>
                  </a:lnTo>
                  <a:lnTo>
                    <a:pt x="5001552" y="237515"/>
                  </a:lnTo>
                  <a:lnTo>
                    <a:pt x="5018240" y="237515"/>
                  </a:lnTo>
                  <a:close/>
                </a:path>
                <a:path w="5805805" h="238125">
                  <a:moveTo>
                    <a:pt x="5063134" y="234162"/>
                  </a:moveTo>
                  <a:lnTo>
                    <a:pt x="5061407" y="223202"/>
                  </a:lnTo>
                  <a:lnTo>
                    <a:pt x="5053533" y="224116"/>
                  </a:lnTo>
                  <a:lnTo>
                    <a:pt x="5045659" y="225031"/>
                  </a:lnTo>
                  <a:lnTo>
                    <a:pt x="5046446" y="236093"/>
                  </a:lnTo>
                  <a:lnTo>
                    <a:pt x="5063134" y="234162"/>
                  </a:lnTo>
                  <a:close/>
                </a:path>
                <a:path w="5805805" h="238125">
                  <a:moveTo>
                    <a:pt x="5107775" y="229489"/>
                  </a:moveTo>
                  <a:lnTo>
                    <a:pt x="5106187" y="218516"/>
                  </a:lnTo>
                  <a:lnTo>
                    <a:pt x="5098300" y="219265"/>
                  </a:lnTo>
                  <a:lnTo>
                    <a:pt x="5090414" y="220014"/>
                  </a:lnTo>
                  <a:lnTo>
                    <a:pt x="5091049" y="231089"/>
                  </a:lnTo>
                  <a:lnTo>
                    <a:pt x="5107775" y="229489"/>
                  </a:lnTo>
                  <a:close/>
                </a:path>
                <a:path w="5805805" h="238125">
                  <a:moveTo>
                    <a:pt x="5152466" y="225209"/>
                  </a:moveTo>
                  <a:lnTo>
                    <a:pt x="5151018" y="214223"/>
                  </a:lnTo>
                  <a:lnTo>
                    <a:pt x="5143131" y="214972"/>
                  </a:lnTo>
                  <a:lnTo>
                    <a:pt x="5135245" y="215722"/>
                  </a:lnTo>
                  <a:lnTo>
                    <a:pt x="5135727" y="226809"/>
                  </a:lnTo>
                  <a:lnTo>
                    <a:pt x="5152466" y="225209"/>
                  </a:lnTo>
                  <a:close/>
                </a:path>
                <a:path w="5805805" h="238125">
                  <a:moveTo>
                    <a:pt x="5197221" y="221881"/>
                  </a:moveTo>
                  <a:lnTo>
                    <a:pt x="5195913" y="210870"/>
                  </a:lnTo>
                  <a:lnTo>
                    <a:pt x="5188013" y="211455"/>
                  </a:lnTo>
                  <a:lnTo>
                    <a:pt x="5180114" y="212051"/>
                  </a:lnTo>
                  <a:lnTo>
                    <a:pt x="5180457" y="223139"/>
                  </a:lnTo>
                  <a:lnTo>
                    <a:pt x="5197221" y="221881"/>
                  </a:lnTo>
                  <a:close/>
                </a:path>
                <a:path w="5805805" h="238125">
                  <a:moveTo>
                    <a:pt x="5805805" y="233489"/>
                  </a:moveTo>
                  <a:lnTo>
                    <a:pt x="5797918" y="232879"/>
                  </a:lnTo>
                  <a:lnTo>
                    <a:pt x="5790019" y="232346"/>
                  </a:lnTo>
                  <a:lnTo>
                    <a:pt x="5789447" y="237515"/>
                  </a:lnTo>
                  <a:lnTo>
                    <a:pt x="5805703" y="237515"/>
                  </a:lnTo>
                  <a:lnTo>
                    <a:pt x="5805805" y="2334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5256199" y="7289190"/>
              <a:ext cx="466090" cy="0"/>
            </a:xfrm>
            <a:custGeom>
              <a:avLst/>
              <a:gdLst/>
              <a:ahLst/>
              <a:cxnLst/>
              <a:rect l="l" t="t" r="r" b="b"/>
              <a:pathLst>
                <a:path w="466089" h="0">
                  <a:moveTo>
                    <a:pt x="0" y="0"/>
                  </a:moveTo>
                  <a:lnTo>
                    <a:pt x="465811" y="0"/>
                  </a:lnTo>
                </a:path>
              </a:pathLst>
            </a:custGeom>
            <a:ln w="19387">
              <a:solidFill>
                <a:srgbClr val="FFFFF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2334" y="7074306"/>
              <a:ext cx="5913755" cy="241300"/>
            </a:xfrm>
            <a:custGeom>
              <a:avLst/>
              <a:gdLst/>
              <a:ahLst/>
              <a:cxnLst/>
              <a:rect l="l" t="t" r="r" b="b"/>
              <a:pathLst>
                <a:path w="5913755" h="241300">
                  <a:moveTo>
                    <a:pt x="11912" y="5588"/>
                  </a:moveTo>
                  <a:lnTo>
                    <a:pt x="9410" y="1435"/>
                  </a:lnTo>
                  <a:lnTo>
                    <a:pt x="4787" y="0"/>
                  </a:lnTo>
                  <a:lnTo>
                    <a:pt x="1181" y="2006"/>
                  </a:lnTo>
                  <a:lnTo>
                    <a:pt x="0" y="5918"/>
                  </a:lnTo>
                  <a:lnTo>
                    <a:pt x="2603" y="10185"/>
                  </a:lnTo>
                  <a:lnTo>
                    <a:pt x="7340" y="11696"/>
                  </a:lnTo>
                  <a:lnTo>
                    <a:pt x="10833" y="9588"/>
                  </a:lnTo>
                  <a:lnTo>
                    <a:pt x="11912" y="5588"/>
                  </a:lnTo>
                  <a:close/>
                </a:path>
                <a:path w="5913755" h="241300">
                  <a:moveTo>
                    <a:pt x="47548" y="33096"/>
                  </a:moveTo>
                  <a:lnTo>
                    <a:pt x="45008" y="28968"/>
                  </a:lnTo>
                  <a:lnTo>
                    <a:pt x="40360" y="27584"/>
                  </a:lnTo>
                  <a:lnTo>
                    <a:pt x="36753" y="29629"/>
                  </a:lnTo>
                  <a:lnTo>
                    <a:pt x="35585" y="33528"/>
                  </a:lnTo>
                  <a:lnTo>
                    <a:pt x="38239" y="37744"/>
                  </a:lnTo>
                  <a:lnTo>
                    <a:pt x="43014" y="39217"/>
                  </a:lnTo>
                  <a:lnTo>
                    <a:pt x="46507" y="37084"/>
                  </a:lnTo>
                  <a:lnTo>
                    <a:pt x="47548" y="33096"/>
                  </a:lnTo>
                  <a:close/>
                </a:path>
                <a:path w="5913755" h="241300">
                  <a:moveTo>
                    <a:pt x="83286" y="60464"/>
                  </a:moveTo>
                  <a:lnTo>
                    <a:pt x="80733" y="56337"/>
                  </a:lnTo>
                  <a:lnTo>
                    <a:pt x="76098" y="54965"/>
                  </a:lnTo>
                  <a:lnTo>
                    <a:pt x="72504" y="57010"/>
                  </a:lnTo>
                  <a:lnTo>
                    <a:pt x="71348" y="60921"/>
                  </a:lnTo>
                  <a:lnTo>
                    <a:pt x="74002" y="65151"/>
                  </a:lnTo>
                  <a:lnTo>
                    <a:pt x="78778" y="66611"/>
                  </a:lnTo>
                  <a:lnTo>
                    <a:pt x="82245" y="64477"/>
                  </a:lnTo>
                  <a:lnTo>
                    <a:pt x="83286" y="60464"/>
                  </a:lnTo>
                  <a:close/>
                </a:path>
                <a:path w="5913755" h="241300">
                  <a:moveTo>
                    <a:pt x="119049" y="87795"/>
                  </a:moveTo>
                  <a:lnTo>
                    <a:pt x="116471" y="83705"/>
                  </a:lnTo>
                  <a:lnTo>
                    <a:pt x="111823" y="82334"/>
                  </a:lnTo>
                  <a:lnTo>
                    <a:pt x="108254" y="84404"/>
                  </a:lnTo>
                  <a:lnTo>
                    <a:pt x="107111" y="88328"/>
                  </a:lnTo>
                  <a:lnTo>
                    <a:pt x="109791" y="92544"/>
                  </a:lnTo>
                  <a:lnTo>
                    <a:pt x="114579" y="93967"/>
                  </a:lnTo>
                  <a:lnTo>
                    <a:pt x="118046" y="91795"/>
                  </a:lnTo>
                  <a:lnTo>
                    <a:pt x="119049" y="87795"/>
                  </a:lnTo>
                  <a:close/>
                </a:path>
                <a:path w="5913755" h="241300">
                  <a:moveTo>
                    <a:pt x="155130" y="114693"/>
                  </a:moveTo>
                  <a:lnTo>
                    <a:pt x="152539" y="110604"/>
                  </a:lnTo>
                  <a:lnTo>
                    <a:pt x="147878" y="109296"/>
                  </a:lnTo>
                  <a:lnTo>
                    <a:pt x="144297" y="111379"/>
                  </a:lnTo>
                  <a:lnTo>
                    <a:pt x="143192" y="115303"/>
                  </a:lnTo>
                  <a:lnTo>
                    <a:pt x="145897" y="119481"/>
                  </a:lnTo>
                  <a:lnTo>
                    <a:pt x="150685" y="120891"/>
                  </a:lnTo>
                  <a:lnTo>
                    <a:pt x="154139" y="118706"/>
                  </a:lnTo>
                  <a:lnTo>
                    <a:pt x="155130" y="114693"/>
                  </a:lnTo>
                  <a:close/>
                </a:path>
                <a:path w="5913755" h="241300">
                  <a:moveTo>
                    <a:pt x="191211" y="141605"/>
                  </a:moveTo>
                  <a:lnTo>
                    <a:pt x="188620" y="137515"/>
                  </a:lnTo>
                  <a:lnTo>
                    <a:pt x="183959" y="136194"/>
                  </a:lnTo>
                  <a:lnTo>
                    <a:pt x="180403" y="138303"/>
                  </a:lnTo>
                  <a:lnTo>
                    <a:pt x="179311" y="142240"/>
                  </a:lnTo>
                  <a:lnTo>
                    <a:pt x="182029" y="146431"/>
                  </a:lnTo>
                  <a:lnTo>
                    <a:pt x="186804" y="147828"/>
                  </a:lnTo>
                  <a:lnTo>
                    <a:pt x="190246" y="145630"/>
                  </a:lnTo>
                  <a:lnTo>
                    <a:pt x="191211" y="141605"/>
                  </a:lnTo>
                  <a:close/>
                </a:path>
                <a:path w="5913755" h="241300">
                  <a:moveTo>
                    <a:pt x="227495" y="168249"/>
                  </a:moveTo>
                  <a:lnTo>
                    <a:pt x="224853" y="164198"/>
                  </a:lnTo>
                  <a:lnTo>
                    <a:pt x="220167" y="162941"/>
                  </a:lnTo>
                  <a:lnTo>
                    <a:pt x="216623" y="165061"/>
                  </a:lnTo>
                  <a:lnTo>
                    <a:pt x="215544" y="168998"/>
                  </a:lnTo>
                  <a:lnTo>
                    <a:pt x="218313" y="173139"/>
                  </a:lnTo>
                  <a:lnTo>
                    <a:pt x="223126" y="174485"/>
                  </a:lnTo>
                  <a:lnTo>
                    <a:pt x="226555" y="172275"/>
                  </a:lnTo>
                  <a:lnTo>
                    <a:pt x="227495" y="168249"/>
                  </a:lnTo>
                  <a:close/>
                </a:path>
                <a:path w="5913755" h="241300">
                  <a:moveTo>
                    <a:pt x="263944" y="194665"/>
                  </a:moveTo>
                  <a:lnTo>
                    <a:pt x="261302" y="190601"/>
                  </a:lnTo>
                  <a:lnTo>
                    <a:pt x="256616" y="189344"/>
                  </a:lnTo>
                  <a:lnTo>
                    <a:pt x="253085" y="191490"/>
                  </a:lnTo>
                  <a:lnTo>
                    <a:pt x="252031" y="195427"/>
                  </a:lnTo>
                  <a:lnTo>
                    <a:pt x="254812" y="199580"/>
                  </a:lnTo>
                  <a:lnTo>
                    <a:pt x="259600" y="200914"/>
                  </a:lnTo>
                  <a:lnTo>
                    <a:pt x="263017" y="198691"/>
                  </a:lnTo>
                  <a:lnTo>
                    <a:pt x="263944" y="194665"/>
                  </a:lnTo>
                  <a:close/>
                </a:path>
                <a:path w="5913755" h="241300">
                  <a:moveTo>
                    <a:pt x="300418" y="221043"/>
                  </a:moveTo>
                  <a:lnTo>
                    <a:pt x="297738" y="217004"/>
                  </a:lnTo>
                  <a:lnTo>
                    <a:pt x="293065" y="215747"/>
                  </a:lnTo>
                  <a:lnTo>
                    <a:pt x="289547" y="217906"/>
                  </a:lnTo>
                  <a:lnTo>
                    <a:pt x="288518" y="221869"/>
                  </a:lnTo>
                  <a:lnTo>
                    <a:pt x="291299" y="226021"/>
                  </a:lnTo>
                  <a:lnTo>
                    <a:pt x="296113" y="227330"/>
                  </a:lnTo>
                  <a:lnTo>
                    <a:pt x="299516" y="225069"/>
                  </a:lnTo>
                  <a:lnTo>
                    <a:pt x="300418" y="221043"/>
                  </a:lnTo>
                  <a:close/>
                </a:path>
                <a:path w="5913755" h="241300">
                  <a:moveTo>
                    <a:pt x="4812538" y="236194"/>
                  </a:moveTo>
                  <a:lnTo>
                    <a:pt x="4810264" y="225336"/>
                  </a:lnTo>
                  <a:lnTo>
                    <a:pt x="4802429" y="226631"/>
                  </a:lnTo>
                  <a:lnTo>
                    <a:pt x="4794593" y="227926"/>
                  </a:lnTo>
                  <a:lnTo>
                    <a:pt x="4795926" y="238937"/>
                  </a:lnTo>
                  <a:lnTo>
                    <a:pt x="4812538" y="236194"/>
                  </a:lnTo>
                  <a:close/>
                </a:path>
                <a:path w="5913755" h="241300">
                  <a:moveTo>
                    <a:pt x="4856975" y="229273"/>
                  </a:moveTo>
                  <a:lnTo>
                    <a:pt x="4854841" y="218376"/>
                  </a:lnTo>
                  <a:lnTo>
                    <a:pt x="4846980" y="219519"/>
                  </a:lnTo>
                  <a:lnTo>
                    <a:pt x="4839119" y="220662"/>
                  </a:lnTo>
                  <a:lnTo>
                    <a:pt x="4840300" y="231686"/>
                  </a:lnTo>
                  <a:lnTo>
                    <a:pt x="4856975" y="229273"/>
                  </a:lnTo>
                  <a:close/>
                </a:path>
                <a:path w="5913755" h="241300">
                  <a:moveTo>
                    <a:pt x="4901463" y="222834"/>
                  </a:moveTo>
                  <a:lnTo>
                    <a:pt x="4899482" y="211912"/>
                  </a:lnTo>
                  <a:lnTo>
                    <a:pt x="4891621" y="213055"/>
                  </a:lnTo>
                  <a:lnTo>
                    <a:pt x="4883759" y="214185"/>
                  </a:lnTo>
                  <a:lnTo>
                    <a:pt x="4884801" y="225234"/>
                  </a:lnTo>
                  <a:lnTo>
                    <a:pt x="4901463" y="222834"/>
                  </a:lnTo>
                  <a:close/>
                </a:path>
                <a:path w="5913755" h="241300">
                  <a:moveTo>
                    <a:pt x="4946066" y="217271"/>
                  </a:moveTo>
                  <a:lnTo>
                    <a:pt x="4944224" y="206324"/>
                  </a:lnTo>
                  <a:lnTo>
                    <a:pt x="4936350" y="207302"/>
                  </a:lnTo>
                  <a:lnTo>
                    <a:pt x="4928463" y="208280"/>
                  </a:lnTo>
                  <a:lnTo>
                    <a:pt x="4929352" y="219341"/>
                  </a:lnTo>
                  <a:lnTo>
                    <a:pt x="4946066" y="217271"/>
                  </a:lnTo>
                  <a:close/>
                </a:path>
                <a:path w="5913755" h="241300">
                  <a:moveTo>
                    <a:pt x="4990731" y="212153"/>
                  </a:moveTo>
                  <a:lnTo>
                    <a:pt x="4989042" y="201193"/>
                  </a:lnTo>
                  <a:lnTo>
                    <a:pt x="4981143" y="202006"/>
                  </a:lnTo>
                  <a:lnTo>
                    <a:pt x="4973244" y="202819"/>
                  </a:lnTo>
                  <a:lnTo>
                    <a:pt x="4973980" y="213893"/>
                  </a:lnTo>
                  <a:lnTo>
                    <a:pt x="4990731" y="212153"/>
                  </a:lnTo>
                  <a:close/>
                </a:path>
                <a:path w="5913755" h="241300">
                  <a:moveTo>
                    <a:pt x="5035448" y="207530"/>
                  </a:moveTo>
                  <a:lnTo>
                    <a:pt x="5033911" y="196557"/>
                  </a:lnTo>
                  <a:lnTo>
                    <a:pt x="5026012" y="197370"/>
                  </a:lnTo>
                  <a:lnTo>
                    <a:pt x="5018113" y="198183"/>
                  </a:lnTo>
                  <a:lnTo>
                    <a:pt x="5018697" y="209270"/>
                  </a:lnTo>
                  <a:lnTo>
                    <a:pt x="5035448" y="207530"/>
                  </a:lnTo>
                  <a:close/>
                </a:path>
                <a:path w="5913755" h="241300">
                  <a:moveTo>
                    <a:pt x="5080241" y="203784"/>
                  </a:moveTo>
                  <a:lnTo>
                    <a:pt x="5078857" y="192786"/>
                  </a:lnTo>
                  <a:lnTo>
                    <a:pt x="5070945" y="193433"/>
                  </a:lnTo>
                  <a:lnTo>
                    <a:pt x="5063033" y="194081"/>
                  </a:lnTo>
                  <a:lnTo>
                    <a:pt x="5063464" y="205168"/>
                  </a:lnTo>
                  <a:lnTo>
                    <a:pt x="5080241" y="203784"/>
                  </a:lnTo>
                  <a:close/>
                </a:path>
                <a:path w="5913755" h="241300">
                  <a:moveTo>
                    <a:pt x="5125085" y="200469"/>
                  </a:moveTo>
                  <a:lnTo>
                    <a:pt x="5123840" y="189445"/>
                  </a:lnTo>
                  <a:lnTo>
                    <a:pt x="5115915" y="189928"/>
                  </a:lnTo>
                  <a:lnTo>
                    <a:pt x="5107991" y="190411"/>
                  </a:lnTo>
                  <a:lnTo>
                    <a:pt x="5108270" y="201498"/>
                  </a:lnTo>
                  <a:lnTo>
                    <a:pt x="5125085" y="200469"/>
                  </a:lnTo>
                  <a:close/>
                </a:path>
                <a:path w="5913755" h="241300">
                  <a:moveTo>
                    <a:pt x="5169954" y="197739"/>
                  </a:moveTo>
                  <a:lnTo>
                    <a:pt x="5168862" y="186702"/>
                  </a:lnTo>
                  <a:lnTo>
                    <a:pt x="5160937" y="187185"/>
                  </a:lnTo>
                  <a:lnTo>
                    <a:pt x="5153012" y="187667"/>
                  </a:lnTo>
                  <a:lnTo>
                    <a:pt x="5153152" y="198767"/>
                  </a:lnTo>
                  <a:lnTo>
                    <a:pt x="5169954" y="197739"/>
                  </a:lnTo>
                  <a:close/>
                </a:path>
                <a:path w="5913755" h="241300">
                  <a:moveTo>
                    <a:pt x="5734583" y="216738"/>
                  </a:moveTo>
                  <a:lnTo>
                    <a:pt x="5726684" y="216166"/>
                  </a:lnTo>
                  <a:lnTo>
                    <a:pt x="5718784" y="215595"/>
                  </a:lnTo>
                  <a:lnTo>
                    <a:pt x="5717451" y="226606"/>
                  </a:lnTo>
                  <a:lnTo>
                    <a:pt x="5734228" y="227825"/>
                  </a:lnTo>
                  <a:lnTo>
                    <a:pt x="5734583" y="216738"/>
                  </a:lnTo>
                  <a:close/>
                </a:path>
                <a:path w="5913755" h="241300">
                  <a:moveTo>
                    <a:pt x="5779440" y="220573"/>
                  </a:moveTo>
                  <a:lnTo>
                    <a:pt x="5771553" y="219837"/>
                  </a:lnTo>
                  <a:lnTo>
                    <a:pt x="5763666" y="219100"/>
                  </a:lnTo>
                  <a:lnTo>
                    <a:pt x="5762206" y="230098"/>
                  </a:lnTo>
                  <a:lnTo>
                    <a:pt x="5778957" y="231660"/>
                  </a:lnTo>
                  <a:lnTo>
                    <a:pt x="5779440" y="220573"/>
                  </a:lnTo>
                  <a:close/>
                </a:path>
                <a:path w="5913755" h="241300">
                  <a:moveTo>
                    <a:pt x="5824271" y="224751"/>
                  </a:moveTo>
                  <a:lnTo>
                    <a:pt x="5816384" y="224015"/>
                  </a:lnTo>
                  <a:lnTo>
                    <a:pt x="5808497" y="223278"/>
                  </a:lnTo>
                  <a:lnTo>
                    <a:pt x="5806910" y="234264"/>
                  </a:lnTo>
                  <a:lnTo>
                    <a:pt x="5823661" y="235826"/>
                  </a:lnTo>
                  <a:lnTo>
                    <a:pt x="5824271" y="224751"/>
                  </a:lnTo>
                  <a:close/>
                </a:path>
                <a:path w="5913755" h="241300">
                  <a:moveTo>
                    <a:pt x="5869025" y="229692"/>
                  </a:moveTo>
                  <a:lnTo>
                    <a:pt x="5861151" y="228790"/>
                  </a:lnTo>
                  <a:lnTo>
                    <a:pt x="5853277" y="227888"/>
                  </a:lnTo>
                  <a:lnTo>
                    <a:pt x="5851576" y="238848"/>
                  </a:lnTo>
                  <a:lnTo>
                    <a:pt x="5868289" y="240766"/>
                  </a:lnTo>
                  <a:lnTo>
                    <a:pt x="5869025" y="229692"/>
                  </a:lnTo>
                  <a:close/>
                </a:path>
                <a:path w="5913755" h="241300">
                  <a:moveTo>
                    <a:pt x="5913755" y="234797"/>
                  </a:moveTo>
                  <a:lnTo>
                    <a:pt x="5898007" y="232994"/>
                  </a:lnTo>
                  <a:lnTo>
                    <a:pt x="5896686" y="240893"/>
                  </a:lnTo>
                  <a:lnTo>
                    <a:pt x="5913272" y="240893"/>
                  </a:lnTo>
                  <a:lnTo>
                    <a:pt x="5913755" y="2347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5230384" y="7265418"/>
              <a:ext cx="376555" cy="0"/>
            </a:xfrm>
            <a:custGeom>
              <a:avLst/>
              <a:gdLst/>
              <a:ahLst/>
              <a:cxnLst/>
              <a:rect l="l" t="t" r="r" b="b"/>
              <a:pathLst>
                <a:path w="376554" h="0">
                  <a:moveTo>
                    <a:pt x="0" y="0"/>
                  </a:moveTo>
                  <a:lnTo>
                    <a:pt x="376516" y="0"/>
                  </a:lnTo>
                </a:path>
              </a:pathLst>
            </a:custGeom>
            <a:ln w="18272">
              <a:solidFill>
                <a:srgbClr val="FFFFF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3515" y="7070928"/>
              <a:ext cx="5976620" cy="244475"/>
            </a:xfrm>
            <a:custGeom>
              <a:avLst/>
              <a:gdLst/>
              <a:ahLst/>
              <a:cxnLst/>
              <a:rect l="l" t="t" r="r" b="b"/>
              <a:pathLst>
                <a:path w="5976620" h="244475">
                  <a:moveTo>
                    <a:pt x="11925" y="5549"/>
                  </a:moveTo>
                  <a:lnTo>
                    <a:pt x="9398" y="1397"/>
                  </a:lnTo>
                  <a:lnTo>
                    <a:pt x="4762" y="0"/>
                  </a:lnTo>
                  <a:lnTo>
                    <a:pt x="1168" y="2032"/>
                  </a:lnTo>
                  <a:lnTo>
                    <a:pt x="0" y="5943"/>
                  </a:lnTo>
                  <a:lnTo>
                    <a:pt x="2641" y="10185"/>
                  </a:lnTo>
                  <a:lnTo>
                    <a:pt x="7391" y="11684"/>
                  </a:lnTo>
                  <a:lnTo>
                    <a:pt x="10871" y="9563"/>
                  </a:lnTo>
                  <a:lnTo>
                    <a:pt x="11925" y="5549"/>
                  </a:lnTo>
                  <a:close/>
                </a:path>
                <a:path w="5976620" h="244475">
                  <a:moveTo>
                    <a:pt x="47815" y="32867"/>
                  </a:moveTo>
                  <a:lnTo>
                    <a:pt x="45237" y="28752"/>
                  </a:lnTo>
                  <a:lnTo>
                    <a:pt x="40576" y="27393"/>
                  </a:lnTo>
                  <a:lnTo>
                    <a:pt x="36982" y="29451"/>
                  </a:lnTo>
                  <a:lnTo>
                    <a:pt x="35839" y="33362"/>
                  </a:lnTo>
                  <a:lnTo>
                    <a:pt x="38519" y="37566"/>
                  </a:lnTo>
                  <a:lnTo>
                    <a:pt x="43307" y="39014"/>
                  </a:lnTo>
                  <a:lnTo>
                    <a:pt x="46786" y="36868"/>
                  </a:lnTo>
                  <a:lnTo>
                    <a:pt x="47815" y="32867"/>
                  </a:lnTo>
                  <a:close/>
                </a:path>
                <a:path w="5976620" h="244475">
                  <a:moveTo>
                    <a:pt x="83769" y="60058"/>
                  </a:moveTo>
                  <a:lnTo>
                    <a:pt x="81191" y="55943"/>
                  </a:lnTo>
                  <a:lnTo>
                    <a:pt x="76542" y="54597"/>
                  </a:lnTo>
                  <a:lnTo>
                    <a:pt x="72961" y="56667"/>
                  </a:lnTo>
                  <a:lnTo>
                    <a:pt x="71831" y="60591"/>
                  </a:lnTo>
                  <a:lnTo>
                    <a:pt x="74523" y="64795"/>
                  </a:lnTo>
                  <a:lnTo>
                    <a:pt x="79298" y="66243"/>
                  </a:lnTo>
                  <a:lnTo>
                    <a:pt x="82765" y="64071"/>
                  </a:lnTo>
                  <a:lnTo>
                    <a:pt x="83769" y="60058"/>
                  </a:lnTo>
                  <a:close/>
                </a:path>
                <a:path w="5976620" h="244475">
                  <a:moveTo>
                    <a:pt x="119786" y="87198"/>
                  </a:moveTo>
                  <a:lnTo>
                    <a:pt x="117170" y="83121"/>
                  </a:lnTo>
                  <a:lnTo>
                    <a:pt x="112496" y="81788"/>
                  </a:lnTo>
                  <a:lnTo>
                    <a:pt x="108927" y="83883"/>
                  </a:lnTo>
                  <a:lnTo>
                    <a:pt x="107823" y="87807"/>
                  </a:lnTo>
                  <a:lnTo>
                    <a:pt x="110540" y="91998"/>
                  </a:lnTo>
                  <a:lnTo>
                    <a:pt x="115354" y="93383"/>
                  </a:lnTo>
                  <a:lnTo>
                    <a:pt x="118808" y="91198"/>
                  </a:lnTo>
                  <a:lnTo>
                    <a:pt x="119786" y="87198"/>
                  </a:lnTo>
                  <a:close/>
                </a:path>
                <a:path w="5976620" h="244475">
                  <a:moveTo>
                    <a:pt x="156095" y="113919"/>
                  </a:moveTo>
                  <a:lnTo>
                    <a:pt x="153479" y="109829"/>
                  </a:lnTo>
                  <a:lnTo>
                    <a:pt x="148793" y="108546"/>
                  </a:lnTo>
                  <a:lnTo>
                    <a:pt x="145237" y="110655"/>
                  </a:lnTo>
                  <a:lnTo>
                    <a:pt x="144157" y="114579"/>
                  </a:lnTo>
                  <a:lnTo>
                    <a:pt x="146900" y="118745"/>
                  </a:lnTo>
                  <a:lnTo>
                    <a:pt x="151701" y="120129"/>
                  </a:lnTo>
                  <a:lnTo>
                    <a:pt x="155143" y="117932"/>
                  </a:lnTo>
                  <a:lnTo>
                    <a:pt x="156095" y="113919"/>
                  </a:lnTo>
                  <a:close/>
                </a:path>
                <a:path w="5976620" h="244475">
                  <a:moveTo>
                    <a:pt x="192417" y="140639"/>
                  </a:moveTo>
                  <a:lnTo>
                    <a:pt x="189788" y="136550"/>
                  </a:lnTo>
                  <a:lnTo>
                    <a:pt x="185115" y="135267"/>
                  </a:lnTo>
                  <a:lnTo>
                    <a:pt x="181571" y="137388"/>
                  </a:lnTo>
                  <a:lnTo>
                    <a:pt x="180505" y="141338"/>
                  </a:lnTo>
                  <a:lnTo>
                    <a:pt x="183261" y="145503"/>
                  </a:lnTo>
                  <a:lnTo>
                    <a:pt x="188048" y="146888"/>
                  </a:lnTo>
                  <a:lnTo>
                    <a:pt x="191465" y="144678"/>
                  </a:lnTo>
                  <a:lnTo>
                    <a:pt x="192417" y="140639"/>
                  </a:lnTo>
                  <a:close/>
                </a:path>
                <a:path w="5976620" h="244475">
                  <a:moveTo>
                    <a:pt x="228955" y="167055"/>
                  </a:moveTo>
                  <a:lnTo>
                    <a:pt x="226275" y="163017"/>
                  </a:lnTo>
                  <a:lnTo>
                    <a:pt x="221576" y="161785"/>
                  </a:lnTo>
                  <a:lnTo>
                    <a:pt x="218033" y="163944"/>
                  </a:lnTo>
                  <a:lnTo>
                    <a:pt x="217004" y="167881"/>
                  </a:lnTo>
                  <a:lnTo>
                    <a:pt x="219798" y="172008"/>
                  </a:lnTo>
                  <a:lnTo>
                    <a:pt x="224612" y="173329"/>
                  </a:lnTo>
                  <a:lnTo>
                    <a:pt x="228028" y="171081"/>
                  </a:lnTo>
                  <a:lnTo>
                    <a:pt x="228955" y="167055"/>
                  </a:lnTo>
                  <a:close/>
                </a:path>
                <a:path w="5976620" h="244475">
                  <a:moveTo>
                    <a:pt x="265633" y="193281"/>
                  </a:moveTo>
                  <a:lnTo>
                    <a:pt x="262940" y="189230"/>
                  </a:lnTo>
                  <a:lnTo>
                    <a:pt x="258254" y="188010"/>
                  </a:lnTo>
                  <a:lnTo>
                    <a:pt x="254736" y="190169"/>
                  </a:lnTo>
                  <a:lnTo>
                    <a:pt x="253707" y="194132"/>
                  </a:lnTo>
                  <a:lnTo>
                    <a:pt x="256514" y="198259"/>
                  </a:lnTo>
                  <a:lnTo>
                    <a:pt x="261327" y="199580"/>
                  </a:lnTo>
                  <a:lnTo>
                    <a:pt x="264731" y="197319"/>
                  </a:lnTo>
                  <a:lnTo>
                    <a:pt x="265633" y="193281"/>
                  </a:lnTo>
                  <a:close/>
                </a:path>
                <a:path w="5976620" h="244475">
                  <a:moveTo>
                    <a:pt x="302361" y="219430"/>
                  </a:moveTo>
                  <a:lnTo>
                    <a:pt x="299631" y="215430"/>
                  </a:lnTo>
                  <a:lnTo>
                    <a:pt x="294932" y="214223"/>
                  </a:lnTo>
                  <a:lnTo>
                    <a:pt x="291426" y="216408"/>
                  </a:lnTo>
                  <a:lnTo>
                    <a:pt x="290423" y="220370"/>
                  </a:lnTo>
                  <a:lnTo>
                    <a:pt x="293255" y="224497"/>
                  </a:lnTo>
                  <a:lnTo>
                    <a:pt x="298094" y="225755"/>
                  </a:lnTo>
                  <a:lnTo>
                    <a:pt x="301485" y="223469"/>
                  </a:lnTo>
                  <a:lnTo>
                    <a:pt x="302361" y="219430"/>
                  </a:lnTo>
                  <a:close/>
                </a:path>
                <a:path w="5976620" h="244475">
                  <a:moveTo>
                    <a:pt x="4606722" y="237223"/>
                  </a:moveTo>
                  <a:lnTo>
                    <a:pt x="4604016" y="226466"/>
                  </a:lnTo>
                  <a:lnTo>
                    <a:pt x="4596231" y="228092"/>
                  </a:lnTo>
                  <a:lnTo>
                    <a:pt x="4588459" y="229755"/>
                  </a:lnTo>
                  <a:lnTo>
                    <a:pt x="4590212" y="240715"/>
                  </a:lnTo>
                  <a:lnTo>
                    <a:pt x="4598467" y="238950"/>
                  </a:lnTo>
                  <a:lnTo>
                    <a:pt x="4606722" y="237223"/>
                  </a:lnTo>
                  <a:close/>
                </a:path>
                <a:path w="5976620" h="244475">
                  <a:moveTo>
                    <a:pt x="4650943" y="228676"/>
                  </a:moveTo>
                  <a:lnTo>
                    <a:pt x="4648390" y="217893"/>
                  </a:lnTo>
                  <a:lnTo>
                    <a:pt x="4640580" y="219405"/>
                  </a:lnTo>
                  <a:lnTo>
                    <a:pt x="4632769" y="220929"/>
                  </a:lnTo>
                  <a:lnTo>
                    <a:pt x="4634382" y="231902"/>
                  </a:lnTo>
                  <a:lnTo>
                    <a:pt x="4650943" y="228676"/>
                  </a:lnTo>
                  <a:close/>
                </a:path>
                <a:path w="5976620" h="244475">
                  <a:moveTo>
                    <a:pt x="4695253" y="220675"/>
                  </a:moveTo>
                  <a:lnTo>
                    <a:pt x="4692840" y="209854"/>
                  </a:lnTo>
                  <a:lnTo>
                    <a:pt x="4685004" y="211213"/>
                  </a:lnTo>
                  <a:lnTo>
                    <a:pt x="4677168" y="212572"/>
                  </a:lnTo>
                  <a:lnTo>
                    <a:pt x="4678629" y="223570"/>
                  </a:lnTo>
                  <a:lnTo>
                    <a:pt x="4695253" y="220675"/>
                  </a:lnTo>
                  <a:close/>
                </a:path>
                <a:path w="5976620" h="244475">
                  <a:moveTo>
                    <a:pt x="4739652" y="213182"/>
                  </a:moveTo>
                  <a:lnTo>
                    <a:pt x="4737392" y="202311"/>
                  </a:lnTo>
                  <a:lnTo>
                    <a:pt x="4729531" y="203517"/>
                  </a:lnTo>
                  <a:lnTo>
                    <a:pt x="4721682" y="204800"/>
                  </a:lnTo>
                  <a:lnTo>
                    <a:pt x="4722990" y="215811"/>
                  </a:lnTo>
                  <a:lnTo>
                    <a:pt x="4731309" y="214452"/>
                  </a:lnTo>
                  <a:lnTo>
                    <a:pt x="4739652" y="213182"/>
                  </a:lnTo>
                  <a:close/>
                </a:path>
                <a:path w="5976620" h="244475">
                  <a:moveTo>
                    <a:pt x="4784166" y="206336"/>
                  </a:moveTo>
                  <a:lnTo>
                    <a:pt x="4782058" y="195453"/>
                  </a:lnTo>
                  <a:lnTo>
                    <a:pt x="4774196" y="196659"/>
                  </a:lnTo>
                  <a:lnTo>
                    <a:pt x="4766335" y="197866"/>
                  </a:lnTo>
                  <a:lnTo>
                    <a:pt x="4767491" y="208902"/>
                  </a:lnTo>
                  <a:lnTo>
                    <a:pt x="4784166" y="206336"/>
                  </a:lnTo>
                  <a:close/>
                </a:path>
                <a:path w="5976620" h="244475">
                  <a:moveTo>
                    <a:pt x="4828781" y="200228"/>
                  </a:moveTo>
                  <a:lnTo>
                    <a:pt x="4826825" y="189318"/>
                  </a:lnTo>
                  <a:lnTo>
                    <a:pt x="4818939" y="190360"/>
                  </a:lnTo>
                  <a:lnTo>
                    <a:pt x="4811052" y="191401"/>
                  </a:lnTo>
                  <a:lnTo>
                    <a:pt x="4812055" y="202450"/>
                  </a:lnTo>
                  <a:lnTo>
                    <a:pt x="4828781" y="200228"/>
                  </a:lnTo>
                  <a:close/>
                </a:path>
                <a:path w="5976620" h="244475">
                  <a:moveTo>
                    <a:pt x="4873447" y="194602"/>
                  </a:moveTo>
                  <a:lnTo>
                    <a:pt x="4871644" y="183642"/>
                  </a:lnTo>
                  <a:lnTo>
                    <a:pt x="4863744" y="184531"/>
                  </a:lnTo>
                  <a:lnTo>
                    <a:pt x="4855845" y="185407"/>
                  </a:lnTo>
                  <a:lnTo>
                    <a:pt x="4856683" y="196469"/>
                  </a:lnTo>
                  <a:lnTo>
                    <a:pt x="4873447" y="194602"/>
                  </a:lnTo>
                  <a:close/>
                </a:path>
                <a:path w="5976620" h="244475">
                  <a:moveTo>
                    <a:pt x="4918202" y="189598"/>
                  </a:moveTo>
                  <a:lnTo>
                    <a:pt x="4916551" y="178638"/>
                  </a:lnTo>
                  <a:lnTo>
                    <a:pt x="4908651" y="179514"/>
                  </a:lnTo>
                  <a:lnTo>
                    <a:pt x="4900752" y="180403"/>
                  </a:lnTo>
                  <a:lnTo>
                    <a:pt x="4901438" y="191465"/>
                  </a:lnTo>
                  <a:lnTo>
                    <a:pt x="4918202" y="189598"/>
                  </a:lnTo>
                  <a:close/>
                </a:path>
                <a:path w="5976620" h="244475">
                  <a:moveTo>
                    <a:pt x="4963033" y="185381"/>
                  </a:moveTo>
                  <a:lnTo>
                    <a:pt x="4961547" y="174396"/>
                  </a:lnTo>
                  <a:lnTo>
                    <a:pt x="4953622" y="175107"/>
                  </a:lnTo>
                  <a:lnTo>
                    <a:pt x="4945697" y="175818"/>
                  </a:lnTo>
                  <a:lnTo>
                    <a:pt x="4946243" y="186905"/>
                  </a:lnTo>
                  <a:lnTo>
                    <a:pt x="4963033" y="185381"/>
                  </a:lnTo>
                  <a:close/>
                </a:path>
                <a:path w="5976620" h="244475">
                  <a:moveTo>
                    <a:pt x="5007902" y="181622"/>
                  </a:moveTo>
                  <a:lnTo>
                    <a:pt x="5006568" y="170611"/>
                  </a:lnTo>
                  <a:lnTo>
                    <a:pt x="4998631" y="171157"/>
                  </a:lnTo>
                  <a:lnTo>
                    <a:pt x="4990693" y="171716"/>
                  </a:lnTo>
                  <a:lnTo>
                    <a:pt x="4991074" y="182791"/>
                  </a:lnTo>
                  <a:lnTo>
                    <a:pt x="5007902" y="181622"/>
                  </a:lnTo>
                  <a:close/>
                </a:path>
                <a:path w="5976620" h="244475">
                  <a:moveTo>
                    <a:pt x="5618378" y="195567"/>
                  </a:moveTo>
                  <a:lnTo>
                    <a:pt x="5610453" y="195033"/>
                  </a:lnTo>
                  <a:lnTo>
                    <a:pt x="5602529" y="194500"/>
                  </a:lnTo>
                  <a:lnTo>
                    <a:pt x="5601246" y="205524"/>
                  </a:lnTo>
                  <a:lnTo>
                    <a:pt x="5618048" y="206654"/>
                  </a:lnTo>
                  <a:lnTo>
                    <a:pt x="5618378" y="195567"/>
                  </a:lnTo>
                  <a:close/>
                </a:path>
                <a:path w="5976620" h="244475">
                  <a:moveTo>
                    <a:pt x="5663311" y="199326"/>
                  </a:moveTo>
                  <a:lnTo>
                    <a:pt x="5655411" y="198628"/>
                  </a:lnTo>
                  <a:lnTo>
                    <a:pt x="5647499" y="197929"/>
                  </a:lnTo>
                  <a:lnTo>
                    <a:pt x="5646090" y="208927"/>
                  </a:lnTo>
                  <a:lnTo>
                    <a:pt x="5662866" y="210413"/>
                  </a:lnTo>
                  <a:lnTo>
                    <a:pt x="5663311" y="199326"/>
                  </a:lnTo>
                  <a:close/>
                </a:path>
                <a:path w="5976620" h="244475">
                  <a:moveTo>
                    <a:pt x="5708231" y="203288"/>
                  </a:moveTo>
                  <a:lnTo>
                    <a:pt x="5700331" y="202590"/>
                  </a:lnTo>
                  <a:lnTo>
                    <a:pt x="5692419" y="201891"/>
                  </a:lnTo>
                  <a:lnTo>
                    <a:pt x="5690870" y="212877"/>
                  </a:lnTo>
                  <a:lnTo>
                    <a:pt x="5707659" y="214363"/>
                  </a:lnTo>
                  <a:lnTo>
                    <a:pt x="5708231" y="203288"/>
                  </a:lnTo>
                  <a:close/>
                </a:path>
                <a:path w="5976620" h="244475">
                  <a:moveTo>
                    <a:pt x="5753062" y="208203"/>
                  </a:moveTo>
                  <a:lnTo>
                    <a:pt x="5745175" y="207340"/>
                  </a:lnTo>
                  <a:lnTo>
                    <a:pt x="5737288" y="206476"/>
                  </a:lnTo>
                  <a:lnTo>
                    <a:pt x="5735612" y="217436"/>
                  </a:lnTo>
                  <a:lnTo>
                    <a:pt x="5752350" y="219278"/>
                  </a:lnTo>
                  <a:lnTo>
                    <a:pt x="5753062" y="208203"/>
                  </a:lnTo>
                  <a:close/>
                </a:path>
                <a:path w="5976620" h="244475">
                  <a:moveTo>
                    <a:pt x="5797880" y="213271"/>
                  </a:moveTo>
                  <a:lnTo>
                    <a:pt x="5790006" y="212242"/>
                  </a:lnTo>
                  <a:lnTo>
                    <a:pt x="5782119" y="211378"/>
                  </a:lnTo>
                  <a:lnTo>
                    <a:pt x="5780316" y="222326"/>
                  </a:lnTo>
                  <a:lnTo>
                    <a:pt x="5788685" y="223253"/>
                  </a:lnTo>
                  <a:lnTo>
                    <a:pt x="5797042" y="224345"/>
                  </a:lnTo>
                  <a:lnTo>
                    <a:pt x="5797880" y="213271"/>
                  </a:lnTo>
                  <a:close/>
                </a:path>
                <a:path w="5976620" h="244475">
                  <a:moveTo>
                    <a:pt x="5842584" y="219113"/>
                  </a:moveTo>
                  <a:lnTo>
                    <a:pt x="5834710" y="218084"/>
                  </a:lnTo>
                  <a:lnTo>
                    <a:pt x="5826836" y="217055"/>
                  </a:lnTo>
                  <a:lnTo>
                    <a:pt x="5824918" y="227990"/>
                  </a:lnTo>
                  <a:lnTo>
                    <a:pt x="5841619" y="230162"/>
                  </a:lnTo>
                  <a:lnTo>
                    <a:pt x="5842584" y="219113"/>
                  </a:lnTo>
                  <a:close/>
                </a:path>
                <a:path w="5976620" h="244475">
                  <a:moveTo>
                    <a:pt x="5887263" y="225234"/>
                  </a:moveTo>
                  <a:lnTo>
                    <a:pt x="5879414" y="224040"/>
                  </a:lnTo>
                  <a:lnTo>
                    <a:pt x="5871565" y="222859"/>
                  </a:lnTo>
                  <a:lnTo>
                    <a:pt x="5869521" y="233756"/>
                  </a:lnTo>
                  <a:lnTo>
                    <a:pt x="5886183" y="236270"/>
                  </a:lnTo>
                  <a:lnTo>
                    <a:pt x="5887263" y="225234"/>
                  </a:lnTo>
                  <a:close/>
                </a:path>
                <a:path w="5976620" h="244475">
                  <a:moveTo>
                    <a:pt x="5931840" y="231990"/>
                  </a:moveTo>
                  <a:lnTo>
                    <a:pt x="5923991" y="230797"/>
                  </a:lnTo>
                  <a:lnTo>
                    <a:pt x="5916142" y="229616"/>
                  </a:lnTo>
                  <a:lnTo>
                    <a:pt x="5913983" y="240487"/>
                  </a:lnTo>
                  <a:lnTo>
                    <a:pt x="5930633" y="243014"/>
                  </a:lnTo>
                  <a:lnTo>
                    <a:pt x="5931840" y="231990"/>
                  </a:lnTo>
                  <a:close/>
                </a:path>
                <a:path w="5976620" h="244475">
                  <a:moveTo>
                    <a:pt x="5976366" y="239102"/>
                  </a:moveTo>
                  <a:lnTo>
                    <a:pt x="5960719" y="236410"/>
                  </a:lnTo>
                  <a:lnTo>
                    <a:pt x="5959068" y="244271"/>
                  </a:lnTo>
                  <a:lnTo>
                    <a:pt x="5975743" y="244271"/>
                  </a:lnTo>
                  <a:lnTo>
                    <a:pt x="5976366" y="23910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5069299" y="7241415"/>
              <a:ext cx="422275" cy="0"/>
            </a:xfrm>
            <a:custGeom>
              <a:avLst/>
              <a:gdLst/>
              <a:ahLst/>
              <a:cxnLst/>
              <a:rect l="l" t="t" r="r" b="b"/>
              <a:pathLst>
                <a:path w="422275" h="0">
                  <a:moveTo>
                    <a:pt x="0" y="0"/>
                  </a:moveTo>
                  <a:lnTo>
                    <a:pt x="422262" y="0"/>
                  </a:lnTo>
                </a:path>
              </a:pathLst>
            </a:custGeom>
            <a:ln w="18414">
              <a:solidFill>
                <a:srgbClr val="FFFFF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468363" y="7036244"/>
              <a:ext cx="5516245" cy="274320"/>
            </a:xfrm>
            <a:custGeom>
              <a:avLst/>
              <a:gdLst/>
              <a:ahLst/>
              <a:cxnLst/>
              <a:rect l="l" t="t" r="r" b="b"/>
              <a:pathLst>
                <a:path w="5516245" h="274320">
                  <a:moveTo>
                    <a:pt x="134251" y="39217"/>
                  </a:moveTo>
                  <a:lnTo>
                    <a:pt x="108102" y="3759"/>
                  </a:lnTo>
                  <a:lnTo>
                    <a:pt x="95973" y="2705"/>
                  </a:lnTo>
                  <a:lnTo>
                    <a:pt x="95973" y="29819"/>
                  </a:lnTo>
                  <a:lnTo>
                    <a:pt x="95973" y="51549"/>
                  </a:lnTo>
                  <a:lnTo>
                    <a:pt x="92303" y="54190"/>
                  </a:lnTo>
                  <a:lnTo>
                    <a:pt x="36957" y="54190"/>
                  </a:lnTo>
                  <a:lnTo>
                    <a:pt x="36957" y="27165"/>
                  </a:lnTo>
                  <a:lnTo>
                    <a:pt x="92303" y="27165"/>
                  </a:lnTo>
                  <a:lnTo>
                    <a:pt x="95973" y="29819"/>
                  </a:lnTo>
                  <a:lnTo>
                    <a:pt x="95973" y="2705"/>
                  </a:lnTo>
                  <a:lnTo>
                    <a:pt x="83464" y="1612"/>
                  </a:lnTo>
                  <a:lnTo>
                    <a:pt x="0" y="1612"/>
                  </a:lnTo>
                  <a:lnTo>
                    <a:pt x="0" y="107213"/>
                  </a:lnTo>
                  <a:lnTo>
                    <a:pt x="3835" y="108381"/>
                  </a:lnTo>
                  <a:lnTo>
                    <a:pt x="36957" y="108381"/>
                  </a:lnTo>
                  <a:lnTo>
                    <a:pt x="36957" y="79590"/>
                  </a:lnTo>
                  <a:lnTo>
                    <a:pt x="83616" y="79590"/>
                  </a:lnTo>
                  <a:lnTo>
                    <a:pt x="123672" y="70713"/>
                  </a:lnTo>
                  <a:lnTo>
                    <a:pt x="134251" y="41998"/>
                  </a:lnTo>
                  <a:lnTo>
                    <a:pt x="134251" y="39217"/>
                  </a:lnTo>
                  <a:close/>
                </a:path>
                <a:path w="5516245" h="274320">
                  <a:moveTo>
                    <a:pt x="300875" y="53606"/>
                  </a:moveTo>
                  <a:lnTo>
                    <a:pt x="297992" y="29337"/>
                  </a:lnTo>
                  <a:lnTo>
                    <a:pt x="297903" y="28486"/>
                  </a:lnTo>
                  <a:lnTo>
                    <a:pt x="297853" y="28130"/>
                  </a:lnTo>
                  <a:lnTo>
                    <a:pt x="286766" y="11607"/>
                  </a:lnTo>
                  <a:lnTo>
                    <a:pt x="264541" y="2679"/>
                  </a:lnTo>
                  <a:lnTo>
                    <a:pt x="261721" y="2476"/>
                  </a:lnTo>
                  <a:lnTo>
                    <a:pt x="261721" y="53606"/>
                  </a:lnTo>
                  <a:lnTo>
                    <a:pt x="261721" y="56248"/>
                  </a:lnTo>
                  <a:lnTo>
                    <a:pt x="260756" y="69405"/>
                  </a:lnTo>
                  <a:lnTo>
                    <a:pt x="256362" y="77012"/>
                  </a:lnTo>
                  <a:lnTo>
                    <a:pt x="246253" y="80518"/>
                  </a:lnTo>
                  <a:lnTo>
                    <a:pt x="228155" y="81356"/>
                  </a:lnTo>
                  <a:lnTo>
                    <a:pt x="224917" y="81356"/>
                  </a:lnTo>
                  <a:lnTo>
                    <a:pt x="206756" y="80518"/>
                  </a:lnTo>
                  <a:lnTo>
                    <a:pt x="196646" y="77012"/>
                  </a:lnTo>
                  <a:lnTo>
                    <a:pt x="192290" y="69405"/>
                  </a:lnTo>
                  <a:lnTo>
                    <a:pt x="191350" y="56248"/>
                  </a:lnTo>
                  <a:lnTo>
                    <a:pt x="191350" y="53606"/>
                  </a:lnTo>
                  <a:lnTo>
                    <a:pt x="192290" y="40449"/>
                  </a:lnTo>
                  <a:lnTo>
                    <a:pt x="196646" y="32842"/>
                  </a:lnTo>
                  <a:lnTo>
                    <a:pt x="206756" y="29337"/>
                  </a:lnTo>
                  <a:lnTo>
                    <a:pt x="224917" y="28486"/>
                  </a:lnTo>
                  <a:lnTo>
                    <a:pt x="228155" y="28486"/>
                  </a:lnTo>
                  <a:lnTo>
                    <a:pt x="246253" y="29337"/>
                  </a:lnTo>
                  <a:lnTo>
                    <a:pt x="256362" y="32842"/>
                  </a:lnTo>
                  <a:lnTo>
                    <a:pt x="260756" y="40449"/>
                  </a:lnTo>
                  <a:lnTo>
                    <a:pt x="261721" y="53606"/>
                  </a:lnTo>
                  <a:lnTo>
                    <a:pt x="261721" y="2476"/>
                  </a:lnTo>
                  <a:lnTo>
                    <a:pt x="228155" y="0"/>
                  </a:lnTo>
                  <a:lnTo>
                    <a:pt x="224917" y="0"/>
                  </a:lnTo>
                  <a:lnTo>
                    <a:pt x="188531" y="2679"/>
                  </a:lnTo>
                  <a:lnTo>
                    <a:pt x="166319" y="11607"/>
                  </a:lnTo>
                  <a:lnTo>
                    <a:pt x="155232" y="28130"/>
                  </a:lnTo>
                  <a:lnTo>
                    <a:pt x="152209" y="53606"/>
                  </a:lnTo>
                  <a:lnTo>
                    <a:pt x="152209" y="56248"/>
                  </a:lnTo>
                  <a:lnTo>
                    <a:pt x="166319" y="98196"/>
                  </a:lnTo>
                  <a:lnTo>
                    <a:pt x="224917" y="109855"/>
                  </a:lnTo>
                  <a:lnTo>
                    <a:pt x="228155" y="109855"/>
                  </a:lnTo>
                  <a:lnTo>
                    <a:pt x="286766" y="98196"/>
                  </a:lnTo>
                  <a:lnTo>
                    <a:pt x="300875" y="56248"/>
                  </a:lnTo>
                  <a:lnTo>
                    <a:pt x="300875" y="53606"/>
                  </a:lnTo>
                  <a:close/>
                </a:path>
                <a:path w="5516245" h="274320">
                  <a:moveTo>
                    <a:pt x="458368" y="108381"/>
                  </a:moveTo>
                  <a:lnTo>
                    <a:pt x="435889" y="78130"/>
                  </a:lnTo>
                  <a:lnTo>
                    <a:pt x="432612" y="73723"/>
                  </a:lnTo>
                  <a:lnTo>
                    <a:pt x="443293" y="68910"/>
                  </a:lnTo>
                  <a:lnTo>
                    <a:pt x="450291" y="61620"/>
                  </a:lnTo>
                  <a:lnTo>
                    <a:pt x="453555" y="53162"/>
                  </a:lnTo>
                  <a:lnTo>
                    <a:pt x="454113" y="51727"/>
                  </a:lnTo>
                  <a:lnTo>
                    <a:pt x="444703" y="10375"/>
                  </a:lnTo>
                  <a:lnTo>
                    <a:pt x="417004" y="2705"/>
                  </a:lnTo>
                  <a:lnTo>
                    <a:pt x="417004" y="29375"/>
                  </a:lnTo>
                  <a:lnTo>
                    <a:pt x="417004" y="50520"/>
                  </a:lnTo>
                  <a:lnTo>
                    <a:pt x="413181" y="53162"/>
                  </a:lnTo>
                  <a:lnTo>
                    <a:pt x="357974" y="53162"/>
                  </a:lnTo>
                  <a:lnTo>
                    <a:pt x="357974" y="26733"/>
                  </a:lnTo>
                  <a:lnTo>
                    <a:pt x="413181" y="26733"/>
                  </a:lnTo>
                  <a:lnTo>
                    <a:pt x="417004" y="29375"/>
                  </a:lnTo>
                  <a:lnTo>
                    <a:pt x="417004" y="2705"/>
                  </a:lnTo>
                  <a:lnTo>
                    <a:pt x="404342" y="1612"/>
                  </a:lnTo>
                  <a:lnTo>
                    <a:pt x="321030" y="1612"/>
                  </a:lnTo>
                  <a:lnTo>
                    <a:pt x="321030" y="107213"/>
                  </a:lnTo>
                  <a:lnTo>
                    <a:pt x="324853" y="108381"/>
                  </a:lnTo>
                  <a:lnTo>
                    <a:pt x="357974" y="108381"/>
                  </a:lnTo>
                  <a:lnTo>
                    <a:pt x="357974" y="78130"/>
                  </a:lnTo>
                  <a:lnTo>
                    <a:pt x="395808" y="78130"/>
                  </a:lnTo>
                  <a:lnTo>
                    <a:pt x="410375" y="99860"/>
                  </a:lnTo>
                  <a:lnTo>
                    <a:pt x="415239" y="107213"/>
                  </a:lnTo>
                  <a:lnTo>
                    <a:pt x="416420" y="108381"/>
                  </a:lnTo>
                  <a:lnTo>
                    <a:pt x="458368" y="108381"/>
                  </a:lnTo>
                  <a:close/>
                </a:path>
                <a:path w="5516245" h="274320">
                  <a:moveTo>
                    <a:pt x="604824" y="20853"/>
                  </a:moveTo>
                  <a:lnTo>
                    <a:pt x="583628" y="1612"/>
                  </a:lnTo>
                  <a:lnTo>
                    <a:pt x="468515" y="1612"/>
                  </a:lnTo>
                  <a:lnTo>
                    <a:pt x="468515" y="10871"/>
                  </a:lnTo>
                  <a:lnTo>
                    <a:pt x="469252" y="20853"/>
                  </a:lnTo>
                  <a:lnTo>
                    <a:pt x="469265" y="21056"/>
                  </a:lnTo>
                  <a:lnTo>
                    <a:pt x="472274" y="26873"/>
                  </a:lnTo>
                  <a:lnTo>
                    <a:pt x="478701" y="29489"/>
                  </a:lnTo>
                  <a:lnTo>
                    <a:pt x="489712" y="30099"/>
                  </a:lnTo>
                  <a:lnTo>
                    <a:pt x="517677" y="30099"/>
                  </a:lnTo>
                  <a:lnTo>
                    <a:pt x="517677" y="107213"/>
                  </a:lnTo>
                  <a:lnTo>
                    <a:pt x="521500" y="108381"/>
                  </a:lnTo>
                  <a:lnTo>
                    <a:pt x="555650" y="108381"/>
                  </a:lnTo>
                  <a:lnTo>
                    <a:pt x="555650" y="30099"/>
                  </a:lnTo>
                  <a:lnTo>
                    <a:pt x="604824" y="30099"/>
                  </a:lnTo>
                  <a:lnTo>
                    <a:pt x="604824" y="20853"/>
                  </a:lnTo>
                  <a:close/>
                </a:path>
                <a:path w="5516245" h="274320">
                  <a:moveTo>
                    <a:pt x="748182" y="108381"/>
                  </a:moveTo>
                  <a:lnTo>
                    <a:pt x="705954" y="29222"/>
                  </a:lnTo>
                  <a:lnTo>
                    <a:pt x="698436" y="15125"/>
                  </a:lnTo>
                  <a:lnTo>
                    <a:pt x="694143" y="8242"/>
                  </a:lnTo>
                  <a:lnTo>
                    <a:pt x="689559" y="4127"/>
                  </a:lnTo>
                  <a:lnTo>
                    <a:pt x="683818" y="2222"/>
                  </a:lnTo>
                  <a:lnTo>
                    <a:pt x="685012" y="2222"/>
                  </a:lnTo>
                  <a:lnTo>
                    <a:pt x="675030" y="1612"/>
                  </a:lnTo>
                  <a:lnTo>
                    <a:pt x="648385" y="1612"/>
                  </a:lnTo>
                  <a:lnTo>
                    <a:pt x="591273" y="108381"/>
                  </a:lnTo>
                  <a:lnTo>
                    <a:pt x="627341" y="108381"/>
                  </a:lnTo>
                  <a:lnTo>
                    <a:pt x="630135" y="107645"/>
                  </a:lnTo>
                  <a:lnTo>
                    <a:pt x="667956" y="29222"/>
                  </a:lnTo>
                  <a:lnTo>
                    <a:pt x="683717" y="61976"/>
                  </a:lnTo>
                  <a:lnTo>
                    <a:pt x="665022" y="61976"/>
                  </a:lnTo>
                  <a:lnTo>
                    <a:pt x="652957" y="87083"/>
                  </a:lnTo>
                  <a:lnTo>
                    <a:pt x="695782" y="87083"/>
                  </a:lnTo>
                  <a:lnTo>
                    <a:pt x="701967" y="99720"/>
                  </a:lnTo>
                  <a:lnTo>
                    <a:pt x="705802" y="107645"/>
                  </a:lnTo>
                  <a:lnTo>
                    <a:pt x="708596" y="108381"/>
                  </a:lnTo>
                  <a:lnTo>
                    <a:pt x="748182" y="108381"/>
                  </a:lnTo>
                  <a:close/>
                </a:path>
                <a:path w="5516245" h="274320">
                  <a:moveTo>
                    <a:pt x="883018" y="80187"/>
                  </a:moveTo>
                  <a:lnTo>
                    <a:pt x="822667" y="80187"/>
                  </a:lnTo>
                  <a:lnTo>
                    <a:pt x="806323" y="79451"/>
                  </a:lnTo>
                  <a:lnTo>
                    <a:pt x="797179" y="76187"/>
                  </a:lnTo>
                  <a:lnTo>
                    <a:pt x="793203" y="68783"/>
                  </a:lnTo>
                  <a:lnTo>
                    <a:pt x="792403" y="56680"/>
                  </a:lnTo>
                  <a:lnTo>
                    <a:pt x="792416" y="53009"/>
                  </a:lnTo>
                  <a:lnTo>
                    <a:pt x="793203" y="41071"/>
                  </a:lnTo>
                  <a:lnTo>
                    <a:pt x="797179" y="33667"/>
                  </a:lnTo>
                  <a:lnTo>
                    <a:pt x="806323" y="30403"/>
                  </a:lnTo>
                  <a:lnTo>
                    <a:pt x="822667" y="29667"/>
                  </a:lnTo>
                  <a:lnTo>
                    <a:pt x="881253" y="29667"/>
                  </a:lnTo>
                  <a:lnTo>
                    <a:pt x="881253" y="20408"/>
                  </a:lnTo>
                  <a:lnTo>
                    <a:pt x="880503" y="10223"/>
                  </a:lnTo>
                  <a:lnTo>
                    <a:pt x="877493" y="4406"/>
                  </a:lnTo>
                  <a:lnTo>
                    <a:pt x="871067" y="1778"/>
                  </a:lnTo>
                  <a:lnTo>
                    <a:pt x="860056" y="1168"/>
                  </a:lnTo>
                  <a:lnTo>
                    <a:pt x="822667" y="1168"/>
                  </a:lnTo>
                  <a:lnTo>
                    <a:pt x="788276" y="3797"/>
                  </a:lnTo>
                  <a:lnTo>
                    <a:pt x="767003" y="12496"/>
                  </a:lnTo>
                  <a:lnTo>
                    <a:pt x="756196" y="28498"/>
                  </a:lnTo>
                  <a:lnTo>
                    <a:pt x="753186" y="53009"/>
                  </a:lnTo>
                  <a:lnTo>
                    <a:pt x="753186" y="56680"/>
                  </a:lnTo>
                  <a:lnTo>
                    <a:pt x="755840" y="82156"/>
                  </a:lnTo>
                  <a:lnTo>
                    <a:pt x="766051" y="98107"/>
                  </a:lnTo>
                  <a:lnTo>
                    <a:pt x="787158" y="106337"/>
                  </a:lnTo>
                  <a:lnTo>
                    <a:pt x="822528" y="108673"/>
                  </a:lnTo>
                  <a:lnTo>
                    <a:pt x="861822" y="108673"/>
                  </a:lnTo>
                  <a:lnTo>
                    <a:pt x="872832" y="108064"/>
                  </a:lnTo>
                  <a:lnTo>
                    <a:pt x="879259" y="105448"/>
                  </a:lnTo>
                  <a:lnTo>
                    <a:pt x="882269" y="99631"/>
                  </a:lnTo>
                  <a:lnTo>
                    <a:pt x="883018" y="89433"/>
                  </a:lnTo>
                  <a:lnTo>
                    <a:pt x="883018" y="80187"/>
                  </a:lnTo>
                  <a:close/>
                </a:path>
                <a:path w="5516245" h="274320">
                  <a:moveTo>
                    <a:pt x="1048905" y="53606"/>
                  </a:moveTo>
                  <a:lnTo>
                    <a:pt x="1046022" y="29337"/>
                  </a:lnTo>
                  <a:lnTo>
                    <a:pt x="1045933" y="28486"/>
                  </a:lnTo>
                  <a:lnTo>
                    <a:pt x="1045883" y="28130"/>
                  </a:lnTo>
                  <a:lnTo>
                    <a:pt x="1034796" y="11607"/>
                  </a:lnTo>
                  <a:lnTo>
                    <a:pt x="1012571" y="2679"/>
                  </a:lnTo>
                  <a:lnTo>
                    <a:pt x="1009738" y="2476"/>
                  </a:lnTo>
                  <a:lnTo>
                    <a:pt x="1009738" y="53606"/>
                  </a:lnTo>
                  <a:lnTo>
                    <a:pt x="1009738" y="56248"/>
                  </a:lnTo>
                  <a:lnTo>
                    <a:pt x="1008786" y="69405"/>
                  </a:lnTo>
                  <a:lnTo>
                    <a:pt x="1004392" y="77012"/>
                  </a:lnTo>
                  <a:lnTo>
                    <a:pt x="994283" y="80518"/>
                  </a:lnTo>
                  <a:lnTo>
                    <a:pt x="976185" y="81356"/>
                  </a:lnTo>
                  <a:lnTo>
                    <a:pt x="972947" y="81356"/>
                  </a:lnTo>
                  <a:lnTo>
                    <a:pt x="954786" y="80518"/>
                  </a:lnTo>
                  <a:lnTo>
                    <a:pt x="944689" y="77012"/>
                  </a:lnTo>
                  <a:lnTo>
                    <a:pt x="940333" y="69405"/>
                  </a:lnTo>
                  <a:lnTo>
                    <a:pt x="939393" y="56248"/>
                  </a:lnTo>
                  <a:lnTo>
                    <a:pt x="939393" y="53606"/>
                  </a:lnTo>
                  <a:lnTo>
                    <a:pt x="940333" y="40449"/>
                  </a:lnTo>
                  <a:lnTo>
                    <a:pt x="944689" y="32842"/>
                  </a:lnTo>
                  <a:lnTo>
                    <a:pt x="954786" y="29337"/>
                  </a:lnTo>
                  <a:lnTo>
                    <a:pt x="972947" y="28486"/>
                  </a:lnTo>
                  <a:lnTo>
                    <a:pt x="976185" y="28486"/>
                  </a:lnTo>
                  <a:lnTo>
                    <a:pt x="994283" y="29337"/>
                  </a:lnTo>
                  <a:lnTo>
                    <a:pt x="1004392" y="32842"/>
                  </a:lnTo>
                  <a:lnTo>
                    <a:pt x="1008786" y="40449"/>
                  </a:lnTo>
                  <a:lnTo>
                    <a:pt x="1009738" y="53606"/>
                  </a:lnTo>
                  <a:lnTo>
                    <a:pt x="1009738" y="2476"/>
                  </a:lnTo>
                  <a:lnTo>
                    <a:pt x="976185" y="0"/>
                  </a:lnTo>
                  <a:lnTo>
                    <a:pt x="972947" y="0"/>
                  </a:lnTo>
                  <a:lnTo>
                    <a:pt x="936561" y="2679"/>
                  </a:lnTo>
                  <a:lnTo>
                    <a:pt x="914336" y="11607"/>
                  </a:lnTo>
                  <a:lnTo>
                    <a:pt x="903249" y="28130"/>
                  </a:lnTo>
                  <a:lnTo>
                    <a:pt x="900226" y="53606"/>
                  </a:lnTo>
                  <a:lnTo>
                    <a:pt x="900226" y="56248"/>
                  </a:lnTo>
                  <a:lnTo>
                    <a:pt x="914336" y="98196"/>
                  </a:lnTo>
                  <a:lnTo>
                    <a:pt x="972947" y="109855"/>
                  </a:lnTo>
                  <a:lnTo>
                    <a:pt x="976185" y="109855"/>
                  </a:lnTo>
                  <a:lnTo>
                    <a:pt x="1034796" y="98196"/>
                  </a:lnTo>
                  <a:lnTo>
                    <a:pt x="1048905" y="56248"/>
                  </a:lnTo>
                  <a:lnTo>
                    <a:pt x="1048905" y="53606"/>
                  </a:lnTo>
                  <a:close/>
                </a:path>
                <a:path w="5516245" h="274320">
                  <a:moveTo>
                    <a:pt x="1215517" y="53606"/>
                  </a:moveTo>
                  <a:lnTo>
                    <a:pt x="1201407" y="11607"/>
                  </a:lnTo>
                  <a:lnTo>
                    <a:pt x="1176362" y="2476"/>
                  </a:lnTo>
                  <a:lnTo>
                    <a:pt x="1176362" y="53606"/>
                  </a:lnTo>
                  <a:lnTo>
                    <a:pt x="1176362" y="56248"/>
                  </a:lnTo>
                  <a:lnTo>
                    <a:pt x="1175410" y="69405"/>
                  </a:lnTo>
                  <a:lnTo>
                    <a:pt x="1171016" y="77012"/>
                  </a:lnTo>
                  <a:lnTo>
                    <a:pt x="1160907" y="80518"/>
                  </a:lnTo>
                  <a:lnTo>
                    <a:pt x="1142809" y="81356"/>
                  </a:lnTo>
                  <a:lnTo>
                    <a:pt x="1139571" y="81356"/>
                  </a:lnTo>
                  <a:lnTo>
                    <a:pt x="1121410" y="80518"/>
                  </a:lnTo>
                  <a:lnTo>
                    <a:pt x="1111300" y="77012"/>
                  </a:lnTo>
                  <a:lnTo>
                    <a:pt x="1106944" y="69405"/>
                  </a:lnTo>
                  <a:lnTo>
                    <a:pt x="1106004" y="56248"/>
                  </a:lnTo>
                  <a:lnTo>
                    <a:pt x="1106004" y="53606"/>
                  </a:lnTo>
                  <a:lnTo>
                    <a:pt x="1106944" y="40449"/>
                  </a:lnTo>
                  <a:lnTo>
                    <a:pt x="1111300" y="32842"/>
                  </a:lnTo>
                  <a:lnTo>
                    <a:pt x="1121410" y="29337"/>
                  </a:lnTo>
                  <a:lnTo>
                    <a:pt x="1139571" y="28486"/>
                  </a:lnTo>
                  <a:lnTo>
                    <a:pt x="1142809" y="28486"/>
                  </a:lnTo>
                  <a:lnTo>
                    <a:pt x="1160907" y="29337"/>
                  </a:lnTo>
                  <a:lnTo>
                    <a:pt x="1171016" y="32842"/>
                  </a:lnTo>
                  <a:lnTo>
                    <a:pt x="1175410" y="40449"/>
                  </a:lnTo>
                  <a:lnTo>
                    <a:pt x="1176362" y="53606"/>
                  </a:lnTo>
                  <a:lnTo>
                    <a:pt x="1176362" y="2476"/>
                  </a:lnTo>
                  <a:lnTo>
                    <a:pt x="1142809" y="0"/>
                  </a:lnTo>
                  <a:lnTo>
                    <a:pt x="1139571" y="0"/>
                  </a:lnTo>
                  <a:lnTo>
                    <a:pt x="1103185" y="2679"/>
                  </a:lnTo>
                  <a:lnTo>
                    <a:pt x="1080960" y="11607"/>
                  </a:lnTo>
                  <a:lnTo>
                    <a:pt x="1069873" y="28130"/>
                  </a:lnTo>
                  <a:lnTo>
                    <a:pt x="1066850" y="53606"/>
                  </a:lnTo>
                  <a:lnTo>
                    <a:pt x="1066850" y="56248"/>
                  </a:lnTo>
                  <a:lnTo>
                    <a:pt x="1080960" y="98196"/>
                  </a:lnTo>
                  <a:lnTo>
                    <a:pt x="1139571" y="109855"/>
                  </a:lnTo>
                  <a:lnTo>
                    <a:pt x="1142809" y="109855"/>
                  </a:lnTo>
                  <a:lnTo>
                    <a:pt x="1201407" y="98196"/>
                  </a:lnTo>
                  <a:lnTo>
                    <a:pt x="1215517" y="56248"/>
                  </a:lnTo>
                  <a:lnTo>
                    <a:pt x="1215517" y="53606"/>
                  </a:lnTo>
                  <a:close/>
                </a:path>
                <a:path w="5516245" h="274320">
                  <a:moveTo>
                    <a:pt x="1347114" y="79895"/>
                  </a:moveTo>
                  <a:lnTo>
                    <a:pt x="1273505" y="79895"/>
                  </a:lnTo>
                  <a:lnTo>
                    <a:pt x="1273505" y="2794"/>
                  </a:lnTo>
                  <a:lnTo>
                    <a:pt x="1269682" y="1612"/>
                  </a:lnTo>
                  <a:lnTo>
                    <a:pt x="1235684" y="1612"/>
                  </a:lnTo>
                  <a:lnTo>
                    <a:pt x="1235684" y="108381"/>
                  </a:lnTo>
                  <a:lnTo>
                    <a:pt x="1325918" y="108381"/>
                  </a:lnTo>
                  <a:lnTo>
                    <a:pt x="1336929" y="107772"/>
                  </a:lnTo>
                  <a:lnTo>
                    <a:pt x="1343355" y="105156"/>
                  </a:lnTo>
                  <a:lnTo>
                    <a:pt x="1346365" y="99339"/>
                  </a:lnTo>
                  <a:lnTo>
                    <a:pt x="1347114" y="89154"/>
                  </a:lnTo>
                  <a:lnTo>
                    <a:pt x="1347114" y="79895"/>
                  </a:lnTo>
                  <a:close/>
                </a:path>
                <a:path w="5516245" h="274320">
                  <a:moveTo>
                    <a:pt x="1367904" y="103936"/>
                  </a:moveTo>
                  <a:lnTo>
                    <a:pt x="1367675" y="103581"/>
                  </a:lnTo>
                  <a:lnTo>
                    <a:pt x="1367548" y="103174"/>
                  </a:lnTo>
                  <a:lnTo>
                    <a:pt x="1366964" y="100507"/>
                  </a:lnTo>
                  <a:lnTo>
                    <a:pt x="1366901" y="100215"/>
                  </a:lnTo>
                  <a:lnTo>
                    <a:pt x="1366774" y="100037"/>
                  </a:lnTo>
                  <a:lnTo>
                    <a:pt x="1366367" y="99504"/>
                  </a:lnTo>
                  <a:lnTo>
                    <a:pt x="1365415" y="99034"/>
                  </a:lnTo>
                  <a:lnTo>
                    <a:pt x="1366608" y="98679"/>
                  </a:lnTo>
                  <a:lnTo>
                    <a:pt x="1366850" y="98437"/>
                  </a:lnTo>
                  <a:lnTo>
                    <a:pt x="1367434" y="97840"/>
                  </a:lnTo>
                  <a:lnTo>
                    <a:pt x="1367332" y="95656"/>
                  </a:lnTo>
                  <a:lnTo>
                    <a:pt x="1367015" y="95059"/>
                  </a:lnTo>
                  <a:lnTo>
                    <a:pt x="1366481" y="94653"/>
                  </a:lnTo>
                  <a:lnTo>
                    <a:pt x="1365770" y="94234"/>
                  </a:lnTo>
                  <a:lnTo>
                    <a:pt x="1365262" y="94056"/>
                  </a:lnTo>
                  <a:lnTo>
                    <a:pt x="1365008" y="94056"/>
                  </a:lnTo>
                  <a:lnTo>
                    <a:pt x="1365008" y="96126"/>
                  </a:lnTo>
                  <a:lnTo>
                    <a:pt x="1365008" y="98018"/>
                  </a:lnTo>
                  <a:lnTo>
                    <a:pt x="1363992" y="98437"/>
                  </a:lnTo>
                  <a:lnTo>
                    <a:pt x="1361681" y="98437"/>
                  </a:lnTo>
                  <a:lnTo>
                    <a:pt x="1361681" y="95656"/>
                  </a:lnTo>
                  <a:lnTo>
                    <a:pt x="1364475" y="95656"/>
                  </a:lnTo>
                  <a:lnTo>
                    <a:pt x="1365008" y="96126"/>
                  </a:lnTo>
                  <a:lnTo>
                    <a:pt x="1365008" y="94056"/>
                  </a:lnTo>
                  <a:lnTo>
                    <a:pt x="1360258" y="94056"/>
                  </a:lnTo>
                  <a:lnTo>
                    <a:pt x="1359369" y="94234"/>
                  </a:lnTo>
                  <a:lnTo>
                    <a:pt x="1359369" y="103936"/>
                  </a:lnTo>
                  <a:lnTo>
                    <a:pt x="1361617" y="103936"/>
                  </a:lnTo>
                  <a:lnTo>
                    <a:pt x="1361617" y="100037"/>
                  </a:lnTo>
                  <a:lnTo>
                    <a:pt x="1363941" y="100037"/>
                  </a:lnTo>
                  <a:lnTo>
                    <a:pt x="1364526" y="100507"/>
                  </a:lnTo>
                  <a:lnTo>
                    <a:pt x="1364703" y="101574"/>
                  </a:lnTo>
                  <a:lnTo>
                    <a:pt x="1365008" y="102704"/>
                  </a:lnTo>
                  <a:lnTo>
                    <a:pt x="1365072" y="102997"/>
                  </a:lnTo>
                  <a:lnTo>
                    <a:pt x="1365186" y="103581"/>
                  </a:lnTo>
                  <a:lnTo>
                    <a:pt x="1365478" y="103936"/>
                  </a:lnTo>
                  <a:lnTo>
                    <a:pt x="1367904" y="103936"/>
                  </a:lnTo>
                  <a:close/>
                </a:path>
                <a:path w="5516245" h="274320">
                  <a:moveTo>
                    <a:pt x="1373124" y="93459"/>
                  </a:moveTo>
                  <a:lnTo>
                    <a:pt x="1370761" y="91097"/>
                  </a:lnTo>
                  <a:lnTo>
                    <a:pt x="1370647" y="94653"/>
                  </a:lnTo>
                  <a:lnTo>
                    <a:pt x="1370647" y="103174"/>
                  </a:lnTo>
                  <a:lnTo>
                    <a:pt x="1367497" y="106603"/>
                  </a:lnTo>
                  <a:lnTo>
                    <a:pt x="1358836" y="106603"/>
                  </a:lnTo>
                  <a:lnTo>
                    <a:pt x="1355636" y="103174"/>
                  </a:lnTo>
                  <a:lnTo>
                    <a:pt x="1355636" y="94653"/>
                  </a:lnTo>
                  <a:lnTo>
                    <a:pt x="1355966" y="94234"/>
                  </a:lnTo>
                  <a:lnTo>
                    <a:pt x="1358836" y="91097"/>
                  </a:lnTo>
                  <a:lnTo>
                    <a:pt x="1367497" y="91097"/>
                  </a:lnTo>
                  <a:lnTo>
                    <a:pt x="1370330" y="94234"/>
                  </a:lnTo>
                  <a:lnTo>
                    <a:pt x="1370647" y="94653"/>
                  </a:lnTo>
                  <a:lnTo>
                    <a:pt x="1370647" y="90982"/>
                  </a:lnTo>
                  <a:lnTo>
                    <a:pt x="1368806" y="89141"/>
                  </a:lnTo>
                  <a:lnTo>
                    <a:pt x="1357591" y="89141"/>
                  </a:lnTo>
                  <a:lnTo>
                    <a:pt x="1353134" y="93459"/>
                  </a:lnTo>
                  <a:lnTo>
                    <a:pt x="1353134" y="104355"/>
                  </a:lnTo>
                  <a:lnTo>
                    <a:pt x="1357591" y="108673"/>
                  </a:lnTo>
                  <a:lnTo>
                    <a:pt x="1368806" y="108673"/>
                  </a:lnTo>
                  <a:lnTo>
                    <a:pt x="1370876" y="106603"/>
                  </a:lnTo>
                  <a:lnTo>
                    <a:pt x="1373124" y="104355"/>
                  </a:lnTo>
                  <a:lnTo>
                    <a:pt x="1373124" y="93459"/>
                  </a:lnTo>
                  <a:close/>
                </a:path>
                <a:path w="5516245" h="274320">
                  <a:moveTo>
                    <a:pt x="5068290" y="204800"/>
                  </a:moveTo>
                  <a:lnTo>
                    <a:pt x="5060353" y="204317"/>
                  </a:lnTo>
                  <a:lnTo>
                    <a:pt x="5052415" y="203835"/>
                  </a:lnTo>
                  <a:lnTo>
                    <a:pt x="5051171" y="214858"/>
                  </a:lnTo>
                  <a:lnTo>
                    <a:pt x="5068011" y="215887"/>
                  </a:lnTo>
                  <a:lnTo>
                    <a:pt x="5068290" y="204800"/>
                  </a:lnTo>
                  <a:close/>
                </a:path>
                <a:path w="5516245" h="274320">
                  <a:moveTo>
                    <a:pt x="5113312" y="208457"/>
                  </a:moveTo>
                  <a:lnTo>
                    <a:pt x="5105387" y="207797"/>
                  </a:lnTo>
                  <a:lnTo>
                    <a:pt x="5097462" y="207137"/>
                  </a:lnTo>
                  <a:lnTo>
                    <a:pt x="5096091" y="218147"/>
                  </a:lnTo>
                  <a:lnTo>
                    <a:pt x="5112893" y="219532"/>
                  </a:lnTo>
                  <a:lnTo>
                    <a:pt x="5113312" y="208457"/>
                  </a:lnTo>
                  <a:close/>
                </a:path>
                <a:path w="5516245" h="274320">
                  <a:moveTo>
                    <a:pt x="5158321" y="212331"/>
                  </a:moveTo>
                  <a:lnTo>
                    <a:pt x="5150409" y="211518"/>
                  </a:lnTo>
                  <a:lnTo>
                    <a:pt x="5142484" y="210858"/>
                  </a:lnTo>
                  <a:lnTo>
                    <a:pt x="5140972" y="221856"/>
                  </a:lnTo>
                  <a:lnTo>
                    <a:pt x="5149380" y="222554"/>
                  </a:lnTo>
                  <a:lnTo>
                    <a:pt x="5157775" y="223418"/>
                  </a:lnTo>
                  <a:lnTo>
                    <a:pt x="5158321" y="212331"/>
                  </a:lnTo>
                  <a:close/>
                </a:path>
                <a:path w="5516245" h="274320">
                  <a:moveTo>
                    <a:pt x="5203253" y="217017"/>
                  </a:moveTo>
                  <a:lnTo>
                    <a:pt x="5195341" y="216192"/>
                  </a:lnTo>
                  <a:lnTo>
                    <a:pt x="5187429" y="215366"/>
                  </a:lnTo>
                  <a:lnTo>
                    <a:pt x="5185791" y="226339"/>
                  </a:lnTo>
                  <a:lnTo>
                    <a:pt x="5202567" y="228092"/>
                  </a:lnTo>
                  <a:lnTo>
                    <a:pt x="5203253" y="217017"/>
                  </a:lnTo>
                  <a:close/>
                </a:path>
                <a:path w="5516245" h="274320">
                  <a:moveTo>
                    <a:pt x="5248135" y="222046"/>
                  </a:moveTo>
                  <a:lnTo>
                    <a:pt x="5240248" y="221056"/>
                  </a:lnTo>
                  <a:lnTo>
                    <a:pt x="5232362" y="220065"/>
                  </a:lnTo>
                  <a:lnTo>
                    <a:pt x="5230584" y="231013"/>
                  </a:lnTo>
                  <a:lnTo>
                    <a:pt x="5247335" y="233108"/>
                  </a:lnTo>
                  <a:lnTo>
                    <a:pt x="5248135" y="222046"/>
                  </a:lnTo>
                  <a:close/>
                </a:path>
                <a:path w="5516245" h="274320">
                  <a:moveTo>
                    <a:pt x="5292966" y="227672"/>
                  </a:moveTo>
                  <a:lnTo>
                    <a:pt x="5285079" y="226682"/>
                  </a:lnTo>
                  <a:lnTo>
                    <a:pt x="5277193" y="225691"/>
                  </a:lnTo>
                  <a:lnTo>
                    <a:pt x="5275288" y="236626"/>
                  </a:lnTo>
                  <a:lnTo>
                    <a:pt x="5292039" y="238721"/>
                  </a:lnTo>
                  <a:lnTo>
                    <a:pt x="5292966" y="227672"/>
                  </a:lnTo>
                  <a:close/>
                </a:path>
                <a:path w="5516245" h="274320">
                  <a:moveTo>
                    <a:pt x="5337708" y="233807"/>
                  </a:moveTo>
                  <a:lnTo>
                    <a:pt x="5329847" y="232651"/>
                  </a:lnTo>
                  <a:lnTo>
                    <a:pt x="5321986" y="231495"/>
                  </a:lnTo>
                  <a:lnTo>
                    <a:pt x="5319954" y="242404"/>
                  </a:lnTo>
                  <a:lnTo>
                    <a:pt x="5336654" y="244856"/>
                  </a:lnTo>
                  <a:lnTo>
                    <a:pt x="5337708" y="233807"/>
                  </a:lnTo>
                  <a:close/>
                </a:path>
                <a:path w="5516245" h="274320">
                  <a:moveTo>
                    <a:pt x="5382399" y="240360"/>
                  </a:moveTo>
                  <a:lnTo>
                    <a:pt x="5374538" y="239204"/>
                  </a:lnTo>
                  <a:lnTo>
                    <a:pt x="5366677" y="238048"/>
                  </a:lnTo>
                  <a:lnTo>
                    <a:pt x="5364531" y="248932"/>
                  </a:lnTo>
                  <a:lnTo>
                    <a:pt x="5381218" y="251383"/>
                  </a:lnTo>
                  <a:lnTo>
                    <a:pt x="5382399" y="240360"/>
                  </a:lnTo>
                  <a:close/>
                </a:path>
                <a:path w="5516245" h="274320">
                  <a:moveTo>
                    <a:pt x="5427002" y="247535"/>
                  </a:moveTo>
                  <a:lnTo>
                    <a:pt x="5419166" y="246227"/>
                  </a:lnTo>
                  <a:lnTo>
                    <a:pt x="5411330" y="244919"/>
                  </a:lnTo>
                  <a:lnTo>
                    <a:pt x="5409069" y="255778"/>
                  </a:lnTo>
                  <a:lnTo>
                    <a:pt x="5425706" y="258559"/>
                  </a:lnTo>
                  <a:lnTo>
                    <a:pt x="5427002" y="247535"/>
                  </a:lnTo>
                  <a:close/>
                </a:path>
                <a:path w="5516245" h="274320">
                  <a:moveTo>
                    <a:pt x="5471541" y="255016"/>
                  </a:moveTo>
                  <a:lnTo>
                    <a:pt x="5463705" y="253695"/>
                  </a:lnTo>
                  <a:lnTo>
                    <a:pt x="5455869" y="252387"/>
                  </a:lnTo>
                  <a:lnTo>
                    <a:pt x="5453494" y="263220"/>
                  </a:lnTo>
                  <a:lnTo>
                    <a:pt x="5470131" y="266014"/>
                  </a:lnTo>
                  <a:lnTo>
                    <a:pt x="5471541" y="255016"/>
                  </a:lnTo>
                  <a:close/>
                </a:path>
                <a:path w="5516245" h="274320">
                  <a:moveTo>
                    <a:pt x="5515965" y="263169"/>
                  </a:moveTo>
                  <a:lnTo>
                    <a:pt x="5508155" y="261696"/>
                  </a:lnTo>
                  <a:lnTo>
                    <a:pt x="5500344" y="260223"/>
                  </a:lnTo>
                  <a:lnTo>
                    <a:pt x="5497855" y="271030"/>
                  </a:lnTo>
                  <a:lnTo>
                    <a:pt x="5514441" y="274154"/>
                  </a:lnTo>
                  <a:lnTo>
                    <a:pt x="5515965" y="2631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4460240"/>
              <a:ext cx="5867400" cy="2397760"/>
            </a:xfrm>
            <a:prstGeom prst="rect">
              <a:avLst/>
            </a:prstGeom>
          </p:spPr>
        </p:pic>
        <p:pic>
          <p:nvPicPr>
            <p:cNvPr id="91" name="object 9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96000" y="4460240"/>
              <a:ext cx="2590800" cy="2397760"/>
            </a:xfrm>
            <a:prstGeom prst="rect">
              <a:avLst/>
            </a:prstGeom>
          </p:spPr>
        </p:pic>
      </p:grpSp>
      <p:sp>
        <p:nvSpPr>
          <p:cNvPr id="92" name="object 92" descr=""/>
          <p:cNvSpPr txBox="1"/>
          <p:nvPr/>
        </p:nvSpPr>
        <p:spPr>
          <a:xfrm>
            <a:off x="444500" y="417639"/>
            <a:ext cx="5436870" cy="2121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0485C8"/>
                </a:solidFill>
                <a:latin typeface="Verdana"/>
                <a:cs typeface="Verdana"/>
              </a:rPr>
              <a:t>IDENTIT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0485C8"/>
                </a:solidFill>
                <a:latin typeface="Verdana"/>
                <a:cs typeface="Verdana"/>
              </a:rPr>
              <a:t>Y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-45" b="1">
                <a:solidFill>
                  <a:srgbClr val="0485C8"/>
                </a:solidFill>
                <a:latin typeface="Verdana"/>
                <a:cs typeface="Verdana"/>
              </a:rPr>
              <a:t>ORIGIN</a:t>
            </a:r>
            <a:r>
              <a:rPr dirty="0" sz="1200" spc="-10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35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was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distinctly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express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dynamics,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precision,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broad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technical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expertise.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has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been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registered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exclusive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print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electronic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advertising,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well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products.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same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form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has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been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registered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mediums.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uses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blue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color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signify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comfort,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safety,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productivity.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715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Altering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prohibited.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reproduced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permitted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often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technically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possible.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Neither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logo,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tagline,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Made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USA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ever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translated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English.</a:t>
            </a:r>
            <a:endParaRPr sz="800">
              <a:latin typeface="Arial"/>
              <a:cs typeface="Arial"/>
            </a:endParaRPr>
          </a:p>
        </p:txBody>
      </p:sp>
      <p:sp>
        <p:nvSpPr>
          <p:cNvPr id="93" name="object 93" descr=""/>
          <p:cNvSpPr/>
          <p:nvPr/>
        </p:nvSpPr>
        <p:spPr>
          <a:xfrm>
            <a:off x="457194" y="3212819"/>
            <a:ext cx="5410200" cy="433070"/>
          </a:xfrm>
          <a:custGeom>
            <a:avLst/>
            <a:gdLst/>
            <a:ahLst/>
            <a:cxnLst/>
            <a:rect l="l" t="t" r="r" b="b"/>
            <a:pathLst>
              <a:path w="5410200" h="433070">
                <a:moveTo>
                  <a:pt x="4959108" y="6350"/>
                </a:moveTo>
                <a:lnTo>
                  <a:pt x="4868659" y="6350"/>
                </a:lnTo>
                <a:lnTo>
                  <a:pt x="4868659" y="427024"/>
                </a:lnTo>
                <a:lnTo>
                  <a:pt x="5224183" y="427024"/>
                </a:lnTo>
                <a:lnTo>
                  <a:pt x="5267562" y="424620"/>
                </a:lnTo>
                <a:lnTo>
                  <a:pt x="5292901" y="414299"/>
                </a:lnTo>
                <a:lnTo>
                  <a:pt x="5304759" y="391395"/>
                </a:lnTo>
                <a:lnTo>
                  <a:pt x="5307698" y="351243"/>
                </a:lnTo>
                <a:lnTo>
                  <a:pt x="5307698" y="314769"/>
                </a:lnTo>
                <a:lnTo>
                  <a:pt x="5017681" y="314769"/>
                </a:lnTo>
                <a:lnTo>
                  <a:pt x="5017681" y="57277"/>
                </a:lnTo>
                <a:lnTo>
                  <a:pt x="5014647" y="29790"/>
                </a:lnTo>
                <a:lnTo>
                  <a:pt x="5004711" y="14454"/>
                </a:lnTo>
                <a:lnTo>
                  <a:pt x="4986616" y="7797"/>
                </a:lnTo>
                <a:lnTo>
                  <a:pt x="4959108" y="6350"/>
                </a:lnTo>
                <a:close/>
              </a:path>
              <a:path w="5410200" h="433070">
                <a:moveTo>
                  <a:pt x="4502721" y="0"/>
                </a:moveTo>
                <a:lnTo>
                  <a:pt x="4489958" y="0"/>
                </a:lnTo>
                <a:lnTo>
                  <a:pt x="4418577" y="1985"/>
                </a:lnTo>
                <a:lnTo>
                  <a:pt x="4359543" y="8251"/>
                </a:lnTo>
                <a:lnTo>
                  <a:pt x="4311802" y="19265"/>
                </a:lnTo>
                <a:lnTo>
                  <a:pt x="4274299" y="35494"/>
                </a:lnTo>
                <a:lnTo>
                  <a:pt x="4225789" y="85462"/>
                </a:lnTo>
                <a:lnTo>
                  <a:pt x="4205577" y="161887"/>
                </a:lnTo>
                <a:lnTo>
                  <a:pt x="4203445" y="211188"/>
                </a:lnTo>
                <a:lnTo>
                  <a:pt x="4203445" y="221627"/>
                </a:lnTo>
                <a:lnTo>
                  <a:pt x="4205577" y="270777"/>
                </a:lnTo>
                <a:lnTo>
                  <a:pt x="4212673" y="312450"/>
                </a:lnTo>
                <a:lnTo>
                  <a:pt x="4245980" y="375176"/>
                </a:lnTo>
                <a:lnTo>
                  <a:pt x="4311802" y="413423"/>
                </a:lnTo>
                <a:lnTo>
                  <a:pt x="4359543" y="424498"/>
                </a:lnTo>
                <a:lnTo>
                  <a:pt x="4418577" y="430812"/>
                </a:lnTo>
                <a:lnTo>
                  <a:pt x="4489958" y="432816"/>
                </a:lnTo>
                <a:lnTo>
                  <a:pt x="4502721" y="432816"/>
                </a:lnTo>
                <a:lnTo>
                  <a:pt x="4574101" y="430812"/>
                </a:lnTo>
                <a:lnTo>
                  <a:pt x="4633131" y="424498"/>
                </a:lnTo>
                <a:lnTo>
                  <a:pt x="4680867" y="413423"/>
                </a:lnTo>
                <a:lnTo>
                  <a:pt x="4718364" y="397133"/>
                </a:lnTo>
                <a:lnTo>
                  <a:pt x="4766861" y="347099"/>
                </a:lnTo>
                <a:lnTo>
                  <a:pt x="4776904" y="320560"/>
                </a:lnTo>
                <a:lnTo>
                  <a:pt x="4489958" y="320560"/>
                </a:lnTo>
                <a:lnTo>
                  <a:pt x="4418397" y="317223"/>
                </a:lnTo>
                <a:lnTo>
                  <a:pt x="4378598" y="303417"/>
                </a:lnTo>
                <a:lnTo>
                  <a:pt x="4361420" y="273449"/>
                </a:lnTo>
                <a:lnTo>
                  <a:pt x="4357725" y="221627"/>
                </a:lnTo>
                <a:lnTo>
                  <a:pt x="4357725" y="211188"/>
                </a:lnTo>
                <a:lnTo>
                  <a:pt x="4361420" y="159364"/>
                </a:lnTo>
                <a:lnTo>
                  <a:pt x="4378598" y="129392"/>
                </a:lnTo>
                <a:lnTo>
                  <a:pt x="4418397" y="115581"/>
                </a:lnTo>
                <a:lnTo>
                  <a:pt x="4489958" y="112242"/>
                </a:lnTo>
                <a:lnTo>
                  <a:pt x="4776988" y="112242"/>
                </a:lnTo>
                <a:lnTo>
                  <a:pt x="4766861" y="85462"/>
                </a:lnTo>
                <a:lnTo>
                  <a:pt x="4718364" y="35494"/>
                </a:lnTo>
                <a:lnTo>
                  <a:pt x="4680867" y="19265"/>
                </a:lnTo>
                <a:lnTo>
                  <a:pt x="4633131" y="8251"/>
                </a:lnTo>
                <a:lnTo>
                  <a:pt x="4574101" y="1985"/>
                </a:lnTo>
                <a:lnTo>
                  <a:pt x="4502721" y="0"/>
                </a:lnTo>
                <a:close/>
              </a:path>
              <a:path w="5410200" h="433070">
                <a:moveTo>
                  <a:pt x="4776988" y="112242"/>
                </a:moveTo>
                <a:lnTo>
                  <a:pt x="4502721" y="112242"/>
                </a:lnTo>
                <a:lnTo>
                  <a:pt x="4574028" y="115581"/>
                </a:lnTo>
                <a:lnTo>
                  <a:pt x="4613851" y="129392"/>
                </a:lnTo>
                <a:lnTo>
                  <a:pt x="4631164" y="159364"/>
                </a:lnTo>
                <a:lnTo>
                  <a:pt x="4634941" y="211188"/>
                </a:lnTo>
                <a:lnTo>
                  <a:pt x="4634941" y="221627"/>
                </a:lnTo>
                <a:lnTo>
                  <a:pt x="4631164" y="273449"/>
                </a:lnTo>
                <a:lnTo>
                  <a:pt x="4613851" y="303417"/>
                </a:lnTo>
                <a:lnTo>
                  <a:pt x="4574028" y="317223"/>
                </a:lnTo>
                <a:lnTo>
                  <a:pt x="4502721" y="320560"/>
                </a:lnTo>
                <a:lnTo>
                  <a:pt x="4776904" y="320560"/>
                </a:lnTo>
                <a:lnTo>
                  <a:pt x="4779972" y="312450"/>
                </a:lnTo>
                <a:lnTo>
                  <a:pt x="4787065" y="270777"/>
                </a:lnTo>
                <a:lnTo>
                  <a:pt x="4789195" y="221627"/>
                </a:lnTo>
                <a:lnTo>
                  <a:pt x="4789195" y="211188"/>
                </a:lnTo>
                <a:lnTo>
                  <a:pt x="4787065" y="161887"/>
                </a:lnTo>
                <a:lnTo>
                  <a:pt x="4779972" y="120134"/>
                </a:lnTo>
                <a:lnTo>
                  <a:pt x="4776988" y="112242"/>
                </a:lnTo>
                <a:close/>
              </a:path>
              <a:path w="5410200" h="433070">
                <a:moveTo>
                  <a:pt x="3846233" y="0"/>
                </a:moveTo>
                <a:lnTo>
                  <a:pt x="3833456" y="0"/>
                </a:lnTo>
                <a:lnTo>
                  <a:pt x="3762076" y="1985"/>
                </a:lnTo>
                <a:lnTo>
                  <a:pt x="3703042" y="8251"/>
                </a:lnTo>
                <a:lnTo>
                  <a:pt x="3655301" y="19265"/>
                </a:lnTo>
                <a:lnTo>
                  <a:pt x="3617798" y="35494"/>
                </a:lnTo>
                <a:lnTo>
                  <a:pt x="3569288" y="85462"/>
                </a:lnTo>
                <a:lnTo>
                  <a:pt x="3549075" y="161887"/>
                </a:lnTo>
                <a:lnTo>
                  <a:pt x="3546944" y="211188"/>
                </a:lnTo>
                <a:lnTo>
                  <a:pt x="3546944" y="221627"/>
                </a:lnTo>
                <a:lnTo>
                  <a:pt x="3549075" y="270777"/>
                </a:lnTo>
                <a:lnTo>
                  <a:pt x="3556172" y="312450"/>
                </a:lnTo>
                <a:lnTo>
                  <a:pt x="3589478" y="375176"/>
                </a:lnTo>
                <a:lnTo>
                  <a:pt x="3655301" y="413423"/>
                </a:lnTo>
                <a:lnTo>
                  <a:pt x="3703042" y="424498"/>
                </a:lnTo>
                <a:lnTo>
                  <a:pt x="3762076" y="430812"/>
                </a:lnTo>
                <a:lnTo>
                  <a:pt x="3833456" y="432816"/>
                </a:lnTo>
                <a:lnTo>
                  <a:pt x="3846233" y="432816"/>
                </a:lnTo>
                <a:lnTo>
                  <a:pt x="3917610" y="430812"/>
                </a:lnTo>
                <a:lnTo>
                  <a:pt x="3976640" y="424498"/>
                </a:lnTo>
                <a:lnTo>
                  <a:pt x="4024379" y="413423"/>
                </a:lnTo>
                <a:lnTo>
                  <a:pt x="4061881" y="397133"/>
                </a:lnTo>
                <a:lnTo>
                  <a:pt x="4110389" y="347099"/>
                </a:lnTo>
                <a:lnTo>
                  <a:pt x="4120435" y="320560"/>
                </a:lnTo>
                <a:lnTo>
                  <a:pt x="3833456" y="320560"/>
                </a:lnTo>
                <a:lnTo>
                  <a:pt x="3761903" y="317223"/>
                </a:lnTo>
                <a:lnTo>
                  <a:pt x="3722108" y="303417"/>
                </a:lnTo>
                <a:lnTo>
                  <a:pt x="3704931" y="273449"/>
                </a:lnTo>
                <a:lnTo>
                  <a:pt x="3701237" y="221627"/>
                </a:lnTo>
                <a:lnTo>
                  <a:pt x="3701237" y="211188"/>
                </a:lnTo>
                <a:lnTo>
                  <a:pt x="3704931" y="159364"/>
                </a:lnTo>
                <a:lnTo>
                  <a:pt x="3722108" y="129392"/>
                </a:lnTo>
                <a:lnTo>
                  <a:pt x="3761903" y="115581"/>
                </a:lnTo>
                <a:lnTo>
                  <a:pt x="3833456" y="112242"/>
                </a:lnTo>
                <a:lnTo>
                  <a:pt x="4120519" y="112242"/>
                </a:lnTo>
                <a:lnTo>
                  <a:pt x="4110389" y="85462"/>
                </a:lnTo>
                <a:lnTo>
                  <a:pt x="4061881" y="35494"/>
                </a:lnTo>
                <a:lnTo>
                  <a:pt x="4024379" y="19265"/>
                </a:lnTo>
                <a:lnTo>
                  <a:pt x="3976640" y="8251"/>
                </a:lnTo>
                <a:lnTo>
                  <a:pt x="3917610" y="1985"/>
                </a:lnTo>
                <a:lnTo>
                  <a:pt x="3846233" y="0"/>
                </a:lnTo>
                <a:close/>
              </a:path>
              <a:path w="5410200" h="433070">
                <a:moveTo>
                  <a:pt x="4120519" y="112242"/>
                </a:moveTo>
                <a:lnTo>
                  <a:pt x="3846233" y="112242"/>
                </a:lnTo>
                <a:lnTo>
                  <a:pt x="3917537" y="115581"/>
                </a:lnTo>
                <a:lnTo>
                  <a:pt x="3957356" y="129392"/>
                </a:lnTo>
                <a:lnTo>
                  <a:pt x="3974665" y="159364"/>
                </a:lnTo>
                <a:lnTo>
                  <a:pt x="3978440" y="211188"/>
                </a:lnTo>
                <a:lnTo>
                  <a:pt x="3978440" y="221627"/>
                </a:lnTo>
                <a:lnTo>
                  <a:pt x="3974665" y="273449"/>
                </a:lnTo>
                <a:lnTo>
                  <a:pt x="3957356" y="303417"/>
                </a:lnTo>
                <a:lnTo>
                  <a:pt x="3917537" y="317223"/>
                </a:lnTo>
                <a:lnTo>
                  <a:pt x="3846233" y="320560"/>
                </a:lnTo>
                <a:lnTo>
                  <a:pt x="4120435" y="320560"/>
                </a:lnTo>
                <a:lnTo>
                  <a:pt x="4123505" y="312450"/>
                </a:lnTo>
                <a:lnTo>
                  <a:pt x="4130601" y="270777"/>
                </a:lnTo>
                <a:lnTo>
                  <a:pt x="4132732" y="221627"/>
                </a:lnTo>
                <a:lnTo>
                  <a:pt x="4132732" y="211188"/>
                </a:lnTo>
                <a:lnTo>
                  <a:pt x="4130601" y="161887"/>
                </a:lnTo>
                <a:lnTo>
                  <a:pt x="4123505" y="120134"/>
                </a:lnTo>
                <a:lnTo>
                  <a:pt x="4120519" y="112242"/>
                </a:lnTo>
                <a:close/>
              </a:path>
              <a:path w="5410200" h="433070">
                <a:moveTo>
                  <a:pt x="3388652" y="4622"/>
                </a:moveTo>
                <a:lnTo>
                  <a:pt x="3241332" y="4622"/>
                </a:lnTo>
                <a:lnTo>
                  <a:pt x="3174051" y="6579"/>
                </a:lnTo>
                <a:lnTo>
                  <a:pt x="3118136" y="12730"/>
                </a:lnTo>
                <a:lnTo>
                  <a:pt x="3072666" y="23501"/>
                </a:lnTo>
                <a:lnTo>
                  <a:pt x="3036718" y="39315"/>
                </a:lnTo>
                <a:lnTo>
                  <a:pt x="2989708" y="87767"/>
                </a:lnTo>
                <a:lnTo>
                  <a:pt x="2969734" y="161477"/>
                </a:lnTo>
                <a:lnTo>
                  <a:pt x="2967583" y="208864"/>
                </a:lnTo>
                <a:lnTo>
                  <a:pt x="2967583" y="223329"/>
                </a:lnTo>
                <a:lnTo>
                  <a:pt x="2969335" y="271010"/>
                </a:lnTo>
                <a:lnTo>
                  <a:pt x="2975662" y="314532"/>
                </a:lnTo>
                <a:lnTo>
                  <a:pt x="3006084" y="375442"/>
                </a:lnTo>
                <a:lnTo>
                  <a:pt x="3068126" y="411089"/>
                </a:lnTo>
                <a:lnTo>
                  <a:pt x="3113904" y="421010"/>
                </a:lnTo>
                <a:lnTo>
                  <a:pt x="3171066" y="426502"/>
                </a:lnTo>
                <a:lnTo>
                  <a:pt x="3240773" y="428193"/>
                </a:lnTo>
                <a:lnTo>
                  <a:pt x="3395611" y="428193"/>
                </a:lnTo>
                <a:lnTo>
                  <a:pt x="3438996" y="425788"/>
                </a:lnTo>
                <a:lnTo>
                  <a:pt x="3464334" y="415463"/>
                </a:lnTo>
                <a:lnTo>
                  <a:pt x="3476189" y="392547"/>
                </a:lnTo>
                <a:lnTo>
                  <a:pt x="3479126" y="352374"/>
                </a:lnTo>
                <a:lnTo>
                  <a:pt x="3479126" y="315925"/>
                </a:lnTo>
                <a:lnTo>
                  <a:pt x="3241332" y="315925"/>
                </a:lnTo>
                <a:lnTo>
                  <a:pt x="3176920" y="313032"/>
                </a:lnTo>
                <a:lnTo>
                  <a:pt x="3140935" y="300159"/>
                </a:lnTo>
                <a:lnTo>
                  <a:pt x="3125281" y="271010"/>
                </a:lnTo>
                <a:lnTo>
                  <a:pt x="3121863" y="219290"/>
                </a:lnTo>
                <a:lnTo>
                  <a:pt x="3121863" y="213525"/>
                </a:lnTo>
                <a:lnTo>
                  <a:pt x="3125281" y="161803"/>
                </a:lnTo>
                <a:lnTo>
                  <a:pt x="3140935" y="132649"/>
                </a:lnTo>
                <a:lnTo>
                  <a:pt x="3176920" y="119772"/>
                </a:lnTo>
                <a:lnTo>
                  <a:pt x="3241332" y="116878"/>
                </a:lnTo>
                <a:lnTo>
                  <a:pt x="3472167" y="116878"/>
                </a:lnTo>
                <a:lnTo>
                  <a:pt x="3472167" y="80416"/>
                </a:lnTo>
                <a:lnTo>
                  <a:pt x="3469228" y="40257"/>
                </a:lnTo>
                <a:lnTo>
                  <a:pt x="3457370" y="17349"/>
                </a:lnTo>
                <a:lnTo>
                  <a:pt x="3432031" y="7026"/>
                </a:lnTo>
                <a:lnTo>
                  <a:pt x="3388652" y="4622"/>
                </a:lnTo>
                <a:close/>
              </a:path>
              <a:path w="5410200" h="433070">
                <a:moveTo>
                  <a:pt x="2189302" y="118605"/>
                </a:moveTo>
                <a:lnTo>
                  <a:pt x="2039683" y="118605"/>
                </a:lnTo>
                <a:lnTo>
                  <a:pt x="2039683" y="376123"/>
                </a:lnTo>
                <a:lnTo>
                  <a:pt x="2042716" y="403600"/>
                </a:lnTo>
                <a:lnTo>
                  <a:pt x="2052653" y="418928"/>
                </a:lnTo>
                <a:lnTo>
                  <a:pt x="2070748" y="425579"/>
                </a:lnTo>
                <a:lnTo>
                  <a:pt x="2098255" y="427024"/>
                </a:lnTo>
                <a:lnTo>
                  <a:pt x="2189302" y="427024"/>
                </a:lnTo>
                <a:lnTo>
                  <a:pt x="2189302" y="118605"/>
                </a:lnTo>
                <a:close/>
              </a:path>
              <a:path w="5410200" h="433070">
                <a:moveTo>
                  <a:pt x="2659646" y="6350"/>
                </a:moveTo>
                <a:lnTo>
                  <a:pt x="2554681" y="6350"/>
                </a:lnTo>
                <a:lnTo>
                  <a:pt x="2329649" y="427024"/>
                </a:lnTo>
                <a:lnTo>
                  <a:pt x="2426500" y="427024"/>
                </a:lnTo>
                <a:lnTo>
                  <a:pt x="2454611" y="426085"/>
                </a:lnTo>
                <a:lnTo>
                  <a:pt x="2473480" y="421676"/>
                </a:lnTo>
                <a:lnTo>
                  <a:pt x="2486696" y="411406"/>
                </a:lnTo>
                <a:lnTo>
                  <a:pt x="2497848" y="392887"/>
                </a:lnTo>
                <a:lnTo>
                  <a:pt x="2631795" y="115150"/>
                </a:lnTo>
                <a:lnTo>
                  <a:pt x="2781508" y="115150"/>
                </a:lnTo>
                <a:lnTo>
                  <a:pt x="2751874" y="59601"/>
                </a:lnTo>
                <a:lnTo>
                  <a:pt x="2734932" y="32480"/>
                </a:lnTo>
                <a:lnTo>
                  <a:pt x="2716852" y="16263"/>
                </a:lnTo>
                <a:lnTo>
                  <a:pt x="2693225" y="8403"/>
                </a:lnTo>
                <a:lnTo>
                  <a:pt x="2659646" y="6350"/>
                </a:lnTo>
                <a:close/>
              </a:path>
              <a:path w="5410200" h="433070">
                <a:moveTo>
                  <a:pt x="2781508" y="115150"/>
                </a:moveTo>
                <a:lnTo>
                  <a:pt x="2631795" y="115150"/>
                </a:lnTo>
                <a:lnTo>
                  <a:pt x="2693873" y="244182"/>
                </a:lnTo>
                <a:lnTo>
                  <a:pt x="2620200" y="244182"/>
                </a:lnTo>
                <a:lnTo>
                  <a:pt x="2572664" y="343128"/>
                </a:lnTo>
                <a:lnTo>
                  <a:pt x="2741422" y="343128"/>
                </a:lnTo>
                <a:lnTo>
                  <a:pt x="2765780" y="392887"/>
                </a:lnTo>
                <a:lnTo>
                  <a:pt x="2776932" y="411406"/>
                </a:lnTo>
                <a:lnTo>
                  <a:pt x="2790147" y="421676"/>
                </a:lnTo>
                <a:lnTo>
                  <a:pt x="2809012" y="426085"/>
                </a:lnTo>
                <a:lnTo>
                  <a:pt x="2837116" y="427024"/>
                </a:lnTo>
                <a:lnTo>
                  <a:pt x="2947885" y="427024"/>
                </a:lnTo>
                <a:lnTo>
                  <a:pt x="2781508" y="115150"/>
                </a:lnTo>
                <a:close/>
              </a:path>
              <a:path w="5410200" h="433070">
                <a:moveTo>
                  <a:pt x="2299500" y="6350"/>
                </a:moveTo>
                <a:lnTo>
                  <a:pt x="1845957" y="6350"/>
                </a:lnTo>
                <a:lnTo>
                  <a:pt x="1845957" y="42824"/>
                </a:lnTo>
                <a:lnTo>
                  <a:pt x="1848835" y="82156"/>
                </a:lnTo>
                <a:lnTo>
                  <a:pt x="1886087" y="116201"/>
                </a:lnTo>
                <a:lnTo>
                  <a:pt x="1929472" y="118605"/>
                </a:lnTo>
                <a:lnTo>
                  <a:pt x="2383002" y="118605"/>
                </a:lnTo>
                <a:lnTo>
                  <a:pt x="2383002" y="82156"/>
                </a:lnTo>
                <a:lnTo>
                  <a:pt x="2380127" y="42824"/>
                </a:lnTo>
                <a:lnTo>
                  <a:pt x="2380067" y="41995"/>
                </a:lnTo>
                <a:lnTo>
                  <a:pt x="2368216" y="19083"/>
                </a:lnTo>
                <a:lnTo>
                  <a:pt x="2342883" y="8756"/>
                </a:lnTo>
                <a:lnTo>
                  <a:pt x="2299500" y="6350"/>
                </a:lnTo>
                <a:close/>
              </a:path>
              <a:path w="5410200" h="433070">
                <a:moveTo>
                  <a:pt x="1593126" y="6350"/>
                </a:moveTo>
                <a:lnTo>
                  <a:pt x="1264869" y="6350"/>
                </a:lnTo>
                <a:lnTo>
                  <a:pt x="1264869" y="376123"/>
                </a:lnTo>
                <a:lnTo>
                  <a:pt x="1267904" y="403600"/>
                </a:lnTo>
                <a:lnTo>
                  <a:pt x="1277843" y="418928"/>
                </a:lnTo>
                <a:lnTo>
                  <a:pt x="1295939" y="425579"/>
                </a:lnTo>
                <a:lnTo>
                  <a:pt x="1323441" y="427024"/>
                </a:lnTo>
                <a:lnTo>
                  <a:pt x="1410436" y="427024"/>
                </a:lnTo>
                <a:lnTo>
                  <a:pt x="1410436" y="307822"/>
                </a:lnTo>
                <a:lnTo>
                  <a:pt x="1717394" y="307822"/>
                </a:lnTo>
                <a:lnTo>
                  <a:pt x="1704492" y="290461"/>
                </a:lnTo>
                <a:lnTo>
                  <a:pt x="1746578" y="271488"/>
                </a:lnTo>
                <a:lnTo>
                  <a:pt x="1774147" y="242804"/>
                </a:lnTo>
                <a:lnTo>
                  <a:pt x="1787030" y="209461"/>
                </a:lnTo>
                <a:lnTo>
                  <a:pt x="1410436" y="209461"/>
                </a:lnTo>
                <a:lnTo>
                  <a:pt x="1410436" y="105308"/>
                </a:lnTo>
                <a:lnTo>
                  <a:pt x="1789332" y="105308"/>
                </a:lnTo>
                <a:lnTo>
                  <a:pt x="1776558" y="69108"/>
                </a:lnTo>
                <a:lnTo>
                  <a:pt x="1752172" y="40855"/>
                </a:lnTo>
                <a:lnTo>
                  <a:pt x="1714739" y="21332"/>
                </a:lnTo>
                <a:lnTo>
                  <a:pt x="1662357" y="10007"/>
                </a:lnTo>
                <a:lnTo>
                  <a:pt x="1593126" y="6350"/>
                </a:lnTo>
                <a:close/>
              </a:path>
              <a:path w="5410200" h="433070">
                <a:moveTo>
                  <a:pt x="1717394" y="307822"/>
                </a:moveTo>
                <a:lnTo>
                  <a:pt x="1559483" y="307822"/>
                </a:lnTo>
                <a:lnTo>
                  <a:pt x="1616900" y="393471"/>
                </a:lnTo>
                <a:lnTo>
                  <a:pt x="1629505" y="410919"/>
                </a:lnTo>
                <a:lnTo>
                  <a:pt x="1642489" y="421097"/>
                </a:lnTo>
                <a:lnTo>
                  <a:pt x="1661672" y="425850"/>
                </a:lnTo>
                <a:lnTo>
                  <a:pt x="1692871" y="427024"/>
                </a:lnTo>
                <a:lnTo>
                  <a:pt x="1805978" y="427024"/>
                </a:lnTo>
                <a:lnTo>
                  <a:pt x="1717394" y="307822"/>
                </a:lnTo>
                <a:close/>
              </a:path>
              <a:path w="5410200" h="433070">
                <a:moveTo>
                  <a:pt x="1789332" y="105308"/>
                </a:moveTo>
                <a:lnTo>
                  <a:pt x="1585582" y="105308"/>
                </a:lnTo>
                <a:lnTo>
                  <a:pt x="1612416" y="107566"/>
                </a:lnTo>
                <a:lnTo>
                  <a:pt x="1630168" y="115574"/>
                </a:lnTo>
                <a:lnTo>
                  <a:pt x="1639981" y="131181"/>
                </a:lnTo>
                <a:lnTo>
                  <a:pt x="1642998" y="156235"/>
                </a:lnTo>
                <a:lnTo>
                  <a:pt x="1642998" y="158534"/>
                </a:lnTo>
                <a:lnTo>
                  <a:pt x="1639981" y="183588"/>
                </a:lnTo>
                <a:lnTo>
                  <a:pt x="1630168" y="199194"/>
                </a:lnTo>
                <a:lnTo>
                  <a:pt x="1612416" y="207202"/>
                </a:lnTo>
                <a:lnTo>
                  <a:pt x="1585582" y="209461"/>
                </a:lnTo>
                <a:lnTo>
                  <a:pt x="1787030" y="209461"/>
                </a:lnTo>
                <a:lnTo>
                  <a:pt x="1789211" y="203815"/>
                </a:lnTo>
                <a:lnTo>
                  <a:pt x="1793786" y="153924"/>
                </a:lnTo>
                <a:lnTo>
                  <a:pt x="1789875" y="107566"/>
                </a:lnTo>
                <a:lnTo>
                  <a:pt x="1789795" y="106621"/>
                </a:lnTo>
                <a:lnTo>
                  <a:pt x="1789332" y="105308"/>
                </a:lnTo>
                <a:close/>
              </a:path>
              <a:path w="5410200" h="433070">
                <a:moveTo>
                  <a:pt x="898931" y="0"/>
                </a:moveTo>
                <a:lnTo>
                  <a:pt x="886167" y="0"/>
                </a:lnTo>
                <a:lnTo>
                  <a:pt x="814787" y="1985"/>
                </a:lnTo>
                <a:lnTo>
                  <a:pt x="755754" y="8251"/>
                </a:lnTo>
                <a:lnTo>
                  <a:pt x="708015" y="19265"/>
                </a:lnTo>
                <a:lnTo>
                  <a:pt x="670514" y="35494"/>
                </a:lnTo>
                <a:lnTo>
                  <a:pt x="622008" y="85462"/>
                </a:lnTo>
                <a:lnTo>
                  <a:pt x="601799" y="161887"/>
                </a:lnTo>
                <a:lnTo>
                  <a:pt x="599668" y="211188"/>
                </a:lnTo>
                <a:lnTo>
                  <a:pt x="599668" y="221627"/>
                </a:lnTo>
                <a:lnTo>
                  <a:pt x="601799" y="270777"/>
                </a:lnTo>
                <a:lnTo>
                  <a:pt x="608894" y="312450"/>
                </a:lnTo>
                <a:lnTo>
                  <a:pt x="642197" y="375176"/>
                </a:lnTo>
                <a:lnTo>
                  <a:pt x="708015" y="413423"/>
                </a:lnTo>
                <a:lnTo>
                  <a:pt x="755754" y="424498"/>
                </a:lnTo>
                <a:lnTo>
                  <a:pt x="814787" y="430812"/>
                </a:lnTo>
                <a:lnTo>
                  <a:pt x="886167" y="432816"/>
                </a:lnTo>
                <a:lnTo>
                  <a:pt x="898931" y="432816"/>
                </a:lnTo>
                <a:lnTo>
                  <a:pt x="970315" y="430812"/>
                </a:lnTo>
                <a:lnTo>
                  <a:pt x="1029351" y="424498"/>
                </a:lnTo>
                <a:lnTo>
                  <a:pt x="1077092" y="413423"/>
                </a:lnTo>
                <a:lnTo>
                  <a:pt x="1114595" y="397133"/>
                </a:lnTo>
                <a:lnTo>
                  <a:pt x="1163102" y="347099"/>
                </a:lnTo>
                <a:lnTo>
                  <a:pt x="1173147" y="320560"/>
                </a:lnTo>
                <a:lnTo>
                  <a:pt x="886167" y="320560"/>
                </a:lnTo>
                <a:lnTo>
                  <a:pt x="814612" y="317223"/>
                </a:lnTo>
                <a:lnTo>
                  <a:pt x="774812" y="303417"/>
                </a:lnTo>
                <a:lnTo>
                  <a:pt x="757632" y="273449"/>
                </a:lnTo>
                <a:lnTo>
                  <a:pt x="753935" y="221627"/>
                </a:lnTo>
                <a:lnTo>
                  <a:pt x="753935" y="211188"/>
                </a:lnTo>
                <a:lnTo>
                  <a:pt x="757632" y="159364"/>
                </a:lnTo>
                <a:lnTo>
                  <a:pt x="774812" y="129392"/>
                </a:lnTo>
                <a:lnTo>
                  <a:pt x="814612" y="115581"/>
                </a:lnTo>
                <a:lnTo>
                  <a:pt x="886167" y="112242"/>
                </a:lnTo>
                <a:lnTo>
                  <a:pt x="1173232" y="112242"/>
                </a:lnTo>
                <a:lnTo>
                  <a:pt x="1163102" y="85462"/>
                </a:lnTo>
                <a:lnTo>
                  <a:pt x="1114595" y="35494"/>
                </a:lnTo>
                <a:lnTo>
                  <a:pt x="1077092" y="19265"/>
                </a:lnTo>
                <a:lnTo>
                  <a:pt x="1029351" y="8251"/>
                </a:lnTo>
                <a:lnTo>
                  <a:pt x="970315" y="1985"/>
                </a:lnTo>
                <a:lnTo>
                  <a:pt x="898931" y="0"/>
                </a:lnTo>
                <a:close/>
              </a:path>
              <a:path w="5410200" h="433070">
                <a:moveTo>
                  <a:pt x="1173232" y="112242"/>
                </a:moveTo>
                <a:lnTo>
                  <a:pt x="898931" y="112242"/>
                </a:lnTo>
                <a:lnTo>
                  <a:pt x="970242" y="115581"/>
                </a:lnTo>
                <a:lnTo>
                  <a:pt x="1010073" y="129392"/>
                </a:lnTo>
                <a:lnTo>
                  <a:pt x="1027395" y="159364"/>
                </a:lnTo>
                <a:lnTo>
                  <a:pt x="1031176" y="211188"/>
                </a:lnTo>
                <a:lnTo>
                  <a:pt x="1031176" y="221627"/>
                </a:lnTo>
                <a:lnTo>
                  <a:pt x="1027395" y="273449"/>
                </a:lnTo>
                <a:lnTo>
                  <a:pt x="1010073" y="303417"/>
                </a:lnTo>
                <a:lnTo>
                  <a:pt x="970242" y="317223"/>
                </a:lnTo>
                <a:lnTo>
                  <a:pt x="898931" y="320560"/>
                </a:lnTo>
                <a:lnTo>
                  <a:pt x="1173147" y="320560"/>
                </a:lnTo>
                <a:lnTo>
                  <a:pt x="1176217" y="312450"/>
                </a:lnTo>
                <a:lnTo>
                  <a:pt x="1183312" y="270777"/>
                </a:lnTo>
                <a:lnTo>
                  <a:pt x="1185443" y="221627"/>
                </a:lnTo>
                <a:lnTo>
                  <a:pt x="1185443" y="211188"/>
                </a:lnTo>
                <a:lnTo>
                  <a:pt x="1183312" y="161887"/>
                </a:lnTo>
                <a:lnTo>
                  <a:pt x="1176217" y="120134"/>
                </a:lnTo>
                <a:lnTo>
                  <a:pt x="1173232" y="112242"/>
                </a:lnTo>
                <a:close/>
              </a:path>
              <a:path w="5410200" h="433070">
                <a:moveTo>
                  <a:pt x="328853" y="6350"/>
                </a:moveTo>
                <a:lnTo>
                  <a:pt x="0" y="6350"/>
                </a:lnTo>
                <a:lnTo>
                  <a:pt x="0" y="376123"/>
                </a:lnTo>
                <a:lnTo>
                  <a:pt x="3037" y="403600"/>
                </a:lnTo>
                <a:lnTo>
                  <a:pt x="12980" y="418928"/>
                </a:lnTo>
                <a:lnTo>
                  <a:pt x="31080" y="425579"/>
                </a:lnTo>
                <a:lnTo>
                  <a:pt x="58585" y="427024"/>
                </a:lnTo>
                <a:lnTo>
                  <a:pt x="145580" y="427024"/>
                </a:lnTo>
                <a:lnTo>
                  <a:pt x="145580" y="313601"/>
                </a:lnTo>
                <a:lnTo>
                  <a:pt x="329425" y="313601"/>
                </a:lnTo>
                <a:lnTo>
                  <a:pt x="397976" y="309863"/>
                </a:lnTo>
                <a:lnTo>
                  <a:pt x="449980" y="298350"/>
                </a:lnTo>
                <a:lnTo>
                  <a:pt x="487257" y="278607"/>
                </a:lnTo>
                <a:lnTo>
                  <a:pt x="524599" y="213525"/>
                </a:lnTo>
                <a:lnTo>
                  <a:pt x="145580" y="213525"/>
                </a:lnTo>
                <a:lnTo>
                  <a:pt x="145580" y="107154"/>
                </a:lnTo>
                <a:lnTo>
                  <a:pt x="524954" y="107154"/>
                </a:lnTo>
                <a:lnTo>
                  <a:pt x="511735" y="69537"/>
                </a:lnTo>
                <a:lnTo>
                  <a:pt x="487400" y="41146"/>
                </a:lnTo>
                <a:lnTo>
                  <a:pt x="450064" y="21483"/>
                </a:lnTo>
                <a:lnTo>
                  <a:pt x="397844" y="10050"/>
                </a:lnTo>
                <a:lnTo>
                  <a:pt x="328853" y="6350"/>
                </a:lnTo>
                <a:close/>
              </a:path>
              <a:path w="5410200" h="433070">
                <a:moveTo>
                  <a:pt x="524954" y="107154"/>
                </a:moveTo>
                <a:lnTo>
                  <a:pt x="322577" y="107154"/>
                </a:lnTo>
                <a:lnTo>
                  <a:pt x="348058" y="109317"/>
                </a:lnTo>
                <a:lnTo>
                  <a:pt x="365606" y="117389"/>
                </a:lnTo>
                <a:lnTo>
                  <a:pt x="375216" y="133162"/>
                </a:lnTo>
                <a:lnTo>
                  <a:pt x="378142" y="158534"/>
                </a:lnTo>
                <a:lnTo>
                  <a:pt x="378142" y="162013"/>
                </a:lnTo>
                <a:lnTo>
                  <a:pt x="375216" y="187400"/>
                </a:lnTo>
                <a:lnTo>
                  <a:pt x="365606" y="203180"/>
                </a:lnTo>
                <a:lnTo>
                  <a:pt x="348058" y="211255"/>
                </a:lnTo>
                <a:lnTo>
                  <a:pt x="321322" y="213525"/>
                </a:lnTo>
                <a:lnTo>
                  <a:pt x="524599" y="213525"/>
                </a:lnTo>
                <a:lnTo>
                  <a:pt x="524917" y="212625"/>
                </a:lnTo>
                <a:lnTo>
                  <a:pt x="528942" y="165481"/>
                </a:lnTo>
                <a:lnTo>
                  <a:pt x="528942" y="154495"/>
                </a:lnTo>
                <a:lnTo>
                  <a:pt x="524954" y="107154"/>
                </a:lnTo>
                <a:close/>
              </a:path>
              <a:path w="5410200" h="433070">
                <a:moveTo>
                  <a:pt x="5370944" y="351231"/>
                </a:moveTo>
                <a:lnTo>
                  <a:pt x="5355496" y="354222"/>
                </a:lnTo>
                <a:lnTo>
                  <a:pt x="5342945" y="362394"/>
                </a:lnTo>
                <a:lnTo>
                  <a:pt x="5334516" y="374548"/>
                </a:lnTo>
                <a:lnTo>
                  <a:pt x="5331578" y="388785"/>
                </a:lnTo>
                <a:lnTo>
                  <a:pt x="5331669" y="390639"/>
                </a:lnTo>
                <a:lnTo>
                  <a:pt x="5334516" y="404675"/>
                </a:lnTo>
                <a:lnTo>
                  <a:pt x="5342945" y="416961"/>
                </a:lnTo>
                <a:lnTo>
                  <a:pt x="5355496" y="425182"/>
                </a:lnTo>
                <a:lnTo>
                  <a:pt x="5370944" y="428180"/>
                </a:lnTo>
                <a:lnTo>
                  <a:pt x="5386443" y="425182"/>
                </a:lnTo>
                <a:lnTo>
                  <a:pt x="5394253" y="420027"/>
                </a:lnTo>
                <a:lnTo>
                  <a:pt x="5371172" y="420027"/>
                </a:lnTo>
                <a:lnTo>
                  <a:pt x="5359218" y="417651"/>
                </a:lnTo>
                <a:lnTo>
                  <a:pt x="5341382" y="390182"/>
                </a:lnTo>
                <a:lnTo>
                  <a:pt x="5341294" y="389712"/>
                </a:lnTo>
                <a:lnTo>
                  <a:pt x="5370944" y="358927"/>
                </a:lnTo>
                <a:lnTo>
                  <a:pt x="5393613" y="358927"/>
                </a:lnTo>
                <a:lnTo>
                  <a:pt x="5386443" y="354222"/>
                </a:lnTo>
                <a:lnTo>
                  <a:pt x="5370944" y="351231"/>
                </a:lnTo>
                <a:close/>
              </a:path>
              <a:path w="5410200" h="433070">
                <a:moveTo>
                  <a:pt x="5393613" y="358927"/>
                </a:moveTo>
                <a:lnTo>
                  <a:pt x="5370944" y="358927"/>
                </a:lnTo>
                <a:lnTo>
                  <a:pt x="5382741" y="361344"/>
                </a:lnTo>
                <a:lnTo>
                  <a:pt x="5392065" y="367938"/>
                </a:lnTo>
                <a:lnTo>
                  <a:pt x="5398192" y="377722"/>
                </a:lnTo>
                <a:lnTo>
                  <a:pt x="5400225" y="388785"/>
                </a:lnTo>
                <a:lnTo>
                  <a:pt x="5400223" y="390639"/>
                </a:lnTo>
                <a:lnTo>
                  <a:pt x="5398195" y="401531"/>
                </a:lnTo>
                <a:lnTo>
                  <a:pt x="5392094" y="411165"/>
                </a:lnTo>
                <a:lnTo>
                  <a:pt x="5382838" y="417651"/>
                </a:lnTo>
                <a:lnTo>
                  <a:pt x="5371172" y="420027"/>
                </a:lnTo>
                <a:lnTo>
                  <a:pt x="5394253" y="420027"/>
                </a:lnTo>
                <a:lnTo>
                  <a:pt x="5398896" y="416961"/>
                </a:lnTo>
                <a:lnTo>
                  <a:pt x="5407188" y="404675"/>
                </a:lnTo>
                <a:lnTo>
                  <a:pt x="5409970" y="390639"/>
                </a:lnTo>
                <a:lnTo>
                  <a:pt x="5410061" y="390182"/>
                </a:lnTo>
                <a:lnTo>
                  <a:pt x="5410154" y="389712"/>
                </a:lnTo>
                <a:lnTo>
                  <a:pt x="5410200" y="389483"/>
                </a:lnTo>
                <a:lnTo>
                  <a:pt x="5407188" y="374548"/>
                </a:lnTo>
                <a:lnTo>
                  <a:pt x="5398896" y="362394"/>
                </a:lnTo>
                <a:lnTo>
                  <a:pt x="5393613" y="358927"/>
                </a:lnTo>
                <a:close/>
              </a:path>
              <a:path w="5410200" h="433070">
                <a:moveTo>
                  <a:pt x="5377954" y="370116"/>
                </a:moveTo>
                <a:lnTo>
                  <a:pt x="5364391" y="370116"/>
                </a:lnTo>
                <a:lnTo>
                  <a:pt x="5359488" y="370598"/>
                </a:lnTo>
                <a:lnTo>
                  <a:pt x="5355983" y="371297"/>
                </a:lnTo>
                <a:lnTo>
                  <a:pt x="5355983" y="409536"/>
                </a:lnTo>
                <a:lnTo>
                  <a:pt x="5364848" y="409536"/>
                </a:lnTo>
                <a:lnTo>
                  <a:pt x="5364848" y="394144"/>
                </a:lnTo>
                <a:lnTo>
                  <a:pt x="5385139" y="394144"/>
                </a:lnTo>
                <a:lnTo>
                  <a:pt x="5383568" y="392049"/>
                </a:lnTo>
                <a:lnTo>
                  <a:pt x="5379821" y="390639"/>
                </a:lnTo>
                <a:lnTo>
                  <a:pt x="5379821" y="390182"/>
                </a:lnTo>
                <a:lnTo>
                  <a:pt x="5384495" y="388785"/>
                </a:lnTo>
                <a:lnTo>
                  <a:pt x="5385434" y="387845"/>
                </a:lnTo>
                <a:lnTo>
                  <a:pt x="5365102" y="387845"/>
                </a:lnTo>
                <a:lnTo>
                  <a:pt x="5365102" y="376885"/>
                </a:lnTo>
                <a:lnTo>
                  <a:pt x="5366029" y="376656"/>
                </a:lnTo>
                <a:lnTo>
                  <a:pt x="5367667" y="376428"/>
                </a:lnTo>
                <a:lnTo>
                  <a:pt x="5387148" y="376428"/>
                </a:lnTo>
                <a:lnTo>
                  <a:pt x="5386133" y="374548"/>
                </a:lnTo>
                <a:lnTo>
                  <a:pt x="5384025" y="372922"/>
                </a:lnTo>
                <a:lnTo>
                  <a:pt x="5381231" y="371297"/>
                </a:lnTo>
                <a:lnTo>
                  <a:pt x="5377954" y="370116"/>
                </a:lnTo>
                <a:close/>
              </a:path>
              <a:path w="5410200" h="433070">
                <a:moveTo>
                  <a:pt x="5385139" y="394144"/>
                </a:moveTo>
                <a:lnTo>
                  <a:pt x="5373979" y="394144"/>
                </a:lnTo>
                <a:lnTo>
                  <a:pt x="5376316" y="396011"/>
                </a:lnTo>
                <a:lnTo>
                  <a:pt x="5376976" y="399973"/>
                </a:lnTo>
                <a:lnTo>
                  <a:pt x="5377014" y="400202"/>
                </a:lnTo>
                <a:lnTo>
                  <a:pt x="5378191" y="404675"/>
                </a:lnTo>
                <a:lnTo>
                  <a:pt x="5378894" y="408127"/>
                </a:lnTo>
                <a:lnTo>
                  <a:pt x="5380050" y="409536"/>
                </a:lnTo>
                <a:lnTo>
                  <a:pt x="5389638" y="409536"/>
                </a:lnTo>
                <a:lnTo>
                  <a:pt x="5388711" y="408127"/>
                </a:lnTo>
                <a:lnTo>
                  <a:pt x="5388000" y="405803"/>
                </a:lnTo>
                <a:lnTo>
                  <a:pt x="5386877" y="400202"/>
                </a:lnTo>
                <a:lnTo>
                  <a:pt x="5385663" y="394843"/>
                </a:lnTo>
                <a:lnTo>
                  <a:pt x="5385139" y="394144"/>
                </a:lnTo>
                <a:close/>
              </a:path>
              <a:path w="5410200" h="433070">
                <a:moveTo>
                  <a:pt x="5387148" y="376428"/>
                </a:moveTo>
                <a:lnTo>
                  <a:pt x="5375605" y="376428"/>
                </a:lnTo>
                <a:lnTo>
                  <a:pt x="5378183" y="378752"/>
                </a:lnTo>
                <a:lnTo>
                  <a:pt x="5378183" y="386219"/>
                </a:lnTo>
                <a:lnTo>
                  <a:pt x="5374220" y="387845"/>
                </a:lnTo>
                <a:lnTo>
                  <a:pt x="5385434" y="387845"/>
                </a:lnTo>
                <a:lnTo>
                  <a:pt x="5387771" y="385508"/>
                </a:lnTo>
                <a:lnTo>
                  <a:pt x="5387771" y="377722"/>
                </a:lnTo>
                <a:lnTo>
                  <a:pt x="5387394" y="376885"/>
                </a:lnTo>
                <a:lnTo>
                  <a:pt x="5387271" y="376656"/>
                </a:lnTo>
                <a:lnTo>
                  <a:pt x="5387148" y="376428"/>
                </a:lnTo>
                <a:close/>
              </a:path>
            </a:pathLst>
          </a:custGeom>
          <a:solidFill>
            <a:srgbClr val="0A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" name="object 9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95" name="object 9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50165">
              <a:lnSpc>
                <a:spcPts val="969"/>
              </a:lnSpc>
            </a:pPr>
            <a:fld id="{81D60167-4931-47E6-BA6A-407CBD079E47}" type="slidenum">
              <a:rPr dirty="0" spc="-25"/>
              <a:t>10</a:t>
            </a:fld>
            <a:r>
              <a:rPr dirty="0" spc="-25"/>
              <a:t> 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287682" y="2866621"/>
            <a:ext cx="3771900" cy="302260"/>
          </a:xfrm>
          <a:custGeom>
            <a:avLst/>
            <a:gdLst/>
            <a:ahLst/>
            <a:cxnLst/>
            <a:rect l="l" t="t" r="r" b="b"/>
            <a:pathLst>
              <a:path w="3771900" h="302260">
                <a:moveTo>
                  <a:pt x="3457117" y="4432"/>
                </a:moveTo>
                <a:lnTo>
                  <a:pt x="3394062" y="4432"/>
                </a:lnTo>
                <a:lnTo>
                  <a:pt x="3394062" y="297688"/>
                </a:lnTo>
                <a:lnTo>
                  <a:pt x="3641902" y="297688"/>
                </a:lnTo>
                <a:lnTo>
                  <a:pt x="3672148" y="296012"/>
                </a:lnTo>
                <a:lnTo>
                  <a:pt x="3689815" y="288818"/>
                </a:lnTo>
                <a:lnTo>
                  <a:pt x="3698083" y="272854"/>
                </a:lnTo>
                <a:lnTo>
                  <a:pt x="3700132" y="244868"/>
                </a:lnTo>
                <a:lnTo>
                  <a:pt x="3700132" y="219430"/>
                </a:lnTo>
                <a:lnTo>
                  <a:pt x="3497948" y="219430"/>
                </a:lnTo>
                <a:lnTo>
                  <a:pt x="3497948" y="39928"/>
                </a:lnTo>
                <a:lnTo>
                  <a:pt x="3495833" y="20768"/>
                </a:lnTo>
                <a:lnTo>
                  <a:pt x="3488905" y="10079"/>
                </a:lnTo>
                <a:lnTo>
                  <a:pt x="3476292" y="5440"/>
                </a:lnTo>
                <a:lnTo>
                  <a:pt x="3457117" y="4432"/>
                </a:lnTo>
                <a:close/>
              </a:path>
              <a:path w="3771900" h="302260">
                <a:moveTo>
                  <a:pt x="3138957" y="0"/>
                </a:moveTo>
                <a:lnTo>
                  <a:pt x="3130067" y="0"/>
                </a:lnTo>
                <a:lnTo>
                  <a:pt x="3058694" y="3174"/>
                </a:lnTo>
                <a:lnTo>
                  <a:pt x="3005863" y="13430"/>
                </a:lnTo>
                <a:lnTo>
                  <a:pt x="2969091" y="31865"/>
                </a:lnTo>
                <a:lnTo>
                  <a:pt x="2933802" y="97662"/>
                </a:lnTo>
                <a:lnTo>
                  <a:pt x="2930321" y="147218"/>
                </a:lnTo>
                <a:lnTo>
                  <a:pt x="2930321" y="154495"/>
                </a:lnTo>
                <a:lnTo>
                  <a:pt x="2933802" y="203916"/>
                </a:lnTo>
                <a:lnTo>
                  <a:pt x="2945898" y="241965"/>
                </a:lnTo>
                <a:lnTo>
                  <a:pt x="3005863" y="288204"/>
                </a:lnTo>
                <a:lnTo>
                  <a:pt x="3058694" y="298523"/>
                </a:lnTo>
                <a:lnTo>
                  <a:pt x="3130067" y="301726"/>
                </a:lnTo>
                <a:lnTo>
                  <a:pt x="3138957" y="301726"/>
                </a:lnTo>
                <a:lnTo>
                  <a:pt x="3210322" y="298523"/>
                </a:lnTo>
                <a:lnTo>
                  <a:pt x="3263145" y="288204"/>
                </a:lnTo>
                <a:lnTo>
                  <a:pt x="3299909" y="269706"/>
                </a:lnTo>
                <a:lnTo>
                  <a:pt x="3328972" y="223469"/>
                </a:lnTo>
                <a:lnTo>
                  <a:pt x="3130067" y="223469"/>
                </a:lnTo>
                <a:lnTo>
                  <a:pt x="3080178" y="221143"/>
                </a:lnTo>
                <a:lnTo>
                  <a:pt x="3052430" y="211518"/>
                </a:lnTo>
                <a:lnTo>
                  <a:pt x="3040454" y="190625"/>
                </a:lnTo>
                <a:lnTo>
                  <a:pt x="3037878" y="154495"/>
                </a:lnTo>
                <a:lnTo>
                  <a:pt x="3037878" y="147218"/>
                </a:lnTo>
                <a:lnTo>
                  <a:pt x="3040454" y="111093"/>
                </a:lnTo>
                <a:lnTo>
                  <a:pt x="3052430" y="90200"/>
                </a:lnTo>
                <a:lnTo>
                  <a:pt x="3080178" y="80572"/>
                </a:lnTo>
                <a:lnTo>
                  <a:pt x="3130067" y="78244"/>
                </a:lnTo>
                <a:lnTo>
                  <a:pt x="3329021" y="78244"/>
                </a:lnTo>
                <a:lnTo>
                  <a:pt x="3323095" y="59577"/>
                </a:lnTo>
                <a:lnTo>
                  <a:pt x="3299909" y="31865"/>
                </a:lnTo>
                <a:lnTo>
                  <a:pt x="3263145" y="13430"/>
                </a:lnTo>
                <a:lnTo>
                  <a:pt x="3210322" y="3174"/>
                </a:lnTo>
                <a:lnTo>
                  <a:pt x="3138957" y="0"/>
                </a:lnTo>
                <a:close/>
              </a:path>
              <a:path w="3771900" h="302260">
                <a:moveTo>
                  <a:pt x="3329021" y="78244"/>
                </a:moveTo>
                <a:lnTo>
                  <a:pt x="3138957" y="78244"/>
                </a:lnTo>
                <a:lnTo>
                  <a:pt x="3188667" y="80572"/>
                </a:lnTo>
                <a:lnTo>
                  <a:pt x="3216430" y="90200"/>
                </a:lnTo>
                <a:lnTo>
                  <a:pt x="3228500" y="111093"/>
                </a:lnTo>
                <a:lnTo>
                  <a:pt x="3231134" y="147218"/>
                </a:lnTo>
                <a:lnTo>
                  <a:pt x="3231134" y="154495"/>
                </a:lnTo>
                <a:lnTo>
                  <a:pt x="3228500" y="190625"/>
                </a:lnTo>
                <a:lnTo>
                  <a:pt x="3216430" y="211518"/>
                </a:lnTo>
                <a:lnTo>
                  <a:pt x="3188667" y="221143"/>
                </a:lnTo>
                <a:lnTo>
                  <a:pt x="3138957" y="223469"/>
                </a:lnTo>
                <a:lnTo>
                  <a:pt x="3328972" y="223469"/>
                </a:lnTo>
                <a:lnTo>
                  <a:pt x="3335186" y="203916"/>
                </a:lnTo>
                <a:lnTo>
                  <a:pt x="3338664" y="154495"/>
                </a:lnTo>
                <a:lnTo>
                  <a:pt x="3338664" y="147218"/>
                </a:lnTo>
                <a:lnTo>
                  <a:pt x="3335186" y="97662"/>
                </a:lnTo>
                <a:lnTo>
                  <a:pt x="3329021" y="78244"/>
                </a:lnTo>
                <a:close/>
              </a:path>
              <a:path w="3771900" h="302260">
                <a:moveTo>
                  <a:pt x="2681300" y="0"/>
                </a:moveTo>
                <a:lnTo>
                  <a:pt x="2672397" y="0"/>
                </a:lnTo>
                <a:lnTo>
                  <a:pt x="2601030" y="3174"/>
                </a:lnTo>
                <a:lnTo>
                  <a:pt x="2548202" y="13430"/>
                </a:lnTo>
                <a:lnTo>
                  <a:pt x="2511432" y="31865"/>
                </a:lnTo>
                <a:lnTo>
                  <a:pt x="2476145" y="97662"/>
                </a:lnTo>
                <a:lnTo>
                  <a:pt x="2472664" y="147218"/>
                </a:lnTo>
                <a:lnTo>
                  <a:pt x="2472664" y="154495"/>
                </a:lnTo>
                <a:lnTo>
                  <a:pt x="2476145" y="203916"/>
                </a:lnTo>
                <a:lnTo>
                  <a:pt x="2488240" y="241965"/>
                </a:lnTo>
                <a:lnTo>
                  <a:pt x="2548202" y="288204"/>
                </a:lnTo>
                <a:lnTo>
                  <a:pt x="2601030" y="298523"/>
                </a:lnTo>
                <a:lnTo>
                  <a:pt x="2672397" y="301726"/>
                </a:lnTo>
                <a:lnTo>
                  <a:pt x="2681300" y="301726"/>
                </a:lnTo>
                <a:lnTo>
                  <a:pt x="2752667" y="298523"/>
                </a:lnTo>
                <a:lnTo>
                  <a:pt x="2805495" y="288204"/>
                </a:lnTo>
                <a:lnTo>
                  <a:pt x="2842264" y="269706"/>
                </a:lnTo>
                <a:lnTo>
                  <a:pt x="2871336" y="223469"/>
                </a:lnTo>
                <a:lnTo>
                  <a:pt x="2672397" y="223469"/>
                </a:lnTo>
                <a:lnTo>
                  <a:pt x="2622515" y="221143"/>
                </a:lnTo>
                <a:lnTo>
                  <a:pt x="2594771" y="211518"/>
                </a:lnTo>
                <a:lnTo>
                  <a:pt x="2582797" y="190625"/>
                </a:lnTo>
                <a:lnTo>
                  <a:pt x="2580220" y="154495"/>
                </a:lnTo>
                <a:lnTo>
                  <a:pt x="2580220" y="147218"/>
                </a:lnTo>
                <a:lnTo>
                  <a:pt x="2582797" y="111093"/>
                </a:lnTo>
                <a:lnTo>
                  <a:pt x="2594771" y="90200"/>
                </a:lnTo>
                <a:lnTo>
                  <a:pt x="2622515" y="80572"/>
                </a:lnTo>
                <a:lnTo>
                  <a:pt x="2672397" y="78244"/>
                </a:lnTo>
                <a:lnTo>
                  <a:pt x="2871385" y="78244"/>
                </a:lnTo>
                <a:lnTo>
                  <a:pt x="2865456" y="59577"/>
                </a:lnTo>
                <a:lnTo>
                  <a:pt x="2842264" y="31865"/>
                </a:lnTo>
                <a:lnTo>
                  <a:pt x="2805495" y="13430"/>
                </a:lnTo>
                <a:lnTo>
                  <a:pt x="2752667" y="3174"/>
                </a:lnTo>
                <a:lnTo>
                  <a:pt x="2681300" y="0"/>
                </a:lnTo>
                <a:close/>
              </a:path>
              <a:path w="3771900" h="302260">
                <a:moveTo>
                  <a:pt x="2871385" y="78244"/>
                </a:moveTo>
                <a:lnTo>
                  <a:pt x="2681300" y="78244"/>
                </a:lnTo>
                <a:lnTo>
                  <a:pt x="2731008" y="80572"/>
                </a:lnTo>
                <a:lnTo>
                  <a:pt x="2758767" y="90200"/>
                </a:lnTo>
                <a:lnTo>
                  <a:pt x="2770832" y="111093"/>
                </a:lnTo>
                <a:lnTo>
                  <a:pt x="2773464" y="147218"/>
                </a:lnTo>
                <a:lnTo>
                  <a:pt x="2773464" y="154495"/>
                </a:lnTo>
                <a:lnTo>
                  <a:pt x="2770832" y="190625"/>
                </a:lnTo>
                <a:lnTo>
                  <a:pt x="2758767" y="211518"/>
                </a:lnTo>
                <a:lnTo>
                  <a:pt x="2731008" y="221143"/>
                </a:lnTo>
                <a:lnTo>
                  <a:pt x="2681300" y="223469"/>
                </a:lnTo>
                <a:lnTo>
                  <a:pt x="2871336" y="223469"/>
                </a:lnTo>
                <a:lnTo>
                  <a:pt x="2877552" y="203916"/>
                </a:lnTo>
                <a:lnTo>
                  <a:pt x="2881033" y="154495"/>
                </a:lnTo>
                <a:lnTo>
                  <a:pt x="2881033" y="147218"/>
                </a:lnTo>
                <a:lnTo>
                  <a:pt x="2877552" y="97662"/>
                </a:lnTo>
                <a:lnTo>
                  <a:pt x="2871385" y="78244"/>
                </a:lnTo>
                <a:close/>
              </a:path>
              <a:path w="3771900" h="302260">
                <a:moveTo>
                  <a:pt x="2362301" y="3225"/>
                </a:moveTo>
                <a:lnTo>
                  <a:pt x="2259609" y="3225"/>
                </a:lnTo>
                <a:lnTo>
                  <a:pt x="2192270" y="6349"/>
                </a:lnTo>
                <a:lnTo>
                  <a:pt x="2142034" y="16387"/>
                </a:lnTo>
                <a:lnTo>
                  <a:pt x="2106734" y="34334"/>
                </a:lnTo>
                <a:lnTo>
                  <a:pt x="2072274" y="97946"/>
                </a:lnTo>
                <a:lnTo>
                  <a:pt x="2068779" y="145605"/>
                </a:lnTo>
                <a:lnTo>
                  <a:pt x="2068779" y="155689"/>
                </a:lnTo>
                <a:lnTo>
                  <a:pt x="2071795" y="205487"/>
                </a:lnTo>
                <a:lnTo>
                  <a:pt x="2082662" y="242916"/>
                </a:lnTo>
                <a:lnTo>
                  <a:pt x="2138868" y="286576"/>
                </a:lnTo>
                <a:lnTo>
                  <a:pt x="2189664" y="295766"/>
                </a:lnTo>
                <a:lnTo>
                  <a:pt x="2259228" y="298500"/>
                </a:lnTo>
                <a:lnTo>
                  <a:pt x="2367165" y="298500"/>
                </a:lnTo>
                <a:lnTo>
                  <a:pt x="2397409" y="296824"/>
                </a:lnTo>
                <a:lnTo>
                  <a:pt x="2415071" y="289628"/>
                </a:lnTo>
                <a:lnTo>
                  <a:pt x="2423335" y="273656"/>
                </a:lnTo>
                <a:lnTo>
                  <a:pt x="2425382" y="245656"/>
                </a:lnTo>
                <a:lnTo>
                  <a:pt x="2425382" y="220230"/>
                </a:lnTo>
                <a:lnTo>
                  <a:pt x="2259609" y="220230"/>
                </a:lnTo>
                <a:lnTo>
                  <a:pt x="2214706" y="218215"/>
                </a:lnTo>
                <a:lnTo>
                  <a:pt x="2189619" y="209243"/>
                </a:lnTo>
                <a:lnTo>
                  <a:pt x="2178706" y="188925"/>
                </a:lnTo>
                <a:lnTo>
                  <a:pt x="2176322" y="152869"/>
                </a:lnTo>
                <a:lnTo>
                  <a:pt x="2176322" y="148843"/>
                </a:lnTo>
                <a:lnTo>
                  <a:pt x="2178706" y="112792"/>
                </a:lnTo>
                <a:lnTo>
                  <a:pt x="2189619" y="92468"/>
                </a:lnTo>
                <a:lnTo>
                  <a:pt x="2214706" y="83489"/>
                </a:lnTo>
                <a:lnTo>
                  <a:pt x="2259609" y="81470"/>
                </a:lnTo>
                <a:lnTo>
                  <a:pt x="2420531" y="81470"/>
                </a:lnTo>
                <a:lnTo>
                  <a:pt x="2420531" y="56057"/>
                </a:lnTo>
                <a:lnTo>
                  <a:pt x="2418483" y="28064"/>
                </a:lnTo>
                <a:lnTo>
                  <a:pt x="2410218" y="12096"/>
                </a:lnTo>
                <a:lnTo>
                  <a:pt x="2392552" y="4901"/>
                </a:lnTo>
                <a:lnTo>
                  <a:pt x="2362301" y="3225"/>
                </a:lnTo>
                <a:close/>
              </a:path>
              <a:path w="3771900" h="302260">
                <a:moveTo>
                  <a:pt x="1526209" y="82676"/>
                </a:moveTo>
                <a:lnTo>
                  <a:pt x="1421904" y="82676"/>
                </a:lnTo>
                <a:lnTo>
                  <a:pt x="1421904" y="262204"/>
                </a:lnTo>
                <a:lnTo>
                  <a:pt x="1424019" y="281362"/>
                </a:lnTo>
                <a:lnTo>
                  <a:pt x="1430948" y="292047"/>
                </a:lnTo>
                <a:lnTo>
                  <a:pt x="1443566" y="296681"/>
                </a:lnTo>
                <a:lnTo>
                  <a:pt x="1462747" y="297688"/>
                </a:lnTo>
                <a:lnTo>
                  <a:pt x="1526209" y="297688"/>
                </a:lnTo>
                <a:lnTo>
                  <a:pt x="1526209" y="82676"/>
                </a:lnTo>
                <a:close/>
              </a:path>
              <a:path w="3771900" h="302260">
                <a:moveTo>
                  <a:pt x="1854098" y="4432"/>
                </a:moveTo>
                <a:lnTo>
                  <a:pt x="1780921" y="4432"/>
                </a:lnTo>
                <a:lnTo>
                  <a:pt x="1624063" y="297688"/>
                </a:lnTo>
                <a:lnTo>
                  <a:pt x="1691576" y="297688"/>
                </a:lnTo>
                <a:lnTo>
                  <a:pt x="1711172" y="297033"/>
                </a:lnTo>
                <a:lnTo>
                  <a:pt x="1724325" y="293960"/>
                </a:lnTo>
                <a:lnTo>
                  <a:pt x="1733537" y="286800"/>
                </a:lnTo>
                <a:lnTo>
                  <a:pt x="1741309" y="273888"/>
                </a:lnTo>
                <a:lnTo>
                  <a:pt x="1834692" y="80276"/>
                </a:lnTo>
                <a:lnTo>
                  <a:pt x="1939063" y="80276"/>
                </a:lnTo>
                <a:lnTo>
                  <a:pt x="1918398" y="41541"/>
                </a:lnTo>
                <a:lnTo>
                  <a:pt x="1906587" y="22638"/>
                </a:lnTo>
                <a:lnTo>
                  <a:pt x="1893982" y="11337"/>
                </a:lnTo>
                <a:lnTo>
                  <a:pt x="1877511" y="5862"/>
                </a:lnTo>
                <a:lnTo>
                  <a:pt x="1854098" y="4432"/>
                </a:lnTo>
                <a:close/>
              </a:path>
              <a:path w="3771900" h="302260">
                <a:moveTo>
                  <a:pt x="1939063" y="80276"/>
                </a:moveTo>
                <a:lnTo>
                  <a:pt x="1834692" y="80276"/>
                </a:lnTo>
                <a:lnTo>
                  <a:pt x="1877961" y="170218"/>
                </a:lnTo>
                <a:lnTo>
                  <a:pt x="1826602" y="170218"/>
                </a:lnTo>
                <a:lnTo>
                  <a:pt x="1793468" y="239204"/>
                </a:lnTo>
                <a:lnTo>
                  <a:pt x="1911108" y="239204"/>
                </a:lnTo>
                <a:lnTo>
                  <a:pt x="1928088" y="273888"/>
                </a:lnTo>
                <a:lnTo>
                  <a:pt x="1935861" y="286800"/>
                </a:lnTo>
                <a:lnTo>
                  <a:pt x="1945073" y="293960"/>
                </a:lnTo>
                <a:lnTo>
                  <a:pt x="1958226" y="297033"/>
                </a:lnTo>
                <a:lnTo>
                  <a:pt x="1977821" y="297688"/>
                </a:lnTo>
                <a:lnTo>
                  <a:pt x="2055050" y="297688"/>
                </a:lnTo>
                <a:lnTo>
                  <a:pt x="1939063" y="80276"/>
                </a:lnTo>
                <a:close/>
              </a:path>
              <a:path w="3771900" h="302260">
                <a:moveTo>
                  <a:pt x="1603044" y="4432"/>
                </a:moveTo>
                <a:lnTo>
                  <a:pt x="1286865" y="4432"/>
                </a:lnTo>
                <a:lnTo>
                  <a:pt x="1286865" y="29857"/>
                </a:lnTo>
                <a:lnTo>
                  <a:pt x="1297176" y="73807"/>
                </a:lnTo>
                <a:lnTo>
                  <a:pt x="1345082" y="82676"/>
                </a:lnTo>
                <a:lnTo>
                  <a:pt x="1661248" y="82676"/>
                </a:lnTo>
                <a:lnTo>
                  <a:pt x="1661248" y="57264"/>
                </a:lnTo>
                <a:lnTo>
                  <a:pt x="1659246" y="29857"/>
                </a:lnTo>
                <a:lnTo>
                  <a:pt x="1659203" y="29271"/>
                </a:lnTo>
                <a:lnTo>
                  <a:pt x="1650944" y="13303"/>
                </a:lnTo>
                <a:lnTo>
                  <a:pt x="1633286" y="6107"/>
                </a:lnTo>
                <a:lnTo>
                  <a:pt x="1603044" y="4432"/>
                </a:lnTo>
                <a:close/>
              </a:path>
              <a:path w="3771900" h="302260">
                <a:moveTo>
                  <a:pt x="1110602" y="4432"/>
                </a:moveTo>
                <a:lnTo>
                  <a:pt x="881773" y="4432"/>
                </a:lnTo>
                <a:lnTo>
                  <a:pt x="881773" y="262204"/>
                </a:lnTo>
                <a:lnTo>
                  <a:pt x="883888" y="281362"/>
                </a:lnTo>
                <a:lnTo>
                  <a:pt x="890816" y="292047"/>
                </a:lnTo>
                <a:lnTo>
                  <a:pt x="903429" y="296681"/>
                </a:lnTo>
                <a:lnTo>
                  <a:pt x="922604" y="297688"/>
                </a:lnTo>
                <a:lnTo>
                  <a:pt x="983246" y="297688"/>
                </a:lnTo>
                <a:lnTo>
                  <a:pt x="983246" y="214591"/>
                </a:lnTo>
                <a:lnTo>
                  <a:pt x="1197232" y="214591"/>
                </a:lnTo>
                <a:lnTo>
                  <a:pt x="1188237" y="202488"/>
                </a:lnTo>
                <a:lnTo>
                  <a:pt x="1217579" y="189260"/>
                </a:lnTo>
                <a:lnTo>
                  <a:pt x="1236800" y="169264"/>
                </a:lnTo>
                <a:lnTo>
                  <a:pt x="1245780" y="146024"/>
                </a:lnTo>
                <a:lnTo>
                  <a:pt x="983246" y="146024"/>
                </a:lnTo>
                <a:lnTo>
                  <a:pt x="983246" y="73418"/>
                </a:lnTo>
                <a:lnTo>
                  <a:pt x="1245789" y="73418"/>
                </a:lnTo>
                <a:lnTo>
                  <a:pt x="1243985" y="60421"/>
                </a:lnTo>
                <a:lnTo>
                  <a:pt x="1221481" y="28482"/>
                </a:lnTo>
                <a:lnTo>
                  <a:pt x="1178510" y="10236"/>
                </a:lnTo>
                <a:lnTo>
                  <a:pt x="1110602" y="4432"/>
                </a:lnTo>
                <a:close/>
              </a:path>
              <a:path w="3771900" h="302260">
                <a:moveTo>
                  <a:pt x="1197232" y="214591"/>
                </a:moveTo>
                <a:lnTo>
                  <a:pt x="1087145" y="214591"/>
                </a:lnTo>
                <a:lnTo>
                  <a:pt x="1127175" y="274294"/>
                </a:lnTo>
                <a:lnTo>
                  <a:pt x="1135966" y="286463"/>
                </a:lnTo>
                <a:lnTo>
                  <a:pt x="1145022" y="293558"/>
                </a:lnTo>
                <a:lnTo>
                  <a:pt x="1158397" y="296870"/>
                </a:lnTo>
                <a:lnTo>
                  <a:pt x="1180147" y="297688"/>
                </a:lnTo>
                <a:lnTo>
                  <a:pt x="1258989" y="297688"/>
                </a:lnTo>
                <a:lnTo>
                  <a:pt x="1197232" y="214591"/>
                </a:lnTo>
                <a:close/>
              </a:path>
              <a:path w="3771900" h="302260">
                <a:moveTo>
                  <a:pt x="1245789" y="73418"/>
                </a:moveTo>
                <a:lnTo>
                  <a:pt x="1105344" y="73418"/>
                </a:lnTo>
                <a:lnTo>
                  <a:pt x="1124050" y="74991"/>
                </a:lnTo>
                <a:lnTo>
                  <a:pt x="1136427" y="80570"/>
                </a:lnTo>
                <a:lnTo>
                  <a:pt x="1143270" y="91447"/>
                </a:lnTo>
                <a:lnTo>
                  <a:pt x="1145374" y="108915"/>
                </a:lnTo>
                <a:lnTo>
                  <a:pt x="1145374" y="110515"/>
                </a:lnTo>
                <a:lnTo>
                  <a:pt x="1143270" y="127979"/>
                </a:lnTo>
                <a:lnTo>
                  <a:pt x="1136427" y="138861"/>
                </a:lnTo>
                <a:lnTo>
                  <a:pt x="1124050" y="144448"/>
                </a:lnTo>
                <a:lnTo>
                  <a:pt x="1105344" y="146024"/>
                </a:lnTo>
                <a:lnTo>
                  <a:pt x="1245780" y="146024"/>
                </a:lnTo>
                <a:lnTo>
                  <a:pt x="1247303" y="142083"/>
                </a:lnTo>
                <a:lnTo>
                  <a:pt x="1250492" y="107302"/>
                </a:lnTo>
                <a:lnTo>
                  <a:pt x="1245789" y="73418"/>
                </a:lnTo>
                <a:close/>
              </a:path>
              <a:path w="3771900" h="302260">
                <a:moveTo>
                  <a:pt x="626656" y="0"/>
                </a:moveTo>
                <a:lnTo>
                  <a:pt x="617766" y="0"/>
                </a:lnTo>
                <a:lnTo>
                  <a:pt x="546399" y="3174"/>
                </a:lnTo>
                <a:lnTo>
                  <a:pt x="493574" y="13430"/>
                </a:lnTo>
                <a:lnTo>
                  <a:pt x="456807" y="31865"/>
                </a:lnTo>
                <a:lnTo>
                  <a:pt x="421525" y="97662"/>
                </a:lnTo>
                <a:lnTo>
                  <a:pt x="418045" y="147218"/>
                </a:lnTo>
                <a:lnTo>
                  <a:pt x="418045" y="154495"/>
                </a:lnTo>
                <a:lnTo>
                  <a:pt x="421525" y="203916"/>
                </a:lnTo>
                <a:lnTo>
                  <a:pt x="433618" y="241965"/>
                </a:lnTo>
                <a:lnTo>
                  <a:pt x="493574" y="288204"/>
                </a:lnTo>
                <a:lnTo>
                  <a:pt x="546399" y="298523"/>
                </a:lnTo>
                <a:lnTo>
                  <a:pt x="617766" y="301726"/>
                </a:lnTo>
                <a:lnTo>
                  <a:pt x="626656" y="301726"/>
                </a:lnTo>
                <a:lnTo>
                  <a:pt x="698033" y="298523"/>
                </a:lnTo>
                <a:lnTo>
                  <a:pt x="750865" y="288204"/>
                </a:lnTo>
                <a:lnTo>
                  <a:pt x="787636" y="269706"/>
                </a:lnTo>
                <a:lnTo>
                  <a:pt x="816706" y="223469"/>
                </a:lnTo>
                <a:lnTo>
                  <a:pt x="617766" y="223469"/>
                </a:lnTo>
                <a:lnTo>
                  <a:pt x="567884" y="221143"/>
                </a:lnTo>
                <a:lnTo>
                  <a:pt x="540140" y="211518"/>
                </a:lnTo>
                <a:lnTo>
                  <a:pt x="528165" y="190625"/>
                </a:lnTo>
                <a:lnTo>
                  <a:pt x="525589" y="154495"/>
                </a:lnTo>
                <a:lnTo>
                  <a:pt x="525589" y="147218"/>
                </a:lnTo>
                <a:lnTo>
                  <a:pt x="528165" y="111093"/>
                </a:lnTo>
                <a:lnTo>
                  <a:pt x="540140" y="90200"/>
                </a:lnTo>
                <a:lnTo>
                  <a:pt x="567884" y="80572"/>
                </a:lnTo>
                <a:lnTo>
                  <a:pt x="617766" y="78244"/>
                </a:lnTo>
                <a:lnTo>
                  <a:pt x="816755" y="78244"/>
                </a:lnTo>
                <a:lnTo>
                  <a:pt x="810827" y="59577"/>
                </a:lnTo>
                <a:lnTo>
                  <a:pt x="787636" y="31865"/>
                </a:lnTo>
                <a:lnTo>
                  <a:pt x="750865" y="13430"/>
                </a:lnTo>
                <a:lnTo>
                  <a:pt x="698033" y="3174"/>
                </a:lnTo>
                <a:lnTo>
                  <a:pt x="626656" y="0"/>
                </a:lnTo>
                <a:close/>
              </a:path>
              <a:path w="3771900" h="302260">
                <a:moveTo>
                  <a:pt x="816755" y="78244"/>
                </a:moveTo>
                <a:lnTo>
                  <a:pt x="626656" y="78244"/>
                </a:lnTo>
                <a:lnTo>
                  <a:pt x="676376" y="80572"/>
                </a:lnTo>
                <a:lnTo>
                  <a:pt x="704146" y="90200"/>
                </a:lnTo>
                <a:lnTo>
                  <a:pt x="716222" y="111093"/>
                </a:lnTo>
                <a:lnTo>
                  <a:pt x="718858" y="147218"/>
                </a:lnTo>
                <a:lnTo>
                  <a:pt x="718858" y="154495"/>
                </a:lnTo>
                <a:lnTo>
                  <a:pt x="716222" y="190625"/>
                </a:lnTo>
                <a:lnTo>
                  <a:pt x="704146" y="211518"/>
                </a:lnTo>
                <a:lnTo>
                  <a:pt x="676376" y="221143"/>
                </a:lnTo>
                <a:lnTo>
                  <a:pt x="626656" y="223469"/>
                </a:lnTo>
                <a:lnTo>
                  <a:pt x="816706" y="223469"/>
                </a:lnTo>
                <a:lnTo>
                  <a:pt x="822921" y="203916"/>
                </a:lnTo>
                <a:lnTo>
                  <a:pt x="826401" y="154495"/>
                </a:lnTo>
                <a:lnTo>
                  <a:pt x="826401" y="147218"/>
                </a:lnTo>
                <a:lnTo>
                  <a:pt x="822921" y="97662"/>
                </a:lnTo>
                <a:lnTo>
                  <a:pt x="816755" y="78244"/>
                </a:lnTo>
                <a:close/>
              </a:path>
              <a:path w="3771900" h="302260">
                <a:moveTo>
                  <a:pt x="229247" y="4432"/>
                </a:moveTo>
                <a:lnTo>
                  <a:pt x="0" y="4432"/>
                </a:lnTo>
                <a:lnTo>
                  <a:pt x="0" y="262204"/>
                </a:lnTo>
                <a:lnTo>
                  <a:pt x="2116" y="281362"/>
                </a:lnTo>
                <a:lnTo>
                  <a:pt x="9048" y="292047"/>
                </a:lnTo>
                <a:lnTo>
                  <a:pt x="21666" y="296681"/>
                </a:lnTo>
                <a:lnTo>
                  <a:pt x="40843" y="297688"/>
                </a:lnTo>
                <a:lnTo>
                  <a:pt x="101485" y="297688"/>
                </a:lnTo>
                <a:lnTo>
                  <a:pt x="101485" y="218617"/>
                </a:lnTo>
                <a:lnTo>
                  <a:pt x="229654" y="218617"/>
                </a:lnTo>
                <a:lnTo>
                  <a:pt x="296926" y="212696"/>
                </a:lnTo>
                <a:lnTo>
                  <a:pt x="339674" y="194222"/>
                </a:lnTo>
                <a:lnTo>
                  <a:pt x="362181" y="162130"/>
                </a:lnTo>
                <a:lnTo>
                  <a:pt x="364041" y="148843"/>
                </a:lnTo>
                <a:lnTo>
                  <a:pt x="101485" y="148843"/>
                </a:lnTo>
                <a:lnTo>
                  <a:pt x="101485" y="74625"/>
                </a:lnTo>
                <a:lnTo>
                  <a:pt x="364152" y="74625"/>
                </a:lnTo>
                <a:lnTo>
                  <a:pt x="362232" y="60758"/>
                </a:lnTo>
                <a:lnTo>
                  <a:pt x="339775" y="28684"/>
                </a:lnTo>
                <a:lnTo>
                  <a:pt x="296926" y="10299"/>
                </a:lnTo>
                <a:lnTo>
                  <a:pt x="229247" y="4432"/>
                </a:lnTo>
                <a:close/>
              </a:path>
              <a:path w="3771900" h="302260">
                <a:moveTo>
                  <a:pt x="364152" y="74625"/>
                </a:moveTo>
                <a:lnTo>
                  <a:pt x="224002" y="74625"/>
                </a:lnTo>
                <a:lnTo>
                  <a:pt x="242638" y="76205"/>
                </a:lnTo>
                <a:lnTo>
                  <a:pt x="254871" y="81830"/>
                </a:lnTo>
                <a:lnTo>
                  <a:pt x="261573" y="92825"/>
                </a:lnTo>
                <a:lnTo>
                  <a:pt x="263613" y="110515"/>
                </a:lnTo>
                <a:lnTo>
                  <a:pt x="263613" y="112941"/>
                </a:lnTo>
                <a:lnTo>
                  <a:pt x="261573" y="130638"/>
                </a:lnTo>
                <a:lnTo>
                  <a:pt x="254871" y="141636"/>
                </a:lnTo>
                <a:lnTo>
                  <a:pt x="242638" y="147263"/>
                </a:lnTo>
                <a:lnTo>
                  <a:pt x="224002" y="148843"/>
                </a:lnTo>
                <a:lnTo>
                  <a:pt x="364041" y="148843"/>
                </a:lnTo>
                <a:lnTo>
                  <a:pt x="368731" y="115354"/>
                </a:lnTo>
                <a:lnTo>
                  <a:pt x="368731" y="107695"/>
                </a:lnTo>
                <a:lnTo>
                  <a:pt x="364152" y="74625"/>
                </a:lnTo>
                <a:close/>
              </a:path>
              <a:path w="3771900" h="302260">
                <a:moveTo>
                  <a:pt x="3744214" y="244843"/>
                </a:moveTo>
                <a:lnTo>
                  <a:pt x="3733450" y="246929"/>
                </a:lnTo>
                <a:lnTo>
                  <a:pt x="3724703" y="252629"/>
                </a:lnTo>
                <a:lnTo>
                  <a:pt x="3718828" y="261104"/>
                </a:lnTo>
                <a:lnTo>
                  <a:pt x="3716780" y="271030"/>
                </a:lnTo>
                <a:lnTo>
                  <a:pt x="3716845" y="272326"/>
                </a:lnTo>
                <a:lnTo>
                  <a:pt x="3718828" y="282111"/>
                </a:lnTo>
                <a:lnTo>
                  <a:pt x="3724703" y="290679"/>
                </a:lnTo>
                <a:lnTo>
                  <a:pt x="3733450" y="296411"/>
                </a:lnTo>
                <a:lnTo>
                  <a:pt x="3744214" y="298500"/>
                </a:lnTo>
                <a:lnTo>
                  <a:pt x="3755021" y="296411"/>
                </a:lnTo>
                <a:lnTo>
                  <a:pt x="3760474" y="292811"/>
                </a:lnTo>
                <a:lnTo>
                  <a:pt x="3744379" y="292811"/>
                </a:lnTo>
                <a:lnTo>
                  <a:pt x="3736041" y="291155"/>
                </a:lnTo>
                <a:lnTo>
                  <a:pt x="3729451" y="286635"/>
                </a:lnTo>
                <a:lnTo>
                  <a:pt x="3725121" y="279920"/>
                </a:lnTo>
                <a:lnTo>
                  <a:pt x="3724915" y="278993"/>
                </a:lnTo>
                <a:lnTo>
                  <a:pt x="3723665" y="272326"/>
                </a:lnTo>
                <a:lnTo>
                  <a:pt x="3723728" y="270370"/>
                </a:lnTo>
                <a:lnTo>
                  <a:pt x="3744214" y="250215"/>
                </a:lnTo>
                <a:lnTo>
                  <a:pt x="3760025" y="250215"/>
                </a:lnTo>
                <a:lnTo>
                  <a:pt x="3755021" y="246929"/>
                </a:lnTo>
                <a:lnTo>
                  <a:pt x="3744214" y="244843"/>
                </a:lnTo>
                <a:close/>
              </a:path>
              <a:path w="3771900" h="302260">
                <a:moveTo>
                  <a:pt x="3760025" y="250215"/>
                </a:moveTo>
                <a:lnTo>
                  <a:pt x="3744214" y="250215"/>
                </a:lnTo>
                <a:lnTo>
                  <a:pt x="3752443" y="251899"/>
                </a:lnTo>
                <a:lnTo>
                  <a:pt x="3758944" y="256493"/>
                </a:lnTo>
                <a:lnTo>
                  <a:pt x="3763214" y="263315"/>
                </a:lnTo>
                <a:lnTo>
                  <a:pt x="3764509" y="270370"/>
                </a:lnTo>
                <a:lnTo>
                  <a:pt x="3764629" y="272326"/>
                </a:lnTo>
                <a:lnTo>
                  <a:pt x="3763217" y="279920"/>
                </a:lnTo>
                <a:lnTo>
                  <a:pt x="3758965" y="286635"/>
                </a:lnTo>
                <a:lnTo>
                  <a:pt x="3752512" y="291155"/>
                </a:lnTo>
                <a:lnTo>
                  <a:pt x="3744379" y="292811"/>
                </a:lnTo>
                <a:lnTo>
                  <a:pt x="3760474" y="292811"/>
                </a:lnTo>
                <a:lnTo>
                  <a:pt x="3763703" y="290679"/>
                </a:lnTo>
                <a:lnTo>
                  <a:pt x="3769483" y="282111"/>
                </a:lnTo>
                <a:lnTo>
                  <a:pt x="3771421" y="272326"/>
                </a:lnTo>
                <a:lnTo>
                  <a:pt x="3771485" y="271030"/>
                </a:lnTo>
                <a:lnTo>
                  <a:pt x="3769483" y="261104"/>
                </a:lnTo>
                <a:lnTo>
                  <a:pt x="3763703" y="252629"/>
                </a:lnTo>
                <a:lnTo>
                  <a:pt x="3760025" y="250215"/>
                </a:lnTo>
                <a:close/>
              </a:path>
              <a:path w="3771900" h="302260">
                <a:moveTo>
                  <a:pt x="3749103" y="258013"/>
                </a:moveTo>
                <a:lnTo>
                  <a:pt x="3739642" y="258013"/>
                </a:lnTo>
                <a:lnTo>
                  <a:pt x="3736238" y="258343"/>
                </a:lnTo>
                <a:lnTo>
                  <a:pt x="3733787" y="258838"/>
                </a:lnTo>
                <a:lnTo>
                  <a:pt x="3733787" y="285495"/>
                </a:lnTo>
                <a:lnTo>
                  <a:pt x="3739972" y="285495"/>
                </a:lnTo>
                <a:lnTo>
                  <a:pt x="3739972" y="274764"/>
                </a:lnTo>
                <a:lnTo>
                  <a:pt x="3754105" y="274764"/>
                </a:lnTo>
                <a:lnTo>
                  <a:pt x="3753015" y="273303"/>
                </a:lnTo>
                <a:lnTo>
                  <a:pt x="3750411" y="272326"/>
                </a:lnTo>
                <a:lnTo>
                  <a:pt x="3750411" y="271995"/>
                </a:lnTo>
                <a:lnTo>
                  <a:pt x="3753662" y="271030"/>
                </a:lnTo>
                <a:lnTo>
                  <a:pt x="3754323" y="270370"/>
                </a:lnTo>
                <a:lnTo>
                  <a:pt x="3740137" y="270370"/>
                </a:lnTo>
                <a:lnTo>
                  <a:pt x="3740137" y="262737"/>
                </a:lnTo>
                <a:lnTo>
                  <a:pt x="3740797" y="262572"/>
                </a:lnTo>
                <a:lnTo>
                  <a:pt x="3741928" y="262407"/>
                </a:lnTo>
                <a:lnTo>
                  <a:pt x="3755510" y="262407"/>
                </a:lnTo>
                <a:lnTo>
                  <a:pt x="3754808" y="261104"/>
                </a:lnTo>
                <a:lnTo>
                  <a:pt x="3753345" y="259969"/>
                </a:lnTo>
                <a:lnTo>
                  <a:pt x="3751389" y="258838"/>
                </a:lnTo>
                <a:lnTo>
                  <a:pt x="3749103" y="258013"/>
                </a:lnTo>
                <a:close/>
              </a:path>
              <a:path w="3771900" h="302260">
                <a:moveTo>
                  <a:pt x="3754105" y="274764"/>
                </a:moveTo>
                <a:lnTo>
                  <a:pt x="3746334" y="274764"/>
                </a:lnTo>
                <a:lnTo>
                  <a:pt x="3747960" y="276072"/>
                </a:lnTo>
                <a:lnTo>
                  <a:pt x="3748427" y="278828"/>
                </a:lnTo>
                <a:lnTo>
                  <a:pt x="3748455" y="278993"/>
                </a:lnTo>
                <a:lnTo>
                  <a:pt x="3749274" y="282111"/>
                </a:lnTo>
                <a:lnTo>
                  <a:pt x="3749751" y="284518"/>
                </a:lnTo>
                <a:lnTo>
                  <a:pt x="3750564" y="285495"/>
                </a:lnTo>
                <a:lnTo>
                  <a:pt x="3757244" y="285495"/>
                </a:lnTo>
                <a:lnTo>
                  <a:pt x="3756609" y="284518"/>
                </a:lnTo>
                <a:lnTo>
                  <a:pt x="3756113" y="282892"/>
                </a:lnTo>
                <a:lnTo>
                  <a:pt x="3755321" y="278993"/>
                </a:lnTo>
                <a:lnTo>
                  <a:pt x="3754475" y="275259"/>
                </a:lnTo>
                <a:lnTo>
                  <a:pt x="3754105" y="274764"/>
                </a:lnTo>
                <a:close/>
              </a:path>
              <a:path w="3771900" h="302260">
                <a:moveTo>
                  <a:pt x="3755510" y="262407"/>
                </a:moveTo>
                <a:lnTo>
                  <a:pt x="3747465" y="262407"/>
                </a:lnTo>
                <a:lnTo>
                  <a:pt x="3749268" y="264033"/>
                </a:lnTo>
                <a:lnTo>
                  <a:pt x="3749268" y="269239"/>
                </a:lnTo>
                <a:lnTo>
                  <a:pt x="3746500" y="270370"/>
                </a:lnTo>
                <a:lnTo>
                  <a:pt x="3754323" y="270370"/>
                </a:lnTo>
                <a:lnTo>
                  <a:pt x="3755948" y="268744"/>
                </a:lnTo>
                <a:lnTo>
                  <a:pt x="3755948" y="263315"/>
                </a:lnTo>
                <a:lnTo>
                  <a:pt x="3755688" y="262737"/>
                </a:lnTo>
                <a:lnTo>
                  <a:pt x="3755599" y="262572"/>
                </a:lnTo>
                <a:lnTo>
                  <a:pt x="3755510" y="262407"/>
                </a:lnTo>
                <a:close/>
              </a:path>
            </a:pathLst>
          </a:custGeom>
          <a:solidFill>
            <a:srgbClr val="0A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287682" y="4922225"/>
            <a:ext cx="3771900" cy="302260"/>
          </a:xfrm>
          <a:custGeom>
            <a:avLst/>
            <a:gdLst/>
            <a:ahLst/>
            <a:cxnLst/>
            <a:rect l="l" t="t" r="r" b="b"/>
            <a:pathLst>
              <a:path w="3771900" h="302260">
                <a:moveTo>
                  <a:pt x="3457117" y="4432"/>
                </a:moveTo>
                <a:lnTo>
                  <a:pt x="3394062" y="4432"/>
                </a:lnTo>
                <a:lnTo>
                  <a:pt x="3394062" y="297688"/>
                </a:lnTo>
                <a:lnTo>
                  <a:pt x="3641902" y="297688"/>
                </a:lnTo>
                <a:lnTo>
                  <a:pt x="3672148" y="296012"/>
                </a:lnTo>
                <a:lnTo>
                  <a:pt x="3689815" y="288818"/>
                </a:lnTo>
                <a:lnTo>
                  <a:pt x="3698083" y="272854"/>
                </a:lnTo>
                <a:lnTo>
                  <a:pt x="3700132" y="244868"/>
                </a:lnTo>
                <a:lnTo>
                  <a:pt x="3700132" y="219430"/>
                </a:lnTo>
                <a:lnTo>
                  <a:pt x="3497948" y="219430"/>
                </a:lnTo>
                <a:lnTo>
                  <a:pt x="3497948" y="39928"/>
                </a:lnTo>
                <a:lnTo>
                  <a:pt x="3495833" y="20768"/>
                </a:lnTo>
                <a:lnTo>
                  <a:pt x="3488905" y="10079"/>
                </a:lnTo>
                <a:lnTo>
                  <a:pt x="3476292" y="5440"/>
                </a:lnTo>
                <a:lnTo>
                  <a:pt x="3457117" y="4432"/>
                </a:lnTo>
                <a:close/>
              </a:path>
              <a:path w="3771900" h="302260">
                <a:moveTo>
                  <a:pt x="3138957" y="0"/>
                </a:moveTo>
                <a:lnTo>
                  <a:pt x="3130067" y="0"/>
                </a:lnTo>
                <a:lnTo>
                  <a:pt x="3058694" y="3174"/>
                </a:lnTo>
                <a:lnTo>
                  <a:pt x="3005863" y="13430"/>
                </a:lnTo>
                <a:lnTo>
                  <a:pt x="2969091" y="31865"/>
                </a:lnTo>
                <a:lnTo>
                  <a:pt x="2933802" y="97662"/>
                </a:lnTo>
                <a:lnTo>
                  <a:pt x="2930321" y="147218"/>
                </a:lnTo>
                <a:lnTo>
                  <a:pt x="2930321" y="154495"/>
                </a:lnTo>
                <a:lnTo>
                  <a:pt x="2933802" y="203916"/>
                </a:lnTo>
                <a:lnTo>
                  <a:pt x="2945898" y="241965"/>
                </a:lnTo>
                <a:lnTo>
                  <a:pt x="3005863" y="288204"/>
                </a:lnTo>
                <a:lnTo>
                  <a:pt x="3058694" y="298523"/>
                </a:lnTo>
                <a:lnTo>
                  <a:pt x="3130067" y="301726"/>
                </a:lnTo>
                <a:lnTo>
                  <a:pt x="3138957" y="301726"/>
                </a:lnTo>
                <a:lnTo>
                  <a:pt x="3210322" y="298523"/>
                </a:lnTo>
                <a:lnTo>
                  <a:pt x="3263145" y="288204"/>
                </a:lnTo>
                <a:lnTo>
                  <a:pt x="3299909" y="269706"/>
                </a:lnTo>
                <a:lnTo>
                  <a:pt x="3328972" y="223469"/>
                </a:lnTo>
                <a:lnTo>
                  <a:pt x="3130067" y="223469"/>
                </a:lnTo>
                <a:lnTo>
                  <a:pt x="3080178" y="221143"/>
                </a:lnTo>
                <a:lnTo>
                  <a:pt x="3052430" y="211518"/>
                </a:lnTo>
                <a:lnTo>
                  <a:pt x="3040454" y="190625"/>
                </a:lnTo>
                <a:lnTo>
                  <a:pt x="3037878" y="154495"/>
                </a:lnTo>
                <a:lnTo>
                  <a:pt x="3037878" y="147218"/>
                </a:lnTo>
                <a:lnTo>
                  <a:pt x="3040454" y="111093"/>
                </a:lnTo>
                <a:lnTo>
                  <a:pt x="3052430" y="90200"/>
                </a:lnTo>
                <a:lnTo>
                  <a:pt x="3080178" y="80572"/>
                </a:lnTo>
                <a:lnTo>
                  <a:pt x="3130067" y="78244"/>
                </a:lnTo>
                <a:lnTo>
                  <a:pt x="3329021" y="78244"/>
                </a:lnTo>
                <a:lnTo>
                  <a:pt x="3323095" y="59577"/>
                </a:lnTo>
                <a:lnTo>
                  <a:pt x="3299909" y="31865"/>
                </a:lnTo>
                <a:lnTo>
                  <a:pt x="3263145" y="13430"/>
                </a:lnTo>
                <a:lnTo>
                  <a:pt x="3210322" y="3174"/>
                </a:lnTo>
                <a:lnTo>
                  <a:pt x="3138957" y="0"/>
                </a:lnTo>
                <a:close/>
              </a:path>
              <a:path w="3771900" h="302260">
                <a:moveTo>
                  <a:pt x="3329021" y="78244"/>
                </a:moveTo>
                <a:lnTo>
                  <a:pt x="3138957" y="78244"/>
                </a:lnTo>
                <a:lnTo>
                  <a:pt x="3188667" y="80572"/>
                </a:lnTo>
                <a:lnTo>
                  <a:pt x="3216430" y="90200"/>
                </a:lnTo>
                <a:lnTo>
                  <a:pt x="3228500" y="111093"/>
                </a:lnTo>
                <a:lnTo>
                  <a:pt x="3231134" y="147218"/>
                </a:lnTo>
                <a:lnTo>
                  <a:pt x="3231134" y="154495"/>
                </a:lnTo>
                <a:lnTo>
                  <a:pt x="3228500" y="190625"/>
                </a:lnTo>
                <a:lnTo>
                  <a:pt x="3216430" y="211518"/>
                </a:lnTo>
                <a:lnTo>
                  <a:pt x="3188667" y="221143"/>
                </a:lnTo>
                <a:lnTo>
                  <a:pt x="3138957" y="223469"/>
                </a:lnTo>
                <a:lnTo>
                  <a:pt x="3328972" y="223469"/>
                </a:lnTo>
                <a:lnTo>
                  <a:pt x="3335186" y="203916"/>
                </a:lnTo>
                <a:lnTo>
                  <a:pt x="3338664" y="154495"/>
                </a:lnTo>
                <a:lnTo>
                  <a:pt x="3338664" y="147218"/>
                </a:lnTo>
                <a:lnTo>
                  <a:pt x="3335186" y="97662"/>
                </a:lnTo>
                <a:lnTo>
                  <a:pt x="3329021" y="78244"/>
                </a:lnTo>
                <a:close/>
              </a:path>
              <a:path w="3771900" h="302260">
                <a:moveTo>
                  <a:pt x="2681300" y="0"/>
                </a:moveTo>
                <a:lnTo>
                  <a:pt x="2672397" y="0"/>
                </a:lnTo>
                <a:lnTo>
                  <a:pt x="2601030" y="3174"/>
                </a:lnTo>
                <a:lnTo>
                  <a:pt x="2548202" y="13430"/>
                </a:lnTo>
                <a:lnTo>
                  <a:pt x="2511432" y="31865"/>
                </a:lnTo>
                <a:lnTo>
                  <a:pt x="2476145" y="97662"/>
                </a:lnTo>
                <a:lnTo>
                  <a:pt x="2472664" y="147218"/>
                </a:lnTo>
                <a:lnTo>
                  <a:pt x="2472664" y="154495"/>
                </a:lnTo>
                <a:lnTo>
                  <a:pt x="2476145" y="203916"/>
                </a:lnTo>
                <a:lnTo>
                  <a:pt x="2488240" y="241965"/>
                </a:lnTo>
                <a:lnTo>
                  <a:pt x="2548202" y="288204"/>
                </a:lnTo>
                <a:lnTo>
                  <a:pt x="2601030" y="298523"/>
                </a:lnTo>
                <a:lnTo>
                  <a:pt x="2672397" y="301726"/>
                </a:lnTo>
                <a:lnTo>
                  <a:pt x="2681300" y="301726"/>
                </a:lnTo>
                <a:lnTo>
                  <a:pt x="2752667" y="298523"/>
                </a:lnTo>
                <a:lnTo>
                  <a:pt x="2805495" y="288204"/>
                </a:lnTo>
                <a:lnTo>
                  <a:pt x="2842264" y="269706"/>
                </a:lnTo>
                <a:lnTo>
                  <a:pt x="2871336" y="223469"/>
                </a:lnTo>
                <a:lnTo>
                  <a:pt x="2672397" y="223469"/>
                </a:lnTo>
                <a:lnTo>
                  <a:pt x="2622515" y="221143"/>
                </a:lnTo>
                <a:lnTo>
                  <a:pt x="2594771" y="211518"/>
                </a:lnTo>
                <a:lnTo>
                  <a:pt x="2582797" y="190625"/>
                </a:lnTo>
                <a:lnTo>
                  <a:pt x="2580220" y="154495"/>
                </a:lnTo>
                <a:lnTo>
                  <a:pt x="2580220" y="147218"/>
                </a:lnTo>
                <a:lnTo>
                  <a:pt x="2582797" y="111093"/>
                </a:lnTo>
                <a:lnTo>
                  <a:pt x="2594771" y="90200"/>
                </a:lnTo>
                <a:lnTo>
                  <a:pt x="2622515" y="80572"/>
                </a:lnTo>
                <a:lnTo>
                  <a:pt x="2672397" y="78244"/>
                </a:lnTo>
                <a:lnTo>
                  <a:pt x="2871385" y="78244"/>
                </a:lnTo>
                <a:lnTo>
                  <a:pt x="2865456" y="59577"/>
                </a:lnTo>
                <a:lnTo>
                  <a:pt x="2842264" y="31865"/>
                </a:lnTo>
                <a:lnTo>
                  <a:pt x="2805495" y="13430"/>
                </a:lnTo>
                <a:lnTo>
                  <a:pt x="2752667" y="3174"/>
                </a:lnTo>
                <a:lnTo>
                  <a:pt x="2681300" y="0"/>
                </a:lnTo>
                <a:close/>
              </a:path>
              <a:path w="3771900" h="302260">
                <a:moveTo>
                  <a:pt x="2871385" y="78244"/>
                </a:moveTo>
                <a:lnTo>
                  <a:pt x="2681300" y="78244"/>
                </a:lnTo>
                <a:lnTo>
                  <a:pt x="2731008" y="80572"/>
                </a:lnTo>
                <a:lnTo>
                  <a:pt x="2758767" y="90200"/>
                </a:lnTo>
                <a:lnTo>
                  <a:pt x="2770832" y="111093"/>
                </a:lnTo>
                <a:lnTo>
                  <a:pt x="2773464" y="147218"/>
                </a:lnTo>
                <a:lnTo>
                  <a:pt x="2773464" y="154495"/>
                </a:lnTo>
                <a:lnTo>
                  <a:pt x="2770832" y="190625"/>
                </a:lnTo>
                <a:lnTo>
                  <a:pt x="2758767" y="211518"/>
                </a:lnTo>
                <a:lnTo>
                  <a:pt x="2731008" y="221143"/>
                </a:lnTo>
                <a:lnTo>
                  <a:pt x="2681300" y="223469"/>
                </a:lnTo>
                <a:lnTo>
                  <a:pt x="2871336" y="223469"/>
                </a:lnTo>
                <a:lnTo>
                  <a:pt x="2877552" y="203916"/>
                </a:lnTo>
                <a:lnTo>
                  <a:pt x="2881033" y="154495"/>
                </a:lnTo>
                <a:lnTo>
                  <a:pt x="2881033" y="147218"/>
                </a:lnTo>
                <a:lnTo>
                  <a:pt x="2877552" y="97662"/>
                </a:lnTo>
                <a:lnTo>
                  <a:pt x="2871385" y="78244"/>
                </a:lnTo>
                <a:close/>
              </a:path>
              <a:path w="3771900" h="302260">
                <a:moveTo>
                  <a:pt x="2362301" y="3225"/>
                </a:moveTo>
                <a:lnTo>
                  <a:pt x="2259609" y="3225"/>
                </a:lnTo>
                <a:lnTo>
                  <a:pt x="2192270" y="6349"/>
                </a:lnTo>
                <a:lnTo>
                  <a:pt x="2142034" y="16387"/>
                </a:lnTo>
                <a:lnTo>
                  <a:pt x="2106734" y="34334"/>
                </a:lnTo>
                <a:lnTo>
                  <a:pt x="2072274" y="97946"/>
                </a:lnTo>
                <a:lnTo>
                  <a:pt x="2068779" y="145605"/>
                </a:lnTo>
                <a:lnTo>
                  <a:pt x="2068779" y="155689"/>
                </a:lnTo>
                <a:lnTo>
                  <a:pt x="2071795" y="205487"/>
                </a:lnTo>
                <a:lnTo>
                  <a:pt x="2082662" y="242916"/>
                </a:lnTo>
                <a:lnTo>
                  <a:pt x="2138868" y="286576"/>
                </a:lnTo>
                <a:lnTo>
                  <a:pt x="2189664" y="295766"/>
                </a:lnTo>
                <a:lnTo>
                  <a:pt x="2259228" y="298500"/>
                </a:lnTo>
                <a:lnTo>
                  <a:pt x="2367165" y="298500"/>
                </a:lnTo>
                <a:lnTo>
                  <a:pt x="2397409" y="296824"/>
                </a:lnTo>
                <a:lnTo>
                  <a:pt x="2415071" y="289628"/>
                </a:lnTo>
                <a:lnTo>
                  <a:pt x="2423335" y="273656"/>
                </a:lnTo>
                <a:lnTo>
                  <a:pt x="2425382" y="245656"/>
                </a:lnTo>
                <a:lnTo>
                  <a:pt x="2425382" y="220230"/>
                </a:lnTo>
                <a:lnTo>
                  <a:pt x="2259609" y="220230"/>
                </a:lnTo>
                <a:lnTo>
                  <a:pt x="2214706" y="218215"/>
                </a:lnTo>
                <a:lnTo>
                  <a:pt x="2189619" y="209243"/>
                </a:lnTo>
                <a:lnTo>
                  <a:pt x="2178706" y="188925"/>
                </a:lnTo>
                <a:lnTo>
                  <a:pt x="2176322" y="152869"/>
                </a:lnTo>
                <a:lnTo>
                  <a:pt x="2176322" y="148843"/>
                </a:lnTo>
                <a:lnTo>
                  <a:pt x="2178706" y="112792"/>
                </a:lnTo>
                <a:lnTo>
                  <a:pt x="2189619" y="92468"/>
                </a:lnTo>
                <a:lnTo>
                  <a:pt x="2214706" y="83489"/>
                </a:lnTo>
                <a:lnTo>
                  <a:pt x="2259609" y="81470"/>
                </a:lnTo>
                <a:lnTo>
                  <a:pt x="2420531" y="81470"/>
                </a:lnTo>
                <a:lnTo>
                  <a:pt x="2420531" y="56057"/>
                </a:lnTo>
                <a:lnTo>
                  <a:pt x="2418483" y="28064"/>
                </a:lnTo>
                <a:lnTo>
                  <a:pt x="2410218" y="12096"/>
                </a:lnTo>
                <a:lnTo>
                  <a:pt x="2392552" y="4901"/>
                </a:lnTo>
                <a:lnTo>
                  <a:pt x="2362301" y="3225"/>
                </a:lnTo>
                <a:close/>
              </a:path>
              <a:path w="3771900" h="302260">
                <a:moveTo>
                  <a:pt x="1526209" y="82676"/>
                </a:moveTo>
                <a:lnTo>
                  <a:pt x="1421904" y="82676"/>
                </a:lnTo>
                <a:lnTo>
                  <a:pt x="1421904" y="262204"/>
                </a:lnTo>
                <a:lnTo>
                  <a:pt x="1424019" y="281362"/>
                </a:lnTo>
                <a:lnTo>
                  <a:pt x="1430948" y="292047"/>
                </a:lnTo>
                <a:lnTo>
                  <a:pt x="1443566" y="296681"/>
                </a:lnTo>
                <a:lnTo>
                  <a:pt x="1462747" y="297688"/>
                </a:lnTo>
                <a:lnTo>
                  <a:pt x="1526209" y="297688"/>
                </a:lnTo>
                <a:lnTo>
                  <a:pt x="1526209" y="82676"/>
                </a:lnTo>
                <a:close/>
              </a:path>
              <a:path w="3771900" h="302260">
                <a:moveTo>
                  <a:pt x="1854098" y="4432"/>
                </a:moveTo>
                <a:lnTo>
                  <a:pt x="1780921" y="4432"/>
                </a:lnTo>
                <a:lnTo>
                  <a:pt x="1624063" y="297688"/>
                </a:lnTo>
                <a:lnTo>
                  <a:pt x="1691576" y="297688"/>
                </a:lnTo>
                <a:lnTo>
                  <a:pt x="1711172" y="297033"/>
                </a:lnTo>
                <a:lnTo>
                  <a:pt x="1724325" y="293960"/>
                </a:lnTo>
                <a:lnTo>
                  <a:pt x="1733537" y="286800"/>
                </a:lnTo>
                <a:lnTo>
                  <a:pt x="1741309" y="273888"/>
                </a:lnTo>
                <a:lnTo>
                  <a:pt x="1834692" y="80276"/>
                </a:lnTo>
                <a:lnTo>
                  <a:pt x="1939063" y="80276"/>
                </a:lnTo>
                <a:lnTo>
                  <a:pt x="1918398" y="41541"/>
                </a:lnTo>
                <a:lnTo>
                  <a:pt x="1906587" y="22638"/>
                </a:lnTo>
                <a:lnTo>
                  <a:pt x="1893982" y="11337"/>
                </a:lnTo>
                <a:lnTo>
                  <a:pt x="1877511" y="5862"/>
                </a:lnTo>
                <a:lnTo>
                  <a:pt x="1854098" y="4432"/>
                </a:lnTo>
                <a:close/>
              </a:path>
              <a:path w="3771900" h="302260">
                <a:moveTo>
                  <a:pt x="1939063" y="80276"/>
                </a:moveTo>
                <a:lnTo>
                  <a:pt x="1834692" y="80276"/>
                </a:lnTo>
                <a:lnTo>
                  <a:pt x="1877961" y="170218"/>
                </a:lnTo>
                <a:lnTo>
                  <a:pt x="1826602" y="170218"/>
                </a:lnTo>
                <a:lnTo>
                  <a:pt x="1793468" y="239204"/>
                </a:lnTo>
                <a:lnTo>
                  <a:pt x="1911108" y="239204"/>
                </a:lnTo>
                <a:lnTo>
                  <a:pt x="1928088" y="273888"/>
                </a:lnTo>
                <a:lnTo>
                  <a:pt x="1935861" y="286800"/>
                </a:lnTo>
                <a:lnTo>
                  <a:pt x="1945073" y="293960"/>
                </a:lnTo>
                <a:lnTo>
                  <a:pt x="1958226" y="297033"/>
                </a:lnTo>
                <a:lnTo>
                  <a:pt x="1977821" y="297688"/>
                </a:lnTo>
                <a:lnTo>
                  <a:pt x="2055050" y="297688"/>
                </a:lnTo>
                <a:lnTo>
                  <a:pt x="1939063" y="80276"/>
                </a:lnTo>
                <a:close/>
              </a:path>
              <a:path w="3771900" h="302260">
                <a:moveTo>
                  <a:pt x="1603044" y="4432"/>
                </a:moveTo>
                <a:lnTo>
                  <a:pt x="1286865" y="4432"/>
                </a:lnTo>
                <a:lnTo>
                  <a:pt x="1286865" y="29857"/>
                </a:lnTo>
                <a:lnTo>
                  <a:pt x="1297176" y="73807"/>
                </a:lnTo>
                <a:lnTo>
                  <a:pt x="1345082" y="82676"/>
                </a:lnTo>
                <a:lnTo>
                  <a:pt x="1661248" y="82676"/>
                </a:lnTo>
                <a:lnTo>
                  <a:pt x="1661248" y="57276"/>
                </a:lnTo>
                <a:lnTo>
                  <a:pt x="1659246" y="29857"/>
                </a:lnTo>
                <a:lnTo>
                  <a:pt x="1659203" y="29276"/>
                </a:lnTo>
                <a:lnTo>
                  <a:pt x="1650944" y="13304"/>
                </a:lnTo>
                <a:lnTo>
                  <a:pt x="1633286" y="6108"/>
                </a:lnTo>
                <a:lnTo>
                  <a:pt x="1603044" y="4432"/>
                </a:lnTo>
                <a:close/>
              </a:path>
              <a:path w="3771900" h="302260">
                <a:moveTo>
                  <a:pt x="1110602" y="4432"/>
                </a:moveTo>
                <a:lnTo>
                  <a:pt x="881773" y="4432"/>
                </a:lnTo>
                <a:lnTo>
                  <a:pt x="881773" y="262204"/>
                </a:lnTo>
                <a:lnTo>
                  <a:pt x="883888" y="281362"/>
                </a:lnTo>
                <a:lnTo>
                  <a:pt x="890816" y="292047"/>
                </a:lnTo>
                <a:lnTo>
                  <a:pt x="903429" y="296681"/>
                </a:lnTo>
                <a:lnTo>
                  <a:pt x="922604" y="297688"/>
                </a:lnTo>
                <a:lnTo>
                  <a:pt x="983246" y="297688"/>
                </a:lnTo>
                <a:lnTo>
                  <a:pt x="983246" y="214591"/>
                </a:lnTo>
                <a:lnTo>
                  <a:pt x="1197232" y="214591"/>
                </a:lnTo>
                <a:lnTo>
                  <a:pt x="1188237" y="202488"/>
                </a:lnTo>
                <a:lnTo>
                  <a:pt x="1217579" y="189260"/>
                </a:lnTo>
                <a:lnTo>
                  <a:pt x="1236800" y="169264"/>
                </a:lnTo>
                <a:lnTo>
                  <a:pt x="1245780" y="146024"/>
                </a:lnTo>
                <a:lnTo>
                  <a:pt x="983246" y="146024"/>
                </a:lnTo>
                <a:lnTo>
                  <a:pt x="983246" y="73418"/>
                </a:lnTo>
                <a:lnTo>
                  <a:pt x="1245789" y="73418"/>
                </a:lnTo>
                <a:lnTo>
                  <a:pt x="1243985" y="60421"/>
                </a:lnTo>
                <a:lnTo>
                  <a:pt x="1221481" y="28482"/>
                </a:lnTo>
                <a:lnTo>
                  <a:pt x="1178510" y="10236"/>
                </a:lnTo>
                <a:lnTo>
                  <a:pt x="1110602" y="4432"/>
                </a:lnTo>
                <a:close/>
              </a:path>
              <a:path w="3771900" h="302260">
                <a:moveTo>
                  <a:pt x="1197232" y="214591"/>
                </a:moveTo>
                <a:lnTo>
                  <a:pt x="1087145" y="214591"/>
                </a:lnTo>
                <a:lnTo>
                  <a:pt x="1127175" y="274294"/>
                </a:lnTo>
                <a:lnTo>
                  <a:pt x="1135966" y="286463"/>
                </a:lnTo>
                <a:lnTo>
                  <a:pt x="1145022" y="293558"/>
                </a:lnTo>
                <a:lnTo>
                  <a:pt x="1158397" y="296870"/>
                </a:lnTo>
                <a:lnTo>
                  <a:pt x="1180147" y="297688"/>
                </a:lnTo>
                <a:lnTo>
                  <a:pt x="1258989" y="297688"/>
                </a:lnTo>
                <a:lnTo>
                  <a:pt x="1197232" y="214591"/>
                </a:lnTo>
                <a:close/>
              </a:path>
              <a:path w="3771900" h="302260">
                <a:moveTo>
                  <a:pt x="1245789" y="73418"/>
                </a:moveTo>
                <a:lnTo>
                  <a:pt x="1105344" y="73418"/>
                </a:lnTo>
                <a:lnTo>
                  <a:pt x="1124050" y="74991"/>
                </a:lnTo>
                <a:lnTo>
                  <a:pt x="1136427" y="80570"/>
                </a:lnTo>
                <a:lnTo>
                  <a:pt x="1143270" y="91447"/>
                </a:lnTo>
                <a:lnTo>
                  <a:pt x="1145374" y="108915"/>
                </a:lnTo>
                <a:lnTo>
                  <a:pt x="1145374" y="110515"/>
                </a:lnTo>
                <a:lnTo>
                  <a:pt x="1143270" y="127979"/>
                </a:lnTo>
                <a:lnTo>
                  <a:pt x="1136427" y="138861"/>
                </a:lnTo>
                <a:lnTo>
                  <a:pt x="1124050" y="144448"/>
                </a:lnTo>
                <a:lnTo>
                  <a:pt x="1105344" y="146024"/>
                </a:lnTo>
                <a:lnTo>
                  <a:pt x="1245780" y="146024"/>
                </a:lnTo>
                <a:lnTo>
                  <a:pt x="1247303" y="142083"/>
                </a:lnTo>
                <a:lnTo>
                  <a:pt x="1250492" y="107302"/>
                </a:lnTo>
                <a:lnTo>
                  <a:pt x="1245789" y="73418"/>
                </a:lnTo>
                <a:close/>
              </a:path>
              <a:path w="3771900" h="302260">
                <a:moveTo>
                  <a:pt x="626656" y="0"/>
                </a:moveTo>
                <a:lnTo>
                  <a:pt x="617766" y="0"/>
                </a:lnTo>
                <a:lnTo>
                  <a:pt x="546399" y="3174"/>
                </a:lnTo>
                <a:lnTo>
                  <a:pt x="493574" y="13430"/>
                </a:lnTo>
                <a:lnTo>
                  <a:pt x="456807" y="31865"/>
                </a:lnTo>
                <a:lnTo>
                  <a:pt x="421525" y="97662"/>
                </a:lnTo>
                <a:lnTo>
                  <a:pt x="418045" y="147218"/>
                </a:lnTo>
                <a:lnTo>
                  <a:pt x="418045" y="154495"/>
                </a:lnTo>
                <a:lnTo>
                  <a:pt x="421525" y="203916"/>
                </a:lnTo>
                <a:lnTo>
                  <a:pt x="433618" y="241965"/>
                </a:lnTo>
                <a:lnTo>
                  <a:pt x="493574" y="288204"/>
                </a:lnTo>
                <a:lnTo>
                  <a:pt x="546399" y="298523"/>
                </a:lnTo>
                <a:lnTo>
                  <a:pt x="617766" y="301726"/>
                </a:lnTo>
                <a:lnTo>
                  <a:pt x="626656" y="301726"/>
                </a:lnTo>
                <a:lnTo>
                  <a:pt x="698033" y="298523"/>
                </a:lnTo>
                <a:lnTo>
                  <a:pt x="750865" y="288204"/>
                </a:lnTo>
                <a:lnTo>
                  <a:pt x="787636" y="269706"/>
                </a:lnTo>
                <a:lnTo>
                  <a:pt x="816706" y="223469"/>
                </a:lnTo>
                <a:lnTo>
                  <a:pt x="617766" y="223469"/>
                </a:lnTo>
                <a:lnTo>
                  <a:pt x="567884" y="221143"/>
                </a:lnTo>
                <a:lnTo>
                  <a:pt x="540140" y="211518"/>
                </a:lnTo>
                <a:lnTo>
                  <a:pt x="528165" y="190625"/>
                </a:lnTo>
                <a:lnTo>
                  <a:pt x="525589" y="154495"/>
                </a:lnTo>
                <a:lnTo>
                  <a:pt x="525589" y="147218"/>
                </a:lnTo>
                <a:lnTo>
                  <a:pt x="528165" y="111093"/>
                </a:lnTo>
                <a:lnTo>
                  <a:pt x="540140" y="90200"/>
                </a:lnTo>
                <a:lnTo>
                  <a:pt x="567884" y="80572"/>
                </a:lnTo>
                <a:lnTo>
                  <a:pt x="617766" y="78244"/>
                </a:lnTo>
                <a:lnTo>
                  <a:pt x="816755" y="78244"/>
                </a:lnTo>
                <a:lnTo>
                  <a:pt x="810827" y="59577"/>
                </a:lnTo>
                <a:lnTo>
                  <a:pt x="787636" y="31865"/>
                </a:lnTo>
                <a:lnTo>
                  <a:pt x="750865" y="13430"/>
                </a:lnTo>
                <a:lnTo>
                  <a:pt x="698033" y="3174"/>
                </a:lnTo>
                <a:lnTo>
                  <a:pt x="626656" y="0"/>
                </a:lnTo>
                <a:close/>
              </a:path>
              <a:path w="3771900" h="302260">
                <a:moveTo>
                  <a:pt x="816755" y="78244"/>
                </a:moveTo>
                <a:lnTo>
                  <a:pt x="626656" y="78244"/>
                </a:lnTo>
                <a:lnTo>
                  <a:pt x="676376" y="80572"/>
                </a:lnTo>
                <a:lnTo>
                  <a:pt x="704146" y="90200"/>
                </a:lnTo>
                <a:lnTo>
                  <a:pt x="716222" y="111093"/>
                </a:lnTo>
                <a:lnTo>
                  <a:pt x="718858" y="147218"/>
                </a:lnTo>
                <a:lnTo>
                  <a:pt x="718858" y="154495"/>
                </a:lnTo>
                <a:lnTo>
                  <a:pt x="716222" y="190625"/>
                </a:lnTo>
                <a:lnTo>
                  <a:pt x="704146" y="211518"/>
                </a:lnTo>
                <a:lnTo>
                  <a:pt x="676376" y="221143"/>
                </a:lnTo>
                <a:lnTo>
                  <a:pt x="626656" y="223469"/>
                </a:lnTo>
                <a:lnTo>
                  <a:pt x="816706" y="223469"/>
                </a:lnTo>
                <a:lnTo>
                  <a:pt x="822921" y="203916"/>
                </a:lnTo>
                <a:lnTo>
                  <a:pt x="826401" y="154495"/>
                </a:lnTo>
                <a:lnTo>
                  <a:pt x="826401" y="147218"/>
                </a:lnTo>
                <a:lnTo>
                  <a:pt x="822921" y="97662"/>
                </a:lnTo>
                <a:lnTo>
                  <a:pt x="816755" y="78244"/>
                </a:lnTo>
                <a:close/>
              </a:path>
              <a:path w="3771900" h="302260">
                <a:moveTo>
                  <a:pt x="229247" y="4432"/>
                </a:moveTo>
                <a:lnTo>
                  <a:pt x="0" y="4432"/>
                </a:lnTo>
                <a:lnTo>
                  <a:pt x="0" y="262204"/>
                </a:lnTo>
                <a:lnTo>
                  <a:pt x="2116" y="281362"/>
                </a:lnTo>
                <a:lnTo>
                  <a:pt x="9048" y="292047"/>
                </a:lnTo>
                <a:lnTo>
                  <a:pt x="21666" y="296681"/>
                </a:lnTo>
                <a:lnTo>
                  <a:pt x="40843" y="297688"/>
                </a:lnTo>
                <a:lnTo>
                  <a:pt x="101485" y="297688"/>
                </a:lnTo>
                <a:lnTo>
                  <a:pt x="101485" y="218617"/>
                </a:lnTo>
                <a:lnTo>
                  <a:pt x="229654" y="218617"/>
                </a:lnTo>
                <a:lnTo>
                  <a:pt x="296926" y="212696"/>
                </a:lnTo>
                <a:lnTo>
                  <a:pt x="339674" y="194222"/>
                </a:lnTo>
                <a:lnTo>
                  <a:pt x="362181" y="162130"/>
                </a:lnTo>
                <a:lnTo>
                  <a:pt x="364041" y="148843"/>
                </a:lnTo>
                <a:lnTo>
                  <a:pt x="101485" y="148843"/>
                </a:lnTo>
                <a:lnTo>
                  <a:pt x="101485" y="74625"/>
                </a:lnTo>
                <a:lnTo>
                  <a:pt x="364152" y="74625"/>
                </a:lnTo>
                <a:lnTo>
                  <a:pt x="362232" y="60758"/>
                </a:lnTo>
                <a:lnTo>
                  <a:pt x="339775" y="28684"/>
                </a:lnTo>
                <a:lnTo>
                  <a:pt x="296926" y="10299"/>
                </a:lnTo>
                <a:lnTo>
                  <a:pt x="229247" y="4432"/>
                </a:lnTo>
                <a:close/>
              </a:path>
              <a:path w="3771900" h="302260">
                <a:moveTo>
                  <a:pt x="364152" y="74625"/>
                </a:moveTo>
                <a:lnTo>
                  <a:pt x="224002" y="74625"/>
                </a:lnTo>
                <a:lnTo>
                  <a:pt x="242638" y="76205"/>
                </a:lnTo>
                <a:lnTo>
                  <a:pt x="254871" y="81830"/>
                </a:lnTo>
                <a:lnTo>
                  <a:pt x="261573" y="92825"/>
                </a:lnTo>
                <a:lnTo>
                  <a:pt x="263613" y="110515"/>
                </a:lnTo>
                <a:lnTo>
                  <a:pt x="263613" y="112941"/>
                </a:lnTo>
                <a:lnTo>
                  <a:pt x="261573" y="130638"/>
                </a:lnTo>
                <a:lnTo>
                  <a:pt x="254871" y="141636"/>
                </a:lnTo>
                <a:lnTo>
                  <a:pt x="242638" y="147263"/>
                </a:lnTo>
                <a:lnTo>
                  <a:pt x="224002" y="148843"/>
                </a:lnTo>
                <a:lnTo>
                  <a:pt x="364041" y="148843"/>
                </a:lnTo>
                <a:lnTo>
                  <a:pt x="368731" y="115354"/>
                </a:lnTo>
                <a:lnTo>
                  <a:pt x="368731" y="107695"/>
                </a:lnTo>
                <a:lnTo>
                  <a:pt x="364152" y="74625"/>
                </a:lnTo>
                <a:close/>
              </a:path>
              <a:path w="3771900" h="302260">
                <a:moveTo>
                  <a:pt x="3744214" y="244843"/>
                </a:moveTo>
                <a:lnTo>
                  <a:pt x="3733450" y="246929"/>
                </a:lnTo>
                <a:lnTo>
                  <a:pt x="3724703" y="252629"/>
                </a:lnTo>
                <a:lnTo>
                  <a:pt x="3718828" y="261104"/>
                </a:lnTo>
                <a:lnTo>
                  <a:pt x="3716780" y="271030"/>
                </a:lnTo>
                <a:lnTo>
                  <a:pt x="3716845" y="272326"/>
                </a:lnTo>
                <a:lnTo>
                  <a:pt x="3718828" y="282111"/>
                </a:lnTo>
                <a:lnTo>
                  <a:pt x="3724703" y="290679"/>
                </a:lnTo>
                <a:lnTo>
                  <a:pt x="3733450" y="296411"/>
                </a:lnTo>
                <a:lnTo>
                  <a:pt x="3744214" y="298500"/>
                </a:lnTo>
                <a:lnTo>
                  <a:pt x="3755021" y="296411"/>
                </a:lnTo>
                <a:lnTo>
                  <a:pt x="3760474" y="292811"/>
                </a:lnTo>
                <a:lnTo>
                  <a:pt x="3744379" y="292811"/>
                </a:lnTo>
                <a:lnTo>
                  <a:pt x="3736041" y="291155"/>
                </a:lnTo>
                <a:lnTo>
                  <a:pt x="3729451" y="286635"/>
                </a:lnTo>
                <a:lnTo>
                  <a:pt x="3725121" y="279920"/>
                </a:lnTo>
                <a:lnTo>
                  <a:pt x="3724915" y="278993"/>
                </a:lnTo>
                <a:lnTo>
                  <a:pt x="3723665" y="272326"/>
                </a:lnTo>
                <a:lnTo>
                  <a:pt x="3723728" y="270370"/>
                </a:lnTo>
                <a:lnTo>
                  <a:pt x="3744214" y="250215"/>
                </a:lnTo>
                <a:lnTo>
                  <a:pt x="3760025" y="250215"/>
                </a:lnTo>
                <a:lnTo>
                  <a:pt x="3755021" y="246929"/>
                </a:lnTo>
                <a:lnTo>
                  <a:pt x="3744214" y="244843"/>
                </a:lnTo>
                <a:close/>
              </a:path>
              <a:path w="3771900" h="302260">
                <a:moveTo>
                  <a:pt x="3760025" y="250215"/>
                </a:moveTo>
                <a:lnTo>
                  <a:pt x="3744214" y="250215"/>
                </a:lnTo>
                <a:lnTo>
                  <a:pt x="3752443" y="251900"/>
                </a:lnTo>
                <a:lnTo>
                  <a:pt x="3758944" y="256498"/>
                </a:lnTo>
                <a:lnTo>
                  <a:pt x="3763214" y="263320"/>
                </a:lnTo>
                <a:lnTo>
                  <a:pt x="3764509" y="270370"/>
                </a:lnTo>
                <a:lnTo>
                  <a:pt x="3764629" y="272326"/>
                </a:lnTo>
                <a:lnTo>
                  <a:pt x="3763217" y="279920"/>
                </a:lnTo>
                <a:lnTo>
                  <a:pt x="3758965" y="286635"/>
                </a:lnTo>
                <a:lnTo>
                  <a:pt x="3752512" y="291155"/>
                </a:lnTo>
                <a:lnTo>
                  <a:pt x="3744379" y="292811"/>
                </a:lnTo>
                <a:lnTo>
                  <a:pt x="3760474" y="292811"/>
                </a:lnTo>
                <a:lnTo>
                  <a:pt x="3763703" y="290679"/>
                </a:lnTo>
                <a:lnTo>
                  <a:pt x="3769483" y="282111"/>
                </a:lnTo>
                <a:lnTo>
                  <a:pt x="3771421" y="272326"/>
                </a:lnTo>
                <a:lnTo>
                  <a:pt x="3771485" y="271030"/>
                </a:lnTo>
                <a:lnTo>
                  <a:pt x="3769483" y="261104"/>
                </a:lnTo>
                <a:lnTo>
                  <a:pt x="3763703" y="252629"/>
                </a:lnTo>
                <a:lnTo>
                  <a:pt x="3760025" y="250215"/>
                </a:lnTo>
                <a:close/>
              </a:path>
              <a:path w="3771900" h="302260">
                <a:moveTo>
                  <a:pt x="3749103" y="258013"/>
                </a:moveTo>
                <a:lnTo>
                  <a:pt x="3739642" y="258013"/>
                </a:lnTo>
                <a:lnTo>
                  <a:pt x="3736238" y="258343"/>
                </a:lnTo>
                <a:lnTo>
                  <a:pt x="3733787" y="258838"/>
                </a:lnTo>
                <a:lnTo>
                  <a:pt x="3733787" y="285495"/>
                </a:lnTo>
                <a:lnTo>
                  <a:pt x="3739972" y="285495"/>
                </a:lnTo>
                <a:lnTo>
                  <a:pt x="3739972" y="274764"/>
                </a:lnTo>
                <a:lnTo>
                  <a:pt x="3754105" y="274764"/>
                </a:lnTo>
                <a:lnTo>
                  <a:pt x="3753015" y="273303"/>
                </a:lnTo>
                <a:lnTo>
                  <a:pt x="3750411" y="272326"/>
                </a:lnTo>
                <a:lnTo>
                  <a:pt x="3750411" y="271995"/>
                </a:lnTo>
                <a:lnTo>
                  <a:pt x="3753662" y="271030"/>
                </a:lnTo>
                <a:lnTo>
                  <a:pt x="3754323" y="270370"/>
                </a:lnTo>
                <a:lnTo>
                  <a:pt x="3740137" y="270370"/>
                </a:lnTo>
                <a:lnTo>
                  <a:pt x="3740137" y="262737"/>
                </a:lnTo>
                <a:lnTo>
                  <a:pt x="3740797" y="262572"/>
                </a:lnTo>
                <a:lnTo>
                  <a:pt x="3741928" y="262407"/>
                </a:lnTo>
                <a:lnTo>
                  <a:pt x="3755510" y="262407"/>
                </a:lnTo>
                <a:lnTo>
                  <a:pt x="3754808" y="261104"/>
                </a:lnTo>
                <a:lnTo>
                  <a:pt x="3753345" y="259969"/>
                </a:lnTo>
                <a:lnTo>
                  <a:pt x="3751389" y="258838"/>
                </a:lnTo>
                <a:lnTo>
                  <a:pt x="3749103" y="258013"/>
                </a:lnTo>
                <a:close/>
              </a:path>
              <a:path w="3771900" h="302260">
                <a:moveTo>
                  <a:pt x="3754105" y="274764"/>
                </a:moveTo>
                <a:lnTo>
                  <a:pt x="3746334" y="274764"/>
                </a:lnTo>
                <a:lnTo>
                  <a:pt x="3747960" y="276072"/>
                </a:lnTo>
                <a:lnTo>
                  <a:pt x="3748427" y="278828"/>
                </a:lnTo>
                <a:lnTo>
                  <a:pt x="3748455" y="278993"/>
                </a:lnTo>
                <a:lnTo>
                  <a:pt x="3749274" y="282111"/>
                </a:lnTo>
                <a:lnTo>
                  <a:pt x="3749751" y="284518"/>
                </a:lnTo>
                <a:lnTo>
                  <a:pt x="3750564" y="285495"/>
                </a:lnTo>
                <a:lnTo>
                  <a:pt x="3757244" y="285495"/>
                </a:lnTo>
                <a:lnTo>
                  <a:pt x="3756609" y="284518"/>
                </a:lnTo>
                <a:lnTo>
                  <a:pt x="3756113" y="282892"/>
                </a:lnTo>
                <a:lnTo>
                  <a:pt x="3755321" y="278993"/>
                </a:lnTo>
                <a:lnTo>
                  <a:pt x="3754475" y="275259"/>
                </a:lnTo>
                <a:lnTo>
                  <a:pt x="3754105" y="274764"/>
                </a:lnTo>
                <a:close/>
              </a:path>
              <a:path w="3771900" h="302260">
                <a:moveTo>
                  <a:pt x="3755510" y="262407"/>
                </a:moveTo>
                <a:lnTo>
                  <a:pt x="3747465" y="262407"/>
                </a:lnTo>
                <a:lnTo>
                  <a:pt x="3749268" y="264033"/>
                </a:lnTo>
                <a:lnTo>
                  <a:pt x="3749268" y="269239"/>
                </a:lnTo>
                <a:lnTo>
                  <a:pt x="3746500" y="270370"/>
                </a:lnTo>
                <a:lnTo>
                  <a:pt x="3754323" y="270370"/>
                </a:lnTo>
                <a:lnTo>
                  <a:pt x="3755948" y="268744"/>
                </a:lnTo>
                <a:lnTo>
                  <a:pt x="3755948" y="263320"/>
                </a:lnTo>
                <a:lnTo>
                  <a:pt x="3755688" y="262737"/>
                </a:lnTo>
                <a:lnTo>
                  <a:pt x="3755599" y="262572"/>
                </a:lnTo>
                <a:lnTo>
                  <a:pt x="3755510" y="262407"/>
                </a:lnTo>
                <a:close/>
              </a:path>
            </a:pathLst>
          </a:custGeom>
          <a:solidFill>
            <a:srgbClr val="221E1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 descr=""/>
          <p:cNvGrpSpPr/>
          <p:nvPr/>
        </p:nvGrpSpPr>
        <p:grpSpPr>
          <a:xfrm>
            <a:off x="941768" y="3471633"/>
            <a:ext cx="4463415" cy="829944"/>
            <a:chOff x="941768" y="3471633"/>
            <a:chExt cx="4463415" cy="829944"/>
          </a:xfrm>
        </p:grpSpPr>
        <p:sp>
          <p:nvSpPr>
            <p:cNvPr id="6" name="object 6" descr=""/>
            <p:cNvSpPr/>
            <p:nvPr/>
          </p:nvSpPr>
          <p:spPr>
            <a:xfrm>
              <a:off x="941768" y="3471633"/>
              <a:ext cx="4463415" cy="829944"/>
            </a:xfrm>
            <a:custGeom>
              <a:avLst/>
              <a:gdLst/>
              <a:ahLst/>
              <a:cxnLst/>
              <a:rect l="l" t="t" r="r" b="b"/>
              <a:pathLst>
                <a:path w="4463415" h="829945">
                  <a:moveTo>
                    <a:pt x="4463415" y="0"/>
                  </a:moveTo>
                  <a:lnTo>
                    <a:pt x="0" y="0"/>
                  </a:lnTo>
                  <a:lnTo>
                    <a:pt x="0" y="829818"/>
                  </a:lnTo>
                  <a:lnTo>
                    <a:pt x="4463415" y="829818"/>
                  </a:lnTo>
                  <a:lnTo>
                    <a:pt x="4463415" y="0"/>
                  </a:lnTo>
                  <a:close/>
                </a:path>
              </a:pathLst>
            </a:custGeom>
            <a:solidFill>
              <a:srgbClr val="0485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291088" y="3746645"/>
              <a:ext cx="3764915" cy="297180"/>
            </a:xfrm>
            <a:custGeom>
              <a:avLst/>
              <a:gdLst/>
              <a:ahLst/>
              <a:cxnLst/>
              <a:rect l="l" t="t" r="r" b="b"/>
              <a:pathLst>
                <a:path w="3764915" h="297179">
                  <a:moveTo>
                    <a:pt x="3635324" y="293046"/>
                  </a:moveTo>
                  <a:lnTo>
                    <a:pt x="3387932" y="293046"/>
                  </a:lnTo>
                  <a:lnTo>
                    <a:pt x="3387932" y="4358"/>
                  </a:lnTo>
                  <a:lnTo>
                    <a:pt x="3450872" y="4358"/>
                  </a:lnTo>
                  <a:lnTo>
                    <a:pt x="3470012" y="5351"/>
                  </a:lnTo>
                  <a:lnTo>
                    <a:pt x="3482605" y="9919"/>
                  </a:lnTo>
                  <a:lnTo>
                    <a:pt x="3489521" y="20442"/>
                  </a:lnTo>
                  <a:lnTo>
                    <a:pt x="3491632" y="39304"/>
                  </a:lnTo>
                  <a:lnTo>
                    <a:pt x="3491632" y="216009"/>
                  </a:lnTo>
                  <a:lnTo>
                    <a:pt x="3693446" y="216009"/>
                  </a:lnTo>
                  <a:lnTo>
                    <a:pt x="3693446" y="241044"/>
                  </a:lnTo>
                  <a:lnTo>
                    <a:pt x="3691401" y="268597"/>
                  </a:lnTo>
                  <a:lnTo>
                    <a:pt x="3683149" y="284314"/>
                  </a:lnTo>
                  <a:lnTo>
                    <a:pt x="3665515" y="291396"/>
                  </a:lnTo>
                  <a:lnTo>
                    <a:pt x="3635324" y="293046"/>
                  </a:lnTo>
                  <a:close/>
                </a:path>
                <a:path w="3764915" h="297179">
                  <a:moveTo>
                    <a:pt x="3133287" y="297022"/>
                  </a:moveTo>
                  <a:lnTo>
                    <a:pt x="3124409" y="297022"/>
                  </a:lnTo>
                  <a:lnTo>
                    <a:pt x="3053169" y="293869"/>
                  </a:lnTo>
                  <a:lnTo>
                    <a:pt x="3000434" y="283712"/>
                  </a:lnTo>
                  <a:lnTo>
                    <a:pt x="2963730" y="265503"/>
                  </a:lnTo>
                  <a:lnTo>
                    <a:pt x="2928503" y="200738"/>
                  </a:lnTo>
                  <a:lnTo>
                    <a:pt x="2925029" y="152087"/>
                  </a:lnTo>
                  <a:lnTo>
                    <a:pt x="2925029" y="144928"/>
                  </a:lnTo>
                  <a:lnTo>
                    <a:pt x="2928503" y="96140"/>
                  </a:lnTo>
                  <a:lnTo>
                    <a:pt x="2940578" y="58647"/>
                  </a:lnTo>
                  <a:lnTo>
                    <a:pt x="3000434" y="13220"/>
                  </a:lnTo>
                  <a:lnTo>
                    <a:pt x="3053169" y="3125"/>
                  </a:lnTo>
                  <a:lnTo>
                    <a:pt x="3124409" y="0"/>
                  </a:lnTo>
                  <a:lnTo>
                    <a:pt x="3133287" y="0"/>
                  </a:lnTo>
                  <a:lnTo>
                    <a:pt x="3204525" y="3125"/>
                  </a:lnTo>
                  <a:lnTo>
                    <a:pt x="3257254" y="13220"/>
                  </a:lnTo>
                  <a:lnTo>
                    <a:pt x="3293952" y="31368"/>
                  </a:lnTo>
                  <a:lnTo>
                    <a:pt x="3323013" y="77026"/>
                  </a:lnTo>
                  <a:lnTo>
                    <a:pt x="3124409" y="77026"/>
                  </a:lnTo>
                  <a:lnTo>
                    <a:pt x="3074612" y="79317"/>
                  </a:lnTo>
                  <a:lnTo>
                    <a:pt x="3046916" y="88793"/>
                  </a:lnTo>
                  <a:lnTo>
                    <a:pt x="3034962" y="109361"/>
                  </a:lnTo>
                  <a:lnTo>
                    <a:pt x="3032390" y="144928"/>
                  </a:lnTo>
                  <a:lnTo>
                    <a:pt x="3032390" y="152087"/>
                  </a:lnTo>
                  <a:lnTo>
                    <a:pt x="3034962" y="187652"/>
                  </a:lnTo>
                  <a:lnTo>
                    <a:pt x="3046916" y="208220"/>
                  </a:lnTo>
                  <a:lnTo>
                    <a:pt x="3074612" y="217695"/>
                  </a:lnTo>
                  <a:lnTo>
                    <a:pt x="3124409" y="219985"/>
                  </a:lnTo>
                  <a:lnTo>
                    <a:pt x="3322964" y="219985"/>
                  </a:lnTo>
                  <a:lnTo>
                    <a:pt x="3317096" y="238194"/>
                  </a:lnTo>
                  <a:lnTo>
                    <a:pt x="3293952" y="265503"/>
                  </a:lnTo>
                  <a:lnTo>
                    <a:pt x="3257254" y="283712"/>
                  </a:lnTo>
                  <a:lnTo>
                    <a:pt x="3204525" y="293869"/>
                  </a:lnTo>
                  <a:lnTo>
                    <a:pt x="3133287" y="297022"/>
                  </a:lnTo>
                  <a:close/>
                </a:path>
                <a:path w="3764915" h="297179">
                  <a:moveTo>
                    <a:pt x="3322964" y="219985"/>
                  </a:moveTo>
                  <a:lnTo>
                    <a:pt x="3133287" y="219985"/>
                  </a:lnTo>
                  <a:lnTo>
                    <a:pt x="3182909" y="217695"/>
                  </a:lnTo>
                  <a:lnTo>
                    <a:pt x="3210620" y="208220"/>
                  </a:lnTo>
                  <a:lnTo>
                    <a:pt x="3222667" y="187652"/>
                  </a:lnTo>
                  <a:lnTo>
                    <a:pt x="3225295" y="152087"/>
                  </a:lnTo>
                  <a:lnTo>
                    <a:pt x="3225295" y="144928"/>
                  </a:lnTo>
                  <a:lnTo>
                    <a:pt x="3222667" y="109361"/>
                  </a:lnTo>
                  <a:lnTo>
                    <a:pt x="3210620" y="88793"/>
                  </a:lnTo>
                  <a:lnTo>
                    <a:pt x="3182909" y="79317"/>
                  </a:lnTo>
                  <a:lnTo>
                    <a:pt x="3133287" y="77026"/>
                  </a:lnTo>
                  <a:lnTo>
                    <a:pt x="3323013" y="77026"/>
                  </a:lnTo>
                  <a:lnTo>
                    <a:pt x="3329166" y="96140"/>
                  </a:lnTo>
                  <a:lnTo>
                    <a:pt x="3332639" y="144928"/>
                  </a:lnTo>
                  <a:lnTo>
                    <a:pt x="3332639" y="152087"/>
                  </a:lnTo>
                  <a:lnTo>
                    <a:pt x="3329166" y="200738"/>
                  </a:lnTo>
                  <a:lnTo>
                    <a:pt x="3322964" y="219985"/>
                  </a:lnTo>
                  <a:close/>
                </a:path>
                <a:path w="3764915" h="297179">
                  <a:moveTo>
                    <a:pt x="2676458" y="297022"/>
                  </a:moveTo>
                  <a:lnTo>
                    <a:pt x="2667569" y="297022"/>
                  </a:lnTo>
                  <a:lnTo>
                    <a:pt x="2596330" y="293869"/>
                  </a:lnTo>
                  <a:lnTo>
                    <a:pt x="2543597" y="283712"/>
                  </a:lnTo>
                  <a:lnTo>
                    <a:pt x="2506895" y="265503"/>
                  </a:lnTo>
                  <a:lnTo>
                    <a:pt x="2471673" y="200738"/>
                  </a:lnTo>
                  <a:lnTo>
                    <a:pt x="2468199" y="152087"/>
                  </a:lnTo>
                  <a:lnTo>
                    <a:pt x="2468199" y="144928"/>
                  </a:lnTo>
                  <a:lnTo>
                    <a:pt x="2471673" y="96140"/>
                  </a:lnTo>
                  <a:lnTo>
                    <a:pt x="2483746" y="58647"/>
                  </a:lnTo>
                  <a:lnTo>
                    <a:pt x="2543597" y="13220"/>
                  </a:lnTo>
                  <a:lnTo>
                    <a:pt x="2596330" y="3125"/>
                  </a:lnTo>
                  <a:lnTo>
                    <a:pt x="2667569" y="0"/>
                  </a:lnTo>
                  <a:lnTo>
                    <a:pt x="2676458" y="0"/>
                  </a:lnTo>
                  <a:lnTo>
                    <a:pt x="2747696" y="3125"/>
                  </a:lnTo>
                  <a:lnTo>
                    <a:pt x="2800427" y="13220"/>
                  </a:lnTo>
                  <a:lnTo>
                    <a:pt x="2837130" y="31368"/>
                  </a:lnTo>
                  <a:lnTo>
                    <a:pt x="2866198" y="77026"/>
                  </a:lnTo>
                  <a:lnTo>
                    <a:pt x="2667569" y="77026"/>
                  </a:lnTo>
                  <a:lnTo>
                    <a:pt x="2617775" y="79317"/>
                  </a:lnTo>
                  <a:lnTo>
                    <a:pt x="2590082" y="88793"/>
                  </a:lnTo>
                  <a:lnTo>
                    <a:pt x="2578129" y="109361"/>
                  </a:lnTo>
                  <a:lnTo>
                    <a:pt x="2575558" y="144928"/>
                  </a:lnTo>
                  <a:lnTo>
                    <a:pt x="2575558" y="152087"/>
                  </a:lnTo>
                  <a:lnTo>
                    <a:pt x="2578129" y="187652"/>
                  </a:lnTo>
                  <a:lnTo>
                    <a:pt x="2590082" y="208220"/>
                  </a:lnTo>
                  <a:lnTo>
                    <a:pt x="2617775" y="217695"/>
                  </a:lnTo>
                  <a:lnTo>
                    <a:pt x="2667569" y="219985"/>
                  </a:lnTo>
                  <a:lnTo>
                    <a:pt x="2866149" y="219985"/>
                  </a:lnTo>
                  <a:lnTo>
                    <a:pt x="2860279" y="238194"/>
                  </a:lnTo>
                  <a:lnTo>
                    <a:pt x="2837130" y="265503"/>
                  </a:lnTo>
                  <a:lnTo>
                    <a:pt x="2800427" y="283712"/>
                  </a:lnTo>
                  <a:lnTo>
                    <a:pt x="2747696" y="293869"/>
                  </a:lnTo>
                  <a:lnTo>
                    <a:pt x="2676458" y="297022"/>
                  </a:lnTo>
                  <a:close/>
                </a:path>
                <a:path w="3764915" h="297179">
                  <a:moveTo>
                    <a:pt x="2866149" y="219985"/>
                  </a:moveTo>
                  <a:lnTo>
                    <a:pt x="2676458" y="219985"/>
                  </a:lnTo>
                  <a:lnTo>
                    <a:pt x="2726079" y="217695"/>
                  </a:lnTo>
                  <a:lnTo>
                    <a:pt x="2753788" y="208220"/>
                  </a:lnTo>
                  <a:lnTo>
                    <a:pt x="2765832" y="187652"/>
                  </a:lnTo>
                  <a:lnTo>
                    <a:pt x="2768458" y="152087"/>
                  </a:lnTo>
                  <a:lnTo>
                    <a:pt x="2768458" y="144928"/>
                  </a:lnTo>
                  <a:lnTo>
                    <a:pt x="2765832" y="109361"/>
                  </a:lnTo>
                  <a:lnTo>
                    <a:pt x="2753788" y="88793"/>
                  </a:lnTo>
                  <a:lnTo>
                    <a:pt x="2726079" y="79317"/>
                  </a:lnTo>
                  <a:lnTo>
                    <a:pt x="2676458" y="77026"/>
                  </a:lnTo>
                  <a:lnTo>
                    <a:pt x="2866198" y="77026"/>
                  </a:lnTo>
                  <a:lnTo>
                    <a:pt x="2872353" y="96140"/>
                  </a:lnTo>
                  <a:lnTo>
                    <a:pt x="2875827" y="144928"/>
                  </a:lnTo>
                  <a:lnTo>
                    <a:pt x="2875827" y="152087"/>
                  </a:lnTo>
                  <a:lnTo>
                    <a:pt x="2872353" y="200738"/>
                  </a:lnTo>
                  <a:lnTo>
                    <a:pt x="2866149" y="219985"/>
                  </a:lnTo>
                  <a:close/>
                </a:path>
                <a:path w="3764915" h="297179">
                  <a:moveTo>
                    <a:pt x="2362887" y="293846"/>
                  </a:moveTo>
                  <a:lnTo>
                    <a:pt x="2255144" y="293846"/>
                  </a:lnTo>
                  <a:lnTo>
                    <a:pt x="2185707" y="291154"/>
                  </a:lnTo>
                  <a:lnTo>
                    <a:pt x="2135003" y="282108"/>
                  </a:lnTo>
                  <a:lnTo>
                    <a:pt x="2100309" y="265253"/>
                  </a:lnTo>
                  <a:lnTo>
                    <a:pt x="2068051" y="202286"/>
                  </a:lnTo>
                  <a:lnTo>
                    <a:pt x="2065041" y="153262"/>
                  </a:lnTo>
                  <a:lnTo>
                    <a:pt x="2065041" y="143335"/>
                  </a:lnTo>
                  <a:lnTo>
                    <a:pt x="2068529" y="96417"/>
                  </a:lnTo>
                  <a:lnTo>
                    <a:pt x="2102927" y="33794"/>
                  </a:lnTo>
                  <a:lnTo>
                    <a:pt x="2138164" y="16126"/>
                  </a:lnTo>
                  <a:lnTo>
                    <a:pt x="2188311" y="6244"/>
                  </a:lnTo>
                  <a:lnTo>
                    <a:pt x="2255532" y="3169"/>
                  </a:lnTo>
                  <a:lnTo>
                    <a:pt x="2358040" y="3169"/>
                  </a:lnTo>
                  <a:lnTo>
                    <a:pt x="2388231" y="4818"/>
                  </a:lnTo>
                  <a:lnTo>
                    <a:pt x="2405864" y="11903"/>
                  </a:lnTo>
                  <a:lnTo>
                    <a:pt x="2414114" y="27625"/>
                  </a:lnTo>
                  <a:lnTo>
                    <a:pt x="2416159" y="55187"/>
                  </a:lnTo>
                  <a:lnTo>
                    <a:pt x="2416159" y="80205"/>
                  </a:lnTo>
                  <a:lnTo>
                    <a:pt x="2255532" y="80205"/>
                  </a:lnTo>
                  <a:lnTo>
                    <a:pt x="2210707" y="82191"/>
                  </a:lnTo>
                  <a:lnTo>
                    <a:pt x="2185666" y="91027"/>
                  </a:lnTo>
                  <a:lnTo>
                    <a:pt x="2174774" y="111033"/>
                  </a:lnTo>
                  <a:lnTo>
                    <a:pt x="2172395" y="146528"/>
                  </a:lnTo>
                  <a:lnTo>
                    <a:pt x="2172395" y="150486"/>
                  </a:lnTo>
                  <a:lnTo>
                    <a:pt x="2174774" y="185980"/>
                  </a:lnTo>
                  <a:lnTo>
                    <a:pt x="2185666" y="205983"/>
                  </a:lnTo>
                  <a:lnTo>
                    <a:pt x="2210707" y="214817"/>
                  </a:lnTo>
                  <a:lnTo>
                    <a:pt x="2255532" y="216802"/>
                  </a:lnTo>
                  <a:lnTo>
                    <a:pt x="2421005" y="216802"/>
                  </a:lnTo>
                  <a:lnTo>
                    <a:pt x="2421005" y="241820"/>
                  </a:lnTo>
                  <a:lnTo>
                    <a:pt x="2418961" y="269386"/>
                  </a:lnTo>
                  <a:lnTo>
                    <a:pt x="2410710" y="285111"/>
                  </a:lnTo>
                  <a:lnTo>
                    <a:pt x="2393077" y="292196"/>
                  </a:lnTo>
                  <a:lnTo>
                    <a:pt x="2362887" y="293846"/>
                  </a:lnTo>
                  <a:close/>
                </a:path>
                <a:path w="3764915" h="297179">
                  <a:moveTo>
                    <a:pt x="1658249" y="81388"/>
                  </a:moveTo>
                  <a:lnTo>
                    <a:pt x="1342654" y="81388"/>
                  </a:lnTo>
                  <a:lnTo>
                    <a:pt x="1312460" y="79738"/>
                  </a:lnTo>
                  <a:lnTo>
                    <a:pt x="1294828" y="72656"/>
                  </a:lnTo>
                  <a:lnTo>
                    <a:pt x="1286579" y="56939"/>
                  </a:lnTo>
                  <a:lnTo>
                    <a:pt x="1284535" y="29387"/>
                  </a:lnTo>
                  <a:lnTo>
                    <a:pt x="1284535" y="4358"/>
                  </a:lnTo>
                  <a:lnTo>
                    <a:pt x="1600145" y="4358"/>
                  </a:lnTo>
                  <a:lnTo>
                    <a:pt x="1630333" y="6009"/>
                  </a:lnTo>
                  <a:lnTo>
                    <a:pt x="1647961" y="13094"/>
                  </a:lnTo>
                  <a:lnTo>
                    <a:pt x="1656207" y="28816"/>
                  </a:lnTo>
                  <a:lnTo>
                    <a:pt x="1658249" y="56377"/>
                  </a:lnTo>
                  <a:lnTo>
                    <a:pt x="1658249" y="81388"/>
                  </a:lnTo>
                  <a:close/>
                </a:path>
                <a:path w="3764915" h="297179">
                  <a:moveTo>
                    <a:pt x="1688519" y="293046"/>
                  </a:moveTo>
                  <a:lnTo>
                    <a:pt x="1621125" y="293046"/>
                  </a:lnTo>
                  <a:lnTo>
                    <a:pt x="1777709" y="4358"/>
                  </a:lnTo>
                  <a:lnTo>
                    <a:pt x="1850751" y="4358"/>
                  </a:lnTo>
                  <a:lnTo>
                    <a:pt x="1874121" y="5767"/>
                  </a:lnTo>
                  <a:lnTo>
                    <a:pt x="1890563" y="11159"/>
                  </a:lnTo>
                  <a:lnTo>
                    <a:pt x="1903144" y="22286"/>
                  </a:lnTo>
                  <a:lnTo>
                    <a:pt x="1914929" y="40897"/>
                  </a:lnTo>
                  <a:lnTo>
                    <a:pt x="1935551" y="79019"/>
                  </a:lnTo>
                  <a:lnTo>
                    <a:pt x="1831372" y="79019"/>
                  </a:lnTo>
                  <a:lnTo>
                    <a:pt x="1738162" y="269621"/>
                  </a:lnTo>
                  <a:lnTo>
                    <a:pt x="1730403" y="282330"/>
                  </a:lnTo>
                  <a:lnTo>
                    <a:pt x="1721208" y="289377"/>
                  </a:lnTo>
                  <a:lnTo>
                    <a:pt x="1708079" y="292402"/>
                  </a:lnTo>
                  <a:lnTo>
                    <a:pt x="1688519" y="293046"/>
                  </a:lnTo>
                  <a:close/>
                </a:path>
                <a:path w="3764915" h="297179">
                  <a:moveTo>
                    <a:pt x="2051334" y="293046"/>
                  </a:moveTo>
                  <a:lnTo>
                    <a:pt x="1974250" y="293046"/>
                  </a:lnTo>
                  <a:lnTo>
                    <a:pt x="1954692" y="292402"/>
                  </a:lnTo>
                  <a:lnTo>
                    <a:pt x="1941564" y="289377"/>
                  </a:lnTo>
                  <a:lnTo>
                    <a:pt x="1932369" y="282330"/>
                  </a:lnTo>
                  <a:lnTo>
                    <a:pt x="1924611" y="269621"/>
                  </a:lnTo>
                  <a:lnTo>
                    <a:pt x="1907659" y="235475"/>
                  </a:lnTo>
                  <a:lnTo>
                    <a:pt x="1790224" y="235475"/>
                  </a:lnTo>
                  <a:lnTo>
                    <a:pt x="1823309" y="167566"/>
                  </a:lnTo>
                  <a:lnTo>
                    <a:pt x="1874574" y="167566"/>
                  </a:lnTo>
                  <a:lnTo>
                    <a:pt x="1831372" y="79019"/>
                  </a:lnTo>
                  <a:lnTo>
                    <a:pt x="1935551" y="79019"/>
                  </a:lnTo>
                  <a:lnTo>
                    <a:pt x="2051334" y="293046"/>
                  </a:lnTo>
                  <a:close/>
                </a:path>
                <a:path w="3764915" h="297179">
                  <a:moveTo>
                    <a:pt x="1523456" y="293046"/>
                  </a:moveTo>
                  <a:lnTo>
                    <a:pt x="1460100" y="293046"/>
                  </a:lnTo>
                  <a:lnTo>
                    <a:pt x="1440959" y="292054"/>
                  </a:lnTo>
                  <a:lnTo>
                    <a:pt x="1428367" y="287491"/>
                  </a:lnTo>
                  <a:lnTo>
                    <a:pt x="1421451" y="276973"/>
                  </a:lnTo>
                  <a:lnTo>
                    <a:pt x="1419339" y="258117"/>
                  </a:lnTo>
                  <a:lnTo>
                    <a:pt x="1419339" y="81388"/>
                  </a:lnTo>
                  <a:lnTo>
                    <a:pt x="1523456" y="81388"/>
                  </a:lnTo>
                  <a:lnTo>
                    <a:pt x="1523456" y="293046"/>
                  </a:lnTo>
                  <a:close/>
                </a:path>
                <a:path w="3764915" h="297179">
                  <a:moveTo>
                    <a:pt x="981469" y="293046"/>
                  </a:moveTo>
                  <a:lnTo>
                    <a:pt x="920934" y="293046"/>
                  </a:lnTo>
                  <a:lnTo>
                    <a:pt x="901795" y="292054"/>
                  </a:lnTo>
                  <a:lnTo>
                    <a:pt x="889203" y="287491"/>
                  </a:lnTo>
                  <a:lnTo>
                    <a:pt x="882286" y="276973"/>
                  </a:lnTo>
                  <a:lnTo>
                    <a:pt x="880174" y="258117"/>
                  </a:lnTo>
                  <a:lnTo>
                    <a:pt x="880174" y="4358"/>
                  </a:lnTo>
                  <a:lnTo>
                    <a:pt x="1108597" y="4358"/>
                  </a:lnTo>
                  <a:lnTo>
                    <a:pt x="1176383" y="10073"/>
                  </a:lnTo>
                  <a:lnTo>
                    <a:pt x="1219274" y="28037"/>
                  </a:lnTo>
                  <a:lnTo>
                    <a:pt x="1241735" y="59480"/>
                  </a:lnTo>
                  <a:lnTo>
                    <a:pt x="1243534" y="72267"/>
                  </a:lnTo>
                  <a:lnTo>
                    <a:pt x="981469" y="72267"/>
                  </a:lnTo>
                  <a:lnTo>
                    <a:pt x="981469" y="143741"/>
                  </a:lnTo>
                  <a:lnTo>
                    <a:pt x="1243529" y="143741"/>
                  </a:lnTo>
                  <a:lnTo>
                    <a:pt x="1234563" y="166625"/>
                  </a:lnTo>
                  <a:lnTo>
                    <a:pt x="1215379" y="186310"/>
                  </a:lnTo>
                  <a:lnTo>
                    <a:pt x="1186094" y="199329"/>
                  </a:lnTo>
                  <a:lnTo>
                    <a:pt x="1195071" y="211243"/>
                  </a:lnTo>
                  <a:lnTo>
                    <a:pt x="981469" y="211243"/>
                  </a:lnTo>
                  <a:lnTo>
                    <a:pt x="981469" y="293046"/>
                  </a:lnTo>
                  <a:close/>
                </a:path>
                <a:path w="3764915" h="297179">
                  <a:moveTo>
                    <a:pt x="1243529" y="143741"/>
                  </a:moveTo>
                  <a:lnTo>
                    <a:pt x="1103352" y="143741"/>
                  </a:lnTo>
                  <a:lnTo>
                    <a:pt x="1122022" y="142191"/>
                  </a:lnTo>
                  <a:lnTo>
                    <a:pt x="1134374" y="136695"/>
                  </a:lnTo>
                  <a:lnTo>
                    <a:pt x="1141202" y="125986"/>
                  </a:lnTo>
                  <a:lnTo>
                    <a:pt x="1143302" y="108796"/>
                  </a:lnTo>
                  <a:lnTo>
                    <a:pt x="1143302" y="107213"/>
                  </a:lnTo>
                  <a:lnTo>
                    <a:pt x="1141202" y="90021"/>
                  </a:lnTo>
                  <a:lnTo>
                    <a:pt x="1134374" y="79312"/>
                  </a:lnTo>
                  <a:lnTo>
                    <a:pt x="1122022" y="73817"/>
                  </a:lnTo>
                  <a:lnTo>
                    <a:pt x="1103352" y="72267"/>
                  </a:lnTo>
                  <a:lnTo>
                    <a:pt x="1243534" y="72267"/>
                  </a:lnTo>
                  <a:lnTo>
                    <a:pt x="1248230" y="105630"/>
                  </a:lnTo>
                  <a:lnTo>
                    <a:pt x="1245046" y="139868"/>
                  </a:lnTo>
                  <a:lnTo>
                    <a:pt x="1243529" y="143741"/>
                  </a:lnTo>
                  <a:close/>
                </a:path>
                <a:path w="3764915" h="297179">
                  <a:moveTo>
                    <a:pt x="1256712" y="293046"/>
                  </a:moveTo>
                  <a:lnTo>
                    <a:pt x="1178009" y="293046"/>
                  </a:lnTo>
                  <a:lnTo>
                    <a:pt x="1156300" y="292240"/>
                  </a:lnTo>
                  <a:lnTo>
                    <a:pt x="1142951" y="288979"/>
                  </a:lnTo>
                  <a:lnTo>
                    <a:pt x="1133915" y="281995"/>
                  </a:lnTo>
                  <a:lnTo>
                    <a:pt x="1125143" y="270021"/>
                  </a:lnTo>
                  <a:lnTo>
                    <a:pt x="1085187" y="211243"/>
                  </a:lnTo>
                  <a:lnTo>
                    <a:pt x="1195071" y="211243"/>
                  </a:lnTo>
                  <a:lnTo>
                    <a:pt x="1256712" y="293046"/>
                  </a:lnTo>
                  <a:close/>
                </a:path>
                <a:path w="3764915" h="297179">
                  <a:moveTo>
                    <a:pt x="625529" y="297022"/>
                  </a:moveTo>
                  <a:lnTo>
                    <a:pt x="616651" y="297022"/>
                  </a:lnTo>
                  <a:lnTo>
                    <a:pt x="545412" y="293869"/>
                  </a:lnTo>
                  <a:lnTo>
                    <a:pt x="492681" y="283712"/>
                  </a:lnTo>
                  <a:lnTo>
                    <a:pt x="455981" y="265503"/>
                  </a:lnTo>
                  <a:lnTo>
                    <a:pt x="420762" y="200738"/>
                  </a:lnTo>
                  <a:lnTo>
                    <a:pt x="417288" y="152087"/>
                  </a:lnTo>
                  <a:lnTo>
                    <a:pt x="417288" y="144928"/>
                  </a:lnTo>
                  <a:lnTo>
                    <a:pt x="420762" y="96140"/>
                  </a:lnTo>
                  <a:lnTo>
                    <a:pt x="432833" y="58647"/>
                  </a:lnTo>
                  <a:lnTo>
                    <a:pt x="492681" y="13220"/>
                  </a:lnTo>
                  <a:lnTo>
                    <a:pt x="545412" y="3125"/>
                  </a:lnTo>
                  <a:lnTo>
                    <a:pt x="616651" y="0"/>
                  </a:lnTo>
                  <a:lnTo>
                    <a:pt x="625529" y="0"/>
                  </a:lnTo>
                  <a:lnTo>
                    <a:pt x="696774" y="3125"/>
                  </a:lnTo>
                  <a:lnTo>
                    <a:pt x="749509" y="13220"/>
                  </a:lnTo>
                  <a:lnTo>
                    <a:pt x="786213" y="31368"/>
                  </a:lnTo>
                  <a:lnTo>
                    <a:pt x="815280" y="77026"/>
                  </a:lnTo>
                  <a:lnTo>
                    <a:pt x="616651" y="77026"/>
                  </a:lnTo>
                  <a:lnTo>
                    <a:pt x="566859" y="79317"/>
                  </a:lnTo>
                  <a:lnTo>
                    <a:pt x="539163" y="88793"/>
                  </a:lnTo>
                  <a:lnTo>
                    <a:pt x="527206" y="109361"/>
                  </a:lnTo>
                  <a:lnTo>
                    <a:pt x="524633" y="144928"/>
                  </a:lnTo>
                  <a:lnTo>
                    <a:pt x="524633" y="152087"/>
                  </a:lnTo>
                  <a:lnTo>
                    <a:pt x="527206" y="187652"/>
                  </a:lnTo>
                  <a:lnTo>
                    <a:pt x="539163" y="208220"/>
                  </a:lnTo>
                  <a:lnTo>
                    <a:pt x="566859" y="217695"/>
                  </a:lnTo>
                  <a:lnTo>
                    <a:pt x="616651" y="219985"/>
                  </a:lnTo>
                  <a:lnTo>
                    <a:pt x="815232" y="219985"/>
                  </a:lnTo>
                  <a:lnTo>
                    <a:pt x="809362" y="238194"/>
                  </a:lnTo>
                  <a:lnTo>
                    <a:pt x="786213" y="265503"/>
                  </a:lnTo>
                  <a:lnTo>
                    <a:pt x="749509" y="283712"/>
                  </a:lnTo>
                  <a:lnTo>
                    <a:pt x="696774" y="293869"/>
                  </a:lnTo>
                  <a:lnTo>
                    <a:pt x="625529" y="297022"/>
                  </a:lnTo>
                  <a:close/>
                </a:path>
                <a:path w="3764915" h="297179">
                  <a:moveTo>
                    <a:pt x="815232" y="219985"/>
                  </a:moveTo>
                  <a:lnTo>
                    <a:pt x="625529" y="219985"/>
                  </a:lnTo>
                  <a:lnTo>
                    <a:pt x="675154" y="217695"/>
                  </a:lnTo>
                  <a:lnTo>
                    <a:pt x="702871" y="208220"/>
                  </a:lnTo>
                  <a:lnTo>
                    <a:pt x="714924" y="187652"/>
                  </a:lnTo>
                  <a:lnTo>
                    <a:pt x="717554" y="152087"/>
                  </a:lnTo>
                  <a:lnTo>
                    <a:pt x="717554" y="144928"/>
                  </a:lnTo>
                  <a:lnTo>
                    <a:pt x="714924" y="109361"/>
                  </a:lnTo>
                  <a:lnTo>
                    <a:pt x="702871" y="88793"/>
                  </a:lnTo>
                  <a:lnTo>
                    <a:pt x="675154" y="79317"/>
                  </a:lnTo>
                  <a:lnTo>
                    <a:pt x="625529" y="77026"/>
                  </a:lnTo>
                  <a:lnTo>
                    <a:pt x="815280" y="77026"/>
                  </a:lnTo>
                  <a:lnTo>
                    <a:pt x="821435" y="96140"/>
                  </a:lnTo>
                  <a:lnTo>
                    <a:pt x="824909" y="144928"/>
                  </a:lnTo>
                  <a:lnTo>
                    <a:pt x="824909" y="152087"/>
                  </a:lnTo>
                  <a:lnTo>
                    <a:pt x="821435" y="200738"/>
                  </a:lnTo>
                  <a:lnTo>
                    <a:pt x="815232" y="219985"/>
                  </a:lnTo>
                  <a:close/>
                </a:path>
                <a:path w="3764915" h="297179">
                  <a:moveTo>
                    <a:pt x="101301" y="293046"/>
                  </a:moveTo>
                  <a:lnTo>
                    <a:pt x="40767" y="293046"/>
                  </a:lnTo>
                  <a:lnTo>
                    <a:pt x="21627" y="292054"/>
                  </a:lnTo>
                  <a:lnTo>
                    <a:pt x="9032" y="287491"/>
                  </a:lnTo>
                  <a:lnTo>
                    <a:pt x="2113" y="276973"/>
                  </a:lnTo>
                  <a:lnTo>
                    <a:pt x="0" y="258117"/>
                  </a:lnTo>
                  <a:lnTo>
                    <a:pt x="0" y="4358"/>
                  </a:lnTo>
                  <a:lnTo>
                    <a:pt x="228835" y="4358"/>
                  </a:lnTo>
                  <a:lnTo>
                    <a:pt x="296388" y="10136"/>
                  </a:lnTo>
                  <a:lnTo>
                    <a:pt x="339161" y="28236"/>
                  </a:lnTo>
                  <a:lnTo>
                    <a:pt x="361580" y="59813"/>
                  </a:lnTo>
                  <a:lnTo>
                    <a:pt x="363497" y="73460"/>
                  </a:lnTo>
                  <a:lnTo>
                    <a:pt x="101301" y="73460"/>
                  </a:lnTo>
                  <a:lnTo>
                    <a:pt x="101301" y="146528"/>
                  </a:lnTo>
                  <a:lnTo>
                    <a:pt x="363387" y="146528"/>
                  </a:lnTo>
                  <a:lnTo>
                    <a:pt x="361530" y="159601"/>
                  </a:lnTo>
                  <a:lnTo>
                    <a:pt x="339062" y="191193"/>
                  </a:lnTo>
                  <a:lnTo>
                    <a:pt x="296388" y="209380"/>
                  </a:lnTo>
                  <a:lnTo>
                    <a:pt x="229234" y="215209"/>
                  </a:lnTo>
                  <a:lnTo>
                    <a:pt x="101301" y="215209"/>
                  </a:lnTo>
                  <a:lnTo>
                    <a:pt x="101301" y="293046"/>
                  </a:lnTo>
                  <a:close/>
                </a:path>
                <a:path w="3764915" h="297179">
                  <a:moveTo>
                    <a:pt x="363387" y="146528"/>
                  </a:moveTo>
                  <a:lnTo>
                    <a:pt x="223590" y="146528"/>
                  </a:lnTo>
                  <a:lnTo>
                    <a:pt x="242197" y="144971"/>
                  </a:lnTo>
                  <a:lnTo>
                    <a:pt x="254408" y="139430"/>
                  </a:lnTo>
                  <a:lnTo>
                    <a:pt x="261095" y="128602"/>
                  </a:lnTo>
                  <a:lnTo>
                    <a:pt x="263131" y="111182"/>
                  </a:lnTo>
                  <a:lnTo>
                    <a:pt x="263131" y="108796"/>
                  </a:lnTo>
                  <a:lnTo>
                    <a:pt x="261095" y="91382"/>
                  </a:lnTo>
                  <a:lnTo>
                    <a:pt x="254408" y="80557"/>
                  </a:lnTo>
                  <a:lnTo>
                    <a:pt x="242197" y="75017"/>
                  </a:lnTo>
                  <a:lnTo>
                    <a:pt x="223590" y="73460"/>
                  </a:lnTo>
                  <a:lnTo>
                    <a:pt x="363497" y="73460"/>
                  </a:lnTo>
                  <a:lnTo>
                    <a:pt x="368069" y="106020"/>
                  </a:lnTo>
                  <a:lnTo>
                    <a:pt x="368069" y="113558"/>
                  </a:lnTo>
                  <a:lnTo>
                    <a:pt x="363387" y="146528"/>
                  </a:lnTo>
                  <a:close/>
                </a:path>
                <a:path w="3764915" h="297179">
                  <a:moveTo>
                    <a:pt x="3737451" y="293842"/>
                  </a:moveTo>
                  <a:lnTo>
                    <a:pt x="3710064" y="266800"/>
                  </a:lnTo>
                  <a:lnTo>
                    <a:pt x="3712109" y="257031"/>
                  </a:lnTo>
                  <a:lnTo>
                    <a:pt x="3717974" y="248691"/>
                  </a:lnTo>
                  <a:lnTo>
                    <a:pt x="3726706" y="243083"/>
                  </a:lnTo>
                  <a:lnTo>
                    <a:pt x="3737451" y="241030"/>
                  </a:lnTo>
                  <a:lnTo>
                    <a:pt x="3748239" y="243083"/>
                  </a:lnTo>
                  <a:lnTo>
                    <a:pt x="3753227" y="246310"/>
                  </a:lnTo>
                  <a:lnTo>
                    <a:pt x="3737451" y="246310"/>
                  </a:lnTo>
                  <a:lnTo>
                    <a:pt x="3729213" y="247966"/>
                  </a:lnTo>
                  <a:lnTo>
                    <a:pt x="3722668" y="252474"/>
                  </a:lnTo>
                  <a:lnTo>
                    <a:pt x="3718365" y="259121"/>
                  </a:lnTo>
                  <a:lnTo>
                    <a:pt x="3717008" y="266159"/>
                  </a:lnTo>
                  <a:lnTo>
                    <a:pt x="3716945" y="268079"/>
                  </a:lnTo>
                  <a:lnTo>
                    <a:pt x="3718353" y="275484"/>
                  </a:lnTo>
                  <a:lnTo>
                    <a:pt x="3722689" y="282142"/>
                  </a:lnTo>
                  <a:lnTo>
                    <a:pt x="3729282" y="286610"/>
                  </a:lnTo>
                  <a:lnTo>
                    <a:pt x="3737616" y="288242"/>
                  </a:lnTo>
                  <a:lnTo>
                    <a:pt x="3753681" y="288242"/>
                  </a:lnTo>
                  <a:lnTo>
                    <a:pt x="3748239" y="291785"/>
                  </a:lnTo>
                  <a:lnTo>
                    <a:pt x="3737451" y="293842"/>
                  </a:lnTo>
                  <a:close/>
                </a:path>
                <a:path w="3764915" h="297179">
                  <a:moveTo>
                    <a:pt x="3753681" y="288242"/>
                  </a:moveTo>
                  <a:lnTo>
                    <a:pt x="3737616" y="288242"/>
                  </a:lnTo>
                  <a:lnTo>
                    <a:pt x="3745737" y="286610"/>
                  </a:lnTo>
                  <a:lnTo>
                    <a:pt x="3752189" y="282142"/>
                  </a:lnTo>
                  <a:lnTo>
                    <a:pt x="3755055" y="277680"/>
                  </a:lnTo>
                  <a:lnTo>
                    <a:pt x="3756435" y="275484"/>
                  </a:lnTo>
                  <a:lnTo>
                    <a:pt x="3757832" y="268079"/>
                  </a:lnTo>
                  <a:lnTo>
                    <a:pt x="3757713" y="266159"/>
                  </a:lnTo>
                  <a:lnTo>
                    <a:pt x="3737451" y="246310"/>
                  </a:lnTo>
                  <a:lnTo>
                    <a:pt x="3753227" y="246310"/>
                  </a:lnTo>
                  <a:lnTo>
                    <a:pt x="3756907" y="248691"/>
                  </a:lnTo>
                  <a:lnTo>
                    <a:pt x="3762678" y="257031"/>
                  </a:lnTo>
                  <a:lnTo>
                    <a:pt x="3764676" y="266800"/>
                  </a:lnTo>
                  <a:lnTo>
                    <a:pt x="3764614" y="268079"/>
                  </a:lnTo>
                  <a:lnTo>
                    <a:pt x="3762684" y="277680"/>
                  </a:lnTo>
                  <a:lnTo>
                    <a:pt x="3756907" y="286142"/>
                  </a:lnTo>
                  <a:lnTo>
                    <a:pt x="3753681" y="288242"/>
                  </a:lnTo>
                  <a:close/>
                </a:path>
                <a:path w="3764915" h="297179">
                  <a:moveTo>
                    <a:pt x="3733217" y="281042"/>
                  </a:moveTo>
                  <a:lnTo>
                    <a:pt x="3727045" y="281042"/>
                  </a:lnTo>
                  <a:lnTo>
                    <a:pt x="3727045" y="254800"/>
                  </a:lnTo>
                  <a:lnTo>
                    <a:pt x="3729486" y="254320"/>
                  </a:lnTo>
                  <a:lnTo>
                    <a:pt x="3732892" y="253993"/>
                  </a:lnTo>
                  <a:lnTo>
                    <a:pt x="3742333" y="253993"/>
                  </a:lnTo>
                  <a:lnTo>
                    <a:pt x="3744609" y="254800"/>
                  </a:lnTo>
                  <a:lnTo>
                    <a:pt x="3746560" y="255920"/>
                  </a:lnTo>
                  <a:lnTo>
                    <a:pt x="3748022" y="257031"/>
                  </a:lnTo>
                  <a:lnTo>
                    <a:pt x="3748725" y="258321"/>
                  </a:lnTo>
                  <a:lnTo>
                    <a:pt x="3735175" y="258321"/>
                  </a:lnTo>
                  <a:lnTo>
                    <a:pt x="3734039" y="258479"/>
                  </a:lnTo>
                  <a:lnTo>
                    <a:pt x="3733388" y="258641"/>
                  </a:lnTo>
                  <a:lnTo>
                    <a:pt x="3733388" y="266159"/>
                  </a:lnTo>
                  <a:lnTo>
                    <a:pt x="3747537" y="266159"/>
                  </a:lnTo>
                  <a:lnTo>
                    <a:pt x="3746886" y="266800"/>
                  </a:lnTo>
                  <a:lnTo>
                    <a:pt x="3743634" y="267759"/>
                  </a:lnTo>
                  <a:lnTo>
                    <a:pt x="3743634" y="268079"/>
                  </a:lnTo>
                  <a:lnTo>
                    <a:pt x="3746235" y="269042"/>
                  </a:lnTo>
                  <a:lnTo>
                    <a:pt x="3747329" y="270480"/>
                  </a:lnTo>
                  <a:lnTo>
                    <a:pt x="3733217" y="270480"/>
                  </a:lnTo>
                  <a:lnTo>
                    <a:pt x="3733217" y="281042"/>
                  </a:lnTo>
                  <a:close/>
                </a:path>
                <a:path w="3764915" h="297179">
                  <a:moveTo>
                    <a:pt x="3747537" y="266159"/>
                  </a:moveTo>
                  <a:lnTo>
                    <a:pt x="3739731" y="266159"/>
                  </a:lnTo>
                  <a:lnTo>
                    <a:pt x="3742494" y="265041"/>
                  </a:lnTo>
                  <a:lnTo>
                    <a:pt x="3742494" y="259921"/>
                  </a:lnTo>
                  <a:lnTo>
                    <a:pt x="3740696" y="258321"/>
                  </a:lnTo>
                  <a:lnTo>
                    <a:pt x="3748725" y="258321"/>
                  </a:lnTo>
                  <a:lnTo>
                    <a:pt x="3749162" y="259121"/>
                  </a:lnTo>
                  <a:lnTo>
                    <a:pt x="3749162" y="264559"/>
                  </a:lnTo>
                  <a:lnTo>
                    <a:pt x="3747537" y="266159"/>
                  </a:lnTo>
                  <a:close/>
                </a:path>
                <a:path w="3764915" h="297179">
                  <a:moveTo>
                    <a:pt x="3750463" y="281042"/>
                  </a:moveTo>
                  <a:lnTo>
                    <a:pt x="3743794" y="281042"/>
                  </a:lnTo>
                  <a:lnTo>
                    <a:pt x="3742983" y="280080"/>
                  </a:lnTo>
                  <a:lnTo>
                    <a:pt x="3742494" y="277680"/>
                  </a:lnTo>
                  <a:lnTo>
                    <a:pt x="3741682" y="274642"/>
                  </a:lnTo>
                  <a:lnTo>
                    <a:pt x="3741193" y="271762"/>
                  </a:lnTo>
                  <a:lnTo>
                    <a:pt x="3739567" y="270480"/>
                  </a:lnTo>
                  <a:lnTo>
                    <a:pt x="3747329" y="270480"/>
                  </a:lnTo>
                  <a:lnTo>
                    <a:pt x="3747697" y="270962"/>
                  </a:lnTo>
                  <a:lnTo>
                    <a:pt x="3748511" y="274480"/>
                  </a:lnTo>
                  <a:lnTo>
                    <a:pt x="3749326" y="278480"/>
                  </a:lnTo>
                  <a:lnTo>
                    <a:pt x="3749823" y="280080"/>
                  </a:lnTo>
                  <a:lnTo>
                    <a:pt x="3750463" y="2810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941768" y="5527230"/>
            <a:ext cx="4463415" cy="829944"/>
            <a:chOff x="941768" y="5527230"/>
            <a:chExt cx="4463415" cy="829944"/>
          </a:xfrm>
        </p:grpSpPr>
        <p:sp>
          <p:nvSpPr>
            <p:cNvPr id="9" name="object 9" descr=""/>
            <p:cNvSpPr/>
            <p:nvPr/>
          </p:nvSpPr>
          <p:spPr>
            <a:xfrm>
              <a:off x="941768" y="5527230"/>
              <a:ext cx="4463415" cy="829944"/>
            </a:xfrm>
            <a:custGeom>
              <a:avLst/>
              <a:gdLst/>
              <a:ahLst/>
              <a:cxnLst/>
              <a:rect l="l" t="t" r="r" b="b"/>
              <a:pathLst>
                <a:path w="4463415" h="829945">
                  <a:moveTo>
                    <a:pt x="4463415" y="0"/>
                  </a:moveTo>
                  <a:lnTo>
                    <a:pt x="0" y="0"/>
                  </a:lnTo>
                  <a:lnTo>
                    <a:pt x="0" y="829817"/>
                  </a:lnTo>
                  <a:lnTo>
                    <a:pt x="4463415" y="829817"/>
                  </a:lnTo>
                  <a:lnTo>
                    <a:pt x="4463415" y="0"/>
                  </a:lnTo>
                  <a:close/>
                </a:path>
              </a:pathLst>
            </a:custGeom>
            <a:solidFill>
              <a:srgbClr val="102D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291088" y="5802232"/>
              <a:ext cx="3764915" cy="297180"/>
            </a:xfrm>
            <a:custGeom>
              <a:avLst/>
              <a:gdLst/>
              <a:ahLst/>
              <a:cxnLst/>
              <a:rect l="l" t="t" r="r" b="b"/>
              <a:pathLst>
                <a:path w="3764915" h="297179">
                  <a:moveTo>
                    <a:pt x="3635324" y="293046"/>
                  </a:moveTo>
                  <a:lnTo>
                    <a:pt x="3387932" y="293046"/>
                  </a:lnTo>
                  <a:lnTo>
                    <a:pt x="3387932" y="4358"/>
                  </a:lnTo>
                  <a:lnTo>
                    <a:pt x="3450872" y="4358"/>
                  </a:lnTo>
                  <a:lnTo>
                    <a:pt x="3470012" y="5351"/>
                  </a:lnTo>
                  <a:lnTo>
                    <a:pt x="3482605" y="9919"/>
                  </a:lnTo>
                  <a:lnTo>
                    <a:pt x="3489521" y="20442"/>
                  </a:lnTo>
                  <a:lnTo>
                    <a:pt x="3491632" y="39304"/>
                  </a:lnTo>
                  <a:lnTo>
                    <a:pt x="3491632" y="216009"/>
                  </a:lnTo>
                  <a:lnTo>
                    <a:pt x="3693446" y="216009"/>
                  </a:lnTo>
                  <a:lnTo>
                    <a:pt x="3693446" y="241044"/>
                  </a:lnTo>
                  <a:lnTo>
                    <a:pt x="3691401" y="268597"/>
                  </a:lnTo>
                  <a:lnTo>
                    <a:pt x="3683149" y="284314"/>
                  </a:lnTo>
                  <a:lnTo>
                    <a:pt x="3665515" y="291396"/>
                  </a:lnTo>
                  <a:lnTo>
                    <a:pt x="3635324" y="293046"/>
                  </a:lnTo>
                  <a:close/>
                </a:path>
                <a:path w="3764915" h="297179">
                  <a:moveTo>
                    <a:pt x="3133287" y="297022"/>
                  </a:moveTo>
                  <a:lnTo>
                    <a:pt x="3124409" y="297022"/>
                  </a:lnTo>
                  <a:lnTo>
                    <a:pt x="3053169" y="293869"/>
                  </a:lnTo>
                  <a:lnTo>
                    <a:pt x="3000434" y="283712"/>
                  </a:lnTo>
                  <a:lnTo>
                    <a:pt x="2963730" y="265503"/>
                  </a:lnTo>
                  <a:lnTo>
                    <a:pt x="2928503" y="200738"/>
                  </a:lnTo>
                  <a:lnTo>
                    <a:pt x="2925029" y="152087"/>
                  </a:lnTo>
                  <a:lnTo>
                    <a:pt x="2925029" y="144928"/>
                  </a:lnTo>
                  <a:lnTo>
                    <a:pt x="2928503" y="96140"/>
                  </a:lnTo>
                  <a:lnTo>
                    <a:pt x="2940578" y="58647"/>
                  </a:lnTo>
                  <a:lnTo>
                    <a:pt x="3000434" y="13220"/>
                  </a:lnTo>
                  <a:lnTo>
                    <a:pt x="3053169" y="3125"/>
                  </a:lnTo>
                  <a:lnTo>
                    <a:pt x="3124409" y="0"/>
                  </a:lnTo>
                  <a:lnTo>
                    <a:pt x="3133287" y="0"/>
                  </a:lnTo>
                  <a:lnTo>
                    <a:pt x="3204525" y="3125"/>
                  </a:lnTo>
                  <a:lnTo>
                    <a:pt x="3257254" y="13220"/>
                  </a:lnTo>
                  <a:lnTo>
                    <a:pt x="3293952" y="31368"/>
                  </a:lnTo>
                  <a:lnTo>
                    <a:pt x="3323013" y="77026"/>
                  </a:lnTo>
                  <a:lnTo>
                    <a:pt x="3124409" y="77026"/>
                  </a:lnTo>
                  <a:lnTo>
                    <a:pt x="3074612" y="79317"/>
                  </a:lnTo>
                  <a:lnTo>
                    <a:pt x="3046916" y="88793"/>
                  </a:lnTo>
                  <a:lnTo>
                    <a:pt x="3034962" y="109361"/>
                  </a:lnTo>
                  <a:lnTo>
                    <a:pt x="3032390" y="144928"/>
                  </a:lnTo>
                  <a:lnTo>
                    <a:pt x="3032390" y="152087"/>
                  </a:lnTo>
                  <a:lnTo>
                    <a:pt x="3034962" y="187652"/>
                  </a:lnTo>
                  <a:lnTo>
                    <a:pt x="3046916" y="208220"/>
                  </a:lnTo>
                  <a:lnTo>
                    <a:pt x="3074612" y="217695"/>
                  </a:lnTo>
                  <a:lnTo>
                    <a:pt x="3124409" y="219985"/>
                  </a:lnTo>
                  <a:lnTo>
                    <a:pt x="3322964" y="219985"/>
                  </a:lnTo>
                  <a:lnTo>
                    <a:pt x="3317096" y="238194"/>
                  </a:lnTo>
                  <a:lnTo>
                    <a:pt x="3293952" y="265503"/>
                  </a:lnTo>
                  <a:lnTo>
                    <a:pt x="3257254" y="283712"/>
                  </a:lnTo>
                  <a:lnTo>
                    <a:pt x="3204525" y="293869"/>
                  </a:lnTo>
                  <a:lnTo>
                    <a:pt x="3133287" y="297022"/>
                  </a:lnTo>
                  <a:close/>
                </a:path>
                <a:path w="3764915" h="297179">
                  <a:moveTo>
                    <a:pt x="3322964" y="219985"/>
                  </a:moveTo>
                  <a:lnTo>
                    <a:pt x="3133287" y="219985"/>
                  </a:lnTo>
                  <a:lnTo>
                    <a:pt x="3182909" y="217695"/>
                  </a:lnTo>
                  <a:lnTo>
                    <a:pt x="3210620" y="208220"/>
                  </a:lnTo>
                  <a:lnTo>
                    <a:pt x="3222667" y="187652"/>
                  </a:lnTo>
                  <a:lnTo>
                    <a:pt x="3225295" y="152087"/>
                  </a:lnTo>
                  <a:lnTo>
                    <a:pt x="3225295" y="144928"/>
                  </a:lnTo>
                  <a:lnTo>
                    <a:pt x="3222667" y="109361"/>
                  </a:lnTo>
                  <a:lnTo>
                    <a:pt x="3210620" y="88793"/>
                  </a:lnTo>
                  <a:lnTo>
                    <a:pt x="3182909" y="79317"/>
                  </a:lnTo>
                  <a:lnTo>
                    <a:pt x="3133287" y="77026"/>
                  </a:lnTo>
                  <a:lnTo>
                    <a:pt x="3323013" y="77026"/>
                  </a:lnTo>
                  <a:lnTo>
                    <a:pt x="3329166" y="96140"/>
                  </a:lnTo>
                  <a:lnTo>
                    <a:pt x="3332639" y="144928"/>
                  </a:lnTo>
                  <a:lnTo>
                    <a:pt x="3332639" y="152087"/>
                  </a:lnTo>
                  <a:lnTo>
                    <a:pt x="3329166" y="200738"/>
                  </a:lnTo>
                  <a:lnTo>
                    <a:pt x="3322964" y="219985"/>
                  </a:lnTo>
                  <a:close/>
                </a:path>
                <a:path w="3764915" h="297179">
                  <a:moveTo>
                    <a:pt x="2676458" y="297022"/>
                  </a:moveTo>
                  <a:lnTo>
                    <a:pt x="2667569" y="297022"/>
                  </a:lnTo>
                  <a:lnTo>
                    <a:pt x="2596330" y="293869"/>
                  </a:lnTo>
                  <a:lnTo>
                    <a:pt x="2543597" y="283712"/>
                  </a:lnTo>
                  <a:lnTo>
                    <a:pt x="2506895" y="265503"/>
                  </a:lnTo>
                  <a:lnTo>
                    <a:pt x="2471673" y="200738"/>
                  </a:lnTo>
                  <a:lnTo>
                    <a:pt x="2468199" y="152087"/>
                  </a:lnTo>
                  <a:lnTo>
                    <a:pt x="2468199" y="144928"/>
                  </a:lnTo>
                  <a:lnTo>
                    <a:pt x="2471673" y="96140"/>
                  </a:lnTo>
                  <a:lnTo>
                    <a:pt x="2483746" y="58647"/>
                  </a:lnTo>
                  <a:lnTo>
                    <a:pt x="2543597" y="13220"/>
                  </a:lnTo>
                  <a:lnTo>
                    <a:pt x="2596330" y="3125"/>
                  </a:lnTo>
                  <a:lnTo>
                    <a:pt x="2667569" y="0"/>
                  </a:lnTo>
                  <a:lnTo>
                    <a:pt x="2676458" y="0"/>
                  </a:lnTo>
                  <a:lnTo>
                    <a:pt x="2747696" y="3125"/>
                  </a:lnTo>
                  <a:lnTo>
                    <a:pt x="2800427" y="13220"/>
                  </a:lnTo>
                  <a:lnTo>
                    <a:pt x="2837130" y="31368"/>
                  </a:lnTo>
                  <a:lnTo>
                    <a:pt x="2866198" y="77026"/>
                  </a:lnTo>
                  <a:lnTo>
                    <a:pt x="2667569" y="77026"/>
                  </a:lnTo>
                  <a:lnTo>
                    <a:pt x="2617775" y="79317"/>
                  </a:lnTo>
                  <a:lnTo>
                    <a:pt x="2590082" y="88793"/>
                  </a:lnTo>
                  <a:lnTo>
                    <a:pt x="2578129" y="109361"/>
                  </a:lnTo>
                  <a:lnTo>
                    <a:pt x="2575558" y="144928"/>
                  </a:lnTo>
                  <a:lnTo>
                    <a:pt x="2575558" y="152087"/>
                  </a:lnTo>
                  <a:lnTo>
                    <a:pt x="2578129" y="187652"/>
                  </a:lnTo>
                  <a:lnTo>
                    <a:pt x="2590082" y="208220"/>
                  </a:lnTo>
                  <a:lnTo>
                    <a:pt x="2617775" y="217695"/>
                  </a:lnTo>
                  <a:lnTo>
                    <a:pt x="2667569" y="219985"/>
                  </a:lnTo>
                  <a:lnTo>
                    <a:pt x="2866149" y="219985"/>
                  </a:lnTo>
                  <a:lnTo>
                    <a:pt x="2860279" y="238194"/>
                  </a:lnTo>
                  <a:lnTo>
                    <a:pt x="2837130" y="265503"/>
                  </a:lnTo>
                  <a:lnTo>
                    <a:pt x="2800427" y="283712"/>
                  </a:lnTo>
                  <a:lnTo>
                    <a:pt x="2747696" y="293869"/>
                  </a:lnTo>
                  <a:lnTo>
                    <a:pt x="2676458" y="297022"/>
                  </a:lnTo>
                  <a:close/>
                </a:path>
                <a:path w="3764915" h="297179">
                  <a:moveTo>
                    <a:pt x="2866149" y="219985"/>
                  </a:moveTo>
                  <a:lnTo>
                    <a:pt x="2676458" y="219985"/>
                  </a:lnTo>
                  <a:lnTo>
                    <a:pt x="2726079" y="217695"/>
                  </a:lnTo>
                  <a:lnTo>
                    <a:pt x="2753788" y="208220"/>
                  </a:lnTo>
                  <a:lnTo>
                    <a:pt x="2765832" y="187652"/>
                  </a:lnTo>
                  <a:lnTo>
                    <a:pt x="2768458" y="152087"/>
                  </a:lnTo>
                  <a:lnTo>
                    <a:pt x="2768458" y="144928"/>
                  </a:lnTo>
                  <a:lnTo>
                    <a:pt x="2765832" y="109361"/>
                  </a:lnTo>
                  <a:lnTo>
                    <a:pt x="2753788" y="88793"/>
                  </a:lnTo>
                  <a:lnTo>
                    <a:pt x="2726079" y="79317"/>
                  </a:lnTo>
                  <a:lnTo>
                    <a:pt x="2676458" y="77026"/>
                  </a:lnTo>
                  <a:lnTo>
                    <a:pt x="2866198" y="77026"/>
                  </a:lnTo>
                  <a:lnTo>
                    <a:pt x="2872353" y="96140"/>
                  </a:lnTo>
                  <a:lnTo>
                    <a:pt x="2875827" y="144928"/>
                  </a:lnTo>
                  <a:lnTo>
                    <a:pt x="2875827" y="152087"/>
                  </a:lnTo>
                  <a:lnTo>
                    <a:pt x="2872353" y="200738"/>
                  </a:lnTo>
                  <a:lnTo>
                    <a:pt x="2866149" y="219985"/>
                  </a:lnTo>
                  <a:close/>
                </a:path>
                <a:path w="3764915" h="297179">
                  <a:moveTo>
                    <a:pt x="2362887" y="293846"/>
                  </a:moveTo>
                  <a:lnTo>
                    <a:pt x="2255144" y="293846"/>
                  </a:lnTo>
                  <a:lnTo>
                    <a:pt x="2185707" y="291154"/>
                  </a:lnTo>
                  <a:lnTo>
                    <a:pt x="2135003" y="282108"/>
                  </a:lnTo>
                  <a:lnTo>
                    <a:pt x="2100309" y="265253"/>
                  </a:lnTo>
                  <a:lnTo>
                    <a:pt x="2068051" y="202286"/>
                  </a:lnTo>
                  <a:lnTo>
                    <a:pt x="2065041" y="153262"/>
                  </a:lnTo>
                  <a:lnTo>
                    <a:pt x="2065041" y="143335"/>
                  </a:lnTo>
                  <a:lnTo>
                    <a:pt x="2068529" y="96417"/>
                  </a:lnTo>
                  <a:lnTo>
                    <a:pt x="2102927" y="33794"/>
                  </a:lnTo>
                  <a:lnTo>
                    <a:pt x="2138164" y="16126"/>
                  </a:lnTo>
                  <a:lnTo>
                    <a:pt x="2188311" y="6244"/>
                  </a:lnTo>
                  <a:lnTo>
                    <a:pt x="2255532" y="3169"/>
                  </a:lnTo>
                  <a:lnTo>
                    <a:pt x="2358040" y="3169"/>
                  </a:lnTo>
                  <a:lnTo>
                    <a:pt x="2388231" y="4818"/>
                  </a:lnTo>
                  <a:lnTo>
                    <a:pt x="2405864" y="11903"/>
                  </a:lnTo>
                  <a:lnTo>
                    <a:pt x="2414114" y="27625"/>
                  </a:lnTo>
                  <a:lnTo>
                    <a:pt x="2416159" y="55187"/>
                  </a:lnTo>
                  <a:lnTo>
                    <a:pt x="2416159" y="80205"/>
                  </a:lnTo>
                  <a:lnTo>
                    <a:pt x="2255532" y="80205"/>
                  </a:lnTo>
                  <a:lnTo>
                    <a:pt x="2210707" y="82191"/>
                  </a:lnTo>
                  <a:lnTo>
                    <a:pt x="2185666" y="91027"/>
                  </a:lnTo>
                  <a:lnTo>
                    <a:pt x="2174774" y="111033"/>
                  </a:lnTo>
                  <a:lnTo>
                    <a:pt x="2172395" y="146528"/>
                  </a:lnTo>
                  <a:lnTo>
                    <a:pt x="2172395" y="150486"/>
                  </a:lnTo>
                  <a:lnTo>
                    <a:pt x="2174774" y="185980"/>
                  </a:lnTo>
                  <a:lnTo>
                    <a:pt x="2185666" y="205983"/>
                  </a:lnTo>
                  <a:lnTo>
                    <a:pt x="2210707" y="214817"/>
                  </a:lnTo>
                  <a:lnTo>
                    <a:pt x="2255532" y="216802"/>
                  </a:lnTo>
                  <a:lnTo>
                    <a:pt x="2421005" y="216802"/>
                  </a:lnTo>
                  <a:lnTo>
                    <a:pt x="2421005" y="241820"/>
                  </a:lnTo>
                  <a:lnTo>
                    <a:pt x="2418961" y="269386"/>
                  </a:lnTo>
                  <a:lnTo>
                    <a:pt x="2410710" y="285111"/>
                  </a:lnTo>
                  <a:lnTo>
                    <a:pt x="2393077" y="292196"/>
                  </a:lnTo>
                  <a:lnTo>
                    <a:pt x="2362887" y="293846"/>
                  </a:lnTo>
                  <a:close/>
                </a:path>
                <a:path w="3764915" h="297179">
                  <a:moveTo>
                    <a:pt x="1658249" y="81388"/>
                  </a:moveTo>
                  <a:lnTo>
                    <a:pt x="1342654" y="81388"/>
                  </a:lnTo>
                  <a:lnTo>
                    <a:pt x="1312460" y="79738"/>
                  </a:lnTo>
                  <a:lnTo>
                    <a:pt x="1294828" y="72656"/>
                  </a:lnTo>
                  <a:lnTo>
                    <a:pt x="1286579" y="56939"/>
                  </a:lnTo>
                  <a:lnTo>
                    <a:pt x="1284535" y="29387"/>
                  </a:lnTo>
                  <a:lnTo>
                    <a:pt x="1284535" y="4358"/>
                  </a:lnTo>
                  <a:lnTo>
                    <a:pt x="1600145" y="4358"/>
                  </a:lnTo>
                  <a:lnTo>
                    <a:pt x="1630333" y="6009"/>
                  </a:lnTo>
                  <a:lnTo>
                    <a:pt x="1647961" y="13094"/>
                  </a:lnTo>
                  <a:lnTo>
                    <a:pt x="1656207" y="28816"/>
                  </a:lnTo>
                  <a:lnTo>
                    <a:pt x="1658249" y="56377"/>
                  </a:lnTo>
                  <a:lnTo>
                    <a:pt x="1658249" y="81388"/>
                  </a:lnTo>
                  <a:close/>
                </a:path>
                <a:path w="3764915" h="297179">
                  <a:moveTo>
                    <a:pt x="1688519" y="293046"/>
                  </a:moveTo>
                  <a:lnTo>
                    <a:pt x="1621125" y="293046"/>
                  </a:lnTo>
                  <a:lnTo>
                    <a:pt x="1777709" y="4358"/>
                  </a:lnTo>
                  <a:lnTo>
                    <a:pt x="1850751" y="4358"/>
                  </a:lnTo>
                  <a:lnTo>
                    <a:pt x="1874121" y="5767"/>
                  </a:lnTo>
                  <a:lnTo>
                    <a:pt x="1890563" y="11159"/>
                  </a:lnTo>
                  <a:lnTo>
                    <a:pt x="1903144" y="22286"/>
                  </a:lnTo>
                  <a:lnTo>
                    <a:pt x="1914929" y="40897"/>
                  </a:lnTo>
                  <a:lnTo>
                    <a:pt x="1935551" y="79019"/>
                  </a:lnTo>
                  <a:lnTo>
                    <a:pt x="1831372" y="79019"/>
                  </a:lnTo>
                  <a:lnTo>
                    <a:pt x="1738162" y="269621"/>
                  </a:lnTo>
                  <a:lnTo>
                    <a:pt x="1730403" y="282330"/>
                  </a:lnTo>
                  <a:lnTo>
                    <a:pt x="1721208" y="289377"/>
                  </a:lnTo>
                  <a:lnTo>
                    <a:pt x="1708079" y="292402"/>
                  </a:lnTo>
                  <a:lnTo>
                    <a:pt x="1688519" y="293046"/>
                  </a:lnTo>
                  <a:close/>
                </a:path>
                <a:path w="3764915" h="297179">
                  <a:moveTo>
                    <a:pt x="2051334" y="293046"/>
                  </a:moveTo>
                  <a:lnTo>
                    <a:pt x="1974250" y="293046"/>
                  </a:lnTo>
                  <a:lnTo>
                    <a:pt x="1954692" y="292402"/>
                  </a:lnTo>
                  <a:lnTo>
                    <a:pt x="1941564" y="289377"/>
                  </a:lnTo>
                  <a:lnTo>
                    <a:pt x="1932369" y="282330"/>
                  </a:lnTo>
                  <a:lnTo>
                    <a:pt x="1924611" y="269621"/>
                  </a:lnTo>
                  <a:lnTo>
                    <a:pt x="1907659" y="235475"/>
                  </a:lnTo>
                  <a:lnTo>
                    <a:pt x="1790224" y="235475"/>
                  </a:lnTo>
                  <a:lnTo>
                    <a:pt x="1823309" y="167566"/>
                  </a:lnTo>
                  <a:lnTo>
                    <a:pt x="1874574" y="167566"/>
                  </a:lnTo>
                  <a:lnTo>
                    <a:pt x="1831372" y="79019"/>
                  </a:lnTo>
                  <a:lnTo>
                    <a:pt x="1935551" y="79019"/>
                  </a:lnTo>
                  <a:lnTo>
                    <a:pt x="2051334" y="293046"/>
                  </a:lnTo>
                  <a:close/>
                </a:path>
                <a:path w="3764915" h="297179">
                  <a:moveTo>
                    <a:pt x="1523456" y="293046"/>
                  </a:moveTo>
                  <a:lnTo>
                    <a:pt x="1460100" y="293046"/>
                  </a:lnTo>
                  <a:lnTo>
                    <a:pt x="1440959" y="292054"/>
                  </a:lnTo>
                  <a:lnTo>
                    <a:pt x="1428367" y="287491"/>
                  </a:lnTo>
                  <a:lnTo>
                    <a:pt x="1421451" y="276973"/>
                  </a:lnTo>
                  <a:lnTo>
                    <a:pt x="1419339" y="258117"/>
                  </a:lnTo>
                  <a:lnTo>
                    <a:pt x="1419339" y="81388"/>
                  </a:lnTo>
                  <a:lnTo>
                    <a:pt x="1523456" y="81388"/>
                  </a:lnTo>
                  <a:lnTo>
                    <a:pt x="1523456" y="293046"/>
                  </a:lnTo>
                  <a:close/>
                </a:path>
                <a:path w="3764915" h="297179">
                  <a:moveTo>
                    <a:pt x="981469" y="293046"/>
                  </a:moveTo>
                  <a:lnTo>
                    <a:pt x="920934" y="293046"/>
                  </a:lnTo>
                  <a:lnTo>
                    <a:pt x="901795" y="292054"/>
                  </a:lnTo>
                  <a:lnTo>
                    <a:pt x="889203" y="287491"/>
                  </a:lnTo>
                  <a:lnTo>
                    <a:pt x="882286" y="276973"/>
                  </a:lnTo>
                  <a:lnTo>
                    <a:pt x="880174" y="258117"/>
                  </a:lnTo>
                  <a:lnTo>
                    <a:pt x="880174" y="4358"/>
                  </a:lnTo>
                  <a:lnTo>
                    <a:pt x="1108597" y="4358"/>
                  </a:lnTo>
                  <a:lnTo>
                    <a:pt x="1176383" y="10073"/>
                  </a:lnTo>
                  <a:lnTo>
                    <a:pt x="1219274" y="28037"/>
                  </a:lnTo>
                  <a:lnTo>
                    <a:pt x="1241735" y="59480"/>
                  </a:lnTo>
                  <a:lnTo>
                    <a:pt x="1243534" y="72267"/>
                  </a:lnTo>
                  <a:lnTo>
                    <a:pt x="981469" y="72267"/>
                  </a:lnTo>
                  <a:lnTo>
                    <a:pt x="981469" y="143741"/>
                  </a:lnTo>
                  <a:lnTo>
                    <a:pt x="1243529" y="143741"/>
                  </a:lnTo>
                  <a:lnTo>
                    <a:pt x="1234563" y="166625"/>
                  </a:lnTo>
                  <a:lnTo>
                    <a:pt x="1215379" y="186310"/>
                  </a:lnTo>
                  <a:lnTo>
                    <a:pt x="1186094" y="199329"/>
                  </a:lnTo>
                  <a:lnTo>
                    <a:pt x="1195071" y="211243"/>
                  </a:lnTo>
                  <a:lnTo>
                    <a:pt x="981469" y="211243"/>
                  </a:lnTo>
                  <a:lnTo>
                    <a:pt x="981469" y="293046"/>
                  </a:lnTo>
                  <a:close/>
                </a:path>
                <a:path w="3764915" h="297179">
                  <a:moveTo>
                    <a:pt x="1243529" y="143741"/>
                  </a:moveTo>
                  <a:lnTo>
                    <a:pt x="1103352" y="143741"/>
                  </a:lnTo>
                  <a:lnTo>
                    <a:pt x="1122022" y="142191"/>
                  </a:lnTo>
                  <a:lnTo>
                    <a:pt x="1134374" y="136695"/>
                  </a:lnTo>
                  <a:lnTo>
                    <a:pt x="1141202" y="125986"/>
                  </a:lnTo>
                  <a:lnTo>
                    <a:pt x="1143302" y="108796"/>
                  </a:lnTo>
                  <a:lnTo>
                    <a:pt x="1143302" y="107213"/>
                  </a:lnTo>
                  <a:lnTo>
                    <a:pt x="1141202" y="90021"/>
                  </a:lnTo>
                  <a:lnTo>
                    <a:pt x="1134374" y="79312"/>
                  </a:lnTo>
                  <a:lnTo>
                    <a:pt x="1122022" y="73817"/>
                  </a:lnTo>
                  <a:lnTo>
                    <a:pt x="1103352" y="72267"/>
                  </a:lnTo>
                  <a:lnTo>
                    <a:pt x="1243534" y="72267"/>
                  </a:lnTo>
                  <a:lnTo>
                    <a:pt x="1248230" y="105630"/>
                  </a:lnTo>
                  <a:lnTo>
                    <a:pt x="1245046" y="139868"/>
                  </a:lnTo>
                  <a:lnTo>
                    <a:pt x="1243529" y="143741"/>
                  </a:lnTo>
                  <a:close/>
                </a:path>
                <a:path w="3764915" h="297179">
                  <a:moveTo>
                    <a:pt x="1256712" y="293046"/>
                  </a:moveTo>
                  <a:lnTo>
                    <a:pt x="1178009" y="293046"/>
                  </a:lnTo>
                  <a:lnTo>
                    <a:pt x="1156300" y="292240"/>
                  </a:lnTo>
                  <a:lnTo>
                    <a:pt x="1142951" y="288979"/>
                  </a:lnTo>
                  <a:lnTo>
                    <a:pt x="1133915" y="281995"/>
                  </a:lnTo>
                  <a:lnTo>
                    <a:pt x="1125143" y="270021"/>
                  </a:lnTo>
                  <a:lnTo>
                    <a:pt x="1085187" y="211243"/>
                  </a:lnTo>
                  <a:lnTo>
                    <a:pt x="1195071" y="211243"/>
                  </a:lnTo>
                  <a:lnTo>
                    <a:pt x="1256712" y="293046"/>
                  </a:lnTo>
                  <a:close/>
                </a:path>
                <a:path w="3764915" h="297179">
                  <a:moveTo>
                    <a:pt x="625529" y="297022"/>
                  </a:moveTo>
                  <a:lnTo>
                    <a:pt x="616651" y="297022"/>
                  </a:lnTo>
                  <a:lnTo>
                    <a:pt x="545412" y="293869"/>
                  </a:lnTo>
                  <a:lnTo>
                    <a:pt x="492681" y="283712"/>
                  </a:lnTo>
                  <a:lnTo>
                    <a:pt x="455981" y="265503"/>
                  </a:lnTo>
                  <a:lnTo>
                    <a:pt x="420762" y="200738"/>
                  </a:lnTo>
                  <a:lnTo>
                    <a:pt x="417288" y="152087"/>
                  </a:lnTo>
                  <a:lnTo>
                    <a:pt x="417288" y="144928"/>
                  </a:lnTo>
                  <a:lnTo>
                    <a:pt x="420762" y="96140"/>
                  </a:lnTo>
                  <a:lnTo>
                    <a:pt x="432833" y="58647"/>
                  </a:lnTo>
                  <a:lnTo>
                    <a:pt x="492681" y="13220"/>
                  </a:lnTo>
                  <a:lnTo>
                    <a:pt x="545412" y="3125"/>
                  </a:lnTo>
                  <a:lnTo>
                    <a:pt x="616651" y="0"/>
                  </a:lnTo>
                  <a:lnTo>
                    <a:pt x="625529" y="0"/>
                  </a:lnTo>
                  <a:lnTo>
                    <a:pt x="696774" y="3125"/>
                  </a:lnTo>
                  <a:lnTo>
                    <a:pt x="749509" y="13220"/>
                  </a:lnTo>
                  <a:lnTo>
                    <a:pt x="786213" y="31368"/>
                  </a:lnTo>
                  <a:lnTo>
                    <a:pt x="815280" y="77026"/>
                  </a:lnTo>
                  <a:lnTo>
                    <a:pt x="616651" y="77026"/>
                  </a:lnTo>
                  <a:lnTo>
                    <a:pt x="566859" y="79317"/>
                  </a:lnTo>
                  <a:lnTo>
                    <a:pt x="539163" y="88793"/>
                  </a:lnTo>
                  <a:lnTo>
                    <a:pt x="527206" y="109361"/>
                  </a:lnTo>
                  <a:lnTo>
                    <a:pt x="524633" y="144928"/>
                  </a:lnTo>
                  <a:lnTo>
                    <a:pt x="524633" y="152087"/>
                  </a:lnTo>
                  <a:lnTo>
                    <a:pt x="527206" y="187652"/>
                  </a:lnTo>
                  <a:lnTo>
                    <a:pt x="539163" y="208220"/>
                  </a:lnTo>
                  <a:lnTo>
                    <a:pt x="566859" y="217695"/>
                  </a:lnTo>
                  <a:lnTo>
                    <a:pt x="616651" y="219985"/>
                  </a:lnTo>
                  <a:lnTo>
                    <a:pt x="815232" y="219985"/>
                  </a:lnTo>
                  <a:lnTo>
                    <a:pt x="809362" y="238194"/>
                  </a:lnTo>
                  <a:lnTo>
                    <a:pt x="786213" y="265503"/>
                  </a:lnTo>
                  <a:lnTo>
                    <a:pt x="749509" y="283712"/>
                  </a:lnTo>
                  <a:lnTo>
                    <a:pt x="696774" y="293869"/>
                  </a:lnTo>
                  <a:lnTo>
                    <a:pt x="625529" y="297022"/>
                  </a:lnTo>
                  <a:close/>
                </a:path>
                <a:path w="3764915" h="297179">
                  <a:moveTo>
                    <a:pt x="815232" y="219985"/>
                  </a:moveTo>
                  <a:lnTo>
                    <a:pt x="625529" y="219985"/>
                  </a:lnTo>
                  <a:lnTo>
                    <a:pt x="675154" y="217695"/>
                  </a:lnTo>
                  <a:lnTo>
                    <a:pt x="702871" y="208220"/>
                  </a:lnTo>
                  <a:lnTo>
                    <a:pt x="714924" y="187652"/>
                  </a:lnTo>
                  <a:lnTo>
                    <a:pt x="717554" y="152087"/>
                  </a:lnTo>
                  <a:lnTo>
                    <a:pt x="717554" y="144928"/>
                  </a:lnTo>
                  <a:lnTo>
                    <a:pt x="714924" y="109361"/>
                  </a:lnTo>
                  <a:lnTo>
                    <a:pt x="702871" y="88793"/>
                  </a:lnTo>
                  <a:lnTo>
                    <a:pt x="675154" y="79317"/>
                  </a:lnTo>
                  <a:lnTo>
                    <a:pt x="625529" y="77026"/>
                  </a:lnTo>
                  <a:lnTo>
                    <a:pt x="815280" y="77026"/>
                  </a:lnTo>
                  <a:lnTo>
                    <a:pt x="821435" y="96140"/>
                  </a:lnTo>
                  <a:lnTo>
                    <a:pt x="824909" y="144928"/>
                  </a:lnTo>
                  <a:lnTo>
                    <a:pt x="824909" y="152087"/>
                  </a:lnTo>
                  <a:lnTo>
                    <a:pt x="821435" y="200738"/>
                  </a:lnTo>
                  <a:lnTo>
                    <a:pt x="815232" y="219985"/>
                  </a:lnTo>
                  <a:close/>
                </a:path>
                <a:path w="3764915" h="297179">
                  <a:moveTo>
                    <a:pt x="101301" y="293046"/>
                  </a:moveTo>
                  <a:lnTo>
                    <a:pt x="40767" y="293046"/>
                  </a:lnTo>
                  <a:lnTo>
                    <a:pt x="21627" y="292054"/>
                  </a:lnTo>
                  <a:lnTo>
                    <a:pt x="9032" y="287491"/>
                  </a:lnTo>
                  <a:lnTo>
                    <a:pt x="2113" y="276973"/>
                  </a:lnTo>
                  <a:lnTo>
                    <a:pt x="0" y="258117"/>
                  </a:lnTo>
                  <a:lnTo>
                    <a:pt x="0" y="4358"/>
                  </a:lnTo>
                  <a:lnTo>
                    <a:pt x="228835" y="4358"/>
                  </a:lnTo>
                  <a:lnTo>
                    <a:pt x="296388" y="10136"/>
                  </a:lnTo>
                  <a:lnTo>
                    <a:pt x="339161" y="28236"/>
                  </a:lnTo>
                  <a:lnTo>
                    <a:pt x="361580" y="59813"/>
                  </a:lnTo>
                  <a:lnTo>
                    <a:pt x="363497" y="73460"/>
                  </a:lnTo>
                  <a:lnTo>
                    <a:pt x="101301" y="73460"/>
                  </a:lnTo>
                  <a:lnTo>
                    <a:pt x="101301" y="146528"/>
                  </a:lnTo>
                  <a:lnTo>
                    <a:pt x="363387" y="146528"/>
                  </a:lnTo>
                  <a:lnTo>
                    <a:pt x="361530" y="159601"/>
                  </a:lnTo>
                  <a:lnTo>
                    <a:pt x="339062" y="191193"/>
                  </a:lnTo>
                  <a:lnTo>
                    <a:pt x="296388" y="209380"/>
                  </a:lnTo>
                  <a:lnTo>
                    <a:pt x="229234" y="215209"/>
                  </a:lnTo>
                  <a:lnTo>
                    <a:pt x="101301" y="215209"/>
                  </a:lnTo>
                  <a:lnTo>
                    <a:pt x="101301" y="293046"/>
                  </a:lnTo>
                  <a:close/>
                </a:path>
                <a:path w="3764915" h="297179">
                  <a:moveTo>
                    <a:pt x="363387" y="146528"/>
                  </a:moveTo>
                  <a:lnTo>
                    <a:pt x="223590" y="146528"/>
                  </a:lnTo>
                  <a:lnTo>
                    <a:pt x="242197" y="144971"/>
                  </a:lnTo>
                  <a:lnTo>
                    <a:pt x="254408" y="139430"/>
                  </a:lnTo>
                  <a:lnTo>
                    <a:pt x="261095" y="128602"/>
                  </a:lnTo>
                  <a:lnTo>
                    <a:pt x="263131" y="111182"/>
                  </a:lnTo>
                  <a:lnTo>
                    <a:pt x="263131" y="108796"/>
                  </a:lnTo>
                  <a:lnTo>
                    <a:pt x="261095" y="91382"/>
                  </a:lnTo>
                  <a:lnTo>
                    <a:pt x="254408" y="80557"/>
                  </a:lnTo>
                  <a:lnTo>
                    <a:pt x="242197" y="75017"/>
                  </a:lnTo>
                  <a:lnTo>
                    <a:pt x="223590" y="73460"/>
                  </a:lnTo>
                  <a:lnTo>
                    <a:pt x="363497" y="73460"/>
                  </a:lnTo>
                  <a:lnTo>
                    <a:pt x="368069" y="106020"/>
                  </a:lnTo>
                  <a:lnTo>
                    <a:pt x="368069" y="113558"/>
                  </a:lnTo>
                  <a:lnTo>
                    <a:pt x="363387" y="146528"/>
                  </a:lnTo>
                  <a:close/>
                </a:path>
                <a:path w="3764915" h="297179">
                  <a:moveTo>
                    <a:pt x="3737451" y="293842"/>
                  </a:moveTo>
                  <a:lnTo>
                    <a:pt x="3710064" y="266800"/>
                  </a:lnTo>
                  <a:lnTo>
                    <a:pt x="3712109" y="257031"/>
                  </a:lnTo>
                  <a:lnTo>
                    <a:pt x="3717974" y="248691"/>
                  </a:lnTo>
                  <a:lnTo>
                    <a:pt x="3726706" y="243083"/>
                  </a:lnTo>
                  <a:lnTo>
                    <a:pt x="3737451" y="241030"/>
                  </a:lnTo>
                  <a:lnTo>
                    <a:pt x="3748239" y="243083"/>
                  </a:lnTo>
                  <a:lnTo>
                    <a:pt x="3753227" y="246310"/>
                  </a:lnTo>
                  <a:lnTo>
                    <a:pt x="3737451" y="246310"/>
                  </a:lnTo>
                  <a:lnTo>
                    <a:pt x="3729213" y="247966"/>
                  </a:lnTo>
                  <a:lnTo>
                    <a:pt x="3722668" y="252474"/>
                  </a:lnTo>
                  <a:lnTo>
                    <a:pt x="3718365" y="259121"/>
                  </a:lnTo>
                  <a:lnTo>
                    <a:pt x="3717008" y="266159"/>
                  </a:lnTo>
                  <a:lnTo>
                    <a:pt x="3716945" y="268079"/>
                  </a:lnTo>
                  <a:lnTo>
                    <a:pt x="3718353" y="275484"/>
                  </a:lnTo>
                  <a:lnTo>
                    <a:pt x="3722689" y="282142"/>
                  </a:lnTo>
                  <a:lnTo>
                    <a:pt x="3729282" y="286610"/>
                  </a:lnTo>
                  <a:lnTo>
                    <a:pt x="3737616" y="288242"/>
                  </a:lnTo>
                  <a:lnTo>
                    <a:pt x="3753681" y="288242"/>
                  </a:lnTo>
                  <a:lnTo>
                    <a:pt x="3748239" y="291785"/>
                  </a:lnTo>
                  <a:lnTo>
                    <a:pt x="3737451" y="293842"/>
                  </a:lnTo>
                  <a:close/>
                </a:path>
                <a:path w="3764915" h="297179">
                  <a:moveTo>
                    <a:pt x="3753681" y="288242"/>
                  </a:moveTo>
                  <a:lnTo>
                    <a:pt x="3737616" y="288242"/>
                  </a:lnTo>
                  <a:lnTo>
                    <a:pt x="3745737" y="286610"/>
                  </a:lnTo>
                  <a:lnTo>
                    <a:pt x="3752189" y="282142"/>
                  </a:lnTo>
                  <a:lnTo>
                    <a:pt x="3755055" y="277680"/>
                  </a:lnTo>
                  <a:lnTo>
                    <a:pt x="3756435" y="275484"/>
                  </a:lnTo>
                  <a:lnTo>
                    <a:pt x="3757832" y="268079"/>
                  </a:lnTo>
                  <a:lnTo>
                    <a:pt x="3757713" y="266159"/>
                  </a:lnTo>
                  <a:lnTo>
                    <a:pt x="3737451" y="246310"/>
                  </a:lnTo>
                  <a:lnTo>
                    <a:pt x="3753227" y="246310"/>
                  </a:lnTo>
                  <a:lnTo>
                    <a:pt x="3756907" y="248691"/>
                  </a:lnTo>
                  <a:lnTo>
                    <a:pt x="3762678" y="257031"/>
                  </a:lnTo>
                  <a:lnTo>
                    <a:pt x="3764676" y="266800"/>
                  </a:lnTo>
                  <a:lnTo>
                    <a:pt x="3764614" y="268079"/>
                  </a:lnTo>
                  <a:lnTo>
                    <a:pt x="3762684" y="277680"/>
                  </a:lnTo>
                  <a:lnTo>
                    <a:pt x="3756907" y="286142"/>
                  </a:lnTo>
                  <a:lnTo>
                    <a:pt x="3753681" y="288242"/>
                  </a:lnTo>
                  <a:close/>
                </a:path>
                <a:path w="3764915" h="297179">
                  <a:moveTo>
                    <a:pt x="3733217" y="281042"/>
                  </a:moveTo>
                  <a:lnTo>
                    <a:pt x="3727045" y="281042"/>
                  </a:lnTo>
                  <a:lnTo>
                    <a:pt x="3727045" y="254800"/>
                  </a:lnTo>
                  <a:lnTo>
                    <a:pt x="3729486" y="254320"/>
                  </a:lnTo>
                  <a:lnTo>
                    <a:pt x="3732892" y="253993"/>
                  </a:lnTo>
                  <a:lnTo>
                    <a:pt x="3742333" y="253993"/>
                  </a:lnTo>
                  <a:lnTo>
                    <a:pt x="3744609" y="254800"/>
                  </a:lnTo>
                  <a:lnTo>
                    <a:pt x="3746560" y="255920"/>
                  </a:lnTo>
                  <a:lnTo>
                    <a:pt x="3748022" y="257031"/>
                  </a:lnTo>
                  <a:lnTo>
                    <a:pt x="3748725" y="258321"/>
                  </a:lnTo>
                  <a:lnTo>
                    <a:pt x="3735175" y="258321"/>
                  </a:lnTo>
                  <a:lnTo>
                    <a:pt x="3734039" y="258479"/>
                  </a:lnTo>
                  <a:lnTo>
                    <a:pt x="3733388" y="258641"/>
                  </a:lnTo>
                  <a:lnTo>
                    <a:pt x="3733388" y="266159"/>
                  </a:lnTo>
                  <a:lnTo>
                    <a:pt x="3747537" y="266159"/>
                  </a:lnTo>
                  <a:lnTo>
                    <a:pt x="3746886" y="266800"/>
                  </a:lnTo>
                  <a:lnTo>
                    <a:pt x="3743634" y="267759"/>
                  </a:lnTo>
                  <a:lnTo>
                    <a:pt x="3743634" y="268079"/>
                  </a:lnTo>
                  <a:lnTo>
                    <a:pt x="3746235" y="269042"/>
                  </a:lnTo>
                  <a:lnTo>
                    <a:pt x="3747329" y="270480"/>
                  </a:lnTo>
                  <a:lnTo>
                    <a:pt x="3733217" y="270480"/>
                  </a:lnTo>
                  <a:lnTo>
                    <a:pt x="3733217" y="281042"/>
                  </a:lnTo>
                  <a:close/>
                </a:path>
                <a:path w="3764915" h="297179">
                  <a:moveTo>
                    <a:pt x="3747537" y="266159"/>
                  </a:moveTo>
                  <a:lnTo>
                    <a:pt x="3739731" y="266159"/>
                  </a:lnTo>
                  <a:lnTo>
                    <a:pt x="3742494" y="265041"/>
                  </a:lnTo>
                  <a:lnTo>
                    <a:pt x="3742494" y="259921"/>
                  </a:lnTo>
                  <a:lnTo>
                    <a:pt x="3740696" y="258321"/>
                  </a:lnTo>
                  <a:lnTo>
                    <a:pt x="3748725" y="258321"/>
                  </a:lnTo>
                  <a:lnTo>
                    <a:pt x="3749162" y="259121"/>
                  </a:lnTo>
                  <a:lnTo>
                    <a:pt x="3749162" y="264559"/>
                  </a:lnTo>
                  <a:lnTo>
                    <a:pt x="3747537" y="266159"/>
                  </a:lnTo>
                  <a:close/>
                </a:path>
                <a:path w="3764915" h="297179">
                  <a:moveTo>
                    <a:pt x="3750463" y="281042"/>
                  </a:moveTo>
                  <a:lnTo>
                    <a:pt x="3743794" y="281042"/>
                  </a:lnTo>
                  <a:lnTo>
                    <a:pt x="3742983" y="280080"/>
                  </a:lnTo>
                  <a:lnTo>
                    <a:pt x="3742494" y="277680"/>
                  </a:lnTo>
                  <a:lnTo>
                    <a:pt x="3741682" y="274642"/>
                  </a:lnTo>
                  <a:lnTo>
                    <a:pt x="3741193" y="271762"/>
                  </a:lnTo>
                  <a:lnTo>
                    <a:pt x="3739567" y="270480"/>
                  </a:lnTo>
                  <a:lnTo>
                    <a:pt x="3747329" y="270480"/>
                  </a:lnTo>
                  <a:lnTo>
                    <a:pt x="3747697" y="270962"/>
                  </a:lnTo>
                  <a:lnTo>
                    <a:pt x="3748511" y="274480"/>
                  </a:lnTo>
                  <a:lnTo>
                    <a:pt x="3749326" y="278480"/>
                  </a:lnTo>
                  <a:lnTo>
                    <a:pt x="3749823" y="280080"/>
                  </a:lnTo>
                  <a:lnTo>
                    <a:pt x="3750463" y="2810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444500" y="417639"/>
            <a:ext cx="5448300" cy="19202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0485C8"/>
                </a:solidFill>
                <a:latin typeface="Verdana"/>
                <a:cs typeface="Verdana"/>
              </a:rPr>
              <a:t>IDENTIT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0485C8"/>
                </a:solidFill>
                <a:latin typeface="Verdana"/>
                <a:cs typeface="Verdana"/>
              </a:rPr>
              <a:t>Y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</a:pP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LOGO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USAGE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VARIATIONS</a:t>
            </a:r>
            <a:endParaRPr sz="12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  <a:spcBef>
                <a:spcPts val="885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Primary</a:t>
            </a:r>
            <a:r>
              <a:rPr dirty="0" sz="900" spc="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35" b="1">
                <a:solidFill>
                  <a:srgbClr val="102D4F"/>
                </a:solidFill>
                <a:latin typeface="Verdana"/>
                <a:cs typeface="Verdana"/>
              </a:rPr>
              <a:t>Logo</a:t>
            </a:r>
            <a:endParaRPr sz="900">
              <a:latin typeface="Verdana"/>
              <a:cs typeface="Verdana"/>
            </a:endParaRPr>
          </a:p>
          <a:p>
            <a:pPr algn="just" marL="23495" marR="5080">
              <a:lnSpc>
                <a:spcPct val="125000"/>
              </a:lnSpc>
              <a:spcBef>
                <a:spcPts val="780"/>
              </a:spcBef>
            </a:pP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primary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logo,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also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known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wordmark,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only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approved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combinations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outlined in this guide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(see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examples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below).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“Midnight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Mesa” variant may be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 when the primary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blue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lacks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sufficient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contrast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one-color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applications,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alternative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black,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(for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information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about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 colors,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see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page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5">
                <a:solidFill>
                  <a:srgbClr val="102D4F"/>
                </a:solidFill>
                <a:latin typeface="Arial"/>
                <a:cs typeface="Arial"/>
              </a:rPr>
              <a:t>11).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wordmark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not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placed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highly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patterned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backgrounds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photographs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that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compromise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readability.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background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sufficient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contrast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visibility.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wordmark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altered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any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way,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including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changes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typography,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added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effects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such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drop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shadows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underlines,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other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modifications.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50165">
              <a:lnSpc>
                <a:spcPts val="969"/>
              </a:lnSpc>
            </a:pPr>
            <a:fld id="{81D60167-4931-47E6-BA6A-407CBD079E47}" type="slidenum">
              <a:rPr dirty="0" spc="-25"/>
              <a:t>10</a:t>
            </a:fld>
            <a:r>
              <a:rPr dirty="0" spc="-25"/>
              <a:t> 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1548" y="417639"/>
            <a:ext cx="5436870" cy="1462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0485C8"/>
                </a:solidFill>
                <a:latin typeface="Verdana"/>
                <a:cs typeface="Verdana"/>
              </a:rPr>
              <a:t>IDENTIT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0485C8"/>
                </a:solidFill>
                <a:latin typeface="Verdana"/>
                <a:cs typeface="Verdana"/>
              </a:rPr>
              <a:t>Y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5240">
              <a:lnSpc>
                <a:spcPct val="100000"/>
              </a:lnSpc>
            </a:pP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LOGO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CLEAR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SPACE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MINIMUM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SIZES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85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Primary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Logo</a:t>
            </a:r>
            <a:r>
              <a:rPr dirty="0" sz="9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Clear</a:t>
            </a:r>
            <a:r>
              <a:rPr dirty="0" sz="9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40" b="1">
                <a:solidFill>
                  <a:srgbClr val="102D4F"/>
                </a:solidFill>
                <a:latin typeface="Verdana"/>
                <a:cs typeface="Verdana"/>
              </a:rPr>
              <a:t>Space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integrity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visibility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wordmark,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space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equal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vertical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height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maintained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around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applications.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No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other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elements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encroach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upon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space.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Additionally,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wordmark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alone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inline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within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headlines,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body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copy,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other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typography.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3783139"/>
            <a:ext cx="5436235" cy="718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Primary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55" b="1">
                <a:solidFill>
                  <a:srgbClr val="102D4F"/>
                </a:solidFill>
                <a:latin typeface="Verdana"/>
                <a:cs typeface="Verdana"/>
              </a:rPr>
              <a:t>Logo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Size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Variations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 spc="-14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legibility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proper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reproduction,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wordmark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scaled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below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established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minimum height.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Maintaining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size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preserves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impact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all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applications.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adhere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 specified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dimensions 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 readability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both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digital 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print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formats.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5536" y="2615768"/>
            <a:ext cx="4728747" cy="378338"/>
          </a:xfrm>
          <a:prstGeom prst="rect">
            <a:avLst/>
          </a:prstGeom>
        </p:spPr>
      </p:pic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463176" y="2234376"/>
          <a:ext cx="5480685" cy="11271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4650"/>
                <a:gridCol w="4648200"/>
                <a:gridCol w="374650"/>
              </a:tblGrid>
              <a:tr h="37909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745"/>
                        </a:spcBef>
                      </a:pPr>
                      <a:r>
                        <a:rPr dirty="0" sz="1250" spc="-50" b="1">
                          <a:solidFill>
                            <a:srgbClr val="BCBEC0"/>
                          </a:solidFill>
                          <a:latin typeface="Tahoma"/>
                          <a:cs typeface="Tahoma"/>
                        </a:rPr>
                        <a:t>X</a:t>
                      </a:r>
                      <a:endParaRPr sz="1250">
                        <a:latin typeface="Tahoma"/>
                        <a:cs typeface="Tahoma"/>
                      </a:endParaRPr>
                    </a:p>
                  </a:txBody>
                  <a:tcPr marL="0" marR="0" marB="0" marT="94615">
                    <a:lnL w="6350">
                      <a:solidFill>
                        <a:srgbClr val="BCBEC0"/>
                      </a:solidFill>
                      <a:prstDash val="dash"/>
                    </a:lnL>
                    <a:lnR w="6350">
                      <a:solidFill>
                        <a:srgbClr val="BCBEC0"/>
                      </a:solidFill>
                      <a:prstDash val="solid"/>
                    </a:lnR>
                    <a:lnT w="6350">
                      <a:solidFill>
                        <a:srgbClr val="BCBEC0"/>
                      </a:solidFill>
                      <a:prstDash val="dash"/>
                    </a:lnT>
                    <a:lnB w="6350">
                      <a:solidFill>
                        <a:srgbClr val="BCBEC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BCBEC0"/>
                      </a:solidFill>
                      <a:prstDash val="solid"/>
                    </a:lnR>
                    <a:lnT w="6350">
                      <a:solidFill>
                        <a:srgbClr val="BCBEC0"/>
                      </a:solidFill>
                      <a:prstDash val="dash"/>
                    </a:lnT>
                    <a:lnB w="6350">
                      <a:solidFill>
                        <a:srgbClr val="BCBEC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745"/>
                        </a:spcBef>
                      </a:pPr>
                      <a:r>
                        <a:rPr dirty="0" sz="1250" spc="-50" b="1">
                          <a:solidFill>
                            <a:srgbClr val="BCBEC0"/>
                          </a:solidFill>
                          <a:latin typeface="Tahoma"/>
                          <a:cs typeface="Tahoma"/>
                        </a:rPr>
                        <a:t>X</a:t>
                      </a:r>
                      <a:endParaRPr sz="1250">
                        <a:latin typeface="Tahoma"/>
                        <a:cs typeface="Tahoma"/>
                      </a:endParaRPr>
                    </a:p>
                  </a:txBody>
                  <a:tcPr marL="0" marR="0" marB="0" marT="94615">
                    <a:lnL w="6350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BCBEC0"/>
                      </a:solidFill>
                      <a:prstDash val="dash"/>
                    </a:lnR>
                    <a:lnT w="6350">
                      <a:solidFill>
                        <a:srgbClr val="BCBEC0"/>
                      </a:solidFill>
                      <a:prstDash val="dash"/>
                    </a:lnT>
                    <a:lnB w="6350">
                      <a:solidFill>
                        <a:srgbClr val="BCBEC0"/>
                      </a:solidFill>
                      <a:prstDash val="solid"/>
                    </a:lnB>
                  </a:tcPr>
                </a:tc>
              </a:tr>
              <a:tr h="37592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745"/>
                        </a:spcBef>
                      </a:pPr>
                      <a:r>
                        <a:rPr dirty="0" sz="1250" spc="-50" b="1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X</a:t>
                      </a:r>
                      <a:endParaRPr sz="1250">
                        <a:latin typeface="Tahoma"/>
                        <a:cs typeface="Tahoma"/>
                      </a:endParaRPr>
                    </a:p>
                  </a:txBody>
                  <a:tcPr marL="0" marR="0" marB="0" marT="94615">
                    <a:lnL w="6350">
                      <a:solidFill>
                        <a:srgbClr val="BCBEC0"/>
                      </a:solidFill>
                      <a:prstDash val="dash"/>
                    </a:lnL>
                    <a:lnR w="6350">
                      <a:solidFill>
                        <a:srgbClr val="BCBEC0"/>
                      </a:solidFill>
                      <a:prstDash val="solid"/>
                    </a:lnR>
                    <a:lnT w="6350">
                      <a:solidFill>
                        <a:srgbClr val="BCBEC0"/>
                      </a:solidFill>
                      <a:prstDash val="solid"/>
                    </a:lnT>
                    <a:lnB w="6350">
                      <a:solidFill>
                        <a:srgbClr val="BCBEC0"/>
                      </a:solidFill>
                      <a:prstDash val="solid"/>
                    </a:lnB>
                    <a:solidFill>
                      <a:srgbClr val="231F20">
                        <a:alpha val="29998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BCBEC0"/>
                      </a:solidFill>
                      <a:prstDash val="solid"/>
                    </a:lnR>
                    <a:lnT w="6350">
                      <a:solidFill>
                        <a:srgbClr val="BCBEC0"/>
                      </a:solidFill>
                      <a:prstDash val="solid"/>
                    </a:lnT>
                    <a:lnB w="6350">
                      <a:solidFill>
                        <a:srgbClr val="BCBEC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BCBEC0"/>
                      </a:solidFill>
                      <a:prstDash val="dash"/>
                    </a:lnR>
                    <a:lnT w="6350">
                      <a:solidFill>
                        <a:srgbClr val="BCBEC0"/>
                      </a:solidFill>
                      <a:prstDash val="solid"/>
                    </a:lnT>
                    <a:lnB w="6350">
                      <a:solidFill>
                        <a:srgbClr val="BCBEC0"/>
                      </a:solidFill>
                      <a:prstDash val="solid"/>
                    </a:lnB>
                  </a:tcPr>
                </a:tc>
              </a:tr>
              <a:tr h="3721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1250" spc="-50" b="1">
                          <a:solidFill>
                            <a:srgbClr val="BCBEC0"/>
                          </a:solidFill>
                          <a:latin typeface="Tahoma"/>
                          <a:cs typeface="Tahoma"/>
                        </a:rPr>
                        <a:t>X</a:t>
                      </a:r>
                      <a:endParaRPr sz="1250">
                        <a:latin typeface="Tahoma"/>
                        <a:cs typeface="Tahoma"/>
                      </a:endParaRPr>
                    </a:p>
                  </a:txBody>
                  <a:tcPr marL="0" marR="0" marB="0" marT="84455">
                    <a:lnL w="6350">
                      <a:solidFill>
                        <a:srgbClr val="BCBEC0"/>
                      </a:solidFill>
                      <a:prstDash val="dash"/>
                    </a:lnL>
                    <a:lnR w="6350">
                      <a:solidFill>
                        <a:srgbClr val="BCBEC0"/>
                      </a:solidFill>
                      <a:prstDash val="solid"/>
                    </a:lnR>
                    <a:lnT w="6350">
                      <a:solidFill>
                        <a:srgbClr val="BCBEC0"/>
                      </a:solidFill>
                      <a:prstDash val="solid"/>
                    </a:lnT>
                    <a:lnB w="6350">
                      <a:solidFill>
                        <a:srgbClr val="BCBEC0"/>
                      </a:solidFill>
                      <a:prstDash val="dash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BCBEC0"/>
                      </a:solidFill>
                      <a:prstDash val="solid"/>
                    </a:lnR>
                    <a:lnT w="6350">
                      <a:solidFill>
                        <a:srgbClr val="BCBEC0"/>
                      </a:solidFill>
                      <a:prstDash val="solid"/>
                    </a:lnT>
                    <a:lnB w="6350">
                      <a:solidFill>
                        <a:srgbClr val="BCBEC0"/>
                      </a:solidFill>
                      <a:prstDash val="dash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1250" spc="-50" b="1">
                          <a:solidFill>
                            <a:srgbClr val="BCBEC0"/>
                          </a:solidFill>
                          <a:latin typeface="Tahoma"/>
                          <a:cs typeface="Tahoma"/>
                        </a:rPr>
                        <a:t>X</a:t>
                      </a:r>
                      <a:endParaRPr sz="1250">
                        <a:latin typeface="Tahoma"/>
                        <a:cs typeface="Tahoma"/>
                      </a:endParaRPr>
                    </a:p>
                  </a:txBody>
                  <a:tcPr marL="0" marR="0" marB="0" marT="84455">
                    <a:lnL w="6350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BCBEC0"/>
                      </a:solidFill>
                      <a:prstDash val="dash"/>
                    </a:lnR>
                    <a:lnT w="6350">
                      <a:solidFill>
                        <a:srgbClr val="BCBEC0"/>
                      </a:solidFill>
                      <a:prstDash val="solid"/>
                    </a:lnT>
                    <a:lnB w="6350">
                      <a:solidFill>
                        <a:srgbClr val="BCBEC0"/>
                      </a:solidFill>
                      <a:prstDash val="dash"/>
                    </a:lnB>
                  </a:tcPr>
                </a:tc>
              </a:tr>
            </a:tbl>
          </a:graphicData>
        </a:graphic>
      </p:graphicFrame>
      <p:grpSp>
        <p:nvGrpSpPr>
          <p:cNvPr id="7" name="object 7" descr=""/>
          <p:cNvGrpSpPr/>
          <p:nvPr/>
        </p:nvGrpSpPr>
        <p:grpSpPr>
          <a:xfrm>
            <a:off x="475894" y="4871916"/>
            <a:ext cx="1893570" cy="149225"/>
            <a:chOff x="475894" y="4871916"/>
            <a:chExt cx="1893570" cy="149225"/>
          </a:xfrm>
        </p:grpSpPr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2957" y="4877879"/>
              <a:ext cx="1710928" cy="136880"/>
            </a:xfrm>
            <a:prstGeom prst="rect">
              <a:avLst/>
            </a:prstGeom>
          </p:spPr>
        </p:pic>
        <p:sp>
          <p:nvSpPr>
            <p:cNvPr id="9" name="object 9" descr=""/>
            <p:cNvSpPr/>
            <p:nvPr/>
          </p:nvSpPr>
          <p:spPr>
            <a:xfrm>
              <a:off x="475894" y="4875091"/>
              <a:ext cx="1893570" cy="0"/>
            </a:xfrm>
            <a:custGeom>
              <a:avLst/>
              <a:gdLst/>
              <a:ahLst/>
              <a:cxnLst/>
              <a:rect l="l" t="t" r="r" b="b"/>
              <a:pathLst>
                <a:path w="1893570" h="0">
                  <a:moveTo>
                    <a:pt x="189301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BCBEC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75894" y="5017738"/>
              <a:ext cx="1893570" cy="0"/>
            </a:xfrm>
            <a:custGeom>
              <a:avLst/>
              <a:gdLst/>
              <a:ahLst/>
              <a:cxnLst/>
              <a:rect l="l" t="t" r="r" b="b"/>
              <a:pathLst>
                <a:path w="1893570" h="0">
                  <a:moveTo>
                    <a:pt x="189301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BCBEC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3295294" y="4871916"/>
            <a:ext cx="1893570" cy="149225"/>
            <a:chOff x="3295294" y="4871916"/>
            <a:chExt cx="1893570" cy="149225"/>
          </a:xfrm>
        </p:grpSpPr>
        <p:pic>
          <p:nvPicPr>
            <p:cNvPr id="12" name="object 1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86333" y="4877879"/>
              <a:ext cx="1710926" cy="136880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3295294" y="4875091"/>
              <a:ext cx="1893570" cy="0"/>
            </a:xfrm>
            <a:custGeom>
              <a:avLst/>
              <a:gdLst/>
              <a:ahLst/>
              <a:cxnLst/>
              <a:rect l="l" t="t" r="r" b="b"/>
              <a:pathLst>
                <a:path w="1893570" h="0">
                  <a:moveTo>
                    <a:pt x="189301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BCBEC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295294" y="5017738"/>
              <a:ext cx="1893570" cy="0"/>
            </a:xfrm>
            <a:custGeom>
              <a:avLst/>
              <a:gdLst/>
              <a:ahLst/>
              <a:cxnLst/>
              <a:rect l="l" t="t" r="r" b="b"/>
              <a:pathLst>
                <a:path w="1893570" h="0">
                  <a:moveTo>
                    <a:pt x="1893011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BCBEC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728494" y="5095826"/>
            <a:ext cx="13881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Minimum</a:t>
            </a:r>
            <a:r>
              <a:rPr dirty="0" sz="800" spc="-5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Screen</a:t>
            </a:r>
            <a:r>
              <a:rPr dirty="0" sz="800" spc="-5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Height</a:t>
            </a:r>
            <a:r>
              <a:rPr dirty="0" sz="800" spc="-4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-</a:t>
            </a:r>
            <a:r>
              <a:rPr dirty="0" sz="800" spc="-5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Tahoma"/>
                <a:cs typeface="Tahoma"/>
              </a:rPr>
              <a:t>20px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50165">
              <a:lnSpc>
                <a:spcPts val="969"/>
              </a:lnSpc>
            </a:pPr>
            <a:fld id="{81D60167-4931-47E6-BA6A-407CBD079E47}" type="slidenum">
              <a:rPr dirty="0" spc="-25"/>
              <a:t>10</a:t>
            </a:fld>
            <a:r>
              <a:rPr dirty="0" spc="-25"/>
              <a:t> </a:t>
            </a:r>
          </a:p>
        </p:txBody>
      </p:sp>
      <p:sp>
        <p:nvSpPr>
          <p:cNvPr id="16" name="object 16" descr=""/>
          <p:cNvSpPr txBox="1"/>
          <p:nvPr/>
        </p:nvSpPr>
        <p:spPr>
          <a:xfrm>
            <a:off x="3364811" y="5095826"/>
            <a:ext cx="17545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Minimum</a:t>
            </a:r>
            <a:r>
              <a:rPr dirty="0" sz="800" spc="-5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Print</a:t>
            </a:r>
            <a:r>
              <a:rPr dirty="0" sz="800" spc="-4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Height</a:t>
            </a:r>
            <a:r>
              <a:rPr dirty="0" sz="800" spc="-4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-</a:t>
            </a:r>
            <a:r>
              <a:rPr dirty="0" sz="800" spc="-4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Tahoma"/>
                <a:cs typeface="Tahoma"/>
              </a:rPr>
              <a:t>0.1875”</a:t>
            </a:r>
            <a:r>
              <a:rPr dirty="0" sz="800" spc="-4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Tahoma"/>
                <a:cs typeface="Tahoma"/>
              </a:rPr>
              <a:t>or</a:t>
            </a:r>
            <a:r>
              <a:rPr dirty="0" sz="800" spc="-5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Tahoma"/>
                <a:cs typeface="Tahoma"/>
              </a:rPr>
              <a:t>3/16”</a:t>
            </a:r>
            <a:endParaRPr sz="8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6870" cy="1620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0485C8"/>
                </a:solidFill>
                <a:latin typeface="Verdana"/>
                <a:cs typeface="Verdana"/>
              </a:rPr>
              <a:t>IDENTIT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0485C8"/>
                </a:solidFill>
                <a:latin typeface="Verdana"/>
                <a:cs typeface="Verdana"/>
              </a:rPr>
              <a:t>Y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ADDITIONAL</a:t>
            </a:r>
            <a:r>
              <a:rPr dirty="0" sz="1200" spc="-6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30" b="1">
                <a:solidFill>
                  <a:srgbClr val="0485C8"/>
                </a:solidFill>
                <a:latin typeface="Verdana"/>
                <a:cs typeface="Verdana"/>
              </a:rPr>
              <a:t>IDENTITIES</a:t>
            </a:r>
            <a:r>
              <a:rPr dirty="0" sz="1200" spc="-6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CLEAR</a:t>
            </a:r>
            <a:r>
              <a:rPr dirty="0" sz="1200" spc="-6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SPACE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930"/>
              </a:spcBef>
            </a:pPr>
            <a:r>
              <a:rPr dirty="0" sz="900" spc="65" b="1">
                <a:solidFill>
                  <a:srgbClr val="102D4F"/>
                </a:solidFill>
                <a:latin typeface="Verdana"/>
                <a:cs typeface="Verdana"/>
              </a:rPr>
              <a:t>APEX</a:t>
            </a:r>
            <a:r>
              <a:rPr dirty="0" sz="900" spc="-9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Series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integrity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visibility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wordmark,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space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equal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vertical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height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maintained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around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applications.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No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other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elements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encroach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upon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space.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Additionally,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APEX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wordmark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stand-alone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element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integrated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inline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within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headlines,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body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copy,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other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typography.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457459" y="2361663"/>
          <a:ext cx="4185285" cy="11271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4650"/>
                <a:gridCol w="3352800"/>
                <a:gridCol w="374650"/>
              </a:tblGrid>
              <a:tr h="379095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745"/>
                        </a:spcBef>
                      </a:pPr>
                      <a:r>
                        <a:rPr dirty="0" sz="1250" spc="-50" b="1">
                          <a:solidFill>
                            <a:srgbClr val="BCBEC0"/>
                          </a:solidFill>
                          <a:latin typeface="Tahoma"/>
                          <a:cs typeface="Tahoma"/>
                        </a:rPr>
                        <a:t>X</a:t>
                      </a:r>
                      <a:endParaRPr sz="1250">
                        <a:latin typeface="Tahoma"/>
                        <a:cs typeface="Tahoma"/>
                      </a:endParaRPr>
                    </a:p>
                  </a:txBody>
                  <a:tcPr marL="0" marR="0" marB="0" marT="94615">
                    <a:lnL w="6350">
                      <a:solidFill>
                        <a:srgbClr val="BCBEC0"/>
                      </a:solidFill>
                      <a:prstDash val="dash"/>
                    </a:lnL>
                    <a:lnR w="6350">
                      <a:solidFill>
                        <a:srgbClr val="BCBEC0"/>
                      </a:solidFill>
                      <a:prstDash val="solid"/>
                    </a:lnR>
                    <a:lnT w="6350">
                      <a:solidFill>
                        <a:srgbClr val="BCBEC0"/>
                      </a:solidFill>
                      <a:prstDash val="dash"/>
                    </a:lnT>
                    <a:lnB w="6350">
                      <a:solidFill>
                        <a:srgbClr val="BCBEC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BCBEC0"/>
                      </a:solidFill>
                      <a:prstDash val="solid"/>
                    </a:lnR>
                    <a:lnT w="6350">
                      <a:solidFill>
                        <a:srgbClr val="BCBEC0"/>
                      </a:solidFill>
                      <a:prstDash val="dash"/>
                    </a:lnT>
                    <a:lnB w="6350">
                      <a:solidFill>
                        <a:srgbClr val="BCBEC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745"/>
                        </a:spcBef>
                      </a:pPr>
                      <a:r>
                        <a:rPr dirty="0" sz="1250" spc="-50" b="1">
                          <a:solidFill>
                            <a:srgbClr val="BCBEC0"/>
                          </a:solidFill>
                          <a:latin typeface="Tahoma"/>
                          <a:cs typeface="Tahoma"/>
                        </a:rPr>
                        <a:t>X</a:t>
                      </a:r>
                      <a:endParaRPr sz="1250">
                        <a:latin typeface="Tahoma"/>
                        <a:cs typeface="Tahoma"/>
                      </a:endParaRPr>
                    </a:p>
                  </a:txBody>
                  <a:tcPr marL="0" marR="0" marB="0" marT="94615">
                    <a:lnL w="6350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BCBEC0"/>
                      </a:solidFill>
                      <a:prstDash val="dash"/>
                    </a:lnR>
                    <a:lnT w="6350">
                      <a:solidFill>
                        <a:srgbClr val="BCBEC0"/>
                      </a:solidFill>
                      <a:prstDash val="dash"/>
                    </a:lnT>
                    <a:lnB w="6350">
                      <a:solidFill>
                        <a:srgbClr val="BCBEC0"/>
                      </a:solidFill>
                      <a:prstDash val="solid"/>
                    </a:lnB>
                  </a:tcPr>
                </a:tc>
              </a:tr>
              <a:tr h="37592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745"/>
                        </a:spcBef>
                      </a:pPr>
                      <a:r>
                        <a:rPr dirty="0" sz="1250" spc="-50" b="1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X</a:t>
                      </a:r>
                      <a:endParaRPr sz="1250">
                        <a:latin typeface="Tahoma"/>
                        <a:cs typeface="Tahoma"/>
                      </a:endParaRPr>
                    </a:p>
                  </a:txBody>
                  <a:tcPr marL="0" marR="0" marB="0" marT="94615">
                    <a:lnL w="6350">
                      <a:solidFill>
                        <a:srgbClr val="BCBEC0"/>
                      </a:solidFill>
                      <a:prstDash val="dash"/>
                    </a:lnL>
                    <a:lnR w="6350">
                      <a:solidFill>
                        <a:srgbClr val="BCBEC0"/>
                      </a:solidFill>
                      <a:prstDash val="solid"/>
                    </a:lnR>
                    <a:lnT w="6350">
                      <a:solidFill>
                        <a:srgbClr val="BCBEC0"/>
                      </a:solidFill>
                      <a:prstDash val="solid"/>
                    </a:lnT>
                    <a:lnB w="6350">
                      <a:solidFill>
                        <a:srgbClr val="BCBEC0"/>
                      </a:solidFill>
                      <a:prstDash val="solid"/>
                    </a:lnB>
                    <a:solidFill>
                      <a:srgbClr val="231F20">
                        <a:alpha val="29998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BCBEC0"/>
                      </a:solidFill>
                      <a:prstDash val="solid"/>
                    </a:lnR>
                    <a:lnT w="6350">
                      <a:solidFill>
                        <a:srgbClr val="BCBEC0"/>
                      </a:solidFill>
                      <a:prstDash val="solid"/>
                    </a:lnT>
                    <a:lnB w="6350">
                      <a:solidFill>
                        <a:srgbClr val="BCBEC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BCBEC0"/>
                      </a:solidFill>
                      <a:prstDash val="dash"/>
                    </a:lnR>
                    <a:lnT w="6350">
                      <a:solidFill>
                        <a:srgbClr val="BCBEC0"/>
                      </a:solidFill>
                      <a:prstDash val="solid"/>
                    </a:lnT>
                    <a:lnB w="6350">
                      <a:solidFill>
                        <a:srgbClr val="BCBEC0"/>
                      </a:solidFill>
                      <a:prstDash val="solid"/>
                    </a:lnB>
                  </a:tcPr>
                </a:tc>
              </a:tr>
              <a:tr h="37211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1250" spc="-50" b="1">
                          <a:solidFill>
                            <a:srgbClr val="BCBEC0"/>
                          </a:solidFill>
                          <a:latin typeface="Tahoma"/>
                          <a:cs typeface="Tahoma"/>
                        </a:rPr>
                        <a:t>X</a:t>
                      </a:r>
                      <a:endParaRPr sz="1250">
                        <a:latin typeface="Tahoma"/>
                        <a:cs typeface="Tahoma"/>
                      </a:endParaRPr>
                    </a:p>
                  </a:txBody>
                  <a:tcPr marL="0" marR="0" marB="0" marT="84455">
                    <a:lnL w="6350">
                      <a:solidFill>
                        <a:srgbClr val="BCBEC0"/>
                      </a:solidFill>
                      <a:prstDash val="dash"/>
                    </a:lnL>
                    <a:lnR w="6350">
                      <a:solidFill>
                        <a:srgbClr val="BCBEC0"/>
                      </a:solidFill>
                      <a:prstDash val="solid"/>
                    </a:lnR>
                    <a:lnT w="6350">
                      <a:solidFill>
                        <a:srgbClr val="BCBEC0"/>
                      </a:solidFill>
                      <a:prstDash val="solid"/>
                    </a:lnT>
                    <a:lnB w="6350">
                      <a:solidFill>
                        <a:srgbClr val="BCBEC0"/>
                      </a:solidFill>
                      <a:prstDash val="dash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BCBEC0"/>
                      </a:solidFill>
                      <a:prstDash val="solid"/>
                    </a:lnR>
                    <a:lnT w="6350">
                      <a:solidFill>
                        <a:srgbClr val="BCBEC0"/>
                      </a:solidFill>
                      <a:prstDash val="solid"/>
                    </a:lnT>
                    <a:lnB w="6350">
                      <a:solidFill>
                        <a:srgbClr val="BCBEC0"/>
                      </a:solidFill>
                      <a:prstDash val="dash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1250" spc="-50" b="1">
                          <a:solidFill>
                            <a:srgbClr val="BCBEC0"/>
                          </a:solidFill>
                          <a:latin typeface="Tahoma"/>
                          <a:cs typeface="Tahoma"/>
                        </a:rPr>
                        <a:t>X</a:t>
                      </a:r>
                      <a:endParaRPr sz="1250">
                        <a:latin typeface="Tahoma"/>
                        <a:cs typeface="Tahoma"/>
                      </a:endParaRPr>
                    </a:p>
                  </a:txBody>
                  <a:tcPr marL="0" marR="0" marB="0" marT="84455">
                    <a:lnL w="6350">
                      <a:solidFill>
                        <a:srgbClr val="BCBEC0"/>
                      </a:solidFill>
                      <a:prstDash val="solid"/>
                    </a:lnL>
                    <a:lnR w="6350">
                      <a:solidFill>
                        <a:srgbClr val="BCBEC0"/>
                      </a:solidFill>
                      <a:prstDash val="dash"/>
                    </a:lnR>
                    <a:lnT w="6350">
                      <a:solidFill>
                        <a:srgbClr val="BCBEC0"/>
                      </a:solidFill>
                      <a:prstDash val="solid"/>
                    </a:lnT>
                    <a:lnB w="6350">
                      <a:solidFill>
                        <a:srgbClr val="BCBEC0"/>
                      </a:solidFill>
                      <a:prstDash val="dash"/>
                    </a:lnB>
                  </a:tcPr>
                </a:tc>
              </a:tr>
            </a:tbl>
          </a:graphicData>
        </a:graphic>
      </p:graphicFrame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8956" y="2716707"/>
            <a:ext cx="3425926" cy="433806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444500" y="3805161"/>
            <a:ext cx="5436870" cy="718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PRIMARY</a:t>
            </a:r>
            <a:r>
              <a:rPr dirty="0" sz="900" spc="-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102D4F"/>
                </a:solidFill>
                <a:latin typeface="Verdana"/>
                <a:cs typeface="Verdana"/>
              </a:rPr>
              <a:t>LOGO</a:t>
            </a:r>
            <a:r>
              <a:rPr dirty="0" sz="900" spc="-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SIZE</a:t>
            </a:r>
            <a:r>
              <a:rPr dirty="0" sz="900" spc="-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VARIATIONS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 spc="-16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legibility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proper reproduction,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wordmark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scaled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below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established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minimum height.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Maintaining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size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preserves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impact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all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applications.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adhere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 specified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dimensions 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 readability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both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digital 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print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formats.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4908" y="5071198"/>
            <a:ext cx="13881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Minimum</a:t>
            </a:r>
            <a:r>
              <a:rPr dirty="0" sz="800" spc="-5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Screen</a:t>
            </a:r>
            <a:r>
              <a:rPr dirty="0" sz="800" spc="-5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Height</a:t>
            </a:r>
            <a:r>
              <a:rPr dirty="0" sz="800" spc="-4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-</a:t>
            </a:r>
            <a:r>
              <a:rPr dirty="0" sz="800" spc="-5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Tahoma"/>
                <a:cs typeface="Tahoma"/>
              </a:rPr>
              <a:t>20px</a:t>
            </a:r>
            <a:endParaRPr sz="800">
              <a:latin typeface="Tahoma"/>
              <a:cs typeface="Tahom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281578" y="5071198"/>
            <a:ext cx="17545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Minimum</a:t>
            </a:r>
            <a:r>
              <a:rPr dirty="0" sz="800" spc="-5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Print</a:t>
            </a:r>
            <a:r>
              <a:rPr dirty="0" sz="800" spc="-4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Height</a:t>
            </a:r>
            <a:r>
              <a:rPr dirty="0" sz="800" spc="-4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-</a:t>
            </a:r>
            <a:r>
              <a:rPr dirty="0" sz="800" spc="-4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Tahoma"/>
                <a:cs typeface="Tahoma"/>
              </a:rPr>
              <a:t>0.1875”</a:t>
            </a:r>
            <a:r>
              <a:rPr dirty="0" sz="800" spc="-4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Tahoma"/>
                <a:cs typeface="Tahoma"/>
              </a:rPr>
              <a:t>or</a:t>
            </a:r>
            <a:r>
              <a:rPr dirty="0" sz="800" spc="-5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Tahoma"/>
                <a:cs typeface="Tahoma"/>
              </a:rPr>
              <a:t>3/16”</a:t>
            </a:r>
            <a:endParaRPr sz="800">
              <a:latin typeface="Tahoma"/>
              <a:cs typeface="Tahoma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466547" y="4833861"/>
            <a:ext cx="1484630" cy="168910"/>
            <a:chOff x="466547" y="4833861"/>
            <a:chExt cx="1484630" cy="168910"/>
          </a:xfrm>
        </p:grpSpPr>
        <p:sp>
          <p:nvSpPr>
            <p:cNvPr id="10" name="object 10" descr=""/>
            <p:cNvSpPr/>
            <p:nvPr/>
          </p:nvSpPr>
          <p:spPr>
            <a:xfrm>
              <a:off x="466547" y="4850442"/>
              <a:ext cx="1484630" cy="0"/>
            </a:xfrm>
            <a:custGeom>
              <a:avLst/>
              <a:gdLst/>
              <a:ahLst/>
              <a:cxnLst/>
              <a:rect l="l" t="t" r="r" b="b"/>
              <a:pathLst>
                <a:path w="1484630" h="0">
                  <a:moveTo>
                    <a:pt x="148447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BCBEC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66547" y="4993088"/>
              <a:ext cx="1484630" cy="0"/>
            </a:xfrm>
            <a:custGeom>
              <a:avLst/>
              <a:gdLst/>
              <a:ahLst/>
              <a:cxnLst/>
              <a:rect l="l" t="t" r="r" b="b"/>
              <a:pathLst>
                <a:path w="1484630" h="0">
                  <a:moveTo>
                    <a:pt x="148447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BCBEC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42747" y="4833861"/>
              <a:ext cx="1331569" cy="168605"/>
            </a:xfrm>
            <a:prstGeom prst="rect">
              <a:avLst/>
            </a:prstGeom>
          </p:spPr>
        </p:pic>
      </p:grpSp>
      <p:grpSp>
        <p:nvGrpSpPr>
          <p:cNvPr id="13" name="object 13" descr=""/>
          <p:cNvGrpSpPr/>
          <p:nvPr/>
        </p:nvGrpSpPr>
        <p:grpSpPr>
          <a:xfrm>
            <a:off x="3416298" y="4833861"/>
            <a:ext cx="1484630" cy="168910"/>
            <a:chOff x="3416298" y="4833861"/>
            <a:chExt cx="1484630" cy="168910"/>
          </a:xfrm>
        </p:grpSpPr>
        <p:sp>
          <p:nvSpPr>
            <p:cNvPr id="14" name="object 14" descr=""/>
            <p:cNvSpPr/>
            <p:nvPr/>
          </p:nvSpPr>
          <p:spPr>
            <a:xfrm>
              <a:off x="3416298" y="4850442"/>
              <a:ext cx="1484630" cy="0"/>
            </a:xfrm>
            <a:custGeom>
              <a:avLst/>
              <a:gdLst/>
              <a:ahLst/>
              <a:cxnLst/>
              <a:rect l="l" t="t" r="r" b="b"/>
              <a:pathLst>
                <a:path w="1484629" h="0">
                  <a:moveTo>
                    <a:pt x="148447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BCBEC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416298" y="4993088"/>
              <a:ext cx="1484630" cy="0"/>
            </a:xfrm>
            <a:custGeom>
              <a:avLst/>
              <a:gdLst/>
              <a:ahLst/>
              <a:cxnLst/>
              <a:rect l="l" t="t" r="r" b="b"/>
              <a:pathLst>
                <a:path w="1484629" h="0">
                  <a:moveTo>
                    <a:pt x="1484477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BCBEC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92500" y="4833861"/>
              <a:ext cx="1331556" cy="168605"/>
            </a:xfrm>
            <a:prstGeom prst="rect">
              <a:avLst/>
            </a:prstGeom>
          </p:spPr>
        </p:pic>
      </p:grpSp>
      <p:sp>
        <p:nvSpPr>
          <p:cNvPr id="17" name="object 1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8" name="object 1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50165">
              <a:lnSpc>
                <a:spcPts val="969"/>
              </a:lnSpc>
            </a:pPr>
            <a:fld id="{81D60167-4931-47E6-BA6A-407CBD079E47}" type="slidenum">
              <a:rPr dirty="0" spc="-25"/>
              <a:t>10</a:t>
            </a:fld>
            <a:r>
              <a:rPr dirty="0" spc="-25"/>
              <a:t> 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2629535" cy="2423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0485C8"/>
                </a:solidFill>
                <a:latin typeface="Verdana"/>
                <a:cs typeface="Verdana"/>
              </a:rPr>
              <a:t>IDENTIT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0485C8"/>
                </a:solidFill>
                <a:latin typeface="Verdana"/>
                <a:cs typeface="Verdana"/>
              </a:rPr>
              <a:t>Y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COLORS</a:t>
            </a:r>
            <a:endParaRPr sz="1200">
              <a:latin typeface="Verdana"/>
              <a:cs typeface="Verdana"/>
            </a:endParaRPr>
          </a:p>
          <a:p>
            <a:pPr algn="just" marL="12700" marR="6350">
              <a:lnSpc>
                <a:spcPct val="125000"/>
              </a:lnSpc>
              <a:spcBef>
                <a:spcPts val="71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colors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critical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part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visual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identity,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recognition,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consistency,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brand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equity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applications.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colors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reflect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brand’s</a:t>
            </a:r>
            <a:r>
              <a:rPr dirty="0" sz="800" spc="1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strength,</a:t>
            </a:r>
            <a:r>
              <a:rPr dirty="0" sz="800" spc="1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reliability,</a:t>
            </a:r>
            <a:r>
              <a:rPr dirty="0" sz="800" spc="1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1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1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cohesive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look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feel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channel.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integrity,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approved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palette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guide.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application across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digital,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print,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environmental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strengthens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reinforces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leadership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portable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3138423"/>
            <a:ext cx="11830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Usage</a:t>
            </a:r>
            <a:r>
              <a:rPr dirty="0" sz="900" spc="9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Guidelines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3374644"/>
            <a:ext cx="262763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specified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values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(CMYK,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RGB,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HEX,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Pantone)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accuracy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different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3736594"/>
            <a:ext cx="2629535" cy="13017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6985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proper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contrast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legibility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placing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text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over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backgrounds.</a:t>
            </a:r>
            <a:endParaRPr sz="800">
              <a:latin typeface="Arial"/>
              <a:cs typeface="Arial"/>
            </a:endParaRPr>
          </a:p>
          <a:p>
            <a:pPr marL="133350" marR="508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Avoid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unapproved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tints,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gradients,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alterations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that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dilute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consistency.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6350">
              <a:lnSpc>
                <a:spcPct val="125000"/>
              </a:lnSpc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adhering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unified brand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instantly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recognizable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excellence.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505200" y="1206500"/>
            <a:ext cx="2465070" cy="2583815"/>
          </a:xfrm>
          <a:custGeom>
            <a:avLst/>
            <a:gdLst/>
            <a:ahLst/>
            <a:cxnLst/>
            <a:rect l="l" t="t" r="r" b="b"/>
            <a:pathLst>
              <a:path w="2465070" h="2583815">
                <a:moveTo>
                  <a:pt x="2158009" y="0"/>
                </a:moveTo>
                <a:lnTo>
                  <a:pt x="0" y="0"/>
                </a:lnTo>
                <a:lnTo>
                  <a:pt x="0" y="2276475"/>
                </a:lnTo>
                <a:lnTo>
                  <a:pt x="4016" y="2326255"/>
                </a:lnTo>
                <a:lnTo>
                  <a:pt x="15645" y="2373477"/>
                </a:lnTo>
                <a:lnTo>
                  <a:pt x="34255" y="2417511"/>
                </a:lnTo>
                <a:lnTo>
                  <a:pt x="59212" y="2457723"/>
                </a:lnTo>
                <a:lnTo>
                  <a:pt x="89887" y="2493483"/>
                </a:lnTo>
                <a:lnTo>
                  <a:pt x="125646" y="2524157"/>
                </a:lnTo>
                <a:lnTo>
                  <a:pt x="165859" y="2549115"/>
                </a:lnTo>
                <a:lnTo>
                  <a:pt x="209892" y="2567724"/>
                </a:lnTo>
                <a:lnTo>
                  <a:pt x="257115" y="2579353"/>
                </a:lnTo>
                <a:lnTo>
                  <a:pt x="306895" y="2583370"/>
                </a:lnTo>
                <a:lnTo>
                  <a:pt x="2464904" y="2583370"/>
                </a:lnTo>
                <a:lnTo>
                  <a:pt x="2464904" y="306895"/>
                </a:lnTo>
                <a:lnTo>
                  <a:pt x="2460888" y="257115"/>
                </a:lnTo>
                <a:lnTo>
                  <a:pt x="2449259" y="209892"/>
                </a:lnTo>
                <a:lnTo>
                  <a:pt x="2430649" y="165859"/>
                </a:lnTo>
                <a:lnTo>
                  <a:pt x="2405692" y="125646"/>
                </a:lnTo>
                <a:lnTo>
                  <a:pt x="2375017" y="89887"/>
                </a:lnTo>
                <a:lnTo>
                  <a:pt x="2339258" y="59212"/>
                </a:lnTo>
                <a:lnTo>
                  <a:pt x="2299045" y="34255"/>
                </a:lnTo>
                <a:lnTo>
                  <a:pt x="2255012" y="15645"/>
                </a:lnTo>
                <a:lnTo>
                  <a:pt x="2207789" y="4016"/>
                </a:lnTo>
                <a:lnTo>
                  <a:pt x="2158009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6221927" y="1206500"/>
            <a:ext cx="2465070" cy="2583815"/>
          </a:xfrm>
          <a:custGeom>
            <a:avLst/>
            <a:gdLst/>
            <a:ahLst/>
            <a:cxnLst/>
            <a:rect l="l" t="t" r="r" b="b"/>
            <a:pathLst>
              <a:path w="2465070" h="2583815">
                <a:moveTo>
                  <a:pt x="2157971" y="0"/>
                </a:moveTo>
                <a:lnTo>
                  <a:pt x="0" y="0"/>
                </a:lnTo>
                <a:lnTo>
                  <a:pt x="0" y="2276475"/>
                </a:lnTo>
                <a:lnTo>
                  <a:pt x="4016" y="2326255"/>
                </a:lnTo>
                <a:lnTo>
                  <a:pt x="15645" y="2373477"/>
                </a:lnTo>
                <a:lnTo>
                  <a:pt x="34255" y="2417511"/>
                </a:lnTo>
                <a:lnTo>
                  <a:pt x="59212" y="2457723"/>
                </a:lnTo>
                <a:lnTo>
                  <a:pt x="89887" y="2493483"/>
                </a:lnTo>
                <a:lnTo>
                  <a:pt x="125646" y="2524157"/>
                </a:lnTo>
                <a:lnTo>
                  <a:pt x="165859" y="2549115"/>
                </a:lnTo>
                <a:lnTo>
                  <a:pt x="209892" y="2567724"/>
                </a:lnTo>
                <a:lnTo>
                  <a:pt x="257115" y="2579353"/>
                </a:lnTo>
                <a:lnTo>
                  <a:pt x="306895" y="2583370"/>
                </a:lnTo>
                <a:lnTo>
                  <a:pt x="2464866" y="2583370"/>
                </a:lnTo>
                <a:lnTo>
                  <a:pt x="2464866" y="306895"/>
                </a:lnTo>
                <a:lnTo>
                  <a:pt x="2460850" y="257115"/>
                </a:lnTo>
                <a:lnTo>
                  <a:pt x="2449221" y="209892"/>
                </a:lnTo>
                <a:lnTo>
                  <a:pt x="2430611" y="165859"/>
                </a:lnTo>
                <a:lnTo>
                  <a:pt x="2405653" y="125646"/>
                </a:lnTo>
                <a:lnTo>
                  <a:pt x="2374979" y="89887"/>
                </a:lnTo>
                <a:lnTo>
                  <a:pt x="2339220" y="59212"/>
                </a:lnTo>
                <a:lnTo>
                  <a:pt x="2299007" y="34255"/>
                </a:lnTo>
                <a:lnTo>
                  <a:pt x="2254974" y="15645"/>
                </a:lnTo>
                <a:lnTo>
                  <a:pt x="2207751" y="4016"/>
                </a:lnTo>
                <a:lnTo>
                  <a:pt x="2157971" y="0"/>
                </a:lnTo>
                <a:close/>
              </a:path>
            </a:pathLst>
          </a:custGeom>
          <a:solidFill>
            <a:srgbClr val="102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3744323" y="2993152"/>
            <a:ext cx="890269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solidFill>
                  <a:srgbClr val="FFFFFF"/>
                </a:solidFill>
                <a:latin typeface="Tahoma"/>
                <a:cs typeface="Tahoma"/>
              </a:rPr>
              <a:t>Portacool</a:t>
            </a:r>
            <a:r>
              <a:rPr dirty="0" sz="800" spc="6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800" spc="-20" b="1">
                <a:solidFill>
                  <a:srgbClr val="FFFFFF"/>
                </a:solidFill>
                <a:latin typeface="Tahoma"/>
                <a:cs typeface="Tahoma"/>
              </a:rPr>
              <a:t>Blue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CMYK:</a:t>
            </a:r>
            <a:r>
              <a:rPr dirty="0" sz="800" spc="13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82-</a:t>
            </a:r>
            <a:r>
              <a:rPr dirty="0" sz="800" spc="60">
                <a:solidFill>
                  <a:srgbClr val="FFFFFF"/>
                </a:solidFill>
                <a:latin typeface="Arial"/>
                <a:cs typeface="Arial"/>
              </a:rPr>
              <a:t>38-</a:t>
            </a:r>
            <a:r>
              <a:rPr dirty="0" sz="800" spc="90">
                <a:solidFill>
                  <a:srgbClr val="FFFFFF"/>
                </a:solidFill>
                <a:latin typeface="Arial"/>
                <a:cs typeface="Arial"/>
              </a:rPr>
              <a:t>0-</a:t>
            </a:r>
            <a:r>
              <a:rPr dirty="0" sz="800" spc="15">
                <a:solidFill>
                  <a:srgbClr val="FFFFFF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  <a:p>
            <a:pPr marL="12700" marR="109855">
              <a:lnSpc>
                <a:spcPct val="125000"/>
              </a:lnSpc>
            </a:pPr>
            <a:r>
              <a:rPr dirty="0" sz="800" spc="-40">
                <a:solidFill>
                  <a:srgbClr val="FFFFFF"/>
                </a:solidFill>
                <a:latin typeface="Arial"/>
                <a:cs typeface="Arial"/>
              </a:rPr>
              <a:t>RGB:</a:t>
            </a:r>
            <a:r>
              <a:rPr dirty="0" sz="800" spc="1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5-</a:t>
            </a:r>
            <a:r>
              <a:rPr dirty="0" sz="800" spc="-20">
                <a:solidFill>
                  <a:srgbClr val="FFFFFF"/>
                </a:solidFill>
                <a:latin typeface="Arial"/>
                <a:cs typeface="Arial"/>
              </a:rPr>
              <a:t>133-</a:t>
            </a:r>
            <a:r>
              <a:rPr dirty="0" sz="800" spc="25">
                <a:solidFill>
                  <a:srgbClr val="FFFFFF"/>
                </a:solidFill>
                <a:latin typeface="Arial"/>
                <a:cs typeface="Arial"/>
              </a:rPr>
              <a:t>200 </a:t>
            </a:r>
            <a:r>
              <a:rPr dirty="0" sz="800" spc="-25">
                <a:solidFill>
                  <a:srgbClr val="FFFFFF"/>
                </a:solidFill>
                <a:latin typeface="Arial"/>
                <a:cs typeface="Arial"/>
              </a:rPr>
              <a:t>HEX:</a:t>
            </a:r>
            <a:r>
              <a:rPr dirty="0" sz="800" spc="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0085CA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461005" y="2993152"/>
            <a:ext cx="1057910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FFFFFF"/>
                </a:solidFill>
                <a:latin typeface="Tahoma"/>
                <a:cs typeface="Tahoma"/>
              </a:rPr>
              <a:t>Midnight</a:t>
            </a:r>
            <a:r>
              <a:rPr dirty="0" sz="800" spc="6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800" spc="-20" b="1">
                <a:solidFill>
                  <a:srgbClr val="FFFFFF"/>
                </a:solidFill>
                <a:latin typeface="Tahoma"/>
                <a:cs typeface="Tahoma"/>
              </a:rPr>
              <a:t>Mesa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CMYK:</a:t>
            </a:r>
            <a:r>
              <a:rPr dirty="0" sz="800" spc="2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100-</a:t>
            </a:r>
            <a:r>
              <a:rPr dirty="0" sz="800" spc="75">
                <a:solidFill>
                  <a:srgbClr val="FFFFFF"/>
                </a:solidFill>
                <a:latin typeface="Arial"/>
                <a:cs typeface="Arial"/>
              </a:rPr>
              <a:t>84-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42-</a:t>
            </a:r>
            <a:r>
              <a:rPr dirty="0" sz="800" spc="-25">
                <a:solidFill>
                  <a:srgbClr val="FFFFFF"/>
                </a:solidFill>
                <a:latin typeface="Arial"/>
                <a:cs typeface="Arial"/>
              </a:rPr>
              <a:t>38</a:t>
            </a:r>
            <a:endParaRPr sz="800">
              <a:latin typeface="Arial"/>
              <a:cs typeface="Arial"/>
            </a:endParaRPr>
          </a:p>
          <a:p>
            <a:pPr marL="12700" marR="346710">
              <a:lnSpc>
                <a:spcPct val="125000"/>
              </a:lnSpc>
            </a:pPr>
            <a:r>
              <a:rPr dirty="0" sz="800" spc="-40">
                <a:solidFill>
                  <a:srgbClr val="FFFFFF"/>
                </a:solidFill>
                <a:latin typeface="Arial"/>
                <a:cs typeface="Arial"/>
              </a:rPr>
              <a:t>RGB:</a:t>
            </a:r>
            <a:r>
              <a:rPr dirty="0" sz="800" spc="1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16-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45-</a:t>
            </a:r>
            <a:r>
              <a:rPr dirty="0" sz="800" spc="-25">
                <a:solidFill>
                  <a:srgbClr val="FFFFFF"/>
                </a:solidFill>
                <a:latin typeface="Arial"/>
                <a:cs typeface="Arial"/>
              </a:rPr>
              <a:t>79</a:t>
            </a:r>
            <a:r>
              <a:rPr dirty="0" sz="800" spc="5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FFFFFF"/>
                </a:solidFill>
                <a:latin typeface="Arial"/>
                <a:cs typeface="Arial"/>
              </a:rPr>
              <a:t>HEX:</a:t>
            </a:r>
            <a:r>
              <a:rPr dirty="0" sz="800" spc="4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102E50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505200" y="4030979"/>
            <a:ext cx="1107440" cy="1659255"/>
          </a:xfrm>
          <a:custGeom>
            <a:avLst/>
            <a:gdLst/>
            <a:ahLst/>
            <a:cxnLst/>
            <a:rect l="l" t="t" r="r" b="b"/>
            <a:pathLst>
              <a:path w="1107439" h="1659254">
                <a:moveTo>
                  <a:pt x="935367" y="0"/>
                </a:moveTo>
                <a:lnTo>
                  <a:pt x="0" y="0"/>
                </a:lnTo>
                <a:lnTo>
                  <a:pt x="0" y="1487754"/>
                </a:lnTo>
                <a:lnTo>
                  <a:pt x="6124" y="1533333"/>
                </a:lnTo>
                <a:lnTo>
                  <a:pt x="23407" y="1574289"/>
                </a:lnTo>
                <a:lnTo>
                  <a:pt x="50215" y="1608988"/>
                </a:lnTo>
                <a:lnTo>
                  <a:pt x="84915" y="1635796"/>
                </a:lnTo>
                <a:lnTo>
                  <a:pt x="125871" y="1653079"/>
                </a:lnTo>
                <a:lnTo>
                  <a:pt x="171450" y="1659204"/>
                </a:lnTo>
                <a:lnTo>
                  <a:pt x="1106817" y="1659204"/>
                </a:lnTo>
                <a:lnTo>
                  <a:pt x="1106817" y="171450"/>
                </a:lnTo>
                <a:lnTo>
                  <a:pt x="1100693" y="125871"/>
                </a:lnTo>
                <a:lnTo>
                  <a:pt x="1083410" y="84915"/>
                </a:lnTo>
                <a:lnTo>
                  <a:pt x="1056601" y="50215"/>
                </a:lnTo>
                <a:lnTo>
                  <a:pt x="1021902" y="23407"/>
                </a:lnTo>
                <a:lnTo>
                  <a:pt x="980946" y="6124"/>
                </a:lnTo>
                <a:lnTo>
                  <a:pt x="935367" y="0"/>
                </a:lnTo>
                <a:close/>
              </a:path>
            </a:pathLst>
          </a:custGeom>
          <a:solidFill>
            <a:srgbClr val="D1D6D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3492500" y="5727191"/>
            <a:ext cx="857885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Silver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Spur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CMYK:</a:t>
            </a:r>
            <a:r>
              <a:rPr dirty="0" sz="800" spc="12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85">
                <a:solidFill>
                  <a:srgbClr val="102D4F"/>
                </a:solidFill>
                <a:latin typeface="Tahoma"/>
                <a:cs typeface="Tahoma"/>
              </a:rPr>
              <a:t>17-</a:t>
            </a:r>
            <a:r>
              <a:rPr dirty="0" sz="800" spc="-105">
                <a:solidFill>
                  <a:srgbClr val="102D4F"/>
                </a:solidFill>
                <a:latin typeface="Tahoma"/>
                <a:cs typeface="Tahoma"/>
              </a:rPr>
              <a:t>11-</a:t>
            </a:r>
            <a:r>
              <a:rPr dirty="0" sz="800" spc="65">
                <a:solidFill>
                  <a:srgbClr val="102D4F"/>
                </a:solidFill>
                <a:latin typeface="Tahoma"/>
                <a:cs typeface="Tahoma"/>
              </a:rPr>
              <a:t>8-</a:t>
            </a:r>
            <a:r>
              <a:rPr dirty="0" sz="800" spc="20">
                <a:solidFill>
                  <a:srgbClr val="102D4F"/>
                </a:solidFill>
                <a:latin typeface="Tahoma"/>
                <a:cs typeface="Tahoma"/>
              </a:rPr>
              <a:t>0</a:t>
            </a:r>
            <a:endParaRPr sz="800">
              <a:latin typeface="Tahoma"/>
              <a:cs typeface="Tahoma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RGB:</a:t>
            </a:r>
            <a:r>
              <a:rPr dirty="0" sz="800" spc="20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209-</a:t>
            </a:r>
            <a:r>
              <a:rPr dirty="0" sz="800" spc="-20">
                <a:solidFill>
                  <a:srgbClr val="102D4F"/>
                </a:solidFill>
                <a:latin typeface="Tahoma"/>
                <a:cs typeface="Tahoma"/>
              </a:rPr>
              <a:t>214-</a:t>
            </a:r>
            <a:r>
              <a:rPr dirty="0" sz="800" spc="-50">
                <a:solidFill>
                  <a:srgbClr val="102D4F"/>
                </a:solidFill>
                <a:latin typeface="Tahoma"/>
                <a:cs typeface="Tahoma"/>
              </a:rPr>
              <a:t>221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 HEX:</a:t>
            </a:r>
            <a:r>
              <a:rPr dirty="0" sz="800" spc="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CFD5DC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7579978" y="4023359"/>
            <a:ext cx="1107440" cy="1659255"/>
          </a:xfrm>
          <a:custGeom>
            <a:avLst/>
            <a:gdLst/>
            <a:ahLst/>
            <a:cxnLst/>
            <a:rect l="l" t="t" r="r" b="b"/>
            <a:pathLst>
              <a:path w="1107440" h="1659254">
                <a:moveTo>
                  <a:pt x="935367" y="0"/>
                </a:moveTo>
                <a:lnTo>
                  <a:pt x="0" y="0"/>
                </a:lnTo>
                <a:lnTo>
                  <a:pt x="0" y="1487754"/>
                </a:lnTo>
                <a:lnTo>
                  <a:pt x="6124" y="1533333"/>
                </a:lnTo>
                <a:lnTo>
                  <a:pt x="23407" y="1574289"/>
                </a:lnTo>
                <a:lnTo>
                  <a:pt x="50215" y="1608988"/>
                </a:lnTo>
                <a:lnTo>
                  <a:pt x="84915" y="1635796"/>
                </a:lnTo>
                <a:lnTo>
                  <a:pt x="125871" y="1653079"/>
                </a:lnTo>
                <a:lnTo>
                  <a:pt x="171450" y="1659204"/>
                </a:lnTo>
                <a:lnTo>
                  <a:pt x="1106817" y="1659204"/>
                </a:lnTo>
                <a:lnTo>
                  <a:pt x="1106817" y="171450"/>
                </a:lnTo>
                <a:lnTo>
                  <a:pt x="1100693" y="125871"/>
                </a:lnTo>
                <a:lnTo>
                  <a:pt x="1083410" y="84915"/>
                </a:lnTo>
                <a:lnTo>
                  <a:pt x="1056601" y="50215"/>
                </a:lnTo>
                <a:lnTo>
                  <a:pt x="1021902" y="23407"/>
                </a:lnTo>
                <a:lnTo>
                  <a:pt x="980946" y="6124"/>
                </a:lnTo>
                <a:lnTo>
                  <a:pt x="935367" y="0"/>
                </a:lnTo>
                <a:close/>
              </a:path>
            </a:pathLst>
          </a:custGeom>
          <a:solidFill>
            <a:srgbClr val="FFC70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7567278" y="5729223"/>
            <a:ext cx="904240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Golden</a:t>
            </a:r>
            <a:r>
              <a:rPr dirty="0" sz="800" spc="4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Prairie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CMYK:</a:t>
            </a:r>
            <a:r>
              <a:rPr dirty="0" sz="800" spc="17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60">
                <a:solidFill>
                  <a:srgbClr val="102D4F"/>
                </a:solidFill>
                <a:latin typeface="Tahoma"/>
                <a:cs typeface="Tahoma"/>
              </a:rPr>
              <a:t>0-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22-100-</a:t>
            </a:r>
            <a:r>
              <a:rPr dirty="0" sz="800" spc="20">
                <a:solidFill>
                  <a:srgbClr val="102D4F"/>
                </a:solidFill>
                <a:latin typeface="Tahoma"/>
                <a:cs typeface="Tahoma"/>
              </a:rPr>
              <a:t>0</a:t>
            </a:r>
            <a:endParaRPr sz="800">
              <a:latin typeface="Tahoma"/>
              <a:cs typeface="Tahoma"/>
            </a:endParaRPr>
          </a:p>
          <a:p>
            <a:pPr marL="12700" marR="139065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RGB:</a:t>
            </a:r>
            <a:r>
              <a:rPr dirty="0" sz="800" spc="12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255-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198-</a:t>
            </a:r>
            <a:r>
              <a:rPr dirty="0" sz="800" spc="20">
                <a:solidFill>
                  <a:srgbClr val="102D4F"/>
                </a:solidFill>
                <a:latin typeface="Tahoma"/>
                <a:cs typeface="Tahoma"/>
              </a:rPr>
              <a:t>0 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HEX: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FFC600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4863283" y="4030979"/>
            <a:ext cx="1107440" cy="1659255"/>
          </a:xfrm>
          <a:custGeom>
            <a:avLst/>
            <a:gdLst/>
            <a:ahLst/>
            <a:cxnLst/>
            <a:rect l="l" t="t" r="r" b="b"/>
            <a:pathLst>
              <a:path w="1107439" h="1659254">
                <a:moveTo>
                  <a:pt x="935367" y="0"/>
                </a:moveTo>
                <a:lnTo>
                  <a:pt x="0" y="0"/>
                </a:lnTo>
                <a:lnTo>
                  <a:pt x="0" y="1487754"/>
                </a:lnTo>
                <a:lnTo>
                  <a:pt x="6124" y="1533333"/>
                </a:lnTo>
                <a:lnTo>
                  <a:pt x="23407" y="1574289"/>
                </a:lnTo>
                <a:lnTo>
                  <a:pt x="50215" y="1608988"/>
                </a:lnTo>
                <a:lnTo>
                  <a:pt x="84915" y="1635796"/>
                </a:lnTo>
                <a:lnTo>
                  <a:pt x="125871" y="1653079"/>
                </a:lnTo>
                <a:lnTo>
                  <a:pt x="171450" y="1659204"/>
                </a:lnTo>
                <a:lnTo>
                  <a:pt x="1106817" y="1659204"/>
                </a:lnTo>
                <a:lnTo>
                  <a:pt x="1106817" y="171450"/>
                </a:lnTo>
                <a:lnTo>
                  <a:pt x="1100693" y="125871"/>
                </a:lnTo>
                <a:lnTo>
                  <a:pt x="1083410" y="84915"/>
                </a:lnTo>
                <a:lnTo>
                  <a:pt x="1056601" y="50215"/>
                </a:lnTo>
                <a:lnTo>
                  <a:pt x="1021902" y="23407"/>
                </a:lnTo>
                <a:lnTo>
                  <a:pt x="980946" y="6124"/>
                </a:lnTo>
                <a:lnTo>
                  <a:pt x="935367" y="0"/>
                </a:lnTo>
                <a:close/>
              </a:path>
            </a:pathLst>
          </a:custGeom>
          <a:solidFill>
            <a:srgbClr val="A3B0B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4850583" y="5727191"/>
            <a:ext cx="878205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30" b="1">
                <a:solidFill>
                  <a:srgbClr val="102D4F"/>
                </a:solidFill>
                <a:latin typeface="Tahoma"/>
                <a:cs typeface="Tahoma"/>
              </a:rPr>
              <a:t>Iron</a:t>
            </a:r>
            <a:r>
              <a:rPr dirty="0" sz="800" spc="-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Horse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CMYK:</a:t>
            </a:r>
            <a:r>
              <a:rPr dirty="0" sz="800" spc="18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37-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24-</a:t>
            </a:r>
            <a:r>
              <a:rPr dirty="0" sz="800" spc="-25">
                <a:solidFill>
                  <a:srgbClr val="102D4F"/>
                </a:solidFill>
                <a:latin typeface="Tahoma"/>
                <a:cs typeface="Tahoma"/>
              </a:rPr>
              <a:t>18-</a:t>
            </a:r>
            <a:r>
              <a:rPr dirty="0" sz="800" spc="20">
                <a:solidFill>
                  <a:srgbClr val="102D4F"/>
                </a:solidFill>
                <a:latin typeface="Tahoma"/>
                <a:cs typeface="Tahoma"/>
              </a:rPr>
              <a:t>0</a:t>
            </a:r>
            <a:endParaRPr sz="800">
              <a:latin typeface="Tahoma"/>
              <a:cs typeface="Tahoma"/>
            </a:endParaRPr>
          </a:p>
          <a:p>
            <a:pPr marL="12700" marR="6096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RGB:</a:t>
            </a:r>
            <a:r>
              <a:rPr dirty="0" sz="800" spc="3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Tahoma"/>
                <a:cs typeface="Tahoma"/>
              </a:rPr>
              <a:t>163-</a:t>
            </a:r>
            <a:r>
              <a:rPr dirty="0" sz="800" spc="-45">
                <a:solidFill>
                  <a:srgbClr val="102D4F"/>
                </a:solidFill>
                <a:latin typeface="Tahoma"/>
                <a:cs typeface="Tahoma"/>
              </a:rPr>
              <a:t>175-</a:t>
            </a:r>
            <a:r>
              <a:rPr dirty="0" sz="800" spc="-30">
                <a:solidFill>
                  <a:srgbClr val="102D4F"/>
                </a:solidFill>
                <a:latin typeface="Tahoma"/>
                <a:cs typeface="Tahoma"/>
              </a:rPr>
              <a:t>189 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HEX:</a:t>
            </a:r>
            <a:r>
              <a:rPr dirty="0" sz="800" spc="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A3AFBD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6221895" y="4030979"/>
            <a:ext cx="1107440" cy="1659255"/>
          </a:xfrm>
          <a:custGeom>
            <a:avLst/>
            <a:gdLst/>
            <a:ahLst/>
            <a:cxnLst/>
            <a:rect l="l" t="t" r="r" b="b"/>
            <a:pathLst>
              <a:path w="1107440" h="1659254">
                <a:moveTo>
                  <a:pt x="935367" y="0"/>
                </a:moveTo>
                <a:lnTo>
                  <a:pt x="0" y="0"/>
                </a:lnTo>
                <a:lnTo>
                  <a:pt x="0" y="1487754"/>
                </a:lnTo>
                <a:lnTo>
                  <a:pt x="6124" y="1533333"/>
                </a:lnTo>
                <a:lnTo>
                  <a:pt x="23407" y="1574289"/>
                </a:lnTo>
                <a:lnTo>
                  <a:pt x="50215" y="1608988"/>
                </a:lnTo>
                <a:lnTo>
                  <a:pt x="84915" y="1635796"/>
                </a:lnTo>
                <a:lnTo>
                  <a:pt x="125871" y="1653079"/>
                </a:lnTo>
                <a:lnTo>
                  <a:pt x="171450" y="1659204"/>
                </a:lnTo>
                <a:lnTo>
                  <a:pt x="1106817" y="1659204"/>
                </a:lnTo>
                <a:lnTo>
                  <a:pt x="1106817" y="171450"/>
                </a:lnTo>
                <a:lnTo>
                  <a:pt x="1100693" y="125871"/>
                </a:lnTo>
                <a:lnTo>
                  <a:pt x="1083410" y="84915"/>
                </a:lnTo>
                <a:lnTo>
                  <a:pt x="1056601" y="50215"/>
                </a:lnTo>
                <a:lnTo>
                  <a:pt x="1021902" y="23407"/>
                </a:lnTo>
                <a:lnTo>
                  <a:pt x="980946" y="6124"/>
                </a:lnTo>
                <a:lnTo>
                  <a:pt x="935367" y="0"/>
                </a:lnTo>
                <a:close/>
              </a:path>
            </a:pathLst>
          </a:custGeom>
          <a:solidFill>
            <a:srgbClr val="0B162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6209195" y="5736844"/>
            <a:ext cx="937260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Texas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Night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Sky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CMYK:</a:t>
            </a:r>
            <a:r>
              <a:rPr dirty="0" sz="800" spc="16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89-77-55-</a:t>
            </a:r>
            <a:r>
              <a:rPr dirty="0" sz="800" spc="-25">
                <a:solidFill>
                  <a:srgbClr val="102D4F"/>
                </a:solidFill>
                <a:latin typeface="Tahoma"/>
                <a:cs typeface="Tahoma"/>
              </a:rPr>
              <a:t>72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RGB:</a:t>
            </a:r>
            <a:r>
              <a:rPr dirty="0" sz="800" spc="9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4-</a:t>
            </a:r>
            <a:r>
              <a:rPr dirty="0" sz="800" spc="50">
                <a:solidFill>
                  <a:srgbClr val="102D4F"/>
                </a:solidFill>
                <a:latin typeface="Tahoma"/>
                <a:cs typeface="Tahoma"/>
              </a:rPr>
              <a:t>20-</a:t>
            </a:r>
            <a:r>
              <a:rPr dirty="0" sz="800" spc="-25">
                <a:solidFill>
                  <a:srgbClr val="102D4F"/>
                </a:solidFill>
                <a:latin typeface="Tahoma"/>
                <a:cs typeface="Tahoma"/>
              </a:rPr>
              <a:t>37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HEX:</a:t>
            </a:r>
            <a:r>
              <a:rPr dirty="0" sz="800" spc="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041425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50165">
              <a:lnSpc>
                <a:spcPts val="969"/>
              </a:lnSpc>
            </a:pPr>
            <a:fld id="{81D60167-4931-47E6-BA6A-407CBD079E47}" type="slidenum">
              <a:rPr dirty="0" spc="-25"/>
              <a:t>10</a:t>
            </a:fld>
            <a:r>
              <a:rPr dirty="0" spc="-25"/>
              <a:t> 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792987" y="2852304"/>
            <a:ext cx="4761230" cy="1782445"/>
            <a:chOff x="792987" y="2852304"/>
            <a:chExt cx="4761230" cy="1782445"/>
          </a:xfrm>
        </p:grpSpPr>
        <p:sp>
          <p:nvSpPr>
            <p:cNvPr id="4" name="object 4" descr=""/>
            <p:cNvSpPr/>
            <p:nvPr/>
          </p:nvSpPr>
          <p:spPr>
            <a:xfrm>
              <a:off x="792988" y="2852304"/>
              <a:ext cx="4761230" cy="1782445"/>
            </a:xfrm>
            <a:custGeom>
              <a:avLst/>
              <a:gdLst/>
              <a:ahLst/>
              <a:cxnLst/>
              <a:rect l="l" t="t" r="r" b="b"/>
              <a:pathLst>
                <a:path w="4761230" h="1782445">
                  <a:moveTo>
                    <a:pt x="4490910" y="0"/>
                  </a:moveTo>
                  <a:lnTo>
                    <a:pt x="0" y="0"/>
                  </a:lnTo>
                  <a:lnTo>
                    <a:pt x="0" y="1511795"/>
                  </a:lnTo>
                  <a:lnTo>
                    <a:pt x="4351" y="1560338"/>
                  </a:lnTo>
                  <a:lnTo>
                    <a:pt x="16896" y="1606028"/>
                  </a:lnTo>
                  <a:lnTo>
                    <a:pt x="36872" y="1648100"/>
                  </a:lnTo>
                  <a:lnTo>
                    <a:pt x="63517" y="1685793"/>
                  </a:lnTo>
                  <a:lnTo>
                    <a:pt x="96067" y="1718343"/>
                  </a:lnTo>
                  <a:lnTo>
                    <a:pt x="133760" y="1744987"/>
                  </a:lnTo>
                  <a:lnTo>
                    <a:pt x="175832" y="1764964"/>
                  </a:lnTo>
                  <a:lnTo>
                    <a:pt x="221522" y="1777509"/>
                  </a:lnTo>
                  <a:lnTo>
                    <a:pt x="270065" y="1781860"/>
                  </a:lnTo>
                  <a:lnTo>
                    <a:pt x="4760976" y="1781860"/>
                  </a:lnTo>
                  <a:lnTo>
                    <a:pt x="4760976" y="270065"/>
                  </a:lnTo>
                  <a:lnTo>
                    <a:pt x="4756624" y="221522"/>
                  </a:lnTo>
                  <a:lnTo>
                    <a:pt x="4744079" y="175832"/>
                  </a:lnTo>
                  <a:lnTo>
                    <a:pt x="4724103" y="133760"/>
                  </a:lnTo>
                  <a:lnTo>
                    <a:pt x="4697458" y="96067"/>
                  </a:lnTo>
                  <a:lnTo>
                    <a:pt x="4664908" y="63517"/>
                  </a:lnTo>
                  <a:lnTo>
                    <a:pt x="4627215" y="36872"/>
                  </a:lnTo>
                  <a:lnTo>
                    <a:pt x="4585143" y="16896"/>
                  </a:lnTo>
                  <a:lnTo>
                    <a:pt x="4539453" y="4351"/>
                  </a:lnTo>
                  <a:lnTo>
                    <a:pt x="4490910" y="0"/>
                  </a:lnTo>
                  <a:close/>
                </a:path>
              </a:pathLst>
            </a:custGeom>
            <a:solidFill>
              <a:srgbClr val="0485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01484" y="3588664"/>
              <a:ext cx="1425575" cy="377825"/>
            </a:xfrm>
            <a:custGeom>
              <a:avLst/>
              <a:gdLst/>
              <a:ahLst/>
              <a:cxnLst/>
              <a:rect l="l" t="t" r="r" b="b"/>
              <a:pathLst>
                <a:path w="1425575" h="377825">
                  <a:moveTo>
                    <a:pt x="8178" y="376301"/>
                  </a:moveTo>
                  <a:lnTo>
                    <a:pt x="7315" y="371106"/>
                  </a:lnTo>
                  <a:lnTo>
                    <a:pt x="3657" y="371576"/>
                  </a:lnTo>
                  <a:lnTo>
                    <a:pt x="0" y="372046"/>
                  </a:lnTo>
                  <a:lnTo>
                    <a:pt x="381" y="377304"/>
                  </a:lnTo>
                  <a:lnTo>
                    <a:pt x="8178" y="376301"/>
                  </a:lnTo>
                  <a:close/>
                </a:path>
                <a:path w="1425575" h="377825">
                  <a:moveTo>
                    <a:pt x="29006" y="373634"/>
                  </a:moveTo>
                  <a:lnTo>
                    <a:pt x="28117" y="368439"/>
                  </a:lnTo>
                  <a:lnTo>
                    <a:pt x="24460" y="368909"/>
                  </a:lnTo>
                  <a:lnTo>
                    <a:pt x="20802" y="369379"/>
                  </a:lnTo>
                  <a:lnTo>
                    <a:pt x="21196" y="374637"/>
                  </a:lnTo>
                  <a:lnTo>
                    <a:pt x="29006" y="373634"/>
                  </a:lnTo>
                  <a:close/>
                </a:path>
                <a:path w="1425575" h="377825">
                  <a:moveTo>
                    <a:pt x="49822" y="370941"/>
                  </a:moveTo>
                  <a:lnTo>
                    <a:pt x="48920" y="365760"/>
                  </a:lnTo>
                  <a:lnTo>
                    <a:pt x="45262" y="366229"/>
                  </a:lnTo>
                  <a:lnTo>
                    <a:pt x="41605" y="366699"/>
                  </a:lnTo>
                  <a:lnTo>
                    <a:pt x="42024" y="371957"/>
                  </a:lnTo>
                  <a:lnTo>
                    <a:pt x="49822" y="370941"/>
                  </a:lnTo>
                  <a:close/>
                </a:path>
                <a:path w="1425575" h="377825">
                  <a:moveTo>
                    <a:pt x="70650" y="368261"/>
                  </a:moveTo>
                  <a:lnTo>
                    <a:pt x="69723" y="363080"/>
                  </a:lnTo>
                  <a:lnTo>
                    <a:pt x="66065" y="363550"/>
                  </a:lnTo>
                  <a:lnTo>
                    <a:pt x="62407" y="364020"/>
                  </a:lnTo>
                  <a:lnTo>
                    <a:pt x="62839" y="369265"/>
                  </a:lnTo>
                  <a:lnTo>
                    <a:pt x="70650" y="368261"/>
                  </a:lnTo>
                  <a:close/>
                </a:path>
                <a:path w="1425575" h="377825">
                  <a:moveTo>
                    <a:pt x="91465" y="365582"/>
                  </a:moveTo>
                  <a:lnTo>
                    <a:pt x="90525" y="360400"/>
                  </a:lnTo>
                  <a:lnTo>
                    <a:pt x="86868" y="360870"/>
                  </a:lnTo>
                  <a:lnTo>
                    <a:pt x="83210" y="361340"/>
                  </a:lnTo>
                  <a:lnTo>
                    <a:pt x="83667" y="366585"/>
                  </a:lnTo>
                  <a:lnTo>
                    <a:pt x="91465" y="365582"/>
                  </a:lnTo>
                  <a:close/>
                </a:path>
                <a:path w="1425575" h="377825">
                  <a:moveTo>
                    <a:pt x="112280" y="362902"/>
                  </a:moveTo>
                  <a:lnTo>
                    <a:pt x="111315" y="357720"/>
                  </a:lnTo>
                  <a:lnTo>
                    <a:pt x="107657" y="358190"/>
                  </a:lnTo>
                  <a:lnTo>
                    <a:pt x="104000" y="358660"/>
                  </a:lnTo>
                  <a:lnTo>
                    <a:pt x="104470" y="363905"/>
                  </a:lnTo>
                  <a:lnTo>
                    <a:pt x="112280" y="362902"/>
                  </a:lnTo>
                  <a:close/>
                </a:path>
                <a:path w="1425575" h="377825">
                  <a:moveTo>
                    <a:pt x="133045" y="359803"/>
                  </a:moveTo>
                  <a:lnTo>
                    <a:pt x="132054" y="354622"/>
                  </a:lnTo>
                  <a:lnTo>
                    <a:pt x="128409" y="355168"/>
                  </a:lnTo>
                  <a:lnTo>
                    <a:pt x="124764" y="355714"/>
                  </a:lnTo>
                  <a:lnTo>
                    <a:pt x="125260" y="360959"/>
                  </a:lnTo>
                  <a:lnTo>
                    <a:pt x="133045" y="359803"/>
                  </a:lnTo>
                  <a:close/>
                </a:path>
                <a:path w="1425575" h="377825">
                  <a:moveTo>
                    <a:pt x="153809" y="356717"/>
                  </a:moveTo>
                  <a:lnTo>
                    <a:pt x="152806" y="351536"/>
                  </a:lnTo>
                  <a:lnTo>
                    <a:pt x="149161" y="352082"/>
                  </a:lnTo>
                  <a:lnTo>
                    <a:pt x="145516" y="352628"/>
                  </a:lnTo>
                  <a:lnTo>
                    <a:pt x="146024" y="357873"/>
                  </a:lnTo>
                  <a:lnTo>
                    <a:pt x="153809" y="356717"/>
                  </a:lnTo>
                  <a:close/>
                </a:path>
                <a:path w="1425575" h="377825">
                  <a:moveTo>
                    <a:pt x="174574" y="353618"/>
                  </a:moveTo>
                  <a:lnTo>
                    <a:pt x="173545" y="348449"/>
                  </a:lnTo>
                  <a:lnTo>
                    <a:pt x="169900" y="348996"/>
                  </a:lnTo>
                  <a:lnTo>
                    <a:pt x="166255" y="349542"/>
                  </a:lnTo>
                  <a:lnTo>
                    <a:pt x="166789" y="354774"/>
                  </a:lnTo>
                  <a:lnTo>
                    <a:pt x="174574" y="353618"/>
                  </a:lnTo>
                  <a:close/>
                </a:path>
                <a:path w="1425575" h="377825">
                  <a:moveTo>
                    <a:pt x="195338" y="350545"/>
                  </a:moveTo>
                  <a:lnTo>
                    <a:pt x="194297" y="345376"/>
                  </a:lnTo>
                  <a:lnTo>
                    <a:pt x="190652" y="345922"/>
                  </a:lnTo>
                  <a:lnTo>
                    <a:pt x="187007" y="346468"/>
                  </a:lnTo>
                  <a:lnTo>
                    <a:pt x="187566" y="351701"/>
                  </a:lnTo>
                  <a:lnTo>
                    <a:pt x="195338" y="350545"/>
                  </a:lnTo>
                  <a:close/>
                </a:path>
                <a:path w="1425575" h="377825">
                  <a:moveTo>
                    <a:pt x="216103" y="347446"/>
                  </a:moveTo>
                  <a:lnTo>
                    <a:pt x="215036" y="342277"/>
                  </a:lnTo>
                  <a:lnTo>
                    <a:pt x="211391" y="342823"/>
                  </a:lnTo>
                  <a:lnTo>
                    <a:pt x="207746" y="343369"/>
                  </a:lnTo>
                  <a:lnTo>
                    <a:pt x="208318" y="348602"/>
                  </a:lnTo>
                  <a:lnTo>
                    <a:pt x="216103" y="347446"/>
                  </a:lnTo>
                  <a:close/>
                </a:path>
                <a:path w="1425575" h="377825">
                  <a:moveTo>
                    <a:pt x="236816" y="344004"/>
                  </a:moveTo>
                  <a:lnTo>
                    <a:pt x="235724" y="338848"/>
                  </a:lnTo>
                  <a:lnTo>
                    <a:pt x="232092" y="339458"/>
                  </a:lnTo>
                  <a:lnTo>
                    <a:pt x="228460" y="340067"/>
                  </a:lnTo>
                  <a:lnTo>
                    <a:pt x="229057" y="345313"/>
                  </a:lnTo>
                  <a:lnTo>
                    <a:pt x="236816" y="344004"/>
                  </a:lnTo>
                  <a:close/>
                </a:path>
                <a:path w="1425575" h="377825">
                  <a:moveTo>
                    <a:pt x="257505" y="340512"/>
                  </a:moveTo>
                  <a:lnTo>
                    <a:pt x="256400" y="335368"/>
                  </a:lnTo>
                  <a:lnTo>
                    <a:pt x="252768" y="335978"/>
                  </a:lnTo>
                  <a:lnTo>
                    <a:pt x="249135" y="336588"/>
                  </a:lnTo>
                  <a:lnTo>
                    <a:pt x="249745" y="341820"/>
                  </a:lnTo>
                  <a:lnTo>
                    <a:pt x="257505" y="340512"/>
                  </a:lnTo>
                  <a:close/>
                </a:path>
                <a:path w="1425575" h="377825">
                  <a:moveTo>
                    <a:pt x="278218" y="337019"/>
                  </a:moveTo>
                  <a:lnTo>
                    <a:pt x="277088" y="331876"/>
                  </a:lnTo>
                  <a:lnTo>
                    <a:pt x="273456" y="332486"/>
                  </a:lnTo>
                  <a:lnTo>
                    <a:pt x="269824" y="333095"/>
                  </a:lnTo>
                  <a:lnTo>
                    <a:pt x="270459" y="338328"/>
                  </a:lnTo>
                  <a:lnTo>
                    <a:pt x="278218" y="337019"/>
                  </a:lnTo>
                  <a:close/>
                </a:path>
                <a:path w="1425575" h="377825">
                  <a:moveTo>
                    <a:pt x="298907" y="333527"/>
                  </a:moveTo>
                  <a:lnTo>
                    <a:pt x="297764" y="328383"/>
                  </a:lnTo>
                  <a:lnTo>
                    <a:pt x="294132" y="328993"/>
                  </a:lnTo>
                  <a:lnTo>
                    <a:pt x="290499" y="329603"/>
                  </a:lnTo>
                  <a:lnTo>
                    <a:pt x="291147" y="334835"/>
                  </a:lnTo>
                  <a:lnTo>
                    <a:pt x="298907" y="333527"/>
                  </a:lnTo>
                  <a:close/>
                </a:path>
                <a:path w="1425575" h="377825">
                  <a:moveTo>
                    <a:pt x="319608" y="330022"/>
                  </a:moveTo>
                  <a:lnTo>
                    <a:pt x="318439" y="324891"/>
                  </a:lnTo>
                  <a:lnTo>
                    <a:pt x="314807" y="325501"/>
                  </a:lnTo>
                  <a:lnTo>
                    <a:pt x="311175" y="326110"/>
                  </a:lnTo>
                  <a:lnTo>
                    <a:pt x="311848" y="331343"/>
                  </a:lnTo>
                  <a:lnTo>
                    <a:pt x="319608" y="330022"/>
                  </a:lnTo>
                  <a:close/>
                </a:path>
                <a:path w="1425575" h="377825">
                  <a:moveTo>
                    <a:pt x="340245" y="326186"/>
                  </a:moveTo>
                  <a:lnTo>
                    <a:pt x="339064" y="321056"/>
                  </a:lnTo>
                  <a:lnTo>
                    <a:pt x="335445" y="321741"/>
                  </a:lnTo>
                  <a:lnTo>
                    <a:pt x="331825" y="322427"/>
                  </a:lnTo>
                  <a:lnTo>
                    <a:pt x="332524" y="327647"/>
                  </a:lnTo>
                  <a:lnTo>
                    <a:pt x="340245" y="326186"/>
                  </a:lnTo>
                  <a:close/>
                </a:path>
                <a:path w="1425575" h="377825">
                  <a:moveTo>
                    <a:pt x="360883" y="322300"/>
                  </a:moveTo>
                  <a:lnTo>
                    <a:pt x="359676" y="317169"/>
                  </a:lnTo>
                  <a:lnTo>
                    <a:pt x="356057" y="317855"/>
                  </a:lnTo>
                  <a:lnTo>
                    <a:pt x="352437" y="318541"/>
                  </a:lnTo>
                  <a:lnTo>
                    <a:pt x="353148" y="323761"/>
                  </a:lnTo>
                  <a:lnTo>
                    <a:pt x="360883" y="322300"/>
                  </a:lnTo>
                  <a:close/>
                </a:path>
                <a:path w="1425575" h="377825">
                  <a:moveTo>
                    <a:pt x="381508" y="318401"/>
                  </a:moveTo>
                  <a:lnTo>
                    <a:pt x="380276" y="313270"/>
                  </a:lnTo>
                  <a:lnTo>
                    <a:pt x="376656" y="313956"/>
                  </a:lnTo>
                  <a:lnTo>
                    <a:pt x="373037" y="314642"/>
                  </a:lnTo>
                  <a:lnTo>
                    <a:pt x="373773" y="319862"/>
                  </a:lnTo>
                  <a:lnTo>
                    <a:pt x="381508" y="318401"/>
                  </a:lnTo>
                  <a:close/>
                </a:path>
                <a:path w="1425575" h="377825">
                  <a:moveTo>
                    <a:pt x="402132" y="314502"/>
                  </a:moveTo>
                  <a:lnTo>
                    <a:pt x="400888" y="309384"/>
                  </a:lnTo>
                  <a:lnTo>
                    <a:pt x="397268" y="310070"/>
                  </a:lnTo>
                  <a:lnTo>
                    <a:pt x="393649" y="310756"/>
                  </a:lnTo>
                  <a:lnTo>
                    <a:pt x="394411" y="315963"/>
                  </a:lnTo>
                  <a:lnTo>
                    <a:pt x="402132" y="314502"/>
                  </a:lnTo>
                  <a:close/>
                </a:path>
                <a:path w="1425575" h="377825">
                  <a:moveTo>
                    <a:pt x="422757" y="310603"/>
                  </a:moveTo>
                  <a:lnTo>
                    <a:pt x="421487" y="305485"/>
                  </a:lnTo>
                  <a:lnTo>
                    <a:pt x="417868" y="306171"/>
                  </a:lnTo>
                  <a:lnTo>
                    <a:pt x="414248" y="306857"/>
                  </a:lnTo>
                  <a:lnTo>
                    <a:pt x="415023" y="312064"/>
                  </a:lnTo>
                  <a:lnTo>
                    <a:pt x="422757" y="310603"/>
                  </a:lnTo>
                  <a:close/>
                </a:path>
                <a:path w="1425575" h="377825">
                  <a:moveTo>
                    <a:pt x="443306" y="306324"/>
                  </a:moveTo>
                  <a:lnTo>
                    <a:pt x="442023" y="301218"/>
                  </a:lnTo>
                  <a:lnTo>
                    <a:pt x="438416" y="301967"/>
                  </a:lnTo>
                  <a:lnTo>
                    <a:pt x="434809" y="302717"/>
                  </a:lnTo>
                  <a:lnTo>
                    <a:pt x="435610" y="307924"/>
                  </a:lnTo>
                  <a:lnTo>
                    <a:pt x="443306" y="306324"/>
                  </a:lnTo>
                  <a:close/>
                </a:path>
                <a:path w="1425575" h="377825">
                  <a:moveTo>
                    <a:pt x="463867" y="302031"/>
                  </a:moveTo>
                  <a:lnTo>
                    <a:pt x="462559" y="296926"/>
                  </a:lnTo>
                  <a:lnTo>
                    <a:pt x="458952" y="297675"/>
                  </a:lnTo>
                  <a:lnTo>
                    <a:pt x="455345" y="298424"/>
                  </a:lnTo>
                  <a:lnTo>
                    <a:pt x="456171" y="303631"/>
                  </a:lnTo>
                  <a:lnTo>
                    <a:pt x="463867" y="302031"/>
                  </a:lnTo>
                  <a:close/>
                </a:path>
                <a:path w="1425575" h="377825">
                  <a:moveTo>
                    <a:pt x="484416" y="297738"/>
                  </a:moveTo>
                  <a:lnTo>
                    <a:pt x="483082" y="292646"/>
                  </a:lnTo>
                  <a:lnTo>
                    <a:pt x="479475" y="293395"/>
                  </a:lnTo>
                  <a:lnTo>
                    <a:pt x="475869" y="294144"/>
                  </a:lnTo>
                  <a:lnTo>
                    <a:pt x="476707" y="299351"/>
                  </a:lnTo>
                  <a:lnTo>
                    <a:pt x="484416" y="297738"/>
                  </a:lnTo>
                  <a:close/>
                </a:path>
                <a:path w="1425575" h="377825">
                  <a:moveTo>
                    <a:pt x="504952" y="293446"/>
                  </a:moveTo>
                  <a:lnTo>
                    <a:pt x="503605" y="288353"/>
                  </a:lnTo>
                  <a:lnTo>
                    <a:pt x="499999" y="289102"/>
                  </a:lnTo>
                  <a:lnTo>
                    <a:pt x="496392" y="289852"/>
                  </a:lnTo>
                  <a:lnTo>
                    <a:pt x="497255" y="295059"/>
                  </a:lnTo>
                  <a:lnTo>
                    <a:pt x="504952" y="293446"/>
                  </a:lnTo>
                  <a:close/>
                </a:path>
                <a:path w="1425575" h="377825">
                  <a:moveTo>
                    <a:pt x="525500" y="289064"/>
                  </a:moveTo>
                  <a:lnTo>
                    <a:pt x="524129" y="283972"/>
                  </a:lnTo>
                  <a:lnTo>
                    <a:pt x="520534" y="284797"/>
                  </a:lnTo>
                  <a:lnTo>
                    <a:pt x="516928" y="285584"/>
                  </a:lnTo>
                  <a:lnTo>
                    <a:pt x="517817" y="290766"/>
                  </a:lnTo>
                  <a:lnTo>
                    <a:pt x="521665" y="289941"/>
                  </a:lnTo>
                  <a:lnTo>
                    <a:pt x="525500" y="289064"/>
                  </a:lnTo>
                  <a:close/>
                </a:path>
                <a:path w="1425575" h="377825">
                  <a:moveTo>
                    <a:pt x="545947" y="284378"/>
                  </a:moveTo>
                  <a:lnTo>
                    <a:pt x="544563" y="279298"/>
                  </a:lnTo>
                  <a:lnTo>
                    <a:pt x="540969" y="280123"/>
                  </a:lnTo>
                  <a:lnTo>
                    <a:pt x="537375" y="280949"/>
                  </a:lnTo>
                  <a:lnTo>
                    <a:pt x="538276" y="286131"/>
                  </a:lnTo>
                  <a:lnTo>
                    <a:pt x="545947" y="284378"/>
                  </a:lnTo>
                  <a:close/>
                </a:path>
                <a:path w="1425575" h="377825">
                  <a:moveTo>
                    <a:pt x="566420" y="279692"/>
                  </a:moveTo>
                  <a:lnTo>
                    <a:pt x="565010" y="274612"/>
                  </a:lnTo>
                  <a:lnTo>
                    <a:pt x="561416" y="275437"/>
                  </a:lnTo>
                  <a:lnTo>
                    <a:pt x="557822" y="276263"/>
                  </a:lnTo>
                  <a:lnTo>
                    <a:pt x="558749" y="281444"/>
                  </a:lnTo>
                  <a:lnTo>
                    <a:pt x="566420" y="279692"/>
                  </a:lnTo>
                  <a:close/>
                </a:path>
                <a:path w="1425575" h="377825">
                  <a:moveTo>
                    <a:pt x="586892" y="275018"/>
                  </a:moveTo>
                  <a:lnTo>
                    <a:pt x="585457" y="269938"/>
                  </a:lnTo>
                  <a:lnTo>
                    <a:pt x="581863" y="270764"/>
                  </a:lnTo>
                  <a:lnTo>
                    <a:pt x="578269" y="271589"/>
                  </a:lnTo>
                  <a:lnTo>
                    <a:pt x="579221" y="276771"/>
                  </a:lnTo>
                  <a:lnTo>
                    <a:pt x="586892" y="275018"/>
                  </a:lnTo>
                  <a:close/>
                </a:path>
                <a:path w="1425575" h="377825">
                  <a:moveTo>
                    <a:pt x="607339" y="270332"/>
                  </a:moveTo>
                  <a:lnTo>
                    <a:pt x="605891" y="265264"/>
                  </a:lnTo>
                  <a:lnTo>
                    <a:pt x="602297" y="266090"/>
                  </a:lnTo>
                  <a:lnTo>
                    <a:pt x="598703" y="266915"/>
                  </a:lnTo>
                  <a:lnTo>
                    <a:pt x="599668" y="272084"/>
                  </a:lnTo>
                  <a:lnTo>
                    <a:pt x="607339" y="270332"/>
                  </a:lnTo>
                  <a:close/>
                </a:path>
                <a:path w="1425575" h="377825">
                  <a:moveTo>
                    <a:pt x="627761" y="265417"/>
                  </a:moveTo>
                  <a:lnTo>
                    <a:pt x="626287" y="260362"/>
                  </a:lnTo>
                  <a:lnTo>
                    <a:pt x="622706" y="261251"/>
                  </a:lnTo>
                  <a:lnTo>
                    <a:pt x="619125" y="262140"/>
                  </a:lnTo>
                  <a:lnTo>
                    <a:pt x="620115" y="267322"/>
                  </a:lnTo>
                  <a:lnTo>
                    <a:pt x="627761" y="265417"/>
                  </a:lnTo>
                  <a:close/>
                </a:path>
                <a:path w="1425575" h="377825">
                  <a:moveTo>
                    <a:pt x="648131" y="260362"/>
                  </a:moveTo>
                  <a:lnTo>
                    <a:pt x="646645" y="255308"/>
                  </a:lnTo>
                  <a:lnTo>
                    <a:pt x="643064" y="256197"/>
                  </a:lnTo>
                  <a:lnTo>
                    <a:pt x="639483" y="257086"/>
                  </a:lnTo>
                  <a:lnTo>
                    <a:pt x="640499" y="262255"/>
                  </a:lnTo>
                  <a:lnTo>
                    <a:pt x="648131" y="260362"/>
                  </a:lnTo>
                  <a:close/>
                </a:path>
                <a:path w="1425575" h="377825">
                  <a:moveTo>
                    <a:pt x="668502" y="255282"/>
                  </a:moveTo>
                  <a:lnTo>
                    <a:pt x="666991" y="250240"/>
                  </a:lnTo>
                  <a:lnTo>
                    <a:pt x="663409" y="251129"/>
                  </a:lnTo>
                  <a:lnTo>
                    <a:pt x="659828" y="252018"/>
                  </a:lnTo>
                  <a:lnTo>
                    <a:pt x="660869" y="257187"/>
                  </a:lnTo>
                  <a:lnTo>
                    <a:pt x="668502" y="255282"/>
                  </a:lnTo>
                  <a:close/>
                </a:path>
                <a:path w="1425575" h="377825">
                  <a:moveTo>
                    <a:pt x="688873" y="250228"/>
                  </a:moveTo>
                  <a:lnTo>
                    <a:pt x="687349" y="245186"/>
                  </a:lnTo>
                  <a:lnTo>
                    <a:pt x="683768" y="246075"/>
                  </a:lnTo>
                  <a:lnTo>
                    <a:pt x="680186" y="246964"/>
                  </a:lnTo>
                  <a:lnTo>
                    <a:pt x="681240" y="252120"/>
                  </a:lnTo>
                  <a:lnTo>
                    <a:pt x="688873" y="250228"/>
                  </a:lnTo>
                  <a:close/>
                </a:path>
                <a:path w="1425575" h="377825">
                  <a:moveTo>
                    <a:pt x="709244" y="245148"/>
                  </a:moveTo>
                  <a:lnTo>
                    <a:pt x="707694" y="240118"/>
                  </a:lnTo>
                  <a:lnTo>
                    <a:pt x="704113" y="241007"/>
                  </a:lnTo>
                  <a:lnTo>
                    <a:pt x="700532" y="241896"/>
                  </a:lnTo>
                  <a:lnTo>
                    <a:pt x="701611" y="247053"/>
                  </a:lnTo>
                  <a:lnTo>
                    <a:pt x="709244" y="245148"/>
                  </a:lnTo>
                  <a:close/>
                </a:path>
                <a:path w="1425575" h="377825">
                  <a:moveTo>
                    <a:pt x="729513" y="239699"/>
                  </a:moveTo>
                  <a:lnTo>
                    <a:pt x="727938" y="234670"/>
                  </a:lnTo>
                  <a:lnTo>
                    <a:pt x="724382" y="235623"/>
                  </a:lnTo>
                  <a:lnTo>
                    <a:pt x="720826" y="236575"/>
                  </a:lnTo>
                  <a:lnTo>
                    <a:pt x="721918" y="241731"/>
                  </a:lnTo>
                  <a:lnTo>
                    <a:pt x="729513" y="239699"/>
                  </a:lnTo>
                  <a:close/>
                </a:path>
                <a:path w="1425575" h="377825">
                  <a:moveTo>
                    <a:pt x="749795" y="234264"/>
                  </a:moveTo>
                  <a:lnTo>
                    <a:pt x="748195" y="229247"/>
                  </a:lnTo>
                  <a:lnTo>
                    <a:pt x="744639" y="230200"/>
                  </a:lnTo>
                  <a:lnTo>
                    <a:pt x="741083" y="231152"/>
                  </a:lnTo>
                  <a:lnTo>
                    <a:pt x="742200" y="236308"/>
                  </a:lnTo>
                  <a:lnTo>
                    <a:pt x="749795" y="234264"/>
                  </a:lnTo>
                  <a:close/>
                </a:path>
                <a:path w="1425575" h="377825">
                  <a:moveTo>
                    <a:pt x="770077" y="228828"/>
                  </a:moveTo>
                  <a:lnTo>
                    <a:pt x="768451" y="223812"/>
                  </a:lnTo>
                  <a:lnTo>
                    <a:pt x="764895" y="224764"/>
                  </a:lnTo>
                  <a:lnTo>
                    <a:pt x="761339" y="225717"/>
                  </a:lnTo>
                  <a:lnTo>
                    <a:pt x="762469" y="230860"/>
                  </a:lnTo>
                  <a:lnTo>
                    <a:pt x="770077" y="228828"/>
                  </a:lnTo>
                  <a:close/>
                </a:path>
                <a:path w="1425575" h="377825">
                  <a:moveTo>
                    <a:pt x="790346" y="223380"/>
                  </a:moveTo>
                  <a:lnTo>
                    <a:pt x="788708" y="218376"/>
                  </a:lnTo>
                  <a:lnTo>
                    <a:pt x="785152" y="219329"/>
                  </a:lnTo>
                  <a:lnTo>
                    <a:pt x="781596" y="220281"/>
                  </a:lnTo>
                  <a:lnTo>
                    <a:pt x="782751" y="225425"/>
                  </a:lnTo>
                  <a:lnTo>
                    <a:pt x="790346" y="223380"/>
                  </a:lnTo>
                  <a:close/>
                </a:path>
                <a:path w="1425575" h="377825">
                  <a:moveTo>
                    <a:pt x="810552" y="217728"/>
                  </a:moveTo>
                  <a:lnTo>
                    <a:pt x="808901" y="212725"/>
                  </a:lnTo>
                  <a:lnTo>
                    <a:pt x="805357" y="213741"/>
                  </a:lnTo>
                  <a:lnTo>
                    <a:pt x="801814" y="214757"/>
                  </a:lnTo>
                  <a:lnTo>
                    <a:pt x="802995" y="219900"/>
                  </a:lnTo>
                  <a:lnTo>
                    <a:pt x="810552" y="217728"/>
                  </a:lnTo>
                  <a:close/>
                </a:path>
                <a:path w="1425575" h="377825">
                  <a:moveTo>
                    <a:pt x="830745" y="211912"/>
                  </a:moveTo>
                  <a:lnTo>
                    <a:pt x="829068" y="206921"/>
                  </a:lnTo>
                  <a:lnTo>
                    <a:pt x="825525" y="207937"/>
                  </a:lnTo>
                  <a:lnTo>
                    <a:pt x="821982" y="208953"/>
                  </a:lnTo>
                  <a:lnTo>
                    <a:pt x="823188" y="214083"/>
                  </a:lnTo>
                  <a:lnTo>
                    <a:pt x="830745" y="211912"/>
                  </a:lnTo>
                  <a:close/>
                </a:path>
                <a:path w="1425575" h="377825">
                  <a:moveTo>
                    <a:pt x="850925" y="206108"/>
                  </a:moveTo>
                  <a:lnTo>
                    <a:pt x="849223" y="201129"/>
                  </a:lnTo>
                  <a:lnTo>
                    <a:pt x="845680" y="202145"/>
                  </a:lnTo>
                  <a:lnTo>
                    <a:pt x="842137" y="203161"/>
                  </a:lnTo>
                  <a:lnTo>
                    <a:pt x="843356" y="208292"/>
                  </a:lnTo>
                  <a:lnTo>
                    <a:pt x="850925" y="206108"/>
                  </a:lnTo>
                  <a:close/>
                </a:path>
                <a:path w="1425575" h="377825">
                  <a:moveTo>
                    <a:pt x="871093" y="200317"/>
                  </a:moveTo>
                  <a:lnTo>
                    <a:pt x="869378" y="195338"/>
                  </a:lnTo>
                  <a:lnTo>
                    <a:pt x="865835" y="196354"/>
                  </a:lnTo>
                  <a:lnTo>
                    <a:pt x="862291" y="197370"/>
                  </a:lnTo>
                  <a:lnTo>
                    <a:pt x="863536" y="202488"/>
                  </a:lnTo>
                  <a:lnTo>
                    <a:pt x="871093" y="200317"/>
                  </a:lnTo>
                  <a:close/>
                </a:path>
                <a:path w="1425575" h="377825">
                  <a:moveTo>
                    <a:pt x="891235" y="194398"/>
                  </a:moveTo>
                  <a:lnTo>
                    <a:pt x="889508" y="189433"/>
                  </a:lnTo>
                  <a:lnTo>
                    <a:pt x="885977" y="190512"/>
                  </a:lnTo>
                  <a:lnTo>
                    <a:pt x="882446" y="191592"/>
                  </a:lnTo>
                  <a:lnTo>
                    <a:pt x="883716" y="196710"/>
                  </a:lnTo>
                  <a:lnTo>
                    <a:pt x="891235" y="194398"/>
                  </a:lnTo>
                  <a:close/>
                </a:path>
                <a:path w="1425575" h="377825">
                  <a:moveTo>
                    <a:pt x="911313" y="188264"/>
                  </a:moveTo>
                  <a:lnTo>
                    <a:pt x="909561" y="183299"/>
                  </a:lnTo>
                  <a:lnTo>
                    <a:pt x="906030" y="184378"/>
                  </a:lnTo>
                  <a:lnTo>
                    <a:pt x="902500" y="185458"/>
                  </a:lnTo>
                  <a:lnTo>
                    <a:pt x="903795" y="190563"/>
                  </a:lnTo>
                  <a:lnTo>
                    <a:pt x="911313" y="188264"/>
                  </a:lnTo>
                  <a:close/>
                </a:path>
                <a:path w="1425575" h="377825">
                  <a:moveTo>
                    <a:pt x="931392" y="182130"/>
                  </a:moveTo>
                  <a:lnTo>
                    <a:pt x="929614" y="177165"/>
                  </a:lnTo>
                  <a:lnTo>
                    <a:pt x="926084" y="178244"/>
                  </a:lnTo>
                  <a:lnTo>
                    <a:pt x="922553" y="179324"/>
                  </a:lnTo>
                  <a:lnTo>
                    <a:pt x="923861" y="184429"/>
                  </a:lnTo>
                  <a:lnTo>
                    <a:pt x="931392" y="182130"/>
                  </a:lnTo>
                  <a:close/>
                </a:path>
                <a:path w="1425575" h="377825">
                  <a:moveTo>
                    <a:pt x="951458" y="175971"/>
                  </a:moveTo>
                  <a:lnTo>
                    <a:pt x="949667" y="171018"/>
                  </a:lnTo>
                  <a:lnTo>
                    <a:pt x="946137" y="172097"/>
                  </a:lnTo>
                  <a:lnTo>
                    <a:pt x="942606" y="173177"/>
                  </a:lnTo>
                  <a:lnTo>
                    <a:pt x="943940" y="178269"/>
                  </a:lnTo>
                  <a:lnTo>
                    <a:pt x="951458" y="175971"/>
                  </a:lnTo>
                  <a:close/>
                </a:path>
                <a:path w="1425575" h="377825">
                  <a:moveTo>
                    <a:pt x="971524" y="169811"/>
                  </a:moveTo>
                  <a:lnTo>
                    <a:pt x="969708" y="164858"/>
                  </a:lnTo>
                  <a:lnTo>
                    <a:pt x="966190" y="165963"/>
                  </a:lnTo>
                  <a:lnTo>
                    <a:pt x="962660" y="167043"/>
                  </a:lnTo>
                  <a:lnTo>
                    <a:pt x="964006" y="172135"/>
                  </a:lnTo>
                  <a:lnTo>
                    <a:pt x="967778" y="170980"/>
                  </a:lnTo>
                  <a:lnTo>
                    <a:pt x="971524" y="169811"/>
                  </a:lnTo>
                  <a:close/>
                </a:path>
                <a:path w="1425575" h="377825">
                  <a:moveTo>
                    <a:pt x="991489" y="163309"/>
                  </a:moveTo>
                  <a:lnTo>
                    <a:pt x="989647" y="158369"/>
                  </a:lnTo>
                  <a:lnTo>
                    <a:pt x="986142" y="159512"/>
                  </a:lnTo>
                  <a:lnTo>
                    <a:pt x="982637" y="160655"/>
                  </a:lnTo>
                  <a:lnTo>
                    <a:pt x="983996" y="165735"/>
                  </a:lnTo>
                  <a:lnTo>
                    <a:pt x="991489" y="163309"/>
                  </a:lnTo>
                  <a:close/>
                </a:path>
                <a:path w="1425575" h="377825">
                  <a:moveTo>
                    <a:pt x="1011453" y="156845"/>
                  </a:moveTo>
                  <a:lnTo>
                    <a:pt x="1009599" y="151904"/>
                  </a:lnTo>
                  <a:lnTo>
                    <a:pt x="1006094" y="153047"/>
                  </a:lnTo>
                  <a:lnTo>
                    <a:pt x="1002588" y="154190"/>
                  </a:lnTo>
                  <a:lnTo>
                    <a:pt x="1003973" y="159270"/>
                  </a:lnTo>
                  <a:lnTo>
                    <a:pt x="1011453" y="156845"/>
                  </a:lnTo>
                  <a:close/>
                </a:path>
                <a:path w="1425575" h="377825">
                  <a:moveTo>
                    <a:pt x="1031430" y="150355"/>
                  </a:moveTo>
                  <a:lnTo>
                    <a:pt x="1029550" y="145427"/>
                  </a:lnTo>
                  <a:lnTo>
                    <a:pt x="1026045" y="146570"/>
                  </a:lnTo>
                  <a:lnTo>
                    <a:pt x="1022540" y="147713"/>
                  </a:lnTo>
                  <a:lnTo>
                    <a:pt x="1023950" y="152781"/>
                  </a:lnTo>
                  <a:lnTo>
                    <a:pt x="1031430" y="150355"/>
                  </a:lnTo>
                  <a:close/>
                </a:path>
                <a:path w="1425575" h="377825">
                  <a:moveTo>
                    <a:pt x="1051382" y="143891"/>
                  </a:moveTo>
                  <a:lnTo>
                    <a:pt x="1049489" y="138963"/>
                  </a:lnTo>
                  <a:lnTo>
                    <a:pt x="1045984" y="140106"/>
                  </a:lnTo>
                  <a:lnTo>
                    <a:pt x="1042479" y="141249"/>
                  </a:lnTo>
                  <a:lnTo>
                    <a:pt x="1043901" y="146316"/>
                  </a:lnTo>
                  <a:lnTo>
                    <a:pt x="1051382" y="143891"/>
                  </a:lnTo>
                  <a:close/>
                </a:path>
                <a:path w="1425575" h="377825">
                  <a:moveTo>
                    <a:pt x="1071257" y="137083"/>
                  </a:moveTo>
                  <a:lnTo>
                    <a:pt x="1069352" y="132181"/>
                  </a:lnTo>
                  <a:lnTo>
                    <a:pt x="1065860" y="133375"/>
                  </a:lnTo>
                  <a:lnTo>
                    <a:pt x="1062367" y="134569"/>
                  </a:lnTo>
                  <a:lnTo>
                    <a:pt x="1063815" y="139636"/>
                  </a:lnTo>
                  <a:lnTo>
                    <a:pt x="1071257" y="137083"/>
                  </a:lnTo>
                  <a:close/>
                </a:path>
                <a:path w="1425575" h="377825">
                  <a:moveTo>
                    <a:pt x="1091120" y="130302"/>
                  </a:moveTo>
                  <a:lnTo>
                    <a:pt x="1089190" y="125399"/>
                  </a:lnTo>
                  <a:lnTo>
                    <a:pt x="1085697" y="126593"/>
                  </a:lnTo>
                  <a:lnTo>
                    <a:pt x="1082205" y="127787"/>
                  </a:lnTo>
                  <a:lnTo>
                    <a:pt x="1083678" y="132842"/>
                  </a:lnTo>
                  <a:lnTo>
                    <a:pt x="1091120" y="130302"/>
                  </a:lnTo>
                  <a:close/>
                </a:path>
                <a:path w="1425575" h="377825">
                  <a:moveTo>
                    <a:pt x="1110983" y="123507"/>
                  </a:moveTo>
                  <a:lnTo>
                    <a:pt x="1109040" y="118618"/>
                  </a:lnTo>
                  <a:lnTo>
                    <a:pt x="1105547" y="119811"/>
                  </a:lnTo>
                  <a:lnTo>
                    <a:pt x="1102055" y="121005"/>
                  </a:lnTo>
                  <a:lnTo>
                    <a:pt x="1103541" y="126060"/>
                  </a:lnTo>
                  <a:lnTo>
                    <a:pt x="1110983" y="123507"/>
                  </a:lnTo>
                  <a:close/>
                </a:path>
                <a:path w="1425575" h="377825">
                  <a:moveTo>
                    <a:pt x="1130846" y="116713"/>
                  </a:moveTo>
                  <a:lnTo>
                    <a:pt x="1128877" y="111823"/>
                  </a:lnTo>
                  <a:lnTo>
                    <a:pt x="1125385" y="113017"/>
                  </a:lnTo>
                  <a:lnTo>
                    <a:pt x="1121892" y="114211"/>
                  </a:lnTo>
                  <a:lnTo>
                    <a:pt x="1123403" y="119253"/>
                  </a:lnTo>
                  <a:lnTo>
                    <a:pt x="1130846" y="116713"/>
                  </a:lnTo>
                  <a:close/>
                </a:path>
                <a:path w="1425575" h="377825">
                  <a:moveTo>
                    <a:pt x="1150620" y="109639"/>
                  </a:moveTo>
                  <a:lnTo>
                    <a:pt x="1148626" y="104762"/>
                  </a:lnTo>
                  <a:lnTo>
                    <a:pt x="1145159" y="106006"/>
                  </a:lnTo>
                  <a:lnTo>
                    <a:pt x="1141691" y="107251"/>
                  </a:lnTo>
                  <a:lnTo>
                    <a:pt x="1143215" y="112293"/>
                  </a:lnTo>
                  <a:lnTo>
                    <a:pt x="1150620" y="109639"/>
                  </a:lnTo>
                  <a:close/>
                </a:path>
                <a:path w="1425575" h="377825">
                  <a:moveTo>
                    <a:pt x="1170368" y="102552"/>
                  </a:moveTo>
                  <a:lnTo>
                    <a:pt x="1168361" y="97688"/>
                  </a:lnTo>
                  <a:lnTo>
                    <a:pt x="1164894" y="98933"/>
                  </a:lnTo>
                  <a:lnTo>
                    <a:pt x="1161427" y="100177"/>
                  </a:lnTo>
                  <a:lnTo>
                    <a:pt x="1162964" y="105219"/>
                  </a:lnTo>
                  <a:lnTo>
                    <a:pt x="1170368" y="102552"/>
                  </a:lnTo>
                  <a:close/>
                </a:path>
                <a:path w="1425575" h="377825">
                  <a:moveTo>
                    <a:pt x="1190129" y="95465"/>
                  </a:moveTo>
                  <a:lnTo>
                    <a:pt x="1188097" y="90601"/>
                  </a:lnTo>
                  <a:lnTo>
                    <a:pt x="1184630" y="91846"/>
                  </a:lnTo>
                  <a:lnTo>
                    <a:pt x="1181163" y="93091"/>
                  </a:lnTo>
                  <a:lnTo>
                    <a:pt x="1182712" y="98120"/>
                  </a:lnTo>
                  <a:lnTo>
                    <a:pt x="1190129" y="95465"/>
                  </a:lnTo>
                  <a:close/>
                </a:path>
                <a:path w="1425575" h="377825">
                  <a:moveTo>
                    <a:pt x="1209890" y="88379"/>
                  </a:moveTo>
                  <a:lnTo>
                    <a:pt x="1207846" y="83515"/>
                  </a:lnTo>
                  <a:lnTo>
                    <a:pt x="1204379" y="84759"/>
                  </a:lnTo>
                  <a:lnTo>
                    <a:pt x="1200912" y="86004"/>
                  </a:lnTo>
                  <a:lnTo>
                    <a:pt x="1202486" y="91033"/>
                  </a:lnTo>
                  <a:lnTo>
                    <a:pt x="1209890" y="88379"/>
                  </a:lnTo>
                  <a:close/>
                </a:path>
                <a:path w="1425575" h="377825">
                  <a:moveTo>
                    <a:pt x="1229550" y="81013"/>
                  </a:moveTo>
                  <a:lnTo>
                    <a:pt x="1227493" y="76161"/>
                  </a:lnTo>
                  <a:lnTo>
                    <a:pt x="1224038" y="77457"/>
                  </a:lnTo>
                  <a:lnTo>
                    <a:pt x="1220584" y="78752"/>
                  </a:lnTo>
                  <a:lnTo>
                    <a:pt x="1222184" y="83769"/>
                  </a:lnTo>
                  <a:lnTo>
                    <a:pt x="1229550" y="81013"/>
                  </a:lnTo>
                  <a:close/>
                </a:path>
                <a:path w="1425575" h="377825">
                  <a:moveTo>
                    <a:pt x="1249197" y="73634"/>
                  </a:moveTo>
                  <a:lnTo>
                    <a:pt x="1247127" y="68795"/>
                  </a:lnTo>
                  <a:lnTo>
                    <a:pt x="1243672" y="70091"/>
                  </a:lnTo>
                  <a:lnTo>
                    <a:pt x="1240218" y="71386"/>
                  </a:lnTo>
                  <a:lnTo>
                    <a:pt x="1241831" y="76403"/>
                  </a:lnTo>
                  <a:lnTo>
                    <a:pt x="1249197" y="73634"/>
                  </a:lnTo>
                  <a:close/>
                </a:path>
                <a:path w="1425575" h="377825">
                  <a:moveTo>
                    <a:pt x="1268869" y="66281"/>
                  </a:moveTo>
                  <a:lnTo>
                    <a:pt x="1266774" y="61442"/>
                  </a:lnTo>
                  <a:lnTo>
                    <a:pt x="1263319" y="62738"/>
                  </a:lnTo>
                  <a:lnTo>
                    <a:pt x="1259865" y="64033"/>
                  </a:lnTo>
                  <a:lnTo>
                    <a:pt x="1261491" y="69037"/>
                  </a:lnTo>
                  <a:lnTo>
                    <a:pt x="1268869" y="66281"/>
                  </a:lnTo>
                  <a:close/>
                </a:path>
                <a:path w="1425575" h="377825">
                  <a:moveTo>
                    <a:pt x="1288503" y="58889"/>
                  </a:moveTo>
                  <a:lnTo>
                    <a:pt x="1286395" y="54063"/>
                  </a:lnTo>
                  <a:lnTo>
                    <a:pt x="1282954" y="55384"/>
                  </a:lnTo>
                  <a:lnTo>
                    <a:pt x="1279499" y="56680"/>
                  </a:lnTo>
                  <a:lnTo>
                    <a:pt x="1281150" y="61683"/>
                  </a:lnTo>
                  <a:lnTo>
                    <a:pt x="1284833" y="60299"/>
                  </a:lnTo>
                  <a:lnTo>
                    <a:pt x="1288503" y="58889"/>
                  </a:lnTo>
                  <a:close/>
                </a:path>
                <a:path w="1425575" h="377825">
                  <a:moveTo>
                    <a:pt x="1308061" y="51257"/>
                  </a:moveTo>
                  <a:lnTo>
                    <a:pt x="1305941" y="46443"/>
                  </a:lnTo>
                  <a:lnTo>
                    <a:pt x="1302499" y="47777"/>
                  </a:lnTo>
                  <a:lnTo>
                    <a:pt x="1299057" y="49110"/>
                  </a:lnTo>
                  <a:lnTo>
                    <a:pt x="1300734" y="54114"/>
                  </a:lnTo>
                  <a:lnTo>
                    <a:pt x="1308061" y="51257"/>
                  </a:lnTo>
                  <a:close/>
                </a:path>
                <a:path w="1425575" h="377825">
                  <a:moveTo>
                    <a:pt x="1327619" y="43649"/>
                  </a:moveTo>
                  <a:lnTo>
                    <a:pt x="1325486" y="38836"/>
                  </a:lnTo>
                  <a:lnTo>
                    <a:pt x="1322044" y="40170"/>
                  </a:lnTo>
                  <a:lnTo>
                    <a:pt x="1318602" y="41503"/>
                  </a:lnTo>
                  <a:lnTo>
                    <a:pt x="1320292" y="46494"/>
                  </a:lnTo>
                  <a:lnTo>
                    <a:pt x="1327619" y="43649"/>
                  </a:lnTo>
                  <a:close/>
                </a:path>
                <a:path w="1425575" h="377825">
                  <a:moveTo>
                    <a:pt x="1347177" y="36029"/>
                  </a:moveTo>
                  <a:lnTo>
                    <a:pt x="1345031" y="31229"/>
                  </a:lnTo>
                  <a:lnTo>
                    <a:pt x="1341589" y="32562"/>
                  </a:lnTo>
                  <a:lnTo>
                    <a:pt x="1338148" y="33896"/>
                  </a:lnTo>
                  <a:lnTo>
                    <a:pt x="1339850" y="38887"/>
                  </a:lnTo>
                  <a:lnTo>
                    <a:pt x="1347177" y="36029"/>
                  </a:lnTo>
                  <a:close/>
                </a:path>
                <a:path w="1425575" h="377825">
                  <a:moveTo>
                    <a:pt x="1366710" y="28333"/>
                  </a:moveTo>
                  <a:lnTo>
                    <a:pt x="1364538" y="23533"/>
                  </a:lnTo>
                  <a:lnTo>
                    <a:pt x="1361122" y="24917"/>
                  </a:lnTo>
                  <a:lnTo>
                    <a:pt x="1357706" y="26301"/>
                  </a:lnTo>
                  <a:lnTo>
                    <a:pt x="1359420" y="31280"/>
                  </a:lnTo>
                  <a:lnTo>
                    <a:pt x="1366710" y="28333"/>
                  </a:lnTo>
                  <a:close/>
                </a:path>
                <a:path w="1425575" h="377825">
                  <a:moveTo>
                    <a:pt x="1386179" y="20485"/>
                  </a:moveTo>
                  <a:lnTo>
                    <a:pt x="1383995" y="15684"/>
                  </a:lnTo>
                  <a:lnTo>
                    <a:pt x="1380578" y="17068"/>
                  </a:lnTo>
                  <a:lnTo>
                    <a:pt x="1377162" y="18453"/>
                  </a:lnTo>
                  <a:lnTo>
                    <a:pt x="1378889" y="23431"/>
                  </a:lnTo>
                  <a:lnTo>
                    <a:pt x="1386179" y="20485"/>
                  </a:lnTo>
                  <a:close/>
                </a:path>
                <a:path w="1425575" h="377825">
                  <a:moveTo>
                    <a:pt x="1405648" y="12636"/>
                  </a:moveTo>
                  <a:lnTo>
                    <a:pt x="1403451" y="7848"/>
                  </a:lnTo>
                  <a:lnTo>
                    <a:pt x="1400035" y="9232"/>
                  </a:lnTo>
                  <a:lnTo>
                    <a:pt x="1396619" y="10617"/>
                  </a:lnTo>
                  <a:lnTo>
                    <a:pt x="1398358" y="15582"/>
                  </a:lnTo>
                  <a:lnTo>
                    <a:pt x="1405648" y="12636"/>
                  </a:lnTo>
                  <a:close/>
                </a:path>
                <a:path w="1425575" h="377825">
                  <a:moveTo>
                    <a:pt x="1425117" y="4787"/>
                  </a:moveTo>
                  <a:lnTo>
                    <a:pt x="1422895" y="0"/>
                  </a:lnTo>
                  <a:lnTo>
                    <a:pt x="1419479" y="1384"/>
                  </a:lnTo>
                  <a:lnTo>
                    <a:pt x="1416062" y="2768"/>
                  </a:lnTo>
                  <a:lnTo>
                    <a:pt x="1417815" y="7734"/>
                  </a:lnTo>
                  <a:lnTo>
                    <a:pt x="1425117" y="478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217547" y="3080092"/>
              <a:ext cx="1381125" cy="516890"/>
            </a:xfrm>
            <a:custGeom>
              <a:avLst/>
              <a:gdLst/>
              <a:ahLst/>
              <a:cxnLst/>
              <a:rect l="l" t="t" r="r" b="b"/>
              <a:pathLst>
                <a:path w="1381125" h="516889">
                  <a:moveTo>
                    <a:pt x="9055" y="513359"/>
                  </a:moveTo>
                  <a:lnTo>
                    <a:pt x="6832" y="508571"/>
                  </a:lnTo>
                  <a:lnTo>
                    <a:pt x="3416" y="509955"/>
                  </a:lnTo>
                  <a:lnTo>
                    <a:pt x="0" y="511340"/>
                  </a:lnTo>
                  <a:lnTo>
                    <a:pt x="1752" y="516305"/>
                  </a:lnTo>
                  <a:lnTo>
                    <a:pt x="9055" y="513359"/>
                  </a:lnTo>
                  <a:close/>
                </a:path>
                <a:path w="1381125" h="516889">
                  <a:moveTo>
                    <a:pt x="28460" y="505396"/>
                  </a:moveTo>
                  <a:lnTo>
                    <a:pt x="26238" y="500621"/>
                  </a:lnTo>
                  <a:lnTo>
                    <a:pt x="22834" y="502031"/>
                  </a:lnTo>
                  <a:lnTo>
                    <a:pt x="19431" y="503440"/>
                  </a:lnTo>
                  <a:lnTo>
                    <a:pt x="21196" y="508406"/>
                  </a:lnTo>
                  <a:lnTo>
                    <a:pt x="28460" y="505396"/>
                  </a:lnTo>
                  <a:close/>
                </a:path>
                <a:path w="1381125" h="516889">
                  <a:moveTo>
                    <a:pt x="47866" y="497332"/>
                  </a:moveTo>
                  <a:lnTo>
                    <a:pt x="45618" y="492569"/>
                  </a:lnTo>
                  <a:lnTo>
                    <a:pt x="42214" y="493979"/>
                  </a:lnTo>
                  <a:lnTo>
                    <a:pt x="38811" y="495388"/>
                  </a:lnTo>
                  <a:lnTo>
                    <a:pt x="40589" y="500354"/>
                  </a:lnTo>
                  <a:lnTo>
                    <a:pt x="47866" y="497332"/>
                  </a:lnTo>
                  <a:close/>
                </a:path>
                <a:path w="1381125" h="516889">
                  <a:moveTo>
                    <a:pt x="67246" y="489292"/>
                  </a:moveTo>
                  <a:lnTo>
                    <a:pt x="64985" y="484530"/>
                  </a:lnTo>
                  <a:lnTo>
                    <a:pt x="61582" y="485940"/>
                  </a:lnTo>
                  <a:lnTo>
                    <a:pt x="58178" y="487349"/>
                  </a:lnTo>
                  <a:lnTo>
                    <a:pt x="59982" y="492302"/>
                  </a:lnTo>
                  <a:lnTo>
                    <a:pt x="67246" y="489292"/>
                  </a:lnTo>
                  <a:close/>
                </a:path>
                <a:path w="1381125" h="516889">
                  <a:moveTo>
                    <a:pt x="86626" y="481228"/>
                  </a:moveTo>
                  <a:lnTo>
                    <a:pt x="84353" y="476478"/>
                  </a:lnTo>
                  <a:lnTo>
                    <a:pt x="80949" y="477888"/>
                  </a:lnTo>
                  <a:lnTo>
                    <a:pt x="77546" y="479298"/>
                  </a:lnTo>
                  <a:lnTo>
                    <a:pt x="79362" y="484251"/>
                  </a:lnTo>
                  <a:lnTo>
                    <a:pt x="86626" y="481228"/>
                  </a:lnTo>
                  <a:close/>
                </a:path>
                <a:path w="1381125" h="516889">
                  <a:moveTo>
                    <a:pt x="105930" y="473011"/>
                  </a:moveTo>
                  <a:lnTo>
                    <a:pt x="103657" y="468261"/>
                  </a:lnTo>
                  <a:lnTo>
                    <a:pt x="100266" y="469709"/>
                  </a:lnTo>
                  <a:lnTo>
                    <a:pt x="96875" y="471157"/>
                  </a:lnTo>
                  <a:lnTo>
                    <a:pt x="98704" y="476097"/>
                  </a:lnTo>
                  <a:lnTo>
                    <a:pt x="105930" y="473011"/>
                  </a:lnTo>
                  <a:close/>
                </a:path>
                <a:path w="1381125" h="516889">
                  <a:moveTo>
                    <a:pt x="125234" y="464781"/>
                  </a:moveTo>
                  <a:lnTo>
                    <a:pt x="122948" y="460032"/>
                  </a:lnTo>
                  <a:lnTo>
                    <a:pt x="119557" y="461479"/>
                  </a:lnTo>
                  <a:lnTo>
                    <a:pt x="116166" y="462927"/>
                  </a:lnTo>
                  <a:lnTo>
                    <a:pt x="117995" y="467868"/>
                  </a:lnTo>
                  <a:lnTo>
                    <a:pt x="125234" y="464781"/>
                  </a:lnTo>
                  <a:close/>
                </a:path>
                <a:path w="1381125" h="516889">
                  <a:moveTo>
                    <a:pt x="144551" y="456552"/>
                  </a:moveTo>
                  <a:lnTo>
                    <a:pt x="142252" y="451815"/>
                  </a:lnTo>
                  <a:lnTo>
                    <a:pt x="138861" y="453263"/>
                  </a:lnTo>
                  <a:lnTo>
                    <a:pt x="135470" y="454710"/>
                  </a:lnTo>
                  <a:lnTo>
                    <a:pt x="137312" y="459638"/>
                  </a:lnTo>
                  <a:lnTo>
                    <a:pt x="144551" y="456552"/>
                  </a:lnTo>
                  <a:close/>
                </a:path>
                <a:path w="1381125" h="516889">
                  <a:moveTo>
                    <a:pt x="163830" y="448271"/>
                  </a:moveTo>
                  <a:lnTo>
                    <a:pt x="161518" y="443534"/>
                  </a:lnTo>
                  <a:lnTo>
                    <a:pt x="158140" y="445008"/>
                  </a:lnTo>
                  <a:lnTo>
                    <a:pt x="154762" y="446481"/>
                  </a:lnTo>
                  <a:lnTo>
                    <a:pt x="156616" y="451408"/>
                  </a:lnTo>
                  <a:lnTo>
                    <a:pt x="163830" y="448271"/>
                  </a:lnTo>
                  <a:close/>
                </a:path>
                <a:path w="1381125" h="516889">
                  <a:moveTo>
                    <a:pt x="183083" y="439902"/>
                  </a:moveTo>
                  <a:lnTo>
                    <a:pt x="180759" y="435165"/>
                  </a:lnTo>
                  <a:lnTo>
                    <a:pt x="177380" y="436638"/>
                  </a:lnTo>
                  <a:lnTo>
                    <a:pt x="174002" y="438111"/>
                  </a:lnTo>
                  <a:lnTo>
                    <a:pt x="175869" y="443039"/>
                  </a:lnTo>
                  <a:lnTo>
                    <a:pt x="183083" y="439902"/>
                  </a:lnTo>
                  <a:close/>
                </a:path>
                <a:path w="1381125" h="516889">
                  <a:moveTo>
                    <a:pt x="202323" y="431520"/>
                  </a:moveTo>
                  <a:lnTo>
                    <a:pt x="199986" y="426796"/>
                  </a:lnTo>
                  <a:lnTo>
                    <a:pt x="196608" y="428269"/>
                  </a:lnTo>
                  <a:lnTo>
                    <a:pt x="193230" y="429742"/>
                  </a:lnTo>
                  <a:lnTo>
                    <a:pt x="195110" y="434657"/>
                  </a:lnTo>
                  <a:lnTo>
                    <a:pt x="202323" y="431520"/>
                  </a:lnTo>
                  <a:close/>
                </a:path>
                <a:path w="1381125" h="516889">
                  <a:moveTo>
                    <a:pt x="221564" y="423151"/>
                  </a:moveTo>
                  <a:lnTo>
                    <a:pt x="219227" y="418426"/>
                  </a:lnTo>
                  <a:lnTo>
                    <a:pt x="215849" y="419900"/>
                  </a:lnTo>
                  <a:lnTo>
                    <a:pt x="212471" y="421373"/>
                  </a:lnTo>
                  <a:lnTo>
                    <a:pt x="214350" y="426288"/>
                  </a:lnTo>
                  <a:lnTo>
                    <a:pt x="221564" y="423151"/>
                  </a:lnTo>
                  <a:close/>
                </a:path>
                <a:path w="1381125" h="516889">
                  <a:moveTo>
                    <a:pt x="240766" y="414667"/>
                  </a:moveTo>
                  <a:lnTo>
                    <a:pt x="238429" y="409943"/>
                  </a:lnTo>
                  <a:lnTo>
                    <a:pt x="235051" y="411441"/>
                  </a:lnTo>
                  <a:lnTo>
                    <a:pt x="231673" y="412940"/>
                  </a:lnTo>
                  <a:lnTo>
                    <a:pt x="233578" y="417855"/>
                  </a:lnTo>
                  <a:lnTo>
                    <a:pt x="240766" y="414667"/>
                  </a:lnTo>
                  <a:close/>
                </a:path>
                <a:path w="1381125" h="516889">
                  <a:moveTo>
                    <a:pt x="259956" y="406184"/>
                  </a:moveTo>
                  <a:lnTo>
                    <a:pt x="257606" y="401472"/>
                  </a:lnTo>
                  <a:lnTo>
                    <a:pt x="254228" y="402958"/>
                  </a:lnTo>
                  <a:lnTo>
                    <a:pt x="250850" y="404456"/>
                  </a:lnTo>
                  <a:lnTo>
                    <a:pt x="252755" y="409359"/>
                  </a:lnTo>
                  <a:lnTo>
                    <a:pt x="259956" y="406184"/>
                  </a:lnTo>
                  <a:close/>
                </a:path>
                <a:path w="1381125" h="516889">
                  <a:moveTo>
                    <a:pt x="279146" y="397675"/>
                  </a:moveTo>
                  <a:lnTo>
                    <a:pt x="276796" y="392963"/>
                  </a:lnTo>
                  <a:lnTo>
                    <a:pt x="273418" y="394462"/>
                  </a:lnTo>
                  <a:lnTo>
                    <a:pt x="270040" y="395960"/>
                  </a:lnTo>
                  <a:lnTo>
                    <a:pt x="271957" y="400862"/>
                  </a:lnTo>
                  <a:lnTo>
                    <a:pt x="279146" y="397675"/>
                  </a:lnTo>
                  <a:close/>
                </a:path>
                <a:path w="1381125" h="516889">
                  <a:moveTo>
                    <a:pt x="298323" y="389153"/>
                  </a:moveTo>
                  <a:lnTo>
                    <a:pt x="295960" y="384441"/>
                  </a:lnTo>
                  <a:lnTo>
                    <a:pt x="292595" y="385953"/>
                  </a:lnTo>
                  <a:lnTo>
                    <a:pt x="289229" y="387464"/>
                  </a:lnTo>
                  <a:lnTo>
                    <a:pt x="291147" y="392366"/>
                  </a:lnTo>
                  <a:lnTo>
                    <a:pt x="298323" y="389153"/>
                  </a:lnTo>
                  <a:close/>
                </a:path>
                <a:path w="1381125" h="516889">
                  <a:moveTo>
                    <a:pt x="317487" y="380580"/>
                  </a:moveTo>
                  <a:lnTo>
                    <a:pt x="315112" y="375869"/>
                  </a:lnTo>
                  <a:lnTo>
                    <a:pt x="311746" y="377380"/>
                  </a:lnTo>
                  <a:lnTo>
                    <a:pt x="308381" y="378891"/>
                  </a:lnTo>
                  <a:lnTo>
                    <a:pt x="310299" y="383794"/>
                  </a:lnTo>
                  <a:lnTo>
                    <a:pt x="317487" y="380580"/>
                  </a:lnTo>
                  <a:close/>
                </a:path>
                <a:path w="1381125" h="516889">
                  <a:moveTo>
                    <a:pt x="336626" y="372008"/>
                  </a:moveTo>
                  <a:lnTo>
                    <a:pt x="334251" y="367296"/>
                  </a:lnTo>
                  <a:lnTo>
                    <a:pt x="330885" y="368808"/>
                  </a:lnTo>
                  <a:lnTo>
                    <a:pt x="327520" y="370319"/>
                  </a:lnTo>
                  <a:lnTo>
                    <a:pt x="329450" y="375221"/>
                  </a:lnTo>
                  <a:lnTo>
                    <a:pt x="336626" y="372008"/>
                  </a:lnTo>
                  <a:close/>
                </a:path>
                <a:path w="1381125" h="516889">
                  <a:moveTo>
                    <a:pt x="355777" y="363423"/>
                  </a:moveTo>
                  <a:lnTo>
                    <a:pt x="353402" y="358724"/>
                  </a:lnTo>
                  <a:lnTo>
                    <a:pt x="350037" y="360235"/>
                  </a:lnTo>
                  <a:lnTo>
                    <a:pt x="346671" y="361746"/>
                  </a:lnTo>
                  <a:lnTo>
                    <a:pt x="348602" y="366636"/>
                  </a:lnTo>
                  <a:lnTo>
                    <a:pt x="355777" y="363423"/>
                  </a:lnTo>
                  <a:close/>
                </a:path>
                <a:path w="1381125" h="516889">
                  <a:moveTo>
                    <a:pt x="374904" y="354812"/>
                  </a:moveTo>
                  <a:lnTo>
                    <a:pt x="372529" y="350113"/>
                  </a:lnTo>
                  <a:lnTo>
                    <a:pt x="369163" y="351624"/>
                  </a:lnTo>
                  <a:lnTo>
                    <a:pt x="365798" y="353136"/>
                  </a:lnTo>
                  <a:lnTo>
                    <a:pt x="367741" y="358038"/>
                  </a:lnTo>
                  <a:lnTo>
                    <a:pt x="374904" y="354812"/>
                  </a:lnTo>
                  <a:close/>
                </a:path>
                <a:path w="1381125" h="516889">
                  <a:moveTo>
                    <a:pt x="394042" y="346189"/>
                  </a:moveTo>
                  <a:lnTo>
                    <a:pt x="391655" y="341490"/>
                  </a:lnTo>
                  <a:lnTo>
                    <a:pt x="388289" y="343001"/>
                  </a:lnTo>
                  <a:lnTo>
                    <a:pt x="384924" y="344512"/>
                  </a:lnTo>
                  <a:lnTo>
                    <a:pt x="386867" y="349415"/>
                  </a:lnTo>
                  <a:lnTo>
                    <a:pt x="394042" y="346189"/>
                  </a:lnTo>
                  <a:close/>
                </a:path>
                <a:path w="1381125" h="516889">
                  <a:moveTo>
                    <a:pt x="413181" y="337553"/>
                  </a:moveTo>
                  <a:lnTo>
                    <a:pt x="410794" y="332867"/>
                  </a:lnTo>
                  <a:lnTo>
                    <a:pt x="407428" y="334378"/>
                  </a:lnTo>
                  <a:lnTo>
                    <a:pt x="404063" y="335889"/>
                  </a:lnTo>
                  <a:lnTo>
                    <a:pt x="406006" y="340791"/>
                  </a:lnTo>
                  <a:lnTo>
                    <a:pt x="413181" y="337553"/>
                  </a:lnTo>
                  <a:close/>
                </a:path>
                <a:path w="1381125" h="516889">
                  <a:moveTo>
                    <a:pt x="432295" y="328930"/>
                  </a:moveTo>
                  <a:lnTo>
                    <a:pt x="429907" y="324231"/>
                  </a:lnTo>
                  <a:lnTo>
                    <a:pt x="426542" y="325755"/>
                  </a:lnTo>
                  <a:lnTo>
                    <a:pt x="423176" y="327279"/>
                  </a:lnTo>
                  <a:lnTo>
                    <a:pt x="425119" y="332168"/>
                  </a:lnTo>
                  <a:lnTo>
                    <a:pt x="432295" y="328930"/>
                  </a:lnTo>
                  <a:close/>
                </a:path>
                <a:path w="1381125" h="516889">
                  <a:moveTo>
                    <a:pt x="451421" y="320281"/>
                  </a:moveTo>
                  <a:lnTo>
                    <a:pt x="449033" y="315582"/>
                  </a:lnTo>
                  <a:lnTo>
                    <a:pt x="445668" y="317106"/>
                  </a:lnTo>
                  <a:lnTo>
                    <a:pt x="442302" y="318630"/>
                  </a:lnTo>
                  <a:lnTo>
                    <a:pt x="444246" y="323519"/>
                  </a:lnTo>
                  <a:lnTo>
                    <a:pt x="451421" y="320281"/>
                  </a:lnTo>
                  <a:close/>
                </a:path>
                <a:path w="1381125" h="516889">
                  <a:moveTo>
                    <a:pt x="470547" y="311645"/>
                  </a:moveTo>
                  <a:lnTo>
                    <a:pt x="468160" y="306946"/>
                  </a:lnTo>
                  <a:lnTo>
                    <a:pt x="464794" y="308470"/>
                  </a:lnTo>
                  <a:lnTo>
                    <a:pt x="461429" y="309994"/>
                  </a:lnTo>
                  <a:lnTo>
                    <a:pt x="463372" y="314883"/>
                  </a:lnTo>
                  <a:lnTo>
                    <a:pt x="470547" y="311645"/>
                  </a:lnTo>
                  <a:close/>
                </a:path>
                <a:path w="1381125" h="516889">
                  <a:moveTo>
                    <a:pt x="489673" y="303034"/>
                  </a:moveTo>
                  <a:lnTo>
                    <a:pt x="487286" y="298335"/>
                  </a:lnTo>
                  <a:lnTo>
                    <a:pt x="483920" y="299847"/>
                  </a:lnTo>
                  <a:lnTo>
                    <a:pt x="480555" y="301358"/>
                  </a:lnTo>
                  <a:lnTo>
                    <a:pt x="482498" y="306260"/>
                  </a:lnTo>
                  <a:lnTo>
                    <a:pt x="489673" y="303034"/>
                  </a:lnTo>
                  <a:close/>
                </a:path>
                <a:path w="1381125" h="516889">
                  <a:moveTo>
                    <a:pt x="508800" y="294424"/>
                  </a:moveTo>
                  <a:lnTo>
                    <a:pt x="506425" y="289725"/>
                  </a:lnTo>
                  <a:lnTo>
                    <a:pt x="503059" y="291236"/>
                  </a:lnTo>
                  <a:lnTo>
                    <a:pt x="499694" y="292747"/>
                  </a:lnTo>
                  <a:lnTo>
                    <a:pt x="501637" y="297649"/>
                  </a:lnTo>
                  <a:lnTo>
                    <a:pt x="508800" y="294424"/>
                  </a:lnTo>
                  <a:close/>
                </a:path>
                <a:path w="1381125" h="516889">
                  <a:moveTo>
                    <a:pt x="527939" y="285813"/>
                  </a:moveTo>
                  <a:lnTo>
                    <a:pt x="525564" y="281114"/>
                  </a:lnTo>
                  <a:lnTo>
                    <a:pt x="522198" y="282625"/>
                  </a:lnTo>
                  <a:lnTo>
                    <a:pt x="518833" y="284137"/>
                  </a:lnTo>
                  <a:lnTo>
                    <a:pt x="520776" y="289039"/>
                  </a:lnTo>
                  <a:lnTo>
                    <a:pt x="527939" y="285813"/>
                  </a:lnTo>
                  <a:close/>
                </a:path>
                <a:path w="1381125" h="516889">
                  <a:moveTo>
                    <a:pt x="547077" y="277215"/>
                  </a:moveTo>
                  <a:lnTo>
                    <a:pt x="544703" y="272516"/>
                  </a:lnTo>
                  <a:lnTo>
                    <a:pt x="541337" y="274015"/>
                  </a:lnTo>
                  <a:lnTo>
                    <a:pt x="537972" y="275513"/>
                  </a:lnTo>
                  <a:lnTo>
                    <a:pt x="539902" y="280416"/>
                  </a:lnTo>
                  <a:lnTo>
                    <a:pt x="547077" y="277215"/>
                  </a:lnTo>
                  <a:close/>
                </a:path>
                <a:path w="1381125" h="516889">
                  <a:moveTo>
                    <a:pt x="566242" y="268668"/>
                  </a:moveTo>
                  <a:lnTo>
                    <a:pt x="563867" y="263969"/>
                  </a:lnTo>
                  <a:lnTo>
                    <a:pt x="560501" y="265468"/>
                  </a:lnTo>
                  <a:lnTo>
                    <a:pt x="557136" y="266966"/>
                  </a:lnTo>
                  <a:lnTo>
                    <a:pt x="559054" y="271868"/>
                  </a:lnTo>
                  <a:lnTo>
                    <a:pt x="566242" y="268668"/>
                  </a:lnTo>
                  <a:close/>
                </a:path>
                <a:path w="1381125" h="516889">
                  <a:moveTo>
                    <a:pt x="585393" y="260134"/>
                  </a:moveTo>
                  <a:lnTo>
                    <a:pt x="583031" y="255422"/>
                  </a:lnTo>
                  <a:lnTo>
                    <a:pt x="579666" y="256921"/>
                  </a:lnTo>
                  <a:lnTo>
                    <a:pt x="576300" y="258419"/>
                  </a:lnTo>
                  <a:lnTo>
                    <a:pt x="578218" y="263334"/>
                  </a:lnTo>
                  <a:lnTo>
                    <a:pt x="585393" y="260134"/>
                  </a:lnTo>
                  <a:close/>
                </a:path>
                <a:path w="1381125" h="516889">
                  <a:moveTo>
                    <a:pt x="604558" y="251599"/>
                  </a:moveTo>
                  <a:lnTo>
                    <a:pt x="602208" y="246888"/>
                  </a:lnTo>
                  <a:lnTo>
                    <a:pt x="598830" y="248373"/>
                  </a:lnTo>
                  <a:lnTo>
                    <a:pt x="595464" y="249872"/>
                  </a:lnTo>
                  <a:lnTo>
                    <a:pt x="597369" y="254787"/>
                  </a:lnTo>
                  <a:lnTo>
                    <a:pt x="604558" y="251599"/>
                  </a:lnTo>
                  <a:close/>
                </a:path>
                <a:path w="1381125" h="516889">
                  <a:moveTo>
                    <a:pt x="623760" y="243166"/>
                  </a:moveTo>
                  <a:lnTo>
                    <a:pt x="621423" y="238442"/>
                  </a:lnTo>
                  <a:lnTo>
                    <a:pt x="618045" y="239928"/>
                  </a:lnTo>
                  <a:lnTo>
                    <a:pt x="614667" y="241414"/>
                  </a:lnTo>
                  <a:lnTo>
                    <a:pt x="616572" y="246329"/>
                  </a:lnTo>
                  <a:lnTo>
                    <a:pt x="623760" y="243166"/>
                  </a:lnTo>
                  <a:close/>
                </a:path>
                <a:path w="1381125" h="516889">
                  <a:moveTo>
                    <a:pt x="642975" y="234721"/>
                  </a:moveTo>
                  <a:lnTo>
                    <a:pt x="640638" y="229997"/>
                  </a:lnTo>
                  <a:lnTo>
                    <a:pt x="637260" y="231482"/>
                  </a:lnTo>
                  <a:lnTo>
                    <a:pt x="633882" y="232968"/>
                  </a:lnTo>
                  <a:lnTo>
                    <a:pt x="635774" y="237883"/>
                  </a:lnTo>
                  <a:lnTo>
                    <a:pt x="642975" y="234721"/>
                  </a:lnTo>
                  <a:close/>
                </a:path>
                <a:path w="1381125" h="516889">
                  <a:moveTo>
                    <a:pt x="662178" y="226288"/>
                  </a:moveTo>
                  <a:lnTo>
                    <a:pt x="659853" y="221551"/>
                  </a:lnTo>
                  <a:lnTo>
                    <a:pt x="656475" y="223037"/>
                  </a:lnTo>
                  <a:lnTo>
                    <a:pt x="653097" y="224523"/>
                  </a:lnTo>
                  <a:lnTo>
                    <a:pt x="654977" y="229438"/>
                  </a:lnTo>
                  <a:lnTo>
                    <a:pt x="662178" y="226288"/>
                  </a:lnTo>
                  <a:close/>
                </a:path>
                <a:path w="1381125" h="516889">
                  <a:moveTo>
                    <a:pt x="681456" y="218008"/>
                  </a:moveTo>
                  <a:lnTo>
                    <a:pt x="679145" y="213271"/>
                  </a:lnTo>
                  <a:lnTo>
                    <a:pt x="675754" y="214731"/>
                  </a:lnTo>
                  <a:lnTo>
                    <a:pt x="672363" y="216192"/>
                  </a:lnTo>
                  <a:lnTo>
                    <a:pt x="674230" y="221119"/>
                  </a:lnTo>
                  <a:lnTo>
                    <a:pt x="681456" y="218008"/>
                  </a:lnTo>
                  <a:close/>
                </a:path>
                <a:path w="1381125" h="516889">
                  <a:moveTo>
                    <a:pt x="700709" y="209727"/>
                  </a:moveTo>
                  <a:lnTo>
                    <a:pt x="698423" y="204978"/>
                  </a:lnTo>
                  <a:lnTo>
                    <a:pt x="695032" y="206438"/>
                  </a:lnTo>
                  <a:lnTo>
                    <a:pt x="691642" y="207899"/>
                  </a:lnTo>
                  <a:lnTo>
                    <a:pt x="693496" y="212826"/>
                  </a:lnTo>
                  <a:lnTo>
                    <a:pt x="700709" y="209727"/>
                  </a:lnTo>
                  <a:close/>
                </a:path>
                <a:path w="1381125" h="516889">
                  <a:moveTo>
                    <a:pt x="719975" y="201434"/>
                  </a:moveTo>
                  <a:lnTo>
                    <a:pt x="717702" y="196684"/>
                  </a:lnTo>
                  <a:lnTo>
                    <a:pt x="714311" y="198145"/>
                  </a:lnTo>
                  <a:lnTo>
                    <a:pt x="710920" y="199605"/>
                  </a:lnTo>
                  <a:lnTo>
                    <a:pt x="712762" y="204546"/>
                  </a:lnTo>
                  <a:lnTo>
                    <a:pt x="719975" y="201434"/>
                  </a:lnTo>
                  <a:close/>
                </a:path>
                <a:path w="1381125" h="516889">
                  <a:moveTo>
                    <a:pt x="739330" y="193357"/>
                  </a:moveTo>
                  <a:lnTo>
                    <a:pt x="737069" y="188595"/>
                  </a:lnTo>
                  <a:lnTo>
                    <a:pt x="733666" y="190017"/>
                  </a:lnTo>
                  <a:lnTo>
                    <a:pt x="730262" y="191439"/>
                  </a:lnTo>
                  <a:lnTo>
                    <a:pt x="732078" y="196380"/>
                  </a:lnTo>
                  <a:lnTo>
                    <a:pt x="739330" y="193357"/>
                  </a:lnTo>
                  <a:close/>
                </a:path>
                <a:path w="1381125" h="516889">
                  <a:moveTo>
                    <a:pt x="758685" y="185254"/>
                  </a:moveTo>
                  <a:lnTo>
                    <a:pt x="756437" y="180492"/>
                  </a:lnTo>
                  <a:lnTo>
                    <a:pt x="753033" y="181914"/>
                  </a:lnTo>
                  <a:lnTo>
                    <a:pt x="749630" y="183337"/>
                  </a:lnTo>
                  <a:lnTo>
                    <a:pt x="751433" y="188290"/>
                  </a:lnTo>
                  <a:lnTo>
                    <a:pt x="758685" y="185254"/>
                  </a:lnTo>
                  <a:close/>
                </a:path>
                <a:path w="1381125" h="516889">
                  <a:moveTo>
                    <a:pt x="778027" y="177165"/>
                  </a:moveTo>
                  <a:lnTo>
                    <a:pt x="775804" y="172389"/>
                  </a:lnTo>
                  <a:lnTo>
                    <a:pt x="772401" y="173812"/>
                  </a:lnTo>
                  <a:lnTo>
                    <a:pt x="768997" y="175234"/>
                  </a:lnTo>
                  <a:lnTo>
                    <a:pt x="770775" y="180200"/>
                  </a:lnTo>
                  <a:lnTo>
                    <a:pt x="778027" y="177165"/>
                  </a:lnTo>
                  <a:close/>
                </a:path>
                <a:path w="1381125" h="516889">
                  <a:moveTo>
                    <a:pt x="797483" y="169316"/>
                  </a:moveTo>
                  <a:lnTo>
                    <a:pt x="795286" y="164528"/>
                  </a:lnTo>
                  <a:lnTo>
                    <a:pt x="791857" y="165912"/>
                  </a:lnTo>
                  <a:lnTo>
                    <a:pt x="788428" y="167297"/>
                  </a:lnTo>
                  <a:lnTo>
                    <a:pt x="790194" y="172262"/>
                  </a:lnTo>
                  <a:lnTo>
                    <a:pt x="797483" y="169316"/>
                  </a:lnTo>
                  <a:close/>
                </a:path>
                <a:path w="1381125" h="516889">
                  <a:moveTo>
                    <a:pt x="816927" y="161480"/>
                  </a:moveTo>
                  <a:lnTo>
                    <a:pt x="814755" y="156679"/>
                  </a:lnTo>
                  <a:lnTo>
                    <a:pt x="811326" y="158064"/>
                  </a:lnTo>
                  <a:lnTo>
                    <a:pt x="807897" y="159448"/>
                  </a:lnTo>
                  <a:lnTo>
                    <a:pt x="809637" y="164414"/>
                  </a:lnTo>
                  <a:lnTo>
                    <a:pt x="816927" y="161480"/>
                  </a:lnTo>
                  <a:close/>
                </a:path>
                <a:path w="1381125" h="516889">
                  <a:moveTo>
                    <a:pt x="836371" y="153631"/>
                  </a:moveTo>
                  <a:lnTo>
                    <a:pt x="834224" y="148818"/>
                  </a:lnTo>
                  <a:lnTo>
                    <a:pt x="830795" y="150202"/>
                  </a:lnTo>
                  <a:lnTo>
                    <a:pt x="827366" y="151587"/>
                  </a:lnTo>
                  <a:lnTo>
                    <a:pt x="829094" y="156565"/>
                  </a:lnTo>
                  <a:lnTo>
                    <a:pt x="836371" y="153631"/>
                  </a:lnTo>
                  <a:close/>
                </a:path>
                <a:path w="1381125" h="516889">
                  <a:moveTo>
                    <a:pt x="855941" y="146100"/>
                  </a:moveTo>
                  <a:lnTo>
                    <a:pt x="853808" y="141274"/>
                  </a:lnTo>
                  <a:lnTo>
                    <a:pt x="850366" y="142608"/>
                  </a:lnTo>
                  <a:lnTo>
                    <a:pt x="846924" y="143941"/>
                  </a:lnTo>
                  <a:lnTo>
                    <a:pt x="848614" y="148920"/>
                  </a:lnTo>
                  <a:lnTo>
                    <a:pt x="855941" y="146100"/>
                  </a:lnTo>
                  <a:close/>
                </a:path>
                <a:path w="1381125" h="516889">
                  <a:moveTo>
                    <a:pt x="875499" y="138557"/>
                  </a:moveTo>
                  <a:lnTo>
                    <a:pt x="873391" y="133718"/>
                  </a:lnTo>
                  <a:lnTo>
                    <a:pt x="869950" y="135051"/>
                  </a:lnTo>
                  <a:lnTo>
                    <a:pt x="866508" y="136385"/>
                  </a:lnTo>
                  <a:lnTo>
                    <a:pt x="868172" y="141376"/>
                  </a:lnTo>
                  <a:lnTo>
                    <a:pt x="875499" y="138557"/>
                  </a:lnTo>
                  <a:close/>
                </a:path>
                <a:path w="1381125" h="516889">
                  <a:moveTo>
                    <a:pt x="895070" y="131013"/>
                  </a:moveTo>
                  <a:lnTo>
                    <a:pt x="893000" y="126174"/>
                  </a:lnTo>
                  <a:lnTo>
                    <a:pt x="889546" y="127482"/>
                  </a:lnTo>
                  <a:lnTo>
                    <a:pt x="886104" y="128816"/>
                  </a:lnTo>
                  <a:lnTo>
                    <a:pt x="887742" y="133819"/>
                  </a:lnTo>
                  <a:lnTo>
                    <a:pt x="895070" y="131013"/>
                  </a:lnTo>
                  <a:close/>
                </a:path>
                <a:path w="1381125" h="516889">
                  <a:moveTo>
                    <a:pt x="914768" y="123825"/>
                  </a:moveTo>
                  <a:lnTo>
                    <a:pt x="912723" y="118973"/>
                  </a:lnTo>
                  <a:lnTo>
                    <a:pt x="909256" y="120243"/>
                  </a:lnTo>
                  <a:lnTo>
                    <a:pt x="905789" y="121513"/>
                  </a:lnTo>
                  <a:lnTo>
                    <a:pt x="907389" y="126530"/>
                  </a:lnTo>
                  <a:lnTo>
                    <a:pt x="914768" y="123825"/>
                  </a:lnTo>
                  <a:close/>
                </a:path>
                <a:path w="1381125" h="516889">
                  <a:moveTo>
                    <a:pt x="934453" y="116624"/>
                  </a:moveTo>
                  <a:lnTo>
                    <a:pt x="932446" y="111760"/>
                  </a:lnTo>
                  <a:lnTo>
                    <a:pt x="928979" y="113030"/>
                  </a:lnTo>
                  <a:lnTo>
                    <a:pt x="925512" y="114300"/>
                  </a:lnTo>
                  <a:lnTo>
                    <a:pt x="927087" y="119329"/>
                  </a:lnTo>
                  <a:lnTo>
                    <a:pt x="934453" y="116624"/>
                  </a:lnTo>
                  <a:close/>
                </a:path>
                <a:path w="1381125" h="516889">
                  <a:moveTo>
                    <a:pt x="954176" y="109512"/>
                  </a:moveTo>
                  <a:lnTo>
                    <a:pt x="952195" y="104635"/>
                  </a:lnTo>
                  <a:lnTo>
                    <a:pt x="948702" y="105829"/>
                  </a:lnTo>
                  <a:lnTo>
                    <a:pt x="945222" y="107086"/>
                  </a:lnTo>
                  <a:lnTo>
                    <a:pt x="946772" y="112128"/>
                  </a:lnTo>
                  <a:lnTo>
                    <a:pt x="950455" y="110794"/>
                  </a:lnTo>
                  <a:lnTo>
                    <a:pt x="954176" y="109512"/>
                  </a:lnTo>
                  <a:close/>
                </a:path>
                <a:path w="1381125" h="516889">
                  <a:moveTo>
                    <a:pt x="974001" y="102717"/>
                  </a:moveTo>
                  <a:lnTo>
                    <a:pt x="972058" y="97828"/>
                  </a:lnTo>
                  <a:lnTo>
                    <a:pt x="968565" y="99021"/>
                  </a:lnTo>
                  <a:lnTo>
                    <a:pt x="965073" y="100215"/>
                  </a:lnTo>
                  <a:lnTo>
                    <a:pt x="966571" y="105270"/>
                  </a:lnTo>
                  <a:lnTo>
                    <a:pt x="974001" y="102717"/>
                  </a:lnTo>
                  <a:close/>
                </a:path>
                <a:path w="1381125" h="516889">
                  <a:moveTo>
                    <a:pt x="993838" y="95910"/>
                  </a:moveTo>
                  <a:lnTo>
                    <a:pt x="991933" y="91008"/>
                  </a:lnTo>
                  <a:lnTo>
                    <a:pt x="988441" y="92202"/>
                  </a:lnTo>
                  <a:lnTo>
                    <a:pt x="984948" y="93395"/>
                  </a:lnTo>
                  <a:lnTo>
                    <a:pt x="986409" y="98463"/>
                  </a:lnTo>
                  <a:lnTo>
                    <a:pt x="993838" y="95910"/>
                  </a:lnTo>
                  <a:close/>
                </a:path>
                <a:path w="1381125" h="516889">
                  <a:moveTo>
                    <a:pt x="1013714" y="89268"/>
                  </a:moveTo>
                  <a:lnTo>
                    <a:pt x="1011847" y="84340"/>
                  </a:lnTo>
                  <a:lnTo>
                    <a:pt x="1008329" y="85458"/>
                  </a:lnTo>
                  <a:lnTo>
                    <a:pt x="1004811" y="86575"/>
                  </a:lnTo>
                  <a:lnTo>
                    <a:pt x="1006233" y="91643"/>
                  </a:lnTo>
                  <a:lnTo>
                    <a:pt x="1013714" y="89268"/>
                  </a:lnTo>
                  <a:close/>
                </a:path>
                <a:path w="1381125" h="516889">
                  <a:moveTo>
                    <a:pt x="1033691" y="82931"/>
                  </a:moveTo>
                  <a:lnTo>
                    <a:pt x="1031862" y="77990"/>
                  </a:lnTo>
                  <a:lnTo>
                    <a:pt x="1028344" y="79108"/>
                  </a:lnTo>
                  <a:lnTo>
                    <a:pt x="1024826" y="80225"/>
                  </a:lnTo>
                  <a:lnTo>
                    <a:pt x="1026210" y="85305"/>
                  </a:lnTo>
                  <a:lnTo>
                    <a:pt x="1033691" y="82931"/>
                  </a:lnTo>
                  <a:close/>
                </a:path>
                <a:path w="1381125" h="516889">
                  <a:moveTo>
                    <a:pt x="1053655" y="76581"/>
                  </a:moveTo>
                  <a:lnTo>
                    <a:pt x="1051877" y="71628"/>
                  </a:lnTo>
                  <a:lnTo>
                    <a:pt x="1048359" y="72745"/>
                  </a:lnTo>
                  <a:lnTo>
                    <a:pt x="1044841" y="73863"/>
                  </a:lnTo>
                  <a:lnTo>
                    <a:pt x="1046175" y="78955"/>
                  </a:lnTo>
                  <a:lnTo>
                    <a:pt x="1053655" y="76581"/>
                  </a:lnTo>
                  <a:close/>
                </a:path>
                <a:path w="1381125" h="516889">
                  <a:moveTo>
                    <a:pt x="1073721" y="70497"/>
                  </a:moveTo>
                  <a:lnTo>
                    <a:pt x="1071994" y="65519"/>
                  </a:lnTo>
                  <a:lnTo>
                    <a:pt x="1068438" y="66548"/>
                  </a:lnTo>
                  <a:lnTo>
                    <a:pt x="1064882" y="67576"/>
                  </a:lnTo>
                  <a:lnTo>
                    <a:pt x="1066177" y="72682"/>
                  </a:lnTo>
                  <a:lnTo>
                    <a:pt x="1073721" y="70497"/>
                  </a:lnTo>
                  <a:close/>
                </a:path>
                <a:path w="1381125" h="516889">
                  <a:moveTo>
                    <a:pt x="1093838" y="64668"/>
                  </a:moveTo>
                  <a:lnTo>
                    <a:pt x="1092161" y="59677"/>
                  </a:lnTo>
                  <a:lnTo>
                    <a:pt x="1088605" y="60706"/>
                  </a:lnTo>
                  <a:lnTo>
                    <a:pt x="1085049" y="61734"/>
                  </a:lnTo>
                  <a:lnTo>
                    <a:pt x="1086307" y="66852"/>
                  </a:lnTo>
                  <a:lnTo>
                    <a:pt x="1093838" y="64668"/>
                  </a:lnTo>
                  <a:close/>
                </a:path>
                <a:path w="1381125" h="516889">
                  <a:moveTo>
                    <a:pt x="1113980" y="58826"/>
                  </a:moveTo>
                  <a:lnTo>
                    <a:pt x="1112342" y="53822"/>
                  </a:lnTo>
                  <a:lnTo>
                    <a:pt x="1108786" y="54851"/>
                  </a:lnTo>
                  <a:lnTo>
                    <a:pt x="1105230" y="55880"/>
                  </a:lnTo>
                  <a:lnTo>
                    <a:pt x="1106436" y="61010"/>
                  </a:lnTo>
                  <a:lnTo>
                    <a:pt x="1113980" y="58826"/>
                  </a:lnTo>
                  <a:close/>
                </a:path>
                <a:path w="1381125" h="516889">
                  <a:moveTo>
                    <a:pt x="1134211" y="53378"/>
                  </a:moveTo>
                  <a:lnTo>
                    <a:pt x="1132624" y="48361"/>
                  </a:lnTo>
                  <a:lnTo>
                    <a:pt x="1129042" y="49288"/>
                  </a:lnTo>
                  <a:lnTo>
                    <a:pt x="1125461" y="50215"/>
                  </a:lnTo>
                  <a:lnTo>
                    <a:pt x="1126617" y="55359"/>
                  </a:lnTo>
                  <a:lnTo>
                    <a:pt x="1134211" y="53378"/>
                  </a:lnTo>
                  <a:close/>
                </a:path>
                <a:path w="1381125" h="516889">
                  <a:moveTo>
                    <a:pt x="1154493" y="48107"/>
                  </a:moveTo>
                  <a:lnTo>
                    <a:pt x="1152956" y="43078"/>
                  </a:lnTo>
                  <a:lnTo>
                    <a:pt x="1149375" y="44005"/>
                  </a:lnTo>
                  <a:lnTo>
                    <a:pt x="1145794" y="44932"/>
                  </a:lnTo>
                  <a:lnTo>
                    <a:pt x="1146898" y="50088"/>
                  </a:lnTo>
                  <a:lnTo>
                    <a:pt x="1154493" y="48107"/>
                  </a:lnTo>
                  <a:close/>
                </a:path>
                <a:path w="1381125" h="516889">
                  <a:moveTo>
                    <a:pt x="1174775" y="42837"/>
                  </a:moveTo>
                  <a:lnTo>
                    <a:pt x="1173289" y="37795"/>
                  </a:lnTo>
                  <a:lnTo>
                    <a:pt x="1169708" y="38722"/>
                  </a:lnTo>
                  <a:lnTo>
                    <a:pt x="1166126" y="39649"/>
                  </a:lnTo>
                  <a:lnTo>
                    <a:pt x="1167168" y="44818"/>
                  </a:lnTo>
                  <a:lnTo>
                    <a:pt x="1174775" y="42837"/>
                  </a:lnTo>
                  <a:close/>
                </a:path>
                <a:path w="1381125" h="516889">
                  <a:moveTo>
                    <a:pt x="1195184" y="38125"/>
                  </a:moveTo>
                  <a:lnTo>
                    <a:pt x="1193761" y="33045"/>
                  </a:lnTo>
                  <a:lnTo>
                    <a:pt x="1190155" y="33870"/>
                  </a:lnTo>
                  <a:lnTo>
                    <a:pt x="1186548" y="34696"/>
                  </a:lnTo>
                  <a:lnTo>
                    <a:pt x="1187538" y="39865"/>
                  </a:lnTo>
                  <a:lnTo>
                    <a:pt x="1195184" y="38125"/>
                  </a:lnTo>
                  <a:close/>
                </a:path>
                <a:path w="1381125" h="516889">
                  <a:moveTo>
                    <a:pt x="1215618" y="33464"/>
                  </a:moveTo>
                  <a:lnTo>
                    <a:pt x="1214247" y="28371"/>
                  </a:lnTo>
                  <a:lnTo>
                    <a:pt x="1210640" y="29197"/>
                  </a:lnTo>
                  <a:lnTo>
                    <a:pt x="1207033" y="30022"/>
                  </a:lnTo>
                  <a:lnTo>
                    <a:pt x="1207960" y="35204"/>
                  </a:lnTo>
                  <a:lnTo>
                    <a:pt x="1215618" y="33464"/>
                  </a:lnTo>
                  <a:close/>
                </a:path>
                <a:path w="1381125" h="516889">
                  <a:moveTo>
                    <a:pt x="1236052" y="28829"/>
                  </a:moveTo>
                  <a:lnTo>
                    <a:pt x="1234732" y="23723"/>
                  </a:lnTo>
                  <a:lnTo>
                    <a:pt x="1231125" y="24536"/>
                  </a:lnTo>
                  <a:lnTo>
                    <a:pt x="1227518" y="25361"/>
                  </a:lnTo>
                  <a:lnTo>
                    <a:pt x="1228394" y="30556"/>
                  </a:lnTo>
                  <a:lnTo>
                    <a:pt x="1232217" y="29679"/>
                  </a:lnTo>
                  <a:lnTo>
                    <a:pt x="1236052" y="28829"/>
                  </a:lnTo>
                  <a:close/>
                </a:path>
                <a:path w="1381125" h="516889">
                  <a:moveTo>
                    <a:pt x="1256626" y="24892"/>
                  </a:moveTo>
                  <a:lnTo>
                    <a:pt x="1255382" y="19773"/>
                  </a:lnTo>
                  <a:lnTo>
                    <a:pt x="1251750" y="20472"/>
                  </a:lnTo>
                  <a:lnTo>
                    <a:pt x="1248117" y="21170"/>
                  </a:lnTo>
                  <a:lnTo>
                    <a:pt x="1248930" y="26377"/>
                  </a:lnTo>
                  <a:lnTo>
                    <a:pt x="1256626" y="24892"/>
                  </a:lnTo>
                  <a:close/>
                </a:path>
                <a:path w="1381125" h="516889">
                  <a:moveTo>
                    <a:pt x="1277200" y="20904"/>
                  </a:moveTo>
                  <a:lnTo>
                    <a:pt x="1276007" y="15773"/>
                  </a:lnTo>
                  <a:lnTo>
                    <a:pt x="1272374" y="16471"/>
                  </a:lnTo>
                  <a:lnTo>
                    <a:pt x="1268742" y="17170"/>
                  </a:lnTo>
                  <a:lnTo>
                    <a:pt x="1269492" y="22390"/>
                  </a:lnTo>
                  <a:lnTo>
                    <a:pt x="1277200" y="20904"/>
                  </a:lnTo>
                  <a:close/>
                </a:path>
                <a:path w="1381125" h="516889">
                  <a:moveTo>
                    <a:pt x="1297800" y="17132"/>
                  </a:moveTo>
                  <a:lnTo>
                    <a:pt x="1296682" y="11988"/>
                  </a:lnTo>
                  <a:lnTo>
                    <a:pt x="1293025" y="12560"/>
                  </a:lnTo>
                  <a:lnTo>
                    <a:pt x="1289367" y="13144"/>
                  </a:lnTo>
                  <a:lnTo>
                    <a:pt x="1290053" y="18364"/>
                  </a:lnTo>
                  <a:lnTo>
                    <a:pt x="1297800" y="17132"/>
                  </a:lnTo>
                  <a:close/>
                </a:path>
                <a:path w="1381125" h="516889">
                  <a:moveTo>
                    <a:pt x="1318488" y="13868"/>
                  </a:moveTo>
                  <a:lnTo>
                    <a:pt x="1317434" y="8712"/>
                  </a:lnTo>
                  <a:lnTo>
                    <a:pt x="1313776" y="9283"/>
                  </a:lnTo>
                  <a:lnTo>
                    <a:pt x="1310119" y="9855"/>
                  </a:lnTo>
                  <a:lnTo>
                    <a:pt x="1310741" y="15087"/>
                  </a:lnTo>
                  <a:lnTo>
                    <a:pt x="1318488" y="13868"/>
                  </a:lnTo>
                  <a:close/>
                </a:path>
                <a:path w="1381125" h="516889">
                  <a:moveTo>
                    <a:pt x="1339189" y="10604"/>
                  </a:moveTo>
                  <a:lnTo>
                    <a:pt x="1338199" y="5435"/>
                  </a:lnTo>
                  <a:lnTo>
                    <a:pt x="1334541" y="6007"/>
                  </a:lnTo>
                  <a:lnTo>
                    <a:pt x="1330883" y="6578"/>
                  </a:lnTo>
                  <a:lnTo>
                    <a:pt x="1331442" y="11823"/>
                  </a:lnTo>
                  <a:lnTo>
                    <a:pt x="1339189" y="10604"/>
                  </a:lnTo>
                  <a:close/>
                </a:path>
                <a:path w="1381125" h="516889">
                  <a:moveTo>
                    <a:pt x="1359928" y="7721"/>
                  </a:moveTo>
                  <a:lnTo>
                    <a:pt x="1359001" y="2527"/>
                  </a:lnTo>
                  <a:lnTo>
                    <a:pt x="1355331" y="2971"/>
                  </a:lnTo>
                  <a:lnTo>
                    <a:pt x="1351661" y="3416"/>
                  </a:lnTo>
                  <a:lnTo>
                    <a:pt x="1352143" y="8661"/>
                  </a:lnTo>
                  <a:lnTo>
                    <a:pt x="1359928" y="7721"/>
                  </a:lnTo>
                  <a:close/>
                </a:path>
                <a:path w="1381125" h="516889">
                  <a:moveTo>
                    <a:pt x="1380731" y="5194"/>
                  </a:moveTo>
                  <a:lnTo>
                    <a:pt x="1379867" y="0"/>
                  </a:lnTo>
                  <a:lnTo>
                    <a:pt x="1376197" y="444"/>
                  </a:lnTo>
                  <a:lnTo>
                    <a:pt x="1372527" y="889"/>
                  </a:lnTo>
                  <a:lnTo>
                    <a:pt x="1372933" y="6134"/>
                  </a:lnTo>
                  <a:lnTo>
                    <a:pt x="1380731" y="519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590074" y="3073882"/>
              <a:ext cx="71120" cy="12700"/>
            </a:xfrm>
            <a:custGeom>
              <a:avLst/>
              <a:gdLst/>
              <a:ahLst/>
              <a:cxnLst/>
              <a:rect l="l" t="t" r="r" b="b"/>
              <a:pathLst>
                <a:path w="71120" h="12700">
                  <a:moveTo>
                    <a:pt x="8204" y="11404"/>
                  </a:moveTo>
                  <a:lnTo>
                    <a:pt x="7340" y="6210"/>
                  </a:lnTo>
                  <a:lnTo>
                    <a:pt x="3670" y="6654"/>
                  </a:lnTo>
                  <a:lnTo>
                    <a:pt x="0" y="7099"/>
                  </a:lnTo>
                  <a:lnTo>
                    <a:pt x="406" y="12344"/>
                  </a:lnTo>
                  <a:lnTo>
                    <a:pt x="8204" y="11404"/>
                  </a:lnTo>
                  <a:close/>
                </a:path>
                <a:path w="71120" h="12700">
                  <a:moveTo>
                    <a:pt x="28994" y="8902"/>
                  </a:moveTo>
                  <a:lnTo>
                    <a:pt x="28206" y="3695"/>
                  </a:lnTo>
                  <a:lnTo>
                    <a:pt x="24536" y="4140"/>
                  </a:lnTo>
                  <a:lnTo>
                    <a:pt x="20866" y="4584"/>
                  </a:lnTo>
                  <a:lnTo>
                    <a:pt x="21209" y="9842"/>
                  </a:lnTo>
                  <a:lnTo>
                    <a:pt x="28994" y="8902"/>
                  </a:lnTo>
                  <a:close/>
                </a:path>
                <a:path w="71120" h="12700">
                  <a:moveTo>
                    <a:pt x="49847" y="6946"/>
                  </a:moveTo>
                  <a:lnTo>
                    <a:pt x="49123" y="1727"/>
                  </a:lnTo>
                  <a:lnTo>
                    <a:pt x="45440" y="2032"/>
                  </a:lnTo>
                  <a:lnTo>
                    <a:pt x="41757" y="2336"/>
                  </a:lnTo>
                  <a:lnTo>
                    <a:pt x="42024" y="7594"/>
                  </a:lnTo>
                  <a:lnTo>
                    <a:pt x="49847" y="6946"/>
                  </a:lnTo>
                  <a:close/>
                </a:path>
                <a:path w="71120" h="12700">
                  <a:moveTo>
                    <a:pt x="70726" y="5232"/>
                  </a:moveTo>
                  <a:lnTo>
                    <a:pt x="70078" y="0"/>
                  </a:lnTo>
                  <a:lnTo>
                    <a:pt x="66395" y="304"/>
                  </a:lnTo>
                  <a:lnTo>
                    <a:pt x="62712" y="609"/>
                  </a:lnTo>
                  <a:lnTo>
                    <a:pt x="62915" y="5867"/>
                  </a:lnTo>
                  <a:lnTo>
                    <a:pt x="70726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673737" y="3073628"/>
              <a:ext cx="196850" cy="0"/>
            </a:xfrm>
            <a:custGeom>
              <a:avLst/>
              <a:gdLst/>
              <a:ahLst/>
              <a:cxnLst/>
              <a:rect l="l" t="t" r="r" b="b"/>
              <a:pathLst>
                <a:path w="196850" h="0">
                  <a:moveTo>
                    <a:pt x="0" y="0"/>
                  </a:moveTo>
                  <a:lnTo>
                    <a:pt x="196416" y="0"/>
                  </a:lnTo>
                </a:path>
              </a:pathLst>
            </a:custGeom>
            <a:ln w="881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883126" y="3072980"/>
              <a:ext cx="1343660" cy="578485"/>
            </a:xfrm>
            <a:custGeom>
              <a:avLst/>
              <a:gdLst/>
              <a:ahLst/>
              <a:cxnLst/>
              <a:rect l="l" t="t" r="r" b="b"/>
              <a:pathLst>
                <a:path w="1343660" h="578485">
                  <a:moveTo>
                    <a:pt x="7975" y="584"/>
                  </a:moveTo>
                  <a:lnTo>
                    <a:pt x="4292" y="292"/>
                  </a:lnTo>
                  <a:lnTo>
                    <a:pt x="609" y="0"/>
                  </a:lnTo>
                  <a:lnTo>
                    <a:pt x="0" y="5232"/>
                  </a:lnTo>
                  <a:lnTo>
                    <a:pt x="7823" y="5854"/>
                  </a:lnTo>
                  <a:lnTo>
                    <a:pt x="7975" y="584"/>
                  </a:lnTo>
                  <a:close/>
                </a:path>
                <a:path w="1343660" h="578485">
                  <a:moveTo>
                    <a:pt x="28930" y="2247"/>
                  </a:moveTo>
                  <a:lnTo>
                    <a:pt x="25247" y="1955"/>
                  </a:lnTo>
                  <a:lnTo>
                    <a:pt x="21564" y="1663"/>
                  </a:lnTo>
                  <a:lnTo>
                    <a:pt x="20878" y="6883"/>
                  </a:lnTo>
                  <a:lnTo>
                    <a:pt x="28702" y="7505"/>
                  </a:lnTo>
                  <a:lnTo>
                    <a:pt x="28930" y="2247"/>
                  </a:lnTo>
                  <a:close/>
                </a:path>
                <a:path w="1343660" h="578485">
                  <a:moveTo>
                    <a:pt x="49860" y="4102"/>
                  </a:moveTo>
                  <a:lnTo>
                    <a:pt x="46189" y="3657"/>
                  </a:lnTo>
                  <a:lnTo>
                    <a:pt x="42506" y="3302"/>
                  </a:lnTo>
                  <a:lnTo>
                    <a:pt x="41757" y="8521"/>
                  </a:lnTo>
                  <a:lnTo>
                    <a:pt x="45669" y="8890"/>
                  </a:lnTo>
                  <a:lnTo>
                    <a:pt x="49555" y="9359"/>
                  </a:lnTo>
                  <a:lnTo>
                    <a:pt x="49860" y="4102"/>
                  </a:lnTo>
                  <a:close/>
                </a:path>
                <a:path w="1343660" h="578485">
                  <a:moveTo>
                    <a:pt x="70726" y="6616"/>
                  </a:moveTo>
                  <a:lnTo>
                    <a:pt x="67056" y="6172"/>
                  </a:lnTo>
                  <a:lnTo>
                    <a:pt x="63385" y="5727"/>
                  </a:lnTo>
                  <a:lnTo>
                    <a:pt x="62560" y="10934"/>
                  </a:lnTo>
                  <a:lnTo>
                    <a:pt x="70358" y="11874"/>
                  </a:lnTo>
                  <a:lnTo>
                    <a:pt x="70726" y="6616"/>
                  </a:lnTo>
                  <a:close/>
                </a:path>
                <a:path w="1343660" h="578485">
                  <a:moveTo>
                    <a:pt x="91592" y="9131"/>
                  </a:moveTo>
                  <a:lnTo>
                    <a:pt x="87922" y="8686"/>
                  </a:lnTo>
                  <a:lnTo>
                    <a:pt x="84251" y="8242"/>
                  </a:lnTo>
                  <a:lnTo>
                    <a:pt x="83362" y="13436"/>
                  </a:lnTo>
                  <a:lnTo>
                    <a:pt x="91147" y="14376"/>
                  </a:lnTo>
                  <a:lnTo>
                    <a:pt x="91592" y="9131"/>
                  </a:lnTo>
                  <a:close/>
                </a:path>
                <a:path w="1343660" h="578485">
                  <a:moveTo>
                    <a:pt x="112445" y="11785"/>
                  </a:moveTo>
                  <a:lnTo>
                    <a:pt x="108788" y="11201"/>
                  </a:lnTo>
                  <a:lnTo>
                    <a:pt x="105117" y="10756"/>
                  </a:lnTo>
                  <a:lnTo>
                    <a:pt x="104152" y="15938"/>
                  </a:lnTo>
                  <a:lnTo>
                    <a:pt x="108051" y="16408"/>
                  </a:lnTo>
                  <a:lnTo>
                    <a:pt x="111925" y="17030"/>
                  </a:lnTo>
                  <a:lnTo>
                    <a:pt x="112445" y="11785"/>
                  </a:lnTo>
                  <a:close/>
                </a:path>
                <a:path w="1343660" h="578485">
                  <a:moveTo>
                    <a:pt x="133197" y="15125"/>
                  </a:moveTo>
                  <a:lnTo>
                    <a:pt x="129540" y="14541"/>
                  </a:lnTo>
                  <a:lnTo>
                    <a:pt x="125882" y="13957"/>
                  </a:lnTo>
                  <a:lnTo>
                    <a:pt x="124866" y="19113"/>
                  </a:lnTo>
                  <a:lnTo>
                    <a:pt x="132613" y="20370"/>
                  </a:lnTo>
                  <a:lnTo>
                    <a:pt x="133197" y="15125"/>
                  </a:lnTo>
                  <a:close/>
                </a:path>
                <a:path w="1343660" h="578485">
                  <a:moveTo>
                    <a:pt x="153949" y="18478"/>
                  </a:moveTo>
                  <a:lnTo>
                    <a:pt x="150291" y="17894"/>
                  </a:lnTo>
                  <a:lnTo>
                    <a:pt x="146634" y="17310"/>
                  </a:lnTo>
                  <a:lnTo>
                    <a:pt x="145554" y="22466"/>
                  </a:lnTo>
                  <a:lnTo>
                    <a:pt x="153301" y="23710"/>
                  </a:lnTo>
                  <a:lnTo>
                    <a:pt x="153949" y="18478"/>
                  </a:lnTo>
                  <a:close/>
                </a:path>
                <a:path w="1343660" h="578485">
                  <a:moveTo>
                    <a:pt x="174675" y="21844"/>
                  </a:moveTo>
                  <a:lnTo>
                    <a:pt x="171030" y="21247"/>
                  </a:lnTo>
                  <a:lnTo>
                    <a:pt x="167373" y="20662"/>
                  </a:lnTo>
                  <a:lnTo>
                    <a:pt x="166230" y="25806"/>
                  </a:lnTo>
                  <a:lnTo>
                    <a:pt x="173964" y="27051"/>
                  </a:lnTo>
                  <a:lnTo>
                    <a:pt x="174675" y="21844"/>
                  </a:lnTo>
                  <a:close/>
                </a:path>
                <a:path w="1343660" h="578485">
                  <a:moveTo>
                    <a:pt x="195275" y="26035"/>
                  </a:moveTo>
                  <a:lnTo>
                    <a:pt x="191655" y="25298"/>
                  </a:lnTo>
                  <a:lnTo>
                    <a:pt x="188036" y="24561"/>
                  </a:lnTo>
                  <a:lnTo>
                    <a:pt x="186817" y="29692"/>
                  </a:lnTo>
                  <a:lnTo>
                    <a:pt x="194500" y="31242"/>
                  </a:lnTo>
                  <a:lnTo>
                    <a:pt x="195275" y="26035"/>
                  </a:lnTo>
                  <a:close/>
                </a:path>
                <a:path w="1343660" h="578485">
                  <a:moveTo>
                    <a:pt x="215861" y="30213"/>
                  </a:moveTo>
                  <a:lnTo>
                    <a:pt x="212242" y="29476"/>
                  </a:lnTo>
                  <a:lnTo>
                    <a:pt x="208622" y="28740"/>
                  </a:lnTo>
                  <a:lnTo>
                    <a:pt x="207340" y="33858"/>
                  </a:lnTo>
                  <a:lnTo>
                    <a:pt x="215023" y="35407"/>
                  </a:lnTo>
                  <a:lnTo>
                    <a:pt x="215861" y="30213"/>
                  </a:lnTo>
                  <a:close/>
                </a:path>
                <a:path w="1343660" h="578485">
                  <a:moveTo>
                    <a:pt x="236461" y="34378"/>
                  </a:moveTo>
                  <a:lnTo>
                    <a:pt x="232841" y="33642"/>
                  </a:lnTo>
                  <a:lnTo>
                    <a:pt x="229222" y="32905"/>
                  </a:lnTo>
                  <a:lnTo>
                    <a:pt x="227876" y="38011"/>
                  </a:lnTo>
                  <a:lnTo>
                    <a:pt x="235559" y="39560"/>
                  </a:lnTo>
                  <a:lnTo>
                    <a:pt x="236461" y="34378"/>
                  </a:lnTo>
                  <a:close/>
                </a:path>
                <a:path w="1343660" h="578485">
                  <a:moveTo>
                    <a:pt x="256921" y="39204"/>
                  </a:moveTo>
                  <a:lnTo>
                    <a:pt x="253326" y="38328"/>
                  </a:lnTo>
                  <a:lnTo>
                    <a:pt x="249732" y="37452"/>
                  </a:lnTo>
                  <a:lnTo>
                    <a:pt x="248335" y="42532"/>
                  </a:lnTo>
                  <a:lnTo>
                    <a:pt x="255955" y="44386"/>
                  </a:lnTo>
                  <a:lnTo>
                    <a:pt x="256921" y="39204"/>
                  </a:lnTo>
                  <a:close/>
                </a:path>
                <a:path w="1343660" h="578485">
                  <a:moveTo>
                    <a:pt x="277342" y="44157"/>
                  </a:moveTo>
                  <a:lnTo>
                    <a:pt x="273748" y="43281"/>
                  </a:lnTo>
                  <a:lnTo>
                    <a:pt x="270154" y="42405"/>
                  </a:lnTo>
                  <a:lnTo>
                    <a:pt x="268693" y="47472"/>
                  </a:lnTo>
                  <a:lnTo>
                    <a:pt x="276326" y="49326"/>
                  </a:lnTo>
                  <a:lnTo>
                    <a:pt x="277342" y="44157"/>
                  </a:lnTo>
                  <a:close/>
                </a:path>
                <a:path w="1343660" h="578485">
                  <a:moveTo>
                    <a:pt x="297764" y="49110"/>
                  </a:moveTo>
                  <a:lnTo>
                    <a:pt x="294170" y="48234"/>
                  </a:lnTo>
                  <a:lnTo>
                    <a:pt x="290576" y="47358"/>
                  </a:lnTo>
                  <a:lnTo>
                    <a:pt x="289052" y="52412"/>
                  </a:lnTo>
                  <a:lnTo>
                    <a:pt x="296684" y="54267"/>
                  </a:lnTo>
                  <a:lnTo>
                    <a:pt x="297764" y="49110"/>
                  </a:lnTo>
                  <a:close/>
                </a:path>
                <a:path w="1343660" h="578485">
                  <a:moveTo>
                    <a:pt x="318071" y="54457"/>
                  </a:moveTo>
                  <a:lnTo>
                    <a:pt x="314515" y="53454"/>
                  </a:lnTo>
                  <a:lnTo>
                    <a:pt x="310959" y="52451"/>
                  </a:lnTo>
                  <a:lnTo>
                    <a:pt x="309384" y="57467"/>
                  </a:lnTo>
                  <a:lnTo>
                    <a:pt x="316941" y="59601"/>
                  </a:lnTo>
                  <a:lnTo>
                    <a:pt x="318071" y="54457"/>
                  </a:lnTo>
                  <a:close/>
                </a:path>
                <a:path w="1343660" h="578485">
                  <a:moveTo>
                    <a:pt x="338289" y="60172"/>
                  </a:moveTo>
                  <a:lnTo>
                    <a:pt x="334733" y="59169"/>
                  </a:lnTo>
                  <a:lnTo>
                    <a:pt x="331177" y="58166"/>
                  </a:lnTo>
                  <a:lnTo>
                    <a:pt x="329552" y="63169"/>
                  </a:lnTo>
                  <a:lnTo>
                    <a:pt x="337096" y="65303"/>
                  </a:lnTo>
                  <a:lnTo>
                    <a:pt x="338289" y="60172"/>
                  </a:lnTo>
                  <a:close/>
                </a:path>
                <a:path w="1343660" h="578485">
                  <a:moveTo>
                    <a:pt x="358508" y="65887"/>
                  </a:moveTo>
                  <a:lnTo>
                    <a:pt x="354952" y="64884"/>
                  </a:lnTo>
                  <a:lnTo>
                    <a:pt x="351396" y="63881"/>
                  </a:lnTo>
                  <a:lnTo>
                    <a:pt x="349707" y="68872"/>
                  </a:lnTo>
                  <a:lnTo>
                    <a:pt x="357263" y="71005"/>
                  </a:lnTo>
                  <a:lnTo>
                    <a:pt x="358508" y="65887"/>
                  </a:lnTo>
                  <a:close/>
                </a:path>
                <a:path w="1343660" h="578485">
                  <a:moveTo>
                    <a:pt x="378714" y="71640"/>
                  </a:moveTo>
                  <a:lnTo>
                    <a:pt x="375170" y="70599"/>
                  </a:lnTo>
                  <a:lnTo>
                    <a:pt x="371614" y="69596"/>
                  </a:lnTo>
                  <a:lnTo>
                    <a:pt x="369874" y="74574"/>
                  </a:lnTo>
                  <a:lnTo>
                    <a:pt x="373646" y="75641"/>
                  </a:lnTo>
                  <a:lnTo>
                    <a:pt x="377418" y="76758"/>
                  </a:lnTo>
                  <a:lnTo>
                    <a:pt x="378714" y="71640"/>
                  </a:lnTo>
                  <a:close/>
                </a:path>
                <a:path w="1343660" h="578485">
                  <a:moveTo>
                    <a:pt x="398703" y="78105"/>
                  </a:moveTo>
                  <a:lnTo>
                    <a:pt x="395185" y="76974"/>
                  </a:lnTo>
                  <a:lnTo>
                    <a:pt x="391668" y="75844"/>
                  </a:lnTo>
                  <a:lnTo>
                    <a:pt x="389877" y="80797"/>
                  </a:lnTo>
                  <a:lnTo>
                    <a:pt x="397357" y="83197"/>
                  </a:lnTo>
                  <a:lnTo>
                    <a:pt x="398703" y="78105"/>
                  </a:lnTo>
                  <a:close/>
                </a:path>
                <a:path w="1343660" h="578485">
                  <a:moveTo>
                    <a:pt x="418706" y="84543"/>
                  </a:moveTo>
                  <a:lnTo>
                    <a:pt x="415188" y="83413"/>
                  </a:lnTo>
                  <a:lnTo>
                    <a:pt x="411670" y="82283"/>
                  </a:lnTo>
                  <a:lnTo>
                    <a:pt x="409829" y="87223"/>
                  </a:lnTo>
                  <a:lnTo>
                    <a:pt x="417309" y="89623"/>
                  </a:lnTo>
                  <a:lnTo>
                    <a:pt x="418706" y="84543"/>
                  </a:lnTo>
                  <a:close/>
                </a:path>
                <a:path w="1343660" h="578485">
                  <a:moveTo>
                    <a:pt x="438708" y="90970"/>
                  </a:moveTo>
                  <a:lnTo>
                    <a:pt x="435190" y="89839"/>
                  </a:lnTo>
                  <a:lnTo>
                    <a:pt x="431673" y="88709"/>
                  </a:lnTo>
                  <a:lnTo>
                    <a:pt x="429780" y="93624"/>
                  </a:lnTo>
                  <a:lnTo>
                    <a:pt x="437261" y="96037"/>
                  </a:lnTo>
                  <a:lnTo>
                    <a:pt x="438708" y="90970"/>
                  </a:lnTo>
                  <a:close/>
                </a:path>
                <a:path w="1343660" h="578485">
                  <a:moveTo>
                    <a:pt x="458571" y="97790"/>
                  </a:moveTo>
                  <a:lnTo>
                    <a:pt x="455091" y="96532"/>
                  </a:lnTo>
                  <a:lnTo>
                    <a:pt x="451612" y="95275"/>
                  </a:lnTo>
                  <a:lnTo>
                    <a:pt x="449681" y="100177"/>
                  </a:lnTo>
                  <a:lnTo>
                    <a:pt x="457073" y="102831"/>
                  </a:lnTo>
                  <a:lnTo>
                    <a:pt x="458571" y="97790"/>
                  </a:lnTo>
                  <a:close/>
                </a:path>
                <a:path w="1343660" h="578485">
                  <a:moveTo>
                    <a:pt x="478345" y="104914"/>
                  </a:moveTo>
                  <a:lnTo>
                    <a:pt x="474865" y="103657"/>
                  </a:lnTo>
                  <a:lnTo>
                    <a:pt x="471385" y="102400"/>
                  </a:lnTo>
                  <a:lnTo>
                    <a:pt x="469417" y="107289"/>
                  </a:lnTo>
                  <a:lnTo>
                    <a:pt x="476796" y="109943"/>
                  </a:lnTo>
                  <a:lnTo>
                    <a:pt x="478345" y="104914"/>
                  </a:lnTo>
                  <a:close/>
                </a:path>
                <a:path w="1343660" h="578485">
                  <a:moveTo>
                    <a:pt x="498106" y="112026"/>
                  </a:moveTo>
                  <a:lnTo>
                    <a:pt x="494626" y="110769"/>
                  </a:lnTo>
                  <a:lnTo>
                    <a:pt x="491147" y="109512"/>
                  </a:lnTo>
                  <a:lnTo>
                    <a:pt x="489127" y="114388"/>
                  </a:lnTo>
                  <a:lnTo>
                    <a:pt x="496519" y="117043"/>
                  </a:lnTo>
                  <a:lnTo>
                    <a:pt x="498106" y="112026"/>
                  </a:lnTo>
                  <a:close/>
                </a:path>
                <a:path w="1343660" h="578485">
                  <a:moveTo>
                    <a:pt x="517867" y="119138"/>
                  </a:moveTo>
                  <a:lnTo>
                    <a:pt x="514388" y="117881"/>
                  </a:lnTo>
                  <a:lnTo>
                    <a:pt x="510908" y="116624"/>
                  </a:lnTo>
                  <a:lnTo>
                    <a:pt x="508838" y="121475"/>
                  </a:lnTo>
                  <a:lnTo>
                    <a:pt x="516229" y="124142"/>
                  </a:lnTo>
                  <a:lnTo>
                    <a:pt x="517867" y="119138"/>
                  </a:lnTo>
                  <a:close/>
                </a:path>
                <a:path w="1343660" h="578485">
                  <a:moveTo>
                    <a:pt x="537413" y="126809"/>
                  </a:moveTo>
                  <a:lnTo>
                    <a:pt x="533984" y="125450"/>
                  </a:lnTo>
                  <a:lnTo>
                    <a:pt x="530542" y="124091"/>
                  </a:lnTo>
                  <a:lnTo>
                    <a:pt x="528447" y="128917"/>
                  </a:lnTo>
                  <a:lnTo>
                    <a:pt x="535736" y="131813"/>
                  </a:lnTo>
                  <a:lnTo>
                    <a:pt x="537413" y="126809"/>
                  </a:lnTo>
                  <a:close/>
                </a:path>
                <a:path w="1343660" h="578485">
                  <a:moveTo>
                    <a:pt x="556933" y="134569"/>
                  </a:moveTo>
                  <a:lnTo>
                    <a:pt x="553504" y="133210"/>
                  </a:lnTo>
                  <a:lnTo>
                    <a:pt x="550075" y="131851"/>
                  </a:lnTo>
                  <a:lnTo>
                    <a:pt x="547916" y="136652"/>
                  </a:lnTo>
                  <a:lnTo>
                    <a:pt x="555218" y="139560"/>
                  </a:lnTo>
                  <a:lnTo>
                    <a:pt x="556933" y="134569"/>
                  </a:lnTo>
                  <a:close/>
                </a:path>
                <a:path w="1343660" h="578485">
                  <a:moveTo>
                    <a:pt x="576453" y="142316"/>
                  </a:moveTo>
                  <a:lnTo>
                    <a:pt x="573024" y="140957"/>
                  </a:lnTo>
                  <a:lnTo>
                    <a:pt x="569595" y="139598"/>
                  </a:lnTo>
                  <a:lnTo>
                    <a:pt x="567397" y="144386"/>
                  </a:lnTo>
                  <a:lnTo>
                    <a:pt x="574700" y="147281"/>
                  </a:lnTo>
                  <a:lnTo>
                    <a:pt x="576453" y="142316"/>
                  </a:lnTo>
                  <a:close/>
                </a:path>
                <a:path w="1343660" h="578485">
                  <a:moveTo>
                    <a:pt x="595972" y="150101"/>
                  </a:moveTo>
                  <a:lnTo>
                    <a:pt x="592543" y="148717"/>
                  </a:lnTo>
                  <a:lnTo>
                    <a:pt x="589102" y="147358"/>
                  </a:lnTo>
                  <a:lnTo>
                    <a:pt x="586879" y="152133"/>
                  </a:lnTo>
                  <a:lnTo>
                    <a:pt x="590524" y="153581"/>
                  </a:lnTo>
                  <a:lnTo>
                    <a:pt x="594169" y="155054"/>
                  </a:lnTo>
                  <a:lnTo>
                    <a:pt x="595972" y="150101"/>
                  </a:lnTo>
                  <a:close/>
                </a:path>
                <a:path w="1343660" h="578485">
                  <a:moveTo>
                    <a:pt x="615226" y="158483"/>
                  </a:moveTo>
                  <a:lnTo>
                    <a:pt x="611835" y="157010"/>
                  </a:lnTo>
                  <a:lnTo>
                    <a:pt x="608444" y="155536"/>
                  </a:lnTo>
                  <a:lnTo>
                    <a:pt x="606183" y="160299"/>
                  </a:lnTo>
                  <a:lnTo>
                    <a:pt x="613384" y="163423"/>
                  </a:lnTo>
                  <a:lnTo>
                    <a:pt x="615226" y="158483"/>
                  </a:lnTo>
                  <a:close/>
                </a:path>
                <a:path w="1343660" h="578485">
                  <a:moveTo>
                    <a:pt x="634492" y="166839"/>
                  </a:moveTo>
                  <a:lnTo>
                    <a:pt x="631101" y="165366"/>
                  </a:lnTo>
                  <a:lnTo>
                    <a:pt x="627710" y="163893"/>
                  </a:lnTo>
                  <a:lnTo>
                    <a:pt x="625411" y="168630"/>
                  </a:lnTo>
                  <a:lnTo>
                    <a:pt x="632612" y="171754"/>
                  </a:lnTo>
                  <a:lnTo>
                    <a:pt x="634492" y="166839"/>
                  </a:lnTo>
                  <a:close/>
                </a:path>
                <a:path w="1343660" h="578485">
                  <a:moveTo>
                    <a:pt x="653770" y="175196"/>
                  </a:moveTo>
                  <a:lnTo>
                    <a:pt x="650379" y="173723"/>
                  </a:lnTo>
                  <a:lnTo>
                    <a:pt x="646988" y="172250"/>
                  </a:lnTo>
                  <a:lnTo>
                    <a:pt x="644652" y="176974"/>
                  </a:lnTo>
                  <a:lnTo>
                    <a:pt x="651852" y="180098"/>
                  </a:lnTo>
                  <a:lnTo>
                    <a:pt x="653770" y="175196"/>
                  </a:lnTo>
                  <a:close/>
                </a:path>
                <a:path w="1343660" h="578485">
                  <a:moveTo>
                    <a:pt x="673011" y="183603"/>
                  </a:moveTo>
                  <a:lnTo>
                    <a:pt x="669645" y="182079"/>
                  </a:lnTo>
                  <a:lnTo>
                    <a:pt x="666254" y="180606"/>
                  </a:lnTo>
                  <a:lnTo>
                    <a:pt x="663879" y="185318"/>
                  </a:lnTo>
                  <a:lnTo>
                    <a:pt x="667486" y="186880"/>
                  </a:lnTo>
                  <a:lnTo>
                    <a:pt x="671055" y="188506"/>
                  </a:lnTo>
                  <a:lnTo>
                    <a:pt x="673011" y="183603"/>
                  </a:lnTo>
                  <a:close/>
                </a:path>
                <a:path w="1343660" h="578485">
                  <a:moveTo>
                    <a:pt x="692010" y="192544"/>
                  </a:moveTo>
                  <a:lnTo>
                    <a:pt x="688670" y="190969"/>
                  </a:lnTo>
                  <a:lnTo>
                    <a:pt x="685330" y="189407"/>
                  </a:lnTo>
                  <a:lnTo>
                    <a:pt x="682917" y="194081"/>
                  </a:lnTo>
                  <a:lnTo>
                    <a:pt x="690029" y="197421"/>
                  </a:lnTo>
                  <a:lnTo>
                    <a:pt x="692010" y="192544"/>
                  </a:lnTo>
                  <a:close/>
                </a:path>
                <a:path w="1343660" h="578485">
                  <a:moveTo>
                    <a:pt x="711022" y="201460"/>
                  </a:moveTo>
                  <a:lnTo>
                    <a:pt x="707682" y="199885"/>
                  </a:lnTo>
                  <a:lnTo>
                    <a:pt x="704342" y="198323"/>
                  </a:lnTo>
                  <a:lnTo>
                    <a:pt x="701903" y="202984"/>
                  </a:lnTo>
                  <a:lnTo>
                    <a:pt x="709002" y="206324"/>
                  </a:lnTo>
                  <a:lnTo>
                    <a:pt x="711022" y="201460"/>
                  </a:lnTo>
                  <a:close/>
                </a:path>
                <a:path w="1343660" h="578485">
                  <a:moveTo>
                    <a:pt x="730046" y="210350"/>
                  </a:moveTo>
                  <a:lnTo>
                    <a:pt x="726706" y="208788"/>
                  </a:lnTo>
                  <a:lnTo>
                    <a:pt x="723366" y="207225"/>
                  </a:lnTo>
                  <a:lnTo>
                    <a:pt x="720890" y="211874"/>
                  </a:lnTo>
                  <a:lnTo>
                    <a:pt x="728002" y="215201"/>
                  </a:lnTo>
                  <a:lnTo>
                    <a:pt x="730046" y="210350"/>
                  </a:lnTo>
                  <a:close/>
                </a:path>
                <a:path w="1343660" h="578485">
                  <a:moveTo>
                    <a:pt x="749058" y="219265"/>
                  </a:moveTo>
                  <a:lnTo>
                    <a:pt x="745718" y="217703"/>
                  </a:lnTo>
                  <a:lnTo>
                    <a:pt x="742378" y="216141"/>
                  </a:lnTo>
                  <a:lnTo>
                    <a:pt x="739863" y="220776"/>
                  </a:lnTo>
                  <a:lnTo>
                    <a:pt x="746975" y="224104"/>
                  </a:lnTo>
                  <a:lnTo>
                    <a:pt x="749058" y="219265"/>
                  </a:lnTo>
                  <a:close/>
                </a:path>
                <a:path w="1343660" h="578485">
                  <a:moveTo>
                    <a:pt x="767816" y="228727"/>
                  </a:moveTo>
                  <a:lnTo>
                    <a:pt x="764514" y="227063"/>
                  </a:lnTo>
                  <a:lnTo>
                    <a:pt x="761212" y="225399"/>
                  </a:lnTo>
                  <a:lnTo>
                    <a:pt x="758685" y="230022"/>
                  </a:lnTo>
                  <a:lnTo>
                    <a:pt x="765695" y="233553"/>
                  </a:lnTo>
                  <a:lnTo>
                    <a:pt x="767816" y="228727"/>
                  </a:lnTo>
                  <a:close/>
                </a:path>
                <a:path w="1343660" h="578485">
                  <a:moveTo>
                    <a:pt x="786587" y="238150"/>
                  </a:moveTo>
                  <a:lnTo>
                    <a:pt x="783285" y="236486"/>
                  </a:lnTo>
                  <a:lnTo>
                    <a:pt x="779983" y="234823"/>
                  </a:lnTo>
                  <a:lnTo>
                    <a:pt x="777417" y="239433"/>
                  </a:lnTo>
                  <a:lnTo>
                    <a:pt x="784440" y="242963"/>
                  </a:lnTo>
                  <a:lnTo>
                    <a:pt x="786587" y="238150"/>
                  </a:lnTo>
                  <a:close/>
                </a:path>
                <a:path w="1343660" h="578485">
                  <a:moveTo>
                    <a:pt x="805345" y="247586"/>
                  </a:moveTo>
                  <a:lnTo>
                    <a:pt x="802043" y="245922"/>
                  </a:lnTo>
                  <a:lnTo>
                    <a:pt x="798741" y="244259"/>
                  </a:lnTo>
                  <a:lnTo>
                    <a:pt x="796150" y="248843"/>
                  </a:lnTo>
                  <a:lnTo>
                    <a:pt x="803173" y="252374"/>
                  </a:lnTo>
                  <a:lnTo>
                    <a:pt x="805345" y="247586"/>
                  </a:lnTo>
                  <a:close/>
                </a:path>
                <a:path w="1343660" h="578485">
                  <a:moveTo>
                    <a:pt x="824103" y="257022"/>
                  </a:moveTo>
                  <a:lnTo>
                    <a:pt x="820801" y="255358"/>
                  </a:lnTo>
                  <a:lnTo>
                    <a:pt x="817499" y="253695"/>
                  </a:lnTo>
                  <a:lnTo>
                    <a:pt x="814882" y="258267"/>
                  </a:lnTo>
                  <a:lnTo>
                    <a:pt x="821893" y="261797"/>
                  </a:lnTo>
                  <a:lnTo>
                    <a:pt x="824103" y="257022"/>
                  </a:lnTo>
                  <a:close/>
                </a:path>
                <a:path w="1343660" h="578485">
                  <a:moveTo>
                    <a:pt x="842670" y="266801"/>
                  </a:moveTo>
                  <a:lnTo>
                    <a:pt x="839419" y="265061"/>
                  </a:lnTo>
                  <a:lnTo>
                    <a:pt x="836168" y="263321"/>
                  </a:lnTo>
                  <a:lnTo>
                    <a:pt x="833513" y="267868"/>
                  </a:lnTo>
                  <a:lnTo>
                    <a:pt x="840435" y="271576"/>
                  </a:lnTo>
                  <a:lnTo>
                    <a:pt x="842670" y="266801"/>
                  </a:lnTo>
                  <a:close/>
                </a:path>
                <a:path w="1343660" h="578485">
                  <a:moveTo>
                    <a:pt x="861174" y="276720"/>
                  </a:moveTo>
                  <a:lnTo>
                    <a:pt x="857923" y="274980"/>
                  </a:lnTo>
                  <a:lnTo>
                    <a:pt x="854671" y="273240"/>
                  </a:lnTo>
                  <a:lnTo>
                    <a:pt x="851992" y="277774"/>
                  </a:lnTo>
                  <a:lnTo>
                    <a:pt x="858913" y="281482"/>
                  </a:lnTo>
                  <a:lnTo>
                    <a:pt x="861174" y="276720"/>
                  </a:lnTo>
                  <a:close/>
                </a:path>
                <a:path w="1343660" h="578485">
                  <a:moveTo>
                    <a:pt x="879690" y="286639"/>
                  </a:moveTo>
                  <a:lnTo>
                    <a:pt x="876439" y="284899"/>
                  </a:lnTo>
                  <a:lnTo>
                    <a:pt x="873188" y="283159"/>
                  </a:lnTo>
                  <a:lnTo>
                    <a:pt x="870483" y="287680"/>
                  </a:lnTo>
                  <a:lnTo>
                    <a:pt x="877404" y="291388"/>
                  </a:lnTo>
                  <a:lnTo>
                    <a:pt x="879690" y="286639"/>
                  </a:lnTo>
                  <a:close/>
                </a:path>
                <a:path w="1343660" h="578485">
                  <a:moveTo>
                    <a:pt x="898194" y="296557"/>
                  </a:moveTo>
                  <a:lnTo>
                    <a:pt x="894943" y="294817"/>
                  </a:lnTo>
                  <a:lnTo>
                    <a:pt x="891692" y="293077"/>
                  </a:lnTo>
                  <a:lnTo>
                    <a:pt x="888961" y="297586"/>
                  </a:lnTo>
                  <a:lnTo>
                    <a:pt x="895883" y="301294"/>
                  </a:lnTo>
                  <a:lnTo>
                    <a:pt x="898194" y="296557"/>
                  </a:lnTo>
                  <a:close/>
                </a:path>
                <a:path w="1343660" h="578485">
                  <a:moveTo>
                    <a:pt x="916647" y="306603"/>
                  </a:moveTo>
                  <a:lnTo>
                    <a:pt x="913434" y="304774"/>
                  </a:lnTo>
                  <a:lnTo>
                    <a:pt x="910209" y="302971"/>
                  </a:lnTo>
                  <a:lnTo>
                    <a:pt x="907465" y="307467"/>
                  </a:lnTo>
                  <a:lnTo>
                    <a:pt x="914311" y="311315"/>
                  </a:lnTo>
                  <a:lnTo>
                    <a:pt x="916647" y="306603"/>
                  </a:lnTo>
                  <a:close/>
                </a:path>
                <a:path w="1343660" h="578485">
                  <a:moveTo>
                    <a:pt x="934897" y="316953"/>
                  </a:moveTo>
                  <a:lnTo>
                    <a:pt x="931684" y="315125"/>
                  </a:lnTo>
                  <a:lnTo>
                    <a:pt x="928471" y="313296"/>
                  </a:lnTo>
                  <a:lnTo>
                    <a:pt x="925703" y="317779"/>
                  </a:lnTo>
                  <a:lnTo>
                    <a:pt x="932535" y="321652"/>
                  </a:lnTo>
                  <a:lnTo>
                    <a:pt x="934897" y="316953"/>
                  </a:lnTo>
                  <a:close/>
                </a:path>
                <a:path w="1343660" h="578485">
                  <a:moveTo>
                    <a:pt x="953160" y="327317"/>
                  </a:moveTo>
                  <a:lnTo>
                    <a:pt x="949947" y="325488"/>
                  </a:lnTo>
                  <a:lnTo>
                    <a:pt x="946734" y="323659"/>
                  </a:lnTo>
                  <a:lnTo>
                    <a:pt x="943940" y="328129"/>
                  </a:lnTo>
                  <a:lnTo>
                    <a:pt x="950772" y="332003"/>
                  </a:lnTo>
                  <a:lnTo>
                    <a:pt x="953160" y="327317"/>
                  </a:lnTo>
                  <a:close/>
                </a:path>
                <a:path w="1343660" h="578485">
                  <a:moveTo>
                    <a:pt x="971423" y="337680"/>
                  </a:moveTo>
                  <a:lnTo>
                    <a:pt x="968209" y="335851"/>
                  </a:lnTo>
                  <a:lnTo>
                    <a:pt x="964996" y="334022"/>
                  </a:lnTo>
                  <a:lnTo>
                    <a:pt x="962177" y="338480"/>
                  </a:lnTo>
                  <a:lnTo>
                    <a:pt x="969010" y="342353"/>
                  </a:lnTo>
                  <a:lnTo>
                    <a:pt x="971423" y="337680"/>
                  </a:lnTo>
                  <a:close/>
                </a:path>
                <a:path w="1343660" h="578485">
                  <a:moveTo>
                    <a:pt x="989685" y="348043"/>
                  </a:moveTo>
                  <a:lnTo>
                    <a:pt x="986472" y="346214"/>
                  </a:lnTo>
                  <a:lnTo>
                    <a:pt x="983259" y="344385"/>
                  </a:lnTo>
                  <a:lnTo>
                    <a:pt x="980414" y="348830"/>
                  </a:lnTo>
                  <a:lnTo>
                    <a:pt x="987247" y="352704"/>
                  </a:lnTo>
                  <a:lnTo>
                    <a:pt x="989685" y="348043"/>
                  </a:lnTo>
                  <a:close/>
                </a:path>
                <a:path w="1343660" h="578485">
                  <a:moveTo>
                    <a:pt x="1007795" y="358648"/>
                  </a:moveTo>
                  <a:lnTo>
                    <a:pt x="1004620" y="356755"/>
                  </a:lnTo>
                  <a:lnTo>
                    <a:pt x="1001445" y="354863"/>
                  </a:lnTo>
                  <a:lnTo>
                    <a:pt x="998588" y="359283"/>
                  </a:lnTo>
                  <a:lnTo>
                    <a:pt x="1005332" y="363308"/>
                  </a:lnTo>
                  <a:lnTo>
                    <a:pt x="1007795" y="358648"/>
                  </a:lnTo>
                  <a:close/>
                </a:path>
                <a:path w="1343660" h="578485">
                  <a:moveTo>
                    <a:pt x="1025817" y="369430"/>
                  </a:moveTo>
                  <a:lnTo>
                    <a:pt x="1022642" y="367538"/>
                  </a:lnTo>
                  <a:lnTo>
                    <a:pt x="1019467" y="365645"/>
                  </a:lnTo>
                  <a:lnTo>
                    <a:pt x="1016584" y="370052"/>
                  </a:lnTo>
                  <a:lnTo>
                    <a:pt x="1023327" y="374078"/>
                  </a:lnTo>
                  <a:lnTo>
                    <a:pt x="1025817" y="369430"/>
                  </a:lnTo>
                  <a:close/>
                </a:path>
                <a:path w="1343660" h="578485">
                  <a:moveTo>
                    <a:pt x="1043838" y="380199"/>
                  </a:moveTo>
                  <a:lnTo>
                    <a:pt x="1040663" y="378307"/>
                  </a:lnTo>
                  <a:lnTo>
                    <a:pt x="1037488" y="376415"/>
                  </a:lnTo>
                  <a:lnTo>
                    <a:pt x="1034592" y="380809"/>
                  </a:lnTo>
                  <a:lnTo>
                    <a:pt x="1041336" y="384835"/>
                  </a:lnTo>
                  <a:lnTo>
                    <a:pt x="1043838" y="380199"/>
                  </a:lnTo>
                  <a:close/>
                </a:path>
                <a:path w="1343660" h="578485">
                  <a:moveTo>
                    <a:pt x="1061859" y="390982"/>
                  </a:moveTo>
                  <a:lnTo>
                    <a:pt x="1058684" y="389089"/>
                  </a:lnTo>
                  <a:lnTo>
                    <a:pt x="1055509" y="387197"/>
                  </a:lnTo>
                  <a:lnTo>
                    <a:pt x="1052588" y="391579"/>
                  </a:lnTo>
                  <a:lnTo>
                    <a:pt x="1059332" y="395617"/>
                  </a:lnTo>
                  <a:lnTo>
                    <a:pt x="1061859" y="390982"/>
                  </a:lnTo>
                  <a:close/>
                </a:path>
                <a:path w="1343660" h="578485">
                  <a:moveTo>
                    <a:pt x="1079868" y="401751"/>
                  </a:moveTo>
                  <a:lnTo>
                    <a:pt x="1076693" y="399859"/>
                  </a:lnTo>
                  <a:lnTo>
                    <a:pt x="1073518" y="397967"/>
                  </a:lnTo>
                  <a:lnTo>
                    <a:pt x="1070584" y="402336"/>
                  </a:lnTo>
                  <a:lnTo>
                    <a:pt x="1077328" y="406361"/>
                  </a:lnTo>
                  <a:lnTo>
                    <a:pt x="1079868" y="401751"/>
                  </a:lnTo>
                  <a:close/>
                </a:path>
                <a:path w="1343660" h="578485">
                  <a:moveTo>
                    <a:pt x="1097699" y="412838"/>
                  </a:moveTo>
                  <a:lnTo>
                    <a:pt x="1094574" y="410870"/>
                  </a:lnTo>
                  <a:lnTo>
                    <a:pt x="1091450" y="408901"/>
                  </a:lnTo>
                  <a:lnTo>
                    <a:pt x="1088491" y="413258"/>
                  </a:lnTo>
                  <a:lnTo>
                    <a:pt x="1095146" y="417436"/>
                  </a:lnTo>
                  <a:lnTo>
                    <a:pt x="1097699" y="412838"/>
                  </a:lnTo>
                  <a:close/>
                </a:path>
                <a:path w="1343660" h="578485">
                  <a:moveTo>
                    <a:pt x="1115479" y="423989"/>
                  </a:moveTo>
                  <a:lnTo>
                    <a:pt x="1112354" y="422021"/>
                  </a:lnTo>
                  <a:lnTo>
                    <a:pt x="1109230" y="420052"/>
                  </a:lnTo>
                  <a:lnTo>
                    <a:pt x="1106246" y="424395"/>
                  </a:lnTo>
                  <a:lnTo>
                    <a:pt x="1112901" y="428574"/>
                  </a:lnTo>
                  <a:lnTo>
                    <a:pt x="1115479" y="423989"/>
                  </a:lnTo>
                  <a:close/>
                </a:path>
                <a:path w="1343660" h="578485">
                  <a:moveTo>
                    <a:pt x="1133271" y="435140"/>
                  </a:moveTo>
                  <a:lnTo>
                    <a:pt x="1130147" y="433171"/>
                  </a:lnTo>
                  <a:lnTo>
                    <a:pt x="1127023" y="431203"/>
                  </a:lnTo>
                  <a:lnTo>
                    <a:pt x="1124026" y="435546"/>
                  </a:lnTo>
                  <a:lnTo>
                    <a:pt x="1130681" y="439712"/>
                  </a:lnTo>
                  <a:lnTo>
                    <a:pt x="1133271" y="435140"/>
                  </a:lnTo>
                  <a:close/>
                </a:path>
                <a:path w="1343660" h="578485">
                  <a:moveTo>
                    <a:pt x="1151051" y="446303"/>
                  </a:moveTo>
                  <a:lnTo>
                    <a:pt x="1147927" y="444334"/>
                  </a:lnTo>
                  <a:lnTo>
                    <a:pt x="1144803" y="442366"/>
                  </a:lnTo>
                  <a:lnTo>
                    <a:pt x="1141780" y="446697"/>
                  </a:lnTo>
                  <a:lnTo>
                    <a:pt x="1148435" y="450875"/>
                  </a:lnTo>
                  <a:lnTo>
                    <a:pt x="1151051" y="446303"/>
                  </a:lnTo>
                  <a:close/>
                </a:path>
                <a:path w="1343660" h="578485">
                  <a:moveTo>
                    <a:pt x="1168831" y="457454"/>
                  </a:moveTo>
                  <a:lnTo>
                    <a:pt x="1165707" y="455485"/>
                  </a:lnTo>
                  <a:lnTo>
                    <a:pt x="1162583" y="453517"/>
                  </a:lnTo>
                  <a:lnTo>
                    <a:pt x="1159548" y="457835"/>
                  </a:lnTo>
                  <a:lnTo>
                    <a:pt x="1166202" y="462013"/>
                  </a:lnTo>
                  <a:lnTo>
                    <a:pt x="1168831" y="457454"/>
                  </a:lnTo>
                  <a:close/>
                </a:path>
                <a:path w="1343660" h="578485">
                  <a:moveTo>
                    <a:pt x="1186459" y="468845"/>
                  </a:moveTo>
                  <a:lnTo>
                    <a:pt x="1183373" y="466826"/>
                  </a:lnTo>
                  <a:lnTo>
                    <a:pt x="1180287" y="464807"/>
                  </a:lnTo>
                  <a:lnTo>
                    <a:pt x="1177239" y="469099"/>
                  </a:lnTo>
                  <a:lnTo>
                    <a:pt x="1183805" y="473405"/>
                  </a:lnTo>
                  <a:lnTo>
                    <a:pt x="1186459" y="468845"/>
                  </a:lnTo>
                  <a:close/>
                </a:path>
                <a:path w="1343660" h="578485">
                  <a:moveTo>
                    <a:pt x="1204023" y="480352"/>
                  </a:moveTo>
                  <a:lnTo>
                    <a:pt x="1200937" y="478332"/>
                  </a:lnTo>
                  <a:lnTo>
                    <a:pt x="1197851" y="476313"/>
                  </a:lnTo>
                  <a:lnTo>
                    <a:pt x="1194790" y="480593"/>
                  </a:lnTo>
                  <a:lnTo>
                    <a:pt x="1201356" y="484898"/>
                  </a:lnTo>
                  <a:lnTo>
                    <a:pt x="1204023" y="480352"/>
                  </a:lnTo>
                  <a:close/>
                </a:path>
                <a:path w="1343660" h="578485">
                  <a:moveTo>
                    <a:pt x="1221574" y="491871"/>
                  </a:moveTo>
                  <a:lnTo>
                    <a:pt x="1218488" y="489851"/>
                  </a:lnTo>
                  <a:lnTo>
                    <a:pt x="1215402" y="487832"/>
                  </a:lnTo>
                  <a:lnTo>
                    <a:pt x="1212316" y="492099"/>
                  </a:lnTo>
                  <a:lnTo>
                    <a:pt x="1218895" y="496404"/>
                  </a:lnTo>
                  <a:lnTo>
                    <a:pt x="1221574" y="491871"/>
                  </a:lnTo>
                  <a:close/>
                </a:path>
                <a:path w="1343660" h="578485">
                  <a:moveTo>
                    <a:pt x="1239139" y="503364"/>
                  </a:moveTo>
                  <a:lnTo>
                    <a:pt x="1236052" y="501345"/>
                  </a:lnTo>
                  <a:lnTo>
                    <a:pt x="1232966" y="499325"/>
                  </a:lnTo>
                  <a:lnTo>
                    <a:pt x="1229868" y="503580"/>
                  </a:lnTo>
                  <a:lnTo>
                    <a:pt x="1236446" y="507885"/>
                  </a:lnTo>
                  <a:lnTo>
                    <a:pt x="1239139" y="503364"/>
                  </a:lnTo>
                  <a:close/>
                </a:path>
                <a:path w="1343660" h="578485">
                  <a:moveTo>
                    <a:pt x="1256690" y="514883"/>
                  </a:moveTo>
                  <a:lnTo>
                    <a:pt x="1253604" y="512864"/>
                  </a:lnTo>
                  <a:lnTo>
                    <a:pt x="1250518" y="510844"/>
                  </a:lnTo>
                  <a:lnTo>
                    <a:pt x="1247406" y="515099"/>
                  </a:lnTo>
                  <a:lnTo>
                    <a:pt x="1253972" y="519404"/>
                  </a:lnTo>
                  <a:lnTo>
                    <a:pt x="1256690" y="514883"/>
                  </a:lnTo>
                  <a:close/>
                </a:path>
                <a:path w="1343660" h="578485">
                  <a:moveTo>
                    <a:pt x="1274152" y="526529"/>
                  </a:moveTo>
                  <a:lnTo>
                    <a:pt x="1271104" y="524446"/>
                  </a:lnTo>
                  <a:lnTo>
                    <a:pt x="1268056" y="522363"/>
                  </a:lnTo>
                  <a:lnTo>
                    <a:pt x="1264932" y="526605"/>
                  </a:lnTo>
                  <a:lnTo>
                    <a:pt x="1271422" y="531037"/>
                  </a:lnTo>
                  <a:lnTo>
                    <a:pt x="1274152" y="526529"/>
                  </a:lnTo>
                  <a:close/>
                </a:path>
                <a:path w="1343660" h="578485">
                  <a:moveTo>
                    <a:pt x="1291488" y="538365"/>
                  </a:moveTo>
                  <a:lnTo>
                    <a:pt x="1288440" y="536282"/>
                  </a:lnTo>
                  <a:lnTo>
                    <a:pt x="1285392" y="534200"/>
                  </a:lnTo>
                  <a:lnTo>
                    <a:pt x="1282255" y="538429"/>
                  </a:lnTo>
                  <a:lnTo>
                    <a:pt x="1288745" y="542861"/>
                  </a:lnTo>
                  <a:lnTo>
                    <a:pt x="1291488" y="538365"/>
                  </a:lnTo>
                  <a:close/>
                </a:path>
                <a:path w="1343660" h="578485">
                  <a:moveTo>
                    <a:pt x="1308836" y="550189"/>
                  </a:moveTo>
                  <a:lnTo>
                    <a:pt x="1305788" y="548106"/>
                  </a:lnTo>
                  <a:lnTo>
                    <a:pt x="1302740" y="546023"/>
                  </a:lnTo>
                  <a:lnTo>
                    <a:pt x="1299578" y="550240"/>
                  </a:lnTo>
                  <a:lnTo>
                    <a:pt x="1306080" y="554672"/>
                  </a:lnTo>
                  <a:lnTo>
                    <a:pt x="1308836" y="550189"/>
                  </a:lnTo>
                  <a:close/>
                </a:path>
                <a:path w="1343660" h="578485">
                  <a:moveTo>
                    <a:pt x="1326172" y="562025"/>
                  </a:moveTo>
                  <a:lnTo>
                    <a:pt x="1323124" y="559943"/>
                  </a:lnTo>
                  <a:lnTo>
                    <a:pt x="1320076" y="557860"/>
                  </a:lnTo>
                  <a:lnTo>
                    <a:pt x="1316901" y="562076"/>
                  </a:lnTo>
                  <a:lnTo>
                    <a:pt x="1323390" y="566496"/>
                  </a:lnTo>
                  <a:lnTo>
                    <a:pt x="1326172" y="562025"/>
                  </a:lnTo>
                  <a:close/>
                </a:path>
                <a:path w="1343660" h="578485">
                  <a:moveTo>
                    <a:pt x="1343507" y="573849"/>
                  </a:moveTo>
                  <a:lnTo>
                    <a:pt x="1340459" y="571766"/>
                  </a:lnTo>
                  <a:lnTo>
                    <a:pt x="1337411" y="569683"/>
                  </a:lnTo>
                  <a:lnTo>
                    <a:pt x="1334223" y="573887"/>
                  </a:lnTo>
                  <a:lnTo>
                    <a:pt x="1340713" y="578319"/>
                  </a:lnTo>
                  <a:lnTo>
                    <a:pt x="1343507" y="57384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801077" y="3642664"/>
              <a:ext cx="4747895" cy="314325"/>
            </a:xfrm>
            <a:custGeom>
              <a:avLst/>
              <a:gdLst/>
              <a:ahLst/>
              <a:cxnLst/>
              <a:rect l="l" t="t" r="r" b="b"/>
              <a:pathLst>
                <a:path w="4747895" h="314325">
                  <a:moveTo>
                    <a:pt x="8089" y="313270"/>
                  </a:moveTo>
                  <a:lnTo>
                    <a:pt x="7315" y="308063"/>
                  </a:lnTo>
                  <a:lnTo>
                    <a:pt x="3657" y="308470"/>
                  </a:lnTo>
                  <a:lnTo>
                    <a:pt x="0" y="308876"/>
                  </a:lnTo>
                  <a:lnTo>
                    <a:pt x="304" y="314147"/>
                  </a:lnTo>
                  <a:lnTo>
                    <a:pt x="8089" y="313270"/>
                  </a:lnTo>
                  <a:close/>
                </a:path>
                <a:path w="4747895" h="314325">
                  <a:moveTo>
                    <a:pt x="28905" y="310934"/>
                  </a:moveTo>
                  <a:lnTo>
                    <a:pt x="28105" y="305727"/>
                  </a:lnTo>
                  <a:lnTo>
                    <a:pt x="24447" y="306133"/>
                  </a:lnTo>
                  <a:lnTo>
                    <a:pt x="20789" y="306539"/>
                  </a:lnTo>
                  <a:lnTo>
                    <a:pt x="21107" y="311797"/>
                  </a:lnTo>
                  <a:lnTo>
                    <a:pt x="28905" y="310934"/>
                  </a:lnTo>
                  <a:close/>
                </a:path>
                <a:path w="4747895" h="314325">
                  <a:moveTo>
                    <a:pt x="49695" y="308584"/>
                  </a:moveTo>
                  <a:lnTo>
                    <a:pt x="48882" y="303390"/>
                  </a:lnTo>
                  <a:lnTo>
                    <a:pt x="45224" y="303796"/>
                  </a:lnTo>
                  <a:lnTo>
                    <a:pt x="41567" y="304203"/>
                  </a:lnTo>
                  <a:lnTo>
                    <a:pt x="41910" y="309460"/>
                  </a:lnTo>
                  <a:lnTo>
                    <a:pt x="49695" y="308584"/>
                  </a:lnTo>
                  <a:close/>
                </a:path>
                <a:path w="4747895" h="314325">
                  <a:moveTo>
                    <a:pt x="70497" y="306247"/>
                  </a:moveTo>
                  <a:lnTo>
                    <a:pt x="69659" y="301053"/>
                  </a:lnTo>
                  <a:lnTo>
                    <a:pt x="66001" y="301459"/>
                  </a:lnTo>
                  <a:lnTo>
                    <a:pt x="62344" y="301866"/>
                  </a:lnTo>
                  <a:lnTo>
                    <a:pt x="62699" y="307124"/>
                  </a:lnTo>
                  <a:lnTo>
                    <a:pt x="70497" y="306247"/>
                  </a:lnTo>
                  <a:close/>
                </a:path>
                <a:path w="4747895" h="314325">
                  <a:moveTo>
                    <a:pt x="91287" y="303923"/>
                  </a:moveTo>
                  <a:lnTo>
                    <a:pt x="90436" y="298729"/>
                  </a:lnTo>
                  <a:lnTo>
                    <a:pt x="86779" y="299135"/>
                  </a:lnTo>
                  <a:lnTo>
                    <a:pt x="83121" y="299542"/>
                  </a:lnTo>
                  <a:lnTo>
                    <a:pt x="83502" y="304800"/>
                  </a:lnTo>
                  <a:lnTo>
                    <a:pt x="91287" y="303923"/>
                  </a:lnTo>
                  <a:close/>
                </a:path>
                <a:path w="4747895" h="314325">
                  <a:moveTo>
                    <a:pt x="112090" y="301586"/>
                  </a:moveTo>
                  <a:lnTo>
                    <a:pt x="111213" y="296392"/>
                  </a:lnTo>
                  <a:lnTo>
                    <a:pt x="107556" y="296799"/>
                  </a:lnTo>
                  <a:lnTo>
                    <a:pt x="103898" y="297205"/>
                  </a:lnTo>
                  <a:lnTo>
                    <a:pt x="104292" y="302463"/>
                  </a:lnTo>
                  <a:lnTo>
                    <a:pt x="112090" y="301586"/>
                  </a:lnTo>
                  <a:close/>
                </a:path>
                <a:path w="4747895" h="314325">
                  <a:moveTo>
                    <a:pt x="132842" y="298831"/>
                  </a:moveTo>
                  <a:lnTo>
                    <a:pt x="131940" y="293636"/>
                  </a:lnTo>
                  <a:lnTo>
                    <a:pt x="128295" y="294119"/>
                  </a:lnTo>
                  <a:lnTo>
                    <a:pt x="124650" y="294601"/>
                  </a:lnTo>
                  <a:lnTo>
                    <a:pt x="125056" y="299859"/>
                  </a:lnTo>
                  <a:lnTo>
                    <a:pt x="132842" y="298831"/>
                  </a:lnTo>
                  <a:close/>
                </a:path>
                <a:path w="4747895" h="314325">
                  <a:moveTo>
                    <a:pt x="153581" y="296062"/>
                  </a:moveTo>
                  <a:lnTo>
                    <a:pt x="152666" y="290880"/>
                  </a:lnTo>
                  <a:lnTo>
                    <a:pt x="149021" y="291363"/>
                  </a:lnTo>
                  <a:lnTo>
                    <a:pt x="145376" y="291846"/>
                  </a:lnTo>
                  <a:lnTo>
                    <a:pt x="145808" y="297091"/>
                  </a:lnTo>
                  <a:lnTo>
                    <a:pt x="153581" y="296062"/>
                  </a:lnTo>
                  <a:close/>
                </a:path>
                <a:path w="4747895" h="314325">
                  <a:moveTo>
                    <a:pt x="174332" y="293319"/>
                  </a:moveTo>
                  <a:lnTo>
                    <a:pt x="173393" y="288137"/>
                  </a:lnTo>
                  <a:lnTo>
                    <a:pt x="169748" y="288620"/>
                  </a:lnTo>
                  <a:lnTo>
                    <a:pt x="166103" y="289102"/>
                  </a:lnTo>
                  <a:lnTo>
                    <a:pt x="166560" y="294347"/>
                  </a:lnTo>
                  <a:lnTo>
                    <a:pt x="174332" y="293319"/>
                  </a:lnTo>
                  <a:close/>
                </a:path>
                <a:path w="4747895" h="314325">
                  <a:moveTo>
                    <a:pt x="195084" y="290576"/>
                  </a:moveTo>
                  <a:lnTo>
                    <a:pt x="194119" y="285394"/>
                  </a:lnTo>
                  <a:lnTo>
                    <a:pt x="190474" y="285877"/>
                  </a:lnTo>
                  <a:lnTo>
                    <a:pt x="186829" y="286359"/>
                  </a:lnTo>
                  <a:lnTo>
                    <a:pt x="187299" y="291604"/>
                  </a:lnTo>
                  <a:lnTo>
                    <a:pt x="195084" y="290576"/>
                  </a:lnTo>
                  <a:close/>
                </a:path>
                <a:path w="4747895" h="314325">
                  <a:moveTo>
                    <a:pt x="215823" y="287832"/>
                  </a:moveTo>
                  <a:lnTo>
                    <a:pt x="214845" y="282651"/>
                  </a:lnTo>
                  <a:lnTo>
                    <a:pt x="211201" y="283133"/>
                  </a:lnTo>
                  <a:lnTo>
                    <a:pt x="207556" y="283616"/>
                  </a:lnTo>
                  <a:lnTo>
                    <a:pt x="208051" y="288861"/>
                  </a:lnTo>
                  <a:lnTo>
                    <a:pt x="215823" y="287832"/>
                  </a:lnTo>
                  <a:close/>
                </a:path>
                <a:path w="4747895" h="314325">
                  <a:moveTo>
                    <a:pt x="236524" y="284708"/>
                  </a:moveTo>
                  <a:lnTo>
                    <a:pt x="235521" y="279539"/>
                  </a:lnTo>
                  <a:lnTo>
                    <a:pt x="231889" y="280098"/>
                  </a:lnTo>
                  <a:lnTo>
                    <a:pt x="228257" y="280657"/>
                  </a:lnTo>
                  <a:lnTo>
                    <a:pt x="228765" y="285902"/>
                  </a:lnTo>
                  <a:lnTo>
                    <a:pt x="236524" y="284708"/>
                  </a:lnTo>
                  <a:close/>
                </a:path>
                <a:path w="4747895" h="314325">
                  <a:moveTo>
                    <a:pt x="257225" y="281546"/>
                  </a:moveTo>
                  <a:lnTo>
                    <a:pt x="256197" y="276377"/>
                  </a:lnTo>
                  <a:lnTo>
                    <a:pt x="252564" y="276936"/>
                  </a:lnTo>
                  <a:lnTo>
                    <a:pt x="248932" y="277495"/>
                  </a:lnTo>
                  <a:lnTo>
                    <a:pt x="249466" y="282727"/>
                  </a:lnTo>
                  <a:lnTo>
                    <a:pt x="257225" y="281546"/>
                  </a:lnTo>
                  <a:close/>
                </a:path>
                <a:path w="4747895" h="314325">
                  <a:moveTo>
                    <a:pt x="277901" y="278396"/>
                  </a:moveTo>
                  <a:lnTo>
                    <a:pt x="276860" y="273227"/>
                  </a:lnTo>
                  <a:lnTo>
                    <a:pt x="273227" y="273786"/>
                  </a:lnTo>
                  <a:lnTo>
                    <a:pt x="269595" y="274345"/>
                  </a:lnTo>
                  <a:lnTo>
                    <a:pt x="270154" y="279577"/>
                  </a:lnTo>
                  <a:lnTo>
                    <a:pt x="277901" y="278396"/>
                  </a:lnTo>
                  <a:close/>
                </a:path>
                <a:path w="4747895" h="314325">
                  <a:moveTo>
                    <a:pt x="298589" y="275234"/>
                  </a:moveTo>
                  <a:lnTo>
                    <a:pt x="297522" y="270065"/>
                  </a:lnTo>
                  <a:lnTo>
                    <a:pt x="293890" y="270624"/>
                  </a:lnTo>
                  <a:lnTo>
                    <a:pt x="290258" y="271183"/>
                  </a:lnTo>
                  <a:lnTo>
                    <a:pt x="290830" y="276415"/>
                  </a:lnTo>
                  <a:lnTo>
                    <a:pt x="298589" y="275234"/>
                  </a:lnTo>
                  <a:close/>
                </a:path>
                <a:path w="4747895" h="314325">
                  <a:moveTo>
                    <a:pt x="319278" y="272084"/>
                  </a:moveTo>
                  <a:lnTo>
                    <a:pt x="318198" y="266915"/>
                  </a:lnTo>
                  <a:lnTo>
                    <a:pt x="314566" y="267474"/>
                  </a:lnTo>
                  <a:lnTo>
                    <a:pt x="310934" y="268033"/>
                  </a:lnTo>
                  <a:lnTo>
                    <a:pt x="311531" y="273265"/>
                  </a:lnTo>
                  <a:lnTo>
                    <a:pt x="319278" y="272084"/>
                  </a:lnTo>
                  <a:close/>
                </a:path>
                <a:path w="4747895" h="314325">
                  <a:moveTo>
                    <a:pt x="339915" y="268554"/>
                  </a:moveTo>
                  <a:lnTo>
                    <a:pt x="338810" y="263410"/>
                  </a:lnTo>
                  <a:lnTo>
                    <a:pt x="335191" y="264033"/>
                  </a:lnTo>
                  <a:lnTo>
                    <a:pt x="331571" y="264655"/>
                  </a:lnTo>
                  <a:lnTo>
                    <a:pt x="332181" y="269887"/>
                  </a:lnTo>
                  <a:lnTo>
                    <a:pt x="339915" y="268554"/>
                  </a:lnTo>
                  <a:close/>
                </a:path>
                <a:path w="4747895" h="314325">
                  <a:moveTo>
                    <a:pt x="360540" y="264985"/>
                  </a:moveTo>
                  <a:lnTo>
                    <a:pt x="359410" y="259842"/>
                  </a:lnTo>
                  <a:lnTo>
                    <a:pt x="355790" y="260464"/>
                  </a:lnTo>
                  <a:lnTo>
                    <a:pt x="352171" y="261086"/>
                  </a:lnTo>
                  <a:lnTo>
                    <a:pt x="352806" y="266319"/>
                  </a:lnTo>
                  <a:lnTo>
                    <a:pt x="360540" y="264985"/>
                  </a:lnTo>
                  <a:close/>
                </a:path>
                <a:path w="4747895" h="314325">
                  <a:moveTo>
                    <a:pt x="381152" y="261429"/>
                  </a:moveTo>
                  <a:lnTo>
                    <a:pt x="380009" y="256286"/>
                  </a:lnTo>
                  <a:lnTo>
                    <a:pt x="376389" y="256908"/>
                  </a:lnTo>
                  <a:lnTo>
                    <a:pt x="372770" y="257530"/>
                  </a:lnTo>
                  <a:lnTo>
                    <a:pt x="373430" y="262763"/>
                  </a:lnTo>
                  <a:lnTo>
                    <a:pt x="381152" y="261429"/>
                  </a:lnTo>
                  <a:close/>
                </a:path>
                <a:path w="4747895" h="314325">
                  <a:moveTo>
                    <a:pt x="401789" y="257848"/>
                  </a:moveTo>
                  <a:lnTo>
                    <a:pt x="400621" y="252717"/>
                  </a:lnTo>
                  <a:lnTo>
                    <a:pt x="397002" y="253339"/>
                  </a:lnTo>
                  <a:lnTo>
                    <a:pt x="393382" y="253961"/>
                  </a:lnTo>
                  <a:lnTo>
                    <a:pt x="394055" y="259194"/>
                  </a:lnTo>
                  <a:lnTo>
                    <a:pt x="401789" y="257848"/>
                  </a:lnTo>
                  <a:close/>
                </a:path>
                <a:path w="4747895" h="314325">
                  <a:moveTo>
                    <a:pt x="422414" y="254292"/>
                  </a:moveTo>
                  <a:lnTo>
                    <a:pt x="421220" y="249161"/>
                  </a:lnTo>
                  <a:lnTo>
                    <a:pt x="417601" y="249783"/>
                  </a:lnTo>
                  <a:lnTo>
                    <a:pt x="413981" y="250405"/>
                  </a:lnTo>
                  <a:lnTo>
                    <a:pt x="414680" y="255625"/>
                  </a:lnTo>
                  <a:lnTo>
                    <a:pt x="422414" y="254292"/>
                  </a:lnTo>
                  <a:close/>
                </a:path>
                <a:path w="4747895" h="314325">
                  <a:moveTo>
                    <a:pt x="442950" y="250317"/>
                  </a:moveTo>
                  <a:lnTo>
                    <a:pt x="441744" y="245186"/>
                  </a:lnTo>
                  <a:lnTo>
                    <a:pt x="438137" y="245884"/>
                  </a:lnTo>
                  <a:lnTo>
                    <a:pt x="434530" y="246583"/>
                  </a:lnTo>
                  <a:lnTo>
                    <a:pt x="435254" y="251802"/>
                  </a:lnTo>
                  <a:lnTo>
                    <a:pt x="442950" y="250317"/>
                  </a:lnTo>
                  <a:close/>
                </a:path>
                <a:path w="4747895" h="314325">
                  <a:moveTo>
                    <a:pt x="463511" y="246354"/>
                  </a:moveTo>
                  <a:lnTo>
                    <a:pt x="462280" y="241223"/>
                  </a:lnTo>
                  <a:lnTo>
                    <a:pt x="458673" y="241922"/>
                  </a:lnTo>
                  <a:lnTo>
                    <a:pt x="455066" y="242620"/>
                  </a:lnTo>
                  <a:lnTo>
                    <a:pt x="455803" y="247840"/>
                  </a:lnTo>
                  <a:lnTo>
                    <a:pt x="463511" y="246354"/>
                  </a:lnTo>
                  <a:close/>
                </a:path>
                <a:path w="4747895" h="314325">
                  <a:moveTo>
                    <a:pt x="484060" y="242366"/>
                  </a:moveTo>
                  <a:lnTo>
                    <a:pt x="482803" y="237248"/>
                  </a:lnTo>
                  <a:lnTo>
                    <a:pt x="479196" y="237947"/>
                  </a:lnTo>
                  <a:lnTo>
                    <a:pt x="475589" y="238645"/>
                  </a:lnTo>
                  <a:lnTo>
                    <a:pt x="476351" y="243852"/>
                  </a:lnTo>
                  <a:lnTo>
                    <a:pt x="484060" y="242366"/>
                  </a:lnTo>
                  <a:close/>
                </a:path>
                <a:path w="4747895" h="314325">
                  <a:moveTo>
                    <a:pt x="504609" y="238404"/>
                  </a:moveTo>
                  <a:lnTo>
                    <a:pt x="503339" y="233286"/>
                  </a:lnTo>
                  <a:lnTo>
                    <a:pt x="499732" y="233984"/>
                  </a:lnTo>
                  <a:lnTo>
                    <a:pt x="496125" y="234683"/>
                  </a:lnTo>
                  <a:lnTo>
                    <a:pt x="496912" y="239890"/>
                  </a:lnTo>
                  <a:lnTo>
                    <a:pt x="504609" y="238404"/>
                  </a:lnTo>
                  <a:close/>
                </a:path>
                <a:path w="4747895" h="314325">
                  <a:moveTo>
                    <a:pt x="525145" y="234327"/>
                  </a:moveTo>
                  <a:lnTo>
                    <a:pt x="523849" y="229222"/>
                  </a:lnTo>
                  <a:lnTo>
                    <a:pt x="520255" y="229984"/>
                  </a:lnTo>
                  <a:lnTo>
                    <a:pt x="516648" y="230733"/>
                  </a:lnTo>
                  <a:lnTo>
                    <a:pt x="517461" y="235927"/>
                  </a:lnTo>
                  <a:lnTo>
                    <a:pt x="521309" y="235140"/>
                  </a:lnTo>
                  <a:lnTo>
                    <a:pt x="525145" y="234327"/>
                  </a:lnTo>
                  <a:close/>
                </a:path>
                <a:path w="4747895" h="314325">
                  <a:moveTo>
                    <a:pt x="545604" y="229958"/>
                  </a:moveTo>
                  <a:lnTo>
                    <a:pt x="544296" y="224866"/>
                  </a:lnTo>
                  <a:lnTo>
                    <a:pt x="540702" y="225628"/>
                  </a:lnTo>
                  <a:lnTo>
                    <a:pt x="537108" y="226390"/>
                  </a:lnTo>
                  <a:lnTo>
                    <a:pt x="537933" y="231597"/>
                  </a:lnTo>
                  <a:lnTo>
                    <a:pt x="545604" y="229958"/>
                  </a:lnTo>
                  <a:close/>
                </a:path>
                <a:path w="4747895" h="314325">
                  <a:moveTo>
                    <a:pt x="566077" y="225590"/>
                  </a:moveTo>
                  <a:lnTo>
                    <a:pt x="564743" y="220497"/>
                  </a:lnTo>
                  <a:lnTo>
                    <a:pt x="561149" y="221259"/>
                  </a:lnTo>
                  <a:lnTo>
                    <a:pt x="557555" y="222021"/>
                  </a:lnTo>
                  <a:lnTo>
                    <a:pt x="558406" y="227228"/>
                  </a:lnTo>
                  <a:lnTo>
                    <a:pt x="566077" y="225590"/>
                  </a:lnTo>
                  <a:close/>
                </a:path>
                <a:path w="4747895" h="314325">
                  <a:moveTo>
                    <a:pt x="586549" y="221221"/>
                  </a:moveTo>
                  <a:lnTo>
                    <a:pt x="585190" y="216128"/>
                  </a:lnTo>
                  <a:lnTo>
                    <a:pt x="581596" y="216890"/>
                  </a:lnTo>
                  <a:lnTo>
                    <a:pt x="578002" y="217665"/>
                  </a:lnTo>
                  <a:lnTo>
                    <a:pt x="578878" y="222859"/>
                  </a:lnTo>
                  <a:lnTo>
                    <a:pt x="586549" y="221221"/>
                  </a:lnTo>
                  <a:close/>
                </a:path>
                <a:path w="4747895" h="314325">
                  <a:moveTo>
                    <a:pt x="607021" y="216852"/>
                  </a:moveTo>
                  <a:lnTo>
                    <a:pt x="605637" y="211772"/>
                  </a:lnTo>
                  <a:lnTo>
                    <a:pt x="602043" y="212534"/>
                  </a:lnTo>
                  <a:lnTo>
                    <a:pt x="598449" y="213296"/>
                  </a:lnTo>
                  <a:lnTo>
                    <a:pt x="599338" y="218490"/>
                  </a:lnTo>
                  <a:lnTo>
                    <a:pt x="607021" y="216852"/>
                  </a:lnTo>
                  <a:close/>
                </a:path>
                <a:path w="4747895" h="314325">
                  <a:moveTo>
                    <a:pt x="627430" y="212242"/>
                  </a:moveTo>
                  <a:lnTo>
                    <a:pt x="626033" y="207162"/>
                  </a:lnTo>
                  <a:lnTo>
                    <a:pt x="622452" y="208000"/>
                  </a:lnTo>
                  <a:lnTo>
                    <a:pt x="618871" y="208838"/>
                  </a:lnTo>
                  <a:lnTo>
                    <a:pt x="619785" y="214020"/>
                  </a:lnTo>
                  <a:lnTo>
                    <a:pt x="627430" y="212242"/>
                  </a:lnTo>
                  <a:close/>
                </a:path>
                <a:path w="4747895" h="314325">
                  <a:moveTo>
                    <a:pt x="647814" y="207492"/>
                  </a:moveTo>
                  <a:lnTo>
                    <a:pt x="646391" y="202412"/>
                  </a:lnTo>
                  <a:lnTo>
                    <a:pt x="642810" y="203250"/>
                  </a:lnTo>
                  <a:lnTo>
                    <a:pt x="639229" y="204089"/>
                  </a:lnTo>
                  <a:lnTo>
                    <a:pt x="640168" y="209270"/>
                  </a:lnTo>
                  <a:lnTo>
                    <a:pt x="647814" y="207492"/>
                  </a:lnTo>
                  <a:close/>
                </a:path>
                <a:path w="4747895" h="314325">
                  <a:moveTo>
                    <a:pt x="668185" y="202717"/>
                  </a:moveTo>
                  <a:lnTo>
                    <a:pt x="666750" y="197650"/>
                  </a:lnTo>
                  <a:lnTo>
                    <a:pt x="663168" y="198488"/>
                  </a:lnTo>
                  <a:lnTo>
                    <a:pt x="659587" y="199326"/>
                  </a:lnTo>
                  <a:lnTo>
                    <a:pt x="660552" y="204508"/>
                  </a:lnTo>
                  <a:lnTo>
                    <a:pt x="668185" y="202717"/>
                  </a:lnTo>
                  <a:close/>
                </a:path>
                <a:path w="4747895" h="314325">
                  <a:moveTo>
                    <a:pt x="688568" y="197967"/>
                  </a:moveTo>
                  <a:lnTo>
                    <a:pt x="687108" y="192900"/>
                  </a:lnTo>
                  <a:lnTo>
                    <a:pt x="683526" y="193738"/>
                  </a:lnTo>
                  <a:lnTo>
                    <a:pt x="679945" y="194576"/>
                  </a:lnTo>
                  <a:lnTo>
                    <a:pt x="680923" y="199745"/>
                  </a:lnTo>
                  <a:lnTo>
                    <a:pt x="688568" y="197967"/>
                  </a:lnTo>
                  <a:close/>
                </a:path>
                <a:path w="4747895" h="314325">
                  <a:moveTo>
                    <a:pt x="708952" y="193192"/>
                  </a:moveTo>
                  <a:lnTo>
                    <a:pt x="707478" y="188137"/>
                  </a:lnTo>
                  <a:lnTo>
                    <a:pt x="703897" y="188988"/>
                  </a:lnTo>
                  <a:lnTo>
                    <a:pt x="700316" y="189826"/>
                  </a:lnTo>
                  <a:lnTo>
                    <a:pt x="701319" y="194995"/>
                  </a:lnTo>
                  <a:lnTo>
                    <a:pt x="705142" y="194106"/>
                  </a:lnTo>
                  <a:lnTo>
                    <a:pt x="708952" y="193192"/>
                  </a:lnTo>
                  <a:close/>
                </a:path>
                <a:path w="4747895" h="314325">
                  <a:moveTo>
                    <a:pt x="729234" y="188023"/>
                  </a:moveTo>
                  <a:lnTo>
                    <a:pt x="727735" y="182981"/>
                  </a:lnTo>
                  <a:lnTo>
                    <a:pt x="724166" y="183883"/>
                  </a:lnTo>
                  <a:lnTo>
                    <a:pt x="720598" y="184785"/>
                  </a:lnTo>
                  <a:lnTo>
                    <a:pt x="721626" y="189953"/>
                  </a:lnTo>
                  <a:lnTo>
                    <a:pt x="729234" y="188023"/>
                  </a:lnTo>
                  <a:close/>
                </a:path>
                <a:path w="4747895" h="314325">
                  <a:moveTo>
                    <a:pt x="749528" y="182880"/>
                  </a:moveTo>
                  <a:lnTo>
                    <a:pt x="748004" y="177838"/>
                  </a:lnTo>
                  <a:lnTo>
                    <a:pt x="744435" y="178739"/>
                  </a:lnTo>
                  <a:lnTo>
                    <a:pt x="740867" y="179641"/>
                  </a:lnTo>
                  <a:lnTo>
                    <a:pt x="741921" y="184810"/>
                  </a:lnTo>
                  <a:lnTo>
                    <a:pt x="749528" y="182880"/>
                  </a:lnTo>
                  <a:close/>
                </a:path>
                <a:path w="4747895" h="314325">
                  <a:moveTo>
                    <a:pt x="769810" y="177749"/>
                  </a:moveTo>
                  <a:lnTo>
                    <a:pt x="768273" y="172707"/>
                  </a:lnTo>
                  <a:lnTo>
                    <a:pt x="764705" y="173609"/>
                  </a:lnTo>
                  <a:lnTo>
                    <a:pt x="761136" y="174510"/>
                  </a:lnTo>
                  <a:lnTo>
                    <a:pt x="762215" y="179666"/>
                  </a:lnTo>
                  <a:lnTo>
                    <a:pt x="769810" y="177749"/>
                  </a:lnTo>
                  <a:close/>
                </a:path>
                <a:path w="4747895" h="314325">
                  <a:moveTo>
                    <a:pt x="790105" y="172605"/>
                  </a:moveTo>
                  <a:lnTo>
                    <a:pt x="788543" y="167576"/>
                  </a:lnTo>
                  <a:lnTo>
                    <a:pt x="784974" y="168478"/>
                  </a:lnTo>
                  <a:lnTo>
                    <a:pt x="781405" y="169379"/>
                  </a:lnTo>
                  <a:lnTo>
                    <a:pt x="782497" y="174536"/>
                  </a:lnTo>
                  <a:lnTo>
                    <a:pt x="790105" y="172605"/>
                  </a:lnTo>
                  <a:close/>
                </a:path>
                <a:path w="4747895" h="314325">
                  <a:moveTo>
                    <a:pt x="810323" y="167208"/>
                  </a:moveTo>
                  <a:lnTo>
                    <a:pt x="808736" y="162191"/>
                  </a:lnTo>
                  <a:lnTo>
                    <a:pt x="805192" y="163156"/>
                  </a:lnTo>
                  <a:lnTo>
                    <a:pt x="801649" y="164122"/>
                  </a:lnTo>
                  <a:lnTo>
                    <a:pt x="802754" y="169278"/>
                  </a:lnTo>
                  <a:lnTo>
                    <a:pt x="810323" y="167208"/>
                  </a:lnTo>
                  <a:close/>
                </a:path>
                <a:path w="4747895" h="314325">
                  <a:moveTo>
                    <a:pt x="830516" y="161709"/>
                  </a:moveTo>
                  <a:lnTo>
                    <a:pt x="828903" y="156692"/>
                  </a:lnTo>
                  <a:lnTo>
                    <a:pt x="825360" y="157657"/>
                  </a:lnTo>
                  <a:lnTo>
                    <a:pt x="821817" y="158623"/>
                  </a:lnTo>
                  <a:lnTo>
                    <a:pt x="822947" y="163766"/>
                  </a:lnTo>
                  <a:lnTo>
                    <a:pt x="830516" y="161709"/>
                  </a:lnTo>
                  <a:close/>
                </a:path>
                <a:path w="4747895" h="314325">
                  <a:moveTo>
                    <a:pt x="850709" y="156184"/>
                  </a:moveTo>
                  <a:lnTo>
                    <a:pt x="849071" y="151180"/>
                  </a:lnTo>
                  <a:lnTo>
                    <a:pt x="845527" y="152146"/>
                  </a:lnTo>
                  <a:lnTo>
                    <a:pt x="841984" y="153111"/>
                  </a:lnTo>
                  <a:lnTo>
                    <a:pt x="843140" y="158254"/>
                  </a:lnTo>
                  <a:lnTo>
                    <a:pt x="850709" y="156184"/>
                  </a:lnTo>
                  <a:close/>
                </a:path>
                <a:path w="4747895" h="314325">
                  <a:moveTo>
                    <a:pt x="870902" y="150685"/>
                  </a:moveTo>
                  <a:lnTo>
                    <a:pt x="869251" y="145681"/>
                  </a:lnTo>
                  <a:lnTo>
                    <a:pt x="865708" y="146646"/>
                  </a:lnTo>
                  <a:lnTo>
                    <a:pt x="862164" y="147612"/>
                  </a:lnTo>
                  <a:lnTo>
                    <a:pt x="863333" y="152742"/>
                  </a:lnTo>
                  <a:lnTo>
                    <a:pt x="870902" y="150685"/>
                  </a:lnTo>
                  <a:close/>
                </a:path>
                <a:path w="4747895" h="314325">
                  <a:moveTo>
                    <a:pt x="891044" y="145034"/>
                  </a:moveTo>
                  <a:lnTo>
                    <a:pt x="889381" y="140042"/>
                  </a:lnTo>
                  <a:lnTo>
                    <a:pt x="885850" y="141071"/>
                  </a:lnTo>
                  <a:lnTo>
                    <a:pt x="882319" y="142100"/>
                  </a:lnTo>
                  <a:lnTo>
                    <a:pt x="883513" y="147231"/>
                  </a:lnTo>
                  <a:lnTo>
                    <a:pt x="891044" y="145034"/>
                  </a:lnTo>
                  <a:close/>
                </a:path>
                <a:path w="4747895" h="314325">
                  <a:moveTo>
                    <a:pt x="911148" y="139179"/>
                  </a:moveTo>
                  <a:lnTo>
                    <a:pt x="909459" y="134188"/>
                  </a:lnTo>
                  <a:lnTo>
                    <a:pt x="905929" y="135216"/>
                  </a:lnTo>
                  <a:lnTo>
                    <a:pt x="902398" y="136245"/>
                  </a:lnTo>
                  <a:lnTo>
                    <a:pt x="903617" y="141376"/>
                  </a:lnTo>
                  <a:lnTo>
                    <a:pt x="911148" y="139179"/>
                  </a:lnTo>
                  <a:close/>
                </a:path>
                <a:path w="4747895" h="314325">
                  <a:moveTo>
                    <a:pt x="931240" y="133299"/>
                  </a:moveTo>
                  <a:lnTo>
                    <a:pt x="929525" y="128320"/>
                  </a:lnTo>
                  <a:lnTo>
                    <a:pt x="925995" y="129349"/>
                  </a:lnTo>
                  <a:lnTo>
                    <a:pt x="922464" y="130378"/>
                  </a:lnTo>
                  <a:lnTo>
                    <a:pt x="923709" y="135496"/>
                  </a:lnTo>
                  <a:lnTo>
                    <a:pt x="931240" y="133299"/>
                  </a:lnTo>
                  <a:close/>
                </a:path>
                <a:path w="4747895" h="314325">
                  <a:moveTo>
                    <a:pt x="951318" y="127444"/>
                  </a:moveTo>
                  <a:lnTo>
                    <a:pt x="949591" y="122466"/>
                  </a:lnTo>
                  <a:lnTo>
                    <a:pt x="946061" y="123494"/>
                  </a:lnTo>
                  <a:lnTo>
                    <a:pt x="942530" y="124523"/>
                  </a:lnTo>
                  <a:lnTo>
                    <a:pt x="943787" y="129641"/>
                  </a:lnTo>
                  <a:lnTo>
                    <a:pt x="951318" y="127444"/>
                  </a:lnTo>
                  <a:close/>
                </a:path>
                <a:path w="4747895" h="314325">
                  <a:moveTo>
                    <a:pt x="971410" y="121526"/>
                  </a:moveTo>
                  <a:lnTo>
                    <a:pt x="969657" y="116560"/>
                  </a:lnTo>
                  <a:lnTo>
                    <a:pt x="966139" y="117640"/>
                  </a:lnTo>
                  <a:lnTo>
                    <a:pt x="962609" y="118668"/>
                  </a:lnTo>
                  <a:lnTo>
                    <a:pt x="963891" y="123774"/>
                  </a:lnTo>
                  <a:lnTo>
                    <a:pt x="967663" y="122682"/>
                  </a:lnTo>
                  <a:lnTo>
                    <a:pt x="971410" y="121526"/>
                  </a:lnTo>
                  <a:close/>
                </a:path>
                <a:path w="4747895" h="314325">
                  <a:moveTo>
                    <a:pt x="991387" y="115316"/>
                  </a:moveTo>
                  <a:lnTo>
                    <a:pt x="989609" y="110350"/>
                  </a:lnTo>
                  <a:lnTo>
                    <a:pt x="986104" y="111442"/>
                  </a:lnTo>
                  <a:lnTo>
                    <a:pt x="982599" y="112534"/>
                  </a:lnTo>
                  <a:lnTo>
                    <a:pt x="983894" y="117640"/>
                  </a:lnTo>
                  <a:lnTo>
                    <a:pt x="991387" y="115316"/>
                  </a:lnTo>
                  <a:close/>
                </a:path>
                <a:path w="4747895" h="314325">
                  <a:moveTo>
                    <a:pt x="1011377" y="109105"/>
                  </a:moveTo>
                  <a:lnTo>
                    <a:pt x="1009573" y="104152"/>
                  </a:lnTo>
                  <a:lnTo>
                    <a:pt x="1006068" y="105244"/>
                  </a:lnTo>
                  <a:lnTo>
                    <a:pt x="1002563" y="106337"/>
                  </a:lnTo>
                  <a:lnTo>
                    <a:pt x="1003884" y="111429"/>
                  </a:lnTo>
                  <a:lnTo>
                    <a:pt x="1011377" y="109105"/>
                  </a:lnTo>
                  <a:close/>
                </a:path>
                <a:path w="4747895" h="314325">
                  <a:moveTo>
                    <a:pt x="1031367" y="102895"/>
                  </a:moveTo>
                  <a:lnTo>
                    <a:pt x="1029550" y="97942"/>
                  </a:lnTo>
                  <a:lnTo>
                    <a:pt x="1026045" y="99034"/>
                  </a:lnTo>
                  <a:lnTo>
                    <a:pt x="1022540" y="100126"/>
                  </a:lnTo>
                  <a:lnTo>
                    <a:pt x="1023874" y="105219"/>
                  </a:lnTo>
                  <a:lnTo>
                    <a:pt x="1031367" y="102895"/>
                  </a:lnTo>
                  <a:close/>
                </a:path>
                <a:path w="4747895" h="314325">
                  <a:moveTo>
                    <a:pt x="4425556" y="4165"/>
                  </a:moveTo>
                  <a:lnTo>
                    <a:pt x="4422508" y="2082"/>
                  </a:lnTo>
                  <a:lnTo>
                    <a:pt x="4419460" y="0"/>
                  </a:lnTo>
                  <a:lnTo>
                    <a:pt x="4416272" y="4203"/>
                  </a:lnTo>
                  <a:lnTo>
                    <a:pt x="4422762" y="8636"/>
                  </a:lnTo>
                  <a:lnTo>
                    <a:pt x="4425556" y="4165"/>
                  </a:lnTo>
                  <a:close/>
                </a:path>
                <a:path w="4747895" h="314325">
                  <a:moveTo>
                    <a:pt x="4442904" y="16002"/>
                  </a:moveTo>
                  <a:lnTo>
                    <a:pt x="4439856" y="13919"/>
                  </a:lnTo>
                  <a:lnTo>
                    <a:pt x="4436808" y="11836"/>
                  </a:lnTo>
                  <a:lnTo>
                    <a:pt x="4433608" y="16027"/>
                  </a:lnTo>
                  <a:lnTo>
                    <a:pt x="4440098" y="20459"/>
                  </a:lnTo>
                  <a:lnTo>
                    <a:pt x="4442904" y="16002"/>
                  </a:lnTo>
                  <a:close/>
                </a:path>
                <a:path w="4747895" h="314325">
                  <a:moveTo>
                    <a:pt x="4460037" y="28117"/>
                  </a:moveTo>
                  <a:lnTo>
                    <a:pt x="4457027" y="25984"/>
                  </a:lnTo>
                  <a:lnTo>
                    <a:pt x="4454017" y="23850"/>
                  </a:lnTo>
                  <a:lnTo>
                    <a:pt x="4450804" y="28028"/>
                  </a:lnTo>
                  <a:lnTo>
                    <a:pt x="4457217" y="32575"/>
                  </a:lnTo>
                  <a:lnTo>
                    <a:pt x="4460037" y="28117"/>
                  </a:lnTo>
                  <a:close/>
                </a:path>
                <a:path w="4747895" h="314325">
                  <a:moveTo>
                    <a:pt x="4477169" y="40246"/>
                  </a:moveTo>
                  <a:lnTo>
                    <a:pt x="4474159" y="38112"/>
                  </a:lnTo>
                  <a:lnTo>
                    <a:pt x="4471149" y="35979"/>
                  </a:lnTo>
                  <a:lnTo>
                    <a:pt x="4467923" y="40144"/>
                  </a:lnTo>
                  <a:lnTo>
                    <a:pt x="4474337" y="44691"/>
                  </a:lnTo>
                  <a:lnTo>
                    <a:pt x="4477169" y="40246"/>
                  </a:lnTo>
                  <a:close/>
                </a:path>
                <a:path w="4747895" h="314325">
                  <a:moveTo>
                    <a:pt x="4494301" y="52374"/>
                  </a:moveTo>
                  <a:lnTo>
                    <a:pt x="4491291" y="50241"/>
                  </a:lnTo>
                  <a:lnTo>
                    <a:pt x="4488281" y="48107"/>
                  </a:lnTo>
                  <a:lnTo>
                    <a:pt x="4485043" y="52260"/>
                  </a:lnTo>
                  <a:lnTo>
                    <a:pt x="4491456" y="56807"/>
                  </a:lnTo>
                  <a:lnTo>
                    <a:pt x="4494301" y="52374"/>
                  </a:lnTo>
                  <a:close/>
                </a:path>
                <a:path w="4747895" h="314325">
                  <a:moveTo>
                    <a:pt x="4511433" y="64503"/>
                  </a:moveTo>
                  <a:lnTo>
                    <a:pt x="4508424" y="62369"/>
                  </a:lnTo>
                  <a:lnTo>
                    <a:pt x="4505414" y="60236"/>
                  </a:lnTo>
                  <a:lnTo>
                    <a:pt x="4502162" y="64389"/>
                  </a:lnTo>
                  <a:lnTo>
                    <a:pt x="4508576" y="68922"/>
                  </a:lnTo>
                  <a:lnTo>
                    <a:pt x="4511433" y="64503"/>
                  </a:lnTo>
                  <a:close/>
                </a:path>
                <a:path w="4747895" h="314325">
                  <a:moveTo>
                    <a:pt x="4528566" y="76631"/>
                  </a:moveTo>
                  <a:lnTo>
                    <a:pt x="4525556" y="74498"/>
                  </a:lnTo>
                  <a:lnTo>
                    <a:pt x="4522546" y="72364"/>
                  </a:lnTo>
                  <a:lnTo>
                    <a:pt x="4519282" y="76504"/>
                  </a:lnTo>
                  <a:lnTo>
                    <a:pt x="4525696" y="81051"/>
                  </a:lnTo>
                  <a:lnTo>
                    <a:pt x="4528566" y="76631"/>
                  </a:lnTo>
                  <a:close/>
                </a:path>
                <a:path w="4747895" h="314325">
                  <a:moveTo>
                    <a:pt x="4545660" y="88823"/>
                  </a:moveTo>
                  <a:lnTo>
                    <a:pt x="4542675" y="86639"/>
                  </a:lnTo>
                  <a:lnTo>
                    <a:pt x="4539678" y="84493"/>
                  </a:lnTo>
                  <a:lnTo>
                    <a:pt x="4536402" y="88620"/>
                  </a:lnTo>
                  <a:lnTo>
                    <a:pt x="4539602" y="90906"/>
                  </a:lnTo>
                  <a:lnTo>
                    <a:pt x="4542764" y="93230"/>
                  </a:lnTo>
                  <a:lnTo>
                    <a:pt x="4545660" y="88823"/>
                  </a:lnTo>
                  <a:close/>
                </a:path>
                <a:path w="4747895" h="314325">
                  <a:moveTo>
                    <a:pt x="4562602" y="101219"/>
                  </a:moveTo>
                  <a:lnTo>
                    <a:pt x="4559617" y="99034"/>
                  </a:lnTo>
                  <a:lnTo>
                    <a:pt x="4556633" y="96850"/>
                  </a:lnTo>
                  <a:lnTo>
                    <a:pt x="4553356" y="100977"/>
                  </a:lnTo>
                  <a:lnTo>
                    <a:pt x="4559706" y="105613"/>
                  </a:lnTo>
                  <a:lnTo>
                    <a:pt x="4562602" y="101219"/>
                  </a:lnTo>
                  <a:close/>
                </a:path>
                <a:path w="4747895" h="314325">
                  <a:moveTo>
                    <a:pt x="4579531" y="113626"/>
                  </a:moveTo>
                  <a:lnTo>
                    <a:pt x="4576546" y="111442"/>
                  </a:lnTo>
                  <a:lnTo>
                    <a:pt x="4573562" y="109258"/>
                  </a:lnTo>
                  <a:lnTo>
                    <a:pt x="4570273" y="113372"/>
                  </a:lnTo>
                  <a:lnTo>
                    <a:pt x="4576623" y="118021"/>
                  </a:lnTo>
                  <a:lnTo>
                    <a:pt x="4579531" y="113626"/>
                  </a:lnTo>
                  <a:close/>
                </a:path>
                <a:path w="4747895" h="314325">
                  <a:moveTo>
                    <a:pt x="4596460" y="126034"/>
                  </a:moveTo>
                  <a:lnTo>
                    <a:pt x="4593475" y="123850"/>
                  </a:lnTo>
                  <a:lnTo>
                    <a:pt x="4590491" y="121666"/>
                  </a:lnTo>
                  <a:lnTo>
                    <a:pt x="4587189" y="125768"/>
                  </a:lnTo>
                  <a:lnTo>
                    <a:pt x="4593539" y="130416"/>
                  </a:lnTo>
                  <a:lnTo>
                    <a:pt x="4596460" y="126034"/>
                  </a:lnTo>
                  <a:close/>
                </a:path>
                <a:path w="4747895" h="314325">
                  <a:moveTo>
                    <a:pt x="4613389" y="138430"/>
                  </a:moveTo>
                  <a:lnTo>
                    <a:pt x="4610405" y="136245"/>
                  </a:lnTo>
                  <a:lnTo>
                    <a:pt x="4607420" y="134061"/>
                  </a:lnTo>
                  <a:lnTo>
                    <a:pt x="4604118" y="138163"/>
                  </a:lnTo>
                  <a:lnTo>
                    <a:pt x="4610455" y="142798"/>
                  </a:lnTo>
                  <a:lnTo>
                    <a:pt x="4613389" y="138430"/>
                  </a:lnTo>
                  <a:close/>
                </a:path>
                <a:path w="4747895" h="314325">
                  <a:moveTo>
                    <a:pt x="4630331" y="150837"/>
                  </a:moveTo>
                  <a:lnTo>
                    <a:pt x="4627346" y="148653"/>
                  </a:lnTo>
                  <a:lnTo>
                    <a:pt x="4624362" y="146469"/>
                  </a:lnTo>
                  <a:lnTo>
                    <a:pt x="4621047" y="150558"/>
                  </a:lnTo>
                  <a:lnTo>
                    <a:pt x="4627384" y="155206"/>
                  </a:lnTo>
                  <a:lnTo>
                    <a:pt x="4630331" y="150837"/>
                  </a:lnTo>
                  <a:close/>
                </a:path>
                <a:path w="4747895" h="314325">
                  <a:moveTo>
                    <a:pt x="4647209" y="163296"/>
                  </a:moveTo>
                  <a:lnTo>
                    <a:pt x="4644263" y="161074"/>
                  </a:lnTo>
                  <a:lnTo>
                    <a:pt x="4641304" y="158864"/>
                  </a:lnTo>
                  <a:lnTo>
                    <a:pt x="4637976" y="162941"/>
                  </a:lnTo>
                  <a:lnTo>
                    <a:pt x="4641126" y="165290"/>
                  </a:lnTo>
                  <a:lnTo>
                    <a:pt x="4644250" y="167665"/>
                  </a:lnTo>
                  <a:lnTo>
                    <a:pt x="4647209" y="163296"/>
                  </a:lnTo>
                  <a:close/>
                </a:path>
                <a:path w="4747895" h="314325">
                  <a:moveTo>
                    <a:pt x="4663948" y="175958"/>
                  </a:moveTo>
                  <a:lnTo>
                    <a:pt x="4661001" y="173736"/>
                  </a:lnTo>
                  <a:lnTo>
                    <a:pt x="4658055" y="171513"/>
                  </a:lnTo>
                  <a:lnTo>
                    <a:pt x="4654715" y="175577"/>
                  </a:lnTo>
                  <a:lnTo>
                    <a:pt x="4660989" y="180314"/>
                  </a:lnTo>
                  <a:lnTo>
                    <a:pt x="4663948" y="175958"/>
                  </a:lnTo>
                  <a:close/>
                </a:path>
                <a:path w="4747895" h="314325">
                  <a:moveTo>
                    <a:pt x="4680686" y="188607"/>
                  </a:moveTo>
                  <a:lnTo>
                    <a:pt x="4677740" y="186385"/>
                  </a:lnTo>
                  <a:lnTo>
                    <a:pt x="4674794" y="184162"/>
                  </a:lnTo>
                  <a:lnTo>
                    <a:pt x="4671441" y="188226"/>
                  </a:lnTo>
                  <a:lnTo>
                    <a:pt x="4677715" y="192963"/>
                  </a:lnTo>
                  <a:lnTo>
                    <a:pt x="4680686" y="188607"/>
                  </a:lnTo>
                  <a:close/>
                </a:path>
                <a:path w="4747895" h="314325">
                  <a:moveTo>
                    <a:pt x="4697438" y="201269"/>
                  </a:moveTo>
                  <a:lnTo>
                    <a:pt x="4694491" y="199047"/>
                  </a:lnTo>
                  <a:lnTo>
                    <a:pt x="4691545" y="196824"/>
                  </a:lnTo>
                  <a:lnTo>
                    <a:pt x="4688179" y="200875"/>
                  </a:lnTo>
                  <a:lnTo>
                    <a:pt x="4694453" y="205613"/>
                  </a:lnTo>
                  <a:lnTo>
                    <a:pt x="4697438" y="201269"/>
                  </a:lnTo>
                  <a:close/>
                </a:path>
                <a:path w="4747895" h="314325">
                  <a:moveTo>
                    <a:pt x="4714176" y="213918"/>
                  </a:moveTo>
                  <a:lnTo>
                    <a:pt x="4711230" y="211696"/>
                  </a:lnTo>
                  <a:lnTo>
                    <a:pt x="4708283" y="209473"/>
                  </a:lnTo>
                  <a:lnTo>
                    <a:pt x="4704918" y="213512"/>
                  </a:lnTo>
                  <a:lnTo>
                    <a:pt x="4711179" y="218262"/>
                  </a:lnTo>
                  <a:lnTo>
                    <a:pt x="4714176" y="213918"/>
                  </a:lnTo>
                  <a:close/>
                </a:path>
                <a:path w="4747895" h="314325">
                  <a:moveTo>
                    <a:pt x="4730915" y="226580"/>
                  </a:moveTo>
                  <a:lnTo>
                    <a:pt x="4727968" y="224358"/>
                  </a:lnTo>
                  <a:lnTo>
                    <a:pt x="4725022" y="222135"/>
                  </a:lnTo>
                  <a:lnTo>
                    <a:pt x="4721644" y="226174"/>
                  </a:lnTo>
                  <a:lnTo>
                    <a:pt x="4727918" y="230911"/>
                  </a:lnTo>
                  <a:lnTo>
                    <a:pt x="4730915" y="226580"/>
                  </a:lnTo>
                  <a:close/>
                </a:path>
                <a:path w="4747895" h="314325">
                  <a:moveTo>
                    <a:pt x="4747666" y="239229"/>
                  </a:moveTo>
                  <a:lnTo>
                    <a:pt x="4744720" y="237007"/>
                  </a:lnTo>
                  <a:lnTo>
                    <a:pt x="4741773" y="234784"/>
                  </a:lnTo>
                  <a:lnTo>
                    <a:pt x="4738382" y="238810"/>
                  </a:lnTo>
                  <a:lnTo>
                    <a:pt x="4744656" y="243547"/>
                  </a:lnTo>
                  <a:lnTo>
                    <a:pt x="4747666" y="23922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823618" y="3195586"/>
              <a:ext cx="1367790" cy="552450"/>
            </a:xfrm>
            <a:custGeom>
              <a:avLst/>
              <a:gdLst/>
              <a:ahLst/>
              <a:cxnLst/>
              <a:rect l="l" t="t" r="r" b="b"/>
              <a:pathLst>
                <a:path w="1367789" h="552450">
                  <a:moveTo>
                    <a:pt x="8826" y="549973"/>
                  </a:moveTo>
                  <a:lnTo>
                    <a:pt x="7010" y="545020"/>
                  </a:lnTo>
                  <a:lnTo>
                    <a:pt x="3505" y="546112"/>
                  </a:lnTo>
                  <a:lnTo>
                    <a:pt x="0" y="547204"/>
                  </a:lnTo>
                  <a:lnTo>
                    <a:pt x="1333" y="552297"/>
                  </a:lnTo>
                  <a:lnTo>
                    <a:pt x="8826" y="549973"/>
                  </a:lnTo>
                  <a:close/>
                </a:path>
                <a:path w="1367789" h="552450">
                  <a:moveTo>
                    <a:pt x="28816" y="543763"/>
                  </a:moveTo>
                  <a:lnTo>
                    <a:pt x="26974" y="538822"/>
                  </a:lnTo>
                  <a:lnTo>
                    <a:pt x="23469" y="539915"/>
                  </a:lnTo>
                  <a:lnTo>
                    <a:pt x="19964" y="541007"/>
                  </a:lnTo>
                  <a:lnTo>
                    <a:pt x="21323" y="546087"/>
                  </a:lnTo>
                  <a:lnTo>
                    <a:pt x="28816" y="543763"/>
                  </a:lnTo>
                  <a:close/>
                </a:path>
                <a:path w="1367789" h="552450">
                  <a:moveTo>
                    <a:pt x="48691" y="537222"/>
                  </a:moveTo>
                  <a:lnTo>
                    <a:pt x="46837" y="532295"/>
                  </a:lnTo>
                  <a:lnTo>
                    <a:pt x="43345" y="533438"/>
                  </a:lnTo>
                  <a:lnTo>
                    <a:pt x="39852" y="534581"/>
                  </a:lnTo>
                  <a:lnTo>
                    <a:pt x="41236" y="539673"/>
                  </a:lnTo>
                  <a:lnTo>
                    <a:pt x="48691" y="537222"/>
                  </a:lnTo>
                  <a:close/>
                </a:path>
                <a:path w="1367789" h="552450">
                  <a:moveTo>
                    <a:pt x="68567" y="530682"/>
                  </a:moveTo>
                  <a:lnTo>
                    <a:pt x="66700" y="525767"/>
                  </a:lnTo>
                  <a:lnTo>
                    <a:pt x="63207" y="526910"/>
                  </a:lnTo>
                  <a:lnTo>
                    <a:pt x="59715" y="528053"/>
                  </a:lnTo>
                  <a:lnTo>
                    <a:pt x="61125" y="533133"/>
                  </a:lnTo>
                  <a:lnTo>
                    <a:pt x="68567" y="530682"/>
                  </a:lnTo>
                  <a:close/>
                </a:path>
                <a:path w="1367789" h="552450">
                  <a:moveTo>
                    <a:pt x="88455" y="524154"/>
                  </a:moveTo>
                  <a:lnTo>
                    <a:pt x="86563" y="519239"/>
                  </a:lnTo>
                  <a:lnTo>
                    <a:pt x="83070" y="520382"/>
                  </a:lnTo>
                  <a:lnTo>
                    <a:pt x="79578" y="521525"/>
                  </a:lnTo>
                  <a:lnTo>
                    <a:pt x="81000" y="526605"/>
                  </a:lnTo>
                  <a:lnTo>
                    <a:pt x="88455" y="524154"/>
                  </a:lnTo>
                  <a:close/>
                </a:path>
                <a:path w="1367789" h="552450">
                  <a:moveTo>
                    <a:pt x="108343" y="517613"/>
                  </a:moveTo>
                  <a:lnTo>
                    <a:pt x="106426" y="512711"/>
                  </a:lnTo>
                  <a:lnTo>
                    <a:pt x="102933" y="513854"/>
                  </a:lnTo>
                  <a:lnTo>
                    <a:pt x="99441" y="514997"/>
                  </a:lnTo>
                  <a:lnTo>
                    <a:pt x="100888" y="520065"/>
                  </a:lnTo>
                  <a:lnTo>
                    <a:pt x="108343" y="517613"/>
                  </a:lnTo>
                  <a:close/>
                </a:path>
                <a:path w="1367789" h="552450">
                  <a:moveTo>
                    <a:pt x="128130" y="510768"/>
                  </a:moveTo>
                  <a:lnTo>
                    <a:pt x="126199" y="505866"/>
                  </a:lnTo>
                  <a:lnTo>
                    <a:pt x="122720" y="507072"/>
                  </a:lnTo>
                  <a:lnTo>
                    <a:pt x="119240" y="508279"/>
                  </a:lnTo>
                  <a:lnTo>
                    <a:pt x="120713" y="513334"/>
                  </a:lnTo>
                  <a:lnTo>
                    <a:pt x="128130" y="510768"/>
                  </a:lnTo>
                  <a:close/>
                </a:path>
                <a:path w="1367789" h="552450">
                  <a:moveTo>
                    <a:pt x="147904" y="503936"/>
                  </a:moveTo>
                  <a:lnTo>
                    <a:pt x="145961" y="499033"/>
                  </a:lnTo>
                  <a:lnTo>
                    <a:pt x="142481" y="500240"/>
                  </a:lnTo>
                  <a:lnTo>
                    <a:pt x="139001" y="501446"/>
                  </a:lnTo>
                  <a:lnTo>
                    <a:pt x="140487" y="506501"/>
                  </a:lnTo>
                  <a:lnTo>
                    <a:pt x="147904" y="503936"/>
                  </a:lnTo>
                  <a:close/>
                </a:path>
                <a:path w="1367789" h="552450">
                  <a:moveTo>
                    <a:pt x="167690" y="497090"/>
                  </a:moveTo>
                  <a:lnTo>
                    <a:pt x="165722" y="492201"/>
                  </a:lnTo>
                  <a:lnTo>
                    <a:pt x="162242" y="493407"/>
                  </a:lnTo>
                  <a:lnTo>
                    <a:pt x="158762" y="494614"/>
                  </a:lnTo>
                  <a:lnTo>
                    <a:pt x="160274" y="499656"/>
                  </a:lnTo>
                  <a:lnTo>
                    <a:pt x="167690" y="497090"/>
                  </a:lnTo>
                  <a:close/>
                </a:path>
                <a:path w="1367789" h="552450">
                  <a:moveTo>
                    <a:pt x="187464" y="490258"/>
                  </a:moveTo>
                  <a:lnTo>
                    <a:pt x="185470" y="485381"/>
                  </a:lnTo>
                  <a:lnTo>
                    <a:pt x="182003" y="486587"/>
                  </a:lnTo>
                  <a:lnTo>
                    <a:pt x="178523" y="487794"/>
                  </a:lnTo>
                  <a:lnTo>
                    <a:pt x="180047" y="492836"/>
                  </a:lnTo>
                  <a:lnTo>
                    <a:pt x="187464" y="490258"/>
                  </a:lnTo>
                  <a:close/>
                </a:path>
                <a:path w="1367789" h="552450">
                  <a:moveTo>
                    <a:pt x="207137" y="483108"/>
                  </a:moveTo>
                  <a:lnTo>
                    <a:pt x="205130" y="478231"/>
                  </a:lnTo>
                  <a:lnTo>
                    <a:pt x="201676" y="479488"/>
                  </a:lnTo>
                  <a:lnTo>
                    <a:pt x="198221" y="480745"/>
                  </a:lnTo>
                  <a:lnTo>
                    <a:pt x="199758" y="485775"/>
                  </a:lnTo>
                  <a:lnTo>
                    <a:pt x="207137" y="483108"/>
                  </a:lnTo>
                  <a:close/>
                </a:path>
                <a:path w="1367789" h="552450">
                  <a:moveTo>
                    <a:pt x="226809" y="475983"/>
                  </a:moveTo>
                  <a:lnTo>
                    <a:pt x="224790" y="471119"/>
                  </a:lnTo>
                  <a:lnTo>
                    <a:pt x="221335" y="472376"/>
                  </a:lnTo>
                  <a:lnTo>
                    <a:pt x="217881" y="473621"/>
                  </a:lnTo>
                  <a:lnTo>
                    <a:pt x="219443" y="478663"/>
                  </a:lnTo>
                  <a:lnTo>
                    <a:pt x="226809" y="475983"/>
                  </a:lnTo>
                  <a:close/>
                </a:path>
                <a:path w="1367789" h="552450">
                  <a:moveTo>
                    <a:pt x="246494" y="468858"/>
                  </a:moveTo>
                  <a:lnTo>
                    <a:pt x="244449" y="463994"/>
                  </a:lnTo>
                  <a:lnTo>
                    <a:pt x="240995" y="465251"/>
                  </a:lnTo>
                  <a:lnTo>
                    <a:pt x="237540" y="466509"/>
                  </a:lnTo>
                  <a:lnTo>
                    <a:pt x="239115" y="471525"/>
                  </a:lnTo>
                  <a:lnTo>
                    <a:pt x="246494" y="468858"/>
                  </a:lnTo>
                  <a:close/>
                </a:path>
                <a:path w="1367789" h="552450">
                  <a:moveTo>
                    <a:pt x="266153" y="461683"/>
                  </a:moveTo>
                  <a:lnTo>
                    <a:pt x="264096" y="456831"/>
                  </a:lnTo>
                  <a:lnTo>
                    <a:pt x="260654" y="458127"/>
                  </a:lnTo>
                  <a:lnTo>
                    <a:pt x="257200" y="459397"/>
                  </a:lnTo>
                  <a:lnTo>
                    <a:pt x="258800" y="464413"/>
                  </a:lnTo>
                  <a:lnTo>
                    <a:pt x="262483" y="463067"/>
                  </a:lnTo>
                  <a:lnTo>
                    <a:pt x="266153" y="461683"/>
                  </a:lnTo>
                  <a:close/>
                </a:path>
                <a:path w="1367789" h="552450">
                  <a:moveTo>
                    <a:pt x="285724" y="454291"/>
                  </a:moveTo>
                  <a:lnTo>
                    <a:pt x="283654" y="449453"/>
                  </a:lnTo>
                  <a:lnTo>
                    <a:pt x="280212" y="450748"/>
                  </a:lnTo>
                  <a:lnTo>
                    <a:pt x="276771" y="452043"/>
                  </a:lnTo>
                  <a:lnTo>
                    <a:pt x="278384" y="457060"/>
                  </a:lnTo>
                  <a:lnTo>
                    <a:pt x="285724" y="454291"/>
                  </a:lnTo>
                  <a:close/>
                </a:path>
                <a:path w="1367789" h="552450">
                  <a:moveTo>
                    <a:pt x="305308" y="446913"/>
                  </a:moveTo>
                  <a:lnTo>
                    <a:pt x="303225" y="442074"/>
                  </a:lnTo>
                  <a:lnTo>
                    <a:pt x="299783" y="443369"/>
                  </a:lnTo>
                  <a:lnTo>
                    <a:pt x="296341" y="444665"/>
                  </a:lnTo>
                  <a:lnTo>
                    <a:pt x="297967" y="449681"/>
                  </a:lnTo>
                  <a:lnTo>
                    <a:pt x="305308" y="446913"/>
                  </a:lnTo>
                  <a:close/>
                </a:path>
                <a:path w="1367789" h="552450">
                  <a:moveTo>
                    <a:pt x="324891" y="439521"/>
                  </a:moveTo>
                  <a:lnTo>
                    <a:pt x="322783" y="434695"/>
                  </a:lnTo>
                  <a:lnTo>
                    <a:pt x="319341" y="435991"/>
                  </a:lnTo>
                  <a:lnTo>
                    <a:pt x="315899" y="437286"/>
                  </a:lnTo>
                  <a:lnTo>
                    <a:pt x="317550" y="442290"/>
                  </a:lnTo>
                  <a:lnTo>
                    <a:pt x="324891" y="439521"/>
                  </a:lnTo>
                  <a:close/>
                </a:path>
                <a:path w="1367789" h="552450">
                  <a:moveTo>
                    <a:pt x="344436" y="432015"/>
                  </a:moveTo>
                  <a:lnTo>
                    <a:pt x="342315" y="427202"/>
                  </a:lnTo>
                  <a:lnTo>
                    <a:pt x="338886" y="428536"/>
                  </a:lnTo>
                  <a:lnTo>
                    <a:pt x="335457" y="429882"/>
                  </a:lnTo>
                  <a:lnTo>
                    <a:pt x="337121" y="434873"/>
                  </a:lnTo>
                  <a:lnTo>
                    <a:pt x="344436" y="432015"/>
                  </a:lnTo>
                  <a:close/>
                </a:path>
                <a:path w="1367789" h="552450">
                  <a:moveTo>
                    <a:pt x="363918" y="424395"/>
                  </a:moveTo>
                  <a:lnTo>
                    <a:pt x="361784" y="419569"/>
                  </a:lnTo>
                  <a:lnTo>
                    <a:pt x="358355" y="420916"/>
                  </a:lnTo>
                  <a:lnTo>
                    <a:pt x="354926" y="422262"/>
                  </a:lnTo>
                  <a:lnTo>
                    <a:pt x="356616" y="427253"/>
                  </a:lnTo>
                  <a:lnTo>
                    <a:pt x="363918" y="424395"/>
                  </a:lnTo>
                  <a:close/>
                </a:path>
                <a:path w="1367789" h="552450">
                  <a:moveTo>
                    <a:pt x="383400" y="416763"/>
                  </a:moveTo>
                  <a:lnTo>
                    <a:pt x="381254" y="411962"/>
                  </a:lnTo>
                  <a:lnTo>
                    <a:pt x="377825" y="413296"/>
                  </a:lnTo>
                  <a:lnTo>
                    <a:pt x="374396" y="414642"/>
                  </a:lnTo>
                  <a:lnTo>
                    <a:pt x="376097" y="419620"/>
                  </a:lnTo>
                  <a:lnTo>
                    <a:pt x="383400" y="416763"/>
                  </a:lnTo>
                  <a:close/>
                </a:path>
                <a:path w="1367789" h="552450">
                  <a:moveTo>
                    <a:pt x="402894" y="409143"/>
                  </a:moveTo>
                  <a:lnTo>
                    <a:pt x="400735" y="404342"/>
                  </a:lnTo>
                  <a:lnTo>
                    <a:pt x="397306" y="405676"/>
                  </a:lnTo>
                  <a:lnTo>
                    <a:pt x="393877" y="407022"/>
                  </a:lnTo>
                  <a:lnTo>
                    <a:pt x="395592" y="412000"/>
                  </a:lnTo>
                  <a:lnTo>
                    <a:pt x="402894" y="409143"/>
                  </a:lnTo>
                  <a:close/>
                </a:path>
                <a:path w="1367789" h="552450">
                  <a:moveTo>
                    <a:pt x="422313" y="401358"/>
                  </a:moveTo>
                  <a:lnTo>
                    <a:pt x="420128" y="396557"/>
                  </a:lnTo>
                  <a:lnTo>
                    <a:pt x="416725" y="397941"/>
                  </a:lnTo>
                  <a:lnTo>
                    <a:pt x="413321" y="399313"/>
                  </a:lnTo>
                  <a:lnTo>
                    <a:pt x="415048" y="404291"/>
                  </a:lnTo>
                  <a:lnTo>
                    <a:pt x="422313" y="401358"/>
                  </a:lnTo>
                  <a:close/>
                </a:path>
                <a:path w="1367789" h="552450">
                  <a:moveTo>
                    <a:pt x="441718" y="393522"/>
                  </a:moveTo>
                  <a:lnTo>
                    <a:pt x="439521" y="388721"/>
                  </a:lnTo>
                  <a:lnTo>
                    <a:pt x="436118" y="390105"/>
                  </a:lnTo>
                  <a:lnTo>
                    <a:pt x="432714" y="391477"/>
                  </a:lnTo>
                  <a:lnTo>
                    <a:pt x="434454" y="396455"/>
                  </a:lnTo>
                  <a:lnTo>
                    <a:pt x="441718" y="393522"/>
                  </a:lnTo>
                  <a:close/>
                </a:path>
                <a:path w="1367789" h="552450">
                  <a:moveTo>
                    <a:pt x="461111" y="385673"/>
                  </a:moveTo>
                  <a:lnTo>
                    <a:pt x="458901" y="380898"/>
                  </a:lnTo>
                  <a:lnTo>
                    <a:pt x="455498" y="382270"/>
                  </a:lnTo>
                  <a:lnTo>
                    <a:pt x="452094" y="383654"/>
                  </a:lnTo>
                  <a:lnTo>
                    <a:pt x="453847" y="388620"/>
                  </a:lnTo>
                  <a:lnTo>
                    <a:pt x="461111" y="385673"/>
                  </a:lnTo>
                  <a:close/>
                </a:path>
                <a:path w="1367789" h="552450">
                  <a:moveTo>
                    <a:pt x="480517" y="377825"/>
                  </a:moveTo>
                  <a:lnTo>
                    <a:pt x="478294" y="373049"/>
                  </a:lnTo>
                  <a:lnTo>
                    <a:pt x="474891" y="374434"/>
                  </a:lnTo>
                  <a:lnTo>
                    <a:pt x="471487" y="375818"/>
                  </a:lnTo>
                  <a:lnTo>
                    <a:pt x="473252" y="380771"/>
                  </a:lnTo>
                  <a:lnTo>
                    <a:pt x="480517" y="377825"/>
                  </a:lnTo>
                  <a:close/>
                </a:path>
                <a:path w="1367789" h="552450">
                  <a:moveTo>
                    <a:pt x="499833" y="369785"/>
                  </a:moveTo>
                  <a:lnTo>
                    <a:pt x="497598" y="365010"/>
                  </a:lnTo>
                  <a:lnTo>
                    <a:pt x="494207" y="366420"/>
                  </a:lnTo>
                  <a:lnTo>
                    <a:pt x="490816" y="367830"/>
                  </a:lnTo>
                  <a:lnTo>
                    <a:pt x="492594" y="372783"/>
                  </a:lnTo>
                  <a:lnTo>
                    <a:pt x="499833" y="369785"/>
                  </a:lnTo>
                  <a:close/>
                </a:path>
                <a:path w="1367789" h="552450">
                  <a:moveTo>
                    <a:pt x="519163" y="361746"/>
                  </a:moveTo>
                  <a:lnTo>
                    <a:pt x="516915" y="356984"/>
                  </a:lnTo>
                  <a:lnTo>
                    <a:pt x="513524" y="358394"/>
                  </a:lnTo>
                  <a:lnTo>
                    <a:pt x="510133" y="359803"/>
                  </a:lnTo>
                  <a:lnTo>
                    <a:pt x="511924" y="364756"/>
                  </a:lnTo>
                  <a:lnTo>
                    <a:pt x="519163" y="361746"/>
                  </a:lnTo>
                  <a:close/>
                </a:path>
                <a:path w="1367789" h="552450">
                  <a:moveTo>
                    <a:pt x="538480" y="353733"/>
                  </a:moveTo>
                  <a:lnTo>
                    <a:pt x="536219" y="348970"/>
                  </a:lnTo>
                  <a:lnTo>
                    <a:pt x="532828" y="350380"/>
                  </a:lnTo>
                  <a:lnTo>
                    <a:pt x="529437" y="351790"/>
                  </a:lnTo>
                  <a:lnTo>
                    <a:pt x="531241" y="356743"/>
                  </a:lnTo>
                  <a:lnTo>
                    <a:pt x="538480" y="353733"/>
                  </a:lnTo>
                  <a:close/>
                </a:path>
                <a:path w="1367789" h="552450">
                  <a:moveTo>
                    <a:pt x="557771" y="345605"/>
                  </a:moveTo>
                  <a:lnTo>
                    <a:pt x="555498" y="340855"/>
                  </a:lnTo>
                  <a:lnTo>
                    <a:pt x="552119" y="342290"/>
                  </a:lnTo>
                  <a:lnTo>
                    <a:pt x="548741" y="343725"/>
                  </a:lnTo>
                  <a:lnTo>
                    <a:pt x="550557" y="348678"/>
                  </a:lnTo>
                  <a:lnTo>
                    <a:pt x="557771" y="345605"/>
                  </a:lnTo>
                  <a:close/>
                </a:path>
                <a:path w="1367789" h="552450">
                  <a:moveTo>
                    <a:pt x="577037" y="337426"/>
                  </a:moveTo>
                  <a:lnTo>
                    <a:pt x="574763" y="332676"/>
                  </a:lnTo>
                  <a:lnTo>
                    <a:pt x="571373" y="334111"/>
                  </a:lnTo>
                  <a:lnTo>
                    <a:pt x="567994" y="335546"/>
                  </a:lnTo>
                  <a:lnTo>
                    <a:pt x="569823" y="340487"/>
                  </a:lnTo>
                  <a:lnTo>
                    <a:pt x="577037" y="337426"/>
                  </a:lnTo>
                  <a:close/>
                </a:path>
                <a:path w="1367789" h="552450">
                  <a:moveTo>
                    <a:pt x="596290" y="329234"/>
                  </a:moveTo>
                  <a:lnTo>
                    <a:pt x="593991" y="324497"/>
                  </a:lnTo>
                  <a:lnTo>
                    <a:pt x="590613" y="325932"/>
                  </a:lnTo>
                  <a:lnTo>
                    <a:pt x="587235" y="327367"/>
                  </a:lnTo>
                  <a:lnTo>
                    <a:pt x="589064" y="332308"/>
                  </a:lnTo>
                  <a:lnTo>
                    <a:pt x="596290" y="329234"/>
                  </a:lnTo>
                  <a:close/>
                </a:path>
                <a:path w="1367789" h="552450">
                  <a:moveTo>
                    <a:pt x="615543" y="321056"/>
                  </a:moveTo>
                  <a:lnTo>
                    <a:pt x="613244" y="316318"/>
                  </a:lnTo>
                  <a:lnTo>
                    <a:pt x="609866" y="317754"/>
                  </a:lnTo>
                  <a:lnTo>
                    <a:pt x="606488" y="319189"/>
                  </a:lnTo>
                  <a:lnTo>
                    <a:pt x="608330" y="324129"/>
                  </a:lnTo>
                  <a:lnTo>
                    <a:pt x="615543" y="321056"/>
                  </a:lnTo>
                  <a:close/>
                </a:path>
                <a:path w="1367789" h="552450">
                  <a:moveTo>
                    <a:pt x="634733" y="312737"/>
                  </a:moveTo>
                  <a:lnTo>
                    <a:pt x="632434" y="308000"/>
                  </a:lnTo>
                  <a:lnTo>
                    <a:pt x="629056" y="309460"/>
                  </a:lnTo>
                  <a:lnTo>
                    <a:pt x="625678" y="310921"/>
                  </a:lnTo>
                  <a:lnTo>
                    <a:pt x="627545" y="315849"/>
                  </a:lnTo>
                  <a:lnTo>
                    <a:pt x="634733" y="312737"/>
                  </a:lnTo>
                  <a:close/>
                </a:path>
                <a:path w="1367789" h="552450">
                  <a:moveTo>
                    <a:pt x="653948" y="304419"/>
                  </a:moveTo>
                  <a:lnTo>
                    <a:pt x="651637" y="299681"/>
                  </a:lnTo>
                  <a:lnTo>
                    <a:pt x="648258" y="301142"/>
                  </a:lnTo>
                  <a:lnTo>
                    <a:pt x="644880" y="302602"/>
                  </a:lnTo>
                  <a:lnTo>
                    <a:pt x="646747" y="307530"/>
                  </a:lnTo>
                  <a:lnTo>
                    <a:pt x="653948" y="304419"/>
                  </a:lnTo>
                  <a:close/>
                </a:path>
                <a:path w="1367789" h="552450">
                  <a:moveTo>
                    <a:pt x="673150" y="296100"/>
                  </a:moveTo>
                  <a:lnTo>
                    <a:pt x="670826" y="291376"/>
                  </a:lnTo>
                  <a:lnTo>
                    <a:pt x="667448" y="292836"/>
                  </a:lnTo>
                  <a:lnTo>
                    <a:pt x="664070" y="294297"/>
                  </a:lnTo>
                  <a:lnTo>
                    <a:pt x="665949" y="299224"/>
                  </a:lnTo>
                  <a:lnTo>
                    <a:pt x="673150" y="296100"/>
                  </a:lnTo>
                  <a:close/>
                </a:path>
                <a:path w="1367789" h="552450">
                  <a:moveTo>
                    <a:pt x="692327" y="287731"/>
                  </a:moveTo>
                  <a:lnTo>
                    <a:pt x="689991" y="283006"/>
                  </a:lnTo>
                  <a:lnTo>
                    <a:pt x="686625" y="284480"/>
                  </a:lnTo>
                  <a:lnTo>
                    <a:pt x="683260" y="285953"/>
                  </a:lnTo>
                  <a:lnTo>
                    <a:pt x="685139" y="290880"/>
                  </a:lnTo>
                  <a:lnTo>
                    <a:pt x="692327" y="287731"/>
                  </a:lnTo>
                  <a:close/>
                </a:path>
                <a:path w="1367789" h="552450">
                  <a:moveTo>
                    <a:pt x="711479" y="279311"/>
                  </a:moveTo>
                  <a:lnTo>
                    <a:pt x="709142" y="274599"/>
                  </a:lnTo>
                  <a:lnTo>
                    <a:pt x="705777" y="276072"/>
                  </a:lnTo>
                  <a:lnTo>
                    <a:pt x="702411" y="277545"/>
                  </a:lnTo>
                  <a:lnTo>
                    <a:pt x="704303" y="282473"/>
                  </a:lnTo>
                  <a:lnTo>
                    <a:pt x="711479" y="279311"/>
                  </a:lnTo>
                  <a:close/>
                </a:path>
                <a:path w="1367789" h="552450">
                  <a:moveTo>
                    <a:pt x="730631" y="270916"/>
                  </a:moveTo>
                  <a:lnTo>
                    <a:pt x="728294" y="266204"/>
                  </a:lnTo>
                  <a:lnTo>
                    <a:pt x="724928" y="267677"/>
                  </a:lnTo>
                  <a:lnTo>
                    <a:pt x="721563" y="269151"/>
                  </a:lnTo>
                  <a:lnTo>
                    <a:pt x="723455" y="274066"/>
                  </a:lnTo>
                  <a:lnTo>
                    <a:pt x="730631" y="270916"/>
                  </a:lnTo>
                  <a:close/>
                </a:path>
                <a:path w="1367789" h="552450">
                  <a:moveTo>
                    <a:pt x="749795" y="262483"/>
                  </a:moveTo>
                  <a:lnTo>
                    <a:pt x="747445" y="257771"/>
                  </a:lnTo>
                  <a:lnTo>
                    <a:pt x="744080" y="259257"/>
                  </a:lnTo>
                  <a:lnTo>
                    <a:pt x="740714" y="260743"/>
                  </a:lnTo>
                  <a:lnTo>
                    <a:pt x="742619" y="265658"/>
                  </a:lnTo>
                  <a:lnTo>
                    <a:pt x="749795" y="262483"/>
                  </a:lnTo>
                  <a:close/>
                </a:path>
                <a:path w="1367789" h="552450">
                  <a:moveTo>
                    <a:pt x="768921" y="254025"/>
                  </a:moveTo>
                  <a:lnTo>
                    <a:pt x="766572" y="249313"/>
                  </a:lnTo>
                  <a:lnTo>
                    <a:pt x="763206" y="250799"/>
                  </a:lnTo>
                  <a:lnTo>
                    <a:pt x="759841" y="252285"/>
                  </a:lnTo>
                  <a:lnTo>
                    <a:pt x="761746" y="257200"/>
                  </a:lnTo>
                  <a:lnTo>
                    <a:pt x="768921" y="254025"/>
                  </a:lnTo>
                  <a:close/>
                </a:path>
                <a:path w="1367789" h="552450">
                  <a:moveTo>
                    <a:pt x="788047" y="245554"/>
                  </a:moveTo>
                  <a:lnTo>
                    <a:pt x="785698" y="240842"/>
                  </a:lnTo>
                  <a:lnTo>
                    <a:pt x="782332" y="242328"/>
                  </a:lnTo>
                  <a:lnTo>
                    <a:pt x="778967" y="243814"/>
                  </a:lnTo>
                  <a:lnTo>
                    <a:pt x="780884" y="248729"/>
                  </a:lnTo>
                  <a:lnTo>
                    <a:pt x="788047" y="245554"/>
                  </a:lnTo>
                  <a:close/>
                </a:path>
                <a:path w="1367789" h="552450">
                  <a:moveTo>
                    <a:pt x="807173" y="237083"/>
                  </a:moveTo>
                  <a:lnTo>
                    <a:pt x="804824" y="232371"/>
                  </a:lnTo>
                  <a:lnTo>
                    <a:pt x="801458" y="233857"/>
                  </a:lnTo>
                  <a:lnTo>
                    <a:pt x="798093" y="235343"/>
                  </a:lnTo>
                  <a:lnTo>
                    <a:pt x="800011" y="240258"/>
                  </a:lnTo>
                  <a:lnTo>
                    <a:pt x="807173" y="237083"/>
                  </a:lnTo>
                  <a:close/>
                </a:path>
                <a:path w="1367789" h="552450">
                  <a:moveTo>
                    <a:pt x="826287" y="228587"/>
                  </a:moveTo>
                  <a:lnTo>
                    <a:pt x="823937" y="223875"/>
                  </a:lnTo>
                  <a:lnTo>
                    <a:pt x="820572" y="225374"/>
                  </a:lnTo>
                  <a:lnTo>
                    <a:pt x="817206" y="226872"/>
                  </a:lnTo>
                  <a:lnTo>
                    <a:pt x="819124" y="231775"/>
                  </a:lnTo>
                  <a:lnTo>
                    <a:pt x="826287" y="228587"/>
                  </a:lnTo>
                  <a:close/>
                </a:path>
                <a:path w="1367789" h="552450">
                  <a:moveTo>
                    <a:pt x="845413" y="220091"/>
                  </a:moveTo>
                  <a:lnTo>
                    <a:pt x="843064" y="215379"/>
                  </a:lnTo>
                  <a:lnTo>
                    <a:pt x="839698" y="216877"/>
                  </a:lnTo>
                  <a:lnTo>
                    <a:pt x="836333" y="218376"/>
                  </a:lnTo>
                  <a:lnTo>
                    <a:pt x="838250" y="223278"/>
                  </a:lnTo>
                  <a:lnTo>
                    <a:pt x="845413" y="220091"/>
                  </a:lnTo>
                  <a:close/>
                </a:path>
                <a:path w="1367789" h="552450">
                  <a:moveTo>
                    <a:pt x="864527" y="211594"/>
                  </a:moveTo>
                  <a:lnTo>
                    <a:pt x="862177" y="206883"/>
                  </a:lnTo>
                  <a:lnTo>
                    <a:pt x="858812" y="208381"/>
                  </a:lnTo>
                  <a:lnTo>
                    <a:pt x="855446" y="209880"/>
                  </a:lnTo>
                  <a:lnTo>
                    <a:pt x="857364" y="214782"/>
                  </a:lnTo>
                  <a:lnTo>
                    <a:pt x="864527" y="211594"/>
                  </a:lnTo>
                  <a:close/>
                </a:path>
                <a:path w="1367789" h="552450">
                  <a:moveTo>
                    <a:pt x="883640" y="203123"/>
                  </a:moveTo>
                  <a:lnTo>
                    <a:pt x="881291" y="198412"/>
                  </a:lnTo>
                  <a:lnTo>
                    <a:pt x="877925" y="199898"/>
                  </a:lnTo>
                  <a:lnTo>
                    <a:pt x="874560" y="201383"/>
                  </a:lnTo>
                  <a:lnTo>
                    <a:pt x="876477" y="206298"/>
                  </a:lnTo>
                  <a:lnTo>
                    <a:pt x="883640" y="203123"/>
                  </a:lnTo>
                  <a:close/>
                </a:path>
                <a:path w="1367789" h="552450">
                  <a:moveTo>
                    <a:pt x="902766" y="194640"/>
                  </a:moveTo>
                  <a:lnTo>
                    <a:pt x="900417" y="189915"/>
                  </a:lnTo>
                  <a:lnTo>
                    <a:pt x="897051" y="191414"/>
                  </a:lnTo>
                  <a:lnTo>
                    <a:pt x="893686" y="192900"/>
                  </a:lnTo>
                  <a:lnTo>
                    <a:pt x="895604" y="197815"/>
                  </a:lnTo>
                  <a:lnTo>
                    <a:pt x="902766" y="194640"/>
                  </a:lnTo>
                  <a:close/>
                </a:path>
                <a:path w="1367789" h="552450">
                  <a:moveTo>
                    <a:pt x="921893" y="186156"/>
                  </a:moveTo>
                  <a:lnTo>
                    <a:pt x="919543" y="181432"/>
                  </a:lnTo>
                  <a:lnTo>
                    <a:pt x="916178" y="182930"/>
                  </a:lnTo>
                  <a:lnTo>
                    <a:pt x="912812" y="184429"/>
                  </a:lnTo>
                  <a:lnTo>
                    <a:pt x="914730" y="189331"/>
                  </a:lnTo>
                  <a:lnTo>
                    <a:pt x="921893" y="186156"/>
                  </a:lnTo>
                  <a:close/>
                </a:path>
                <a:path w="1367789" h="552450">
                  <a:moveTo>
                    <a:pt x="941019" y="177698"/>
                  </a:moveTo>
                  <a:lnTo>
                    <a:pt x="938669" y="172974"/>
                  </a:lnTo>
                  <a:lnTo>
                    <a:pt x="935304" y="174459"/>
                  </a:lnTo>
                  <a:lnTo>
                    <a:pt x="931938" y="175945"/>
                  </a:lnTo>
                  <a:lnTo>
                    <a:pt x="933843" y="180848"/>
                  </a:lnTo>
                  <a:lnTo>
                    <a:pt x="941019" y="177698"/>
                  </a:lnTo>
                  <a:close/>
                </a:path>
                <a:path w="1367789" h="552450">
                  <a:moveTo>
                    <a:pt x="960158" y="169265"/>
                  </a:moveTo>
                  <a:lnTo>
                    <a:pt x="957821" y="164541"/>
                  </a:lnTo>
                  <a:lnTo>
                    <a:pt x="954455" y="166027"/>
                  </a:lnTo>
                  <a:lnTo>
                    <a:pt x="951090" y="167513"/>
                  </a:lnTo>
                  <a:lnTo>
                    <a:pt x="952995" y="172427"/>
                  </a:lnTo>
                  <a:lnTo>
                    <a:pt x="960158" y="169265"/>
                  </a:lnTo>
                  <a:close/>
                </a:path>
                <a:path w="1367789" h="552450">
                  <a:moveTo>
                    <a:pt x="979309" y="160832"/>
                  </a:moveTo>
                  <a:lnTo>
                    <a:pt x="976972" y="156108"/>
                  </a:lnTo>
                  <a:lnTo>
                    <a:pt x="973607" y="157594"/>
                  </a:lnTo>
                  <a:lnTo>
                    <a:pt x="970241" y="159080"/>
                  </a:lnTo>
                  <a:lnTo>
                    <a:pt x="972134" y="163995"/>
                  </a:lnTo>
                  <a:lnTo>
                    <a:pt x="979309" y="160832"/>
                  </a:lnTo>
                  <a:close/>
                </a:path>
                <a:path w="1367789" h="552450">
                  <a:moveTo>
                    <a:pt x="998461" y="152438"/>
                  </a:moveTo>
                  <a:lnTo>
                    <a:pt x="996137" y="147701"/>
                  </a:lnTo>
                  <a:lnTo>
                    <a:pt x="992759" y="149174"/>
                  </a:lnTo>
                  <a:lnTo>
                    <a:pt x="989380" y="150647"/>
                  </a:lnTo>
                  <a:lnTo>
                    <a:pt x="991273" y="155562"/>
                  </a:lnTo>
                  <a:lnTo>
                    <a:pt x="998461" y="152438"/>
                  </a:lnTo>
                  <a:close/>
                </a:path>
                <a:path w="1367789" h="552450">
                  <a:moveTo>
                    <a:pt x="1017638" y="144094"/>
                  </a:moveTo>
                  <a:lnTo>
                    <a:pt x="1015326" y="139369"/>
                  </a:lnTo>
                  <a:lnTo>
                    <a:pt x="1011948" y="140830"/>
                  </a:lnTo>
                  <a:lnTo>
                    <a:pt x="1008570" y="142303"/>
                  </a:lnTo>
                  <a:lnTo>
                    <a:pt x="1010450" y="147218"/>
                  </a:lnTo>
                  <a:lnTo>
                    <a:pt x="1017638" y="144094"/>
                  </a:lnTo>
                  <a:close/>
                </a:path>
                <a:path w="1367789" h="552450">
                  <a:moveTo>
                    <a:pt x="1036828" y="135763"/>
                  </a:moveTo>
                  <a:lnTo>
                    <a:pt x="1034516" y="131038"/>
                  </a:lnTo>
                  <a:lnTo>
                    <a:pt x="1031138" y="132499"/>
                  </a:lnTo>
                  <a:lnTo>
                    <a:pt x="1027760" y="133959"/>
                  </a:lnTo>
                  <a:lnTo>
                    <a:pt x="1029639" y="138887"/>
                  </a:lnTo>
                  <a:lnTo>
                    <a:pt x="1036828" y="135763"/>
                  </a:lnTo>
                  <a:close/>
                </a:path>
                <a:path w="1367789" h="552450">
                  <a:moveTo>
                    <a:pt x="1056017" y="127457"/>
                  </a:moveTo>
                  <a:lnTo>
                    <a:pt x="1053719" y="122707"/>
                  </a:lnTo>
                  <a:lnTo>
                    <a:pt x="1050328" y="124155"/>
                  </a:lnTo>
                  <a:lnTo>
                    <a:pt x="1046949" y="125615"/>
                  </a:lnTo>
                  <a:lnTo>
                    <a:pt x="1048816" y="130556"/>
                  </a:lnTo>
                  <a:lnTo>
                    <a:pt x="1052410" y="128993"/>
                  </a:lnTo>
                  <a:lnTo>
                    <a:pt x="1056017" y="127457"/>
                  </a:lnTo>
                  <a:close/>
                </a:path>
                <a:path w="1367789" h="552450">
                  <a:moveTo>
                    <a:pt x="1075258" y="119253"/>
                  </a:moveTo>
                  <a:lnTo>
                    <a:pt x="1072972" y="114503"/>
                  </a:lnTo>
                  <a:lnTo>
                    <a:pt x="1069581" y="115951"/>
                  </a:lnTo>
                  <a:lnTo>
                    <a:pt x="1066190" y="117398"/>
                  </a:lnTo>
                  <a:lnTo>
                    <a:pt x="1068044" y="122326"/>
                  </a:lnTo>
                  <a:lnTo>
                    <a:pt x="1075258" y="119253"/>
                  </a:lnTo>
                  <a:close/>
                </a:path>
                <a:path w="1367789" h="552450">
                  <a:moveTo>
                    <a:pt x="1094498" y="111061"/>
                  </a:moveTo>
                  <a:lnTo>
                    <a:pt x="1092225" y="106299"/>
                  </a:lnTo>
                  <a:lnTo>
                    <a:pt x="1088834" y="107746"/>
                  </a:lnTo>
                  <a:lnTo>
                    <a:pt x="1085443" y="109194"/>
                  </a:lnTo>
                  <a:lnTo>
                    <a:pt x="1087285" y="114122"/>
                  </a:lnTo>
                  <a:lnTo>
                    <a:pt x="1094498" y="111061"/>
                  </a:lnTo>
                  <a:close/>
                </a:path>
                <a:path w="1367789" h="552450">
                  <a:moveTo>
                    <a:pt x="1113726" y="102870"/>
                  </a:moveTo>
                  <a:lnTo>
                    <a:pt x="1111465" y="98107"/>
                  </a:lnTo>
                  <a:lnTo>
                    <a:pt x="1108075" y="99542"/>
                  </a:lnTo>
                  <a:lnTo>
                    <a:pt x="1104684" y="100990"/>
                  </a:lnTo>
                  <a:lnTo>
                    <a:pt x="1106512" y="105930"/>
                  </a:lnTo>
                  <a:lnTo>
                    <a:pt x="1113726" y="102870"/>
                  </a:lnTo>
                  <a:close/>
                </a:path>
                <a:path w="1367789" h="552450">
                  <a:moveTo>
                    <a:pt x="1133043" y="94869"/>
                  </a:moveTo>
                  <a:lnTo>
                    <a:pt x="1130808" y="90106"/>
                  </a:lnTo>
                  <a:lnTo>
                    <a:pt x="1127404" y="91516"/>
                  </a:lnTo>
                  <a:lnTo>
                    <a:pt x="1124000" y="92925"/>
                  </a:lnTo>
                  <a:lnTo>
                    <a:pt x="1125816" y="97878"/>
                  </a:lnTo>
                  <a:lnTo>
                    <a:pt x="1133043" y="94869"/>
                  </a:lnTo>
                  <a:close/>
                </a:path>
                <a:path w="1367789" h="552450">
                  <a:moveTo>
                    <a:pt x="1152359" y="86855"/>
                  </a:moveTo>
                  <a:lnTo>
                    <a:pt x="1150137" y="82080"/>
                  </a:lnTo>
                  <a:lnTo>
                    <a:pt x="1146733" y="83489"/>
                  </a:lnTo>
                  <a:lnTo>
                    <a:pt x="1143330" y="84899"/>
                  </a:lnTo>
                  <a:lnTo>
                    <a:pt x="1145120" y="89852"/>
                  </a:lnTo>
                  <a:lnTo>
                    <a:pt x="1152359" y="86855"/>
                  </a:lnTo>
                  <a:close/>
                </a:path>
                <a:path w="1367789" h="552450">
                  <a:moveTo>
                    <a:pt x="1171676" y="78841"/>
                  </a:moveTo>
                  <a:lnTo>
                    <a:pt x="1169466" y="74066"/>
                  </a:lnTo>
                  <a:lnTo>
                    <a:pt x="1166063" y="75463"/>
                  </a:lnTo>
                  <a:lnTo>
                    <a:pt x="1162659" y="76873"/>
                  </a:lnTo>
                  <a:lnTo>
                    <a:pt x="1164437" y="81838"/>
                  </a:lnTo>
                  <a:lnTo>
                    <a:pt x="1171676" y="78841"/>
                  </a:lnTo>
                  <a:close/>
                </a:path>
                <a:path w="1367789" h="552450">
                  <a:moveTo>
                    <a:pt x="1191082" y="71069"/>
                  </a:moveTo>
                  <a:lnTo>
                    <a:pt x="1188897" y="66281"/>
                  </a:lnTo>
                  <a:lnTo>
                    <a:pt x="1185481" y="67652"/>
                  </a:lnTo>
                  <a:lnTo>
                    <a:pt x="1182065" y="69024"/>
                  </a:lnTo>
                  <a:lnTo>
                    <a:pt x="1183817" y="73990"/>
                  </a:lnTo>
                  <a:lnTo>
                    <a:pt x="1191082" y="71069"/>
                  </a:lnTo>
                  <a:close/>
                </a:path>
                <a:path w="1367789" h="552450">
                  <a:moveTo>
                    <a:pt x="1210500" y="63296"/>
                  </a:moveTo>
                  <a:lnTo>
                    <a:pt x="1208328" y="58496"/>
                  </a:lnTo>
                  <a:lnTo>
                    <a:pt x="1204912" y="59867"/>
                  </a:lnTo>
                  <a:lnTo>
                    <a:pt x="1201496" y="61239"/>
                  </a:lnTo>
                  <a:lnTo>
                    <a:pt x="1203223" y="66217"/>
                  </a:lnTo>
                  <a:lnTo>
                    <a:pt x="1210500" y="63296"/>
                  </a:lnTo>
                  <a:close/>
                </a:path>
                <a:path w="1367789" h="552450">
                  <a:moveTo>
                    <a:pt x="1229906" y="55537"/>
                  </a:moveTo>
                  <a:lnTo>
                    <a:pt x="1227759" y="50711"/>
                  </a:lnTo>
                  <a:lnTo>
                    <a:pt x="1224330" y="52070"/>
                  </a:lnTo>
                  <a:lnTo>
                    <a:pt x="1220914" y="53441"/>
                  </a:lnTo>
                  <a:lnTo>
                    <a:pt x="1222629" y="58420"/>
                  </a:lnTo>
                  <a:lnTo>
                    <a:pt x="1229906" y="55537"/>
                  </a:lnTo>
                  <a:close/>
                </a:path>
                <a:path w="1367789" h="552450">
                  <a:moveTo>
                    <a:pt x="1249426" y="48044"/>
                  </a:moveTo>
                  <a:lnTo>
                    <a:pt x="1247305" y="43218"/>
                  </a:lnTo>
                  <a:lnTo>
                    <a:pt x="1243863" y="44538"/>
                  </a:lnTo>
                  <a:lnTo>
                    <a:pt x="1240421" y="45859"/>
                  </a:lnTo>
                  <a:lnTo>
                    <a:pt x="1242110" y="50850"/>
                  </a:lnTo>
                  <a:lnTo>
                    <a:pt x="1249426" y="48044"/>
                  </a:lnTo>
                  <a:close/>
                </a:path>
                <a:path w="1367789" h="552450">
                  <a:moveTo>
                    <a:pt x="1268945" y="40525"/>
                  </a:moveTo>
                  <a:lnTo>
                    <a:pt x="1266850" y="35699"/>
                  </a:lnTo>
                  <a:lnTo>
                    <a:pt x="1263408" y="37020"/>
                  </a:lnTo>
                  <a:lnTo>
                    <a:pt x="1259967" y="38341"/>
                  </a:lnTo>
                  <a:lnTo>
                    <a:pt x="1261630" y="43345"/>
                  </a:lnTo>
                  <a:lnTo>
                    <a:pt x="1268945" y="40525"/>
                  </a:lnTo>
                  <a:close/>
                </a:path>
                <a:path w="1367789" h="552450">
                  <a:moveTo>
                    <a:pt x="1288465" y="33096"/>
                  </a:moveTo>
                  <a:lnTo>
                    <a:pt x="1286395" y="28244"/>
                  </a:lnTo>
                  <a:lnTo>
                    <a:pt x="1282941" y="29514"/>
                  </a:lnTo>
                  <a:lnTo>
                    <a:pt x="1279499" y="30835"/>
                  </a:lnTo>
                  <a:lnTo>
                    <a:pt x="1281137" y="35852"/>
                  </a:lnTo>
                  <a:lnTo>
                    <a:pt x="1284795" y="34442"/>
                  </a:lnTo>
                  <a:lnTo>
                    <a:pt x="1288465" y="33096"/>
                  </a:lnTo>
                  <a:close/>
                </a:path>
                <a:path w="1367789" h="552450">
                  <a:moveTo>
                    <a:pt x="1308100" y="25920"/>
                  </a:moveTo>
                  <a:lnTo>
                    <a:pt x="1306055" y="21056"/>
                  </a:lnTo>
                  <a:lnTo>
                    <a:pt x="1302600" y="22326"/>
                  </a:lnTo>
                  <a:lnTo>
                    <a:pt x="1299146" y="23596"/>
                  </a:lnTo>
                  <a:lnTo>
                    <a:pt x="1300746" y="28613"/>
                  </a:lnTo>
                  <a:lnTo>
                    <a:pt x="1308100" y="25920"/>
                  </a:lnTo>
                  <a:close/>
                </a:path>
                <a:path w="1367789" h="552450">
                  <a:moveTo>
                    <a:pt x="1327734" y="18745"/>
                  </a:moveTo>
                  <a:lnTo>
                    <a:pt x="1325727" y="13868"/>
                  </a:lnTo>
                  <a:lnTo>
                    <a:pt x="1322273" y="15138"/>
                  </a:lnTo>
                  <a:lnTo>
                    <a:pt x="1318818" y="16395"/>
                  </a:lnTo>
                  <a:lnTo>
                    <a:pt x="1320380" y="21424"/>
                  </a:lnTo>
                  <a:lnTo>
                    <a:pt x="1327734" y="18745"/>
                  </a:lnTo>
                  <a:close/>
                </a:path>
                <a:path w="1367789" h="552450">
                  <a:moveTo>
                    <a:pt x="1347406" y="11671"/>
                  </a:moveTo>
                  <a:lnTo>
                    <a:pt x="1345425" y="6794"/>
                  </a:lnTo>
                  <a:lnTo>
                    <a:pt x="1341945" y="7988"/>
                  </a:lnTo>
                  <a:lnTo>
                    <a:pt x="1338465" y="9207"/>
                  </a:lnTo>
                  <a:lnTo>
                    <a:pt x="1340015" y="14249"/>
                  </a:lnTo>
                  <a:lnTo>
                    <a:pt x="1343698" y="12954"/>
                  </a:lnTo>
                  <a:lnTo>
                    <a:pt x="1347406" y="11671"/>
                  </a:lnTo>
                  <a:close/>
                </a:path>
                <a:path w="1367789" h="552450">
                  <a:moveTo>
                    <a:pt x="1367167" y="4889"/>
                  </a:moveTo>
                  <a:lnTo>
                    <a:pt x="1365224" y="0"/>
                  </a:lnTo>
                  <a:lnTo>
                    <a:pt x="1361744" y="1193"/>
                  </a:lnTo>
                  <a:lnTo>
                    <a:pt x="1358265" y="2387"/>
                  </a:lnTo>
                  <a:lnTo>
                    <a:pt x="1359763" y="7442"/>
                  </a:lnTo>
                  <a:lnTo>
                    <a:pt x="1367167" y="488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181883" y="3088080"/>
              <a:ext cx="497840" cy="115570"/>
            </a:xfrm>
            <a:custGeom>
              <a:avLst/>
              <a:gdLst/>
              <a:ahLst/>
              <a:cxnLst/>
              <a:rect l="l" t="t" r="r" b="b"/>
              <a:pathLst>
                <a:path w="497839" h="115569">
                  <a:moveTo>
                    <a:pt x="8902" y="112395"/>
                  </a:moveTo>
                  <a:lnTo>
                    <a:pt x="6959" y="107505"/>
                  </a:lnTo>
                  <a:lnTo>
                    <a:pt x="3479" y="108699"/>
                  </a:lnTo>
                  <a:lnTo>
                    <a:pt x="0" y="109893"/>
                  </a:lnTo>
                  <a:lnTo>
                    <a:pt x="1498" y="114947"/>
                  </a:lnTo>
                  <a:lnTo>
                    <a:pt x="8902" y="112395"/>
                  </a:lnTo>
                  <a:close/>
                </a:path>
                <a:path w="497839" h="115569">
                  <a:moveTo>
                    <a:pt x="28676" y="105600"/>
                  </a:moveTo>
                  <a:lnTo>
                    <a:pt x="26771" y="100698"/>
                  </a:lnTo>
                  <a:lnTo>
                    <a:pt x="23291" y="101892"/>
                  </a:lnTo>
                  <a:lnTo>
                    <a:pt x="19812" y="103085"/>
                  </a:lnTo>
                  <a:lnTo>
                    <a:pt x="21272" y="108153"/>
                  </a:lnTo>
                  <a:lnTo>
                    <a:pt x="28676" y="105600"/>
                  </a:lnTo>
                  <a:close/>
                </a:path>
                <a:path w="497839" h="115569">
                  <a:moveTo>
                    <a:pt x="48488" y="98983"/>
                  </a:moveTo>
                  <a:lnTo>
                    <a:pt x="46621" y="94056"/>
                  </a:lnTo>
                  <a:lnTo>
                    <a:pt x="43116" y="95173"/>
                  </a:lnTo>
                  <a:lnTo>
                    <a:pt x="39611" y="96291"/>
                  </a:lnTo>
                  <a:lnTo>
                    <a:pt x="41033" y="101358"/>
                  </a:lnTo>
                  <a:lnTo>
                    <a:pt x="48488" y="98983"/>
                  </a:lnTo>
                  <a:close/>
                </a:path>
                <a:path w="497839" h="115569">
                  <a:moveTo>
                    <a:pt x="68402" y="92633"/>
                  </a:moveTo>
                  <a:lnTo>
                    <a:pt x="66573" y="87693"/>
                  </a:lnTo>
                  <a:lnTo>
                    <a:pt x="63068" y="88811"/>
                  </a:lnTo>
                  <a:lnTo>
                    <a:pt x="59563" y="89928"/>
                  </a:lnTo>
                  <a:lnTo>
                    <a:pt x="60947" y="95008"/>
                  </a:lnTo>
                  <a:lnTo>
                    <a:pt x="68402" y="92633"/>
                  </a:lnTo>
                  <a:close/>
                </a:path>
                <a:path w="497839" h="115569">
                  <a:moveTo>
                    <a:pt x="88315" y="86283"/>
                  </a:moveTo>
                  <a:lnTo>
                    <a:pt x="86525" y="81330"/>
                  </a:lnTo>
                  <a:lnTo>
                    <a:pt x="83019" y="82448"/>
                  </a:lnTo>
                  <a:lnTo>
                    <a:pt x="79514" y="83566"/>
                  </a:lnTo>
                  <a:lnTo>
                    <a:pt x="80860" y="88658"/>
                  </a:lnTo>
                  <a:lnTo>
                    <a:pt x="88315" y="86283"/>
                  </a:lnTo>
                  <a:close/>
                </a:path>
                <a:path w="497839" h="115569">
                  <a:moveTo>
                    <a:pt x="108305" y="80187"/>
                  </a:moveTo>
                  <a:lnTo>
                    <a:pt x="106565" y="75222"/>
                  </a:lnTo>
                  <a:lnTo>
                    <a:pt x="103022" y="76250"/>
                  </a:lnTo>
                  <a:lnTo>
                    <a:pt x="99479" y="77279"/>
                  </a:lnTo>
                  <a:lnTo>
                    <a:pt x="100787" y="82384"/>
                  </a:lnTo>
                  <a:lnTo>
                    <a:pt x="108305" y="80187"/>
                  </a:lnTo>
                  <a:close/>
                </a:path>
                <a:path w="497839" h="115569">
                  <a:moveTo>
                    <a:pt x="128358" y="74333"/>
                  </a:moveTo>
                  <a:lnTo>
                    <a:pt x="126669" y="69354"/>
                  </a:lnTo>
                  <a:lnTo>
                    <a:pt x="123126" y="70383"/>
                  </a:lnTo>
                  <a:lnTo>
                    <a:pt x="119583" y="71412"/>
                  </a:lnTo>
                  <a:lnTo>
                    <a:pt x="120853" y="76530"/>
                  </a:lnTo>
                  <a:lnTo>
                    <a:pt x="128358" y="74333"/>
                  </a:lnTo>
                  <a:close/>
                </a:path>
                <a:path w="497839" h="115569">
                  <a:moveTo>
                    <a:pt x="148424" y="68478"/>
                  </a:moveTo>
                  <a:lnTo>
                    <a:pt x="146773" y="63487"/>
                  </a:lnTo>
                  <a:lnTo>
                    <a:pt x="143230" y="64516"/>
                  </a:lnTo>
                  <a:lnTo>
                    <a:pt x="139687" y="65544"/>
                  </a:lnTo>
                  <a:lnTo>
                    <a:pt x="140906" y="70675"/>
                  </a:lnTo>
                  <a:lnTo>
                    <a:pt x="148424" y="68478"/>
                  </a:lnTo>
                  <a:close/>
                </a:path>
                <a:path w="497839" h="115569">
                  <a:moveTo>
                    <a:pt x="168579" y="62992"/>
                  </a:moveTo>
                  <a:lnTo>
                    <a:pt x="166979" y="57975"/>
                  </a:lnTo>
                  <a:lnTo>
                    <a:pt x="163410" y="58915"/>
                  </a:lnTo>
                  <a:lnTo>
                    <a:pt x="159842" y="59855"/>
                  </a:lnTo>
                  <a:lnTo>
                    <a:pt x="161010" y="64985"/>
                  </a:lnTo>
                  <a:lnTo>
                    <a:pt x="168579" y="62992"/>
                  </a:lnTo>
                  <a:close/>
                </a:path>
                <a:path w="497839" h="115569">
                  <a:moveTo>
                    <a:pt x="188785" y="57683"/>
                  </a:moveTo>
                  <a:lnTo>
                    <a:pt x="187236" y="52654"/>
                  </a:lnTo>
                  <a:lnTo>
                    <a:pt x="183667" y="53594"/>
                  </a:lnTo>
                  <a:lnTo>
                    <a:pt x="180098" y="54533"/>
                  </a:lnTo>
                  <a:lnTo>
                    <a:pt x="181216" y="59677"/>
                  </a:lnTo>
                  <a:lnTo>
                    <a:pt x="188785" y="57683"/>
                  </a:lnTo>
                  <a:close/>
                </a:path>
                <a:path w="497839" h="115569">
                  <a:moveTo>
                    <a:pt x="208991" y="52374"/>
                  </a:moveTo>
                  <a:lnTo>
                    <a:pt x="207492" y="47320"/>
                  </a:lnTo>
                  <a:lnTo>
                    <a:pt x="203923" y="48260"/>
                  </a:lnTo>
                  <a:lnTo>
                    <a:pt x="200355" y="49199"/>
                  </a:lnTo>
                  <a:lnTo>
                    <a:pt x="201422" y="54356"/>
                  </a:lnTo>
                  <a:lnTo>
                    <a:pt x="208991" y="52374"/>
                  </a:lnTo>
                  <a:close/>
                </a:path>
                <a:path w="497839" h="115569">
                  <a:moveTo>
                    <a:pt x="229323" y="47574"/>
                  </a:moveTo>
                  <a:lnTo>
                    <a:pt x="227876" y="42506"/>
                  </a:lnTo>
                  <a:lnTo>
                    <a:pt x="224282" y="43345"/>
                  </a:lnTo>
                  <a:lnTo>
                    <a:pt x="220687" y="44170"/>
                  </a:lnTo>
                  <a:lnTo>
                    <a:pt x="221691" y="49352"/>
                  </a:lnTo>
                  <a:lnTo>
                    <a:pt x="229323" y="47574"/>
                  </a:lnTo>
                  <a:close/>
                </a:path>
                <a:path w="497839" h="115569">
                  <a:moveTo>
                    <a:pt x="249669" y="42875"/>
                  </a:moveTo>
                  <a:lnTo>
                    <a:pt x="248285" y="37795"/>
                  </a:lnTo>
                  <a:lnTo>
                    <a:pt x="244690" y="38620"/>
                  </a:lnTo>
                  <a:lnTo>
                    <a:pt x="241096" y="39458"/>
                  </a:lnTo>
                  <a:lnTo>
                    <a:pt x="242049" y="44640"/>
                  </a:lnTo>
                  <a:lnTo>
                    <a:pt x="249669" y="42875"/>
                  </a:lnTo>
                  <a:close/>
                </a:path>
                <a:path w="497839" h="115569">
                  <a:moveTo>
                    <a:pt x="270027" y="38150"/>
                  </a:moveTo>
                  <a:lnTo>
                    <a:pt x="268693" y="33058"/>
                  </a:lnTo>
                  <a:lnTo>
                    <a:pt x="265099" y="33883"/>
                  </a:lnTo>
                  <a:lnTo>
                    <a:pt x="261505" y="34721"/>
                  </a:lnTo>
                  <a:lnTo>
                    <a:pt x="262407" y="39916"/>
                  </a:lnTo>
                  <a:lnTo>
                    <a:pt x="270027" y="38150"/>
                  </a:lnTo>
                  <a:close/>
                </a:path>
                <a:path w="497839" h="115569">
                  <a:moveTo>
                    <a:pt x="290512" y="34124"/>
                  </a:moveTo>
                  <a:lnTo>
                    <a:pt x="289242" y="29006"/>
                  </a:lnTo>
                  <a:lnTo>
                    <a:pt x="285623" y="29730"/>
                  </a:lnTo>
                  <a:lnTo>
                    <a:pt x="282003" y="30454"/>
                  </a:lnTo>
                  <a:lnTo>
                    <a:pt x="282841" y="35648"/>
                  </a:lnTo>
                  <a:lnTo>
                    <a:pt x="290512" y="34124"/>
                  </a:lnTo>
                  <a:close/>
                </a:path>
                <a:path w="497839" h="115569">
                  <a:moveTo>
                    <a:pt x="310997" y="30060"/>
                  </a:moveTo>
                  <a:lnTo>
                    <a:pt x="309791" y="24942"/>
                  </a:lnTo>
                  <a:lnTo>
                    <a:pt x="306171" y="25654"/>
                  </a:lnTo>
                  <a:lnTo>
                    <a:pt x="302552" y="26377"/>
                  </a:lnTo>
                  <a:lnTo>
                    <a:pt x="303326" y="31584"/>
                  </a:lnTo>
                  <a:lnTo>
                    <a:pt x="310997" y="30060"/>
                  </a:lnTo>
                  <a:close/>
                </a:path>
                <a:path w="497839" h="115569">
                  <a:moveTo>
                    <a:pt x="331533" y="26174"/>
                  </a:moveTo>
                  <a:lnTo>
                    <a:pt x="330377" y="21031"/>
                  </a:lnTo>
                  <a:lnTo>
                    <a:pt x="326732" y="21628"/>
                  </a:lnTo>
                  <a:lnTo>
                    <a:pt x="323100" y="22263"/>
                  </a:lnTo>
                  <a:lnTo>
                    <a:pt x="323811" y="27482"/>
                  </a:lnTo>
                  <a:lnTo>
                    <a:pt x="327672" y="26809"/>
                  </a:lnTo>
                  <a:lnTo>
                    <a:pt x="331533" y="26174"/>
                  </a:lnTo>
                  <a:close/>
                </a:path>
                <a:path w="497839" h="115569">
                  <a:moveTo>
                    <a:pt x="352132" y="22796"/>
                  </a:moveTo>
                  <a:lnTo>
                    <a:pt x="351053" y="17640"/>
                  </a:lnTo>
                  <a:lnTo>
                    <a:pt x="347408" y="18237"/>
                  </a:lnTo>
                  <a:lnTo>
                    <a:pt x="343763" y="18834"/>
                  </a:lnTo>
                  <a:lnTo>
                    <a:pt x="344424" y="24053"/>
                  </a:lnTo>
                  <a:lnTo>
                    <a:pt x="352132" y="22796"/>
                  </a:lnTo>
                  <a:close/>
                </a:path>
                <a:path w="497839" h="115569">
                  <a:moveTo>
                    <a:pt x="372745" y="19418"/>
                  </a:moveTo>
                  <a:lnTo>
                    <a:pt x="371716" y="14249"/>
                  </a:lnTo>
                  <a:lnTo>
                    <a:pt x="368084" y="14846"/>
                  </a:lnTo>
                  <a:lnTo>
                    <a:pt x="364439" y="15443"/>
                  </a:lnTo>
                  <a:lnTo>
                    <a:pt x="365036" y="20675"/>
                  </a:lnTo>
                  <a:lnTo>
                    <a:pt x="372745" y="19418"/>
                  </a:lnTo>
                  <a:close/>
                </a:path>
                <a:path w="497839" h="115569">
                  <a:moveTo>
                    <a:pt x="393420" y="16383"/>
                  </a:moveTo>
                  <a:lnTo>
                    <a:pt x="392455" y="11201"/>
                  </a:lnTo>
                  <a:lnTo>
                    <a:pt x="388797" y="11671"/>
                  </a:lnTo>
                  <a:lnTo>
                    <a:pt x="385140" y="12141"/>
                  </a:lnTo>
                  <a:lnTo>
                    <a:pt x="385660" y="17373"/>
                  </a:lnTo>
                  <a:lnTo>
                    <a:pt x="393420" y="16383"/>
                  </a:lnTo>
                  <a:close/>
                </a:path>
                <a:path w="497839" h="115569">
                  <a:moveTo>
                    <a:pt x="414134" y="13741"/>
                  </a:moveTo>
                  <a:lnTo>
                    <a:pt x="413232" y="8547"/>
                  </a:lnTo>
                  <a:lnTo>
                    <a:pt x="409575" y="9017"/>
                  </a:lnTo>
                  <a:lnTo>
                    <a:pt x="405917" y="9486"/>
                  </a:lnTo>
                  <a:lnTo>
                    <a:pt x="406361" y="14732"/>
                  </a:lnTo>
                  <a:lnTo>
                    <a:pt x="414134" y="13741"/>
                  </a:lnTo>
                  <a:close/>
                </a:path>
                <a:path w="497839" h="115569">
                  <a:moveTo>
                    <a:pt x="434848" y="11112"/>
                  </a:moveTo>
                  <a:lnTo>
                    <a:pt x="434022" y="5905"/>
                  </a:lnTo>
                  <a:lnTo>
                    <a:pt x="430364" y="6375"/>
                  </a:lnTo>
                  <a:lnTo>
                    <a:pt x="426707" y="6845"/>
                  </a:lnTo>
                  <a:lnTo>
                    <a:pt x="427088" y="12103"/>
                  </a:lnTo>
                  <a:lnTo>
                    <a:pt x="434848" y="11112"/>
                  </a:lnTo>
                  <a:close/>
                </a:path>
                <a:path w="497839" h="115569">
                  <a:moveTo>
                    <a:pt x="455625" y="8966"/>
                  </a:moveTo>
                  <a:lnTo>
                    <a:pt x="454863" y="3746"/>
                  </a:lnTo>
                  <a:lnTo>
                    <a:pt x="451192" y="4076"/>
                  </a:lnTo>
                  <a:lnTo>
                    <a:pt x="447522" y="4406"/>
                  </a:lnTo>
                  <a:lnTo>
                    <a:pt x="447840" y="9664"/>
                  </a:lnTo>
                  <a:lnTo>
                    <a:pt x="455625" y="8966"/>
                  </a:lnTo>
                  <a:close/>
                </a:path>
                <a:path w="497839" h="115569">
                  <a:moveTo>
                    <a:pt x="476427" y="7086"/>
                  </a:moveTo>
                  <a:lnTo>
                    <a:pt x="475729" y="1866"/>
                  </a:lnTo>
                  <a:lnTo>
                    <a:pt x="472059" y="2197"/>
                  </a:lnTo>
                  <a:lnTo>
                    <a:pt x="468388" y="2527"/>
                  </a:lnTo>
                  <a:lnTo>
                    <a:pt x="468630" y="7785"/>
                  </a:lnTo>
                  <a:lnTo>
                    <a:pt x="476427" y="7086"/>
                  </a:lnTo>
                  <a:close/>
                </a:path>
                <a:path w="497839" h="115569">
                  <a:moveTo>
                    <a:pt x="497217" y="5232"/>
                  </a:moveTo>
                  <a:lnTo>
                    <a:pt x="496595" y="0"/>
                  </a:lnTo>
                  <a:lnTo>
                    <a:pt x="492925" y="330"/>
                  </a:lnTo>
                  <a:lnTo>
                    <a:pt x="489254" y="660"/>
                  </a:lnTo>
                  <a:lnTo>
                    <a:pt x="489432" y="5930"/>
                  </a:lnTo>
                  <a:lnTo>
                    <a:pt x="497217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692041" y="3088236"/>
              <a:ext cx="196215" cy="0"/>
            </a:xfrm>
            <a:custGeom>
              <a:avLst/>
              <a:gdLst/>
              <a:ahLst/>
              <a:cxnLst/>
              <a:rect l="l" t="t" r="r" b="b"/>
              <a:pathLst>
                <a:path w="196214" h="0">
                  <a:moveTo>
                    <a:pt x="0" y="0"/>
                  </a:moveTo>
                  <a:lnTo>
                    <a:pt x="195825" y="0"/>
                  </a:lnTo>
                </a:path>
              </a:pathLst>
            </a:custGeom>
            <a:ln w="861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900792" y="3088207"/>
              <a:ext cx="1343025" cy="570865"/>
            </a:xfrm>
            <a:custGeom>
              <a:avLst/>
              <a:gdLst/>
              <a:ahLst/>
              <a:cxnLst/>
              <a:rect l="l" t="t" r="r" b="b"/>
              <a:pathLst>
                <a:path w="1343025" h="570864">
                  <a:moveTo>
                    <a:pt x="7975" y="508"/>
                  </a:moveTo>
                  <a:lnTo>
                    <a:pt x="4292" y="254"/>
                  </a:lnTo>
                  <a:lnTo>
                    <a:pt x="609" y="0"/>
                  </a:lnTo>
                  <a:lnTo>
                    <a:pt x="0" y="5232"/>
                  </a:lnTo>
                  <a:lnTo>
                    <a:pt x="7797" y="5765"/>
                  </a:lnTo>
                  <a:lnTo>
                    <a:pt x="7975" y="508"/>
                  </a:lnTo>
                  <a:close/>
                </a:path>
                <a:path w="1343025" h="570864">
                  <a:moveTo>
                    <a:pt x="28867" y="1993"/>
                  </a:moveTo>
                  <a:lnTo>
                    <a:pt x="25196" y="1701"/>
                  </a:lnTo>
                  <a:lnTo>
                    <a:pt x="21513" y="1447"/>
                  </a:lnTo>
                  <a:lnTo>
                    <a:pt x="20828" y="6667"/>
                  </a:lnTo>
                  <a:lnTo>
                    <a:pt x="24739" y="6946"/>
                  </a:lnTo>
                  <a:lnTo>
                    <a:pt x="28625" y="7264"/>
                  </a:lnTo>
                  <a:lnTo>
                    <a:pt x="28867" y="1993"/>
                  </a:lnTo>
                  <a:close/>
                </a:path>
                <a:path w="1343025" h="570864">
                  <a:moveTo>
                    <a:pt x="49695" y="4330"/>
                  </a:moveTo>
                  <a:lnTo>
                    <a:pt x="46024" y="3924"/>
                  </a:lnTo>
                  <a:lnTo>
                    <a:pt x="42354" y="3517"/>
                  </a:lnTo>
                  <a:lnTo>
                    <a:pt x="41605" y="8737"/>
                  </a:lnTo>
                  <a:lnTo>
                    <a:pt x="49377" y="9588"/>
                  </a:lnTo>
                  <a:lnTo>
                    <a:pt x="49695" y="4330"/>
                  </a:lnTo>
                  <a:close/>
                </a:path>
                <a:path w="1343025" h="570864">
                  <a:moveTo>
                    <a:pt x="70523" y="6616"/>
                  </a:moveTo>
                  <a:lnTo>
                    <a:pt x="66852" y="6210"/>
                  </a:lnTo>
                  <a:lnTo>
                    <a:pt x="63182" y="5803"/>
                  </a:lnTo>
                  <a:lnTo>
                    <a:pt x="62369" y="11010"/>
                  </a:lnTo>
                  <a:lnTo>
                    <a:pt x="70142" y="11861"/>
                  </a:lnTo>
                  <a:lnTo>
                    <a:pt x="70523" y="6616"/>
                  </a:lnTo>
                  <a:close/>
                </a:path>
                <a:path w="1343025" h="570864">
                  <a:moveTo>
                    <a:pt x="91363" y="8890"/>
                  </a:moveTo>
                  <a:lnTo>
                    <a:pt x="87693" y="8483"/>
                  </a:lnTo>
                  <a:lnTo>
                    <a:pt x="84023" y="8077"/>
                  </a:lnTo>
                  <a:lnTo>
                    <a:pt x="83134" y="13271"/>
                  </a:lnTo>
                  <a:lnTo>
                    <a:pt x="90919" y="14135"/>
                  </a:lnTo>
                  <a:lnTo>
                    <a:pt x="91363" y="8890"/>
                  </a:lnTo>
                  <a:close/>
                </a:path>
                <a:path w="1343025" h="570864">
                  <a:moveTo>
                    <a:pt x="112064" y="12026"/>
                  </a:moveTo>
                  <a:lnTo>
                    <a:pt x="108419" y="11480"/>
                  </a:lnTo>
                  <a:lnTo>
                    <a:pt x="104775" y="10934"/>
                  </a:lnTo>
                  <a:lnTo>
                    <a:pt x="103822" y="16116"/>
                  </a:lnTo>
                  <a:lnTo>
                    <a:pt x="111556" y="17272"/>
                  </a:lnTo>
                  <a:lnTo>
                    <a:pt x="112064" y="12026"/>
                  </a:lnTo>
                  <a:close/>
                </a:path>
                <a:path w="1343025" h="570864">
                  <a:moveTo>
                    <a:pt x="132791" y="15138"/>
                  </a:moveTo>
                  <a:lnTo>
                    <a:pt x="129146" y="14592"/>
                  </a:lnTo>
                  <a:lnTo>
                    <a:pt x="125501" y="14046"/>
                  </a:lnTo>
                  <a:lnTo>
                    <a:pt x="124472" y="19215"/>
                  </a:lnTo>
                  <a:lnTo>
                    <a:pt x="132219" y="20370"/>
                  </a:lnTo>
                  <a:lnTo>
                    <a:pt x="132791" y="15138"/>
                  </a:lnTo>
                  <a:close/>
                </a:path>
                <a:path w="1343025" h="570864">
                  <a:moveTo>
                    <a:pt x="153504" y="18262"/>
                  </a:moveTo>
                  <a:lnTo>
                    <a:pt x="149860" y="17716"/>
                  </a:lnTo>
                  <a:lnTo>
                    <a:pt x="146215" y="17170"/>
                  </a:lnTo>
                  <a:lnTo>
                    <a:pt x="145122" y="22326"/>
                  </a:lnTo>
                  <a:lnTo>
                    <a:pt x="152857" y="23482"/>
                  </a:lnTo>
                  <a:lnTo>
                    <a:pt x="153504" y="18262"/>
                  </a:lnTo>
                  <a:close/>
                </a:path>
                <a:path w="1343025" h="570864">
                  <a:moveTo>
                    <a:pt x="174104" y="22098"/>
                  </a:moveTo>
                  <a:lnTo>
                    <a:pt x="170484" y="21412"/>
                  </a:lnTo>
                  <a:lnTo>
                    <a:pt x="166865" y="20726"/>
                  </a:lnTo>
                  <a:lnTo>
                    <a:pt x="165709" y="25857"/>
                  </a:lnTo>
                  <a:lnTo>
                    <a:pt x="173393" y="27330"/>
                  </a:lnTo>
                  <a:lnTo>
                    <a:pt x="174104" y="22098"/>
                  </a:lnTo>
                  <a:close/>
                </a:path>
                <a:path w="1343025" h="570864">
                  <a:moveTo>
                    <a:pt x="194678" y="26009"/>
                  </a:moveTo>
                  <a:lnTo>
                    <a:pt x="191058" y="25323"/>
                  </a:lnTo>
                  <a:lnTo>
                    <a:pt x="187439" y="24638"/>
                  </a:lnTo>
                  <a:lnTo>
                    <a:pt x="186220" y="29756"/>
                  </a:lnTo>
                  <a:lnTo>
                    <a:pt x="193903" y="31229"/>
                  </a:lnTo>
                  <a:lnTo>
                    <a:pt x="194678" y="26009"/>
                  </a:lnTo>
                  <a:close/>
                </a:path>
                <a:path w="1343025" h="570864">
                  <a:moveTo>
                    <a:pt x="215265" y="29933"/>
                  </a:moveTo>
                  <a:lnTo>
                    <a:pt x="211645" y="29248"/>
                  </a:lnTo>
                  <a:lnTo>
                    <a:pt x="208026" y="28562"/>
                  </a:lnTo>
                  <a:lnTo>
                    <a:pt x="206756" y="33667"/>
                  </a:lnTo>
                  <a:lnTo>
                    <a:pt x="214439" y="35140"/>
                  </a:lnTo>
                  <a:lnTo>
                    <a:pt x="215265" y="29933"/>
                  </a:lnTo>
                  <a:close/>
                </a:path>
                <a:path w="1343025" h="570864">
                  <a:moveTo>
                    <a:pt x="235737" y="34391"/>
                  </a:moveTo>
                  <a:lnTo>
                    <a:pt x="232143" y="33566"/>
                  </a:lnTo>
                  <a:lnTo>
                    <a:pt x="228549" y="32740"/>
                  </a:lnTo>
                  <a:lnTo>
                    <a:pt x="227215" y="37833"/>
                  </a:lnTo>
                  <a:lnTo>
                    <a:pt x="234835" y="39585"/>
                  </a:lnTo>
                  <a:lnTo>
                    <a:pt x="235737" y="34391"/>
                  </a:lnTo>
                  <a:close/>
                </a:path>
                <a:path w="1343025" h="570864">
                  <a:moveTo>
                    <a:pt x="256146" y="39103"/>
                  </a:moveTo>
                  <a:lnTo>
                    <a:pt x="252552" y="38277"/>
                  </a:lnTo>
                  <a:lnTo>
                    <a:pt x="248958" y="37452"/>
                  </a:lnTo>
                  <a:lnTo>
                    <a:pt x="247573" y="42532"/>
                  </a:lnTo>
                  <a:lnTo>
                    <a:pt x="255193" y="44284"/>
                  </a:lnTo>
                  <a:lnTo>
                    <a:pt x="256146" y="39103"/>
                  </a:lnTo>
                  <a:close/>
                </a:path>
                <a:path w="1343025" h="570864">
                  <a:moveTo>
                    <a:pt x="276555" y="43815"/>
                  </a:moveTo>
                  <a:lnTo>
                    <a:pt x="272961" y="42989"/>
                  </a:lnTo>
                  <a:lnTo>
                    <a:pt x="269367" y="42164"/>
                  </a:lnTo>
                  <a:lnTo>
                    <a:pt x="267919" y="47231"/>
                  </a:lnTo>
                  <a:lnTo>
                    <a:pt x="275539" y="48983"/>
                  </a:lnTo>
                  <a:lnTo>
                    <a:pt x="276555" y="43815"/>
                  </a:lnTo>
                  <a:close/>
                </a:path>
                <a:path w="1343025" h="570864">
                  <a:moveTo>
                    <a:pt x="296900" y="48793"/>
                  </a:moveTo>
                  <a:lnTo>
                    <a:pt x="293344" y="47828"/>
                  </a:lnTo>
                  <a:lnTo>
                    <a:pt x="289788" y="46863"/>
                  </a:lnTo>
                  <a:lnTo>
                    <a:pt x="288277" y="51904"/>
                  </a:lnTo>
                  <a:lnTo>
                    <a:pt x="295833" y="53949"/>
                  </a:lnTo>
                  <a:lnTo>
                    <a:pt x="296900" y="48793"/>
                  </a:lnTo>
                  <a:close/>
                </a:path>
                <a:path w="1343025" h="570864">
                  <a:moveTo>
                    <a:pt x="317119" y="54254"/>
                  </a:moveTo>
                  <a:lnTo>
                    <a:pt x="313563" y="53289"/>
                  </a:lnTo>
                  <a:lnTo>
                    <a:pt x="310007" y="52324"/>
                  </a:lnTo>
                  <a:lnTo>
                    <a:pt x="308444" y="57353"/>
                  </a:lnTo>
                  <a:lnTo>
                    <a:pt x="316001" y="59397"/>
                  </a:lnTo>
                  <a:lnTo>
                    <a:pt x="317119" y="54254"/>
                  </a:lnTo>
                  <a:close/>
                </a:path>
                <a:path w="1343025" h="570864">
                  <a:moveTo>
                    <a:pt x="337350" y="59715"/>
                  </a:moveTo>
                  <a:lnTo>
                    <a:pt x="333794" y="58750"/>
                  </a:lnTo>
                  <a:lnTo>
                    <a:pt x="330238" y="57785"/>
                  </a:lnTo>
                  <a:lnTo>
                    <a:pt x="328625" y="62801"/>
                  </a:lnTo>
                  <a:lnTo>
                    <a:pt x="336169" y="64846"/>
                  </a:lnTo>
                  <a:lnTo>
                    <a:pt x="337350" y="59715"/>
                  </a:lnTo>
                  <a:close/>
                </a:path>
                <a:path w="1343025" h="570864">
                  <a:moveTo>
                    <a:pt x="357568" y="65176"/>
                  </a:moveTo>
                  <a:lnTo>
                    <a:pt x="354012" y="64211"/>
                  </a:lnTo>
                  <a:lnTo>
                    <a:pt x="350456" y="63246"/>
                  </a:lnTo>
                  <a:lnTo>
                    <a:pt x="348780" y="68249"/>
                  </a:lnTo>
                  <a:lnTo>
                    <a:pt x="356336" y="70294"/>
                  </a:lnTo>
                  <a:lnTo>
                    <a:pt x="357568" y="65176"/>
                  </a:lnTo>
                  <a:close/>
                </a:path>
                <a:path w="1343025" h="570864">
                  <a:moveTo>
                    <a:pt x="377596" y="71310"/>
                  </a:moveTo>
                  <a:lnTo>
                    <a:pt x="374078" y="70218"/>
                  </a:lnTo>
                  <a:lnTo>
                    <a:pt x="370560" y="69126"/>
                  </a:lnTo>
                  <a:lnTo>
                    <a:pt x="368833" y="74104"/>
                  </a:lnTo>
                  <a:lnTo>
                    <a:pt x="376313" y="76415"/>
                  </a:lnTo>
                  <a:lnTo>
                    <a:pt x="377596" y="71310"/>
                  </a:lnTo>
                  <a:close/>
                </a:path>
                <a:path w="1343025" h="570864">
                  <a:moveTo>
                    <a:pt x="397611" y="77495"/>
                  </a:moveTo>
                  <a:lnTo>
                    <a:pt x="394093" y="76403"/>
                  </a:lnTo>
                  <a:lnTo>
                    <a:pt x="390575" y="75311"/>
                  </a:lnTo>
                  <a:lnTo>
                    <a:pt x="388797" y="80276"/>
                  </a:lnTo>
                  <a:lnTo>
                    <a:pt x="396278" y="82588"/>
                  </a:lnTo>
                  <a:lnTo>
                    <a:pt x="397611" y="77495"/>
                  </a:lnTo>
                  <a:close/>
                </a:path>
                <a:path w="1343025" h="570864">
                  <a:moveTo>
                    <a:pt x="417614" y="83667"/>
                  </a:moveTo>
                  <a:lnTo>
                    <a:pt x="414096" y="82575"/>
                  </a:lnTo>
                  <a:lnTo>
                    <a:pt x="410578" y="81483"/>
                  </a:lnTo>
                  <a:lnTo>
                    <a:pt x="408749" y="86436"/>
                  </a:lnTo>
                  <a:lnTo>
                    <a:pt x="416229" y="88747"/>
                  </a:lnTo>
                  <a:lnTo>
                    <a:pt x="417614" y="83667"/>
                  </a:lnTo>
                  <a:close/>
                </a:path>
                <a:path w="1343025" h="570864">
                  <a:moveTo>
                    <a:pt x="437540" y="90119"/>
                  </a:moveTo>
                  <a:lnTo>
                    <a:pt x="434060" y="88912"/>
                  </a:lnTo>
                  <a:lnTo>
                    <a:pt x="430580" y="87706"/>
                  </a:lnTo>
                  <a:lnTo>
                    <a:pt x="428713" y="92633"/>
                  </a:lnTo>
                  <a:lnTo>
                    <a:pt x="436105" y="95199"/>
                  </a:lnTo>
                  <a:lnTo>
                    <a:pt x="437540" y="90119"/>
                  </a:lnTo>
                  <a:close/>
                </a:path>
                <a:path w="1343025" h="570864">
                  <a:moveTo>
                    <a:pt x="457327" y="96977"/>
                  </a:moveTo>
                  <a:lnTo>
                    <a:pt x="453847" y="95770"/>
                  </a:lnTo>
                  <a:lnTo>
                    <a:pt x="450367" y="94564"/>
                  </a:lnTo>
                  <a:lnTo>
                    <a:pt x="448449" y="99466"/>
                  </a:lnTo>
                  <a:lnTo>
                    <a:pt x="455853" y="102031"/>
                  </a:lnTo>
                  <a:lnTo>
                    <a:pt x="457327" y="96977"/>
                  </a:lnTo>
                  <a:close/>
                </a:path>
                <a:path w="1343025" h="570864">
                  <a:moveTo>
                    <a:pt x="477113" y="103835"/>
                  </a:moveTo>
                  <a:lnTo>
                    <a:pt x="473633" y="102628"/>
                  </a:lnTo>
                  <a:lnTo>
                    <a:pt x="470154" y="101422"/>
                  </a:lnTo>
                  <a:lnTo>
                    <a:pt x="468198" y="106311"/>
                  </a:lnTo>
                  <a:lnTo>
                    <a:pt x="475589" y="108877"/>
                  </a:lnTo>
                  <a:lnTo>
                    <a:pt x="477113" y="103835"/>
                  </a:lnTo>
                  <a:close/>
                </a:path>
                <a:path w="1343025" h="570864">
                  <a:moveTo>
                    <a:pt x="496900" y="110693"/>
                  </a:moveTo>
                  <a:lnTo>
                    <a:pt x="493420" y="109486"/>
                  </a:lnTo>
                  <a:lnTo>
                    <a:pt x="489940" y="108280"/>
                  </a:lnTo>
                  <a:lnTo>
                    <a:pt x="487934" y="113157"/>
                  </a:lnTo>
                  <a:lnTo>
                    <a:pt x="495325" y="115722"/>
                  </a:lnTo>
                  <a:lnTo>
                    <a:pt x="496900" y="110693"/>
                  </a:lnTo>
                  <a:close/>
                </a:path>
                <a:path w="1343025" h="570864">
                  <a:moveTo>
                    <a:pt x="516521" y="118021"/>
                  </a:moveTo>
                  <a:lnTo>
                    <a:pt x="513080" y="116700"/>
                  </a:lnTo>
                  <a:lnTo>
                    <a:pt x="509638" y="115379"/>
                  </a:lnTo>
                  <a:lnTo>
                    <a:pt x="507593" y="120230"/>
                  </a:lnTo>
                  <a:lnTo>
                    <a:pt x="514908" y="123037"/>
                  </a:lnTo>
                  <a:lnTo>
                    <a:pt x="516521" y="118021"/>
                  </a:lnTo>
                  <a:close/>
                </a:path>
                <a:path w="1343025" h="570864">
                  <a:moveTo>
                    <a:pt x="536079" y="125526"/>
                  </a:moveTo>
                  <a:lnTo>
                    <a:pt x="532638" y="124206"/>
                  </a:lnTo>
                  <a:lnTo>
                    <a:pt x="529196" y="122885"/>
                  </a:lnTo>
                  <a:lnTo>
                    <a:pt x="527113" y="127723"/>
                  </a:lnTo>
                  <a:lnTo>
                    <a:pt x="534416" y="130530"/>
                  </a:lnTo>
                  <a:lnTo>
                    <a:pt x="536079" y="125526"/>
                  </a:lnTo>
                  <a:close/>
                </a:path>
                <a:path w="1343025" h="570864">
                  <a:moveTo>
                    <a:pt x="555625" y="133032"/>
                  </a:moveTo>
                  <a:lnTo>
                    <a:pt x="552183" y="131711"/>
                  </a:lnTo>
                  <a:lnTo>
                    <a:pt x="548741" y="130390"/>
                  </a:lnTo>
                  <a:lnTo>
                    <a:pt x="546620" y="135216"/>
                  </a:lnTo>
                  <a:lnTo>
                    <a:pt x="553923" y="138023"/>
                  </a:lnTo>
                  <a:lnTo>
                    <a:pt x="555625" y="133032"/>
                  </a:lnTo>
                  <a:close/>
                </a:path>
                <a:path w="1343025" h="570864">
                  <a:moveTo>
                    <a:pt x="575170" y="140538"/>
                  </a:moveTo>
                  <a:lnTo>
                    <a:pt x="571728" y="139217"/>
                  </a:lnTo>
                  <a:lnTo>
                    <a:pt x="568286" y="137896"/>
                  </a:lnTo>
                  <a:lnTo>
                    <a:pt x="566127" y="142697"/>
                  </a:lnTo>
                  <a:lnTo>
                    <a:pt x="573430" y="145503"/>
                  </a:lnTo>
                  <a:lnTo>
                    <a:pt x="575170" y="140538"/>
                  </a:lnTo>
                  <a:close/>
                </a:path>
                <a:path w="1343025" h="570864">
                  <a:moveTo>
                    <a:pt x="594487" y="148602"/>
                  </a:moveTo>
                  <a:lnTo>
                    <a:pt x="591096" y="147180"/>
                  </a:lnTo>
                  <a:lnTo>
                    <a:pt x="587705" y="145757"/>
                  </a:lnTo>
                  <a:lnTo>
                    <a:pt x="585495" y="150533"/>
                  </a:lnTo>
                  <a:lnTo>
                    <a:pt x="592709" y="153568"/>
                  </a:lnTo>
                  <a:lnTo>
                    <a:pt x="594487" y="148602"/>
                  </a:lnTo>
                  <a:close/>
                </a:path>
                <a:path w="1343025" h="570864">
                  <a:moveTo>
                    <a:pt x="613791" y="156705"/>
                  </a:moveTo>
                  <a:lnTo>
                    <a:pt x="610400" y="155282"/>
                  </a:lnTo>
                  <a:lnTo>
                    <a:pt x="607009" y="153860"/>
                  </a:lnTo>
                  <a:lnTo>
                    <a:pt x="604761" y="158623"/>
                  </a:lnTo>
                  <a:lnTo>
                    <a:pt x="611987" y="161658"/>
                  </a:lnTo>
                  <a:lnTo>
                    <a:pt x="613791" y="156705"/>
                  </a:lnTo>
                  <a:close/>
                </a:path>
                <a:path w="1343025" h="570864">
                  <a:moveTo>
                    <a:pt x="633107" y="164807"/>
                  </a:moveTo>
                  <a:lnTo>
                    <a:pt x="629716" y="163385"/>
                  </a:lnTo>
                  <a:lnTo>
                    <a:pt x="626325" y="161963"/>
                  </a:lnTo>
                  <a:lnTo>
                    <a:pt x="624039" y="166712"/>
                  </a:lnTo>
                  <a:lnTo>
                    <a:pt x="631266" y="169748"/>
                  </a:lnTo>
                  <a:lnTo>
                    <a:pt x="633107" y="164807"/>
                  </a:lnTo>
                  <a:close/>
                </a:path>
                <a:path w="1343025" h="570864">
                  <a:moveTo>
                    <a:pt x="652411" y="172910"/>
                  </a:moveTo>
                  <a:lnTo>
                    <a:pt x="649020" y="171488"/>
                  </a:lnTo>
                  <a:lnTo>
                    <a:pt x="645629" y="170065"/>
                  </a:lnTo>
                  <a:lnTo>
                    <a:pt x="643305" y="174802"/>
                  </a:lnTo>
                  <a:lnTo>
                    <a:pt x="650532" y="177825"/>
                  </a:lnTo>
                  <a:lnTo>
                    <a:pt x="652411" y="172910"/>
                  </a:lnTo>
                  <a:close/>
                </a:path>
                <a:path w="1343025" h="570864">
                  <a:moveTo>
                    <a:pt x="671487" y="181571"/>
                  </a:moveTo>
                  <a:lnTo>
                    <a:pt x="668134" y="180047"/>
                  </a:lnTo>
                  <a:lnTo>
                    <a:pt x="664781" y="178523"/>
                  </a:lnTo>
                  <a:lnTo>
                    <a:pt x="662432" y="183235"/>
                  </a:lnTo>
                  <a:lnTo>
                    <a:pt x="669556" y="186474"/>
                  </a:lnTo>
                  <a:lnTo>
                    <a:pt x="671487" y="181571"/>
                  </a:lnTo>
                  <a:close/>
                </a:path>
                <a:path w="1343025" h="570864">
                  <a:moveTo>
                    <a:pt x="690537" y="190246"/>
                  </a:moveTo>
                  <a:lnTo>
                    <a:pt x="687184" y="188722"/>
                  </a:lnTo>
                  <a:lnTo>
                    <a:pt x="683831" y="187198"/>
                  </a:lnTo>
                  <a:lnTo>
                    <a:pt x="681456" y="191897"/>
                  </a:lnTo>
                  <a:lnTo>
                    <a:pt x="688581" y="195135"/>
                  </a:lnTo>
                  <a:lnTo>
                    <a:pt x="690537" y="190246"/>
                  </a:lnTo>
                  <a:close/>
                </a:path>
                <a:path w="1343025" h="570864">
                  <a:moveTo>
                    <a:pt x="709599" y="198920"/>
                  </a:moveTo>
                  <a:lnTo>
                    <a:pt x="706247" y="197396"/>
                  </a:lnTo>
                  <a:lnTo>
                    <a:pt x="702894" y="195872"/>
                  </a:lnTo>
                  <a:lnTo>
                    <a:pt x="700481" y="200558"/>
                  </a:lnTo>
                  <a:lnTo>
                    <a:pt x="707605" y="203796"/>
                  </a:lnTo>
                  <a:lnTo>
                    <a:pt x="709599" y="198920"/>
                  </a:lnTo>
                  <a:close/>
                </a:path>
                <a:path w="1343025" h="570864">
                  <a:moveTo>
                    <a:pt x="728649" y="207594"/>
                  </a:moveTo>
                  <a:lnTo>
                    <a:pt x="725297" y="206070"/>
                  </a:lnTo>
                  <a:lnTo>
                    <a:pt x="721944" y="204546"/>
                  </a:lnTo>
                  <a:lnTo>
                    <a:pt x="719493" y="209207"/>
                  </a:lnTo>
                  <a:lnTo>
                    <a:pt x="726617" y="212458"/>
                  </a:lnTo>
                  <a:lnTo>
                    <a:pt x="728649" y="207594"/>
                  </a:lnTo>
                  <a:close/>
                </a:path>
                <a:path w="1343025" h="570864">
                  <a:moveTo>
                    <a:pt x="747496" y="216712"/>
                  </a:moveTo>
                  <a:lnTo>
                    <a:pt x="744181" y="215099"/>
                  </a:lnTo>
                  <a:lnTo>
                    <a:pt x="740867" y="213487"/>
                  </a:lnTo>
                  <a:lnTo>
                    <a:pt x="738403" y="218135"/>
                  </a:lnTo>
                  <a:lnTo>
                    <a:pt x="745426" y="221564"/>
                  </a:lnTo>
                  <a:lnTo>
                    <a:pt x="747496" y="216712"/>
                  </a:lnTo>
                  <a:close/>
                </a:path>
                <a:path w="1343025" h="570864">
                  <a:moveTo>
                    <a:pt x="766305" y="225907"/>
                  </a:moveTo>
                  <a:lnTo>
                    <a:pt x="762990" y="224294"/>
                  </a:lnTo>
                  <a:lnTo>
                    <a:pt x="759675" y="222681"/>
                  </a:lnTo>
                  <a:lnTo>
                    <a:pt x="757174" y="227304"/>
                  </a:lnTo>
                  <a:lnTo>
                    <a:pt x="764209" y="230746"/>
                  </a:lnTo>
                  <a:lnTo>
                    <a:pt x="766305" y="225907"/>
                  </a:lnTo>
                  <a:close/>
                </a:path>
                <a:path w="1343025" h="570864">
                  <a:moveTo>
                    <a:pt x="785114" y="235102"/>
                  </a:moveTo>
                  <a:lnTo>
                    <a:pt x="781799" y="233489"/>
                  </a:lnTo>
                  <a:lnTo>
                    <a:pt x="778484" y="231876"/>
                  </a:lnTo>
                  <a:lnTo>
                    <a:pt x="775957" y="236486"/>
                  </a:lnTo>
                  <a:lnTo>
                    <a:pt x="782993" y="239928"/>
                  </a:lnTo>
                  <a:lnTo>
                    <a:pt x="785114" y="235102"/>
                  </a:lnTo>
                  <a:close/>
                </a:path>
                <a:path w="1343025" h="570864">
                  <a:moveTo>
                    <a:pt x="803922" y="244297"/>
                  </a:moveTo>
                  <a:lnTo>
                    <a:pt x="800608" y="242684"/>
                  </a:lnTo>
                  <a:lnTo>
                    <a:pt x="797293" y="241071"/>
                  </a:lnTo>
                  <a:lnTo>
                    <a:pt x="794727" y="245668"/>
                  </a:lnTo>
                  <a:lnTo>
                    <a:pt x="801763" y="249110"/>
                  </a:lnTo>
                  <a:lnTo>
                    <a:pt x="803922" y="244297"/>
                  </a:lnTo>
                  <a:close/>
                </a:path>
                <a:path w="1343025" h="570864">
                  <a:moveTo>
                    <a:pt x="822579" y="253784"/>
                  </a:moveTo>
                  <a:lnTo>
                    <a:pt x="819315" y="252082"/>
                  </a:lnTo>
                  <a:lnTo>
                    <a:pt x="816051" y="250380"/>
                  </a:lnTo>
                  <a:lnTo>
                    <a:pt x="813460" y="254965"/>
                  </a:lnTo>
                  <a:lnTo>
                    <a:pt x="820407" y="258584"/>
                  </a:lnTo>
                  <a:lnTo>
                    <a:pt x="822579" y="253784"/>
                  </a:lnTo>
                  <a:close/>
                </a:path>
                <a:path w="1343025" h="570864">
                  <a:moveTo>
                    <a:pt x="841146" y="263461"/>
                  </a:moveTo>
                  <a:lnTo>
                    <a:pt x="837882" y="261759"/>
                  </a:lnTo>
                  <a:lnTo>
                    <a:pt x="834618" y="260057"/>
                  </a:lnTo>
                  <a:lnTo>
                    <a:pt x="832002" y="264629"/>
                  </a:lnTo>
                  <a:lnTo>
                    <a:pt x="838936" y="268249"/>
                  </a:lnTo>
                  <a:lnTo>
                    <a:pt x="841146" y="263461"/>
                  </a:lnTo>
                  <a:close/>
                </a:path>
                <a:path w="1343025" h="570864">
                  <a:moveTo>
                    <a:pt x="859701" y="273151"/>
                  </a:moveTo>
                  <a:lnTo>
                    <a:pt x="856437" y="271449"/>
                  </a:lnTo>
                  <a:lnTo>
                    <a:pt x="853173" y="269748"/>
                  </a:lnTo>
                  <a:lnTo>
                    <a:pt x="850531" y="274307"/>
                  </a:lnTo>
                  <a:lnTo>
                    <a:pt x="857465" y="277926"/>
                  </a:lnTo>
                  <a:lnTo>
                    <a:pt x="859701" y="273151"/>
                  </a:lnTo>
                  <a:close/>
                </a:path>
                <a:path w="1343025" h="570864">
                  <a:moveTo>
                    <a:pt x="878255" y="282829"/>
                  </a:moveTo>
                  <a:lnTo>
                    <a:pt x="874991" y="281127"/>
                  </a:lnTo>
                  <a:lnTo>
                    <a:pt x="871728" y="279425"/>
                  </a:lnTo>
                  <a:lnTo>
                    <a:pt x="869061" y="283972"/>
                  </a:lnTo>
                  <a:lnTo>
                    <a:pt x="875995" y="287591"/>
                  </a:lnTo>
                  <a:lnTo>
                    <a:pt x="878255" y="282829"/>
                  </a:lnTo>
                  <a:close/>
                </a:path>
                <a:path w="1343025" h="570864">
                  <a:moveTo>
                    <a:pt x="896797" y="292569"/>
                  </a:moveTo>
                  <a:lnTo>
                    <a:pt x="893559" y="290817"/>
                  </a:lnTo>
                  <a:lnTo>
                    <a:pt x="890295" y="289115"/>
                  </a:lnTo>
                  <a:lnTo>
                    <a:pt x="887590" y="293636"/>
                  </a:lnTo>
                  <a:lnTo>
                    <a:pt x="891070" y="295452"/>
                  </a:lnTo>
                  <a:lnTo>
                    <a:pt x="894511" y="297319"/>
                  </a:lnTo>
                  <a:lnTo>
                    <a:pt x="896797" y="292569"/>
                  </a:lnTo>
                  <a:close/>
                </a:path>
                <a:path w="1343025" h="570864">
                  <a:moveTo>
                    <a:pt x="915111" y="302704"/>
                  </a:moveTo>
                  <a:lnTo>
                    <a:pt x="911885" y="300926"/>
                  </a:lnTo>
                  <a:lnTo>
                    <a:pt x="908659" y="299148"/>
                  </a:lnTo>
                  <a:lnTo>
                    <a:pt x="905941" y="303657"/>
                  </a:lnTo>
                  <a:lnTo>
                    <a:pt x="912799" y="307441"/>
                  </a:lnTo>
                  <a:lnTo>
                    <a:pt x="915111" y="302704"/>
                  </a:lnTo>
                  <a:close/>
                </a:path>
                <a:path w="1343025" h="570864">
                  <a:moveTo>
                    <a:pt x="933424" y="312839"/>
                  </a:moveTo>
                  <a:lnTo>
                    <a:pt x="930198" y="311061"/>
                  </a:lnTo>
                  <a:lnTo>
                    <a:pt x="926973" y="309283"/>
                  </a:lnTo>
                  <a:lnTo>
                    <a:pt x="924229" y="313778"/>
                  </a:lnTo>
                  <a:lnTo>
                    <a:pt x="931087" y="317563"/>
                  </a:lnTo>
                  <a:lnTo>
                    <a:pt x="933424" y="312839"/>
                  </a:lnTo>
                  <a:close/>
                </a:path>
                <a:path w="1343025" h="570864">
                  <a:moveTo>
                    <a:pt x="951738" y="322986"/>
                  </a:moveTo>
                  <a:lnTo>
                    <a:pt x="948512" y="321208"/>
                  </a:lnTo>
                  <a:lnTo>
                    <a:pt x="945286" y="319430"/>
                  </a:lnTo>
                  <a:lnTo>
                    <a:pt x="942517" y="323913"/>
                  </a:lnTo>
                  <a:lnTo>
                    <a:pt x="949375" y="327698"/>
                  </a:lnTo>
                  <a:lnTo>
                    <a:pt x="951738" y="322986"/>
                  </a:lnTo>
                  <a:close/>
                </a:path>
                <a:path w="1343025" h="570864">
                  <a:moveTo>
                    <a:pt x="970051" y="333121"/>
                  </a:moveTo>
                  <a:lnTo>
                    <a:pt x="966825" y="331343"/>
                  </a:lnTo>
                  <a:lnTo>
                    <a:pt x="963599" y="329565"/>
                  </a:lnTo>
                  <a:lnTo>
                    <a:pt x="960818" y="334035"/>
                  </a:lnTo>
                  <a:lnTo>
                    <a:pt x="967663" y="337820"/>
                  </a:lnTo>
                  <a:lnTo>
                    <a:pt x="970051" y="333121"/>
                  </a:lnTo>
                  <a:close/>
                </a:path>
                <a:path w="1343025" h="570864">
                  <a:moveTo>
                    <a:pt x="988237" y="343458"/>
                  </a:moveTo>
                  <a:lnTo>
                    <a:pt x="985062" y="341604"/>
                  </a:lnTo>
                  <a:lnTo>
                    <a:pt x="981887" y="339750"/>
                  </a:lnTo>
                  <a:lnTo>
                    <a:pt x="979068" y="344195"/>
                  </a:lnTo>
                  <a:lnTo>
                    <a:pt x="985837" y="348145"/>
                  </a:lnTo>
                  <a:lnTo>
                    <a:pt x="988237" y="343458"/>
                  </a:lnTo>
                  <a:close/>
                </a:path>
                <a:path w="1343025" h="570864">
                  <a:moveTo>
                    <a:pt x="1006309" y="354012"/>
                  </a:moveTo>
                  <a:lnTo>
                    <a:pt x="1003134" y="352158"/>
                  </a:lnTo>
                  <a:lnTo>
                    <a:pt x="999959" y="350304"/>
                  </a:lnTo>
                  <a:lnTo>
                    <a:pt x="997127" y="354736"/>
                  </a:lnTo>
                  <a:lnTo>
                    <a:pt x="1003884" y="358686"/>
                  </a:lnTo>
                  <a:lnTo>
                    <a:pt x="1006309" y="354012"/>
                  </a:lnTo>
                  <a:close/>
                </a:path>
                <a:path w="1343025" h="570864">
                  <a:moveTo>
                    <a:pt x="1024394" y="364566"/>
                  </a:moveTo>
                  <a:lnTo>
                    <a:pt x="1021219" y="362712"/>
                  </a:lnTo>
                  <a:lnTo>
                    <a:pt x="1018044" y="360857"/>
                  </a:lnTo>
                  <a:lnTo>
                    <a:pt x="1015187" y="365277"/>
                  </a:lnTo>
                  <a:lnTo>
                    <a:pt x="1021956" y="369239"/>
                  </a:lnTo>
                  <a:lnTo>
                    <a:pt x="1024394" y="364566"/>
                  </a:lnTo>
                  <a:close/>
                </a:path>
                <a:path w="1343025" h="570864">
                  <a:moveTo>
                    <a:pt x="1042466" y="375119"/>
                  </a:moveTo>
                  <a:lnTo>
                    <a:pt x="1039291" y="373265"/>
                  </a:lnTo>
                  <a:lnTo>
                    <a:pt x="1036116" y="371411"/>
                  </a:lnTo>
                  <a:lnTo>
                    <a:pt x="1033233" y="375818"/>
                  </a:lnTo>
                  <a:lnTo>
                    <a:pt x="1040003" y="379768"/>
                  </a:lnTo>
                  <a:lnTo>
                    <a:pt x="1042466" y="375119"/>
                  </a:lnTo>
                  <a:close/>
                </a:path>
                <a:path w="1343025" h="570864">
                  <a:moveTo>
                    <a:pt x="1060538" y="385673"/>
                  </a:moveTo>
                  <a:lnTo>
                    <a:pt x="1057363" y="383819"/>
                  </a:lnTo>
                  <a:lnTo>
                    <a:pt x="1054188" y="381965"/>
                  </a:lnTo>
                  <a:lnTo>
                    <a:pt x="1051293" y="386372"/>
                  </a:lnTo>
                  <a:lnTo>
                    <a:pt x="1058049" y="390321"/>
                  </a:lnTo>
                  <a:lnTo>
                    <a:pt x="1060538" y="385673"/>
                  </a:lnTo>
                  <a:close/>
                </a:path>
                <a:path w="1343025" h="570864">
                  <a:moveTo>
                    <a:pt x="1078458" y="396494"/>
                  </a:moveTo>
                  <a:lnTo>
                    <a:pt x="1075321" y="394563"/>
                  </a:lnTo>
                  <a:lnTo>
                    <a:pt x="1072184" y="392633"/>
                  </a:lnTo>
                  <a:lnTo>
                    <a:pt x="1069263" y="397027"/>
                  </a:lnTo>
                  <a:lnTo>
                    <a:pt x="1075944" y="401116"/>
                  </a:lnTo>
                  <a:lnTo>
                    <a:pt x="1078458" y="396494"/>
                  </a:lnTo>
                  <a:close/>
                </a:path>
                <a:path w="1343025" h="570864">
                  <a:moveTo>
                    <a:pt x="1096302" y="407441"/>
                  </a:moveTo>
                  <a:lnTo>
                    <a:pt x="1093165" y="405511"/>
                  </a:lnTo>
                  <a:lnTo>
                    <a:pt x="1090028" y="403580"/>
                  </a:lnTo>
                  <a:lnTo>
                    <a:pt x="1087094" y="407962"/>
                  </a:lnTo>
                  <a:lnTo>
                    <a:pt x="1093774" y="412051"/>
                  </a:lnTo>
                  <a:lnTo>
                    <a:pt x="1096302" y="407441"/>
                  </a:lnTo>
                  <a:close/>
                </a:path>
                <a:path w="1343025" h="570864">
                  <a:moveTo>
                    <a:pt x="1114145" y="418376"/>
                  </a:moveTo>
                  <a:lnTo>
                    <a:pt x="1111008" y="416445"/>
                  </a:lnTo>
                  <a:lnTo>
                    <a:pt x="1107871" y="414515"/>
                  </a:lnTo>
                  <a:lnTo>
                    <a:pt x="1104925" y="418884"/>
                  </a:lnTo>
                  <a:lnTo>
                    <a:pt x="1111592" y="422986"/>
                  </a:lnTo>
                  <a:lnTo>
                    <a:pt x="1114145" y="418376"/>
                  </a:lnTo>
                  <a:close/>
                </a:path>
                <a:path w="1343025" h="570864">
                  <a:moveTo>
                    <a:pt x="1131989" y="429323"/>
                  </a:moveTo>
                  <a:lnTo>
                    <a:pt x="1128852" y="427393"/>
                  </a:lnTo>
                  <a:lnTo>
                    <a:pt x="1125715" y="425462"/>
                  </a:lnTo>
                  <a:lnTo>
                    <a:pt x="1122743" y="429818"/>
                  </a:lnTo>
                  <a:lnTo>
                    <a:pt x="1129423" y="433920"/>
                  </a:lnTo>
                  <a:lnTo>
                    <a:pt x="1131989" y="429323"/>
                  </a:lnTo>
                  <a:close/>
                </a:path>
                <a:path w="1343025" h="570864">
                  <a:moveTo>
                    <a:pt x="1149832" y="440258"/>
                  </a:moveTo>
                  <a:lnTo>
                    <a:pt x="1146695" y="438327"/>
                  </a:lnTo>
                  <a:lnTo>
                    <a:pt x="1143558" y="436397"/>
                  </a:lnTo>
                  <a:lnTo>
                    <a:pt x="1140574" y="440740"/>
                  </a:lnTo>
                  <a:lnTo>
                    <a:pt x="1147254" y="444842"/>
                  </a:lnTo>
                  <a:lnTo>
                    <a:pt x="1149832" y="440258"/>
                  </a:lnTo>
                  <a:close/>
                </a:path>
                <a:path w="1343025" h="570864">
                  <a:moveTo>
                    <a:pt x="1167536" y="451421"/>
                  </a:moveTo>
                  <a:lnTo>
                    <a:pt x="1164437" y="449427"/>
                  </a:lnTo>
                  <a:lnTo>
                    <a:pt x="1161338" y="447446"/>
                  </a:lnTo>
                  <a:lnTo>
                    <a:pt x="1158341" y="451764"/>
                  </a:lnTo>
                  <a:lnTo>
                    <a:pt x="1164932" y="455993"/>
                  </a:lnTo>
                  <a:lnTo>
                    <a:pt x="1167536" y="451421"/>
                  </a:lnTo>
                  <a:close/>
                </a:path>
                <a:path w="1343025" h="570864">
                  <a:moveTo>
                    <a:pt x="1185151" y="462711"/>
                  </a:moveTo>
                  <a:lnTo>
                    <a:pt x="1182052" y="460730"/>
                  </a:lnTo>
                  <a:lnTo>
                    <a:pt x="1178953" y="458736"/>
                  </a:lnTo>
                  <a:lnTo>
                    <a:pt x="1175931" y="463054"/>
                  </a:lnTo>
                  <a:lnTo>
                    <a:pt x="1182535" y="467283"/>
                  </a:lnTo>
                  <a:lnTo>
                    <a:pt x="1185151" y="462711"/>
                  </a:lnTo>
                  <a:close/>
                </a:path>
                <a:path w="1343025" h="570864">
                  <a:moveTo>
                    <a:pt x="1202778" y="474002"/>
                  </a:moveTo>
                  <a:lnTo>
                    <a:pt x="1199680" y="472020"/>
                  </a:lnTo>
                  <a:lnTo>
                    <a:pt x="1196581" y="470027"/>
                  </a:lnTo>
                  <a:lnTo>
                    <a:pt x="1193546" y="474332"/>
                  </a:lnTo>
                  <a:lnTo>
                    <a:pt x="1200137" y="478561"/>
                  </a:lnTo>
                  <a:lnTo>
                    <a:pt x="1202778" y="474002"/>
                  </a:lnTo>
                  <a:close/>
                </a:path>
                <a:path w="1343025" h="570864">
                  <a:moveTo>
                    <a:pt x="1220393" y="485317"/>
                  </a:moveTo>
                  <a:lnTo>
                    <a:pt x="1217295" y="483323"/>
                  </a:lnTo>
                  <a:lnTo>
                    <a:pt x="1214196" y="481342"/>
                  </a:lnTo>
                  <a:lnTo>
                    <a:pt x="1211148" y="485635"/>
                  </a:lnTo>
                  <a:lnTo>
                    <a:pt x="1217739" y="489864"/>
                  </a:lnTo>
                  <a:lnTo>
                    <a:pt x="1220393" y="485317"/>
                  </a:lnTo>
                  <a:close/>
                </a:path>
                <a:path w="1343025" h="570864">
                  <a:moveTo>
                    <a:pt x="1238008" y="496620"/>
                  </a:moveTo>
                  <a:lnTo>
                    <a:pt x="1234909" y="494626"/>
                  </a:lnTo>
                  <a:lnTo>
                    <a:pt x="1231811" y="492645"/>
                  </a:lnTo>
                  <a:lnTo>
                    <a:pt x="1228737" y="496925"/>
                  </a:lnTo>
                  <a:lnTo>
                    <a:pt x="1235341" y="501154"/>
                  </a:lnTo>
                  <a:lnTo>
                    <a:pt x="1238008" y="496620"/>
                  </a:lnTo>
                  <a:close/>
                </a:path>
                <a:path w="1343025" h="570864">
                  <a:moveTo>
                    <a:pt x="1255547" y="508025"/>
                  </a:moveTo>
                  <a:lnTo>
                    <a:pt x="1252486" y="505980"/>
                  </a:lnTo>
                  <a:lnTo>
                    <a:pt x="1249426" y="503936"/>
                  </a:lnTo>
                  <a:lnTo>
                    <a:pt x="1246339" y="508203"/>
                  </a:lnTo>
                  <a:lnTo>
                    <a:pt x="1252855" y="512559"/>
                  </a:lnTo>
                  <a:lnTo>
                    <a:pt x="1255547" y="508025"/>
                  </a:lnTo>
                  <a:close/>
                </a:path>
                <a:path w="1343025" h="570864">
                  <a:moveTo>
                    <a:pt x="1272946" y="519658"/>
                  </a:moveTo>
                  <a:lnTo>
                    <a:pt x="1269885" y="517613"/>
                  </a:lnTo>
                  <a:lnTo>
                    <a:pt x="1266825" y="515569"/>
                  </a:lnTo>
                  <a:lnTo>
                    <a:pt x="1263726" y="519823"/>
                  </a:lnTo>
                  <a:lnTo>
                    <a:pt x="1270241" y="524179"/>
                  </a:lnTo>
                  <a:lnTo>
                    <a:pt x="1272946" y="519658"/>
                  </a:lnTo>
                  <a:close/>
                </a:path>
                <a:path w="1343025" h="570864">
                  <a:moveTo>
                    <a:pt x="1290345" y="531279"/>
                  </a:moveTo>
                  <a:lnTo>
                    <a:pt x="1287284" y="529234"/>
                  </a:lnTo>
                  <a:lnTo>
                    <a:pt x="1284224" y="527189"/>
                  </a:lnTo>
                  <a:lnTo>
                    <a:pt x="1281112" y="531444"/>
                  </a:lnTo>
                  <a:lnTo>
                    <a:pt x="1287627" y="535787"/>
                  </a:lnTo>
                  <a:lnTo>
                    <a:pt x="1290345" y="531279"/>
                  </a:lnTo>
                  <a:close/>
                </a:path>
                <a:path w="1343025" h="570864">
                  <a:moveTo>
                    <a:pt x="1307744" y="542912"/>
                  </a:moveTo>
                  <a:lnTo>
                    <a:pt x="1304683" y="540867"/>
                  </a:lnTo>
                  <a:lnTo>
                    <a:pt x="1301623" y="538822"/>
                  </a:lnTo>
                  <a:lnTo>
                    <a:pt x="1298498" y="543064"/>
                  </a:lnTo>
                  <a:lnTo>
                    <a:pt x="1305013" y="547420"/>
                  </a:lnTo>
                  <a:lnTo>
                    <a:pt x="1307744" y="542912"/>
                  </a:lnTo>
                  <a:close/>
                </a:path>
                <a:path w="1343025" h="570864">
                  <a:moveTo>
                    <a:pt x="1325143" y="554545"/>
                  </a:moveTo>
                  <a:lnTo>
                    <a:pt x="1322082" y="552500"/>
                  </a:lnTo>
                  <a:lnTo>
                    <a:pt x="1319022" y="550456"/>
                  </a:lnTo>
                  <a:lnTo>
                    <a:pt x="1315885" y="554685"/>
                  </a:lnTo>
                  <a:lnTo>
                    <a:pt x="1322400" y="559041"/>
                  </a:lnTo>
                  <a:lnTo>
                    <a:pt x="1325143" y="554545"/>
                  </a:lnTo>
                  <a:close/>
                </a:path>
                <a:path w="1343025" h="570864">
                  <a:moveTo>
                    <a:pt x="1342542" y="566166"/>
                  </a:moveTo>
                  <a:lnTo>
                    <a:pt x="1339481" y="564121"/>
                  </a:lnTo>
                  <a:lnTo>
                    <a:pt x="1336421" y="562076"/>
                  </a:lnTo>
                  <a:lnTo>
                    <a:pt x="1333271" y="566293"/>
                  </a:lnTo>
                  <a:lnTo>
                    <a:pt x="1339773" y="570649"/>
                  </a:lnTo>
                  <a:lnTo>
                    <a:pt x="1342542" y="56616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800696" y="3650284"/>
              <a:ext cx="4748530" cy="297815"/>
            </a:xfrm>
            <a:custGeom>
              <a:avLst/>
              <a:gdLst/>
              <a:ahLst/>
              <a:cxnLst/>
              <a:rect l="l" t="t" r="r" b="b"/>
              <a:pathLst>
                <a:path w="4748530" h="297814">
                  <a:moveTo>
                    <a:pt x="7988" y="296595"/>
                  </a:moveTo>
                  <a:lnTo>
                    <a:pt x="7289" y="291376"/>
                  </a:lnTo>
                  <a:lnTo>
                    <a:pt x="3644" y="291731"/>
                  </a:lnTo>
                  <a:lnTo>
                    <a:pt x="0" y="292087"/>
                  </a:lnTo>
                  <a:lnTo>
                    <a:pt x="203" y="297345"/>
                  </a:lnTo>
                  <a:lnTo>
                    <a:pt x="7988" y="296595"/>
                  </a:lnTo>
                  <a:close/>
                </a:path>
                <a:path w="4748530" h="297814">
                  <a:moveTo>
                    <a:pt x="28765" y="294614"/>
                  </a:moveTo>
                  <a:lnTo>
                    <a:pt x="28041" y="289394"/>
                  </a:lnTo>
                  <a:lnTo>
                    <a:pt x="24396" y="289750"/>
                  </a:lnTo>
                  <a:lnTo>
                    <a:pt x="20751" y="290106"/>
                  </a:lnTo>
                  <a:lnTo>
                    <a:pt x="20980" y="295363"/>
                  </a:lnTo>
                  <a:lnTo>
                    <a:pt x="28765" y="294614"/>
                  </a:lnTo>
                  <a:close/>
                </a:path>
                <a:path w="4748530" h="297814">
                  <a:moveTo>
                    <a:pt x="49530" y="292620"/>
                  </a:moveTo>
                  <a:lnTo>
                    <a:pt x="48793" y="287401"/>
                  </a:lnTo>
                  <a:lnTo>
                    <a:pt x="45148" y="287756"/>
                  </a:lnTo>
                  <a:lnTo>
                    <a:pt x="41503" y="288112"/>
                  </a:lnTo>
                  <a:lnTo>
                    <a:pt x="41744" y="293370"/>
                  </a:lnTo>
                  <a:lnTo>
                    <a:pt x="49530" y="292620"/>
                  </a:lnTo>
                  <a:close/>
                </a:path>
                <a:path w="4748530" h="297814">
                  <a:moveTo>
                    <a:pt x="70307" y="290626"/>
                  </a:moveTo>
                  <a:lnTo>
                    <a:pt x="69545" y="285407"/>
                  </a:lnTo>
                  <a:lnTo>
                    <a:pt x="65900" y="285762"/>
                  </a:lnTo>
                  <a:lnTo>
                    <a:pt x="62255" y="286118"/>
                  </a:lnTo>
                  <a:lnTo>
                    <a:pt x="62522" y="291376"/>
                  </a:lnTo>
                  <a:lnTo>
                    <a:pt x="70307" y="290626"/>
                  </a:lnTo>
                  <a:close/>
                </a:path>
                <a:path w="4748530" h="297814">
                  <a:moveTo>
                    <a:pt x="91071" y="288645"/>
                  </a:moveTo>
                  <a:lnTo>
                    <a:pt x="90297" y="283425"/>
                  </a:lnTo>
                  <a:lnTo>
                    <a:pt x="86652" y="283781"/>
                  </a:lnTo>
                  <a:lnTo>
                    <a:pt x="83007" y="284137"/>
                  </a:lnTo>
                  <a:lnTo>
                    <a:pt x="83286" y="289394"/>
                  </a:lnTo>
                  <a:lnTo>
                    <a:pt x="91071" y="288645"/>
                  </a:lnTo>
                  <a:close/>
                </a:path>
                <a:path w="4748530" h="297814">
                  <a:moveTo>
                    <a:pt x="111848" y="286651"/>
                  </a:moveTo>
                  <a:lnTo>
                    <a:pt x="111048" y="281432"/>
                  </a:lnTo>
                  <a:lnTo>
                    <a:pt x="107403" y="281787"/>
                  </a:lnTo>
                  <a:lnTo>
                    <a:pt x="103759" y="282143"/>
                  </a:lnTo>
                  <a:lnTo>
                    <a:pt x="104063" y="287401"/>
                  </a:lnTo>
                  <a:lnTo>
                    <a:pt x="111848" y="286651"/>
                  </a:lnTo>
                  <a:close/>
                </a:path>
                <a:path w="4748530" h="297814">
                  <a:moveTo>
                    <a:pt x="132575" y="284213"/>
                  </a:moveTo>
                  <a:lnTo>
                    <a:pt x="131762" y="279019"/>
                  </a:lnTo>
                  <a:lnTo>
                    <a:pt x="128117" y="279438"/>
                  </a:lnTo>
                  <a:lnTo>
                    <a:pt x="124472" y="279857"/>
                  </a:lnTo>
                  <a:lnTo>
                    <a:pt x="124802" y="285115"/>
                  </a:lnTo>
                  <a:lnTo>
                    <a:pt x="132575" y="284213"/>
                  </a:lnTo>
                  <a:close/>
                </a:path>
                <a:path w="4748530" h="297814">
                  <a:moveTo>
                    <a:pt x="153314" y="281813"/>
                  </a:moveTo>
                  <a:lnTo>
                    <a:pt x="152476" y="276618"/>
                  </a:lnTo>
                  <a:lnTo>
                    <a:pt x="148831" y="277037"/>
                  </a:lnTo>
                  <a:lnTo>
                    <a:pt x="145186" y="277456"/>
                  </a:lnTo>
                  <a:lnTo>
                    <a:pt x="145542" y="282714"/>
                  </a:lnTo>
                  <a:lnTo>
                    <a:pt x="153314" y="281813"/>
                  </a:lnTo>
                  <a:close/>
                </a:path>
                <a:path w="4748530" h="297814">
                  <a:moveTo>
                    <a:pt x="174040" y="279412"/>
                  </a:moveTo>
                  <a:lnTo>
                    <a:pt x="173189" y="274218"/>
                  </a:lnTo>
                  <a:lnTo>
                    <a:pt x="169545" y="274637"/>
                  </a:lnTo>
                  <a:lnTo>
                    <a:pt x="165900" y="275056"/>
                  </a:lnTo>
                  <a:lnTo>
                    <a:pt x="166268" y="280314"/>
                  </a:lnTo>
                  <a:lnTo>
                    <a:pt x="174040" y="279412"/>
                  </a:lnTo>
                  <a:close/>
                </a:path>
                <a:path w="4748530" h="297814">
                  <a:moveTo>
                    <a:pt x="194767" y="276999"/>
                  </a:moveTo>
                  <a:lnTo>
                    <a:pt x="193890" y="271805"/>
                  </a:lnTo>
                  <a:lnTo>
                    <a:pt x="190246" y="272224"/>
                  </a:lnTo>
                  <a:lnTo>
                    <a:pt x="186601" y="272643"/>
                  </a:lnTo>
                  <a:lnTo>
                    <a:pt x="186994" y="277901"/>
                  </a:lnTo>
                  <a:lnTo>
                    <a:pt x="194767" y="276999"/>
                  </a:lnTo>
                  <a:close/>
                </a:path>
                <a:path w="4748530" h="297814">
                  <a:moveTo>
                    <a:pt x="215493" y="274599"/>
                  </a:moveTo>
                  <a:lnTo>
                    <a:pt x="214604" y="269405"/>
                  </a:lnTo>
                  <a:lnTo>
                    <a:pt x="210959" y="269824"/>
                  </a:lnTo>
                  <a:lnTo>
                    <a:pt x="207314" y="270243"/>
                  </a:lnTo>
                  <a:lnTo>
                    <a:pt x="207733" y="275501"/>
                  </a:lnTo>
                  <a:lnTo>
                    <a:pt x="215493" y="274599"/>
                  </a:lnTo>
                  <a:close/>
                </a:path>
                <a:path w="4748530" h="297814">
                  <a:moveTo>
                    <a:pt x="236181" y="271805"/>
                  </a:moveTo>
                  <a:lnTo>
                    <a:pt x="235267" y="266623"/>
                  </a:lnTo>
                  <a:lnTo>
                    <a:pt x="231635" y="267119"/>
                  </a:lnTo>
                  <a:lnTo>
                    <a:pt x="228003" y="267614"/>
                  </a:lnTo>
                  <a:lnTo>
                    <a:pt x="228434" y="272872"/>
                  </a:lnTo>
                  <a:lnTo>
                    <a:pt x="236181" y="271805"/>
                  </a:lnTo>
                  <a:close/>
                </a:path>
                <a:path w="4748530" h="297814">
                  <a:moveTo>
                    <a:pt x="256857" y="268986"/>
                  </a:moveTo>
                  <a:lnTo>
                    <a:pt x="255917" y="263804"/>
                  </a:lnTo>
                  <a:lnTo>
                    <a:pt x="252285" y="264299"/>
                  </a:lnTo>
                  <a:lnTo>
                    <a:pt x="248653" y="264795"/>
                  </a:lnTo>
                  <a:lnTo>
                    <a:pt x="249110" y="270040"/>
                  </a:lnTo>
                  <a:lnTo>
                    <a:pt x="256857" y="268986"/>
                  </a:lnTo>
                  <a:close/>
                </a:path>
                <a:path w="4748530" h="297814">
                  <a:moveTo>
                    <a:pt x="277533" y="266166"/>
                  </a:moveTo>
                  <a:lnTo>
                    <a:pt x="276567" y="260985"/>
                  </a:lnTo>
                  <a:lnTo>
                    <a:pt x="272935" y="261480"/>
                  </a:lnTo>
                  <a:lnTo>
                    <a:pt x="269303" y="261975"/>
                  </a:lnTo>
                  <a:lnTo>
                    <a:pt x="269773" y="267220"/>
                  </a:lnTo>
                  <a:lnTo>
                    <a:pt x="277533" y="266166"/>
                  </a:lnTo>
                  <a:close/>
                </a:path>
                <a:path w="4748530" h="297814">
                  <a:moveTo>
                    <a:pt x="298208" y="263347"/>
                  </a:moveTo>
                  <a:lnTo>
                    <a:pt x="297230" y="258165"/>
                  </a:lnTo>
                  <a:lnTo>
                    <a:pt x="293598" y="258660"/>
                  </a:lnTo>
                  <a:lnTo>
                    <a:pt x="289966" y="259156"/>
                  </a:lnTo>
                  <a:lnTo>
                    <a:pt x="290461" y="264401"/>
                  </a:lnTo>
                  <a:lnTo>
                    <a:pt x="298208" y="263347"/>
                  </a:lnTo>
                  <a:close/>
                </a:path>
                <a:path w="4748530" h="297814">
                  <a:moveTo>
                    <a:pt x="318884" y="260515"/>
                  </a:moveTo>
                  <a:lnTo>
                    <a:pt x="317881" y="255346"/>
                  </a:lnTo>
                  <a:lnTo>
                    <a:pt x="314248" y="255841"/>
                  </a:lnTo>
                  <a:lnTo>
                    <a:pt x="310616" y="256336"/>
                  </a:lnTo>
                  <a:lnTo>
                    <a:pt x="311137" y="261581"/>
                  </a:lnTo>
                  <a:lnTo>
                    <a:pt x="318884" y="260515"/>
                  </a:lnTo>
                  <a:close/>
                </a:path>
                <a:path w="4748530" h="297814">
                  <a:moveTo>
                    <a:pt x="339509" y="257314"/>
                  </a:moveTo>
                  <a:lnTo>
                    <a:pt x="338480" y="252145"/>
                  </a:lnTo>
                  <a:lnTo>
                    <a:pt x="334860" y="252717"/>
                  </a:lnTo>
                  <a:lnTo>
                    <a:pt x="331241" y="253288"/>
                  </a:lnTo>
                  <a:lnTo>
                    <a:pt x="331774" y="258533"/>
                  </a:lnTo>
                  <a:lnTo>
                    <a:pt x="339509" y="257314"/>
                  </a:lnTo>
                  <a:close/>
                </a:path>
                <a:path w="4748530" h="297814">
                  <a:moveTo>
                    <a:pt x="360121" y="254088"/>
                  </a:moveTo>
                  <a:lnTo>
                    <a:pt x="359079" y="248920"/>
                  </a:lnTo>
                  <a:lnTo>
                    <a:pt x="355460" y="249491"/>
                  </a:lnTo>
                  <a:lnTo>
                    <a:pt x="351840" y="250063"/>
                  </a:lnTo>
                  <a:lnTo>
                    <a:pt x="352399" y="255295"/>
                  </a:lnTo>
                  <a:lnTo>
                    <a:pt x="360121" y="254088"/>
                  </a:lnTo>
                  <a:close/>
                </a:path>
                <a:path w="4748530" h="297814">
                  <a:moveTo>
                    <a:pt x="380746" y="250837"/>
                  </a:moveTo>
                  <a:lnTo>
                    <a:pt x="379679" y="245681"/>
                  </a:lnTo>
                  <a:lnTo>
                    <a:pt x="376059" y="246253"/>
                  </a:lnTo>
                  <a:lnTo>
                    <a:pt x="372440" y="246824"/>
                  </a:lnTo>
                  <a:lnTo>
                    <a:pt x="373024" y="252056"/>
                  </a:lnTo>
                  <a:lnTo>
                    <a:pt x="380746" y="250837"/>
                  </a:lnTo>
                  <a:close/>
                </a:path>
                <a:path w="4748530" h="297814">
                  <a:moveTo>
                    <a:pt x="401358" y="247599"/>
                  </a:moveTo>
                  <a:lnTo>
                    <a:pt x="400265" y="242443"/>
                  </a:lnTo>
                  <a:lnTo>
                    <a:pt x="396646" y="243014"/>
                  </a:lnTo>
                  <a:lnTo>
                    <a:pt x="393026" y="243586"/>
                  </a:lnTo>
                  <a:lnTo>
                    <a:pt x="393623" y="248818"/>
                  </a:lnTo>
                  <a:lnTo>
                    <a:pt x="401358" y="247599"/>
                  </a:lnTo>
                  <a:close/>
                </a:path>
                <a:path w="4748530" h="297814">
                  <a:moveTo>
                    <a:pt x="421970" y="244373"/>
                  </a:moveTo>
                  <a:lnTo>
                    <a:pt x="420865" y="239217"/>
                  </a:lnTo>
                  <a:lnTo>
                    <a:pt x="417245" y="239788"/>
                  </a:lnTo>
                  <a:lnTo>
                    <a:pt x="413626" y="240360"/>
                  </a:lnTo>
                  <a:lnTo>
                    <a:pt x="414248" y="245592"/>
                  </a:lnTo>
                  <a:lnTo>
                    <a:pt x="421970" y="244373"/>
                  </a:lnTo>
                  <a:close/>
                </a:path>
                <a:path w="4748530" h="297814">
                  <a:moveTo>
                    <a:pt x="442518" y="240715"/>
                  </a:moveTo>
                  <a:lnTo>
                    <a:pt x="441388" y="235572"/>
                  </a:lnTo>
                  <a:lnTo>
                    <a:pt x="437781" y="236207"/>
                  </a:lnTo>
                  <a:lnTo>
                    <a:pt x="434174" y="236842"/>
                  </a:lnTo>
                  <a:lnTo>
                    <a:pt x="434822" y="242074"/>
                  </a:lnTo>
                  <a:lnTo>
                    <a:pt x="442518" y="240715"/>
                  </a:lnTo>
                  <a:close/>
                </a:path>
                <a:path w="4748530" h="297814">
                  <a:moveTo>
                    <a:pt x="463067" y="237058"/>
                  </a:moveTo>
                  <a:lnTo>
                    <a:pt x="461911" y="231927"/>
                  </a:lnTo>
                  <a:lnTo>
                    <a:pt x="458304" y="232562"/>
                  </a:lnTo>
                  <a:lnTo>
                    <a:pt x="454698" y="233197"/>
                  </a:lnTo>
                  <a:lnTo>
                    <a:pt x="455358" y="238429"/>
                  </a:lnTo>
                  <a:lnTo>
                    <a:pt x="463067" y="237058"/>
                  </a:lnTo>
                  <a:close/>
                </a:path>
                <a:path w="4748530" h="297814">
                  <a:moveTo>
                    <a:pt x="483603" y="233413"/>
                  </a:moveTo>
                  <a:lnTo>
                    <a:pt x="482434" y="228282"/>
                  </a:lnTo>
                  <a:lnTo>
                    <a:pt x="478828" y="228917"/>
                  </a:lnTo>
                  <a:lnTo>
                    <a:pt x="475221" y="229552"/>
                  </a:lnTo>
                  <a:lnTo>
                    <a:pt x="475907" y="234784"/>
                  </a:lnTo>
                  <a:lnTo>
                    <a:pt x="483603" y="233413"/>
                  </a:lnTo>
                  <a:close/>
                </a:path>
                <a:path w="4748530" h="297814">
                  <a:moveTo>
                    <a:pt x="504164" y="229768"/>
                  </a:moveTo>
                  <a:lnTo>
                    <a:pt x="502970" y="224624"/>
                  </a:lnTo>
                  <a:lnTo>
                    <a:pt x="499364" y="225272"/>
                  </a:lnTo>
                  <a:lnTo>
                    <a:pt x="495757" y="225907"/>
                  </a:lnTo>
                  <a:lnTo>
                    <a:pt x="496468" y="231127"/>
                  </a:lnTo>
                  <a:lnTo>
                    <a:pt x="504164" y="229768"/>
                  </a:lnTo>
                  <a:close/>
                </a:path>
                <a:path w="4748530" h="297814">
                  <a:moveTo>
                    <a:pt x="524687" y="225996"/>
                  </a:moveTo>
                  <a:lnTo>
                    <a:pt x="523468" y="220878"/>
                  </a:lnTo>
                  <a:lnTo>
                    <a:pt x="519874" y="221589"/>
                  </a:lnTo>
                  <a:lnTo>
                    <a:pt x="516280" y="222288"/>
                  </a:lnTo>
                  <a:lnTo>
                    <a:pt x="517004" y="227507"/>
                  </a:lnTo>
                  <a:lnTo>
                    <a:pt x="524687" y="225996"/>
                  </a:lnTo>
                  <a:close/>
                </a:path>
                <a:path w="4748530" h="297814">
                  <a:moveTo>
                    <a:pt x="545147" y="221945"/>
                  </a:moveTo>
                  <a:lnTo>
                    <a:pt x="543915" y="216827"/>
                  </a:lnTo>
                  <a:lnTo>
                    <a:pt x="540321" y="217538"/>
                  </a:lnTo>
                  <a:lnTo>
                    <a:pt x="536727" y="218249"/>
                  </a:lnTo>
                  <a:lnTo>
                    <a:pt x="537476" y="223469"/>
                  </a:lnTo>
                  <a:lnTo>
                    <a:pt x="545147" y="221945"/>
                  </a:lnTo>
                  <a:close/>
                </a:path>
                <a:path w="4748530" h="297814">
                  <a:moveTo>
                    <a:pt x="565632" y="217893"/>
                  </a:moveTo>
                  <a:lnTo>
                    <a:pt x="564375" y="212775"/>
                  </a:lnTo>
                  <a:lnTo>
                    <a:pt x="560781" y="213487"/>
                  </a:lnTo>
                  <a:lnTo>
                    <a:pt x="557187" y="214198"/>
                  </a:lnTo>
                  <a:lnTo>
                    <a:pt x="557961" y="219405"/>
                  </a:lnTo>
                  <a:lnTo>
                    <a:pt x="565632" y="217893"/>
                  </a:lnTo>
                  <a:close/>
                </a:path>
                <a:path w="4748530" h="297814">
                  <a:moveTo>
                    <a:pt x="586105" y="213842"/>
                  </a:moveTo>
                  <a:lnTo>
                    <a:pt x="584822" y="208737"/>
                  </a:lnTo>
                  <a:lnTo>
                    <a:pt x="581228" y="209448"/>
                  </a:lnTo>
                  <a:lnTo>
                    <a:pt x="577634" y="210159"/>
                  </a:lnTo>
                  <a:lnTo>
                    <a:pt x="578434" y="215366"/>
                  </a:lnTo>
                  <a:lnTo>
                    <a:pt x="586105" y="213842"/>
                  </a:lnTo>
                  <a:close/>
                </a:path>
                <a:path w="4748530" h="297814">
                  <a:moveTo>
                    <a:pt x="606577" y="209791"/>
                  </a:moveTo>
                  <a:lnTo>
                    <a:pt x="605269" y="204685"/>
                  </a:lnTo>
                  <a:lnTo>
                    <a:pt x="601675" y="205397"/>
                  </a:lnTo>
                  <a:lnTo>
                    <a:pt x="598081" y="206108"/>
                  </a:lnTo>
                  <a:lnTo>
                    <a:pt x="598893" y="211315"/>
                  </a:lnTo>
                  <a:lnTo>
                    <a:pt x="606577" y="209791"/>
                  </a:lnTo>
                  <a:close/>
                </a:path>
                <a:path w="4748530" h="297814">
                  <a:moveTo>
                    <a:pt x="626986" y="205473"/>
                  </a:moveTo>
                  <a:lnTo>
                    <a:pt x="625665" y="200367"/>
                  </a:lnTo>
                  <a:lnTo>
                    <a:pt x="622084" y="201155"/>
                  </a:lnTo>
                  <a:lnTo>
                    <a:pt x="618502" y="201942"/>
                  </a:lnTo>
                  <a:lnTo>
                    <a:pt x="619340" y="207137"/>
                  </a:lnTo>
                  <a:lnTo>
                    <a:pt x="626986" y="205473"/>
                  </a:lnTo>
                  <a:close/>
                </a:path>
                <a:path w="4748530" h="297814">
                  <a:moveTo>
                    <a:pt x="647382" y="201028"/>
                  </a:moveTo>
                  <a:lnTo>
                    <a:pt x="646036" y="195922"/>
                  </a:lnTo>
                  <a:lnTo>
                    <a:pt x="642454" y="196710"/>
                  </a:lnTo>
                  <a:lnTo>
                    <a:pt x="638873" y="197497"/>
                  </a:lnTo>
                  <a:lnTo>
                    <a:pt x="639737" y="202692"/>
                  </a:lnTo>
                  <a:lnTo>
                    <a:pt x="647382" y="201028"/>
                  </a:lnTo>
                  <a:close/>
                </a:path>
                <a:path w="4748530" h="297814">
                  <a:moveTo>
                    <a:pt x="667778" y="196570"/>
                  </a:moveTo>
                  <a:lnTo>
                    <a:pt x="666407" y="191477"/>
                  </a:lnTo>
                  <a:lnTo>
                    <a:pt x="662825" y="192265"/>
                  </a:lnTo>
                  <a:lnTo>
                    <a:pt x="659244" y="193052"/>
                  </a:lnTo>
                  <a:lnTo>
                    <a:pt x="660133" y="198234"/>
                  </a:lnTo>
                  <a:lnTo>
                    <a:pt x="667778" y="196570"/>
                  </a:lnTo>
                  <a:close/>
                </a:path>
                <a:path w="4748530" h="297814">
                  <a:moveTo>
                    <a:pt x="688149" y="192125"/>
                  </a:moveTo>
                  <a:lnTo>
                    <a:pt x="686765" y="187032"/>
                  </a:lnTo>
                  <a:lnTo>
                    <a:pt x="683183" y="187820"/>
                  </a:lnTo>
                  <a:lnTo>
                    <a:pt x="679602" y="188607"/>
                  </a:lnTo>
                  <a:lnTo>
                    <a:pt x="680516" y="193789"/>
                  </a:lnTo>
                  <a:lnTo>
                    <a:pt x="688149" y="192125"/>
                  </a:lnTo>
                  <a:close/>
                </a:path>
                <a:path w="4748530" h="297814">
                  <a:moveTo>
                    <a:pt x="708533" y="187629"/>
                  </a:moveTo>
                  <a:lnTo>
                    <a:pt x="707123" y="182549"/>
                  </a:lnTo>
                  <a:lnTo>
                    <a:pt x="703554" y="183375"/>
                  </a:lnTo>
                  <a:lnTo>
                    <a:pt x="699973" y="184162"/>
                  </a:lnTo>
                  <a:lnTo>
                    <a:pt x="700900" y="189344"/>
                  </a:lnTo>
                  <a:lnTo>
                    <a:pt x="704723" y="188506"/>
                  </a:lnTo>
                  <a:lnTo>
                    <a:pt x="708533" y="187629"/>
                  </a:lnTo>
                  <a:close/>
                </a:path>
                <a:path w="4748530" h="297814">
                  <a:moveTo>
                    <a:pt x="728827" y="182778"/>
                  </a:moveTo>
                  <a:lnTo>
                    <a:pt x="727405" y="177711"/>
                  </a:lnTo>
                  <a:lnTo>
                    <a:pt x="723836" y="178562"/>
                  </a:lnTo>
                  <a:lnTo>
                    <a:pt x="720267" y="179412"/>
                  </a:lnTo>
                  <a:lnTo>
                    <a:pt x="721220" y="184594"/>
                  </a:lnTo>
                  <a:lnTo>
                    <a:pt x="728827" y="182778"/>
                  </a:lnTo>
                  <a:close/>
                </a:path>
                <a:path w="4748530" h="297814">
                  <a:moveTo>
                    <a:pt x="749134" y="177939"/>
                  </a:moveTo>
                  <a:lnTo>
                    <a:pt x="747687" y="172872"/>
                  </a:lnTo>
                  <a:lnTo>
                    <a:pt x="744118" y="173723"/>
                  </a:lnTo>
                  <a:lnTo>
                    <a:pt x="740549" y="174574"/>
                  </a:lnTo>
                  <a:lnTo>
                    <a:pt x="741527" y="179755"/>
                  </a:lnTo>
                  <a:lnTo>
                    <a:pt x="749134" y="177939"/>
                  </a:lnTo>
                  <a:close/>
                </a:path>
                <a:path w="4748530" h="297814">
                  <a:moveTo>
                    <a:pt x="769442" y="173101"/>
                  </a:moveTo>
                  <a:lnTo>
                    <a:pt x="767969" y="168046"/>
                  </a:lnTo>
                  <a:lnTo>
                    <a:pt x="764400" y="168897"/>
                  </a:lnTo>
                  <a:lnTo>
                    <a:pt x="760831" y="169748"/>
                  </a:lnTo>
                  <a:lnTo>
                    <a:pt x="761834" y="174917"/>
                  </a:lnTo>
                  <a:lnTo>
                    <a:pt x="769442" y="173101"/>
                  </a:lnTo>
                  <a:close/>
                </a:path>
                <a:path w="4748530" h="297814">
                  <a:moveTo>
                    <a:pt x="789736" y="168262"/>
                  </a:moveTo>
                  <a:lnTo>
                    <a:pt x="788238" y="163207"/>
                  </a:lnTo>
                  <a:lnTo>
                    <a:pt x="784669" y="164058"/>
                  </a:lnTo>
                  <a:lnTo>
                    <a:pt x="781100" y="164909"/>
                  </a:lnTo>
                  <a:lnTo>
                    <a:pt x="782129" y="170078"/>
                  </a:lnTo>
                  <a:lnTo>
                    <a:pt x="789736" y="168262"/>
                  </a:lnTo>
                  <a:close/>
                </a:path>
                <a:path w="4748530" h="297814">
                  <a:moveTo>
                    <a:pt x="809967" y="163144"/>
                  </a:moveTo>
                  <a:lnTo>
                    <a:pt x="808443" y="158102"/>
                  </a:lnTo>
                  <a:lnTo>
                    <a:pt x="804900" y="159016"/>
                  </a:lnTo>
                  <a:lnTo>
                    <a:pt x="801357" y="159931"/>
                  </a:lnTo>
                  <a:lnTo>
                    <a:pt x="802398" y="165100"/>
                  </a:lnTo>
                  <a:lnTo>
                    <a:pt x="809967" y="163144"/>
                  </a:lnTo>
                  <a:close/>
                </a:path>
                <a:path w="4748530" h="297814">
                  <a:moveTo>
                    <a:pt x="830173" y="157911"/>
                  </a:moveTo>
                  <a:lnTo>
                    <a:pt x="828624" y="152882"/>
                  </a:lnTo>
                  <a:lnTo>
                    <a:pt x="825080" y="153797"/>
                  </a:lnTo>
                  <a:lnTo>
                    <a:pt x="821537" y="154711"/>
                  </a:lnTo>
                  <a:lnTo>
                    <a:pt x="822591" y="159867"/>
                  </a:lnTo>
                  <a:lnTo>
                    <a:pt x="830173" y="157911"/>
                  </a:lnTo>
                  <a:close/>
                </a:path>
                <a:path w="4748530" h="297814">
                  <a:moveTo>
                    <a:pt x="850379" y="152704"/>
                  </a:moveTo>
                  <a:lnTo>
                    <a:pt x="848817" y="147675"/>
                  </a:lnTo>
                  <a:lnTo>
                    <a:pt x="845273" y="148590"/>
                  </a:lnTo>
                  <a:lnTo>
                    <a:pt x="841730" y="149504"/>
                  </a:lnTo>
                  <a:lnTo>
                    <a:pt x="842810" y="154660"/>
                  </a:lnTo>
                  <a:lnTo>
                    <a:pt x="850379" y="152704"/>
                  </a:lnTo>
                  <a:close/>
                </a:path>
                <a:path w="4748530" h="297814">
                  <a:moveTo>
                    <a:pt x="870585" y="147485"/>
                  </a:moveTo>
                  <a:lnTo>
                    <a:pt x="868997" y="142455"/>
                  </a:lnTo>
                  <a:lnTo>
                    <a:pt x="865454" y="143370"/>
                  </a:lnTo>
                  <a:lnTo>
                    <a:pt x="861910" y="144284"/>
                  </a:lnTo>
                  <a:lnTo>
                    <a:pt x="863015" y="149440"/>
                  </a:lnTo>
                  <a:lnTo>
                    <a:pt x="870585" y="147485"/>
                  </a:lnTo>
                  <a:close/>
                </a:path>
                <a:path w="4748530" h="297814">
                  <a:moveTo>
                    <a:pt x="890739" y="142113"/>
                  </a:moveTo>
                  <a:lnTo>
                    <a:pt x="889139" y="137096"/>
                  </a:lnTo>
                  <a:lnTo>
                    <a:pt x="885609" y="138074"/>
                  </a:lnTo>
                  <a:lnTo>
                    <a:pt x="882078" y="139052"/>
                  </a:lnTo>
                  <a:lnTo>
                    <a:pt x="883208" y="144208"/>
                  </a:lnTo>
                  <a:lnTo>
                    <a:pt x="890739" y="142113"/>
                  </a:lnTo>
                  <a:close/>
                </a:path>
                <a:path w="4748530" h="297814">
                  <a:moveTo>
                    <a:pt x="910856" y="136512"/>
                  </a:moveTo>
                  <a:lnTo>
                    <a:pt x="909231" y="131508"/>
                  </a:lnTo>
                  <a:lnTo>
                    <a:pt x="905700" y="132486"/>
                  </a:lnTo>
                  <a:lnTo>
                    <a:pt x="902169" y="133464"/>
                  </a:lnTo>
                  <a:lnTo>
                    <a:pt x="903325" y="138607"/>
                  </a:lnTo>
                  <a:lnTo>
                    <a:pt x="910856" y="136512"/>
                  </a:lnTo>
                  <a:close/>
                </a:path>
                <a:path w="4748530" h="297814">
                  <a:moveTo>
                    <a:pt x="930973" y="130937"/>
                  </a:moveTo>
                  <a:lnTo>
                    <a:pt x="929322" y="125933"/>
                  </a:lnTo>
                  <a:lnTo>
                    <a:pt x="925791" y="126911"/>
                  </a:lnTo>
                  <a:lnTo>
                    <a:pt x="922261" y="127889"/>
                  </a:lnTo>
                  <a:lnTo>
                    <a:pt x="923429" y="133032"/>
                  </a:lnTo>
                  <a:lnTo>
                    <a:pt x="930973" y="130937"/>
                  </a:lnTo>
                  <a:close/>
                </a:path>
                <a:path w="4748530" h="297814">
                  <a:moveTo>
                    <a:pt x="951077" y="125349"/>
                  </a:moveTo>
                  <a:lnTo>
                    <a:pt x="949401" y="120357"/>
                  </a:lnTo>
                  <a:lnTo>
                    <a:pt x="945870" y="121335"/>
                  </a:lnTo>
                  <a:lnTo>
                    <a:pt x="942340" y="122313"/>
                  </a:lnTo>
                  <a:lnTo>
                    <a:pt x="943533" y="127444"/>
                  </a:lnTo>
                  <a:lnTo>
                    <a:pt x="951077" y="125349"/>
                  </a:lnTo>
                  <a:close/>
                </a:path>
                <a:path w="4748530" h="297814">
                  <a:moveTo>
                    <a:pt x="971169" y="119697"/>
                  </a:moveTo>
                  <a:lnTo>
                    <a:pt x="969479" y="114706"/>
                  </a:lnTo>
                  <a:lnTo>
                    <a:pt x="965962" y="115747"/>
                  </a:lnTo>
                  <a:lnTo>
                    <a:pt x="962431" y="116751"/>
                  </a:lnTo>
                  <a:lnTo>
                    <a:pt x="963650" y="121881"/>
                  </a:lnTo>
                  <a:lnTo>
                    <a:pt x="967422" y="120802"/>
                  </a:lnTo>
                  <a:lnTo>
                    <a:pt x="971169" y="119697"/>
                  </a:lnTo>
                  <a:close/>
                </a:path>
                <a:path w="4748530" h="297814">
                  <a:moveTo>
                    <a:pt x="991158" y="113753"/>
                  </a:moveTo>
                  <a:lnTo>
                    <a:pt x="989457" y="108775"/>
                  </a:lnTo>
                  <a:lnTo>
                    <a:pt x="985939" y="109816"/>
                  </a:lnTo>
                  <a:lnTo>
                    <a:pt x="982421" y="110858"/>
                  </a:lnTo>
                  <a:lnTo>
                    <a:pt x="983665" y="115976"/>
                  </a:lnTo>
                  <a:lnTo>
                    <a:pt x="991158" y="113753"/>
                  </a:lnTo>
                  <a:close/>
                </a:path>
                <a:path w="4748530" h="297814">
                  <a:moveTo>
                    <a:pt x="1011174" y="107823"/>
                  </a:moveTo>
                  <a:lnTo>
                    <a:pt x="1009446" y="102844"/>
                  </a:lnTo>
                  <a:lnTo>
                    <a:pt x="1005928" y="103886"/>
                  </a:lnTo>
                  <a:lnTo>
                    <a:pt x="1002411" y="104927"/>
                  </a:lnTo>
                  <a:lnTo>
                    <a:pt x="1003681" y="110045"/>
                  </a:lnTo>
                  <a:lnTo>
                    <a:pt x="1011174" y="107823"/>
                  </a:lnTo>
                  <a:close/>
                </a:path>
                <a:path w="4748530" h="297814">
                  <a:moveTo>
                    <a:pt x="1031189" y="101879"/>
                  </a:moveTo>
                  <a:lnTo>
                    <a:pt x="1029436" y="96913"/>
                  </a:lnTo>
                  <a:lnTo>
                    <a:pt x="1025918" y="97955"/>
                  </a:lnTo>
                  <a:lnTo>
                    <a:pt x="1022400" y="98996"/>
                  </a:lnTo>
                  <a:lnTo>
                    <a:pt x="1023683" y="104101"/>
                  </a:lnTo>
                  <a:lnTo>
                    <a:pt x="1031189" y="101879"/>
                  </a:lnTo>
                  <a:close/>
                </a:path>
                <a:path w="4748530" h="297814">
                  <a:moveTo>
                    <a:pt x="1051191" y="95910"/>
                  </a:moveTo>
                  <a:lnTo>
                    <a:pt x="1049413" y="90957"/>
                  </a:lnTo>
                  <a:lnTo>
                    <a:pt x="1045908" y="92024"/>
                  </a:lnTo>
                  <a:lnTo>
                    <a:pt x="1042390" y="93065"/>
                  </a:lnTo>
                  <a:lnTo>
                    <a:pt x="1043698" y="98171"/>
                  </a:lnTo>
                  <a:lnTo>
                    <a:pt x="1047445" y="97053"/>
                  </a:lnTo>
                  <a:lnTo>
                    <a:pt x="1051191" y="95910"/>
                  </a:lnTo>
                  <a:close/>
                </a:path>
                <a:path w="4748530" h="297814">
                  <a:moveTo>
                    <a:pt x="4442638" y="4089"/>
                  </a:moveTo>
                  <a:lnTo>
                    <a:pt x="4439577" y="2044"/>
                  </a:lnTo>
                  <a:lnTo>
                    <a:pt x="4436516" y="0"/>
                  </a:lnTo>
                  <a:lnTo>
                    <a:pt x="4433367" y="4216"/>
                  </a:lnTo>
                  <a:lnTo>
                    <a:pt x="4439869" y="8572"/>
                  </a:lnTo>
                  <a:lnTo>
                    <a:pt x="4442638" y="4089"/>
                  </a:lnTo>
                  <a:close/>
                </a:path>
                <a:path w="4748530" h="297814">
                  <a:moveTo>
                    <a:pt x="4459859" y="15989"/>
                  </a:moveTo>
                  <a:lnTo>
                    <a:pt x="4456836" y="13893"/>
                  </a:lnTo>
                  <a:lnTo>
                    <a:pt x="4453814" y="11798"/>
                  </a:lnTo>
                  <a:lnTo>
                    <a:pt x="4450651" y="16002"/>
                  </a:lnTo>
                  <a:lnTo>
                    <a:pt x="4457077" y="20472"/>
                  </a:lnTo>
                  <a:lnTo>
                    <a:pt x="4459859" y="15989"/>
                  </a:lnTo>
                  <a:close/>
                </a:path>
                <a:path w="4748530" h="297814">
                  <a:moveTo>
                    <a:pt x="4477042" y="27914"/>
                  </a:moveTo>
                  <a:lnTo>
                    <a:pt x="4474019" y="25819"/>
                  </a:lnTo>
                  <a:lnTo>
                    <a:pt x="4470997" y="23723"/>
                  </a:lnTo>
                  <a:lnTo>
                    <a:pt x="4467822" y="27914"/>
                  </a:lnTo>
                  <a:lnTo>
                    <a:pt x="4474248" y="32385"/>
                  </a:lnTo>
                  <a:lnTo>
                    <a:pt x="4477042" y="27914"/>
                  </a:lnTo>
                  <a:close/>
                </a:path>
                <a:path w="4748530" h="297814">
                  <a:moveTo>
                    <a:pt x="4494238" y="39852"/>
                  </a:moveTo>
                  <a:lnTo>
                    <a:pt x="4491215" y="37757"/>
                  </a:lnTo>
                  <a:lnTo>
                    <a:pt x="4488192" y="35661"/>
                  </a:lnTo>
                  <a:lnTo>
                    <a:pt x="4484992" y="39852"/>
                  </a:lnTo>
                  <a:lnTo>
                    <a:pt x="4491431" y="44310"/>
                  </a:lnTo>
                  <a:lnTo>
                    <a:pt x="4494238" y="39852"/>
                  </a:lnTo>
                  <a:close/>
                </a:path>
                <a:path w="4748530" h="297814">
                  <a:moveTo>
                    <a:pt x="4511433" y="51790"/>
                  </a:moveTo>
                  <a:lnTo>
                    <a:pt x="4508411" y="49695"/>
                  </a:lnTo>
                  <a:lnTo>
                    <a:pt x="4505388" y="47599"/>
                  </a:lnTo>
                  <a:lnTo>
                    <a:pt x="4502175" y="51777"/>
                  </a:lnTo>
                  <a:lnTo>
                    <a:pt x="4508614" y="56248"/>
                  </a:lnTo>
                  <a:lnTo>
                    <a:pt x="4511433" y="51790"/>
                  </a:lnTo>
                  <a:close/>
                </a:path>
                <a:path w="4748530" h="297814">
                  <a:moveTo>
                    <a:pt x="4528629" y="63715"/>
                  </a:moveTo>
                  <a:lnTo>
                    <a:pt x="4525607" y="61620"/>
                  </a:lnTo>
                  <a:lnTo>
                    <a:pt x="4522584" y="59524"/>
                  </a:lnTo>
                  <a:lnTo>
                    <a:pt x="4519358" y="63690"/>
                  </a:lnTo>
                  <a:lnTo>
                    <a:pt x="4525797" y="68160"/>
                  </a:lnTo>
                  <a:lnTo>
                    <a:pt x="4528629" y="63715"/>
                  </a:lnTo>
                  <a:close/>
                </a:path>
                <a:path w="4748530" h="297814">
                  <a:moveTo>
                    <a:pt x="4545774" y="75704"/>
                  </a:moveTo>
                  <a:lnTo>
                    <a:pt x="4542790" y="73558"/>
                  </a:lnTo>
                  <a:lnTo>
                    <a:pt x="4539767" y="71462"/>
                  </a:lnTo>
                  <a:lnTo>
                    <a:pt x="4536541" y="75615"/>
                  </a:lnTo>
                  <a:lnTo>
                    <a:pt x="4539754" y="77851"/>
                  </a:lnTo>
                  <a:lnTo>
                    <a:pt x="4542929" y="80137"/>
                  </a:lnTo>
                  <a:lnTo>
                    <a:pt x="4545774" y="75704"/>
                  </a:lnTo>
                  <a:close/>
                </a:path>
                <a:path w="4748530" h="297814">
                  <a:moveTo>
                    <a:pt x="4562767" y="87909"/>
                  </a:moveTo>
                  <a:lnTo>
                    <a:pt x="4559782" y="85763"/>
                  </a:lnTo>
                  <a:lnTo>
                    <a:pt x="4556798" y="83616"/>
                  </a:lnTo>
                  <a:lnTo>
                    <a:pt x="4553547" y="87769"/>
                  </a:lnTo>
                  <a:lnTo>
                    <a:pt x="4559909" y="92341"/>
                  </a:lnTo>
                  <a:lnTo>
                    <a:pt x="4562767" y="87909"/>
                  </a:lnTo>
                  <a:close/>
                </a:path>
                <a:path w="4748530" h="297814">
                  <a:moveTo>
                    <a:pt x="4579759" y="100126"/>
                  </a:moveTo>
                  <a:lnTo>
                    <a:pt x="4576775" y="97980"/>
                  </a:lnTo>
                  <a:lnTo>
                    <a:pt x="4573790" y="95834"/>
                  </a:lnTo>
                  <a:lnTo>
                    <a:pt x="4570539" y="99974"/>
                  </a:lnTo>
                  <a:lnTo>
                    <a:pt x="4576902" y="104546"/>
                  </a:lnTo>
                  <a:lnTo>
                    <a:pt x="4579759" y="100126"/>
                  </a:lnTo>
                  <a:close/>
                </a:path>
                <a:path w="4748530" h="297814">
                  <a:moveTo>
                    <a:pt x="4596752" y="112344"/>
                  </a:moveTo>
                  <a:lnTo>
                    <a:pt x="4593768" y="110197"/>
                  </a:lnTo>
                  <a:lnTo>
                    <a:pt x="4590783" y="108051"/>
                  </a:lnTo>
                  <a:lnTo>
                    <a:pt x="4587519" y="112179"/>
                  </a:lnTo>
                  <a:lnTo>
                    <a:pt x="4593882" y="116763"/>
                  </a:lnTo>
                  <a:lnTo>
                    <a:pt x="4596752" y="112344"/>
                  </a:lnTo>
                  <a:close/>
                </a:path>
                <a:path w="4748530" h="297814">
                  <a:moveTo>
                    <a:pt x="4613745" y="124548"/>
                  </a:moveTo>
                  <a:lnTo>
                    <a:pt x="4610760" y="122402"/>
                  </a:lnTo>
                  <a:lnTo>
                    <a:pt x="4607776" y="120256"/>
                  </a:lnTo>
                  <a:lnTo>
                    <a:pt x="4604499" y="124383"/>
                  </a:lnTo>
                  <a:lnTo>
                    <a:pt x="4610862" y="128955"/>
                  </a:lnTo>
                  <a:lnTo>
                    <a:pt x="4613745" y="124548"/>
                  </a:lnTo>
                  <a:close/>
                </a:path>
                <a:path w="4748530" h="297814">
                  <a:moveTo>
                    <a:pt x="4630737" y="136766"/>
                  </a:moveTo>
                  <a:lnTo>
                    <a:pt x="4627753" y="134620"/>
                  </a:lnTo>
                  <a:lnTo>
                    <a:pt x="4624768" y="132473"/>
                  </a:lnTo>
                  <a:lnTo>
                    <a:pt x="4621479" y="136588"/>
                  </a:lnTo>
                  <a:lnTo>
                    <a:pt x="4627842" y="141160"/>
                  </a:lnTo>
                  <a:lnTo>
                    <a:pt x="4630737" y="136766"/>
                  </a:lnTo>
                  <a:close/>
                </a:path>
                <a:path w="4748530" h="297814">
                  <a:moveTo>
                    <a:pt x="4647692" y="149047"/>
                  </a:moveTo>
                  <a:lnTo>
                    <a:pt x="4644733" y="146850"/>
                  </a:lnTo>
                  <a:lnTo>
                    <a:pt x="4641761" y="144678"/>
                  </a:lnTo>
                  <a:lnTo>
                    <a:pt x="4638459" y="148793"/>
                  </a:lnTo>
                  <a:lnTo>
                    <a:pt x="4644771" y="153428"/>
                  </a:lnTo>
                  <a:lnTo>
                    <a:pt x="4647692" y="149047"/>
                  </a:lnTo>
                  <a:close/>
                </a:path>
                <a:path w="4748530" h="297814">
                  <a:moveTo>
                    <a:pt x="4664507" y="161518"/>
                  </a:moveTo>
                  <a:lnTo>
                    <a:pt x="4661547" y="159321"/>
                  </a:lnTo>
                  <a:lnTo>
                    <a:pt x="4658588" y="157124"/>
                  </a:lnTo>
                  <a:lnTo>
                    <a:pt x="4655286" y="161226"/>
                  </a:lnTo>
                  <a:lnTo>
                    <a:pt x="4661573" y="165900"/>
                  </a:lnTo>
                  <a:lnTo>
                    <a:pt x="4664507" y="161518"/>
                  </a:lnTo>
                  <a:close/>
                </a:path>
                <a:path w="4748530" h="297814">
                  <a:moveTo>
                    <a:pt x="4681309" y="173990"/>
                  </a:moveTo>
                  <a:lnTo>
                    <a:pt x="4678350" y="171792"/>
                  </a:lnTo>
                  <a:lnTo>
                    <a:pt x="4675390" y="169595"/>
                  </a:lnTo>
                  <a:lnTo>
                    <a:pt x="4672076" y="173685"/>
                  </a:lnTo>
                  <a:lnTo>
                    <a:pt x="4678375" y="178358"/>
                  </a:lnTo>
                  <a:lnTo>
                    <a:pt x="4681309" y="173990"/>
                  </a:lnTo>
                  <a:close/>
                </a:path>
                <a:path w="4748530" h="297814">
                  <a:moveTo>
                    <a:pt x="4698111" y="186461"/>
                  </a:moveTo>
                  <a:lnTo>
                    <a:pt x="4695152" y="184264"/>
                  </a:lnTo>
                  <a:lnTo>
                    <a:pt x="4692193" y="182067"/>
                  </a:lnTo>
                  <a:lnTo>
                    <a:pt x="4688865" y="186156"/>
                  </a:lnTo>
                  <a:lnTo>
                    <a:pt x="4695164" y="190830"/>
                  </a:lnTo>
                  <a:lnTo>
                    <a:pt x="4698111" y="186461"/>
                  </a:lnTo>
                  <a:close/>
                </a:path>
                <a:path w="4748530" h="297814">
                  <a:moveTo>
                    <a:pt x="4714913" y="198932"/>
                  </a:moveTo>
                  <a:lnTo>
                    <a:pt x="4711954" y="196735"/>
                  </a:lnTo>
                  <a:lnTo>
                    <a:pt x="4708995" y="194538"/>
                  </a:lnTo>
                  <a:lnTo>
                    <a:pt x="4705667" y="198615"/>
                  </a:lnTo>
                  <a:lnTo>
                    <a:pt x="4711954" y="203288"/>
                  </a:lnTo>
                  <a:lnTo>
                    <a:pt x="4714913" y="198932"/>
                  </a:lnTo>
                  <a:close/>
                </a:path>
                <a:path w="4748530" h="297814">
                  <a:moveTo>
                    <a:pt x="4731715" y="211404"/>
                  </a:moveTo>
                  <a:lnTo>
                    <a:pt x="4728756" y="209207"/>
                  </a:lnTo>
                  <a:lnTo>
                    <a:pt x="4725797" y="207010"/>
                  </a:lnTo>
                  <a:lnTo>
                    <a:pt x="4722457" y="211086"/>
                  </a:lnTo>
                  <a:lnTo>
                    <a:pt x="4728743" y="215760"/>
                  </a:lnTo>
                  <a:lnTo>
                    <a:pt x="4731715" y="211404"/>
                  </a:lnTo>
                  <a:close/>
                </a:path>
                <a:path w="4748530" h="297814">
                  <a:moveTo>
                    <a:pt x="4748517" y="223875"/>
                  </a:moveTo>
                  <a:lnTo>
                    <a:pt x="4745558" y="221678"/>
                  </a:lnTo>
                  <a:lnTo>
                    <a:pt x="4742599" y="219481"/>
                  </a:lnTo>
                  <a:lnTo>
                    <a:pt x="4739246" y="223545"/>
                  </a:lnTo>
                  <a:lnTo>
                    <a:pt x="4745533" y="228219"/>
                  </a:lnTo>
                  <a:lnTo>
                    <a:pt x="4748517" y="22387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843087" y="3206470"/>
              <a:ext cx="1367155" cy="542290"/>
            </a:xfrm>
            <a:custGeom>
              <a:avLst/>
              <a:gdLst/>
              <a:ahLst/>
              <a:cxnLst/>
              <a:rect l="l" t="t" r="r" b="b"/>
              <a:pathLst>
                <a:path w="1367155" h="542289">
                  <a:moveTo>
                    <a:pt x="8801" y="539724"/>
                  </a:moveTo>
                  <a:lnTo>
                    <a:pt x="7023" y="534771"/>
                  </a:lnTo>
                  <a:lnTo>
                    <a:pt x="3517" y="535838"/>
                  </a:lnTo>
                  <a:lnTo>
                    <a:pt x="0" y="536879"/>
                  </a:lnTo>
                  <a:lnTo>
                    <a:pt x="1308" y="541985"/>
                  </a:lnTo>
                  <a:lnTo>
                    <a:pt x="5054" y="540867"/>
                  </a:lnTo>
                  <a:lnTo>
                    <a:pt x="8801" y="539724"/>
                  </a:lnTo>
                  <a:close/>
                </a:path>
                <a:path w="1367155" h="542289">
                  <a:moveTo>
                    <a:pt x="28689" y="533450"/>
                  </a:moveTo>
                  <a:lnTo>
                    <a:pt x="26898" y="528497"/>
                  </a:lnTo>
                  <a:lnTo>
                    <a:pt x="23406" y="529602"/>
                  </a:lnTo>
                  <a:lnTo>
                    <a:pt x="19913" y="530707"/>
                  </a:lnTo>
                  <a:lnTo>
                    <a:pt x="21234" y="535800"/>
                  </a:lnTo>
                  <a:lnTo>
                    <a:pt x="28689" y="533450"/>
                  </a:lnTo>
                  <a:close/>
                </a:path>
                <a:path w="1367155" h="542289">
                  <a:moveTo>
                    <a:pt x="48590" y="527189"/>
                  </a:moveTo>
                  <a:lnTo>
                    <a:pt x="46774" y="522236"/>
                  </a:lnTo>
                  <a:lnTo>
                    <a:pt x="43281" y="523341"/>
                  </a:lnTo>
                  <a:lnTo>
                    <a:pt x="39789" y="524446"/>
                  </a:lnTo>
                  <a:lnTo>
                    <a:pt x="41135" y="529539"/>
                  </a:lnTo>
                  <a:lnTo>
                    <a:pt x="48590" y="527189"/>
                  </a:lnTo>
                  <a:close/>
                </a:path>
                <a:path w="1367155" h="542289">
                  <a:moveTo>
                    <a:pt x="68503" y="520903"/>
                  </a:moveTo>
                  <a:lnTo>
                    <a:pt x="66662" y="515962"/>
                  </a:lnTo>
                  <a:lnTo>
                    <a:pt x="63169" y="517067"/>
                  </a:lnTo>
                  <a:lnTo>
                    <a:pt x="59677" y="518172"/>
                  </a:lnTo>
                  <a:lnTo>
                    <a:pt x="61036" y="523252"/>
                  </a:lnTo>
                  <a:lnTo>
                    <a:pt x="68503" y="520903"/>
                  </a:lnTo>
                  <a:close/>
                </a:path>
                <a:path w="1367155" h="542289">
                  <a:moveTo>
                    <a:pt x="88404" y="514616"/>
                  </a:moveTo>
                  <a:lnTo>
                    <a:pt x="86550" y="509689"/>
                  </a:lnTo>
                  <a:lnTo>
                    <a:pt x="83058" y="510806"/>
                  </a:lnTo>
                  <a:lnTo>
                    <a:pt x="79565" y="511911"/>
                  </a:lnTo>
                  <a:lnTo>
                    <a:pt x="80949" y="516991"/>
                  </a:lnTo>
                  <a:lnTo>
                    <a:pt x="88404" y="514616"/>
                  </a:lnTo>
                  <a:close/>
                </a:path>
                <a:path w="1367155" h="542289">
                  <a:moveTo>
                    <a:pt x="108191" y="508025"/>
                  </a:moveTo>
                  <a:lnTo>
                    <a:pt x="106324" y="503097"/>
                  </a:lnTo>
                  <a:lnTo>
                    <a:pt x="102844" y="504253"/>
                  </a:lnTo>
                  <a:lnTo>
                    <a:pt x="99364" y="505409"/>
                  </a:lnTo>
                  <a:lnTo>
                    <a:pt x="100774" y="510489"/>
                  </a:lnTo>
                  <a:lnTo>
                    <a:pt x="108191" y="508025"/>
                  </a:lnTo>
                  <a:close/>
                </a:path>
                <a:path w="1367155" h="542289">
                  <a:moveTo>
                    <a:pt x="128003" y="501434"/>
                  </a:moveTo>
                  <a:lnTo>
                    <a:pt x="126111" y="496519"/>
                  </a:lnTo>
                  <a:lnTo>
                    <a:pt x="122631" y="497674"/>
                  </a:lnTo>
                  <a:lnTo>
                    <a:pt x="119151" y="498830"/>
                  </a:lnTo>
                  <a:lnTo>
                    <a:pt x="120573" y="503897"/>
                  </a:lnTo>
                  <a:lnTo>
                    <a:pt x="128003" y="501434"/>
                  </a:lnTo>
                  <a:close/>
                </a:path>
                <a:path w="1367155" h="542289">
                  <a:moveTo>
                    <a:pt x="147789" y="494855"/>
                  </a:moveTo>
                  <a:lnTo>
                    <a:pt x="145884" y="489940"/>
                  </a:lnTo>
                  <a:lnTo>
                    <a:pt x="142405" y="491096"/>
                  </a:lnTo>
                  <a:lnTo>
                    <a:pt x="138925" y="492252"/>
                  </a:lnTo>
                  <a:lnTo>
                    <a:pt x="140373" y="497319"/>
                  </a:lnTo>
                  <a:lnTo>
                    <a:pt x="147789" y="494855"/>
                  </a:lnTo>
                  <a:close/>
                </a:path>
                <a:path w="1367155" h="542289">
                  <a:moveTo>
                    <a:pt x="167589" y="488213"/>
                  </a:moveTo>
                  <a:lnTo>
                    <a:pt x="165658" y="483311"/>
                  </a:lnTo>
                  <a:lnTo>
                    <a:pt x="162191" y="484517"/>
                  </a:lnTo>
                  <a:lnTo>
                    <a:pt x="158711" y="485673"/>
                  </a:lnTo>
                  <a:lnTo>
                    <a:pt x="160185" y="490728"/>
                  </a:lnTo>
                  <a:lnTo>
                    <a:pt x="163893" y="489496"/>
                  </a:lnTo>
                  <a:lnTo>
                    <a:pt x="167589" y="488213"/>
                  </a:lnTo>
                  <a:close/>
                </a:path>
                <a:path w="1367155" h="542289">
                  <a:moveTo>
                    <a:pt x="187286" y="481330"/>
                  </a:moveTo>
                  <a:lnTo>
                    <a:pt x="185343" y="476440"/>
                  </a:lnTo>
                  <a:lnTo>
                    <a:pt x="181876" y="477647"/>
                  </a:lnTo>
                  <a:lnTo>
                    <a:pt x="178409" y="478853"/>
                  </a:lnTo>
                  <a:lnTo>
                    <a:pt x="179908" y="483908"/>
                  </a:lnTo>
                  <a:lnTo>
                    <a:pt x="187286" y="481330"/>
                  </a:lnTo>
                  <a:close/>
                </a:path>
                <a:path w="1367155" h="542289">
                  <a:moveTo>
                    <a:pt x="206984" y="474459"/>
                  </a:moveTo>
                  <a:lnTo>
                    <a:pt x="205028" y="469569"/>
                  </a:lnTo>
                  <a:lnTo>
                    <a:pt x="201561" y="470776"/>
                  </a:lnTo>
                  <a:lnTo>
                    <a:pt x="198094" y="471982"/>
                  </a:lnTo>
                  <a:lnTo>
                    <a:pt x="199605" y="477037"/>
                  </a:lnTo>
                  <a:lnTo>
                    <a:pt x="206984" y="474459"/>
                  </a:lnTo>
                  <a:close/>
                </a:path>
                <a:path w="1367155" h="542289">
                  <a:moveTo>
                    <a:pt x="226682" y="467563"/>
                  </a:moveTo>
                  <a:lnTo>
                    <a:pt x="224701" y="462686"/>
                  </a:lnTo>
                  <a:lnTo>
                    <a:pt x="221234" y="463892"/>
                  </a:lnTo>
                  <a:lnTo>
                    <a:pt x="217779" y="465099"/>
                  </a:lnTo>
                  <a:lnTo>
                    <a:pt x="219303" y="470141"/>
                  </a:lnTo>
                  <a:lnTo>
                    <a:pt x="226682" y="467563"/>
                  </a:lnTo>
                  <a:close/>
                </a:path>
                <a:path w="1367155" h="542289">
                  <a:moveTo>
                    <a:pt x="246354" y="460590"/>
                  </a:moveTo>
                  <a:lnTo>
                    <a:pt x="244348" y="455726"/>
                  </a:lnTo>
                  <a:lnTo>
                    <a:pt x="240906" y="456984"/>
                  </a:lnTo>
                  <a:lnTo>
                    <a:pt x="237464" y="458241"/>
                  </a:lnTo>
                  <a:lnTo>
                    <a:pt x="239001" y="463283"/>
                  </a:lnTo>
                  <a:lnTo>
                    <a:pt x="246354" y="460590"/>
                  </a:lnTo>
                  <a:close/>
                </a:path>
                <a:path w="1367155" h="542289">
                  <a:moveTo>
                    <a:pt x="265950" y="453440"/>
                  </a:moveTo>
                  <a:lnTo>
                    <a:pt x="263931" y="448576"/>
                  </a:lnTo>
                  <a:lnTo>
                    <a:pt x="260489" y="449834"/>
                  </a:lnTo>
                  <a:lnTo>
                    <a:pt x="257048" y="451091"/>
                  </a:lnTo>
                  <a:lnTo>
                    <a:pt x="258610" y="456120"/>
                  </a:lnTo>
                  <a:lnTo>
                    <a:pt x="265950" y="453440"/>
                  </a:lnTo>
                  <a:close/>
                </a:path>
                <a:path w="1367155" h="542289">
                  <a:moveTo>
                    <a:pt x="285559" y="446290"/>
                  </a:moveTo>
                  <a:lnTo>
                    <a:pt x="283514" y="441426"/>
                  </a:lnTo>
                  <a:lnTo>
                    <a:pt x="280073" y="442683"/>
                  </a:lnTo>
                  <a:lnTo>
                    <a:pt x="276631" y="443941"/>
                  </a:lnTo>
                  <a:lnTo>
                    <a:pt x="278206" y="448970"/>
                  </a:lnTo>
                  <a:lnTo>
                    <a:pt x="285559" y="446290"/>
                  </a:lnTo>
                  <a:close/>
                </a:path>
                <a:path w="1367155" h="542289">
                  <a:moveTo>
                    <a:pt x="305155" y="439127"/>
                  </a:moveTo>
                  <a:lnTo>
                    <a:pt x="303098" y="434276"/>
                  </a:lnTo>
                  <a:lnTo>
                    <a:pt x="299656" y="435533"/>
                  </a:lnTo>
                  <a:lnTo>
                    <a:pt x="296214" y="436791"/>
                  </a:lnTo>
                  <a:lnTo>
                    <a:pt x="297815" y="441807"/>
                  </a:lnTo>
                  <a:lnTo>
                    <a:pt x="305155" y="439127"/>
                  </a:lnTo>
                  <a:close/>
                </a:path>
                <a:path w="1367155" h="542289">
                  <a:moveTo>
                    <a:pt x="324713" y="431838"/>
                  </a:moveTo>
                  <a:lnTo>
                    <a:pt x="322643" y="426999"/>
                  </a:lnTo>
                  <a:lnTo>
                    <a:pt x="319214" y="428294"/>
                  </a:lnTo>
                  <a:lnTo>
                    <a:pt x="315785" y="429602"/>
                  </a:lnTo>
                  <a:lnTo>
                    <a:pt x="317398" y="434619"/>
                  </a:lnTo>
                  <a:lnTo>
                    <a:pt x="324713" y="431838"/>
                  </a:lnTo>
                  <a:close/>
                </a:path>
                <a:path w="1367155" h="542289">
                  <a:moveTo>
                    <a:pt x="344220" y="424421"/>
                  </a:moveTo>
                  <a:lnTo>
                    <a:pt x="342138" y="419582"/>
                  </a:lnTo>
                  <a:lnTo>
                    <a:pt x="338709" y="420890"/>
                  </a:lnTo>
                  <a:lnTo>
                    <a:pt x="335280" y="422186"/>
                  </a:lnTo>
                  <a:lnTo>
                    <a:pt x="336918" y="427202"/>
                  </a:lnTo>
                  <a:lnTo>
                    <a:pt x="344220" y="424421"/>
                  </a:lnTo>
                  <a:close/>
                </a:path>
                <a:path w="1367155" h="542289">
                  <a:moveTo>
                    <a:pt x="363728" y="417017"/>
                  </a:moveTo>
                  <a:lnTo>
                    <a:pt x="361619" y="412178"/>
                  </a:lnTo>
                  <a:lnTo>
                    <a:pt x="358190" y="413486"/>
                  </a:lnTo>
                  <a:lnTo>
                    <a:pt x="354761" y="414782"/>
                  </a:lnTo>
                  <a:lnTo>
                    <a:pt x="356412" y="419785"/>
                  </a:lnTo>
                  <a:lnTo>
                    <a:pt x="363728" y="417017"/>
                  </a:lnTo>
                  <a:close/>
                </a:path>
                <a:path w="1367155" h="542289">
                  <a:moveTo>
                    <a:pt x="383235" y="409613"/>
                  </a:moveTo>
                  <a:lnTo>
                    <a:pt x="381114" y="404799"/>
                  </a:lnTo>
                  <a:lnTo>
                    <a:pt x="377685" y="406095"/>
                  </a:lnTo>
                  <a:lnTo>
                    <a:pt x="374256" y="407390"/>
                  </a:lnTo>
                  <a:lnTo>
                    <a:pt x="375920" y="412394"/>
                  </a:lnTo>
                  <a:lnTo>
                    <a:pt x="383235" y="409613"/>
                  </a:lnTo>
                  <a:close/>
                </a:path>
                <a:path w="1367155" h="542289">
                  <a:moveTo>
                    <a:pt x="402666" y="402018"/>
                  </a:moveTo>
                  <a:lnTo>
                    <a:pt x="400532" y="397205"/>
                  </a:lnTo>
                  <a:lnTo>
                    <a:pt x="397116" y="398538"/>
                  </a:lnTo>
                  <a:lnTo>
                    <a:pt x="393700" y="399884"/>
                  </a:lnTo>
                  <a:lnTo>
                    <a:pt x="395389" y="404876"/>
                  </a:lnTo>
                  <a:lnTo>
                    <a:pt x="402666" y="402018"/>
                  </a:lnTo>
                  <a:close/>
                </a:path>
                <a:path w="1367155" h="542289">
                  <a:moveTo>
                    <a:pt x="422084" y="394385"/>
                  </a:moveTo>
                  <a:lnTo>
                    <a:pt x="419938" y="389572"/>
                  </a:lnTo>
                  <a:lnTo>
                    <a:pt x="416521" y="390918"/>
                  </a:lnTo>
                  <a:lnTo>
                    <a:pt x="413105" y="392264"/>
                  </a:lnTo>
                  <a:lnTo>
                    <a:pt x="414807" y="397243"/>
                  </a:lnTo>
                  <a:lnTo>
                    <a:pt x="422084" y="394385"/>
                  </a:lnTo>
                  <a:close/>
                </a:path>
                <a:path w="1367155" h="542289">
                  <a:moveTo>
                    <a:pt x="441502" y="386753"/>
                  </a:moveTo>
                  <a:lnTo>
                    <a:pt x="439343" y="381939"/>
                  </a:lnTo>
                  <a:lnTo>
                    <a:pt x="435927" y="383286"/>
                  </a:lnTo>
                  <a:lnTo>
                    <a:pt x="432511" y="384632"/>
                  </a:lnTo>
                  <a:lnTo>
                    <a:pt x="434225" y="389610"/>
                  </a:lnTo>
                  <a:lnTo>
                    <a:pt x="441502" y="386753"/>
                  </a:lnTo>
                  <a:close/>
                </a:path>
                <a:path w="1367155" h="542289">
                  <a:moveTo>
                    <a:pt x="460908" y="379069"/>
                  </a:moveTo>
                  <a:lnTo>
                    <a:pt x="458736" y="374281"/>
                  </a:lnTo>
                  <a:lnTo>
                    <a:pt x="455333" y="375653"/>
                  </a:lnTo>
                  <a:lnTo>
                    <a:pt x="451929" y="376999"/>
                  </a:lnTo>
                  <a:lnTo>
                    <a:pt x="453644" y="381977"/>
                  </a:lnTo>
                  <a:lnTo>
                    <a:pt x="457288" y="380542"/>
                  </a:lnTo>
                  <a:lnTo>
                    <a:pt x="460908" y="379069"/>
                  </a:lnTo>
                  <a:close/>
                </a:path>
                <a:path w="1367155" h="542289">
                  <a:moveTo>
                    <a:pt x="480250" y="371246"/>
                  </a:moveTo>
                  <a:lnTo>
                    <a:pt x="478066" y="366458"/>
                  </a:lnTo>
                  <a:lnTo>
                    <a:pt x="474662" y="367830"/>
                  </a:lnTo>
                  <a:lnTo>
                    <a:pt x="471258" y="369201"/>
                  </a:lnTo>
                  <a:lnTo>
                    <a:pt x="472998" y="374180"/>
                  </a:lnTo>
                  <a:lnTo>
                    <a:pt x="480250" y="371246"/>
                  </a:lnTo>
                  <a:close/>
                </a:path>
                <a:path w="1367155" h="542289">
                  <a:moveTo>
                    <a:pt x="499592" y="363410"/>
                  </a:moveTo>
                  <a:lnTo>
                    <a:pt x="497395" y="358635"/>
                  </a:lnTo>
                  <a:lnTo>
                    <a:pt x="493991" y="360006"/>
                  </a:lnTo>
                  <a:lnTo>
                    <a:pt x="490588" y="361378"/>
                  </a:lnTo>
                  <a:lnTo>
                    <a:pt x="492340" y="366356"/>
                  </a:lnTo>
                  <a:lnTo>
                    <a:pt x="499592" y="363410"/>
                  </a:lnTo>
                  <a:close/>
                </a:path>
                <a:path w="1367155" h="542289">
                  <a:moveTo>
                    <a:pt x="518934" y="355587"/>
                  </a:moveTo>
                  <a:lnTo>
                    <a:pt x="516724" y="350812"/>
                  </a:lnTo>
                  <a:lnTo>
                    <a:pt x="513321" y="352183"/>
                  </a:lnTo>
                  <a:lnTo>
                    <a:pt x="509917" y="353555"/>
                  </a:lnTo>
                  <a:lnTo>
                    <a:pt x="511683" y="358521"/>
                  </a:lnTo>
                  <a:lnTo>
                    <a:pt x="518934" y="355587"/>
                  </a:lnTo>
                  <a:close/>
                </a:path>
                <a:path w="1367155" h="542289">
                  <a:moveTo>
                    <a:pt x="538226" y="347649"/>
                  </a:moveTo>
                  <a:lnTo>
                    <a:pt x="536003" y="342874"/>
                  </a:lnTo>
                  <a:lnTo>
                    <a:pt x="532612" y="344284"/>
                  </a:lnTo>
                  <a:lnTo>
                    <a:pt x="529221" y="345694"/>
                  </a:lnTo>
                  <a:lnTo>
                    <a:pt x="530999" y="350647"/>
                  </a:lnTo>
                  <a:lnTo>
                    <a:pt x="538226" y="347649"/>
                  </a:lnTo>
                  <a:close/>
                </a:path>
                <a:path w="1367155" h="542289">
                  <a:moveTo>
                    <a:pt x="557491" y="339648"/>
                  </a:moveTo>
                  <a:lnTo>
                    <a:pt x="555256" y="334873"/>
                  </a:lnTo>
                  <a:lnTo>
                    <a:pt x="551865" y="336283"/>
                  </a:lnTo>
                  <a:lnTo>
                    <a:pt x="548474" y="337693"/>
                  </a:lnTo>
                  <a:lnTo>
                    <a:pt x="550265" y="342646"/>
                  </a:lnTo>
                  <a:lnTo>
                    <a:pt x="557491" y="339648"/>
                  </a:lnTo>
                  <a:close/>
                </a:path>
                <a:path w="1367155" h="542289">
                  <a:moveTo>
                    <a:pt x="576770" y="331660"/>
                  </a:moveTo>
                  <a:lnTo>
                    <a:pt x="574522" y="326885"/>
                  </a:lnTo>
                  <a:lnTo>
                    <a:pt x="571131" y="328295"/>
                  </a:lnTo>
                  <a:lnTo>
                    <a:pt x="567740" y="329704"/>
                  </a:lnTo>
                  <a:lnTo>
                    <a:pt x="569544" y="334657"/>
                  </a:lnTo>
                  <a:lnTo>
                    <a:pt x="576770" y="331660"/>
                  </a:lnTo>
                  <a:close/>
                </a:path>
                <a:path w="1367155" h="542289">
                  <a:moveTo>
                    <a:pt x="596023" y="323621"/>
                  </a:moveTo>
                  <a:lnTo>
                    <a:pt x="593763" y="318871"/>
                  </a:lnTo>
                  <a:lnTo>
                    <a:pt x="590384" y="320294"/>
                  </a:lnTo>
                  <a:lnTo>
                    <a:pt x="586994" y="321703"/>
                  </a:lnTo>
                  <a:lnTo>
                    <a:pt x="588810" y="326644"/>
                  </a:lnTo>
                  <a:lnTo>
                    <a:pt x="592416" y="325145"/>
                  </a:lnTo>
                  <a:lnTo>
                    <a:pt x="596023" y="323621"/>
                  </a:lnTo>
                  <a:close/>
                </a:path>
                <a:path w="1367155" h="542289">
                  <a:moveTo>
                    <a:pt x="615238" y="315493"/>
                  </a:moveTo>
                  <a:lnTo>
                    <a:pt x="612965" y="310730"/>
                  </a:lnTo>
                  <a:lnTo>
                    <a:pt x="609587" y="312166"/>
                  </a:lnTo>
                  <a:lnTo>
                    <a:pt x="606209" y="313601"/>
                  </a:lnTo>
                  <a:lnTo>
                    <a:pt x="608037" y="318541"/>
                  </a:lnTo>
                  <a:lnTo>
                    <a:pt x="615238" y="315493"/>
                  </a:lnTo>
                  <a:close/>
                </a:path>
                <a:path w="1367155" h="542289">
                  <a:moveTo>
                    <a:pt x="634441" y="307340"/>
                  </a:moveTo>
                  <a:lnTo>
                    <a:pt x="632167" y="302590"/>
                  </a:lnTo>
                  <a:lnTo>
                    <a:pt x="628789" y="304025"/>
                  </a:lnTo>
                  <a:lnTo>
                    <a:pt x="625411" y="305460"/>
                  </a:lnTo>
                  <a:lnTo>
                    <a:pt x="627240" y="310400"/>
                  </a:lnTo>
                  <a:lnTo>
                    <a:pt x="634441" y="307340"/>
                  </a:lnTo>
                  <a:close/>
                </a:path>
                <a:path w="1367155" h="542289">
                  <a:moveTo>
                    <a:pt x="653656" y="299212"/>
                  </a:moveTo>
                  <a:lnTo>
                    <a:pt x="651370" y="294462"/>
                  </a:lnTo>
                  <a:lnTo>
                    <a:pt x="647992" y="295897"/>
                  </a:lnTo>
                  <a:lnTo>
                    <a:pt x="644613" y="297332"/>
                  </a:lnTo>
                  <a:lnTo>
                    <a:pt x="646455" y="302260"/>
                  </a:lnTo>
                  <a:lnTo>
                    <a:pt x="653656" y="299212"/>
                  </a:lnTo>
                  <a:close/>
                </a:path>
                <a:path w="1367155" h="542289">
                  <a:moveTo>
                    <a:pt x="672833" y="290995"/>
                  </a:moveTo>
                  <a:lnTo>
                    <a:pt x="670534" y="286258"/>
                  </a:lnTo>
                  <a:lnTo>
                    <a:pt x="667169" y="287705"/>
                  </a:lnTo>
                  <a:lnTo>
                    <a:pt x="663803" y="289153"/>
                  </a:lnTo>
                  <a:lnTo>
                    <a:pt x="665645" y="294093"/>
                  </a:lnTo>
                  <a:lnTo>
                    <a:pt x="672833" y="290995"/>
                  </a:lnTo>
                  <a:close/>
                </a:path>
                <a:path w="1367155" h="542289">
                  <a:moveTo>
                    <a:pt x="691984" y="282752"/>
                  </a:moveTo>
                  <a:lnTo>
                    <a:pt x="689686" y="278015"/>
                  </a:lnTo>
                  <a:lnTo>
                    <a:pt x="686320" y="279463"/>
                  </a:lnTo>
                  <a:lnTo>
                    <a:pt x="682955" y="280911"/>
                  </a:lnTo>
                  <a:lnTo>
                    <a:pt x="684809" y="285838"/>
                  </a:lnTo>
                  <a:lnTo>
                    <a:pt x="691984" y="282752"/>
                  </a:lnTo>
                  <a:close/>
                </a:path>
                <a:path w="1367155" h="542289">
                  <a:moveTo>
                    <a:pt x="711161" y="274510"/>
                  </a:moveTo>
                  <a:lnTo>
                    <a:pt x="708850" y="269773"/>
                  </a:lnTo>
                  <a:lnTo>
                    <a:pt x="705485" y="271221"/>
                  </a:lnTo>
                  <a:lnTo>
                    <a:pt x="702119" y="272669"/>
                  </a:lnTo>
                  <a:lnTo>
                    <a:pt x="703973" y="277596"/>
                  </a:lnTo>
                  <a:lnTo>
                    <a:pt x="711161" y="274510"/>
                  </a:lnTo>
                  <a:close/>
                </a:path>
                <a:path w="1367155" h="542289">
                  <a:moveTo>
                    <a:pt x="730313" y="266242"/>
                  </a:moveTo>
                  <a:lnTo>
                    <a:pt x="728002" y="261505"/>
                  </a:lnTo>
                  <a:lnTo>
                    <a:pt x="724636" y="262966"/>
                  </a:lnTo>
                  <a:lnTo>
                    <a:pt x="721271" y="264426"/>
                  </a:lnTo>
                  <a:lnTo>
                    <a:pt x="723138" y="269354"/>
                  </a:lnTo>
                  <a:lnTo>
                    <a:pt x="730313" y="266242"/>
                  </a:lnTo>
                  <a:close/>
                </a:path>
                <a:path w="1367155" h="542289">
                  <a:moveTo>
                    <a:pt x="749439" y="257911"/>
                  </a:moveTo>
                  <a:lnTo>
                    <a:pt x="747128" y="253187"/>
                  </a:lnTo>
                  <a:lnTo>
                    <a:pt x="743762" y="254647"/>
                  </a:lnTo>
                  <a:lnTo>
                    <a:pt x="740397" y="256108"/>
                  </a:lnTo>
                  <a:lnTo>
                    <a:pt x="742276" y="261035"/>
                  </a:lnTo>
                  <a:lnTo>
                    <a:pt x="749439" y="257911"/>
                  </a:lnTo>
                  <a:close/>
                </a:path>
                <a:path w="1367155" h="542289">
                  <a:moveTo>
                    <a:pt x="768578" y="249605"/>
                  </a:moveTo>
                  <a:lnTo>
                    <a:pt x="766254" y="244881"/>
                  </a:lnTo>
                  <a:lnTo>
                    <a:pt x="762889" y="246341"/>
                  </a:lnTo>
                  <a:lnTo>
                    <a:pt x="759523" y="247802"/>
                  </a:lnTo>
                  <a:lnTo>
                    <a:pt x="761403" y="252730"/>
                  </a:lnTo>
                  <a:lnTo>
                    <a:pt x="768578" y="249605"/>
                  </a:lnTo>
                  <a:close/>
                </a:path>
                <a:path w="1367155" h="542289">
                  <a:moveTo>
                    <a:pt x="787704" y="241287"/>
                  </a:moveTo>
                  <a:lnTo>
                    <a:pt x="785380" y="236562"/>
                  </a:lnTo>
                  <a:lnTo>
                    <a:pt x="782015" y="238023"/>
                  </a:lnTo>
                  <a:lnTo>
                    <a:pt x="778649" y="239483"/>
                  </a:lnTo>
                  <a:lnTo>
                    <a:pt x="780529" y="244411"/>
                  </a:lnTo>
                  <a:lnTo>
                    <a:pt x="787704" y="241287"/>
                  </a:lnTo>
                  <a:close/>
                </a:path>
                <a:path w="1367155" h="542289">
                  <a:moveTo>
                    <a:pt x="806818" y="232918"/>
                  </a:moveTo>
                  <a:lnTo>
                    <a:pt x="804494" y="228193"/>
                  </a:lnTo>
                  <a:lnTo>
                    <a:pt x="801128" y="229666"/>
                  </a:lnTo>
                  <a:lnTo>
                    <a:pt x="797763" y="231140"/>
                  </a:lnTo>
                  <a:lnTo>
                    <a:pt x="799655" y="236054"/>
                  </a:lnTo>
                  <a:lnTo>
                    <a:pt x="806818" y="232918"/>
                  </a:lnTo>
                  <a:close/>
                </a:path>
                <a:path w="1367155" h="542289">
                  <a:moveTo>
                    <a:pt x="825931" y="224574"/>
                  </a:moveTo>
                  <a:lnTo>
                    <a:pt x="823607" y="219849"/>
                  </a:lnTo>
                  <a:lnTo>
                    <a:pt x="820242" y="221322"/>
                  </a:lnTo>
                  <a:lnTo>
                    <a:pt x="816876" y="222796"/>
                  </a:lnTo>
                  <a:lnTo>
                    <a:pt x="818769" y="227711"/>
                  </a:lnTo>
                  <a:lnTo>
                    <a:pt x="825931" y="224574"/>
                  </a:lnTo>
                  <a:close/>
                </a:path>
                <a:path w="1367155" h="542289">
                  <a:moveTo>
                    <a:pt x="845032" y="216217"/>
                  </a:moveTo>
                  <a:lnTo>
                    <a:pt x="842708" y="211493"/>
                  </a:lnTo>
                  <a:lnTo>
                    <a:pt x="839343" y="212966"/>
                  </a:lnTo>
                  <a:lnTo>
                    <a:pt x="835977" y="214439"/>
                  </a:lnTo>
                  <a:lnTo>
                    <a:pt x="837869" y="219354"/>
                  </a:lnTo>
                  <a:lnTo>
                    <a:pt x="845032" y="216217"/>
                  </a:lnTo>
                  <a:close/>
                </a:path>
                <a:path w="1367155" h="542289">
                  <a:moveTo>
                    <a:pt x="864146" y="207860"/>
                  </a:moveTo>
                  <a:lnTo>
                    <a:pt x="861822" y="203136"/>
                  </a:lnTo>
                  <a:lnTo>
                    <a:pt x="858456" y="204609"/>
                  </a:lnTo>
                  <a:lnTo>
                    <a:pt x="855091" y="206082"/>
                  </a:lnTo>
                  <a:lnTo>
                    <a:pt x="856983" y="210997"/>
                  </a:lnTo>
                  <a:lnTo>
                    <a:pt x="864146" y="207860"/>
                  </a:lnTo>
                  <a:close/>
                </a:path>
                <a:path w="1367155" h="542289">
                  <a:moveTo>
                    <a:pt x="883259" y="199504"/>
                  </a:moveTo>
                  <a:lnTo>
                    <a:pt x="880935" y="194779"/>
                  </a:lnTo>
                  <a:lnTo>
                    <a:pt x="877570" y="196253"/>
                  </a:lnTo>
                  <a:lnTo>
                    <a:pt x="874204" y="197726"/>
                  </a:lnTo>
                  <a:lnTo>
                    <a:pt x="876096" y="202641"/>
                  </a:lnTo>
                  <a:lnTo>
                    <a:pt x="883259" y="199504"/>
                  </a:lnTo>
                  <a:close/>
                </a:path>
                <a:path w="1367155" h="542289">
                  <a:moveTo>
                    <a:pt x="902373" y="191173"/>
                  </a:moveTo>
                  <a:lnTo>
                    <a:pt x="900049" y="186436"/>
                  </a:lnTo>
                  <a:lnTo>
                    <a:pt x="896683" y="187909"/>
                  </a:lnTo>
                  <a:lnTo>
                    <a:pt x="893318" y="189382"/>
                  </a:lnTo>
                  <a:lnTo>
                    <a:pt x="895210" y="194297"/>
                  </a:lnTo>
                  <a:lnTo>
                    <a:pt x="902373" y="191173"/>
                  </a:lnTo>
                  <a:close/>
                </a:path>
                <a:path w="1367155" h="542289">
                  <a:moveTo>
                    <a:pt x="921499" y="182829"/>
                  </a:moveTo>
                  <a:lnTo>
                    <a:pt x="919175" y="178104"/>
                  </a:lnTo>
                  <a:lnTo>
                    <a:pt x="915809" y="179565"/>
                  </a:lnTo>
                  <a:lnTo>
                    <a:pt x="912444" y="181025"/>
                  </a:lnTo>
                  <a:lnTo>
                    <a:pt x="914323" y="185953"/>
                  </a:lnTo>
                  <a:lnTo>
                    <a:pt x="921499" y="182829"/>
                  </a:lnTo>
                  <a:close/>
                </a:path>
                <a:path w="1367155" h="542289">
                  <a:moveTo>
                    <a:pt x="940612" y="174510"/>
                  </a:moveTo>
                  <a:lnTo>
                    <a:pt x="938301" y="169786"/>
                  </a:lnTo>
                  <a:lnTo>
                    <a:pt x="934935" y="171246"/>
                  </a:lnTo>
                  <a:lnTo>
                    <a:pt x="931570" y="172707"/>
                  </a:lnTo>
                  <a:lnTo>
                    <a:pt x="933450" y="177634"/>
                  </a:lnTo>
                  <a:lnTo>
                    <a:pt x="940612" y="174510"/>
                  </a:lnTo>
                  <a:close/>
                </a:path>
                <a:path w="1367155" h="542289">
                  <a:moveTo>
                    <a:pt x="959751" y="166204"/>
                  </a:moveTo>
                  <a:lnTo>
                    <a:pt x="957440" y="161467"/>
                  </a:lnTo>
                  <a:lnTo>
                    <a:pt x="954074" y="162928"/>
                  </a:lnTo>
                  <a:lnTo>
                    <a:pt x="950709" y="164388"/>
                  </a:lnTo>
                  <a:lnTo>
                    <a:pt x="952588" y="169316"/>
                  </a:lnTo>
                  <a:lnTo>
                    <a:pt x="959751" y="166204"/>
                  </a:lnTo>
                  <a:close/>
                </a:path>
                <a:path w="1367155" h="542289">
                  <a:moveTo>
                    <a:pt x="978890" y="157924"/>
                  </a:moveTo>
                  <a:lnTo>
                    <a:pt x="976579" y="153187"/>
                  </a:lnTo>
                  <a:lnTo>
                    <a:pt x="973213" y="154635"/>
                  </a:lnTo>
                  <a:lnTo>
                    <a:pt x="969835" y="156083"/>
                  </a:lnTo>
                  <a:lnTo>
                    <a:pt x="971715" y="161010"/>
                  </a:lnTo>
                  <a:lnTo>
                    <a:pt x="978890" y="157924"/>
                  </a:lnTo>
                  <a:close/>
                </a:path>
                <a:path w="1367155" h="542289">
                  <a:moveTo>
                    <a:pt x="998042" y="149682"/>
                  </a:moveTo>
                  <a:lnTo>
                    <a:pt x="995756" y="144945"/>
                  </a:lnTo>
                  <a:lnTo>
                    <a:pt x="992378" y="146392"/>
                  </a:lnTo>
                  <a:lnTo>
                    <a:pt x="989012" y="147840"/>
                  </a:lnTo>
                  <a:lnTo>
                    <a:pt x="990866" y="152768"/>
                  </a:lnTo>
                  <a:lnTo>
                    <a:pt x="998042" y="149682"/>
                  </a:lnTo>
                  <a:close/>
                </a:path>
                <a:path w="1367155" h="542289">
                  <a:moveTo>
                    <a:pt x="1017206" y="141452"/>
                  </a:moveTo>
                  <a:lnTo>
                    <a:pt x="1014920" y="136715"/>
                  </a:lnTo>
                  <a:lnTo>
                    <a:pt x="1011542" y="138163"/>
                  </a:lnTo>
                  <a:lnTo>
                    <a:pt x="1008164" y="139611"/>
                  </a:lnTo>
                  <a:lnTo>
                    <a:pt x="1010018" y="144538"/>
                  </a:lnTo>
                  <a:lnTo>
                    <a:pt x="1017206" y="141452"/>
                  </a:lnTo>
                  <a:close/>
                </a:path>
                <a:path w="1367155" h="542289">
                  <a:moveTo>
                    <a:pt x="1036383" y="133261"/>
                  </a:moveTo>
                  <a:lnTo>
                    <a:pt x="1034097" y="128511"/>
                  </a:lnTo>
                  <a:lnTo>
                    <a:pt x="1030719" y="129933"/>
                  </a:lnTo>
                  <a:lnTo>
                    <a:pt x="1027341" y="131368"/>
                  </a:lnTo>
                  <a:lnTo>
                    <a:pt x="1029182" y="136296"/>
                  </a:lnTo>
                  <a:lnTo>
                    <a:pt x="1036383" y="133261"/>
                  </a:lnTo>
                  <a:close/>
                </a:path>
                <a:path w="1367155" h="542289">
                  <a:moveTo>
                    <a:pt x="1055585" y="125145"/>
                  </a:moveTo>
                  <a:lnTo>
                    <a:pt x="1053312" y="120396"/>
                  </a:lnTo>
                  <a:lnTo>
                    <a:pt x="1049934" y="121818"/>
                  </a:lnTo>
                  <a:lnTo>
                    <a:pt x="1046556" y="123240"/>
                  </a:lnTo>
                  <a:lnTo>
                    <a:pt x="1048385" y="128181"/>
                  </a:lnTo>
                  <a:lnTo>
                    <a:pt x="1055585" y="125145"/>
                  </a:lnTo>
                  <a:close/>
                </a:path>
                <a:path w="1367155" h="542289">
                  <a:moveTo>
                    <a:pt x="1074801" y="117043"/>
                  </a:moveTo>
                  <a:lnTo>
                    <a:pt x="1072540" y="112293"/>
                  </a:lnTo>
                  <a:lnTo>
                    <a:pt x="1069162" y="113715"/>
                  </a:lnTo>
                  <a:lnTo>
                    <a:pt x="1065784" y="115138"/>
                  </a:lnTo>
                  <a:lnTo>
                    <a:pt x="1067600" y="120091"/>
                  </a:lnTo>
                  <a:lnTo>
                    <a:pt x="1074801" y="117043"/>
                  </a:lnTo>
                  <a:close/>
                </a:path>
                <a:path w="1367155" h="542289">
                  <a:moveTo>
                    <a:pt x="1094028" y="108966"/>
                  </a:moveTo>
                  <a:lnTo>
                    <a:pt x="1091780" y="104203"/>
                  </a:lnTo>
                  <a:lnTo>
                    <a:pt x="1088390" y="105600"/>
                  </a:lnTo>
                  <a:lnTo>
                    <a:pt x="1085011" y="107022"/>
                  </a:lnTo>
                  <a:lnTo>
                    <a:pt x="1086815" y="111975"/>
                  </a:lnTo>
                  <a:lnTo>
                    <a:pt x="1090422" y="110451"/>
                  </a:lnTo>
                  <a:lnTo>
                    <a:pt x="1094028" y="108966"/>
                  </a:lnTo>
                  <a:close/>
                </a:path>
                <a:path w="1367155" h="542289">
                  <a:moveTo>
                    <a:pt x="1113307" y="101028"/>
                  </a:moveTo>
                  <a:lnTo>
                    <a:pt x="1111072" y="96253"/>
                  </a:lnTo>
                  <a:lnTo>
                    <a:pt x="1107681" y="97650"/>
                  </a:lnTo>
                  <a:lnTo>
                    <a:pt x="1104290" y="99047"/>
                  </a:lnTo>
                  <a:lnTo>
                    <a:pt x="1106081" y="104000"/>
                  </a:lnTo>
                  <a:lnTo>
                    <a:pt x="1113307" y="101028"/>
                  </a:lnTo>
                  <a:close/>
                </a:path>
                <a:path w="1367155" h="542289">
                  <a:moveTo>
                    <a:pt x="1132573" y="93091"/>
                  </a:moveTo>
                  <a:lnTo>
                    <a:pt x="1130363" y="88315"/>
                  </a:lnTo>
                  <a:lnTo>
                    <a:pt x="1126972" y="89712"/>
                  </a:lnTo>
                  <a:lnTo>
                    <a:pt x="1123581" y="91109"/>
                  </a:lnTo>
                  <a:lnTo>
                    <a:pt x="1125359" y="96075"/>
                  </a:lnTo>
                  <a:lnTo>
                    <a:pt x="1132573" y="93091"/>
                  </a:lnTo>
                  <a:close/>
                </a:path>
                <a:path w="1367155" h="542289">
                  <a:moveTo>
                    <a:pt x="1151877" y="85191"/>
                  </a:moveTo>
                  <a:lnTo>
                    <a:pt x="1149680" y="80403"/>
                  </a:lnTo>
                  <a:lnTo>
                    <a:pt x="1146276" y="81762"/>
                  </a:lnTo>
                  <a:lnTo>
                    <a:pt x="1142885" y="83159"/>
                  </a:lnTo>
                  <a:lnTo>
                    <a:pt x="1144638" y="88125"/>
                  </a:lnTo>
                  <a:lnTo>
                    <a:pt x="1148257" y="86639"/>
                  </a:lnTo>
                  <a:lnTo>
                    <a:pt x="1151877" y="85191"/>
                  </a:lnTo>
                  <a:close/>
                </a:path>
                <a:path w="1367155" h="542289">
                  <a:moveTo>
                    <a:pt x="1171244" y="77470"/>
                  </a:moveTo>
                  <a:lnTo>
                    <a:pt x="1169073" y="72669"/>
                  </a:lnTo>
                  <a:lnTo>
                    <a:pt x="1165656" y="74028"/>
                  </a:lnTo>
                  <a:lnTo>
                    <a:pt x="1162240" y="75387"/>
                  </a:lnTo>
                  <a:lnTo>
                    <a:pt x="1163993" y="80365"/>
                  </a:lnTo>
                  <a:lnTo>
                    <a:pt x="1171244" y="77470"/>
                  </a:lnTo>
                  <a:close/>
                </a:path>
                <a:path w="1367155" h="542289">
                  <a:moveTo>
                    <a:pt x="1190599" y="69748"/>
                  </a:moveTo>
                  <a:lnTo>
                    <a:pt x="1188440" y="64947"/>
                  </a:lnTo>
                  <a:lnTo>
                    <a:pt x="1185037" y="66306"/>
                  </a:lnTo>
                  <a:lnTo>
                    <a:pt x="1181620" y="67665"/>
                  </a:lnTo>
                  <a:lnTo>
                    <a:pt x="1183347" y="72644"/>
                  </a:lnTo>
                  <a:lnTo>
                    <a:pt x="1190599" y="69748"/>
                  </a:lnTo>
                  <a:close/>
                </a:path>
                <a:path w="1367155" h="542289">
                  <a:moveTo>
                    <a:pt x="1209979" y="62077"/>
                  </a:moveTo>
                  <a:lnTo>
                    <a:pt x="1207846" y="57251"/>
                  </a:lnTo>
                  <a:lnTo>
                    <a:pt x="1204417" y="58572"/>
                  </a:lnTo>
                  <a:lnTo>
                    <a:pt x="1201000" y="59931"/>
                  </a:lnTo>
                  <a:lnTo>
                    <a:pt x="1202702" y="64922"/>
                  </a:lnTo>
                  <a:lnTo>
                    <a:pt x="1206334" y="63474"/>
                  </a:lnTo>
                  <a:lnTo>
                    <a:pt x="1209979" y="62077"/>
                  </a:lnTo>
                  <a:close/>
                </a:path>
                <a:path w="1367155" h="542289">
                  <a:moveTo>
                    <a:pt x="1229448" y="54622"/>
                  </a:moveTo>
                  <a:lnTo>
                    <a:pt x="1227340" y="49796"/>
                  </a:lnTo>
                  <a:lnTo>
                    <a:pt x="1223911" y="51104"/>
                  </a:lnTo>
                  <a:lnTo>
                    <a:pt x="1220482" y="52412"/>
                  </a:lnTo>
                  <a:lnTo>
                    <a:pt x="1222159" y="57416"/>
                  </a:lnTo>
                  <a:lnTo>
                    <a:pt x="1229448" y="54622"/>
                  </a:lnTo>
                  <a:close/>
                </a:path>
                <a:path w="1367155" h="542289">
                  <a:moveTo>
                    <a:pt x="1248918" y="47155"/>
                  </a:moveTo>
                  <a:lnTo>
                    <a:pt x="1246835" y="42329"/>
                  </a:lnTo>
                  <a:lnTo>
                    <a:pt x="1243406" y="43637"/>
                  </a:lnTo>
                  <a:lnTo>
                    <a:pt x="1239977" y="44945"/>
                  </a:lnTo>
                  <a:lnTo>
                    <a:pt x="1241628" y="49949"/>
                  </a:lnTo>
                  <a:lnTo>
                    <a:pt x="1248918" y="47155"/>
                  </a:lnTo>
                  <a:close/>
                </a:path>
                <a:path w="1367155" h="542289">
                  <a:moveTo>
                    <a:pt x="1268412" y="39776"/>
                  </a:moveTo>
                  <a:lnTo>
                    <a:pt x="1266355" y="34925"/>
                  </a:lnTo>
                  <a:lnTo>
                    <a:pt x="1262900" y="36182"/>
                  </a:lnTo>
                  <a:lnTo>
                    <a:pt x="1259459" y="37477"/>
                  </a:lnTo>
                  <a:lnTo>
                    <a:pt x="1261084" y="42481"/>
                  </a:lnTo>
                  <a:lnTo>
                    <a:pt x="1264742" y="41109"/>
                  </a:lnTo>
                  <a:lnTo>
                    <a:pt x="1268412" y="39776"/>
                  </a:lnTo>
                  <a:close/>
                </a:path>
                <a:path w="1367155" h="542289">
                  <a:moveTo>
                    <a:pt x="1287995" y="32639"/>
                  </a:moveTo>
                  <a:lnTo>
                    <a:pt x="1285963" y="27774"/>
                  </a:lnTo>
                  <a:lnTo>
                    <a:pt x="1282509" y="29032"/>
                  </a:lnTo>
                  <a:lnTo>
                    <a:pt x="1279055" y="30289"/>
                  </a:lnTo>
                  <a:lnTo>
                    <a:pt x="1280655" y="35306"/>
                  </a:lnTo>
                  <a:lnTo>
                    <a:pt x="1287995" y="32639"/>
                  </a:lnTo>
                  <a:close/>
                </a:path>
                <a:path w="1367155" h="542289">
                  <a:moveTo>
                    <a:pt x="1307566" y="25501"/>
                  </a:moveTo>
                  <a:lnTo>
                    <a:pt x="1305572" y="20624"/>
                  </a:lnTo>
                  <a:lnTo>
                    <a:pt x="1302118" y="21882"/>
                  </a:lnTo>
                  <a:lnTo>
                    <a:pt x="1298663" y="23139"/>
                  </a:lnTo>
                  <a:lnTo>
                    <a:pt x="1300238" y="28168"/>
                  </a:lnTo>
                  <a:lnTo>
                    <a:pt x="1307566" y="25501"/>
                  </a:lnTo>
                  <a:close/>
                </a:path>
                <a:path w="1367155" h="542289">
                  <a:moveTo>
                    <a:pt x="1327188" y="18465"/>
                  </a:moveTo>
                  <a:lnTo>
                    <a:pt x="1325219" y="13576"/>
                  </a:lnTo>
                  <a:lnTo>
                    <a:pt x="1321739" y="14770"/>
                  </a:lnTo>
                  <a:lnTo>
                    <a:pt x="1318272" y="15963"/>
                  </a:lnTo>
                  <a:lnTo>
                    <a:pt x="1319809" y="21005"/>
                  </a:lnTo>
                  <a:lnTo>
                    <a:pt x="1327188" y="18465"/>
                  </a:lnTo>
                  <a:close/>
                </a:path>
                <a:path w="1367155" h="542289">
                  <a:moveTo>
                    <a:pt x="1346898" y="11696"/>
                  </a:moveTo>
                  <a:lnTo>
                    <a:pt x="1344968" y="6794"/>
                  </a:lnTo>
                  <a:lnTo>
                    <a:pt x="1341488" y="7988"/>
                  </a:lnTo>
                  <a:lnTo>
                    <a:pt x="1338008" y="9182"/>
                  </a:lnTo>
                  <a:lnTo>
                    <a:pt x="1339519" y="14236"/>
                  </a:lnTo>
                  <a:lnTo>
                    <a:pt x="1346898" y="11696"/>
                  </a:lnTo>
                  <a:close/>
                </a:path>
                <a:path w="1367155" h="542289">
                  <a:moveTo>
                    <a:pt x="1366596" y="4914"/>
                  </a:moveTo>
                  <a:lnTo>
                    <a:pt x="1364703" y="0"/>
                  </a:lnTo>
                  <a:lnTo>
                    <a:pt x="1361224" y="1193"/>
                  </a:lnTo>
                  <a:lnTo>
                    <a:pt x="1357744" y="2387"/>
                  </a:lnTo>
                  <a:lnTo>
                    <a:pt x="1359217" y="7442"/>
                  </a:lnTo>
                  <a:lnTo>
                    <a:pt x="1366596" y="491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200831" y="3104032"/>
              <a:ext cx="476250" cy="110489"/>
            </a:xfrm>
            <a:custGeom>
              <a:avLst/>
              <a:gdLst/>
              <a:ahLst/>
              <a:cxnLst/>
              <a:rect l="l" t="t" r="r" b="b"/>
              <a:pathLst>
                <a:path w="476250" h="110489">
                  <a:moveTo>
                    <a:pt x="8851" y="107353"/>
                  </a:moveTo>
                  <a:lnTo>
                    <a:pt x="6959" y="102438"/>
                  </a:lnTo>
                  <a:lnTo>
                    <a:pt x="3479" y="103632"/>
                  </a:lnTo>
                  <a:lnTo>
                    <a:pt x="0" y="104825"/>
                  </a:lnTo>
                  <a:lnTo>
                    <a:pt x="1473" y="109880"/>
                  </a:lnTo>
                  <a:lnTo>
                    <a:pt x="8851" y="107353"/>
                  </a:lnTo>
                  <a:close/>
                </a:path>
                <a:path w="476250" h="110489">
                  <a:moveTo>
                    <a:pt x="28625" y="100749"/>
                  </a:moveTo>
                  <a:lnTo>
                    <a:pt x="26746" y="95821"/>
                  </a:lnTo>
                  <a:lnTo>
                    <a:pt x="23253" y="96939"/>
                  </a:lnTo>
                  <a:lnTo>
                    <a:pt x="19761" y="98056"/>
                  </a:lnTo>
                  <a:lnTo>
                    <a:pt x="21183" y="103124"/>
                  </a:lnTo>
                  <a:lnTo>
                    <a:pt x="28625" y="100749"/>
                  </a:lnTo>
                  <a:close/>
                </a:path>
                <a:path w="476250" h="110489">
                  <a:moveTo>
                    <a:pt x="48475" y="94399"/>
                  </a:moveTo>
                  <a:lnTo>
                    <a:pt x="46634" y="89458"/>
                  </a:lnTo>
                  <a:lnTo>
                    <a:pt x="43141" y="90576"/>
                  </a:lnTo>
                  <a:lnTo>
                    <a:pt x="39649" y="91694"/>
                  </a:lnTo>
                  <a:lnTo>
                    <a:pt x="41033" y="96774"/>
                  </a:lnTo>
                  <a:lnTo>
                    <a:pt x="48475" y="94399"/>
                  </a:lnTo>
                  <a:close/>
                </a:path>
                <a:path w="476250" h="110489">
                  <a:moveTo>
                    <a:pt x="68326" y="88049"/>
                  </a:moveTo>
                  <a:lnTo>
                    <a:pt x="66535" y="83096"/>
                  </a:lnTo>
                  <a:lnTo>
                    <a:pt x="63030" y="84213"/>
                  </a:lnTo>
                  <a:lnTo>
                    <a:pt x="59524" y="85331"/>
                  </a:lnTo>
                  <a:lnTo>
                    <a:pt x="60883" y="90424"/>
                  </a:lnTo>
                  <a:lnTo>
                    <a:pt x="68326" y="88049"/>
                  </a:lnTo>
                  <a:close/>
                </a:path>
                <a:path w="476250" h="110489">
                  <a:moveTo>
                    <a:pt x="88239" y="81953"/>
                  </a:moveTo>
                  <a:lnTo>
                    <a:pt x="86499" y="76974"/>
                  </a:lnTo>
                  <a:lnTo>
                    <a:pt x="82969" y="78016"/>
                  </a:lnTo>
                  <a:lnTo>
                    <a:pt x="79438" y="79057"/>
                  </a:lnTo>
                  <a:lnTo>
                    <a:pt x="80759" y="84150"/>
                  </a:lnTo>
                  <a:lnTo>
                    <a:pt x="88239" y="81953"/>
                  </a:lnTo>
                  <a:close/>
                </a:path>
                <a:path w="476250" h="110489">
                  <a:moveTo>
                    <a:pt x="108229" y="76060"/>
                  </a:moveTo>
                  <a:lnTo>
                    <a:pt x="106527" y="71069"/>
                  </a:lnTo>
                  <a:lnTo>
                    <a:pt x="102997" y="72110"/>
                  </a:lnTo>
                  <a:lnTo>
                    <a:pt x="99466" y="73152"/>
                  </a:lnTo>
                  <a:lnTo>
                    <a:pt x="100736" y="78257"/>
                  </a:lnTo>
                  <a:lnTo>
                    <a:pt x="108229" y="76060"/>
                  </a:lnTo>
                  <a:close/>
                </a:path>
                <a:path w="476250" h="110489">
                  <a:moveTo>
                    <a:pt x="128206" y="70180"/>
                  </a:moveTo>
                  <a:lnTo>
                    <a:pt x="126542" y="65176"/>
                  </a:lnTo>
                  <a:lnTo>
                    <a:pt x="123024" y="66217"/>
                  </a:lnTo>
                  <a:lnTo>
                    <a:pt x="119494" y="67259"/>
                  </a:lnTo>
                  <a:lnTo>
                    <a:pt x="120726" y="72377"/>
                  </a:lnTo>
                  <a:lnTo>
                    <a:pt x="128206" y="70180"/>
                  </a:lnTo>
                  <a:close/>
                </a:path>
                <a:path w="476250" h="110489">
                  <a:moveTo>
                    <a:pt x="148297" y="64668"/>
                  </a:moveTo>
                  <a:lnTo>
                    <a:pt x="146685" y="59651"/>
                  </a:lnTo>
                  <a:lnTo>
                    <a:pt x="143129" y="60591"/>
                  </a:lnTo>
                  <a:lnTo>
                    <a:pt x="139573" y="61531"/>
                  </a:lnTo>
                  <a:lnTo>
                    <a:pt x="140754" y="66675"/>
                  </a:lnTo>
                  <a:lnTo>
                    <a:pt x="148297" y="64668"/>
                  </a:lnTo>
                  <a:close/>
                </a:path>
                <a:path w="476250" h="110489">
                  <a:moveTo>
                    <a:pt x="168427" y="59309"/>
                  </a:moveTo>
                  <a:lnTo>
                    <a:pt x="166865" y="54279"/>
                  </a:lnTo>
                  <a:lnTo>
                    <a:pt x="163309" y="55219"/>
                  </a:lnTo>
                  <a:lnTo>
                    <a:pt x="159753" y="56159"/>
                  </a:lnTo>
                  <a:lnTo>
                    <a:pt x="160883" y="61315"/>
                  </a:lnTo>
                  <a:lnTo>
                    <a:pt x="168427" y="59309"/>
                  </a:lnTo>
                  <a:close/>
                </a:path>
                <a:path w="476250" h="110489">
                  <a:moveTo>
                    <a:pt x="188556" y="53949"/>
                  </a:moveTo>
                  <a:lnTo>
                    <a:pt x="187045" y="48907"/>
                  </a:lnTo>
                  <a:lnTo>
                    <a:pt x="183489" y="49847"/>
                  </a:lnTo>
                  <a:lnTo>
                    <a:pt x="179933" y="50787"/>
                  </a:lnTo>
                  <a:lnTo>
                    <a:pt x="181013" y="55956"/>
                  </a:lnTo>
                  <a:lnTo>
                    <a:pt x="188556" y="53949"/>
                  </a:lnTo>
                  <a:close/>
                </a:path>
                <a:path w="476250" h="110489">
                  <a:moveTo>
                    <a:pt x="208826" y="49085"/>
                  </a:moveTo>
                  <a:lnTo>
                    <a:pt x="207365" y="44030"/>
                  </a:lnTo>
                  <a:lnTo>
                    <a:pt x="203784" y="44869"/>
                  </a:lnTo>
                  <a:lnTo>
                    <a:pt x="200202" y="45707"/>
                  </a:lnTo>
                  <a:lnTo>
                    <a:pt x="201231" y="50876"/>
                  </a:lnTo>
                  <a:lnTo>
                    <a:pt x="208826" y="49085"/>
                  </a:lnTo>
                  <a:close/>
                </a:path>
                <a:path w="476250" h="110489">
                  <a:moveTo>
                    <a:pt x="229095" y="44310"/>
                  </a:moveTo>
                  <a:lnTo>
                    <a:pt x="227685" y="39243"/>
                  </a:lnTo>
                  <a:lnTo>
                    <a:pt x="224104" y="40081"/>
                  </a:lnTo>
                  <a:lnTo>
                    <a:pt x="220522" y="40919"/>
                  </a:lnTo>
                  <a:lnTo>
                    <a:pt x="221500" y="46101"/>
                  </a:lnTo>
                  <a:lnTo>
                    <a:pt x="229095" y="44310"/>
                  </a:lnTo>
                  <a:close/>
                </a:path>
                <a:path w="476250" h="110489">
                  <a:moveTo>
                    <a:pt x="249377" y="39535"/>
                  </a:moveTo>
                  <a:lnTo>
                    <a:pt x="248018" y="34455"/>
                  </a:lnTo>
                  <a:lnTo>
                    <a:pt x="244436" y="35293"/>
                  </a:lnTo>
                  <a:lnTo>
                    <a:pt x="240855" y="36131"/>
                  </a:lnTo>
                  <a:lnTo>
                    <a:pt x="241782" y="41325"/>
                  </a:lnTo>
                  <a:lnTo>
                    <a:pt x="249377" y="39535"/>
                  </a:lnTo>
                  <a:close/>
                </a:path>
                <a:path w="476250" h="110489">
                  <a:moveTo>
                    <a:pt x="269786" y="35407"/>
                  </a:moveTo>
                  <a:lnTo>
                    <a:pt x="268490" y="30302"/>
                  </a:lnTo>
                  <a:lnTo>
                    <a:pt x="264883" y="31038"/>
                  </a:lnTo>
                  <a:lnTo>
                    <a:pt x="261277" y="31775"/>
                  </a:lnTo>
                  <a:lnTo>
                    <a:pt x="262140" y="36969"/>
                  </a:lnTo>
                  <a:lnTo>
                    <a:pt x="269786" y="35407"/>
                  </a:lnTo>
                  <a:close/>
                </a:path>
                <a:path w="476250" h="110489">
                  <a:moveTo>
                    <a:pt x="290195" y="31254"/>
                  </a:moveTo>
                  <a:lnTo>
                    <a:pt x="288963" y="26136"/>
                  </a:lnTo>
                  <a:lnTo>
                    <a:pt x="285356" y="26873"/>
                  </a:lnTo>
                  <a:lnTo>
                    <a:pt x="281749" y="27609"/>
                  </a:lnTo>
                  <a:lnTo>
                    <a:pt x="282549" y="32816"/>
                  </a:lnTo>
                  <a:lnTo>
                    <a:pt x="290195" y="31254"/>
                  </a:lnTo>
                  <a:close/>
                </a:path>
                <a:path w="476250" h="110489">
                  <a:moveTo>
                    <a:pt x="310642" y="27254"/>
                  </a:moveTo>
                  <a:lnTo>
                    <a:pt x="309448" y="22123"/>
                  </a:lnTo>
                  <a:lnTo>
                    <a:pt x="305828" y="22733"/>
                  </a:lnTo>
                  <a:lnTo>
                    <a:pt x="302221" y="23418"/>
                  </a:lnTo>
                  <a:lnTo>
                    <a:pt x="302958" y="28638"/>
                  </a:lnTo>
                  <a:lnTo>
                    <a:pt x="306793" y="27901"/>
                  </a:lnTo>
                  <a:lnTo>
                    <a:pt x="310642" y="27254"/>
                  </a:lnTo>
                  <a:close/>
                </a:path>
                <a:path w="476250" h="110489">
                  <a:moveTo>
                    <a:pt x="331165" y="23774"/>
                  </a:moveTo>
                  <a:lnTo>
                    <a:pt x="330034" y="18630"/>
                  </a:lnTo>
                  <a:lnTo>
                    <a:pt x="326415" y="19240"/>
                  </a:lnTo>
                  <a:lnTo>
                    <a:pt x="322795" y="19850"/>
                  </a:lnTo>
                  <a:lnTo>
                    <a:pt x="323469" y="25082"/>
                  </a:lnTo>
                  <a:lnTo>
                    <a:pt x="331165" y="23774"/>
                  </a:lnTo>
                  <a:close/>
                </a:path>
                <a:path w="476250" h="110489">
                  <a:moveTo>
                    <a:pt x="351701" y="20294"/>
                  </a:moveTo>
                  <a:lnTo>
                    <a:pt x="350634" y="15138"/>
                  </a:lnTo>
                  <a:lnTo>
                    <a:pt x="347014" y="15748"/>
                  </a:lnTo>
                  <a:lnTo>
                    <a:pt x="343395" y="16357"/>
                  </a:lnTo>
                  <a:lnTo>
                    <a:pt x="344004" y="21590"/>
                  </a:lnTo>
                  <a:lnTo>
                    <a:pt x="351701" y="20294"/>
                  </a:lnTo>
                  <a:close/>
                </a:path>
                <a:path w="476250" h="110489">
                  <a:moveTo>
                    <a:pt x="372275" y="17106"/>
                  </a:moveTo>
                  <a:lnTo>
                    <a:pt x="371284" y="11938"/>
                  </a:lnTo>
                  <a:lnTo>
                    <a:pt x="367639" y="12420"/>
                  </a:lnTo>
                  <a:lnTo>
                    <a:pt x="363994" y="12903"/>
                  </a:lnTo>
                  <a:lnTo>
                    <a:pt x="364553" y="18148"/>
                  </a:lnTo>
                  <a:lnTo>
                    <a:pt x="372275" y="17106"/>
                  </a:lnTo>
                  <a:close/>
                </a:path>
                <a:path w="476250" h="110489">
                  <a:moveTo>
                    <a:pt x="392912" y="14338"/>
                  </a:moveTo>
                  <a:lnTo>
                    <a:pt x="391985" y="9156"/>
                  </a:lnTo>
                  <a:lnTo>
                    <a:pt x="388340" y="9639"/>
                  </a:lnTo>
                  <a:lnTo>
                    <a:pt x="384695" y="10121"/>
                  </a:lnTo>
                  <a:lnTo>
                    <a:pt x="385191" y="15367"/>
                  </a:lnTo>
                  <a:lnTo>
                    <a:pt x="392912" y="14338"/>
                  </a:lnTo>
                  <a:close/>
                </a:path>
                <a:path w="476250" h="110489">
                  <a:moveTo>
                    <a:pt x="413550" y="11582"/>
                  </a:moveTo>
                  <a:lnTo>
                    <a:pt x="412686" y="6388"/>
                  </a:lnTo>
                  <a:lnTo>
                    <a:pt x="409041" y="6870"/>
                  </a:lnTo>
                  <a:lnTo>
                    <a:pt x="405396" y="7353"/>
                  </a:lnTo>
                  <a:lnTo>
                    <a:pt x="405815" y="12611"/>
                  </a:lnTo>
                  <a:lnTo>
                    <a:pt x="413550" y="11582"/>
                  </a:lnTo>
                  <a:close/>
                </a:path>
                <a:path w="476250" h="110489">
                  <a:moveTo>
                    <a:pt x="434251" y="9245"/>
                  </a:moveTo>
                  <a:lnTo>
                    <a:pt x="433451" y="4038"/>
                  </a:lnTo>
                  <a:lnTo>
                    <a:pt x="429793" y="4394"/>
                  </a:lnTo>
                  <a:lnTo>
                    <a:pt x="426135" y="4749"/>
                  </a:lnTo>
                  <a:lnTo>
                    <a:pt x="426491" y="10007"/>
                  </a:lnTo>
                  <a:lnTo>
                    <a:pt x="434251" y="9245"/>
                  </a:lnTo>
                  <a:close/>
                </a:path>
                <a:path w="476250" h="110489">
                  <a:moveTo>
                    <a:pt x="454977" y="7239"/>
                  </a:moveTo>
                  <a:lnTo>
                    <a:pt x="454240" y="2019"/>
                  </a:lnTo>
                  <a:lnTo>
                    <a:pt x="450583" y="2374"/>
                  </a:lnTo>
                  <a:lnTo>
                    <a:pt x="446925" y="2730"/>
                  </a:lnTo>
                  <a:lnTo>
                    <a:pt x="447217" y="7988"/>
                  </a:lnTo>
                  <a:lnTo>
                    <a:pt x="454977" y="7239"/>
                  </a:lnTo>
                  <a:close/>
                </a:path>
                <a:path w="476250" h="110489">
                  <a:moveTo>
                    <a:pt x="475691" y="5219"/>
                  </a:moveTo>
                  <a:lnTo>
                    <a:pt x="475030" y="0"/>
                  </a:lnTo>
                  <a:lnTo>
                    <a:pt x="471373" y="355"/>
                  </a:lnTo>
                  <a:lnTo>
                    <a:pt x="467715" y="711"/>
                  </a:lnTo>
                  <a:lnTo>
                    <a:pt x="467931" y="5981"/>
                  </a:lnTo>
                  <a:lnTo>
                    <a:pt x="475691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689372" y="3103718"/>
              <a:ext cx="237490" cy="0"/>
            </a:xfrm>
            <a:custGeom>
              <a:avLst/>
              <a:gdLst/>
              <a:ahLst/>
              <a:cxnLst/>
              <a:rect l="l" t="t" r="r" b="b"/>
              <a:pathLst>
                <a:path w="237489" h="0">
                  <a:moveTo>
                    <a:pt x="0" y="0"/>
                  </a:moveTo>
                  <a:lnTo>
                    <a:pt x="236956" y="0"/>
                  </a:lnTo>
                </a:path>
              </a:pathLst>
            </a:custGeom>
            <a:ln w="1005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939108" y="3104806"/>
              <a:ext cx="1338580" cy="573405"/>
            </a:xfrm>
            <a:custGeom>
              <a:avLst/>
              <a:gdLst/>
              <a:ahLst/>
              <a:cxnLst/>
              <a:rect l="l" t="t" r="r" b="b"/>
              <a:pathLst>
                <a:path w="1338579" h="573404">
                  <a:moveTo>
                    <a:pt x="8001" y="723"/>
                  </a:moveTo>
                  <a:lnTo>
                    <a:pt x="4343" y="355"/>
                  </a:lnTo>
                  <a:lnTo>
                    <a:pt x="685" y="0"/>
                  </a:lnTo>
                  <a:lnTo>
                    <a:pt x="0" y="5219"/>
                  </a:lnTo>
                  <a:lnTo>
                    <a:pt x="7759" y="5981"/>
                  </a:lnTo>
                  <a:lnTo>
                    <a:pt x="8001" y="723"/>
                  </a:lnTo>
                  <a:close/>
                </a:path>
                <a:path w="1338579" h="573404">
                  <a:moveTo>
                    <a:pt x="28790" y="2781"/>
                  </a:moveTo>
                  <a:lnTo>
                    <a:pt x="25133" y="2413"/>
                  </a:lnTo>
                  <a:lnTo>
                    <a:pt x="21475" y="2044"/>
                  </a:lnTo>
                  <a:lnTo>
                    <a:pt x="20713" y="7264"/>
                  </a:lnTo>
                  <a:lnTo>
                    <a:pt x="28473" y="8026"/>
                  </a:lnTo>
                  <a:lnTo>
                    <a:pt x="28790" y="2781"/>
                  </a:lnTo>
                  <a:close/>
                </a:path>
                <a:path w="1338579" h="573404">
                  <a:moveTo>
                    <a:pt x="49593" y="4838"/>
                  </a:moveTo>
                  <a:lnTo>
                    <a:pt x="45935" y="4470"/>
                  </a:lnTo>
                  <a:lnTo>
                    <a:pt x="42278" y="4114"/>
                  </a:lnTo>
                  <a:lnTo>
                    <a:pt x="41452" y="9309"/>
                  </a:lnTo>
                  <a:lnTo>
                    <a:pt x="49212" y="10083"/>
                  </a:lnTo>
                  <a:lnTo>
                    <a:pt x="49593" y="4838"/>
                  </a:lnTo>
                  <a:close/>
                </a:path>
                <a:path w="1338579" h="573404">
                  <a:moveTo>
                    <a:pt x="70294" y="7632"/>
                  </a:moveTo>
                  <a:lnTo>
                    <a:pt x="66649" y="7124"/>
                  </a:lnTo>
                  <a:lnTo>
                    <a:pt x="63004" y="6616"/>
                  </a:lnTo>
                  <a:lnTo>
                    <a:pt x="62115" y="11811"/>
                  </a:lnTo>
                  <a:lnTo>
                    <a:pt x="69850" y="12877"/>
                  </a:lnTo>
                  <a:lnTo>
                    <a:pt x="70294" y="7632"/>
                  </a:lnTo>
                  <a:close/>
                </a:path>
                <a:path w="1338579" h="573404">
                  <a:moveTo>
                    <a:pt x="90982" y="10502"/>
                  </a:moveTo>
                  <a:lnTo>
                    <a:pt x="87337" y="9994"/>
                  </a:lnTo>
                  <a:lnTo>
                    <a:pt x="83693" y="9486"/>
                  </a:lnTo>
                  <a:lnTo>
                    <a:pt x="82740" y="14668"/>
                  </a:lnTo>
                  <a:lnTo>
                    <a:pt x="90462" y="15748"/>
                  </a:lnTo>
                  <a:lnTo>
                    <a:pt x="90982" y="10502"/>
                  </a:lnTo>
                  <a:close/>
                </a:path>
                <a:path w="1338579" h="573404">
                  <a:moveTo>
                    <a:pt x="111671" y="13385"/>
                  </a:moveTo>
                  <a:lnTo>
                    <a:pt x="108026" y="12877"/>
                  </a:lnTo>
                  <a:lnTo>
                    <a:pt x="104381" y="12369"/>
                  </a:lnTo>
                  <a:lnTo>
                    <a:pt x="103365" y="17538"/>
                  </a:lnTo>
                  <a:lnTo>
                    <a:pt x="111086" y="18618"/>
                  </a:lnTo>
                  <a:lnTo>
                    <a:pt x="111671" y="13385"/>
                  </a:lnTo>
                  <a:close/>
                </a:path>
                <a:path w="1338579" h="573404">
                  <a:moveTo>
                    <a:pt x="132270" y="16852"/>
                  </a:moveTo>
                  <a:lnTo>
                    <a:pt x="128651" y="16205"/>
                  </a:lnTo>
                  <a:lnTo>
                    <a:pt x="125031" y="15557"/>
                  </a:lnTo>
                  <a:lnTo>
                    <a:pt x="123952" y="20713"/>
                  </a:lnTo>
                  <a:lnTo>
                    <a:pt x="131622" y="22085"/>
                  </a:lnTo>
                  <a:lnTo>
                    <a:pt x="132270" y="16852"/>
                  </a:lnTo>
                  <a:close/>
                </a:path>
                <a:path w="1338579" h="573404">
                  <a:moveTo>
                    <a:pt x="152831" y="20535"/>
                  </a:moveTo>
                  <a:lnTo>
                    <a:pt x="149212" y="19888"/>
                  </a:lnTo>
                  <a:lnTo>
                    <a:pt x="145592" y="19240"/>
                  </a:lnTo>
                  <a:lnTo>
                    <a:pt x="144449" y="24384"/>
                  </a:lnTo>
                  <a:lnTo>
                    <a:pt x="152133" y="25755"/>
                  </a:lnTo>
                  <a:lnTo>
                    <a:pt x="152831" y="20535"/>
                  </a:lnTo>
                  <a:close/>
                </a:path>
                <a:path w="1338579" h="573404">
                  <a:moveTo>
                    <a:pt x="173393" y="24218"/>
                  </a:moveTo>
                  <a:lnTo>
                    <a:pt x="169773" y="23571"/>
                  </a:lnTo>
                  <a:lnTo>
                    <a:pt x="166154" y="22923"/>
                  </a:lnTo>
                  <a:lnTo>
                    <a:pt x="164947" y="28054"/>
                  </a:lnTo>
                  <a:lnTo>
                    <a:pt x="172631" y="29425"/>
                  </a:lnTo>
                  <a:lnTo>
                    <a:pt x="173393" y="24218"/>
                  </a:lnTo>
                  <a:close/>
                </a:path>
                <a:path w="1338579" h="573404">
                  <a:moveTo>
                    <a:pt x="193878" y="28295"/>
                  </a:moveTo>
                  <a:lnTo>
                    <a:pt x="190284" y="27508"/>
                  </a:lnTo>
                  <a:lnTo>
                    <a:pt x="186690" y="26720"/>
                  </a:lnTo>
                  <a:lnTo>
                    <a:pt x="185432" y="31838"/>
                  </a:lnTo>
                  <a:lnTo>
                    <a:pt x="193052" y="33502"/>
                  </a:lnTo>
                  <a:lnTo>
                    <a:pt x="193878" y="28295"/>
                  </a:lnTo>
                  <a:close/>
                </a:path>
                <a:path w="1338579" h="573404">
                  <a:moveTo>
                    <a:pt x="214287" y="32766"/>
                  </a:moveTo>
                  <a:lnTo>
                    <a:pt x="210693" y="31978"/>
                  </a:lnTo>
                  <a:lnTo>
                    <a:pt x="207098" y="31191"/>
                  </a:lnTo>
                  <a:lnTo>
                    <a:pt x="205778" y="36296"/>
                  </a:lnTo>
                  <a:lnTo>
                    <a:pt x="213398" y="37960"/>
                  </a:lnTo>
                  <a:lnTo>
                    <a:pt x="214287" y="32766"/>
                  </a:lnTo>
                  <a:close/>
                </a:path>
                <a:path w="1338579" h="573404">
                  <a:moveTo>
                    <a:pt x="234696" y="37211"/>
                  </a:moveTo>
                  <a:lnTo>
                    <a:pt x="231101" y="36423"/>
                  </a:lnTo>
                  <a:lnTo>
                    <a:pt x="227507" y="35636"/>
                  </a:lnTo>
                  <a:lnTo>
                    <a:pt x="226123" y="40728"/>
                  </a:lnTo>
                  <a:lnTo>
                    <a:pt x="233756" y="42392"/>
                  </a:lnTo>
                  <a:lnTo>
                    <a:pt x="234696" y="37211"/>
                  </a:lnTo>
                  <a:close/>
                </a:path>
                <a:path w="1338579" h="573404">
                  <a:moveTo>
                    <a:pt x="255054" y="41821"/>
                  </a:moveTo>
                  <a:lnTo>
                    <a:pt x="251498" y="40906"/>
                  </a:lnTo>
                  <a:lnTo>
                    <a:pt x="247916" y="40093"/>
                  </a:lnTo>
                  <a:lnTo>
                    <a:pt x="246468" y="45161"/>
                  </a:lnTo>
                  <a:lnTo>
                    <a:pt x="250278" y="46024"/>
                  </a:lnTo>
                  <a:lnTo>
                    <a:pt x="254050" y="47002"/>
                  </a:lnTo>
                  <a:lnTo>
                    <a:pt x="255054" y="41821"/>
                  </a:lnTo>
                  <a:close/>
                </a:path>
                <a:path w="1338579" h="573404">
                  <a:moveTo>
                    <a:pt x="275285" y="47028"/>
                  </a:moveTo>
                  <a:lnTo>
                    <a:pt x="271729" y="46113"/>
                  </a:lnTo>
                  <a:lnTo>
                    <a:pt x="268173" y="45199"/>
                  </a:lnTo>
                  <a:lnTo>
                    <a:pt x="266674" y="50253"/>
                  </a:lnTo>
                  <a:lnTo>
                    <a:pt x="274231" y="52197"/>
                  </a:lnTo>
                  <a:lnTo>
                    <a:pt x="275285" y="47028"/>
                  </a:lnTo>
                  <a:close/>
                </a:path>
                <a:path w="1338579" h="573404">
                  <a:moveTo>
                    <a:pt x="295503" y="52235"/>
                  </a:moveTo>
                  <a:lnTo>
                    <a:pt x="291947" y="51320"/>
                  </a:lnTo>
                  <a:lnTo>
                    <a:pt x="288391" y="50406"/>
                  </a:lnTo>
                  <a:lnTo>
                    <a:pt x="286842" y="55435"/>
                  </a:lnTo>
                  <a:lnTo>
                    <a:pt x="294398" y="57391"/>
                  </a:lnTo>
                  <a:lnTo>
                    <a:pt x="295503" y="52235"/>
                  </a:lnTo>
                  <a:close/>
                </a:path>
                <a:path w="1338579" h="573404">
                  <a:moveTo>
                    <a:pt x="315734" y="57442"/>
                  </a:moveTo>
                  <a:lnTo>
                    <a:pt x="312178" y="56527"/>
                  </a:lnTo>
                  <a:lnTo>
                    <a:pt x="308622" y="55613"/>
                  </a:lnTo>
                  <a:lnTo>
                    <a:pt x="307022" y="60629"/>
                  </a:lnTo>
                  <a:lnTo>
                    <a:pt x="314579" y="62572"/>
                  </a:lnTo>
                  <a:lnTo>
                    <a:pt x="315734" y="57442"/>
                  </a:lnTo>
                  <a:close/>
                </a:path>
                <a:path w="1338579" h="573404">
                  <a:moveTo>
                    <a:pt x="335800" y="63207"/>
                  </a:moveTo>
                  <a:lnTo>
                    <a:pt x="332282" y="62166"/>
                  </a:lnTo>
                  <a:lnTo>
                    <a:pt x="328752" y="61125"/>
                  </a:lnTo>
                  <a:lnTo>
                    <a:pt x="327101" y="66128"/>
                  </a:lnTo>
                  <a:lnTo>
                    <a:pt x="334594" y="68338"/>
                  </a:lnTo>
                  <a:lnTo>
                    <a:pt x="335800" y="63207"/>
                  </a:lnTo>
                  <a:close/>
                </a:path>
                <a:path w="1338579" h="573404">
                  <a:moveTo>
                    <a:pt x="355828" y="69126"/>
                  </a:moveTo>
                  <a:lnTo>
                    <a:pt x="352310" y="68084"/>
                  </a:lnTo>
                  <a:lnTo>
                    <a:pt x="348792" y="67043"/>
                  </a:lnTo>
                  <a:lnTo>
                    <a:pt x="347091" y="72021"/>
                  </a:lnTo>
                  <a:lnTo>
                    <a:pt x="354571" y="74244"/>
                  </a:lnTo>
                  <a:lnTo>
                    <a:pt x="355828" y="69126"/>
                  </a:lnTo>
                  <a:close/>
                </a:path>
                <a:path w="1338579" h="573404">
                  <a:moveTo>
                    <a:pt x="375856" y="75057"/>
                  </a:moveTo>
                  <a:lnTo>
                    <a:pt x="372338" y="74015"/>
                  </a:lnTo>
                  <a:lnTo>
                    <a:pt x="368820" y="72974"/>
                  </a:lnTo>
                  <a:lnTo>
                    <a:pt x="367068" y="77939"/>
                  </a:lnTo>
                  <a:lnTo>
                    <a:pt x="374548" y="80162"/>
                  </a:lnTo>
                  <a:lnTo>
                    <a:pt x="375856" y="75057"/>
                  </a:lnTo>
                  <a:close/>
                </a:path>
                <a:path w="1338579" h="573404">
                  <a:moveTo>
                    <a:pt x="395833" y="81140"/>
                  </a:moveTo>
                  <a:lnTo>
                    <a:pt x="392353" y="79984"/>
                  </a:lnTo>
                  <a:lnTo>
                    <a:pt x="388848" y="78879"/>
                  </a:lnTo>
                  <a:lnTo>
                    <a:pt x="387045" y="83832"/>
                  </a:lnTo>
                  <a:lnTo>
                    <a:pt x="390766" y="85001"/>
                  </a:lnTo>
                  <a:lnTo>
                    <a:pt x="394474" y="86233"/>
                  </a:lnTo>
                  <a:lnTo>
                    <a:pt x="395833" y="81140"/>
                  </a:lnTo>
                  <a:close/>
                </a:path>
                <a:path w="1338579" h="573404">
                  <a:moveTo>
                    <a:pt x="415645" y="87757"/>
                  </a:moveTo>
                  <a:lnTo>
                    <a:pt x="412165" y="86588"/>
                  </a:lnTo>
                  <a:lnTo>
                    <a:pt x="408673" y="85432"/>
                  </a:lnTo>
                  <a:lnTo>
                    <a:pt x="406831" y="90360"/>
                  </a:lnTo>
                  <a:lnTo>
                    <a:pt x="414235" y="92824"/>
                  </a:lnTo>
                  <a:lnTo>
                    <a:pt x="415645" y="87757"/>
                  </a:lnTo>
                  <a:close/>
                </a:path>
                <a:path w="1338579" h="573404">
                  <a:moveTo>
                    <a:pt x="435444" y="94361"/>
                  </a:moveTo>
                  <a:lnTo>
                    <a:pt x="431965" y="93192"/>
                  </a:lnTo>
                  <a:lnTo>
                    <a:pt x="428485" y="92024"/>
                  </a:lnTo>
                  <a:lnTo>
                    <a:pt x="426593" y="96951"/>
                  </a:lnTo>
                  <a:lnTo>
                    <a:pt x="433997" y="99415"/>
                  </a:lnTo>
                  <a:lnTo>
                    <a:pt x="435444" y="94361"/>
                  </a:lnTo>
                  <a:close/>
                </a:path>
                <a:path w="1338579" h="573404">
                  <a:moveTo>
                    <a:pt x="455256" y="100977"/>
                  </a:moveTo>
                  <a:lnTo>
                    <a:pt x="451777" y="99809"/>
                  </a:lnTo>
                  <a:lnTo>
                    <a:pt x="448297" y="98640"/>
                  </a:lnTo>
                  <a:lnTo>
                    <a:pt x="446354" y="103543"/>
                  </a:lnTo>
                  <a:lnTo>
                    <a:pt x="453758" y="106019"/>
                  </a:lnTo>
                  <a:lnTo>
                    <a:pt x="455256" y="100977"/>
                  </a:lnTo>
                  <a:close/>
                </a:path>
                <a:path w="1338579" h="573404">
                  <a:moveTo>
                    <a:pt x="474941" y="107937"/>
                  </a:moveTo>
                  <a:lnTo>
                    <a:pt x="471500" y="106667"/>
                  </a:lnTo>
                  <a:lnTo>
                    <a:pt x="468058" y="105397"/>
                  </a:lnTo>
                  <a:lnTo>
                    <a:pt x="466077" y="110274"/>
                  </a:lnTo>
                  <a:lnTo>
                    <a:pt x="473392" y="112979"/>
                  </a:lnTo>
                  <a:lnTo>
                    <a:pt x="474941" y="107937"/>
                  </a:lnTo>
                  <a:close/>
                </a:path>
                <a:path w="1338579" h="573404">
                  <a:moveTo>
                    <a:pt x="494512" y="115201"/>
                  </a:moveTo>
                  <a:lnTo>
                    <a:pt x="491070" y="113919"/>
                  </a:lnTo>
                  <a:lnTo>
                    <a:pt x="487629" y="112649"/>
                  </a:lnTo>
                  <a:lnTo>
                    <a:pt x="485609" y="117513"/>
                  </a:lnTo>
                  <a:lnTo>
                    <a:pt x="492925" y="120218"/>
                  </a:lnTo>
                  <a:lnTo>
                    <a:pt x="494512" y="115201"/>
                  </a:lnTo>
                  <a:close/>
                </a:path>
                <a:path w="1338579" h="573404">
                  <a:moveTo>
                    <a:pt x="514096" y="122453"/>
                  </a:moveTo>
                  <a:lnTo>
                    <a:pt x="510654" y="121170"/>
                  </a:lnTo>
                  <a:lnTo>
                    <a:pt x="507212" y="119900"/>
                  </a:lnTo>
                  <a:lnTo>
                    <a:pt x="505142" y="124739"/>
                  </a:lnTo>
                  <a:lnTo>
                    <a:pt x="512470" y="127457"/>
                  </a:lnTo>
                  <a:lnTo>
                    <a:pt x="514096" y="122453"/>
                  </a:lnTo>
                  <a:close/>
                </a:path>
                <a:path w="1338579" h="573404">
                  <a:moveTo>
                    <a:pt x="533679" y="129705"/>
                  </a:moveTo>
                  <a:lnTo>
                    <a:pt x="530237" y="128422"/>
                  </a:lnTo>
                  <a:lnTo>
                    <a:pt x="526796" y="127152"/>
                  </a:lnTo>
                  <a:lnTo>
                    <a:pt x="524687" y="131978"/>
                  </a:lnTo>
                  <a:lnTo>
                    <a:pt x="532003" y="134696"/>
                  </a:lnTo>
                  <a:lnTo>
                    <a:pt x="533679" y="129705"/>
                  </a:lnTo>
                  <a:close/>
                </a:path>
                <a:path w="1338579" h="573404">
                  <a:moveTo>
                    <a:pt x="553085" y="137414"/>
                  </a:moveTo>
                  <a:lnTo>
                    <a:pt x="549681" y="136029"/>
                  </a:lnTo>
                  <a:lnTo>
                    <a:pt x="546277" y="134645"/>
                  </a:lnTo>
                  <a:lnTo>
                    <a:pt x="544144" y="139458"/>
                  </a:lnTo>
                  <a:lnTo>
                    <a:pt x="551370" y="142392"/>
                  </a:lnTo>
                  <a:lnTo>
                    <a:pt x="553085" y="137414"/>
                  </a:lnTo>
                  <a:close/>
                </a:path>
                <a:path w="1338579" h="573404">
                  <a:moveTo>
                    <a:pt x="572427" y="145275"/>
                  </a:moveTo>
                  <a:lnTo>
                    <a:pt x="569023" y="143891"/>
                  </a:lnTo>
                  <a:lnTo>
                    <a:pt x="565619" y="142506"/>
                  </a:lnTo>
                  <a:lnTo>
                    <a:pt x="563448" y="147307"/>
                  </a:lnTo>
                  <a:lnTo>
                    <a:pt x="570674" y="150241"/>
                  </a:lnTo>
                  <a:lnTo>
                    <a:pt x="572427" y="145275"/>
                  </a:lnTo>
                  <a:close/>
                </a:path>
                <a:path w="1338579" h="573404">
                  <a:moveTo>
                    <a:pt x="591769" y="153136"/>
                  </a:moveTo>
                  <a:lnTo>
                    <a:pt x="588365" y="151752"/>
                  </a:lnTo>
                  <a:lnTo>
                    <a:pt x="584962" y="150368"/>
                  </a:lnTo>
                  <a:lnTo>
                    <a:pt x="582752" y="155143"/>
                  </a:lnTo>
                  <a:lnTo>
                    <a:pt x="589978" y="158089"/>
                  </a:lnTo>
                  <a:lnTo>
                    <a:pt x="591769" y="153136"/>
                  </a:lnTo>
                  <a:close/>
                </a:path>
                <a:path w="1338579" h="573404">
                  <a:moveTo>
                    <a:pt x="611111" y="160985"/>
                  </a:moveTo>
                  <a:lnTo>
                    <a:pt x="607707" y="159600"/>
                  </a:lnTo>
                  <a:lnTo>
                    <a:pt x="604304" y="158216"/>
                  </a:lnTo>
                  <a:lnTo>
                    <a:pt x="602056" y="162979"/>
                  </a:lnTo>
                  <a:lnTo>
                    <a:pt x="609282" y="165925"/>
                  </a:lnTo>
                  <a:lnTo>
                    <a:pt x="611111" y="160985"/>
                  </a:lnTo>
                  <a:close/>
                </a:path>
                <a:path w="1338579" h="573404">
                  <a:moveTo>
                    <a:pt x="630262" y="169316"/>
                  </a:moveTo>
                  <a:lnTo>
                    <a:pt x="626897" y="167830"/>
                  </a:lnTo>
                  <a:lnTo>
                    <a:pt x="623531" y="166344"/>
                  </a:lnTo>
                  <a:lnTo>
                    <a:pt x="621245" y="171094"/>
                  </a:lnTo>
                  <a:lnTo>
                    <a:pt x="628396" y="174244"/>
                  </a:lnTo>
                  <a:lnTo>
                    <a:pt x="630262" y="169316"/>
                  </a:lnTo>
                  <a:close/>
                </a:path>
                <a:path w="1338579" h="573404">
                  <a:moveTo>
                    <a:pt x="649363" y="177736"/>
                  </a:moveTo>
                  <a:lnTo>
                    <a:pt x="645998" y="176250"/>
                  </a:lnTo>
                  <a:lnTo>
                    <a:pt x="642632" y="174764"/>
                  </a:lnTo>
                  <a:lnTo>
                    <a:pt x="640321" y="179501"/>
                  </a:lnTo>
                  <a:lnTo>
                    <a:pt x="647458" y="182651"/>
                  </a:lnTo>
                  <a:lnTo>
                    <a:pt x="649363" y="177736"/>
                  </a:lnTo>
                  <a:close/>
                </a:path>
                <a:path w="1338579" h="573404">
                  <a:moveTo>
                    <a:pt x="668464" y="186169"/>
                  </a:moveTo>
                  <a:lnTo>
                    <a:pt x="665099" y="184683"/>
                  </a:lnTo>
                  <a:lnTo>
                    <a:pt x="661733" y="183197"/>
                  </a:lnTo>
                  <a:lnTo>
                    <a:pt x="659384" y="187909"/>
                  </a:lnTo>
                  <a:lnTo>
                    <a:pt x="666521" y="191071"/>
                  </a:lnTo>
                  <a:lnTo>
                    <a:pt x="668464" y="186169"/>
                  </a:lnTo>
                  <a:close/>
                </a:path>
                <a:path w="1338579" h="573404">
                  <a:moveTo>
                    <a:pt x="687565" y="194589"/>
                  </a:moveTo>
                  <a:lnTo>
                    <a:pt x="684199" y="193103"/>
                  </a:lnTo>
                  <a:lnTo>
                    <a:pt x="680834" y="191617"/>
                  </a:lnTo>
                  <a:lnTo>
                    <a:pt x="678446" y="196316"/>
                  </a:lnTo>
                  <a:lnTo>
                    <a:pt x="685596" y="199466"/>
                  </a:lnTo>
                  <a:lnTo>
                    <a:pt x="687565" y="194589"/>
                  </a:lnTo>
                  <a:close/>
                </a:path>
                <a:path w="1338579" h="573404">
                  <a:moveTo>
                    <a:pt x="706475" y="203390"/>
                  </a:moveTo>
                  <a:lnTo>
                    <a:pt x="703160" y="201815"/>
                  </a:lnTo>
                  <a:lnTo>
                    <a:pt x="699846" y="200240"/>
                  </a:lnTo>
                  <a:lnTo>
                    <a:pt x="697420" y="204914"/>
                  </a:lnTo>
                  <a:lnTo>
                    <a:pt x="704481" y="208267"/>
                  </a:lnTo>
                  <a:lnTo>
                    <a:pt x="706475" y="203390"/>
                  </a:lnTo>
                  <a:close/>
                </a:path>
                <a:path w="1338579" h="573404">
                  <a:moveTo>
                    <a:pt x="725335" y="212344"/>
                  </a:moveTo>
                  <a:lnTo>
                    <a:pt x="722020" y="210769"/>
                  </a:lnTo>
                  <a:lnTo>
                    <a:pt x="718705" y="209194"/>
                  </a:lnTo>
                  <a:lnTo>
                    <a:pt x="716254" y="213855"/>
                  </a:lnTo>
                  <a:lnTo>
                    <a:pt x="723303" y="217208"/>
                  </a:lnTo>
                  <a:lnTo>
                    <a:pt x="725335" y="212344"/>
                  </a:lnTo>
                  <a:close/>
                </a:path>
                <a:path w="1338579" h="573404">
                  <a:moveTo>
                    <a:pt x="744194" y="221310"/>
                  </a:moveTo>
                  <a:lnTo>
                    <a:pt x="740879" y="219735"/>
                  </a:lnTo>
                  <a:lnTo>
                    <a:pt x="737565" y="218160"/>
                  </a:lnTo>
                  <a:lnTo>
                    <a:pt x="735088" y="222808"/>
                  </a:lnTo>
                  <a:lnTo>
                    <a:pt x="742137" y="226161"/>
                  </a:lnTo>
                  <a:lnTo>
                    <a:pt x="744194" y="221310"/>
                  </a:lnTo>
                  <a:close/>
                </a:path>
                <a:path w="1338579" h="573404">
                  <a:moveTo>
                    <a:pt x="763041" y="230263"/>
                  </a:moveTo>
                  <a:lnTo>
                    <a:pt x="759726" y="228688"/>
                  </a:lnTo>
                  <a:lnTo>
                    <a:pt x="756412" y="227114"/>
                  </a:lnTo>
                  <a:lnTo>
                    <a:pt x="753897" y="231749"/>
                  </a:lnTo>
                  <a:lnTo>
                    <a:pt x="760958" y="235102"/>
                  </a:lnTo>
                  <a:lnTo>
                    <a:pt x="763041" y="230263"/>
                  </a:lnTo>
                  <a:close/>
                </a:path>
                <a:path w="1338579" h="573404">
                  <a:moveTo>
                    <a:pt x="781799" y="239445"/>
                  </a:moveTo>
                  <a:lnTo>
                    <a:pt x="778522" y="237782"/>
                  </a:lnTo>
                  <a:lnTo>
                    <a:pt x="775246" y="236118"/>
                  </a:lnTo>
                  <a:lnTo>
                    <a:pt x="772706" y="240728"/>
                  </a:lnTo>
                  <a:lnTo>
                    <a:pt x="779678" y="244271"/>
                  </a:lnTo>
                  <a:lnTo>
                    <a:pt x="781799" y="239445"/>
                  </a:lnTo>
                  <a:close/>
                </a:path>
                <a:path w="1338579" h="573404">
                  <a:moveTo>
                    <a:pt x="800404" y="248894"/>
                  </a:moveTo>
                  <a:lnTo>
                    <a:pt x="797128" y="247230"/>
                  </a:lnTo>
                  <a:lnTo>
                    <a:pt x="793851" y="245567"/>
                  </a:lnTo>
                  <a:lnTo>
                    <a:pt x="791286" y="250164"/>
                  </a:lnTo>
                  <a:lnTo>
                    <a:pt x="798258" y="253707"/>
                  </a:lnTo>
                  <a:lnTo>
                    <a:pt x="800404" y="248894"/>
                  </a:lnTo>
                  <a:close/>
                </a:path>
                <a:path w="1338579" h="573404">
                  <a:moveTo>
                    <a:pt x="819023" y="258343"/>
                  </a:moveTo>
                  <a:lnTo>
                    <a:pt x="815746" y="256679"/>
                  </a:lnTo>
                  <a:lnTo>
                    <a:pt x="812469" y="255016"/>
                  </a:lnTo>
                  <a:lnTo>
                    <a:pt x="809879" y="259600"/>
                  </a:lnTo>
                  <a:lnTo>
                    <a:pt x="816838" y="263144"/>
                  </a:lnTo>
                  <a:lnTo>
                    <a:pt x="819023" y="258343"/>
                  </a:lnTo>
                  <a:close/>
                </a:path>
                <a:path w="1338579" h="573404">
                  <a:moveTo>
                    <a:pt x="837628" y="267792"/>
                  </a:moveTo>
                  <a:lnTo>
                    <a:pt x="834351" y="266128"/>
                  </a:lnTo>
                  <a:lnTo>
                    <a:pt x="831075" y="264464"/>
                  </a:lnTo>
                  <a:lnTo>
                    <a:pt x="828459" y="269036"/>
                  </a:lnTo>
                  <a:lnTo>
                    <a:pt x="835418" y="272580"/>
                  </a:lnTo>
                  <a:lnTo>
                    <a:pt x="837628" y="267792"/>
                  </a:lnTo>
                  <a:close/>
                </a:path>
                <a:path w="1338579" h="573404">
                  <a:moveTo>
                    <a:pt x="856246" y="277241"/>
                  </a:moveTo>
                  <a:lnTo>
                    <a:pt x="852970" y="275577"/>
                  </a:lnTo>
                  <a:lnTo>
                    <a:pt x="849693" y="273913"/>
                  </a:lnTo>
                  <a:lnTo>
                    <a:pt x="847051" y="278472"/>
                  </a:lnTo>
                  <a:lnTo>
                    <a:pt x="854011" y="282003"/>
                  </a:lnTo>
                  <a:lnTo>
                    <a:pt x="856246" y="277241"/>
                  </a:lnTo>
                  <a:close/>
                </a:path>
                <a:path w="1338579" h="573404">
                  <a:moveTo>
                    <a:pt x="874610" y="287147"/>
                  </a:moveTo>
                  <a:lnTo>
                    <a:pt x="871385" y="285407"/>
                  </a:lnTo>
                  <a:lnTo>
                    <a:pt x="868146" y="283667"/>
                  </a:lnTo>
                  <a:lnTo>
                    <a:pt x="865492" y="288201"/>
                  </a:lnTo>
                  <a:lnTo>
                    <a:pt x="872363" y="291909"/>
                  </a:lnTo>
                  <a:lnTo>
                    <a:pt x="874610" y="287147"/>
                  </a:lnTo>
                  <a:close/>
                </a:path>
                <a:path w="1338579" h="573404">
                  <a:moveTo>
                    <a:pt x="892975" y="297053"/>
                  </a:moveTo>
                  <a:lnTo>
                    <a:pt x="889749" y="295313"/>
                  </a:lnTo>
                  <a:lnTo>
                    <a:pt x="886523" y="293573"/>
                  </a:lnTo>
                  <a:lnTo>
                    <a:pt x="883831" y="298094"/>
                  </a:lnTo>
                  <a:lnTo>
                    <a:pt x="890701" y="301802"/>
                  </a:lnTo>
                  <a:lnTo>
                    <a:pt x="892975" y="297053"/>
                  </a:lnTo>
                  <a:close/>
                </a:path>
                <a:path w="1338579" h="573404">
                  <a:moveTo>
                    <a:pt x="911352" y="306959"/>
                  </a:moveTo>
                  <a:lnTo>
                    <a:pt x="908126" y="305219"/>
                  </a:lnTo>
                  <a:lnTo>
                    <a:pt x="904900" y="303479"/>
                  </a:lnTo>
                  <a:lnTo>
                    <a:pt x="902182" y="307987"/>
                  </a:lnTo>
                  <a:lnTo>
                    <a:pt x="909053" y="311696"/>
                  </a:lnTo>
                  <a:lnTo>
                    <a:pt x="911352" y="306959"/>
                  </a:lnTo>
                  <a:close/>
                </a:path>
                <a:path w="1338579" h="573404">
                  <a:moveTo>
                    <a:pt x="929716" y="316865"/>
                  </a:moveTo>
                  <a:lnTo>
                    <a:pt x="926490" y="315125"/>
                  </a:lnTo>
                  <a:lnTo>
                    <a:pt x="923264" y="313385"/>
                  </a:lnTo>
                  <a:lnTo>
                    <a:pt x="920521" y="317881"/>
                  </a:lnTo>
                  <a:lnTo>
                    <a:pt x="927392" y="321589"/>
                  </a:lnTo>
                  <a:lnTo>
                    <a:pt x="929716" y="316865"/>
                  </a:lnTo>
                  <a:close/>
                </a:path>
                <a:path w="1338579" h="573404">
                  <a:moveTo>
                    <a:pt x="948004" y="326936"/>
                  </a:moveTo>
                  <a:lnTo>
                    <a:pt x="944816" y="325120"/>
                  </a:lnTo>
                  <a:lnTo>
                    <a:pt x="941628" y="323303"/>
                  </a:lnTo>
                  <a:lnTo>
                    <a:pt x="938860" y="327787"/>
                  </a:lnTo>
                  <a:lnTo>
                    <a:pt x="945654" y="331647"/>
                  </a:lnTo>
                  <a:lnTo>
                    <a:pt x="948004" y="326936"/>
                  </a:lnTo>
                  <a:close/>
                </a:path>
                <a:path w="1338579" h="573404">
                  <a:moveTo>
                    <a:pt x="966127" y="337273"/>
                  </a:moveTo>
                  <a:lnTo>
                    <a:pt x="962939" y="335457"/>
                  </a:lnTo>
                  <a:lnTo>
                    <a:pt x="959751" y="333641"/>
                  </a:lnTo>
                  <a:lnTo>
                    <a:pt x="956970" y="338112"/>
                  </a:lnTo>
                  <a:lnTo>
                    <a:pt x="963752" y="341972"/>
                  </a:lnTo>
                  <a:lnTo>
                    <a:pt x="966127" y="337273"/>
                  </a:lnTo>
                  <a:close/>
                </a:path>
                <a:path w="1338579" h="573404">
                  <a:moveTo>
                    <a:pt x="984262" y="347599"/>
                  </a:moveTo>
                  <a:lnTo>
                    <a:pt x="981075" y="345782"/>
                  </a:lnTo>
                  <a:lnTo>
                    <a:pt x="977887" y="343966"/>
                  </a:lnTo>
                  <a:lnTo>
                    <a:pt x="975080" y="348424"/>
                  </a:lnTo>
                  <a:lnTo>
                    <a:pt x="981862" y="352285"/>
                  </a:lnTo>
                  <a:lnTo>
                    <a:pt x="984262" y="347599"/>
                  </a:lnTo>
                  <a:close/>
                </a:path>
                <a:path w="1338579" h="573404">
                  <a:moveTo>
                    <a:pt x="1002398" y="357936"/>
                  </a:moveTo>
                  <a:lnTo>
                    <a:pt x="999210" y="356120"/>
                  </a:lnTo>
                  <a:lnTo>
                    <a:pt x="996022" y="354304"/>
                  </a:lnTo>
                  <a:lnTo>
                    <a:pt x="993190" y="358749"/>
                  </a:lnTo>
                  <a:lnTo>
                    <a:pt x="999985" y="362623"/>
                  </a:lnTo>
                  <a:lnTo>
                    <a:pt x="1002398" y="357936"/>
                  </a:lnTo>
                  <a:close/>
                </a:path>
                <a:path w="1338579" h="573404">
                  <a:moveTo>
                    <a:pt x="1020533" y="368274"/>
                  </a:moveTo>
                  <a:lnTo>
                    <a:pt x="1017346" y="366458"/>
                  </a:lnTo>
                  <a:lnTo>
                    <a:pt x="1014158" y="364642"/>
                  </a:lnTo>
                  <a:lnTo>
                    <a:pt x="1011313" y="369074"/>
                  </a:lnTo>
                  <a:lnTo>
                    <a:pt x="1018095" y="372948"/>
                  </a:lnTo>
                  <a:lnTo>
                    <a:pt x="1020533" y="368274"/>
                  </a:lnTo>
                  <a:close/>
                </a:path>
                <a:path w="1338579" h="573404">
                  <a:moveTo>
                    <a:pt x="1038542" y="378828"/>
                  </a:moveTo>
                  <a:lnTo>
                    <a:pt x="1035392" y="376936"/>
                  </a:lnTo>
                  <a:lnTo>
                    <a:pt x="1032243" y="375043"/>
                  </a:lnTo>
                  <a:lnTo>
                    <a:pt x="1029385" y="379463"/>
                  </a:lnTo>
                  <a:lnTo>
                    <a:pt x="1036078" y="383476"/>
                  </a:lnTo>
                  <a:lnTo>
                    <a:pt x="1038542" y="378828"/>
                  </a:lnTo>
                  <a:close/>
                </a:path>
                <a:path w="1338579" h="573404">
                  <a:moveTo>
                    <a:pt x="1056449" y="389547"/>
                  </a:moveTo>
                  <a:lnTo>
                    <a:pt x="1053299" y="387654"/>
                  </a:lnTo>
                  <a:lnTo>
                    <a:pt x="1050150" y="385762"/>
                  </a:lnTo>
                  <a:lnTo>
                    <a:pt x="1047267" y="390169"/>
                  </a:lnTo>
                  <a:lnTo>
                    <a:pt x="1053973" y="394195"/>
                  </a:lnTo>
                  <a:lnTo>
                    <a:pt x="1056449" y="389547"/>
                  </a:lnTo>
                  <a:close/>
                </a:path>
                <a:path w="1338579" h="573404">
                  <a:moveTo>
                    <a:pt x="1074343" y="400278"/>
                  </a:moveTo>
                  <a:lnTo>
                    <a:pt x="1071194" y="398386"/>
                  </a:lnTo>
                  <a:lnTo>
                    <a:pt x="1068044" y="396494"/>
                  </a:lnTo>
                  <a:lnTo>
                    <a:pt x="1065136" y="400900"/>
                  </a:lnTo>
                  <a:lnTo>
                    <a:pt x="1071841" y="404914"/>
                  </a:lnTo>
                  <a:lnTo>
                    <a:pt x="1074343" y="400278"/>
                  </a:lnTo>
                  <a:close/>
                </a:path>
                <a:path w="1338579" h="573404">
                  <a:moveTo>
                    <a:pt x="1092250" y="410997"/>
                  </a:moveTo>
                  <a:lnTo>
                    <a:pt x="1089101" y="409105"/>
                  </a:lnTo>
                  <a:lnTo>
                    <a:pt x="1085951" y="407212"/>
                  </a:lnTo>
                  <a:lnTo>
                    <a:pt x="1083030" y="411607"/>
                  </a:lnTo>
                  <a:lnTo>
                    <a:pt x="1089736" y="415620"/>
                  </a:lnTo>
                  <a:lnTo>
                    <a:pt x="1092250" y="410997"/>
                  </a:lnTo>
                  <a:close/>
                </a:path>
                <a:path w="1338579" h="573404">
                  <a:moveTo>
                    <a:pt x="1110145" y="421728"/>
                  </a:moveTo>
                  <a:lnTo>
                    <a:pt x="1106995" y="419836"/>
                  </a:lnTo>
                  <a:lnTo>
                    <a:pt x="1103845" y="417944"/>
                  </a:lnTo>
                  <a:lnTo>
                    <a:pt x="1100912" y="422325"/>
                  </a:lnTo>
                  <a:lnTo>
                    <a:pt x="1107605" y="426339"/>
                  </a:lnTo>
                  <a:lnTo>
                    <a:pt x="1110145" y="421728"/>
                  </a:lnTo>
                  <a:close/>
                </a:path>
                <a:path w="1338579" h="573404">
                  <a:moveTo>
                    <a:pt x="1127937" y="432638"/>
                  </a:moveTo>
                  <a:lnTo>
                    <a:pt x="1124826" y="430682"/>
                  </a:lnTo>
                  <a:lnTo>
                    <a:pt x="1121714" y="428726"/>
                  </a:lnTo>
                  <a:lnTo>
                    <a:pt x="1118755" y="433082"/>
                  </a:lnTo>
                  <a:lnTo>
                    <a:pt x="1125372" y="437235"/>
                  </a:lnTo>
                  <a:lnTo>
                    <a:pt x="1127937" y="432638"/>
                  </a:lnTo>
                  <a:close/>
                </a:path>
                <a:path w="1338579" h="573404">
                  <a:moveTo>
                    <a:pt x="1145616" y="443725"/>
                  </a:moveTo>
                  <a:lnTo>
                    <a:pt x="1142504" y="441769"/>
                  </a:lnTo>
                  <a:lnTo>
                    <a:pt x="1139393" y="439813"/>
                  </a:lnTo>
                  <a:lnTo>
                    <a:pt x="1136421" y="444169"/>
                  </a:lnTo>
                  <a:lnTo>
                    <a:pt x="1143038" y="448310"/>
                  </a:lnTo>
                  <a:lnTo>
                    <a:pt x="1145616" y="443725"/>
                  </a:lnTo>
                  <a:close/>
                </a:path>
                <a:path w="1338579" h="573404">
                  <a:moveTo>
                    <a:pt x="1163294" y="454812"/>
                  </a:moveTo>
                  <a:lnTo>
                    <a:pt x="1160183" y="452856"/>
                  </a:lnTo>
                  <a:lnTo>
                    <a:pt x="1157071" y="450900"/>
                  </a:lnTo>
                  <a:lnTo>
                    <a:pt x="1154087" y="455244"/>
                  </a:lnTo>
                  <a:lnTo>
                    <a:pt x="1160703" y="459397"/>
                  </a:lnTo>
                  <a:lnTo>
                    <a:pt x="1163294" y="454812"/>
                  </a:lnTo>
                  <a:close/>
                </a:path>
                <a:path w="1338579" h="573404">
                  <a:moveTo>
                    <a:pt x="1180973" y="465912"/>
                  </a:moveTo>
                  <a:lnTo>
                    <a:pt x="1177861" y="463956"/>
                  </a:lnTo>
                  <a:lnTo>
                    <a:pt x="1174750" y="462000"/>
                  </a:lnTo>
                  <a:lnTo>
                    <a:pt x="1171740" y="466331"/>
                  </a:lnTo>
                  <a:lnTo>
                    <a:pt x="1178356" y="470484"/>
                  </a:lnTo>
                  <a:lnTo>
                    <a:pt x="1180973" y="465912"/>
                  </a:lnTo>
                  <a:close/>
                </a:path>
                <a:path w="1338579" h="573404">
                  <a:moveTo>
                    <a:pt x="1198651" y="476999"/>
                  </a:moveTo>
                  <a:lnTo>
                    <a:pt x="1195539" y="475043"/>
                  </a:lnTo>
                  <a:lnTo>
                    <a:pt x="1192428" y="473087"/>
                  </a:lnTo>
                  <a:lnTo>
                    <a:pt x="1189405" y="477405"/>
                  </a:lnTo>
                  <a:lnTo>
                    <a:pt x="1196022" y="481558"/>
                  </a:lnTo>
                  <a:lnTo>
                    <a:pt x="1198651" y="476999"/>
                  </a:lnTo>
                  <a:close/>
                </a:path>
                <a:path w="1338579" h="573404">
                  <a:moveTo>
                    <a:pt x="1216266" y="488175"/>
                  </a:moveTo>
                  <a:lnTo>
                    <a:pt x="1213192" y="486168"/>
                  </a:lnTo>
                  <a:lnTo>
                    <a:pt x="1210119" y="484162"/>
                  </a:lnTo>
                  <a:lnTo>
                    <a:pt x="1207084" y="488467"/>
                  </a:lnTo>
                  <a:lnTo>
                    <a:pt x="1213624" y="492734"/>
                  </a:lnTo>
                  <a:lnTo>
                    <a:pt x="1216266" y="488175"/>
                  </a:lnTo>
                  <a:close/>
                </a:path>
                <a:path w="1338579" h="573404">
                  <a:moveTo>
                    <a:pt x="1233728" y="499592"/>
                  </a:moveTo>
                  <a:lnTo>
                    <a:pt x="1230655" y="497586"/>
                  </a:lnTo>
                  <a:lnTo>
                    <a:pt x="1227582" y="495579"/>
                  </a:lnTo>
                  <a:lnTo>
                    <a:pt x="1224534" y="499872"/>
                  </a:lnTo>
                  <a:lnTo>
                    <a:pt x="1231061" y="504139"/>
                  </a:lnTo>
                  <a:lnTo>
                    <a:pt x="1233728" y="499592"/>
                  </a:lnTo>
                  <a:close/>
                </a:path>
                <a:path w="1338579" h="573404">
                  <a:moveTo>
                    <a:pt x="1251191" y="511022"/>
                  </a:moveTo>
                  <a:lnTo>
                    <a:pt x="1248117" y="509016"/>
                  </a:lnTo>
                  <a:lnTo>
                    <a:pt x="1245044" y="507009"/>
                  </a:lnTo>
                  <a:lnTo>
                    <a:pt x="1241983" y="511289"/>
                  </a:lnTo>
                  <a:lnTo>
                    <a:pt x="1248511" y="515569"/>
                  </a:lnTo>
                  <a:lnTo>
                    <a:pt x="1251191" y="511022"/>
                  </a:lnTo>
                  <a:close/>
                </a:path>
                <a:path w="1338579" h="573404">
                  <a:moveTo>
                    <a:pt x="1268653" y="522452"/>
                  </a:moveTo>
                  <a:lnTo>
                    <a:pt x="1265580" y="520446"/>
                  </a:lnTo>
                  <a:lnTo>
                    <a:pt x="1262507" y="518439"/>
                  </a:lnTo>
                  <a:lnTo>
                    <a:pt x="1259420" y="522706"/>
                  </a:lnTo>
                  <a:lnTo>
                    <a:pt x="1265961" y="526986"/>
                  </a:lnTo>
                  <a:lnTo>
                    <a:pt x="1268653" y="522452"/>
                  </a:lnTo>
                  <a:close/>
                </a:path>
                <a:path w="1338579" h="573404">
                  <a:moveTo>
                    <a:pt x="1286103" y="533869"/>
                  </a:moveTo>
                  <a:lnTo>
                    <a:pt x="1283030" y="531863"/>
                  </a:lnTo>
                  <a:lnTo>
                    <a:pt x="1279956" y="529856"/>
                  </a:lnTo>
                  <a:lnTo>
                    <a:pt x="1276858" y="534111"/>
                  </a:lnTo>
                  <a:lnTo>
                    <a:pt x="1283398" y="538391"/>
                  </a:lnTo>
                  <a:lnTo>
                    <a:pt x="1286103" y="533869"/>
                  </a:lnTo>
                  <a:close/>
                </a:path>
                <a:path w="1338579" h="573404">
                  <a:moveTo>
                    <a:pt x="1303566" y="545299"/>
                  </a:moveTo>
                  <a:lnTo>
                    <a:pt x="1300492" y="543293"/>
                  </a:lnTo>
                  <a:lnTo>
                    <a:pt x="1297419" y="541286"/>
                  </a:lnTo>
                  <a:lnTo>
                    <a:pt x="1294307" y="545541"/>
                  </a:lnTo>
                  <a:lnTo>
                    <a:pt x="1300848" y="549808"/>
                  </a:lnTo>
                  <a:lnTo>
                    <a:pt x="1303566" y="545299"/>
                  </a:lnTo>
                  <a:close/>
                </a:path>
                <a:path w="1338579" h="573404">
                  <a:moveTo>
                    <a:pt x="1320863" y="556983"/>
                  </a:moveTo>
                  <a:lnTo>
                    <a:pt x="1317828" y="554913"/>
                  </a:lnTo>
                  <a:lnTo>
                    <a:pt x="1314792" y="552843"/>
                  </a:lnTo>
                  <a:lnTo>
                    <a:pt x="1311668" y="557085"/>
                  </a:lnTo>
                  <a:lnTo>
                    <a:pt x="1318133" y="561479"/>
                  </a:lnTo>
                  <a:lnTo>
                    <a:pt x="1320863" y="556983"/>
                  </a:lnTo>
                  <a:close/>
                </a:path>
                <a:path w="1338579" h="573404">
                  <a:moveTo>
                    <a:pt x="1338110" y="568718"/>
                  </a:moveTo>
                  <a:lnTo>
                    <a:pt x="1335074" y="566648"/>
                  </a:lnTo>
                  <a:lnTo>
                    <a:pt x="1332039" y="564578"/>
                  </a:lnTo>
                  <a:lnTo>
                    <a:pt x="1328902" y="568820"/>
                  </a:lnTo>
                  <a:lnTo>
                    <a:pt x="1335366" y="573214"/>
                  </a:lnTo>
                  <a:lnTo>
                    <a:pt x="1338110" y="56871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800290" y="3669385"/>
              <a:ext cx="4749800" cy="269240"/>
            </a:xfrm>
            <a:custGeom>
              <a:avLst/>
              <a:gdLst/>
              <a:ahLst/>
              <a:cxnLst/>
              <a:rect l="l" t="t" r="r" b="b"/>
              <a:pathLst>
                <a:path w="4749800" h="269239">
                  <a:moveTo>
                    <a:pt x="7899" y="268465"/>
                  </a:moveTo>
                  <a:lnTo>
                    <a:pt x="7289" y="263232"/>
                  </a:lnTo>
                  <a:lnTo>
                    <a:pt x="3644" y="263525"/>
                  </a:lnTo>
                  <a:lnTo>
                    <a:pt x="0" y="263817"/>
                  </a:lnTo>
                  <a:lnTo>
                    <a:pt x="127" y="269087"/>
                  </a:lnTo>
                  <a:lnTo>
                    <a:pt x="7899" y="268465"/>
                  </a:lnTo>
                  <a:close/>
                </a:path>
                <a:path w="4749800" h="269239">
                  <a:moveTo>
                    <a:pt x="28651" y="266814"/>
                  </a:moveTo>
                  <a:lnTo>
                    <a:pt x="28016" y="261581"/>
                  </a:lnTo>
                  <a:lnTo>
                    <a:pt x="24371" y="261874"/>
                  </a:lnTo>
                  <a:lnTo>
                    <a:pt x="20726" y="262166"/>
                  </a:lnTo>
                  <a:lnTo>
                    <a:pt x="20866" y="267423"/>
                  </a:lnTo>
                  <a:lnTo>
                    <a:pt x="28651" y="266814"/>
                  </a:lnTo>
                  <a:close/>
                </a:path>
                <a:path w="4749800" h="269239">
                  <a:moveTo>
                    <a:pt x="49390" y="265176"/>
                  </a:moveTo>
                  <a:lnTo>
                    <a:pt x="48742" y="259943"/>
                  </a:lnTo>
                  <a:lnTo>
                    <a:pt x="45097" y="260235"/>
                  </a:lnTo>
                  <a:lnTo>
                    <a:pt x="41452" y="260527"/>
                  </a:lnTo>
                  <a:lnTo>
                    <a:pt x="41617" y="265785"/>
                  </a:lnTo>
                  <a:lnTo>
                    <a:pt x="49390" y="265176"/>
                  </a:lnTo>
                  <a:close/>
                </a:path>
                <a:path w="4749800" h="269239">
                  <a:moveTo>
                    <a:pt x="70142" y="263525"/>
                  </a:moveTo>
                  <a:lnTo>
                    <a:pt x="69469" y="258292"/>
                  </a:lnTo>
                  <a:lnTo>
                    <a:pt x="65824" y="258584"/>
                  </a:lnTo>
                  <a:lnTo>
                    <a:pt x="62179" y="258876"/>
                  </a:lnTo>
                  <a:lnTo>
                    <a:pt x="62357" y="264134"/>
                  </a:lnTo>
                  <a:lnTo>
                    <a:pt x="70142" y="263525"/>
                  </a:lnTo>
                  <a:close/>
                </a:path>
                <a:path w="4749800" h="269239">
                  <a:moveTo>
                    <a:pt x="90881" y="261886"/>
                  </a:moveTo>
                  <a:lnTo>
                    <a:pt x="90195" y="256654"/>
                  </a:lnTo>
                  <a:lnTo>
                    <a:pt x="86550" y="256946"/>
                  </a:lnTo>
                  <a:lnTo>
                    <a:pt x="82905" y="257238"/>
                  </a:lnTo>
                  <a:lnTo>
                    <a:pt x="83108" y="262496"/>
                  </a:lnTo>
                  <a:lnTo>
                    <a:pt x="90881" y="261886"/>
                  </a:lnTo>
                  <a:close/>
                </a:path>
                <a:path w="4749800" h="269239">
                  <a:moveTo>
                    <a:pt x="111633" y="260235"/>
                  </a:moveTo>
                  <a:lnTo>
                    <a:pt x="110921" y="255016"/>
                  </a:lnTo>
                  <a:lnTo>
                    <a:pt x="107276" y="255308"/>
                  </a:lnTo>
                  <a:lnTo>
                    <a:pt x="103632" y="255600"/>
                  </a:lnTo>
                  <a:lnTo>
                    <a:pt x="103860" y="260858"/>
                  </a:lnTo>
                  <a:lnTo>
                    <a:pt x="111633" y="260235"/>
                  </a:lnTo>
                  <a:close/>
                </a:path>
                <a:path w="4749800" h="269239">
                  <a:moveTo>
                    <a:pt x="132334" y="258152"/>
                  </a:moveTo>
                  <a:lnTo>
                    <a:pt x="131597" y="252945"/>
                  </a:lnTo>
                  <a:lnTo>
                    <a:pt x="127965" y="253301"/>
                  </a:lnTo>
                  <a:lnTo>
                    <a:pt x="124333" y="253669"/>
                  </a:lnTo>
                  <a:lnTo>
                    <a:pt x="124574" y="258927"/>
                  </a:lnTo>
                  <a:lnTo>
                    <a:pt x="132334" y="258152"/>
                  </a:lnTo>
                  <a:close/>
                </a:path>
                <a:path w="4749800" h="269239">
                  <a:moveTo>
                    <a:pt x="153047" y="256082"/>
                  </a:moveTo>
                  <a:lnTo>
                    <a:pt x="152285" y="250863"/>
                  </a:lnTo>
                  <a:lnTo>
                    <a:pt x="148653" y="251231"/>
                  </a:lnTo>
                  <a:lnTo>
                    <a:pt x="145021" y="251599"/>
                  </a:lnTo>
                  <a:lnTo>
                    <a:pt x="145275" y="256857"/>
                  </a:lnTo>
                  <a:lnTo>
                    <a:pt x="153047" y="256082"/>
                  </a:lnTo>
                  <a:close/>
                </a:path>
                <a:path w="4749800" h="269239">
                  <a:moveTo>
                    <a:pt x="173748" y="254025"/>
                  </a:moveTo>
                  <a:lnTo>
                    <a:pt x="172974" y="248805"/>
                  </a:lnTo>
                  <a:lnTo>
                    <a:pt x="169341" y="249174"/>
                  </a:lnTo>
                  <a:lnTo>
                    <a:pt x="165709" y="249542"/>
                  </a:lnTo>
                  <a:lnTo>
                    <a:pt x="165989" y="254800"/>
                  </a:lnTo>
                  <a:lnTo>
                    <a:pt x="173748" y="254025"/>
                  </a:lnTo>
                  <a:close/>
                </a:path>
                <a:path w="4749800" h="269239">
                  <a:moveTo>
                    <a:pt x="194449" y="251955"/>
                  </a:moveTo>
                  <a:lnTo>
                    <a:pt x="193649" y="246735"/>
                  </a:lnTo>
                  <a:lnTo>
                    <a:pt x="190017" y="247103"/>
                  </a:lnTo>
                  <a:lnTo>
                    <a:pt x="186385" y="247472"/>
                  </a:lnTo>
                  <a:lnTo>
                    <a:pt x="186690" y="252730"/>
                  </a:lnTo>
                  <a:lnTo>
                    <a:pt x="194449" y="251955"/>
                  </a:lnTo>
                  <a:close/>
                </a:path>
                <a:path w="4749800" h="269239">
                  <a:moveTo>
                    <a:pt x="215150" y="249885"/>
                  </a:moveTo>
                  <a:lnTo>
                    <a:pt x="214337" y="244678"/>
                  </a:lnTo>
                  <a:lnTo>
                    <a:pt x="210705" y="245046"/>
                  </a:lnTo>
                  <a:lnTo>
                    <a:pt x="207073" y="245402"/>
                  </a:lnTo>
                  <a:lnTo>
                    <a:pt x="207391" y="250659"/>
                  </a:lnTo>
                  <a:lnTo>
                    <a:pt x="215150" y="249885"/>
                  </a:lnTo>
                  <a:close/>
                </a:path>
                <a:path w="4749800" h="269239">
                  <a:moveTo>
                    <a:pt x="235813" y="247434"/>
                  </a:moveTo>
                  <a:lnTo>
                    <a:pt x="234988" y="242239"/>
                  </a:lnTo>
                  <a:lnTo>
                    <a:pt x="231355" y="242671"/>
                  </a:lnTo>
                  <a:lnTo>
                    <a:pt x="227723" y="243103"/>
                  </a:lnTo>
                  <a:lnTo>
                    <a:pt x="228079" y="248373"/>
                  </a:lnTo>
                  <a:lnTo>
                    <a:pt x="235813" y="247434"/>
                  </a:lnTo>
                  <a:close/>
                </a:path>
                <a:path w="4749800" h="269239">
                  <a:moveTo>
                    <a:pt x="256476" y="244957"/>
                  </a:moveTo>
                  <a:lnTo>
                    <a:pt x="255625" y="239763"/>
                  </a:lnTo>
                  <a:lnTo>
                    <a:pt x="251993" y="240195"/>
                  </a:lnTo>
                  <a:lnTo>
                    <a:pt x="248361" y="240626"/>
                  </a:lnTo>
                  <a:lnTo>
                    <a:pt x="248729" y="245884"/>
                  </a:lnTo>
                  <a:lnTo>
                    <a:pt x="256476" y="244957"/>
                  </a:lnTo>
                  <a:close/>
                </a:path>
                <a:path w="4749800" h="269239">
                  <a:moveTo>
                    <a:pt x="277152" y="242468"/>
                  </a:moveTo>
                  <a:lnTo>
                    <a:pt x="276275" y="237274"/>
                  </a:lnTo>
                  <a:lnTo>
                    <a:pt x="272643" y="237705"/>
                  </a:lnTo>
                  <a:lnTo>
                    <a:pt x="269011" y="238137"/>
                  </a:lnTo>
                  <a:lnTo>
                    <a:pt x="269405" y="243395"/>
                  </a:lnTo>
                  <a:lnTo>
                    <a:pt x="277152" y="242468"/>
                  </a:lnTo>
                  <a:close/>
                </a:path>
                <a:path w="4749800" h="269239">
                  <a:moveTo>
                    <a:pt x="297802" y="239966"/>
                  </a:moveTo>
                  <a:lnTo>
                    <a:pt x="296913" y="234784"/>
                  </a:lnTo>
                  <a:lnTo>
                    <a:pt x="293281" y="235216"/>
                  </a:lnTo>
                  <a:lnTo>
                    <a:pt x="289648" y="235648"/>
                  </a:lnTo>
                  <a:lnTo>
                    <a:pt x="290068" y="240906"/>
                  </a:lnTo>
                  <a:lnTo>
                    <a:pt x="297802" y="239966"/>
                  </a:lnTo>
                  <a:close/>
                </a:path>
                <a:path w="4749800" h="269239">
                  <a:moveTo>
                    <a:pt x="318465" y="237490"/>
                  </a:moveTo>
                  <a:lnTo>
                    <a:pt x="317550" y="232308"/>
                  </a:lnTo>
                  <a:lnTo>
                    <a:pt x="313918" y="232740"/>
                  </a:lnTo>
                  <a:lnTo>
                    <a:pt x="310286" y="233172"/>
                  </a:lnTo>
                  <a:lnTo>
                    <a:pt x="310718" y="238429"/>
                  </a:lnTo>
                  <a:lnTo>
                    <a:pt x="318465" y="237490"/>
                  </a:lnTo>
                  <a:close/>
                </a:path>
                <a:path w="4749800" h="269239">
                  <a:moveTo>
                    <a:pt x="339077" y="234619"/>
                  </a:moveTo>
                  <a:lnTo>
                    <a:pt x="338137" y="229438"/>
                  </a:lnTo>
                  <a:lnTo>
                    <a:pt x="334518" y="229946"/>
                  </a:lnTo>
                  <a:lnTo>
                    <a:pt x="330898" y="230454"/>
                  </a:lnTo>
                  <a:lnTo>
                    <a:pt x="331355" y="235712"/>
                  </a:lnTo>
                  <a:lnTo>
                    <a:pt x="339077" y="234619"/>
                  </a:lnTo>
                  <a:close/>
                </a:path>
                <a:path w="4749800" h="269239">
                  <a:moveTo>
                    <a:pt x="359689" y="231711"/>
                  </a:moveTo>
                  <a:lnTo>
                    <a:pt x="358724" y="226529"/>
                  </a:lnTo>
                  <a:lnTo>
                    <a:pt x="355104" y="227037"/>
                  </a:lnTo>
                  <a:lnTo>
                    <a:pt x="351485" y="227545"/>
                  </a:lnTo>
                  <a:lnTo>
                    <a:pt x="351967" y="232791"/>
                  </a:lnTo>
                  <a:lnTo>
                    <a:pt x="359689" y="231711"/>
                  </a:lnTo>
                  <a:close/>
                </a:path>
                <a:path w="4749800" h="269239">
                  <a:moveTo>
                    <a:pt x="380288" y="228803"/>
                  </a:moveTo>
                  <a:lnTo>
                    <a:pt x="379310" y="223634"/>
                  </a:lnTo>
                  <a:lnTo>
                    <a:pt x="375691" y="224142"/>
                  </a:lnTo>
                  <a:lnTo>
                    <a:pt x="372071" y="224650"/>
                  </a:lnTo>
                  <a:lnTo>
                    <a:pt x="372567" y="229895"/>
                  </a:lnTo>
                  <a:lnTo>
                    <a:pt x="380288" y="228803"/>
                  </a:lnTo>
                  <a:close/>
                </a:path>
                <a:path w="4749800" h="269239">
                  <a:moveTo>
                    <a:pt x="400888" y="225894"/>
                  </a:moveTo>
                  <a:lnTo>
                    <a:pt x="399884" y="220726"/>
                  </a:lnTo>
                  <a:lnTo>
                    <a:pt x="396265" y="221234"/>
                  </a:lnTo>
                  <a:lnTo>
                    <a:pt x="392645" y="221742"/>
                  </a:lnTo>
                  <a:lnTo>
                    <a:pt x="393166" y="226987"/>
                  </a:lnTo>
                  <a:lnTo>
                    <a:pt x="400888" y="225894"/>
                  </a:lnTo>
                  <a:close/>
                </a:path>
                <a:path w="4749800" h="269239">
                  <a:moveTo>
                    <a:pt x="421500" y="222986"/>
                  </a:moveTo>
                  <a:lnTo>
                    <a:pt x="420471" y="217817"/>
                  </a:lnTo>
                  <a:lnTo>
                    <a:pt x="416852" y="218325"/>
                  </a:lnTo>
                  <a:lnTo>
                    <a:pt x="413232" y="218833"/>
                  </a:lnTo>
                  <a:lnTo>
                    <a:pt x="413778" y="224078"/>
                  </a:lnTo>
                  <a:lnTo>
                    <a:pt x="421500" y="222986"/>
                  </a:lnTo>
                  <a:close/>
                </a:path>
                <a:path w="4749800" h="269239">
                  <a:moveTo>
                    <a:pt x="442048" y="219646"/>
                  </a:moveTo>
                  <a:lnTo>
                    <a:pt x="440994" y="214490"/>
                  </a:lnTo>
                  <a:lnTo>
                    <a:pt x="437388" y="215074"/>
                  </a:lnTo>
                  <a:lnTo>
                    <a:pt x="433781" y="215658"/>
                  </a:lnTo>
                  <a:lnTo>
                    <a:pt x="434340" y="220891"/>
                  </a:lnTo>
                  <a:lnTo>
                    <a:pt x="442048" y="219646"/>
                  </a:lnTo>
                  <a:close/>
                </a:path>
                <a:path w="4749800" h="269239">
                  <a:moveTo>
                    <a:pt x="462584" y="216319"/>
                  </a:moveTo>
                  <a:lnTo>
                    <a:pt x="461518" y="211162"/>
                  </a:lnTo>
                  <a:lnTo>
                    <a:pt x="457911" y="211747"/>
                  </a:lnTo>
                  <a:lnTo>
                    <a:pt x="454304" y="212331"/>
                  </a:lnTo>
                  <a:lnTo>
                    <a:pt x="454888" y="217563"/>
                  </a:lnTo>
                  <a:lnTo>
                    <a:pt x="462584" y="216319"/>
                  </a:lnTo>
                  <a:close/>
                </a:path>
                <a:path w="4749800" h="269239">
                  <a:moveTo>
                    <a:pt x="483133" y="213004"/>
                  </a:moveTo>
                  <a:lnTo>
                    <a:pt x="482041" y="207848"/>
                  </a:lnTo>
                  <a:lnTo>
                    <a:pt x="478434" y="208432"/>
                  </a:lnTo>
                  <a:lnTo>
                    <a:pt x="474827" y="209016"/>
                  </a:lnTo>
                  <a:lnTo>
                    <a:pt x="475437" y="214249"/>
                  </a:lnTo>
                  <a:lnTo>
                    <a:pt x="483133" y="213004"/>
                  </a:lnTo>
                  <a:close/>
                </a:path>
                <a:path w="4749800" h="269239">
                  <a:moveTo>
                    <a:pt x="503669" y="209677"/>
                  </a:moveTo>
                  <a:lnTo>
                    <a:pt x="502551" y="204520"/>
                  </a:lnTo>
                  <a:lnTo>
                    <a:pt x="498944" y="205105"/>
                  </a:lnTo>
                  <a:lnTo>
                    <a:pt x="495338" y="205689"/>
                  </a:lnTo>
                  <a:lnTo>
                    <a:pt x="495973" y="210921"/>
                  </a:lnTo>
                  <a:lnTo>
                    <a:pt x="503669" y="209677"/>
                  </a:lnTo>
                  <a:close/>
                </a:path>
                <a:path w="4749800" h="269239">
                  <a:moveTo>
                    <a:pt x="524205" y="206222"/>
                  </a:moveTo>
                  <a:lnTo>
                    <a:pt x="523062" y="201079"/>
                  </a:lnTo>
                  <a:lnTo>
                    <a:pt x="519468" y="201739"/>
                  </a:lnTo>
                  <a:lnTo>
                    <a:pt x="515874" y="202387"/>
                  </a:lnTo>
                  <a:lnTo>
                    <a:pt x="516521" y="207619"/>
                  </a:lnTo>
                  <a:lnTo>
                    <a:pt x="524205" y="206222"/>
                  </a:lnTo>
                  <a:close/>
                </a:path>
                <a:path w="4749800" h="269239">
                  <a:moveTo>
                    <a:pt x="544664" y="202488"/>
                  </a:moveTo>
                  <a:lnTo>
                    <a:pt x="543509" y="197345"/>
                  </a:lnTo>
                  <a:lnTo>
                    <a:pt x="539915" y="198005"/>
                  </a:lnTo>
                  <a:lnTo>
                    <a:pt x="536321" y="198666"/>
                  </a:lnTo>
                  <a:lnTo>
                    <a:pt x="536994" y="203885"/>
                  </a:lnTo>
                  <a:lnTo>
                    <a:pt x="544664" y="202488"/>
                  </a:lnTo>
                  <a:close/>
                </a:path>
                <a:path w="4749800" h="269239">
                  <a:moveTo>
                    <a:pt x="565137" y="198755"/>
                  </a:moveTo>
                  <a:lnTo>
                    <a:pt x="563956" y="193611"/>
                  </a:lnTo>
                  <a:lnTo>
                    <a:pt x="560362" y="194271"/>
                  </a:lnTo>
                  <a:lnTo>
                    <a:pt x="556768" y="194932"/>
                  </a:lnTo>
                  <a:lnTo>
                    <a:pt x="557466" y="200152"/>
                  </a:lnTo>
                  <a:lnTo>
                    <a:pt x="565137" y="198755"/>
                  </a:lnTo>
                  <a:close/>
                </a:path>
                <a:path w="4749800" h="269239">
                  <a:moveTo>
                    <a:pt x="585609" y="195021"/>
                  </a:moveTo>
                  <a:lnTo>
                    <a:pt x="584403" y="189890"/>
                  </a:lnTo>
                  <a:lnTo>
                    <a:pt x="580809" y="190550"/>
                  </a:lnTo>
                  <a:lnTo>
                    <a:pt x="577215" y="191211"/>
                  </a:lnTo>
                  <a:lnTo>
                    <a:pt x="577938" y="196418"/>
                  </a:lnTo>
                  <a:lnTo>
                    <a:pt x="585609" y="195021"/>
                  </a:lnTo>
                  <a:close/>
                </a:path>
                <a:path w="4749800" h="269239">
                  <a:moveTo>
                    <a:pt x="606094" y="191287"/>
                  </a:moveTo>
                  <a:lnTo>
                    <a:pt x="604862" y="186156"/>
                  </a:lnTo>
                  <a:lnTo>
                    <a:pt x="601268" y="186817"/>
                  </a:lnTo>
                  <a:lnTo>
                    <a:pt x="597674" y="187477"/>
                  </a:lnTo>
                  <a:lnTo>
                    <a:pt x="598411" y="192684"/>
                  </a:lnTo>
                  <a:lnTo>
                    <a:pt x="606094" y="191287"/>
                  </a:lnTo>
                  <a:close/>
                </a:path>
                <a:path w="4749800" h="269239">
                  <a:moveTo>
                    <a:pt x="626503" y="187274"/>
                  </a:moveTo>
                  <a:lnTo>
                    <a:pt x="625259" y="182156"/>
                  </a:lnTo>
                  <a:lnTo>
                    <a:pt x="621677" y="182880"/>
                  </a:lnTo>
                  <a:lnTo>
                    <a:pt x="618096" y="183603"/>
                  </a:lnTo>
                  <a:lnTo>
                    <a:pt x="618858" y="188823"/>
                  </a:lnTo>
                  <a:lnTo>
                    <a:pt x="626503" y="187274"/>
                  </a:lnTo>
                  <a:close/>
                </a:path>
                <a:path w="4749800" h="269239">
                  <a:moveTo>
                    <a:pt x="646899" y="183121"/>
                  </a:moveTo>
                  <a:lnTo>
                    <a:pt x="645629" y="178015"/>
                  </a:lnTo>
                  <a:lnTo>
                    <a:pt x="642048" y="178739"/>
                  </a:lnTo>
                  <a:lnTo>
                    <a:pt x="638467" y="179463"/>
                  </a:lnTo>
                  <a:lnTo>
                    <a:pt x="639254" y="184670"/>
                  </a:lnTo>
                  <a:lnTo>
                    <a:pt x="646899" y="183121"/>
                  </a:lnTo>
                  <a:close/>
                </a:path>
                <a:path w="4749800" h="269239">
                  <a:moveTo>
                    <a:pt x="667296" y="178981"/>
                  </a:moveTo>
                  <a:lnTo>
                    <a:pt x="666000" y="173875"/>
                  </a:lnTo>
                  <a:lnTo>
                    <a:pt x="662419" y="174599"/>
                  </a:lnTo>
                  <a:lnTo>
                    <a:pt x="658837" y="175323"/>
                  </a:lnTo>
                  <a:lnTo>
                    <a:pt x="659650" y="180530"/>
                  </a:lnTo>
                  <a:lnTo>
                    <a:pt x="667296" y="178981"/>
                  </a:lnTo>
                  <a:close/>
                </a:path>
                <a:path w="4749800" h="269239">
                  <a:moveTo>
                    <a:pt x="687692" y="174853"/>
                  </a:moveTo>
                  <a:lnTo>
                    <a:pt x="686371" y="169748"/>
                  </a:lnTo>
                  <a:lnTo>
                    <a:pt x="682790" y="170472"/>
                  </a:lnTo>
                  <a:lnTo>
                    <a:pt x="679208" y="171196"/>
                  </a:lnTo>
                  <a:lnTo>
                    <a:pt x="680046" y="176403"/>
                  </a:lnTo>
                  <a:lnTo>
                    <a:pt x="687692" y="174853"/>
                  </a:lnTo>
                  <a:close/>
                </a:path>
                <a:path w="4749800" h="269239">
                  <a:moveTo>
                    <a:pt x="708063" y="170637"/>
                  </a:moveTo>
                  <a:lnTo>
                    <a:pt x="706729" y="165544"/>
                  </a:lnTo>
                  <a:lnTo>
                    <a:pt x="703160" y="166331"/>
                  </a:lnTo>
                  <a:lnTo>
                    <a:pt x="699579" y="167055"/>
                  </a:lnTo>
                  <a:lnTo>
                    <a:pt x="700430" y="172250"/>
                  </a:lnTo>
                  <a:lnTo>
                    <a:pt x="704253" y="171475"/>
                  </a:lnTo>
                  <a:lnTo>
                    <a:pt x="708063" y="170637"/>
                  </a:lnTo>
                  <a:close/>
                </a:path>
                <a:path w="4749800" h="269239">
                  <a:moveTo>
                    <a:pt x="728383" y="166090"/>
                  </a:moveTo>
                  <a:lnTo>
                    <a:pt x="727024" y="160997"/>
                  </a:lnTo>
                  <a:lnTo>
                    <a:pt x="723455" y="161798"/>
                  </a:lnTo>
                  <a:lnTo>
                    <a:pt x="719886" y="162598"/>
                  </a:lnTo>
                  <a:lnTo>
                    <a:pt x="720775" y="167792"/>
                  </a:lnTo>
                  <a:lnTo>
                    <a:pt x="728383" y="166090"/>
                  </a:lnTo>
                  <a:close/>
                </a:path>
                <a:path w="4749800" h="269239">
                  <a:moveTo>
                    <a:pt x="748690" y="161556"/>
                  </a:moveTo>
                  <a:lnTo>
                    <a:pt x="747306" y="156464"/>
                  </a:lnTo>
                  <a:lnTo>
                    <a:pt x="743737" y="157264"/>
                  </a:lnTo>
                  <a:lnTo>
                    <a:pt x="740168" y="158064"/>
                  </a:lnTo>
                  <a:lnTo>
                    <a:pt x="741070" y="163245"/>
                  </a:lnTo>
                  <a:lnTo>
                    <a:pt x="748690" y="161556"/>
                  </a:lnTo>
                  <a:close/>
                </a:path>
                <a:path w="4749800" h="269239">
                  <a:moveTo>
                    <a:pt x="768985" y="157010"/>
                  </a:moveTo>
                  <a:lnTo>
                    <a:pt x="767588" y="151930"/>
                  </a:lnTo>
                  <a:lnTo>
                    <a:pt x="764019" y="152730"/>
                  </a:lnTo>
                  <a:lnTo>
                    <a:pt x="760450" y="153530"/>
                  </a:lnTo>
                  <a:lnTo>
                    <a:pt x="761377" y="158711"/>
                  </a:lnTo>
                  <a:lnTo>
                    <a:pt x="768985" y="157010"/>
                  </a:lnTo>
                  <a:close/>
                </a:path>
                <a:path w="4749800" h="269239">
                  <a:moveTo>
                    <a:pt x="789305" y="152476"/>
                  </a:moveTo>
                  <a:lnTo>
                    <a:pt x="787882" y="147396"/>
                  </a:lnTo>
                  <a:lnTo>
                    <a:pt x="784313" y="148196"/>
                  </a:lnTo>
                  <a:lnTo>
                    <a:pt x="780745" y="148996"/>
                  </a:lnTo>
                  <a:lnTo>
                    <a:pt x="781697" y="154178"/>
                  </a:lnTo>
                  <a:lnTo>
                    <a:pt x="789305" y="152476"/>
                  </a:lnTo>
                  <a:close/>
                </a:path>
                <a:path w="4749800" h="269239">
                  <a:moveTo>
                    <a:pt x="809548" y="147637"/>
                  </a:moveTo>
                  <a:lnTo>
                    <a:pt x="808101" y="142570"/>
                  </a:lnTo>
                  <a:lnTo>
                    <a:pt x="804545" y="143433"/>
                  </a:lnTo>
                  <a:lnTo>
                    <a:pt x="800989" y="144297"/>
                  </a:lnTo>
                  <a:lnTo>
                    <a:pt x="801966" y="149479"/>
                  </a:lnTo>
                  <a:lnTo>
                    <a:pt x="809548" y="147637"/>
                  </a:lnTo>
                  <a:close/>
                </a:path>
                <a:path w="4749800" h="269239">
                  <a:moveTo>
                    <a:pt x="829754" y="142709"/>
                  </a:moveTo>
                  <a:lnTo>
                    <a:pt x="828294" y="137655"/>
                  </a:lnTo>
                  <a:lnTo>
                    <a:pt x="824738" y="138518"/>
                  </a:lnTo>
                  <a:lnTo>
                    <a:pt x="821182" y="139382"/>
                  </a:lnTo>
                  <a:lnTo>
                    <a:pt x="822185" y="144564"/>
                  </a:lnTo>
                  <a:lnTo>
                    <a:pt x="829754" y="142709"/>
                  </a:lnTo>
                  <a:close/>
                </a:path>
                <a:path w="4749800" h="269239">
                  <a:moveTo>
                    <a:pt x="849985" y="137782"/>
                  </a:moveTo>
                  <a:lnTo>
                    <a:pt x="848499" y="132727"/>
                  </a:lnTo>
                  <a:lnTo>
                    <a:pt x="844943" y="133591"/>
                  </a:lnTo>
                  <a:lnTo>
                    <a:pt x="841387" y="134454"/>
                  </a:lnTo>
                  <a:lnTo>
                    <a:pt x="842416" y="139623"/>
                  </a:lnTo>
                  <a:lnTo>
                    <a:pt x="849985" y="137782"/>
                  </a:lnTo>
                  <a:close/>
                </a:path>
                <a:path w="4749800" h="269239">
                  <a:moveTo>
                    <a:pt x="870204" y="132854"/>
                  </a:moveTo>
                  <a:lnTo>
                    <a:pt x="868692" y="127812"/>
                  </a:lnTo>
                  <a:lnTo>
                    <a:pt x="865136" y="128676"/>
                  </a:lnTo>
                  <a:lnTo>
                    <a:pt x="861580" y="129540"/>
                  </a:lnTo>
                  <a:lnTo>
                    <a:pt x="862622" y="134708"/>
                  </a:lnTo>
                  <a:lnTo>
                    <a:pt x="870204" y="132854"/>
                  </a:lnTo>
                  <a:close/>
                </a:path>
                <a:path w="4749800" h="269239">
                  <a:moveTo>
                    <a:pt x="890371" y="127749"/>
                  </a:moveTo>
                  <a:lnTo>
                    <a:pt x="888834" y="122720"/>
                  </a:lnTo>
                  <a:lnTo>
                    <a:pt x="885304" y="123647"/>
                  </a:lnTo>
                  <a:lnTo>
                    <a:pt x="881773" y="124574"/>
                  </a:lnTo>
                  <a:lnTo>
                    <a:pt x="882827" y="129743"/>
                  </a:lnTo>
                  <a:lnTo>
                    <a:pt x="890371" y="127749"/>
                  </a:lnTo>
                  <a:close/>
                </a:path>
                <a:path w="4749800" h="269239">
                  <a:moveTo>
                    <a:pt x="910501" y="122453"/>
                  </a:moveTo>
                  <a:lnTo>
                    <a:pt x="908939" y="117424"/>
                  </a:lnTo>
                  <a:lnTo>
                    <a:pt x="905408" y="118351"/>
                  </a:lnTo>
                  <a:lnTo>
                    <a:pt x="901877" y="119278"/>
                  </a:lnTo>
                  <a:lnTo>
                    <a:pt x="902957" y="124434"/>
                  </a:lnTo>
                  <a:lnTo>
                    <a:pt x="910501" y="122453"/>
                  </a:lnTo>
                  <a:close/>
                </a:path>
                <a:path w="4749800" h="269239">
                  <a:moveTo>
                    <a:pt x="930630" y="117144"/>
                  </a:moveTo>
                  <a:lnTo>
                    <a:pt x="929043" y="112128"/>
                  </a:lnTo>
                  <a:lnTo>
                    <a:pt x="925512" y="113055"/>
                  </a:lnTo>
                  <a:lnTo>
                    <a:pt x="921981" y="113982"/>
                  </a:lnTo>
                  <a:lnTo>
                    <a:pt x="923086" y="119138"/>
                  </a:lnTo>
                  <a:lnTo>
                    <a:pt x="930630" y="117144"/>
                  </a:lnTo>
                  <a:close/>
                </a:path>
                <a:path w="4749800" h="269239">
                  <a:moveTo>
                    <a:pt x="950760" y="111848"/>
                  </a:moveTo>
                  <a:lnTo>
                    <a:pt x="949147" y="106832"/>
                  </a:lnTo>
                  <a:lnTo>
                    <a:pt x="945616" y="107759"/>
                  </a:lnTo>
                  <a:lnTo>
                    <a:pt x="942086" y="108686"/>
                  </a:lnTo>
                  <a:lnTo>
                    <a:pt x="943216" y="113830"/>
                  </a:lnTo>
                  <a:lnTo>
                    <a:pt x="950760" y="111848"/>
                  </a:lnTo>
                  <a:close/>
                </a:path>
                <a:path w="4749800" h="269239">
                  <a:moveTo>
                    <a:pt x="970851" y="106438"/>
                  </a:moveTo>
                  <a:lnTo>
                    <a:pt x="969225" y="101434"/>
                  </a:lnTo>
                  <a:lnTo>
                    <a:pt x="965708" y="102425"/>
                  </a:lnTo>
                  <a:lnTo>
                    <a:pt x="962190" y="103416"/>
                  </a:lnTo>
                  <a:lnTo>
                    <a:pt x="963345" y="108559"/>
                  </a:lnTo>
                  <a:lnTo>
                    <a:pt x="970851" y="106438"/>
                  </a:lnTo>
                  <a:close/>
                </a:path>
                <a:path w="4749800" h="269239">
                  <a:moveTo>
                    <a:pt x="990879" y="100787"/>
                  </a:moveTo>
                  <a:lnTo>
                    <a:pt x="989228" y="95783"/>
                  </a:lnTo>
                  <a:lnTo>
                    <a:pt x="985710" y="96774"/>
                  </a:lnTo>
                  <a:lnTo>
                    <a:pt x="982192" y="97764"/>
                  </a:lnTo>
                  <a:lnTo>
                    <a:pt x="983373" y="102908"/>
                  </a:lnTo>
                  <a:lnTo>
                    <a:pt x="990879" y="100787"/>
                  </a:lnTo>
                  <a:close/>
                </a:path>
                <a:path w="4749800" h="269239">
                  <a:moveTo>
                    <a:pt x="1010894" y="95110"/>
                  </a:moveTo>
                  <a:lnTo>
                    <a:pt x="1009230" y="90119"/>
                  </a:lnTo>
                  <a:lnTo>
                    <a:pt x="1005713" y="91109"/>
                  </a:lnTo>
                  <a:lnTo>
                    <a:pt x="1002195" y="92100"/>
                  </a:lnTo>
                  <a:lnTo>
                    <a:pt x="1003388" y="97231"/>
                  </a:lnTo>
                  <a:lnTo>
                    <a:pt x="1010894" y="95110"/>
                  </a:lnTo>
                  <a:close/>
                </a:path>
                <a:path w="4749800" h="269239">
                  <a:moveTo>
                    <a:pt x="1030922" y="89458"/>
                  </a:moveTo>
                  <a:lnTo>
                    <a:pt x="1029233" y="84467"/>
                  </a:lnTo>
                  <a:lnTo>
                    <a:pt x="1025715" y="85458"/>
                  </a:lnTo>
                  <a:lnTo>
                    <a:pt x="1022197" y="86448"/>
                  </a:lnTo>
                  <a:lnTo>
                    <a:pt x="1023416" y="91579"/>
                  </a:lnTo>
                  <a:lnTo>
                    <a:pt x="1030922" y="89458"/>
                  </a:lnTo>
                  <a:close/>
                </a:path>
                <a:path w="4749800" h="269239">
                  <a:moveTo>
                    <a:pt x="1050925" y="83731"/>
                  </a:moveTo>
                  <a:lnTo>
                    <a:pt x="1049223" y="78752"/>
                  </a:lnTo>
                  <a:lnTo>
                    <a:pt x="1045718" y="79806"/>
                  </a:lnTo>
                  <a:lnTo>
                    <a:pt x="1042200" y="80797"/>
                  </a:lnTo>
                  <a:lnTo>
                    <a:pt x="1043444" y="85915"/>
                  </a:lnTo>
                  <a:lnTo>
                    <a:pt x="1047191" y="84861"/>
                  </a:lnTo>
                  <a:lnTo>
                    <a:pt x="1050925" y="83731"/>
                  </a:lnTo>
                  <a:close/>
                </a:path>
                <a:path w="4749800" h="269239">
                  <a:moveTo>
                    <a:pt x="1070851" y="77724"/>
                  </a:moveTo>
                  <a:lnTo>
                    <a:pt x="1069124" y="72745"/>
                  </a:lnTo>
                  <a:lnTo>
                    <a:pt x="1065618" y="73799"/>
                  </a:lnTo>
                  <a:lnTo>
                    <a:pt x="1062113" y="74853"/>
                  </a:lnTo>
                  <a:lnTo>
                    <a:pt x="1063383" y="79971"/>
                  </a:lnTo>
                  <a:lnTo>
                    <a:pt x="1070851" y="77724"/>
                  </a:lnTo>
                  <a:close/>
                </a:path>
                <a:path w="4749800" h="269239">
                  <a:moveTo>
                    <a:pt x="1090777" y="71716"/>
                  </a:moveTo>
                  <a:lnTo>
                    <a:pt x="1089025" y="66751"/>
                  </a:lnTo>
                  <a:lnTo>
                    <a:pt x="1085519" y="67805"/>
                  </a:lnTo>
                  <a:lnTo>
                    <a:pt x="1082014" y="68859"/>
                  </a:lnTo>
                  <a:lnTo>
                    <a:pt x="1083310" y="73964"/>
                  </a:lnTo>
                  <a:lnTo>
                    <a:pt x="1090777" y="71716"/>
                  </a:lnTo>
                  <a:close/>
                </a:path>
                <a:path w="4749800" h="269239">
                  <a:moveTo>
                    <a:pt x="4476928" y="4140"/>
                  </a:moveTo>
                  <a:lnTo>
                    <a:pt x="4473892" y="2070"/>
                  </a:lnTo>
                  <a:lnTo>
                    <a:pt x="4470857" y="0"/>
                  </a:lnTo>
                  <a:lnTo>
                    <a:pt x="4467720" y="4241"/>
                  </a:lnTo>
                  <a:lnTo>
                    <a:pt x="4474184" y="8636"/>
                  </a:lnTo>
                  <a:lnTo>
                    <a:pt x="4476928" y="4140"/>
                  </a:lnTo>
                  <a:close/>
                </a:path>
                <a:path w="4749800" h="269239">
                  <a:moveTo>
                    <a:pt x="4494187" y="15875"/>
                  </a:moveTo>
                  <a:lnTo>
                    <a:pt x="4491152" y="13804"/>
                  </a:lnTo>
                  <a:lnTo>
                    <a:pt x="4488116" y="11734"/>
                  </a:lnTo>
                  <a:lnTo>
                    <a:pt x="4484967" y="15963"/>
                  </a:lnTo>
                  <a:lnTo>
                    <a:pt x="4491431" y="20358"/>
                  </a:lnTo>
                  <a:lnTo>
                    <a:pt x="4494187" y="15875"/>
                  </a:lnTo>
                  <a:close/>
                </a:path>
                <a:path w="4749800" h="269239">
                  <a:moveTo>
                    <a:pt x="4511433" y="27609"/>
                  </a:moveTo>
                  <a:lnTo>
                    <a:pt x="4508398" y="25539"/>
                  </a:lnTo>
                  <a:lnTo>
                    <a:pt x="4505363" y="23469"/>
                  </a:lnTo>
                  <a:lnTo>
                    <a:pt x="4502201" y="27686"/>
                  </a:lnTo>
                  <a:lnTo>
                    <a:pt x="4508652" y="32080"/>
                  </a:lnTo>
                  <a:lnTo>
                    <a:pt x="4511433" y="27609"/>
                  </a:lnTo>
                  <a:close/>
                </a:path>
                <a:path w="4749800" h="269239">
                  <a:moveTo>
                    <a:pt x="4528693" y="39344"/>
                  </a:moveTo>
                  <a:lnTo>
                    <a:pt x="4525657" y="37274"/>
                  </a:lnTo>
                  <a:lnTo>
                    <a:pt x="4522622" y="35204"/>
                  </a:lnTo>
                  <a:lnTo>
                    <a:pt x="4519447" y="39408"/>
                  </a:lnTo>
                  <a:lnTo>
                    <a:pt x="4525899" y="43802"/>
                  </a:lnTo>
                  <a:lnTo>
                    <a:pt x="4528693" y="39344"/>
                  </a:lnTo>
                  <a:close/>
                </a:path>
                <a:path w="4749800" h="269239">
                  <a:moveTo>
                    <a:pt x="4545914" y="51104"/>
                  </a:moveTo>
                  <a:lnTo>
                    <a:pt x="4542904" y="49009"/>
                  </a:lnTo>
                  <a:lnTo>
                    <a:pt x="4539869" y="46939"/>
                  </a:lnTo>
                  <a:lnTo>
                    <a:pt x="4536681" y="51142"/>
                  </a:lnTo>
                  <a:lnTo>
                    <a:pt x="4539907" y="53340"/>
                  </a:lnTo>
                  <a:lnTo>
                    <a:pt x="4543107" y="55575"/>
                  </a:lnTo>
                  <a:lnTo>
                    <a:pt x="4545914" y="51104"/>
                  </a:lnTo>
                  <a:close/>
                </a:path>
                <a:path w="4749800" h="269239">
                  <a:moveTo>
                    <a:pt x="4562970" y="63144"/>
                  </a:moveTo>
                  <a:lnTo>
                    <a:pt x="4559973" y="61023"/>
                  </a:lnTo>
                  <a:lnTo>
                    <a:pt x="4556976" y="58915"/>
                  </a:lnTo>
                  <a:lnTo>
                    <a:pt x="4553775" y="63093"/>
                  </a:lnTo>
                  <a:lnTo>
                    <a:pt x="4560163" y="67589"/>
                  </a:lnTo>
                  <a:lnTo>
                    <a:pt x="4562970" y="63144"/>
                  </a:lnTo>
                  <a:close/>
                </a:path>
                <a:path w="4749800" h="269239">
                  <a:moveTo>
                    <a:pt x="4580026" y="75158"/>
                  </a:moveTo>
                  <a:lnTo>
                    <a:pt x="4577029" y="73050"/>
                  </a:lnTo>
                  <a:lnTo>
                    <a:pt x="4574032" y="70929"/>
                  </a:lnTo>
                  <a:lnTo>
                    <a:pt x="4570819" y="75107"/>
                  </a:lnTo>
                  <a:lnTo>
                    <a:pt x="4577207" y="79616"/>
                  </a:lnTo>
                  <a:lnTo>
                    <a:pt x="4580026" y="75158"/>
                  </a:lnTo>
                  <a:close/>
                </a:path>
                <a:path w="4749800" h="269239">
                  <a:moveTo>
                    <a:pt x="4597082" y="87185"/>
                  </a:moveTo>
                  <a:lnTo>
                    <a:pt x="4594085" y="85064"/>
                  </a:lnTo>
                  <a:lnTo>
                    <a:pt x="4591088" y="82943"/>
                  </a:lnTo>
                  <a:lnTo>
                    <a:pt x="4587862" y="87109"/>
                  </a:lnTo>
                  <a:lnTo>
                    <a:pt x="4594250" y="91617"/>
                  </a:lnTo>
                  <a:lnTo>
                    <a:pt x="4597082" y="87185"/>
                  </a:lnTo>
                  <a:close/>
                </a:path>
                <a:path w="4749800" h="269239">
                  <a:moveTo>
                    <a:pt x="4614126" y="99199"/>
                  </a:moveTo>
                  <a:lnTo>
                    <a:pt x="4611128" y="97091"/>
                  </a:lnTo>
                  <a:lnTo>
                    <a:pt x="4608131" y="94970"/>
                  </a:lnTo>
                  <a:lnTo>
                    <a:pt x="4604893" y="99136"/>
                  </a:lnTo>
                  <a:lnTo>
                    <a:pt x="4611281" y="103632"/>
                  </a:lnTo>
                  <a:lnTo>
                    <a:pt x="4614126" y="99199"/>
                  </a:lnTo>
                  <a:close/>
                </a:path>
                <a:path w="4749800" h="269239">
                  <a:moveTo>
                    <a:pt x="4631182" y="111226"/>
                  </a:moveTo>
                  <a:lnTo>
                    <a:pt x="4628185" y="109105"/>
                  </a:lnTo>
                  <a:lnTo>
                    <a:pt x="4625187" y="106997"/>
                  </a:lnTo>
                  <a:lnTo>
                    <a:pt x="4621936" y="111137"/>
                  </a:lnTo>
                  <a:lnTo>
                    <a:pt x="4628324" y="115646"/>
                  </a:lnTo>
                  <a:lnTo>
                    <a:pt x="4631182" y="111226"/>
                  </a:lnTo>
                  <a:close/>
                </a:path>
                <a:path w="4749800" h="269239">
                  <a:moveTo>
                    <a:pt x="4648200" y="123291"/>
                  </a:moveTo>
                  <a:lnTo>
                    <a:pt x="4645228" y="121132"/>
                  </a:lnTo>
                  <a:lnTo>
                    <a:pt x="4642243" y="118999"/>
                  </a:lnTo>
                  <a:lnTo>
                    <a:pt x="4638980" y="123139"/>
                  </a:lnTo>
                  <a:lnTo>
                    <a:pt x="4642167" y="125412"/>
                  </a:lnTo>
                  <a:lnTo>
                    <a:pt x="4645317" y="127711"/>
                  </a:lnTo>
                  <a:lnTo>
                    <a:pt x="4648200" y="123291"/>
                  </a:lnTo>
                  <a:close/>
                </a:path>
                <a:path w="4749800" h="269239">
                  <a:moveTo>
                    <a:pt x="4665065" y="135585"/>
                  </a:moveTo>
                  <a:lnTo>
                    <a:pt x="4662094" y="133426"/>
                  </a:lnTo>
                  <a:lnTo>
                    <a:pt x="4659122" y="131267"/>
                  </a:lnTo>
                  <a:lnTo>
                    <a:pt x="4655858" y="135394"/>
                  </a:lnTo>
                  <a:lnTo>
                    <a:pt x="4662170" y="139992"/>
                  </a:lnTo>
                  <a:lnTo>
                    <a:pt x="4665065" y="135585"/>
                  </a:lnTo>
                  <a:close/>
                </a:path>
                <a:path w="4749800" h="269239">
                  <a:moveTo>
                    <a:pt x="4681931" y="147866"/>
                  </a:moveTo>
                  <a:lnTo>
                    <a:pt x="4678959" y="145707"/>
                  </a:lnTo>
                  <a:lnTo>
                    <a:pt x="4675987" y="143548"/>
                  </a:lnTo>
                  <a:lnTo>
                    <a:pt x="4672711" y="147675"/>
                  </a:lnTo>
                  <a:lnTo>
                    <a:pt x="4679023" y="152273"/>
                  </a:lnTo>
                  <a:lnTo>
                    <a:pt x="4681931" y="147866"/>
                  </a:lnTo>
                  <a:close/>
                </a:path>
                <a:path w="4749800" h="269239">
                  <a:moveTo>
                    <a:pt x="4698797" y="160159"/>
                  </a:moveTo>
                  <a:lnTo>
                    <a:pt x="4695825" y="158000"/>
                  </a:lnTo>
                  <a:lnTo>
                    <a:pt x="4692853" y="155841"/>
                  </a:lnTo>
                  <a:lnTo>
                    <a:pt x="4689564" y="159956"/>
                  </a:lnTo>
                  <a:lnTo>
                    <a:pt x="4695888" y="164553"/>
                  </a:lnTo>
                  <a:lnTo>
                    <a:pt x="4698797" y="160159"/>
                  </a:lnTo>
                  <a:close/>
                </a:path>
                <a:path w="4749800" h="269239">
                  <a:moveTo>
                    <a:pt x="4715662" y="172440"/>
                  </a:moveTo>
                  <a:lnTo>
                    <a:pt x="4712690" y="170281"/>
                  </a:lnTo>
                  <a:lnTo>
                    <a:pt x="4709719" y="168122"/>
                  </a:lnTo>
                  <a:lnTo>
                    <a:pt x="4706429" y="172224"/>
                  </a:lnTo>
                  <a:lnTo>
                    <a:pt x="4712741" y="176822"/>
                  </a:lnTo>
                  <a:lnTo>
                    <a:pt x="4715662" y="172440"/>
                  </a:lnTo>
                  <a:close/>
                </a:path>
                <a:path w="4749800" h="269239">
                  <a:moveTo>
                    <a:pt x="4732528" y="184721"/>
                  </a:moveTo>
                  <a:lnTo>
                    <a:pt x="4729556" y="182562"/>
                  </a:lnTo>
                  <a:lnTo>
                    <a:pt x="4726584" y="180403"/>
                  </a:lnTo>
                  <a:lnTo>
                    <a:pt x="4723282" y="184505"/>
                  </a:lnTo>
                  <a:lnTo>
                    <a:pt x="4729594" y="189103"/>
                  </a:lnTo>
                  <a:lnTo>
                    <a:pt x="4732528" y="184721"/>
                  </a:lnTo>
                  <a:close/>
                </a:path>
                <a:path w="4749800" h="269239">
                  <a:moveTo>
                    <a:pt x="4749393" y="197015"/>
                  </a:moveTo>
                  <a:lnTo>
                    <a:pt x="4746422" y="194856"/>
                  </a:lnTo>
                  <a:lnTo>
                    <a:pt x="4743450" y="192697"/>
                  </a:lnTo>
                  <a:lnTo>
                    <a:pt x="4740135" y="196786"/>
                  </a:lnTo>
                  <a:lnTo>
                    <a:pt x="4746447" y="201383"/>
                  </a:lnTo>
                  <a:lnTo>
                    <a:pt x="4749393" y="19701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882305" y="3211207"/>
              <a:ext cx="1366520" cy="532765"/>
            </a:xfrm>
            <a:custGeom>
              <a:avLst/>
              <a:gdLst/>
              <a:ahLst/>
              <a:cxnLst/>
              <a:rect l="l" t="t" r="r" b="b"/>
              <a:pathLst>
                <a:path w="1366520" h="532764">
                  <a:moveTo>
                    <a:pt x="8763" y="529894"/>
                  </a:moveTo>
                  <a:lnTo>
                    <a:pt x="7010" y="524929"/>
                  </a:lnTo>
                  <a:lnTo>
                    <a:pt x="3505" y="525983"/>
                  </a:lnTo>
                  <a:lnTo>
                    <a:pt x="0" y="527037"/>
                  </a:lnTo>
                  <a:lnTo>
                    <a:pt x="1295" y="532142"/>
                  </a:lnTo>
                  <a:lnTo>
                    <a:pt x="8763" y="529894"/>
                  </a:lnTo>
                  <a:close/>
                </a:path>
                <a:path w="1366520" h="532764">
                  <a:moveTo>
                    <a:pt x="28689" y="523887"/>
                  </a:moveTo>
                  <a:lnTo>
                    <a:pt x="26924" y="518922"/>
                  </a:lnTo>
                  <a:lnTo>
                    <a:pt x="23418" y="519976"/>
                  </a:lnTo>
                  <a:lnTo>
                    <a:pt x="19913" y="521030"/>
                  </a:lnTo>
                  <a:lnTo>
                    <a:pt x="21221" y="526135"/>
                  </a:lnTo>
                  <a:lnTo>
                    <a:pt x="28689" y="523887"/>
                  </a:lnTo>
                  <a:close/>
                </a:path>
                <a:path w="1366520" h="532764">
                  <a:moveTo>
                    <a:pt x="48602" y="517829"/>
                  </a:moveTo>
                  <a:lnTo>
                    <a:pt x="46799" y="512876"/>
                  </a:lnTo>
                  <a:lnTo>
                    <a:pt x="43319" y="513981"/>
                  </a:lnTo>
                  <a:lnTo>
                    <a:pt x="39814" y="515035"/>
                  </a:lnTo>
                  <a:lnTo>
                    <a:pt x="41148" y="520128"/>
                  </a:lnTo>
                  <a:lnTo>
                    <a:pt x="44881" y="519010"/>
                  </a:lnTo>
                  <a:lnTo>
                    <a:pt x="48602" y="517829"/>
                  </a:lnTo>
                  <a:close/>
                </a:path>
                <a:path w="1366520" h="532764">
                  <a:moveTo>
                    <a:pt x="68414" y="511492"/>
                  </a:moveTo>
                  <a:lnTo>
                    <a:pt x="66598" y="506539"/>
                  </a:lnTo>
                  <a:lnTo>
                    <a:pt x="63119" y="507657"/>
                  </a:lnTo>
                  <a:lnTo>
                    <a:pt x="59639" y="508774"/>
                  </a:lnTo>
                  <a:lnTo>
                    <a:pt x="60985" y="513867"/>
                  </a:lnTo>
                  <a:lnTo>
                    <a:pt x="68414" y="511492"/>
                  </a:lnTo>
                  <a:close/>
                </a:path>
                <a:path w="1366520" h="532764">
                  <a:moveTo>
                    <a:pt x="88252" y="505155"/>
                  </a:moveTo>
                  <a:lnTo>
                    <a:pt x="86410" y="500214"/>
                  </a:lnTo>
                  <a:lnTo>
                    <a:pt x="82931" y="501332"/>
                  </a:lnTo>
                  <a:lnTo>
                    <a:pt x="79451" y="502450"/>
                  </a:lnTo>
                  <a:lnTo>
                    <a:pt x="80822" y="507530"/>
                  </a:lnTo>
                  <a:lnTo>
                    <a:pt x="88252" y="505155"/>
                  </a:lnTo>
                  <a:close/>
                </a:path>
                <a:path w="1366520" h="532764">
                  <a:moveTo>
                    <a:pt x="108064" y="498830"/>
                  </a:moveTo>
                  <a:lnTo>
                    <a:pt x="106210" y="493890"/>
                  </a:lnTo>
                  <a:lnTo>
                    <a:pt x="102730" y="495007"/>
                  </a:lnTo>
                  <a:lnTo>
                    <a:pt x="99250" y="496125"/>
                  </a:lnTo>
                  <a:lnTo>
                    <a:pt x="100634" y="501205"/>
                  </a:lnTo>
                  <a:lnTo>
                    <a:pt x="108064" y="498830"/>
                  </a:lnTo>
                  <a:close/>
                </a:path>
                <a:path w="1366520" h="532764">
                  <a:moveTo>
                    <a:pt x="127863" y="492417"/>
                  </a:moveTo>
                  <a:lnTo>
                    <a:pt x="125996" y="487489"/>
                  </a:lnTo>
                  <a:lnTo>
                    <a:pt x="122529" y="488657"/>
                  </a:lnTo>
                  <a:lnTo>
                    <a:pt x="119062" y="489800"/>
                  </a:lnTo>
                  <a:lnTo>
                    <a:pt x="120472" y="494880"/>
                  </a:lnTo>
                  <a:lnTo>
                    <a:pt x="124167" y="493661"/>
                  </a:lnTo>
                  <a:lnTo>
                    <a:pt x="127863" y="492417"/>
                  </a:lnTo>
                  <a:close/>
                </a:path>
                <a:path w="1366520" h="532764">
                  <a:moveTo>
                    <a:pt x="147586" y="485775"/>
                  </a:moveTo>
                  <a:lnTo>
                    <a:pt x="145694" y="480860"/>
                  </a:lnTo>
                  <a:lnTo>
                    <a:pt x="142227" y="482028"/>
                  </a:lnTo>
                  <a:lnTo>
                    <a:pt x="138760" y="483196"/>
                  </a:lnTo>
                  <a:lnTo>
                    <a:pt x="140195" y="488264"/>
                  </a:lnTo>
                  <a:lnTo>
                    <a:pt x="147586" y="485775"/>
                  </a:lnTo>
                  <a:close/>
                </a:path>
                <a:path w="1366520" h="532764">
                  <a:moveTo>
                    <a:pt x="167297" y="479145"/>
                  </a:moveTo>
                  <a:lnTo>
                    <a:pt x="165392" y="474230"/>
                  </a:lnTo>
                  <a:lnTo>
                    <a:pt x="161925" y="475399"/>
                  </a:lnTo>
                  <a:lnTo>
                    <a:pt x="158457" y="476567"/>
                  </a:lnTo>
                  <a:lnTo>
                    <a:pt x="159905" y="481634"/>
                  </a:lnTo>
                  <a:lnTo>
                    <a:pt x="167297" y="479145"/>
                  </a:lnTo>
                  <a:close/>
                </a:path>
                <a:path w="1366520" h="532764">
                  <a:moveTo>
                    <a:pt x="187032" y="472490"/>
                  </a:moveTo>
                  <a:lnTo>
                    <a:pt x="185102" y="467588"/>
                  </a:lnTo>
                  <a:lnTo>
                    <a:pt x="181635" y="468757"/>
                  </a:lnTo>
                  <a:lnTo>
                    <a:pt x="178168" y="469925"/>
                  </a:lnTo>
                  <a:lnTo>
                    <a:pt x="179641" y="474980"/>
                  </a:lnTo>
                  <a:lnTo>
                    <a:pt x="187032" y="472490"/>
                  </a:lnTo>
                  <a:close/>
                </a:path>
                <a:path w="1366520" h="532764">
                  <a:moveTo>
                    <a:pt x="206705" y="465734"/>
                  </a:moveTo>
                  <a:lnTo>
                    <a:pt x="204749" y="460844"/>
                  </a:lnTo>
                  <a:lnTo>
                    <a:pt x="201307" y="462064"/>
                  </a:lnTo>
                  <a:lnTo>
                    <a:pt x="197866" y="463283"/>
                  </a:lnTo>
                  <a:lnTo>
                    <a:pt x="199351" y="468337"/>
                  </a:lnTo>
                  <a:lnTo>
                    <a:pt x="206705" y="465734"/>
                  </a:lnTo>
                  <a:close/>
                </a:path>
                <a:path w="1366520" h="532764">
                  <a:moveTo>
                    <a:pt x="226326" y="458812"/>
                  </a:moveTo>
                  <a:lnTo>
                    <a:pt x="224358" y="453923"/>
                  </a:lnTo>
                  <a:lnTo>
                    <a:pt x="220916" y="455142"/>
                  </a:lnTo>
                  <a:lnTo>
                    <a:pt x="217474" y="456361"/>
                  </a:lnTo>
                  <a:lnTo>
                    <a:pt x="218973" y="461403"/>
                  </a:lnTo>
                  <a:lnTo>
                    <a:pt x="226326" y="458812"/>
                  </a:lnTo>
                  <a:close/>
                </a:path>
                <a:path w="1366520" h="532764">
                  <a:moveTo>
                    <a:pt x="245960" y="451878"/>
                  </a:moveTo>
                  <a:lnTo>
                    <a:pt x="243967" y="447001"/>
                  </a:lnTo>
                  <a:lnTo>
                    <a:pt x="240525" y="448221"/>
                  </a:lnTo>
                  <a:lnTo>
                    <a:pt x="237083" y="449440"/>
                  </a:lnTo>
                  <a:lnTo>
                    <a:pt x="238607" y="454482"/>
                  </a:lnTo>
                  <a:lnTo>
                    <a:pt x="245960" y="451878"/>
                  </a:lnTo>
                  <a:close/>
                </a:path>
                <a:path w="1366520" h="532764">
                  <a:moveTo>
                    <a:pt x="265569" y="444969"/>
                  </a:moveTo>
                  <a:lnTo>
                    <a:pt x="263563" y="440093"/>
                  </a:lnTo>
                  <a:lnTo>
                    <a:pt x="260121" y="441312"/>
                  </a:lnTo>
                  <a:lnTo>
                    <a:pt x="256679" y="442531"/>
                  </a:lnTo>
                  <a:lnTo>
                    <a:pt x="258216" y="447560"/>
                  </a:lnTo>
                  <a:lnTo>
                    <a:pt x="265569" y="444969"/>
                  </a:lnTo>
                  <a:close/>
                </a:path>
                <a:path w="1366520" h="532764">
                  <a:moveTo>
                    <a:pt x="285140" y="437883"/>
                  </a:moveTo>
                  <a:lnTo>
                    <a:pt x="283121" y="433019"/>
                  </a:lnTo>
                  <a:lnTo>
                    <a:pt x="279692" y="434276"/>
                  </a:lnTo>
                  <a:lnTo>
                    <a:pt x="276263" y="435533"/>
                  </a:lnTo>
                  <a:lnTo>
                    <a:pt x="277825" y="440575"/>
                  </a:lnTo>
                  <a:lnTo>
                    <a:pt x="285140" y="437883"/>
                  </a:lnTo>
                  <a:close/>
                </a:path>
                <a:path w="1366520" h="532764">
                  <a:moveTo>
                    <a:pt x="304673" y="430682"/>
                  </a:moveTo>
                  <a:lnTo>
                    <a:pt x="302628" y="425831"/>
                  </a:lnTo>
                  <a:lnTo>
                    <a:pt x="299199" y="427088"/>
                  </a:lnTo>
                  <a:lnTo>
                    <a:pt x="295770" y="428345"/>
                  </a:lnTo>
                  <a:lnTo>
                    <a:pt x="297345" y="433374"/>
                  </a:lnTo>
                  <a:lnTo>
                    <a:pt x="304673" y="430682"/>
                  </a:lnTo>
                  <a:close/>
                </a:path>
                <a:path w="1366520" h="532764">
                  <a:moveTo>
                    <a:pt x="324192" y="423506"/>
                  </a:moveTo>
                  <a:lnTo>
                    <a:pt x="322135" y="418655"/>
                  </a:lnTo>
                  <a:lnTo>
                    <a:pt x="318706" y="419912"/>
                  </a:lnTo>
                  <a:lnTo>
                    <a:pt x="315277" y="421170"/>
                  </a:lnTo>
                  <a:lnTo>
                    <a:pt x="316877" y="426199"/>
                  </a:lnTo>
                  <a:lnTo>
                    <a:pt x="324192" y="423506"/>
                  </a:lnTo>
                  <a:close/>
                </a:path>
                <a:path w="1366520" h="532764">
                  <a:moveTo>
                    <a:pt x="343725" y="416318"/>
                  </a:moveTo>
                  <a:lnTo>
                    <a:pt x="341655" y="411480"/>
                  </a:lnTo>
                  <a:lnTo>
                    <a:pt x="338226" y="412737"/>
                  </a:lnTo>
                  <a:lnTo>
                    <a:pt x="334797" y="413994"/>
                  </a:lnTo>
                  <a:lnTo>
                    <a:pt x="336410" y="419011"/>
                  </a:lnTo>
                  <a:lnTo>
                    <a:pt x="343725" y="416318"/>
                  </a:lnTo>
                  <a:close/>
                </a:path>
                <a:path w="1366520" h="532764">
                  <a:moveTo>
                    <a:pt x="363169" y="408901"/>
                  </a:moveTo>
                  <a:lnTo>
                    <a:pt x="361086" y="404063"/>
                  </a:lnTo>
                  <a:lnTo>
                    <a:pt x="357670" y="405371"/>
                  </a:lnTo>
                  <a:lnTo>
                    <a:pt x="354253" y="406679"/>
                  </a:lnTo>
                  <a:lnTo>
                    <a:pt x="355892" y="411683"/>
                  </a:lnTo>
                  <a:lnTo>
                    <a:pt x="363169" y="408901"/>
                  </a:lnTo>
                  <a:close/>
                </a:path>
                <a:path w="1366520" h="532764">
                  <a:moveTo>
                    <a:pt x="382612" y="401485"/>
                  </a:moveTo>
                  <a:lnTo>
                    <a:pt x="380504" y="396646"/>
                  </a:lnTo>
                  <a:lnTo>
                    <a:pt x="377088" y="397954"/>
                  </a:lnTo>
                  <a:lnTo>
                    <a:pt x="373672" y="399262"/>
                  </a:lnTo>
                  <a:lnTo>
                    <a:pt x="375323" y="404266"/>
                  </a:lnTo>
                  <a:lnTo>
                    <a:pt x="382612" y="401485"/>
                  </a:lnTo>
                  <a:close/>
                </a:path>
                <a:path w="1366520" h="532764">
                  <a:moveTo>
                    <a:pt x="402043" y="394055"/>
                  </a:moveTo>
                  <a:lnTo>
                    <a:pt x="399923" y="389229"/>
                  </a:lnTo>
                  <a:lnTo>
                    <a:pt x="396506" y="390537"/>
                  </a:lnTo>
                  <a:lnTo>
                    <a:pt x="393090" y="391845"/>
                  </a:lnTo>
                  <a:lnTo>
                    <a:pt x="394754" y="396836"/>
                  </a:lnTo>
                  <a:lnTo>
                    <a:pt x="402043" y="394055"/>
                  </a:lnTo>
                  <a:close/>
                </a:path>
                <a:path w="1366520" h="532764">
                  <a:moveTo>
                    <a:pt x="421462" y="386575"/>
                  </a:moveTo>
                  <a:lnTo>
                    <a:pt x="419328" y="381749"/>
                  </a:lnTo>
                  <a:lnTo>
                    <a:pt x="415925" y="383095"/>
                  </a:lnTo>
                  <a:lnTo>
                    <a:pt x="412521" y="384441"/>
                  </a:lnTo>
                  <a:lnTo>
                    <a:pt x="414197" y="389432"/>
                  </a:lnTo>
                  <a:lnTo>
                    <a:pt x="421462" y="386575"/>
                  </a:lnTo>
                  <a:close/>
                </a:path>
                <a:path w="1366520" h="532764">
                  <a:moveTo>
                    <a:pt x="440817" y="378942"/>
                  </a:moveTo>
                  <a:lnTo>
                    <a:pt x="438670" y="374129"/>
                  </a:lnTo>
                  <a:lnTo>
                    <a:pt x="435267" y="375475"/>
                  </a:lnTo>
                  <a:lnTo>
                    <a:pt x="431863" y="376821"/>
                  </a:lnTo>
                  <a:lnTo>
                    <a:pt x="433565" y="381800"/>
                  </a:lnTo>
                  <a:lnTo>
                    <a:pt x="440817" y="378942"/>
                  </a:lnTo>
                  <a:close/>
                </a:path>
                <a:path w="1366520" h="532764">
                  <a:moveTo>
                    <a:pt x="460171" y="371309"/>
                  </a:moveTo>
                  <a:lnTo>
                    <a:pt x="458012" y="366496"/>
                  </a:lnTo>
                  <a:lnTo>
                    <a:pt x="454609" y="367842"/>
                  </a:lnTo>
                  <a:lnTo>
                    <a:pt x="451205" y="369189"/>
                  </a:lnTo>
                  <a:lnTo>
                    <a:pt x="452920" y="374167"/>
                  </a:lnTo>
                  <a:lnTo>
                    <a:pt x="460171" y="371309"/>
                  </a:lnTo>
                  <a:close/>
                </a:path>
                <a:path w="1366520" h="532764">
                  <a:moveTo>
                    <a:pt x="479526" y="363677"/>
                  </a:moveTo>
                  <a:lnTo>
                    <a:pt x="477354" y="358876"/>
                  </a:lnTo>
                  <a:lnTo>
                    <a:pt x="473951" y="360222"/>
                  </a:lnTo>
                  <a:lnTo>
                    <a:pt x="470547" y="361569"/>
                  </a:lnTo>
                  <a:lnTo>
                    <a:pt x="472274" y="366547"/>
                  </a:lnTo>
                  <a:lnTo>
                    <a:pt x="479526" y="363677"/>
                  </a:lnTo>
                  <a:close/>
                </a:path>
                <a:path w="1366520" h="532764">
                  <a:moveTo>
                    <a:pt x="498830" y="355904"/>
                  </a:moveTo>
                  <a:lnTo>
                    <a:pt x="496646" y="351116"/>
                  </a:lnTo>
                  <a:lnTo>
                    <a:pt x="493255" y="352488"/>
                  </a:lnTo>
                  <a:lnTo>
                    <a:pt x="489864" y="353860"/>
                  </a:lnTo>
                  <a:lnTo>
                    <a:pt x="491604" y="358838"/>
                  </a:lnTo>
                  <a:lnTo>
                    <a:pt x="498830" y="355904"/>
                  </a:lnTo>
                  <a:close/>
                </a:path>
                <a:path w="1366520" h="532764">
                  <a:moveTo>
                    <a:pt x="518109" y="348094"/>
                  </a:moveTo>
                  <a:lnTo>
                    <a:pt x="515912" y="343306"/>
                  </a:lnTo>
                  <a:lnTo>
                    <a:pt x="512521" y="344678"/>
                  </a:lnTo>
                  <a:lnTo>
                    <a:pt x="509130" y="346049"/>
                  </a:lnTo>
                  <a:lnTo>
                    <a:pt x="510882" y="351015"/>
                  </a:lnTo>
                  <a:lnTo>
                    <a:pt x="518109" y="348094"/>
                  </a:lnTo>
                  <a:close/>
                </a:path>
                <a:path w="1366520" h="532764">
                  <a:moveTo>
                    <a:pt x="537400" y="340271"/>
                  </a:moveTo>
                  <a:lnTo>
                    <a:pt x="535190" y="335495"/>
                  </a:lnTo>
                  <a:lnTo>
                    <a:pt x="531799" y="336867"/>
                  </a:lnTo>
                  <a:lnTo>
                    <a:pt x="528408" y="338239"/>
                  </a:lnTo>
                  <a:lnTo>
                    <a:pt x="530174" y="343204"/>
                  </a:lnTo>
                  <a:lnTo>
                    <a:pt x="537400" y="340271"/>
                  </a:lnTo>
                  <a:close/>
                </a:path>
                <a:path w="1366520" h="532764">
                  <a:moveTo>
                    <a:pt x="556666" y="332435"/>
                  </a:moveTo>
                  <a:lnTo>
                    <a:pt x="554443" y="327660"/>
                  </a:lnTo>
                  <a:lnTo>
                    <a:pt x="551065" y="329057"/>
                  </a:lnTo>
                  <a:lnTo>
                    <a:pt x="547687" y="330454"/>
                  </a:lnTo>
                  <a:lnTo>
                    <a:pt x="549452" y="335407"/>
                  </a:lnTo>
                  <a:lnTo>
                    <a:pt x="556666" y="332435"/>
                  </a:lnTo>
                  <a:close/>
                </a:path>
                <a:path w="1366520" h="532764">
                  <a:moveTo>
                    <a:pt x="575881" y="324472"/>
                  </a:moveTo>
                  <a:lnTo>
                    <a:pt x="573646" y="319697"/>
                  </a:lnTo>
                  <a:lnTo>
                    <a:pt x="570268" y="321094"/>
                  </a:lnTo>
                  <a:lnTo>
                    <a:pt x="566889" y="322491"/>
                  </a:lnTo>
                  <a:lnTo>
                    <a:pt x="568667" y="327444"/>
                  </a:lnTo>
                  <a:lnTo>
                    <a:pt x="575881" y="324472"/>
                  </a:lnTo>
                  <a:close/>
                </a:path>
                <a:path w="1366520" h="532764">
                  <a:moveTo>
                    <a:pt x="595096" y="316509"/>
                  </a:moveTo>
                  <a:lnTo>
                    <a:pt x="592861" y="311746"/>
                  </a:lnTo>
                  <a:lnTo>
                    <a:pt x="589483" y="313143"/>
                  </a:lnTo>
                  <a:lnTo>
                    <a:pt x="586105" y="314540"/>
                  </a:lnTo>
                  <a:lnTo>
                    <a:pt x="587895" y="319493"/>
                  </a:lnTo>
                  <a:lnTo>
                    <a:pt x="595096" y="316509"/>
                  </a:lnTo>
                  <a:close/>
                </a:path>
                <a:path w="1366520" h="532764">
                  <a:moveTo>
                    <a:pt x="614324" y="308546"/>
                  </a:moveTo>
                  <a:lnTo>
                    <a:pt x="612076" y="303784"/>
                  </a:lnTo>
                  <a:lnTo>
                    <a:pt x="608698" y="305181"/>
                  </a:lnTo>
                  <a:lnTo>
                    <a:pt x="605320" y="306578"/>
                  </a:lnTo>
                  <a:lnTo>
                    <a:pt x="607123" y="311531"/>
                  </a:lnTo>
                  <a:lnTo>
                    <a:pt x="614324" y="308546"/>
                  </a:lnTo>
                  <a:close/>
                </a:path>
                <a:path w="1366520" h="532764">
                  <a:moveTo>
                    <a:pt x="633501" y="300482"/>
                  </a:moveTo>
                  <a:lnTo>
                    <a:pt x="631240" y="295719"/>
                  </a:lnTo>
                  <a:lnTo>
                    <a:pt x="627875" y="297141"/>
                  </a:lnTo>
                  <a:lnTo>
                    <a:pt x="624509" y="298564"/>
                  </a:lnTo>
                  <a:lnTo>
                    <a:pt x="626313" y="303504"/>
                  </a:lnTo>
                  <a:lnTo>
                    <a:pt x="633501" y="300482"/>
                  </a:lnTo>
                  <a:close/>
                </a:path>
                <a:path w="1366520" h="532764">
                  <a:moveTo>
                    <a:pt x="652678" y="292404"/>
                  </a:moveTo>
                  <a:lnTo>
                    <a:pt x="650405" y="287642"/>
                  </a:lnTo>
                  <a:lnTo>
                    <a:pt x="647039" y="289064"/>
                  </a:lnTo>
                  <a:lnTo>
                    <a:pt x="643674" y="290487"/>
                  </a:lnTo>
                  <a:lnTo>
                    <a:pt x="645490" y="295427"/>
                  </a:lnTo>
                  <a:lnTo>
                    <a:pt x="652678" y="292404"/>
                  </a:lnTo>
                  <a:close/>
                </a:path>
                <a:path w="1366520" h="532764">
                  <a:moveTo>
                    <a:pt x="671842" y="284314"/>
                  </a:moveTo>
                  <a:lnTo>
                    <a:pt x="669569" y="279565"/>
                  </a:lnTo>
                  <a:lnTo>
                    <a:pt x="666203" y="280987"/>
                  </a:lnTo>
                  <a:lnTo>
                    <a:pt x="662838" y="282409"/>
                  </a:lnTo>
                  <a:lnTo>
                    <a:pt x="664667" y="287350"/>
                  </a:lnTo>
                  <a:lnTo>
                    <a:pt x="671842" y="284314"/>
                  </a:lnTo>
                  <a:close/>
                </a:path>
                <a:path w="1366520" h="532764">
                  <a:moveTo>
                    <a:pt x="690994" y="276199"/>
                  </a:moveTo>
                  <a:lnTo>
                    <a:pt x="688721" y="271449"/>
                  </a:lnTo>
                  <a:lnTo>
                    <a:pt x="685355" y="272884"/>
                  </a:lnTo>
                  <a:lnTo>
                    <a:pt x="681990" y="274320"/>
                  </a:lnTo>
                  <a:lnTo>
                    <a:pt x="683831" y="279260"/>
                  </a:lnTo>
                  <a:lnTo>
                    <a:pt x="690994" y="276199"/>
                  </a:lnTo>
                  <a:close/>
                </a:path>
                <a:path w="1366520" h="532764">
                  <a:moveTo>
                    <a:pt x="710133" y="268033"/>
                  </a:moveTo>
                  <a:lnTo>
                    <a:pt x="707847" y="263283"/>
                  </a:lnTo>
                  <a:lnTo>
                    <a:pt x="704481" y="264718"/>
                  </a:lnTo>
                  <a:lnTo>
                    <a:pt x="701116" y="266153"/>
                  </a:lnTo>
                  <a:lnTo>
                    <a:pt x="702957" y="271094"/>
                  </a:lnTo>
                  <a:lnTo>
                    <a:pt x="710133" y="268033"/>
                  </a:lnTo>
                  <a:close/>
                </a:path>
                <a:path w="1366520" h="532764">
                  <a:moveTo>
                    <a:pt x="729259" y="259880"/>
                  </a:moveTo>
                  <a:lnTo>
                    <a:pt x="726973" y="255130"/>
                  </a:lnTo>
                  <a:lnTo>
                    <a:pt x="723607" y="256565"/>
                  </a:lnTo>
                  <a:lnTo>
                    <a:pt x="720242" y="258000"/>
                  </a:lnTo>
                  <a:lnTo>
                    <a:pt x="722096" y="262928"/>
                  </a:lnTo>
                  <a:lnTo>
                    <a:pt x="729259" y="259880"/>
                  </a:lnTo>
                  <a:close/>
                </a:path>
                <a:path w="1366520" h="532764">
                  <a:moveTo>
                    <a:pt x="748385" y="251701"/>
                  </a:moveTo>
                  <a:lnTo>
                    <a:pt x="746099" y="246964"/>
                  </a:lnTo>
                  <a:lnTo>
                    <a:pt x="742734" y="248399"/>
                  </a:lnTo>
                  <a:lnTo>
                    <a:pt x="739368" y="249834"/>
                  </a:lnTo>
                  <a:lnTo>
                    <a:pt x="741222" y="254762"/>
                  </a:lnTo>
                  <a:lnTo>
                    <a:pt x="748385" y="251701"/>
                  </a:lnTo>
                  <a:close/>
                </a:path>
                <a:path w="1366520" h="532764">
                  <a:moveTo>
                    <a:pt x="767499" y="243484"/>
                  </a:moveTo>
                  <a:lnTo>
                    <a:pt x="765213" y="238734"/>
                  </a:lnTo>
                  <a:lnTo>
                    <a:pt x="761847" y="240182"/>
                  </a:lnTo>
                  <a:lnTo>
                    <a:pt x="758482" y="241630"/>
                  </a:lnTo>
                  <a:lnTo>
                    <a:pt x="760349" y="246557"/>
                  </a:lnTo>
                  <a:lnTo>
                    <a:pt x="767499" y="243484"/>
                  </a:lnTo>
                  <a:close/>
                </a:path>
                <a:path w="1366520" h="532764">
                  <a:moveTo>
                    <a:pt x="786612" y="235267"/>
                  </a:moveTo>
                  <a:lnTo>
                    <a:pt x="784313" y="230530"/>
                  </a:lnTo>
                  <a:lnTo>
                    <a:pt x="780948" y="231978"/>
                  </a:lnTo>
                  <a:lnTo>
                    <a:pt x="777582" y="233426"/>
                  </a:lnTo>
                  <a:lnTo>
                    <a:pt x="779449" y="238353"/>
                  </a:lnTo>
                  <a:lnTo>
                    <a:pt x="786612" y="235267"/>
                  </a:lnTo>
                  <a:close/>
                </a:path>
                <a:path w="1366520" h="532764">
                  <a:moveTo>
                    <a:pt x="805726" y="227050"/>
                  </a:moveTo>
                  <a:lnTo>
                    <a:pt x="803427" y="222313"/>
                  </a:lnTo>
                  <a:lnTo>
                    <a:pt x="800061" y="223761"/>
                  </a:lnTo>
                  <a:lnTo>
                    <a:pt x="796696" y="225209"/>
                  </a:lnTo>
                  <a:lnTo>
                    <a:pt x="798563" y="230136"/>
                  </a:lnTo>
                  <a:lnTo>
                    <a:pt x="805726" y="227050"/>
                  </a:lnTo>
                  <a:close/>
                </a:path>
                <a:path w="1366520" h="532764">
                  <a:moveTo>
                    <a:pt x="824826" y="218833"/>
                  </a:moveTo>
                  <a:lnTo>
                    <a:pt x="822528" y="214096"/>
                  </a:lnTo>
                  <a:lnTo>
                    <a:pt x="819162" y="215544"/>
                  </a:lnTo>
                  <a:lnTo>
                    <a:pt x="815797" y="216992"/>
                  </a:lnTo>
                  <a:lnTo>
                    <a:pt x="817664" y="221919"/>
                  </a:lnTo>
                  <a:lnTo>
                    <a:pt x="824826" y="218833"/>
                  </a:lnTo>
                  <a:close/>
                </a:path>
                <a:path w="1366520" h="532764">
                  <a:moveTo>
                    <a:pt x="843927" y="210604"/>
                  </a:moveTo>
                  <a:lnTo>
                    <a:pt x="841629" y="205867"/>
                  </a:lnTo>
                  <a:lnTo>
                    <a:pt x="838263" y="207314"/>
                  </a:lnTo>
                  <a:lnTo>
                    <a:pt x="834898" y="208762"/>
                  </a:lnTo>
                  <a:lnTo>
                    <a:pt x="836764" y="213690"/>
                  </a:lnTo>
                  <a:lnTo>
                    <a:pt x="843927" y="210604"/>
                  </a:lnTo>
                  <a:close/>
                </a:path>
                <a:path w="1366520" h="532764">
                  <a:moveTo>
                    <a:pt x="863028" y="202374"/>
                  </a:moveTo>
                  <a:lnTo>
                    <a:pt x="860729" y="197637"/>
                  </a:lnTo>
                  <a:lnTo>
                    <a:pt x="857364" y="199085"/>
                  </a:lnTo>
                  <a:lnTo>
                    <a:pt x="853998" y="200533"/>
                  </a:lnTo>
                  <a:lnTo>
                    <a:pt x="855865" y="205460"/>
                  </a:lnTo>
                  <a:lnTo>
                    <a:pt x="863028" y="202374"/>
                  </a:lnTo>
                  <a:close/>
                </a:path>
                <a:path w="1366520" h="532764">
                  <a:moveTo>
                    <a:pt x="882142" y="194170"/>
                  </a:moveTo>
                  <a:lnTo>
                    <a:pt x="879843" y="189420"/>
                  </a:lnTo>
                  <a:lnTo>
                    <a:pt x="876477" y="190868"/>
                  </a:lnTo>
                  <a:lnTo>
                    <a:pt x="873112" y="192316"/>
                  </a:lnTo>
                  <a:lnTo>
                    <a:pt x="874979" y="197243"/>
                  </a:lnTo>
                  <a:lnTo>
                    <a:pt x="882142" y="194170"/>
                  </a:lnTo>
                  <a:close/>
                </a:path>
                <a:path w="1366520" h="532764">
                  <a:moveTo>
                    <a:pt x="901242" y="185978"/>
                  </a:moveTo>
                  <a:lnTo>
                    <a:pt x="898956" y="181229"/>
                  </a:lnTo>
                  <a:lnTo>
                    <a:pt x="895591" y="182676"/>
                  </a:lnTo>
                  <a:lnTo>
                    <a:pt x="892225" y="184124"/>
                  </a:lnTo>
                  <a:lnTo>
                    <a:pt x="894080" y="189052"/>
                  </a:lnTo>
                  <a:lnTo>
                    <a:pt x="901242" y="185978"/>
                  </a:lnTo>
                  <a:close/>
                </a:path>
                <a:path w="1366520" h="532764">
                  <a:moveTo>
                    <a:pt x="920369" y="177774"/>
                  </a:moveTo>
                  <a:lnTo>
                    <a:pt x="918083" y="173024"/>
                  </a:lnTo>
                  <a:lnTo>
                    <a:pt x="914717" y="174472"/>
                  </a:lnTo>
                  <a:lnTo>
                    <a:pt x="911352" y="175920"/>
                  </a:lnTo>
                  <a:lnTo>
                    <a:pt x="913206" y="180848"/>
                  </a:lnTo>
                  <a:lnTo>
                    <a:pt x="920369" y="177774"/>
                  </a:lnTo>
                  <a:close/>
                </a:path>
                <a:path w="1366520" h="532764">
                  <a:moveTo>
                    <a:pt x="939495" y="169608"/>
                  </a:moveTo>
                  <a:lnTo>
                    <a:pt x="937209" y="164858"/>
                  </a:lnTo>
                  <a:lnTo>
                    <a:pt x="933843" y="166293"/>
                  </a:lnTo>
                  <a:lnTo>
                    <a:pt x="930478" y="167728"/>
                  </a:lnTo>
                  <a:lnTo>
                    <a:pt x="932319" y="172656"/>
                  </a:lnTo>
                  <a:lnTo>
                    <a:pt x="939495" y="169608"/>
                  </a:lnTo>
                  <a:close/>
                </a:path>
                <a:path w="1366520" h="532764">
                  <a:moveTo>
                    <a:pt x="958621" y="161480"/>
                  </a:moveTo>
                  <a:lnTo>
                    <a:pt x="956348" y="156730"/>
                  </a:lnTo>
                  <a:lnTo>
                    <a:pt x="952982" y="158165"/>
                  </a:lnTo>
                  <a:lnTo>
                    <a:pt x="949617" y="159600"/>
                  </a:lnTo>
                  <a:lnTo>
                    <a:pt x="951458" y="164528"/>
                  </a:lnTo>
                  <a:lnTo>
                    <a:pt x="958621" y="161480"/>
                  </a:lnTo>
                  <a:close/>
                </a:path>
                <a:path w="1366520" h="532764">
                  <a:moveTo>
                    <a:pt x="977773" y="153352"/>
                  </a:moveTo>
                  <a:lnTo>
                    <a:pt x="975499" y="148590"/>
                  </a:lnTo>
                  <a:lnTo>
                    <a:pt x="972134" y="150025"/>
                  </a:lnTo>
                  <a:lnTo>
                    <a:pt x="968768" y="151460"/>
                  </a:lnTo>
                  <a:lnTo>
                    <a:pt x="970597" y="156400"/>
                  </a:lnTo>
                  <a:lnTo>
                    <a:pt x="977773" y="153352"/>
                  </a:lnTo>
                  <a:close/>
                </a:path>
                <a:path w="1366520" h="532764">
                  <a:moveTo>
                    <a:pt x="996924" y="145262"/>
                  </a:moveTo>
                  <a:lnTo>
                    <a:pt x="994664" y="140500"/>
                  </a:lnTo>
                  <a:lnTo>
                    <a:pt x="991285" y="141909"/>
                  </a:lnTo>
                  <a:lnTo>
                    <a:pt x="987907" y="143319"/>
                  </a:lnTo>
                  <a:lnTo>
                    <a:pt x="989736" y="148259"/>
                  </a:lnTo>
                  <a:lnTo>
                    <a:pt x="996924" y="145262"/>
                  </a:lnTo>
                  <a:close/>
                </a:path>
                <a:path w="1366520" h="532764">
                  <a:moveTo>
                    <a:pt x="1016114" y="137236"/>
                  </a:moveTo>
                  <a:lnTo>
                    <a:pt x="1013866" y="132473"/>
                  </a:lnTo>
                  <a:lnTo>
                    <a:pt x="1010488" y="133883"/>
                  </a:lnTo>
                  <a:lnTo>
                    <a:pt x="1007110" y="135293"/>
                  </a:lnTo>
                  <a:lnTo>
                    <a:pt x="1008926" y="140246"/>
                  </a:lnTo>
                  <a:lnTo>
                    <a:pt x="1016114" y="137236"/>
                  </a:lnTo>
                  <a:close/>
                </a:path>
                <a:path w="1366520" h="532764">
                  <a:moveTo>
                    <a:pt x="1035291" y="129222"/>
                  </a:moveTo>
                  <a:lnTo>
                    <a:pt x="1033056" y="124460"/>
                  </a:lnTo>
                  <a:lnTo>
                    <a:pt x="1029677" y="125869"/>
                  </a:lnTo>
                  <a:lnTo>
                    <a:pt x="1026299" y="127279"/>
                  </a:lnTo>
                  <a:lnTo>
                    <a:pt x="1028103" y="132232"/>
                  </a:lnTo>
                  <a:lnTo>
                    <a:pt x="1035291" y="129222"/>
                  </a:lnTo>
                  <a:close/>
                </a:path>
                <a:path w="1366520" h="532764">
                  <a:moveTo>
                    <a:pt x="1054493" y="121246"/>
                  </a:moveTo>
                  <a:lnTo>
                    <a:pt x="1052271" y="116471"/>
                  </a:lnTo>
                  <a:lnTo>
                    <a:pt x="1048880" y="117856"/>
                  </a:lnTo>
                  <a:lnTo>
                    <a:pt x="1045489" y="119240"/>
                  </a:lnTo>
                  <a:lnTo>
                    <a:pt x="1047292" y="124193"/>
                  </a:lnTo>
                  <a:lnTo>
                    <a:pt x="1054493" y="121246"/>
                  </a:lnTo>
                  <a:close/>
                </a:path>
                <a:path w="1366520" h="532764">
                  <a:moveTo>
                    <a:pt x="1073746" y="113372"/>
                  </a:moveTo>
                  <a:lnTo>
                    <a:pt x="1071537" y="108597"/>
                  </a:lnTo>
                  <a:lnTo>
                    <a:pt x="1068146" y="109982"/>
                  </a:lnTo>
                  <a:lnTo>
                    <a:pt x="1064755" y="111366"/>
                  </a:lnTo>
                  <a:lnTo>
                    <a:pt x="1066533" y="116319"/>
                  </a:lnTo>
                  <a:lnTo>
                    <a:pt x="1073746" y="113372"/>
                  </a:lnTo>
                  <a:close/>
                </a:path>
                <a:path w="1366520" h="532764">
                  <a:moveTo>
                    <a:pt x="1093000" y="105524"/>
                  </a:moveTo>
                  <a:lnTo>
                    <a:pt x="1090803" y="100736"/>
                  </a:lnTo>
                  <a:lnTo>
                    <a:pt x="1087412" y="102120"/>
                  </a:lnTo>
                  <a:lnTo>
                    <a:pt x="1084021" y="103505"/>
                  </a:lnTo>
                  <a:lnTo>
                    <a:pt x="1085786" y="108470"/>
                  </a:lnTo>
                  <a:lnTo>
                    <a:pt x="1093000" y="105524"/>
                  </a:lnTo>
                  <a:close/>
                </a:path>
                <a:path w="1366520" h="532764">
                  <a:moveTo>
                    <a:pt x="1112266" y="97701"/>
                  </a:moveTo>
                  <a:lnTo>
                    <a:pt x="1110081" y="92913"/>
                  </a:lnTo>
                  <a:lnTo>
                    <a:pt x="1106678" y="94259"/>
                  </a:lnTo>
                  <a:lnTo>
                    <a:pt x="1103287" y="95618"/>
                  </a:lnTo>
                  <a:lnTo>
                    <a:pt x="1105027" y="100596"/>
                  </a:lnTo>
                  <a:lnTo>
                    <a:pt x="1108646" y="99136"/>
                  </a:lnTo>
                  <a:lnTo>
                    <a:pt x="1112266" y="97701"/>
                  </a:lnTo>
                  <a:close/>
                </a:path>
                <a:path w="1366520" h="532764">
                  <a:moveTo>
                    <a:pt x="1131582" y="90043"/>
                  </a:moveTo>
                  <a:lnTo>
                    <a:pt x="1129423" y="85242"/>
                  </a:lnTo>
                  <a:lnTo>
                    <a:pt x="1126020" y="86588"/>
                  </a:lnTo>
                  <a:lnTo>
                    <a:pt x="1122616" y="87934"/>
                  </a:lnTo>
                  <a:lnTo>
                    <a:pt x="1124343" y="92913"/>
                  </a:lnTo>
                  <a:lnTo>
                    <a:pt x="1131582" y="90043"/>
                  </a:lnTo>
                  <a:close/>
                </a:path>
                <a:path w="1366520" h="532764">
                  <a:moveTo>
                    <a:pt x="1150912" y="82384"/>
                  </a:moveTo>
                  <a:lnTo>
                    <a:pt x="1148765" y="77571"/>
                  </a:lnTo>
                  <a:lnTo>
                    <a:pt x="1145362" y="78917"/>
                  </a:lnTo>
                  <a:lnTo>
                    <a:pt x="1141958" y="80264"/>
                  </a:lnTo>
                  <a:lnTo>
                    <a:pt x="1143673" y="85255"/>
                  </a:lnTo>
                  <a:lnTo>
                    <a:pt x="1150912" y="82384"/>
                  </a:lnTo>
                  <a:close/>
                </a:path>
                <a:path w="1366520" h="532764">
                  <a:moveTo>
                    <a:pt x="1170266" y="74777"/>
                  </a:moveTo>
                  <a:lnTo>
                    <a:pt x="1168133" y="69951"/>
                  </a:lnTo>
                  <a:lnTo>
                    <a:pt x="1164717" y="71259"/>
                  </a:lnTo>
                  <a:lnTo>
                    <a:pt x="1161300" y="72580"/>
                  </a:lnTo>
                  <a:lnTo>
                    <a:pt x="1162989" y="77571"/>
                  </a:lnTo>
                  <a:lnTo>
                    <a:pt x="1166622" y="76161"/>
                  </a:lnTo>
                  <a:lnTo>
                    <a:pt x="1170266" y="74777"/>
                  </a:lnTo>
                  <a:close/>
                </a:path>
                <a:path w="1366520" h="532764">
                  <a:moveTo>
                    <a:pt x="1189685" y="67373"/>
                  </a:moveTo>
                  <a:lnTo>
                    <a:pt x="1187577" y="62534"/>
                  </a:lnTo>
                  <a:lnTo>
                    <a:pt x="1184160" y="63842"/>
                  </a:lnTo>
                  <a:lnTo>
                    <a:pt x="1180744" y="65151"/>
                  </a:lnTo>
                  <a:lnTo>
                    <a:pt x="1182408" y="70142"/>
                  </a:lnTo>
                  <a:lnTo>
                    <a:pt x="1189685" y="67373"/>
                  </a:lnTo>
                  <a:close/>
                </a:path>
                <a:path w="1366520" h="532764">
                  <a:moveTo>
                    <a:pt x="1209103" y="59956"/>
                  </a:moveTo>
                  <a:lnTo>
                    <a:pt x="1207020" y="55118"/>
                  </a:lnTo>
                  <a:lnTo>
                    <a:pt x="1203604" y="56426"/>
                  </a:lnTo>
                  <a:lnTo>
                    <a:pt x="1200188" y="57734"/>
                  </a:lnTo>
                  <a:lnTo>
                    <a:pt x="1201826" y="62738"/>
                  </a:lnTo>
                  <a:lnTo>
                    <a:pt x="1209103" y="59956"/>
                  </a:lnTo>
                  <a:close/>
                </a:path>
                <a:path w="1366520" h="532764">
                  <a:moveTo>
                    <a:pt x="1228559" y="52616"/>
                  </a:moveTo>
                  <a:lnTo>
                    <a:pt x="1226502" y="47764"/>
                  </a:lnTo>
                  <a:lnTo>
                    <a:pt x="1223060" y="49022"/>
                  </a:lnTo>
                  <a:lnTo>
                    <a:pt x="1219619" y="50279"/>
                  </a:lnTo>
                  <a:lnTo>
                    <a:pt x="1221244" y="55295"/>
                  </a:lnTo>
                  <a:lnTo>
                    <a:pt x="1228559" y="52616"/>
                  </a:lnTo>
                  <a:close/>
                </a:path>
                <a:path w="1366520" h="532764">
                  <a:moveTo>
                    <a:pt x="1248079" y="45516"/>
                  </a:moveTo>
                  <a:lnTo>
                    <a:pt x="1246047" y="40652"/>
                  </a:lnTo>
                  <a:lnTo>
                    <a:pt x="1242606" y="41910"/>
                  </a:lnTo>
                  <a:lnTo>
                    <a:pt x="1239164" y="43167"/>
                  </a:lnTo>
                  <a:lnTo>
                    <a:pt x="1240751" y="48183"/>
                  </a:lnTo>
                  <a:lnTo>
                    <a:pt x="1248079" y="45516"/>
                  </a:lnTo>
                  <a:close/>
                </a:path>
                <a:path w="1366520" h="532764">
                  <a:moveTo>
                    <a:pt x="1267599" y="38404"/>
                  </a:moveTo>
                  <a:lnTo>
                    <a:pt x="1265605" y="33528"/>
                  </a:lnTo>
                  <a:lnTo>
                    <a:pt x="1262164" y="34785"/>
                  </a:lnTo>
                  <a:lnTo>
                    <a:pt x="1258722" y="36042"/>
                  </a:lnTo>
                  <a:lnTo>
                    <a:pt x="1260284" y="41071"/>
                  </a:lnTo>
                  <a:lnTo>
                    <a:pt x="1267599" y="38404"/>
                  </a:lnTo>
                  <a:close/>
                </a:path>
                <a:path w="1366520" h="532764">
                  <a:moveTo>
                    <a:pt x="1287183" y="31407"/>
                  </a:moveTo>
                  <a:lnTo>
                    <a:pt x="1285214" y="26517"/>
                  </a:lnTo>
                  <a:lnTo>
                    <a:pt x="1281747" y="27711"/>
                  </a:lnTo>
                  <a:lnTo>
                    <a:pt x="1278280" y="28905"/>
                  </a:lnTo>
                  <a:lnTo>
                    <a:pt x="1279817" y="33934"/>
                  </a:lnTo>
                  <a:lnTo>
                    <a:pt x="1287183" y="31407"/>
                  </a:lnTo>
                  <a:close/>
                </a:path>
                <a:path w="1366520" h="532764">
                  <a:moveTo>
                    <a:pt x="1306830" y="24650"/>
                  </a:moveTo>
                  <a:lnTo>
                    <a:pt x="1304899" y="19748"/>
                  </a:lnTo>
                  <a:lnTo>
                    <a:pt x="1301432" y="20942"/>
                  </a:lnTo>
                  <a:lnTo>
                    <a:pt x="1297965" y="22136"/>
                  </a:lnTo>
                  <a:lnTo>
                    <a:pt x="1299476" y="27178"/>
                  </a:lnTo>
                  <a:lnTo>
                    <a:pt x="1306830" y="24650"/>
                  </a:lnTo>
                  <a:close/>
                </a:path>
                <a:path w="1366520" h="532764">
                  <a:moveTo>
                    <a:pt x="1326489" y="17881"/>
                  </a:moveTo>
                  <a:lnTo>
                    <a:pt x="1324584" y="12966"/>
                  </a:lnTo>
                  <a:lnTo>
                    <a:pt x="1321117" y="14160"/>
                  </a:lnTo>
                  <a:lnTo>
                    <a:pt x="1317650" y="15354"/>
                  </a:lnTo>
                  <a:lnTo>
                    <a:pt x="1319123" y="20408"/>
                  </a:lnTo>
                  <a:lnTo>
                    <a:pt x="1326489" y="17881"/>
                  </a:lnTo>
                  <a:close/>
                </a:path>
                <a:path w="1366520" h="532764">
                  <a:moveTo>
                    <a:pt x="1346187" y="11303"/>
                  </a:moveTo>
                  <a:lnTo>
                    <a:pt x="1344320" y="6375"/>
                  </a:lnTo>
                  <a:lnTo>
                    <a:pt x="1340827" y="7493"/>
                  </a:lnTo>
                  <a:lnTo>
                    <a:pt x="1337335" y="8610"/>
                  </a:lnTo>
                  <a:lnTo>
                    <a:pt x="1338770" y="13677"/>
                  </a:lnTo>
                  <a:lnTo>
                    <a:pt x="1346187" y="11303"/>
                  </a:lnTo>
                  <a:close/>
                </a:path>
                <a:path w="1366520" h="532764">
                  <a:moveTo>
                    <a:pt x="1365973" y="4927"/>
                  </a:moveTo>
                  <a:lnTo>
                    <a:pt x="1364145" y="0"/>
                  </a:lnTo>
                  <a:lnTo>
                    <a:pt x="1360652" y="1117"/>
                  </a:lnTo>
                  <a:lnTo>
                    <a:pt x="1357160" y="2235"/>
                  </a:lnTo>
                  <a:lnTo>
                    <a:pt x="1358569" y="7315"/>
                  </a:lnTo>
                  <a:lnTo>
                    <a:pt x="1365973" y="492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239465" y="3122167"/>
              <a:ext cx="414020" cy="96520"/>
            </a:xfrm>
            <a:custGeom>
              <a:avLst/>
              <a:gdLst/>
              <a:ahLst/>
              <a:cxnLst/>
              <a:rect l="l" t="t" r="r" b="b"/>
              <a:pathLst>
                <a:path w="414020" h="96519">
                  <a:moveTo>
                    <a:pt x="8813" y="93967"/>
                  </a:moveTo>
                  <a:lnTo>
                    <a:pt x="6985" y="89039"/>
                  </a:lnTo>
                  <a:lnTo>
                    <a:pt x="3492" y="90157"/>
                  </a:lnTo>
                  <a:lnTo>
                    <a:pt x="0" y="91274"/>
                  </a:lnTo>
                  <a:lnTo>
                    <a:pt x="1409" y="96354"/>
                  </a:lnTo>
                  <a:lnTo>
                    <a:pt x="8813" y="93967"/>
                  </a:lnTo>
                  <a:close/>
                </a:path>
                <a:path w="414020" h="96519">
                  <a:moveTo>
                    <a:pt x="28600" y="87604"/>
                  </a:moveTo>
                  <a:lnTo>
                    <a:pt x="26809" y="82664"/>
                  </a:lnTo>
                  <a:lnTo>
                    <a:pt x="23317" y="83781"/>
                  </a:lnTo>
                  <a:lnTo>
                    <a:pt x="19824" y="84899"/>
                  </a:lnTo>
                  <a:lnTo>
                    <a:pt x="21196" y="89992"/>
                  </a:lnTo>
                  <a:lnTo>
                    <a:pt x="28600" y="87604"/>
                  </a:lnTo>
                  <a:close/>
                </a:path>
                <a:path w="414020" h="96519">
                  <a:moveTo>
                    <a:pt x="48450" y="81508"/>
                  </a:moveTo>
                  <a:lnTo>
                    <a:pt x="46697" y="76542"/>
                  </a:lnTo>
                  <a:lnTo>
                    <a:pt x="43180" y="77584"/>
                  </a:lnTo>
                  <a:lnTo>
                    <a:pt x="39662" y="78625"/>
                  </a:lnTo>
                  <a:lnTo>
                    <a:pt x="40982" y="83718"/>
                  </a:lnTo>
                  <a:lnTo>
                    <a:pt x="48450" y="81508"/>
                  </a:lnTo>
                  <a:close/>
                </a:path>
                <a:path w="414020" h="96519">
                  <a:moveTo>
                    <a:pt x="68376" y="75603"/>
                  </a:moveTo>
                  <a:lnTo>
                    <a:pt x="66662" y="70624"/>
                  </a:lnTo>
                  <a:lnTo>
                    <a:pt x="63144" y="71666"/>
                  </a:lnTo>
                  <a:lnTo>
                    <a:pt x="59626" y="72707"/>
                  </a:lnTo>
                  <a:lnTo>
                    <a:pt x="60909" y="77812"/>
                  </a:lnTo>
                  <a:lnTo>
                    <a:pt x="68376" y="75603"/>
                  </a:lnTo>
                  <a:close/>
                </a:path>
                <a:path w="414020" h="96519">
                  <a:moveTo>
                    <a:pt x="88290" y="69697"/>
                  </a:moveTo>
                  <a:lnTo>
                    <a:pt x="86626" y="64706"/>
                  </a:lnTo>
                  <a:lnTo>
                    <a:pt x="83108" y="65747"/>
                  </a:lnTo>
                  <a:lnTo>
                    <a:pt x="79590" y="66789"/>
                  </a:lnTo>
                  <a:lnTo>
                    <a:pt x="80835" y="71907"/>
                  </a:lnTo>
                  <a:lnTo>
                    <a:pt x="88290" y="69697"/>
                  </a:lnTo>
                  <a:close/>
                </a:path>
                <a:path w="414020" h="96519">
                  <a:moveTo>
                    <a:pt x="108318" y="64147"/>
                  </a:moveTo>
                  <a:lnTo>
                    <a:pt x="106692" y="59131"/>
                  </a:lnTo>
                  <a:lnTo>
                    <a:pt x="103149" y="60083"/>
                  </a:lnTo>
                  <a:lnTo>
                    <a:pt x="99606" y="61036"/>
                  </a:lnTo>
                  <a:lnTo>
                    <a:pt x="100799" y="66167"/>
                  </a:lnTo>
                  <a:lnTo>
                    <a:pt x="108318" y="64147"/>
                  </a:lnTo>
                  <a:close/>
                </a:path>
                <a:path w="414020" h="96519">
                  <a:moveTo>
                    <a:pt x="128371" y="58750"/>
                  </a:moveTo>
                  <a:lnTo>
                    <a:pt x="126796" y="53721"/>
                  </a:lnTo>
                  <a:lnTo>
                    <a:pt x="123253" y="54673"/>
                  </a:lnTo>
                  <a:lnTo>
                    <a:pt x="119710" y="55626"/>
                  </a:lnTo>
                  <a:lnTo>
                    <a:pt x="120853" y="60769"/>
                  </a:lnTo>
                  <a:lnTo>
                    <a:pt x="128371" y="58750"/>
                  </a:lnTo>
                  <a:close/>
                </a:path>
                <a:path w="414020" h="96519">
                  <a:moveTo>
                    <a:pt x="148424" y="53352"/>
                  </a:moveTo>
                  <a:lnTo>
                    <a:pt x="146900" y="48310"/>
                  </a:lnTo>
                  <a:lnTo>
                    <a:pt x="143357" y="49263"/>
                  </a:lnTo>
                  <a:lnTo>
                    <a:pt x="139814" y="50215"/>
                  </a:lnTo>
                  <a:lnTo>
                    <a:pt x="140919" y="55372"/>
                  </a:lnTo>
                  <a:lnTo>
                    <a:pt x="148424" y="53352"/>
                  </a:lnTo>
                  <a:close/>
                </a:path>
                <a:path w="414020" h="96519">
                  <a:moveTo>
                    <a:pt x="168605" y="48425"/>
                  </a:moveTo>
                  <a:lnTo>
                    <a:pt x="167132" y="43370"/>
                  </a:lnTo>
                  <a:lnTo>
                    <a:pt x="163563" y="44221"/>
                  </a:lnTo>
                  <a:lnTo>
                    <a:pt x="159994" y="45072"/>
                  </a:lnTo>
                  <a:lnTo>
                    <a:pt x="161048" y="50241"/>
                  </a:lnTo>
                  <a:lnTo>
                    <a:pt x="168605" y="48425"/>
                  </a:lnTo>
                  <a:close/>
                </a:path>
                <a:path w="414020" h="96519">
                  <a:moveTo>
                    <a:pt x="188810" y="43586"/>
                  </a:moveTo>
                  <a:lnTo>
                    <a:pt x="187388" y="38519"/>
                  </a:lnTo>
                  <a:lnTo>
                    <a:pt x="183819" y="39370"/>
                  </a:lnTo>
                  <a:lnTo>
                    <a:pt x="180251" y="40220"/>
                  </a:lnTo>
                  <a:lnTo>
                    <a:pt x="181254" y="45402"/>
                  </a:lnTo>
                  <a:lnTo>
                    <a:pt x="188810" y="43586"/>
                  </a:lnTo>
                  <a:close/>
                </a:path>
                <a:path w="414020" h="96519">
                  <a:moveTo>
                    <a:pt x="209016" y="38735"/>
                  </a:moveTo>
                  <a:lnTo>
                    <a:pt x="207645" y="33655"/>
                  </a:lnTo>
                  <a:lnTo>
                    <a:pt x="204076" y="34505"/>
                  </a:lnTo>
                  <a:lnTo>
                    <a:pt x="200507" y="35356"/>
                  </a:lnTo>
                  <a:lnTo>
                    <a:pt x="201460" y="40551"/>
                  </a:lnTo>
                  <a:lnTo>
                    <a:pt x="209016" y="38735"/>
                  </a:lnTo>
                  <a:close/>
                </a:path>
                <a:path w="414020" h="96519">
                  <a:moveTo>
                    <a:pt x="229349" y="34518"/>
                  </a:moveTo>
                  <a:lnTo>
                    <a:pt x="228028" y="29413"/>
                  </a:lnTo>
                  <a:lnTo>
                    <a:pt x="224434" y="30162"/>
                  </a:lnTo>
                  <a:lnTo>
                    <a:pt x="220840" y="30911"/>
                  </a:lnTo>
                  <a:lnTo>
                    <a:pt x="221729" y="36106"/>
                  </a:lnTo>
                  <a:lnTo>
                    <a:pt x="229349" y="34518"/>
                  </a:lnTo>
                  <a:close/>
                </a:path>
                <a:path w="414020" h="96519">
                  <a:moveTo>
                    <a:pt x="249682" y="30276"/>
                  </a:moveTo>
                  <a:lnTo>
                    <a:pt x="248424" y="25158"/>
                  </a:lnTo>
                  <a:lnTo>
                    <a:pt x="244830" y="25908"/>
                  </a:lnTo>
                  <a:lnTo>
                    <a:pt x="241236" y="26657"/>
                  </a:lnTo>
                  <a:lnTo>
                    <a:pt x="242074" y="31864"/>
                  </a:lnTo>
                  <a:lnTo>
                    <a:pt x="249682" y="30276"/>
                  </a:lnTo>
                  <a:close/>
                </a:path>
                <a:path w="414020" h="96519">
                  <a:moveTo>
                    <a:pt x="270040" y="26162"/>
                  </a:moveTo>
                  <a:lnTo>
                    <a:pt x="268820" y="21031"/>
                  </a:lnTo>
                  <a:lnTo>
                    <a:pt x="265214" y="21666"/>
                  </a:lnTo>
                  <a:lnTo>
                    <a:pt x="261620" y="22415"/>
                  </a:lnTo>
                  <a:lnTo>
                    <a:pt x="262394" y="27622"/>
                  </a:lnTo>
                  <a:lnTo>
                    <a:pt x="266204" y="26835"/>
                  </a:lnTo>
                  <a:lnTo>
                    <a:pt x="270040" y="26162"/>
                  </a:lnTo>
                  <a:close/>
                </a:path>
                <a:path w="414020" h="96519">
                  <a:moveTo>
                    <a:pt x="290499" y="22580"/>
                  </a:moveTo>
                  <a:lnTo>
                    <a:pt x="289344" y="17437"/>
                  </a:lnTo>
                  <a:lnTo>
                    <a:pt x="285737" y="18072"/>
                  </a:lnTo>
                  <a:lnTo>
                    <a:pt x="282130" y="18707"/>
                  </a:lnTo>
                  <a:lnTo>
                    <a:pt x="282841" y="23926"/>
                  </a:lnTo>
                  <a:lnTo>
                    <a:pt x="290499" y="22580"/>
                  </a:lnTo>
                  <a:close/>
                </a:path>
                <a:path w="414020" h="96519">
                  <a:moveTo>
                    <a:pt x="310946" y="18999"/>
                  </a:moveTo>
                  <a:lnTo>
                    <a:pt x="309854" y="13843"/>
                  </a:lnTo>
                  <a:lnTo>
                    <a:pt x="306247" y="14478"/>
                  </a:lnTo>
                  <a:lnTo>
                    <a:pt x="302641" y="15113"/>
                  </a:lnTo>
                  <a:lnTo>
                    <a:pt x="303288" y="20332"/>
                  </a:lnTo>
                  <a:lnTo>
                    <a:pt x="310946" y="18999"/>
                  </a:lnTo>
                  <a:close/>
                </a:path>
                <a:path w="414020" h="96519">
                  <a:moveTo>
                    <a:pt x="331444" y="15659"/>
                  </a:moveTo>
                  <a:lnTo>
                    <a:pt x="330415" y="10490"/>
                  </a:lnTo>
                  <a:lnTo>
                    <a:pt x="326783" y="10998"/>
                  </a:lnTo>
                  <a:lnTo>
                    <a:pt x="323151" y="11506"/>
                  </a:lnTo>
                  <a:lnTo>
                    <a:pt x="323748" y="16738"/>
                  </a:lnTo>
                  <a:lnTo>
                    <a:pt x="331444" y="15659"/>
                  </a:lnTo>
                  <a:close/>
                </a:path>
                <a:path w="414020" h="96519">
                  <a:moveTo>
                    <a:pt x="352018" y="12776"/>
                  </a:moveTo>
                  <a:lnTo>
                    <a:pt x="351053" y="7594"/>
                  </a:lnTo>
                  <a:lnTo>
                    <a:pt x="347421" y="8102"/>
                  </a:lnTo>
                  <a:lnTo>
                    <a:pt x="343789" y="8610"/>
                  </a:lnTo>
                  <a:lnTo>
                    <a:pt x="344322" y="13855"/>
                  </a:lnTo>
                  <a:lnTo>
                    <a:pt x="352018" y="12776"/>
                  </a:lnTo>
                  <a:close/>
                </a:path>
                <a:path w="414020" h="96519">
                  <a:moveTo>
                    <a:pt x="372579" y="9867"/>
                  </a:moveTo>
                  <a:lnTo>
                    <a:pt x="371678" y="4686"/>
                  </a:lnTo>
                  <a:lnTo>
                    <a:pt x="368046" y="5194"/>
                  </a:lnTo>
                  <a:lnTo>
                    <a:pt x="364413" y="5702"/>
                  </a:lnTo>
                  <a:lnTo>
                    <a:pt x="364883" y="10960"/>
                  </a:lnTo>
                  <a:lnTo>
                    <a:pt x="372579" y="9867"/>
                  </a:lnTo>
                  <a:close/>
                </a:path>
                <a:path w="414020" h="96519">
                  <a:moveTo>
                    <a:pt x="393192" y="7366"/>
                  </a:moveTo>
                  <a:lnTo>
                    <a:pt x="392353" y="2159"/>
                  </a:lnTo>
                  <a:lnTo>
                    <a:pt x="388708" y="2540"/>
                  </a:lnTo>
                  <a:lnTo>
                    <a:pt x="385064" y="2921"/>
                  </a:lnTo>
                  <a:lnTo>
                    <a:pt x="385457" y="8166"/>
                  </a:lnTo>
                  <a:lnTo>
                    <a:pt x="393192" y="7366"/>
                  </a:lnTo>
                  <a:close/>
                </a:path>
                <a:path w="414020" h="96519">
                  <a:moveTo>
                    <a:pt x="413842" y="5207"/>
                  </a:moveTo>
                  <a:lnTo>
                    <a:pt x="413067" y="0"/>
                  </a:lnTo>
                  <a:lnTo>
                    <a:pt x="409422" y="381"/>
                  </a:lnTo>
                  <a:lnTo>
                    <a:pt x="405777" y="762"/>
                  </a:lnTo>
                  <a:lnTo>
                    <a:pt x="406107" y="6019"/>
                  </a:lnTo>
                  <a:lnTo>
                    <a:pt x="413842" y="520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665969" y="3119742"/>
              <a:ext cx="278130" cy="0"/>
            </a:xfrm>
            <a:custGeom>
              <a:avLst/>
              <a:gdLst/>
              <a:ahLst/>
              <a:cxnLst/>
              <a:rect l="l" t="t" r="r" b="b"/>
              <a:pathLst>
                <a:path w="278129" h="0">
                  <a:moveTo>
                    <a:pt x="0" y="0"/>
                  </a:moveTo>
                  <a:lnTo>
                    <a:pt x="277786" y="0"/>
                  </a:lnTo>
                </a:path>
              </a:pathLst>
            </a:custGeom>
            <a:ln w="1253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956507" y="3119780"/>
              <a:ext cx="1337945" cy="565150"/>
            </a:xfrm>
            <a:custGeom>
              <a:avLst/>
              <a:gdLst/>
              <a:ahLst/>
              <a:cxnLst/>
              <a:rect l="l" t="t" r="r" b="b"/>
              <a:pathLst>
                <a:path w="1337945" h="565150">
                  <a:moveTo>
                    <a:pt x="8001" y="635"/>
                  </a:moveTo>
                  <a:lnTo>
                    <a:pt x="4343" y="317"/>
                  </a:lnTo>
                  <a:lnTo>
                    <a:pt x="685" y="0"/>
                  </a:lnTo>
                  <a:lnTo>
                    <a:pt x="0" y="5219"/>
                  </a:lnTo>
                  <a:lnTo>
                    <a:pt x="7747" y="5905"/>
                  </a:lnTo>
                  <a:lnTo>
                    <a:pt x="8001" y="635"/>
                  </a:lnTo>
                  <a:close/>
                </a:path>
                <a:path w="1337945" h="565150">
                  <a:moveTo>
                    <a:pt x="28752" y="2463"/>
                  </a:moveTo>
                  <a:lnTo>
                    <a:pt x="25095" y="2146"/>
                  </a:lnTo>
                  <a:lnTo>
                    <a:pt x="21437" y="1828"/>
                  </a:lnTo>
                  <a:lnTo>
                    <a:pt x="20688" y="7035"/>
                  </a:lnTo>
                  <a:lnTo>
                    <a:pt x="28435" y="7721"/>
                  </a:lnTo>
                  <a:lnTo>
                    <a:pt x="28752" y="2463"/>
                  </a:lnTo>
                  <a:close/>
                </a:path>
                <a:path w="1337945" h="565150">
                  <a:moveTo>
                    <a:pt x="49428" y="4914"/>
                  </a:moveTo>
                  <a:lnTo>
                    <a:pt x="45796" y="4445"/>
                  </a:lnTo>
                  <a:lnTo>
                    <a:pt x="42164" y="3975"/>
                  </a:lnTo>
                  <a:lnTo>
                    <a:pt x="41338" y="9182"/>
                  </a:lnTo>
                  <a:lnTo>
                    <a:pt x="49047" y="10172"/>
                  </a:lnTo>
                  <a:lnTo>
                    <a:pt x="49428" y="4914"/>
                  </a:lnTo>
                  <a:close/>
                </a:path>
                <a:path w="1337945" h="565150">
                  <a:moveTo>
                    <a:pt x="70078" y="7556"/>
                  </a:moveTo>
                  <a:lnTo>
                    <a:pt x="66446" y="7086"/>
                  </a:lnTo>
                  <a:lnTo>
                    <a:pt x="62814" y="6616"/>
                  </a:lnTo>
                  <a:lnTo>
                    <a:pt x="61925" y="11811"/>
                  </a:lnTo>
                  <a:lnTo>
                    <a:pt x="69634" y="12801"/>
                  </a:lnTo>
                  <a:lnTo>
                    <a:pt x="70078" y="7556"/>
                  </a:lnTo>
                  <a:close/>
                </a:path>
                <a:path w="1337945" h="565150">
                  <a:moveTo>
                    <a:pt x="90754" y="10198"/>
                  </a:moveTo>
                  <a:lnTo>
                    <a:pt x="87122" y="9728"/>
                  </a:lnTo>
                  <a:lnTo>
                    <a:pt x="83489" y="9258"/>
                  </a:lnTo>
                  <a:lnTo>
                    <a:pt x="82537" y="14452"/>
                  </a:lnTo>
                  <a:lnTo>
                    <a:pt x="90246" y="15430"/>
                  </a:lnTo>
                  <a:lnTo>
                    <a:pt x="90754" y="10198"/>
                  </a:lnTo>
                  <a:close/>
                </a:path>
                <a:path w="1337945" h="565150">
                  <a:moveTo>
                    <a:pt x="111353" y="13309"/>
                  </a:moveTo>
                  <a:lnTo>
                    <a:pt x="107734" y="12700"/>
                  </a:lnTo>
                  <a:lnTo>
                    <a:pt x="104114" y="12090"/>
                  </a:lnTo>
                  <a:lnTo>
                    <a:pt x="103098" y="17259"/>
                  </a:lnTo>
                  <a:lnTo>
                    <a:pt x="110782" y="18542"/>
                  </a:lnTo>
                  <a:lnTo>
                    <a:pt x="111353" y="13309"/>
                  </a:lnTo>
                  <a:close/>
                </a:path>
                <a:path w="1337945" h="565150">
                  <a:moveTo>
                    <a:pt x="131889" y="16751"/>
                  </a:moveTo>
                  <a:lnTo>
                    <a:pt x="128270" y="16141"/>
                  </a:lnTo>
                  <a:lnTo>
                    <a:pt x="124650" y="15532"/>
                  </a:lnTo>
                  <a:lnTo>
                    <a:pt x="123583" y="20688"/>
                  </a:lnTo>
                  <a:lnTo>
                    <a:pt x="131254" y="21971"/>
                  </a:lnTo>
                  <a:lnTo>
                    <a:pt x="131889" y="16751"/>
                  </a:lnTo>
                  <a:close/>
                </a:path>
                <a:path w="1337945" h="565150">
                  <a:moveTo>
                    <a:pt x="152438" y="20180"/>
                  </a:moveTo>
                  <a:lnTo>
                    <a:pt x="148818" y="19570"/>
                  </a:lnTo>
                  <a:lnTo>
                    <a:pt x="145199" y="18961"/>
                  </a:lnTo>
                  <a:lnTo>
                    <a:pt x="144068" y="24117"/>
                  </a:lnTo>
                  <a:lnTo>
                    <a:pt x="151739" y="25400"/>
                  </a:lnTo>
                  <a:lnTo>
                    <a:pt x="152438" y="20180"/>
                  </a:lnTo>
                  <a:close/>
                </a:path>
                <a:path w="1337945" h="565150">
                  <a:moveTo>
                    <a:pt x="172935" y="23901"/>
                  </a:moveTo>
                  <a:lnTo>
                    <a:pt x="169341" y="23164"/>
                  </a:lnTo>
                  <a:lnTo>
                    <a:pt x="165747" y="22428"/>
                  </a:lnTo>
                  <a:lnTo>
                    <a:pt x="164553" y="27546"/>
                  </a:lnTo>
                  <a:lnTo>
                    <a:pt x="172173" y="29121"/>
                  </a:lnTo>
                  <a:lnTo>
                    <a:pt x="172935" y="23901"/>
                  </a:lnTo>
                  <a:close/>
                </a:path>
                <a:path w="1337945" h="565150">
                  <a:moveTo>
                    <a:pt x="193332" y="28105"/>
                  </a:moveTo>
                  <a:lnTo>
                    <a:pt x="189738" y="27368"/>
                  </a:lnTo>
                  <a:lnTo>
                    <a:pt x="186143" y="26631"/>
                  </a:lnTo>
                  <a:lnTo>
                    <a:pt x="184886" y="31737"/>
                  </a:lnTo>
                  <a:lnTo>
                    <a:pt x="192506" y="33312"/>
                  </a:lnTo>
                  <a:lnTo>
                    <a:pt x="193332" y="28105"/>
                  </a:lnTo>
                  <a:close/>
                </a:path>
                <a:path w="1337945" h="565150">
                  <a:moveTo>
                    <a:pt x="213728" y="32308"/>
                  </a:moveTo>
                  <a:lnTo>
                    <a:pt x="210134" y="31572"/>
                  </a:lnTo>
                  <a:lnTo>
                    <a:pt x="206540" y="30835"/>
                  </a:lnTo>
                  <a:lnTo>
                    <a:pt x="205232" y="35928"/>
                  </a:lnTo>
                  <a:lnTo>
                    <a:pt x="212852" y="37503"/>
                  </a:lnTo>
                  <a:lnTo>
                    <a:pt x="213728" y="32308"/>
                  </a:lnTo>
                  <a:close/>
                </a:path>
                <a:path w="1337945" h="565150">
                  <a:moveTo>
                    <a:pt x="234124" y="36525"/>
                  </a:moveTo>
                  <a:lnTo>
                    <a:pt x="230530" y="35788"/>
                  </a:lnTo>
                  <a:lnTo>
                    <a:pt x="226936" y="35052"/>
                  </a:lnTo>
                  <a:lnTo>
                    <a:pt x="225564" y="40132"/>
                  </a:lnTo>
                  <a:lnTo>
                    <a:pt x="233184" y="41706"/>
                  </a:lnTo>
                  <a:lnTo>
                    <a:pt x="234124" y="36525"/>
                  </a:lnTo>
                  <a:close/>
                </a:path>
                <a:path w="1337945" h="565150">
                  <a:moveTo>
                    <a:pt x="254342" y="41516"/>
                  </a:moveTo>
                  <a:lnTo>
                    <a:pt x="250786" y="40640"/>
                  </a:lnTo>
                  <a:lnTo>
                    <a:pt x="247230" y="39763"/>
                  </a:lnTo>
                  <a:lnTo>
                    <a:pt x="245808" y="44843"/>
                  </a:lnTo>
                  <a:lnTo>
                    <a:pt x="253365" y="46685"/>
                  </a:lnTo>
                  <a:lnTo>
                    <a:pt x="254342" y="41516"/>
                  </a:lnTo>
                  <a:close/>
                </a:path>
                <a:path w="1337945" h="565150">
                  <a:moveTo>
                    <a:pt x="274574" y="46469"/>
                  </a:moveTo>
                  <a:lnTo>
                    <a:pt x="271018" y="45593"/>
                  </a:lnTo>
                  <a:lnTo>
                    <a:pt x="267462" y="44716"/>
                  </a:lnTo>
                  <a:lnTo>
                    <a:pt x="265976" y="49771"/>
                  </a:lnTo>
                  <a:lnTo>
                    <a:pt x="273532" y="51625"/>
                  </a:lnTo>
                  <a:lnTo>
                    <a:pt x="274574" y="46469"/>
                  </a:lnTo>
                  <a:close/>
                </a:path>
                <a:path w="1337945" h="565150">
                  <a:moveTo>
                    <a:pt x="294805" y="51422"/>
                  </a:moveTo>
                  <a:lnTo>
                    <a:pt x="291249" y="50546"/>
                  </a:lnTo>
                  <a:lnTo>
                    <a:pt x="287693" y="49669"/>
                  </a:lnTo>
                  <a:lnTo>
                    <a:pt x="286156" y="54711"/>
                  </a:lnTo>
                  <a:lnTo>
                    <a:pt x="293712" y="56565"/>
                  </a:lnTo>
                  <a:lnTo>
                    <a:pt x="294805" y="51422"/>
                  </a:lnTo>
                  <a:close/>
                </a:path>
                <a:path w="1337945" h="565150">
                  <a:moveTo>
                    <a:pt x="314921" y="56819"/>
                  </a:moveTo>
                  <a:lnTo>
                    <a:pt x="311391" y="55816"/>
                  </a:lnTo>
                  <a:lnTo>
                    <a:pt x="307860" y="54813"/>
                  </a:lnTo>
                  <a:lnTo>
                    <a:pt x="306285" y="59842"/>
                  </a:lnTo>
                  <a:lnTo>
                    <a:pt x="313766" y="61963"/>
                  </a:lnTo>
                  <a:lnTo>
                    <a:pt x="314921" y="56819"/>
                  </a:lnTo>
                  <a:close/>
                </a:path>
                <a:path w="1337945" h="565150">
                  <a:moveTo>
                    <a:pt x="334962" y="62496"/>
                  </a:moveTo>
                  <a:lnTo>
                    <a:pt x="331431" y="61493"/>
                  </a:lnTo>
                  <a:lnTo>
                    <a:pt x="327901" y="60490"/>
                  </a:lnTo>
                  <a:lnTo>
                    <a:pt x="326275" y="65506"/>
                  </a:lnTo>
                  <a:lnTo>
                    <a:pt x="333756" y="67627"/>
                  </a:lnTo>
                  <a:lnTo>
                    <a:pt x="334962" y="62496"/>
                  </a:lnTo>
                  <a:close/>
                </a:path>
                <a:path w="1337945" h="565150">
                  <a:moveTo>
                    <a:pt x="355003" y="68160"/>
                  </a:moveTo>
                  <a:lnTo>
                    <a:pt x="351472" y="67157"/>
                  </a:lnTo>
                  <a:lnTo>
                    <a:pt x="347941" y="66154"/>
                  </a:lnTo>
                  <a:lnTo>
                    <a:pt x="346265" y="71158"/>
                  </a:lnTo>
                  <a:lnTo>
                    <a:pt x="353745" y="73266"/>
                  </a:lnTo>
                  <a:lnTo>
                    <a:pt x="355003" y="68160"/>
                  </a:lnTo>
                  <a:close/>
                </a:path>
                <a:path w="1337945" h="565150">
                  <a:moveTo>
                    <a:pt x="375018" y="73850"/>
                  </a:moveTo>
                  <a:lnTo>
                    <a:pt x="371500" y="72834"/>
                  </a:lnTo>
                  <a:lnTo>
                    <a:pt x="367969" y="71831"/>
                  </a:lnTo>
                  <a:lnTo>
                    <a:pt x="366242" y="76809"/>
                  </a:lnTo>
                  <a:lnTo>
                    <a:pt x="373722" y="78943"/>
                  </a:lnTo>
                  <a:lnTo>
                    <a:pt x="375018" y="73850"/>
                  </a:lnTo>
                  <a:close/>
                </a:path>
                <a:path w="1337945" h="565150">
                  <a:moveTo>
                    <a:pt x="394855" y="80225"/>
                  </a:moveTo>
                  <a:lnTo>
                    <a:pt x="391363" y="79108"/>
                  </a:lnTo>
                  <a:lnTo>
                    <a:pt x="387870" y="77990"/>
                  </a:lnTo>
                  <a:lnTo>
                    <a:pt x="386092" y="82943"/>
                  </a:lnTo>
                  <a:lnTo>
                    <a:pt x="393509" y="85318"/>
                  </a:lnTo>
                  <a:lnTo>
                    <a:pt x="394855" y="80225"/>
                  </a:lnTo>
                  <a:close/>
                </a:path>
                <a:path w="1337945" h="565150">
                  <a:moveTo>
                    <a:pt x="414680" y="86588"/>
                  </a:moveTo>
                  <a:lnTo>
                    <a:pt x="411187" y="85471"/>
                  </a:lnTo>
                  <a:lnTo>
                    <a:pt x="407695" y="84353"/>
                  </a:lnTo>
                  <a:lnTo>
                    <a:pt x="405879" y="89293"/>
                  </a:lnTo>
                  <a:lnTo>
                    <a:pt x="413283" y="91668"/>
                  </a:lnTo>
                  <a:lnTo>
                    <a:pt x="414680" y="86588"/>
                  </a:lnTo>
                  <a:close/>
                </a:path>
                <a:path w="1337945" h="565150">
                  <a:moveTo>
                    <a:pt x="434505" y="92938"/>
                  </a:moveTo>
                  <a:lnTo>
                    <a:pt x="431012" y="91821"/>
                  </a:lnTo>
                  <a:lnTo>
                    <a:pt x="427520" y="90703"/>
                  </a:lnTo>
                  <a:lnTo>
                    <a:pt x="425653" y="95631"/>
                  </a:lnTo>
                  <a:lnTo>
                    <a:pt x="433070" y="98005"/>
                  </a:lnTo>
                  <a:lnTo>
                    <a:pt x="434505" y="92938"/>
                  </a:lnTo>
                  <a:close/>
                </a:path>
                <a:path w="1337945" h="565150">
                  <a:moveTo>
                    <a:pt x="454253" y="99555"/>
                  </a:moveTo>
                  <a:lnTo>
                    <a:pt x="450799" y="98323"/>
                  </a:lnTo>
                  <a:lnTo>
                    <a:pt x="447344" y="97091"/>
                  </a:lnTo>
                  <a:lnTo>
                    <a:pt x="445439" y="101993"/>
                  </a:lnTo>
                  <a:lnTo>
                    <a:pt x="452767" y="104609"/>
                  </a:lnTo>
                  <a:lnTo>
                    <a:pt x="454253" y="99555"/>
                  </a:lnTo>
                  <a:close/>
                </a:path>
                <a:path w="1337945" h="565150">
                  <a:moveTo>
                    <a:pt x="473862" y="106553"/>
                  </a:moveTo>
                  <a:lnTo>
                    <a:pt x="470408" y="105321"/>
                  </a:lnTo>
                  <a:lnTo>
                    <a:pt x="466953" y="104089"/>
                  </a:lnTo>
                  <a:lnTo>
                    <a:pt x="464997" y="108978"/>
                  </a:lnTo>
                  <a:lnTo>
                    <a:pt x="472338" y="111594"/>
                  </a:lnTo>
                  <a:lnTo>
                    <a:pt x="473862" y="106553"/>
                  </a:lnTo>
                  <a:close/>
                </a:path>
                <a:path w="1337945" h="565150">
                  <a:moveTo>
                    <a:pt x="493471" y="113550"/>
                  </a:moveTo>
                  <a:lnTo>
                    <a:pt x="490016" y="112318"/>
                  </a:lnTo>
                  <a:lnTo>
                    <a:pt x="486562" y="111086"/>
                  </a:lnTo>
                  <a:lnTo>
                    <a:pt x="484568" y="115963"/>
                  </a:lnTo>
                  <a:lnTo>
                    <a:pt x="491896" y="118579"/>
                  </a:lnTo>
                  <a:lnTo>
                    <a:pt x="493471" y="113550"/>
                  </a:lnTo>
                  <a:close/>
                </a:path>
                <a:path w="1337945" h="565150">
                  <a:moveTo>
                    <a:pt x="513080" y="120548"/>
                  </a:moveTo>
                  <a:lnTo>
                    <a:pt x="509625" y="119316"/>
                  </a:lnTo>
                  <a:lnTo>
                    <a:pt x="506171" y="118084"/>
                  </a:lnTo>
                  <a:lnTo>
                    <a:pt x="504139" y="122948"/>
                  </a:lnTo>
                  <a:lnTo>
                    <a:pt x="511467" y="125564"/>
                  </a:lnTo>
                  <a:lnTo>
                    <a:pt x="513080" y="120548"/>
                  </a:lnTo>
                  <a:close/>
                </a:path>
                <a:path w="1337945" h="565150">
                  <a:moveTo>
                    <a:pt x="532536" y="127914"/>
                  </a:moveTo>
                  <a:lnTo>
                    <a:pt x="529132" y="126580"/>
                  </a:lnTo>
                  <a:lnTo>
                    <a:pt x="525729" y="125247"/>
                  </a:lnTo>
                  <a:lnTo>
                    <a:pt x="523646" y="130086"/>
                  </a:lnTo>
                  <a:lnTo>
                    <a:pt x="530898" y="132930"/>
                  </a:lnTo>
                  <a:lnTo>
                    <a:pt x="532536" y="127914"/>
                  </a:lnTo>
                  <a:close/>
                </a:path>
                <a:path w="1337945" h="565150">
                  <a:moveTo>
                    <a:pt x="551916" y="135521"/>
                  </a:moveTo>
                  <a:lnTo>
                    <a:pt x="548513" y="134188"/>
                  </a:lnTo>
                  <a:lnTo>
                    <a:pt x="545109" y="132854"/>
                  </a:lnTo>
                  <a:lnTo>
                    <a:pt x="542988" y="137668"/>
                  </a:lnTo>
                  <a:lnTo>
                    <a:pt x="550227" y="140512"/>
                  </a:lnTo>
                  <a:lnTo>
                    <a:pt x="551916" y="135521"/>
                  </a:lnTo>
                  <a:close/>
                </a:path>
                <a:path w="1337945" h="565150">
                  <a:moveTo>
                    <a:pt x="571296" y="143129"/>
                  </a:moveTo>
                  <a:lnTo>
                    <a:pt x="567893" y="141795"/>
                  </a:lnTo>
                  <a:lnTo>
                    <a:pt x="564476" y="140462"/>
                  </a:lnTo>
                  <a:lnTo>
                    <a:pt x="562330" y="145262"/>
                  </a:lnTo>
                  <a:lnTo>
                    <a:pt x="569582" y="148107"/>
                  </a:lnTo>
                  <a:lnTo>
                    <a:pt x="571296" y="143129"/>
                  </a:lnTo>
                  <a:close/>
                </a:path>
                <a:path w="1337945" h="565150">
                  <a:moveTo>
                    <a:pt x="590689" y="150749"/>
                  </a:moveTo>
                  <a:lnTo>
                    <a:pt x="587273" y="149415"/>
                  </a:lnTo>
                  <a:lnTo>
                    <a:pt x="583869" y="148082"/>
                  </a:lnTo>
                  <a:lnTo>
                    <a:pt x="581672" y="152869"/>
                  </a:lnTo>
                  <a:lnTo>
                    <a:pt x="588924" y="155714"/>
                  </a:lnTo>
                  <a:lnTo>
                    <a:pt x="590689" y="150749"/>
                  </a:lnTo>
                  <a:close/>
                </a:path>
                <a:path w="1337945" h="565150">
                  <a:moveTo>
                    <a:pt x="609904" y="158737"/>
                  </a:moveTo>
                  <a:lnTo>
                    <a:pt x="606539" y="157302"/>
                  </a:lnTo>
                  <a:lnTo>
                    <a:pt x="603173" y="155867"/>
                  </a:lnTo>
                  <a:lnTo>
                    <a:pt x="600951" y="160629"/>
                  </a:lnTo>
                  <a:lnTo>
                    <a:pt x="608101" y="163690"/>
                  </a:lnTo>
                  <a:lnTo>
                    <a:pt x="609904" y="158737"/>
                  </a:lnTo>
                  <a:close/>
                </a:path>
                <a:path w="1337945" h="565150">
                  <a:moveTo>
                    <a:pt x="629043" y="166916"/>
                  </a:moveTo>
                  <a:lnTo>
                    <a:pt x="625678" y="165481"/>
                  </a:lnTo>
                  <a:lnTo>
                    <a:pt x="622312" y="164045"/>
                  </a:lnTo>
                  <a:lnTo>
                    <a:pt x="620052" y="168795"/>
                  </a:lnTo>
                  <a:lnTo>
                    <a:pt x="627214" y="171856"/>
                  </a:lnTo>
                  <a:lnTo>
                    <a:pt x="629043" y="166916"/>
                  </a:lnTo>
                  <a:close/>
                </a:path>
                <a:path w="1337945" h="565150">
                  <a:moveTo>
                    <a:pt x="648195" y="175094"/>
                  </a:moveTo>
                  <a:lnTo>
                    <a:pt x="644829" y="173659"/>
                  </a:lnTo>
                  <a:lnTo>
                    <a:pt x="641464" y="172224"/>
                  </a:lnTo>
                  <a:lnTo>
                    <a:pt x="639165" y="176961"/>
                  </a:lnTo>
                  <a:lnTo>
                    <a:pt x="646328" y="180022"/>
                  </a:lnTo>
                  <a:lnTo>
                    <a:pt x="648195" y="175094"/>
                  </a:lnTo>
                  <a:close/>
                </a:path>
                <a:path w="1337945" h="565150">
                  <a:moveTo>
                    <a:pt x="667334" y="183273"/>
                  </a:moveTo>
                  <a:lnTo>
                    <a:pt x="663968" y="181838"/>
                  </a:lnTo>
                  <a:lnTo>
                    <a:pt x="660603" y="180403"/>
                  </a:lnTo>
                  <a:lnTo>
                    <a:pt x="658279" y="185127"/>
                  </a:lnTo>
                  <a:lnTo>
                    <a:pt x="665429" y="188188"/>
                  </a:lnTo>
                  <a:lnTo>
                    <a:pt x="667334" y="183273"/>
                  </a:lnTo>
                  <a:close/>
                </a:path>
                <a:path w="1337945" h="565150">
                  <a:moveTo>
                    <a:pt x="686346" y="191770"/>
                  </a:moveTo>
                  <a:lnTo>
                    <a:pt x="683018" y="190233"/>
                  </a:lnTo>
                  <a:lnTo>
                    <a:pt x="679691" y="188696"/>
                  </a:lnTo>
                  <a:lnTo>
                    <a:pt x="677329" y="193408"/>
                  </a:lnTo>
                  <a:lnTo>
                    <a:pt x="684403" y="196672"/>
                  </a:lnTo>
                  <a:lnTo>
                    <a:pt x="686346" y="191770"/>
                  </a:lnTo>
                  <a:close/>
                </a:path>
                <a:path w="1337945" h="565150">
                  <a:moveTo>
                    <a:pt x="705243" y="200482"/>
                  </a:moveTo>
                  <a:lnTo>
                    <a:pt x="701916" y="198945"/>
                  </a:lnTo>
                  <a:lnTo>
                    <a:pt x="698588" y="197408"/>
                  </a:lnTo>
                  <a:lnTo>
                    <a:pt x="696201" y="202107"/>
                  </a:lnTo>
                  <a:lnTo>
                    <a:pt x="703275" y="205371"/>
                  </a:lnTo>
                  <a:lnTo>
                    <a:pt x="705243" y="200482"/>
                  </a:lnTo>
                  <a:close/>
                </a:path>
                <a:path w="1337945" h="565150">
                  <a:moveTo>
                    <a:pt x="724154" y="209194"/>
                  </a:moveTo>
                  <a:lnTo>
                    <a:pt x="720826" y="207657"/>
                  </a:lnTo>
                  <a:lnTo>
                    <a:pt x="717499" y="206121"/>
                  </a:lnTo>
                  <a:lnTo>
                    <a:pt x="715086" y="210807"/>
                  </a:lnTo>
                  <a:lnTo>
                    <a:pt x="722147" y="214058"/>
                  </a:lnTo>
                  <a:lnTo>
                    <a:pt x="724154" y="209194"/>
                  </a:lnTo>
                  <a:close/>
                </a:path>
                <a:path w="1337945" h="565150">
                  <a:moveTo>
                    <a:pt x="743051" y="217919"/>
                  </a:moveTo>
                  <a:lnTo>
                    <a:pt x="739724" y="216382"/>
                  </a:lnTo>
                  <a:lnTo>
                    <a:pt x="736396" y="214845"/>
                  </a:lnTo>
                  <a:lnTo>
                    <a:pt x="733945" y="219519"/>
                  </a:lnTo>
                  <a:lnTo>
                    <a:pt x="741019" y="222770"/>
                  </a:lnTo>
                  <a:lnTo>
                    <a:pt x="743051" y="217919"/>
                  </a:lnTo>
                  <a:close/>
                </a:path>
                <a:path w="1337945" h="565150">
                  <a:moveTo>
                    <a:pt x="761885" y="226783"/>
                  </a:moveTo>
                  <a:lnTo>
                    <a:pt x="758596" y="225158"/>
                  </a:lnTo>
                  <a:lnTo>
                    <a:pt x="755307" y="223545"/>
                  </a:lnTo>
                  <a:lnTo>
                    <a:pt x="752830" y="228180"/>
                  </a:lnTo>
                  <a:lnTo>
                    <a:pt x="759815" y="231635"/>
                  </a:lnTo>
                  <a:lnTo>
                    <a:pt x="761885" y="226783"/>
                  </a:lnTo>
                  <a:close/>
                </a:path>
                <a:path w="1337945" h="565150">
                  <a:moveTo>
                    <a:pt x="780554" y="235991"/>
                  </a:moveTo>
                  <a:lnTo>
                    <a:pt x="777265" y="234365"/>
                  </a:lnTo>
                  <a:lnTo>
                    <a:pt x="773976" y="232740"/>
                  </a:lnTo>
                  <a:lnTo>
                    <a:pt x="771474" y="237375"/>
                  </a:lnTo>
                  <a:lnTo>
                    <a:pt x="778459" y="240830"/>
                  </a:lnTo>
                  <a:lnTo>
                    <a:pt x="780554" y="235991"/>
                  </a:lnTo>
                  <a:close/>
                </a:path>
                <a:path w="1337945" h="565150">
                  <a:moveTo>
                    <a:pt x="799223" y="245211"/>
                  </a:moveTo>
                  <a:lnTo>
                    <a:pt x="795934" y="243586"/>
                  </a:lnTo>
                  <a:lnTo>
                    <a:pt x="792645" y="241960"/>
                  </a:lnTo>
                  <a:lnTo>
                    <a:pt x="790117" y="246583"/>
                  </a:lnTo>
                  <a:lnTo>
                    <a:pt x="797102" y="250024"/>
                  </a:lnTo>
                  <a:lnTo>
                    <a:pt x="799223" y="245211"/>
                  </a:lnTo>
                  <a:close/>
                </a:path>
                <a:path w="1337945" h="565150">
                  <a:moveTo>
                    <a:pt x="817880" y="254431"/>
                  </a:moveTo>
                  <a:lnTo>
                    <a:pt x="814590" y="252806"/>
                  </a:lnTo>
                  <a:lnTo>
                    <a:pt x="811301" y="251180"/>
                  </a:lnTo>
                  <a:lnTo>
                    <a:pt x="808748" y="255790"/>
                  </a:lnTo>
                  <a:lnTo>
                    <a:pt x="815733" y="259232"/>
                  </a:lnTo>
                  <a:lnTo>
                    <a:pt x="817880" y="254431"/>
                  </a:lnTo>
                  <a:close/>
                </a:path>
                <a:path w="1337945" h="565150">
                  <a:moveTo>
                    <a:pt x="836549" y="263639"/>
                  </a:moveTo>
                  <a:lnTo>
                    <a:pt x="833259" y="262013"/>
                  </a:lnTo>
                  <a:lnTo>
                    <a:pt x="829970" y="260388"/>
                  </a:lnTo>
                  <a:lnTo>
                    <a:pt x="827392" y="264985"/>
                  </a:lnTo>
                  <a:lnTo>
                    <a:pt x="834364" y="268427"/>
                  </a:lnTo>
                  <a:lnTo>
                    <a:pt x="836549" y="263639"/>
                  </a:lnTo>
                  <a:close/>
                </a:path>
                <a:path w="1337945" h="565150">
                  <a:moveTo>
                    <a:pt x="854989" y="273253"/>
                  </a:moveTo>
                  <a:lnTo>
                    <a:pt x="851750" y="271551"/>
                  </a:lnTo>
                  <a:lnTo>
                    <a:pt x="848512" y="269849"/>
                  </a:lnTo>
                  <a:lnTo>
                    <a:pt x="845896" y="274421"/>
                  </a:lnTo>
                  <a:lnTo>
                    <a:pt x="852792" y="278041"/>
                  </a:lnTo>
                  <a:lnTo>
                    <a:pt x="854989" y="273253"/>
                  </a:lnTo>
                  <a:close/>
                </a:path>
                <a:path w="1337945" h="565150">
                  <a:moveTo>
                    <a:pt x="873417" y="282930"/>
                  </a:moveTo>
                  <a:lnTo>
                    <a:pt x="870178" y="281228"/>
                  </a:lnTo>
                  <a:lnTo>
                    <a:pt x="866940" y="279527"/>
                  </a:lnTo>
                  <a:lnTo>
                    <a:pt x="864298" y="284086"/>
                  </a:lnTo>
                  <a:lnTo>
                    <a:pt x="871194" y="287705"/>
                  </a:lnTo>
                  <a:lnTo>
                    <a:pt x="873417" y="282930"/>
                  </a:lnTo>
                  <a:close/>
                </a:path>
                <a:path w="1337945" h="565150">
                  <a:moveTo>
                    <a:pt x="891844" y="292608"/>
                  </a:moveTo>
                  <a:lnTo>
                    <a:pt x="888606" y="290906"/>
                  </a:lnTo>
                  <a:lnTo>
                    <a:pt x="885367" y="289204"/>
                  </a:lnTo>
                  <a:lnTo>
                    <a:pt x="882700" y="293751"/>
                  </a:lnTo>
                  <a:lnTo>
                    <a:pt x="889596" y="297370"/>
                  </a:lnTo>
                  <a:lnTo>
                    <a:pt x="891844" y="292608"/>
                  </a:lnTo>
                  <a:close/>
                </a:path>
                <a:path w="1337945" h="565150">
                  <a:moveTo>
                    <a:pt x="910272" y="302285"/>
                  </a:moveTo>
                  <a:lnTo>
                    <a:pt x="907034" y="300583"/>
                  </a:lnTo>
                  <a:lnTo>
                    <a:pt x="903795" y="298881"/>
                  </a:lnTo>
                  <a:lnTo>
                    <a:pt x="901103" y="303415"/>
                  </a:lnTo>
                  <a:lnTo>
                    <a:pt x="907999" y="307035"/>
                  </a:lnTo>
                  <a:lnTo>
                    <a:pt x="910272" y="302285"/>
                  </a:lnTo>
                  <a:close/>
                </a:path>
                <a:path w="1337945" h="565150">
                  <a:moveTo>
                    <a:pt x="928636" y="312077"/>
                  </a:moveTo>
                  <a:lnTo>
                    <a:pt x="925436" y="310299"/>
                  </a:lnTo>
                  <a:lnTo>
                    <a:pt x="922223" y="308546"/>
                  </a:lnTo>
                  <a:lnTo>
                    <a:pt x="919505" y="313067"/>
                  </a:lnTo>
                  <a:lnTo>
                    <a:pt x="922934" y="314934"/>
                  </a:lnTo>
                  <a:lnTo>
                    <a:pt x="926338" y="316814"/>
                  </a:lnTo>
                  <a:lnTo>
                    <a:pt x="928636" y="312077"/>
                  </a:lnTo>
                  <a:close/>
                </a:path>
                <a:path w="1337945" h="565150">
                  <a:moveTo>
                    <a:pt x="946835" y="322186"/>
                  </a:moveTo>
                  <a:lnTo>
                    <a:pt x="943635" y="320408"/>
                  </a:lnTo>
                  <a:lnTo>
                    <a:pt x="940435" y="318630"/>
                  </a:lnTo>
                  <a:lnTo>
                    <a:pt x="937704" y="323138"/>
                  </a:lnTo>
                  <a:lnTo>
                    <a:pt x="944511" y="326910"/>
                  </a:lnTo>
                  <a:lnTo>
                    <a:pt x="946835" y="322186"/>
                  </a:lnTo>
                  <a:close/>
                </a:path>
                <a:path w="1337945" h="565150">
                  <a:moveTo>
                    <a:pt x="965022" y="332295"/>
                  </a:moveTo>
                  <a:lnTo>
                    <a:pt x="961821" y="330517"/>
                  </a:lnTo>
                  <a:lnTo>
                    <a:pt x="958621" y="328739"/>
                  </a:lnTo>
                  <a:lnTo>
                    <a:pt x="955865" y="333235"/>
                  </a:lnTo>
                  <a:lnTo>
                    <a:pt x="962672" y="337019"/>
                  </a:lnTo>
                  <a:lnTo>
                    <a:pt x="965022" y="332295"/>
                  </a:lnTo>
                  <a:close/>
                </a:path>
                <a:path w="1337945" h="565150">
                  <a:moveTo>
                    <a:pt x="983208" y="342404"/>
                  </a:moveTo>
                  <a:lnTo>
                    <a:pt x="980008" y="340626"/>
                  </a:lnTo>
                  <a:lnTo>
                    <a:pt x="976807" y="338848"/>
                  </a:lnTo>
                  <a:lnTo>
                    <a:pt x="974039" y="343331"/>
                  </a:lnTo>
                  <a:lnTo>
                    <a:pt x="980846" y="347116"/>
                  </a:lnTo>
                  <a:lnTo>
                    <a:pt x="983208" y="342404"/>
                  </a:lnTo>
                  <a:close/>
                </a:path>
                <a:path w="1337945" h="565150">
                  <a:moveTo>
                    <a:pt x="1001407" y="352513"/>
                  </a:moveTo>
                  <a:lnTo>
                    <a:pt x="998207" y="350735"/>
                  </a:lnTo>
                  <a:lnTo>
                    <a:pt x="995006" y="348957"/>
                  </a:lnTo>
                  <a:lnTo>
                    <a:pt x="992212" y="353428"/>
                  </a:lnTo>
                  <a:lnTo>
                    <a:pt x="999020" y="357212"/>
                  </a:lnTo>
                  <a:lnTo>
                    <a:pt x="1001407" y="352513"/>
                  </a:lnTo>
                  <a:close/>
                </a:path>
                <a:path w="1337945" h="565150">
                  <a:moveTo>
                    <a:pt x="1019505" y="362813"/>
                  </a:moveTo>
                  <a:lnTo>
                    <a:pt x="1016342" y="360959"/>
                  </a:lnTo>
                  <a:lnTo>
                    <a:pt x="1013180" y="359105"/>
                  </a:lnTo>
                  <a:lnTo>
                    <a:pt x="1010373" y="363562"/>
                  </a:lnTo>
                  <a:lnTo>
                    <a:pt x="1017092" y="367499"/>
                  </a:lnTo>
                  <a:lnTo>
                    <a:pt x="1019505" y="362813"/>
                  </a:lnTo>
                  <a:close/>
                </a:path>
                <a:path w="1337945" h="565150">
                  <a:moveTo>
                    <a:pt x="1037463" y="373316"/>
                  </a:moveTo>
                  <a:lnTo>
                    <a:pt x="1034300" y="371462"/>
                  </a:lnTo>
                  <a:lnTo>
                    <a:pt x="1031138" y="369608"/>
                  </a:lnTo>
                  <a:lnTo>
                    <a:pt x="1028306" y="374053"/>
                  </a:lnTo>
                  <a:lnTo>
                    <a:pt x="1035024" y="377990"/>
                  </a:lnTo>
                  <a:lnTo>
                    <a:pt x="1037463" y="373316"/>
                  </a:lnTo>
                  <a:close/>
                </a:path>
                <a:path w="1337945" h="565150">
                  <a:moveTo>
                    <a:pt x="1055420" y="383832"/>
                  </a:moveTo>
                  <a:lnTo>
                    <a:pt x="1052258" y="381977"/>
                  </a:lnTo>
                  <a:lnTo>
                    <a:pt x="1049096" y="380123"/>
                  </a:lnTo>
                  <a:lnTo>
                    <a:pt x="1046251" y="384556"/>
                  </a:lnTo>
                  <a:lnTo>
                    <a:pt x="1052969" y="388493"/>
                  </a:lnTo>
                  <a:lnTo>
                    <a:pt x="1055420" y="383832"/>
                  </a:lnTo>
                  <a:close/>
                </a:path>
                <a:path w="1337945" h="565150">
                  <a:moveTo>
                    <a:pt x="1073391" y="394335"/>
                  </a:moveTo>
                  <a:lnTo>
                    <a:pt x="1070229" y="392480"/>
                  </a:lnTo>
                  <a:lnTo>
                    <a:pt x="1067066" y="390626"/>
                  </a:lnTo>
                  <a:lnTo>
                    <a:pt x="1064196" y="395046"/>
                  </a:lnTo>
                  <a:lnTo>
                    <a:pt x="1070914" y="398983"/>
                  </a:lnTo>
                  <a:lnTo>
                    <a:pt x="1073391" y="394335"/>
                  </a:lnTo>
                  <a:close/>
                </a:path>
                <a:path w="1337945" h="565150">
                  <a:moveTo>
                    <a:pt x="1091349" y="404837"/>
                  </a:moveTo>
                  <a:lnTo>
                    <a:pt x="1088186" y="402983"/>
                  </a:lnTo>
                  <a:lnTo>
                    <a:pt x="1085024" y="401129"/>
                  </a:lnTo>
                  <a:lnTo>
                    <a:pt x="1082128" y="405536"/>
                  </a:lnTo>
                  <a:lnTo>
                    <a:pt x="1088859" y="409473"/>
                  </a:lnTo>
                  <a:lnTo>
                    <a:pt x="1091349" y="404837"/>
                  </a:lnTo>
                  <a:close/>
                </a:path>
                <a:path w="1337945" h="565150">
                  <a:moveTo>
                    <a:pt x="1109218" y="415505"/>
                  </a:moveTo>
                  <a:lnTo>
                    <a:pt x="1106093" y="413588"/>
                  </a:lnTo>
                  <a:lnTo>
                    <a:pt x="1102969" y="411670"/>
                  </a:lnTo>
                  <a:lnTo>
                    <a:pt x="1100061" y="416064"/>
                  </a:lnTo>
                  <a:lnTo>
                    <a:pt x="1106703" y="420141"/>
                  </a:lnTo>
                  <a:lnTo>
                    <a:pt x="1109218" y="415505"/>
                  </a:lnTo>
                  <a:close/>
                </a:path>
                <a:path w="1337945" h="565150">
                  <a:moveTo>
                    <a:pt x="1126959" y="426389"/>
                  </a:moveTo>
                  <a:lnTo>
                    <a:pt x="1123835" y="424472"/>
                  </a:lnTo>
                  <a:lnTo>
                    <a:pt x="1120711" y="422554"/>
                  </a:lnTo>
                  <a:lnTo>
                    <a:pt x="1117790" y="426935"/>
                  </a:lnTo>
                  <a:lnTo>
                    <a:pt x="1124432" y="431012"/>
                  </a:lnTo>
                  <a:lnTo>
                    <a:pt x="1126959" y="426389"/>
                  </a:lnTo>
                  <a:close/>
                </a:path>
                <a:path w="1337945" h="565150">
                  <a:moveTo>
                    <a:pt x="1144689" y="437261"/>
                  </a:moveTo>
                  <a:lnTo>
                    <a:pt x="1141564" y="435343"/>
                  </a:lnTo>
                  <a:lnTo>
                    <a:pt x="1138440" y="433425"/>
                  </a:lnTo>
                  <a:lnTo>
                    <a:pt x="1135494" y="437794"/>
                  </a:lnTo>
                  <a:lnTo>
                    <a:pt x="1142136" y="441871"/>
                  </a:lnTo>
                  <a:lnTo>
                    <a:pt x="1144689" y="437261"/>
                  </a:lnTo>
                  <a:close/>
                </a:path>
                <a:path w="1337945" h="565150">
                  <a:moveTo>
                    <a:pt x="1162431" y="448144"/>
                  </a:moveTo>
                  <a:lnTo>
                    <a:pt x="1159306" y="446227"/>
                  </a:lnTo>
                  <a:lnTo>
                    <a:pt x="1156182" y="444309"/>
                  </a:lnTo>
                  <a:lnTo>
                    <a:pt x="1153223" y="448665"/>
                  </a:lnTo>
                  <a:lnTo>
                    <a:pt x="1159865" y="452742"/>
                  </a:lnTo>
                  <a:lnTo>
                    <a:pt x="1162431" y="448144"/>
                  </a:lnTo>
                  <a:close/>
                </a:path>
                <a:path w="1337945" h="565150">
                  <a:moveTo>
                    <a:pt x="1180172" y="459016"/>
                  </a:moveTo>
                  <a:lnTo>
                    <a:pt x="1177048" y="457098"/>
                  </a:lnTo>
                  <a:lnTo>
                    <a:pt x="1173924" y="455180"/>
                  </a:lnTo>
                  <a:lnTo>
                    <a:pt x="1170952" y="459536"/>
                  </a:lnTo>
                  <a:lnTo>
                    <a:pt x="1177594" y="463600"/>
                  </a:lnTo>
                  <a:lnTo>
                    <a:pt x="1180172" y="459016"/>
                  </a:lnTo>
                  <a:close/>
                </a:path>
                <a:path w="1337945" h="565150">
                  <a:moveTo>
                    <a:pt x="1197864" y="469963"/>
                  </a:moveTo>
                  <a:lnTo>
                    <a:pt x="1194777" y="467995"/>
                  </a:lnTo>
                  <a:lnTo>
                    <a:pt x="1191666" y="466064"/>
                  </a:lnTo>
                  <a:lnTo>
                    <a:pt x="1188669" y="470408"/>
                  </a:lnTo>
                  <a:lnTo>
                    <a:pt x="1191983" y="472452"/>
                  </a:lnTo>
                  <a:lnTo>
                    <a:pt x="1195260" y="474548"/>
                  </a:lnTo>
                  <a:lnTo>
                    <a:pt x="1197864" y="469963"/>
                  </a:lnTo>
                  <a:close/>
                </a:path>
                <a:path w="1337945" h="565150">
                  <a:moveTo>
                    <a:pt x="1215390" y="481177"/>
                  </a:moveTo>
                  <a:lnTo>
                    <a:pt x="1212303" y="479209"/>
                  </a:lnTo>
                  <a:lnTo>
                    <a:pt x="1209217" y="477240"/>
                  </a:lnTo>
                  <a:lnTo>
                    <a:pt x="1206207" y="481558"/>
                  </a:lnTo>
                  <a:lnTo>
                    <a:pt x="1212773" y="485762"/>
                  </a:lnTo>
                  <a:lnTo>
                    <a:pt x="1215390" y="481177"/>
                  </a:lnTo>
                  <a:close/>
                </a:path>
                <a:path w="1337945" h="565150">
                  <a:moveTo>
                    <a:pt x="1232916" y="492404"/>
                  </a:moveTo>
                  <a:lnTo>
                    <a:pt x="1229829" y="490435"/>
                  </a:lnTo>
                  <a:lnTo>
                    <a:pt x="1226743" y="488467"/>
                  </a:lnTo>
                  <a:lnTo>
                    <a:pt x="1223721" y="492772"/>
                  </a:lnTo>
                  <a:lnTo>
                    <a:pt x="1230287" y="496976"/>
                  </a:lnTo>
                  <a:lnTo>
                    <a:pt x="1232916" y="492404"/>
                  </a:lnTo>
                  <a:close/>
                </a:path>
                <a:path w="1337945" h="565150">
                  <a:moveTo>
                    <a:pt x="1250442" y="503618"/>
                  </a:moveTo>
                  <a:lnTo>
                    <a:pt x="1247355" y="501650"/>
                  </a:lnTo>
                  <a:lnTo>
                    <a:pt x="1244269" y="499681"/>
                  </a:lnTo>
                  <a:lnTo>
                    <a:pt x="1241234" y="503974"/>
                  </a:lnTo>
                  <a:lnTo>
                    <a:pt x="1247800" y="508177"/>
                  </a:lnTo>
                  <a:lnTo>
                    <a:pt x="1250442" y="503618"/>
                  </a:lnTo>
                  <a:close/>
                </a:path>
                <a:path w="1337945" h="565150">
                  <a:moveTo>
                    <a:pt x="1267968" y="514845"/>
                  </a:moveTo>
                  <a:lnTo>
                    <a:pt x="1264881" y="512876"/>
                  </a:lnTo>
                  <a:lnTo>
                    <a:pt x="1261795" y="510908"/>
                  </a:lnTo>
                  <a:lnTo>
                    <a:pt x="1258747" y="515200"/>
                  </a:lnTo>
                  <a:lnTo>
                    <a:pt x="1265301" y="519391"/>
                  </a:lnTo>
                  <a:lnTo>
                    <a:pt x="1267968" y="514845"/>
                  </a:lnTo>
                  <a:close/>
                </a:path>
                <a:path w="1337945" h="565150">
                  <a:moveTo>
                    <a:pt x="1285494" y="526059"/>
                  </a:moveTo>
                  <a:lnTo>
                    <a:pt x="1282407" y="524090"/>
                  </a:lnTo>
                  <a:lnTo>
                    <a:pt x="1279321" y="522122"/>
                  </a:lnTo>
                  <a:lnTo>
                    <a:pt x="1276261" y="526402"/>
                  </a:lnTo>
                  <a:lnTo>
                    <a:pt x="1282814" y="530606"/>
                  </a:lnTo>
                  <a:lnTo>
                    <a:pt x="1285494" y="526059"/>
                  </a:lnTo>
                  <a:close/>
                </a:path>
                <a:path w="1337945" h="565150">
                  <a:moveTo>
                    <a:pt x="1302854" y="537540"/>
                  </a:moveTo>
                  <a:lnTo>
                    <a:pt x="1299806" y="535508"/>
                  </a:lnTo>
                  <a:lnTo>
                    <a:pt x="1296758" y="533476"/>
                  </a:lnTo>
                  <a:lnTo>
                    <a:pt x="1293672" y="537743"/>
                  </a:lnTo>
                  <a:lnTo>
                    <a:pt x="1300162" y="542074"/>
                  </a:lnTo>
                  <a:lnTo>
                    <a:pt x="1302854" y="537540"/>
                  </a:lnTo>
                  <a:close/>
                </a:path>
                <a:path w="1337945" h="565150">
                  <a:moveTo>
                    <a:pt x="1320165" y="549071"/>
                  </a:moveTo>
                  <a:lnTo>
                    <a:pt x="1317117" y="547039"/>
                  </a:lnTo>
                  <a:lnTo>
                    <a:pt x="1314069" y="545007"/>
                  </a:lnTo>
                  <a:lnTo>
                    <a:pt x="1310970" y="549275"/>
                  </a:lnTo>
                  <a:lnTo>
                    <a:pt x="1317459" y="553593"/>
                  </a:lnTo>
                  <a:lnTo>
                    <a:pt x="1320165" y="549071"/>
                  </a:lnTo>
                  <a:close/>
                </a:path>
                <a:path w="1337945" h="565150">
                  <a:moveTo>
                    <a:pt x="1337487" y="560603"/>
                  </a:moveTo>
                  <a:lnTo>
                    <a:pt x="1334439" y="558571"/>
                  </a:lnTo>
                  <a:lnTo>
                    <a:pt x="1331391" y="556539"/>
                  </a:lnTo>
                  <a:lnTo>
                    <a:pt x="1328280" y="560793"/>
                  </a:lnTo>
                  <a:lnTo>
                    <a:pt x="1334770" y="565111"/>
                  </a:lnTo>
                  <a:lnTo>
                    <a:pt x="1337487" y="56060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799896" y="3676319"/>
              <a:ext cx="4750435" cy="253365"/>
            </a:xfrm>
            <a:custGeom>
              <a:avLst/>
              <a:gdLst/>
              <a:ahLst/>
              <a:cxnLst/>
              <a:rect l="l" t="t" r="r" b="b"/>
              <a:pathLst>
                <a:path w="4750435" h="253364">
                  <a:moveTo>
                    <a:pt x="7810" y="252488"/>
                  </a:moveTo>
                  <a:lnTo>
                    <a:pt x="7277" y="247243"/>
                  </a:lnTo>
                  <a:lnTo>
                    <a:pt x="3644" y="247472"/>
                  </a:lnTo>
                  <a:lnTo>
                    <a:pt x="0" y="247700"/>
                  </a:lnTo>
                  <a:lnTo>
                    <a:pt x="38" y="252971"/>
                  </a:lnTo>
                  <a:lnTo>
                    <a:pt x="7810" y="252488"/>
                  </a:lnTo>
                  <a:close/>
                </a:path>
                <a:path w="4750435" h="253364">
                  <a:moveTo>
                    <a:pt x="28511" y="251180"/>
                  </a:moveTo>
                  <a:lnTo>
                    <a:pt x="27965" y="245948"/>
                  </a:lnTo>
                  <a:lnTo>
                    <a:pt x="24333" y="246176"/>
                  </a:lnTo>
                  <a:lnTo>
                    <a:pt x="20688" y="246405"/>
                  </a:lnTo>
                  <a:lnTo>
                    <a:pt x="20751" y="251675"/>
                  </a:lnTo>
                  <a:lnTo>
                    <a:pt x="28511" y="251180"/>
                  </a:lnTo>
                  <a:close/>
                </a:path>
                <a:path w="4750435" h="253364">
                  <a:moveTo>
                    <a:pt x="49237" y="249885"/>
                  </a:moveTo>
                  <a:lnTo>
                    <a:pt x="48666" y="244652"/>
                  </a:lnTo>
                  <a:lnTo>
                    <a:pt x="45034" y="244881"/>
                  </a:lnTo>
                  <a:lnTo>
                    <a:pt x="41402" y="245110"/>
                  </a:lnTo>
                  <a:lnTo>
                    <a:pt x="41478" y="250380"/>
                  </a:lnTo>
                  <a:lnTo>
                    <a:pt x="49237" y="249885"/>
                  </a:lnTo>
                  <a:close/>
                </a:path>
                <a:path w="4750435" h="253364">
                  <a:moveTo>
                    <a:pt x="69938" y="248589"/>
                  </a:moveTo>
                  <a:lnTo>
                    <a:pt x="69354" y="243357"/>
                  </a:lnTo>
                  <a:lnTo>
                    <a:pt x="65722" y="243586"/>
                  </a:lnTo>
                  <a:lnTo>
                    <a:pt x="62077" y="243814"/>
                  </a:lnTo>
                  <a:lnTo>
                    <a:pt x="62179" y="249085"/>
                  </a:lnTo>
                  <a:lnTo>
                    <a:pt x="69938" y="248589"/>
                  </a:lnTo>
                  <a:close/>
                </a:path>
                <a:path w="4750435" h="253364">
                  <a:moveTo>
                    <a:pt x="90652" y="247294"/>
                  </a:moveTo>
                  <a:lnTo>
                    <a:pt x="90043" y="242062"/>
                  </a:lnTo>
                  <a:lnTo>
                    <a:pt x="86410" y="242290"/>
                  </a:lnTo>
                  <a:lnTo>
                    <a:pt x="82778" y="242519"/>
                  </a:lnTo>
                  <a:lnTo>
                    <a:pt x="82892" y="247789"/>
                  </a:lnTo>
                  <a:lnTo>
                    <a:pt x="90652" y="247294"/>
                  </a:lnTo>
                  <a:close/>
                </a:path>
                <a:path w="4750435" h="253364">
                  <a:moveTo>
                    <a:pt x="111379" y="245986"/>
                  </a:moveTo>
                  <a:lnTo>
                    <a:pt x="110756" y="240753"/>
                  </a:lnTo>
                  <a:lnTo>
                    <a:pt x="107111" y="240982"/>
                  </a:lnTo>
                  <a:lnTo>
                    <a:pt x="103479" y="241211"/>
                  </a:lnTo>
                  <a:lnTo>
                    <a:pt x="103606" y="246468"/>
                  </a:lnTo>
                  <a:lnTo>
                    <a:pt x="111379" y="245986"/>
                  </a:lnTo>
                  <a:close/>
                </a:path>
                <a:path w="4750435" h="253364">
                  <a:moveTo>
                    <a:pt x="132054" y="244246"/>
                  </a:moveTo>
                  <a:lnTo>
                    <a:pt x="131406" y="239014"/>
                  </a:lnTo>
                  <a:lnTo>
                    <a:pt x="127774" y="239318"/>
                  </a:lnTo>
                  <a:lnTo>
                    <a:pt x="124142" y="239623"/>
                  </a:lnTo>
                  <a:lnTo>
                    <a:pt x="124294" y="244894"/>
                  </a:lnTo>
                  <a:lnTo>
                    <a:pt x="132054" y="244246"/>
                  </a:lnTo>
                  <a:close/>
                </a:path>
                <a:path w="4750435" h="253364">
                  <a:moveTo>
                    <a:pt x="152730" y="242531"/>
                  </a:moveTo>
                  <a:lnTo>
                    <a:pt x="152069" y="237299"/>
                  </a:lnTo>
                  <a:lnTo>
                    <a:pt x="148437" y="237604"/>
                  </a:lnTo>
                  <a:lnTo>
                    <a:pt x="144805" y="237909"/>
                  </a:lnTo>
                  <a:lnTo>
                    <a:pt x="144983" y="243179"/>
                  </a:lnTo>
                  <a:lnTo>
                    <a:pt x="152730" y="242531"/>
                  </a:lnTo>
                  <a:close/>
                </a:path>
                <a:path w="4750435" h="253364">
                  <a:moveTo>
                    <a:pt x="173405" y="240792"/>
                  </a:moveTo>
                  <a:lnTo>
                    <a:pt x="172720" y="235572"/>
                  </a:lnTo>
                  <a:lnTo>
                    <a:pt x="169087" y="235877"/>
                  </a:lnTo>
                  <a:lnTo>
                    <a:pt x="165455" y="236181"/>
                  </a:lnTo>
                  <a:lnTo>
                    <a:pt x="165658" y="241439"/>
                  </a:lnTo>
                  <a:lnTo>
                    <a:pt x="173405" y="240792"/>
                  </a:lnTo>
                  <a:close/>
                </a:path>
                <a:path w="4750435" h="253364">
                  <a:moveTo>
                    <a:pt x="194094" y="239064"/>
                  </a:moveTo>
                  <a:lnTo>
                    <a:pt x="193382" y="233845"/>
                  </a:lnTo>
                  <a:lnTo>
                    <a:pt x="189750" y="234149"/>
                  </a:lnTo>
                  <a:lnTo>
                    <a:pt x="186118" y="234454"/>
                  </a:lnTo>
                  <a:lnTo>
                    <a:pt x="186334" y="239712"/>
                  </a:lnTo>
                  <a:lnTo>
                    <a:pt x="194094" y="239064"/>
                  </a:lnTo>
                  <a:close/>
                </a:path>
                <a:path w="4750435" h="253364">
                  <a:moveTo>
                    <a:pt x="214769" y="237350"/>
                  </a:moveTo>
                  <a:lnTo>
                    <a:pt x="214045" y="232130"/>
                  </a:lnTo>
                  <a:lnTo>
                    <a:pt x="210413" y="232435"/>
                  </a:lnTo>
                  <a:lnTo>
                    <a:pt x="206781" y="232740"/>
                  </a:lnTo>
                  <a:lnTo>
                    <a:pt x="207022" y="237998"/>
                  </a:lnTo>
                  <a:lnTo>
                    <a:pt x="214769" y="237350"/>
                  </a:lnTo>
                  <a:close/>
                </a:path>
                <a:path w="4750435" h="253364">
                  <a:moveTo>
                    <a:pt x="235419" y="235242"/>
                  </a:moveTo>
                  <a:lnTo>
                    <a:pt x="234670" y="230022"/>
                  </a:lnTo>
                  <a:lnTo>
                    <a:pt x="231038" y="230403"/>
                  </a:lnTo>
                  <a:lnTo>
                    <a:pt x="227418" y="230784"/>
                  </a:lnTo>
                  <a:lnTo>
                    <a:pt x="227672" y="236042"/>
                  </a:lnTo>
                  <a:lnTo>
                    <a:pt x="235419" y="235242"/>
                  </a:lnTo>
                  <a:close/>
                </a:path>
                <a:path w="4750435" h="253364">
                  <a:moveTo>
                    <a:pt x="256057" y="233095"/>
                  </a:moveTo>
                  <a:lnTo>
                    <a:pt x="255295" y="227876"/>
                  </a:lnTo>
                  <a:lnTo>
                    <a:pt x="251663" y="228257"/>
                  </a:lnTo>
                  <a:lnTo>
                    <a:pt x="248031" y="228638"/>
                  </a:lnTo>
                  <a:lnTo>
                    <a:pt x="248323" y="233895"/>
                  </a:lnTo>
                  <a:lnTo>
                    <a:pt x="256057" y="233095"/>
                  </a:lnTo>
                  <a:close/>
                </a:path>
                <a:path w="4750435" h="253364">
                  <a:moveTo>
                    <a:pt x="276707" y="230936"/>
                  </a:moveTo>
                  <a:lnTo>
                    <a:pt x="275920" y="225729"/>
                  </a:lnTo>
                  <a:lnTo>
                    <a:pt x="272288" y="226110"/>
                  </a:lnTo>
                  <a:lnTo>
                    <a:pt x="268655" y="226491"/>
                  </a:lnTo>
                  <a:lnTo>
                    <a:pt x="268973" y="231749"/>
                  </a:lnTo>
                  <a:lnTo>
                    <a:pt x="276707" y="230936"/>
                  </a:lnTo>
                  <a:close/>
                </a:path>
                <a:path w="4750435" h="253364">
                  <a:moveTo>
                    <a:pt x="297345" y="228777"/>
                  </a:moveTo>
                  <a:lnTo>
                    <a:pt x="296532" y="223570"/>
                  </a:lnTo>
                  <a:lnTo>
                    <a:pt x="292900" y="223951"/>
                  </a:lnTo>
                  <a:lnTo>
                    <a:pt x="289267" y="224332"/>
                  </a:lnTo>
                  <a:lnTo>
                    <a:pt x="289598" y="229590"/>
                  </a:lnTo>
                  <a:lnTo>
                    <a:pt x="297345" y="228777"/>
                  </a:lnTo>
                  <a:close/>
                </a:path>
                <a:path w="4750435" h="253364">
                  <a:moveTo>
                    <a:pt x="317982" y="226631"/>
                  </a:moveTo>
                  <a:lnTo>
                    <a:pt x="317157" y="221424"/>
                  </a:lnTo>
                  <a:lnTo>
                    <a:pt x="313524" y="221805"/>
                  </a:lnTo>
                  <a:lnTo>
                    <a:pt x="309892" y="222186"/>
                  </a:lnTo>
                  <a:lnTo>
                    <a:pt x="310248" y="227444"/>
                  </a:lnTo>
                  <a:lnTo>
                    <a:pt x="317982" y="226631"/>
                  </a:lnTo>
                  <a:close/>
                </a:path>
                <a:path w="4750435" h="253364">
                  <a:moveTo>
                    <a:pt x="338582" y="224104"/>
                  </a:moveTo>
                  <a:lnTo>
                    <a:pt x="337731" y="218897"/>
                  </a:lnTo>
                  <a:lnTo>
                    <a:pt x="334111" y="219354"/>
                  </a:lnTo>
                  <a:lnTo>
                    <a:pt x="330492" y="219811"/>
                  </a:lnTo>
                  <a:lnTo>
                    <a:pt x="330873" y="225069"/>
                  </a:lnTo>
                  <a:lnTo>
                    <a:pt x="338582" y="224104"/>
                  </a:lnTo>
                  <a:close/>
                </a:path>
                <a:path w="4750435" h="253364">
                  <a:moveTo>
                    <a:pt x="359181" y="221513"/>
                  </a:moveTo>
                  <a:lnTo>
                    <a:pt x="358305" y="216319"/>
                  </a:lnTo>
                  <a:lnTo>
                    <a:pt x="354685" y="216776"/>
                  </a:lnTo>
                  <a:lnTo>
                    <a:pt x="351066" y="217233"/>
                  </a:lnTo>
                  <a:lnTo>
                    <a:pt x="351459" y="222478"/>
                  </a:lnTo>
                  <a:lnTo>
                    <a:pt x="359181" y="221513"/>
                  </a:lnTo>
                  <a:close/>
                </a:path>
                <a:path w="4750435" h="253364">
                  <a:moveTo>
                    <a:pt x="379780" y="218948"/>
                  </a:moveTo>
                  <a:lnTo>
                    <a:pt x="378879" y="213753"/>
                  </a:lnTo>
                  <a:lnTo>
                    <a:pt x="375259" y="214210"/>
                  </a:lnTo>
                  <a:lnTo>
                    <a:pt x="371640" y="214668"/>
                  </a:lnTo>
                  <a:lnTo>
                    <a:pt x="372059" y="219913"/>
                  </a:lnTo>
                  <a:lnTo>
                    <a:pt x="379780" y="218948"/>
                  </a:lnTo>
                  <a:close/>
                </a:path>
                <a:path w="4750435" h="253364">
                  <a:moveTo>
                    <a:pt x="400367" y="216369"/>
                  </a:moveTo>
                  <a:lnTo>
                    <a:pt x="399440" y="211175"/>
                  </a:lnTo>
                  <a:lnTo>
                    <a:pt x="395820" y="211632"/>
                  </a:lnTo>
                  <a:lnTo>
                    <a:pt x="392201" y="212090"/>
                  </a:lnTo>
                  <a:lnTo>
                    <a:pt x="392645" y="217335"/>
                  </a:lnTo>
                  <a:lnTo>
                    <a:pt x="400367" y="216369"/>
                  </a:lnTo>
                  <a:close/>
                </a:path>
                <a:path w="4750435" h="253364">
                  <a:moveTo>
                    <a:pt x="420954" y="213791"/>
                  </a:moveTo>
                  <a:lnTo>
                    <a:pt x="420014" y="208597"/>
                  </a:lnTo>
                  <a:lnTo>
                    <a:pt x="416394" y="209054"/>
                  </a:lnTo>
                  <a:lnTo>
                    <a:pt x="412775" y="209511"/>
                  </a:lnTo>
                  <a:lnTo>
                    <a:pt x="413245" y="214757"/>
                  </a:lnTo>
                  <a:lnTo>
                    <a:pt x="420954" y="213791"/>
                  </a:lnTo>
                  <a:close/>
                </a:path>
                <a:path w="4750435" h="253364">
                  <a:moveTo>
                    <a:pt x="441490" y="210769"/>
                  </a:moveTo>
                  <a:lnTo>
                    <a:pt x="440524" y="205600"/>
                  </a:lnTo>
                  <a:lnTo>
                    <a:pt x="436918" y="206121"/>
                  </a:lnTo>
                  <a:lnTo>
                    <a:pt x="433311" y="206654"/>
                  </a:lnTo>
                  <a:lnTo>
                    <a:pt x="433793" y="211899"/>
                  </a:lnTo>
                  <a:lnTo>
                    <a:pt x="441490" y="210769"/>
                  </a:lnTo>
                  <a:close/>
                </a:path>
                <a:path w="4750435" h="253364">
                  <a:moveTo>
                    <a:pt x="462026" y="207772"/>
                  </a:moveTo>
                  <a:lnTo>
                    <a:pt x="461035" y="202603"/>
                  </a:lnTo>
                  <a:lnTo>
                    <a:pt x="457428" y="203123"/>
                  </a:lnTo>
                  <a:lnTo>
                    <a:pt x="453821" y="203657"/>
                  </a:lnTo>
                  <a:lnTo>
                    <a:pt x="454329" y="208889"/>
                  </a:lnTo>
                  <a:lnTo>
                    <a:pt x="462026" y="207772"/>
                  </a:lnTo>
                  <a:close/>
                </a:path>
                <a:path w="4750435" h="253364">
                  <a:moveTo>
                    <a:pt x="482574" y="204774"/>
                  </a:moveTo>
                  <a:lnTo>
                    <a:pt x="481558" y="199593"/>
                  </a:lnTo>
                  <a:lnTo>
                    <a:pt x="477951" y="200126"/>
                  </a:lnTo>
                  <a:lnTo>
                    <a:pt x="474345" y="200647"/>
                  </a:lnTo>
                  <a:lnTo>
                    <a:pt x="474878" y="205892"/>
                  </a:lnTo>
                  <a:lnTo>
                    <a:pt x="482574" y="204774"/>
                  </a:lnTo>
                  <a:close/>
                </a:path>
                <a:path w="4750435" h="253364">
                  <a:moveTo>
                    <a:pt x="503110" y="201764"/>
                  </a:moveTo>
                  <a:lnTo>
                    <a:pt x="502069" y="196608"/>
                  </a:lnTo>
                  <a:lnTo>
                    <a:pt x="498462" y="197129"/>
                  </a:lnTo>
                  <a:lnTo>
                    <a:pt x="494855" y="197650"/>
                  </a:lnTo>
                  <a:lnTo>
                    <a:pt x="495414" y="202895"/>
                  </a:lnTo>
                  <a:lnTo>
                    <a:pt x="503110" y="201764"/>
                  </a:lnTo>
                  <a:close/>
                </a:path>
                <a:path w="4750435" h="253364">
                  <a:moveTo>
                    <a:pt x="523608" y="198640"/>
                  </a:moveTo>
                  <a:lnTo>
                    <a:pt x="522554" y="193484"/>
                  </a:lnTo>
                  <a:lnTo>
                    <a:pt x="518960" y="194081"/>
                  </a:lnTo>
                  <a:lnTo>
                    <a:pt x="515366" y="194678"/>
                  </a:lnTo>
                  <a:lnTo>
                    <a:pt x="515937" y="199923"/>
                  </a:lnTo>
                  <a:lnTo>
                    <a:pt x="523608" y="198640"/>
                  </a:lnTo>
                  <a:close/>
                </a:path>
                <a:path w="4750435" h="253364">
                  <a:moveTo>
                    <a:pt x="544080" y="195224"/>
                  </a:moveTo>
                  <a:lnTo>
                    <a:pt x="543001" y="190068"/>
                  </a:lnTo>
                  <a:lnTo>
                    <a:pt x="539407" y="190665"/>
                  </a:lnTo>
                  <a:lnTo>
                    <a:pt x="535813" y="191262"/>
                  </a:lnTo>
                  <a:lnTo>
                    <a:pt x="536409" y="196507"/>
                  </a:lnTo>
                  <a:lnTo>
                    <a:pt x="544080" y="195224"/>
                  </a:lnTo>
                  <a:close/>
                </a:path>
                <a:path w="4750435" h="253364">
                  <a:moveTo>
                    <a:pt x="564565" y="191795"/>
                  </a:moveTo>
                  <a:lnTo>
                    <a:pt x="563460" y="186651"/>
                  </a:lnTo>
                  <a:lnTo>
                    <a:pt x="559866" y="187248"/>
                  </a:lnTo>
                  <a:lnTo>
                    <a:pt x="556272" y="187845"/>
                  </a:lnTo>
                  <a:lnTo>
                    <a:pt x="556895" y="193078"/>
                  </a:lnTo>
                  <a:lnTo>
                    <a:pt x="564565" y="191795"/>
                  </a:lnTo>
                  <a:close/>
                </a:path>
                <a:path w="4750435" h="253364">
                  <a:moveTo>
                    <a:pt x="585038" y="188379"/>
                  </a:moveTo>
                  <a:lnTo>
                    <a:pt x="583907" y="183235"/>
                  </a:lnTo>
                  <a:lnTo>
                    <a:pt x="580313" y="183832"/>
                  </a:lnTo>
                  <a:lnTo>
                    <a:pt x="576719" y="184429"/>
                  </a:lnTo>
                  <a:lnTo>
                    <a:pt x="577367" y="189661"/>
                  </a:lnTo>
                  <a:lnTo>
                    <a:pt x="585038" y="188379"/>
                  </a:lnTo>
                  <a:close/>
                </a:path>
                <a:path w="4750435" h="253364">
                  <a:moveTo>
                    <a:pt x="605510" y="184975"/>
                  </a:moveTo>
                  <a:lnTo>
                    <a:pt x="604354" y="179832"/>
                  </a:lnTo>
                  <a:lnTo>
                    <a:pt x="600760" y="180428"/>
                  </a:lnTo>
                  <a:lnTo>
                    <a:pt x="597166" y="181025"/>
                  </a:lnTo>
                  <a:lnTo>
                    <a:pt x="597827" y="186258"/>
                  </a:lnTo>
                  <a:lnTo>
                    <a:pt x="605510" y="184975"/>
                  </a:lnTo>
                  <a:close/>
                </a:path>
                <a:path w="4750435" h="253364">
                  <a:moveTo>
                    <a:pt x="625919" y="181254"/>
                  </a:moveTo>
                  <a:lnTo>
                    <a:pt x="624751" y="176123"/>
                  </a:lnTo>
                  <a:lnTo>
                    <a:pt x="621169" y="176796"/>
                  </a:lnTo>
                  <a:lnTo>
                    <a:pt x="617588" y="177469"/>
                  </a:lnTo>
                  <a:lnTo>
                    <a:pt x="618274" y="182689"/>
                  </a:lnTo>
                  <a:lnTo>
                    <a:pt x="625919" y="181254"/>
                  </a:lnTo>
                  <a:close/>
                </a:path>
                <a:path w="4750435" h="253364">
                  <a:moveTo>
                    <a:pt x="646315" y="177431"/>
                  </a:moveTo>
                  <a:lnTo>
                    <a:pt x="645121" y="172300"/>
                  </a:lnTo>
                  <a:lnTo>
                    <a:pt x="641540" y="172974"/>
                  </a:lnTo>
                  <a:lnTo>
                    <a:pt x="637959" y="173647"/>
                  </a:lnTo>
                  <a:lnTo>
                    <a:pt x="638670" y="178866"/>
                  </a:lnTo>
                  <a:lnTo>
                    <a:pt x="646315" y="177431"/>
                  </a:lnTo>
                  <a:close/>
                </a:path>
                <a:path w="4750435" h="253364">
                  <a:moveTo>
                    <a:pt x="666724" y="173596"/>
                  </a:moveTo>
                  <a:lnTo>
                    <a:pt x="665505" y="168465"/>
                  </a:lnTo>
                  <a:lnTo>
                    <a:pt x="661924" y="169138"/>
                  </a:lnTo>
                  <a:lnTo>
                    <a:pt x="658342" y="169811"/>
                  </a:lnTo>
                  <a:lnTo>
                    <a:pt x="659079" y="175031"/>
                  </a:lnTo>
                  <a:lnTo>
                    <a:pt x="666724" y="173596"/>
                  </a:lnTo>
                  <a:close/>
                </a:path>
                <a:path w="4750435" h="253364">
                  <a:moveTo>
                    <a:pt x="687120" y="169760"/>
                  </a:moveTo>
                  <a:lnTo>
                    <a:pt x="685876" y="164642"/>
                  </a:lnTo>
                  <a:lnTo>
                    <a:pt x="682294" y="165315"/>
                  </a:lnTo>
                  <a:lnTo>
                    <a:pt x="678713" y="165989"/>
                  </a:lnTo>
                  <a:lnTo>
                    <a:pt x="679475" y="171196"/>
                  </a:lnTo>
                  <a:lnTo>
                    <a:pt x="687120" y="169760"/>
                  </a:lnTo>
                  <a:close/>
                </a:path>
                <a:path w="4750435" h="253364">
                  <a:moveTo>
                    <a:pt x="707491" y="165849"/>
                  </a:moveTo>
                  <a:lnTo>
                    <a:pt x="706234" y="160731"/>
                  </a:lnTo>
                  <a:lnTo>
                    <a:pt x="702665" y="161480"/>
                  </a:lnTo>
                  <a:lnTo>
                    <a:pt x="699084" y="162166"/>
                  </a:lnTo>
                  <a:lnTo>
                    <a:pt x="699871" y="167373"/>
                  </a:lnTo>
                  <a:lnTo>
                    <a:pt x="703694" y="166636"/>
                  </a:lnTo>
                  <a:lnTo>
                    <a:pt x="707491" y="165849"/>
                  </a:lnTo>
                  <a:close/>
                </a:path>
                <a:path w="4750435" h="253364">
                  <a:moveTo>
                    <a:pt x="727811" y="161620"/>
                  </a:moveTo>
                  <a:lnTo>
                    <a:pt x="726528" y="156502"/>
                  </a:lnTo>
                  <a:lnTo>
                    <a:pt x="722960" y="157251"/>
                  </a:lnTo>
                  <a:lnTo>
                    <a:pt x="719391" y="158000"/>
                  </a:lnTo>
                  <a:lnTo>
                    <a:pt x="720204" y="163207"/>
                  </a:lnTo>
                  <a:lnTo>
                    <a:pt x="727811" y="161620"/>
                  </a:lnTo>
                  <a:close/>
                </a:path>
                <a:path w="4750435" h="253364">
                  <a:moveTo>
                    <a:pt x="748131" y="157378"/>
                  </a:moveTo>
                  <a:lnTo>
                    <a:pt x="746823" y="152273"/>
                  </a:lnTo>
                  <a:lnTo>
                    <a:pt x="743254" y="153022"/>
                  </a:lnTo>
                  <a:lnTo>
                    <a:pt x="739686" y="153771"/>
                  </a:lnTo>
                  <a:lnTo>
                    <a:pt x="740511" y="158965"/>
                  </a:lnTo>
                  <a:lnTo>
                    <a:pt x="748131" y="157378"/>
                  </a:lnTo>
                  <a:close/>
                </a:path>
                <a:path w="4750435" h="253364">
                  <a:moveTo>
                    <a:pt x="768451" y="153136"/>
                  </a:moveTo>
                  <a:lnTo>
                    <a:pt x="767118" y="148031"/>
                  </a:lnTo>
                  <a:lnTo>
                    <a:pt x="763549" y="148780"/>
                  </a:lnTo>
                  <a:lnTo>
                    <a:pt x="759980" y="149529"/>
                  </a:lnTo>
                  <a:lnTo>
                    <a:pt x="760831" y="154724"/>
                  </a:lnTo>
                  <a:lnTo>
                    <a:pt x="768451" y="153136"/>
                  </a:lnTo>
                  <a:close/>
                </a:path>
                <a:path w="4750435" h="253364">
                  <a:moveTo>
                    <a:pt x="788771" y="148894"/>
                  </a:moveTo>
                  <a:lnTo>
                    <a:pt x="787412" y="143802"/>
                  </a:lnTo>
                  <a:lnTo>
                    <a:pt x="783844" y="144551"/>
                  </a:lnTo>
                  <a:lnTo>
                    <a:pt x="780275" y="145300"/>
                  </a:lnTo>
                  <a:lnTo>
                    <a:pt x="781151" y="150482"/>
                  </a:lnTo>
                  <a:lnTo>
                    <a:pt x="788771" y="148894"/>
                  </a:lnTo>
                  <a:close/>
                </a:path>
                <a:path w="4750435" h="253364">
                  <a:moveTo>
                    <a:pt x="809015" y="144335"/>
                  </a:moveTo>
                  <a:lnTo>
                    <a:pt x="807643" y="139255"/>
                  </a:lnTo>
                  <a:lnTo>
                    <a:pt x="804087" y="140068"/>
                  </a:lnTo>
                  <a:lnTo>
                    <a:pt x="800531" y="140881"/>
                  </a:lnTo>
                  <a:lnTo>
                    <a:pt x="801433" y="146075"/>
                  </a:lnTo>
                  <a:lnTo>
                    <a:pt x="809015" y="144335"/>
                  </a:lnTo>
                  <a:close/>
                </a:path>
                <a:path w="4750435" h="253364">
                  <a:moveTo>
                    <a:pt x="829246" y="139712"/>
                  </a:moveTo>
                  <a:lnTo>
                    <a:pt x="827849" y="134632"/>
                  </a:lnTo>
                  <a:lnTo>
                    <a:pt x="824293" y="135445"/>
                  </a:lnTo>
                  <a:lnTo>
                    <a:pt x="820737" y="136258"/>
                  </a:lnTo>
                  <a:lnTo>
                    <a:pt x="821664" y="141452"/>
                  </a:lnTo>
                  <a:lnTo>
                    <a:pt x="829246" y="139712"/>
                  </a:lnTo>
                  <a:close/>
                </a:path>
                <a:path w="4750435" h="253364">
                  <a:moveTo>
                    <a:pt x="849477" y="135077"/>
                  </a:moveTo>
                  <a:lnTo>
                    <a:pt x="848055" y="130009"/>
                  </a:lnTo>
                  <a:lnTo>
                    <a:pt x="844499" y="130822"/>
                  </a:lnTo>
                  <a:lnTo>
                    <a:pt x="840943" y="131635"/>
                  </a:lnTo>
                  <a:lnTo>
                    <a:pt x="841895" y="136817"/>
                  </a:lnTo>
                  <a:lnTo>
                    <a:pt x="849477" y="135077"/>
                  </a:lnTo>
                  <a:close/>
                </a:path>
                <a:path w="4750435" h="253364">
                  <a:moveTo>
                    <a:pt x="869708" y="130441"/>
                  </a:moveTo>
                  <a:lnTo>
                    <a:pt x="868260" y="125374"/>
                  </a:lnTo>
                  <a:lnTo>
                    <a:pt x="864704" y="126187"/>
                  </a:lnTo>
                  <a:lnTo>
                    <a:pt x="861148" y="127000"/>
                  </a:lnTo>
                  <a:lnTo>
                    <a:pt x="862126" y="132181"/>
                  </a:lnTo>
                  <a:lnTo>
                    <a:pt x="869708" y="130441"/>
                  </a:lnTo>
                  <a:close/>
                </a:path>
                <a:path w="4750435" h="253364">
                  <a:moveTo>
                    <a:pt x="889889" y="125615"/>
                  </a:moveTo>
                  <a:lnTo>
                    <a:pt x="888428" y="120561"/>
                  </a:lnTo>
                  <a:lnTo>
                    <a:pt x="884885" y="121437"/>
                  </a:lnTo>
                  <a:lnTo>
                    <a:pt x="881341" y="122313"/>
                  </a:lnTo>
                  <a:lnTo>
                    <a:pt x="882345" y="127495"/>
                  </a:lnTo>
                  <a:lnTo>
                    <a:pt x="889889" y="125615"/>
                  </a:lnTo>
                  <a:close/>
                </a:path>
                <a:path w="4750435" h="253364">
                  <a:moveTo>
                    <a:pt x="910031" y="120586"/>
                  </a:moveTo>
                  <a:lnTo>
                    <a:pt x="908545" y="115544"/>
                  </a:lnTo>
                  <a:lnTo>
                    <a:pt x="905002" y="116420"/>
                  </a:lnTo>
                  <a:lnTo>
                    <a:pt x="901458" y="117297"/>
                  </a:lnTo>
                  <a:lnTo>
                    <a:pt x="902487" y="122466"/>
                  </a:lnTo>
                  <a:lnTo>
                    <a:pt x="910031" y="120586"/>
                  </a:lnTo>
                  <a:close/>
                </a:path>
                <a:path w="4750435" h="253364">
                  <a:moveTo>
                    <a:pt x="930173" y="115582"/>
                  </a:moveTo>
                  <a:lnTo>
                    <a:pt x="928662" y="110540"/>
                  </a:lnTo>
                  <a:lnTo>
                    <a:pt x="925118" y="111417"/>
                  </a:lnTo>
                  <a:lnTo>
                    <a:pt x="921575" y="112293"/>
                  </a:lnTo>
                  <a:lnTo>
                    <a:pt x="922616" y="117462"/>
                  </a:lnTo>
                  <a:lnTo>
                    <a:pt x="930173" y="115582"/>
                  </a:lnTo>
                  <a:close/>
                </a:path>
                <a:path w="4750435" h="253364">
                  <a:moveTo>
                    <a:pt x="950315" y="110566"/>
                  </a:moveTo>
                  <a:lnTo>
                    <a:pt x="948778" y="105524"/>
                  </a:lnTo>
                  <a:lnTo>
                    <a:pt x="945235" y="106400"/>
                  </a:lnTo>
                  <a:lnTo>
                    <a:pt x="941692" y="107276"/>
                  </a:lnTo>
                  <a:lnTo>
                    <a:pt x="942759" y="112445"/>
                  </a:lnTo>
                  <a:lnTo>
                    <a:pt x="950315" y="110566"/>
                  </a:lnTo>
                  <a:close/>
                </a:path>
                <a:path w="4750435" h="253364">
                  <a:moveTo>
                    <a:pt x="970419" y="105422"/>
                  </a:moveTo>
                  <a:lnTo>
                    <a:pt x="968857" y="100393"/>
                  </a:lnTo>
                  <a:lnTo>
                    <a:pt x="965339" y="101333"/>
                  </a:lnTo>
                  <a:lnTo>
                    <a:pt x="961821" y="102273"/>
                  </a:lnTo>
                  <a:lnTo>
                    <a:pt x="962901" y="107442"/>
                  </a:lnTo>
                  <a:lnTo>
                    <a:pt x="970419" y="105422"/>
                  </a:lnTo>
                  <a:close/>
                </a:path>
                <a:path w="4750435" h="253364">
                  <a:moveTo>
                    <a:pt x="990460" y="100025"/>
                  </a:moveTo>
                  <a:lnTo>
                    <a:pt x="988872" y="95008"/>
                  </a:lnTo>
                  <a:lnTo>
                    <a:pt x="985354" y="95948"/>
                  </a:lnTo>
                  <a:lnTo>
                    <a:pt x="981837" y="96901"/>
                  </a:lnTo>
                  <a:lnTo>
                    <a:pt x="982941" y="102044"/>
                  </a:lnTo>
                  <a:lnTo>
                    <a:pt x="990460" y="100025"/>
                  </a:lnTo>
                  <a:close/>
                </a:path>
                <a:path w="4750435" h="253364">
                  <a:moveTo>
                    <a:pt x="1010513" y="94640"/>
                  </a:moveTo>
                  <a:lnTo>
                    <a:pt x="1008900" y="89611"/>
                  </a:lnTo>
                  <a:lnTo>
                    <a:pt x="1005382" y="90563"/>
                  </a:lnTo>
                  <a:lnTo>
                    <a:pt x="1001864" y="91503"/>
                  </a:lnTo>
                  <a:lnTo>
                    <a:pt x="1002995" y="96659"/>
                  </a:lnTo>
                  <a:lnTo>
                    <a:pt x="1010513" y="94640"/>
                  </a:lnTo>
                  <a:close/>
                </a:path>
                <a:path w="4750435" h="253364">
                  <a:moveTo>
                    <a:pt x="1030541" y="89255"/>
                  </a:moveTo>
                  <a:lnTo>
                    <a:pt x="1028915" y="84251"/>
                  </a:lnTo>
                  <a:lnTo>
                    <a:pt x="1025398" y="85191"/>
                  </a:lnTo>
                  <a:lnTo>
                    <a:pt x="1021880" y="86144"/>
                  </a:lnTo>
                  <a:lnTo>
                    <a:pt x="1023035" y="91274"/>
                  </a:lnTo>
                  <a:lnTo>
                    <a:pt x="1030541" y="89255"/>
                  </a:lnTo>
                  <a:close/>
                </a:path>
                <a:path w="4750435" h="253364">
                  <a:moveTo>
                    <a:pt x="1050569" y="83769"/>
                  </a:moveTo>
                  <a:lnTo>
                    <a:pt x="1048918" y="78778"/>
                  </a:lnTo>
                  <a:lnTo>
                    <a:pt x="1045413" y="79781"/>
                  </a:lnTo>
                  <a:lnTo>
                    <a:pt x="1041908" y="80759"/>
                  </a:lnTo>
                  <a:lnTo>
                    <a:pt x="1043076" y="85890"/>
                  </a:lnTo>
                  <a:lnTo>
                    <a:pt x="1046822" y="84848"/>
                  </a:lnTo>
                  <a:lnTo>
                    <a:pt x="1050569" y="83769"/>
                  </a:lnTo>
                  <a:close/>
                </a:path>
                <a:path w="4750435" h="253364">
                  <a:moveTo>
                    <a:pt x="1070508" y="78041"/>
                  </a:moveTo>
                  <a:lnTo>
                    <a:pt x="1068844" y="73050"/>
                  </a:lnTo>
                  <a:lnTo>
                    <a:pt x="1065339" y="74053"/>
                  </a:lnTo>
                  <a:lnTo>
                    <a:pt x="1061834" y="75057"/>
                  </a:lnTo>
                  <a:lnTo>
                    <a:pt x="1063040" y="80187"/>
                  </a:lnTo>
                  <a:lnTo>
                    <a:pt x="1070508" y="78041"/>
                  </a:lnTo>
                  <a:close/>
                </a:path>
                <a:path w="4750435" h="253364">
                  <a:moveTo>
                    <a:pt x="1090447" y="72288"/>
                  </a:moveTo>
                  <a:lnTo>
                    <a:pt x="1088758" y="67310"/>
                  </a:lnTo>
                  <a:lnTo>
                    <a:pt x="1085253" y="68313"/>
                  </a:lnTo>
                  <a:lnTo>
                    <a:pt x="1081747" y="69316"/>
                  </a:lnTo>
                  <a:lnTo>
                    <a:pt x="1082967" y="74447"/>
                  </a:lnTo>
                  <a:lnTo>
                    <a:pt x="1090447" y="72288"/>
                  </a:lnTo>
                  <a:close/>
                </a:path>
                <a:path w="4750435" h="253364">
                  <a:moveTo>
                    <a:pt x="1110399" y="66560"/>
                  </a:moveTo>
                  <a:lnTo>
                    <a:pt x="1108684" y="61582"/>
                  </a:lnTo>
                  <a:lnTo>
                    <a:pt x="1105179" y="62585"/>
                  </a:lnTo>
                  <a:lnTo>
                    <a:pt x="1101674" y="63588"/>
                  </a:lnTo>
                  <a:lnTo>
                    <a:pt x="1102918" y="68707"/>
                  </a:lnTo>
                  <a:lnTo>
                    <a:pt x="1110399" y="66560"/>
                  </a:lnTo>
                  <a:close/>
                </a:path>
                <a:path w="4750435" h="253364">
                  <a:moveTo>
                    <a:pt x="4494098" y="4064"/>
                  </a:moveTo>
                  <a:lnTo>
                    <a:pt x="4491050" y="2032"/>
                  </a:lnTo>
                  <a:lnTo>
                    <a:pt x="4488002" y="0"/>
                  </a:lnTo>
                  <a:lnTo>
                    <a:pt x="4484890" y="4254"/>
                  </a:lnTo>
                  <a:lnTo>
                    <a:pt x="4491380" y="8572"/>
                  </a:lnTo>
                  <a:lnTo>
                    <a:pt x="4494098" y="4064"/>
                  </a:lnTo>
                  <a:close/>
                </a:path>
                <a:path w="4750435" h="253364">
                  <a:moveTo>
                    <a:pt x="4511408" y="15608"/>
                  </a:moveTo>
                  <a:lnTo>
                    <a:pt x="4508360" y="13576"/>
                  </a:lnTo>
                  <a:lnTo>
                    <a:pt x="4505312" y="11544"/>
                  </a:lnTo>
                  <a:lnTo>
                    <a:pt x="4502188" y="15786"/>
                  </a:lnTo>
                  <a:lnTo>
                    <a:pt x="4508678" y="20104"/>
                  </a:lnTo>
                  <a:lnTo>
                    <a:pt x="4511408" y="15608"/>
                  </a:lnTo>
                  <a:close/>
                </a:path>
                <a:path w="4750435" h="253364">
                  <a:moveTo>
                    <a:pt x="4528731" y="27139"/>
                  </a:moveTo>
                  <a:lnTo>
                    <a:pt x="4525683" y="25107"/>
                  </a:lnTo>
                  <a:lnTo>
                    <a:pt x="4522635" y="23075"/>
                  </a:lnTo>
                  <a:lnTo>
                    <a:pt x="4519498" y="27317"/>
                  </a:lnTo>
                  <a:lnTo>
                    <a:pt x="4525988" y="31635"/>
                  </a:lnTo>
                  <a:lnTo>
                    <a:pt x="4528731" y="27139"/>
                  </a:lnTo>
                  <a:close/>
                </a:path>
                <a:path w="4750435" h="253364">
                  <a:moveTo>
                    <a:pt x="4546028" y="38696"/>
                  </a:moveTo>
                  <a:lnTo>
                    <a:pt x="4542993" y="36652"/>
                  </a:lnTo>
                  <a:lnTo>
                    <a:pt x="4539945" y="34620"/>
                  </a:lnTo>
                  <a:lnTo>
                    <a:pt x="4536795" y="38849"/>
                  </a:lnTo>
                  <a:lnTo>
                    <a:pt x="4543272" y="43180"/>
                  </a:lnTo>
                  <a:lnTo>
                    <a:pt x="4546028" y="38696"/>
                  </a:lnTo>
                  <a:close/>
                </a:path>
                <a:path w="4750435" h="253364">
                  <a:moveTo>
                    <a:pt x="4563135" y="50533"/>
                  </a:moveTo>
                  <a:lnTo>
                    <a:pt x="4560125" y="48450"/>
                  </a:lnTo>
                  <a:lnTo>
                    <a:pt x="4557115" y="46367"/>
                  </a:lnTo>
                  <a:lnTo>
                    <a:pt x="4553953" y="50584"/>
                  </a:lnTo>
                  <a:lnTo>
                    <a:pt x="4560367" y="55016"/>
                  </a:lnTo>
                  <a:lnTo>
                    <a:pt x="4563135" y="50533"/>
                  </a:lnTo>
                  <a:close/>
                </a:path>
                <a:path w="4750435" h="253364">
                  <a:moveTo>
                    <a:pt x="4580255" y="62369"/>
                  </a:moveTo>
                  <a:lnTo>
                    <a:pt x="4577245" y="60286"/>
                  </a:lnTo>
                  <a:lnTo>
                    <a:pt x="4574235" y="58204"/>
                  </a:lnTo>
                  <a:lnTo>
                    <a:pt x="4571060" y="62407"/>
                  </a:lnTo>
                  <a:lnTo>
                    <a:pt x="4577473" y="66840"/>
                  </a:lnTo>
                  <a:lnTo>
                    <a:pt x="4580255" y="62369"/>
                  </a:lnTo>
                  <a:close/>
                </a:path>
                <a:path w="4750435" h="253364">
                  <a:moveTo>
                    <a:pt x="4597374" y="74193"/>
                  </a:moveTo>
                  <a:lnTo>
                    <a:pt x="4594364" y="72110"/>
                  </a:lnTo>
                  <a:lnTo>
                    <a:pt x="4591355" y="70027"/>
                  </a:lnTo>
                  <a:lnTo>
                    <a:pt x="4588167" y="74231"/>
                  </a:lnTo>
                  <a:lnTo>
                    <a:pt x="4594580" y="78651"/>
                  </a:lnTo>
                  <a:lnTo>
                    <a:pt x="4597374" y="74193"/>
                  </a:lnTo>
                  <a:close/>
                </a:path>
                <a:path w="4750435" h="253364">
                  <a:moveTo>
                    <a:pt x="4614494" y="86029"/>
                  </a:moveTo>
                  <a:lnTo>
                    <a:pt x="4611484" y="83947"/>
                  </a:lnTo>
                  <a:lnTo>
                    <a:pt x="4608474" y="81864"/>
                  </a:lnTo>
                  <a:lnTo>
                    <a:pt x="4605274" y="86055"/>
                  </a:lnTo>
                  <a:lnTo>
                    <a:pt x="4611687" y="90487"/>
                  </a:lnTo>
                  <a:lnTo>
                    <a:pt x="4614494" y="86029"/>
                  </a:lnTo>
                  <a:close/>
                </a:path>
                <a:path w="4750435" h="253364">
                  <a:moveTo>
                    <a:pt x="4631601" y="97853"/>
                  </a:moveTo>
                  <a:lnTo>
                    <a:pt x="4628591" y="95770"/>
                  </a:lnTo>
                  <a:lnTo>
                    <a:pt x="4625581" y="93687"/>
                  </a:lnTo>
                  <a:lnTo>
                    <a:pt x="4622368" y="97866"/>
                  </a:lnTo>
                  <a:lnTo>
                    <a:pt x="4628781" y="102298"/>
                  </a:lnTo>
                  <a:lnTo>
                    <a:pt x="4631601" y="97853"/>
                  </a:lnTo>
                  <a:close/>
                </a:path>
                <a:path w="4750435" h="253364">
                  <a:moveTo>
                    <a:pt x="4648682" y="109740"/>
                  </a:moveTo>
                  <a:lnTo>
                    <a:pt x="4645711" y="107607"/>
                  </a:lnTo>
                  <a:lnTo>
                    <a:pt x="4642701" y="105524"/>
                  </a:lnTo>
                  <a:lnTo>
                    <a:pt x="4639488" y="109689"/>
                  </a:lnTo>
                  <a:lnTo>
                    <a:pt x="4642688" y="111912"/>
                  </a:lnTo>
                  <a:lnTo>
                    <a:pt x="4645850" y="114173"/>
                  </a:lnTo>
                  <a:lnTo>
                    <a:pt x="4648682" y="109740"/>
                  </a:lnTo>
                  <a:close/>
                </a:path>
                <a:path w="4750435" h="253364">
                  <a:moveTo>
                    <a:pt x="4665611" y="121843"/>
                  </a:moveTo>
                  <a:lnTo>
                    <a:pt x="4662640" y="119710"/>
                  </a:lnTo>
                  <a:lnTo>
                    <a:pt x="4659668" y="117576"/>
                  </a:lnTo>
                  <a:lnTo>
                    <a:pt x="4656429" y="121742"/>
                  </a:lnTo>
                  <a:lnTo>
                    <a:pt x="4662767" y="126276"/>
                  </a:lnTo>
                  <a:lnTo>
                    <a:pt x="4665611" y="121843"/>
                  </a:lnTo>
                  <a:close/>
                </a:path>
                <a:path w="4750435" h="253364">
                  <a:moveTo>
                    <a:pt x="4682528" y="133934"/>
                  </a:moveTo>
                  <a:lnTo>
                    <a:pt x="4679556" y="131800"/>
                  </a:lnTo>
                  <a:lnTo>
                    <a:pt x="4676584" y="129667"/>
                  </a:lnTo>
                  <a:lnTo>
                    <a:pt x="4673333" y="133819"/>
                  </a:lnTo>
                  <a:lnTo>
                    <a:pt x="4679670" y="138353"/>
                  </a:lnTo>
                  <a:lnTo>
                    <a:pt x="4682528" y="133934"/>
                  </a:lnTo>
                  <a:close/>
                </a:path>
                <a:path w="4750435" h="253364">
                  <a:moveTo>
                    <a:pt x="4699457" y="146037"/>
                  </a:moveTo>
                  <a:lnTo>
                    <a:pt x="4696485" y="143903"/>
                  </a:lnTo>
                  <a:lnTo>
                    <a:pt x="4693513" y="141770"/>
                  </a:lnTo>
                  <a:lnTo>
                    <a:pt x="4690262" y="145923"/>
                  </a:lnTo>
                  <a:lnTo>
                    <a:pt x="4696599" y="150456"/>
                  </a:lnTo>
                  <a:lnTo>
                    <a:pt x="4699457" y="146037"/>
                  </a:lnTo>
                  <a:close/>
                </a:path>
                <a:path w="4750435" h="253364">
                  <a:moveTo>
                    <a:pt x="4716386" y="158140"/>
                  </a:moveTo>
                  <a:lnTo>
                    <a:pt x="4713414" y="156006"/>
                  </a:lnTo>
                  <a:lnTo>
                    <a:pt x="4710442" y="153873"/>
                  </a:lnTo>
                  <a:lnTo>
                    <a:pt x="4707179" y="158013"/>
                  </a:lnTo>
                  <a:lnTo>
                    <a:pt x="4713516" y="162547"/>
                  </a:lnTo>
                  <a:lnTo>
                    <a:pt x="4716386" y="158140"/>
                  </a:lnTo>
                  <a:close/>
                </a:path>
                <a:path w="4750435" h="253364">
                  <a:moveTo>
                    <a:pt x="4733315" y="170230"/>
                  </a:moveTo>
                  <a:lnTo>
                    <a:pt x="4730343" y="168097"/>
                  </a:lnTo>
                  <a:lnTo>
                    <a:pt x="4727372" y="165963"/>
                  </a:lnTo>
                  <a:lnTo>
                    <a:pt x="4724095" y="170103"/>
                  </a:lnTo>
                  <a:lnTo>
                    <a:pt x="4730432" y="174625"/>
                  </a:lnTo>
                  <a:lnTo>
                    <a:pt x="4733315" y="170230"/>
                  </a:lnTo>
                  <a:close/>
                </a:path>
                <a:path w="4750435" h="253364">
                  <a:moveTo>
                    <a:pt x="4750232" y="182333"/>
                  </a:moveTo>
                  <a:lnTo>
                    <a:pt x="4747260" y="180200"/>
                  </a:lnTo>
                  <a:lnTo>
                    <a:pt x="4744288" y="178066"/>
                  </a:lnTo>
                  <a:lnTo>
                    <a:pt x="4740999" y="182194"/>
                  </a:lnTo>
                  <a:lnTo>
                    <a:pt x="4747336" y="186728"/>
                  </a:lnTo>
                  <a:lnTo>
                    <a:pt x="4750232" y="18233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901571" y="3222561"/>
              <a:ext cx="1365885" cy="522605"/>
            </a:xfrm>
            <a:custGeom>
              <a:avLst/>
              <a:gdLst/>
              <a:ahLst/>
              <a:cxnLst/>
              <a:rect l="l" t="t" r="r" b="b"/>
              <a:pathLst>
                <a:path w="1365885" h="522604">
                  <a:moveTo>
                    <a:pt x="8724" y="520319"/>
                  </a:moveTo>
                  <a:lnTo>
                    <a:pt x="7010" y="515340"/>
                  </a:lnTo>
                  <a:lnTo>
                    <a:pt x="3505" y="516343"/>
                  </a:lnTo>
                  <a:lnTo>
                    <a:pt x="0" y="517347"/>
                  </a:lnTo>
                  <a:lnTo>
                    <a:pt x="1244" y="522465"/>
                  </a:lnTo>
                  <a:lnTo>
                    <a:pt x="8724" y="520319"/>
                  </a:lnTo>
                  <a:close/>
                </a:path>
                <a:path w="1365885" h="522604">
                  <a:moveTo>
                    <a:pt x="28638" y="514489"/>
                  </a:moveTo>
                  <a:lnTo>
                    <a:pt x="26898" y="509524"/>
                  </a:lnTo>
                  <a:lnTo>
                    <a:pt x="23418" y="510590"/>
                  </a:lnTo>
                  <a:lnTo>
                    <a:pt x="19926" y="511632"/>
                  </a:lnTo>
                  <a:lnTo>
                    <a:pt x="21196" y="516737"/>
                  </a:lnTo>
                  <a:lnTo>
                    <a:pt x="24917" y="515632"/>
                  </a:lnTo>
                  <a:lnTo>
                    <a:pt x="28638" y="514489"/>
                  </a:lnTo>
                  <a:close/>
                </a:path>
                <a:path w="1365885" h="522604">
                  <a:moveTo>
                    <a:pt x="48488" y="508406"/>
                  </a:moveTo>
                  <a:lnTo>
                    <a:pt x="46723" y="503440"/>
                  </a:lnTo>
                  <a:lnTo>
                    <a:pt x="43243" y="504507"/>
                  </a:lnTo>
                  <a:lnTo>
                    <a:pt x="39763" y="505574"/>
                  </a:lnTo>
                  <a:lnTo>
                    <a:pt x="41046" y="510679"/>
                  </a:lnTo>
                  <a:lnTo>
                    <a:pt x="48488" y="508406"/>
                  </a:lnTo>
                  <a:close/>
                </a:path>
                <a:path w="1365885" h="522604">
                  <a:moveTo>
                    <a:pt x="68326" y="502323"/>
                  </a:moveTo>
                  <a:lnTo>
                    <a:pt x="66548" y="497370"/>
                  </a:lnTo>
                  <a:lnTo>
                    <a:pt x="63068" y="498436"/>
                  </a:lnTo>
                  <a:lnTo>
                    <a:pt x="59588" y="499503"/>
                  </a:lnTo>
                  <a:lnTo>
                    <a:pt x="60896" y="504609"/>
                  </a:lnTo>
                  <a:lnTo>
                    <a:pt x="68326" y="502323"/>
                  </a:lnTo>
                  <a:close/>
                </a:path>
                <a:path w="1365885" h="522604">
                  <a:moveTo>
                    <a:pt x="88176" y="496252"/>
                  </a:moveTo>
                  <a:lnTo>
                    <a:pt x="86372" y="491299"/>
                  </a:lnTo>
                  <a:lnTo>
                    <a:pt x="82892" y="492366"/>
                  </a:lnTo>
                  <a:lnTo>
                    <a:pt x="79413" y="493433"/>
                  </a:lnTo>
                  <a:lnTo>
                    <a:pt x="80733" y="498525"/>
                  </a:lnTo>
                  <a:lnTo>
                    <a:pt x="88176" y="496252"/>
                  </a:lnTo>
                  <a:close/>
                </a:path>
                <a:path w="1365885" h="522604">
                  <a:moveTo>
                    <a:pt x="107975" y="490067"/>
                  </a:moveTo>
                  <a:lnTo>
                    <a:pt x="106159" y="485127"/>
                  </a:lnTo>
                  <a:lnTo>
                    <a:pt x="102692" y="486244"/>
                  </a:lnTo>
                  <a:lnTo>
                    <a:pt x="99225" y="487375"/>
                  </a:lnTo>
                  <a:lnTo>
                    <a:pt x="100584" y="492467"/>
                  </a:lnTo>
                  <a:lnTo>
                    <a:pt x="107975" y="490067"/>
                  </a:lnTo>
                  <a:close/>
                </a:path>
                <a:path w="1365885" h="522604">
                  <a:moveTo>
                    <a:pt x="127736" y="483666"/>
                  </a:moveTo>
                  <a:lnTo>
                    <a:pt x="125895" y="478739"/>
                  </a:lnTo>
                  <a:lnTo>
                    <a:pt x="122428" y="479856"/>
                  </a:lnTo>
                  <a:lnTo>
                    <a:pt x="118960" y="480987"/>
                  </a:lnTo>
                  <a:lnTo>
                    <a:pt x="120332" y="486067"/>
                  </a:lnTo>
                  <a:lnTo>
                    <a:pt x="127736" y="483666"/>
                  </a:lnTo>
                  <a:close/>
                </a:path>
                <a:path w="1365885" h="522604">
                  <a:moveTo>
                    <a:pt x="147459" y="477278"/>
                  </a:moveTo>
                  <a:lnTo>
                    <a:pt x="145605" y="472338"/>
                  </a:lnTo>
                  <a:lnTo>
                    <a:pt x="142138" y="473468"/>
                  </a:lnTo>
                  <a:lnTo>
                    <a:pt x="138671" y="474586"/>
                  </a:lnTo>
                  <a:lnTo>
                    <a:pt x="140068" y="479679"/>
                  </a:lnTo>
                  <a:lnTo>
                    <a:pt x="147459" y="477278"/>
                  </a:lnTo>
                  <a:close/>
                </a:path>
                <a:path w="1365885" h="522604">
                  <a:moveTo>
                    <a:pt x="167220" y="470877"/>
                  </a:moveTo>
                  <a:lnTo>
                    <a:pt x="165341" y="465950"/>
                  </a:lnTo>
                  <a:lnTo>
                    <a:pt x="161874" y="467080"/>
                  </a:lnTo>
                  <a:lnTo>
                    <a:pt x="158407" y="468198"/>
                  </a:lnTo>
                  <a:lnTo>
                    <a:pt x="159816" y="473278"/>
                  </a:lnTo>
                  <a:lnTo>
                    <a:pt x="167220" y="470877"/>
                  </a:lnTo>
                  <a:close/>
                </a:path>
                <a:path w="1365885" h="522604">
                  <a:moveTo>
                    <a:pt x="186905" y="464337"/>
                  </a:moveTo>
                  <a:lnTo>
                    <a:pt x="185013" y="459422"/>
                  </a:lnTo>
                  <a:lnTo>
                    <a:pt x="181559" y="460603"/>
                  </a:lnTo>
                  <a:lnTo>
                    <a:pt x="178104" y="461784"/>
                  </a:lnTo>
                  <a:lnTo>
                    <a:pt x="179539" y="466852"/>
                  </a:lnTo>
                  <a:lnTo>
                    <a:pt x="186905" y="464337"/>
                  </a:lnTo>
                  <a:close/>
                </a:path>
                <a:path w="1365885" h="522604">
                  <a:moveTo>
                    <a:pt x="206552" y="457657"/>
                  </a:moveTo>
                  <a:lnTo>
                    <a:pt x="204635" y="452755"/>
                  </a:lnTo>
                  <a:lnTo>
                    <a:pt x="201180" y="453923"/>
                  </a:lnTo>
                  <a:lnTo>
                    <a:pt x="197726" y="455104"/>
                  </a:lnTo>
                  <a:lnTo>
                    <a:pt x="199186" y="460159"/>
                  </a:lnTo>
                  <a:lnTo>
                    <a:pt x="206552" y="457657"/>
                  </a:lnTo>
                  <a:close/>
                </a:path>
                <a:path w="1365885" h="522604">
                  <a:moveTo>
                    <a:pt x="226199" y="450951"/>
                  </a:moveTo>
                  <a:lnTo>
                    <a:pt x="224269" y="446049"/>
                  </a:lnTo>
                  <a:lnTo>
                    <a:pt x="220814" y="447230"/>
                  </a:lnTo>
                  <a:lnTo>
                    <a:pt x="217360" y="448411"/>
                  </a:lnTo>
                  <a:lnTo>
                    <a:pt x="218833" y="453466"/>
                  </a:lnTo>
                  <a:lnTo>
                    <a:pt x="226199" y="450951"/>
                  </a:lnTo>
                  <a:close/>
                </a:path>
                <a:path w="1365885" h="522604">
                  <a:moveTo>
                    <a:pt x="245846" y="444271"/>
                  </a:moveTo>
                  <a:lnTo>
                    <a:pt x="243890" y="439369"/>
                  </a:lnTo>
                  <a:lnTo>
                    <a:pt x="240436" y="440550"/>
                  </a:lnTo>
                  <a:lnTo>
                    <a:pt x="236982" y="441731"/>
                  </a:lnTo>
                  <a:lnTo>
                    <a:pt x="238480" y="446773"/>
                  </a:lnTo>
                  <a:lnTo>
                    <a:pt x="245846" y="444271"/>
                  </a:lnTo>
                  <a:close/>
                </a:path>
                <a:path w="1365885" h="522604">
                  <a:moveTo>
                    <a:pt x="265417" y="437375"/>
                  </a:moveTo>
                  <a:lnTo>
                    <a:pt x="263436" y="432498"/>
                  </a:lnTo>
                  <a:lnTo>
                    <a:pt x="260007" y="433717"/>
                  </a:lnTo>
                  <a:lnTo>
                    <a:pt x="256578" y="434936"/>
                  </a:lnTo>
                  <a:lnTo>
                    <a:pt x="258089" y="439991"/>
                  </a:lnTo>
                  <a:lnTo>
                    <a:pt x="265417" y="437375"/>
                  </a:lnTo>
                  <a:close/>
                </a:path>
                <a:path w="1365885" h="522604">
                  <a:moveTo>
                    <a:pt x="284962" y="430415"/>
                  </a:moveTo>
                  <a:lnTo>
                    <a:pt x="282968" y="425538"/>
                  </a:lnTo>
                  <a:lnTo>
                    <a:pt x="279539" y="426758"/>
                  </a:lnTo>
                  <a:lnTo>
                    <a:pt x="276110" y="427977"/>
                  </a:lnTo>
                  <a:lnTo>
                    <a:pt x="277634" y="433019"/>
                  </a:lnTo>
                  <a:lnTo>
                    <a:pt x="284962" y="430415"/>
                  </a:lnTo>
                  <a:close/>
                </a:path>
                <a:path w="1365885" h="522604">
                  <a:moveTo>
                    <a:pt x="304507" y="423443"/>
                  </a:moveTo>
                  <a:lnTo>
                    <a:pt x="302501" y="418579"/>
                  </a:lnTo>
                  <a:lnTo>
                    <a:pt x="299072" y="419798"/>
                  </a:lnTo>
                  <a:lnTo>
                    <a:pt x="295643" y="421017"/>
                  </a:lnTo>
                  <a:lnTo>
                    <a:pt x="297192" y="426059"/>
                  </a:lnTo>
                  <a:lnTo>
                    <a:pt x="304507" y="423443"/>
                  </a:lnTo>
                  <a:close/>
                </a:path>
                <a:path w="1365885" h="522604">
                  <a:moveTo>
                    <a:pt x="324065" y="416483"/>
                  </a:moveTo>
                  <a:lnTo>
                    <a:pt x="322033" y="411619"/>
                  </a:lnTo>
                  <a:lnTo>
                    <a:pt x="318604" y="412838"/>
                  </a:lnTo>
                  <a:lnTo>
                    <a:pt x="315175" y="414058"/>
                  </a:lnTo>
                  <a:lnTo>
                    <a:pt x="316738" y="419087"/>
                  </a:lnTo>
                  <a:lnTo>
                    <a:pt x="324065" y="416483"/>
                  </a:lnTo>
                  <a:close/>
                </a:path>
                <a:path w="1365885" h="522604">
                  <a:moveTo>
                    <a:pt x="343522" y="409270"/>
                  </a:moveTo>
                  <a:lnTo>
                    <a:pt x="341477" y="404406"/>
                  </a:lnTo>
                  <a:lnTo>
                    <a:pt x="338061" y="405676"/>
                  </a:lnTo>
                  <a:lnTo>
                    <a:pt x="334645" y="406946"/>
                  </a:lnTo>
                  <a:lnTo>
                    <a:pt x="336232" y="411962"/>
                  </a:lnTo>
                  <a:lnTo>
                    <a:pt x="343522" y="409270"/>
                  </a:lnTo>
                  <a:close/>
                </a:path>
                <a:path w="1365885" h="522604">
                  <a:moveTo>
                    <a:pt x="362978" y="402043"/>
                  </a:moveTo>
                  <a:lnTo>
                    <a:pt x="360921" y="397192"/>
                  </a:lnTo>
                  <a:lnTo>
                    <a:pt x="357505" y="398462"/>
                  </a:lnTo>
                  <a:lnTo>
                    <a:pt x="354088" y="399732"/>
                  </a:lnTo>
                  <a:lnTo>
                    <a:pt x="355688" y="404749"/>
                  </a:lnTo>
                  <a:lnTo>
                    <a:pt x="362978" y="402043"/>
                  </a:lnTo>
                  <a:close/>
                </a:path>
                <a:path w="1365885" h="522604">
                  <a:moveTo>
                    <a:pt x="382435" y="394843"/>
                  </a:moveTo>
                  <a:lnTo>
                    <a:pt x="380365" y="389991"/>
                  </a:lnTo>
                  <a:lnTo>
                    <a:pt x="376948" y="391261"/>
                  </a:lnTo>
                  <a:lnTo>
                    <a:pt x="373532" y="392531"/>
                  </a:lnTo>
                  <a:lnTo>
                    <a:pt x="375145" y="397548"/>
                  </a:lnTo>
                  <a:lnTo>
                    <a:pt x="382435" y="394843"/>
                  </a:lnTo>
                  <a:close/>
                </a:path>
                <a:path w="1365885" h="522604">
                  <a:moveTo>
                    <a:pt x="401853" y="387540"/>
                  </a:moveTo>
                  <a:lnTo>
                    <a:pt x="399770" y="382701"/>
                  </a:lnTo>
                  <a:lnTo>
                    <a:pt x="396367" y="384009"/>
                  </a:lnTo>
                  <a:lnTo>
                    <a:pt x="392963" y="385318"/>
                  </a:lnTo>
                  <a:lnTo>
                    <a:pt x="394601" y="390321"/>
                  </a:lnTo>
                  <a:lnTo>
                    <a:pt x="401853" y="387540"/>
                  </a:lnTo>
                  <a:close/>
                </a:path>
                <a:path w="1365885" h="522604">
                  <a:moveTo>
                    <a:pt x="421233" y="380098"/>
                  </a:moveTo>
                  <a:lnTo>
                    <a:pt x="419125" y="375272"/>
                  </a:lnTo>
                  <a:lnTo>
                    <a:pt x="415721" y="376580"/>
                  </a:lnTo>
                  <a:lnTo>
                    <a:pt x="412318" y="377888"/>
                  </a:lnTo>
                  <a:lnTo>
                    <a:pt x="413969" y="382892"/>
                  </a:lnTo>
                  <a:lnTo>
                    <a:pt x="421233" y="380098"/>
                  </a:lnTo>
                  <a:close/>
                </a:path>
                <a:path w="1365885" h="522604">
                  <a:moveTo>
                    <a:pt x="440613" y="372668"/>
                  </a:moveTo>
                  <a:lnTo>
                    <a:pt x="438492" y="367842"/>
                  </a:lnTo>
                  <a:lnTo>
                    <a:pt x="435089" y="369150"/>
                  </a:lnTo>
                  <a:lnTo>
                    <a:pt x="431685" y="370459"/>
                  </a:lnTo>
                  <a:lnTo>
                    <a:pt x="433349" y="375450"/>
                  </a:lnTo>
                  <a:lnTo>
                    <a:pt x="440613" y="372668"/>
                  </a:lnTo>
                  <a:close/>
                </a:path>
                <a:path w="1365885" h="522604">
                  <a:moveTo>
                    <a:pt x="459981" y="365226"/>
                  </a:moveTo>
                  <a:lnTo>
                    <a:pt x="457847" y="360413"/>
                  </a:lnTo>
                  <a:lnTo>
                    <a:pt x="454444" y="361721"/>
                  </a:lnTo>
                  <a:lnTo>
                    <a:pt x="451040" y="363029"/>
                  </a:lnTo>
                  <a:lnTo>
                    <a:pt x="452716" y="368020"/>
                  </a:lnTo>
                  <a:lnTo>
                    <a:pt x="459981" y="365226"/>
                  </a:lnTo>
                  <a:close/>
                </a:path>
                <a:path w="1365885" h="522604">
                  <a:moveTo>
                    <a:pt x="479285" y="357632"/>
                  </a:moveTo>
                  <a:lnTo>
                    <a:pt x="477139" y="352818"/>
                  </a:lnTo>
                  <a:lnTo>
                    <a:pt x="473748" y="354164"/>
                  </a:lnTo>
                  <a:lnTo>
                    <a:pt x="470357" y="355498"/>
                  </a:lnTo>
                  <a:lnTo>
                    <a:pt x="472046" y="360489"/>
                  </a:lnTo>
                  <a:lnTo>
                    <a:pt x="479285" y="357632"/>
                  </a:lnTo>
                  <a:close/>
                </a:path>
                <a:path w="1365885" h="522604">
                  <a:moveTo>
                    <a:pt x="498589" y="350012"/>
                  </a:moveTo>
                  <a:lnTo>
                    <a:pt x="496430" y="345198"/>
                  </a:lnTo>
                  <a:lnTo>
                    <a:pt x="493039" y="346544"/>
                  </a:lnTo>
                  <a:lnTo>
                    <a:pt x="489648" y="347891"/>
                  </a:lnTo>
                  <a:lnTo>
                    <a:pt x="491350" y="352869"/>
                  </a:lnTo>
                  <a:lnTo>
                    <a:pt x="498589" y="350012"/>
                  </a:lnTo>
                  <a:close/>
                </a:path>
                <a:path w="1365885" h="522604">
                  <a:moveTo>
                    <a:pt x="517880" y="342392"/>
                  </a:moveTo>
                  <a:lnTo>
                    <a:pt x="515708" y="337578"/>
                  </a:lnTo>
                  <a:lnTo>
                    <a:pt x="512318" y="338924"/>
                  </a:lnTo>
                  <a:lnTo>
                    <a:pt x="508927" y="340271"/>
                  </a:lnTo>
                  <a:lnTo>
                    <a:pt x="510641" y="345249"/>
                  </a:lnTo>
                  <a:lnTo>
                    <a:pt x="517880" y="342392"/>
                  </a:lnTo>
                  <a:close/>
                </a:path>
                <a:path w="1365885" h="522604">
                  <a:moveTo>
                    <a:pt x="537159" y="334695"/>
                  </a:moveTo>
                  <a:lnTo>
                    <a:pt x="534974" y="329895"/>
                  </a:lnTo>
                  <a:lnTo>
                    <a:pt x="531596" y="331266"/>
                  </a:lnTo>
                  <a:lnTo>
                    <a:pt x="528218" y="332638"/>
                  </a:lnTo>
                  <a:lnTo>
                    <a:pt x="529945" y="337616"/>
                  </a:lnTo>
                  <a:lnTo>
                    <a:pt x="537159" y="334695"/>
                  </a:lnTo>
                  <a:close/>
                </a:path>
                <a:path w="1365885" h="522604">
                  <a:moveTo>
                    <a:pt x="556387" y="326910"/>
                  </a:moveTo>
                  <a:lnTo>
                    <a:pt x="554189" y="322122"/>
                  </a:lnTo>
                  <a:lnTo>
                    <a:pt x="550811" y="323494"/>
                  </a:lnTo>
                  <a:lnTo>
                    <a:pt x="547433" y="324866"/>
                  </a:lnTo>
                  <a:lnTo>
                    <a:pt x="549173" y="329831"/>
                  </a:lnTo>
                  <a:lnTo>
                    <a:pt x="556387" y="326910"/>
                  </a:lnTo>
                  <a:close/>
                </a:path>
                <a:path w="1365885" h="522604">
                  <a:moveTo>
                    <a:pt x="575627" y="319125"/>
                  </a:moveTo>
                  <a:lnTo>
                    <a:pt x="573417" y="314337"/>
                  </a:lnTo>
                  <a:lnTo>
                    <a:pt x="570039" y="315709"/>
                  </a:lnTo>
                  <a:lnTo>
                    <a:pt x="566661" y="317080"/>
                  </a:lnTo>
                  <a:lnTo>
                    <a:pt x="568413" y="322046"/>
                  </a:lnTo>
                  <a:lnTo>
                    <a:pt x="575627" y="319125"/>
                  </a:lnTo>
                  <a:close/>
                </a:path>
                <a:path w="1365885" h="522604">
                  <a:moveTo>
                    <a:pt x="594842" y="311340"/>
                  </a:moveTo>
                  <a:lnTo>
                    <a:pt x="592632" y="306552"/>
                  </a:lnTo>
                  <a:lnTo>
                    <a:pt x="589254" y="307924"/>
                  </a:lnTo>
                  <a:lnTo>
                    <a:pt x="585876" y="309295"/>
                  </a:lnTo>
                  <a:lnTo>
                    <a:pt x="587641" y="314248"/>
                  </a:lnTo>
                  <a:lnTo>
                    <a:pt x="594842" y="311340"/>
                  </a:lnTo>
                  <a:close/>
                </a:path>
                <a:path w="1365885" h="522604">
                  <a:moveTo>
                    <a:pt x="614032" y="303428"/>
                  </a:moveTo>
                  <a:lnTo>
                    <a:pt x="611809" y="298640"/>
                  </a:lnTo>
                  <a:lnTo>
                    <a:pt x="608444" y="300037"/>
                  </a:lnTo>
                  <a:lnTo>
                    <a:pt x="605078" y="301434"/>
                  </a:lnTo>
                  <a:lnTo>
                    <a:pt x="606844" y="306387"/>
                  </a:lnTo>
                  <a:lnTo>
                    <a:pt x="614032" y="303428"/>
                  </a:lnTo>
                  <a:close/>
                </a:path>
                <a:path w="1365885" h="522604">
                  <a:moveTo>
                    <a:pt x="633209" y="295503"/>
                  </a:moveTo>
                  <a:lnTo>
                    <a:pt x="630974" y="290728"/>
                  </a:lnTo>
                  <a:lnTo>
                    <a:pt x="627608" y="292125"/>
                  </a:lnTo>
                  <a:lnTo>
                    <a:pt x="624243" y="293522"/>
                  </a:lnTo>
                  <a:lnTo>
                    <a:pt x="626021" y="298475"/>
                  </a:lnTo>
                  <a:lnTo>
                    <a:pt x="633209" y="295503"/>
                  </a:lnTo>
                  <a:close/>
                </a:path>
                <a:path w="1365885" h="522604">
                  <a:moveTo>
                    <a:pt x="652386" y="287591"/>
                  </a:moveTo>
                  <a:lnTo>
                    <a:pt x="650138" y="282816"/>
                  </a:lnTo>
                  <a:lnTo>
                    <a:pt x="646772" y="284213"/>
                  </a:lnTo>
                  <a:lnTo>
                    <a:pt x="643407" y="285610"/>
                  </a:lnTo>
                  <a:lnTo>
                    <a:pt x="645198" y="290563"/>
                  </a:lnTo>
                  <a:lnTo>
                    <a:pt x="652386" y="287591"/>
                  </a:lnTo>
                  <a:close/>
                </a:path>
                <a:path w="1365885" h="522604">
                  <a:moveTo>
                    <a:pt x="671537" y="279615"/>
                  </a:moveTo>
                  <a:lnTo>
                    <a:pt x="669290" y="274853"/>
                  </a:lnTo>
                  <a:lnTo>
                    <a:pt x="665924" y="276263"/>
                  </a:lnTo>
                  <a:lnTo>
                    <a:pt x="662559" y="277672"/>
                  </a:lnTo>
                  <a:lnTo>
                    <a:pt x="664362" y="282625"/>
                  </a:lnTo>
                  <a:lnTo>
                    <a:pt x="671537" y="279615"/>
                  </a:lnTo>
                  <a:close/>
                </a:path>
                <a:path w="1365885" h="522604">
                  <a:moveTo>
                    <a:pt x="690676" y="271602"/>
                  </a:moveTo>
                  <a:lnTo>
                    <a:pt x="688428" y="266839"/>
                  </a:lnTo>
                  <a:lnTo>
                    <a:pt x="685063" y="268249"/>
                  </a:lnTo>
                  <a:lnTo>
                    <a:pt x="681697" y="269659"/>
                  </a:lnTo>
                  <a:lnTo>
                    <a:pt x="683514" y="274612"/>
                  </a:lnTo>
                  <a:lnTo>
                    <a:pt x="690676" y="271602"/>
                  </a:lnTo>
                  <a:close/>
                </a:path>
                <a:path w="1365885" h="522604">
                  <a:moveTo>
                    <a:pt x="709815" y="263588"/>
                  </a:moveTo>
                  <a:lnTo>
                    <a:pt x="707555" y="258826"/>
                  </a:lnTo>
                  <a:lnTo>
                    <a:pt x="704189" y="260235"/>
                  </a:lnTo>
                  <a:lnTo>
                    <a:pt x="700824" y="261645"/>
                  </a:lnTo>
                  <a:lnTo>
                    <a:pt x="702640" y="266585"/>
                  </a:lnTo>
                  <a:lnTo>
                    <a:pt x="709815" y="263588"/>
                  </a:lnTo>
                  <a:close/>
                </a:path>
                <a:path w="1365885" h="522604">
                  <a:moveTo>
                    <a:pt x="728941" y="255562"/>
                  </a:moveTo>
                  <a:lnTo>
                    <a:pt x="726681" y="250799"/>
                  </a:lnTo>
                  <a:lnTo>
                    <a:pt x="723315" y="252222"/>
                  </a:lnTo>
                  <a:lnTo>
                    <a:pt x="719950" y="253631"/>
                  </a:lnTo>
                  <a:lnTo>
                    <a:pt x="721779" y="258584"/>
                  </a:lnTo>
                  <a:lnTo>
                    <a:pt x="728941" y="255562"/>
                  </a:lnTo>
                  <a:close/>
                </a:path>
                <a:path w="1365885" h="522604">
                  <a:moveTo>
                    <a:pt x="748055" y="247497"/>
                  </a:moveTo>
                  <a:lnTo>
                    <a:pt x="745794" y="242735"/>
                  </a:lnTo>
                  <a:lnTo>
                    <a:pt x="742429" y="244157"/>
                  </a:lnTo>
                  <a:lnTo>
                    <a:pt x="739063" y="245579"/>
                  </a:lnTo>
                  <a:lnTo>
                    <a:pt x="740892" y="250520"/>
                  </a:lnTo>
                  <a:lnTo>
                    <a:pt x="748055" y="247497"/>
                  </a:lnTo>
                  <a:close/>
                </a:path>
                <a:path w="1365885" h="522604">
                  <a:moveTo>
                    <a:pt x="767156" y="239407"/>
                  </a:moveTo>
                  <a:lnTo>
                    <a:pt x="764895" y="234657"/>
                  </a:lnTo>
                  <a:lnTo>
                    <a:pt x="761530" y="236080"/>
                  </a:lnTo>
                  <a:lnTo>
                    <a:pt x="758164" y="237502"/>
                  </a:lnTo>
                  <a:lnTo>
                    <a:pt x="759993" y="242443"/>
                  </a:lnTo>
                  <a:lnTo>
                    <a:pt x="767156" y="239407"/>
                  </a:lnTo>
                  <a:close/>
                </a:path>
                <a:path w="1365885" h="522604">
                  <a:moveTo>
                    <a:pt x="786269" y="231330"/>
                  </a:moveTo>
                  <a:lnTo>
                    <a:pt x="783996" y="226580"/>
                  </a:lnTo>
                  <a:lnTo>
                    <a:pt x="780630" y="228003"/>
                  </a:lnTo>
                  <a:lnTo>
                    <a:pt x="777265" y="229425"/>
                  </a:lnTo>
                  <a:lnTo>
                    <a:pt x="779106" y="234365"/>
                  </a:lnTo>
                  <a:lnTo>
                    <a:pt x="786269" y="231330"/>
                  </a:lnTo>
                  <a:close/>
                </a:path>
                <a:path w="1365885" h="522604">
                  <a:moveTo>
                    <a:pt x="805357" y="223240"/>
                  </a:moveTo>
                  <a:lnTo>
                    <a:pt x="803084" y="218490"/>
                  </a:lnTo>
                  <a:lnTo>
                    <a:pt x="799731" y="219913"/>
                  </a:lnTo>
                  <a:lnTo>
                    <a:pt x="796378" y="221335"/>
                  </a:lnTo>
                  <a:lnTo>
                    <a:pt x="798207" y="226275"/>
                  </a:lnTo>
                  <a:lnTo>
                    <a:pt x="805357" y="223240"/>
                  </a:lnTo>
                  <a:close/>
                </a:path>
                <a:path w="1365885" h="522604">
                  <a:moveTo>
                    <a:pt x="824458" y="215138"/>
                  </a:moveTo>
                  <a:lnTo>
                    <a:pt x="822185" y="210388"/>
                  </a:lnTo>
                  <a:lnTo>
                    <a:pt x="818832" y="211810"/>
                  </a:lnTo>
                  <a:lnTo>
                    <a:pt x="815479" y="213233"/>
                  </a:lnTo>
                  <a:lnTo>
                    <a:pt x="817308" y="218173"/>
                  </a:lnTo>
                  <a:lnTo>
                    <a:pt x="824458" y="215138"/>
                  </a:lnTo>
                  <a:close/>
                </a:path>
                <a:path w="1365885" h="522604">
                  <a:moveTo>
                    <a:pt x="843559" y="207035"/>
                  </a:moveTo>
                  <a:lnTo>
                    <a:pt x="841273" y="202285"/>
                  </a:lnTo>
                  <a:lnTo>
                    <a:pt x="837920" y="203708"/>
                  </a:lnTo>
                  <a:lnTo>
                    <a:pt x="834567" y="205130"/>
                  </a:lnTo>
                  <a:lnTo>
                    <a:pt x="836396" y="210070"/>
                  </a:lnTo>
                  <a:lnTo>
                    <a:pt x="843559" y="207035"/>
                  </a:lnTo>
                  <a:close/>
                </a:path>
                <a:path w="1365885" h="522604">
                  <a:moveTo>
                    <a:pt x="862647" y="198945"/>
                  </a:moveTo>
                  <a:lnTo>
                    <a:pt x="860386" y="194195"/>
                  </a:lnTo>
                  <a:lnTo>
                    <a:pt x="857021" y="195618"/>
                  </a:lnTo>
                  <a:lnTo>
                    <a:pt x="853655" y="197040"/>
                  </a:lnTo>
                  <a:lnTo>
                    <a:pt x="855497" y="201980"/>
                  </a:lnTo>
                  <a:lnTo>
                    <a:pt x="862647" y="198945"/>
                  </a:lnTo>
                  <a:close/>
                </a:path>
                <a:path w="1365885" h="522604">
                  <a:moveTo>
                    <a:pt x="881761" y="190868"/>
                  </a:moveTo>
                  <a:lnTo>
                    <a:pt x="879500" y="186118"/>
                  </a:lnTo>
                  <a:lnTo>
                    <a:pt x="876134" y="187540"/>
                  </a:lnTo>
                  <a:lnTo>
                    <a:pt x="872769" y="188963"/>
                  </a:lnTo>
                  <a:lnTo>
                    <a:pt x="874610" y="193903"/>
                  </a:lnTo>
                  <a:lnTo>
                    <a:pt x="881761" y="190868"/>
                  </a:lnTo>
                  <a:close/>
                </a:path>
                <a:path w="1365885" h="522604">
                  <a:moveTo>
                    <a:pt x="900861" y="182778"/>
                  </a:moveTo>
                  <a:lnTo>
                    <a:pt x="898601" y="178028"/>
                  </a:lnTo>
                  <a:lnTo>
                    <a:pt x="895235" y="179451"/>
                  </a:lnTo>
                  <a:lnTo>
                    <a:pt x="891870" y="180873"/>
                  </a:lnTo>
                  <a:lnTo>
                    <a:pt x="893699" y="185813"/>
                  </a:lnTo>
                  <a:lnTo>
                    <a:pt x="900861" y="182778"/>
                  </a:lnTo>
                  <a:close/>
                </a:path>
                <a:path w="1365885" h="522604">
                  <a:moveTo>
                    <a:pt x="919975" y="174726"/>
                  </a:moveTo>
                  <a:lnTo>
                    <a:pt x="917714" y="169976"/>
                  </a:lnTo>
                  <a:lnTo>
                    <a:pt x="914349" y="171386"/>
                  </a:lnTo>
                  <a:lnTo>
                    <a:pt x="910983" y="172796"/>
                  </a:lnTo>
                  <a:lnTo>
                    <a:pt x="912812" y="177736"/>
                  </a:lnTo>
                  <a:lnTo>
                    <a:pt x="919975" y="174726"/>
                  </a:lnTo>
                  <a:close/>
                </a:path>
                <a:path w="1365885" h="522604">
                  <a:moveTo>
                    <a:pt x="939101" y="166700"/>
                  </a:moveTo>
                  <a:lnTo>
                    <a:pt x="936840" y="161937"/>
                  </a:lnTo>
                  <a:lnTo>
                    <a:pt x="933475" y="163347"/>
                  </a:lnTo>
                  <a:lnTo>
                    <a:pt x="930109" y="164757"/>
                  </a:lnTo>
                  <a:lnTo>
                    <a:pt x="931926" y="169710"/>
                  </a:lnTo>
                  <a:lnTo>
                    <a:pt x="939101" y="166700"/>
                  </a:lnTo>
                  <a:close/>
                </a:path>
                <a:path w="1365885" h="522604">
                  <a:moveTo>
                    <a:pt x="958215" y="158673"/>
                  </a:moveTo>
                  <a:lnTo>
                    <a:pt x="955967" y="153911"/>
                  </a:lnTo>
                  <a:lnTo>
                    <a:pt x="952601" y="155321"/>
                  </a:lnTo>
                  <a:lnTo>
                    <a:pt x="949236" y="156730"/>
                  </a:lnTo>
                  <a:lnTo>
                    <a:pt x="951052" y="161683"/>
                  </a:lnTo>
                  <a:lnTo>
                    <a:pt x="958215" y="158673"/>
                  </a:lnTo>
                  <a:close/>
                </a:path>
                <a:path w="1365885" h="522604">
                  <a:moveTo>
                    <a:pt x="977353" y="150685"/>
                  </a:moveTo>
                  <a:lnTo>
                    <a:pt x="975118" y="145923"/>
                  </a:lnTo>
                  <a:lnTo>
                    <a:pt x="971740" y="147320"/>
                  </a:lnTo>
                  <a:lnTo>
                    <a:pt x="968362" y="148717"/>
                  </a:lnTo>
                  <a:lnTo>
                    <a:pt x="970178" y="153670"/>
                  </a:lnTo>
                  <a:lnTo>
                    <a:pt x="977353" y="150685"/>
                  </a:lnTo>
                  <a:close/>
                </a:path>
                <a:path w="1365885" h="522604">
                  <a:moveTo>
                    <a:pt x="996505" y="142760"/>
                  </a:moveTo>
                  <a:lnTo>
                    <a:pt x="994283" y="137985"/>
                  </a:lnTo>
                  <a:lnTo>
                    <a:pt x="990904" y="139382"/>
                  </a:lnTo>
                  <a:lnTo>
                    <a:pt x="987526" y="140779"/>
                  </a:lnTo>
                  <a:lnTo>
                    <a:pt x="989330" y="145732"/>
                  </a:lnTo>
                  <a:lnTo>
                    <a:pt x="996505" y="142760"/>
                  </a:lnTo>
                  <a:close/>
                </a:path>
                <a:path w="1365885" h="522604">
                  <a:moveTo>
                    <a:pt x="1015682" y="134823"/>
                  </a:moveTo>
                  <a:lnTo>
                    <a:pt x="1013447" y="130048"/>
                  </a:lnTo>
                  <a:lnTo>
                    <a:pt x="1010081" y="131445"/>
                  </a:lnTo>
                  <a:lnTo>
                    <a:pt x="1006703" y="132842"/>
                  </a:lnTo>
                  <a:lnTo>
                    <a:pt x="1008494" y="137795"/>
                  </a:lnTo>
                  <a:lnTo>
                    <a:pt x="1015682" y="134823"/>
                  </a:lnTo>
                  <a:close/>
                </a:path>
                <a:path w="1365885" h="522604">
                  <a:moveTo>
                    <a:pt x="1034859" y="126936"/>
                  </a:moveTo>
                  <a:lnTo>
                    <a:pt x="1032637" y="122161"/>
                  </a:lnTo>
                  <a:lnTo>
                    <a:pt x="1029258" y="123532"/>
                  </a:lnTo>
                  <a:lnTo>
                    <a:pt x="1025880" y="124904"/>
                  </a:lnTo>
                  <a:lnTo>
                    <a:pt x="1027658" y="129857"/>
                  </a:lnTo>
                  <a:lnTo>
                    <a:pt x="1034859" y="126936"/>
                  </a:lnTo>
                  <a:close/>
                </a:path>
                <a:path w="1365885" h="522604">
                  <a:moveTo>
                    <a:pt x="1054061" y="119151"/>
                  </a:moveTo>
                  <a:lnTo>
                    <a:pt x="1051864" y="114363"/>
                  </a:lnTo>
                  <a:lnTo>
                    <a:pt x="1048486" y="115735"/>
                  </a:lnTo>
                  <a:lnTo>
                    <a:pt x="1045108" y="117106"/>
                  </a:lnTo>
                  <a:lnTo>
                    <a:pt x="1046861" y="122072"/>
                  </a:lnTo>
                  <a:lnTo>
                    <a:pt x="1054061" y="119151"/>
                  </a:lnTo>
                  <a:close/>
                </a:path>
                <a:path w="1365885" h="522604">
                  <a:moveTo>
                    <a:pt x="1073289" y="111353"/>
                  </a:moveTo>
                  <a:lnTo>
                    <a:pt x="1071105" y="106565"/>
                  </a:lnTo>
                  <a:lnTo>
                    <a:pt x="1067727" y="107937"/>
                  </a:lnTo>
                  <a:lnTo>
                    <a:pt x="1064348" y="109308"/>
                  </a:lnTo>
                  <a:lnTo>
                    <a:pt x="1066088" y="114274"/>
                  </a:lnTo>
                  <a:lnTo>
                    <a:pt x="1073289" y="111353"/>
                  </a:lnTo>
                  <a:close/>
                </a:path>
                <a:path w="1365885" h="522604">
                  <a:moveTo>
                    <a:pt x="1092530" y="103632"/>
                  </a:moveTo>
                  <a:lnTo>
                    <a:pt x="1090358" y="98831"/>
                  </a:lnTo>
                  <a:lnTo>
                    <a:pt x="1086967" y="100164"/>
                  </a:lnTo>
                  <a:lnTo>
                    <a:pt x="1083576" y="101498"/>
                  </a:lnTo>
                  <a:lnTo>
                    <a:pt x="1085303" y="106476"/>
                  </a:lnTo>
                  <a:lnTo>
                    <a:pt x="1092530" y="103632"/>
                  </a:lnTo>
                  <a:close/>
                </a:path>
                <a:path w="1365885" h="522604">
                  <a:moveTo>
                    <a:pt x="1111821" y="96024"/>
                  </a:moveTo>
                  <a:lnTo>
                    <a:pt x="1109662" y="91224"/>
                  </a:lnTo>
                  <a:lnTo>
                    <a:pt x="1106271" y="92557"/>
                  </a:lnTo>
                  <a:lnTo>
                    <a:pt x="1102880" y="93891"/>
                  </a:lnTo>
                  <a:lnTo>
                    <a:pt x="1104595" y="98869"/>
                  </a:lnTo>
                  <a:lnTo>
                    <a:pt x="1111821" y="96024"/>
                  </a:lnTo>
                  <a:close/>
                </a:path>
                <a:path w="1365885" h="522604">
                  <a:moveTo>
                    <a:pt x="1131112" y="88430"/>
                  </a:moveTo>
                  <a:lnTo>
                    <a:pt x="1128966" y="83616"/>
                  </a:lnTo>
                  <a:lnTo>
                    <a:pt x="1125575" y="84950"/>
                  </a:lnTo>
                  <a:lnTo>
                    <a:pt x="1122184" y="86283"/>
                  </a:lnTo>
                  <a:lnTo>
                    <a:pt x="1123873" y="91274"/>
                  </a:lnTo>
                  <a:lnTo>
                    <a:pt x="1131112" y="88430"/>
                  </a:lnTo>
                  <a:close/>
                </a:path>
                <a:path w="1365885" h="522604">
                  <a:moveTo>
                    <a:pt x="1150416" y="80899"/>
                  </a:moveTo>
                  <a:lnTo>
                    <a:pt x="1148308" y="76073"/>
                  </a:lnTo>
                  <a:lnTo>
                    <a:pt x="1144892" y="77368"/>
                  </a:lnTo>
                  <a:lnTo>
                    <a:pt x="1141476" y="78663"/>
                  </a:lnTo>
                  <a:lnTo>
                    <a:pt x="1143165" y="83654"/>
                  </a:lnTo>
                  <a:lnTo>
                    <a:pt x="1150416" y="80899"/>
                  </a:lnTo>
                  <a:close/>
                </a:path>
                <a:path w="1365885" h="522604">
                  <a:moveTo>
                    <a:pt x="1169809" y="73520"/>
                  </a:moveTo>
                  <a:lnTo>
                    <a:pt x="1167714" y="68694"/>
                  </a:lnTo>
                  <a:lnTo>
                    <a:pt x="1164297" y="69989"/>
                  </a:lnTo>
                  <a:lnTo>
                    <a:pt x="1160881" y="71285"/>
                  </a:lnTo>
                  <a:lnTo>
                    <a:pt x="1162545" y="76288"/>
                  </a:lnTo>
                  <a:lnTo>
                    <a:pt x="1169809" y="73520"/>
                  </a:lnTo>
                  <a:close/>
                </a:path>
                <a:path w="1365885" h="522604">
                  <a:moveTo>
                    <a:pt x="1189177" y="66154"/>
                  </a:moveTo>
                  <a:lnTo>
                    <a:pt x="1187107" y="61315"/>
                  </a:lnTo>
                  <a:lnTo>
                    <a:pt x="1183690" y="62611"/>
                  </a:lnTo>
                  <a:lnTo>
                    <a:pt x="1180274" y="63906"/>
                  </a:lnTo>
                  <a:lnTo>
                    <a:pt x="1181912" y="68910"/>
                  </a:lnTo>
                  <a:lnTo>
                    <a:pt x="1189177" y="66154"/>
                  </a:lnTo>
                  <a:close/>
                </a:path>
                <a:path w="1365885" h="522604">
                  <a:moveTo>
                    <a:pt x="1208595" y="58877"/>
                  </a:moveTo>
                  <a:lnTo>
                    <a:pt x="1206538" y="54025"/>
                  </a:lnTo>
                  <a:lnTo>
                    <a:pt x="1203109" y="55270"/>
                  </a:lnTo>
                  <a:lnTo>
                    <a:pt x="1199680" y="56515"/>
                  </a:lnTo>
                  <a:lnTo>
                    <a:pt x="1201293" y="61531"/>
                  </a:lnTo>
                  <a:lnTo>
                    <a:pt x="1208595" y="58877"/>
                  </a:lnTo>
                  <a:close/>
                </a:path>
                <a:path w="1365885" h="522604">
                  <a:moveTo>
                    <a:pt x="1228077" y="51803"/>
                  </a:moveTo>
                  <a:lnTo>
                    <a:pt x="1226045" y="46939"/>
                  </a:lnTo>
                  <a:lnTo>
                    <a:pt x="1222616" y="48183"/>
                  </a:lnTo>
                  <a:lnTo>
                    <a:pt x="1219187" y="49428"/>
                  </a:lnTo>
                  <a:lnTo>
                    <a:pt x="1220774" y="54457"/>
                  </a:lnTo>
                  <a:lnTo>
                    <a:pt x="1228077" y="51803"/>
                  </a:lnTo>
                  <a:close/>
                </a:path>
                <a:path w="1365885" h="522604">
                  <a:moveTo>
                    <a:pt x="1247546" y="44704"/>
                  </a:moveTo>
                  <a:lnTo>
                    <a:pt x="1245552" y="39839"/>
                  </a:lnTo>
                  <a:lnTo>
                    <a:pt x="1242123" y="41084"/>
                  </a:lnTo>
                  <a:lnTo>
                    <a:pt x="1238694" y="42329"/>
                  </a:lnTo>
                  <a:lnTo>
                    <a:pt x="1240256" y="47371"/>
                  </a:lnTo>
                  <a:lnTo>
                    <a:pt x="1247546" y="44704"/>
                  </a:lnTo>
                  <a:close/>
                </a:path>
                <a:path w="1365885" h="522604">
                  <a:moveTo>
                    <a:pt x="1267079" y="37757"/>
                  </a:moveTo>
                  <a:lnTo>
                    <a:pt x="1265110" y="32867"/>
                  </a:lnTo>
                  <a:lnTo>
                    <a:pt x="1261656" y="34061"/>
                  </a:lnTo>
                  <a:lnTo>
                    <a:pt x="1258201" y="35255"/>
                  </a:lnTo>
                  <a:lnTo>
                    <a:pt x="1259738" y="40284"/>
                  </a:lnTo>
                  <a:lnTo>
                    <a:pt x="1267079" y="37757"/>
                  </a:lnTo>
                  <a:close/>
                </a:path>
                <a:path w="1365885" h="522604">
                  <a:moveTo>
                    <a:pt x="1286675" y="31000"/>
                  </a:moveTo>
                  <a:lnTo>
                    <a:pt x="1284732" y="26098"/>
                  </a:lnTo>
                  <a:lnTo>
                    <a:pt x="1281277" y="27292"/>
                  </a:lnTo>
                  <a:lnTo>
                    <a:pt x="1277823" y="28486"/>
                  </a:lnTo>
                  <a:lnTo>
                    <a:pt x="1279321" y="33528"/>
                  </a:lnTo>
                  <a:lnTo>
                    <a:pt x="1286675" y="31000"/>
                  </a:lnTo>
                  <a:close/>
                </a:path>
                <a:path w="1365885" h="522604">
                  <a:moveTo>
                    <a:pt x="1306258" y="24257"/>
                  </a:moveTo>
                  <a:lnTo>
                    <a:pt x="1304353" y="19342"/>
                  </a:lnTo>
                  <a:lnTo>
                    <a:pt x="1300899" y="20535"/>
                  </a:lnTo>
                  <a:lnTo>
                    <a:pt x="1297444" y="21729"/>
                  </a:lnTo>
                  <a:lnTo>
                    <a:pt x="1298917" y="26784"/>
                  </a:lnTo>
                  <a:lnTo>
                    <a:pt x="1306258" y="24257"/>
                  </a:lnTo>
                  <a:close/>
                </a:path>
                <a:path w="1365885" h="522604">
                  <a:moveTo>
                    <a:pt x="1325918" y="17678"/>
                  </a:moveTo>
                  <a:lnTo>
                    <a:pt x="1324051" y="12763"/>
                  </a:lnTo>
                  <a:lnTo>
                    <a:pt x="1320571" y="13881"/>
                  </a:lnTo>
                  <a:lnTo>
                    <a:pt x="1317091" y="14998"/>
                  </a:lnTo>
                  <a:lnTo>
                    <a:pt x="1318539" y="20066"/>
                  </a:lnTo>
                  <a:lnTo>
                    <a:pt x="1325918" y="17678"/>
                  </a:lnTo>
                  <a:close/>
                </a:path>
                <a:path w="1365885" h="522604">
                  <a:moveTo>
                    <a:pt x="1345653" y="11315"/>
                  </a:moveTo>
                  <a:lnTo>
                    <a:pt x="1343812" y="6388"/>
                  </a:lnTo>
                  <a:lnTo>
                    <a:pt x="1340332" y="7505"/>
                  </a:lnTo>
                  <a:lnTo>
                    <a:pt x="1336852" y="8623"/>
                  </a:lnTo>
                  <a:lnTo>
                    <a:pt x="1338262" y="13703"/>
                  </a:lnTo>
                  <a:lnTo>
                    <a:pt x="1345653" y="11315"/>
                  </a:lnTo>
                  <a:close/>
                </a:path>
                <a:path w="1365885" h="522604">
                  <a:moveTo>
                    <a:pt x="1365364" y="4940"/>
                  </a:moveTo>
                  <a:lnTo>
                    <a:pt x="1363560" y="0"/>
                  </a:lnTo>
                  <a:lnTo>
                    <a:pt x="1360081" y="1117"/>
                  </a:lnTo>
                  <a:lnTo>
                    <a:pt x="1356601" y="2235"/>
                  </a:lnTo>
                  <a:lnTo>
                    <a:pt x="1357972" y="7327"/>
                  </a:lnTo>
                  <a:lnTo>
                    <a:pt x="1365364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258172" y="3132530"/>
              <a:ext cx="454659" cy="97790"/>
            </a:xfrm>
            <a:custGeom>
              <a:avLst/>
              <a:gdLst/>
              <a:ahLst/>
              <a:cxnLst/>
              <a:rect l="l" t="t" r="r" b="b"/>
              <a:pathLst>
                <a:path w="454660" h="97789">
                  <a:moveTo>
                    <a:pt x="8763" y="94970"/>
                  </a:moveTo>
                  <a:lnTo>
                    <a:pt x="6959" y="90030"/>
                  </a:lnTo>
                  <a:lnTo>
                    <a:pt x="3479" y="91147"/>
                  </a:lnTo>
                  <a:lnTo>
                    <a:pt x="0" y="92265"/>
                  </a:lnTo>
                  <a:lnTo>
                    <a:pt x="1371" y="97358"/>
                  </a:lnTo>
                  <a:lnTo>
                    <a:pt x="8763" y="94970"/>
                  </a:lnTo>
                  <a:close/>
                </a:path>
                <a:path w="454660" h="97789">
                  <a:moveTo>
                    <a:pt x="28562" y="88874"/>
                  </a:moveTo>
                  <a:lnTo>
                    <a:pt x="26797" y="83908"/>
                  </a:lnTo>
                  <a:lnTo>
                    <a:pt x="23291" y="84950"/>
                  </a:lnTo>
                  <a:lnTo>
                    <a:pt x="19786" y="85991"/>
                  </a:lnTo>
                  <a:lnTo>
                    <a:pt x="21120" y="91097"/>
                  </a:lnTo>
                  <a:lnTo>
                    <a:pt x="28562" y="88874"/>
                  </a:lnTo>
                  <a:close/>
                </a:path>
                <a:path w="454660" h="97789">
                  <a:moveTo>
                    <a:pt x="48412" y="82931"/>
                  </a:moveTo>
                  <a:lnTo>
                    <a:pt x="46697" y="77952"/>
                  </a:lnTo>
                  <a:lnTo>
                    <a:pt x="43192" y="78994"/>
                  </a:lnTo>
                  <a:lnTo>
                    <a:pt x="39687" y="80035"/>
                  </a:lnTo>
                  <a:lnTo>
                    <a:pt x="40982" y="85153"/>
                  </a:lnTo>
                  <a:lnTo>
                    <a:pt x="48412" y="82931"/>
                  </a:lnTo>
                  <a:close/>
                </a:path>
                <a:path w="454660" h="97789">
                  <a:moveTo>
                    <a:pt x="68262" y="77000"/>
                  </a:moveTo>
                  <a:lnTo>
                    <a:pt x="66586" y="72009"/>
                  </a:lnTo>
                  <a:lnTo>
                    <a:pt x="63080" y="73050"/>
                  </a:lnTo>
                  <a:lnTo>
                    <a:pt x="59575" y="74091"/>
                  </a:lnTo>
                  <a:lnTo>
                    <a:pt x="60833" y="79222"/>
                  </a:lnTo>
                  <a:lnTo>
                    <a:pt x="68262" y="77000"/>
                  </a:lnTo>
                  <a:close/>
                </a:path>
                <a:path w="454660" h="97789">
                  <a:moveTo>
                    <a:pt x="88226" y="71424"/>
                  </a:moveTo>
                  <a:lnTo>
                    <a:pt x="86588" y="66408"/>
                  </a:lnTo>
                  <a:lnTo>
                    <a:pt x="83058" y="67373"/>
                  </a:lnTo>
                  <a:lnTo>
                    <a:pt x="79527" y="68338"/>
                  </a:lnTo>
                  <a:lnTo>
                    <a:pt x="80733" y="73456"/>
                  </a:lnTo>
                  <a:lnTo>
                    <a:pt x="88226" y="71424"/>
                  </a:lnTo>
                  <a:close/>
                </a:path>
                <a:path w="454660" h="97789">
                  <a:moveTo>
                    <a:pt x="108216" y="65976"/>
                  </a:moveTo>
                  <a:lnTo>
                    <a:pt x="106629" y="60947"/>
                  </a:lnTo>
                  <a:lnTo>
                    <a:pt x="103098" y="61912"/>
                  </a:lnTo>
                  <a:lnTo>
                    <a:pt x="99568" y="62877"/>
                  </a:lnTo>
                  <a:lnTo>
                    <a:pt x="100736" y="68008"/>
                  </a:lnTo>
                  <a:lnTo>
                    <a:pt x="108216" y="65976"/>
                  </a:lnTo>
                  <a:close/>
                </a:path>
                <a:path w="454660" h="97789">
                  <a:moveTo>
                    <a:pt x="128206" y="60528"/>
                  </a:moveTo>
                  <a:lnTo>
                    <a:pt x="126657" y="55486"/>
                  </a:lnTo>
                  <a:lnTo>
                    <a:pt x="123126" y="56451"/>
                  </a:lnTo>
                  <a:lnTo>
                    <a:pt x="119595" y="57416"/>
                  </a:lnTo>
                  <a:lnTo>
                    <a:pt x="120713" y="62560"/>
                  </a:lnTo>
                  <a:lnTo>
                    <a:pt x="128206" y="60528"/>
                  </a:lnTo>
                  <a:close/>
                </a:path>
                <a:path w="454660" h="97789">
                  <a:moveTo>
                    <a:pt x="148310" y="55537"/>
                  </a:moveTo>
                  <a:lnTo>
                    <a:pt x="146812" y="50482"/>
                  </a:lnTo>
                  <a:lnTo>
                    <a:pt x="143256" y="51346"/>
                  </a:lnTo>
                  <a:lnTo>
                    <a:pt x="139700" y="52209"/>
                  </a:lnTo>
                  <a:lnTo>
                    <a:pt x="140766" y="57365"/>
                  </a:lnTo>
                  <a:lnTo>
                    <a:pt x="148310" y="55537"/>
                  </a:lnTo>
                  <a:close/>
                </a:path>
                <a:path w="454660" h="97789">
                  <a:moveTo>
                    <a:pt x="168440" y="50634"/>
                  </a:moveTo>
                  <a:lnTo>
                    <a:pt x="166992" y="45567"/>
                  </a:lnTo>
                  <a:lnTo>
                    <a:pt x="163436" y="46431"/>
                  </a:lnTo>
                  <a:lnTo>
                    <a:pt x="159880" y="47294"/>
                  </a:lnTo>
                  <a:lnTo>
                    <a:pt x="160896" y="52463"/>
                  </a:lnTo>
                  <a:lnTo>
                    <a:pt x="168440" y="50634"/>
                  </a:lnTo>
                  <a:close/>
                </a:path>
                <a:path w="454660" h="97789">
                  <a:moveTo>
                    <a:pt x="188569" y="45707"/>
                  </a:moveTo>
                  <a:lnTo>
                    <a:pt x="187172" y="40640"/>
                  </a:lnTo>
                  <a:lnTo>
                    <a:pt x="183616" y="41503"/>
                  </a:lnTo>
                  <a:lnTo>
                    <a:pt x="180060" y="42367"/>
                  </a:lnTo>
                  <a:lnTo>
                    <a:pt x="181025" y="47548"/>
                  </a:lnTo>
                  <a:lnTo>
                    <a:pt x="188569" y="45707"/>
                  </a:lnTo>
                  <a:close/>
                </a:path>
                <a:path w="454660" h="97789">
                  <a:moveTo>
                    <a:pt x="208826" y="41402"/>
                  </a:moveTo>
                  <a:lnTo>
                    <a:pt x="207467" y="36309"/>
                  </a:lnTo>
                  <a:lnTo>
                    <a:pt x="203898" y="37071"/>
                  </a:lnTo>
                  <a:lnTo>
                    <a:pt x="200329" y="37833"/>
                  </a:lnTo>
                  <a:lnTo>
                    <a:pt x="201231" y="43014"/>
                  </a:lnTo>
                  <a:lnTo>
                    <a:pt x="208826" y="41402"/>
                  </a:lnTo>
                  <a:close/>
                </a:path>
                <a:path w="454660" h="97789">
                  <a:moveTo>
                    <a:pt x="229082" y="37084"/>
                  </a:moveTo>
                  <a:lnTo>
                    <a:pt x="227787" y="31978"/>
                  </a:lnTo>
                  <a:lnTo>
                    <a:pt x="224218" y="32740"/>
                  </a:lnTo>
                  <a:lnTo>
                    <a:pt x="220637" y="33502"/>
                  </a:lnTo>
                  <a:lnTo>
                    <a:pt x="221500" y="38696"/>
                  </a:lnTo>
                  <a:lnTo>
                    <a:pt x="229082" y="37084"/>
                  </a:lnTo>
                  <a:close/>
                </a:path>
                <a:path w="454660" h="97789">
                  <a:moveTo>
                    <a:pt x="249351" y="32854"/>
                  </a:moveTo>
                  <a:lnTo>
                    <a:pt x="248119" y="27724"/>
                  </a:lnTo>
                  <a:lnTo>
                    <a:pt x="244525" y="28409"/>
                  </a:lnTo>
                  <a:lnTo>
                    <a:pt x="240957" y="29171"/>
                  </a:lnTo>
                  <a:lnTo>
                    <a:pt x="241757" y="34378"/>
                  </a:lnTo>
                  <a:lnTo>
                    <a:pt x="245541" y="33578"/>
                  </a:lnTo>
                  <a:lnTo>
                    <a:pt x="249351" y="32854"/>
                  </a:lnTo>
                  <a:close/>
                </a:path>
                <a:path w="454660" h="97789">
                  <a:moveTo>
                    <a:pt x="269748" y="29171"/>
                  </a:moveTo>
                  <a:lnTo>
                    <a:pt x="268566" y="24041"/>
                  </a:lnTo>
                  <a:lnTo>
                    <a:pt x="264972" y="24688"/>
                  </a:lnTo>
                  <a:lnTo>
                    <a:pt x="261378" y="25336"/>
                  </a:lnTo>
                  <a:lnTo>
                    <a:pt x="262115" y="30556"/>
                  </a:lnTo>
                  <a:lnTo>
                    <a:pt x="269748" y="29171"/>
                  </a:lnTo>
                  <a:close/>
                </a:path>
                <a:path w="454660" h="97789">
                  <a:moveTo>
                    <a:pt x="290131" y="25476"/>
                  </a:moveTo>
                  <a:lnTo>
                    <a:pt x="289001" y="20332"/>
                  </a:lnTo>
                  <a:lnTo>
                    <a:pt x="285407" y="20980"/>
                  </a:lnTo>
                  <a:lnTo>
                    <a:pt x="281813" y="21628"/>
                  </a:lnTo>
                  <a:lnTo>
                    <a:pt x="282498" y="26860"/>
                  </a:lnTo>
                  <a:lnTo>
                    <a:pt x="290131" y="25476"/>
                  </a:lnTo>
                  <a:close/>
                </a:path>
                <a:path w="454660" h="97789">
                  <a:moveTo>
                    <a:pt x="310553" y="21996"/>
                  </a:moveTo>
                  <a:lnTo>
                    <a:pt x="309486" y="16827"/>
                  </a:lnTo>
                  <a:lnTo>
                    <a:pt x="305866" y="17360"/>
                  </a:lnTo>
                  <a:lnTo>
                    <a:pt x="302247" y="17907"/>
                  </a:lnTo>
                  <a:lnTo>
                    <a:pt x="302882" y="23126"/>
                  </a:lnTo>
                  <a:lnTo>
                    <a:pt x="310553" y="21996"/>
                  </a:lnTo>
                  <a:close/>
                </a:path>
                <a:path w="454660" h="97789">
                  <a:moveTo>
                    <a:pt x="331038" y="18973"/>
                  </a:moveTo>
                  <a:lnTo>
                    <a:pt x="330034" y="13804"/>
                  </a:lnTo>
                  <a:lnTo>
                    <a:pt x="326415" y="14338"/>
                  </a:lnTo>
                  <a:lnTo>
                    <a:pt x="322795" y="14871"/>
                  </a:lnTo>
                  <a:lnTo>
                    <a:pt x="323367" y="20104"/>
                  </a:lnTo>
                  <a:lnTo>
                    <a:pt x="331038" y="18973"/>
                  </a:lnTo>
                  <a:close/>
                </a:path>
                <a:path w="454660" h="97789">
                  <a:moveTo>
                    <a:pt x="351523" y="15963"/>
                  </a:moveTo>
                  <a:lnTo>
                    <a:pt x="350583" y="10782"/>
                  </a:lnTo>
                  <a:lnTo>
                    <a:pt x="346964" y="11315"/>
                  </a:lnTo>
                  <a:lnTo>
                    <a:pt x="343344" y="11849"/>
                  </a:lnTo>
                  <a:lnTo>
                    <a:pt x="343852" y="17094"/>
                  </a:lnTo>
                  <a:lnTo>
                    <a:pt x="351523" y="15963"/>
                  </a:lnTo>
                  <a:close/>
                </a:path>
                <a:path w="454660" h="97789">
                  <a:moveTo>
                    <a:pt x="372046" y="13271"/>
                  </a:moveTo>
                  <a:lnTo>
                    <a:pt x="371170" y="8077"/>
                  </a:lnTo>
                  <a:lnTo>
                    <a:pt x="367538" y="8483"/>
                  </a:lnTo>
                  <a:lnTo>
                    <a:pt x="363905" y="8890"/>
                  </a:lnTo>
                  <a:lnTo>
                    <a:pt x="364337" y="14135"/>
                  </a:lnTo>
                  <a:lnTo>
                    <a:pt x="372046" y="13271"/>
                  </a:lnTo>
                  <a:close/>
                </a:path>
                <a:path w="454660" h="97789">
                  <a:moveTo>
                    <a:pt x="392633" y="10972"/>
                  </a:moveTo>
                  <a:lnTo>
                    <a:pt x="391820" y="5765"/>
                  </a:lnTo>
                  <a:lnTo>
                    <a:pt x="388188" y="6172"/>
                  </a:lnTo>
                  <a:lnTo>
                    <a:pt x="384556" y="6578"/>
                  </a:lnTo>
                  <a:lnTo>
                    <a:pt x="384924" y="11836"/>
                  </a:lnTo>
                  <a:lnTo>
                    <a:pt x="392633" y="10972"/>
                  </a:lnTo>
                  <a:close/>
                </a:path>
                <a:path w="454660" h="97789">
                  <a:moveTo>
                    <a:pt x="413219" y="8661"/>
                  </a:moveTo>
                  <a:lnTo>
                    <a:pt x="412470" y="3454"/>
                  </a:lnTo>
                  <a:lnTo>
                    <a:pt x="408838" y="3860"/>
                  </a:lnTo>
                  <a:lnTo>
                    <a:pt x="405206" y="4267"/>
                  </a:lnTo>
                  <a:lnTo>
                    <a:pt x="405511" y="9525"/>
                  </a:lnTo>
                  <a:lnTo>
                    <a:pt x="413219" y="8661"/>
                  </a:lnTo>
                  <a:close/>
                </a:path>
                <a:path w="454660" h="97789">
                  <a:moveTo>
                    <a:pt x="433844" y="6794"/>
                  </a:moveTo>
                  <a:lnTo>
                    <a:pt x="433158" y="1562"/>
                  </a:lnTo>
                  <a:lnTo>
                    <a:pt x="429514" y="1841"/>
                  </a:lnTo>
                  <a:lnTo>
                    <a:pt x="425869" y="2120"/>
                  </a:lnTo>
                  <a:lnTo>
                    <a:pt x="426110" y="7378"/>
                  </a:lnTo>
                  <a:lnTo>
                    <a:pt x="433844" y="6794"/>
                  </a:lnTo>
                  <a:close/>
                </a:path>
                <a:path w="454660" h="97789">
                  <a:moveTo>
                    <a:pt x="454494" y="5232"/>
                  </a:moveTo>
                  <a:lnTo>
                    <a:pt x="453872" y="0"/>
                  </a:lnTo>
                  <a:lnTo>
                    <a:pt x="450227" y="279"/>
                  </a:lnTo>
                  <a:lnTo>
                    <a:pt x="446582" y="558"/>
                  </a:lnTo>
                  <a:lnTo>
                    <a:pt x="446760" y="5816"/>
                  </a:lnTo>
                  <a:lnTo>
                    <a:pt x="454494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725478" y="3132533"/>
              <a:ext cx="215265" cy="0"/>
            </a:xfrm>
            <a:custGeom>
              <a:avLst/>
              <a:gdLst/>
              <a:ahLst/>
              <a:cxnLst/>
              <a:rect l="l" t="t" r="r" b="b"/>
              <a:pathLst>
                <a:path w="215264" h="0">
                  <a:moveTo>
                    <a:pt x="0" y="0"/>
                  </a:moveTo>
                  <a:lnTo>
                    <a:pt x="214900" y="0"/>
                  </a:lnTo>
                </a:path>
              </a:pathLst>
            </a:custGeom>
            <a:ln w="884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953179" y="3132734"/>
              <a:ext cx="1340485" cy="547370"/>
            </a:xfrm>
            <a:custGeom>
              <a:avLst/>
              <a:gdLst/>
              <a:ahLst/>
              <a:cxnLst/>
              <a:rect l="l" t="t" r="r" b="b"/>
              <a:pathLst>
                <a:path w="1340485" h="547370">
                  <a:moveTo>
                    <a:pt x="7912" y="558"/>
                  </a:moveTo>
                  <a:lnTo>
                    <a:pt x="4267" y="279"/>
                  </a:lnTo>
                  <a:lnTo>
                    <a:pt x="622" y="0"/>
                  </a:lnTo>
                  <a:lnTo>
                    <a:pt x="0" y="5232"/>
                  </a:lnTo>
                  <a:lnTo>
                    <a:pt x="7721" y="5829"/>
                  </a:lnTo>
                  <a:lnTo>
                    <a:pt x="7912" y="558"/>
                  </a:lnTo>
                  <a:close/>
                </a:path>
                <a:path w="1340485" h="547370">
                  <a:moveTo>
                    <a:pt x="28625" y="2171"/>
                  </a:moveTo>
                  <a:lnTo>
                    <a:pt x="24980" y="1892"/>
                  </a:lnTo>
                  <a:lnTo>
                    <a:pt x="21336" y="1612"/>
                  </a:lnTo>
                  <a:lnTo>
                    <a:pt x="20637" y="6832"/>
                  </a:lnTo>
                  <a:lnTo>
                    <a:pt x="28371" y="7429"/>
                  </a:lnTo>
                  <a:lnTo>
                    <a:pt x="28625" y="2171"/>
                  </a:lnTo>
                  <a:close/>
                </a:path>
                <a:path w="1340485" h="547370">
                  <a:moveTo>
                    <a:pt x="49288" y="4267"/>
                  </a:moveTo>
                  <a:lnTo>
                    <a:pt x="45656" y="3848"/>
                  </a:lnTo>
                  <a:lnTo>
                    <a:pt x="42024" y="3429"/>
                  </a:lnTo>
                  <a:lnTo>
                    <a:pt x="41262" y="8636"/>
                  </a:lnTo>
                  <a:lnTo>
                    <a:pt x="48971" y="9537"/>
                  </a:lnTo>
                  <a:lnTo>
                    <a:pt x="49288" y="4267"/>
                  </a:lnTo>
                  <a:close/>
                </a:path>
                <a:path w="1340485" h="547370">
                  <a:moveTo>
                    <a:pt x="69926" y="6680"/>
                  </a:moveTo>
                  <a:lnTo>
                    <a:pt x="66294" y="6261"/>
                  </a:lnTo>
                  <a:lnTo>
                    <a:pt x="62661" y="5842"/>
                  </a:lnTo>
                  <a:lnTo>
                    <a:pt x="61836" y="11036"/>
                  </a:lnTo>
                  <a:lnTo>
                    <a:pt x="69545" y="11938"/>
                  </a:lnTo>
                  <a:lnTo>
                    <a:pt x="69926" y="6680"/>
                  </a:lnTo>
                  <a:close/>
                </a:path>
                <a:path w="1340485" h="547370">
                  <a:moveTo>
                    <a:pt x="90563" y="9080"/>
                  </a:moveTo>
                  <a:lnTo>
                    <a:pt x="86931" y="8661"/>
                  </a:lnTo>
                  <a:lnTo>
                    <a:pt x="83299" y="8242"/>
                  </a:lnTo>
                  <a:lnTo>
                    <a:pt x="82410" y="13436"/>
                  </a:lnTo>
                  <a:lnTo>
                    <a:pt x="90119" y="14325"/>
                  </a:lnTo>
                  <a:lnTo>
                    <a:pt x="90563" y="9080"/>
                  </a:lnTo>
                  <a:close/>
                </a:path>
                <a:path w="1340485" h="547370">
                  <a:moveTo>
                    <a:pt x="111137" y="11849"/>
                  </a:moveTo>
                  <a:lnTo>
                    <a:pt x="107530" y="11290"/>
                  </a:lnTo>
                  <a:lnTo>
                    <a:pt x="103924" y="10731"/>
                  </a:lnTo>
                  <a:lnTo>
                    <a:pt x="102971" y="15900"/>
                  </a:lnTo>
                  <a:lnTo>
                    <a:pt x="110642" y="17094"/>
                  </a:lnTo>
                  <a:lnTo>
                    <a:pt x="111137" y="11849"/>
                  </a:lnTo>
                  <a:close/>
                </a:path>
                <a:path w="1340485" h="547370">
                  <a:moveTo>
                    <a:pt x="131660" y="15036"/>
                  </a:moveTo>
                  <a:lnTo>
                    <a:pt x="128054" y="14478"/>
                  </a:lnTo>
                  <a:lnTo>
                    <a:pt x="124447" y="13919"/>
                  </a:lnTo>
                  <a:lnTo>
                    <a:pt x="123431" y="19088"/>
                  </a:lnTo>
                  <a:lnTo>
                    <a:pt x="131102" y="20281"/>
                  </a:lnTo>
                  <a:lnTo>
                    <a:pt x="131660" y="15036"/>
                  </a:lnTo>
                  <a:close/>
                </a:path>
                <a:path w="1340485" h="547370">
                  <a:moveTo>
                    <a:pt x="152196" y="18237"/>
                  </a:moveTo>
                  <a:lnTo>
                    <a:pt x="148590" y="17678"/>
                  </a:lnTo>
                  <a:lnTo>
                    <a:pt x="144983" y="17119"/>
                  </a:lnTo>
                  <a:lnTo>
                    <a:pt x="143903" y="22275"/>
                  </a:lnTo>
                  <a:lnTo>
                    <a:pt x="151574" y="23469"/>
                  </a:lnTo>
                  <a:lnTo>
                    <a:pt x="152196" y="18237"/>
                  </a:lnTo>
                  <a:close/>
                </a:path>
                <a:path w="1340485" h="547370">
                  <a:moveTo>
                    <a:pt x="172694" y="21602"/>
                  </a:moveTo>
                  <a:lnTo>
                    <a:pt x="169100" y="20904"/>
                  </a:lnTo>
                  <a:lnTo>
                    <a:pt x="165493" y="20294"/>
                  </a:lnTo>
                  <a:lnTo>
                    <a:pt x="164363" y="25450"/>
                  </a:lnTo>
                  <a:lnTo>
                    <a:pt x="168186" y="26085"/>
                  </a:lnTo>
                  <a:lnTo>
                    <a:pt x="171996" y="26822"/>
                  </a:lnTo>
                  <a:lnTo>
                    <a:pt x="172694" y="21602"/>
                  </a:lnTo>
                  <a:close/>
                </a:path>
                <a:path w="1340485" h="547370">
                  <a:moveTo>
                    <a:pt x="193090" y="25552"/>
                  </a:moveTo>
                  <a:lnTo>
                    <a:pt x="189496" y="24853"/>
                  </a:lnTo>
                  <a:lnTo>
                    <a:pt x="185902" y="24155"/>
                  </a:lnTo>
                  <a:lnTo>
                    <a:pt x="184721" y="29286"/>
                  </a:lnTo>
                  <a:lnTo>
                    <a:pt x="192341" y="30772"/>
                  </a:lnTo>
                  <a:lnTo>
                    <a:pt x="193090" y="25552"/>
                  </a:lnTo>
                  <a:close/>
                </a:path>
                <a:path w="1340485" h="547370">
                  <a:moveTo>
                    <a:pt x="213487" y="29514"/>
                  </a:moveTo>
                  <a:lnTo>
                    <a:pt x="209892" y="28816"/>
                  </a:lnTo>
                  <a:lnTo>
                    <a:pt x="206298" y="28117"/>
                  </a:lnTo>
                  <a:lnTo>
                    <a:pt x="205066" y="33235"/>
                  </a:lnTo>
                  <a:lnTo>
                    <a:pt x="212674" y="34721"/>
                  </a:lnTo>
                  <a:lnTo>
                    <a:pt x="213487" y="29514"/>
                  </a:lnTo>
                  <a:close/>
                </a:path>
                <a:path w="1340485" h="547370">
                  <a:moveTo>
                    <a:pt x="233870" y="33477"/>
                  </a:moveTo>
                  <a:lnTo>
                    <a:pt x="230276" y="32778"/>
                  </a:lnTo>
                  <a:lnTo>
                    <a:pt x="226682" y="32080"/>
                  </a:lnTo>
                  <a:lnTo>
                    <a:pt x="225386" y="37185"/>
                  </a:lnTo>
                  <a:lnTo>
                    <a:pt x="233006" y="38671"/>
                  </a:lnTo>
                  <a:lnTo>
                    <a:pt x="233870" y="33477"/>
                  </a:lnTo>
                  <a:close/>
                </a:path>
                <a:path w="1340485" h="547370">
                  <a:moveTo>
                    <a:pt x="254114" y="38087"/>
                  </a:moveTo>
                  <a:lnTo>
                    <a:pt x="250558" y="37261"/>
                  </a:lnTo>
                  <a:lnTo>
                    <a:pt x="247002" y="36436"/>
                  </a:lnTo>
                  <a:lnTo>
                    <a:pt x="245643" y="41516"/>
                  </a:lnTo>
                  <a:lnTo>
                    <a:pt x="253199" y="43281"/>
                  </a:lnTo>
                  <a:lnTo>
                    <a:pt x="254114" y="38087"/>
                  </a:lnTo>
                  <a:close/>
                </a:path>
                <a:path w="1340485" h="547370">
                  <a:moveTo>
                    <a:pt x="274345" y="42786"/>
                  </a:moveTo>
                  <a:lnTo>
                    <a:pt x="270789" y="41960"/>
                  </a:lnTo>
                  <a:lnTo>
                    <a:pt x="267233" y="41135"/>
                  </a:lnTo>
                  <a:lnTo>
                    <a:pt x="265823" y="46215"/>
                  </a:lnTo>
                  <a:lnTo>
                    <a:pt x="273380" y="47967"/>
                  </a:lnTo>
                  <a:lnTo>
                    <a:pt x="274345" y="42786"/>
                  </a:lnTo>
                  <a:close/>
                </a:path>
                <a:path w="1340485" h="547370">
                  <a:moveTo>
                    <a:pt x="294576" y="47498"/>
                  </a:moveTo>
                  <a:lnTo>
                    <a:pt x="291020" y="46672"/>
                  </a:lnTo>
                  <a:lnTo>
                    <a:pt x="287464" y="45847"/>
                  </a:lnTo>
                  <a:lnTo>
                    <a:pt x="285991" y="50901"/>
                  </a:lnTo>
                  <a:lnTo>
                    <a:pt x="293560" y="52666"/>
                  </a:lnTo>
                  <a:lnTo>
                    <a:pt x="294576" y="47498"/>
                  </a:lnTo>
                  <a:close/>
                </a:path>
                <a:path w="1340485" h="547370">
                  <a:moveTo>
                    <a:pt x="314731" y="52514"/>
                  </a:moveTo>
                  <a:lnTo>
                    <a:pt x="311200" y="51562"/>
                  </a:lnTo>
                  <a:lnTo>
                    <a:pt x="307670" y="50609"/>
                  </a:lnTo>
                  <a:lnTo>
                    <a:pt x="306158" y="55651"/>
                  </a:lnTo>
                  <a:lnTo>
                    <a:pt x="313651" y="57670"/>
                  </a:lnTo>
                  <a:lnTo>
                    <a:pt x="314731" y="52514"/>
                  </a:lnTo>
                  <a:close/>
                </a:path>
                <a:path w="1340485" h="547370">
                  <a:moveTo>
                    <a:pt x="334784" y="57937"/>
                  </a:moveTo>
                  <a:lnTo>
                    <a:pt x="331254" y="56984"/>
                  </a:lnTo>
                  <a:lnTo>
                    <a:pt x="327723" y="56032"/>
                  </a:lnTo>
                  <a:lnTo>
                    <a:pt x="326161" y="61061"/>
                  </a:lnTo>
                  <a:lnTo>
                    <a:pt x="333654" y="63080"/>
                  </a:lnTo>
                  <a:lnTo>
                    <a:pt x="334784" y="57937"/>
                  </a:lnTo>
                  <a:close/>
                </a:path>
                <a:path w="1340485" h="547370">
                  <a:moveTo>
                    <a:pt x="354825" y="63347"/>
                  </a:moveTo>
                  <a:lnTo>
                    <a:pt x="351294" y="62395"/>
                  </a:lnTo>
                  <a:lnTo>
                    <a:pt x="347764" y="61442"/>
                  </a:lnTo>
                  <a:lnTo>
                    <a:pt x="346151" y="66459"/>
                  </a:lnTo>
                  <a:lnTo>
                    <a:pt x="353644" y="68478"/>
                  </a:lnTo>
                  <a:lnTo>
                    <a:pt x="354825" y="63347"/>
                  </a:lnTo>
                  <a:close/>
                </a:path>
                <a:path w="1340485" h="547370">
                  <a:moveTo>
                    <a:pt x="374878" y="68770"/>
                  </a:moveTo>
                  <a:lnTo>
                    <a:pt x="371348" y="67818"/>
                  </a:lnTo>
                  <a:lnTo>
                    <a:pt x="367817" y="66865"/>
                  </a:lnTo>
                  <a:lnTo>
                    <a:pt x="366153" y="71869"/>
                  </a:lnTo>
                  <a:lnTo>
                    <a:pt x="373646" y="73888"/>
                  </a:lnTo>
                  <a:lnTo>
                    <a:pt x="374878" y="68770"/>
                  </a:lnTo>
                  <a:close/>
                </a:path>
                <a:path w="1340485" h="547370">
                  <a:moveTo>
                    <a:pt x="394741" y="74815"/>
                  </a:moveTo>
                  <a:lnTo>
                    <a:pt x="391248" y="73736"/>
                  </a:lnTo>
                  <a:lnTo>
                    <a:pt x="387756" y="72669"/>
                  </a:lnTo>
                  <a:lnTo>
                    <a:pt x="386041" y="77647"/>
                  </a:lnTo>
                  <a:lnTo>
                    <a:pt x="393458" y="79921"/>
                  </a:lnTo>
                  <a:lnTo>
                    <a:pt x="394741" y="74815"/>
                  </a:lnTo>
                  <a:close/>
                </a:path>
                <a:path w="1340485" h="547370">
                  <a:moveTo>
                    <a:pt x="414604" y="80911"/>
                  </a:moveTo>
                  <a:lnTo>
                    <a:pt x="411111" y="79832"/>
                  </a:lnTo>
                  <a:lnTo>
                    <a:pt x="407619" y="78752"/>
                  </a:lnTo>
                  <a:lnTo>
                    <a:pt x="405866" y="83731"/>
                  </a:lnTo>
                  <a:lnTo>
                    <a:pt x="413283" y="86004"/>
                  </a:lnTo>
                  <a:lnTo>
                    <a:pt x="414604" y="80911"/>
                  </a:lnTo>
                  <a:close/>
                </a:path>
                <a:path w="1340485" h="547370">
                  <a:moveTo>
                    <a:pt x="434454" y="87007"/>
                  </a:moveTo>
                  <a:lnTo>
                    <a:pt x="430961" y="85928"/>
                  </a:lnTo>
                  <a:lnTo>
                    <a:pt x="427469" y="84848"/>
                  </a:lnTo>
                  <a:lnTo>
                    <a:pt x="425665" y="89801"/>
                  </a:lnTo>
                  <a:lnTo>
                    <a:pt x="433082" y="92087"/>
                  </a:lnTo>
                  <a:lnTo>
                    <a:pt x="434454" y="87007"/>
                  </a:lnTo>
                  <a:close/>
                </a:path>
                <a:path w="1340485" h="547370">
                  <a:moveTo>
                    <a:pt x="454253" y="93268"/>
                  </a:moveTo>
                  <a:lnTo>
                    <a:pt x="450799" y="92075"/>
                  </a:lnTo>
                  <a:lnTo>
                    <a:pt x="447332" y="90944"/>
                  </a:lnTo>
                  <a:lnTo>
                    <a:pt x="445477" y="95872"/>
                  </a:lnTo>
                  <a:lnTo>
                    <a:pt x="449160" y="97078"/>
                  </a:lnTo>
                  <a:lnTo>
                    <a:pt x="452843" y="98336"/>
                  </a:lnTo>
                  <a:lnTo>
                    <a:pt x="454253" y="93268"/>
                  </a:lnTo>
                  <a:close/>
                </a:path>
                <a:path w="1340485" h="547370">
                  <a:moveTo>
                    <a:pt x="473887" y="99999"/>
                  </a:moveTo>
                  <a:lnTo>
                    <a:pt x="470433" y="98818"/>
                  </a:lnTo>
                  <a:lnTo>
                    <a:pt x="466979" y="97637"/>
                  </a:lnTo>
                  <a:lnTo>
                    <a:pt x="465086" y="102552"/>
                  </a:lnTo>
                  <a:lnTo>
                    <a:pt x="472427" y="105067"/>
                  </a:lnTo>
                  <a:lnTo>
                    <a:pt x="473887" y="99999"/>
                  </a:lnTo>
                  <a:close/>
                </a:path>
                <a:path w="1340485" h="547370">
                  <a:moveTo>
                    <a:pt x="493522" y="106743"/>
                  </a:moveTo>
                  <a:lnTo>
                    <a:pt x="490067" y="105562"/>
                  </a:lnTo>
                  <a:lnTo>
                    <a:pt x="486613" y="104368"/>
                  </a:lnTo>
                  <a:lnTo>
                    <a:pt x="484682" y="109270"/>
                  </a:lnTo>
                  <a:lnTo>
                    <a:pt x="492023" y="111798"/>
                  </a:lnTo>
                  <a:lnTo>
                    <a:pt x="493522" y="106743"/>
                  </a:lnTo>
                  <a:close/>
                </a:path>
                <a:path w="1340485" h="547370">
                  <a:moveTo>
                    <a:pt x="513168" y="113499"/>
                  </a:moveTo>
                  <a:lnTo>
                    <a:pt x="509714" y="112318"/>
                  </a:lnTo>
                  <a:lnTo>
                    <a:pt x="506260" y="111125"/>
                  </a:lnTo>
                  <a:lnTo>
                    <a:pt x="504291" y="116014"/>
                  </a:lnTo>
                  <a:lnTo>
                    <a:pt x="511632" y="118541"/>
                  </a:lnTo>
                  <a:lnTo>
                    <a:pt x="513168" y="113499"/>
                  </a:lnTo>
                  <a:close/>
                </a:path>
                <a:path w="1340485" h="547370">
                  <a:moveTo>
                    <a:pt x="532701" y="120523"/>
                  </a:moveTo>
                  <a:lnTo>
                    <a:pt x="529285" y="119227"/>
                  </a:lnTo>
                  <a:lnTo>
                    <a:pt x="525868" y="117932"/>
                  </a:lnTo>
                  <a:lnTo>
                    <a:pt x="523862" y="122796"/>
                  </a:lnTo>
                  <a:lnTo>
                    <a:pt x="531114" y="125552"/>
                  </a:lnTo>
                  <a:lnTo>
                    <a:pt x="532701" y="120523"/>
                  </a:lnTo>
                  <a:close/>
                </a:path>
                <a:path w="1340485" h="547370">
                  <a:moveTo>
                    <a:pt x="552119" y="127876"/>
                  </a:moveTo>
                  <a:lnTo>
                    <a:pt x="548703" y="126580"/>
                  </a:lnTo>
                  <a:lnTo>
                    <a:pt x="545287" y="125285"/>
                  </a:lnTo>
                  <a:lnTo>
                    <a:pt x="543242" y="130136"/>
                  </a:lnTo>
                  <a:lnTo>
                    <a:pt x="550494" y="132892"/>
                  </a:lnTo>
                  <a:lnTo>
                    <a:pt x="552119" y="127876"/>
                  </a:lnTo>
                  <a:close/>
                </a:path>
                <a:path w="1340485" h="547370">
                  <a:moveTo>
                    <a:pt x="571538" y="135242"/>
                  </a:moveTo>
                  <a:lnTo>
                    <a:pt x="568121" y="133946"/>
                  </a:lnTo>
                  <a:lnTo>
                    <a:pt x="564705" y="132651"/>
                  </a:lnTo>
                  <a:lnTo>
                    <a:pt x="562622" y="137490"/>
                  </a:lnTo>
                  <a:lnTo>
                    <a:pt x="569874" y="140233"/>
                  </a:lnTo>
                  <a:lnTo>
                    <a:pt x="571538" y="135242"/>
                  </a:lnTo>
                  <a:close/>
                </a:path>
                <a:path w="1340485" h="547370">
                  <a:moveTo>
                    <a:pt x="590956" y="142595"/>
                  </a:moveTo>
                  <a:lnTo>
                    <a:pt x="587540" y="141300"/>
                  </a:lnTo>
                  <a:lnTo>
                    <a:pt x="584123" y="140004"/>
                  </a:lnTo>
                  <a:lnTo>
                    <a:pt x="582002" y="144830"/>
                  </a:lnTo>
                  <a:lnTo>
                    <a:pt x="589254" y="147574"/>
                  </a:lnTo>
                  <a:lnTo>
                    <a:pt x="590956" y="142595"/>
                  </a:lnTo>
                  <a:close/>
                </a:path>
                <a:path w="1340485" h="547370">
                  <a:moveTo>
                    <a:pt x="610247" y="150253"/>
                  </a:moveTo>
                  <a:lnTo>
                    <a:pt x="606869" y="148856"/>
                  </a:lnTo>
                  <a:lnTo>
                    <a:pt x="603491" y="147459"/>
                  </a:lnTo>
                  <a:lnTo>
                    <a:pt x="601332" y="152260"/>
                  </a:lnTo>
                  <a:lnTo>
                    <a:pt x="608507" y="155232"/>
                  </a:lnTo>
                  <a:lnTo>
                    <a:pt x="610247" y="150253"/>
                  </a:lnTo>
                  <a:close/>
                </a:path>
                <a:path w="1340485" h="547370">
                  <a:moveTo>
                    <a:pt x="629437" y="158191"/>
                  </a:moveTo>
                  <a:lnTo>
                    <a:pt x="626059" y="156794"/>
                  </a:lnTo>
                  <a:lnTo>
                    <a:pt x="622681" y="155397"/>
                  </a:lnTo>
                  <a:lnTo>
                    <a:pt x="620483" y="160185"/>
                  </a:lnTo>
                  <a:lnTo>
                    <a:pt x="627659" y="163156"/>
                  </a:lnTo>
                  <a:lnTo>
                    <a:pt x="629437" y="158191"/>
                  </a:lnTo>
                  <a:close/>
                </a:path>
                <a:path w="1340485" h="547370">
                  <a:moveTo>
                    <a:pt x="648627" y="166116"/>
                  </a:moveTo>
                  <a:lnTo>
                    <a:pt x="645248" y="164719"/>
                  </a:lnTo>
                  <a:lnTo>
                    <a:pt x="641870" y="163322"/>
                  </a:lnTo>
                  <a:lnTo>
                    <a:pt x="639635" y="168097"/>
                  </a:lnTo>
                  <a:lnTo>
                    <a:pt x="646811" y="171056"/>
                  </a:lnTo>
                  <a:lnTo>
                    <a:pt x="648627" y="166116"/>
                  </a:lnTo>
                  <a:close/>
                </a:path>
                <a:path w="1340485" h="547370">
                  <a:moveTo>
                    <a:pt x="667804" y="174053"/>
                  </a:moveTo>
                  <a:lnTo>
                    <a:pt x="664425" y="172656"/>
                  </a:lnTo>
                  <a:lnTo>
                    <a:pt x="661047" y="171259"/>
                  </a:lnTo>
                  <a:lnTo>
                    <a:pt x="658787" y="176022"/>
                  </a:lnTo>
                  <a:lnTo>
                    <a:pt x="665962" y="178981"/>
                  </a:lnTo>
                  <a:lnTo>
                    <a:pt x="667804" y="174053"/>
                  </a:lnTo>
                  <a:close/>
                </a:path>
                <a:path w="1340485" h="547370">
                  <a:moveTo>
                    <a:pt x="686904" y="182206"/>
                  </a:moveTo>
                  <a:lnTo>
                    <a:pt x="683564" y="180721"/>
                  </a:lnTo>
                  <a:lnTo>
                    <a:pt x="680224" y="179235"/>
                  </a:lnTo>
                  <a:lnTo>
                    <a:pt x="677926" y="183972"/>
                  </a:lnTo>
                  <a:lnTo>
                    <a:pt x="685025" y="187134"/>
                  </a:lnTo>
                  <a:lnTo>
                    <a:pt x="686904" y="182206"/>
                  </a:lnTo>
                  <a:close/>
                </a:path>
                <a:path w="1340485" h="547370">
                  <a:moveTo>
                    <a:pt x="705853" y="190677"/>
                  </a:moveTo>
                  <a:lnTo>
                    <a:pt x="702513" y="189191"/>
                  </a:lnTo>
                  <a:lnTo>
                    <a:pt x="699173" y="187706"/>
                  </a:lnTo>
                  <a:lnTo>
                    <a:pt x="696849" y="192417"/>
                  </a:lnTo>
                  <a:lnTo>
                    <a:pt x="703935" y="195592"/>
                  </a:lnTo>
                  <a:lnTo>
                    <a:pt x="705853" y="190677"/>
                  </a:lnTo>
                  <a:close/>
                </a:path>
                <a:path w="1340485" h="547370">
                  <a:moveTo>
                    <a:pt x="724801" y="199161"/>
                  </a:moveTo>
                  <a:lnTo>
                    <a:pt x="721461" y="197675"/>
                  </a:lnTo>
                  <a:lnTo>
                    <a:pt x="718121" y="196189"/>
                  </a:lnTo>
                  <a:lnTo>
                    <a:pt x="715772" y="200888"/>
                  </a:lnTo>
                  <a:lnTo>
                    <a:pt x="722858" y="204063"/>
                  </a:lnTo>
                  <a:lnTo>
                    <a:pt x="724801" y="199161"/>
                  </a:lnTo>
                  <a:close/>
                </a:path>
                <a:path w="1340485" h="547370">
                  <a:moveTo>
                    <a:pt x="743750" y="207632"/>
                  </a:moveTo>
                  <a:lnTo>
                    <a:pt x="740410" y="206146"/>
                  </a:lnTo>
                  <a:lnTo>
                    <a:pt x="737069" y="204660"/>
                  </a:lnTo>
                  <a:lnTo>
                    <a:pt x="734682" y="209346"/>
                  </a:lnTo>
                  <a:lnTo>
                    <a:pt x="741768" y="212521"/>
                  </a:lnTo>
                  <a:lnTo>
                    <a:pt x="743750" y="207632"/>
                  </a:lnTo>
                  <a:close/>
                </a:path>
                <a:path w="1340485" h="547370">
                  <a:moveTo>
                    <a:pt x="762673" y="216179"/>
                  </a:moveTo>
                  <a:lnTo>
                    <a:pt x="759371" y="214617"/>
                  </a:lnTo>
                  <a:lnTo>
                    <a:pt x="756031" y="213131"/>
                  </a:lnTo>
                  <a:lnTo>
                    <a:pt x="753618" y="217805"/>
                  </a:lnTo>
                  <a:lnTo>
                    <a:pt x="757161" y="219392"/>
                  </a:lnTo>
                  <a:lnTo>
                    <a:pt x="760666" y="221056"/>
                  </a:lnTo>
                  <a:lnTo>
                    <a:pt x="762673" y="216179"/>
                  </a:lnTo>
                  <a:close/>
                </a:path>
                <a:path w="1340485" h="547370">
                  <a:moveTo>
                    <a:pt x="781380" y="225158"/>
                  </a:moveTo>
                  <a:lnTo>
                    <a:pt x="778090" y="223583"/>
                  </a:lnTo>
                  <a:lnTo>
                    <a:pt x="774801" y="222008"/>
                  </a:lnTo>
                  <a:lnTo>
                    <a:pt x="772350" y="226669"/>
                  </a:lnTo>
                  <a:lnTo>
                    <a:pt x="779348" y="230022"/>
                  </a:lnTo>
                  <a:lnTo>
                    <a:pt x="781380" y="225158"/>
                  </a:lnTo>
                  <a:close/>
                </a:path>
                <a:path w="1340485" h="547370">
                  <a:moveTo>
                    <a:pt x="800087" y="234149"/>
                  </a:moveTo>
                  <a:lnTo>
                    <a:pt x="796798" y="232575"/>
                  </a:lnTo>
                  <a:lnTo>
                    <a:pt x="793508" y="231000"/>
                  </a:lnTo>
                  <a:lnTo>
                    <a:pt x="791032" y="235648"/>
                  </a:lnTo>
                  <a:lnTo>
                    <a:pt x="798029" y="239001"/>
                  </a:lnTo>
                  <a:lnTo>
                    <a:pt x="800087" y="234149"/>
                  </a:lnTo>
                  <a:close/>
                </a:path>
                <a:path w="1340485" h="547370">
                  <a:moveTo>
                    <a:pt x="818807" y="243128"/>
                  </a:moveTo>
                  <a:lnTo>
                    <a:pt x="815517" y="241554"/>
                  </a:lnTo>
                  <a:lnTo>
                    <a:pt x="812228" y="239979"/>
                  </a:lnTo>
                  <a:lnTo>
                    <a:pt x="809713" y="244614"/>
                  </a:lnTo>
                  <a:lnTo>
                    <a:pt x="816724" y="247967"/>
                  </a:lnTo>
                  <a:lnTo>
                    <a:pt x="818807" y="243128"/>
                  </a:lnTo>
                  <a:close/>
                </a:path>
                <a:path w="1340485" h="547370">
                  <a:moveTo>
                    <a:pt x="837526" y="252107"/>
                  </a:moveTo>
                  <a:lnTo>
                    <a:pt x="834237" y="250532"/>
                  </a:lnTo>
                  <a:lnTo>
                    <a:pt x="830948" y="248958"/>
                  </a:lnTo>
                  <a:lnTo>
                    <a:pt x="828408" y="253580"/>
                  </a:lnTo>
                  <a:lnTo>
                    <a:pt x="835418" y="256933"/>
                  </a:lnTo>
                  <a:lnTo>
                    <a:pt x="837526" y="252107"/>
                  </a:lnTo>
                  <a:close/>
                </a:path>
                <a:path w="1340485" h="547370">
                  <a:moveTo>
                    <a:pt x="856068" y="261429"/>
                  </a:moveTo>
                  <a:lnTo>
                    <a:pt x="852817" y="259765"/>
                  </a:lnTo>
                  <a:lnTo>
                    <a:pt x="849566" y="258102"/>
                  </a:lnTo>
                  <a:lnTo>
                    <a:pt x="847013" y="262712"/>
                  </a:lnTo>
                  <a:lnTo>
                    <a:pt x="853922" y="266242"/>
                  </a:lnTo>
                  <a:lnTo>
                    <a:pt x="856068" y="261429"/>
                  </a:lnTo>
                  <a:close/>
                </a:path>
                <a:path w="1340485" h="547370">
                  <a:moveTo>
                    <a:pt x="874547" y="270878"/>
                  </a:moveTo>
                  <a:lnTo>
                    <a:pt x="871296" y="269214"/>
                  </a:lnTo>
                  <a:lnTo>
                    <a:pt x="868045" y="267550"/>
                  </a:lnTo>
                  <a:lnTo>
                    <a:pt x="865466" y="272148"/>
                  </a:lnTo>
                  <a:lnTo>
                    <a:pt x="872375" y="275678"/>
                  </a:lnTo>
                  <a:lnTo>
                    <a:pt x="874547" y="270878"/>
                  </a:lnTo>
                  <a:close/>
                </a:path>
                <a:path w="1340485" h="547370">
                  <a:moveTo>
                    <a:pt x="893038" y="280327"/>
                  </a:moveTo>
                  <a:lnTo>
                    <a:pt x="889787" y="278663"/>
                  </a:lnTo>
                  <a:lnTo>
                    <a:pt x="886536" y="276999"/>
                  </a:lnTo>
                  <a:lnTo>
                    <a:pt x="883932" y="281584"/>
                  </a:lnTo>
                  <a:lnTo>
                    <a:pt x="890841" y="285115"/>
                  </a:lnTo>
                  <a:lnTo>
                    <a:pt x="893038" y="280327"/>
                  </a:lnTo>
                  <a:close/>
                </a:path>
                <a:path w="1340485" h="547370">
                  <a:moveTo>
                    <a:pt x="911517" y="289775"/>
                  </a:moveTo>
                  <a:lnTo>
                    <a:pt x="908265" y="288112"/>
                  </a:lnTo>
                  <a:lnTo>
                    <a:pt x="905014" y="286448"/>
                  </a:lnTo>
                  <a:lnTo>
                    <a:pt x="902385" y="291020"/>
                  </a:lnTo>
                  <a:lnTo>
                    <a:pt x="909294" y="294551"/>
                  </a:lnTo>
                  <a:lnTo>
                    <a:pt x="911517" y="289775"/>
                  </a:lnTo>
                  <a:close/>
                </a:path>
                <a:path w="1340485" h="547370">
                  <a:moveTo>
                    <a:pt x="929970" y="299262"/>
                  </a:moveTo>
                  <a:lnTo>
                    <a:pt x="926744" y="297561"/>
                  </a:lnTo>
                  <a:lnTo>
                    <a:pt x="923493" y="295897"/>
                  </a:lnTo>
                  <a:lnTo>
                    <a:pt x="920838" y="300456"/>
                  </a:lnTo>
                  <a:lnTo>
                    <a:pt x="924293" y="302221"/>
                  </a:lnTo>
                  <a:lnTo>
                    <a:pt x="927722" y="304025"/>
                  </a:lnTo>
                  <a:lnTo>
                    <a:pt x="929970" y="299262"/>
                  </a:lnTo>
                  <a:close/>
                </a:path>
                <a:path w="1340485" h="547370">
                  <a:moveTo>
                    <a:pt x="948220" y="309168"/>
                  </a:moveTo>
                  <a:lnTo>
                    <a:pt x="945007" y="307428"/>
                  </a:lnTo>
                  <a:lnTo>
                    <a:pt x="941793" y="305689"/>
                  </a:lnTo>
                  <a:lnTo>
                    <a:pt x="939114" y="310222"/>
                  </a:lnTo>
                  <a:lnTo>
                    <a:pt x="945946" y="313918"/>
                  </a:lnTo>
                  <a:lnTo>
                    <a:pt x="948220" y="309168"/>
                  </a:lnTo>
                  <a:close/>
                </a:path>
                <a:path w="1340485" h="547370">
                  <a:moveTo>
                    <a:pt x="966470" y="319049"/>
                  </a:moveTo>
                  <a:lnTo>
                    <a:pt x="963256" y="317309"/>
                  </a:lnTo>
                  <a:lnTo>
                    <a:pt x="960043" y="315569"/>
                  </a:lnTo>
                  <a:lnTo>
                    <a:pt x="957351" y="320090"/>
                  </a:lnTo>
                  <a:lnTo>
                    <a:pt x="964171" y="323786"/>
                  </a:lnTo>
                  <a:lnTo>
                    <a:pt x="966470" y="319049"/>
                  </a:lnTo>
                  <a:close/>
                </a:path>
                <a:path w="1340485" h="547370">
                  <a:moveTo>
                    <a:pt x="984719" y="328942"/>
                  </a:moveTo>
                  <a:lnTo>
                    <a:pt x="981506" y="327202"/>
                  </a:lnTo>
                  <a:lnTo>
                    <a:pt x="978293" y="325462"/>
                  </a:lnTo>
                  <a:lnTo>
                    <a:pt x="975575" y="329971"/>
                  </a:lnTo>
                  <a:lnTo>
                    <a:pt x="982408" y="333667"/>
                  </a:lnTo>
                  <a:lnTo>
                    <a:pt x="984719" y="328942"/>
                  </a:lnTo>
                  <a:close/>
                </a:path>
                <a:path w="1340485" h="547370">
                  <a:moveTo>
                    <a:pt x="1002969" y="338823"/>
                  </a:moveTo>
                  <a:lnTo>
                    <a:pt x="999756" y="337083"/>
                  </a:lnTo>
                  <a:lnTo>
                    <a:pt x="996543" y="335343"/>
                  </a:lnTo>
                  <a:lnTo>
                    <a:pt x="993800" y="339839"/>
                  </a:lnTo>
                  <a:lnTo>
                    <a:pt x="1000633" y="343547"/>
                  </a:lnTo>
                  <a:lnTo>
                    <a:pt x="1002969" y="338823"/>
                  </a:lnTo>
                  <a:close/>
                </a:path>
                <a:path w="1340485" h="547370">
                  <a:moveTo>
                    <a:pt x="1021143" y="348843"/>
                  </a:moveTo>
                  <a:lnTo>
                    <a:pt x="1017968" y="347027"/>
                  </a:lnTo>
                  <a:lnTo>
                    <a:pt x="1014793" y="345211"/>
                  </a:lnTo>
                  <a:lnTo>
                    <a:pt x="1012037" y="349694"/>
                  </a:lnTo>
                  <a:lnTo>
                    <a:pt x="1018781" y="353555"/>
                  </a:lnTo>
                  <a:lnTo>
                    <a:pt x="1021143" y="348843"/>
                  </a:lnTo>
                  <a:close/>
                </a:path>
                <a:path w="1340485" h="547370">
                  <a:moveTo>
                    <a:pt x="1039177" y="359143"/>
                  </a:moveTo>
                  <a:lnTo>
                    <a:pt x="1036002" y="357327"/>
                  </a:lnTo>
                  <a:lnTo>
                    <a:pt x="1032827" y="355511"/>
                  </a:lnTo>
                  <a:lnTo>
                    <a:pt x="1030046" y="359981"/>
                  </a:lnTo>
                  <a:lnTo>
                    <a:pt x="1036789" y="363842"/>
                  </a:lnTo>
                  <a:lnTo>
                    <a:pt x="1039177" y="359143"/>
                  </a:lnTo>
                  <a:close/>
                </a:path>
                <a:path w="1340485" h="547370">
                  <a:moveTo>
                    <a:pt x="1057198" y="369430"/>
                  </a:moveTo>
                  <a:lnTo>
                    <a:pt x="1054023" y="367614"/>
                  </a:lnTo>
                  <a:lnTo>
                    <a:pt x="1050848" y="365798"/>
                  </a:lnTo>
                  <a:lnTo>
                    <a:pt x="1048054" y="370268"/>
                  </a:lnTo>
                  <a:lnTo>
                    <a:pt x="1054798" y="374116"/>
                  </a:lnTo>
                  <a:lnTo>
                    <a:pt x="1057198" y="369430"/>
                  </a:lnTo>
                  <a:close/>
                </a:path>
                <a:path w="1340485" h="547370">
                  <a:moveTo>
                    <a:pt x="1075220" y="379717"/>
                  </a:moveTo>
                  <a:lnTo>
                    <a:pt x="1072045" y="377901"/>
                  </a:lnTo>
                  <a:lnTo>
                    <a:pt x="1068870" y="376085"/>
                  </a:lnTo>
                  <a:lnTo>
                    <a:pt x="1066050" y="380542"/>
                  </a:lnTo>
                  <a:lnTo>
                    <a:pt x="1072794" y="384390"/>
                  </a:lnTo>
                  <a:lnTo>
                    <a:pt x="1075220" y="379717"/>
                  </a:lnTo>
                  <a:close/>
                </a:path>
                <a:path w="1340485" h="547370">
                  <a:moveTo>
                    <a:pt x="1093241" y="390017"/>
                  </a:moveTo>
                  <a:lnTo>
                    <a:pt x="1090066" y="388200"/>
                  </a:lnTo>
                  <a:lnTo>
                    <a:pt x="1086891" y="386384"/>
                  </a:lnTo>
                  <a:lnTo>
                    <a:pt x="1084046" y="390829"/>
                  </a:lnTo>
                  <a:lnTo>
                    <a:pt x="1090803" y="394677"/>
                  </a:lnTo>
                  <a:lnTo>
                    <a:pt x="1093241" y="390017"/>
                  </a:lnTo>
                  <a:close/>
                </a:path>
                <a:path w="1340485" h="547370">
                  <a:moveTo>
                    <a:pt x="1111186" y="400418"/>
                  </a:moveTo>
                  <a:lnTo>
                    <a:pt x="1108049" y="398538"/>
                  </a:lnTo>
                  <a:lnTo>
                    <a:pt x="1104912" y="396659"/>
                  </a:lnTo>
                  <a:lnTo>
                    <a:pt x="1102055" y="401078"/>
                  </a:lnTo>
                  <a:lnTo>
                    <a:pt x="1108722" y="405079"/>
                  </a:lnTo>
                  <a:lnTo>
                    <a:pt x="1111186" y="400418"/>
                  </a:lnTo>
                  <a:close/>
                </a:path>
                <a:path w="1340485" h="547370">
                  <a:moveTo>
                    <a:pt x="1128991" y="411086"/>
                  </a:moveTo>
                  <a:lnTo>
                    <a:pt x="1125855" y="409206"/>
                  </a:lnTo>
                  <a:lnTo>
                    <a:pt x="1122718" y="407327"/>
                  </a:lnTo>
                  <a:lnTo>
                    <a:pt x="1119847" y="411734"/>
                  </a:lnTo>
                  <a:lnTo>
                    <a:pt x="1126502" y="415734"/>
                  </a:lnTo>
                  <a:lnTo>
                    <a:pt x="1128991" y="411086"/>
                  </a:lnTo>
                  <a:close/>
                </a:path>
                <a:path w="1340485" h="547370">
                  <a:moveTo>
                    <a:pt x="1146797" y="421754"/>
                  </a:moveTo>
                  <a:lnTo>
                    <a:pt x="1143660" y="419874"/>
                  </a:lnTo>
                  <a:lnTo>
                    <a:pt x="1140523" y="417995"/>
                  </a:lnTo>
                  <a:lnTo>
                    <a:pt x="1137627" y="422402"/>
                  </a:lnTo>
                  <a:lnTo>
                    <a:pt x="1144295" y="426389"/>
                  </a:lnTo>
                  <a:lnTo>
                    <a:pt x="1146797" y="421754"/>
                  </a:lnTo>
                  <a:close/>
                </a:path>
                <a:path w="1340485" h="547370">
                  <a:moveTo>
                    <a:pt x="1164602" y="432422"/>
                  </a:moveTo>
                  <a:lnTo>
                    <a:pt x="1161465" y="430542"/>
                  </a:lnTo>
                  <a:lnTo>
                    <a:pt x="1158328" y="428663"/>
                  </a:lnTo>
                  <a:lnTo>
                    <a:pt x="1155420" y="433057"/>
                  </a:lnTo>
                  <a:lnTo>
                    <a:pt x="1162088" y="437045"/>
                  </a:lnTo>
                  <a:lnTo>
                    <a:pt x="1164602" y="432422"/>
                  </a:lnTo>
                  <a:close/>
                </a:path>
                <a:path w="1340485" h="547370">
                  <a:moveTo>
                    <a:pt x="1182395" y="443090"/>
                  </a:moveTo>
                  <a:lnTo>
                    <a:pt x="1179258" y="441210"/>
                  </a:lnTo>
                  <a:lnTo>
                    <a:pt x="1176121" y="439331"/>
                  </a:lnTo>
                  <a:lnTo>
                    <a:pt x="1173200" y="443712"/>
                  </a:lnTo>
                  <a:lnTo>
                    <a:pt x="1179855" y="447700"/>
                  </a:lnTo>
                  <a:lnTo>
                    <a:pt x="1182395" y="443090"/>
                  </a:lnTo>
                  <a:close/>
                </a:path>
                <a:path w="1340485" h="547370">
                  <a:moveTo>
                    <a:pt x="1200175" y="453783"/>
                  </a:moveTo>
                  <a:lnTo>
                    <a:pt x="1197063" y="451878"/>
                  </a:lnTo>
                  <a:lnTo>
                    <a:pt x="1193927" y="449999"/>
                  </a:lnTo>
                  <a:lnTo>
                    <a:pt x="1190980" y="454367"/>
                  </a:lnTo>
                  <a:lnTo>
                    <a:pt x="1194320" y="456361"/>
                  </a:lnTo>
                  <a:lnTo>
                    <a:pt x="1197622" y="458393"/>
                  </a:lnTo>
                  <a:lnTo>
                    <a:pt x="1200175" y="453783"/>
                  </a:lnTo>
                  <a:close/>
                </a:path>
                <a:path w="1340485" h="547370">
                  <a:moveTo>
                    <a:pt x="1217764" y="464820"/>
                  </a:moveTo>
                  <a:lnTo>
                    <a:pt x="1214666" y="462876"/>
                  </a:lnTo>
                  <a:lnTo>
                    <a:pt x="1211567" y="460933"/>
                  </a:lnTo>
                  <a:lnTo>
                    <a:pt x="1208608" y="465289"/>
                  </a:lnTo>
                  <a:lnTo>
                    <a:pt x="1215186" y="469417"/>
                  </a:lnTo>
                  <a:lnTo>
                    <a:pt x="1217764" y="464820"/>
                  </a:lnTo>
                  <a:close/>
                </a:path>
                <a:path w="1340485" h="547370">
                  <a:moveTo>
                    <a:pt x="1235341" y="475830"/>
                  </a:moveTo>
                  <a:lnTo>
                    <a:pt x="1232242" y="473887"/>
                  </a:lnTo>
                  <a:lnTo>
                    <a:pt x="1229144" y="471957"/>
                  </a:lnTo>
                  <a:lnTo>
                    <a:pt x="1226172" y="476288"/>
                  </a:lnTo>
                  <a:lnTo>
                    <a:pt x="1232750" y="480415"/>
                  </a:lnTo>
                  <a:lnTo>
                    <a:pt x="1235341" y="475830"/>
                  </a:lnTo>
                  <a:close/>
                </a:path>
                <a:path w="1340485" h="547370">
                  <a:moveTo>
                    <a:pt x="1252931" y="486854"/>
                  </a:moveTo>
                  <a:lnTo>
                    <a:pt x="1249832" y="484911"/>
                  </a:lnTo>
                  <a:lnTo>
                    <a:pt x="1246733" y="482968"/>
                  </a:lnTo>
                  <a:lnTo>
                    <a:pt x="1243749" y="487311"/>
                  </a:lnTo>
                  <a:lnTo>
                    <a:pt x="1250327" y="491426"/>
                  </a:lnTo>
                  <a:lnTo>
                    <a:pt x="1252931" y="486854"/>
                  </a:lnTo>
                  <a:close/>
                </a:path>
                <a:path w="1340485" h="547370">
                  <a:moveTo>
                    <a:pt x="1270520" y="497865"/>
                  </a:moveTo>
                  <a:lnTo>
                    <a:pt x="1267421" y="495922"/>
                  </a:lnTo>
                  <a:lnTo>
                    <a:pt x="1264323" y="493979"/>
                  </a:lnTo>
                  <a:lnTo>
                    <a:pt x="1261313" y="498309"/>
                  </a:lnTo>
                  <a:lnTo>
                    <a:pt x="1267904" y="502437"/>
                  </a:lnTo>
                  <a:lnTo>
                    <a:pt x="1270520" y="497865"/>
                  </a:lnTo>
                  <a:close/>
                </a:path>
                <a:path w="1340485" h="547370">
                  <a:moveTo>
                    <a:pt x="1288110" y="508876"/>
                  </a:moveTo>
                  <a:lnTo>
                    <a:pt x="1285011" y="506933"/>
                  </a:lnTo>
                  <a:lnTo>
                    <a:pt x="1281912" y="504990"/>
                  </a:lnTo>
                  <a:lnTo>
                    <a:pt x="1278890" y="509308"/>
                  </a:lnTo>
                  <a:lnTo>
                    <a:pt x="1285481" y="513435"/>
                  </a:lnTo>
                  <a:lnTo>
                    <a:pt x="1288110" y="508876"/>
                  </a:lnTo>
                  <a:close/>
                </a:path>
                <a:path w="1340485" h="547370">
                  <a:moveTo>
                    <a:pt x="1305547" y="520115"/>
                  </a:moveTo>
                  <a:lnTo>
                    <a:pt x="1302486" y="518121"/>
                  </a:lnTo>
                  <a:lnTo>
                    <a:pt x="1299425" y="516128"/>
                  </a:lnTo>
                  <a:lnTo>
                    <a:pt x="1296390" y="520433"/>
                  </a:lnTo>
                  <a:lnTo>
                    <a:pt x="1302893" y="524675"/>
                  </a:lnTo>
                  <a:lnTo>
                    <a:pt x="1305547" y="520115"/>
                  </a:lnTo>
                  <a:close/>
                </a:path>
                <a:path w="1340485" h="547370">
                  <a:moveTo>
                    <a:pt x="1322933" y="531456"/>
                  </a:moveTo>
                  <a:lnTo>
                    <a:pt x="1319872" y="529463"/>
                  </a:lnTo>
                  <a:lnTo>
                    <a:pt x="1316812" y="527469"/>
                  </a:lnTo>
                  <a:lnTo>
                    <a:pt x="1313764" y="531761"/>
                  </a:lnTo>
                  <a:lnTo>
                    <a:pt x="1320266" y="536003"/>
                  </a:lnTo>
                  <a:lnTo>
                    <a:pt x="1322933" y="531456"/>
                  </a:lnTo>
                  <a:close/>
                </a:path>
                <a:path w="1340485" h="547370">
                  <a:moveTo>
                    <a:pt x="1340307" y="542798"/>
                  </a:moveTo>
                  <a:lnTo>
                    <a:pt x="1337246" y="540804"/>
                  </a:lnTo>
                  <a:lnTo>
                    <a:pt x="1334185" y="538810"/>
                  </a:lnTo>
                  <a:lnTo>
                    <a:pt x="1331125" y="543090"/>
                  </a:lnTo>
                  <a:lnTo>
                    <a:pt x="1337627" y="547331"/>
                  </a:lnTo>
                  <a:lnTo>
                    <a:pt x="1340307" y="54279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799452" y="3671544"/>
              <a:ext cx="4751705" cy="248920"/>
            </a:xfrm>
            <a:custGeom>
              <a:avLst/>
              <a:gdLst/>
              <a:ahLst/>
              <a:cxnLst/>
              <a:rect l="l" t="t" r="r" b="b"/>
              <a:pathLst>
                <a:path w="4751705" h="248920">
                  <a:moveTo>
                    <a:pt x="7747" y="248221"/>
                  </a:moveTo>
                  <a:lnTo>
                    <a:pt x="7315" y="242976"/>
                  </a:lnTo>
                  <a:lnTo>
                    <a:pt x="3683" y="243141"/>
                  </a:lnTo>
                  <a:lnTo>
                    <a:pt x="50" y="243306"/>
                  </a:lnTo>
                  <a:lnTo>
                    <a:pt x="0" y="248577"/>
                  </a:lnTo>
                  <a:lnTo>
                    <a:pt x="7747" y="248221"/>
                  </a:lnTo>
                  <a:close/>
                </a:path>
                <a:path w="4751705" h="248920">
                  <a:moveTo>
                    <a:pt x="4494034" y="3987"/>
                  </a:moveTo>
                  <a:lnTo>
                    <a:pt x="4490974" y="1993"/>
                  </a:lnTo>
                  <a:lnTo>
                    <a:pt x="4487913" y="0"/>
                  </a:lnTo>
                  <a:lnTo>
                    <a:pt x="4484852" y="4279"/>
                  </a:lnTo>
                  <a:lnTo>
                    <a:pt x="4491355" y="8521"/>
                  </a:lnTo>
                  <a:lnTo>
                    <a:pt x="4494034" y="3987"/>
                  </a:lnTo>
                  <a:close/>
                </a:path>
                <a:path w="4751705" h="248920">
                  <a:moveTo>
                    <a:pt x="4511421" y="15316"/>
                  </a:moveTo>
                  <a:lnTo>
                    <a:pt x="4508360" y="13322"/>
                  </a:lnTo>
                  <a:lnTo>
                    <a:pt x="4505299" y="11328"/>
                  </a:lnTo>
                  <a:lnTo>
                    <a:pt x="4502226" y="15608"/>
                  </a:lnTo>
                  <a:lnTo>
                    <a:pt x="4508728" y="19850"/>
                  </a:lnTo>
                  <a:lnTo>
                    <a:pt x="4511421" y="15316"/>
                  </a:lnTo>
                  <a:close/>
                </a:path>
                <a:path w="4751705" h="248920">
                  <a:moveTo>
                    <a:pt x="4528794" y="26657"/>
                  </a:moveTo>
                  <a:lnTo>
                    <a:pt x="4525734" y="24663"/>
                  </a:lnTo>
                  <a:lnTo>
                    <a:pt x="4522673" y="22669"/>
                  </a:lnTo>
                  <a:lnTo>
                    <a:pt x="4519587" y="26936"/>
                  </a:lnTo>
                  <a:lnTo>
                    <a:pt x="4526089" y="31178"/>
                  </a:lnTo>
                  <a:lnTo>
                    <a:pt x="4528794" y="26657"/>
                  </a:lnTo>
                  <a:close/>
                </a:path>
                <a:path w="4751705" h="248920">
                  <a:moveTo>
                    <a:pt x="4546181" y="37998"/>
                  </a:moveTo>
                  <a:lnTo>
                    <a:pt x="4543120" y="36004"/>
                  </a:lnTo>
                  <a:lnTo>
                    <a:pt x="4540059" y="34010"/>
                  </a:lnTo>
                  <a:lnTo>
                    <a:pt x="4536960" y="38265"/>
                  </a:lnTo>
                  <a:lnTo>
                    <a:pt x="4543463" y="42506"/>
                  </a:lnTo>
                  <a:lnTo>
                    <a:pt x="4546181" y="37998"/>
                  </a:lnTo>
                  <a:close/>
                </a:path>
                <a:path w="4751705" h="248920">
                  <a:moveTo>
                    <a:pt x="4563351" y="49644"/>
                  </a:moveTo>
                  <a:lnTo>
                    <a:pt x="4560328" y="47599"/>
                  </a:lnTo>
                  <a:lnTo>
                    <a:pt x="4557306" y="45554"/>
                  </a:lnTo>
                  <a:lnTo>
                    <a:pt x="4554182" y="49796"/>
                  </a:lnTo>
                  <a:lnTo>
                    <a:pt x="4560621" y="54152"/>
                  </a:lnTo>
                  <a:lnTo>
                    <a:pt x="4563351" y="49644"/>
                  </a:lnTo>
                  <a:close/>
                </a:path>
                <a:path w="4751705" h="248920">
                  <a:moveTo>
                    <a:pt x="4580521" y="61290"/>
                  </a:moveTo>
                  <a:lnTo>
                    <a:pt x="4577499" y="59245"/>
                  </a:lnTo>
                  <a:lnTo>
                    <a:pt x="4574476" y="57200"/>
                  </a:lnTo>
                  <a:lnTo>
                    <a:pt x="4571339" y="61429"/>
                  </a:lnTo>
                  <a:lnTo>
                    <a:pt x="4577778" y="65786"/>
                  </a:lnTo>
                  <a:lnTo>
                    <a:pt x="4580521" y="61290"/>
                  </a:lnTo>
                  <a:close/>
                </a:path>
                <a:path w="4751705" h="248920">
                  <a:moveTo>
                    <a:pt x="4597705" y="72923"/>
                  </a:moveTo>
                  <a:lnTo>
                    <a:pt x="4594682" y="70878"/>
                  </a:lnTo>
                  <a:lnTo>
                    <a:pt x="4591659" y="68834"/>
                  </a:lnTo>
                  <a:lnTo>
                    <a:pt x="4588510" y="73063"/>
                  </a:lnTo>
                  <a:lnTo>
                    <a:pt x="4594949" y="77419"/>
                  </a:lnTo>
                  <a:lnTo>
                    <a:pt x="4597705" y="72923"/>
                  </a:lnTo>
                  <a:close/>
                </a:path>
                <a:path w="4751705" h="248920">
                  <a:moveTo>
                    <a:pt x="4614888" y="84556"/>
                  </a:moveTo>
                  <a:lnTo>
                    <a:pt x="4611865" y="82511"/>
                  </a:lnTo>
                  <a:lnTo>
                    <a:pt x="4608842" y="80467"/>
                  </a:lnTo>
                  <a:lnTo>
                    <a:pt x="4605680" y="84683"/>
                  </a:lnTo>
                  <a:lnTo>
                    <a:pt x="4612119" y="89039"/>
                  </a:lnTo>
                  <a:lnTo>
                    <a:pt x="4614888" y="84556"/>
                  </a:lnTo>
                  <a:close/>
                </a:path>
                <a:path w="4751705" h="248920">
                  <a:moveTo>
                    <a:pt x="4632071" y="96189"/>
                  </a:moveTo>
                  <a:lnTo>
                    <a:pt x="4629048" y="94145"/>
                  </a:lnTo>
                  <a:lnTo>
                    <a:pt x="4626026" y="92100"/>
                  </a:lnTo>
                  <a:lnTo>
                    <a:pt x="4622863" y="96304"/>
                  </a:lnTo>
                  <a:lnTo>
                    <a:pt x="4629289" y="100660"/>
                  </a:lnTo>
                  <a:lnTo>
                    <a:pt x="4632071" y="96189"/>
                  </a:lnTo>
                  <a:close/>
                </a:path>
                <a:path w="4751705" h="248920">
                  <a:moveTo>
                    <a:pt x="4649216" y="107873"/>
                  </a:moveTo>
                  <a:lnTo>
                    <a:pt x="4646219" y="105778"/>
                  </a:lnTo>
                  <a:lnTo>
                    <a:pt x="4643196" y="103733"/>
                  </a:lnTo>
                  <a:lnTo>
                    <a:pt x="4640021" y="107937"/>
                  </a:lnTo>
                  <a:lnTo>
                    <a:pt x="4643234" y="110109"/>
                  </a:lnTo>
                  <a:lnTo>
                    <a:pt x="4646409" y="112331"/>
                  </a:lnTo>
                  <a:lnTo>
                    <a:pt x="4649216" y="107873"/>
                  </a:lnTo>
                  <a:close/>
                </a:path>
                <a:path w="4751705" h="248920">
                  <a:moveTo>
                    <a:pt x="4666196" y="119786"/>
                  </a:moveTo>
                  <a:lnTo>
                    <a:pt x="4663211" y="117690"/>
                  </a:lnTo>
                  <a:lnTo>
                    <a:pt x="4660227" y="115595"/>
                  </a:lnTo>
                  <a:lnTo>
                    <a:pt x="4657026" y="119786"/>
                  </a:lnTo>
                  <a:lnTo>
                    <a:pt x="4663389" y="124244"/>
                  </a:lnTo>
                  <a:lnTo>
                    <a:pt x="4666196" y="119786"/>
                  </a:lnTo>
                  <a:close/>
                </a:path>
                <a:path w="4751705" h="248920">
                  <a:moveTo>
                    <a:pt x="4683188" y="131699"/>
                  </a:moveTo>
                  <a:lnTo>
                    <a:pt x="4680204" y="129603"/>
                  </a:lnTo>
                  <a:lnTo>
                    <a:pt x="4677219" y="127508"/>
                  </a:lnTo>
                  <a:lnTo>
                    <a:pt x="4674019" y="131686"/>
                  </a:lnTo>
                  <a:lnTo>
                    <a:pt x="4680382" y="136156"/>
                  </a:lnTo>
                  <a:lnTo>
                    <a:pt x="4683188" y="131699"/>
                  </a:lnTo>
                  <a:close/>
                </a:path>
                <a:path w="4751705" h="248920">
                  <a:moveTo>
                    <a:pt x="4700181" y="143611"/>
                  </a:moveTo>
                  <a:lnTo>
                    <a:pt x="4697196" y="141516"/>
                  </a:lnTo>
                  <a:lnTo>
                    <a:pt x="4694212" y="139420"/>
                  </a:lnTo>
                  <a:lnTo>
                    <a:pt x="4690999" y="143598"/>
                  </a:lnTo>
                  <a:lnTo>
                    <a:pt x="4697361" y="148056"/>
                  </a:lnTo>
                  <a:lnTo>
                    <a:pt x="4700181" y="143611"/>
                  </a:lnTo>
                  <a:close/>
                </a:path>
                <a:path w="4751705" h="248920">
                  <a:moveTo>
                    <a:pt x="4717173" y="155524"/>
                  </a:moveTo>
                  <a:lnTo>
                    <a:pt x="4714189" y="153428"/>
                  </a:lnTo>
                  <a:lnTo>
                    <a:pt x="4711204" y="151333"/>
                  </a:lnTo>
                  <a:lnTo>
                    <a:pt x="4707979" y="155498"/>
                  </a:lnTo>
                  <a:lnTo>
                    <a:pt x="4714341" y="159956"/>
                  </a:lnTo>
                  <a:lnTo>
                    <a:pt x="4717173" y="155524"/>
                  </a:lnTo>
                  <a:close/>
                </a:path>
                <a:path w="4751705" h="248920">
                  <a:moveTo>
                    <a:pt x="4734153" y="167436"/>
                  </a:moveTo>
                  <a:lnTo>
                    <a:pt x="4731169" y="165341"/>
                  </a:lnTo>
                  <a:lnTo>
                    <a:pt x="4728184" y="163245"/>
                  </a:lnTo>
                  <a:lnTo>
                    <a:pt x="4724946" y="167411"/>
                  </a:lnTo>
                  <a:lnTo>
                    <a:pt x="4731309" y="171869"/>
                  </a:lnTo>
                  <a:lnTo>
                    <a:pt x="4734153" y="167436"/>
                  </a:lnTo>
                  <a:close/>
                </a:path>
                <a:path w="4751705" h="248920">
                  <a:moveTo>
                    <a:pt x="4751146" y="179349"/>
                  </a:moveTo>
                  <a:lnTo>
                    <a:pt x="4748161" y="177253"/>
                  </a:lnTo>
                  <a:lnTo>
                    <a:pt x="4745177" y="175158"/>
                  </a:lnTo>
                  <a:lnTo>
                    <a:pt x="4741926" y="179311"/>
                  </a:lnTo>
                  <a:lnTo>
                    <a:pt x="4748288" y="183769"/>
                  </a:lnTo>
                  <a:lnTo>
                    <a:pt x="4751146" y="17934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820146" y="3911000"/>
              <a:ext cx="194310" cy="0"/>
            </a:xfrm>
            <a:custGeom>
              <a:avLst/>
              <a:gdLst/>
              <a:ahLst/>
              <a:cxnLst/>
              <a:rect l="l" t="t" r="r" b="b"/>
              <a:pathLst>
                <a:path w="194309" h="0">
                  <a:moveTo>
                    <a:pt x="0" y="0"/>
                  </a:moveTo>
                  <a:lnTo>
                    <a:pt x="193715" y="0"/>
                  </a:lnTo>
                </a:path>
              </a:pathLst>
            </a:custGeom>
            <a:ln w="1632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026579" y="3566147"/>
              <a:ext cx="1412240" cy="340995"/>
            </a:xfrm>
            <a:custGeom>
              <a:avLst/>
              <a:gdLst/>
              <a:ahLst/>
              <a:cxnLst/>
              <a:rect l="l" t="t" r="r" b="b"/>
              <a:pathLst>
                <a:path w="1412239" h="340995">
                  <a:moveTo>
                    <a:pt x="7912" y="340144"/>
                  </a:moveTo>
                  <a:lnTo>
                    <a:pt x="7239" y="334924"/>
                  </a:lnTo>
                  <a:lnTo>
                    <a:pt x="3619" y="335241"/>
                  </a:lnTo>
                  <a:lnTo>
                    <a:pt x="0" y="335559"/>
                  </a:lnTo>
                  <a:lnTo>
                    <a:pt x="177" y="340829"/>
                  </a:lnTo>
                  <a:lnTo>
                    <a:pt x="7912" y="340144"/>
                  </a:lnTo>
                  <a:close/>
                </a:path>
                <a:path w="1412239" h="340995">
                  <a:moveTo>
                    <a:pt x="28524" y="338340"/>
                  </a:moveTo>
                  <a:lnTo>
                    <a:pt x="27838" y="333121"/>
                  </a:lnTo>
                  <a:lnTo>
                    <a:pt x="24218" y="333438"/>
                  </a:lnTo>
                  <a:lnTo>
                    <a:pt x="20599" y="333756"/>
                  </a:lnTo>
                  <a:lnTo>
                    <a:pt x="20802" y="339026"/>
                  </a:lnTo>
                  <a:lnTo>
                    <a:pt x="28524" y="338340"/>
                  </a:lnTo>
                  <a:close/>
                </a:path>
                <a:path w="1412239" h="340995">
                  <a:moveTo>
                    <a:pt x="49149" y="336524"/>
                  </a:moveTo>
                  <a:lnTo>
                    <a:pt x="48437" y="331304"/>
                  </a:lnTo>
                  <a:lnTo>
                    <a:pt x="44818" y="331622"/>
                  </a:lnTo>
                  <a:lnTo>
                    <a:pt x="41198" y="331939"/>
                  </a:lnTo>
                  <a:lnTo>
                    <a:pt x="41414" y="337197"/>
                  </a:lnTo>
                  <a:lnTo>
                    <a:pt x="49149" y="336524"/>
                  </a:lnTo>
                  <a:close/>
                </a:path>
                <a:path w="1412239" h="340995">
                  <a:moveTo>
                    <a:pt x="69773" y="334708"/>
                  </a:moveTo>
                  <a:lnTo>
                    <a:pt x="69037" y="329488"/>
                  </a:lnTo>
                  <a:lnTo>
                    <a:pt x="65417" y="329806"/>
                  </a:lnTo>
                  <a:lnTo>
                    <a:pt x="61798" y="330123"/>
                  </a:lnTo>
                  <a:lnTo>
                    <a:pt x="62039" y="335381"/>
                  </a:lnTo>
                  <a:lnTo>
                    <a:pt x="69773" y="334708"/>
                  </a:lnTo>
                  <a:close/>
                </a:path>
                <a:path w="1412239" h="340995">
                  <a:moveTo>
                    <a:pt x="90373" y="332905"/>
                  </a:moveTo>
                  <a:lnTo>
                    <a:pt x="89623" y="327685"/>
                  </a:lnTo>
                  <a:lnTo>
                    <a:pt x="86004" y="328002"/>
                  </a:lnTo>
                  <a:lnTo>
                    <a:pt x="82384" y="328320"/>
                  </a:lnTo>
                  <a:lnTo>
                    <a:pt x="82651" y="333578"/>
                  </a:lnTo>
                  <a:lnTo>
                    <a:pt x="90373" y="332905"/>
                  </a:lnTo>
                  <a:close/>
                </a:path>
                <a:path w="1412239" h="340995">
                  <a:moveTo>
                    <a:pt x="110972" y="330682"/>
                  </a:moveTo>
                  <a:lnTo>
                    <a:pt x="110197" y="325475"/>
                  </a:lnTo>
                  <a:lnTo>
                    <a:pt x="106578" y="325869"/>
                  </a:lnTo>
                  <a:lnTo>
                    <a:pt x="102958" y="326263"/>
                  </a:lnTo>
                  <a:lnTo>
                    <a:pt x="103251" y="331520"/>
                  </a:lnTo>
                  <a:lnTo>
                    <a:pt x="110972" y="330682"/>
                  </a:lnTo>
                  <a:close/>
                </a:path>
                <a:path w="1412239" h="340995">
                  <a:moveTo>
                    <a:pt x="131533" y="328447"/>
                  </a:moveTo>
                  <a:lnTo>
                    <a:pt x="130746" y="323240"/>
                  </a:lnTo>
                  <a:lnTo>
                    <a:pt x="127127" y="323634"/>
                  </a:lnTo>
                  <a:lnTo>
                    <a:pt x="123507" y="324027"/>
                  </a:lnTo>
                  <a:lnTo>
                    <a:pt x="123825" y="329285"/>
                  </a:lnTo>
                  <a:lnTo>
                    <a:pt x="131533" y="328447"/>
                  </a:lnTo>
                  <a:close/>
                </a:path>
                <a:path w="1412239" h="340995">
                  <a:moveTo>
                    <a:pt x="152120" y="326199"/>
                  </a:moveTo>
                  <a:lnTo>
                    <a:pt x="151307" y="320992"/>
                  </a:lnTo>
                  <a:lnTo>
                    <a:pt x="147688" y="321386"/>
                  </a:lnTo>
                  <a:lnTo>
                    <a:pt x="144068" y="321779"/>
                  </a:lnTo>
                  <a:lnTo>
                    <a:pt x="144411" y="327037"/>
                  </a:lnTo>
                  <a:lnTo>
                    <a:pt x="152120" y="326199"/>
                  </a:lnTo>
                  <a:close/>
                </a:path>
                <a:path w="1412239" h="340995">
                  <a:moveTo>
                    <a:pt x="172707" y="323964"/>
                  </a:moveTo>
                  <a:lnTo>
                    <a:pt x="171869" y="318757"/>
                  </a:lnTo>
                  <a:lnTo>
                    <a:pt x="168249" y="319151"/>
                  </a:lnTo>
                  <a:lnTo>
                    <a:pt x="164630" y="319544"/>
                  </a:lnTo>
                  <a:lnTo>
                    <a:pt x="164998" y="324802"/>
                  </a:lnTo>
                  <a:lnTo>
                    <a:pt x="172707" y="323964"/>
                  </a:lnTo>
                  <a:close/>
                </a:path>
                <a:path w="1412239" h="340995">
                  <a:moveTo>
                    <a:pt x="193281" y="321716"/>
                  </a:moveTo>
                  <a:lnTo>
                    <a:pt x="192417" y="316522"/>
                  </a:lnTo>
                  <a:lnTo>
                    <a:pt x="188798" y="316915"/>
                  </a:lnTo>
                  <a:lnTo>
                    <a:pt x="185178" y="317309"/>
                  </a:lnTo>
                  <a:lnTo>
                    <a:pt x="185559" y="322567"/>
                  </a:lnTo>
                  <a:lnTo>
                    <a:pt x="193281" y="321716"/>
                  </a:lnTo>
                  <a:close/>
                </a:path>
                <a:path w="1412239" h="340995">
                  <a:moveTo>
                    <a:pt x="213804" y="319024"/>
                  </a:moveTo>
                  <a:lnTo>
                    <a:pt x="212915" y="313829"/>
                  </a:lnTo>
                  <a:lnTo>
                    <a:pt x="209308" y="314299"/>
                  </a:lnTo>
                  <a:lnTo>
                    <a:pt x="205701" y="314769"/>
                  </a:lnTo>
                  <a:lnTo>
                    <a:pt x="206108" y="320027"/>
                  </a:lnTo>
                  <a:lnTo>
                    <a:pt x="213804" y="319024"/>
                  </a:lnTo>
                  <a:close/>
                </a:path>
                <a:path w="1412239" h="340995">
                  <a:moveTo>
                    <a:pt x="234340" y="316344"/>
                  </a:moveTo>
                  <a:lnTo>
                    <a:pt x="233426" y="311150"/>
                  </a:lnTo>
                  <a:lnTo>
                    <a:pt x="229819" y="311619"/>
                  </a:lnTo>
                  <a:lnTo>
                    <a:pt x="226212" y="312089"/>
                  </a:lnTo>
                  <a:lnTo>
                    <a:pt x="226644" y="317334"/>
                  </a:lnTo>
                  <a:lnTo>
                    <a:pt x="234340" y="316344"/>
                  </a:lnTo>
                  <a:close/>
                </a:path>
                <a:path w="1412239" h="340995">
                  <a:moveTo>
                    <a:pt x="254850" y="313664"/>
                  </a:moveTo>
                  <a:lnTo>
                    <a:pt x="253923" y="308483"/>
                  </a:lnTo>
                  <a:lnTo>
                    <a:pt x="250317" y="308952"/>
                  </a:lnTo>
                  <a:lnTo>
                    <a:pt x="246710" y="309422"/>
                  </a:lnTo>
                  <a:lnTo>
                    <a:pt x="247167" y="314667"/>
                  </a:lnTo>
                  <a:lnTo>
                    <a:pt x="254850" y="313664"/>
                  </a:lnTo>
                  <a:close/>
                </a:path>
                <a:path w="1412239" h="340995">
                  <a:moveTo>
                    <a:pt x="275386" y="310997"/>
                  </a:moveTo>
                  <a:lnTo>
                    <a:pt x="274434" y="305816"/>
                  </a:lnTo>
                  <a:lnTo>
                    <a:pt x="270827" y="306285"/>
                  </a:lnTo>
                  <a:lnTo>
                    <a:pt x="267220" y="306755"/>
                  </a:lnTo>
                  <a:lnTo>
                    <a:pt x="267690" y="312000"/>
                  </a:lnTo>
                  <a:lnTo>
                    <a:pt x="275386" y="310997"/>
                  </a:lnTo>
                  <a:close/>
                </a:path>
                <a:path w="1412239" h="340995">
                  <a:moveTo>
                    <a:pt x="295884" y="308190"/>
                  </a:moveTo>
                  <a:lnTo>
                    <a:pt x="294906" y="303009"/>
                  </a:lnTo>
                  <a:lnTo>
                    <a:pt x="291312" y="303555"/>
                  </a:lnTo>
                  <a:lnTo>
                    <a:pt x="287718" y="304101"/>
                  </a:lnTo>
                  <a:lnTo>
                    <a:pt x="288213" y="309346"/>
                  </a:lnTo>
                  <a:lnTo>
                    <a:pt x="295884" y="308190"/>
                  </a:lnTo>
                  <a:close/>
                </a:path>
                <a:path w="1412239" h="340995">
                  <a:moveTo>
                    <a:pt x="316357" y="305079"/>
                  </a:moveTo>
                  <a:lnTo>
                    <a:pt x="315353" y="299910"/>
                  </a:lnTo>
                  <a:lnTo>
                    <a:pt x="311759" y="300456"/>
                  </a:lnTo>
                  <a:lnTo>
                    <a:pt x="308165" y="301002"/>
                  </a:lnTo>
                  <a:lnTo>
                    <a:pt x="308686" y="306247"/>
                  </a:lnTo>
                  <a:lnTo>
                    <a:pt x="316357" y="305079"/>
                  </a:lnTo>
                  <a:close/>
                </a:path>
                <a:path w="1412239" h="340995">
                  <a:moveTo>
                    <a:pt x="336829" y="301980"/>
                  </a:moveTo>
                  <a:lnTo>
                    <a:pt x="335800" y="296811"/>
                  </a:lnTo>
                  <a:lnTo>
                    <a:pt x="332206" y="297357"/>
                  </a:lnTo>
                  <a:lnTo>
                    <a:pt x="328612" y="297903"/>
                  </a:lnTo>
                  <a:lnTo>
                    <a:pt x="329158" y="303136"/>
                  </a:lnTo>
                  <a:lnTo>
                    <a:pt x="336829" y="301980"/>
                  </a:lnTo>
                  <a:close/>
                </a:path>
                <a:path w="1412239" h="340995">
                  <a:moveTo>
                    <a:pt x="357301" y="298894"/>
                  </a:moveTo>
                  <a:lnTo>
                    <a:pt x="356247" y="293725"/>
                  </a:lnTo>
                  <a:lnTo>
                    <a:pt x="352653" y="294271"/>
                  </a:lnTo>
                  <a:lnTo>
                    <a:pt x="349059" y="294817"/>
                  </a:lnTo>
                  <a:lnTo>
                    <a:pt x="349631" y="300050"/>
                  </a:lnTo>
                  <a:lnTo>
                    <a:pt x="357301" y="298894"/>
                  </a:lnTo>
                  <a:close/>
                </a:path>
                <a:path w="1412239" h="340995">
                  <a:moveTo>
                    <a:pt x="377761" y="295783"/>
                  </a:moveTo>
                  <a:lnTo>
                    <a:pt x="376694" y="290626"/>
                  </a:lnTo>
                  <a:lnTo>
                    <a:pt x="373100" y="291172"/>
                  </a:lnTo>
                  <a:lnTo>
                    <a:pt x="369506" y="291719"/>
                  </a:lnTo>
                  <a:lnTo>
                    <a:pt x="370090" y="296951"/>
                  </a:lnTo>
                  <a:lnTo>
                    <a:pt x="377761" y="295783"/>
                  </a:lnTo>
                  <a:close/>
                </a:path>
                <a:path w="1412239" h="340995">
                  <a:moveTo>
                    <a:pt x="398170" y="292379"/>
                  </a:moveTo>
                  <a:lnTo>
                    <a:pt x="397078" y="287223"/>
                  </a:lnTo>
                  <a:lnTo>
                    <a:pt x="393496" y="287845"/>
                  </a:lnTo>
                  <a:lnTo>
                    <a:pt x="389915" y="288467"/>
                  </a:lnTo>
                  <a:lnTo>
                    <a:pt x="390525" y="293700"/>
                  </a:lnTo>
                  <a:lnTo>
                    <a:pt x="398170" y="292379"/>
                  </a:lnTo>
                  <a:close/>
                </a:path>
                <a:path w="1412239" h="340995">
                  <a:moveTo>
                    <a:pt x="418579" y="288874"/>
                  </a:moveTo>
                  <a:lnTo>
                    <a:pt x="417461" y="283718"/>
                  </a:lnTo>
                  <a:lnTo>
                    <a:pt x="413880" y="284340"/>
                  </a:lnTo>
                  <a:lnTo>
                    <a:pt x="410298" y="284962"/>
                  </a:lnTo>
                  <a:lnTo>
                    <a:pt x="410933" y="290195"/>
                  </a:lnTo>
                  <a:lnTo>
                    <a:pt x="418579" y="288874"/>
                  </a:lnTo>
                  <a:close/>
                </a:path>
                <a:path w="1412239" h="340995">
                  <a:moveTo>
                    <a:pt x="438975" y="285343"/>
                  </a:moveTo>
                  <a:lnTo>
                    <a:pt x="437832" y="280200"/>
                  </a:lnTo>
                  <a:lnTo>
                    <a:pt x="434251" y="280822"/>
                  </a:lnTo>
                  <a:lnTo>
                    <a:pt x="430669" y="281444"/>
                  </a:lnTo>
                  <a:lnTo>
                    <a:pt x="431330" y="286664"/>
                  </a:lnTo>
                  <a:lnTo>
                    <a:pt x="438975" y="285343"/>
                  </a:lnTo>
                  <a:close/>
                </a:path>
                <a:path w="1412239" h="340995">
                  <a:moveTo>
                    <a:pt x="459384" y="281825"/>
                  </a:moveTo>
                  <a:lnTo>
                    <a:pt x="458216" y="276682"/>
                  </a:lnTo>
                  <a:lnTo>
                    <a:pt x="454634" y="277304"/>
                  </a:lnTo>
                  <a:lnTo>
                    <a:pt x="451053" y="277926"/>
                  </a:lnTo>
                  <a:lnTo>
                    <a:pt x="451739" y="283146"/>
                  </a:lnTo>
                  <a:lnTo>
                    <a:pt x="459384" y="281825"/>
                  </a:lnTo>
                  <a:close/>
                </a:path>
                <a:path w="1412239" h="340995">
                  <a:moveTo>
                    <a:pt x="479767" y="278218"/>
                  </a:moveTo>
                  <a:lnTo>
                    <a:pt x="478574" y="273088"/>
                  </a:lnTo>
                  <a:lnTo>
                    <a:pt x="475005" y="273773"/>
                  </a:lnTo>
                  <a:lnTo>
                    <a:pt x="471424" y="274421"/>
                  </a:lnTo>
                  <a:lnTo>
                    <a:pt x="472135" y="279641"/>
                  </a:lnTo>
                  <a:lnTo>
                    <a:pt x="475957" y="278955"/>
                  </a:lnTo>
                  <a:lnTo>
                    <a:pt x="479767" y="278218"/>
                  </a:lnTo>
                  <a:close/>
                </a:path>
                <a:path w="1412239" h="340995">
                  <a:moveTo>
                    <a:pt x="500087" y="274269"/>
                  </a:moveTo>
                  <a:lnTo>
                    <a:pt x="498868" y="269151"/>
                  </a:lnTo>
                  <a:lnTo>
                    <a:pt x="495300" y="269836"/>
                  </a:lnTo>
                  <a:lnTo>
                    <a:pt x="491731" y="270522"/>
                  </a:lnTo>
                  <a:lnTo>
                    <a:pt x="492467" y="275742"/>
                  </a:lnTo>
                  <a:lnTo>
                    <a:pt x="500087" y="274269"/>
                  </a:lnTo>
                  <a:close/>
                </a:path>
                <a:path w="1412239" h="340995">
                  <a:moveTo>
                    <a:pt x="520407" y="270344"/>
                  </a:moveTo>
                  <a:lnTo>
                    <a:pt x="519176" y="265226"/>
                  </a:lnTo>
                  <a:lnTo>
                    <a:pt x="515607" y="265912"/>
                  </a:lnTo>
                  <a:lnTo>
                    <a:pt x="512038" y="266598"/>
                  </a:lnTo>
                  <a:lnTo>
                    <a:pt x="512800" y="271818"/>
                  </a:lnTo>
                  <a:lnTo>
                    <a:pt x="520407" y="270344"/>
                  </a:lnTo>
                  <a:close/>
                </a:path>
                <a:path w="1412239" h="340995">
                  <a:moveTo>
                    <a:pt x="540727" y="266407"/>
                  </a:moveTo>
                  <a:lnTo>
                    <a:pt x="539470" y="261302"/>
                  </a:lnTo>
                  <a:lnTo>
                    <a:pt x="535901" y="261988"/>
                  </a:lnTo>
                  <a:lnTo>
                    <a:pt x="532333" y="262674"/>
                  </a:lnTo>
                  <a:lnTo>
                    <a:pt x="533107" y="267893"/>
                  </a:lnTo>
                  <a:lnTo>
                    <a:pt x="540727" y="266407"/>
                  </a:lnTo>
                  <a:close/>
                </a:path>
                <a:path w="1412239" h="340995">
                  <a:moveTo>
                    <a:pt x="561060" y="262470"/>
                  </a:moveTo>
                  <a:lnTo>
                    <a:pt x="559777" y="257365"/>
                  </a:lnTo>
                  <a:lnTo>
                    <a:pt x="556209" y="258051"/>
                  </a:lnTo>
                  <a:lnTo>
                    <a:pt x="552640" y="258737"/>
                  </a:lnTo>
                  <a:lnTo>
                    <a:pt x="553440" y="263944"/>
                  </a:lnTo>
                  <a:lnTo>
                    <a:pt x="561060" y="262470"/>
                  </a:lnTo>
                  <a:close/>
                </a:path>
                <a:path w="1412239" h="340995">
                  <a:moveTo>
                    <a:pt x="581317" y="258203"/>
                  </a:moveTo>
                  <a:lnTo>
                    <a:pt x="580009" y="253098"/>
                  </a:lnTo>
                  <a:lnTo>
                    <a:pt x="576453" y="253860"/>
                  </a:lnTo>
                  <a:lnTo>
                    <a:pt x="572897" y="254622"/>
                  </a:lnTo>
                  <a:lnTo>
                    <a:pt x="573722" y="259829"/>
                  </a:lnTo>
                  <a:lnTo>
                    <a:pt x="581317" y="258203"/>
                  </a:lnTo>
                  <a:close/>
                </a:path>
                <a:path w="1412239" h="340995">
                  <a:moveTo>
                    <a:pt x="601560" y="253860"/>
                  </a:moveTo>
                  <a:lnTo>
                    <a:pt x="600227" y="248767"/>
                  </a:lnTo>
                  <a:lnTo>
                    <a:pt x="596671" y="249529"/>
                  </a:lnTo>
                  <a:lnTo>
                    <a:pt x="593115" y="250291"/>
                  </a:lnTo>
                  <a:lnTo>
                    <a:pt x="593966" y="255485"/>
                  </a:lnTo>
                  <a:lnTo>
                    <a:pt x="601560" y="253860"/>
                  </a:lnTo>
                  <a:close/>
                </a:path>
                <a:path w="1412239" h="340995">
                  <a:moveTo>
                    <a:pt x="621792" y="249529"/>
                  </a:moveTo>
                  <a:lnTo>
                    <a:pt x="620445" y="244436"/>
                  </a:lnTo>
                  <a:lnTo>
                    <a:pt x="616889" y="245198"/>
                  </a:lnTo>
                  <a:lnTo>
                    <a:pt x="613333" y="245960"/>
                  </a:lnTo>
                  <a:lnTo>
                    <a:pt x="614210" y="251155"/>
                  </a:lnTo>
                  <a:lnTo>
                    <a:pt x="621792" y="249529"/>
                  </a:lnTo>
                  <a:close/>
                </a:path>
                <a:path w="1412239" h="340995">
                  <a:moveTo>
                    <a:pt x="642035" y="245198"/>
                  </a:moveTo>
                  <a:lnTo>
                    <a:pt x="640664" y="240106"/>
                  </a:lnTo>
                  <a:lnTo>
                    <a:pt x="637108" y="240868"/>
                  </a:lnTo>
                  <a:lnTo>
                    <a:pt x="633552" y="241630"/>
                  </a:lnTo>
                  <a:lnTo>
                    <a:pt x="634453" y="246824"/>
                  </a:lnTo>
                  <a:lnTo>
                    <a:pt x="642035" y="245198"/>
                  </a:lnTo>
                  <a:close/>
                </a:path>
                <a:path w="1412239" h="340995">
                  <a:moveTo>
                    <a:pt x="662228" y="240626"/>
                  </a:moveTo>
                  <a:lnTo>
                    <a:pt x="660831" y="235559"/>
                  </a:lnTo>
                  <a:lnTo>
                    <a:pt x="657288" y="236385"/>
                  </a:lnTo>
                  <a:lnTo>
                    <a:pt x="653745" y="237210"/>
                  </a:lnTo>
                  <a:lnTo>
                    <a:pt x="654672" y="242404"/>
                  </a:lnTo>
                  <a:lnTo>
                    <a:pt x="662228" y="240626"/>
                  </a:lnTo>
                  <a:close/>
                </a:path>
                <a:path w="1412239" h="340995">
                  <a:moveTo>
                    <a:pt x="682383" y="235902"/>
                  </a:moveTo>
                  <a:lnTo>
                    <a:pt x="680961" y="230835"/>
                  </a:lnTo>
                  <a:lnTo>
                    <a:pt x="677418" y="231660"/>
                  </a:lnTo>
                  <a:lnTo>
                    <a:pt x="673874" y="232486"/>
                  </a:lnTo>
                  <a:lnTo>
                    <a:pt x="674827" y="237680"/>
                  </a:lnTo>
                  <a:lnTo>
                    <a:pt x="682383" y="235902"/>
                  </a:lnTo>
                  <a:close/>
                </a:path>
                <a:path w="1412239" h="340995">
                  <a:moveTo>
                    <a:pt x="702538" y="231152"/>
                  </a:moveTo>
                  <a:lnTo>
                    <a:pt x="701090" y="226098"/>
                  </a:lnTo>
                  <a:lnTo>
                    <a:pt x="697547" y="226923"/>
                  </a:lnTo>
                  <a:lnTo>
                    <a:pt x="694004" y="227749"/>
                  </a:lnTo>
                  <a:lnTo>
                    <a:pt x="694982" y="232930"/>
                  </a:lnTo>
                  <a:lnTo>
                    <a:pt x="702538" y="231152"/>
                  </a:lnTo>
                  <a:close/>
                </a:path>
                <a:path w="1412239" h="340995">
                  <a:moveTo>
                    <a:pt x="722680" y="226428"/>
                  </a:moveTo>
                  <a:lnTo>
                    <a:pt x="721220" y="221373"/>
                  </a:lnTo>
                  <a:lnTo>
                    <a:pt x="717677" y="222199"/>
                  </a:lnTo>
                  <a:lnTo>
                    <a:pt x="714133" y="223024"/>
                  </a:lnTo>
                  <a:lnTo>
                    <a:pt x="715137" y="228206"/>
                  </a:lnTo>
                  <a:lnTo>
                    <a:pt x="722680" y="226428"/>
                  </a:lnTo>
                  <a:close/>
                </a:path>
                <a:path w="1412239" h="340995">
                  <a:moveTo>
                    <a:pt x="742797" y="221551"/>
                  </a:moveTo>
                  <a:lnTo>
                    <a:pt x="741299" y="216496"/>
                  </a:lnTo>
                  <a:lnTo>
                    <a:pt x="737781" y="217398"/>
                  </a:lnTo>
                  <a:lnTo>
                    <a:pt x="734263" y="218300"/>
                  </a:lnTo>
                  <a:lnTo>
                    <a:pt x="735279" y="223469"/>
                  </a:lnTo>
                  <a:lnTo>
                    <a:pt x="742797" y="221551"/>
                  </a:lnTo>
                  <a:close/>
                </a:path>
                <a:path w="1412239" h="340995">
                  <a:moveTo>
                    <a:pt x="762863" y="216446"/>
                  </a:moveTo>
                  <a:lnTo>
                    <a:pt x="761339" y="211391"/>
                  </a:lnTo>
                  <a:lnTo>
                    <a:pt x="757821" y="212293"/>
                  </a:lnTo>
                  <a:lnTo>
                    <a:pt x="754303" y="213194"/>
                  </a:lnTo>
                  <a:lnTo>
                    <a:pt x="755345" y="218351"/>
                  </a:lnTo>
                  <a:lnTo>
                    <a:pt x="762863" y="216446"/>
                  </a:lnTo>
                  <a:close/>
                </a:path>
                <a:path w="1412239" h="340995">
                  <a:moveTo>
                    <a:pt x="782929" y="211328"/>
                  </a:moveTo>
                  <a:lnTo>
                    <a:pt x="781380" y="206286"/>
                  </a:lnTo>
                  <a:lnTo>
                    <a:pt x="777862" y="207187"/>
                  </a:lnTo>
                  <a:lnTo>
                    <a:pt x="774344" y="208089"/>
                  </a:lnTo>
                  <a:lnTo>
                    <a:pt x="775411" y="213245"/>
                  </a:lnTo>
                  <a:lnTo>
                    <a:pt x="782929" y="211328"/>
                  </a:lnTo>
                  <a:close/>
                </a:path>
                <a:path w="1412239" h="340995">
                  <a:moveTo>
                    <a:pt x="802970" y="206222"/>
                  </a:moveTo>
                  <a:lnTo>
                    <a:pt x="801408" y="201180"/>
                  </a:lnTo>
                  <a:lnTo>
                    <a:pt x="797890" y="202082"/>
                  </a:lnTo>
                  <a:lnTo>
                    <a:pt x="794372" y="202984"/>
                  </a:lnTo>
                  <a:lnTo>
                    <a:pt x="795451" y="208127"/>
                  </a:lnTo>
                  <a:lnTo>
                    <a:pt x="802970" y="206222"/>
                  </a:lnTo>
                  <a:close/>
                </a:path>
                <a:path w="1412239" h="340995">
                  <a:moveTo>
                    <a:pt x="823010" y="201002"/>
                  </a:moveTo>
                  <a:lnTo>
                    <a:pt x="821423" y="195973"/>
                  </a:lnTo>
                  <a:lnTo>
                    <a:pt x="817918" y="196938"/>
                  </a:lnTo>
                  <a:lnTo>
                    <a:pt x="814412" y="197891"/>
                  </a:lnTo>
                  <a:lnTo>
                    <a:pt x="815530" y="203047"/>
                  </a:lnTo>
                  <a:lnTo>
                    <a:pt x="823010" y="201002"/>
                  </a:lnTo>
                  <a:close/>
                </a:path>
                <a:path w="1412239" h="340995">
                  <a:moveTo>
                    <a:pt x="842975" y="195516"/>
                  </a:moveTo>
                  <a:lnTo>
                    <a:pt x="841362" y="190500"/>
                  </a:lnTo>
                  <a:lnTo>
                    <a:pt x="837857" y="191465"/>
                  </a:lnTo>
                  <a:lnTo>
                    <a:pt x="834351" y="192430"/>
                  </a:lnTo>
                  <a:lnTo>
                    <a:pt x="835482" y="197573"/>
                  </a:lnTo>
                  <a:lnTo>
                    <a:pt x="842975" y="195516"/>
                  </a:lnTo>
                  <a:close/>
                </a:path>
                <a:path w="1412239" h="340995">
                  <a:moveTo>
                    <a:pt x="862939" y="190055"/>
                  </a:moveTo>
                  <a:lnTo>
                    <a:pt x="861314" y="185039"/>
                  </a:lnTo>
                  <a:lnTo>
                    <a:pt x="857808" y="186004"/>
                  </a:lnTo>
                  <a:lnTo>
                    <a:pt x="854303" y="186969"/>
                  </a:lnTo>
                  <a:lnTo>
                    <a:pt x="855459" y="192100"/>
                  </a:lnTo>
                  <a:lnTo>
                    <a:pt x="862939" y="190055"/>
                  </a:lnTo>
                  <a:close/>
                </a:path>
                <a:path w="1412239" h="340995">
                  <a:moveTo>
                    <a:pt x="882904" y="184569"/>
                  </a:moveTo>
                  <a:lnTo>
                    <a:pt x="881253" y="179565"/>
                  </a:lnTo>
                  <a:lnTo>
                    <a:pt x="877747" y="180530"/>
                  </a:lnTo>
                  <a:lnTo>
                    <a:pt x="874242" y="181495"/>
                  </a:lnTo>
                  <a:lnTo>
                    <a:pt x="875423" y="186626"/>
                  </a:lnTo>
                  <a:lnTo>
                    <a:pt x="882904" y="184569"/>
                  </a:lnTo>
                  <a:close/>
                </a:path>
                <a:path w="1412239" h="340995">
                  <a:moveTo>
                    <a:pt x="902843" y="178993"/>
                  </a:moveTo>
                  <a:lnTo>
                    <a:pt x="901166" y="173990"/>
                  </a:lnTo>
                  <a:lnTo>
                    <a:pt x="897674" y="175018"/>
                  </a:lnTo>
                  <a:lnTo>
                    <a:pt x="894181" y="176034"/>
                  </a:lnTo>
                  <a:lnTo>
                    <a:pt x="895388" y="181165"/>
                  </a:lnTo>
                  <a:lnTo>
                    <a:pt x="902843" y="178993"/>
                  </a:lnTo>
                  <a:close/>
                </a:path>
                <a:path w="1412239" h="340995">
                  <a:moveTo>
                    <a:pt x="922693" y="173164"/>
                  </a:moveTo>
                  <a:lnTo>
                    <a:pt x="921004" y="168173"/>
                  </a:lnTo>
                  <a:lnTo>
                    <a:pt x="917511" y="169202"/>
                  </a:lnTo>
                  <a:lnTo>
                    <a:pt x="914019" y="170230"/>
                  </a:lnTo>
                  <a:lnTo>
                    <a:pt x="915250" y="175348"/>
                  </a:lnTo>
                  <a:lnTo>
                    <a:pt x="922693" y="173164"/>
                  </a:lnTo>
                  <a:close/>
                </a:path>
                <a:path w="1412239" h="340995">
                  <a:moveTo>
                    <a:pt x="942568" y="167347"/>
                  </a:moveTo>
                  <a:lnTo>
                    <a:pt x="940854" y="162356"/>
                  </a:lnTo>
                  <a:lnTo>
                    <a:pt x="937361" y="163385"/>
                  </a:lnTo>
                  <a:lnTo>
                    <a:pt x="933869" y="164414"/>
                  </a:lnTo>
                  <a:lnTo>
                    <a:pt x="935126" y="169519"/>
                  </a:lnTo>
                  <a:lnTo>
                    <a:pt x="942568" y="167347"/>
                  </a:lnTo>
                  <a:close/>
                </a:path>
                <a:path w="1412239" h="340995">
                  <a:moveTo>
                    <a:pt x="962431" y="161518"/>
                  </a:moveTo>
                  <a:lnTo>
                    <a:pt x="960691" y="156540"/>
                  </a:lnTo>
                  <a:lnTo>
                    <a:pt x="957199" y="157568"/>
                  </a:lnTo>
                  <a:lnTo>
                    <a:pt x="953706" y="158597"/>
                  </a:lnTo>
                  <a:lnTo>
                    <a:pt x="954976" y="163703"/>
                  </a:lnTo>
                  <a:lnTo>
                    <a:pt x="962431" y="161518"/>
                  </a:lnTo>
                  <a:close/>
                </a:path>
                <a:path w="1412239" h="340995">
                  <a:moveTo>
                    <a:pt x="982256" y="155575"/>
                  </a:moveTo>
                  <a:lnTo>
                    <a:pt x="980490" y="150609"/>
                  </a:lnTo>
                  <a:lnTo>
                    <a:pt x="977023" y="151688"/>
                  </a:lnTo>
                  <a:lnTo>
                    <a:pt x="973556" y="152768"/>
                  </a:lnTo>
                  <a:lnTo>
                    <a:pt x="974852" y="157873"/>
                  </a:lnTo>
                  <a:lnTo>
                    <a:pt x="982256" y="155575"/>
                  </a:lnTo>
                  <a:close/>
                </a:path>
                <a:path w="1412239" h="340995">
                  <a:moveTo>
                    <a:pt x="1002017" y="149415"/>
                  </a:moveTo>
                  <a:lnTo>
                    <a:pt x="1000226" y="144462"/>
                  </a:lnTo>
                  <a:lnTo>
                    <a:pt x="996759" y="145542"/>
                  </a:lnTo>
                  <a:lnTo>
                    <a:pt x="993292" y="146621"/>
                  </a:lnTo>
                  <a:lnTo>
                    <a:pt x="994600" y="151726"/>
                  </a:lnTo>
                  <a:lnTo>
                    <a:pt x="1002017" y="149415"/>
                  </a:lnTo>
                  <a:close/>
                </a:path>
                <a:path w="1412239" h="340995">
                  <a:moveTo>
                    <a:pt x="1021778" y="143268"/>
                  </a:moveTo>
                  <a:lnTo>
                    <a:pt x="1019975" y="138315"/>
                  </a:lnTo>
                  <a:lnTo>
                    <a:pt x="1016508" y="139395"/>
                  </a:lnTo>
                  <a:lnTo>
                    <a:pt x="1013040" y="140474"/>
                  </a:lnTo>
                  <a:lnTo>
                    <a:pt x="1014374" y="145567"/>
                  </a:lnTo>
                  <a:lnTo>
                    <a:pt x="1021778" y="143268"/>
                  </a:lnTo>
                  <a:close/>
                </a:path>
                <a:path w="1412239" h="340995">
                  <a:moveTo>
                    <a:pt x="1041552" y="137109"/>
                  </a:moveTo>
                  <a:lnTo>
                    <a:pt x="1039723" y="132168"/>
                  </a:lnTo>
                  <a:lnTo>
                    <a:pt x="1036256" y="133248"/>
                  </a:lnTo>
                  <a:lnTo>
                    <a:pt x="1032789" y="134327"/>
                  </a:lnTo>
                  <a:lnTo>
                    <a:pt x="1034148" y="139420"/>
                  </a:lnTo>
                  <a:lnTo>
                    <a:pt x="1041552" y="137109"/>
                  </a:lnTo>
                  <a:close/>
                </a:path>
                <a:path w="1412239" h="340995">
                  <a:moveTo>
                    <a:pt x="1061250" y="130784"/>
                  </a:moveTo>
                  <a:lnTo>
                    <a:pt x="1059408" y="125857"/>
                  </a:lnTo>
                  <a:lnTo>
                    <a:pt x="1055954" y="126987"/>
                  </a:lnTo>
                  <a:lnTo>
                    <a:pt x="1052499" y="128117"/>
                  </a:lnTo>
                  <a:lnTo>
                    <a:pt x="1053884" y="133210"/>
                  </a:lnTo>
                  <a:lnTo>
                    <a:pt x="1061250" y="130784"/>
                  </a:lnTo>
                  <a:close/>
                </a:path>
                <a:path w="1412239" h="340995">
                  <a:moveTo>
                    <a:pt x="1080922" y="124333"/>
                  </a:moveTo>
                  <a:lnTo>
                    <a:pt x="1079055" y="119405"/>
                  </a:lnTo>
                  <a:lnTo>
                    <a:pt x="1075601" y="120535"/>
                  </a:lnTo>
                  <a:lnTo>
                    <a:pt x="1072146" y="121666"/>
                  </a:lnTo>
                  <a:lnTo>
                    <a:pt x="1073543" y="126746"/>
                  </a:lnTo>
                  <a:lnTo>
                    <a:pt x="1080922" y="124333"/>
                  </a:lnTo>
                  <a:close/>
                </a:path>
                <a:path w="1412239" h="340995">
                  <a:moveTo>
                    <a:pt x="1100582" y="117868"/>
                  </a:moveTo>
                  <a:lnTo>
                    <a:pt x="1098702" y="112953"/>
                  </a:lnTo>
                  <a:lnTo>
                    <a:pt x="1095248" y="114084"/>
                  </a:lnTo>
                  <a:lnTo>
                    <a:pt x="1091793" y="115214"/>
                  </a:lnTo>
                  <a:lnTo>
                    <a:pt x="1093216" y="120294"/>
                  </a:lnTo>
                  <a:lnTo>
                    <a:pt x="1100582" y="117868"/>
                  </a:lnTo>
                  <a:close/>
                </a:path>
                <a:path w="1412239" h="340995">
                  <a:moveTo>
                    <a:pt x="1120254" y="111417"/>
                  </a:moveTo>
                  <a:lnTo>
                    <a:pt x="1118349" y="106502"/>
                  </a:lnTo>
                  <a:lnTo>
                    <a:pt x="1114894" y="107632"/>
                  </a:lnTo>
                  <a:lnTo>
                    <a:pt x="1111440" y="108762"/>
                  </a:lnTo>
                  <a:lnTo>
                    <a:pt x="1112875" y="113830"/>
                  </a:lnTo>
                  <a:lnTo>
                    <a:pt x="1120254" y="111417"/>
                  </a:lnTo>
                  <a:close/>
                </a:path>
                <a:path w="1412239" h="340995">
                  <a:moveTo>
                    <a:pt x="1139837" y="104724"/>
                  </a:moveTo>
                  <a:lnTo>
                    <a:pt x="1137920" y="99822"/>
                  </a:lnTo>
                  <a:lnTo>
                    <a:pt x="1134478" y="101003"/>
                  </a:lnTo>
                  <a:lnTo>
                    <a:pt x="1131036" y="102184"/>
                  </a:lnTo>
                  <a:lnTo>
                    <a:pt x="1132497" y="107251"/>
                  </a:lnTo>
                  <a:lnTo>
                    <a:pt x="1139837" y="104724"/>
                  </a:lnTo>
                  <a:close/>
                </a:path>
                <a:path w="1412239" h="340995">
                  <a:moveTo>
                    <a:pt x="1159408" y="97980"/>
                  </a:moveTo>
                  <a:lnTo>
                    <a:pt x="1157478" y="93091"/>
                  </a:lnTo>
                  <a:lnTo>
                    <a:pt x="1154036" y="94272"/>
                  </a:lnTo>
                  <a:lnTo>
                    <a:pt x="1150594" y="95453"/>
                  </a:lnTo>
                  <a:lnTo>
                    <a:pt x="1152080" y="100507"/>
                  </a:lnTo>
                  <a:lnTo>
                    <a:pt x="1159408" y="97980"/>
                  </a:lnTo>
                  <a:close/>
                </a:path>
                <a:path w="1412239" h="340995">
                  <a:moveTo>
                    <a:pt x="1178979" y="91236"/>
                  </a:moveTo>
                  <a:lnTo>
                    <a:pt x="1177023" y="86347"/>
                  </a:lnTo>
                  <a:lnTo>
                    <a:pt x="1173581" y="87528"/>
                  </a:lnTo>
                  <a:lnTo>
                    <a:pt x="1170139" y="88709"/>
                  </a:lnTo>
                  <a:lnTo>
                    <a:pt x="1171638" y="93764"/>
                  </a:lnTo>
                  <a:lnTo>
                    <a:pt x="1178979" y="91236"/>
                  </a:lnTo>
                  <a:close/>
                </a:path>
                <a:path w="1412239" h="340995">
                  <a:moveTo>
                    <a:pt x="1198549" y="84480"/>
                  </a:moveTo>
                  <a:lnTo>
                    <a:pt x="1196568" y="79590"/>
                  </a:lnTo>
                  <a:lnTo>
                    <a:pt x="1193139" y="80797"/>
                  </a:lnTo>
                  <a:lnTo>
                    <a:pt x="1189697" y="81978"/>
                  </a:lnTo>
                  <a:lnTo>
                    <a:pt x="1191221" y="87020"/>
                  </a:lnTo>
                  <a:lnTo>
                    <a:pt x="1194892" y="85763"/>
                  </a:lnTo>
                  <a:lnTo>
                    <a:pt x="1198549" y="84480"/>
                  </a:lnTo>
                  <a:close/>
                </a:path>
                <a:path w="1412239" h="340995">
                  <a:moveTo>
                    <a:pt x="1218018" y="77457"/>
                  </a:moveTo>
                  <a:lnTo>
                    <a:pt x="1216025" y="72580"/>
                  </a:lnTo>
                  <a:lnTo>
                    <a:pt x="1212608" y="73812"/>
                  </a:lnTo>
                  <a:lnTo>
                    <a:pt x="1209192" y="75044"/>
                  </a:lnTo>
                  <a:lnTo>
                    <a:pt x="1210729" y="80086"/>
                  </a:lnTo>
                  <a:lnTo>
                    <a:pt x="1218018" y="77457"/>
                  </a:lnTo>
                  <a:close/>
                </a:path>
                <a:path w="1412239" h="340995">
                  <a:moveTo>
                    <a:pt x="1237500" y="70459"/>
                  </a:moveTo>
                  <a:lnTo>
                    <a:pt x="1235481" y="65582"/>
                  </a:lnTo>
                  <a:lnTo>
                    <a:pt x="1232065" y="66814"/>
                  </a:lnTo>
                  <a:lnTo>
                    <a:pt x="1228648" y="68046"/>
                  </a:lnTo>
                  <a:lnTo>
                    <a:pt x="1230198" y="73075"/>
                  </a:lnTo>
                  <a:lnTo>
                    <a:pt x="1237500" y="70459"/>
                  </a:lnTo>
                  <a:close/>
                </a:path>
                <a:path w="1412239" h="340995">
                  <a:moveTo>
                    <a:pt x="1256969" y="63449"/>
                  </a:moveTo>
                  <a:lnTo>
                    <a:pt x="1254937" y="58585"/>
                  </a:lnTo>
                  <a:lnTo>
                    <a:pt x="1251521" y="59817"/>
                  </a:lnTo>
                  <a:lnTo>
                    <a:pt x="1248105" y="61048"/>
                  </a:lnTo>
                  <a:lnTo>
                    <a:pt x="1249667" y="66078"/>
                  </a:lnTo>
                  <a:lnTo>
                    <a:pt x="1256969" y="63449"/>
                  </a:lnTo>
                  <a:close/>
                </a:path>
                <a:path w="1412239" h="340995">
                  <a:moveTo>
                    <a:pt x="1276400" y="56337"/>
                  </a:moveTo>
                  <a:lnTo>
                    <a:pt x="1274356" y="51485"/>
                  </a:lnTo>
                  <a:lnTo>
                    <a:pt x="1270952" y="52755"/>
                  </a:lnTo>
                  <a:lnTo>
                    <a:pt x="1267548" y="54025"/>
                  </a:lnTo>
                  <a:lnTo>
                    <a:pt x="1269136" y="59055"/>
                  </a:lnTo>
                  <a:lnTo>
                    <a:pt x="1276400" y="56337"/>
                  </a:lnTo>
                  <a:close/>
                </a:path>
                <a:path w="1412239" h="340995">
                  <a:moveTo>
                    <a:pt x="1295793" y="49110"/>
                  </a:moveTo>
                  <a:lnTo>
                    <a:pt x="1293736" y="44259"/>
                  </a:lnTo>
                  <a:lnTo>
                    <a:pt x="1290332" y="45529"/>
                  </a:lnTo>
                  <a:lnTo>
                    <a:pt x="1286929" y="46799"/>
                  </a:lnTo>
                  <a:lnTo>
                    <a:pt x="1288529" y="51816"/>
                  </a:lnTo>
                  <a:lnTo>
                    <a:pt x="1295793" y="49110"/>
                  </a:lnTo>
                  <a:close/>
                </a:path>
                <a:path w="1412239" h="340995">
                  <a:moveTo>
                    <a:pt x="1315199" y="41859"/>
                  </a:moveTo>
                  <a:lnTo>
                    <a:pt x="1313116" y="37020"/>
                  </a:lnTo>
                  <a:lnTo>
                    <a:pt x="1309712" y="38290"/>
                  </a:lnTo>
                  <a:lnTo>
                    <a:pt x="1306309" y="39560"/>
                  </a:lnTo>
                  <a:lnTo>
                    <a:pt x="1307922" y="44577"/>
                  </a:lnTo>
                  <a:lnTo>
                    <a:pt x="1315199" y="41859"/>
                  </a:lnTo>
                  <a:close/>
                </a:path>
                <a:path w="1412239" h="340995">
                  <a:moveTo>
                    <a:pt x="1334579" y="34632"/>
                  </a:moveTo>
                  <a:lnTo>
                    <a:pt x="1332484" y="29794"/>
                  </a:lnTo>
                  <a:lnTo>
                    <a:pt x="1329080" y="31064"/>
                  </a:lnTo>
                  <a:lnTo>
                    <a:pt x="1325676" y="32334"/>
                  </a:lnTo>
                  <a:lnTo>
                    <a:pt x="1327315" y="37338"/>
                  </a:lnTo>
                  <a:lnTo>
                    <a:pt x="1334579" y="34632"/>
                  </a:lnTo>
                  <a:close/>
                </a:path>
                <a:path w="1412239" h="340995">
                  <a:moveTo>
                    <a:pt x="1353896" y="27203"/>
                  </a:moveTo>
                  <a:lnTo>
                    <a:pt x="1351788" y="22377"/>
                  </a:lnTo>
                  <a:lnTo>
                    <a:pt x="1348397" y="23685"/>
                  </a:lnTo>
                  <a:lnTo>
                    <a:pt x="1345006" y="24993"/>
                  </a:lnTo>
                  <a:lnTo>
                    <a:pt x="1346657" y="29997"/>
                  </a:lnTo>
                  <a:lnTo>
                    <a:pt x="1353896" y="27203"/>
                  </a:lnTo>
                  <a:close/>
                </a:path>
                <a:path w="1412239" h="340995">
                  <a:moveTo>
                    <a:pt x="1373212" y="19761"/>
                  </a:moveTo>
                  <a:lnTo>
                    <a:pt x="1371092" y="14935"/>
                  </a:lnTo>
                  <a:lnTo>
                    <a:pt x="1367701" y="16243"/>
                  </a:lnTo>
                  <a:lnTo>
                    <a:pt x="1364310" y="17551"/>
                  </a:lnTo>
                  <a:lnTo>
                    <a:pt x="1365973" y="22542"/>
                  </a:lnTo>
                  <a:lnTo>
                    <a:pt x="1373212" y="19761"/>
                  </a:lnTo>
                  <a:close/>
                </a:path>
                <a:path w="1412239" h="340995">
                  <a:moveTo>
                    <a:pt x="1392529" y="12319"/>
                  </a:moveTo>
                  <a:lnTo>
                    <a:pt x="1390396" y="7505"/>
                  </a:lnTo>
                  <a:lnTo>
                    <a:pt x="1387005" y="8813"/>
                  </a:lnTo>
                  <a:lnTo>
                    <a:pt x="1383614" y="10121"/>
                  </a:lnTo>
                  <a:lnTo>
                    <a:pt x="1385290" y="15113"/>
                  </a:lnTo>
                  <a:lnTo>
                    <a:pt x="1392529" y="12319"/>
                  </a:lnTo>
                  <a:close/>
                </a:path>
                <a:path w="1412239" h="340995">
                  <a:moveTo>
                    <a:pt x="1411808" y="4800"/>
                  </a:moveTo>
                  <a:lnTo>
                    <a:pt x="1409661" y="0"/>
                  </a:lnTo>
                  <a:lnTo>
                    <a:pt x="1406283" y="1333"/>
                  </a:lnTo>
                  <a:lnTo>
                    <a:pt x="1402905" y="2667"/>
                  </a:lnTo>
                  <a:lnTo>
                    <a:pt x="1404594" y="7658"/>
                  </a:lnTo>
                  <a:lnTo>
                    <a:pt x="1411808" y="480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429484" y="3149904"/>
              <a:ext cx="1260475" cy="424180"/>
            </a:xfrm>
            <a:custGeom>
              <a:avLst/>
              <a:gdLst/>
              <a:ahLst/>
              <a:cxnLst/>
              <a:rect l="l" t="t" r="r" b="b"/>
              <a:pathLst>
                <a:path w="1260475" h="424179">
                  <a:moveTo>
                    <a:pt x="8902" y="421043"/>
                  </a:moveTo>
                  <a:lnTo>
                    <a:pt x="6756" y="416242"/>
                  </a:lnTo>
                  <a:lnTo>
                    <a:pt x="3378" y="417576"/>
                  </a:lnTo>
                  <a:lnTo>
                    <a:pt x="0" y="418909"/>
                  </a:lnTo>
                  <a:lnTo>
                    <a:pt x="1689" y="423900"/>
                  </a:lnTo>
                  <a:lnTo>
                    <a:pt x="8902" y="421043"/>
                  </a:lnTo>
                  <a:close/>
                </a:path>
                <a:path w="1260475" h="424179">
                  <a:moveTo>
                    <a:pt x="28143" y="413435"/>
                  </a:moveTo>
                  <a:lnTo>
                    <a:pt x="25984" y="408635"/>
                  </a:lnTo>
                  <a:lnTo>
                    <a:pt x="22606" y="409968"/>
                  </a:lnTo>
                  <a:lnTo>
                    <a:pt x="19227" y="411302"/>
                  </a:lnTo>
                  <a:lnTo>
                    <a:pt x="20929" y="416293"/>
                  </a:lnTo>
                  <a:lnTo>
                    <a:pt x="28143" y="413435"/>
                  </a:lnTo>
                  <a:close/>
                </a:path>
                <a:path w="1260475" h="424179">
                  <a:moveTo>
                    <a:pt x="47396" y="405828"/>
                  </a:moveTo>
                  <a:lnTo>
                    <a:pt x="45224" y="401027"/>
                  </a:lnTo>
                  <a:lnTo>
                    <a:pt x="41846" y="402361"/>
                  </a:lnTo>
                  <a:lnTo>
                    <a:pt x="38468" y="403694"/>
                  </a:lnTo>
                  <a:lnTo>
                    <a:pt x="40182" y="408673"/>
                  </a:lnTo>
                  <a:lnTo>
                    <a:pt x="47396" y="405828"/>
                  </a:lnTo>
                  <a:close/>
                </a:path>
                <a:path w="1260475" h="424179">
                  <a:moveTo>
                    <a:pt x="66636" y="398208"/>
                  </a:moveTo>
                  <a:lnTo>
                    <a:pt x="64452" y="393420"/>
                  </a:lnTo>
                  <a:lnTo>
                    <a:pt x="61074" y="394754"/>
                  </a:lnTo>
                  <a:lnTo>
                    <a:pt x="57696" y="396087"/>
                  </a:lnTo>
                  <a:lnTo>
                    <a:pt x="59423" y="401066"/>
                  </a:lnTo>
                  <a:lnTo>
                    <a:pt x="66636" y="398208"/>
                  </a:lnTo>
                  <a:close/>
                </a:path>
                <a:path w="1260475" h="424179">
                  <a:moveTo>
                    <a:pt x="85826" y="390448"/>
                  </a:moveTo>
                  <a:lnTo>
                    <a:pt x="83642" y="385660"/>
                  </a:lnTo>
                  <a:lnTo>
                    <a:pt x="80264" y="387019"/>
                  </a:lnTo>
                  <a:lnTo>
                    <a:pt x="76885" y="388378"/>
                  </a:lnTo>
                  <a:lnTo>
                    <a:pt x="78625" y="393357"/>
                  </a:lnTo>
                  <a:lnTo>
                    <a:pt x="85826" y="390448"/>
                  </a:lnTo>
                  <a:close/>
                </a:path>
                <a:path w="1260475" h="424179">
                  <a:moveTo>
                    <a:pt x="105003" y="382701"/>
                  </a:moveTo>
                  <a:lnTo>
                    <a:pt x="102819" y="377913"/>
                  </a:lnTo>
                  <a:lnTo>
                    <a:pt x="99441" y="379272"/>
                  </a:lnTo>
                  <a:lnTo>
                    <a:pt x="96062" y="380631"/>
                  </a:lnTo>
                  <a:lnTo>
                    <a:pt x="97815" y="385610"/>
                  </a:lnTo>
                  <a:lnTo>
                    <a:pt x="105003" y="382701"/>
                  </a:lnTo>
                  <a:close/>
                </a:path>
                <a:path w="1260475" h="424179">
                  <a:moveTo>
                    <a:pt x="124180" y="374942"/>
                  </a:moveTo>
                  <a:lnTo>
                    <a:pt x="121983" y="370166"/>
                  </a:lnTo>
                  <a:lnTo>
                    <a:pt x="118605" y="371525"/>
                  </a:lnTo>
                  <a:lnTo>
                    <a:pt x="115227" y="372884"/>
                  </a:lnTo>
                  <a:lnTo>
                    <a:pt x="116992" y="377850"/>
                  </a:lnTo>
                  <a:lnTo>
                    <a:pt x="124180" y="374942"/>
                  </a:lnTo>
                  <a:close/>
                </a:path>
                <a:path w="1260475" h="424179">
                  <a:moveTo>
                    <a:pt x="143344" y="367106"/>
                  </a:moveTo>
                  <a:lnTo>
                    <a:pt x="141135" y="362331"/>
                  </a:lnTo>
                  <a:lnTo>
                    <a:pt x="137769" y="363715"/>
                  </a:lnTo>
                  <a:lnTo>
                    <a:pt x="134404" y="365099"/>
                  </a:lnTo>
                  <a:lnTo>
                    <a:pt x="136169" y="370065"/>
                  </a:lnTo>
                  <a:lnTo>
                    <a:pt x="143344" y="367106"/>
                  </a:lnTo>
                  <a:close/>
                </a:path>
                <a:path w="1260475" h="424179">
                  <a:moveTo>
                    <a:pt x="162496" y="359244"/>
                  </a:moveTo>
                  <a:lnTo>
                    <a:pt x="160274" y="354469"/>
                  </a:lnTo>
                  <a:lnTo>
                    <a:pt x="156908" y="355854"/>
                  </a:lnTo>
                  <a:lnTo>
                    <a:pt x="153543" y="357238"/>
                  </a:lnTo>
                  <a:lnTo>
                    <a:pt x="155321" y="362191"/>
                  </a:lnTo>
                  <a:lnTo>
                    <a:pt x="162496" y="359244"/>
                  </a:lnTo>
                  <a:close/>
                </a:path>
                <a:path w="1260475" h="424179">
                  <a:moveTo>
                    <a:pt x="181622" y="351383"/>
                  </a:moveTo>
                  <a:lnTo>
                    <a:pt x="179400" y="346608"/>
                  </a:lnTo>
                  <a:lnTo>
                    <a:pt x="176034" y="347992"/>
                  </a:lnTo>
                  <a:lnTo>
                    <a:pt x="172669" y="349377"/>
                  </a:lnTo>
                  <a:lnTo>
                    <a:pt x="174447" y="354330"/>
                  </a:lnTo>
                  <a:lnTo>
                    <a:pt x="181622" y="351383"/>
                  </a:lnTo>
                  <a:close/>
                </a:path>
                <a:path w="1260475" h="424179">
                  <a:moveTo>
                    <a:pt x="200748" y="343509"/>
                  </a:moveTo>
                  <a:lnTo>
                    <a:pt x="198526" y="338734"/>
                  </a:lnTo>
                  <a:lnTo>
                    <a:pt x="195160" y="340131"/>
                  </a:lnTo>
                  <a:lnTo>
                    <a:pt x="191795" y="341528"/>
                  </a:lnTo>
                  <a:lnTo>
                    <a:pt x="193586" y="346481"/>
                  </a:lnTo>
                  <a:lnTo>
                    <a:pt x="200748" y="343509"/>
                  </a:lnTo>
                  <a:close/>
                </a:path>
                <a:path w="1260475" h="424179">
                  <a:moveTo>
                    <a:pt x="219875" y="335572"/>
                  </a:moveTo>
                  <a:lnTo>
                    <a:pt x="217639" y="330796"/>
                  </a:lnTo>
                  <a:lnTo>
                    <a:pt x="214274" y="332193"/>
                  </a:lnTo>
                  <a:lnTo>
                    <a:pt x="210908" y="333590"/>
                  </a:lnTo>
                  <a:lnTo>
                    <a:pt x="212712" y="338543"/>
                  </a:lnTo>
                  <a:lnTo>
                    <a:pt x="219875" y="335572"/>
                  </a:lnTo>
                  <a:close/>
                </a:path>
                <a:path w="1260475" h="424179">
                  <a:moveTo>
                    <a:pt x="238975" y="327634"/>
                  </a:moveTo>
                  <a:lnTo>
                    <a:pt x="236740" y="322859"/>
                  </a:lnTo>
                  <a:lnTo>
                    <a:pt x="233375" y="324256"/>
                  </a:lnTo>
                  <a:lnTo>
                    <a:pt x="230009" y="325653"/>
                  </a:lnTo>
                  <a:lnTo>
                    <a:pt x="231813" y="330606"/>
                  </a:lnTo>
                  <a:lnTo>
                    <a:pt x="238975" y="327634"/>
                  </a:lnTo>
                  <a:close/>
                </a:path>
                <a:path w="1260475" h="424179">
                  <a:moveTo>
                    <a:pt x="258076" y="319684"/>
                  </a:moveTo>
                  <a:lnTo>
                    <a:pt x="255841" y="314921"/>
                  </a:lnTo>
                  <a:lnTo>
                    <a:pt x="252476" y="316318"/>
                  </a:lnTo>
                  <a:lnTo>
                    <a:pt x="249110" y="317715"/>
                  </a:lnTo>
                  <a:lnTo>
                    <a:pt x="250913" y="322668"/>
                  </a:lnTo>
                  <a:lnTo>
                    <a:pt x="258076" y="319684"/>
                  </a:lnTo>
                  <a:close/>
                </a:path>
                <a:path w="1260475" h="424179">
                  <a:moveTo>
                    <a:pt x="277164" y="311721"/>
                  </a:moveTo>
                  <a:lnTo>
                    <a:pt x="274916" y="306959"/>
                  </a:lnTo>
                  <a:lnTo>
                    <a:pt x="271564" y="308356"/>
                  </a:lnTo>
                  <a:lnTo>
                    <a:pt x="268211" y="309753"/>
                  </a:lnTo>
                  <a:lnTo>
                    <a:pt x="270014" y="314706"/>
                  </a:lnTo>
                  <a:lnTo>
                    <a:pt x="277164" y="311721"/>
                  </a:lnTo>
                  <a:close/>
                </a:path>
                <a:path w="1260475" h="424179">
                  <a:moveTo>
                    <a:pt x="296265" y="303745"/>
                  </a:moveTo>
                  <a:lnTo>
                    <a:pt x="294017" y="298983"/>
                  </a:lnTo>
                  <a:lnTo>
                    <a:pt x="290664" y="300380"/>
                  </a:lnTo>
                  <a:lnTo>
                    <a:pt x="287312" y="301777"/>
                  </a:lnTo>
                  <a:lnTo>
                    <a:pt x="289115" y="306730"/>
                  </a:lnTo>
                  <a:lnTo>
                    <a:pt x="296265" y="303745"/>
                  </a:lnTo>
                  <a:close/>
                </a:path>
                <a:path w="1260475" h="424179">
                  <a:moveTo>
                    <a:pt x="315353" y="295770"/>
                  </a:moveTo>
                  <a:lnTo>
                    <a:pt x="313105" y="291007"/>
                  </a:lnTo>
                  <a:lnTo>
                    <a:pt x="309753" y="292404"/>
                  </a:lnTo>
                  <a:lnTo>
                    <a:pt x="306400" y="293801"/>
                  </a:lnTo>
                  <a:lnTo>
                    <a:pt x="308203" y="298754"/>
                  </a:lnTo>
                  <a:lnTo>
                    <a:pt x="315353" y="295770"/>
                  </a:lnTo>
                  <a:close/>
                </a:path>
                <a:path w="1260475" h="424179">
                  <a:moveTo>
                    <a:pt x="334441" y="287794"/>
                  </a:moveTo>
                  <a:lnTo>
                    <a:pt x="332193" y="283032"/>
                  </a:lnTo>
                  <a:lnTo>
                    <a:pt x="328841" y="284429"/>
                  </a:lnTo>
                  <a:lnTo>
                    <a:pt x="325488" y="285826"/>
                  </a:lnTo>
                  <a:lnTo>
                    <a:pt x="327291" y="290779"/>
                  </a:lnTo>
                  <a:lnTo>
                    <a:pt x="334441" y="287794"/>
                  </a:lnTo>
                  <a:close/>
                </a:path>
                <a:path w="1260475" h="424179">
                  <a:moveTo>
                    <a:pt x="353529" y="279831"/>
                  </a:moveTo>
                  <a:lnTo>
                    <a:pt x="351282" y="275069"/>
                  </a:lnTo>
                  <a:lnTo>
                    <a:pt x="347929" y="276466"/>
                  </a:lnTo>
                  <a:lnTo>
                    <a:pt x="344576" y="277863"/>
                  </a:lnTo>
                  <a:lnTo>
                    <a:pt x="346379" y="282816"/>
                  </a:lnTo>
                  <a:lnTo>
                    <a:pt x="353529" y="279831"/>
                  </a:lnTo>
                  <a:close/>
                </a:path>
                <a:path w="1260475" h="424179">
                  <a:moveTo>
                    <a:pt x="372630" y="271856"/>
                  </a:moveTo>
                  <a:lnTo>
                    <a:pt x="370382" y="267093"/>
                  </a:lnTo>
                  <a:lnTo>
                    <a:pt x="367030" y="268490"/>
                  </a:lnTo>
                  <a:lnTo>
                    <a:pt x="363677" y="269887"/>
                  </a:lnTo>
                  <a:lnTo>
                    <a:pt x="365480" y="274840"/>
                  </a:lnTo>
                  <a:lnTo>
                    <a:pt x="372630" y="271856"/>
                  </a:lnTo>
                  <a:close/>
                </a:path>
                <a:path w="1260475" h="424179">
                  <a:moveTo>
                    <a:pt x="391731" y="263918"/>
                  </a:moveTo>
                  <a:lnTo>
                    <a:pt x="389496" y="259143"/>
                  </a:lnTo>
                  <a:lnTo>
                    <a:pt x="386130" y="260540"/>
                  </a:lnTo>
                  <a:lnTo>
                    <a:pt x="382765" y="261937"/>
                  </a:lnTo>
                  <a:lnTo>
                    <a:pt x="384568" y="266890"/>
                  </a:lnTo>
                  <a:lnTo>
                    <a:pt x="391731" y="263918"/>
                  </a:lnTo>
                  <a:close/>
                </a:path>
                <a:path w="1260475" h="424179">
                  <a:moveTo>
                    <a:pt x="410832" y="255981"/>
                  </a:moveTo>
                  <a:lnTo>
                    <a:pt x="408597" y="251206"/>
                  </a:lnTo>
                  <a:lnTo>
                    <a:pt x="405231" y="252603"/>
                  </a:lnTo>
                  <a:lnTo>
                    <a:pt x="401866" y="254000"/>
                  </a:lnTo>
                  <a:lnTo>
                    <a:pt x="403669" y="258953"/>
                  </a:lnTo>
                  <a:lnTo>
                    <a:pt x="410832" y="255981"/>
                  </a:lnTo>
                  <a:close/>
                </a:path>
                <a:path w="1260475" h="424179">
                  <a:moveTo>
                    <a:pt x="429933" y="248056"/>
                  </a:moveTo>
                  <a:lnTo>
                    <a:pt x="427710" y="243281"/>
                  </a:lnTo>
                  <a:lnTo>
                    <a:pt x="424345" y="244678"/>
                  </a:lnTo>
                  <a:lnTo>
                    <a:pt x="420979" y="246075"/>
                  </a:lnTo>
                  <a:lnTo>
                    <a:pt x="422783" y="251028"/>
                  </a:lnTo>
                  <a:lnTo>
                    <a:pt x="429933" y="248056"/>
                  </a:lnTo>
                  <a:close/>
                </a:path>
                <a:path w="1260475" h="424179">
                  <a:moveTo>
                    <a:pt x="449059" y="240157"/>
                  </a:moveTo>
                  <a:lnTo>
                    <a:pt x="446836" y="235381"/>
                  </a:lnTo>
                  <a:lnTo>
                    <a:pt x="443471" y="236766"/>
                  </a:lnTo>
                  <a:lnTo>
                    <a:pt x="440105" y="238150"/>
                  </a:lnTo>
                  <a:lnTo>
                    <a:pt x="441896" y="243103"/>
                  </a:lnTo>
                  <a:lnTo>
                    <a:pt x="449059" y="240157"/>
                  </a:lnTo>
                  <a:close/>
                </a:path>
                <a:path w="1260475" h="424179">
                  <a:moveTo>
                    <a:pt x="468210" y="232321"/>
                  </a:moveTo>
                  <a:lnTo>
                    <a:pt x="465988" y="227533"/>
                  </a:lnTo>
                  <a:lnTo>
                    <a:pt x="462622" y="228917"/>
                  </a:lnTo>
                  <a:lnTo>
                    <a:pt x="459257" y="230301"/>
                  </a:lnTo>
                  <a:lnTo>
                    <a:pt x="461035" y="235254"/>
                  </a:lnTo>
                  <a:lnTo>
                    <a:pt x="468210" y="232321"/>
                  </a:lnTo>
                  <a:close/>
                </a:path>
                <a:path w="1260475" h="424179">
                  <a:moveTo>
                    <a:pt x="487337" y="224472"/>
                  </a:moveTo>
                  <a:lnTo>
                    <a:pt x="485127" y="219684"/>
                  </a:lnTo>
                  <a:lnTo>
                    <a:pt x="481761" y="221068"/>
                  </a:lnTo>
                  <a:lnTo>
                    <a:pt x="478396" y="222453"/>
                  </a:lnTo>
                  <a:lnTo>
                    <a:pt x="480161" y="227406"/>
                  </a:lnTo>
                  <a:lnTo>
                    <a:pt x="487337" y="224472"/>
                  </a:lnTo>
                  <a:close/>
                </a:path>
                <a:path w="1260475" h="424179">
                  <a:moveTo>
                    <a:pt x="506501" y="216687"/>
                  </a:moveTo>
                  <a:lnTo>
                    <a:pt x="504304" y="211899"/>
                  </a:lnTo>
                  <a:lnTo>
                    <a:pt x="500926" y="213258"/>
                  </a:lnTo>
                  <a:lnTo>
                    <a:pt x="497547" y="214617"/>
                  </a:lnTo>
                  <a:lnTo>
                    <a:pt x="499313" y="219583"/>
                  </a:lnTo>
                  <a:lnTo>
                    <a:pt x="506501" y="216687"/>
                  </a:lnTo>
                  <a:close/>
                </a:path>
                <a:path w="1260475" h="424179">
                  <a:moveTo>
                    <a:pt x="525691" y="208965"/>
                  </a:moveTo>
                  <a:lnTo>
                    <a:pt x="523506" y="204177"/>
                  </a:lnTo>
                  <a:lnTo>
                    <a:pt x="520128" y="205536"/>
                  </a:lnTo>
                  <a:lnTo>
                    <a:pt x="516750" y="206895"/>
                  </a:lnTo>
                  <a:lnTo>
                    <a:pt x="518502" y="211861"/>
                  </a:lnTo>
                  <a:lnTo>
                    <a:pt x="525691" y="208965"/>
                  </a:lnTo>
                  <a:close/>
                </a:path>
                <a:path w="1260475" h="424179">
                  <a:moveTo>
                    <a:pt x="544880" y="201244"/>
                  </a:moveTo>
                  <a:lnTo>
                    <a:pt x="542709" y="196443"/>
                  </a:lnTo>
                  <a:lnTo>
                    <a:pt x="539330" y="197802"/>
                  </a:lnTo>
                  <a:lnTo>
                    <a:pt x="535952" y="199161"/>
                  </a:lnTo>
                  <a:lnTo>
                    <a:pt x="537692" y="204139"/>
                  </a:lnTo>
                  <a:lnTo>
                    <a:pt x="544880" y="201244"/>
                  </a:lnTo>
                  <a:close/>
                </a:path>
                <a:path w="1260475" h="424179">
                  <a:moveTo>
                    <a:pt x="564095" y="193598"/>
                  </a:moveTo>
                  <a:lnTo>
                    <a:pt x="561936" y="188785"/>
                  </a:lnTo>
                  <a:lnTo>
                    <a:pt x="558546" y="190119"/>
                  </a:lnTo>
                  <a:lnTo>
                    <a:pt x="555155" y="191452"/>
                  </a:lnTo>
                  <a:lnTo>
                    <a:pt x="556882" y="196418"/>
                  </a:lnTo>
                  <a:lnTo>
                    <a:pt x="564095" y="193598"/>
                  </a:lnTo>
                  <a:close/>
                </a:path>
                <a:path w="1260475" h="424179">
                  <a:moveTo>
                    <a:pt x="583349" y="186042"/>
                  </a:moveTo>
                  <a:lnTo>
                    <a:pt x="581202" y="181229"/>
                  </a:lnTo>
                  <a:lnTo>
                    <a:pt x="577811" y="182562"/>
                  </a:lnTo>
                  <a:lnTo>
                    <a:pt x="574421" y="183896"/>
                  </a:lnTo>
                  <a:lnTo>
                    <a:pt x="576122" y="188874"/>
                  </a:lnTo>
                  <a:lnTo>
                    <a:pt x="583349" y="186042"/>
                  </a:lnTo>
                  <a:close/>
                </a:path>
                <a:path w="1260475" h="424179">
                  <a:moveTo>
                    <a:pt x="602589" y="178511"/>
                  </a:moveTo>
                  <a:lnTo>
                    <a:pt x="600468" y="173685"/>
                  </a:lnTo>
                  <a:lnTo>
                    <a:pt x="597077" y="175018"/>
                  </a:lnTo>
                  <a:lnTo>
                    <a:pt x="593686" y="176352"/>
                  </a:lnTo>
                  <a:lnTo>
                    <a:pt x="595376" y="181330"/>
                  </a:lnTo>
                  <a:lnTo>
                    <a:pt x="602589" y="178511"/>
                  </a:lnTo>
                  <a:close/>
                </a:path>
                <a:path w="1260475" h="424179">
                  <a:moveTo>
                    <a:pt x="621880" y="171043"/>
                  </a:moveTo>
                  <a:lnTo>
                    <a:pt x="619772" y="166204"/>
                  </a:lnTo>
                  <a:lnTo>
                    <a:pt x="616369" y="167500"/>
                  </a:lnTo>
                  <a:lnTo>
                    <a:pt x="612965" y="168795"/>
                  </a:lnTo>
                  <a:lnTo>
                    <a:pt x="614641" y="173786"/>
                  </a:lnTo>
                  <a:lnTo>
                    <a:pt x="621880" y="171043"/>
                  </a:lnTo>
                  <a:close/>
                </a:path>
                <a:path w="1260475" h="424179">
                  <a:moveTo>
                    <a:pt x="641210" y="163715"/>
                  </a:moveTo>
                  <a:lnTo>
                    <a:pt x="639127" y="158877"/>
                  </a:lnTo>
                  <a:lnTo>
                    <a:pt x="635723" y="160172"/>
                  </a:lnTo>
                  <a:lnTo>
                    <a:pt x="632320" y="161467"/>
                  </a:lnTo>
                  <a:lnTo>
                    <a:pt x="633971" y="166458"/>
                  </a:lnTo>
                  <a:lnTo>
                    <a:pt x="641210" y="163715"/>
                  </a:lnTo>
                  <a:close/>
                </a:path>
                <a:path w="1260475" h="424179">
                  <a:moveTo>
                    <a:pt x="660552" y="156387"/>
                  </a:moveTo>
                  <a:lnTo>
                    <a:pt x="658482" y="151536"/>
                  </a:lnTo>
                  <a:lnTo>
                    <a:pt x="655078" y="152831"/>
                  </a:lnTo>
                  <a:lnTo>
                    <a:pt x="651675" y="154127"/>
                  </a:lnTo>
                  <a:lnTo>
                    <a:pt x="653300" y="159131"/>
                  </a:lnTo>
                  <a:lnTo>
                    <a:pt x="660552" y="156387"/>
                  </a:lnTo>
                  <a:close/>
                </a:path>
                <a:path w="1260475" h="424179">
                  <a:moveTo>
                    <a:pt x="679932" y="149161"/>
                  </a:moveTo>
                  <a:lnTo>
                    <a:pt x="677887" y="144310"/>
                  </a:lnTo>
                  <a:lnTo>
                    <a:pt x="674458" y="145554"/>
                  </a:lnTo>
                  <a:lnTo>
                    <a:pt x="671029" y="146799"/>
                  </a:lnTo>
                  <a:lnTo>
                    <a:pt x="672642" y="151815"/>
                  </a:lnTo>
                  <a:lnTo>
                    <a:pt x="679932" y="149161"/>
                  </a:lnTo>
                  <a:close/>
                </a:path>
                <a:path w="1260475" h="424179">
                  <a:moveTo>
                    <a:pt x="699363" y="142100"/>
                  </a:moveTo>
                  <a:lnTo>
                    <a:pt x="697344" y="137236"/>
                  </a:lnTo>
                  <a:lnTo>
                    <a:pt x="693915" y="138480"/>
                  </a:lnTo>
                  <a:lnTo>
                    <a:pt x="690486" y="139725"/>
                  </a:lnTo>
                  <a:lnTo>
                    <a:pt x="692073" y="144741"/>
                  </a:lnTo>
                  <a:lnTo>
                    <a:pt x="699363" y="142100"/>
                  </a:lnTo>
                  <a:close/>
                </a:path>
                <a:path w="1260475" h="424179">
                  <a:moveTo>
                    <a:pt x="718794" y="135051"/>
                  </a:moveTo>
                  <a:lnTo>
                    <a:pt x="716800" y="130175"/>
                  </a:lnTo>
                  <a:lnTo>
                    <a:pt x="713371" y="131419"/>
                  </a:lnTo>
                  <a:lnTo>
                    <a:pt x="709942" y="132664"/>
                  </a:lnTo>
                  <a:lnTo>
                    <a:pt x="711504" y="137693"/>
                  </a:lnTo>
                  <a:lnTo>
                    <a:pt x="718794" y="135051"/>
                  </a:lnTo>
                  <a:close/>
                </a:path>
                <a:path w="1260475" h="424179">
                  <a:moveTo>
                    <a:pt x="738276" y="128117"/>
                  </a:moveTo>
                  <a:lnTo>
                    <a:pt x="736307" y="123228"/>
                  </a:lnTo>
                  <a:lnTo>
                    <a:pt x="732866" y="124421"/>
                  </a:lnTo>
                  <a:lnTo>
                    <a:pt x="729424" y="125615"/>
                  </a:lnTo>
                  <a:lnTo>
                    <a:pt x="730961" y="130644"/>
                  </a:lnTo>
                  <a:lnTo>
                    <a:pt x="738276" y="128117"/>
                  </a:lnTo>
                  <a:close/>
                </a:path>
                <a:path w="1260475" h="424179">
                  <a:moveTo>
                    <a:pt x="757821" y="121386"/>
                  </a:moveTo>
                  <a:lnTo>
                    <a:pt x="755878" y="116484"/>
                  </a:lnTo>
                  <a:lnTo>
                    <a:pt x="752436" y="117678"/>
                  </a:lnTo>
                  <a:lnTo>
                    <a:pt x="748995" y="118872"/>
                  </a:lnTo>
                  <a:lnTo>
                    <a:pt x="750493" y="123913"/>
                  </a:lnTo>
                  <a:lnTo>
                    <a:pt x="757821" y="121386"/>
                  </a:lnTo>
                  <a:close/>
                </a:path>
                <a:path w="1260475" h="424179">
                  <a:moveTo>
                    <a:pt x="777354" y="114642"/>
                  </a:moveTo>
                  <a:lnTo>
                    <a:pt x="775449" y="109728"/>
                  </a:lnTo>
                  <a:lnTo>
                    <a:pt x="772007" y="110921"/>
                  </a:lnTo>
                  <a:lnTo>
                    <a:pt x="768565" y="112115"/>
                  </a:lnTo>
                  <a:lnTo>
                    <a:pt x="770039" y="117170"/>
                  </a:lnTo>
                  <a:lnTo>
                    <a:pt x="777354" y="114642"/>
                  </a:lnTo>
                  <a:close/>
                </a:path>
                <a:path w="1260475" h="424179">
                  <a:moveTo>
                    <a:pt x="796963" y="108089"/>
                  </a:moveTo>
                  <a:lnTo>
                    <a:pt x="795083" y="103174"/>
                  </a:lnTo>
                  <a:lnTo>
                    <a:pt x="791616" y="104292"/>
                  </a:lnTo>
                  <a:lnTo>
                    <a:pt x="788149" y="105422"/>
                  </a:lnTo>
                  <a:lnTo>
                    <a:pt x="789597" y="110477"/>
                  </a:lnTo>
                  <a:lnTo>
                    <a:pt x="796963" y="108089"/>
                  </a:lnTo>
                  <a:close/>
                </a:path>
                <a:path w="1260475" h="424179">
                  <a:moveTo>
                    <a:pt x="816622" y="101714"/>
                  </a:moveTo>
                  <a:lnTo>
                    <a:pt x="814781" y="96774"/>
                  </a:lnTo>
                  <a:lnTo>
                    <a:pt x="811314" y="97904"/>
                  </a:lnTo>
                  <a:lnTo>
                    <a:pt x="807847" y="99034"/>
                  </a:lnTo>
                  <a:lnTo>
                    <a:pt x="809256" y="104101"/>
                  </a:lnTo>
                  <a:lnTo>
                    <a:pt x="816622" y="101714"/>
                  </a:lnTo>
                  <a:close/>
                </a:path>
                <a:path w="1260475" h="424179">
                  <a:moveTo>
                    <a:pt x="836282" y="95338"/>
                  </a:moveTo>
                  <a:lnTo>
                    <a:pt x="834478" y="90385"/>
                  </a:lnTo>
                  <a:lnTo>
                    <a:pt x="831011" y="91516"/>
                  </a:lnTo>
                  <a:lnTo>
                    <a:pt x="827544" y="92633"/>
                  </a:lnTo>
                  <a:lnTo>
                    <a:pt x="828916" y="97726"/>
                  </a:lnTo>
                  <a:lnTo>
                    <a:pt x="836282" y="95338"/>
                  </a:lnTo>
                  <a:close/>
                </a:path>
                <a:path w="1260475" h="424179">
                  <a:moveTo>
                    <a:pt x="856030" y="89217"/>
                  </a:moveTo>
                  <a:lnTo>
                    <a:pt x="854265" y="84251"/>
                  </a:lnTo>
                  <a:lnTo>
                    <a:pt x="850773" y="85305"/>
                  </a:lnTo>
                  <a:lnTo>
                    <a:pt x="847280" y="86360"/>
                  </a:lnTo>
                  <a:lnTo>
                    <a:pt x="848626" y="91452"/>
                  </a:lnTo>
                  <a:lnTo>
                    <a:pt x="856030" y="89217"/>
                  </a:lnTo>
                  <a:close/>
                </a:path>
                <a:path w="1260475" h="424179">
                  <a:moveTo>
                    <a:pt x="875817" y="83261"/>
                  </a:moveTo>
                  <a:lnTo>
                    <a:pt x="874090" y="78282"/>
                  </a:lnTo>
                  <a:lnTo>
                    <a:pt x="870597" y="79336"/>
                  </a:lnTo>
                  <a:lnTo>
                    <a:pt x="867105" y="80391"/>
                  </a:lnTo>
                  <a:lnTo>
                    <a:pt x="868413" y="85496"/>
                  </a:lnTo>
                  <a:lnTo>
                    <a:pt x="875817" y="83261"/>
                  </a:lnTo>
                  <a:close/>
                </a:path>
                <a:path w="1260475" h="424179">
                  <a:moveTo>
                    <a:pt x="895604" y="77304"/>
                  </a:moveTo>
                  <a:lnTo>
                    <a:pt x="893914" y="72313"/>
                  </a:lnTo>
                  <a:lnTo>
                    <a:pt x="890422" y="73367"/>
                  </a:lnTo>
                  <a:lnTo>
                    <a:pt x="886929" y="74422"/>
                  </a:lnTo>
                  <a:lnTo>
                    <a:pt x="888187" y="79540"/>
                  </a:lnTo>
                  <a:lnTo>
                    <a:pt x="895604" y="77304"/>
                  </a:lnTo>
                  <a:close/>
                </a:path>
                <a:path w="1260475" h="424179">
                  <a:moveTo>
                    <a:pt x="915504" y="71678"/>
                  </a:moveTo>
                  <a:lnTo>
                    <a:pt x="913853" y="66675"/>
                  </a:lnTo>
                  <a:lnTo>
                    <a:pt x="910336" y="67640"/>
                  </a:lnTo>
                  <a:lnTo>
                    <a:pt x="906818" y="68605"/>
                  </a:lnTo>
                  <a:lnTo>
                    <a:pt x="908037" y="73736"/>
                  </a:lnTo>
                  <a:lnTo>
                    <a:pt x="915504" y="71678"/>
                  </a:lnTo>
                  <a:close/>
                </a:path>
                <a:path w="1260475" h="424179">
                  <a:moveTo>
                    <a:pt x="935431" y="66192"/>
                  </a:moveTo>
                  <a:lnTo>
                    <a:pt x="933818" y="61175"/>
                  </a:lnTo>
                  <a:lnTo>
                    <a:pt x="930300" y="62141"/>
                  </a:lnTo>
                  <a:lnTo>
                    <a:pt x="926782" y="63106"/>
                  </a:lnTo>
                  <a:lnTo>
                    <a:pt x="927963" y="68249"/>
                  </a:lnTo>
                  <a:lnTo>
                    <a:pt x="935431" y="66192"/>
                  </a:lnTo>
                  <a:close/>
                </a:path>
                <a:path w="1260475" h="424179">
                  <a:moveTo>
                    <a:pt x="955344" y="60706"/>
                  </a:moveTo>
                  <a:lnTo>
                    <a:pt x="953782" y="55676"/>
                  </a:lnTo>
                  <a:lnTo>
                    <a:pt x="950264" y="56642"/>
                  </a:lnTo>
                  <a:lnTo>
                    <a:pt x="946746" y="57607"/>
                  </a:lnTo>
                  <a:lnTo>
                    <a:pt x="947877" y="62763"/>
                  </a:lnTo>
                  <a:lnTo>
                    <a:pt x="955344" y="60706"/>
                  </a:lnTo>
                  <a:close/>
                </a:path>
                <a:path w="1260475" h="424179">
                  <a:moveTo>
                    <a:pt x="975385" y="55638"/>
                  </a:moveTo>
                  <a:lnTo>
                    <a:pt x="973874" y="50596"/>
                  </a:lnTo>
                  <a:lnTo>
                    <a:pt x="970330" y="51473"/>
                  </a:lnTo>
                  <a:lnTo>
                    <a:pt x="966787" y="52349"/>
                  </a:lnTo>
                  <a:lnTo>
                    <a:pt x="967879" y="57505"/>
                  </a:lnTo>
                  <a:lnTo>
                    <a:pt x="975385" y="55638"/>
                  </a:lnTo>
                  <a:close/>
                </a:path>
                <a:path w="1260475" h="424179">
                  <a:moveTo>
                    <a:pt x="995451" y="50673"/>
                  </a:moveTo>
                  <a:lnTo>
                    <a:pt x="993978" y="45618"/>
                  </a:lnTo>
                  <a:lnTo>
                    <a:pt x="990434" y="46494"/>
                  </a:lnTo>
                  <a:lnTo>
                    <a:pt x="986891" y="47371"/>
                  </a:lnTo>
                  <a:lnTo>
                    <a:pt x="987933" y="52539"/>
                  </a:lnTo>
                  <a:lnTo>
                    <a:pt x="995451" y="50673"/>
                  </a:lnTo>
                  <a:close/>
                </a:path>
                <a:path w="1260475" h="424179">
                  <a:moveTo>
                    <a:pt x="1015504" y="45707"/>
                  </a:moveTo>
                  <a:lnTo>
                    <a:pt x="1014082" y="40640"/>
                  </a:lnTo>
                  <a:lnTo>
                    <a:pt x="1010539" y="41516"/>
                  </a:lnTo>
                  <a:lnTo>
                    <a:pt x="1006995" y="42392"/>
                  </a:lnTo>
                  <a:lnTo>
                    <a:pt x="1007986" y="47574"/>
                  </a:lnTo>
                  <a:lnTo>
                    <a:pt x="1015504" y="45707"/>
                  </a:lnTo>
                  <a:close/>
                </a:path>
                <a:path w="1260475" h="424179">
                  <a:moveTo>
                    <a:pt x="1035685" y="41287"/>
                  </a:moveTo>
                  <a:lnTo>
                    <a:pt x="1034300" y="36207"/>
                  </a:lnTo>
                  <a:lnTo>
                    <a:pt x="1030744" y="36982"/>
                  </a:lnTo>
                  <a:lnTo>
                    <a:pt x="1027188" y="37757"/>
                  </a:lnTo>
                  <a:lnTo>
                    <a:pt x="1028115" y="42938"/>
                  </a:lnTo>
                  <a:lnTo>
                    <a:pt x="1035685" y="41287"/>
                  </a:lnTo>
                  <a:close/>
                </a:path>
                <a:path w="1260475" h="424179">
                  <a:moveTo>
                    <a:pt x="1055865" y="36880"/>
                  </a:moveTo>
                  <a:lnTo>
                    <a:pt x="1054544" y="31788"/>
                  </a:lnTo>
                  <a:lnTo>
                    <a:pt x="1050988" y="32562"/>
                  </a:lnTo>
                  <a:lnTo>
                    <a:pt x="1047432" y="33337"/>
                  </a:lnTo>
                  <a:lnTo>
                    <a:pt x="1048308" y="38531"/>
                  </a:lnTo>
                  <a:lnTo>
                    <a:pt x="1055865" y="36880"/>
                  </a:lnTo>
                  <a:close/>
                </a:path>
                <a:path w="1260475" h="424179">
                  <a:moveTo>
                    <a:pt x="1076058" y="32524"/>
                  </a:moveTo>
                  <a:lnTo>
                    <a:pt x="1074788" y="27406"/>
                  </a:lnTo>
                  <a:lnTo>
                    <a:pt x="1071219" y="28143"/>
                  </a:lnTo>
                  <a:lnTo>
                    <a:pt x="1067663" y="28917"/>
                  </a:lnTo>
                  <a:lnTo>
                    <a:pt x="1068489" y="34124"/>
                  </a:lnTo>
                  <a:lnTo>
                    <a:pt x="1072273" y="33299"/>
                  </a:lnTo>
                  <a:lnTo>
                    <a:pt x="1076058" y="32524"/>
                  </a:lnTo>
                  <a:close/>
                </a:path>
                <a:path w="1260475" h="424179">
                  <a:moveTo>
                    <a:pt x="1096378" y="28752"/>
                  </a:moveTo>
                  <a:lnTo>
                    <a:pt x="1095159" y="23622"/>
                  </a:lnTo>
                  <a:lnTo>
                    <a:pt x="1091577" y="24295"/>
                  </a:lnTo>
                  <a:lnTo>
                    <a:pt x="1087996" y="24968"/>
                  </a:lnTo>
                  <a:lnTo>
                    <a:pt x="1088771" y="30175"/>
                  </a:lnTo>
                  <a:lnTo>
                    <a:pt x="1096378" y="28752"/>
                  </a:lnTo>
                  <a:close/>
                </a:path>
                <a:path w="1260475" h="424179">
                  <a:moveTo>
                    <a:pt x="1116685" y="24968"/>
                  </a:moveTo>
                  <a:lnTo>
                    <a:pt x="1115529" y="19824"/>
                  </a:lnTo>
                  <a:lnTo>
                    <a:pt x="1111948" y="20497"/>
                  </a:lnTo>
                  <a:lnTo>
                    <a:pt x="1108367" y="21170"/>
                  </a:lnTo>
                  <a:lnTo>
                    <a:pt x="1109078" y="26390"/>
                  </a:lnTo>
                  <a:lnTo>
                    <a:pt x="1116685" y="24968"/>
                  </a:lnTo>
                  <a:close/>
                </a:path>
                <a:path w="1260475" h="424179">
                  <a:moveTo>
                    <a:pt x="1137018" y="21336"/>
                  </a:moveTo>
                  <a:lnTo>
                    <a:pt x="1135926" y="16179"/>
                  </a:lnTo>
                  <a:lnTo>
                    <a:pt x="1132319" y="16738"/>
                  </a:lnTo>
                  <a:lnTo>
                    <a:pt x="1128725" y="17335"/>
                  </a:lnTo>
                  <a:lnTo>
                    <a:pt x="1129385" y="22567"/>
                  </a:lnTo>
                  <a:lnTo>
                    <a:pt x="1133195" y="21932"/>
                  </a:lnTo>
                  <a:lnTo>
                    <a:pt x="1137018" y="21336"/>
                  </a:lnTo>
                  <a:close/>
                </a:path>
                <a:path w="1260475" h="424179">
                  <a:moveTo>
                    <a:pt x="1157452" y="18199"/>
                  </a:moveTo>
                  <a:lnTo>
                    <a:pt x="1156411" y="13030"/>
                  </a:lnTo>
                  <a:lnTo>
                    <a:pt x="1152804" y="13589"/>
                  </a:lnTo>
                  <a:lnTo>
                    <a:pt x="1149197" y="14147"/>
                  </a:lnTo>
                  <a:lnTo>
                    <a:pt x="1149794" y="19380"/>
                  </a:lnTo>
                  <a:lnTo>
                    <a:pt x="1157452" y="18199"/>
                  </a:lnTo>
                  <a:close/>
                </a:path>
                <a:path w="1260475" h="424179">
                  <a:moveTo>
                    <a:pt x="1177861" y="15074"/>
                  </a:moveTo>
                  <a:lnTo>
                    <a:pt x="1176883" y="9893"/>
                  </a:lnTo>
                  <a:lnTo>
                    <a:pt x="1173276" y="10452"/>
                  </a:lnTo>
                  <a:lnTo>
                    <a:pt x="1169670" y="11010"/>
                  </a:lnTo>
                  <a:lnTo>
                    <a:pt x="1170216" y="16243"/>
                  </a:lnTo>
                  <a:lnTo>
                    <a:pt x="1177861" y="15074"/>
                  </a:lnTo>
                  <a:close/>
                </a:path>
                <a:path w="1260475" h="424179">
                  <a:moveTo>
                    <a:pt x="1198321" y="12192"/>
                  </a:moveTo>
                  <a:lnTo>
                    <a:pt x="1197394" y="6997"/>
                  </a:lnTo>
                  <a:lnTo>
                    <a:pt x="1193774" y="7429"/>
                  </a:lnTo>
                  <a:lnTo>
                    <a:pt x="1190155" y="7861"/>
                  </a:lnTo>
                  <a:lnTo>
                    <a:pt x="1190637" y="13106"/>
                  </a:lnTo>
                  <a:lnTo>
                    <a:pt x="1198321" y="12192"/>
                  </a:lnTo>
                  <a:close/>
                </a:path>
                <a:path w="1260475" h="424179">
                  <a:moveTo>
                    <a:pt x="1218831" y="9740"/>
                  </a:moveTo>
                  <a:lnTo>
                    <a:pt x="1217968" y="4546"/>
                  </a:lnTo>
                  <a:lnTo>
                    <a:pt x="1214348" y="4978"/>
                  </a:lnTo>
                  <a:lnTo>
                    <a:pt x="1210729" y="5410"/>
                  </a:lnTo>
                  <a:lnTo>
                    <a:pt x="1211148" y="10655"/>
                  </a:lnTo>
                  <a:lnTo>
                    <a:pt x="1218831" y="9740"/>
                  </a:lnTo>
                  <a:close/>
                </a:path>
                <a:path w="1260475" h="424179">
                  <a:moveTo>
                    <a:pt x="1239342" y="7302"/>
                  </a:moveTo>
                  <a:lnTo>
                    <a:pt x="1238542" y="2095"/>
                  </a:lnTo>
                  <a:lnTo>
                    <a:pt x="1234922" y="2527"/>
                  </a:lnTo>
                  <a:lnTo>
                    <a:pt x="1231303" y="2959"/>
                  </a:lnTo>
                  <a:lnTo>
                    <a:pt x="1231658" y="8216"/>
                  </a:lnTo>
                  <a:lnTo>
                    <a:pt x="1239342" y="7302"/>
                  </a:lnTo>
                  <a:close/>
                </a:path>
                <a:path w="1260475" h="424179">
                  <a:moveTo>
                    <a:pt x="1259890" y="5219"/>
                  </a:moveTo>
                  <a:lnTo>
                    <a:pt x="1259154" y="0"/>
                  </a:lnTo>
                  <a:lnTo>
                    <a:pt x="1255522" y="304"/>
                  </a:lnTo>
                  <a:lnTo>
                    <a:pt x="1251889" y="609"/>
                  </a:lnTo>
                  <a:lnTo>
                    <a:pt x="1252181" y="5867"/>
                  </a:lnTo>
                  <a:lnTo>
                    <a:pt x="1259890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702032" y="3148495"/>
              <a:ext cx="297180" cy="0"/>
            </a:xfrm>
            <a:custGeom>
              <a:avLst/>
              <a:gdLst/>
              <a:ahLst/>
              <a:cxnLst/>
              <a:rect l="l" t="t" r="r" b="b"/>
              <a:pathLst>
                <a:path w="297179" h="0">
                  <a:moveTo>
                    <a:pt x="0" y="0"/>
                  </a:moveTo>
                  <a:lnTo>
                    <a:pt x="296978" y="0"/>
                  </a:lnTo>
                </a:path>
              </a:pathLst>
            </a:custGeom>
            <a:ln w="1233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4011600" y="3150806"/>
              <a:ext cx="1334135" cy="558165"/>
            </a:xfrm>
            <a:custGeom>
              <a:avLst/>
              <a:gdLst/>
              <a:ahLst/>
              <a:cxnLst/>
              <a:rect l="l" t="t" r="r" b="b"/>
              <a:pathLst>
                <a:path w="1334135" h="558164">
                  <a:moveTo>
                    <a:pt x="8013" y="762"/>
                  </a:moveTo>
                  <a:lnTo>
                    <a:pt x="4381" y="381"/>
                  </a:lnTo>
                  <a:lnTo>
                    <a:pt x="749" y="0"/>
                  </a:lnTo>
                  <a:lnTo>
                    <a:pt x="0" y="5207"/>
                  </a:lnTo>
                  <a:lnTo>
                    <a:pt x="7696" y="6019"/>
                  </a:lnTo>
                  <a:lnTo>
                    <a:pt x="8013" y="762"/>
                  </a:lnTo>
                  <a:close/>
                </a:path>
                <a:path w="1334135" h="558164">
                  <a:moveTo>
                    <a:pt x="28613" y="2933"/>
                  </a:moveTo>
                  <a:lnTo>
                    <a:pt x="24980" y="2552"/>
                  </a:lnTo>
                  <a:lnTo>
                    <a:pt x="21348" y="2171"/>
                  </a:lnTo>
                  <a:lnTo>
                    <a:pt x="20535" y="7378"/>
                  </a:lnTo>
                  <a:lnTo>
                    <a:pt x="28232" y="8191"/>
                  </a:lnTo>
                  <a:lnTo>
                    <a:pt x="28613" y="2933"/>
                  </a:lnTo>
                  <a:close/>
                </a:path>
                <a:path w="1334135" h="558164">
                  <a:moveTo>
                    <a:pt x="49187" y="5346"/>
                  </a:moveTo>
                  <a:lnTo>
                    <a:pt x="45580" y="4826"/>
                  </a:lnTo>
                  <a:lnTo>
                    <a:pt x="41973" y="4305"/>
                  </a:lnTo>
                  <a:lnTo>
                    <a:pt x="41097" y="9499"/>
                  </a:lnTo>
                  <a:lnTo>
                    <a:pt x="48755" y="10591"/>
                  </a:lnTo>
                  <a:lnTo>
                    <a:pt x="49187" y="5346"/>
                  </a:lnTo>
                  <a:close/>
                </a:path>
                <a:path w="1334135" h="558164">
                  <a:moveTo>
                    <a:pt x="69697" y="8305"/>
                  </a:moveTo>
                  <a:lnTo>
                    <a:pt x="66090" y="7785"/>
                  </a:lnTo>
                  <a:lnTo>
                    <a:pt x="62484" y="7264"/>
                  </a:lnTo>
                  <a:lnTo>
                    <a:pt x="61544" y="12446"/>
                  </a:lnTo>
                  <a:lnTo>
                    <a:pt x="69202" y="13550"/>
                  </a:lnTo>
                  <a:lnTo>
                    <a:pt x="69697" y="8305"/>
                  </a:lnTo>
                  <a:close/>
                </a:path>
                <a:path w="1334135" h="558164">
                  <a:moveTo>
                    <a:pt x="90208" y="11252"/>
                  </a:moveTo>
                  <a:lnTo>
                    <a:pt x="86601" y="10731"/>
                  </a:lnTo>
                  <a:lnTo>
                    <a:pt x="82994" y="10210"/>
                  </a:lnTo>
                  <a:lnTo>
                    <a:pt x="81991" y="15379"/>
                  </a:lnTo>
                  <a:lnTo>
                    <a:pt x="89649" y="16484"/>
                  </a:lnTo>
                  <a:lnTo>
                    <a:pt x="90208" y="11252"/>
                  </a:lnTo>
                  <a:close/>
                </a:path>
                <a:path w="1334135" h="558164">
                  <a:moveTo>
                    <a:pt x="110705" y="14211"/>
                  </a:moveTo>
                  <a:lnTo>
                    <a:pt x="107099" y="13677"/>
                  </a:lnTo>
                  <a:lnTo>
                    <a:pt x="103492" y="13157"/>
                  </a:lnTo>
                  <a:lnTo>
                    <a:pt x="102425" y="18326"/>
                  </a:lnTo>
                  <a:lnTo>
                    <a:pt x="110083" y="19431"/>
                  </a:lnTo>
                  <a:lnTo>
                    <a:pt x="110705" y="14211"/>
                  </a:lnTo>
                  <a:close/>
                </a:path>
                <a:path w="1334135" h="558164">
                  <a:moveTo>
                    <a:pt x="131076" y="17957"/>
                  </a:moveTo>
                  <a:lnTo>
                    <a:pt x="127495" y="17310"/>
                  </a:lnTo>
                  <a:lnTo>
                    <a:pt x="123913" y="16662"/>
                  </a:lnTo>
                  <a:lnTo>
                    <a:pt x="122796" y="21805"/>
                  </a:lnTo>
                  <a:lnTo>
                    <a:pt x="130403" y="23190"/>
                  </a:lnTo>
                  <a:lnTo>
                    <a:pt x="131076" y="17957"/>
                  </a:lnTo>
                  <a:close/>
                </a:path>
                <a:path w="1334135" h="558164">
                  <a:moveTo>
                    <a:pt x="151460" y="21666"/>
                  </a:moveTo>
                  <a:lnTo>
                    <a:pt x="147878" y="21018"/>
                  </a:lnTo>
                  <a:lnTo>
                    <a:pt x="144284" y="20370"/>
                  </a:lnTo>
                  <a:lnTo>
                    <a:pt x="143116" y="25501"/>
                  </a:lnTo>
                  <a:lnTo>
                    <a:pt x="150736" y="26885"/>
                  </a:lnTo>
                  <a:lnTo>
                    <a:pt x="151460" y="21666"/>
                  </a:lnTo>
                  <a:close/>
                </a:path>
                <a:path w="1334135" h="558164">
                  <a:moveTo>
                    <a:pt x="171843" y="25374"/>
                  </a:moveTo>
                  <a:lnTo>
                    <a:pt x="168262" y="24726"/>
                  </a:lnTo>
                  <a:lnTo>
                    <a:pt x="164680" y="24079"/>
                  </a:lnTo>
                  <a:lnTo>
                    <a:pt x="163449" y="29197"/>
                  </a:lnTo>
                  <a:lnTo>
                    <a:pt x="171056" y="30581"/>
                  </a:lnTo>
                  <a:lnTo>
                    <a:pt x="171843" y="25374"/>
                  </a:lnTo>
                  <a:close/>
                </a:path>
                <a:path w="1334135" h="558164">
                  <a:moveTo>
                    <a:pt x="192125" y="29629"/>
                  </a:moveTo>
                  <a:lnTo>
                    <a:pt x="188569" y="28841"/>
                  </a:lnTo>
                  <a:lnTo>
                    <a:pt x="185013" y="28054"/>
                  </a:lnTo>
                  <a:lnTo>
                    <a:pt x="183718" y="33159"/>
                  </a:lnTo>
                  <a:lnTo>
                    <a:pt x="191287" y="34823"/>
                  </a:lnTo>
                  <a:lnTo>
                    <a:pt x="192125" y="29629"/>
                  </a:lnTo>
                  <a:close/>
                </a:path>
                <a:path w="1334135" h="558164">
                  <a:moveTo>
                    <a:pt x="212356" y="34086"/>
                  </a:moveTo>
                  <a:lnTo>
                    <a:pt x="208800" y="33299"/>
                  </a:lnTo>
                  <a:lnTo>
                    <a:pt x="205244" y="32512"/>
                  </a:lnTo>
                  <a:lnTo>
                    <a:pt x="203898" y="37604"/>
                  </a:lnTo>
                  <a:lnTo>
                    <a:pt x="211455" y="39268"/>
                  </a:lnTo>
                  <a:lnTo>
                    <a:pt x="212356" y="34086"/>
                  </a:lnTo>
                  <a:close/>
                </a:path>
                <a:path w="1334135" h="558164">
                  <a:moveTo>
                    <a:pt x="232587" y="38531"/>
                  </a:moveTo>
                  <a:lnTo>
                    <a:pt x="229031" y="37744"/>
                  </a:lnTo>
                  <a:lnTo>
                    <a:pt x="225475" y="36957"/>
                  </a:lnTo>
                  <a:lnTo>
                    <a:pt x="224078" y="42037"/>
                  </a:lnTo>
                  <a:lnTo>
                    <a:pt x="231635" y="43700"/>
                  </a:lnTo>
                  <a:lnTo>
                    <a:pt x="232587" y="38531"/>
                  </a:lnTo>
                  <a:close/>
                </a:path>
                <a:path w="1334135" h="558164">
                  <a:moveTo>
                    <a:pt x="252780" y="43192"/>
                  </a:moveTo>
                  <a:lnTo>
                    <a:pt x="249250" y="42278"/>
                  </a:lnTo>
                  <a:lnTo>
                    <a:pt x="245719" y="41376"/>
                  </a:lnTo>
                  <a:lnTo>
                    <a:pt x="244271" y="46443"/>
                  </a:lnTo>
                  <a:lnTo>
                    <a:pt x="251764" y="48361"/>
                  </a:lnTo>
                  <a:lnTo>
                    <a:pt x="252780" y="43192"/>
                  </a:lnTo>
                  <a:close/>
                </a:path>
                <a:path w="1334135" h="558164">
                  <a:moveTo>
                    <a:pt x="272834" y="48348"/>
                  </a:moveTo>
                  <a:lnTo>
                    <a:pt x="269303" y="47434"/>
                  </a:lnTo>
                  <a:lnTo>
                    <a:pt x="265772" y="46520"/>
                  </a:lnTo>
                  <a:lnTo>
                    <a:pt x="264274" y="51574"/>
                  </a:lnTo>
                  <a:lnTo>
                    <a:pt x="271780" y="53505"/>
                  </a:lnTo>
                  <a:lnTo>
                    <a:pt x="272834" y="48348"/>
                  </a:lnTo>
                  <a:close/>
                </a:path>
                <a:path w="1334135" h="558164">
                  <a:moveTo>
                    <a:pt x="292900" y="53517"/>
                  </a:moveTo>
                  <a:lnTo>
                    <a:pt x="289369" y="52603"/>
                  </a:lnTo>
                  <a:lnTo>
                    <a:pt x="285838" y="51689"/>
                  </a:lnTo>
                  <a:lnTo>
                    <a:pt x="284289" y="56730"/>
                  </a:lnTo>
                  <a:lnTo>
                    <a:pt x="291795" y="58661"/>
                  </a:lnTo>
                  <a:lnTo>
                    <a:pt x="292900" y="53517"/>
                  </a:lnTo>
                  <a:close/>
                </a:path>
                <a:path w="1334135" h="558164">
                  <a:moveTo>
                    <a:pt x="312953" y="58674"/>
                  </a:moveTo>
                  <a:lnTo>
                    <a:pt x="309422" y="57759"/>
                  </a:lnTo>
                  <a:lnTo>
                    <a:pt x="305892" y="56845"/>
                  </a:lnTo>
                  <a:lnTo>
                    <a:pt x="304292" y="61874"/>
                  </a:lnTo>
                  <a:lnTo>
                    <a:pt x="311797" y="63804"/>
                  </a:lnTo>
                  <a:lnTo>
                    <a:pt x="312953" y="58674"/>
                  </a:lnTo>
                  <a:close/>
                </a:path>
                <a:path w="1334135" h="558164">
                  <a:moveTo>
                    <a:pt x="332879" y="64338"/>
                  </a:moveTo>
                  <a:lnTo>
                    <a:pt x="329387" y="63309"/>
                  </a:lnTo>
                  <a:lnTo>
                    <a:pt x="325894" y="62280"/>
                  </a:lnTo>
                  <a:lnTo>
                    <a:pt x="324243" y="67284"/>
                  </a:lnTo>
                  <a:lnTo>
                    <a:pt x="331673" y="69469"/>
                  </a:lnTo>
                  <a:lnTo>
                    <a:pt x="332879" y="64338"/>
                  </a:lnTo>
                  <a:close/>
                </a:path>
                <a:path w="1334135" h="558164">
                  <a:moveTo>
                    <a:pt x="352742" y="70192"/>
                  </a:moveTo>
                  <a:lnTo>
                    <a:pt x="349250" y="69164"/>
                  </a:lnTo>
                  <a:lnTo>
                    <a:pt x="345757" y="68135"/>
                  </a:lnTo>
                  <a:lnTo>
                    <a:pt x="344068" y="73126"/>
                  </a:lnTo>
                  <a:lnTo>
                    <a:pt x="351485" y="75311"/>
                  </a:lnTo>
                  <a:lnTo>
                    <a:pt x="352742" y="70192"/>
                  </a:lnTo>
                  <a:close/>
                </a:path>
                <a:path w="1334135" h="558164">
                  <a:moveTo>
                    <a:pt x="372618" y="76034"/>
                  </a:moveTo>
                  <a:lnTo>
                    <a:pt x="369125" y="75006"/>
                  </a:lnTo>
                  <a:lnTo>
                    <a:pt x="365633" y="73977"/>
                  </a:lnTo>
                  <a:lnTo>
                    <a:pt x="363893" y="78955"/>
                  </a:lnTo>
                  <a:lnTo>
                    <a:pt x="371322" y="81140"/>
                  </a:lnTo>
                  <a:lnTo>
                    <a:pt x="372618" y="76034"/>
                  </a:lnTo>
                  <a:close/>
                </a:path>
                <a:path w="1334135" h="558164">
                  <a:moveTo>
                    <a:pt x="392493" y="81889"/>
                  </a:moveTo>
                  <a:lnTo>
                    <a:pt x="389001" y="80848"/>
                  </a:lnTo>
                  <a:lnTo>
                    <a:pt x="385508" y="79819"/>
                  </a:lnTo>
                  <a:lnTo>
                    <a:pt x="383717" y="84785"/>
                  </a:lnTo>
                  <a:lnTo>
                    <a:pt x="391147" y="86982"/>
                  </a:lnTo>
                  <a:lnTo>
                    <a:pt x="392493" y="81889"/>
                  </a:lnTo>
                  <a:close/>
                </a:path>
                <a:path w="1334135" h="558164">
                  <a:moveTo>
                    <a:pt x="412140" y="88417"/>
                  </a:moveTo>
                  <a:lnTo>
                    <a:pt x="408686" y="87274"/>
                  </a:lnTo>
                  <a:lnTo>
                    <a:pt x="405218" y="86131"/>
                  </a:lnTo>
                  <a:lnTo>
                    <a:pt x="403402" y="91071"/>
                  </a:lnTo>
                  <a:lnTo>
                    <a:pt x="410756" y="93497"/>
                  </a:lnTo>
                  <a:lnTo>
                    <a:pt x="412140" y="88417"/>
                  </a:lnTo>
                  <a:close/>
                </a:path>
                <a:path w="1334135" h="558164">
                  <a:moveTo>
                    <a:pt x="431800" y="94919"/>
                  </a:moveTo>
                  <a:lnTo>
                    <a:pt x="428345" y="93776"/>
                  </a:lnTo>
                  <a:lnTo>
                    <a:pt x="424891" y="92633"/>
                  </a:lnTo>
                  <a:lnTo>
                    <a:pt x="423024" y="97561"/>
                  </a:lnTo>
                  <a:lnTo>
                    <a:pt x="430377" y="99987"/>
                  </a:lnTo>
                  <a:lnTo>
                    <a:pt x="431800" y="94919"/>
                  </a:lnTo>
                  <a:close/>
                </a:path>
                <a:path w="1334135" h="558164">
                  <a:moveTo>
                    <a:pt x="451472" y="101409"/>
                  </a:moveTo>
                  <a:lnTo>
                    <a:pt x="448017" y="100266"/>
                  </a:lnTo>
                  <a:lnTo>
                    <a:pt x="444550" y="99123"/>
                  </a:lnTo>
                  <a:lnTo>
                    <a:pt x="442645" y="104038"/>
                  </a:lnTo>
                  <a:lnTo>
                    <a:pt x="449999" y="106464"/>
                  </a:lnTo>
                  <a:lnTo>
                    <a:pt x="451472" y="101409"/>
                  </a:lnTo>
                  <a:close/>
                </a:path>
                <a:path w="1334135" h="558164">
                  <a:moveTo>
                    <a:pt x="471093" y="108064"/>
                  </a:moveTo>
                  <a:lnTo>
                    <a:pt x="467664" y="106819"/>
                  </a:lnTo>
                  <a:lnTo>
                    <a:pt x="464235" y="105575"/>
                  </a:lnTo>
                  <a:lnTo>
                    <a:pt x="462292" y="110477"/>
                  </a:lnTo>
                  <a:lnTo>
                    <a:pt x="465924" y="111785"/>
                  </a:lnTo>
                  <a:lnTo>
                    <a:pt x="469569" y="113118"/>
                  </a:lnTo>
                  <a:lnTo>
                    <a:pt x="471093" y="108064"/>
                  </a:lnTo>
                  <a:close/>
                </a:path>
                <a:path w="1334135" h="558164">
                  <a:moveTo>
                    <a:pt x="490524" y="115189"/>
                  </a:moveTo>
                  <a:lnTo>
                    <a:pt x="487108" y="113931"/>
                  </a:lnTo>
                  <a:lnTo>
                    <a:pt x="483679" y="112687"/>
                  </a:lnTo>
                  <a:lnTo>
                    <a:pt x="481698" y="117563"/>
                  </a:lnTo>
                  <a:lnTo>
                    <a:pt x="488975" y="120218"/>
                  </a:lnTo>
                  <a:lnTo>
                    <a:pt x="490524" y="115189"/>
                  </a:lnTo>
                  <a:close/>
                </a:path>
                <a:path w="1334135" h="558164">
                  <a:moveTo>
                    <a:pt x="509993" y="122288"/>
                  </a:moveTo>
                  <a:lnTo>
                    <a:pt x="506564" y="121043"/>
                  </a:lnTo>
                  <a:lnTo>
                    <a:pt x="503135" y="119799"/>
                  </a:lnTo>
                  <a:lnTo>
                    <a:pt x="501116" y="124650"/>
                  </a:lnTo>
                  <a:lnTo>
                    <a:pt x="508393" y="127317"/>
                  </a:lnTo>
                  <a:lnTo>
                    <a:pt x="509993" y="122288"/>
                  </a:lnTo>
                  <a:close/>
                </a:path>
                <a:path w="1334135" h="558164">
                  <a:moveTo>
                    <a:pt x="529437" y="129413"/>
                  </a:moveTo>
                  <a:lnTo>
                    <a:pt x="526008" y="128155"/>
                  </a:lnTo>
                  <a:lnTo>
                    <a:pt x="522579" y="126911"/>
                  </a:lnTo>
                  <a:lnTo>
                    <a:pt x="520522" y="131749"/>
                  </a:lnTo>
                  <a:lnTo>
                    <a:pt x="527799" y="134416"/>
                  </a:lnTo>
                  <a:lnTo>
                    <a:pt x="529437" y="129413"/>
                  </a:lnTo>
                  <a:close/>
                </a:path>
                <a:path w="1334135" h="558164">
                  <a:moveTo>
                    <a:pt x="548805" y="136702"/>
                  </a:moveTo>
                  <a:lnTo>
                    <a:pt x="545426" y="135356"/>
                  </a:lnTo>
                  <a:lnTo>
                    <a:pt x="542048" y="133997"/>
                  </a:lnTo>
                  <a:lnTo>
                    <a:pt x="539940" y="138836"/>
                  </a:lnTo>
                  <a:lnTo>
                    <a:pt x="547128" y="141706"/>
                  </a:lnTo>
                  <a:lnTo>
                    <a:pt x="548805" y="136702"/>
                  </a:lnTo>
                  <a:close/>
                </a:path>
                <a:path w="1334135" h="558164">
                  <a:moveTo>
                    <a:pt x="568032" y="144399"/>
                  </a:moveTo>
                  <a:lnTo>
                    <a:pt x="564654" y="143040"/>
                  </a:lnTo>
                  <a:lnTo>
                    <a:pt x="561276" y="141681"/>
                  </a:lnTo>
                  <a:lnTo>
                    <a:pt x="559142" y="146507"/>
                  </a:lnTo>
                  <a:lnTo>
                    <a:pt x="566331" y="149377"/>
                  </a:lnTo>
                  <a:lnTo>
                    <a:pt x="568032" y="144399"/>
                  </a:lnTo>
                  <a:close/>
                </a:path>
                <a:path w="1334135" h="558164">
                  <a:moveTo>
                    <a:pt x="587260" y="152095"/>
                  </a:moveTo>
                  <a:lnTo>
                    <a:pt x="583882" y="150736"/>
                  </a:lnTo>
                  <a:lnTo>
                    <a:pt x="580504" y="149377"/>
                  </a:lnTo>
                  <a:lnTo>
                    <a:pt x="578332" y="154178"/>
                  </a:lnTo>
                  <a:lnTo>
                    <a:pt x="585520" y="157060"/>
                  </a:lnTo>
                  <a:lnTo>
                    <a:pt x="587260" y="152095"/>
                  </a:lnTo>
                  <a:close/>
                </a:path>
                <a:path w="1334135" h="558164">
                  <a:moveTo>
                    <a:pt x="606488" y="159778"/>
                  </a:moveTo>
                  <a:lnTo>
                    <a:pt x="603110" y="158419"/>
                  </a:lnTo>
                  <a:lnTo>
                    <a:pt x="599732" y="157060"/>
                  </a:lnTo>
                  <a:lnTo>
                    <a:pt x="597522" y="161848"/>
                  </a:lnTo>
                  <a:lnTo>
                    <a:pt x="604710" y="164731"/>
                  </a:lnTo>
                  <a:lnTo>
                    <a:pt x="606488" y="159778"/>
                  </a:lnTo>
                  <a:close/>
                </a:path>
                <a:path w="1334135" h="558164">
                  <a:moveTo>
                    <a:pt x="625652" y="167601"/>
                  </a:moveTo>
                  <a:lnTo>
                    <a:pt x="622312" y="166154"/>
                  </a:lnTo>
                  <a:lnTo>
                    <a:pt x="618959" y="164731"/>
                  </a:lnTo>
                  <a:lnTo>
                    <a:pt x="616712" y="169506"/>
                  </a:lnTo>
                  <a:lnTo>
                    <a:pt x="620280" y="171005"/>
                  </a:lnTo>
                  <a:lnTo>
                    <a:pt x="623836" y="172554"/>
                  </a:lnTo>
                  <a:lnTo>
                    <a:pt x="625652" y="167601"/>
                  </a:lnTo>
                  <a:close/>
                </a:path>
                <a:path w="1334135" h="558164">
                  <a:moveTo>
                    <a:pt x="644652" y="175844"/>
                  </a:moveTo>
                  <a:lnTo>
                    <a:pt x="641311" y="174396"/>
                  </a:lnTo>
                  <a:lnTo>
                    <a:pt x="637971" y="172948"/>
                  </a:lnTo>
                  <a:lnTo>
                    <a:pt x="635698" y="177698"/>
                  </a:lnTo>
                  <a:lnTo>
                    <a:pt x="642810" y="180784"/>
                  </a:lnTo>
                  <a:lnTo>
                    <a:pt x="644652" y="175844"/>
                  </a:lnTo>
                  <a:close/>
                </a:path>
                <a:path w="1334135" h="558164">
                  <a:moveTo>
                    <a:pt x="663651" y="184073"/>
                  </a:moveTo>
                  <a:lnTo>
                    <a:pt x="660311" y="182626"/>
                  </a:lnTo>
                  <a:lnTo>
                    <a:pt x="656971" y="181178"/>
                  </a:lnTo>
                  <a:lnTo>
                    <a:pt x="654672" y="185915"/>
                  </a:lnTo>
                  <a:lnTo>
                    <a:pt x="661771" y="189001"/>
                  </a:lnTo>
                  <a:lnTo>
                    <a:pt x="663651" y="184073"/>
                  </a:lnTo>
                  <a:close/>
                </a:path>
                <a:path w="1334135" h="558164">
                  <a:moveTo>
                    <a:pt x="682650" y="192303"/>
                  </a:moveTo>
                  <a:lnTo>
                    <a:pt x="679310" y="190855"/>
                  </a:lnTo>
                  <a:lnTo>
                    <a:pt x="675970" y="189407"/>
                  </a:lnTo>
                  <a:lnTo>
                    <a:pt x="673633" y="194132"/>
                  </a:lnTo>
                  <a:lnTo>
                    <a:pt x="680745" y="197218"/>
                  </a:lnTo>
                  <a:lnTo>
                    <a:pt x="682650" y="192303"/>
                  </a:lnTo>
                  <a:close/>
                </a:path>
                <a:path w="1334135" h="558164">
                  <a:moveTo>
                    <a:pt x="701649" y="200533"/>
                  </a:moveTo>
                  <a:lnTo>
                    <a:pt x="698309" y="199085"/>
                  </a:lnTo>
                  <a:lnTo>
                    <a:pt x="694969" y="197637"/>
                  </a:lnTo>
                  <a:lnTo>
                    <a:pt x="692607" y="202349"/>
                  </a:lnTo>
                  <a:lnTo>
                    <a:pt x="699706" y="205422"/>
                  </a:lnTo>
                  <a:lnTo>
                    <a:pt x="701649" y="200533"/>
                  </a:lnTo>
                  <a:close/>
                </a:path>
                <a:path w="1334135" h="558164">
                  <a:moveTo>
                    <a:pt x="720420" y="209283"/>
                  </a:moveTo>
                  <a:lnTo>
                    <a:pt x="717118" y="207746"/>
                  </a:lnTo>
                  <a:lnTo>
                    <a:pt x="713816" y="206209"/>
                  </a:lnTo>
                  <a:lnTo>
                    <a:pt x="711428" y="210896"/>
                  </a:lnTo>
                  <a:lnTo>
                    <a:pt x="718451" y="214172"/>
                  </a:lnTo>
                  <a:lnTo>
                    <a:pt x="720420" y="209283"/>
                  </a:lnTo>
                  <a:close/>
                </a:path>
                <a:path w="1334135" h="558164">
                  <a:moveTo>
                    <a:pt x="739190" y="218020"/>
                  </a:moveTo>
                  <a:lnTo>
                    <a:pt x="735888" y="216484"/>
                  </a:lnTo>
                  <a:lnTo>
                    <a:pt x="732586" y="214947"/>
                  </a:lnTo>
                  <a:lnTo>
                    <a:pt x="730161" y="219621"/>
                  </a:lnTo>
                  <a:lnTo>
                    <a:pt x="737184" y="222897"/>
                  </a:lnTo>
                  <a:lnTo>
                    <a:pt x="739190" y="218020"/>
                  </a:lnTo>
                  <a:close/>
                </a:path>
                <a:path w="1334135" h="558164">
                  <a:moveTo>
                    <a:pt x="757961" y="226771"/>
                  </a:moveTo>
                  <a:lnTo>
                    <a:pt x="754659" y="225234"/>
                  </a:lnTo>
                  <a:lnTo>
                    <a:pt x="751357" y="223697"/>
                  </a:lnTo>
                  <a:lnTo>
                    <a:pt x="748906" y="228358"/>
                  </a:lnTo>
                  <a:lnTo>
                    <a:pt x="755929" y="231635"/>
                  </a:lnTo>
                  <a:lnTo>
                    <a:pt x="757961" y="226771"/>
                  </a:lnTo>
                  <a:close/>
                </a:path>
                <a:path w="1334135" h="558164">
                  <a:moveTo>
                    <a:pt x="776732" y="235508"/>
                  </a:moveTo>
                  <a:lnTo>
                    <a:pt x="773430" y="233972"/>
                  </a:lnTo>
                  <a:lnTo>
                    <a:pt x="770128" y="232435"/>
                  </a:lnTo>
                  <a:lnTo>
                    <a:pt x="767651" y="237083"/>
                  </a:lnTo>
                  <a:lnTo>
                    <a:pt x="774674" y="240360"/>
                  </a:lnTo>
                  <a:lnTo>
                    <a:pt x="776732" y="235508"/>
                  </a:lnTo>
                  <a:close/>
                </a:path>
                <a:path w="1334135" h="558164">
                  <a:moveTo>
                    <a:pt x="795362" y="244538"/>
                  </a:moveTo>
                  <a:lnTo>
                    <a:pt x="792099" y="242912"/>
                  </a:lnTo>
                  <a:lnTo>
                    <a:pt x="788835" y="241287"/>
                  </a:lnTo>
                  <a:lnTo>
                    <a:pt x="786333" y="245922"/>
                  </a:lnTo>
                  <a:lnTo>
                    <a:pt x="793267" y="249377"/>
                  </a:lnTo>
                  <a:lnTo>
                    <a:pt x="795362" y="244538"/>
                  </a:lnTo>
                  <a:close/>
                </a:path>
                <a:path w="1334135" h="558164">
                  <a:moveTo>
                    <a:pt x="813892" y="253758"/>
                  </a:moveTo>
                  <a:lnTo>
                    <a:pt x="810628" y="252133"/>
                  </a:lnTo>
                  <a:lnTo>
                    <a:pt x="807364" y="250507"/>
                  </a:lnTo>
                  <a:lnTo>
                    <a:pt x="804837" y="255130"/>
                  </a:lnTo>
                  <a:lnTo>
                    <a:pt x="811771" y="258584"/>
                  </a:lnTo>
                  <a:lnTo>
                    <a:pt x="813892" y="253758"/>
                  </a:lnTo>
                  <a:close/>
                </a:path>
                <a:path w="1334135" h="558164">
                  <a:moveTo>
                    <a:pt x="832434" y="262978"/>
                  </a:moveTo>
                  <a:lnTo>
                    <a:pt x="829170" y="261353"/>
                  </a:lnTo>
                  <a:lnTo>
                    <a:pt x="825906" y="259727"/>
                  </a:lnTo>
                  <a:lnTo>
                    <a:pt x="823353" y="264337"/>
                  </a:lnTo>
                  <a:lnTo>
                    <a:pt x="830287" y="267792"/>
                  </a:lnTo>
                  <a:lnTo>
                    <a:pt x="832434" y="262978"/>
                  </a:lnTo>
                  <a:close/>
                </a:path>
                <a:path w="1334135" h="558164">
                  <a:moveTo>
                    <a:pt x="850976" y="272199"/>
                  </a:moveTo>
                  <a:lnTo>
                    <a:pt x="847712" y="270573"/>
                  </a:lnTo>
                  <a:lnTo>
                    <a:pt x="844448" y="268947"/>
                  </a:lnTo>
                  <a:lnTo>
                    <a:pt x="841870" y="273545"/>
                  </a:lnTo>
                  <a:lnTo>
                    <a:pt x="848804" y="276999"/>
                  </a:lnTo>
                  <a:lnTo>
                    <a:pt x="850976" y="272199"/>
                  </a:lnTo>
                  <a:close/>
                </a:path>
                <a:path w="1334135" h="558164">
                  <a:moveTo>
                    <a:pt x="869505" y="281419"/>
                  </a:moveTo>
                  <a:lnTo>
                    <a:pt x="866241" y="279793"/>
                  </a:lnTo>
                  <a:lnTo>
                    <a:pt x="862977" y="278168"/>
                  </a:lnTo>
                  <a:lnTo>
                    <a:pt x="860374" y="282752"/>
                  </a:lnTo>
                  <a:lnTo>
                    <a:pt x="867308" y="286207"/>
                  </a:lnTo>
                  <a:lnTo>
                    <a:pt x="869505" y="281419"/>
                  </a:lnTo>
                  <a:close/>
                </a:path>
                <a:path w="1334135" h="558164">
                  <a:moveTo>
                    <a:pt x="887818" y="291071"/>
                  </a:moveTo>
                  <a:lnTo>
                    <a:pt x="884593" y="289369"/>
                  </a:lnTo>
                  <a:lnTo>
                    <a:pt x="881367" y="287667"/>
                  </a:lnTo>
                  <a:lnTo>
                    <a:pt x="878751" y="292239"/>
                  </a:lnTo>
                  <a:lnTo>
                    <a:pt x="885596" y="295846"/>
                  </a:lnTo>
                  <a:lnTo>
                    <a:pt x="887818" y="291071"/>
                  </a:lnTo>
                  <a:close/>
                </a:path>
                <a:path w="1334135" h="558164">
                  <a:moveTo>
                    <a:pt x="906132" y="300736"/>
                  </a:moveTo>
                  <a:lnTo>
                    <a:pt x="902906" y="299034"/>
                  </a:lnTo>
                  <a:lnTo>
                    <a:pt x="899680" y="297332"/>
                  </a:lnTo>
                  <a:lnTo>
                    <a:pt x="897039" y="301891"/>
                  </a:lnTo>
                  <a:lnTo>
                    <a:pt x="903884" y="305498"/>
                  </a:lnTo>
                  <a:lnTo>
                    <a:pt x="906132" y="300736"/>
                  </a:lnTo>
                  <a:close/>
                </a:path>
                <a:path w="1334135" h="558164">
                  <a:moveTo>
                    <a:pt x="924445" y="310388"/>
                  </a:moveTo>
                  <a:lnTo>
                    <a:pt x="921219" y="308686"/>
                  </a:lnTo>
                  <a:lnTo>
                    <a:pt x="917994" y="306984"/>
                  </a:lnTo>
                  <a:lnTo>
                    <a:pt x="915327" y="311531"/>
                  </a:lnTo>
                  <a:lnTo>
                    <a:pt x="922185" y="315137"/>
                  </a:lnTo>
                  <a:lnTo>
                    <a:pt x="924445" y="310388"/>
                  </a:lnTo>
                  <a:close/>
                </a:path>
                <a:path w="1334135" h="558164">
                  <a:moveTo>
                    <a:pt x="942746" y="320052"/>
                  </a:moveTo>
                  <a:lnTo>
                    <a:pt x="939520" y="318350"/>
                  </a:lnTo>
                  <a:lnTo>
                    <a:pt x="936294" y="316649"/>
                  </a:lnTo>
                  <a:lnTo>
                    <a:pt x="933602" y="321183"/>
                  </a:lnTo>
                  <a:lnTo>
                    <a:pt x="940460" y="324789"/>
                  </a:lnTo>
                  <a:lnTo>
                    <a:pt x="942746" y="320052"/>
                  </a:lnTo>
                  <a:close/>
                </a:path>
                <a:path w="1334135" h="558164">
                  <a:moveTo>
                    <a:pt x="960996" y="329806"/>
                  </a:moveTo>
                  <a:lnTo>
                    <a:pt x="957821" y="328028"/>
                  </a:lnTo>
                  <a:lnTo>
                    <a:pt x="954608" y="326301"/>
                  </a:lnTo>
                  <a:lnTo>
                    <a:pt x="951903" y="330822"/>
                  </a:lnTo>
                  <a:lnTo>
                    <a:pt x="955306" y="332651"/>
                  </a:lnTo>
                  <a:lnTo>
                    <a:pt x="958697" y="334543"/>
                  </a:lnTo>
                  <a:lnTo>
                    <a:pt x="960996" y="329806"/>
                  </a:lnTo>
                  <a:close/>
                </a:path>
                <a:path w="1334135" h="558164">
                  <a:moveTo>
                    <a:pt x="979093" y="339877"/>
                  </a:moveTo>
                  <a:lnTo>
                    <a:pt x="975906" y="338099"/>
                  </a:lnTo>
                  <a:lnTo>
                    <a:pt x="972718" y="336321"/>
                  </a:lnTo>
                  <a:lnTo>
                    <a:pt x="969987" y="340829"/>
                  </a:lnTo>
                  <a:lnTo>
                    <a:pt x="976757" y="344601"/>
                  </a:lnTo>
                  <a:lnTo>
                    <a:pt x="979093" y="339877"/>
                  </a:lnTo>
                  <a:close/>
                </a:path>
                <a:path w="1334135" h="558164">
                  <a:moveTo>
                    <a:pt x="997165" y="349948"/>
                  </a:moveTo>
                  <a:lnTo>
                    <a:pt x="993990" y="348170"/>
                  </a:lnTo>
                  <a:lnTo>
                    <a:pt x="990803" y="346392"/>
                  </a:lnTo>
                  <a:lnTo>
                    <a:pt x="988060" y="350888"/>
                  </a:lnTo>
                  <a:lnTo>
                    <a:pt x="994829" y="354660"/>
                  </a:lnTo>
                  <a:lnTo>
                    <a:pt x="997165" y="349948"/>
                  </a:lnTo>
                  <a:close/>
                </a:path>
                <a:path w="1334135" h="558164">
                  <a:moveTo>
                    <a:pt x="1015263" y="360019"/>
                  </a:moveTo>
                  <a:lnTo>
                    <a:pt x="1012075" y="358241"/>
                  </a:lnTo>
                  <a:lnTo>
                    <a:pt x="1008888" y="356463"/>
                  </a:lnTo>
                  <a:lnTo>
                    <a:pt x="1006119" y="360946"/>
                  </a:lnTo>
                  <a:lnTo>
                    <a:pt x="1012888" y="364718"/>
                  </a:lnTo>
                  <a:lnTo>
                    <a:pt x="1015263" y="360019"/>
                  </a:lnTo>
                  <a:close/>
                </a:path>
                <a:path w="1334135" h="558164">
                  <a:moveTo>
                    <a:pt x="1033348" y="370090"/>
                  </a:moveTo>
                  <a:lnTo>
                    <a:pt x="1030160" y="368312"/>
                  </a:lnTo>
                  <a:lnTo>
                    <a:pt x="1026972" y="366534"/>
                  </a:lnTo>
                  <a:lnTo>
                    <a:pt x="1024178" y="371005"/>
                  </a:lnTo>
                  <a:lnTo>
                    <a:pt x="1030947" y="374777"/>
                  </a:lnTo>
                  <a:lnTo>
                    <a:pt x="1033348" y="370090"/>
                  </a:lnTo>
                  <a:close/>
                </a:path>
                <a:path w="1334135" h="558164">
                  <a:moveTo>
                    <a:pt x="1051369" y="380250"/>
                  </a:moveTo>
                  <a:lnTo>
                    <a:pt x="1048232" y="378409"/>
                  </a:lnTo>
                  <a:lnTo>
                    <a:pt x="1045070" y="376605"/>
                  </a:lnTo>
                  <a:lnTo>
                    <a:pt x="1042250" y="381063"/>
                  </a:lnTo>
                  <a:lnTo>
                    <a:pt x="1045616" y="382981"/>
                  </a:lnTo>
                  <a:lnTo>
                    <a:pt x="1048969" y="384937"/>
                  </a:lnTo>
                  <a:lnTo>
                    <a:pt x="1051369" y="380250"/>
                  </a:lnTo>
                  <a:close/>
                </a:path>
                <a:path w="1334135" h="558164">
                  <a:moveTo>
                    <a:pt x="1069238" y="390702"/>
                  </a:moveTo>
                  <a:lnTo>
                    <a:pt x="1066101" y="388861"/>
                  </a:lnTo>
                  <a:lnTo>
                    <a:pt x="1062964" y="387019"/>
                  </a:lnTo>
                  <a:lnTo>
                    <a:pt x="1060132" y="391464"/>
                  </a:lnTo>
                  <a:lnTo>
                    <a:pt x="1066812" y="395376"/>
                  </a:lnTo>
                  <a:lnTo>
                    <a:pt x="1069238" y="390702"/>
                  </a:lnTo>
                  <a:close/>
                </a:path>
                <a:path w="1334135" h="558164">
                  <a:moveTo>
                    <a:pt x="1087107" y="401167"/>
                  </a:moveTo>
                  <a:lnTo>
                    <a:pt x="1083970" y="399326"/>
                  </a:lnTo>
                  <a:lnTo>
                    <a:pt x="1080833" y="397484"/>
                  </a:lnTo>
                  <a:lnTo>
                    <a:pt x="1077976" y="401916"/>
                  </a:lnTo>
                  <a:lnTo>
                    <a:pt x="1084668" y="405828"/>
                  </a:lnTo>
                  <a:lnTo>
                    <a:pt x="1087107" y="401167"/>
                  </a:lnTo>
                  <a:close/>
                </a:path>
                <a:path w="1334135" h="558164">
                  <a:moveTo>
                    <a:pt x="1104963" y="411619"/>
                  </a:moveTo>
                  <a:lnTo>
                    <a:pt x="1101826" y="409778"/>
                  </a:lnTo>
                  <a:lnTo>
                    <a:pt x="1098689" y="407936"/>
                  </a:lnTo>
                  <a:lnTo>
                    <a:pt x="1095819" y="412356"/>
                  </a:lnTo>
                  <a:lnTo>
                    <a:pt x="1102499" y="416267"/>
                  </a:lnTo>
                  <a:lnTo>
                    <a:pt x="1104963" y="411619"/>
                  </a:lnTo>
                  <a:close/>
                </a:path>
                <a:path w="1334135" h="558164">
                  <a:moveTo>
                    <a:pt x="1122832" y="422071"/>
                  </a:moveTo>
                  <a:lnTo>
                    <a:pt x="1119695" y="420230"/>
                  </a:lnTo>
                  <a:lnTo>
                    <a:pt x="1116558" y="418388"/>
                  </a:lnTo>
                  <a:lnTo>
                    <a:pt x="1113663" y="422795"/>
                  </a:lnTo>
                  <a:lnTo>
                    <a:pt x="1120355" y="426720"/>
                  </a:lnTo>
                  <a:lnTo>
                    <a:pt x="1122832" y="422071"/>
                  </a:lnTo>
                  <a:close/>
                </a:path>
                <a:path w="1334135" h="558164">
                  <a:moveTo>
                    <a:pt x="1140701" y="432523"/>
                  </a:moveTo>
                  <a:lnTo>
                    <a:pt x="1137564" y="430682"/>
                  </a:lnTo>
                  <a:lnTo>
                    <a:pt x="1134427" y="428840"/>
                  </a:lnTo>
                  <a:lnTo>
                    <a:pt x="1131519" y="433247"/>
                  </a:lnTo>
                  <a:lnTo>
                    <a:pt x="1138212" y="437159"/>
                  </a:lnTo>
                  <a:lnTo>
                    <a:pt x="1140701" y="432523"/>
                  </a:lnTo>
                  <a:close/>
                </a:path>
                <a:path w="1334135" h="558164">
                  <a:moveTo>
                    <a:pt x="1158354" y="443357"/>
                  </a:moveTo>
                  <a:lnTo>
                    <a:pt x="1155242" y="441452"/>
                  </a:lnTo>
                  <a:lnTo>
                    <a:pt x="1152144" y="439547"/>
                  </a:lnTo>
                  <a:lnTo>
                    <a:pt x="1149223" y="443941"/>
                  </a:lnTo>
                  <a:lnTo>
                    <a:pt x="1155827" y="447979"/>
                  </a:lnTo>
                  <a:lnTo>
                    <a:pt x="1158354" y="443357"/>
                  </a:lnTo>
                  <a:close/>
                </a:path>
                <a:path w="1334135" h="558164">
                  <a:moveTo>
                    <a:pt x="1176007" y="454164"/>
                  </a:moveTo>
                  <a:lnTo>
                    <a:pt x="1172895" y="452259"/>
                  </a:lnTo>
                  <a:lnTo>
                    <a:pt x="1169784" y="450354"/>
                  </a:lnTo>
                  <a:lnTo>
                    <a:pt x="1166863" y="454736"/>
                  </a:lnTo>
                  <a:lnTo>
                    <a:pt x="1173467" y="458774"/>
                  </a:lnTo>
                  <a:lnTo>
                    <a:pt x="1176007" y="454164"/>
                  </a:lnTo>
                  <a:close/>
                </a:path>
                <a:path w="1334135" h="558164">
                  <a:moveTo>
                    <a:pt x="1193647" y="464972"/>
                  </a:moveTo>
                  <a:lnTo>
                    <a:pt x="1190548" y="463067"/>
                  </a:lnTo>
                  <a:lnTo>
                    <a:pt x="1187437" y="461162"/>
                  </a:lnTo>
                  <a:lnTo>
                    <a:pt x="1184490" y="465531"/>
                  </a:lnTo>
                  <a:lnTo>
                    <a:pt x="1191107" y="469582"/>
                  </a:lnTo>
                  <a:lnTo>
                    <a:pt x="1193647" y="464972"/>
                  </a:lnTo>
                  <a:close/>
                </a:path>
                <a:path w="1334135" h="558164">
                  <a:moveTo>
                    <a:pt x="1211313" y="475780"/>
                  </a:moveTo>
                  <a:lnTo>
                    <a:pt x="1208201" y="473875"/>
                  </a:lnTo>
                  <a:lnTo>
                    <a:pt x="1205090" y="471970"/>
                  </a:lnTo>
                  <a:lnTo>
                    <a:pt x="1202131" y="476326"/>
                  </a:lnTo>
                  <a:lnTo>
                    <a:pt x="1208735" y="480377"/>
                  </a:lnTo>
                  <a:lnTo>
                    <a:pt x="1211313" y="475780"/>
                  </a:lnTo>
                  <a:close/>
                </a:path>
                <a:path w="1334135" h="558164">
                  <a:moveTo>
                    <a:pt x="1228953" y="486587"/>
                  </a:moveTo>
                  <a:lnTo>
                    <a:pt x="1225842" y="484682"/>
                  </a:lnTo>
                  <a:lnTo>
                    <a:pt x="1222730" y="482777"/>
                  </a:lnTo>
                  <a:lnTo>
                    <a:pt x="1219758" y="487133"/>
                  </a:lnTo>
                  <a:lnTo>
                    <a:pt x="1226362" y="491172"/>
                  </a:lnTo>
                  <a:lnTo>
                    <a:pt x="1228953" y="486587"/>
                  </a:lnTo>
                  <a:close/>
                </a:path>
                <a:path w="1334135" h="558164">
                  <a:moveTo>
                    <a:pt x="1246479" y="497598"/>
                  </a:moveTo>
                  <a:lnTo>
                    <a:pt x="1243406" y="495642"/>
                  </a:lnTo>
                  <a:lnTo>
                    <a:pt x="1240332" y="493687"/>
                  </a:lnTo>
                  <a:lnTo>
                    <a:pt x="1237348" y="498017"/>
                  </a:lnTo>
                  <a:lnTo>
                    <a:pt x="1243876" y="502183"/>
                  </a:lnTo>
                  <a:lnTo>
                    <a:pt x="1246479" y="497598"/>
                  </a:lnTo>
                  <a:close/>
                </a:path>
                <a:path w="1334135" h="558164">
                  <a:moveTo>
                    <a:pt x="1263929" y="508736"/>
                  </a:moveTo>
                  <a:lnTo>
                    <a:pt x="1260856" y="506780"/>
                  </a:lnTo>
                  <a:lnTo>
                    <a:pt x="1257782" y="504825"/>
                  </a:lnTo>
                  <a:lnTo>
                    <a:pt x="1254772" y="509143"/>
                  </a:lnTo>
                  <a:lnTo>
                    <a:pt x="1261313" y="513308"/>
                  </a:lnTo>
                  <a:lnTo>
                    <a:pt x="1263929" y="508736"/>
                  </a:lnTo>
                  <a:close/>
                </a:path>
                <a:path w="1334135" h="558164">
                  <a:moveTo>
                    <a:pt x="1281366" y="519874"/>
                  </a:moveTo>
                  <a:lnTo>
                    <a:pt x="1278293" y="517918"/>
                  </a:lnTo>
                  <a:lnTo>
                    <a:pt x="1275219" y="515962"/>
                  </a:lnTo>
                  <a:lnTo>
                    <a:pt x="1272197" y="520268"/>
                  </a:lnTo>
                  <a:lnTo>
                    <a:pt x="1278737" y="524446"/>
                  </a:lnTo>
                  <a:lnTo>
                    <a:pt x="1281366" y="519874"/>
                  </a:lnTo>
                  <a:close/>
                </a:path>
                <a:path w="1334135" h="558164">
                  <a:moveTo>
                    <a:pt x="1298816" y="531012"/>
                  </a:moveTo>
                  <a:lnTo>
                    <a:pt x="1295742" y="529056"/>
                  </a:lnTo>
                  <a:lnTo>
                    <a:pt x="1292669" y="527100"/>
                  </a:lnTo>
                  <a:lnTo>
                    <a:pt x="1289634" y="531406"/>
                  </a:lnTo>
                  <a:lnTo>
                    <a:pt x="1296162" y="535571"/>
                  </a:lnTo>
                  <a:lnTo>
                    <a:pt x="1298816" y="531012"/>
                  </a:lnTo>
                  <a:close/>
                </a:path>
                <a:path w="1334135" h="558164">
                  <a:moveTo>
                    <a:pt x="1316253" y="542150"/>
                  </a:moveTo>
                  <a:lnTo>
                    <a:pt x="1313180" y="540194"/>
                  </a:lnTo>
                  <a:lnTo>
                    <a:pt x="1310106" y="538238"/>
                  </a:lnTo>
                  <a:lnTo>
                    <a:pt x="1307058" y="542531"/>
                  </a:lnTo>
                  <a:lnTo>
                    <a:pt x="1313586" y="546696"/>
                  </a:lnTo>
                  <a:lnTo>
                    <a:pt x="1316253" y="542150"/>
                  </a:lnTo>
                  <a:close/>
                </a:path>
                <a:path w="1334135" h="558164">
                  <a:moveTo>
                    <a:pt x="1333703" y="553288"/>
                  </a:moveTo>
                  <a:lnTo>
                    <a:pt x="1330629" y="551332"/>
                  </a:lnTo>
                  <a:lnTo>
                    <a:pt x="1327556" y="549376"/>
                  </a:lnTo>
                  <a:lnTo>
                    <a:pt x="1324495" y="553656"/>
                  </a:lnTo>
                  <a:lnTo>
                    <a:pt x="1331023" y="557834"/>
                  </a:lnTo>
                  <a:lnTo>
                    <a:pt x="1333703" y="55328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798982" y="3700182"/>
              <a:ext cx="4752340" cy="210820"/>
            </a:xfrm>
            <a:custGeom>
              <a:avLst/>
              <a:gdLst/>
              <a:ahLst/>
              <a:cxnLst/>
              <a:rect l="l" t="t" r="r" b="b"/>
              <a:pathLst>
                <a:path w="4752340" h="210820">
                  <a:moveTo>
                    <a:pt x="7734" y="210540"/>
                  </a:moveTo>
                  <a:lnTo>
                    <a:pt x="7391" y="205295"/>
                  </a:lnTo>
                  <a:lnTo>
                    <a:pt x="3759" y="205397"/>
                  </a:lnTo>
                  <a:lnTo>
                    <a:pt x="139" y="205498"/>
                  </a:lnTo>
                  <a:lnTo>
                    <a:pt x="0" y="210769"/>
                  </a:lnTo>
                  <a:lnTo>
                    <a:pt x="7734" y="210540"/>
                  </a:lnTo>
                  <a:close/>
                </a:path>
                <a:path w="4752340" h="210820">
                  <a:moveTo>
                    <a:pt x="4546320" y="3911"/>
                  </a:moveTo>
                  <a:lnTo>
                    <a:pt x="4543247" y="1955"/>
                  </a:lnTo>
                  <a:lnTo>
                    <a:pt x="4540174" y="0"/>
                  </a:lnTo>
                  <a:lnTo>
                    <a:pt x="4537113" y="4279"/>
                  </a:lnTo>
                  <a:lnTo>
                    <a:pt x="4543641" y="8458"/>
                  </a:lnTo>
                  <a:lnTo>
                    <a:pt x="4546320" y="3911"/>
                  </a:lnTo>
                  <a:close/>
                </a:path>
                <a:path w="4752340" h="210820">
                  <a:moveTo>
                    <a:pt x="4563567" y="15367"/>
                  </a:moveTo>
                  <a:lnTo>
                    <a:pt x="4560532" y="13347"/>
                  </a:lnTo>
                  <a:lnTo>
                    <a:pt x="4557496" y="11341"/>
                  </a:lnTo>
                  <a:lnTo>
                    <a:pt x="4554423" y="15608"/>
                  </a:lnTo>
                  <a:lnTo>
                    <a:pt x="4560875" y="19888"/>
                  </a:lnTo>
                  <a:lnTo>
                    <a:pt x="4563567" y="15367"/>
                  </a:lnTo>
                  <a:close/>
                </a:path>
                <a:path w="4752340" h="210820">
                  <a:moveTo>
                    <a:pt x="4580801" y="26797"/>
                  </a:moveTo>
                  <a:lnTo>
                    <a:pt x="4577766" y="24790"/>
                  </a:lnTo>
                  <a:lnTo>
                    <a:pt x="4574730" y="22771"/>
                  </a:lnTo>
                  <a:lnTo>
                    <a:pt x="4571644" y="27038"/>
                  </a:lnTo>
                  <a:lnTo>
                    <a:pt x="4578096" y="31330"/>
                  </a:lnTo>
                  <a:lnTo>
                    <a:pt x="4580801" y="26797"/>
                  </a:lnTo>
                  <a:close/>
                </a:path>
                <a:path w="4752340" h="210820">
                  <a:moveTo>
                    <a:pt x="4598047" y="38239"/>
                  </a:moveTo>
                  <a:lnTo>
                    <a:pt x="4595012" y="36233"/>
                  </a:lnTo>
                  <a:lnTo>
                    <a:pt x="4591977" y="34226"/>
                  </a:lnTo>
                  <a:lnTo>
                    <a:pt x="4588878" y="38481"/>
                  </a:lnTo>
                  <a:lnTo>
                    <a:pt x="4595330" y="42760"/>
                  </a:lnTo>
                  <a:lnTo>
                    <a:pt x="4598047" y="38239"/>
                  </a:lnTo>
                  <a:close/>
                </a:path>
                <a:path w="4752340" h="210820">
                  <a:moveTo>
                    <a:pt x="4615294" y="49682"/>
                  </a:moveTo>
                  <a:lnTo>
                    <a:pt x="4612259" y="47675"/>
                  </a:lnTo>
                  <a:lnTo>
                    <a:pt x="4609223" y="45669"/>
                  </a:lnTo>
                  <a:lnTo>
                    <a:pt x="4606112" y="49911"/>
                  </a:lnTo>
                  <a:lnTo>
                    <a:pt x="4612564" y="54190"/>
                  </a:lnTo>
                  <a:lnTo>
                    <a:pt x="4615294" y="49682"/>
                  </a:lnTo>
                  <a:close/>
                </a:path>
                <a:path w="4752340" h="210820">
                  <a:moveTo>
                    <a:pt x="4632541" y="61125"/>
                  </a:moveTo>
                  <a:lnTo>
                    <a:pt x="4629505" y="59118"/>
                  </a:lnTo>
                  <a:lnTo>
                    <a:pt x="4626470" y="57111"/>
                  </a:lnTo>
                  <a:lnTo>
                    <a:pt x="4623346" y="61341"/>
                  </a:lnTo>
                  <a:lnTo>
                    <a:pt x="4629797" y="65633"/>
                  </a:lnTo>
                  <a:lnTo>
                    <a:pt x="4632541" y="61125"/>
                  </a:lnTo>
                  <a:close/>
                </a:path>
                <a:path w="4752340" h="210820">
                  <a:moveTo>
                    <a:pt x="4649762" y="72605"/>
                  </a:moveTo>
                  <a:lnTo>
                    <a:pt x="4646752" y="70561"/>
                  </a:lnTo>
                  <a:lnTo>
                    <a:pt x="4643717" y="68554"/>
                  </a:lnTo>
                  <a:lnTo>
                    <a:pt x="4640580" y="72783"/>
                  </a:lnTo>
                  <a:lnTo>
                    <a:pt x="4643806" y="74917"/>
                  </a:lnTo>
                  <a:lnTo>
                    <a:pt x="4647006" y="77101"/>
                  </a:lnTo>
                  <a:lnTo>
                    <a:pt x="4649762" y="72605"/>
                  </a:lnTo>
                  <a:close/>
                </a:path>
                <a:path w="4752340" h="210820">
                  <a:moveTo>
                    <a:pt x="4666818" y="84340"/>
                  </a:moveTo>
                  <a:lnTo>
                    <a:pt x="4663821" y="82283"/>
                  </a:lnTo>
                  <a:lnTo>
                    <a:pt x="4660824" y="80225"/>
                  </a:lnTo>
                  <a:lnTo>
                    <a:pt x="4657674" y="84442"/>
                  </a:lnTo>
                  <a:lnTo>
                    <a:pt x="4664062" y="88836"/>
                  </a:lnTo>
                  <a:lnTo>
                    <a:pt x="4666818" y="84340"/>
                  </a:lnTo>
                  <a:close/>
                </a:path>
                <a:path w="4752340" h="210820">
                  <a:moveTo>
                    <a:pt x="4683861" y="96062"/>
                  </a:moveTo>
                  <a:lnTo>
                    <a:pt x="4680864" y="94005"/>
                  </a:lnTo>
                  <a:lnTo>
                    <a:pt x="4677867" y="91948"/>
                  </a:lnTo>
                  <a:lnTo>
                    <a:pt x="4674705" y="96151"/>
                  </a:lnTo>
                  <a:lnTo>
                    <a:pt x="4681093" y="100545"/>
                  </a:lnTo>
                  <a:lnTo>
                    <a:pt x="4683861" y="96062"/>
                  </a:lnTo>
                  <a:close/>
                </a:path>
                <a:path w="4752340" h="210820">
                  <a:moveTo>
                    <a:pt x="4700917" y="107784"/>
                  </a:moveTo>
                  <a:lnTo>
                    <a:pt x="4697920" y="105727"/>
                  </a:lnTo>
                  <a:lnTo>
                    <a:pt x="4694923" y="103670"/>
                  </a:lnTo>
                  <a:lnTo>
                    <a:pt x="4691748" y="107873"/>
                  </a:lnTo>
                  <a:lnTo>
                    <a:pt x="4698136" y="112255"/>
                  </a:lnTo>
                  <a:lnTo>
                    <a:pt x="4700917" y="107784"/>
                  </a:lnTo>
                  <a:close/>
                </a:path>
                <a:path w="4752340" h="210820">
                  <a:moveTo>
                    <a:pt x="4717974" y="119507"/>
                  </a:moveTo>
                  <a:lnTo>
                    <a:pt x="4714976" y="117449"/>
                  </a:lnTo>
                  <a:lnTo>
                    <a:pt x="4711979" y="115392"/>
                  </a:lnTo>
                  <a:lnTo>
                    <a:pt x="4708791" y="119583"/>
                  </a:lnTo>
                  <a:lnTo>
                    <a:pt x="4715180" y="123977"/>
                  </a:lnTo>
                  <a:lnTo>
                    <a:pt x="4717974" y="119507"/>
                  </a:lnTo>
                  <a:close/>
                </a:path>
                <a:path w="4752340" h="210820">
                  <a:moveTo>
                    <a:pt x="4735030" y="131229"/>
                  </a:moveTo>
                  <a:lnTo>
                    <a:pt x="4732032" y="129171"/>
                  </a:lnTo>
                  <a:lnTo>
                    <a:pt x="4729035" y="127114"/>
                  </a:lnTo>
                  <a:lnTo>
                    <a:pt x="4725835" y="131292"/>
                  </a:lnTo>
                  <a:lnTo>
                    <a:pt x="4732223" y="135686"/>
                  </a:lnTo>
                  <a:lnTo>
                    <a:pt x="4735030" y="131229"/>
                  </a:lnTo>
                  <a:close/>
                </a:path>
                <a:path w="4752340" h="210820">
                  <a:moveTo>
                    <a:pt x="4752086" y="142963"/>
                  </a:moveTo>
                  <a:lnTo>
                    <a:pt x="4749089" y="140906"/>
                  </a:lnTo>
                  <a:lnTo>
                    <a:pt x="4746091" y="138849"/>
                  </a:lnTo>
                  <a:lnTo>
                    <a:pt x="4742878" y="143027"/>
                  </a:lnTo>
                  <a:lnTo>
                    <a:pt x="4749266" y="147408"/>
                  </a:lnTo>
                  <a:lnTo>
                    <a:pt x="4752086" y="14296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819619" y="3903070"/>
              <a:ext cx="213995" cy="0"/>
            </a:xfrm>
            <a:custGeom>
              <a:avLst/>
              <a:gdLst/>
              <a:ahLst/>
              <a:cxnLst/>
              <a:rect l="l" t="t" r="r" b="b"/>
              <a:pathLst>
                <a:path w="213994" h="0">
                  <a:moveTo>
                    <a:pt x="0" y="0"/>
                  </a:moveTo>
                  <a:lnTo>
                    <a:pt x="213993" y="0"/>
                  </a:lnTo>
                </a:path>
              </a:pathLst>
            </a:custGeom>
            <a:ln w="1453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046365" y="3572458"/>
              <a:ext cx="1410970" cy="327660"/>
            </a:xfrm>
            <a:custGeom>
              <a:avLst/>
              <a:gdLst/>
              <a:ahLst/>
              <a:cxnLst/>
              <a:rect l="l" t="t" r="r" b="b"/>
              <a:pathLst>
                <a:path w="1410970" h="327660">
                  <a:moveTo>
                    <a:pt x="7835" y="327113"/>
                  </a:moveTo>
                  <a:lnTo>
                    <a:pt x="7239" y="321881"/>
                  </a:lnTo>
                  <a:lnTo>
                    <a:pt x="3619" y="322135"/>
                  </a:lnTo>
                  <a:lnTo>
                    <a:pt x="0" y="322389"/>
                  </a:lnTo>
                  <a:lnTo>
                    <a:pt x="114" y="327660"/>
                  </a:lnTo>
                  <a:lnTo>
                    <a:pt x="7835" y="327113"/>
                  </a:lnTo>
                  <a:close/>
                </a:path>
                <a:path w="1410970" h="327660">
                  <a:moveTo>
                    <a:pt x="28435" y="325628"/>
                  </a:moveTo>
                  <a:lnTo>
                    <a:pt x="27813" y="320408"/>
                  </a:lnTo>
                  <a:lnTo>
                    <a:pt x="24193" y="320662"/>
                  </a:lnTo>
                  <a:lnTo>
                    <a:pt x="20574" y="320916"/>
                  </a:lnTo>
                  <a:lnTo>
                    <a:pt x="20713" y="326186"/>
                  </a:lnTo>
                  <a:lnTo>
                    <a:pt x="28435" y="325628"/>
                  </a:lnTo>
                  <a:close/>
                </a:path>
                <a:path w="1410970" h="327660">
                  <a:moveTo>
                    <a:pt x="49034" y="324154"/>
                  </a:moveTo>
                  <a:lnTo>
                    <a:pt x="48387" y="318935"/>
                  </a:lnTo>
                  <a:lnTo>
                    <a:pt x="44767" y="319189"/>
                  </a:lnTo>
                  <a:lnTo>
                    <a:pt x="41148" y="319443"/>
                  </a:lnTo>
                  <a:lnTo>
                    <a:pt x="41313" y="324713"/>
                  </a:lnTo>
                  <a:lnTo>
                    <a:pt x="49034" y="324154"/>
                  </a:lnTo>
                  <a:close/>
                </a:path>
                <a:path w="1410970" h="327660">
                  <a:moveTo>
                    <a:pt x="69621" y="322681"/>
                  </a:moveTo>
                  <a:lnTo>
                    <a:pt x="68961" y="317461"/>
                  </a:lnTo>
                  <a:lnTo>
                    <a:pt x="65341" y="317715"/>
                  </a:lnTo>
                  <a:lnTo>
                    <a:pt x="61722" y="317969"/>
                  </a:lnTo>
                  <a:lnTo>
                    <a:pt x="61912" y="323240"/>
                  </a:lnTo>
                  <a:lnTo>
                    <a:pt x="69621" y="322681"/>
                  </a:lnTo>
                  <a:close/>
                </a:path>
                <a:path w="1410970" h="327660">
                  <a:moveTo>
                    <a:pt x="90195" y="320814"/>
                  </a:moveTo>
                  <a:lnTo>
                    <a:pt x="89496" y="315595"/>
                  </a:lnTo>
                  <a:lnTo>
                    <a:pt x="85890" y="315925"/>
                  </a:lnTo>
                  <a:lnTo>
                    <a:pt x="82283" y="316255"/>
                  </a:lnTo>
                  <a:lnTo>
                    <a:pt x="82486" y="321525"/>
                  </a:lnTo>
                  <a:lnTo>
                    <a:pt x="90195" y="320814"/>
                  </a:lnTo>
                  <a:close/>
                </a:path>
                <a:path w="1410970" h="327660">
                  <a:moveTo>
                    <a:pt x="110744" y="318909"/>
                  </a:moveTo>
                  <a:lnTo>
                    <a:pt x="110032" y="313690"/>
                  </a:lnTo>
                  <a:lnTo>
                    <a:pt x="106426" y="314020"/>
                  </a:lnTo>
                  <a:lnTo>
                    <a:pt x="102819" y="314350"/>
                  </a:lnTo>
                  <a:lnTo>
                    <a:pt x="103047" y="319620"/>
                  </a:lnTo>
                  <a:lnTo>
                    <a:pt x="110744" y="318909"/>
                  </a:lnTo>
                  <a:close/>
                </a:path>
                <a:path w="1410970" h="327660">
                  <a:moveTo>
                    <a:pt x="131305" y="316979"/>
                  </a:moveTo>
                  <a:lnTo>
                    <a:pt x="130568" y="311772"/>
                  </a:lnTo>
                  <a:lnTo>
                    <a:pt x="126961" y="312102"/>
                  </a:lnTo>
                  <a:lnTo>
                    <a:pt x="123355" y="312432"/>
                  </a:lnTo>
                  <a:lnTo>
                    <a:pt x="123609" y="317703"/>
                  </a:lnTo>
                  <a:lnTo>
                    <a:pt x="131305" y="316979"/>
                  </a:lnTo>
                  <a:close/>
                </a:path>
                <a:path w="1410970" h="327660">
                  <a:moveTo>
                    <a:pt x="151866" y="315074"/>
                  </a:moveTo>
                  <a:lnTo>
                    <a:pt x="151104" y="309867"/>
                  </a:lnTo>
                  <a:lnTo>
                    <a:pt x="147497" y="310197"/>
                  </a:lnTo>
                  <a:lnTo>
                    <a:pt x="143891" y="310527"/>
                  </a:lnTo>
                  <a:lnTo>
                    <a:pt x="144157" y="315798"/>
                  </a:lnTo>
                  <a:lnTo>
                    <a:pt x="151866" y="315074"/>
                  </a:lnTo>
                  <a:close/>
                </a:path>
                <a:path w="1410970" h="327660">
                  <a:moveTo>
                    <a:pt x="172427" y="313169"/>
                  </a:moveTo>
                  <a:lnTo>
                    <a:pt x="171640" y="307949"/>
                  </a:lnTo>
                  <a:lnTo>
                    <a:pt x="168033" y="308292"/>
                  </a:lnTo>
                  <a:lnTo>
                    <a:pt x="164426" y="308622"/>
                  </a:lnTo>
                  <a:lnTo>
                    <a:pt x="164719" y="313880"/>
                  </a:lnTo>
                  <a:lnTo>
                    <a:pt x="172427" y="313169"/>
                  </a:lnTo>
                  <a:close/>
                </a:path>
                <a:path w="1410970" h="327660">
                  <a:moveTo>
                    <a:pt x="192951" y="310781"/>
                  </a:moveTo>
                  <a:lnTo>
                    <a:pt x="192151" y="305587"/>
                  </a:lnTo>
                  <a:lnTo>
                    <a:pt x="188544" y="305993"/>
                  </a:lnTo>
                  <a:lnTo>
                    <a:pt x="184937" y="306400"/>
                  </a:lnTo>
                  <a:lnTo>
                    <a:pt x="185267" y="311670"/>
                  </a:lnTo>
                  <a:lnTo>
                    <a:pt x="192951" y="310781"/>
                  </a:lnTo>
                  <a:close/>
                </a:path>
                <a:path w="1410970" h="327660">
                  <a:moveTo>
                    <a:pt x="213461" y="308444"/>
                  </a:moveTo>
                  <a:lnTo>
                    <a:pt x="212636" y="303250"/>
                  </a:lnTo>
                  <a:lnTo>
                    <a:pt x="209029" y="303657"/>
                  </a:lnTo>
                  <a:lnTo>
                    <a:pt x="205422" y="304063"/>
                  </a:lnTo>
                  <a:lnTo>
                    <a:pt x="205765" y="309321"/>
                  </a:lnTo>
                  <a:lnTo>
                    <a:pt x="213461" y="308444"/>
                  </a:lnTo>
                  <a:close/>
                </a:path>
                <a:path w="1410970" h="327660">
                  <a:moveTo>
                    <a:pt x="233984" y="306095"/>
                  </a:moveTo>
                  <a:lnTo>
                    <a:pt x="233133" y="300901"/>
                  </a:lnTo>
                  <a:lnTo>
                    <a:pt x="229527" y="301307"/>
                  </a:lnTo>
                  <a:lnTo>
                    <a:pt x="225920" y="301713"/>
                  </a:lnTo>
                  <a:lnTo>
                    <a:pt x="226288" y="306971"/>
                  </a:lnTo>
                  <a:lnTo>
                    <a:pt x="233984" y="306095"/>
                  </a:lnTo>
                  <a:close/>
                </a:path>
                <a:path w="1410970" h="327660">
                  <a:moveTo>
                    <a:pt x="254495" y="303758"/>
                  </a:moveTo>
                  <a:lnTo>
                    <a:pt x="253619" y="298564"/>
                  </a:lnTo>
                  <a:lnTo>
                    <a:pt x="250012" y="298970"/>
                  </a:lnTo>
                  <a:lnTo>
                    <a:pt x="246405" y="299377"/>
                  </a:lnTo>
                  <a:lnTo>
                    <a:pt x="246799" y="304634"/>
                  </a:lnTo>
                  <a:lnTo>
                    <a:pt x="254495" y="303758"/>
                  </a:lnTo>
                  <a:close/>
                </a:path>
                <a:path w="1410970" h="327660">
                  <a:moveTo>
                    <a:pt x="274993" y="301256"/>
                  </a:moveTo>
                  <a:lnTo>
                    <a:pt x="274091" y="296075"/>
                  </a:lnTo>
                  <a:lnTo>
                    <a:pt x="270497" y="296557"/>
                  </a:lnTo>
                  <a:lnTo>
                    <a:pt x="266903" y="297040"/>
                  </a:lnTo>
                  <a:lnTo>
                    <a:pt x="267322" y="302298"/>
                  </a:lnTo>
                  <a:lnTo>
                    <a:pt x="274993" y="301256"/>
                  </a:lnTo>
                  <a:close/>
                </a:path>
                <a:path w="1410970" h="327660">
                  <a:moveTo>
                    <a:pt x="295452" y="298475"/>
                  </a:moveTo>
                  <a:lnTo>
                    <a:pt x="294525" y="293293"/>
                  </a:lnTo>
                  <a:lnTo>
                    <a:pt x="290931" y="293776"/>
                  </a:lnTo>
                  <a:lnTo>
                    <a:pt x="287337" y="294259"/>
                  </a:lnTo>
                  <a:lnTo>
                    <a:pt x="287782" y="299516"/>
                  </a:lnTo>
                  <a:lnTo>
                    <a:pt x="295452" y="298475"/>
                  </a:lnTo>
                  <a:close/>
                </a:path>
                <a:path w="1410970" h="327660">
                  <a:moveTo>
                    <a:pt x="315912" y="295706"/>
                  </a:moveTo>
                  <a:lnTo>
                    <a:pt x="314972" y="290525"/>
                  </a:lnTo>
                  <a:lnTo>
                    <a:pt x="311378" y="291007"/>
                  </a:lnTo>
                  <a:lnTo>
                    <a:pt x="307784" y="291490"/>
                  </a:lnTo>
                  <a:lnTo>
                    <a:pt x="308254" y="296748"/>
                  </a:lnTo>
                  <a:lnTo>
                    <a:pt x="315912" y="295706"/>
                  </a:lnTo>
                  <a:close/>
                </a:path>
                <a:path w="1410970" h="327660">
                  <a:moveTo>
                    <a:pt x="336372" y="292912"/>
                  </a:moveTo>
                  <a:lnTo>
                    <a:pt x="335407" y="287743"/>
                  </a:lnTo>
                  <a:lnTo>
                    <a:pt x="331812" y="288226"/>
                  </a:lnTo>
                  <a:lnTo>
                    <a:pt x="328218" y="288709"/>
                  </a:lnTo>
                  <a:lnTo>
                    <a:pt x="328701" y="293954"/>
                  </a:lnTo>
                  <a:lnTo>
                    <a:pt x="336372" y="292912"/>
                  </a:lnTo>
                  <a:close/>
                </a:path>
                <a:path w="1410970" h="327660">
                  <a:moveTo>
                    <a:pt x="356831" y="290144"/>
                  </a:moveTo>
                  <a:lnTo>
                    <a:pt x="355841" y="284975"/>
                  </a:lnTo>
                  <a:lnTo>
                    <a:pt x="352247" y="285457"/>
                  </a:lnTo>
                  <a:lnTo>
                    <a:pt x="348653" y="285940"/>
                  </a:lnTo>
                  <a:lnTo>
                    <a:pt x="349161" y="291185"/>
                  </a:lnTo>
                  <a:lnTo>
                    <a:pt x="356831" y="290144"/>
                  </a:lnTo>
                  <a:close/>
                </a:path>
                <a:path w="1410970" h="327660">
                  <a:moveTo>
                    <a:pt x="377253" y="287058"/>
                  </a:moveTo>
                  <a:lnTo>
                    <a:pt x="376237" y="281889"/>
                  </a:lnTo>
                  <a:lnTo>
                    <a:pt x="372656" y="282448"/>
                  </a:lnTo>
                  <a:lnTo>
                    <a:pt x="369074" y="283006"/>
                  </a:lnTo>
                  <a:lnTo>
                    <a:pt x="369608" y="288251"/>
                  </a:lnTo>
                  <a:lnTo>
                    <a:pt x="377253" y="287058"/>
                  </a:lnTo>
                  <a:close/>
                </a:path>
                <a:path w="1410970" h="327660">
                  <a:moveTo>
                    <a:pt x="397649" y="283845"/>
                  </a:moveTo>
                  <a:lnTo>
                    <a:pt x="396608" y="278688"/>
                  </a:lnTo>
                  <a:lnTo>
                    <a:pt x="393026" y="279247"/>
                  </a:lnTo>
                  <a:lnTo>
                    <a:pt x="389445" y="279806"/>
                  </a:lnTo>
                  <a:lnTo>
                    <a:pt x="390004" y="285051"/>
                  </a:lnTo>
                  <a:lnTo>
                    <a:pt x="397649" y="283845"/>
                  </a:lnTo>
                  <a:close/>
                </a:path>
                <a:path w="1410970" h="327660">
                  <a:moveTo>
                    <a:pt x="418045" y="280631"/>
                  </a:moveTo>
                  <a:lnTo>
                    <a:pt x="416979" y="275475"/>
                  </a:lnTo>
                  <a:lnTo>
                    <a:pt x="413397" y="276034"/>
                  </a:lnTo>
                  <a:lnTo>
                    <a:pt x="409816" y="276593"/>
                  </a:lnTo>
                  <a:lnTo>
                    <a:pt x="410400" y="281838"/>
                  </a:lnTo>
                  <a:lnTo>
                    <a:pt x="418045" y="280631"/>
                  </a:lnTo>
                  <a:close/>
                </a:path>
                <a:path w="1410970" h="327660">
                  <a:moveTo>
                    <a:pt x="438454" y="277431"/>
                  </a:moveTo>
                  <a:lnTo>
                    <a:pt x="437362" y="272275"/>
                  </a:lnTo>
                  <a:lnTo>
                    <a:pt x="433781" y="272834"/>
                  </a:lnTo>
                  <a:lnTo>
                    <a:pt x="430199" y="273392"/>
                  </a:lnTo>
                  <a:lnTo>
                    <a:pt x="430809" y="278625"/>
                  </a:lnTo>
                  <a:lnTo>
                    <a:pt x="438454" y="277431"/>
                  </a:lnTo>
                  <a:close/>
                </a:path>
                <a:path w="1410970" h="327660">
                  <a:moveTo>
                    <a:pt x="458825" y="274116"/>
                  </a:moveTo>
                  <a:lnTo>
                    <a:pt x="457708" y="268973"/>
                  </a:lnTo>
                  <a:lnTo>
                    <a:pt x="454139" y="269608"/>
                  </a:lnTo>
                  <a:lnTo>
                    <a:pt x="450557" y="270217"/>
                  </a:lnTo>
                  <a:lnTo>
                    <a:pt x="451192" y="275437"/>
                  </a:lnTo>
                  <a:lnTo>
                    <a:pt x="455015" y="274802"/>
                  </a:lnTo>
                  <a:lnTo>
                    <a:pt x="458825" y="274116"/>
                  </a:lnTo>
                  <a:close/>
                </a:path>
                <a:path w="1410970" h="327660">
                  <a:moveTo>
                    <a:pt x="479158" y="270484"/>
                  </a:moveTo>
                  <a:lnTo>
                    <a:pt x="478015" y="265341"/>
                  </a:lnTo>
                  <a:lnTo>
                    <a:pt x="474446" y="265976"/>
                  </a:lnTo>
                  <a:lnTo>
                    <a:pt x="470877" y="266611"/>
                  </a:lnTo>
                  <a:lnTo>
                    <a:pt x="471538" y="271843"/>
                  </a:lnTo>
                  <a:lnTo>
                    <a:pt x="479158" y="270484"/>
                  </a:lnTo>
                  <a:close/>
                </a:path>
                <a:path w="1410970" h="327660">
                  <a:moveTo>
                    <a:pt x="499491" y="266852"/>
                  </a:moveTo>
                  <a:lnTo>
                    <a:pt x="498322" y="261721"/>
                  </a:lnTo>
                  <a:lnTo>
                    <a:pt x="494753" y="262356"/>
                  </a:lnTo>
                  <a:lnTo>
                    <a:pt x="491185" y="262991"/>
                  </a:lnTo>
                  <a:lnTo>
                    <a:pt x="491871" y="268224"/>
                  </a:lnTo>
                  <a:lnTo>
                    <a:pt x="499491" y="266852"/>
                  </a:lnTo>
                  <a:close/>
                </a:path>
                <a:path w="1410970" h="327660">
                  <a:moveTo>
                    <a:pt x="519811" y="263232"/>
                  </a:moveTo>
                  <a:lnTo>
                    <a:pt x="518629" y="258102"/>
                  </a:lnTo>
                  <a:lnTo>
                    <a:pt x="515061" y="258737"/>
                  </a:lnTo>
                  <a:lnTo>
                    <a:pt x="511492" y="259372"/>
                  </a:lnTo>
                  <a:lnTo>
                    <a:pt x="512203" y="264591"/>
                  </a:lnTo>
                  <a:lnTo>
                    <a:pt x="519811" y="263232"/>
                  </a:lnTo>
                  <a:close/>
                </a:path>
                <a:path w="1410970" h="327660">
                  <a:moveTo>
                    <a:pt x="540131" y="259613"/>
                  </a:moveTo>
                  <a:lnTo>
                    <a:pt x="538924" y="254482"/>
                  </a:lnTo>
                  <a:lnTo>
                    <a:pt x="535355" y="255117"/>
                  </a:lnTo>
                  <a:lnTo>
                    <a:pt x="531787" y="255752"/>
                  </a:lnTo>
                  <a:lnTo>
                    <a:pt x="532511" y="260972"/>
                  </a:lnTo>
                  <a:lnTo>
                    <a:pt x="540131" y="259613"/>
                  </a:lnTo>
                  <a:close/>
                </a:path>
                <a:path w="1410970" h="327660">
                  <a:moveTo>
                    <a:pt x="560400" y="255612"/>
                  </a:moveTo>
                  <a:lnTo>
                    <a:pt x="559168" y="250494"/>
                  </a:lnTo>
                  <a:lnTo>
                    <a:pt x="555612" y="251206"/>
                  </a:lnTo>
                  <a:lnTo>
                    <a:pt x="552056" y="251917"/>
                  </a:lnTo>
                  <a:lnTo>
                    <a:pt x="552818" y="257136"/>
                  </a:lnTo>
                  <a:lnTo>
                    <a:pt x="560400" y="255612"/>
                  </a:lnTo>
                  <a:close/>
                </a:path>
                <a:path w="1410970" h="327660">
                  <a:moveTo>
                    <a:pt x="580644" y="251574"/>
                  </a:moveTo>
                  <a:lnTo>
                    <a:pt x="579386" y="246456"/>
                  </a:lnTo>
                  <a:lnTo>
                    <a:pt x="575830" y="247167"/>
                  </a:lnTo>
                  <a:lnTo>
                    <a:pt x="572274" y="247878"/>
                  </a:lnTo>
                  <a:lnTo>
                    <a:pt x="573049" y="253085"/>
                  </a:lnTo>
                  <a:lnTo>
                    <a:pt x="580644" y="251574"/>
                  </a:lnTo>
                  <a:close/>
                </a:path>
                <a:path w="1410970" h="327660">
                  <a:moveTo>
                    <a:pt x="600900" y="247523"/>
                  </a:moveTo>
                  <a:lnTo>
                    <a:pt x="599617" y="242417"/>
                  </a:lnTo>
                  <a:lnTo>
                    <a:pt x="596061" y="243128"/>
                  </a:lnTo>
                  <a:lnTo>
                    <a:pt x="592505" y="243840"/>
                  </a:lnTo>
                  <a:lnTo>
                    <a:pt x="593305" y="249047"/>
                  </a:lnTo>
                  <a:lnTo>
                    <a:pt x="600900" y="247523"/>
                  </a:lnTo>
                  <a:close/>
                </a:path>
                <a:path w="1410970" h="327660">
                  <a:moveTo>
                    <a:pt x="621157" y="243484"/>
                  </a:moveTo>
                  <a:lnTo>
                    <a:pt x="619848" y="238379"/>
                  </a:lnTo>
                  <a:lnTo>
                    <a:pt x="616292" y="239090"/>
                  </a:lnTo>
                  <a:lnTo>
                    <a:pt x="612736" y="239801"/>
                  </a:lnTo>
                  <a:lnTo>
                    <a:pt x="613562" y="244995"/>
                  </a:lnTo>
                  <a:lnTo>
                    <a:pt x="621157" y="243484"/>
                  </a:lnTo>
                  <a:close/>
                </a:path>
                <a:path w="1410970" h="327660">
                  <a:moveTo>
                    <a:pt x="641362" y="239204"/>
                  </a:moveTo>
                  <a:lnTo>
                    <a:pt x="640029" y="234111"/>
                  </a:lnTo>
                  <a:lnTo>
                    <a:pt x="636485" y="234886"/>
                  </a:lnTo>
                  <a:lnTo>
                    <a:pt x="632942" y="235661"/>
                  </a:lnTo>
                  <a:lnTo>
                    <a:pt x="633793" y="240868"/>
                  </a:lnTo>
                  <a:lnTo>
                    <a:pt x="641362" y="239204"/>
                  </a:lnTo>
                  <a:close/>
                </a:path>
                <a:path w="1410970" h="327660">
                  <a:moveTo>
                    <a:pt x="661517" y="234759"/>
                  </a:moveTo>
                  <a:lnTo>
                    <a:pt x="660171" y="229679"/>
                  </a:lnTo>
                  <a:lnTo>
                    <a:pt x="656628" y="230454"/>
                  </a:lnTo>
                  <a:lnTo>
                    <a:pt x="653084" y="231228"/>
                  </a:lnTo>
                  <a:lnTo>
                    <a:pt x="653961" y="236435"/>
                  </a:lnTo>
                  <a:lnTo>
                    <a:pt x="661517" y="234759"/>
                  </a:lnTo>
                  <a:close/>
                </a:path>
                <a:path w="1410970" h="327660">
                  <a:moveTo>
                    <a:pt x="681672" y="230314"/>
                  </a:moveTo>
                  <a:lnTo>
                    <a:pt x="680300" y="225234"/>
                  </a:lnTo>
                  <a:lnTo>
                    <a:pt x="676757" y="226009"/>
                  </a:lnTo>
                  <a:lnTo>
                    <a:pt x="673214" y="226783"/>
                  </a:lnTo>
                  <a:lnTo>
                    <a:pt x="674116" y="231978"/>
                  </a:lnTo>
                  <a:lnTo>
                    <a:pt x="681672" y="230314"/>
                  </a:lnTo>
                  <a:close/>
                </a:path>
                <a:path w="1410970" h="327660">
                  <a:moveTo>
                    <a:pt x="701840" y="225882"/>
                  </a:moveTo>
                  <a:lnTo>
                    <a:pt x="700443" y="220802"/>
                  </a:lnTo>
                  <a:lnTo>
                    <a:pt x="696899" y="221576"/>
                  </a:lnTo>
                  <a:lnTo>
                    <a:pt x="693356" y="222351"/>
                  </a:lnTo>
                  <a:lnTo>
                    <a:pt x="694283" y="227545"/>
                  </a:lnTo>
                  <a:lnTo>
                    <a:pt x="701840" y="225882"/>
                  </a:lnTo>
                  <a:close/>
                </a:path>
                <a:path w="1410970" h="327660">
                  <a:moveTo>
                    <a:pt x="721982" y="221259"/>
                  </a:moveTo>
                  <a:lnTo>
                    <a:pt x="720559" y="216192"/>
                  </a:lnTo>
                  <a:lnTo>
                    <a:pt x="717029" y="217043"/>
                  </a:lnTo>
                  <a:lnTo>
                    <a:pt x="713498" y="217893"/>
                  </a:lnTo>
                  <a:lnTo>
                    <a:pt x="714451" y="223075"/>
                  </a:lnTo>
                  <a:lnTo>
                    <a:pt x="721982" y="221259"/>
                  </a:lnTo>
                  <a:close/>
                </a:path>
                <a:path w="1410970" h="327660">
                  <a:moveTo>
                    <a:pt x="742048" y="216420"/>
                  </a:moveTo>
                  <a:lnTo>
                    <a:pt x="740600" y="211353"/>
                  </a:lnTo>
                  <a:lnTo>
                    <a:pt x="737069" y="212204"/>
                  </a:lnTo>
                  <a:lnTo>
                    <a:pt x="733539" y="213055"/>
                  </a:lnTo>
                  <a:lnTo>
                    <a:pt x="734517" y="218236"/>
                  </a:lnTo>
                  <a:lnTo>
                    <a:pt x="742048" y="216420"/>
                  </a:lnTo>
                  <a:close/>
                </a:path>
                <a:path w="1410970" h="327660">
                  <a:moveTo>
                    <a:pt x="762127" y="211594"/>
                  </a:moveTo>
                  <a:lnTo>
                    <a:pt x="760653" y="206527"/>
                  </a:lnTo>
                  <a:lnTo>
                    <a:pt x="757123" y="207378"/>
                  </a:lnTo>
                  <a:lnTo>
                    <a:pt x="753592" y="208229"/>
                  </a:lnTo>
                  <a:lnTo>
                    <a:pt x="754595" y="213398"/>
                  </a:lnTo>
                  <a:lnTo>
                    <a:pt x="762127" y="211594"/>
                  </a:lnTo>
                  <a:close/>
                </a:path>
                <a:path w="1410970" h="327660">
                  <a:moveTo>
                    <a:pt x="782193" y="206756"/>
                  </a:moveTo>
                  <a:lnTo>
                    <a:pt x="780707" y="201701"/>
                  </a:lnTo>
                  <a:lnTo>
                    <a:pt x="777176" y="202552"/>
                  </a:lnTo>
                  <a:lnTo>
                    <a:pt x="773645" y="203403"/>
                  </a:lnTo>
                  <a:lnTo>
                    <a:pt x="774674" y="208572"/>
                  </a:lnTo>
                  <a:lnTo>
                    <a:pt x="782193" y="206756"/>
                  </a:lnTo>
                  <a:close/>
                </a:path>
                <a:path w="1410970" h="327660">
                  <a:moveTo>
                    <a:pt x="802246" y="201790"/>
                  </a:moveTo>
                  <a:lnTo>
                    <a:pt x="800722" y="196748"/>
                  </a:lnTo>
                  <a:lnTo>
                    <a:pt x="797217" y="197662"/>
                  </a:lnTo>
                  <a:lnTo>
                    <a:pt x="793711" y="198577"/>
                  </a:lnTo>
                  <a:lnTo>
                    <a:pt x="794753" y="203746"/>
                  </a:lnTo>
                  <a:lnTo>
                    <a:pt x="802246" y="201790"/>
                  </a:lnTo>
                  <a:close/>
                </a:path>
                <a:path w="1410970" h="327660">
                  <a:moveTo>
                    <a:pt x="822236" y="196583"/>
                  </a:moveTo>
                  <a:lnTo>
                    <a:pt x="820686" y="191541"/>
                  </a:lnTo>
                  <a:lnTo>
                    <a:pt x="817181" y="192455"/>
                  </a:lnTo>
                  <a:lnTo>
                    <a:pt x="813676" y="193370"/>
                  </a:lnTo>
                  <a:lnTo>
                    <a:pt x="814743" y="198526"/>
                  </a:lnTo>
                  <a:lnTo>
                    <a:pt x="822236" y="196583"/>
                  </a:lnTo>
                  <a:close/>
                </a:path>
                <a:path w="1410970" h="327660">
                  <a:moveTo>
                    <a:pt x="842213" y="191376"/>
                  </a:moveTo>
                  <a:lnTo>
                    <a:pt x="840638" y="186347"/>
                  </a:lnTo>
                  <a:lnTo>
                    <a:pt x="837133" y="187261"/>
                  </a:lnTo>
                  <a:lnTo>
                    <a:pt x="833628" y="188175"/>
                  </a:lnTo>
                  <a:lnTo>
                    <a:pt x="834720" y="193332"/>
                  </a:lnTo>
                  <a:lnTo>
                    <a:pt x="842213" y="191376"/>
                  </a:lnTo>
                  <a:close/>
                </a:path>
                <a:path w="1410970" h="327660">
                  <a:moveTo>
                    <a:pt x="862190" y="186169"/>
                  </a:moveTo>
                  <a:lnTo>
                    <a:pt x="860590" y="181140"/>
                  </a:lnTo>
                  <a:lnTo>
                    <a:pt x="857084" y="182054"/>
                  </a:lnTo>
                  <a:lnTo>
                    <a:pt x="853579" y="182968"/>
                  </a:lnTo>
                  <a:lnTo>
                    <a:pt x="854697" y="188112"/>
                  </a:lnTo>
                  <a:lnTo>
                    <a:pt x="862190" y="186169"/>
                  </a:lnTo>
                  <a:close/>
                </a:path>
                <a:path w="1410970" h="327660">
                  <a:moveTo>
                    <a:pt x="882142" y="180835"/>
                  </a:moveTo>
                  <a:lnTo>
                    <a:pt x="880529" y="175818"/>
                  </a:lnTo>
                  <a:lnTo>
                    <a:pt x="877036" y="176796"/>
                  </a:lnTo>
                  <a:lnTo>
                    <a:pt x="873544" y="177774"/>
                  </a:lnTo>
                  <a:lnTo>
                    <a:pt x="874687" y="182918"/>
                  </a:lnTo>
                  <a:lnTo>
                    <a:pt x="882142" y="180835"/>
                  </a:lnTo>
                  <a:close/>
                </a:path>
                <a:path w="1410970" h="327660">
                  <a:moveTo>
                    <a:pt x="902017" y="175260"/>
                  </a:moveTo>
                  <a:lnTo>
                    <a:pt x="900379" y="170256"/>
                  </a:lnTo>
                  <a:lnTo>
                    <a:pt x="896886" y="171234"/>
                  </a:lnTo>
                  <a:lnTo>
                    <a:pt x="893394" y="172212"/>
                  </a:lnTo>
                  <a:lnTo>
                    <a:pt x="894562" y="177355"/>
                  </a:lnTo>
                  <a:lnTo>
                    <a:pt x="902017" y="175260"/>
                  </a:lnTo>
                  <a:close/>
                </a:path>
                <a:path w="1410970" h="327660">
                  <a:moveTo>
                    <a:pt x="921905" y="169697"/>
                  </a:moveTo>
                  <a:lnTo>
                    <a:pt x="920242" y="164693"/>
                  </a:lnTo>
                  <a:lnTo>
                    <a:pt x="916749" y="165671"/>
                  </a:lnTo>
                  <a:lnTo>
                    <a:pt x="913257" y="166649"/>
                  </a:lnTo>
                  <a:lnTo>
                    <a:pt x="914450" y="171780"/>
                  </a:lnTo>
                  <a:lnTo>
                    <a:pt x="921905" y="169697"/>
                  </a:lnTo>
                  <a:close/>
                </a:path>
                <a:path w="1410970" h="327660">
                  <a:moveTo>
                    <a:pt x="941781" y="164122"/>
                  </a:moveTo>
                  <a:lnTo>
                    <a:pt x="940104" y="159131"/>
                  </a:lnTo>
                  <a:lnTo>
                    <a:pt x="936612" y="160108"/>
                  </a:lnTo>
                  <a:lnTo>
                    <a:pt x="933119" y="161086"/>
                  </a:lnTo>
                  <a:lnTo>
                    <a:pt x="934326" y="166217"/>
                  </a:lnTo>
                  <a:lnTo>
                    <a:pt x="941781" y="164122"/>
                  </a:lnTo>
                  <a:close/>
                </a:path>
                <a:path w="1410970" h="327660">
                  <a:moveTo>
                    <a:pt x="961631" y="158407"/>
                  </a:moveTo>
                  <a:lnTo>
                    <a:pt x="959929" y="153416"/>
                  </a:lnTo>
                  <a:lnTo>
                    <a:pt x="956449" y="154457"/>
                  </a:lnTo>
                  <a:lnTo>
                    <a:pt x="952969" y="155498"/>
                  </a:lnTo>
                  <a:lnTo>
                    <a:pt x="954214" y="160616"/>
                  </a:lnTo>
                  <a:lnTo>
                    <a:pt x="961631" y="158407"/>
                  </a:lnTo>
                  <a:close/>
                </a:path>
                <a:path w="1410970" h="327660">
                  <a:moveTo>
                    <a:pt x="981405" y="152488"/>
                  </a:moveTo>
                  <a:lnTo>
                    <a:pt x="979690" y="147510"/>
                  </a:lnTo>
                  <a:lnTo>
                    <a:pt x="976210" y="148551"/>
                  </a:lnTo>
                  <a:lnTo>
                    <a:pt x="972731" y="149593"/>
                  </a:lnTo>
                  <a:lnTo>
                    <a:pt x="973988" y="154711"/>
                  </a:lnTo>
                  <a:lnTo>
                    <a:pt x="981405" y="152488"/>
                  </a:lnTo>
                  <a:close/>
                </a:path>
                <a:path w="1410970" h="327660">
                  <a:moveTo>
                    <a:pt x="1001204" y="146596"/>
                  </a:moveTo>
                  <a:lnTo>
                    <a:pt x="999464" y="141617"/>
                  </a:lnTo>
                  <a:lnTo>
                    <a:pt x="995984" y="142659"/>
                  </a:lnTo>
                  <a:lnTo>
                    <a:pt x="992505" y="143700"/>
                  </a:lnTo>
                  <a:lnTo>
                    <a:pt x="993787" y="148805"/>
                  </a:lnTo>
                  <a:lnTo>
                    <a:pt x="1001204" y="146596"/>
                  </a:lnTo>
                  <a:close/>
                </a:path>
                <a:path w="1410970" h="327660">
                  <a:moveTo>
                    <a:pt x="1020991" y="140677"/>
                  </a:moveTo>
                  <a:lnTo>
                    <a:pt x="1019225" y="135712"/>
                  </a:lnTo>
                  <a:lnTo>
                    <a:pt x="1015746" y="136753"/>
                  </a:lnTo>
                  <a:lnTo>
                    <a:pt x="1012266" y="137795"/>
                  </a:lnTo>
                  <a:lnTo>
                    <a:pt x="1013574" y="142900"/>
                  </a:lnTo>
                  <a:lnTo>
                    <a:pt x="1020991" y="140677"/>
                  </a:lnTo>
                  <a:close/>
                </a:path>
                <a:path w="1410970" h="327660">
                  <a:moveTo>
                    <a:pt x="1040714" y="134581"/>
                  </a:moveTo>
                  <a:lnTo>
                    <a:pt x="1038923" y="129628"/>
                  </a:lnTo>
                  <a:lnTo>
                    <a:pt x="1035469" y="130721"/>
                  </a:lnTo>
                  <a:lnTo>
                    <a:pt x="1032014" y="131813"/>
                  </a:lnTo>
                  <a:lnTo>
                    <a:pt x="1033335" y="136918"/>
                  </a:lnTo>
                  <a:lnTo>
                    <a:pt x="1040714" y="134581"/>
                  </a:lnTo>
                  <a:close/>
                </a:path>
                <a:path w="1410970" h="327660">
                  <a:moveTo>
                    <a:pt x="1060399" y="128346"/>
                  </a:moveTo>
                  <a:lnTo>
                    <a:pt x="1058583" y="123405"/>
                  </a:lnTo>
                  <a:lnTo>
                    <a:pt x="1055128" y="124498"/>
                  </a:lnTo>
                  <a:lnTo>
                    <a:pt x="1051674" y="125590"/>
                  </a:lnTo>
                  <a:lnTo>
                    <a:pt x="1053020" y="130683"/>
                  </a:lnTo>
                  <a:lnTo>
                    <a:pt x="1060399" y="128346"/>
                  </a:lnTo>
                  <a:close/>
                </a:path>
                <a:path w="1410970" h="327660">
                  <a:moveTo>
                    <a:pt x="1080084" y="122123"/>
                  </a:moveTo>
                  <a:lnTo>
                    <a:pt x="1078255" y="117182"/>
                  </a:lnTo>
                  <a:lnTo>
                    <a:pt x="1074801" y="118275"/>
                  </a:lnTo>
                  <a:lnTo>
                    <a:pt x="1071346" y="119367"/>
                  </a:lnTo>
                  <a:lnTo>
                    <a:pt x="1072705" y="124460"/>
                  </a:lnTo>
                  <a:lnTo>
                    <a:pt x="1080084" y="122123"/>
                  </a:lnTo>
                  <a:close/>
                </a:path>
                <a:path w="1410970" h="327660">
                  <a:moveTo>
                    <a:pt x="1099769" y="115900"/>
                  </a:moveTo>
                  <a:lnTo>
                    <a:pt x="1097915" y="110972"/>
                  </a:lnTo>
                  <a:lnTo>
                    <a:pt x="1094460" y="112064"/>
                  </a:lnTo>
                  <a:lnTo>
                    <a:pt x="1091006" y="113157"/>
                  </a:lnTo>
                  <a:lnTo>
                    <a:pt x="1092390" y="118237"/>
                  </a:lnTo>
                  <a:lnTo>
                    <a:pt x="1099769" y="115900"/>
                  </a:lnTo>
                  <a:close/>
                </a:path>
                <a:path w="1410970" h="327660">
                  <a:moveTo>
                    <a:pt x="1119378" y="109423"/>
                  </a:moveTo>
                  <a:lnTo>
                    <a:pt x="1117511" y="104495"/>
                  </a:lnTo>
                  <a:lnTo>
                    <a:pt x="1114069" y="105638"/>
                  </a:lnTo>
                  <a:lnTo>
                    <a:pt x="1110627" y="106781"/>
                  </a:lnTo>
                  <a:lnTo>
                    <a:pt x="1112037" y="111861"/>
                  </a:lnTo>
                  <a:lnTo>
                    <a:pt x="1119378" y="109423"/>
                  </a:lnTo>
                  <a:close/>
                </a:path>
                <a:path w="1410970" h="327660">
                  <a:moveTo>
                    <a:pt x="1138974" y="102895"/>
                  </a:moveTo>
                  <a:lnTo>
                    <a:pt x="1137081" y="97980"/>
                  </a:lnTo>
                  <a:lnTo>
                    <a:pt x="1133640" y="99123"/>
                  </a:lnTo>
                  <a:lnTo>
                    <a:pt x="1130198" y="100266"/>
                  </a:lnTo>
                  <a:lnTo>
                    <a:pt x="1131633" y="105346"/>
                  </a:lnTo>
                  <a:lnTo>
                    <a:pt x="1138974" y="102895"/>
                  </a:lnTo>
                  <a:close/>
                </a:path>
                <a:path w="1410970" h="327660">
                  <a:moveTo>
                    <a:pt x="1158557" y="96367"/>
                  </a:moveTo>
                  <a:lnTo>
                    <a:pt x="1156652" y="91465"/>
                  </a:lnTo>
                  <a:lnTo>
                    <a:pt x="1153210" y="92608"/>
                  </a:lnTo>
                  <a:lnTo>
                    <a:pt x="1149769" y="93751"/>
                  </a:lnTo>
                  <a:lnTo>
                    <a:pt x="1151216" y="98818"/>
                  </a:lnTo>
                  <a:lnTo>
                    <a:pt x="1158557" y="96367"/>
                  </a:lnTo>
                  <a:close/>
                </a:path>
                <a:path w="1410970" h="327660">
                  <a:moveTo>
                    <a:pt x="1178128" y="89801"/>
                  </a:moveTo>
                  <a:lnTo>
                    <a:pt x="1176210" y="84899"/>
                  </a:lnTo>
                  <a:lnTo>
                    <a:pt x="1172781" y="86093"/>
                  </a:lnTo>
                  <a:lnTo>
                    <a:pt x="1169339" y="87236"/>
                  </a:lnTo>
                  <a:lnTo>
                    <a:pt x="1170813" y="92303"/>
                  </a:lnTo>
                  <a:lnTo>
                    <a:pt x="1174483" y="91071"/>
                  </a:lnTo>
                  <a:lnTo>
                    <a:pt x="1178128" y="89801"/>
                  </a:lnTo>
                  <a:close/>
                </a:path>
                <a:path w="1410970" h="327660">
                  <a:moveTo>
                    <a:pt x="1197635" y="83007"/>
                  </a:moveTo>
                  <a:lnTo>
                    <a:pt x="1195692" y="78117"/>
                  </a:lnTo>
                  <a:lnTo>
                    <a:pt x="1192263" y="79311"/>
                  </a:lnTo>
                  <a:lnTo>
                    <a:pt x="1188834" y="80505"/>
                  </a:lnTo>
                  <a:lnTo>
                    <a:pt x="1190320" y="85559"/>
                  </a:lnTo>
                  <a:lnTo>
                    <a:pt x="1197635" y="83007"/>
                  </a:lnTo>
                  <a:close/>
                </a:path>
                <a:path w="1410970" h="327660">
                  <a:moveTo>
                    <a:pt x="1217117" y="76212"/>
                  </a:moveTo>
                  <a:lnTo>
                    <a:pt x="1215161" y="71323"/>
                  </a:lnTo>
                  <a:lnTo>
                    <a:pt x="1211732" y="72517"/>
                  </a:lnTo>
                  <a:lnTo>
                    <a:pt x="1208303" y="73710"/>
                  </a:lnTo>
                  <a:lnTo>
                    <a:pt x="1209814" y="78752"/>
                  </a:lnTo>
                  <a:lnTo>
                    <a:pt x="1217117" y="76212"/>
                  </a:lnTo>
                  <a:close/>
                </a:path>
                <a:path w="1410970" h="327660">
                  <a:moveTo>
                    <a:pt x="1236624" y="69418"/>
                  </a:moveTo>
                  <a:lnTo>
                    <a:pt x="1234643" y="64541"/>
                  </a:lnTo>
                  <a:lnTo>
                    <a:pt x="1231214" y="65735"/>
                  </a:lnTo>
                  <a:lnTo>
                    <a:pt x="1227785" y="66929"/>
                  </a:lnTo>
                  <a:lnTo>
                    <a:pt x="1229309" y="71970"/>
                  </a:lnTo>
                  <a:lnTo>
                    <a:pt x="1236624" y="69418"/>
                  </a:lnTo>
                  <a:close/>
                </a:path>
                <a:path w="1410970" h="327660">
                  <a:moveTo>
                    <a:pt x="1256068" y="62484"/>
                  </a:moveTo>
                  <a:lnTo>
                    <a:pt x="1254074" y="57619"/>
                  </a:lnTo>
                  <a:lnTo>
                    <a:pt x="1250657" y="58851"/>
                  </a:lnTo>
                  <a:lnTo>
                    <a:pt x="1247241" y="60083"/>
                  </a:lnTo>
                  <a:lnTo>
                    <a:pt x="1248791" y="65125"/>
                  </a:lnTo>
                  <a:lnTo>
                    <a:pt x="1256068" y="62484"/>
                  </a:lnTo>
                  <a:close/>
                </a:path>
                <a:path w="1410970" h="327660">
                  <a:moveTo>
                    <a:pt x="1275473" y="55460"/>
                  </a:moveTo>
                  <a:lnTo>
                    <a:pt x="1273467" y="50596"/>
                  </a:lnTo>
                  <a:lnTo>
                    <a:pt x="1270050" y="51828"/>
                  </a:lnTo>
                  <a:lnTo>
                    <a:pt x="1266634" y="53060"/>
                  </a:lnTo>
                  <a:lnTo>
                    <a:pt x="1268196" y="58102"/>
                  </a:lnTo>
                  <a:lnTo>
                    <a:pt x="1275473" y="55460"/>
                  </a:lnTo>
                  <a:close/>
                </a:path>
                <a:path w="1410970" h="327660">
                  <a:moveTo>
                    <a:pt x="1294879" y="48412"/>
                  </a:moveTo>
                  <a:lnTo>
                    <a:pt x="1292847" y="43561"/>
                  </a:lnTo>
                  <a:lnTo>
                    <a:pt x="1289443" y="44792"/>
                  </a:lnTo>
                  <a:lnTo>
                    <a:pt x="1286027" y="46024"/>
                  </a:lnTo>
                  <a:lnTo>
                    <a:pt x="1287614" y="51054"/>
                  </a:lnTo>
                  <a:lnTo>
                    <a:pt x="1294879" y="48412"/>
                  </a:lnTo>
                  <a:close/>
                </a:path>
                <a:path w="1410970" h="327660">
                  <a:moveTo>
                    <a:pt x="1314310" y="41376"/>
                  </a:moveTo>
                  <a:lnTo>
                    <a:pt x="1312265" y="36525"/>
                  </a:lnTo>
                  <a:lnTo>
                    <a:pt x="1308849" y="37757"/>
                  </a:lnTo>
                  <a:lnTo>
                    <a:pt x="1305433" y="38989"/>
                  </a:lnTo>
                  <a:lnTo>
                    <a:pt x="1307033" y="44018"/>
                  </a:lnTo>
                  <a:lnTo>
                    <a:pt x="1314310" y="41376"/>
                  </a:lnTo>
                  <a:close/>
                </a:path>
                <a:path w="1410970" h="327660">
                  <a:moveTo>
                    <a:pt x="1333627" y="34112"/>
                  </a:moveTo>
                  <a:lnTo>
                    <a:pt x="1331556" y="29273"/>
                  </a:lnTo>
                  <a:lnTo>
                    <a:pt x="1328166" y="30543"/>
                  </a:lnTo>
                  <a:lnTo>
                    <a:pt x="1324775" y="31813"/>
                  </a:lnTo>
                  <a:lnTo>
                    <a:pt x="1326375" y="36830"/>
                  </a:lnTo>
                  <a:lnTo>
                    <a:pt x="1333627" y="34112"/>
                  </a:lnTo>
                  <a:close/>
                </a:path>
                <a:path w="1410970" h="327660">
                  <a:moveTo>
                    <a:pt x="1352956" y="26873"/>
                  </a:moveTo>
                  <a:lnTo>
                    <a:pt x="1350873" y="22034"/>
                  </a:lnTo>
                  <a:lnTo>
                    <a:pt x="1347482" y="23304"/>
                  </a:lnTo>
                  <a:lnTo>
                    <a:pt x="1344091" y="24574"/>
                  </a:lnTo>
                  <a:lnTo>
                    <a:pt x="1345704" y="29591"/>
                  </a:lnTo>
                  <a:lnTo>
                    <a:pt x="1352956" y="26873"/>
                  </a:lnTo>
                  <a:close/>
                </a:path>
                <a:path w="1410970" h="327660">
                  <a:moveTo>
                    <a:pt x="1372285" y="19608"/>
                  </a:moveTo>
                  <a:lnTo>
                    <a:pt x="1370190" y="14782"/>
                  </a:lnTo>
                  <a:lnTo>
                    <a:pt x="1366799" y="16052"/>
                  </a:lnTo>
                  <a:lnTo>
                    <a:pt x="1363408" y="17322"/>
                  </a:lnTo>
                  <a:lnTo>
                    <a:pt x="1365046" y="22339"/>
                  </a:lnTo>
                  <a:lnTo>
                    <a:pt x="1372285" y="19608"/>
                  </a:lnTo>
                  <a:close/>
                </a:path>
                <a:path w="1410970" h="327660">
                  <a:moveTo>
                    <a:pt x="1391577" y="12255"/>
                  </a:moveTo>
                  <a:lnTo>
                    <a:pt x="1389468" y="7429"/>
                  </a:lnTo>
                  <a:lnTo>
                    <a:pt x="1386090" y="8737"/>
                  </a:lnTo>
                  <a:lnTo>
                    <a:pt x="1382712" y="10045"/>
                  </a:lnTo>
                  <a:lnTo>
                    <a:pt x="1384363" y="15049"/>
                  </a:lnTo>
                  <a:lnTo>
                    <a:pt x="1391577" y="12255"/>
                  </a:lnTo>
                  <a:close/>
                </a:path>
                <a:path w="1410970" h="327660">
                  <a:moveTo>
                    <a:pt x="1410830" y="4826"/>
                  </a:moveTo>
                  <a:lnTo>
                    <a:pt x="1408709" y="0"/>
                  </a:lnTo>
                  <a:lnTo>
                    <a:pt x="1405331" y="1308"/>
                  </a:lnTo>
                  <a:lnTo>
                    <a:pt x="1401953" y="2616"/>
                  </a:lnTo>
                  <a:lnTo>
                    <a:pt x="1403616" y="7607"/>
                  </a:lnTo>
                  <a:lnTo>
                    <a:pt x="1410830" y="48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448318" y="3163849"/>
              <a:ext cx="1259205" cy="416559"/>
            </a:xfrm>
            <a:custGeom>
              <a:avLst/>
              <a:gdLst/>
              <a:ahLst/>
              <a:cxnLst/>
              <a:rect l="l" t="t" r="r" b="b"/>
              <a:pathLst>
                <a:path w="1259204" h="416560">
                  <a:moveTo>
                    <a:pt x="8877" y="413435"/>
                  </a:moveTo>
                  <a:lnTo>
                    <a:pt x="6756" y="408609"/>
                  </a:lnTo>
                  <a:lnTo>
                    <a:pt x="3378" y="409917"/>
                  </a:lnTo>
                  <a:lnTo>
                    <a:pt x="0" y="411226"/>
                  </a:lnTo>
                  <a:lnTo>
                    <a:pt x="1663" y="416217"/>
                  </a:lnTo>
                  <a:lnTo>
                    <a:pt x="8877" y="413435"/>
                  </a:lnTo>
                  <a:close/>
                </a:path>
                <a:path w="1259204" h="416560">
                  <a:moveTo>
                    <a:pt x="28130" y="405993"/>
                  </a:moveTo>
                  <a:lnTo>
                    <a:pt x="25996" y="401180"/>
                  </a:lnTo>
                  <a:lnTo>
                    <a:pt x="22618" y="402488"/>
                  </a:lnTo>
                  <a:lnTo>
                    <a:pt x="19240" y="403796"/>
                  </a:lnTo>
                  <a:lnTo>
                    <a:pt x="20916" y="408787"/>
                  </a:lnTo>
                  <a:lnTo>
                    <a:pt x="28130" y="405993"/>
                  </a:lnTo>
                  <a:close/>
                </a:path>
                <a:path w="1259204" h="416560">
                  <a:moveTo>
                    <a:pt x="47396" y="398538"/>
                  </a:moveTo>
                  <a:lnTo>
                    <a:pt x="45250" y="393725"/>
                  </a:lnTo>
                  <a:lnTo>
                    <a:pt x="41871" y="395046"/>
                  </a:lnTo>
                  <a:lnTo>
                    <a:pt x="38493" y="396354"/>
                  </a:lnTo>
                  <a:lnTo>
                    <a:pt x="40182" y="401345"/>
                  </a:lnTo>
                  <a:lnTo>
                    <a:pt x="47396" y="398538"/>
                  </a:lnTo>
                  <a:close/>
                </a:path>
                <a:path w="1259204" h="416560">
                  <a:moveTo>
                    <a:pt x="66586" y="390956"/>
                  </a:moveTo>
                  <a:lnTo>
                    <a:pt x="64439" y="386143"/>
                  </a:lnTo>
                  <a:lnTo>
                    <a:pt x="61061" y="387477"/>
                  </a:lnTo>
                  <a:lnTo>
                    <a:pt x="57683" y="388810"/>
                  </a:lnTo>
                  <a:lnTo>
                    <a:pt x="59385" y="393801"/>
                  </a:lnTo>
                  <a:lnTo>
                    <a:pt x="66586" y="390956"/>
                  </a:lnTo>
                  <a:close/>
                </a:path>
                <a:path w="1259204" h="416560">
                  <a:moveTo>
                    <a:pt x="85775" y="383349"/>
                  </a:moveTo>
                  <a:lnTo>
                    <a:pt x="83616" y="378548"/>
                  </a:lnTo>
                  <a:lnTo>
                    <a:pt x="80238" y="379882"/>
                  </a:lnTo>
                  <a:lnTo>
                    <a:pt x="76860" y="381215"/>
                  </a:lnTo>
                  <a:lnTo>
                    <a:pt x="78574" y="386194"/>
                  </a:lnTo>
                  <a:lnTo>
                    <a:pt x="85775" y="383349"/>
                  </a:lnTo>
                  <a:close/>
                </a:path>
                <a:path w="1259204" h="416560">
                  <a:moveTo>
                    <a:pt x="104978" y="375767"/>
                  </a:moveTo>
                  <a:lnTo>
                    <a:pt x="102806" y="370967"/>
                  </a:lnTo>
                  <a:lnTo>
                    <a:pt x="99428" y="372300"/>
                  </a:lnTo>
                  <a:lnTo>
                    <a:pt x="96050" y="373634"/>
                  </a:lnTo>
                  <a:lnTo>
                    <a:pt x="97777" y="378612"/>
                  </a:lnTo>
                  <a:lnTo>
                    <a:pt x="104978" y="375767"/>
                  </a:lnTo>
                  <a:close/>
                </a:path>
                <a:path w="1259204" h="416560">
                  <a:moveTo>
                    <a:pt x="124142" y="368084"/>
                  </a:moveTo>
                  <a:lnTo>
                    <a:pt x="121958" y="363283"/>
                  </a:lnTo>
                  <a:lnTo>
                    <a:pt x="118592" y="364642"/>
                  </a:lnTo>
                  <a:lnTo>
                    <a:pt x="115227" y="366001"/>
                  </a:lnTo>
                  <a:lnTo>
                    <a:pt x="116967" y="370967"/>
                  </a:lnTo>
                  <a:lnTo>
                    <a:pt x="124142" y="368084"/>
                  </a:lnTo>
                  <a:close/>
                </a:path>
                <a:path w="1259204" h="416560">
                  <a:moveTo>
                    <a:pt x="143281" y="360375"/>
                  </a:moveTo>
                  <a:lnTo>
                    <a:pt x="141097" y="355574"/>
                  </a:lnTo>
                  <a:lnTo>
                    <a:pt x="137731" y="356933"/>
                  </a:lnTo>
                  <a:lnTo>
                    <a:pt x="134366" y="358292"/>
                  </a:lnTo>
                  <a:lnTo>
                    <a:pt x="136105" y="363258"/>
                  </a:lnTo>
                  <a:lnTo>
                    <a:pt x="143281" y="360375"/>
                  </a:lnTo>
                  <a:close/>
                </a:path>
                <a:path w="1259204" h="416560">
                  <a:moveTo>
                    <a:pt x="162433" y="352653"/>
                  </a:moveTo>
                  <a:lnTo>
                    <a:pt x="160235" y="347865"/>
                  </a:lnTo>
                  <a:lnTo>
                    <a:pt x="156870" y="349224"/>
                  </a:lnTo>
                  <a:lnTo>
                    <a:pt x="153504" y="350583"/>
                  </a:lnTo>
                  <a:lnTo>
                    <a:pt x="155257" y="355549"/>
                  </a:lnTo>
                  <a:lnTo>
                    <a:pt x="162433" y="352653"/>
                  </a:lnTo>
                  <a:close/>
                </a:path>
                <a:path w="1259204" h="416560">
                  <a:moveTo>
                    <a:pt x="181559" y="344906"/>
                  </a:moveTo>
                  <a:lnTo>
                    <a:pt x="179362" y="340118"/>
                  </a:lnTo>
                  <a:lnTo>
                    <a:pt x="175996" y="341490"/>
                  </a:lnTo>
                  <a:lnTo>
                    <a:pt x="172631" y="342861"/>
                  </a:lnTo>
                  <a:lnTo>
                    <a:pt x="174396" y="347827"/>
                  </a:lnTo>
                  <a:lnTo>
                    <a:pt x="181559" y="344906"/>
                  </a:lnTo>
                  <a:close/>
                </a:path>
                <a:path w="1259204" h="416560">
                  <a:moveTo>
                    <a:pt x="200660" y="337108"/>
                  </a:moveTo>
                  <a:lnTo>
                    <a:pt x="198462" y="332320"/>
                  </a:lnTo>
                  <a:lnTo>
                    <a:pt x="195097" y="333692"/>
                  </a:lnTo>
                  <a:lnTo>
                    <a:pt x="191731" y="335064"/>
                  </a:lnTo>
                  <a:lnTo>
                    <a:pt x="193497" y="340029"/>
                  </a:lnTo>
                  <a:lnTo>
                    <a:pt x="200660" y="337108"/>
                  </a:lnTo>
                  <a:close/>
                </a:path>
                <a:path w="1259204" h="416560">
                  <a:moveTo>
                    <a:pt x="219786" y="329311"/>
                  </a:moveTo>
                  <a:lnTo>
                    <a:pt x="217576" y="324523"/>
                  </a:lnTo>
                  <a:lnTo>
                    <a:pt x="214210" y="325894"/>
                  </a:lnTo>
                  <a:lnTo>
                    <a:pt x="210845" y="327266"/>
                  </a:lnTo>
                  <a:lnTo>
                    <a:pt x="212623" y="332232"/>
                  </a:lnTo>
                  <a:lnTo>
                    <a:pt x="219786" y="329311"/>
                  </a:lnTo>
                  <a:close/>
                </a:path>
                <a:path w="1259204" h="416560">
                  <a:moveTo>
                    <a:pt x="238887" y="321500"/>
                  </a:moveTo>
                  <a:lnTo>
                    <a:pt x="236664" y="316725"/>
                  </a:lnTo>
                  <a:lnTo>
                    <a:pt x="233311" y="318096"/>
                  </a:lnTo>
                  <a:lnTo>
                    <a:pt x="229946" y="319468"/>
                  </a:lnTo>
                  <a:lnTo>
                    <a:pt x="231724" y="324434"/>
                  </a:lnTo>
                  <a:lnTo>
                    <a:pt x="238887" y="321500"/>
                  </a:lnTo>
                  <a:close/>
                </a:path>
                <a:path w="1259204" h="416560">
                  <a:moveTo>
                    <a:pt x="257975" y="313639"/>
                  </a:moveTo>
                  <a:lnTo>
                    <a:pt x="255752" y="308864"/>
                  </a:lnTo>
                  <a:lnTo>
                    <a:pt x="252399" y="310248"/>
                  </a:lnTo>
                  <a:lnTo>
                    <a:pt x="249047" y="311632"/>
                  </a:lnTo>
                  <a:lnTo>
                    <a:pt x="250825" y="316585"/>
                  </a:lnTo>
                  <a:lnTo>
                    <a:pt x="257975" y="313639"/>
                  </a:lnTo>
                  <a:close/>
                </a:path>
                <a:path w="1259204" h="416560">
                  <a:moveTo>
                    <a:pt x="277050" y="305790"/>
                  </a:moveTo>
                  <a:lnTo>
                    <a:pt x="274828" y="301015"/>
                  </a:lnTo>
                  <a:lnTo>
                    <a:pt x="271475" y="302399"/>
                  </a:lnTo>
                  <a:lnTo>
                    <a:pt x="268122" y="303784"/>
                  </a:lnTo>
                  <a:lnTo>
                    <a:pt x="269900" y="308737"/>
                  </a:lnTo>
                  <a:lnTo>
                    <a:pt x="277050" y="305790"/>
                  </a:lnTo>
                  <a:close/>
                </a:path>
                <a:path w="1259204" h="416560">
                  <a:moveTo>
                    <a:pt x="296138" y="297954"/>
                  </a:moveTo>
                  <a:lnTo>
                    <a:pt x="293916" y="293179"/>
                  </a:lnTo>
                  <a:lnTo>
                    <a:pt x="290563" y="294563"/>
                  </a:lnTo>
                  <a:lnTo>
                    <a:pt x="287210" y="295948"/>
                  </a:lnTo>
                  <a:lnTo>
                    <a:pt x="288988" y="300901"/>
                  </a:lnTo>
                  <a:lnTo>
                    <a:pt x="296138" y="297954"/>
                  </a:lnTo>
                  <a:close/>
                </a:path>
                <a:path w="1259204" h="416560">
                  <a:moveTo>
                    <a:pt x="315226" y="290093"/>
                  </a:moveTo>
                  <a:lnTo>
                    <a:pt x="313004" y="285318"/>
                  </a:lnTo>
                  <a:lnTo>
                    <a:pt x="309651" y="286702"/>
                  </a:lnTo>
                  <a:lnTo>
                    <a:pt x="306298" y="288086"/>
                  </a:lnTo>
                  <a:lnTo>
                    <a:pt x="308076" y="293039"/>
                  </a:lnTo>
                  <a:lnTo>
                    <a:pt x="315226" y="290093"/>
                  </a:lnTo>
                  <a:close/>
                </a:path>
                <a:path w="1259204" h="416560">
                  <a:moveTo>
                    <a:pt x="334302" y="282232"/>
                  </a:moveTo>
                  <a:lnTo>
                    <a:pt x="332079" y="277456"/>
                  </a:lnTo>
                  <a:lnTo>
                    <a:pt x="328726" y="278841"/>
                  </a:lnTo>
                  <a:lnTo>
                    <a:pt x="325374" y="280225"/>
                  </a:lnTo>
                  <a:lnTo>
                    <a:pt x="327152" y="285178"/>
                  </a:lnTo>
                  <a:lnTo>
                    <a:pt x="334302" y="282232"/>
                  </a:lnTo>
                  <a:close/>
                </a:path>
                <a:path w="1259204" h="416560">
                  <a:moveTo>
                    <a:pt x="353390" y="274370"/>
                  </a:moveTo>
                  <a:lnTo>
                    <a:pt x="351167" y="269595"/>
                  </a:lnTo>
                  <a:lnTo>
                    <a:pt x="347814" y="270979"/>
                  </a:lnTo>
                  <a:lnTo>
                    <a:pt x="344462" y="272364"/>
                  </a:lnTo>
                  <a:lnTo>
                    <a:pt x="346240" y="277317"/>
                  </a:lnTo>
                  <a:lnTo>
                    <a:pt x="353390" y="274370"/>
                  </a:lnTo>
                  <a:close/>
                </a:path>
                <a:path w="1259204" h="416560">
                  <a:moveTo>
                    <a:pt x="372478" y="266534"/>
                  </a:moveTo>
                  <a:lnTo>
                    <a:pt x="370255" y="261747"/>
                  </a:lnTo>
                  <a:lnTo>
                    <a:pt x="366903" y="263131"/>
                  </a:lnTo>
                  <a:lnTo>
                    <a:pt x="363550" y="264502"/>
                  </a:lnTo>
                  <a:lnTo>
                    <a:pt x="365328" y="269468"/>
                  </a:lnTo>
                  <a:lnTo>
                    <a:pt x="372478" y="266534"/>
                  </a:lnTo>
                  <a:close/>
                </a:path>
                <a:path w="1259204" h="416560">
                  <a:moveTo>
                    <a:pt x="391579" y="258711"/>
                  </a:moveTo>
                  <a:lnTo>
                    <a:pt x="389356" y="253923"/>
                  </a:lnTo>
                  <a:lnTo>
                    <a:pt x="386003" y="255308"/>
                  </a:lnTo>
                  <a:lnTo>
                    <a:pt x="382651" y="256679"/>
                  </a:lnTo>
                  <a:lnTo>
                    <a:pt x="384429" y="261645"/>
                  </a:lnTo>
                  <a:lnTo>
                    <a:pt x="391579" y="258711"/>
                  </a:lnTo>
                  <a:close/>
                </a:path>
                <a:path w="1259204" h="416560">
                  <a:moveTo>
                    <a:pt x="410667" y="250875"/>
                  </a:moveTo>
                  <a:lnTo>
                    <a:pt x="408444" y="246100"/>
                  </a:lnTo>
                  <a:lnTo>
                    <a:pt x="405091" y="247472"/>
                  </a:lnTo>
                  <a:lnTo>
                    <a:pt x="401739" y="248856"/>
                  </a:lnTo>
                  <a:lnTo>
                    <a:pt x="403504" y="253809"/>
                  </a:lnTo>
                  <a:lnTo>
                    <a:pt x="410667" y="250875"/>
                  </a:lnTo>
                  <a:close/>
                </a:path>
                <a:path w="1259204" h="416560">
                  <a:moveTo>
                    <a:pt x="429768" y="243078"/>
                  </a:moveTo>
                  <a:lnTo>
                    <a:pt x="427570" y="238302"/>
                  </a:lnTo>
                  <a:lnTo>
                    <a:pt x="424205" y="239661"/>
                  </a:lnTo>
                  <a:lnTo>
                    <a:pt x="420839" y="241033"/>
                  </a:lnTo>
                  <a:lnTo>
                    <a:pt x="422605" y="245986"/>
                  </a:lnTo>
                  <a:lnTo>
                    <a:pt x="429768" y="243078"/>
                  </a:lnTo>
                  <a:close/>
                </a:path>
                <a:path w="1259204" h="416560">
                  <a:moveTo>
                    <a:pt x="448894" y="235318"/>
                  </a:moveTo>
                  <a:lnTo>
                    <a:pt x="446697" y="230530"/>
                  </a:lnTo>
                  <a:lnTo>
                    <a:pt x="443331" y="231902"/>
                  </a:lnTo>
                  <a:lnTo>
                    <a:pt x="439966" y="233260"/>
                  </a:lnTo>
                  <a:lnTo>
                    <a:pt x="441731" y="238226"/>
                  </a:lnTo>
                  <a:lnTo>
                    <a:pt x="448894" y="235318"/>
                  </a:lnTo>
                  <a:close/>
                </a:path>
                <a:path w="1259204" h="416560">
                  <a:moveTo>
                    <a:pt x="468007" y="227571"/>
                  </a:moveTo>
                  <a:lnTo>
                    <a:pt x="465823" y="222770"/>
                  </a:lnTo>
                  <a:lnTo>
                    <a:pt x="462457" y="224142"/>
                  </a:lnTo>
                  <a:lnTo>
                    <a:pt x="459092" y="225513"/>
                  </a:lnTo>
                  <a:lnTo>
                    <a:pt x="460844" y="230479"/>
                  </a:lnTo>
                  <a:lnTo>
                    <a:pt x="468007" y="227571"/>
                  </a:lnTo>
                  <a:close/>
                </a:path>
                <a:path w="1259204" h="416560">
                  <a:moveTo>
                    <a:pt x="487146" y="219875"/>
                  </a:moveTo>
                  <a:lnTo>
                    <a:pt x="484974" y="215074"/>
                  </a:lnTo>
                  <a:lnTo>
                    <a:pt x="481596" y="216420"/>
                  </a:lnTo>
                  <a:lnTo>
                    <a:pt x="478218" y="217766"/>
                  </a:lnTo>
                  <a:lnTo>
                    <a:pt x="479971" y="222732"/>
                  </a:lnTo>
                  <a:lnTo>
                    <a:pt x="487146" y="219875"/>
                  </a:lnTo>
                  <a:close/>
                </a:path>
                <a:path w="1259204" h="416560">
                  <a:moveTo>
                    <a:pt x="506310" y="212217"/>
                  </a:moveTo>
                  <a:lnTo>
                    <a:pt x="504151" y="207416"/>
                  </a:lnTo>
                  <a:lnTo>
                    <a:pt x="500773" y="208762"/>
                  </a:lnTo>
                  <a:lnTo>
                    <a:pt x="497395" y="210108"/>
                  </a:lnTo>
                  <a:lnTo>
                    <a:pt x="499135" y="215087"/>
                  </a:lnTo>
                  <a:lnTo>
                    <a:pt x="506310" y="212217"/>
                  </a:lnTo>
                  <a:close/>
                </a:path>
                <a:path w="1259204" h="416560">
                  <a:moveTo>
                    <a:pt x="525462" y="204558"/>
                  </a:moveTo>
                  <a:lnTo>
                    <a:pt x="523316" y="199758"/>
                  </a:lnTo>
                  <a:lnTo>
                    <a:pt x="519938" y="201104"/>
                  </a:lnTo>
                  <a:lnTo>
                    <a:pt x="516559" y="202450"/>
                  </a:lnTo>
                  <a:lnTo>
                    <a:pt x="518287" y="207429"/>
                  </a:lnTo>
                  <a:lnTo>
                    <a:pt x="525462" y="204558"/>
                  </a:lnTo>
                  <a:close/>
                </a:path>
                <a:path w="1259204" h="416560">
                  <a:moveTo>
                    <a:pt x="544652" y="196989"/>
                  </a:moveTo>
                  <a:lnTo>
                    <a:pt x="542505" y="192176"/>
                  </a:lnTo>
                  <a:lnTo>
                    <a:pt x="539127" y="193497"/>
                  </a:lnTo>
                  <a:lnTo>
                    <a:pt x="535749" y="194818"/>
                  </a:lnTo>
                  <a:lnTo>
                    <a:pt x="537451" y="199796"/>
                  </a:lnTo>
                  <a:lnTo>
                    <a:pt x="544652" y="196989"/>
                  </a:lnTo>
                  <a:close/>
                </a:path>
                <a:path w="1259204" h="416560">
                  <a:moveTo>
                    <a:pt x="563880" y="189509"/>
                  </a:moveTo>
                  <a:lnTo>
                    <a:pt x="561746" y="184683"/>
                  </a:lnTo>
                  <a:lnTo>
                    <a:pt x="558368" y="186004"/>
                  </a:lnTo>
                  <a:lnTo>
                    <a:pt x="554990" y="187325"/>
                  </a:lnTo>
                  <a:lnTo>
                    <a:pt x="556679" y="192303"/>
                  </a:lnTo>
                  <a:lnTo>
                    <a:pt x="563880" y="189509"/>
                  </a:lnTo>
                  <a:close/>
                </a:path>
                <a:path w="1259204" h="416560">
                  <a:moveTo>
                    <a:pt x="583107" y="182016"/>
                  </a:moveTo>
                  <a:lnTo>
                    <a:pt x="580986" y="177190"/>
                  </a:lnTo>
                  <a:lnTo>
                    <a:pt x="577608" y="178511"/>
                  </a:lnTo>
                  <a:lnTo>
                    <a:pt x="574230" y="179832"/>
                  </a:lnTo>
                  <a:lnTo>
                    <a:pt x="575906" y="184823"/>
                  </a:lnTo>
                  <a:lnTo>
                    <a:pt x="583107" y="182016"/>
                  </a:lnTo>
                  <a:close/>
                </a:path>
                <a:path w="1259204" h="416560">
                  <a:moveTo>
                    <a:pt x="602361" y="174612"/>
                  </a:moveTo>
                  <a:lnTo>
                    <a:pt x="600265" y="169786"/>
                  </a:lnTo>
                  <a:lnTo>
                    <a:pt x="596861" y="171069"/>
                  </a:lnTo>
                  <a:lnTo>
                    <a:pt x="593458" y="172351"/>
                  </a:lnTo>
                  <a:lnTo>
                    <a:pt x="595122" y="177342"/>
                  </a:lnTo>
                  <a:lnTo>
                    <a:pt x="602361" y="174612"/>
                  </a:lnTo>
                  <a:close/>
                </a:path>
                <a:path w="1259204" h="416560">
                  <a:moveTo>
                    <a:pt x="621652" y="167335"/>
                  </a:moveTo>
                  <a:lnTo>
                    <a:pt x="619582" y="162496"/>
                  </a:lnTo>
                  <a:lnTo>
                    <a:pt x="616178" y="163779"/>
                  </a:lnTo>
                  <a:lnTo>
                    <a:pt x="612775" y="165061"/>
                  </a:lnTo>
                  <a:lnTo>
                    <a:pt x="614426" y="170065"/>
                  </a:lnTo>
                  <a:lnTo>
                    <a:pt x="621652" y="167335"/>
                  </a:lnTo>
                  <a:close/>
                </a:path>
                <a:path w="1259204" h="416560">
                  <a:moveTo>
                    <a:pt x="640956" y="160045"/>
                  </a:moveTo>
                  <a:lnTo>
                    <a:pt x="638898" y="155194"/>
                  </a:lnTo>
                  <a:lnTo>
                    <a:pt x="635495" y="156476"/>
                  </a:lnTo>
                  <a:lnTo>
                    <a:pt x="632091" y="157759"/>
                  </a:lnTo>
                  <a:lnTo>
                    <a:pt x="633717" y="162775"/>
                  </a:lnTo>
                  <a:lnTo>
                    <a:pt x="640956" y="160045"/>
                  </a:lnTo>
                  <a:close/>
                </a:path>
                <a:path w="1259204" h="416560">
                  <a:moveTo>
                    <a:pt x="660298" y="152869"/>
                  </a:moveTo>
                  <a:lnTo>
                    <a:pt x="658253" y="148005"/>
                  </a:lnTo>
                  <a:lnTo>
                    <a:pt x="654837" y="149250"/>
                  </a:lnTo>
                  <a:lnTo>
                    <a:pt x="651421" y="150495"/>
                  </a:lnTo>
                  <a:lnTo>
                    <a:pt x="653034" y="155498"/>
                  </a:lnTo>
                  <a:lnTo>
                    <a:pt x="660298" y="152869"/>
                  </a:lnTo>
                  <a:close/>
                </a:path>
                <a:path w="1259204" h="416560">
                  <a:moveTo>
                    <a:pt x="679678" y="145846"/>
                  </a:moveTo>
                  <a:lnTo>
                    <a:pt x="677659" y="140970"/>
                  </a:lnTo>
                  <a:lnTo>
                    <a:pt x="674243" y="142214"/>
                  </a:lnTo>
                  <a:lnTo>
                    <a:pt x="670826" y="143459"/>
                  </a:lnTo>
                  <a:lnTo>
                    <a:pt x="672414" y="148475"/>
                  </a:lnTo>
                  <a:lnTo>
                    <a:pt x="679678" y="145846"/>
                  </a:lnTo>
                  <a:close/>
                </a:path>
                <a:path w="1259204" h="416560">
                  <a:moveTo>
                    <a:pt x="699071" y="138798"/>
                  </a:moveTo>
                  <a:lnTo>
                    <a:pt x="697077" y="133921"/>
                  </a:lnTo>
                  <a:lnTo>
                    <a:pt x="693661" y="135166"/>
                  </a:lnTo>
                  <a:lnTo>
                    <a:pt x="690245" y="136410"/>
                  </a:lnTo>
                  <a:lnTo>
                    <a:pt x="691807" y="141439"/>
                  </a:lnTo>
                  <a:lnTo>
                    <a:pt x="699071" y="138798"/>
                  </a:lnTo>
                  <a:close/>
                </a:path>
                <a:path w="1259204" h="416560">
                  <a:moveTo>
                    <a:pt x="718502" y="131914"/>
                  </a:moveTo>
                  <a:lnTo>
                    <a:pt x="716534" y="127025"/>
                  </a:lnTo>
                  <a:lnTo>
                    <a:pt x="713105" y="128206"/>
                  </a:lnTo>
                  <a:lnTo>
                    <a:pt x="709676" y="129387"/>
                  </a:lnTo>
                  <a:lnTo>
                    <a:pt x="711200" y="134429"/>
                  </a:lnTo>
                  <a:lnTo>
                    <a:pt x="718502" y="131914"/>
                  </a:lnTo>
                  <a:close/>
                </a:path>
                <a:path w="1259204" h="416560">
                  <a:moveTo>
                    <a:pt x="737997" y="125171"/>
                  </a:moveTo>
                  <a:lnTo>
                    <a:pt x="736053" y="120281"/>
                  </a:lnTo>
                  <a:lnTo>
                    <a:pt x="732624" y="121462"/>
                  </a:lnTo>
                  <a:lnTo>
                    <a:pt x="729195" y="122643"/>
                  </a:lnTo>
                  <a:lnTo>
                    <a:pt x="730694" y="127698"/>
                  </a:lnTo>
                  <a:lnTo>
                    <a:pt x="737997" y="125171"/>
                  </a:lnTo>
                  <a:close/>
                </a:path>
                <a:path w="1259204" h="416560">
                  <a:moveTo>
                    <a:pt x="757491" y="118452"/>
                  </a:moveTo>
                  <a:lnTo>
                    <a:pt x="755573" y="113550"/>
                  </a:lnTo>
                  <a:lnTo>
                    <a:pt x="752144" y="114731"/>
                  </a:lnTo>
                  <a:lnTo>
                    <a:pt x="748715" y="115912"/>
                  </a:lnTo>
                  <a:lnTo>
                    <a:pt x="750189" y="120980"/>
                  </a:lnTo>
                  <a:lnTo>
                    <a:pt x="757491" y="118452"/>
                  </a:lnTo>
                  <a:close/>
                </a:path>
                <a:path w="1259204" h="416560">
                  <a:moveTo>
                    <a:pt x="777036" y="111899"/>
                  </a:moveTo>
                  <a:lnTo>
                    <a:pt x="775157" y="106972"/>
                  </a:lnTo>
                  <a:lnTo>
                    <a:pt x="771702" y="108102"/>
                  </a:lnTo>
                  <a:lnTo>
                    <a:pt x="768248" y="109232"/>
                  </a:lnTo>
                  <a:lnTo>
                    <a:pt x="769696" y="114287"/>
                  </a:lnTo>
                  <a:lnTo>
                    <a:pt x="777036" y="111899"/>
                  </a:lnTo>
                  <a:close/>
                </a:path>
                <a:path w="1259204" h="416560">
                  <a:moveTo>
                    <a:pt x="796658" y="105524"/>
                  </a:moveTo>
                  <a:lnTo>
                    <a:pt x="794804" y="100584"/>
                  </a:lnTo>
                  <a:lnTo>
                    <a:pt x="791349" y="101714"/>
                  </a:lnTo>
                  <a:lnTo>
                    <a:pt x="787895" y="102844"/>
                  </a:lnTo>
                  <a:lnTo>
                    <a:pt x="789305" y="107911"/>
                  </a:lnTo>
                  <a:lnTo>
                    <a:pt x="796658" y="105524"/>
                  </a:lnTo>
                  <a:close/>
                </a:path>
                <a:path w="1259204" h="416560">
                  <a:moveTo>
                    <a:pt x="816254" y="99136"/>
                  </a:moveTo>
                  <a:lnTo>
                    <a:pt x="814438" y="94183"/>
                  </a:lnTo>
                  <a:lnTo>
                    <a:pt x="810983" y="95313"/>
                  </a:lnTo>
                  <a:lnTo>
                    <a:pt x="807529" y="96443"/>
                  </a:lnTo>
                  <a:lnTo>
                    <a:pt x="808913" y="101523"/>
                  </a:lnTo>
                  <a:lnTo>
                    <a:pt x="816254" y="99136"/>
                  </a:lnTo>
                  <a:close/>
                </a:path>
                <a:path w="1259204" h="416560">
                  <a:moveTo>
                    <a:pt x="835939" y="93002"/>
                  </a:moveTo>
                  <a:lnTo>
                    <a:pt x="834161" y="88049"/>
                  </a:lnTo>
                  <a:lnTo>
                    <a:pt x="830681" y="89103"/>
                  </a:lnTo>
                  <a:lnTo>
                    <a:pt x="827201" y="90157"/>
                  </a:lnTo>
                  <a:lnTo>
                    <a:pt x="828548" y="95250"/>
                  </a:lnTo>
                  <a:lnTo>
                    <a:pt x="835939" y="93002"/>
                  </a:lnTo>
                  <a:close/>
                </a:path>
                <a:path w="1259204" h="416560">
                  <a:moveTo>
                    <a:pt x="855662" y="87007"/>
                  </a:moveTo>
                  <a:lnTo>
                    <a:pt x="853922" y="82042"/>
                  </a:lnTo>
                  <a:lnTo>
                    <a:pt x="850442" y="83096"/>
                  </a:lnTo>
                  <a:lnTo>
                    <a:pt x="846963" y="84150"/>
                  </a:lnTo>
                  <a:lnTo>
                    <a:pt x="848271" y="89255"/>
                  </a:lnTo>
                  <a:lnTo>
                    <a:pt x="855662" y="87007"/>
                  </a:lnTo>
                  <a:close/>
                </a:path>
                <a:path w="1259204" h="416560">
                  <a:moveTo>
                    <a:pt x="875398" y="81026"/>
                  </a:moveTo>
                  <a:lnTo>
                    <a:pt x="873696" y="76047"/>
                  </a:lnTo>
                  <a:lnTo>
                    <a:pt x="870216" y="77101"/>
                  </a:lnTo>
                  <a:lnTo>
                    <a:pt x="866736" y="78155"/>
                  </a:lnTo>
                  <a:lnTo>
                    <a:pt x="868006" y="83273"/>
                  </a:lnTo>
                  <a:lnTo>
                    <a:pt x="875398" y="81026"/>
                  </a:lnTo>
                  <a:close/>
                </a:path>
                <a:path w="1259204" h="416560">
                  <a:moveTo>
                    <a:pt x="895223" y="75374"/>
                  </a:moveTo>
                  <a:lnTo>
                    <a:pt x="893559" y="70370"/>
                  </a:lnTo>
                  <a:lnTo>
                    <a:pt x="890054" y="71348"/>
                  </a:lnTo>
                  <a:lnTo>
                    <a:pt x="886548" y="72326"/>
                  </a:lnTo>
                  <a:lnTo>
                    <a:pt x="887780" y="77444"/>
                  </a:lnTo>
                  <a:lnTo>
                    <a:pt x="895223" y="75374"/>
                  </a:lnTo>
                  <a:close/>
                </a:path>
                <a:path w="1259204" h="416560">
                  <a:moveTo>
                    <a:pt x="915085" y="69850"/>
                  </a:moveTo>
                  <a:lnTo>
                    <a:pt x="913460" y="64833"/>
                  </a:lnTo>
                  <a:lnTo>
                    <a:pt x="909955" y="65811"/>
                  </a:lnTo>
                  <a:lnTo>
                    <a:pt x="906449" y="66789"/>
                  </a:lnTo>
                  <a:lnTo>
                    <a:pt x="907643" y="71920"/>
                  </a:lnTo>
                  <a:lnTo>
                    <a:pt x="915085" y="69850"/>
                  </a:lnTo>
                  <a:close/>
                </a:path>
                <a:path w="1259204" h="416560">
                  <a:moveTo>
                    <a:pt x="934935" y="64312"/>
                  </a:moveTo>
                  <a:lnTo>
                    <a:pt x="933361" y="59283"/>
                  </a:lnTo>
                  <a:lnTo>
                    <a:pt x="929855" y="60261"/>
                  </a:lnTo>
                  <a:lnTo>
                    <a:pt x="926350" y="61239"/>
                  </a:lnTo>
                  <a:lnTo>
                    <a:pt x="927506" y="66382"/>
                  </a:lnTo>
                  <a:lnTo>
                    <a:pt x="934935" y="64312"/>
                  </a:lnTo>
                  <a:close/>
                </a:path>
                <a:path w="1259204" h="416560">
                  <a:moveTo>
                    <a:pt x="954913" y="59194"/>
                  </a:moveTo>
                  <a:lnTo>
                    <a:pt x="953376" y="54152"/>
                  </a:lnTo>
                  <a:lnTo>
                    <a:pt x="949845" y="55041"/>
                  </a:lnTo>
                  <a:lnTo>
                    <a:pt x="946315" y="55930"/>
                  </a:lnTo>
                  <a:lnTo>
                    <a:pt x="947420" y="61074"/>
                  </a:lnTo>
                  <a:lnTo>
                    <a:pt x="954913" y="59194"/>
                  </a:lnTo>
                  <a:close/>
                </a:path>
                <a:path w="1259204" h="416560">
                  <a:moveTo>
                    <a:pt x="974902" y="54152"/>
                  </a:moveTo>
                  <a:lnTo>
                    <a:pt x="973416" y="49098"/>
                  </a:lnTo>
                  <a:lnTo>
                    <a:pt x="969886" y="49987"/>
                  </a:lnTo>
                  <a:lnTo>
                    <a:pt x="966355" y="50876"/>
                  </a:lnTo>
                  <a:lnTo>
                    <a:pt x="967422" y="56032"/>
                  </a:lnTo>
                  <a:lnTo>
                    <a:pt x="974902" y="54152"/>
                  </a:lnTo>
                  <a:close/>
                </a:path>
                <a:path w="1259204" h="416560">
                  <a:moveTo>
                    <a:pt x="994879" y="49123"/>
                  </a:moveTo>
                  <a:lnTo>
                    <a:pt x="993444" y="44056"/>
                  </a:lnTo>
                  <a:lnTo>
                    <a:pt x="989914" y="44945"/>
                  </a:lnTo>
                  <a:lnTo>
                    <a:pt x="986383" y="45834"/>
                  </a:lnTo>
                  <a:lnTo>
                    <a:pt x="987399" y="51003"/>
                  </a:lnTo>
                  <a:lnTo>
                    <a:pt x="994879" y="49123"/>
                  </a:lnTo>
                  <a:close/>
                </a:path>
                <a:path w="1259204" h="416560">
                  <a:moveTo>
                    <a:pt x="1014996" y="44615"/>
                  </a:moveTo>
                  <a:lnTo>
                    <a:pt x="1013599" y="39535"/>
                  </a:lnTo>
                  <a:lnTo>
                    <a:pt x="1010056" y="40322"/>
                  </a:lnTo>
                  <a:lnTo>
                    <a:pt x="1006513" y="41109"/>
                  </a:lnTo>
                  <a:lnTo>
                    <a:pt x="1007465" y="46291"/>
                  </a:lnTo>
                  <a:lnTo>
                    <a:pt x="1014996" y="44615"/>
                  </a:lnTo>
                  <a:close/>
                </a:path>
                <a:path w="1259204" h="416560">
                  <a:moveTo>
                    <a:pt x="1035113" y="40132"/>
                  </a:moveTo>
                  <a:lnTo>
                    <a:pt x="1033767" y="35039"/>
                  </a:lnTo>
                  <a:lnTo>
                    <a:pt x="1030224" y="35826"/>
                  </a:lnTo>
                  <a:lnTo>
                    <a:pt x="1026680" y="36614"/>
                  </a:lnTo>
                  <a:lnTo>
                    <a:pt x="1027582" y="41808"/>
                  </a:lnTo>
                  <a:lnTo>
                    <a:pt x="1035113" y="40132"/>
                  </a:lnTo>
                  <a:close/>
                </a:path>
                <a:path w="1259204" h="416560">
                  <a:moveTo>
                    <a:pt x="1055243" y="35636"/>
                  </a:moveTo>
                  <a:lnTo>
                    <a:pt x="1053947" y="30543"/>
                  </a:lnTo>
                  <a:lnTo>
                    <a:pt x="1050391" y="31318"/>
                  </a:lnTo>
                  <a:lnTo>
                    <a:pt x="1046848" y="32105"/>
                  </a:lnTo>
                  <a:lnTo>
                    <a:pt x="1047699" y="37312"/>
                  </a:lnTo>
                  <a:lnTo>
                    <a:pt x="1055243" y="35636"/>
                  </a:lnTo>
                  <a:close/>
                </a:path>
                <a:path w="1259204" h="416560">
                  <a:moveTo>
                    <a:pt x="1075486" y="31788"/>
                  </a:moveTo>
                  <a:lnTo>
                    <a:pt x="1074242" y="26670"/>
                  </a:lnTo>
                  <a:lnTo>
                    <a:pt x="1070673" y="27355"/>
                  </a:lnTo>
                  <a:lnTo>
                    <a:pt x="1067104" y="28041"/>
                  </a:lnTo>
                  <a:lnTo>
                    <a:pt x="1067904" y="33248"/>
                  </a:lnTo>
                  <a:lnTo>
                    <a:pt x="1075486" y="31788"/>
                  </a:lnTo>
                  <a:close/>
                </a:path>
                <a:path w="1259204" h="416560">
                  <a:moveTo>
                    <a:pt x="1095717" y="27901"/>
                  </a:moveTo>
                  <a:lnTo>
                    <a:pt x="1094524" y="22771"/>
                  </a:lnTo>
                  <a:lnTo>
                    <a:pt x="1090955" y="23456"/>
                  </a:lnTo>
                  <a:lnTo>
                    <a:pt x="1087386" y="24142"/>
                  </a:lnTo>
                  <a:lnTo>
                    <a:pt x="1088136" y="29362"/>
                  </a:lnTo>
                  <a:lnTo>
                    <a:pt x="1095717" y="27901"/>
                  </a:lnTo>
                  <a:close/>
                </a:path>
                <a:path w="1259204" h="416560">
                  <a:moveTo>
                    <a:pt x="1115974" y="24130"/>
                  </a:moveTo>
                  <a:lnTo>
                    <a:pt x="1114844" y="18986"/>
                  </a:lnTo>
                  <a:lnTo>
                    <a:pt x="1111250" y="19558"/>
                  </a:lnTo>
                  <a:lnTo>
                    <a:pt x="1107681" y="20231"/>
                  </a:lnTo>
                  <a:lnTo>
                    <a:pt x="1108367" y="25450"/>
                  </a:lnTo>
                  <a:lnTo>
                    <a:pt x="1112164" y="24739"/>
                  </a:lnTo>
                  <a:lnTo>
                    <a:pt x="1115974" y="24130"/>
                  </a:lnTo>
                  <a:close/>
                </a:path>
                <a:path w="1259204" h="416560">
                  <a:moveTo>
                    <a:pt x="1136319" y="20878"/>
                  </a:moveTo>
                  <a:lnTo>
                    <a:pt x="1135253" y="15722"/>
                  </a:lnTo>
                  <a:lnTo>
                    <a:pt x="1131658" y="16294"/>
                  </a:lnTo>
                  <a:lnTo>
                    <a:pt x="1128064" y="16865"/>
                  </a:lnTo>
                  <a:lnTo>
                    <a:pt x="1128699" y="22098"/>
                  </a:lnTo>
                  <a:lnTo>
                    <a:pt x="1136319" y="20878"/>
                  </a:lnTo>
                  <a:close/>
                </a:path>
                <a:path w="1259204" h="416560">
                  <a:moveTo>
                    <a:pt x="1156677" y="17614"/>
                  </a:moveTo>
                  <a:lnTo>
                    <a:pt x="1155661" y="12446"/>
                  </a:lnTo>
                  <a:lnTo>
                    <a:pt x="1152067" y="13017"/>
                  </a:lnTo>
                  <a:lnTo>
                    <a:pt x="1148473" y="13589"/>
                  </a:lnTo>
                  <a:lnTo>
                    <a:pt x="1149057" y="18834"/>
                  </a:lnTo>
                  <a:lnTo>
                    <a:pt x="1156677" y="17614"/>
                  </a:lnTo>
                  <a:close/>
                </a:path>
                <a:path w="1259204" h="416560">
                  <a:moveTo>
                    <a:pt x="1177061" y="14566"/>
                  </a:moveTo>
                  <a:lnTo>
                    <a:pt x="1176096" y="9385"/>
                  </a:lnTo>
                  <a:lnTo>
                    <a:pt x="1172489" y="9842"/>
                  </a:lnTo>
                  <a:lnTo>
                    <a:pt x="1168882" y="10299"/>
                  </a:lnTo>
                  <a:lnTo>
                    <a:pt x="1169403" y="15544"/>
                  </a:lnTo>
                  <a:lnTo>
                    <a:pt x="1177061" y="14566"/>
                  </a:lnTo>
                  <a:close/>
                </a:path>
                <a:path w="1259204" h="416560">
                  <a:moveTo>
                    <a:pt x="1197495" y="11976"/>
                  </a:moveTo>
                  <a:lnTo>
                    <a:pt x="1196594" y="6781"/>
                  </a:lnTo>
                  <a:lnTo>
                    <a:pt x="1192987" y="7239"/>
                  </a:lnTo>
                  <a:lnTo>
                    <a:pt x="1189380" y="7696"/>
                  </a:lnTo>
                  <a:lnTo>
                    <a:pt x="1189837" y="12941"/>
                  </a:lnTo>
                  <a:lnTo>
                    <a:pt x="1197495" y="11976"/>
                  </a:lnTo>
                  <a:close/>
                </a:path>
                <a:path w="1259204" h="416560">
                  <a:moveTo>
                    <a:pt x="1217942" y="9385"/>
                  </a:moveTo>
                  <a:lnTo>
                    <a:pt x="1217104" y="4191"/>
                  </a:lnTo>
                  <a:lnTo>
                    <a:pt x="1213497" y="4648"/>
                  </a:lnTo>
                  <a:lnTo>
                    <a:pt x="1209890" y="5105"/>
                  </a:lnTo>
                  <a:lnTo>
                    <a:pt x="1210284" y="10363"/>
                  </a:lnTo>
                  <a:lnTo>
                    <a:pt x="1217942" y="9385"/>
                  </a:lnTo>
                  <a:close/>
                </a:path>
                <a:path w="1259204" h="416560">
                  <a:moveTo>
                    <a:pt x="1238415" y="7086"/>
                  </a:moveTo>
                  <a:lnTo>
                    <a:pt x="1237640" y="1879"/>
                  </a:lnTo>
                  <a:lnTo>
                    <a:pt x="1234020" y="2209"/>
                  </a:lnTo>
                  <a:lnTo>
                    <a:pt x="1230401" y="2540"/>
                  </a:lnTo>
                  <a:lnTo>
                    <a:pt x="1230731" y="7797"/>
                  </a:lnTo>
                  <a:lnTo>
                    <a:pt x="1238415" y="7086"/>
                  </a:lnTo>
                  <a:close/>
                </a:path>
                <a:path w="1259204" h="416560">
                  <a:moveTo>
                    <a:pt x="1258925" y="5219"/>
                  </a:moveTo>
                  <a:lnTo>
                    <a:pt x="1258214" y="0"/>
                  </a:lnTo>
                  <a:lnTo>
                    <a:pt x="1254594" y="330"/>
                  </a:lnTo>
                  <a:lnTo>
                    <a:pt x="1250975" y="660"/>
                  </a:lnTo>
                  <a:lnTo>
                    <a:pt x="1251242" y="5918"/>
                  </a:lnTo>
                  <a:lnTo>
                    <a:pt x="1258925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719889" y="3162177"/>
              <a:ext cx="276225" cy="0"/>
            </a:xfrm>
            <a:custGeom>
              <a:avLst/>
              <a:gdLst/>
              <a:ahLst/>
              <a:cxnLst/>
              <a:rect l="l" t="t" r="r" b="b"/>
              <a:pathLst>
                <a:path w="276225" h="0">
                  <a:moveTo>
                    <a:pt x="0" y="0"/>
                  </a:moveTo>
                  <a:lnTo>
                    <a:pt x="275648" y="0"/>
                  </a:lnTo>
                </a:path>
              </a:pathLst>
            </a:custGeom>
            <a:ln w="1143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4008183" y="3163112"/>
              <a:ext cx="1337310" cy="540385"/>
            </a:xfrm>
            <a:custGeom>
              <a:avLst/>
              <a:gdLst/>
              <a:ahLst/>
              <a:cxnLst/>
              <a:rect l="l" t="t" r="r" b="b"/>
              <a:pathLst>
                <a:path w="1337310" h="540385">
                  <a:moveTo>
                    <a:pt x="7924" y="685"/>
                  </a:moveTo>
                  <a:lnTo>
                    <a:pt x="4305" y="342"/>
                  </a:lnTo>
                  <a:lnTo>
                    <a:pt x="685" y="0"/>
                  </a:lnTo>
                  <a:lnTo>
                    <a:pt x="0" y="5219"/>
                  </a:lnTo>
                  <a:lnTo>
                    <a:pt x="7683" y="5943"/>
                  </a:lnTo>
                  <a:lnTo>
                    <a:pt x="7924" y="685"/>
                  </a:lnTo>
                  <a:close/>
                </a:path>
                <a:path w="1337310" h="540385">
                  <a:moveTo>
                    <a:pt x="28498" y="2616"/>
                  </a:moveTo>
                  <a:lnTo>
                    <a:pt x="24879" y="2273"/>
                  </a:lnTo>
                  <a:lnTo>
                    <a:pt x="21259" y="1930"/>
                  </a:lnTo>
                  <a:lnTo>
                    <a:pt x="20510" y="7150"/>
                  </a:lnTo>
                  <a:lnTo>
                    <a:pt x="28194" y="7874"/>
                  </a:lnTo>
                  <a:lnTo>
                    <a:pt x="28498" y="2616"/>
                  </a:lnTo>
                  <a:close/>
                </a:path>
                <a:path w="1337310" h="540385">
                  <a:moveTo>
                    <a:pt x="49072" y="4673"/>
                  </a:moveTo>
                  <a:lnTo>
                    <a:pt x="45466" y="4216"/>
                  </a:lnTo>
                  <a:lnTo>
                    <a:pt x="41846" y="3873"/>
                  </a:lnTo>
                  <a:lnTo>
                    <a:pt x="41033" y="9080"/>
                  </a:lnTo>
                  <a:lnTo>
                    <a:pt x="44869" y="9448"/>
                  </a:lnTo>
                  <a:lnTo>
                    <a:pt x="48704" y="9931"/>
                  </a:lnTo>
                  <a:lnTo>
                    <a:pt x="49072" y="4673"/>
                  </a:lnTo>
                  <a:close/>
                </a:path>
                <a:path w="1337310" h="540385">
                  <a:moveTo>
                    <a:pt x="69557" y="7404"/>
                  </a:moveTo>
                  <a:lnTo>
                    <a:pt x="65951" y="6921"/>
                  </a:lnTo>
                  <a:lnTo>
                    <a:pt x="62344" y="6438"/>
                  </a:lnTo>
                  <a:lnTo>
                    <a:pt x="61480" y="11633"/>
                  </a:lnTo>
                  <a:lnTo>
                    <a:pt x="69126" y="12649"/>
                  </a:lnTo>
                  <a:lnTo>
                    <a:pt x="69557" y="7404"/>
                  </a:lnTo>
                  <a:close/>
                </a:path>
                <a:path w="1337310" h="540385">
                  <a:moveTo>
                    <a:pt x="90043" y="10109"/>
                  </a:moveTo>
                  <a:lnTo>
                    <a:pt x="86436" y="9626"/>
                  </a:lnTo>
                  <a:lnTo>
                    <a:pt x="82829" y="9144"/>
                  </a:lnTo>
                  <a:lnTo>
                    <a:pt x="81902" y="14338"/>
                  </a:lnTo>
                  <a:lnTo>
                    <a:pt x="89547" y="15341"/>
                  </a:lnTo>
                  <a:lnTo>
                    <a:pt x="90043" y="10109"/>
                  </a:lnTo>
                  <a:close/>
                </a:path>
                <a:path w="1337310" h="540385">
                  <a:moveTo>
                    <a:pt x="110540" y="12814"/>
                  </a:moveTo>
                  <a:lnTo>
                    <a:pt x="106934" y="12331"/>
                  </a:lnTo>
                  <a:lnTo>
                    <a:pt x="103327" y="11849"/>
                  </a:lnTo>
                  <a:lnTo>
                    <a:pt x="102336" y="17030"/>
                  </a:lnTo>
                  <a:lnTo>
                    <a:pt x="109994" y="18046"/>
                  </a:lnTo>
                  <a:lnTo>
                    <a:pt x="110540" y="12814"/>
                  </a:lnTo>
                  <a:close/>
                </a:path>
                <a:path w="1337310" h="540385">
                  <a:moveTo>
                    <a:pt x="130911" y="16205"/>
                  </a:moveTo>
                  <a:lnTo>
                    <a:pt x="127330" y="15595"/>
                  </a:lnTo>
                  <a:lnTo>
                    <a:pt x="123748" y="14986"/>
                  </a:lnTo>
                  <a:lnTo>
                    <a:pt x="122694" y="20142"/>
                  </a:lnTo>
                  <a:lnTo>
                    <a:pt x="130302" y="21437"/>
                  </a:lnTo>
                  <a:lnTo>
                    <a:pt x="130911" y="16205"/>
                  </a:lnTo>
                  <a:close/>
                </a:path>
                <a:path w="1337310" h="540385">
                  <a:moveTo>
                    <a:pt x="151282" y="19672"/>
                  </a:moveTo>
                  <a:lnTo>
                    <a:pt x="147701" y="19062"/>
                  </a:lnTo>
                  <a:lnTo>
                    <a:pt x="144119" y="18453"/>
                  </a:lnTo>
                  <a:lnTo>
                    <a:pt x="143014" y="23609"/>
                  </a:lnTo>
                  <a:lnTo>
                    <a:pt x="150622" y="24892"/>
                  </a:lnTo>
                  <a:lnTo>
                    <a:pt x="151282" y="19672"/>
                  </a:lnTo>
                  <a:close/>
                </a:path>
                <a:path w="1337310" h="540385">
                  <a:moveTo>
                    <a:pt x="171665" y="23139"/>
                  </a:moveTo>
                  <a:lnTo>
                    <a:pt x="168084" y="22529"/>
                  </a:lnTo>
                  <a:lnTo>
                    <a:pt x="164503" y="21920"/>
                  </a:lnTo>
                  <a:lnTo>
                    <a:pt x="163334" y="27063"/>
                  </a:lnTo>
                  <a:lnTo>
                    <a:pt x="170942" y="28359"/>
                  </a:lnTo>
                  <a:lnTo>
                    <a:pt x="171665" y="23139"/>
                  </a:lnTo>
                  <a:close/>
                </a:path>
                <a:path w="1337310" h="540385">
                  <a:moveTo>
                    <a:pt x="191960" y="27012"/>
                  </a:moveTo>
                  <a:lnTo>
                    <a:pt x="188404" y="26276"/>
                  </a:lnTo>
                  <a:lnTo>
                    <a:pt x="184848" y="25539"/>
                  </a:lnTo>
                  <a:lnTo>
                    <a:pt x="183629" y="30657"/>
                  </a:lnTo>
                  <a:lnTo>
                    <a:pt x="191185" y="32232"/>
                  </a:lnTo>
                  <a:lnTo>
                    <a:pt x="191960" y="27012"/>
                  </a:lnTo>
                  <a:close/>
                </a:path>
                <a:path w="1337310" h="540385">
                  <a:moveTo>
                    <a:pt x="212191" y="31203"/>
                  </a:moveTo>
                  <a:lnTo>
                    <a:pt x="208635" y="30467"/>
                  </a:lnTo>
                  <a:lnTo>
                    <a:pt x="205079" y="29730"/>
                  </a:lnTo>
                  <a:lnTo>
                    <a:pt x="203809" y="34836"/>
                  </a:lnTo>
                  <a:lnTo>
                    <a:pt x="211366" y="36410"/>
                  </a:lnTo>
                  <a:lnTo>
                    <a:pt x="212191" y="31203"/>
                  </a:lnTo>
                  <a:close/>
                </a:path>
                <a:path w="1337310" h="540385">
                  <a:moveTo>
                    <a:pt x="232422" y="35407"/>
                  </a:moveTo>
                  <a:lnTo>
                    <a:pt x="228866" y="34671"/>
                  </a:lnTo>
                  <a:lnTo>
                    <a:pt x="225310" y="33934"/>
                  </a:lnTo>
                  <a:lnTo>
                    <a:pt x="223977" y="39027"/>
                  </a:lnTo>
                  <a:lnTo>
                    <a:pt x="231546" y="40601"/>
                  </a:lnTo>
                  <a:lnTo>
                    <a:pt x="232422" y="35407"/>
                  </a:lnTo>
                  <a:close/>
                </a:path>
                <a:path w="1337310" h="540385">
                  <a:moveTo>
                    <a:pt x="252641" y="39674"/>
                  </a:moveTo>
                  <a:lnTo>
                    <a:pt x="249097" y="38874"/>
                  </a:lnTo>
                  <a:lnTo>
                    <a:pt x="245541" y="38138"/>
                  </a:lnTo>
                  <a:lnTo>
                    <a:pt x="244157" y="43218"/>
                  </a:lnTo>
                  <a:lnTo>
                    <a:pt x="247942" y="44005"/>
                  </a:lnTo>
                  <a:lnTo>
                    <a:pt x="251701" y="44869"/>
                  </a:lnTo>
                  <a:lnTo>
                    <a:pt x="252641" y="39674"/>
                  </a:lnTo>
                  <a:close/>
                </a:path>
                <a:path w="1337310" h="540385">
                  <a:moveTo>
                    <a:pt x="272707" y="44602"/>
                  </a:moveTo>
                  <a:lnTo>
                    <a:pt x="269176" y="43738"/>
                  </a:lnTo>
                  <a:lnTo>
                    <a:pt x="265645" y="42875"/>
                  </a:lnTo>
                  <a:lnTo>
                    <a:pt x="264223" y="47942"/>
                  </a:lnTo>
                  <a:lnTo>
                    <a:pt x="271716" y="49784"/>
                  </a:lnTo>
                  <a:lnTo>
                    <a:pt x="272707" y="44602"/>
                  </a:lnTo>
                  <a:close/>
                </a:path>
                <a:path w="1337310" h="540385">
                  <a:moveTo>
                    <a:pt x="292785" y="49517"/>
                  </a:moveTo>
                  <a:lnTo>
                    <a:pt x="289255" y="48653"/>
                  </a:lnTo>
                  <a:lnTo>
                    <a:pt x="285724" y="47790"/>
                  </a:lnTo>
                  <a:lnTo>
                    <a:pt x="284251" y="52844"/>
                  </a:lnTo>
                  <a:lnTo>
                    <a:pt x="291744" y="54686"/>
                  </a:lnTo>
                  <a:lnTo>
                    <a:pt x="292785" y="49517"/>
                  </a:lnTo>
                  <a:close/>
                </a:path>
                <a:path w="1337310" h="540385">
                  <a:moveTo>
                    <a:pt x="312851" y="54419"/>
                  </a:moveTo>
                  <a:lnTo>
                    <a:pt x="309321" y="53555"/>
                  </a:lnTo>
                  <a:lnTo>
                    <a:pt x="305790" y="52692"/>
                  </a:lnTo>
                  <a:lnTo>
                    <a:pt x="304266" y="57734"/>
                  </a:lnTo>
                  <a:lnTo>
                    <a:pt x="311759" y="59575"/>
                  </a:lnTo>
                  <a:lnTo>
                    <a:pt x="312851" y="54419"/>
                  </a:lnTo>
                  <a:close/>
                </a:path>
                <a:path w="1337310" h="540385">
                  <a:moveTo>
                    <a:pt x="332828" y="59728"/>
                  </a:moveTo>
                  <a:lnTo>
                    <a:pt x="329323" y="58737"/>
                  </a:lnTo>
                  <a:lnTo>
                    <a:pt x="325818" y="57759"/>
                  </a:lnTo>
                  <a:lnTo>
                    <a:pt x="324243" y="62776"/>
                  </a:lnTo>
                  <a:lnTo>
                    <a:pt x="331685" y="64871"/>
                  </a:lnTo>
                  <a:lnTo>
                    <a:pt x="332828" y="59728"/>
                  </a:lnTo>
                  <a:close/>
                </a:path>
                <a:path w="1337310" h="540385">
                  <a:moveTo>
                    <a:pt x="352717" y="65316"/>
                  </a:moveTo>
                  <a:lnTo>
                    <a:pt x="349211" y="64338"/>
                  </a:lnTo>
                  <a:lnTo>
                    <a:pt x="345706" y="63347"/>
                  </a:lnTo>
                  <a:lnTo>
                    <a:pt x="344093" y="68364"/>
                  </a:lnTo>
                  <a:lnTo>
                    <a:pt x="351523" y="70459"/>
                  </a:lnTo>
                  <a:lnTo>
                    <a:pt x="352717" y="65316"/>
                  </a:lnTo>
                  <a:close/>
                </a:path>
                <a:path w="1337310" h="540385">
                  <a:moveTo>
                    <a:pt x="372605" y="70916"/>
                  </a:moveTo>
                  <a:lnTo>
                    <a:pt x="369100" y="69926"/>
                  </a:lnTo>
                  <a:lnTo>
                    <a:pt x="365594" y="68948"/>
                  </a:lnTo>
                  <a:lnTo>
                    <a:pt x="363931" y="73939"/>
                  </a:lnTo>
                  <a:lnTo>
                    <a:pt x="371373" y="76034"/>
                  </a:lnTo>
                  <a:lnTo>
                    <a:pt x="372605" y="70916"/>
                  </a:lnTo>
                  <a:close/>
                </a:path>
                <a:path w="1337310" h="540385">
                  <a:moveTo>
                    <a:pt x="392493" y="76492"/>
                  </a:moveTo>
                  <a:lnTo>
                    <a:pt x="388988" y="75514"/>
                  </a:lnTo>
                  <a:lnTo>
                    <a:pt x="385483" y="74523"/>
                  </a:lnTo>
                  <a:lnTo>
                    <a:pt x="383781" y="79514"/>
                  </a:lnTo>
                  <a:lnTo>
                    <a:pt x="391210" y="81597"/>
                  </a:lnTo>
                  <a:lnTo>
                    <a:pt x="392493" y="76492"/>
                  </a:lnTo>
                  <a:close/>
                </a:path>
                <a:path w="1337310" h="540385">
                  <a:moveTo>
                    <a:pt x="412203" y="82689"/>
                  </a:moveTo>
                  <a:lnTo>
                    <a:pt x="408736" y="81584"/>
                  </a:lnTo>
                  <a:lnTo>
                    <a:pt x="405269" y="80492"/>
                  </a:lnTo>
                  <a:lnTo>
                    <a:pt x="403517" y="85445"/>
                  </a:lnTo>
                  <a:lnTo>
                    <a:pt x="410883" y="87782"/>
                  </a:lnTo>
                  <a:lnTo>
                    <a:pt x="412203" y="82689"/>
                  </a:lnTo>
                  <a:close/>
                </a:path>
                <a:path w="1337310" h="540385">
                  <a:moveTo>
                    <a:pt x="431901" y="88912"/>
                  </a:moveTo>
                  <a:lnTo>
                    <a:pt x="428434" y="87820"/>
                  </a:lnTo>
                  <a:lnTo>
                    <a:pt x="424967" y="86728"/>
                  </a:lnTo>
                  <a:lnTo>
                    <a:pt x="423176" y="91668"/>
                  </a:lnTo>
                  <a:lnTo>
                    <a:pt x="430530" y="94005"/>
                  </a:lnTo>
                  <a:lnTo>
                    <a:pt x="431901" y="88912"/>
                  </a:lnTo>
                  <a:close/>
                </a:path>
                <a:path w="1337310" h="540385">
                  <a:moveTo>
                    <a:pt x="451599" y="95148"/>
                  </a:moveTo>
                  <a:lnTo>
                    <a:pt x="448132" y="94056"/>
                  </a:lnTo>
                  <a:lnTo>
                    <a:pt x="444665" y="92951"/>
                  </a:lnTo>
                  <a:lnTo>
                    <a:pt x="442823" y="97891"/>
                  </a:lnTo>
                  <a:lnTo>
                    <a:pt x="450189" y="100228"/>
                  </a:lnTo>
                  <a:lnTo>
                    <a:pt x="451599" y="95148"/>
                  </a:lnTo>
                  <a:close/>
                </a:path>
                <a:path w="1337310" h="540385">
                  <a:moveTo>
                    <a:pt x="471284" y="101447"/>
                  </a:moveTo>
                  <a:lnTo>
                    <a:pt x="467829" y="100304"/>
                  </a:lnTo>
                  <a:lnTo>
                    <a:pt x="464362" y="99212"/>
                  </a:lnTo>
                  <a:lnTo>
                    <a:pt x="462483" y="104127"/>
                  </a:lnTo>
                  <a:lnTo>
                    <a:pt x="466166" y="105295"/>
                  </a:lnTo>
                  <a:lnTo>
                    <a:pt x="469823" y="106514"/>
                  </a:lnTo>
                  <a:lnTo>
                    <a:pt x="471284" y="101447"/>
                  </a:lnTo>
                  <a:close/>
                </a:path>
                <a:path w="1337310" h="540385">
                  <a:moveTo>
                    <a:pt x="490753" y="108331"/>
                  </a:moveTo>
                  <a:lnTo>
                    <a:pt x="487324" y="107124"/>
                  </a:lnTo>
                  <a:lnTo>
                    <a:pt x="483895" y="105918"/>
                  </a:lnTo>
                  <a:lnTo>
                    <a:pt x="481977" y="110820"/>
                  </a:lnTo>
                  <a:lnTo>
                    <a:pt x="489254" y="113385"/>
                  </a:lnTo>
                  <a:lnTo>
                    <a:pt x="490753" y="108331"/>
                  </a:lnTo>
                  <a:close/>
                </a:path>
                <a:path w="1337310" h="540385">
                  <a:moveTo>
                    <a:pt x="510235" y="115189"/>
                  </a:moveTo>
                  <a:lnTo>
                    <a:pt x="506806" y="113982"/>
                  </a:lnTo>
                  <a:lnTo>
                    <a:pt x="503377" y="112776"/>
                  </a:lnTo>
                  <a:lnTo>
                    <a:pt x="501421" y="117665"/>
                  </a:lnTo>
                  <a:lnTo>
                    <a:pt x="508698" y="120230"/>
                  </a:lnTo>
                  <a:lnTo>
                    <a:pt x="510235" y="115189"/>
                  </a:lnTo>
                  <a:close/>
                </a:path>
                <a:path w="1337310" h="540385">
                  <a:moveTo>
                    <a:pt x="529729" y="122047"/>
                  </a:moveTo>
                  <a:lnTo>
                    <a:pt x="526300" y="120840"/>
                  </a:lnTo>
                  <a:lnTo>
                    <a:pt x="522871" y="119634"/>
                  </a:lnTo>
                  <a:lnTo>
                    <a:pt x="520877" y="124510"/>
                  </a:lnTo>
                  <a:lnTo>
                    <a:pt x="528154" y="127076"/>
                  </a:lnTo>
                  <a:lnTo>
                    <a:pt x="529729" y="122047"/>
                  </a:lnTo>
                  <a:close/>
                </a:path>
                <a:path w="1337310" h="540385">
                  <a:moveTo>
                    <a:pt x="549173" y="129006"/>
                  </a:moveTo>
                  <a:lnTo>
                    <a:pt x="545782" y="127698"/>
                  </a:lnTo>
                  <a:lnTo>
                    <a:pt x="542353" y="126492"/>
                  </a:lnTo>
                  <a:lnTo>
                    <a:pt x="540321" y="131356"/>
                  </a:lnTo>
                  <a:lnTo>
                    <a:pt x="543953" y="132638"/>
                  </a:lnTo>
                  <a:lnTo>
                    <a:pt x="547560" y="134023"/>
                  </a:lnTo>
                  <a:lnTo>
                    <a:pt x="549173" y="129006"/>
                  </a:lnTo>
                  <a:close/>
                </a:path>
                <a:path w="1337310" h="540385">
                  <a:moveTo>
                    <a:pt x="568439" y="136448"/>
                  </a:moveTo>
                  <a:lnTo>
                    <a:pt x="565048" y="135140"/>
                  </a:lnTo>
                  <a:lnTo>
                    <a:pt x="561657" y="133832"/>
                  </a:lnTo>
                  <a:lnTo>
                    <a:pt x="559587" y="138671"/>
                  </a:lnTo>
                  <a:lnTo>
                    <a:pt x="566788" y="141452"/>
                  </a:lnTo>
                  <a:lnTo>
                    <a:pt x="568439" y="136448"/>
                  </a:lnTo>
                  <a:close/>
                </a:path>
                <a:path w="1337310" h="540385">
                  <a:moveTo>
                    <a:pt x="587705" y="143891"/>
                  </a:moveTo>
                  <a:lnTo>
                    <a:pt x="584314" y="142582"/>
                  </a:lnTo>
                  <a:lnTo>
                    <a:pt x="580923" y="141274"/>
                  </a:lnTo>
                  <a:lnTo>
                    <a:pt x="578815" y="146100"/>
                  </a:lnTo>
                  <a:lnTo>
                    <a:pt x="586028" y="148882"/>
                  </a:lnTo>
                  <a:lnTo>
                    <a:pt x="587705" y="143891"/>
                  </a:lnTo>
                  <a:close/>
                </a:path>
                <a:path w="1337310" h="540385">
                  <a:moveTo>
                    <a:pt x="606983" y="151333"/>
                  </a:moveTo>
                  <a:lnTo>
                    <a:pt x="603592" y="150025"/>
                  </a:lnTo>
                  <a:lnTo>
                    <a:pt x="600202" y="148717"/>
                  </a:lnTo>
                  <a:lnTo>
                    <a:pt x="598055" y="153530"/>
                  </a:lnTo>
                  <a:lnTo>
                    <a:pt x="605269" y="156311"/>
                  </a:lnTo>
                  <a:lnTo>
                    <a:pt x="606983" y="151333"/>
                  </a:lnTo>
                  <a:close/>
                </a:path>
                <a:path w="1337310" h="540385">
                  <a:moveTo>
                    <a:pt x="626237" y="158813"/>
                  </a:moveTo>
                  <a:lnTo>
                    <a:pt x="622858" y="157467"/>
                  </a:lnTo>
                  <a:lnTo>
                    <a:pt x="619467" y="156159"/>
                  </a:lnTo>
                  <a:lnTo>
                    <a:pt x="617296" y="160959"/>
                  </a:lnTo>
                  <a:lnTo>
                    <a:pt x="620890" y="162344"/>
                  </a:lnTo>
                  <a:lnTo>
                    <a:pt x="624484" y="163779"/>
                  </a:lnTo>
                  <a:lnTo>
                    <a:pt x="626237" y="158813"/>
                  </a:lnTo>
                  <a:close/>
                </a:path>
                <a:path w="1337310" h="540385">
                  <a:moveTo>
                    <a:pt x="645274" y="166827"/>
                  </a:moveTo>
                  <a:lnTo>
                    <a:pt x="641921" y="165417"/>
                  </a:lnTo>
                  <a:lnTo>
                    <a:pt x="638568" y="164007"/>
                  </a:lnTo>
                  <a:lnTo>
                    <a:pt x="636358" y="168795"/>
                  </a:lnTo>
                  <a:lnTo>
                    <a:pt x="643483" y="171780"/>
                  </a:lnTo>
                  <a:lnTo>
                    <a:pt x="645274" y="166827"/>
                  </a:lnTo>
                  <a:close/>
                </a:path>
                <a:path w="1337310" h="540385">
                  <a:moveTo>
                    <a:pt x="664324" y="174815"/>
                  </a:moveTo>
                  <a:lnTo>
                    <a:pt x="660971" y="173405"/>
                  </a:lnTo>
                  <a:lnTo>
                    <a:pt x="657618" y="171996"/>
                  </a:lnTo>
                  <a:lnTo>
                    <a:pt x="655383" y="176771"/>
                  </a:lnTo>
                  <a:lnTo>
                    <a:pt x="662508" y="179755"/>
                  </a:lnTo>
                  <a:lnTo>
                    <a:pt x="664324" y="174815"/>
                  </a:lnTo>
                  <a:close/>
                </a:path>
                <a:path w="1337310" h="540385">
                  <a:moveTo>
                    <a:pt x="683361" y="182803"/>
                  </a:moveTo>
                  <a:lnTo>
                    <a:pt x="680008" y="181394"/>
                  </a:lnTo>
                  <a:lnTo>
                    <a:pt x="676656" y="179984"/>
                  </a:lnTo>
                  <a:lnTo>
                    <a:pt x="674382" y="184746"/>
                  </a:lnTo>
                  <a:lnTo>
                    <a:pt x="681507" y="187731"/>
                  </a:lnTo>
                  <a:lnTo>
                    <a:pt x="683361" y="182803"/>
                  </a:lnTo>
                  <a:close/>
                </a:path>
                <a:path w="1337310" h="540385">
                  <a:moveTo>
                    <a:pt x="702411" y="190792"/>
                  </a:moveTo>
                  <a:lnTo>
                    <a:pt x="699058" y="189382"/>
                  </a:lnTo>
                  <a:lnTo>
                    <a:pt x="695706" y="187972"/>
                  </a:lnTo>
                  <a:lnTo>
                    <a:pt x="693407" y="192722"/>
                  </a:lnTo>
                  <a:lnTo>
                    <a:pt x="700532" y="195707"/>
                  </a:lnTo>
                  <a:lnTo>
                    <a:pt x="702411" y="190792"/>
                  </a:lnTo>
                  <a:close/>
                </a:path>
                <a:path w="1337310" h="540385">
                  <a:moveTo>
                    <a:pt x="721271" y="199224"/>
                  </a:moveTo>
                  <a:lnTo>
                    <a:pt x="717956" y="197726"/>
                  </a:lnTo>
                  <a:lnTo>
                    <a:pt x="714641" y="196227"/>
                  </a:lnTo>
                  <a:lnTo>
                    <a:pt x="712317" y="200952"/>
                  </a:lnTo>
                  <a:lnTo>
                    <a:pt x="719353" y="204127"/>
                  </a:lnTo>
                  <a:lnTo>
                    <a:pt x="721271" y="199224"/>
                  </a:lnTo>
                  <a:close/>
                </a:path>
                <a:path w="1337310" h="540385">
                  <a:moveTo>
                    <a:pt x="740092" y="207733"/>
                  </a:moveTo>
                  <a:lnTo>
                    <a:pt x="736777" y="206235"/>
                  </a:lnTo>
                  <a:lnTo>
                    <a:pt x="733463" y="204736"/>
                  </a:lnTo>
                  <a:lnTo>
                    <a:pt x="731100" y="209448"/>
                  </a:lnTo>
                  <a:lnTo>
                    <a:pt x="738149" y="212623"/>
                  </a:lnTo>
                  <a:lnTo>
                    <a:pt x="740092" y="207733"/>
                  </a:lnTo>
                  <a:close/>
                </a:path>
                <a:path w="1337310" h="540385">
                  <a:moveTo>
                    <a:pt x="758901" y="216242"/>
                  </a:moveTo>
                  <a:lnTo>
                    <a:pt x="755586" y="214744"/>
                  </a:lnTo>
                  <a:lnTo>
                    <a:pt x="752271" y="213245"/>
                  </a:lnTo>
                  <a:lnTo>
                    <a:pt x="749884" y="217944"/>
                  </a:lnTo>
                  <a:lnTo>
                    <a:pt x="756920" y="221119"/>
                  </a:lnTo>
                  <a:lnTo>
                    <a:pt x="758901" y="216242"/>
                  </a:lnTo>
                  <a:close/>
                </a:path>
                <a:path w="1337310" h="540385">
                  <a:moveTo>
                    <a:pt x="777722" y="224739"/>
                  </a:moveTo>
                  <a:lnTo>
                    <a:pt x="774407" y="223240"/>
                  </a:lnTo>
                  <a:lnTo>
                    <a:pt x="771093" y="221742"/>
                  </a:lnTo>
                  <a:lnTo>
                    <a:pt x="768680" y="226428"/>
                  </a:lnTo>
                  <a:lnTo>
                    <a:pt x="775716" y="229603"/>
                  </a:lnTo>
                  <a:lnTo>
                    <a:pt x="777722" y="224739"/>
                  </a:lnTo>
                  <a:close/>
                </a:path>
                <a:path w="1337310" h="540385">
                  <a:moveTo>
                    <a:pt x="796442" y="233464"/>
                  </a:moveTo>
                  <a:lnTo>
                    <a:pt x="793165" y="231889"/>
                  </a:lnTo>
                  <a:lnTo>
                    <a:pt x="789889" y="230314"/>
                  </a:lnTo>
                  <a:lnTo>
                    <a:pt x="787450" y="234975"/>
                  </a:lnTo>
                  <a:lnTo>
                    <a:pt x="794410" y="238328"/>
                  </a:lnTo>
                  <a:lnTo>
                    <a:pt x="796442" y="233464"/>
                  </a:lnTo>
                  <a:close/>
                </a:path>
                <a:path w="1337310" h="540385">
                  <a:moveTo>
                    <a:pt x="815047" y="242455"/>
                  </a:moveTo>
                  <a:lnTo>
                    <a:pt x="811771" y="240868"/>
                  </a:lnTo>
                  <a:lnTo>
                    <a:pt x="808494" y="239293"/>
                  </a:lnTo>
                  <a:lnTo>
                    <a:pt x="806030" y="243941"/>
                  </a:lnTo>
                  <a:lnTo>
                    <a:pt x="812990" y="247294"/>
                  </a:lnTo>
                  <a:lnTo>
                    <a:pt x="815047" y="242455"/>
                  </a:lnTo>
                  <a:close/>
                </a:path>
                <a:path w="1337310" h="540385">
                  <a:moveTo>
                    <a:pt x="833640" y="251434"/>
                  </a:moveTo>
                  <a:lnTo>
                    <a:pt x="830364" y="249859"/>
                  </a:lnTo>
                  <a:lnTo>
                    <a:pt x="827087" y="248285"/>
                  </a:lnTo>
                  <a:lnTo>
                    <a:pt x="824598" y="252920"/>
                  </a:lnTo>
                  <a:lnTo>
                    <a:pt x="831557" y="256286"/>
                  </a:lnTo>
                  <a:lnTo>
                    <a:pt x="833640" y="251434"/>
                  </a:lnTo>
                  <a:close/>
                </a:path>
                <a:path w="1337310" h="540385">
                  <a:moveTo>
                    <a:pt x="852233" y="260413"/>
                  </a:moveTo>
                  <a:lnTo>
                    <a:pt x="848956" y="258838"/>
                  </a:lnTo>
                  <a:lnTo>
                    <a:pt x="845680" y="257251"/>
                  </a:lnTo>
                  <a:lnTo>
                    <a:pt x="843165" y="261886"/>
                  </a:lnTo>
                  <a:lnTo>
                    <a:pt x="850125" y="265239"/>
                  </a:lnTo>
                  <a:lnTo>
                    <a:pt x="852233" y="260413"/>
                  </a:lnTo>
                  <a:close/>
                </a:path>
                <a:path w="1337310" h="540385">
                  <a:moveTo>
                    <a:pt x="870826" y="269405"/>
                  </a:moveTo>
                  <a:lnTo>
                    <a:pt x="867549" y="267830"/>
                  </a:lnTo>
                  <a:lnTo>
                    <a:pt x="864273" y="266255"/>
                  </a:lnTo>
                  <a:lnTo>
                    <a:pt x="861733" y="270865"/>
                  </a:lnTo>
                  <a:lnTo>
                    <a:pt x="868692" y="274231"/>
                  </a:lnTo>
                  <a:lnTo>
                    <a:pt x="870826" y="269405"/>
                  </a:lnTo>
                  <a:close/>
                </a:path>
                <a:path w="1337310" h="540385">
                  <a:moveTo>
                    <a:pt x="889215" y="278790"/>
                  </a:moveTo>
                  <a:lnTo>
                    <a:pt x="885990" y="277126"/>
                  </a:lnTo>
                  <a:lnTo>
                    <a:pt x="882751" y="275463"/>
                  </a:lnTo>
                  <a:lnTo>
                    <a:pt x="880186" y="280060"/>
                  </a:lnTo>
                  <a:lnTo>
                    <a:pt x="887056" y="283591"/>
                  </a:lnTo>
                  <a:lnTo>
                    <a:pt x="889215" y="278790"/>
                  </a:lnTo>
                  <a:close/>
                </a:path>
                <a:path w="1337310" h="540385">
                  <a:moveTo>
                    <a:pt x="907580" y="288226"/>
                  </a:moveTo>
                  <a:lnTo>
                    <a:pt x="904354" y="286562"/>
                  </a:lnTo>
                  <a:lnTo>
                    <a:pt x="901128" y="284899"/>
                  </a:lnTo>
                  <a:lnTo>
                    <a:pt x="898525" y="289483"/>
                  </a:lnTo>
                  <a:lnTo>
                    <a:pt x="905408" y="293014"/>
                  </a:lnTo>
                  <a:lnTo>
                    <a:pt x="907580" y="288226"/>
                  </a:lnTo>
                  <a:close/>
                </a:path>
                <a:path w="1337310" h="540385">
                  <a:moveTo>
                    <a:pt x="925944" y="297649"/>
                  </a:moveTo>
                  <a:lnTo>
                    <a:pt x="922718" y="295986"/>
                  </a:lnTo>
                  <a:lnTo>
                    <a:pt x="919492" y="294322"/>
                  </a:lnTo>
                  <a:lnTo>
                    <a:pt x="916876" y="298894"/>
                  </a:lnTo>
                  <a:lnTo>
                    <a:pt x="923747" y="302425"/>
                  </a:lnTo>
                  <a:lnTo>
                    <a:pt x="925944" y="297649"/>
                  </a:lnTo>
                  <a:close/>
                </a:path>
                <a:path w="1337310" h="540385">
                  <a:moveTo>
                    <a:pt x="944321" y="307086"/>
                  </a:moveTo>
                  <a:lnTo>
                    <a:pt x="941095" y="305422"/>
                  </a:lnTo>
                  <a:lnTo>
                    <a:pt x="937869" y="303758"/>
                  </a:lnTo>
                  <a:lnTo>
                    <a:pt x="935228" y="308317"/>
                  </a:lnTo>
                  <a:lnTo>
                    <a:pt x="942098" y="311848"/>
                  </a:lnTo>
                  <a:lnTo>
                    <a:pt x="944321" y="307086"/>
                  </a:lnTo>
                  <a:close/>
                </a:path>
                <a:path w="1337310" h="540385">
                  <a:moveTo>
                    <a:pt x="962672" y="316534"/>
                  </a:moveTo>
                  <a:lnTo>
                    <a:pt x="959459" y="314858"/>
                  </a:lnTo>
                  <a:lnTo>
                    <a:pt x="956233" y="313194"/>
                  </a:lnTo>
                  <a:lnTo>
                    <a:pt x="953566" y="317754"/>
                  </a:lnTo>
                  <a:lnTo>
                    <a:pt x="957008" y="319506"/>
                  </a:lnTo>
                  <a:lnTo>
                    <a:pt x="960424" y="321310"/>
                  </a:lnTo>
                  <a:lnTo>
                    <a:pt x="962672" y="316534"/>
                  </a:lnTo>
                  <a:close/>
                </a:path>
                <a:path w="1337310" h="540385">
                  <a:moveTo>
                    <a:pt x="980808" y="326415"/>
                  </a:moveTo>
                  <a:lnTo>
                    <a:pt x="977620" y="324688"/>
                  </a:lnTo>
                  <a:lnTo>
                    <a:pt x="974432" y="322948"/>
                  </a:lnTo>
                  <a:lnTo>
                    <a:pt x="971740" y="327482"/>
                  </a:lnTo>
                  <a:lnTo>
                    <a:pt x="978535" y="331177"/>
                  </a:lnTo>
                  <a:lnTo>
                    <a:pt x="980808" y="326415"/>
                  </a:lnTo>
                  <a:close/>
                </a:path>
                <a:path w="1337310" h="540385">
                  <a:moveTo>
                    <a:pt x="998956" y="336270"/>
                  </a:moveTo>
                  <a:lnTo>
                    <a:pt x="995768" y="334530"/>
                  </a:lnTo>
                  <a:lnTo>
                    <a:pt x="992581" y="332803"/>
                  </a:lnTo>
                  <a:lnTo>
                    <a:pt x="989876" y="337324"/>
                  </a:lnTo>
                  <a:lnTo>
                    <a:pt x="996670" y="341007"/>
                  </a:lnTo>
                  <a:lnTo>
                    <a:pt x="998956" y="336270"/>
                  </a:lnTo>
                  <a:close/>
                </a:path>
                <a:path w="1337310" h="540385">
                  <a:moveTo>
                    <a:pt x="1017104" y="346113"/>
                  </a:moveTo>
                  <a:lnTo>
                    <a:pt x="1013917" y="344385"/>
                  </a:lnTo>
                  <a:lnTo>
                    <a:pt x="1010729" y="342658"/>
                  </a:lnTo>
                  <a:lnTo>
                    <a:pt x="1007999" y="347167"/>
                  </a:lnTo>
                  <a:lnTo>
                    <a:pt x="1014793" y="350850"/>
                  </a:lnTo>
                  <a:lnTo>
                    <a:pt x="1017104" y="346113"/>
                  </a:lnTo>
                  <a:close/>
                </a:path>
                <a:path w="1337310" h="540385">
                  <a:moveTo>
                    <a:pt x="1035253" y="355968"/>
                  </a:moveTo>
                  <a:lnTo>
                    <a:pt x="1032065" y="354241"/>
                  </a:lnTo>
                  <a:lnTo>
                    <a:pt x="1028877" y="352501"/>
                  </a:lnTo>
                  <a:lnTo>
                    <a:pt x="1026134" y="357009"/>
                  </a:lnTo>
                  <a:lnTo>
                    <a:pt x="1032916" y="360692"/>
                  </a:lnTo>
                  <a:lnTo>
                    <a:pt x="1035253" y="355968"/>
                  </a:lnTo>
                  <a:close/>
                </a:path>
                <a:path w="1337310" h="540385">
                  <a:moveTo>
                    <a:pt x="1053388" y="365874"/>
                  </a:moveTo>
                  <a:lnTo>
                    <a:pt x="1050213" y="364096"/>
                  </a:lnTo>
                  <a:lnTo>
                    <a:pt x="1047026" y="362369"/>
                  </a:lnTo>
                  <a:lnTo>
                    <a:pt x="1044257" y="366852"/>
                  </a:lnTo>
                  <a:lnTo>
                    <a:pt x="1047648" y="368693"/>
                  </a:lnTo>
                  <a:lnTo>
                    <a:pt x="1051026" y="370586"/>
                  </a:lnTo>
                  <a:lnTo>
                    <a:pt x="1053388" y="365874"/>
                  </a:lnTo>
                  <a:close/>
                </a:path>
                <a:path w="1337310" h="540385">
                  <a:moveTo>
                    <a:pt x="1071295" y="376123"/>
                  </a:moveTo>
                  <a:lnTo>
                    <a:pt x="1068146" y="374319"/>
                  </a:lnTo>
                  <a:lnTo>
                    <a:pt x="1064996" y="372516"/>
                  </a:lnTo>
                  <a:lnTo>
                    <a:pt x="1062215" y="376986"/>
                  </a:lnTo>
                  <a:lnTo>
                    <a:pt x="1068920" y="380822"/>
                  </a:lnTo>
                  <a:lnTo>
                    <a:pt x="1071295" y="376123"/>
                  </a:lnTo>
                  <a:close/>
                </a:path>
                <a:path w="1337310" h="540385">
                  <a:moveTo>
                    <a:pt x="1089228" y="386359"/>
                  </a:moveTo>
                  <a:lnTo>
                    <a:pt x="1086078" y="384556"/>
                  </a:lnTo>
                  <a:lnTo>
                    <a:pt x="1082929" y="382752"/>
                  </a:lnTo>
                  <a:lnTo>
                    <a:pt x="1080122" y="387210"/>
                  </a:lnTo>
                  <a:lnTo>
                    <a:pt x="1086840" y="391045"/>
                  </a:lnTo>
                  <a:lnTo>
                    <a:pt x="1089228" y="386359"/>
                  </a:lnTo>
                  <a:close/>
                </a:path>
                <a:path w="1337310" h="540385">
                  <a:moveTo>
                    <a:pt x="1107160" y="396595"/>
                  </a:moveTo>
                  <a:lnTo>
                    <a:pt x="1104011" y="394792"/>
                  </a:lnTo>
                  <a:lnTo>
                    <a:pt x="1100861" y="392988"/>
                  </a:lnTo>
                  <a:lnTo>
                    <a:pt x="1098042" y="397446"/>
                  </a:lnTo>
                  <a:lnTo>
                    <a:pt x="1104747" y="401269"/>
                  </a:lnTo>
                  <a:lnTo>
                    <a:pt x="1107160" y="396595"/>
                  </a:lnTo>
                  <a:close/>
                </a:path>
                <a:path w="1337310" h="540385">
                  <a:moveTo>
                    <a:pt x="1125093" y="406844"/>
                  </a:moveTo>
                  <a:lnTo>
                    <a:pt x="1121943" y="405041"/>
                  </a:lnTo>
                  <a:lnTo>
                    <a:pt x="1118793" y="403237"/>
                  </a:lnTo>
                  <a:lnTo>
                    <a:pt x="1115949" y="407682"/>
                  </a:lnTo>
                  <a:lnTo>
                    <a:pt x="1122667" y="411518"/>
                  </a:lnTo>
                  <a:lnTo>
                    <a:pt x="1125093" y="406844"/>
                  </a:lnTo>
                  <a:close/>
                </a:path>
                <a:path w="1337310" h="540385">
                  <a:moveTo>
                    <a:pt x="1143012" y="417080"/>
                  </a:moveTo>
                  <a:lnTo>
                    <a:pt x="1139863" y="415277"/>
                  </a:lnTo>
                  <a:lnTo>
                    <a:pt x="1136713" y="413473"/>
                  </a:lnTo>
                  <a:lnTo>
                    <a:pt x="1133856" y="417906"/>
                  </a:lnTo>
                  <a:lnTo>
                    <a:pt x="1140561" y="421741"/>
                  </a:lnTo>
                  <a:lnTo>
                    <a:pt x="1143012" y="417080"/>
                  </a:lnTo>
                  <a:close/>
                </a:path>
                <a:path w="1337310" h="540385">
                  <a:moveTo>
                    <a:pt x="1160741" y="427672"/>
                  </a:moveTo>
                  <a:lnTo>
                    <a:pt x="1157630" y="425805"/>
                  </a:lnTo>
                  <a:lnTo>
                    <a:pt x="1154518" y="423938"/>
                  </a:lnTo>
                  <a:lnTo>
                    <a:pt x="1151648" y="428358"/>
                  </a:lnTo>
                  <a:lnTo>
                    <a:pt x="1158278" y="432320"/>
                  </a:lnTo>
                  <a:lnTo>
                    <a:pt x="1160741" y="427672"/>
                  </a:lnTo>
                  <a:close/>
                </a:path>
                <a:path w="1337310" h="540385">
                  <a:moveTo>
                    <a:pt x="1178458" y="438277"/>
                  </a:moveTo>
                  <a:lnTo>
                    <a:pt x="1175346" y="436410"/>
                  </a:lnTo>
                  <a:lnTo>
                    <a:pt x="1172235" y="434543"/>
                  </a:lnTo>
                  <a:lnTo>
                    <a:pt x="1169339" y="438950"/>
                  </a:lnTo>
                  <a:lnTo>
                    <a:pt x="1175981" y="442925"/>
                  </a:lnTo>
                  <a:lnTo>
                    <a:pt x="1178458" y="438277"/>
                  </a:lnTo>
                  <a:close/>
                </a:path>
                <a:path w="1337310" h="540385">
                  <a:moveTo>
                    <a:pt x="1196174" y="448868"/>
                  </a:moveTo>
                  <a:lnTo>
                    <a:pt x="1193063" y="447001"/>
                  </a:lnTo>
                  <a:lnTo>
                    <a:pt x="1189951" y="445135"/>
                  </a:lnTo>
                  <a:lnTo>
                    <a:pt x="1187043" y="449529"/>
                  </a:lnTo>
                  <a:lnTo>
                    <a:pt x="1193673" y="453504"/>
                  </a:lnTo>
                  <a:lnTo>
                    <a:pt x="1196174" y="448868"/>
                  </a:lnTo>
                  <a:close/>
                </a:path>
                <a:path w="1337310" h="540385">
                  <a:moveTo>
                    <a:pt x="1213891" y="459473"/>
                  </a:moveTo>
                  <a:lnTo>
                    <a:pt x="1210779" y="457606"/>
                  </a:lnTo>
                  <a:lnTo>
                    <a:pt x="1207668" y="455739"/>
                  </a:lnTo>
                  <a:lnTo>
                    <a:pt x="1204747" y="460133"/>
                  </a:lnTo>
                  <a:lnTo>
                    <a:pt x="1211376" y="464096"/>
                  </a:lnTo>
                  <a:lnTo>
                    <a:pt x="1213891" y="459473"/>
                  </a:lnTo>
                  <a:close/>
                </a:path>
                <a:path w="1337310" h="540385">
                  <a:moveTo>
                    <a:pt x="1231607" y="470077"/>
                  </a:moveTo>
                  <a:lnTo>
                    <a:pt x="1228496" y="468210"/>
                  </a:lnTo>
                  <a:lnTo>
                    <a:pt x="1225384" y="466344"/>
                  </a:lnTo>
                  <a:lnTo>
                    <a:pt x="1222438" y="470725"/>
                  </a:lnTo>
                  <a:lnTo>
                    <a:pt x="1229080" y="474687"/>
                  </a:lnTo>
                  <a:lnTo>
                    <a:pt x="1231607" y="470077"/>
                  </a:lnTo>
                  <a:close/>
                </a:path>
                <a:path w="1337310" h="540385">
                  <a:moveTo>
                    <a:pt x="1249222" y="480860"/>
                  </a:moveTo>
                  <a:lnTo>
                    <a:pt x="1246136" y="478942"/>
                  </a:lnTo>
                  <a:lnTo>
                    <a:pt x="1243050" y="477012"/>
                  </a:lnTo>
                  <a:lnTo>
                    <a:pt x="1240104" y="481380"/>
                  </a:lnTo>
                  <a:lnTo>
                    <a:pt x="1246657" y="485470"/>
                  </a:lnTo>
                  <a:lnTo>
                    <a:pt x="1249222" y="480860"/>
                  </a:lnTo>
                  <a:close/>
                </a:path>
                <a:path w="1337310" h="540385">
                  <a:moveTo>
                    <a:pt x="1266736" y="491807"/>
                  </a:moveTo>
                  <a:lnTo>
                    <a:pt x="1263650" y="489889"/>
                  </a:lnTo>
                  <a:lnTo>
                    <a:pt x="1260563" y="487959"/>
                  </a:lnTo>
                  <a:lnTo>
                    <a:pt x="1257604" y="492315"/>
                  </a:lnTo>
                  <a:lnTo>
                    <a:pt x="1264158" y="496417"/>
                  </a:lnTo>
                  <a:lnTo>
                    <a:pt x="1266736" y="491807"/>
                  </a:lnTo>
                  <a:close/>
                </a:path>
                <a:path w="1337310" h="540385">
                  <a:moveTo>
                    <a:pt x="1284236" y="502754"/>
                  </a:moveTo>
                  <a:lnTo>
                    <a:pt x="1281150" y="500824"/>
                  </a:lnTo>
                  <a:lnTo>
                    <a:pt x="1278064" y="498906"/>
                  </a:lnTo>
                  <a:lnTo>
                    <a:pt x="1275092" y="503250"/>
                  </a:lnTo>
                  <a:lnTo>
                    <a:pt x="1281645" y="507339"/>
                  </a:lnTo>
                  <a:lnTo>
                    <a:pt x="1284236" y="502754"/>
                  </a:lnTo>
                  <a:close/>
                </a:path>
                <a:path w="1337310" h="540385">
                  <a:moveTo>
                    <a:pt x="1301750" y="513689"/>
                  </a:moveTo>
                  <a:lnTo>
                    <a:pt x="1298663" y="511759"/>
                  </a:lnTo>
                  <a:lnTo>
                    <a:pt x="1295577" y="509841"/>
                  </a:lnTo>
                  <a:lnTo>
                    <a:pt x="1292593" y="514172"/>
                  </a:lnTo>
                  <a:lnTo>
                    <a:pt x="1299146" y="518261"/>
                  </a:lnTo>
                  <a:lnTo>
                    <a:pt x="1301750" y="513689"/>
                  </a:lnTo>
                  <a:close/>
                </a:path>
                <a:path w="1337310" h="540385">
                  <a:moveTo>
                    <a:pt x="1319263" y="524611"/>
                  </a:moveTo>
                  <a:lnTo>
                    <a:pt x="1316177" y="522693"/>
                  </a:lnTo>
                  <a:lnTo>
                    <a:pt x="1313091" y="520763"/>
                  </a:lnTo>
                  <a:lnTo>
                    <a:pt x="1310093" y="525094"/>
                  </a:lnTo>
                  <a:lnTo>
                    <a:pt x="1316647" y="529196"/>
                  </a:lnTo>
                  <a:lnTo>
                    <a:pt x="1319263" y="524611"/>
                  </a:lnTo>
                  <a:close/>
                </a:path>
                <a:path w="1337310" h="540385">
                  <a:moveTo>
                    <a:pt x="1336776" y="535559"/>
                  </a:moveTo>
                  <a:lnTo>
                    <a:pt x="1333690" y="533628"/>
                  </a:lnTo>
                  <a:lnTo>
                    <a:pt x="1330604" y="531698"/>
                  </a:lnTo>
                  <a:lnTo>
                    <a:pt x="1327581" y="536016"/>
                  </a:lnTo>
                  <a:lnTo>
                    <a:pt x="1334147" y="540118"/>
                  </a:lnTo>
                  <a:lnTo>
                    <a:pt x="1336776" y="53555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798487" y="3694810"/>
              <a:ext cx="4753610" cy="207010"/>
            </a:xfrm>
            <a:custGeom>
              <a:avLst/>
              <a:gdLst/>
              <a:ahLst/>
              <a:cxnLst/>
              <a:rect l="l" t="t" r="r" b="b"/>
              <a:pathLst>
                <a:path w="4753610" h="207010">
                  <a:moveTo>
                    <a:pt x="7721" y="206870"/>
                  </a:moveTo>
                  <a:lnTo>
                    <a:pt x="7467" y="201599"/>
                  </a:lnTo>
                  <a:lnTo>
                    <a:pt x="3848" y="201650"/>
                  </a:lnTo>
                  <a:lnTo>
                    <a:pt x="228" y="201701"/>
                  </a:lnTo>
                  <a:lnTo>
                    <a:pt x="0" y="206959"/>
                  </a:lnTo>
                  <a:lnTo>
                    <a:pt x="7721" y="206870"/>
                  </a:lnTo>
                  <a:close/>
                </a:path>
                <a:path w="4753610" h="207010">
                  <a:moveTo>
                    <a:pt x="4546473" y="3860"/>
                  </a:moveTo>
                  <a:lnTo>
                    <a:pt x="4543387" y="1930"/>
                  </a:lnTo>
                  <a:lnTo>
                    <a:pt x="4540301" y="0"/>
                  </a:lnTo>
                  <a:lnTo>
                    <a:pt x="4537278" y="4318"/>
                  </a:lnTo>
                  <a:lnTo>
                    <a:pt x="4543844" y="8420"/>
                  </a:lnTo>
                  <a:lnTo>
                    <a:pt x="4546473" y="3860"/>
                  </a:lnTo>
                  <a:close/>
                </a:path>
                <a:path w="4753610" h="207010">
                  <a:moveTo>
                    <a:pt x="4563796" y="15100"/>
                  </a:moveTo>
                  <a:lnTo>
                    <a:pt x="4560748" y="13119"/>
                  </a:lnTo>
                  <a:lnTo>
                    <a:pt x="4557700" y="11137"/>
                  </a:lnTo>
                  <a:lnTo>
                    <a:pt x="4554664" y="15443"/>
                  </a:lnTo>
                  <a:lnTo>
                    <a:pt x="4561154" y="19659"/>
                  </a:lnTo>
                  <a:lnTo>
                    <a:pt x="4563796" y="15100"/>
                  </a:lnTo>
                  <a:close/>
                </a:path>
                <a:path w="4753610" h="207010">
                  <a:moveTo>
                    <a:pt x="4581106" y="26339"/>
                  </a:moveTo>
                  <a:lnTo>
                    <a:pt x="4578058" y="24358"/>
                  </a:lnTo>
                  <a:lnTo>
                    <a:pt x="4575010" y="22377"/>
                  </a:lnTo>
                  <a:lnTo>
                    <a:pt x="4571962" y="26670"/>
                  </a:lnTo>
                  <a:lnTo>
                    <a:pt x="4578451" y="30886"/>
                  </a:lnTo>
                  <a:lnTo>
                    <a:pt x="4581106" y="26339"/>
                  </a:lnTo>
                  <a:close/>
                </a:path>
                <a:path w="4753610" h="207010">
                  <a:moveTo>
                    <a:pt x="4598416" y="37592"/>
                  </a:moveTo>
                  <a:lnTo>
                    <a:pt x="4595368" y="35610"/>
                  </a:lnTo>
                  <a:lnTo>
                    <a:pt x="4592320" y="33629"/>
                  </a:lnTo>
                  <a:lnTo>
                    <a:pt x="4589259" y="37922"/>
                  </a:lnTo>
                  <a:lnTo>
                    <a:pt x="4595749" y="42125"/>
                  </a:lnTo>
                  <a:lnTo>
                    <a:pt x="4598416" y="37592"/>
                  </a:lnTo>
                  <a:close/>
                </a:path>
                <a:path w="4753610" h="207010">
                  <a:moveTo>
                    <a:pt x="4615726" y="48844"/>
                  </a:moveTo>
                  <a:lnTo>
                    <a:pt x="4612678" y="46863"/>
                  </a:lnTo>
                  <a:lnTo>
                    <a:pt x="4609630" y="44881"/>
                  </a:lnTo>
                  <a:lnTo>
                    <a:pt x="4606556" y="49161"/>
                  </a:lnTo>
                  <a:lnTo>
                    <a:pt x="4613046" y="53378"/>
                  </a:lnTo>
                  <a:lnTo>
                    <a:pt x="4615726" y="48844"/>
                  </a:lnTo>
                  <a:close/>
                </a:path>
                <a:path w="4753610" h="207010">
                  <a:moveTo>
                    <a:pt x="4633036" y="60083"/>
                  </a:moveTo>
                  <a:lnTo>
                    <a:pt x="4629988" y="58102"/>
                  </a:lnTo>
                  <a:lnTo>
                    <a:pt x="4626940" y="56121"/>
                  </a:lnTo>
                  <a:lnTo>
                    <a:pt x="4623854" y="60388"/>
                  </a:lnTo>
                  <a:lnTo>
                    <a:pt x="4630344" y="64604"/>
                  </a:lnTo>
                  <a:lnTo>
                    <a:pt x="4633036" y="60083"/>
                  </a:lnTo>
                  <a:close/>
                </a:path>
                <a:path w="4753610" h="207010">
                  <a:moveTo>
                    <a:pt x="4650321" y="71361"/>
                  </a:moveTo>
                  <a:lnTo>
                    <a:pt x="4647298" y="69354"/>
                  </a:lnTo>
                  <a:lnTo>
                    <a:pt x="4644250" y="67373"/>
                  </a:lnTo>
                  <a:lnTo>
                    <a:pt x="4641151" y="71640"/>
                  </a:lnTo>
                  <a:lnTo>
                    <a:pt x="4644390" y="73748"/>
                  </a:lnTo>
                  <a:lnTo>
                    <a:pt x="4647616" y="75882"/>
                  </a:lnTo>
                  <a:lnTo>
                    <a:pt x="4650321" y="71361"/>
                  </a:lnTo>
                  <a:close/>
                </a:path>
                <a:path w="4753610" h="207010">
                  <a:moveTo>
                    <a:pt x="4667440" y="82905"/>
                  </a:moveTo>
                  <a:lnTo>
                    <a:pt x="4664430" y="80873"/>
                  </a:lnTo>
                  <a:lnTo>
                    <a:pt x="4661420" y="78841"/>
                  </a:lnTo>
                  <a:lnTo>
                    <a:pt x="4658309" y="83096"/>
                  </a:lnTo>
                  <a:lnTo>
                    <a:pt x="4664722" y="87414"/>
                  </a:lnTo>
                  <a:lnTo>
                    <a:pt x="4667440" y="82905"/>
                  </a:lnTo>
                  <a:close/>
                </a:path>
                <a:path w="4753610" h="207010">
                  <a:moveTo>
                    <a:pt x="4684560" y="94437"/>
                  </a:moveTo>
                  <a:lnTo>
                    <a:pt x="4681550" y="92405"/>
                  </a:lnTo>
                  <a:lnTo>
                    <a:pt x="4678540" y="90373"/>
                  </a:lnTo>
                  <a:lnTo>
                    <a:pt x="4675416" y="94615"/>
                  </a:lnTo>
                  <a:lnTo>
                    <a:pt x="4681829" y="98933"/>
                  </a:lnTo>
                  <a:lnTo>
                    <a:pt x="4684560" y="94437"/>
                  </a:lnTo>
                  <a:close/>
                </a:path>
                <a:path w="4753610" h="207010">
                  <a:moveTo>
                    <a:pt x="4701679" y="105981"/>
                  </a:moveTo>
                  <a:lnTo>
                    <a:pt x="4698670" y="103949"/>
                  </a:lnTo>
                  <a:lnTo>
                    <a:pt x="4695660" y="101917"/>
                  </a:lnTo>
                  <a:lnTo>
                    <a:pt x="4692523" y="106159"/>
                  </a:lnTo>
                  <a:lnTo>
                    <a:pt x="4698936" y="110477"/>
                  </a:lnTo>
                  <a:lnTo>
                    <a:pt x="4701679" y="105981"/>
                  </a:lnTo>
                  <a:close/>
                </a:path>
                <a:path w="4753610" h="207010">
                  <a:moveTo>
                    <a:pt x="4718799" y="117513"/>
                  </a:moveTo>
                  <a:lnTo>
                    <a:pt x="4715789" y="115481"/>
                  </a:lnTo>
                  <a:lnTo>
                    <a:pt x="4712779" y="113449"/>
                  </a:lnTo>
                  <a:lnTo>
                    <a:pt x="4709630" y="117678"/>
                  </a:lnTo>
                  <a:lnTo>
                    <a:pt x="4716043" y="121996"/>
                  </a:lnTo>
                  <a:lnTo>
                    <a:pt x="4718799" y="117513"/>
                  </a:lnTo>
                  <a:close/>
                </a:path>
                <a:path w="4753610" h="207010">
                  <a:moveTo>
                    <a:pt x="4735919" y="129044"/>
                  </a:moveTo>
                  <a:lnTo>
                    <a:pt x="4732909" y="127012"/>
                  </a:lnTo>
                  <a:lnTo>
                    <a:pt x="4729899" y="124980"/>
                  </a:lnTo>
                  <a:lnTo>
                    <a:pt x="4726737" y="129197"/>
                  </a:lnTo>
                  <a:lnTo>
                    <a:pt x="4733150" y="133527"/>
                  </a:lnTo>
                  <a:lnTo>
                    <a:pt x="4735919" y="129044"/>
                  </a:lnTo>
                  <a:close/>
                </a:path>
                <a:path w="4753610" h="207010">
                  <a:moveTo>
                    <a:pt x="4753051" y="140589"/>
                  </a:moveTo>
                  <a:lnTo>
                    <a:pt x="4750041" y="138557"/>
                  </a:lnTo>
                  <a:lnTo>
                    <a:pt x="4747031" y="136525"/>
                  </a:lnTo>
                  <a:lnTo>
                    <a:pt x="4743856" y="140741"/>
                  </a:lnTo>
                  <a:lnTo>
                    <a:pt x="4750270" y="145059"/>
                  </a:lnTo>
                  <a:lnTo>
                    <a:pt x="4753051" y="14058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819100" y="3893752"/>
              <a:ext cx="295910" cy="0"/>
            </a:xfrm>
            <a:custGeom>
              <a:avLst/>
              <a:gdLst/>
              <a:ahLst/>
              <a:cxnLst/>
              <a:rect l="l" t="t" r="r" b="b"/>
              <a:pathLst>
                <a:path w="295909" h="0">
                  <a:moveTo>
                    <a:pt x="0" y="0"/>
                  </a:moveTo>
                  <a:lnTo>
                    <a:pt x="295878" y="0"/>
                  </a:lnTo>
                </a:path>
              </a:pathLst>
            </a:custGeom>
            <a:ln w="1551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1127696" y="3557053"/>
              <a:ext cx="1406525" cy="333375"/>
            </a:xfrm>
            <a:custGeom>
              <a:avLst/>
              <a:gdLst/>
              <a:ahLst/>
              <a:cxnLst/>
              <a:rect l="l" t="t" r="r" b="b"/>
              <a:pathLst>
                <a:path w="1406525" h="333375">
                  <a:moveTo>
                    <a:pt x="7823" y="332638"/>
                  </a:moveTo>
                  <a:lnTo>
                    <a:pt x="7213" y="327406"/>
                  </a:lnTo>
                  <a:lnTo>
                    <a:pt x="3606" y="327685"/>
                  </a:lnTo>
                  <a:lnTo>
                    <a:pt x="0" y="327964"/>
                  </a:lnTo>
                  <a:lnTo>
                    <a:pt x="127" y="333235"/>
                  </a:lnTo>
                  <a:lnTo>
                    <a:pt x="7823" y="332638"/>
                  </a:lnTo>
                  <a:close/>
                </a:path>
                <a:path w="1406525" h="333375">
                  <a:moveTo>
                    <a:pt x="28371" y="331076"/>
                  </a:moveTo>
                  <a:lnTo>
                    <a:pt x="27736" y="325843"/>
                  </a:lnTo>
                  <a:lnTo>
                    <a:pt x="24130" y="326123"/>
                  </a:lnTo>
                  <a:lnTo>
                    <a:pt x="20523" y="326402"/>
                  </a:lnTo>
                  <a:lnTo>
                    <a:pt x="20662" y="331660"/>
                  </a:lnTo>
                  <a:lnTo>
                    <a:pt x="28371" y="331076"/>
                  </a:lnTo>
                  <a:close/>
                </a:path>
                <a:path w="1406525" h="333375">
                  <a:moveTo>
                    <a:pt x="48895" y="329501"/>
                  </a:moveTo>
                  <a:lnTo>
                    <a:pt x="48247" y="324269"/>
                  </a:lnTo>
                  <a:lnTo>
                    <a:pt x="44640" y="324548"/>
                  </a:lnTo>
                  <a:lnTo>
                    <a:pt x="41033" y="324827"/>
                  </a:lnTo>
                  <a:lnTo>
                    <a:pt x="41198" y="330085"/>
                  </a:lnTo>
                  <a:lnTo>
                    <a:pt x="48895" y="329501"/>
                  </a:lnTo>
                  <a:close/>
                </a:path>
                <a:path w="1406525" h="333375">
                  <a:moveTo>
                    <a:pt x="69430" y="327926"/>
                  </a:moveTo>
                  <a:lnTo>
                    <a:pt x="68757" y="322694"/>
                  </a:lnTo>
                  <a:lnTo>
                    <a:pt x="65151" y="322973"/>
                  </a:lnTo>
                  <a:lnTo>
                    <a:pt x="61544" y="323253"/>
                  </a:lnTo>
                  <a:lnTo>
                    <a:pt x="61734" y="328510"/>
                  </a:lnTo>
                  <a:lnTo>
                    <a:pt x="69430" y="327926"/>
                  </a:lnTo>
                  <a:close/>
                </a:path>
                <a:path w="1406525" h="333375">
                  <a:moveTo>
                    <a:pt x="89979" y="326339"/>
                  </a:moveTo>
                  <a:lnTo>
                    <a:pt x="89281" y="321119"/>
                  </a:lnTo>
                  <a:lnTo>
                    <a:pt x="85674" y="321398"/>
                  </a:lnTo>
                  <a:lnTo>
                    <a:pt x="82067" y="321678"/>
                  </a:lnTo>
                  <a:lnTo>
                    <a:pt x="82283" y="326936"/>
                  </a:lnTo>
                  <a:lnTo>
                    <a:pt x="89979" y="326339"/>
                  </a:lnTo>
                  <a:close/>
                </a:path>
                <a:path w="1406525" h="333375">
                  <a:moveTo>
                    <a:pt x="110477" y="324294"/>
                  </a:moveTo>
                  <a:lnTo>
                    <a:pt x="109766" y="319074"/>
                  </a:lnTo>
                  <a:lnTo>
                    <a:pt x="106159" y="319430"/>
                  </a:lnTo>
                  <a:lnTo>
                    <a:pt x="102565" y="319786"/>
                  </a:lnTo>
                  <a:lnTo>
                    <a:pt x="102793" y="325043"/>
                  </a:lnTo>
                  <a:lnTo>
                    <a:pt x="110477" y="324294"/>
                  </a:lnTo>
                  <a:close/>
                </a:path>
                <a:path w="1406525" h="333375">
                  <a:moveTo>
                    <a:pt x="130975" y="322275"/>
                  </a:moveTo>
                  <a:lnTo>
                    <a:pt x="130225" y="317055"/>
                  </a:lnTo>
                  <a:lnTo>
                    <a:pt x="126631" y="317411"/>
                  </a:lnTo>
                  <a:lnTo>
                    <a:pt x="123024" y="317766"/>
                  </a:lnTo>
                  <a:lnTo>
                    <a:pt x="123291" y="323024"/>
                  </a:lnTo>
                  <a:lnTo>
                    <a:pt x="130975" y="322275"/>
                  </a:lnTo>
                  <a:close/>
                </a:path>
                <a:path w="1406525" h="333375">
                  <a:moveTo>
                    <a:pt x="151472" y="320255"/>
                  </a:moveTo>
                  <a:lnTo>
                    <a:pt x="150710" y="315036"/>
                  </a:lnTo>
                  <a:lnTo>
                    <a:pt x="147104" y="315391"/>
                  </a:lnTo>
                  <a:lnTo>
                    <a:pt x="143510" y="315747"/>
                  </a:lnTo>
                  <a:lnTo>
                    <a:pt x="143789" y="321005"/>
                  </a:lnTo>
                  <a:lnTo>
                    <a:pt x="151472" y="320255"/>
                  </a:lnTo>
                  <a:close/>
                </a:path>
                <a:path w="1406525" h="333375">
                  <a:moveTo>
                    <a:pt x="171983" y="318236"/>
                  </a:moveTo>
                  <a:lnTo>
                    <a:pt x="171196" y="313029"/>
                  </a:lnTo>
                  <a:lnTo>
                    <a:pt x="167589" y="313385"/>
                  </a:lnTo>
                  <a:lnTo>
                    <a:pt x="163982" y="313740"/>
                  </a:lnTo>
                  <a:lnTo>
                    <a:pt x="164299" y="318998"/>
                  </a:lnTo>
                  <a:lnTo>
                    <a:pt x="171983" y="318236"/>
                  </a:lnTo>
                  <a:close/>
                </a:path>
                <a:path w="1406525" h="333375">
                  <a:moveTo>
                    <a:pt x="192468" y="316064"/>
                  </a:moveTo>
                  <a:lnTo>
                    <a:pt x="191655" y="310857"/>
                  </a:lnTo>
                  <a:lnTo>
                    <a:pt x="188061" y="311289"/>
                  </a:lnTo>
                  <a:lnTo>
                    <a:pt x="184467" y="311721"/>
                  </a:lnTo>
                  <a:lnTo>
                    <a:pt x="184810" y="316979"/>
                  </a:lnTo>
                  <a:lnTo>
                    <a:pt x="192468" y="316064"/>
                  </a:lnTo>
                  <a:close/>
                </a:path>
                <a:path w="1406525" h="333375">
                  <a:moveTo>
                    <a:pt x="212915" y="313601"/>
                  </a:moveTo>
                  <a:lnTo>
                    <a:pt x="212077" y="308406"/>
                  </a:lnTo>
                  <a:lnTo>
                    <a:pt x="208483" y="308838"/>
                  </a:lnTo>
                  <a:lnTo>
                    <a:pt x="204889" y="309270"/>
                  </a:lnTo>
                  <a:lnTo>
                    <a:pt x="205244" y="314528"/>
                  </a:lnTo>
                  <a:lnTo>
                    <a:pt x="212915" y="313601"/>
                  </a:lnTo>
                  <a:close/>
                </a:path>
                <a:path w="1406525" h="333375">
                  <a:moveTo>
                    <a:pt x="233375" y="311150"/>
                  </a:moveTo>
                  <a:lnTo>
                    <a:pt x="232511" y="305955"/>
                  </a:lnTo>
                  <a:lnTo>
                    <a:pt x="228917" y="306387"/>
                  </a:lnTo>
                  <a:lnTo>
                    <a:pt x="225323" y="306819"/>
                  </a:lnTo>
                  <a:lnTo>
                    <a:pt x="225704" y="312077"/>
                  </a:lnTo>
                  <a:lnTo>
                    <a:pt x="233375" y="311150"/>
                  </a:lnTo>
                  <a:close/>
                </a:path>
                <a:path w="1406525" h="333375">
                  <a:moveTo>
                    <a:pt x="253822" y="308698"/>
                  </a:moveTo>
                  <a:lnTo>
                    <a:pt x="252933" y="303504"/>
                  </a:lnTo>
                  <a:lnTo>
                    <a:pt x="249339" y="303936"/>
                  </a:lnTo>
                  <a:lnTo>
                    <a:pt x="245745" y="304368"/>
                  </a:lnTo>
                  <a:lnTo>
                    <a:pt x="246151" y="309626"/>
                  </a:lnTo>
                  <a:lnTo>
                    <a:pt x="253822" y="308698"/>
                  </a:lnTo>
                  <a:close/>
                </a:path>
                <a:path w="1406525" h="333375">
                  <a:moveTo>
                    <a:pt x="274281" y="306235"/>
                  </a:moveTo>
                  <a:lnTo>
                    <a:pt x="273367" y="301040"/>
                  </a:lnTo>
                  <a:lnTo>
                    <a:pt x="269773" y="301472"/>
                  </a:lnTo>
                  <a:lnTo>
                    <a:pt x="266179" y="301904"/>
                  </a:lnTo>
                  <a:lnTo>
                    <a:pt x="266611" y="307149"/>
                  </a:lnTo>
                  <a:lnTo>
                    <a:pt x="274281" y="306235"/>
                  </a:lnTo>
                  <a:close/>
                </a:path>
                <a:path w="1406525" h="333375">
                  <a:moveTo>
                    <a:pt x="294690" y="303453"/>
                  </a:moveTo>
                  <a:lnTo>
                    <a:pt x="293751" y="298272"/>
                  </a:lnTo>
                  <a:lnTo>
                    <a:pt x="290169" y="298780"/>
                  </a:lnTo>
                  <a:lnTo>
                    <a:pt x="286588" y="299288"/>
                  </a:lnTo>
                  <a:lnTo>
                    <a:pt x="287045" y="304533"/>
                  </a:lnTo>
                  <a:lnTo>
                    <a:pt x="294690" y="303453"/>
                  </a:lnTo>
                  <a:close/>
                </a:path>
                <a:path w="1406525" h="333375">
                  <a:moveTo>
                    <a:pt x="315087" y="300558"/>
                  </a:moveTo>
                  <a:lnTo>
                    <a:pt x="314121" y="295376"/>
                  </a:lnTo>
                  <a:lnTo>
                    <a:pt x="310540" y="295884"/>
                  </a:lnTo>
                  <a:lnTo>
                    <a:pt x="306959" y="296392"/>
                  </a:lnTo>
                  <a:lnTo>
                    <a:pt x="307441" y="301637"/>
                  </a:lnTo>
                  <a:lnTo>
                    <a:pt x="315087" y="300558"/>
                  </a:lnTo>
                  <a:close/>
                </a:path>
                <a:path w="1406525" h="333375">
                  <a:moveTo>
                    <a:pt x="335483" y="297662"/>
                  </a:moveTo>
                  <a:lnTo>
                    <a:pt x="334492" y="292493"/>
                  </a:lnTo>
                  <a:lnTo>
                    <a:pt x="330911" y="293001"/>
                  </a:lnTo>
                  <a:lnTo>
                    <a:pt x="327329" y="293509"/>
                  </a:lnTo>
                  <a:lnTo>
                    <a:pt x="327837" y="298754"/>
                  </a:lnTo>
                  <a:lnTo>
                    <a:pt x="335483" y="297662"/>
                  </a:lnTo>
                  <a:close/>
                </a:path>
                <a:path w="1406525" h="333375">
                  <a:moveTo>
                    <a:pt x="355879" y="294779"/>
                  </a:moveTo>
                  <a:lnTo>
                    <a:pt x="354863" y="289610"/>
                  </a:lnTo>
                  <a:lnTo>
                    <a:pt x="351282" y="290118"/>
                  </a:lnTo>
                  <a:lnTo>
                    <a:pt x="347700" y="290626"/>
                  </a:lnTo>
                  <a:lnTo>
                    <a:pt x="348234" y="295871"/>
                  </a:lnTo>
                  <a:lnTo>
                    <a:pt x="355879" y="294779"/>
                  </a:lnTo>
                  <a:close/>
                </a:path>
                <a:path w="1406525" h="333375">
                  <a:moveTo>
                    <a:pt x="376262" y="291769"/>
                  </a:moveTo>
                  <a:lnTo>
                    <a:pt x="375221" y="286600"/>
                  </a:lnTo>
                  <a:lnTo>
                    <a:pt x="371652" y="287185"/>
                  </a:lnTo>
                  <a:lnTo>
                    <a:pt x="368084" y="287743"/>
                  </a:lnTo>
                  <a:lnTo>
                    <a:pt x="368630" y="292976"/>
                  </a:lnTo>
                  <a:lnTo>
                    <a:pt x="372452" y="292392"/>
                  </a:lnTo>
                  <a:lnTo>
                    <a:pt x="376262" y="291769"/>
                  </a:lnTo>
                  <a:close/>
                </a:path>
                <a:path w="1406525" h="333375">
                  <a:moveTo>
                    <a:pt x="396595" y="288442"/>
                  </a:moveTo>
                  <a:lnTo>
                    <a:pt x="395528" y="283286"/>
                  </a:lnTo>
                  <a:lnTo>
                    <a:pt x="391960" y="283870"/>
                  </a:lnTo>
                  <a:lnTo>
                    <a:pt x="388391" y="284454"/>
                  </a:lnTo>
                  <a:lnTo>
                    <a:pt x="388975" y="289687"/>
                  </a:lnTo>
                  <a:lnTo>
                    <a:pt x="396595" y="288442"/>
                  </a:lnTo>
                  <a:close/>
                </a:path>
                <a:path w="1406525" h="333375">
                  <a:moveTo>
                    <a:pt x="416928" y="285127"/>
                  </a:moveTo>
                  <a:lnTo>
                    <a:pt x="415836" y="279971"/>
                  </a:lnTo>
                  <a:lnTo>
                    <a:pt x="412267" y="280555"/>
                  </a:lnTo>
                  <a:lnTo>
                    <a:pt x="408698" y="281139"/>
                  </a:lnTo>
                  <a:lnTo>
                    <a:pt x="409308" y="286372"/>
                  </a:lnTo>
                  <a:lnTo>
                    <a:pt x="416928" y="285127"/>
                  </a:lnTo>
                  <a:close/>
                </a:path>
                <a:path w="1406525" h="333375">
                  <a:moveTo>
                    <a:pt x="437248" y="281800"/>
                  </a:moveTo>
                  <a:lnTo>
                    <a:pt x="436130" y="276644"/>
                  </a:lnTo>
                  <a:lnTo>
                    <a:pt x="432562" y="277228"/>
                  </a:lnTo>
                  <a:lnTo>
                    <a:pt x="428993" y="277812"/>
                  </a:lnTo>
                  <a:lnTo>
                    <a:pt x="429628" y="283044"/>
                  </a:lnTo>
                  <a:lnTo>
                    <a:pt x="437248" y="281800"/>
                  </a:lnTo>
                  <a:close/>
                </a:path>
                <a:path w="1406525" h="333375">
                  <a:moveTo>
                    <a:pt x="457581" y="278472"/>
                  </a:moveTo>
                  <a:lnTo>
                    <a:pt x="456438" y="273329"/>
                  </a:lnTo>
                  <a:lnTo>
                    <a:pt x="452869" y="273913"/>
                  </a:lnTo>
                  <a:lnTo>
                    <a:pt x="449300" y="274497"/>
                  </a:lnTo>
                  <a:lnTo>
                    <a:pt x="449961" y="279717"/>
                  </a:lnTo>
                  <a:lnTo>
                    <a:pt x="457581" y="278472"/>
                  </a:lnTo>
                  <a:close/>
                </a:path>
                <a:path w="1406525" h="333375">
                  <a:moveTo>
                    <a:pt x="477837" y="274777"/>
                  </a:moveTo>
                  <a:lnTo>
                    <a:pt x="476681" y="269633"/>
                  </a:lnTo>
                  <a:lnTo>
                    <a:pt x="473125" y="270294"/>
                  </a:lnTo>
                  <a:lnTo>
                    <a:pt x="469569" y="270954"/>
                  </a:lnTo>
                  <a:lnTo>
                    <a:pt x="470255" y="276174"/>
                  </a:lnTo>
                  <a:lnTo>
                    <a:pt x="477837" y="274777"/>
                  </a:lnTo>
                  <a:close/>
                </a:path>
                <a:path w="1406525" h="333375">
                  <a:moveTo>
                    <a:pt x="498094" y="271030"/>
                  </a:moveTo>
                  <a:lnTo>
                    <a:pt x="496912" y="265899"/>
                  </a:lnTo>
                  <a:lnTo>
                    <a:pt x="493356" y="266560"/>
                  </a:lnTo>
                  <a:lnTo>
                    <a:pt x="489800" y="267220"/>
                  </a:lnTo>
                  <a:lnTo>
                    <a:pt x="490512" y="272440"/>
                  </a:lnTo>
                  <a:lnTo>
                    <a:pt x="498094" y="271030"/>
                  </a:lnTo>
                  <a:close/>
                </a:path>
                <a:path w="1406525" h="333375">
                  <a:moveTo>
                    <a:pt x="518350" y="267284"/>
                  </a:moveTo>
                  <a:lnTo>
                    <a:pt x="517144" y="262153"/>
                  </a:lnTo>
                  <a:lnTo>
                    <a:pt x="513588" y="262813"/>
                  </a:lnTo>
                  <a:lnTo>
                    <a:pt x="510032" y="263474"/>
                  </a:lnTo>
                  <a:lnTo>
                    <a:pt x="510755" y="268693"/>
                  </a:lnTo>
                  <a:lnTo>
                    <a:pt x="518350" y="267284"/>
                  </a:lnTo>
                  <a:close/>
                </a:path>
                <a:path w="1406525" h="333375">
                  <a:moveTo>
                    <a:pt x="538619" y="263550"/>
                  </a:moveTo>
                  <a:lnTo>
                    <a:pt x="537387" y="258419"/>
                  </a:lnTo>
                  <a:lnTo>
                    <a:pt x="533831" y="259080"/>
                  </a:lnTo>
                  <a:lnTo>
                    <a:pt x="530275" y="259740"/>
                  </a:lnTo>
                  <a:lnTo>
                    <a:pt x="531025" y="264947"/>
                  </a:lnTo>
                  <a:lnTo>
                    <a:pt x="538619" y="263550"/>
                  </a:lnTo>
                  <a:close/>
                </a:path>
                <a:path w="1406525" h="333375">
                  <a:moveTo>
                    <a:pt x="558825" y="259537"/>
                  </a:moveTo>
                  <a:lnTo>
                    <a:pt x="557568" y="254431"/>
                  </a:lnTo>
                  <a:lnTo>
                    <a:pt x="554024" y="255155"/>
                  </a:lnTo>
                  <a:lnTo>
                    <a:pt x="550481" y="255879"/>
                  </a:lnTo>
                  <a:lnTo>
                    <a:pt x="551268" y="261099"/>
                  </a:lnTo>
                  <a:lnTo>
                    <a:pt x="558825" y="259537"/>
                  </a:lnTo>
                  <a:close/>
                </a:path>
                <a:path w="1406525" h="333375">
                  <a:moveTo>
                    <a:pt x="579005" y="255384"/>
                  </a:moveTo>
                  <a:lnTo>
                    <a:pt x="577723" y="250278"/>
                  </a:lnTo>
                  <a:lnTo>
                    <a:pt x="574179" y="251002"/>
                  </a:lnTo>
                  <a:lnTo>
                    <a:pt x="570636" y="251726"/>
                  </a:lnTo>
                  <a:lnTo>
                    <a:pt x="571449" y="256933"/>
                  </a:lnTo>
                  <a:lnTo>
                    <a:pt x="579005" y="255384"/>
                  </a:lnTo>
                  <a:close/>
                </a:path>
                <a:path w="1406525" h="333375">
                  <a:moveTo>
                    <a:pt x="599173" y="251218"/>
                  </a:moveTo>
                  <a:lnTo>
                    <a:pt x="597865" y="246126"/>
                  </a:lnTo>
                  <a:lnTo>
                    <a:pt x="594321" y="246849"/>
                  </a:lnTo>
                  <a:lnTo>
                    <a:pt x="590778" y="247573"/>
                  </a:lnTo>
                  <a:lnTo>
                    <a:pt x="591616" y="252780"/>
                  </a:lnTo>
                  <a:lnTo>
                    <a:pt x="599173" y="251218"/>
                  </a:lnTo>
                  <a:close/>
                </a:path>
                <a:path w="1406525" h="333375">
                  <a:moveTo>
                    <a:pt x="619353" y="247078"/>
                  </a:moveTo>
                  <a:lnTo>
                    <a:pt x="618020" y="241985"/>
                  </a:lnTo>
                  <a:lnTo>
                    <a:pt x="614476" y="242709"/>
                  </a:lnTo>
                  <a:lnTo>
                    <a:pt x="610933" y="243433"/>
                  </a:lnTo>
                  <a:lnTo>
                    <a:pt x="611797" y="248640"/>
                  </a:lnTo>
                  <a:lnTo>
                    <a:pt x="619353" y="247078"/>
                  </a:lnTo>
                  <a:close/>
                </a:path>
                <a:path w="1406525" h="333375">
                  <a:moveTo>
                    <a:pt x="639495" y="242735"/>
                  </a:moveTo>
                  <a:lnTo>
                    <a:pt x="638136" y="237642"/>
                  </a:lnTo>
                  <a:lnTo>
                    <a:pt x="634606" y="238442"/>
                  </a:lnTo>
                  <a:lnTo>
                    <a:pt x="631075" y="239242"/>
                  </a:lnTo>
                  <a:lnTo>
                    <a:pt x="631964" y="244436"/>
                  </a:lnTo>
                  <a:lnTo>
                    <a:pt x="639495" y="242735"/>
                  </a:lnTo>
                  <a:close/>
                </a:path>
                <a:path w="1406525" h="333375">
                  <a:moveTo>
                    <a:pt x="659587" y="238175"/>
                  </a:moveTo>
                  <a:lnTo>
                    <a:pt x="658202" y="233095"/>
                  </a:lnTo>
                  <a:lnTo>
                    <a:pt x="654672" y="233895"/>
                  </a:lnTo>
                  <a:lnTo>
                    <a:pt x="651141" y="234696"/>
                  </a:lnTo>
                  <a:lnTo>
                    <a:pt x="652056" y="239890"/>
                  </a:lnTo>
                  <a:lnTo>
                    <a:pt x="659587" y="238175"/>
                  </a:lnTo>
                  <a:close/>
                </a:path>
                <a:path w="1406525" h="333375">
                  <a:moveTo>
                    <a:pt x="679678" y="233616"/>
                  </a:moveTo>
                  <a:lnTo>
                    <a:pt x="678268" y="228536"/>
                  </a:lnTo>
                  <a:lnTo>
                    <a:pt x="674738" y="229336"/>
                  </a:lnTo>
                  <a:lnTo>
                    <a:pt x="671207" y="230136"/>
                  </a:lnTo>
                  <a:lnTo>
                    <a:pt x="672147" y="235318"/>
                  </a:lnTo>
                  <a:lnTo>
                    <a:pt x="679678" y="233616"/>
                  </a:lnTo>
                  <a:close/>
                </a:path>
                <a:path w="1406525" h="333375">
                  <a:moveTo>
                    <a:pt x="699757" y="229057"/>
                  </a:moveTo>
                  <a:lnTo>
                    <a:pt x="698334" y="223989"/>
                  </a:lnTo>
                  <a:lnTo>
                    <a:pt x="694804" y="224790"/>
                  </a:lnTo>
                  <a:lnTo>
                    <a:pt x="691273" y="225590"/>
                  </a:lnTo>
                  <a:lnTo>
                    <a:pt x="692238" y="230771"/>
                  </a:lnTo>
                  <a:lnTo>
                    <a:pt x="699757" y="229057"/>
                  </a:lnTo>
                  <a:close/>
                </a:path>
                <a:path w="1406525" h="333375">
                  <a:moveTo>
                    <a:pt x="719823" y="224358"/>
                  </a:moveTo>
                  <a:lnTo>
                    <a:pt x="718375" y="219303"/>
                  </a:lnTo>
                  <a:lnTo>
                    <a:pt x="714857" y="220167"/>
                  </a:lnTo>
                  <a:lnTo>
                    <a:pt x="711339" y="221030"/>
                  </a:lnTo>
                  <a:lnTo>
                    <a:pt x="712330" y="226212"/>
                  </a:lnTo>
                  <a:lnTo>
                    <a:pt x="719823" y="224358"/>
                  </a:lnTo>
                  <a:close/>
                </a:path>
                <a:path w="1406525" h="333375">
                  <a:moveTo>
                    <a:pt x="739813" y="219417"/>
                  </a:moveTo>
                  <a:lnTo>
                    <a:pt x="738339" y="214363"/>
                  </a:lnTo>
                  <a:lnTo>
                    <a:pt x="734822" y="215226"/>
                  </a:lnTo>
                  <a:lnTo>
                    <a:pt x="731304" y="216090"/>
                  </a:lnTo>
                  <a:lnTo>
                    <a:pt x="732320" y="221272"/>
                  </a:lnTo>
                  <a:lnTo>
                    <a:pt x="739813" y="219417"/>
                  </a:lnTo>
                  <a:close/>
                </a:path>
                <a:path w="1406525" h="333375">
                  <a:moveTo>
                    <a:pt x="759815" y="214464"/>
                  </a:moveTo>
                  <a:lnTo>
                    <a:pt x="758317" y="209423"/>
                  </a:lnTo>
                  <a:lnTo>
                    <a:pt x="754799" y="210286"/>
                  </a:lnTo>
                  <a:lnTo>
                    <a:pt x="751281" y="211150"/>
                  </a:lnTo>
                  <a:lnTo>
                    <a:pt x="752322" y="216319"/>
                  </a:lnTo>
                  <a:lnTo>
                    <a:pt x="759815" y="214464"/>
                  </a:lnTo>
                  <a:close/>
                </a:path>
                <a:path w="1406525" h="333375">
                  <a:moveTo>
                    <a:pt x="779818" y="209537"/>
                  </a:moveTo>
                  <a:lnTo>
                    <a:pt x="778294" y="204495"/>
                  </a:lnTo>
                  <a:lnTo>
                    <a:pt x="774776" y="205359"/>
                  </a:lnTo>
                  <a:lnTo>
                    <a:pt x="771258" y="206222"/>
                  </a:lnTo>
                  <a:lnTo>
                    <a:pt x="772325" y="211391"/>
                  </a:lnTo>
                  <a:lnTo>
                    <a:pt x="779818" y="209537"/>
                  </a:lnTo>
                  <a:close/>
                </a:path>
                <a:path w="1406525" h="333375">
                  <a:moveTo>
                    <a:pt x="799769" y="204444"/>
                  </a:moveTo>
                  <a:lnTo>
                    <a:pt x="798220" y="199415"/>
                  </a:lnTo>
                  <a:lnTo>
                    <a:pt x="794727" y="200342"/>
                  </a:lnTo>
                  <a:lnTo>
                    <a:pt x="791235" y="201282"/>
                  </a:lnTo>
                  <a:lnTo>
                    <a:pt x="792314" y="206438"/>
                  </a:lnTo>
                  <a:lnTo>
                    <a:pt x="799769" y="204444"/>
                  </a:lnTo>
                  <a:close/>
                </a:path>
                <a:path w="1406525" h="333375">
                  <a:moveTo>
                    <a:pt x="819683" y="199123"/>
                  </a:moveTo>
                  <a:lnTo>
                    <a:pt x="818108" y="194106"/>
                  </a:lnTo>
                  <a:lnTo>
                    <a:pt x="814616" y="195033"/>
                  </a:lnTo>
                  <a:lnTo>
                    <a:pt x="811123" y="195961"/>
                  </a:lnTo>
                  <a:lnTo>
                    <a:pt x="812228" y="201117"/>
                  </a:lnTo>
                  <a:lnTo>
                    <a:pt x="819683" y="199123"/>
                  </a:lnTo>
                  <a:close/>
                </a:path>
                <a:path w="1406525" h="333375">
                  <a:moveTo>
                    <a:pt x="839584" y="193814"/>
                  </a:moveTo>
                  <a:lnTo>
                    <a:pt x="837984" y="188798"/>
                  </a:lnTo>
                  <a:lnTo>
                    <a:pt x="834491" y="189725"/>
                  </a:lnTo>
                  <a:lnTo>
                    <a:pt x="830999" y="190652"/>
                  </a:lnTo>
                  <a:lnTo>
                    <a:pt x="832129" y="195808"/>
                  </a:lnTo>
                  <a:lnTo>
                    <a:pt x="839584" y="193814"/>
                  </a:lnTo>
                  <a:close/>
                </a:path>
                <a:path w="1406525" h="333375">
                  <a:moveTo>
                    <a:pt x="859485" y="188506"/>
                  </a:moveTo>
                  <a:lnTo>
                    <a:pt x="857859" y="183502"/>
                  </a:lnTo>
                  <a:lnTo>
                    <a:pt x="854367" y="184429"/>
                  </a:lnTo>
                  <a:lnTo>
                    <a:pt x="850874" y="185356"/>
                  </a:lnTo>
                  <a:lnTo>
                    <a:pt x="852017" y="190500"/>
                  </a:lnTo>
                  <a:lnTo>
                    <a:pt x="859485" y="188506"/>
                  </a:lnTo>
                  <a:close/>
                </a:path>
                <a:path w="1406525" h="333375">
                  <a:moveTo>
                    <a:pt x="879335" y="183019"/>
                  </a:moveTo>
                  <a:lnTo>
                    <a:pt x="877697" y="178015"/>
                  </a:lnTo>
                  <a:lnTo>
                    <a:pt x="874217" y="179006"/>
                  </a:lnTo>
                  <a:lnTo>
                    <a:pt x="870737" y="179997"/>
                  </a:lnTo>
                  <a:lnTo>
                    <a:pt x="871918" y="185140"/>
                  </a:lnTo>
                  <a:lnTo>
                    <a:pt x="879335" y="183019"/>
                  </a:lnTo>
                  <a:close/>
                </a:path>
                <a:path w="1406525" h="333375">
                  <a:moveTo>
                    <a:pt x="899147" y="177355"/>
                  </a:moveTo>
                  <a:lnTo>
                    <a:pt x="897483" y="172364"/>
                  </a:lnTo>
                  <a:lnTo>
                    <a:pt x="894003" y="173355"/>
                  </a:lnTo>
                  <a:lnTo>
                    <a:pt x="890524" y="174345"/>
                  </a:lnTo>
                  <a:lnTo>
                    <a:pt x="891730" y="179476"/>
                  </a:lnTo>
                  <a:lnTo>
                    <a:pt x="899147" y="177355"/>
                  </a:lnTo>
                  <a:close/>
                </a:path>
                <a:path w="1406525" h="333375">
                  <a:moveTo>
                    <a:pt x="918959" y="171704"/>
                  </a:moveTo>
                  <a:lnTo>
                    <a:pt x="917270" y="166712"/>
                  </a:lnTo>
                  <a:lnTo>
                    <a:pt x="913790" y="167703"/>
                  </a:lnTo>
                  <a:lnTo>
                    <a:pt x="910310" y="168694"/>
                  </a:lnTo>
                  <a:lnTo>
                    <a:pt x="911529" y="173824"/>
                  </a:lnTo>
                  <a:lnTo>
                    <a:pt x="918959" y="171704"/>
                  </a:lnTo>
                  <a:close/>
                </a:path>
                <a:path w="1406525" h="333375">
                  <a:moveTo>
                    <a:pt x="938771" y="166039"/>
                  </a:moveTo>
                  <a:lnTo>
                    <a:pt x="937056" y="161061"/>
                  </a:lnTo>
                  <a:lnTo>
                    <a:pt x="933577" y="162052"/>
                  </a:lnTo>
                  <a:lnTo>
                    <a:pt x="930097" y="163042"/>
                  </a:lnTo>
                  <a:lnTo>
                    <a:pt x="931341" y="168160"/>
                  </a:lnTo>
                  <a:lnTo>
                    <a:pt x="938771" y="166039"/>
                  </a:lnTo>
                  <a:close/>
                </a:path>
                <a:path w="1406525" h="333375">
                  <a:moveTo>
                    <a:pt x="958507" y="160147"/>
                  </a:moveTo>
                  <a:lnTo>
                    <a:pt x="956779" y="155168"/>
                  </a:lnTo>
                  <a:lnTo>
                    <a:pt x="953312" y="156222"/>
                  </a:lnTo>
                  <a:lnTo>
                    <a:pt x="949845" y="157276"/>
                  </a:lnTo>
                  <a:lnTo>
                    <a:pt x="951115" y="162394"/>
                  </a:lnTo>
                  <a:lnTo>
                    <a:pt x="958507" y="160147"/>
                  </a:lnTo>
                  <a:close/>
                </a:path>
                <a:path w="1406525" h="333375">
                  <a:moveTo>
                    <a:pt x="978217" y="154152"/>
                  </a:moveTo>
                  <a:lnTo>
                    <a:pt x="976464" y="149186"/>
                  </a:lnTo>
                  <a:lnTo>
                    <a:pt x="972997" y="150241"/>
                  </a:lnTo>
                  <a:lnTo>
                    <a:pt x="969530" y="151295"/>
                  </a:lnTo>
                  <a:lnTo>
                    <a:pt x="970826" y="156400"/>
                  </a:lnTo>
                  <a:lnTo>
                    <a:pt x="978217" y="154152"/>
                  </a:lnTo>
                  <a:close/>
                </a:path>
                <a:path w="1406525" h="333375">
                  <a:moveTo>
                    <a:pt x="997915" y="148170"/>
                  </a:moveTo>
                  <a:lnTo>
                    <a:pt x="996149" y="143205"/>
                  </a:lnTo>
                  <a:lnTo>
                    <a:pt x="992682" y="144259"/>
                  </a:lnTo>
                  <a:lnTo>
                    <a:pt x="989215" y="145313"/>
                  </a:lnTo>
                  <a:lnTo>
                    <a:pt x="990536" y="150418"/>
                  </a:lnTo>
                  <a:lnTo>
                    <a:pt x="997915" y="148170"/>
                  </a:lnTo>
                  <a:close/>
                </a:path>
                <a:path w="1406525" h="333375">
                  <a:moveTo>
                    <a:pt x="1017625" y="142176"/>
                  </a:moveTo>
                  <a:lnTo>
                    <a:pt x="1015834" y="137223"/>
                  </a:lnTo>
                  <a:lnTo>
                    <a:pt x="1012367" y="138277"/>
                  </a:lnTo>
                  <a:lnTo>
                    <a:pt x="1008900" y="139331"/>
                  </a:lnTo>
                  <a:lnTo>
                    <a:pt x="1010234" y="144424"/>
                  </a:lnTo>
                  <a:lnTo>
                    <a:pt x="1017625" y="142176"/>
                  </a:lnTo>
                  <a:close/>
                </a:path>
                <a:path w="1406525" h="333375">
                  <a:moveTo>
                    <a:pt x="1037247" y="135890"/>
                  </a:moveTo>
                  <a:lnTo>
                    <a:pt x="1035431" y="130949"/>
                  </a:lnTo>
                  <a:lnTo>
                    <a:pt x="1031989" y="132054"/>
                  </a:lnTo>
                  <a:lnTo>
                    <a:pt x="1028547" y="133159"/>
                  </a:lnTo>
                  <a:lnTo>
                    <a:pt x="1029906" y="138252"/>
                  </a:lnTo>
                  <a:lnTo>
                    <a:pt x="1037247" y="135890"/>
                  </a:lnTo>
                  <a:close/>
                </a:path>
                <a:path w="1406525" h="333375">
                  <a:moveTo>
                    <a:pt x="1056855" y="129603"/>
                  </a:moveTo>
                  <a:lnTo>
                    <a:pt x="1055014" y="124663"/>
                  </a:lnTo>
                  <a:lnTo>
                    <a:pt x="1051572" y="125768"/>
                  </a:lnTo>
                  <a:lnTo>
                    <a:pt x="1048131" y="126873"/>
                  </a:lnTo>
                  <a:lnTo>
                    <a:pt x="1049502" y="131965"/>
                  </a:lnTo>
                  <a:lnTo>
                    <a:pt x="1056855" y="129603"/>
                  </a:lnTo>
                  <a:close/>
                </a:path>
                <a:path w="1406525" h="333375">
                  <a:moveTo>
                    <a:pt x="1076477" y="123304"/>
                  </a:moveTo>
                  <a:lnTo>
                    <a:pt x="1074610" y="118376"/>
                  </a:lnTo>
                  <a:lnTo>
                    <a:pt x="1071168" y="119481"/>
                  </a:lnTo>
                  <a:lnTo>
                    <a:pt x="1067727" y="120586"/>
                  </a:lnTo>
                  <a:lnTo>
                    <a:pt x="1069124" y="125666"/>
                  </a:lnTo>
                  <a:lnTo>
                    <a:pt x="1076477" y="123304"/>
                  </a:lnTo>
                  <a:close/>
                </a:path>
                <a:path w="1406525" h="333375">
                  <a:moveTo>
                    <a:pt x="1096060" y="116916"/>
                  </a:moveTo>
                  <a:lnTo>
                    <a:pt x="1094181" y="112001"/>
                  </a:lnTo>
                  <a:lnTo>
                    <a:pt x="1090752" y="113157"/>
                  </a:lnTo>
                  <a:lnTo>
                    <a:pt x="1087323" y="114300"/>
                  </a:lnTo>
                  <a:lnTo>
                    <a:pt x="1088732" y="119367"/>
                  </a:lnTo>
                  <a:lnTo>
                    <a:pt x="1092403" y="118160"/>
                  </a:lnTo>
                  <a:lnTo>
                    <a:pt x="1096060" y="116916"/>
                  </a:lnTo>
                  <a:close/>
                </a:path>
                <a:path w="1406525" h="333375">
                  <a:moveTo>
                    <a:pt x="1115580" y="110350"/>
                  </a:moveTo>
                  <a:lnTo>
                    <a:pt x="1113688" y="105435"/>
                  </a:lnTo>
                  <a:lnTo>
                    <a:pt x="1110259" y="106591"/>
                  </a:lnTo>
                  <a:lnTo>
                    <a:pt x="1106830" y="107746"/>
                  </a:lnTo>
                  <a:lnTo>
                    <a:pt x="1108265" y="112814"/>
                  </a:lnTo>
                  <a:lnTo>
                    <a:pt x="1115580" y="110350"/>
                  </a:lnTo>
                  <a:close/>
                </a:path>
                <a:path w="1406525" h="333375">
                  <a:moveTo>
                    <a:pt x="1135100" y="103759"/>
                  </a:moveTo>
                  <a:lnTo>
                    <a:pt x="1133182" y="98856"/>
                  </a:lnTo>
                  <a:lnTo>
                    <a:pt x="1129753" y="100012"/>
                  </a:lnTo>
                  <a:lnTo>
                    <a:pt x="1126324" y="101168"/>
                  </a:lnTo>
                  <a:lnTo>
                    <a:pt x="1127785" y="106235"/>
                  </a:lnTo>
                  <a:lnTo>
                    <a:pt x="1135100" y="103759"/>
                  </a:lnTo>
                  <a:close/>
                </a:path>
                <a:path w="1406525" h="333375">
                  <a:moveTo>
                    <a:pt x="1154620" y="97180"/>
                  </a:moveTo>
                  <a:lnTo>
                    <a:pt x="1152690" y="92278"/>
                  </a:lnTo>
                  <a:lnTo>
                    <a:pt x="1149261" y="93433"/>
                  </a:lnTo>
                  <a:lnTo>
                    <a:pt x="1145832" y="94589"/>
                  </a:lnTo>
                  <a:lnTo>
                    <a:pt x="1147305" y="99644"/>
                  </a:lnTo>
                  <a:lnTo>
                    <a:pt x="1154620" y="97180"/>
                  </a:lnTo>
                  <a:close/>
                </a:path>
                <a:path w="1406525" h="333375">
                  <a:moveTo>
                    <a:pt x="1174076" y="90436"/>
                  </a:moveTo>
                  <a:lnTo>
                    <a:pt x="1172133" y="85534"/>
                  </a:lnTo>
                  <a:lnTo>
                    <a:pt x="1168717" y="86741"/>
                  </a:lnTo>
                  <a:lnTo>
                    <a:pt x="1165301" y="87947"/>
                  </a:lnTo>
                  <a:lnTo>
                    <a:pt x="1166799" y="92989"/>
                  </a:lnTo>
                  <a:lnTo>
                    <a:pt x="1174076" y="90436"/>
                  </a:lnTo>
                  <a:close/>
                </a:path>
                <a:path w="1406525" h="333375">
                  <a:moveTo>
                    <a:pt x="1193507" y="83591"/>
                  </a:moveTo>
                  <a:lnTo>
                    <a:pt x="1191539" y="78701"/>
                  </a:lnTo>
                  <a:lnTo>
                    <a:pt x="1188123" y="79908"/>
                  </a:lnTo>
                  <a:lnTo>
                    <a:pt x="1184706" y="81114"/>
                  </a:lnTo>
                  <a:lnTo>
                    <a:pt x="1186218" y="86156"/>
                  </a:lnTo>
                  <a:lnTo>
                    <a:pt x="1193507" y="83591"/>
                  </a:lnTo>
                  <a:close/>
                </a:path>
                <a:path w="1406525" h="333375">
                  <a:moveTo>
                    <a:pt x="1212938" y="76758"/>
                  </a:moveTo>
                  <a:lnTo>
                    <a:pt x="1210957" y="71869"/>
                  </a:lnTo>
                  <a:lnTo>
                    <a:pt x="1207541" y="73075"/>
                  </a:lnTo>
                  <a:lnTo>
                    <a:pt x="1204125" y="74282"/>
                  </a:lnTo>
                  <a:lnTo>
                    <a:pt x="1205661" y="79311"/>
                  </a:lnTo>
                  <a:lnTo>
                    <a:pt x="1212938" y="76758"/>
                  </a:lnTo>
                  <a:close/>
                </a:path>
                <a:path w="1406525" h="333375">
                  <a:moveTo>
                    <a:pt x="1232357" y="69900"/>
                  </a:moveTo>
                  <a:lnTo>
                    <a:pt x="1230350" y="65024"/>
                  </a:lnTo>
                  <a:lnTo>
                    <a:pt x="1226947" y="66243"/>
                  </a:lnTo>
                  <a:lnTo>
                    <a:pt x="1223530" y="67449"/>
                  </a:lnTo>
                  <a:lnTo>
                    <a:pt x="1225080" y="72478"/>
                  </a:lnTo>
                  <a:lnTo>
                    <a:pt x="1232357" y="69900"/>
                  </a:lnTo>
                  <a:close/>
                </a:path>
                <a:path w="1406525" h="333375">
                  <a:moveTo>
                    <a:pt x="1251712" y="62826"/>
                  </a:moveTo>
                  <a:lnTo>
                    <a:pt x="1249692" y="57962"/>
                  </a:lnTo>
                  <a:lnTo>
                    <a:pt x="1246289" y="59207"/>
                  </a:lnTo>
                  <a:lnTo>
                    <a:pt x="1242885" y="60452"/>
                  </a:lnTo>
                  <a:lnTo>
                    <a:pt x="1244460" y="65481"/>
                  </a:lnTo>
                  <a:lnTo>
                    <a:pt x="1251712" y="62826"/>
                  </a:lnTo>
                  <a:close/>
                </a:path>
                <a:path w="1406525" h="333375">
                  <a:moveTo>
                    <a:pt x="1271054" y="55765"/>
                  </a:moveTo>
                  <a:lnTo>
                    <a:pt x="1269022" y="50901"/>
                  </a:lnTo>
                  <a:lnTo>
                    <a:pt x="1265618" y="52146"/>
                  </a:lnTo>
                  <a:lnTo>
                    <a:pt x="1262214" y="53390"/>
                  </a:lnTo>
                  <a:lnTo>
                    <a:pt x="1263802" y="58407"/>
                  </a:lnTo>
                  <a:lnTo>
                    <a:pt x="1271054" y="55765"/>
                  </a:lnTo>
                  <a:close/>
                </a:path>
                <a:path w="1406525" h="333375">
                  <a:moveTo>
                    <a:pt x="1290396" y="48691"/>
                  </a:moveTo>
                  <a:lnTo>
                    <a:pt x="1288351" y="43840"/>
                  </a:lnTo>
                  <a:lnTo>
                    <a:pt x="1284947" y="45085"/>
                  </a:lnTo>
                  <a:lnTo>
                    <a:pt x="1281544" y="46329"/>
                  </a:lnTo>
                  <a:lnTo>
                    <a:pt x="1283144" y="51346"/>
                  </a:lnTo>
                  <a:lnTo>
                    <a:pt x="1290396" y="48691"/>
                  </a:lnTo>
                  <a:close/>
                </a:path>
                <a:path w="1406525" h="333375">
                  <a:moveTo>
                    <a:pt x="1309687" y="41503"/>
                  </a:moveTo>
                  <a:lnTo>
                    <a:pt x="1307630" y="36664"/>
                  </a:lnTo>
                  <a:lnTo>
                    <a:pt x="1304239" y="37934"/>
                  </a:lnTo>
                  <a:lnTo>
                    <a:pt x="1300848" y="39217"/>
                  </a:lnTo>
                  <a:lnTo>
                    <a:pt x="1302461" y="44221"/>
                  </a:lnTo>
                  <a:lnTo>
                    <a:pt x="1309687" y="41503"/>
                  </a:lnTo>
                  <a:close/>
                </a:path>
                <a:path w="1406525" h="333375">
                  <a:moveTo>
                    <a:pt x="1328966" y="34251"/>
                  </a:moveTo>
                  <a:lnTo>
                    <a:pt x="1326896" y="29413"/>
                  </a:lnTo>
                  <a:lnTo>
                    <a:pt x="1323505" y="30683"/>
                  </a:lnTo>
                  <a:lnTo>
                    <a:pt x="1320114" y="31965"/>
                  </a:lnTo>
                  <a:lnTo>
                    <a:pt x="1321739" y="36969"/>
                  </a:lnTo>
                  <a:lnTo>
                    <a:pt x="1328966" y="34251"/>
                  </a:lnTo>
                  <a:close/>
                </a:path>
                <a:path w="1406525" h="333375">
                  <a:moveTo>
                    <a:pt x="1348232" y="26974"/>
                  </a:moveTo>
                  <a:lnTo>
                    <a:pt x="1346149" y="22148"/>
                  </a:lnTo>
                  <a:lnTo>
                    <a:pt x="1342758" y="23418"/>
                  </a:lnTo>
                  <a:lnTo>
                    <a:pt x="1339367" y="24701"/>
                  </a:lnTo>
                  <a:lnTo>
                    <a:pt x="1341018" y="29705"/>
                  </a:lnTo>
                  <a:lnTo>
                    <a:pt x="1348232" y="26974"/>
                  </a:lnTo>
                  <a:close/>
                </a:path>
                <a:path w="1406525" h="333375">
                  <a:moveTo>
                    <a:pt x="1367497" y="19672"/>
                  </a:moveTo>
                  <a:lnTo>
                    <a:pt x="1365402" y="14846"/>
                  </a:lnTo>
                  <a:lnTo>
                    <a:pt x="1362024" y="16154"/>
                  </a:lnTo>
                  <a:lnTo>
                    <a:pt x="1358633" y="17437"/>
                  </a:lnTo>
                  <a:lnTo>
                    <a:pt x="1360297" y="22440"/>
                  </a:lnTo>
                  <a:lnTo>
                    <a:pt x="1363903" y="21069"/>
                  </a:lnTo>
                  <a:lnTo>
                    <a:pt x="1367497" y="19672"/>
                  </a:lnTo>
                  <a:close/>
                </a:path>
                <a:path w="1406525" h="333375">
                  <a:moveTo>
                    <a:pt x="1386700" y="12255"/>
                  </a:moveTo>
                  <a:lnTo>
                    <a:pt x="1384592" y="7429"/>
                  </a:lnTo>
                  <a:lnTo>
                    <a:pt x="1381213" y="8737"/>
                  </a:lnTo>
                  <a:lnTo>
                    <a:pt x="1377835" y="10045"/>
                  </a:lnTo>
                  <a:lnTo>
                    <a:pt x="1379499" y="15036"/>
                  </a:lnTo>
                  <a:lnTo>
                    <a:pt x="1386700" y="12255"/>
                  </a:lnTo>
                  <a:close/>
                </a:path>
                <a:path w="1406525" h="333375">
                  <a:moveTo>
                    <a:pt x="1405915" y="4826"/>
                  </a:moveTo>
                  <a:lnTo>
                    <a:pt x="1403794" y="0"/>
                  </a:lnTo>
                  <a:lnTo>
                    <a:pt x="1400416" y="1308"/>
                  </a:lnTo>
                  <a:lnTo>
                    <a:pt x="1397038" y="2616"/>
                  </a:lnTo>
                  <a:lnTo>
                    <a:pt x="1398714" y="7607"/>
                  </a:lnTo>
                  <a:lnTo>
                    <a:pt x="1405915" y="48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524734" y="3177514"/>
              <a:ext cx="1200785" cy="387350"/>
            </a:xfrm>
            <a:custGeom>
              <a:avLst/>
              <a:gdLst/>
              <a:ahLst/>
              <a:cxnLst/>
              <a:rect l="l" t="t" r="r" b="b"/>
              <a:pathLst>
                <a:path w="1200785" h="387350">
                  <a:moveTo>
                    <a:pt x="8877" y="384365"/>
                  </a:moveTo>
                  <a:lnTo>
                    <a:pt x="6756" y="379539"/>
                  </a:lnTo>
                  <a:lnTo>
                    <a:pt x="3378" y="380847"/>
                  </a:lnTo>
                  <a:lnTo>
                    <a:pt x="0" y="382155"/>
                  </a:lnTo>
                  <a:lnTo>
                    <a:pt x="1676" y="387146"/>
                  </a:lnTo>
                  <a:lnTo>
                    <a:pt x="8877" y="384365"/>
                  </a:lnTo>
                  <a:close/>
                </a:path>
                <a:path w="1200785" h="387350">
                  <a:moveTo>
                    <a:pt x="28079" y="376923"/>
                  </a:moveTo>
                  <a:lnTo>
                    <a:pt x="25946" y="372110"/>
                  </a:lnTo>
                  <a:lnTo>
                    <a:pt x="22567" y="373418"/>
                  </a:lnTo>
                  <a:lnTo>
                    <a:pt x="19189" y="374726"/>
                  </a:lnTo>
                  <a:lnTo>
                    <a:pt x="20878" y="379717"/>
                  </a:lnTo>
                  <a:lnTo>
                    <a:pt x="28079" y="376923"/>
                  </a:lnTo>
                  <a:close/>
                </a:path>
                <a:path w="1200785" h="387350">
                  <a:moveTo>
                    <a:pt x="47244" y="369392"/>
                  </a:moveTo>
                  <a:lnTo>
                    <a:pt x="45097" y="364578"/>
                  </a:lnTo>
                  <a:lnTo>
                    <a:pt x="41732" y="365912"/>
                  </a:lnTo>
                  <a:lnTo>
                    <a:pt x="38366" y="367245"/>
                  </a:lnTo>
                  <a:lnTo>
                    <a:pt x="40068" y="372224"/>
                  </a:lnTo>
                  <a:lnTo>
                    <a:pt x="47244" y="369392"/>
                  </a:lnTo>
                  <a:close/>
                </a:path>
                <a:path w="1200785" h="387350">
                  <a:moveTo>
                    <a:pt x="66395" y="361823"/>
                  </a:moveTo>
                  <a:lnTo>
                    <a:pt x="64236" y="357009"/>
                  </a:lnTo>
                  <a:lnTo>
                    <a:pt x="60871" y="358343"/>
                  </a:lnTo>
                  <a:lnTo>
                    <a:pt x="57505" y="359676"/>
                  </a:lnTo>
                  <a:lnTo>
                    <a:pt x="59220" y="364655"/>
                  </a:lnTo>
                  <a:lnTo>
                    <a:pt x="66395" y="361823"/>
                  </a:lnTo>
                  <a:close/>
                </a:path>
                <a:path w="1200785" h="387350">
                  <a:moveTo>
                    <a:pt x="85547" y="354266"/>
                  </a:moveTo>
                  <a:lnTo>
                    <a:pt x="83388" y="349453"/>
                  </a:lnTo>
                  <a:lnTo>
                    <a:pt x="80022" y="350786"/>
                  </a:lnTo>
                  <a:lnTo>
                    <a:pt x="76657" y="352120"/>
                  </a:lnTo>
                  <a:lnTo>
                    <a:pt x="78371" y="357098"/>
                  </a:lnTo>
                  <a:lnTo>
                    <a:pt x="85547" y="354266"/>
                  </a:lnTo>
                  <a:close/>
                </a:path>
                <a:path w="1200785" h="387350">
                  <a:moveTo>
                    <a:pt x="104673" y="346646"/>
                  </a:moveTo>
                  <a:lnTo>
                    <a:pt x="102514" y="341845"/>
                  </a:lnTo>
                  <a:lnTo>
                    <a:pt x="99148" y="343192"/>
                  </a:lnTo>
                  <a:lnTo>
                    <a:pt x="95783" y="344538"/>
                  </a:lnTo>
                  <a:lnTo>
                    <a:pt x="97510" y="349516"/>
                  </a:lnTo>
                  <a:lnTo>
                    <a:pt x="104673" y="346646"/>
                  </a:lnTo>
                  <a:close/>
                </a:path>
                <a:path w="1200785" h="387350">
                  <a:moveTo>
                    <a:pt x="123799" y="338988"/>
                  </a:moveTo>
                  <a:lnTo>
                    <a:pt x="121627" y="334187"/>
                  </a:lnTo>
                  <a:lnTo>
                    <a:pt x="118262" y="335534"/>
                  </a:lnTo>
                  <a:lnTo>
                    <a:pt x="114896" y="336880"/>
                  </a:lnTo>
                  <a:lnTo>
                    <a:pt x="116636" y="341858"/>
                  </a:lnTo>
                  <a:lnTo>
                    <a:pt x="123799" y="338988"/>
                  </a:lnTo>
                  <a:close/>
                </a:path>
                <a:path w="1200785" h="387350">
                  <a:moveTo>
                    <a:pt x="142900" y="331317"/>
                  </a:moveTo>
                  <a:lnTo>
                    <a:pt x="140728" y="326529"/>
                  </a:lnTo>
                  <a:lnTo>
                    <a:pt x="137363" y="327875"/>
                  </a:lnTo>
                  <a:lnTo>
                    <a:pt x="133997" y="329222"/>
                  </a:lnTo>
                  <a:lnTo>
                    <a:pt x="135737" y="334200"/>
                  </a:lnTo>
                  <a:lnTo>
                    <a:pt x="142900" y="331317"/>
                  </a:lnTo>
                  <a:close/>
                </a:path>
                <a:path w="1200785" h="387350">
                  <a:moveTo>
                    <a:pt x="162013" y="323646"/>
                  </a:moveTo>
                  <a:lnTo>
                    <a:pt x="159816" y="318858"/>
                  </a:lnTo>
                  <a:lnTo>
                    <a:pt x="156464" y="320217"/>
                  </a:lnTo>
                  <a:lnTo>
                    <a:pt x="153111" y="321576"/>
                  </a:lnTo>
                  <a:lnTo>
                    <a:pt x="154851" y="326542"/>
                  </a:lnTo>
                  <a:lnTo>
                    <a:pt x="162013" y="323646"/>
                  </a:lnTo>
                  <a:close/>
                </a:path>
                <a:path w="1200785" h="387350">
                  <a:moveTo>
                    <a:pt x="181102" y="315912"/>
                  </a:moveTo>
                  <a:lnTo>
                    <a:pt x="178904" y="311124"/>
                  </a:lnTo>
                  <a:lnTo>
                    <a:pt x="175552" y="312483"/>
                  </a:lnTo>
                  <a:lnTo>
                    <a:pt x="172199" y="313842"/>
                  </a:lnTo>
                  <a:lnTo>
                    <a:pt x="173951" y="318808"/>
                  </a:lnTo>
                  <a:lnTo>
                    <a:pt x="181102" y="315912"/>
                  </a:lnTo>
                  <a:close/>
                </a:path>
                <a:path w="1200785" h="387350">
                  <a:moveTo>
                    <a:pt x="200190" y="308190"/>
                  </a:moveTo>
                  <a:lnTo>
                    <a:pt x="197993" y="303403"/>
                  </a:lnTo>
                  <a:lnTo>
                    <a:pt x="194640" y="304761"/>
                  </a:lnTo>
                  <a:lnTo>
                    <a:pt x="191287" y="306120"/>
                  </a:lnTo>
                  <a:lnTo>
                    <a:pt x="193040" y="311086"/>
                  </a:lnTo>
                  <a:lnTo>
                    <a:pt x="200190" y="308190"/>
                  </a:lnTo>
                  <a:close/>
                </a:path>
                <a:path w="1200785" h="387350">
                  <a:moveTo>
                    <a:pt x="219265" y="300469"/>
                  </a:moveTo>
                  <a:lnTo>
                    <a:pt x="217068" y="295681"/>
                  </a:lnTo>
                  <a:lnTo>
                    <a:pt x="213715" y="297040"/>
                  </a:lnTo>
                  <a:lnTo>
                    <a:pt x="210362" y="298399"/>
                  </a:lnTo>
                  <a:lnTo>
                    <a:pt x="212115" y="303364"/>
                  </a:lnTo>
                  <a:lnTo>
                    <a:pt x="219265" y="300469"/>
                  </a:lnTo>
                  <a:close/>
                </a:path>
                <a:path w="1200785" h="387350">
                  <a:moveTo>
                    <a:pt x="238340" y="292735"/>
                  </a:moveTo>
                  <a:lnTo>
                    <a:pt x="236143" y="287947"/>
                  </a:lnTo>
                  <a:lnTo>
                    <a:pt x="232791" y="289306"/>
                  </a:lnTo>
                  <a:lnTo>
                    <a:pt x="229438" y="290664"/>
                  </a:lnTo>
                  <a:lnTo>
                    <a:pt x="231190" y="295630"/>
                  </a:lnTo>
                  <a:lnTo>
                    <a:pt x="238340" y="292735"/>
                  </a:lnTo>
                  <a:close/>
                </a:path>
                <a:path w="1200785" h="387350">
                  <a:moveTo>
                    <a:pt x="257416" y="284975"/>
                  </a:moveTo>
                  <a:lnTo>
                    <a:pt x="255219" y="280187"/>
                  </a:lnTo>
                  <a:lnTo>
                    <a:pt x="251866" y="281546"/>
                  </a:lnTo>
                  <a:lnTo>
                    <a:pt x="248513" y="282905"/>
                  </a:lnTo>
                  <a:lnTo>
                    <a:pt x="250266" y="287870"/>
                  </a:lnTo>
                  <a:lnTo>
                    <a:pt x="257416" y="284975"/>
                  </a:lnTo>
                  <a:close/>
                </a:path>
                <a:path w="1200785" h="387350">
                  <a:moveTo>
                    <a:pt x="276491" y="277228"/>
                  </a:moveTo>
                  <a:lnTo>
                    <a:pt x="274294" y="272440"/>
                  </a:lnTo>
                  <a:lnTo>
                    <a:pt x="270941" y="273799"/>
                  </a:lnTo>
                  <a:lnTo>
                    <a:pt x="267589" y="275158"/>
                  </a:lnTo>
                  <a:lnTo>
                    <a:pt x="269341" y="280123"/>
                  </a:lnTo>
                  <a:lnTo>
                    <a:pt x="276491" y="277228"/>
                  </a:lnTo>
                  <a:close/>
                </a:path>
                <a:path w="1200785" h="387350">
                  <a:moveTo>
                    <a:pt x="295567" y="269494"/>
                  </a:moveTo>
                  <a:lnTo>
                    <a:pt x="293370" y="264706"/>
                  </a:lnTo>
                  <a:lnTo>
                    <a:pt x="290017" y="266065"/>
                  </a:lnTo>
                  <a:lnTo>
                    <a:pt x="286664" y="267423"/>
                  </a:lnTo>
                  <a:lnTo>
                    <a:pt x="288417" y="272389"/>
                  </a:lnTo>
                  <a:lnTo>
                    <a:pt x="295567" y="269494"/>
                  </a:lnTo>
                  <a:close/>
                </a:path>
                <a:path w="1200785" h="387350">
                  <a:moveTo>
                    <a:pt x="314655" y="261759"/>
                  </a:moveTo>
                  <a:lnTo>
                    <a:pt x="312458" y="256971"/>
                  </a:lnTo>
                  <a:lnTo>
                    <a:pt x="309105" y="258330"/>
                  </a:lnTo>
                  <a:lnTo>
                    <a:pt x="305752" y="259689"/>
                  </a:lnTo>
                  <a:lnTo>
                    <a:pt x="307505" y="264655"/>
                  </a:lnTo>
                  <a:lnTo>
                    <a:pt x="314655" y="261759"/>
                  </a:lnTo>
                  <a:close/>
                </a:path>
                <a:path w="1200785" h="387350">
                  <a:moveTo>
                    <a:pt x="333730" y="254025"/>
                  </a:moveTo>
                  <a:lnTo>
                    <a:pt x="331533" y="249237"/>
                  </a:lnTo>
                  <a:lnTo>
                    <a:pt x="328180" y="250596"/>
                  </a:lnTo>
                  <a:lnTo>
                    <a:pt x="324827" y="251955"/>
                  </a:lnTo>
                  <a:lnTo>
                    <a:pt x="326580" y="256921"/>
                  </a:lnTo>
                  <a:lnTo>
                    <a:pt x="333730" y="254025"/>
                  </a:lnTo>
                  <a:close/>
                </a:path>
                <a:path w="1200785" h="387350">
                  <a:moveTo>
                    <a:pt x="352831" y="246329"/>
                  </a:moveTo>
                  <a:lnTo>
                    <a:pt x="350647" y="241541"/>
                  </a:lnTo>
                  <a:lnTo>
                    <a:pt x="347281" y="242887"/>
                  </a:lnTo>
                  <a:lnTo>
                    <a:pt x="343916" y="244233"/>
                  </a:lnTo>
                  <a:lnTo>
                    <a:pt x="345668" y="249212"/>
                  </a:lnTo>
                  <a:lnTo>
                    <a:pt x="352831" y="246329"/>
                  </a:lnTo>
                  <a:close/>
                </a:path>
                <a:path w="1200785" h="387350">
                  <a:moveTo>
                    <a:pt x="371919" y="238658"/>
                  </a:moveTo>
                  <a:lnTo>
                    <a:pt x="369747" y="233870"/>
                  </a:lnTo>
                  <a:lnTo>
                    <a:pt x="366382" y="235216"/>
                  </a:lnTo>
                  <a:lnTo>
                    <a:pt x="363016" y="236562"/>
                  </a:lnTo>
                  <a:lnTo>
                    <a:pt x="364769" y="241541"/>
                  </a:lnTo>
                  <a:lnTo>
                    <a:pt x="371919" y="238658"/>
                  </a:lnTo>
                  <a:close/>
                </a:path>
                <a:path w="1200785" h="387350">
                  <a:moveTo>
                    <a:pt x="391033" y="230974"/>
                  </a:moveTo>
                  <a:lnTo>
                    <a:pt x="388861" y="226187"/>
                  </a:lnTo>
                  <a:lnTo>
                    <a:pt x="385495" y="227533"/>
                  </a:lnTo>
                  <a:lnTo>
                    <a:pt x="382130" y="228879"/>
                  </a:lnTo>
                  <a:lnTo>
                    <a:pt x="383870" y="233857"/>
                  </a:lnTo>
                  <a:lnTo>
                    <a:pt x="391033" y="230974"/>
                  </a:lnTo>
                  <a:close/>
                </a:path>
                <a:path w="1200785" h="387350">
                  <a:moveTo>
                    <a:pt x="410146" y="223354"/>
                  </a:moveTo>
                  <a:lnTo>
                    <a:pt x="407974" y="218554"/>
                  </a:lnTo>
                  <a:lnTo>
                    <a:pt x="404609" y="219887"/>
                  </a:lnTo>
                  <a:lnTo>
                    <a:pt x="401243" y="221221"/>
                  </a:lnTo>
                  <a:lnTo>
                    <a:pt x="402971" y="226199"/>
                  </a:lnTo>
                  <a:lnTo>
                    <a:pt x="410146" y="223354"/>
                  </a:lnTo>
                  <a:close/>
                </a:path>
                <a:path w="1200785" h="387350">
                  <a:moveTo>
                    <a:pt x="429285" y="215773"/>
                  </a:moveTo>
                  <a:lnTo>
                    <a:pt x="427126" y="210972"/>
                  </a:lnTo>
                  <a:lnTo>
                    <a:pt x="423760" y="212305"/>
                  </a:lnTo>
                  <a:lnTo>
                    <a:pt x="420395" y="213639"/>
                  </a:lnTo>
                  <a:lnTo>
                    <a:pt x="422109" y="218617"/>
                  </a:lnTo>
                  <a:lnTo>
                    <a:pt x="429285" y="215773"/>
                  </a:lnTo>
                  <a:close/>
                </a:path>
                <a:path w="1200785" h="387350">
                  <a:moveTo>
                    <a:pt x="448424" y="208216"/>
                  </a:moveTo>
                  <a:lnTo>
                    <a:pt x="446278" y="203403"/>
                  </a:lnTo>
                  <a:lnTo>
                    <a:pt x="442912" y="204736"/>
                  </a:lnTo>
                  <a:lnTo>
                    <a:pt x="439547" y="206070"/>
                  </a:lnTo>
                  <a:lnTo>
                    <a:pt x="441248" y="211048"/>
                  </a:lnTo>
                  <a:lnTo>
                    <a:pt x="448424" y="208216"/>
                  </a:lnTo>
                  <a:close/>
                </a:path>
                <a:path w="1200785" h="387350">
                  <a:moveTo>
                    <a:pt x="467588" y="200698"/>
                  </a:moveTo>
                  <a:lnTo>
                    <a:pt x="465455" y="195884"/>
                  </a:lnTo>
                  <a:lnTo>
                    <a:pt x="462076" y="197192"/>
                  </a:lnTo>
                  <a:lnTo>
                    <a:pt x="458698" y="198501"/>
                  </a:lnTo>
                  <a:lnTo>
                    <a:pt x="460400" y="203492"/>
                  </a:lnTo>
                  <a:lnTo>
                    <a:pt x="467588" y="200698"/>
                  </a:lnTo>
                  <a:close/>
                </a:path>
                <a:path w="1200785" h="387350">
                  <a:moveTo>
                    <a:pt x="486778" y="193268"/>
                  </a:moveTo>
                  <a:lnTo>
                    <a:pt x="484657" y="188442"/>
                  </a:lnTo>
                  <a:lnTo>
                    <a:pt x="481279" y="189750"/>
                  </a:lnTo>
                  <a:lnTo>
                    <a:pt x="477901" y="191058"/>
                  </a:lnTo>
                  <a:lnTo>
                    <a:pt x="479590" y="196049"/>
                  </a:lnTo>
                  <a:lnTo>
                    <a:pt x="486778" y="193268"/>
                  </a:lnTo>
                  <a:close/>
                </a:path>
                <a:path w="1200785" h="387350">
                  <a:moveTo>
                    <a:pt x="505968" y="185839"/>
                  </a:moveTo>
                  <a:lnTo>
                    <a:pt x="503859" y="181013"/>
                  </a:lnTo>
                  <a:lnTo>
                    <a:pt x="500481" y="182321"/>
                  </a:lnTo>
                  <a:lnTo>
                    <a:pt x="497103" y="183629"/>
                  </a:lnTo>
                  <a:lnTo>
                    <a:pt x="498779" y="188620"/>
                  </a:lnTo>
                  <a:lnTo>
                    <a:pt x="505968" y="185839"/>
                  </a:lnTo>
                  <a:close/>
                </a:path>
                <a:path w="1200785" h="387350">
                  <a:moveTo>
                    <a:pt x="525195" y="178498"/>
                  </a:moveTo>
                  <a:lnTo>
                    <a:pt x="523100" y="173672"/>
                  </a:lnTo>
                  <a:lnTo>
                    <a:pt x="519709" y="174942"/>
                  </a:lnTo>
                  <a:lnTo>
                    <a:pt x="516318" y="176225"/>
                  </a:lnTo>
                  <a:lnTo>
                    <a:pt x="517969" y="181216"/>
                  </a:lnTo>
                  <a:lnTo>
                    <a:pt x="525195" y="178498"/>
                  </a:lnTo>
                  <a:close/>
                </a:path>
                <a:path w="1200785" h="387350">
                  <a:moveTo>
                    <a:pt x="544449" y="171246"/>
                  </a:moveTo>
                  <a:lnTo>
                    <a:pt x="542378" y="166408"/>
                  </a:lnTo>
                  <a:lnTo>
                    <a:pt x="538988" y="167678"/>
                  </a:lnTo>
                  <a:lnTo>
                    <a:pt x="535597" y="168948"/>
                  </a:lnTo>
                  <a:lnTo>
                    <a:pt x="537235" y="173964"/>
                  </a:lnTo>
                  <a:lnTo>
                    <a:pt x="544449" y="171246"/>
                  </a:lnTo>
                  <a:close/>
                </a:path>
                <a:path w="1200785" h="387350">
                  <a:moveTo>
                    <a:pt x="563714" y="164007"/>
                  </a:moveTo>
                  <a:lnTo>
                    <a:pt x="561657" y="159169"/>
                  </a:lnTo>
                  <a:lnTo>
                    <a:pt x="558266" y="160439"/>
                  </a:lnTo>
                  <a:lnTo>
                    <a:pt x="554875" y="161709"/>
                  </a:lnTo>
                  <a:lnTo>
                    <a:pt x="556501" y="166725"/>
                  </a:lnTo>
                  <a:lnTo>
                    <a:pt x="563714" y="164007"/>
                  </a:lnTo>
                  <a:close/>
                </a:path>
                <a:path w="1200785" h="387350">
                  <a:moveTo>
                    <a:pt x="583018" y="156870"/>
                  </a:moveTo>
                  <a:lnTo>
                    <a:pt x="580974" y="152019"/>
                  </a:lnTo>
                  <a:lnTo>
                    <a:pt x="577570" y="153250"/>
                  </a:lnTo>
                  <a:lnTo>
                    <a:pt x="574167" y="154482"/>
                  </a:lnTo>
                  <a:lnTo>
                    <a:pt x="575767" y="159499"/>
                  </a:lnTo>
                  <a:lnTo>
                    <a:pt x="583018" y="156870"/>
                  </a:lnTo>
                  <a:close/>
                </a:path>
                <a:path w="1200785" h="387350">
                  <a:moveTo>
                    <a:pt x="602361" y="149860"/>
                  </a:moveTo>
                  <a:lnTo>
                    <a:pt x="600341" y="144995"/>
                  </a:lnTo>
                  <a:lnTo>
                    <a:pt x="596938" y="146227"/>
                  </a:lnTo>
                  <a:lnTo>
                    <a:pt x="593534" y="147459"/>
                  </a:lnTo>
                  <a:lnTo>
                    <a:pt x="595109" y="152488"/>
                  </a:lnTo>
                  <a:lnTo>
                    <a:pt x="602361" y="149860"/>
                  </a:lnTo>
                  <a:close/>
                </a:path>
                <a:path w="1200785" h="387350">
                  <a:moveTo>
                    <a:pt x="621715" y="142862"/>
                  </a:moveTo>
                  <a:lnTo>
                    <a:pt x="619721" y="137985"/>
                  </a:lnTo>
                  <a:lnTo>
                    <a:pt x="616318" y="139217"/>
                  </a:lnTo>
                  <a:lnTo>
                    <a:pt x="612914" y="140449"/>
                  </a:lnTo>
                  <a:lnTo>
                    <a:pt x="614464" y="145478"/>
                  </a:lnTo>
                  <a:lnTo>
                    <a:pt x="621715" y="142862"/>
                  </a:lnTo>
                  <a:close/>
                </a:path>
                <a:path w="1200785" h="387350">
                  <a:moveTo>
                    <a:pt x="641108" y="136004"/>
                  </a:moveTo>
                  <a:lnTo>
                    <a:pt x="639140" y="131114"/>
                  </a:lnTo>
                  <a:lnTo>
                    <a:pt x="635711" y="132295"/>
                  </a:lnTo>
                  <a:lnTo>
                    <a:pt x="632282" y="133477"/>
                  </a:lnTo>
                  <a:lnTo>
                    <a:pt x="633818" y="138518"/>
                  </a:lnTo>
                  <a:lnTo>
                    <a:pt x="641108" y="136004"/>
                  </a:lnTo>
                  <a:close/>
                </a:path>
                <a:path w="1200785" h="387350">
                  <a:moveTo>
                    <a:pt x="660539" y="129260"/>
                  </a:moveTo>
                  <a:lnTo>
                    <a:pt x="658609" y="124371"/>
                  </a:lnTo>
                  <a:lnTo>
                    <a:pt x="655180" y="125552"/>
                  </a:lnTo>
                  <a:lnTo>
                    <a:pt x="651751" y="126733"/>
                  </a:lnTo>
                  <a:lnTo>
                    <a:pt x="653262" y="131787"/>
                  </a:lnTo>
                  <a:lnTo>
                    <a:pt x="660539" y="129260"/>
                  </a:lnTo>
                  <a:close/>
                </a:path>
                <a:path w="1200785" h="387350">
                  <a:moveTo>
                    <a:pt x="679983" y="122542"/>
                  </a:moveTo>
                  <a:lnTo>
                    <a:pt x="678078" y="117640"/>
                  </a:lnTo>
                  <a:lnTo>
                    <a:pt x="674649" y="118821"/>
                  </a:lnTo>
                  <a:lnTo>
                    <a:pt x="671220" y="120002"/>
                  </a:lnTo>
                  <a:lnTo>
                    <a:pt x="672706" y="125069"/>
                  </a:lnTo>
                  <a:lnTo>
                    <a:pt x="679983" y="122542"/>
                  </a:lnTo>
                  <a:close/>
                </a:path>
                <a:path w="1200785" h="387350">
                  <a:moveTo>
                    <a:pt x="699503" y="116014"/>
                  </a:moveTo>
                  <a:lnTo>
                    <a:pt x="697611" y="111086"/>
                  </a:lnTo>
                  <a:lnTo>
                    <a:pt x="694169" y="112217"/>
                  </a:lnTo>
                  <a:lnTo>
                    <a:pt x="690727" y="113347"/>
                  </a:lnTo>
                  <a:lnTo>
                    <a:pt x="692175" y="118402"/>
                  </a:lnTo>
                  <a:lnTo>
                    <a:pt x="699503" y="116014"/>
                  </a:lnTo>
                  <a:close/>
                </a:path>
                <a:path w="1200785" h="387350">
                  <a:moveTo>
                    <a:pt x="719048" y="109626"/>
                  </a:moveTo>
                  <a:lnTo>
                    <a:pt x="717194" y="104686"/>
                  </a:lnTo>
                  <a:lnTo>
                    <a:pt x="713752" y="105816"/>
                  </a:lnTo>
                  <a:lnTo>
                    <a:pt x="710311" y="106946"/>
                  </a:lnTo>
                  <a:lnTo>
                    <a:pt x="711720" y="112014"/>
                  </a:lnTo>
                  <a:lnTo>
                    <a:pt x="719048" y="109626"/>
                  </a:lnTo>
                  <a:close/>
                </a:path>
                <a:path w="1200785" h="387350">
                  <a:moveTo>
                    <a:pt x="738606" y="103225"/>
                  </a:moveTo>
                  <a:lnTo>
                    <a:pt x="736777" y="98285"/>
                  </a:lnTo>
                  <a:lnTo>
                    <a:pt x="733336" y="99415"/>
                  </a:lnTo>
                  <a:lnTo>
                    <a:pt x="729894" y="100545"/>
                  </a:lnTo>
                  <a:lnTo>
                    <a:pt x="731278" y="105625"/>
                  </a:lnTo>
                  <a:lnTo>
                    <a:pt x="738606" y="103225"/>
                  </a:lnTo>
                  <a:close/>
                </a:path>
                <a:path w="1200785" h="387350">
                  <a:moveTo>
                    <a:pt x="758228" y="97078"/>
                  </a:moveTo>
                  <a:lnTo>
                    <a:pt x="756437" y="92125"/>
                  </a:lnTo>
                  <a:lnTo>
                    <a:pt x="752970" y="93179"/>
                  </a:lnTo>
                  <a:lnTo>
                    <a:pt x="749503" y="94234"/>
                  </a:lnTo>
                  <a:lnTo>
                    <a:pt x="750862" y="99326"/>
                  </a:lnTo>
                  <a:lnTo>
                    <a:pt x="758228" y="97078"/>
                  </a:lnTo>
                  <a:close/>
                </a:path>
                <a:path w="1200785" h="387350">
                  <a:moveTo>
                    <a:pt x="777900" y="91071"/>
                  </a:moveTo>
                  <a:lnTo>
                    <a:pt x="776147" y="86106"/>
                  </a:lnTo>
                  <a:lnTo>
                    <a:pt x="772680" y="87160"/>
                  </a:lnTo>
                  <a:lnTo>
                    <a:pt x="769213" y="88214"/>
                  </a:lnTo>
                  <a:lnTo>
                    <a:pt x="770534" y="93319"/>
                  </a:lnTo>
                  <a:lnTo>
                    <a:pt x="777900" y="91071"/>
                  </a:lnTo>
                  <a:close/>
                </a:path>
                <a:path w="1200785" h="387350">
                  <a:moveTo>
                    <a:pt x="797572" y="85064"/>
                  </a:moveTo>
                  <a:lnTo>
                    <a:pt x="795858" y="80086"/>
                  </a:lnTo>
                  <a:lnTo>
                    <a:pt x="792391" y="81140"/>
                  </a:lnTo>
                  <a:lnTo>
                    <a:pt x="788924" y="82207"/>
                  </a:lnTo>
                  <a:lnTo>
                    <a:pt x="790206" y="87312"/>
                  </a:lnTo>
                  <a:lnTo>
                    <a:pt x="797572" y="85064"/>
                  </a:lnTo>
                  <a:close/>
                </a:path>
                <a:path w="1200785" h="387350">
                  <a:moveTo>
                    <a:pt x="817333" y="79362"/>
                  </a:moveTo>
                  <a:lnTo>
                    <a:pt x="815657" y="74371"/>
                  </a:lnTo>
                  <a:lnTo>
                    <a:pt x="812165" y="75349"/>
                  </a:lnTo>
                  <a:lnTo>
                    <a:pt x="808672" y="76327"/>
                  </a:lnTo>
                  <a:lnTo>
                    <a:pt x="809917" y="81445"/>
                  </a:lnTo>
                  <a:lnTo>
                    <a:pt x="817333" y="79362"/>
                  </a:lnTo>
                  <a:close/>
                </a:path>
                <a:path w="1200785" h="387350">
                  <a:moveTo>
                    <a:pt x="837133" y="73787"/>
                  </a:moveTo>
                  <a:lnTo>
                    <a:pt x="835494" y="68783"/>
                  </a:lnTo>
                  <a:lnTo>
                    <a:pt x="832002" y="69761"/>
                  </a:lnTo>
                  <a:lnTo>
                    <a:pt x="828509" y="70751"/>
                  </a:lnTo>
                  <a:lnTo>
                    <a:pt x="829716" y="75869"/>
                  </a:lnTo>
                  <a:lnTo>
                    <a:pt x="837133" y="73787"/>
                  </a:lnTo>
                  <a:close/>
                </a:path>
                <a:path w="1200785" h="387350">
                  <a:moveTo>
                    <a:pt x="856932" y="68211"/>
                  </a:moveTo>
                  <a:lnTo>
                    <a:pt x="855332" y="63195"/>
                  </a:lnTo>
                  <a:lnTo>
                    <a:pt x="851839" y="64173"/>
                  </a:lnTo>
                  <a:lnTo>
                    <a:pt x="848347" y="65151"/>
                  </a:lnTo>
                  <a:lnTo>
                    <a:pt x="849515" y="70294"/>
                  </a:lnTo>
                  <a:lnTo>
                    <a:pt x="856932" y="68211"/>
                  </a:lnTo>
                  <a:close/>
                </a:path>
                <a:path w="1200785" h="387350">
                  <a:moveTo>
                    <a:pt x="876833" y="63030"/>
                  </a:moveTo>
                  <a:lnTo>
                    <a:pt x="875284" y="57988"/>
                  </a:lnTo>
                  <a:lnTo>
                    <a:pt x="871766" y="58889"/>
                  </a:lnTo>
                  <a:lnTo>
                    <a:pt x="868248" y="59791"/>
                  </a:lnTo>
                  <a:lnTo>
                    <a:pt x="869378" y="64935"/>
                  </a:lnTo>
                  <a:lnTo>
                    <a:pt x="876833" y="63030"/>
                  </a:lnTo>
                  <a:close/>
                </a:path>
                <a:path w="1200785" h="387350">
                  <a:moveTo>
                    <a:pt x="896759" y="57924"/>
                  </a:moveTo>
                  <a:lnTo>
                    <a:pt x="895248" y="52870"/>
                  </a:lnTo>
                  <a:lnTo>
                    <a:pt x="891730" y="53771"/>
                  </a:lnTo>
                  <a:lnTo>
                    <a:pt x="888212" y="54673"/>
                  </a:lnTo>
                  <a:lnTo>
                    <a:pt x="889292" y="59829"/>
                  </a:lnTo>
                  <a:lnTo>
                    <a:pt x="896759" y="57924"/>
                  </a:lnTo>
                  <a:close/>
                </a:path>
                <a:path w="1200785" h="387350">
                  <a:moveTo>
                    <a:pt x="916673" y="52819"/>
                  </a:moveTo>
                  <a:lnTo>
                    <a:pt x="915212" y="47764"/>
                  </a:lnTo>
                  <a:lnTo>
                    <a:pt x="911694" y="48666"/>
                  </a:lnTo>
                  <a:lnTo>
                    <a:pt x="908177" y="49568"/>
                  </a:lnTo>
                  <a:lnTo>
                    <a:pt x="909218" y="54737"/>
                  </a:lnTo>
                  <a:lnTo>
                    <a:pt x="916673" y="52819"/>
                  </a:lnTo>
                  <a:close/>
                </a:path>
                <a:path w="1200785" h="387350">
                  <a:moveTo>
                    <a:pt x="936713" y="48221"/>
                  </a:moveTo>
                  <a:lnTo>
                    <a:pt x="935291" y="43141"/>
                  </a:lnTo>
                  <a:lnTo>
                    <a:pt x="931760" y="43954"/>
                  </a:lnTo>
                  <a:lnTo>
                    <a:pt x="928230" y="44754"/>
                  </a:lnTo>
                  <a:lnTo>
                    <a:pt x="929208" y="49936"/>
                  </a:lnTo>
                  <a:lnTo>
                    <a:pt x="936713" y="48221"/>
                  </a:lnTo>
                  <a:close/>
                </a:path>
                <a:path w="1200785" h="387350">
                  <a:moveTo>
                    <a:pt x="956779" y="43649"/>
                  </a:moveTo>
                  <a:lnTo>
                    <a:pt x="955408" y="38569"/>
                  </a:lnTo>
                  <a:lnTo>
                    <a:pt x="951865" y="39370"/>
                  </a:lnTo>
                  <a:lnTo>
                    <a:pt x="948321" y="40182"/>
                  </a:lnTo>
                  <a:lnTo>
                    <a:pt x="949261" y="45364"/>
                  </a:lnTo>
                  <a:lnTo>
                    <a:pt x="956779" y="43649"/>
                  </a:lnTo>
                  <a:close/>
                </a:path>
                <a:path w="1200785" h="387350">
                  <a:moveTo>
                    <a:pt x="976820" y="39090"/>
                  </a:moveTo>
                  <a:lnTo>
                    <a:pt x="975487" y="33985"/>
                  </a:lnTo>
                  <a:lnTo>
                    <a:pt x="971956" y="34798"/>
                  </a:lnTo>
                  <a:lnTo>
                    <a:pt x="968413" y="35598"/>
                  </a:lnTo>
                  <a:lnTo>
                    <a:pt x="969302" y="40805"/>
                  </a:lnTo>
                  <a:lnTo>
                    <a:pt x="976820" y="39090"/>
                  </a:lnTo>
                  <a:close/>
                </a:path>
                <a:path w="1200785" h="387350">
                  <a:moveTo>
                    <a:pt x="996988" y="35115"/>
                  </a:moveTo>
                  <a:lnTo>
                    <a:pt x="995718" y="30010"/>
                  </a:lnTo>
                  <a:lnTo>
                    <a:pt x="992162" y="30708"/>
                  </a:lnTo>
                  <a:lnTo>
                    <a:pt x="988606" y="31419"/>
                  </a:lnTo>
                  <a:lnTo>
                    <a:pt x="989431" y="36614"/>
                  </a:lnTo>
                  <a:lnTo>
                    <a:pt x="996988" y="35115"/>
                  </a:lnTo>
                  <a:close/>
                </a:path>
                <a:path w="1200785" h="387350">
                  <a:moveTo>
                    <a:pt x="1017155" y="31115"/>
                  </a:moveTo>
                  <a:lnTo>
                    <a:pt x="1015936" y="25996"/>
                  </a:lnTo>
                  <a:lnTo>
                    <a:pt x="1012380" y="26695"/>
                  </a:lnTo>
                  <a:lnTo>
                    <a:pt x="1008824" y="27393"/>
                  </a:lnTo>
                  <a:lnTo>
                    <a:pt x="1009599" y="32613"/>
                  </a:lnTo>
                  <a:lnTo>
                    <a:pt x="1017155" y="31115"/>
                  </a:lnTo>
                  <a:close/>
                </a:path>
                <a:path w="1200785" h="387350">
                  <a:moveTo>
                    <a:pt x="1037348" y="27203"/>
                  </a:moveTo>
                  <a:lnTo>
                    <a:pt x="1036180" y="22059"/>
                  </a:lnTo>
                  <a:lnTo>
                    <a:pt x="1032611" y="22694"/>
                  </a:lnTo>
                  <a:lnTo>
                    <a:pt x="1029055" y="23406"/>
                  </a:lnTo>
                  <a:lnTo>
                    <a:pt x="1029779" y="28625"/>
                  </a:lnTo>
                  <a:lnTo>
                    <a:pt x="1033564" y="27876"/>
                  </a:lnTo>
                  <a:lnTo>
                    <a:pt x="1037348" y="27203"/>
                  </a:lnTo>
                  <a:close/>
                </a:path>
                <a:path w="1200785" h="387350">
                  <a:moveTo>
                    <a:pt x="1057617" y="23837"/>
                  </a:moveTo>
                  <a:lnTo>
                    <a:pt x="1056513" y="18681"/>
                  </a:lnTo>
                  <a:lnTo>
                    <a:pt x="1052931" y="19278"/>
                  </a:lnTo>
                  <a:lnTo>
                    <a:pt x="1049350" y="19875"/>
                  </a:lnTo>
                  <a:lnTo>
                    <a:pt x="1050023" y="25095"/>
                  </a:lnTo>
                  <a:lnTo>
                    <a:pt x="1057617" y="23837"/>
                  </a:lnTo>
                  <a:close/>
                </a:path>
                <a:path w="1200785" h="387350">
                  <a:moveTo>
                    <a:pt x="1077912" y="20447"/>
                  </a:moveTo>
                  <a:lnTo>
                    <a:pt x="1076858" y="15290"/>
                  </a:lnTo>
                  <a:lnTo>
                    <a:pt x="1073277" y="15887"/>
                  </a:lnTo>
                  <a:lnTo>
                    <a:pt x="1069695" y="16484"/>
                  </a:lnTo>
                  <a:lnTo>
                    <a:pt x="1070317" y="21717"/>
                  </a:lnTo>
                  <a:lnTo>
                    <a:pt x="1077912" y="20447"/>
                  </a:lnTo>
                  <a:close/>
                </a:path>
                <a:path w="1200785" h="387350">
                  <a:moveTo>
                    <a:pt x="1098207" y="17233"/>
                  </a:moveTo>
                  <a:lnTo>
                    <a:pt x="1097203" y="12052"/>
                  </a:lnTo>
                  <a:lnTo>
                    <a:pt x="1093609" y="12534"/>
                  </a:lnTo>
                  <a:lnTo>
                    <a:pt x="1090028" y="13068"/>
                  </a:lnTo>
                  <a:lnTo>
                    <a:pt x="1090587" y="18313"/>
                  </a:lnTo>
                  <a:lnTo>
                    <a:pt x="1094384" y="17741"/>
                  </a:lnTo>
                  <a:lnTo>
                    <a:pt x="1098207" y="17233"/>
                  </a:lnTo>
                  <a:close/>
                </a:path>
                <a:path w="1200785" h="387350">
                  <a:moveTo>
                    <a:pt x="1118577" y="14503"/>
                  </a:moveTo>
                  <a:lnTo>
                    <a:pt x="1117638" y="9321"/>
                  </a:lnTo>
                  <a:lnTo>
                    <a:pt x="1114044" y="9804"/>
                  </a:lnTo>
                  <a:lnTo>
                    <a:pt x="1110449" y="10287"/>
                  </a:lnTo>
                  <a:lnTo>
                    <a:pt x="1110945" y="15532"/>
                  </a:lnTo>
                  <a:lnTo>
                    <a:pt x="1118577" y="14503"/>
                  </a:lnTo>
                  <a:close/>
                </a:path>
                <a:path w="1200785" h="387350">
                  <a:moveTo>
                    <a:pt x="1138974" y="11785"/>
                  </a:moveTo>
                  <a:lnTo>
                    <a:pt x="1138085" y="6591"/>
                  </a:lnTo>
                  <a:lnTo>
                    <a:pt x="1134491" y="7073"/>
                  </a:lnTo>
                  <a:lnTo>
                    <a:pt x="1130896" y="7556"/>
                  </a:lnTo>
                  <a:lnTo>
                    <a:pt x="1131341" y="12801"/>
                  </a:lnTo>
                  <a:lnTo>
                    <a:pt x="1138974" y="11785"/>
                  </a:lnTo>
                  <a:close/>
                </a:path>
                <a:path w="1200785" h="387350">
                  <a:moveTo>
                    <a:pt x="1159370" y="9283"/>
                  </a:moveTo>
                  <a:lnTo>
                    <a:pt x="1158544" y="4076"/>
                  </a:lnTo>
                  <a:lnTo>
                    <a:pt x="1154938" y="4432"/>
                  </a:lnTo>
                  <a:lnTo>
                    <a:pt x="1151331" y="4787"/>
                  </a:lnTo>
                  <a:lnTo>
                    <a:pt x="1151712" y="10045"/>
                  </a:lnTo>
                  <a:lnTo>
                    <a:pt x="1159370" y="9283"/>
                  </a:lnTo>
                  <a:close/>
                </a:path>
                <a:path w="1200785" h="387350">
                  <a:moveTo>
                    <a:pt x="1179817" y="7251"/>
                  </a:moveTo>
                  <a:lnTo>
                    <a:pt x="1179055" y="2044"/>
                  </a:lnTo>
                  <a:lnTo>
                    <a:pt x="1175448" y="2400"/>
                  </a:lnTo>
                  <a:lnTo>
                    <a:pt x="1171841" y="2755"/>
                  </a:lnTo>
                  <a:lnTo>
                    <a:pt x="1172159" y="8013"/>
                  </a:lnTo>
                  <a:lnTo>
                    <a:pt x="1179817" y="7251"/>
                  </a:lnTo>
                  <a:close/>
                </a:path>
                <a:path w="1200785" h="387350">
                  <a:moveTo>
                    <a:pt x="1200277" y="5219"/>
                  </a:moveTo>
                  <a:lnTo>
                    <a:pt x="1199578" y="0"/>
                  </a:lnTo>
                  <a:lnTo>
                    <a:pt x="1195971" y="355"/>
                  </a:lnTo>
                  <a:lnTo>
                    <a:pt x="1192364" y="711"/>
                  </a:lnTo>
                  <a:lnTo>
                    <a:pt x="1192618" y="5981"/>
                  </a:lnTo>
                  <a:lnTo>
                    <a:pt x="1200277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737618" y="3175992"/>
              <a:ext cx="254635" cy="0"/>
            </a:xfrm>
            <a:custGeom>
              <a:avLst/>
              <a:gdLst/>
              <a:ahLst/>
              <a:cxnLst/>
              <a:rect l="l" t="t" r="r" b="b"/>
              <a:pathLst>
                <a:path w="254635" h="0">
                  <a:moveTo>
                    <a:pt x="0" y="0"/>
                  </a:moveTo>
                  <a:lnTo>
                    <a:pt x="254460" y="0"/>
                  </a:lnTo>
                </a:path>
              </a:pathLst>
            </a:custGeom>
            <a:ln w="1090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004754" y="3175469"/>
              <a:ext cx="1339850" cy="522605"/>
            </a:xfrm>
            <a:custGeom>
              <a:avLst/>
              <a:gdLst/>
              <a:ahLst/>
              <a:cxnLst/>
              <a:rect l="l" t="t" r="r" b="b"/>
              <a:pathLst>
                <a:path w="1339850" h="522604">
                  <a:moveTo>
                    <a:pt x="7861" y="609"/>
                  </a:moveTo>
                  <a:lnTo>
                    <a:pt x="4241" y="304"/>
                  </a:lnTo>
                  <a:lnTo>
                    <a:pt x="622" y="0"/>
                  </a:lnTo>
                  <a:lnTo>
                    <a:pt x="0" y="5232"/>
                  </a:lnTo>
                  <a:lnTo>
                    <a:pt x="7683" y="5867"/>
                  </a:lnTo>
                  <a:lnTo>
                    <a:pt x="7861" y="609"/>
                  </a:lnTo>
                  <a:close/>
                </a:path>
                <a:path w="1339850" h="522604">
                  <a:moveTo>
                    <a:pt x="28409" y="2324"/>
                  </a:moveTo>
                  <a:lnTo>
                    <a:pt x="24790" y="2019"/>
                  </a:lnTo>
                  <a:lnTo>
                    <a:pt x="21170" y="1714"/>
                  </a:lnTo>
                  <a:lnTo>
                    <a:pt x="20497" y="6946"/>
                  </a:lnTo>
                  <a:lnTo>
                    <a:pt x="28168" y="7581"/>
                  </a:lnTo>
                  <a:lnTo>
                    <a:pt x="28409" y="2324"/>
                  </a:lnTo>
                  <a:close/>
                </a:path>
                <a:path w="1339850" h="522604">
                  <a:moveTo>
                    <a:pt x="48958" y="4038"/>
                  </a:moveTo>
                  <a:lnTo>
                    <a:pt x="45339" y="3733"/>
                  </a:lnTo>
                  <a:lnTo>
                    <a:pt x="41719" y="3429"/>
                  </a:lnTo>
                  <a:lnTo>
                    <a:pt x="40982" y="8648"/>
                  </a:lnTo>
                  <a:lnTo>
                    <a:pt x="48653" y="9283"/>
                  </a:lnTo>
                  <a:lnTo>
                    <a:pt x="48958" y="4038"/>
                  </a:lnTo>
                  <a:close/>
                </a:path>
                <a:path w="1339850" h="522604">
                  <a:moveTo>
                    <a:pt x="69430" y="6502"/>
                  </a:moveTo>
                  <a:lnTo>
                    <a:pt x="65824" y="6070"/>
                  </a:lnTo>
                  <a:lnTo>
                    <a:pt x="62217" y="5638"/>
                  </a:lnTo>
                  <a:lnTo>
                    <a:pt x="61417" y="10833"/>
                  </a:lnTo>
                  <a:lnTo>
                    <a:pt x="69062" y="11760"/>
                  </a:lnTo>
                  <a:lnTo>
                    <a:pt x="69430" y="6502"/>
                  </a:lnTo>
                  <a:close/>
                </a:path>
                <a:path w="1339850" h="522604">
                  <a:moveTo>
                    <a:pt x="89903" y="8978"/>
                  </a:moveTo>
                  <a:lnTo>
                    <a:pt x="86296" y="8547"/>
                  </a:lnTo>
                  <a:lnTo>
                    <a:pt x="82689" y="8115"/>
                  </a:lnTo>
                  <a:lnTo>
                    <a:pt x="81826" y="13309"/>
                  </a:lnTo>
                  <a:lnTo>
                    <a:pt x="89471" y="14236"/>
                  </a:lnTo>
                  <a:lnTo>
                    <a:pt x="89903" y="8978"/>
                  </a:lnTo>
                  <a:close/>
                </a:path>
                <a:path w="1339850" h="522604">
                  <a:moveTo>
                    <a:pt x="110375" y="11442"/>
                  </a:moveTo>
                  <a:lnTo>
                    <a:pt x="106768" y="11010"/>
                  </a:lnTo>
                  <a:lnTo>
                    <a:pt x="103162" y="10579"/>
                  </a:lnTo>
                  <a:lnTo>
                    <a:pt x="102247" y="15760"/>
                  </a:lnTo>
                  <a:lnTo>
                    <a:pt x="109893" y="16687"/>
                  </a:lnTo>
                  <a:lnTo>
                    <a:pt x="110375" y="11442"/>
                  </a:lnTo>
                  <a:close/>
                </a:path>
                <a:path w="1339850" h="522604">
                  <a:moveTo>
                    <a:pt x="130759" y="14478"/>
                  </a:moveTo>
                  <a:lnTo>
                    <a:pt x="127177" y="13906"/>
                  </a:lnTo>
                  <a:lnTo>
                    <a:pt x="123596" y="13335"/>
                  </a:lnTo>
                  <a:lnTo>
                    <a:pt x="122618" y="18516"/>
                  </a:lnTo>
                  <a:lnTo>
                    <a:pt x="130225" y="19710"/>
                  </a:lnTo>
                  <a:lnTo>
                    <a:pt x="130759" y="14478"/>
                  </a:lnTo>
                  <a:close/>
                </a:path>
                <a:path w="1339850" h="522604">
                  <a:moveTo>
                    <a:pt x="151117" y="17703"/>
                  </a:moveTo>
                  <a:lnTo>
                    <a:pt x="147535" y="17132"/>
                  </a:lnTo>
                  <a:lnTo>
                    <a:pt x="143954" y="16560"/>
                  </a:lnTo>
                  <a:lnTo>
                    <a:pt x="142913" y="21729"/>
                  </a:lnTo>
                  <a:lnTo>
                    <a:pt x="150520" y="22936"/>
                  </a:lnTo>
                  <a:lnTo>
                    <a:pt x="151117" y="17703"/>
                  </a:lnTo>
                  <a:close/>
                </a:path>
                <a:path w="1339850" h="522604">
                  <a:moveTo>
                    <a:pt x="171488" y="20916"/>
                  </a:moveTo>
                  <a:lnTo>
                    <a:pt x="167906" y="20345"/>
                  </a:lnTo>
                  <a:lnTo>
                    <a:pt x="164325" y="19773"/>
                  </a:lnTo>
                  <a:lnTo>
                    <a:pt x="163233" y="24930"/>
                  </a:lnTo>
                  <a:lnTo>
                    <a:pt x="170840" y="26136"/>
                  </a:lnTo>
                  <a:lnTo>
                    <a:pt x="171488" y="20916"/>
                  </a:lnTo>
                  <a:close/>
                </a:path>
                <a:path w="1339850" h="522604">
                  <a:moveTo>
                    <a:pt x="191795" y="24434"/>
                  </a:moveTo>
                  <a:lnTo>
                    <a:pt x="188239" y="23736"/>
                  </a:lnTo>
                  <a:lnTo>
                    <a:pt x="184683" y="23037"/>
                  </a:lnTo>
                  <a:lnTo>
                    <a:pt x="183527" y="28181"/>
                  </a:lnTo>
                  <a:lnTo>
                    <a:pt x="191096" y="29654"/>
                  </a:lnTo>
                  <a:lnTo>
                    <a:pt x="191795" y="24434"/>
                  </a:lnTo>
                  <a:close/>
                </a:path>
                <a:path w="1339850" h="522604">
                  <a:moveTo>
                    <a:pt x="212026" y="28371"/>
                  </a:moveTo>
                  <a:lnTo>
                    <a:pt x="208470" y="27673"/>
                  </a:lnTo>
                  <a:lnTo>
                    <a:pt x="204914" y="26974"/>
                  </a:lnTo>
                  <a:lnTo>
                    <a:pt x="203708" y="32105"/>
                  </a:lnTo>
                  <a:lnTo>
                    <a:pt x="211264" y="33578"/>
                  </a:lnTo>
                  <a:lnTo>
                    <a:pt x="212026" y="28371"/>
                  </a:lnTo>
                  <a:close/>
                </a:path>
                <a:path w="1339850" h="522604">
                  <a:moveTo>
                    <a:pt x="232257" y="32321"/>
                  </a:moveTo>
                  <a:lnTo>
                    <a:pt x="228701" y="31623"/>
                  </a:lnTo>
                  <a:lnTo>
                    <a:pt x="225145" y="30924"/>
                  </a:lnTo>
                  <a:lnTo>
                    <a:pt x="223888" y="36042"/>
                  </a:lnTo>
                  <a:lnTo>
                    <a:pt x="231444" y="37515"/>
                  </a:lnTo>
                  <a:lnTo>
                    <a:pt x="232257" y="32321"/>
                  </a:lnTo>
                  <a:close/>
                </a:path>
                <a:path w="1339850" h="522604">
                  <a:moveTo>
                    <a:pt x="252488" y="36271"/>
                  </a:moveTo>
                  <a:lnTo>
                    <a:pt x="248932" y="35572"/>
                  </a:lnTo>
                  <a:lnTo>
                    <a:pt x="245376" y="34874"/>
                  </a:lnTo>
                  <a:lnTo>
                    <a:pt x="244068" y="39979"/>
                  </a:lnTo>
                  <a:lnTo>
                    <a:pt x="251625" y="41452"/>
                  </a:lnTo>
                  <a:lnTo>
                    <a:pt x="252488" y="36271"/>
                  </a:lnTo>
                  <a:close/>
                </a:path>
                <a:path w="1339850" h="522604">
                  <a:moveTo>
                    <a:pt x="272580" y="40894"/>
                  </a:moveTo>
                  <a:lnTo>
                    <a:pt x="269049" y="40081"/>
                  </a:lnTo>
                  <a:lnTo>
                    <a:pt x="265518" y="39255"/>
                  </a:lnTo>
                  <a:lnTo>
                    <a:pt x="264160" y="44348"/>
                  </a:lnTo>
                  <a:lnTo>
                    <a:pt x="271665" y="46088"/>
                  </a:lnTo>
                  <a:lnTo>
                    <a:pt x="272580" y="40894"/>
                  </a:lnTo>
                  <a:close/>
                </a:path>
                <a:path w="1339850" h="522604">
                  <a:moveTo>
                    <a:pt x="292658" y="45554"/>
                  </a:moveTo>
                  <a:lnTo>
                    <a:pt x="289128" y="44729"/>
                  </a:lnTo>
                  <a:lnTo>
                    <a:pt x="285597" y="43916"/>
                  </a:lnTo>
                  <a:lnTo>
                    <a:pt x="284187" y="48983"/>
                  </a:lnTo>
                  <a:lnTo>
                    <a:pt x="291693" y="50723"/>
                  </a:lnTo>
                  <a:lnTo>
                    <a:pt x="292658" y="45554"/>
                  </a:lnTo>
                  <a:close/>
                </a:path>
                <a:path w="1339850" h="522604">
                  <a:moveTo>
                    <a:pt x="312737" y="50203"/>
                  </a:moveTo>
                  <a:lnTo>
                    <a:pt x="309206" y="49390"/>
                  </a:lnTo>
                  <a:lnTo>
                    <a:pt x="305676" y="48564"/>
                  </a:lnTo>
                  <a:lnTo>
                    <a:pt x="304215" y="53632"/>
                  </a:lnTo>
                  <a:lnTo>
                    <a:pt x="311721" y="55372"/>
                  </a:lnTo>
                  <a:lnTo>
                    <a:pt x="312737" y="50203"/>
                  </a:lnTo>
                  <a:close/>
                </a:path>
                <a:path w="1339850" h="522604">
                  <a:moveTo>
                    <a:pt x="332765" y="55143"/>
                  </a:moveTo>
                  <a:lnTo>
                    <a:pt x="329260" y="54203"/>
                  </a:lnTo>
                  <a:lnTo>
                    <a:pt x="325755" y="53263"/>
                  </a:lnTo>
                  <a:lnTo>
                    <a:pt x="324256" y="58305"/>
                  </a:lnTo>
                  <a:lnTo>
                    <a:pt x="331698" y="60299"/>
                  </a:lnTo>
                  <a:lnTo>
                    <a:pt x="332765" y="55143"/>
                  </a:lnTo>
                  <a:close/>
                </a:path>
                <a:path w="1339850" h="522604">
                  <a:moveTo>
                    <a:pt x="352666" y="60477"/>
                  </a:moveTo>
                  <a:lnTo>
                    <a:pt x="349161" y="59537"/>
                  </a:lnTo>
                  <a:lnTo>
                    <a:pt x="345655" y="58597"/>
                  </a:lnTo>
                  <a:lnTo>
                    <a:pt x="344106" y="63627"/>
                  </a:lnTo>
                  <a:lnTo>
                    <a:pt x="351548" y="65620"/>
                  </a:lnTo>
                  <a:lnTo>
                    <a:pt x="352666" y="60477"/>
                  </a:lnTo>
                  <a:close/>
                </a:path>
                <a:path w="1339850" h="522604">
                  <a:moveTo>
                    <a:pt x="372579" y="65811"/>
                  </a:moveTo>
                  <a:lnTo>
                    <a:pt x="369074" y="64871"/>
                  </a:lnTo>
                  <a:lnTo>
                    <a:pt x="365569" y="63931"/>
                  </a:lnTo>
                  <a:lnTo>
                    <a:pt x="363969" y="68948"/>
                  </a:lnTo>
                  <a:lnTo>
                    <a:pt x="371411" y="70942"/>
                  </a:lnTo>
                  <a:lnTo>
                    <a:pt x="372579" y="65811"/>
                  </a:lnTo>
                  <a:close/>
                </a:path>
                <a:path w="1339850" h="522604">
                  <a:moveTo>
                    <a:pt x="392493" y="71145"/>
                  </a:moveTo>
                  <a:lnTo>
                    <a:pt x="388988" y="70205"/>
                  </a:lnTo>
                  <a:lnTo>
                    <a:pt x="385483" y="69265"/>
                  </a:lnTo>
                  <a:lnTo>
                    <a:pt x="383844" y="74269"/>
                  </a:lnTo>
                  <a:lnTo>
                    <a:pt x="391287" y="76263"/>
                  </a:lnTo>
                  <a:lnTo>
                    <a:pt x="392493" y="71145"/>
                  </a:lnTo>
                  <a:close/>
                </a:path>
                <a:path w="1339850" h="522604">
                  <a:moveTo>
                    <a:pt x="412254" y="76962"/>
                  </a:moveTo>
                  <a:lnTo>
                    <a:pt x="408787" y="75907"/>
                  </a:lnTo>
                  <a:lnTo>
                    <a:pt x="405320" y="74853"/>
                  </a:lnTo>
                  <a:lnTo>
                    <a:pt x="403631" y="79844"/>
                  </a:lnTo>
                  <a:lnTo>
                    <a:pt x="410997" y="82080"/>
                  </a:lnTo>
                  <a:lnTo>
                    <a:pt x="412254" y="76962"/>
                  </a:lnTo>
                  <a:close/>
                </a:path>
                <a:path w="1339850" h="522604">
                  <a:moveTo>
                    <a:pt x="431977" y="82956"/>
                  </a:moveTo>
                  <a:lnTo>
                    <a:pt x="428510" y="81902"/>
                  </a:lnTo>
                  <a:lnTo>
                    <a:pt x="425043" y="80848"/>
                  </a:lnTo>
                  <a:lnTo>
                    <a:pt x="423316" y="85826"/>
                  </a:lnTo>
                  <a:lnTo>
                    <a:pt x="430682" y="88061"/>
                  </a:lnTo>
                  <a:lnTo>
                    <a:pt x="431977" y="82956"/>
                  </a:lnTo>
                  <a:close/>
                </a:path>
                <a:path w="1339850" h="522604">
                  <a:moveTo>
                    <a:pt x="451700" y="88938"/>
                  </a:moveTo>
                  <a:lnTo>
                    <a:pt x="448233" y="87884"/>
                  </a:lnTo>
                  <a:lnTo>
                    <a:pt x="444766" y="86829"/>
                  </a:lnTo>
                  <a:lnTo>
                    <a:pt x="442988" y="91795"/>
                  </a:lnTo>
                  <a:lnTo>
                    <a:pt x="450367" y="94030"/>
                  </a:lnTo>
                  <a:lnTo>
                    <a:pt x="451700" y="88938"/>
                  </a:lnTo>
                  <a:close/>
                </a:path>
                <a:path w="1339850" h="522604">
                  <a:moveTo>
                    <a:pt x="471411" y="94932"/>
                  </a:moveTo>
                  <a:lnTo>
                    <a:pt x="467944" y="93878"/>
                  </a:lnTo>
                  <a:lnTo>
                    <a:pt x="464477" y="92824"/>
                  </a:lnTo>
                  <a:lnTo>
                    <a:pt x="462661" y="97777"/>
                  </a:lnTo>
                  <a:lnTo>
                    <a:pt x="470027" y="100012"/>
                  </a:lnTo>
                  <a:lnTo>
                    <a:pt x="471411" y="94932"/>
                  </a:lnTo>
                  <a:close/>
                </a:path>
                <a:path w="1339850" h="522604">
                  <a:moveTo>
                    <a:pt x="490943" y="101511"/>
                  </a:moveTo>
                  <a:lnTo>
                    <a:pt x="487514" y="100342"/>
                  </a:lnTo>
                  <a:lnTo>
                    <a:pt x="484073" y="99174"/>
                  </a:lnTo>
                  <a:lnTo>
                    <a:pt x="482231" y="104114"/>
                  </a:lnTo>
                  <a:lnTo>
                    <a:pt x="489521" y="106578"/>
                  </a:lnTo>
                  <a:lnTo>
                    <a:pt x="490943" y="101511"/>
                  </a:lnTo>
                  <a:close/>
                </a:path>
                <a:path w="1339850" h="522604">
                  <a:moveTo>
                    <a:pt x="510463" y="108115"/>
                  </a:moveTo>
                  <a:lnTo>
                    <a:pt x="507034" y="106946"/>
                  </a:lnTo>
                  <a:lnTo>
                    <a:pt x="503605" y="105778"/>
                  </a:lnTo>
                  <a:lnTo>
                    <a:pt x="501713" y="110693"/>
                  </a:lnTo>
                  <a:lnTo>
                    <a:pt x="509003" y="113169"/>
                  </a:lnTo>
                  <a:lnTo>
                    <a:pt x="510463" y="108115"/>
                  </a:lnTo>
                  <a:close/>
                </a:path>
                <a:path w="1339850" h="522604">
                  <a:moveTo>
                    <a:pt x="529983" y="114719"/>
                  </a:moveTo>
                  <a:lnTo>
                    <a:pt x="526554" y="113550"/>
                  </a:lnTo>
                  <a:lnTo>
                    <a:pt x="523125" y="112382"/>
                  </a:lnTo>
                  <a:lnTo>
                    <a:pt x="521182" y="117284"/>
                  </a:lnTo>
                  <a:lnTo>
                    <a:pt x="528485" y="119761"/>
                  </a:lnTo>
                  <a:lnTo>
                    <a:pt x="529983" y="114719"/>
                  </a:lnTo>
                  <a:close/>
                </a:path>
                <a:path w="1339850" h="522604">
                  <a:moveTo>
                    <a:pt x="549503" y="121323"/>
                  </a:moveTo>
                  <a:lnTo>
                    <a:pt x="546074" y="120167"/>
                  </a:lnTo>
                  <a:lnTo>
                    <a:pt x="542645" y="118999"/>
                  </a:lnTo>
                  <a:lnTo>
                    <a:pt x="540664" y="123888"/>
                  </a:lnTo>
                  <a:lnTo>
                    <a:pt x="547966" y="126365"/>
                  </a:lnTo>
                  <a:lnTo>
                    <a:pt x="549503" y="121323"/>
                  </a:lnTo>
                  <a:close/>
                </a:path>
                <a:path w="1339850" h="522604">
                  <a:moveTo>
                    <a:pt x="568833" y="128536"/>
                  </a:moveTo>
                  <a:lnTo>
                    <a:pt x="565429" y="127266"/>
                  </a:lnTo>
                  <a:lnTo>
                    <a:pt x="562025" y="125996"/>
                  </a:lnTo>
                  <a:lnTo>
                    <a:pt x="560019" y="130873"/>
                  </a:lnTo>
                  <a:lnTo>
                    <a:pt x="567245" y="133553"/>
                  </a:lnTo>
                  <a:lnTo>
                    <a:pt x="568833" y="128536"/>
                  </a:lnTo>
                  <a:close/>
                </a:path>
                <a:path w="1339850" h="522604">
                  <a:moveTo>
                    <a:pt x="588137" y="135724"/>
                  </a:moveTo>
                  <a:lnTo>
                    <a:pt x="584733" y="134454"/>
                  </a:lnTo>
                  <a:lnTo>
                    <a:pt x="581329" y="133184"/>
                  </a:lnTo>
                  <a:lnTo>
                    <a:pt x="579297" y="138049"/>
                  </a:lnTo>
                  <a:lnTo>
                    <a:pt x="586511" y="140741"/>
                  </a:lnTo>
                  <a:lnTo>
                    <a:pt x="588137" y="135724"/>
                  </a:lnTo>
                  <a:close/>
                </a:path>
                <a:path w="1339850" h="522604">
                  <a:moveTo>
                    <a:pt x="607453" y="142913"/>
                  </a:moveTo>
                  <a:lnTo>
                    <a:pt x="604050" y="141643"/>
                  </a:lnTo>
                  <a:lnTo>
                    <a:pt x="600646" y="140373"/>
                  </a:lnTo>
                  <a:lnTo>
                    <a:pt x="598576" y="145224"/>
                  </a:lnTo>
                  <a:lnTo>
                    <a:pt x="605790" y="147904"/>
                  </a:lnTo>
                  <a:lnTo>
                    <a:pt x="607453" y="142913"/>
                  </a:lnTo>
                  <a:close/>
                </a:path>
                <a:path w="1339850" h="522604">
                  <a:moveTo>
                    <a:pt x="626757" y="150114"/>
                  </a:moveTo>
                  <a:lnTo>
                    <a:pt x="623354" y="148844"/>
                  </a:lnTo>
                  <a:lnTo>
                    <a:pt x="619950" y="147574"/>
                  </a:lnTo>
                  <a:lnTo>
                    <a:pt x="617842" y="152400"/>
                  </a:lnTo>
                  <a:lnTo>
                    <a:pt x="625068" y="155092"/>
                  </a:lnTo>
                  <a:lnTo>
                    <a:pt x="626757" y="150114"/>
                  </a:lnTo>
                  <a:close/>
                </a:path>
                <a:path w="1339850" h="522604">
                  <a:moveTo>
                    <a:pt x="645858" y="157822"/>
                  </a:moveTo>
                  <a:lnTo>
                    <a:pt x="642505" y="156464"/>
                  </a:lnTo>
                  <a:lnTo>
                    <a:pt x="639140" y="155105"/>
                  </a:lnTo>
                  <a:lnTo>
                    <a:pt x="637006" y="159905"/>
                  </a:lnTo>
                  <a:lnTo>
                    <a:pt x="644144" y="162801"/>
                  </a:lnTo>
                  <a:lnTo>
                    <a:pt x="645858" y="157822"/>
                  </a:lnTo>
                  <a:close/>
                </a:path>
                <a:path w="1339850" h="522604">
                  <a:moveTo>
                    <a:pt x="664946" y="165557"/>
                  </a:moveTo>
                  <a:lnTo>
                    <a:pt x="661593" y="164198"/>
                  </a:lnTo>
                  <a:lnTo>
                    <a:pt x="658228" y="162839"/>
                  </a:lnTo>
                  <a:lnTo>
                    <a:pt x="656056" y="167627"/>
                  </a:lnTo>
                  <a:lnTo>
                    <a:pt x="663194" y="170522"/>
                  </a:lnTo>
                  <a:lnTo>
                    <a:pt x="664946" y="165557"/>
                  </a:lnTo>
                  <a:close/>
                </a:path>
                <a:path w="1339850" h="522604">
                  <a:moveTo>
                    <a:pt x="684047" y="173316"/>
                  </a:moveTo>
                  <a:lnTo>
                    <a:pt x="680694" y="171958"/>
                  </a:lnTo>
                  <a:lnTo>
                    <a:pt x="677329" y="170599"/>
                  </a:lnTo>
                  <a:lnTo>
                    <a:pt x="675119" y="175374"/>
                  </a:lnTo>
                  <a:lnTo>
                    <a:pt x="682269" y="178269"/>
                  </a:lnTo>
                  <a:lnTo>
                    <a:pt x="684047" y="173316"/>
                  </a:lnTo>
                  <a:close/>
                </a:path>
                <a:path w="1339850" h="522604">
                  <a:moveTo>
                    <a:pt x="703135" y="181051"/>
                  </a:moveTo>
                  <a:lnTo>
                    <a:pt x="699782" y="179692"/>
                  </a:lnTo>
                  <a:lnTo>
                    <a:pt x="696417" y="178333"/>
                  </a:lnTo>
                  <a:lnTo>
                    <a:pt x="694182" y="183095"/>
                  </a:lnTo>
                  <a:lnTo>
                    <a:pt x="701319" y="185991"/>
                  </a:lnTo>
                  <a:lnTo>
                    <a:pt x="703135" y="181051"/>
                  </a:lnTo>
                  <a:close/>
                </a:path>
                <a:path w="1339850" h="522604">
                  <a:moveTo>
                    <a:pt x="722071" y="189179"/>
                  </a:moveTo>
                  <a:lnTo>
                    <a:pt x="718756" y="187718"/>
                  </a:lnTo>
                  <a:lnTo>
                    <a:pt x="715441" y="186258"/>
                  </a:lnTo>
                  <a:lnTo>
                    <a:pt x="713168" y="191008"/>
                  </a:lnTo>
                  <a:lnTo>
                    <a:pt x="720229" y="194106"/>
                  </a:lnTo>
                  <a:lnTo>
                    <a:pt x="722071" y="189179"/>
                  </a:lnTo>
                  <a:close/>
                </a:path>
                <a:path w="1339850" h="522604">
                  <a:moveTo>
                    <a:pt x="740943" y="197446"/>
                  </a:moveTo>
                  <a:lnTo>
                    <a:pt x="737628" y="195986"/>
                  </a:lnTo>
                  <a:lnTo>
                    <a:pt x="734314" y="194525"/>
                  </a:lnTo>
                  <a:lnTo>
                    <a:pt x="732002" y="199275"/>
                  </a:lnTo>
                  <a:lnTo>
                    <a:pt x="739063" y="202361"/>
                  </a:lnTo>
                  <a:lnTo>
                    <a:pt x="740943" y="197446"/>
                  </a:lnTo>
                  <a:close/>
                </a:path>
                <a:path w="1339850" h="522604">
                  <a:moveTo>
                    <a:pt x="759815" y="205701"/>
                  </a:moveTo>
                  <a:lnTo>
                    <a:pt x="756500" y="204254"/>
                  </a:lnTo>
                  <a:lnTo>
                    <a:pt x="753186" y="202793"/>
                  </a:lnTo>
                  <a:lnTo>
                    <a:pt x="750849" y="207518"/>
                  </a:lnTo>
                  <a:lnTo>
                    <a:pt x="757910" y="210616"/>
                  </a:lnTo>
                  <a:lnTo>
                    <a:pt x="759815" y="205701"/>
                  </a:lnTo>
                  <a:close/>
                </a:path>
                <a:path w="1339850" h="522604">
                  <a:moveTo>
                    <a:pt x="778687" y="213982"/>
                  </a:moveTo>
                  <a:lnTo>
                    <a:pt x="775373" y="212521"/>
                  </a:lnTo>
                  <a:lnTo>
                    <a:pt x="772058" y="211061"/>
                  </a:lnTo>
                  <a:lnTo>
                    <a:pt x="769696" y="215773"/>
                  </a:lnTo>
                  <a:lnTo>
                    <a:pt x="776757" y="218871"/>
                  </a:lnTo>
                  <a:lnTo>
                    <a:pt x="778687" y="213982"/>
                  </a:lnTo>
                  <a:close/>
                </a:path>
                <a:path w="1339850" h="522604">
                  <a:moveTo>
                    <a:pt x="797496" y="222389"/>
                  </a:moveTo>
                  <a:lnTo>
                    <a:pt x="794219" y="220853"/>
                  </a:lnTo>
                  <a:lnTo>
                    <a:pt x="790943" y="219316"/>
                  </a:lnTo>
                  <a:lnTo>
                    <a:pt x="788555" y="224002"/>
                  </a:lnTo>
                  <a:lnTo>
                    <a:pt x="795528" y="227279"/>
                  </a:lnTo>
                  <a:lnTo>
                    <a:pt x="797496" y="222389"/>
                  </a:lnTo>
                  <a:close/>
                </a:path>
                <a:path w="1339850" h="522604">
                  <a:moveTo>
                    <a:pt x="816152" y="231140"/>
                  </a:moveTo>
                  <a:lnTo>
                    <a:pt x="812876" y="229603"/>
                  </a:lnTo>
                  <a:lnTo>
                    <a:pt x="809599" y="228066"/>
                  </a:lnTo>
                  <a:lnTo>
                    <a:pt x="807186" y="232740"/>
                  </a:lnTo>
                  <a:lnTo>
                    <a:pt x="814158" y="236016"/>
                  </a:lnTo>
                  <a:lnTo>
                    <a:pt x="816152" y="231140"/>
                  </a:lnTo>
                  <a:close/>
                </a:path>
                <a:path w="1339850" h="522604">
                  <a:moveTo>
                    <a:pt x="834796" y="239890"/>
                  </a:moveTo>
                  <a:lnTo>
                    <a:pt x="831519" y="238353"/>
                  </a:lnTo>
                  <a:lnTo>
                    <a:pt x="828243" y="236816"/>
                  </a:lnTo>
                  <a:lnTo>
                    <a:pt x="825804" y="241477"/>
                  </a:lnTo>
                  <a:lnTo>
                    <a:pt x="832777" y="244754"/>
                  </a:lnTo>
                  <a:lnTo>
                    <a:pt x="834796" y="239890"/>
                  </a:lnTo>
                  <a:close/>
                </a:path>
                <a:path w="1339850" h="522604">
                  <a:moveTo>
                    <a:pt x="853452" y="248653"/>
                  </a:moveTo>
                  <a:lnTo>
                    <a:pt x="850176" y="247116"/>
                  </a:lnTo>
                  <a:lnTo>
                    <a:pt x="846899" y="245579"/>
                  </a:lnTo>
                  <a:lnTo>
                    <a:pt x="844435" y="250228"/>
                  </a:lnTo>
                  <a:lnTo>
                    <a:pt x="851408" y="253504"/>
                  </a:lnTo>
                  <a:lnTo>
                    <a:pt x="853452" y="248653"/>
                  </a:lnTo>
                  <a:close/>
                </a:path>
                <a:path w="1339850" h="522604">
                  <a:moveTo>
                    <a:pt x="872096" y="257403"/>
                  </a:moveTo>
                  <a:lnTo>
                    <a:pt x="868819" y="255866"/>
                  </a:lnTo>
                  <a:lnTo>
                    <a:pt x="865543" y="254330"/>
                  </a:lnTo>
                  <a:lnTo>
                    <a:pt x="863041" y="258965"/>
                  </a:lnTo>
                  <a:lnTo>
                    <a:pt x="870026" y="262242"/>
                  </a:lnTo>
                  <a:lnTo>
                    <a:pt x="872096" y="257403"/>
                  </a:lnTo>
                  <a:close/>
                </a:path>
                <a:path w="1339850" h="522604">
                  <a:moveTo>
                    <a:pt x="890587" y="266496"/>
                  </a:moveTo>
                  <a:lnTo>
                    <a:pt x="887349" y="264871"/>
                  </a:lnTo>
                  <a:lnTo>
                    <a:pt x="884110" y="263245"/>
                  </a:lnTo>
                  <a:lnTo>
                    <a:pt x="881595" y="267881"/>
                  </a:lnTo>
                  <a:lnTo>
                    <a:pt x="888492" y="271322"/>
                  </a:lnTo>
                  <a:lnTo>
                    <a:pt x="890587" y="266496"/>
                  </a:lnTo>
                  <a:close/>
                </a:path>
                <a:path w="1339850" h="522604">
                  <a:moveTo>
                    <a:pt x="909015" y="275704"/>
                  </a:moveTo>
                  <a:lnTo>
                    <a:pt x="905776" y="274078"/>
                  </a:lnTo>
                  <a:lnTo>
                    <a:pt x="902538" y="272453"/>
                  </a:lnTo>
                  <a:lnTo>
                    <a:pt x="899998" y="277075"/>
                  </a:lnTo>
                  <a:lnTo>
                    <a:pt x="906894" y="280517"/>
                  </a:lnTo>
                  <a:lnTo>
                    <a:pt x="909015" y="275704"/>
                  </a:lnTo>
                  <a:close/>
                </a:path>
                <a:path w="1339850" h="522604">
                  <a:moveTo>
                    <a:pt x="927442" y="284911"/>
                  </a:moveTo>
                  <a:lnTo>
                    <a:pt x="924204" y="283286"/>
                  </a:lnTo>
                  <a:lnTo>
                    <a:pt x="920965" y="281660"/>
                  </a:lnTo>
                  <a:lnTo>
                    <a:pt x="918400" y="286270"/>
                  </a:lnTo>
                  <a:lnTo>
                    <a:pt x="925296" y="289712"/>
                  </a:lnTo>
                  <a:lnTo>
                    <a:pt x="927442" y="284911"/>
                  </a:lnTo>
                  <a:close/>
                </a:path>
                <a:path w="1339850" h="522604">
                  <a:moveTo>
                    <a:pt x="945883" y="294119"/>
                  </a:moveTo>
                  <a:lnTo>
                    <a:pt x="942644" y="292493"/>
                  </a:lnTo>
                  <a:lnTo>
                    <a:pt x="939406" y="290868"/>
                  </a:lnTo>
                  <a:lnTo>
                    <a:pt x="936815" y="295465"/>
                  </a:lnTo>
                  <a:lnTo>
                    <a:pt x="943711" y="298907"/>
                  </a:lnTo>
                  <a:lnTo>
                    <a:pt x="945883" y="294119"/>
                  </a:lnTo>
                  <a:close/>
                </a:path>
                <a:path w="1339850" h="522604">
                  <a:moveTo>
                    <a:pt x="964311" y="303326"/>
                  </a:moveTo>
                  <a:lnTo>
                    <a:pt x="961072" y="301701"/>
                  </a:lnTo>
                  <a:lnTo>
                    <a:pt x="957834" y="300075"/>
                  </a:lnTo>
                  <a:lnTo>
                    <a:pt x="955217" y="304660"/>
                  </a:lnTo>
                  <a:lnTo>
                    <a:pt x="962113" y="308102"/>
                  </a:lnTo>
                  <a:lnTo>
                    <a:pt x="964311" y="303326"/>
                  </a:lnTo>
                  <a:close/>
                </a:path>
                <a:path w="1339850" h="522604">
                  <a:moveTo>
                    <a:pt x="982522" y="312940"/>
                  </a:moveTo>
                  <a:lnTo>
                    <a:pt x="979322" y="311251"/>
                  </a:lnTo>
                  <a:lnTo>
                    <a:pt x="976122" y="309562"/>
                  </a:lnTo>
                  <a:lnTo>
                    <a:pt x="973493" y="314121"/>
                  </a:lnTo>
                  <a:lnTo>
                    <a:pt x="980300" y="317728"/>
                  </a:lnTo>
                  <a:lnTo>
                    <a:pt x="982522" y="312940"/>
                  </a:lnTo>
                  <a:close/>
                </a:path>
                <a:path w="1339850" h="522604">
                  <a:moveTo>
                    <a:pt x="1000734" y="322567"/>
                  </a:moveTo>
                  <a:lnTo>
                    <a:pt x="997534" y="320878"/>
                  </a:lnTo>
                  <a:lnTo>
                    <a:pt x="994333" y="319189"/>
                  </a:lnTo>
                  <a:lnTo>
                    <a:pt x="991679" y="323735"/>
                  </a:lnTo>
                  <a:lnTo>
                    <a:pt x="998499" y="327342"/>
                  </a:lnTo>
                  <a:lnTo>
                    <a:pt x="1000734" y="322567"/>
                  </a:lnTo>
                  <a:close/>
                </a:path>
                <a:path w="1339850" h="522604">
                  <a:moveTo>
                    <a:pt x="1018946" y="332206"/>
                  </a:moveTo>
                  <a:lnTo>
                    <a:pt x="1015746" y="330517"/>
                  </a:lnTo>
                  <a:lnTo>
                    <a:pt x="1012545" y="328828"/>
                  </a:lnTo>
                  <a:lnTo>
                    <a:pt x="1009878" y="333362"/>
                  </a:lnTo>
                  <a:lnTo>
                    <a:pt x="1016685" y="336969"/>
                  </a:lnTo>
                  <a:lnTo>
                    <a:pt x="1018946" y="332206"/>
                  </a:lnTo>
                  <a:close/>
                </a:path>
                <a:path w="1339850" h="522604">
                  <a:moveTo>
                    <a:pt x="1037158" y="341833"/>
                  </a:moveTo>
                  <a:lnTo>
                    <a:pt x="1033957" y="340144"/>
                  </a:lnTo>
                  <a:lnTo>
                    <a:pt x="1030757" y="338455"/>
                  </a:lnTo>
                  <a:lnTo>
                    <a:pt x="1028065" y="342976"/>
                  </a:lnTo>
                  <a:lnTo>
                    <a:pt x="1034872" y="346583"/>
                  </a:lnTo>
                  <a:lnTo>
                    <a:pt x="1037158" y="341833"/>
                  </a:lnTo>
                  <a:close/>
                </a:path>
                <a:path w="1339850" h="522604">
                  <a:moveTo>
                    <a:pt x="1055357" y="351459"/>
                  </a:moveTo>
                  <a:lnTo>
                    <a:pt x="1052156" y="349770"/>
                  </a:lnTo>
                  <a:lnTo>
                    <a:pt x="1048956" y="348081"/>
                  </a:lnTo>
                  <a:lnTo>
                    <a:pt x="1046238" y="352590"/>
                  </a:lnTo>
                  <a:lnTo>
                    <a:pt x="1053058" y="356196"/>
                  </a:lnTo>
                  <a:lnTo>
                    <a:pt x="1055357" y="351459"/>
                  </a:lnTo>
                  <a:close/>
                </a:path>
                <a:path w="1339850" h="522604">
                  <a:moveTo>
                    <a:pt x="1073353" y="361505"/>
                  </a:moveTo>
                  <a:lnTo>
                    <a:pt x="1070190" y="359740"/>
                  </a:lnTo>
                  <a:lnTo>
                    <a:pt x="1067028" y="357974"/>
                  </a:lnTo>
                  <a:lnTo>
                    <a:pt x="1064298" y="362483"/>
                  </a:lnTo>
                  <a:lnTo>
                    <a:pt x="1071029" y="366229"/>
                  </a:lnTo>
                  <a:lnTo>
                    <a:pt x="1073353" y="361505"/>
                  </a:lnTo>
                  <a:close/>
                </a:path>
                <a:path w="1339850" h="522604">
                  <a:moveTo>
                    <a:pt x="1091336" y="371538"/>
                  </a:moveTo>
                  <a:lnTo>
                    <a:pt x="1088174" y="369773"/>
                  </a:lnTo>
                  <a:lnTo>
                    <a:pt x="1085011" y="368007"/>
                  </a:lnTo>
                  <a:lnTo>
                    <a:pt x="1082255" y="372503"/>
                  </a:lnTo>
                  <a:lnTo>
                    <a:pt x="1088999" y="376250"/>
                  </a:lnTo>
                  <a:lnTo>
                    <a:pt x="1091336" y="371538"/>
                  </a:lnTo>
                  <a:close/>
                </a:path>
                <a:path w="1339850" h="522604">
                  <a:moveTo>
                    <a:pt x="1109332" y="381558"/>
                  </a:moveTo>
                  <a:lnTo>
                    <a:pt x="1106170" y="379793"/>
                  </a:lnTo>
                  <a:lnTo>
                    <a:pt x="1103007" y="378028"/>
                  </a:lnTo>
                  <a:lnTo>
                    <a:pt x="1100239" y="382511"/>
                  </a:lnTo>
                  <a:lnTo>
                    <a:pt x="1106970" y="386270"/>
                  </a:lnTo>
                  <a:lnTo>
                    <a:pt x="1109332" y="381558"/>
                  </a:lnTo>
                  <a:close/>
                </a:path>
                <a:path w="1339850" h="522604">
                  <a:moveTo>
                    <a:pt x="1127328" y="391591"/>
                  </a:moveTo>
                  <a:lnTo>
                    <a:pt x="1124165" y="389826"/>
                  </a:lnTo>
                  <a:lnTo>
                    <a:pt x="1121003" y="388061"/>
                  </a:lnTo>
                  <a:lnTo>
                    <a:pt x="1118209" y="392531"/>
                  </a:lnTo>
                  <a:lnTo>
                    <a:pt x="1124953" y="396290"/>
                  </a:lnTo>
                  <a:lnTo>
                    <a:pt x="1127328" y="391591"/>
                  </a:lnTo>
                  <a:close/>
                </a:path>
                <a:path w="1339850" h="522604">
                  <a:moveTo>
                    <a:pt x="1145324" y="401612"/>
                  </a:moveTo>
                  <a:lnTo>
                    <a:pt x="1142161" y="399846"/>
                  </a:lnTo>
                  <a:lnTo>
                    <a:pt x="1138999" y="398081"/>
                  </a:lnTo>
                  <a:lnTo>
                    <a:pt x="1136192" y="402539"/>
                  </a:lnTo>
                  <a:lnTo>
                    <a:pt x="1142923" y="406298"/>
                  </a:lnTo>
                  <a:lnTo>
                    <a:pt x="1145324" y="401612"/>
                  </a:lnTo>
                  <a:close/>
                </a:path>
                <a:path w="1339850" h="522604">
                  <a:moveTo>
                    <a:pt x="1163129" y="411962"/>
                  </a:moveTo>
                  <a:lnTo>
                    <a:pt x="1160005" y="410133"/>
                  </a:lnTo>
                  <a:lnTo>
                    <a:pt x="1156881" y="408305"/>
                  </a:lnTo>
                  <a:lnTo>
                    <a:pt x="1154061" y="412750"/>
                  </a:lnTo>
                  <a:lnTo>
                    <a:pt x="1160716" y="416636"/>
                  </a:lnTo>
                  <a:lnTo>
                    <a:pt x="1163129" y="411962"/>
                  </a:lnTo>
                  <a:close/>
                </a:path>
                <a:path w="1339850" h="522604">
                  <a:moveTo>
                    <a:pt x="1180922" y="422351"/>
                  </a:moveTo>
                  <a:lnTo>
                    <a:pt x="1177798" y="420522"/>
                  </a:lnTo>
                  <a:lnTo>
                    <a:pt x="1174673" y="418693"/>
                  </a:lnTo>
                  <a:lnTo>
                    <a:pt x="1171829" y="423125"/>
                  </a:lnTo>
                  <a:lnTo>
                    <a:pt x="1178483" y="427024"/>
                  </a:lnTo>
                  <a:lnTo>
                    <a:pt x="1180922" y="422351"/>
                  </a:lnTo>
                  <a:close/>
                </a:path>
                <a:path w="1339850" h="522604">
                  <a:moveTo>
                    <a:pt x="1198702" y="432752"/>
                  </a:moveTo>
                  <a:lnTo>
                    <a:pt x="1195578" y="430923"/>
                  </a:lnTo>
                  <a:lnTo>
                    <a:pt x="1192453" y="429094"/>
                  </a:lnTo>
                  <a:lnTo>
                    <a:pt x="1189596" y="433527"/>
                  </a:lnTo>
                  <a:lnTo>
                    <a:pt x="1196251" y="437413"/>
                  </a:lnTo>
                  <a:lnTo>
                    <a:pt x="1198702" y="432752"/>
                  </a:lnTo>
                  <a:close/>
                </a:path>
                <a:path w="1339850" h="522604">
                  <a:moveTo>
                    <a:pt x="1216482" y="443141"/>
                  </a:moveTo>
                  <a:lnTo>
                    <a:pt x="1213358" y="441312"/>
                  </a:lnTo>
                  <a:lnTo>
                    <a:pt x="1210233" y="439483"/>
                  </a:lnTo>
                  <a:lnTo>
                    <a:pt x="1207363" y="443903"/>
                  </a:lnTo>
                  <a:lnTo>
                    <a:pt x="1214018" y="447789"/>
                  </a:lnTo>
                  <a:lnTo>
                    <a:pt x="1216482" y="443141"/>
                  </a:lnTo>
                  <a:close/>
                </a:path>
                <a:path w="1339850" h="522604">
                  <a:moveTo>
                    <a:pt x="1234262" y="453542"/>
                  </a:moveTo>
                  <a:lnTo>
                    <a:pt x="1231138" y="451713"/>
                  </a:lnTo>
                  <a:lnTo>
                    <a:pt x="1228013" y="449884"/>
                  </a:lnTo>
                  <a:lnTo>
                    <a:pt x="1225118" y="454291"/>
                  </a:lnTo>
                  <a:lnTo>
                    <a:pt x="1231773" y="458177"/>
                  </a:lnTo>
                  <a:lnTo>
                    <a:pt x="1234262" y="453542"/>
                  </a:lnTo>
                  <a:close/>
                </a:path>
                <a:path w="1339850" h="522604">
                  <a:moveTo>
                    <a:pt x="1251940" y="464108"/>
                  </a:moveTo>
                  <a:lnTo>
                    <a:pt x="1248854" y="462216"/>
                  </a:lnTo>
                  <a:lnTo>
                    <a:pt x="1245768" y="460324"/>
                  </a:lnTo>
                  <a:lnTo>
                    <a:pt x="1242860" y="464718"/>
                  </a:lnTo>
                  <a:lnTo>
                    <a:pt x="1249438" y="468744"/>
                  </a:lnTo>
                  <a:lnTo>
                    <a:pt x="1251940" y="464108"/>
                  </a:lnTo>
                  <a:close/>
                </a:path>
                <a:path w="1339850" h="522604">
                  <a:moveTo>
                    <a:pt x="1269517" y="474840"/>
                  </a:moveTo>
                  <a:lnTo>
                    <a:pt x="1266431" y="472948"/>
                  </a:lnTo>
                  <a:lnTo>
                    <a:pt x="1263345" y="471055"/>
                  </a:lnTo>
                  <a:lnTo>
                    <a:pt x="1260424" y="475449"/>
                  </a:lnTo>
                  <a:lnTo>
                    <a:pt x="1267002" y="479463"/>
                  </a:lnTo>
                  <a:lnTo>
                    <a:pt x="1269517" y="474840"/>
                  </a:lnTo>
                  <a:close/>
                </a:path>
                <a:path w="1339850" h="522604">
                  <a:moveTo>
                    <a:pt x="1287106" y="485571"/>
                  </a:moveTo>
                  <a:lnTo>
                    <a:pt x="1284020" y="483679"/>
                  </a:lnTo>
                  <a:lnTo>
                    <a:pt x="1280934" y="481787"/>
                  </a:lnTo>
                  <a:lnTo>
                    <a:pt x="1278001" y="486168"/>
                  </a:lnTo>
                  <a:lnTo>
                    <a:pt x="1284579" y="490181"/>
                  </a:lnTo>
                  <a:lnTo>
                    <a:pt x="1287106" y="485571"/>
                  </a:lnTo>
                  <a:close/>
                </a:path>
                <a:path w="1339850" h="522604">
                  <a:moveTo>
                    <a:pt x="1304683" y="496316"/>
                  </a:moveTo>
                  <a:lnTo>
                    <a:pt x="1301597" y="494423"/>
                  </a:lnTo>
                  <a:lnTo>
                    <a:pt x="1298511" y="492531"/>
                  </a:lnTo>
                  <a:lnTo>
                    <a:pt x="1295552" y="496900"/>
                  </a:lnTo>
                  <a:lnTo>
                    <a:pt x="1302131" y="500926"/>
                  </a:lnTo>
                  <a:lnTo>
                    <a:pt x="1304683" y="496316"/>
                  </a:lnTo>
                  <a:close/>
                </a:path>
                <a:path w="1339850" h="522604">
                  <a:moveTo>
                    <a:pt x="1322260" y="507047"/>
                  </a:moveTo>
                  <a:lnTo>
                    <a:pt x="1319174" y="505155"/>
                  </a:lnTo>
                  <a:lnTo>
                    <a:pt x="1316088" y="503262"/>
                  </a:lnTo>
                  <a:lnTo>
                    <a:pt x="1313116" y="507619"/>
                  </a:lnTo>
                  <a:lnTo>
                    <a:pt x="1319695" y="511644"/>
                  </a:lnTo>
                  <a:lnTo>
                    <a:pt x="1322260" y="507047"/>
                  </a:lnTo>
                  <a:close/>
                </a:path>
                <a:path w="1339850" h="522604">
                  <a:moveTo>
                    <a:pt x="1339837" y="517779"/>
                  </a:moveTo>
                  <a:lnTo>
                    <a:pt x="1336751" y="515886"/>
                  </a:lnTo>
                  <a:lnTo>
                    <a:pt x="1333665" y="513994"/>
                  </a:lnTo>
                  <a:lnTo>
                    <a:pt x="1330680" y="518350"/>
                  </a:lnTo>
                  <a:lnTo>
                    <a:pt x="1337259" y="522363"/>
                  </a:lnTo>
                  <a:lnTo>
                    <a:pt x="1339837" y="51777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798017" y="3689464"/>
              <a:ext cx="4754245" cy="203200"/>
            </a:xfrm>
            <a:custGeom>
              <a:avLst/>
              <a:gdLst/>
              <a:ahLst/>
              <a:cxnLst/>
              <a:rect l="l" t="t" r="r" b="b"/>
              <a:pathLst>
                <a:path w="4754245" h="203200">
                  <a:moveTo>
                    <a:pt x="7696" y="203174"/>
                  </a:moveTo>
                  <a:lnTo>
                    <a:pt x="7531" y="197904"/>
                  </a:lnTo>
                  <a:lnTo>
                    <a:pt x="3924" y="197891"/>
                  </a:lnTo>
                  <a:lnTo>
                    <a:pt x="317" y="197878"/>
                  </a:lnTo>
                  <a:lnTo>
                    <a:pt x="0" y="203136"/>
                  </a:lnTo>
                  <a:lnTo>
                    <a:pt x="7696" y="203174"/>
                  </a:lnTo>
                  <a:close/>
                </a:path>
                <a:path w="4754245" h="203200">
                  <a:moveTo>
                    <a:pt x="4546574" y="3784"/>
                  </a:moveTo>
                  <a:lnTo>
                    <a:pt x="4543488" y="1892"/>
                  </a:lnTo>
                  <a:lnTo>
                    <a:pt x="4540402" y="0"/>
                  </a:lnTo>
                  <a:lnTo>
                    <a:pt x="4537418" y="4356"/>
                  </a:lnTo>
                  <a:lnTo>
                    <a:pt x="4543996" y="8369"/>
                  </a:lnTo>
                  <a:lnTo>
                    <a:pt x="4546574" y="3784"/>
                  </a:lnTo>
                  <a:close/>
                </a:path>
                <a:path w="4754245" h="203200">
                  <a:moveTo>
                    <a:pt x="4563973" y="14808"/>
                  </a:moveTo>
                  <a:lnTo>
                    <a:pt x="4560913" y="12865"/>
                  </a:lnTo>
                  <a:lnTo>
                    <a:pt x="4557852" y="10922"/>
                  </a:lnTo>
                  <a:lnTo>
                    <a:pt x="4554867" y="15252"/>
                  </a:lnTo>
                  <a:lnTo>
                    <a:pt x="4561370" y="19392"/>
                  </a:lnTo>
                  <a:lnTo>
                    <a:pt x="4563973" y="14808"/>
                  </a:lnTo>
                  <a:close/>
                </a:path>
                <a:path w="4754245" h="203200">
                  <a:moveTo>
                    <a:pt x="4581360" y="25857"/>
                  </a:moveTo>
                  <a:lnTo>
                    <a:pt x="4578299" y="23914"/>
                  </a:lnTo>
                  <a:lnTo>
                    <a:pt x="4575238" y="21971"/>
                  </a:lnTo>
                  <a:lnTo>
                    <a:pt x="4572241" y="26301"/>
                  </a:lnTo>
                  <a:lnTo>
                    <a:pt x="4578743" y="30429"/>
                  </a:lnTo>
                  <a:lnTo>
                    <a:pt x="4581360" y="25857"/>
                  </a:lnTo>
                  <a:close/>
                </a:path>
                <a:path w="4754245" h="203200">
                  <a:moveTo>
                    <a:pt x="4598733" y="36918"/>
                  </a:moveTo>
                  <a:lnTo>
                    <a:pt x="4595673" y="34975"/>
                  </a:lnTo>
                  <a:lnTo>
                    <a:pt x="4592612" y="33032"/>
                  </a:lnTo>
                  <a:lnTo>
                    <a:pt x="4589602" y="37350"/>
                  </a:lnTo>
                  <a:lnTo>
                    <a:pt x="4596104" y="41490"/>
                  </a:lnTo>
                  <a:lnTo>
                    <a:pt x="4598733" y="36918"/>
                  </a:lnTo>
                  <a:close/>
                </a:path>
                <a:path w="4754245" h="203200">
                  <a:moveTo>
                    <a:pt x="4616120" y="47967"/>
                  </a:moveTo>
                  <a:lnTo>
                    <a:pt x="4613059" y="46024"/>
                  </a:lnTo>
                  <a:lnTo>
                    <a:pt x="4609998" y="44081"/>
                  </a:lnTo>
                  <a:lnTo>
                    <a:pt x="4606976" y="48387"/>
                  </a:lnTo>
                  <a:lnTo>
                    <a:pt x="4613478" y="52527"/>
                  </a:lnTo>
                  <a:lnTo>
                    <a:pt x="4616120" y="47967"/>
                  </a:lnTo>
                  <a:close/>
                </a:path>
                <a:path w="4754245" h="203200">
                  <a:moveTo>
                    <a:pt x="4633493" y="59016"/>
                  </a:moveTo>
                  <a:lnTo>
                    <a:pt x="4630432" y="57073"/>
                  </a:lnTo>
                  <a:lnTo>
                    <a:pt x="4627372" y="55130"/>
                  </a:lnTo>
                  <a:lnTo>
                    <a:pt x="4624336" y="59436"/>
                  </a:lnTo>
                  <a:lnTo>
                    <a:pt x="4630839" y="63563"/>
                  </a:lnTo>
                  <a:lnTo>
                    <a:pt x="4633493" y="59016"/>
                  </a:lnTo>
                  <a:close/>
                </a:path>
                <a:path w="4754245" h="203200">
                  <a:moveTo>
                    <a:pt x="4650867" y="70078"/>
                  </a:moveTo>
                  <a:lnTo>
                    <a:pt x="4647819" y="68122"/>
                  </a:lnTo>
                  <a:lnTo>
                    <a:pt x="4644758" y="66179"/>
                  </a:lnTo>
                  <a:lnTo>
                    <a:pt x="4641697" y="70472"/>
                  </a:lnTo>
                  <a:lnTo>
                    <a:pt x="4644961" y="72542"/>
                  </a:lnTo>
                  <a:lnTo>
                    <a:pt x="4648200" y="74625"/>
                  </a:lnTo>
                  <a:lnTo>
                    <a:pt x="4650867" y="70078"/>
                  </a:lnTo>
                  <a:close/>
                </a:path>
                <a:path w="4754245" h="203200">
                  <a:moveTo>
                    <a:pt x="4668037" y="81445"/>
                  </a:moveTo>
                  <a:lnTo>
                    <a:pt x="4665015" y="79451"/>
                  </a:lnTo>
                  <a:lnTo>
                    <a:pt x="4661992" y="77457"/>
                  </a:lnTo>
                  <a:lnTo>
                    <a:pt x="4658919" y="81737"/>
                  </a:lnTo>
                  <a:lnTo>
                    <a:pt x="4665357" y="85991"/>
                  </a:lnTo>
                  <a:lnTo>
                    <a:pt x="4668037" y="81445"/>
                  </a:lnTo>
                  <a:close/>
                </a:path>
                <a:path w="4754245" h="203200">
                  <a:moveTo>
                    <a:pt x="4685220" y="92786"/>
                  </a:moveTo>
                  <a:lnTo>
                    <a:pt x="4682198" y="90792"/>
                  </a:lnTo>
                  <a:lnTo>
                    <a:pt x="4679175" y="88798"/>
                  </a:lnTo>
                  <a:lnTo>
                    <a:pt x="4676089" y="93065"/>
                  </a:lnTo>
                  <a:lnTo>
                    <a:pt x="4682528" y="97320"/>
                  </a:lnTo>
                  <a:lnTo>
                    <a:pt x="4685220" y="92786"/>
                  </a:lnTo>
                  <a:close/>
                </a:path>
                <a:path w="4754245" h="203200">
                  <a:moveTo>
                    <a:pt x="4702416" y="104140"/>
                  </a:moveTo>
                  <a:lnTo>
                    <a:pt x="4699393" y="102146"/>
                  </a:lnTo>
                  <a:lnTo>
                    <a:pt x="4696371" y="100152"/>
                  </a:lnTo>
                  <a:lnTo>
                    <a:pt x="4693272" y="104419"/>
                  </a:lnTo>
                  <a:lnTo>
                    <a:pt x="4699711" y="108661"/>
                  </a:lnTo>
                  <a:lnTo>
                    <a:pt x="4702416" y="104140"/>
                  </a:lnTo>
                  <a:close/>
                </a:path>
                <a:path w="4754245" h="203200">
                  <a:moveTo>
                    <a:pt x="4719599" y="115481"/>
                  </a:moveTo>
                  <a:lnTo>
                    <a:pt x="4716577" y="113487"/>
                  </a:lnTo>
                  <a:lnTo>
                    <a:pt x="4713554" y="111493"/>
                  </a:lnTo>
                  <a:lnTo>
                    <a:pt x="4710442" y="115747"/>
                  </a:lnTo>
                  <a:lnTo>
                    <a:pt x="4716881" y="120002"/>
                  </a:lnTo>
                  <a:lnTo>
                    <a:pt x="4719599" y="115481"/>
                  </a:lnTo>
                  <a:close/>
                </a:path>
                <a:path w="4754245" h="203200">
                  <a:moveTo>
                    <a:pt x="4736795" y="126822"/>
                  </a:moveTo>
                  <a:lnTo>
                    <a:pt x="4733772" y="124828"/>
                  </a:lnTo>
                  <a:lnTo>
                    <a:pt x="4730750" y="122834"/>
                  </a:lnTo>
                  <a:lnTo>
                    <a:pt x="4727638" y="127076"/>
                  </a:lnTo>
                  <a:lnTo>
                    <a:pt x="4734064" y="131330"/>
                  </a:lnTo>
                  <a:lnTo>
                    <a:pt x="4736795" y="126822"/>
                  </a:lnTo>
                  <a:close/>
                </a:path>
                <a:path w="4754245" h="203200">
                  <a:moveTo>
                    <a:pt x="4753978" y="138176"/>
                  </a:moveTo>
                  <a:lnTo>
                    <a:pt x="4750955" y="136182"/>
                  </a:lnTo>
                  <a:lnTo>
                    <a:pt x="4747933" y="134188"/>
                  </a:lnTo>
                  <a:lnTo>
                    <a:pt x="4744809" y="138430"/>
                  </a:lnTo>
                  <a:lnTo>
                    <a:pt x="4751235" y="142671"/>
                  </a:lnTo>
                  <a:lnTo>
                    <a:pt x="4753978" y="13817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818577" y="3884493"/>
              <a:ext cx="398145" cy="0"/>
            </a:xfrm>
            <a:custGeom>
              <a:avLst/>
              <a:gdLst/>
              <a:ahLst/>
              <a:cxnLst/>
              <a:rect l="l" t="t" r="r" b="b"/>
              <a:pathLst>
                <a:path w="398144" h="0">
                  <a:moveTo>
                    <a:pt x="0" y="0"/>
                  </a:moveTo>
                  <a:lnTo>
                    <a:pt x="397916" y="0"/>
                  </a:lnTo>
                </a:path>
              </a:pathLst>
            </a:custGeom>
            <a:ln w="1715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1229144" y="3534828"/>
              <a:ext cx="1400175" cy="345440"/>
            </a:xfrm>
            <a:custGeom>
              <a:avLst/>
              <a:gdLst/>
              <a:ahLst/>
              <a:cxnLst/>
              <a:rect l="l" t="t" r="r" b="b"/>
              <a:pathLst>
                <a:path w="1400175" h="345439">
                  <a:moveTo>
                    <a:pt x="7823" y="344614"/>
                  </a:moveTo>
                  <a:lnTo>
                    <a:pt x="7188" y="339394"/>
                  </a:lnTo>
                  <a:lnTo>
                    <a:pt x="3594" y="339686"/>
                  </a:lnTo>
                  <a:lnTo>
                    <a:pt x="0" y="339979"/>
                  </a:lnTo>
                  <a:lnTo>
                    <a:pt x="152" y="345249"/>
                  </a:lnTo>
                  <a:lnTo>
                    <a:pt x="7823" y="344614"/>
                  </a:lnTo>
                  <a:close/>
                </a:path>
                <a:path w="1400175" h="345439">
                  <a:moveTo>
                    <a:pt x="28308" y="342925"/>
                  </a:moveTo>
                  <a:lnTo>
                    <a:pt x="27647" y="337705"/>
                  </a:lnTo>
                  <a:lnTo>
                    <a:pt x="24053" y="337997"/>
                  </a:lnTo>
                  <a:lnTo>
                    <a:pt x="20459" y="338289"/>
                  </a:lnTo>
                  <a:lnTo>
                    <a:pt x="20637" y="343560"/>
                  </a:lnTo>
                  <a:lnTo>
                    <a:pt x="28308" y="342925"/>
                  </a:lnTo>
                  <a:close/>
                </a:path>
                <a:path w="1400175" h="345439">
                  <a:moveTo>
                    <a:pt x="48793" y="341236"/>
                  </a:moveTo>
                  <a:lnTo>
                    <a:pt x="48107" y="336016"/>
                  </a:lnTo>
                  <a:lnTo>
                    <a:pt x="44513" y="336308"/>
                  </a:lnTo>
                  <a:lnTo>
                    <a:pt x="40919" y="336600"/>
                  </a:lnTo>
                  <a:lnTo>
                    <a:pt x="41122" y="341871"/>
                  </a:lnTo>
                  <a:lnTo>
                    <a:pt x="48793" y="341236"/>
                  </a:lnTo>
                  <a:close/>
                </a:path>
                <a:path w="1400175" h="345439">
                  <a:moveTo>
                    <a:pt x="69278" y="339559"/>
                  </a:moveTo>
                  <a:lnTo>
                    <a:pt x="68567" y="334340"/>
                  </a:lnTo>
                  <a:lnTo>
                    <a:pt x="64973" y="334632"/>
                  </a:lnTo>
                  <a:lnTo>
                    <a:pt x="61379" y="334924"/>
                  </a:lnTo>
                  <a:lnTo>
                    <a:pt x="61607" y="340194"/>
                  </a:lnTo>
                  <a:lnTo>
                    <a:pt x="69278" y="339559"/>
                  </a:lnTo>
                  <a:close/>
                </a:path>
                <a:path w="1400175" h="345439">
                  <a:moveTo>
                    <a:pt x="89750" y="337705"/>
                  </a:moveTo>
                  <a:lnTo>
                    <a:pt x="89014" y="332486"/>
                  </a:lnTo>
                  <a:lnTo>
                    <a:pt x="85420" y="332867"/>
                  </a:lnTo>
                  <a:lnTo>
                    <a:pt x="81826" y="333235"/>
                  </a:lnTo>
                  <a:lnTo>
                    <a:pt x="82080" y="338505"/>
                  </a:lnTo>
                  <a:lnTo>
                    <a:pt x="89750" y="337705"/>
                  </a:lnTo>
                  <a:close/>
                </a:path>
                <a:path w="1400175" h="345439">
                  <a:moveTo>
                    <a:pt x="110185" y="335572"/>
                  </a:moveTo>
                  <a:lnTo>
                    <a:pt x="109435" y="330365"/>
                  </a:lnTo>
                  <a:lnTo>
                    <a:pt x="105841" y="330733"/>
                  </a:lnTo>
                  <a:lnTo>
                    <a:pt x="102247" y="331114"/>
                  </a:lnTo>
                  <a:lnTo>
                    <a:pt x="102527" y="336372"/>
                  </a:lnTo>
                  <a:lnTo>
                    <a:pt x="110185" y="335572"/>
                  </a:lnTo>
                  <a:close/>
                </a:path>
                <a:path w="1400175" h="345439">
                  <a:moveTo>
                    <a:pt x="130632" y="333438"/>
                  </a:moveTo>
                  <a:lnTo>
                    <a:pt x="129857" y="328218"/>
                  </a:lnTo>
                  <a:lnTo>
                    <a:pt x="126263" y="328599"/>
                  </a:lnTo>
                  <a:lnTo>
                    <a:pt x="122669" y="328968"/>
                  </a:lnTo>
                  <a:lnTo>
                    <a:pt x="122974" y="334238"/>
                  </a:lnTo>
                  <a:lnTo>
                    <a:pt x="130632" y="333438"/>
                  </a:lnTo>
                  <a:close/>
                </a:path>
                <a:path w="1400175" h="345439">
                  <a:moveTo>
                    <a:pt x="151066" y="331292"/>
                  </a:moveTo>
                  <a:lnTo>
                    <a:pt x="150266" y="326085"/>
                  </a:lnTo>
                  <a:lnTo>
                    <a:pt x="146672" y="326466"/>
                  </a:lnTo>
                  <a:lnTo>
                    <a:pt x="143078" y="326834"/>
                  </a:lnTo>
                  <a:lnTo>
                    <a:pt x="143408" y="332092"/>
                  </a:lnTo>
                  <a:lnTo>
                    <a:pt x="151066" y="331292"/>
                  </a:lnTo>
                  <a:close/>
                </a:path>
                <a:path w="1400175" h="345439">
                  <a:moveTo>
                    <a:pt x="171513" y="329158"/>
                  </a:moveTo>
                  <a:lnTo>
                    <a:pt x="170688" y="323964"/>
                  </a:lnTo>
                  <a:lnTo>
                    <a:pt x="167093" y="324332"/>
                  </a:lnTo>
                  <a:lnTo>
                    <a:pt x="163499" y="324713"/>
                  </a:lnTo>
                  <a:lnTo>
                    <a:pt x="163855" y="329958"/>
                  </a:lnTo>
                  <a:lnTo>
                    <a:pt x="171513" y="329158"/>
                  </a:lnTo>
                  <a:close/>
                </a:path>
                <a:path w="1400175" h="345439">
                  <a:moveTo>
                    <a:pt x="191922" y="326694"/>
                  </a:moveTo>
                  <a:lnTo>
                    <a:pt x="191058" y="321500"/>
                  </a:lnTo>
                  <a:lnTo>
                    <a:pt x="187477" y="321957"/>
                  </a:lnTo>
                  <a:lnTo>
                    <a:pt x="183896" y="322414"/>
                  </a:lnTo>
                  <a:lnTo>
                    <a:pt x="184277" y="327672"/>
                  </a:lnTo>
                  <a:lnTo>
                    <a:pt x="191922" y="326694"/>
                  </a:lnTo>
                  <a:close/>
                </a:path>
                <a:path w="1400175" h="345439">
                  <a:moveTo>
                    <a:pt x="212318" y="324116"/>
                  </a:moveTo>
                  <a:lnTo>
                    <a:pt x="211429" y="318922"/>
                  </a:lnTo>
                  <a:lnTo>
                    <a:pt x="207848" y="319379"/>
                  </a:lnTo>
                  <a:lnTo>
                    <a:pt x="204266" y="319836"/>
                  </a:lnTo>
                  <a:lnTo>
                    <a:pt x="204673" y="325081"/>
                  </a:lnTo>
                  <a:lnTo>
                    <a:pt x="212318" y="324116"/>
                  </a:lnTo>
                  <a:close/>
                </a:path>
                <a:path w="1400175" h="345439">
                  <a:moveTo>
                    <a:pt x="232714" y="321538"/>
                  </a:moveTo>
                  <a:lnTo>
                    <a:pt x="231800" y="316344"/>
                  </a:lnTo>
                  <a:lnTo>
                    <a:pt x="228219" y="316801"/>
                  </a:lnTo>
                  <a:lnTo>
                    <a:pt x="224637" y="317258"/>
                  </a:lnTo>
                  <a:lnTo>
                    <a:pt x="225069" y="322503"/>
                  </a:lnTo>
                  <a:lnTo>
                    <a:pt x="232714" y="321538"/>
                  </a:lnTo>
                  <a:close/>
                </a:path>
                <a:path w="1400175" h="345439">
                  <a:moveTo>
                    <a:pt x="253098" y="318960"/>
                  </a:moveTo>
                  <a:lnTo>
                    <a:pt x="252158" y="313766"/>
                  </a:lnTo>
                  <a:lnTo>
                    <a:pt x="248577" y="314223"/>
                  </a:lnTo>
                  <a:lnTo>
                    <a:pt x="244995" y="314680"/>
                  </a:lnTo>
                  <a:lnTo>
                    <a:pt x="245452" y="319925"/>
                  </a:lnTo>
                  <a:lnTo>
                    <a:pt x="253098" y="318960"/>
                  </a:lnTo>
                  <a:close/>
                </a:path>
                <a:path w="1400175" h="345439">
                  <a:moveTo>
                    <a:pt x="273481" y="316268"/>
                  </a:moveTo>
                  <a:lnTo>
                    <a:pt x="272516" y="311086"/>
                  </a:lnTo>
                  <a:lnTo>
                    <a:pt x="268947" y="311619"/>
                  </a:lnTo>
                  <a:lnTo>
                    <a:pt x="265379" y="312127"/>
                  </a:lnTo>
                  <a:lnTo>
                    <a:pt x="265849" y="317373"/>
                  </a:lnTo>
                  <a:lnTo>
                    <a:pt x="273481" y="316268"/>
                  </a:lnTo>
                  <a:close/>
                </a:path>
                <a:path w="1400175" h="345439">
                  <a:moveTo>
                    <a:pt x="293814" y="313258"/>
                  </a:moveTo>
                  <a:lnTo>
                    <a:pt x="292823" y="308076"/>
                  </a:lnTo>
                  <a:lnTo>
                    <a:pt x="289255" y="308610"/>
                  </a:lnTo>
                  <a:lnTo>
                    <a:pt x="285686" y="309143"/>
                  </a:lnTo>
                  <a:lnTo>
                    <a:pt x="286194" y="314388"/>
                  </a:lnTo>
                  <a:lnTo>
                    <a:pt x="293814" y="313258"/>
                  </a:lnTo>
                  <a:close/>
                </a:path>
                <a:path w="1400175" h="345439">
                  <a:moveTo>
                    <a:pt x="314147" y="310222"/>
                  </a:moveTo>
                  <a:lnTo>
                    <a:pt x="313131" y="305054"/>
                  </a:lnTo>
                  <a:lnTo>
                    <a:pt x="309562" y="305587"/>
                  </a:lnTo>
                  <a:lnTo>
                    <a:pt x="305993" y="306120"/>
                  </a:lnTo>
                  <a:lnTo>
                    <a:pt x="306527" y="311353"/>
                  </a:lnTo>
                  <a:lnTo>
                    <a:pt x="314147" y="310222"/>
                  </a:lnTo>
                  <a:close/>
                </a:path>
                <a:path w="1400175" h="345439">
                  <a:moveTo>
                    <a:pt x="334467" y="307213"/>
                  </a:moveTo>
                  <a:lnTo>
                    <a:pt x="333425" y="302044"/>
                  </a:lnTo>
                  <a:lnTo>
                    <a:pt x="329857" y="302577"/>
                  </a:lnTo>
                  <a:lnTo>
                    <a:pt x="326288" y="303110"/>
                  </a:lnTo>
                  <a:lnTo>
                    <a:pt x="326847" y="308343"/>
                  </a:lnTo>
                  <a:lnTo>
                    <a:pt x="334467" y="307213"/>
                  </a:lnTo>
                  <a:close/>
                </a:path>
                <a:path w="1400175" h="345439">
                  <a:moveTo>
                    <a:pt x="354799" y="304203"/>
                  </a:moveTo>
                  <a:lnTo>
                    <a:pt x="353733" y="299034"/>
                  </a:lnTo>
                  <a:lnTo>
                    <a:pt x="350164" y="299567"/>
                  </a:lnTo>
                  <a:lnTo>
                    <a:pt x="346595" y="300101"/>
                  </a:lnTo>
                  <a:lnTo>
                    <a:pt x="347179" y="305333"/>
                  </a:lnTo>
                  <a:lnTo>
                    <a:pt x="354799" y="304203"/>
                  </a:lnTo>
                  <a:close/>
                </a:path>
                <a:path w="1400175" h="345439">
                  <a:moveTo>
                    <a:pt x="375069" y="300786"/>
                  </a:moveTo>
                  <a:lnTo>
                    <a:pt x="373976" y="295630"/>
                  </a:lnTo>
                  <a:lnTo>
                    <a:pt x="370420" y="296240"/>
                  </a:lnTo>
                  <a:lnTo>
                    <a:pt x="366864" y="296849"/>
                  </a:lnTo>
                  <a:lnTo>
                    <a:pt x="367474" y="302082"/>
                  </a:lnTo>
                  <a:lnTo>
                    <a:pt x="375069" y="300786"/>
                  </a:lnTo>
                  <a:close/>
                </a:path>
                <a:path w="1400175" h="345439">
                  <a:moveTo>
                    <a:pt x="395338" y="297345"/>
                  </a:moveTo>
                  <a:lnTo>
                    <a:pt x="394220" y="292188"/>
                  </a:lnTo>
                  <a:lnTo>
                    <a:pt x="390664" y="292798"/>
                  </a:lnTo>
                  <a:lnTo>
                    <a:pt x="387108" y="293408"/>
                  </a:lnTo>
                  <a:lnTo>
                    <a:pt x="387743" y="298640"/>
                  </a:lnTo>
                  <a:lnTo>
                    <a:pt x="395338" y="297345"/>
                  </a:lnTo>
                  <a:close/>
                </a:path>
                <a:path w="1400175" h="345439">
                  <a:moveTo>
                    <a:pt x="415594" y="293890"/>
                  </a:moveTo>
                  <a:lnTo>
                    <a:pt x="414451" y="288747"/>
                  </a:lnTo>
                  <a:lnTo>
                    <a:pt x="410895" y="289356"/>
                  </a:lnTo>
                  <a:lnTo>
                    <a:pt x="407339" y="289966"/>
                  </a:lnTo>
                  <a:lnTo>
                    <a:pt x="408000" y="295186"/>
                  </a:lnTo>
                  <a:lnTo>
                    <a:pt x="415594" y="293890"/>
                  </a:lnTo>
                  <a:close/>
                </a:path>
                <a:path w="1400175" h="345439">
                  <a:moveTo>
                    <a:pt x="435864" y="290449"/>
                  </a:moveTo>
                  <a:lnTo>
                    <a:pt x="434695" y="285305"/>
                  </a:lnTo>
                  <a:lnTo>
                    <a:pt x="431139" y="285915"/>
                  </a:lnTo>
                  <a:lnTo>
                    <a:pt x="427583" y="286524"/>
                  </a:lnTo>
                  <a:lnTo>
                    <a:pt x="428269" y="291744"/>
                  </a:lnTo>
                  <a:lnTo>
                    <a:pt x="435864" y="290449"/>
                  </a:lnTo>
                  <a:close/>
                </a:path>
                <a:path w="1400175" h="345439">
                  <a:moveTo>
                    <a:pt x="456082" y="286740"/>
                  </a:moveTo>
                  <a:lnTo>
                    <a:pt x="454888" y="281609"/>
                  </a:lnTo>
                  <a:lnTo>
                    <a:pt x="451345" y="282282"/>
                  </a:lnTo>
                  <a:lnTo>
                    <a:pt x="447802" y="282968"/>
                  </a:lnTo>
                  <a:lnTo>
                    <a:pt x="448513" y="288188"/>
                  </a:lnTo>
                  <a:lnTo>
                    <a:pt x="456082" y="286740"/>
                  </a:lnTo>
                  <a:close/>
                </a:path>
                <a:path w="1400175" h="345439">
                  <a:moveTo>
                    <a:pt x="476262" y="282867"/>
                  </a:moveTo>
                  <a:lnTo>
                    <a:pt x="475043" y="277749"/>
                  </a:lnTo>
                  <a:lnTo>
                    <a:pt x="471500" y="278422"/>
                  </a:lnTo>
                  <a:lnTo>
                    <a:pt x="467956" y="279107"/>
                  </a:lnTo>
                  <a:lnTo>
                    <a:pt x="468693" y="284314"/>
                  </a:lnTo>
                  <a:lnTo>
                    <a:pt x="476262" y="282867"/>
                  </a:lnTo>
                  <a:close/>
                </a:path>
                <a:path w="1400175" h="345439">
                  <a:moveTo>
                    <a:pt x="496455" y="279006"/>
                  </a:moveTo>
                  <a:lnTo>
                    <a:pt x="495211" y="273888"/>
                  </a:lnTo>
                  <a:lnTo>
                    <a:pt x="491667" y="274561"/>
                  </a:lnTo>
                  <a:lnTo>
                    <a:pt x="488124" y="275247"/>
                  </a:lnTo>
                  <a:lnTo>
                    <a:pt x="488886" y="280454"/>
                  </a:lnTo>
                  <a:lnTo>
                    <a:pt x="496455" y="279006"/>
                  </a:lnTo>
                  <a:close/>
                </a:path>
                <a:path w="1400175" h="345439">
                  <a:moveTo>
                    <a:pt x="516636" y="275120"/>
                  </a:moveTo>
                  <a:lnTo>
                    <a:pt x="515366" y="270014"/>
                  </a:lnTo>
                  <a:lnTo>
                    <a:pt x="511822" y="270687"/>
                  </a:lnTo>
                  <a:lnTo>
                    <a:pt x="508279" y="271373"/>
                  </a:lnTo>
                  <a:lnTo>
                    <a:pt x="509066" y="276580"/>
                  </a:lnTo>
                  <a:lnTo>
                    <a:pt x="516636" y="275120"/>
                  </a:lnTo>
                  <a:close/>
                </a:path>
                <a:path w="1400175" h="345439">
                  <a:moveTo>
                    <a:pt x="536778" y="271068"/>
                  </a:moveTo>
                  <a:lnTo>
                    <a:pt x="535495" y="265963"/>
                  </a:lnTo>
                  <a:lnTo>
                    <a:pt x="531964" y="266712"/>
                  </a:lnTo>
                  <a:lnTo>
                    <a:pt x="528434" y="267462"/>
                  </a:lnTo>
                  <a:lnTo>
                    <a:pt x="529247" y="272669"/>
                  </a:lnTo>
                  <a:lnTo>
                    <a:pt x="536778" y="271068"/>
                  </a:lnTo>
                  <a:close/>
                </a:path>
                <a:path w="1400175" h="345439">
                  <a:moveTo>
                    <a:pt x="556882" y="266776"/>
                  </a:moveTo>
                  <a:lnTo>
                    <a:pt x="555574" y="261683"/>
                  </a:lnTo>
                  <a:lnTo>
                    <a:pt x="552043" y="262432"/>
                  </a:lnTo>
                  <a:lnTo>
                    <a:pt x="548513" y="263182"/>
                  </a:lnTo>
                  <a:lnTo>
                    <a:pt x="549351" y="268389"/>
                  </a:lnTo>
                  <a:lnTo>
                    <a:pt x="556882" y="266776"/>
                  </a:lnTo>
                  <a:close/>
                </a:path>
                <a:path w="1400175" h="345439">
                  <a:moveTo>
                    <a:pt x="576986" y="262509"/>
                  </a:moveTo>
                  <a:lnTo>
                    <a:pt x="575652" y="257416"/>
                  </a:lnTo>
                  <a:lnTo>
                    <a:pt x="572122" y="258165"/>
                  </a:lnTo>
                  <a:lnTo>
                    <a:pt x="568591" y="258914"/>
                  </a:lnTo>
                  <a:lnTo>
                    <a:pt x="569455" y="264109"/>
                  </a:lnTo>
                  <a:lnTo>
                    <a:pt x="576986" y="262509"/>
                  </a:lnTo>
                  <a:close/>
                </a:path>
                <a:path w="1400175" h="345439">
                  <a:moveTo>
                    <a:pt x="597090" y="258241"/>
                  </a:moveTo>
                  <a:lnTo>
                    <a:pt x="595731" y="253149"/>
                  </a:lnTo>
                  <a:lnTo>
                    <a:pt x="592201" y="253898"/>
                  </a:lnTo>
                  <a:lnTo>
                    <a:pt x="588670" y="254647"/>
                  </a:lnTo>
                  <a:lnTo>
                    <a:pt x="589559" y="259842"/>
                  </a:lnTo>
                  <a:lnTo>
                    <a:pt x="597090" y="258241"/>
                  </a:lnTo>
                  <a:close/>
                </a:path>
                <a:path w="1400175" h="345439">
                  <a:moveTo>
                    <a:pt x="617156" y="253784"/>
                  </a:moveTo>
                  <a:lnTo>
                    <a:pt x="615772" y="248704"/>
                  </a:lnTo>
                  <a:lnTo>
                    <a:pt x="612254" y="249529"/>
                  </a:lnTo>
                  <a:lnTo>
                    <a:pt x="608736" y="250355"/>
                  </a:lnTo>
                  <a:lnTo>
                    <a:pt x="609650" y="255536"/>
                  </a:lnTo>
                  <a:lnTo>
                    <a:pt x="617156" y="253784"/>
                  </a:lnTo>
                  <a:close/>
                </a:path>
                <a:path w="1400175" h="345439">
                  <a:moveTo>
                    <a:pt x="637171" y="249110"/>
                  </a:moveTo>
                  <a:lnTo>
                    <a:pt x="635762" y="244030"/>
                  </a:lnTo>
                  <a:lnTo>
                    <a:pt x="632244" y="244856"/>
                  </a:lnTo>
                  <a:lnTo>
                    <a:pt x="628726" y="245681"/>
                  </a:lnTo>
                  <a:lnTo>
                    <a:pt x="629666" y="250863"/>
                  </a:lnTo>
                  <a:lnTo>
                    <a:pt x="637171" y="249110"/>
                  </a:lnTo>
                  <a:close/>
                </a:path>
                <a:path w="1400175" h="345439">
                  <a:moveTo>
                    <a:pt x="657186" y="244449"/>
                  </a:moveTo>
                  <a:lnTo>
                    <a:pt x="655751" y="239369"/>
                  </a:lnTo>
                  <a:lnTo>
                    <a:pt x="652233" y="240195"/>
                  </a:lnTo>
                  <a:lnTo>
                    <a:pt x="648716" y="241020"/>
                  </a:lnTo>
                  <a:lnTo>
                    <a:pt x="649681" y="246189"/>
                  </a:lnTo>
                  <a:lnTo>
                    <a:pt x="657186" y="244449"/>
                  </a:lnTo>
                  <a:close/>
                </a:path>
                <a:path w="1400175" h="345439">
                  <a:moveTo>
                    <a:pt x="677214" y="239776"/>
                  </a:moveTo>
                  <a:lnTo>
                    <a:pt x="675754" y="234708"/>
                  </a:lnTo>
                  <a:lnTo>
                    <a:pt x="672236" y="235534"/>
                  </a:lnTo>
                  <a:lnTo>
                    <a:pt x="668718" y="236359"/>
                  </a:lnTo>
                  <a:lnTo>
                    <a:pt x="669709" y="241528"/>
                  </a:lnTo>
                  <a:lnTo>
                    <a:pt x="677214" y="239776"/>
                  </a:lnTo>
                  <a:close/>
                </a:path>
                <a:path w="1400175" h="345439">
                  <a:moveTo>
                    <a:pt x="697191" y="234924"/>
                  </a:moveTo>
                  <a:lnTo>
                    <a:pt x="695693" y="229870"/>
                  </a:lnTo>
                  <a:lnTo>
                    <a:pt x="692200" y="230759"/>
                  </a:lnTo>
                  <a:lnTo>
                    <a:pt x="688708" y="231648"/>
                  </a:lnTo>
                  <a:lnTo>
                    <a:pt x="689724" y="236816"/>
                  </a:lnTo>
                  <a:lnTo>
                    <a:pt x="697191" y="234924"/>
                  </a:lnTo>
                  <a:close/>
                </a:path>
                <a:path w="1400175" h="345439">
                  <a:moveTo>
                    <a:pt x="717118" y="229870"/>
                  </a:moveTo>
                  <a:lnTo>
                    <a:pt x="715594" y="224828"/>
                  </a:lnTo>
                  <a:lnTo>
                    <a:pt x="712101" y="225717"/>
                  </a:lnTo>
                  <a:lnTo>
                    <a:pt x="708609" y="226606"/>
                  </a:lnTo>
                  <a:lnTo>
                    <a:pt x="709650" y="231775"/>
                  </a:lnTo>
                  <a:lnTo>
                    <a:pt x="717118" y="229870"/>
                  </a:lnTo>
                  <a:close/>
                </a:path>
                <a:path w="1400175" h="345439">
                  <a:moveTo>
                    <a:pt x="737019" y="224815"/>
                  </a:moveTo>
                  <a:lnTo>
                    <a:pt x="735482" y="219773"/>
                  </a:lnTo>
                  <a:lnTo>
                    <a:pt x="731989" y="220662"/>
                  </a:lnTo>
                  <a:lnTo>
                    <a:pt x="728497" y="221551"/>
                  </a:lnTo>
                  <a:lnTo>
                    <a:pt x="729551" y="226707"/>
                  </a:lnTo>
                  <a:lnTo>
                    <a:pt x="737019" y="224815"/>
                  </a:lnTo>
                  <a:close/>
                </a:path>
                <a:path w="1400175" h="345439">
                  <a:moveTo>
                    <a:pt x="756945" y="219760"/>
                  </a:moveTo>
                  <a:lnTo>
                    <a:pt x="755383" y="214731"/>
                  </a:lnTo>
                  <a:lnTo>
                    <a:pt x="751890" y="215620"/>
                  </a:lnTo>
                  <a:lnTo>
                    <a:pt x="748398" y="216509"/>
                  </a:lnTo>
                  <a:lnTo>
                    <a:pt x="749477" y="221665"/>
                  </a:lnTo>
                  <a:lnTo>
                    <a:pt x="756945" y="219760"/>
                  </a:lnTo>
                  <a:close/>
                </a:path>
                <a:path w="1400175" h="345439">
                  <a:moveTo>
                    <a:pt x="776820" y="214515"/>
                  </a:moveTo>
                  <a:lnTo>
                    <a:pt x="775233" y="209486"/>
                  </a:lnTo>
                  <a:lnTo>
                    <a:pt x="771753" y="210439"/>
                  </a:lnTo>
                  <a:lnTo>
                    <a:pt x="768273" y="211391"/>
                  </a:lnTo>
                  <a:lnTo>
                    <a:pt x="769391" y="216547"/>
                  </a:lnTo>
                  <a:lnTo>
                    <a:pt x="776820" y="214515"/>
                  </a:lnTo>
                  <a:close/>
                </a:path>
                <a:path w="1400175" h="345439">
                  <a:moveTo>
                    <a:pt x="796658" y="209105"/>
                  </a:moveTo>
                  <a:lnTo>
                    <a:pt x="795045" y="204089"/>
                  </a:lnTo>
                  <a:lnTo>
                    <a:pt x="791565" y="205041"/>
                  </a:lnTo>
                  <a:lnTo>
                    <a:pt x="788085" y="205994"/>
                  </a:lnTo>
                  <a:lnTo>
                    <a:pt x="789228" y="211137"/>
                  </a:lnTo>
                  <a:lnTo>
                    <a:pt x="796658" y="209105"/>
                  </a:lnTo>
                  <a:close/>
                </a:path>
                <a:path w="1400175" h="345439">
                  <a:moveTo>
                    <a:pt x="816483" y="203695"/>
                  </a:moveTo>
                  <a:lnTo>
                    <a:pt x="814844" y="198678"/>
                  </a:lnTo>
                  <a:lnTo>
                    <a:pt x="811364" y="199631"/>
                  </a:lnTo>
                  <a:lnTo>
                    <a:pt x="807885" y="200583"/>
                  </a:lnTo>
                  <a:lnTo>
                    <a:pt x="809040" y="205714"/>
                  </a:lnTo>
                  <a:lnTo>
                    <a:pt x="816483" y="203695"/>
                  </a:lnTo>
                  <a:close/>
                </a:path>
                <a:path w="1400175" h="345439">
                  <a:moveTo>
                    <a:pt x="836295" y="198272"/>
                  </a:moveTo>
                  <a:lnTo>
                    <a:pt x="834644" y="193268"/>
                  </a:lnTo>
                  <a:lnTo>
                    <a:pt x="831164" y="194221"/>
                  </a:lnTo>
                  <a:lnTo>
                    <a:pt x="827684" y="195173"/>
                  </a:lnTo>
                  <a:lnTo>
                    <a:pt x="828865" y="200304"/>
                  </a:lnTo>
                  <a:lnTo>
                    <a:pt x="836295" y="198272"/>
                  </a:lnTo>
                  <a:close/>
                </a:path>
                <a:path w="1400175" h="345439">
                  <a:moveTo>
                    <a:pt x="856068" y="192608"/>
                  </a:moveTo>
                  <a:lnTo>
                    <a:pt x="854392" y="187604"/>
                  </a:lnTo>
                  <a:lnTo>
                    <a:pt x="850925" y="188620"/>
                  </a:lnTo>
                  <a:lnTo>
                    <a:pt x="847458" y="189636"/>
                  </a:lnTo>
                  <a:lnTo>
                    <a:pt x="848677" y="194754"/>
                  </a:lnTo>
                  <a:lnTo>
                    <a:pt x="856068" y="192608"/>
                  </a:lnTo>
                  <a:close/>
                </a:path>
                <a:path w="1400175" h="345439">
                  <a:moveTo>
                    <a:pt x="875792" y="186855"/>
                  </a:moveTo>
                  <a:lnTo>
                    <a:pt x="874090" y="181864"/>
                  </a:lnTo>
                  <a:lnTo>
                    <a:pt x="870623" y="182880"/>
                  </a:lnTo>
                  <a:lnTo>
                    <a:pt x="867156" y="183896"/>
                  </a:lnTo>
                  <a:lnTo>
                    <a:pt x="868387" y="189014"/>
                  </a:lnTo>
                  <a:lnTo>
                    <a:pt x="875792" y="186855"/>
                  </a:lnTo>
                  <a:close/>
                </a:path>
                <a:path w="1400175" h="345439">
                  <a:moveTo>
                    <a:pt x="895515" y="181089"/>
                  </a:moveTo>
                  <a:lnTo>
                    <a:pt x="893800" y="176110"/>
                  </a:lnTo>
                  <a:lnTo>
                    <a:pt x="890333" y="177126"/>
                  </a:lnTo>
                  <a:lnTo>
                    <a:pt x="886866" y="178142"/>
                  </a:lnTo>
                  <a:lnTo>
                    <a:pt x="888123" y="183248"/>
                  </a:lnTo>
                  <a:lnTo>
                    <a:pt x="895515" y="181089"/>
                  </a:lnTo>
                  <a:close/>
                </a:path>
                <a:path w="1400175" h="345439">
                  <a:moveTo>
                    <a:pt x="915250" y="175336"/>
                  </a:moveTo>
                  <a:lnTo>
                    <a:pt x="913511" y="170357"/>
                  </a:lnTo>
                  <a:lnTo>
                    <a:pt x="910043" y="171373"/>
                  </a:lnTo>
                  <a:lnTo>
                    <a:pt x="906576" y="172389"/>
                  </a:lnTo>
                  <a:lnTo>
                    <a:pt x="907859" y="177495"/>
                  </a:lnTo>
                  <a:lnTo>
                    <a:pt x="915250" y="175336"/>
                  </a:lnTo>
                  <a:close/>
                </a:path>
                <a:path w="1400175" h="345439">
                  <a:moveTo>
                    <a:pt x="934885" y="169265"/>
                  </a:moveTo>
                  <a:lnTo>
                    <a:pt x="933132" y="164299"/>
                  </a:lnTo>
                  <a:lnTo>
                    <a:pt x="929678" y="165366"/>
                  </a:lnTo>
                  <a:lnTo>
                    <a:pt x="926223" y="166433"/>
                  </a:lnTo>
                  <a:lnTo>
                    <a:pt x="927531" y="171538"/>
                  </a:lnTo>
                  <a:lnTo>
                    <a:pt x="934885" y="169265"/>
                  </a:lnTo>
                  <a:close/>
                </a:path>
                <a:path w="1400175" h="345439">
                  <a:moveTo>
                    <a:pt x="954519" y="163182"/>
                  </a:moveTo>
                  <a:lnTo>
                    <a:pt x="952741" y="158229"/>
                  </a:lnTo>
                  <a:lnTo>
                    <a:pt x="949286" y="159296"/>
                  </a:lnTo>
                  <a:lnTo>
                    <a:pt x="945832" y="160362"/>
                  </a:lnTo>
                  <a:lnTo>
                    <a:pt x="947166" y="165468"/>
                  </a:lnTo>
                  <a:lnTo>
                    <a:pt x="954519" y="163182"/>
                  </a:lnTo>
                  <a:close/>
                </a:path>
                <a:path w="1400175" h="345439">
                  <a:moveTo>
                    <a:pt x="974166" y="157111"/>
                  </a:moveTo>
                  <a:lnTo>
                    <a:pt x="972362" y="152158"/>
                  </a:lnTo>
                  <a:lnTo>
                    <a:pt x="968908" y="153225"/>
                  </a:lnTo>
                  <a:lnTo>
                    <a:pt x="965454" y="154292"/>
                  </a:lnTo>
                  <a:lnTo>
                    <a:pt x="966800" y="159385"/>
                  </a:lnTo>
                  <a:lnTo>
                    <a:pt x="974166" y="157111"/>
                  </a:lnTo>
                  <a:close/>
                </a:path>
                <a:path w="1400175" h="345439">
                  <a:moveTo>
                    <a:pt x="993762" y="150939"/>
                  </a:moveTo>
                  <a:lnTo>
                    <a:pt x="991933" y="145999"/>
                  </a:lnTo>
                  <a:lnTo>
                    <a:pt x="988504" y="147116"/>
                  </a:lnTo>
                  <a:lnTo>
                    <a:pt x="985075" y="148234"/>
                  </a:lnTo>
                  <a:lnTo>
                    <a:pt x="986434" y="153327"/>
                  </a:lnTo>
                  <a:lnTo>
                    <a:pt x="993762" y="150939"/>
                  </a:lnTo>
                  <a:close/>
                </a:path>
                <a:path w="1400175" h="345439">
                  <a:moveTo>
                    <a:pt x="1013307" y="144564"/>
                  </a:moveTo>
                  <a:lnTo>
                    <a:pt x="1011453" y="139636"/>
                  </a:lnTo>
                  <a:lnTo>
                    <a:pt x="1008024" y="140754"/>
                  </a:lnTo>
                  <a:lnTo>
                    <a:pt x="1004595" y="141871"/>
                  </a:lnTo>
                  <a:lnTo>
                    <a:pt x="1005979" y="146951"/>
                  </a:lnTo>
                  <a:lnTo>
                    <a:pt x="1013307" y="144564"/>
                  </a:lnTo>
                  <a:close/>
                </a:path>
                <a:path w="1400175" h="345439">
                  <a:moveTo>
                    <a:pt x="1032840" y="138201"/>
                  </a:moveTo>
                  <a:lnTo>
                    <a:pt x="1030973" y="133273"/>
                  </a:lnTo>
                  <a:lnTo>
                    <a:pt x="1027544" y="134391"/>
                  </a:lnTo>
                  <a:lnTo>
                    <a:pt x="1024115" y="135509"/>
                  </a:lnTo>
                  <a:lnTo>
                    <a:pt x="1025525" y="140589"/>
                  </a:lnTo>
                  <a:lnTo>
                    <a:pt x="1032840" y="138201"/>
                  </a:lnTo>
                  <a:close/>
                </a:path>
                <a:path w="1400175" h="345439">
                  <a:moveTo>
                    <a:pt x="1052385" y="131826"/>
                  </a:moveTo>
                  <a:lnTo>
                    <a:pt x="1050493" y="126911"/>
                  </a:lnTo>
                  <a:lnTo>
                    <a:pt x="1047064" y="128028"/>
                  </a:lnTo>
                  <a:lnTo>
                    <a:pt x="1043635" y="129146"/>
                  </a:lnTo>
                  <a:lnTo>
                    <a:pt x="1045057" y="134213"/>
                  </a:lnTo>
                  <a:lnTo>
                    <a:pt x="1052385" y="131826"/>
                  </a:lnTo>
                  <a:close/>
                </a:path>
                <a:path w="1400175" h="345439">
                  <a:moveTo>
                    <a:pt x="1071854" y="125272"/>
                  </a:moveTo>
                  <a:lnTo>
                    <a:pt x="1069949" y="120357"/>
                  </a:lnTo>
                  <a:lnTo>
                    <a:pt x="1066533" y="121526"/>
                  </a:lnTo>
                  <a:lnTo>
                    <a:pt x="1063117" y="122694"/>
                  </a:lnTo>
                  <a:lnTo>
                    <a:pt x="1064564" y="127762"/>
                  </a:lnTo>
                  <a:lnTo>
                    <a:pt x="1071854" y="125272"/>
                  </a:lnTo>
                  <a:close/>
                </a:path>
                <a:path w="1400175" h="345439">
                  <a:moveTo>
                    <a:pt x="1091298" y="118630"/>
                  </a:moveTo>
                  <a:lnTo>
                    <a:pt x="1089380" y="113728"/>
                  </a:lnTo>
                  <a:lnTo>
                    <a:pt x="1085964" y="114896"/>
                  </a:lnTo>
                  <a:lnTo>
                    <a:pt x="1082548" y="116065"/>
                  </a:lnTo>
                  <a:lnTo>
                    <a:pt x="1084008" y="121119"/>
                  </a:lnTo>
                  <a:lnTo>
                    <a:pt x="1091298" y="118630"/>
                  </a:lnTo>
                  <a:close/>
                </a:path>
                <a:path w="1400175" h="345439">
                  <a:moveTo>
                    <a:pt x="1110754" y="111988"/>
                  </a:moveTo>
                  <a:lnTo>
                    <a:pt x="1108811" y="107086"/>
                  </a:lnTo>
                  <a:lnTo>
                    <a:pt x="1105395" y="108254"/>
                  </a:lnTo>
                  <a:lnTo>
                    <a:pt x="1101979" y="109423"/>
                  </a:lnTo>
                  <a:lnTo>
                    <a:pt x="1103464" y="114477"/>
                  </a:lnTo>
                  <a:lnTo>
                    <a:pt x="1110754" y="111988"/>
                  </a:lnTo>
                  <a:close/>
                </a:path>
                <a:path w="1400175" h="345439">
                  <a:moveTo>
                    <a:pt x="1130185" y="105308"/>
                  </a:moveTo>
                  <a:lnTo>
                    <a:pt x="1128229" y="100418"/>
                  </a:lnTo>
                  <a:lnTo>
                    <a:pt x="1124826" y="101625"/>
                  </a:lnTo>
                  <a:lnTo>
                    <a:pt x="1121410" y="102793"/>
                  </a:lnTo>
                  <a:lnTo>
                    <a:pt x="1122908" y="107835"/>
                  </a:lnTo>
                  <a:lnTo>
                    <a:pt x="1126553" y="106591"/>
                  </a:lnTo>
                  <a:lnTo>
                    <a:pt x="1130185" y="105308"/>
                  </a:lnTo>
                  <a:close/>
                </a:path>
                <a:path w="1400175" h="345439">
                  <a:moveTo>
                    <a:pt x="1149540" y="98425"/>
                  </a:moveTo>
                  <a:lnTo>
                    <a:pt x="1147572" y="93548"/>
                  </a:lnTo>
                  <a:lnTo>
                    <a:pt x="1144168" y="94754"/>
                  </a:lnTo>
                  <a:lnTo>
                    <a:pt x="1140764" y="95961"/>
                  </a:lnTo>
                  <a:lnTo>
                    <a:pt x="1142288" y="101003"/>
                  </a:lnTo>
                  <a:lnTo>
                    <a:pt x="1149540" y="98425"/>
                  </a:lnTo>
                  <a:close/>
                </a:path>
                <a:path w="1400175" h="345439">
                  <a:moveTo>
                    <a:pt x="1168920" y="91554"/>
                  </a:moveTo>
                  <a:lnTo>
                    <a:pt x="1166926" y="86677"/>
                  </a:lnTo>
                  <a:lnTo>
                    <a:pt x="1163523" y="87884"/>
                  </a:lnTo>
                  <a:lnTo>
                    <a:pt x="1160119" y="89090"/>
                  </a:lnTo>
                  <a:lnTo>
                    <a:pt x="1161656" y="94132"/>
                  </a:lnTo>
                  <a:lnTo>
                    <a:pt x="1168920" y="91554"/>
                  </a:lnTo>
                  <a:close/>
                </a:path>
                <a:path w="1400175" h="345439">
                  <a:moveTo>
                    <a:pt x="1188275" y="84670"/>
                  </a:moveTo>
                  <a:lnTo>
                    <a:pt x="1186268" y="79806"/>
                  </a:lnTo>
                  <a:lnTo>
                    <a:pt x="1182865" y="81013"/>
                  </a:lnTo>
                  <a:lnTo>
                    <a:pt x="1179461" y="82219"/>
                  </a:lnTo>
                  <a:lnTo>
                    <a:pt x="1181023" y="87249"/>
                  </a:lnTo>
                  <a:lnTo>
                    <a:pt x="1188275" y="84670"/>
                  </a:lnTo>
                  <a:close/>
                </a:path>
                <a:path w="1400175" h="345439">
                  <a:moveTo>
                    <a:pt x="1207592" y="77647"/>
                  </a:moveTo>
                  <a:lnTo>
                    <a:pt x="1205572" y="72783"/>
                  </a:lnTo>
                  <a:lnTo>
                    <a:pt x="1202182" y="74028"/>
                  </a:lnTo>
                  <a:lnTo>
                    <a:pt x="1198791" y="75272"/>
                  </a:lnTo>
                  <a:lnTo>
                    <a:pt x="1200365" y="80302"/>
                  </a:lnTo>
                  <a:lnTo>
                    <a:pt x="1207592" y="77647"/>
                  </a:lnTo>
                  <a:close/>
                </a:path>
                <a:path w="1400175" h="345439">
                  <a:moveTo>
                    <a:pt x="1226870" y="70548"/>
                  </a:moveTo>
                  <a:lnTo>
                    <a:pt x="1224838" y="65697"/>
                  </a:lnTo>
                  <a:lnTo>
                    <a:pt x="1221447" y="66941"/>
                  </a:lnTo>
                  <a:lnTo>
                    <a:pt x="1218057" y="68186"/>
                  </a:lnTo>
                  <a:lnTo>
                    <a:pt x="1219644" y="73215"/>
                  </a:lnTo>
                  <a:lnTo>
                    <a:pt x="1226870" y="70548"/>
                  </a:lnTo>
                  <a:close/>
                </a:path>
                <a:path w="1400175" h="345439">
                  <a:moveTo>
                    <a:pt x="1246162" y="63461"/>
                  </a:moveTo>
                  <a:lnTo>
                    <a:pt x="1244117" y="58610"/>
                  </a:lnTo>
                  <a:lnTo>
                    <a:pt x="1240726" y="59855"/>
                  </a:lnTo>
                  <a:lnTo>
                    <a:pt x="1237335" y="61099"/>
                  </a:lnTo>
                  <a:lnTo>
                    <a:pt x="1238935" y="66116"/>
                  </a:lnTo>
                  <a:lnTo>
                    <a:pt x="1246162" y="63461"/>
                  </a:lnTo>
                  <a:close/>
                </a:path>
                <a:path w="1400175" h="345439">
                  <a:moveTo>
                    <a:pt x="1265440" y="56324"/>
                  </a:moveTo>
                  <a:lnTo>
                    <a:pt x="1263370" y="51473"/>
                  </a:lnTo>
                  <a:lnTo>
                    <a:pt x="1259992" y="52755"/>
                  </a:lnTo>
                  <a:lnTo>
                    <a:pt x="1256614" y="54025"/>
                  </a:lnTo>
                  <a:lnTo>
                    <a:pt x="1258227" y="59042"/>
                  </a:lnTo>
                  <a:lnTo>
                    <a:pt x="1265440" y="56324"/>
                  </a:lnTo>
                  <a:close/>
                </a:path>
                <a:path w="1400175" h="345439">
                  <a:moveTo>
                    <a:pt x="1284655" y="49060"/>
                  </a:moveTo>
                  <a:lnTo>
                    <a:pt x="1282573" y="44208"/>
                  </a:lnTo>
                  <a:lnTo>
                    <a:pt x="1279194" y="45491"/>
                  </a:lnTo>
                  <a:lnTo>
                    <a:pt x="1275816" y="46774"/>
                  </a:lnTo>
                  <a:lnTo>
                    <a:pt x="1277442" y="51777"/>
                  </a:lnTo>
                  <a:lnTo>
                    <a:pt x="1284655" y="49060"/>
                  </a:lnTo>
                  <a:close/>
                </a:path>
                <a:path w="1400175" h="345439">
                  <a:moveTo>
                    <a:pt x="1303870" y="41783"/>
                  </a:moveTo>
                  <a:lnTo>
                    <a:pt x="1301775" y="36957"/>
                  </a:lnTo>
                  <a:lnTo>
                    <a:pt x="1298397" y="38227"/>
                  </a:lnTo>
                  <a:lnTo>
                    <a:pt x="1295019" y="39509"/>
                  </a:lnTo>
                  <a:lnTo>
                    <a:pt x="1296657" y="44513"/>
                  </a:lnTo>
                  <a:lnTo>
                    <a:pt x="1303870" y="41783"/>
                  </a:lnTo>
                  <a:close/>
                </a:path>
                <a:path w="1400175" h="345439">
                  <a:moveTo>
                    <a:pt x="1323086" y="34518"/>
                  </a:moveTo>
                  <a:lnTo>
                    <a:pt x="1320990" y="29679"/>
                  </a:lnTo>
                  <a:lnTo>
                    <a:pt x="1317612" y="30962"/>
                  </a:lnTo>
                  <a:lnTo>
                    <a:pt x="1314234" y="32245"/>
                  </a:lnTo>
                  <a:lnTo>
                    <a:pt x="1315885" y="37236"/>
                  </a:lnTo>
                  <a:lnTo>
                    <a:pt x="1323086" y="34518"/>
                  </a:lnTo>
                  <a:close/>
                </a:path>
                <a:path w="1400175" h="345439">
                  <a:moveTo>
                    <a:pt x="1342250" y="27114"/>
                  </a:moveTo>
                  <a:lnTo>
                    <a:pt x="1340142" y="22288"/>
                  </a:lnTo>
                  <a:lnTo>
                    <a:pt x="1336776" y="23596"/>
                  </a:lnTo>
                  <a:lnTo>
                    <a:pt x="1333411" y="24904"/>
                  </a:lnTo>
                  <a:lnTo>
                    <a:pt x="1335074" y="29895"/>
                  </a:lnTo>
                  <a:lnTo>
                    <a:pt x="1342250" y="27114"/>
                  </a:lnTo>
                  <a:close/>
                </a:path>
                <a:path w="1400175" h="345439">
                  <a:moveTo>
                    <a:pt x="1361414" y="19697"/>
                  </a:moveTo>
                  <a:lnTo>
                    <a:pt x="1359293" y="14871"/>
                  </a:lnTo>
                  <a:lnTo>
                    <a:pt x="1355928" y="16179"/>
                  </a:lnTo>
                  <a:lnTo>
                    <a:pt x="1352562" y="17487"/>
                  </a:lnTo>
                  <a:lnTo>
                    <a:pt x="1354239" y="22479"/>
                  </a:lnTo>
                  <a:lnTo>
                    <a:pt x="1361414" y="19697"/>
                  </a:lnTo>
                  <a:close/>
                </a:path>
                <a:path w="1400175" h="345439">
                  <a:moveTo>
                    <a:pt x="1380578" y="12293"/>
                  </a:moveTo>
                  <a:lnTo>
                    <a:pt x="1378445" y="7467"/>
                  </a:lnTo>
                  <a:lnTo>
                    <a:pt x="1375079" y="8775"/>
                  </a:lnTo>
                  <a:lnTo>
                    <a:pt x="1371714" y="10083"/>
                  </a:lnTo>
                  <a:lnTo>
                    <a:pt x="1373403" y="15074"/>
                  </a:lnTo>
                  <a:lnTo>
                    <a:pt x="1380578" y="12293"/>
                  </a:lnTo>
                  <a:close/>
                </a:path>
                <a:path w="1400175" h="345439">
                  <a:moveTo>
                    <a:pt x="1399717" y="4813"/>
                  </a:moveTo>
                  <a:lnTo>
                    <a:pt x="1397584" y="0"/>
                  </a:lnTo>
                  <a:lnTo>
                    <a:pt x="1394218" y="1320"/>
                  </a:lnTo>
                  <a:lnTo>
                    <a:pt x="1390853" y="2641"/>
                  </a:lnTo>
                  <a:lnTo>
                    <a:pt x="1392555" y="7632"/>
                  </a:lnTo>
                  <a:lnTo>
                    <a:pt x="1399717" y="481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2619997" y="3189579"/>
              <a:ext cx="1143635" cy="353060"/>
            </a:xfrm>
            <a:custGeom>
              <a:avLst/>
              <a:gdLst/>
              <a:ahLst/>
              <a:cxnLst/>
              <a:rect l="l" t="t" r="r" b="b"/>
              <a:pathLst>
                <a:path w="1143635" h="353060">
                  <a:moveTo>
                    <a:pt x="8864" y="350062"/>
                  </a:moveTo>
                  <a:lnTo>
                    <a:pt x="6731" y="345249"/>
                  </a:lnTo>
                  <a:lnTo>
                    <a:pt x="3365" y="346570"/>
                  </a:lnTo>
                  <a:lnTo>
                    <a:pt x="0" y="347891"/>
                  </a:lnTo>
                  <a:lnTo>
                    <a:pt x="1701" y="352882"/>
                  </a:lnTo>
                  <a:lnTo>
                    <a:pt x="8864" y="350062"/>
                  </a:lnTo>
                  <a:close/>
                </a:path>
                <a:path w="1143635" h="353060">
                  <a:moveTo>
                    <a:pt x="27990" y="342531"/>
                  </a:moveTo>
                  <a:lnTo>
                    <a:pt x="25844" y="337718"/>
                  </a:lnTo>
                  <a:lnTo>
                    <a:pt x="22479" y="339039"/>
                  </a:lnTo>
                  <a:lnTo>
                    <a:pt x="19113" y="340360"/>
                  </a:lnTo>
                  <a:lnTo>
                    <a:pt x="20828" y="345351"/>
                  </a:lnTo>
                  <a:lnTo>
                    <a:pt x="27990" y="342531"/>
                  </a:lnTo>
                  <a:close/>
                </a:path>
                <a:path w="1143635" h="353060">
                  <a:moveTo>
                    <a:pt x="47091" y="335000"/>
                  </a:moveTo>
                  <a:lnTo>
                    <a:pt x="44945" y="330200"/>
                  </a:lnTo>
                  <a:lnTo>
                    <a:pt x="41579" y="331520"/>
                  </a:lnTo>
                  <a:lnTo>
                    <a:pt x="38214" y="332841"/>
                  </a:lnTo>
                  <a:lnTo>
                    <a:pt x="39928" y="337832"/>
                  </a:lnTo>
                  <a:lnTo>
                    <a:pt x="47091" y="335000"/>
                  </a:lnTo>
                  <a:close/>
                </a:path>
                <a:path w="1143635" h="353060">
                  <a:moveTo>
                    <a:pt x="66205" y="327456"/>
                  </a:moveTo>
                  <a:lnTo>
                    <a:pt x="64046" y="322656"/>
                  </a:lnTo>
                  <a:lnTo>
                    <a:pt x="60693" y="323989"/>
                  </a:lnTo>
                  <a:lnTo>
                    <a:pt x="57340" y="325323"/>
                  </a:lnTo>
                  <a:lnTo>
                    <a:pt x="59055" y="330301"/>
                  </a:lnTo>
                  <a:lnTo>
                    <a:pt x="66205" y="327456"/>
                  </a:lnTo>
                  <a:close/>
                </a:path>
                <a:path w="1143635" h="353060">
                  <a:moveTo>
                    <a:pt x="85293" y="319849"/>
                  </a:moveTo>
                  <a:lnTo>
                    <a:pt x="83121" y="315048"/>
                  </a:lnTo>
                  <a:lnTo>
                    <a:pt x="79768" y="316382"/>
                  </a:lnTo>
                  <a:lnTo>
                    <a:pt x="76415" y="317715"/>
                  </a:lnTo>
                  <a:lnTo>
                    <a:pt x="78143" y="322694"/>
                  </a:lnTo>
                  <a:lnTo>
                    <a:pt x="85293" y="319849"/>
                  </a:lnTo>
                  <a:close/>
                </a:path>
                <a:path w="1143635" h="353060">
                  <a:moveTo>
                    <a:pt x="104381" y="312254"/>
                  </a:moveTo>
                  <a:lnTo>
                    <a:pt x="102209" y="307454"/>
                  </a:lnTo>
                  <a:lnTo>
                    <a:pt x="98856" y="308787"/>
                  </a:lnTo>
                  <a:lnTo>
                    <a:pt x="95504" y="310121"/>
                  </a:lnTo>
                  <a:lnTo>
                    <a:pt x="97231" y="315099"/>
                  </a:lnTo>
                  <a:lnTo>
                    <a:pt x="104381" y="312254"/>
                  </a:lnTo>
                  <a:close/>
                </a:path>
                <a:path w="1143635" h="353060">
                  <a:moveTo>
                    <a:pt x="123456" y="304647"/>
                  </a:moveTo>
                  <a:lnTo>
                    <a:pt x="121285" y="299847"/>
                  </a:lnTo>
                  <a:lnTo>
                    <a:pt x="117932" y="301180"/>
                  </a:lnTo>
                  <a:lnTo>
                    <a:pt x="114579" y="302514"/>
                  </a:lnTo>
                  <a:lnTo>
                    <a:pt x="116306" y="307492"/>
                  </a:lnTo>
                  <a:lnTo>
                    <a:pt x="123456" y="304647"/>
                  </a:lnTo>
                  <a:close/>
                </a:path>
                <a:path w="1143635" h="353060">
                  <a:moveTo>
                    <a:pt x="142532" y="297014"/>
                  </a:moveTo>
                  <a:lnTo>
                    <a:pt x="140360" y="292214"/>
                  </a:lnTo>
                  <a:lnTo>
                    <a:pt x="137007" y="293560"/>
                  </a:lnTo>
                  <a:lnTo>
                    <a:pt x="133654" y="294906"/>
                  </a:lnTo>
                  <a:lnTo>
                    <a:pt x="135394" y="299872"/>
                  </a:lnTo>
                  <a:lnTo>
                    <a:pt x="142532" y="297014"/>
                  </a:lnTo>
                  <a:close/>
                </a:path>
                <a:path w="1143635" h="353060">
                  <a:moveTo>
                    <a:pt x="161594" y="289369"/>
                  </a:moveTo>
                  <a:lnTo>
                    <a:pt x="159423" y="284568"/>
                  </a:lnTo>
                  <a:lnTo>
                    <a:pt x="156070" y="285915"/>
                  </a:lnTo>
                  <a:lnTo>
                    <a:pt x="152717" y="287261"/>
                  </a:lnTo>
                  <a:lnTo>
                    <a:pt x="154457" y="292227"/>
                  </a:lnTo>
                  <a:lnTo>
                    <a:pt x="161594" y="289369"/>
                  </a:lnTo>
                  <a:close/>
                </a:path>
                <a:path w="1143635" h="353060">
                  <a:moveTo>
                    <a:pt x="180670" y="281736"/>
                  </a:moveTo>
                  <a:lnTo>
                    <a:pt x="178485" y="276936"/>
                  </a:lnTo>
                  <a:lnTo>
                    <a:pt x="175133" y="278282"/>
                  </a:lnTo>
                  <a:lnTo>
                    <a:pt x="171780" y="279628"/>
                  </a:lnTo>
                  <a:lnTo>
                    <a:pt x="173520" y="284594"/>
                  </a:lnTo>
                  <a:lnTo>
                    <a:pt x="180670" y="281736"/>
                  </a:lnTo>
                  <a:close/>
                </a:path>
                <a:path w="1143635" h="353060">
                  <a:moveTo>
                    <a:pt x="199732" y="274091"/>
                  </a:moveTo>
                  <a:lnTo>
                    <a:pt x="197561" y="269290"/>
                  </a:lnTo>
                  <a:lnTo>
                    <a:pt x="194208" y="270637"/>
                  </a:lnTo>
                  <a:lnTo>
                    <a:pt x="190855" y="271983"/>
                  </a:lnTo>
                  <a:lnTo>
                    <a:pt x="192595" y="276948"/>
                  </a:lnTo>
                  <a:lnTo>
                    <a:pt x="199732" y="274091"/>
                  </a:lnTo>
                  <a:close/>
                </a:path>
                <a:path w="1143635" h="353060">
                  <a:moveTo>
                    <a:pt x="218795" y="266458"/>
                  </a:moveTo>
                  <a:lnTo>
                    <a:pt x="216623" y="261658"/>
                  </a:lnTo>
                  <a:lnTo>
                    <a:pt x="213271" y="263004"/>
                  </a:lnTo>
                  <a:lnTo>
                    <a:pt x="209918" y="264350"/>
                  </a:lnTo>
                  <a:lnTo>
                    <a:pt x="211658" y="269316"/>
                  </a:lnTo>
                  <a:lnTo>
                    <a:pt x="218795" y="266458"/>
                  </a:lnTo>
                  <a:close/>
                </a:path>
                <a:path w="1143635" h="353060">
                  <a:moveTo>
                    <a:pt x="237871" y="258826"/>
                  </a:moveTo>
                  <a:lnTo>
                    <a:pt x="235699" y="254025"/>
                  </a:lnTo>
                  <a:lnTo>
                    <a:pt x="232346" y="255371"/>
                  </a:lnTo>
                  <a:lnTo>
                    <a:pt x="228993" y="256717"/>
                  </a:lnTo>
                  <a:lnTo>
                    <a:pt x="230720" y="261696"/>
                  </a:lnTo>
                  <a:lnTo>
                    <a:pt x="237871" y="258826"/>
                  </a:lnTo>
                  <a:close/>
                </a:path>
                <a:path w="1143635" h="353060">
                  <a:moveTo>
                    <a:pt x="256946" y="251218"/>
                  </a:moveTo>
                  <a:lnTo>
                    <a:pt x="254774" y="246418"/>
                  </a:lnTo>
                  <a:lnTo>
                    <a:pt x="251421" y="247751"/>
                  </a:lnTo>
                  <a:lnTo>
                    <a:pt x="248069" y="249085"/>
                  </a:lnTo>
                  <a:lnTo>
                    <a:pt x="249796" y="254063"/>
                  </a:lnTo>
                  <a:lnTo>
                    <a:pt x="256946" y="251218"/>
                  </a:lnTo>
                  <a:close/>
                </a:path>
                <a:path w="1143635" h="353060">
                  <a:moveTo>
                    <a:pt x="276034" y="243624"/>
                  </a:moveTo>
                  <a:lnTo>
                    <a:pt x="273862" y="238823"/>
                  </a:lnTo>
                  <a:lnTo>
                    <a:pt x="270510" y="240157"/>
                  </a:lnTo>
                  <a:lnTo>
                    <a:pt x="267157" y="241490"/>
                  </a:lnTo>
                  <a:lnTo>
                    <a:pt x="268884" y="246468"/>
                  </a:lnTo>
                  <a:lnTo>
                    <a:pt x="276034" y="243624"/>
                  </a:lnTo>
                  <a:close/>
                </a:path>
                <a:path w="1143635" h="353060">
                  <a:moveTo>
                    <a:pt x="295122" y="236029"/>
                  </a:moveTo>
                  <a:lnTo>
                    <a:pt x="292963" y="231228"/>
                  </a:lnTo>
                  <a:lnTo>
                    <a:pt x="289610" y="232562"/>
                  </a:lnTo>
                  <a:lnTo>
                    <a:pt x="286258" y="233895"/>
                  </a:lnTo>
                  <a:lnTo>
                    <a:pt x="287972" y="238874"/>
                  </a:lnTo>
                  <a:lnTo>
                    <a:pt x="295122" y="236029"/>
                  </a:lnTo>
                  <a:close/>
                </a:path>
                <a:path w="1143635" h="353060">
                  <a:moveTo>
                    <a:pt x="314223" y="228498"/>
                  </a:moveTo>
                  <a:lnTo>
                    <a:pt x="312077" y="223685"/>
                  </a:lnTo>
                  <a:lnTo>
                    <a:pt x="308711" y="225005"/>
                  </a:lnTo>
                  <a:lnTo>
                    <a:pt x="305346" y="226326"/>
                  </a:lnTo>
                  <a:lnTo>
                    <a:pt x="307060" y="231305"/>
                  </a:lnTo>
                  <a:lnTo>
                    <a:pt x="314223" y="228498"/>
                  </a:lnTo>
                  <a:close/>
                </a:path>
                <a:path w="1143635" h="353060">
                  <a:moveTo>
                    <a:pt x="333336" y="220992"/>
                  </a:moveTo>
                  <a:lnTo>
                    <a:pt x="331203" y="216179"/>
                  </a:lnTo>
                  <a:lnTo>
                    <a:pt x="327837" y="217500"/>
                  </a:lnTo>
                  <a:lnTo>
                    <a:pt x="324472" y="218821"/>
                  </a:lnTo>
                  <a:lnTo>
                    <a:pt x="326174" y="223799"/>
                  </a:lnTo>
                  <a:lnTo>
                    <a:pt x="333336" y="220992"/>
                  </a:lnTo>
                  <a:close/>
                </a:path>
                <a:path w="1143635" h="353060">
                  <a:moveTo>
                    <a:pt x="352450" y="213474"/>
                  </a:moveTo>
                  <a:lnTo>
                    <a:pt x="350316" y="208661"/>
                  </a:lnTo>
                  <a:lnTo>
                    <a:pt x="346951" y="209981"/>
                  </a:lnTo>
                  <a:lnTo>
                    <a:pt x="343585" y="211302"/>
                  </a:lnTo>
                  <a:lnTo>
                    <a:pt x="345287" y="216293"/>
                  </a:lnTo>
                  <a:lnTo>
                    <a:pt x="352450" y="213474"/>
                  </a:lnTo>
                  <a:close/>
                </a:path>
                <a:path w="1143635" h="353060">
                  <a:moveTo>
                    <a:pt x="371602" y="206044"/>
                  </a:moveTo>
                  <a:lnTo>
                    <a:pt x="369481" y="201231"/>
                  </a:lnTo>
                  <a:lnTo>
                    <a:pt x="366102" y="202526"/>
                  </a:lnTo>
                  <a:lnTo>
                    <a:pt x="362724" y="203822"/>
                  </a:lnTo>
                  <a:lnTo>
                    <a:pt x="364413" y="208813"/>
                  </a:lnTo>
                  <a:lnTo>
                    <a:pt x="371602" y="206044"/>
                  </a:lnTo>
                  <a:close/>
                </a:path>
                <a:path w="1143635" h="353060">
                  <a:moveTo>
                    <a:pt x="390766" y="198666"/>
                  </a:moveTo>
                  <a:lnTo>
                    <a:pt x="388658" y="193840"/>
                  </a:lnTo>
                  <a:lnTo>
                    <a:pt x="385279" y="195135"/>
                  </a:lnTo>
                  <a:lnTo>
                    <a:pt x="381901" y="196430"/>
                  </a:lnTo>
                  <a:lnTo>
                    <a:pt x="383578" y="201434"/>
                  </a:lnTo>
                  <a:lnTo>
                    <a:pt x="390766" y="198666"/>
                  </a:lnTo>
                  <a:close/>
                </a:path>
                <a:path w="1143635" h="353060">
                  <a:moveTo>
                    <a:pt x="409930" y="191287"/>
                  </a:moveTo>
                  <a:lnTo>
                    <a:pt x="407835" y="186461"/>
                  </a:lnTo>
                  <a:lnTo>
                    <a:pt x="404456" y="187756"/>
                  </a:lnTo>
                  <a:lnTo>
                    <a:pt x="401078" y="189052"/>
                  </a:lnTo>
                  <a:lnTo>
                    <a:pt x="402742" y="194056"/>
                  </a:lnTo>
                  <a:lnTo>
                    <a:pt x="409930" y="191287"/>
                  </a:lnTo>
                  <a:close/>
                </a:path>
                <a:path w="1143635" h="353060">
                  <a:moveTo>
                    <a:pt x="429107" y="183997"/>
                  </a:moveTo>
                  <a:lnTo>
                    <a:pt x="427037" y="179158"/>
                  </a:lnTo>
                  <a:lnTo>
                    <a:pt x="423646" y="180428"/>
                  </a:lnTo>
                  <a:lnTo>
                    <a:pt x="420255" y="181698"/>
                  </a:lnTo>
                  <a:lnTo>
                    <a:pt x="421906" y="186702"/>
                  </a:lnTo>
                  <a:lnTo>
                    <a:pt x="429107" y="183997"/>
                  </a:lnTo>
                  <a:close/>
                </a:path>
                <a:path w="1143635" h="353060">
                  <a:moveTo>
                    <a:pt x="448348" y="176796"/>
                  </a:moveTo>
                  <a:lnTo>
                    <a:pt x="446290" y="171945"/>
                  </a:lnTo>
                  <a:lnTo>
                    <a:pt x="442899" y="173215"/>
                  </a:lnTo>
                  <a:lnTo>
                    <a:pt x="439508" y="174485"/>
                  </a:lnTo>
                  <a:lnTo>
                    <a:pt x="441147" y="179489"/>
                  </a:lnTo>
                  <a:lnTo>
                    <a:pt x="448348" y="176796"/>
                  </a:lnTo>
                  <a:close/>
                </a:path>
                <a:path w="1143635" h="353060">
                  <a:moveTo>
                    <a:pt x="467575" y="169595"/>
                  </a:moveTo>
                  <a:lnTo>
                    <a:pt x="465531" y="164744"/>
                  </a:lnTo>
                  <a:lnTo>
                    <a:pt x="462140" y="166014"/>
                  </a:lnTo>
                  <a:lnTo>
                    <a:pt x="458749" y="167284"/>
                  </a:lnTo>
                  <a:lnTo>
                    <a:pt x="460375" y="172300"/>
                  </a:lnTo>
                  <a:lnTo>
                    <a:pt x="467575" y="169595"/>
                  </a:lnTo>
                  <a:close/>
                </a:path>
                <a:path w="1143635" h="353060">
                  <a:moveTo>
                    <a:pt x="486841" y="162509"/>
                  </a:moveTo>
                  <a:lnTo>
                    <a:pt x="484809" y="157645"/>
                  </a:lnTo>
                  <a:lnTo>
                    <a:pt x="481406" y="158877"/>
                  </a:lnTo>
                  <a:lnTo>
                    <a:pt x="478002" y="160108"/>
                  </a:lnTo>
                  <a:lnTo>
                    <a:pt x="479602" y="165125"/>
                  </a:lnTo>
                  <a:lnTo>
                    <a:pt x="486841" y="162509"/>
                  </a:lnTo>
                  <a:close/>
                </a:path>
                <a:path w="1143635" h="353060">
                  <a:moveTo>
                    <a:pt x="506145" y="155524"/>
                  </a:moveTo>
                  <a:lnTo>
                    <a:pt x="504139" y="150647"/>
                  </a:lnTo>
                  <a:lnTo>
                    <a:pt x="500735" y="151879"/>
                  </a:lnTo>
                  <a:lnTo>
                    <a:pt x="497332" y="153111"/>
                  </a:lnTo>
                  <a:lnTo>
                    <a:pt x="498906" y="158140"/>
                  </a:lnTo>
                  <a:lnTo>
                    <a:pt x="506145" y="155524"/>
                  </a:lnTo>
                  <a:close/>
                </a:path>
                <a:path w="1143635" h="353060">
                  <a:moveTo>
                    <a:pt x="525449" y="148526"/>
                  </a:moveTo>
                  <a:lnTo>
                    <a:pt x="523468" y="143649"/>
                  </a:lnTo>
                  <a:lnTo>
                    <a:pt x="520065" y="144881"/>
                  </a:lnTo>
                  <a:lnTo>
                    <a:pt x="516661" y="146113"/>
                  </a:lnTo>
                  <a:lnTo>
                    <a:pt x="518223" y="151142"/>
                  </a:lnTo>
                  <a:lnTo>
                    <a:pt x="525449" y="148526"/>
                  </a:lnTo>
                  <a:close/>
                </a:path>
                <a:path w="1143635" h="353060">
                  <a:moveTo>
                    <a:pt x="544804" y="141693"/>
                  </a:moveTo>
                  <a:lnTo>
                    <a:pt x="542836" y="136804"/>
                  </a:lnTo>
                  <a:lnTo>
                    <a:pt x="539419" y="137985"/>
                  </a:lnTo>
                  <a:lnTo>
                    <a:pt x="536003" y="139166"/>
                  </a:lnTo>
                  <a:lnTo>
                    <a:pt x="537540" y="144208"/>
                  </a:lnTo>
                  <a:lnTo>
                    <a:pt x="544804" y="141693"/>
                  </a:lnTo>
                  <a:close/>
                </a:path>
                <a:path w="1143635" h="353060">
                  <a:moveTo>
                    <a:pt x="564210" y="134975"/>
                  </a:moveTo>
                  <a:lnTo>
                    <a:pt x="562267" y="130086"/>
                  </a:lnTo>
                  <a:lnTo>
                    <a:pt x="558850" y="131267"/>
                  </a:lnTo>
                  <a:lnTo>
                    <a:pt x="555434" y="132448"/>
                  </a:lnTo>
                  <a:lnTo>
                    <a:pt x="556945" y="137502"/>
                  </a:lnTo>
                  <a:lnTo>
                    <a:pt x="564210" y="134975"/>
                  </a:lnTo>
                  <a:close/>
                </a:path>
                <a:path w="1143635" h="353060">
                  <a:moveTo>
                    <a:pt x="583603" y="128257"/>
                  </a:moveTo>
                  <a:lnTo>
                    <a:pt x="581685" y="123355"/>
                  </a:lnTo>
                  <a:lnTo>
                    <a:pt x="578269" y="124536"/>
                  </a:lnTo>
                  <a:lnTo>
                    <a:pt x="574852" y="125717"/>
                  </a:lnTo>
                  <a:lnTo>
                    <a:pt x="576338" y="130771"/>
                  </a:lnTo>
                  <a:lnTo>
                    <a:pt x="583603" y="128257"/>
                  </a:lnTo>
                  <a:close/>
                </a:path>
                <a:path w="1143635" h="353060">
                  <a:moveTo>
                    <a:pt x="603059" y="121729"/>
                  </a:moveTo>
                  <a:lnTo>
                    <a:pt x="601179" y="116814"/>
                  </a:lnTo>
                  <a:lnTo>
                    <a:pt x="597738" y="117944"/>
                  </a:lnTo>
                  <a:lnTo>
                    <a:pt x="594296" y="119075"/>
                  </a:lnTo>
                  <a:lnTo>
                    <a:pt x="595757" y="124129"/>
                  </a:lnTo>
                  <a:lnTo>
                    <a:pt x="603059" y="121729"/>
                  </a:lnTo>
                  <a:close/>
                </a:path>
                <a:path w="1143635" h="353060">
                  <a:moveTo>
                    <a:pt x="622566" y="115328"/>
                  </a:moveTo>
                  <a:lnTo>
                    <a:pt x="620712" y="110401"/>
                  </a:lnTo>
                  <a:lnTo>
                    <a:pt x="617270" y="111531"/>
                  </a:lnTo>
                  <a:lnTo>
                    <a:pt x="613829" y="112661"/>
                  </a:lnTo>
                  <a:lnTo>
                    <a:pt x="615264" y="117729"/>
                  </a:lnTo>
                  <a:lnTo>
                    <a:pt x="622566" y="115328"/>
                  </a:lnTo>
                  <a:close/>
                </a:path>
                <a:path w="1143635" h="353060">
                  <a:moveTo>
                    <a:pt x="642073" y="108927"/>
                  </a:moveTo>
                  <a:lnTo>
                    <a:pt x="640245" y="103987"/>
                  </a:lnTo>
                  <a:lnTo>
                    <a:pt x="636803" y="105117"/>
                  </a:lnTo>
                  <a:lnTo>
                    <a:pt x="633361" y="106248"/>
                  </a:lnTo>
                  <a:lnTo>
                    <a:pt x="634758" y="111328"/>
                  </a:lnTo>
                  <a:lnTo>
                    <a:pt x="642073" y="108927"/>
                  </a:lnTo>
                  <a:close/>
                </a:path>
                <a:path w="1143635" h="353060">
                  <a:moveTo>
                    <a:pt x="661644" y="102768"/>
                  </a:moveTo>
                  <a:lnTo>
                    <a:pt x="659841" y="97815"/>
                  </a:lnTo>
                  <a:lnTo>
                    <a:pt x="656386" y="98882"/>
                  </a:lnTo>
                  <a:lnTo>
                    <a:pt x="652932" y="99949"/>
                  </a:lnTo>
                  <a:lnTo>
                    <a:pt x="654291" y="105029"/>
                  </a:lnTo>
                  <a:lnTo>
                    <a:pt x="661644" y="102768"/>
                  </a:lnTo>
                  <a:close/>
                </a:path>
                <a:path w="1143635" h="353060">
                  <a:moveTo>
                    <a:pt x="681253" y="96723"/>
                  </a:moveTo>
                  <a:lnTo>
                    <a:pt x="679488" y="91757"/>
                  </a:lnTo>
                  <a:lnTo>
                    <a:pt x="676033" y="92824"/>
                  </a:lnTo>
                  <a:lnTo>
                    <a:pt x="672579" y="93891"/>
                  </a:lnTo>
                  <a:lnTo>
                    <a:pt x="673900" y="98983"/>
                  </a:lnTo>
                  <a:lnTo>
                    <a:pt x="681253" y="96723"/>
                  </a:lnTo>
                  <a:close/>
                </a:path>
                <a:path w="1143635" h="353060">
                  <a:moveTo>
                    <a:pt x="700862" y="90690"/>
                  </a:moveTo>
                  <a:lnTo>
                    <a:pt x="699135" y="85712"/>
                  </a:lnTo>
                  <a:lnTo>
                    <a:pt x="695680" y="86779"/>
                  </a:lnTo>
                  <a:lnTo>
                    <a:pt x="692226" y="87845"/>
                  </a:lnTo>
                  <a:lnTo>
                    <a:pt x="693521" y="92951"/>
                  </a:lnTo>
                  <a:lnTo>
                    <a:pt x="700862" y="90690"/>
                  </a:lnTo>
                  <a:close/>
                </a:path>
                <a:path w="1143635" h="353060">
                  <a:moveTo>
                    <a:pt x="720572" y="84963"/>
                  </a:moveTo>
                  <a:lnTo>
                    <a:pt x="718883" y="79971"/>
                  </a:lnTo>
                  <a:lnTo>
                    <a:pt x="715403" y="80962"/>
                  </a:lnTo>
                  <a:lnTo>
                    <a:pt x="711923" y="81953"/>
                  </a:lnTo>
                  <a:lnTo>
                    <a:pt x="713181" y="87071"/>
                  </a:lnTo>
                  <a:lnTo>
                    <a:pt x="720572" y="84963"/>
                  </a:lnTo>
                  <a:close/>
                </a:path>
                <a:path w="1143635" h="353060">
                  <a:moveTo>
                    <a:pt x="740308" y="79336"/>
                  </a:moveTo>
                  <a:lnTo>
                    <a:pt x="738657" y="74333"/>
                  </a:lnTo>
                  <a:lnTo>
                    <a:pt x="735177" y="75323"/>
                  </a:lnTo>
                  <a:lnTo>
                    <a:pt x="731697" y="76314"/>
                  </a:lnTo>
                  <a:lnTo>
                    <a:pt x="732917" y="81445"/>
                  </a:lnTo>
                  <a:lnTo>
                    <a:pt x="740308" y="79336"/>
                  </a:lnTo>
                  <a:close/>
                </a:path>
                <a:path w="1143635" h="353060">
                  <a:moveTo>
                    <a:pt x="760044" y="73698"/>
                  </a:moveTo>
                  <a:lnTo>
                    <a:pt x="758431" y="68694"/>
                  </a:lnTo>
                  <a:lnTo>
                    <a:pt x="754951" y="69684"/>
                  </a:lnTo>
                  <a:lnTo>
                    <a:pt x="751471" y="70675"/>
                  </a:lnTo>
                  <a:lnTo>
                    <a:pt x="752652" y="75806"/>
                  </a:lnTo>
                  <a:lnTo>
                    <a:pt x="760044" y="73698"/>
                  </a:lnTo>
                  <a:close/>
                </a:path>
                <a:path w="1143635" h="353060">
                  <a:moveTo>
                    <a:pt x="779881" y="68465"/>
                  </a:moveTo>
                  <a:lnTo>
                    <a:pt x="778306" y="63436"/>
                  </a:lnTo>
                  <a:lnTo>
                    <a:pt x="774801" y="64350"/>
                  </a:lnTo>
                  <a:lnTo>
                    <a:pt x="771296" y="65265"/>
                  </a:lnTo>
                  <a:lnTo>
                    <a:pt x="772439" y="70396"/>
                  </a:lnTo>
                  <a:lnTo>
                    <a:pt x="779881" y="68465"/>
                  </a:lnTo>
                  <a:close/>
                </a:path>
                <a:path w="1143635" h="353060">
                  <a:moveTo>
                    <a:pt x="799744" y="63296"/>
                  </a:moveTo>
                  <a:lnTo>
                    <a:pt x="798220" y="58254"/>
                  </a:lnTo>
                  <a:lnTo>
                    <a:pt x="794715" y="59169"/>
                  </a:lnTo>
                  <a:lnTo>
                    <a:pt x="791210" y="60083"/>
                  </a:lnTo>
                  <a:lnTo>
                    <a:pt x="792314" y="65227"/>
                  </a:lnTo>
                  <a:lnTo>
                    <a:pt x="799744" y="63296"/>
                  </a:lnTo>
                  <a:close/>
                </a:path>
                <a:path w="1143635" h="353060">
                  <a:moveTo>
                    <a:pt x="819607" y="58140"/>
                  </a:moveTo>
                  <a:lnTo>
                    <a:pt x="818121" y="53086"/>
                  </a:lnTo>
                  <a:lnTo>
                    <a:pt x="814616" y="54000"/>
                  </a:lnTo>
                  <a:lnTo>
                    <a:pt x="811110" y="54914"/>
                  </a:lnTo>
                  <a:lnTo>
                    <a:pt x="812165" y="60071"/>
                  </a:lnTo>
                  <a:lnTo>
                    <a:pt x="819607" y="58140"/>
                  </a:lnTo>
                  <a:close/>
                </a:path>
                <a:path w="1143635" h="353060">
                  <a:moveTo>
                    <a:pt x="839571" y="53441"/>
                  </a:moveTo>
                  <a:lnTo>
                    <a:pt x="838136" y="48374"/>
                  </a:lnTo>
                  <a:lnTo>
                    <a:pt x="834605" y="49199"/>
                  </a:lnTo>
                  <a:lnTo>
                    <a:pt x="831075" y="50025"/>
                  </a:lnTo>
                  <a:lnTo>
                    <a:pt x="832091" y="55181"/>
                  </a:lnTo>
                  <a:lnTo>
                    <a:pt x="839571" y="53441"/>
                  </a:lnTo>
                  <a:close/>
                </a:path>
                <a:path w="1143635" h="353060">
                  <a:moveTo>
                    <a:pt x="859561" y="48793"/>
                  </a:moveTo>
                  <a:lnTo>
                    <a:pt x="858151" y="43713"/>
                  </a:lnTo>
                  <a:lnTo>
                    <a:pt x="854633" y="44538"/>
                  </a:lnTo>
                  <a:lnTo>
                    <a:pt x="851103" y="45364"/>
                  </a:lnTo>
                  <a:lnTo>
                    <a:pt x="852068" y="50533"/>
                  </a:lnTo>
                  <a:lnTo>
                    <a:pt x="859561" y="48793"/>
                  </a:lnTo>
                  <a:close/>
                </a:path>
                <a:path w="1143635" h="353060">
                  <a:moveTo>
                    <a:pt x="879538" y="44145"/>
                  </a:moveTo>
                  <a:lnTo>
                    <a:pt x="878179" y="39052"/>
                  </a:lnTo>
                  <a:lnTo>
                    <a:pt x="874661" y="39878"/>
                  </a:lnTo>
                  <a:lnTo>
                    <a:pt x="871131" y="40703"/>
                  </a:lnTo>
                  <a:lnTo>
                    <a:pt x="872045" y="45885"/>
                  </a:lnTo>
                  <a:lnTo>
                    <a:pt x="879538" y="44145"/>
                  </a:lnTo>
                  <a:close/>
                </a:path>
                <a:path w="1143635" h="353060">
                  <a:moveTo>
                    <a:pt x="899642" y="40043"/>
                  </a:moveTo>
                  <a:lnTo>
                    <a:pt x="898334" y="34937"/>
                  </a:lnTo>
                  <a:lnTo>
                    <a:pt x="894791" y="35661"/>
                  </a:lnTo>
                  <a:lnTo>
                    <a:pt x="891247" y="36385"/>
                  </a:lnTo>
                  <a:lnTo>
                    <a:pt x="892111" y="41579"/>
                  </a:lnTo>
                  <a:lnTo>
                    <a:pt x="899642" y="40043"/>
                  </a:lnTo>
                  <a:close/>
                </a:path>
                <a:path w="1143635" h="353060">
                  <a:moveTo>
                    <a:pt x="919746" y="35953"/>
                  </a:moveTo>
                  <a:lnTo>
                    <a:pt x="918489" y="30835"/>
                  </a:lnTo>
                  <a:lnTo>
                    <a:pt x="914946" y="31559"/>
                  </a:lnTo>
                  <a:lnTo>
                    <a:pt x="911402" y="32283"/>
                  </a:lnTo>
                  <a:lnTo>
                    <a:pt x="912215" y="37490"/>
                  </a:lnTo>
                  <a:lnTo>
                    <a:pt x="919746" y="35953"/>
                  </a:lnTo>
                  <a:close/>
                </a:path>
                <a:path w="1143635" h="353060">
                  <a:moveTo>
                    <a:pt x="939850" y="31877"/>
                  </a:moveTo>
                  <a:lnTo>
                    <a:pt x="938657" y="26746"/>
                  </a:lnTo>
                  <a:lnTo>
                    <a:pt x="935101" y="27444"/>
                  </a:lnTo>
                  <a:lnTo>
                    <a:pt x="931557" y="28168"/>
                  </a:lnTo>
                  <a:lnTo>
                    <a:pt x="932319" y="33388"/>
                  </a:lnTo>
                  <a:lnTo>
                    <a:pt x="936078" y="32613"/>
                  </a:lnTo>
                  <a:lnTo>
                    <a:pt x="939850" y="31877"/>
                  </a:lnTo>
                  <a:close/>
                </a:path>
                <a:path w="1143635" h="353060">
                  <a:moveTo>
                    <a:pt x="960069" y="28409"/>
                  </a:moveTo>
                  <a:lnTo>
                    <a:pt x="958926" y="23266"/>
                  </a:lnTo>
                  <a:lnTo>
                    <a:pt x="955357" y="23888"/>
                  </a:lnTo>
                  <a:lnTo>
                    <a:pt x="951788" y="24511"/>
                  </a:lnTo>
                  <a:lnTo>
                    <a:pt x="952500" y="29730"/>
                  </a:lnTo>
                  <a:lnTo>
                    <a:pt x="960069" y="28409"/>
                  </a:lnTo>
                  <a:close/>
                </a:path>
                <a:path w="1143635" h="353060">
                  <a:moveTo>
                    <a:pt x="980287" y="24904"/>
                  </a:moveTo>
                  <a:lnTo>
                    <a:pt x="979195" y="19748"/>
                  </a:lnTo>
                  <a:lnTo>
                    <a:pt x="975626" y="20370"/>
                  </a:lnTo>
                  <a:lnTo>
                    <a:pt x="972058" y="20993"/>
                  </a:lnTo>
                  <a:lnTo>
                    <a:pt x="972718" y="26212"/>
                  </a:lnTo>
                  <a:lnTo>
                    <a:pt x="980287" y="24904"/>
                  </a:lnTo>
                  <a:close/>
                </a:path>
                <a:path w="1143635" h="353060">
                  <a:moveTo>
                    <a:pt x="1000518" y="21513"/>
                  </a:moveTo>
                  <a:lnTo>
                    <a:pt x="999477" y="16344"/>
                  </a:lnTo>
                  <a:lnTo>
                    <a:pt x="995895" y="16865"/>
                  </a:lnTo>
                  <a:lnTo>
                    <a:pt x="992327" y="17487"/>
                  </a:lnTo>
                  <a:lnTo>
                    <a:pt x="992924" y="22720"/>
                  </a:lnTo>
                  <a:lnTo>
                    <a:pt x="996708" y="22059"/>
                  </a:lnTo>
                  <a:lnTo>
                    <a:pt x="1000518" y="21513"/>
                  </a:lnTo>
                  <a:close/>
                </a:path>
                <a:path w="1143635" h="353060">
                  <a:moveTo>
                    <a:pt x="1020826" y="18669"/>
                  </a:moveTo>
                  <a:lnTo>
                    <a:pt x="1019848" y="13487"/>
                  </a:lnTo>
                  <a:lnTo>
                    <a:pt x="1016266" y="13995"/>
                  </a:lnTo>
                  <a:lnTo>
                    <a:pt x="1012685" y="14503"/>
                  </a:lnTo>
                  <a:lnTo>
                    <a:pt x="1013218" y="19735"/>
                  </a:lnTo>
                  <a:lnTo>
                    <a:pt x="1020826" y="18669"/>
                  </a:lnTo>
                  <a:close/>
                </a:path>
                <a:path w="1143635" h="353060">
                  <a:moveTo>
                    <a:pt x="1041146" y="15798"/>
                  </a:moveTo>
                  <a:lnTo>
                    <a:pt x="1040218" y="10617"/>
                  </a:lnTo>
                  <a:lnTo>
                    <a:pt x="1036637" y="11125"/>
                  </a:lnTo>
                  <a:lnTo>
                    <a:pt x="1033056" y="11633"/>
                  </a:lnTo>
                  <a:lnTo>
                    <a:pt x="1033538" y="16878"/>
                  </a:lnTo>
                  <a:lnTo>
                    <a:pt x="1041146" y="15798"/>
                  </a:lnTo>
                  <a:close/>
                </a:path>
                <a:path w="1143635" h="353060">
                  <a:moveTo>
                    <a:pt x="1061478" y="13106"/>
                  </a:moveTo>
                  <a:lnTo>
                    <a:pt x="1060602" y="7899"/>
                  </a:lnTo>
                  <a:lnTo>
                    <a:pt x="1057008" y="8293"/>
                  </a:lnTo>
                  <a:lnTo>
                    <a:pt x="1053414" y="8737"/>
                  </a:lnTo>
                  <a:lnTo>
                    <a:pt x="1053846" y="13995"/>
                  </a:lnTo>
                  <a:lnTo>
                    <a:pt x="1057656" y="13512"/>
                  </a:lnTo>
                  <a:lnTo>
                    <a:pt x="1061478" y="13106"/>
                  </a:lnTo>
                  <a:close/>
                </a:path>
                <a:path w="1143635" h="353060">
                  <a:moveTo>
                    <a:pt x="1081862" y="10896"/>
                  </a:moveTo>
                  <a:lnTo>
                    <a:pt x="1081049" y="5689"/>
                  </a:lnTo>
                  <a:lnTo>
                    <a:pt x="1077455" y="6083"/>
                  </a:lnTo>
                  <a:lnTo>
                    <a:pt x="1073861" y="6464"/>
                  </a:lnTo>
                  <a:lnTo>
                    <a:pt x="1074216" y="11722"/>
                  </a:lnTo>
                  <a:lnTo>
                    <a:pt x="1081862" y="10896"/>
                  </a:lnTo>
                  <a:close/>
                </a:path>
                <a:path w="1143635" h="353060">
                  <a:moveTo>
                    <a:pt x="1102258" y="8712"/>
                  </a:moveTo>
                  <a:lnTo>
                    <a:pt x="1101509" y="3505"/>
                  </a:lnTo>
                  <a:lnTo>
                    <a:pt x="1097915" y="3886"/>
                  </a:lnTo>
                  <a:lnTo>
                    <a:pt x="1094320" y="4267"/>
                  </a:lnTo>
                  <a:lnTo>
                    <a:pt x="1094625" y="9537"/>
                  </a:lnTo>
                  <a:lnTo>
                    <a:pt x="1102258" y="8712"/>
                  </a:lnTo>
                  <a:close/>
                </a:path>
                <a:path w="1143635" h="353060">
                  <a:moveTo>
                    <a:pt x="1122667" y="6731"/>
                  </a:moveTo>
                  <a:lnTo>
                    <a:pt x="1121981" y="1498"/>
                  </a:lnTo>
                  <a:lnTo>
                    <a:pt x="1118374" y="1765"/>
                  </a:lnTo>
                  <a:lnTo>
                    <a:pt x="1114767" y="2044"/>
                  </a:lnTo>
                  <a:lnTo>
                    <a:pt x="1115009" y="7315"/>
                  </a:lnTo>
                  <a:lnTo>
                    <a:pt x="1118844" y="7010"/>
                  </a:lnTo>
                  <a:lnTo>
                    <a:pt x="1122667" y="6731"/>
                  </a:lnTo>
                  <a:close/>
                </a:path>
                <a:path w="1143635" h="353060">
                  <a:moveTo>
                    <a:pt x="1143127" y="5232"/>
                  </a:moveTo>
                  <a:lnTo>
                    <a:pt x="1142492" y="0"/>
                  </a:lnTo>
                  <a:lnTo>
                    <a:pt x="1138885" y="266"/>
                  </a:lnTo>
                  <a:lnTo>
                    <a:pt x="1135278" y="533"/>
                  </a:lnTo>
                  <a:lnTo>
                    <a:pt x="1135456" y="5791"/>
                  </a:lnTo>
                  <a:lnTo>
                    <a:pt x="1143127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775803" y="3189229"/>
              <a:ext cx="233679" cy="0"/>
            </a:xfrm>
            <a:custGeom>
              <a:avLst/>
              <a:gdLst/>
              <a:ahLst/>
              <a:cxnLst/>
              <a:rect l="l" t="t" r="r" b="b"/>
              <a:pathLst>
                <a:path w="233679" h="0">
                  <a:moveTo>
                    <a:pt x="0" y="0"/>
                  </a:moveTo>
                  <a:lnTo>
                    <a:pt x="233329" y="0"/>
                  </a:lnTo>
                </a:path>
              </a:pathLst>
            </a:custGeom>
            <a:ln w="927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4021810" y="3189401"/>
              <a:ext cx="1340485" cy="514350"/>
            </a:xfrm>
            <a:custGeom>
              <a:avLst/>
              <a:gdLst/>
              <a:ahLst/>
              <a:cxnLst/>
              <a:rect l="l" t="t" r="r" b="b"/>
              <a:pathLst>
                <a:path w="1340485" h="514350">
                  <a:moveTo>
                    <a:pt x="7835" y="508"/>
                  </a:moveTo>
                  <a:lnTo>
                    <a:pt x="4229" y="254"/>
                  </a:lnTo>
                  <a:lnTo>
                    <a:pt x="622" y="0"/>
                  </a:lnTo>
                  <a:lnTo>
                    <a:pt x="0" y="5219"/>
                  </a:lnTo>
                  <a:lnTo>
                    <a:pt x="7670" y="5778"/>
                  </a:lnTo>
                  <a:lnTo>
                    <a:pt x="7835" y="508"/>
                  </a:lnTo>
                  <a:close/>
                </a:path>
                <a:path w="1340485" h="514350">
                  <a:moveTo>
                    <a:pt x="28346" y="1981"/>
                  </a:moveTo>
                  <a:lnTo>
                    <a:pt x="24739" y="1727"/>
                  </a:lnTo>
                  <a:lnTo>
                    <a:pt x="21132" y="1460"/>
                  </a:lnTo>
                  <a:lnTo>
                    <a:pt x="20447" y="6692"/>
                  </a:lnTo>
                  <a:lnTo>
                    <a:pt x="28117" y="7251"/>
                  </a:lnTo>
                  <a:lnTo>
                    <a:pt x="28346" y="1981"/>
                  </a:lnTo>
                  <a:close/>
                </a:path>
                <a:path w="1340485" h="514350">
                  <a:moveTo>
                    <a:pt x="48806" y="4114"/>
                  </a:moveTo>
                  <a:lnTo>
                    <a:pt x="45212" y="3721"/>
                  </a:lnTo>
                  <a:lnTo>
                    <a:pt x="41617" y="3327"/>
                  </a:lnTo>
                  <a:lnTo>
                    <a:pt x="40881" y="8547"/>
                  </a:lnTo>
                  <a:lnTo>
                    <a:pt x="48514" y="9372"/>
                  </a:lnTo>
                  <a:lnTo>
                    <a:pt x="48806" y="4114"/>
                  </a:lnTo>
                  <a:close/>
                </a:path>
                <a:path w="1340485" h="514350">
                  <a:moveTo>
                    <a:pt x="69265" y="6350"/>
                  </a:moveTo>
                  <a:lnTo>
                    <a:pt x="65671" y="5956"/>
                  </a:lnTo>
                  <a:lnTo>
                    <a:pt x="62077" y="5562"/>
                  </a:lnTo>
                  <a:lnTo>
                    <a:pt x="61277" y="10769"/>
                  </a:lnTo>
                  <a:lnTo>
                    <a:pt x="68922" y="11607"/>
                  </a:lnTo>
                  <a:lnTo>
                    <a:pt x="69265" y="6350"/>
                  </a:lnTo>
                  <a:close/>
                </a:path>
                <a:path w="1340485" h="514350">
                  <a:moveTo>
                    <a:pt x="89712" y="8585"/>
                  </a:moveTo>
                  <a:lnTo>
                    <a:pt x="86118" y="8191"/>
                  </a:lnTo>
                  <a:lnTo>
                    <a:pt x="82524" y="7797"/>
                  </a:lnTo>
                  <a:lnTo>
                    <a:pt x="81673" y="13004"/>
                  </a:lnTo>
                  <a:lnTo>
                    <a:pt x="89306" y="13830"/>
                  </a:lnTo>
                  <a:lnTo>
                    <a:pt x="89712" y="8585"/>
                  </a:lnTo>
                  <a:close/>
                </a:path>
                <a:path w="1340485" h="514350">
                  <a:moveTo>
                    <a:pt x="110109" y="11252"/>
                  </a:moveTo>
                  <a:lnTo>
                    <a:pt x="106527" y="10731"/>
                  </a:lnTo>
                  <a:lnTo>
                    <a:pt x="102946" y="10210"/>
                  </a:lnTo>
                  <a:lnTo>
                    <a:pt x="102031" y="15392"/>
                  </a:lnTo>
                  <a:lnTo>
                    <a:pt x="109639" y="16497"/>
                  </a:lnTo>
                  <a:lnTo>
                    <a:pt x="110109" y="11252"/>
                  </a:lnTo>
                  <a:close/>
                </a:path>
                <a:path w="1340485" h="514350">
                  <a:moveTo>
                    <a:pt x="130454" y="14224"/>
                  </a:moveTo>
                  <a:lnTo>
                    <a:pt x="126873" y="13703"/>
                  </a:lnTo>
                  <a:lnTo>
                    <a:pt x="123291" y="13182"/>
                  </a:lnTo>
                  <a:lnTo>
                    <a:pt x="122326" y="18364"/>
                  </a:lnTo>
                  <a:lnTo>
                    <a:pt x="129933" y="19469"/>
                  </a:lnTo>
                  <a:lnTo>
                    <a:pt x="130454" y="14224"/>
                  </a:lnTo>
                  <a:close/>
                </a:path>
                <a:path w="1340485" h="514350">
                  <a:moveTo>
                    <a:pt x="150812" y="17195"/>
                  </a:moveTo>
                  <a:lnTo>
                    <a:pt x="147231" y="16675"/>
                  </a:lnTo>
                  <a:lnTo>
                    <a:pt x="143649" y="16154"/>
                  </a:lnTo>
                  <a:lnTo>
                    <a:pt x="142633" y="21323"/>
                  </a:lnTo>
                  <a:lnTo>
                    <a:pt x="150228" y="22428"/>
                  </a:lnTo>
                  <a:lnTo>
                    <a:pt x="150812" y="17195"/>
                  </a:lnTo>
                  <a:close/>
                </a:path>
                <a:path w="1340485" h="514350">
                  <a:moveTo>
                    <a:pt x="171132" y="20345"/>
                  </a:moveTo>
                  <a:lnTo>
                    <a:pt x="167576" y="19697"/>
                  </a:lnTo>
                  <a:lnTo>
                    <a:pt x="164007" y="19100"/>
                  </a:lnTo>
                  <a:lnTo>
                    <a:pt x="162928" y="24269"/>
                  </a:lnTo>
                  <a:lnTo>
                    <a:pt x="166712" y="24892"/>
                  </a:lnTo>
                  <a:lnTo>
                    <a:pt x="170497" y="25577"/>
                  </a:lnTo>
                  <a:lnTo>
                    <a:pt x="171132" y="20345"/>
                  </a:lnTo>
                  <a:close/>
                </a:path>
                <a:path w="1340485" h="514350">
                  <a:moveTo>
                    <a:pt x="191363" y="24041"/>
                  </a:moveTo>
                  <a:lnTo>
                    <a:pt x="187807" y="23393"/>
                  </a:lnTo>
                  <a:lnTo>
                    <a:pt x="184251" y="22745"/>
                  </a:lnTo>
                  <a:lnTo>
                    <a:pt x="183121" y="27889"/>
                  </a:lnTo>
                  <a:lnTo>
                    <a:pt x="190677" y="29260"/>
                  </a:lnTo>
                  <a:lnTo>
                    <a:pt x="191363" y="24041"/>
                  </a:lnTo>
                  <a:close/>
                </a:path>
                <a:path w="1340485" h="514350">
                  <a:moveTo>
                    <a:pt x="211607" y="27736"/>
                  </a:moveTo>
                  <a:lnTo>
                    <a:pt x="208051" y="27089"/>
                  </a:lnTo>
                  <a:lnTo>
                    <a:pt x="204495" y="26441"/>
                  </a:lnTo>
                  <a:lnTo>
                    <a:pt x="203314" y="31572"/>
                  </a:lnTo>
                  <a:lnTo>
                    <a:pt x="210870" y="32956"/>
                  </a:lnTo>
                  <a:lnTo>
                    <a:pt x="211607" y="27736"/>
                  </a:lnTo>
                  <a:close/>
                </a:path>
                <a:path w="1340485" h="514350">
                  <a:moveTo>
                    <a:pt x="231838" y="31432"/>
                  </a:moveTo>
                  <a:lnTo>
                    <a:pt x="228282" y="30784"/>
                  </a:lnTo>
                  <a:lnTo>
                    <a:pt x="224726" y="30137"/>
                  </a:lnTo>
                  <a:lnTo>
                    <a:pt x="223481" y="35255"/>
                  </a:lnTo>
                  <a:lnTo>
                    <a:pt x="231051" y="36639"/>
                  </a:lnTo>
                  <a:lnTo>
                    <a:pt x="231838" y="31432"/>
                  </a:lnTo>
                  <a:close/>
                </a:path>
                <a:path w="1340485" h="514350">
                  <a:moveTo>
                    <a:pt x="251955" y="35687"/>
                  </a:moveTo>
                  <a:lnTo>
                    <a:pt x="248424" y="34912"/>
                  </a:lnTo>
                  <a:lnTo>
                    <a:pt x="244894" y="34137"/>
                  </a:lnTo>
                  <a:lnTo>
                    <a:pt x="243598" y="39243"/>
                  </a:lnTo>
                  <a:lnTo>
                    <a:pt x="251104" y="40894"/>
                  </a:lnTo>
                  <a:lnTo>
                    <a:pt x="251955" y="35687"/>
                  </a:lnTo>
                  <a:close/>
                </a:path>
                <a:path w="1340485" h="514350">
                  <a:moveTo>
                    <a:pt x="272046" y="40093"/>
                  </a:moveTo>
                  <a:lnTo>
                    <a:pt x="268516" y="39319"/>
                  </a:lnTo>
                  <a:lnTo>
                    <a:pt x="264985" y="38544"/>
                  </a:lnTo>
                  <a:lnTo>
                    <a:pt x="263639" y="43637"/>
                  </a:lnTo>
                  <a:lnTo>
                    <a:pt x="271157" y="45288"/>
                  </a:lnTo>
                  <a:lnTo>
                    <a:pt x="272046" y="40093"/>
                  </a:lnTo>
                  <a:close/>
                </a:path>
                <a:path w="1340485" h="514350">
                  <a:moveTo>
                    <a:pt x="292138" y="44500"/>
                  </a:moveTo>
                  <a:lnTo>
                    <a:pt x="288607" y="43726"/>
                  </a:lnTo>
                  <a:lnTo>
                    <a:pt x="285076" y="42951"/>
                  </a:lnTo>
                  <a:lnTo>
                    <a:pt x="283692" y="48031"/>
                  </a:lnTo>
                  <a:lnTo>
                    <a:pt x="291198" y="49682"/>
                  </a:lnTo>
                  <a:lnTo>
                    <a:pt x="292138" y="44500"/>
                  </a:lnTo>
                  <a:close/>
                </a:path>
                <a:path w="1340485" h="514350">
                  <a:moveTo>
                    <a:pt x="312191" y="49060"/>
                  </a:moveTo>
                  <a:lnTo>
                    <a:pt x="308686" y="48171"/>
                  </a:lnTo>
                  <a:lnTo>
                    <a:pt x="305168" y="47332"/>
                  </a:lnTo>
                  <a:lnTo>
                    <a:pt x="303733" y="52400"/>
                  </a:lnTo>
                  <a:lnTo>
                    <a:pt x="307467" y="53289"/>
                  </a:lnTo>
                  <a:lnTo>
                    <a:pt x="311188" y="54241"/>
                  </a:lnTo>
                  <a:lnTo>
                    <a:pt x="312191" y="49060"/>
                  </a:lnTo>
                  <a:close/>
                </a:path>
                <a:path w="1340485" h="514350">
                  <a:moveTo>
                    <a:pt x="332117" y="54140"/>
                  </a:moveTo>
                  <a:lnTo>
                    <a:pt x="328612" y="53251"/>
                  </a:lnTo>
                  <a:lnTo>
                    <a:pt x="325107" y="52362"/>
                  </a:lnTo>
                  <a:lnTo>
                    <a:pt x="323621" y="57404"/>
                  </a:lnTo>
                  <a:lnTo>
                    <a:pt x="331076" y="59309"/>
                  </a:lnTo>
                  <a:lnTo>
                    <a:pt x="332117" y="54140"/>
                  </a:lnTo>
                  <a:close/>
                </a:path>
                <a:path w="1340485" h="514350">
                  <a:moveTo>
                    <a:pt x="352044" y="59220"/>
                  </a:moveTo>
                  <a:lnTo>
                    <a:pt x="348538" y="58331"/>
                  </a:lnTo>
                  <a:lnTo>
                    <a:pt x="345033" y="57442"/>
                  </a:lnTo>
                  <a:lnTo>
                    <a:pt x="343509" y="62484"/>
                  </a:lnTo>
                  <a:lnTo>
                    <a:pt x="350951" y="64376"/>
                  </a:lnTo>
                  <a:lnTo>
                    <a:pt x="352044" y="59220"/>
                  </a:lnTo>
                  <a:close/>
                </a:path>
                <a:path w="1340485" h="514350">
                  <a:moveTo>
                    <a:pt x="371970" y="64300"/>
                  </a:moveTo>
                  <a:lnTo>
                    <a:pt x="368465" y="63411"/>
                  </a:lnTo>
                  <a:lnTo>
                    <a:pt x="364959" y="62522"/>
                  </a:lnTo>
                  <a:lnTo>
                    <a:pt x="363385" y="67551"/>
                  </a:lnTo>
                  <a:lnTo>
                    <a:pt x="370827" y="69443"/>
                  </a:lnTo>
                  <a:lnTo>
                    <a:pt x="371970" y="64300"/>
                  </a:lnTo>
                  <a:close/>
                </a:path>
                <a:path w="1340485" h="514350">
                  <a:moveTo>
                    <a:pt x="391807" y="69748"/>
                  </a:moveTo>
                  <a:lnTo>
                    <a:pt x="388327" y="68745"/>
                  </a:lnTo>
                  <a:lnTo>
                    <a:pt x="384848" y="67741"/>
                  </a:lnTo>
                  <a:lnTo>
                    <a:pt x="383235" y="72745"/>
                  </a:lnTo>
                  <a:lnTo>
                    <a:pt x="390613" y="74891"/>
                  </a:lnTo>
                  <a:lnTo>
                    <a:pt x="391807" y="69748"/>
                  </a:lnTo>
                  <a:close/>
                </a:path>
                <a:path w="1340485" h="514350">
                  <a:moveTo>
                    <a:pt x="411556" y="75488"/>
                  </a:moveTo>
                  <a:lnTo>
                    <a:pt x="408076" y="74485"/>
                  </a:lnTo>
                  <a:lnTo>
                    <a:pt x="404596" y="73469"/>
                  </a:lnTo>
                  <a:lnTo>
                    <a:pt x="402945" y="78473"/>
                  </a:lnTo>
                  <a:lnTo>
                    <a:pt x="410324" y="80619"/>
                  </a:lnTo>
                  <a:lnTo>
                    <a:pt x="411556" y="75488"/>
                  </a:lnTo>
                  <a:close/>
                </a:path>
                <a:path w="1340485" h="514350">
                  <a:moveTo>
                    <a:pt x="431304" y="81216"/>
                  </a:moveTo>
                  <a:lnTo>
                    <a:pt x="427824" y="80213"/>
                  </a:lnTo>
                  <a:lnTo>
                    <a:pt x="424345" y="79209"/>
                  </a:lnTo>
                  <a:lnTo>
                    <a:pt x="422643" y="84188"/>
                  </a:lnTo>
                  <a:lnTo>
                    <a:pt x="430022" y="86334"/>
                  </a:lnTo>
                  <a:lnTo>
                    <a:pt x="431304" y="81216"/>
                  </a:lnTo>
                  <a:close/>
                </a:path>
                <a:path w="1340485" h="514350">
                  <a:moveTo>
                    <a:pt x="451053" y="86956"/>
                  </a:moveTo>
                  <a:lnTo>
                    <a:pt x="447573" y="85953"/>
                  </a:lnTo>
                  <a:lnTo>
                    <a:pt x="444093" y="84950"/>
                  </a:lnTo>
                  <a:lnTo>
                    <a:pt x="442353" y="89916"/>
                  </a:lnTo>
                  <a:lnTo>
                    <a:pt x="449732" y="92062"/>
                  </a:lnTo>
                  <a:lnTo>
                    <a:pt x="451053" y="86956"/>
                  </a:lnTo>
                  <a:close/>
                </a:path>
                <a:path w="1340485" h="514350">
                  <a:moveTo>
                    <a:pt x="470636" y="93179"/>
                  </a:moveTo>
                  <a:lnTo>
                    <a:pt x="467194" y="92062"/>
                  </a:lnTo>
                  <a:lnTo>
                    <a:pt x="463753" y="90944"/>
                  </a:lnTo>
                  <a:lnTo>
                    <a:pt x="461962" y="95897"/>
                  </a:lnTo>
                  <a:lnTo>
                    <a:pt x="469277" y="98272"/>
                  </a:lnTo>
                  <a:lnTo>
                    <a:pt x="470636" y="93179"/>
                  </a:lnTo>
                  <a:close/>
                </a:path>
                <a:path w="1340485" h="514350">
                  <a:moveTo>
                    <a:pt x="490194" y="99529"/>
                  </a:moveTo>
                  <a:lnTo>
                    <a:pt x="486752" y="98412"/>
                  </a:lnTo>
                  <a:lnTo>
                    <a:pt x="483311" y="97294"/>
                  </a:lnTo>
                  <a:lnTo>
                    <a:pt x="481482" y="102235"/>
                  </a:lnTo>
                  <a:lnTo>
                    <a:pt x="488797" y="104609"/>
                  </a:lnTo>
                  <a:lnTo>
                    <a:pt x="490194" y="99529"/>
                  </a:lnTo>
                  <a:close/>
                </a:path>
                <a:path w="1340485" h="514350">
                  <a:moveTo>
                    <a:pt x="509752" y="105892"/>
                  </a:moveTo>
                  <a:lnTo>
                    <a:pt x="506310" y="104775"/>
                  </a:lnTo>
                  <a:lnTo>
                    <a:pt x="502869" y="103657"/>
                  </a:lnTo>
                  <a:lnTo>
                    <a:pt x="501002" y="108585"/>
                  </a:lnTo>
                  <a:lnTo>
                    <a:pt x="508317" y="110959"/>
                  </a:lnTo>
                  <a:lnTo>
                    <a:pt x="509752" y="105892"/>
                  </a:lnTo>
                  <a:close/>
                </a:path>
                <a:path w="1340485" h="514350">
                  <a:moveTo>
                    <a:pt x="529310" y="112242"/>
                  </a:moveTo>
                  <a:lnTo>
                    <a:pt x="525868" y="111125"/>
                  </a:lnTo>
                  <a:lnTo>
                    <a:pt x="522427" y="110007"/>
                  </a:lnTo>
                  <a:lnTo>
                    <a:pt x="520522" y="114922"/>
                  </a:lnTo>
                  <a:lnTo>
                    <a:pt x="527837" y="117297"/>
                  </a:lnTo>
                  <a:lnTo>
                    <a:pt x="529310" y="112242"/>
                  </a:lnTo>
                  <a:close/>
                </a:path>
                <a:path w="1340485" h="514350">
                  <a:moveTo>
                    <a:pt x="548690" y="119100"/>
                  </a:moveTo>
                  <a:lnTo>
                    <a:pt x="545287" y="117881"/>
                  </a:lnTo>
                  <a:lnTo>
                    <a:pt x="541883" y="116662"/>
                  </a:lnTo>
                  <a:lnTo>
                    <a:pt x="539940" y="121551"/>
                  </a:lnTo>
                  <a:lnTo>
                    <a:pt x="547179" y="124155"/>
                  </a:lnTo>
                  <a:lnTo>
                    <a:pt x="548690" y="119100"/>
                  </a:lnTo>
                  <a:close/>
                </a:path>
                <a:path w="1340485" h="514350">
                  <a:moveTo>
                    <a:pt x="568045" y="126047"/>
                  </a:moveTo>
                  <a:lnTo>
                    <a:pt x="564642" y="124828"/>
                  </a:lnTo>
                  <a:lnTo>
                    <a:pt x="561238" y="123609"/>
                  </a:lnTo>
                  <a:lnTo>
                    <a:pt x="559257" y="128485"/>
                  </a:lnTo>
                  <a:lnTo>
                    <a:pt x="566496" y="131089"/>
                  </a:lnTo>
                  <a:lnTo>
                    <a:pt x="568045" y="126047"/>
                  </a:lnTo>
                  <a:close/>
                </a:path>
                <a:path w="1340485" h="514350">
                  <a:moveTo>
                    <a:pt x="587387" y="132981"/>
                  </a:moveTo>
                  <a:lnTo>
                    <a:pt x="583984" y="131762"/>
                  </a:lnTo>
                  <a:lnTo>
                    <a:pt x="580580" y="130543"/>
                  </a:lnTo>
                  <a:lnTo>
                    <a:pt x="578561" y="135407"/>
                  </a:lnTo>
                  <a:lnTo>
                    <a:pt x="585800" y="138010"/>
                  </a:lnTo>
                  <a:lnTo>
                    <a:pt x="587387" y="132981"/>
                  </a:lnTo>
                  <a:close/>
                </a:path>
                <a:path w="1340485" h="514350">
                  <a:moveTo>
                    <a:pt x="606742" y="139928"/>
                  </a:moveTo>
                  <a:lnTo>
                    <a:pt x="603338" y="138709"/>
                  </a:lnTo>
                  <a:lnTo>
                    <a:pt x="599935" y="137490"/>
                  </a:lnTo>
                  <a:lnTo>
                    <a:pt x="597890" y="142341"/>
                  </a:lnTo>
                  <a:lnTo>
                    <a:pt x="605116" y="144945"/>
                  </a:lnTo>
                  <a:lnTo>
                    <a:pt x="606742" y="139928"/>
                  </a:lnTo>
                  <a:close/>
                </a:path>
                <a:path w="1340485" h="514350">
                  <a:moveTo>
                    <a:pt x="625932" y="147320"/>
                  </a:moveTo>
                  <a:lnTo>
                    <a:pt x="622566" y="145999"/>
                  </a:lnTo>
                  <a:lnTo>
                    <a:pt x="619201" y="144678"/>
                  </a:lnTo>
                  <a:lnTo>
                    <a:pt x="617118" y="149517"/>
                  </a:lnTo>
                  <a:lnTo>
                    <a:pt x="624281" y="152323"/>
                  </a:lnTo>
                  <a:lnTo>
                    <a:pt x="625932" y="147320"/>
                  </a:lnTo>
                  <a:close/>
                </a:path>
                <a:path w="1340485" h="514350">
                  <a:moveTo>
                    <a:pt x="645071" y="154813"/>
                  </a:moveTo>
                  <a:lnTo>
                    <a:pt x="641705" y="153492"/>
                  </a:lnTo>
                  <a:lnTo>
                    <a:pt x="638340" y="152171"/>
                  </a:lnTo>
                  <a:lnTo>
                    <a:pt x="636219" y="156997"/>
                  </a:lnTo>
                  <a:lnTo>
                    <a:pt x="643382" y="159804"/>
                  </a:lnTo>
                  <a:lnTo>
                    <a:pt x="645071" y="154813"/>
                  </a:lnTo>
                  <a:close/>
                </a:path>
                <a:path w="1340485" h="514350">
                  <a:moveTo>
                    <a:pt x="664210" y="162318"/>
                  </a:moveTo>
                  <a:lnTo>
                    <a:pt x="660844" y="160997"/>
                  </a:lnTo>
                  <a:lnTo>
                    <a:pt x="657479" y="159677"/>
                  </a:lnTo>
                  <a:lnTo>
                    <a:pt x="655332" y="164490"/>
                  </a:lnTo>
                  <a:lnTo>
                    <a:pt x="662482" y="167297"/>
                  </a:lnTo>
                  <a:lnTo>
                    <a:pt x="664210" y="162318"/>
                  </a:lnTo>
                  <a:close/>
                </a:path>
                <a:path w="1340485" h="514350">
                  <a:moveTo>
                    <a:pt x="683348" y="169824"/>
                  </a:moveTo>
                  <a:lnTo>
                    <a:pt x="679983" y="168503"/>
                  </a:lnTo>
                  <a:lnTo>
                    <a:pt x="676617" y="167182"/>
                  </a:lnTo>
                  <a:lnTo>
                    <a:pt x="674433" y="171983"/>
                  </a:lnTo>
                  <a:lnTo>
                    <a:pt x="681596" y="174790"/>
                  </a:lnTo>
                  <a:lnTo>
                    <a:pt x="683348" y="169824"/>
                  </a:lnTo>
                  <a:close/>
                </a:path>
                <a:path w="1340485" h="514350">
                  <a:moveTo>
                    <a:pt x="702373" y="177609"/>
                  </a:moveTo>
                  <a:lnTo>
                    <a:pt x="699046" y="176199"/>
                  </a:lnTo>
                  <a:lnTo>
                    <a:pt x="695718" y="174790"/>
                  </a:lnTo>
                  <a:lnTo>
                    <a:pt x="693508" y="179565"/>
                  </a:lnTo>
                  <a:lnTo>
                    <a:pt x="700582" y="182562"/>
                  </a:lnTo>
                  <a:lnTo>
                    <a:pt x="702373" y="177609"/>
                  </a:lnTo>
                  <a:close/>
                </a:path>
                <a:path w="1340485" h="514350">
                  <a:moveTo>
                    <a:pt x="721296" y="185635"/>
                  </a:moveTo>
                  <a:lnTo>
                    <a:pt x="717969" y="184226"/>
                  </a:lnTo>
                  <a:lnTo>
                    <a:pt x="714641" y="182816"/>
                  </a:lnTo>
                  <a:lnTo>
                    <a:pt x="712393" y="187579"/>
                  </a:lnTo>
                  <a:lnTo>
                    <a:pt x="719480" y="190588"/>
                  </a:lnTo>
                  <a:lnTo>
                    <a:pt x="721296" y="185635"/>
                  </a:lnTo>
                  <a:close/>
                </a:path>
                <a:path w="1340485" h="514350">
                  <a:moveTo>
                    <a:pt x="740232" y="193662"/>
                  </a:moveTo>
                  <a:lnTo>
                    <a:pt x="736904" y="192252"/>
                  </a:lnTo>
                  <a:lnTo>
                    <a:pt x="733577" y="190842"/>
                  </a:lnTo>
                  <a:lnTo>
                    <a:pt x="731304" y="195592"/>
                  </a:lnTo>
                  <a:lnTo>
                    <a:pt x="738390" y="198602"/>
                  </a:lnTo>
                  <a:lnTo>
                    <a:pt x="740232" y="193662"/>
                  </a:lnTo>
                  <a:close/>
                </a:path>
                <a:path w="1340485" h="514350">
                  <a:moveTo>
                    <a:pt x="759155" y="201688"/>
                  </a:moveTo>
                  <a:lnTo>
                    <a:pt x="755827" y="200279"/>
                  </a:lnTo>
                  <a:lnTo>
                    <a:pt x="752500" y="198869"/>
                  </a:lnTo>
                  <a:lnTo>
                    <a:pt x="750201" y="203606"/>
                  </a:lnTo>
                  <a:lnTo>
                    <a:pt x="757275" y="206616"/>
                  </a:lnTo>
                  <a:lnTo>
                    <a:pt x="759155" y="201688"/>
                  </a:lnTo>
                  <a:close/>
                </a:path>
                <a:path w="1340485" h="514350">
                  <a:moveTo>
                    <a:pt x="778040" y="209804"/>
                  </a:moveTo>
                  <a:lnTo>
                    <a:pt x="774750" y="208305"/>
                  </a:lnTo>
                  <a:lnTo>
                    <a:pt x="771423" y="206895"/>
                  </a:lnTo>
                  <a:lnTo>
                    <a:pt x="769086" y="211620"/>
                  </a:lnTo>
                  <a:lnTo>
                    <a:pt x="772629" y="213118"/>
                  </a:lnTo>
                  <a:lnTo>
                    <a:pt x="776135" y="214718"/>
                  </a:lnTo>
                  <a:lnTo>
                    <a:pt x="778040" y="209804"/>
                  </a:lnTo>
                  <a:close/>
                </a:path>
                <a:path w="1340485" h="514350">
                  <a:moveTo>
                    <a:pt x="796747" y="218325"/>
                  </a:moveTo>
                  <a:lnTo>
                    <a:pt x="793457" y="216827"/>
                  </a:lnTo>
                  <a:lnTo>
                    <a:pt x="790168" y="215328"/>
                  </a:lnTo>
                  <a:lnTo>
                    <a:pt x="787819" y="220040"/>
                  </a:lnTo>
                  <a:lnTo>
                    <a:pt x="794816" y="223227"/>
                  </a:lnTo>
                  <a:lnTo>
                    <a:pt x="796747" y="218325"/>
                  </a:lnTo>
                  <a:close/>
                </a:path>
                <a:path w="1340485" h="514350">
                  <a:moveTo>
                    <a:pt x="815454" y="226834"/>
                  </a:moveTo>
                  <a:lnTo>
                    <a:pt x="812165" y="225336"/>
                  </a:lnTo>
                  <a:lnTo>
                    <a:pt x="808875" y="223837"/>
                  </a:lnTo>
                  <a:lnTo>
                    <a:pt x="806488" y="228536"/>
                  </a:lnTo>
                  <a:lnTo>
                    <a:pt x="813485" y="231724"/>
                  </a:lnTo>
                  <a:lnTo>
                    <a:pt x="815454" y="226834"/>
                  </a:lnTo>
                  <a:close/>
                </a:path>
                <a:path w="1340485" h="514350">
                  <a:moveTo>
                    <a:pt x="834161" y="235356"/>
                  </a:moveTo>
                  <a:lnTo>
                    <a:pt x="830872" y="233857"/>
                  </a:lnTo>
                  <a:lnTo>
                    <a:pt x="827582" y="232359"/>
                  </a:lnTo>
                  <a:lnTo>
                    <a:pt x="825169" y="237045"/>
                  </a:lnTo>
                  <a:lnTo>
                    <a:pt x="832167" y="240233"/>
                  </a:lnTo>
                  <a:lnTo>
                    <a:pt x="834161" y="235356"/>
                  </a:lnTo>
                  <a:close/>
                </a:path>
                <a:path w="1340485" h="514350">
                  <a:moveTo>
                    <a:pt x="852868" y="243878"/>
                  </a:moveTo>
                  <a:lnTo>
                    <a:pt x="849579" y="242379"/>
                  </a:lnTo>
                  <a:lnTo>
                    <a:pt x="846289" y="240880"/>
                  </a:lnTo>
                  <a:lnTo>
                    <a:pt x="843851" y="245554"/>
                  </a:lnTo>
                  <a:lnTo>
                    <a:pt x="850849" y="248742"/>
                  </a:lnTo>
                  <a:lnTo>
                    <a:pt x="852868" y="243878"/>
                  </a:lnTo>
                  <a:close/>
                </a:path>
                <a:path w="1340485" h="514350">
                  <a:moveTo>
                    <a:pt x="871448" y="252666"/>
                  </a:moveTo>
                  <a:lnTo>
                    <a:pt x="868197" y="251091"/>
                  </a:lnTo>
                  <a:lnTo>
                    <a:pt x="864946" y="249516"/>
                  </a:lnTo>
                  <a:lnTo>
                    <a:pt x="862482" y="254165"/>
                  </a:lnTo>
                  <a:lnTo>
                    <a:pt x="869403" y="257530"/>
                  </a:lnTo>
                  <a:lnTo>
                    <a:pt x="871448" y="252666"/>
                  </a:lnTo>
                  <a:close/>
                </a:path>
                <a:path w="1340485" h="514350">
                  <a:moveTo>
                    <a:pt x="889939" y="261645"/>
                  </a:moveTo>
                  <a:lnTo>
                    <a:pt x="886688" y="260070"/>
                  </a:lnTo>
                  <a:lnTo>
                    <a:pt x="883437" y="258495"/>
                  </a:lnTo>
                  <a:lnTo>
                    <a:pt x="880948" y="263131"/>
                  </a:lnTo>
                  <a:lnTo>
                    <a:pt x="887869" y="266496"/>
                  </a:lnTo>
                  <a:lnTo>
                    <a:pt x="889939" y="261645"/>
                  </a:lnTo>
                  <a:close/>
                </a:path>
                <a:path w="1340485" h="514350">
                  <a:moveTo>
                    <a:pt x="908431" y="270624"/>
                  </a:moveTo>
                  <a:lnTo>
                    <a:pt x="905179" y="269049"/>
                  </a:lnTo>
                  <a:lnTo>
                    <a:pt x="901928" y="267474"/>
                  </a:lnTo>
                  <a:lnTo>
                    <a:pt x="899426" y="272097"/>
                  </a:lnTo>
                  <a:lnTo>
                    <a:pt x="906335" y="275463"/>
                  </a:lnTo>
                  <a:lnTo>
                    <a:pt x="908431" y="270624"/>
                  </a:lnTo>
                  <a:close/>
                </a:path>
                <a:path w="1340485" h="514350">
                  <a:moveTo>
                    <a:pt x="926922" y="279603"/>
                  </a:moveTo>
                  <a:lnTo>
                    <a:pt x="923671" y="278028"/>
                  </a:lnTo>
                  <a:lnTo>
                    <a:pt x="920419" y="276453"/>
                  </a:lnTo>
                  <a:lnTo>
                    <a:pt x="917892" y="281063"/>
                  </a:lnTo>
                  <a:lnTo>
                    <a:pt x="924801" y="284429"/>
                  </a:lnTo>
                  <a:lnTo>
                    <a:pt x="926922" y="279603"/>
                  </a:lnTo>
                  <a:close/>
                </a:path>
                <a:path w="1340485" h="514350">
                  <a:moveTo>
                    <a:pt x="945413" y="288582"/>
                  </a:moveTo>
                  <a:lnTo>
                    <a:pt x="942162" y="287007"/>
                  </a:lnTo>
                  <a:lnTo>
                    <a:pt x="938911" y="285432"/>
                  </a:lnTo>
                  <a:lnTo>
                    <a:pt x="936358" y="290042"/>
                  </a:lnTo>
                  <a:lnTo>
                    <a:pt x="943279" y="293395"/>
                  </a:lnTo>
                  <a:lnTo>
                    <a:pt x="945413" y="288582"/>
                  </a:lnTo>
                  <a:close/>
                </a:path>
                <a:path w="1340485" h="514350">
                  <a:moveTo>
                    <a:pt x="963714" y="297942"/>
                  </a:moveTo>
                  <a:lnTo>
                    <a:pt x="960501" y="296291"/>
                  </a:lnTo>
                  <a:lnTo>
                    <a:pt x="957287" y="294640"/>
                  </a:lnTo>
                  <a:lnTo>
                    <a:pt x="954709" y="299224"/>
                  </a:lnTo>
                  <a:lnTo>
                    <a:pt x="961555" y="302755"/>
                  </a:lnTo>
                  <a:lnTo>
                    <a:pt x="963714" y="297942"/>
                  </a:lnTo>
                  <a:close/>
                </a:path>
                <a:path w="1340485" h="514350">
                  <a:moveTo>
                    <a:pt x="981989" y="307340"/>
                  </a:moveTo>
                  <a:lnTo>
                    <a:pt x="978776" y="305689"/>
                  </a:lnTo>
                  <a:lnTo>
                    <a:pt x="975563" y="304038"/>
                  </a:lnTo>
                  <a:lnTo>
                    <a:pt x="972959" y="308622"/>
                  </a:lnTo>
                  <a:lnTo>
                    <a:pt x="979805" y="312140"/>
                  </a:lnTo>
                  <a:lnTo>
                    <a:pt x="981989" y="307340"/>
                  </a:lnTo>
                  <a:close/>
                </a:path>
                <a:path w="1340485" h="514350">
                  <a:moveTo>
                    <a:pt x="1000252" y="316750"/>
                  </a:moveTo>
                  <a:lnTo>
                    <a:pt x="997038" y="315099"/>
                  </a:lnTo>
                  <a:lnTo>
                    <a:pt x="993825" y="313448"/>
                  </a:lnTo>
                  <a:lnTo>
                    <a:pt x="991209" y="318020"/>
                  </a:lnTo>
                  <a:lnTo>
                    <a:pt x="998042" y="321538"/>
                  </a:lnTo>
                  <a:lnTo>
                    <a:pt x="1000252" y="316750"/>
                  </a:lnTo>
                  <a:close/>
                </a:path>
                <a:path w="1340485" h="514350">
                  <a:moveTo>
                    <a:pt x="1018527" y="326161"/>
                  </a:moveTo>
                  <a:lnTo>
                    <a:pt x="1015314" y="324510"/>
                  </a:lnTo>
                  <a:lnTo>
                    <a:pt x="1012101" y="322859"/>
                  </a:lnTo>
                  <a:lnTo>
                    <a:pt x="1009459" y="327418"/>
                  </a:lnTo>
                  <a:lnTo>
                    <a:pt x="1016304" y="330936"/>
                  </a:lnTo>
                  <a:lnTo>
                    <a:pt x="1018527" y="326161"/>
                  </a:lnTo>
                  <a:close/>
                </a:path>
                <a:path w="1340485" h="514350">
                  <a:moveTo>
                    <a:pt x="1036802" y="335572"/>
                  </a:moveTo>
                  <a:lnTo>
                    <a:pt x="1033589" y="333921"/>
                  </a:lnTo>
                  <a:lnTo>
                    <a:pt x="1030376" y="332270"/>
                  </a:lnTo>
                  <a:lnTo>
                    <a:pt x="1027709" y="336816"/>
                  </a:lnTo>
                  <a:lnTo>
                    <a:pt x="1034554" y="340334"/>
                  </a:lnTo>
                  <a:lnTo>
                    <a:pt x="1036802" y="335572"/>
                  </a:lnTo>
                  <a:close/>
                </a:path>
                <a:path w="1340485" h="514350">
                  <a:moveTo>
                    <a:pt x="1054874" y="345363"/>
                  </a:moveTo>
                  <a:lnTo>
                    <a:pt x="1051699" y="343636"/>
                  </a:lnTo>
                  <a:lnTo>
                    <a:pt x="1048524" y="341909"/>
                  </a:lnTo>
                  <a:lnTo>
                    <a:pt x="1045845" y="346443"/>
                  </a:lnTo>
                  <a:lnTo>
                    <a:pt x="1052601" y="350113"/>
                  </a:lnTo>
                  <a:lnTo>
                    <a:pt x="1054874" y="345363"/>
                  </a:lnTo>
                  <a:close/>
                </a:path>
                <a:path w="1340485" h="514350">
                  <a:moveTo>
                    <a:pt x="1072934" y="355168"/>
                  </a:moveTo>
                  <a:lnTo>
                    <a:pt x="1069759" y="353441"/>
                  </a:lnTo>
                  <a:lnTo>
                    <a:pt x="1066584" y="351713"/>
                  </a:lnTo>
                  <a:lnTo>
                    <a:pt x="1063879" y="356235"/>
                  </a:lnTo>
                  <a:lnTo>
                    <a:pt x="1070648" y="359905"/>
                  </a:lnTo>
                  <a:lnTo>
                    <a:pt x="1072934" y="355168"/>
                  </a:lnTo>
                  <a:close/>
                </a:path>
                <a:path w="1340485" h="514350">
                  <a:moveTo>
                    <a:pt x="1090993" y="364985"/>
                  </a:moveTo>
                  <a:lnTo>
                    <a:pt x="1087818" y="363258"/>
                  </a:lnTo>
                  <a:lnTo>
                    <a:pt x="1084643" y="361530"/>
                  </a:lnTo>
                  <a:lnTo>
                    <a:pt x="1081925" y="366039"/>
                  </a:lnTo>
                  <a:lnTo>
                    <a:pt x="1088682" y="369722"/>
                  </a:lnTo>
                  <a:lnTo>
                    <a:pt x="1090993" y="364985"/>
                  </a:lnTo>
                  <a:close/>
                </a:path>
                <a:path w="1340485" h="514350">
                  <a:moveTo>
                    <a:pt x="1109052" y="374789"/>
                  </a:moveTo>
                  <a:lnTo>
                    <a:pt x="1105877" y="373062"/>
                  </a:lnTo>
                  <a:lnTo>
                    <a:pt x="1102702" y="371335"/>
                  </a:lnTo>
                  <a:lnTo>
                    <a:pt x="1099959" y="375843"/>
                  </a:lnTo>
                  <a:lnTo>
                    <a:pt x="1106728" y="379514"/>
                  </a:lnTo>
                  <a:lnTo>
                    <a:pt x="1109052" y="374789"/>
                  </a:lnTo>
                  <a:close/>
                </a:path>
                <a:path w="1340485" h="514350">
                  <a:moveTo>
                    <a:pt x="1127112" y="384606"/>
                  </a:moveTo>
                  <a:lnTo>
                    <a:pt x="1123937" y="382879"/>
                  </a:lnTo>
                  <a:lnTo>
                    <a:pt x="1120762" y="381152"/>
                  </a:lnTo>
                  <a:lnTo>
                    <a:pt x="1118006" y="385648"/>
                  </a:lnTo>
                  <a:lnTo>
                    <a:pt x="1124762" y="389318"/>
                  </a:lnTo>
                  <a:lnTo>
                    <a:pt x="1127112" y="384606"/>
                  </a:lnTo>
                  <a:close/>
                </a:path>
                <a:path w="1340485" h="514350">
                  <a:moveTo>
                    <a:pt x="1145006" y="394703"/>
                  </a:moveTo>
                  <a:lnTo>
                    <a:pt x="1141869" y="392912"/>
                  </a:lnTo>
                  <a:lnTo>
                    <a:pt x="1138732" y="391121"/>
                  </a:lnTo>
                  <a:lnTo>
                    <a:pt x="1135951" y="395592"/>
                  </a:lnTo>
                  <a:lnTo>
                    <a:pt x="1142644" y="399415"/>
                  </a:lnTo>
                  <a:lnTo>
                    <a:pt x="1145006" y="394703"/>
                  </a:lnTo>
                  <a:close/>
                </a:path>
                <a:path w="1340485" h="514350">
                  <a:moveTo>
                    <a:pt x="1162862" y="404888"/>
                  </a:moveTo>
                  <a:lnTo>
                    <a:pt x="1159725" y="403098"/>
                  </a:lnTo>
                  <a:lnTo>
                    <a:pt x="1156589" y="401307"/>
                  </a:lnTo>
                  <a:lnTo>
                    <a:pt x="1153795" y="405777"/>
                  </a:lnTo>
                  <a:lnTo>
                    <a:pt x="1160475" y="409587"/>
                  </a:lnTo>
                  <a:lnTo>
                    <a:pt x="1162862" y="404888"/>
                  </a:lnTo>
                  <a:close/>
                </a:path>
                <a:path w="1340485" h="514350">
                  <a:moveTo>
                    <a:pt x="1180706" y="415074"/>
                  </a:moveTo>
                  <a:lnTo>
                    <a:pt x="1177569" y="413283"/>
                  </a:lnTo>
                  <a:lnTo>
                    <a:pt x="1174432" y="411492"/>
                  </a:lnTo>
                  <a:lnTo>
                    <a:pt x="1171625" y="415950"/>
                  </a:lnTo>
                  <a:lnTo>
                    <a:pt x="1178306" y="419760"/>
                  </a:lnTo>
                  <a:lnTo>
                    <a:pt x="1180706" y="415074"/>
                  </a:lnTo>
                  <a:close/>
                </a:path>
                <a:path w="1340485" h="514350">
                  <a:moveTo>
                    <a:pt x="1198562" y="425259"/>
                  </a:moveTo>
                  <a:lnTo>
                    <a:pt x="1195425" y="423468"/>
                  </a:lnTo>
                  <a:lnTo>
                    <a:pt x="1192288" y="421678"/>
                  </a:lnTo>
                  <a:lnTo>
                    <a:pt x="1189456" y="426123"/>
                  </a:lnTo>
                  <a:lnTo>
                    <a:pt x="1196136" y="429933"/>
                  </a:lnTo>
                  <a:lnTo>
                    <a:pt x="1198562" y="425259"/>
                  </a:lnTo>
                  <a:close/>
                </a:path>
                <a:path w="1340485" h="514350">
                  <a:moveTo>
                    <a:pt x="1216418" y="435444"/>
                  </a:moveTo>
                  <a:lnTo>
                    <a:pt x="1213281" y="433654"/>
                  </a:lnTo>
                  <a:lnTo>
                    <a:pt x="1210144" y="431863"/>
                  </a:lnTo>
                  <a:lnTo>
                    <a:pt x="1207300" y="436295"/>
                  </a:lnTo>
                  <a:lnTo>
                    <a:pt x="1213980" y="440118"/>
                  </a:lnTo>
                  <a:lnTo>
                    <a:pt x="1216418" y="435444"/>
                  </a:lnTo>
                  <a:close/>
                </a:path>
                <a:path w="1340485" h="514350">
                  <a:moveTo>
                    <a:pt x="1234173" y="445782"/>
                  </a:moveTo>
                  <a:lnTo>
                    <a:pt x="1231074" y="443928"/>
                  </a:lnTo>
                  <a:lnTo>
                    <a:pt x="1227975" y="442074"/>
                  </a:lnTo>
                  <a:lnTo>
                    <a:pt x="1225118" y="446493"/>
                  </a:lnTo>
                  <a:lnTo>
                    <a:pt x="1231722" y="450443"/>
                  </a:lnTo>
                  <a:lnTo>
                    <a:pt x="1234173" y="445782"/>
                  </a:lnTo>
                  <a:close/>
                </a:path>
                <a:path w="1340485" h="514350">
                  <a:moveTo>
                    <a:pt x="1251813" y="456311"/>
                  </a:moveTo>
                  <a:lnTo>
                    <a:pt x="1248714" y="454456"/>
                  </a:lnTo>
                  <a:lnTo>
                    <a:pt x="1245616" y="452602"/>
                  </a:lnTo>
                  <a:lnTo>
                    <a:pt x="1242733" y="457022"/>
                  </a:lnTo>
                  <a:lnTo>
                    <a:pt x="1249349" y="460959"/>
                  </a:lnTo>
                  <a:lnTo>
                    <a:pt x="1251813" y="456311"/>
                  </a:lnTo>
                  <a:close/>
                </a:path>
                <a:path w="1340485" h="514350">
                  <a:moveTo>
                    <a:pt x="1269466" y="466839"/>
                  </a:moveTo>
                  <a:lnTo>
                    <a:pt x="1266367" y="464985"/>
                  </a:lnTo>
                  <a:lnTo>
                    <a:pt x="1263269" y="463130"/>
                  </a:lnTo>
                  <a:lnTo>
                    <a:pt x="1260373" y="467537"/>
                  </a:lnTo>
                  <a:lnTo>
                    <a:pt x="1266977" y="471474"/>
                  </a:lnTo>
                  <a:lnTo>
                    <a:pt x="1269466" y="466839"/>
                  </a:lnTo>
                  <a:close/>
                </a:path>
                <a:path w="1340485" h="514350">
                  <a:moveTo>
                    <a:pt x="1287106" y="477380"/>
                  </a:moveTo>
                  <a:lnTo>
                    <a:pt x="1284008" y="475526"/>
                  </a:lnTo>
                  <a:lnTo>
                    <a:pt x="1280909" y="473671"/>
                  </a:lnTo>
                  <a:lnTo>
                    <a:pt x="1278001" y="478066"/>
                  </a:lnTo>
                  <a:lnTo>
                    <a:pt x="1284605" y="482015"/>
                  </a:lnTo>
                  <a:lnTo>
                    <a:pt x="1287106" y="477380"/>
                  </a:lnTo>
                  <a:close/>
                </a:path>
                <a:path w="1340485" h="514350">
                  <a:moveTo>
                    <a:pt x="1304759" y="487908"/>
                  </a:moveTo>
                  <a:lnTo>
                    <a:pt x="1301661" y="486054"/>
                  </a:lnTo>
                  <a:lnTo>
                    <a:pt x="1298562" y="484200"/>
                  </a:lnTo>
                  <a:lnTo>
                    <a:pt x="1295641" y="488594"/>
                  </a:lnTo>
                  <a:lnTo>
                    <a:pt x="1302245" y="492531"/>
                  </a:lnTo>
                  <a:lnTo>
                    <a:pt x="1304759" y="487908"/>
                  </a:lnTo>
                  <a:close/>
                </a:path>
                <a:path w="1340485" h="514350">
                  <a:moveTo>
                    <a:pt x="1322400" y="498436"/>
                  </a:moveTo>
                  <a:lnTo>
                    <a:pt x="1319301" y="496582"/>
                  </a:lnTo>
                  <a:lnTo>
                    <a:pt x="1316202" y="494728"/>
                  </a:lnTo>
                  <a:lnTo>
                    <a:pt x="1313268" y="499110"/>
                  </a:lnTo>
                  <a:lnTo>
                    <a:pt x="1319872" y="503047"/>
                  </a:lnTo>
                  <a:lnTo>
                    <a:pt x="1322400" y="498436"/>
                  </a:lnTo>
                  <a:close/>
                </a:path>
                <a:path w="1340485" h="514350">
                  <a:moveTo>
                    <a:pt x="1339888" y="509244"/>
                  </a:moveTo>
                  <a:lnTo>
                    <a:pt x="1336814" y="507339"/>
                  </a:lnTo>
                  <a:lnTo>
                    <a:pt x="1333741" y="505434"/>
                  </a:lnTo>
                  <a:lnTo>
                    <a:pt x="1330794" y="509790"/>
                  </a:lnTo>
                  <a:lnTo>
                    <a:pt x="1337335" y="513854"/>
                  </a:lnTo>
                  <a:lnTo>
                    <a:pt x="1339888" y="50924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797534" y="3694836"/>
              <a:ext cx="4755515" cy="189230"/>
            </a:xfrm>
            <a:custGeom>
              <a:avLst/>
              <a:gdLst/>
              <a:ahLst/>
              <a:cxnLst/>
              <a:rect l="l" t="t" r="r" b="b"/>
              <a:pathLst>
                <a:path w="4755515" h="189229">
                  <a:moveTo>
                    <a:pt x="7683" y="188747"/>
                  </a:moveTo>
                  <a:lnTo>
                    <a:pt x="7607" y="183489"/>
                  </a:lnTo>
                  <a:lnTo>
                    <a:pt x="4000" y="183413"/>
                  </a:lnTo>
                  <a:lnTo>
                    <a:pt x="393" y="183337"/>
                  </a:lnTo>
                  <a:lnTo>
                    <a:pt x="0" y="188595"/>
                  </a:lnTo>
                  <a:lnTo>
                    <a:pt x="7683" y="188747"/>
                  </a:lnTo>
                  <a:close/>
                </a:path>
                <a:path w="4755515" h="189229">
                  <a:moveTo>
                    <a:pt x="4564164" y="3810"/>
                  </a:moveTo>
                  <a:lnTo>
                    <a:pt x="4561090" y="1905"/>
                  </a:lnTo>
                  <a:lnTo>
                    <a:pt x="4558017" y="0"/>
                  </a:lnTo>
                  <a:lnTo>
                    <a:pt x="4555071" y="4356"/>
                  </a:lnTo>
                  <a:lnTo>
                    <a:pt x="4561611" y="8420"/>
                  </a:lnTo>
                  <a:lnTo>
                    <a:pt x="4564164" y="3810"/>
                  </a:lnTo>
                  <a:close/>
                </a:path>
                <a:path w="4755515" h="189229">
                  <a:moveTo>
                    <a:pt x="4581614" y="14668"/>
                  </a:moveTo>
                  <a:lnTo>
                    <a:pt x="4578540" y="12763"/>
                  </a:lnTo>
                  <a:lnTo>
                    <a:pt x="4575467" y="10858"/>
                  </a:lnTo>
                  <a:lnTo>
                    <a:pt x="4572508" y="15214"/>
                  </a:lnTo>
                  <a:lnTo>
                    <a:pt x="4579048" y="19278"/>
                  </a:lnTo>
                  <a:lnTo>
                    <a:pt x="4581614" y="14668"/>
                  </a:lnTo>
                  <a:close/>
                </a:path>
                <a:path w="4755515" h="189229">
                  <a:moveTo>
                    <a:pt x="4599063" y="25527"/>
                  </a:moveTo>
                  <a:lnTo>
                    <a:pt x="4595990" y="23622"/>
                  </a:lnTo>
                  <a:lnTo>
                    <a:pt x="4592917" y="21717"/>
                  </a:lnTo>
                  <a:lnTo>
                    <a:pt x="4589945" y="26060"/>
                  </a:lnTo>
                  <a:lnTo>
                    <a:pt x="4596485" y="30124"/>
                  </a:lnTo>
                  <a:lnTo>
                    <a:pt x="4599063" y="25527"/>
                  </a:lnTo>
                  <a:close/>
                </a:path>
                <a:path w="4755515" h="189229">
                  <a:moveTo>
                    <a:pt x="4616513" y="36385"/>
                  </a:moveTo>
                  <a:lnTo>
                    <a:pt x="4613440" y="34480"/>
                  </a:lnTo>
                  <a:lnTo>
                    <a:pt x="4610366" y="32575"/>
                  </a:lnTo>
                  <a:lnTo>
                    <a:pt x="4607382" y="36906"/>
                  </a:lnTo>
                  <a:lnTo>
                    <a:pt x="4613910" y="40970"/>
                  </a:lnTo>
                  <a:lnTo>
                    <a:pt x="4616513" y="36385"/>
                  </a:lnTo>
                  <a:close/>
                </a:path>
                <a:path w="4755515" h="189229">
                  <a:moveTo>
                    <a:pt x="4633950" y="47231"/>
                  </a:moveTo>
                  <a:lnTo>
                    <a:pt x="4630877" y="45326"/>
                  </a:lnTo>
                  <a:lnTo>
                    <a:pt x="4627804" y="43421"/>
                  </a:lnTo>
                  <a:lnTo>
                    <a:pt x="4624806" y="47752"/>
                  </a:lnTo>
                  <a:lnTo>
                    <a:pt x="4631334" y="51816"/>
                  </a:lnTo>
                  <a:lnTo>
                    <a:pt x="4633950" y="47231"/>
                  </a:lnTo>
                  <a:close/>
                </a:path>
                <a:path w="4755515" h="189229">
                  <a:moveTo>
                    <a:pt x="4651387" y="58102"/>
                  </a:moveTo>
                  <a:lnTo>
                    <a:pt x="4648327" y="56184"/>
                  </a:lnTo>
                  <a:lnTo>
                    <a:pt x="4645253" y="54279"/>
                  </a:lnTo>
                  <a:lnTo>
                    <a:pt x="4642243" y="58597"/>
                  </a:lnTo>
                  <a:lnTo>
                    <a:pt x="4648771" y="62674"/>
                  </a:lnTo>
                  <a:lnTo>
                    <a:pt x="4651387" y="58102"/>
                  </a:lnTo>
                  <a:close/>
                </a:path>
                <a:path w="4755515" h="189229">
                  <a:moveTo>
                    <a:pt x="4668647" y="69278"/>
                  </a:moveTo>
                  <a:lnTo>
                    <a:pt x="4665611" y="67310"/>
                  </a:lnTo>
                  <a:lnTo>
                    <a:pt x="4662576" y="65341"/>
                  </a:lnTo>
                  <a:lnTo>
                    <a:pt x="4659554" y="69659"/>
                  </a:lnTo>
                  <a:lnTo>
                    <a:pt x="4666018" y="73837"/>
                  </a:lnTo>
                  <a:lnTo>
                    <a:pt x="4668647" y="69278"/>
                  </a:lnTo>
                  <a:close/>
                </a:path>
                <a:path w="4755515" h="189229">
                  <a:moveTo>
                    <a:pt x="4685893" y="80441"/>
                  </a:moveTo>
                  <a:lnTo>
                    <a:pt x="4682858" y="78473"/>
                  </a:lnTo>
                  <a:lnTo>
                    <a:pt x="4679823" y="76504"/>
                  </a:lnTo>
                  <a:lnTo>
                    <a:pt x="4676787" y="80810"/>
                  </a:lnTo>
                  <a:lnTo>
                    <a:pt x="4683252" y="84988"/>
                  </a:lnTo>
                  <a:lnTo>
                    <a:pt x="4685893" y="80441"/>
                  </a:lnTo>
                  <a:close/>
                </a:path>
                <a:path w="4755515" h="189229">
                  <a:moveTo>
                    <a:pt x="4703153" y="91592"/>
                  </a:moveTo>
                  <a:lnTo>
                    <a:pt x="4700117" y="89623"/>
                  </a:lnTo>
                  <a:lnTo>
                    <a:pt x="4697082" y="87655"/>
                  </a:lnTo>
                  <a:lnTo>
                    <a:pt x="4694034" y="91960"/>
                  </a:lnTo>
                  <a:lnTo>
                    <a:pt x="4700498" y="96139"/>
                  </a:lnTo>
                  <a:lnTo>
                    <a:pt x="4703153" y="91592"/>
                  </a:lnTo>
                  <a:close/>
                </a:path>
                <a:path w="4755515" h="189229">
                  <a:moveTo>
                    <a:pt x="4720412" y="102730"/>
                  </a:moveTo>
                  <a:lnTo>
                    <a:pt x="4717377" y="100774"/>
                  </a:lnTo>
                  <a:lnTo>
                    <a:pt x="4714341" y="98806"/>
                  </a:lnTo>
                  <a:lnTo>
                    <a:pt x="4711281" y="103098"/>
                  </a:lnTo>
                  <a:lnTo>
                    <a:pt x="4717745" y="107276"/>
                  </a:lnTo>
                  <a:lnTo>
                    <a:pt x="4720412" y="102730"/>
                  </a:lnTo>
                  <a:close/>
                </a:path>
                <a:path w="4755515" h="189229">
                  <a:moveTo>
                    <a:pt x="4737671" y="113906"/>
                  </a:moveTo>
                  <a:lnTo>
                    <a:pt x="4734636" y="111937"/>
                  </a:lnTo>
                  <a:lnTo>
                    <a:pt x="4731601" y="109969"/>
                  </a:lnTo>
                  <a:lnTo>
                    <a:pt x="4728527" y="114249"/>
                  </a:lnTo>
                  <a:lnTo>
                    <a:pt x="4734992" y="118427"/>
                  </a:lnTo>
                  <a:lnTo>
                    <a:pt x="4737671" y="113906"/>
                  </a:lnTo>
                  <a:close/>
                </a:path>
                <a:path w="4755515" h="189229">
                  <a:moveTo>
                    <a:pt x="4754931" y="125056"/>
                  </a:moveTo>
                  <a:lnTo>
                    <a:pt x="4751895" y="123088"/>
                  </a:lnTo>
                  <a:lnTo>
                    <a:pt x="4748860" y="121119"/>
                  </a:lnTo>
                  <a:lnTo>
                    <a:pt x="4745774" y="125399"/>
                  </a:lnTo>
                  <a:lnTo>
                    <a:pt x="4752238" y="129578"/>
                  </a:lnTo>
                  <a:lnTo>
                    <a:pt x="4754931" y="12505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818038" y="3876992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 h="0">
                  <a:moveTo>
                    <a:pt x="0" y="0"/>
                  </a:moveTo>
                  <a:lnTo>
                    <a:pt x="479055" y="0"/>
                  </a:lnTo>
                </a:path>
              </a:pathLst>
            </a:custGeom>
            <a:ln w="1751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1309712" y="3520655"/>
              <a:ext cx="1395095" cy="352425"/>
            </a:xfrm>
            <a:custGeom>
              <a:avLst/>
              <a:gdLst/>
              <a:ahLst/>
              <a:cxnLst/>
              <a:rect l="l" t="t" r="r" b="b"/>
              <a:pathLst>
                <a:path w="1395095" h="352425">
                  <a:moveTo>
                    <a:pt x="7835" y="351294"/>
                  </a:moveTo>
                  <a:lnTo>
                    <a:pt x="7188" y="346075"/>
                  </a:lnTo>
                  <a:lnTo>
                    <a:pt x="3594" y="346392"/>
                  </a:lnTo>
                  <a:lnTo>
                    <a:pt x="0" y="346710"/>
                  </a:lnTo>
                  <a:lnTo>
                    <a:pt x="177" y="351980"/>
                  </a:lnTo>
                  <a:lnTo>
                    <a:pt x="7835" y="351294"/>
                  </a:lnTo>
                  <a:close/>
                </a:path>
                <a:path w="1395095" h="352425">
                  <a:moveTo>
                    <a:pt x="28270" y="349491"/>
                  </a:moveTo>
                  <a:lnTo>
                    <a:pt x="27597" y="344271"/>
                  </a:lnTo>
                  <a:lnTo>
                    <a:pt x="24003" y="344589"/>
                  </a:lnTo>
                  <a:lnTo>
                    <a:pt x="20408" y="344906"/>
                  </a:lnTo>
                  <a:lnTo>
                    <a:pt x="20612" y="350177"/>
                  </a:lnTo>
                  <a:lnTo>
                    <a:pt x="28270" y="349491"/>
                  </a:lnTo>
                  <a:close/>
                </a:path>
                <a:path w="1395095" h="352425">
                  <a:moveTo>
                    <a:pt x="48691" y="347675"/>
                  </a:moveTo>
                  <a:lnTo>
                    <a:pt x="47993" y="342455"/>
                  </a:lnTo>
                  <a:lnTo>
                    <a:pt x="44399" y="342773"/>
                  </a:lnTo>
                  <a:lnTo>
                    <a:pt x="40805" y="343090"/>
                  </a:lnTo>
                  <a:lnTo>
                    <a:pt x="41033" y="348361"/>
                  </a:lnTo>
                  <a:lnTo>
                    <a:pt x="48691" y="347675"/>
                  </a:lnTo>
                  <a:close/>
                </a:path>
                <a:path w="1395095" h="352425">
                  <a:moveTo>
                    <a:pt x="69126" y="345871"/>
                  </a:moveTo>
                  <a:lnTo>
                    <a:pt x="68402" y="340652"/>
                  </a:lnTo>
                  <a:lnTo>
                    <a:pt x="64808" y="340969"/>
                  </a:lnTo>
                  <a:lnTo>
                    <a:pt x="61214" y="341287"/>
                  </a:lnTo>
                  <a:lnTo>
                    <a:pt x="61468" y="346544"/>
                  </a:lnTo>
                  <a:lnTo>
                    <a:pt x="69126" y="345871"/>
                  </a:lnTo>
                  <a:close/>
                </a:path>
                <a:path w="1395095" h="352425">
                  <a:moveTo>
                    <a:pt x="89547" y="344055"/>
                  </a:moveTo>
                  <a:lnTo>
                    <a:pt x="88798" y="338836"/>
                  </a:lnTo>
                  <a:lnTo>
                    <a:pt x="85204" y="339153"/>
                  </a:lnTo>
                  <a:lnTo>
                    <a:pt x="81610" y="339471"/>
                  </a:lnTo>
                  <a:lnTo>
                    <a:pt x="81889" y="344728"/>
                  </a:lnTo>
                  <a:lnTo>
                    <a:pt x="89547" y="344055"/>
                  </a:lnTo>
                  <a:close/>
                </a:path>
                <a:path w="1395095" h="352425">
                  <a:moveTo>
                    <a:pt x="109943" y="341896"/>
                  </a:moveTo>
                  <a:lnTo>
                    <a:pt x="109169" y="336689"/>
                  </a:lnTo>
                  <a:lnTo>
                    <a:pt x="105587" y="337083"/>
                  </a:lnTo>
                  <a:lnTo>
                    <a:pt x="102006" y="337477"/>
                  </a:lnTo>
                  <a:lnTo>
                    <a:pt x="102311" y="342747"/>
                  </a:lnTo>
                  <a:lnTo>
                    <a:pt x="109943" y="341896"/>
                  </a:lnTo>
                  <a:close/>
                </a:path>
                <a:path w="1395095" h="352425">
                  <a:moveTo>
                    <a:pt x="130327" y="339636"/>
                  </a:moveTo>
                  <a:lnTo>
                    <a:pt x="129527" y="334429"/>
                  </a:lnTo>
                  <a:lnTo>
                    <a:pt x="125945" y="334822"/>
                  </a:lnTo>
                  <a:lnTo>
                    <a:pt x="122364" y="335216"/>
                  </a:lnTo>
                  <a:lnTo>
                    <a:pt x="122694" y="340474"/>
                  </a:lnTo>
                  <a:lnTo>
                    <a:pt x="130327" y="339636"/>
                  </a:lnTo>
                  <a:close/>
                </a:path>
                <a:path w="1395095" h="352425">
                  <a:moveTo>
                    <a:pt x="150710" y="337375"/>
                  </a:moveTo>
                  <a:lnTo>
                    <a:pt x="149885" y="332181"/>
                  </a:lnTo>
                  <a:lnTo>
                    <a:pt x="146304" y="332574"/>
                  </a:lnTo>
                  <a:lnTo>
                    <a:pt x="142722" y="332968"/>
                  </a:lnTo>
                  <a:lnTo>
                    <a:pt x="143078" y="338226"/>
                  </a:lnTo>
                  <a:lnTo>
                    <a:pt x="150710" y="337375"/>
                  </a:lnTo>
                  <a:close/>
                </a:path>
                <a:path w="1395095" h="352425">
                  <a:moveTo>
                    <a:pt x="171094" y="335114"/>
                  </a:moveTo>
                  <a:lnTo>
                    <a:pt x="170243" y="329920"/>
                  </a:lnTo>
                  <a:lnTo>
                    <a:pt x="166662" y="330314"/>
                  </a:lnTo>
                  <a:lnTo>
                    <a:pt x="163080" y="330708"/>
                  </a:lnTo>
                  <a:lnTo>
                    <a:pt x="163461" y="335965"/>
                  </a:lnTo>
                  <a:lnTo>
                    <a:pt x="171094" y="335114"/>
                  </a:lnTo>
                  <a:close/>
                </a:path>
                <a:path w="1395095" h="352425">
                  <a:moveTo>
                    <a:pt x="191465" y="332714"/>
                  </a:moveTo>
                  <a:lnTo>
                    <a:pt x="190588" y="327533"/>
                  </a:lnTo>
                  <a:lnTo>
                    <a:pt x="187020" y="328002"/>
                  </a:lnTo>
                  <a:lnTo>
                    <a:pt x="183451" y="328472"/>
                  </a:lnTo>
                  <a:lnTo>
                    <a:pt x="183845" y="333717"/>
                  </a:lnTo>
                  <a:lnTo>
                    <a:pt x="191465" y="332714"/>
                  </a:lnTo>
                  <a:close/>
                </a:path>
                <a:path w="1395095" h="352425">
                  <a:moveTo>
                    <a:pt x="211797" y="330022"/>
                  </a:moveTo>
                  <a:lnTo>
                    <a:pt x="210896" y="324840"/>
                  </a:lnTo>
                  <a:lnTo>
                    <a:pt x="207327" y="325310"/>
                  </a:lnTo>
                  <a:lnTo>
                    <a:pt x="203758" y="325780"/>
                  </a:lnTo>
                  <a:lnTo>
                    <a:pt x="204177" y="331038"/>
                  </a:lnTo>
                  <a:lnTo>
                    <a:pt x="211797" y="330022"/>
                  </a:lnTo>
                  <a:close/>
                </a:path>
                <a:path w="1395095" h="352425">
                  <a:moveTo>
                    <a:pt x="232130" y="327317"/>
                  </a:moveTo>
                  <a:lnTo>
                    <a:pt x="231190" y="322135"/>
                  </a:lnTo>
                  <a:lnTo>
                    <a:pt x="227622" y="322605"/>
                  </a:lnTo>
                  <a:lnTo>
                    <a:pt x="224053" y="323075"/>
                  </a:lnTo>
                  <a:lnTo>
                    <a:pt x="224510" y="328333"/>
                  </a:lnTo>
                  <a:lnTo>
                    <a:pt x="232130" y="327317"/>
                  </a:lnTo>
                  <a:close/>
                </a:path>
                <a:path w="1395095" h="352425">
                  <a:moveTo>
                    <a:pt x="252463" y="324612"/>
                  </a:moveTo>
                  <a:lnTo>
                    <a:pt x="251498" y="319417"/>
                  </a:lnTo>
                  <a:lnTo>
                    <a:pt x="247929" y="319900"/>
                  </a:lnTo>
                  <a:lnTo>
                    <a:pt x="244360" y="320370"/>
                  </a:lnTo>
                  <a:lnTo>
                    <a:pt x="244843" y="325615"/>
                  </a:lnTo>
                  <a:lnTo>
                    <a:pt x="252463" y="324612"/>
                  </a:lnTo>
                  <a:close/>
                </a:path>
                <a:path w="1395095" h="352425">
                  <a:moveTo>
                    <a:pt x="272796" y="321894"/>
                  </a:moveTo>
                  <a:lnTo>
                    <a:pt x="271805" y="316725"/>
                  </a:lnTo>
                  <a:lnTo>
                    <a:pt x="268236" y="317195"/>
                  </a:lnTo>
                  <a:lnTo>
                    <a:pt x="264668" y="317665"/>
                  </a:lnTo>
                  <a:lnTo>
                    <a:pt x="265176" y="322910"/>
                  </a:lnTo>
                  <a:lnTo>
                    <a:pt x="272796" y="321894"/>
                  </a:lnTo>
                  <a:close/>
                </a:path>
                <a:path w="1395095" h="352425">
                  <a:moveTo>
                    <a:pt x="293065" y="318770"/>
                  </a:moveTo>
                  <a:lnTo>
                    <a:pt x="292049" y="313601"/>
                  </a:lnTo>
                  <a:lnTo>
                    <a:pt x="288493" y="314159"/>
                  </a:lnTo>
                  <a:lnTo>
                    <a:pt x="284937" y="314706"/>
                  </a:lnTo>
                  <a:lnTo>
                    <a:pt x="285470" y="319951"/>
                  </a:lnTo>
                  <a:lnTo>
                    <a:pt x="293065" y="318770"/>
                  </a:lnTo>
                  <a:close/>
                </a:path>
                <a:path w="1395095" h="352425">
                  <a:moveTo>
                    <a:pt x="313334" y="315633"/>
                  </a:moveTo>
                  <a:lnTo>
                    <a:pt x="312293" y="310476"/>
                  </a:lnTo>
                  <a:lnTo>
                    <a:pt x="308737" y="311023"/>
                  </a:lnTo>
                  <a:lnTo>
                    <a:pt x="305181" y="311569"/>
                  </a:lnTo>
                  <a:lnTo>
                    <a:pt x="305739" y="316814"/>
                  </a:lnTo>
                  <a:lnTo>
                    <a:pt x="313334" y="315633"/>
                  </a:lnTo>
                  <a:close/>
                </a:path>
                <a:path w="1395095" h="352425">
                  <a:moveTo>
                    <a:pt x="333603" y="312483"/>
                  </a:moveTo>
                  <a:lnTo>
                    <a:pt x="332536" y="307327"/>
                  </a:lnTo>
                  <a:lnTo>
                    <a:pt x="328980" y="307873"/>
                  </a:lnTo>
                  <a:lnTo>
                    <a:pt x="325424" y="308432"/>
                  </a:lnTo>
                  <a:lnTo>
                    <a:pt x="326009" y="313664"/>
                  </a:lnTo>
                  <a:lnTo>
                    <a:pt x="333603" y="312483"/>
                  </a:lnTo>
                  <a:close/>
                </a:path>
                <a:path w="1395095" h="352425">
                  <a:moveTo>
                    <a:pt x="353872" y="309346"/>
                  </a:moveTo>
                  <a:lnTo>
                    <a:pt x="352780" y="304190"/>
                  </a:lnTo>
                  <a:lnTo>
                    <a:pt x="349224" y="304736"/>
                  </a:lnTo>
                  <a:lnTo>
                    <a:pt x="345668" y="305282"/>
                  </a:lnTo>
                  <a:lnTo>
                    <a:pt x="346278" y="310515"/>
                  </a:lnTo>
                  <a:lnTo>
                    <a:pt x="353872" y="309346"/>
                  </a:lnTo>
                  <a:close/>
                </a:path>
                <a:path w="1395095" h="352425">
                  <a:moveTo>
                    <a:pt x="374091" y="305904"/>
                  </a:moveTo>
                  <a:lnTo>
                    <a:pt x="372973" y="300761"/>
                  </a:lnTo>
                  <a:lnTo>
                    <a:pt x="369430" y="301383"/>
                  </a:lnTo>
                  <a:lnTo>
                    <a:pt x="365887" y="302006"/>
                  </a:lnTo>
                  <a:lnTo>
                    <a:pt x="366522" y="307238"/>
                  </a:lnTo>
                  <a:lnTo>
                    <a:pt x="374091" y="305904"/>
                  </a:lnTo>
                  <a:close/>
                </a:path>
                <a:path w="1395095" h="352425">
                  <a:moveTo>
                    <a:pt x="394284" y="302336"/>
                  </a:moveTo>
                  <a:lnTo>
                    <a:pt x="393141" y="297192"/>
                  </a:lnTo>
                  <a:lnTo>
                    <a:pt x="389597" y="297815"/>
                  </a:lnTo>
                  <a:lnTo>
                    <a:pt x="386054" y="298437"/>
                  </a:lnTo>
                  <a:lnTo>
                    <a:pt x="386715" y="303669"/>
                  </a:lnTo>
                  <a:lnTo>
                    <a:pt x="394284" y="302336"/>
                  </a:lnTo>
                  <a:close/>
                </a:path>
                <a:path w="1395095" h="352425">
                  <a:moveTo>
                    <a:pt x="414477" y="298754"/>
                  </a:moveTo>
                  <a:lnTo>
                    <a:pt x="413308" y="293624"/>
                  </a:lnTo>
                  <a:lnTo>
                    <a:pt x="409765" y="294246"/>
                  </a:lnTo>
                  <a:lnTo>
                    <a:pt x="406222" y="294868"/>
                  </a:lnTo>
                  <a:lnTo>
                    <a:pt x="406908" y="300101"/>
                  </a:lnTo>
                  <a:lnTo>
                    <a:pt x="414477" y="298754"/>
                  </a:lnTo>
                  <a:close/>
                </a:path>
                <a:path w="1395095" h="352425">
                  <a:moveTo>
                    <a:pt x="434670" y="295186"/>
                  </a:moveTo>
                  <a:lnTo>
                    <a:pt x="433476" y="290055"/>
                  </a:lnTo>
                  <a:lnTo>
                    <a:pt x="429933" y="290677"/>
                  </a:lnTo>
                  <a:lnTo>
                    <a:pt x="426389" y="291299"/>
                  </a:lnTo>
                  <a:lnTo>
                    <a:pt x="427101" y="296519"/>
                  </a:lnTo>
                  <a:lnTo>
                    <a:pt x="434670" y="295186"/>
                  </a:lnTo>
                  <a:close/>
                </a:path>
                <a:path w="1395095" h="352425">
                  <a:moveTo>
                    <a:pt x="454825" y="291376"/>
                  </a:moveTo>
                  <a:lnTo>
                    <a:pt x="453605" y="286258"/>
                  </a:lnTo>
                  <a:lnTo>
                    <a:pt x="450075" y="286956"/>
                  </a:lnTo>
                  <a:lnTo>
                    <a:pt x="446544" y="287655"/>
                  </a:lnTo>
                  <a:lnTo>
                    <a:pt x="447281" y="292874"/>
                  </a:lnTo>
                  <a:lnTo>
                    <a:pt x="454825" y="291376"/>
                  </a:lnTo>
                  <a:close/>
                </a:path>
                <a:path w="1395095" h="352425">
                  <a:moveTo>
                    <a:pt x="474941" y="287388"/>
                  </a:moveTo>
                  <a:lnTo>
                    <a:pt x="473697" y="282270"/>
                  </a:lnTo>
                  <a:lnTo>
                    <a:pt x="470166" y="282968"/>
                  </a:lnTo>
                  <a:lnTo>
                    <a:pt x="466636" y="283667"/>
                  </a:lnTo>
                  <a:lnTo>
                    <a:pt x="467398" y="288886"/>
                  </a:lnTo>
                  <a:lnTo>
                    <a:pt x="474941" y="287388"/>
                  </a:lnTo>
                  <a:close/>
                </a:path>
                <a:path w="1395095" h="352425">
                  <a:moveTo>
                    <a:pt x="495058" y="283387"/>
                  </a:moveTo>
                  <a:lnTo>
                    <a:pt x="493788" y="278282"/>
                  </a:lnTo>
                  <a:lnTo>
                    <a:pt x="490258" y="278980"/>
                  </a:lnTo>
                  <a:lnTo>
                    <a:pt x="486727" y="279679"/>
                  </a:lnTo>
                  <a:lnTo>
                    <a:pt x="487514" y="284886"/>
                  </a:lnTo>
                  <a:lnTo>
                    <a:pt x="495058" y="283387"/>
                  </a:lnTo>
                  <a:close/>
                </a:path>
                <a:path w="1395095" h="352425">
                  <a:moveTo>
                    <a:pt x="515175" y="279400"/>
                  </a:moveTo>
                  <a:lnTo>
                    <a:pt x="513880" y="274294"/>
                  </a:lnTo>
                  <a:lnTo>
                    <a:pt x="510349" y="274993"/>
                  </a:lnTo>
                  <a:lnTo>
                    <a:pt x="506818" y="275691"/>
                  </a:lnTo>
                  <a:lnTo>
                    <a:pt x="507644" y="280898"/>
                  </a:lnTo>
                  <a:lnTo>
                    <a:pt x="515175" y="279400"/>
                  </a:lnTo>
                  <a:close/>
                </a:path>
                <a:path w="1395095" h="352425">
                  <a:moveTo>
                    <a:pt x="535254" y="275209"/>
                  </a:moveTo>
                  <a:lnTo>
                    <a:pt x="533933" y="270116"/>
                  </a:lnTo>
                  <a:lnTo>
                    <a:pt x="530415" y="270891"/>
                  </a:lnTo>
                  <a:lnTo>
                    <a:pt x="526897" y="271665"/>
                  </a:lnTo>
                  <a:lnTo>
                    <a:pt x="527748" y="276860"/>
                  </a:lnTo>
                  <a:lnTo>
                    <a:pt x="535254" y="275209"/>
                  </a:lnTo>
                  <a:close/>
                </a:path>
                <a:path w="1395095" h="352425">
                  <a:moveTo>
                    <a:pt x="555294" y="270814"/>
                  </a:moveTo>
                  <a:lnTo>
                    <a:pt x="553948" y="265722"/>
                  </a:lnTo>
                  <a:lnTo>
                    <a:pt x="550430" y="266496"/>
                  </a:lnTo>
                  <a:lnTo>
                    <a:pt x="546912" y="267271"/>
                  </a:lnTo>
                  <a:lnTo>
                    <a:pt x="547789" y="272465"/>
                  </a:lnTo>
                  <a:lnTo>
                    <a:pt x="555294" y="270814"/>
                  </a:lnTo>
                  <a:close/>
                </a:path>
                <a:path w="1395095" h="352425">
                  <a:moveTo>
                    <a:pt x="575322" y="266407"/>
                  </a:moveTo>
                  <a:lnTo>
                    <a:pt x="573951" y="261315"/>
                  </a:lnTo>
                  <a:lnTo>
                    <a:pt x="570433" y="262089"/>
                  </a:lnTo>
                  <a:lnTo>
                    <a:pt x="566915" y="262864"/>
                  </a:lnTo>
                  <a:lnTo>
                    <a:pt x="567817" y="268058"/>
                  </a:lnTo>
                  <a:lnTo>
                    <a:pt x="575322" y="266407"/>
                  </a:lnTo>
                  <a:close/>
                </a:path>
                <a:path w="1395095" h="352425">
                  <a:moveTo>
                    <a:pt x="595350" y="262001"/>
                  </a:moveTo>
                  <a:lnTo>
                    <a:pt x="593953" y="256921"/>
                  </a:lnTo>
                  <a:lnTo>
                    <a:pt x="590435" y="257695"/>
                  </a:lnTo>
                  <a:lnTo>
                    <a:pt x="586917" y="258470"/>
                  </a:lnTo>
                  <a:lnTo>
                    <a:pt x="587844" y="263652"/>
                  </a:lnTo>
                  <a:lnTo>
                    <a:pt x="595350" y="262001"/>
                  </a:lnTo>
                  <a:close/>
                </a:path>
                <a:path w="1395095" h="352425">
                  <a:moveTo>
                    <a:pt x="615353" y="257416"/>
                  </a:moveTo>
                  <a:lnTo>
                    <a:pt x="613930" y="252349"/>
                  </a:lnTo>
                  <a:lnTo>
                    <a:pt x="610425" y="253187"/>
                  </a:lnTo>
                  <a:lnTo>
                    <a:pt x="606920" y="254025"/>
                  </a:lnTo>
                  <a:lnTo>
                    <a:pt x="607872" y="259207"/>
                  </a:lnTo>
                  <a:lnTo>
                    <a:pt x="615353" y="257416"/>
                  </a:lnTo>
                  <a:close/>
                </a:path>
                <a:path w="1395095" h="352425">
                  <a:moveTo>
                    <a:pt x="635292" y="252615"/>
                  </a:moveTo>
                  <a:lnTo>
                    <a:pt x="633844" y="247561"/>
                  </a:lnTo>
                  <a:lnTo>
                    <a:pt x="630339" y="248399"/>
                  </a:lnTo>
                  <a:lnTo>
                    <a:pt x="626833" y="249237"/>
                  </a:lnTo>
                  <a:lnTo>
                    <a:pt x="627811" y="254419"/>
                  </a:lnTo>
                  <a:lnTo>
                    <a:pt x="635292" y="252615"/>
                  </a:lnTo>
                  <a:close/>
                </a:path>
                <a:path w="1395095" h="352425">
                  <a:moveTo>
                    <a:pt x="655231" y="247827"/>
                  </a:moveTo>
                  <a:lnTo>
                    <a:pt x="653757" y="242773"/>
                  </a:lnTo>
                  <a:lnTo>
                    <a:pt x="650252" y="243611"/>
                  </a:lnTo>
                  <a:lnTo>
                    <a:pt x="646747" y="244449"/>
                  </a:lnTo>
                  <a:lnTo>
                    <a:pt x="647750" y="249618"/>
                  </a:lnTo>
                  <a:lnTo>
                    <a:pt x="655231" y="247827"/>
                  </a:lnTo>
                  <a:close/>
                </a:path>
                <a:path w="1395095" h="352425">
                  <a:moveTo>
                    <a:pt x="675170" y="243027"/>
                  </a:moveTo>
                  <a:lnTo>
                    <a:pt x="673671" y="237985"/>
                  </a:lnTo>
                  <a:lnTo>
                    <a:pt x="670166" y="238823"/>
                  </a:lnTo>
                  <a:lnTo>
                    <a:pt x="666661" y="239661"/>
                  </a:lnTo>
                  <a:lnTo>
                    <a:pt x="667689" y="244830"/>
                  </a:lnTo>
                  <a:lnTo>
                    <a:pt x="675170" y="243027"/>
                  </a:lnTo>
                  <a:close/>
                </a:path>
                <a:path w="1395095" h="352425">
                  <a:moveTo>
                    <a:pt x="695058" y="238023"/>
                  </a:moveTo>
                  <a:lnTo>
                    <a:pt x="693534" y="232981"/>
                  </a:lnTo>
                  <a:lnTo>
                    <a:pt x="690054" y="233883"/>
                  </a:lnTo>
                  <a:lnTo>
                    <a:pt x="686574" y="234797"/>
                  </a:lnTo>
                  <a:lnTo>
                    <a:pt x="687628" y="239953"/>
                  </a:lnTo>
                  <a:lnTo>
                    <a:pt x="695058" y="238023"/>
                  </a:lnTo>
                  <a:close/>
                </a:path>
                <a:path w="1395095" h="352425">
                  <a:moveTo>
                    <a:pt x="714908" y="232854"/>
                  </a:moveTo>
                  <a:lnTo>
                    <a:pt x="713359" y="227812"/>
                  </a:lnTo>
                  <a:lnTo>
                    <a:pt x="709879" y="228727"/>
                  </a:lnTo>
                  <a:lnTo>
                    <a:pt x="706399" y="229628"/>
                  </a:lnTo>
                  <a:lnTo>
                    <a:pt x="707478" y="234797"/>
                  </a:lnTo>
                  <a:lnTo>
                    <a:pt x="714908" y="232854"/>
                  </a:lnTo>
                  <a:close/>
                </a:path>
                <a:path w="1395095" h="352425">
                  <a:moveTo>
                    <a:pt x="734758" y="227685"/>
                  </a:moveTo>
                  <a:lnTo>
                    <a:pt x="733183" y="222643"/>
                  </a:lnTo>
                  <a:lnTo>
                    <a:pt x="729703" y="223558"/>
                  </a:lnTo>
                  <a:lnTo>
                    <a:pt x="726224" y="224459"/>
                  </a:lnTo>
                  <a:lnTo>
                    <a:pt x="727316" y="229616"/>
                  </a:lnTo>
                  <a:lnTo>
                    <a:pt x="734758" y="227685"/>
                  </a:lnTo>
                  <a:close/>
                </a:path>
                <a:path w="1395095" h="352425">
                  <a:moveTo>
                    <a:pt x="754595" y="222516"/>
                  </a:moveTo>
                  <a:lnTo>
                    <a:pt x="752995" y="217500"/>
                  </a:lnTo>
                  <a:lnTo>
                    <a:pt x="749515" y="218401"/>
                  </a:lnTo>
                  <a:lnTo>
                    <a:pt x="746036" y="219303"/>
                  </a:lnTo>
                  <a:lnTo>
                    <a:pt x="747153" y="224459"/>
                  </a:lnTo>
                  <a:lnTo>
                    <a:pt x="754595" y="222516"/>
                  </a:lnTo>
                  <a:close/>
                </a:path>
                <a:path w="1395095" h="352425">
                  <a:moveTo>
                    <a:pt x="774382" y="217068"/>
                  </a:moveTo>
                  <a:lnTo>
                    <a:pt x="772756" y="212064"/>
                  </a:lnTo>
                  <a:lnTo>
                    <a:pt x="769289" y="213029"/>
                  </a:lnTo>
                  <a:lnTo>
                    <a:pt x="765822" y="213995"/>
                  </a:lnTo>
                  <a:lnTo>
                    <a:pt x="766978" y="219138"/>
                  </a:lnTo>
                  <a:lnTo>
                    <a:pt x="774382" y="217068"/>
                  </a:lnTo>
                  <a:close/>
                </a:path>
                <a:path w="1395095" h="352425">
                  <a:moveTo>
                    <a:pt x="794118" y="211556"/>
                  </a:moveTo>
                  <a:lnTo>
                    <a:pt x="792480" y="206552"/>
                  </a:lnTo>
                  <a:lnTo>
                    <a:pt x="789012" y="207518"/>
                  </a:lnTo>
                  <a:lnTo>
                    <a:pt x="785545" y="208483"/>
                  </a:lnTo>
                  <a:lnTo>
                    <a:pt x="786726" y="213626"/>
                  </a:lnTo>
                  <a:lnTo>
                    <a:pt x="794118" y="211556"/>
                  </a:lnTo>
                  <a:close/>
                </a:path>
                <a:path w="1395095" h="352425">
                  <a:moveTo>
                    <a:pt x="813879" y="206032"/>
                  </a:moveTo>
                  <a:lnTo>
                    <a:pt x="812215" y="201041"/>
                  </a:lnTo>
                  <a:lnTo>
                    <a:pt x="808748" y="202006"/>
                  </a:lnTo>
                  <a:lnTo>
                    <a:pt x="805281" y="202971"/>
                  </a:lnTo>
                  <a:lnTo>
                    <a:pt x="806475" y="208102"/>
                  </a:lnTo>
                  <a:lnTo>
                    <a:pt x="813879" y="206032"/>
                  </a:lnTo>
                  <a:close/>
                </a:path>
                <a:path w="1395095" h="352425">
                  <a:moveTo>
                    <a:pt x="833628" y="200520"/>
                  </a:moveTo>
                  <a:lnTo>
                    <a:pt x="831938" y="195529"/>
                  </a:lnTo>
                  <a:lnTo>
                    <a:pt x="828471" y="196494"/>
                  </a:lnTo>
                  <a:lnTo>
                    <a:pt x="825004" y="197459"/>
                  </a:lnTo>
                  <a:lnTo>
                    <a:pt x="826223" y="202590"/>
                  </a:lnTo>
                  <a:lnTo>
                    <a:pt x="833628" y="200520"/>
                  </a:lnTo>
                  <a:close/>
                </a:path>
                <a:path w="1395095" h="352425">
                  <a:moveTo>
                    <a:pt x="853287" y="194640"/>
                  </a:moveTo>
                  <a:lnTo>
                    <a:pt x="851573" y="189661"/>
                  </a:lnTo>
                  <a:lnTo>
                    <a:pt x="848118" y="190690"/>
                  </a:lnTo>
                  <a:lnTo>
                    <a:pt x="844664" y="191719"/>
                  </a:lnTo>
                  <a:lnTo>
                    <a:pt x="845908" y="196837"/>
                  </a:lnTo>
                  <a:lnTo>
                    <a:pt x="853287" y="194640"/>
                  </a:lnTo>
                  <a:close/>
                </a:path>
                <a:path w="1395095" h="352425">
                  <a:moveTo>
                    <a:pt x="872934" y="188798"/>
                  </a:moveTo>
                  <a:lnTo>
                    <a:pt x="871207" y="183819"/>
                  </a:lnTo>
                  <a:lnTo>
                    <a:pt x="867752" y="184848"/>
                  </a:lnTo>
                  <a:lnTo>
                    <a:pt x="864298" y="185877"/>
                  </a:lnTo>
                  <a:lnTo>
                    <a:pt x="865568" y="190982"/>
                  </a:lnTo>
                  <a:lnTo>
                    <a:pt x="872934" y="188798"/>
                  </a:lnTo>
                  <a:close/>
                </a:path>
                <a:path w="1395095" h="352425">
                  <a:moveTo>
                    <a:pt x="892594" y="182930"/>
                  </a:moveTo>
                  <a:lnTo>
                    <a:pt x="890841" y="177965"/>
                  </a:lnTo>
                  <a:lnTo>
                    <a:pt x="887387" y="178993"/>
                  </a:lnTo>
                  <a:lnTo>
                    <a:pt x="883932" y="180022"/>
                  </a:lnTo>
                  <a:lnTo>
                    <a:pt x="885228" y="185127"/>
                  </a:lnTo>
                  <a:lnTo>
                    <a:pt x="892594" y="182930"/>
                  </a:lnTo>
                  <a:close/>
                </a:path>
                <a:path w="1395095" h="352425">
                  <a:moveTo>
                    <a:pt x="912215" y="176961"/>
                  </a:moveTo>
                  <a:lnTo>
                    <a:pt x="910450" y="172008"/>
                  </a:lnTo>
                  <a:lnTo>
                    <a:pt x="907008" y="173088"/>
                  </a:lnTo>
                  <a:lnTo>
                    <a:pt x="903566" y="174167"/>
                  </a:lnTo>
                  <a:lnTo>
                    <a:pt x="904887" y="179273"/>
                  </a:lnTo>
                  <a:lnTo>
                    <a:pt x="912215" y="176961"/>
                  </a:lnTo>
                  <a:close/>
                </a:path>
                <a:path w="1395095" h="352425">
                  <a:moveTo>
                    <a:pt x="931773" y="170815"/>
                  </a:moveTo>
                  <a:lnTo>
                    <a:pt x="929982" y="165862"/>
                  </a:lnTo>
                  <a:lnTo>
                    <a:pt x="926541" y="166941"/>
                  </a:lnTo>
                  <a:lnTo>
                    <a:pt x="923099" y="168021"/>
                  </a:lnTo>
                  <a:lnTo>
                    <a:pt x="924445" y="173113"/>
                  </a:lnTo>
                  <a:lnTo>
                    <a:pt x="931773" y="170815"/>
                  </a:lnTo>
                  <a:close/>
                </a:path>
                <a:path w="1395095" h="352425">
                  <a:moveTo>
                    <a:pt x="951344" y="164655"/>
                  </a:moveTo>
                  <a:lnTo>
                    <a:pt x="949528" y="159715"/>
                  </a:lnTo>
                  <a:lnTo>
                    <a:pt x="946086" y="160794"/>
                  </a:lnTo>
                  <a:lnTo>
                    <a:pt x="942644" y="161874"/>
                  </a:lnTo>
                  <a:lnTo>
                    <a:pt x="944003" y="166966"/>
                  </a:lnTo>
                  <a:lnTo>
                    <a:pt x="951344" y="164655"/>
                  </a:lnTo>
                  <a:close/>
                </a:path>
                <a:path w="1395095" h="352425">
                  <a:moveTo>
                    <a:pt x="970902" y="158496"/>
                  </a:moveTo>
                  <a:lnTo>
                    <a:pt x="969073" y="153555"/>
                  </a:lnTo>
                  <a:lnTo>
                    <a:pt x="965631" y="154635"/>
                  </a:lnTo>
                  <a:lnTo>
                    <a:pt x="962190" y="155714"/>
                  </a:lnTo>
                  <a:lnTo>
                    <a:pt x="963574" y="160794"/>
                  </a:lnTo>
                  <a:lnTo>
                    <a:pt x="970902" y="158496"/>
                  </a:lnTo>
                  <a:close/>
                </a:path>
                <a:path w="1395095" h="352425">
                  <a:moveTo>
                    <a:pt x="990396" y="152120"/>
                  </a:moveTo>
                  <a:lnTo>
                    <a:pt x="988529" y="147193"/>
                  </a:lnTo>
                  <a:lnTo>
                    <a:pt x="985113" y="148323"/>
                  </a:lnTo>
                  <a:lnTo>
                    <a:pt x="981697" y="149453"/>
                  </a:lnTo>
                  <a:lnTo>
                    <a:pt x="983094" y="154533"/>
                  </a:lnTo>
                  <a:lnTo>
                    <a:pt x="990396" y="152120"/>
                  </a:lnTo>
                  <a:close/>
                </a:path>
                <a:path w="1395095" h="352425">
                  <a:moveTo>
                    <a:pt x="1009865" y="145669"/>
                  </a:moveTo>
                  <a:lnTo>
                    <a:pt x="1007986" y="140754"/>
                  </a:lnTo>
                  <a:lnTo>
                    <a:pt x="1004570" y="141884"/>
                  </a:lnTo>
                  <a:lnTo>
                    <a:pt x="1001153" y="143014"/>
                  </a:lnTo>
                  <a:lnTo>
                    <a:pt x="1002563" y="148094"/>
                  </a:lnTo>
                  <a:lnTo>
                    <a:pt x="1009865" y="145669"/>
                  </a:lnTo>
                  <a:close/>
                </a:path>
                <a:path w="1395095" h="352425">
                  <a:moveTo>
                    <a:pt x="1029335" y="139242"/>
                  </a:moveTo>
                  <a:lnTo>
                    <a:pt x="1027430" y="134327"/>
                  </a:lnTo>
                  <a:lnTo>
                    <a:pt x="1024013" y="135458"/>
                  </a:lnTo>
                  <a:lnTo>
                    <a:pt x="1020597" y="136588"/>
                  </a:lnTo>
                  <a:lnTo>
                    <a:pt x="1022032" y="141655"/>
                  </a:lnTo>
                  <a:lnTo>
                    <a:pt x="1029335" y="139242"/>
                  </a:lnTo>
                  <a:close/>
                </a:path>
                <a:path w="1395095" h="352425">
                  <a:moveTo>
                    <a:pt x="1048778" y="132740"/>
                  </a:moveTo>
                  <a:lnTo>
                    <a:pt x="1046861" y="127825"/>
                  </a:lnTo>
                  <a:lnTo>
                    <a:pt x="1043457" y="129006"/>
                  </a:lnTo>
                  <a:lnTo>
                    <a:pt x="1040041" y="130162"/>
                  </a:lnTo>
                  <a:lnTo>
                    <a:pt x="1041501" y="135229"/>
                  </a:lnTo>
                  <a:lnTo>
                    <a:pt x="1045146" y="133997"/>
                  </a:lnTo>
                  <a:lnTo>
                    <a:pt x="1048778" y="132740"/>
                  </a:lnTo>
                  <a:close/>
                </a:path>
                <a:path w="1395095" h="352425">
                  <a:moveTo>
                    <a:pt x="1068158" y="126034"/>
                  </a:moveTo>
                  <a:lnTo>
                    <a:pt x="1066228" y="121132"/>
                  </a:lnTo>
                  <a:lnTo>
                    <a:pt x="1062824" y="122313"/>
                  </a:lnTo>
                  <a:lnTo>
                    <a:pt x="1059421" y="123494"/>
                  </a:lnTo>
                  <a:lnTo>
                    <a:pt x="1060894" y="128549"/>
                  </a:lnTo>
                  <a:lnTo>
                    <a:pt x="1068158" y="126034"/>
                  </a:lnTo>
                  <a:close/>
                </a:path>
                <a:path w="1395095" h="352425">
                  <a:moveTo>
                    <a:pt x="1087551" y="119354"/>
                  </a:moveTo>
                  <a:lnTo>
                    <a:pt x="1085596" y="114452"/>
                  </a:lnTo>
                  <a:lnTo>
                    <a:pt x="1082192" y="115633"/>
                  </a:lnTo>
                  <a:lnTo>
                    <a:pt x="1078788" y="116814"/>
                  </a:lnTo>
                  <a:lnTo>
                    <a:pt x="1080287" y="121856"/>
                  </a:lnTo>
                  <a:lnTo>
                    <a:pt x="1087551" y="119354"/>
                  </a:lnTo>
                  <a:close/>
                </a:path>
                <a:path w="1395095" h="352425">
                  <a:moveTo>
                    <a:pt x="1106932" y="112649"/>
                  </a:moveTo>
                  <a:lnTo>
                    <a:pt x="1104963" y="107759"/>
                  </a:lnTo>
                  <a:lnTo>
                    <a:pt x="1101559" y="108940"/>
                  </a:lnTo>
                  <a:lnTo>
                    <a:pt x="1098156" y="110109"/>
                  </a:lnTo>
                  <a:lnTo>
                    <a:pt x="1099667" y="115163"/>
                  </a:lnTo>
                  <a:lnTo>
                    <a:pt x="1106932" y="112649"/>
                  </a:lnTo>
                  <a:close/>
                </a:path>
                <a:path w="1395095" h="352425">
                  <a:moveTo>
                    <a:pt x="1126248" y="105803"/>
                  </a:moveTo>
                  <a:lnTo>
                    <a:pt x="1124267" y="100914"/>
                  </a:lnTo>
                  <a:lnTo>
                    <a:pt x="1120876" y="102133"/>
                  </a:lnTo>
                  <a:lnTo>
                    <a:pt x="1117485" y="103352"/>
                  </a:lnTo>
                  <a:lnTo>
                    <a:pt x="1119009" y="108394"/>
                  </a:lnTo>
                  <a:lnTo>
                    <a:pt x="1126248" y="105803"/>
                  </a:lnTo>
                  <a:close/>
                </a:path>
                <a:path w="1395095" h="352425">
                  <a:moveTo>
                    <a:pt x="1145552" y="98882"/>
                  </a:moveTo>
                  <a:lnTo>
                    <a:pt x="1143558" y="94005"/>
                  </a:lnTo>
                  <a:lnTo>
                    <a:pt x="1140167" y="95224"/>
                  </a:lnTo>
                  <a:lnTo>
                    <a:pt x="1136777" y="96443"/>
                  </a:lnTo>
                  <a:lnTo>
                    <a:pt x="1138326" y="101473"/>
                  </a:lnTo>
                  <a:lnTo>
                    <a:pt x="1145552" y="98882"/>
                  </a:lnTo>
                  <a:close/>
                </a:path>
                <a:path w="1395095" h="352425">
                  <a:moveTo>
                    <a:pt x="1164869" y="91960"/>
                  </a:moveTo>
                  <a:lnTo>
                    <a:pt x="1162850" y="87083"/>
                  </a:lnTo>
                  <a:lnTo>
                    <a:pt x="1159459" y="88303"/>
                  </a:lnTo>
                  <a:lnTo>
                    <a:pt x="1156068" y="89522"/>
                  </a:lnTo>
                  <a:lnTo>
                    <a:pt x="1157630" y="94551"/>
                  </a:lnTo>
                  <a:lnTo>
                    <a:pt x="1164869" y="91960"/>
                  </a:lnTo>
                  <a:close/>
                </a:path>
                <a:path w="1395095" h="352425">
                  <a:moveTo>
                    <a:pt x="1184148" y="84975"/>
                  </a:moveTo>
                  <a:lnTo>
                    <a:pt x="1182116" y="80124"/>
                  </a:lnTo>
                  <a:lnTo>
                    <a:pt x="1178737" y="81368"/>
                  </a:lnTo>
                  <a:lnTo>
                    <a:pt x="1175359" y="82613"/>
                  </a:lnTo>
                  <a:lnTo>
                    <a:pt x="1176934" y="87642"/>
                  </a:lnTo>
                  <a:lnTo>
                    <a:pt x="1184148" y="84975"/>
                  </a:lnTo>
                  <a:close/>
                </a:path>
                <a:path w="1395095" h="352425">
                  <a:moveTo>
                    <a:pt x="1203375" y="77876"/>
                  </a:moveTo>
                  <a:lnTo>
                    <a:pt x="1201331" y="73025"/>
                  </a:lnTo>
                  <a:lnTo>
                    <a:pt x="1197952" y="74269"/>
                  </a:lnTo>
                  <a:lnTo>
                    <a:pt x="1194574" y="75514"/>
                  </a:lnTo>
                  <a:lnTo>
                    <a:pt x="1196162" y="80543"/>
                  </a:lnTo>
                  <a:lnTo>
                    <a:pt x="1203375" y="77876"/>
                  </a:lnTo>
                  <a:close/>
                </a:path>
                <a:path w="1395095" h="352425">
                  <a:moveTo>
                    <a:pt x="1222603" y="70764"/>
                  </a:moveTo>
                  <a:lnTo>
                    <a:pt x="1220546" y="65913"/>
                  </a:lnTo>
                  <a:lnTo>
                    <a:pt x="1217168" y="67157"/>
                  </a:lnTo>
                  <a:lnTo>
                    <a:pt x="1213789" y="68402"/>
                  </a:lnTo>
                  <a:lnTo>
                    <a:pt x="1215390" y="73418"/>
                  </a:lnTo>
                  <a:lnTo>
                    <a:pt x="1222603" y="70764"/>
                  </a:lnTo>
                  <a:close/>
                </a:path>
                <a:path w="1395095" h="352425">
                  <a:moveTo>
                    <a:pt x="1241844" y="63652"/>
                  </a:moveTo>
                  <a:lnTo>
                    <a:pt x="1239774" y="58813"/>
                  </a:lnTo>
                  <a:lnTo>
                    <a:pt x="1236395" y="60058"/>
                  </a:lnTo>
                  <a:lnTo>
                    <a:pt x="1233017" y="61302"/>
                  </a:lnTo>
                  <a:lnTo>
                    <a:pt x="1234630" y="66319"/>
                  </a:lnTo>
                  <a:lnTo>
                    <a:pt x="1241844" y="63652"/>
                  </a:lnTo>
                  <a:close/>
                </a:path>
                <a:path w="1395095" h="352425">
                  <a:moveTo>
                    <a:pt x="1261008" y="56400"/>
                  </a:moveTo>
                  <a:lnTo>
                    <a:pt x="1258925" y="51549"/>
                  </a:lnTo>
                  <a:lnTo>
                    <a:pt x="1255560" y="52832"/>
                  </a:lnTo>
                  <a:lnTo>
                    <a:pt x="1252194" y="54114"/>
                  </a:lnTo>
                  <a:lnTo>
                    <a:pt x="1253820" y="59118"/>
                  </a:lnTo>
                  <a:lnTo>
                    <a:pt x="1261008" y="56400"/>
                  </a:lnTo>
                  <a:close/>
                </a:path>
                <a:path w="1395095" h="352425">
                  <a:moveTo>
                    <a:pt x="1280185" y="49123"/>
                  </a:moveTo>
                  <a:lnTo>
                    <a:pt x="1278089" y="44284"/>
                  </a:lnTo>
                  <a:lnTo>
                    <a:pt x="1274724" y="45567"/>
                  </a:lnTo>
                  <a:lnTo>
                    <a:pt x="1271358" y="46850"/>
                  </a:lnTo>
                  <a:lnTo>
                    <a:pt x="1272997" y="51854"/>
                  </a:lnTo>
                  <a:lnTo>
                    <a:pt x="1280185" y="49123"/>
                  </a:lnTo>
                  <a:close/>
                </a:path>
                <a:path w="1395095" h="352425">
                  <a:moveTo>
                    <a:pt x="1299362" y="41859"/>
                  </a:moveTo>
                  <a:lnTo>
                    <a:pt x="1297254" y="37020"/>
                  </a:lnTo>
                  <a:lnTo>
                    <a:pt x="1293888" y="38303"/>
                  </a:lnTo>
                  <a:lnTo>
                    <a:pt x="1290523" y="39585"/>
                  </a:lnTo>
                  <a:lnTo>
                    <a:pt x="1292174" y="44577"/>
                  </a:lnTo>
                  <a:lnTo>
                    <a:pt x="1299362" y="41859"/>
                  </a:lnTo>
                  <a:close/>
                </a:path>
                <a:path w="1395095" h="352425">
                  <a:moveTo>
                    <a:pt x="1318501" y="34518"/>
                  </a:moveTo>
                  <a:lnTo>
                    <a:pt x="1316393" y="29692"/>
                  </a:lnTo>
                  <a:lnTo>
                    <a:pt x="1313027" y="30988"/>
                  </a:lnTo>
                  <a:lnTo>
                    <a:pt x="1309662" y="32283"/>
                  </a:lnTo>
                  <a:lnTo>
                    <a:pt x="1311325" y="37287"/>
                  </a:lnTo>
                  <a:lnTo>
                    <a:pt x="1318501" y="34518"/>
                  </a:lnTo>
                  <a:close/>
                </a:path>
                <a:path w="1395095" h="352425">
                  <a:moveTo>
                    <a:pt x="1337614" y="27127"/>
                  </a:moveTo>
                  <a:lnTo>
                    <a:pt x="1335506" y="22301"/>
                  </a:lnTo>
                  <a:lnTo>
                    <a:pt x="1332141" y="23596"/>
                  </a:lnTo>
                  <a:lnTo>
                    <a:pt x="1328775" y="24892"/>
                  </a:lnTo>
                  <a:lnTo>
                    <a:pt x="1330452" y="29895"/>
                  </a:lnTo>
                  <a:lnTo>
                    <a:pt x="1337614" y="27127"/>
                  </a:lnTo>
                  <a:close/>
                </a:path>
                <a:path w="1395095" h="352425">
                  <a:moveTo>
                    <a:pt x="1356741" y="19723"/>
                  </a:moveTo>
                  <a:lnTo>
                    <a:pt x="1354620" y="14909"/>
                  </a:lnTo>
                  <a:lnTo>
                    <a:pt x="1351254" y="16205"/>
                  </a:lnTo>
                  <a:lnTo>
                    <a:pt x="1347889" y="17500"/>
                  </a:lnTo>
                  <a:lnTo>
                    <a:pt x="1349578" y="22491"/>
                  </a:lnTo>
                  <a:lnTo>
                    <a:pt x="1356741" y="19723"/>
                  </a:lnTo>
                  <a:close/>
                </a:path>
                <a:path w="1395095" h="352425">
                  <a:moveTo>
                    <a:pt x="1375854" y="12306"/>
                  </a:moveTo>
                  <a:lnTo>
                    <a:pt x="1373720" y="7480"/>
                  </a:lnTo>
                  <a:lnTo>
                    <a:pt x="1370368" y="8801"/>
                  </a:lnTo>
                  <a:lnTo>
                    <a:pt x="1367015" y="10121"/>
                  </a:lnTo>
                  <a:lnTo>
                    <a:pt x="1368704" y="15100"/>
                  </a:lnTo>
                  <a:lnTo>
                    <a:pt x="1375854" y="12306"/>
                  </a:lnTo>
                  <a:close/>
                </a:path>
                <a:path w="1395095" h="352425">
                  <a:moveTo>
                    <a:pt x="1394942" y="4826"/>
                  </a:moveTo>
                  <a:lnTo>
                    <a:pt x="1392796" y="0"/>
                  </a:lnTo>
                  <a:lnTo>
                    <a:pt x="1389443" y="1320"/>
                  </a:lnTo>
                  <a:lnTo>
                    <a:pt x="1386090" y="2641"/>
                  </a:lnTo>
                  <a:lnTo>
                    <a:pt x="1387779" y="7620"/>
                  </a:lnTo>
                  <a:lnTo>
                    <a:pt x="1394942" y="48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695803" y="3203117"/>
              <a:ext cx="1085215" cy="325755"/>
            </a:xfrm>
            <a:custGeom>
              <a:avLst/>
              <a:gdLst/>
              <a:ahLst/>
              <a:cxnLst/>
              <a:rect l="l" t="t" r="r" b="b"/>
              <a:pathLst>
                <a:path w="1085214" h="325754">
                  <a:moveTo>
                    <a:pt x="8851" y="322364"/>
                  </a:moveTo>
                  <a:lnTo>
                    <a:pt x="6705" y="317538"/>
                  </a:lnTo>
                  <a:lnTo>
                    <a:pt x="3352" y="318858"/>
                  </a:lnTo>
                  <a:lnTo>
                    <a:pt x="0" y="320179"/>
                  </a:lnTo>
                  <a:lnTo>
                    <a:pt x="1689" y="325158"/>
                  </a:lnTo>
                  <a:lnTo>
                    <a:pt x="8851" y="322364"/>
                  </a:lnTo>
                  <a:close/>
                </a:path>
                <a:path w="1085214" h="325754">
                  <a:moveTo>
                    <a:pt x="27940" y="314883"/>
                  </a:moveTo>
                  <a:lnTo>
                    <a:pt x="25793" y="310070"/>
                  </a:lnTo>
                  <a:lnTo>
                    <a:pt x="22440" y="311391"/>
                  </a:lnTo>
                  <a:lnTo>
                    <a:pt x="19088" y="312712"/>
                  </a:lnTo>
                  <a:lnTo>
                    <a:pt x="20789" y="317690"/>
                  </a:lnTo>
                  <a:lnTo>
                    <a:pt x="27940" y="314883"/>
                  </a:lnTo>
                  <a:close/>
                </a:path>
                <a:path w="1085214" h="325754">
                  <a:moveTo>
                    <a:pt x="47015" y="307403"/>
                  </a:moveTo>
                  <a:lnTo>
                    <a:pt x="44869" y="302590"/>
                  </a:lnTo>
                  <a:lnTo>
                    <a:pt x="41516" y="303911"/>
                  </a:lnTo>
                  <a:lnTo>
                    <a:pt x="38163" y="305231"/>
                  </a:lnTo>
                  <a:lnTo>
                    <a:pt x="39865" y="310210"/>
                  </a:lnTo>
                  <a:lnTo>
                    <a:pt x="47015" y="307403"/>
                  </a:lnTo>
                  <a:close/>
                </a:path>
                <a:path w="1085214" h="325754">
                  <a:moveTo>
                    <a:pt x="66078" y="299859"/>
                  </a:moveTo>
                  <a:lnTo>
                    <a:pt x="63931" y="295059"/>
                  </a:lnTo>
                  <a:lnTo>
                    <a:pt x="60579" y="296379"/>
                  </a:lnTo>
                  <a:lnTo>
                    <a:pt x="57226" y="297700"/>
                  </a:lnTo>
                  <a:lnTo>
                    <a:pt x="58940" y="302691"/>
                  </a:lnTo>
                  <a:lnTo>
                    <a:pt x="66078" y="299859"/>
                  </a:lnTo>
                  <a:close/>
                </a:path>
                <a:path w="1085214" h="325754">
                  <a:moveTo>
                    <a:pt x="85140" y="292341"/>
                  </a:moveTo>
                  <a:lnTo>
                    <a:pt x="82994" y="287540"/>
                  </a:lnTo>
                  <a:lnTo>
                    <a:pt x="79641" y="288861"/>
                  </a:lnTo>
                  <a:lnTo>
                    <a:pt x="76288" y="290182"/>
                  </a:lnTo>
                  <a:lnTo>
                    <a:pt x="78003" y="295173"/>
                  </a:lnTo>
                  <a:lnTo>
                    <a:pt x="85140" y="292341"/>
                  </a:lnTo>
                  <a:close/>
                </a:path>
                <a:path w="1085214" h="325754">
                  <a:moveTo>
                    <a:pt x="104216" y="284810"/>
                  </a:moveTo>
                  <a:lnTo>
                    <a:pt x="102057" y="280009"/>
                  </a:lnTo>
                  <a:lnTo>
                    <a:pt x="98704" y="281330"/>
                  </a:lnTo>
                  <a:lnTo>
                    <a:pt x="95351" y="282651"/>
                  </a:lnTo>
                  <a:lnTo>
                    <a:pt x="97066" y="287629"/>
                  </a:lnTo>
                  <a:lnTo>
                    <a:pt x="104216" y="284810"/>
                  </a:lnTo>
                  <a:close/>
                </a:path>
                <a:path w="1085214" h="325754">
                  <a:moveTo>
                    <a:pt x="123278" y="277266"/>
                  </a:moveTo>
                  <a:lnTo>
                    <a:pt x="121119" y="272465"/>
                  </a:lnTo>
                  <a:lnTo>
                    <a:pt x="117767" y="273786"/>
                  </a:lnTo>
                  <a:lnTo>
                    <a:pt x="114414" y="275107"/>
                  </a:lnTo>
                  <a:lnTo>
                    <a:pt x="116128" y="280098"/>
                  </a:lnTo>
                  <a:lnTo>
                    <a:pt x="123278" y="277266"/>
                  </a:lnTo>
                  <a:close/>
                </a:path>
                <a:path w="1085214" h="325754">
                  <a:moveTo>
                    <a:pt x="142341" y="269722"/>
                  </a:moveTo>
                  <a:lnTo>
                    <a:pt x="140182" y="264922"/>
                  </a:lnTo>
                  <a:lnTo>
                    <a:pt x="136829" y="266242"/>
                  </a:lnTo>
                  <a:lnTo>
                    <a:pt x="133477" y="267563"/>
                  </a:lnTo>
                  <a:lnTo>
                    <a:pt x="135191" y="272554"/>
                  </a:lnTo>
                  <a:lnTo>
                    <a:pt x="142341" y="269722"/>
                  </a:lnTo>
                  <a:close/>
                </a:path>
                <a:path w="1085214" h="325754">
                  <a:moveTo>
                    <a:pt x="161404" y="262191"/>
                  </a:moveTo>
                  <a:lnTo>
                    <a:pt x="159245" y="257390"/>
                  </a:lnTo>
                  <a:lnTo>
                    <a:pt x="155892" y="258711"/>
                  </a:lnTo>
                  <a:lnTo>
                    <a:pt x="152539" y="260032"/>
                  </a:lnTo>
                  <a:lnTo>
                    <a:pt x="154254" y="265023"/>
                  </a:lnTo>
                  <a:lnTo>
                    <a:pt x="161404" y="262191"/>
                  </a:lnTo>
                  <a:close/>
                </a:path>
                <a:path w="1085214" h="325754">
                  <a:moveTo>
                    <a:pt x="180454" y="254673"/>
                  </a:moveTo>
                  <a:lnTo>
                    <a:pt x="178308" y="249859"/>
                  </a:lnTo>
                  <a:lnTo>
                    <a:pt x="174955" y="251180"/>
                  </a:lnTo>
                  <a:lnTo>
                    <a:pt x="171602" y="252501"/>
                  </a:lnTo>
                  <a:lnTo>
                    <a:pt x="173316" y="257479"/>
                  </a:lnTo>
                  <a:lnTo>
                    <a:pt x="180454" y="254673"/>
                  </a:lnTo>
                  <a:close/>
                </a:path>
                <a:path w="1085214" h="325754">
                  <a:moveTo>
                    <a:pt x="199529" y="247167"/>
                  </a:moveTo>
                  <a:lnTo>
                    <a:pt x="197383" y="242354"/>
                  </a:lnTo>
                  <a:lnTo>
                    <a:pt x="194030" y="243674"/>
                  </a:lnTo>
                  <a:lnTo>
                    <a:pt x="190677" y="244995"/>
                  </a:lnTo>
                  <a:lnTo>
                    <a:pt x="192379" y="249974"/>
                  </a:lnTo>
                  <a:lnTo>
                    <a:pt x="199529" y="247167"/>
                  </a:lnTo>
                  <a:close/>
                </a:path>
                <a:path w="1085214" h="325754">
                  <a:moveTo>
                    <a:pt x="218605" y="239649"/>
                  </a:moveTo>
                  <a:lnTo>
                    <a:pt x="216458" y="234835"/>
                  </a:lnTo>
                  <a:lnTo>
                    <a:pt x="213106" y="236156"/>
                  </a:lnTo>
                  <a:lnTo>
                    <a:pt x="209753" y="237477"/>
                  </a:lnTo>
                  <a:lnTo>
                    <a:pt x="211455" y="242468"/>
                  </a:lnTo>
                  <a:lnTo>
                    <a:pt x="218605" y="239649"/>
                  </a:lnTo>
                  <a:close/>
                </a:path>
                <a:path w="1085214" h="325754">
                  <a:moveTo>
                    <a:pt x="237693" y="232194"/>
                  </a:moveTo>
                  <a:lnTo>
                    <a:pt x="235559" y="227380"/>
                  </a:lnTo>
                  <a:lnTo>
                    <a:pt x="232194" y="228688"/>
                  </a:lnTo>
                  <a:lnTo>
                    <a:pt x="228828" y="229997"/>
                  </a:lnTo>
                  <a:lnTo>
                    <a:pt x="230530" y="234988"/>
                  </a:lnTo>
                  <a:lnTo>
                    <a:pt x="237693" y="232194"/>
                  </a:lnTo>
                  <a:close/>
                </a:path>
                <a:path w="1085214" h="325754">
                  <a:moveTo>
                    <a:pt x="256781" y="224751"/>
                  </a:moveTo>
                  <a:lnTo>
                    <a:pt x="254660" y="219938"/>
                  </a:lnTo>
                  <a:lnTo>
                    <a:pt x="251294" y="221246"/>
                  </a:lnTo>
                  <a:lnTo>
                    <a:pt x="247929" y="222554"/>
                  </a:lnTo>
                  <a:lnTo>
                    <a:pt x="249631" y="227545"/>
                  </a:lnTo>
                  <a:lnTo>
                    <a:pt x="256781" y="224751"/>
                  </a:lnTo>
                  <a:close/>
                </a:path>
                <a:path w="1085214" h="325754">
                  <a:moveTo>
                    <a:pt x="275869" y="217309"/>
                  </a:moveTo>
                  <a:lnTo>
                    <a:pt x="273761" y="212483"/>
                  </a:lnTo>
                  <a:lnTo>
                    <a:pt x="270395" y="213791"/>
                  </a:lnTo>
                  <a:lnTo>
                    <a:pt x="267030" y="215099"/>
                  </a:lnTo>
                  <a:lnTo>
                    <a:pt x="268719" y="220091"/>
                  </a:lnTo>
                  <a:lnTo>
                    <a:pt x="275869" y="217309"/>
                  </a:lnTo>
                  <a:close/>
                </a:path>
                <a:path w="1085214" h="325754">
                  <a:moveTo>
                    <a:pt x="294995" y="209943"/>
                  </a:moveTo>
                  <a:lnTo>
                    <a:pt x="292887" y="205105"/>
                  </a:lnTo>
                  <a:lnTo>
                    <a:pt x="289521" y="206400"/>
                  </a:lnTo>
                  <a:lnTo>
                    <a:pt x="286156" y="207695"/>
                  </a:lnTo>
                  <a:lnTo>
                    <a:pt x="287832" y="212686"/>
                  </a:lnTo>
                  <a:lnTo>
                    <a:pt x="294995" y="209943"/>
                  </a:lnTo>
                  <a:close/>
                </a:path>
                <a:path w="1085214" h="325754">
                  <a:moveTo>
                    <a:pt x="314121" y="202615"/>
                  </a:moveTo>
                  <a:lnTo>
                    <a:pt x="312026" y="197789"/>
                  </a:lnTo>
                  <a:lnTo>
                    <a:pt x="308660" y="199072"/>
                  </a:lnTo>
                  <a:lnTo>
                    <a:pt x="305295" y="200367"/>
                  </a:lnTo>
                  <a:lnTo>
                    <a:pt x="306959" y="205359"/>
                  </a:lnTo>
                  <a:lnTo>
                    <a:pt x="314121" y="202615"/>
                  </a:lnTo>
                  <a:close/>
                </a:path>
                <a:path w="1085214" h="325754">
                  <a:moveTo>
                    <a:pt x="333273" y="195287"/>
                  </a:moveTo>
                  <a:lnTo>
                    <a:pt x="331177" y="190449"/>
                  </a:lnTo>
                  <a:lnTo>
                    <a:pt x="327812" y="191744"/>
                  </a:lnTo>
                  <a:lnTo>
                    <a:pt x="324446" y="193027"/>
                  </a:lnTo>
                  <a:lnTo>
                    <a:pt x="326097" y="198031"/>
                  </a:lnTo>
                  <a:lnTo>
                    <a:pt x="333273" y="195287"/>
                  </a:lnTo>
                  <a:close/>
                </a:path>
                <a:path w="1085214" h="325754">
                  <a:moveTo>
                    <a:pt x="352437" y="188061"/>
                  </a:moveTo>
                  <a:lnTo>
                    <a:pt x="350367" y="183222"/>
                  </a:lnTo>
                  <a:lnTo>
                    <a:pt x="346989" y="184480"/>
                  </a:lnTo>
                  <a:lnTo>
                    <a:pt x="343611" y="185737"/>
                  </a:lnTo>
                  <a:lnTo>
                    <a:pt x="345249" y="190741"/>
                  </a:lnTo>
                  <a:lnTo>
                    <a:pt x="352437" y="188061"/>
                  </a:lnTo>
                  <a:close/>
                </a:path>
                <a:path w="1085214" h="325754">
                  <a:moveTo>
                    <a:pt x="371627" y="180898"/>
                  </a:moveTo>
                  <a:lnTo>
                    <a:pt x="369570" y="176047"/>
                  </a:lnTo>
                  <a:lnTo>
                    <a:pt x="366191" y="177304"/>
                  </a:lnTo>
                  <a:lnTo>
                    <a:pt x="362813" y="178562"/>
                  </a:lnTo>
                  <a:lnTo>
                    <a:pt x="364439" y="183578"/>
                  </a:lnTo>
                  <a:lnTo>
                    <a:pt x="371627" y="180898"/>
                  </a:lnTo>
                  <a:close/>
                </a:path>
                <a:path w="1085214" h="325754">
                  <a:moveTo>
                    <a:pt x="390829" y="173723"/>
                  </a:moveTo>
                  <a:lnTo>
                    <a:pt x="388785" y="168871"/>
                  </a:lnTo>
                  <a:lnTo>
                    <a:pt x="385406" y="170129"/>
                  </a:lnTo>
                  <a:lnTo>
                    <a:pt x="382028" y="171386"/>
                  </a:lnTo>
                  <a:lnTo>
                    <a:pt x="383641" y="176403"/>
                  </a:lnTo>
                  <a:lnTo>
                    <a:pt x="390829" y="173723"/>
                  </a:lnTo>
                  <a:close/>
                </a:path>
                <a:path w="1085214" h="325754">
                  <a:moveTo>
                    <a:pt x="410070" y="166674"/>
                  </a:moveTo>
                  <a:lnTo>
                    <a:pt x="408038" y="161810"/>
                  </a:lnTo>
                  <a:lnTo>
                    <a:pt x="404647" y="163042"/>
                  </a:lnTo>
                  <a:lnTo>
                    <a:pt x="401256" y="164274"/>
                  </a:lnTo>
                  <a:lnTo>
                    <a:pt x="402844" y="169291"/>
                  </a:lnTo>
                  <a:lnTo>
                    <a:pt x="410070" y="166674"/>
                  </a:lnTo>
                  <a:close/>
                </a:path>
                <a:path w="1085214" h="325754">
                  <a:moveTo>
                    <a:pt x="429336" y="159715"/>
                  </a:moveTo>
                  <a:lnTo>
                    <a:pt x="427329" y="154838"/>
                  </a:lnTo>
                  <a:lnTo>
                    <a:pt x="423938" y="156070"/>
                  </a:lnTo>
                  <a:lnTo>
                    <a:pt x="420547" y="157289"/>
                  </a:lnTo>
                  <a:lnTo>
                    <a:pt x="422122" y="162318"/>
                  </a:lnTo>
                  <a:lnTo>
                    <a:pt x="429336" y="159715"/>
                  </a:lnTo>
                  <a:close/>
                </a:path>
                <a:path w="1085214" h="325754">
                  <a:moveTo>
                    <a:pt x="448602" y="152755"/>
                  </a:moveTo>
                  <a:lnTo>
                    <a:pt x="446608" y="147866"/>
                  </a:lnTo>
                  <a:lnTo>
                    <a:pt x="443217" y="149098"/>
                  </a:lnTo>
                  <a:lnTo>
                    <a:pt x="439826" y="150329"/>
                  </a:lnTo>
                  <a:lnTo>
                    <a:pt x="441375" y="155359"/>
                  </a:lnTo>
                  <a:lnTo>
                    <a:pt x="448602" y="152755"/>
                  </a:lnTo>
                  <a:close/>
                </a:path>
                <a:path w="1085214" h="325754">
                  <a:moveTo>
                    <a:pt x="467918" y="145948"/>
                  </a:moveTo>
                  <a:lnTo>
                    <a:pt x="465950" y="141058"/>
                  </a:lnTo>
                  <a:lnTo>
                    <a:pt x="462546" y="142240"/>
                  </a:lnTo>
                  <a:lnTo>
                    <a:pt x="459143" y="143421"/>
                  </a:lnTo>
                  <a:lnTo>
                    <a:pt x="460667" y="148463"/>
                  </a:lnTo>
                  <a:lnTo>
                    <a:pt x="467918" y="145948"/>
                  </a:lnTo>
                  <a:close/>
                </a:path>
                <a:path w="1085214" h="325754">
                  <a:moveTo>
                    <a:pt x="487273" y="139230"/>
                  </a:moveTo>
                  <a:lnTo>
                    <a:pt x="485330" y="134327"/>
                  </a:lnTo>
                  <a:lnTo>
                    <a:pt x="481926" y="135509"/>
                  </a:lnTo>
                  <a:lnTo>
                    <a:pt x="478523" y="136690"/>
                  </a:lnTo>
                  <a:lnTo>
                    <a:pt x="480021" y="141732"/>
                  </a:lnTo>
                  <a:lnTo>
                    <a:pt x="487273" y="139230"/>
                  </a:lnTo>
                  <a:close/>
                </a:path>
                <a:path w="1085214" h="325754">
                  <a:moveTo>
                    <a:pt x="506615" y="132511"/>
                  </a:moveTo>
                  <a:lnTo>
                    <a:pt x="504698" y="127609"/>
                  </a:lnTo>
                  <a:lnTo>
                    <a:pt x="501294" y="128790"/>
                  </a:lnTo>
                  <a:lnTo>
                    <a:pt x="497890" y="129971"/>
                  </a:lnTo>
                  <a:lnTo>
                    <a:pt x="499364" y="135026"/>
                  </a:lnTo>
                  <a:lnTo>
                    <a:pt x="506615" y="132511"/>
                  </a:lnTo>
                  <a:close/>
                </a:path>
                <a:path w="1085214" h="325754">
                  <a:moveTo>
                    <a:pt x="526046" y="125984"/>
                  </a:moveTo>
                  <a:lnTo>
                    <a:pt x="524154" y="121069"/>
                  </a:lnTo>
                  <a:lnTo>
                    <a:pt x="520725" y="122199"/>
                  </a:lnTo>
                  <a:lnTo>
                    <a:pt x="517296" y="123329"/>
                  </a:lnTo>
                  <a:lnTo>
                    <a:pt x="518756" y="128384"/>
                  </a:lnTo>
                  <a:lnTo>
                    <a:pt x="526046" y="125984"/>
                  </a:lnTo>
                  <a:close/>
                </a:path>
                <a:path w="1085214" h="325754">
                  <a:moveTo>
                    <a:pt x="545503" y="119583"/>
                  </a:moveTo>
                  <a:lnTo>
                    <a:pt x="543636" y="114655"/>
                  </a:lnTo>
                  <a:lnTo>
                    <a:pt x="540207" y="115785"/>
                  </a:lnTo>
                  <a:lnTo>
                    <a:pt x="536778" y="116916"/>
                  </a:lnTo>
                  <a:lnTo>
                    <a:pt x="538213" y="121983"/>
                  </a:lnTo>
                  <a:lnTo>
                    <a:pt x="545503" y="119583"/>
                  </a:lnTo>
                  <a:close/>
                </a:path>
                <a:path w="1085214" h="325754">
                  <a:moveTo>
                    <a:pt x="564946" y="113169"/>
                  </a:moveTo>
                  <a:lnTo>
                    <a:pt x="563118" y="108229"/>
                  </a:lnTo>
                  <a:lnTo>
                    <a:pt x="559689" y="109359"/>
                  </a:lnTo>
                  <a:lnTo>
                    <a:pt x="556260" y="110490"/>
                  </a:lnTo>
                  <a:lnTo>
                    <a:pt x="557669" y="115570"/>
                  </a:lnTo>
                  <a:lnTo>
                    <a:pt x="564946" y="113169"/>
                  </a:lnTo>
                  <a:close/>
                </a:path>
                <a:path w="1085214" h="325754">
                  <a:moveTo>
                    <a:pt x="584479" y="106997"/>
                  </a:moveTo>
                  <a:lnTo>
                    <a:pt x="582663" y="102044"/>
                  </a:lnTo>
                  <a:lnTo>
                    <a:pt x="579221" y="103111"/>
                  </a:lnTo>
                  <a:lnTo>
                    <a:pt x="575779" y="104178"/>
                  </a:lnTo>
                  <a:lnTo>
                    <a:pt x="577151" y="109258"/>
                  </a:lnTo>
                  <a:lnTo>
                    <a:pt x="584479" y="106997"/>
                  </a:lnTo>
                  <a:close/>
                </a:path>
                <a:path w="1085214" h="325754">
                  <a:moveTo>
                    <a:pt x="604037" y="100926"/>
                  </a:moveTo>
                  <a:lnTo>
                    <a:pt x="602259" y="95973"/>
                  </a:lnTo>
                  <a:lnTo>
                    <a:pt x="598817" y="97040"/>
                  </a:lnTo>
                  <a:lnTo>
                    <a:pt x="595376" y="98107"/>
                  </a:lnTo>
                  <a:lnTo>
                    <a:pt x="596709" y="103200"/>
                  </a:lnTo>
                  <a:lnTo>
                    <a:pt x="604037" y="100926"/>
                  </a:lnTo>
                  <a:close/>
                </a:path>
                <a:path w="1085214" h="325754">
                  <a:moveTo>
                    <a:pt x="623595" y="94856"/>
                  </a:moveTo>
                  <a:lnTo>
                    <a:pt x="621842" y="89890"/>
                  </a:lnTo>
                  <a:lnTo>
                    <a:pt x="618401" y="90957"/>
                  </a:lnTo>
                  <a:lnTo>
                    <a:pt x="614959" y="92024"/>
                  </a:lnTo>
                  <a:lnTo>
                    <a:pt x="616254" y="97129"/>
                  </a:lnTo>
                  <a:lnTo>
                    <a:pt x="623595" y="94856"/>
                  </a:lnTo>
                  <a:close/>
                </a:path>
                <a:path w="1085214" h="325754">
                  <a:moveTo>
                    <a:pt x="643229" y="89090"/>
                  </a:moveTo>
                  <a:lnTo>
                    <a:pt x="641527" y="84099"/>
                  </a:lnTo>
                  <a:lnTo>
                    <a:pt x="638060" y="85102"/>
                  </a:lnTo>
                  <a:lnTo>
                    <a:pt x="634593" y="86106"/>
                  </a:lnTo>
                  <a:lnTo>
                    <a:pt x="635863" y="91211"/>
                  </a:lnTo>
                  <a:lnTo>
                    <a:pt x="643229" y="89090"/>
                  </a:lnTo>
                  <a:close/>
                </a:path>
                <a:path w="1085214" h="325754">
                  <a:moveTo>
                    <a:pt x="662927" y="83426"/>
                  </a:moveTo>
                  <a:lnTo>
                    <a:pt x="661250" y="78422"/>
                  </a:lnTo>
                  <a:lnTo>
                    <a:pt x="657783" y="79425"/>
                  </a:lnTo>
                  <a:lnTo>
                    <a:pt x="654316" y="80429"/>
                  </a:lnTo>
                  <a:lnTo>
                    <a:pt x="655548" y="85547"/>
                  </a:lnTo>
                  <a:lnTo>
                    <a:pt x="662927" y="83426"/>
                  </a:lnTo>
                  <a:close/>
                </a:path>
                <a:path w="1085214" h="325754">
                  <a:moveTo>
                    <a:pt x="682599" y="77749"/>
                  </a:moveTo>
                  <a:lnTo>
                    <a:pt x="680961" y="72745"/>
                  </a:lnTo>
                  <a:lnTo>
                    <a:pt x="677494" y="73748"/>
                  </a:lnTo>
                  <a:lnTo>
                    <a:pt x="674027" y="74752"/>
                  </a:lnTo>
                  <a:lnTo>
                    <a:pt x="675220" y="79883"/>
                  </a:lnTo>
                  <a:lnTo>
                    <a:pt x="682599" y="77749"/>
                  </a:lnTo>
                  <a:close/>
                </a:path>
                <a:path w="1085214" h="325754">
                  <a:moveTo>
                    <a:pt x="702360" y="72440"/>
                  </a:moveTo>
                  <a:lnTo>
                    <a:pt x="700773" y="67424"/>
                  </a:lnTo>
                  <a:lnTo>
                    <a:pt x="697280" y="68338"/>
                  </a:lnTo>
                  <a:lnTo>
                    <a:pt x="693788" y="69265"/>
                  </a:lnTo>
                  <a:lnTo>
                    <a:pt x="694944" y="74396"/>
                  </a:lnTo>
                  <a:lnTo>
                    <a:pt x="702360" y="72440"/>
                  </a:lnTo>
                  <a:close/>
                </a:path>
                <a:path w="1085214" h="325754">
                  <a:moveTo>
                    <a:pt x="722172" y="67221"/>
                  </a:moveTo>
                  <a:lnTo>
                    <a:pt x="720623" y="62191"/>
                  </a:lnTo>
                  <a:lnTo>
                    <a:pt x="717130" y="63106"/>
                  </a:lnTo>
                  <a:lnTo>
                    <a:pt x="713638" y="64033"/>
                  </a:lnTo>
                  <a:lnTo>
                    <a:pt x="714756" y="69176"/>
                  </a:lnTo>
                  <a:lnTo>
                    <a:pt x="722172" y="67221"/>
                  </a:lnTo>
                  <a:close/>
                </a:path>
                <a:path w="1085214" h="325754">
                  <a:moveTo>
                    <a:pt x="741972" y="62001"/>
                  </a:moveTo>
                  <a:lnTo>
                    <a:pt x="740460" y="56959"/>
                  </a:lnTo>
                  <a:lnTo>
                    <a:pt x="736968" y="57873"/>
                  </a:lnTo>
                  <a:lnTo>
                    <a:pt x="733475" y="58801"/>
                  </a:lnTo>
                  <a:lnTo>
                    <a:pt x="734555" y="63957"/>
                  </a:lnTo>
                  <a:lnTo>
                    <a:pt x="741972" y="62001"/>
                  </a:lnTo>
                  <a:close/>
                </a:path>
                <a:path w="1085214" h="325754">
                  <a:moveTo>
                    <a:pt x="761873" y="57200"/>
                  </a:moveTo>
                  <a:lnTo>
                    <a:pt x="760412" y="52133"/>
                  </a:lnTo>
                  <a:lnTo>
                    <a:pt x="756894" y="52971"/>
                  </a:lnTo>
                  <a:lnTo>
                    <a:pt x="753376" y="53809"/>
                  </a:lnTo>
                  <a:lnTo>
                    <a:pt x="754418" y="58966"/>
                  </a:lnTo>
                  <a:lnTo>
                    <a:pt x="761873" y="57200"/>
                  </a:lnTo>
                  <a:close/>
                </a:path>
                <a:path w="1085214" h="325754">
                  <a:moveTo>
                    <a:pt x="781799" y="52476"/>
                  </a:moveTo>
                  <a:lnTo>
                    <a:pt x="780376" y="47396"/>
                  </a:lnTo>
                  <a:lnTo>
                    <a:pt x="776859" y="48234"/>
                  </a:lnTo>
                  <a:lnTo>
                    <a:pt x="773341" y="49072"/>
                  </a:lnTo>
                  <a:lnTo>
                    <a:pt x="774331" y="54241"/>
                  </a:lnTo>
                  <a:lnTo>
                    <a:pt x="781799" y="52476"/>
                  </a:lnTo>
                  <a:close/>
                </a:path>
                <a:path w="1085214" h="325754">
                  <a:moveTo>
                    <a:pt x="801712" y="47726"/>
                  </a:moveTo>
                  <a:lnTo>
                    <a:pt x="800341" y="42646"/>
                  </a:lnTo>
                  <a:lnTo>
                    <a:pt x="796823" y="43484"/>
                  </a:lnTo>
                  <a:lnTo>
                    <a:pt x="793305" y="44323"/>
                  </a:lnTo>
                  <a:lnTo>
                    <a:pt x="794258" y="49504"/>
                  </a:lnTo>
                  <a:lnTo>
                    <a:pt x="801712" y="47726"/>
                  </a:lnTo>
                  <a:close/>
                </a:path>
                <a:path w="1085214" h="325754">
                  <a:moveTo>
                    <a:pt x="821740" y="43522"/>
                  </a:moveTo>
                  <a:lnTo>
                    <a:pt x="820407" y="38430"/>
                  </a:lnTo>
                  <a:lnTo>
                    <a:pt x="816876" y="39166"/>
                  </a:lnTo>
                  <a:lnTo>
                    <a:pt x="813346" y="39903"/>
                  </a:lnTo>
                  <a:lnTo>
                    <a:pt x="814235" y="45097"/>
                  </a:lnTo>
                  <a:lnTo>
                    <a:pt x="821740" y="43522"/>
                  </a:lnTo>
                  <a:close/>
                </a:path>
                <a:path w="1085214" h="325754">
                  <a:moveTo>
                    <a:pt x="841781" y="39319"/>
                  </a:moveTo>
                  <a:lnTo>
                    <a:pt x="840498" y="34213"/>
                  </a:lnTo>
                  <a:lnTo>
                    <a:pt x="836968" y="34950"/>
                  </a:lnTo>
                  <a:lnTo>
                    <a:pt x="833437" y="35687"/>
                  </a:lnTo>
                  <a:lnTo>
                    <a:pt x="834275" y="40894"/>
                  </a:lnTo>
                  <a:lnTo>
                    <a:pt x="841781" y="39319"/>
                  </a:lnTo>
                  <a:close/>
                </a:path>
                <a:path w="1085214" h="325754">
                  <a:moveTo>
                    <a:pt x="861822" y="35128"/>
                  </a:moveTo>
                  <a:lnTo>
                    <a:pt x="860590" y="30010"/>
                  </a:lnTo>
                  <a:lnTo>
                    <a:pt x="857059" y="30746"/>
                  </a:lnTo>
                  <a:lnTo>
                    <a:pt x="853528" y="31483"/>
                  </a:lnTo>
                  <a:lnTo>
                    <a:pt x="854316" y="36703"/>
                  </a:lnTo>
                  <a:lnTo>
                    <a:pt x="861822" y="35128"/>
                  </a:lnTo>
                  <a:close/>
                </a:path>
                <a:path w="1085214" h="325754">
                  <a:moveTo>
                    <a:pt x="881976" y="31534"/>
                  </a:moveTo>
                  <a:lnTo>
                    <a:pt x="880795" y="26403"/>
                  </a:lnTo>
                  <a:lnTo>
                    <a:pt x="877239" y="27038"/>
                  </a:lnTo>
                  <a:lnTo>
                    <a:pt x="873683" y="27673"/>
                  </a:lnTo>
                  <a:lnTo>
                    <a:pt x="874433" y="32893"/>
                  </a:lnTo>
                  <a:lnTo>
                    <a:pt x="881976" y="31534"/>
                  </a:lnTo>
                  <a:close/>
                </a:path>
                <a:path w="1085214" h="325754">
                  <a:moveTo>
                    <a:pt x="902119" y="27914"/>
                  </a:moveTo>
                  <a:lnTo>
                    <a:pt x="900988" y="22771"/>
                  </a:lnTo>
                  <a:lnTo>
                    <a:pt x="897432" y="23406"/>
                  </a:lnTo>
                  <a:lnTo>
                    <a:pt x="893876" y="24041"/>
                  </a:lnTo>
                  <a:lnTo>
                    <a:pt x="894562" y="29260"/>
                  </a:lnTo>
                  <a:lnTo>
                    <a:pt x="902119" y="27914"/>
                  </a:lnTo>
                  <a:close/>
                </a:path>
                <a:path w="1085214" h="325754">
                  <a:moveTo>
                    <a:pt x="922274" y="24345"/>
                  </a:moveTo>
                  <a:lnTo>
                    <a:pt x="921194" y="19177"/>
                  </a:lnTo>
                  <a:lnTo>
                    <a:pt x="917638" y="19786"/>
                  </a:lnTo>
                  <a:lnTo>
                    <a:pt x="914082" y="20421"/>
                  </a:lnTo>
                  <a:lnTo>
                    <a:pt x="914717" y="25654"/>
                  </a:lnTo>
                  <a:lnTo>
                    <a:pt x="918489" y="24980"/>
                  </a:lnTo>
                  <a:lnTo>
                    <a:pt x="922274" y="24345"/>
                  </a:lnTo>
                  <a:close/>
                </a:path>
                <a:path w="1085214" h="325754">
                  <a:moveTo>
                    <a:pt x="942530" y="21361"/>
                  </a:moveTo>
                  <a:lnTo>
                    <a:pt x="941501" y="16192"/>
                  </a:lnTo>
                  <a:lnTo>
                    <a:pt x="937933" y="16725"/>
                  </a:lnTo>
                  <a:lnTo>
                    <a:pt x="934364" y="17259"/>
                  </a:lnTo>
                  <a:lnTo>
                    <a:pt x="934948" y="22491"/>
                  </a:lnTo>
                  <a:lnTo>
                    <a:pt x="942530" y="21361"/>
                  </a:lnTo>
                  <a:close/>
                </a:path>
                <a:path w="1085214" h="325754">
                  <a:moveTo>
                    <a:pt x="962774" y="18364"/>
                  </a:moveTo>
                  <a:lnTo>
                    <a:pt x="961809" y="13182"/>
                  </a:lnTo>
                  <a:lnTo>
                    <a:pt x="958240" y="13716"/>
                  </a:lnTo>
                  <a:lnTo>
                    <a:pt x="954671" y="14249"/>
                  </a:lnTo>
                  <a:lnTo>
                    <a:pt x="955192" y="19481"/>
                  </a:lnTo>
                  <a:lnTo>
                    <a:pt x="962774" y="18364"/>
                  </a:lnTo>
                  <a:close/>
                </a:path>
                <a:path w="1085214" h="325754">
                  <a:moveTo>
                    <a:pt x="983030" y="15455"/>
                  </a:moveTo>
                  <a:lnTo>
                    <a:pt x="982116" y="10261"/>
                  </a:lnTo>
                  <a:lnTo>
                    <a:pt x="978535" y="10706"/>
                  </a:lnTo>
                  <a:lnTo>
                    <a:pt x="974966" y="11239"/>
                  </a:lnTo>
                  <a:lnTo>
                    <a:pt x="975436" y="16484"/>
                  </a:lnTo>
                  <a:lnTo>
                    <a:pt x="979220" y="15925"/>
                  </a:lnTo>
                  <a:lnTo>
                    <a:pt x="983030" y="15455"/>
                  </a:lnTo>
                  <a:close/>
                </a:path>
                <a:path w="1085214" h="325754">
                  <a:moveTo>
                    <a:pt x="1003376" y="13119"/>
                  </a:moveTo>
                  <a:lnTo>
                    <a:pt x="1002525" y="7912"/>
                  </a:lnTo>
                  <a:lnTo>
                    <a:pt x="998931" y="8331"/>
                  </a:lnTo>
                  <a:lnTo>
                    <a:pt x="995337" y="8750"/>
                  </a:lnTo>
                  <a:lnTo>
                    <a:pt x="995756" y="13995"/>
                  </a:lnTo>
                  <a:lnTo>
                    <a:pt x="1003376" y="13119"/>
                  </a:lnTo>
                  <a:close/>
                </a:path>
                <a:path w="1085214" h="325754">
                  <a:moveTo>
                    <a:pt x="1023696" y="10769"/>
                  </a:moveTo>
                  <a:lnTo>
                    <a:pt x="1022908" y="5562"/>
                  </a:lnTo>
                  <a:lnTo>
                    <a:pt x="1019314" y="5981"/>
                  </a:lnTo>
                  <a:lnTo>
                    <a:pt x="1015720" y="6400"/>
                  </a:lnTo>
                  <a:lnTo>
                    <a:pt x="1016076" y="11658"/>
                  </a:lnTo>
                  <a:lnTo>
                    <a:pt x="1023696" y="10769"/>
                  </a:lnTo>
                  <a:close/>
                </a:path>
                <a:path w="1085214" h="325754">
                  <a:moveTo>
                    <a:pt x="1044041" y="8559"/>
                  </a:moveTo>
                  <a:lnTo>
                    <a:pt x="1043317" y="3340"/>
                  </a:lnTo>
                  <a:lnTo>
                    <a:pt x="1039710" y="3632"/>
                  </a:lnTo>
                  <a:lnTo>
                    <a:pt x="1036116" y="4038"/>
                  </a:lnTo>
                  <a:lnTo>
                    <a:pt x="1036421" y="9309"/>
                  </a:lnTo>
                  <a:lnTo>
                    <a:pt x="1040231" y="8864"/>
                  </a:lnTo>
                  <a:lnTo>
                    <a:pt x="1044041" y="8559"/>
                  </a:lnTo>
                  <a:close/>
                </a:path>
                <a:path w="1085214" h="325754">
                  <a:moveTo>
                    <a:pt x="1064450" y="6883"/>
                  </a:moveTo>
                  <a:lnTo>
                    <a:pt x="1063764" y="1663"/>
                  </a:lnTo>
                  <a:lnTo>
                    <a:pt x="1060170" y="1955"/>
                  </a:lnTo>
                  <a:lnTo>
                    <a:pt x="1056563" y="2247"/>
                  </a:lnTo>
                  <a:lnTo>
                    <a:pt x="1056805" y="7505"/>
                  </a:lnTo>
                  <a:lnTo>
                    <a:pt x="1064450" y="6883"/>
                  </a:lnTo>
                  <a:close/>
                </a:path>
                <a:path w="1085214" h="325754">
                  <a:moveTo>
                    <a:pt x="1084846" y="5232"/>
                  </a:moveTo>
                  <a:lnTo>
                    <a:pt x="1084224" y="0"/>
                  </a:lnTo>
                  <a:lnTo>
                    <a:pt x="1080630" y="292"/>
                  </a:lnTo>
                  <a:lnTo>
                    <a:pt x="1077023" y="584"/>
                  </a:lnTo>
                  <a:lnTo>
                    <a:pt x="1077201" y="5854"/>
                  </a:lnTo>
                  <a:lnTo>
                    <a:pt x="1084846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793290" y="3203356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 h="0">
                  <a:moveTo>
                    <a:pt x="0" y="0"/>
                  </a:moveTo>
                  <a:lnTo>
                    <a:pt x="253344" y="0"/>
                  </a:lnTo>
                </a:path>
              </a:pathLst>
            </a:custGeom>
            <a:ln w="1051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4059212" y="3204425"/>
              <a:ext cx="1337310" cy="514984"/>
            </a:xfrm>
            <a:custGeom>
              <a:avLst/>
              <a:gdLst/>
              <a:ahLst/>
              <a:cxnLst/>
              <a:rect l="l" t="t" r="r" b="b"/>
              <a:pathLst>
                <a:path w="1337310" h="514985">
                  <a:moveTo>
                    <a:pt x="7861" y="711"/>
                  </a:moveTo>
                  <a:lnTo>
                    <a:pt x="4267" y="355"/>
                  </a:lnTo>
                  <a:lnTo>
                    <a:pt x="673" y="0"/>
                  </a:lnTo>
                  <a:lnTo>
                    <a:pt x="0" y="5232"/>
                  </a:lnTo>
                  <a:lnTo>
                    <a:pt x="7632" y="5969"/>
                  </a:lnTo>
                  <a:lnTo>
                    <a:pt x="7861" y="711"/>
                  </a:lnTo>
                  <a:close/>
                </a:path>
                <a:path w="1337310" h="514985">
                  <a:moveTo>
                    <a:pt x="28295" y="2705"/>
                  </a:moveTo>
                  <a:lnTo>
                    <a:pt x="24701" y="2349"/>
                  </a:lnTo>
                  <a:lnTo>
                    <a:pt x="21107" y="1993"/>
                  </a:lnTo>
                  <a:lnTo>
                    <a:pt x="20383" y="7213"/>
                  </a:lnTo>
                  <a:lnTo>
                    <a:pt x="28016" y="7962"/>
                  </a:lnTo>
                  <a:lnTo>
                    <a:pt x="28295" y="2705"/>
                  </a:lnTo>
                  <a:close/>
                </a:path>
                <a:path w="1337310" h="514985">
                  <a:moveTo>
                    <a:pt x="48717" y="4699"/>
                  </a:moveTo>
                  <a:lnTo>
                    <a:pt x="45123" y="4343"/>
                  </a:lnTo>
                  <a:lnTo>
                    <a:pt x="41529" y="3987"/>
                  </a:lnTo>
                  <a:lnTo>
                    <a:pt x="40741" y="9207"/>
                  </a:lnTo>
                  <a:lnTo>
                    <a:pt x="48374" y="9944"/>
                  </a:lnTo>
                  <a:lnTo>
                    <a:pt x="48717" y="4699"/>
                  </a:lnTo>
                  <a:close/>
                </a:path>
                <a:path w="1337310" h="514985">
                  <a:moveTo>
                    <a:pt x="69113" y="7010"/>
                  </a:moveTo>
                  <a:lnTo>
                    <a:pt x="65532" y="6527"/>
                  </a:lnTo>
                  <a:lnTo>
                    <a:pt x="61950" y="6045"/>
                  </a:lnTo>
                  <a:lnTo>
                    <a:pt x="61112" y="11239"/>
                  </a:lnTo>
                  <a:lnTo>
                    <a:pt x="68707" y="12268"/>
                  </a:lnTo>
                  <a:lnTo>
                    <a:pt x="69113" y="7010"/>
                  </a:lnTo>
                  <a:close/>
                </a:path>
                <a:path w="1337310" h="514985">
                  <a:moveTo>
                    <a:pt x="89458" y="9740"/>
                  </a:moveTo>
                  <a:lnTo>
                    <a:pt x="85877" y="9258"/>
                  </a:lnTo>
                  <a:lnTo>
                    <a:pt x="82296" y="8775"/>
                  </a:lnTo>
                  <a:lnTo>
                    <a:pt x="81407" y="13970"/>
                  </a:lnTo>
                  <a:lnTo>
                    <a:pt x="89001" y="14986"/>
                  </a:lnTo>
                  <a:lnTo>
                    <a:pt x="89458" y="9740"/>
                  </a:lnTo>
                  <a:close/>
                </a:path>
                <a:path w="1337310" h="514985">
                  <a:moveTo>
                    <a:pt x="109804" y="12471"/>
                  </a:moveTo>
                  <a:lnTo>
                    <a:pt x="106222" y="11988"/>
                  </a:lnTo>
                  <a:lnTo>
                    <a:pt x="102641" y="11506"/>
                  </a:lnTo>
                  <a:lnTo>
                    <a:pt x="101688" y="16687"/>
                  </a:lnTo>
                  <a:lnTo>
                    <a:pt x="109296" y="17703"/>
                  </a:lnTo>
                  <a:lnTo>
                    <a:pt x="109804" y="12471"/>
                  </a:lnTo>
                  <a:close/>
                </a:path>
                <a:path w="1337310" h="514985">
                  <a:moveTo>
                    <a:pt x="130136" y="15201"/>
                  </a:moveTo>
                  <a:lnTo>
                    <a:pt x="126555" y="14706"/>
                  </a:lnTo>
                  <a:lnTo>
                    <a:pt x="122974" y="14224"/>
                  </a:lnTo>
                  <a:lnTo>
                    <a:pt x="121970" y="19405"/>
                  </a:lnTo>
                  <a:lnTo>
                    <a:pt x="125768" y="19913"/>
                  </a:lnTo>
                  <a:lnTo>
                    <a:pt x="129565" y="20447"/>
                  </a:lnTo>
                  <a:lnTo>
                    <a:pt x="130136" y="15201"/>
                  </a:lnTo>
                  <a:close/>
                </a:path>
                <a:path w="1337310" h="514985">
                  <a:moveTo>
                    <a:pt x="150355" y="18694"/>
                  </a:moveTo>
                  <a:lnTo>
                    <a:pt x="146799" y="18084"/>
                  </a:lnTo>
                  <a:lnTo>
                    <a:pt x="143243" y="17475"/>
                  </a:lnTo>
                  <a:lnTo>
                    <a:pt x="142176" y="22631"/>
                  </a:lnTo>
                  <a:lnTo>
                    <a:pt x="149733" y="23926"/>
                  </a:lnTo>
                  <a:lnTo>
                    <a:pt x="150355" y="18694"/>
                  </a:lnTo>
                  <a:close/>
                </a:path>
                <a:path w="1337310" h="514985">
                  <a:moveTo>
                    <a:pt x="170586" y="22148"/>
                  </a:moveTo>
                  <a:lnTo>
                    <a:pt x="167030" y="21539"/>
                  </a:lnTo>
                  <a:lnTo>
                    <a:pt x="163474" y="20929"/>
                  </a:lnTo>
                  <a:lnTo>
                    <a:pt x="162356" y="26085"/>
                  </a:lnTo>
                  <a:lnTo>
                    <a:pt x="169913" y="27368"/>
                  </a:lnTo>
                  <a:lnTo>
                    <a:pt x="170586" y="22148"/>
                  </a:lnTo>
                  <a:close/>
                </a:path>
                <a:path w="1337310" h="514985">
                  <a:moveTo>
                    <a:pt x="190830" y="25590"/>
                  </a:moveTo>
                  <a:lnTo>
                    <a:pt x="187274" y="24980"/>
                  </a:lnTo>
                  <a:lnTo>
                    <a:pt x="183718" y="24371"/>
                  </a:lnTo>
                  <a:lnTo>
                    <a:pt x="182549" y="29514"/>
                  </a:lnTo>
                  <a:lnTo>
                    <a:pt x="190106" y="30797"/>
                  </a:lnTo>
                  <a:lnTo>
                    <a:pt x="190830" y="25590"/>
                  </a:lnTo>
                  <a:close/>
                </a:path>
                <a:path w="1337310" h="514985">
                  <a:moveTo>
                    <a:pt x="210985" y="29476"/>
                  </a:moveTo>
                  <a:lnTo>
                    <a:pt x="207441" y="28752"/>
                  </a:lnTo>
                  <a:lnTo>
                    <a:pt x="203898" y="28028"/>
                  </a:lnTo>
                  <a:lnTo>
                    <a:pt x="202692" y="33147"/>
                  </a:lnTo>
                  <a:lnTo>
                    <a:pt x="210197" y="34696"/>
                  </a:lnTo>
                  <a:lnTo>
                    <a:pt x="210985" y="29476"/>
                  </a:lnTo>
                  <a:close/>
                </a:path>
                <a:path w="1337310" h="514985">
                  <a:moveTo>
                    <a:pt x="231076" y="33616"/>
                  </a:moveTo>
                  <a:lnTo>
                    <a:pt x="227533" y="32893"/>
                  </a:lnTo>
                  <a:lnTo>
                    <a:pt x="223989" y="32169"/>
                  </a:lnTo>
                  <a:lnTo>
                    <a:pt x="222732" y="37274"/>
                  </a:lnTo>
                  <a:lnTo>
                    <a:pt x="230238" y="38823"/>
                  </a:lnTo>
                  <a:lnTo>
                    <a:pt x="231076" y="33616"/>
                  </a:lnTo>
                  <a:close/>
                </a:path>
                <a:path w="1337310" h="514985">
                  <a:moveTo>
                    <a:pt x="251180" y="37769"/>
                  </a:moveTo>
                  <a:lnTo>
                    <a:pt x="247637" y="37045"/>
                  </a:lnTo>
                  <a:lnTo>
                    <a:pt x="244094" y="36322"/>
                  </a:lnTo>
                  <a:lnTo>
                    <a:pt x="242785" y="41414"/>
                  </a:lnTo>
                  <a:lnTo>
                    <a:pt x="250291" y="42964"/>
                  </a:lnTo>
                  <a:lnTo>
                    <a:pt x="251180" y="37769"/>
                  </a:lnTo>
                  <a:close/>
                </a:path>
                <a:path w="1337310" h="514985">
                  <a:moveTo>
                    <a:pt x="271272" y="41948"/>
                  </a:moveTo>
                  <a:lnTo>
                    <a:pt x="267741" y="41198"/>
                  </a:lnTo>
                  <a:lnTo>
                    <a:pt x="264198" y="40474"/>
                  </a:lnTo>
                  <a:lnTo>
                    <a:pt x="262839" y="45554"/>
                  </a:lnTo>
                  <a:lnTo>
                    <a:pt x="266598" y="46329"/>
                  </a:lnTo>
                  <a:lnTo>
                    <a:pt x="270344" y="47129"/>
                  </a:lnTo>
                  <a:lnTo>
                    <a:pt x="271272" y="41948"/>
                  </a:lnTo>
                  <a:close/>
                </a:path>
                <a:path w="1337310" h="514985">
                  <a:moveTo>
                    <a:pt x="291198" y="46799"/>
                  </a:moveTo>
                  <a:lnTo>
                    <a:pt x="287693" y="45948"/>
                  </a:lnTo>
                  <a:lnTo>
                    <a:pt x="284187" y="45097"/>
                  </a:lnTo>
                  <a:lnTo>
                    <a:pt x="282778" y="50177"/>
                  </a:lnTo>
                  <a:lnTo>
                    <a:pt x="290220" y="51981"/>
                  </a:lnTo>
                  <a:lnTo>
                    <a:pt x="291198" y="46799"/>
                  </a:lnTo>
                  <a:close/>
                </a:path>
                <a:path w="1337310" h="514985">
                  <a:moveTo>
                    <a:pt x="311150" y="51625"/>
                  </a:moveTo>
                  <a:lnTo>
                    <a:pt x="307644" y="50774"/>
                  </a:lnTo>
                  <a:lnTo>
                    <a:pt x="304139" y="49923"/>
                  </a:lnTo>
                  <a:lnTo>
                    <a:pt x="302679" y="54991"/>
                  </a:lnTo>
                  <a:lnTo>
                    <a:pt x="310134" y="56794"/>
                  </a:lnTo>
                  <a:lnTo>
                    <a:pt x="311150" y="51625"/>
                  </a:lnTo>
                  <a:close/>
                </a:path>
                <a:path w="1337310" h="514985">
                  <a:moveTo>
                    <a:pt x="331089" y="56451"/>
                  </a:moveTo>
                  <a:lnTo>
                    <a:pt x="327583" y="55600"/>
                  </a:lnTo>
                  <a:lnTo>
                    <a:pt x="324078" y="54749"/>
                  </a:lnTo>
                  <a:lnTo>
                    <a:pt x="322567" y="59804"/>
                  </a:lnTo>
                  <a:lnTo>
                    <a:pt x="330022" y="61607"/>
                  </a:lnTo>
                  <a:lnTo>
                    <a:pt x="331089" y="56451"/>
                  </a:lnTo>
                  <a:close/>
                </a:path>
                <a:path w="1337310" h="514985">
                  <a:moveTo>
                    <a:pt x="350977" y="61544"/>
                  </a:moveTo>
                  <a:lnTo>
                    <a:pt x="347497" y="60579"/>
                  </a:lnTo>
                  <a:lnTo>
                    <a:pt x="344017" y="59613"/>
                  </a:lnTo>
                  <a:lnTo>
                    <a:pt x="342468" y="64643"/>
                  </a:lnTo>
                  <a:lnTo>
                    <a:pt x="349859" y="66700"/>
                  </a:lnTo>
                  <a:lnTo>
                    <a:pt x="350977" y="61544"/>
                  </a:lnTo>
                  <a:close/>
                </a:path>
                <a:path w="1337310" h="514985">
                  <a:moveTo>
                    <a:pt x="370751" y="67017"/>
                  </a:moveTo>
                  <a:lnTo>
                    <a:pt x="367271" y="66052"/>
                  </a:lnTo>
                  <a:lnTo>
                    <a:pt x="363791" y="65087"/>
                  </a:lnTo>
                  <a:lnTo>
                    <a:pt x="362204" y="70104"/>
                  </a:lnTo>
                  <a:lnTo>
                    <a:pt x="369595" y="72161"/>
                  </a:lnTo>
                  <a:lnTo>
                    <a:pt x="370751" y="67017"/>
                  </a:lnTo>
                  <a:close/>
                </a:path>
                <a:path w="1337310" h="514985">
                  <a:moveTo>
                    <a:pt x="390525" y="72504"/>
                  </a:moveTo>
                  <a:lnTo>
                    <a:pt x="387045" y="71539"/>
                  </a:lnTo>
                  <a:lnTo>
                    <a:pt x="383565" y="70573"/>
                  </a:lnTo>
                  <a:lnTo>
                    <a:pt x="381927" y="75577"/>
                  </a:lnTo>
                  <a:lnTo>
                    <a:pt x="389318" y="77635"/>
                  </a:lnTo>
                  <a:lnTo>
                    <a:pt x="390525" y="72504"/>
                  </a:lnTo>
                  <a:close/>
                </a:path>
                <a:path w="1337310" h="514985">
                  <a:moveTo>
                    <a:pt x="410298" y="77978"/>
                  </a:moveTo>
                  <a:lnTo>
                    <a:pt x="406819" y="77012"/>
                  </a:lnTo>
                  <a:lnTo>
                    <a:pt x="403339" y="76047"/>
                  </a:lnTo>
                  <a:lnTo>
                    <a:pt x="401662" y="81051"/>
                  </a:lnTo>
                  <a:lnTo>
                    <a:pt x="409054" y="83096"/>
                  </a:lnTo>
                  <a:lnTo>
                    <a:pt x="410298" y="77978"/>
                  </a:lnTo>
                  <a:close/>
                </a:path>
                <a:path w="1337310" h="514985">
                  <a:moveTo>
                    <a:pt x="429958" y="83845"/>
                  </a:moveTo>
                  <a:lnTo>
                    <a:pt x="426516" y="82765"/>
                  </a:lnTo>
                  <a:lnTo>
                    <a:pt x="423075" y="81686"/>
                  </a:lnTo>
                  <a:lnTo>
                    <a:pt x="421347" y="86664"/>
                  </a:lnTo>
                  <a:lnTo>
                    <a:pt x="428675" y="88950"/>
                  </a:lnTo>
                  <a:lnTo>
                    <a:pt x="429958" y="83845"/>
                  </a:lnTo>
                  <a:close/>
                </a:path>
                <a:path w="1337310" h="514985">
                  <a:moveTo>
                    <a:pt x="449541" y="89954"/>
                  </a:moveTo>
                  <a:lnTo>
                    <a:pt x="446100" y="88874"/>
                  </a:lnTo>
                  <a:lnTo>
                    <a:pt x="442658" y="87795"/>
                  </a:lnTo>
                  <a:lnTo>
                    <a:pt x="440893" y="92760"/>
                  </a:lnTo>
                  <a:lnTo>
                    <a:pt x="448221" y="95046"/>
                  </a:lnTo>
                  <a:lnTo>
                    <a:pt x="449541" y="89954"/>
                  </a:lnTo>
                  <a:close/>
                </a:path>
                <a:path w="1337310" h="514985">
                  <a:moveTo>
                    <a:pt x="469138" y="96050"/>
                  </a:moveTo>
                  <a:lnTo>
                    <a:pt x="465696" y="94970"/>
                  </a:lnTo>
                  <a:lnTo>
                    <a:pt x="462254" y="93891"/>
                  </a:lnTo>
                  <a:lnTo>
                    <a:pt x="460451" y="98844"/>
                  </a:lnTo>
                  <a:lnTo>
                    <a:pt x="467779" y="101130"/>
                  </a:lnTo>
                  <a:lnTo>
                    <a:pt x="469138" y="96050"/>
                  </a:lnTo>
                  <a:close/>
                </a:path>
                <a:path w="1337310" h="514985">
                  <a:moveTo>
                    <a:pt x="488721" y="102158"/>
                  </a:moveTo>
                  <a:lnTo>
                    <a:pt x="485279" y="101079"/>
                  </a:lnTo>
                  <a:lnTo>
                    <a:pt x="481838" y="99999"/>
                  </a:lnTo>
                  <a:lnTo>
                    <a:pt x="479996" y="104940"/>
                  </a:lnTo>
                  <a:lnTo>
                    <a:pt x="487324" y="107226"/>
                  </a:lnTo>
                  <a:lnTo>
                    <a:pt x="488721" y="102158"/>
                  </a:lnTo>
                  <a:close/>
                </a:path>
                <a:path w="1337310" h="514985">
                  <a:moveTo>
                    <a:pt x="508190" y="108661"/>
                  </a:moveTo>
                  <a:lnTo>
                    <a:pt x="504774" y="107480"/>
                  </a:lnTo>
                  <a:lnTo>
                    <a:pt x="501357" y="106299"/>
                  </a:lnTo>
                  <a:lnTo>
                    <a:pt x="499491" y="111226"/>
                  </a:lnTo>
                  <a:lnTo>
                    <a:pt x="506742" y="113728"/>
                  </a:lnTo>
                  <a:lnTo>
                    <a:pt x="508190" y="108661"/>
                  </a:lnTo>
                  <a:close/>
                </a:path>
                <a:path w="1337310" h="514985">
                  <a:moveTo>
                    <a:pt x="527583" y="115354"/>
                  </a:moveTo>
                  <a:lnTo>
                    <a:pt x="524167" y="114173"/>
                  </a:lnTo>
                  <a:lnTo>
                    <a:pt x="520750" y="112991"/>
                  </a:lnTo>
                  <a:lnTo>
                    <a:pt x="518845" y="117906"/>
                  </a:lnTo>
                  <a:lnTo>
                    <a:pt x="526097" y="120408"/>
                  </a:lnTo>
                  <a:lnTo>
                    <a:pt x="527583" y="115354"/>
                  </a:lnTo>
                  <a:close/>
                </a:path>
                <a:path w="1337310" h="514985">
                  <a:moveTo>
                    <a:pt x="546976" y="122047"/>
                  </a:moveTo>
                  <a:lnTo>
                    <a:pt x="543560" y="120865"/>
                  </a:lnTo>
                  <a:lnTo>
                    <a:pt x="540143" y="119684"/>
                  </a:lnTo>
                  <a:lnTo>
                    <a:pt x="538200" y="124587"/>
                  </a:lnTo>
                  <a:lnTo>
                    <a:pt x="545452" y="127088"/>
                  </a:lnTo>
                  <a:lnTo>
                    <a:pt x="546976" y="122047"/>
                  </a:lnTo>
                  <a:close/>
                </a:path>
                <a:path w="1337310" h="514985">
                  <a:moveTo>
                    <a:pt x="566369" y="128752"/>
                  </a:moveTo>
                  <a:lnTo>
                    <a:pt x="562952" y="127571"/>
                  </a:lnTo>
                  <a:lnTo>
                    <a:pt x="559536" y="126390"/>
                  </a:lnTo>
                  <a:lnTo>
                    <a:pt x="557555" y="131279"/>
                  </a:lnTo>
                  <a:lnTo>
                    <a:pt x="564807" y="133781"/>
                  </a:lnTo>
                  <a:lnTo>
                    <a:pt x="566369" y="128752"/>
                  </a:lnTo>
                  <a:close/>
                </a:path>
                <a:path w="1337310" h="514985">
                  <a:moveTo>
                    <a:pt x="585622" y="135801"/>
                  </a:moveTo>
                  <a:lnTo>
                    <a:pt x="582244" y="134518"/>
                  </a:lnTo>
                  <a:lnTo>
                    <a:pt x="578866" y="133235"/>
                  </a:lnTo>
                  <a:lnTo>
                    <a:pt x="576846" y="138099"/>
                  </a:lnTo>
                  <a:lnTo>
                    <a:pt x="584022" y="140817"/>
                  </a:lnTo>
                  <a:lnTo>
                    <a:pt x="585622" y="135801"/>
                  </a:lnTo>
                  <a:close/>
                </a:path>
                <a:path w="1337310" h="514985">
                  <a:moveTo>
                    <a:pt x="604812" y="143040"/>
                  </a:moveTo>
                  <a:lnTo>
                    <a:pt x="601433" y="141770"/>
                  </a:lnTo>
                  <a:lnTo>
                    <a:pt x="598055" y="140487"/>
                  </a:lnTo>
                  <a:lnTo>
                    <a:pt x="596011" y="145338"/>
                  </a:lnTo>
                  <a:lnTo>
                    <a:pt x="603186" y="148056"/>
                  </a:lnTo>
                  <a:lnTo>
                    <a:pt x="604812" y="143040"/>
                  </a:lnTo>
                  <a:close/>
                </a:path>
                <a:path w="1337310" h="514985">
                  <a:moveTo>
                    <a:pt x="624001" y="150304"/>
                  </a:moveTo>
                  <a:lnTo>
                    <a:pt x="620623" y="149021"/>
                  </a:lnTo>
                  <a:lnTo>
                    <a:pt x="617245" y="147739"/>
                  </a:lnTo>
                  <a:lnTo>
                    <a:pt x="615162" y="152590"/>
                  </a:lnTo>
                  <a:lnTo>
                    <a:pt x="622338" y="155295"/>
                  </a:lnTo>
                  <a:lnTo>
                    <a:pt x="624001" y="150304"/>
                  </a:lnTo>
                  <a:close/>
                </a:path>
                <a:path w="1337310" h="514985">
                  <a:moveTo>
                    <a:pt x="643191" y="157556"/>
                  </a:moveTo>
                  <a:lnTo>
                    <a:pt x="639813" y="156273"/>
                  </a:lnTo>
                  <a:lnTo>
                    <a:pt x="636435" y="155003"/>
                  </a:lnTo>
                  <a:lnTo>
                    <a:pt x="634314" y="159816"/>
                  </a:lnTo>
                  <a:lnTo>
                    <a:pt x="641502" y="162534"/>
                  </a:lnTo>
                  <a:lnTo>
                    <a:pt x="643191" y="157556"/>
                  </a:lnTo>
                  <a:close/>
                </a:path>
                <a:path w="1337310" h="514985">
                  <a:moveTo>
                    <a:pt x="662292" y="165023"/>
                  </a:moveTo>
                  <a:lnTo>
                    <a:pt x="658952" y="163652"/>
                  </a:lnTo>
                  <a:lnTo>
                    <a:pt x="655612" y="162280"/>
                  </a:lnTo>
                  <a:lnTo>
                    <a:pt x="653465" y="167093"/>
                  </a:lnTo>
                  <a:lnTo>
                    <a:pt x="660565" y="170002"/>
                  </a:lnTo>
                  <a:lnTo>
                    <a:pt x="662292" y="165023"/>
                  </a:lnTo>
                  <a:close/>
                </a:path>
                <a:path w="1337310" h="514985">
                  <a:moveTo>
                    <a:pt x="681278" y="172808"/>
                  </a:moveTo>
                  <a:lnTo>
                    <a:pt x="677938" y="171437"/>
                  </a:lnTo>
                  <a:lnTo>
                    <a:pt x="674598" y="170065"/>
                  </a:lnTo>
                  <a:lnTo>
                    <a:pt x="672426" y="174866"/>
                  </a:lnTo>
                  <a:lnTo>
                    <a:pt x="679526" y="177774"/>
                  </a:lnTo>
                  <a:lnTo>
                    <a:pt x="681278" y="172808"/>
                  </a:lnTo>
                  <a:close/>
                </a:path>
                <a:path w="1337310" h="514985">
                  <a:moveTo>
                    <a:pt x="700252" y="180594"/>
                  </a:moveTo>
                  <a:lnTo>
                    <a:pt x="696912" y="179222"/>
                  </a:lnTo>
                  <a:lnTo>
                    <a:pt x="693572" y="177850"/>
                  </a:lnTo>
                  <a:lnTo>
                    <a:pt x="691362" y="182638"/>
                  </a:lnTo>
                  <a:lnTo>
                    <a:pt x="698461" y="185547"/>
                  </a:lnTo>
                  <a:lnTo>
                    <a:pt x="700252" y="180594"/>
                  </a:lnTo>
                  <a:close/>
                </a:path>
                <a:path w="1337310" h="514985">
                  <a:moveTo>
                    <a:pt x="719226" y="188379"/>
                  </a:moveTo>
                  <a:lnTo>
                    <a:pt x="715886" y="187007"/>
                  </a:lnTo>
                  <a:lnTo>
                    <a:pt x="712546" y="185635"/>
                  </a:lnTo>
                  <a:lnTo>
                    <a:pt x="710311" y="190411"/>
                  </a:lnTo>
                  <a:lnTo>
                    <a:pt x="717410" y="193319"/>
                  </a:lnTo>
                  <a:lnTo>
                    <a:pt x="719226" y="188379"/>
                  </a:lnTo>
                  <a:close/>
                </a:path>
                <a:path w="1337310" h="514985">
                  <a:moveTo>
                    <a:pt x="738212" y="196164"/>
                  </a:moveTo>
                  <a:lnTo>
                    <a:pt x="734872" y="194792"/>
                  </a:lnTo>
                  <a:lnTo>
                    <a:pt x="731532" y="193421"/>
                  </a:lnTo>
                  <a:lnTo>
                    <a:pt x="729259" y="198183"/>
                  </a:lnTo>
                  <a:lnTo>
                    <a:pt x="736358" y="201091"/>
                  </a:lnTo>
                  <a:lnTo>
                    <a:pt x="738212" y="196164"/>
                  </a:lnTo>
                  <a:close/>
                </a:path>
                <a:path w="1337310" h="514985">
                  <a:moveTo>
                    <a:pt x="756970" y="204470"/>
                  </a:moveTo>
                  <a:lnTo>
                    <a:pt x="753668" y="203009"/>
                  </a:lnTo>
                  <a:lnTo>
                    <a:pt x="750366" y="201549"/>
                  </a:lnTo>
                  <a:lnTo>
                    <a:pt x="748068" y="206286"/>
                  </a:lnTo>
                  <a:lnTo>
                    <a:pt x="755091" y="209384"/>
                  </a:lnTo>
                  <a:lnTo>
                    <a:pt x="756970" y="204470"/>
                  </a:lnTo>
                  <a:close/>
                </a:path>
                <a:path w="1337310" h="514985">
                  <a:moveTo>
                    <a:pt x="775741" y="212750"/>
                  </a:moveTo>
                  <a:lnTo>
                    <a:pt x="772439" y="211289"/>
                  </a:lnTo>
                  <a:lnTo>
                    <a:pt x="769137" y="209829"/>
                  </a:lnTo>
                  <a:lnTo>
                    <a:pt x="766813" y="214566"/>
                  </a:lnTo>
                  <a:lnTo>
                    <a:pt x="773836" y="217665"/>
                  </a:lnTo>
                  <a:lnTo>
                    <a:pt x="775741" y="212750"/>
                  </a:lnTo>
                  <a:close/>
                </a:path>
                <a:path w="1337310" h="514985">
                  <a:moveTo>
                    <a:pt x="794499" y="221030"/>
                  </a:moveTo>
                  <a:lnTo>
                    <a:pt x="791197" y="219570"/>
                  </a:lnTo>
                  <a:lnTo>
                    <a:pt x="787895" y="218109"/>
                  </a:lnTo>
                  <a:lnTo>
                    <a:pt x="785545" y="222834"/>
                  </a:lnTo>
                  <a:lnTo>
                    <a:pt x="792568" y="225933"/>
                  </a:lnTo>
                  <a:lnTo>
                    <a:pt x="794499" y="221030"/>
                  </a:lnTo>
                  <a:close/>
                </a:path>
                <a:path w="1337310" h="514985">
                  <a:moveTo>
                    <a:pt x="813269" y="229311"/>
                  </a:moveTo>
                  <a:lnTo>
                    <a:pt x="809967" y="227850"/>
                  </a:lnTo>
                  <a:lnTo>
                    <a:pt x="806665" y="226390"/>
                  </a:lnTo>
                  <a:lnTo>
                    <a:pt x="804291" y="231101"/>
                  </a:lnTo>
                  <a:lnTo>
                    <a:pt x="811314" y="234200"/>
                  </a:lnTo>
                  <a:lnTo>
                    <a:pt x="813269" y="229311"/>
                  </a:lnTo>
                  <a:close/>
                </a:path>
                <a:path w="1337310" h="514985">
                  <a:moveTo>
                    <a:pt x="831926" y="237820"/>
                  </a:moveTo>
                  <a:lnTo>
                    <a:pt x="828662" y="236283"/>
                  </a:lnTo>
                  <a:lnTo>
                    <a:pt x="825398" y="234746"/>
                  </a:lnTo>
                  <a:lnTo>
                    <a:pt x="822998" y="239433"/>
                  </a:lnTo>
                  <a:lnTo>
                    <a:pt x="829945" y="242709"/>
                  </a:lnTo>
                  <a:lnTo>
                    <a:pt x="831926" y="237820"/>
                  </a:lnTo>
                  <a:close/>
                </a:path>
                <a:path w="1337310" h="514985">
                  <a:moveTo>
                    <a:pt x="850480" y="246570"/>
                  </a:moveTo>
                  <a:lnTo>
                    <a:pt x="847217" y="245033"/>
                  </a:lnTo>
                  <a:lnTo>
                    <a:pt x="843953" y="243497"/>
                  </a:lnTo>
                  <a:lnTo>
                    <a:pt x="841527" y="248170"/>
                  </a:lnTo>
                  <a:lnTo>
                    <a:pt x="848474" y="251447"/>
                  </a:lnTo>
                  <a:lnTo>
                    <a:pt x="850480" y="246570"/>
                  </a:lnTo>
                  <a:close/>
                </a:path>
                <a:path w="1337310" h="514985">
                  <a:moveTo>
                    <a:pt x="869035" y="255308"/>
                  </a:moveTo>
                  <a:lnTo>
                    <a:pt x="865771" y="253771"/>
                  </a:lnTo>
                  <a:lnTo>
                    <a:pt x="862507" y="252234"/>
                  </a:lnTo>
                  <a:lnTo>
                    <a:pt x="860056" y="256895"/>
                  </a:lnTo>
                  <a:lnTo>
                    <a:pt x="867003" y="260172"/>
                  </a:lnTo>
                  <a:lnTo>
                    <a:pt x="869035" y="255308"/>
                  </a:lnTo>
                  <a:close/>
                </a:path>
                <a:path w="1337310" h="514985">
                  <a:moveTo>
                    <a:pt x="887577" y="264058"/>
                  </a:moveTo>
                  <a:lnTo>
                    <a:pt x="884313" y="262521"/>
                  </a:lnTo>
                  <a:lnTo>
                    <a:pt x="881049" y="260985"/>
                  </a:lnTo>
                  <a:lnTo>
                    <a:pt x="878573" y="265633"/>
                  </a:lnTo>
                  <a:lnTo>
                    <a:pt x="885520" y="268909"/>
                  </a:lnTo>
                  <a:lnTo>
                    <a:pt x="887577" y="264058"/>
                  </a:lnTo>
                  <a:close/>
                </a:path>
                <a:path w="1337310" h="514985">
                  <a:moveTo>
                    <a:pt x="906132" y="272808"/>
                  </a:moveTo>
                  <a:lnTo>
                    <a:pt x="902868" y="271272"/>
                  </a:lnTo>
                  <a:lnTo>
                    <a:pt x="899604" y="269735"/>
                  </a:lnTo>
                  <a:lnTo>
                    <a:pt x="897102" y="274370"/>
                  </a:lnTo>
                  <a:lnTo>
                    <a:pt x="904049" y="277647"/>
                  </a:lnTo>
                  <a:lnTo>
                    <a:pt x="906132" y="272808"/>
                  </a:lnTo>
                  <a:close/>
                </a:path>
                <a:path w="1337310" h="514985">
                  <a:moveTo>
                    <a:pt x="924521" y="281889"/>
                  </a:moveTo>
                  <a:lnTo>
                    <a:pt x="921296" y="280276"/>
                  </a:lnTo>
                  <a:lnTo>
                    <a:pt x="918070" y="278663"/>
                  </a:lnTo>
                  <a:lnTo>
                    <a:pt x="915555" y="283286"/>
                  </a:lnTo>
                  <a:lnTo>
                    <a:pt x="922413" y="286727"/>
                  </a:lnTo>
                  <a:lnTo>
                    <a:pt x="924521" y="281889"/>
                  </a:lnTo>
                  <a:close/>
                </a:path>
                <a:path w="1337310" h="514985">
                  <a:moveTo>
                    <a:pt x="942860" y="291071"/>
                  </a:moveTo>
                  <a:lnTo>
                    <a:pt x="939634" y="289458"/>
                  </a:lnTo>
                  <a:lnTo>
                    <a:pt x="936409" y="287845"/>
                  </a:lnTo>
                  <a:lnTo>
                    <a:pt x="933869" y="292455"/>
                  </a:lnTo>
                  <a:lnTo>
                    <a:pt x="940727" y="295897"/>
                  </a:lnTo>
                  <a:lnTo>
                    <a:pt x="942860" y="291071"/>
                  </a:lnTo>
                  <a:close/>
                </a:path>
                <a:path w="1337310" h="514985">
                  <a:moveTo>
                    <a:pt x="961199" y="300253"/>
                  </a:moveTo>
                  <a:lnTo>
                    <a:pt x="957973" y="298640"/>
                  </a:lnTo>
                  <a:lnTo>
                    <a:pt x="954747" y="297027"/>
                  </a:lnTo>
                  <a:lnTo>
                    <a:pt x="952182" y="301625"/>
                  </a:lnTo>
                  <a:lnTo>
                    <a:pt x="959040" y="305066"/>
                  </a:lnTo>
                  <a:lnTo>
                    <a:pt x="961199" y="300253"/>
                  </a:lnTo>
                  <a:close/>
                </a:path>
                <a:path w="1337310" h="514985">
                  <a:moveTo>
                    <a:pt x="979538" y="309448"/>
                  </a:moveTo>
                  <a:lnTo>
                    <a:pt x="976312" y="307835"/>
                  </a:lnTo>
                  <a:lnTo>
                    <a:pt x="973086" y="306222"/>
                  </a:lnTo>
                  <a:lnTo>
                    <a:pt x="970495" y="310807"/>
                  </a:lnTo>
                  <a:lnTo>
                    <a:pt x="977366" y="314248"/>
                  </a:lnTo>
                  <a:lnTo>
                    <a:pt x="979538" y="309448"/>
                  </a:lnTo>
                  <a:close/>
                </a:path>
                <a:path w="1337310" h="514985">
                  <a:moveTo>
                    <a:pt x="997877" y="318630"/>
                  </a:moveTo>
                  <a:lnTo>
                    <a:pt x="994651" y="317017"/>
                  </a:lnTo>
                  <a:lnTo>
                    <a:pt x="991425" y="315404"/>
                  </a:lnTo>
                  <a:lnTo>
                    <a:pt x="988822" y="319976"/>
                  </a:lnTo>
                  <a:lnTo>
                    <a:pt x="995680" y="323418"/>
                  </a:lnTo>
                  <a:lnTo>
                    <a:pt x="997877" y="318630"/>
                  </a:lnTo>
                  <a:close/>
                </a:path>
                <a:path w="1337310" h="514985">
                  <a:moveTo>
                    <a:pt x="1016038" y="328155"/>
                  </a:moveTo>
                  <a:lnTo>
                    <a:pt x="1012850" y="326466"/>
                  </a:lnTo>
                  <a:lnTo>
                    <a:pt x="1009662" y="324777"/>
                  </a:lnTo>
                  <a:lnTo>
                    <a:pt x="1007033" y="329349"/>
                  </a:lnTo>
                  <a:lnTo>
                    <a:pt x="1013815" y="332930"/>
                  </a:lnTo>
                  <a:lnTo>
                    <a:pt x="1016038" y="328155"/>
                  </a:lnTo>
                  <a:close/>
                </a:path>
                <a:path w="1337310" h="514985">
                  <a:moveTo>
                    <a:pt x="1034161" y="337743"/>
                  </a:moveTo>
                  <a:lnTo>
                    <a:pt x="1030973" y="336054"/>
                  </a:lnTo>
                  <a:lnTo>
                    <a:pt x="1027785" y="334365"/>
                  </a:lnTo>
                  <a:lnTo>
                    <a:pt x="1025144" y="338924"/>
                  </a:lnTo>
                  <a:lnTo>
                    <a:pt x="1031925" y="342506"/>
                  </a:lnTo>
                  <a:lnTo>
                    <a:pt x="1034161" y="337743"/>
                  </a:lnTo>
                  <a:close/>
                </a:path>
                <a:path w="1337310" h="514985">
                  <a:moveTo>
                    <a:pt x="1052283" y="347345"/>
                  </a:moveTo>
                  <a:lnTo>
                    <a:pt x="1049096" y="345655"/>
                  </a:lnTo>
                  <a:lnTo>
                    <a:pt x="1045908" y="343966"/>
                  </a:lnTo>
                  <a:lnTo>
                    <a:pt x="1043241" y="348513"/>
                  </a:lnTo>
                  <a:lnTo>
                    <a:pt x="1050023" y="352107"/>
                  </a:lnTo>
                  <a:lnTo>
                    <a:pt x="1052283" y="347345"/>
                  </a:lnTo>
                  <a:close/>
                </a:path>
                <a:path w="1337310" h="514985">
                  <a:moveTo>
                    <a:pt x="1070419" y="356933"/>
                  </a:moveTo>
                  <a:lnTo>
                    <a:pt x="1067231" y="355244"/>
                  </a:lnTo>
                  <a:lnTo>
                    <a:pt x="1064044" y="353555"/>
                  </a:lnTo>
                  <a:lnTo>
                    <a:pt x="1061351" y="358089"/>
                  </a:lnTo>
                  <a:lnTo>
                    <a:pt x="1068146" y="361683"/>
                  </a:lnTo>
                  <a:lnTo>
                    <a:pt x="1070419" y="356933"/>
                  </a:lnTo>
                  <a:close/>
                </a:path>
                <a:path w="1337310" h="514985">
                  <a:moveTo>
                    <a:pt x="1088542" y="366522"/>
                  </a:moveTo>
                  <a:lnTo>
                    <a:pt x="1085354" y="364832"/>
                  </a:lnTo>
                  <a:lnTo>
                    <a:pt x="1082167" y="363143"/>
                  </a:lnTo>
                  <a:lnTo>
                    <a:pt x="1079461" y="367665"/>
                  </a:lnTo>
                  <a:lnTo>
                    <a:pt x="1086243" y="371259"/>
                  </a:lnTo>
                  <a:lnTo>
                    <a:pt x="1088542" y="366522"/>
                  </a:lnTo>
                  <a:close/>
                </a:path>
                <a:path w="1337310" h="514985">
                  <a:moveTo>
                    <a:pt x="1106525" y="376377"/>
                  </a:moveTo>
                  <a:lnTo>
                    <a:pt x="1103376" y="374624"/>
                  </a:lnTo>
                  <a:lnTo>
                    <a:pt x="1100226" y="372872"/>
                  </a:lnTo>
                  <a:lnTo>
                    <a:pt x="1097495" y="377380"/>
                  </a:lnTo>
                  <a:lnTo>
                    <a:pt x="1104214" y="381114"/>
                  </a:lnTo>
                  <a:lnTo>
                    <a:pt x="1106525" y="376377"/>
                  </a:lnTo>
                  <a:close/>
                </a:path>
                <a:path w="1337310" h="514985">
                  <a:moveTo>
                    <a:pt x="1124432" y="386359"/>
                  </a:moveTo>
                  <a:lnTo>
                    <a:pt x="1121283" y="384606"/>
                  </a:lnTo>
                  <a:lnTo>
                    <a:pt x="1118133" y="382854"/>
                  </a:lnTo>
                  <a:lnTo>
                    <a:pt x="1115390" y="387350"/>
                  </a:lnTo>
                  <a:lnTo>
                    <a:pt x="1122095" y="391083"/>
                  </a:lnTo>
                  <a:lnTo>
                    <a:pt x="1124432" y="386359"/>
                  </a:lnTo>
                  <a:close/>
                </a:path>
                <a:path w="1337310" h="514985">
                  <a:moveTo>
                    <a:pt x="1142352" y="396328"/>
                  </a:moveTo>
                  <a:lnTo>
                    <a:pt x="1139202" y="394576"/>
                  </a:lnTo>
                  <a:lnTo>
                    <a:pt x="1136053" y="392823"/>
                  </a:lnTo>
                  <a:lnTo>
                    <a:pt x="1133297" y="397306"/>
                  </a:lnTo>
                  <a:lnTo>
                    <a:pt x="1140002" y="401040"/>
                  </a:lnTo>
                  <a:lnTo>
                    <a:pt x="1142352" y="396328"/>
                  </a:lnTo>
                  <a:close/>
                </a:path>
                <a:path w="1337310" h="514985">
                  <a:moveTo>
                    <a:pt x="1160272" y="406298"/>
                  </a:moveTo>
                  <a:lnTo>
                    <a:pt x="1157122" y="404545"/>
                  </a:lnTo>
                  <a:lnTo>
                    <a:pt x="1153972" y="402793"/>
                  </a:lnTo>
                  <a:lnTo>
                    <a:pt x="1151191" y="407276"/>
                  </a:lnTo>
                  <a:lnTo>
                    <a:pt x="1157897" y="410997"/>
                  </a:lnTo>
                  <a:lnTo>
                    <a:pt x="1160272" y="406298"/>
                  </a:lnTo>
                  <a:close/>
                </a:path>
                <a:path w="1337310" h="514985">
                  <a:moveTo>
                    <a:pt x="1178191" y="416280"/>
                  </a:moveTo>
                  <a:lnTo>
                    <a:pt x="1175042" y="414528"/>
                  </a:lnTo>
                  <a:lnTo>
                    <a:pt x="1171892" y="412775"/>
                  </a:lnTo>
                  <a:lnTo>
                    <a:pt x="1169098" y="417245"/>
                  </a:lnTo>
                  <a:lnTo>
                    <a:pt x="1175804" y="420979"/>
                  </a:lnTo>
                  <a:lnTo>
                    <a:pt x="1178191" y="416280"/>
                  </a:lnTo>
                  <a:close/>
                </a:path>
                <a:path w="1337310" h="514985">
                  <a:moveTo>
                    <a:pt x="1196035" y="426389"/>
                  </a:moveTo>
                  <a:lnTo>
                    <a:pt x="1192923" y="424573"/>
                  </a:lnTo>
                  <a:lnTo>
                    <a:pt x="1189812" y="422757"/>
                  </a:lnTo>
                  <a:lnTo>
                    <a:pt x="1187005" y="427215"/>
                  </a:lnTo>
                  <a:lnTo>
                    <a:pt x="1193634" y="431076"/>
                  </a:lnTo>
                  <a:lnTo>
                    <a:pt x="1196035" y="426389"/>
                  </a:lnTo>
                  <a:close/>
                </a:path>
                <a:path w="1337310" h="514985">
                  <a:moveTo>
                    <a:pt x="1213751" y="436714"/>
                  </a:moveTo>
                  <a:lnTo>
                    <a:pt x="1210640" y="434898"/>
                  </a:lnTo>
                  <a:lnTo>
                    <a:pt x="1207528" y="433082"/>
                  </a:lnTo>
                  <a:lnTo>
                    <a:pt x="1204696" y="437527"/>
                  </a:lnTo>
                  <a:lnTo>
                    <a:pt x="1211326" y="441388"/>
                  </a:lnTo>
                  <a:lnTo>
                    <a:pt x="1213751" y="436714"/>
                  </a:lnTo>
                  <a:close/>
                </a:path>
                <a:path w="1337310" h="514985">
                  <a:moveTo>
                    <a:pt x="1231468" y="447040"/>
                  </a:moveTo>
                  <a:lnTo>
                    <a:pt x="1228356" y="445223"/>
                  </a:lnTo>
                  <a:lnTo>
                    <a:pt x="1225245" y="443407"/>
                  </a:lnTo>
                  <a:lnTo>
                    <a:pt x="1222400" y="447840"/>
                  </a:lnTo>
                  <a:lnTo>
                    <a:pt x="1229029" y="451713"/>
                  </a:lnTo>
                  <a:lnTo>
                    <a:pt x="1231468" y="447040"/>
                  </a:lnTo>
                  <a:close/>
                </a:path>
                <a:path w="1337310" h="514985">
                  <a:moveTo>
                    <a:pt x="1249184" y="457365"/>
                  </a:moveTo>
                  <a:lnTo>
                    <a:pt x="1246073" y="455549"/>
                  </a:lnTo>
                  <a:lnTo>
                    <a:pt x="1242961" y="453732"/>
                  </a:lnTo>
                  <a:lnTo>
                    <a:pt x="1240104" y="458165"/>
                  </a:lnTo>
                  <a:lnTo>
                    <a:pt x="1246733" y="462026"/>
                  </a:lnTo>
                  <a:lnTo>
                    <a:pt x="1249184" y="457365"/>
                  </a:lnTo>
                  <a:close/>
                </a:path>
                <a:path w="1337310" h="514985">
                  <a:moveTo>
                    <a:pt x="1266901" y="467690"/>
                  </a:moveTo>
                  <a:lnTo>
                    <a:pt x="1263789" y="465874"/>
                  </a:lnTo>
                  <a:lnTo>
                    <a:pt x="1260678" y="464058"/>
                  </a:lnTo>
                  <a:lnTo>
                    <a:pt x="1257808" y="468477"/>
                  </a:lnTo>
                  <a:lnTo>
                    <a:pt x="1264437" y="472338"/>
                  </a:lnTo>
                  <a:lnTo>
                    <a:pt x="1266901" y="467690"/>
                  </a:lnTo>
                  <a:close/>
                </a:path>
                <a:path w="1337310" h="514985">
                  <a:moveTo>
                    <a:pt x="1284617" y="478028"/>
                  </a:moveTo>
                  <a:lnTo>
                    <a:pt x="1281506" y="476211"/>
                  </a:lnTo>
                  <a:lnTo>
                    <a:pt x="1278394" y="474395"/>
                  </a:lnTo>
                  <a:lnTo>
                    <a:pt x="1275499" y="478802"/>
                  </a:lnTo>
                  <a:lnTo>
                    <a:pt x="1282128" y="482663"/>
                  </a:lnTo>
                  <a:lnTo>
                    <a:pt x="1284617" y="478028"/>
                  </a:lnTo>
                  <a:close/>
                </a:path>
                <a:path w="1337310" h="514985">
                  <a:moveTo>
                    <a:pt x="1302169" y="488632"/>
                  </a:moveTo>
                  <a:lnTo>
                    <a:pt x="1299083" y="486752"/>
                  </a:lnTo>
                  <a:lnTo>
                    <a:pt x="1295996" y="484873"/>
                  </a:lnTo>
                  <a:lnTo>
                    <a:pt x="1293101" y="489280"/>
                  </a:lnTo>
                  <a:lnTo>
                    <a:pt x="1299654" y="493268"/>
                  </a:lnTo>
                  <a:lnTo>
                    <a:pt x="1302169" y="488632"/>
                  </a:lnTo>
                  <a:close/>
                </a:path>
                <a:path w="1337310" h="514985">
                  <a:moveTo>
                    <a:pt x="1319695" y="499287"/>
                  </a:moveTo>
                  <a:lnTo>
                    <a:pt x="1316609" y="497408"/>
                  </a:lnTo>
                  <a:lnTo>
                    <a:pt x="1313522" y="495528"/>
                  </a:lnTo>
                  <a:lnTo>
                    <a:pt x="1310614" y="499922"/>
                  </a:lnTo>
                  <a:lnTo>
                    <a:pt x="1317167" y="503910"/>
                  </a:lnTo>
                  <a:lnTo>
                    <a:pt x="1319695" y="499287"/>
                  </a:lnTo>
                  <a:close/>
                </a:path>
                <a:path w="1337310" h="514985">
                  <a:moveTo>
                    <a:pt x="1337208" y="509943"/>
                  </a:moveTo>
                  <a:lnTo>
                    <a:pt x="1334122" y="508063"/>
                  </a:lnTo>
                  <a:lnTo>
                    <a:pt x="1331036" y="506183"/>
                  </a:lnTo>
                  <a:lnTo>
                    <a:pt x="1328115" y="510565"/>
                  </a:lnTo>
                  <a:lnTo>
                    <a:pt x="1334668" y="514553"/>
                  </a:lnTo>
                  <a:lnTo>
                    <a:pt x="1337208" y="50994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797052" y="3710609"/>
              <a:ext cx="4756150" cy="164465"/>
            </a:xfrm>
            <a:custGeom>
              <a:avLst/>
              <a:gdLst/>
              <a:ahLst/>
              <a:cxnLst/>
              <a:rect l="l" t="t" r="r" b="b"/>
              <a:pathLst>
                <a:path w="4756150" h="164464">
                  <a:moveTo>
                    <a:pt x="7683" y="158673"/>
                  </a:moveTo>
                  <a:lnTo>
                    <a:pt x="4089" y="158534"/>
                  </a:lnTo>
                  <a:lnTo>
                    <a:pt x="495" y="158394"/>
                  </a:lnTo>
                  <a:lnTo>
                    <a:pt x="0" y="163652"/>
                  </a:lnTo>
                  <a:lnTo>
                    <a:pt x="7670" y="163931"/>
                  </a:lnTo>
                  <a:lnTo>
                    <a:pt x="7683" y="158673"/>
                  </a:lnTo>
                  <a:close/>
                </a:path>
                <a:path w="4756150" h="164464">
                  <a:moveTo>
                    <a:pt x="4599368" y="3759"/>
                  </a:moveTo>
                  <a:lnTo>
                    <a:pt x="4596282" y="1879"/>
                  </a:lnTo>
                  <a:lnTo>
                    <a:pt x="4593196" y="0"/>
                  </a:lnTo>
                  <a:lnTo>
                    <a:pt x="4590275" y="4381"/>
                  </a:lnTo>
                  <a:lnTo>
                    <a:pt x="4596828" y="8369"/>
                  </a:lnTo>
                  <a:lnTo>
                    <a:pt x="4599368" y="3759"/>
                  </a:lnTo>
                  <a:close/>
                </a:path>
                <a:path w="4756150" h="164464">
                  <a:moveTo>
                    <a:pt x="4616894" y="14414"/>
                  </a:moveTo>
                  <a:lnTo>
                    <a:pt x="4613808" y="12534"/>
                  </a:lnTo>
                  <a:lnTo>
                    <a:pt x="4610722" y="10655"/>
                  </a:lnTo>
                  <a:lnTo>
                    <a:pt x="4607788" y="15036"/>
                  </a:lnTo>
                  <a:lnTo>
                    <a:pt x="4614342" y="19024"/>
                  </a:lnTo>
                  <a:lnTo>
                    <a:pt x="4616894" y="14414"/>
                  </a:lnTo>
                  <a:close/>
                </a:path>
                <a:path w="4756150" h="164464">
                  <a:moveTo>
                    <a:pt x="4634408" y="25069"/>
                  </a:moveTo>
                  <a:lnTo>
                    <a:pt x="4631321" y="23190"/>
                  </a:lnTo>
                  <a:lnTo>
                    <a:pt x="4628235" y="21310"/>
                  </a:lnTo>
                  <a:lnTo>
                    <a:pt x="4625289" y="25679"/>
                  </a:lnTo>
                  <a:lnTo>
                    <a:pt x="4631842" y="29667"/>
                  </a:lnTo>
                  <a:lnTo>
                    <a:pt x="4634408" y="25069"/>
                  </a:lnTo>
                  <a:close/>
                </a:path>
                <a:path w="4756150" h="164464">
                  <a:moveTo>
                    <a:pt x="4651921" y="35725"/>
                  </a:moveTo>
                  <a:lnTo>
                    <a:pt x="4648835" y="33845"/>
                  </a:lnTo>
                  <a:lnTo>
                    <a:pt x="4645749" y="31965"/>
                  </a:lnTo>
                  <a:lnTo>
                    <a:pt x="4642777" y="36322"/>
                  </a:lnTo>
                  <a:lnTo>
                    <a:pt x="4649343" y="40309"/>
                  </a:lnTo>
                  <a:lnTo>
                    <a:pt x="4651921" y="35725"/>
                  </a:lnTo>
                  <a:close/>
                </a:path>
                <a:path w="4756150" h="164464">
                  <a:moveTo>
                    <a:pt x="4669244" y="46710"/>
                  </a:moveTo>
                  <a:lnTo>
                    <a:pt x="4666196" y="44780"/>
                  </a:lnTo>
                  <a:lnTo>
                    <a:pt x="4663148" y="42849"/>
                  </a:lnTo>
                  <a:lnTo>
                    <a:pt x="4660163" y="47193"/>
                  </a:lnTo>
                  <a:lnTo>
                    <a:pt x="4666653" y="51295"/>
                  </a:lnTo>
                  <a:lnTo>
                    <a:pt x="4669244" y="46710"/>
                  </a:lnTo>
                  <a:close/>
                </a:path>
                <a:path w="4756150" h="164464">
                  <a:moveTo>
                    <a:pt x="4686566" y="57670"/>
                  </a:moveTo>
                  <a:lnTo>
                    <a:pt x="4683518" y="55740"/>
                  </a:lnTo>
                  <a:lnTo>
                    <a:pt x="4680470" y="53809"/>
                  </a:lnTo>
                  <a:lnTo>
                    <a:pt x="4677473" y="58140"/>
                  </a:lnTo>
                  <a:lnTo>
                    <a:pt x="4683963" y="62242"/>
                  </a:lnTo>
                  <a:lnTo>
                    <a:pt x="4686566" y="57670"/>
                  </a:lnTo>
                  <a:close/>
                </a:path>
                <a:path w="4756150" h="164464">
                  <a:moveTo>
                    <a:pt x="4703889" y="68630"/>
                  </a:moveTo>
                  <a:lnTo>
                    <a:pt x="4700841" y="66700"/>
                  </a:lnTo>
                  <a:lnTo>
                    <a:pt x="4697793" y="64770"/>
                  </a:lnTo>
                  <a:lnTo>
                    <a:pt x="4694783" y="69100"/>
                  </a:lnTo>
                  <a:lnTo>
                    <a:pt x="4701273" y="73202"/>
                  </a:lnTo>
                  <a:lnTo>
                    <a:pt x="4703889" y="68630"/>
                  </a:lnTo>
                  <a:close/>
                </a:path>
                <a:path w="4756150" h="164464">
                  <a:moveTo>
                    <a:pt x="4721225" y="79603"/>
                  </a:moveTo>
                  <a:lnTo>
                    <a:pt x="4718177" y="77673"/>
                  </a:lnTo>
                  <a:lnTo>
                    <a:pt x="4715129" y="75742"/>
                  </a:lnTo>
                  <a:lnTo>
                    <a:pt x="4712106" y="80060"/>
                  </a:lnTo>
                  <a:lnTo>
                    <a:pt x="4718596" y="84162"/>
                  </a:lnTo>
                  <a:lnTo>
                    <a:pt x="4721225" y="79603"/>
                  </a:lnTo>
                  <a:close/>
                </a:path>
                <a:path w="4756150" h="164464">
                  <a:moveTo>
                    <a:pt x="4738548" y="90563"/>
                  </a:moveTo>
                  <a:lnTo>
                    <a:pt x="4735500" y="88633"/>
                  </a:lnTo>
                  <a:lnTo>
                    <a:pt x="4732452" y="86702"/>
                  </a:lnTo>
                  <a:lnTo>
                    <a:pt x="4729416" y="91008"/>
                  </a:lnTo>
                  <a:lnTo>
                    <a:pt x="4735906" y="95123"/>
                  </a:lnTo>
                  <a:lnTo>
                    <a:pt x="4738548" y="90563"/>
                  </a:lnTo>
                  <a:close/>
                </a:path>
                <a:path w="4756150" h="164464">
                  <a:moveTo>
                    <a:pt x="4755870" y="101523"/>
                  </a:moveTo>
                  <a:lnTo>
                    <a:pt x="4752822" y="99593"/>
                  </a:lnTo>
                  <a:lnTo>
                    <a:pt x="4749774" y="97663"/>
                  </a:lnTo>
                  <a:lnTo>
                    <a:pt x="4746726" y="101968"/>
                  </a:lnTo>
                  <a:lnTo>
                    <a:pt x="4753216" y="106070"/>
                  </a:lnTo>
                  <a:lnTo>
                    <a:pt x="4755870" y="10152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817509" y="3873105"/>
              <a:ext cx="499109" cy="0"/>
            </a:xfrm>
            <a:custGeom>
              <a:avLst/>
              <a:gdLst/>
              <a:ahLst/>
              <a:cxnLst/>
              <a:rect l="l" t="t" r="r" b="b"/>
              <a:pathLst>
                <a:path w="499109" h="0">
                  <a:moveTo>
                    <a:pt x="0" y="0"/>
                  </a:moveTo>
                  <a:lnTo>
                    <a:pt x="498617" y="0"/>
                  </a:lnTo>
                </a:path>
              </a:pathLst>
            </a:custGeom>
            <a:ln w="1394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328775" y="3529405"/>
              <a:ext cx="1394460" cy="341630"/>
            </a:xfrm>
            <a:custGeom>
              <a:avLst/>
              <a:gdLst/>
              <a:ahLst/>
              <a:cxnLst/>
              <a:rect l="l" t="t" r="r" b="b"/>
              <a:pathLst>
                <a:path w="1394460" h="341629">
                  <a:moveTo>
                    <a:pt x="7759" y="340487"/>
                  </a:moveTo>
                  <a:lnTo>
                    <a:pt x="7162" y="335254"/>
                  </a:lnTo>
                  <a:lnTo>
                    <a:pt x="3581" y="335521"/>
                  </a:lnTo>
                  <a:lnTo>
                    <a:pt x="0" y="335788"/>
                  </a:lnTo>
                  <a:lnTo>
                    <a:pt x="114" y="341045"/>
                  </a:lnTo>
                  <a:lnTo>
                    <a:pt x="7759" y="340487"/>
                  </a:lnTo>
                  <a:close/>
                </a:path>
                <a:path w="1394460" h="341629">
                  <a:moveTo>
                    <a:pt x="28168" y="338988"/>
                  </a:moveTo>
                  <a:lnTo>
                    <a:pt x="27546" y="333756"/>
                  </a:lnTo>
                  <a:lnTo>
                    <a:pt x="23964" y="334022"/>
                  </a:lnTo>
                  <a:lnTo>
                    <a:pt x="20383" y="334289"/>
                  </a:lnTo>
                  <a:lnTo>
                    <a:pt x="20523" y="339547"/>
                  </a:lnTo>
                  <a:lnTo>
                    <a:pt x="28168" y="338988"/>
                  </a:lnTo>
                  <a:close/>
                </a:path>
                <a:path w="1394460" h="341629">
                  <a:moveTo>
                    <a:pt x="48590" y="337515"/>
                  </a:moveTo>
                  <a:lnTo>
                    <a:pt x="47942" y="332282"/>
                  </a:lnTo>
                  <a:lnTo>
                    <a:pt x="44361" y="332549"/>
                  </a:lnTo>
                  <a:lnTo>
                    <a:pt x="40779" y="332816"/>
                  </a:lnTo>
                  <a:lnTo>
                    <a:pt x="40944" y="338074"/>
                  </a:lnTo>
                  <a:lnTo>
                    <a:pt x="48590" y="337515"/>
                  </a:lnTo>
                  <a:close/>
                </a:path>
                <a:path w="1394460" h="341629">
                  <a:moveTo>
                    <a:pt x="68999" y="336016"/>
                  </a:moveTo>
                  <a:lnTo>
                    <a:pt x="68326" y="330784"/>
                  </a:lnTo>
                  <a:lnTo>
                    <a:pt x="64744" y="331050"/>
                  </a:lnTo>
                  <a:lnTo>
                    <a:pt x="61163" y="331317"/>
                  </a:lnTo>
                  <a:lnTo>
                    <a:pt x="61353" y="336575"/>
                  </a:lnTo>
                  <a:lnTo>
                    <a:pt x="68999" y="336016"/>
                  </a:lnTo>
                  <a:close/>
                </a:path>
                <a:path w="1394460" h="341629">
                  <a:moveTo>
                    <a:pt x="89395" y="334187"/>
                  </a:moveTo>
                  <a:lnTo>
                    <a:pt x="88696" y="328968"/>
                  </a:lnTo>
                  <a:lnTo>
                    <a:pt x="85115" y="329311"/>
                  </a:lnTo>
                  <a:lnTo>
                    <a:pt x="81534" y="329653"/>
                  </a:lnTo>
                  <a:lnTo>
                    <a:pt x="81749" y="334911"/>
                  </a:lnTo>
                  <a:lnTo>
                    <a:pt x="89395" y="334187"/>
                  </a:lnTo>
                  <a:close/>
                </a:path>
                <a:path w="1394460" h="341629">
                  <a:moveTo>
                    <a:pt x="109766" y="332244"/>
                  </a:moveTo>
                  <a:lnTo>
                    <a:pt x="109042" y="327025"/>
                  </a:lnTo>
                  <a:lnTo>
                    <a:pt x="105460" y="327367"/>
                  </a:lnTo>
                  <a:lnTo>
                    <a:pt x="101879" y="327710"/>
                  </a:lnTo>
                  <a:lnTo>
                    <a:pt x="102120" y="332968"/>
                  </a:lnTo>
                  <a:lnTo>
                    <a:pt x="109766" y="332244"/>
                  </a:lnTo>
                  <a:close/>
                </a:path>
                <a:path w="1394460" h="341629">
                  <a:moveTo>
                    <a:pt x="130136" y="330301"/>
                  </a:moveTo>
                  <a:lnTo>
                    <a:pt x="129387" y="325081"/>
                  </a:lnTo>
                  <a:lnTo>
                    <a:pt x="125806" y="325424"/>
                  </a:lnTo>
                  <a:lnTo>
                    <a:pt x="122224" y="325767"/>
                  </a:lnTo>
                  <a:lnTo>
                    <a:pt x="122491" y="331025"/>
                  </a:lnTo>
                  <a:lnTo>
                    <a:pt x="130136" y="330301"/>
                  </a:lnTo>
                  <a:close/>
                </a:path>
                <a:path w="1394460" h="341629">
                  <a:moveTo>
                    <a:pt x="150520" y="328345"/>
                  </a:moveTo>
                  <a:lnTo>
                    <a:pt x="149745" y="323138"/>
                  </a:lnTo>
                  <a:lnTo>
                    <a:pt x="146164" y="323481"/>
                  </a:lnTo>
                  <a:lnTo>
                    <a:pt x="142582" y="323824"/>
                  </a:lnTo>
                  <a:lnTo>
                    <a:pt x="142875" y="329082"/>
                  </a:lnTo>
                  <a:lnTo>
                    <a:pt x="150520" y="328345"/>
                  </a:lnTo>
                  <a:close/>
                </a:path>
                <a:path w="1394460" h="341629">
                  <a:moveTo>
                    <a:pt x="170878" y="326288"/>
                  </a:moveTo>
                  <a:lnTo>
                    <a:pt x="170078" y="321081"/>
                  </a:lnTo>
                  <a:lnTo>
                    <a:pt x="166509" y="321500"/>
                  </a:lnTo>
                  <a:lnTo>
                    <a:pt x="162941" y="321906"/>
                  </a:lnTo>
                  <a:lnTo>
                    <a:pt x="163258" y="327164"/>
                  </a:lnTo>
                  <a:lnTo>
                    <a:pt x="170878" y="326288"/>
                  </a:lnTo>
                  <a:close/>
                </a:path>
                <a:path w="1394460" h="341629">
                  <a:moveTo>
                    <a:pt x="191198" y="323875"/>
                  </a:moveTo>
                  <a:lnTo>
                    <a:pt x="190373" y="318681"/>
                  </a:lnTo>
                  <a:lnTo>
                    <a:pt x="186804" y="319100"/>
                  </a:lnTo>
                  <a:lnTo>
                    <a:pt x="183235" y="319519"/>
                  </a:lnTo>
                  <a:lnTo>
                    <a:pt x="183578" y="324777"/>
                  </a:lnTo>
                  <a:lnTo>
                    <a:pt x="191198" y="323875"/>
                  </a:lnTo>
                  <a:close/>
                </a:path>
                <a:path w="1394460" h="341629">
                  <a:moveTo>
                    <a:pt x="211531" y="321475"/>
                  </a:moveTo>
                  <a:lnTo>
                    <a:pt x="210680" y="316280"/>
                  </a:lnTo>
                  <a:lnTo>
                    <a:pt x="207111" y="316699"/>
                  </a:lnTo>
                  <a:lnTo>
                    <a:pt x="203542" y="317119"/>
                  </a:lnTo>
                  <a:lnTo>
                    <a:pt x="203911" y="322376"/>
                  </a:lnTo>
                  <a:lnTo>
                    <a:pt x="211531" y="321475"/>
                  </a:lnTo>
                  <a:close/>
                </a:path>
                <a:path w="1394460" h="341629">
                  <a:moveTo>
                    <a:pt x="231851" y="319087"/>
                  </a:moveTo>
                  <a:lnTo>
                    <a:pt x="230974" y="313893"/>
                  </a:lnTo>
                  <a:lnTo>
                    <a:pt x="227406" y="314312"/>
                  </a:lnTo>
                  <a:lnTo>
                    <a:pt x="223837" y="314731"/>
                  </a:lnTo>
                  <a:lnTo>
                    <a:pt x="224243" y="319989"/>
                  </a:lnTo>
                  <a:lnTo>
                    <a:pt x="231851" y="319087"/>
                  </a:lnTo>
                  <a:close/>
                </a:path>
                <a:path w="1394460" h="341629">
                  <a:moveTo>
                    <a:pt x="252196" y="316687"/>
                  </a:moveTo>
                  <a:lnTo>
                    <a:pt x="251282" y="311492"/>
                  </a:lnTo>
                  <a:lnTo>
                    <a:pt x="247713" y="311912"/>
                  </a:lnTo>
                  <a:lnTo>
                    <a:pt x="244144" y="312331"/>
                  </a:lnTo>
                  <a:lnTo>
                    <a:pt x="244576" y="317576"/>
                  </a:lnTo>
                  <a:lnTo>
                    <a:pt x="252196" y="316687"/>
                  </a:lnTo>
                  <a:close/>
                </a:path>
                <a:path w="1394460" h="341629">
                  <a:moveTo>
                    <a:pt x="272465" y="313867"/>
                  </a:moveTo>
                  <a:lnTo>
                    <a:pt x="271526" y="308686"/>
                  </a:lnTo>
                  <a:lnTo>
                    <a:pt x="267970" y="309181"/>
                  </a:lnTo>
                  <a:lnTo>
                    <a:pt x="264414" y="309676"/>
                  </a:lnTo>
                  <a:lnTo>
                    <a:pt x="264871" y="314934"/>
                  </a:lnTo>
                  <a:lnTo>
                    <a:pt x="272465" y="313867"/>
                  </a:lnTo>
                  <a:close/>
                </a:path>
                <a:path w="1394460" h="341629">
                  <a:moveTo>
                    <a:pt x="292735" y="311035"/>
                  </a:moveTo>
                  <a:lnTo>
                    <a:pt x="291769" y="305854"/>
                  </a:lnTo>
                  <a:lnTo>
                    <a:pt x="288213" y="306349"/>
                  </a:lnTo>
                  <a:lnTo>
                    <a:pt x="284657" y="306844"/>
                  </a:lnTo>
                  <a:lnTo>
                    <a:pt x="285140" y="312089"/>
                  </a:lnTo>
                  <a:lnTo>
                    <a:pt x="292735" y="311035"/>
                  </a:lnTo>
                  <a:close/>
                </a:path>
                <a:path w="1394460" h="341629">
                  <a:moveTo>
                    <a:pt x="313004" y="308178"/>
                  </a:moveTo>
                  <a:lnTo>
                    <a:pt x="312013" y="303009"/>
                  </a:lnTo>
                  <a:lnTo>
                    <a:pt x="308457" y="303504"/>
                  </a:lnTo>
                  <a:lnTo>
                    <a:pt x="304901" y="303999"/>
                  </a:lnTo>
                  <a:lnTo>
                    <a:pt x="305409" y="309245"/>
                  </a:lnTo>
                  <a:lnTo>
                    <a:pt x="313004" y="308178"/>
                  </a:lnTo>
                  <a:close/>
                </a:path>
                <a:path w="1394460" h="341629">
                  <a:moveTo>
                    <a:pt x="333273" y="305333"/>
                  </a:moveTo>
                  <a:lnTo>
                    <a:pt x="332257" y="300164"/>
                  </a:lnTo>
                  <a:lnTo>
                    <a:pt x="328701" y="300659"/>
                  </a:lnTo>
                  <a:lnTo>
                    <a:pt x="325145" y="301155"/>
                  </a:lnTo>
                  <a:lnTo>
                    <a:pt x="325678" y="306400"/>
                  </a:lnTo>
                  <a:lnTo>
                    <a:pt x="333273" y="305333"/>
                  </a:lnTo>
                  <a:close/>
                </a:path>
                <a:path w="1394460" h="341629">
                  <a:moveTo>
                    <a:pt x="353491" y="302183"/>
                  </a:moveTo>
                  <a:lnTo>
                    <a:pt x="352450" y="297027"/>
                  </a:lnTo>
                  <a:lnTo>
                    <a:pt x="348907" y="297599"/>
                  </a:lnTo>
                  <a:lnTo>
                    <a:pt x="345363" y="298170"/>
                  </a:lnTo>
                  <a:lnTo>
                    <a:pt x="345922" y="303415"/>
                  </a:lnTo>
                  <a:lnTo>
                    <a:pt x="353491" y="302183"/>
                  </a:lnTo>
                  <a:close/>
                </a:path>
                <a:path w="1394460" h="341629">
                  <a:moveTo>
                    <a:pt x="373697" y="298907"/>
                  </a:moveTo>
                  <a:lnTo>
                    <a:pt x="372630" y="293751"/>
                  </a:lnTo>
                  <a:lnTo>
                    <a:pt x="369087" y="294322"/>
                  </a:lnTo>
                  <a:lnTo>
                    <a:pt x="365544" y="294894"/>
                  </a:lnTo>
                  <a:lnTo>
                    <a:pt x="366128" y="300139"/>
                  </a:lnTo>
                  <a:lnTo>
                    <a:pt x="373697" y="298907"/>
                  </a:lnTo>
                  <a:close/>
                </a:path>
                <a:path w="1394460" h="341629">
                  <a:moveTo>
                    <a:pt x="393903" y="295605"/>
                  </a:moveTo>
                  <a:lnTo>
                    <a:pt x="392798" y="290461"/>
                  </a:lnTo>
                  <a:lnTo>
                    <a:pt x="389255" y="291033"/>
                  </a:lnTo>
                  <a:lnTo>
                    <a:pt x="385711" y="291604"/>
                  </a:lnTo>
                  <a:lnTo>
                    <a:pt x="386321" y="296837"/>
                  </a:lnTo>
                  <a:lnTo>
                    <a:pt x="393903" y="295605"/>
                  </a:lnTo>
                  <a:close/>
                </a:path>
                <a:path w="1394460" h="341629">
                  <a:moveTo>
                    <a:pt x="414108" y="292328"/>
                  </a:moveTo>
                  <a:lnTo>
                    <a:pt x="412978" y="287185"/>
                  </a:lnTo>
                  <a:lnTo>
                    <a:pt x="409435" y="287756"/>
                  </a:lnTo>
                  <a:lnTo>
                    <a:pt x="405892" y="288340"/>
                  </a:lnTo>
                  <a:lnTo>
                    <a:pt x="406527" y="293560"/>
                  </a:lnTo>
                  <a:lnTo>
                    <a:pt x="414108" y="292328"/>
                  </a:lnTo>
                  <a:close/>
                </a:path>
                <a:path w="1394460" h="341629">
                  <a:moveTo>
                    <a:pt x="434276" y="288810"/>
                  </a:moveTo>
                  <a:lnTo>
                    <a:pt x="433120" y="283679"/>
                  </a:lnTo>
                  <a:lnTo>
                    <a:pt x="429590" y="284327"/>
                  </a:lnTo>
                  <a:lnTo>
                    <a:pt x="426059" y="284975"/>
                  </a:lnTo>
                  <a:lnTo>
                    <a:pt x="426732" y="290207"/>
                  </a:lnTo>
                  <a:lnTo>
                    <a:pt x="434276" y="288810"/>
                  </a:lnTo>
                  <a:close/>
                </a:path>
                <a:path w="1394460" h="341629">
                  <a:moveTo>
                    <a:pt x="454406" y="285102"/>
                  </a:moveTo>
                  <a:lnTo>
                    <a:pt x="453224" y="279971"/>
                  </a:lnTo>
                  <a:lnTo>
                    <a:pt x="449694" y="280619"/>
                  </a:lnTo>
                  <a:lnTo>
                    <a:pt x="446163" y="281266"/>
                  </a:lnTo>
                  <a:lnTo>
                    <a:pt x="446862" y="286499"/>
                  </a:lnTo>
                  <a:lnTo>
                    <a:pt x="454406" y="285102"/>
                  </a:lnTo>
                  <a:close/>
                </a:path>
                <a:path w="1394460" h="341629">
                  <a:moveTo>
                    <a:pt x="474522" y="281393"/>
                  </a:moveTo>
                  <a:lnTo>
                    <a:pt x="473316" y="276263"/>
                  </a:lnTo>
                  <a:lnTo>
                    <a:pt x="469785" y="276910"/>
                  </a:lnTo>
                  <a:lnTo>
                    <a:pt x="466255" y="277558"/>
                  </a:lnTo>
                  <a:lnTo>
                    <a:pt x="466979" y="282778"/>
                  </a:lnTo>
                  <a:lnTo>
                    <a:pt x="474522" y="281393"/>
                  </a:lnTo>
                  <a:close/>
                </a:path>
                <a:path w="1394460" h="341629">
                  <a:moveTo>
                    <a:pt x="494652" y="277672"/>
                  </a:moveTo>
                  <a:lnTo>
                    <a:pt x="493420" y="272554"/>
                  </a:lnTo>
                  <a:lnTo>
                    <a:pt x="489889" y="273202"/>
                  </a:lnTo>
                  <a:lnTo>
                    <a:pt x="486359" y="273850"/>
                  </a:lnTo>
                  <a:lnTo>
                    <a:pt x="487108" y="279069"/>
                  </a:lnTo>
                  <a:lnTo>
                    <a:pt x="494652" y="277672"/>
                  </a:lnTo>
                  <a:close/>
                </a:path>
                <a:path w="1394460" h="341629">
                  <a:moveTo>
                    <a:pt x="514743" y="273761"/>
                  </a:moveTo>
                  <a:lnTo>
                    <a:pt x="513486" y="268643"/>
                  </a:lnTo>
                  <a:lnTo>
                    <a:pt x="509968" y="269367"/>
                  </a:lnTo>
                  <a:lnTo>
                    <a:pt x="506450" y="270090"/>
                  </a:lnTo>
                  <a:lnTo>
                    <a:pt x="507225" y="275310"/>
                  </a:lnTo>
                  <a:lnTo>
                    <a:pt x="514743" y="273761"/>
                  </a:lnTo>
                  <a:close/>
                </a:path>
                <a:path w="1394460" h="341629">
                  <a:moveTo>
                    <a:pt x="534797" y="269621"/>
                  </a:moveTo>
                  <a:lnTo>
                    <a:pt x="533514" y="264515"/>
                  </a:lnTo>
                  <a:lnTo>
                    <a:pt x="529996" y="265239"/>
                  </a:lnTo>
                  <a:lnTo>
                    <a:pt x="526478" y="265963"/>
                  </a:lnTo>
                  <a:lnTo>
                    <a:pt x="527278" y="271170"/>
                  </a:lnTo>
                  <a:lnTo>
                    <a:pt x="534797" y="269621"/>
                  </a:lnTo>
                  <a:close/>
                </a:path>
                <a:path w="1394460" h="341629">
                  <a:moveTo>
                    <a:pt x="554837" y="265493"/>
                  </a:moveTo>
                  <a:lnTo>
                    <a:pt x="553529" y="260388"/>
                  </a:lnTo>
                  <a:lnTo>
                    <a:pt x="550011" y="261112"/>
                  </a:lnTo>
                  <a:lnTo>
                    <a:pt x="546493" y="261835"/>
                  </a:lnTo>
                  <a:lnTo>
                    <a:pt x="547319" y="267042"/>
                  </a:lnTo>
                  <a:lnTo>
                    <a:pt x="554837" y="265493"/>
                  </a:lnTo>
                  <a:close/>
                </a:path>
                <a:path w="1394460" h="341629">
                  <a:moveTo>
                    <a:pt x="574890" y="261353"/>
                  </a:moveTo>
                  <a:lnTo>
                    <a:pt x="573557" y="256260"/>
                  </a:lnTo>
                  <a:lnTo>
                    <a:pt x="570039" y="256984"/>
                  </a:lnTo>
                  <a:lnTo>
                    <a:pt x="566521" y="257708"/>
                  </a:lnTo>
                  <a:lnTo>
                    <a:pt x="567385" y="262902"/>
                  </a:lnTo>
                  <a:lnTo>
                    <a:pt x="574890" y="261353"/>
                  </a:lnTo>
                  <a:close/>
                </a:path>
                <a:path w="1394460" h="341629">
                  <a:moveTo>
                    <a:pt x="594893" y="257022"/>
                  </a:moveTo>
                  <a:lnTo>
                    <a:pt x="593534" y="251929"/>
                  </a:lnTo>
                  <a:lnTo>
                    <a:pt x="590029" y="252730"/>
                  </a:lnTo>
                  <a:lnTo>
                    <a:pt x="586524" y="253530"/>
                  </a:lnTo>
                  <a:lnTo>
                    <a:pt x="587413" y="258724"/>
                  </a:lnTo>
                  <a:lnTo>
                    <a:pt x="594893" y="257022"/>
                  </a:lnTo>
                  <a:close/>
                </a:path>
                <a:path w="1394460" h="341629">
                  <a:moveTo>
                    <a:pt x="614857" y="252488"/>
                  </a:moveTo>
                  <a:lnTo>
                    <a:pt x="613473" y="247408"/>
                  </a:lnTo>
                  <a:lnTo>
                    <a:pt x="609968" y="248208"/>
                  </a:lnTo>
                  <a:lnTo>
                    <a:pt x="606463" y="249008"/>
                  </a:lnTo>
                  <a:lnTo>
                    <a:pt x="607377" y="254190"/>
                  </a:lnTo>
                  <a:lnTo>
                    <a:pt x="614857" y="252488"/>
                  </a:lnTo>
                  <a:close/>
                </a:path>
                <a:path w="1394460" h="341629">
                  <a:moveTo>
                    <a:pt x="634809" y="247954"/>
                  </a:moveTo>
                  <a:lnTo>
                    <a:pt x="633399" y="242874"/>
                  </a:lnTo>
                  <a:lnTo>
                    <a:pt x="629894" y="243674"/>
                  </a:lnTo>
                  <a:lnTo>
                    <a:pt x="626389" y="244475"/>
                  </a:lnTo>
                  <a:lnTo>
                    <a:pt x="627329" y="249656"/>
                  </a:lnTo>
                  <a:lnTo>
                    <a:pt x="634809" y="247954"/>
                  </a:lnTo>
                  <a:close/>
                </a:path>
                <a:path w="1394460" h="341629">
                  <a:moveTo>
                    <a:pt x="654773" y="243433"/>
                  </a:moveTo>
                  <a:lnTo>
                    <a:pt x="653338" y="238353"/>
                  </a:lnTo>
                  <a:lnTo>
                    <a:pt x="649833" y="239153"/>
                  </a:lnTo>
                  <a:lnTo>
                    <a:pt x="646328" y="239953"/>
                  </a:lnTo>
                  <a:lnTo>
                    <a:pt x="647293" y="245122"/>
                  </a:lnTo>
                  <a:lnTo>
                    <a:pt x="654773" y="243433"/>
                  </a:lnTo>
                  <a:close/>
                </a:path>
                <a:path w="1394460" h="341629">
                  <a:moveTo>
                    <a:pt x="674674" y="238645"/>
                  </a:moveTo>
                  <a:lnTo>
                    <a:pt x="673214" y="233591"/>
                  </a:lnTo>
                  <a:lnTo>
                    <a:pt x="669721" y="234454"/>
                  </a:lnTo>
                  <a:lnTo>
                    <a:pt x="666229" y="235318"/>
                  </a:lnTo>
                  <a:lnTo>
                    <a:pt x="667219" y="240499"/>
                  </a:lnTo>
                  <a:lnTo>
                    <a:pt x="674674" y="238645"/>
                  </a:lnTo>
                  <a:close/>
                </a:path>
                <a:path w="1394460" h="341629">
                  <a:moveTo>
                    <a:pt x="694550" y="233730"/>
                  </a:moveTo>
                  <a:lnTo>
                    <a:pt x="693064" y="228676"/>
                  </a:lnTo>
                  <a:lnTo>
                    <a:pt x="689571" y="229539"/>
                  </a:lnTo>
                  <a:lnTo>
                    <a:pt x="686079" y="230403"/>
                  </a:lnTo>
                  <a:lnTo>
                    <a:pt x="687095" y="235572"/>
                  </a:lnTo>
                  <a:lnTo>
                    <a:pt x="694550" y="233730"/>
                  </a:lnTo>
                  <a:close/>
                </a:path>
                <a:path w="1394460" h="341629">
                  <a:moveTo>
                    <a:pt x="714413" y="228803"/>
                  </a:moveTo>
                  <a:lnTo>
                    <a:pt x="712901" y="223761"/>
                  </a:lnTo>
                  <a:lnTo>
                    <a:pt x="709409" y="224624"/>
                  </a:lnTo>
                  <a:lnTo>
                    <a:pt x="705916" y="225488"/>
                  </a:lnTo>
                  <a:lnTo>
                    <a:pt x="706958" y="230657"/>
                  </a:lnTo>
                  <a:lnTo>
                    <a:pt x="714413" y="228803"/>
                  </a:lnTo>
                  <a:close/>
                </a:path>
                <a:path w="1394460" h="341629">
                  <a:moveTo>
                    <a:pt x="734275" y="223888"/>
                  </a:moveTo>
                  <a:lnTo>
                    <a:pt x="732739" y="218846"/>
                  </a:lnTo>
                  <a:lnTo>
                    <a:pt x="729246" y="219710"/>
                  </a:lnTo>
                  <a:lnTo>
                    <a:pt x="725754" y="220573"/>
                  </a:lnTo>
                  <a:lnTo>
                    <a:pt x="726821" y="225729"/>
                  </a:lnTo>
                  <a:lnTo>
                    <a:pt x="734275" y="223888"/>
                  </a:lnTo>
                  <a:close/>
                </a:path>
                <a:path w="1394460" h="341629">
                  <a:moveTo>
                    <a:pt x="754062" y="218668"/>
                  </a:moveTo>
                  <a:lnTo>
                    <a:pt x="752500" y="213639"/>
                  </a:lnTo>
                  <a:lnTo>
                    <a:pt x="749033" y="214566"/>
                  </a:lnTo>
                  <a:lnTo>
                    <a:pt x="745566" y="215493"/>
                  </a:lnTo>
                  <a:lnTo>
                    <a:pt x="746658" y="220649"/>
                  </a:lnTo>
                  <a:lnTo>
                    <a:pt x="754062" y="218668"/>
                  </a:lnTo>
                  <a:close/>
                </a:path>
                <a:path w="1394460" h="341629">
                  <a:moveTo>
                    <a:pt x="773836" y="213398"/>
                  </a:moveTo>
                  <a:lnTo>
                    <a:pt x="772248" y="208368"/>
                  </a:lnTo>
                  <a:lnTo>
                    <a:pt x="768781" y="209296"/>
                  </a:lnTo>
                  <a:lnTo>
                    <a:pt x="765314" y="210223"/>
                  </a:lnTo>
                  <a:lnTo>
                    <a:pt x="766432" y="215366"/>
                  </a:lnTo>
                  <a:lnTo>
                    <a:pt x="773836" y="213398"/>
                  </a:lnTo>
                  <a:close/>
                </a:path>
                <a:path w="1394460" h="341629">
                  <a:moveTo>
                    <a:pt x="793610" y="208102"/>
                  </a:moveTo>
                  <a:lnTo>
                    <a:pt x="791997" y="203085"/>
                  </a:lnTo>
                  <a:lnTo>
                    <a:pt x="788530" y="204012"/>
                  </a:lnTo>
                  <a:lnTo>
                    <a:pt x="785063" y="204939"/>
                  </a:lnTo>
                  <a:lnTo>
                    <a:pt x="786206" y="210083"/>
                  </a:lnTo>
                  <a:lnTo>
                    <a:pt x="793610" y="208102"/>
                  </a:lnTo>
                  <a:close/>
                </a:path>
                <a:path w="1394460" h="341629">
                  <a:moveTo>
                    <a:pt x="813396" y="202806"/>
                  </a:moveTo>
                  <a:lnTo>
                    <a:pt x="811758" y="197802"/>
                  </a:lnTo>
                  <a:lnTo>
                    <a:pt x="808291" y="198742"/>
                  </a:lnTo>
                  <a:lnTo>
                    <a:pt x="804824" y="199669"/>
                  </a:lnTo>
                  <a:lnTo>
                    <a:pt x="805992" y="204800"/>
                  </a:lnTo>
                  <a:lnTo>
                    <a:pt x="813396" y="202806"/>
                  </a:lnTo>
                  <a:close/>
                </a:path>
                <a:path w="1394460" h="341629">
                  <a:moveTo>
                    <a:pt x="833069" y="197154"/>
                  </a:moveTo>
                  <a:lnTo>
                    <a:pt x="831405" y="192151"/>
                  </a:lnTo>
                  <a:lnTo>
                    <a:pt x="827951" y="193141"/>
                  </a:lnTo>
                  <a:lnTo>
                    <a:pt x="824496" y="194132"/>
                  </a:lnTo>
                  <a:lnTo>
                    <a:pt x="825690" y="199263"/>
                  </a:lnTo>
                  <a:lnTo>
                    <a:pt x="833069" y="197154"/>
                  </a:lnTo>
                  <a:close/>
                </a:path>
                <a:path w="1394460" h="341629">
                  <a:moveTo>
                    <a:pt x="852741" y="191528"/>
                  </a:moveTo>
                  <a:lnTo>
                    <a:pt x="851065" y="186537"/>
                  </a:lnTo>
                  <a:lnTo>
                    <a:pt x="847610" y="187528"/>
                  </a:lnTo>
                  <a:lnTo>
                    <a:pt x="844156" y="188518"/>
                  </a:lnTo>
                  <a:lnTo>
                    <a:pt x="845375" y="193636"/>
                  </a:lnTo>
                  <a:lnTo>
                    <a:pt x="852741" y="191528"/>
                  </a:lnTo>
                  <a:close/>
                </a:path>
                <a:path w="1394460" h="341629">
                  <a:moveTo>
                    <a:pt x="872413" y="185902"/>
                  </a:moveTo>
                  <a:lnTo>
                    <a:pt x="870712" y="180911"/>
                  </a:lnTo>
                  <a:lnTo>
                    <a:pt x="867257" y="181902"/>
                  </a:lnTo>
                  <a:lnTo>
                    <a:pt x="863803" y="182892"/>
                  </a:lnTo>
                  <a:lnTo>
                    <a:pt x="865047" y="188010"/>
                  </a:lnTo>
                  <a:lnTo>
                    <a:pt x="872413" y="185902"/>
                  </a:lnTo>
                  <a:close/>
                </a:path>
                <a:path w="1394460" h="341629">
                  <a:moveTo>
                    <a:pt x="892060" y="180149"/>
                  </a:moveTo>
                  <a:lnTo>
                    <a:pt x="890333" y="175171"/>
                  </a:lnTo>
                  <a:lnTo>
                    <a:pt x="886891" y="176212"/>
                  </a:lnTo>
                  <a:lnTo>
                    <a:pt x="883450" y="177253"/>
                  </a:lnTo>
                  <a:lnTo>
                    <a:pt x="884720" y="182372"/>
                  </a:lnTo>
                  <a:lnTo>
                    <a:pt x="892060" y="180149"/>
                  </a:lnTo>
                  <a:close/>
                </a:path>
                <a:path w="1394460" h="341629">
                  <a:moveTo>
                    <a:pt x="911631" y="174193"/>
                  </a:moveTo>
                  <a:lnTo>
                    <a:pt x="909891" y="169227"/>
                  </a:lnTo>
                  <a:lnTo>
                    <a:pt x="906449" y="170268"/>
                  </a:lnTo>
                  <a:lnTo>
                    <a:pt x="903008" y="171310"/>
                  </a:lnTo>
                  <a:lnTo>
                    <a:pt x="904290" y="176428"/>
                  </a:lnTo>
                  <a:lnTo>
                    <a:pt x="911631" y="174193"/>
                  </a:lnTo>
                  <a:close/>
                </a:path>
                <a:path w="1394460" h="341629">
                  <a:moveTo>
                    <a:pt x="931227" y="168249"/>
                  </a:moveTo>
                  <a:lnTo>
                    <a:pt x="929462" y="163283"/>
                  </a:lnTo>
                  <a:lnTo>
                    <a:pt x="926020" y="164325"/>
                  </a:lnTo>
                  <a:lnTo>
                    <a:pt x="922578" y="165366"/>
                  </a:lnTo>
                  <a:lnTo>
                    <a:pt x="923886" y="170472"/>
                  </a:lnTo>
                  <a:lnTo>
                    <a:pt x="931227" y="168249"/>
                  </a:lnTo>
                  <a:close/>
                </a:path>
                <a:path w="1394460" h="341629">
                  <a:moveTo>
                    <a:pt x="950810" y="162306"/>
                  </a:moveTo>
                  <a:lnTo>
                    <a:pt x="949020" y="157353"/>
                  </a:lnTo>
                  <a:lnTo>
                    <a:pt x="945578" y="158394"/>
                  </a:lnTo>
                  <a:lnTo>
                    <a:pt x="942136" y="159435"/>
                  </a:lnTo>
                  <a:lnTo>
                    <a:pt x="943470" y="164528"/>
                  </a:lnTo>
                  <a:lnTo>
                    <a:pt x="950810" y="162306"/>
                  </a:lnTo>
                  <a:close/>
                </a:path>
                <a:path w="1394460" h="341629">
                  <a:moveTo>
                    <a:pt x="970318" y="156108"/>
                  </a:moveTo>
                  <a:lnTo>
                    <a:pt x="968514" y="151168"/>
                  </a:lnTo>
                  <a:lnTo>
                    <a:pt x="965085" y="152260"/>
                  </a:lnTo>
                  <a:lnTo>
                    <a:pt x="961656" y="153352"/>
                  </a:lnTo>
                  <a:lnTo>
                    <a:pt x="963015" y="158445"/>
                  </a:lnTo>
                  <a:lnTo>
                    <a:pt x="970318" y="156108"/>
                  </a:lnTo>
                  <a:close/>
                </a:path>
                <a:path w="1394460" h="341629">
                  <a:moveTo>
                    <a:pt x="989812" y="149872"/>
                  </a:moveTo>
                  <a:lnTo>
                    <a:pt x="987983" y="144932"/>
                  </a:lnTo>
                  <a:lnTo>
                    <a:pt x="984554" y="146024"/>
                  </a:lnTo>
                  <a:lnTo>
                    <a:pt x="981125" y="147116"/>
                  </a:lnTo>
                  <a:lnTo>
                    <a:pt x="982510" y="152209"/>
                  </a:lnTo>
                  <a:lnTo>
                    <a:pt x="989812" y="149872"/>
                  </a:lnTo>
                  <a:close/>
                </a:path>
                <a:path w="1394460" h="341629">
                  <a:moveTo>
                    <a:pt x="1009294" y="143624"/>
                  </a:moveTo>
                  <a:lnTo>
                    <a:pt x="1007452" y="138696"/>
                  </a:lnTo>
                  <a:lnTo>
                    <a:pt x="1004023" y="139788"/>
                  </a:lnTo>
                  <a:lnTo>
                    <a:pt x="1000594" y="140881"/>
                  </a:lnTo>
                  <a:lnTo>
                    <a:pt x="1001991" y="145961"/>
                  </a:lnTo>
                  <a:lnTo>
                    <a:pt x="1009294" y="143624"/>
                  </a:lnTo>
                  <a:close/>
                </a:path>
                <a:path w="1394460" h="341629">
                  <a:moveTo>
                    <a:pt x="1028763" y="137312"/>
                  </a:moveTo>
                  <a:lnTo>
                    <a:pt x="1026883" y="132384"/>
                  </a:lnTo>
                  <a:lnTo>
                    <a:pt x="1023480" y="133527"/>
                  </a:lnTo>
                  <a:lnTo>
                    <a:pt x="1020076" y="134670"/>
                  </a:lnTo>
                  <a:lnTo>
                    <a:pt x="1021486" y="139750"/>
                  </a:lnTo>
                  <a:lnTo>
                    <a:pt x="1028763" y="137312"/>
                  </a:lnTo>
                  <a:close/>
                </a:path>
                <a:path w="1394460" h="341629">
                  <a:moveTo>
                    <a:pt x="1048169" y="130797"/>
                  </a:moveTo>
                  <a:lnTo>
                    <a:pt x="1046276" y="125882"/>
                  </a:lnTo>
                  <a:lnTo>
                    <a:pt x="1042873" y="127025"/>
                  </a:lnTo>
                  <a:lnTo>
                    <a:pt x="1039469" y="128168"/>
                  </a:lnTo>
                  <a:lnTo>
                    <a:pt x="1040892" y="133235"/>
                  </a:lnTo>
                  <a:lnTo>
                    <a:pt x="1048169" y="130797"/>
                  </a:lnTo>
                  <a:close/>
                </a:path>
                <a:path w="1394460" h="341629">
                  <a:moveTo>
                    <a:pt x="1067574" y="124294"/>
                  </a:moveTo>
                  <a:lnTo>
                    <a:pt x="1065657" y="119380"/>
                  </a:lnTo>
                  <a:lnTo>
                    <a:pt x="1062253" y="120523"/>
                  </a:lnTo>
                  <a:lnTo>
                    <a:pt x="1058849" y="121666"/>
                  </a:lnTo>
                  <a:lnTo>
                    <a:pt x="1060297" y="126733"/>
                  </a:lnTo>
                  <a:lnTo>
                    <a:pt x="1067574" y="124294"/>
                  </a:lnTo>
                  <a:close/>
                </a:path>
                <a:path w="1394460" h="341629">
                  <a:moveTo>
                    <a:pt x="1086980" y="117779"/>
                  </a:moveTo>
                  <a:lnTo>
                    <a:pt x="1085049" y="112877"/>
                  </a:lnTo>
                  <a:lnTo>
                    <a:pt x="1081646" y="114020"/>
                  </a:lnTo>
                  <a:lnTo>
                    <a:pt x="1078242" y="115163"/>
                  </a:lnTo>
                  <a:lnTo>
                    <a:pt x="1079703" y="120218"/>
                  </a:lnTo>
                  <a:lnTo>
                    <a:pt x="1086980" y="117779"/>
                  </a:lnTo>
                  <a:close/>
                </a:path>
                <a:path w="1394460" h="341629">
                  <a:moveTo>
                    <a:pt x="1106309" y="111086"/>
                  </a:moveTo>
                  <a:lnTo>
                    <a:pt x="1104366" y="106197"/>
                  </a:lnTo>
                  <a:lnTo>
                    <a:pt x="1100975" y="107378"/>
                  </a:lnTo>
                  <a:lnTo>
                    <a:pt x="1097584" y="108559"/>
                  </a:lnTo>
                  <a:lnTo>
                    <a:pt x="1099070" y="113614"/>
                  </a:lnTo>
                  <a:lnTo>
                    <a:pt x="1106309" y="111086"/>
                  </a:lnTo>
                  <a:close/>
                </a:path>
                <a:path w="1394460" h="341629">
                  <a:moveTo>
                    <a:pt x="1125626" y="104343"/>
                  </a:moveTo>
                  <a:lnTo>
                    <a:pt x="1123670" y="99453"/>
                  </a:lnTo>
                  <a:lnTo>
                    <a:pt x="1120279" y="100634"/>
                  </a:lnTo>
                  <a:lnTo>
                    <a:pt x="1116888" y="101815"/>
                  </a:lnTo>
                  <a:lnTo>
                    <a:pt x="1118387" y="106870"/>
                  </a:lnTo>
                  <a:lnTo>
                    <a:pt x="1125626" y="104343"/>
                  </a:lnTo>
                  <a:close/>
                </a:path>
                <a:path w="1394460" h="341629">
                  <a:moveTo>
                    <a:pt x="1144955" y="97599"/>
                  </a:moveTo>
                  <a:lnTo>
                    <a:pt x="1142974" y="92722"/>
                  </a:lnTo>
                  <a:lnTo>
                    <a:pt x="1139583" y="93903"/>
                  </a:lnTo>
                  <a:lnTo>
                    <a:pt x="1136192" y="95084"/>
                  </a:lnTo>
                  <a:lnTo>
                    <a:pt x="1137716" y="100126"/>
                  </a:lnTo>
                  <a:lnTo>
                    <a:pt x="1144955" y="97599"/>
                  </a:lnTo>
                  <a:close/>
                </a:path>
                <a:path w="1394460" h="341629">
                  <a:moveTo>
                    <a:pt x="1164247" y="90779"/>
                  </a:moveTo>
                  <a:lnTo>
                    <a:pt x="1162253" y="85902"/>
                  </a:lnTo>
                  <a:lnTo>
                    <a:pt x="1158875" y="87122"/>
                  </a:lnTo>
                  <a:lnTo>
                    <a:pt x="1155496" y="88341"/>
                  </a:lnTo>
                  <a:lnTo>
                    <a:pt x="1157033" y="93383"/>
                  </a:lnTo>
                  <a:lnTo>
                    <a:pt x="1164247" y="90779"/>
                  </a:lnTo>
                  <a:close/>
                </a:path>
                <a:path w="1394460" h="341629">
                  <a:moveTo>
                    <a:pt x="1183487" y="83820"/>
                  </a:moveTo>
                  <a:lnTo>
                    <a:pt x="1181481" y="78955"/>
                  </a:lnTo>
                  <a:lnTo>
                    <a:pt x="1178102" y="80175"/>
                  </a:lnTo>
                  <a:lnTo>
                    <a:pt x="1174724" y="81394"/>
                  </a:lnTo>
                  <a:lnTo>
                    <a:pt x="1176274" y="86423"/>
                  </a:lnTo>
                  <a:lnTo>
                    <a:pt x="1183487" y="83820"/>
                  </a:lnTo>
                  <a:close/>
                </a:path>
                <a:path w="1394460" h="341629">
                  <a:moveTo>
                    <a:pt x="1202740" y="76885"/>
                  </a:moveTo>
                  <a:lnTo>
                    <a:pt x="1200721" y="72021"/>
                  </a:lnTo>
                  <a:lnTo>
                    <a:pt x="1197343" y="73240"/>
                  </a:lnTo>
                  <a:lnTo>
                    <a:pt x="1193965" y="74460"/>
                  </a:lnTo>
                  <a:lnTo>
                    <a:pt x="1195527" y="79489"/>
                  </a:lnTo>
                  <a:lnTo>
                    <a:pt x="1202740" y="76885"/>
                  </a:lnTo>
                  <a:close/>
                </a:path>
                <a:path w="1394460" h="341629">
                  <a:moveTo>
                    <a:pt x="1221981" y="69938"/>
                  </a:moveTo>
                  <a:lnTo>
                    <a:pt x="1219949" y="65074"/>
                  </a:lnTo>
                  <a:lnTo>
                    <a:pt x="1216571" y="66294"/>
                  </a:lnTo>
                  <a:lnTo>
                    <a:pt x="1213192" y="67513"/>
                  </a:lnTo>
                  <a:lnTo>
                    <a:pt x="1214767" y="72542"/>
                  </a:lnTo>
                  <a:lnTo>
                    <a:pt x="1221981" y="69938"/>
                  </a:lnTo>
                  <a:close/>
                </a:path>
                <a:path w="1394460" h="341629">
                  <a:moveTo>
                    <a:pt x="1241158" y="62814"/>
                  </a:moveTo>
                  <a:lnTo>
                    <a:pt x="1239113" y="57950"/>
                  </a:lnTo>
                  <a:lnTo>
                    <a:pt x="1235748" y="59207"/>
                  </a:lnTo>
                  <a:lnTo>
                    <a:pt x="1232382" y="60464"/>
                  </a:lnTo>
                  <a:lnTo>
                    <a:pt x="1233970" y="65481"/>
                  </a:lnTo>
                  <a:lnTo>
                    <a:pt x="1241158" y="62814"/>
                  </a:lnTo>
                  <a:close/>
                </a:path>
                <a:path w="1394460" h="341629">
                  <a:moveTo>
                    <a:pt x="1260348" y="55689"/>
                  </a:moveTo>
                  <a:lnTo>
                    <a:pt x="1258290" y="50850"/>
                  </a:lnTo>
                  <a:lnTo>
                    <a:pt x="1254925" y="52095"/>
                  </a:lnTo>
                  <a:lnTo>
                    <a:pt x="1251559" y="53352"/>
                  </a:lnTo>
                  <a:lnTo>
                    <a:pt x="1253159" y="58369"/>
                  </a:lnTo>
                  <a:lnTo>
                    <a:pt x="1260348" y="55689"/>
                  </a:lnTo>
                  <a:close/>
                </a:path>
                <a:path w="1394460" h="341629">
                  <a:moveTo>
                    <a:pt x="1279525" y="48577"/>
                  </a:moveTo>
                  <a:lnTo>
                    <a:pt x="1277454" y="43726"/>
                  </a:lnTo>
                  <a:lnTo>
                    <a:pt x="1274089" y="44983"/>
                  </a:lnTo>
                  <a:lnTo>
                    <a:pt x="1270723" y="46228"/>
                  </a:lnTo>
                  <a:lnTo>
                    <a:pt x="1272336" y="51244"/>
                  </a:lnTo>
                  <a:lnTo>
                    <a:pt x="1279525" y="48577"/>
                  </a:lnTo>
                  <a:close/>
                </a:path>
                <a:path w="1394460" h="341629">
                  <a:moveTo>
                    <a:pt x="1298676" y="41351"/>
                  </a:moveTo>
                  <a:lnTo>
                    <a:pt x="1296606" y="36512"/>
                  </a:lnTo>
                  <a:lnTo>
                    <a:pt x="1293241" y="37782"/>
                  </a:lnTo>
                  <a:lnTo>
                    <a:pt x="1289875" y="39052"/>
                  </a:lnTo>
                  <a:lnTo>
                    <a:pt x="1291513" y="44069"/>
                  </a:lnTo>
                  <a:lnTo>
                    <a:pt x="1298676" y="41351"/>
                  </a:lnTo>
                  <a:close/>
                </a:path>
                <a:path w="1394460" h="341629">
                  <a:moveTo>
                    <a:pt x="1317802" y="34086"/>
                  </a:moveTo>
                  <a:lnTo>
                    <a:pt x="1315720" y="29260"/>
                  </a:lnTo>
                  <a:lnTo>
                    <a:pt x="1312354" y="30530"/>
                  </a:lnTo>
                  <a:lnTo>
                    <a:pt x="1308989" y="31800"/>
                  </a:lnTo>
                  <a:lnTo>
                    <a:pt x="1310640" y="36817"/>
                  </a:lnTo>
                  <a:lnTo>
                    <a:pt x="1317802" y="34086"/>
                  </a:lnTo>
                  <a:close/>
                </a:path>
                <a:path w="1394460" h="341629">
                  <a:moveTo>
                    <a:pt x="1336941" y="26835"/>
                  </a:moveTo>
                  <a:lnTo>
                    <a:pt x="1334846" y="22009"/>
                  </a:lnTo>
                  <a:lnTo>
                    <a:pt x="1331480" y="23279"/>
                  </a:lnTo>
                  <a:lnTo>
                    <a:pt x="1328115" y="24549"/>
                  </a:lnTo>
                  <a:lnTo>
                    <a:pt x="1329766" y="29552"/>
                  </a:lnTo>
                  <a:lnTo>
                    <a:pt x="1336941" y="26835"/>
                  </a:lnTo>
                  <a:close/>
                </a:path>
                <a:path w="1394460" h="341629">
                  <a:moveTo>
                    <a:pt x="1356055" y="19532"/>
                  </a:moveTo>
                  <a:lnTo>
                    <a:pt x="1353947" y="14706"/>
                  </a:lnTo>
                  <a:lnTo>
                    <a:pt x="1350594" y="16002"/>
                  </a:lnTo>
                  <a:lnTo>
                    <a:pt x="1347241" y="17297"/>
                  </a:lnTo>
                  <a:lnTo>
                    <a:pt x="1348905" y="22301"/>
                  </a:lnTo>
                  <a:lnTo>
                    <a:pt x="1356055" y="19532"/>
                  </a:lnTo>
                  <a:close/>
                </a:path>
                <a:path w="1394460" h="341629">
                  <a:moveTo>
                    <a:pt x="1375130" y="12179"/>
                  </a:moveTo>
                  <a:lnTo>
                    <a:pt x="1373022" y="7353"/>
                  </a:lnTo>
                  <a:lnTo>
                    <a:pt x="1369669" y="8648"/>
                  </a:lnTo>
                  <a:lnTo>
                    <a:pt x="1366316" y="9944"/>
                  </a:lnTo>
                  <a:lnTo>
                    <a:pt x="1367980" y="14935"/>
                  </a:lnTo>
                  <a:lnTo>
                    <a:pt x="1375130" y="12179"/>
                  </a:lnTo>
                  <a:close/>
                </a:path>
                <a:path w="1394460" h="341629">
                  <a:moveTo>
                    <a:pt x="1394231" y="4826"/>
                  </a:moveTo>
                  <a:lnTo>
                    <a:pt x="1392110" y="0"/>
                  </a:lnTo>
                  <a:lnTo>
                    <a:pt x="1388757" y="1295"/>
                  </a:lnTo>
                  <a:lnTo>
                    <a:pt x="1385404" y="2590"/>
                  </a:lnTo>
                  <a:lnTo>
                    <a:pt x="1387081" y="7581"/>
                  </a:lnTo>
                  <a:lnTo>
                    <a:pt x="1394231" y="48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2714180" y="3216363"/>
              <a:ext cx="1083945" cy="320675"/>
            </a:xfrm>
            <a:custGeom>
              <a:avLst/>
              <a:gdLst/>
              <a:ahLst/>
              <a:cxnLst/>
              <a:rect l="l" t="t" r="r" b="b"/>
              <a:pathLst>
                <a:path w="1083945" h="320675">
                  <a:moveTo>
                    <a:pt x="8826" y="317868"/>
                  </a:moveTo>
                  <a:lnTo>
                    <a:pt x="6705" y="313042"/>
                  </a:lnTo>
                  <a:lnTo>
                    <a:pt x="3352" y="314337"/>
                  </a:lnTo>
                  <a:lnTo>
                    <a:pt x="0" y="315633"/>
                  </a:lnTo>
                  <a:lnTo>
                    <a:pt x="1676" y="320624"/>
                  </a:lnTo>
                  <a:lnTo>
                    <a:pt x="8826" y="317868"/>
                  </a:lnTo>
                  <a:close/>
                </a:path>
                <a:path w="1083945" h="320675">
                  <a:moveTo>
                    <a:pt x="27914" y="310502"/>
                  </a:moveTo>
                  <a:lnTo>
                    <a:pt x="25793" y="305676"/>
                  </a:lnTo>
                  <a:lnTo>
                    <a:pt x="22440" y="306984"/>
                  </a:lnTo>
                  <a:lnTo>
                    <a:pt x="19088" y="308279"/>
                  </a:lnTo>
                  <a:lnTo>
                    <a:pt x="20764" y="313270"/>
                  </a:lnTo>
                  <a:lnTo>
                    <a:pt x="27914" y="310502"/>
                  </a:lnTo>
                  <a:close/>
                </a:path>
                <a:path w="1083945" h="320675">
                  <a:moveTo>
                    <a:pt x="46964" y="303072"/>
                  </a:moveTo>
                  <a:lnTo>
                    <a:pt x="44843" y="298246"/>
                  </a:lnTo>
                  <a:lnTo>
                    <a:pt x="41490" y="299554"/>
                  </a:lnTo>
                  <a:lnTo>
                    <a:pt x="38138" y="300863"/>
                  </a:lnTo>
                  <a:lnTo>
                    <a:pt x="39827" y="305854"/>
                  </a:lnTo>
                  <a:lnTo>
                    <a:pt x="46964" y="303072"/>
                  </a:lnTo>
                  <a:close/>
                </a:path>
                <a:path w="1083945" h="320675">
                  <a:moveTo>
                    <a:pt x="66040" y="295656"/>
                  </a:moveTo>
                  <a:lnTo>
                    <a:pt x="63906" y="290830"/>
                  </a:lnTo>
                  <a:lnTo>
                    <a:pt x="60553" y="292138"/>
                  </a:lnTo>
                  <a:lnTo>
                    <a:pt x="57200" y="293446"/>
                  </a:lnTo>
                  <a:lnTo>
                    <a:pt x="58889" y="298437"/>
                  </a:lnTo>
                  <a:lnTo>
                    <a:pt x="66040" y="295656"/>
                  </a:lnTo>
                  <a:close/>
                </a:path>
                <a:path w="1083945" h="320675">
                  <a:moveTo>
                    <a:pt x="85102" y="288239"/>
                  </a:moveTo>
                  <a:lnTo>
                    <a:pt x="82969" y="283413"/>
                  </a:lnTo>
                  <a:lnTo>
                    <a:pt x="79616" y="284721"/>
                  </a:lnTo>
                  <a:lnTo>
                    <a:pt x="76263" y="286029"/>
                  </a:lnTo>
                  <a:lnTo>
                    <a:pt x="77952" y="291007"/>
                  </a:lnTo>
                  <a:lnTo>
                    <a:pt x="85102" y="288239"/>
                  </a:lnTo>
                  <a:close/>
                </a:path>
                <a:path w="1083945" h="320675">
                  <a:moveTo>
                    <a:pt x="104152" y="280784"/>
                  </a:moveTo>
                  <a:lnTo>
                    <a:pt x="102019" y="275971"/>
                  </a:lnTo>
                  <a:lnTo>
                    <a:pt x="98666" y="277279"/>
                  </a:lnTo>
                  <a:lnTo>
                    <a:pt x="95313" y="278587"/>
                  </a:lnTo>
                  <a:lnTo>
                    <a:pt x="97015" y="283578"/>
                  </a:lnTo>
                  <a:lnTo>
                    <a:pt x="104152" y="280784"/>
                  </a:lnTo>
                  <a:close/>
                </a:path>
                <a:path w="1083945" h="320675">
                  <a:moveTo>
                    <a:pt x="123202" y="273342"/>
                  </a:moveTo>
                  <a:lnTo>
                    <a:pt x="121069" y="268528"/>
                  </a:lnTo>
                  <a:lnTo>
                    <a:pt x="117716" y="269836"/>
                  </a:lnTo>
                  <a:lnTo>
                    <a:pt x="114363" y="271145"/>
                  </a:lnTo>
                  <a:lnTo>
                    <a:pt x="116065" y="276136"/>
                  </a:lnTo>
                  <a:lnTo>
                    <a:pt x="123202" y="273342"/>
                  </a:lnTo>
                  <a:close/>
                </a:path>
                <a:path w="1083945" h="320675">
                  <a:moveTo>
                    <a:pt x="142265" y="265899"/>
                  </a:moveTo>
                  <a:lnTo>
                    <a:pt x="140131" y="261086"/>
                  </a:lnTo>
                  <a:lnTo>
                    <a:pt x="136779" y="262394"/>
                  </a:lnTo>
                  <a:lnTo>
                    <a:pt x="133426" y="263702"/>
                  </a:lnTo>
                  <a:lnTo>
                    <a:pt x="135128" y="268693"/>
                  </a:lnTo>
                  <a:lnTo>
                    <a:pt x="142265" y="265899"/>
                  </a:lnTo>
                  <a:close/>
                </a:path>
                <a:path w="1083945" h="320675">
                  <a:moveTo>
                    <a:pt x="161315" y="258457"/>
                  </a:moveTo>
                  <a:lnTo>
                    <a:pt x="159181" y="253644"/>
                  </a:lnTo>
                  <a:lnTo>
                    <a:pt x="155829" y="254952"/>
                  </a:lnTo>
                  <a:lnTo>
                    <a:pt x="152476" y="256260"/>
                  </a:lnTo>
                  <a:lnTo>
                    <a:pt x="154165" y="261251"/>
                  </a:lnTo>
                  <a:lnTo>
                    <a:pt x="161315" y="258457"/>
                  </a:lnTo>
                  <a:close/>
                </a:path>
                <a:path w="1083945" h="320675">
                  <a:moveTo>
                    <a:pt x="180378" y="251028"/>
                  </a:moveTo>
                  <a:lnTo>
                    <a:pt x="178244" y="246214"/>
                  </a:lnTo>
                  <a:lnTo>
                    <a:pt x="174891" y="247523"/>
                  </a:lnTo>
                  <a:lnTo>
                    <a:pt x="171538" y="248831"/>
                  </a:lnTo>
                  <a:lnTo>
                    <a:pt x="173228" y="253822"/>
                  </a:lnTo>
                  <a:lnTo>
                    <a:pt x="180378" y="251028"/>
                  </a:lnTo>
                  <a:close/>
                </a:path>
                <a:path w="1083945" h="320675">
                  <a:moveTo>
                    <a:pt x="199428" y="243611"/>
                  </a:moveTo>
                  <a:lnTo>
                    <a:pt x="197307" y="238785"/>
                  </a:lnTo>
                  <a:lnTo>
                    <a:pt x="193954" y="240093"/>
                  </a:lnTo>
                  <a:lnTo>
                    <a:pt x="190601" y="241401"/>
                  </a:lnTo>
                  <a:lnTo>
                    <a:pt x="192290" y="246392"/>
                  </a:lnTo>
                  <a:lnTo>
                    <a:pt x="199428" y="243611"/>
                  </a:lnTo>
                  <a:close/>
                </a:path>
                <a:path w="1083945" h="320675">
                  <a:moveTo>
                    <a:pt x="218503" y="236220"/>
                  </a:moveTo>
                  <a:lnTo>
                    <a:pt x="216382" y="231394"/>
                  </a:lnTo>
                  <a:lnTo>
                    <a:pt x="213029" y="232689"/>
                  </a:lnTo>
                  <a:lnTo>
                    <a:pt x="209677" y="233984"/>
                  </a:lnTo>
                  <a:lnTo>
                    <a:pt x="211353" y="238975"/>
                  </a:lnTo>
                  <a:lnTo>
                    <a:pt x="218503" y="236220"/>
                  </a:lnTo>
                  <a:close/>
                </a:path>
                <a:path w="1083945" h="320675">
                  <a:moveTo>
                    <a:pt x="237578" y="228854"/>
                  </a:moveTo>
                  <a:lnTo>
                    <a:pt x="235458" y="224028"/>
                  </a:lnTo>
                  <a:lnTo>
                    <a:pt x="232105" y="225323"/>
                  </a:lnTo>
                  <a:lnTo>
                    <a:pt x="228752" y="226618"/>
                  </a:lnTo>
                  <a:lnTo>
                    <a:pt x="230428" y="231609"/>
                  </a:lnTo>
                  <a:lnTo>
                    <a:pt x="237578" y="228854"/>
                  </a:lnTo>
                  <a:close/>
                </a:path>
                <a:path w="1083945" h="320675">
                  <a:moveTo>
                    <a:pt x="256654" y="221475"/>
                  </a:moveTo>
                  <a:lnTo>
                    <a:pt x="254546" y="216649"/>
                  </a:lnTo>
                  <a:lnTo>
                    <a:pt x="251193" y="217944"/>
                  </a:lnTo>
                  <a:lnTo>
                    <a:pt x="247840" y="219240"/>
                  </a:lnTo>
                  <a:lnTo>
                    <a:pt x="249504" y="224231"/>
                  </a:lnTo>
                  <a:lnTo>
                    <a:pt x="256654" y="221475"/>
                  </a:lnTo>
                  <a:close/>
                </a:path>
                <a:path w="1083945" h="320675">
                  <a:moveTo>
                    <a:pt x="275755" y="214172"/>
                  </a:moveTo>
                  <a:lnTo>
                    <a:pt x="273659" y="209334"/>
                  </a:lnTo>
                  <a:lnTo>
                    <a:pt x="270294" y="210616"/>
                  </a:lnTo>
                  <a:lnTo>
                    <a:pt x="266928" y="211899"/>
                  </a:lnTo>
                  <a:lnTo>
                    <a:pt x="268592" y="216890"/>
                  </a:lnTo>
                  <a:lnTo>
                    <a:pt x="275755" y="214172"/>
                  </a:lnTo>
                  <a:close/>
                </a:path>
                <a:path w="1083945" h="320675">
                  <a:moveTo>
                    <a:pt x="294868" y="206895"/>
                  </a:moveTo>
                  <a:lnTo>
                    <a:pt x="292785" y="202057"/>
                  </a:lnTo>
                  <a:lnTo>
                    <a:pt x="289420" y="203339"/>
                  </a:lnTo>
                  <a:lnTo>
                    <a:pt x="286054" y="204622"/>
                  </a:lnTo>
                  <a:lnTo>
                    <a:pt x="287705" y="209626"/>
                  </a:lnTo>
                  <a:lnTo>
                    <a:pt x="294868" y="206895"/>
                  </a:lnTo>
                  <a:close/>
                </a:path>
                <a:path w="1083945" h="320675">
                  <a:moveTo>
                    <a:pt x="313969" y="199618"/>
                  </a:moveTo>
                  <a:lnTo>
                    <a:pt x="311899" y="194779"/>
                  </a:lnTo>
                  <a:lnTo>
                    <a:pt x="308533" y="196062"/>
                  </a:lnTo>
                  <a:lnTo>
                    <a:pt x="305168" y="197345"/>
                  </a:lnTo>
                  <a:lnTo>
                    <a:pt x="306819" y="202349"/>
                  </a:lnTo>
                  <a:lnTo>
                    <a:pt x="313969" y="199618"/>
                  </a:lnTo>
                  <a:close/>
                </a:path>
                <a:path w="1083945" h="320675">
                  <a:moveTo>
                    <a:pt x="333121" y="192443"/>
                  </a:moveTo>
                  <a:lnTo>
                    <a:pt x="331063" y="187591"/>
                  </a:lnTo>
                  <a:lnTo>
                    <a:pt x="327685" y="188849"/>
                  </a:lnTo>
                  <a:lnTo>
                    <a:pt x="324307" y="190106"/>
                  </a:lnTo>
                  <a:lnTo>
                    <a:pt x="325945" y="195110"/>
                  </a:lnTo>
                  <a:lnTo>
                    <a:pt x="333121" y="192443"/>
                  </a:lnTo>
                  <a:close/>
                </a:path>
                <a:path w="1083945" h="320675">
                  <a:moveTo>
                    <a:pt x="352285" y="185305"/>
                  </a:moveTo>
                  <a:lnTo>
                    <a:pt x="350240" y="180454"/>
                  </a:lnTo>
                  <a:lnTo>
                    <a:pt x="346862" y="181711"/>
                  </a:lnTo>
                  <a:lnTo>
                    <a:pt x="343484" y="182968"/>
                  </a:lnTo>
                  <a:lnTo>
                    <a:pt x="345109" y="187985"/>
                  </a:lnTo>
                  <a:lnTo>
                    <a:pt x="352285" y="185305"/>
                  </a:lnTo>
                  <a:close/>
                </a:path>
                <a:path w="1083945" h="320675">
                  <a:moveTo>
                    <a:pt x="371449" y="178181"/>
                  </a:moveTo>
                  <a:lnTo>
                    <a:pt x="369417" y="173316"/>
                  </a:lnTo>
                  <a:lnTo>
                    <a:pt x="366039" y="174574"/>
                  </a:lnTo>
                  <a:lnTo>
                    <a:pt x="362661" y="175831"/>
                  </a:lnTo>
                  <a:lnTo>
                    <a:pt x="364274" y="180848"/>
                  </a:lnTo>
                  <a:lnTo>
                    <a:pt x="371449" y="178181"/>
                  </a:lnTo>
                  <a:close/>
                </a:path>
                <a:path w="1083945" h="320675">
                  <a:moveTo>
                    <a:pt x="390664" y="171170"/>
                  </a:moveTo>
                  <a:lnTo>
                    <a:pt x="388645" y="166306"/>
                  </a:lnTo>
                  <a:lnTo>
                    <a:pt x="385254" y="167525"/>
                  </a:lnTo>
                  <a:lnTo>
                    <a:pt x="381863" y="168744"/>
                  </a:lnTo>
                  <a:lnTo>
                    <a:pt x="383451" y="173774"/>
                  </a:lnTo>
                  <a:lnTo>
                    <a:pt x="390664" y="171170"/>
                  </a:lnTo>
                  <a:close/>
                </a:path>
                <a:path w="1083945" h="320675">
                  <a:moveTo>
                    <a:pt x="409892" y="164223"/>
                  </a:moveTo>
                  <a:lnTo>
                    <a:pt x="407898" y="159359"/>
                  </a:lnTo>
                  <a:lnTo>
                    <a:pt x="404507" y="160578"/>
                  </a:lnTo>
                  <a:lnTo>
                    <a:pt x="401116" y="161798"/>
                  </a:lnTo>
                  <a:lnTo>
                    <a:pt x="402691" y="166827"/>
                  </a:lnTo>
                  <a:lnTo>
                    <a:pt x="409892" y="164223"/>
                  </a:lnTo>
                  <a:close/>
                </a:path>
                <a:path w="1083945" h="320675">
                  <a:moveTo>
                    <a:pt x="429120" y="157289"/>
                  </a:moveTo>
                  <a:lnTo>
                    <a:pt x="427139" y="152412"/>
                  </a:lnTo>
                  <a:lnTo>
                    <a:pt x="423748" y="153631"/>
                  </a:lnTo>
                  <a:lnTo>
                    <a:pt x="420357" y="154851"/>
                  </a:lnTo>
                  <a:lnTo>
                    <a:pt x="421919" y="159893"/>
                  </a:lnTo>
                  <a:lnTo>
                    <a:pt x="429120" y="157289"/>
                  </a:lnTo>
                  <a:close/>
                </a:path>
                <a:path w="1083945" h="320675">
                  <a:moveTo>
                    <a:pt x="448411" y="150495"/>
                  </a:moveTo>
                  <a:lnTo>
                    <a:pt x="446443" y="145605"/>
                  </a:lnTo>
                  <a:lnTo>
                    <a:pt x="443039" y="146786"/>
                  </a:lnTo>
                  <a:lnTo>
                    <a:pt x="439635" y="147967"/>
                  </a:lnTo>
                  <a:lnTo>
                    <a:pt x="441172" y="153009"/>
                  </a:lnTo>
                  <a:lnTo>
                    <a:pt x="448411" y="150495"/>
                  </a:lnTo>
                  <a:close/>
                </a:path>
                <a:path w="1083945" h="320675">
                  <a:moveTo>
                    <a:pt x="467715" y="143789"/>
                  </a:moveTo>
                  <a:lnTo>
                    <a:pt x="465772" y="138887"/>
                  </a:lnTo>
                  <a:lnTo>
                    <a:pt x="462368" y="140068"/>
                  </a:lnTo>
                  <a:lnTo>
                    <a:pt x="458965" y="141249"/>
                  </a:lnTo>
                  <a:lnTo>
                    <a:pt x="460476" y="146291"/>
                  </a:lnTo>
                  <a:lnTo>
                    <a:pt x="467715" y="143789"/>
                  </a:lnTo>
                  <a:close/>
                </a:path>
                <a:path w="1083945" h="320675">
                  <a:moveTo>
                    <a:pt x="487032" y="137083"/>
                  </a:moveTo>
                  <a:lnTo>
                    <a:pt x="485114" y="132181"/>
                  </a:lnTo>
                  <a:lnTo>
                    <a:pt x="481711" y="133362"/>
                  </a:lnTo>
                  <a:lnTo>
                    <a:pt x="478307" y="134543"/>
                  </a:lnTo>
                  <a:lnTo>
                    <a:pt x="479793" y="139598"/>
                  </a:lnTo>
                  <a:lnTo>
                    <a:pt x="487032" y="137083"/>
                  </a:lnTo>
                  <a:close/>
                </a:path>
                <a:path w="1083945" h="320675">
                  <a:moveTo>
                    <a:pt x="506412" y="130556"/>
                  </a:moveTo>
                  <a:lnTo>
                    <a:pt x="504507" y="125641"/>
                  </a:lnTo>
                  <a:lnTo>
                    <a:pt x="501091" y="126771"/>
                  </a:lnTo>
                  <a:lnTo>
                    <a:pt x="497674" y="127901"/>
                  </a:lnTo>
                  <a:lnTo>
                    <a:pt x="499135" y="132956"/>
                  </a:lnTo>
                  <a:lnTo>
                    <a:pt x="506412" y="130556"/>
                  </a:lnTo>
                  <a:close/>
                </a:path>
                <a:path w="1083945" h="320675">
                  <a:moveTo>
                    <a:pt x="525805" y="124142"/>
                  </a:moveTo>
                  <a:lnTo>
                    <a:pt x="523938" y="119214"/>
                  </a:lnTo>
                  <a:lnTo>
                    <a:pt x="520522" y="120345"/>
                  </a:lnTo>
                  <a:lnTo>
                    <a:pt x="517105" y="121475"/>
                  </a:lnTo>
                  <a:lnTo>
                    <a:pt x="518541" y="126542"/>
                  </a:lnTo>
                  <a:lnTo>
                    <a:pt x="525805" y="124142"/>
                  </a:lnTo>
                  <a:close/>
                </a:path>
                <a:path w="1083945" h="320675">
                  <a:moveTo>
                    <a:pt x="545211" y="117716"/>
                  </a:moveTo>
                  <a:lnTo>
                    <a:pt x="543369" y="112788"/>
                  </a:lnTo>
                  <a:lnTo>
                    <a:pt x="539953" y="113919"/>
                  </a:lnTo>
                  <a:lnTo>
                    <a:pt x="536536" y="115049"/>
                  </a:lnTo>
                  <a:lnTo>
                    <a:pt x="537946" y="120129"/>
                  </a:lnTo>
                  <a:lnTo>
                    <a:pt x="545211" y="117716"/>
                  </a:lnTo>
                  <a:close/>
                </a:path>
                <a:path w="1083945" h="320675">
                  <a:moveTo>
                    <a:pt x="564705" y="111518"/>
                  </a:moveTo>
                  <a:lnTo>
                    <a:pt x="562889" y="106578"/>
                  </a:lnTo>
                  <a:lnTo>
                    <a:pt x="559447" y="107645"/>
                  </a:lnTo>
                  <a:lnTo>
                    <a:pt x="556006" y="108724"/>
                  </a:lnTo>
                  <a:lnTo>
                    <a:pt x="557390" y="113804"/>
                  </a:lnTo>
                  <a:lnTo>
                    <a:pt x="564705" y="111518"/>
                  </a:lnTo>
                  <a:close/>
                </a:path>
                <a:path w="1083945" h="320675">
                  <a:moveTo>
                    <a:pt x="584200" y="105435"/>
                  </a:moveTo>
                  <a:lnTo>
                    <a:pt x="582422" y="100482"/>
                  </a:lnTo>
                  <a:lnTo>
                    <a:pt x="578980" y="101549"/>
                  </a:lnTo>
                  <a:lnTo>
                    <a:pt x="575538" y="102628"/>
                  </a:lnTo>
                  <a:lnTo>
                    <a:pt x="576897" y="107708"/>
                  </a:lnTo>
                  <a:lnTo>
                    <a:pt x="584200" y="105435"/>
                  </a:lnTo>
                  <a:close/>
                </a:path>
                <a:path w="1083945" h="320675">
                  <a:moveTo>
                    <a:pt x="603719" y="99339"/>
                  </a:moveTo>
                  <a:lnTo>
                    <a:pt x="601967" y="94373"/>
                  </a:lnTo>
                  <a:lnTo>
                    <a:pt x="598525" y="95440"/>
                  </a:lnTo>
                  <a:lnTo>
                    <a:pt x="595083" y="96520"/>
                  </a:lnTo>
                  <a:lnTo>
                    <a:pt x="596404" y="101612"/>
                  </a:lnTo>
                  <a:lnTo>
                    <a:pt x="603719" y="99339"/>
                  </a:lnTo>
                  <a:close/>
                </a:path>
                <a:path w="1083945" h="320675">
                  <a:moveTo>
                    <a:pt x="623316" y="93522"/>
                  </a:moveTo>
                  <a:lnTo>
                    <a:pt x="621588" y="88544"/>
                  </a:lnTo>
                  <a:lnTo>
                    <a:pt x="618134" y="89547"/>
                  </a:lnTo>
                  <a:lnTo>
                    <a:pt x="614680" y="90551"/>
                  </a:lnTo>
                  <a:lnTo>
                    <a:pt x="615962" y="95656"/>
                  </a:lnTo>
                  <a:lnTo>
                    <a:pt x="623316" y="93522"/>
                  </a:lnTo>
                  <a:close/>
                </a:path>
                <a:path w="1083945" h="320675">
                  <a:moveTo>
                    <a:pt x="642924" y="87807"/>
                  </a:moveTo>
                  <a:lnTo>
                    <a:pt x="641235" y="82816"/>
                  </a:lnTo>
                  <a:lnTo>
                    <a:pt x="637781" y="83820"/>
                  </a:lnTo>
                  <a:lnTo>
                    <a:pt x="634326" y="84823"/>
                  </a:lnTo>
                  <a:lnTo>
                    <a:pt x="635571" y="89941"/>
                  </a:lnTo>
                  <a:lnTo>
                    <a:pt x="642924" y="87807"/>
                  </a:lnTo>
                  <a:close/>
                </a:path>
                <a:path w="1083945" h="320675">
                  <a:moveTo>
                    <a:pt x="662546" y="82092"/>
                  </a:moveTo>
                  <a:lnTo>
                    <a:pt x="660895" y="77101"/>
                  </a:lnTo>
                  <a:lnTo>
                    <a:pt x="657440" y="78105"/>
                  </a:lnTo>
                  <a:lnTo>
                    <a:pt x="653986" y="79108"/>
                  </a:lnTo>
                  <a:lnTo>
                    <a:pt x="655193" y="84239"/>
                  </a:lnTo>
                  <a:lnTo>
                    <a:pt x="662546" y="82092"/>
                  </a:lnTo>
                  <a:close/>
                </a:path>
                <a:path w="1083945" h="320675">
                  <a:moveTo>
                    <a:pt x="682269" y="76720"/>
                  </a:moveTo>
                  <a:lnTo>
                    <a:pt x="680656" y="71704"/>
                  </a:lnTo>
                  <a:lnTo>
                    <a:pt x="677176" y="72631"/>
                  </a:lnTo>
                  <a:lnTo>
                    <a:pt x="673696" y="73558"/>
                  </a:lnTo>
                  <a:lnTo>
                    <a:pt x="674878" y="78701"/>
                  </a:lnTo>
                  <a:lnTo>
                    <a:pt x="678573" y="77698"/>
                  </a:lnTo>
                  <a:lnTo>
                    <a:pt x="682269" y="76720"/>
                  </a:lnTo>
                  <a:close/>
                </a:path>
                <a:path w="1083945" h="320675">
                  <a:moveTo>
                    <a:pt x="702005" y="71437"/>
                  </a:moveTo>
                  <a:lnTo>
                    <a:pt x="700430" y="66408"/>
                  </a:lnTo>
                  <a:lnTo>
                    <a:pt x="696950" y="67335"/>
                  </a:lnTo>
                  <a:lnTo>
                    <a:pt x="693470" y="68262"/>
                  </a:lnTo>
                  <a:lnTo>
                    <a:pt x="694613" y="73406"/>
                  </a:lnTo>
                  <a:lnTo>
                    <a:pt x="702005" y="71437"/>
                  </a:lnTo>
                  <a:close/>
                </a:path>
                <a:path w="1083945" h="320675">
                  <a:moveTo>
                    <a:pt x="721741" y="66141"/>
                  </a:moveTo>
                  <a:lnTo>
                    <a:pt x="720204" y="61112"/>
                  </a:lnTo>
                  <a:lnTo>
                    <a:pt x="716724" y="62039"/>
                  </a:lnTo>
                  <a:lnTo>
                    <a:pt x="713244" y="62966"/>
                  </a:lnTo>
                  <a:lnTo>
                    <a:pt x="714336" y="68122"/>
                  </a:lnTo>
                  <a:lnTo>
                    <a:pt x="721741" y="66141"/>
                  </a:lnTo>
                  <a:close/>
                </a:path>
                <a:path w="1083945" h="320675">
                  <a:moveTo>
                    <a:pt x="741578" y="61264"/>
                  </a:moveTo>
                  <a:lnTo>
                    <a:pt x="740092" y="56210"/>
                  </a:lnTo>
                  <a:lnTo>
                    <a:pt x="736587" y="57061"/>
                  </a:lnTo>
                  <a:lnTo>
                    <a:pt x="733082" y="57912"/>
                  </a:lnTo>
                  <a:lnTo>
                    <a:pt x="734136" y="63068"/>
                  </a:lnTo>
                  <a:lnTo>
                    <a:pt x="741578" y="61264"/>
                  </a:lnTo>
                  <a:close/>
                </a:path>
                <a:path w="1083945" h="320675">
                  <a:moveTo>
                    <a:pt x="761441" y="56451"/>
                  </a:moveTo>
                  <a:lnTo>
                    <a:pt x="759993" y="51384"/>
                  </a:lnTo>
                  <a:lnTo>
                    <a:pt x="756488" y="52235"/>
                  </a:lnTo>
                  <a:lnTo>
                    <a:pt x="752983" y="53086"/>
                  </a:lnTo>
                  <a:lnTo>
                    <a:pt x="753999" y="58254"/>
                  </a:lnTo>
                  <a:lnTo>
                    <a:pt x="761441" y="56451"/>
                  </a:lnTo>
                  <a:close/>
                </a:path>
                <a:path w="1083945" h="320675">
                  <a:moveTo>
                    <a:pt x="781291" y="51638"/>
                  </a:moveTo>
                  <a:lnTo>
                    <a:pt x="779894" y="46558"/>
                  </a:lnTo>
                  <a:lnTo>
                    <a:pt x="776389" y="47409"/>
                  </a:lnTo>
                  <a:lnTo>
                    <a:pt x="772883" y="48260"/>
                  </a:lnTo>
                  <a:lnTo>
                    <a:pt x="773861" y="53441"/>
                  </a:lnTo>
                  <a:lnTo>
                    <a:pt x="781291" y="51638"/>
                  </a:lnTo>
                  <a:close/>
                </a:path>
                <a:path w="1083945" h="320675">
                  <a:moveTo>
                    <a:pt x="801255" y="47294"/>
                  </a:moveTo>
                  <a:lnTo>
                    <a:pt x="799896" y="42202"/>
                  </a:lnTo>
                  <a:lnTo>
                    <a:pt x="796378" y="42964"/>
                  </a:lnTo>
                  <a:lnTo>
                    <a:pt x="792861" y="43726"/>
                  </a:lnTo>
                  <a:lnTo>
                    <a:pt x="793775" y="48907"/>
                  </a:lnTo>
                  <a:lnTo>
                    <a:pt x="801255" y="47294"/>
                  </a:lnTo>
                  <a:close/>
                </a:path>
                <a:path w="1083945" h="320675">
                  <a:moveTo>
                    <a:pt x="821245" y="43002"/>
                  </a:moveTo>
                  <a:lnTo>
                    <a:pt x="819924" y="37896"/>
                  </a:lnTo>
                  <a:lnTo>
                    <a:pt x="816406" y="38658"/>
                  </a:lnTo>
                  <a:lnTo>
                    <a:pt x="812888" y="39420"/>
                  </a:lnTo>
                  <a:lnTo>
                    <a:pt x="813765" y="44615"/>
                  </a:lnTo>
                  <a:lnTo>
                    <a:pt x="821245" y="43002"/>
                  </a:lnTo>
                  <a:close/>
                </a:path>
                <a:path w="1083945" h="320675">
                  <a:moveTo>
                    <a:pt x="841209" y="38709"/>
                  </a:moveTo>
                  <a:lnTo>
                    <a:pt x="839939" y="33591"/>
                  </a:lnTo>
                  <a:lnTo>
                    <a:pt x="836422" y="34353"/>
                  </a:lnTo>
                  <a:lnTo>
                    <a:pt x="832904" y="35115"/>
                  </a:lnTo>
                  <a:lnTo>
                    <a:pt x="833729" y="40322"/>
                  </a:lnTo>
                  <a:lnTo>
                    <a:pt x="841209" y="38709"/>
                  </a:lnTo>
                  <a:close/>
                </a:path>
                <a:path w="1083945" h="320675">
                  <a:moveTo>
                    <a:pt x="861301" y="34963"/>
                  </a:moveTo>
                  <a:lnTo>
                    <a:pt x="860082" y="29832"/>
                  </a:lnTo>
                  <a:lnTo>
                    <a:pt x="856538" y="30492"/>
                  </a:lnTo>
                  <a:lnTo>
                    <a:pt x="852995" y="31153"/>
                  </a:lnTo>
                  <a:lnTo>
                    <a:pt x="853770" y="36360"/>
                  </a:lnTo>
                  <a:lnTo>
                    <a:pt x="861301" y="34963"/>
                  </a:lnTo>
                  <a:close/>
                </a:path>
                <a:path w="1083945" h="320675">
                  <a:moveTo>
                    <a:pt x="881380" y="31229"/>
                  </a:moveTo>
                  <a:lnTo>
                    <a:pt x="880211" y="26085"/>
                  </a:lnTo>
                  <a:lnTo>
                    <a:pt x="876668" y="26746"/>
                  </a:lnTo>
                  <a:lnTo>
                    <a:pt x="873125" y="27406"/>
                  </a:lnTo>
                  <a:lnTo>
                    <a:pt x="873848" y="32626"/>
                  </a:lnTo>
                  <a:lnTo>
                    <a:pt x="881380" y="31229"/>
                  </a:lnTo>
                  <a:close/>
                </a:path>
                <a:path w="1083945" h="320675">
                  <a:moveTo>
                    <a:pt x="901471" y="27482"/>
                  </a:moveTo>
                  <a:lnTo>
                    <a:pt x="900353" y="22339"/>
                  </a:lnTo>
                  <a:lnTo>
                    <a:pt x="896810" y="22999"/>
                  </a:lnTo>
                  <a:lnTo>
                    <a:pt x="893267" y="23660"/>
                  </a:lnTo>
                  <a:lnTo>
                    <a:pt x="893940" y="28892"/>
                  </a:lnTo>
                  <a:lnTo>
                    <a:pt x="901471" y="27482"/>
                  </a:lnTo>
                  <a:close/>
                </a:path>
                <a:path w="1083945" h="320675">
                  <a:moveTo>
                    <a:pt x="921651" y="24384"/>
                  </a:moveTo>
                  <a:lnTo>
                    <a:pt x="920584" y="19215"/>
                  </a:lnTo>
                  <a:lnTo>
                    <a:pt x="917028" y="19773"/>
                  </a:lnTo>
                  <a:lnTo>
                    <a:pt x="913472" y="20332"/>
                  </a:lnTo>
                  <a:lnTo>
                    <a:pt x="914095" y="25552"/>
                  </a:lnTo>
                  <a:lnTo>
                    <a:pt x="921651" y="24384"/>
                  </a:lnTo>
                  <a:close/>
                </a:path>
                <a:path w="1083945" h="320675">
                  <a:moveTo>
                    <a:pt x="941844" y="21234"/>
                  </a:moveTo>
                  <a:lnTo>
                    <a:pt x="940828" y="16065"/>
                  </a:lnTo>
                  <a:lnTo>
                    <a:pt x="937272" y="16624"/>
                  </a:lnTo>
                  <a:lnTo>
                    <a:pt x="933716" y="17183"/>
                  </a:lnTo>
                  <a:lnTo>
                    <a:pt x="934275" y="22415"/>
                  </a:lnTo>
                  <a:lnTo>
                    <a:pt x="941844" y="21234"/>
                  </a:lnTo>
                  <a:close/>
                </a:path>
                <a:path w="1083945" h="320675">
                  <a:moveTo>
                    <a:pt x="962037" y="18110"/>
                  </a:moveTo>
                  <a:lnTo>
                    <a:pt x="961085" y="12928"/>
                  </a:lnTo>
                  <a:lnTo>
                    <a:pt x="957516" y="13474"/>
                  </a:lnTo>
                  <a:lnTo>
                    <a:pt x="953960" y="14033"/>
                  </a:lnTo>
                  <a:lnTo>
                    <a:pt x="954468" y="19278"/>
                  </a:lnTo>
                  <a:lnTo>
                    <a:pt x="958253" y="18681"/>
                  </a:lnTo>
                  <a:lnTo>
                    <a:pt x="962037" y="18110"/>
                  </a:lnTo>
                  <a:close/>
                </a:path>
                <a:path w="1083945" h="320675">
                  <a:moveTo>
                    <a:pt x="982306" y="15646"/>
                  </a:moveTo>
                  <a:lnTo>
                    <a:pt x="981417" y="10452"/>
                  </a:lnTo>
                  <a:lnTo>
                    <a:pt x="977836" y="10896"/>
                  </a:lnTo>
                  <a:lnTo>
                    <a:pt x="974255" y="11341"/>
                  </a:lnTo>
                  <a:lnTo>
                    <a:pt x="974712" y="16586"/>
                  </a:lnTo>
                  <a:lnTo>
                    <a:pt x="982306" y="15646"/>
                  </a:lnTo>
                  <a:close/>
                </a:path>
                <a:path w="1083945" h="320675">
                  <a:moveTo>
                    <a:pt x="1002576" y="13157"/>
                  </a:moveTo>
                  <a:lnTo>
                    <a:pt x="1001737" y="7950"/>
                  </a:lnTo>
                  <a:lnTo>
                    <a:pt x="998156" y="8394"/>
                  </a:lnTo>
                  <a:lnTo>
                    <a:pt x="994575" y="8839"/>
                  </a:lnTo>
                  <a:lnTo>
                    <a:pt x="994981" y="14084"/>
                  </a:lnTo>
                  <a:lnTo>
                    <a:pt x="1002576" y="13157"/>
                  </a:lnTo>
                  <a:close/>
                </a:path>
                <a:path w="1083945" h="320675">
                  <a:moveTo>
                    <a:pt x="1022858" y="10668"/>
                  </a:moveTo>
                  <a:lnTo>
                    <a:pt x="1022070" y="5461"/>
                  </a:lnTo>
                  <a:lnTo>
                    <a:pt x="1018489" y="5880"/>
                  </a:lnTo>
                  <a:lnTo>
                    <a:pt x="1014907" y="6324"/>
                  </a:lnTo>
                  <a:lnTo>
                    <a:pt x="1015263" y="11582"/>
                  </a:lnTo>
                  <a:lnTo>
                    <a:pt x="1019048" y="11112"/>
                  </a:lnTo>
                  <a:lnTo>
                    <a:pt x="1022858" y="10668"/>
                  </a:lnTo>
                  <a:close/>
                </a:path>
                <a:path w="1083945" h="320675">
                  <a:moveTo>
                    <a:pt x="1043203" y="8877"/>
                  </a:moveTo>
                  <a:lnTo>
                    <a:pt x="1042479" y="3657"/>
                  </a:lnTo>
                  <a:lnTo>
                    <a:pt x="1038885" y="3987"/>
                  </a:lnTo>
                  <a:lnTo>
                    <a:pt x="1035291" y="4305"/>
                  </a:lnTo>
                  <a:lnTo>
                    <a:pt x="1035583" y="9575"/>
                  </a:lnTo>
                  <a:lnTo>
                    <a:pt x="1043203" y="8877"/>
                  </a:lnTo>
                  <a:close/>
                </a:path>
                <a:path w="1083945" h="320675">
                  <a:moveTo>
                    <a:pt x="1063548" y="7048"/>
                  </a:moveTo>
                  <a:lnTo>
                    <a:pt x="1062888" y="1816"/>
                  </a:lnTo>
                  <a:lnTo>
                    <a:pt x="1059294" y="2146"/>
                  </a:lnTo>
                  <a:lnTo>
                    <a:pt x="1055700" y="2463"/>
                  </a:lnTo>
                  <a:lnTo>
                    <a:pt x="1055928" y="7734"/>
                  </a:lnTo>
                  <a:lnTo>
                    <a:pt x="1063548" y="7048"/>
                  </a:lnTo>
                  <a:close/>
                </a:path>
                <a:path w="1083945" h="320675">
                  <a:moveTo>
                    <a:pt x="1083894" y="5219"/>
                  </a:moveTo>
                  <a:lnTo>
                    <a:pt x="1083284" y="0"/>
                  </a:lnTo>
                  <a:lnTo>
                    <a:pt x="1079690" y="304"/>
                  </a:lnTo>
                  <a:lnTo>
                    <a:pt x="1076096" y="622"/>
                  </a:lnTo>
                  <a:lnTo>
                    <a:pt x="1076274" y="5892"/>
                  </a:lnTo>
                  <a:lnTo>
                    <a:pt x="1083894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810730" y="3216867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 h="0">
                  <a:moveTo>
                    <a:pt x="0" y="0"/>
                  </a:moveTo>
                  <a:lnTo>
                    <a:pt x="252806" y="0"/>
                  </a:lnTo>
                </a:path>
              </a:pathLst>
            </a:custGeom>
            <a:ln w="1043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4076090" y="3217963"/>
              <a:ext cx="1337945" cy="506095"/>
            </a:xfrm>
            <a:custGeom>
              <a:avLst/>
              <a:gdLst/>
              <a:ahLst/>
              <a:cxnLst/>
              <a:rect l="l" t="t" r="r" b="b"/>
              <a:pathLst>
                <a:path w="1337945" h="506095">
                  <a:moveTo>
                    <a:pt x="7848" y="609"/>
                  </a:moveTo>
                  <a:lnTo>
                    <a:pt x="4254" y="304"/>
                  </a:lnTo>
                  <a:lnTo>
                    <a:pt x="660" y="0"/>
                  </a:lnTo>
                  <a:lnTo>
                    <a:pt x="0" y="5219"/>
                  </a:lnTo>
                  <a:lnTo>
                    <a:pt x="7632" y="5880"/>
                  </a:lnTo>
                  <a:lnTo>
                    <a:pt x="7848" y="609"/>
                  </a:lnTo>
                  <a:close/>
                </a:path>
                <a:path w="1337945" h="506095">
                  <a:moveTo>
                    <a:pt x="28257" y="2362"/>
                  </a:moveTo>
                  <a:lnTo>
                    <a:pt x="24663" y="2057"/>
                  </a:lnTo>
                  <a:lnTo>
                    <a:pt x="21069" y="1752"/>
                  </a:lnTo>
                  <a:lnTo>
                    <a:pt x="20358" y="6972"/>
                  </a:lnTo>
                  <a:lnTo>
                    <a:pt x="27978" y="7620"/>
                  </a:lnTo>
                  <a:lnTo>
                    <a:pt x="28257" y="2362"/>
                  </a:lnTo>
                  <a:close/>
                </a:path>
                <a:path w="1337945" h="506095">
                  <a:moveTo>
                    <a:pt x="48641" y="4330"/>
                  </a:moveTo>
                  <a:lnTo>
                    <a:pt x="45059" y="3898"/>
                  </a:lnTo>
                  <a:lnTo>
                    <a:pt x="41478" y="3479"/>
                  </a:lnTo>
                  <a:lnTo>
                    <a:pt x="40703" y="8686"/>
                  </a:lnTo>
                  <a:lnTo>
                    <a:pt x="44513" y="9131"/>
                  </a:lnTo>
                  <a:lnTo>
                    <a:pt x="48310" y="9601"/>
                  </a:lnTo>
                  <a:lnTo>
                    <a:pt x="48641" y="4330"/>
                  </a:lnTo>
                  <a:close/>
                </a:path>
                <a:path w="1337945" h="506095">
                  <a:moveTo>
                    <a:pt x="68973" y="6807"/>
                  </a:moveTo>
                  <a:lnTo>
                    <a:pt x="65392" y="6375"/>
                  </a:lnTo>
                  <a:lnTo>
                    <a:pt x="61810" y="5943"/>
                  </a:lnTo>
                  <a:lnTo>
                    <a:pt x="60985" y="11137"/>
                  </a:lnTo>
                  <a:lnTo>
                    <a:pt x="68580" y="12065"/>
                  </a:lnTo>
                  <a:lnTo>
                    <a:pt x="68973" y="6807"/>
                  </a:lnTo>
                  <a:close/>
                </a:path>
                <a:path w="1337945" h="506095">
                  <a:moveTo>
                    <a:pt x="89306" y="9296"/>
                  </a:moveTo>
                  <a:lnTo>
                    <a:pt x="85725" y="8864"/>
                  </a:lnTo>
                  <a:lnTo>
                    <a:pt x="82143" y="8432"/>
                  </a:lnTo>
                  <a:lnTo>
                    <a:pt x="81267" y="13627"/>
                  </a:lnTo>
                  <a:lnTo>
                    <a:pt x="88861" y="14554"/>
                  </a:lnTo>
                  <a:lnTo>
                    <a:pt x="89306" y="9296"/>
                  </a:lnTo>
                  <a:close/>
                </a:path>
                <a:path w="1337945" h="506095">
                  <a:moveTo>
                    <a:pt x="109639" y="11772"/>
                  </a:moveTo>
                  <a:lnTo>
                    <a:pt x="106057" y="11341"/>
                  </a:lnTo>
                  <a:lnTo>
                    <a:pt x="102476" y="10909"/>
                  </a:lnTo>
                  <a:lnTo>
                    <a:pt x="101549" y="16090"/>
                  </a:lnTo>
                  <a:lnTo>
                    <a:pt x="109143" y="17018"/>
                  </a:lnTo>
                  <a:lnTo>
                    <a:pt x="109639" y="11772"/>
                  </a:lnTo>
                  <a:close/>
                </a:path>
                <a:path w="1337945" h="506095">
                  <a:moveTo>
                    <a:pt x="129870" y="14909"/>
                  </a:moveTo>
                  <a:lnTo>
                    <a:pt x="126314" y="14351"/>
                  </a:lnTo>
                  <a:lnTo>
                    <a:pt x="122758" y="13792"/>
                  </a:lnTo>
                  <a:lnTo>
                    <a:pt x="121767" y="18961"/>
                  </a:lnTo>
                  <a:lnTo>
                    <a:pt x="129324" y="20154"/>
                  </a:lnTo>
                  <a:lnTo>
                    <a:pt x="129870" y="14909"/>
                  </a:lnTo>
                  <a:close/>
                </a:path>
                <a:path w="1337945" h="506095">
                  <a:moveTo>
                    <a:pt x="150101" y="18110"/>
                  </a:moveTo>
                  <a:lnTo>
                    <a:pt x="146545" y="17551"/>
                  </a:lnTo>
                  <a:lnTo>
                    <a:pt x="142989" y="16992"/>
                  </a:lnTo>
                  <a:lnTo>
                    <a:pt x="141947" y="22148"/>
                  </a:lnTo>
                  <a:lnTo>
                    <a:pt x="149504" y="23342"/>
                  </a:lnTo>
                  <a:lnTo>
                    <a:pt x="150101" y="18110"/>
                  </a:lnTo>
                  <a:close/>
                </a:path>
                <a:path w="1337945" h="506095">
                  <a:moveTo>
                    <a:pt x="170332" y="21310"/>
                  </a:moveTo>
                  <a:lnTo>
                    <a:pt x="166776" y="20751"/>
                  </a:lnTo>
                  <a:lnTo>
                    <a:pt x="163220" y="20193"/>
                  </a:lnTo>
                  <a:lnTo>
                    <a:pt x="162128" y="25349"/>
                  </a:lnTo>
                  <a:lnTo>
                    <a:pt x="169684" y="26543"/>
                  </a:lnTo>
                  <a:lnTo>
                    <a:pt x="170332" y="21310"/>
                  </a:lnTo>
                  <a:close/>
                </a:path>
                <a:path w="1337945" h="506095">
                  <a:moveTo>
                    <a:pt x="190512" y="24828"/>
                  </a:moveTo>
                  <a:lnTo>
                    <a:pt x="186969" y="24142"/>
                  </a:lnTo>
                  <a:lnTo>
                    <a:pt x="183426" y="23456"/>
                  </a:lnTo>
                  <a:lnTo>
                    <a:pt x="182283" y="28600"/>
                  </a:lnTo>
                  <a:lnTo>
                    <a:pt x="189801" y="30048"/>
                  </a:lnTo>
                  <a:lnTo>
                    <a:pt x="190512" y="24828"/>
                  </a:lnTo>
                  <a:close/>
                </a:path>
                <a:path w="1337945" h="506095">
                  <a:moveTo>
                    <a:pt x="210616" y="28727"/>
                  </a:moveTo>
                  <a:lnTo>
                    <a:pt x="207073" y="28041"/>
                  </a:lnTo>
                  <a:lnTo>
                    <a:pt x="203530" y="27355"/>
                  </a:lnTo>
                  <a:lnTo>
                    <a:pt x="202336" y="32486"/>
                  </a:lnTo>
                  <a:lnTo>
                    <a:pt x="209854" y="33934"/>
                  </a:lnTo>
                  <a:lnTo>
                    <a:pt x="210616" y="28727"/>
                  </a:lnTo>
                  <a:close/>
                </a:path>
                <a:path w="1337945" h="506095">
                  <a:moveTo>
                    <a:pt x="230733" y="32626"/>
                  </a:moveTo>
                  <a:lnTo>
                    <a:pt x="227190" y="31940"/>
                  </a:lnTo>
                  <a:lnTo>
                    <a:pt x="223647" y="31254"/>
                  </a:lnTo>
                  <a:lnTo>
                    <a:pt x="222402" y="36372"/>
                  </a:lnTo>
                  <a:lnTo>
                    <a:pt x="229920" y="37833"/>
                  </a:lnTo>
                  <a:lnTo>
                    <a:pt x="230733" y="32626"/>
                  </a:lnTo>
                  <a:close/>
                </a:path>
                <a:path w="1337945" h="506095">
                  <a:moveTo>
                    <a:pt x="250837" y="36525"/>
                  </a:moveTo>
                  <a:lnTo>
                    <a:pt x="247294" y="35839"/>
                  </a:lnTo>
                  <a:lnTo>
                    <a:pt x="243751" y="35153"/>
                  </a:lnTo>
                  <a:lnTo>
                    <a:pt x="242468" y="40259"/>
                  </a:lnTo>
                  <a:lnTo>
                    <a:pt x="249974" y="41719"/>
                  </a:lnTo>
                  <a:lnTo>
                    <a:pt x="250837" y="36525"/>
                  </a:lnTo>
                  <a:close/>
                </a:path>
                <a:path w="1337945" h="506095">
                  <a:moveTo>
                    <a:pt x="270814" y="41021"/>
                  </a:moveTo>
                  <a:lnTo>
                    <a:pt x="267296" y="40220"/>
                  </a:lnTo>
                  <a:lnTo>
                    <a:pt x="263779" y="39420"/>
                  </a:lnTo>
                  <a:lnTo>
                    <a:pt x="262445" y="44513"/>
                  </a:lnTo>
                  <a:lnTo>
                    <a:pt x="269900" y="46215"/>
                  </a:lnTo>
                  <a:lnTo>
                    <a:pt x="270814" y="41021"/>
                  </a:lnTo>
                  <a:close/>
                </a:path>
                <a:path w="1337945" h="506095">
                  <a:moveTo>
                    <a:pt x="290779" y="45593"/>
                  </a:moveTo>
                  <a:lnTo>
                    <a:pt x="287261" y="44792"/>
                  </a:lnTo>
                  <a:lnTo>
                    <a:pt x="283743" y="43992"/>
                  </a:lnTo>
                  <a:lnTo>
                    <a:pt x="282359" y="49072"/>
                  </a:lnTo>
                  <a:lnTo>
                    <a:pt x="289826" y="50774"/>
                  </a:lnTo>
                  <a:lnTo>
                    <a:pt x="290779" y="45593"/>
                  </a:lnTo>
                  <a:close/>
                </a:path>
                <a:path w="1337945" h="506095">
                  <a:moveTo>
                    <a:pt x="310730" y="50165"/>
                  </a:moveTo>
                  <a:lnTo>
                    <a:pt x="307213" y="49364"/>
                  </a:lnTo>
                  <a:lnTo>
                    <a:pt x="303695" y="48564"/>
                  </a:lnTo>
                  <a:lnTo>
                    <a:pt x="302272" y="53632"/>
                  </a:lnTo>
                  <a:lnTo>
                    <a:pt x="309727" y="55346"/>
                  </a:lnTo>
                  <a:lnTo>
                    <a:pt x="310730" y="50165"/>
                  </a:lnTo>
                  <a:close/>
                </a:path>
                <a:path w="1337945" h="506095">
                  <a:moveTo>
                    <a:pt x="330657" y="54889"/>
                  </a:moveTo>
                  <a:lnTo>
                    <a:pt x="327177" y="53975"/>
                  </a:lnTo>
                  <a:lnTo>
                    <a:pt x="323684" y="53111"/>
                  </a:lnTo>
                  <a:lnTo>
                    <a:pt x="322199" y="58166"/>
                  </a:lnTo>
                  <a:lnTo>
                    <a:pt x="325920" y="59080"/>
                  </a:lnTo>
                  <a:lnTo>
                    <a:pt x="329615" y="60058"/>
                  </a:lnTo>
                  <a:lnTo>
                    <a:pt x="330657" y="54889"/>
                  </a:lnTo>
                  <a:close/>
                </a:path>
                <a:path w="1337945" h="506095">
                  <a:moveTo>
                    <a:pt x="350456" y="60109"/>
                  </a:moveTo>
                  <a:lnTo>
                    <a:pt x="346976" y="59194"/>
                  </a:lnTo>
                  <a:lnTo>
                    <a:pt x="343496" y="58280"/>
                  </a:lnTo>
                  <a:lnTo>
                    <a:pt x="341972" y="63322"/>
                  </a:lnTo>
                  <a:lnTo>
                    <a:pt x="349377" y="65265"/>
                  </a:lnTo>
                  <a:lnTo>
                    <a:pt x="350456" y="60109"/>
                  </a:lnTo>
                  <a:close/>
                </a:path>
                <a:path w="1337945" h="506095">
                  <a:moveTo>
                    <a:pt x="370255" y="65341"/>
                  </a:moveTo>
                  <a:lnTo>
                    <a:pt x="366776" y="64427"/>
                  </a:lnTo>
                  <a:lnTo>
                    <a:pt x="363296" y="63512"/>
                  </a:lnTo>
                  <a:lnTo>
                    <a:pt x="361721" y="68541"/>
                  </a:lnTo>
                  <a:lnTo>
                    <a:pt x="369125" y="70485"/>
                  </a:lnTo>
                  <a:lnTo>
                    <a:pt x="370255" y="65341"/>
                  </a:lnTo>
                  <a:close/>
                </a:path>
                <a:path w="1337945" h="506095">
                  <a:moveTo>
                    <a:pt x="390055" y="70561"/>
                  </a:moveTo>
                  <a:lnTo>
                    <a:pt x="386575" y="69646"/>
                  </a:lnTo>
                  <a:lnTo>
                    <a:pt x="383095" y="68732"/>
                  </a:lnTo>
                  <a:lnTo>
                    <a:pt x="381482" y="73748"/>
                  </a:lnTo>
                  <a:lnTo>
                    <a:pt x="388886" y="75692"/>
                  </a:lnTo>
                  <a:lnTo>
                    <a:pt x="390055" y="70561"/>
                  </a:lnTo>
                  <a:close/>
                </a:path>
                <a:path w="1337945" h="506095">
                  <a:moveTo>
                    <a:pt x="409778" y="76073"/>
                  </a:moveTo>
                  <a:lnTo>
                    <a:pt x="406323" y="75044"/>
                  </a:lnTo>
                  <a:lnTo>
                    <a:pt x="402869" y="74015"/>
                  </a:lnTo>
                  <a:lnTo>
                    <a:pt x="401218" y="79019"/>
                  </a:lnTo>
                  <a:lnTo>
                    <a:pt x="408559" y="81203"/>
                  </a:lnTo>
                  <a:lnTo>
                    <a:pt x="409778" y="76073"/>
                  </a:lnTo>
                  <a:close/>
                </a:path>
                <a:path w="1337945" h="506095">
                  <a:moveTo>
                    <a:pt x="429399" y="81915"/>
                  </a:moveTo>
                  <a:lnTo>
                    <a:pt x="425945" y="80886"/>
                  </a:lnTo>
                  <a:lnTo>
                    <a:pt x="422490" y="79857"/>
                  </a:lnTo>
                  <a:lnTo>
                    <a:pt x="420801" y="84848"/>
                  </a:lnTo>
                  <a:lnTo>
                    <a:pt x="428142" y="87033"/>
                  </a:lnTo>
                  <a:lnTo>
                    <a:pt x="429399" y="81915"/>
                  </a:lnTo>
                  <a:close/>
                </a:path>
                <a:path w="1337945" h="506095">
                  <a:moveTo>
                    <a:pt x="449021" y="87769"/>
                  </a:moveTo>
                  <a:lnTo>
                    <a:pt x="445566" y="86741"/>
                  </a:lnTo>
                  <a:lnTo>
                    <a:pt x="442112" y="85712"/>
                  </a:lnTo>
                  <a:lnTo>
                    <a:pt x="440385" y="90690"/>
                  </a:lnTo>
                  <a:lnTo>
                    <a:pt x="447725" y="92875"/>
                  </a:lnTo>
                  <a:lnTo>
                    <a:pt x="449021" y="87769"/>
                  </a:lnTo>
                  <a:close/>
                </a:path>
                <a:path w="1337945" h="506095">
                  <a:moveTo>
                    <a:pt x="468642" y="93611"/>
                  </a:moveTo>
                  <a:lnTo>
                    <a:pt x="465188" y="92583"/>
                  </a:lnTo>
                  <a:lnTo>
                    <a:pt x="461733" y="91554"/>
                  </a:lnTo>
                  <a:lnTo>
                    <a:pt x="459968" y="96520"/>
                  </a:lnTo>
                  <a:lnTo>
                    <a:pt x="467296" y="98704"/>
                  </a:lnTo>
                  <a:lnTo>
                    <a:pt x="468642" y="93611"/>
                  </a:lnTo>
                  <a:close/>
                </a:path>
                <a:path w="1337945" h="506095">
                  <a:moveTo>
                    <a:pt x="488162" y="99771"/>
                  </a:moveTo>
                  <a:lnTo>
                    <a:pt x="484746" y="98640"/>
                  </a:lnTo>
                  <a:lnTo>
                    <a:pt x="481330" y="97510"/>
                  </a:lnTo>
                  <a:lnTo>
                    <a:pt x="479513" y="102450"/>
                  </a:lnTo>
                  <a:lnTo>
                    <a:pt x="486791" y="104863"/>
                  </a:lnTo>
                  <a:lnTo>
                    <a:pt x="488162" y="99771"/>
                  </a:lnTo>
                  <a:close/>
                </a:path>
                <a:path w="1337945" h="506095">
                  <a:moveTo>
                    <a:pt x="507606" y="106222"/>
                  </a:moveTo>
                  <a:lnTo>
                    <a:pt x="504190" y="105092"/>
                  </a:lnTo>
                  <a:lnTo>
                    <a:pt x="500773" y="103962"/>
                  </a:lnTo>
                  <a:lnTo>
                    <a:pt x="498932" y="108889"/>
                  </a:lnTo>
                  <a:lnTo>
                    <a:pt x="506196" y="111302"/>
                  </a:lnTo>
                  <a:lnTo>
                    <a:pt x="507606" y="106222"/>
                  </a:lnTo>
                  <a:close/>
                </a:path>
                <a:path w="1337945" h="506095">
                  <a:moveTo>
                    <a:pt x="527037" y="112661"/>
                  </a:moveTo>
                  <a:lnTo>
                    <a:pt x="523621" y="111531"/>
                  </a:lnTo>
                  <a:lnTo>
                    <a:pt x="520204" y="110401"/>
                  </a:lnTo>
                  <a:lnTo>
                    <a:pt x="518325" y="115316"/>
                  </a:lnTo>
                  <a:lnTo>
                    <a:pt x="525589" y="117729"/>
                  </a:lnTo>
                  <a:lnTo>
                    <a:pt x="527037" y="112661"/>
                  </a:lnTo>
                  <a:close/>
                </a:path>
                <a:path w="1337945" h="506095">
                  <a:moveTo>
                    <a:pt x="546468" y="119113"/>
                  </a:moveTo>
                  <a:lnTo>
                    <a:pt x="543052" y="117983"/>
                  </a:lnTo>
                  <a:lnTo>
                    <a:pt x="539635" y="116852"/>
                  </a:lnTo>
                  <a:lnTo>
                    <a:pt x="537718" y="121754"/>
                  </a:lnTo>
                  <a:lnTo>
                    <a:pt x="544982" y="124167"/>
                  </a:lnTo>
                  <a:lnTo>
                    <a:pt x="546468" y="119113"/>
                  </a:lnTo>
                  <a:close/>
                </a:path>
                <a:path w="1337945" h="506095">
                  <a:moveTo>
                    <a:pt x="565810" y="125818"/>
                  </a:moveTo>
                  <a:lnTo>
                    <a:pt x="562432" y="124587"/>
                  </a:lnTo>
                  <a:lnTo>
                    <a:pt x="559054" y="123355"/>
                  </a:lnTo>
                  <a:lnTo>
                    <a:pt x="557098" y="128244"/>
                  </a:lnTo>
                  <a:lnTo>
                    <a:pt x="564286" y="130860"/>
                  </a:lnTo>
                  <a:lnTo>
                    <a:pt x="565810" y="125818"/>
                  </a:lnTo>
                  <a:close/>
                </a:path>
                <a:path w="1337945" h="506095">
                  <a:moveTo>
                    <a:pt x="585038" y="132829"/>
                  </a:moveTo>
                  <a:lnTo>
                    <a:pt x="581660" y="131597"/>
                  </a:lnTo>
                  <a:lnTo>
                    <a:pt x="578281" y="130365"/>
                  </a:lnTo>
                  <a:lnTo>
                    <a:pt x="576287" y="135242"/>
                  </a:lnTo>
                  <a:lnTo>
                    <a:pt x="583488" y="137858"/>
                  </a:lnTo>
                  <a:lnTo>
                    <a:pt x="585038" y="132829"/>
                  </a:lnTo>
                  <a:close/>
                </a:path>
                <a:path w="1337945" h="506095">
                  <a:moveTo>
                    <a:pt x="604278" y="139839"/>
                  </a:moveTo>
                  <a:lnTo>
                    <a:pt x="600900" y="138607"/>
                  </a:lnTo>
                  <a:lnTo>
                    <a:pt x="597509" y="137375"/>
                  </a:lnTo>
                  <a:lnTo>
                    <a:pt x="595490" y="142240"/>
                  </a:lnTo>
                  <a:lnTo>
                    <a:pt x="602691" y="144856"/>
                  </a:lnTo>
                  <a:lnTo>
                    <a:pt x="604278" y="139839"/>
                  </a:lnTo>
                  <a:close/>
                </a:path>
                <a:path w="1337945" h="506095">
                  <a:moveTo>
                    <a:pt x="623519" y="146850"/>
                  </a:moveTo>
                  <a:lnTo>
                    <a:pt x="620141" y="145618"/>
                  </a:lnTo>
                  <a:lnTo>
                    <a:pt x="616750" y="144386"/>
                  </a:lnTo>
                  <a:lnTo>
                    <a:pt x="614705" y="149237"/>
                  </a:lnTo>
                  <a:lnTo>
                    <a:pt x="621893" y="151853"/>
                  </a:lnTo>
                  <a:lnTo>
                    <a:pt x="623519" y="146850"/>
                  </a:lnTo>
                  <a:close/>
                </a:path>
                <a:path w="1337945" h="506095">
                  <a:moveTo>
                    <a:pt x="642708" y="153987"/>
                  </a:moveTo>
                  <a:lnTo>
                    <a:pt x="639356" y="152666"/>
                  </a:lnTo>
                  <a:lnTo>
                    <a:pt x="636003" y="151371"/>
                  </a:lnTo>
                  <a:lnTo>
                    <a:pt x="633907" y="156210"/>
                  </a:lnTo>
                  <a:lnTo>
                    <a:pt x="637476" y="157581"/>
                  </a:lnTo>
                  <a:lnTo>
                    <a:pt x="641045" y="158991"/>
                  </a:lnTo>
                  <a:lnTo>
                    <a:pt x="642708" y="153987"/>
                  </a:lnTo>
                  <a:close/>
                </a:path>
                <a:path w="1337945" h="506095">
                  <a:moveTo>
                    <a:pt x="661746" y="161544"/>
                  </a:moveTo>
                  <a:lnTo>
                    <a:pt x="658393" y="160210"/>
                  </a:lnTo>
                  <a:lnTo>
                    <a:pt x="655040" y="158889"/>
                  </a:lnTo>
                  <a:lnTo>
                    <a:pt x="652932" y="163703"/>
                  </a:lnTo>
                  <a:lnTo>
                    <a:pt x="660044" y="166522"/>
                  </a:lnTo>
                  <a:lnTo>
                    <a:pt x="661746" y="161544"/>
                  </a:lnTo>
                  <a:close/>
                </a:path>
                <a:path w="1337945" h="506095">
                  <a:moveTo>
                    <a:pt x="680770" y="169075"/>
                  </a:moveTo>
                  <a:lnTo>
                    <a:pt x="677418" y="167754"/>
                  </a:lnTo>
                  <a:lnTo>
                    <a:pt x="674065" y="166433"/>
                  </a:lnTo>
                  <a:lnTo>
                    <a:pt x="671918" y="171234"/>
                  </a:lnTo>
                  <a:lnTo>
                    <a:pt x="679043" y="174053"/>
                  </a:lnTo>
                  <a:lnTo>
                    <a:pt x="680770" y="169075"/>
                  </a:lnTo>
                  <a:close/>
                </a:path>
                <a:path w="1337945" h="506095">
                  <a:moveTo>
                    <a:pt x="699808" y="176618"/>
                  </a:moveTo>
                  <a:lnTo>
                    <a:pt x="696455" y="175298"/>
                  </a:lnTo>
                  <a:lnTo>
                    <a:pt x="693102" y="173964"/>
                  </a:lnTo>
                  <a:lnTo>
                    <a:pt x="690930" y="178765"/>
                  </a:lnTo>
                  <a:lnTo>
                    <a:pt x="698042" y="181584"/>
                  </a:lnTo>
                  <a:lnTo>
                    <a:pt x="699808" y="176618"/>
                  </a:lnTo>
                  <a:close/>
                </a:path>
                <a:path w="1337945" h="506095">
                  <a:moveTo>
                    <a:pt x="718832" y="184162"/>
                  </a:moveTo>
                  <a:lnTo>
                    <a:pt x="715479" y="182829"/>
                  </a:lnTo>
                  <a:lnTo>
                    <a:pt x="712127" y="181508"/>
                  </a:lnTo>
                  <a:lnTo>
                    <a:pt x="709930" y="186283"/>
                  </a:lnTo>
                  <a:lnTo>
                    <a:pt x="717042" y="189115"/>
                  </a:lnTo>
                  <a:lnTo>
                    <a:pt x="718832" y="184162"/>
                  </a:lnTo>
                  <a:close/>
                </a:path>
                <a:path w="1337945" h="506095">
                  <a:moveTo>
                    <a:pt x="737679" y="192151"/>
                  </a:moveTo>
                  <a:lnTo>
                    <a:pt x="734364" y="190728"/>
                  </a:lnTo>
                  <a:lnTo>
                    <a:pt x="731050" y="189318"/>
                  </a:lnTo>
                  <a:lnTo>
                    <a:pt x="728814" y="194081"/>
                  </a:lnTo>
                  <a:lnTo>
                    <a:pt x="735863" y="197091"/>
                  </a:lnTo>
                  <a:lnTo>
                    <a:pt x="737679" y="192151"/>
                  </a:lnTo>
                  <a:close/>
                </a:path>
                <a:path w="1337945" h="506095">
                  <a:moveTo>
                    <a:pt x="756500" y="200190"/>
                  </a:moveTo>
                  <a:lnTo>
                    <a:pt x="753186" y="198780"/>
                  </a:lnTo>
                  <a:lnTo>
                    <a:pt x="749871" y="197358"/>
                  </a:lnTo>
                  <a:lnTo>
                    <a:pt x="747610" y="202120"/>
                  </a:lnTo>
                  <a:lnTo>
                    <a:pt x="754659" y="205130"/>
                  </a:lnTo>
                  <a:lnTo>
                    <a:pt x="756500" y="200190"/>
                  </a:lnTo>
                  <a:close/>
                </a:path>
                <a:path w="1337945" h="506095">
                  <a:moveTo>
                    <a:pt x="775322" y="208241"/>
                  </a:moveTo>
                  <a:lnTo>
                    <a:pt x="772007" y="206832"/>
                  </a:lnTo>
                  <a:lnTo>
                    <a:pt x="768692" y="205422"/>
                  </a:lnTo>
                  <a:lnTo>
                    <a:pt x="766406" y="210159"/>
                  </a:lnTo>
                  <a:lnTo>
                    <a:pt x="773442" y="213169"/>
                  </a:lnTo>
                  <a:lnTo>
                    <a:pt x="775322" y="208241"/>
                  </a:lnTo>
                  <a:close/>
                </a:path>
                <a:path w="1337945" h="506095">
                  <a:moveTo>
                    <a:pt x="794156" y="216293"/>
                  </a:moveTo>
                  <a:lnTo>
                    <a:pt x="790841" y="214871"/>
                  </a:lnTo>
                  <a:lnTo>
                    <a:pt x="787527" y="213461"/>
                  </a:lnTo>
                  <a:lnTo>
                    <a:pt x="785215" y="218186"/>
                  </a:lnTo>
                  <a:lnTo>
                    <a:pt x="792251" y="221195"/>
                  </a:lnTo>
                  <a:lnTo>
                    <a:pt x="794156" y="216293"/>
                  </a:lnTo>
                  <a:close/>
                </a:path>
                <a:path w="1337945" h="506095">
                  <a:moveTo>
                    <a:pt x="812901" y="224497"/>
                  </a:moveTo>
                  <a:lnTo>
                    <a:pt x="809625" y="222999"/>
                  </a:lnTo>
                  <a:lnTo>
                    <a:pt x="806348" y="221500"/>
                  </a:lnTo>
                  <a:lnTo>
                    <a:pt x="804011" y="226212"/>
                  </a:lnTo>
                  <a:lnTo>
                    <a:pt x="810971" y="229400"/>
                  </a:lnTo>
                  <a:lnTo>
                    <a:pt x="812901" y="224497"/>
                  </a:lnTo>
                  <a:close/>
                </a:path>
                <a:path w="1337945" h="506095">
                  <a:moveTo>
                    <a:pt x="831507" y="233019"/>
                  </a:moveTo>
                  <a:lnTo>
                    <a:pt x="828230" y="231521"/>
                  </a:lnTo>
                  <a:lnTo>
                    <a:pt x="824953" y="230022"/>
                  </a:lnTo>
                  <a:lnTo>
                    <a:pt x="822591" y="234721"/>
                  </a:lnTo>
                  <a:lnTo>
                    <a:pt x="829551" y="237909"/>
                  </a:lnTo>
                  <a:lnTo>
                    <a:pt x="831507" y="233019"/>
                  </a:lnTo>
                  <a:close/>
                </a:path>
                <a:path w="1337945" h="506095">
                  <a:moveTo>
                    <a:pt x="850125" y="241528"/>
                  </a:moveTo>
                  <a:lnTo>
                    <a:pt x="846848" y="240030"/>
                  </a:lnTo>
                  <a:lnTo>
                    <a:pt x="843572" y="238531"/>
                  </a:lnTo>
                  <a:lnTo>
                    <a:pt x="841184" y="243230"/>
                  </a:lnTo>
                  <a:lnTo>
                    <a:pt x="848144" y="246418"/>
                  </a:lnTo>
                  <a:lnTo>
                    <a:pt x="850125" y="241528"/>
                  </a:lnTo>
                  <a:close/>
                </a:path>
                <a:path w="1337945" h="506095">
                  <a:moveTo>
                    <a:pt x="868730" y="250050"/>
                  </a:moveTo>
                  <a:lnTo>
                    <a:pt x="865454" y="248551"/>
                  </a:lnTo>
                  <a:lnTo>
                    <a:pt x="862177" y="247053"/>
                  </a:lnTo>
                  <a:lnTo>
                    <a:pt x="859764" y="251739"/>
                  </a:lnTo>
                  <a:lnTo>
                    <a:pt x="866724" y="254927"/>
                  </a:lnTo>
                  <a:lnTo>
                    <a:pt x="868730" y="250050"/>
                  </a:lnTo>
                  <a:close/>
                </a:path>
                <a:path w="1337945" h="506095">
                  <a:moveTo>
                    <a:pt x="887349" y="258572"/>
                  </a:moveTo>
                  <a:lnTo>
                    <a:pt x="884072" y="257073"/>
                  </a:lnTo>
                  <a:lnTo>
                    <a:pt x="880795" y="255574"/>
                  </a:lnTo>
                  <a:lnTo>
                    <a:pt x="878357" y="260248"/>
                  </a:lnTo>
                  <a:lnTo>
                    <a:pt x="885317" y="263436"/>
                  </a:lnTo>
                  <a:lnTo>
                    <a:pt x="887349" y="258572"/>
                  </a:lnTo>
                  <a:close/>
                </a:path>
                <a:path w="1337945" h="506095">
                  <a:moveTo>
                    <a:pt x="905827" y="267360"/>
                  </a:moveTo>
                  <a:lnTo>
                    <a:pt x="902589" y="265785"/>
                  </a:lnTo>
                  <a:lnTo>
                    <a:pt x="899350" y="264210"/>
                  </a:lnTo>
                  <a:lnTo>
                    <a:pt x="896886" y="268859"/>
                  </a:lnTo>
                  <a:lnTo>
                    <a:pt x="903770" y="272211"/>
                  </a:lnTo>
                  <a:lnTo>
                    <a:pt x="905827" y="267360"/>
                  </a:lnTo>
                  <a:close/>
                </a:path>
                <a:path w="1337945" h="506095">
                  <a:moveTo>
                    <a:pt x="924229" y="276326"/>
                  </a:moveTo>
                  <a:lnTo>
                    <a:pt x="920991" y="274751"/>
                  </a:lnTo>
                  <a:lnTo>
                    <a:pt x="917752" y="273177"/>
                  </a:lnTo>
                  <a:lnTo>
                    <a:pt x="915263" y="277812"/>
                  </a:lnTo>
                  <a:lnTo>
                    <a:pt x="922159" y="281165"/>
                  </a:lnTo>
                  <a:lnTo>
                    <a:pt x="924229" y="276326"/>
                  </a:lnTo>
                  <a:close/>
                </a:path>
                <a:path w="1337945" h="506095">
                  <a:moveTo>
                    <a:pt x="942632" y="285280"/>
                  </a:moveTo>
                  <a:lnTo>
                    <a:pt x="939393" y="283705"/>
                  </a:lnTo>
                  <a:lnTo>
                    <a:pt x="936155" y="282130"/>
                  </a:lnTo>
                  <a:lnTo>
                    <a:pt x="933653" y="286766"/>
                  </a:lnTo>
                  <a:lnTo>
                    <a:pt x="940536" y="290118"/>
                  </a:lnTo>
                  <a:lnTo>
                    <a:pt x="942632" y="285280"/>
                  </a:lnTo>
                  <a:close/>
                </a:path>
                <a:path w="1337945" h="506095">
                  <a:moveTo>
                    <a:pt x="961034" y="294246"/>
                  </a:moveTo>
                  <a:lnTo>
                    <a:pt x="957795" y="292671"/>
                  </a:lnTo>
                  <a:lnTo>
                    <a:pt x="954557" y="291096"/>
                  </a:lnTo>
                  <a:lnTo>
                    <a:pt x="952030" y="295719"/>
                  </a:lnTo>
                  <a:lnTo>
                    <a:pt x="958913" y="299072"/>
                  </a:lnTo>
                  <a:lnTo>
                    <a:pt x="961034" y="294246"/>
                  </a:lnTo>
                  <a:close/>
                </a:path>
                <a:path w="1337945" h="506095">
                  <a:moveTo>
                    <a:pt x="979436" y="303199"/>
                  </a:moveTo>
                  <a:lnTo>
                    <a:pt x="976198" y="301625"/>
                  </a:lnTo>
                  <a:lnTo>
                    <a:pt x="972959" y="300050"/>
                  </a:lnTo>
                  <a:lnTo>
                    <a:pt x="970407" y="304660"/>
                  </a:lnTo>
                  <a:lnTo>
                    <a:pt x="977290" y="308013"/>
                  </a:lnTo>
                  <a:lnTo>
                    <a:pt x="979436" y="303199"/>
                  </a:lnTo>
                  <a:close/>
                </a:path>
                <a:path w="1337945" h="506095">
                  <a:moveTo>
                    <a:pt x="997686" y="312470"/>
                  </a:moveTo>
                  <a:lnTo>
                    <a:pt x="994486" y="310819"/>
                  </a:lnTo>
                  <a:lnTo>
                    <a:pt x="991285" y="309168"/>
                  </a:lnTo>
                  <a:lnTo>
                    <a:pt x="988707" y="313766"/>
                  </a:lnTo>
                  <a:lnTo>
                    <a:pt x="995527" y="317271"/>
                  </a:lnTo>
                  <a:lnTo>
                    <a:pt x="997686" y="312470"/>
                  </a:lnTo>
                  <a:close/>
                </a:path>
                <a:path w="1337945" h="506095">
                  <a:moveTo>
                    <a:pt x="1015873" y="321843"/>
                  </a:moveTo>
                  <a:lnTo>
                    <a:pt x="1012672" y="320192"/>
                  </a:lnTo>
                  <a:lnTo>
                    <a:pt x="1009472" y="318541"/>
                  </a:lnTo>
                  <a:lnTo>
                    <a:pt x="1006881" y="323126"/>
                  </a:lnTo>
                  <a:lnTo>
                    <a:pt x="1013688" y="326631"/>
                  </a:lnTo>
                  <a:lnTo>
                    <a:pt x="1015873" y="321843"/>
                  </a:lnTo>
                  <a:close/>
                </a:path>
                <a:path w="1337945" h="506095">
                  <a:moveTo>
                    <a:pt x="1034072" y="331216"/>
                  </a:moveTo>
                  <a:lnTo>
                    <a:pt x="1030871" y="329565"/>
                  </a:lnTo>
                  <a:lnTo>
                    <a:pt x="1027671" y="327914"/>
                  </a:lnTo>
                  <a:lnTo>
                    <a:pt x="1025055" y="332486"/>
                  </a:lnTo>
                  <a:lnTo>
                    <a:pt x="1031862" y="336003"/>
                  </a:lnTo>
                  <a:lnTo>
                    <a:pt x="1034072" y="331216"/>
                  </a:lnTo>
                  <a:close/>
                </a:path>
                <a:path w="1337945" h="506095">
                  <a:moveTo>
                    <a:pt x="1052271" y="340588"/>
                  </a:moveTo>
                  <a:lnTo>
                    <a:pt x="1049070" y="338937"/>
                  </a:lnTo>
                  <a:lnTo>
                    <a:pt x="1045870" y="337286"/>
                  </a:lnTo>
                  <a:lnTo>
                    <a:pt x="1043241" y="341845"/>
                  </a:lnTo>
                  <a:lnTo>
                    <a:pt x="1050048" y="345363"/>
                  </a:lnTo>
                  <a:lnTo>
                    <a:pt x="1052271" y="340588"/>
                  </a:lnTo>
                  <a:close/>
                </a:path>
                <a:path w="1337945" h="506095">
                  <a:moveTo>
                    <a:pt x="1070457" y="349973"/>
                  </a:moveTo>
                  <a:lnTo>
                    <a:pt x="1067257" y="348322"/>
                  </a:lnTo>
                  <a:lnTo>
                    <a:pt x="1064056" y="346671"/>
                  </a:lnTo>
                  <a:lnTo>
                    <a:pt x="1061402" y="351231"/>
                  </a:lnTo>
                  <a:lnTo>
                    <a:pt x="1068209" y="354736"/>
                  </a:lnTo>
                  <a:lnTo>
                    <a:pt x="1070457" y="349973"/>
                  </a:lnTo>
                  <a:close/>
                </a:path>
                <a:path w="1337945" h="506095">
                  <a:moveTo>
                    <a:pt x="1088517" y="359575"/>
                  </a:moveTo>
                  <a:lnTo>
                    <a:pt x="1085354" y="357860"/>
                  </a:lnTo>
                  <a:lnTo>
                    <a:pt x="1082192" y="356146"/>
                  </a:lnTo>
                  <a:lnTo>
                    <a:pt x="1079512" y="360680"/>
                  </a:lnTo>
                  <a:lnTo>
                    <a:pt x="1086256" y="364337"/>
                  </a:lnTo>
                  <a:lnTo>
                    <a:pt x="1088517" y="359575"/>
                  </a:lnTo>
                  <a:close/>
                </a:path>
                <a:path w="1337945" h="506095">
                  <a:moveTo>
                    <a:pt x="1106512" y="369341"/>
                  </a:moveTo>
                  <a:lnTo>
                    <a:pt x="1103350" y="367626"/>
                  </a:lnTo>
                  <a:lnTo>
                    <a:pt x="1100188" y="365912"/>
                  </a:lnTo>
                  <a:lnTo>
                    <a:pt x="1097495" y="370433"/>
                  </a:lnTo>
                  <a:lnTo>
                    <a:pt x="1104226" y="374091"/>
                  </a:lnTo>
                  <a:lnTo>
                    <a:pt x="1106512" y="369341"/>
                  </a:lnTo>
                  <a:close/>
                </a:path>
                <a:path w="1337945" h="506095">
                  <a:moveTo>
                    <a:pt x="1124496" y="379095"/>
                  </a:moveTo>
                  <a:lnTo>
                    <a:pt x="1121333" y="377380"/>
                  </a:lnTo>
                  <a:lnTo>
                    <a:pt x="1118171" y="375666"/>
                  </a:lnTo>
                  <a:lnTo>
                    <a:pt x="1115466" y="380187"/>
                  </a:lnTo>
                  <a:lnTo>
                    <a:pt x="1122197" y="383832"/>
                  </a:lnTo>
                  <a:lnTo>
                    <a:pt x="1124496" y="379095"/>
                  </a:lnTo>
                  <a:close/>
                </a:path>
                <a:path w="1337945" h="506095">
                  <a:moveTo>
                    <a:pt x="1142492" y="388861"/>
                  </a:moveTo>
                  <a:lnTo>
                    <a:pt x="1139329" y="387146"/>
                  </a:lnTo>
                  <a:lnTo>
                    <a:pt x="1136167" y="385432"/>
                  </a:lnTo>
                  <a:lnTo>
                    <a:pt x="1133436" y="389940"/>
                  </a:lnTo>
                  <a:lnTo>
                    <a:pt x="1140167" y="393585"/>
                  </a:lnTo>
                  <a:lnTo>
                    <a:pt x="1142492" y="388861"/>
                  </a:lnTo>
                  <a:close/>
                </a:path>
                <a:path w="1337945" h="506095">
                  <a:moveTo>
                    <a:pt x="1160475" y="398614"/>
                  </a:moveTo>
                  <a:lnTo>
                    <a:pt x="1157312" y="396900"/>
                  </a:lnTo>
                  <a:lnTo>
                    <a:pt x="1154150" y="395185"/>
                  </a:lnTo>
                  <a:lnTo>
                    <a:pt x="1151407" y="399681"/>
                  </a:lnTo>
                  <a:lnTo>
                    <a:pt x="1158138" y="403339"/>
                  </a:lnTo>
                  <a:lnTo>
                    <a:pt x="1160475" y="398614"/>
                  </a:lnTo>
                  <a:close/>
                </a:path>
                <a:path w="1337945" h="506095">
                  <a:moveTo>
                    <a:pt x="1178394" y="408495"/>
                  </a:moveTo>
                  <a:lnTo>
                    <a:pt x="1175270" y="406717"/>
                  </a:lnTo>
                  <a:lnTo>
                    <a:pt x="1172146" y="404939"/>
                  </a:lnTo>
                  <a:lnTo>
                    <a:pt x="1169377" y="409422"/>
                  </a:lnTo>
                  <a:lnTo>
                    <a:pt x="1176045" y="413207"/>
                  </a:lnTo>
                  <a:lnTo>
                    <a:pt x="1178394" y="408495"/>
                  </a:lnTo>
                  <a:close/>
                </a:path>
                <a:path w="1337945" h="506095">
                  <a:moveTo>
                    <a:pt x="1196187" y="418617"/>
                  </a:moveTo>
                  <a:lnTo>
                    <a:pt x="1193063" y="416839"/>
                  </a:lnTo>
                  <a:lnTo>
                    <a:pt x="1189939" y="415061"/>
                  </a:lnTo>
                  <a:lnTo>
                    <a:pt x="1187157" y="419531"/>
                  </a:lnTo>
                  <a:lnTo>
                    <a:pt x="1193812" y="423329"/>
                  </a:lnTo>
                  <a:lnTo>
                    <a:pt x="1196187" y="418617"/>
                  </a:lnTo>
                  <a:close/>
                </a:path>
                <a:path w="1337945" h="506095">
                  <a:moveTo>
                    <a:pt x="1213967" y="428739"/>
                  </a:moveTo>
                  <a:lnTo>
                    <a:pt x="1210843" y="426961"/>
                  </a:lnTo>
                  <a:lnTo>
                    <a:pt x="1207719" y="425183"/>
                  </a:lnTo>
                  <a:lnTo>
                    <a:pt x="1204925" y="429641"/>
                  </a:lnTo>
                  <a:lnTo>
                    <a:pt x="1211580" y="433438"/>
                  </a:lnTo>
                  <a:lnTo>
                    <a:pt x="1213967" y="428739"/>
                  </a:lnTo>
                  <a:close/>
                </a:path>
                <a:path w="1337945" h="506095">
                  <a:moveTo>
                    <a:pt x="1231760" y="438861"/>
                  </a:moveTo>
                  <a:lnTo>
                    <a:pt x="1228636" y="437083"/>
                  </a:lnTo>
                  <a:lnTo>
                    <a:pt x="1225511" y="435305"/>
                  </a:lnTo>
                  <a:lnTo>
                    <a:pt x="1222692" y="439762"/>
                  </a:lnTo>
                  <a:lnTo>
                    <a:pt x="1229360" y="443547"/>
                  </a:lnTo>
                  <a:lnTo>
                    <a:pt x="1231760" y="438861"/>
                  </a:lnTo>
                  <a:close/>
                </a:path>
                <a:path w="1337945" h="506095">
                  <a:moveTo>
                    <a:pt x="1249540" y="448983"/>
                  </a:moveTo>
                  <a:lnTo>
                    <a:pt x="1246416" y="447205"/>
                  </a:lnTo>
                  <a:lnTo>
                    <a:pt x="1243291" y="445427"/>
                  </a:lnTo>
                  <a:lnTo>
                    <a:pt x="1240459" y="449872"/>
                  </a:lnTo>
                  <a:lnTo>
                    <a:pt x="1247127" y="453656"/>
                  </a:lnTo>
                  <a:lnTo>
                    <a:pt x="1249540" y="448983"/>
                  </a:lnTo>
                  <a:close/>
                </a:path>
                <a:path w="1337945" h="506095">
                  <a:moveTo>
                    <a:pt x="1267333" y="459105"/>
                  </a:moveTo>
                  <a:lnTo>
                    <a:pt x="1264208" y="457327"/>
                  </a:lnTo>
                  <a:lnTo>
                    <a:pt x="1261084" y="455549"/>
                  </a:lnTo>
                  <a:lnTo>
                    <a:pt x="1258239" y="459981"/>
                  </a:lnTo>
                  <a:lnTo>
                    <a:pt x="1264894" y="463778"/>
                  </a:lnTo>
                  <a:lnTo>
                    <a:pt x="1267333" y="459105"/>
                  </a:lnTo>
                  <a:close/>
                </a:path>
                <a:path w="1337945" h="506095">
                  <a:moveTo>
                    <a:pt x="1284973" y="469493"/>
                  </a:moveTo>
                  <a:lnTo>
                    <a:pt x="1281874" y="467652"/>
                  </a:lnTo>
                  <a:lnTo>
                    <a:pt x="1278775" y="465810"/>
                  </a:lnTo>
                  <a:lnTo>
                    <a:pt x="1275930" y="470242"/>
                  </a:lnTo>
                  <a:lnTo>
                    <a:pt x="1282509" y="474154"/>
                  </a:lnTo>
                  <a:lnTo>
                    <a:pt x="1284973" y="469493"/>
                  </a:lnTo>
                  <a:close/>
                </a:path>
                <a:path w="1337945" h="506095">
                  <a:moveTo>
                    <a:pt x="1302562" y="479945"/>
                  </a:moveTo>
                  <a:lnTo>
                    <a:pt x="1299464" y="478104"/>
                  </a:lnTo>
                  <a:lnTo>
                    <a:pt x="1296365" y="476262"/>
                  </a:lnTo>
                  <a:lnTo>
                    <a:pt x="1293495" y="480682"/>
                  </a:lnTo>
                  <a:lnTo>
                    <a:pt x="1300086" y="484593"/>
                  </a:lnTo>
                  <a:lnTo>
                    <a:pt x="1302562" y="479945"/>
                  </a:lnTo>
                  <a:close/>
                </a:path>
                <a:path w="1337945" h="506095">
                  <a:moveTo>
                    <a:pt x="1320152" y="490410"/>
                  </a:moveTo>
                  <a:lnTo>
                    <a:pt x="1317053" y="488569"/>
                  </a:lnTo>
                  <a:lnTo>
                    <a:pt x="1313954" y="486727"/>
                  </a:lnTo>
                  <a:lnTo>
                    <a:pt x="1311071" y="491134"/>
                  </a:lnTo>
                  <a:lnTo>
                    <a:pt x="1317663" y="495058"/>
                  </a:lnTo>
                  <a:lnTo>
                    <a:pt x="1320152" y="490410"/>
                  </a:lnTo>
                  <a:close/>
                </a:path>
                <a:path w="1337945" h="506095">
                  <a:moveTo>
                    <a:pt x="1337741" y="500862"/>
                  </a:moveTo>
                  <a:lnTo>
                    <a:pt x="1334643" y="499021"/>
                  </a:lnTo>
                  <a:lnTo>
                    <a:pt x="1331544" y="497179"/>
                  </a:lnTo>
                  <a:lnTo>
                    <a:pt x="1328648" y="501586"/>
                  </a:lnTo>
                  <a:lnTo>
                    <a:pt x="1335239" y="505498"/>
                  </a:lnTo>
                  <a:lnTo>
                    <a:pt x="1337741" y="50086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796569" y="3715143"/>
              <a:ext cx="4757420" cy="150495"/>
            </a:xfrm>
            <a:custGeom>
              <a:avLst/>
              <a:gdLst/>
              <a:ahLst/>
              <a:cxnLst/>
              <a:rect l="l" t="t" r="r" b="b"/>
              <a:pathLst>
                <a:path w="4757420" h="150495">
                  <a:moveTo>
                    <a:pt x="7747" y="145097"/>
                  </a:moveTo>
                  <a:lnTo>
                    <a:pt x="4165" y="144894"/>
                  </a:lnTo>
                  <a:lnTo>
                    <a:pt x="584" y="144691"/>
                  </a:lnTo>
                  <a:lnTo>
                    <a:pt x="0" y="149936"/>
                  </a:lnTo>
                  <a:lnTo>
                    <a:pt x="7645" y="150355"/>
                  </a:lnTo>
                  <a:lnTo>
                    <a:pt x="7747" y="145097"/>
                  </a:lnTo>
                  <a:close/>
                </a:path>
                <a:path w="4757420" h="150495">
                  <a:moveTo>
                    <a:pt x="4617263" y="3683"/>
                  </a:moveTo>
                  <a:lnTo>
                    <a:pt x="4614164" y="1841"/>
                  </a:lnTo>
                  <a:lnTo>
                    <a:pt x="4611065" y="0"/>
                  </a:lnTo>
                  <a:lnTo>
                    <a:pt x="4608169" y="4406"/>
                  </a:lnTo>
                  <a:lnTo>
                    <a:pt x="4614761" y="8318"/>
                  </a:lnTo>
                  <a:lnTo>
                    <a:pt x="4617263" y="3683"/>
                  </a:lnTo>
                  <a:close/>
                </a:path>
                <a:path w="4757420" h="150495">
                  <a:moveTo>
                    <a:pt x="4634852" y="14147"/>
                  </a:moveTo>
                  <a:lnTo>
                    <a:pt x="4631753" y="12306"/>
                  </a:lnTo>
                  <a:lnTo>
                    <a:pt x="4628654" y="10464"/>
                  </a:lnTo>
                  <a:lnTo>
                    <a:pt x="4625746" y="14859"/>
                  </a:lnTo>
                  <a:lnTo>
                    <a:pt x="4632337" y="18770"/>
                  </a:lnTo>
                  <a:lnTo>
                    <a:pt x="4634852" y="14147"/>
                  </a:lnTo>
                  <a:close/>
                </a:path>
                <a:path w="4757420" h="150495">
                  <a:moveTo>
                    <a:pt x="4652442" y="24599"/>
                  </a:moveTo>
                  <a:lnTo>
                    <a:pt x="4649343" y="22758"/>
                  </a:lnTo>
                  <a:lnTo>
                    <a:pt x="4646244" y="20916"/>
                  </a:lnTo>
                  <a:lnTo>
                    <a:pt x="4643323" y="25298"/>
                  </a:lnTo>
                  <a:lnTo>
                    <a:pt x="4649902" y="29222"/>
                  </a:lnTo>
                  <a:lnTo>
                    <a:pt x="4652442" y="24599"/>
                  </a:lnTo>
                  <a:close/>
                </a:path>
                <a:path w="4757420" h="150495">
                  <a:moveTo>
                    <a:pt x="4669828" y="35382"/>
                  </a:moveTo>
                  <a:lnTo>
                    <a:pt x="4666767" y="33489"/>
                  </a:lnTo>
                  <a:lnTo>
                    <a:pt x="4663706" y="31597"/>
                  </a:lnTo>
                  <a:lnTo>
                    <a:pt x="4660773" y="35966"/>
                  </a:lnTo>
                  <a:lnTo>
                    <a:pt x="4667288" y="40005"/>
                  </a:lnTo>
                  <a:lnTo>
                    <a:pt x="4669828" y="35382"/>
                  </a:lnTo>
                  <a:close/>
                </a:path>
                <a:path w="4757420" h="150495">
                  <a:moveTo>
                    <a:pt x="4687227" y="46151"/>
                  </a:moveTo>
                  <a:lnTo>
                    <a:pt x="4684166" y="44259"/>
                  </a:lnTo>
                  <a:lnTo>
                    <a:pt x="4681105" y="42367"/>
                  </a:lnTo>
                  <a:lnTo>
                    <a:pt x="4678159" y="46723"/>
                  </a:lnTo>
                  <a:lnTo>
                    <a:pt x="4684674" y="50761"/>
                  </a:lnTo>
                  <a:lnTo>
                    <a:pt x="4687227" y="46151"/>
                  </a:lnTo>
                  <a:close/>
                </a:path>
                <a:path w="4757420" h="150495">
                  <a:moveTo>
                    <a:pt x="4704626" y="56921"/>
                  </a:moveTo>
                  <a:lnTo>
                    <a:pt x="4701565" y="55029"/>
                  </a:lnTo>
                  <a:lnTo>
                    <a:pt x="4698504" y="53136"/>
                  </a:lnTo>
                  <a:lnTo>
                    <a:pt x="4695545" y="57492"/>
                  </a:lnTo>
                  <a:lnTo>
                    <a:pt x="4702060" y="61518"/>
                  </a:lnTo>
                  <a:lnTo>
                    <a:pt x="4704626" y="56921"/>
                  </a:lnTo>
                  <a:close/>
                </a:path>
                <a:path w="4757420" h="150495">
                  <a:moveTo>
                    <a:pt x="4722025" y="67691"/>
                  </a:moveTo>
                  <a:lnTo>
                    <a:pt x="4718964" y="65798"/>
                  </a:lnTo>
                  <a:lnTo>
                    <a:pt x="4715903" y="63906"/>
                  </a:lnTo>
                  <a:lnTo>
                    <a:pt x="4712932" y="68249"/>
                  </a:lnTo>
                  <a:lnTo>
                    <a:pt x="4719434" y="72288"/>
                  </a:lnTo>
                  <a:lnTo>
                    <a:pt x="4722025" y="67691"/>
                  </a:lnTo>
                  <a:close/>
                </a:path>
                <a:path w="4757420" h="150495">
                  <a:moveTo>
                    <a:pt x="4739424" y="78473"/>
                  </a:moveTo>
                  <a:lnTo>
                    <a:pt x="4736363" y="76581"/>
                  </a:lnTo>
                  <a:lnTo>
                    <a:pt x="4733302" y="74688"/>
                  </a:lnTo>
                  <a:lnTo>
                    <a:pt x="4730318" y="79019"/>
                  </a:lnTo>
                  <a:lnTo>
                    <a:pt x="4736820" y="83058"/>
                  </a:lnTo>
                  <a:lnTo>
                    <a:pt x="4739424" y="78473"/>
                  </a:lnTo>
                  <a:close/>
                </a:path>
                <a:path w="4757420" h="150495">
                  <a:moveTo>
                    <a:pt x="4756823" y="89242"/>
                  </a:moveTo>
                  <a:lnTo>
                    <a:pt x="4753762" y="87350"/>
                  </a:lnTo>
                  <a:lnTo>
                    <a:pt x="4750701" y="85458"/>
                  </a:lnTo>
                  <a:lnTo>
                    <a:pt x="4747704" y="89789"/>
                  </a:lnTo>
                  <a:lnTo>
                    <a:pt x="4754207" y="93814"/>
                  </a:lnTo>
                  <a:lnTo>
                    <a:pt x="4756823" y="8924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816975" y="3868270"/>
              <a:ext cx="579755" cy="0"/>
            </a:xfrm>
            <a:custGeom>
              <a:avLst/>
              <a:gdLst/>
              <a:ahLst/>
              <a:cxnLst/>
              <a:rect l="l" t="t" r="r" b="b"/>
              <a:pathLst>
                <a:path w="579755" h="0">
                  <a:moveTo>
                    <a:pt x="0" y="0"/>
                  </a:moveTo>
                  <a:lnTo>
                    <a:pt x="579226" y="0"/>
                  </a:lnTo>
                </a:path>
              </a:pathLst>
            </a:custGeom>
            <a:ln w="1472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1408798" y="3516477"/>
              <a:ext cx="1390015" cy="349250"/>
            </a:xfrm>
            <a:custGeom>
              <a:avLst/>
              <a:gdLst/>
              <a:ahLst/>
              <a:cxnLst/>
              <a:rect l="l" t="t" r="r" b="b"/>
              <a:pathLst>
                <a:path w="1390014" h="349250">
                  <a:moveTo>
                    <a:pt x="7772" y="348157"/>
                  </a:moveTo>
                  <a:lnTo>
                    <a:pt x="7162" y="342925"/>
                  </a:lnTo>
                  <a:lnTo>
                    <a:pt x="3581" y="343217"/>
                  </a:lnTo>
                  <a:lnTo>
                    <a:pt x="0" y="343509"/>
                  </a:lnTo>
                  <a:lnTo>
                    <a:pt x="139" y="348767"/>
                  </a:lnTo>
                  <a:lnTo>
                    <a:pt x="7772" y="348157"/>
                  </a:lnTo>
                  <a:close/>
                </a:path>
                <a:path w="1390014" h="349250">
                  <a:moveTo>
                    <a:pt x="28143" y="346532"/>
                  </a:moveTo>
                  <a:lnTo>
                    <a:pt x="27508" y="341312"/>
                  </a:lnTo>
                  <a:lnTo>
                    <a:pt x="23926" y="341591"/>
                  </a:lnTo>
                  <a:lnTo>
                    <a:pt x="20345" y="341871"/>
                  </a:lnTo>
                  <a:lnTo>
                    <a:pt x="20510" y="347141"/>
                  </a:lnTo>
                  <a:lnTo>
                    <a:pt x="28143" y="346532"/>
                  </a:lnTo>
                  <a:close/>
                </a:path>
                <a:path w="1390014" h="349250">
                  <a:moveTo>
                    <a:pt x="48501" y="344906"/>
                  </a:moveTo>
                  <a:lnTo>
                    <a:pt x="47840" y="339686"/>
                  </a:lnTo>
                  <a:lnTo>
                    <a:pt x="44259" y="339966"/>
                  </a:lnTo>
                  <a:lnTo>
                    <a:pt x="40678" y="340258"/>
                  </a:lnTo>
                  <a:lnTo>
                    <a:pt x="40868" y="345516"/>
                  </a:lnTo>
                  <a:lnTo>
                    <a:pt x="48501" y="344906"/>
                  </a:lnTo>
                  <a:close/>
                </a:path>
                <a:path w="1390014" h="349250">
                  <a:moveTo>
                    <a:pt x="68859" y="343281"/>
                  </a:moveTo>
                  <a:lnTo>
                    <a:pt x="68173" y="338048"/>
                  </a:lnTo>
                  <a:lnTo>
                    <a:pt x="64592" y="338340"/>
                  </a:lnTo>
                  <a:lnTo>
                    <a:pt x="61010" y="338632"/>
                  </a:lnTo>
                  <a:lnTo>
                    <a:pt x="61226" y="343890"/>
                  </a:lnTo>
                  <a:lnTo>
                    <a:pt x="68859" y="343281"/>
                  </a:lnTo>
                  <a:close/>
                </a:path>
                <a:path w="1390014" h="349250">
                  <a:moveTo>
                    <a:pt x="89230" y="341528"/>
                  </a:moveTo>
                  <a:lnTo>
                    <a:pt x="88506" y="336308"/>
                  </a:lnTo>
                  <a:lnTo>
                    <a:pt x="84937" y="336677"/>
                  </a:lnTo>
                  <a:lnTo>
                    <a:pt x="81368" y="337032"/>
                  </a:lnTo>
                  <a:lnTo>
                    <a:pt x="81610" y="342290"/>
                  </a:lnTo>
                  <a:lnTo>
                    <a:pt x="85420" y="341922"/>
                  </a:lnTo>
                  <a:lnTo>
                    <a:pt x="89230" y="341528"/>
                  </a:lnTo>
                  <a:close/>
                </a:path>
                <a:path w="1390014" h="349250">
                  <a:moveTo>
                    <a:pt x="109550" y="339432"/>
                  </a:moveTo>
                  <a:lnTo>
                    <a:pt x="108800" y="334213"/>
                  </a:lnTo>
                  <a:lnTo>
                    <a:pt x="105232" y="334581"/>
                  </a:lnTo>
                  <a:lnTo>
                    <a:pt x="101663" y="334949"/>
                  </a:lnTo>
                  <a:lnTo>
                    <a:pt x="101930" y="340207"/>
                  </a:lnTo>
                  <a:lnTo>
                    <a:pt x="109550" y="339432"/>
                  </a:lnTo>
                  <a:close/>
                </a:path>
                <a:path w="1390014" h="349250">
                  <a:moveTo>
                    <a:pt x="129870" y="337337"/>
                  </a:moveTo>
                  <a:lnTo>
                    <a:pt x="129095" y="332130"/>
                  </a:lnTo>
                  <a:lnTo>
                    <a:pt x="125526" y="332498"/>
                  </a:lnTo>
                  <a:lnTo>
                    <a:pt x="121958" y="332867"/>
                  </a:lnTo>
                  <a:lnTo>
                    <a:pt x="122250" y="338124"/>
                  </a:lnTo>
                  <a:lnTo>
                    <a:pt x="129870" y="337337"/>
                  </a:lnTo>
                  <a:close/>
                </a:path>
                <a:path w="1390014" h="349250">
                  <a:moveTo>
                    <a:pt x="150190" y="335254"/>
                  </a:moveTo>
                  <a:lnTo>
                    <a:pt x="149390" y="330047"/>
                  </a:lnTo>
                  <a:lnTo>
                    <a:pt x="145821" y="330415"/>
                  </a:lnTo>
                  <a:lnTo>
                    <a:pt x="142252" y="330784"/>
                  </a:lnTo>
                  <a:lnTo>
                    <a:pt x="142570" y="336042"/>
                  </a:lnTo>
                  <a:lnTo>
                    <a:pt x="150190" y="335254"/>
                  </a:lnTo>
                  <a:close/>
                </a:path>
                <a:path w="1390014" h="349250">
                  <a:moveTo>
                    <a:pt x="170510" y="333171"/>
                  </a:moveTo>
                  <a:lnTo>
                    <a:pt x="169684" y="327964"/>
                  </a:lnTo>
                  <a:lnTo>
                    <a:pt x="166116" y="328333"/>
                  </a:lnTo>
                  <a:lnTo>
                    <a:pt x="162547" y="328701"/>
                  </a:lnTo>
                  <a:lnTo>
                    <a:pt x="162902" y="333959"/>
                  </a:lnTo>
                  <a:lnTo>
                    <a:pt x="170510" y="333171"/>
                  </a:lnTo>
                  <a:close/>
                </a:path>
                <a:path w="1390014" h="349250">
                  <a:moveTo>
                    <a:pt x="190792" y="330657"/>
                  </a:moveTo>
                  <a:lnTo>
                    <a:pt x="189928" y="325462"/>
                  </a:lnTo>
                  <a:lnTo>
                    <a:pt x="186372" y="325907"/>
                  </a:lnTo>
                  <a:lnTo>
                    <a:pt x="182816" y="326351"/>
                  </a:lnTo>
                  <a:lnTo>
                    <a:pt x="183184" y="331609"/>
                  </a:lnTo>
                  <a:lnTo>
                    <a:pt x="190792" y="330657"/>
                  </a:lnTo>
                  <a:close/>
                </a:path>
                <a:path w="1390014" h="349250">
                  <a:moveTo>
                    <a:pt x="211061" y="328117"/>
                  </a:moveTo>
                  <a:lnTo>
                    <a:pt x="210172" y="322922"/>
                  </a:lnTo>
                  <a:lnTo>
                    <a:pt x="206616" y="323367"/>
                  </a:lnTo>
                  <a:lnTo>
                    <a:pt x="203060" y="323811"/>
                  </a:lnTo>
                  <a:lnTo>
                    <a:pt x="203466" y="329069"/>
                  </a:lnTo>
                  <a:lnTo>
                    <a:pt x="211061" y="328117"/>
                  </a:lnTo>
                  <a:close/>
                </a:path>
                <a:path w="1390014" h="349250">
                  <a:moveTo>
                    <a:pt x="231330" y="325564"/>
                  </a:moveTo>
                  <a:lnTo>
                    <a:pt x="230416" y="320382"/>
                  </a:lnTo>
                  <a:lnTo>
                    <a:pt x="226860" y="320827"/>
                  </a:lnTo>
                  <a:lnTo>
                    <a:pt x="223304" y="321271"/>
                  </a:lnTo>
                  <a:lnTo>
                    <a:pt x="223735" y="326529"/>
                  </a:lnTo>
                  <a:lnTo>
                    <a:pt x="231330" y="325564"/>
                  </a:lnTo>
                  <a:close/>
                </a:path>
                <a:path w="1390014" h="349250">
                  <a:moveTo>
                    <a:pt x="251599" y="323011"/>
                  </a:moveTo>
                  <a:lnTo>
                    <a:pt x="250659" y="317830"/>
                  </a:lnTo>
                  <a:lnTo>
                    <a:pt x="247103" y="318274"/>
                  </a:lnTo>
                  <a:lnTo>
                    <a:pt x="243547" y="318719"/>
                  </a:lnTo>
                  <a:lnTo>
                    <a:pt x="244005" y="323964"/>
                  </a:lnTo>
                  <a:lnTo>
                    <a:pt x="251599" y="323011"/>
                  </a:lnTo>
                  <a:close/>
                </a:path>
                <a:path w="1390014" h="349250">
                  <a:moveTo>
                    <a:pt x="271830" y="320167"/>
                  </a:moveTo>
                  <a:lnTo>
                    <a:pt x="270852" y="314998"/>
                  </a:lnTo>
                  <a:lnTo>
                    <a:pt x="267309" y="315518"/>
                  </a:lnTo>
                  <a:lnTo>
                    <a:pt x="263766" y="316039"/>
                  </a:lnTo>
                  <a:lnTo>
                    <a:pt x="264248" y="321297"/>
                  </a:lnTo>
                  <a:lnTo>
                    <a:pt x="271830" y="320167"/>
                  </a:lnTo>
                  <a:close/>
                </a:path>
                <a:path w="1390014" h="349250">
                  <a:moveTo>
                    <a:pt x="292036" y="317169"/>
                  </a:moveTo>
                  <a:lnTo>
                    <a:pt x="291033" y="312000"/>
                  </a:lnTo>
                  <a:lnTo>
                    <a:pt x="287489" y="312521"/>
                  </a:lnTo>
                  <a:lnTo>
                    <a:pt x="283946" y="313042"/>
                  </a:lnTo>
                  <a:lnTo>
                    <a:pt x="284454" y="318287"/>
                  </a:lnTo>
                  <a:lnTo>
                    <a:pt x="292036" y="317169"/>
                  </a:lnTo>
                  <a:close/>
                </a:path>
                <a:path w="1390014" h="349250">
                  <a:moveTo>
                    <a:pt x="312242" y="314185"/>
                  </a:moveTo>
                  <a:lnTo>
                    <a:pt x="311213" y="309016"/>
                  </a:lnTo>
                  <a:lnTo>
                    <a:pt x="307670" y="309537"/>
                  </a:lnTo>
                  <a:lnTo>
                    <a:pt x="304126" y="310057"/>
                  </a:lnTo>
                  <a:lnTo>
                    <a:pt x="304660" y="315302"/>
                  </a:lnTo>
                  <a:lnTo>
                    <a:pt x="312242" y="314185"/>
                  </a:lnTo>
                  <a:close/>
                </a:path>
                <a:path w="1390014" h="349250">
                  <a:moveTo>
                    <a:pt x="332460" y="311188"/>
                  </a:moveTo>
                  <a:lnTo>
                    <a:pt x="331406" y="306031"/>
                  </a:lnTo>
                  <a:lnTo>
                    <a:pt x="327863" y="306552"/>
                  </a:lnTo>
                  <a:lnTo>
                    <a:pt x="324319" y="307073"/>
                  </a:lnTo>
                  <a:lnTo>
                    <a:pt x="324891" y="312318"/>
                  </a:lnTo>
                  <a:lnTo>
                    <a:pt x="332460" y="311188"/>
                  </a:lnTo>
                  <a:close/>
                </a:path>
                <a:path w="1390014" h="349250">
                  <a:moveTo>
                    <a:pt x="352628" y="307949"/>
                  </a:moveTo>
                  <a:lnTo>
                    <a:pt x="351548" y="302793"/>
                  </a:lnTo>
                  <a:lnTo>
                    <a:pt x="348018" y="303403"/>
                  </a:lnTo>
                  <a:lnTo>
                    <a:pt x="344487" y="303999"/>
                  </a:lnTo>
                  <a:lnTo>
                    <a:pt x="345084" y="309245"/>
                  </a:lnTo>
                  <a:lnTo>
                    <a:pt x="352628" y="307949"/>
                  </a:lnTo>
                  <a:close/>
                </a:path>
                <a:path w="1390014" h="349250">
                  <a:moveTo>
                    <a:pt x="372757" y="304520"/>
                  </a:moveTo>
                  <a:lnTo>
                    <a:pt x="371652" y="299377"/>
                  </a:lnTo>
                  <a:lnTo>
                    <a:pt x="368122" y="299974"/>
                  </a:lnTo>
                  <a:lnTo>
                    <a:pt x="364591" y="300570"/>
                  </a:lnTo>
                  <a:lnTo>
                    <a:pt x="365213" y="305803"/>
                  </a:lnTo>
                  <a:lnTo>
                    <a:pt x="372757" y="304520"/>
                  </a:lnTo>
                  <a:close/>
                </a:path>
                <a:path w="1390014" h="349250">
                  <a:moveTo>
                    <a:pt x="392912" y="301091"/>
                  </a:moveTo>
                  <a:lnTo>
                    <a:pt x="391769" y="295948"/>
                  </a:lnTo>
                  <a:lnTo>
                    <a:pt x="388239" y="296545"/>
                  </a:lnTo>
                  <a:lnTo>
                    <a:pt x="384708" y="297141"/>
                  </a:lnTo>
                  <a:lnTo>
                    <a:pt x="385356" y="302374"/>
                  </a:lnTo>
                  <a:lnTo>
                    <a:pt x="392912" y="301091"/>
                  </a:lnTo>
                  <a:close/>
                </a:path>
                <a:path w="1390014" h="349250">
                  <a:moveTo>
                    <a:pt x="413054" y="297649"/>
                  </a:moveTo>
                  <a:lnTo>
                    <a:pt x="411886" y="292519"/>
                  </a:lnTo>
                  <a:lnTo>
                    <a:pt x="408355" y="293116"/>
                  </a:lnTo>
                  <a:lnTo>
                    <a:pt x="404825" y="293712"/>
                  </a:lnTo>
                  <a:lnTo>
                    <a:pt x="405498" y="298945"/>
                  </a:lnTo>
                  <a:lnTo>
                    <a:pt x="413054" y="297649"/>
                  </a:lnTo>
                  <a:close/>
                </a:path>
                <a:path w="1390014" h="349250">
                  <a:moveTo>
                    <a:pt x="433146" y="294017"/>
                  </a:moveTo>
                  <a:lnTo>
                    <a:pt x="431952" y="288886"/>
                  </a:lnTo>
                  <a:lnTo>
                    <a:pt x="428434" y="289560"/>
                  </a:lnTo>
                  <a:lnTo>
                    <a:pt x="424916" y="290233"/>
                  </a:lnTo>
                  <a:lnTo>
                    <a:pt x="425627" y="295465"/>
                  </a:lnTo>
                  <a:lnTo>
                    <a:pt x="433146" y="294017"/>
                  </a:lnTo>
                  <a:close/>
                </a:path>
                <a:path w="1390014" h="349250">
                  <a:moveTo>
                    <a:pt x="453212" y="290156"/>
                  </a:moveTo>
                  <a:lnTo>
                    <a:pt x="451993" y="285038"/>
                  </a:lnTo>
                  <a:lnTo>
                    <a:pt x="448475" y="285711"/>
                  </a:lnTo>
                  <a:lnTo>
                    <a:pt x="444957" y="286385"/>
                  </a:lnTo>
                  <a:lnTo>
                    <a:pt x="445693" y="291604"/>
                  </a:lnTo>
                  <a:lnTo>
                    <a:pt x="453212" y="290156"/>
                  </a:lnTo>
                  <a:close/>
                </a:path>
                <a:path w="1390014" h="349250">
                  <a:moveTo>
                    <a:pt x="473265" y="286296"/>
                  </a:moveTo>
                  <a:lnTo>
                    <a:pt x="472020" y="281178"/>
                  </a:lnTo>
                  <a:lnTo>
                    <a:pt x="468503" y="281851"/>
                  </a:lnTo>
                  <a:lnTo>
                    <a:pt x="464985" y="282524"/>
                  </a:lnTo>
                  <a:lnTo>
                    <a:pt x="465747" y="287743"/>
                  </a:lnTo>
                  <a:lnTo>
                    <a:pt x="473265" y="286296"/>
                  </a:lnTo>
                  <a:close/>
                </a:path>
                <a:path w="1390014" h="349250">
                  <a:moveTo>
                    <a:pt x="493331" y="282422"/>
                  </a:moveTo>
                  <a:lnTo>
                    <a:pt x="492061" y="277317"/>
                  </a:lnTo>
                  <a:lnTo>
                    <a:pt x="488543" y="277990"/>
                  </a:lnTo>
                  <a:lnTo>
                    <a:pt x="485025" y="278663"/>
                  </a:lnTo>
                  <a:lnTo>
                    <a:pt x="485813" y="283870"/>
                  </a:lnTo>
                  <a:lnTo>
                    <a:pt x="493331" y="282422"/>
                  </a:lnTo>
                  <a:close/>
                </a:path>
                <a:path w="1390014" h="349250">
                  <a:moveTo>
                    <a:pt x="513346" y="278358"/>
                  </a:moveTo>
                  <a:lnTo>
                    <a:pt x="512051" y="273253"/>
                  </a:lnTo>
                  <a:lnTo>
                    <a:pt x="508546" y="274002"/>
                  </a:lnTo>
                  <a:lnTo>
                    <a:pt x="505040" y="274751"/>
                  </a:lnTo>
                  <a:lnTo>
                    <a:pt x="505853" y="279958"/>
                  </a:lnTo>
                  <a:lnTo>
                    <a:pt x="513346" y="278358"/>
                  </a:lnTo>
                  <a:close/>
                </a:path>
                <a:path w="1390014" h="349250">
                  <a:moveTo>
                    <a:pt x="533323" y="274078"/>
                  </a:moveTo>
                  <a:lnTo>
                    <a:pt x="532003" y="268986"/>
                  </a:lnTo>
                  <a:lnTo>
                    <a:pt x="528497" y="269735"/>
                  </a:lnTo>
                  <a:lnTo>
                    <a:pt x="524992" y="270484"/>
                  </a:lnTo>
                  <a:lnTo>
                    <a:pt x="525843" y="275691"/>
                  </a:lnTo>
                  <a:lnTo>
                    <a:pt x="533323" y="274078"/>
                  </a:lnTo>
                  <a:close/>
                </a:path>
                <a:path w="1390014" h="349250">
                  <a:moveTo>
                    <a:pt x="553300" y="269811"/>
                  </a:moveTo>
                  <a:lnTo>
                    <a:pt x="551954" y="264718"/>
                  </a:lnTo>
                  <a:lnTo>
                    <a:pt x="548449" y="265468"/>
                  </a:lnTo>
                  <a:lnTo>
                    <a:pt x="544944" y="266217"/>
                  </a:lnTo>
                  <a:lnTo>
                    <a:pt x="545820" y="271411"/>
                  </a:lnTo>
                  <a:lnTo>
                    <a:pt x="553300" y="269811"/>
                  </a:lnTo>
                  <a:close/>
                </a:path>
                <a:path w="1390014" h="349250">
                  <a:moveTo>
                    <a:pt x="573278" y="265544"/>
                  </a:moveTo>
                  <a:lnTo>
                    <a:pt x="571906" y="260451"/>
                  </a:lnTo>
                  <a:lnTo>
                    <a:pt x="568401" y="261200"/>
                  </a:lnTo>
                  <a:lnTo>
                    <a:pt x="564896" y="261950"/>
                  </a:lnTo>
                  <a:lnTo>
                    <a:pt x="565797" y="267144"/>
                  </a:lnTo>
                  <a:lnTo>
                    <a:pt x="573278" y="265544"/>
                  </a:lnTo>
                  <a:close/>
                </a:path>
                <a:path w="1390014" h="349250">
                  <a:moveTo>
                    <a:pt x="593204" y="260997"/>
                  </a:moveTo>
                  <a:lnTo>
                    <a:pt x="591807" y="255917"/>
                  </a:lnTo>
                  <a:lnTo>
                    <a:pt x="588314" y="256743"/>
                  </a:lnTo>
                  <a:lnTo>
                    <a:pt x="584822" y="257568"/>
                  </a:lnTo>
                  <a:lnTo>
                    <a:pt x="585749" y="262750"/>
                  </a:lnTo>
                  <a:lnTo>
                    <a:pt x="593204" y="260997"/>
                  </a:lnTo>
                  <a:close/>
                </a:path>
                <a:path w="1390014" h="349250">
                  <a:moveTo>
                    <a:pt x="613092" y="256336"/>
                  </a:moveTo>
                  <a:lnTo>
                    <a:pt x="611670" y="251256"/>
                  </a:lnTo>
                  <a:lnTo>
                    <a:pt x="608177" y="252082"/>
                  </a:lnTo>
                  <a:lnTo>
                    <a:pt x="604685" y="252907"/>
                  </a:lnTo>
                  <a:lnTo>
                    <a:pt x="605637" y="258089"/>
                  </a:lnTo>
                  <a:lnTo>
                    <a:pt x="613092" y="256336"/>
                  </a:lnTo>
                  <a:close/>
                </a:path>
                <a:path w="1390014" h="349250">
                  <a:moveTo>
                    <a:pt x="632980" y="251663"/>
                  </a:moveTo>
                  <a:lnTo>
                    <a:pt x="631532" y="246595"/>
                  </a:lnTo>
                  <a:lnTo>
                    <a:pt x="628040" y="247421"/>
                  </a:lnTo>
                  <a:lnTo>
                    <a:pt x="624547" y="248246"/>
                  </a:lnTo>
                  <a:lnTo>
                    <a:pt x="625525" y="253415"/>
                  </a:lnTo>
                  <a:lnTo>
                    <a:pt x="632980" y="251663"/>
                  </a:lnTo>
                  <a:close/>
                </a:path>
                <a:path w="1390014" h="349250">
                  <a:moveTo>
                    <a:pt x="652868" y="247002"/>
                  </a:moveTo>
                  <a:lnTo>
                    <a:pt x="651395" y="241935"/>
                  </a:lnTo>
                  <a:lnTo>
                    <a:pt x="647903" y="242760"/>
                  </a:lnTo>
                  <a:lnTo>
                    <a:pt x="644410" y="243586"/>
                  </a:lnTo>
                  <a:lnTo>
                    <a:pt x="645414" y="248754"/>
                  </a:lnTo>
                  <a:lnTo>
                    <a:pt x="652868" y="247002"/>
                  </a:lnTo>
                  <a:close/>
                </a:path>
                <a:path w="1390014" h="349250">
                  <a:moveTo>
                    <a:pt x="672680" y="242011"/>
                  </a:moveTo>
                  <a:lnTo>
                    <a:pt x="671182" y="236956"/>
                  </a:lnTo>
                  <a:lnTo>
                    <a:pt x="667702" y="237845"/>
                  </a:lnTo>
                  <a:lnTo>
                    <a:pt x="664222" y="238734"/>
                  </a:lnTo>
                  <a:lnTo>
                    <a:pt x="665264" y="243903"/>
                  </a:lnTo>
                  <a:lnTo>
                    <a:pt x="672680" y="242011"/>
                  </a:lnTo>
                  <a:close/>
                </a:path>
                <a:path w="1390014" h="349250">
                  <a:moveTo>
                    <a:pt x="692467" y="236956"/>
                  </a:moveTo>
                  <a:lnTo>
                    <a:pt x="690943" y="231914"/>
                  </a:lnTo>
                  <a:lnTo>
                    <a:pt x="687463" y="232803"/>
                  </a:lnTo>
                  <a:lnTo>
                    <a:pt x="683983" y="233692"/>
                  </a:lnTo>
                  <a:lnTo>
                    <a:pt x="685050" y="238848"/>
                  </a:lnTo>
                  <a:lnTo>
                    <a:pt x="692467" y="236956"/>
                  </a:lnTo>
                  <a:close/>
                </a:path>
                <a:path w="1390014" h="349250">
                  <a:moveTo>
                    <a:pt x="712266" y="231914"/>
                  </a:moveTo>
                  <a:lnTo>
                    <a:pt x="710717" y="226872"/>
                  </a:lnTo>
                  <a:lnTo>
                    <a:pt x="707237" y="227761"/>
                  </a:lnTo>
                  <a:lnTo>
                    <a:pt x="703757" y="228650"/>
                  </a:lnTo>
                  <a:lnTo>
                    <a:pt x="704850" y="233807"/>
                  </a:lnTo>
                  <a:lnTo>
                    <a:pt x="712266" y="231914"/>
                  </a:lnTo>
                  <a:close/>
                </a:path>
                <a:path w="1390014" h="349250">
                  <a:moveTo>
                    <a:pt x="732053" y="226822"/>
                  </a:moveTo>
                  <a:lnTo>
                    <a:pt x="730478" y="221805"/>
                  </a:lnTo>
                  <a:lnTo>
                    <a:pt x="727011" y="222719"/>
                  </a:lnTo>
                  <a:lnTo>
                    <a:pt x="723531" y="223608"/>
                  </a:lnTo>
                  <a:lnTo>
                    <a:pt x="724649" y="228752"/>
                  </a:lnTo>
                  <a:lnTo>
                    <a:pt x="728357" y="227812"/>
                  </a:lnTo>
                  <a:lnTo>
                    <a:pt x="732053" y="226822"/>
                  </a:lnTo>
                  <a:close/>
                </a:path>
                <a:path w="1390014" h="349250">
                  <a:moveTo>
                    <a:pt x="751763" y="221411"/>
                  </a:moveTo>
                  <a:lnTo>
                    <a:pt x="750150" y="216395"/>
                  </a:lnTo>
                  <a:lnTo>
                    <a:pt x="746696" y="217347"/>
                  </a:lnTo>
                  <a:lnTo>
                    <a:pt x="743242" y="218300"/>
                  </a:lnTo>
                  <a:lnTo>
                    <a:pt x="744372" y="223443"/>
                  </a:lnTo>
                  <a:lnTo>
                    <a:pt x="751763" y="221411"/>
                  </a:lnTo>
                  <a:close/>
                </a:path>
                <a:path w="1390014" h="349250">
                  <a:moveTo>
                    <a:pt x="771461" y="216014"/>
                  </a:moveTo>
                  <a:lnTo>
                    <a:pt x="769823" y="210997"/>
                  </a:lnTo>
                  <a:lnTo>
                    <a:pt x="766368" y="211950"/>
                  </a:lnTo>
                  <a:lnTo>
                    <a:pt x="762914" y="212902"/>
                  </a:lnTo>
                  <a:lnTo>
                    <a:pt x="764070" y="218033"/>
                  </a:lnTo>
                  <a:lnTo>
                    <a:pt x="771461" y="216014"/>
                  </a:lnTo>
                  <a:close/>
                </a:path>
                <a:path w="1390014" h="349250">
                  <a:moveTo>
                    <a:pt x="791159" y="210604"/>
                  </a:moveTo>
                  <a:lnTo>
                    <a:pt x="789508" y="205600"/>
                  </a:lnTo>
                  <a:lnTo>
                    <a:pt x="786053" y="206552"/>
                  </a:lnTo>
                  <a:lnTo>
                    <a:pt x="782599" y="207505"/>
                  </a:lnTo>
                  <a:lnTo>
                    <a:pt x="783780" y="212636"/>
                  </a:lnTo>
                  <a:lnTo>
                    <a:pt x="791159" y="210604"/>
                  </a:lnTo>
                  <a:close/>
                </a:path>
                <a:path w="1390014" h="349250">
                  <a:moveTo>
                    <a:pt x="810818" y="205054"/>
                  </a:moveTo>
                  <a:lnTo>
                    <a:pt x="809142" y="200063"/>
                  </a:lnTo>
                  <a:lnTo>
                    <a:pt x="805700" y="201066"/>
                  </a:lnTo>
                  <a:lnTo>
                    <a:pt x="802259" y="202069"/>
                  </a:lnTo>
                  <a:lnTo>
                    <a:pt x="803465" y="207200"/>
                  </a:lnTo>
                  <a:lnTo>
                    <a:pt x="810818" y="205054"/>
                  </a:lnTo>
                  <a:close/>
                </a:path>
                <a:path w="1390014" h="349250">
                  <a:moveTo>
                    <a:pt x="830427" y="199301"/>
                  </a:moveTo>
                  <a:lnTo>
                    <a:pt x="828725" y="194322"/>
                  </a:lnTo>
                  <a:lnTo>
                    <a:pt x="825284" y="195326"/>
                  </a:lnTo>
                  <a:lnTo>
                    <a:pt x="821842" y="196329"/>
                  </a:lnTo>
                  <a:lnTo>
                    <a:pt x="823074" y="201460"/>
                  </a:lnTo>
                  <a:lnTo>
                    <a:pt x="830427" y="199301"/>
                  </a:lnTo>
                  <a:close/>
                </a:path>
                <a:path w="1390014" h="349250">
                  <a:moveTo>
                    <a:pt x="850023" y="193586"/>
                  </a:moveTo>
                  <a:lnTo>
                    <a:pt x="848309" y="188607"/>
                  </a:lnTo>
                  <a:lnTo>
                    <a:pt x="844867" y="189611"/>
                  </a:lnTo>
                  <a:lnTo>
                    <a:pt x="841425" y="190614"/>
                  </a:lnTo>
                  <a:lnTo>
                    <a:pt x="842683" y="195732"/>
                  </a:lnTo>
                  <a:lnTo>
                    <a:pt x="850023" y="193586"/>
                  </a:lnTo>
                  <a:close/>
                </a:path>
                <a:path w="1390014" h="349250">
                  <a:moveTo>
                    <a:pt x="869632" y="187845"/>
                  </a:moveTo>
                  <a:lnTo>
                    <a:pt x="867892" y="182880"/>
                  </a:lnTo>
                  <a:lnTo>
                    <a:pt x="864450" y="183883"/>
                  </a:lnTo>
                  <a:lnTo>
                    <a:pt x="861009" y="184886"/>
                  </a:lnTo>
                  <a:lnTo>
                    <a:pt x="862291" y="190004"/>
                  </a:lnTo>
                  <a:lnTo>
                    <a:pt x="869632" y="187845"/>
                  </a:lnTo>
                  <a:close/>
                </a:path>
                <a:path w="1390014" h="349250">
                  <a:moveTo>
                    <a:pt x="889165" y="181838"/>
                  </a:moveTo>
                  <a:lnTo>
                    <a:pt x="887399" y="176885"/>
                  </a:lnTo>
                  <a:lnTo>
                    <a:pt x="883970" y="177939"/>
                  </a:lnTo>
                  <a:lnTo>
                    <a:pt x="880541" y="178993"/>
                  </a:lnTo>
                  <a:lnTo>
                    <a:pt x="881849" y="184111"/>
                  </a:lnTo>
                  <a:lnTo>
                    <a:pt x="889165" y="181838"/>
                  </a:lnTo>
                  <a:close/>
                </a:path>
                <a:path w="1390014" h="349250">
                  <a:moveTo>
                    <a:pt x="908672" y="175806"/>
                  </a:moveTo>
                  <a:lnTo>
                    <a:pt x="906894" y="170853"/>
                  </a:lnTo>
                  <a:lnTo>
                    <a:pt x="903465" y="171907"/>
                  </a:lnTo>
                  <a:lnTo>
                    <a:pt x="900036" y="172974"/>
                  </a:lnTo>
                  <a:lnTo>
                    <a:pt x="901357" y="178066"/>
                  </a:lnTo>
                  <a:lnTo>
                    <a:pt x="908672" y="175806"/>
                  </a:lnTo>
                  <a:close/>
                </a:path>
                <a:path w="1390014" h="349250">
                  <a:moveTo>
                    <a:pt x="928192" y="169760"/>
                  </a:moveTo>
                  <a:lnTo>
                    <a:pt x="926388" y="164807"/>
                  </a:lnTo>
                  <a:lnTo>
                    <a:pt x="922959" y="165874"/>
                  </a:lnTo>
                  <a:lnTo>
                    <a:pt x="919530" y="166941"/>
                  </a:lnTo>
                  <a:lnTo>
                    <a:pt x="920877" y="172021"/>
                  </a:lnTo>
                  <a:lnTo>
                    <a:pt x="928192" y="169760"/>
                  </a:lnTo>
                  <a:close/>
                </a:path>
                <a:path w="1390014" h="349250">
                  <a:moveTo>
                    <a:pt x="947661" y="163626"/>
                  </a:moveTo>
                  <a:lnTo>
                    <a:pt x="945845" y="158686"/>
                  </a:lnTo>
                  <a:lnTo>
                    <a:pt x="942428" y="159791"/>
                  </a:lnTo>
                  <a:lnTo>
                    <a:pt x="939012" y="160896"/>
                  </a:lnTo>
                  <a:lnTo>
                    <a:pt x="940384" y="165989"/>
                  </a:lnTo>
                  <a:lnTo>
                    <a:pt x="947661" y="163626"/>
                  </a:lnTo>
                  <a:close/>
                </a:path>
                <a:path w="1390014" h="349250">
                  <a:moveTo>
                    <a:pt x="967092" y="157302"/>
                  </a:moveTo>
                  <a:lnTo>
                    <a:pt x="965250" y="152374"/>
                  </a:lnTo>
                  <a:lnTo>
                    <a:pt x="961834" y="153479"/>
                  </a:lnTo>
                  <a:lnTo>
                    <a:pt x="958418" y="154584"/>
                  </a:lnTo>
                  <a:lnTo>
                    <a:pt x="959815" y="159677"/>
                  </a:lnTo>
                  <a:lnTo>
                    <a:pt x="967092" y="157302"/>
                  </a:lnTo>
                  <a:close/>
                </a:path>
                <a:path w="1390014" h="349250">
                  <a:moveTo>
                    <a:pt x="986510" y="150977"/>
                  </a:moveTo>
                  <a:lnTo>
                    <a:pt x="984656" y="146050"/>
                  </a:lnTo>
                  <a:lnTo>
                    <a:pt x="981240" y="147154"/>
                  </a:lnTo>
                  <a:lnTo>
                    <a:pt x="977823" y="148259"/>
                  </a:lnTo>
                  <a:lnTo>
                    <a:pt x="979233" y="153339"/>
                  </a:lnTo>
                  <a:lnTo>
                    <a:pt x="986510" y="150977"/>
                  </a:lnTo>
                  <a:close/>
                </a:path>
                <a:path w="1390014" h="349250">
                  <a:moveTo>
                    <a:pt x="1005941" y="144665"/>
                  </a:moveTo>
                  <a:lnTo>
                    <a:pt x="1004062" y="139750"/>
                  </a:lnTo>
                  <a:lnTo>
                    <a:pt x="1000645" y="140855"/>
                  </a:lnTo>
                  <a:lnTo>
                    <a:pt x="997229" y="141960"/>
                  </a:lnTo>
                  <a:lnTo>
                    <a:pt x="998664" y="147040"/>
                  </a:lnTo>
                  <a:lnTo>
                    <a:pt x="1005941" y="144665"/>
                  </a:lnTo>
                  <a:close/>
                </a:path>
                <a:path w="1390014" h="349250">
                  <a:moveTo>
                    <a:pt x="1025283" y="138112"/>
                  </a:moveTo>
                  <a:lnTo>
                    <a:pt x="1023391" y="133197"/>
                  </a:lnTo>
                  <a:lnTo>
                    <a:pt x="1019987" y="134353"/>
                  </a:lnTo>
                  <a:lnTo>
                    <a:pt x="1016584" y="135509"/>
                  </a:lnTo>
                  <a:lnTo>
                    <a:pt x="1018032" y="140576"/>
                  </a:lnTo>
                  <a:lnTo>
                    <a:pt x="1025283" y="138112"/>
                  </a:lnTo>
                  <a:close/>
                </a:path>
                <a:path w="1390014" h="349250">
                  <a:moveTo>
                    <a:pt x="1044638" y="131546"/>
                  </a:moveTo>
                  <a:lnTo>
                    <a:pt x="1042720" y="126644"/>
                  </a:lnTo>
                  <a:lnTo>
                    <a:pt x="1039317" y="127800"/>
                  </a:lnTo>
                  <a:lnTo>
                    <a:pt x="1035913" y="128955"/>
                  </a:lnTo>
                  <a:lnTo>
                    <a:pt x="1037386" y="134010"/>
                  </a:lnTo>
                  <a:lnTo>
                    <a:pt x="1044638" y="131546"/>
                  </a:lnTo>
                  <a:close/>
                </a:path>
                <a:path w="1390014" h="349250">
                  <a:moveTo>
                    <a:pt x="1063967" y="124980"/>
                  </a:moveTo>
                  <a:lnTo>
                    <a:pt x="1062037" y="120078"/>
                  </a:lnTo>
                  <a:lnTo>
                    <a:pt x="1058633" y="121234"/>
                  </a:lnTo>
                  <a:lnTo>
                    <a:pt x="1055230" y="122389"/>
                  </a:lnTo>
                  <a:lnTo>
                    <a:pt x="1056716" y="127444"/>
                  </a:lnTo>
                  <a:lnTo>
                    <a:pt x="1063967" y="124980"/>
                  </a:lnTo>
                  <a:close/>
                </a:path>
                <a:path w="1390014" h="349250">
                  <a:moveTo>
                    <a:pt x="1083271" y="118300"/>
                  </a:moveTo>
                  <a:lnTo>
                    <a:pt x="1081328" y="113411"/>
                  </a:lnTo>
                  <a:lnTo>
                    <a:pt x="1077937" y="114604"/>
                  </a:lnTo>
                  <a:lnTo>
                    <a:pt x="1074547" y="115798"/>
                  </a:lnTo>
                  <a:lnTo>
                    <a:pt x="1076058" y="120853"/>
                  </a:lnTo>
                  <a:lnTo>
                    <a:pt x="1083271" y="118300"/>
                  </a:lnTo>
                  <a:close/>
                </a:path>
                <a:path w="1390014" h="349250">
                  <a:moveTo>
                    <a:pt x="1102537" y="111531"/>
                  </a:moveTo>
                  <a:lnTo>
                    <a:pt x="1100582" y="106641"/>
                  </a:lnTo>
                  <a:lnTo>
                    <a:pt x="1097191" y="107835"/>
                  </a:lnTo>
                  <a:lnTo>
                    <a:pt x="1093800" y="109029"/>
                  </a:lnTo>
                  <a:lnTo>
                    <a:pt x="1095324" y="114071"/>
                  </a:lnTo>
                  <a:lnTo>
                    <a:pt x="1102537" y="111531"/>
                  </a:lnTo>
                  <a:close/>
                </a:path>
                <a:path w="1390014" h="349250">
                  <a:moveTo>
                    <a:pt x="1121803" y="104736"/>
                  </a:moveTo>
                  <a:lnTo>
                    <a:pt x="1119822" y="99860"/>
                  </a:lnTo>
                  <a:lnTo>
                    <a:pt x="1116431" y="101053"/>
                  </a:lnTo>
                  <a:lnTo>
                    <a:pt x="1113040" y="102247"/>
                  </a:lnTo>
                  <a:lnTo>
                    <a:pt x="1114577" y="107289"/>
                  </a:lnTo>
                  <a:lnTo>
                    <a:pt x="1121803" y="104736"/>
                  </a:lnTo>
                  <a:close/>
                </a:path>
                <a:path w="1390014" h="349250">
                  <a:moveTo>
                    <a:pt x="1141056" y="97942"/>
                  </a:moveTo>
                  <a:lnTo>
                    <a:pt x="1139063" y="93065"/>
                  </a:lnTo>
                  <a:lnTo>
                    <a:pt x="1135684" y="94272"/>
                  </a:lnTo>
                  <a:lnTo>
                    <a:pt x="1132293" y="95465"/>
                  </a:lnTo>
                  <a:lnTo>
                    <a:pt x="1133843" y="100495"/>
                  </a:lnTo>
                  <a:lnTo>
                    <a:pt x="1137462" y="99225"/>
                  </a:lnTo>
                  <a:lnTo>
                    <a:pt x="1141056" y="97942"/>
                  </a:lnTo>
                  <a:close/>
                </a:path>
                <a:path w="1390014" h="349250">
                  <a:moveTo>
                    <a:pt x="1160259" y="90957"/>
                  </a:moveTo>
                  <a:lnTo>
                    <a:pt x="1158252" y="86093"/>
                  </a:lnTo>
                  <a:lnTo>
                    <a:pt x="1154874" y="87312"/>
                  </a:lnTo>
                  <a:lnTo>
                    <a:pt x="1151496" y="88531"/>
                  </a:lnTo>
                  <a:lnTo>
                    <a:pt x="1153058" y="93573"/>
                  </a:lnTo>
                  <a:lnTo>
                    <a:pt x="1160259" y="90957"/>
                  </a:lnTo>
                  <a:close/>
                </a:path>
                <a:path w="1390014" h="349250">
                  <a:moveTo>
                    <a:pt x="1179449" y="83997"/>
                  </a:moveTo>
                  <a:lnTo>
                    <a:pt x="1177429" y="79133"/>
                  </a:lnTo>
                  <a:lnTo>
                    <a:pt x="1174051" y="80352"/>
                  </a:lnTo>
                  <a:lnTo>
                    <a:pt x="1170673" y="81572"/>
                  </a:lnTo>
                  <a:lnTo>
                    <a:pt x="1172248" y="86601"/>
                  </a:lnTo>
                  <a:lnTo>
                    <a:pt x="1179449" y="83997"/>
                  </a:lnTo>
                  <a:close/>
                </a:path>
                <a:path w="1390014" h="349250">
                  <a:moveTo>
                    <a:pt x="1198651" y="77012"/>
                  </a:moveTo>
                  <a:lnTo>
                    <a:pt x="1196619" y="72161"/>
                  </a:lnTo>
                  <a:lnTo>
                    <a:pt x="1193241" y="73380"/>
                  </a:lnTo>
                  <a:lnTo>
                    <a:pt x="1189863" y="74599"/>
                  </a:lnTo>
                  <a:lnTo>
                    <a:pt x="1191450" y="79629"/>
                  </a:lnTo>
                  <a:lnTo>
                    <a:pt x="1198651" y="77012"/>
                  </a:lnTo>
                  <a:close/>
                </a:path>
                <a:path w="1390014" h="349250">
                  <a:moveTo>
                    <a:pt x="1217803" y="69938"/>
                  </a:moveTo>
                  <a:lnTo>
                    <a:pt x="1215758" y="65074"/>
                  </a:lnTo>
                  <a:lnTo>
                    <a:pt x="1212392" y="66332"/>
                  </a:lnTo>
                  <a:lnTo>
                    <a:pt x="1209027" y="67589"/>
                  </a:lnTo>
                  <a:lnTo>
                    <a:pt x="1210627" y="72605"/>
                  </a:lnTo>
                  <a:lnTo>
                    <a:pt x="1217803" y="69938"/>
                  </a:lnTo>
                  <a:close/>
                </a:path>
                <a:path w="1390014" h="349250">
                  <a:moveTo>
                    <a:pt x="1236941" y="62801"/>
                  </a:moveTo>
                  <a:lnTo>
                    <a:pt x="1234884" y="57950"/>
                  </a:lnTo>
                  <a:lnTo>
                    <a:pt x="1231519" y="59207"/>
                  </a:lnTo>
                  <a:lnTo>
                    <a:pt x="1228153" y="60464"/>
                  </a:lnTo>
                  <a:lnTo>
                    <a:pt x="1229766" y="65468"/>
                  </a:lnTo>
                  <a:lnTo>
                    <a:pt x="1236941" y="62801"/>
                  </a:lnTo>
                  <a:close/>
                </a:path>
                <a:path w="1390014" h="349250">
                  <a:moveTo>
                    <a:pt x="1256080" y="55689"/>
                  </a:moveTo>
                  <a:lnTo>
                    <a:pt x="1254010" y="50850"/>
                  </a:lnTo>
                  <a:lnTo>
                    <a:pt x="1250645" y="52095"/>
                  </a:lnTo>
                  <a:lnTo>
                    <a:pt x="1247279" y="53352"/>
                  </a:lnTo>
                  <a:lnTo>
                    <a:pt x="1248905" y="58356"/>
                  </a:lnTo>
                  <a:lnTo>
                    <a:pt x="1256080" y="55689"/>
                  </a:lnTo>
                  <a:close/>
                </a:path>
                <a:path w="1390014" h="349250">
                  <a:moveTo>
                    <a:pt x="1275194" y="48501"/>
                  </a:moveTo>
                  <a:lnTo>
                    <a:pt x="1273111" y="43662"/>
                  </a:lnTo>
                  <a:lnTo>
                    <a:pt x="1269758" y="44932"/>
                  </a:lnTo>
                  <a:lnTo>
                    <a:pt x="1266405" y="46202"/>
                  </a:lnTo>
                  <a:lnTo>
                    <a:pt x="1268031" y="51219"/>
                  </a:lnTo>
                  <a:lnTo>
                    <a:pt x="1275194" y="48501"/>
                  </a:lnTo>
                  <a:close/>
                </a:path>
                <a:path w="1390014" h="349250">
                  <a:moveTo>
                    <a:pt x="1294282" y="41275"/>
                  </a:moveTo>
                  <a:lnTo>
                    <a:pt x="1292199" y="36436"/>
                  </a:lnTo>
                  <a:lnTo>
                    <a:pt x="1288846" y="37706"/>
                  </a:lnTo>
                  <a:lnTo>
                    <a:pt x="1285494" y="38976"/>
                  </a:lnTo>
                  <a:lnTo>
                    <a:pt x="1287132" y="43980"/>
                  </a:lnTo>
                  <a:lnTo>
                    <a:pt x="1294282" y="41275"/>
                  </a:lnTo>
                  <a:close/>
                </a:path>
                <a:path w="1390014" h="349250">
                  <a:moveTo>
                    <a:pt x="1313383" y="34036"/>
                  </a:moveTo>
                  <a:lnTo>
                    <a:pt x="1311287" y="29197"/>
                  </a:lnTo>
                  <a:lnTo>
                    <a:pt x="1307934" y="30467"/>
                  </a:lnTo>
                  <a:lnTo>
                    <a:pt x="1304582" y="31737"/>
                  </a:lnTo>
                  <a:lnTo>
                    <a:pt x="1306220" y="36741"/>
                  </a:lnTo>
                  <a:lnTo>
                    <a:pt x="1313383" y="34036"/>
                  </a:lnTo>
                  <a:close/>
                </a:path>
                <a:path w="1390014" h="349250">
                  <a:moveTo>
                    <a:pt x="1332471" y="26771"/>
                  </a:moveTo>
                  <a:lnTo>
                    <a:pt x="1330375" y="21945"/>
                  </a:lnTo>
                  <a:lnTo>
                    <a:pt x="1327023" y="23228"/>
                  </a:lnTo>
                  <a:lnTo>
                    <a:pt x="1323670" y="24511"/>
                  </a:lnTo>
                  <a:lnTo>
                    <a:pt x="1325333" y="29514"/>
                  </a:lnTo>
                  <a:lnTo>
                    <a:pt x="1332471" y="26771"/>
                  </a:lnTo>
                  <a:close/>
                </a:path>
                <a:path w="1390014" h="349250">
                  <a:moveTo>
                    <a:pt x="1351534" y="19456"/>
                  </a:moveTo>
                  <a:lnTo>
                    <a:pt x="1349438" y="14630"/>
                  </a:lnTo>
                  <a:lnTo>
                    <a:pt x="1346085" y="15913"/>
                  </a:lnTo>
                  <a:lnTo>
                    <a:pt x="1342732" y="17195"/>
                  </a:lnTo>
                  <a:lnTo>
                    <a:pt x="1344396" y="22199"/>
                  </a:lnTo>
                  <a:lnTo>
                    <a:pt x="1351534" y="19456"/>
                  </a:lnTo>
                  <a:close/>
                </a:path>
                <a:path w="1390014" h="349250">
                  <a:moveTo>
                    <a:pt x="1370596" y="12153"/>
                  </a:moveTo>
                  <a:lnTo>
                    <a:pt x="1368488" y="7327"/>
                  </a:lnTo>
                  <a:lnTo>
                    <a:pt x="1365135" y="8610"/>
                  </a:lnTo>
                  <a:lnTo>
                    <a:pt x="1361782" y="9893"/>
                  </a:lnTo>
                  <a:lnTo>
                    <a:pt x="1363446" y="14897"/>
                  </a:lnTo>
                  <a:lnTo>
                    <a:pt x="1370596" y="12153"/>
                  </a:lnTo>
                  <a:close/>
                </a:path>
                <a:path w="1390014" h="349250">
                  <a:moveTo>
                    <a:pt x="1389659" y="4838"/>
                  </a:moveTo>
                  <a:lnTo>
                    <a:pt x="1387551" y="0"/>
                  </a:lnTo>
                  <a:lnTo>
                    <a:pt x="1384198" y="1295"/>
                  </a:lnTo>
                  <a:lnTo>
                    <a:pt x="1380845" y="2578"/>
                  </a:lnTo>
                  <a:lnTo>
                    <a:pt x="1382522" y="7581"/>
                  </a:lnTo>
                  <a:lnTo>
                    <a:pt x="1389659" y="483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2789644" y="3235299"/>
              <a:ext cx="965200" cy="288925"/>
            </a:xfrm>
            <a:custGeom>
              <a:avLst/>
              <a:gdLst/>
              <a:ahLst/>
              <a:cxnLst/>
              <a:rect l="l" t="t" r="r" b="b"/>
              <a:pathLst>
                <a:path w="965200" h="288925">
                  <a:moveTo>
                    <a:pt x="8813" y="286016"/>
                  </a:moveTo>
                  <a:lnTo>
                    <a:pt x="6705" y="281178"/>
                  </a:lnTo>
                  <a:lnTo>
                    <a:pt x="3352" y="282473"/>
                  </a:lnTo>
                  <a:lnTo>
                    <a:pt x="0" y="283756"/>
                  </a:lnTo>
                  <a:lnTo>
                    <a:pt x="1676" y="288759"/>
                  </a:lnTo>
                  <a:lnTo>
                    <a:pt x="8813" y="286016"/>
                  </a:lnTo>
                  <a:close/>
                </a:path>
                <a:path w="965200" h="288925">
                  <a:moveTo>
                    <a:pt x="27863" y="278650"/>
                  </a:moveTo>
                  <a:lnTo>
                    <a:pt x="25755" y="273824"/>
                  </a:lnTo>
                  <a:lnTo>
                    <a:pt x="22402" y="275120"/>
                  </a:lnTo>
                  <a:lnTo>
                    <a:pt x="19050" y="276415"/>
                  </a:lnTo>
                  <a:lnTo>
                    <a:pt x="20726" y="281406"/>
                  </a:lnTo>
                  <a:lnTo>
                    <a:pt x="27863" y="278650"/>
                  </a:lnTo>
                  <a:close/>
                </a:path>
                <a:path w="965200" h="288925">
                  <a:moveTo>
                    <a:pt x="46913" y="271297"/>
                  </a:moveTo>
                  <a:lnTo>
                    <a:pt x="44805" y="266471"/>
                  </a:lnTo>
                  <a:lnTo>
                    <a:pt x="41452" y="267766"/>
                  </a:lnTo>
                  <a:lnTo>
                    <a:pt x="38100" y="269062"/>
                  </a:lnTo>
                  <a:lnTo>
                    <a:pt x="39776" y="274053"/>
                  </a:lnTo>
                  <a:lnTo>
                    <a:pt x="46913" y="271297"/>
                  </a:lnTo>
                  <a:close/>
                </a:path>
                <a:path w="965200" h="288925">
                  <a:moveTo>
                    <a:pt x="65951" y="263956"/>
                  </a:moveTo>
                  <a:lnTo>
                    <a:pt x="63842" y="259130"/>
                  </a:lnTo>
                  <a:lnTo>
                    <a:pt x="60490" y="260426"/>
                  </a:lnTo>
                  <a:lnTo>
                    <a:pt x="57137" y="261721"/>
                  </a:lnTo>
                  <a:lnTo>
                    <a:pt x="58813" y="266712"/>
                  </a:lnTo>
                  <a:lnTo>
                    <a:pt x="65951" y="263956"/>
                  </a:lnTo>
                  <a:close/>
                </a:path>
                <a:path w="965200" h="288925">
                  <a:moveTo>
                    <a:pt x="85001" y="256603"/>
                  </a:moveTo>
                  <a:lnTo>
                    <a:pt x="82892" y="251777"/>
                  </a:lnTo>
                  <a:lnTo>
                    <a:pt x="79540" y="253072"/>
                  </a:lnTo>
                  <a:lnTo>
                    <a:pt x="76187" y="254368"/>
                  </a:lnTo>
                  <a:lnTo>
                    <a:pt x="77863" y="259359"/>
                  </a:lnTo>
                  <a:lnTo>
                    <a:pt x="85001" y="256603"/>
                  </a:lnTo>
                  <a:close/>
                </a:path>
                <a:path w="965200" h="288925">
                  <a:moveTo>
                    <a:pt x="104051" y="249250"/>
                  </a:moveTo>
                  <a:lnTo>
                    <a:pt x="101942" y="244424"/>
                  </a:lnTo>
                  <a:lnTo>
                    <a:pt x="98590" y="245719"/>
                  </a:lnTo>
                  <a:lnTo>
                    <a:pt x="95237" y="247015"/>
                  </a:lnTo>
                  <a:lnTo>
                    <a:pt x="96913" y="252006"/>
                  </a:lnTo>
                  <a:lnTo>
                    <a:pt x="104051" y="249250"/>
                  </a:lnTo>
                  <a:close/>
                </a:path>
                <a:path w="965200" h="288925">
                  <a:moveTo>
                    <a:pt x="123101" y="241896"/>
                  </a:moveTo>
                  <a:lnTo>
                    <a:pt x="120992" y="237070"/>
                  </a:lnTo>
                  <a:lnTo>
                    <a:pt x="117640" y="238366"/>
                  </a:lnTo>
                  <a:lnTo>
                    <a:pt x="114287" y="239661"/>
                  </a:lnTo>
                  <a:lnTo>
                    <a:pt x="115963" y="244652"/>
                  </a:lnTo>
                  <a:lnTo>
                    <a:pt x="123101" y="241896"/>
                  </a:lnTo>
                  <a:close/>
                </a:path>
                <a:path w="965200" h="288925">
                  <a:moveTo>
                    <a:pt x="142151" y="234581"/>
                  </a:moveTo>
                  <a:lnTo>
                    <a:pt x="140042" y="229755"/>
                  </a:lnTo>
                  <a:lnTo>
                    <a:pt x="136690" y="231038"/>
                  </a:lnTo>
                  <a:lnTo>
                    <a:pt x="133337" y="232321"/>
                  </a:lnTo>
                  <a:lnTo>
                    <a:pt x="135001" y="237324"/>
                  </a:lnTo>
                  <a:lnTo>
                    <a:pt x="142151" y="234581"/>
                  </a:lnTo>
                  <a:close/>
                </a:path>
                <a:path w="965200" h="288925">
                  <a:moveTo>
                    <a:pt x="161213" y="227279"/>
                  </a:moveTo>
                  <a:lnTo>
                    <a:pt x="159118" y="222453"/>
                  </a:lnTo>
                  <a:lnTo>
                    <a:pt x="155765" y="223735"/>
                  </a:lnTo>
                  <a:lnTo>
                    <a:pt x="152412" y="225018"/>
                  </a:lnTo>
                  <a:lnTo>
                    <a:pt x="154076" y="230022"/>
                  </a:lnTo>
                  <a:lnTo>
                    <a:pt x="161213" y="227279"/>
                  </a:lnTo>
                  <a:close/>
                </a:path>
                <a:path w="965200" h="288925">
                  <a:moveTo>
                    <a:pt x="180276" y="219964"/>
                  </a:moveTo>
                  <a:lnTo>
                    <a:pt x="178181" y="215138"/>
                  </a:lnTo>
                  <a:lnTo>
                    <a:pt x="174828" y="216420"/>
                  </a:lnTo>
                  <a:lnTo>
                    <a:pt x="171475" y="217703"/>
                  </a:lnTo>
                  <a:lnTo>
                    <a:pt x="173139" y="222707"/>
                  </a:lnTo>
                  <a:lnTo>
                    <a:pt x="180276" y="219964"/>
                  </a:lnTo>
                  <a:close/>
                </a:path>
                <a:path w="965200" h="288925">
                  <a:moveTo>
                    <a:pt x="199364" y="212725"/>
                  </a:moveTo>
                  <a:lnTo>
                    <a:pt x="197281" y="207886"/>
                  </a:lnTo>
                  <a:lnTo>
                    <a:pt x="193916" y="209156"/>
                  </a:lnTo>
                  <a:lnTo>
                    <a:pt x="190550" y="210426"/>
                  </a:lnTo>
                  <a:lnTo>
                    <a:pt x="192214" y="215430"/>
                  </a:lnTo>
                  <a:lnTo>
                    <a:pt x="199364" y="212725"/>
                  </a:lnTo>
                  <a:close/>
                </a:path>
                <a:path w="965200" h="288925">
                  <a:moveTo>
                    <a:pt x="218452" y="205511"/>
                  </a:moveTo>
                  <a:lnTo>
                    <a:pt x="216382" y="200672"/>
                  </a:lnTo>
                  <a:lnTo>
                    <a:pt x="213017" y="201942"/>
                  </a:lnTo>
                  <a:lnTo>
                    <a:pt x="209651" y="203212"/>
                  </a:lnTo>
                  <a:lnTo>
                    <a:pt x="211302" y="208216"/>
                  </a:lnTo>
                  <a:lnTo>
                    <a:pt x="218452" y="205511"/>
                  </a:lnTo>
                  <a:close/>
                </a:path>
                <a:path w="965200" h="288925">
                  <a:moveTo>
                    <a:pt x="237528" y="198285"/>
                  </a:moveTo>
                  <a:lnTo>
                    <a:pt x="235470" y="193446"/>
                  </a:lnTo>
                  <a:lnTo>
                    <a:pt x="232105" y="194716"/>
                  </a:lnTo>
                  <a:lnTo>
                    <a:pt x="228739" y="195986"/>
                  </a:lnTo>
                  <a:lnTo>
                    <a:pt x="230378" y="200990"/>
                  </a:lnTo>
                  <a:lnTo>
                    <a:pt x="237528" y="198285"/>
                  </a:lnTo>
                  <a:close/>
                </a:path>
                <a:path w="965200" h="288925">
                  <a:moveTo>
                    <a:pt x="256654" y="191160"/>
                  </a:moveTo>
                  <a:lnTo>
                    <a:pt x="254596" y="186309"/>
                  </a:lnTo>
                  <a:lnTo>
                    <a:pt x="251231" y="187553"/>
                  </a:lnTo>
                  <a:lnTo>
                    <a:pt x="247865" y="188798"/>
                  </a:lnTo>
                  <a:lnTo>
                    <a:pt x="249491" y="193814"/>
                  </a:lnTo>
                  <a:lnTo>
                    <a:pt x="256654" y="191160"/>
                  </a:lnTo>
                  <a:close/>
                </a:path>
                <a:path w="965200" h="288925">
                  <a:moveTo>
                    <a:pt x="275793" y="184061"/>
                  </a:moveTo>
                  <a:lnTo>
                    <a:pt x="273748" y="179209"/>
                  </a:lnTo>
                  <a:lnTo>
                    <a:pt x="270383" y="180454"/>
                  </a:lnTo>
                  <a:lnTo>
                    <a:pt x="267017" y="181698"/>
                  </a:lnTo>
                  <a:lnTo>
                    <a:pt x="268630" y="186715"/>
                  </a:lnTo>
                  <a:lnTo>
                    <a:pt x="275793" y="184061"/>
                  </a:lnTo>
                  <a:close/>
                </a:path>
                <a:path w="965200" h="288925">
                  <a:moveTo>
                    <a:pt x="294932" y="176961"/>
                  </a:moveTo>
                  <a:lnTo>
                    <a:pt x="292900" y="172110"/>
                  </a:lnTo>
                  <a:lnTo>
                    <a:pt x="289534" y="173355"/>
                  </a:lnTo>
                  <a:lnTo>
                    <a:pt x="286169" y="174599"/>
                  </a:lnTo>
                  <a:lnTo>
                    <a:pt x="287769" y="179628"/>
                  </a:lnTo>
                  <a:lnTo>
                    <a:pt x="294932" y="176961"/>
                  </a:lnTo>
                  <a:close/>
                </a:path>
                <a:path w="965200" h="288925">
                  <a:moveTo>
                    <a:pt x="314109" y="169976"/>
                  </a:moveTo>
                  <a:lnTo>
                    <a:pt x="312089" y="165112"/>
                  </a:lnTo>
                  <a:lnTo>
                    <a:pt x="308711" y="166331"/>
                  </a:lnTo>
                  <a:lnTo>
                    <a:pt x="305333" y="167551"/>
                  </a:lnTo>
                  <a:lnTo>
                    <a:pt x="306920" y="172567"/>
                  </a:lnTo>
                  <a:lnTo>
                    <a:pt x="314109" y="169976"/>
                  </a:lnTo>
                  <a:close/>
                </a:path>
                <a:path w="965200" h="288925">
                  <a:moveTo>
                    <a:pt x="333311" y="163068"/>
                  </a:moveTo>
                  <a:lnTo>
                    <a:pt x="331304" y="158191"/>
                  </a:lnTo>
                  <a:lnTo>
                    <a:pt x="327926" y="159410"/>
                  </a:lnTo>
                  <a:lnTo>
                    <a:pt x="324548" y="160629"/>
                  </a:lnTo>
                  <a:lnTo>
                    <a:pt x="326110" y="165658"/>
                  </a:lnTo>
                  <a:lnTo>
                    <a:pt x="333311" y="163068"/>
                  </a:lnTo>
                  <a:close/>
                </a:path>
                <a:path w="965200" h="288925">
                  <a:moveTo>
                    <a:pt x="352501" y="156146"/>
                  </a:moveTo>
                  <a:lnTo>
                    <a:pt x="350520" y="151269"/>
                  </a:lnTo>
                  <a:lnTo>
                    <a:pt x="347141" y="152488"/>
                  </a:lnTo>
                  <a:lnTo>
                    <a:pt x="343763" y="153708"/>
                  </a:lnTo>
                  <a:lnTo>
                    <a:pt x="345313" y="158737"/>
                  </a:lnTo>
                  <a:lnTo>
                    <a:pt x="352501" y="156146"/>
                  </a:lnTo>
                  <a:close/>
                </a:path>
                <a:path w="965200" h="288925">
                  <a:moveTo>
                    <a:pt x="371754" y="149377"/>
                  </a:moveTo>
                  <a:lnTo>
                    <a:pt x="369785" y="144487"/>
                  </a:lnTo>
                  <a:lnTo>
                    <a:pt x="366395" y="145669"/>
                  </a:lnTo>
                  <a:lnTo>
                    <a:pt x="363004" y="146850"/>
                  </a:lnTo>
                  <a:lnTo>
                    <a:pt x="364528" y="151892"/>
                  </a:lnTo>
                  <a:lnTo>
                    <a:pt x="371754" y="149377"/>
                  </a:lnTo>
                  <a:close/>
                </a:path>
                <a:path w="965200" h="288925">
                  <a:moveTo>
                    <a:pt x="391033" y="142684"/>
                  </a:moveTo>
                  <a:lnTo>
                    <a:pt x="389089" y="137782"/>
                  </a:lnTo>
                  <a:lnTo>
                    <a:pt x="385699" y="138963"/>
                  </a:lnTo>
                  <a:lnTo>
                    <a:pt x="382308" y="140144"/>
                  </a:lnTo>
                  <a:lnTo>
                    <a:pt x="383819" y="145186"/>
                  </a:lnTo>
                  <a:lnTo>
                    <a:pt x="391033" y="142684"/>
                  </a:lnTo>
                  <a:close/>
                </a:path>
                <a:path w="965200" h="288925">
                  <a:moveTo>
                    <a:pt x="410311" y="135966"/>
                  </a:moveTo>
                  <a:lnTo>
                    <a:pt x="408381" y="131064"/>
                  </a:lnTo>
                  <a:lnTo>
                    <a:pt x="404990" y="132245"/>
                  </a:lnTo>
                  <a:lnTo>
                    <a:pt x="401599" y="133426"/>
                  </a:lnTo>
                  <a:lnTo>
                    <a:pt x="403085" y="138480"/>
                  </a:lnTo>
                  <a:lnTo>
                    <a:pt x="410311" y="135966"/>
                  </a:lnTo>
                  <a:close/>
                </a:path>
                <a:path w="965200" h="288925">
                  <a:moveTo>
                    <a:pt x="429628" y="129451"/>
                  </a:moveTo>
                  <a:lnTo>
                    <a:pt x="427736" y="124536"/>
                  </a:lnTo>
                  <a:lnTo>
                    <a:pt x="424319" y="125666"/>
                  </a:lnTo>
                  <a:lnTo>
                    <a:pt x="420903" y="126796"/>
                  </a:lnTo>
                  <a:lnTo>
                    <a:pt x="422376" y="131851"/>
                  </a:lnTo>
                  <a:lnTo>
                    <a:pt x="429628" y="129451"/>
                  </a:lnTo>
                  <a:close/>
                </a:path>
                <a:path w="965200" h="288925">
                  <a:moveTo>
                    <a:pt x="448995" y="123012"/>
                  </a:moveTo>
                  <a:lnTo>
                    <a:pt x="447128" y="118097"/>
                  </a:lnTo>
                  <a:lnTo>
                    <a:pt x="443712" y="119227"/>
                  </a:lnTo>
                  <a:lnTo>
                    <a:pt x="440296" y="120357"/>
                  </a:lnTo>
                  <a:lnTo>
                    <a:pt x="441744" y="125425"/>
                  </a:lnTo>
                  <a:lnTo>
                    <a:pt x="448995" y="123012"/>
                  </a:lnTo>
                  <a:close/>
                </a:path>
                <a:path w="965200" h="288925">
                  <a:moveTo>
                    <a:pt x="468363" y="116586"/>
                  </a:moveTo>
                  <a:lnTo>
                    <a:pt x="466521" y="111658"/>
                  </a:lnTo>
                  <a:lnTo>
                    <a:pt x="463105" y="112788"/>
                  </a:lnTo>
                  <a:lnTo>
                    <a:pt x="459689" y="113919"/>
                  </a:lnTo>
                  <a:lnTo>
                    <a:pt x="461111" y="118999"/>
                  </a:lnTo>
                  <a:lnTo>
                    <a:pt x="468363" y="116586"/>
                  </a:lnTo>
                  <a:close/>
                </a:path>
                <a:path w="965200" h="288925">
                  <a:moveTo>
                    <a:pt x="487794" y="110363"/>
                  </a:moveTo>
                  <a:lnTo>
                    <a:pt x="485965" y="105422"/>
                  </a:lnTo>
                  <a:lnTo>
                    <a:pt x="482536" y="106502"/>
                  </a:lnTo>
                  <a:lnTo>
                    <a:pt x="479107" y="107581"/>
                  </a:lnTo>
                  <a:lnTo>
                    <a:pt x="480491" y="112661"/>
                  </a:lnTo>
                  <a:lnTo>
                    <a:pt x="487794" y="110363"/>
                  </a:lnTo>
                  <a:close/>
                </a:path>
                <a:path w="965200" h="288925">
                  <a:moveTo>
                    <a:pt x="507250" y="104241"/>
                  </a:moveTo>
                  <a:lnTo>
                    <a:pt x="505460" y="99288"/>
                  </a:lnTo>
                  <a:lnTo>
                    <a:pt x="502031" y="100368"/>
                  </a:lnTo>
                  <a:lnTo>
                    <a:pt x="498602" y="101447"/>
                  </a:lnTo>
                  <a:lnTo>
                    <a:pt x="499960" y="106540"/>
                  </a:lnTo>
                  <a:lnTo>
                    <a:pt x="507250" y="104241"/>
                  </a:lnTo>
                  <a:close/>
                </a:path>
                <a:path w="965200" h="288925">
                  <a:moveTo>
                    <a:pt x="526719" y="98132"/>
                  </a:moveTo>
                  <a:lnTo>
                    <a:pt x="524954" y="93167"/>
                  </a:lnTo>
                  <a:lnTo>
                    <a:pt x="521525" y="94246"/>
                  </a:lnTo>
                  <a:lnTo>
                    <a:pt x="518096" y="95326"/>
                  </a:lnTo>
                  <a:lnTo>
                    <a:pt x="519430" y="100418"/>
                  </a:lnTo>
                  <a:lnTo>
                    <a:pt x="526719" y="98132"/>
                  </a:lnTo>
                  <a:close/>
                </a:path>
                <a:path w="965200" h="288925">
                  <a:moveTo>
                    <a:pt x="546252" y="92278"/>
                  </a:moveTo>
                  <a:lnTo>
                    <a:pt x="544525" y="87299"/>
                  </a:lnTo>
                  <a:lnTo>
                    <a:pt x="541070" y="88315"/>
                  </a:lnTo>
                  <a:lnTo>
                    <a:pt x="537616" y="89331"/>
                  </a:lnTo>
                  <a:lnTo>
                    <a:pt x="538924" y="94437"/>
                  </a:lnTo>
                  <a:lnTo>
                    <a:pt x="546252" y="92278"/>
                  </a:lnTo>
                  <a:close/>
                </a:path>
                <a:path w="965200" h="288925">
                  <a:moveTo>
                    <a:pt x="565823" y="86525"/>
                  </a:moveTo>
                  <a:lnTo>
                    <a:pt x="564134" y="81534"/>
                  </a:lnTo>
                  <a:lnTo>
                    <a:pt x="560679" y="82550"/>
                  </a:lnTo>
                  <a:lnTo>
                    <a:pt x="557225" y="83566"/>
                  </a:lnTo>
                  <a:lnTo>
                    <a:pt x="558495" y="88684"/>
                  </a:lnTo>
                  <a:lnTo>
                    <a:pt x="565823" y="86525"/>
                  </a:lnTo>
                  <a:close/>
                </a:path>
                <a:path w="965200" h="288925">
                  <a:moveTo>
                    <a:pt x="585393" y="80759"/>
                  </a:moveTo>
                  <a:lnTo>
                    <a:pt x="583730" y="75768"/>
                  </a:lnTo>
                  <a:lnTo>
                    <a:pt x="580275" y="76784"/>
                  </a:lnTo>
                  <a:lnTo>
                    <a:pt x="576821" y="77800"/>
                  </a:lnTo>
                  <a:lnTo>
                    <a:pt x="578053" y="82918"/>
                  </a:lnTo>
                  <a:lnTo>
                    <a:pt x="585393" y="80759"/>
                  </a:lnTo>
                  <a:close/>
                </a:path>
                <a:path w="965200" h="288925">
                  <a:moveTo>
                    <a:pt x="605053" y="75311"/>
                  </a:moveTo>
                  <a:lnTo>
                    <a:pt x="603415" y="70307"/>
                  </a:lnTo>
                  <a:lnTo>
                    <a:pt x="599948" y="71247"/>
                  </a:lnTo>
                  <a:lnTo>
                    <a:pt x="596480" y="72186"/>
                  </a:lnTo>
                  <a:lnTo>
                    <a:pt x="597674" y="77317"/>
                  </a:lnTo>
                  <a:lnTo>
                    <a:pt x="605053" y="75311"/>
                  </a:lnTo>
                  <a:close/>
                </a:path>
                <a:path w="965200" h="288925">
                  <a:moveTo>
                    <a:pt x="624738" y="69964"/>
                  </a:moveTo>
                  <a:lnTo>
                    <a:pt x="623138" y="64947"/>
                  </a:lnTo>
                  <a:lnTo>
                    <a:pt x="619671" y="65887"/>
                  </a:lnTo>
                  <a:lnTo>
                    <a:pt x="616204" y="66827"/>
                  </a:lnTo>
                  <a:lnTo>
                    <a:pt x="617359" y="71970"/>
                  </a:lnTo>
                  <a:lnTo>
                    <a:pt x="624738" y="69964"/>
                  </a:lnTo>
                  <a:close/>
                </a:path>
                <a:path w="965200" h="288925">
                  <a:moveTo>
                    <a:pt x="644423" y="64617"/>
                  </a:moveTo>
                  <a:lnTo>
                    <a:pt x="642861" y="59588"/>
                  </a:lnTo>
                  <a:lnTo>
                    <a:pt x="639394" y="60528"/>
                  </a:lnTo>
                  <a:lnTo>
                    <a:pt x="635927" y="61468"/>
                  </a:lnTo>
                  <a:lnTo>
                    <a:pt x="637044" y="66624"/>
                  </a:lnTo>
                  <a:lnTo>
                    <a:pt x="644423" y="64617"/>
                  </a:lnTo>
                  <a:close/>
                </a:path>
                <a:path w="965200" h="288925">
                  <a:moveTo>
                    <a:pt x="664184" y="59639"/>
                  </a:moveTo>
                  <a:lnTo>
                    <a:pt x="662673" y="54597"/>
                  </a:lnTo>
                  <a:lnTo>
                    <a:pt x="659180" y="55460"/>
                  </a:lnTo>
                  <a:lnTo>
                    <a:pt x="655688" y="56324"/>
                  </a:lnTo>
                  <a:lnTo>
                    <a:pt x="656767" y="61480"/>
                  </a:lnTo>
                  <a:lnTo>
                    <a:pt x="664184" y="59639"/>
                  </a:lnTo>
                  <a:close/>
                </a:path>
                <a:path w="965200" h="288925">
                  <a:moveTo>
                    <a:pt x="683996" y="54749"/>
                  </a:moveTo>
                  <a:lnTo>
                    <a:pt x="682523" y="49695"/>
                  </a:lnTo>
                  <a:lnTo>
                    <a:pt x="679030" y="50558"/>
                  </a:lnTo>
                  <a:lnTo>
                    <a:pt x="675538" y="51422"/>
                  </a:lnTo>
                  <a:lnTo>
                    <a:pt x="676579" y="56591"/>
                  </a:lnTo>
                  <a:lnTo>
                    <a:pt x="683996" y="54749"/>
                  </a:lnTo>
                  <a:close/>
                </a:path>
                <a:path w="965200" h="288925">
                  <a:moveTo>
                    <a:pt x="703795" y="49847"/>
                  </a:moveTo>
                  <a:lnTo>
                    <a:pt x="702360" y="44780"/>
                  </a:lnTo>
                  <a:lnTo>
                    <a:pt x="698868" y="45643"/>
                  </a:lnTo>
                  <a:lnTo>
                    <a:pt x="695375" y="46507"/>
                  </a:lnTo>
                  <a:lnTo>
                    <a:pt x="696379" y="51676"/>
                  </a:lnTo>
                  <a:lnTo>
                    <a:pt x="703795" y="49847"/>
                  </a:lnTo>
                  <a:close/>
                </a:path>
                <a:path w="965200" h="288925">
                  <a:moveTo>
                    <a:pt x="723684" y="45389"/>
                  </a:moveTo>
                  <a:lnTo>
                    <a:pt x="722299" y="40309"/>
                  </a:lnTo>
                  <a:lnTo>
                    <a:pt x="718781" y="41084"/>
                  </a:lnTo>
                  <a:lnTo>
                    <a:pt x="715264" y="41859"/>
                  </a:lnTo>
                  <a:lnTo>
                    <a:pt x="716216" y="47040"/>
                  </a:lnTo>
                  <a:lnTo>
                    <a:pt x="723684" y="45389"/>
                  </a:lnTo>
                  <a:close/>
                </a:path>
                <a:path w="965200" h="288925">
                  <a:moveTo>
                    <a:pt x="743597" y="41008"/>
                  </a:moveTo>
                  <a:lnTo>
                    <a:pt x="742251" y="35915"/>
                  </a:lnTo>
                  <a:lnTo>
                    <a:pt x="738746" y="36690"/>
                  </a:lnTo>
                  <a:lnTo>
                    <a:pt x="735228" y="37465"/>
                  </a:lnTo>
                  <a:lnTo>
                    <a:pt x="736142" y="42659"/>
                  </a:lnTo>
                  <a:lnTo>
                    <a:pt x="743597" y="41008"/>
                  </a:lnTo>
                  <a:close/>
                </a:path>
                <a:path w="965200" h="288925">
                  <a:moveTo>
                    <a:pt x="763524" y="36614"/>
                  </a:moveTo>
                  <a:lnTo>
                    <a:pt x="762228" y="31508"/>
                  </a:lnTo>
                  <a:lnTo>
                    <a:pt x="758710" y="32283"/>
                  </a:lnTo>
                  <a:lnTo>
                    <a:pt x="755192" y="33058"/>
                  </a:lnTo>
                  <a:lnTo>
                    <a:pt x="756056" y="38252"/>
                  </a:lnTo>
                  <a:lnTo>
                    <a:pt x="763524" y="36614"/>
                  </a:lnTo>
                  <a:close/>
                </a:path>
                <a:path w="965200" h="288925">
                  <a:moveTo>
                    <a:pt x="783526" y="32727"/>
                  </a:moveTo>
                  <a:lnTo>
                    <a:pt x="782281" y="27609"/>
                  </a:lnTo>
                  <a:lnTo>
                    <a:pt x="778751" y="28282"/>
                  </a:lnTo>
                  <a:lnTo>
                    <a:pt x="775220" y="28968"/>
                  </a:lnTo>
                  <a:lnTo>
                    <a:pt x="776033" y="34163"/>
                  </a:lnTo>
                  <a:lnTo>
                    <a:pt x="783526" y="32727"/>
                  </a:lnTo>
                  <a:close/>
                </a:path>
                <a:path w="965200" h="288925">
                  <a:moveTo>
                    <a:pt x="803554" y="28854"/>
                  </a:moveTo>
                  <a:lnTo>
                    <a:pt x="802347" y="23736"/>
                  </a:lnTo>
                  <a:lnTo>
                    <a:pt x="798817" y="24409"/>
                  </a:lnTo>
                  <a:lnTo>
                    <a:pt x="795286" y="25095"/>
                  </a:lnTo>
                  <a:lnTo>
                    <a:pt x="796048" y="30302"/>
                  </a:lnTo>
                  <a:lnTo>
                    <a:pt x="803554" y="28854"/>
                  </a:lnTo>
                  <a:close/>
                </a:path>
                <a:path w="965200" h="288925">
                  <a:moveTo>
                    <a:pt x="823582" y="25006"/>
                  </a:moveTo>
                  <a:lnTo>
                    <a:pt x="822426" y="19875"/>
                  </a:lnTo>
                  <a:lnTo>
                    <a:pt x="818896" y="20548"/>
                  </a:lnTo>
                  <a:lnTo>
                    <a:pt x="815365" y="21234"/>
                  </a:lnTo>
                  <a:lnTo>
                    <a:pt x="816076" y="26454"/>
                  </a:lnTo>
                  <a:lnTo>
                    <a:pt x="823582" y="25006"/>
                  </a:lnTo>
                  <a:close/>
                </a:path>
                <a:path w="965200" h="288925">
                  <a:moveTo>
                    <a:pt x="843699" y="21717"/>
                  </a:moveTo>
                  <a:lnTo>
                    <a:pt x="842606" y="16573"/>
                  </a:lnTo>
                  <a:lnTo>
                    <a:pt x="839050" y="17145"/>
                  </a:lnTo>
                  <a:lnTo>
                    <a:pt x="835494" y="17729"/>
                  </a:lnTo>
                  <a:lnTo>
                    <a:pt x="836168" y="22948"/>
                  </a:lnTo>
                  <a:lnTo>
                    <a:pt x="843699" y="21717"/>
                  </a:lnTo>
                  <a:close/>
                </a:path>
                <a:path w="965200" h="288925">
                  <a:moveTo>
                    <a:pt x="863828" y="18453"/>
                  </a:moveTo>
                  <a:lnTo>
                    <a:pt x="862787" y="13284"/>
                  </a:lnTo>
                  <a:lnTo>
                    <a:pt x="859231" y="13868"/>
                  </a:lnTo>
                  <a:lnTo>
                    <a:pt x="855675" y="14439"/>
                  </a:lnTo>
                  <a:lnTo>
                    <a:pt x="856284" y="19672"/>
                  </a:lnTo>
                  <a:lnTo>
                    <a:pt x="863828" y="18453"/>
                  </a:lnTo>
                  <a:close/>
                </a:path>
                <a:path w="965200" h="288925">
                  <a:moveTo>
                    <a:pt x="883945" y="15176"/>
                  </a:moveTo>
                  <a:lnTo>
                    <a:pt x="882954" y="10007"/>
                  </a:lnTo>
                  <a:lnTo>
                    <a:pt x="879398" y="10579"/>
                  </a:lnTo>
                  <a:lnTo>
                    <a:pt x="875842" y="11150"/>
                  </a:lnTo>
                  <a:lnTo>
                    <a:pt x="876401" y="16395"/>
                  </a:lnTo>
                  <a:lnTo>
                    <a:pt x="883945" y="15176"/>
                  </a:lnTo>
                  <a:close/>
                </a:path>
                <a:path w="965200" h="288925">
                  <a:moveTo>
                    <a:pt x="904163" y="12522"/>
                  </a:moveTo>
                  <a:lnTo>
                    <a:pt x="903224" y="7340"/>
                  </a:lnTo>
                  <a:lnTo>
                    <a:pt x="899655" y="7810"/>
                  </a:lnTo>
                  <a:lnTo>
                    <a:pt x="896086" y="8280"/>
                  </a:lnTo>
                  <a:lnTo>
                    <a:pt x="896594" y="13525"/>
                  </a:lnTo>
                  <a:lnTo>
                    <a:pt x="904163" y="12522"/>
                  </a:lnTo>
                  <a:close/>
                </a:path>
                <a:path w="965200" h="288925">
                  <a:moveTo>
                    <a:pt x="924382" y="9867"/>
                  </a:moveTo>
                  <a:lnTo>
                    <a:pt x="923493" y="4673"/>
                  </a:lnTo>
                  <a:lnTo>
                    <a:pt x="919924" y="5143"/>
                  </a:lnTo>
                  <a:lnTo>
                    <a:pt x="916355" y="5613"/>
                  </a:lnTo>
                  <a:lnTo>
                    <a:pt x="916800" y="10858"/>
                  </a:lnTo>
                  <a:lnTo>
                    <a:pt x="924382" y="9867"/>
                  </a:lnTo>
                  <a:close/>
                </a:path>
                <a:path w="965200" h="288925">
                  <a:moveTo>
                    <a:pt x="944587" y="7200"/>
                  </a:moveTo>
                  <a:lnTo>
                    <a:pt x="943762" y="2006"/>
                  </a:lnTo>
                  <a:lnTo>
                    <a:pt x="940193" y="2476"/>
                  </a:lnTo>
                  <a:lnTo>
                    <a:pt x="936625" y="2946"/>
                  </a:lnTo>
                  <a:lnTo>
                    <a:pt x="937018" y="8204"/>
                  </a:lnTo>
                  <a:lnTo>
                    <a:pt x="944587" y="7200"/>
                  </a:lnTo>
                  <a:close/>
                </a:path>
                <a:path w="965200" h="288925">
                  <a:moveTo>
                    <a:pt x="964882" y="5219"/>
                  </a:moveTo>
                  <a:lnTo>
                    <a:pt x="964107" y="0"/>
                  </a:lnTo>
                  <a:lnTo>
                    <a:pt x="960526" y="355"/>
                  </a:lnTo>
                  <a:lnTo>
                    <a:pt x="956945" y="711"/>
                  </a:lnTo>
                  <a:lnTo>
                    <a:pt x="957287" y="5969"/>
                  </a:lnTo>
                  <a:lnTo>
                    <a:pt x="96488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766940" y="3232205"/>
              <a:ext cx="293370" cy="0"/>
            </a:xfrm>
            <a:custGeom>
              <a:avLst/>
              <a:gdLst/>
              <a:ahLst/>
              <a:cxnLst/>
              <a:rect l="l" t="t" r="r" b="b"/>
              <a:pathLst>
                <a:path w="293370" h="0">
                  <a:moveTo>
                    <a:pt x="0" y="0"/>
                  </a:moveTo>
                  <a:lnTo>
                    <a:pt x="293058" y="0"/>
                  </a:lnTo>
                </a:path>
              </a:pathLst>
            </a:custGeom>
            <a:ln w="1407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4072610" y="3229571"/>
              <a:ext cx="1341120" cy="488315"/>
            </a:xfrm>
            <a:custGeom>
              <a:avLst/>
              <a:gdLst/>
              <a:ahLst/>
              <a:cxnLst/>
              <a:rect l="l" t="t" r="r" b="b"/>
              <a:pathLst>
                <a:path w="1341120" h="488314">
                  <a:moveTo>
                    <a:pt x="7772" y="533"/>
                  </a:moveTo>
                  <a:lnTo>
                    <a:pt x="4178" y="266"/>
                  </a:lnTo>
                  <a:lnTo>
                    <a:pt x="584" y="0"/>
                  </a:lnTo>
                  <a:lnTo>
                    <a:pt x="0" y="5232"/>
                  </a:lnTo>
                  <a:lnTo>
                    <a:pt x="7620" y="5803"/>
                  </a:lnTo>
                  <a:lnTo>
                    <a:pt x="7772" y="533"/>
                  </a:lnTo>
                  <a:close/>
                </a:path>
                <a:path w="1341120" h="488314">
                  <a:moveTo>
                    <a:pt x="28155" y="2044"/>
                  </a:moveTo>
                  <a:lnTo>
                    <a:pt x="24561" y="1778"/>
                  </a:lnTo>
                  <a:lnTo>
                    <a:pt x="20967" y="1511"/>
                  </a:lnTo>
                  <a:lnTo>
                    <a:pt x="20332" y="6743"/>
                  </a:lnTo>
                  <a:lnTo>
                    <a:pt x="27940" y="7302"/>
                  </a:lnTo>
                  <a:lnTo>
                    <a:pt x="28155" y="2044"/>
                  </a:lnTo>
                  <a:close/>
                </a:path>
                <a:path w="1341120" h="488314">
                  <a:moveTo>
                    <a:pt x="48539" y="3632"/>
                  </a:moveTo>
                  <a:lnTo>
                    <a:pt x="44958" y="3302"/>
                  </a:lnTo>
                  <a:lnTo>
                    <a:pt x="41363" y="3035"/>
                  </a:lnTo>
                  <a:lnTo>
                    <a:pt x="40665" y="8255"/>
                  </a:lnTo>
                  <a:lnTo>
                    <a:pt x="44475" y="8547"/>
                  </a:lnTo>
                  <a:lnTo>
                    <a:pt x="48272" y="8902"/>
                  </a:lnTo>
                  <a:lnTo>
                    <a:pt x="48539" y="3632"/>
                  </a:lnTo>
                  <a:close/>
                </a:path>
                <a:path w="1341120" h="488314">
                  <a:moveTo>
                    <a:pt x="68859" y="5905"/>
                  </a:moveTo>
                  <a:lnTo>
                    <a:pt x="65278" y="5511"/>
                  </a:lnTo>
                  <a:lnTo>
                    <a:pt x="61696" y="5118"/>
                  </a:lnTo>
                  <a:lnTo>
                    <a:pt x="60947" y="10325"/>
                  </a:lnTo>
                  <a:lnTo>
                    <a:pt x="68541" y="11163"/>
                  </a:lnTo>
                  <a:lnTo>
                    <a:pt x="68859" y="5905"/>
                  </a:lnTo>
                  <a:close/>
                </a:path>
                <a:path w="1341120" h="488314">
                  <a:moveTo>
                    <a:pt x="89179" y="8140"/>
                  </a:moveTo>
                  <a:lnTo>
                    <a:pt x="85598" y="7747"/>
                  </a:lnTo>
                  <a:lnTo>
                    <a:pt x="82016" y="7353"/>
                  </a:lnTo>
                  <a:lnTo>
                    <a:pt x="81216" y="12560"/>
                  </a:lnTo>
                  <a:lnTo>
                    <a:pt x="88798" y="13398"/>
                  </a:lnTo>
                  <a:lnTo>
                    <a:pt x="89179" y="8140"/>
                  </a:lnTo>
                  <a:close/>
                </a:path>
                <a:path w="1341120" h="488314">
                  <a:moveTo>
                    <a:pt x="109499" y="10375"/>
                  </a:moveTo>
                  <a:lnTo>
                    <a:pt x="105918" y="9982"/>
                  </a:lnTo>
                  <a:lnTo>
                    <a:pt x="102336" y="9588"/>
                  </a:lnTo>
                  <a:lnTo>
                    <a:pt x="101473" y="14782"/>
                  </a:lnTo>
                  <a:lnTo>
                    <a:pt x="109067" y="15621"/>
                  </a:lnTo>
                  <a:lnTo>
                    <a:pt x="109499" y="10375"/>
                  </a:lnTo>
                  <a:close/>
                </a:path>
                <a:path w="1341120" h="488314">
                  <a:moveTo>
                    <a:pt x="129743" y="13157"/>
                  </a:moveTo>
                  <a:lnTo>
                    <a:pt x="126187" y="12636"/>
                  </a:lnTo>
                  <a:lnTo>
                    <a:pt x="122631" y="12115"/>
                  </a:lnTo>
                  <a:lnTo>
                    <a:pt x="121704" y="17297"/>
                  </a:lnTo>
                  <a:lnTo>
                    <a:pt x="129273" y="18402"/>
                  </a:lnTo>
                  <a:lnTo>
                    <a:pt x="129743" y="13157"/>
                  </a:lnTo>
                  <a:close/>
                </a:path>
                <a:path w="1341120" h="488314">
                  <a:moveTo>
                    <a:pt x="149961" y="16103"/>
                  </a:moveTo>
                  <a:lnTo>
                    <a:pt x="146405" y="15582"/>
                  </a:lnTo>
                  <a:lnTo>
                    <a:pt x="142849" y="15062"/>
                  </a:lnTo>
                  <a:lnTo>
                    <a:pt x="141871" y="20243"/>
                  </a:lnTo>
                  <a:lnTo>
                    <a:pt x="149428" y="21348"/>
                  </a:lnTo>
                  <a:lnTo>
                    <a:pt x="149961" y="16103"/>
                  </a:lnTo>
                  <a:close/>
                </a:path>
                <a:path w="1341120" h="488314">
                  <a:moveTo>
                    <a:pt x="170192" y="19050"/>
                  </a:moveTo>
                  <a:lnTo>
                    <a:pt x="166636" y="18529"/>
                  </a:lnTo>
                  <a:lnTo>
                    <a:pt x="163080" y="18008"/>
                  </a:lnTo>
                  <a:lnTo>
                    <a:pt x="162052" y="23177"/>
                  </a:lnTo>
                  <a:lnTo>
                    <a:pt x="169608" y="24282"/>
                  </a:lnTo>
                  <a:lnTo>
                    <a:pt x="170192" y="19050"/>
                  </a:lnTo>
                  <a:close/>
                </a:path>
                <a:path w="1341120" h="488314">
                  <a:moveTo>
                    <a:pt x="190398" y="22212"/>
                  </a:moveTo>
                  <a:lnTo>
                    <a:pt x="186855" y="21564"/>
                  </a:lnTo>
                  <a:lnTo>
                    <a:pt x="183311" y="20929"/>
                  </a:lnTo>
                  <a:lnTo>
                    <a:pt x="182245" y="26085"/>
                  </a:lnTo>
                  <a:lnTo>
                    <a:pt x="189763" y="27444"/>
                  </a:lnTo>
                  <a:lnTo>
                    <a:pt x="190398" y="22212"/>
                  </a:lnTo>
                  <a:close/>
                </a:path>
                <a:path w="1341120" h="488314">
                  <a:moveTo>
                    <a:pt x="210515" y="25857"/>
                  </a:moveTo>
                  <a:lnTo>
                    <a:pt x="206971" y="25209"/>
                  </a:lnTo>
                  <a:lnTo>
                    <a:pt x="203428" y="24574"/>
                  </a:lnTo>
                  <a:lnTo>
                    <a:pt x="202311" y="29718"/>
                  </a:lnTo>
                  <a:lnTo>
                    <a:pt x="209829" y="31076"/>
                  </a:lnTo>
                  <a:lnTo>
                    <a:pt x="210515" y="25857"/>
                  </a:lnTo>
                  <a:close/>
                </a:path>
                <a:path w="1341120" h="488314">
                  <a:moveTo>
                    <a:pt x="230632" y="29489"/>
                  </a:moveTo>
                  <a:lnTo>
                    <a:pt x="227088" y="28854"/>
                  </a:lnTo>
                  <a:lnTo>
                    <a:pt x="223545" y="28206"/>
                  </a:lnTo>
                  <a:lnTo>
                    <a:pt x="222377" y="33350"/>
                  </a:lnTo>
                  <a:lnTo>
                    <a:pt x="229895" y="34709"/>
                  </a:lnTo>
                  <a:lnTo>
                    <a:pt x="230632" y="29489"/>
                  </a:lnTo>
                  <a:close/>
                </a:path>
                <a:path w="1341120" h="488314">
                  <a:moveTo>
                    <a:pt x="250736" y="33121"/>
                  </a:moveTo>
                  <a:lnTo>
                    <a:pt x="247192" y="32486"/>
                  </a:lnTo>
                  <a:lnTo>
                    <a:pt x="243649" y="31851"/>
                  </a:lnTo>
                  <a:lnTo>
                    <a:pt x="242430" y="36969"/>
                  </a:lnTo>
                  <a:lnTo>
                    <a:pt x="249948" y="38328"/>
                  </a:lnTo>
                  <a:lnTo>
                    <a:pt x="250736" y="33121"/>
                  </a:lnTo>
                  <a:close/>
                </a:path>
                <a:path w="1341120" h="488314">
                  <a:moveTo>
                    <a:pt x="270751" y="37274"/>
                  </a:moveTo>
                  <a:lnTo>
                    <a:pt x="267233" y="36512"/>
                  </a:lnTo>
                  <a:lnTo>
                    <a:pt x="263715" y="35750"/>
                  </a:lnTo>
                  <a:lnTo>
                    <a:pt x="262445" y="40855"/>
                  </a:lnTo>
                  <a:lnTo>
                    <a:pt x="269913" y="42481"/>
                  </a:lnTo>
                  <a:lnTo>
                    <a:pt x="270751" y="37274"/>
                  </a:lnTo>
                  <a:close/>
                </a:path>
                <a:path w="1341120" h="488314">
                  <a:moveTo>
                    <a:pt x="290728" y="41592"/>
                  </a:moveTo>
                  <a:lnTo>
                    <a:pt x="287210" y="40830"/>
                  </a:lnTo>
                  <a:lnTo>
                    <a:pt x="283692" y="40068"/>
                  </a:lnTo>
                  <a:lnTo>
                    <a:pt x="282384" y="45173"/>
                  </a:lnTo>
                  <a:lnTo>
                    <a:pt x="289839" y="46786"/>
                  </a:lnTo>
                  <a:lnTo>
                    <a:pt x="290728" y="41592"/>
                  </a:lnTo>
                  <a:close/>
                </a:path>
                <a:path w="1341120" h="488314">
                  <a:moveTo>
                    <a:pt x="310705" y="45910"/>
                  </a:moveTo>
                  <a:lnTo>
                    <a:pt x="307187" y="45148"/>
                  </a:lnTo>
                  <a:lnTo>
                    <a:pt x="303669" y="44386"/>
                  </a:lnTo>
                  <a:lnTo>
                    <a:pt x="302310" y="49479"/>
                  </a:lnTo>
                  <a:lnTo>
                    <a:pt x="309778" y="51092"/>
                  </a:lnTo>
                  <a:lnTo>
                    <a:pt x="310705" y="45910"/>
                  </a:lnTo>
                  <a:close/>
                </a:path>
                <a:path w="1341120" h="488314">
                  <a:moveTo>
                    <a:pt x="330695" y="50241"/>
                  </a:moveTo>
                  <a:lnTo>
                    <a:pt x="327177" y="49466"/>
                  </a:lnTo>
                  <a:lnTo>
                    <a:pt x="323659" y="48704"/>
                  </a:lnTo>
                  <a:lnTo>
                    <a:pt x="322249" y="53784"/>
                  </a:lnTo>
                  <a:lnTo>
                    <a:pt x="329717" y="55410"/>
                  </a:lnTo>
                  <a:lnTo>
                    <a:pt x="330695" y="50241"/>
                  </a:lnTo>
                  <a:close/>
                </a:path>
                <a:path w="1341120" h="488314">
                  <a:moveTo>
                    <a:pt x="350507" y="55232"/>
                  </a:moveTo>
                  <a:lnTo>
                    <a:pt x="347014" y="54356"/>
                  </a:lnTo>
                  <a:lnTo>
                    <a:pt x="343522" y="53479"/>
                  </a:lnTo>
                  <a:lnTo>
                    <a:pt x="342074" y="58547"/>
                  </a:lnTo>
                  <a:lnTo>
                    <a:pt x="349491" y="60401"/>
                  </a:lnTo>
                  <a:lnTo>
                    <a:pt x="350507" y="55232"/>
                  </a:lnTo>
                  <a:close/>
                </a:path>
                <a:path w="1341120" h="488314">
                  <a:moveTo>
                    <a:pt x="370332" y="60198"/>
                  </a:moveTo>
                  <a:lnTo>
                    <a:pt x="366839" y="59321"/>
                  </a:lnTo>
                  <a:lnTo>
                    <a:pt x="363347" y="58445"/>
                  </a:lnTo>
                  <a:lnTo>
                    <a:pt x="361861" y="63500"/>
                  </a:lnTo>
                  <a:lnTo>
                    <a:pt x="369265" y="65354"/>
                  </a:lnTo>
                  <a:lnTo>
                    <a:pt x="370332" y="60198"/>
                  </a:lnTo>
                  <a:close/>
                </a:path>
                <a:path w="1341120" h="488314">
                  <a:moveTo>
                    <a:pt x="390156" y="65176"/>
                  </a:moveTo>
                  <a:lnTo>
                    <a:pt x="386664" y="64300"/>
                  </a:lnTo>
                  <a:lnTo>
                    <a:pt x="383171" y="63423"/>
                  </a:lnTo>
                  <a:lnTo>
                    <a:pt x="381635" y="68465"/>
                  </a:lnTo>
                  <a:lnTo>
                    <a:pt x="389051" y="70319"/>
                  </a:lnTo>
                  <a:lnTo>
                    <a:pt x="390156" y="65176"/>
                  </a:lnTo>
                  <a:close/>
                </a:path>
                <a:path w="1341120" h="488314">
                  <a:moveTo>
                    <a:pt x="409930" y="70307"/>
                  </a:moveTo>
                  <a:lnTo>
                    <a:pt x="406476" y="69329"/>
                  </a:lnTo>
                  <a:lnTo>
                    <a:pt x="403009" y="68351"/>
                  </a:lnTo>
                  <a:lnTo>
                    <a:pt x="401434" y="73380"/>
                  </a:lnTo>
                  <a:lnTo>
                    <a:pt x="405117" y="74409"/>
                  </a:lnTo>
                  <a:lnTo>
                    <a:pt x="408787" y="75463"/>
                  </a:lnTo>
                  <a:lnTo>
                    <a:pt x="409930" y="70307"/>
                  </a:lnTo>
                  <a:close/>
                </a:path>
                <a:path w="1341120" h="488314">
                  <a:moveTo>
                    <a:pt x="429590" y="75907"/>
                  </a:moveTo>
                  <a:lnTo>
                    <a:pt x="426135" y="74917"/>
                  </a:lnTo>
                  <a:lnTo>
                    <a:pt x="422681" y="73939"/>
                  </a:lnTo>
                  <a:lnTo>
                    <a:pt x="421055" y="78943"/>
                  </a:lnTo>
                  <a:lnTo>
                    <a:pt x="428409" y="81038"/>
                  </a:lnTo>
                  <a:lnTo>
                    <a:pt x="429590" y="75907"/>
                  </a:lnTo>
                  <a:close/>
                </a:path>
                <a:path w="1341120" h="488314">
                  <a:moveTo>
                    <a:pt x="449237" y="81508"/>
                  </a:moveTo>
                  <a:lnTo>
                    <a:pt x="445782" y="80518"/>
                  </a:lnTo>
                  <a:lnTo>
                    <a:pt x="442328" y="79540"/>
                  </a:lnTo>
                  <a:lnTo>
                    <a:pt x="440664" y="84531"/>
                  </a:lnTo>
                  <a:lnTo>
                    <a:pt x="448005" y="86626"/>
                  </a:lnTo>
                  <a:lnTo>
                    <a:pt x="449237" y="81508"/>
                  </a:lnTo>
                  <a:close/>
                </a:path>
                <a:path w="1341120" h="488314">
                  <a:moveTo>
                    <a:pt x="468896" y="87109"/>
                  </a:moveTo>
                  <a:lnTo>
                    <a:pt x="465442" y="86118"/>
                  </a:lnTo>
                  <a:lnTo>
                    <a:pt x="461987" y="85128"/>
                  </a:lnTo>
                  <a:lnTo>
                    <a:pt x="460286" y="90119"/>
                  </a:lnTo>
                  <a:lnTo>
                    <a:pt x="467626" y="92214"/>
                  </a:lnTo>
                  <a:lnTo>
                    <a:pt x="468896" y="87109"/>
                  </a:lnTo>
                  <a:close/>
                </a:path>
                <a:path w="1341120" h="488314">
                  <a:moveTo>
                    <a:pt x="488492" y="92913"/>
                  </a:moveTo>
                  <a:lnTo>
                    <a:pt x="485063" y="91821"/>
                  </a:lnTo>
                  <a:lnTo>
                    <a:pt x="481634" y="90728"/>
                  </a:lnTo>
                  <a:lnTo>
                    <a:pt x="479894" y="95694"/>
                  </a:lnTo>
                  <a:lnTo>
                    <a:pt x="487184" y="98018"/>
                  </a:lnTo>
                  <a:lnTo>
                    <a:pt x="488492" y="92913"/>
                  </a:lnTo>
                  <a:close/>
                </a:path>
                <a:path w="1341120" h="488314">
                  <a:moveTo>
                    <a:pt x="507961" y="99098"/>
                  </a:moveTo>
                  <a:lnTo>
                    <a:pt x="504532" y="98005"/>
                  </a:lnTo>
                  <a:lnTo>
                    <a:pt x="501103" y="96913"/>
                  </a:lnTo>
                  <a:lnTo>
                    <a:pt x="499325" y="101879"/>
                  </a:lnTo>
                  <a:lnTo>
                    <a:pt x="506615" y="104190"/>
                  </a:lnTo>
                  <a:lnTo>
                    <a:pt x="507961" y="99098"/>
                  </a:lnTo>
                  <a:close/>
                </a:path>
                <a:path w="1341120" h="488314">
                  <a:moveTo>
                    <a:pt x="527443" y="105295"/>
                  </a:moveTo>
                  <a:lnTo>
                    <a:pt x="524014" y="104203"/>
                  </a:lnTo>
                  <a:lnTo>
                    <a:pt x="520585" y="103111"/>
                  </a:lnTo>
                  <a:lnTo>
                    <a:pt x="518769" y="108064"/>
                  </a:lnTo>
                  <a:lnTo>
                    <a:pt x="526059" y="110375"/>
                  </a:lnTo>
                  <a:lnTo>
                    <a:pt x="527443" y="105295"/>
                  </a:lnTo>
                  <a:close/>
                </a:path>
                <a:path w="1341120" h="488314">
                  <a:moveTo>
                    <a:pt x="546912" y="111493"/>
                  </a:moveTo>
                  <a:lnTo>
                    <a:pt x="543483" y="110401"/>
                  </a:lnTo>
                  <a:lnTo>
                    <a:pt x="540054" y="109308"/>
                  </a:lnTo>
                  <a:lnTo>
                    <a:pt x="538200" y="114249"/>
                  </a:lnTo>
                  <a:lnTo>
                    <a:pt x="545490" y="116560"/>
                  </a:lnTo>
                  <a:lnTo>
                    <a:pt x="546912" y="111493"/>
                  </a:lnTo>
                  <a:close/>
                </a:path>
                <a:path w="1341120" h="488314">
                  <a:moveTo>
                    <a:pt x="566331" y="117856"/>
                  </a:moveTo>
                  <a:lnTo>
                    <a:pt x="562940" y="116662"/>
                  </a:lnTo>
                  <a:lnTo>
                    <a:pt x="559549" y="115481"/>
                  </a:lnTo>
                  <a:lnTo>
                    <a:pt x="557657" y="120383"/>
                  </a:lnTo>
                  <a:lnTo>
                    <a:pt x="564870" y="122910"/>
                  </a:lnTo>
                  <a:lnTo>
                    <a:pt x="566331" y="117856"/>
                  </a:lnTo>
                  <a:close/>
                </a:path>
                <a:path w="1341120" h="488314">
                  <a:moveTo>
                    <a:pt x="585609" y="124612"/>
                  </a:moveTo>
                  <a:lnTo>
                    <a:pt x="582218" y="123418"/>
                  </a:lnTo>
                  <a:lnTo>
                    <a:pt x="578827" y="122224"/>
                  </a:lnTo>
                  <a:lnTo>
                    <a:pt x="576910" y="127127"/>
                  </a:lnTo>
                  <a:lnTo>
                    <a:pt x="584123" y="129667"/>
                  </a:lnTo>
                  <a:lnTo>
                    <a:pt x="585609" y="124612"/>
                  </a:lnTo>
                  <a:close/>
                </a:path>
                <a:path w="1341120" h="488314">
                  <a:moveTo>
                    <a:pt x="604901" y="131381"/>
                  </a:moveTo>
                  <a:lnTo>
                    <a:pt x="601510" y="130187"/>
                  </a:lnTo>
                  <a:lnTo>
                    <a:pt x="598119" y="128993"/>
                  </a:lnTo>
                  <a:lnTo>
                    <a:pt x="596163" y="133883"/>
                  </a:lnTo>
                  <a:lnTo>
                    <a:pt x="603377" y="136423"/>
                  </a:lnTo>
                  <a:lnTo>
                    <a:pt x="604901" y="131381"/>
                  </a:lnTo>
                  <a:close/>
                </a:path>
                <a:path w="1341120" h="488314">
                  <a:moveTo>
                    <a:pt x="624179" y="138137"/>
                  </a:moveTo>
                  <a:lnTo>
                    <a:pt x="620788" y="136944"/>
                  </a:lnTo>
                  <a:lnTo>
                    <a:pt x="617397" y="135750"/>
                  </a:lnTo>
                  <a:lnTo>
                    <a:pt x="615403" y="140627"/>
                  </a:lnTo>
                  <a:lnTo>
                    <a:pt x="622617" y="143167"/>
                  </a:lnTo>
                  <a:lnTo>
                    <a:pt x="624179" y="138137"/>
                  </a:lnTo>
                  <a:close/>
                </a:path>
                <a:path w="1341120" h="488314">
                  <a:moveTo>
                    <a:pt x="643445" y="144932"/>
                  </a:moveTo>
                  <a:lnTo>
                    <a:pt x="640067" y="143713"/>
                  </a:lnTo>
                  <a:lnTo>
                    <a:pt x="636676" y="142519"/>
                  </a:lnTo>
                  <a:lnTo>
                    <a:pt x="634657" y="147396"/>
                  </a:lnTo>
                  <a:lnTo>
                    <a:pt x="638263" y="148653"/>
                  </a:lnTo>
                  <a:lnTo>
                    <a:pt x="641845" y="149961"/>
                  </a:lnTo>
                  <a:lnTo>
                    <a:pt x="643445" y="144932"/>
                  </a:lnTo>
                  <a:close/>
                </a:path>
                <a:path w="1341120" h="488314">
                  <a:moveTo>
                    <a:pt x="662520" y="152247"/>
                  </a:moveTo>
                  <a:lnTo>
                    <a:pt x="659168" y="150964"/>
                  </a:lnTo>
                  <a:lnTo>
                    <a:pt x="655815" y="149682"/>
                  </a:lnTo>
                  <a:lnTo>
                    <a:pt x="653757" y="154533"/>
                  </a:lnTo>
                  <a:lnTo>
                    <a:pt x="660895" y="157264"/>
                  </a:lnTo>
                  <a:lnTo>
                    <a:pt x="662520" y="152247"/>
                  </a:lnTo>
                  <a:close/>
                </a:path>
                <a:path w="1341120" h="488314">
                  <a:moveTo>
                    <a:pt x="681609" y="159550"/>
                  </a:moveTo>
                  <a:lnTo>
                    <a:pt x="678256" y="158267"/>
                  </a:lnTo>
                  <a:lnTo>
                    <a:pt x="674903" y="156984"/>
                  </a:lnTo>
                  <a:lnTo>
                    <a:pt x="672820" y="161823"/>
                  </a:lnTo>
                  <a:lnTo>
                    <a:pt x="679958" y="164553"/>
                  </a:lnTo>
                  <a:lnTo>
                    <a:pt x="681609" y="159550"/>
                  </a:lnTo>
                  <a:close/>
                </a:path>
                <a:path w="1341120" h="488314">
                  <a:moveTo>
                    <a:pt x="700684" y="166852"/>
                  </a:moveTo>
                  <a:lnTo>
                    <a:pt x="697331" y="165569"/>
                  </a:lnTo>
                  <a:lnTo>
                    <a:pt x="693978" y="164287"/>
                  </a:lnTo>
                  <a:lnTo>
                    <a:pt x="691857" y="169113"/>
                  </a:lnTo>
                  <a:lnTo>
                    <a:pt x="698995" y="171843"/>
                  </a:lnTo>
                  <a:lnTo>
                    <a:pt x="700684" y="166852"/>
                  </a:lnTo>
                  <a:close/>
                </a:path>
                <a:path w="1341120" h="488314">
                  <a:moveTo>
                    <a:pt x="719772" y="174155"/>
                  </a:moveTo>
                  <a:lnTo>
                    <a:pt x="716419" y="172872"/>
                  </a:lnTo>
                  <a:lnTo>
                    <a:pt x="713066" y="171589"/>
                  </a:lnTo>
                  <a:lnTo>
                    <a:pt x="710920" y="176403"/>
                  </a:lnTo>
                  <a:lnTo>
                    <a:pt x="718058" y="179133"/>
                  </a:lnTo>
                  <a:lnTo>
                    <a:pt x="719772" y="174155"/>
                  </a:lnTo>
                  <a:close/>
                </a:path>
                <a:path w="1341120" h="488314">
                  <a:moveTo>
                    <a:pt x="738720" y="181825"/>
                  </a:moveTo>
                  <a:lnTo>
                    <a:pt x="735393" y="180454"/>
                  </a:lnTo>
                  <a:lnTo>
                    <a:pt x="732066" y="179082"/>
                  </a:lnTo>
                  <a:lnTo>
                    <a:pt x="729894" y="183883"/>
                  </a:lnTo>
                  <a:lnTo>
                    <a:pt x="736968" y="186791"/>
                  </a:lnTo>
                  <a:lnTo>
                    <a:pt x="738720" y="181825"/>
                  </a:lnTo>
                  <a:close/>
                </a:path>
                <a:path w="1341120" h="488314">
                  <a:moveTo>
                    <a:pt x="757593" y="189636"/>
                  </a:moveTo>
                  <a:lnTo>
                    <a:pt x="754265" y="188264"/>
                  </a:lnTo>
                  <a:lnTo>
                    <a:pt x="750938" y="186893"/>
                  </a:lnTo>
                  <a:lnTo>
                    <a:pt x="748741" y="191681"/>
                  </a:lnTo>
                  <a:lnTo>
                    <a:pt x="755802" y="194602"/>
                  </a:lnTo>
                  <a:lnTo>
                    <a:pt x="757593" y="189636"/>
                  </a:lnTo>
                  <a:close/>
                </a:path>
                <a:path w="1341120" h="488314">
                  <a:moveTo>
                    <a:pt x="776478" y="197446"/>
                  </a:moveTo>
                  <a:lnTo>
                    <a:pt x="773150" y="196075"/>
                  </a:lnTo>
                  <a:lnTo>
                    <a:pt x="769823" y="194703"/>
                  </a:lnTo>
                  <a:lnTo>
                    <a:pt x="767600" y="199478"/>
                  </a:lnTo>
                  <a:lnTo>
                    <a:pt x="774661" y="202399"/>
                  </a:lnTo>
                  <a:lnTo>
                    <a:pt x="776478" y="197446"/>
                  </a:lnTo>
                  <a:close/>
                </a:path>
                <a:path w="1341120" h="488314">
                  <a:moveTo>
                    <a:pt x="795362" y="205244"/>
                  </a:moveTo>
                  <a:lnTo>
                    <a:pt x="792035" y="203873"/>
                  </a:lnTo>
                  <a:lnTo>
                    <a:pt x="788708" y="202501"/>
                  </a:lnTo>
                  <a:lnTo>
                    <a:pt x="786460" y="207264"/>
                  </a:lnTo>
                  <a:lnTo>
                    <a:pt x="793521" y="210185"/>
                  </a:lnTo>
                  <a:lnTo>
                    <a:pt x="795362" y="205244"/>
                  </a:lnTo>
                  <a:close/>
                </a:path>
                <a:path w="1341120" h="488314">
                  <a:moveTo>
                    <a:pt x="814197" y="213169"/>
                  </a:moveTo>
                  <a:lnTo>
                    <a:pt x="810907" y="211709"/>
                  </a:lnTo>
                  <a:lnTo>
                    <a:pt x="807593" y="210312"/>
                  </a:lnTo>
                  <a:lnTo>
                    <a:pt x="805319" y="215061"/>
                  </a:lnTo>
                  <a:lnTo>
                    <a:pt x="808837" y="216547"/>
                  </a:lnTo>
                  <a:lnTo>
                    <a:pt x="812330" y="218097"/>
                  </a:lnTo>
                  <a:lnTo>
                    <a:pt x="814197" y="213169"/>
                  </a:lnTo>
                  <a:close/>
                </a:path>
                <a:path w="1341120" h="488314">
                  <a:moveTo>
                    <a:pt x="832866" y="221449"/>
                  </a:moveTo>
                  <a:lnTo>
                    <a:pt x="829576" y="219989"/>
                  </a:lnTo>
                  <a:lnTo>
                    <a:pt x="826287" y="218528"/>
                  </a:lnTo>
                  <a:lnTo>
                    <a:pt x="823988" y="223266"/>
                  </a:lnTo>
                  <a:lnTo>
                    <a:pt x="830973" y="226364"/>
                  </a:lnTo>
                  <a:lnTo>
                    <a:pt x="832866" y="221449"/>
                  </a:lnTo>
                  <a:close/>
                </a:path>
                <a:path w="1341120" h="488314">
                  <a:moveTo>
                    <a:pt x="851547" y="229730"/>
                  </a:moveTo>
                  <a:lnTo>
                    <a:pt x="848258" y="228269"/>
                  </a:lnTo>
                  <a:lnTo>
                    <a:pt x="844969" y="226809"/>
                  </a:lnTo>
                  <a:lnTo>
                    <a:pt x="842645" y="231533"/>
                  </a:lnTo>
                  <a:lnTo>
                    <a:pt x="849630" y="234632"/>
                  </a:lnTo>
                  <a:lnTo>
                    <a:pt x="851547" y="229730"/>
                  </a:lnTo>
                  <a:close/>
                </a:path>
                <a:path w="1341120" h="488314">
                  <a:moveTo>
                    <a:pt x="870216" y="238023"/>
                  </a:moveTo>
                  <a:lnTo>
                    <a:pt x="866927" y="236562"/>
                  </a:lnTo>
                  <a:lnTo>
                    <a:pt x="863638" y="235102"/>
                  </a:lnTo>
                  <a:lnTo>
                    <a:pt x="861288" y="239814"/>
                  </a:lnTo>
                  <a:lnTo>
                    <a:pt x="868273" y="242912"/>
                  </a:lnTo>
                  <a:lnTo>
                    <a:pt x="870216" y="238023"/>
                  </a:lnTo>
                  <a:close/>
                </a:path>
                <a:path w="1341120" h="488314">
                  <a:moveTo>
                    <a:pt x="888885" y="246303"/>
                  </a:moveTo>
                  <a:lnTo>
                    <a:pt x="885596" y="244843"/>
                  </a:lnTo>
                  <a:lnTo>
                    <a:pt x="882307" y="243382"/>
                  </a:lnTo>
                  <a:lnTo>
                    <a:pt x="879932" y="248081"/>
                  </a:lnTo>
                  <a:lnTo>
                    <a:pt x="886917" y="251180"/>
                  </a:lnTo>
                  <a:lnTo>
                    <a:pt x="888885" y="246303"/>
                  </a:lnTo>
                  <a:close/>
                </a:path>
                <a:path w="1341120" h="488314">
                  <a:moveTo>
                    <a:pt x="907453" y="254812"/>
                  </a:moveTo>
                  <a:lnTo>
                    <a:pt x="904201" y="253276"/>
                  </a:lnTo>
                  <a:lnTo>
                    <a:pt x="900950" y="251739"/>
                  </a:lnTo>
                  <a:lnTo>
                    <a:pt x="898550" y="256425"/>
                  </a:lnTo>
                  <a:lnTo>
                    <a:pt x="905459" y="259689"/>
                  </a:lnTo>
                  <a:lnTo>
                    <a:pt x="907453" y="254812"/>
                  </a:lnTo>
                  <a:close/>
                </a:path>
                <a:path w="1341120" h="488314">
                  <a:moveTo>
                    <a:pt x="925931" y="263550"/>
                  </a:moveTo>
                  <a:lnTo>
                    <a:pt x="922680" y="262013"/>
                  </a:lnTo>
                  <a:lnTo>
                    <a:pt x="919429" y="260477"/>
                  </a:lnTo>
                  <a:lnTo>
                    <a:pt x="917003" y="265150"/>
                  </a:lnTo>
                  <a:lnTo>
                    <a:pt x="923912" y="268414"/>
                  </a:lnTo>
                  <a:lnTo>
                    <a:pt x="925931" y="263550"/>
                  </a:lnTo>
                  <a:close/>
                </a:path>
                <a:path w="1341120" h="488314">
                  <a:moveTo>
                    <a:pt x="944397" y="272288"/>
                  </a:moveTo>
                  <a:lnTo>
                    <a:pt x="941146" y="270751"/>
                  </a:lnTo>
                  <a:lnTo>
                    <a:pt x="937895" y="269214"/>
                  </a:lnTo>
                  <a:lnTo>
                    <a:pt x="935443" y="273875"/>
                  </a:lnTo>
                  <a:lnTo>
                    <a:pt x="942352" y="277139"/>
                  </a:lnTo>
                  <a:lnTo>
                    <a:pt x="944397" y="272288"/>
                  </a:lnTo>
                  <a:close/>
                </a:path>
                <a:path w="1341120" h="488314">
                  <a:moveTo>
                    <a:pt x="962863" y="281025"/>
                  </a:moveTo>
                  <a:lnTo>
                    <a:pt x="959612" y="279488"/>
                  </a:lnTo>
                  <a:lnTo>
                    <a:pt x="956360" y="277952"/>
                  </a:lnTo>
                  <a:lnTo>
                    <a:pt x="953884" y="282600"/>
                  </a:lnTo>
                  <a:lnTo>
                    <a:pt x="960793" y="285877"/>
                  </a:lnTo>
                  <a:lnTo>
                    <a:pt x="962863" y="281025"/>
                  </a:lnTo>
                  <a:close/>
                </a:path>
                <a:path w="1341120" h="488314">
                  <a:moveTo>
                    <a:pt x="981329" y="289750"/>
                  </a:moveTo>
                  <a:lnTo>
                    <a:pt x="978077" y="288213"/>
                  </a:lnTo>
                  <a:lnTo>
                    <a:pt x="974826" y="286677"/>
                  </a:lnTo>
                  <a:lnTo>
                    <a:pt x="972324" y="291312"/>
                  </a:lnTo>
                  <a:lnTo>
                    <a:pt x="979246" y="294589"/>
                  </a:lnTo>
                  <a:lnTo>
                    <a:pt x="981329" y="289750"/>
                  </a:lnTo>
                  <a:close/>
                </a:path>
                <a:path w="1341120" h="488314">
                  <a:moveTo>
                    <a:pt x="999667" y="298754"/>
                  </a:moveTo>
                  <a:lnTo>
                    <a:pt x="996454" y="297141"/>
                  </a:lnTo>
                  <a:lnTo>
                    <a:pt x="993241" y="295529"/>
                  </a:lnTo>
                  <a:lnTo>
                    <a:pt x="990727" y="300151"/>
                  </a:lnTo>
                  <a:lnTo>
                    <a:pt x="997559" y="303580"/>
                  </a:lnTo>
                  <a:lnTo>
                    <a:pt x="999667" y="298754"/>
                  </a:lnTo>
                  <a:close/>
                </a:path>
                <a:path w="1341120" h="488314">
                  <a:moveTo>
                    <a:pt x="1017930" y="307911"/>
                  </a:moveTo>
                  <a:lnTo>
                    <a:pt x="1014717" y="306298"/>
                  </a:lnTo>
                  <a:lnTo>
                    <a:pt x="1011504" y="304685"/>
                  </a:lnTo>
                  <a:lnTo>
                    <a:pt x="1008964" y="309308"/>
                  </a:lnTo>
                  <a:lnTo>
                    <a:pt x="1015796" y="312724"/>
                  </a:lnTo>
                  <a:lnTo>
                    <a:pt x="1017930" y="307911"/>
                  </a:lnTo>
                  <a:close/>
                </a:path>
                <a:path w="1341120" h="488314">
                  <a:moveTo>
                    <a:pt x="1036193" y="317055"/>
                  </a:moveTo>
                  <a:lnTo>
                    <a:pt x="1032979" y="315442"/>
                  </a:lnTo>
                  <a:lnTo>
                    <a:pt x="1029766" y="313829"/>
                  </a:lnTo>
                  <a:lnTo>
                    <a:pt x="1027201" y="318439"/>
                  </a:lnTo>
                  <a:lnTo>
                    <a:pt x="1034046" y="321856"/>
                  </a:lnTo>
                  <a:lnTo>
                    <a:pt x="1036193" y="317055"/>
                  </a:lnTo>
                  <a:close/>
                </a:path>
                <a:path w="1341120" h="488314">
                  <a:moveTo>
                    <a:pt x="1054455" y="326212"/>
                  </a:moveTo>
                  <a:lnTo>
                    <a:pt x="1051242" y="324599"/>
                  </a:lnTo>
                  <a:lnTo>
                    <a:pt x="1048029" y="322986"/>
                  </a:lnTo>
                  <a:lnTo>
                    <a:pt x="1045451" y="327583"/>
                  </a:lnTo>
                  <a:lnTo>
                    <a:pt x="1052283" y="331012"/>
                  </a:lnTo>
                  <a:lnTo>
                    <a:pt x="1054455" y="326212"/>
                  </a:lnTo>
                  <a:close/>
                </a:path>
                <a:path w="1341120" h="488314">
                  <a:moveTo>
                    <a:pt x="1072705" y="335368"/>
                  </a:moveTo>
                  <a:lnTo>
                    <a:pt x="1069492" y="333756"/>
                  </a:lnTo>
                  <a:lnTo>
                    <a:pt x="1066279" y="332143"/>
                  </a:lnTo>
                  <a:lnTo>
                    <a:pt x="1063675" y="336727"/>
                  </a:lnTo>
                  <a:lnTo>
                    <a:pt x="1070508" y="340156"/>
                  </a:lnTo>
                  <a:lnTo>
                    <a:pt x="1072705" y="335368"/>
                  </a:lnTo>
                  <a:close/>
                </a:path>
                <a:path w="1341120" h="488314">
                  <a:moveTo>
                    <a:pt x="1090866" y="344728"/>
                  </a:moveTo>
                  <a:lnTo>
                    <a:pt x="1087691" y="343052"/>
                  </a:lnTo>
                  <a:lnTo>
                    <a:pt x="1084516" y="341376"/>
                  </a:lnTo>
                  <a:lnTo>
                    <a:pt x="1081900" y="345935"/>
                  </a:lnTo>
                  <a:lnTo>
                    <a:pt x="1088656" y="349516"/>
                  </a:lnTo>
                  <a:lnTo>
                    <a:pt x="1090866" y="344728"/>
                  </a:lnTo>
                  <a:close/>
                </a:path>
                <a:path w="1341120" h="488314">
                  <a:moveTo>
                    <a:pt x="1108925" y="354279"/>
                  </a:moveTo>
                  <a:lnTo>
                    <a:pt x="1105750" y="352602"/>
                  </a:lnTo>
                  <a:lnTo>
                    <a:pt x="1102575" y="350926"/>
                  </a:lnTo>
                  <a:lnTo>
                    <a:pt x="1099934" y="355485"/>
                  </a:lnTo>
                  <a:lnTo>
                    <a:pt x="1106690" y="359054"/>
                  </a:lnTo>
                  <a:lnTo>
                    <a:pt x="1108925" y="354279"/>
                  </a:lnTo>
                  <a:close/>
                </a:path>
                <a:path w="1341120" h="488314">
                  <a:moveTo>
                    <a:pt x="1126972" y="363816"/>
                  </a:moveTo>
                  <a:lnTo>
                    <a:pt x="1123797" y="362140"/>
                  </a:lnTo>
                  <a:lnTo>
                    <a:pt x="1120622" y="360464"/>
                  </a:lnTo>
                  <a:lnTo>
                    <a:pt x="1117968" y="365010"/>
                  </a:lnTo>
                  <a:lnTo>
                    <a:pt x="1124724" y="368579"/>
                  </a:lnTo>
                  <a:lnTo>
                    <a:pt x="1126972" y="363816"/>
                  </a:lnTo>
                  <a:close/>
                </a:path>
                <a:path w="1341120" h="488314">
                  <a:moveTo>
                    <a:pt x="1145032" y="373367"/>
                  </a:moveTo>
                  <a:lnTo>
                    <a:pt x="1141857" y="371690"/>
                  </a:lnTo>
                  <a:lnTo>
                    <a:pt x="1138682" y="370014"/>
                  </a:lnTo>
                  <a:lnTo>
                    <a:pt x="1136002" y="374548"/>
                  </a:lnTo>
                  <a:lnTo>
                    <a:pt x="1142758" y="378117"/>
                  </a:lnTo>
                  <a:lnTo>
                    <a:pt x="1145032" y="373367"/>
                  </a:lnTo>
                  <a:close/>
                </a:path>
                <a:path w="1341120" h="488314">
                  <a:moveTo>
                    <a:pt x="1163091" y="382917"/>
                  </a:moveTo>
                  <a:lnTo>
                    <a:pt x="1159916" y="381241"/>
                  </a:lnTo>
                  <a:lnTo>
                    <a:pt x="1156741" y="379564"/>
                  </a:lnTo>
                  <a:lnTo>
                    <a:pt x="1154049" y="384086"/>
                  </a:lnTo>
                  <a:lnTo>
                    <a:pt x="1160805" y="387667"/>
                  </a:lnTo>
                  <a:lnTo>
                    <a:pt x="1163091" y="382917"/>
                  </a:lnTo>
                  <a:close/>
                </a:path>
                <a:path w="1341120" h="488314">
                  <a:moveTo>
                    <a:pt x="1181100" y="392557"/>
                  </a:moveTo>
                  <a:lnTo>
                    <a:pt x="1177963" y="390817"/>
                  </a:lnTo>
                  <a:lnTo>
                    <a:pt x="1174800" y="389102"/>
                  </a:lnTo>
                  <a:lnTo>
                    <a:pt x="1172095" y="393623"/>
                  </a:lnTo>
                  <a:lnTo>
                    <a:pt x="1175448" y="395439"/>
                  </a:lnTo>
                  <a:lnTo>
                    <a:pt x="1178801" y="397294"/>
                  </a:lnTo>
                  <a:lnTo>
                    <a:pt x="1181100" y="392557"/>
                  </a:lnTo>
                  <a:close/>
                </a:path>
                <a:path w="1341120" h="488314">
                  <a:moveTo>
                    <a:pt x="1198956" y="402463"/>
                  </a:moveTo>
                  <a:lnTo>
                    <a:pt x="1195819" y="400723"/>
                  </a:lnTo>
                  <a:lnTo>
                    <a:pt x="1192682" y="398983"/>
                  </a:lnTo>
                  <a:lnTo>
                    <a:pt x="1189951" y="403479"/>
                  </a:lnTo>
                  <a:lnTo>
                    <a:pt x="1196632" y="407200"/>
                  </a:lnTo>
                  <a:lnTo>
                    <a:pt x="1198956" y="402463"/>
                  </a:lnTo>
                  <a:close/>
                </a:path>
                <a:path w="1341120" h="488314">
                  <a:moveTo>
                    <a:pt x="1216812" y="412381"/>
                  </a:moveTo>
                  <a:lnTo>
                    <a:pt x="1213675" y="410641"/>
                  </a:lnTo>
                  <a:lnTo>
                    <a:pt x="1210538" y="408901"/>
                  </a:lnTo>
                  <a:lnTo>
                    <a:pt x="1207795" y="413397"/>
                  </a:lnTo>
                  <a:lnTo>
                    <a:pt x="1214475" y="417106"/>
                  </a:lnTo>
                  <a:lnTo>
                    <a:pt x="1216812" y="412381"/>
                  </a:lnTo>
                  <a:close/>
                </a:path>
                <a:path w="1341120" h="488314">
                  <a:moveTo>
                    <a:pt x="1234668" y="422300"/>
                  </a:moveTo>
                  <a:lnTo>
                    <a:pt x="1231531" y="420560"/>
                  </a:lnTo>
                  <a:lnTo>
                    <a:pt x="1228394" y="418820"/>
                  </a:lnTo>
                  <a:lnTo>
                    <a:pt x="1225626" y="423303"/>
                  </a:lnTo>
                  <a:lnTo>
                    <a:pt x="1232319" y="427012"/>
                  </a:lnTo>
                  <a:lnTo>
                    <a:pt x="1234668" y="422300"/>
                  </a:lnTo>
                  <a:close/>
                </a:path>
                <a:path w="1341120" h="488314">
                  <a:moveTo>
                    <a:pt x="1252524" y="432219"/>
                  </a:moveTo>
                  <a:lnTo>
                    <a:pt x="1249387" y="430479"/>
                  </a:lnTo>
                  <a:lnTo>
                    <a:pt x="1246251" y="428739"/>
                  </a:lnTo>
                  <a:lnTo>
                    <a:pt x="1243469" y="433209"/>
                  </a:lnTo>
                  <a:lnTo>
                    <a:pt x="1250149" y="436918"/>
                  </a:lnTo>
                  <a:lnTo>
                    <a:pt x="1252524" y="432219"/>
                  </a:lnTo>
                  <a:close/>
                </a:path>
                <a:path w="1341120" h="488314">
                  <a:moveTo>
                    <a:pt x="1270381" y="442137"/>
                  </a:moveTo>
                  <a:lnTo>
                    <a:pt x="1267244" y="440397"/>
                  </a:lnTo>
                  <a:lnTo>
                    <a:pt x="1264107" y="438658"/>
                  </a:lnTo>
                  <a:lnTo>
                    <a:pt x="1261313" y="443115"/>
                  </a:lnTo>
                  <a:lnTo>
                    <a:pt x="1267993" y="446836"/>
                  </a:lnTo>
                  <a:lnTo>
                    <a:pt x="1270381" y="442137"/>
                  </a:lnTo>
                  <a:close/>
                </a:path>
                <a:path w="1341120" h="488314">
                  <a:moveTo>
                    <a:pt x="1288110" y="452297"/>
                  </a:moveTo>
                  <a:lnTo>
                    <a:pt x="1284998" y="450494"/>
                  </a:lnTo>
                  <a:lnTo>
                    <a:pt x="1281887" y="448691"/>
                  </a:lnTo>
                  <a:lnTo>
                    <a:pt x="1279080" y="453148"/>
                  </a:lnTo>
                  <a:lnTo>
                    <a:pt x="1285697" y="456984"/>
                  </a:lnTo>
                  <a:lnTo>
                    <a:pt x="1288110" y="452297"/>
                  </a:lnTo>
                  <a:close/>
                </a:path>
                <a:path w="1341120" h="488314">
                  <a:moveTo>
                    <a:pt x="1305775" y="462559"/>
                  </a:moveTo>
                  <a:lnTo>
                    <a:pt x="1302664" y="460756"/>
                  </a:lnTo>
                  <a:lnTo>
                    <a:pt x="1299552" y="458952"/>
                  </a:lnTo>
                  <a:lnTo>
                    <a:pt x="1296733" y="463397"/>
                  </a:lnTo>
                  <a:lnTo>
                    <a:pt x="1303350" y="467233"/>
                  </a:lnTo>
                  <a:lnTo>
                    <a:pt x="1305775" y="462559"/>
                  </a:lnTo>
                  <a:close/>
                </a:path>
                <a:path w="1341120" h="488314">
                  <a:moveTo>
                    <a:pt x="1323428" y="472821"/>
                  </a:moveTo>
                  <a:lnTo>
                    <a:pt x="1320317" y="471017"/>
                  </a:lnTo>
                  <a:lnTo>
                    <a:pt x="1317205" y="469214"/>
                  </a:lnTo>
                  <a:lnTo>
                    <a:pt x="1314373" y="473646"/>
                  </a:lnTo>
                  <a:lnTo>
                    <a:pt x="1320990" y="477494"/>
                  </a:lnTo>
                  <a:lnTo>
                    <a:pt x="1323428" y="472821"/>
                  </a:lnTo>
                  <a:close/>
                </a:path>
                <a:path w="1341120" h="488314">
                  <a:moveTo>
                    <a:pt x="1341094" y="483069"/>
                  </a:moveTo>
                  <a:lnTo>
                    <a:pt x="1337983" y="481266"/>
                  </a:lnTo>
                  <a:lnTo>
                    <a:pt x="1334871" y="479463"/>
                  </a:lnTo>
                  <a:lnTo>
                    <a:pt x="1332026" y="483895"/>
                  </a:lnTo>
                  <a:lnTo>
                    <a:pt x="1338630" y="487730"/>
                  </a:lnTo>
                  <a:lnTo>
                    <a:pt x="1341094" y="48306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796086" y="3709034"/>
              <a:ext cx="4758055" cy="152400"/>
            </a:xfrm>
            <a:custGeom>
              <a:avLst/>
              <a:gdLst/>
              <a:ahLst/>
              <a:cxnLst/>
              <a:rect l="l" t="t" r="r" b="b"/>
              <a:pathLst>
                <a:path w="4758055" h="152400">
                  <a:moveTo>
                    <a:pt x="7810" y="142151"/>
                  </a:moveTo>
                  <a:lnTo>
                    <a:pt x="4241" y="141897"/>
                  </a:lnTo>
                  <a:lnTo>
                    <a:pt x="673" y="141643"/>
                  </a:lnTo>
                  <a:lnTo>
                    <a:pt x="0" y="146862"/>
                  </a:lnTo>
                  <a:lnTo>
                    <a:pt x="7620" y="147421"/>
                  </a:lnTo>
                  <a:lnTo>
                    <a:pt x="7810" y="142151"/>
                  </a:lnTo>
                  <a:close/>
                </a:path>
                <a:path w="4758055" h="152400">
                  <a:moveTo>
                    <a:pt x="28130" y="143611"/>
                  </a:moveTo>
                  <a:lnTo>
                    <a:pt x="24561" y="143357"/>
                  </a:lnTo>
                  <a:lnTo>
                    <a:pt x="20993" y="143103"/>
                  </a:lnTo>
                  <a:lnTo>
                    <a:pt x="20345" y="148323"/>
                  </a:lnTo>
                  <a:lnTo>
                    <a:pt x="27965" y="148882"/>
                  </a:lnTo>
                  <a:lnTo>
                    <a:pt x="28130" y="143611"/>
                  </a:lnTo>
                  <a:close/>
                </a:path>
                <a:path w="4758055" h="152400">
                  <a:moveTo>
                    <a:pt x="48450" y="145084"/>
                  </a:moveTo>
                  <a:lnTo>
                    <a:pt x="44881" y="144830"/>
                  </a:lnTo>
                  <a:lnTo>
                    <a:pt x="41313" y="144576"/>
                  </a:lnTo>
                  <a:lnTo>
                    <a:pt x="40678" y="149809"/>
                  </a:lnTo>
                  <a:lnTo>
                    <a:pt x="48298" y="150355"/>
                  </a:lnTo>
                  <a:lnTo>
                    <a:pt x="48450" y="145084"/>
                  </a:lnTo>
                  <a:close/>
                </a:path>
                <a:path w="4758055" h="152400">
                  <a:moveTo>
                    <a:pt x="68757" y="146545"/>
                  </a:moveTo>
                  <a:lnTo>
                    <a:pt x="65189" y="146291"/>
                  </a:lnTo>
                  <a:lnTo>
                    <a:pt x="61620" y="146037"/>
                  </a:lnTo>
                  <a:lnTo>
                    <a:pt x="61010" y="151269"/>
                  </a:lnTo>
                  <a:lnTo>
                    <a:pt x="68630" y="151815"/>
                  </a:lnTo>
                  <a:lnTo>
                    <a:pt x="68757" y="146545"/>
                  </a:lnTo>
                  <a:close/>
                </a:path>
                <a:path w="4758055" h="152400">
                  <a:moveTo>
                    <a:pt x="4617618" y="3606"/>
                  </a:moveTo>
                  <a:lnTo>
                    <a:pt x="4614507" y="1803"/>
                  </a:lnTo>
                  <a:lnTo>
                    <a:pt x="4611395" y="0"/>
                  </a:lnTo>
                  <a:lnTo>
                    <a:pt x="4608550" y="4432"/>
                  </a:lnTo>
                  <a:lnTo>
                    <a:pt x="4615154" y="8267"/>
                  </a:lnTo>
                  <a:lnTo>
                    <a:pt x="4617618" y="3606"/>
                  </a:lnTo>
                  <a:close/>
                </a:path>
                <a:path w="4758055" h="152400">
                  <a:moveTo>
                    <a:pt x="4635284" y="13868"/>
                  </a:moveTo>
                  <a:lnTo>
                    <a:pt x="4632172" y="12065"/>
                  </a:lnTo>
                  <a:lnTo>
                    <a:pt x="4629061" y="10261"/>
                  </a:lnTo>
                  <a:lnTo>
                    <a:pt x="4626203" y="14681"/>
                  </a:lnTo>
                  <a:lnTo>
                    <a:pt x="4632807" y="18516"/>
                  </a:lnTo>
                  <a:lnTo>
                    <a:pt x="4635284" y="13868"/>
                  </a:lnTo>
                  <a:close/>
                </a:path>
                <a:path w="4758055" h="152400">
                  <a:moveTo>
                    <a:pt x="4652937" y="24130"/>
                  </a:moveTo>
                  <a:lnTo>
                    <a:pt x="4649825" y="22326"/>
                  </a:lnTo>
                  <a:lnTo>
                    <a:pt x="4646714" y="20523"/>
                  </a:lnTo>
                  <a:lnTo>
                    <a:pt x="4643831" y="24930"/>
                  </a:lnTo>
                  <a:lnTo>
                    <a:pt x="4650448" y="28778"/>
                  </a:lnTo>
                  <a:lnTo>
                    <a:pt x="4652937" y="24130"/>
                  </a:lnTo>
                  <a:close/>
                </a:path>
                <a:path w="4758055" h="152400">
                  <a:moveTo>
                    <a:pt x="4670412" y="34696"/>
                  </a:moveTo>
                  <a:lnTo>
                    <a:pt x="4667339" y="32842"/>
                  </a:lnTo>
                  <a:lnTo>
                    <a:pt x="4664265" y="30975"/>
                  </a:lnTo>
                  <a:lnTo>
                    <a:pt x="4661370" y="35382"/>
                  </a:lnTo>
                  <a:lnTo>
                    <a:pt x="4667910" y="39344"/>
                  </a:lnTo>
                  <a:lnTo>
                    <a:pt x="4670412" y="34696"/>
                  </a:lnTo>
                  <a:close/>
                </a:path>
                <a:path w="4758055" h="152400">
                  <a:moveTo>
                    <a:pt x="4687875" y="45275"/>
                  </a:moveTo>
                  <a:lnTo>
                    <a:pt x="4684801" y="43421"/>
                  </a:lnTo>
                  <a:lnTo>
                    <a:pt x="4681728" y="41567"/>
                  </a:lnTo>
                  <a:lnTo>
                    <a:pt x="4678819" y="45948"/>
                  </a:lnTo>
                  <a:lnTo>
                    <a:pt x="4685360" y="49911"/>
                  </a:lnTo>
                  <a:lnTo>
                    <a:pt x="4687875" y="45275"/>
                  </a:lnTo>
                  <a:close/>
                </a:path>
                <a:path w="4758055" h="152400">
                  <a:moveTo>
                    <a:pt x="4705350" y="55854"/>
                  </a:moveTo>
                  <a:lnTo>
                    <a:pt x="4702276" y="54000"/>
                  </a:lnTo>
                  <a:lnTo>
                    <a:pt x="4699203" y="52146"/>
                  </a:lnTo>
                  <a:lnTo>
                    <a:pt x="4696282" y="56527"/>
                  </a:lnTo>
                  <a:lnTo>
                    <a:pt x="4702822" y="60490"/>
                  </a:lnTo>
                  <a:lnTo>
                    <a:pt x="4705350" y="55854"/>
                  </a:lnTo>
                  <a:close/>
                </a:path>
                <a:path w="4758055" h="152400">
                  <a:moveTo>
                    <a:pt x="4722825" y="66446"/>
                  </a:moveTo>
                  <a:lnTo>
                    <a:pt x="4719752" y="64579"/>
                  </a:lnTo>
                  <a:lnTo>
                    <a:pt x="4716678" y="62725"/>
                  </a:lnTo>
                  <a:lnTo>
                    <a:pt x="4713744" y="67094"/>
                  </a:lnTo>
                  <a:lnTo>
                    <a:pt x="4720285" y="71056"/>
                  </a:lnTo>
                  <a:lnTo>
                    <a:pt x="4722825" y="66446"/>
                  </a:lnTo>
                  <a:close/>
                </a:path>
                <a:path w="4758055" h="152400">
                  <a:moveTo>
                    <a:pt x="4740287" y="77025"/>
                  </a:moveTo>
                  <a:lnTo>
                    <a:pt x="4737214" y="75158"/>
                  </a:lnTo>
                  <a:lnTo>
                    <a:pt x="4734141" y="73304"/>
                  </a:lnTo>
                  <a:lnTo>
                    <a:pt x="4731194" y="77660"/>
                  </a:lnTo>
                  <a:lnTo>
                    <a:pt x="4737735" y="81622"/>
                  </a:lnTo>
                  <a:lnTo>
                    <a:pt x="4740287" y="77025"/>
                  </a:lnTo>
                  <a:close/>
                </a:path>
                <a:path w="4758055" h="152400">
                  <a:moveTo>
                    <a:pt x="4757877" y="87604"/>
                  </a:moveTo>
                  <a:lnTo>
                    <a:pt x="4754689" y="85737"/>
                  </a:lnTo>
                  <a:lnTo>
                    <a:pt x="4751616" y="83883"/>
                  </a:lnTo>
                  <a:lnTo>
                    <a:pt x="4748657" y="88239"/>
                  </a:lnTo>
                  <a:lnTo>
                    <a:pt x="4755197" y="92202"/>
                  </a:lnTo>
                  <a:lnTo>
                    <a:pt x="4757877" y="8760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877448" y="3863665"/>
              <a:ext cx="619125" cy="0"/>
            </a:xfrm>
            <a:custGeom>
              <a:avLst/>
              <a:gdLst/>
              <a:ahLst/>
              <a:cxnLst/>
              <a:rect l="l" t="t" r="r" b="b"/>
              <a:pathLst>
                <a:path w="619125" h="0">
                  <a:moveTo>
                    <a:pt x="0" y="0"/>
                  </a:moveTo>
                  <a:lnTo>
                    <a:pt x="618841" y="0"/>
                  </a:lnTo>
                </a:path>
              </a:pathLst>
            </a:custGeom>
            <a:ln w="1716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1508798" y="3496906"/>
              <a:ext cx="1384300" cy="362585"/>
            </a:xfrm>
            <a:custGeom>
              <a:avLst/>
              <a:gdLst/>
              <a:ahLst/>
              <a:cxnLst/>
              <a:rect l="l" t="t" r="r" b="b"/>
              <a:pathLst>
                <a:path w="1384300" h="362585">
                  <a:moveTo>
                    <a:pt x="7810" y="361632"/>
                  </a:moveTo>
                  <a:lnTo>
                    <a:pt x="7137" y="356400"/>
                  </a:lnTo>
                  <a:lnTo>
                    <a:pt x="3568" y="356717"/>
                  </a:lnTo>
                  <a:lnTo>
                    <a:pt x="0" y="357035"/>
                  </a:lnTo>
                  <a:lnTo>
                    <a:pt x="190" y="362292"/>
                  </a:lnTo>
                  <a:lnTo>
                    <a:pt x="7810" y="361632"/>
                  </a:lnTo>
                  <a:close/>
                </a:path>
                <a:path w="1384300" h="362585">
                  <a:moveTo>
                    <a:pt x="28130" y="359867"/>
                  </a:moveTo>
                  <a:lnTo>
                    <a:pt x="27432" y="354634"/>
                  </a:lnTo>
                  <a:lnTo>
                    <a:pt x="23863" y="354952"/>
                  </a:lnTo>
                  <a:lnTo>
                    <a:pt x="20294" y="355269"/>
                  </a:lnTo>
                  <a:lnTo>
                    <a:pt x="20510" y="360527"/>
                  </a:lnTo>
                  <a:lnTo>
                    <a:pt x="28130" y="359867"/>
                  </a:lnTo>
                  <a:close/>
                </a:path>
                <a:path w="1384300" h="362585">
                  <a:moveTo>
                    <a:pt x="48437" y="358076"/>
                  </a:moveTo>
                  <a:lnTo>
                    <a:pt x="47713" y="352856"/>
                  </a:lnTo>
                  <a:lnTo>
                    <a:pt x="44145" y="353174"/>
                  </a:lnTo>
                  <a:lnTo>
                    <a:pt x="40576" y="353491"/>
                  </a:lnTo>
                  <a:lnTo>
                    <a:pt x="40817" y="358749"/>
                  </a:lnTo>
                  <a:lnTo>
                    <a:pt x="48437" y="358076"/>
                  </a:lnTo>
                  <a:close/>
                </a:path>
                <a:path w="1384300" h="362585">
                  <a:moveTo>
                    <a:pt x="68745" y="356298"/>
                  </a:moveTo>
                  <a:lnTo>
                    <a:pt x="67995" y="351078"/>
                  </a:lnTo>
                  <a:lnTo>
                    <a:pt x="64427" y="351396"/>
                  </a:lnTo>
                  <a:lnTo>
                    <a:pt x="60858" y="351713"/>
                  </a:lnTo>
                  <a:lnTo>
                    <a:pt x="61137" y="356971"/>
                  </a:lnTo>
                  <a:lnTo>
                    <a:pt x="68745" y="356298"/>
                  </a:lnTo>
                  <a:close/>
                </a:path>
                <a:path w="1384300" h="362585">
                  <a:moveTo>
                    <a:pt x="89027" y="354088"/>
                  </a:moveTo>
                  <a:lnTo>
                    <a:pt x="88239" y="348881"/>
                  </a:lnTo>
                  <a:lnTo>
                    <a:pt x="84683" y="349275"/>
                  </a:lnTo>
                  <a:lnTo>
                    <a:pt x="81127" y="349669"/>
                  </a:lnTo>
                  <a:lnTo>
                    <a:pt x="81419" y="354926"/>
                  </a:lnTo>
                  <a:lnTo>
                    <a:pt x="89027" y="354088"/>
                  </a:lnTo>
                  <a:close/>
                </a:path>
                <a:path w="1384300" h="362585">
                  <a:moveTo>
                    <a:pt x="109296" y="351853"/>
                  </a:moveTo>
                  <a:lnTo>
                    <a:pt x="108483" y="346646"/>
                  </a:lnTo>
                  <a:lnTo>
                    <a:pt x="104927" y="347040"/>
                  </a:lnTo>
                  <a:lnTo>
                    <a:pt x="101371" y="347433"/>
                  </a:lnTo>
                  <a:lnTo>
                    <a:pt x="101701" y="352691"/>
                  </a:lnTo>
                  <a:lnTo>
                    <a:pt x="109296" y="351853"/>
                  </a:lnTo>
                  <a:close/>
                </a:path>
                <a:path w="1384300" h="362585">
                  <a:moveTo>
                    <a:pt x="129565" y="349618"/>
                  </a:moveTo>
                  <a:lnTo>
                    <a:pt x="128727" y="344411"/>
                  </a:lnTo>
                  <a:lnTo>
                    <a:pt x="125171" y="344805"/>
                  </a:lnTo>
                  <a:lnTo>
                    <a:pt x="121615" y="345198"/>
                  </a:lnTo>
                  <a:lnTo>
                    <a:pt x="121970" y="350456"/>
                  </a:lnTo>
                  <a:lnTo>
                    <a:pt x="129565" y="349618"/>
                  </a:lnTo>
                  <a:close/>
                </a:path>
                <a:path w="1384300" h="362585">
                  <a:moveTo>
                    <a:pt x="149834" y="347357"/>
                  </a:moveTo>
                  <a:lnTo>
                    <a:pt x="148971" y="342163"/>
                  </a:lnTo>
                  <a:lnTo>
                    <a:pt x="145415" y="342557"/>
                  </a:lnTo>
                  <a:lnTo>
                    <a:pt x="141859" y="342950"/>
                  </a:lnTo>
                  <a:lnTo>
                    <a:pt x="142240" y="348208"/>
                  </a:lnTo>
                  <a:lnTo>
                    <a:pt x="149834" y="347357"/>
                  </a:lnTo>
                  <a:close/>
                </a:path>
                <a:path w="1384300" h="362585">
                  <a:moveTo>
                    <a:pt x="170065" y="344805"/>
                  </a:moveTo>
                  <a:lnTo>
                    <a:pt x="169164" y="339623"/>
                  </a:lnTo>
                  <a:lnTo>
                    <a:pt x="165620" y="340093"/>
                  </a:lnTo>
                  <a:lnTo>
                    <a:pt x="162077" y="340563"/>
                  </a:lnTo>
                  <a:lnTo>
                    <a:pt x="162483" y="345821"/>
                  </a:lnTo>
                  <a:lnTo>
                    <a:pt x="170065" y="344805"/>
                  </a:lnTo>
                  <a:close/>
                </a:path>
                <a:path w="1384300" h="362585">
                  <a:moveTo>
                    <a:pt x="190284" y="342112"/>
                  </a:moveTo>
                  <a:lnTo>
                    <a:pt x="189357" y="336931"/>
                  </a:lnTo>
                  <a:lnTo>
                    <a:pt x="185813" y="337400"/>
                  </a:lnTo>
                  <a:lnTo>
                    <a:pt x="182270" y="337870"/>
                  </a:lnTo>
                  <a:lnTo>
                    <a:pt x="182702" y="343128"/>
                  </a:lnTo>
                  <a:lnTo>
                    <a:pt x="190284" y="342112"/>
                  </a:lnTo>
                  <a:close/>
                </a:path>
                <a:path w="1384300" h="362585">
                  <a:moveTo>
                    <a:pt x="210489" y="339407"/>
                  </a:moveTo>
                  <a:lnTo>
                    <a:pt x="209537" y="334225"/>
                  </a:lnTo>
                  <a:lnTo>
                    <a:pt x="205994" y="334695"/>
                  </a:lnTo>
                  <a:lnTo>
                    <a:pt x="202450" y="335165"/>
                  </a:lnTo>
                  <a:lnTo>
                    <a:pt x="202920" y="340423"/>
                  </a:lnTo>
                  <a:lnTo>
                    <a:pt x="210489" y="339407"/>
                  </a:lnTo>
                  <a:close/>
                </a:path>
                <a:path w="1384300" h="362585">
                  <a:moveTo>
                    <a:pt x="230708" y="336715"/>
                  </a:moveTo>
                  <a:lnTo>
                    <a:pt x="229730" y="331533"/>
                  </a:lnTo>
                  <a:lnTo>
                    <a:pt x="226187" y="332003"/>
                  </a:lnTo>
                  <a:lnTo>
                    <a:pt x="222643" y="332473"/>
                  </a:lnTo>
                  <a:lnTo>
                    <a:pt x="223139" y="337718"/>
                  </a:lnTo>
                  <a:lnTo>
                    <a:pt x="230708" y="336715"/>
                  </a:lnTo>
                  <a:close/>
                </a:path>
                <a:path w="1384300" h="362585">
                  <a:moveTo>
                    <a:pt x="250888" y="333756"/>
                  </a:moveTo>
                  <a:lnTo>
                    <a:pt x="249885" y="328587"/>
                  </a:lnTo>
                  <a:lnTo>
                    <a:pt x="246341" y="329145"/>
                  </a:lnTo>
                  <a:lnTo>
                    <a:pt x="242798" y="329692"/>
                  </a:lnTo>
                  <a:lnTo>
                    <a:pt x="243332" y="334937"/>
                  </a:lnTo>
                  <a:lnTo>
                    <a:pt x="250888" y="333756"/>
                  </a:lnTo>
                  <a:close/>
                </a:path>
                <a:path w="1384300" h="362585">
                  <a:moveTo>
                    <a:pt x="271030" y="330606"/>
                  </a:moveTo>
                  <a:lnTo>
                    <a:pt x="270002" y="325437"/>
                  </a:lnTo>
                  <a:lnTo>
                    <a:pt x="266458" y="325996"/>
                  </a:lnTo>
                  <a:lnTo>
                    <a:pt x="262915" y="326555"/>
                  </a:lnTo>
                  <a:lnTo>
                    <a:pt x="263474" y="331787"/>
                  </a:lnTo>
                  <a:lnTo>
                    <a:pt x="271030" y="330606"/>
                  </a:lnTo>
                  <a:close/>
                </a:path>
                <a:path w="1384300" h="362585">
                  <a:moveTo>
                    <a:pt x="291185" y="327469"/>
                  </a:moveTo>
                  <a:lnTo>
                    <a:pt x="290131" y="322313"/>
                  </a:lnTo>
                  <a:lnTo>
                    <a:pt x="286588" y="322859"/>
                  </a:lnTo>
                  <a:lnTo>
                    <a:pt x="283044" y="323418"/>
                  </a:lnTo>
                  <a:lnTo>
                    <a:pt x="283629" y="328650"/>
                  </a:lnTo>
                  <a:lnTo>
                    <a:pt x="291185" y="327469"/>
                  </a:lnTo>
                  <a:close/>
                </a:path>
                <a:path w="1384300" h="362585">
                  <a:moveTo>
                    <a:pt x="311327" y="324307"/>
                  </a:moveTo>
                  <a:lnTo>
                    <a:pt x="310248" y="319151"/>
                  </a:lnTo>
                  <a:lnTo>
                    <a:pt x="306705" y="319709"/>
                  </a:lnTo>
                  <a:lnTo>
                    <a:pt x="303161" y="320255"/>
                  </a:lnTo>
                  <a:lnTo>
                    <a:pt x="303784" y="325488"/>
                  </a:lnTo>
                  <a:lnTo>
                    <a:pt x="311327" y="324307"/>
                  </a:lnTo>
                  <a:close/>
                </a:path>
                <a:path w="1384300" h="362585">
                  <a:moveTo>
                    <a:pt x="331444" y="320954"/>
                  </a:moveTo>
                  <a:lnTo>
                    <a:pt x="330339" y="315798"/>
                  </a:lnTo>
                  <a:lnTo>
                    <a:pt x="326809" y="316433"/>
                  </a:lnTo>
                  <a:lnTo>
                    <a:pt x="323278" y="317068"/>
                  </a:lnTo>
                  <a:lnTo>
                    <a:pt x="323926" y="322287"/>
                  </a:lnTo>
                  <a:lnTo>
                    <a:pt x="331444" y="320954"/>
                  </a:lnTo>
                  <a:close/>
                </a:path>
                <a:path w="1384300" h="362585">
                  <a:moveTo>
                    <a:pt x="351523" y="317360"/>
                  </a:moveTo>
                  <a:lnTo>
                    <a:pt x="350380" y="312216"/>
                  </a:lnTo>
                  <a:lnTo>
                    <a:pt x="346849" y="312851"/>
                  </a:lnTo>
                  <a:lnTo>
                    <a:pt x="343319" y="313486"/>
                  </a:lnTo>
                  <a:lnTo>
                    <a:pt x="343992" y="318706"/>
                  </a:lnTo>
                  <a:lnTo>
                    <a:pt x="351523" y="317360"/>
                  </a:lnTo>
                  <a:close/>
                </a:path>
                <a:path w="1384300" h="362585">
                  <a:moveTo>
                    <a:pt x="371602" y="313778"/>
                  </a:moveTo>
                  <a:lnTo>
                    <a:pt x="370433" y="308635"/>
                  </a:lnTo>
                  <a:lnTo>
                    <a:pt x="366903" y="309270"/>
                  </a:lnTo>
                  <a:lnTo>
                    <a:pt x="363372" y="309905"/>
                  </a:lnTo>
                  <a:lnTo>
                    <a:pt x="364070" y="315125"/>
                  </a:lnTo>
                  <a:lnTo>
                    <a:pt x="371602" y="313778"/>
                  </a:lnTo>
                  <a:close/>
                </a:path>
                <a:path w="1384300" h="362585">
                  <a:moveTo>
                    <a:pt x="391668" y="310184"/>
                  </a:moveTo>
                  <a:lnTo>
                    <a:pt x="390474" y="305054"/>
                  </a:lnTo>
                  <a:lnTo>
                    <a:pt x="386943" y="305689"/>
                  </a:lnTo>
                  <a:lnTo>
                    <a:pt x="383413" y="306324"/>
                  </a:lnTo>
                  <a:lnTo>
                    <a:pt x="384149" y="311531"/>
                  </a:lnTo>
                  <a:lnTo>
                    <a:pt x="391668" y="310184"/>
                  </a:lnTo>
                  <a:close/>
                </a:path>
                <a:path w="1384300" h="362585">
                  <a:moveTo>
                    <a:pt x="411695" y="306362"/>
                  </a:moveTo>
                  <a:lnTo>
                    <a:pt x="410464" y="301244"/>
                  </a:lnTo>
                  <a:lnTo>
                    <a:pt x="406958" y="301942"/>
                  </a:lnTo>
                  <a:lnTo>
                    <a:pt x="403453" y="302653"/>
                  </a:lnTo>
                  <a:lnTo>
                    <a:pt x="404202" y="307860"/>
                  </a:lnTo>
                  <a:lnTo>
                    <a:pt x="411695" y="306362"/>
                  </a:lnTo>
                  <a:close/>
                </a:path>
                <a:path w="1384300" h="362585">
                  <a:moveTo>
                    <a:pt x="431698" y="302348"/>
                  </a:moveTo>
                  <a:lnTo>
                    <a:pt x="430441" y="297243"/>
                  </a:lnTo>
                  <a:lnTo>
                    <a:pt x="426935" y="297942"/>
                  </a:lnTo>
                  <a:lnTo>
                    <a:pt x="423430" y="298653"/>
                  </a:lnTo>
                  <a:lnTo>
                    <a:pt x="424205" y="303860"/>
                  </a:lnTo>
                  <a:lnTo>
                    <a:pt x="431698" y="302348"/>
                  </a:lnTo>
                  <a:close/>
                </a:path>
                <a:path w="1384300" h="362585">
                  <a:moveTo>
                    <a:pt x="451700" y="298348"/>
                  </a:moveTo>
                  <a:lnTo>
                    <a:pt x="450405" y="293243"/>
                  </a:lnTo>
                  <a:lnTo>
                    <a:pt x="446900" y="293941"/>
                  </a:lnTo>
                  <a:lnTo>
                    <a:pt x="443395" y="294640"/>
                  </a:lnTo>
                  <a:lnTo>
                    <a:pt x="444195" y="299847"/>
                  </a:lnTo>
                  <a:lnTo>
                    <a:pt x="451700" y="298348"/>
                  </a:lnTo>
                  <a:close/>
                </a:path>
                <a:path w="1384300" h="362585">
                  <a:moveTo>
                    <a:pt x="471690" y="294322"/>
                  </a:moveTo>
                  <a:lnTo>
                    <a:pt x="470369" y="289229"/>
                  </a:lnTo>
                  <a:lnTo>
                    <a:pt x="466864" y="289928"/>
                  </a:lnTo>
                  <a:lnTo>
                    <a:pt x="463359" y="290626"/>
                  </a:lnTo>
                  <a:lnTo>
                    <a:pt x="464197" y="295833"/>
                  </a:lnTo>
                  <a:lnTo>
                    <a:pt x="471690" y="294322"/>
                  </a:lnTo>
                  <a:close/>
                </a:path>
                <a:path w="1384300" h="362585">
                  <a:moveTo>
                    <a:pt x="491629" y="290042"/>
                  </a:moveTo>
                  <a:lnTo>
                    <a:pt x="490283" y="284949"/>
                  </a:lnTo>
                  <a:lnTo>
                    <a:pt x="486791" y="285724"/>
                  </a:lnTo>
                  <a:lnTo>
                    <a:pt x="483298" y="286499"/>
                  </a:lnTo>
                  <a:lnTo>
                    <a:pt x="484162" y="291693"/>
                  </a:lnTo>
                  <a:lnTo>
                    <a:pt x="491629" y="290042"/>
                  </a:lnTo>
                  <a:close/>
                </a:path>
                <a:path w="1384300" h="362585">
                  <a:moveTo>
                    <a:pt x="511543" y="285635"/>
                  </a:moveTo>
                  <a:lnTo>
                    <a:pt x="510171" y="280543"/>
                  </a:lnTo>
                  <a:lnTo>
                    <a:pt x="506679" y="281317"/>
                  </a:lnTo>
                  <a:lnTo>
                    <a:pt x="503186" y="282092"/>
                  </a:lnTo>
                  <a:lnTo>
                    <a:pt x="504075" y="287286"/>
                  </a:lnTo>
                  <a:lnTo>
                    <a:pt x="511543" y="285635"/>
                  </a:lnTo>
                  <a:close/>
                </a:path>
                <a:path w="1384300" h="362585">
                  <a:moveTo>
                    <a:pt x="531444" y="281203"/>
                  </a:moveTo>
                  <a:lnTo>
                    <a:pt x="530047" y="276123"/>
                  </a:lnTo>
                  <a:lnTo>
                    <a:pt x="526554" y="276898"/>
                  </a:lnTo>
                  <a:lnTo>
                    <a:pt x="523062" y="277672"/>
                  </a:lnTo>
                  <a:lnTo>
                    <a:pt x="523976" y="282854"/>
                  </a:lnTo>
                  <a:lnTo>
                    <a:pt x="531444" y="281203"/>
                  </a:lnTo>
                  <a:close/>
                </a:path>
                <a:path w="1384300" h="362585">
                  <a:moveTo>
                    <a:pt x="551345" y="276796"/>
                  </a:moveTo>
                  <a:lnTo>
                    <a:pt x="549922" y="271716"/>
                  </a:lnTo>
                  <a:lnTo>
                    <a:pt x="546430" y="272491"/>
                  </a:lnTo>
                  <a:lnTo>
                    <a:pt x="542937" y="273265"/>
                  </a:lnTo>
                  <a:lnTo>
                    <a:pt x="543877" y="278447"/>
                  </a:lnTo>
                  <a:lnTo>
                    <a:pt x="551345" y="276796"/>
                  </a:lnTo>
                  <a:close/>
                </a:path>
                <a:path w="1384300" h="362585">
                  <a:moveTo>
                    <a:pt x="571182" y="272021"/>
                  </a:moveTo>
                  <a:lnTo>
                    <a:pt x="569734" y="266966"/>
                  </a:lnTo>
                  <a:lnTo>
                    <a:pt x="566254" y="267804"/>
                  </a:lnTo>
                  <a:lnTo>
                    <a:pt x="562775" y="268643"/>
                  </a:lnTo>
                  <a:lnTo>
                    <a:pt x="563753" y="273824"/>
                  </a:lnTo>
                  <a:lnTo>
                    <a:pt x="571182" y="272021"/>
                  </a:lnTo>
                  <a:close/>
                </a:path>
                <a:path w="1384300" h="362585">
                  <a:moveTo>
                    <a:pt x="590994" y="267220"/>
                  </a:moveTo>
                  <a:lnTo>
                    <a:pt x="589521" y="262166"/>
                  </a:lnTo>
                  <a:lnTo>
                    <a:pt x="586041" y="263004"/>
                  </a:lnTo>
                  <a:lnTo>
                    <a:pt x="582561" y="263842"/>
                  </a:lnTo>
                  <a:lnTo>
                    <a:pt x="583565" y="269024"/>
                  </a:lnTo>
                  <a:lnTo>
                    <a:pt x="590994" y="267220"/>
                  </a:lnTo>
                  <a:close/>
                </a:path>
                <a:path w="1384300" h="362585">
                  <a:moveTo>
                    <a:pt x="610819" y="262407"/>
                  </a:moveTo>
                  <a:lnTo>
                    <a:pt x="609320" y="257365"/>
                  </a:lnTo>
                  <a:lnTo>
                    <a:pt x="605840" y="258203"/>
                  </a:lnTo>
                  <a:lnTo>
                    <a:pt x="602361" y="259041"/>
                  </a:lnTo>
                  <a:lnTo>
                    <a:pt x="603389" y="264210"/>
                  </a:lnTo>
                  <a:lnTo>
                    <a:pt x="610819" y="262407"/>
                  </a:lnTo>
                  <a:close/>
                </a:path>
                <a:path w="1384300" h="362585">
                  <a:moveTo>
                    <a:pt x="630618" y="257530"/>
                  </a:moveTo>
                  <a:lnTo>
                    <a:pt x="629094" y="252488"/>
                  </a:lnTo>
                  <a:lnTo>
                    <a:pt x="625627" y="253390"/>
                  </a:lnTo>
                  <a:lnTo>
                    <a:pt x="622147" y="254228"/>
                  </a:lnTo>
                  <a:lnTo>
                    <a:pt x="623201" y="259397"/>
                  </a:lnTo>
                  <a:lnTo>
                    <a:pt x="626910" y="258495"/>
                  </a:lnTo>
                  <a:lnTo>
                    <a:pt x="630618" y="257530"/>
                  </a:lnTo>
                  <a:close/>
                </a:path>
                <a:path w="1384300" h="362585">
                  <a:moveTo>
                    <a:pt x="650341" y="252361"/>
                  </a:moveTo>
                  <a:lnTo>
                    <a:pt x="648792" y="247319"/>
                  </a:lnTo>
                  <a:lnTo>
                    <a:pt x="645325" y="248234"/>
                  </a:lnTo>
                  <a:lnTo>
                    <a:pt x="641858" y="249148"/>
                  </a:lnTo>
                  <a:lnTo>
                    <a:pt x="642937" y="254304"/>
                  </a:lnTo>
                  <a:lnTo>
                    <a:pt x="650341" y="252361"/>
                  </a:lnTo>
                  <a:close/>
                </a:path>
                <a:path w="1384300" h="362585">
                  <a:moveTo>
                    <a:pt x="670077" y="247180"/>
                  </a:moveTo>
                  <a:lnTo>
                    <a:pt x="668502" y="242150"/>
                  </a:lnTo>
                  <a:lnTo>
                    <a:pt x="665035" y="243065"/>
                  </a:lnTo>
                  <a:lnTo>
                    <a:pt x="661568" y="243979"/>
                  </a:lnTo>
                  <a:lnTo>
                    <a:pt x="662673" y="249123"/>
                  </a:lnTo>
                  <a:lnTo>
                    <a:pt x="670077" y="247180"/>
                  </a:lnTo>
                  <a:close/>
                </a:path>
                <a:path w="1384300" h="362585">
                  <a:moveTo>
                    <a:pt x="689800" y="242011"/>
                  </a:moveTo>
                  <a:lnTo>
                    <a:pt x="688200" y="236982"/>
                  </a:lnTo>
                  <a:lnTo>
                    <a:pt x="684733" y="237896"/>
                  </a:lnTo>
                  <a:lnTo>
                    <a:pt x="681266" y="238810"/>
                  </a:lnTo>
                  <a:lnTo>
                    <a:pt x="682396" y="243954"/>
                  </a:lnTo>
                  <a:lnTo>
                    <a:pt x="689800" y="242011"/>
                  </a:lnTo>
                  <a:close/>
                </a:path>
                <a:path w="1384300" h="362585">
                  <a:moveTo>
                    <a:pt x="709460" y="236651"/>
                  </a:moveTo>
                  <a:lnTo>
                    <a:pt x="707834" y="231648"/>
                  </a:lnTo>
                  <a:lnTo>
                    <a:pt x="704392" y="232613"/>
                  </a:lnTo>
                  <a:lnTo>
                    <a:pt x="700951" y="233578"/>
                  </a:lnTo>
                  <a:lnTo>
                    <a:pt x="702106" y="238721"/>
                  </a:lnTo>
                  <a:lnTo>
                    <a:pt x="709460" y="236651"/>
                  </a:lnTo>
                  <a:close/>
                </a:path>
                <a:path w="1384300" h="362585">
                  <a:moveTo>
                    <a:pt x="729094" y="231140"/>
                  </a:moveTo>
                  <a:lnTo>
                    <a:pt x="727443" y="226136"/>
                  </a:lnTo>
                  <a:lnTo>
                    <a:pt x="724001" y="227101"/>
                  </a:lnTo>
                  <a:lnTo>
                    <a:pt x="720559" y="228066"/>
                  </a:lnTo>
                  <a:lnTo>
                    <a:pt x="721741" y="233210"/>
                  </a:lnTo>
                  <a:lnTo>
                    <a:pt x="729094" y="231140"/>
                  </a:lnTo>
                  <a:close/>
                </a:path>
                <a:path w="1384300" h="362585">
                  <a:moveTo>
                    <a:pt x="748728" y="225602"/>
                  </a:moveTo>
                  <a:lnTo>
                    <a:pt x="747052" y="220611"/>
                  </a:lnTo>
                  <a:lnTo>
                    <a:pt x="743610" y="221576"/>
                  </a:lnTo>
                  <a:lnTo>
                    <a:pt x="740168" y="222542"/>
                  </a:lnTo>
                  <a:lnTo>
                    <a:pt x="741362" y="227672"/>
                  </a:lnTo>
                  <a:lnTo>
                    <a:pt x="748728" y="225602"/>
                  </a:lnTo>
                  <a:close/>
                </a:path>
                <a:path w="1384300" h="362585">
                  <a:moveTo>
                    <a:pt x="768362" y="220091"/>
                  </a:moveTo>
                  <a:lnTo>
                    <a:pt x="766660" y="215099"/>
                  </a:lnTo>
                  <a:lnTo>
                    <a:pt x="763219" y="216065"/>
                  </a:lnTo>
                  <a:lnTo>
                    <a:pt x="759777" y="217030"/>
                  </a:lnTo>
                  <a:lnTo>
                    <a:pt x="760996" y="222161"/>
                  </a:lnTo>
                  <a:lnTo>
                    <a:pt x="768362" y="220091"/>
                  </a:lnTo>
                  <a:close/>
                </a:path>
                <a:path w="1384300" h="362585">
                  <a:moveTo>
                    <a:pt x="787895" y="214261"/>
                  </a:moveTo>
                  <a:lnTo>
                    <a:pt x="786180" y="209283"/>
                  </a:lnTo>
                  <a:lnTo>
                    <a:pt x="782751" y="210312"/>
                  </a:lnTo>
                  <a:lnTo>
                    <a:pt x="779322" y="211340"/>
                  </a:lnTo>
                  <a:lnTo>
                    <a:pt x="780580" y="216458"/>
                  </a:lnTo>
                  <a:lnTo>
                    <a:pt x="787895" y="214261"/>
                  </a:lnTo>
                  <a:close/>
                </a:path>
                <a:path w="1384300" h="362585">
                  <a:moveTo>
                    <a:pt x="807440" y="208432"/>
                  </a:moveTo>
                  <a:lnTo>
                    <a:pt x="805700" y="203454"/>
                  </a:lnTo>
                  <a:lnTo>
                    <a:pt x="802271" y="204482"/>
                  </a:lnTo>
                  <a:lnTo>
                    <a:pt x="798842" y="205511"/>
                  </a:lnTo>
                  <a:lnTo>
                    <a:pt x="800112" y="210616"/>
                  </a:lnTo>
                  <a:lnTo>
                    <a:pt x="807440" y="208432"/>
                  </a:lnTo>
                  <a:close/>
                </a:path>
                <a:path w="1384300" h="362585">
                  <a:moveTo>
                    <a:pt x="826973" y="202590"/>
                  </a:moveTo>
                  <a:lnTo>
                    <a:pt x="825207" y="197624"/>
                  </a:lnTo>
                  <a:lnTo>
                    <a:pt x="821778" y="198653"/>
                  </a:lnTo>
                  <a:lnTo>
                    <a:pt x="818349" y="199682"/>
                  </a:lnTo>
                  <a:lnTo>
                    <a:pt x="819645" y="204787"/>
                  </a:lnTo>
                  <a:lnTo>
                    <a:pt x="826973" y="202590"/>
                  </a:lnTo>
                  <a:close/>
                </a:path>
                <a:path w="1384300" h="362585">
                  <a:moveTo>
                    <a:pt x="846467" y="196621"/>
                  </a:moveTo>
                  <a:lnTo>
                    <a:pt x="844689" y="191668"/>
                  </a:lnTo>
                  <a:lnTo>
                    <a:pt x="841273" y="192747"/>
                  </a:lnTo>
                  <a:lnTo>
                    <a:pt x="837857" y="193827"/>
                  </a:lnTo>
                  <a:lnTo>
                    <a:pt x="839177" y="198920"/>
                  </a:lnTo>
                  <a:lnTo>
                    <a:pt x="846467" y="196621"/>
                  </a:lnTo>
                  <a:close/>
                </a:path>
                <a:path w="1384300" h="362585">
                  <a:moveTo>
                    <a:pt x="865924" y="190500"/>
                  </a:moveTo>
                  <a:lnTo>
                    <a:pt x="864120" y="185547"/>
                  </a:lnTo>
                  <a:lnTo>
                    <a:pt x="860704" y="186626"/>
                  </a:lnTo>
                  <a:lnTo>
                    <a:pt x="857288" y="187706"/>
                  </a:lnTo>
                  <a:lnTo>
                    <a:pt x="858634" y="192798"/>
                  </a:lnTo>
                  <a:lnTo>
                    <a:pt x="865924" y="190500"/>
                  </a:lnTo>
                  <a:close/>
                </a:path>
                <a:path w="1384300" h="362585">
                  <a:moveTo>
                    <a:pt x="885367" y="184378"/>
                  </a:moveTo>
                  <a:lnTo>
                    <a:pt x="883551" y="179425"/>
                  </a:lnTo>
                  <a:lnTo>
                    <a:pt x="880135" y="180505"/>
                  </a:lnTo>
                  <a:lnTo>
                    <a:pt x="876719" y="181584"/>
                  </a:lnTo>
                  <a:lnTo>
                    <a:pt x="878078" y="186664"/>
                  </a:lnTo>
                  <a:lnTo>
                    <a:pt x="885367" y="184378"/>
                  </a:lnTo>
                  <a:close/>
                </a:path>
                <a:path w="1384300" h="362585">
                  <a:moveTo>
                    <a:pt x="904811" y="178231"/>
                  </a:moveTo>
                  <a:lnTo>
                    <a:pt x="902970" y="173291"/>
                  </a:lnTo>
                  <a:lnTo>
                    <a:pt x="899553" y="174371"/>
                  </a:lnTo>
                  <a:lnTo>
                    <a:pt x="896137" y="175450"/>
                  </a:lnTo>
                  <a:lnTo>
                    <a:pt x="897521" y="180530"/>
                  </a:lnTo>
                  <a:lnTo>
                    <a:pt x="904811" y="178231"/>
                  </a:lnTo>
                  <a:close/>
                </a:path>
                <a:path w="1384300" h="362585">
                  <a:moveTo>
                    <a:pt x="924179" y="171856"/>
                  </a:moveTo>
                  <a:lnTo>
                    <a:pt x="922324" y="166928"/>
                  </a:lnTo>
                  <a:lnTo>
                    <a:pt x="918921" y="168046"/>
                  </a:lnTo>
                  <a:lnTo>
                    <a:pt x="915517" y="169164"/>
                  </a:lnTo>
                  <a:lnTo>
                    <a:pt x="916927" y="174244"/>
                  </a:lnTo>
                  <a:lnTo>
                    <a:pt x="924179" y="171856"/>
                  </a:lnTo>
                  <a:close/>
                </a:path>
                <a:path w="1384300" h="362585">
                  <a:moveTo>
                    <a:pt x="943546" y="165455"/>
                  </a:moveTo>
                  <a:lnTo>
                    <a:pt x="941666" y="160540"/>
                  </a:lnTo>
                  <a:lnTo>
                    <a:pt x="938263" y="161658"/>
                  </a:lnTo>
                  <a:lnTo>
                    <a:pt x="934859" y="162775"/>
                  </a:lnTo>
                  <a:lnTo>
                    <a:pt x="936282" y="167855"/>
                  </a:lnTo>
                  <a:lnTo>
                    <a:pt x="943546" y="165455"/>
                  </a:lnTo>
                  <a:close/>
                </a:path>
                <a:path w="1384300" h="362585">
                  <a:moveTo>
                    <a:pt x="962901" y="159067"/>
                  </a:moveTo>
                  <a:lnTo>
                    <a:pt x="961009" y="154152"/>
                  </a:lnTo>
                  <a:lnTo>
                    <a:pt x="957605" y="155270"/>
                  </a:lnTo>
                  <a:lnTo>
                    <a:pt x="954201" y="156387"/>
                  </a:lnTo>
                  <a:lnTo>
                    <a:pt x="955649" y="161455"/>
                  </a:lnTo>
                  <a:lnTo>
                    <a:pt x="962901" y="159067"/>
                  </a:lnTo>
                  <a:close/>
                </a:path>
                <a:path w="1384300" h="362585">
                  <a:moveTo>
                    <a:pt x="982218" y="152552"/>
                  </a:moveTo>
                  <a:lnTo>
                    <a:pt x="980313" y="147637"/>
                  </a:lnTo>
                  <a:lnTo>
                    <a:pt x="976922" y="148805"/>
                  </a:lnTo>
                  <a:lnTo>
                    <a:pt x="973531" y="149974"/>
                  </a:lnTo>
                  <a:lnTo>
                    <a:pt x="974991" y="155028"/>
                  </a:lnTo>
                  <a:lnTo>
                    <a:pt x="982218" y="152552"/>
                  </a:lnTo>
                  <a:close/>
                </a:path>
                <a:path w="1384300" h="362585">
                  <a:moveTo>
                    <a:pt x="1001496" y="145923"/>
                  </a:moveTo>
                  <a:lnTo>
                    <a:pt x="999566" y="141020"/>
                  </a:lnTo>
                  <a:lnTo>
                    <a:pt x="996175" y="142189"/>
                  </a:lnTo>
                  <a:lnTo>
                    <a:pt x="992784" y="143357"/>
                  </a:lnTo>
                  <a:lnTo>
                    <a:pt x="994270" y="148412"/>
                  </a:lnTo>
                  <a:lnTo>
                    <a:pt x="1001496" y="145923"/>
                  </a:lnTo>
                  <a:close/>
                </a:path>
                <a:path w="1384300" h="362585">
                  <a:moveTo>
                    <a:pt x="1020775" y="139306"/>
                  </a:moveTo>
                  <a:lnTo>
                    <a:pt x="1018832" y="134404"/>
                  </a:lnTo>
                  <a:lnTo>
                    <a:pt x="1015441" y="135572"/>
                  </a:lnTo>
                  <a:lnTo>
                    <a:pt x="1012050" y="136740"/>
                  </a:lnTo>
                  <a:lnTo>
                    <a:pt x="1013548" y="141782"/>
                  </a:lnTo>
                  <a:lnTo>
                    <a:pt x="1020775" y="139306"/>
                  </a:lnTo>
                  <a:close/>
                </a:path>
                <a:path w="1384300" h="362585">
                  <a:moveTo>
                    <a:pt x="1040041" y="132638"/>
                  </a:moveTo>
                  <a:lnTo>
                    <a:pt x="1038085" y="127749"/>
                  </a:lnTo>
                  <a:lnTo>
                    <a:pt x="1034707" y="128943"/>
                  </a:lnTo>
                  <a:lnTo>
                    <a:pt x="1031316" y="130111"/>
                  </a:lnTo>
                  <a:lnTo>
                    <a:pt x="1032827" y="135153"/>
                  </a:lnTo>
                  <a:lnTo>
                    <a:pt x="1036447" y="133908"/>
                  </a:lnTo>
                  <a:lnTo>
                    <a:pt x="1040041" y="132638"/>
                  </a:lnTo>
                  <a:close/>
                </a:path>
                <a:path w="1384300" h="362585">
                  <a:moveTo>
                    <a:pt x="1059256" y="125806"/>
                  </a:moveTo>
                  <a:lnTo>
                    <a:pt x="1057287" y="120929"/>
                  </a:lnTo>
                  <a:lnTo>
                    <a:pt x="1053909" y="122123"/>
                  </a:lnTo>
                  <a:lnTo>
                    <a:pt x="1050531" y="123317"/>
                  </a:lnTo>
                  <a:lnTo>
                    <a:pt x="1052055" y="128358"/>
                  </a:lnTo>
                  <a:lnTo>
                    <a:pt x="1059256" y="125806"/>
                  </a:lnTo>
                  <a:close/>
                </a:path>
                <a:path w="1384300" h="362585">
                  <a:moveTo>
                    <a:pt x="1078458" y="118999"/>
                  </a:moveTo>
                  <a:lnTo>
                    <a:pt x="1076477" y="114122"/>
                  </a:lnTo>
                  <a:lnTo>
                    <a:pt x="1073099" y="115316"/>
                  </a:lnTo>
                  <a:lnTo>
                    <a:pt x="1069721" y="116509"/>
                  </a:lnTo>
                  <a:lnTo>
                    <a:pt x="1071270" y="121551"/>
                  </a:lnTo>
                  <a:lnTo>
                    <a:pt x="1078458" y="118999"/>
                  </a:lnTo>
                  <a:close/>
                </a:path>
                <a:path w="1384300" h="362585">
                  <a:moveTo>
                    <a:pt x="1097686" y="112166"/>
                  </a:moveTo>
                  <a:lnTo>
                    <a:pt x="1095679" y="107302"/>
                  </a:lnTo>
                  <a:lnTo>
                    <a:pt x="1092301" y="108496"/>
                  </a:lnTo>
                  <a:lnTo>
                    <a:pt x="1088923" y="109689"/>
                  </a:lnTo>
                  <a:lnTo>
                    <a:pt x="1090485" y="114731"/>
                  </a:lnTo>
                  <a:lnTo>
                    <a:pt x="1097686" y="112166"/>
                  </a:lnTo>
                  <a:close/>
                </a:path>
                <a:path w="1384300" h="362585">
                  <a:moveTo>
                    <a:pt x="1116838" y="105206"/>
                  </a:moveTo>
                  <a:lnTo>
                    <a:pt x="1114818" y="100330"/>
                  </a:lnTo>
                  <a:lnTo>
                    <a:pt x="1111453" y="101561"/>
                  </a:lnTo>
                  <a:lnTo>
                    <a:pt x="1108087" y="102793"/>
                  </a:lnTo>
                  <a:lnTo>
                    <a:pt x="1109662" y="107823"/>
                  </a:lnTo>
                  <a:lnTo>
                    <a:pt x="1116838" y="105206"/>
                  </a:lnTo>
                  <a:close/>
                </a:path>
                <a:path w="1384300" h="362585">
                  <a:moveTo>
                    <a:pt x="1136002" y="98209"/>
                  </a:moveTo>
                  <a:lnTo>
                    <a:pt x="1133970" y="93345"/>
                  </a:lnTo>
                  <a:lnTo>
                    <a:pt x="1130604" y="94576"/>
                  </a:lnTo>
                  <a:lnTo>
                    <a:pt x="1127239" y="95808"/>
                  </a:lnTo>
                  <a:lnTo>
                    <a:pt x="1128814" y="100825"/>
                  </a:lnTo>
                  <a:lnTo>
                    <a:pt x="1136002" y="98209"/>
                  </a:lnTo>
                  <a:close/>
                </a:path>
                <a:path w="1384300" h="362585">
                  <a:moveTo>
                    <a:pt x="1155141" y="91236"/>
                  </a:moveTo>
                  <a:lnTo>
                    <a:pt x="1153109" y="86372"/>
                  </a:lnTo>
                  <a:lnTo>
                    <a:pt x="1149743" y="87604"/>
                  </a:lnTo>
                  <a:lnTo>
                    <a:pt x="1146378" y="88836"/>
                  </a:lnTo>
                  <a:lnTo>
                    <a:pt x="1147965" y="93853"/>
                  </a:lnTo>
                  <a:lnTo>
                    <a:pt x="1155141" y="91236"/>
                  </a:lnTo>
                  <a:close/>
                </a:path>
                <a:path w="1384300" h="362585">
                  <a:moveTo>
                    <a:pt x="1174267" y="84175"/>
                  </a:moveTo>
                  <a:lnTo>
                    <a:pt x="1172210" y="79324"/>
                  </a:lnTo>
                  <a:lnTo>
                    <a:pt x="1168857" y="80568"/>
                  </a:lnTo>
                  <a:lnTo>
                    <a:pt x="1165504" y="81813"/>
                  </a:lnTo>
                  <a:lnTo>
                    <a:pt x="1167104" y="86842"/>
                  </a:lnTo>
                  <a:lnTo>
                    <a:pt x="1174267" y="84175"/>
                  </a:lnTo>
                  <a:close/>
                </a:path>
                <a:path w="1384300" h="362585">
                  <a:moveTo>
                    <a:pt x="1193355" y="77038"/>
                  </a:moveTo>
                  <a:lnTo>
                    <a:pt x="1191298" y="72199"/>
                  </a:lnTo>
                  <a:lnTo>
                    <a:pt x="1187945" y="73444"/>
                  </a:lnTo>
                  <a:lnTo>
                    <a:pt x="1184592" y="74688"/>
                  </a:lnTo>
                  <a:lnTo>
                    <a:pt x="1186205" y="79705"/>
                  </a:lnTo>
                  <a:lnTo>
                    <a:pt x="1193355" y="77038"/>
                  </a:lnTo>
                  <a:close/>
                </a:path>
                <a:path w="1384300" h="362585">
                  <a:moveTo>
                    <a:pt x="1212469" y="69926"/>
                  </a:moveTo>
                  <a:lnTo>
                    <a:pt x="1210398" y="65087"/>
                  </a:lnTo>
                  <a:lnTo>
                    <a:pt x="1207046" y="66332"/>
                  </a:lnTo>
                  <a:lnTo>
                    <a:pt x="1203693" y="67589"/>
                  </a:lnTo>
                  <a:lnTo>
                    <a:pt x="1205306" y="72593"/>
                  </a:lnTo>
                  <a:lnTo>
                    <a:pt x="1212469" y="69926"/>
                  </a:lnTo>
                  <a:close/>
                </a:path>
                <a:path w="1384300" h="362585">
                  <a:moveTo>
                    <a:pt x="1231557" y="62788"/>
                  </a:moveTo>
                  <a:lnTo>
                    <a:pt x="1229487" y="57937"/>
                  </a:lnTo>
                  <a:lnTo>
                    <a:pt x="1226134" y="59207"/>
                  </a:lnTo>
                  <a:lnTo>
                    <a:pt x="1222781" y="60477"/>
                  </a:lnTo>
                  <a:lnTo>
                    <a:pt x="1224407" y="65481"/>
                  </a:lnTo>
                  <a:lnTo>
                    <a:pt x="1231557" y="62788"/>
                  </a:lnTo>
                  <a:close/>
                </a:path>
                <a:path w="1384300" h="362585">
                  <a:moveTo>
                    <a:pt x="1250632" y="55575"/>
                  </a:moveTo>
                  <a:lnTo>
                    <a:pt x="1248549" y="50736"/>
                  </a:lnTo>
                  <a:lnTo>
                    <a:pt x="1245196" y="52006"/>
                  </a:lnTo>
                  <a:lnTo>
                    <a:pt x="1241844" y="53276"/>
                  </a:lnTo>
                  <a:lnTo>
                    <a:pt x="1243482" y="58280"/>
                  </a:lnTo>
                  <a:lnTo>
                    <a:pt x="1250632" y="55575"/>
                  </a:lnTo>
                  <a:close/>
                </a:path>
                <a:path w="1384300" h="362585">
                  <a:moveTo>
                    <a:pt x="1269682" y="48374"/>
                  </a:moveTo>
                  <a:lnTo>
                    <a:pt x="1267599" y="43535"/>
                  </a:lnTo>
                  <a:lnTo>
                    <a:pt x="1264246" y="44805"/>
                  </a:lnTo>
                  <a:lnTo>
                    <a:pt x="1260894" y="46075"/>
                  </a:lnTo>
                  <a:lnTo>
                    <a:pt x="1262532" y="51079"/>
                  </a:lnTo>
                  <a:lnTo>
                    <a:pt x="1269682" y="48374"/>
                  </a:lnTo>
                  <a:close/>
                </a:path>
                <a:path w="1384300" h="362585">
                  <a:moveTo>
                    <a:pt x="1288745" y="41148"/>
                  </a:moveTo>
                  <a:lnTo>
                    <a:pt x="1286662" y="36322"/>
                  </a:lnTo>
                  <a:lnTo>
                    <a:pt x="1283309" y="37592"/>
                  </a:lnTo>
                  <a:lnTo>
                    <a:pt x="1279956" y="38862"/>
                  </a:lnTo>
                  <a:lnTo>
                    <a:pt x="1281607" y="43865"/>
                  </a:lnTo>
                  <a:lnTo>
                    <a:pt x="1288745" y="41148"/>
                  </a:lnTo>
                  <a:close/>
                </a:path>
                <a:path w="1384300" h="362585">
                  <a:moveTo>
                    <a:pt x="1307795" y="33896"/>
                  </a:moveTo>
                  <a:lnTo>
                    <a:pt x="1305712" y="29057"/>
                  </a:lnTo>
                  <a:lnTo>
                    <a:pt x="1302359" y="30340"/>
                  </a:lnTo>
                  <a:lnTo>
                    <a:pt x="1299006" y="31623"/>
                  </a:lnTo>
                  <a:lnTo>
                    <a:pt x="1300657" y="36614"/>
                  </a:lnTo>
                  <a:lnTo>
                    <a:pt x="1307795" y="33896"/>
                  </a:lnTo>
                  <a:close/>
                </a:path>
                <a:path w="1384300" h="362585">
                  <a:moveTo>
                    <a:pt x="1326845" y="26644"/>
                  </a:moveTo>
                  <a:lnTo>
                    <a:pt x="1324749" y="21818"/>
                  </a:lnTo>
                  <a:lnTo>
                    <a:pt x="1321396" y="23088"/>
                  </a:lnTo>
                  <a:lnTo>
                    <a:pt x="1318044" y="24371"/>
                  </a:lnTo>
                  <a:lnTo>
                    <a:pt x="1319707" y="29362"/>
                  </a:lnTo>
                  <a:lnTo>
                    <a:pt x="1326845" y="26644"/>
                  </a:lnTo>
                  <a:close/>
                </a:path>
                <a:path w="1384300" h="362585">
                  <a:moveTo>
                    <a:pt x="1345882" y="19380"/>
                  </a:moveTo>
                  <a:lnTo>
                    <a:pt x="1343787" y="14541"/>
                  </a:lnTo>
                  <a:lnTo>
                    <a:pt x="1340434" y="15824"/>
                  </a:lnTo>
                  <a:lnTo>
                    <a:pt x="1337081" y="17094"/>
                  </a:lnTo>
                  <a:lnTo>
                    <a:pt x="1338745" y="22098"/>
                  </a:lnTo>
                  <a:lnTo>
                    <a:pt x="1345882" y="19380"/>
                  </a:lnTo>
                  <a:close/>
                </a:path>
                <a:path w="1384300" h="362585">
                  <a:moveTo>
                    <a:pt x="1364919" y="12115"/>
                  </a:moveTo>
                  <a:lnTo>
                    <a:pt x="1362824" y="7277"/>
                  </a:lnTo>
                  <a:lnTo>
                    <a:pt x="1359471" y="8559"/>
                  </a:lnTo>
                  <a:lnTo>
                    <a:pt x="1356118" y="9842"/>
                  </a:lnTo>
                  <a:lnTo>
                    <a:pt x="1357782" y="14833"/>
                  </a:lnTo>
                  <a:lnTo>
                    <a:pt x="1364919" y="12115"/>
                  </a:lnTo>
                  <a:close/>
                </a:path>
                <a:path w="1384300" h="362585">
                  <a:moveTo>
                    <a:pt x="1383957" y="4838"/>
                  </a:moveTo>
                  <a:lnTo>
                    <a:pt x="1381861" y="0"/>
                  </a:lnTo>
                  <a:lnTo>
                    <a:pt x="1378508" y="1282"/>
                  </a:lnTo>
                  <a:lnTo>
                    <a:pt x="1375156" y="2565"/>
                  </a:lnTo>
                  <a:lnTo>
                    <a:pt x="1376819" y="7556"/>
                  </a:lnTo>
                  <a:lnTo>
                    <a:pt x="1383957" y="483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2883954" y="3241585"/>
              <a:ext cx="969644" cy="262890"/>
            </a:xfrm>
            <a:custGeom>
              <a:avLst/>
              <a:gdLst/>
              <a:ahLst/>
              <a:cxnLst/>
              <a:rect l="l" t="t" r="r" b="b"/>
              <a:pathLst>
                <a:path w="969645" h="262889">
                  <a:moveTo>
                    <a:pt x="8801" y="260159"/>
                  </a:moveTo>
                  <a:lnTo>
                    <a:pt x="6705" y="255320"/>
                  </a:lnTo>
                  <a:lnTo>
                    <a:pt x="3352" y="256603"/>
                  </a:lnTo>
                  <a:lnTo>
                    <a:pt x="0" y="257886"/>
                  </a:lnTo>
                  <a:lnTo>
                    <a:pt x="1663" y="262877"/>
                  </a:lnTo>
                  <a:lnTo>
                    <a:pt x="8801" y="260159"/>
                  </a:lnTo>
                  <a:close/>
                </a:path>
                <a:path w="969645" h="262889">
                  <a:moveTo>
                    <a:pt x="27838" y="252895"/>
                  </a:moveTo>
                  <a:lnTo>
                    <a:pt x="25742" y="248056"/>
                  </a:lnTo>
                  <a:lnTo>
                    <a:pt x="22390" y="249339"/>
                  </a:lnTo>
                  <a:lnTo>
                    <a:pt x="19037" y="250621"/>
                  </a:lnTo>
                  <a:lnTo>
                    <a:pt x="20701" y="255612"/>
                  </a:lnTo>
                  <a:lnTo>
                    <a:pt x="27838" y="252895"/>
                  </a:lnTo>
                  <a:close/>
                </a:path>
                <a:path w="969645" h="262889">
                  <a:moveTo>
                    <a:pt x="46875" y="245643"/>
                  </a:moveTo>
                  <a:lnTo>
                    <a:pt x="44792" y="240817"/>
                  </a:lnTo>
                  <a:lnTo>
                    <a:pt x="41440" y="242087"/>
                  </a:lnTo>
                  <a:lnTo>
                    <a:pt x="38087" y="243357"/>
                  </a:lnTo>
                  <a:lnTo>
                    <a:pt x="39738" y="248361"/>
                  </a:lnTo>
                  <a:lnTo>
                    <a:pt x="46875" y="245643"/>
                  </a:lnTo>
                  <a:close/>
                </a:path>
                <a:path w="969645" h="262889">
                  <a:moveTo>
                    <a:pt x="65925" y="238404"/>
                  </a:moveTo>
                  <a:lnTo>
                    <a:pt x="63842" y="233565"/>
                  </a:lnTo>
                  <a:lnTo>
                    <a:pt x="60490" y="234835"/>
                  </a:lnTo>
                  <a:lnTo>
                    <a:pt x="57137" y="236105"/>
                  </a:lnTo>
                  <a:lnTo>
                    <a:pt x="58788" y="241109"/>
                  </a:lnTo>
                  <a:lnTo>
                    <a:pt x="65925" y="238404"/>
                  </a:lnTo>
                  <a:close/>
                </a:path>
                <a:path w="969645" h="262889">
                  <a:moveTo>
                    <a:pt x="84975" y="231165"/>
                  </a:moveTo>
                  <a:lnTo>
                    <a:pt x="82892" y="226326"/>
                  </a:lnTo>
                  <a:lnTo>
                    <a:pt x="79540" y="227596"/>
                  </a:lnTo>
                  <a:lnTo>
                    <a:pt x="76187" y="228866"/>
                  </a:lnTo>
                  <a:lnTo>
                    <a:pt x="77838" y="233870"/>
                  </a:lnTo>
                  <a:lnTo>
                    <a:pt x="84975" y="231165"/>
                  </a:lnTo>
                  <a:close/>
                </a:path>
                <a:path w="969645" h="262889">
                  <a:moveTo>
                    <a:pt x="104051" y="223977"/>
                  </a:moveTo>
                  <a:lnTo>
                    <a:pt x="101968" y="219138"/>
                  </a:lnTo>
                  <a:lnTo>
                    <a:pt x="98615" y="220395"/>
                  </a:lnTo>
                  <a:lnTo>
                    <a:pt x="95262" y="221653"/>
                  </a:lnTo>
                  <a:lnTo>
                    <a:pt x="96901" y="226656"/>
                  </a:lnTo>
                  <a:lnTo>
                    <a:pt x="104051" y="223977"/>
                  </a:lnTo>
                  <a:close/>
                </a:path>
                <a:path w="969645" h="262889">
                  <a:moveTo>
                    <a:pt x="123113" y="216801"/>
                  </a:moveTo>
                  <a:lnTo>
                    <a:pt x="121043" y="211963"/>
                  </a:lnTo>
                  <a:lnTo>
                    <a:pt x="117690" y="213220"/>
                  </a:lnTo>
                  <a:lnTo>
                    <a:pt x="114338" y="214477"/>
                  </a:lnTo>
                  <a:lnTo>
                    <a:pt x="115963" y="219494"/>
                  </a:lnTo>
                  <a:lnTo>
                    <a:pt x="123113" y="216801"/>
                  </a:lnTo>
                  <a:close/>
                </a:path>
                <a:path w="969645" h="262889">
                  <a:moveTo>
                    <a:pt x="142176" y="209626"/>
                  </a:moveTo>
                  <a:lnTo>
                    <a:pt x="140119" y="204787"/>
                  </a:lnTo>
                  <a:lnTo>
                    <a:pt x="136766" y="206044"/>
                  </a:lnTo>
                  <a:lnTo>
                    <a:pt x="133413" y="207302"/>
                  </a:lnTo>
                  <a:lnTo>
                    <a:pt x="135039" y="212318"/>
                  </a:lnTo>
                  <a:lnTo>
                    <a:pt x="142176" y="209626"/>
                  </a:lnTo>
                  <a:close/>
                </a:path>
                <a:path w="969645" h="262889">
                  <a:moveTo>
                    <a:pt x="161290" y="202539"/>
                  </a:moveTo>
                  <a:lnTo>
                    <a:pt x="159245" y="197688"/>
                  </a:lnTo>
                  <a:lnTo>
                    <a:pt x="155879" y="198932"/>
                  </a:lnTo>
                  <a:lnTo>
                    <a:pt x="152514" y="200177"/>
                  </a:lnTo>
                  <a:lnTo>
                    <a:pt x="154127" y="205193"/>
                  </a:lnTo>
                  <a:lnTo>
                    <a:pt x="161290" y="202539"/>
                  </a:lnTo>
                  <a:close/>
                </a:path>
                <a:path w="969645" h="262889">
                  <a:moveTo>
                    <a:pt x="180390" y="195491"/>
                  </a:moveTo>
                  <a:lnTo>
                    <a:pt x="178358" y="190627"/>
                  </a:lnTo>
                  <a:lnTo>
                    <a:pt x="174993" y="191871"/>
                  </a:lnTo>
                  <a:lnTo>
                    <a:pt x="171627" y="193116"/>
                  </a:lnTo>
                  <a:lnTo>
                    <a:pt x="173228" y="198132"/>
                  </a:lnTo>
                  <a:lnTo>
                    <a:pt x="180390" y="195491"/>
                  </a:lnTo>
                  <a:close/>
                </a:path>
                <a:path w="969645" h="262889">
                  <a:moveTo>
                    <a:pt x="199504" y="188429"/>
                  </a:moveTo>
                  <a:lnTo>
                    <a:pt x="197485" y="183565"/>
                  </a:lnTo>
                  <a:lnTo>
                    <a:pt x="194119" y="184810"/>
                  </a:lnTo>
                  <a:lnTo>
                    <a:pt x="190754" y="186055"/>
                  </a:lnTo>
                  <a:lnTo>
                    <a:pt x="192354" y="191071"/>
                  </a:lnTo>
                  <a:lnTo>
                    <a:pt x="199504" y="188429"/>
                  </a:lnTo>
                  <a:close/>
                </a:path>
                <a:path w="969645" h="262889">
                  <a:moveTo>
                    <a:pt x="218655" y="181483"/>
                  </a:moveTo>
                  <a:lnTo>
                    <a:pt x="216649" y="176606"/>
                  </a:lnTo>
                  <a:lnTo>
                    <a:pt x="213271" y="177825"/>
                  </a:lnTo>
                  <a:lnTo>
                    <a:pt x="209892" y="179044"/>
                  </a:lnTo>
                  <a:lnTo>
                    <a:pt x="211480" y="184061"/>
                  </a:lnTo>
                  <a:lnTo>
                    <a:pt x="218655" y="181483"/>
                  </a:lnTo>
                  <a:close/>
                </a:path>
                <a:path w="969645" h="262889">
                  <a:moveTo>
                    <a:pt x="237832" y="174574"/>
                  </a:moveTo>
                  <a:lnTo>
                    <a:pt x="235839" y="169697"/>
                  </a:lnTo>
                  <a:lnTo>
                    <a:pt x="232460" y="170916"/>
                  </a:lnTo>
                  <a:lnTo>
                    <a:pt x="229082" y="172135"/>
                  </a:lnTo>
                  <a:lnTo>
                    <a:pt x="230644" y="177165"/>
                  </a:lnTo>
                  <a:lnTo>
                    <a:pt x="237832" y="174574"/>
                  </a:lnTo>
                  <a:close/>
                </a:path>
                <a:path w="969645" h="262889">
                  <a:moveTo>
                    <a:pt x="256997" y="167690"/>
                  </a:moveTo>
                  <a:lnTo>
                    <a:pt x="255016" y="162801"/>
                  </a:lnTo>
                  <a:lnTo>
                    <a:pt x="251637" y="164020"/>
                  </a:lnTo>
                  <a:lnTo>
                    <a:pt x="248259" y="165239"/>
                  </a:lnTo>
                  <a:lnTo>
                    <a:pt x="249809" y="170268"/>
                  </a:lnTo>
                  <a:lnTo>
                    <a:pt x="256997" y="167690"/>
                  </a:lnTo>
                  <a:close/>
                </a:path>
                <a:path w="969645" h="262889">
                  <a:moveTo>
                    <a:pt x="276199" y="160921"/>
                  </a:moveTo>
                  <a:lnTo>
                    <a:pt x="274243" y="156032"/>
                  </a:lnTo>
                  <a:lnTo>
                    <a:pt x="270852" y="157213"/>
                  </a:lnTo>
                  <a:lnTo>
                    <a:pt x="267462" y="158394"/>
                  </a:lnTo>
                  <a:lnTo>
                    <a:pt x="268998" y="163436"/>
                  </a:lnTo>
                  <a:lnTo>
                    <a:pt x="276199" y="160921"/>
                  </a:lnTo>
                  <a:close/>
                </a:path>
                <a:path w="969645" h="262889">
                  <a:moveTo>
                    <a:pt x="295452" y="154228"/>
                  </a:moveTo>
                  <a:lnTo>
                    <a:pt x="293509" y="149326"/>
                  </a:lnTo>
                  <a:lnTo>
                    <a:pt x="290118" y="150507"/>
                  </a:lnTo>
                  <a:lnTo>
                    <a:pt x="286727" y="151688"/>
                  </a:lnTo>
                  <a:lnTo>
                    <a:pt x="288239" y="156730"/>
                  </a:lnTo>
                  <a:lnTo>
                    <a:pt x="295452" y="154228"/>
                  </a:lnTo>
                  <a:close/>
                </a:path>
                <a:path w="969645" h="262889">
                  <a:moveTo>
                    <a:pt x="314680" y="147523"/>
                  </a:moveTo>
                  <a:lnTo>
                    <a:pt x="312762" y="142621"/>
                  </a:lnTo>
                  <a:lnTo>
                    <a:pt x="309372" y="143802"/>
                  </a:lnTo>
                  <a:lnTo>
                    <a:pt x="305981" y="144983"/>
                  </a:lnTo>
                  <a:lnTo>
                    <a:pt x="307479" y="150037"/>
                  </a:lnTo>
                  <a:lnTo>
                    <a:pt x="314680" y="147523"/>
                  </a:lnTo>
                  <a:close/>
                </a:path>
                <a:path w="969645" h="262889">
                  <a:moveTo>
                    <a:pt x="333984" y="140995"/>
                  </a:moveTo>
                  <a:lnTo>
                    <a:pt x="332079" y="136093"/>
                  </a:lnTo>
                  <a:lnTo>
                    <a:pt x="328676" y="137223"/>
                  </a:lnTo>
                  <a:lnTo>
                    <a:pt x="325272" y="138353"/>
                  </a:lnTo>
                  <a:lnTo>
                    <a:pt x="326745" y="143421"/>
                  </a:lnTo>
                  <a:lnTo>
                    <a:pt x="333984" y="140995"/>
                  </a:lnTo>
                  <a:close/>
                </a:path>
                <a:path w="969645" h="262889">
                  <a:moveTo>
                    <a:pt x="353301" y="134556"/>
                  </a:moveTo>
                  <a:lnTo>
                    <a:pt x="351421" y="129641"/>
                  </a:lnTo>
                  <a:lnTo>
                    <a:pt x="348018" y="130771"/>
                  </a:lnTo>
                  <a:lnTo>
                    <a:pt x="344614" y="131902"/>
                  </a:lnTo>
                  <a:lnTo>
                    <a:pt x="346062" y="136969"/>
                  </a:lnTo>
                  <a:lnTo>
                    <a:pt x="353301" y="134556"/>
                  </a:lnTo>
                  <a:close/>
                </a:path>
                <a:path w="969645" h="262889">
                  <a:moveTo>
                    <a:pt x="372618" y="128117"/>
                  </a:moveTo>
                  <a:lnTo>
                    <a:pt x="370763" y="123190"/>
                  </a:lnTo>
                  <a:lnTo>
                    <a:pt x="367360" y="124320"/>
                  </a:lnTo>
                  <a:lnTo>
                    <a:pt x="363956" y="125450"/>
                  </a:lnTo>
                  <a:lnTo>
                    <a:pt x="365379" y="130530"/>
                  </a:lnTo>
                  <a:lnTo>
                    <a:pt x="372618" y="128117"/>
                  </a:lnTo>
                  <a:close/>
                </a:path>
                <a:path w="969645" h="262889">
                  <a:moveTo>
                    <a:pt x="391998" y="121881"/>
                  </a:moveTo>
                  <a:lnTo>
                    <a:pt x="390169" y="116941"/>
                  </a:lnTo>
                  <a:lnTo>
                    <a:pt x="386753" y="118021"/>
                  </a:lnTo>
                  <a:lnTo>
                    <a:pt x="383336" y="119100"/>
                  </a:lnTo>
                  <a:lnTo>
                    <a:pt x="384733" y="124180"/>
                  </a:lnTo>
                  <a:lnTo>
                    <a:pt x="391998" y="121881"/>
                  </a:lnTo>
                  <a:close/>
                </a:path>
                <a:path w="969645" h="262889">
                  <a:moveTo>
                    <a:pt x="411416" y="115722"/>
                  </a:moveTo>
                  <a:lnTo>
                    <a:pt x="409613" y="110782"/>
                  </a:lnTo>
                  <a:lnTo>
                    <a:pt x="406196" y="111861"/>
                  </a:lnTo>
                  <a:lnTo>
                    <a:pt x="402780" y="112941"/>
                  </a:lnTo>
                  <a:lnTo>
                    <a:pt x="404152" y="118033"/>
                  </a:lnTo>
                  <a:lnTo>
                    <a:pt x="411416" y="115722"/>
                  </a:lnTo>
                  <a:close/>
                </a:path>
                <a:path w="969645" h="262889">
                  <a:moveTo>
                    <a:pt x="430834" y="109588"/>
                  </a:moveTo>
                  <a:lnTo>
                    <a:pt x="429056" y="104635"/>
                  </a:lnTo>
                  <a:lnTo>
                    <a:pt x="425640" y="105714"/>
                  </a:lnTo>
                  <a:lnTo>
                    <a:pt x="422224" y="106794"/>
                  </a:lnTo>
                  <a:lnTo>
                    <a:pt x="423557" y="111899"/>
                  </a:lnTo>
                  <a:lnTo>
                    <a:pt x="430834" y="109588"/>
                  </a:lnTo>
                  <a:close/>
                </a:path>
                <a:path w="969645" h="262889">
                  <a:moveTo>
                    <a:pt x="450316" y="103682"/>
                  </a:moveTo>
                  <a:lnTo>
                    <a:pt x="448576" y="98704"/>
                  </a:lnTo>
                  <a:lnTo>
                    <a:pt x="445135" y="99733"/>
                  </a:lnTo>
                  <a:lnTo>
                    <a:pt x="441693" y="100761"/>
                  </a:lnTo>
                  <a:lnTo>
                    <a:pt x="443014" y="105854"/>
                  </a:lnTo>
                  <a:lnTo>
                    <a:pt x="450316" y="103682"/>
                  </a:lnTo>
                  <a:close/>
                </a:path>
                <a:path w="969645" h="262889">
                  <a:moveTo>
                    <a:pt x="469849" y="97891"/>
                  </a:moveTo>
                  <a:lnTo>
                    <a:pt x="468134" y="92913"/>
                  </a:lnTo>
                  <a:lnTo>
                    <a:pt x="464693" y="93929"/>
                  </a:lnTo>
                  <a:lnTo>
                    <a:pt x="461251" y="94957"/>
                  </a:lnTo>
                  <a:lnTo>
                    <a:pt x="462534" y="100063"/>
                  </a:lnTo>
                  <a:lnTo>
                    <a:pt x="469849" y="97891"/>
                  </a:lnTo>
                  <a:close/>
                </a:path>
                <a:path w="969645" h="262889">
                  <a:moveTo>
                    <a:pt x="489356" y="92075"/>
                  </a:moveTo>
                  <a:lnTo>
                    <a:pt x="487680" y="87083"/>
                  </a:lnTo>
                  <a:lnTo>
                    <a:pt x="484238" y="88112"/>
                  </a:lnTo>
                  <a:lnTo>
                    <a:pt x="480796" y="89141"/>
                  </a:lnTo>
                  <a:lnTo>
                    <a:pt x="482041" y="94259"/>
                  </a:lnTo>
                  <a:lnTo>
                    <a:pt x="489356" y="92075"/>
                  </a:lnTo>
                  <a:close/>
                </a:path>
                <a:path w="969645" h="262889">
                  <a:moveTo>
                    <a:pt x="508965" y="86575"/>
                  </a:moveTo>
                  <a:lnTo>
                    <a:pt x="507314" y="81572"/>
                  </a:lnTo>
                  <a:lnTo>
                    <a:pt x="503859" y="82524"/>
                  </a:lnTo>
                  <a:lnTo>
                    <a:pt x="500405" y="83477"/>
                  </a:lnTo>
                  <a:lnTo>
                    <a:pt x="501611" y="88607"/>
                  </a:lnTo>
                  <a:lnTo>
                    <a:pt x="508965" y="86575"/>
                  </a:lnTo>
                  <a:close/>
                </a:path>
                <a:path w="969645" h="262889">
                  <a:moveTo>
                    <a:pt x="528586" y="81165"/>
                  </a:moveTo>
                  <a:lnTo>
                    <a:pt x="526973" y="76149"/>
                  </a:lnTo>
                  <a:lnTo>
                    <a:pt x="523519" y="77101"/>
                  </a:lnTo>
                  <a:lnTo>
                    <a:pt x="520065" y="78054"/>
                  </a:lnTo>
                  <a:lnTo>
                    <a:pt x="521233" y="83185"/>
                  </a:lnTo>
                  <a:lnTo>
                    <a:pt x="528586" y="81165"/>
                  </a:lnTo>
                  <a:close/>
                </a:path>
                <a:path w="969645" h="262889">
                  <a:moveTo>
                    <a:pt x="548208" y="75742"/>
                  </a:moveTo>
                  <a:lnTo>
                    <a:pt x="546633" y="70726"/>
                  </a:lnTo>
                  <a:lnTo>
                    <a:pt x="543179" y="71678"/>
                  </a:lnTo>
                  <a:lnTo>
                    <a:pt x="539724" y="72631"/>
                  </a:lnTo>
                  <a:lnTo>
                    <a:pt x="540854" y="77774"/>
                  </a:lnTo>
                  <a:lnTo>
                    <a:pt x="548208" y="75742"/>
                  </a:lnTo>
                  <a:close/>
                </a:path>
                <a:path w="969645" h="262889">
                  <a:moveTo>
                    <a:pt x="567931" y="70688"/>
                  </a:moveTo>
                  <a:lnTo>
                    <a:pt x="566394" y="65646"/>
                  </a:lnTo>
                  <a:lnTo>
                    <a:pt x="562914" y="66522"/>
                  </a:lnTo>
                  <a:lnTo>
                    <a:pt x="559435" y="67398"/>
                  </a:lnTo>
                  <a:lnTo>
                    <a:pt x="560539" y="72555"/>
                  </a:lnTo>
                  <a:lnTo>
                    <a:pt x="567931" y="70688"/>
                  </a:lnTo>
                  <a:close/>
                </a:path>
                <a:path w="969645" h="262889">
                  <a:moveTo>
                    <a:pt x="587679" y="65709"/>
                  </a:moveTo>
                  <a:lnTo>
                    <a:pt x="586181" y="60655"/>
                  </a:lnTo>
                  <a:lnTo>
                    <a:pt x="582701" y="61531"/>
                  </a:lnTo>
                  <a:lnTo>
                    <a:pt x="579221" y="62407"/>
                  </a:lnTo>
                  <a:lnTo>
                    <a:pt x="580288" y="67564"/>
                  </a:lnTo>
                  <a:lnTo>
                    <a:pt x="587679" y="65709"/>
                  </a:lnTo>
                  <a:close/>
                </a:path>
                <a:path w="969645" h="262889">
                  <a:moveTo>
                    <a:pt x="607415" y="60731"/>
                  </a:moveTo>
                  <a:lnTo>
                    <a:pt x="605955" y="55676"/>
                  </a:lnTo>
                  <a:lnTo>
                    <a:pt x="602475" y="56553"/>
                  </a:lnTo>
                  <a:lnTo>
                    <a:pt x="598995" y="57429"/>
                  </a:lnTo>
                  <a:lnTo>
                    <a:pt x="600011" y="62598"/>
                  </a:lnTo>
                  <a:lnTo>
                    <a:pt x="607415" y="60731"/>
                  </a:lnTo>
                  <a:close/>
                </a:path>
                <a:path w="969645" h="262889">
                  <a:moveTo>
                    <a:pt x="627253" y="56159"/>
                  </a:moveTo>
                  <a:lnTo>
                    <a:pt x="625843" y="51092"/>
                  </a:lnTo>
                  <a:lnTo>
                    <a:pt x="622338" y="51879"/>
                  </a:lnTo>
                  <a:lnTo>
                    <a:pt x="618832" y="52666"/>
                  </a:lnTo>
                  <a:lnTo>
                    <a:pt x="619810" y="57848"/>
                  </a:lnTo>
                  <a:lnTo>
                    <a:pt x="627253" y="56159"/>
                  </a:lnTo>
                  <a:close/>
                </a:path>
                <a:path w="969645" h="262889">
                  <a:moveTo>
                    <a:pt x="647115" y="51663"/>
                  </a:moveTo>
                  <a:lnTo>
                    <a:pt x="645744" y="46583"/>
                  </a:lnTo>
                  <a:lnTo>
                    <a:pt x="642239" y="47371"/>
                  </a:lnTo>
                  <a:lnTo>
                    <a:pt x="638733" y="48158"/>
                  </a:lnTo>
                  <a:lnTo>
                    <a:pt x="639673" y="53352"/>
                  </a:lnTo>
                  <a:lnTo>
                    <a:pt x="647115" y="51663"/>
                  </a:lnTo>
                  <a:close/>
                </a:path>
                <a:path w="969645" h="262889">
                  <a:moveTo>
                    <a:pt x="666965" y="47180"/>
                  </a:moveTo>
                  <a:lnTo>
                    <a:pt x="665645" y="42087"/>
                  </a:lnTo>
                  <a:lnTo>
                    <a:pt x="662139" y="42875"/>
                  </a:lnTo>
                  <a:lnTo>
                    <a:pt x="658634" y="43662"/>
                  </a:lnTo>
                  <a:lnTo>
                    <a:pt x="659536" y="48856"/>
                  </a:lnTo>
                  <a:lnTo>
                    <a:pt x="666965" y="47180"/>
                  </a:lnTo>
                  <a:close/>
                </a:path>
                <a:path w="969645" h="262889">
                  <a:moveTo>
                    <a:pt x="686917" y="43129"/>
                  </a:moveTo>
                  <a:lnTo>
                    <a:pt x="685634" y="38023"/>
                  </a:lnTo>
                  <a:lnTo>
                    <a:pt x="682117" y="38722"/>
                  </a:lnTo>
                  <a:lnTo>
                    <a:pt x="678599" y="39420"/>
                  </a:lnTo>
                  <a:lnTo>
                    <a:pt x="679437" y="44615"/>
                  </a:lnTo>
                  <a:lnTo>
                    <a:pt x="686917" y="43129"/>
                  </a:lnTo>
                  <a:close/>
                </a:path>
                <a:path w="969645" h="262889">
                  <a:moveTo>
                    <a:pt x="706869" y="39166"/>
                  </a:moveTo>
                  <a:lnTo>
                    <a:pt x="705637" y="34048"/>
                  </a:lnTo>
                  <a:lnTo>
                    <a:pt x="702119" y="34747"/>
                  </a:lnTo>
                  <a:lnTo>
                    <a:pt x="698601" y="35445"/>
                  </a:lnTo>
                  <a:lnTo>
                    <a:pt x="699401" y="40652"/>
                  </a:lnTo>
                  <a:lnTo>
                    <a:pt x="706869" y="39166"/>
                  </a:lnTo>
                  <a:close/>
                </a:path>
                <a:path w="969645" h="262889">
                  <a:moveTo>
                    <a:pt x="726846" y="35204"/>
                  </a:moveTo>
                  <a:lnTo>
                    <a:pt x="725652" y="30073"/>
                  </a:lnTo>
                  <a:lnTo>
                    <a:pt x="722134" y="30772"/>
                  </a:lnTo>
                  <a:lnTo>
                    <a:pt x="718616" y="31470"/>
                  </a:lnTo>
                  <a:lnTo>
                    <a:pt x="719366" y="36690"/>
                  </a:lnTo>
                  <a:lnTo>
                    <a:pt x="726846" y="35204"/>
                  </a:lnTo>
                  <a:close/>
                </a:path>
                <a:path w="969645" h="262889">
                  <a:moveTo>
                    <a:pt x="746899" y="31737"/>
                  </a:moveTo>
                  <a:lnTo>
                    <a:pt x="745769" y="26593"/>
                  </a:lnTo>
                  <a:lnTo>
                    <a:pt x="742226" y="27190"/>
                  </a:lnTo>
                  <a:lnTo>
                    <a:pt x="738682" y="27787"/>
                  </a:lnTo>
                  <a:lnTo>
                    <a:pt x="739381" y="33007"/>
                  </a:lnTo>
                  <a:lnTo>
                    <a:pt x="746899" y="31737"/>
                  </a:lnTo>
                  <a:close/>
                </a:path>
                <a:path w="969645" h="262889">
                  <a:moveTo>
                    <a:pt x="766965" y="28333"/>
                  </a:moveTo>
                  <a:lnTo>
                    <a:pt x="765886" y="23177"/>
                  </a:lnTo>
                  <a:lnTo>
                    <a:pt x="762342" y="23774"/>
                  </a:lnTo>
                  <a:lnTo>
                    <a:pt x="758799" y="24371"/>
                  </a:lnTo>
                  <a:lnTo>
                    <a:pt x="759447" y="29603"/>
                  </a:lnTo>
                  <a:lnTo>
                    <a:pt x="766965" y="28333"/>
                  </a:lnTo>
                  <a:close/>
                </a:path>
                <a:path w="969645" h="262889">
                  <a:moveTo>
                    <a:pt x="787031" y="24917"/>
                  </a:moveTo>
                  <a:lnTo>
                    <a:pt x="786003" y="19761"/>
                  </a:lnTo>
                  <a:lnTo>
                    <a:pt x="782459" y="20358"/>
                  </a:lnTo>
                  <a:lnTo>
                    <a:pt x="778916" y="20955"/>
                  </a:lnTo>
                  <a:lnTo>
                    <a:pt x="779526" y="26200"/>
                  </a:lnTo>
                  <a:lnTo>
                    <a:pt x="787031" y="24917"/>
                  </a:lnTo>
                  <a:close/>
                </a:path>
                <a:path w="969645" h="262889">
                  <a:moveTo>
                    <a:pt x="807186" y="22072"/>
                  </a:moveTo>
                  <a:lnTo>
                    <a:pt x="806196" y="16891"/>
                  </a:lnTo>
                  <a:lnTo>
                    <a:pt x="802640" y="17386"/>
                  </a:lnTo>
                  <a:lnTo>
                    <a:pt x="799084" y="17881"/>
                  </a:lnTo>
                  <a:lnTo>
                    <a:pt x="799630" y="23114"/>
                  </a:lnTo>
                  <a:lnTo>
                    <a:pt x="807186" y="22072"/>
                  </a:lnTo>
                  <a:close/>
                </a:path>
                <a:path w="969645" h="262889">
                  <a:moveTo>
                    <a:pt x="827341" y="19253"/>
                  </a:moveTo>
                  <a:lnTo>
                    <a:pt x="826414" y="14071"/>
                  </a:lnTo>
                  <a:lnTo>
                    <a:pt x="822858" y="14566"/>
                  </a:lnTo>
                  <a:lnTo>
                    <a:pt x="819302" y="15062"/>
                  </a:lnTo>
                  <a:lnTo>
                    <a:pt x="819797" y="20307"/>
                  </a:lnTo>
                  <a:lnTo>
                    <a:pt x="827341" y="19253"/>
                  </a:lnTo>
                  <a:close/>
                </a:path>
                <a:path w="969645" h="262889">
                  <a:moveTo>
                    <a:pt x="847496" y="16459"/>
                  </a:moveTo>
                  <a:lnTo>
                    <a:pt x="846620" y="11264"/>
                  </a:lnTo>
                  <a:lnTo>
                    <a:pt x="843064" y="11760"/>
                  </a:lnTo>
                  <a:lnTo>
                    <a:pt x="839508" y="12255"/>
                  </a:lnTo>
                  <a:lnTo>
                    <a:pt x="839952" y="17500"/>
                  </a:lnTo>
                  <a:lnTo>
                    <a:pt x="847496" y="16459"/>
                  </a:lnTo>
                  <a:close/>
                </a:path>
                <a:path w="969645" h="262889">
                  <a:moveTo>
                    <a:pt x="867727" y="14224"/>
                  </a:moveTo>
                  <a:lnTo>
                    <a:pt x="866902" y="9017"/>
                  </a:lnTo>
                  <a:lnTo>
                    <a:pt x="863333" y="9398"/>
                  </a:lnTo>
                  <a:lnTo>
                    <a:pt x="859764" y="9779"/>
                  </a:lnTo>
                  <a:lnTo>
                    <a:pt x="860145" y="15036"/>
                  </a:lnTo>
                  <a:lnTo>
                    <a:pt x="867727" y="14224"/>
                  </a:lnTo>
                  <a:close/>
                </a:path>
                <a:path w="969645" h="262889">
                  <a:moveTo>
                    <a:pt x="887958" y="12039"/>
                  </a:moveTo>
                  <a:lnTo>
                    <a:pt x="887183" y="6832"/>
                  </a:lnTo>
                  <a:lnTo>
                    <a:pt x="883615" y="7213"/>
                  </a:lnTo>
                  <a:lnTo>
                    <a:pt x="880046" y="7594"/>
                  </a:lnTo>
                  <a:lnTo>
                    <a:pt x="880376" y="12852"/>
                  </a:lnTo>
                  <a:lnTo>
                    <a:pt x="887958" y="12039"/>
                  </a:lnTo>
                  <a:close/>
                </a:path>
                <a:path w="969645" h="262889">
                  <a:moveTo>
                    <a:pt x="908189" y="9867"/>
                  </a:moveTo>
                  <a:lnTo>
                    <a:pt x="907478" y="4660"/>
                  </a:lnTo>
                  <a:lnTo>
                    <a:pt x="903909" y="5041"/>
                  </a:lnTo>
                  <a:lnTo>
                    <a:pt x="900341" y="5422"/>
                  </a:lnTo>
                  <a:lnTo>
                    <a:pt x="900620" y="10693"/>
                  </a:lnTo>
                  <a:lnTo>
                    <a:pt x="908189" y="9867"/>
                  </a:lnTo>
                  <a:close/>
                </a:path>
                <a:path w="969645" h="262889">
                  <a:moveTo>
                    <a:pt x="928484" y="8267"/>
                  </a:moveTo>
                  <a:lnTo>
                    <a:pt x="927823" y="3035"/>
                  </a:lnTo>
                  <a:lnTo>
                    <a:pt x="924242" y="3302"/>
                  </a:lnTo>
                  <a:lnTo>
                    <a:pt x="920661" y="3568"/>
                  </a:lnTo>
                  <a:lnTo>
                    <a:pt x="920877" y="8826"/>
                  </a:lnTo>
                  <a:lnTo>
                    <a:pt x="928484" y="8267"/>
                  </a:lnTo>
                  <a:close/>
                </a:path>
                <a:path w="969645" h="262889">
                  <a:moveTo>
                    <a:pt x="948778" y="6756"/>
                  </a:moveTo>
                  <a:lnTo>
                    <a:pt x="948182" y="1524"/>
                  </a:lnTo>
                  <a:lnTo>
                    <a:pt x="944600" y="1790"/>
                  </a:lnTo>
                  <a:lnTo>
                    <a:pt x="941019" y="2057"/>
                  </a:lnTo>
                  <a:lnTo>
                    <a:pt x="941184" y="7327"/>
                  </a:lnTo>
                  <a:lnTo>
                    <a:pt x="948778" y="6756"/>
                  </a:lnTo>
                  <a:close/>
                </a:path>
                <a:path w="969645" h="262889">
                  <a:moveTo>
                    <a:pt x="969073" y="5232"/>
                  </a:moveTo>
                  <a:lnTo>
                    <a:pt x="968527" y="0"/>
                  </a:lnTo>
                  <a:lnTo>
                    <a:pt x="964946" y="266"/>
                  </a:lnTo>
                  <a:lnTo>
                    <a:pt x="961364" y="533"/>
                  </a:lnTo>
                  <a:lnTo>
                    <a:pt x="961466" y="5803"/>
                  </a:lnTo>
                  <a:lnTo>
                    <a:pt x="969073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865687" y="3243901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 h="0">
                  <a:moveTo>
                    <a:pt x="0" y="0"/>
                  </a:moveTo>
                  <a:lnTo>
                    <a:pt x="251871" y="0"/>
                  </a:lnTo>
                </a:path>
              </a:pathLst>
            </a:custGeom>
            <a:ln w="1124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4130040" y="3245535"/>
              <a:ext cx="1336675" cy="496570"/>
            </a:xfrm>
            <a:custGeom>
              <a:avLst/>
              <a:gdLst/>
              <a:ahLst/>
              <a:cxnLst/>
              <a:rect l="l" t="t" r="r" b="b"/>
              <a:pathLst>
                <a:path w="1336675" h="496570">
                  <a:moveTo>
                    <a:pt x="7823" y="711"/>
                  </a:moveTo>
                  <a:lnTo>
                    <a:pt x="4254" y="355"/>
                  </a:lnTo>
                  <a:lnTo>
                    <a:pt x="685" y="0"/>
                  </a:lnTo>
                  <a:lnTo>
                    <a:pt x="0" y="5219"/>
                  </a:lnTo>
                  <a:lnTo>
                    <a:pt x="7581" y="5969"/>
                  </a:lnTo>
                  <a:lnTo>
                    <a:pt x="7823" y="711"/>
                  </a:lnTo>
                  <a:close/>
                </a:path>
                <a:path w="1336675" h="496570">
                  <a:moveTo>
                    <a:pt x="28130" y="2705"/>
                  </a:moveTo>
                  <a:lnTo>
                    <a:pt x="24561" y="2349"/>
                  </a:lnTo>
                  <a:lnTo>
                    <a:pt x="20993" y="1993"/>
                  </a:lnTo>
                  <a:lnTo>
                    <a:pt x="20243" y="7213"/>
                  </a:lnTo>
                  <a:lnTo>
                    <a:pt x="27838" y="7962"/>
                  </a:lnTo>
                  <a:lnTo>
                    <a:pt x="28130" y="2705"/>
                  </a:lnTo>
                  <a:close/>
                </a:path>
                <a:path w="1336675" h="496570">
                  <a:moveTo>
                    <a:pt x="48437" y="4711"/>
                  </a:moveTo>
                  <a:lnTo>
                    <a:pt x="44869" y="4356"/>
                  </a:lnTo>
                  <a:lnTo>
                    <a:pt x="41300" y="4000"/>
                  </a:lnTo>
                  <a:lnTo>
                    <a:pt x="40500" y="9220"/>
                  </a:lnTo>
                  <a:lnTo>
                    <a:pt x="48082" y="9956"/>
                  </a:lnTo>
                  <a:lnTo>
                    <a:pt x="48437" y="4711"/>
                  </a:lnTo>
                  <a:close/>
                </a:path>
                <a:path w="1336675" h="496570">
                  <a:moveTo>
                    <a:pt x="68694" y="7112"/>
                  </a:moveTo>
                  <a:lnTo>
                    <a:pt x="65138" y="6642"/>
                  </a:lnTo>
                  <a:lnTo>
                    <a:pt x="61582" y="6172"/>
                  </a:lnTo>
                  <a:lnTo>
                    <a:pt x="60731" y="11366"/>
                  </a:lnTo>
                  <a:lnTo>
                    <a:pt x="68287" y="12369"/>
                  </a:lnTo>
                  <a:lnTo>
                    <a:pt x="68694" y="7112"/>
                  </a:lnTo>
                  <a:close/>
                </a:path>
                <a:path w="1336675" h="496570">
                  <a:moveTo>
                    <a:pt x="88925" y="9804"/>
                  </a:moveTo>
                  <a:lnTo>
                    <a:pt x="85369" y="9334"/>
                  </a:lnTo>
                  <a:lnTo>
                    <a:pt x="81813" y="8864"/>
                  </a:lnTo>
                  <a:lnTo>
                    <a:pt x="80911" y="14046"/>
                  </a:lnTo>
                  <a:lnTo>
                    <a:pt x="88468" y="15062"/>
                  </a:lnTo>
                  <a:lnTo>
                    <a:pt x="88925" y="9804"/>
                  </a:lnTo>
                  <a:close/>
                </a:path>
                <a:path w="1336675" h="496570">
                  <a:moveTo>
                    <a:pt x="109156" y="12509"/>
                  </a:moveTo>
                  <a:lnTo>
                    <a:pt x="105600" y="12039"/>
                  </a:lnTo>
                  <a:lnTo>
                    <a:pt x="102044" y="11569"/>
                  </a:lnTo>
                  <a:lnTo>
                    <a:pt x="101092" y="16751"/>
                  </a:lnTo>
                  <a:lnTo>
                    <a:pt x="108648" y="17754"/>
                  </a:lnTo>
                  <a:lnTo>
                    <a:pt x="109156" y="12509"/>
                  </a:lnTo>
                  <a:close/>
                </a:path>
                <a:path w="1336675" h="496570">
                  <a:moveTo>
                    <a:pt x="129362" y="15290"/>
                  </a:moveTo>
                  <a:lnTo>
                    <a:pt x="125818" y="14744"/>
                  </a:lnTo>
                  <a:lnTo>
                    <a:pt x="122262" y="14274"/>
                  </a:lnTo>
                  <a:lnTo>
                    <a:pt x="121259" y="19443"/>
                  </a:lnTo>
                  <a:lnTo>
                    <a:pt x="125031" y="19951"/>
                  </a:lnTo>
                  <a:lnTo>
                    <a:pt x="128803" y="20523"/>
                  </a:lnTo>
                  <a:lnTo>
                    <a:pt x="129362" y="15290"/>
                  </a:lnTo>
                  <a:close/>
                </a:path>
                <a:path w="1336675" h="496570">
                  <a:moveTo>
                    <a:pt x="149491" y="18694"/>
                  </a:moveTo>
                  <a:lnTo>
                    <a:pt x="145948" y="18097"/>
                  </a:lnTo>
                  <a:lnTo>
                    <a:pt x="142405" y="17500"/>
                  </a:lnTo>
                  <a:lnTo>
                    <a:pt x="141351" y="22656"/>
                  </a:lnTo>
                  <a:lnTo>
                    <a:pt x="148869" y="23926"/>
                  </a:lnTo>
                  <a:lnTo>
                    <a:pt x="149491" y="18694"/>
                  </a:lnTo>
                  <a:close/>
                </a:path>
                <a:path w="1336675" h="496570">
                  <a:moveTo>
                    <a:pt x="169608" y="22085"/>
                  </a:moveTo>
                  <a:lnTo>
                    <a:pt x="166065" y="21488"/>
                  </a:lnTo>
                  <a:lnTo>
                    <a:pt x="162521" y="20891"/>
                  </a:lnTo>
                  <a:lnTo>
                    <a:pt x="161429" y="26047"/>
                  </a:lnTo>
                  <a:lnTo>
                    <a:pt x="168948" y="27305"/>
                  </a:lnTo>
                  <a:lnTo>
                    <a:pt x="169608" y="22085"/>
                  </a:lnTo>
                  <a:close/>
                </a:path>
                <a:path w="1336675" h="496570">
                  <a:moveTo>
                    <a:pt x="189738" y="25476"/>
                  </a:moveTo>
                  <a:lnTo>
                    <a:pt x="186194" y="24879"/>
                  </a:lnTo>
                  <a:lnTo>
                    <a:pt x="182651" y="24282"/>
                  </a:lnTo>
                  <a:lnTo>
                    <a:pt x="181508" y="29425"/>
                  </a:lnTo>
                  <a:lnTo>
                    <a:pt x="189026" y="30695"/>
                  </a:lnTo>
                  <a:lnTo>
                    <a:pt x="189738" y="25476"/>
                  </a:lnTo>
                  <a:close/>
                </a:path>
                <a:path w="1336675" h="496570">
                  <a:moveTo>
                    <a:pt x="209778" y="29235"/>
                  </a:moveTo>
                  <a:lnTo>
                    <a:pt x="206260" y="28524"/>
                  </a:lnTo>
                  <a:lnTo>
                    <a:pt x="202742" y="27813"/>
                  </a:lnTo>
                  <a:lnTo>
                    <a:pt x="201549" y="32931"/>
                  </a:lnTo>
                  <a:lnTo>
                    <a:pt x="209016" y="34455"/>
                  </a:lnTo>
                  <a:lnTo>
                    <a:pt x="209778" y="29235"/>
                  </a:lnTo>
                  <a:close/>
                </a:path>
                <a:path w="1336675" h="496570">
                  <a:moveTo>
                    <a:pt x="229768" y="33299"/>
                  </a:moveTo>
                  <a:lnTo>
                    <a:pt x="226250" y="32588"/>
                  </a:lnTo>
                  <a:lnTo>
                    <a:pt x="222732" y="31877"/>
                  </a:lnTo>
                  <a:lnTo>
                    <a:pt x="221488" y="36995"/>
                  </a:lnTo>
                  <a:lnTo>
                    <a:pt x="228955" y="38506"/>
                  </a:lnTo>
                  <a:lnTo>
                    <a:pt x="229768" y="33299"/>
                  </a:lnTo>
                  <a:close/>
                </a:path>
                <a:path w="1336675" h="496570">
                  <a:moveTo>
                    <a:pt x="249770" y="37363"/>
                  </a:moveTo>
                  <a:lnTo>
                    <a:pt x="246253" y="36652"/>
                  </a:lnTo>
                  <a:lnTo>
                    <a:pt x="242735" y="35941"/>
                  </a:lnTo>
                  <a:lnTo>
                    <a:pt x="241439" y="41046"/>
                  </a:lnTo>
                  <a:lnTo>
                    <a:pt x="248920" y="42557"/>
                  </a:lnTo>
                  <a:lnTo>
                    <a:pt x="249770" y="37363"/>
                  </a:lnTo>
                  <a:close/>
                </a:path>
                <a:path w="1336675" h="496570">
                  <a:moveTo>
                    <a:pt x="269760" y="41427"/>
                  </a:moveTo>
                  <a:lnTo>
                    <a:pt x="266242" y="40716"/>
                  </a:lnTo>
                  <a:lnTo>
                    <a:pt x="262724" y="40005"/>
                  </a:lnTo>
                  <a:lnTo>
                    <a:pt x="261391" y="45097"/>
                  </a:lnTo>
                  <a:lnTo>
                    <a:pt x="268859" y="46621"/>
                  </a:lnTo>
                  <a:lnTo>
                    <a:pt x="269760" y="41427"/>
                  </a:lnTo>
                  <a:close/>
                </a:path>
                <a:path w="1336675" h="496570">
                  <a:moveTo>
                    <a:pt x="289623" y="46075"/>
                  </a:moveTo>
                  <a:lnTo>
                    <a:pt x="286131" y="45250"/>
                  </a:lnTo>
                  <a:lnTo>
                    <a:pt x="282638" y="44424"/>
                  </a:lnTo>
                  <a:lnTo>
                    <a:pt x="281254" y="49504"/>
                  </a:lnTo>
                  <a:lnTo>
                    <a:pt x="288671" y="51257"/>
                  </a:lnTo>
                  <a:lnTo>
                    <a:pt x="289623" y="46075"/>
                  </a:lnTo>
                  <a:close/>
                </a:path>
                <a:path w="1336675" h="496570">
                  <a:moveTo>
                    <a:pt x="309473" y="50787"/>
                  </a:moveTo>
                  <a:lnTo>
                    <a:pt x="305981" y="49961"/>
                  </a:lnTo>
                  <a:lnTo>
                    <a:pt x="302488" y="49136"/>
                  </a:lnTo>
                  <a:lnTo>
                    <a:pt x="301066" y="54203"/>
                  </a:lnTo>
                  <a:lnTo>
                    <a:pt x="308483" y="55968"/>
                  </a:lnTo>
                  <a:lnTo>
                    <a:pt x="309473" y="50787"/>
                  </a:lnTo>
                  <a:close/>
                </a:path>
                <a:path w="1336675" h="496570">
                  <a:moveTo>
                    <a:pt x="329323" y="55499"/>
                  </a:moveTo>
                  <a:lnTo>
                    <a:pt x="325831" y="54673"/>
                  </a:lnTo>
                  <a:lnTo>
                    <a:pt x="322338" y="53848"/>
                  </a:lnTo>
                  <a:lnTo>
                    <a:pt x="320865" y="58902"/>
                  </a:lnTo>
                  <a:lnTo>
                    <a:pt x="328295" y="60667"/>
                  </a:lnTo>
                  <a:lnTo>
                    <a:pt x="329323" y="55499"/>
                  </a:lnTo>
                  <a:close/>
                </a:path>
                <a:path w="1336675" h="496570">
                  <a:moveTo>
                    <a:pt x="349161" y="60261"/>
                  </a:moveTo>
                  <a:lnTo>
                    <a:pt x="345681" y="59385"/>
                  </a:lnTo>
                  <a:lnTo>
                    <a:pt x="342188" y="58559"/>
                  </a:lnTo>
                  <a:lnTo>
                    <a:pt x="340677" y="63601"/>
                  </a:lnTo>
                  <a:lnTo>
                    <a:pt x="344385" y="64490"/>
                  </a:lnTo>
                  <a:lnTo>
                    <a:pt x="348081" y="65417"/>
                  </a:lnTo>
                  <a:lnTo>
                    <a:pt x="349161" y="60261"/>
                  </a:lnTo>
                  <a:close/>
                </a:path>
                <a:path w="1336675" h="496570">
                  <a:moveTo>
                    <a:pt x="368846" y="65620"/>
                  </a:moveTo>
                  <a:lnTo>
                    <a:pt x="365379" y="64681"/>
                  </a:lnTo>
                  <a:lnTo>
                    <a:pt x="361911" y="63741"/>
                  </a:lnTo>
                  <a:lnTo>
                    <a:pt x="360362" y="68770"/>
                  </a:lnTo>
                  <a:lnTo>
                    <a:pt x="367728" y="70764"/>
                  </a:lnTo>
                  <a:lnTo>
                    <a:pt x="368846" y="65620"/>
                  </a:lnTo>
                  <a:close/>
                </a:path>
                <a:path w="1336675" h="496570">
                  <a:moveTo>
                    <a:pt x="388543" y="70967"/>
                  </a:moveTo>
                  <a:lnTo>
                    <a:pt x="385076" y="70027"/>
                  </a:lnTo>
                  <a:lnTo>
                    <a:pt x="381609" y="69088"/>
                  </a:lnTo>
                  <a:lnTo>
                    <a:pt x="380022" y="74104"/>
                  </a:lnTo>
                  <a:lnTo>
                    <a:pt x="387375" y="76111"/>
                  </a:lnTo>
                  <a:lnTo>
                    <a:pt x="388543" y="70967"/>
                  </a:lnTo>
                  <a:close/>
                </a:path>
                <a:path w="1336675" h="496570">
                  <a:moveTo>
                    <a:pt x="408228" y="76301"/>
                  </a:moveTo>
                  <a:lnTo>
                    <a:pt x="404761" y="75361"/>
                  </a:lnTo>
                  <a:lnTo>
                    <a:pt x="401294" y="74422"/>
                  </a:lnTo>
                  <a:lnTo>
                    <a:pt x="399669" y="79425"/>
                  </a:lnTo>
                  <a:lnTo>
                    <a:pt x="407022" y="81432"/>
                  </a:lnTo>
                  <a:lnTo>
                    <a:pt x="408228" y="76301"/>
                  </a:lnTo>
                  <a:close/>
                </a:path>
                <a:path w="1336675" h="496570">
                  <a:moveTo>
                    <a:pt x="427875" y="81762"/>
                  </a:moveTo>
                  <a:lnTo>
                    <a:pt x="424446" y="80721"/>
                  </a:lnTo>
                  <a:lnTo>
                    <a:pt x="420992" y="79768"/>
                  </a:lnTo>
                  <a:lnTo>
                    <a:pt x="419315" y="84759"/>
                  </a:lnTo>
                  <a:lnTo>
                    <a:pt x="422986" y="85775"/>
                  </a:lnTo>
                  <a:lnTo>
                    <a:pt x="426643" y="86893"/>
                  </a:lnTo>
                  <a:lnTo>
                    <a:pt x="427875" y="81762"/>
                  </a:lnTo>
                  <a:close/>
                </a:path>
                <a:path w="1336675" h="496570">
                  <a:moveTo>
                    <a:pt x="447395" y="87693"/>
                  </a:moveTo>
                  <a:lnTo>
                    <a:pt x="443966" y="86652"/>
                  </a:lnTo>
                  <a:lnTo>
                    <a:pt x="440537" y="85610"/>
                  </a:lnTo>
                  <a:lnTo>
                    <a:pt x="438823" y="90589"/>
                  </a:lnTo>
                  <a:lnTo>
                    <a:pt x="446125" y="92811"/>
                  </a:lnTo>
                  <a:lnTo>
                    <a:pt x="447395" y="87693"/>
                  </a:lnTo>
                  <a:close/>
                </a:path>
                <a:path w="1336675" h="496570">
                  <a:moveTo>
                    <a:pt x="466902" y="93637"/>
                  </a:moveTo>
                  <a:lnTo>
                    <a:pt x="463473" y="92595"/>
                  </a:lnTo>
                  <a:lnTo>
                    <a:pt x="460044" y="91554"/>
                  </a:lnTo>
                  <a:lnTo>
                    <a:pt x="458292" y="96520"/>
                  </a:lnTo>
                  <a:lnTo>
                    <a:pt x="465594" y="98742"/>
                  </a:lnTo>
                  <a:lnTo>
                    <a:pt x="466902" y="93637"/>
                  </a:lnTo>
                  <a:close/>
                </a:path>
                <a:path w="1336675" h="496570">
                  <a:moveTo>
                    <a:pt x="486422" y="99580"/>
                  </a:moveTo>
                  <a:lnTo>
                    <a:pt x="482993" y="98539"/>
                  </a:lnTo>
                  <a:lnTo>
                    <a:pt x="479564" y="97497"/>
                  </a:lnTo>
                  <a:lnTo>
                    <a:pt x="477774" y="102450"/>
                  </a:lnTo>
                  <a:lnTo>
                    <a:pt x="485076" y="104673"/>
                  </a:lnTo>
                  <a:lnTo>
                    <a:pt x="486422" y="99580"/>
                  </a:lnTo>
                  <a:close/>
                </a:path>
                <a:path w="1336675" h="496570">
                  <a:moveTo>
                    <a:pt x="505904" y="105600"/>
                  </a:moveTo>
                  <a:lnTo>
                    <a:pt x="502500" y="104482"/>
                  </a:lnTo>
                  <a:lnTo>
                    <a:pt x="499071" y="103441"/>
                  </a:lnTo>
                  <a:lnTo>
                    <a:pt x="497243" y="108381"/>
                  </a:lnTo>
                  <a:lnTo>
                    <a:pt x="500900" y="109499"/>
                  </a:lnTo>
                  <a:lnTo>
                    <a:pt x="504520" y="110680"/>
                  </a:lnTo>
                  <a:lnTo>
                    <a:pt x="505904" y="105600"/>
                  </a:lnTo>
                  <a:close/>
                </a:path>
                <a:path w="1336675" h="496570">
                  <a:moveTo>
                    <a:pt x="525246" y="112115"/>
                  </a:moveTo>
                  <a:lnTo>
                    <a:pt x="521843" y="110972"/>
                  </a:lnTo>
                  <a:lnTo>
                    <a:pt x="518439" y="109829"/>
                  </a:lnTo>
                  <a:lnTo>
                    <a:pt x="516585" y="114757"/>
                  </a:lnTo>
                  <a:lnTo>
                    <a:pt x="523811" y="117195"/>
                  </a:lnTo>
                  <a:lnTo>
                    <a:pt x="525246" y="112115"/>
                  </a:lnTo>
                  <a:close/>
                </a:path>
                <a:path w="1336675" h="496570">
                  <a:moveTo>
                    <a:pt x="544576" y="118630"/>
                  </a:moveTo>
                  <a:lnTo>
                    <a:pt x="541172" y="117487"/>
                  </a:lnTo>
                  <a:lnTo>
                    <a:pt x="537768" y="116344"/>
                  </a:lnTo>
                  <a:lnTo>
                    <a:pt x="535876" y="121259"/>
                  </a:lnTo>
                  <a:lnTo>
                    <a:pt x="543115" y="123698"/>
                  </a:lnTo>
                  <a:lnTo>
                    <a:pt x="544576" y="118630"/>
                  </a:lnTo>
                  <a:close/>
                </a:path>
                <a:path w="1336675" h="496570">
                  <a:moveTo>
                    <a:pt x="563905" y="125145"/>
                  </a:moveTo>
                  <a:lnTo>
                    <a:pt x="560501" y="124002"/>
                  </a:lnTo>
                  <a:lnTo>
                    <a:pt x="557098" y="122859"/>
                  </a:lnTo>
                  <a:lnTo>
                    <a:pt x="555180" y="127762"/>
                  </a:lnTo>
                  <a:lnTo>
                    <a:pt x="562406" y="130200"/>
                  </a:lnTo>
                  <a:lnTo>
                    <a:pt x="563905" y="125145"/>
                  </a:lnTo>
                  <a:close/>
                </a:path>
                <a:path w="1336675" h="496570">
                  <a:moveTo>
                    <a:pt x="583234" y="131660"/>
                  </a:moveTo>
                  <a:lnTo>
                    <a:pt x="579831" y="130517"/>
                  </a:lnTo>
                  <a:lnTo>
                    <a:pt x="576427" y="129374"/>
                  </a:lnTo>
                  <a:lnTo>
                    <a:pt x="574471" y="134264"/>
                  </a:lnTo>
                  <a:lnTo>
                    <a:pt x="581698" y="136702"/>
                  </a:lnTo>
                  <a:lnTo>
                    <a:pt x="583234" y="131660"/>
                  </a:lnTo>
                  <a:close/>
                </a:path>
                <a:path w="1336675" h="496570">
                  <a:moveTo>
                    <a:pt x="602373" y="138684"/>
                  </a:moveTo>
                  <a:lnTo>
                    <a:pt x="599008" y="137439"/>
                  </a:lnTo>
                  <a:lnTo>
                    <a:pt x="595642" y="136194"/>
                  </a:lnTo>
                  <a:lnTo>
                    <a:pt x="593648" y="141071"/>
                  </a:lnTo>
                  <a:lnTo>
                    <a:pt x="600811" y="143713"/>
                  </a:lnTo>
                  <a:lnTo>
                    <a:pt x="602373" y="138684"/>
                  </a:lnTo>
                  <a:close/>
                </a:path>
                <a:path w="1336675" h="496570">
                  <a:moveTo>
                    <a:pt x="621512" y="145745"/>
                  </a:moveTo>
                  <a:lnTo>
                    <a:pt x="618147" y="144500"/>
                  </a:lnTo>
                  <a:lnTo>
                    <a:pt x="614781" y="143256"/>
                  </a:lnTo>
                  <a:lnTo>
                    <a:pt x="612762" y="148120"/>
                  </a:lnTo>
                  <a:lnTo>
                    <a:pt x="619925" y="150761"/>
                  </a:lnTo>
                  <a:lnTo>
                    <a:pt x="621512" y="145745"/>
                  </a:lnTo>
                  <a:close/>
                </a:path>
                <a:path w="1336675" h="496570">
                  <a:moveTo>
                    <a:pt x="640651" y="152793"/>
                  </a:moveTo>
                  <a:lnTo>
                    <a:pt x="637286" y="151549"/>
                  </a:lnTo>
                  <a:lnTo>
                    <a:pt x="633920" y="150304"/>
                  </a:lnTo>
                  <a:lnTo>
                    <a:pt x="631863" y="155155"/>
                  </a:lnTo>
                  <a:lnTo>
                    <a:pt x="639025" y="157797"/>
                  </a:lnTo>
                  <a:lnTo>
                    <a:pt x="640651" y="152793"/>
                  </a:lnTo>
                  <a:close/>
                </a:path>
                <a:path w="1336675" h="496570">
                  <a:moveTo>
                    <a:pt x="659790" y="159854"/>
                  </a:moveTo>
                  <a:lnTo>
                    <a:pt x="656424" y="158610"/>
                  </a:lnTo>
                  <a:lnTo>
                    <a:pt x="653059" y="157365"/>
                  </a:lnTo>
                  <a:lnTo>
                    <a:pt x="650976" y="162204"/>
                  </a:lnTo>
                  <a:lnTo>
                    <a:pt x="658139" y="164846"/>
                  </a:lnTo>
                  <a:lnTo>
                    <a:pt x="659790" y="159854"/>
                  </a:lnTo>
                  <a:close/>
                </a:path>
                <a:path w="1336675" h="496570">
                  <a:moveTo>
                    <a:pt x="678802" y="167208"/>
                  </a:moveTo>
                  <a:lnTo>
                    <a:pt x="675474" y="165874"/>
                  </a:lnTo>
                  <a:lnTo>
                    <a:pt x="672147" y="164541"/>
                  </a:lnTo>
                  <a:lnTo>
                    <a:pt x="670039" y="169367"/>
                  </a:lnTo>
                  <a:lnTo>
                    <a:pt x="677113" y="172199"/>
                  </a:lnTo>
                  <a:lnTo>
                    <a:pt x="678802" y="167208"/>
                  </a:lnTo>
                  <a:close/>
                </a:path>
                <a:path w="1336675" h="496570">
                  <a:moveTo>
                    <a:pt x="697738" y="174777"/>
                  </a:moveTo>
                  <a:lnTo>
                    <a:pt x="694410" y="173443"/>
                  </a:lnTo>
                  <a:lnTo>
                    <a:pt x="691083" y="172110"/>
                  </a:lnTo>
                  <a:lnTo>
                    <a:pt x="688936" y="176923"/>
                  </a:lnTo>
                  <a:lnTo>
                    <a:pt x="696023" y="179755"/>
                  </a:lnTo>
                  <a:lnTo>
                    <a:pt x="697738" y="174777"/>
                  </a:lnTo>
                  <a:close/>
                </a:path>
                <a:path w="1336675" h="496570">
                  <a:moveTo>
                    <a:pt x="716673" y="182346"/>
                  </a:moveTo>
                  <a:lnTo>
                    <a:pt x="713346" y="181013"/>
                  </a:lnTo>
                  <a:lnTo>
                    <a:pt x="710018" y="179679"/>
                  </a:lnTo>
                  <a:lnTo>
                    <a:pt x="707847" y="184480"/>
                  </a:lnTo>
                  <a:lnTo>
                    <a:pt x="714933" y="187312"/>
                  </a:lnTo>
                  <a:lnTo>
                    <a:pt x="716673" y="182346"/>
                  </a:lnTo>
                  <a:close/>
                </a:path>
                <a:path w="1336675" h="496570">
                  <a:moveTo>
                    <a:pt x="735622" y="189915"/>
                  </a:moveTo>
                  <a:lnTo>
                    <a:pt x="732294" y="188582"/>
                  </a:lnTo>
                  <a:lnTo>
                    <a:pt x="728967" y="187248"/>
                  </a:lnTo>
                  <a:lnTo>
                    <a:pt x="726770" y="192036"/>
                  </a:lnTo>
                  <a:lnTo>
                    <a:pt x="733856" y="194868"/>
                  </a:lnTo>
                  <a:lnTo>
                    <a:pt x="735622" y="189915"/>
                  </a:lnTo>
                  <a:close/>
                </a:path>
                <a:path w="1336675" h="496570">
                  <a:moveTo>
                    <a:pt x="754557" y="197497"/>
                  </a:moveTo>
                  <a:lnTo>
                    <a:pt x="751230" y="196151"/>
                  </a:lnTo>
                  <a:lnTo>
                    <a:pt x="747903" y="194818"/>
                  </a:lnTo>
                  <a:lnTo>
                    <a:pt x="745680" y="199593"/>
                  </a:lnTo>
                  <a:lnTo>
                    <a:pt x="752754" y="202450"/>
                  </a:lnTo>
                  <a:lnTo>
                    <a:pt x="754557" y="197497"/>
                  </a:lnTo>
                  <a:close/>
                </a:path>
                <a:path w="1336675" h="496570">
                  <a:moveTo>
                    <a:pt x="773290" y="205587"/>
                  </a:moveTo>
                  <a:lnTo>
                    <a:pt x="769988" y="204165"/>
                  </a:lnTo>
                  <a:lnTo>
                    <a:pt x="766686" y="202742"/>
                  </a:lnTo>
                  <a:lnTo>
                    <a:pt x="764438" y="207505"/>
                  </a:lnTo>
                  <a:lnTo>
                    <a:pt x="771448" y="210527"/>
                  </a:lnTo>
                  <a:lnTo>
                    <a:pt x="773290" y="205587"/>
                  </a:lnTo>
                  <a:close/>
                </a:path>
                <a:path w="1336675" h="496570">
                  <a:moveTo>
                    <a:pt x="792022" y="213639"/>
                  </a:moveTo>
                  <a:lnTo>
                    <a:pt x="788720" y="212217"/>
                  </a:lnTo>
                  <a:lnTo>
                    <a:pt x="785418" y="210794"/>
                  </a:lnTo>
                  <a:lnTo>
                    <a:pt x="783145" y="215544"/>
                  </a:lnTo>
                  <a:lnTo>
                    <a:pt x="790155" y="218567"/>
                  </a:lnTo>
                  <a:lnTo>
                    <a:pt x="792022" y="213639"/>
                  </a:lnTo>
                  <a:close/>
                </a:path>
                <a:path w="1336675" h="496570">
                  <a:moveTo>
                    <a:pt x="810755" y="221678"/>
                  </a:moveTo>
                  <a:lnTo>
                    <a:pt x="807453" y="220256"/>
                  </a:lnTo>
                  <a:lnTo>
                    <a:pt x="804151" y="218833"/>
                  </a:lnTo>
                  <a:lnTo>
                    <a:pt x="801852" y="223583"/>
                  </a:lnTo>
                  <a:lnTo>
                    <a:pt x="808863" y="226593"/>
                  </a:lnTo>
                  <a:lnTo>
                    <a:pt x="810755" y="221678"/>
                  </a:lnTo>
                  <a:close/>
                </a:path>
                <a:path w="1336675" h="496570">
                  <a:moveTo>
                    <a:pt x="829500" y="229743"/>
                  </a:moveTo>
                  <a:lnTo>
                    <a:pt x="826198" y="228320"/>
                  </a:lnTo>
                  <a:lnTo>
                    <a:pt x="822896" y="226898"/>
                  </a:lnTo>
                  <a:lnTo>
                    <a:pt x="820572" y="231635"/>
                  </a:lnTo>
                  <a:lnTo>
                    <a:pt x="827582" y="234645"/>
                  </a:lnTo>
                  <a:lnTo>
                    <a:pt x="829500" y="229743"/>
                  </a:lnTo>
                  <a:close/>
                </a:path>
                <a:path w="1336675" h="496570">
                  <a:moveTo>
                    <a:pt x="848156" y="237959"/>
                  </a:moveTo>
                  <a:lnTo>
                    <a:pt x="844892" y="236461"/>
                  </a:lnTo>
                  <a:lnTo>
                    <a:pt x="841629" y="234962"/>
                  </a:lnTo>
                  <a:lnTo>
                    <a:pt x="839279" y="239674"/>
                  </a:lnTo>
                  <a:lnTo>
                    <a:pt x="846213" y="242862"/>
                  </a:lnTo>
                  <a:lnTo>
                    <a:pt x="848156" y="237959"/>
                  </a:lnTo>
                  <a:close/>
                </a:path>
                <a:path w="1336675" h="496570">
                  <a:moveTo>
                    <a:pt x="866686" y="246468"/>
                  </a:moveTo>
                  <a:lnTo>
                    <a:pt x="863422" y="244970"/>
                  </a:lnTo>
                  <a:lnTo>
                    <a:pt x="860158" y="243471"/>
                  </a:lnTo>
                  <a:lnTo>
                    <a:pt x="857783" y="248170"/>
                  </a:lnTo>
                  <a:lnTo>
                    <a:pt x="864717" y="251358"/>
                  </a:lnTo>
                  <a:lnTo>
                    <a:pt x="866686" y="246468"/>
                  </a:lnTo>
                  <a:close/>
                </a:path>
                <a:path w="1336675" h="496570">
                  <a:moveTo>
                    <a:pt x="885215" y="254977"/>
                  </a:moveTo>
                  <a:lnTo>
                    <a:pt x="881951" y="253479"/>
                  </a:lnTo>
                  <a:lnTo>
                    <a:pt x="878687" y="251980"/>
                  </a:lnTo>
                  <a:lnTo>
                    <a:pt x="876300" y="256667"/>
                  </a:lnTo>
                  <a:lnTo>
                    <a:pt x="883234" y="259854"/>
                  </a:lnTo>
                  <a:lnTo>
                    <a:pt x="885215" y="254977"/>
                  </a:lnTo>
                  <a:close/>
                </a:path>
                <a:path w="1336675" h="496570">
                  <a:moveTo>
                    <a:pt x="903744" y="263486"/>
                  </a:moveTo>
                  <a:lnTo>
                    <a:pt x="900480" y="261988"/>
                  </a:lnTo>
                  <a:lnTo>
                    <a:pt x="897216" y="260489"/>
                  </a:lnTo>
                  <a:lnTo>
                    <a:pt x="894803" y="265176"/>
                  </a:lnTo>
                  <a:lnTo>
                    <a:pt x="901738" y="268351"/>
                  </a:lnTo>
                  <a:lnTo>
                    <a:pt x="903744" y="263486"/>
                  </a:lnTo>
                  <a:close/>
                </a:path>
                <a:path w="1336675" h="496570">
                  <a:moveTo>
                    <a:pt x="922286" y="271995"/>
                  </a:moveTo>
                  <a:lnTo>
                    <a:pt x="919022" y="270497"/>
                  </a:lnTo>
                  <a:lnTo>
                    <a:pt x="915758" y="268998"/>
                  </a:lnTo>
                  <a:lnTo>
                    <a:pt x="913320" y="273672"/>
                  </a:lnTo>
                  <a:lnTo>
                    <a:pt x="920254" y="276847"/>
                  </a:lnTo>
                  <a:lnTo>
                    <a:pt x="922286" y="271995"/>
                  </a:lnTo>
                  <a:close/>
                </a:path>
                <a:path w="1336675" h="496570">
                  <a:moveTo>
                    <a:pt x="940714" y="280720"/>
                  </a:moveTo>
                  <a:lnTo>
                    <a:pt x="937488" y="279146"/>
                  </a:lnTo>
                  <a:lnTo>
                    <a:pt x="934262" y="277571"/>
                  </a:lnTo>
                  <a:lnTo>
                    <a:pt x="931799" y="282232"/>
                  </a:lnTo>
                  <a:lnTo>
                    <a:pt x="938657" y="285572"/>
                  </a:lnTo>
                  <a:lnTo>
                    <a:pt x="940714" y="280720"/>
                  </a:lnTo>
                  <a:close/>
                </a:path>
                <a:path w="1336675" h="496570">
                  <a:moveTo>
                    <a:pt x="959040" y="289648"/>
                  </a:moveTo>
                  <a:lnTo>
                    <a:pt x="955814" y="288074"/>
                  </a:lnTo>
                  <a:lnTo>
                    <a:pt x="952588" y="286499"/>
                  </a:lnTo>
                  <a:lnTo>
                    <a:pt x="950099" y="291147"/>
                  </a:lnTo>
                  <a:lnTo>
                    <a:pt x="956970" y="294487"/>
                  </a:lnTo>
                  <a:lnTo>
                    <a:pt x="959040" y="289648"/>
                  </a:lnTo>
                  <a:close/>
                </a:path>
                <a:path w="1336675" h="496570">
                  <a:moveTo>
                    <a:pt x="977366" y="298577"/>
                  </a:moveTo>
                  <a:lnTo>
                    <a:pt x="974140" y="297002"/>
                  </a:lnTo>
                  <a:lnTo>
                    <a:pt x="970915" y="295427"/>
                  </a:lnTo>
                  <a:lnTo>
                    <a:pt x="968413" y="300062"/>
                  </a:lnTo>
                  <a:lnTo>
                    <a:pt x="975271" y="303403"/>
                  </a:lnTo>
                  <a:lnTo>
                    <a:pt x="977366" y="298577"/>
                  </a:lnTo>
                  <a:close/>
                </a:path>
                <a:path w="1336675" h="496570">
                  <a:moveTo>
                    <a:pt x="995705" y="307517"/>
                  </a:moveTo>
                  <a:lnTo>
                    <a:pt x="992479" y="305943"/>
                  </a:lnTo>
                  <a:lnTo>
                    <a:pt x="989253" y="304368"/>
                  </a:lnTo>
                  <a:lnTo>
                    <a:pt x="986726" y="308991"/>
                  </a:lnTo>
                  <a:lnTo>
                    <a:pt x="993584" y="312343"/>
                  </a:lnTo>
                  <a:lnTo>
                    <a:pt x="995705" y="307517"/>
                  </a:lnTo>
                  <a:close/>
                </a:path>
                <a:path w="1336675" h="496570">
                  <a:moveTo>
                    <a:pt x="1014031" y="316445"/>
                  </a:moveTo>
                  <a:lnTo>
                    <a:pt x="1010805" y="314871"/>
                  </a:lnTo>
                  <a:lnTo>
                    <a:pt x="1007579" y="313296"/>
                  </a:lnTo>
                  <a:lnTo>
                    <a:pt x="1005027" y="317906"/>
                  </a:lnTo>
                  <a:lnTo>
                    <a:pt x="1011897" y="321259"/>
                  </a:lnTo>
                  <a:lnTo>
                    <a:pt x="1014031" y="316445"/>
                  </a:lnTo>
                  <a:close/>
                </a:path>
                <a:path w="1336675" h="496570">
                  <a:moveTo>
                    <a:pt x="1032268" y="325551"/>
                  </a:moveTo>
                  <a:lnTo>
                    <a:pt x="1029081" y="323913"/>
                  </a:lnTo>
                  <a:lnTo>
                    <a:pt x="1025893" y="322275"/>
                  </a:lnTo>
                  <a:lnTo>
                    <a:pt x="1023327" y="326872"/>
                  </a:lnTo>
                  <a:lnTo>
                    <a:pt x="1030109" y="330365"/>
                  </a:lnTo>
                  <a:lnTo>
                    <a:pt x="1032268" y="325551"/>
                  </a:lnTo>
                  <a:close/>
                </a:path>
                <a:path w="1336675" h="496570">
                  <a:moveTo>
                    <a:pt x="1050391" y="334886"/>
                  </a:moveTo>
                  <a:lnTo>
                    <a:pt x="1047203" y="333248"/>
                  </a:lnTo>
                  <a:lnTo>
                    <a:pt x="1044016" y="331609"/>
                  </a:lnTo>
                  <a:lnTo>
                    <a:pt x="1041425" y="336194"/>
                  </a:lnTo>
                  <a:lnTo>
                    <a:pt x="1048219" y="339686"/>
                  </a:lnTo>
                  <a:lnTo>
                    <a:pt x="1050391" y="334886"/>
                  </a:lnTo>
                  <a:close/>
                </a:path>
                <a:path w="1336675" h="496570">
                  <a:moveTo>
                    <a:pt x="1068527" y="344220"/>
                  </a:moveTo>
                  <a:lnTo>
                    <a:pt x="1065339" y="342582"/>
                  </a:lnTo>
                  <a:lnTo>
                    <a:pt x="1062151" y="340944"/>
                  </a:lnTo>
                  <a:lnTo>
                    <a:pt x="1059548" y="345516"/>
                  </a:lnTo>
                  <a:lnTo>
                    <a:pt x="1066330" y="349008"/>
                  </a:lnTo>
                  <a:lnTo>
                    <a:pt x="1068527" y="344220"/>
                  </a:lnTo>
                  <a:close/>
                </a:path>
                <a:path w="1336675" h="496570">
                  <a:moveTo>
                    <a:pt x="1086650" y="353555"/>
                  </a:moveTo>
                  <a:lnTo>
                    <a:pt x="1083462" y="351917"/>
                  </a:lnTo>
                  <a:lnTo>
                    <a:pt x="1080274" y="350278"/>
                  </a:lnTo>
                  <a:lnTo>
                    <a:pt x="1077645" y="354838"/>
                  </a:lnTo>
                  <a:lnTo>
                    <a:pt x="1084440" y="358330"/>
                  </a:lnTo>
                  <a:lnTo>
                    <a:pt x="1086650" y="353555"/>
                  </a:lnTo>
                  <a:close/>
                </a:path>
                <a:path w="1336675" h="496570">
                  <a:moveTo>
                    <a:pt x="1104773" y="362889"/>
                  </a:moveTo>
                  <a:lnTo>
                    <a:pt x="1101585" y="361251"/>
                  </a:lnTo>
                  <a:lnTo>
                    <a:pt x="1098397" y="359613"/>
                  </a:lnTo>
                  <a:lnTo>
                    <a:pt x="1095756" y="364172"/>
                  </a:lnTo>
                  <a:lnTo>
                    <a:pt x="1102537" y="367665"/>
                  </a:lnTo>
                  <a:lnTo>
                    <a:pt x="1104773" y="362889"/>
                  </a:lnTo>
                  <a:close/>
                </a:path>
                <a:path w="1336675" h="496570">
                  <a:moveTo>
                    <a:pt x="1122883" y="372287"/>
                  </a:moveTo>
                  <a:lnTo>
                    <a:pt x="1119720" y="370586"/>
                  </a:lnTo>
                  <a:lnTo>
                    <a:pt x="1116533" y="368947"/>
                  </a:lnTo>
                  <a:lnTo>
                    <a:pt x="1113866" y="373494"/>
                  </a:lnTo>
                  <a:lnTo>
                    <a:pt x="1117257" y="375234"/>
                  </a:lnTo>
                  <a:lnTo>
                    <a:pt x="1120622" y="377050"/>
                  </a:lnTo>
                  <a:lnTo>
                    <a:pt x="1122883" y="372287"/>
                  </a:lnTo>
                  <a:close/>
                </a:path>
                <a:path w="1336675" h="496570">
                  <a:moveTo>
                    <a:pt x="1140802" y="381990"/>
                  </a:moveTo>
                  <a:lnTo>
                    <a:pt x="1137653" y="380288"/>
                  </a:lnTo>
                  <a:lnTo>
                    <a:pt x="1134503" y="378574"/>
                  </a:lnTo>
                  <a:lnTo>
                    <a:pt x="1131824" y="383120"/>
                  </a:lnTo>
                  <a:lnTo>
                    <a:pt x="1138529" y="386753"/>
                  </a:lnTo>
                  <a:lnTo>
                    <a:pt x="1140802" y="381990"/>
                  </a:lnTo>
                  <a:close/>
                </a:path>
                <a:path w="1336675" h="496570">
                  <a:moveTo>
                    <a:pt x="1158735" y="391693"/>
                  </a:moveTo>
                  <a:lnTo>
                    <a:pt x="1155585" y="389991"/>
                  </a:lnTo>
                  <a:lnTo>
                    <a:pt x="1152436" y="388277"/>
                  </a:lnTo>
                  <a:lnTo>
                    <a:pt x="1149743" y="392811"/>
                  </a:lnTo>
                  <a:lnTo>
                    <a:pt x="1156449" y="396443"/>
                  </a:lnTo>
                  <a:lnTo>
                    <a:pt x="1158735" y="391693"/>
                  </a:lnTo>
                  <a:close/>
                </a:path>
                <a:path w="1336675" h="496570">
                  <a:moveTo>
                    <a:pt x="1176667" y="401421"/>
                  </a:moveTo>
                  <a:lnTo>
                    <a:pt x="1173518" y="399707"/>
                  </a:lnTo>
                  <a:lnTo>
                    <a:pt x="1170368" y="398005"/>
                  </a:lnTo>
                  <a:lnTo>
                    <a:pt x="1167650" y="402513"/>
                  </a:lnTo>
                  <a:lnTo>
                    <a:pt x="1174369" y="406146"/>
                  </a:lnTo>
                  <a:lnTo>
                    <a:pt x="1176667" y="401421"/>
                  </a:lnTo>
                  <a:close/>
                </a:path>
                <a:path w="1336675" h="496570">
                  <a:moveTo>
                    <a:pt x="1194587" y="411124"/>
                  </a:moveTo>
                  <a:lnTo>
                    <a:pt x="1191437" y="409409"/>
                  </a:lnTo>
                  <a:lnTo>
                    <a:pt x="1188288" y="407708"/>
                  </a:lnTo>
                  <a:lnTo>
                    <a:pt x="1185557" y="412216"/>
                  </a:lnTo>
                  <a:lnTo>
                    <a:pt x="1192263" y="415848"/>
                  </a:lnTo>
                  <a:lnTo>
                    <a:pt x="1194587" y="411124"/>
                  </a:lnTo>
                  <a:close/>
                </a:path>
                <a:path w="1336675" h="496570">
                  <a:moveTo>
                    <a:pt x="1212519" y="420814"/>
                  </a:moveTo>
                  <a:lnTo>
                    <a:pt x="1209370" y="419112"/>
                  </a:lnTo>
                  <a:lnTo>
                    <a:pt x="1206220" y="417398"/>
                  </a:lnTo>
                  <a:lnTo>
                    <a:pt x="1203477" y="421906"/>
                  </a:lnTo>
                  <a:lnTo>
                    <a:pt x="1210183" y="425538"/>
                  </a:lnTo>
                  <a:lnTo>
                    <a:pt x="1212519" y="420814"/>
                  </a:lnTo>
                  <a:close/>
                </a:path>
                <a:path w="1336675" h="496570">
                  <a:moveTo>
                    <a:pt x="1230325" y="430771"/>
                  </a:moveTo>
                  <a:lnTo>
                    <a:pt x="1227201" y="429006"/>
                  </a:lnTo>
                  <a:lnTo>
                    <a:pt x="1224076" y="427240"/>
                  </a:lnTo>
                  <a:lnTo>
                    <a:pt x="1221320" y="431723"/>
                  </a:lnTo>
                  <a:lnTo>
                    <a:pt x="1227963" y="435483"/>
                  </a:lnTo>
                  <a:lnTo>
                    <a:pt x="1230325" y="430771"/>
                  </a:lnTo>
                  <a:close/>
                </a:path>
                <a:path w="1336675" h="496570">
                  <a:moveTo>
                    <a:pt x="1248067" y="440829"/>
                  </a:moveTo>
                  <a:lnTo>
                    <a:pt x="1244942" y="439064"/>
                  </a:lnTo>
                  <a:lnTo>
                    <a:pt x="1241818" y="437299"/>
                  </a:lnTo>
                  <a:lnTo>
                    <a:pt x="1239050" y="441769"/>
                  </a:lnTo>
                  <a:lnTo>
                    <a:pt x="1245692" y="445541"/>
                  </a:lnTo>
                  <a:lnTo>
                    <a:pt x="1248067" y="440829"/>
                  </a:lnTo>
                  <a:close/>
                </a:path>
                <a:path w="1336675" h="496570">
                  <a:moveTo>
                    <a:pt x="1265796" y="450875"/>
                  </a:moveTo>
                  <a:lnTo>
                    <a:pt x="1262672" y="449110"/>
                  </a:lnTo>
                  <a:lnTo>
                    <a:pt x="1259547" y="447344"/>
                  </a:lnTo>
                  <a:lnTo>
                    <a:pt x="1256766" y="451815"/>
                  </a:lnTo>
                  <a:lnTo>
                    <a:pt x="1263396" y="455574"/>
                  </a:lnTo>
                  <a:lnTo>
                    <a:pt x="1265796" y="450875"/>
                  </a:lnTo>
                  <a:close/>
                </a:path>
                <a:path w="1336675" h="496570">
                  <a:moveTo>
                    <a:pt x="1283538" y="460933"/>
                  </a:moveTo>
                  <a:lnTo>
                    <a:pt x="1280414" y="459168"/>
                  </a:lnTo>
                  <a:lnTo>
                    <a:pt x="1277289" y="457403"/>
                  </a:lnTo>
                  <a:lnTo>
                    <a:pt x="1274483" y="461860"/>
                  </a:lnTo>
                  <a:lnTo>
                    <a:pt x="1281125" y="465620"/>
                  </a:lnTo>
                  <a:lnTo>
                    <a:pt x="1283538" y="460933"/>
                  </a:lnTo>
                  <a:close/>
                </a:path>
                <a:path w="1336675" h="496570">
                  <a:moveTo>
                    <a:pt x="1301267" y="470992"/>
                  </a:moveTo>
                  <a:lnTo>
                    <a:pt x="1298143" y="469226"/>
                  </a:lnTo>
                  <a:lnTo>
                    <a:pt x="1295019" y="467461"/>
                  </a:lnTo>
                  <a:lnTo>
                    <a:pt x="1292199" y="471906"/>
                  </a:lnTo>
                  <a:lnTo>
                    <a:pt x="1298841" y="475678"/>
                  </a:lnTo>
                  <a:lnTo>
                    <a:pt x="1301267" y="470992"/>
                  </a:lnTo>
                  <a:close/>
                </a:path>
                <a:path w="1336675" h="496570">
                  <a:moveTo>
                    <a:pt x="1318996" y="481050"/>
                  </a:moveTo>
                  <a:lnTo>
                    <a:pt x="1315872" y="479285"/>
                  </a:lnTo>
                  <a:lnTo>
                    <a:pt x="1312748" y="477520"/>
                  </a:lnTo>
                  <a:lnTo>
                    <a:pt x="1309916" y="481952"/>
                  </a:lnTo>
                  <a:lnTo>
                    <a:pt x="1316558" y="485724"/>
                  </a:lnTo>
                  <a:lnTo>
                    <a:pt x="1318996" y="481050"/>
                  </a:lnTo>
                  <a:close/>
                </a:path>
                <a:path w="1336675" h="496570">
                  <a:moveTo>
                    <a:pt x="1336548" y="491426"/>
                  </a:moveTo>
                  <a:lnTo>
                    <a:pt x="1333461" y="489597"/>
                  </a:lnTo>
                  <a:lnTo>
                    <a:pt x="1330375" y="487768"/>
                  </a:lnTo>
                  <a:lnTo>
                    <a:pt x="1327531" y="492201"/>
                  </a:lnTo>
                  <a:lnTo>
                    <a:pt x="1334096" y="496087"/>
                  </a:lnTo>
                  <a:lnTo>
                    <a:pt x="1336548" y="4914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795616" y="3733304"/>
              <a:ext cx="4758690" cy="125095"/>
            </a:xfrm>
            <a:custGeom>
              <a:avLst/>
              <a:gdLst/>
              <a:ahLst/>
              <a:cxnLst/>
              <a:rect l="l" t="t" r="r" b="b"/>
              <a:pathLst>
                <a:path w="4758690" h="125095">
                  <a:moveTo>
                    <a:pt x="7874" y="108839"/>
                  </a:moveTo>
                  <a:lnTo>
                    <a:pt x="4318" y="108521"/>
                  </a:lnTo>
                  <a:lnTo>
                    <a:pt x="762" y="108204"/>
                  </a:lnTo>
                  <a:lnTo>
                    <a:pt x="0" y="113423"/>
                  </a:lnTo>
                  <a:lnTo>
                    <a:pt x="7594" y="114096"/>
                  </a:lnTo>
                  <a:lnTo>
                    <a:pt x="7874" y="108839"/>
                  </a:lnTo>
                  <a:close/>
                </a:path>
                <a:path w="4758690" h="125095">
                  <a:moveTo>
                    <a:pt x="28117" y="110642"/>
                  </a:moveTo>
                  <a:lnTo>
                    <a:pt x="24561" y="110324"/>
                  </a:lnTo>
                  <a:lnTo>
                    <a:pt x="21005" y="110007"/>
                  </a:lnTo>
                  <a:lnTo>
                    <a:pt x="20256" y="115227"/>
                  </a:lnTo>
                  <a:lnTo>
                    <a:pt x="27863" y="115900"/>
                  </a:lnTo>
                  <a:lnTo>
                    <a:pt x="28117" y="110642"/>
                  </a:lnTo>
                  <a:close/>
                </a:path>
                <a:path w="4758690" h="125095">
                  <a:moveTo>
                    <a:pt x="48374" y="112458"/>
                  </a:moveTo>
                  <a:lnTo>
                    <a:pt x="44818" y="112141"/>
                  </a:lnTo>
                  <a:lnTo>
                    <a:pt x="41262" y="111823"/>
                  </a:lnTo>
                  <a:lnTo>
                    <a:pt x="40538" y="117043"/>
                  </a:lnTo>
                  <a:lnTo>
                    <a:pt x="48145" y="117716"/>
                  </a:lnTo>
                  <a:lnTo>
                    <a:pt x="48374" y="112458"/>
                  </a:lnTo>
                  <a:close/>
                </a:path>
                <a:path w="4758690" h="125095">
                  <a:moveTo>
                    <a:pt x="68630" y="114261"/>
                  </a:moveTo>
                  <a:lnTo>
                    <a:pt x="65074" y="113944"/>
                  </a:lnTo>
                  <a:lnTo>
                    <a:pt x="61518" y="113626"/>
                  </a:lnTo>
                  <a:lnTo>
                    <a:pt x="60820" y="118846"/>
                  </a:lnTo>
                  <a:lnTo>
                    <a:pt x="68414" y="119532"/>
                  </a:lnTo>
                  <a:lnTo>
                    <a:pt x="68630" y="114261"/>
                  </a:lnTo>
                  <a:close/>
                </a:path>
                <a:path w="4758690" h="125095">
                  <a:moveTo>
                    <a:pt x="88887" y="116065"/>
                  </a:moveTo>
                  <a:lnTo>
                    <a:pt x="85331" y="115747"/>
                  </a:lnTo>
                  <a:lnTo>
                    <a:pt x="81775" y="115430"/>
                  </a:lnTo>
                  <a:lnTo>
                    <a:pt x="81102" y="120650"/>
                  </a:lnTo>
                  <a:lnTo>
                    <a:pt x="88696" y="121335"/>
                  </a:lnTo>
                  <a:lnTo>
                    <a:pt x="88887" y="116065"/>
                  </a:lnTo>
                  <a:close/>
                </a:path>
                <a:path w="4758690" h="125095">
                  <a:moveTo>
                    <a:pt x="109143" y="117881"/>
                  </a:moveTo>
                  <a:lnTo>
                    <a:pt x="105587" y="117563"/>
                  </a:lnTo>
                  <a:lnTo>
                    <a:pt x="102031" y="117246"/>
                  </a:lnTo>
                  <a:lnTo>
                    <a:pt x="101371" y="122466"/>
                  </a:lnTo>
                  <a:lnTo>
                    <a:pt x="108978" y="123151"/>
                  </a:lnTo>
                  <a:lnTo>
                    <a:pt x="109143" y="117881"/>
                  </a:lnTo>
                  <a:close/>
                </a:path>
                <a:path w="4758690" h="125095">
                  <a:moveTo>
                    <a:pt x="129438" y="119240"/>
                  </a:moveTo>
                  <a:lnTo>
                    <a:pt x="125869" y="118999"/>
                  </a:lnTo>
                  <a:lnTo>
                    <a:pt x="122301" y="118757"/>
                  </a:lnTo>
                  <a:lnTo>
                    <a:pt x="121678" y="123990"/>
                  </a:lnTo>
                  <a:lnTo>
                    <a:pt x="129286" y="124498"/>
                  </a:lnTo>
                  <a:lnTo>
                    <a:pt x="129438" y="119240"/>
                  </a:lnTo>
                  <a:close/>
                </a:path>
                <a:path w="4758690" h="125095">
                  <a:moveTo>
                    <a:pt x="4670971" y="3657"/>
                  </a:moveTo>
                  <a:lnTo>
                    <a:pt x="4667885" y="1828"/>
                  </a:lnTo>
                  <a:lnTo>
                    <a:pt x="4664799" y="0"/>
                  </a:lnTo>
                  <a:lnTo>
                    <a:pt x="4661954" y="4432"/>
                  </a:lnTo>
                  <a:lnTo>
                    <a:pt x="4668520" y="8318"/>
                  </a:lnTo>
                  <a:lnTo>
                    <a:pt x="4670971" y="3657"/>
                  </a:lnTo>
                  <a:close/>
                </a:path>
                <a:path w="4758690" h="125095">
                  <a:moveTo>
                    <a:pt x="4688510" y="14046"/>
                  </a:moveTo>
                  <a:lnTo>
                    <a:pt x="4685423" y="12217"/>
                  </a:lnTo>
                  <a:lnTo>
                    <a:pt x="4682337" y="10388"/>
                  </a:lnTo>
                  <a:lnTo>
                    <a:pt x="4679480" y="14808"/>
                  </a:lnTo>
                  <a:lnTo>
                    <a:pt x="4686046" y="18694"/>
                  </a:lnTo>
                  <a:lnTo>
                    <a:pt x="4688510" y="14046"/>
                  </a:lnTo>
                  <a:close/>
                </a:path>
                <a:path w="4758690" h="125095">
                  <a:moveTo>
                    <a:pt x="4706061" y="24434"/>
                  </a:moveTo>
                  <a:lnTo>
                    <a:pt x="4702975" y="22606"/>
                  </a:lnTo>
                  <a:lnTo>
                    <a:pt x="4699889" y="20777"/>
                  </a:lnTo>
                  <a:lnTo>
                    <a:pt x="4697019" y="25196"/>
                  </a:lnTo>
                  <a:lnTo>
                    <a:pt x="4703584" y="29083"/>
                  </a:lnTo>
                  <a:lnTo>
                    <a:pt x="4706061" y="24434"/>
                  </a:lnTo>
                  <a:close/>
                </a:path>
                <a:path w="4758690" h="125095">
                  <a:moveTo>
                    <a:pt x="4723600" y="34810"/>
                  </a:moveTo>
                  <a:lnTo>
                    <a:pt x="4720514" y="32981"/>
                  </a:lnTo>
                  <a:lnTo>
                    <a:pt x="4717427" y="31153"/>
                  </a:lnTo>
                  <a:lnTo>
                    <a:pt x="4714532" y="35560"/>
                  </a:lnTo>
                  <a:lnTo>
                    <a:pt x="4721110" y="39446"/>
                  </a:lnTo>
                  <a:lnTo>
                    <a:pt x="4723600" y="34810"/>
                  </a:lnTo>
                  <a:close/>
                </a:path>
                <a:path w="4758690" h="125095">
                  <a:moveTo>
                    <a:pt x="4741151" y="45199"/>
                  </a:moveTo>
                  <a:lnTo>
                    <a:pt x="4738065" y="43370"/>
                  </a:lnTo>
                  <a:lnTo>
                    <a:pt x="4734979" y="41541"/>
                  </a:lnTo>
                  <a:lnTo>
                    <a:pt x="4732071" y="45935"/>
                  </a:lnTo>
                  <a:lnTo>
                    <a:pt x="4738649" y="49834"/>
                  </a:lnTo>
                  <a:lnTo>
                    <a:pt x="4741151" y="45199"/>
                  </a:lnTo>
                  <a:close/>
                </a:path>
                <a:path w="4758690" h="125095">
                  <a:moveTo>
                    <a:pt x="4758347" y="55372"/>
                  </a:moveTo>
                  <a:lnTo>
                    <a:pt x="4752518" y="51917"/>
                  </a:lnTo>
                  <a:lnTo>
                    <a:pt x="4749597" y="56311"/>
                  </a:lnTo>
                  <a:lnTo>
                    <a:pt x="4756175" y="60198"/>
                  </a:lnTo>
                  <a:lnTo>
                    <a:pt x="4758347" y="56235"/>
                  </a:lnTo>
                  <a:lnTo>
                    <a:pt x="4758347" y="5537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937596" y="3861704"/>
              <a:ext cx="556895" cy="0"/>
            </a:xfrm>
            <a:custGeom>
              <a:avLst/>
              <a:gdLst/>
              <a:ahLst/>
              <a:cxnLst/>
              <a:rect l="l" t="t" r="r" b="b"/>
              <a:pathLst>
                <a:path w="556894" h="0">
                  <a:moveTo>
                    <a:pt x="0" y="0"/>
                  </a:moveTo>
                  <a:lnTo>
                    <a:pt x="556867" y="0"/>
                  </a:lnTo>
                </a:path>
              </a:pathLst>
            </a:custGeom>
            <a:ln w="1659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1507045" y="3514127"/>
              <a:ext cx="1384935" cy="347980"/>
            </a:xfrm>
            <a:custGeom>
              <a:avLst/>
              <a:gdLst/>
              <a:ahLst/>
              <a:cxnLst/>
              <a:rect l="l" t="t" r="r" b="b"/>
              <a:pathLst>
                <a:path w="1384935" h="347979">
                  <a:moveTo>
                    <a:pt x="7721" y="347052"/>
                  </a:moveTo>
                  <a:lnTo>
                    <a:pt x="7137" y="341820"/>
                  </a:lnTo>
                  <a:lnTo>
                    <a:pt x="3568" y="342074"/>
                  </a:lnTo>
                  <a:lnTo>
                    <a:pt x="0" y="342328"/>
                  </a:lnTo>
                  <a:lnTo>
                    <a:pt x="114" y="347599"/>
                  </a:lnTo>
                  <a:lnTo>
                    <a:pt x="7721" y="347052"/>
                  </a:lnTo>
                  <a:close/>
                </a:path>
                <a:path w="1384935" h="347979">
                  <a:moveTo>
                    <a:pt x="28016" y="345579"/>
                  </a:moveTo>
                  <a:lnTo>
                    <a:pt x="27406" y="340347"/>
                  </a:lnTo>
                  <a:lnTo>
                    <a:pt x="23837" y="340601"/>
                  </a:lnTo>
                  <a:lnTo>
                    <a:pt x="20269" y="340855"/>
                  </a:lnTo>
                  <a:lnTo>
                    <a:pt x="20408" y="346125"/>
                  </a:lnTo>
                  <a:lnTo>
                    <a:pt x="28016" y="345579"/>
                  </a:lnTo>
                  <a:close/>
                </a:path>
                <a:path w="1384935" h="347979">
                  <a:moveTo>
                    <a:pt x="48336" y="344106"/>
                  </a:moveTo>
                  <a:lnTo>
                    <a:pt x="47688" y="338886"/>
                  </a:lnTo>
                  <a:lnTo>
                    <a:pt x="44119" y="339140"/>
                  </a:lnTo>
                  <a:lnTo>
                    <a:pt x="40551" y="339394"/>
                  </a:lnTo>
                  <a:lnTo>
                    <a:pt x="40716" y="344665"/>
                  </a:lnTo>
                  <a:lnTo>
                    <a:pt x="48336" y="344106"/>
                  </a:lnTo>
                  <a:close/>
                </a:path>
                <a:path w="1384935" h="347979">
                  <a:moveTo>
                    <a:pt x="68643" y="342646"/>
                  </a:moveTo>
                  <a:lnTo>
                    <a:pt x="67970" y="337426"/>
                  </a:lnTo>
                  <a:lnTo>
                    <a:pt x="64401" y="337680"/>
                  </a:lnTo>
                  <a:lnTo>
                    <a:pt x="60833" y="337934"/>
                  </a:lnTo>
                  <a:lnTo>
                    <a:pt x="61023" y="343204"/>
                  </a:lnTo>
                  <a:lnTo>
                    <a:pt x="68643" y="342646"/>
                  </a:lnTo>
                  <a:close/>
                </a:path>
                <a:path w="1384935" h="347979">
                  <a:moveTo>
                    <a:pt x="88900" y="340741"/>
                  </a:moveTo>
                  <a:lnTo>
                    <a:pt x="88201" y="335521"/>
                  </a:lnTo>
                  <a:lnTo>
                    <a:pt x="84645" y="335864"/>
                  </a:lnTo>
                  <a:lnTo>
                    <a:pt x="81089" y="336207"/>
                  </a:lnTo>
                  <a:lnTo>
                    <a:pt x="81305" y="341464"/>
                  </a:lnTo>
                  <a:lnTo>
                    <a:pt x="88900" y="340741"/>
                  </a:lnTo>
                  <a:close/>
                </a:path>
                <a:path w="1384935" h="347979">
                  <a:moveTo>
                    <a:pt x="109181" y="338810"/>
                  </a:moveTo>
                  <a:lnTo>
                    <a:pt x="108445" y="333590"/>
                  </a:lnTo>
                  <a:lnTo>
                    <a:pt x="104889" y="333933"/>
                  </a:lnTo>
                  <a:lnTo>
                    <a:pt x="101333" y="334276"/>
                  </a:lnTo>
                  <a:lnTo>
                    <a:pt x="101587" y="339534"/>
                  </a:lnTo>
                  <a:lnTo>
                    <a:pt x="109181" y="338810"/>
                  </a:lnTo>
                  <a:close/>
                </a:path>
                <a:path w="1384935" h="347979">
                  <a:moveTo>
                    <a:pt x="129438" y="336867"/>
                  </a:moveTo>
                  <a:lnTo>
                    <a:pt x="128676" y="331647"/>
                  </a:lnTo>
                  <a:lnTo>
                    <a:pt x="125120" y="331990"/>
                  </a:lnTo>
                  <a:lnTo>
                    <a:pt x="121564" y="332333"/>
                  </a:lnTo>
                  <a:lnTo>
                    <a:pt x="121843" y="337591"/>
                  </a:lnTo>
                  <a:lnTo>
                    <a:pt x="129438" y="336867"/>
                  </a:lnTo>
                  <a:close/>
                </a:path>
                <a:path w="1384935" h="347979">
                  <a:moveTo>
                    <a:pt x="149707" y="334924"/>
                  </a:moveTo>
                  <a:lnTo>
                    <a:pt x="148920" y="329717"/>
                  </a:lnTo>
                  <a:lnTo>
                    <a:pt x="145364" y="330060"/>
                  </a:lnTo>
                  <a:lnTo>
                    <a:pt x="141808" y="330403"/>
                  </a:lnTo>
                  <a:lnTo>
                    <a:pt x="142113" y="335661"/>
                  </a:lnTo>
                  <a:lnTo>
                    <a:pt x="149707" y="334924"/>
                  </a:lnTo>
                  <a:close/>
                </a:path>
                <a:path w="1384935" h="347979">
                  <a:moveTo>
                    <a:pt x="169938" y="332663"/>
                  </a:moveTo>
                  <a:lnTo>
                    <a:pt x="169125" y="327469"/>
                  </a:lnTo>
                  <a:lnTo>
                    <a:pt x="165569" y="327888"/>
                  </a:lnTo>
                  <a:lnTo>
                    <a:pt x="162013" y="328307"/>
                  </a:lnTo>
                  <a:lnTo>
                    <a:pt x="162356" y="333565"/>
                  </a:lnTo>
                  <a:lnTo>
                    <a:pt x="169938" y="332663"/>
                  </a:lnTo>
                  <a:close/>
                </a:path>
                <a:path w="1384935" h="347979">
                  <a:moveTo>
                    <a:pt x="190157" y="330263"/>
                  </a:moveTo>
                  <a:lnTo>
                    <a:pt x="189306" y="325069"/>
                  </a:lnTo>
                  <a:lnTo>
                    <a:pt x="185762" y="325488"/>
                  </a:lnTo>
                  <a:lnTo>
                    <a:pt x="182206" y="325907"/>
                  </a:lnTo>
                  <a:lnTo>
                    <a:pt x="182575" y="331165"/>
                  </a:lnTo>
                  <a:lnTo>
                    <a:pt x="190157" y="330263"/>
                  </a:lnTo>
                  <a:close/>
                </a:path>
                <a:path w="1384935" h="347979">
                  <a:moveTo>
                    <a:pt x="210375" y="327863"/>
                  </a:moveTo>
                  <a:lnTo>
                    <a:pt x="209511" y="322668"/>
                  </a:lnTo>
                  <a:lnTo>
                    <a:pt x="205955" y="323088"/>
                  </a:lnTo>
                  <a:lnTo>
                    <a:pt x="202412" y="323507"/>
                  </a:lnTo>
                  <a:lnTo>
                    <a:pt x="202806" y="328764"/>
                  </a:lnTo>
                  <a:lnTo>
                    <a:pt x="210375" y="327863"/>
                  </a:lnTo>
                  <a:close/>
                </a:path>
                <a:path w="1384935" h="347979">
                  <a:moveTo>
                    <a:pt x="230593" y="325462"/>
                  </a:moveTo>
                  <a:lnTo>
                    <a:pt x="229692" y="320268"/>
                  </a:lnTo>
                  <a:lnTo>
                    <a:pt x="226136" y="320687"/>
                  </a:lnTo>
                  <a:lnTo>
                    <a:pt x="222580" y="321106"/>
                  </a:lnTo>
                  <a:lnTo>
                    <a:pt x="223012" y="326364"/>
                  </a:lnTo>
                  <a:lnTo>
                    <a:pt x="230593" y="325462"/>
                  </a:lnTo>
                  <a:close/>
                </a:path>
                <a:path w="1384935" h="347979">
                  <a:moveTo>
                    <a:pt x="250774" y="322795"/>
                  </a:moveTo>
                  <a:lnTo>
                    <a:pt x="249847" y="317614"/>
                  </a:lnTo>
                  <a:lnTo>
                    <a:pt x="246303" y="318122"/>
                  </a:lnTo>
                  <a:lnTo>
                    <a:pt x="242760" y="318630"/>
                  </a:lnTo>
                  <a:lnTo>
                    <a:pt x="243217" y="323875"/>
                  </a:lnTo>
                  <a:lnTo>
                    <a:pt x="250774" y="322795"/>
                  </a:lnTo>
                  <a:close/>
                </a:path>
                <a:path w="1384935" h="347979">
                  <a:moveTo>
                    <a:pt x="270929" y="319925"/>
                  </a:moveTo>
                  <a:lnTo>
                    <a:pt x="269976" y="314744"/>
                  </a:lnTo>
                  <a:lnTo>
                    <a:pt x="266433" y="315252"/>
                  </a:lnTo>
                  <a:lnTo>
                    <a:pt x="262890" y="315760"/>
                  </a:lnTo>
                  <a:lnTo>
                    <a:pt x="263372" y="321005"/>
                  </a:lnTo>
                  <a:lnTo>
                    <a:pt x="270929" y="319925"/>
                  </a:lnTo>
                  <a:close/>
                </a:path>
                <a:path w="1384935" h="347979">
                  <a:moveTo>
                    <a:pt x="291096" y="317068"/>
                  </a:moveTo>
                  <a:lnTo>
                    <a:pt x="290106" y="311886"/>
                  </a:lnTo>
                  <a:lnTo>
                    <a:pt x="286562" y="312394"/>
                  </a:lnTo>
                  <a:lnTo>
                    <a:pt x="283019" y="312889"/>
                  </a:lnTo>
                  <a:lnTo>
                    <a:pt x="283540" y="318135"/>
                  </a:lnTo>
                  <a:lnTo>
                    <a:pt x="291096" y="317068"/>
                  </a:lnTo>
                  <a:close/>
                </a:path>
                <a:path w="1384935" h="347979">
                  <a:moveTo>
                    <a:pt x="311251" y="314210"/>
                  </a:moveTo>
                  <a:lnTo>
                    <a:pt x="310235" y="309029"/>
                  </a:lnTo>
                  <a:lnTo>
                    <a:pt x="306692" y="309537"/>
                  </a:lnTo>
                  <a:lnTo>
                    <a:pt x="303149" y="310045"/>
                  </a:lnTo>
                  <a:lnTo>
                    <a:pt x="303695" y="315277"/>
                  </a:lnTo>
                  <a:lnTo>
                    <a:pt x="311251" y="314210"/>
                  </a:lnTo>
                  <a:close/>
                </a:path>
                <a:path w="1384935" h="347979">
                  <a:moveTo>
                    <a:pt x="331368" y="311124"/>
                  </a:moveTo>
                  <a:lnTo>
                    <a:pt x="330327" y="305955"/>
                  </a:lnTo>
                  <a:lnTo>
                    <a:pt x="326796" y="306539"/>
                  </a:lnTo>
                  <a:lnTo>
                    <a:pt x="323265" y="307124"/>
                  </a:lnTo>
                  <a:lnTo>
                    <a:pt x="323837" y="312356"/>
                  </a:lnTo>
                  <a:lnTo>
                    <a:pt x="331368" y="311124"/>
                  </a:lnTo>
                  <a:close/>
                </a:path>
                <a:path w="1384935" h="347979">
                  <a:moveTo>
                    <a:pt x="351447" y="307797"/>
                  </a:moveTo>
                  <a:lnTo>
                    <a:pt x="350380" y="302641"/>
                  </a:lnTo>
                  <a:lnTo>
                    <a:pt x="346849" y="303225"/>
                  </a:lnTo>
                  <a:lnTo>
                    <a:pt x="343319" y="303809"/>
                  </a:lnTo>
                  <a:lnTo>
                    <a:pt x="343916" y="309041"/>
                  </a:lnTo>
                  <a:lnTo>
                    <a:pt x="351447" y="307797"/>
                  </a:lnTo>
                  <a:close/>
                </a:path>
                <a:path w="1384935" h="347979">
                  <a:moveTo>
                    <a:pt x="371551" y="304482"/>
                  </a:moveTo>
                  <a:lnTo>
                    <a:pt x="370446" y="299326"/>
                  </a:lnTo>
                  <a:lnTo>
                    <a:pt x="366915" y="299910"/>
                  </a:lnTo>
                  <a:lnTo>
                    <a:pt x="363385" y="300494"/>
                  </a:lnTo>
                  <a:lnTo>
                    <a:pt x="364020" y="305727"/>
                  </a:lnTo>
                  <a:lnTo>
                    <a:pt x="371551" y="304482"/>
                  </a:lnTo>
                  <a:close/>
                </a:path>
                <a:path w="1384935" h="347979">
                  <a:moveTo>
                    <a:pt x="391629" y="301167"/>
                  </a:moveTo>
                  <a:lnTo>
                    <a:pt x="390499" y="296024"/>
                  </a:lnTo>
                  <a:lnTo>
                    <a:pt x="386969" y="296608"/>
                  </a:lnTo>
                  <a:lnTo>
                    <a:pt x="383438" y="297192"/>
                  </a:lnTo>
                  <a:lnTo>
                    <a:pt x="384098" y="302412"/>
                  </a:lnTo>
                  <a:lnTo>
                    <a:pt x="391629" y="301167"/>
                  </a:lnTo>
                  <a:close/>
                </a:path>
                <a:path w="1384935" h="347979">
                  <a:moveTo>
                    <a:pt x="411683" y="297624"/>
                  </a:moveTo>
                  <a:lnTo>
                    <a:pt x="410527" y="292481"/>
                  </a:lnTo>
                  <a:lnTo>
                    <a:pt x="407009" y="293141"/>
                  </a:lnTo>
                  <a:lnTo>
                    <a:pt x="403491" y="293801"/>
                  </a:lnTo>
                  <a:lnTo>
                    <a:pt x="404177" y="299021"/>
                  </a:lnTo>
                  <a:lnTo>
                    <a:pt x="411683" y="297624"/>
                  </a:lnTo>
                  <a:close/>
                </a:path>
                <a:path w="1384935" h="347979">
                  <a:moveTo>
                    <a:pt x="431685" y="293865"/>
                  </a:moveTo>
                  <a:lnTo>
                    <a:pt x="430504" y="288734"/>
                  </a:lnTo>
                  <a:lnTo>
                    <a:pt x="426986" y="289394"/>
                  </a:lnTo>
                  <a:lnTo>
                    <a:pt x="423468" y="290055"/>
                  </a:lnTo>
                  <a:lnTo>
                    <a:pt x="424192" y="295275"/>
                  </a:lnTo>
                  <a:lnTo>
                    <a:pt x="431685" y="293865"/>
                  </a:lnTo>
                  <a:close/>
                </a:path>
                <a:path w="1384935" h="347979">
                  <a:moveTo>
                    <a:pt x="451713" y="290118"/>
                  </a:moveTo>
                  <a:lnTo>
                    <a:pt x="450494" y="284988"/>
                  </a:lnTo>
                  <a:lnTo>
                    <a:pt x="446976" y="285648"/>
                  </a:lnTo>
                  <a:lnTo>
                    <a:pt x="443458" y="286308"/>
                  </a:lnTo>
                  <a:lnTo>
                    <a:pt x="444207" y="291515"/>
                  </a:lnTo>
                  <a:lnTo>
                    <a:pt x="451713" y="290118"/>
                  </a:lnTo>
                  <a:close/>
                </a:path>
                <a:path w="1384935" h="347979">
                  <a:moveTo>
                    <a:pt x="471716" y="286372"/>
                  </a:moveTo>
                  <a:lnTo>
                    <a:pt x="470471" y="281254"/>
                  </a:lnTo>
                  <a:lnTo>
                    <a:pt x="466953" y="281914"/>
                  </a:lnTo>
                  <a:lnTo>
                    <a:pt x="463435" y="282575"/>
                  </a:lnTo>
                  <a:lnTo>
                    <a:pt x="464210" y="287782"/>
                  </a:lnTo>
                  <a:lnTo>
                    <a:pt x="471716" y="286372"/>
                  </a:lnTo>
                  <a:close/>
                </a:path>
                <a:path w="1384935" h="347979">
                  <a:moveTo>
                    <a:pt x="491667" y="282333"/>
                  </a:moveTo>
                  <a:lnTo>
                    <a:pt x="490385" y="277215"/>
                  </a:lnTo>
                  <a:lnTo>
                    <a:pt x="486892" y="277952"/>
                  </a:lnTo>
                  <a:lnTo>
                    <a:pt x="483387" y="278688"/>
                  </a:lnTo>
                  <a:lnTo>
                    <a:pt x="484200" y="283895"/>
                  </a:lnTo>
                  <a:lnTo>
                    <a:pt x="491667" y="282333"/>
                  </a:lnTo>
                  <a:close/>
                </a:path>
                <a:path w="1384935" h="347979">
                  <a:moveTo>
                    <a:pt x="511594" y="278155"/>
                  </a:moveTo>
                  <a:lnTo>
                    <a:pt x="510298" y="273050"/>
                  </a:lnTo>
                  <a:lnTo>
                    <a:pt x="506793" y="273786"/>
                  </a:lnTo>
                  <a:lnTo>
                    <a:pt x="503288" y="274523"/>
                  </a:lnTo>
                  <a:lnTo>
                    <a:pt x="504126" y="279717"/>
                  </a:lnTo>
                  <a:lnTo>
                    <a:pt x="511594" y="278155"/>
                  </a:lnTo>
                  <a:close/>
                </a:path>
                <a:path w="1384935" h="347979">
                  <a:moveTo>
                    <a:pt x="531520" y="274002"/>
                  </a:moveTo>
                  <a:lnTo>
                    <a:pt x="530199" y="268897"/>
                  </a:lnTo>
                  <a:lnTo>
                    <a:pt x="526694" y="269633"/>
                  </a:lnTo>
                  <a:lnTo>
                    <a:pt x="523189" y="270370"/>
                  </a:lnTo>
                  <a:lnTo>
                    <a:pt x="524052" y="275564"/>
                  </a:lnTo>
                  <a:lnTo>
                    <a:pt x="531520" y="274002"/>
                  </a:lnTo>
                  <a:close/>
                </a:path>
                <a:path w="1384935" h="347979">
                  <a:moveTo>
                    <a:pt x="551446" y="269824"/>
                  </a:moveTo>
                  <a:lnTo>
                    <a:pt x="550100" y="264731"/>
                  </a:lnTo>
                  <a:lnTo>
                    <a:pt x="546595" y="265468"/>
                  </a:lnTo>
                  <a:lnTo>
                    <a:pt x="543102" y="266204"/>
                  </a:lnTo>
                  <a:lnTo>
                    <a:pt x="543979" y="271386"/>
                  </a:lnTo>
                  <a:lnTo>
                    <a:pt x="551446" y="269824"/>
                  </a:lnTo>
                  <a:close/>
                </a:path>
                <a:path w="1384935" h="347979">
                  <a:moveTo>
                    <a:pt x="571296" y="265290"/>
                  </a:moveTo>
                  <a:lnTo>
                    <a:pt x="569912" y="260210"/>
                  </a:lnTo>
                  <a:lnTo>
                    <a:pt x="566432" y="261010"/>
                  </a:lnTo>
                  <a:lnTo>
                    <a:pt x="562952" y="261810"/>
                  </a:lnTo>
                  <a:lnTo>
                    <a:pt x="563867" y="267004"/>
                  </a:lnTo>
                  <a:lnTo>
                    <a:pt x="571296" y="265290"/>
                  </a:lnTo>
                  <a:close/>
                </a:path>
                <a:path w="1384935" h="347979">
                  <a:moveTo>
                    <a:pt x="591134" y="260718"/>
                  </a:moveTo>
                  <a:lnTo>
                    <a:pt x="589724" y="255651"/>
                  </a:lnTo>
                  <a:lnTo>
                    <a:pt x="586244" y="256451"/>
                  </a:lnTo>
                  <a:lnTo>
                    <a:pt x="582764" y="257251"/>
                  </a:lnTo>
                  <a:lnTo>
                    <a:pt x="583704" y="262432"/>
                  </a:lnTo>
                  <a:lnTo>
                    <a:pt x="591134" y="260718"/>
                  </a:lnTo>
                  <a:close/>
                </a:path>
                <a:path w="1384935" h="347979">
                  <a:moveTo>
                    <a:pt x="610984" y="256159"/>
                  </a:moveTo>
                  <a:lnTo>
                    <a:pt x="609536" y="251091"/>
                  </a:lnTo>
                  <a:lnTo>
                    <a:pt x="606056" y="251891"/>
                  </a:lnTo>
                  <a:lnTo>
                    <a:pt x="602576" y="252691"/>
                  </a:lnTo>
                  <a:lnTo>
                    <a:pt x="603542" y="257873"/>
                  </a:lnTo>
                  <a:lnTo>
                    <a:pt x="610984" y="256159"/>
                  </a:lnTo>
                  <a:close/>
                </a:path>
                <a:path w="1384935" h="347979">
                  <a:moveTo>
                    <a:pt x="630796" y="251510"/>
                  </a:moveTo>
                  <a:lnTo>
                    <a:pt x="629335" y="246456"/>
                  </a:lnTo>
                  <a:lnTo>
                    <a:pt x="625868" y="247319"/>
                  </a:lnTo>
                  <a:lnTo>
                    <a:pt x="622388" y="248132"/>
                  </a:lnTo>
                  <a:lnTo>
                    <a:pt x="623379" y="253301"/>
                  </a:lnTo>
                  <a:lnTo>
                    <a:pt x="627100" y="252437"/>
                  </a:lnTo>
                  <a:lnTo>
                    <a:pt x="630796" y="251510"/>
                  </a:lnTo>
                  <a:close/>
                </a:path>
                <a:path w="1384935" h="347979">
                  <a:moveTo>
                    <a:pt x="650544" y="246557"/>
                  </a:moveTo>
                  <a:lnTo>
                    <a:pt x="649058" y="241515"/>
                  </a:lnTo>
                  <a:lnTo>
                    <a:pt x="645591" y="242379"/>
                  </a:lnTo>
                  <a:lnTo>
                    <a:pt x="642124" y="243243"/>
                  </a:lnTo>
                  <a:lnTo>
                    <a:pt x="643153" y="248412"/>
                  </a:lnTo>
                  <a:lnTo>
                    <a:pt x="650544" y="246557"/>
                  </a:lnTo>
                  <a:close/>
                </a:path>
                <a:path w="1384935" h="347979">
                  <a:moveTo>
                    <a:pt x="670306" y="241617"/>
                  </a:moveTo>
                  <a:lnTo>
                    <a:pt x="668782" y="236575"/>
                  </a:lnTo>
                  <a:lnTo>
                    <a:pt x="665314" y="237439"/>
                  </a:lnTo>
                  <a:lnTo>
                    <a:pt x="661847" y="238302"/>
                  </a:lnTo>
                  <a:lnTo>
                    <a:pt x="662901" y="243471"/>
                  </a:lnTo>
                  <a:lnTo>
                    <a:pt x="670306" y="241617"/>
                  </a:lnTo>
                  <a:close/>
                </a:path>
                <a:path w="1384935" h="347979">
                  <a:moveTo>
                    <a:pt x="690054" y="236664"/>
                  </a:moveTo>
                  <a:lnTo>
                    <a:pt x="688505" y="231635"/>
                  </a:lnTo>
                  <a:lnTo>
                    <a:pt x="685038" y="232498"/>
                  </a:lnTo>
                  <a:lnTo>
                    <a:pt x="681570" y="233362"/>
                  </a:lnTo>
                  <a:lnTo>
                    <a:pt x="682650" y="238518"/>
                  </a:lnTo>
                  <a:lnTo>
                    <a:pt x="690054" y="236664"/>
                  </a:lnTo>
                  <a:close/>
                </a:path>
                <a:path w="1384935" h="347979">
                  <a:moveTo>
                    <a:pt x="709739" y="231508"/>
                  </a:moveTo>
                  <a:lnTo>
                    <a:pt x="708177" y="226491"/>
                  </a:lnTo>
                  <a:lnTo>
                    <a:pt x="704723" y="227418"/>
                  </a:lnTo>
                  <a:lnTo>
                    <a:pt x="701268" y="228346"/>
                  </a:lnTo>
                  <a:lnTo>
                    <a:pt x="702373" y="233502"/>
                  </a:lnTo>
                  <a:lnTo>
                    <a:pt x="709739" y="231508"/>
                  </a:lnTo>
                  <a:close/>
                </a:path>
                <a:path w="1384935" h="347979">
                  <a:moveTo>
                    <a:pt x="729386" y="226212"/>
                  </a:moveTo>
                  <a:lnTo>
                    <a:pt x="727798" y="221195"/>
                  </a:lnTo>
                  <a:lnTo>
                    <a:pt x="724344" y="222123"/>
                  </a:lnTo>
                  <a:lnTo>
                    <a:pt x="720890" y="223050"/>
                  </a:lnTo>
                  <a:lnTo>
                    <a:pt x="722020" y="228206"/>
                  </a:lnTo>
                  <a:lnTo>
                    <a:pt x="729386" y="226212"/>
                  </a:lnTo>
                  <a:close/>
                </a:path>
                <a:path w="1384935" h="347979">
                  <a:moveTo>
                    <a:pt x="749046" y="220903"/>
                  </a:moveTo>
                  <a:lnTo>
                    <a:pt x="747433" y="215900"/>
                  </a:lnTo>
                  <a:lnTo>
                    <a:pt x="743978" y="216827"/>
                  </a:lnTo>
                  <a:lnTo>
                    <a:pt x="740524" y="217754"/>
                  </a:lnTo>
                  <a:lnTo>
                    <a:pt x="741680" y="222897"/>
                  </a:lnTo>
                  <a:lnTo>
                    <a:pt x="749046" y="220903"/>
                  </a:lnTo>
                  <a:close/>
                </a:path>
                <a:path w="1384935" h="347979">
                  <a:moveTo>
                    <a:pt x="768705" y="215595"/>
                  </a:moveTo>
                  <a:lnTo>
                    <a:pt x="767067" y="210591"/>
                  </a:lnTo>
                  <a:lnTo>
                    <a:pt x="763612" y="211518"/>
                  </a:lnTo>
                  <a:lnTo>
                    <a:pt x="760158" y="212445"/>
                  </a:lnTo>
                  <a:lnTo>
                    <a:pt x="761339" y="217589"/>
                  </a:lnTo>
                  <a:lnTo>
                    <a:pt x="768705" y="215595"/>
                  </a:lnTo>
                  <a:close/>
                </a:path>
                <a:path w="1384935" h="347979">
                  <a:moveTo>
                    <a:pt x="788276" y="209956"/>
                  </a:moveTo>
                  <a:lnTo>
                    <a:pt x="786612" y="204965"/>
                  </a:lnTo>
                  <a:lnTo>
                    <a:pt x="783170" y="205955"/>
                  </a:lnTo>
                  <a:lnTo>
                    <a:pt x="779729" y="206946"/>
                  </a:lnTo>
                  <a:lnTo>
                    <a:pt x="780935" y="212077"/>
                  </a:lnTo>
                  <a:lnTo>
                    <a:pt x="788276" y="209956"/>
                  </a:lnTo>
                  <a:close/>
                </a:path>
                <a:path w="1384935" h="347979">
                  <a:moveTo>
                    <a:pt x="807821" y="204330"/>
                  </a:moveTo>
                  <a:lnTo>
                    <a:pt x="806145" y="199339"/>
                  </a:lnTo>
                  <a:lnTo>
                    <a:pt x="802703" y="200329"/>
                  </a:lnTo>
                  <a:lnTo>
                    <a:pt x="799261" y="201320"/>
                  </a:lnTo>
                  <a:lnTo>
                    <a:pt x="800493" y="206438"/>
                  </a:lnTo>
                  <a:lnTo>
                    <a:pt x="807821" y="204330"/>
                  </a:lnTo>
                  <a:close/>
                </a:path>
                <a:path w="1384935" h="347979">
                  <a:moveTo>
                    <a:pt x="827379" y="198678"/>
                  </a:moveTo>
                  <a:lnTo>
                    <a:pt x="825677" y="193700"/>
                  </a:lnTo>
                  <a:lnTo>
                    <a:pt x="822236" y="194691"/>
                  </a:lnTo>
                  <a:lnTo>
                    <a:pt x="818794" y="195681"/>
                  </a:lnTo>
                  <a:lnTo>
                    <a:pt x="820051" y="200799"/>
                  </a:lnTo>
                  <a:lnTo>
                    <a:pt x="827379" y="198678"/>
                  </a:lnTo>
                  <a:close/>
                </a:path>
                <a:path w="1384935" h="347979">
                  <a:moveTo>
                    <a:pt x="846912" y="192900"/>
                  </a:moveTo>
                  <a:lnTo>
                    <a:pt x="845172" y="187934"/>
                  </a:lnTo>
                  <a:lnTo>
                    <a:pt x="841756" y="188976"/>
                  </a:lnTo>
                  <a:lnTo>
                    <a:pt x="838339" y="190017"/>
                  </a:lnTo>
                  <a:lnTo>
                    <a:pt x="839609" y="195135"/>
                  </a:lnTo>
                  <a:lnTo>
                    <a:pt x="846912" y="192900"/>
                  </a:lnTo>
                  <a:close/>
                </a:path>
                <a:path w="1384935" h="347979">
                  <a:moveTo>
                    <a:pt x="866368" y="186969"/>
                  </a:moveTo>
                  <a:lnTo>
                    <a:pt x="864616" y="182003"/>
                  </a:lnTo>
                  <a:lnTo>
                    <a:pt x="861199" y="183045"/>
                  </a:lnTo>
                  <a:lnTo>
                    <a:pt x="857783" y="184086"/>
                  </a:lnTo>
                  <a:lnTo>
                    <a:pt x="859078" y="189191"/>
                  </a:lnTo>
                  <a:lnTo>
                    <a:pt x="866368" y="186969"/>
                  </a:lnTo>
                  <a:close/>
                </a:path>
                <a:path w="1384935" h="347979">
                  <a:moveTo>
                    <a:pt x="885837" y="181013"/>
                  </a:moveTo>
                  <a:lnTo>
                    <a:pt x="884059" y="176060"/>
                  </a:lnTo>
                  <a:lnTo>
                    <a:pt x="880643" y="177101"/>
                  </a:lnTo>
                  <a:lnTo>
                    <a:pt x="877227" y="178142"/>
                  </a:lnTo>
                  <a:lnTo>
                    <a:pt x="878547" y="183248"/>
                  </a:lnTo>
                  <a:lnTo>
                    <a:pt x="885837" y="181013"/>
                  </a:lnTo>
                  <a:close/>
                </a:path>
                <a:path w="1384935" h="347979">
                  <a:moveTo>
                    <a:pt x="905319" y="175082"/>
                  </a:moveTo>
                  <a:lnTo>
                    <a:pt x="903516" y="170129"/>
                  </a:lnTo>
                  <a:lnTo>
                    <a:pt x="900099" y="171170"/>
                  </a:lnTo>
                  <a:lnTo>
                    <a:pt x="896683" y="172212"/>
                  </a:lnTo>
                  <a:lnTo>
                    <a:pt x="898017" y="177304"/>
                  </a:lnTo>
                  <a:lnTo>
                    <a:pt x="905319" y="175082"/>
                  </a:lnTo>
                  <a:close/>
                </a:path>
                <a:path w="1384935" h="347979">
                  <a:moveTo>
                    <a:pt x="924699" y="168846"/>
                  </a:moveTo>
                  <a:lnTo>
                    <a:pt x="922883" y="163906"/>
                  </a:lnTo>
                  <a:lnTo>
                    <a:pt x="919480" y="164998"/>
                  </a:lnTo>
                  <a:lnTo>
                    <a:pt x="916076" y="166090"/>
                  </a:lnTo>
                  <a:lnTo>
                    <a:pt x="917435" y="171183"/>
                  </a:lnTo>
                  <a:lnTo>
                    <a:pt x="924699" y="168846"/>
                  </a:lnTo>
                  <a:close/>
                </a:path>
                <a:path w="1384935" h="347979">
                  <a:moveTo>
                    <a:pt x="944079" y="162636"/>
                  </a:moveTo>
                  <a:lnTo>
                    <a:pt x="942238" y="157695"/>
                  </a:lnTo>
                  <a:lnTo>
                    <a:pt x="938834" y="158788"/>
                  </a:lnTo>
                  <a:lnTo>
                    <a:pt x="935431" y="159880"/>
                  </a:lnTo>
                  <a:lnTo>
                    <a:pt x="936815" y="164960"/>
                  </a:lnTo>
                  <a:lnTo>
                    <a:pt x="944079" y="162636"/>
                  </a:lnTo>
                  <a:close/>
                </a:path>
                <a:path w="1384935" h="347979">
                  <a:moveTo>
                    <a:pt x="963460" y="156413"/>
                  </a:moveTo>
                  <a:lnTo>
                    <a:pt x="961605" y="151485"/>
                  </a:lnTo>
                  <a:lnTo>
                    <a:pt x="958202" y="152577"/>
                  </a:lnTo>
                  <a:lnTo>
                    <a:pt x="954798" y="153670"/>
                  </a:lnTo>
                  <a:lnTo>
                    <a:pt x="956195" y="158750"/>
                  </a:lnTo>
                  <a:lnTo>
                    <a:pt x="963460" y="156413"/>
                  </a:lnTo>
                  <a:close/>
                </a:path>
                <a:path w="1384935" h="347979">
                  <a:moveTo>
                    <a:pt x="982802" y="150050"/>
                  </a:moveTo>
                  <a:lnTo>
                    <a:pt x="980922" y="145135"/>
                  </a:lnTo>
                  <a:lnTo>
                    <a:pt x="977531" y="146265"/>
                  </a:lnTo>
                  <a:lnTo>
                    <a:pt x="974140" y="147408"/>
                  </a:lnTo>
                  <a:lnTo>
                    <a:pt x="975563" y="152476"/>
                  </a:lnTo>
                  <a:lnTo>
                    <a:pt x="982802" y="150050"/>
                  </a:lnTo>
                  <a:close/>
                </a:path>
                <a:path w="1384935" h="347979">
                  <a:moveTo>
                    <a:pt x="1002093" y="143586"/>
                  </a:moveTo>
                  <a:lnTo>
                    <a:pt x="1000201" y="138671"/>
                  </a:lnTo>
                  <a:lnTo>
                    <a:pt x="996810" y="139801"/>
                  </a:lnTo>
                  <a:lnTo>
                    <a:pt x="993419" y="140931"/>
                  </a:lnTo>
                  <a:lnTo>
                    <a:pt x="994854" y="145999"/>
                  </a:lnTo>
                  <a:lnTo>
                    <a:pt x="1002093" y="143586"/>
                  </a:lnTo>
                  <a:close/>
                </a:path>
                <a:path w="1384935" h="347979">
                  <a:moveTo>
                    <a:pt x="1021384" y="137121"/>
                  </a:moveTo>
                  <a:lnTo>
                    <a:pt x="1019479" y="132219"/>
                  </a:lnTo>
                  <a:lnTo>
                    <a:pt x="1016088" y="133350"/>
                  </a:lnTo>
                  <a:lnTo>
                    <a:pt x="1012698" y="134480"/>
                  </a:lnTo>
                  <a:lnTo>
                    <a:pt x="1014158" y="139547"/>
                  </a:lnTo>
                  <a:lnTo>
                    <a:pt x="1021384" y="137121"/>
                  </a:lnTo>
                  <a:close/>
                </a:path>
                <a:path w="1384935" h="347979">
                  <a:moveTo>
                    <a:pt x="1040688" y="130619"/>
                  </a:moveTo>
                  <a:lnTo>
                    <a:pt x="1038758" y="125717"/>
                  </a:lnTo>
                  <a:lnTo>
                    <a:pt x="1035380" y="126885"/>
                  </a:lnTo>
                  <a:lnTo>
                    <a:pt x="1031989" y="128041"/>
                  </a:lnTo>
                  <a:lnTo>
                    <a:pt x="1033475" y="133096"/>
                  </a:lnTo>
                  <a:lnTo>
                    <a:pt x="1040688" y="130619"/>
                  </a:lnTo>
                  <a:close/>
                </a:path>
                <a:path w="1384935" h="347979">
                  <a:moveTo>
                    <a:pt x="1059903" y="123926"/>
                  </a:moveTo>
                  <a:lnTo>
                    <a:pt x="1057960" y="119037"/>
                  </a:lnTo>
                  <a:lnTo>
                    <a:pt x="1054582" y="120205"/>
                  </a:lnTo>
                  <a:lnTo>
                    <a:pt x="1051204" y="121373"/>
                  </a:lnTo>
                  <a:lnTo>
                    <a:pt x="1052690" y="126428"/>
                  </a:lnTo>
                  <a:lnTo>
                    <a:pt x="1059903" y="123926"/>
                  </a:lnTo>
                  <a:close/>
                </a:path>
                <a:path w="1384935" h="347979">
                  <a:moveTo>
                    <a:pt x="1079131" y="117259"/>
                  </a:moveTo>
                  <a:lnTo>
                    <a:pt x="1077175" y="112369"/>
                  </a:lnTo>
                  <a:lnTo>
                    <a:pt x="1073797" y="113538"/>
                  </a:lnTo>
                  <a:lnTo>
                    <a:pt x="1070419" y="114706"/>
                  </a:lnTo>
                  <a:lnTo>
                    <a:pt x="1071930" y="119761"/>
                  </a:lnTo>
                  <a:lnTo>
                    <a:pt x="1079131" y="117259"/>
                  </a:lnTo>
                  <a:close/>
                </a:path>
                <a:path w="1384935" h="347979">
                  <a:moveTo>
                    <a:pt x="1098359" y="110578"/>
                  </a:moveTo>
                  <a:lnTo>
                    <a:pt x="1096391" y="105702"/>
                  </a:lnTo>
                  <a:lnTo>
                    <a:pt x="1093012" y="106870"/>
                  </a:lnTo>
                  <a:lnTo>
                    <a:pt x="1089634" y="108038"/>
                  </a:lnTo>
                  <a:lnTo>
                    <a:pt x="1091158" y="113080"/>
                  </a:lnTo>
                  <a:lnTo>
                    <a:pt x="1098359" y="110578"/>
                  </a:lnTo>
                  <a:close/>
                </a:path>
                <a:path w="1384935" h="347979">
                  <a:moveTo>
                    <a:pt x="1117523" y="103733"/>
                  </a:moveTo>
                  <a:lnTo>
                    <a:pt x="1115542" y="98856"/>
                  </a:lnTo>
                  <a:lnTo>
                    <a:pt x="1112177" y="100063"/>
                  </a:lnTo>
                  <a:lnTo>
                    <a:pt x="1108811" y="101269"/>
                  </a:lnTo>
                  <a:lnTo>
                    <a:pt x="1110348" y="106311"/>
                  </a:lnTo>
                  <a:lnTo>
                    <a:pt x="1117523" y="103733"/>
                  </a:lnTo>
                  <a:close/>
                </a:path>
                <a:path w="1384935" h="347979">
                  <a:moveTo>
                    <a:pt x="1136688" y="96888"/>
                  </a:moveTo>
                  <a:lnTo>
                    <a:pt x="1134694" y="92011"/>
                  </a:lnTo>
                  <a:lnTo>
                    <a:pt x="1131328" y="93218"/>
                  </a:lnTo>
                  <a:lnTo>
                    <a:pt x="1127963" y="94424"/>
                  </a:lnTo>
                  <a:lnTo>
                    <a:pt x="1129512" y="99453"/>
                  </a:lnTo>
                  <a:lnTo>
                    <a:pt x="1136688" y="96888"/>
                  </a:lnTo>
                  <a:close/>
                </a:path>
                <a:path w="1384935" h="347979">
                  <a:moveTo>
                    <a:pt x="1155852" y="90043"/>
                  </a:moveTo>
                  <a:lnTo>
                    <a:pt x="1153845" y="85166"/>
                  </a:lnTo>
                  <a:lnTo>
                    <a:pt x="1150480" y="86372"/>
                  </a:lnTo>
                  <a:lnTo>
                    <a:pt x="1147114" y="87579"/>
                  </a:lnTo>
                  <a:lnTo>
                    <a:pt x="1148676" y="92608"/>
                  </a:lnTo>
                  <a:lnTo>
                    <a:pt x="1155852" y="90043"/>
                  </a:lnTo>
                  <a:close/>
                </a:path>
                <a:path w="1384935" h="347979">
                  <a:moveTo>
                    <a:pt x="1174978" y="83083"/>
                  </a:moveTo>
                  <a:lnTo>
                    <a:pt x="1172959" y="78219"/>
                  </a:lnTo>
                  <a:lnTo>
                    <a:pt x="1169606" y="79451"/>
                  </a:lnTo>
                  <a:lnTo>
                    <a:pt x="1166253" y="80683"/>
                  </a:lnTo>
                  <a:lnTo>
                    <a:pt x="1167828" y="85712"/>
                  </a:lnTo>
                  <a:lnTo>
                    <a:pt x="1174978" y="83083"/>
                  </a:lnTo>
                  <a:close/>
                </a:path>
                <a:path w="1384935" h="347979">
                  <a:moveTo>
                    <a:pt x="1194092" y="76085"/>
                  </a:moveTo>
                  <a:lnTo>
                    <a:pt x="1192060" y="71221"/>
                  </a:lnTo>
                  <a:lnTo>
                    <a:pt x="1188707" y="72453"/>
                  </a:lnTo>
                  <a:lnTo>
                    <a:pt x="1185341" y="73685"/>
                  </a:lnTo>
                  <a:lnTo>
                    <a:pt x="1186929" y="78701"/>
                  </a:lnTo>
                  <a:lnTo>
                    <a:pt x="1194092" y="76085"/>
                  </a:lnTo>
                  <a:close/>
                </a:path>
                <a:path w="1384935" h="347979">
                  <a:moveTo>
                    <a:pt x="1213205" y="69100"/>
                  </a:moveTo>
                  <a:lnTo>
                    <a:pt x="1211173" y="64236"/>
                  </a:lnTo>
                  <a:lnTo>
                    <a:pt x="1207808" y="65468"/>
                  </a:lnTo>
                  <a:lnTo>
                    <a:pt x="1204455" y="66700"/>
                  </a:lnTo>
                  <a:lnTo>
                    <a:pt x="1206042" y="71716"/>
                  </a:lnTo>
                  <a:lnTo>
                    <a:pt x="1213205" y="69100"/>
                  </a:lnTo>
                  <a:close/>
                </a:path>
                <a:path w="1384935" h="347979">
                  <a:moveTo>
                    <a:pt x="1232293" y="62052"/>
                  </a:moveTo>
                  <a:lnTo>
                    <a:pt x="1230249" y="57200"/>
                  </a:lnTo>
                  <a:lnTo>
                    <a:pt x="1226896" y="58445"/>
                  </a:lnTo>
                  <a:lnTo>
                    <a:pt x="1223543" y="59690"/>
                  </a:lnTo>
                  <a:lnTo>
                    <a:pt x="1225143" y="64706"/>
                  </a:lnTo>
                  <a:lnTo>
                    <a:pt x="1232293" y="62052"/>
                  </a:lnTo>
                  <a:close/>
                </a:path>
                <a:path w="1384935" h="347979">
                  <a:moveTo>
                    <a:pt x="1251369" y="54952"/>
                  </a:moveTo>
                  <a:lnTo>
                    <a:pt x="1249311" y="50101"/>
                  </a:lnTo>
                  <a:lnTo>
                    <a:pt x="1245958" y="51346"/>
                  </a:lnTo>
                  <a:lnTo>
                    <a:pt x="1242606" y="52590"/>
                  </a:lnTo>
                  <a:lnTo>
                    <a:pt x="1244219" y="57607"/>
                  </a:lnTo>
                  <a:lnTo>
                    <a:pt x="1251369" y="54952"/>
                  </a:lnTo>
                  <a:close/>
                </a:path>
                <a:path w="1384935" h="347979">
                  <a:moveTo>
                    <a:pt x="1270431" y="47853"/>
                  </a:moveTo>
                  <a:lnTo>
                    <a:pt x="1268374" y="43014"/>
                  </a:lnTo>
                  <a:lnTo>
                    <a:pt x="1265021" y="44259"/>
                  </a:lnTo>
                  <a:lnTo>
                    <a:pt x="1261668" y="45504"/>
                  </a:lnTo>
                  <a:lnTo>
                    <a:pt x="1263281" y="50520"/>
                  </a:lnTo>
                  <a:lnTo>
                    <a:pt x="1270431" y="47853"/>
                  </a:lnTo>
                  <a:close/>
                </a:path>
                <a:path w="1384935" h="347979">
                  <a:moveTo>
                    <a:pt x="1289494" y="40741"/>
                  </a:moveTo>
                  <a:lnTo>
                    <a:pt x="1287437" y="35902"/>
                  </a:lnTo>
                  <a:lnTo>
                    <a:pt x="1284084" y="37160"/>
                  </a:lnTo>
                  <a:lnTo>
                    <a:pt x="1280731" y="38417"/>
                  </a:lnTo>
                  <a:lnTo>
                    <a:pt x="1282357" y="43421"/>
                  </a:lnTo>
                  <a:lnTo>
                    <a:pt x="1289494" y="40741"/>
                  </a:lnTo>
                  <a:close/>
                </a:path>
                <a:path w="1384935" h="347979">
                  <a:moveTo>
                    <a:pt x="1308544" y="33566"/>
                  </a:moveTo>
                  <a:lnTo>
                    <a:pt x="1306474" y="28727"/>
                  </a:lnTo>
                  <a:lnTo>
                    <a:pt x="1303121" y="29984"/>
                  </a:lnTo>
                  <a:lnTo>
                    <a:pt x="1299768" y="31242"/>
                  </a:lnTo>
                  <a:lnTo>
                    <a:pt x="1301407" y="36258"/>
                  </a:lnTo>
                  <a:lnTo>
                    <a:pt x="1308544" y="33566"/>
                  </a:lnTo>
                  <a:close/>
                </a:path>
                <a:path w="1384935" h="347979">
                  <a:moveTo>
                    <a:pt x="1327581" y="26403"/>
                  </a:moveTo>
                  <a:lnTo>
                    <a:pt x="1325511" y="21564"/>
                  </a:lnTo>
                  <a:lnTo>
                    <a:pt x="1322158" y="22821"/>
                  </a:lnTo>
                  <a:lnTo>
                    <a:pt x="1318806" y="24079"/>
                  </a:lnTo>
                  <a:lnTo>
                    <a:pt x="1320444" y="29095"/>
                  </a:lnTo>
                  <a:lnTo>
                    <a:pt x="1327581" y="26403"/>
                  </a:lnTo>
                  <a:close/>
                </a:path>
                <a:path w="1384935" h="347979">
                  <a:moveTo>
                    <a:pt x="1346631" y="19240"/>
                  </a:moveTo>
                  <a:lnTo>
                    <a:pt x="1344561" y="14401"/>
                  </a:lnTo>
                  <a:lnTo>
                    <a:pt x="1341208" y="15659"/>
                  </a:lnTo>
                  <a:lnTo>
                    <a:pt x="1337856" y="16916"/>
                  </a:lnTo>
                  <a:lnTo>
                    <a:pt x="1339494" y="21920"/>
                  </a:lnTo>
                  <a:lnTo>
                    <a:pt x="1346631" y="19240"/>
                  </a:lnTo>
                  <a:close/>
                </a:path>
                <a:path w="1384935" h="347979">
                  <a:moveTo>
                    <a:pt x="1365656" y="12052"/>
                  </a:moveTo>
                  <a:lnTo>
                    <a:pt x="1363586" y="7200"/>
                  </a:lnTo>
                  <a:lnTo>
                    <a:pt x="1360233" y="8470"/>
                  </a:lnTo>
                  <a:lnTo>
                    <a:pt x="1356880" y="9740"/>
                  </a:lnTo>
                  <a:lnTo>
                    <a:pt x="1358531" y="14744"/>
                  </a:lnTo>
                  <a:lnTo>
                    <a:pt x="1365656" y="12052"/>
                  </a:lnTo>
                  <a:close/>
                </a:path>
                <a:path w="1384935" h="347979">
                  <a:moveTo>
                    <a:pt x="1384693" y="4838"/>
                  </a:moveTo>
                  <a:lnTo>
                    <a:pt x="1382623" y="0"/>
                  </a:lnTo>
                  <a:lnTo>
                    <a:pt x="1379270" y="1270"/>
                  </a:lnTo>
                  <a:lnTo>
                    <a:pt x="1375918" y="2540"/>
                  </a:lnTo>
                  <a:lnTo>
                    <a:pt x="1377569" y="7543"/>
                  </a:lnTo>
                  <a:lnTo>
                    <a:pt x="1384693" y="483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2882963" y="3255974"/>
              <a:ext cx="967105" cy="266065"/>
            </a:xfrm>
            <a:custGeom>
              <a:avLst/>
              <a:gdLst/>
              <a:ahLst/>
              <a:cxnLst/>
              <a:rect l="l" t="t" r="r" b="b"/>
              <a:pathLst>
                <a:path w="967104" h="266064">
                  <a:moveTo>
                    <a:pt x="8775" y="262991"/>
                  </a:moveTo>
                  <a:lnTo>
                    <a:pt x="6705" y="258152"/>
                  </a:lnTo>
                  <a:lnTo>
                    <a:pt x="3352" y="259422"/>
                  </a:lnTo>
                  <a:lnTo>
                    <a:pt x="0" y="260692"/>
                  </a:lnTo>
                  <a:lnTo>
                    <a:pt x="1651" y="265696"/>
                  </a:lnTo>
                  <a:lnTo>
                    <a:pt x="8775" y="262991"/>
                  </a:lnTo>
                  <a:close/>
                </a:path>
                <a:path w="967104" h="266064">
                  <a:moveTo>
                    <a:pt x="27800" y="255816"/>
                  </a:moveTo>
                  <a:lnTo>
                    <a:pt x="25730" y="250964"/>
                  </a:lnTo>
                  <a:lnTo>
                    <a:pt x="22377" y="252234"/>
                  </a:lnTo>
                  <a:lnTo>
                    <a:pt x="19024" y="253504"/>
                  </a:lnTo>
                  <a:lnTo>
                    <a:pt x="20675" y="258508"/>
                  </a:lnTo>
                  <a:lnTo>
                    <a:pt x="27800" y="255816"/>
                  </a:lnTo>
                  <a:close/>
                </a:path>
                <a:path w="967104" h="266064">
                  <a:moveTo>
                    <a:pt x="46837" y="248640"/>
                  </a:moveTo>
                  <a:lnTo>
                    <a:pt x="44767" y="243801"/>
                  </a:lnTo>
                  <a:lnTo>
                    <a:pt x="41414" y="245059"/>
                  </a:lnTo>
                  <a:lnTo>
                    <a:pt x="38061" y="246316"/>
                  </a:lnTo>
                  <a:lnTo>
                    <a:pt x="39712" y="251333"/>
                  </a:lnTo>
                  <a:lnTo>
                    <a:pt x="46837" y="248640"/>
                  </a:lnTo>
                  <a:close/>
                </a:path>
                <a:path w="967104" h="266064">
                  <a:moveTo>
                    <a:pt x="65874" y="241452"/>
                  </a:moveTo>
                  <a:lnTo>
                    <a:pt x="63804" y="236613"/>
                  </a:lnTo>
                  <a:lnTo>
                    <a:pt x="60452" y="237871"/>
                  </a:lnTo>
                  <a:lnTo>
                    <a:pt x="57099" y="239128"/>
                  </a:lnTo>
                  <a:lnTo>
                    <a:pt x="58737" y="244144"/>
                  </a:lnTo>
                  <a:lnTo>
                    <a:pt x="65874" y="241452"/>
                  </a:lnTo>
                  <a:close/>
                </a:path>
                <a:path w="967104" h="266064">
                  <a:moveTo>
                    <a:pt x="84912" y="234276"/>
                  </a:moveTo>
                  <a:lnTo>
                    <a:pt x="82842" y="229438"/>
                  </a:lnTo>
                  <a:lnTo>
                    <a:pt x="79489" y="230695"/>
                  </a:lnTo>
                  <a:lnTo>
                    <a:pt x="76136" y="231952"/>
                  </a:lnTo>
                  <a:lnTo>
                    <a:pt x="77774" y="236969"/>
                  </a:lnTo>
                  <a:lnTo>
                    <a:pt x="84912" y="234276"/>
                  </a:lnTo>
                  <a:close/>
                </a:path>
                <a:path w="967104" h="266064">
                  <a:moveTo>
                    <a:pt x="103962" y="227139"/>
                  </a:moveTo>
                  <a:lnTo>
                    <a:pt x="101892" y="222288"/>
                  </a:lnTo>
                  <a:lnTo>
                    <a:pt x="98539" y="223545"/>
                  </a:lnTo>
                  <a:lnTo>
                    <a:pt x="95186" y="224802"/>
                  </a:lnTo>
                  <a:lnTo>
                    <a:pt x="96812" y="229806"/>
                  </a:lnTo>
                  <a:lnTo>
                    <a:pt x="103962" y="227139"/>
                  </a:lnTo>
                  <a:close/>
                </a:path>
                <a:path w="967104" h="266064">
                  <a:moveTo>
                    <a:pt x="123012" y="220014"/>
                  </a:moveTo>
                  <a:lnTo>
                    <a:pt x="120954" y="215163"/>
                  </a:lnTo>
                  <a:lnTo>
                    <a:pt x="117602" y="216420"/>
                  </a:lnTo>
                  <a:lnTo>
                    <a:pt x="114249" y="217678"/>
                  </a:lnTo>
                  <a:lnTo>
                    <a:pt x="115874" y="222681"/>
                  </a:lnTo>
                  <a:lnTo>
                    <a:pt x="123012" y="220014"/>
                  </a:lnTo>
                  <a:close/>
                </a:path>
                <a:path w="967104" h="266064">
                  <a:moveTo>
                    <a:pt x="142074" y="212890"/>
                  </a:moveTo>
                  <a:lnTo>
                    <a:pt x="140017" y="208038"/>
                  </a:lnTo>
                  <a:lnTo>
                    <a:pt x="136664" y="209296"/>
                  </a:lnTo>
                  <a:lnTo>
                    <a:pt x="133311" y="210553"/>
                  </a:lnTo>
                  <a:lnTo>
                    <a:pt x="134924" y="215557"/>
                  </a:lnTo>
                  <a:lnTo>
                    <a:pt x="142074" y="212890"/>
                  </a:lnTo>
                  <a:close/>
                </a:path>
                <a:path w="967104" h="266064">
                  <a:moveTo>
                    <a:pt x="161150" y="205854"/>
                  </a:moveTo>
                  <a:lnTo>
                    <a:pt x="159118" y="201002"/>
                  </a:lnTo>
                  <a:lnTo>
                    <a:pt x="155752" y="202234"/>
                  </a:lnTo>
                  <a:lnTo>
                    <a:pt x="152387" y="203466"/>
                  </a:lnTo>
                  <a:lnTo>
                    <a:pt x="154000" y="208483"/>
                  </a:lnTo>
                  <a:lnTo>
                    <a:pt x="161150" y="205854"/>
                  </a:lnTo>
                  <a:close/>
                </a:path>
                <a:path w="967104" h="266064">
                  <a:moveTo>
                    <a:pt x="180238" y="198818"/>
                  </a:moveTo>
                  <a:lnTo>
                    <a:pt x="178206" y="193967"/>
                  </a:lnTo>
                  <a:lnTo>
                    <a:pt x="174840" y="195199"/>
                  </a:lnTo>
                  <a:lnTo>
                    <a:pt x="171475" y="196430"/>
                  </a:lnTo>
                  <a:lnTo>
                    <a:pt x="173075" y="201447"/>
                  </a:lnTo>
                  <a:lnTo>
                    <a:pt x="180238" y="198818"/>
                  </a:lnTo>
                  <a:close/>
                </a:path>
                <a:path w="967104" h="266064">
                  <a:moveTo>
                    <a:pt x="199326" y="191808"/>
                  </a:moveTo>
                  <a:lnTo>
                    <a:pt x="197307" y="186944"/>
                  </a:lnTo>
                  <a:lnTo>
                    <a:pt x="193941" y="188175"/>
                  </a:lnTo>
                  <a:lnTo>
                    <a:pt x="190576" y="189407"/>
                  </a:lnTo>
                  <a:lnTo>
                    <a:pt x="192176" y="194437"/>
                  </a:lnTo>
                  <a:lnTo>
                    <a:pt x="199326" y="191808"/>
                  </a:lnTo>
                  <a:close/>
                </a:path>
                <a:path w="967104" h="266064">
                  <a:moveTo>
                    <a:pt x="218452" y="184886"/>
                  </a:moveTo>
                  <a:lnTo>
                    <a:pt x="216433" y="180022"/>
                  </a:lnTo>
                  <a:lnTo>
                    <a:pt x="213067" y="181229"/>
                  </a:lnTo>
                  <a:lnTo>
                    <a:pt x="209702" y="182435"/>
                  </a:lnTo>
                  <a:lnTo>
                    <a:pt x="211277" y="187464"/>
                  </a:lnTo>
                  <a:lnTo>
                    <a:pt x="218452" y="184886"/>
                  </a:lnTo>
                  <a:close/>
                </a:path>
                <a:path w="967104" h="266064">
                  <a:moveTo>
                    <a:pt x="237578" y="178015"/>
                  </a:moveTo>
                  <a:lnTo>
                    <a:pt x="235585" y="173139"/>
                  </a:lnTo>
                  <a:lnTo>
                    <a:pt x="232219" y="174345"/>
                  </a:lnTo>
                  <a:lnTo>
                    <a:pt x="228854" y="175552"/>
                  </a:lnTo>
                  <a:lnTo>
                    <a:pt x="230416" y="180594"/>
                  </a:lnTo>
                  <a:lnTo>
                    <a:pt x="237578" y="178015"/>
                  </a:lnTo>
                  <a:close/>
                </a:path>
                <a:path w="967104" h="266064">
                  <a:moveTo>
                    <a:pt x="256730" y="171132"/>
                  </a:moveTo>
                  <a:lnTo>
                    <a:pt x="254749" y="166255"/>
                  </a:lnTo>
                  <a:lnTo>
                    <a:pt x="251383" y="167462"/>
                  </a:lnTo>
                  <a:lnTo>
                    <a:pt x="248018" y="168668"/>
                  </a:lnTo>
                  <a:lnTo>
                    <a:pt x="249567" y="173710"/>
                  </a:lnTo>
                  <a:lnTo>
                    <a:pt x="256730" y="171132"/>
                  </a:lnTo>
                  <a:close/>
                </a:path>
                <a:path w="967104" h="266064">
                  <a:moveTo>
                    <a:pt x="275907" y="164376"/>
                  </a:moveTo>
                  <a:lnTo>
                    <a:pt x="273939" y="159486"/>
                  </a:lnTo>
                  <a:lnTo>
                    <a:pt x="270560" y="160667"/>
                  </a:lnTo>
                  <a:lnTo>
                    <a:pt x="267182" y="161848"/>
                  </a:lnTo>
                  <a:lnTo>
                    <a:pt x="268706" y="166890"/>
                  </a:lnTo>
                  <a:lnTo>
                    <a:pt x="275907" y="164376"/>
                  </a:lnTo>
                  <a:close/>
                </a:path>
                <a:path w="967104" h="266064">
                  <a:moveTo>
                    <a:pt x="295122" y="157695"/>
                  </a:moveTo>
                  <a:lnTo>
                    <a:pt x="293166" y="152793"/>
                  </a:lnTo>
                  <a:lnTo>
                    <a:pt x="289788" y="153974"/>
                  </a:lnTo>
                  <a:lnTo>
                    <a:pt x="286410" y="155155"/>
                  </a:lnTo>
                  <a:lnTo>
                    <a:pt x="287921" y="160197"/>
                  </a:lnTo>
                  <a:lnTo>
                    <a:pt x="295122" y="157695"/>
                  </a:lnTo>
                  <a:close/>
                </a:path>
                <a:path w="967104" h="266064">
                  <a:moveTo>
                    <a:pt x="314312" y="151003"/>
                  </a:moveTo>
                  <a:lnTo>
                    <a:pt x="312381" y="146100"/>
                  </a:lnTo>
                  <a:lnTo>
                    <a:pt x="309003" y="147281"/>
                  </a:lnTo>
                  <a:lnTo>
                    <a:pt x="305625" y="148463"/>
                  </a:lnTo>
                  <a:lnTo>
                    <a:pt x="307124" y="153517"/>
                  </a:lnTo>
                  <a:lnTo>
                    <a:pt x="314312" y="151003"/>
                  </a:lnTo>
                  <a:close/>
                </a:path>
                <a:path w="967104" h="266064">
                  <a:moveTo>
                    <a:pt x="333578" y="144462"/>
                  </a:moveTo>
                  <a:lnTo>
                    <a:pt x="331660" y="139547"/>
                  </a:lnTo>
                  <a:lnTo>
                    <a:pt x="328269" y="140690"/>
                  </a:lnTo>
                  <a:lnTo>
                    <a:pt x="324878" y="141833"/>
                  </a:lnTo>
                  <a:lnTo>
                    <a:pt x="326351" y="146888"/>
                  </a:lnTo>
                  <a:lnTo>
                    <a:pt x="333578" y="144462"/>
                  </a:lnTo>
                  <a:close/>
                </a:path>
                <a:path w="967104" h="266064">
                  <a:moveTo>
                    <a:pt x="352856" y="138023"/>
                  </a:moveTo>
                  <a:lnTo>
                    <a:pt x="350964" y="133108"/>
                  </a:lnTo>
                  <a:lnTo>
                    <a:pt x="347573" y="134239"/>
                  </a:lnTo>
                  <a:lnTo>
                    <a:pt x="344182" y="135382"/>
                  </a:lnTo>
                  <a:lnTo>
                    <a:pt x="345630" y="140436"/>
                  </a:lnTo>
                  <a:lnTo>
                    <a:pt x="352856" y="138023"/>
                  </a:lnTo>
                  <a:close/>
                </a:path>
                <a:path w="967104" h="266064">
                  <a:moveTo>
                    <a:pt x="372135" y="131559"/>
                  </a:moveTo>
                  <a:lnTo>
                    <a:pt x="370268" y="126631"/>
                  </a:lnTo>
                  <a:lnTo>
                    <a:pt x="366877" y="127774"/>
                  </a:lnTo>
                  <a:lnTo>
                    <a:pt x="363486" y="128905"/>
                  </a:lnTo>
                  <a:lnTo>
                    <a:pt x="364909" y="133985"/>
                  </a:lnTo>
                  <a:lnTo>
                    <a:pt x="372135" y="131559"/>
                  </a:lnTo>
                  <a:close/>
                </a:path>
                <a:path w="967104" h="266064">
                  <a:moveTo>
                    <a:pt x="391490" y="125298"/>
                  </a:moveTo>
                  <a:lnTo>
                    <a:pt x="389648" y="120357"/>
                  </a:lnTo>
                  <a:lnTo>
                    <a:pt x="386232" y="121450"/>
                  </a:lnTo>
                  <a:lnTo>
                    <a:pt x="382816" y="122542"/>
                  </a:lnTo>
                  <a:lnTo>
                    <a:pt x="384225" y="127609"/>
                  </a:lnTo>
                  <a:lnTo>
                    <a:pt x="391490" y="125298"/>
                  </a:lnTo>
                  <a:close/>
                </a:path>
                <a:path w="967104" h="266064">
                  <a:moveTo>
                    <a:pt x="410845" y="119126"/>
                  </a:moveTo>
                  <a:lnTo>
                    <a:pt x="409041" y="114173"/>
                  </a:lnTo>
                  <a:lnTo>
                    <a:pt x="405625" y="115265"/>
                  </a:lnTo>
                  <a:lnTo>
                    <a:pt x="402209" y="116357"/>
                  </a:lnTo>
                  <a:lnTo>
                    <a:pt x="403593" y="121437"/>
                  </a:lnTo>
                  <a:lnTo>
                    <a:pt x="410845" y="119126"/>
                  </a:lnTo>
                  <a:close/>
                </a:path>
                <a:path w="967104" h="266064">
                  <a:moveTo>
                    <a:pt x="430225" y="112941"/>
                  </a:moveTo>
                  <a:lnTo>
                    <a:pt x="428447" y="107988"/>
                  </a:lnTo>
                  <a:lnTo>
                    <a:pt x="425030" y="109080"/>
                  </a:lnTo>
                  <a:lnTo>
                    <a:pt x="421614" y="110172"/>
                  </a:lnTo>
                  <a:lnTo>
                    <a:pt x="422973" y="115265"/>
                  </a:lnTo>
                  <a:lnTo>
                    <a:pt x="430225" y="112941"/>
                  </a:lnTo>
                  <a:close/>
                </a:path>
                <a:path w="967104" h="266064">
                  <a:moveTo>
                    <a:pt x="449668" y="107010"/>
                  </a:moveTo>
                  <a:lnTo>
                    <a:pt x="447903" y="102044"/>
                  </a:lnTo>
                  <a:lnTo>
                    <a:pt x="444474" y="103073"/>
                  </a:lnTo>
                  <a:lnTo>
                    <a:pt x="441045" y="104101"/>
                  </a:lnTo>
                  <a:lnTo>
                    <a:pt x="442366" y="109194"/>
                  </a:lnTo>
                  <a:lnTo>
                    <a:pt x="449668" y="107010"/>
                  </a:lnTo>
                  <a:close/>
                </a:path>
                <a:path w="967104" h="266064">
                  <a:moveTo>
                    <a:pt x="469125" y="101155"/>
                  </a:moveTo>
                  <a:lnTo>
                    <a:pt x="467398" y="96177"/>
                  </a:lnTo>
                  <a:lnTo>
                    <a:pt x="463969" y="97205"/>
                  </a:lnTo>
                  <a:lnTo>
                    <a:pt x="460540" y="98234"/>
                  </a:lnTo>
                  <a:lnTo>
                    <a:pt x="461835" y="103339"/>
                  </a:lnTo>
                  <a:lnTo>
                    <a:pt x="469125" y="101155"/>
                  </a:lnTo>
                  <a:close/>
                </a:path>
                <a:path w="967104" h="266064">
                  <a:moveTo>
                    <a:pt x="488607" y="95300"/>
                  </a:moveTo>
                  <a:lnTo>
                    <a:pt x="486905" y="90322"/>
                  </a:lnTo>
                  <a:lnTo>
                    <a:pt x="483476" y="91351"/>
                  </a:lnTo>
                  <a:lnTo>
                    <a:pt x="480047" y="92379"/>
                  </a:lnTo>
                  <a:lnTo>
                    <a:pt x="481304" y="97497"/>
                  </a:lnTo>
                  <a:lnTo>
                    <a:pt x="488607" y="95300"/>
                  </a:lnTo>
                  <a:close/>
                </a:path>
                <a:path w="967104" h="266064">
                  <a:moveTo>
                    <a:pt x="508152" y="89738"/>
                  </a:moveTo>
                  <a:lnTo>
                    <a:pt x="506488" y="84734"/>
                  </a:lnTo>
                  <a:lnTo>
                    <a:pt x="503034" y="85699"/>
                  </a:lnTo>
                  <a:lnTo>
                    <a:pt x="499579" y="86664"/>
                  </a:lnTo>
                  <a:lnTo>
                    <a:pt x="500811" y="91782"/>
                  </a:lnTo>
                  <a:lnTo>
                    <a:pt x="508152" y="89738"/>
                  </a:lnTo>
                  <a:close/>
                </a:path>
                <a:path w="967104" h="266064">
                  <a:moveTo>
                    <a:pt x="527723" y="84251"/>
                  </a:moveTo>
                  <a:lnTo>
                    <a:pt x="526097" y="79248"/>
                  </a:lnTo>
                  <a:lnTo>
                    <a:pt x="522643" y="80213"/>
                  </a:lnTo>
                  <a:lnTo>
                    <a:pt x="519188" y="81178"/>
                  </a:lnTo>
                  <a:lnTo>
                    <a:pt x="520395" y="86309"/>
                  </a:lnTo>
                  <a:lnTo>
                    <a:pt x="527723" y="84251"/>
                  </a:lnTo>
                  <a:close/>
                </a:path>
                <a:path w="967104" h="266064">
                  <a:moveTo>
                    <a:pt x="547293" y="78790"/>
                  </a:moveTo>
                  <a:lnTo>
                    <a:pt x="545706" y="73774"/>
                  </a:lnTo>
                  <a:lnTo>
                    <a:pt x="542251" y="74739"/>
                  </a:lnTo>
                  <a:lnTo>
                    <a:pt x="538797" y="75704"/>
                  </a:lnTo>
                  <a:lnTo>
                    <a:pt x="539965" y="80848"/>
                  </a:lnTo>
                  <a:lnTo>
                    <a:pt x="547293" y="78790"/>
                  </a:lnTo>
                  <a:close/>
                </a:path>
                <a:path w="967104" h="266064">
                  <a:moveTo>
                    <a:pt x="566966" y="73634"/>
                  </a:moveTo>
                  <a:lnTo>
                    <a:pt x="565404" y="68605"/>
                  </a:lnTo>
                  <a:lnTo>
                    <a:pt x="561936" y="69494"/>
                  </a:lnTo>
                  <a:lnTo>
                    <a:pt x="558469" y="70383"/>
                  </a:lnTo>
                  <a:lnTo>
                    <a:pt x="559587" y="75526"/>
                  </a:lnTo>
                  <a:lnTo>
                    <a:pt x="566966" y="73634"/>
                  </a:lnTo>
                  <a:close/>
                </a:path>
                <a:path w="967104" h="266064">
                  <a:moveTo>
                    <a:pt x="586651" y="68580"/>
                  </a:moveTo>
                  <a:lnTo>
                    <a:pt x="585127" y="63538"/>
                  </a:lnTo>
                  <a:lnTo>
                    <a:pt x="581660" y="64427"/>
                  </a:lnTo>
                  <a:lnTo>
                    <a:pt x="578192" y="65316"/>
                  </a:lnTo>
                  <a:lnTo>
                    <a:pt x="579272" y="70472"/>
                  </a:lnTo>
                  <a:lnTo>
                    <a:pt x="586651" y="68580"/>
                  </a:lnTo>
                  <a:close/>
                </a:path>
                <a:path w="967104" h="266064">
                  <a:moveTo>
                    <a:pt x="606336" y="63525"/>
                  </a:moveTo>
                  <a:lnTo>
                    <a:pt x="604850" y="58470"/>
                  </a:lnTo>
                  <a:lnTo>
                    <a:pt x="601383" y="59359"/>
                  </a:lnTo>
                  <a:lnTo>
                    <a:pt x="597916" y="60248"/>
                  </a:lnTo>
                  <a:lnTo>
                    <a:pt x="598957" y="65417"/>
                  </a:lnTo>
                  <a:lnTo>
                    <a:pt x="606336" y="63525"/>
                  </a:lnTo>
                  <a:close/>
                </a:path>
                <a:path w="967104" h="266064">
                  <a:moveTo>
                    <a:pt x="626110" y="58826"/>
                  </a:moveTo>
                  <a:lnTo>
                    <a:pt x="624674" y="53759"/>
                  </a:lnTo>
                  <a:lnTo>
                    <a:pt x="621182" y="54571"/>
                  </a:lnTo>
                  <a:lnTo>
                    <a:pt x="617689" y="55384"/>
                  </a:lnTo>
                  <a:lnTo>
                    <a:pt x="618693" y="60553"/>
                  </a:lnTo>
                  <a:lnTo>
                    <a:pt x="626110" y="58826"/>
                  </a:lnTo>
                  <a:close/>
                </a:path>
                <a:path w="967104" h="266064">
                  <a:moveTo>
                    <a:pt x="645909" y="54241"/>
                  </a:moveTo>
                  <a:lnTo>
                    <a:pt x="644512" y="49161"/>
                  </a:lnTo>
                  <a:lnTo>
                    <a:pt x="641019" y="49974"/>
                  </a:lnTo>
                  <a:lnTo>
                    <a:pt x="637527" y="50787"/>
                  </a:lnTo>
                  <a:lnTo>
                    <a:pt x="638492" y="55956"/>
                  </a:lnTo>
                  <a:lnTo>
                    <a:pt x="645909" y="54241"/>
                  </a:lnTo>
                  <a:close/>
                </a:path>
                <a:path w="967104" h="266064">
                  <a:moveTo>
                    <a:pt x="665708" y="49657"/>
                  </a:moveTo>
                  <a:lnTo>
                    <a:pt x="664349" y="44564"/>
                  </a:lnTo>
                  <a:lnTo>
                    <a:pt x="660857" y="45377"/>
                  </a:lnTo>
                  <a:lnTo>
                    <a:pt x="657364" y="46189"/>
                  </a:lnTo>
                  <a:lnTo>
                    <a:pt x="658291" y="51371"/>
                  </a:lnTo>
                  <a:lnTo>
                    <a:pt x="665708" y="49657"/>
                  </a:lnTo>
                  <a:close/>
                </a:path>
                <a:path w="967104" h="266064">
                  <a:moveTo>
                    <a:pt x="685596" y="45466"/>
                  </a:moveTo>
                  <a:lnTo>
                    <a:pt x="684276" y="40360"/>
                  </a:lnTo>
                  <a:lnTo>
                    <a:pt x="680770" y="41084"/>
                  </a:lnTo>
                  <a:lnTo>
                    <a:pt x="677265" y="41808"/>
                  </a:lnTo>
                  <a:lnTo>
                    <a:pt x="678141" y="47002"/>
                  </a:lnTo>
                  <a:lnTo>
                    <a:pt x="685596" y="45466"/>
                  </a:lnTo>
                  <a:close/>
                </a:path>
                <a:path w="967104" h="266064">
                  <a:moveTo>
                    <a:pt x="705497" y="41389"/>
                  </a:moveTo>
                  <a:lnTo>
                    <a:pt x="704227" y="36271"/>
                  </a:lnTo>
                  <a:lnTo>
                    <a:pt x="700722" y="36995"/>
                  </a:lnTo>
                  <a:lnTo>
                    <a:pt x="697217" y="37719"/>
                  </a:lnTo>
                  <a:lnTo>
                    <a:pt x="698042" y="42913"/>
                  </a:lnTo>
                  <a:lnTo>
                    <a:pt x="705497" y="41389"/>
                  </a:lnTo>
                  <a:close/>
                </a:path>
                <a:path w="967104" h="266064">
                  <a:moveTo>
                    <a:pt x="725411" y="37299"/>
                  </a:moveTo>
                  <a:lnTo>
                    <a:pt x="724179" y="32181"/>
                  </a:lnTo>
                  <a:lnTo>
                    <a:pt x="720674" y="32905"/>
                  </a:lnTo>
                  <a:lnTo>
                    <a:pt x="717169" y="33629"/>
                  </a:lnTo>
                  <a:lnTo>
                    <a:pt x="717956" y="38836"/>
                  </a:lnTo>
                  <a:lnTo>
                    <a:pt x="725411" y="37299"/>
                  </a:lnTo>
                  <a:close/>
                </a:path>
                <a:path w="967104" h="266064">
                  <a:moveTo>
                    <a:pt x="745413" y="33667"/>
                  </a:moveTo>
                  <a:lnTo>
                    <a:pt x="744232" y="28536"/>
                  </a:lnTo>
                  <a:lnTo>
                    <a:pt x="740702" y="29159"/>
                  </a:lnTo>
                  <a:lnTo>
                    <a:pt x="737171" y="29781"/>
                  </a:lnTo>
                  <a:lnTo>
                    <a:pt x="737908" y="35001"/>
                  </a:lnTo>
                  <a:lnTo>
                    <a:pt x="745413" y="33667"/>
                  </a:lnTo>
                  <a:close/>
                </a:path>
                <a:path w="967104" h="266064">
                  <a:moveTo>
                    <a:pt x="765416" y="30137"/>
                  </a:moveTo>
                  <a:lnTo>
                    <a:pt x="764286" y="24993"/>
                  </a:lnTo>
                  <a:lnTo>
                    <a:pt x="760755" y="25615"/>
                  </a:lnTo>
                  <a:lnTo>
                    <a:pt x="757224" y="26238"/>
                  </a:lnTo>
                  <a:lnTo>
                    <a:pt x="757910" y="31457"/>
                  </a:lnTo>
                  <a:lnTo>
                    <a:pt x="765416" y="30137"/>
                  </a:lnTo>
                  <a:close/>
                </a:path>
                <a:path w="967104" h="266064">
                  <a:moveTo>
                    <a:pt x="785418" y="26593"/>
                  </a:moveTo>
                  <a:lnTo>
                    <a:pt x="784339" y="21437"/>
                  </a:lnTo>
                  <a:lnTo>
                    <a:pt x="780808" y="22059"/>
                  </a:lnTo>
                  <a:lnTo>
                    <a:pt x="777278" y="22682"/>
                  </a:lnTo>
                  <a:lnTo>
                    <a:pt x="777925" y="27914"/>
                  </a:lnTo>
                  <a:lnTo>
                    <a:pt x="785418" y="26593"/>
                  </a:lnTo>
                  <a:close/>
                </a:path>
                <a:path w="967104" h="266064">
                  <a:moveTo>
                    <a:pt x="805510" y="23533"/>
                  </a:moveTo>
                  <a:lnTo>
                    <a:pt x="804481" y="18364"/>
                  </a:lnTo>
                  <a:lnTo>
                    <a:pt x="800938" y="18884"/>
                  </a:lnTo>
                  <a:lnTo>
                    <a:pt x="797394" y="19405"/>
                  </a:lnTo>
                  <a:lnTo>
                    <a:pt x="797979" y="24638"/>
                  </a:lnTo>
                  <a:lnTo>
                    <a:pt x="805510" y="23533"/>
                  </a:lnTo>
                  <a:close/>
                </a:path>
                <a:path w="967104" h="266064">
                  <a:moveTo>
                    <a:pt x="825614" y="20574"/>
                  </a:moveTo>
                  <a:lnTo>
                    <a:pt x="824636" y="15405"/>
                  </a:lnTo>
                  <a:lnTo>
                    <a:pt x="821093" y="15925"/>
                  </a:lnTo>
                  <a:lnTo>
                    <a:pt x="817549" y="16446"/>
                  </a:lnTo>
                  <a:lnTo>
                    <a:pt x="818083" y="21691"/>
                  </a:lnTo>
                  <a:lnTo>
                    <a:pt x="825614" y="20574"/>
                  </a:lnTo>
                  <a:close/>
                </a:path>
                <a:path w="967104" h="266064">
                  <a:moveTo>
                    <a:pt x="845718" y="17614"/>
                  </a:moveTo>
                  <a:lnTo>
                    <a:pt x="844791" y="12433"/>
                  </a:lnTo>
                  <a:lnTo>
                    <a:pt x="841248" y="12954"/>
                  </a:lnTo>
                  <a:lnTo>
                    <a:pt x="837704" y="13474"/>
                  </a:lnTo>
                  <a:lnTo>
                    <a:pt x="838187" y="18719"/>
                  </a:lnTo>
                  <a:lnTo>
                    <a:pt x="845718" y="17614"/>
                  </a:lnTo>
                  <a:close/>
                </a:path>
                <a:path w="967104" h="266064">
                  <a:moveTo>
                    <a:pt x="865886" y="15163"/>
                  </a:moveTo>
                  <a:lnTo>
                    <a:pt x="865009" y="9956"/>
                  </a:lnTo>
                  <a:lnTo>
                    <a:pt x="861453" y="10375"/>
                  </a:lnTo>
                  <a:lnTo>
                    <a:pt x="857897" y="10782"/>
                  </a:lnTo>
                  <a:lnTo>
                    <a:pt x="858329" y="16040"/>
                  </a:lnTo>
                  <a:lnTo>
                    <a:pt x="865886" y="15163"/>
                  </a:lnTo>
                  <a:close/>
                </a:path>
                <a:path w="967104" h="266064">
                  <a:moveTo>
                    <a:pt x="886066" y="12814"/>
                  </a:moveTo>
                  <a:lnTo>
                    <a:pt x="885240" y="7607"/>
                  </a:lnTo>
                  <a:lnTo>
                    <a:pt x="881684" y="8026"/>
                  </a:lnTo>
                  <a:lnTo>
                    <a:pt x="878128" y="8432"/>
                  </a:lnTo>
                  <a:lnTo>
                    <a:pt x="878509" y="13690"/>
                  </a:lnTo>
                  <a:lnTo>
                    <a:pt x="886066" y="12814"/>
                  </a:lnTo>
                  <a:close/>
                </a:path>
                <a:path w="967104" h="266064">
                  <a:moveTo>
                    <a:pt x="906246" y="10477"/>
                  </a:moveTo>
                  <a:lnTo>
                    <a:pt x="905471" y="5257"/>
                  </a:lnTo>
                  <a:lnTo>
                    <a:pt x="901915" y="5676"/>
                  </a:lnTo>
                  <a:lnTo>
                    <a:pt x="898359" y="6096"/>
                  </a:lnTo>
                  <a:lnTo>
                    <a:pt x="898677" y="11353"/>
                  </a:lnTo>
                  <a:lnTo>
                    <a:pt x="906246" y="10477"/>
                  </a:lnTo>
                  <a:close/>
                </a:path>
                <a:path w="967104" h="266064">
                  <a:moveTo>
                    <a:pt x="926477" y="8636"/>
                  </a:moveTo>
                  <a:lnTo>
                    <a:pt x="925766" y="3403"/>
                  </a:lnTo>
                  <a:lnTo>
                    <a:pt x="922197" y="3708"/>
                  </a:lnTo>
                  <a:lnTo>
                    <a:pt x="918629" y="4013"/>
                  </a:lnTo>
                  <a:lnTo>
                    <a:pt x="918895" y="9271"/>
                  </a:lnTo>
                  <a:lnTo>
                    <a:pt x="926477" y="8636"/>
                  </a:lnTo>
                  <a:close/>
                </a:path>
                <a:path w="967104" h="266064">
                  <a:moveTo>
                    <a:pt x="946721" y="6934"/>
                  </a:moveTo>
                  <a:lnTo>
                    <a:pt x="946061" y="1701"/>
                  </a:lnTo>
                  <a:lnTo>
                    <a:pt x="942492" y="2006"/>
                  </a:lnTo>
                  <a:lnTo>
                    <a:pt x="938923" y="2311"/>
                  </a:lnTo>
                  <a:lnTo>
                    <a:pt x="939139" y="7569"/>
                  </a:lnTo>
                  <a:lnTo>
                    <a:pt x="946721" y="6934"/>
                  </a:lnTo>
                  <a:close/>
                </a:path>
                <a:path w="967104" h="266064">
                  <a:moveTo>
                    <a:pt x="966978" y="5232"/>
                  </a:moveTo>
                  <a:lnTo>
                    <a:pt x="966368" y="0"/>
                  </a:lnTo>
                  <a:lnTo>
                    <a:pt x="962799" y="304"/>
                  </a:lnTo>
                  <a:lnTo>
                    <a:pt x="959231" y="609"/>
                  </a:lnTo>
                  <a:lnTo>
                    <a:pt x="959396" y="5867"/>
                  </a:lnTo>
                  <a:lnTo>
                    <a:pt x="966978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862508" y="3256701"/>
              <a:ext cx="271780" cy="0"/>
            </a:xfrm>
            <a:custGeom>
              <a:avLst/>
              <a:gdLst/>
              <a:ahLst/>
              <a:cxnLst/>
              <a:rect l="l" t="t" r="r" b="b"/>
              <a:pathLst>
                <a:path w="271779" h="0">
                  <a:moveTo>
                    <a:pt x="0" y="0"/>
                  </a:moveTo>
                  <a:lnTo>
                    <a:pt x="271772" y="0"/>
                  </a:lnTo>
                </a:path>
              </a:pathLst>
            </a:custGeom>
            <a:ln w="1130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4146753" y="3258235"/>
              <a:ext cx="1337945" cy="487045"/>
            </a:xfrm>
            <a:custGeom>
              <a:avLst/>
              <a:gdLst/>
              <a:ahLst/>
              <a:cxnLst/>
              <a:rect l="l" t="t" r="r" b="b"/>
              <a:pathLst>
                <a:path w="1337945" h="487045">
                  <a:moveTo>
                    <a:pt x="7810" y="609"/>
                  </a:moveTo>
                  <a:lnTo>
                    <a:pt x="4241" y="304"/>
                  </a:lnTo>
                  <a:lnTo>
                    <a:pt x="673" y="0"/>
                  </a:lnTo>
                  <a:lnTo>
                    <a:pt x="0" y="5219"/>
                  </a:lnTo>
                  <a:lnTo>
                    <a:pt x="7581" y="5880"/>
                  </a:lnTo>
                  <a:lnTo>
                    <a:pt x="7810" y="609"/>
                  </a:lnTo>
                  <a:close/>
                </a:path>
                <a:path w="1337945" h="487045">
                  <a:moveTo>
                    <a:pt x="28117" y="2362"/>
                  </a:moveTo>
                  <a:lnTo>
                    <a:pt x="24549" y="2057"/>
                  </a:lnTo>
                  <a:lnTo>
                    <a:pt x="20980" y="1752"/>
                  </a:lnTo>
                  <a:lnTo>
                    <a:pt x="20256" y="6972"/>
                  </a:lnTo>
                  <a:lnTo>
                    <a:pt x="27838" y="7620"/>
                  </a:lnTo>
                  <a:lnTo>
                    <a:pt x="28117" y="2362"/>
                  </a:lnTo>
                  <a:close/>
                </a:path>
                <a:path w="1337945" h="487045">
                  <a:moveTo>
                    <a:pt x="48374" y="4419"/>
                  </a:moveTo>
                  <a:lnTo>
                    <a:pt x="44818" y="3987"/>
                  </a:lnTo>
                  <a:lnTo>
                    <a:pt x="41262" y="3556"/>
                  </a:lnTo>
                  <a:lnTo>
                    <a:pt x="40487" y="8763"/>
                  </a:lnTo>
                  <a:lnTo>
                    <a:pt x="48044" y="9677"/>
                  </a:lnTo>
                  <a:lnTo>
                    <a:pt x="48374" y="4419"/>
                  </a:lnTo>
                  <a:close/>
                </a:path>
                <a:path w="1337945" h="487045">
                  <a:moveTo>
                    <a:pt x="68605" y="6870"/>
                  </a:moveTo>
                  <a:lnTo>
                    <a:pt x="65049" y="6438"/>
                  </a:lnTo>
                  <a:lnTo>
                    <a:pt x="61493" y="6007"/>
                  </a:lnTo>
                  <a:lnTo>
                    <a:pt x="60667" y="11214"/>
                  </a:lnTo>
                  <a:lnTo>
                    <a:pt x="68224" y="12128"/>
                  </a:lnTo>
                  <a:lnTo>
                    <a:pt x="68605" y="6870"/>
                  </a:lnTo>
                  <a:close/>
                </a:path>
                <a:path w="1337945" h="487045">
                  <a:moveTo>
                    <a:pt x="88823" y="9321"/>
                  </a:moveTo>
                  <a:lnTo>
                    <a:pt x="85267" y="8890"/>
                  </a:lnTo>
                  <a:lnTo>
                    <a:pt x="81711" y="8458"/>
                  </a:lnTo>
                  <a:lnTo>
                    <a:pt x="80835" y="13652"/>
                  </a:lnTo>
                  <a:lnTo>
                    <a:pt x="88392" y="14566"/>
                  </a:lnTo>
                  <a:lnTo>
                    <a:pt x="88823" y="9321"/>
                  </a:lnTo>
                  <a:close/>
                </a:path>
                <a:path w="1337945" h="487045">
                  <a:moveTo>
                    <a:pt x="109042" y="11772"/>
                  </a:moveTo>
                  <a:lnTo>
                    <a:pt x="105486" y="11341"/>
                  </a:lnTo>
                  <a:lnTo>
                    <a:pt x="101930" y="10909"/>
                  </a:lnTo>
                  <a:lnTo>
                    <a:pt x="100990" y="16103"/>
                  </a:lnTo>
                  <a:lnTo>
                    <a:pt x="108546" y="17018"/>
                  </a:lnTo>
                  <a:lnTo>
                    <a:pt x="109042" y="11772"/>
                  </a:lnTo>
                  <a:close/>
                </a:path>
                <a:path w="1337945" h="487045">
                  <a:moveTo>
                    <a:pt x="129184" y="14897"/>
                  </a:moveTo>
                  <a:lnTo>
                    <a:pt x="125641" y="14338"/>
                  </a:lnTo>
                  <a:lnTo>
                    <a:pt x="122097" y="13792"/>
                  </a:lnTo>
                  <a:lnTo>
                    <a:pt x="121119" y="18961"/>
                  </a:lnTo>
                  <a:lnTo>
                    <a:pt x="128638" y="20129"/>
                  </a:lnTo>
                  <a:lnTo>
                    <a:pt x="129184" y="14897"/>
                  </a:lnTo>
                  <a:close/>
                </a:path>
                <a:path w="1337945" h="487045">
                  <a:moveTo>
                    <a:pt x="149313" y="18034"/>
                  </a:moveTo>
                  <a:lnTo>
                    <a:pt x="145770" y="17475"/>
                  </a:lnTo>
                  <a:lnTo>
                    <a:pt x="142227" y="16929"/>
                  </a:lnTo>
                  <a:lnTo>
                    <a:pt x="141198" y="22085"/>
                  </a:lnTo>
                  <a:lnTo>
                    <a:pt x="148717" y="23266"/>
                  </a:lnTo>
                  <a:lnTo>
                    <a:pt x="149313" y="18034"/>
                  </a:lnTo>
                  <a:close/>
                </a:path>
                <a:path w="1337945" h="487045">
                  <a:moveTo>
                    <a:pt x="169430" y="21158"/>
                  </a:moveTo>
                  <a:lnTo>
                    <a:pt x="165887" y="20612"/>
                  </a:lnTo>
                  <a:lnTo>
                    <a:pt x="162344" y="20066"/>
                  </a:lnTo>
                  <a:lnTo>
                    <a:pt x="161264" y="25222"/>
                  </a:lnTo>
                  <a:lnTo>
                    <a:pt x="168783" y="26390"/>
                  </a:lnTo>
                  <a:lnTo>
                    <a:pt x="169430" y="21158"/>
                  </a:lnTo>
                  <a:close/>
                </a:path>
                <a:path w="1337945" h="487045">
                  <a:moveTo>
                    <a:pt x="189509" y="24574"/>
                  </a:moveTo>
                  <a:lnTo>
                    <a:pt x="185991" y="23901"/>
                  </a:lnTo>
                  <a:lnTo>
                    <a:pt x="182473" y="23228"/>
                  </a:lnTo>
                  <a:lnTo>
                    <a:pt x="181343" y="28371"/>
                  </a:lnTo>
                  <a:lnTo>
                    <a:pt x="188823" y="29794"/>
                  </a:lnTo>
                  <a:lnTo>
                    <a:pt x="189509" y="24574"/>
                  </a:lnTo>
                  <a:close/>
                </a:path>
                <a:path w="1337945" h="487045">
                  <a:moveTo>
                    <a:pt x="209524" y="28371"/>
                  </a:moveTo>
                  <a:lnTo>
                    <a:pt x="206006" y="27698"/>
                  </a:lnTo>
                  <a:lnTo>
                    <a:pt x="202488" y="27025"/>
                  </a:lnTo>
                  <a:lnTo>
                    <a:pt x="201307" y="32156"/>
                  </a:lnTo>
                  <a:lnTo>
                    <a:pt x="208788" y="33591"/>
                  </a:lnTo>
                  <a:lnTo>
                    <a:pt x="209524" y="28371"/>
                  </a:lnTo>
                  <a:close/>
                </a:path>
                <a:path w="1337945" h="487045">
                  <a:moveTo>
                    <a:pt x="229527" y="32181"/>
                  </a:moveTo>
                  <a:lnTo>
                    <a:pt x="226009" y="31508"/>
                  </a:lnTo>
                  <a:lnTo>
                    <a:pt x="222491" y="30835"/>
                  </a:lnTo>
                  <a:lnTo>
                    <a:pt x="221272" y="35966"/>
                  </a:lnTo>
                  <a:lnTo>
                    <a:pt x="228752" y="37388"/>
                  </a:lnTo>
                  <a:lnTo>
                    <a:pt x="229527" y="32181"/>
                  </a:lnTo>
                  <a:close/>
                </a:path>
                <a:path w="1337945" h="487045">
                  <a:moveTo>
                    <a:pt x="249542" y="35991"/>
                  </a:moveTo>
                  <a:lnTo>
                    <a:pt x="246024" y="35318"/>
                  </a:lnTo>
                  <a:lnTo>
                    <a:pt x="242506" y="34645"/>
                  </a:lnTo>
                  <a:lnTo>
                    <a:pt x="241236" y="39763"/>
                  </a:lnTo>
                  <a:lnTo>
                    <a:pt x="248716" y="41186"/>
                  </a:lnTo>
                  <a:lnTo>
                    <a:pt x="249542" y="35991"/>
                  </a:lnTo>
                  <a:close/>
                </a:path>
                <a:path w="1337945" h="487045">
                  <a:moveTo>
                    <a:pt x="269455" y="40271"/>
                  </a:moveTo>
                  <a:lnTo>
                    <a:pt x="265963" y="39484"/>
                  </a:lnTo>
                  <a:lnTo>
                    <a:pt x="262470" y="38696"/>
                  </a:lnTo>
                  <a:lnTo>
                    <a:pt x="261150" y="43802"/>
                  </a:lnTo>
                  <a:lnTo>
                    <a:pt x="268579" y="45466"/>
                  </a:lnTo>
                  <a:lnTo>
                    <a:pt x="269455" y="40271"/>
                  </a:lnTo>
                  <a:close/>
                </a:path>
                <a:path w="1337945" h="487045">
                  <a:moveTo>
                    <a:pt x="289318" y="44729"/>
                  </a:moveTo>
                  <a:lnTo>
                    <a:pt x="285826" y="43942"/>
                  </a:lnTo>
                  <a:lnTo>
                    <a:pt x="282333" y="43154"/>
                  </a:lnTo>
                  <a:lnTo>
                    <a:pt x="280974" y="48247"/>
                  </a:lnTo>
                  <a:lnTo>
                    <a:pt x="288404" y="49911"/>
                  </a:lnTo>
                  <a:lnTo>
                    <a:pt x="289318" y="44729"/>
                  </a:lnTo>
                  <a:close/>
                </a:path>
                <a:path w="1337945" h="487045">
                  <a:moveTo>
                    <a:pt x="309194" y="49187"/>
                  </a:moveTo>
                  <a:lnTo>
                    <a:pt x="305701" y="48399"/>
                  </a:lnTo>
                  <a:lnTo>
                    <a:pt x="302209" y="47612"/>
                  </a:lnTo>
                  <a:lnTo>
                    <a:pt x="300812" y="52692"/>
                  </a:lnTo>
                  <a:lnTo>
                    <a:pt x="308241" y="54356"/>
                  </a:lnTo>
                  <a:lnTo>
                    <a:pt x="309194" y="49187"/>
                  </a:lnTo>
                  <a:close/>
                </a:path>
                <a:path w="1337945" h="487045">
                  <a:moveTo>
                    <a:pt x="329069" y="53644"/>
                  </a:moveTo>
                  <a:lnTo>
                    <a:pt x="325577" y="52857"/>
                  </a:lnTo>
                  <a:lnTo>
                    <a:pt x="322084" y="52070"/>
                  </a:lnTo>
                  <a:lnTo>
                    <a:pt x="320636" y="57137"/>
                  </a:lnTo>
                  <a:lnTo>
                    <a:pt x="328066" y="58813"/>
                  </a:lnTo>
                  <a:lnTo>
                    <a:pt x="329069" y="53644"/>
                  </a:lnTo>
                  <a:close/>
                </a:path>
                <a:path w="1337945" h="487045">
                  <a:moveTo>
                    <a:pt x="348805" y="58686"/>
                  </a:moveTo>
                  <a:lnTo>
                    <a:pt x="345338" y="57797"/>
                  </a:lnTo>
                  <a:lnTo>
                    <a:pt x="341871" y="56908"/>
                  </a:lnTo>
                  <a:lnTo>
                    <a:pt x="340385" y="61950"/>
                  </a:lnTo>
                  <a:lnTo>
                    <a:pt x="347764" y="63855"/>
                  </a:lnTo>
                  <a:lnTo>
                    <a:pt x="348805" y="58686"/>
                  </a:lnTo>
                  <a:close/>
                </a:path>
                <a:path w="1337945" h="487045">
                  <a:moveTo>
                    <a:pt x="368528" y="63766"/>
                  </a:moveTo>
                  <a:lnTo>
                    <a:pt x="365061" y="62877"/>
                  </a:lnTo>
                  <a:lnTo>
                    <a:pt x="361594" y="61988"/>
                  </a:lnTo>
                  <a:lnTo>
                    <a:pt x="360070" y="67030"/>
                  </a:lnTo>
                  <a:lnTo>
                    <a:pt x="367436" y="68922"/>
                  </a:lnTo>
                  <a:lnTo>
                    <a:pt x="368528" y="63766"/>
                  </a:lnTo>
                  <a:close/>
                </a:path>
                <a:path w="1337945" h="487045">
                  <a:moveTo>
                    <a:pt x="388251" y="68859"/>
                  </a:moveTo>
                  <a:lnTo>
                    <a:pt x="384784" y="67970"/>
                  </a:lnTo>
                  <a:lnTo>
                    <a:pt x="381317" y="67081"/>
                  </a:lnTo>
                  <a:lnTo>
                    <a:pt x="379755" y="72110"/>
                  </a:lnTo>
                  <a:lnTo>
                    <a:pt x="387121" y="74002"/>
                  </a:lnTo>
                  <a:lnTo>
                    <a:pt x="388251" y="68859"/>
                  </a:lnTo>
                  <a:close/>
                </a:path>
                <a:path w="1337945" h="487045">
                  <a:moveTo>
                    <a:pt x="407962" y="73952"/>
                  </a:moveTo>
                  <a:lnTo>
                    <a:pt x="404495" y="73050"/>
                  </a:lnTo>
                  <a:lnTo>
                    <a:pt x="401027" y="72161"/>
                  </a:lnTo>
                  <a:lnTo>
                    <a:pt x="399427" y="77177"/>
                  </a:lnTo>
                  <a:lnTo>
                    <a:pt x="406793" y="79082"/>
                  </a:lnTo>
                  <a:lnTo>
                    <a:pt x="407962" y="73952"/>
                  </a:lnTo>
                  <a:close/>
                </a:path>
                <a:path w="1337945" h="487045">
                  <a:moveTo>
                    <a:pt x="427520" y="79654"/>
                  </a:moveTo>
                  <a:lnTo>
                    <a:pt x="424078" y="78651"/>
                  </a:lnTo>
                  <a:lnTo>
                    <a:pt x="420636" y="77647"/>
                  </a:lnTo>
                  <a:lnTo>
                    <a:pt x="418998" y="82651"/>
                  </a:lnTo>
                  <a:lnTo>
                    <a:pt x="426313" y="84785"/>
                  </a:lnTo>
                  <a:lnTo>
                    <a:pt x="427520" y="79654"/>
                  </a:lnTo>
                  <a:close/>
                </a:path>
                <a:path w="1337945" h="487045">
                  <a:moveTo>
                    <a:pt x="447078" y="85344"/>
                  </a:moveTo>
                  <a:lnTo>
                    <a:pt x="443636" y="84340"/>
                  </a:lnTo>
                  <a:lnTo>
                    <a:pt x="440194" y="83337"/>
                  </a:lnTo>
                  <a:lnTo>
                    <a:pt x="438518" y="88328"/>
                  </a:lnTo>
                  <a:lnTo>
                    <a:pt x="445833" y="90462"/>
                  </a:lnTo>
                  <a:lnTo>
                    <a:pt x="447078" y="85344"/>
                  </a:lnTo>
                  <a:close/>
                </a:path>
                <a:path w="1337945" h="487045">
                  <a:moveTo>
                    <a:pt x="466623" y="91020"/>
                  </a:moveTo>
                  <a:lnTo>
                    <a:pt x="463181" y="90017"/>
                  </a:lnTo>
                  <a:lnTo>
                    <a:pt x="459740" y="89014"/>
                  </a:lnTo>
                  <a:lnTo>
                    <a:pt x="458025" y="94005"/>
                  </a:lnTo>
                  <a:lnTo>
                    <a:pt x="465340" y="96126"/>
                  </a:lnTo>
                  <a:lnTo>
                    <a:pt x="466623" y="91020"/>
                  </a:lnTo>
                  <a:close/>
                </a:path>
                <a:path w="1337945" h="487045">
                  <a:moveTo>
                    <a:pt x="486181" y="96710"/>
                  </a:moveTo>
                  <a:lnTo>
                    <a:pt x="482739" y="95707"/>
                  </a:lnTo>
                  <a:lnTo>
                    <a:pt x="479298" y="94703"/>
                  </a:lnTo>
                  <a:lnTo>
                    <a:pt x="477545" y="99682"/>
                  </a:lnTo>
                  <a:lnTo>
                    <a:pt x="484860" y="101803"/>
                  </a:lnTo>
                  <a:lnTo>
                    <a:pt x="486181" y="96710"/>
                  </a:lnTo>
                  <a:close/>
                </a:path>
                <a:path w="1337945" h="487045">
                  <a:moveTo>
                    <a:pt x="505561" y="102971"/>
                  </a:moveTo>
                  <a:lnTo>
                    <a:pt x="502158" y="101866"/>
                  </a:lnTo>
                  <a:lnTo>
                    <a:pt x="498754" y="100761"/>
                  </a:lnTo>
                  <a:lnTo>
                    <a:pt x="496963" y="105714"/>
                  </a:lnTo>
                  <a:lnTo>
                    <a:pt x="504202" y="108064"/>
                  </a:lnTo>
                  <a:lnTo>
                    <a:pt x="505561" y="102971"/>
                  </a:lnTo>
                  <a:close/>
                </a:path>
                <a:path w="1337945" h="487045">
                  <a:moveTo>
                    <a:pt x="524929" y="109232"/>
                  </a:moveTo>
                  <a:lnTo>
                    <a:pt x="521525" y="108127"/>
                  </a:lnTo>
                  <a:lnTo>
                    <a:pt x="518121" y="107022"/>
                  </a:lnTo>
                  <a:lnTo>
                    <a:pt x="516293" y="111963"/>
                  </a:lnTo>
                  <a:lnTo>
                    <a:pt x="523544" y="114312"/>
                  </a:lnTo>
                  <a:lnTo>
                    <a:pt x="524929" y="109232"/>
                  </a:lnTo>
                  <a:close/>
                </a:path>
                <a:path w="1337945" h="487045">
                  <a:moveTo>
                    <a:pt x="544309" y="115493"/>
                  </a:moveTo>
                  <a:lnTo>
                    <a:pt x="540905" y="114388"/>
                  </a:lnTo>
                  <a:lnTo>
                    <a:pt x="537502" y="113284"/>
                  </a:lnTo>
                  <a:lnTo>
                    <a:pt x="535635" y="118211"/>
                  </a:lnTo>
                  <a:lnTo>
                    <a:pt x="542886" y="120561"/>
                  </a:lnTo>
                  <a:lnTo>
                    <a:pt x="544309" y="115493"/>
                  </a:lnTo>
                  <a:close/>
                </a:path>
                <a:path w="1337945" h="487045">
                  <a:moveTo>
                    <a:pt x="563689" y="121754"/>
                  </a:moveTo>
                  <a:lnTo>
                    <a:pt x="560285" y="120650"/>
                  </a:lnTo>
                  <a:lnTo>
                    <a:pt x="556882" y="119545"/>
                  </a:lnTo>
                  <a:lnTo>
                    <a:pt x="554990" y="124472"/>
                  </a:lnTo>
                  <a:lnTo>
                    <a:pt x="562229" y="126809"/>
                  </a:lnTo>
                  <a:lnTo>
                    <a:pt x="563689" y="121754"/>
                  </a:lnTo>
                  <a:close/>
                </a:path>
                <a:path w="1337945" h="487045">
                  <a:moveTo>
                    <a:pt x="582917" y="128447"/>
                  </a:moveTo>
                  <a:lnTo>
                    <a:pt x="579539" y="127254"/>
                  </a:lnTo>
                  <a:lnTo>
                    <a:pt x="576160" y="126060"/>
                  </a:lnTo>
                  <a:lnTo>
                    <a:pt x="574243" y="130962"/>
                  </a:lnTo>
                  <a:lnTo>
                    <a:pt x="581418" y="133502"/>
                  </a:lnTo>
                  <a:lnTo>
                    <a:pt x="582917" y="128447"/>
                  </a:lnTo>
                  <a:close/>
                </a:path>
                <a:path w="1337945" h="487045">
                  <a:moveTo>
                    <a:pt x="602107" y="135255"/>
                  </a:moveTo>
                  <a:lnTo>
                    <a:pt x="598728" y="134061"/>
                  </a:lnTo>
                  <a:lnTo>
                    <a:pt x="595350" y="132867"/>
                  </a:lnTo>
                  <a:lnTo>
                    <a:pt x="593394" y="137756"/>
                  </a:lnTo>
                  <a:lnTo>
                    <a:pt x="600570" y="140296"/>
                  </a:lnTo>
                  <a:lnTo>
                    <a:pt x="602107" y="135255"/>
                  </a:lnTo>
                  <a:close/>
                </a:path>
                <a:path w="1337945" h="487045">
                  <a:moveTo>
                    <a:pt x="621296" y="142062"/>
                  </a:moveTo>
                  <a:lnTo>
                    <a:pt x="617918" y="140868"/>
                  </a:lnTo>
                  <a:lnTo>
                    <a:pt x="614540" y="139674"/>
                  </a:lnTo>
                  <a:lnTo>
                    <a:pt x="612559" y="144551"/>
                  </a:lnTo>
                  <a:lnTo>
                    <a:pt x="619734" y="147091"/>
                  </a:lnTo>
                  <a:lnTo>
                    <a:pt x="621296" y="142062"/>
                  </a:lnTo>
                  <a:close/>
                </a:path>
                <a:path w="1337945" h="487045">
                  <a:moveTo>
                    <a:pt x="640486" y="148869"/>
                  </a:moveTo>
                  <a:lnTo>
                    <a:pt x="637108" y="147675"/>
                  </a:lnTo>
                  <a:lnTo>
                    <a:pt x="633730" y="146481"/>
                  </a:lnTo>
                  <a:lnTo>
                    <a:pt x="631710" y="151345"/>
                  </a:lnTo>
                  <a:lnTo>
                    <a:pt x="638886" y="153898"/>
                  </a:lnTo>
                  <a:lnTo>
                    <a:pt x="640486" y="148869"/>
                  </a:lnTo>
                  <a:close/>
                </a:path>
                <a:path w="1337945" h="487045">
                  <a:moveTo>
                    <a:pt x="659587" y="155930"/>
                  </a:moveTo>
                  <a:lnTo>
                    <a:pt x="656247" y="154635"/>
                  </a:lnTo>
                  <a:lnTo>
                    <a:pt x="652907" y="153352"/>
                  </a:lnTo>
                  <a:lnTo>
                    <a:pt x="650862" y="158191"/>
                  </a:lnTo>
                  <a:lnTo>
                    <a:pt x="657961" y="160934"/>
                  </a:lnTo>
                  <a:lnTo>
                    <a:pt x="659587" y="155930"/>
                  </a:lnTo>
                  <a:close/>
                </a:path>
                <a:path w="1337945" h="487045">
                  <a:moveTo>
                    <a:pt x="678586" y="163245"/>
                  </a:moveTo>
                  <a:lnTo>
                    <a:pt x="675246" y="161963"/>
                  </a:lnTo>
                  <a:lnTo>
                    <a:pt x="671906" y="160667"/>
                  </a:lnTo>
                  <a:lnTo>
                    <a:pt x="669823" y="165506"/>
                  </a:lnTo>
                  <a:lnTo>
                    <a:pt x="676935" y="168249"/>
                  </a:lnTo>
                  <a:lnTo>
                    <a:pt x="678586" y="163245"/>
                  </a:lnTo>
                  <a:close/>
                </a:path>
                <a:path w="1337945" h="487045">
                  <a:moveTo>
                    <a:pt x="697585" y="170573"/>
                  </a:moveTo>
                  <a:lnTo>
                    <a:pt x="694245" y="169291"/>
                  </a:lnTo>
                  <a:lnTo>
                    <a:pt x="690905" y="167995"/>
                  </a:lnTo>
                  <a:lnTo>
                    <a:pt x="688797" y="172834"/>
                  </a:lnTo>
                  <a:lnTo>
                    <a:pt x="695909" y="175577"/>
                  </a:lnTo>
                  <a:lnTo>
                    <a:pt x="697585" y="170573"/>
                  </a:lnTo>
                  <a:close/>
                </a:path>
                <a:path w="1337945" h="487045">
                  <a:moveTo>
                    <a:pt x="716572" y="177901"/>
                  </a:moveTo>
                  <a:lnTo>
                    <a:pt x="713232" y="176618"/>
                  </a:lnTo>
                  <a:lnTo>
                    <a:pt x="709891" y="175336"/>
                  </a:lnTo>
                  <a:lnTo>
                    <a:pt x="707758" y="180149"/>
                  </a:lnTo>
                  <a:lnTo>
                    <a:pt x="714857" y="182892"/>
                  </a:lnTo>
                  <a:lnTo>
                    <a:pt x="716572" y="177901"/>
                  </a:lnTo>
                  <a:close/>
                </a:path>
                <a:path w="1337945" h="487045">
                  <a:moveTo>
                    <a:pt x="735571" y="185242"/>
                  </a:moveTo>
                  <a:lnTo>
                    <a:pt x="732231" y="183946"/>
                  </a:lnTo>
                  <a:lnTo>
                    <a:pt x="728891" y="182651"/>
                  </a:lnTo>
                  <a:lnTo>
                    <a:pt x="726732" y="187464"/>
                  </a:lnTo>
                  <a:lnTo>
                    <a:pt x="733831" y="190207"/>
                  </a:lnTo>
                  <a:lnTo>
                    <a:pt x="735571" y="185242"/>
                  </a:lnTo>
                  <a:close/>
                </a:path>
                <a:path w="1337945" h="487045">
                  <a:moveTo>
                    <a:pt x="754380" y="193027"/>
                  </a:moveTo>
                  <a:lnTo>
                    <a:pt x="751078" y="191655"/>
                  </a:lnTo>
                  <a:lnTo>
                    <a:pt x="747776" y="190284"/>
                  </a:lnTo>
                  <a:lnTo>
                    <a:pt x="745578" y="195072"/>
                  </a:lnTo>
                  <a:lnTo>
                    <a:pt x="752614" y="197993"/>
                  </a:lnTo>
                  <a:lnTo>
                    <a:pt x="754380" y="193027"/>
                  </a:lnTo>
                  <a:close/>
                </a:path>
                <a:path w="1337945" h="487045">
                  <a:moveTo>
                    <a:pt x="773176" y="200837"/>
                  </a:moveTo>
                  <a:lnTo>
                    <a:pt x="769874" y="199466"/>
                  </a:lnTo>
                  <a:lnTo>
                    <a:pt x="766572" y="198094"/>
                  </a:lnTo>
                  <a:lnTo>
                    <a:pt x="764349" y="202869"/>
                  </a:lnTo>
                  <a:lnTo>
                    <a:pt x="771385" y="205790"/>
                  </a:lnTo>
                  <a:lnTo>
                    <a:pt x="773176" y="200837"/>
                  </a:lnTo>
                  <a:close/>
                </a:path>
                <a:path w="1337945" h="487045">
                  <a:moveTo>
                    <a:pt x="791972" y="208648"/>
                  </a:moveTo>
                  <a:lnTo>
                    <a:pt x="788670" y="207276"/>
                  </a:lnTo>
                  <a:lnTo>
                    <a:pt x="785368" y="205905"/>
                  </a:lnTo>
                  <a:lnTo>
                    <a:pt x="783120" y="210667"/>
                  </a:lnTo>
                  <a:lnTo>
                    <a:pt x="790155" y="213601"/>
                  </a:lnTo>
                  <a:lnTo>
                    <a:pt x="791972" y="208648"/>
                  </a:lnTo>
                  <a:close/>
                </a:path>
                <a:path w="1337945" h="487045">
                  <a:moveTo>
                    <a:pt x="810780" y="216471"/>
                  </a:moveTo>
                  <a:lnTo>
                    <a:pt x="807478" y="215099"/>
                  </a:lnTo>
                  <a:lnTo>
                    <a:pt x="804176" y="213728"/>
                  </a:lnTo>
                  <a:lnTo>
                    <a:pt x="801903" y="218478"/>
                  </a:lnTo>
                  <a:lnTo>
                    <a:pt x="808939" y="221411"/>
                  </a:lnTo>
                  <a:lnTo>
                    <a:pt x="810780" y="216471"/>
                  </a:lnTo>
                  <a:close/>
                </a:path>
                <a:path w="1337945" h="487045">
                  <a:moveTo>
                    <a:pt x="829525" y="224421"/>
                  </a:moveTo>
                  <a:lnTo>
                    <a:pt x="826249" y="222961"/>
                  </a:lnTo>
                  <a:lnTo>
                    <a:pt x="822972" y="221513"/>
                  </a:lnTo>
                  <a:lnTo>
                    <a:pt x="820674" y="226263"/>
                  </a:lnTo>
                  <a:lnTo>
                    <a:pt x="824166" y="227787"/>
                  </a:lnTo>
                  <a:lnTo>
                    <a:pt x="827646" y="229336"/>
                  </a:lnTo>
                  <a:lnTo>
                    <a:pt x="829525" y="224421"/>
                  </a:lnTo>
                  <a:close/>
                </a:path>
                <a:path w="1337945" h="487045">
                  <a:moveTo>
                    <a:pt x="848131" y="232702"/>
                  </a:moveTo>
                  <a:lnTo>
                    <a:pt x="844854" y="231241"/>
                  </a:lnTo>
                  <a:lnTo>
                    <a:pt x="841578" y="229781"/>
                  </a:lnTo>
                  <a:lnTo>
                    <a:pt x="839266" y="234518"/>
                  </a:lnTo>
                  <a:lnTo>
                    <a:pt x="846226" y="237617"/>
                  </a:lnTo>
                  <a:lnTo>
                    <a:pt x="848131" y="232702"/>
                  </a:lnTo>
                  <a:close/>
                </a:path>
                <a:path w="1337945" h="487045">
                  <a:moveTo>
                    <a:pt x="866724" y="240982"/>
                  </a:moveTo>
                  <a:lnTo>
                    <a:pt x="863447" y="239522"/>
                  </a:lnTo>
                  <a:lnTo>
                    <a:pt x="860171" y="238061"/>
                  </a:lnTo>
                  <a:lnTo>
                    <a:pt x="857834" y="242785"/>
                  </a:lnTo>
                  <a:lnTo>
                    <a:pt x="864793" y="245884"/>
                  </a:lnTo>
                  <a:lnTo>
                    <a:pt x="866724" y="240982"/>
                  </a:lnTo>
                  <a:close/>
                </a:path>
                <a:path w="1337945" h="487045">
                  <a:moveTo>
                    <a:pt x="885329" y="249250"/>
                  </a:moveTo>
                  <a:lnTo>
                    <a:pt x="882053" y="247789"/>
                  </a:lnTo>
                  <a:lnTo>
                    <a:pt x="878776" y="246329"/>
                  </a:lnTo>
                  <a:lnTo>
                    <a:pt x="876414" y="251040"/>
                  </a:lnTo>
                  <a:lnTo>
                    <a:pt x="883373" y="254139"/>
                  </a:lnTo>
                  <a:lnTo>
                    <a:pt x="885329" y="249250"/>
                  </a:lnTo>
                  <a:close/>
                </a:path>
                <a:path w="1337945" h="487045">
                  <a:moveTo>
                    <a:pt x="903922" y="257530"/>
                  </a:moveTo>
                  <a:lnTo>
                    <a:pt x="900645" y="256070"/>
                  </a:lnTo>
                  <a:lnTo>
                    <a:pt x="897369" y="254609"/>
                  </a:lnTo>
                  <a:lnTo>
                    <a:pt x="894981" y="259308"/>
                  </a:lnTo>
                  <a:lnTo>
                    <a:pt x="901941" y="262407"/>
                  </a:lnTo>
                  <a:lnTo>
                    <a:pt x="903922" y="257530"/>
                  </a:lnTo>
                  <a:close/>
                </a:path>
                <a:path w="1337945" h="487045">
                  <a:moveTo>
                    <a:pt x="922439" y="265988"/>
                  </a:moveTo>
                  <a:lnTo>
                    <a:pt x="919200" y="264452"/>
                  </a:lnTo>
                  <a:lnTo>
                    <a:pt x="915962" y="262915"/>
                  </a:lnTo>
                  <a:lnTo>
                    <a:pt x="913561" y="267601"/>
                  </a:lnTo>
                  <a:lnTo>
                    <a:pt x="920445" y="270865"/>
                  </a:lnTo>
                  <a:lnTo>
                    <a:pt x="922439" y="265988"/>
                  </a:lnTo>
                  <a:close/>
                </a:path>
                <a:path w="1337945" h="487045">
                  <a:moveTo>
                    <a:pt x="940841" y="274701"/>
                  </a:moveTo>
                  <a:lnTo>
                    <a:pt x="937602" y="273164"/>
                  </a:lnTo>
                  <a:lnTo>
                    <a:pt x="934364" y="271627"/>
                  </a:lnTo>
                  <a:lnTo>
                    <a:pt x="931938" y="276301"/>
                  </a:lnTo>
                  <a:lnTo>
                    <a:pt x="938822" y="279565"/>
                  </a:lnTo>
                  <a:lnTo>
                    <a:pt x="940841" y="274701"/>
                  </a:lnTo>
                  <a:close/>
                </a:path>
                <a:path w="1337945" h="487045">
                  <a:moveTo>
                    <a:pt x="959243" y="283413"/>
                  </a:moveTo>
                  <a:lnTo>
                    <a:pt x="956005" y="281876"/>
                  </a:lnTo>
                  <a:lnTo>
                    <a:pt x="952766" y="280339"/>
                  </a:lnTo>
                  <a:lnTo>
                    <a:pt x="950315" y="285000"/>
                  </a:lnTo>
                  <a:lnTo>
                    <a:pt x="957199" y="288264"/>
                  </a:lnTo>
                  <a:lnTo>
                    <a:pt x="959243" y="283413"/>
                  </a:lnTo>
                  <a:close/>
                </a:path>
                <a:path w="1337945" h="487045">
                  <a:moveTo>
                    <a:pt x="977633" y="292125"/>
                  </a:moveTo>
                  <a:lnTo>
                    <a:pt x="974394" y="290588"/>
                  </a:lnTo>
                  <a:lnTo>
                    <a:pt x="971156" y="289052"/>
                  </a:lnTo>
                  <a:lnTo>
                    <a:pt x="968679" y="293712"/>
                  </a:lnTo>
                  <a:lnTo>
                    <a:pt x="975575" y="296964"/>
                  </a:lnTo>
                  <a:lnTo>
                    <a:pt x="977633" y="292125"/>
                  </a:lnTo>
                  <a:close/>
                </a:path>
                <a:path w="1337945" h="487045">
                  <a:moveTo>
                    <a:pt x="996035" y="300824"/>
                  </a:moveTo>
                  <a:lnTo>
                    <a:pt x="992797" y="299288"/>
                  </a:lnTo>
                  <a:lnTo>
                    <a:pt x="989558" y="297751"/>
                  </a:lnTo>
                  <a:lnTo>
                    <a:pt x="987069" y="302399"/>
                  </a:lnTo>
                  <a:lnTo>
                    <a:pt x="993952" y="305663"/>
                  </a:lnTo>
                  <a:lnTo>
                    <a:pt x="996035" y="300824"/>
                  </a:lnTo>
                  <a:close/>
                </a:path>
                <a:path w="1337945" h="487045">
                  <a:moveTo>
                    <a:pt x="1014361" y="309676"/>
                  </a:moveTo>
                  <a:lnTo>
                    <a:pt x="1011161" y="308076"/>
                  </a:lnTo>
                  <a:lnTo>
                    <a:pt x="1007960" y="306476"/>
                  </a:lnTo>
                  <a:lnTo>
                    <a:pt x="1005446" y="311099"/>
                  </a:lnTo>
                  <a:lnTo>
                    <a:pt x="1012253" y="314515"/>
                  </a:lnTo>
                  <a:lnTo>
                    <a:pt x="1014361" y="309676"/>
                  </a:lnTo>
                  <a:close/>
                </a:path>
                <a:path w="1337945" h="487045">
                  <a:moveTo>
                    <a:pt x="1032560" y="318795"/>
                  </a:moveTo>
                  <a:lnTo>
                    <a:pt x="1029360" y="317195"/>
                  </a:lnTo>
                  <a:lnTo>
                    <a:pt x="1026160" y="315595"/>
                  </a:lnTo>
                  <a:lnTo>
                    <a:pt x="1023620" y="320205"/>
                  </a:lnTo>
                  <a:lnTo>
                    <a:pt x="1030439" y="323621"/>
                  </a:lnTo>
                  <a:lnTo>
                    <a:pt x="1032560" y="318795"/>
                  </a:lnTo>
                  <a:close/>
                </a:path>
                <a:path w="1337945" h="487045">
                  <a:moveTo>
                    <a:pt x="1050759" y="327914"/>
                  </a:moveTo>
                  <a:lnTo>
                    <a:pt x="1047559" y="326313"/>
                  </a:lnTo>
                  <a:lnTo>
                    <a:pt x="1044359" y="324713"/>
                  </a:lnTo>
                  <a:lnTo>
                    <a:pt x="1041806" y="329323"/>
                  </a:lnTo>
                  <a:lnTo>
                    <a:pt x="1048613" y="332727"/>
                  </a:lnTo>
                  <a:lnTo>
                    <a:pt x="1050759" y="327914"/>
                  </a:lnTo>
                  <a:close/>
                </a:path>
                <a:path w="1337945" h="487045">
                  <a:moveTo>
                    <a:pt x="1068959" y="337032"/>
                  </a:moveTo>
                  <a:lnTo>
                    <a:pt x="1065758" y="335432"/>
                  </a:lnTo>
                  <a:lnTo>
                    <a:pt x="1062558" y="333832"/>
                  </a:lnTo>
                  <a:lnTo>
                    <a:pt x="1059980" y="338429"/>
                  </a:lnTo>
                  <a:lnTo>
                    <a:pt x="1066800" y="341833"/>
                  </a:lnTo>
                  <a:lnTo>
                    <a:pt x="1068959" y="337032"/>
                  </a:lnTo>
                  <a:close/>
                </a:path>
                <a:path w="1337945" h="487045">
                  <a:moveTo>
                    <a:pt x="1087158" y="346138"/>
                  </a:moveTo>
                  <a:lnTo>
                    <a:pt x="1083957" y="344538"/>
                  </a:lnTo>
                  <a:lnTo>
                    <a:pt x="1080757" y="342938"/>
                  </a:lnTo>
                  <a:lnTo>
                    <a:pt x="1078166" y="347522"/>
                  </a:lnTo>
                  <a:lnTo>
                    <a:pt x="1084973" y="350939"/>
                  </a:lnTo>
                  <a:lnTo>
                    <a:pt x="1087158" y="346138"/>
                  </a:lnTo>
                  <a:close/>
                </a:path>
                <a:path w="1337945" h="487045">
                  <a:moveTo>
                    <a:pt x="1105357" y="355282"/>
                  </a:moveTo>
                  <a:lnTo>
                    <a:pt x="1102169" y="353656"/>
                  </a:lnTo>
                  <a:lnTo>
                    <a:pt x="1098969" y="352056"/>
                  </a:lnTo>
                  <a:lnTo>
                    <a:pt x="1096352" y="356628"/>
                  </a:lnTo>
                  <a:lnTo>
                    <a:pt x="1099769" y="358330"/>
                  </a:lnTo>
                  <a:lnTo>
                    <a:pt x="1103160" y="360070"/>
                  </a:lnTo>
                  <a:lnTo>
                    <a:pt x="1105357" y="355282"/>
                  </a:lnTo>
                  <a:close/>
                </a:path>
                <a:path w="1337945" h="487045">
                  <a:moveTo>
                    <a:pt x="1123340" y="364807"/>
                  </a:moveTo>
                  <a:lnTo>
                    <a:pt x="1120178" y="363131"/>
                  </a:lnTo>
                  <a:lnTo>
                    <a:pt x="1117015" y="361454"/>
                  </a:lnTo>
                  <a:lnTo>
                    <a:pt x="1114386" y="366026"/>
                  </a:lnTo>
                  <a:lnTo>
                    <a:pt x="1121130" y="369582"/>
                  </a:lnTo>
                  <a:lnTo>
                    <a:pt x="1123340" y="364807"/>
                  </a:lnTo>
                  <a:close/>
                </a:path>
                <a:path w="1337945" h="487045">
                  <a:moveTo>
                    <a:pt x="1141349" y="374307"/>
                  </a:moveTo>
                  <a:lnTo>
                    <a:pt x="1138186" y="372630"/>
                  </a:lnTo>
                  <a:lnTo>
                    <a:pt x="1135024" y="370954"/>
                  </a:lnTo>
                  <a:lnTo>
                    <a:pt x="1132370" y="375513"/>
                  </a:lnTo>
                  <a:lnTo>
                    <a:pt x="1139113" y="379069"/>
                  </a:lnTo>
                  <a:lnTo>
                    <a:pt x="1141349" y="374307"/>
                  </a:lnTo>
                  <a:close/>
                </a:path>
                <a:path w="1337945" h="487045">
                  <a:moveTo>
                    <a:pt x="1159344" y="383806"/>
                  </a:moveTo>
                  <a:lnTo>
                    <a:pt x="1156182" y="382130"/>
                  </a:lnTo>
                  <a:lnTo>
                    <a:pt x="1153020" y="380453"/>
                  </a:lnTo>
                  <a:lnTo>
                    <a:pt x="1150353" y="385000"/>
                  </a:lnTo>
                  <a:lnTo>
                    <a:pt x="1157097" y="388556"/>
                  </a:lnTo>
                  <a:lnTo>
                    <a:pt x="1159344" y="383806"/>
                  </a:lnTo>
                  <a:close/>
                </a:path>
                <a:path w="1337945" h="487045">
                  <a:moveTo>
                    <a:pt x="1177353" y="393306"/>
                  </a:moveTo>
                  <a:lnTo>
                    <a:pt x="1174191" y="391629"/>
                  </a:lnTo>
                  <a:lnTo>
                    <a:pt x="1171028" y="389953"/>
                  </a:lnTo>
                  <a:lnTo>
                    <a:pt x="1168349" y="394500"/>
                  </a:lnTo>
                  <a:lnTo>
                    <a:pt x="1175080" y="398056"/>
                  </a:lnTo>
                  <a:lnTo>
                    <a:pt x="1177353" y="393306"/>
                  </a:lnTo>
                  <a:close/>
                </a:path>
                <a:path w="1337945" h="487045">
                  <a:moveTo>
                    <a:pt x="1195349" y="402793"/>
                  </a:moveTo>
                  <a:lnTo>
                    <a:pt x="1192187" y="401116"/>
                  </a:lnTo>
                  <a:lnTo>
                    <a:pt x="1189024" y="399440"/>
                  </a:lnTo>
                  <a:lnTo>
                    <a:pt x="1186319" y="403974"/>
                  </a:lnTo>
                  <a:lnTo>
                    <a:pt x="1193063" y="407530"/>
                  </a:lnTo>
                  <a:lnTo>
                    <a:pt x="1195349" y="402793"/>
                  </a:lnTo>
                  <a:close/>
                </a:path>
                <a:path w="1337945" h="487045">
                  <a:moveTo>
                    <a:pt x="1213243" y="412508"/>
                  </a:moveTo>
                  <a:lnTo>
                    <a:pt x="1210106" y="410781"/>
                  </a:lnTo>
                  <a:lnTo>
                    <a:pt x="1206969" y="409041"/>
                  </a:lnTo>
                  <a:lnTo>
                    <a:pt x="1204264" y="413562"/>
                  </a:lnTo>
                  <a:lnTo>
                    <a:pt x="1210932" y="417245"/>
                  </a:lnTo>
                  <a:lnTo>
                    <a:pt x="1213243" y="412508"/>
                  </a:lnTo>
                  <a:close/>
                </a:path>
                <a:path w="1337945" h="487045">
                  <a:moveTo>
                    <a:pt x="1231049" y="422363"/>
                  </a:moveTo>
                  <a:lnTo>
                    <a:pt x="1227912" y="420636"/>
                  </a:lnTo>
                  <a:lnTo>
                    <a:pt x="1224775" y="418896"/>
                  </a:lnTo>
                  <a:lnTo>
                    <a:pt x="1222057" y="423405"/>
                  </a:lnTo>
                  <a:lnTo>
                    <a:pt x="1228725" y="427101"/>
                  </a:lnTo>
                  <a:lnTo>
                    <a:pt x="1231049" y="422363"/>
                  </a:lnTo>
                  <a:close/>
                </a:path>
                <a:path w="1337945" h="487045">
                  <a:moveTo>
                    <a:pt x="1248867" y="432231"/>
                  </a:moveTo>
                  <a:lnTo>
                    <a:pt x="1245730" y="430491"/>
                  </a:lnTo>
                  <a:lnTo>
                    <a:pt x="1242593" y="428764"/>
                  </a:lnTo>
                  <a:lnTo>
                    <a:pt x="1239850" y="433260"/>
                  </a:lnTo>
                  <a:lnTo>
                    <a:pt x="1246517" y="436943"/>
                  </a:lnTo>
                  <a:lnTo>
                    <a:pt x="1248867" y="432231"/>
                  </a:lnTo>
                  <a:close/>
                </a:path>
                <a:path w="1337945" h="487045">
                  <a:moveTo>
                    <a:pt x="1266672" y="442087"/>
                  </a:moveTo>
                  <a:lnTo>
                    <a:pt x="1263535" y="440347"/>
                  </a:lnTo>
                  <a:lnTo>
                    <a:pt x="1260398" y="438619"/>
                  </a:lnTo>
                  <a:lnTo>
                    <a:pt x="1257642" y="443103"/>
                  </a:lnTo>
                  <a:lnTo>
                    <a:pt x="1264310" y="446786"/>
                  </a:lnTo>
                  <a:lnTo>
                    <a:pt x="1266672" y="442087"/>
                  </a:lnTo>
                  <a:close/>
                </a:path>
                <a:path w="1337945" h="487045">
                  <a:moveTo>
                    <a:pt x="1284478" y="451929"/>
                  </a:moveTo>
                  <a:lnTo>
                    <a:pt x="1281341" y="450202"/>
                  </a:lnTo>
                  <a:lnTo>
                    <a:pt x="1278204" y="448475"/>
                  </a:lnTo>
                  <a:lnTo>
                    <a:pt x="1275435" y="452945"/>
                  </a:lnTo>
                  <a:lnTo>
                    <a:pt x="1282103" y="456641"/>
                  </a:lnTo>
                  <a:lnTo>
                    <a:pt x="1284478" y="451929"/>
                  </a:lnTo>
                  <a:close/>
                </a:path>
                <a:path w="1337945" h="487045">
                  <a:moveTo>
                    <a:pt x="1302296" y="461784"/>
                  </a:moveTo>
                  <a:lnTo>
                    <a:pt x="1299159" y="460057"/>
                  </a:lnTo>
                  <a:lnTo>
                    <a:pt x="1296022" y="458330"/>
                  </a:lnTo>
                  <a:lnTo>
                    <a:pt x="1293241" y="462800"/>
                  </a:lnTo>
                  <a:lnTo>
                    <a:pt x="1299908" y="466483"/>
                  </a:lnTo>
                  <a:lnTo>
                    <a:pt x="1302296" y="461784"/>
                  </a:lnTo>
                  <a:close/>
                </a:path>
                <a:path w="1337945" h="487045">
                  <a:moveTo>
                    <a:pt x="1319923" y="471957"/>
                  </a:moveTo>
                  <a:lnTo>
                    <a:pt x="1316824" y="470166"/>
                  </a:lnTo>
                  <a:lnTo>
                    <a:pt x="1313726" y="468376"/>
                  </a:lnTo>
                  <a:lnTo>
                    <a:pt x="1310919" y="472833"/>
                  </a:lnTo>
                  <a:lnTo>
                    <a:pt x="1317523" y="476643"/>
                  </a:lnTo>
                  <a:lnTo>
                    <a:pt x="1319923" y="471957"/>
                  </a:lnTo>
                  <a:close/>
                </a:path>
                <a:path w="1337945" h="487045">
                  <a:moveTo>
                    <a:pt x="1337538" y="482142"/>
                  </a:moveTo>
                  <a:lnTo>
                    <a:pt x="1334439" y="480352"/>
                  </a:lnTo>
                  <a:lnTo>
                    <a:pt x="1331341" y="478561"/>
                  </a:lnTo>
                  <a:lnTo>
                    <a:pt x="1328521" y="483006"/>
                  </a:lnTo>
                  <a:lnTo>
                    <a:pt x="1335125" y="486829"/>
                  </a:lnTo>
                  <a:lnTo>
                    <a:pt x="1337538" y="48214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795134" y="3736797"/>
              <a:ext cx="4759325" cy="122555"/>
            </a:xfrm>
            <a:custGeom>
              <a:avLst/>
              <a:gdLst/>
              <a:ahLst/>
              <a:cxnLst/>
              <a:rect l="l" t="t" r="r" b="b"/>
              <a:pathLst>
                <a:path w="4759325" h="122554">
                  <a:moveTo>
                    <a:pt x="7950" y="96304"/>
                  </a:moveTo>
                  <a:lnTo>
                    <a:pt x="4394" y="95923"/>
                  </a:lnTo>
                  <a:lnTo>
                    <a:pt x="838" y="95542"/>
                  </a:lnTo>
                  <a:lnTo>
                    <a:pt x="0" y="100749"/>
                  </a:lnTo>
                  <a:lnTo>
                    <a:pt x="7569" y="101549"/>
                  </a:lnTo>
                  <a:lnTo>
                    <a:pt x="7950" y="96304"/>
                  </a:lnTo>
                  <a:close/>
                </a:path>
                <a:path w="4759325" h="122554">
                  <a:moveTo>
                    <a:pt x="28143" y="98450"/>
                  </a:moveTo>
                  <a:lnTo>
                    <a:pt x="24587" y="98069"/>
                  </a:lnTo>
                  <a:lnTo>
                    <a:pt x="21031" y="97688"/>
                  </a:lnTo>
                  <a:lnTo>
                    <a:pt x="20205" y="102895"/>
                  </a:lnTo>
                  <a:lnTo>
                    <a:pt x="27787" y="103708"/>
                  </a:lnTo>
                  <a:lnTo>
                    <a:pt x="28143" y="98450"/>
                  </a:lnTo>
                  <a:close/>
                </a:path>
                <a:path w="4759325" h="122554">
                  <a:moveTo>
                    <a:pt x="48323" y="100609"/>
                  </a:moveTo>
                  <a:lnTo>
                    <a:pt x="44767" y="100228"/>
                  </a:lnTo>
                  <a:lnTo>
                    <a:pt x="41211" y="99847"/>
                  </a:lnTo>
                  <a:lnTo>
                    <a:pt x="40411" y="105054"/>
                  </a:lnTo>
                  <a:lnTo>
                    <a:pt x="47993" y="105867"/>
                  </a:lnTo>
                  <a:lnTo>
                    <a:pt x="48323" y="100609"/>
                  </a:lnTo>
                  <a:close/>
                </a:path>
                <a:path w="4759325" h="122554">
                  <a:moveTo>
                    <a:pt x="68516" y="102755"/>
                  </a:moveTo>
                  <a:lnTo>
                    <a:pt x="64960" y="102374"/>
                  </a:lnTo>
                  <a:lnTo>
                    <a:pt x="61404" y="101993"/>
                  </a:lnTo>
                  <a:lnTo>
                    <a:pt x="60629" y="107200"/>
                  </a:lnTo>
                  <a:lnTo>
                    <a:pt x="68199" y="108013"/>
                  </a:lnTo>
                  <a:lnTo>
                    <a:pt x="68516" y="102755"/>
                  </a:lnTo>
                  <a:close/>
                </a:path>
                <a:path w="4759325" h="122554">
                  <a:moveTo>
                    <a:pt x="88696" y="104902"/>
                  </a:moveTo>
                  <a:lnTo>
                    <a:pt x="85140" y="104521"/>
                  </a:lnTo>
                  <a:lnTo>
                    <a:pt x="81584" y="104140"/>
                  </a:lnTo>
                  <a:lnTo>
                    <a:pt x="80822" y="109359"/>
                  </a:lnTo>
                  <a:lnTo>
                    <a:pt x="88404" y="110159"/>
                  </a:lnTo>
                  <a:lnTo>
                    <a:pt x="88696" y="104902"/>
                  </a:lnTo>
                  <a:close/>
                </a:path>
                <a:path w="4759325" h="122554">
                  <a:moveTo>
                    <a:pt x="108889" y="107048"/>
                  </a:moveTo>
                  <a:lnTo>
                    <a:pt x="105333" y="106667"/>
                  </a:lnTo>
                  <a:lnTo>
                    <a:pt x="101777" y="106286"/>
                  </a:lnTo>
                  <a:lnTo>
                    <a:pt x="101041" y="111506"/>
                  </a:lnTo>
                  <a:lnTo>
                    <a:pt x="108623" y="112306"/>
                  </a:lnTo>
                  <a:lnTo>
                    <a:pt x="108889" y="107048"/>
                  </a:lnTo>
                  <a:close/>
                </a:path>
                <a:path w="4759325" h="122554">
                  <a:moveTo>
                    <a:pt x="129108" y="108737"/>
                  </a:moveTo>
                  <a:lnTo>
                    <a:pt x="125552" y="108445"/>
                  </a:lnTo>
                  <a:lnTo>
                    <a:pt x="121996" y="108153"/>
                  </a:lnTo>
                  <a:lnTo>
                    <a:pt x="121272" y="113372"/>
                  </a:lnTo>
                  <a:lnTo>
                    <a:pt x="128866" y="114007"/>
                  </a:lnTo>
                  <a:lnTo>
                    <a:pt x="129108" y="108737"/>
                  </a:lnTo>
                  <a:close/>
                </a:path>
                <a:path w="4759325" h="122554">
                  <a:moveTo>
                    <a:pt x="149339" y="110439"/>
                  </a:moveTo>
                  <a:lnTo>
                    <a:pt x="145783" y="110147"/>
                  </a:lnTo>
                  <a:lnTo>
                    <a:pt x="142227" y="109855"/>
                  </a:lnTo>
                  <a:lnTo>
                    <a:pt x="141528" y="115074"/>
                  </a:lnTo>
                  <a:lnTo>
                    <a:pt x="149123" y="115709"/>
                  </a:lnTo>
                  <a:lnTo>
                    <a:pt x="149339" y="110439"/>
                  </a:lnTo>
                  <a:close/>
                </a:path>
                <a:path w="4759325" h="122554">
                  <a:moveTo>
                    <a:pt x="169570" y="112128"/>
                  </a:moveTo>
                  <a:lnTo>
                    <a:pt x="166014" y="111836"/>
                  </a:lnTo>
                  <a:lnTo>
                    <a:pt x="162458" y="111544"/>
                  </a:lnTo>
                  <a:lnTo>
                    <a:pt x="161785" y="116763"/>
                  </a:lnTo>
                  <a:lnTo>
                    <a:pt x="169379" y="117398"/>
                  </a:lnTo>
                  <a:lnTo>
                    <a:pt x="169570" y="112128"/>
                  </a:lnTo>
                  <a:close/>
                </a:path>
                <a:path w="4759325" h="122554">
                  <a:moveTo>
                    <a:pt x="189801" y="113830"/>
                  </a:moveTo>
                  <a:lnTo>
                    <a:pt x="186245" y="113538"/>
                  </a:lnTo>
                  <a:lnTo>
                    <a:pt x="182689" y="113245"/>
                  </a:lnTo>
                  <a:lnTo>
                    <a:pt x="182041" y="118465"/>
                  </a:lnTo>
                  <a:lnTo>
                    <a:pt x="189636" y="119100"/>
                  </a:lnTo>
                  <a:lnTo>
                    <a:pt x="189801" y="113830"/>
                  </a:lnTo>
                  <a:close/>
                </a:path>
                <a:path w="4759325" h="122554">
                  <a:moveTo>
                    <a:pt x="210032" y="115519"/>
                  </a:moveTo>
                  <a:lnTo>
                    <a:pt x="206476" y="115227"/>
                  </a:lnTo>
                  <a:lnTo>
                    <a:pt x="202920" y="114935"/>
                  </a:lnTo>
                  <a:lnTo>
                    <a:pt x="202298" y="120154"/>
                  </a:lnTo>
                  <a:lnTo>
                    <a:pt x="209880" y="120789"/>
                  </a:lnTo>
                  <a:lnTo>
                    <a:pt x="210032" y="115519"/>
                  </a:lnTo>
                  <a:close/>
                </a:path>
                <a:path w="4759325" h="122554">
                  <a:moveTo>
                    <a:pt x="230301" y="116840"/>
                  </a:moveTo>
                  <a:lnTo>
                    <a:pt x="226733" y="116624"/>
                  </a:lnTo>
                  <a:lnTo>
                    <a:pt x="223164" y="116408"/>
                  </a:lnTo>
                  <a:lnTo>
                    <a:pt x="222567" y="121640"/>
                  </a:lnTo>
                  <a:lnTo>
                    <a:pt x="230174" y="122110"/>
                  </a:lnTo>
                  <a:lnTo>
                    <a:pt x="230301" y="116840"/>
                  </a:lnTo>
                  <a:close/>
                </a:path>
                <a:path w="4759325" h="122554">
                  <a:moveTo>
                    <a:pt x="4689157" y="3581"/>
                  </a:moveTo>
                  <a:lnTo>
                    <a:pt x="4686058" y="1790"/>
                  </a:lnTo>
                  <a:lnTo>
                    <a:pt x="4682960" y="0"/>
                  </a:lnTo>
                  <a:lnTo>
                    <a:pt x="4680140" y="4445"/>
                  </a:lnTo>
                  <a:lnTo>
                    <a:pt x="4686744" y="8267"/>
                  </a:lnTo>
                  <a:lnTo>
                    <a:pt x="4689157" y="3581"/>
                  </a:lnTo>
                  <a:close/>
                </a:path>
                <a:path w="4759325" h="122554">
                  <a:moveTo>
                    <a:pt x="4706785" y="13766"/>
                  </a:moveTo>
                  <a:lnTo>
                    <a:pt x="4703686" y="11976"/>
                  </a:lnTo>
                  <a:lnTo>
                    <a:pt x="4700587" y="10185"/>
                  </a:lnTo>
                  <a:lnTo>
                    <a:pt x="4697755" y="14630"/>
                  </a:lnTo>
                  <a:lnTo>
                    <a:pt x="4704359" y="18440"/>
                  </a:lnTo>
                  <a:lnTo>
                    <a:pt x="4706785" y="13766"/>
                  </a:lnTo>
                  <a:close/>
                </a:path>
                <a:path w="4759325" h="122554">
                  <a:moveTo>
                    <a:pt x="4724400" y="23952"/>
                  </a:moveTo>
                  <a:lnTo>
                    <a:pt x="4721301" y="22161"/>
                  </a:lnTo>
                  <a:lnTo>
                    <a:pt x="4718202" y="20370"/>
                  </a:lnTo>
                  <a:lnTo>
                    <a:pt x="4715357" y="24803"/>
                  </a:lnTo>
                  <a:lnTo>
                    <a:pt x="4721949" y="28613"/>
                  </a:lnTo>
                  <a:lnTo>
                    <a:pt x="4724400" y="23952"/>
                  </a:lnTo>
                  <a:close/>
                </a:path>
                <a:path w="4759325" h="122554">
                  <a:moveTo>
                    <a:pt x="4742015" y="34150"/>
                  </a:moveTo>
                  <a:lnTo>
                    <a:pt x="4738916" y="32359"/>
                  </a:lnTo>
                  <a:lnTo>
                    <a:pt x="4735817" y="30568"/>
                  </a:lnTo>
                  <a:lnTo>
                    <a:pt x="4732960" y="34988"/>
                  </a:lnTo>
                  <a:lnTo>
                    <a:pt x="4739551" y="38811"/>
                  </a:lnTo>
                  <a:lnTo>
                    <a:pt x="4742015" y="34150"/>
                  </a:lnTo>
                  <a:close/>
                </a:path>
                <a:path w="4759325" h="122554">
                  <a:moveTo>
                    <a:pt x="4758829" y="43853"/>
                  </a:moveTo>
                  <a:lnTo>
                    <a:pt x="4753445" y="40754"/>
                  </a:lnTo>
                  <a:lnTo>
                    <a:pt x="4750574" y="45173"/>
                  </a:lnTo>
                  <a:lnTo>
                    <a:pt x="4757166" y="48983"/>
                  </a:lnTo>
                  <a:lnTo>
                    <a:pt x="4758829" y="45859"/>
                  </a:lnTo>
                  <a:lnTo>
                    <a:pt x="4758829" y="438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1037998" y="3861767"/>
              <a:ext cx="535940" cy="0"/>
            </a:xfrm>
            <a:custGeom>
              <a:avLst/>
              <a:gdLst/>
              <a:ahLst/>
              <a:cxnLst/>
              <a:rect l="l" t="t" r="r" b="b"/>
              <a:pathLst>
                <a:path w="535940" h="0">
                  <a:moveTo>
                    <a:pt x="0" y="0"/>
                  </a:moveTo>
                  <a:lnTo>
                    <a:pt x="535706" y="0"/>
                  </a:lnTo>
                </a:path>
              </a:pathLst>
            </a:custGeom>
            <a:ln w="1467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1586230" y="3502926"/>
              <a:ext cx="1381125" cy="356870"/>
            </a:xfrm>
            <a:custGeom>
              <a:avLst/>
              <a:gdLst/>
              <a:ahLst/>
              <a:cxnLst/>
              <a:rect l="l" t="t" r="r" b="b"/>
              <a:pathLst>
                <a:path w="1381125" h="356870">
                  <a:moveTo>
                    <a:pt x="7734" y="355828"/>
                  </a:moveTo>
                  <a:lnTo>
                    <a:pt x="7112" y="350596"/>
                  </a:lnTo>
                  <a:lnTo>
                    <a:pt x="3556" y="350888"/>
                  </a:lnTo>
                  <a:lnTo>
                    <a:pt x="0" y="351180"/>
                  </a:lnTo>
                  <a:lnTo>
                    <a:pt x="139" y="356438"/>
                  </a:lnTo>
                  <a:lnTo>
                    <a:pt x="7734" y="355828"/>
                  </a:lnTo>
                  <a:close/>
                </a:path>
                <a:path w="1381125" h="356870">
                  <a:moveTo>
                    <a:pt x="27990" y="354190"/>
                  </a:moveTo>
                  <a:lnTo>
                    <a:pt x="27343" y="348957"/>
                  </a:lnTo>
                  <a:lnTo>
                    <a:pt x="23787" y="349250"/>
                  </a:lnTo>
                  <a:lnTo>
                    <a:pt x="20231" y="349542"/>
                  </a:lnTo>
                  <a:lnTo>
                    <a:pt x="20396" y="354799"/>
                  </a:lnTo>
                  <a:lnTo>
                    <a:pt x="27990" y="354190"/>
                  </a:lnTo>
                  <a:close/>
                </a:path>
                <a:path w="1381125" h="356870">
                  <a:moveTo>
                    <a:pt x="48260" y="352564"/>
                  </a:moveTo>
                  <a:lnTo>
                    <a:pt x="47574" y="347332"/>
                  </a:lnTo>
                  <a:lnTo>
                    <a:pt x="44018" y="347624"/>
                  </a:lnTo>
                  <a:lnTo>
                    <a:pt x="40462" y="347916"/>
                  </a:lnTo>
                  <a:lnTo>
                    <a:pt x="40665" y="353174"/>
                  </a:lnTo>
                  <a:lnTo>
                    <a:pt x="48260" y="352564"/>
                  </a:lnTo>
                  <a:close/>
                </a:path>
                <a:path w="1381125" h="356870">
                  <a:moveTo>
                    <a:pt x="68529" y="350926"/>
                  </a:moveTo>
                  <a:lnTo>
                    <a:pt x="67818" y="345694"/>
                  </a:lnTo>
                  <a:lnTo>
                    <a:pt x="64262" y="345986"/>
                  </a:lnTo>
                  <a:lnTo>
                    <a:pt x="60706" y="346278"/>
                  </a:lnTo>
                  <a:lnTo>
                    <a:pt x="60934" y="351536"/>
                  </a:lnTo>
                  <a:lnTo>
                    <a:pt x="68529" y="350926"/>
                  </a:lnTo>
                  <a:close/>
                </a:path>
                <a:path w="1381125" h="356870">
                  <a:moveTo>
                    <a:pt x="88760" y="348970"/>
                  </a:moveTo>
                  <a:lnTo>
                    <a:pt x="88023" y="343763"/>
                  </a:lnTo>
                  <a:lnTo>
                    <a:pt x="84467" y="344131"/>
                  </a:lnTo>
                  <a:lnTo>
                    <a:pt x="80911" y="344500"/>
                  </a:lnTo>
                  <a:lnTo>
                    <a:pt x="81178" y="349770"/>
                  </a:lnTo>
                  <a:lnTo>
                    <a:pt x="88760" y="348970"/>
                  </a:lnTo>
                  <a:close/>
                </a:path>
                <a:path w="1381125" h="356870">
                  <a:moveTo>
                    <a:pt x="108978" y="346849"/>
                  </a:moveTo>
                  <a:lnTo>
                    <a:pt x="108216" y="341642"/>
                  </a:lnTo>
                  <a:lnTo>
                    <a:pt x="104660" y="342011"/>
                  </a:lnTo>
                  <a:lnTo>
                    <a:pt x="101104" y="342379"/>
                  </a:lnTo>
                  <a:lnTo>
                    <a:pt x="101396" y="347637"/>
                  </a:lnTo>
                  <a:lnTo>
                    <a:pt x="108978" y="346849"/>
                  </a:lnTo>
                  <a:close/>
                </a:path>
                <a:path w="1381125" h="356870">
                  <a:moveTo>
                    <a:pt x="129184" y="344754"/>
                  </a:moveTo>
                  <a:lnTo>
                    <a:pt x="128397" y="339547"/>
                  </a:lnTo>
                  <a:lnTo>
                    <a:pt x="124841" y="339915"/>
                  </a:lnTo>
                  <a:lnTo>
                    <a:pt x="121285" y="340283"/>
                  </a:lnTo>
                  <a:lnTo>
                    <a:pt x="121615" y="345541"/>
                  </a:lnTo>
                  <a:lnTo>
                    <a:pt x="129184" y="344754"/>
                  </a:lnTo>
                  <a:close/>
                </a:path>
                <a:path w="1381125" h="356870">
                  <a:moveTo>
                    <a:pt x="149415" y="342633"/>
                  </a:moveTo>
                  <a:lnTo>
                    <a:pt x="148590" y="337426"/>
                  </a:lnTo>
                  <a:lnTo>
                    <a:pt x="145034" y="337794"/>
                  </a:lnTo>
                  <a:lnTo>
                    <a:pt x="141478" y="338162"/>
                  </a:lnTo>
                  <a:lnTo>
                    <a:pt x="141833" y="343420"/>
                  </a:lnTo>
                  <a:lnTo>
                    <a:pt x="149415" y="342633"/>
                  </a:lnTo>
                  <a:close/>
                </a:path>
                <a:path w="1381125" h="356870">
                  <a:moveTo>
                    <a:pt x="169595" y="340271"/>
                  </a:moveTo>
                  <a:lnTo>
                    <a:pt x="168744" y="335076"/>
                  </a:lnTo>
                  <a:lnTo>
                    <a:pt x="165201" y="335534"/>
                  </a:lnTo>
                  <a:lnTo>
                    <a:pt x="161658" y="335991"/>
                  </a:lnTo>
                  <a:lnTo>
                    <a:pt x="162039" y="341249"/>
                  </a:lnTo>
                  <a:lnTo>
                    <a:pt x="169595" y="340271"/>
                  </a:lnTo>
                  <a:close/>
                </a:path>
                <a:path w="1381125" h="356870">
                  <a:moveTo>
                    <a:pt x="189776" y="337693"/>
                  </a:moveTo>
                  <a:lnTo>
                    <a:pt x="188887" y="332498"/>
                  </a:lnTo>
                  <a:lnTo>
                    <a:pt x="185343" y="332955"/>
                  </a:lnTo>
                  <a:lnTo>
                    <a:pt x="181800" y="333413"/>
                  </a:lnTo>
                  <a:lnTo>
                    <a:pt x="182206" y="338658"/>
                  </a:lnTo>
                  <a:lnTo>
                    <a:pt x="189776" y="337693"/>
                  </a:lnTo>
                  <a:close/>
                </a:path>
                <a:path w="1381125" h="356870">
                  <a:moveTo>
                    <a:pt x="209931" y="335114"/>
                  </a:moveTo>
                  <a:lnTo>
                    <a:pt x="209016" y="329920"/>
                  </a:lnTo>
                  <a:lnTo>
                    <a:pt x="205473" y="330377"/>
                  </a:lnTo>
                  <a:lnTo>
                    <a:pt x="201930" y="330835"/>
                  </a:lnTo>
                  <a:lnTo>
                    <a:pt x="202374" y="336080"/>
                  </a:lnTo>
                  <a:lnTo>
                    <a:pt x="209931" y="335114"/>
                  </a:lnTo>
                  <a:close/>
                </a:path>
                <a:path w="1381125" h="356870">
                  <a:moveTo>
                    <a:pt x="230085" y="332536"/>
                  </a:moveTo>
                  <a:lnTo>
                    <a:pt x="229146" y="327342"/>
                  </a:lnTo>
                  <a:lnTo>
                    <a:pt x="225602" y="327799"/>
                  </a:lnTo>
                  <a:lnTo>
                    <a:pt x="222059" y="328256"/>
                  </a:lnTo>
                  <a:lnTo>
                    <a:pt x="222529" y="333502"/>
                  </a:lnTo>
                  <a:lnTo>
                    <a:pt x="230085" y="332536"/>
                  </a:lnTo>
                  <a:close/>
                </a:path>
                <a:path w="1381125" h="356870">
                  <a:moveTo>
                    <a:pt x="250228" y="329730"/>
                  </a:moveTo>
                  <a:lnTo>
                    <a:pt x="249250" y="324548"/>
                  </a:lnTo>
                  <a:lnTo>
                    <a:pt x="245719" y="325081"/>
                  </a:lnTo>
                  <a:lnTo>
                    <a:pt x="242189" y="325615"/>
                  </a:lnTo>
                  <a:lnTo>
                    <a:pt x="242684" y="330860"/>
                  </a:lnTo>
                  <a:lnTo>
                    <a:pt x="250228" y="329730"/>
                  </a:lnTo>
                  <a:close/>
                </a:path>
                <a:path w="1381125" h="356870">
                  <a:moveTo>
                    <a:pt x="270332" y="326682"/>
                  </a:moveTo>
                  <a:lnTo>
                    <a:pt x="269328" y="321513"/>
                  </a:lnTo>
                  <a:lnTo>
                    <a:pt x="265798" y="322046"/>
                  </a:lnTo>
                  <a:lnTo>
                    <a:pt x="262267" y="322580"/>
                  </a:lnTo>
                  <a:lnTo>
                    <a:pt x="262801" y="327825"/>
                  </a:lnTo>
                  <a:lnTo>
                    <a:pt x="270332" y="326682"/>
                  </a:lnTo>
                  <a:close/>
                </a:path>
                <a:path w="1381125" h="356870">
                  <a:moveTo>
                    <a:pt x="290423" y="323646"/>
                  </a:moveTo>
                  <a:lnTo>
                    <a:pt x="289394" y="318477"/>
                  </a:lnTo>
                  <a:lnTo>
                    <a:pt x="285864" y="319011"/>
                  </a:lnTo>
                  <a:lnTo>
                    <a:pt x="282333" y="319544"/>
                  </a:lnTo>
                  <a:lnTo>
                    <a:pt x="282892" y="324777"/>
                  </a:lnTo>
                  <a:lnTo>
                    <a:pt x="290423" y="323646"/>
                  </a:lnTo>
                  <a:close/>
                </a:path>
                <a:path w="1381125" h="356870">
                  <a:moveTo>
                    <a:pt x="310527" y="320598"/>
                  </a:moveTo>
                  <a:lnTo>
                    <a:pt x="309460" y="315442"/>
                  </a:lnTo>
                  <a:lnTo>
                    <a:pt x="305930" y="315976"/>
                  </a:lnTo>
                  <a:lnTo>
                    <a:pt x="302399" y="316509"/>
                  </a:lnTo>
                  <a:lnTo>
                    <a:pt x="302983" y="321741"/>
                  </a:lnTo>
                  <a:lnTo>
                    <a:pt x="310527" y="320598"/>
                  </a:lnTo>
                  <a:close/>
                </a:path>
                <a:path w="1381125" h="356870">
                  <a:moveTo>
                    <a:pt x="330593" y="317309"/>
                  </a:moveTo>
                  <a:lnTo>
                    <a:pt x="329501" y="312166"/>
                  </a:lnTo>
                  <a:lnTo>
                    <a:pt x="325983" y="312775"/>
                  </a:lnTo>
                  <a:lnTo>
                    <a:pt x="322465" y="313385"/>
                  </a:lnTo>
                  <a:lnTo>
                    <a:pt x="323088" y="318617"/>
                  </a:lnTo>
                  <a:lnTo>
                    <a:pt x="330593" y="317309"/>
                  </a:lnTo>
                  <a:close/>
                </a:path>
                <a:path w="1381125" h="356870">
                  <a:moveTo>
                    <a:pt x="350608" y="313829"/>
                  </a:moveTo>
                  <a:lnTo>
                    <a:pt x="349491" y="308686"/>
                  </a:lnTo>
                  <a:lnTo>
                    <a:pt x="345973" y="309295"/>
                  </a:lnTo>
                  <a:lnTo>
                    <a:pt x="342455" y="309905"/>
                  </a:lnTo>
                  <a:lnTo>
                    <a:pt x="343103" y="315137"/>
                  </a:lnTo>
                  <a:lnTo>
                    <a:pt x="350608" y="313829"/>
                  </a:lnTo>
                  <a:close/>
                </a:path>
                <a:path w="1381125" h="356870">
                  <a:moveTo>
                    <a:pt x="370649" y="310349"/>
                  </a:moveTo>
                  <a:lnTo>
                    <a:pt x="369493" y="305206"/>
                  </a:lnTo>
                  <a:lnTo>
                    <a:pt x="365975" y="305816"/>
                  </a:lnTo>
                  <a:lnTo>
                    <a:pt x="362458" y="306425"/>
                  </a:lnTo>
                  <a:lnTo>
                    <a:pt x="363143" y="311658"/>
                  </a:lnTo>
                  <a:lnTo>
                    <a:pt x="370649" y="310349"/>
                  </a:lnTo>
                  <a:close/>
                </a:path>
                <a:path w="1381125" h="356870">
                  <a:moveTo>
                    <a:pt x="390664" y="306857"/>
                  </a:moveTo>
                  <a:lnTo>
                    <a:pt x="389483" y="301726"/>
                  </a:lnTo>
                  <a:lnTo>
                    <a:pt x="385965" y="302336"/>
                  </a:lnTo>
                  <a:lnTo>
                    <a:pt x="382447" y="302945"/>
                  </a:lnTo>
                  <a:lnTo>
                    <a:pt x="383159" y="308165"/>
                  </a:lnTo>
                  <a:lnTo>
                    <a:pt x="390664" y="306857"/>
                  </a:lnTo>
                  <a:close/>
                </a:path>
                <a:path w="1381125" h="356870">
                  <a:moveTo>
                    <a:pt x="410641" y="303072"/>
                  </a:moveTo>
                  <a:lnTo>
                    <a:pt x="409435" y="297954"/>
                  </a:lnTo>
                  <a:lnTo>
                    <a:pt x="405930" y="298640"/>
                  </a:lnTo>
                  <a:lnTo>
                    <a:pt x="402424" y="299326"/>
                  </a:lnTo>
                  <a:lnTo>
                    <a:pt x="403161" y="304546"/>
                  </a:lnTo>
                  <a:lnTo>
                    <a:pt x="410641" y="303072"/>
                  </a:lnTo>
                  <a:close/>
                </a:path>
                <a:path w="1381125" h="356870">
                  <a:moveTo>
                    <a:pt x="430580" y="299161"/>
                  </a:moveTo>
                  <a:lnTo>
                    <a:pt x="429348" y="294043"/>
                  </a:lnTo>
                  <a:lnTo>
                    <a:pt x="425843" y="294728"/>
                  </a:lnTo>
                  <a:lnTo>
                    <a:pt x="422338" y="295414"/>
                  </a:lnTo>
                  <a:lnTo>
                    <a:pt x="423113" y="300634"/>
                  </a:lnTo>
                  <a:lnTo>
                    <a:pt x="430580" y="299161"/>
                  </a:lnTo>
                  <a:close/>
                </a:path>
                <a:path w="1381125" h="356870">
                  <a:moveTo>
                    <a:pt x="450545" y="295249"/>
                  </a:moveTo>
                  <a:lnTo>
                    <a:pt x="449275" y="290131"/>
                  </a:lnTo>
                  <a:lnTo>
                    <a:pt x="445770" y="290817"/>
                  </a:lnTo>
                  <a:lnTo>
                    <a:pt x="442264" y="291503"/>
                  </a:lnTo>
                  <a:lnTo>
                    <a:pt x="443064" y="296710"/>
                  </a:lnTo>
                  <a:lnTo>
                    <a:pt x="450545" y="295249"/>
                  </a:lnTo>
                  <a:close/>
                </a:path>
                <a:path w="1381125" h="356870">
                  <a:moveTo>
                    <a:pt x="470484" y="291325"/>
                  </a:moveTo>
                  <a:lnTo>
                    <a:pt x="469188" y="286219"/>
                  </a:lnTo>
                  <a:lnTo>
                    <a:pt x="465683" y="286905"/>
                  </a:lnTo>
                  <a:lnTo>
                    <a:pt x="462178" y="287591"/>
                  </a:lnTo>
                  <a:lnTo>
                    <a:pt x="463003" y="292798"/>
                  </a:lnTo>
                  <a:lnTo>
                    <a:pt x="470484" y="291325"/>
                  </a:lnTo>
                  <a:close/>
                </a:path>
                <a:path w="1381125" h="356870">
                  <a:moveTo>
                    <a:pt x="490347" y="287032"/>
                  </a:moveTo>
                  <a:lnTo>
                    <a:pt x="489026" y="281927"/>
                  </a:lnTo>
                  <a:lnTo>
                    <a:pt x="485533" y="282689"/>
                  </a:lnTo>
                  <a:lnTo>
                    <a:pt x="482041" y="283451"/>
                  </a:lnTo>
                  <a:lnTo>
                    <a:pt x="482904" y="288645"/>
                  </a:lnTo>
                  <a:lnTo>
                    <a:pt x="490347" y="287032"/>
                  </a:lnTo>
                  <a:close/>
                </a:path>
                <a:path w="1381125" h="356870">
                  <a:moveTo>
                    <a:pt x="510209" y="282702"/>
                  </a:moveTo>
                  <a:lnTo>
                    <a:pt x="508863" y="277609"/>
                  </a:lnTo>
                  <a:lnTo>
                    <a:pt x="505371" y="278371"/>
                  </a:lnTo>
                  <a:lnTo>
                    <a:pt x="501878" y="279133"/>
                  </a:lnTo>
                  <a:lnTo>
                    <a:pt x="502767" y="284327"/>
                  </a:lnTo>
                  <a:lnTo>
                    <a:pt x="510209" y="282702"/>
                  </a:lnTo>
                  <a:close/>
                </a:path>
                <a:path w="1381125" h="356870">
                  <a:moveTo>
                    <a:pt x="530072" y="278384"/>
                  </a:moveTo>
                  <a:lnTo>
                    <a:pt x="528701" y="273291"/>
                  </a:lnTo>
                  <a:lnTo>
                    <a:pt x="525208" y="274053"/>
                  </a:lnTo>
                  <a:lnTo>
                    <a:pt x="521716" y="274815"/>
                  </a:lnTo>
                  <a:lnTo>
                    <a:pt x="522630" y="279996"/>
                  </a:lnTo>
                  <a:lnTo>
                    <a:pt x="530072" y="278384"/>
                  </a:lnTo>
                  <a:close/>
                </a:path>
                <a:path w="1381125" h="356870">
                  <a:moveTo>
                    <a:pt x="549910" y="273951"/>
                  </a:moveTo>
                  <a:lnTo>
                    <a:pt x="548500" y="268884"/>
                  </a:lnTo>
                  <a:lnTo>
                    <a:pt x="545033" y="269709"/>
                  </a:lnTo>
                  <a:lnTo>
                    <a:pt x="541553" y="270484"/>
                  </a:lnTo>
                  <a:lnTo>
                    <a:pt x="542493" y="275666"/>
                  </a:lnTo>
                  <a:lnTo>
                    <a:pt x="546201" y="274840"/>
                  </a:lnTo>
                  <a:lnTo>
                    <a:pt x="549910" y="273951"/>
                  </a:lnTo>
                  <a:close/>
                </a:path>
                <a:path w="1381125" h="356870">
                  <a:moveTo>
                    <a:pt x="569683" y="269240"/>
                  </a:moveTo>
                  <a:lnTo>
                    <a:pt x="568248" y="264172"/>
                  </a:lnTo>
                  <a:lnTo>
                    <a:pt x="564781" y="264998"/>
                  </a:lnTo>
                  <a:lnTo>
                    <a:pt x="561314" y="265823"/>
                  </a:lnTo>
                  <a:lnTo>
                    <a:pt x="562279" y="271005"/>
                  </a:lnTo>
                  <a:lnTo>
                    <a:pt x="569683" y="269240"/>
                  </a:lnTo>
                  <a:close/>
                </a:path>
                <a:path w="1381125" h="356870">
                  <a:moveTo>
                    <a:pt x="589457" y="264502"/>
                  </a:moveTo>
                  <a:lnTo>
                    <a:pt x="587997" y="259448"/>
                  </a:lnTo>
                  <a:lnTo>
                    <a:pt x="584530" y="260273"/>
                  </a:lnTo>
                  <a:lnTo>
                    <a:pt x="581063" y="261099"/>
                  </a:lnTo>
                  <a:lnTo>
                    <a:pt x="582053" y="266280"/>
                  </a:lnTo>
                  <a:lnTo>
                    <a:pt x="589457" y="264502"/>
                  </a:lnTo>
                  <a:close/>
                </a:path>
                <a:path w="1381125" h="356870">
                  <a:moveTo>
                    <a:pt x="609231" y="259791"/>
                  </a:moveTo>
                  <a:lnTo>
                    <a:pt x="607733" y="254736"/>
                  </a:lnTo>
                  <a:lnTo>
                    <a:pt x="604266" y="255562"/>
                  </a:lnTo>
                  <a:lnTo>
                    <a:pt x="600798" y="256387"/>
                  </a:lnTo>
                  <a:lnTo>
                    <a:pt x="601814" y="261556"/>
                  </a:lnTo>
                  <a:lnTo>
                    <a:pt x="609231" y="259791"/>
                  </a:lnTo>
                  <a:close/>
                </a:path>
                <a:path w="1381125" h="356870">
                  <a:moveTo>
                    <a:pt x="628942" y="254850"/>
                  </a:moveTo>
                  <a:lnTo>
                    <a:pt x="627430" y="249809"/>
                  </a:lnTo>
                  <a:lnTo>
                    <a:pt x="623976" y="250698"/>
                  </a:lnTo>
                  <a:lnTo>
                    <a:pt x="620522" y="251587"/>
                  </a:lnTo>
                  <a:lnTo>
                    <a:pt x="621576" y="256755"/>
                  </a:lnTo>
                  <a:lnTo>
                    <a:pt x="628942" y="254850"/>
                  </a:lnTo>
                  <a:close/>
                </a:path>
                <a:path w="1381125" h="356870">
                  <a:moveTo>
                    <a:pt x="648627" y="249758"/>
                  </a:moveTo>
                  <a:lnTo>
                    <a:pt x="647090" y="244729"/>
                  </a:lnTo>
                  <a:lnTo>
                    <a:pt x="643636" y="245618"/>
                  </a:lnTo>
                  <a:lnTo>
                    <a:pt x="640181" y="246507"/>
                  </a:lnTo>
                  <a:lnTo>
                    <a:pt x="641261" y="251675"/>
                  </a:lnTo>
                  <a:lnTo>
                    <a:pt x="648627" y="249758"/>
                  </a:lnTo>
                  <a:close/>
                </a:path>
                <a:path w="1381125" h="356870">
                  <a:moveTo>
                    <a:pt x="668299" y="244665"/>
                  </a:moveTo>
                  <a:lnTo>
                    <a:pt x="666737" y="239636"/>
                  </a:lnTo>
                  <a:lnTo>
                    <a:pt x="663282" y="240525"/>
                  </a:lnTo>
                  <a:lnTo>
                    <a:pt x="659828" y="241414"/>
                  </a:lnTo>
                  <a:lnTo>
                    <a:pt x="660933" y="246570"/>
                  </a:lnTo>
                  <a:lnTo>
                    <a:pt x="668299" y="244665"/>
                  </a:lnTo>
                  <a:close/>
                </a:path>
                <a:path w="1381125" h="356870">
                  <a:moveTo>
                    <a:pt x="687971" y="239572"/>
                  </a:moveTo>
                  <a:lnTo>
                    <a:pt x="686384" y="234556"/>
                  </a:lnTo>
                  <a:lnTo>
                    <a:pt x="682929" y="235445"/>
                  </a:lnTo>
                  <a:lnTo>
                    <a:pt x="679475" y="236334"/>
                  </a:lnTo>
                  <a:lnTo>
                    <a:pt x="680605" y="241477"/>
                  </a:lnTo>
                  <a:lnTo>
                    <a:pt x="687971" y="239572"/>
                  </a:lnTo>
                  <a:close/>
                </a:path>
                <a:path w="1381125" h="356870">
                  <a:moveTo>
                    <a:pt x="707567" y="234124"/>
                  </a:moveTo>
                  <a:lnTo>
                    <a:pt x="705954" y="229120"/>
                  </a:lnTo>
                  <a:lnTo>
                    <a:pt x="702513" y="230073"/>
                  </a:lnTo>
                  <a:lnTo>
                    <a:pt x="699071" y="231025"/>
                  </a:lnTo>
                  <a:lnTo>
                    <a:pt x="700227" y="236169"/>
                  </a:lnTo>
                  <a:lnTo>
                    <a:pt x="707567" y="234124"/>
                  </a:lnTo>
                  <a:close/>
                </a:path>
                <a:path w="1381125" h="356870">
                  <a:moveTo>
                    <a:pt x="727151" y="228688"/>
                  </a:moveTo>
                  <a:lnTo>
                    <a:pt x="725512" y="223685"/>
                  </a:lnTo>
                  <a:lnTo>
                    <a:pt x="722071" y="224637"/>
                  </a:lnTo>
                  <a:lnTo>
                    <a:pt x="718629" y="225590"/>
                  </a:lnTo>
                  <a:lnTo>
                    <a:pt x="719810" y="230720"/>
                  </a:lnTo>
                  <a:lnTo>
                    <a:pt x="727151" y="228688"/>
                  </a:lnTo>
                  <a:close/>
                </a:path>
                <a:path w="1381125" h="356870">
                  <a:moveTo>
                    <a:pt x="746734" y="223266"/>
                  </a:moveTo>
                  <a:lnTo>
                    <a:pt x="745070" y="218262"/>
                  </a:lnTo>
                  <a:lnTo>
                    <a:pt x="741629" y="219214"/>
                  </a:lnTo>
                  <a:lnTo>
                    <a:pt x="738187" y="220167"/>
                  </a:lnTo>
                  <a:lnTo>
                    <a:pt x="739394" y="225298"/>
                  </a:lnTo>
                  <a:lnTo>
                    <a:pt x="746734" y="223266"/>
                  </a:lnTo>
                  <a:close/>
                </a:path>
                <a:path w="1381125" h="356870">
                  <a:moveTo>
                    <a:pt x="766267" y="217652"/>
                  </a:moveTo>
                  <a:lnTo>
                    <a:pt x="764590" y="212661"/>
                  </a:lnTo>
                  <a:lnTo>
                    <a:pt x="761161" y="213677"/>
                  </a:lnTo>
                  <a:lnTo>
                    <a:pt x="757732" y="214693"/>
                  </a:lnTo>
                  <a:lnTo>
                    <a:pt x="758964" y="219811"/>
                  </a:lnTo>
                  <a:lnTo>
                    <a:pt x="766267" y="217652"/>
                  </a:lnTo>
                  <a:close/>
                </a:path>
                <a:path w="1381125" h="356870">
                  <a:moveTo>
                    <a:pt x="785774" y="211912"/>
                  </a:moveTo>
                  <a:lnTo>
                    <a:pt x="784072" y="206921"/>
                  </a:lnTo>
                  <a:lnTo>
                    <a:pt x="780643" y="207937"/>
                  </a:lnTo>
                  <a:lnTo>
                    <a:pt x="777214" y="208940"/>
                  </a:lnTo>
                  <a:lnTo>
                    <a:pt x="778471" y="214071"/>
                  </a:lnTo>
                  <a:lnTo>
                    <a:pt x="785774" y="211912"/>
                  </a:lnTo>
                  <a:close/>
                </a:path>
                <a:path w="1381125" h="356870">
                  <a:moveTo>
                    <a:pt x="805268" y="206146"/>
                  </a:moveTo>
                  <a:lnTo>
                    <a:pt x="803541" y="201168"/>
                  </a:lnTo>
                  <a:lnTo>
                    <a:pt x="800112" y="202184"/>
                  </a:lnTo>
                  <a:lnTo>
                    <a:pt x="796683" y="203200"/>
                  </a:lnTo>
                  <a:lnTo>
                    <a:pt x="797966" y="208305"/>
                  </a:lnTo>
                  <a:lnTo>
                    <a:pt x="805268" y="206146"/>
                  </a:lnTo>
                  <a:close/>
                </a:path>
                <a:path w="1381125" h="356870">
                  <a:moveTo>
                    <a:pt x="824763" y="200393"/>
                  </a:moveTo>
                  <a:lnTo>
                    <a:pt x="823010" y="195414"/>
                  </a:lnTo>
                  <a:lnTo>
                    <a:pt x="819581" y="196430"/>
                  </a:lnTo>
                  <a:lnTo>
                    <a:pt x="816152" y="197446"/>
                  </a:lnTo>
                  <a:lnTo>
                    <a:pt x="817460" y="202552"/>
                  </a:lnTo>
                  <a:lnTo>
                    <a:pt x="824763" y="200393"/>
                  </a:lnTo>
                  <a:close/>
                </a:path>
                <a:path w="1381125" h="356870">
                  <a:moveTo>
                    <a:pt x="844156" y="194335"/>
                  </a:moveTo>
                  <a:lnTo>
                    <a:pt x="842378" y="189369"/>
                  </a:lnTo>
                  <a:lnTo>
                    <a:pt x="838974" y="190436"/>
                  </a:lnTo>
                  <a:lnTo>
                    <a:pt x="835571" y="191503"/>
                  </a:lnTo>
                  <a:lnTo>
                    <a:pt x="836879" y="196596"/>
                  </a:lnTo>
                  <a:lnTo>
                    <a:pt x="844156" y="194335"/>
                  </a:lnTo>
                  <a:close/>
                </a:path>
                <a:path w="1381125" h="356870">
                  <a:moveTo>
                    <a:pt x="863561" y="188277"/>
                  </a:moveTo>
                  <a:lnTo>
                    <a:pt x="861758" y="183324"/>
                  </a:lnTo>
                  <a:lnTo>
                    <a:pt x="858354" y="184391"/>
                  </a:lnTo>
                  <a:lnTo>
                    <a:pt x="854951" y="185458"/>
                  </a:lnTo>
                  <a:lnTo>
                    <a:pt x="856284" y="190550"/>
                  </a:lnTo>
                  <a:lnTo>
                    <a:pt x="863561" y="188277"/>
                  </a:lnTo>
                  <a:close/>
                </a:path>
                <a:path w="1381125" h="356870">
                  <a:moveTo>
                    <a:pt x="882954" y="182245"/>
                  </a:moveTo>
                  <a:lnTo>
                    <a:pt x="881138" y="177292"/>
                  </a:lnTo>
                  <a:lnTo>
                    <a:pt x="877735" y="178358"/>
                  </a:lnTo>
                  <a:lnTo>
                    <a:pt x="874331" y="179425"/>
                  </a:lnTo>
                  <a:lnTo>
                    <a:pt x="875690" y="184505"/>
                  </a:lnTo>
                  <a:lnTo>
                    <a:pt x="882954" y="182245"/>
                  </a:lnTo>
                  <a:close/>
                </a:path>
                <a:path w="1381125" h="356870">
                  <a:moveTo>
                    <a:pt x="902322" y="176022"/>
                  </a:moveTo>
                  <a:lnTo>
                    <a:pt x="900480" y="171094"/>
                  </a:lnTo>
                  <a:lnTo>
                    <a:pt x="897089" y="172199"/>
                  </a:lnTo>
                  <a:lnTo>
                    <a:pt x="893699" y="173304"/>
                  </a:lnTo>
                  <a:lnTo>
                    <a:pt x="895083" y="178396"/>
                  </a:lnTo>
                  <a:lnTo>
                    <a:pt x="902322" y="176022"/>
                  </a:lnTo>
                  <a:close/>
                </a:path>
                <a:path w="1381125" h="356870">
                  <a:moveTo>
                    <a:pt x="921639" y="169722"/>
                  </a:moveTo>
                  <a:lnTo>
                    <a:pt x="919784" y="164795"/>
                  </a:lnTo>
                  <a:lnTo>
                    <a:pt x="916393" y="165900"/>
                  </a:lnTo>
                  <a:lnTo>
                    <a:pt x="913003" y="167005"/>
                  </a:lnTo>
                  <a:lnTo>
                    <a:pt x="914400" y="172085"/>
                  </a:lnTo>
                  <a:lnTo>
                    <a:pt x="921639" y="169722"/>
                  </a:lnTo>
                  <a:close/>
                </a:path>
                <a:path w="1381125" h="356870">
                  <a:moveTo>
                    <a:pt x="940968" y="163423"/>
                  </a:moveTo>
                  <a:lnTo>
                    <a:pt x="939088" y="158496"/>
                  </a:lnTo>
                  <a:lnTo>
                    <a:pt x="935697" y="159600"/>
                  </a:lnTo>
                  <a:lnTo>
                    <a:pt x="932307" y="160705"/>
                  </a:lnTo>
                  <a:lnTo>
                    <a:pt x="933729" y="165785"/>
                  </a:lnTo>
                  <a:lnTo>
                    <a:pt x="940968" y="163423"/>
                  </a:lnTo>
                  <a:close/>
                </a:path>
                <a:path w="1381125" h="356870">
                  <a:moveTo>
                    <a:pt x="960259" y="157060"/>
                  </a:moveTo>
                  <a:lnTo>
                    <a:pt x="958367" y="152146"/>
                  </a:lnTo>
                  <a:lnTo>
                    <a:pt x="954989" y="153289"/>
                  </a:lnTo>
                  <a:lnTo>
                    <a:pt x="951611" y="154432"/>
                  </a:lnTo>
                  <a:lnTo>
                    <a:pt x="953046" y="159499"/>
                  </a:lnTo>
                  <a:lnTo>
                    <a:pt x="960259" y="157060"/>
                  </a:lnTo>
                  <a:close/>
                </a:path>
                <a:path w="1381125" h="356870">
                  <a:moveTo>
                    <a:pt x="979500" y="150520"/>
                  </a:moveTo>
                  <a:lnTo>
                    <a:pt x="977595" y="145618"/>
                  </a:lnTo>
                  <a:lnTo>
                    <a:pt x="974217" y="146761"/>
                  </a:lnTo>
                  <a:lnTo>
                    <a:pt x="970838" y="147904"/>
                  </a:lnTo>
                  <a:lnTo>
                    <a:pt x="972286" y="152971"/>
                  </a:lnTo>
                  <a:lnTo>
                    <a:pt x="979500" y="150520"/>
                  </a:lnTo>
                  <a:close/>
                </a:path>
                <a:path w="1381125" h="356870">
                  <a:moveTo>
                    <a:pt x="998753" y="143992"/>
                  </a:moveTo>
                  <a:lnTo>
                    <a:pt x="996823" y="139090"/>
                  </a:lnTo>
                  <a:lnTo>
                    <a:pt x="993444" y="140233"/>
                  </a:lnTo>
                  <a:lnTo>
                    <a:pt x="990066" y="141376"/>
                  </a:lnTo>
                  <a:lnTo>
                    <a:pt x="991539" y="146443"/>
                  </a:lnTo>
                  <a:lnTo>
                    <a:pt x="998753" y="143992"/>
                  </a:lnTo>
                  <a:close/>
                </a:path>
                <a:path w="1381125" h="356870">
                  <a:moveTo>
                    <a:pt x="1017993" y="137464"/>
                  </a:moveTo>
                  <a:lnTo>
                    <a:pt x="1016050" y="132575"/>
                  </a:lnTo>
                  <a:lnTo>
                    <a:pt x="1012672" y="133718"/>
                  </a:lnTo>
                  <a:lnTo>
                    <a:pt x="1009294" y="134861"/>
                  </a:lnTo>
                  <a:lnTo>
                    <a:pt x="1010780" y="139915"/>
                  </a:lnTo>
                  <a:lnTo>
                    <a:pt x="1017993" y="137464"/>
                  </a:lnTo>
                  <a:close/>
                </a:path>
                <a:path w="1381125" h="356870">
                  <a:moveTo>
                    <a:pt x="1037170" y="130746"/>
                  </a:moveTo>
                  <a:lnTo>
                    <a:pt x="1035215" y="125857"/>
                  </a:lnTo>
                  <a:lnTo>
                    <a:pt x="1031849" y="127038"/>
                  </a:lnTo>
                  <a:lnTo>
                    <a:pt x="1028484" y="128219"/>
                  </a:lnTo>
                  <a:lnTo>
                    <a:pt x="1029982" y="133273"/>
                  </a:lnTo>
                  <a:lnTo>
                    <a:pt x="1037170" y="130746"/>
                  </a:lnTo>
                  <a:close/>
                </a:path>
                <a:path w="1381125" h="356870">
                  <a:moveTo>
                    <a:pt x="1056347" y="124028"/>
                  </a:moveTo>
                  <a:lnTo>
                    <a:pt x="1054379" y="119138"/>
                  </a:lnTo>
                  <a:lnTo>
                    <a:pt x="1051013" y="120319"/>
                  </a:lnTo>
                  <a:lnTo>
                    <a:pt x="1047648" y="121500"/>
                  </a:lnTo>
                  <a:lnTo>
                    <a:pt x="1049159" y="126542"/>
                  </a:lnTo>
                  <a:lnTo>
                    <a:pt x="1056347" y="124028"/>
                  </a:lnTo>
                  <a:close/>
                </a:path>
                <a:path w="1381125" h="356870">
                  <a:moveTo>
                    <a:pt x="1075524" y="117309"/>
                  </a:moveTo>
                  <a:lnTo>
                    <a:pt x="1073543" y="112433"/>
                  </a:lnTo>
                  <a:lnTo>
                    <a:pt x="1070178" y="113614"/>
                  </a:lnTo>
                  <a:lnTo>
                    <a:pt x="1066812" y="114795"/>
                  </a:lnTo>
                  <a:lnTo>
                    <a:pt x="1068336" y="119837"/>
                  </a:lnTo>
                  <a:lnTo>
                    <a:pt x="1075524" y="117309"/>
                  </a:lnTo>
                  <a:close/>
                </a:path>
                <a:path w="1381125" h="356870">
                  <a:moveTo>
                    <a:pt x="1094663" y="110477"/>
                  </a:moveTo>
                  <a:lnTo>
                    <a:pt x="1092682" y="105600"/>
                  </a:lnTo>
                  <a:lnTo>
                    <a:pt x="1089317" y="106807"/>
                  </a:lnTo>
                  <a:lnTo>
                    <a:pt x="1085951" y="108013"/>
                  </a:lnTo>
                  <a:lnTo>
                    <a:pt x="1087501" y="113055"/>
                  </a:lnTo>
                  <a:lnTo>
                    <a:pt x="1094663" y="110477"/>
                  </a:lnTo>
                  <a:close/>
                </a:path>
                <a:path w="1381125" h="356870">
                  <a:moveTo>
                    <a:pt x="1113777" y="103593"/>
                  </a:moveTo>
                  <a:lnTo>
                    <a:pt x="1111783" y="98729"/>
                  </a:lnTo>
                  <a:lnTo>
                    <a:pt x="1108417" y="99936"/>
                  </a:lnTo>
                  <a:lnTo>
                    <a:pt x="1105052" y="101142"/>
                  </a:lnTo>
                  <a:lnTo>
                    <a:pt x="1106614" y="106172"/>
                  </a:lnTo>
                  <a:lnTo>
                    <a:pt x="1113777" y="103593"/>
                  </a:lnTo>
                  <a:close/>
                </a:path>
                <a:path w="1381125" h="356870">
                  <a:moveTo>
                    <a:pt x="1132903" y="96723"/>
                  </a:moveTo>
                  <a:lnTo>
                    <a:pt x="1130896" y="91859"/>
                  </a:lnTo>
                  <a:lnTo>
                    <a:pt x="1127531" y="93065"/>
                  </a:lnTo>
                  <a:lnTo>
                    <a:pt x="1124165" y="94272"/>
                  </a:lnTo>
                  <a:lnTo>
                    <a:pt x="1125740" y="99301"/>
                  </a:lnTo>
                  <a:lnTo>
                    <a:pt x="1132903" y="96723"/>
                  </a:lnTo>
                  <a:close/>
                </a:path>
                <a:path w="1381125" h="356870">
                  <a:moveTo>
                    <a:pt x="1152004" y="89789"/>
                  </a:moveTo>
                  <a:lnTo>
                    <a:pt x="1149985" y="84924"/>
                  </a:lnTo>
                  <a:lnTo>
                    <a:pt x="1146632" y="86156"/>
                  </a:lnTo>
                  <a:lnTo>
                    <a:pt x="1143279" y="87388"/>
                  </a:lnTo>
                  <a:lnTo>
                    <a:pt x="1144854" y="92417"/>
                  </a:lnTo>
                  <a:lnTo>
                    <a:pt x="1152004" y="89789"/>
                  </a:lnTo>
                  <a:close/>
                </a:path>
                <a:path w="1381125" h="356870">
                  <a:moveTo>
                    <a:pt x="1171079" y="82804"/>
                  </a:moveTo>
                  <a:lnTo>
                    <a:pt x="1169047" y="77939"/>
                  </a:lnTo>
                  <a:lnTo>
                    <a:pt x="1165694" y="79171"/>
                  </a:lnTo>
                  <a:lnTo>
                    <a:pt x="1162342" y="80403"/>
                  </a:lnTo>
                  <a:lnTo>
                    <a:pt x="1163929" y="85420"/>
                  </a:lnTo>
                  <a:lnTo>
                    <a:pt x="1171079" y="82804"/>
                  </a:lnTo>
                  <a:close/>
                </a:path>
                <a:path w="1381125" h="356870">
                  <a:moveTo>
                    <a:pt x="1190155" y="75806"/>
                  </a:moveTo>
                  <a:lnTo>
                    <a:pt x="1188123" y="70942"/>
                  </a:lnTo>
                  <a:lnTo>
                    <a:pt x="1184770" y="72174"/>
                  </a:lnTo>
                  <a:lnTo>
                    <a:pt x="1181417" y="73406"/>
                  </a:lnTo>
                  <a:lnTo>
                    <a:pt x="1183017" y="78422"/>
                  </a:lnTo>
                  <a:lnTo>
                    <a:pt x="1190155" y="75806"/>
                  </a:lnTo>
                  <a:close/>
                </a:path>
                <a:path w="1381125" h="356870">
                  <a:moveTo>
                    <a:pt x="1209230" y="68783"/>
                  </a:moveTo>
                  <a:lnTo>
                    <a:pt x="1207185" y="63931"/>
                  </a:lnTo>
                  <a:lnTo>
                    <a:pt x="1203833" y="65176"/>
                  </a:lnTo>
                  <a:lnTo>
                    <a:pt x="1200480" y="66421"/>
                  </a:lnTo>
                  <a:lnTo>
                    <a:pt x="1202093" y="71437"/>
                  </a:lnTo>
                  <a:lnTo>
                    <a:pt x="1209230" y="68783"/>
                  </a:lnTo>
                  <a:close/>
                </a:path>
                <a:path w="1381125" h="356870">
                  <a:moveTo>
                    <a:pt x="1228267" y="61709"/>
                  </a:moveTo>
                  <a:lnTo>
                    <a:pt x="1226223" y="56857"/>
                  </a:lnTo>
                  <a:lnTo>
                    <a:pt x="1222870" y="58102"/>
                  </a:lnTo>
                  <a:lnTo>
                    <a:pt x="1219517" y="59347"/>
                  </a:lnTo>
                  <a:lnTo>
                    <a:pt x="1221130" y="64363"/>
                  </a:lnTo>
                  <a:lnTo>
                    <a:pt x="1228267" y="61709"/>
                  </a:lnTo>
                  <a:close/>
                </a:path>
                <a:path w="1381125" h="356870">
                  <a:moveTo>
                    <a:pt x="1247305" y="54635"/>
                  </a:moveTo>
                  <a:lnTo>
                    <a:pt x="1245260" y="49784"/>
                  </a:lnTo>
                  <a:lnTo>
                    <a:pt x="1241907" y="51028"/>
                  </a:lnTo>
                  <a:lnTo>
                    <a:pt x="1238554" y="52273"/>
                  </a:lnTo>
                  <a:lnTo>
                    <a:pt x="1240167" y="57289"/>
                  </a:lnTo>
                  <a:lnTo>
                    <a:pt x="1247305" y="54635"/>
                  </a:lnTo>
                  <a:close/>
                </a:path>
                <a:path w="1381125" h="356870">
                  <a:moveTo>
                    <a:pt x="1266355" y="47561"/>
                  </a:moveTo>
                  <a:lnTo>
                    <a:pt x="1264297" y="42710"/>
                  </a:lnTo>
                  <a:lnTo>
                    <a:pt x="1260944" y="43954"/>
                  </a:lnTo>
                  <a:lnTo>
                    <a:pt x="1257592" y="45199"/>
                  </a:lnTo>
                  <a:lnTo>
                    <a:pt x="1259217" y="50215"/>
                  </a:lnTo>
                  <a:lnTo>
                    <a:pt x="1266355" y="47561"/>
                  </a:lnTo>
                  <a:close/>
                </a:path>
                <a:path w="1381125" h="356870">
                  <a:moveTo>
                    <a:pt x="1285379" y="40436"/>
                  </a:moveTo>
                  <a:lnTo>
                    <a:pt x="1283309" y="35585"/>
                  </a:lnTo>
                  <a:lnTo>
                    <a:pt x="1279969" y="36842"/>
                  </a:lnTo>
                  <a:lnTo>
                    <a:pt x="1276616" y="38100"/>
                  </a:lnTo>
                  <a:lnTo>
                    <a:pt x="1278242" y="43103"/>
                  </a:lnTo>
                  <a:lnTo>
                    <a:pt x="1285379" y="40436"/>
                  </a:lnTo>
                  <a:close/>
                </a:path>
                <a:path w="1381125" h="356870">
                  <a:moveTo>
                    <a:pt x="1304404" y="33324"/>
                  </a:moveTo>
                  <a:lnTo>
                    <a:pt x="1302334" y="28473"/>
                  </a:lnTo>
                  <a:lnTo>
                    <a:pt x="1298994" y="29730"/>
                  </a:lnTo>
                  <a:lnTo>
                    <a:pt x="1295641" y="30975"/>
                  </a:lnTo>
                  <a:lnTo>
                    <a:pt x="1297266" y="35991"/>
                  </a:lnTo>
                  <a:lnTo>
                    <a:pt x="1304404" y="33324"/>
                  </a:lnTo>
                  <a:close/>
                </a:path>
                <a:path w="1381125" h="356870">
                  <a:moveTo>
                    <a:pt x="1323428" y="26200"/>
                  </a:moveTo>
                  <a:lnTo>
                    <a:pt x="1321358" y="21361"/>
                  </a:lnTo>
                  <a:lnTo>
                    <a:pt x="1318018" y="22606"/>
                  </a:lnTo>
                  <a:lnTo>
                    <a:pt x="1314678" y="23863"/>
                  </a:lnTo>
                  <a:lnTo>
                    <a:pt x="1316304" y="28867"/>
                  </a:lnTo>
                  <a:lnTo>
                    <a:pt x="1323428" y="26200"/>
                  </a:lnTo>
                  <a:close/>
                </a:path>
                <a:path w="1381125" h="356870">
                  <a:moveTo>
                    <a:pt x="1342466" y="19088"/>
                  </a:moveTo>
                  <a:lnTo>
                    <a:pt x="1340396" y="14236"/>
                  </a:lnTo>
                  <a:lnTo>
                    <a:pt x="1337056" y="15494"/>
                  </a:lnTo>
                  <a:lnTo>
                    <a:pt x="1333703" y="16751"/>
                  </a:lnTo>
                  <a:lnTo>
                    <a:pt x="1335328" y="21755"/>
                  </a:lnTo>
                  <a:lnTo>
                    <a:pt x="1342466" y="19088"/>
                  </a:lnTo>
                  <a:close/>
                </a:path>
                <a:path w="1381125" h="356870">
                  <a:moveTo>
                    <a:pt x="1361490" y="11976"/>
                  </a:moveTo>
                  <a:lnTo>
                    <a:pt x="1359420" y="7124"/>
                  </a:lnTo>
                  <a:lnTo>
                    <a:pt x="1356080" y="8382"/>
                  </a:lnTo>
                  <a:lnTo>
                    <a:pt x="1352727" y="9626"/>
                  </a:lnTo>
                  <a:lnTo>
                    <a:pt x="1354353" y="14643"/>
                  </a:lnTo>
                  <a:lnTo>
                    <a:pt x="1361490" y="11976"/>
                  </a:lnTo>
                  <a:close/>
                </a:path>
                <a:path w="1381125" h="356870">
                  <a:moveTo>
                    <a:pt x="1380515" y="4851"/>
                  </a:moveTo>
                  <a:lnTo>
                    <a:pt x="1378445" y="0"/>
                  </a:lnTo>
                  <a:lnTo>
                    <a:pt x="1375105" y="1257"/>
                  </a:lnTo>
                  <a:lnTo>
                    <a:pt x="1371765" y="2514"/>
                  </a:lnTo>
                  <a:lnTo>
                    <a:pt x="1373378" y="7518"/>
                  </a:lnTo>
                  <a:lnTo>
                    <a:pt x="1380515" y="485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2957995" y="3268878"/>
              <a:ext cx="909319" cy="241935"/>
            </a:xfrm>
            <a:custGeom>
              <a:avLst/>
              <a:gdLst/>
              <a:ahLst/>
              <a:cxnLst/>
              <a:rect l="l" t="t" r="r" b="b"/>
              <a:pathLst>
                <a:path w="909320" h="241935">
                  <a:moveTo>
                    <a:pt x="8750" y="238899"/>
                  </a:moveTo>
                  <a:lnTo>
                    <a:pt x="6680" y="234048"/>
                  </a:lnTo>
                  <a:lnTo>
                    <a:pt x="3340" y="235305"/>
                  </a:lnTo>
                  <a:lnTo>
                    <a:pt x="0" y="236562"/>
                  </a:lnTo>
                  <a:lnTo>
                    <a:pt x="1612" y="241566"/>
                  </a:lnTo>
                  <a:lnTo>
                    <a:pt x="8750" y="238899"/>
                  </a:lnTo>
                  <a:close/>
                </a:path>
                <a:path w="909320" h="241935">
                  <a:moveTo>
                    <a:pt x="27774" y="231825"/>
                  </a:moveTo>
                  <a:lnTo>
                    <a:pt x="25730" y="226974"/>
                  </a:lnTo>
                  <a:lnTo>
                    <a:pt x="22377" y="228219"/>
                  </a:lnTo>
                  <a:lnTo>
                    <a:pt x="19024" y="229463"/>
                  </a:lnTo>
                  <a:lnTo>
                    <a:pt x="20650" y="234480"/>
                  </a:lnTo>
                  <a:lnTo>
                    <a:pt x="27774" y="231825"/>
                  </a:lnTo>
                  <a:close/>
                </a:path>
                <a:path w="909320" h="241935">
                  <a:moveTo>
                    <a:pt x="46824" y="224751"/>
                  </a:moveTo>
                  <a:lnTo>
                    <a:pt x="44780" y="219900"/>
                  </a:lnTo>
                  <a:lnTo>
                    <a:pt x="41427" y="221145"/>
                  </a:lnTo>
                  <a:lnTo>
                    <a:pt x="38074" y="222389"/>
                  </a:lnTo>
                  <a:lnTo>
                    <a:pt x="39687" y="227406"/>
                  </a:lnTo>
                  <a:lnTo>
                    <a:pt x="46824" y="224751"/>
                  </a:lnTo>
                  <a:close/>
                </a:path>
                <a:path w="909320" h="241935">
                  <a:moveTo>
                    <a:pt x="65862" y="217678"/>
                  </a:moveTo>
                  <a:lnTo>
                    <a:pt x="63817" y="212826"/>
                  </a:lnTo>
                  <a:lnTo>
                    <a:pt x="60464" y="214071"/>
                  </a:lnTo>
                  <a:lnTo>
                    <a:pt x="57111" y="215315"/>
                  </a:lnTo>
                  <a:lnTo>
                    <a:pt x="58724" y="220332"/>
                  </a:lnTo>
                  <a:lnTo>
                    <a:pt x="65862" y="217678"/>
                  </a:lnTo>
                  <a:close/>
                </a:path>
                <a:path w="909320" h="241935">
                  <a:moveTo>
                    <a:pt x="84912" y="210680"/>
                  </a:moveTo>
                  <a:lnTo>
                    <a:pt x="82880" y="205816"/>
                  </a:lnTo>
                  <a:lnTo>
                    <a:pt x="79527" y="207048"/>
                  </a:lnTo>
                  <a:lnTo>
                    <a:pt x="76174" y="208280"/>
                  </a:lnTo>
                  <a:lnTo>
                    <a:pt x="77774" y="213296"/>
                  </a:lnTo>
                  <a:lnTo>
                    <a:pt x="84912" y="210680"/>
                  </a:lnTo>
                  <a:close/>
                </a:path>
                <a:path w="909320" h="241935">
                  <a:moveTo>
                    <a:pt x="104000" y="203682"/>
                  </a:moveTo>
                  <a:lnTo>
                    <a:pt x="101968" y="198818"/>
                  </a:lnTo>
                  <a:lnTo>
                    <a:pt x="98615" y="200050"/>
                  </a:lnTo>
                  <a:lnTo>
                    <a:pt x="95262" y="201282"/>
                  </a:lnTo>
                  <a:lnTo>
                    <a:pt x="96850" y="206298"/>
                  </a:lnTo>
                  <a:lnTo>
                    <a:pt x="104000" y="203682"/>
                  </a:lnTo>
                  <a:close/>
                </a:path>
                <a:path w="909320" h="241935">
                  <a:moveTo>
                    <a:pt x="123063" y="196697"/>
                  </a:moveTo>
                  <a:lnTo>
                    <a:pt x="121043" y="191833"/>
                  </a:lnTo>
                  <a:lnTo>
                    <a:pt x="117690" y="193065"/>
                  </a:lnTo>
                  <a:lnTo>
                    <a:pt x="114338" y="194297"/>
                  </a:lnTo>
                  <a:lnTo>
                    <a:pt x="115912" y="199326"/>
                  </a:lnTo>
                  <a:lnTo>
                    <a:pt x="123063" y="196697"/>
                  </a:lnTo>
                  <a:close/>
                </a:path>
                <a:path w="909320" h="241935">
                  <a:moveTo>
                    <a:pt x="142163" y="189814"/>
                  </a:moveTo>
                  <a:lnTo>
                    <a:pt x="140157" y="184937"/>
                  </a:lnTo>
                  <a:lnTo>
                    <a:pt x="136791" y="186143"/>
                  </a:lnTo>
                  <a:lnTo>
                    <a:pt x="133426" y="187350"/>
                  </a:lnTo>
                  <a:lnTo>
                    <a:pt x="135001" y="192379"/>
                  </a:lnTo>
                  <a:lnTo>
                    <a:pt x="142163" y="189814"/>
                  </a:lnTo>
                  <a:close/>
                </a:path>
                <a:path w="909320" h="241935">
                  <a:moveTo>
                    <a:pt x="161277" y="182943"/>
                  </a:moveTo>
                  <a:lnTo>
                    <a:pt x="159283" y="178066"/>
                  </a:lnTo>
                  <a:lnTo>
                    <a:pt x="155917" y="179273"/>
                  </a:lnTo>
                  <a:lnTo>
                    <a:pt x="152552" y="180479"/>
                  </a:lnTo>
                  <a:lnTo>
                    <a:pt x="154114" y="185508"/>
                  </a:lnTo>
                  <a:lnTo>
                    <a:pt x="161277" y="182943"/>
                  </a:lnTo>
                  <a:close/>
                </a:path>
                <a:path w="909320" h="241935">
                  <a:moveTo>
                    <a:pt x="180390" y="176085"/>
                  </a:moveTo>
                  <a:lnTo>
                    <a:pt x="178409" y="171208"/>
                  </a:lnTo>
                  <a:lnTo>
                    <a:pt x="175044" y="172415"/>
                  </a:lnTo>
                  <a:lnTo>
                    <a:pt x="171678" y="173621"/>
                  </a:lnTo>
                  <a:lnTo>
                    <a:pt x="173228" y="178663"/>
                  </a:lnTo>
                  <a:lnTo>
                    <a:pt x="180390" y="176085"/>
                  </a:lnTo>
                  <a:close/>
                </a:path>
                <a:path w="909320" h="241935">
                  <a:moveTo>
                    <a:pt x="199542" y="169341"/>
                  </a:moveTo>
                  <a:lnTo>
                    <a:pt x="197573" y="164452"/>
                  </a:lnTo>
                  <a:lnTo>
                    <a:pt x="194195" y="165633"/>
                  </a:lnTo>
                  <a:lnTo>
                    <a:pt x="190817" y="166814"/>
                  </a:lnTo>
                  <a:lnTo>
                    <a:pt x="192354" y="171843"/>
                  </a:lnTo>
                  <a:lnTo>
                    <a:pt x="199542" y="169341"/>
                  </a:lnTo>
                  <a:close/>
                </a:path>
                <a:path w="909320" h="241935">
                  <a:moveTo>
                    <a:pt x="218706" y="162661"/>
                  </a:moveTo>
                  <a:lnTo>
                    <a:pt x="216763" y="157759"/>
                  </a:lnTo>
                  <a:lnTo>
                    <a:pt x="213385" y="158940"/>
                  </a:lnTo>
                  <a:lnTo>
                    <a:pt x="210007" y="160121"/>
                  </a:lnTo>
                  <a:lnTo>
                    <a:pt x="211531" y="165163"/>
                  </a:lnTo>
                  <a:lnTo>
                    <a:pt x="218706" y="162661"/>
                  </a:lnTo>
                  <a:close/>
                </a:path>
                <a:path w="909320" h="241935">
                  <a:moveTo>
                    <a:pt x="237883" y="155968"/>
                  </a:moveTo>
                  <a:lnTo>
                    <a:pt x="235953" y="151066"/>
                  </a:lnTo>
                  <a:lnTo>
                    <a:pt x="232575" y="152247"/>
                  </a:lnTo>
                  <a:lnTo>
                    <a:pt x="229196" y="153428"/>
                  </a:lnTo>
                  <a:lnTo>
                    <a:pt x="230695" y="158470"/>
                  </a:lnTo>
                  <a:lnTo>
                    <a:pt x="237883" y="155968"/>
                  </a:lnTo>
                  <a:close/>
                </a:path>
                <a:path w="909320" h="241935">
                  <a:moveTo>
                    <a:pt x="257098" y="149440"/>
                  </a:moveTo>
                  <a:lnTo>
                    <a:pt x="255193" y="144526"/>
                  </a:lnTo>
                  <a:lnTo>
                    <a:pt x="251802" y="145669"/>
                  </a:lnTo>
                  <a:lnTo>
                    <a:pt x="248412" y="146812"/>
                  </a:lnTo>
                  <a:lnTo>
                    <a:pt x="249897" y="151866"/>
                  </a:lnTo>
                  <a:lnTo>
                    <a:pt x="257098" y="149440"/>
                  </a:lnTo>
                  <a:close/>
                </a:path>
                <a:path w="909320" h="241935">
                  <a:moveTo>
                    <a:pt x="276352" y="142963"/>
                  </a:moveTo>
                  <a:lnTo>
                    <a:pt x="274459" y="138049"/>
                  </a:lnTo>
                  <a:lnTo>
                    <a:pt x="271068" y="139192"/>
                  </a:lnTo>
                  <a:lnTo>
                    <a:pt x="267677" y="140335"/>
                  </a:lnTo>
                  <a:lnTo>
                    <a:pt x="269138" y="145389"/>
                  </a:lnTo>
                  <a:lnTo>
                    <a:pt x="276352" y="142963"/>
                  </a:lnTo>
                  <a:close/>
                </a:path>
                <a:path w="909320" h="241935">
                  <a:moveTo>
                    <a:pt x="295592" y="136499"/>
                  </a:moveTo>
                  <a:lnTo>
                    <a:pt x="293725" y="131572"/>
                  </a:lnTo>
                  <a:lnTo>
                    <a:pt x="290334" y="132715"/>
                  </a:lnTo>
                  <a:lnTo>
                    <a:pt x="286943" y="133858"/>
                  </a:lnTo>
                  <a:lnTo>
                    <a:pt x="288378" y="138925"/>
                  </a:lnTo>
                  <a:lnTo>
                    <a:pt x="295592" y="136499"/>
                  </a:lnTo>
                  <a:close/>
                </a:path>
                <a:path w="909320" h="241935">
                  <a:moveTo>
                    <a:pt x="314909" y="130213"/>
                  </a:moveTo>
                  <a:lnTo>
                    <a:pt x="313055" y="125285"/>
                  </a:lnTo>
                  <a:lnTo>
                    <a:pt x="309651" y="126377"/>
                  </a:lnTo>
                  <a:lnTo>
                    <a:pt x="306247" y="127469"/>
                  </a:lnTo>
                  <a:lnTo>
                    <a:pt x="307657" y="132549"/>
                  </a:lnTo>
                  <a:lnTo>
                    <a:pt x="314909" y="130213"/>
                  </a:lnTo>
                  <a:close/>
                </a:path>
                <a:path w="909320" h="241935">
                  <a:moveTo>
                    <a:pt x="334238" y="124015"/>
                  </a:moveTo>
                  <a:lnTo>
                    <a:pt x="332409" y="119075"/>
                  </a:lnTo>
                  <a:lnTo>
                    <a:pt x="329006" y="120167"/>
                  </a:lnTo>
                  <a:lnTo>
                    <a:pt x="325602" y="121259"/>
                  </a:lnTo>
                  <a:lnTo>
                    <a:pt x="326986" y="126339"/>
                  </a:lnTo>
                  <a:lnTo>
                    <a:pt x="334238" y="124015"/>
                  </a:lnTo>
                  <a:close/>
                </a:path>
                <a:path w="909320" h="241935">
                  <a:moveTo>
                    <a:pt x="353568" y="117805"/>
                  </a:moveTo>
                  <a:lnTo>
                    <a:pt x="351764" y="112852"/>
                  </a:lnTo>
                  <a:lnTo>
                    <a:pt x="348361" y="113944"/>
                  </a:lnTo>
                  <a:lnTo>
                    <a:pt x="344957" y="115036"/>
                  </a:lnTo>
                  <a:lnTo>
                    <a:pt x="346316" y="120129"/>
                  </a:lnTo>
                  <a:lnTo>
                    <a:pt x="353568" y="117805"/>
                  </a:lnTo>
                  <a:close/>
                </a:path>
                <a:path w="909320" h="241935">
                  <a:moveTo>
                    <a:pt x="372948" y="111823"/>
                  </a:moveTo>
                  <a:lnTo>
                    <a:pt x="371182" y="106857"/>
                  </a:lnTo>
                  <a:lnTo>
                    <a:pt x="367753" y="107899"/>
                  </a:lnTo>
                  <a:lnTo>
                    <a:pt x="364324" y="108940"/>
                  </a:lnTo>
                  <a:lnTo>
                    <a:pt x="365671" y="114033"/>
                  </a:lnTo>
                  <a:lnTo>
                    <a:pt x="372948" y="111823"/>
                  </a:lnTo>
                  <a:close/>
                </a:path>
                <a:path w="909320" h="241935">
                  <a:moveTo>
                    <a:pt x="392379" y="105930"/>
                  </a:moveTo>
                  <a:lnTo>
                    <a:pt x="390639" y="100952"/>
                  </a:lnTo>
                  <a:lnTo>
                    <a:pt x="387210" y="101993"/>
                  </a:lnTo>
                  <a:lnTo>
                    <a:pt x="383781" y="103035"/>
                  </a:lnTo>
                  <a:lnTo>
                    <a:pt x="385102" y="108127"/>
                  </a:lnTo>
                  <a:lnTo>
                    <a:pt x="392379" y="105930"/>
                  </a:lnTo>
                  <a:close/>
                </a:path>
                <a:path w="909320" h="241935">
                  <a:moveTo>
                    <a:pt x="411797" y="100025"/>
                  </a:moveTo>
                  <a:lnTo>
                    <a:pt x="410083" y="95046"/>
                  </a:lnTo>
                  <a:lnTo>
                    <a:pt x="406666" y="96088"/>
                  </a:lnTo>
                  <a:lnTo>
                    <a:pt x="403237" y="97129"/>
                  </a:lnTo>
                  <a:lnTo>
                    <a:pt x="404520" y="102235"/>
                  </a:lnTo>
                  <a:lnTo>
                    <a:pt x="411797" y="100025"/>
                  </a:lnTo>
                  <a:close/>
                </a:path>
                <a:path w="909320" h="241935">
                  <a:moveTo>
                    <a:pt x="431292" y="94386"/>
                  </a:moveTo>
                  <a:lnTo>
                    <a:pt x="429615" y="89395"/>
                  </a:lnTo>
                  <a:lnTo>
                    <a:pt x="426173" y="90373"/>
                  </a:lnTo>
                  <a:lnTo>
                    <a:pt x="422732" y="91351"/>
                  </a:lnTo>
                  <a:lnTo>
                    <a:pt x="423976" y="96469"/>
                  </a:lnTo>
                  <a:lnTo>
                    <a:pt x="431292" y="94386"/>
                  </a:lnTo>
                  <a:close/>
                </a:path>
                <a:path w="909320" h="241935">
                  <a:moveTo>
                    <a:pt x="450824" y="88861"/>
                  </a:moveTo>
                  <a:lnTo>
                    <a:pt x="449173" y="83858"/>
                  </a:lnTo>
                  <a:lnTo>
                    <a:pt x="445731" y="84836"/>
                  </a:lnTo>
                  <a:lnTo>
                    <a:pt x="442290" y="85813"/>
                  </a:lnTo>
                  <a:lnTo>
                    <a:pt x="443509" y="90932"/>
                  </a:lnTo>
                  <a:lnTo>
                    <a:pt x="450824" y="88861"/>
                  </a:lnTo>
                  <a:close/>
                </a:path>
                <a:path w="909320" h="241935">
                  <a:moveTo>
                    <a:pt x="470344" y="83324"/>
                  </a:moveTo>
                  <a:lnTo>
                    <a:pt x="468731" y="78308"/>
                  </a:lnTo>
                  <a:lnTo>
                    <a:pt x="465289" y="79286"/>
                  </a:lnTo>
                  <a:lnTo>
                    <a:pt x="461848" y="80264"/>
                  </a:lnTo>
                  <a:lnTo>
                    <a:pt x="463029" y="85394"/>
                  </a:lnTo>
                  <a:lnTo>
                    <a:pt x="470344" y="83324"/>
                  </a:lnTo>
                  <a:close/>
                </a:path>
                <a:path w="909320" h="241935">
                  <a:moveTo>
                    <a:pt x="489953" y="78066"/>
                  </a:moveTo>
                  <a:lnTo>
                    <a:pt x="488378" y="73050"/>
                  </a:lnTo>
                  <a:lnTo>
                    <a:pt x="484911" y="73952"/>
                  </a:lnTo>
                  <a:lnTo>
                    <a:pt x="481444" y="74853"/>
                  </a:lnTo>
                  <a:lnTo>
                    <a:pt x="482600" y="79997"/>
                  </a:lnTo>
                  <a:lnTo>
                    <a:pt x="489953" y="78066"/>
                  </a:lnTo>
                  <a:close/>
                </a:path>
                <a:path w="909320" h="241935">
                  <a:moveTo>
                    <a:pt x="509587" y="72936"/>
                  </a:moveTo>
                  <a:lnTo>
                    <a:pt x="508050" y="67906"/>
                  </a:lnTo>
                  <a:lnTo>
                    <a:pt x="504583" y="68808"/>
                  </a:lnTo>
                  <a:lnTo>
                    <a:pt x="501116" y="69710"/>
                  </a:lnTo>
                  <a:lnTo>
                    <a:pt x="502234" y="74866"/>
                  </a:lnTo>
                  <a:lnTo>
                    <a:pt x="509587" y="72936"/>
                  </a:lnTo>
                  <a:close/>
                </a:path>
                <a:path w="909320" h="241935">
                  <a:moveTo>
                    <a:pt x="529221" y="67805"/>
                  </a:moveTo>
                  <a:lnTo>
                    <a:pt x="527723" y="62763"/>
                  </a:lnTo>
                  <a:lnTo>
                    <a:pt x="524256" y="63665"/>
                  </a:lnTo>
                  <a:lnTo>
                    <a:pt x="520788" y="64566"/>
                  </a:lnTo>
                  <a:lnTo>
                    <a:pt x="521868" y="69723"/>
                  </a:lnTo>
                  <a:lnTo>
                    <a:pt x="529221" y="67805"/>
                  </a:lnTo>
                  <a:close/>
                </a:path>
                <a:path w="909320" h="241935">
                  <a:moveTo>
                    <a:pt x="548944" y="63004"/>
                  </a:moveTo>
                  <a:lnTo>
                    <a:pt x="547471" y="57950"/>
                  </a:lnTo>
                  <a:lnTo>
                    <a:pt x="543991" y="58775"/>
                  </a:lnTo>
                  <a:lnTo>
                    <a:pt x="540512" y="59601"/>
                  </a:lnTo>
                  <a:lnTo>
                    <a:pt x="541540" y="64770"/>
                  </a:lnTo>
                  <a:lnTo>
                    <a:pt x="548944" y="63004"/>
                  </a:lnTo>
                  <a:close/>
                </a:path>
                <a:path w="909320" h="241935">
                  <a:moveTo>
                    <a:pt x="568693" y="58318"/>
                  </a:moveTo>
                  <a:lnTo>
                    <a:pt x="567258" y="53251"/>
                  </a:lnTo>
                  <a:lnTo>
                    <a:pt x="563778" y="54076"/>
                  </a:lnTo>
                  <a:lnTo>
                    <a:pt x="560298" y="54902"/>
                  </a:lnTo>
                  <a:lnTo>
                    <a:pt x="561289" y="60071"/>
                  </a:lnTo>
                  <a:lnTo>
                    <a:pt x="568693" y="58318"/>
                  </a:lnTo>
                  <a:close/>
                </a:path>
                <a:path w="909320" h="241935">
                  <a:moveTo>
                    <a:pt x="588416" y="53632"/>
                  </a:moveTo>
                  <a:lnTo>
                    <a:pt x="587032" y="48552"/>
                  </a:lnTo>
                  <a:lnTo>
                    <a:pt x="583552" y="49377"/>
                  </a:lnTo>
                  <a:lnTo>
                    <a:pt x="580072" y="50203"/>
                  </a:lnTo>
                  <a:lnTo>
                    <a:pt x="581025" y="55384"/>
                  </a:lnTo>
                  <a:lnTo>
                    <a:pt x="588416" y="53632"/>
                  </a:lnTo>
                  <a:close/>
                </a:path>
                <a:path w="909320" h="241935">
                  <a:moveTo>
                    <a:pt x="608253" y="49314"/>
                  </a:moveTo>
                  <a:lnTo>
                    <a:pt x="606907" y="44221"/>
                  </a:lnTo>
                  <a:lnTo>
                    <a:pt x="603402" y="44958"/>
                  </a:lnTo>
                  <a:lnTo>
                    <a:pt x="599897" y="45694"/>
                  </a:lnTo>
                  <a:lnTo>
                    <a:pt x="600811" y="50888"/>
                  </a:lnTo>
                  <a:lnTo>
                    <a:pt x="608253" y="49314"/>
                  </a:lnTo>
                  <a:close/>
                </a:path>
                <a:path w="909320" h="241935">
                  <a:moveTo>
                    <a:pt x="628103" y="45097"/>
                  </a:moveTo>
                  <a:lnTo>
                    <a:pt x="626808" y="40005"/>
                  </a:lnTo>
                  <a:lnTo>
                    <a:pt x="623303" y="40741"/>
                  </a:lnTo>
                  <a:lnTo>
                    <a:pt x="619798" y="41478"/>
                  </a:lnTo>
                  <a:lnTo>
                    <a:pt x="620674" y="46672"/>
                  </a:lnTo>
                  <a:lnTo>
                    <a:pt x="628103" y="45097"/>
                  </a:lnTo>
                  <a:close/>
                </a:path>
                <a:path w="909320" h="241935">
                  <a:moveTo>
                    <a:pt x="647954" y="40906"/>
                  </a:moveTo>
                  <a:lnTo>
                    <a:pt x="646696" y="35801"/>
                  </a:lnTo>
                  <a:lnTo>
                    <a:pt x="643191" y="36537"/>
                  </a:lnTo>
                  <a:lnTo>
                    <a:pt x="639686" y="37274"/>
                  </a:lnTo>
                  <a:lnTo>
                    <a:pt x="640511" y="42481"/>
                  </a:lnTo>
                  <a:lnTo>
                    <a:pt x="647954" y="40906"/>
                  </a:lnTo>
                  <a:close/>
                </a:path>
                <a:path w="909320" h="241935">
                  <a:moveTo>
                    <a:pt x="667893" y="37109"/>
                  </a:moveTo>
                  <a:lnTo>
                    <a:pt x="666673" y="31978"/>
                  </a:lnTo>
                  <a:lnTo>
                    <a:pt x="663155" y="32626"/>
                  </a:lnTo>
                  <a:lnTo>
                    <a:pt x="659638" y="33274"/>
                  </a:lnTo>
                  <a:lnTo>
                    <a:pt x="660412" y="38481"/>
                  </a:lnTo>
                  <a:lnTo>
                    <a:pt x="667893" y="37109"/>
                  </a:lnTo>
                  <a:close/>
                </a:path>
                <a:path w="909320" h="241935">
                  <a:moveTo>
                    <a:pt x="687844" y="33439"/>
                  </a:moveTo>
                  <a:lnTo>
                    <a:pt x="686676" y="28295"/>
                  </a:lnTo>
                  <a:lnTo>
                    <a:pt x="683158" y="28943"/>
                  </a:lnTo>
                  <a:lnTo>
                    <a:pt x="679640" y="29591"/>
                  </a:lnTo>
                  <a:lnTo>
                    <a:pt x="680364" y="34810"/>
                  </a:lnTo>
                  <a:lnTo>
                    <a:pt x="687844" y="33439"/>
                  </a:lnTo>
                  <a:close/>
                </a:path>
                <a:path w="909320" h="241935">
                  <a:moveTo>
                    <a:pt x="707796" y="29768"/>
                  </a:moveTo>
                  <a:lnTo>
                    <a:pt x="706678" y="24625"/>
                  </a:lnTo>
                  <a:lnTo>
                    <a:pt x="703160" y="25273"/>
                  </a:lnTo>
                  <a:lnTo>
                    <a:pt x="699643" y="25920"/>
                  </a:lnTo>
                  <a:lnTo>
                    <a:pt x="700328" y="31140"/>
                  </a:lnTo>
                  <a:lnTo>
                    <a:pt x="707796" y="29768"/>
                  </a:lnTo>
                  <a:close/>
                </a:path>
                <a:path w="909320" h="241935">
                  <a:moveTo>
                    <a:pt x="727824" y="26517"/>
                  </a:moveTo>
                  <a:lnTo>
                    <a:pt x="726757" y="21361"/>
                  </a:lnTo>
                  <a:lnTo>
                    <a:pt x="723214" y="21907"/>
                  </a:lnTo>
                  <a:lnTo>
                    <a:pt x="719670" y="22453"/>
                  </a:lnTo>
                  <a:lnTo>
                    <a:pt x="720305" y="27686"/>
                  </a:lnTo>
                  <a:lnTo>
                    <a:pt x="727824" y="26517"/>
                  </a:lnTo>
                  <a:close/>
                </a:path>
                <a:path w="909320" h="241935">
                  <a:moveTo>
                    <a:pt x="747864" y="23406"/>
                  </a:moveTo>
                  <a:lnTo>
                    <a:pt x="746848" y="18237"/>
                  </a:lnTo>
                  <a:lnTo>
                    <a:pt x="743305" y="18783"/>
                  </a:lnTo>
                  <a:lnTo>
                    <a:pt x="739762" y="19329"/>
                  </a:lnTo>
                  <a:lnTo>
                    <a:pt x="740359" y="24561"/>
                  </a:lnTo>
                  <a:lnTo>
                    <a:pt x="747864" y="23406"/>
                  </a:lnTo>
                  <a:close/>
                </a:path>
                <a:path w="909320" h="241935">
                  <a:moveTo>
                    <a:pt x="767918" y="20294"/>
                  </a:moveTo>
                  <a:lnTo>
                    <a:pt x="766953" y="15125"/>
                  </a:lnTo>
                  <a:lnTo>
                    <a:pt x="763409" y="15671"/>
                  </a:lnTo>
                  <a:lnTo>
                    <a:pt x="759866" y="16217"/>
                  </a:lnTo>
                  <a:lnTo>
                    <a:pt x="760412" y="21463"/>
                  </a:lnTo>
                  <a:lnTo>
                    <a:pt x="767918" y="20294"/>
                  </a:lnTo>
                  <a:close/>
                </a:path>
                <a:path w="909320" h="241935">
                  <a:moveTo>
                    <a:pt x="788022" y="17627"/>
                  </a:moveTo>
                  <a:lnTo>
                    <a:pt x="787107" y="12433"/>
                  </a:lnTo>
                  <a:lnTo>
                    <a:pt x="783551" y="12877"/>
                  </a:lnTo>
                  <a:lnTo>
                    <a:pt x="779995" y="13322"/>
                  </a:lnTo>
                  <a:lnTo>
                    <a:pt x="780478" y="18567"/>
                  </a:lnTo>
                  <a:lnTo>
                    <a:pt x="788022" y="17627"/>
                  </a:lnTo>
                  <a:close/>
                </a:path>
                <a:path w="909320" h="241935">
                  <a:moveTo>
                    <a:pt x="808151" y="15113"/>
                  </a:moveTo>
                  <a:lnTo>
                    <a:pt x="807288" y="9918"/>
                  </a:lnTo>
                  <a:lnTo>
                    <a:pt x="803732" y="10363"/>
                  </a:lnTo>
                  <a:lnTo>
                    <a:pt x="800176" y="10807"/>
                  </a:lnTo>
                  <a:lnTo>
                    <a:pt x="800608" y="16052"/>
                  </a:lnTo>
                  <a:lnTo>
                    <a:pt x="808151" y="15113"/>
                  </a:lnTo>
                  <a:close/>
                </a:path>
                <a:path w="909320" h="241935">
                  <a:moveTo>
                    <a:pt x="828294" y="12611"/>
                  </a:moveTo>
                  <a:lnTo>
                    <a:pt x="827481" y="7404"/>
                  </a:lnTo>
                  <a:lnTo>
                    <a:pt x="823925" y="7848"/>
                  </a:lnTo>
                  <a:lnTo>
                    <a:pt x="820369" y="8293"/>
                  </a:lnTo>
                  <a:lnTo>
                    <a:pt x="820750" y="13550"/>
                  </a:lnTo>
                  <a:lnTo>
                    <a:pt x="828294" y="12611"/>
                  </a:lnTo>
                  <a:close/>
                </a:path>
                <a:path w="909320" h="241935">
                  <a:moveTo>
                    <a:pt x="848461" y="10502"/>
                  </a:moveTo>
                  <a:lnTo>
                    <a:pt x="847699" y="5295"/>
                  </a:lnTo>
                  <a:lnTo>
                    <a:pt x="844130" y="5626"/>
                  </a:lnTo>
                  <a:lnTo>
                    <a:pt x="840562" y="5956"/>
                  </a:lnTo>
                  <a:lnTo>
                    <a:pt x="840892" y="11214"/>
                  </a:lnTo>
                  <a:lnTo>
                    <a:pt x="848461" y="10502"/>
                  </a:lnTo>
                  <a:close/>
                </a:path>
                <a:path w="909320" h="241935">
                  <a:moveTo>
                    <a:pt x="868667" y="8623"/>
                  </a:moveTo>
                  <a:lnTo>
                    <a:pt x="867956" y="3403"/>
                  </a:lnTo>
                  <a:lnTo>
                    <a:pt x="864387" y="3733"/>
                  </a:lnTo>
                  <a:lnTo>
                    <a:pt x="860818" y="4064"/>
                  </a:lnTo>
                  <a:lnTo>
                    <a:pt x="861098" y="9321"/>
                  </a:lnTo>
                  <a:lnTo>
                    <a:pt x="868667" y="8623"/>
                  </a:lnTo>
                  <a:close/>
                </a:path>
                <a:path w="909320" h="241935">
                  <a:moveTo>
                    <a:pt x="888860" y="6743"/>
                  </a:moveTo>
                  <a:lnTo>
                    <a:pt x="888212" y="1524"/>
                  </a:lnTo>
                  <a:lnTo>
                    <a:pt x="884643" y="1854"/>
                  </a:lnTo>
                  <a:lnTo>
                    <a:pt x="881075" y="2184"/>
                  </a:lnTo>
                  <a:lnTo>
                    <a:pt x="881303" y="7454"/>
                  </a:lnTo>
                  <a:lnTo>
                    <a:pt x="888860" y="6743"/>
                  </a:lnTo>
                  <a:close/>
                </a:path>
                <a:path w="909320" h="241935">
                  <a:moveTo>
                    <a:pt x="909091" y="5232"/>
                  </a:moveTo>
                  <a:lnTo>
                    <a:pt x="908481" y="0"/>
                  </a:lnTo>
                  <a:lnTo>
                    <a:pt x="904913" y="215"/>
                  </a:lnTo>
                  <a:lnTo>
                    <a:pt x="901344" y="431"/>
                  </a:lnTo>
                  <a:lnTo>
                    <a:pt x="901509" y="5689"/>
                  </a:lnTo>
                  <a:lnTo>
                    <a:pt x="909091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879650" y="3268616"/>
              <a:ext cx="251460" cy="0"/>
            </a:xfrm>
            <a:custGeom>
              <a:avLst/>
              <a:gdLst/>
              <a:ahLst/>
              <a:cxnLst/>
              <a:rect l="l" t="t" r="r" b="b"/>
              <a:pathLst>
                <a:path w="251460" h="0">
                  <a:moveTo>
                    <a:pt x="0" y="0"/>
                  </a:moveTo>
                  <a:lnTo>
                    <a:pt x="251053" y="0"/>
                  </a:lnTo>
                </a:path>
              </a:pathLst>
            </a:custGeom>
            <a:ln w="944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4143248" y="3268992"/>
              <a:ext cx="1341755" cy="469265"/>
            </a:xfrm>
            <a:custGeom>
              <a:avLst/>
              <a:gdLst/>
              <a:ahLst/>
              <a:cxnLst/>
              <a:rect l="l" t="t" r="r" b="b"/>
              <a:pathLst>
                <a:path w="1341754" h="469264">
                  <a:moveTo>
                    <a:pt x="7734" y="533"/>
                  </a:moveTo>
                  <a:lnTo>
                    <a:pt x="4165" y="266"/>
                  </a:lnTo>
                  <a:lnTo>
                    <a:pt x="596" y="0"/>
                  </a:lnTo>
                  <a:lnTo>
                    <a:pt x="0" y="5232"/>
                  </a:lnTo>
                  <a:lnTo>
                    <a:pt x="7569" y="5803"/>
                  </a:lnTo>
                  <a:lnTo>
                    <a:pt x="7734" y="533"/>
                  </a:lnTo>
                  <a:close/>
                </a:path>
                <a:path w="1341754" h="469264">
                  <a:moveTo>
                    <a:pt x="28016" y="2057"/>
                  </a:moveTo>
                  <a:lnTo>
                    <a:pt x="24447" y="1790"/>
                  </a:lnTo>
                  <a:lnTo>
                    <a:pt x="20878" y="1524"/>
                  </a:lnTo>
                  <a:lnTo>
                    <a:pt x="20231" y="6756"/>
                  </a:lnTo>
                  <a:lnTo>
                    <a:pt x="27800" y="7315"/>
                  </a:lnTo>
                  <a:lnTo>
                    <a:pt x="28016" y="2057"/>
                  </a:lnTo>
                  <a:close/>
                </a:path>
                <a:path w="1341754" h="469264">
                  <a:moveTo>
                    <a:pt x="48285" y="3759"/>
                  </a:moveTo>
                  <a:lnTo>
                    <a:pt x="44729" y="3365"/>
                  </a:lnTo>
                  <a:lnTo>
                    <a:pt x="41173" y="2997"/>
                  </a:lnTo>
                  <a:lnTo>
                    <a:pt x="40462" y="8229"/>
                  </a:lnTo>
                  <a:lnTo>
                    <a:pt x="44246" y="8610"/>
                  </a:lnTo>
                  <a:lnTo>
                    <a:pt x="48018" y="9017"/>
                  </a:lnTo>
                  <a:lnTo>
                    <a:pt x="48285" y="3759"/>
                  </a:lnTo>
                  <a:close/>
                </a:path>
                <a:path w="1341754" h="469264">
                  <a:moveTo>
                    <a:pt x="68503" y="5956"/>
                  </a:moveTo>
                  <a:lnTo>
                    <a:pt x="64947" y="5562"/>
                  </a:lnTo>
                  <a:lnTo>
                    <a:pt x="61391" y="5168"/>
                  </a:lnTo>
                  <a:lnTo>
                    <a:pt x="60629" y="10388"/>
                  </a:lnTo>
                  <a:lnTo>
                    <a:pt x="68186" y="11214"/>
                  </a:lnTo>
                  <a:lnTo>
                    <a:pt x="68503" y="5956"/>
                  </a:lnTo>
                  <a:close/>
                </a:path>
                <a:path w="1341754" h="469264">
                  <a:moveTo>
                    <a:pt x="88722" y="8166"/>
                  </a:moveTo>
                  <a:lnTo>
                    <a:pt x="85166" y="7772"/>
                  </a:lnTo>
                  <a:lnTo>
                    <a:pt x="81610" y="7378"/>
                  </a:lnTo>
                  <a:lnTo>
                    <a:pt x="80797" y="12585"/>
                  </a:lnTo>
                  <a:lnTo>
                    <a:pt x="88353" y="13411"/>
                  </a:lnTo>
                  <a:lnTo>
                    <a:pt x="88722" y="8166"/>
                  </a:lnTo>
                  <a:close/>
                </a:path>
                <a:path w="1341754" h="469264">
                  <a:moveTo>
                    <a:pt x="108940" y="10375"/>
                  </a:moveTo>
                  <a:lnTo>
                    <a:pt x="105384" y="9982"/>
                  </a:lnTo>
                  <a:lnTo>
                    <a:pt x="101828" y="9588"/>
                  </a:lnTo>
                  <a:lnTo>
                    <a:pt x="100965" y="14795"/>
                  </a:lnTo>
                  <a:lnTo>
                    <a:pt x="108521" y="15621"/>
                  </a:lnTo>
                  <a:lnTo>
                    <a:pt x="108940" y="10375"/>
                  </a:lnTo>
                  <a:close/>
                </a:path>
                <a:path w="1341754" h="469264">
                  <a:moveTo>
                    <a:pt x="129095" y="13106"/>
                  </a:moveTo>
                  <a:lnTo>
                    <a:pt x="125552" y="12598"/>
                  </a:lnTo>
                  <a:lnTo>
                    <a:pt x="122008" y="12090"/>
                  </a:lnTo>
                  <a:lnTo>
                    <a:pt x="121107" y="17272"/>
                  </a:lnTo>
                  <a:lnTo>
                    <a:pt x="128625" y="18351"/>
                  </a:lnTo>
                  <a:lnTo>
                    <a:pt x="129095" y="13106"/>
                  </a:lnTo>
                  <a:close/>
                </a:path>
                <a:path w="1341754" h="469264">
                  <a:moveTo>
                    <a:pt x="149225" y="16002"/>
                  </a:moveTo>
                  <a:lnTo>
                    <a:pt x="145681" y="15494"/>
                  </a:lnTo>
                  <a:lnTo>
                    <a:pt x="142138" y="14986"/>
                  </a:lnTo>
                  <a:lnTo>
                    <a:pt x="141185" y="20167"/>
                  </a:lnTo>
                  <a:lnTo>
                    <a:pt x="148704" y="21247"/>
                  </a:lnTo>
                  <a:lnTo>
                    <a:pt x="149225" y="16002"/>
                  </a:lnTo>
                  <a:close/>
                </a:path>
                <a:path w="1341754" h="469264">
                  <a:moveTo>
                    <a:pt x="169354" y="18884"/>
                  </a:moveTo>
                  <a:lnTo>
                    <a:pt x="165811" y="18376"/>
                  </a:lnTo>
                  <a:lnTo>
                    <a:pt x="162267" y="17868"/>
                  </a:lnTo>
                  <a:lnTo>
                    <a:pt x="161264" y="23037"/>
                  </a:lnTo>
                  <a:lnTo>
                    <a:pt x="168783" y="24117"/>
                  </a:lnTo>
                  <a:lnTo>
                    <a:pt x="169354" y="18884"/>
                  </a:lnTo>
                  <a:close/>
                </a:path>
                <a:path w="1341754" h="469264">
                  <a:moveTo>
                    <a:pt x="189458" y="21920"/>
                  </a:moveTo>
                  <a:lnTo>
                    <a:pt x="185940" y="21297"/>
                  </a:lnTo>
                  <a:lnTo>
                    <a:pt x="182410" y="20739"/>
                  </a:lnTo>
                  <a:lnTo>
                    <a:pt x="181356" y="25908"/>
                  </a:lnTo>
                  <a:lnTo>
                    <a:pt x="185102" y="26492"/>
                  </a:lnTo>
                  <a:lnTo>
                    <a:pt x="188849" y="27152"/>
                  </a:lnTo>
                  <a:lnTo>
                    <a:pt x="189458" y="21920"/>
                  </a:lnTo>
                  <a:close/>
                </a:path>
                <a:path w="1341754" h="469264">
                  <a:moveTo>
                    <a:pt x="209486" y="25463"/>
                  </a:moveTo>
                  <a:lnTo>
                    <a:pt x="205968" y="24841"/>
                  </a:lnTo>
                  <a:lnTo>
                    <a:pt x="202450" y="24218"/>
                  </a:lnTo>
                  <a:lnTo>
                    <a:pt x="201345" y="29362"/>
                  </a:lnTo>
                  <a:lnTo>
                    <a:pt x="208826" y="30695"/>
                  </a:lnTo>
                  <a:lnTo>
                    <a:pt x="209486" y="25463"/>
                  </a:lnTo>
                  <a:close/>
                </a:path>
                <a:path w="1341754" h="469264">
                  <a:moveTo>
                    <a:pt x="229501" y="29019"/>
                  </a:moveTo>
                  <a:lnTo>
                    <a:pt x="225983" y="28397"/>
                  </a:lnTo>
                  <a:lnTo>
                    <a:pt x="222465" y="27774"/>
                  </a:lnTo>
                  <a:lnTo>
                    <a:pt x="221310" y="32918"/>
                  </a:lnTo>
                  <a:lnTo>
                    <a:pt x="228790" y="34239"/>
                  </a:lnTo>
                  <a:lnTo>
                    <a:pt x="229501" y="29019"/>
                  </a:lnTo>
                  <a:close/>
                </a:path>
                <a:path w="1341754" h="469264">
                  <a:moveTo>
                    <a:pt x="249529" y="32575"/>
                  </a:moveTo>
                  <a:lnTo>
                    <a:pt x="246011" y="31953"/>
                  </a:lnTo>
                  <a:lnTo>
                    <a:pt x="242493" y="31330"/>
                  </a:lnTo>
                  <a:lnTo>
                    <a:pt x="241300" y="36461"/>
                  </a:lnTo>
                  <a:lnTo>
                    <a:pt x="248780" y="37795"/>
                  </a:lnTo>
                  <a:lnTo>
                    <a:pt x="249529" y="32575"/>
                  </a:lnTo>
                  <a:close/>
                </a:path>
                <a:path w="1341754" h="469264">
                  <a:moveTo>
                    <a:pt x="269494" y="36487"/>
                  </a:moveTo>
                  <a:lnTo>
                    <a:pt x="265988" y="35750"/>
                  </a:lnTo>
                  <a:lnTo>
                    <a:pt x="262483" y="35013"/>
                  </a:lnTo>
                  <a:lnTo>
                    <a:pt x="261251" y="40132"/>
                  </a:lnTo>
                  <a:lnTo>
                    <a:pt x="268681" y="41694"/>
                  </a:lnTo>
                  <a:lnTo>
                    <a:pt x="269494" y="36487"/>
                  </a:lnTo>
                  <a:close/>
                </a:path>
                <a:path w="1341754" h="469264">
                  <a:moveTo>
                    <a:pt x="289394" y="40690"/>
                  </a:moveTo>
                  <a:lnTo>
                    <a:pt x="285889" y="39954"/>
                  </a:lnTo>
                  <a:lnTo>
                    <a:pt x="282384" y="39217"/>
                  </a:lnTo>
                  <a:lnTo>
                    <a:pt x="281101" y="44323"/>
                  </a:lnTo>
                  <a:lnTo>
                    <a:pt x="288544" y="45897"/>
                  </a:lnTo>
                  <a:lnTo>
                    <a:pt x="289394" y="40690"/>
                  </a:lnTo>
                  <a:close/>
                </a:path>
                <a:path w="1341754" h="469264">
                  <a:moveTo>
                    <a:pt x="309295" y="44894"/>
                  </a:moveTo>
                  <a:lnTo>
                    <a:pt x="305790" y="44157"/>
                  </a:lnTo>
                  <a:lnTo>
                    <a:pt x="302285" y="43421"/>
                  </a:lnTo>
                  <a:lnTo>
                    <a:pt x="300964" y="48514"/>
                  </a:lnTo>
                  <a:lnTo>
                    <a:pt x="308406" y="50088"/>
                  </a:lnTo>
                  <a:lnTo>
                    <a:pt x="309295" y="44894"/>
                  </a:lnTo>
                  <a:close/>
                </a:path>
                <a:path w="1341754" h="469264">
                  <a:moveTo>
                    <a:pt x="329184" y="49098"/>
                  </a:moveTo>
                  <a:lnTo>
                    <a:pt x="325678" y="48361"/>
                  </a:lnTo>
                  <a:lnTo>
                    <a:pt x="322173" y="47625"/>
                  </a:lnTo>
                  <a:lnTo>
                    <a:pt x="320802" y="52705"/>
                  </a:lnTo>
                  <a:lnTo>
                    <a:pt x="328244" y="54279"/>
                  </a:lnTo>
                  <a:lnTo>
                    <a:pt x="329184" y="49098"/>
                  </a:lnTo>
                  <a:close/>
                </a:path>
                <a:path w="1341754" h="469264">
                  <a:moveTo>
                    <a:pt x="348970" y="53784"/>
                  </a:moveTo>
                  <a:lnTo>
                    <a:pt x="345490" y="52933"/>
                  </a:lnTo>
                  <a:lnTo>
                    <a:pt x="342011" y="52082"/>
                  </a:lnTo>
                  <a:lnTo>
                    <a:pt x="340601" y="57150"/>
                  </a:lnTo>
                  <a:lnTo>
                    <a:pt x="347992" y="58966"/>
                  </a:lnTo>
                  <a:lnTo>
                    <a:pt x="348970" y="53784"/>
                  </a:lnTo>
                  <a:close/>
                </a:path>
                <a:path w="1341754" h="469264">
                  <a:moveTo>
                    <a:pt x="368731" y="58610"/>
                  </a:moveTo>
                  <a:lnTo>
                    <a:pt x="365252" y="57759"/>
                  </a:lnTo>
                  <a:lnTo>
                    <a:pt x="361772" y="56908"/>
                  </a:lnTo>
                  <a:lnTo>
                    <a:pt x="360324" y="61976"/>
                  </a:lnTo>
                  <a:lnTo>
                    <a:pt x="367715" y="63779"/>
                  </a:lnTo>
                  <a:lnTo>
                    <a:pt x="368731" y="58610"/>
                  </a:lnTo>
                  <a:close/>
                </a:path>
                <a:path w="1341754" h="469264">
                  <a:moveTo>
                    <a:pt x="388480" y="63436"/>
                  </a:moveTo>
                  <a:lnTo>
                    <a:pt x="385000" y="62585"/>
                  </a:lnTo>
                  <a:lnTo>
                    <a:pt x="381520" y="61734"/>
                  </a:lnTo>
                  <a:lnTo>
                    <a:pt x="380034" y="66789"/>
                  </a:lnTo>
                  <a:lnTo>
                    <a:pt x="387413" y="68592"/>
                  </a:lnTo>
                  <a:lnTo>
                    <a:pt x="388480" y="63436"/>
                  </a:lnTo>
                  <a:close/>
                </a:path>
                <a:path w="1341754" h="469264">
                  <a:moveTo>
                    <a:pt x="408228" y="68275"/>
                  </a:moveTo>
                  <a:lnTo>
                    <a:pt x="404749" y="67424"/>
                  </a:lnTo>
                  <a:lnTo>
                    <a:pt x="401269" y="66573"/>
                  </a:lnTo>
                  <a:lnTo>
                    <a:pt x="399745" y="71615"/>
                  </a:lnTo>
                  <a:lnTo>
                    <a:pt x="407123" y="73418"/>
                  </a:lnTo>
                  <a:lnTo>
                    <a:pt x="408228" y="68275"/>
                  </a:lnTo>
                  <a:close/>
                </a:path>
                <a:path w="1341754" h="469264">
                  <a:moveTo>
                    <a:pt x="427837" y="73621"/>
                  </a:moveTo>
                  <a:lnTo>
                    <a:pt x="424395" y="72669"/>
                  </a:lnTo>
                  <a:lnTo>
                    <a:pt x="420954" y="71716"/>
                  </a:lnTo>
                  <a:lnTo>
                    <a:pt x="419379" y="76733"/>
                  </a:lnTo>
                  <a:lnTo>
                    <a:pt x="426707" y="78765"/>
                  </a:lnTo>
                  <a:lnTo>
                    <a:pt x="427837" y="73621"/>
                  </a:lnTo>
                  <a:close/>
                </a:path>
                <a:path w="1341754" h="469264">
                  <a:moveTo>
                    <a:pt x="447433" y="79057"/>
                  </a:moveTo>
                  <a:lnTo>
                    <a:pt x="443992" y="78105"/>
                  </a:lnTo>
                  <a:lnTo>
                    <a:pt x="440550" y="77152"/>
                  </a:lnTo>
                  <a:lnTo>
                    <a:pt x="438937" y="82169"/>
                  </a:lnTo>
                  <a:lnTo>
                    <a:pt x="446265" y="84201"/>
                  </a:lnTo>
                  <a:lnTo>
                    <a:pt x="447433" y="79057"/>
                  </a:lnTo>
                  <a:close/>
                </a:path>
                <a:path w="1341754" h="469264">
                  <a:moveTo>
                    <a:pt x="467017" y="84480"/>
                  </a:moveTo>
                  <a:lnTo>
                    <a:pt x="463575" y="83527"/>
                  </a:lnTo>
                  <a:lnTo>
                    <a:pt x="460133" y="82575"/>
                  </a:lnTo>
                  <a:lnTo>
                    <a:pt x="458482" y="87579"/>
                  </a:lnTo>
                  <a:lnTo>
                    <a:pt x="465810" y="89611"/>
                  </a:lnTo>
                  <a:lnTo>
                    <a:pt x="467017" y="84480"/>
                  </a:lnTo>
                  <a:close/>
                </a:path>
                <a:path w="1341754" h="469264">
                  <a:moveTo>
                    <a:pt x="486613" y="89916"/>
                  </a:moveTo>
                  <a:lnTo>
                    <a:pt x="483171" y="88963"/>
                  </a:lnTo>
                  <a:lnTo>
                    <a:pt x="479729" y="88011"/>
                  </a:lnTo>
                  <a:lnTo>
                    <a:pt x="478040" y="93002"/>
                  </a:lnTo>
                  <a:lnTo>
                    <a:pt x="485368" y="95034"/>
                  </a:lnTo>
                  <a:lnTo>
                    <a:pt x="486613" y="89916"/>
                  </a:lnTo>
                  <a:close/>
                </a:path>
                <a:path w="1341754" h="469264">
                  <a:moveTo>
                    <a:pt x="506069" y="95834"/>
                  </a:moveTo>
                  <a:lnTo>
                    <a:pt x="502653" y="94780"/>
                  </a:lnTo>
                  <a:lnTo>
                    <a:pt x="499237" y="93726"/>
                  </a:lnTo>
                  <a:lnTo>
                    <a:pt x="497522" y="98704"/>
                  </a:lnTo>
                  <a:lnTo>
                    <a:pt x="504774" y="100952"/>
                  </a:lnTo>
                  <a:lnTo>
                    <a:pt x="506069" y="95834"/>
                  </a:lnTo>
                  <a:close/>
                </a:path>
                <a:path w="1341754" h="469264">
                  <a:moveTo>
                    <a:pt x="525500" y="101841"/>
                  </a:moveTo>
                  <a:lnTo>
                    <a:pt x="522084" y="100787"/>
                  </a:lnTo>
                  <a:lnTo>
                    <a:pt x="518668" y="99733"/>
                  </a:lnTo>
                  <a:lnTo>
                    <a:pt x="516915" y="104698"/>
                  </a:lnTo>
                  <a:lnTo>
                    <a:pt x="524179" y="106946"/>
                  </a:lnTo>
                  <a:lnTo>
                    <a:pt x="525500" y="101841"/>
                  </a:lnTo>
                  <a:close/>
                </a:path>
                <a:path w="1341754" h="469264">
                  <a:moveTo>
                    <a:pt x="544918" y="107848"/>
                  </a:moveTo>
                  <a:lnTo>
                    <a:pt x="541502" y="106794"/>
                  </a:lnTo>
                  <a:lnTo>
                    <a:pt x="538086" y="105740"/>
                  </a:lnTo>
                  <a:lnTo>
                    <a:pt x="536295" y="110693"/>
                  </a:lnTo>
                  <a:lnTo>
                    <a:pt x="543560" y="112941"/>
                  </a:lnTo>
                  <a:lnTo>
                    <a:pt x="544918" y="107848"/>
                  </a:lnTo>
                  <a:close/>
                </a:path>
                <a:path w="1341754" h="469264">
                  <a:moveTo>
                    <a:pt x="564349" y="113868"/>
                  </a:moveTo>
                  <a:lnTo>
                    <a:pt x="560933" y="112814"/>
                  </a:lnTo>
                  <a:lnTo>
                    <a:pt x="557517" y="111760"/>
                  </a:lnTo>
                  <a:lnTo>
                    <a:pt x="555688" y="116700"/>
                  </a:lnTo>
                  <a:lnTo>
                    <a:pt x="562952" y="118948"/>
                  </a:lnTo>
                  <a:lnTo>
                    <a:pt x="564349" y="113868"/>
                  </a:lnTo>
                  <a:close/>
                </a:path>
                <a:path w="1341754" h="469264">
                  <a:moveTo>
                    <a:pt x="583653" y="120230"/>
                  </a:moveTo>
                  <a:lnTo>
                    <a:pt x="580263" y="119075"/>
                  </a:lnTo>
                  <a:lnTo>
                    <a:pt x="576872" y="117919"/>
                  </a:lnTo>
                  <a:lnTo>
                    <a:pt x="575017" y="122847"/>
                  </a:lnTo>
                  <a:lnTo>
                    <a:pt x="582218" y="125298"/>
                  </a:lnTo>
                  <a:lnTo>
                    <a:pt x="583653" y="120230"/>
                  </a:lnTo>
                  <a:close/>
                </a:path>
                <a:path w="1341754" h="469264">
                  <a:moveTo>
                    <a:pt x="602894" y="126796"/>
                  </a:moveTo>
                  <a:lnTo>
                    <a:pt x="599503" y="125641"/>
                  </a:lnTo>
                  <a:lnTo>
                    <a:pt x="596112" y="124485"/>
                  </a:lnTo>
                  <a:lnTo>
                    <a:pt x="594233" y="129400"/>
                  </a:lnTo>
                  <a:lnTo>
                    <a:pt x="601421" y="131864"/>
                  </a:lnTo>
                  <a:lnTo>
                    <a:pt x="602894" y="126796"/>
                  </a:lnTo>
                  <a:close/>
                </a:path>
                <a:path w="1341754" h="469264">
                  <a:moveTo>
                    <a:pt x="622134" y="133362"/>
                  </a:moveTo>
                  <a:lnTo>
                    <a:pt x="618744" y="132207"/>
                  </a:lnTo>
                  <a:lnTo>
                    <a:pt x="615353" y="131051"/>
                  </a:lnTo>
                  <a:lnTo>
                    <a:pt x="613435" y="135953"/>
                  </a:lnTo>
                  <a:lnTo>
                    <a:pt x="620636" y="138417"/>
                  </a:lnTo>
                  <a:lnTo>
                    <a:pt x="622134" y="133362"/>
                  </a:lnTo>
                  <a:close/>
                </a:path>
                <a:path w="1341754" h="469264">
                  <a:moveTo>
                    <a:pt x="641388" y="139915"/>
                  </a:moveTo>
                  <a:lnTo>
                    <a:pt x="637997" y="138760"/>
                  </a:lnTo>
                  <a:lnTo>
                    <a:pt x="634606" y="137604"/>
                  </a:lnTo>
                  <a:lnTo>
                    <a:pt x="632663" y="142494"/>
                  </a:lnTo>
                  <a:lnTo>
                    <a:pt x="639851" y="144957"/>
                  </a:lnTo>
                  <a:lnTo>
                    <a:pt x="641388" y="139915"/>
                  </a:lnTo>
                  <a:close/>
                </a:path>
                <a:path w="1341754" h="469264">
                  <a:moveTo>
                    <a:pt x="660565" y="146646"/>
                  </a:moveTo>
                  <a:lnTo>
                    <a:pt x="657212" y="145402"/>
                  </a:lnTo>
                  <a:lnTo>
                    <a:pt x="653859" y="144157"/>
                  </a:lnTo>
                  <a:lnTo>
                    <a:pt x="651878" y="149034"/>
                  </a:lnTo>
                  <a:lnTo>
                    <a:pt x="659003" y="151688"/>
                  </a:lnTo>
                  <a:lnTo>
                    <a:pt x="660565" y="146646"/>
                  </a:lnTo>
                  <a:close/>
                </a:path>
                <a:path w="1341754" h="469264">
                  <a:moveTo>
                    <a:pt x="679615" y="153733"/>
                  </a:moveTo>
                  <a:lnTo>
                    <a:pt x="676262" y="152488"/>
                  </a:lnTo>
                  <a:lnTo>
                    <a:pt x="672909" y="151244"/>
                  </a:lnTo>
                  <a:lnTo>
                    <a:pt x="670902" y="156108"/>
                  </a:lnTo>
                  <a:lnTo>
                    <a:pt x="678027" y="158762"/>
                  </a:lnTo>
                  <a:lnTo>
                    <a:pt x="679615" y="153733"/>
                  </a:lnTo>
                  <a:close/>
                </a:path>
                <a:path w="1341754" h="469264">
                  <a:moveTo>
                    <a:pt x="698665" y="160820"/>
                  </a:moveTo>
                  <a:lnTo>
                    <a:pt x="695312" y="159575"/>
                  </a:lnTo>
                  <a:lnTo>
                    <a:pt x="691959" y="158330"/>
                  </a:lnTo>
                  <a:lnTo>
                    <a:pt x="689914" y="163182"/>
                  </a:lnTo>
                  <a:lnTo>
                    <a:pt x="697039" y="165836"/>
                  </a:lnTo>
                  <a:lnTo>
                    <a:pt x="698665" y="160820"/>
                  </a:lnTo>
                  <a:close/>
                </a:path>
                <a:path w="1341754" h="469264">
                  <a:moveTo>
                    <a:pt x="717727" y="167894"/>
                  </a:moveTo>
                  <a:lnTo>
                    <a:pt x="714375" y="166649"/>
                  </a:lnTo>
                  <a:lnTo>
                    <a:pt x="711022" y="165404"/>
                  </a:lnTo>
                  <a:lnTo>
                    <a:pt x="708952" y="170243"/>
                  </a:lnTo>
                  <a:lnTo>
                    <a:pt x="716076" y="172897"/>
                  </a:lnTo>
                  <a:lnTo>
                    <a:pt x="717727" y="167894"/>
                  </a:lnTo>
                  <a:close/>
                </a:path>
                <a:path w="1341754" h="469264">
                  <a:moveTo>
                    <a:pt x="736777" y="174980"/>
                  </a:moveTo>
                  <a:lnTo>
                    <a:pt x="733425" y="173736"/>
                  </a:lnTo>
                  <a:lnTo>
                    <a:pt x="730072" y="172491"/>
                  </a:lnTo>
                  <a:lnTo>
                    <a:pt x="727976" y="177317"/>
                  </a:lnTo>
                  <a:lnTo>
                    <a:pt x="735101" y="179971"/>
                  </a:lnTo>
                  <a:lnTo>
                    <a:pt x="736777" y="174980"/>
                  </a:lnTo>
                  <a:close/>
                </a:path>
                <a:path w="1341754" h="469264">
                  <a:moveTo>
                    <a:pt x="755675" y="182473"/>
                  </a:moveTo>
                  <a:lnTo>
                    <a:pt x="752360" y="181140"/>
                  </a:lnTo>
                  <a:lnTo>
                    <a:pt x="749046" y="179806"/>
                  </a:lnTo>
                  <a:lnTo>
                    <a:pt x="746912" y="184619"/>
                  </a:lnTo>
                  <a:lnTo>
                    <a:pt x="753973" y="187464"/>
                  </a:lnTo>
                  <a:lnTo>
                    <a:pt x="755675" y="182473"/>
                  </a:lnTo>
                  <a:close/>
                </a:path>
                <a:path w="1341754" h="469264">
                  <a:moveTo>
                    <a:pt x="774534" y="190055"/>
                  </a:moveTo>
                  <a:lnTo>
                    <a:pt x="771220" y="188722"/>
                  </a:lnTo>
                  <a:lnTo>
                    <a:pt x="767905" y="187388"/>
                  </a:lnTo>
                  <a:lnTo>
                    <a:pt x="765746" y="192189"/>
                  </a:lnTo>
                  <a:lnTo>
                    <a:pt x="772807" y="195033"/>
                  </a:lnTo>
                  <a:lnTo>
                    <a:pt x="774534" y="190055"/>
                  </a:lnTo>
                  <a:close/>
                </a:path>
                <a:path w="1341754" h="469264">
                  <a:moveTo>
                    <a:pt x="793394" y="197637"/>
                  </a:moveTo>
                  <a:lnTo>
                    <a:pt x="790079" y="196303"/>
                  </a:lnTo>
                  <a:lnTo>
                    <a:pt x="786765" y="194970"/>
                  </a:lnTo>
                  <a:lnTo>
                    <a:pt x="784580" y="199771"/>
                  </a:lnTo>
                  <a:lnTo>
                    <a:pt x="791641" y="202603"/>
                  </a:lnTo>
                  <a:lnTo>
                    <a:pt x="793394" y="197637"/>
                  </a:lnTo>
                  <a:close/>
                </a:path>
                <a:path w="1341754" h="469264">
                  <a:moveTo>
                    <a:pt x="812253" y="205219"/>
                  </a:moveTo>
                  <a:lnTo>
                    <a:pt x="808939" y="203885"/>
                  </a:lnTo>
                  <a:lnTo>
                    <a:pt x="805624" y="202552"/>
                  </a:lnTo>
                  <a:lnTo>
                    <a:pt x="803414" y="207340"/>
                  </a:lnTo>
                  <a:lnTo>
                    <a:pt x="810475" y="210172"/>
                  </a:lnTo>
                  <a:lnTo>
                    <a:pt x="812253" y="205219"/>
                  </a:lnTo>
                  <a:close/>
                </a:path>
                <a:path w="1341754" h="469264">
                  <a:moveTo>
                    <a:pt x="831100" y="212864"/>
                  </a:moveTo>
                  <a:lnTo>
                    <a:pt x="827811" y="211467"/>
                  </a:lnTo>
                  <a:lnTo>
                    <a:pt x="824496" y="210134"/>
                  </a:lnTo>
                  <a:lnTo>
                    <a:pt x="822261" y="214909"/>
                  </a:lnTo>
                  <a:lnTo>
                    <a:pt x="825792" y="216331"/>
                  </a:lnTo>
                  <a:lnTo>
                    <a:pt x="829284" y="217817"/>
                  </a:lnTo>
                  <a:lnTo>
                    <a:pt x="831100" y="212864"/>
                  </a:lnTo>
                  <a:close/>
                </a:path>
                <a:path w="1341754" h="469264">
                  <a:moveTo>
                    <a:pt x="849769" y="220903"/>
                  </a:moveTo>
                  <a:lnTo>
                    <a:pt x="846480" y="219494"/>
                  </a:lnTo>
                  <a:lnTo>
                    <a:pt x="843191" y="218071"/>
                  </a:lnTo>
                  <a:lnTo>
                    <a:pt x="840943" y="222834"/>
                  </a:lnTo>
                  <a:lnTo>
                    <a:pt x="847928" y="225844"/>
                  </a:lnTo>
                  <a:lnTo>
                    <a:pt x="849769" y="220903"/>
                  </a:lnTo>
                  <a:close/>
                </a:path>
                <a:path w="1341754" h="469264">
                  <a:moveTo>
                    <a:pt x="868426" y="228955"/>
                  </a:moveTo>
                  <a:lnTo>
                    <a:pt x="865136" y="227545"/>
                  </a:lnTo>
                  <a:lnTo>
                    <a:pt x="861847" y="226123"/>
                  </a:lnTo>
                  <a:lnTo>
                    <a:pt x="859574" y="230873"/>
                  </a:lnTo>
                  <a:lnTo>
                    <a:pt x="866559" y="233883"/>
                  </a:lnTo>
                  <a:lnTo>
                    <a:pt x="868426" y="228955"/>
                  </a:lnTo>
                  <a:close/>
                </a:path>
                <a:path w="1341754" h="469264">
                  <a:moveTo>
                    <a:pt x="887095" y="237020"/>
                  </a:moveTo>
                  <a:lnTo>
                    <a:pt x="883805" y="235597"/>
                  </a:lnTo>
                  <a:lnTo>
                    <a:pt x="880516" y="234188"/>
                  </a:lnTo>
                  <a:lnTo>
                    <a:pt x="878217" y="238925"/>
                  </a:lnTo>
                  <a:lnTo>
                    <a:pt x="885202" y="241935"/>
                  </a:lnTo>
                  <a:lnTo>
                    <a:pt x="887095" y="237020"/>
                  </a:lnTo>
                  <a:close/>
                </a:path>
                <a:path w="1341754" h="469264">
                  <a:moveTo>
                    <a:pt x="905764" y="245059"/>
                  </a:moveTo>
                  <a:lnTo>
                    <a:pt x="902474" y="243636"/>
                  </a:lnTo>
                  <a:lnTo>
                    <a:pt x="899185" y="242227"/>
                  </a:lnTo>
                  <a:lnTo>
                    <a:pt x="896861" y="246951"/>
                  </a:lnTo>
                  <a:lnTo>
                    <a:pt x="903846" y="249961"/>
                  </a:lnTo>
                  <a:lnTo>
                    <a:pt x="905764" y="245059"/>
                  </a:lnTo>
                  <a:close/>
                </a:path>
                <a:path w="1341754" h="469264">
                  <a:moveTo>
                    <a:pt x="924369" y="253238"/>
                  </a:moveTo>
                  <a:lnTo>
                    <a:pt x="921118" y="251739"/>
                  </a:lnTo>
                  <a:lnTo>
                    <a:pt x="917867" y="250253"/>
                  </a:lnTo>
                  <a:lnTo>
                    <a:pt x="915517" y="254965"/>
                  </a:lnTo>
                  <a:lnTo>
                    <a:pt x="918972" y="256540"/>
                  </a:lnTo>
                  <a:lnTo>
                    <a:pt x="922426" y="258140"/>
                  </a:lnTo>
                  <a:lnTo>
                    <a:pt x="924369" y="253238"/>
                  </a:lnTo>
                  <a:close/>
                </a:path>
                <a:path w="1341754" h="469264">
                  <a:moveTo>
                    <a:pt x="942835" y="261734"/>
                  </a:moveTo>
                  <a:lnTo>
                    <a:pt x="939584" y="260235"/>
                  </a:lnTo>
                  <a:lnTo>
                    <a:pt x="936332" y="258737"/>
                  </a:lnTo>
                  <a:lnTo>
                    <a:pt x="933958" y="263448"/>
                  </a:lnTo>
                  <a:lnTo>
                    <a:pt x="940879" y="266623"/>
                  </a:lnTo>
                  <a:lnTo>
                    <a:pt x="942835" y="261734"/>
                  </a:lnTo>
                  <a:close/>
                </a:path>
                <a:path w="1341754" h="469264">
                  <a:moveTo>
                    <a:pt x="961301" y="270217"/>
                  </a:moveTo>
                  <a:lnTo>
                    <a:pt x="958049" y="268719"/>
                  </a:lnTo>
                  <a:lnTo>
                    <a:pt x="954798" y="267220"/>
                  </a:lnTo>
                  <a:lnTo>
                    <a:pt x="952411" y="271919"/>
                  </a:lnTo>
                  <a:lnTo>
                    <a:pt x="959319" y="275094"/>
                  </a:lnTo>
                  <a:lnTo>
                    <a:pt x="961301" y="270217"/>
                  </a:lnTo>
                  <a:close/>
                </a:path>
                <a:path w="1341754" h="469264">
                  <a:moveTo>
                    <a:pt x="979779" y="278701"/>
                  </a:moveTo>
                  <a:lnTo>
                    <a:pt x="976528" y="277202"/>
                  </a:lnTo>
                  <a:lnTo>
                    <a:pt x="973277" y="275704"/>
                  </a:lnTo>
                  <a:lnTo>
                    <a:pt x="970864" y="280390"/>
                  </a:lnTo>
                  <a:lnTo>
                    <a:pt x="977773" y="283565"/>
                  </a:lnTo>
                  <a:lnTo>
                    <a:pt x="979779" y="278701"/>
                  </a:lnTo>
                  <a:close/>
                </a:path>
                <a:path w="1341754" h="469264">
                  <a:moveTo>
                    <a:pt x="998245" y="287185"/>
                  </a:moveTo>
                  <a:lnTo>
                    <a:pt x="994994" y="285686"/>
                  </a:lnTo>
                  <a:lnTo>
                    <a:pt x="991743" y="284187"/>
                  </a:lnTo>
                  <a:lnTo>
                    <a:pt x="989304" y="288861"/>
                  </a:lnTo>
                  <a:lnTo>
                    <a:pt x="996213" y="292036"/>
                  </a:lnTo>
                  <a:lnTo>
                    <a:pt x="998245" y="287185"/>
                  </a:lnTo>
                  <a:close/>
                </a:path>
                <a:path w="1341754" h="469264">
                  <a:moveTo>
                    <a:pt x="1016660" y="295770"/>
                  </a:moveTo>
                  <a:lnTo>
                    <a:pt x="1013447" y="294208"/>
                  </a:lnTo>
                  <a:lnTo>
                    <a:pt x="1010221" y="292658"/>
                  </a:lnTo>
                  <a:lnTo>
                    <a:pt x="1007770" y="297319"/>
                  </a:lnTo>
                  <a:lnTo>
                    <a:pt x="1011199" y="298958"/>
                  </a:lnTo>
                  <a:lnTo>
                    <a:pt x="1014615" y="300634"/>
                  </a:lnTo>
                  <a:lnTo>
                    <a:pt x="1016660" y="295770"/>
                  </a:lnTo>
                  <a:close/>
                </a:path>
                <a:path w="1341754" h="469264">
                  <a:moveTo>
                    <a:pt x="1034923" y="304673"/>
                  </a:moveTo>
                  <a:lnTo>
                    <a:pt x="1031709" y="303110"/>
                  </a:lnTo>
                  <a:lnTo>
                    <a:pt x="1028496" y="301548"/>
                  </a:lnTo>
                  <a:lnTo>
                    <a:pt x="1026020" y="306197"/>
                  </a:lnTo>
                  <a:lnTo>
                    <a:pt x="1032852" y="309524"/>
                  </a:lnTo>
                  <a:lnTo>
                    <a:pt x="1034923" y="304673"/>
                  </a:lnTo>
                  <a:close/>
                </a:path>
                <a:path w="1341754" h="469264">
                  <a:moveTo>
                    <a:pt x="1053198" y="313575"/>
                  </a:moveTo>
                  <a:lnTo>
                    <a:pt x="1049985" y="312013"/>
                  </a:lnTo>
                  <a:lnTo>
                    <a:pt x="1046772" y="310451"/>
                  </a:lnTo>
                  <a:lnTo>
                    <a:pt x="1044270" y="315087"/>
                  </a:lnTo>
                  <a:lnTo>
                    <a:pt x="1051115" y="318414"/>
                  </a:lnTo>
                  <a:lnTo>
                    <a:pt x="1053198" y="313575"/>
                  </a:lnTo>
                  <a:close/>
                </a:path>
                <a:path w="1341754" h="469264">
                  <a:moveTo>
                    <a:pt x="1071473" y="322478"/>
                  </a:moveTo>
                  <a:lnTo>
                    <a:pt x="1068260" y="320916"/>
                  </a:lnTo>
                  <a:lnTo>
                    <a:pt x="1065047" y="319354"/>
                  </a:lnTo>
                  <a:lnTo>
                    <a:pt x="1062532" y="323977"/>
                  </a:lnTo>
                  <a:lnTo>
                    <a:pt x="1069365" y="327304"/>
                  </a:lnTo>
                  <a:lnTo>
                    <a:pt x="1071473" y="322478"/>
                  </a:lnTo>
                  <a:close/>
                </a:path>
                <a:path w="1341754" h="469264">
                  <a:moveTo>
                    <a:pt x="1089748" y="331368"/>
                  </a:moveTo>
                  <a:lnTo>
                    <a:pt x="1086535" y="329806"/>
                  </a:lnTo>
                  <a:lnTo>
                    <a:pt x="1083322" y="328244"/>
                  </a:lnTo>
                  <a:lnTo>
                    <a:pt x="1080782" y="332854"/>
                  </a:lnTo>
                  <a:lnTo>
                    <a:pt x="1087628" y="336194"/>
                  </a:lnTo>
                  <a:lnTo>
                    <a:pt x="1089748" y="331368"/>
                  </a:lnTo>
                  <a:close/>
                </a:path>
                <a:path w="1341754" h="469264">
                  <a:moveTo>
                    <a:pt x="1108011" y="340271"/>
                  </a:moveTo>
                  <a:lnTo>
                    <a:pt x="1104798" y="338709"/>
                  </a:lnTo>
                  <a:lnTo>
                    <a:pt x="1101585" y="337146"/>
                  </a:lnTo>
                  <a:lnTo>
                    <a:pt x="1099032" y="341757"/>
                  </a:lnTo>
                  <a:lnTo>
                    <a:pt x="1105865" y="345084"/>
                  </a:lnTo>
                  <a:lnTo>
                    <a:pt x="1108011" y="340271"/>
                  </a:lnTo>
                  <a:close/>
                </a:path>
                <a:path w="1341754" h="469264">
                  <a:moveTo>
                    <a:pt x="1126083" y="349580"/>
                  </a:moveTo>
                  <a:lnTo>
                    <a:pt x="1122908" y="347941"/>
                  </a:lnTo>
                  <a:lnTo>
                    <a:pt x="1119733" y="346303"/>
                  </a:lnTo>
                  <a:lnTo>
                    <a:pt x="1117155" y="350901"/>
                  </a:lnTo>
                  <a:lnTo>
                    <a:pt x="1123924" y="354380"/>
                  </a:lnTo>
                  <a:lnTo>
                    <a:pt x="1126083" y="349580"/>
                  </a:lnTo>
                  <a:close/>
                </a:path>
                <a:path w="1341754" h="469264">
                  <a:moveTo>
                    <a:pt x="1144155" y="358863"/>
                  </a:moveTo>
                  <a:lnTo>
                    <a:pt x="1140980" y="357225"/>
                  </a:lnTo>
                  <a:lnTo>
                    <a:pt x="1137805" y="355587"/>
                  </a:lnTo>
                  <a:lnTo>
                    <a:pt x="1135214" y="360172"/>
                  </a:lnTo>
                  <a:lnTo>
                    <a:pt x="1141971" y="363651"/>
                  </a:lnTo>
                  <a:lnTo>
                    <a:pt x="1144155" y="358863"/>
                  </a:lnTo>
                  <a:close/>
                </a:path>
                <a:path w="1341754" h="469264">
                  <a:moveTo>
                    <a:pt x="1162240" y="368147"/>
                  </a:moveTo>
                  <a:lnTo>
                    <a:pt x="1159065" y="366509"/>
                  </a:lnTo>
                  <a:lnTo>
                    <a:pt x="1155890" y="364871"/>
                  </a:lnTo>
                  <a:lnTo>
                    <a:pt x="1153274" y="369455"/>
                  </a:lnTo>
                  <a:lnTo>
                    <a:pt x="1160043" y="372922"/>
                  </a:lnTo>
                  <a:lnTo>
                    <a:pt x="1162240" y="368147"/>
                  </a:lnTo>
                  <a:close/>
                </a:path>
                <a:path w="1341754" h="469264">
                  <a:moveTo>
                    <a:pt x="1180312" y="377444"/>
                  </a:moveTo>
                  <a:lnTo>
                    <a:pt x="1177137" y="375805"/>
                  </a:lnTo>
                  <a:lnTo>
                    <a:pt x="1173962" y="374167"/>
                  </a:lnTo>
                  <a:lnTo>
                    <a:pt x="1171333" y="378739"/>
                  </a:lnTo>
                  <a:lnTo>
                    <a:pt x="1178102" y="382219"/>
                  </a:lnTo>
                  <a:lnTo>
                    <a:pt x="1180312" y="377444"/>
                  </a:lnTo>
                  <a:close/>
                </a:path>
                <a:path w="1341754" h="469264">
                  <a:moveTo>
                    <a:pt x="1198397" y="386727"/>
                  </a:moveTo>
                  <a:lnTo>
                    <a:pt x="1195222" y="385089"/>
                  </a:lnTo>
                  <a:lnTo>
                    <a:pt x="1192047" y="383451"/>
                  </a:lnTo>
                  <a:lnTo>
                    <a:pt x="1189393" y="388010"/>
                  </a:lnTo>
                  <a:lnTo>
                    <a:pt x="1196162" y="391490"/>
                  </a:lnTo>
                  <a:lnTo>
                    <a:pt x="1198397" y="386727"/>
                  </a:lnTo>
                  <a:close/>
                </a:path>
                <a:path w="1341754" h="469264">
                  <a:moveTo>
                    <a:pt x="1216367" y="396227"/>
                  </a:moveTo>
                  <a:lnTo>
                    <a:pt x="1213218" y="394525"/>
                  </a:lnTo>
                  <a:lnTo>
                    <a:pt x="1210068" y="392823"/>
                  </a:lnTo>
                  <a:lnTo>
                    <a:pt x="1207414" y="397370"/>
                  </a:lnTo>
                  <a:lnTo>
                    <a:pt x="1214107" y="400989"/>
                  </a:lnTo>
                  <a:lnTo>
                    <a:pt x="1216367" y="396227"/>
                  </a:lnTo>
                  <a:close/>
                </a:path>
                <a:path w="1341754" h="469264">
                  <a:moveTo>
                    <a:pt x="1234249" y="405879"/>
                  </a:moveTo>
                  <a:lnTo>
                    <a:pt x="1231099" y="404177"/>
                  </a:lnTo>
                  <a:lnTo>
                    <a:pt x="1227950" y="402475"/>
                  </a:lnTo>
                  <a:lnTo>
                    <a:pt x="1225270" y="407009"/>
                  </a:lnTo>
                  <a:lnTo>
                    <a:pt x="1231976" y="410629"/>
                  </a:lnTo>
                  <a:lnTo>
                    <a:pt x="1234249" y="405879"/>
                  </a:lnTo>
                  <a:close/>
                </a:path>
                <a:path w="1341754" h="469264">
                  <a:moveTo>
                    <a:pt x="1252143" y="415531"/>
                  </a:moveTo>
                  <a:lnTo>
                    <a:pt x="1248994" y="413829"/>
                  </a:lnTo>
                  <a:lnTo>
                    <a:pt x="1245844" y="412127"/>
                  </a:lnTo>
                  <a:lnTo>
                    <a:pt x="1243152" y="416661"/>
                  </a:lnTo>
                  <a:lnTo>
                    <a:pt x="1249845" y="420268"/>
                  </a:lnTo>
                  <a:lnTo>
                    <a:pt x="1252143" y="415531"/>
                  </a:lnTo>
                  <a:close/>
                </a:path>
                <a:path w="1341754" h="469264">
                  <a:moveTo>
                    <a:pt x="1270025" y="425183"/>
                  </a:moveTo>
                  <a:lnTo>
                    <a:pt x="1266875" y="423481"/>
                  </a:lnTo>
                  <a:lnTo>
                    <a:pt x="1263726" y="421779"/>
                  </a:lnTo>
                  <a:lnTo>
                    <a:pt x="1261021" y="426300"/>
                  </a:lnTo>
                  <a:lnTo>
                    <a:pt x="1267714" y="429920"/>
                  </a:lnTo>
                  <a:lnTo>
                    <a:pt x="1270025" y="425183"/>
                  </a:lnTo>
                  <a:close/>
                </a:path>
                <a:path w="1341754" h="469264">
                  <a:moveTo>
                    <a:pt x="1287907" y="434822"/>
                  </a:moveTo>
                  <a:lnTo>
                    <a:pt x="1284757" y="433120"/>
                  </a:lnTo>
                  <a:lnTo>
                    <a:pt x="1281607" y="431419"/>
                  </a:lnTo>
                  <a:lnTo>
                    <a:pt x="1278890" y="435927"/>
                  </a:lnTo>
                  <a:lnTo>
                    <a:pt x="1285582" y="439547"/>
                  </a:lnTo>
                  <a:lnTo>
                    <a:pt x="1287907" y="434822"/>
                  </a:lnTo>
                  <a:close/>
                </a:path>
                <a:path w="1341754" h="469264">
                  <a:moveTo>
                    <a:pt x="1305788" y="444474"/>
                  </a:moveTo>
                  <a:lnTo>
                    <a:pt x="1302639" y="442772"/>
                  </a:lnTo>
                  <a:lnTo>
                    <a:pt x="1299489" y="441071"/>
                  </a:lnTo>
                  <a:lnTo>
                    <a:pt x="1296746" y="445579"/>
                  </a:lnTo>
                  <a:lnTo>
                    <a:pt x="1303451" y="449186"/>
                  </a:lnTo>
                  <a:lnTo>
                    <a:pt x="1305788" y="444474"/>
                  </a:lnTo>
                  <a:close/>
                </a:path>
                <a:path w="1341754" h="469264">
                  <a:moveTo>
                    <a:pt x="1323505" y="454431"/>
                  </a:moveTo>
                  <a:lnTo>
                    <a:pt x="1320393" y="452678"/>
                  </a:lnTo>
                  <a:lnTo>
                    <a:pt x="1317282" y="450926"/>
                  </a:lnTo>
                  <a:lnTo>
                    <a:pt x="1314526" y="455409"/>
                  </a:lnTo>
                  <a:lnTo>
                    <a:pt x="1321155" y="459143"/>
                  </a:lnTo>
                  <a:lnTo>
                    <a:pt x="1323505" y="454431"/>
                  </a:lnTo>
                  <a:close/>
                </a:path>
                <a:path w="1341754" h="469264">
                  <a:moveTo>
                    <a:pt x="1341196" y="464426"/>
                  </a:moveTo>
                  <a:lnTo>
                    <a:pt x="1338084" y="462673"/>
                  </a:lnTo>
                  <a:lnTo>
                    <a:pt x="1334973" y="460921"/>
                  </a:lnTo>
                  <a:lnTo>
                    <a:pt x="1332204" y="465391"/>
                  </a:lnTo>
                  <a:lnTo>
                    <a:pt x="1338834" y="469138"/>
                  </a:lnTo>
                  <a:lnTo>
                    <a:pt x="1341196" y="4644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794651" y="3729913"/>
              <a:ext cx="4759325" cy="130175"/>
            </a:xfrm>
            <a:custGeom>
              <a:avLst/>
              <a:gdLst/>
              <a:ahLst/>
              <a:cxnLst/>
              <a:rect l="l" t="t" r="r" b="b"/>
              <a:pathLst>
                <a:path w="4759325" h="130175">
                  <a:moveTo>
                    <a:pt x="8013" y="94145"/>
                  </a:moveTo>
                  <a:lnTo>
                    <a:pt x="4470" y="93713"/>
                  </a:lnTo>
                  <a:lnTo>
                    <a:pt x="927" y="93281"/>
                  </a:lnTo>
                  <a:lnTo>
                    <a:pt x="0" y="98463"/>
                  </a:lnTo>
                  <a:lnTo>
                    <a:pt x="7543" y="99390"/>
                  </a:lnTo>
                  <a:lnTo>
                    <a:pt x="8013" y="94145"/>
                  </a:lnTo>
                  <a:close/>
                </a:path>
                <a:path w="4759325" h="130175">
                  <a:moveTo>
                    <a:pt x="28130" y="96621"/>
                  </a:moveTo>
                  <a:lnTo>
                    <a:pt x="24587" y="96189"/>
                  </a:lnTo>
                  <a:lnTo>
                    <a:pt x="21043" y="95758"/>
                  </a:lnTo>
                  <a:lnTo>
                    <a:pt x="20129" y="100939"/>
                  </a:lnTo>
                  <a:lnTo>
                    <a:pt x="27686" y="101879"/>
                  </a:lnTo>
                  <a:lnTo>
                    <a:pt x="28130" y="96621"/>
                  </a:lnTo>
                  <a:close/>
                </a:path>
                <a:path w="4759325" h="130175">
                  <a:moveTo>
                    <a:pt x="48247" y="99110"/>
                  </a:moveTo>
                  <a:lnTo>
                    <a:pt x="44704" y="98679"/>
                  </a:lnTo>
                  <a:lnTo>
                    <a:pt x="41160" y="98247"/>
                  </a:lnTo>
                  <a:lnTo>
                    <a:pt x="40271" y="103428"/>
                  </a:lnTo>
                  <a:lnTo>
                    <a:pt x="47828" y="104368"/>
                  </a:lnTo>
                  <a:lnTo>
                    <a:pt x="48247" y="99110"/>
                  </a:lnTo>
                  <a:close/>
                </a:path>
                <a:path w="4759325" h="130175">
                  <a:moveTo>
                    <a:pt x="68376" y="101600"/>
                  </a:moveTo>
                  <a:lnTo>
                    <a:pt x="64833" y="101168"/>
                  </a:lnTo>
                  <a:lnTo>
                    <a:pt x="61290" y="100736"/>
                  </a:lnTo>
                  <a:lnTo>
                    <a:pt x="60426" y="105930"/>
                  </a:lnTo>
                  <a:lnTo>
                    <a:pt x="67970" y="106857"/>
                  </a:lnTo>
                  <a:lnTo>
                    <a:pt x="68376" y="101600"/>
                  </a:lnTo>
                  <a:close/>
                </a:path>
                <a:path w="4759325" h="130175">
                  <a:moveTo>
                    <a:pt x="88493" y="104089"/>
                  </a:moveTo>
                  <a:lnTo>
                    <a:pt x="84950" y="103657"/>
                  </a:lnTo>
                  <a:lnTo>
                    <a:pt x="81407" y="103225"/>
                  </a:lnTo>
                  <a:lnTo>
                    <a:pt x="80556" y="108419"/>
                  </a:lnTo>
                  <a:lnTo>
                    <a:pt x="88112" y="109347"/>
                  </a:lnTo>
                  <a:lnTo>
                    <a:pt x="88493" y="104089"/>
                  </a:lnTo>
                  <a:close/>
                </a:path>
                <a:path w="4759325" h="130175">
                  <a:moveTo>
                    <a:pt x="108610" y="106578"/>
                  </a:moveTo>
                  <a:lnTo>
                    <a:pt x="105067" y="106146"/>
                  </a:lnTo>
                  <a:lnTo>
                    <a:pt x="101523" y="105714"/>
                  </a:lnTo>
                  <a:lnTo>
                    <a:pt x="100698" y="110909"/>
                  </a:lnTo>
                  <a:lnTo>
                    <a:pt x="108254" y="111836"/>
                  </a:lnTo>
                  <a:lnTo>
                    <a:pt x="108610" y="106578"/>
                  </a:lnTo>
                  <a:close/>
                </a:path>
                <a:path w="4759325" h="130175">
                  <a:moveTo>
                    <a:pt x="128778" y="108623"/>
                  </a:moveTo>
                  <a:lnTo>
                    <a:pt x="125234" y="108267"/>
                  </a:lnTo>
                  <a:lnTo>
                    <a:pt x="121691" y="107911"/>
                  </a:lnTo>
                  <a:lnTo>
                    <a:pt x="120878" y="113118"/>
                  </a:lnTo>
                  <a:lnTo>
                    <a:pt x="128447" y="113880"/>
                  </a:lnTo>
                  <a:lnTo>
                    <a:pt x="128778" y="108623"/>
                  </a:lnTo>
                  <a:close/>
                </a:path>
                <a:path w="4759325" h="130175">
                  <a:moveTo>
                    <a:pt x="148945" y="110655"/>
                  </a:moveTo>
                  <a:lnTo>
                    <a:pt x="145402" y="110299"/>
                  </a:lnTo>
                  <a:lnTo>
                    <a:pt x="141859" y="109943"/>
                  </a:lnTo>
                  <a:lnTo>
                    <a:pt x="141071" y="115150"/>
                  </a:lnTo>
                  <a:lnTo>
                    <a:pt x="148640" y="115912"/>
                  </a:lnTo>
                  <a:lnTo>
                    <a:pt x="148945" y="110655"/>
                  </a:lnTo>
                  <a:close/>
                </a:path>
                <a:path w="4759325" h="130175">
                  <a:moveTo>
                    <a:pt x="169113" y="112687"/>
                  </a:moveTo>
                  <a:lnTo>
                    <a:pt x="165569" y="112331"/>
                  </a:lnTo>
                  <a:lnTo>
                    <a:pt x="162026" y="111975"/>
                  </a:lnTo>
                  <a:lnTo>
                    <a:pt x="161264" y="117182"/>
                  </a:lnTo>
                  <a:lnTo>
                    <a:pt x="168833" y="117944"/>
                  </a:lnTo>
                  <a:lnTo>
                    <a:pt x="169113" y="112687"/>
                  </a:lnTo>
                  <a:close/>
                </a:path>
                <a:path w="4759325" h="130175">
                  <a:moveTo>
                    <a:pt x="189293" y="114731"/>
                  </a:moveTo>
                  <a:lnTo>
                    <a:pt x="185750" y="114376"/>
                  </a:lnTo>
                  <a:lnTo>
                    <a:pt x="182206" y="114020"/>
                  </a:lnTo>
                  <a:lnTo>
                    <a:pt x="181470" y="119227"/>
                  </a:lnTo>
                  <a:lnTo>
                    <a:pt x="189039" y="120002"/>
                  </a:lnTo>
                  <a:lnTo>
                    <a:pt x="189293" y="114731"/>
                  </a:lnTo>
                  <a:close/>
                </a:path>
                <a:path w="4759325" h="130175">
                  <a:moveTo>
                    <a:pt x="209461" y="116763"/>
                  </a:moveTo>
                  <a:lnTo>
                    <a:pt x="205917" y="116408"/>
                  </a:lnTo>
                  <a:lnTo>
                    <a:pt x="202374" y="116052"/>
                  </a:lnTo>
                  <a:lnTo>
                    <a:pt x="201663" y="121272"/>
                  </a:lnTo>
                  <a:lnTo>
                    <a:pt x="209219" y="122034"/>
                  </a:lnTo>
                  <a:lnTo>
                    <a:pt x="209461" y="116763"/>
                  </a:lnTo>
                  <a:close/>
                </a:path>
                <a:path w="4759325" h="130175">
                  <a:moveTo>
                    <a:pt x="229666" y="118414"/>
                  </a:moveTo>
                  <a:lnTo>
                    <a:pt x="226110" y="118135"/>
                  </a:lnTo>
                  <a:lnTo>
                    <a:pt x="222554" y="117856"/>
                  </a:lnTo>
                  <a:lnTo>
                    <a:pt x="221869" y="123088"/>
                  </a:lnTo>
                  <a:lnTo>
                    <a:pt x="229450" y="123672"/>
                  </a:lnTo>
                  <a:lnTo>
                    <a:pt x="229666" y="118414"/>
                  </a:lnTo>
                  <a:close/>
                </a:path>
                <a:path w="4759325" h="130175">
                  <a:moveTo>
                    <a:pt x="249872" y="119989"/>
                  </a:moveTo>
                  <a:lnTo>
                    <a:pt x="246316" y="119710"/>
                  </a:lnTo>
                  <a:lnTo>
                    <a:pt x="242760" y="119430"/>
                  </a:lnTo>
                  <a:lnTo>
                    <a:pt x="242100" y="124663"/>
                  </a:lnTo>
                  <a:lnTo>
                    <a:pt x="249682" y="125247"/>
                  </a:lnTo>
                  <a:lnTo>
                    <a:pt x="249872" y="119989"/>
                  </a:lnTo>
                  <a:close/>
                </a:path>
                <a:path w="4759325" h="130175">
                  <a:moveTo>
                    <a:pt x="270090" y="121564"/>
                  </a:moveTo>
                  <a:lnTo>
                    <a:pt x="266534" y="121285"/>
                  </a:lnTo>
                  <a:lnTo>
                    <a:pt x="262978" y="121005"/>
                  </a:lnTo>
                  <a:lnTo>
                    <a:pt x="262343" y="126238"/>
                  </a:lnTo>
                  <a:lnTo>
                    <a:pt x="269925" y="126822"/>
                  </a:lnTo>
                  <a:lnTo>
                    <a:pt x="270090" y="121564"/>
                  </a:lnTo>
                  <a:close/>
                </a:path>
                <a:path w="4759325" h="130175">
                  <a:moveTo>
                    <a:pt x="290296" y="123126"/>
                  </a:moveTo>
                  <a:lnTo>
                    <a:pt x="286740" y="122847"/>
                  </a:lnTo>
                  <a:lnTo>
                    <a:pt x="283184" y="122567"/>
                  </a:lnTo>
                  <a:lnTo>
                    <a:pt x="282575" y="127800"/>
                  </a:lnTo>
                  <a:lnTo>
                    <a:pt x="290156" y="128397"/>
                  </a:lnTo>
                  <a:lnTo>
                    <a:pt x="290296" y="123126"/>
                  </a:lnTo>
                  <a:close/>
                </a:path>
                <a:path w="4759325" h="130175">
                  <a:moveTo>
                    <a:pt x="310515" y="124701"/>
                  </a:moveTo>
                  <a:lnTo>
                    <a:pt x="306959" y="124421"/>
                  </a:lnTo>
                  <a:lnTo>
                    <a:pt x="303403" y="124142"/>
                  </a:lnTo>
                  <a:lnTo>
                    <a:pt x="302806" y="129374"/>
                  </a:lnTo>
                  <a:lnTo>
                    <a:pt x="310400" y="129971"/>
                  </a:lnTo>
                  <a:lnTo>
                    <a:pt x="310515" y="124701"/>
                  </a:lnTo>
                  <a:close/>
                </a:path>
                <a:path w="4759325" h="130175">
                  <a:moveTo>
                    <a:pt x="4689792" y="3505"/>
                  </a:moveTo>
                  <a:lnTo>
                    <a:pt x="4686681" y="1752"/>
                  </a:lnTo>
                  <a:lnTo>
                    <a:pt x="4683569" y="0"/>
                  </a:lnTo>
                  <a:lnTo>
                    <a:pt x="4680801" y="4470"/>
                  </a:lnTo>
                  <a:lnTo>
                    <a:pt x="4687430" y="8216"/>
                  </a:lnTo>
                  <a:lnTo>
                    <a:pt x="4689792" y="3505"/>
                  </a:lnTo>
                  <a:close/>
                </a:path>
                <a:path w="4759325" h="130175">
                  <a:moveTo>
                    <a:pt x="4707496" y="13487"/>
                  </a:moveTo>
                  <a:lnTo>
                    <a:pt x="4704385" y="11734"/>
                  </a:lnTo>
                  <a:lnTo>
                    <a:pt x="4701273" y="9982"/>
                  </a:lnTo>
                  <a:lnTo>
                    <a:pt x="4698492" y="14452"/>
                  </a:lnTo>
                  <a:lnTo>
                    <a:pt x="4705108" y="18186"/>
                  </a:lnTo>
                  <a:lnTo>
                    <a:pt x="4707496" y="13487"/>
                  </a:lnTo>
                  <a:close/>
                </a:path>
                <a:path w="4759325" h="130175">
                  <a:moveTo>
                    <a:pt x="4725187" y="23482"/>
                  </a:moveTo>
                  <a:lnTo>
                    <a:pt x="4722076" y="21729"/>
                  </a:lnTo>
                  <a:lnTo>
                    <a:pt x="4718964" y="19977"/>
                  </a:lnTo>
                  <a:lnTo>
                    <a:pt x="4716170" y="24434"/>
                  </a:lnTo>
                  <a:lnTo>
                    <a:pt x="4722787" y="28181"/>
                  </a:lnTo>
                  <a:lnTo>
                    <a:pt x="4725187" y="23482"/>
                  </a:lnTo>
                  <a:close/>
                </a:path>
                <a:path w="4759325" h="130175">
                  <a:moveTo>
                    <a:pt x="4742891" y="33464"/>
                  </a:moveTo>
                  <a:lnTo>
                    <a:pt x="4739779" y="31711"/>
                  </a:lnTo>
                  <a:lnTo>
                    <a:pt x="4736668" y="29959"/>
                  </a:lnTo>
                  <a:lnTo>
                    <a:pt x="4733849" y="34404"/>
                  </a:lnTo>
                  <a:lnTo>
                    <a:pt x="4740478" y="38150"/>
                  </a:lnTo>
                  <a:lnTo>
                    <a:pt x="4742891" y="33464"/>
                  </a:lnTo>
                  <a:close/>
                </a:path>
                <a:path w="4759325" h="130175">
                  <a:moveTo>
                    <a:pt x="4759312" y="42735"/>
                  </a:moveTo>
                  <a:lnTo>
                    <a:pt x="4754359" y="39954"/>
                  </a:lnTo>
                  <a:lnTo>
                    <a:pt x="4751527" y="44399"/>
                  </a:lnTo>
                  <a:lnTo>
                    <a:pt x="4758156" y="48133"/>
                  </a:lnTo>
                  <a:lnTo>
                    <a:pt x="4759312" y="45923"/>
                  </a:lnTo>
                  <a:lnTo>
                    <a:pt x="4759312" y="4273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1117718" y="3861189"/>
              <a:ext cx="535305" cy="0"/>
            </a:xfrm>
            <a:custGeom>
              <a:avLst/>
              <a:gdLst/>
              <a:ahLst/>
              <a:cxnLst/>
              <a:rect l="l" t="t" r="r" b="b"/>
              <a:pathLst>
                <a:path w="535305" h="0">
                  <a:moveTo>
                    <a:pt x="0" y="0"/>
                  </a:moveTo>
                  <a:lnTo>
                    <a:pt x="534931" y="0"/>
                  </a:lnTo>
                </a:path>
              </a:pathLst>
            </a:custGeom>
            <a:ln w="1557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1665109" y="3492448"/>
              <a:ext cx="1376680" cy="365760"/>
            </a:xfrm>
            <a:custGeom>
              <a:avLst/>
              <a:gdLst/>
              <a:ahLst/>
              <a:cxnLst/>
              <a:rect l="l" t="t" r="r" b="b"/>
              <a:pathLst>
                <a:path w="1376680" h="365760">
                  <a:moveTo>
                    <a:pt x="7772" y="364540"/>
                  </a:moveTo>
                  <a:lnTo>
                    <a:pt x="7099" y="359321"/>
                  </a:lnTo>
                  <a:lnTo>
                    <a:pt x="3556" y="359638"/>
                  </a:lnTo>
                  <a:lnTo>
                    <a:pt x="0" y="359956"/>
                  </a:lnTo>
                  <a:lnTo>
                    <a:pt x="190" y="365226"/>
                  </a:lnTo>
                  <a:lnTo>
                    <a:pt x="7772" y="364540"/>
                  </a:lnTo>
                  <a:close/>
                </a:path>
                <a:path w="1376680" h="365760">
                  <a:moveTo>
                    <a:pt x="27978" y="362724"/>
                  </a:moveTo>
                  <a:lnTo>
                    <a:pt x="27279" y="357505"/>
                  </a:lnTo>
                  <a:lnTo>
                    <a:pt x="23736" y="357822"/>
                  </a:lnTo>
                  <a:lnTo>
                    <a:pt x="20180" y="358140"/>
                  </a:lnTo>
                  <a:lnTo>
                    <a:pt x="20396" y="363410"/>
                  </a:lnTo>
                  <a:lnTo>
                    <a:pt x="27978" y="362724"/>
                  </a:lnTo>
                  <a:close/>
                </a:path>
                <a:path w="1376680" h="365760">
                  <a:moveTo>
                    <a:pt x="48196" y="360908"/>
                  </a:moveTo>
                  <a:lnTo>
                    <a:pt x="47485" y="355688"/>
                  </a:lnTo>
                  <a:lnTo>
                    <a:pt x="43929" y="356006"/>
                  </a:lnTo>
                  <a:lnTo>
                    <a:pt x="40386" y="356323"/>
                  </a:lnTo>
                  <a:lnTo>
                    <a:pt x="40627" y="361581"/>
                  </a:lnTo>
                  <a:lnTo>
                    <a:pt x="48196" y="360908"/>
                  </a:lnTo>
                  <a:close/>
                </a:path>
                <a:path w="1376680" h="365760">
                  <a:moveTo>
                    <a:pt x="68414" y="359105"/>
                  </a:moveTo>
                  <a:lnTo>
                    <a:pt x="67665" y="353885"/>
                  </a:lnTo>
                  <a:lnTo>
                    <a:pt x="64109" y="354203"/>
                  </a:lnTo>
                  <a:lnTo>
                    <a:pt x="60566" y="354520"/>
                  </a:lnTo>
                  <a:lnTo>
                    <a:pt x="60833" y="359778"/>
                  </a:lnTo>
                  <a:lnTo>
                    <a:pt x="68414" y="359105"/>
                  </a:lnTo>
                  <a:close/>
                </a:path>
                <a:path w="1376680" h="365760">
                  <a:moveTo>
                    <a:pt x="88607" y="357022"/>
                  </a:moveTo>
                  <a:lnTo>
                    <a:pt x="87833" y="351815"/>
                  </a:lnTo>
                  <a:lnTo>
                    <a:pt x="84289" y="352221"/>
                  </a:lnTo>
                  <a:lnTo>
                    <a:pt x="80746" y="352628"/>
                  </a:lnTo>
                  <a:lnTo>
                    <a:pt x="81051" y="357886"/>
                  </a:lnTo>
                  <a:lnTo>
                    <a:pt x="88607" y="357022"/>
                  </a:lnTo>
                  <a:close/>
                </a:path>
                <a:path w="1376680" h="365760">
                  <a:moveTo>
                    <a:pt x="108788" y="354736"/>
                  </a:moveTo>
                  <a:lnTo>
                    <a:pt x="107975" y="349529"/>
                  </a:lnTo>
                  <a:lnTo>
                    <a:pt x="104432" y="349935"/>
                  </a:lnTo>
                  <a:lnTo>
                    <a:pt x="100888" y="350342"/>
                  </a:lnTo>
                  <a:lnTo>
                    <a:pt x="101231" y="355600"/>
                  </a:lnTo>
                  <a:lnTo>
                    <a:pt x="108788" y="354736"/>
                  </a:lnTo>
                  <a:close/>
                </a:path>
                <a:path w="1376680" h="365760">
                  <a:moveTo>
                    <a:pt x="128943" y="352450"/>
                  </a:moveTo>
                  <a:lnTo>
                    <a:pt x="128104" y="347243"/>
                  </a:lnTo>
                  <a:lnTo>
                    <a:pt x="124561" y="347649"/>
                  </a:lnTo>
                  <a:lnTo>
                    <a:pt x="121018" y="348056"/>
                  </a:lnTo>
                  <a:lnTo>
                    <a:pt x="121386" y="353301"/>
                  </a:lnTo>
                  <a:lnTo>
                    <a:pt x="128943" y="352450"/>
                  </a:lnTo>
                  <a:close/>
                </a:path>
                <a:path w="1376680" h="365760">
                  <a:moveTo>
                    <a:pt x="149123" y="350139"/>
                  </a:moveTo>
                  <a:lnTo>
                    <a:pt x="148247" y="344944"/>
                  </a:lnTo>
                  <a:lnTo>
                    <a:pt x="144703" y="345351"/>
                  </a:lnTo>
                  <a:lnTo>
                    <a:pt x="141160" y="345757"/>
                  </a:lnTo>
                  <a:lnTo>
                    <a:pt x="141554" y="351002"/>
                  </a:lnTo>
                  <a:lnTo>
                    <a:pt x="149123" y="350139"/>
                  </a:lnTo>
                  <a:close/>
                </a:path>
                <a:path w="1376680" h="365760">
                  <a:moveTo>
                    <a:pt x="169252" y="347624"/>
                  </a:moveTo>
                  <a:lnTo>
                    <a:pt x="168351" y="342442"/>
                  </a:lnTo>
                  <a:lnTo>
                    <a:pt x="164820" y="342925"/>
                  </a:lnTo>
                  <a:lnTo>
                    <a:pt x="161290" y="343408"/>
                  </a:lnTo>
                  <a:lnTo>
                    <a:pt x="161721" y="348665"/>
                  </a:lnTo>
                  <a:lnTo>
                    <a:pt x="169252" y="347624"/>
                  </a:lnTo>
                  <a:close/>
                </a:path>
                <a:path w="1376680" h="365760">
                  <a:moveTo>
                    <a:pt x="189369" y="344868"/>
                  </a:moveTo>
                  <a:lnTo>
                    <a:pt x="188429" y="339686"/>
                  </a:lnTo>
                  <a:lnTo>
                    <a:pt x="184899" y="340169"/>
                  </a:lnTo>
                  <a:lnTo>
                    <a:pt x="181368" y="340652"/>
                  </a:lnTo>
                  <a:lnTo>
                    <a:pt x="181825" y="345897"/>
                  </a:lnTo>
                  <a:lnTo>
                    <a:pt x="189369" y="344868"/>
                  </a:lnTo>
                  <a:close/>
                </a:path>
                <a:path w="1376680" h="365760">
                  <a:moveTo>
                    <a:pt x="209486" y="342099"/>
                  </a:moveTo>
                  <a:lnTo>
                    <a:pt x="208521" y="336918"/>
                  </a:lnTo>
                  <a:lnTo>
                    <a:pt x="204990" y="337400"/>
                  </a:lnTo>
                  <a:lnTo>
                    <a:pt x="201460" y="337883"/>
                  </a:lnTo>
                  <a:lnTo>
                    <a:pt x="201942" y="343128"/>
                  </a:lnTo>
                  <a:lnTo>
                    <a:pt x="209486" y="342099"/>
                  </a:lnTo>
                  <a:close/>
                </a:path>
                <a:path w="1376680" h="365760">
                  <a:moveTo>
                    <a:pt x="229590" y="339331"/>
                  </a:moveTo>
                  <a:lnTo>
                    <a:pt x="228600" y="334162"/>
                  </a:lnTo>
                  <a:lnTo>
                    <a:pt x="225069" y="334645"/>
                  </a:lnTo>
                  <a:lnTo>
                    <a:pt x="221538" y="335127"/>
                  </a:lnTo>
                  <a:lnTo>
                    <a:pt x="222059" y="340372"/>
                  </a:lnTo>
                  <a:lnTo>
                    <a:pt x="229590" y="339331"/>
                  </a:lnTo>
                  <a:close/>
                </a:path>
                <a:path w="1376680" h="365760">
                  <a:moveTo>
                    <a:pt x="249669" y="336321"/>
                  </a:moveTo>
                  <a:lnTo>
                    <a:pt x="248640" y="331152"/>
                  </a:lnTo>
                  <a:lnTo>
                    <a:pt x="245122" y="331724"/>
                  </a:lnTo>
                  <a:lnTo>
                    <a:pt x="241604" y="332295"/>
                  </a:lnTo>
                  <a:lnTo>
                    <a:pt x="242150" y="337527"/>
                  </a:lnTo>
                  <a:lnTo>
                    <a:pt x="249669" y="336321"/>
                  </a:lnTo>
                  <a:close/>
                </a:path>
                <a:path w="1376680" h="365760">
                  <a:moveTo>
                    <a:pt x="269709" y="333095"/>
                  </a:moveTo>
                  <a:lnTo>
                    <a:pt x="268655" y="327939"/>
                  </a:lnTo>
                  <a:lnTo>
                    <a:pt x="265137" y="328498"/>
                  </a:lnTo>
                  <a:lnTo>
                    <a:pt x="261620" y="329069"/>
                  </a:lnTo>
                  <a:lnTo>
                    <a:pt x="262204" y="334302"/>
                  </a:lnTo>
                  <a:lnTo>
                    <a:pt x="269709" y="333095"/>
                  </a:lnTo>
                  <a:close/>
                </a:path>
                <a:path w="1376680" h="365760">
                  <a:moveTo>
                    <a:pt x="289763" y="329869"/>
                  </a:moveTo>
                  <a:lnTo>
                    <a:pt x="288671" y="324726"/>
                  </a:lnTo>
                  <a:lnTo>
                    <a:pt x="285153" y="325285"/>
                  </a:lnTo>
                  <a:lnTo>
                    <a:pt x="281635" y="325856"/>
                  </a:lnTo>
                  <a:lnTo>
                    <a:pt x="282244" y="331089"/>
                  </a:lnTo>
                  <a:lnTo>
                    <a:pt x="289763" y="329869"/>
                  </a:lnTo>
                  <a:close/>
                </a:path>
                <a:path w="1376680" h="365760">
                  <a:moveTo>
                    <a:pt x="309791" y="326656"/>
                  </a:moveTo>
                  <a:lnTo>
                    <a:pt x="308673" y="321500"/>
                  </a:lnTo>
                  <a:lnTo>
                    <a:pt x="305155" y="322072"/>
                  </a:lnTo>
                  <a:lnTo>
                    <a:pt x="301637" y="322630"/>
                  </a:lnTo>
                  <a:lnTo>
                    <a:pt x="302272" y="327863"/>
                  </a:lnTo>
                  <a:lnTo>
                    <a:pt x="309791" y="326656"/>
                  </a:lnTo>
                  <a:close/>
                </a:path>
                <a:path w="1376680" h="365760">
                  <a:moveTo>
                    <a:pt x="329780" y="323126"/>
                  </a:moveTo>
                  <a:lnTo>
                    <a:pt x="328637" y="317982"/>
                  </a:lnTo>
                  <a:lnTo>
                    <a:pt x="325132" y="318630"/>
                  </a:lnTo>
                  <a:lnTo>
                    <a:pt x="321627" y="319278"/>
                  </a:lnTo>
                  <a:lnTo>
                    <a:pt x="322300" y="324497"/>
                  </a:lnTo>
                  <a:lnTo>
                    <a:pt x="329780" y="323126"/>
                  </a:lnTo>
                  <a:close/>
                </a:path>
                <a:path w="1376680" h="365760">
                  <a:moveTo>
                    <a:pt x="349758" y="319468"/>
                  </a:moveTo>
                  <a:lnTo>
                    <a:pt x="348576" y="314325"/>
                  </a:lnTo>
                  <a:lnTo>
                    <a:pt x="345071" y="314972"/>
                  </a:lnTo>
                  <a:lnTo>
                    <a:pt x="341566" y="315620"/>
                  </a:lnTo>
                  <a:lnTo>
                    <a:pt x="342265" y="320840"/>
                  </a:lnTo>
                  <a:lnTo>
                    <a:pt x="349758" y="319468"/>
                  </a:lnTo>
                  <a:close/>
                </a:path>
                <a:path w="1376680" h="365760">
                  <a:moveTo>
                    <a:pt x="369722" y="315798"/>
                  </a:moveTo>
                  <a:lnTo>
                    <a:pt x="368515" y="310667"/>
                  </a:lnTo>
                  <a:lnTo>
                    <a:pt x="365010" y="311315"/>
                  </a:lnTo>
                  <a:lnTo>
                    <a:pt x="361505" y="311962"/>
                  </a:lnTo>
                  <a:lnTo>
                    <a:pt x="362242" y="317169"/>
                  </a:lnTo>
                  <a:lnTo>
                    <a:pt x="369722" y="315798"/>
                  </a:lnTo>
                  <a:close/>
                </a:path>
                <a:path w="1376680" h="365760">
                  <a:moveTo>
                    <a:pt x="389686" y="312140"/>
                  </a:moveTo>
                  <a:lnTo>
                    <a:pt x="388454" y="307009"/>
                  </a:lnTo>
                  <a:lnTo>
                    <a:pt x="384949" y="307657"/>
                  </a:lnTo>
                  <a:lnTo>
                    <a:pt x="381444" y="308305"/>
                  </a:lnTo>
                  <a:lnTo>
                    <a:pt x="382206" y="313512"/>
                  </a:lnTo>
                  <a:lnTo>
                    <a:pt x="389686" y="312140"/>
                  </a:lnTo>
                  <a:close/>
                </a:path>
                <a:path w="1376680" h="365760">
                  <a:moveTo>
                    <a:pt x="409562" y="308076"/>
                  </a:moveTo>
                  <a:lnTo>
                    <a:pt x="408305" y="302958"/>
                  </a:lnTo>
                  <a:lnTo>
                    <a:pt x="404812" y="303682"/>
                  </a:lnTo>
                  <a:lnTo>
                    <a:pt x="401320" y="304406"/>
                  </a:lnTo>
                  <a:lnTo>
                    <a:pt x="402107" y="309613"/>
                  </a:lnTo>
                  <a:lnTo>
                    <a:pt x="409562" y="308076"/>
                  </a:lnTo>
                  <a:close/>
                </a:path>
                <a:path w="1376680" h="365760">
                  <a:moveTo>
                    <a:pt x="429463" y="303999"/>
                  </a:moveTo>
                  <a:lnTo>
                    <a:pt x="428167" y="298881"/>
                  </a:lnTo>
                  <a:lnTo>
                    <a:pt x="424675" y="299605"/>
                  </a:lnTo>
                  <a:lnTo>
                    <a:pt x="421182" y="300329"/>
                  </a:lnTo>
                  <a:lnTo>
                    <a:pt x="422008" y="305523"/>
                  </a:lnTo>
                  <a:lnTo>
                    <a:pt x="429463" y="303999"/>
                  </a:lnTo>
                  <a:close/>
                </a:path>
                <a:path w="1376680" h="365760">
                  <a:moveTo>
                    <a:pt x="449338" y="299897"/>
                  </a:moveTo>
                  <a:lnTo>
                    <a:pt x="448017" y="294792"/>
                  </a:lnTo>
                  <a:lnTo>
                    <a:pt x="444525" y="295516"/>
                  </a:lnTo>
                  <a:lnTo>
                    <a:pt x="441032" y="296240"/>
                  </a:lnTo>
                  <a:lnTo>
                    <a:pt x="441883" y="301434"/>
                  </a:lnTo>
                  <a:lnTo>
                    <a:pt x="449338" y="299897"/>
                  </a:lnTo>
                  <a:close/>
                </a:path>
                <a:path w="1376680" h="365760">
                  <a:moveTo>
                    <a:pt x="469201" y="295719"/>
                  </a:moveTo>
                  <a:lnTo>
                    <a:pt x="467855" y="290626"/>
                  </a:lnTo>
                  <a:lnTo>
                    <a:pt x="464375" y="291414"/>
                  </a:lnTo>
                  <a:lnTo>
                    <a:pt x="460895" y="292163"/>
                  </a:lnTo>
                  <a:lnTo>
                    <a:pt x="461772" y="297357"/>
                  </a:lnTo>
                  <a:lnTo>
                    <a:pt x="465493" y="296557"/>
                  </a:lnTo>
                  <a:lnTo>
                    <a:pt x="469201" y="295719"/>
                  </a:lnTo>
                  <a:close/>
                </a:path>
                <a:path w="1376680" h="365760">
                  <a:moveTo>
                    <a:pt x="488988" y="291223"/>
                  </a:moveTo>
                  <a:lnTo>
                    <a:pt x="487616" y="286143"/>
                  </a:lnTo>
                  <a:lnTo>
                    <a:pt x="484136" y="286931"/>
                  </a:lnTo>
                  <a:lnTo>
                    <a:pt x="480656" y="287718"/>
                  </a:lnTo>
                  <a:lnTo>
                    <a:pt x="481571" y="292912"/>
                  </a:lnTo>
                  <a:lnTo>
                    <a:pt x="488988" y="291223"/>
                  </a:lnTo>
                  <a:close/>
                </a:path>
                <a:path w="1376680" h="365760">
                  <a:moveTo>
                    <a:pt x="508787" y="286727"/>
                  </a:moveTo>
                  <a:lnTo>
                    <a:pt x="507390" y="281647"/>
                  </a:lnTo>
                  <a:lnTo>
                    <a:pt x="503910" y="282435"/>
                  </a:lnTo>
                  <a:lnTo>
                    <a:pt x="500430" y="283222"/>
                  </a:lnTo>
                  <a:lnTo>
                    <a:pt x="501370" y="288404"/>
                  </a:lnTo>
                  <a:lnTo>
                    <a:pt x="508787" y="286727"/>
                  </a:lnTo>
                  <a:close/>
                </a:path>
                <a:path w="1376680" h="365760">
                  <a:moveTo>
                    <a:pt x="528586" y="282232"/>
                  </a:moveTo>
                  <a:lnTo>
                    <a:pt x="527151" y="277164"/>
                  </a:lnTo>
                  <a:lnTo>
                    <a:pt x="523671" y="277952"/>
                  </a:lnTo>
                  <a:lnTo>
                    <a:pt x="520192" y="278739"/>
                  </a:lnTo>
                  <a:lnTo>
                    <a:pt x="521157" y="283921"/>
                  </a:lnTo>
                  <a:lnTo>
                    <a:pt x="528586" y="282232"/>
                  </a:lnTo>
                  <a:close/>
                </a:path>
                <a:path w="1376680" h="365760">
                  <a:moveTo>
                    <a:pt x="548322" y="277507"/>
                  </a:moveTo>
                  <a:lnTo>
                    <a:pt x="546862" y="272453"/>
                  </a:lnTo>
                  <a:lnTo>
                    <a:pt x="543407" y="273304"/>
                  </a:lnTo>
                  <a:lnTo>
                    <a:pt x="539953" y="274154"/>
                  </a:lnTo>
                  <a:lnTo>
                    <a:pt x="540943" y="279336"/>
                  </a:lnTo>
                  <a:lnTo>
                    <a:pt x="548322" y="277507"/>
                  </a:lnTo>
                  <a:close/>
                </a:path>
                <a:path w="1376680" h="365760">
                  <a:moveTo>
                    <a:pt x="568032" y="272630"/>
                  </a:moveTo>
                  <a:lnTo>
                    <a:pt x="566534" y="267589"/>
                  </a:lnTo>
                  <a:lnTo>
                    <a:pt x="563079" y="268439"/>
                  </a:lnTo>
                  <a:lnTo>
                    <a:pt x="559625" y="269290"/>
                  </a:lnTo>
                  <a:lnTo>
                    <a:pt x="560641" y="274459"/>
                  </a:lnTo>
                  <a:lnTo>
                    <a:pt x="568032" y="272630"/>
                  </a:lnTo>
                  <a:close/>
                </a:path>
                <a:path w="1376680" h="365760">
                  <a:moveTo>
                    <a:pt x="587743" y="267754"/>
                  </a:moveTo>
                  <a:lnTo>
                    <a:pt x="586219" y="262712"/>
                  </a:lnTo>
                  <a:lnTo>
                    <a:pt x="582764" y="263563"/>
                  </a:lnTo>
                  <a:lnTo>
                    <a:pt x="579310" y="264414"/>
                  </a:lnTo>
                  <a:lnTo>
                    <a:pt x="580351" y="269582"/>
                  </a:lnTo>
                  <a:lnTo>
                    <a:pt x="587743" y="267754"/>
                  </a:lnTo>
                  <a:close/>
                </a:path>
                <a:path w="1376680" h="365760">
                  <a:moveTo>
                    <a:pt x="607441" y="262864"/>
                  </a:moveTo>
                  <a:lnTo>
                    <a:pt x="605891" y="257835"/>
                  </a:lnTo>
                  <a:lnTo>
                    <a:pt x="602437" y="258686"/>
                  </a:lnTo>
                  <a:lnTo>
                    <a:pt x="598982" y="259537"/>
                  </a:lnTo>
                  <a:lnTo>
                    <a:pt x="600049" y="264693"/>
                  </a:lnTo>
                  <a:lnTo>
                    <a:pt x="607441" y="262864"/>
                  </a:lnTo>
                  <a:close/>
                </a:path>
                <a:path w="1376680" h="365760">
                  <a:moveTo>
                    <a:pt x="627037" y="257632"/>
                  </a:moveTo>
                  <a:lnTo>
                    <a:pt x="625475" y="252603"/>
                  </a:lnTo>
                  <a:lnTo>
                    <a:pt x="622033" y="253517"/>
                  </a:lnTo>
                  <a:lnTo>
                    <a:pt x="618591" y="254431"/>
                  </a:lnTo>
                  <a:lnTo>
                    <a:pt x="619696" y="259588"/>
                  </a:lnTo>
                  <a:lnTo>
                    <a:pt x="627037" y="257632"/>
                  </a:lnTo>
                  <a:close/>
                </a:path>
                <a:path w="1376680" h="365760">
                  <a:moveTo>
                    <a:pt x="646645" y="252387"/>
                  </a:moveTo>
                  <a:lnTo>
                    <a:pt x="645058" y="247370"/>
                  </a:lnTo>
                  <a:lnTo>
                    <a:pt x="641616" y="248285"/>
                  </a:lnTo>
                  <a:lnTo>
                    <a:pt x="638175" y="249199"/>
                  </a:lnTo>
                  <a:lnTo>
                    <a:pt x="639305" y="254355"/>
                  </a:lnTo>
                  <a:lnTo>
                    <a:pt x="646645" y="252387"/>
                  </a:lnTo>
                  <a:close/>
                </a:path>
                <a:path w="1376680" h="365760">
                  <a:moveTo>
                    <a:pt x="666254" y="247142"/>
                  </a:moveTo>
                  <a:lnTo>
                    <a:pt x="664641" y="242138"/>
                  </a:lnTo>
                  <a:lnTo>
                    <a:pt x="661200" y="243052"/>
                  </a:lnTo>
                  <a:lnTo>
                    <a:pt x="657758" y="243967"/>
                  </a:lnTo>
                  <a:lnTo>
                    <a:pt x="658914" y="249110"/>
                  </a:lnTo>
                  <a:lnTo>
                    <a:pt x="666254" y="247142"/>
                  </a:lnTo>
                  <a:close/>
                </a:path>
                <a:path w="1376680" h="365760">
                  <a:moveTo>
                    <a:pt x="685825" y="241744"/>
                  </a:moveTo>
                  <a:lnTo>
                    <a:pt x="684187" y="236740"/>
                  </a:lnTo>
                  <a:lnTo>
                    <a:pt x="680758" y="237718"/>
                  </a:lnTo>
                  <a:lnTo>
                    <a:pt x="677329" y="238696"/>
                  </a:lnTo>
                  <a:lnTo>
                    <a:pt x="678510" y="243827"/>
                  </a:lnTo>
                  <a:lnTo>
                    <a:pt x="685825" y="241744"/>
                  </a:lnTo>
                  <a:close/>
                </a:path>
                <a:path w="1376680" h="365760">
                  <a:moveTo>
                    <a:pt x="705345" y="236169"/>
                  </a:moveTo>
                  <a:lnTo>
                    <a:pt x="703681" y="231178"/>
                  </a:lnTo>
                  <a:lnTo>
                    <a:pt x="700252" y="232156"/>
                  </a:lnTo>
                  <a:lnTo>
                    <a:pt x="696823" y="233133"/>
                  </a:lnTo>
                  <a:lnTo>
                    <a:pt x="698030" y="238264"/>
                  </a:lnTo>
                  <a:lnTo>
                    <a:pt x="705345" y="236169"/>
                  </a:lnTo>
                  <a:close/>
                </a:path>
                <a:path w="1376680" h="365760">
                  <a:moveTo>
                    <a:pt x="724865" y="230606"/>
                  </a:moveTo>
                  <a:lnTo>
                    <a:pt x="723176" y="225615"/>
                  </a:lnTo>
                  <a:lnTo>
                    <a:pt x="719747" y="226593"/>
                  </a:lnTo>
                  <a:lnTo>
                    <a:pt x="716318" y="227571"/>
                  </a:lnTo>
                  <a:lnTo>
                    <a:pt x="717550" y="232689"/>
                  </a:lnTo>
                  <a:lnTo>
                    <a:pt x="724865" y="230606"/>
                  </a:lnTo>
                  <a:close/>
                </a:path>
                <a:path w="1376680" h="365760">
                  <a:moveTo>
                    <a:pt x="744385" y="225031"/>
                  </a:moveTo>
                  <a:lnTo>
                    <a:pt x="742670" y="220052"/>
                  </a:lnTo>
                  <a:lnTo>
                    <a:pt x="739241" y="221030"/>
                  </a:lnTo>
                  <a:lnTo>
                    <a:pt x="735812" y="222008"/>
                  </a:lnTo>
                  <a:lnTo>
                    <a:pt x="737069" y="227126"/>
                  </a:lnTo>
                  <a:lnTo>
                    <a:pt x="744385" y="225031"/>
                  </a:lnTo>
                  <a:close/>
                </a:path>
                <a:path w="1376680" h="365760">
                  <a:moveTo>
                    <a:pt x="763803" y="219138"/>
                  </a:moveTo>
                  <a:lnTo>
                    <a:pt x="762076" y="214160"/>
                  </a:lnTo>
                  <a:lnTo>
                    <a:pt x="758659" y="215188"/>
                  </a:lnTo>
                  <a:lnTo>
                    <a:pt x="755243" y="216217"/>
                  </a:lnTo>
                  <a:lnTo>
                    <a:pt x="756526" y="221335"/>
                  </a:lnTo>
                  <a:lnTo>
                    <a:pt x="763803" y="219138"/>
                  </a:lnTo>
                  <a:close/>
                </a:path>
                <a:path w="1376680" h="365760">
                  <a:moveTo>
                    <a:pt x="783234" y="213271"/>
                  </a:moveTo>
                  <a:lnTo>
                    <a:pt x="781481" y="208305"/>
                  </a:lnTo>
                  <a:lnTo>
                    <a:pt x="778065" y="209334"/>
                  </a:lnTo>
                  <a:lnTo>
                    <a:pt x="774649" y="210362"/>
                  </a:lnTo>
                  <a:lnTo>
                    <a:pt x="775944" y="215468"/>
                  </a:lnTo>
                  <a:lnTo>
                    <a:pt x="783234" y="213271"/>
                  </a:lnTo>
                  <a:close/>
                </a:path>
                <a:path w="1376680" h="365760">
                  <a:moveTo>
                    <a:pt x="802665" y="207391"/>
                  </a:moveTo>
                  <a:lnTo>
                    <a:pt x="800887" y="202438"/>
                  </a:lnTo>
                  <a:lnTo>
                    <a:pt x="797471" y="203466"/>
                  </a:lnTo>
                  <a:lnTo>
                    <a:pt x="794054" y="204495"/>
                  </a:lnTo>
                  <a:lnTo>
                    <a:pt x="795375" y="209600"/>
                  </a:lnTo>
                  <a:lnTo>
                    <a:pt x="802665" y="207391"/>
                  </a:lnTo>
                  <a:close/>
                </a:path>
                <a:path w="1376680" h="365760">
                  <a:moveTo>
                    <a:pt x="822032" y="201345"/>
                  </a:moveTo>
                  <a:lnTo>
                    <a:pt x="820242" y="196392"/>
                  </a:lnTo>
                  <a:lnTo>
                    <a:pt x="816838" y="197472"/>
                  </a:lnTo>
                  <a:lnTo>
                    <a:pt x="813435" y="198551"/>
                  </a:lnTo>
                  <a:lnTo>
                    <a:pt x="814781" y="203644"/>
                  </a:lnTo>
                  <a:lnTo>
                    <a:pt x="822032" y="201345"/>
                  </a:lnTo>
                  <a:close/>
                </a:path>
                <a:path w="1376680" h="365760">
                  <a:moveTo>
                    <a:pt x="841375" y="195186"/>
                  </a:moveTo>
                  <a:lnTo>
                    <a:pt x="839558" y="190246"/>
                  </a:lnTo>
                  <a:lnTo>
                    <a:pt x="836155" y="191325"/>
                  </a:lnTo>
                  <a:lnTo>
                    <a:pt x="832751" y="192405"/>
                  </a:lnTo>
                  <a:lnTo>
                    <a:pt x="834123" y="197497"/>
                  </a:lnTo>
                  <a:lnTo>
                    <a:pt x="841375" y="195186"/>
                  </a:lnTo>
                  <a:close/>
                </a:path>
                <a:path w="1376680" h="365760">
                  <a:moveTo>
                    <a:pt x="860717" y="189052"/>
                  </a:moveTo>
                  <a:lnTo>
                    <a:pt x="858888" y="184111"/>
                  </a:lnTo>
                  <a:lnTo>
                    <a:pt x="855484" y="185191"/>
                  </a:lnTo>
                  <a:lnTo>
                    <a:pt x="852081" y="186270"/>
                  </a:lnTo>
                  <a:lnTo>
                    <a:pt x="853465" y="191350"/>
                  </a:lnTo>
                  <a:lnTo>
                    <a:pt x="860717" y="189052"/>
                  </a:lnTo>
                  <a:close/>
                </a:path>
                <a:path w="1376680" h="365760">
                  <a:moveTo>
                    <a:pt x="880021" y="182829"/>
                  </a:moveTo>
                  <a:lnTo>
                    <a:pt x="878166" y="177901"/>
                  </a:lnTo>
                  <a:lnTo>
                    <a:pt x="874788" y="179019"/>
                  </a:lnTo>
                  <a:lnTo>
                    <a:pt x="871410" y="180136"/>
                  </a:lnTo>
                  <a:lnTo>
                    <a:pt x="872807" y="185216"/>
                  </a:lnTo>
                  <a:lnTo>
                    <a:pt x="880021" y="182829"/>
                  </a:lnTo>
                  <a:close/>
                </a:path>
                <a:path w="1376680" h="365760">
                  <a:moveTo>
                    <a:pt x="899299" y="176441"/>
                  </a:moveTo>
                  <a:lnTo>
                    <a:pt x="897420" y="171526"/>
                  </a:lnTo>
                  <a:lnTo>
                    <a:pt x="894041" y="172643"/>
                  </a:lnTo>
                  <a:lnTo>
                    <a:pt x="890663" y="173761"/>
                  </a:lnTo>
                  <a:lnTo>
                    <a:pt x="892073" y="178841"/>
                  </a:lnTo>
                  <a:lnTo>
                    <a:pt x="899299" y="176441"/>
                  </a:lnTo>
                  <a:close/>
                </a:path>
                <a:path w="1376680" h="365760">
                  <a:moveTo>
                    <a:pt x="918552" y="170065"/>
                  </a:moveTo>
                  <a:lnTo>
                    <a:pt x="916660" y="165150"/>
                  </a:lnTo>
                  <a:lnTo>
                    <a:pt x="913282" y="166268"/>
                  </a:lnTo>
                  <a:lnTo>
                    <a:pt x="909904" y="167386"/>
                  </a:lnTo>
                  <a:lnTo>
                    <a:pt x="911339" y="172453"/>
                  </a:lnTo>
                  <a:lnTo>
                    <a:pt x="918552" y="170065"/>
                  </a:lnTo>
                  <a:close/>
                </a:path>
                <a:path w="1376680" h="365760">
                  <a:moveTo>
                    <a:pt x="937831" y="163677"/>
                  </a:moveTo>
                  <a:lnTo>
                    <a:pt x="935913" y="158775"/>
                  </a:lnTo>
                  <a:lnTo>
                    <a:pt x="932535" y="159893"/>
                  </a:lnTo>
                  <a:lnTo>
                    <a:pt x="929157" y="161010"/>
                  </a:lnTo>
                  <a:lnTo>
                    <a:pt x="930605" y="166077"/>
                  </a:lnTo>
                  <a:lnTo>
                    <a:pt x="937831" y="163677"/>
                  </a:lnTo>
                  <a:close/>
                </a:path>
                <a:path w="1376680" h="365760">
                  <a:moveTo>
                    <a:pt x="957021" y="157086"/>
                  </a:moveTo>
                  <a:lnTo>
                    <a:pt x="955103" y="152184"/>
                  </a:lnTo>
                  <a:lnTo>
                    <a:pt x="951725" y="153339"/>
                  </a:lnTo>
                  <a:lnTo>
                    <a:pt x="948347" y="154495"/>
                  </a:lnTo>
                  <a:lnTo>
                    <a:pt x="949820" y="159562"/>
                  </a:lnTo>
                  <a:lnTo>
                    <a:pt x="957021" y="157086"/>
                  </a:lnTo>
                  <a:close/>
                </a:path>
                <a:path w="1376680" h="365760">
                  <a:moveTo>
                    <a:pt x="976210" y="150507"/>
                  </a:moveTo>
                  <a:lnTo>
                    <a:pt x="974280" y="145605"/>
                  </a:lnTo>
                  <a:lnTo>
                    <a:pt x="970902" y="146761"/>
                  </a:lnTo>
                  <a:lnTo>
                    <a:pt x="967524" y="147916"/>
                  </a:lnTo>
                  <a:lnTo>
                    <a:pt x="969022" y="152971"/>
                  </a:lnTo>
                  <a:lnTo>
                    <a:pt x="976210" y="150507"/>
                  </a:lnTo>
                  <a:close/>
                </a:path>
                <a:path w="1376680" h="365760">
                  <a:moveTo>
                    <a:pt x="995400" y="143903"/>
                  </a:moveTo>
                  <a:lnTo>
                    <a:pt x="993457" y="139014"/>
                  </a:lnTo>
                  <a:lnTo>
                    <a:pt x="990079" y="140169"/>
                  </a:lnTo>
                  <a:lnTo>
                    <a:pt x="986701" y="141325"/>
                  </a:lnTo>
                  <a:lnTo>
                    <a:pt x="988212" y="146380"/>
                  </a:lnTo>
                  <a:lnTo>
                    <a:pt x="995400" y="143903"/>
                  </a:lnTo>
                  <a:close/>
                </a:path>
                <a:path w="1376680" h="365760">
                  <a:moveTo>
                    <a:pt x="1014539" y="137198"/>
                  </a:moveTo>
                  <a:lnTo>
                    <a:pt x="1012583" y="132321"/>
                  </a:lnTo>
                  <a:lnTo>
                    <a:pt x="1009218" y="133502"/>
                  </a:lnTo>
                  <a:lnTo>
                    <a:pt x="1005852" y="134696"/>
                  </a:lnTo>
                  <a:lnTo>
                    <a:pt x="1007376" y="139738"/>
                  </a:lnTo>
                  <a:lnTo>
                    <a:pt x="1014539" y="137198"/>
                  </a:lnTo>
                  <a:close/>
                </a:path>
                <a:path w="1376680" h="365760">
                  <a:moveTo>
                    <a:pt x="1033678" y="130441"/>
                  </a:moveTo>
                  <a:lnTo>
                    <a:pt x="1031709" y="125552"/>
                  </a:lnTo>
                  <a:lnTo>
                    <a:pt x="1028344" y="126746"/>
                  </a:lnTo>
                  <a:lnTo>
                    <a:pt x="1024978" y="127939"/>
                  </a:lnTo>
                  <a:lnTo>
                    <a:pt x="1026515" y="132981"/>
                  </a:lnTo>
                  <a:lnTo>
                    <a:pt x="1033678" y="130441"/>
                  </a:lnTo>
                  <a:close/>
                </a:path>
                <a:path w="1376680" h="365760">
                  <a:moveTo>
                    <a:pt x="1052804" y="123685"/>
                  </a:moveTo>
                  <a:lnTo>
                    <a:pt x="1050823" y="118795"/>
                  </a:lnTo>
                  <a:lnTo>
                    <a:pt x="1047457" y="119989"/>
                  </a:lnTo>
                  <a:lnTo>
                    <a:pt x="1044092" y="121183"/>
                  </a:lnTo>
                  <a:lnTo>
                    <a:pt x="1045641" y="126212"/>
                  </a:lnTo>
                  <a:lnTo>
                    <a:pt x="1052804" y="123685"/>
                  </a:lnTo>
                  <a:close/>
                </a:path>
                <a:path w="1376680" h="365760">
                  <a:moveTo>
                    <a:pt x="1071918" y="116852"/>
                  </a:moveTo>
                  <a:lnTo>
                    <a:pt x="1069924" y="111988"/>
                  </a:lnTo>
                  <a:lnTo>
                    <a:pt x="1066571" y="113195"/>
                  </a:lnTo>
                  <a:lnTo>
                    <a:pt x="1063218" y="114401"/>
                  </a:lnTo>
                  <a:lnTo>
                    <a:pt x="1064768" y="119443"/>
                  </a:lnTo>
                  <a:lnTo>
                    <a:pt x="1071918" y="116852"/>
                  </a:lnTo>
                  <a:close/>
                </a:path>
                <a:path w="1376680" h="365760">
                  <a:moveTo>
                    <a:pt x="1091006" y="109956"/>
                  </a:moveTo>
                  <a:lnTo>
                    <a:pt x="1088999" y="105092"/>
                  </a:lnTo>
                  <a:lnTo>
                    <a:pt x="1085646" y="106299"/>
                  </a:lnTo>
                  <a:lnTo>
                    <a:pt x="1082294" y="107505"/>
                  </a:lnTo>
                  <a:lnTo>
                    <a:pt x="1083856" y="112547"/>
                  </a:lnTo>
                  <a:lnTo>
                    <a:pt x="1091006" y="109956"/>
                  </a:lnTo>
                  <a:close/>
                </a:path>
                <a:path w="1376680" h="365760">
                  <a:moveTo>
                    <a:pt x="1110094" y="103073"/>
                  </a:moveTo>
                  <a:lnTo>
                    <a:pt x="1108075" y="98209"/>
                  </a:lnTo>
                  <a:lnTo>
                    <a:pt x="1104722" y="99415"/>
                  </a:lnTo>
                  <a:lnTo>
                    <a:pt x="1101369" y="100622"/>
                  </a:lnTo>
                  <a:lnTo>
                    <a:pt x="1102944" y="105651"/>
                  </a:lnTo>
                  <a:lnTo>
                    <a:pt x="1110094" y="103073"/>
                  </a:lnTo>
                  <a:close/>
                </a:path>
                <a:path w="1376680" h="365760">
                  <a:moveTo>
                    <a:pt x="1129157" y="96151"/>
                  </a:moveTo>
                  <a:lnTo>
                    <a:pt x="1127137" y="91287"/>
                  </a:lnTo>
                  <a:lnTo>
                    <a:pt x="1123784" y="92519"/>
                  </a:lnTo>
                  <a:lnTo>
                    <a:pt x="1120432" y="93751"/>
                  </a:lnTo>
                  <a:lnTo>
                    <a:pt x="1122019" y="98767"/>
                  </a:lnTo>
                  <a:lnTo>
                    <a:pt x="1129157" y="96151"/>
                  </a:lnTo>
                  <a:close/>
                </a:path>
                <a:path w="1376680" h="365760">
                  <a:moveTo>
                    <a:pt x="1148194" y="89166"/>
                  </a:moveTo>
                  <a:lnTo>
                    <a:pt x="1146175" y="84302"/>
                  </a:lnTo>
                  <a:lnTo>
                    <a:pt x="1142822" y="85534"/>
                  </a:lnTo>
                  <a:lnTo>
                    <a:pt x="1139469" y="86766"/>
                  </a:lnTo>
                  <a:lnTo>
                    <a:pt x="1141056" y="91782"/>
                  </a:lnTo>
                  <a:lnTo>
                    <a:pt x="1148194" y="89166"/>
                  </a:lnTo>
                  <a:close/>
                </a:path>
                <a:path w="1376680" h="365760">
                  <a:moveTo>
                    <a:pt x="1167257" y="82181"/>
                  </a:moveTo>
                  <a:lnTo>
                    <a:pt x="1165225" y="77317"/>
                  </a:lnTo>
                  <a:lnTo>
                    <a:pt x="1161872" y="78549"/>
                  </a:lnTo>
                  <a:lnTo>
                    <a:pt x="1158519" y="79781"/>
                  </a:lnTo>
                  <a:lnTo>
                    <a:pt x="1160119" y="84797"/>
                  </a:lnTo>
                  <a:lnTo>
                    <a:pt x="1167257" y="82181"/>
                  </a:lnTo>
                  <a:close/>
                </a:path>
                <a:path w="1376680" h="365760">
                  <a:moveTo>
                    <a:pt x="1186294" y="75184"/>
                  </a:moveTo>
                  <a:lnTo>
                    <a:pt x="1184262" y="70332"/>
                  </a:lnTo>
                  <a:lnTo>
                    <a:pt x="1180909" y="71564"/>
                  </a:lnTo>
                  <a:lnTo>
                    <a:pt x="1177556" y="72796"/>
                  </a:lnTo>
                  <a:lnTo>
                    <a:pt x="1179156" y="77812"/>
                  </a:lnTo>
                  <a:lnTo>
                    <a:pt x="1186294" y="75184"/>
                  </a:lnTo>
                  <a:close/>
                </a:path>
                <a:path w="1376680" h="365760">
                  <a:moveTo>
                    <a:pt x="1205318" y="68148"/>
                  </a:moveTo>
                  <a:lnTo>
                    <a:pt x="1203274" y="63284"/>
                  </a:lnTo>
                  <a:lnTo>
                    <a:pt x="1199934" y="64528"/>
                  </a:lnTo>
                  <a:lnTo>
                    <a:pt x="1196594" y="65773"/>
                  </a:lnTo>
                  <a:lnTo>
                    <a:pt x="1198194" y="70789"/>
                  </a:lnTo>
                  <a:lnTo>
                    <a:pt x="1205318" y="68148"/>
                  </a:lnTo>
                  <a:close/>
                </a:path>
                <a:path w="1376680" h="365760">
                  <a:moveTo>
                    <a:pt x="1224356" y="61112"/>
                  </a:moveTo>
                  <a:lnTo>
                    <a:pt x="1222298" y="56248"/>
                  </a:lnTo>
                  <a:lnTo>
                    <a:pt x="1218958" y="57492"/>
                  </a:lnTo>
                  <a:lnTo>
                    <a:pt x="1215618" y="58724"/>
                  </a:lnTo>
                  <a:lnTo>
                    <a:pt x="1217218" y="63741"/>
                  </a:lnTo>
                  <a:lnTo>
                    <a:pt x="1224356" y="61112"/>
                  </a:lnTo>
                  <a:close/>
                </a:path>
                <a:path w="1376680" h="365760">
                  <a:moveTo>
                    <a:pt x="1243380" y="54076"/>
                  </a:moveTo>
                  <a:lnTo>
                    <a:pt x="1241323" y="49212"/>
                  </a:lnTo>
                  <a:lnTo>
                    <a:pt x="1237983" y="50457"/>
                  </a:lnTo>
                  <a:lnTo>
                    <a:pt x="1234643" y="51689"/>
                  </a:lnTo>
                  <a:lnTo>
                    <a:pt x="1236243" y="56705"/>
                  </a:lnTo>
                  <a:lnTo>
                    <a:pt x="1243380" y="54076"/>
                  </a:lnTo>
                  <a:close/>
                </a:path>
                <a:path w="1376680" h="365760">
                  <a:moveTo>
                    <a:pt x="1262392" y="47002"/>
                  </a:moveTo>
                  <a:lnTo>
                    <a:pt x="1260335" y="42151"/>
                  </a:lnTo>
                  <a:lnTo>
                    <a:pt x="1256995" y="43395"/>
                  </a:lnTo>
                  <a:lnTo>
                    <a:pt x="1253655" y="44640"/>
                  </a:lnTo>
                  <a:lnTo>
                    <a:pt x="1255255" y="49657"/>
                  </a:lnTo>
                  <a:lnTo>
                    <a:pt x="1262392" y="47002"/>
                  </a:lnTo>
                  <a:close/>
                </a:path>
                <a:path w="1376680" h="365760">
                  <a:moveTo>
                    <a:pt x="1281417" y="39954"/>
                  </a:moveTo>
                  <a:lnTo>
                    <a:pt x="1279359" y="35102"/>
                  </a:lnTo>
                  <a:lnTo>
                    <a:pt x="1276019" y="36347"/>
                  </a:lnTo>
                  <a:lnTo>
                    <a:pt x="1272679" y="37592"/>
                  </a:lnTo>
                  <a:lnTo>
                    <a:pt x="1274279" y="42608"/>
                  </a:lnTo>
                  <a:lnTo>
                    <a:pt x="1281417" y="39954"/>
                  </a:lnTo>
                  <a:close/>
                </a:path>
                <a:path w="1376680" h="365760">
                  <a:moveTo>
                    <a:pt x="1300429" y="32893"/>
                  </a:moveTo>
                  <a:lnTo>
                    <a:pt x="1298371" y="28041"/>
                  </a:lnTo>
                  <a:lnTo>
                    <a:pt x="1295031" y="29286"/>
                  </a:lnTo>
                  <a:lnTo>
                    <a:pt x="1291691" y="30530"/>
                  </a:lnTo>
                  <a:lnTo>
                    <a:pt x="1293291" y="35547"/>
                  </a:lnTo>
                  <a:lnTo>
                    <a:pt x="1300429" y="32893"/>
                  </a:lnTo>
                  <a:close/>
                </a:path>
                <a:path w="1376680" h="365760">
                  <a:moveTo>
                    <a:pt x="1319441" y="25882"/>
                  </a:moveTo>
                  <a:lnTo>
                    <a:pt x="1317409" y="21031"/>
                  </a:lnTo>
                  <a:lnTo>
                    <a:pt x="1314056" y="22263"/>
                  </a:lnTo>
                  <a:lnTo>
                    <a:pt x="1310703" y="23495"/>
                  </a:lnTo>
                  <a:lnTo>
                    <a:pt x="1312316" y="28511"/>
                  </a:lnTo>
                  <a:lnTo>
                    <a:pt x="1319441" y="25882"/>
                  </a:lnTo>
                  <a:close/>
                </a:path>
                <a:path w="1376680" h="365760">
                  <a:moveTo>
                    <a:pt x="1338478" y="18846"/>
                  </a:moveTo>
                  <a:lnTo>
                    <a:pt x="1336446" y="13995"/>
                  </a:lnTo>
                  <a:lnTo>
                    <a:pt x="1333093" y="15227"/>
                  </a:lnTo>
                  <a:lnTo>
                    <a:pt x="1329740" y="16459"/>
                  </a:lnTo>
                  <a:lnTo>
                    <a:pt x="1331353" y="21475"/>
                  </a:lnTo>
                  <a:lnTo>
                    <a:pt x="1338478" y="18846"/>
                  </a:lnTo>
                  <a:close/>
                </a:path>
                <a:path w="1376680" h="365760">
                  <a:moveTo>
                    <a:pt x="1357503" y="11823"/>
                  </a:moveTo>
                  <a:lnTo>
                    <a:pt x="1355471" y="6972"/>
                  </a:lnTo>
                  <a:lnTo>
                    <a:pt x="1352118" y="8204"/>
                  </a:lnTo>
                  <a:lnTo>
                    <a:pt x="1348765" y="9436"/>
                  </a:lnTo>
                  <a:lnTo>
                    <a:pt x="1350365" y="14465"/>
                  </a:lnTo>
                  <a:lnTo>
                    <a:pt x="1357503" y="11823"/>
                  </a:lnTo>
                  <a:close/>
                </a:path>
                <a:path w="1376680" h="365760">
                  <a:moveTo>
                    <a:pt x="1376553" y="4851"/>
                  </a:moveTo>
                  <a:lnTo>
                    <a:pt x="1374521" y="0"/>
                  </a:lnTo>
                  <a:lnTo>
                    <a:pt x="1371168" y="1219"/>
                  </a:lnTo>
                  <a:lnTo>
                    <a:pt x="1367815" y="2438"/>
                  </a:lnTo>
                  <a:lnTo>
                    <a:pt x="1369415" y="7467"/>
                  </a:lnTo>
                  <a:lnTo>
                    <a:pt x="1376553" y="485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032925" y="3286937"/>
              <a:ext cx="791210" cy="213360"/>
            </a:xfrm>
            <a:custGeom>
              <a:avLst/>
              <a:gdLst/>
              <a:ahLst/>
              <a:cxnLst/>
              <a:rect l="l" t="t" r="r" b="b"/>
              <a:pathLst>
                <a:path w="791210" h="213360">
                  <a:moveTo>
                    <a:pt x="8737" y="210362"/>
                  </a:moveTo>
                  <a:lnTo>
                    <a:pt x="6705" y="205511"/>
                  </a:lnTo>
                  <a:lnTo>
                    <a:pt x="3352" y="206730"/>
                  </a:lnTo>
                  <a:lnTo>
                    <a:pt x="0" y="207949"/>
                  </a:lnTo>
                  <a:lnTo>
                    <a:pt x="1600" y="212979"/>
                  </a:lnTo>
                  <a:lnTo>
                    <a:pt x="8737" y="210362"/>
                  </a:lnTo>
                  <a:close/>
                </a:path>
                <a:path w="791210" h="213360">
                  <a:moveTo>
                    <a:pt x="27787" y="203415"/>
                  </a:moveTo>
                  <a:lnTo>
                    <a:pt x="25768" y="198551"/>
                  </a:lnTo>
                  <a:lnTo>
                    <a:pt x="22415" y="199771"/>
                  </a:lnTo>
                  <a:lnTo>
                    <a:pt x="19062" y="200990"/>
                  </a:lnTo>
                  <a:lnTo>
                    <a:pt x="20650" y="206019"/>
                  </a:lnTo>
                  <a:lnTo>
                    <a:pt x="27787" y="203415"/>
                  </a:lnTo>
                  <a:close/>
                </a:path>
                <a:path w="791210" h="213360">
                  <a:moveTo>
                    <a:pt x="46824" y="196456"/>
                  </a:moveTo>
                  <a:lnTo>
                    <a:pt x="44818" y="191592"/>
                  </a:lnTo>
                  <a:lnTo>
                    <a:pt x="41465" y="192811"/>
                  </a:lnTo>
                  <a:lnTo>
                    <a:pt x="38112" y="194030"/>
                  </a:lnTo>
                  <a:lnTo>
                    <a:pt x="39687" y="199059"/>
                  </a:lnTo>
                  <a:lnTo>
                    <a:pt x="46824" y="196456"/>
                  </a:lnTo>
                  <a:close/>
                </a:path>
                <a:path w="791210" h="213360">
                  <a:moveTo>
                    <a:pt x="65913" y="189585"/>
                  </a:moveTo>
                  <a:lnTo>
                    <a:pt x="63919" y="184708"/>
                  </a:lnTo>
                  <a:lnTo>
                    <a:pt x="60553" y="185915"/>
                  </a:lnTo>
                  <a:lnTo>
                    <a:pt x="57188" y="187121"/>
                  </a:lnTo>
                  <a:lnTo>
                    <a:pt x="58762" y="192151"/>
                  </a:lnTo>
                  <a:lnTo>
                    <a:pt x="65913" y="189585"/>
                  </a:lnTo>
                  <a:close/>
                </a:path>
                <a:path w="791210" h="213360">
                  <a:moveTo>
                    <a:pt x="85001" y="182740"/>
                  </a:moveTo>
                  <a:lnTo>
                    <a:pt x="83019" y="177863"/>
                  </a:lnTo>
                  <a:lnTo>
                    <a:pt x="79654" y="179070"/>
                  </a:lnTo>
                  <a:lnTo>
                    <a:pt x="76288" y="180276"/>
                  </a:lnTo>
                  <a:lnTo>
                    <a:pt x="77851" y="185305"/>
                  </a:lnTo>
                  <a:lnTo>
                    <a:pt x="85001" y="182740"/>
                  </a:lnTo>
                  <a:close/>
                </a:path>
                <a:path w="791210" h="213360">
                  <a:moveTo>
                    <a:pt x="104089" y="175907"/>
                  </a:moveTo>
                  <a:lnTo>
                    <a:pt x="102120" y="171018"/>
                  </a:lnTo>
                  <a:lnTo>
                    <a:pt x="98755" y="172224"/>
                  </a:lnTo>
                  <a:lnTo>
                    <a:pt x="95389" y="173431"/>
                  </a:lnTo>
                  <a:lnTo>
                    <a:pt x="96939" y="178460"/>
                  </a:lnTo>
                  <a:lnTo>
                    <a:pt x="104089" y="175907"/>
                  </a:lnTo>
                  <a:close/>
                </a:path>
                <a:path w="791210" h="213360">
                  <a:moveTo>
                    <a:pt x="123215" y="169164"/>
                  </a:moveTo>
                  <a:lnTo>
                    <a:pt x="121246" y="164274"/>
                  </a:lnTo>
                  <a:lnTo>
                    <a:pt x="117881" y="165455"/>
                  </a:lnTo>
                  <a:lnTo>
                    <a:pt x="114515" y="166636"/>
                  </a:lnTo>
                  <a:lnTo>
                    <a:pt x="116039" y="171678"/>
                  </a:lnTo>
                  <a:lnTo>
                    <a:pt x="123215" y="169164"/>
                  </a:lnTo>
                  <a:close/>
                </a:path>
                <a:path w="791210" h="213360">
                  <a:moveTo>
                    <a:pt x="142367" y="162496"/>
                  </a:moveTo>
                  <a:lnTo>
                    <a:pt x="140411" y="157594"/>
                  </a:lnTo>
                  <a:lnTo>
                    <a:pt x="137045" y="158775"/>
                  </a:lnTo>
                  <a:lnTo>
                    <a:pt x="133680" y="159956"/>
                  </a:lnTo>
                  <a:lnTo>
                    <a:pt x="135191" y="164998"/>
                  </a:lnTo>
                  <a:lnTo>
                    <a:pt x="142367" y="162496"/>
                  </a:lnTo>
                  <a:close/>
                </a:path>
                <a:path w="791210" h="213360">
                  <a:moveTo>
                    <a:pt x="161505" y="155803"/>
                  </a:moveTo>
                  <a:lnTo>
                    <a:pt x="159562" y="150901"/>
                  </a:lnTo>
                  <a:lnTo>
                    <a:pt x="156197" y="152082"/>
                  </a:lnTo>
                  <a:lnTo>
                    <a:pt x="152831" y="153263"/>
                  </a:lnTo>
                  <a:lnTo>
                    <a:pt x="154330" y="158305"/>
                  </a:lnTo>
                  <a:lnTo>
                    <a:pt x="161505" y="155803"/>
                  </a:lnTo>
                  <a:close/>
                </a:path>
                <a:path w="791210" h="213360">
                  <a:moveTo>
                    <a:pt x="180695" y="149250"/>
                  </a:moveTo>
                  <a:lnTo>
                    <a:pt x="178777" y="144348"/>
                  </a:lnTo>
                  <a:lnTo>
                    <a:pt x="175399" y="145491"/>
                  </a:lnTo>
                  <a:lnTo>
                    <a:pt x="172021" y="146634"/>
                  </a:lnTo>
                  <a:lnTo>
                    <a:pt x="173507" y="151688"/>
                  </a:lnTo>
                  <a:lnTo>
                    <a:pt x="180695" y="149250"/>
                  </a:lnTo>
                  <a:close/>
                </a:path>
                <a:path w="791210" h="213360">
                  <a:moveTo>
                    <a:pt x="199910" y="142773"/>
                  </a:moveTo>
                  <a:lnTo>
                    <a:pt x="198005" y="137858"/>
                  </a:lnTo>
                  <a:lnTo>
                    <a:pt x="194627" y="139001"/>
                  </a:lnTo>
                  <a:lnTo>
                    <a:pt x="191249" y="140144"/>
                  </a:lnTo>
                  <a:lnTo>
                    <a:pt x="192709" y="145199"/>
                  </a:lnTo>
                  <a:lnTo>
                    <a:pt x="199910" y="142773"/>
                  </a:lnTo>
                  <a:close/>
                </a:path>
                <a:path w="791210" h="213360">
                  <a:moveTo>
                    <a:pt x="219113" y="136309"/>
                  </a:moveTo>
                  <a:lnTo>
                    <a:pt x="217233" y="131381"/>
                  </a:lnTo>
                  <a:lnTo>
                    <a:pt x="213855" y="132524"/>
                  </a:lnTo>
                  <a:lnTo>
                    <a:pt x="210477" y="133667"/>
                  </a:lnTo>
                  <a:lnTo>
                    <a:pt x="211912" y="138734"/>
                  </a:lnTo>
                  <a:lnTo>
                    <a:pt x="219113" y="136309"/>
                  </a:lnTo>
                  <a:close/>
                </a:path>
                <a:path w="791210" h="213360">
                  <a:moveTo>
                    <a:pt x="238379" y="129984"/>
                  </a:moveTo>
                  <a:lnTo>
                    <a:pt x="236524" y="125056"/>
                  </a:lnTo>
                  <a:lnTo>
                    <a:pt x="233121" y="126149"/>
                  </a:lnTo>
                  <a:lnTo>
                    <a:pt x="229717" y="127241"/>
                  </a:lnTo>
                  <a:lnTo>
                    <a:pt x="231152" y="132321"/>
                  </a:lnTo>
                  <a:lnTo>
                    <a:pt x="238379" y="129984"/>
                  </a:lnTo>
                  <a:close/>
                </a:path>
                <a:path w="791210" h="213360">
                  <a:moveTo>
                    <a:pt x="257670" y="123748"/>
                  </a:moveTo>
                  <a:lnTo>
                    <a:pt x="255841" y="118821"/>
                  </a:lnTo>
                  <a:lnTo>
                    <a:pt x="252437" y="119913"/>
                  </a:lnTo>
                  <a:lnTo>
                    <a:pt x="249034" y="121018"/>
                  </a:lnTo>
                  <a:lnTo>
                    <a:pt x="250444" y="126085"/>
                  </a:lnTo>
                  <a:lnTo>
                    <a:pt x="257670" y="123748"/>
                  </a:lnTo>
                  <a:close/>
                </a:path>
                <a:path w="791210" h="213360">
                  <a:moveTo>
                    <a:pt x="276961" y="117525"/>
                  </a:moveTo>
                  <a:lnTo>
                    <a:pt x="275158" y="112585"/>
                  </a:lnTo>
                  <a:lnTo>
                    <a:pt x="271754" y="113677"/>
                  </a:lnTo>
                  <a:lnTo>
                    <a:pt x="268351" y="114782"/>
                  </a:lnTo>
                  <a:lnTo>
                    <a:pt x="269735" y="119862"/>
                  </a:lnTo>
                  <a:lnTo>
                    <a:pt x="276961" y="117525"/>
                  </a:lnTo>
                  <a:close/>
                </a:path>
                <a:path w="791210" h="213360">
                  <a:moveTo>
                    <a:pt x="296316" y="111493"/>
                  </a:moveTo>
                  <a:lnTo>
                    <a:pt x="294538" y="106540"/>
                  </a:lnTo>
                  <a:lnTo>
                    <a:pt x="291122" y="107581"/>
                  </a:lnTo>
                  <a:lnTo>
                    <a:pt x="287705" y="108623"/>
                  </a:lnTo>
                  <a:lnTo>
                    <a:pt x="289064" y="113715"/>
                  </a:lnTo>
                  <a:lnTo>
                    <a:pt x="296316" y="111493"/>
                  </a:lnTo>
                  <a:close/>
                </a:path>
                <a:path w="791210" h="213360">
                  <a:moveTo>
                    <a:pt x="315696" y="105549"/>
                  </a:moveTo>
                  <a:lnTo>
                    <a:pt x="313944" y="100584"/>
                  </a:lnTo>
                  <a:lnTo>
                    <a:pt x="310527" y="101625"/>
                  </a:lnTo>
                  <a:lnTo>
                    <a:pt x="307111" y="102666"/>
                  </a:lnTo>
                  <a:lnTo>
                    <a:pt x="308432" y="107772"/>
                  </a:lnTo>
                  <a:lnTo>
                    <a:pt x="315696" y="105549"/>
                  </a:lnTo>
                  <a:close/>
                </a:path>
                <a:path w="791210" h="213360">
                  <a:moveTo>
                    <a:pt x="335076" y="99606"/>
                  </a:moveTo>
                  <a:lnTo>
                    <a:pt x="333349" y="94640"/>
                  </a:lnTo>
                  <a:lnTo>
                    <a:pt x="329933" y="95681"/>
                  </a:lnTo>
                  <a:lnTo>
                    <a:pt x="326517" y="96723"/>
                  </a:lnTo>
                  <a:lnTo>
                    <a:pt x="327812" y="101828"/>
                  </a:lnTo>
                  <a:lnTo>
                    <a:pt x="335076" y="99606"/>
                  </a:lnTo>
                  <a:close/>
                </a:path>
                <a:path w="791210" h="213360">
                  <a:moveTo>
                    <a:pt x="354520" y="93903"/>
                  </a:moveTo>
                  <a:lnTo>
                    <a:pt x="352818" y="88912"/>
                  </a:lnTo>
                  <a:lnTo>
                    <a:pt x="349389" y="89903"/>
                  </a:lnTo>
                  <a:lnTo>
                    <a:pt x="345960" y="90893"/>
                  </a:lnTo>
                  <a:lnTo>
                    <a:pt x="347230" y="95999"/>
                  </a:lnTo>
                  <a:lnTo>
                    <a:pt x="354520" y="93903"/>
                  </a:lnTo>
                  <a:close/>
                </a:path>
                <a:path w="791210" h="213360">
                  <a:moveTo>
                    <a:pt x="374002" y="88315"/>
                  </a:moveTo>
                  <a:lnTo>
                    <a:pt x="372325" y="83312"/>
                  </a:lnTo>
                  <a:lnTo>
                    <a:pt x="368896" y="84302"/>
                  </a:lnTo>
                  <a:lnTo>
                    <a:pt x="365467" y="85293"/>
                  </a:lnTo>
                  <a:lnTo>
                    <a:pt x="366699" y="90411"/>
                  </a:lnTo>
                  <a:lnTo>
                    <a:pt x="374002" y="88315"/>
                  </a:lnTo>
                  <a:close/>
                </a:path>
                <a:path w="791210" h="213360">
                  <a:moveTo>
                    <a:pt x="393484" y="82702"/>
                  </a:moveTo>
                  <a:lnTo>
                    <a:pt x="391845" y="77698"/>
                  </a:lnTo>
                  <a:lnTo>
                    <a:pt x="388416" y="78689"/>
                  </a:lnTo>
                  <a:lnTo>
                    <a:pt x="384987" y="79679"/>
                  </a:lnTo>
                  <a:lnTo>
                    <a:pt x="386194" y="84810"/>
                  </a:lnTo>
                  <a:lnTo>
                    <a:pt x="393484" y="82702"/>
                  </a:lnTo>
                  <a:close/>
                </a:path>
                <a:path w="791210" h="213360">
                  <a:moveTo>
                    <a:pt x="413029" y="77381"/>
                  </a:moveTo>
                  <a:lnTo>
                    <a:pt x="411429" y="72364"/>
                  </a:lnTo>
                  <a:lnTo>
                    <a:pt x="407974" y="73279"/>
                  </a:lnTo>
                  <a:lnTo>
                    <a:pt x="404520" y="74193"/>
                  </a:lnTo>
                  <a:lnTo>
                    <a:pt x="405688" y="79336"/>
                  </a:lnTo>
                  <a:lnTo>
                    <a:pt x="413029" y="77381"/>
                  </a:lnTo>
                  <a:close/>
                </a:path>
                <a:path w="791210" h="213360">
                  <a:moveTo>
                    <a:pt x="432612" y="72174"/>
                  </a:moveTo>
                  <a:lnTo>
                    <a:pt x="431050" y="67144"/>
                  </a:lnTo>
                  <a:lnTo>
                    <a:pt x="427596" y="68059"/>
                  </a:lnTo>
                  <a:lnTo>
                    <a:pt x="424141" y="68973"/>
                  </a:lnTo>
                  <a:lnTo>
                    <a:pt x="425284" y="74117"/>
                  </a:lnTo>
                  <a:lnTo>
                    <a:pt x="432612" y="72174"/>
                  </a:lnTo>
                  <a:close/>
                </a:path>
                <a:path w="791210" h="213360">
                  <a:moveTo>
                    <a:pt x="452208" y="66941"/>
                  </a:moveTo>
                  <a:lnTo>
                    <a:pt x="450672" y="61912"/>
                  </a:lnTo>
                  <a:lnTo>
                    <a:pt x="447217" y="62826"/>
                  </a:lnTo>
                  <a:lnTo>
                    <a:pt x="443763" y="63741"/>
                  </a:lnTo>
                  <a:lnTo>
                    <a:pt x="444868" y="68897"/>
                  </a:lnTo>
                  <a:lnTo>
                    <a:pt x="452208" y="66941"/>
                  </a:lnTo>
                  <a:close/>
                </a:path>
                <a:path w="791210" h="213360">
                  <a:moveTo>
                    <a:pt x="471855" y="62026"/>
                  </a:moveTo>
                  <a:lnTo>
                    <a:pt x="470357" y="56984"/>
                  </a:lnTo>
                  <a:lnTo>
                    <a:pt x="466890" y="57823"/>
                  </a:lnTo>
                  <a:lnTo>
                    <a:pt x="463423" y="58661"/>
                  </a:lnTo>
                  <a:lnTo>
                    <a:pt x="464477" y="63830"/>
                  </a:lnTo>
                  <a:lnTo>
                    <a:pt x="471855" y="62026"/>
                  </a:lnTo>
                  <a:close/>
                </a:path>
                <a:path w="791210" h="213360">
                  <a:moveTo>
                    <a:pt x="491553" y="57238"/>
                  </a:moveTo>
                  <a:lnTo>
                    <a:pt x="490093" y="52184"/>
                  </a:lnTo>
                  <a:lnTo>
                    <a:pt x="486625" y="53022"/>
                  </a:lnTo>
                  <a:lnTo>
                    <a:pt x="483158" y="53860"/>
                  </a:lnTo>
                  <a:lnTo>
                    <a:pt x="484174" y="59029"/>
                  </a:lnTo>
                  <a:lnTo>
                    <a:pt x="491553" y="57238"/>
                  </a:lnTo>
                  <a:close/>
                </a:path>
                <a:path w="791210" h="213360">
                  <a:moveTo>
                    <a:pt x="511238" y="52463"/>
                  </a:moveTo>
                  <a:lnTo>
                    <a:pt x="509816" y="47396"/>
                  </a:lnTo>
                  <a:lnTo>
                    <a:pt x="506349" y="48234"/>
                  </a:lnTo>
                  <a:lnTo>
                    <a:pt x="502881" y="49072"/>
                  </a:lnTo>
                  <a:lnTo>
                    <a:pt x="503859" y="54254"/>
                  </a:lnTo>
                  <a:lnTo>
                    <a:pt x="511238" y="52463"/>
                  </a:lnTo>
                  <a:close/>
                </a:path>
                <a:path w="791210" h="213360">
                  <a:moveTo>
                    <a:pt x="530999" y="48006"/>
                  </a:moveTo>
                  <a:lnTo>
                    <a:pt x="529628" y="42913"/>
                  </a:lnTo>
                  <a:lnTo>
                    <a:pt x="526135" y="43675"/>
                  </a:lnTo>
                  <a:lnTo>
                    <a:pt x="522643" y="44437"/>
                  </a:lnTo>
                  <a:lnTo>
                    <a:pt x="523582" y="49618"/>
                  </a:lnTo>
                  <a:lnTo>
                    <a:pt x="530999" y="48006"/>
                  </a:lnTo>
                  <a:close/>
                </a:path>
                <a:path w="791210" h="213360">
                  <a:moveTo>
                    <a:pt x="550811" y="43688"/>
                  </a:moveTo>
                  <a:lnTo>
                    <a:pt x="549478" y="38595"/>
                  </a:lnTo>
                  <a:lnTo>
                    <a:pt x="545985" y="39357"/>
                  </a:lnTo>
                  <a:lnTo>
                    <a:pt x="542493" y="40119"/>
                  </a:lnTo>
                  <a:lnTo>
                    <a:pt x="543394" y="45313"/>
                  </a:lnTo>
                  <a:lnTo>
                    <a:pt x="550811" y="43688"/>
                  </a:lnTo>
                  <a:close/>
                </a:path>
                <a:path w="791210" h="213360">
                  <a:moveTo>
                    <a:pt x="570611" y="39370"/>
                  </a:moveTo>
                  <a:lnTo>
                    <a:pt x="569315" y="34264"/>
                  </a:lnTo>
                  <a:lnTo>
                    <a:pt x="565823" y="35026"/>
                  </a:lnTo>
                  <a:lnTo>
                    <a:pt x="562330" y="35788"/>
                  </a:lnTo>
                  <a:lnTo>
                    <a:pt x="563194" y="40982"/>
                  </a:lnTo>
                  <a:lnTo>
                    <a:pt x="570611" y="39370"/>
                  </a:lnTo>
                  <a:close/>
                </a:path>
                <a:path w="791210" h="213360">
                  <a:moveTo>
                    <a:pt x="590473" y="35407"/>
                  </a:moveTo>
                  <a:lnTo>
                    <a:pt x="589216" y="30289"/>
                  </a:lnTo>
                  <a:lnTo>
                    <a:pt x="585711" y="30962"/>
                  </a:lnTo>
                  <a:lnTo>
                    <a:pt x="582206" y="31635"/>
                  </a:lnTo>
                  <a:lnTo>
                    <a:pt x="583018" y="36830"/>
                  </a:lnTo>
                  <a:lnTo>
                    <a:pt x="590473" y="35407"/>
                  </a:lnTo>
                  <a:close/>
                </a:path>
                <a:path w="791210" h="213360">
                  <a:moveTo>
                    <a:pt x="610374" y="31610"/>
                  </a:moveTo>
                  <a:lnTo>
                    <a:pt x="609168" y="26479"/>
                  </a:lnTo>
                  <a:lnTo>
                    <a:pt x="605663" y="27152"/>
                  </a:lnTo>
                  <a:lnTo>
                    <a:pt x="602157" y="27825"/>
                  </a:lnTo>
                  <a:lnTo>
                    <a:pt x="602919" y="33032"/>
                  </a:lnTo>
                  <a:lnTo>
                    <a:pt x="610374" y="31610"/>
                  </a:lnTo>
                  <a:close/>
                </a:path>
                <a:path w="791210" h="213360">
                  <a:moveTo>
                    <a:pt x="630275" y="27813"/>
                  </a:moveTo>
                  <a:lnTo>
                    <a:pt x="629107" y="22669"/>
                  </a:lnTo>
                  <a:lnTo>
                    <a:pt x="625602" y="23342"/>
                  </a:lnTo>
                  <a:lnTo>
                    <a:pt x="622096" y="24015"/>
                  </a:lnTo>
                  <a:lnTo>
                    <a:pt x="622820" y="29235"/>
                  </a:lnTo>
                  <a:lnTo>
                    <a:pt x="630275" y="27813"/>
                  </a:lnTo>
                  <a:close/>
                </a:path>
                <a:path w="791210" h="213360">
                  <a:moveTo>
                    <a:pt x="650240" y="24358"/>
                  </a:moveTo>
                  <a:lnTo>
                    <a:pt x="649135" y="19215"/>
                  </a:lnTo>
                  <a:lnTo>
                    <a:pt x="645604" y="19786"/>
                  </a:lnTo>
                  <a:lnTo>
                    <a:pt x="642073" y="20358"/>
                  </a:lnTo>
                  <a:lnTo>
                    <a:pt x="642759" y="25577"/>
                  </a:lnTo>
                  <a:lnTo>
                    <a:pt x="650240" y="24358"/>
                  </a:lnTo>
                  <a:close/>
                </a:path>
                <a:path w="791210" h="213360">
                  <a:moveTo>
                    <a:pt x="670242" y="21107"/>
                  </a:moveTo>
                  <a:lnTo>
                    <a:pt x="669175" y="15951"/>
                  </a:lnTo>
                  <a:lnTo>
                    <a:pt x="665645" y="16522"/>
                  </a:lnTo>
                  <a:lnTo>
                    <a:pt x="662114" y="17094"/>
                  </a:lnTo>
                  <a:lnTo>
                    <a:pt x="662749" y="22326"/>
                  </a:lnTo>
                  <a:lnTo>
                    <a:pt x="670242" y="21107"/>
                  </a:lnTo>
                  <a:close/>
                </a:path>
                <a:path w="791210" h="213360">
                  <a:moveTo>
                    <a:pt x="690232" y="17856"/>
                  </a:moveTo>
                  <a:lnTo>
                    <a:pt x="689216" y="12687"/>
                  </a:lnTo>
                  <a:lnTo>
                    <a:pt x="685685" y="13258"/>
                  </a:lnTo>
                  <a:lnTo>
                    <a:pt x="682155" y="13830"/>
                  </a:lnTo>
                  <a:lnTo>
                    <a:pt x="682739" y="19075"/>
                  </a:lnTo>
                  <a:lnTo>
                    <a:pt x="690232" y="17856"/>
                  </a:lnTo>
                  <a:close/>
                </a:path>
                <a:path w="791210" h="213360">
                  <a:moveTo>
                    <a:pt x="710285" y="14960"/>
                  </a:moveTo>
                  <a:lnTo>
                    <a:pt x="709320" y="9779"/>
                  </a:lnTo>
                  <a:lnTo>
                    <a:pt x="705777" y="10248"/>
                  </a:lnTo>
                  <a:lnTo>
                    <a:pt x="702233" y="10718"/>
                  </a:lnTo>
                  <a:lnTo>
                    <a:pt x="702767" y="15963"/>
                  </a:lnTo>
                  <a:lnTo>
                    <a:pt x="710285" y="14960"/>
                  </a:lnTo>
                  <a:close/>
                </a:path>
                <a:path w="791210" h="213360">
                  <a:moveTo>
                    <a:pt x="730364" y="12280"/>
                  </a:moveTo>
                  <a:lnTo>
                    <a:pt x="729449" y="7099"/>
                  </a:lnTo>
                  <a:lnTo>
                    <a:pt x="725906" y="7569"/>
                  </a:lnTo>
                  <a:lnTo>
                    <a:pt x="722363" y="8039"/>
                  </a:lnTo>
                  <a:lnTo>
                    <a:pt x="722845" y="13284"/>
                  </a:lnTo>
                  <a:lnTo>
                    <a:pt x="730364" y="12280"/>
                  </a:lnTo>
                  <a:close/>
                </a:path>
                <a:path w="791210" h="213360">
                  <a:moveTo>
                    <a:pt x="750443" y="9613"/>
                  </a:moveTo>
                  <a:lnTo>
                    <a:pt x="749579" y="4419"/>
                  </a:lnTo>
                  <a:lnTo>
                    <a:pt x="746036" y="4889"/>
                  </a:lnTo>
                  <a:lnTo>
                    <a:pt x="742492" y="5359"/>
                  </a:lnTo>
                  <a:lnTo>
                    <a:pt x="742924" y="10617"/>
                  </a:lnTo>
                  <a:lnTo>
                    <a:pt x="750443" y="9613"/>
                  </a:lnTo>
                  <a:close/>
                </a:path>
                <a:path w="791210" h="213360">
                  <a:moveTo>
                    <a:pt x="770559" y="7264"/>
                  </a:moveTo>
                  <a:lnTo>
                    <a:pt x="769747" y="2057"/>
                  </a:lnTo>
                  <a:lnTo>
                    <a:pt x="766191" y="2425"/>
                  </a:lnTo>
                  <a:lnTo>
                    <a:pt x="762635" y="2794"/>
                  </a:lnTo>
                  <a:lnTo>
                    <a:pt x="763016" y="8039"/>
                  </a:lnTo>
                  <a:lnTo>
                    <a:pt x="770559" y="7264"/>
                  </a:lnTo>
                  <a:close/>
                </a:path>
                <a:path w="791210" h="213360">
                  <a:moveTo>
                    <a:pt x="790714" y="5219"/>
                  </a:moveTo>
                  <a:lnTo>
                    <a:pt x="789952" y="0"/>
                  </a:lnTo>
                  <a:lnTo>
                    <a:pt x="786396" y="368"/>
                  </a:lnTo>
                  <a:lnTo>
                    <a:pt x="782840" y="736"/>
                  </a:lnTo>
                  <a:lnTo>
                    <a:pt x="783170" y="5994"/>
                  </a:lnTo>
                  <a:lnTo>
                    <a:pt x="790714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835983" y="3283649"/>
              <a:ext cx="352425" cy="0"/>
            </a:xfrm>
            <a:custGeom>
              <a:avLst/>
              <a:gdLst/>
              <a:ahLst/>
              <a:cxnLst/>
              <a:rect l="l" t="t" r="r" b="b"/>
              <a:pathLst>
                <a:path w="352425" h="0">
                  <a:moveTo>
                    <a:pt x="0" y="0"/>
                  </a:moveTo>
                  <a:lnTo>
                    <a:pt x="351968" y="0"/>
                  </a:lnTo>
                </a:path>
              </a:pathLst>
            </a:custGeom>
            <a:ln w="1441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4200360" y="3284181"/>
              <a:ext cx="1337945" cy="476884"/>
            </a:xfrm>
            <a:custGeom>
              <a:avLst/>
              <a:gdLst/>
              <a:ahLst/>
              <a:cxnLst/>
              <a:rect l="l" t="t" r="r" b="b"/>
              <a:pathLst>
                <a:path w="1337945" h="476885">
                  <a:moveTo>
                    <a:pt x="7797" y="685"/>
                  </a:moveTo>
                  <a:lnTo>
                    <a:pt x="4241" y="342"/>
                  </a:lnTo>
                  <a:lnTo>
                    <a:pt x="685" y="0"/>
                  </a:lnTo>
                  <a:lnTo>
                    <a:pt x="0" y="5219"/>
                  </a:lnTo>
                  <a:lnTo>
                    <a:pt x="7556" y="5956"/>
                  </a:lnTo>
                  <a:lnTo>
                    <a:pt x="7797" y="685"/>
                  </a:lnTo>
                  <a:close/>
                </a:path>
                <a:path w="1337945" h="476885">
                  <a:moveTo>
                    <a:pt x="28003" y="2641"/>
                  </a:moveTo>
                  <a:lnTo>
                    <a:pt x="24447" y="2298"/>
                  </a:lnTo>
                  <a:lnTo>
                    <a:pt x="20891" y="1955"/>
                  </a:lnTo>
                  <a:lnTo>
                    <a:pt x="20154" y="7175"/>
                  </a:lnTo>
                  <a:lnTo>
                    <a:pt x="27711" y="7899"/>
                  </a:lnTo>
                  <a:lnTo>
                    <a:pt x="28003" y="2641"/>
                  </a:lnTo>
                  <a:close/>
                </a:path>
                <a:path w="1337945" h="476885">
                  <a:moveTo>
                    <a:pt x="48221" y="4597"/>
                  </a:moveTo>
                  <a:lnTo>
                    <a:pt x="44665" y="4254"/>
                  </a:lnTo>
                  <a:lnTo>
                    <a:pt x="41109" y="3911"/>
                  </a:lnTo>
                  <a:lnTo>
                    <a:pt x="40322" y="9118"/>
                  </a:lnTo>
                  <a:lnTo>
                    <a:pt x="47879" y="9855"/>
                  </a:lnTo>
                  <a:lnTo>
                    <a:pt x="48221" y="4597"/>
                  </a:lnTo>
                  <a:close/>
                </a:path>
                <a:path w="1337945" h="476885">
                  <a:moveTo>
                    <a:pt x="68389" y="6997"/>
                  </a:moveTo>
                  <a:lnTo>
                    <a:pt x="64846" y="6527"/>
                  </a:lnTo>
                  <a:lnTo>
                    <a:pt x="61302" y="6070"/>
                  </a:lnTo>
                  <a:lnTo>
                    <a:pt x="60464" y="11264"/>
                  </a:lnTo>
                  <a:lnTo>
                    <a:pt x="67995" y="12242"/>
                  </a:lnTo>
                  <a:lnTo>
                    <a:pt x="68389" y="6997"/>
                  </a:lnTo>
                  <a:close/>
                </a:path>
                <a:path w="1337945" h="476885">
                  <a:moveTo>
                    <a:pt x="88531" y="9626"/>
                  </a:moveTo>
                  <a:lnTo>
                    <a:pt x="84988" y="9156"/>
                  </a:lnTo>
                  <a:lnTo>
                    <a:pt x="81445" y="8699"/>
                  </a:lnTo>
                  <a:lnTo>
                    <a:pt x="80556" y="13881"/>
                  </a:lnTo>
                  <a:lnTo>
                    <a:pt x="88087" y="14871"/>
                  </a:lnTo>
                  <a:lnTo>
                    <a:pt x="88531" y="9626"/>
                  </a:lnTo>
                  <a:close/>
                </a:path>
                <a:path w="1337945" h="476885">
                  <a:moveTo>
                    <a:pt x="108661" y="12255"/>
                  </a:moveTo>
                  <a:lnTo>
                    <a:pt x="105117" y="11798"/>
                  </a:lnTo>
                  <a:lnTo>
                    <a:pt x="101574" y="11341"/>
                  </a:lnTo>
                  <a:lnTo>
                    <a:pt x="100647" y="16522"/>
                  </a:lnTo>
                  <a:lnTo>
                    <a:pt x="108165" y="17500"/>
                  </a:lnTo>
                  <a:lnTo>
                    <a:pt x="108661" y="12255"/>
                  </a:lnTo>
                  <a:close/>
                </a:path>
                <a:path w="1337945" h="476885">
                  <a:moveTo>
                    <a:pt x="128803" y="14897"/>
                  </a:moveTo>
                  <a:lnTo>
                    <a:pt x="125260" y="14427"/>
                  </a:lnTo>
                  <a:lnTo>
                    <a:pt x="121716" y="13957"/>
                  </a:lnTo>
                  <a:lnTo>
                    <a:pt x="120738" y="19138"/>
                  </a:lnTo>
                  <a:lnTo>
                    <a:pt x="128257" y="20129"/>
                  </a:lnTo>
                  <a:lnTo>
                    <a:pt x="128803" y="14897"/>
                  </a:lnTo>
                  <a:close/>
                </a:path>
                <a:path w="1337945" h="476885">
                  <a:moveTo>
                    <a:pt x="148844" y="18224"/>
                  </a:moveTo>
                  <a:lnTo>
                    <a:pt x="145313" y="17640"/>
                  </a:lnTo>
                  <a:lnTo>
                    <a:pt x="141782" y="17056"/>
                  </a:lnTo>
                  <a:lnTo>
                    <a:pt x="140754" y="22225"/>
                  </a:lnTo>
                  <a:lnTo>
                    <a:pt x="148247" y="23456"/>
                  </a:lnTo>
                  <a:lnTo>
                    <a:pt x="148844" y="18224"/>
                  </a:lnTo>
                  <a:close/>
                </a:path>
                <a:path w="1337945" h="476885">
                  <a:moveTo>
                    <a:pt x="168884" y="21526"/>
                  </a:moveTo>
                  <a:lnTo>
                    <a:pt x="165354" y="20942"/>
                  </a:lnTo>
                  <a:lnTo>
                    <a:pt x="161823" y="20358"/>
                  </a:lnTo>
                  <a:lnTo>
                    <a:pt x="160756" y="25514"/>
                  </a:lnTo>
                  <a:lnTo>
                    <a:pt x="168236" y="26746"/>
                  </a:lnTo>
                  <a:lnTo>
                    <a:pt x="168884" y="21526"/>
                  </a:lnTo>
                  <a:close/>
                </a:path>
                <a:path w="1337945" h="476885">
                  <a:moveTo>
                    <a:pt x="188912" y="24828"/>
                  </a:moveTo>
                  <a:lnTo>
                    <a:pt x="185381" y="24244"/>
                  </a:lnTo>
                  <a:lnTo>
                    <a:pt x="181851" y="23660"/>
                  </a:lnTo>
                  <a:lnTo>
                    <a:pt x="180733" y="28816"/>
                  </a:lnTo>
                  <a:lnTo>
                    <a:pt x="188226" y="30048"/>
                  </a:lnTo>
                  <a:lnTo>
                    <a:pt x="188912" y="24828"/>
                  </a:lnTo>
                  <a:close/>
                </a:path>
                <a:path w="1337945" h="476885">
                  <a:moveTo>
                    <a:pt x="208902" y="28371"/>
                  </a:moveTo>
                  <a:lnTo>
                    <a:pt x="205397" y="27673"/>
                  </a:lnTo>
                  <a:lnTo>
                    <a:pt x="201891" y="26974"/>
                  </a:lnTo>
                  <a:lnTo>
                    <a:pt x="200723" y="32118"/>
                  </a:lnTo>
                  <a:lnTo>
                    <a:pt x="208165" y="33591"/>
                  </a:lnTo>
                  <a:lnTo>
                    <a:pt x="208902" y="28371"/>
                  </a:lnTo>
                  <a:close/>
                </a:path>
                <a:path w="1337945" h="476885">
                  <a:moveTo>
                    <a:pt x="228828" y="32321"/>
                  </a:moveTo>
                  <a:lnTo>
                    <a:pt x="225323" y="31623"/>
                  </a:lnTo>
                  <a:lnTo>
                    <a:pt x="221818" y="30924"/>
                  </a:lnTo>
                  <a:lnTo>
                    <a:pt x="220611" y="36055"/>
                  </a:lnTo>
                  <a:lnTo>
                    <a:pt x="228053" y="37528"/>
                  </a:lnTo>
                  <a:lnTo>
                    <a:pt x="228828" y="32321"/>
                  </a:lnTo>
                  <a:close/>
                </a:path>
                <a:path w="1337945" h="476885">
                  <a:moveTo>
                    <a:pt x="248742" y="36258"/>
                  </a:moveTo>
                  <a:lnTo>
                    <a:pt x="245237" y="35560"/>
                  </a:lnTo>
                  <a:lnTo>
                    <a:pt x="241731" y="34861"/>
                  </a:lnTo>
                  <a:lnTo>
                    <a:pt x="240474" y="39979"/>
                  </a:lnTo>
                  <a:lnTo>
                    <a:pt x="247929" y="41452"/>
                  </a:lnTo>
                  <a:lnTo>
                    <a:pt x="248742" y="36258"/>
                  </a:lnTo>
                  <a:close/>
                </a:path>
                <a:path w="1337945" h="476885">
                  <a:moveTo>
                    <a:pt x="268668" y="40208"/>
                  </a:moveTo>
                  <a:lnTo>
                    <a:pt x="265163" y="39509"/>
                  </a:lnTo>
                  <a:lnTo>
                    <a:pt x="261658" y="38811"/>
                  </a:lnTo>
                  <a:lnTo>
                    <a:pt x="260362" y="43929"/>
                  </a:lnTo>
                  <a:lnTo>
                    <a:pt x="267804" y="45402"/>
                  </a:lnTo>
                  <a:lnTo>
                    <a:pt x="268668" y="40208"/>
                  </a:lnTo>
                  <a:close/>
                </a:path>
                <a:path w="1337945" h="476885">
                  <a:moveTo>
                    <a:pt x="288505" y="44526"/>
                  </a:moveTo>
                  <a:lnTo>
                    <a:pt x="285026" y="43726"/>
                  </a:lnTo>
                  <a:lnTo>
                    <a:pt x="281546" y="42926"/>
                  </a:lnTo>
                  <a:lnTo>
                    <a:pt x="280200" y="48018"/>
                  </a:lnTo>
                  <a:lnTo>
                    <a:pt x="287604" y="49720"/>
                  </a:lnTo>
                  <a:lnTo>
                    <a:pt x="288505" y="44526"/>
                  </a:lnTo>
                  <a:close/>
                </a:path>
                <a:path w="1337945" h="476885">
                  <a:moveTo>
                    <a:pt x="308279" y="49098"/>
                  </a:moveTo>
                  <a:lnTo>
                    <a:pt x="304800" y="48298"/>
                  </a:lnTo>
                  <a:lnTo>
                    <a:pt x="301320" y="47498"/>
                  </a:lnTo>
                  <a:lnTo>
                    <a:pt x="299935" y="52578"/>
                  </a:lnTo>
                  <a:lnTo>
                    <a:pt x="307340" y="54279"/>
                  </a:lnTo>
                  <a:lnTo>
                    <a:pt x="308279" y="49098"/>
                  </a:lnTo>
                  <a:close/>
                </a:path>
                <a:path w="1337945" h="476885">
                  <a:moveTo>
                    <a:pt x="328066" y="53670"/>
                  </a:moveTo>
                  <a:lnTo>
                    <a:pt x="324586" y="52870"/>
                  </a:lnTo>
                  <a:lnTo>
                    <a:pt x="321106" y="52070"/>
                  </a:lnTo>
                  <a:lnTo>
                    <a:pt x="319684" y="57137"/>
                  </a:lnTo>
                  <a:lnTo>
                    <a:pt x="327075" y="58851"/>
                  </a:lnTo>
                  <a:lnTo>
                    <a:pt x="328066" y="53670"/>
                  </a:lnTo>
                  <a:close/>
                </a:path>
                <a:path w="1337945" h="476885">
                  <a:moveTo>
                    <a:pt x="347853" y="58242"/>
                  </a:moveTo>
                  <a:lnTo>
                    <a:pt x="344373" y="57442"/>
                  </a:lnTo>
                  <a:lnTo>
                    <a:pt x="340893" y="56642"/>
                  </a:lnTo>
                  <a:lnTo>
                    <a:pt x="339432" y="61696"/>
                  </a:lnTo>
                  <a:lnTo>
                    <a:pt x="346824" y="63411"/>
                  </a:lnTo>
                  <a:lnTo>
                    <a:pt x="347853" y="58242"/>
                  </a:lnTo>
                  <a:close/>
                </a:path>
                <a:path w="1337945" h="476885">
                  <a:moveTo>
                    <a:pt x="367538" y="63246"/>
                  </a:moveTo>
                  <a:lnTo>
                    <a:pt x="364083" y="62331"/>
                  </a:lnTo>
                  <a:lnTo>
                    <a:pt x="360629" y="61417"/>
                  </a:lnTo>
                  <a:lnTo>
                    <a:pt x="359130" y="66471"/>
                  </a:lnTo>
                  <a:lnTo>
                    <a:pt x="366471" y="68402"/>
                  </a:lnTo>
                  <a:lnTo>
                    <a:pt x="367538" y="63246"/>
                  </a:lnTo>
                  <a:close/>
                </a:path>
                <a:path w="1337945" h="476885">
                  <a:moveTo>
                    <a:pt x="387159" y="68427"/>
                  </a:moveTo>
                  <a:lnTo>
                    <a:pt x="383705" y="67513"/>
                  </a:lnTo>
                  <a:lnTo>
                    <a:pt x="380250" y="66598"/>
                  </a:lnTo>
                  <a:lnTo>
                    <a:pt x="378714" y="71640"/>
                  </a:lnTo>
                  <a:lnTo>
                    <a:pt x="386054" y="73571"/>
                  </a:lnTo>
                  <a:lnTo>
                    <a:pt x="387159" y="68427"/>
                  </a:lnTo>
                  <a:close/>
                </a:path>
                <a:path w="1337945" h="476885">
                  <a:moveTo>
                    <a:pt x="406793" y="73609"/>
                  </a:moveTo>
                  <a:lnTo>
                    <a:pt x="403339" y="72694"/>
                  </a:lnTo>
                  <a:lnTo>
                    <a:pt x="399884" y="71780"/>
                  </a:lnTo>
                  <a:lnTo>
                    <a:pt x="398310" y="76809"/>
                  </a:lnTo>
                  <a:lnTo>
                    <a:pt x="405650" y="78752"/>
                  </a:lnTo>
                  <a:lnTo>
                    <a:pt x="406793" y="73609"/>
                  </a:lnTo>
                  <a:close/>
                </a:path>
                <a:path w="1337945" h="476885">
                  <a:moveTo>
                    <a:pt x="426427" y="78790"/>
                  </a:moveTo>
                  <a:lnTo>
                    <a:pt x="422973" y="77876"/>
                  </a:lnTo>
                  <a:lnTo>
                    <a:pt x="419519" y="76962"/>
                  </a:lnTo>
                  <a:lnTo>
                    <a:pt x="417906" y="81978"/>
                  </a:lnTo>
                  <a:lnTo>
                    <a:pt x="425246" y="83921"/>
                  </a:lnTo>
                  <a:lnTo>
                    <a:pt x="426427" y="78790"/>
                  </a:lnTo>
                  <a:close/>
                </a:path>
                <a:path w="1337945" h="476885">
                  <a:moveTo>
                    <a:pt x="445960" y="84353"/>
                  </a:moveTo>
                  <a:lnTo>
                    <a:pt x="442531" y="83337"/>
                  </a:lnTo>
                  <a:lnTo>
                    <a:pt x="439102" y="82321"/>
                  </a:lnTo>
                  <a:lnTo>
                    <a:pt x="437451" y="87325"/>
                  </a:lnTo>
                  <a:lnTo>
                    <a:pt x="444741" y="89471"/>
                  </a:lnTo>
                  <a:lnTo>
                    <a:pt x="445960" y="84353"/>
                  </a:lnTo>
                  <a:close/>
                </a:path>
                <a:path w="1337945" h="476885">
                  <a:moveTo>
                    <a:pt x="465429" y="90106"/>
                  </a:moveTo>
                  <a:lnTo>
                    <a:pt x="462000" y="89090"/>
                  </a:lnTo>
                  <a:lnTo>
                    <a:pt x="458571" y="88074"/>
                  </a:lnTo>
                  <a:lnTo>
                    <a:pt x="456895" y="93065"/>
                  </a:lnTo>
                  <a:lnTo>
                    <a:pt x="464172" y="95224"/>
                  </a:lnTo>
                  <a:lnTo>
                    <a:pt x="465429" y="90106"/>
                  </a:lnTo>
                  <a:close/>
                </a:path>
                <a:path w="1337945" h="476885">
                  <a:moveTo>
                    <a:pt x="484898" y="95872"/>
                  </a:moveTo>
                  <a:lnTo>
                    <a:pt x="481469" y="94856"/>
                  </a:lnTo>
                  <a:lnTo>
                    <a:pt x="478040" y="93840"/>
                  </a:lnTo>
                  <a:lnTo>
                    <a:pt x="476326" y="98818"/>
                  </a:lnTo>
                  <a:lnTo>
                    <a:pt x="483603" y="100977"/>
                  </a:lnTo>
                  <a:lnTo>
                    <a:pt x="484898" y="95872"/>
                  </a:lnTo>
                  <a:close/>
                </a:path>
                <a:path w="1337945" h="476885">
                  <a:moveTo>
                    <a:pt x="504367" y="101625"/>
                  </a:moveTo>
                  <a:lnTo>
                    <a:pt x="500938" y="100609"/>
                  </a:lnTo>
                  <a:lnTo>
                    <a:pt x="497509" y="99593"/>
                  </a:lnTo>
                  <a:lnTo>
                    <a:pt x="495757" y="104559"/>
                  </a:lnTo>
                  <a:lnTo>
                    <a:pt x="503034" y="106718"/>
                  </a:lnTo>
                  <a:lnTo>
                    <a:pt x="504367" y="101625"/>
                  </a:lnTo>
                  <a:close/>
                </a:path>
                <a:path w="1337945" h="476885">
                  <a:moveTo>
                    <a:pt x="523735" y="107657"/>
                  </a:moveTo>
                  <a:lnTo>
                    <a:pt x="520344" y="106540"/>
                  </a:lnTo>
                  <a:lnTo>
                    <a:pt x="516953" y="105435"/>
                  </a:lnTo>
                  <a:lnTo>
                    <a:pt x="515162" y="110375"/>
                  </a:lnTo>
                  <a:lnTo>
                    <a:pt x="522376" y="112737"/>
                  </a:lnTo>
                  <a:lnTo>
                    <a:pt x="523735" y="107657"/>
                  </a:lnTo>
                  <a:close/>
                </a:path>
                <a:path w="1337945" h="476885">
                  <a:moveTo>
                    <a:pt x="543039" y="113982"/>
                  </a:moveTo>
                  <a:lnTo>
                    <a:pt x="539648" y="112864"/>
                  </a:lnTo>
                  <a:lnTo>
                    <a:pt x="536257" y="111760"/>
                  </a:lnTo>
                  <a:lnTo>
                    <a:pt x="534428" y="116700"/>
                  </a:lnTo>
                  <a:lnTo>
                    <a:pt x="541642" y="119062"/>
                  </a:lnTo>
                  <a:lnTo>
                    <a:pt x="543039" y="113982"/>
                  </a:lnTo>
                  <a:close/>
                </a:path>
                <a:path w="1337945" h="476885">
                  <a:moveTo>
                    <a:pt x="562330" y="120281"/>
                  </a:moveTo>
                  <a:lnTo>
                    <a:pt x="558939" y="119176"/>
                  </a:lnTo>
                  <a:lnTo>
                    <a:pt x="555548" y="118059"/>
                  </a:lnTo>
                  <a:lnTo>
                    <a:pt x="553694" y="122999"/>
                  </a:lnTo>
                  <a:lnTo>
                    <a:pt x="560908" y="125361"/>
                  </a:lnTo>
                  <a:lnTo>
                    <a:pt x="562330" y="120281"/>
                  </a:lnTo>
                  <a:close/>
                </a:path>
                <a:path w="1337945" h="476885">
                  <a:moveTo>
                    <a:pt x="581621" y="126593"/>
                  </a:moveTo>
                  <a:lnTo>
                    <a:pt x="578231" y="125488"/>
                  </a:lnTo>
                  <a:lnTo>
                    <a:pt x="574840" y="124371"/>
                  </a:lnTo>
                  <a:lnTo>
                    <a:pt x="572947" y="129298"/>
                  </a:lnTo>
                  <a:lnTo>
                    <a:pt x="580161" y="131660"/>
                  </a:lnTo>
                  <a:lnTo>
                    <a:pt x="581621" y="126593"/>
                  </a:lnTo>
                  <a:close/>
                </a:path>
                <a:path w="1337945" h="476885">
                  <a:moveTo>
                    <a:pt x="600887" y="132994"/>
                  </a:moveTo>
                  <a:lnTo>
                    <a:pt x="597522" y="131800"/>
                  </a:lnTo>
                  <a:lnTo>
                    <a:pt x="594131" y="130695"/>
                  </a:lnTo>
                  <a:lnTo>
                    <a:pt x="592213" y="135597"/>
                  </a:lnTo>
                  <a:lnTo>
                    <a:pt x="595820" y="136779"/>
                  </a:lnTo>
                  <a:lnTo>
                    <a:pt x="599389" y="138049"/>
                  </a:lnTo>
                  <a:lnTo>
                    <a:pt x="600887" y="132994"/>
                  </a:lnTo>
                  <a:close/>
                </a:path>
                <a:path w="1337945" h="476885">
                  <a:moveTo>
                    <a:pt x="620014" y="139839"/>
                  </a:moveTo>
                  <a:lnTo>
                    <a:pt x="616648" y="138633"/>
                  </a:lnTo>
                  <a:lnTo>
                    <a:pt x="613283" y="137426"/>
                  </a:lnTo>
                  <a:lnTo>
                    <a:pt x="611339" y="142316"/>
                  </a:lnTo>
                  <a:lnTo>
                    <a:pt x="618490" y="144881"/>
                  </a:lnTo>
                  <a:lnTo>
                    <a:pt x="620014" y="139839"/>
                  </a:lnTo>
                  <a:close/>
                </a:path>
                <a:path w="1337945" h="476885">
                  <a:moveTo>
                    <a:pt x="639114" y="146685"/>
                  </a:moveTo>
                  <a:lnTo>
                    <a:pt x="635749" y="145478"/>
                  </a:lnTo>
                  <a:lnTo>
                    <a:pt x="632383" y="144272"/>
                  </a:lnTo>
                  <a:lnTo>
                    <a:pt x="630415" y="149161"/>
                  </a:lnTo>
                  <a:lnTo>
                    <a:pt x="637552" y="151714"/>
                  </a:lnTo>
                  <a:lnTo>
                    <a:pt x="639114" y="146685"/>
                  </a:lnTo>
                  <a:close/>
                </a:path>
                <a:path w="1337945" h="476885">
                  <a:moveTo>
                    <a:pt x="658228" y="153530"/>
                  </a:moveTo>
                  <a:lnTo>
                    <a:pt x="654862" y="152323"/>
                  </a:lnTo>
                  <a:lnTo>
                    <a:pt x="651497" y="151117"/>
                  </a:lnTo>
                  <a:lnTo>
                    <a:pt x="649490" y="155994"/>
                  </a:lnTo>
                  <a:lnTo>
                    <a:pt x="656640" y="158546"/>
                  </a:lnTo>
                  <a:lnTo>
                    <a:pt x="658228" y="153530"/>
                  </a:lnTo>
                  <a:close/>
                </a:path>
                <a:path w="1337945" h="476885">
                  <a:moveTo>
                    <a:pt x="677341" y="160375"/>
                  </a:moveTo>
                  <a:lnTo>
                    <a:pt x="673976" y="159169"/>
                  </a:lnTo>
                  <a:lnTo>
                    <a:pt x="670610" y="157962"/>
                  </a:lnTo>
                  <a:lnTo>
                    <a:pt x="668578" y="162826"/>
                  </a:lnTo>
                  <a:lnTo>
                    <a:pt x="675728" y="165392"/>
                  </a:lnTo>
                  <a:lnTo>
                    <a:pt x="677341" y="160375"/>
                  </a:lnTo>
                  <a:close/>
                </a:path>
                <a:path w="1337945" h="476885">
                  <a:moveTo>
                    <a:pt x="696328" y="167551"/>
                  </a:moveTo>
                  <a:lnTo>
                    <a:pt x="693000" y="166255"/>
                  </a:lnTo>
                  <a:lnTo>
                    <a:pt x="689673" y="164960"/>
                  </a:lnTo>
                  <a:lnTo>
                    <a:pt x="687603" y="169811"/>
                  </a:lnTo>
                  <a:lnTo>
                    <a:pt x="694690" y="172554"/>
                  </a:lnTo>
                  <a:lnTo>
                    <a:pt x="696328" y="167551"/>
                  </a:lnTo>
                  <a:close/>
                </a:path>
                <a:path w="1337945" h="476885">
                  <a:moveTo>
                    <a:pt x="715251" y="174904"/>
                  </a:moveTo>
                  <a:lnTo>
                    <a:pt x="711923" y="173609"/>
                  </a:lnTo>
                  <a:lnTo>
                    <a:pt x="708596" y="172313"/>
                  </a:lnTo>
                  <a:lnTo>
                    <a:pt x="706501" y="177152"/>
                  </a:lnTo>
                  <a:lnTo>
                    <a:pt x="713587" y="179895"/>
                  </a:lnTo>
                  <a:lnTo>
                    <a:pt x="715251" y="174904"/>
                  </a:lnTo>
                  <a:close/>
                </a:path>
                <a:path w="1337945" h="476885">
                  <a:moveTo>
                    <a:pt x="734174" y="182245"/>
                  </a:moveTo>
                  <a:lnTo>
                    <a:pt x="730846" y="180949"/>
                  </a:lnTo>
                  <a:lnTo>
                    <a:pt x="727519" y="179654"/>
                  </a:lnTo>
                  <a:lnTo>
                    <a:pt x="725398" y="184480"/>
                  </a:lnTo>
                  <a:lnTo>
                    <a:pt x="732485" y="187223"/>
                  </a:lnTo>
                  <a:lnTo>
                    <a:pt x="734174" y="182245"/>
                  </a:lnTo>
                  <a:close/>
                </a:path>
                <a:path w="1337945" h="476885">
                  <a:moveTo>
                    <a:pt x="753097" y="189585"/>
                  </a:moveTo>
                  <a:lnTo>
                    <a:pt x="749769" y="188290"/>
                  </a:lnTo>
                  <a:lnTo>
                    <a:pt x="746442" y="186994"/>
                  </a:lnTo>
                  <a:lnTo>
                    <a:pt x="744296" y="191808"/>
                  </a:lnTo>
                  <a:lnTo>
                    <a:pt x="751370" y="194564"/>
                  </a:lnTo>
                  <a:lnTo>
                    <a:pt x="753097" y="189585"/>
                  </a:lnTo>
                  <a:close/>
                </a:path>
                <a:path w="1337945" h="476885">
                  <a:moveTo>
                    <a:pt x="772020" y="196926"/>
                  </a:moveTo>
                  <a:lnTo>
                    <a:pt x="768692" y="195630"/>
                  </a:lnTo>
                  <a:lnTo>
                    <a:pt x="765365" y="194335"/>
                  </a:lnTo>
                  <a:lnTo>
                    <a:pt x="763193" y="199136"/>
                  </a:lnTo>
                  <a:lnTo>
                    <a:pt x="770267" y="201891"/>
                  </a:lnTo>
                  <a:lnTo>
                    <a:pt x="772020" y="196926"/>
                  </a:lnTo>
                  <a:close/>
                </a:path>
                <a:path w="1337945" h="476885">
                  <a:moveTo>
                    <a:pt x="790752" y="204749"/>
                  </a:moveTo>
                  <a:lnTo>
                    <a:pt x="787450" y="203377"/>
                  </a:lnTo>
                  <a:lnTo>
                    <a:pt x="784161" y="202006"/>
                  </a:lnTo>
                  <a:lnTo>
                    <a:pt x="781964" y="206794"/>
                  </a:lnTo>
                  <a:lnTo>
                    <a:pt x="788974" y="209715"/>
                  </a:lnTo>
                  <a:lnTo>
                    <a:pt x="790752" y="204749"/>
                  </a:lnTo>
                  <a:close/>
                </a:path>
                <a:path w="1337945" h="476885">
                  <a:moveTo>
                    <a:pt x="809472" y="212559"/>
                  </a:moveTo>
                  <a:lnTo>
                    <a:pt x="806183" y="211188"/>
                  </a:lnTo>
                  <a:lnTo>
                    <a:pt x="802881" y="209816"/>
                  </a:lnTo>
                  <a:lnTo>
                    <a:pt x="800671" y="214591"/>
                  </a:lnTo>
                  <a:lnTo>
                    <a:pt x="807681" y="217512"/>
                  </a:lnTo>
                  <a:lnTo>
                    <a:pt x="809472" y="212559"/>
                  </a:lnTo>
                  <a:close/>
                </a:path>
                <a:path w="1337945" h="476885">
                  <a:moveTo>
                    <a:pt x="828217" y="220383"/>
                  </a:moveTo>
                  <a:lnTo>
                    <a:pt x="824928" y="219011"/>
                  </a:lnTo>
                  <a:lnTo>
                    <a:pt x="821626" y="217639"/>
                  </a:lnTo>
                  <a:lnTo>
                    <a:pt x="819391" y="222402"/>
                  </a:lnTo>
                  <a:lnTo>
                    <a:pt x="826401" y="225323"/>
                  </a:lnTo>
                  <a:lnTo>
                    <a:pt x="828217" y="220383"/>
                  </a:lnTo>
                  <a:close/>
                </a:path>
                <a:path w="1337945" h="476885">
                  <a:moveTo>
                    <a:pt x="846950" y="228193"/>
                  </a:moveTo>
                  <a:lnTo>
                    <a:pt x="843661" y="226822"/>
                  </a:lnTo>
                  <a:lnTo>
                    <a:pt x="840359" y="225450"/>
                  </a:lnTo>
                  <a:lnTo>
                    <a:pt x="838098" y="230200"/>
                  </a:lnTo>
                  <a:lnTo>
                    <a:pt x="845108" y="233121"/>
                  </a:lnTo>
                  <a:lnTo>
                    <a:pt x="846950" y="228193"/>
                  </a:lnTo>
                  <a:close/>
                </a:path>
                <a:path w="1337945" h="476885">
                  <a:moveTo>
                    <a:pt x="865644" y="236105"/>
                  </a:moveTo>
                  <a:lnTo>
                    <a:pt x="862380" y="234645"/>
                  </a:lnTo>
                  <a:lnTo>
                    <a:pt x="859091" y="233260"/>
                  </a:lnTo>
                  <a:lnTo>
                    <a:pt x="856792" y="237998"/>
                  </a:lnTo>
                  <a:lnTo>
                    <a:pt x="860298" y="239471"/>
                  </a:lnTo>
                  <a:lnTo>
                    <a:pt x="863765" y="241020"/>
                  </a:lnTo>
                  <a:lnTo>
                    <a:pt x="865644" y="236105"/>
                  </a:lnTo>
                  <a:close/>
                </a:path>
                <a:path w="1337945" h="476885">
                  <a:moveTo>
                    <a:pt x="884186" y="244373"/>
                  </a:moveTo>
                  <a:lnTo>
                    <a:pt x="880922" y="242912"/>
                  </a:lnTo>
                  <a:lnTo>
                    <a:pt x="877658" y="241465"/>
                  </a:lnTo>
                  <a:lnTo>
                    <a:pt x="875347" y="246189"/>
                  </a:lnTo>
                  <a:lnTo>
                    <a:pt x="882281" y="249275"/>
                  </a:lnTo>
                  <a:lnTo>
                    <a:pt x="884186" y="244373"/>
                  </a:lnTo>
                  <a:close/>
                </a:path>
                <a:path w="1337945" h="476885">
                  <a:moveTo>
                    <a:pt x="902728" y="252615"/>
                  </a:moveTo>
                  <a:lnTo>
                    <a:pt x="899464" y="251167"/>
                  </a:lnTo>
                  <a:lnTo>
                    <a:pt x="896200" y="249720"/>
                  </a:lnTo>
                  <a:lnTo>
                    <a:pt x="893864" y="254431"/>
                  </a:lnTo>
                  <a:lnTo>
                    <a:pt x="900798" y="257530"/>
                  </a:lnTo>
                  <a:lnTo>
                    <a:pt x="902728" y="252615"/>
                  </a:lnTo>
                  <a:close/>
                </a:path>
                <a:path w="1337945" h="476885">
                  <a:moveTo>
                    <a:pt x="921270" y="260883"/>
                  </a:moveTo>
                  <a:lnTo>
                    <a:pt x="918006" y="259435"/>
                  </a:lnTo>
                  <a:lnTo>
                    <a:pt x="914742" y="257987"/>
                  </a:lnTo>
                  <a:lnTo>
                    <a:pt x="912380" y="262686"/>
                  </a:lnTo>
                  <a:lnTo>
                    <a:pt x="919327" y="265785"/>
                  </a:lnTo>
                  <a:lnTo>
                    <a:pt x="921270" y="260883"/>
                  </a:lnTo>
                  <a:close/>
                </a:path>
                <a:path w="1337945" h="476885">
                  <a:moveTo>
                    <a:pt x="939812" y="269151"/>
                  </a:moveTo>
                  <a:lnTo>
                    <a:pt x="936548" y="267690"/>
                  </a:lnTo>
                  <a:lnTo>
                    <a:pt x="933284" y="266242"/>
                  </a:lnTo>
                  <a:lnTo>
                    <a:pt x="930910" y="270941"/>
                  </a:lnTo>
                  <a:lnTo>
                    <a:pt x="937844" y="274027"/>
                  </a:lnTo>
                  <a:lnTo>
                    <a:pt x="939812" y="269151"/>
                  </a:lnTo>
                  <a:close/>
                </a:path>
                <a:path w="1337945" h="476885">
                  <a:moveTo>
                    <a:pt x="958303" y="277469"/>
                  </a:moveTo>
                  <a:lnTo>
                    <a:pt x="955078" y="275945"/>
                  </a:lnTo>
                  <a:lnTo>
                    <a:pt x="951814" y="274485"/>
                  </a:lnTo>
                  <a:lnTo>
                    <a:pt x="949413" y="279184"/>
                  </a:lnTo>
                  <a:lnTo>
                    <a:pt x="952881" y="280733"/>
                  </a:lnTo>
                  <a:lnTo>
                    <a:pt x="956310" y="282346"/>
                  </a:lnTo>
                  <a:lnTo>
                    <a:pt x="958303" y="277469"/>
                  </a:lnTo>
                  <a:close/>
                </a:path>
                <a:path w="1337945" h="476885">
                  <a:moveTo>
                    <a:pt x="976655" y="286156"/>
                  </a:moveTo>
                  <a:lnTo>
                    <a:pt x="973429" y="284632"/>
                  </a:lnTo>
                  <a:lnTo>
                    <a:pt x="970203" y="283108"/>
                  </a:lnTo>
                  <a:lnTo>
                    <a:pt x="967778" y="287782"/>
                  </a:lnTo>
                  <a:lnTo>
                    <a:pt x="974648" y="291033"/>
                  </a:lnTo>
                  <a:lnTo>
                    <a:pt x="976655" y="286156"/>
                  </a:lnTo>
                  <a:close/>
                </a:path>
                <a:path w="1337945" h="476885">
                  <a:moveTo>
                    <a:pt x="994994" y="294843"/>
                  </a:moveTo>
                  <a:lnTo>
                    <a:pt x="991768" y="293319"/>
                  </a:lnTo>
                  <a:lnTo>
                    <a:pt x="988542" y="291795"/>
                  </a:lnTo>
                  <a:lnTo>
                    <a:pt x="986091" y="296456"/>
                  </a:lnTo>
                  <a:lnTo>
                    <a:pt x="992962" y="299707"/>
                  </a:lnTo>
                  <a:lnTo>
                    <a:pt x="994994" y="294843"/>
                  </a:lnTo>
                  <a:close/>
                </a:path>
                <a:path w="1337945" h="476885">
                  <a:moveTo>
                    <a:pt x="1013345" y="303517"/>
                  </a:moveTo>
                  <a:lnTo>
                    <a:pt x="1010119" y="301993"/>
                  </a:lnTo>
                  <a:lnTo>
                    <a:pt x="1006894" y="300469"/>
                  </a:lnTo>
                  <a:lnTo>
                    <a:pt x="1004430" y="305117"/>
                  </a:lnTo>
                  <a:lnTo>
                    <a:pt x="1011301" y="308368"/>
                  </a:lnTo>
                  <a:lnTo>
                    <a:pt x="1013345" y="303517"/>
                  </a:lnTo>
                  <a:close/>
                </a:path>
                <a:path w="1337945" h="476885">
                  <a:moveTo>
                    <a:pt x="1031684" y="312204"/>
                  </a:moveTo>
                  <a:lnTo>
                    <a:pt x="1028458" y="310680"/>
                  </a:lnTo>
                  <a:lnTo>
                    <a:pt x="1025232" y="309156"/>
                  </a:lnTo>
                  <a:lnTo>
                    <a:pt x="1022743" y="313804"/>
                  </a:lnTo>
                  <a:lnTo>
                    <a:pt x="1029614" y="317042"/>
                  </a:lnTo>
                  <a:lnTo>
                    <a:pt x="1031684" y="312204"/>
                  </a:lnTo>
                  <a:close/>
                </a:path>
                <a:path w="1337945" h="476885">
                  <a:moveTo>
                    <a:pt x="1050036" y="320878"/>
                  </a:moveTo>
                  <a:lnTo>
                    <a:pt x="1046810" y="319354"/>
                  </a:lnTo>
                  <a:lnTo>
                    <a:pt x="1043584" y="317830"/>
                  </a:lnTo>
                  <a:lnTo>
                    <a:pt x="1041082" y="322465"/>
                  </a:lnTo>
                  <a:lnTo>
                    <a:pt x="1047940" y="325716"/>
                  </a:lnTo>
                  <a:lnTo>
                    <a:pt x="1050036" y="320878"/>
                  </a:lnTo>
                  <a:close/>
                </a:path>
                <a:path w="1337945" h="476885">
                  <a:moveTo>
                    <a:pt x="1068184" y="329946"/>
                  </a:moveTo>
                  <a:lnTo>
                    <a:pt x="1064996" y="328345"/>
                  </a:lnTo>
                  <a:lnTo>
                    <a:pt x="1061808" y="326745"/>
                  </a:lnTo>
                  <a:lnTo>
                    <a:pt x="1059281" y="331368"/>
                  </a:lnTo>
                  <a:lnTo>
                    <a:pt x="1066076" y="334772"/>
                  </a:lnTo>
                  <a:lnTo>
                    <a:pt x="1068184" y="329946"/>
                  </a:lnTo>
                  <a:close/>
                </a:path>
                <a:path w="1337945" h="476885">
                  <a:moveTo>
                    <a:pt x="1086345" y="339013"/>
                  </a:moveTo>
                  <a:lnTo>
                    <a:pt x="1083157" y="337413"/>
                  </a:lnTo>
                  <a:lnTo>
                    <a:pt x="1079969" y="335813"/>
                  </a:lnTo>
                  <a:lnTo>
                    <a:pt x="1077429" y="340436"/>
                  </a:lnTo>
                  <a:lnTo>
                    <a:pt x="1084224" y="343827"/>
                  </a:lnTo>
                  <a:lnTo>
                    <a:pt x="1086345" y="339013"/>
                  </a:lnTo>
                  <a:close/>
                </a:path>
                <a:path w="1337945" h="476885">
                  <a:moveTo>
                    <a:pt x="1104493" y="348094"/>
                  </a:moveTo>
                  <a:lnTo>
                    <a:pt x="1101305" y="346494"/>
                  </a:lnTo>
                  <a:lnTo>
                    <a:pt x="1098118" y="344893"/>
                  </a:lnTo>
                  <a:lnTo>
                    <a:pt x="1095552" y="349504"/>
                  </a:lnTo>
                  <a:lnTo>
                    <a:pt x="1102347" y="352894"/>
                  </a:lnTo>
                  <a:lnTo>
                    <a:pt x="1104493" y="348094"/>
                  </a:lnTo>
                  <a:close/>
                </a:path>
                <a:path w="1337945" h="476885">
                  <a:moveTo>
                    <a:pt x="1122654" y="357174"/>
                  </a:moveTo>
                  <a:lnTo>
                    <a:pt x="1119466" y="355574"/>
                  </a:lnTo>
                  <a:lnTo>
                    <a:pt x="1116279" y="353974"/>
                  </a:lnTo>
                  <a:lnTo>
                    <a:pt x="1113701" y="358571"/>
                  </a:lnTo>
                  <a:lnTo>
                    <a:pt x="1120495" y="361975"/>
                  </a:lnTo>
                  <a:lnTo>
                    <a:pt x="1122654" y="357174"/>
                  </a:lnTo>
                  <a:close/>
                </a:path>
                <a:path w="1337945" h="476885">
                  <a:moveTo>
                    <a:pt x="1140802" y="366242"/>
                  </a:moveTo>
                  <a:lnTo>
                    <a:pt x="1137615" y="364642"/>
                  </a:lnTo>
                  <a:lnTo>
                    <a:pt x="1134427" y="363042"/>
                  </a:lnTo>
                  <a:lnTo>
                    <a:pt x="1131824" y="367626"/>
                  </a:lnTo>
                  <a:lnTo>
                    <a:pt x="1138618" y="371030"/>
                  </a:lnTo>
                  <a:lnTo>
                    <a:pt x="1140802" y="366242"/>
                  </a:lnTo>
                  <a:close/>
                </a:path>
                <a:path w="1337945" h="476885">
                  <a:moveTo>
                    <a:pt x="1158862" y="375513"/>
                  </a:moveTo>
                  <a:lnTo>
                    <a:pt x="1155700" y="373849"/>
                  </a:lnTo>
                  <a:lnTo>
                    <a:pt x="1152537" y="372186"/>
                  </a:lnTo>
                  <a:lnTo>
                    <a:pt x="1149934" y="376758"/>
                  </a:lnTo>
                  <a:lnTo>
                    <a:pt x="1156652" y="380301"/>
                  </a:lnTo>
                  <a:lnTo>
                    <a:pt x="1158862" y="375513"/>
                  </a:lnTo>
                  <a:close/>
                </a:path>
                <a:path w="1337945" h="476885">
                  <a:moveTo>
                    <a:pt x="1176820" y="384962"/>
                  </a:moveTo>
                  <a:lnTo>
                    <a:pt x="1173657" y="383298"/>
                  </a:lnTo>
                  <a:lnTo>
                    <a:pt x="1170495" y="381635"/>
                  </a:lnTo>
                  <a:lnTo>
                    <a:pt x="1167866" y="386207"/>
                  </a:lnTo>
                  <a:lnTo>
                    <a:pt x="1174597" y="389737"/>
                  </a:lnTo>
                  <a:lnTo>
                    <a:pt x="1176820" y="384962"/>
                  </a:lnTo>
                  <a:close/>
                </a:path>
                <a:path w="1337945" h="476885">
                  <a:moveTo>
                    <a:pt x="1194790" y="394398"/>
                  </a:moveTo>
                  <a:lnTo>
                    <a:pt x="1191628" y="392734"/>
                  </a:lnTo>
                  <a:lnTo>
                    <a:pt x="1188466" y="391071"/>
                  </a:lnTo>
                  <a:lnTo>
                    <a:pt x="1185824" y="395630"/>
                  </a:lnTo>
                  <a:lnTo>
                    <a:pt x="1192555" y="399161"/>
                  </a:lnTo>
                  <a:lnTo>
                    <a:pt x="1194790" y="394398"/>
                  </a:lnTo>
                  <a:close/>
                </a:path>
                <a:path w="1337945" h="476885">
                  <a:moveTo>
                    <a:pt x="1212748" y="403847"/>
                  </a:moveTo>
                  <a:lnTo>
                    <a:pt x="1209586" y="402183"/>
                  </a:lnTo>
                  <a:lnTo>
                    <a:pt x="1206423" y="400519"/>
                  </a:lnTo>
                  <a:lnTo>
                    <a:pt x="1203769" y="405066"/>
                  </a:lnTo>
                  <a:lnTo>
                    <a:pt x="1210487" y="408609"/>
                  </a:lnTo>
                  <a:lnTo>
                    <a:pt x="1212748" y="403847"/>
                  </a:lnTo>
                  <a:close/>
                </a:path>
                <a:path w="1337945" h="476885">
                  <a:moveTo>
                    <a:pt x="1230706" y="413296"/>
                  </a:moveTo>
                  <a:lnTo>
                    <a:pt x="1227543" y="411632"/>
                  </a:lnTo>
                  <a:lnTo>
                    <a:pt x="1224381" y="409968"/>
                  </a:lnTo>
                  <a:lnTo>
                    <a:pt x="1221701" y="414515"/>
                  </a:lnTo>
                  <a:lnTo>
                    <a:pt x="1228432" y="418045"/>
                  </a:lnTo>
                  <a:lnTo>
                    <a:pt x="1230706" y="413296"/>
                  </a:lnTo>
                  <a:close/>
                </a:path>
                <a:path w="1337945" h="476885">
                  <a:moveTo>
                    <a:pt x="1248676" y="422732"/>
                  </a:moveTo>
                  <a:lnTo>
                    <a:pt x="1245514" y="421068"/>
                  </a:lnTo>
                  <a:lnTo>
                    <a:pt x="1242352" y="419404"/>
                  </a:lnTo>
                  <a:lnTo>
                    <a:pt x="1239659" y="423938"/>
                  </a:lnTo>
                  <a:lnTo>
                    <a:pt x="1246390" y="427469"/>
                  </a:lnTo>
                  <a:lnTo>
                    <a:pt x="1248676" y="422732"/>
                  </a:lnTo>
                  <a:close/>
                </a:path>
                <a:path w="1337945" h="476885">
                  <a:moveTo>
                    <a:pt x="1266456" y="432498"/>
                  </a:moveTo>
                  <a:lnTo>
                    <a:pt x="1263332" y="430771"/>
                  </a:lnTo>
                  <a:lnTo>
                    <a:pt x="1260208" y="429044"/>
                  </a:lnTo>
                  <a:lnTo>
                    <a:pt x="1257503" y="433565"/>
                  </a:lnTo>
                  <a:lnTo>
                    <a:pt x="1264158" y="437235"/>
                  </a:lnTo>
                  <a:lnTo>
                    <a:pt x="1266456" y="432498"/>
                  </a:lnTo>
                  <a:close/>
                </a:path>
                <a:path w="1337945" h="476885">
                  <a:moveTo>
                    <a:pt x="1284236" y="442290"/>
                  </a:moveTo>
                  <a:lnTo>
                    <a:pt x="1281112" y="440563"/>
                  </a:lnTo>
                  <a:lnTo>
                    <a:pt x="1277988" y="438835"/>
                  </a:lnTo>
                  <a:lnTo>
                    <a:pt x="1275270" y="443344"/>
                  </a:lnTo>
                  <a:lnTo>
                    <a:pt x="1281925" y="447014"/>
                  </a:lnTo>
                  <a:lnTo>
                    <a:pt x="1284236" y="442290"/>
                  </a:lnTo>
                  <a:close/>
                </a:path>
                <a:path w="1337945" h="476885">
                  <a:moveTo>
                    <a:pt x="1302016" y="452081"/>
                  </a:moveTo>
                  <a:lnTo>
                    <a:pt x="1298892" y="450354"/>
                  </a:lnTo>
                  <a:lnTo>
                    <a:pt x="1295768" y="448627"/>
                  </a:lnTo>
                  <a:lnTo>
                    <a:pt x="1293025" y="453136"/>
                  </a:lnTo>
                  <a:lnTo>
                    <a:pt x="1299679" y="456793"/>
                  </a:lnTo>
                  <a:lnTo>
                    <a:pt x="1302016" y="452081"/>
                  </a:lnTo>
                  <a:close/>
                </a:path>
                <a:path w="1337945" h="476885">
                  <a:moveTo>
                    <a:pt x="1319784" y="461860"/>
                  </a:moveTo>
                  <a:lnTo>
                    <a:pt x="1316659" y="460133"/>
                  </a:lnTo>
                  <a:lnTo>
                    <a:pt x="1313535" y="458406"/>
                  </a:lnTo>
                  <a:lnTo>
                    <a:pt x="1310779" y="462902"/>
                  </a:lnTo>
                  <a:lnTo>
                    <a:pt x="1317434" y="466572"/>
                  </a:lnTo>
                  <a:lnTo>
                    <a:pt x="1319784" y="461860"/>
                  </a:lnTo>
                  <a:close/>
                </a:path>
                <a:path w="1337945" h="476885">
                  <a:moveTo>
                    <a:pt x="1337564" y="471652"/>
                  </a:moveTo>
                  <a:lnTo>
                    <a:pt x="1334439" y="469925"/>
                  </a:lnTo>
                  <a:lnTo>
                    <a:pt x="1331315" y="468198"/>
                  </a:lnTo>
                  <a:lnTo>
                    <a:pt x="1328547" y="472694"/>
                  </a:lnTo>
                  <a:lnTo>
                    <a:pt x="1335201" y="476351"/>
                  </a:lnTo>
                  <a:lnTo>
                    <a:pt x="1337564" y="47165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794169" y="3752379"/>
              <a:ext cx="4759960" cy="117475"/>
            </a:xfrm>
            <a:custGeom>
              <a:avLst/>
              <a:gdLst/>
              <a:ahLst/>
              <a:cxnLst/>
              <a:rect l="l" t="t" r="r" b="b"/>
              <a:pathLst>
                <a:path w="4759960" h="117475">
                  <a:moveTo>
                    <a:pt x="8077" y="62636"/>
                  </a:moveTo>
                  <a:lnTo>
                    <a:pt x="4546" y="62141"/>
                  </a:lnTo>
                  <a:lnTo>
                    <a:pt x="1016" y="61645"/>
                  </a:lnTo>
                  <a:lnTo>
                    <a:pt x="0" y="66814"/>
                  </a:lnTo>
                  <a:lnTo>
                    <a:pt x="7518" y="67868"/>
                  </a:lnTo>
                  <a:lnTo>
                    <a:pt x="8077" y="62636"/>
                  </a:lnTo>
                  <a:close/>
                </a:path>
                <a:path w="4759960" h="117475">
                  <a:moveTo>
                    <a:pt x="28130" y="65455"/>
                  </a:moveTo>
                  <a:lnTo>
                    <a:pt x="24599" y="64960"/>
                  </a:lnTo>
                  <a:lnTo>
                    <a:pt x="21069" y="64465"/>
                  </a:lnTo>
                  <a:lnTo>
                    <a:pt x="20066" y="69634"/>
                  </a:lnTo>
                  <a:lnTo>
                    <a:pt x="27597" y="70700"/>
                  </a:lnTo>
                  <a:lnTo>
                    <a:pt x="28130" y="65455"/>
                  </a:lnTo>
                  <a:close/>
                </a:path>
                <a:path w="4759960" h="117475">
                  <a:moveTo>
                    <a:pt x="48171" y="68287"/>
                  </a:moveTo>
                  <a:lnTo>
                    <a:pt x="44640" y="67792"/>
                  </a:lnTo>
                  <a:lnTo>
                    <a:pt x="41109" y="67297"/>
                  </a:lnTo>
                  <a:lnTo>
                    <a:pt x="40132" y="72466"/>
                  </a:lnTo>
                  <a:lnTo>
                    <a:pt x="47650" y="73533"/>
                  </a:lnTo>
                  <a:lnTo>
                    <a:pt x="48171" y="68287"/>
                  </a:lnTo>
                  <a:close/>
                </a:path>
                <a:path w="4759960" h="117475">
                  <a:moveTo>
                    <a:pt x="68224" y="71107"/>
                  </a:moveTo>
                  <a:lnTo>
                    <a:pt x="64693" y="70612"/>
                  </a:lnTo>
                  <a:lnTo>
                    <a:pt x="61163" y="70116"/>
                  </a:lnTo>
                  <a:lnTo>
                    <a:pt x="60210" y="75298"/>
                  </a:lnTo>
                  <a:lnTo>
                    <a:pt x="67729" y="76352"/>
                  </a:lnTo>
                  <a:lnTo>
                    <a:pt x="68224" y="71107"/>
                  </a:lnTo>
                  <a:close/>
                </a:path>
                <a:path w="4759960" h="117475">
                  <a:moveTo>
                    <a:pt x="88277" y="73939"/>
                  </a:moveTo>
                  <a:lnTo>
                    <a:pt x="84747" y="73444"/>
                  </a:lnTo>
                  <a:lnTo>
                    <a:pt x="81216" y="72948"/>
                  </a:lnTo>
                  <a:lnTo>
                    <a:pt x="80289" y="78130"/>
                  </a:lnTo>
                  <a:lnTo>
                    <a:pt x="87807" y="79184"/>
                  </a:lnTo>
                  <a:lnTo>
                    <a:pt x="88277" y="73939"/>
                  </a:lnTo>
                  <a:close/>
                </a:path>
                <a:path w="4759960" h="117475">
                  <a:moveTo>
                    <a:pt x="108318" y="76771"/>
                  </a:moveTo>
                  <a:lnTo>
                    <a:pt x="104787" y="76276"/>
                  </a:lnTo>
                  <a:lnTo>
                    <a:pt x="101257" y="75780"/>
                  </a:lnTo>
                  <a:lnTo>
                    <a:pt x="100342" y="80962"/>
                  </a:lnTo>
                  <a:lnTo>
                    <a:pt x="107873" y="82029"/>
                  </a:lnTo>
                  <a:lnTo>
                    <a:pt x="108318" y="76771"/>
                  </a:lnTo>
                  <a:close/>
                </a:path>
                <a:path w="4759960" h="117475">
                  <a:moveTo>
                    <a:pt x="128422" y="79146"/>
                  </a:moveTo>
                  <a:lnTo>
                    <a:pt x="124891" y="78727"/>
                  </a:lnTo>
                  <a:lnTo>
                    <a:pt x="121361" y="78308"/>
                  </a:lnTo>
                  <a:lnTo>
                    <a:pt x="120459" y="83502"/>
                  </a:lnTo>
                  <a:lnTo>
                    <a:pt x="128003" y="84391"/>
                  </a:lnTo>
                  <a:lnTo>
                    <a:pt x="128422" y="79146"/>
                  </a:lnTo>
                  <a:close/>
                </a:path>
                <a:path w="4759960" h="117475">
                  <a:moveTo>
                    <a:pt x="148526" y="81521"/>
                  </a:moveTo>
                  <a:lnTo>
                    <a:pt x="144995" y="81102"/>
                  </a:lnTo>
                  <a:lnTo>
                    <a:pt x="141465" y="80683"/>
                  </a:lnTo>
                  <a:lnTo>
                    <a:pt x="140589" y="85877"/>
                  </a:lnTo>
                  <a:lnTo>
                    <a:pt x="148132" y="86766"/>
                  </a:lnTo>
                  <a:lnTo>
                    <a:pt x="148526" y="81521"/>
                  </a:lnTo>
                  <a:close/>
                </a:path>
                <a:path w="4759960" h="117475">
                  <a:moveTo>
                    <a:pt x="168630" y="83896"/>
                  </a:moveTo>
                  <a:lnTo>
                    <a:pt x="165100" y="83477"/>
                  </a:lnTo>
                  <a:lnTo>
                    <a:pt x="161569" y="83058"/>
                  </a:lnTo>
                  <a:lnTo>
                    <a:pt x="160718" y="88265"/>
                  </a:lnTo>
                  <a:lnTo>
                    <a:pt x="168262" y="89154"/>
                  </a:lnTo>
                  <a:lnTo>
                    <a:pt x="168630" y="83896"/>
                  </a:lnTo>
                  <a:close/>
                </a:path>
                <a:path w="4759960" h="117475">
                  <a:moveTo>
                    <a:pt x="188734" y="86271"/>
                  </a:moveTo>
                  <a:lnTo>
                    <a:pt x="185204" y="85852"/>
                  </a:lnTo>
                  <a:lnTo>
                    <a:pt x="181673" y="85432"/>
                  </a:lnTo>
                  <a:lnTo>
                    <a:pt x="180848" y="90639"/>
                  </a:lnTo>
                  <a:lnTo>
                    <a:pt x="188391" y="91528"/>
                  </a:lnTo>
                  <a:lnTo>
                    <a:pt x="188734" y="86271"/>
                  </a:lnTo>
                  <a:close/>
                </a:path>
                <a:path w="4759960" h="117475">
                  <a:moveTo>
                    <a:pt x="208851" y="88646"/>
                  </a:moveTo>
                  <a:lnTo>
                    <a:pt x="205320" y="88226"/>
                  </a:lnTo>
                  <a:lnTo>
                    <a:pt x="201790" y="87807"/>
                  </a:lnTo>
                  <a:lnTo>
                    <a:pt x="200977" y="93014"/>
                  </a:lnTo>
                  <a:lnTo>
                    <a:pt x="208534" y="93903"/>
                  </a:lnTo>
                  <a:lnTo>
                    <a:pt x="208851" y="88646"/>
                  </a:lnTo>
                  <a:close/>
                </a:path>
                <a:path w="4759960" h="117475">
                  <a:moveTo>
                    <a:pt x="228993" y="90627"/>
                  </a:moveTo>
                  <a:lnTo>
                    <a:pt x="225450" y="90297"/>
                  </a:lnTo>
                  <a:lnTo>
                    <a:pt x="221907" y="89966"/>
                  </a:lnTo>
                  <a:lnTo>
                    <a:pt x="221132" y="95173"/>
                  </a:lnTo>
                  <a:lnTo>
                    <a:pt x="228688" y="95885"/>
                  </a:lnTo>
                  <a:lnTo>
                    <a:pt x="228993" y="90627"/>
                  </a:lnTo>
                  <a:close/>
                </a:path>
                <a:path w="4759960" h="117475">
                  <a:moveTo>
                    <a:pt x="249148" y="92532"/>
                  </a:moveTo>
                  <a:lnTo>
                    <a:pt x="245605" y="92202"/>
                  </a:lnTo>
                  <a:lnTo>
                    <a:pt x="242062" y="91871"/>
                  </a:lnTo>
                  <a:lnTo>
                    <a:pt x="241312" y="97078"/>
                  </a:lnTo>
                  <a:lnTo>
                    <a:pt x="248869" y="97790"/>
                  </a:lnTo>
                  <a:lnTo>
                    <a:pt x="249148" y="92532"/>
                  </a:lnTo>
                  <a:close/>
                </a:path>
                <a:path w="4759960" h="117475">
                  <a:moveTo>
                    <a:pt x="269303" y="94437"/>
                  </a:moveTo>
                  <a:lnTo>
                    <a:pt x="265760" y="94107"/>
                  </a:lnTo>
                  <a:lnTo>
                    <a:pt x="262216" y="93776"/>
                  </a:lnTo>
                  <a:lnTo>
                    <a:pt x="261480" y="98983"/>
                  </a:lnTo>
                  <a:lnTo>
                    <a:pt x="269049" y="99707"/>
                  </a:lnTo>
                  <a:lnTo>
                    <a:pt x="269303" y="94437"/>
                  </a:lnTo>
                  <a:close/>
                </a:path>
                <a:path w="4759960" h="117475">
                  <a:moveTo>
                    <a:pt x="289458" y="96342"/>
                  </a:moveTo>
                  <a:lnTo>
                    <a:pt x="285915" y="96012"/>
                  </a:lnTo>
                  <a:lnTo>
                    <a:pt x="282371" y="95681"/>
                  </a:lnTo>
                  <a:lnTo>
                    <a:pt x="281660" y="100901"/>
                  </a:lnTo>
                  <a:lnTo>
                    <a:pt x="289229" y="101612"/>
                  </a:lnTo>
                  <a:lnTo>
                    <a:pt x="289458" y="96342"/>
                  </a:lnTo>
                  <a:close/>
                </a:path>
                <a:path w="4759960" h="117475">
                  <a:moveTo>
                    <a:pt x="309613" y="98247"/>
                  </a:moveTo>
                  <a:lnTo>
                    <a:pt x="306070" y="97917"/>
                  </a:lnTo>
                  <a:lnTo>
                    <a:pt x="302526" y="97586"/>
                  </a:lnTo>
                  <a:lnTo>
                    <a:pt x="301840" y="102806"/>
                  </a:lnTo>
                  <a:lnTo>
                    <a:pt x="309410" y="103517"/>
                  </a:lnTo>
                  <a:lnTo>
                    <a:pt x="309613" y="98247"/>
                  </a:lnTo>
                  <a:close/>
                </a:path>
                <a:path w="4759960" h="117475">
                  <a:moveTo>
                    <a:pt x="329819" y="99783"/>
                  </a:moveTo>
                  <a:lnTo>
                    <a:pt x="326263" y="99529"/>
                  </a:lnTo>
                  <a:lnTo>
                    <a:pt x="322707" y="99275"/>
                  </a:lnTo>
                  <a:lnTo>
                    <a:pt x="322059" y="104508"/>
                  </a:lnTo>
                  <a:lnTo>
                    <a:pt x="329628" y="105041"/>
                  </a:lnTo>
                  <a:lnTo>
                    <a:pt x="329819" y="99783"/>
                  </a:lnTo>
                  <a:close/>
                </a:path>
                <a:path w="4759960" h="117475">
                  <a:moveTo>
                    <a:pt x="350012" y="101219"/>
                  </a:moveTo>
                  <a:lnTo>
                    <a:pt x="346456" y="100965"/>
                  </a:lnTo>
                  <a:lnTo>
                    <a:pt x="342900" y="100711"/>
                  </a:lnTo>
                  <a:lnTo>
                    <a:pt x="342277" y="105943"/>
                  </a:lnTo>
                  <a:lnTo>
                    <a:pt x="349846" y="106476"/>
                  </a:lnTo>
                  <a:lnTo>
                    <a:pt x="350012" y="101219"/>
                  </a:lnTo>
                  <a:close/>
                </a:path>
                <a:path w="4759960" h="117475">
                  <a:moveTo>
                    <a:pt x="370205" y="102654"/>
                  </a:moveTo>
                  <a:lnTo>
                    <a:pt x="366649" y="102400"/>
                  </a:lnTo>
                  <a:lnTo>
                    <a:pt x="363093" y="102146"/>
                  </a:lnTo>
                  <a:lnTo>
                    <a:pt x="362496" y="107378"/>
                  </a:lnTo>
                  <a:lnTo>
                    <a:pt x="370065" y="107911"/>
                  </a:lnTo>
                  <a:lnTo>
                    <a:pt x="370205" y="102654"/>
                  </a:lnTo>
                  <a:close/>
                </a:path>
                <a:path w="4759960" h="117475">
                  <a:moveTo>
                    <a:pt x="390398" y="104076"/>
                  </a:moveTo>
                  <a:lnTo>
                    <a:pt x="386842" y="103822"/>
                  </a:lnTo>
                  <a:lnTo>
                    <a:pt x="383286" y="103568"/>
                  </a:lnTo>
                  <a:lnTo>
                    <a:pt x="382714" y="108800"/>
                  </a:lnTo>
                  <a:lnTo>
                    <a:pt x="390296" y="109347"/>
                  </a:lnTo>
                  <a:lnTo>
                    <a:pt x="390398" y="104076"/>
                  </a:lnTo>
                  <a:close/>
                </a:path>
                <a:path w="4759960" h="117475">
                  <a:moveTo>
                    <a:pt x="410591" y="105511"/>
                  </a:moveTo>
                  <a:lnTo>
                    <a:pt x="407035" y="105257"/>
                  </a:lnTo>
                  <a:lnTo>
                    <a:pt x="403479" y="105003"/>
                  </a:lnTo>
                  <a:lnTo>
                    <a:pt x="402932" y="110236"/>
                  </a:lnTo>
                  <a:lnTo>
                    <a:pt x="410514" y="110782"/>
                  </a:lnTo>
                  <a:lnTo>
                    <a:pt x="410591" y="105511"/>
                  </a:lnTo>
                  <a:close/>
                </a:path>
                <a:path w="4759960" h="117475">
                  <a:moveTo>
                    <a:pt x="430809" y="106489"/>
                  </a:moveTo>
                  <a:lnTo>
                    <a:pt x="427253" y="106324"/>
                  </a:lnTo>
                  <a:lnTo>
                    <a:pt x="423697" y="106159"/>
                  </a:lnTo>
                  <a:lnTo>
                    <a:pt x="423164" y="111404"/>
                  </a:lnTo>
                  <a:lnTo>
                    <a:pt x="430758" y="111760"/>
                  </a:lnTo>
                  <a:lnTo>
                    <a:pt x="430809" y="106489"/>
                  </a:lnTo>
                  <a:close/>
                </a:path>
                <a:path w="4759960" h="117475">
                  <a:moveTo>
                    <a:pt x="451027" y="107442"/>
                  </a:moveTo>
                  <a:lnTo>
                    <a:pt x="447471" y="107276"/>
                  </a:lnTo>
                  <a:lnTo>
                    <a:pt x="443915" y="107111"/>
                  </a:lnTo>
                  <a:lnTo>
                    <a:pt x="443420" y="112356"/>
                  </a:lnTo>
                  <a:lnTo>
                    <a:pt x="451002" y="112712"/>
                  </a:lnTo>
                  <a:lnTo>
                    <a:pt x="451027" y="107442"/>
                  </a:lnTo>
                  <a:close/>
                </a:path>
                <a:path w="4759960" h="117475">
                  <a:moveTo>
                    <a:pt x="471246" y="108381"/>
                  </a:moveTo>
                  <a:lnTo>
                    <a:pt x="467690" y="108216"/>
                  </a:lnTo>
                  <a:lnTo>
                    <a:pt x="464134" y="108051"/>
                  </a:lnTo>
                  <a:lnTo>
                    <a:pt x="463664" y="113296"/>
                  </a:lnTo>
                  <a:lnTo>
                    <a:pt x="471246" y="113652"/>
                  </a:lnTo>
                  <a:lnTo>
                    <a:pt x="471246" y="108381"/>
                  </a:lnTo>
                  <a:close/>
                </a:path>
                <a:path w="4759960" h="117475">
                  <a:moveTo>
                    <a:pt x="491502" y="114604"/>
                  </a:moveTo>
                  <a:lnTo>
                    <a:pt x="491477" y="109334"/>
                  </a:lnTo>
                  <a:lnTo>
                    <a:pt x="487921" y="109169"/>
                  </a:lnTo>
                  <a:lnTo>
                    <a:pt x="484365" y="109004"/>
                  </a:lnTo>
                  <a:lnTo>
                    <a:pt x="483920" y="114249"/>
                  </a:lnTo>
                  <a:lnTo>
                    <a:pt x="491502" y="114604"/>
                  </a:lnTo>
                  <a:close/>
                </a:path>
                <a:path w="4759960" h="117475">
                  <a:moveTo>
                    <a:pt x="511759" y="115443"/>
                  </a:moveTo>
                  <a:lnTo>
                    <a:pt x="511695" y="110172"/>
                  </a:lnTo>
                  <a:lnTo>
                    <a:pt x="508139" y="110096"/>
                  </a:lnTo>
                  <a:lnTo>
                    <a:pt x="504583" y="109969"/>
                  </a:lnTo>
                  <a:lnTo>
                    <a:pt x="504164" y="115214"/>
                  </a:lnTo>
                  <a:lnTo>
                    <a:pt x="507961" y="115354"/>
                  </a:lnTo>
                  <a:lnTo>
                    <a:pt x="511759" y="115443"/>
                  </a:lnTo>
                  <a:close/>
                </a:path>
                <a:path w="4759960" h="117475">
                  <a:moveTo>
                    <a:pt x="532028" y="115900"/>
                  </a:moveTo>
                  <a:lnTo>
                    <a:pt x="531939" y="110629"/>
                  </a:lnTo>
                  <a:lnTo>
                    <a:pt x="528383" y="110553"/>
                  </a:lnTo>
                  <a:lnTo>
                    <a:pt x="524827" y="110477"/>
                  </a:lnTo>
                  <a:lnTo>
                    <a:pt x="524433" y="115722"/>
                  </a:lnTo>
                  <a:lnTo>
                    <a:pt x="532028" y="115900"/>
                  </a:lnTo>
                  <a:close/>
                </a:path>
                <a:path w="4759960" h="117475">
                  <a:moveTo>
                    <a:pt x="552284" y="116357"/>
                  </a:moveTo>
                  <a:lnTo>
                    <a:pt x="552170" y="111086"/>
                  </a:lnTo>
                  <a:lnTo>
                    <a:pt x="548614" y="111010"/>
                  </a:lnTo>
                  <a:lnTo>
                    <a:pt x="545058" y="110934"/>
                  </a:lnTo>
                  <a:lnTo>
                    <a:pt x="544690" y="116179"/>
                  </a:lnTo>
                  <a:lnTo>
                    <a:pt x="552284" y="116357"/>
                  </a:lnTo>
                  <a:close/>
                </a:path>
                <a:path w="4759960" h="117475">
                  <a:moveTo>
                    <a:pt x="572554" y="116814"/>
                  </a:moveTo>
                  <a:lnTo>
                    <a:pt x="572414" y="111544"/>
                  </a:lnTo>
                  <a:lnTo>
                    <a:pt x="568858" y="111467"/>
                  </a:lnTo>
                  <a:lnTo>
                    <a:pt x="565302" y="111391"/>
                  </a:lnTo>
                  <a:lnTo>
                    <a:pt x="564959" y="116649"/>
                  </a:lnTo>
                  <a:lnTo>
                    <a:pt x="572554" y="116814"/>
                  </a:lnTo>
                  <a:close/>
                </a:path>
                <a:path w="4759960" h="117475">
                  <a:moveTo>
                    <a:pt x="592836" y="117284"/>
                  </a:moveTo>
                  <a:lnTo>
                    <a:pt x="592658" y="112014"/>
                  </a:lnTo>
                  <a:lnTo>
                    <a:pt x="589102" y="111937"/>
                  </a:lnTo>
                  <a:lnTo>
                    <a:pt x="585546" y="111861"/>
                  </a:lnTo>
                  <a:lnTo>
                    <a:pt x="585228" y="117119"/>
                  </a:lnTo>
                  <a:lnTo>
                    <a:pt x="592836" y="117284"/>
                  </a:lnTo>
                  <a:close/>
                </a:path>
                <a:path w="4759960" h="117475">
                  <a:moveTo>
                    <a:pt x="613092" y="117424"/>
                  </a:moveTo>
                  <a:lnTo>
                    <a:pt x="612889" y="112166"/>
                  </a:lnTo>
                  <a:lnTo>
                    <a:pt x="609333" y="112166"/>
                  </a:lnTo>
                  <a:lnTo>
                    <a:pt x="605777" y="112166"/>
                  </a:lnTo>
                  <a:lnTo>
                    <a:pt x="605497" y="117436"/>
                  </a:lnTo>
                  <a:lnTo>
                    <a:pt x="613092" y="117424"/>
                  </a:lnTo>
                  <a:close/>
                </a:path>
                <a:path w="4759960" h="117475">
                  <a:moveTo>
                    <a:pt x="633361" y="117386"/>
                  </a:moveTo>
                  <a:lnTo>
                    <a:pt x="633133" y="112128"/>
                  </a:lnTo>
                  <a:lnTo>
                    <a:pt x="629577" y="112128"/>
                  </a:lnTo>
                  <a:lnTo>
                    <a:pt x="626021" y="112128"/>
                  </a:lnTo>
                  <a:lnTo>
                    <a:pt x="625767" y="117398"/>
                  </a:lnTo>
                  <a:lnTo>
                    <a:pt x="633361" y="117386"/>
                  </a:lnTo>
                  <a:close/>
                </a:path>
                <a:path w="4759960" h="117475">
                  <a:moveTo>
                    <a:pt x="653630" y="117360"/>
                  </a:moveTo>
                  <a:lnTo>
                    <a:pt x="653376" y="112102"/>
                  </a:lnTo>
                  <a:lnTo>
                    <a:pt x="649820" y="112102"/>
                  </a:lnTo>
                  <a:lnTo>
                    <a:pt x="646264" y="112102"/>
                  </a:lnTo>
                  <a:lnTo>
                    <a:pt x="646036" y="117373"/>
                  </a:lnTo>
                  <a:lnTo>
                    <a:pt x="653630" y="117360"/>
                  </a:lnTo>
                  <a:close/>
                </a:path>
                <a:path w="4759960" h="117475">
                  <a:moveTo>
                    <a:pt x="673912" y="117322"/>
                  </a:moveTo>
                  <a:lnTo>
                    <a:pt x="673620" y="112064"/>
                  </a:lnTo>
                  <a:lnTo>
                    <a:pt x="670064" y="112064"/>
                  </a:lnTo>
                  <a:lnTo>
                    <a:pt x="666508" y="112064"/>
                  </a:lnTo>
                  <a:lnTo>
                    <a:pt x="666305" y="117335"/>
                  </a:lnTo>
                  <a:lnTo>
                    <a:pt x="673912" y="117322"/>
                  </a:lnTo>
                  <a:close/>
                </a:path>
                <a:path w="4759960" h="117475">
                  <a:moveTo>
                    <a:pt x="694182" y="117182"/>
                  </a:moveTo>
                  <a:lnTo>
                    <a:pt x="693864" y="111937"/>
                  </a:lnTo>
                  <a:lnTo>
                    <a:pt x="690308" y="112026"/>
                  </a:lnTo>
                  <a:lnTo>
                    <a:pt x="686752" y="112039"/>
                  </a:lnTo>
                  <a:lnTo>
                    <a:pt x="686587" y="117297"/>
                  </a:lnTo>
                  <a:lnTo>
                    <a:pt x="690384" y="117284"/>
                  </a:lnTo>
                  <a:lnTo>
                    <a:pt x="694182" y="117182"/>
                  </a:lnTo>
                  <a:close/>
                </a:path>
                <a:path w="4759960" h="117475">
                  <a:moveTo>
                    <a:pt x="714451" y="116649"/>
                  </a:moveTo>
                  <a:lnTo>
                    <a:pt x="714108" y="111404"/>
                  </a:lnTo>
                  <a:lnTo>
                    <a:pt x="710552" y="111493"/>
                  </a:lnTo>
                  <a:lnTo>
                    <a:pt x="706996" y="111582"/>
                  </a:lnTo>
                  <a:lnTo>
                    <a:pt x="706856" y="116852"/>
                  </a:lnTo>
                  <a:lnTo>
                    <a:pt x="714451" y="116649"/>
                  </a:lnTo>
                  <a:close/>
                </a:path>
                <a:path w="4759960" h="117475">
                  <a:moveTo>
                    <a:pt x="734720" y="116128"/>
                  </a:moveTo>
                  <a:lnTo>
                    <a:pt x="734339" y="110883"/>
                  </a:lnTo>
                  <a:lnTo>
                    <a:pt x="730783" y="110972"/>
                  </a:lnTo>
                  <a:lnTo>
                    <a:pt x="727227" y="111061"/>
                  </a:lnTo>
                  <a:lnTo>
                    <a:pt x="727113" y="116332"/>
                  </a:lnTo>
                  <a:lnTo>
                    <a:pt x="734720" y="116128"/>
                  </a:lnTo>
                  <a:close/>
                </a:path>
                <a:path w="4759960" h="117475">
                  <a:moveTo>
                    <a:pt x="754989" y="115595"/>
                  </a:moveTo>
                  <a:lnTo>
                    <a:pt x="754583" y="110350"/>
                  </a:lnTo>
                  <a:lnTo>
                    <a:pt x="751027" y="110439"/>
                  </a:lnTo>
                  <a:lnTo>
                    <a:pt x="747471" y="110528"/>
                  </a:lnTo>
                  <a:lnTo>
                    <a:pt x="747395" y="115798"/>
                  </a:lnTo>
                  <a:lnTo>
                    <a:pt x="754989" y="115595"/>
                  </a:lnTo>
                  <a:close/>
                </a:path>
                <a:path w="4759960" h="117475">
                  <a:moveTo>
                    <a:pt x="775246" y="115062"/>
                  </a:moveTo>
                  <a:lnTo>
                    <a:pt x="774814" y="109816"/>
                  </a:lnTo>
                  <a:lnTo>
                    <a:pt x="771258" y="109905"/>
                  </a:lnTo>
                  <a:lnTo>
                    <a:pt x="767702" y="109994"/>
                  </a:lnTo>
                  <a:lnTo>
                    <a:pt x="767651" y="115265"/>
                  </a:lnTo>
                  <a:lnTo>
                    <a:pt x="775246" y="115062"/>
                  </a:lnTo>
                  <a:close/>
                </a:path>
                <a:path w="4759960" h="117475">
                  <a:moveTo>
                    <a:pt x="795489" y="114122"/>
                  </a:moveTo>
                  <a:lnTo>
                    <a:pt x="795032" y="108877"/>
                  </a:lnTo>
                  <a:lnTo>
                    <a:pt x="791476" y="109054"/>
                  </a:lnTo>
                  <a:lnTo>
                    <a:pt x="787920" y="109232"/>
                  </a:lnTo>
                  <a:lnTo>
                    <a:pt x="787908" y="114503"/>
                  </a:lnTo>
                  <a:lnTo>
                    <a:pt x="795489" y="114122"/>
                  </a:lnTo>
                  <a:close/>
                </a:path>
                <a:path w="4759960" h="117475">
                  <a:moveTo>
                    <a:pt x="815746" y="113093"/>
                  </a:moveTo>
                  <a:lnTo>
                    <a:pt x="815251" y="107848"/>
                  </a:lnTo>
                  <a:lnTo>
                    <a:pt x="811695" y="108026"/>
                  </a:lnTo>
                  <a:lnTo>
                    <a:pt x="808139" y="108204"/>
                  </a:lnTo>
                  <a:lnTo>
                    <a:pt x="808151" y="113474"/>
                  </a:lnTo>
                  <a:lnTo>
                    <a:pt x="815746" y="113093"/>
                  </a:lnTo>
                  <a:close/>
                </a:path>
                <a:path w="4759960" h="117475">
                  <a:moveTo>
                    <a:pt x="835990" y="112077"/>
                  </a:moveTo>
                  <a:lnTo>
                    <a:pt x="835469" y="106832"/>
                  </a:lnTo>
                  <a:lnTo>
                    <a:pt x="831913" y="107010"/>
                  </a:lnTo>
                  <a:lnTo>
                    <a:pt x="828357" y="107188"/>
                  </a:lnTo>
                  <a:lnTo>
                    <a:pt x="828395" y="112458"/>
                  </a:lnTo>
                  <a:lnTo>
                    <a:pt x="835990" y="112077"/>
                  </a:lnTo>
                  <a:close/>
                </a:path>
                <a:path w="4759960" h="117475">
                  <a:moveTo>
                    <a:pt x="856234" y="111036"/>
                  </a:moveTo>
                  <a:lnTo>
                    <a:pt x="855687" y="105803"/>
                  </a:lnTo>
                  <a:lnTo>
                    <a:pt x="852131" y="105981"/>
                  </a:lnTo>
                  <a:lnTo>
                    <a:pt x="848575" y="106159"/>
                  </a:lnTo>
                  <a:lnTo>
                    <a:pt x="848652" y="111429"/>
                  </a:lnTo>
                  <a:lnTo>
                    <a:pt x="856234" y="111036"/>
                  </a:lnTo>
                  <a:close/>
                </a:path>
                <a:path w="4759960" h="117475">
                  <a:moveTo>
                    <a:pt x="876465" y="109702"/>
                  </a:moveTo>
                  <a:lnTo>
                    <a:pt x="875880" y="104470"/>
                  </a:lnTo>
                  <a:lnTo>
                    <a:pt x="872337" y="104736"/>
                  </a:lnTo>
                  <a:lnTo>
                    <a:pt x="868794" y="105003"/>
                  </a:lnTo>
                  <a:lnTo>
                    <a:pt x="868895" y="110274"/>
                  </a:lnTo>
                  <a:lnTo>
                    <a:pt x="876465" y="109702"/>
                  </a:lnTo>
                  <a:close/>
                </a:path>
                <a:path w="4759960" h="117475">
                  <a:moveTo>
                    <a:pt x="896683" y="108191"/>
                  </a:moveTo>
                  <a:lnTo>
                    <a:pt x="896061" y="102958"/>
                  </a:lnTo>
                  <a:lnTo>
                    <a:pt x="892517" y="103225"/>
                  </a:lnTo>
                  <a:lnTo>
                    <a:pt x="888974" y="103492"/>
                  </a:lnTo>
                  <a:lnTo>
                    <a:pt x="889101" y="108762"/>
                  </a:lnTo>
                  <a:lnTo>
                    <a:pt x="896683" y="108191"/>
                  </a:lnTo>
                  <a:close/>
                </a:path>
                <a:path w="4759960" h="117475">
                  <a:moveTo>
                    <a:pt x="916901" y="106667"/>
                  </a:moveTo>
                  <a:lnTo>
                    <a:pt x="916254" y="101434"/>
                  </a:lnTo>
                  <a:lnTo>
                    <a:pt x="912710" y="101701"/>
                  </a:lnTo>
                  <a:lnTo>
                    <a:pt x="909167" y="101968"/>
                  </a:lnTo>
                  <a:lnTo>
                    <a:pt x="909332" y="107238"/>
                  </a:lnTo>
                  <a:lnTo>
                    <a:pt x="916901" y="106667"/>
                  </a:lnTo>
                  <a:close/>
                </a:path>
                <a:path w="4759960" h="117475">
                  <a:moveTo>
                    <a:pt x="937120" y="105156"/>
                  </a:moveTo>
                  <a:lnTo>
                    <a:pt x="936434" y="99923"/>
                  </a:lnTo>
                  <a:lnTo>
                    <a:pt x="932891" y="100190"/>
                  </a:lnTo>
                  <a:lnTo>
                    <a:pt x="929347" y="100457"/>
                  </a:lnTo>
                  <a:lnTo>
                    <a:pt x="929538" y="105714"/>
                  </a:lnTo>
                  <a:lnTo>
                    <a:pt x="937120" y="105156"/>
                  </a:lnTo>
                  <a:close/>
                </a:path>
                <a:path w="4759960" h="117475">
                  <a:moveTo>
                    <a:pt x="957313" y="103390"/>
                  </a:moveTo>
                  <a:lnTo>
                    <a:pt x="956602" y="98171"/>
                  </a:lnTo>
                  <a:lnTo>
                    <a:pt x="953058" y="98526"/>
                  </a:lnTo>
                  <a:lnTo>
                    <a:pt x="949515" y="98882"/>
                  </a:lnTo>
                  <a:lnTo>
                    <a:pt x="949744" y="104140"/>
                  </a:lnTo>
                  <a:lnTo>
                    <a:pt x="957313" y="103390"/>
                  </a:lnTo>
                  <a:close/>
                </a:path>
                <a:path w="4759960" h="117475">
                  <a:moveTo>
                    <a:pt x="977480" y="101384"/>
                  </a:moveTo>
                  <a:lnTo>
                    <a:pt x="976744" y="96164"/>
                  </a:lnTo>
                  <a:lnTo>
                    <a:pt x="973201" y="96520"/>
                  </a:lnTo>
                  <a:lnTo>
                    <a:pt x="969657" y="96875"/>
                  </a:lnTo>
                  <a:lnTo>
                    <a:pt x="969924" y="102133"/>
                  </a:lnTo>
                  <a:lnTo>
                    <a:pt x="977480" y="101384"/>
                  </a:lnTo>
                  <a:close/>
                </a:path>
                <a:path w="4759960" h="117475">
                  <a:moveTo>
                    <a:pt x="997661" y="99377"/>
                  </a:moveTo>
                  <a:lnTo>
                    <a:pt x="996899" y="94157"/>
                  </a:lnTo>
                  <a:lnTo>
                    <a:pt x="993355" y="94513"/>
                  </a:lnTo>
                  <a:lnTo>
                    <a:pt x="989812" y="94869"/>
                  </a:lnTo>
                  <a:lnTo>
                    <a:pt x="990104" y="100126"/>
                  </a:lnTo>
                  <a:lnTo>
                    <a:pt x="997661" y="99377"/>
                  </a:lnTo>
                  <a:close/>
                </a:path>
                <a:path w="4759960" h="117475">
                  <a:moveTo>
                    <a:pt x="1017841" y="97358"/>
                  </a:moveTo>
                  <a:lnTo>
                    <a:pt x="1017041" y="92151"/>
                  </a:lnTo>
                  <a:lnTo>
                    <a:pt x="1013498" y="92506"/>
                  </a:lnTo>
                  <a:lnTo>
                    <a:pt x="1009954" y="92862"/>
                  </a:lnTo>
                  <a:lnTo>
                    <a:pt x="1010272" y="98120"/>
                  </a:lnTo>
                  <a:lnTo>
                    <a:pt x="1017841" y="97358"/>
                  </a:lnTo>
                  <a:close/>
                </a:path>
                <a:path w="4759960" h="117475">
                  <a:moveTo>
                    <a:pt x="1037983" y="95123"/>
                  </a:moveTo>
                  <a:lnTo>
                    <a:pt x="1037145" y="89928"/>
                  </a:lnTo>
                  <a:lnTo>
                    <a:pt x="1033614" y="90360"/>
                  </a:lnTo>
                  <a:lnTo>
                    <a:pt x="1030084" y="90792"/>
                  </a:lnTo>
                  <a:lnTo>
                    <a:pt x="1030439" y="96050"/>
                  </a:lnTo>
                  <a:lnTo>
                    <a:pt x="1037983" y="95123"/>
                  </a:lnTo>
                  <a:close/>
                </a:path>
                <a:path w="4759960" h="117475">
                  <a:moveTo>
                    <a:pt x="1058100" y="92646"/>
                  </a:moveTo>
                  <a:lnTo>
                    <a:pt x="1057236" y="87452"/>
                  </a:lnTo>
                  <a:lnTo>
                    <a:pt x="1053706" y="87884"/>
                  </a:lnTo>
                  <a:lnTo>
                    <a:pt x="1050175" y="88315"/>
                  </a:lnTo>
                  <a:lnTo>
                    <a:pt x="1050556" y="93573"/>
                  </a:lnTo>
                  <a:lnTo>
                    <a:pt x="1058100" y="92646"/>
                  </a:lnTo>
                  <a:close/>
                </a:path>
                <a:path w="4759960" h="117475">
                  <a:moveTo>
                    <a:pt x="1078230" y="90157"/>
                  </a:moveTo>
                  <a:lnTo>
                    <a:pt x="1077328" y="84963"/>
                  </a:lnTo>
                  <a:lnTo>
                    <a:pt x="1073797" y="85394"/>
                  </a:lnTo>
                  <a:lnTo>
                    <a:pt x="1070267" y="85826"/>
                  </a:lnTo>
                  <a:lnTo>
                    <a:pt x="1070686" y="91084"/>
                  </a:lnTo>
                  <a:lnTo>
                    <a:pt x="1078230" y="90157"/>
                  </a:lnTo>
                  <a:close/>
                </a:path>
                <a:path w="4759960" h="117475">
                  <a:moveTo>
                    <a:pt x="1098346" y="87668"/>
                  </a:moveTo>
                  <a:lnTo>
                    <a:pt x="1097419" y="82486"/>
                  </a:lnTo>
                  <a:lnTo>
                    <a:pt x="1093889" y="82918"/>
                  </a:lnTo>
                  <a:lnTo>
                    <a:pt x="1090358" y="83350"/>
                  </a:lnTo>
                  <a:lnTo>
                    <a:pt x="1090803" y="88607"/>
                  </a:lnTo>
                  <a:lnTo>
                    <a:pt x="1098346" y="87668"/>
                  </a:lnTo>
                  <a:close/>
                </a:path>
                <a:path w="4759960" h="117475">
                  <a:moveTo>
                    <a:pt x="1118438" y="84937"/>
                  </a:moveTo>
                  <a:lnTo>
                    <a:pt x="1117473" y="79756"/>
                  </a:lnTo>
                  <a:lnTo>
                    <a:pt x="1113955" y="80276"/>
                  </a:lnTo>
                  <a:lnTo>
                    <a:pt x="1110437" y="80797"/>
                  </a:lnTo>
                  <a:lnTo>
                    <a:pt x="1110919" y="86042"/>
                  </a:lnTo>
                  <a:lnTo>
                    <a:pt x="1118438" y="84937"/>
                  </a:lnTo>
                  <a:close/>
                </a:path>
                <a:path w="4759960" h="117475">
                  <a:moveTo>
                    <a:pt x="1138491" y="81978"/>
                  </a:moveTo>
                  <a:lnTo>
                    <a:pt x="1137500" y="76796"/>
                  </a:lnTo>
                  <a:lnTo>
                    <a:pt x="1133983" y="77317"/>
                  </a:lnTo>
                  <a:lnTo>
                    <a:pt x="1130465" y="77838"/>
                  </a:lnTo>
                  <a:lnTo>
                    <a:pt x="1130973" y="83083"/>
                  </a:lnTo>
                  <a:lnTo>
                    <a:pt x="1138491" y="81978"/>
                  </a:lnTo>
                  <a:close/>
                </a:path>
                <a:path w="4759960" h="117475">
                  <a:moveTo>
                    <a:pt x="1158544" y="79019"/>
                  </a:moveTo>
                  <a:lnTo>
                    <a:pt x="1157528" y="73850"/>
                  </a:lnTo>
                  <a:lnTo>
                    <a:pt x="1154010" y="74371"/>
                  </a:lnTo>
                  <a:lnTo>
                    <a:pt x="1150493" y="74891"/>
                  </a:lnTo>
                  <a:lnTo>
                    <a:pt x="1151026" y="80124"/>
                  </a:lnTo>
                  <a:lnTo>
                    <a:pt x="1158544" y="79019"/>
                  </a:lnTo>
                  <a:close/>
                </a:path>
                <a:path w="4759960" h="117475">
                  <a:moveTo>
                    <a:pt x="1178610" y="76073"/>
                  </a:moveTo>
                  <a:lnTo>
                    <a:pt x="1177556" y="70904"/>
                  </a:lnTo>
                  <a:lnTo>
                    <a:pt x="1174038" y="71424"/>
                  </a:lnTo>
                  <a:lnTo>
                    <a:pt x="1170520" y="71945"/>
                  </a:lnTo>
                  <a:lnTo>
                    <a:pt x="1171092" y="77177"/>
                  </a:lnTo>
                  <a:lnTo>
                    <a:pt x="1178610" y="76073"/>
                  </a:lnTo>
                  <a:close/>
                </a:path>
                <a:path w="4759960" h="117475">
                  <a:moveTo>
                    <a:pt x="1198613" y="72796"/>
                  </a:moveTo>
                  <a:lnTo>
                    <a:pt x="1197533" y="67640"/>
                  </a:lnTo>
                  <a:lnTo>
                    <a:pt x="1194028" y="68237"/>
                  </a:lnTo>
                  <a:lnTo>
                    <a:pt x="1190523" y="68834"/>
                  </a:lnTo>
                  <a:lnTo>
                    <a:pt x="1191120" y="74066"/>
                  </a:lnTo>
                  <a:lnTo>
                    <a:pt x="1198613" y="72796"/>
                  </a:lnTo>
                  <a:close/>
                </a:path>
                <a:path w="4759960" h="117475">
                  <a:moveTo>
                    <a:pt x="1218603" y="69380"/>
                  </a:moveTo>
                  <a:lnTo>
                    <a:pt x="1217485" y="64236"/>
                  </a:lnTo>
                  <a:lnTo>
                    <a:pt x="1213980" y="64833"/>
                  </a:lnTo>
                  <a:lnTo>
                    <a:pt x="1210475" y="65430"/>
                  </a:lnTo>
                  <a:lnTo>
                    <a:pt x="1211110" y="70662"/>
                  </a:lnTo>
                  <a:lnTo>
                    <a:pt x="1218603" y="69380"/>
                  </a:lnTo>
                  <a:close/>
                </a:path>
                <a:path w="4759960" h="117475">
                  <a:moveTo>
                    <a:pt x="1238580" y="65976"/>
                  </a:moveTo>
                  <a:lnTo>
                    <a:pt x="1237437" y="60833"/>
                  </a:lnTo>
                  <a:lnTo>
                    <a:pt x="1233932" y="61429"/>
                  </a:lnTo>
                  <a:lnTo>
                    <a:pt x="1230426" y="62026"/>
                  </a:lnTo>
                  <a:lnTo>
                    <a:pt x="1231087" y="67259"/>
                  </a:lnTo>
                  <a:lnTo>
                    <a:pt x="1238580" y="65976"/>
                  </a:lnTo>
                  <a:close/>
                </a:path>
                <a:path w="4759960" h="117475">
                  <a:moveTo>
                    <a:pt x="1258570" y="62560"/>
                  </a:moveTo>
                  <a:lnTo>
                    <a:pt x="1257388" y="57429"/>
                  </a:lnTo>
                  <a:lnTo>
                    <a:pt x="1253883" y="58026"/>
                  </a:lnTo>
                  <a:lnTo>
                    <a:pt x="1250378" y="58623"/>
                  </a:lnTo>
                  <a:lnTo>
                    <a:pt x="1251077" y="63842"/>
                  </a:lnTo>
                  <a:lnTo>
                    <a:pt x="1258570" y="62560"/>
                  </a:lnTo>
                  <a:close/>
                </a:path>
                <a:path w="4759960" h="117475">
                  <a:moveTo>
                    <a:pt x="1278483" y="58737"/>
                  </a:moveTo>
                  <a:lnTo>
                    <a:pt x="1277277" y="53619"/>
                  </a:lnTo>
                  <a:lnTo>
                    <a:pt x="1273784" y="54292"/>
                  </a:lnTo>
                  <a:lnTo>
                    <a:pt x="1270292" y="54965"/>
                  </a:lnTo>
                  <a:lnTo>
                    <a:pt x="1271016" y="60185"/>
                  </a:lnTo>
                  <a:lnTo>
                    <a:pt x="1278483" y="58737"/>
                  </a:lnTo>
                  <a:close/>
                </a:path>
                <a:path w="4759960" h="117475">
                  <a:moveTo>
                    <a:pt x="1298384" y="54902"/>
                  </a:moveTo>
                  <a:lnTo>
                    <a:pt x="1297152" y="49784"/>
                  </a:lnTo>
                  <a:lnTo>
                    <a:pt x="1293660" y="50457"/>
                  </a:lnTo>
                  <a:lnTo>
                    <a:pt x="1290167" y="51130"/>
                  </a:lnTo>
                  <a:lnTo>
                    <a:pt x="1290929" y="56349"/>
                  </a:lnTo>
                  <a:lnTo>
                    <a:pt x="1298384" y="54902"/>
                  </a:lnTo>
                  <a:close/>
                </a:path>
                <a:path w="4759960" h="117475">
                  <a:moveTo>
                    <a:pt x="1318298" y="51054"/>
                  </a:moveTo>
                  <a:lnTo>
                    <a:pt x="1317028" y="45935"/>
                  </a:lnTo>
                  <a:lnTo>
                    <a:pt x="1313535" y="46609"/>
                  </a:lnTo>
                  <a:lnTo>
                    <a:pt x="1310043" y="47282"/>
                  </a:lnTo>
                  <a:lnTo>
                    <a:pt x="1310830" y="52489"/>
                  </a:lnTo>
                  <a:lnTo>
                    <a:pt x="1318298" y="51054"/>
                  </a:lnTo>
                  <a:close/>
                </a:path>
                <a:path w="4759960" h="117475">
                  <a:moveTo>
                    <a:pt x="1338173" y="47104"/>
                  </a:moveTo>
                  <a:lnTo>
                    <a:pt x="1336878" y="41998"/>
                  </a:lnTo>
                  <a:lnTo>
                    <a:pt x="1333398" y="42748"/>
                  </a:lnTo>
                  <a:lnTo>
                    <a:pt x="1329905" y="43459"/>
                  </a:lnTo>
                  <a:lnTo>
                    <a:pt x="1330731" y="48653"/>
                  </a:lnTo>
                  <a:lnTo>
                    <a:pt x="1334452" y="47904"/>
                  </a:lnTo>
                  <a:lnTo>
                    <a:pt x="1338173" y="47104"/>
                  </a:lnTo>
                  <a:close/>
                </a:path>
                <a:path w="4759960" h="117475">
                  <a:moveTo>
                    <a:pt x="1357985" y="42849"/>
                  </a:moveTo>
                  <a:lnTo>
                    <a:pt x="1356664" y="37744"/>
                  </a:lnTo>
                  <a:lnTo>
                    <a:pt x="1353185" y="38493"/>
                  </a:lnTo>
                  <a:lnTo>
                    <a:pt x="1349705" y="39243"/>
                  </a:lnTo>
                  <a:lnTo>
                    <a:pt x="1350556" y="44450"/>
                  </a:lnTo>
                  <a:lnTo>
                    <a:pt x="1357985" y="42849"/>
                  </a:lnTo>
                  <a:close/>
                </a:path>
                <a:path w="4759960" h="117475">
                  <a:moveTo>
                    <a:pt x="1377810" y="38569"/>
                  </a:moveTo>
                  <a:lnTo>
                    <a:pt x="1376464" y="33477"/>
                  </a:lnTo>
                  <a:lnTo>
                    <a:pt x="1372984" y="34226"/>
                  </a:lnTo>
                  <a:lnTo>
                    <a:pt x="1369504" y="34975"/>
                  </a:lnTo>
                  <a:lnTo>
                    <a:pt x="1370380" y="40170"/>
                  </a:lnTo>
                  <a:lnTo>
                    <a:pt x="1377810" y="38569"/>
                  </a:lnTo>
                  <a:close/>
                </a:path>
                <a:path w="4759960" h="117475">
                  <a:moveTo>
                    <a:pt x="4743755" y="3454"/>
                  </a:moveTo>
                  <a:lnTo>
                    <a:pt x="4740630" y="1727"/>
                  </a:lnTo>
                  <a:lnTo>
                    <a:pt x="4737506" y="0"/>
                  </a:lnTo>
                  <a:lnTo>
                    <a:pt x="4734738" y="4495"/>
                  </a:lnTo>
                  <a:lnTo>
                    <a:pt x="4741392" y="8153"/>
                  </a:lnTo>
                  <a:lnTo>
                    <a:pt x="4743755" y="3454"/>
                  </a:lnTo>
                  <a:close/>
                </a:path>
                <a:path w="4759960" h="117475">
                  <a:moveTo>
                    <a:pt x="4759795" y="12293"/>
                  </a:moveTo>
                  <a:lnTo>
                    <a:pt x="4755273" y="9791"/>
                  </a:lnTo>
                  <a:lnTo>
                    <a:pt x="4752492" y="14274"/>
                  </a:lnTo>
                  <a:lnTo>
                    <a:pt x="4759147" y="17945"/>
                  </a:lnTo>
                  <a:lnTo>
                    <a:pt x="4759795" y="16687"/>
                  </a:lnTo>
                  <a:lnTo>
                    <a:pt x="4759795" y="1229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2163673" y="3356127"/>
              <a:ext cx="1358900" cy="436880"/>
            </a:xfrm>
            <a:custGeom>
              <a:avLst/>
              <a:gdLst/>
              <a:ahLst/>
              <a:cxnLst/>
              <a:rect l="l" t="t" r="r" b="b"/>
              <a:pathLst>
                <a:path w="1358900" h="436879">
                  <a:moveTo>
                    <a:pt x="8305" y="434822"/>
                  </a:moveTo>
                  <a:lnTo>
                    <a:pt x="6959" y="429729"/>
                  </a:lnTo>
                  <a:lnTo>
                    <a:pt x="3479" y="430479"/>
                  </a:lnTo>
                  <a:lnTo>
                    <a:pt x="0" y="431228"/>
                  </a:lnTo>
                  <a:lnTo>
                    <a:pt x="876" y="436422"/>
                  </a:lnTo>
                  <a:lnTo>
                    <a:pt x="8305" y="434822"/>
                  </a:lnTo>
                  <a:close/>
                </a:path>
                <a:path w="1358900" h="436879">
                  <a:moveTo>
                    <a:pt x="28130" y="430568"/>
                  </a:moveTo>
                  <a:lnTo>
                    <a:pt x="26746" y="425475"/>
                  </a:lnTo>
                  <a:lnTo>
                    <a:pt x="23266" y="426224"/>
                  </a:lnTo>
                  <a:lnTo>
                    <a:pt x="19786" y="426974"/>
                  </a:lnTo>
                  <a:lnTo>
                    <a:pt x="20701" y="432155"/>
                  </a:lnTo>
                  <a:lnTo>
                    <a:pt x="28130" y="430568"/>
                  </a:lnTo>
                  <a:close/>
                </a:path>
                <a:path w="1358900" h="436879">
                  <a:moveTo>
                    <a:pt x="47879" y="426046"/>
                  </a:moveTo>
                  <a:lnTo>
                    <a:pt x="46482" y="420966"/>
                  </a:lnTo>
                  <a:lnTo>
                    <a:pt x="43014" y="421792"/>
                  </a:lnTo>
                  <a:lnTo>
                    <a:pt x="39547" y="422605"/>
                  </a:lnTo>
                  <a:lnTo>
                    <a:pt x="40487" y="427799"/>
                  </a:lnTo>
                  <a:lnTo>
                    <a:pt x="47879" y="426046"/>
                  </a:lnTo>
                  <a:close/>
                </a:path>
                <a:path w="1358900" h="436879">
                  <a:moveTo>
                    <a:pt x="67614" y="421398"/>
                  </a:moveTo>
                  <a:lnTo>
                    <a:pt x="66179" y="416331"/>
                  </a:lnTo>
                  <a:lnTo>
                    <a:pt x="62712" y="417144"/>
                  </a:lnTo>
                  <a:lnTo>
                    <a:pt x="59245" y="417957"/>
                  </a:lnTo>
                  <a:lnTo>
                    <a:pt x="60210" y="423138"/>
                  </a:lnTo>
                  <a:lnTo>
                    <a:pt x="67614" y="421398"/>
                  </a:lnTo>
                  <a:close/>
                </a:path>
                <a:path w="1358900" h="436879">
                  <a:moveTo>
                    <a:pt x="87350" y="416725"/>
                  </a:moveTo>
                  <a:lnTo>
                    <a:pt x="85890" y="411670"/>
                  </a:lnTo>
                  <a:lnTo>
                    <a:pt x="82423" y="412483"/>
                  </a:lnTo>
                  <a:lnTo>
                    <a:pt x="78955" y="413296"/>
                  </a:lnTo>
                  <a:lnTo>
                    <a:pt x="79959" y="418477"/>
                  </a:lnTo>
                  <a:lnTo>
                    <a:pt x="87350" y="416725"/>
                  </a:lnTo>
                  <a:close/>
                </a:path>
                <a:path w="1358900" h="436879">
                  <a:moveTo>
                    <a:pt x="107073" y="412064"/>
                  </a:moveTo>
                  <a:lnTo>
                    <a:pt x="105587" y="407009"/>
                  </a:lnTo>
                  <a:lnTo>
                    <a:pt x="102120" y="407822"/>
                  </a:lnTo>
                  <a:lnTo>
                    <a:pt x="98653" y="408635"/>
                  </a:lnTo>
                  <a:lnTo>
                    <a:pt x="99682" y="413804"/>
                  </a:lnTo>
                  <a:lnTo>
                    <a:pt x="107073" y="412064"/>
                  </a:lnTo>
                  <a:close/>
                </a:path>
                <a:path w="1358900" h="436879">
                  <a:moveTo>
                    <a:pt x="126707" y="407009"/>
                  </a:moveTo>
                  <a:lnTo>
                    <a:pt x="125183" y="401955"/>
                  </a:lnTo>
                  <a:lnTo>
                    <a:pt x="121742" y="402844"/>
                  </a:lnTo>
                  <a:lnTo>
                    <a:pt x="118287" y="403733"/>
                  </a:lnTo>
                  <a:lnTo>
                    <a:pt x="119341" y="408889"/>
                  </a:lnTo>
                  <a:lnTo>
                    <a:pt x="126707" y="407009"/>
                  </a:lnTo>
                  <a:close/>
                </a:path>
                <a:path w="1358900" h="436879">
                  <a:moveTo>
                    <a:pt x="146342" y="401967"/>
                  </a:moveTo>
                  <a:lnTo>
                    <a:pt x="144792" y="396925"/>
                  </a:lnTo>
                  <a:lnTo>
                    <a:pt x="141351" y="397814"/>
                  </a:lnTo>
                  <a:lnTo>
                    <a:pt x="137896" y="398703"/>
                  </a:lnTo>
                  <a:lnTo>
                    <a:pt x="138976" y="403860"/>
                  </a:lnTo>
                  <a:lnTo>
                    <a:pt x="146342" y="401967"/>
                  </a:lnTo>
                  <a:close/>
                </a:path>
                <a:path w="1358900" h="436879">
                  <a:moveTo>
                    <a:pt x="165976" y="396938"/>
                  </a:moveTo>
                  <a:lnTo>
                    <a:pt x="164414" y="391896"/>
                  </a:lnTo>
                  <a:lnTo>
                    <a:pt x="160959" y="392785"/>
                  </a:lnTo>
                  <a:lnTo>
                    <a:pt x="157505" y="393674"/>
                  </a:lnTo>
                  <a:lnTo>
                    <a:pt x="158610" y="398818"/>
                  </a:lnTo>
                  <a:lnTo>
                    <a:pt x="165976" y="396938"/>
                  </a:lnTo>
                  <a:close/>
                </a:path>
                <a:path w="1358900" h="436879">
                  <a:moveTo>
                    <a:pt x="185572" y="391718"/>
                  </a:moveTo>
                  <a:lnTo>
                    <a:pt x="183972" y="386702"/>
                  </a:lnTo>
                  <a:lnTo>
                    <a:pt x="180543" y="387642"/>
                  </a:lnTo>
                  <a:lnTo>
                    <a:pt x="177114" y="388581"/>
                  </a:lnTo>
                  <a:lnTo>
                    <a:pt x="178244" y="393738"/>
                  </a:lnTo>
                  <a:lnTo>
                    <a:pt x="185572" y="391718"/>
                  </a:lnTo>
                  <a:close/>
                </a:path>
                <a:path w="1358900" h="436879">
                  <a:moveTo>
                    <a:pt x="205105" y="386321"/>
                  </a:moveTo>
                  <a:lnTo>
                    <a:pt x="203479" y="381317"/>
                  </a:lnTo>
                  <a:lnTo>
                    <a:pt x="200050" y="382257"/>
                  </a:lnTo>
                  <a:lnTo>
                    <a:pt x="196621" y="383197"/>
                  </a:lnTo>
                  <a:lnTo>
                    <a:pt x="197777" y="388340"/>
                  </a:lnTo>
                  <a:lnTo>
                    <a:pt x="205105" y="386321"/>
                  </a:lnTo>
                  <a:close/>
                </a:path>
                <a:path w="1358900" h="436879">
                  <a:moveTo>
                    <a:pt x="224650" y="380949"/>
                  </a:moveTo>
                  <a:lnTo>
                    <a:pt x="222999" y="375945"/>
                  </a:lnTo>
                  <a:lnTo>
                    <a:pt x="219570" y="376885"/>
                  </a:lnTo>
                  <a:lnTo>
                    <a:pt x="216141" y="377825"/>
                  </a:lnTo>
                  <a:lnTo>
                    <a:pt x="217322" y="382968"/>
                  </a:lnTo>
                  <a:lnTo>
                    <a:pt x="224650" y="380949"/>
                  </a:lnTo>
                  <a:close/>
                </a:path>
                <a:path w="1358900" h="436879">
                  <a:moveTo>
                    <a:pt x="244182" y="375551"/>
                  </a:moveTo>
                  <a:lnTo>
                    <a:pt x="242519" y="370547"/>
                  </a:lnTo>
                  <a:lnTo>
                    <a:pt x="239090" y="371513"/>
                  </a:lnTo>
                  <a:lnTo>
                    <a:pt x="235661" y="372452"/>
                  </a:lnTo>
                  <a:lnTo>
                    <a:pt x="236867" y="377583"/>
                  </a:lnTo>
                  <a:lnTo>
                    <a:pt x="240525" y="376580"/>
                  </a:lnTo>
                  <a:lnTo>
                    <a:pt x="244182" y="375551"/>
                  </a:lnTo>
                  <a:close/>
                </a:path>
                <a:path w="1358900" h="436879">
                  <a:moveTo>
                    <a:pt x="263639" y="369836"/>
                  </a:moveTo>
                  <a:lnTo>
                    <a:pt x="261950" y="364845"/>
                  </a:lnTo>
                  <a:lnTo>
                    <a:pt x="258533" y="365848"/>
                  </a:lnTo>
                  <a:lnTo>
                    <a:pt x="255117" y="366852"/>
                  </a:lnTo>
                  <a:lnTo>
                    <a:pt x="256349" y="371970"/>
                  </a:lnTo>
                  <a:lnTo>
                    <a:pt x="263639" y="369836"/>
                  </a:lnTo>
                  <a:close/>
                </a:path>
                <a:path w="1358900" h="436879">
                  <a:moveTo>
                    <a:pt x="283095" y="364134"/>
                  </a:moveTo>
                  <a:lnTo>
                    <a:pt x="281381" y="359156"/>
                  </a:lnTo>
                  <a:lnTo>
                    <a:pt x="277964" y="360159"/>
                  </a:lnTo>
                  <a:lnTo>
                    <a:pt x="274548" y="361162"/>
                  </a:lnTo>
                  <a:lnTo>
                    <a:pt x="275805" y="366280"/>
                  </a:lnTo>
                  <a:lnTo>
                    <a:pt x="283095" y="364134"/>
                  </a:lnTo>
                  <a:close/>
                </a:path>
                <a:path w="1358900" h="436879">
                  <a:moveTo>
                    <a:pt x="302552" y="358444"/>
                  </a:moveTo>
                  <a:lnTo>
                    <a:pt x="300812" y="353466"/>
                  </a:lnTo>
                  <a:lnTo>
                    <a:pt x="297395" y="354469"/>
                  </a:lnTo>
                  <a:lnTo>
                    <a:pt x="293979" y="355473"/>
                  </a:lnTo>
                  <a:lnTo>
                    <a:pt x="295262" y="360578"/>
                  </a:lnTo>
                  <a:lnTo>
                    <a:pt x="302552" y="358444"/>
                  </a:lnTo>
                  <a:close/>
                </a:path>
                <a:path w="1358900" h="436879">
                  <a:moveTo>
                    <a:pt x="321932" y="352539"/>
                  </a:moveTo>
                  <a:lnTo>
                    <a:pt x="320179" y="347573"/>
                  </a:lnTo>
                  <a:lnTo>
                    <a:pt x="316776" y="348627"/>
                  </a:lnTo>
                  <a:lnTo>
                    <a:pt x="313372" y="349681"/>
                  </a:lnTo>
                  <a:lnTo>
                    <a:pt x="314680" y="354787"/>
                  </a:lnTo>
                  <a:lnTo>
                    <a:pt x="321932" y="352539"/>
                  </a:lnTo>
                  <a:close/>
                </a:path>
                <a:path w="1358900" h="436879">
                  <a:moveTo>
                    <a:pt x="341299" y="346557"/>
                  </a:moveTo>
                  <a:lnTo>
                    <a:pt x="339521" y="341591"/>
                  </a:lnTo>
                  <a:lnTo>
                    <a:pt x="336118" y="342646"/>
                  </a:lnTo>
                  <a:lnTo>
                    <a:pt x="332714" y="343700"/>
                  </a:lnTo>
                  <a:lnTo>
                    <a:pt x="334035" y="348792"/>
                  </a:lnTo>
                  <a:lnTo>
                    <a:pt x="341299" y="346557"/>
                  </a:lnTo>
                  <a:close/>
                </a:path>
                <a:path w="1358900" h="436879">
                  <a:moveTo>
                    <a:pt x="360654" y="340575"/>
                  </a:moveTo>
                  <a:lnTo>
                    <a:pt x="358863" y="335622"/>
                  </a:lnTo>
                  <a:lnTo>
                    <a:pt x="355460" y="336677"/>
                  </a:lnTo>
                  <a:lnTo>
                    <a:pt x="352056" y="337731"/>
                  </a:lnTo>
                  <a:lnTo>
                    <a:pt x="353402" y="342823"/>
                  </a:lnTo>
                  <a:lnTo>
                    <a:pt x="360654" y="340575"/>
                  </a:lnTo>
                  <a:close/>
                </a:path>
                <a:path w="1358900" h="436879">
                  <a:moveTo>
                    <a:pt x="380009" y="334505"/>
                  </a:moveTo>
                  <a:lnTo>
                    <a:pt x="378193" y="329565"/>
                  </a:lnTo>
                  <a:lnTo>
                    <a:pt x="374802" y="330657"/>
                  </a:lnTo>
                  <a:lnTo>
                    <a:pt x="371411" y="331749"/>
                  </a:lnTo>
                  <a:lnTo>
                    <a:pt x="372783" y="336842"/>
                  </a:lnTo>
                  <a:lnTo>
                    <a:pt x="380009" y="334505"/>
                  </a:lnTo>
                  <a:close/>
                </a:path>
                <a:path w="1358900" h="436879">
                  <a:moveTo>
                    <a:pt x="399288" y="328256"/>
                  </a:moveTo>
                  <a:lnTo>
                    <a:pt x="397459" y="323329"/>
                  </a:lnTo>
                  <a:lnTo>
                    <a:pt x="394068" y="324421"/>
                  </a:lnTo>
                  <a:lnTo>
                    <a:pt x="390677" y="325513"/>
                  </a:lnTo>
                  <a:lnTo>
                    <a:pt x="392061" y="330606"/>
                  </a:lnTo>
                  <a:lnTo>
                    <a:pt x="399288" y="328256"/>
                  </a:lnTo>
                  <a:close/>
                </a:path>
                <a:path w="1358900" h="436879">
                  <a:moveTo>
                    <a:pt x="418566" y="322021"/>
                  </a:moveTo>
                  <a:lnTo>
                    <a:pt x="416712" y="317093"/>
                  </a:lnTo>
                  <a:lnTo>
                    <a:pt x="413321" y="318185"/>
                  </a:lnTo>
                  <a:lnTo>
                    <a:pt x="409930" y="319278"/>
                  </a:lnTo>
                  <a:lnTo>
                    <a:pt x="411340" y="324358"/>
                  </a:lnTo>
                  <a:lnTo>
                    <a:pt x="418566" y="322021"/>
                  </a:lnTo>
                  <a:close/>
                </a:path>
                <a:path w="1358900" h="436879">
                  <a:moveTo>
                    <a:pt x="437857" y="315798"/>
                  </a:moveTo>
                  <a:lnTo>
                    <a:pt x="435991" y="310870"/>
                  </a:lnTo>
                  <a:lnTo>
                    <a:pt x="432600" y="311962"/>
                  </a:lnTo>
                  <a:lnTo>
                    <a:pt x="429209" y="313055"/>
                  </a:lnTo>
                  <a:lnTo>
                    <a:pt x="430631" y="318135"/>
                  </a:lnTo>
                  <a:lnTo>
                    <a:pt x="437857" y="315798"/>
                  </a:lnTo>
                  <a:close/>
                </a:path>
                <a:path w="1358900" h="436879">
                  <a:moveTo>
                    <a:pt x="457060" y="309321"/>
                  </a:moveTo>
                  <a:lnTo>
                    <a:pt x="455180" y="304406"/>
                  </a:lnTo>
                  <a:lnTo>
                    <a:pt x="451802" y="305536"/>
                  </a:lnTo>
                  <a:lnTo>
                    <a:pt x="448424" y="306666"/>
                  </a:lnTo>
                  <a:lnTo>
                    <a:pt x="449872" y="311734"/>
                  </a:lnTo>
                  <a:lnTo>
                    <a:pt x="457060" y="309321"/>
                  </a:lnTo>
                  <a:close/>
                </a:path>
                <a:path w="1358900" h="436879">
                  <a:moveTo>
                    <a:pt x="476275" y="302856"/>
                  </a:moveTo>
                  <a:lnTo>
                    <a:pt x="474370" y="297954"/>
                  </a:lnTo>
                  <a:lnTo>
                    <a:pt x="470992" y="299085"/>
                  </a:lnTo>
                  <a:lnTo>
                    <a:pt x="467614" y="300215"/>
                  </a:lnTo>
                  <a:lnTo>
                    <a:pt x="469074" y="305282"/>
                  </a:lnTo>
                  <a:lnTo>
                    <a:pt x="476275" y="302856"/>
                  </a:lnTo>
                  <a:close/>
                </a:path>
                <a:path w="1358900" h="436879">
                  <a:moveTo>
                    <a:pt x="495477" y="296405"/>
                  </a:moveTo>
                  <a:lnTo>
                    <a:pt x="493560" y="291503"/>
                  </a:lnTo>
                  <a:lnTo>
                    <a:pt x="490181" y="292633"/>
                  </a:lnTo>
                  <a:lnTo>
                    <a:pt x="486803" y="293763"/>
                  </a:lnTo>
                  <a:lnTo>
                    <a:pt x="488276" y="298831"/>
                  </a:lnTo>
                  <a:lnTo>
                    <a:pt x="495477" y="296405"/>
                  </a:lnTo>
                  <a:close/>
                </a:path>
                <a:path w="1358900" h="436879">
                  <a:moveTo>
                    <a:pt x="514642" y="289801"/>
                  </a:moveTo>
                  <a:lnTo>
                    <a:pt x="512711" y="284899"/>
                  </a:lnTo>
                  <a:lnTo>
                    <a:pt x="509346" y="286067"/>
                  </a:lnTo>
                  <a:lnTo>
                    <a:pt x="505980" y="287235"/>
                  </a:lnTo>
                  <a:lnTo>
                    <a:pt x="507466" y="292290"/>
                  </a:lnTo>
                  <a:lnTo>
                    <a:pt x="514642" y="289801"/>
                  </a:lnTo>
                  <a:close/>
                </a:path>
                <a:path w="1358900" h="436879">
                  <a:moveTo>
                    <a:pt x="533781" y="283171"/>
                  </a:moveTo>
                  <a:lnTo>
                    <a:pt x="531837" y="278269"/>
                  </a:lnTo>
                  <a:lnTo>
                    <a:pt x="528472" y="279438"/>
                  </a:lnTo>
                  <a:lnTo>
                    <a:pt x="525106" y="280606"/>
                  </a:lnTo>
                  <a:lnTo>
                    <a:pt x="526605" y="285661"/>
                  </a:lnTo>
                  <a:lnTo>
                    <a:pt x="533781" y="283171"/>
                  </a:lnTo>
                  <a:close/>
                </a:path>
                <a:path w="1358900" h="436879">
                  <a:moveTo>
                    <a:pt x="552932" y="276517"/>
                  </a:moveTo>
                  <a:lnTo>
                    <a:pt x="550976" y="271627"/>
                  </a:lnTo>
                  <a:lnTo>
                    <a:pt x="547611" y="272796"/>
                  </a:lnTo>
                  <a:lnTo>
                    <a:pt x="544245" y="273964"/>
                  </a:lnTo>
                  <a:lnTo>
                    <a:pt x="545757" y="279006"/>
                  </a:lnTo>
                  <a:lnTo>
                    <a:pt x="552932" y="276517"/>
                  </a:lnTo>
                  <a:close/>
                </a:path>
                <a:path w="1358900" h="436879">
                  <a:moveTo>
                    <a:pt x="572046" y="269811"/>
                  </a:moveTo>
                  <a:lnTo>
                    <a:pt x="570077" y="264922"/>
                  </a:lnTo>
                  <a:lnTo>
                    <a:pt x="566724" y="266115"/>
                  </a:lnTo>
                  <a:lnTo>
                    <a:pt x="563372" y="267309"/>
                  </a:lnTo>
                  <a:lnTo>
                    <a:pt x="564896" y="272351"/>
                  </a:lnTo>
                  <a:lnTo>
                    <a:pt x="572046" y="269811"/>
                  </a:lnTo>
                  <a:close/>
                </a:path>
                <a:path w="1358900" h="436879">
                  <a:moveTo>
                    <a:pt x="591146" y="263017"/>
                  </a:moveTo>
                  <a:lnTo>
                    <a:pt x="589165" y="258140"/>
                  </a:lnTo>
                  <a:lnTo>
                    <a:pt x="585812" y="259334"/>
                  </a:lnTo>
                  <a:lnTo>
                    <a:pt x="582460" y="260527"/>
                  </a:lnTo>
                  <a:lnTo>
                    <a:pt x="583996" y="265569"/>
                  </a:lnTo>
                  <a:lnTo>
                    <a:pt x="591146" y="263017"/>
                  </a:lnTo>
                  <a:close/>
                </a:path>
                <a:path w="1358900" h="436879">
                  <a:moveTo>
                    <a:pt x="610235" y="256222"/>
                  </a:moveTo>
                  <a:lnTo>
                    <a:pt x="608241" y="251345"/>
                  </a:lnTo>
                  <a:lnTo>
                    <a:pt x="604888" y="252539"/>
                  </a:lnTo>
                  <a:lnTo>
                    <a:pt x="601535" y="253733"/>
                  </a:lnTo>
                  <a:lnTo>
                    <a:pt x="603084" y="258762"/>
                  </a:lnTo>
                  <a:lnTo>
                    <a:pt x="610235" y="256222"/>
                  </a:lnTo>
                  <a:close/>
                </a:path>
                <a:path w="1358900" h="436879">
                  <a:moveTo>
                    <a:pt x="629310" y="249402"/>
                  </a:moveTo>
                  <a:lnTo>
                    <a:pt x="627316" y="244538"/>
                  </a:lnTo>
                  <a:lnTo>
                    <a:pt x="623963" y="245745"/>
                  </a:lnTo>
                  <a:lnTo>
                    <a:pt x="620610" y="246951"/>
                  </a:lnTo>
                  <a:lnTo>
                    <a:pt x="622173" y="251993"/>
                  </a:lnTo>
                  <a:lnTo>
                    <a:pt x="629310" y="249402"/>
                  </a:lnTo>
                  <a:close/>
                </a:path>
                <a:path w="1358900" h="436879">
                  <a:moveTo>
                    <a:pt x="648373" y="242506"/>
                  </a:moveTo>
                  <a:lnTo>
                    <a:pt x="646366" y="237629"/>
                  </a:lnTo>
                  <a:lnTo>
                    <a:pt x="643013" y="238848"/>
                  </a:lnTo>
                  <a:lnTo>
                    <a:pt x="639660" y="240055"/>
                  </a:lnTo>
                  <a:lnTo>
                    <a:pt x="641235" y="245084"/>
                  </a:lnTo>
                  <a:lnTo>
                    <a:pt x="648373" y="242506"/>
                  </a:lnTo>
                  <a:close/>
                </a:path>
                <a:path w="1358900" h="436879">
                  <a:moveTo>
                    <a:pt x="667423" y="235610"/>
                  </a:moveTo>
                  <a:lnTo>
                    <a:pt x="665416" y="230746"/>
                  </a:lnTo>
                  <a:lnTo>
                    <a:pt x="662063" y="231952"/>
                  </a:lnTo>
                  <a:lnTo>
                    <a:pt x="658710" y="233159"/>
                  </a:lnTo>
                  <a:lnTo>
                    <a:pt x="660285" y="238188"/>
                  </a:lnTo>
                  <a:lnTo>
                    <a:pt x="667423" y="235610"/>
                  </a:lnTo>
                  <a:close/>
                </a:path>
                <a:path w="1358900" h="436879">
                  <a:moveTo>
                    <a:pt x="686473" y="228701"/>
                  </a:moveTo>
                  <a:lnTo>
                    <a:pt x="684441" y="223837"/>
                  </a:lnTo>
                  <a:lnTo>
                    <a:pt x="681101" y="225056"/>
                  </a:lnTo>
                  <a:lnTo>
                    <a:pt x="677748" y="226275"/>
                  </a:lnTo>
                  <a:lnTo>
                    <a:pt x="679335" y="231292"/>
                  </a:lnTo>
                  <a:lnTo>
                    <a:pt x="686473" y="228701"/>
                  </a:lnTo>
                  <a:close/>
                </a:path>
                <a:path w="1358900" h="436879">
                  <a:moveTo>
                    <a:pt x="705497" y="221729"/>
                  </a:moveTo>
                  <a:lnTo>
                    <a:pt x="703465" y="216877"/>
                  </a:lnTo>
                  <a:lnTo>
                    <a:pt x="700125" y="218097"/>
                  </a:lnTo>
                  <a:lnTo>
                    <a:pt x="696785" y="219316"/>
                  </a:lnTo>
                  <a:lnTo>
                    <a:pt x="698360" y="224345"/>
                  </a:lnTo>
                  <a:lnTo>
                    <a:pt x="705497" y="221729"/>
                  </a:lnTo>
                  <a:close/>
                </a:path>
                <a:path w="1358900" h="436879">
                  <a:moveTo>
                    <a:pt x="724522" y="214769"/>
                  </a:moveTo>
                  <a:lnTo>
                    <a:pt x="722490" y="209918"/>
                  </a:lnTo>
                  <a:lnTo>
                    <a:pt x="719150" y="211137"/>
                  </a:lnTo>
                  <a:lnTo>
                    <a:pt x="715810" y="212356"/>
                  </a:lnTo>
                  <a:lnTo>
                    <a:pt x="717397" y="217385"/>
                  </a:lnTo>
                  <a:lnTo>
                    <a:pt x="724522" y="214769"/>
                  </a:lnTo>
                  <a:close/>
                </a:path>
                <a:path w="1358900" h="436879">
                  <a:moveTo>
                    <a:pt x="743546" y="207810"/>
                  </a:moveTo>
                  <a:lnTo>
                    <a:pt x="741502" y="202958"/>
                  </a:lnTo>
                  <a:lnTo>
                    <a:pt x="738162" y="204177"/>
                  </a:lnTo>
                  <a:lnTo>
                    <a:pt x="734822" y="205397"/>
                  </a:lnTo>
                  <a:lnTo>
                    <a:pt x="736409" y="210426"/>
                  </a:lnTo>
                  <a:lnTo>
                    <a:pt x="743546" y="207810"/>
                  </a:lnTo>
                  <a:close/>
                </a:path>
                <a:path w="1358900" h="436879">
                  <a:moveTo>
                    <a:pt x="762558" y="200812"/>
                  </a:moveTo>
                  <a:lnTo>
                    <a:pt x="760526" y="195948"/>
                  </a:lnTo>
                  <a:lnTo>
                    <a:pt x="757186" y="197180"/>
                  </a:lnTo>
                  <a:lnTo>
                    <a:pt x="753846" y="198412"/>
                  </a:lnTo>
                  <a:lnTo>
                    <a:pt x="755434" y="203428"/>
                  </a:lnTo>
                  <a:lnTo>
                    <a:pt x="762558" y="200812"/>
                  </a:lnTo>
                  <a:close/>
                </a:path>
                <a:path w="1358900" h="436879">
                  <a:moveTo>
                    <a:pt x="781583" y="193827"/>
                  </a:moveTo>
                  <a:lnTo>
                    <a:pt x="779538" y="188963"/>
                  </a:lnTo>
                  <a:lnTo>
                    <a:pt x="776198" y="190195"/>
                  </a:lnTo>
                  <a:lnTo>
                    <a:pt x="772858" y="191427"/>
                  </a:lnTo>
                  <a:lnTo>
                    <a:pt x="774446" y="196443"/>
                  </a:lnTo>
                  <a:lnTo>
                    <a:pt x="781583" y="193827"/>
                  </a:lnTo>
                  <a:close/>
                </a:path>
                <a:path w="1358900" h="436879">
                  <a:moveTo>
                    <a:pt x="800582" y="186829"/>
                  </a:moveTo>
                  <a:lnTo>
                    <a:pt x="798537" y="181965"/>
                  </a:lnTo>
                  <a:lnTo>
                    <a:pt x="795197" y="183197"/>
                  </a:lnTo>
                  <a:lnTo>
                    <a:pt x="791857" y="184429"/>
                  </a:lnTo>
                  <a:lnTo>
                    <a:pt x="793457" y="189445"/>
                  </a:lnTo>
                  <a:lnTo>
                    <a:pt x="800582" y="186829"/>
                  </a:lnTo>
                  <a:close/>
                </a:path>
                <a:path w="1358900" h="436879">
                  <a:moveTo>
                    <a:pt x="819594" y="179844"/>
                  </a:moveTo>
                  <a:lnTo>
                    <a:pt x="817562" y="174980"/>
                  </a:lnTo>
                  <a:lnTo>
                    <a:pt x="814222" y="176212"/>
                  </a:lnTo>
                  <a:lnTo>
                    <a:pt x="810882" y="177444"/>
                  </a:lnTo>
                  <a:lnTo>
                    <a:pt x="812469" y="182460"/>
                  </a:lnTo>
                  <a:lnTo>
                    <a:pt x="819594" y="179844"/>
                  </a:lnTo>
                  <a:close/>
                </a:path>
                <a:path w="1358900" h="436879">
                  <a:moveTo>
                    <a:pt x="838619" y="172859"/>
                  </a:moveTo>
                  <a:lnTo>
                    <a:pt x="836587" y="167995"/>
                  </a:lnTo>
                  <a:lnTo>
                    <a:pt x="833247" y="169227"/>
                  </a:lnTo>
                  <a:lnTo>
                    <a:pt x="829906" y="170459"/>
                  </a:lnTo>
                  <a:lnTo>
                    <a:pt x="831494" y="175475"/>
                  </a:lnTo>
                  <a:lnTo>
                    <a:pt x="838619" y="172859"/>
                  </a:lnTo>
                  <a:close/>
                </a:path>
                <a:path w="1358900" h="436879">
                  <a:moveTo>
                    <a:pt x="857631" y="165887"/>
                  </a:moveTo>
                  <a:lnTo>
                    <a:pt x="855599" y="161023"/>
                  </a:lnTo>
                  <a:lnTo>
                    <a:pt x="852258" y="162255"/>
                  </a:lnTo>
                  <a:lnTo>
                    <a:pt x="848918" y="163487"/>
                  </a:lnTo>
                  <a:lnTo>
                    <a:pt x="850506" y="168503"/>
                  </a:lnTo>
                  <a:lnTo>
                    <a:pt x="857631" y="165887"/>
                  </a:lnTo>
                  <a:close/>
                </a:path>
                <a:path w="1358900" h="436879">
                  <a:moveTo>
                    <a:pt x="876668" y="158953"/>
                  </a:moveTo>
                  <a:lnTo>
                    <a:pt x="874649" y="154089"/>
                  </a:lnTo>
                  <a:lnTo>
                    <a:pt x="871296" y="155308"/>
                  </a:lnTo>
                  <a:lnTo>
                    <a:pt x="867943" y="156527"/>
                  </a:lnTo>
                  <a:lnTo>
                    <a:pt x="869530" y="161544"/>
                  </a:lnTo>
                  <a:lnTo>
                    <a:pt x="876668" y="158953"/>
                  </a:lnTo>
                  <a:close/>
                </a:path>
                <a:path w="1358900" h="436879">
                  <a:moveTo>
                    <a:pt x="895692" y="152019"/>
                  </a:moveTo>
                  <a:lnTo>
                    <a:pt x="893686" y="147154"/>
                  </a:lnTo>
                  <a:lnTo>
                    <a:pt x="890333" y="148374"/>
                  </a:lnTo>
                  <a:lnTo>
                    <a:pt x="886980" y="149593"/>
                  </a:lnTo>
                  <a:lnTo>
                    <a:pt x="888568" y="154622"/>
                  </a:lnTo>
                  <a:lnTo>
                    <a:pt x="895692" y="152019"/>
                  </a:lnTo>
                  <a:close/>
                </a:path>
                <a:path w="1358900" h="436879">
                  <a:moveTo>
                    <a:pt x="914730" y="145097"/>
                  </a:moveTo>
                  <a:lnTo>
                    <a:pt x="912723" y="140233"/>
                  </a:lnTo>
                  <a:lnTo>
                    <a:pt x="909370" y="141452"/>
                  </a:lnTo>
                  <a:lnTo>
                    <a:pt x="906018" y="142671"/>
                  </a:lnTo>
                  <a:lnTo>
                    <a:pt x="907592" y="147701"/>
                  </a:lnTo>
                  <a:lnTo>
                    <a:pt x="914730" y="145097"/>
                  </a:lnTo>
                  <a:close/>
                </a:path>
                <a:path w="1358900" h="436879">
                  <a:moveTo>
                    <a:pt x="933792" y="138252"/>
                  </a:moveTo>
                  <a:lnTo>
                    <a:pt x="931786" y="133375"/>
                  </a:lnTo>
                  <a:lnTo>
                    <a:pt x="928433" y="134581"/>
                  </a:lnTo>
                  <a:lnTo>
                    <a:pt x="925080" y="135788"/>
                  </a:lnTo>
                  <a:lnTo>
                    <a:pt x="926642" y="140817"/>
                  </a:lnTo>
                  <a:lnTo>
                    <a:pt x="933792" y="138252"/>
                  </a:lnTo>
                  <a:close/>
                </a:path>
                <a:path w="1358900" h="436879">
                  <a:moveTo>
                    <a:pt x="952868" y="131432"/>
                  </a:moveTo>
                  <a:lnTo>
                    <a:pt x="950874" y="126542"/>
                  </a:lnTo>
                  <a:lnTo>
                    <a:pt x="947521" y="127749"/>
                  </a:lnTo>
                  <a:lnTo>
                    <a:pt x="944168" y="128955"/>
                  </a:lnTo>
                  <a:lnTo>
                    <a:pt x="945718" y="133985"/>
                  </a:lnTo>
                  <a:lnTo>
                    <a:pt x="952868" y="131432"/>
                  </a:lnTo>
                  <a:close/>
                </a:path>
                <a:path w="1358900" h="436879">
                  <a:moveTo>
                    <a:pt x="971931" y="124612"/>
                  </a:moveTo>
                  <a:lnTo>
                    <a:pt x="969949" y="119722"/>
                  </a:lnTo>
                  <a:lnTo>
                    <a:pt x="966597" y="120929"/>
                  </a:lnTo>
                  <a:lnTo>
                    <a:pt x="963244" y="122135"/>
                  </a:lnTo>
                  <a:lnTo>
                    <a:pt x="964780" y="127165"/>
                  </a:lnTo>
                  <a:lnTo>
                    <a:pt x="971931" y="124612"/>
                  </a:lnTo>
                  <a:close/>
                </a:path>
                <a:path w="1358900" h="436879">
                  <a:moveTo>
                    <a:pt x="991031" y="117881"/>
                  </a:moveTo>
                  <a:lnTo>
                    <a:pt x="989063" y="112991"/>
                  </a:lnTo>
                  <a:lnTo>
                    <a:pt x="985697" y="114173"/>
                  </a:lnTo>
                  <a:lnTo>
                    <a:pt x="982332" y="115354"/>
                  </a:lnTo>
                  <a:lnTo>
                    <a:pt x="983869" y="120383"/>
                  </a:lnTo>
                  <a:lnTo>
                    <a:pt x="991031" y="117881"/>
                  </a:lnTo>
                  <a:close/>
                </a:path>
                <a:path w="1358900" h="436879">
                  <a:moveTo>
                    <a:pt x="1010158" y="111213"/>
                  </a:moveTo>
                  <a:lnTo>
                    <a:pt x="1008202" y="106311"/>
                  </a:lnTo>
                  <a:lnTo>
                    <a:pt x="1004836" y="107492"/>
                  </a:lnTo>
                  <a:lnTo>
                    <a:pt x="1001471" y="108673"/>
                  </a:lnTo>
                  <a:lnTo>
                    <a:pt x="1002995" y="113715"/>
                  </a:lnTo>
                  <a:lnTo>
                    <a:pt x="1010158" y="111213"/>
                  </a:lnTo>
                  <a:close/>
                </a:path>
                <a:path w="1358900" h="436879">
                  <a:moveTo>
                    <a:pt x="1029271" y="104521"/>
                  </a:moveTo>
                  <a:lnTo>
                    <a:pt x="1027328" y="99618"/>
                  </a:lnTo>
                  <a:lnTo>
                    <a:pt x="1023962" y="100799"/>
                  </a:lnTo>
                  <a:lnTo>
                    <a:pt x="1020597" y="101981"/>
                  </a:lnTo>
                  <a:lnTo>
                    <a:pt x="1022108" y="107022"/>
                  </a:lnTo>
                  <a:lnTo>
                    <a:pt x="1029271" y="104521"/>
                  </a:lnTo>
                  <a:close/>
                </a:path>
                <a:path w="1358900" h="436879">
                  <a:moveTo>
                    <a:pt x="1048423" y="97967"/>
                  </a:moveTo>
                  <a:lnTo>
                    <a:pt x="1046505" y="93065"/>
                  </a:lnTo>
                  <a:lnTo>
                    <a:pt x="1043127" y="94208"/>
                  </a:lnTo>
                  <a:lnTo>
                    <a:pt x="1039749" y="95351"/>
                  </a:lnTo>
                  <a:lnTo>
                    <a:pt x="1041234" y="100406"/>
                  </a:lnTo>
                  <a:lnTo>
                    <a:pt x="1048423" y="97967"/>
                  </a:lnTo>
                  <a:close/>
                </a:path>
                <a:path w="1358900" h="436879">
                  <a:moveTo>
                    <a:pt x="1067600" y="91478"/>
                  </a:moveTo>
                  <a:lnTo>
                    <a:pt x="1065695" y="86563"/>
                  </a:lnTo>
                  <a:lnTo>
                    <a:pt x="1062316" y="87706"/>
                  </a:lnTo>
                  <a:lnTo>
                    <a:pt x="1058938" y="88849"/>
                  </a:lnTo>
                  <a:lnTo>
                    <a:pt x="1060411" y="93903"/>
                  </a:lnTo>
                  <a:lnTo>
                    <a:pt x="1067600" y="91478"/>
                  </a:lnTo>
                  <a:close/>
                </a:path>
                <a:path w="1358900" h="436879">
                  <a:moveTo>
                    <a:pt x="1086777" y="84975"/>
                  </a:moveTo>
                  <a:lnTo>
                    <a:pt x="1084897" y="80060"/>
                  </a:lnTo>
                  <a:lnTo>
                    <a:pt x="1081519" y="81203"/>
                  </a:lnTo>
                  <a:lnTo>
                    <a:pt x="1078141" y="82346"/>
                  </a:lnTo>
                  <a:lnTo>
                    <a:pt x="1079588" y="87414"/>
                  </a:lnTo>
                  <a:lnTo>
                    <a:pt x="1086777" y="84975"/>
                  </a:lnTo>
                  <a:close/>
                </a:path>
                <a:path w="1358900" h="436879">
                  <a:moveTo>
                    <a:pt x="1106004" y="78638"/>
                  </a:moveTo>
                  <a:lnTo>
                    <a:pt x="1104138" y="73710"/>
                  </a:lnTo>
                  <a:lnTo>
                    <a:pt x="1100747" y="74815"/>
                  </a:lnTo>
                  <a:lnTo>
                    <a:pt x="1097356" y="75920"/>
                  </a:lnTo>
                  <a:lnTo>
                    <a:pt x="1098791" y="80987"/>
                  </a:lnTo>
                  <a:lnTo>
                    <a:pt x="1106004" y="78638"/>
                  </a:lnTo>
                  <a:close/>
                </a:path>
                <a:path w="1358900" h="436879">
                  <a:moveTo>
                    <a:pt x="1125258" y="72390"/>
                  </a:moveTo>
                  <a:lnTo>
                    <a:pt x="1123416" y="67449"/>
                  </a:lnTo>
                  <a:lnTo>
                    <a:pt x="1120025" y="68554"/>
                  </a:lnTo>
                  <a:lnTo>
                    <a:pt x="1116634" y="69659"/>
                  </a:lnTo>
                  <a:lnTo>
                    <a:pt x="1118044" y="74726"/>
                  </a:lnTo>
                  <a:lnTo>
                    <a:pt x="1125258" y="72390"/>
                  </a:lnTo>
                  <a:close/>
                </a:path>
                <a:path w="1358900" h="436879">
                  <a:moveTo>
                    <a:pt x="1144511" y="66116"/>
                  </a:moveTo>
                  <a:lnTo>
                    <a:pt x="1142695" y="61175"/>
                  </a:lnTo>
                  <a:lnTo>
                    <a:pt x="1139304" y="62280"/>
                  </a:lnTo>
                  <a:lnTo>
                    <a:pt x="1135913" y="63385"/>
                  </a:lnTo>
                  <a:lnTo>
                    <a:pt x="1137297" y="68465"/>
                  </a:lnTo>
                  <a:lnTo>
                    <a:pt x="1144511" y="66116"/>
                  </a:lnTo>
                  <a:close/>
                </a:path>
                <a:path w="1358900" h="436879">
                  <a:moveTo>
                    <a:pt x="1163828" y="60045"/>
                  </a:moveTo>
                  <a:lnTo>
                    <a:pt x="1162024" y="55092"/>
                  </a:lnTo>
                  <a:lnTo>
                    <a:pt x="1158621" y="56146"/>
                  </a:lnTo>
                  <a:lnTo>
                    <a:pt x="1155217" y="57200"/>
                  </a:lnTo>
                  <a:lnTo>
                    <a:pt x="1156576" y="62293"/>
                  </a:lnTo>
                  <a:lnTo>
                    <a:pt x="1163828" y="60045"/>
                  </a:lnTo>
                  <a:close/>
                </a:path>
                <a:path w="1358900" h="436879">
                  <a:moveTo>
                    <a:pt x="1183170" y="54063"/>
                  </a:moveTo>
                  <a:lnTo>
                    <a:pt x="1181392" y="49098"/>
                  </a:lnTo>
                  <a:lnTo>
                    <a:pt x="1177988" y="50152"/>
                  </a:lnTo>
                  <a:lnTo>
                    <a:pt x="1174584" y="51206"/>
                  </a:lnTo>
                  <a:lnTo>
                    <a:pt x="1175918" y="56299"/>
                  </a:lnTo>
                  <a:lnTo>
                    <a:pt x="1183170" y="54063"/>
                  </a:lnTo>
                  <a:close/>
                </a:path>
                <a:path w="1358900" h="436879">
                  <a:moveTo>
                    <a:pt x="1202512" y="48069"/>
                  </a:moveTo>
                  <a:lnTo>
                    <a:pt x="1200759" y="43103"/>
                  </a:lnTo>
                  <a:lnTo>
                    <a:pt x="1197356" y="44157"/>
                  </a:lnTo>
                  <a:lnTo>
                    <a:pt x="1193952" y="45212"/>
                  </a:lnTo>
                  <a:lnTo>
                    <a:pt x="1195260" y="50317"/>
                  </a:lnTo>
                  <a:lnTo>
                    <a:pt x="1202512" y="48069"/>
                  </a:lnTo>
                  <a:close/>
                </a:path>
                <a:path w="1358900" h="436879">
                  <a:moveTo>
                    <a:pt x="1221905" y="42303"/>
                  </a:moveTo>
                  <a:lnTo>
                    <a:pt x="1220190" y="37312"/>
                  </a:lnTo>
                  <a:lnTo>
                    <a:pt x="1216761" y="38315"/>
                  </a:lnTo>
                  <a:lnTo>
                    <a:pt x="1213332" y="39319"/>
                  </a:lnTo>
                  <a:lnTo>
                    <a:pt x="1214628" y="44424"/>
                  </a:lnTo>
                  <a:lnTo>
                    <a:pt x="1221905" y="42303"/>
                  </a:lnTo>
                  <a:close/>
                </a:path>
                <a:path w="1358900" h="436879">
                  <a:moveTo>
                    <a:pt x="1241348" y="36626"/>
                  </a:moveTo>
                  <a:lnTo>
                    <a:pt x="1239659" y="31635"/>
                  </a:lnTo>
                  <a:lnTo>
                    <a:pt x="1236230" y="32639"/>
                  </a:lnTo>
                  <a:lnTo>
                    <a:pt x="1232801" y="33642"/>
                  </a:lnTo>
                  <a:lnTo>
                    <a:pt x="1234059" y="38747"/>
                  </a:lnTo>
                  <a:lnTo>
                    <a:pt x="1241348" y="36626"/>
                  </a:lnTo>
                  <a:close/>
                </a:path>
                <a:path w="1358900" h="436879">
                  <a:moveTo>
                    <a:pt x="1260779" y="30975"/>
                  </a:moveTo>
                  <a:lnTo>
                    <a:pt x="1259128" y="25971"/>
                  </a:lnTo>
                  <a:lnTo>
                    <a:pt x="1255699" y="26974"/>
                  </a:lnTo>
                  <a:lnTo>
                    <a:pt x="1252270" y="27978"/>
                  </a:lnTo>
                  <a:lnTo>
                    <a:pt x="1253502" y="33096"/>
                  </a:lnTo>
                  <a:lnTo>
                    <a:pt x="1260779" y="30975"/>
                  </a:lnTo>
                  <a:close/>
                </a:path>
                <a:path w="1358900" h="436879">
                  <a:moveTo>
                    <a:pt x="1280274" y="25552"/>
                  </a:moveTo>
                  <a:lnTo>
                    <a:pt x="1278648" y="20548"/>
                  </a:lnTo>
                  <a:lnTo>
                    <a:pt x="1275207" y="21475"/>
                  </a:lnTo>
                  <a:lnTo>
                    <a:pt x="1271765" y="22415"/>
                  </a:lnTo>
                  <a:lnTo>
                    <a:pt x="1272959" y="27533"/>
                  </a:lnTo>
                  <a:lnTo>
                    <a:pt x="1280274" y="25552"/>
                  </a:lnTo>
                  <a:close/>
                </a:path>
                <a:path w="1358900" h="436879">
                  <a:moveTo>
                    <a:pt x="1299806" y="20269"/>
                  </a:moveTo>
                  <a:lnTo>
                    <a:pt x="1298219" y="15240"/>
                  </a:lnTo>
                  <a:lnTo>
                    <a:pt x="1294777" y="16179"/>
                  </a:lnTo>
                  <a:lnTo>
                    <a:pt x="1291336" y="17106"/>
                  </a:lnTo>
                  <a:lnTo>
                    <a:pt x="1292491" y="22250"/>
                  </a:lnTo>
                  <a:lnTo>
                    <a:pt x="1299806" y="20269"/>
                  </a:lnTo>
                  <a:close/>
                </a:path>
                <a:path w="1358900" h="436879">
                  <a:moveTo>
                    <a:pt x="1319352" y="14973"/>
                  </a:moveTo>
                  <a:lnTo>
                    <a:pt x="1317790" y="9944"/>
                  </a:lnTo>
                  <a:lnTo>
                    <a:pt x="1314348" y="10871"/>
                  </a:lnTo>
                  <a:lnTo>
                    <a:pt x="1310906" y="11798"/>
                  </a:lnTo>
                  <a:lnTo>
                    <a:pt x="1312037" y="16954"/>
                  </a:lnTo>
                  <a:lnTo>
                    <a:pt x="1319352" y="14973"/>
                  </a:lnTo>
                  <a:close/>
                </a:path>
                <a:path w="1358900" h="436879">
                  <a:moveTo>
                    <a:pt x="1338961" y="9931"/>
                  </a:moveTo>
                  <a:lnTo>
                    <a:pt x="1337437" y="4889"/>
                  </a:lnTo>
                  <a:lnTo>
                    <a:pt x="1333969" y="5753"/>
                  </a:lnTo>
                  <a:lnTo>
                    <a:pt x="1330502" y="6616"/>
                  </a:lnTo>
                  <a:lnTo>
                    <a:pt x="1331595" y="11760"/>
                  </a:lnTo>
                  <a:lnTo>
                    <a:pt x="1338961" y="9931"/>
                  </a:lnTo>
                  <a:close/>
                </a:path>
                <a:path w="1358900" h="436879">
                  <a:moveTo>
                    <a:pt x="1358595" y="5054"/>
                  </a:moveTo>
                  <a:lnTo>
                    <a:pt x="1357109" y="0"/>
                  </a:lnTo>
                  <a:lnTo>
                    <a:pt x="1353642" y="863"/>
                  </a:lnTo>
                  <a:lnTo>
                    <a:pt x="1350175" y="1727"/>
                  </a:lnTo>
                  <a:lnTo>
                    <a:pt x="1351229" y="6883"/>
                  </a:lnTo>
                  <a:lnTo>
                    <a:pt x="1358595" y="505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3513848" y="3294087"/>
              <a:ext cx="387985" cy="69215"/>
            </a:xfrm>
            <a:custGeom>
              <a:avLst/>
              <a:gdLst/>
              <a:ahLst/>
              <a:cxnLst/>
              <a:rect l="l" t="t" r="r" b="b"/>
              <a:pathLst>
                <a:path w="387985" h="69214">
                  <a:moveTo>
                    <a:pt x="8420" y="67094"/>
                  </a:moveTo>
                  <a:lnTo>
                    <a:pt x="6934" y="62039"/>
                  </a:lnTo>
                  <a:lnTo>
                    <a:pt x="3467" y="62903"/>
                  </a:lnTo>
                  <a:lnTo>
                    <a:pt x="0" y="63766"/>
                  </a:lnTo>
                  <a:lnTo>
                    <a:pt x="1054" y="68922"/>
                  </a:lnTo>
                  <a:lnTo>
                    <a:pt x="8420" y="67094"/>
                  </a:lnTo>
                  <a:close/>
                </a:path>
                <a:path w="387985" h="69214">
                  <a:moveTo>
                    <a:pt x="28067" y="62217"/>
                  </a:moveTo>
                  <a:lnTo>
                    <a:pt x="26619" y="57150"/>
                  </a:lnTo>
                  <a:lnTo>
                    <a:pt x="23152" y="58013"/>
                  </a:lnTo>
                  <a:lnTo>
                    <a:pt x="19685" y="58877"/>
                  </a:lnTo>
                  <a:lnTo>
                    <a:pt x="20701" y="64046"/>
                  </a:lnTo>
                  <a:lnTo>
                    <a:pt x="28067" y="62217"/>
                  </a:lnTo>
                  <a:close/>
                </a:path>
                <a:path w="387985" h="69214">
                  <a:moveTo>
                    <a:pt x="47764" y="57619"/>
                  </a:moveTo>
                  <a:lnTo>
                    <a:pt x="46355" y="52552"/>
                  </a:lnTo>
                  <a:lnTo>
                    <a:pt x="42875" y="53327"/>
                  </a:lnTo>
                  <a:lnTo>
                    <a:pt x="39395" y="54102"/>
                  </a:lnTo>
                  <a:lnTo>
                    <a:pt x="40373" y="59283"/>
                  </a:lnTo>
                  <a:lnTo>
                    <a:pt x="47764" y="57619"/>
                  </a:lnTo>
                  <a:close/>
                </a:path>
                <a:path w="387985" h="69214">
                  <a:moveTo>
                    <a:pt x="67513" y="53200"/>
                  </a:moveTo>
                  <a:lnTo>
                    <a:pt x="66141" y="48120"/>
                  </a:lnTo>
                  <a:lnTo>
                    <a:pt x="62661" y="48895"/>
                  </a:lnTo>
                  <a:lnTo>
                    <a:pt x="59182" y="49669"/>
                  </a:lnTo>
                  <a:lnTo>
                    <a:pt x="60121" y="54864"/>
                  </a:lnTo>
                  <a:lnTo>
                    <a:pt x="67513" y="53200"/>
                  </a:lnTo>
                  <a:close/>
                </a:path>
                <a:path w="387985" h="69214">
                  <a:moveTo>
                    <a:pt x="87261" y="48768"/>
                  </a:moveTo>
                  <a:lnTo>
                    <a:pt x="85928" y="43675"/>
                  </a:lnTo>
                  <a:lnTo>
                    <a:pt x="82448" y="44450"/>
                  </a:lnTo>
                  <a:lnTo>
                    <a:pt x="78968" y="45224"/>
                  </a:lnTo>
                  <a:lnTo>
                    <a:pt x="79857" y="50419"/>
                  </a:lnTo>
                  <a:lnTo>
                    <a:pt x="87261" y="48768"/>
                  </a:lnTo>
                  <a:close/>
                </a:path>
                <a:path w="387985" h="69214">
                  <a:moveTo>
                    <a:pt x="107073" y="44653"/>
                  </a:moveTo>
                  <a:lnTo>
                    <a:pt x="105791" y="39535"/>
                  </a:lnTo>
                  <a:lnTo>
                    <a:pt x="102285" y="40233"/>
                  </a:lnTo>
                  <a:lnTo>
                    <a:pt x="98780" y="40932"/>
                  </a:lnTo>
                  <a:lnTo>
                    <a:pt x="99644" y="46126"/>
                  </a:lnTo>
                  <a:lnTo>
                    <a:pt x="107073" y="44653"/>
                  </a:lnTo>
                  <a:close/>
                </a:path>
                <a:path w="387985" h="69214">
                  <a:moveTo>
                    <a:pt x="126923" y="40703"/>
                  </a:moveTo>
                  <a:lnTo>
                    <a:pt x="125679" y="35585"/>
                  </a:lnTo>
                  <a:lnTo>
                    <a:pt x="122174" y="36283"/>
                  </a:lnTo>
                  <a:lnTo>
                    <a:pt x="118668" y="36982"/>
                  </a:lnTo>
                  <a:lnTo>
                    <a:pt x="119481" y="42176"/>
                  </a:lnTo>
                  <a:lnTo>
                    <a:pt x="126923" y="40703"/>
                  </a:lnTo>
                  <a:close/>
                </a:path>
                <a:path w="387985" h="69214">
                  <a:moveTo>
                    <a:pt x="146773" y="36779"/>
                  </a:moveTo>
                  <a:lnTo>
                    <a:pt x="145580" y="31648"/>
                  </a:lnTo>
                  <a:lnTo>
                    <a:pt x="142074" y="32346"/>
                  </a:lnTo>
                  <a:lnTo>
                    <a:pt x="138569" y="33045"/>
                  </a:lnTo>
                  <a:lnTo>
                    <a:pt x="139344" y="38252"/>
                  </a:lnTo>
                  <a:lnTo>
                    <a:pt x="146773" y="36779"/>
                  </a:lnTo>
                  <a:close/>
                </a:path>
                <a:path w="387985" h="69214">
                  <a:moveTo>
                    <a:pt x="166674" y="33159"/>
                  </a:moveTo>
                  <a:lnTo>
                    <a:pt x="165519" y="28016"/>
                  </a:lnTo>
                  <a:lnTo>
                    <a:pt x="162001" y="28613"/>
                  </a:lnTo>
                  <a:lnTo>
                    <a:pt x="158483" y="29210"/>
                  </a:lnTo>
                  <a:lnTo>
                    <a:pt x="159207" y="34429"/>
                  </a:lnTo>
                  <a:lnTo>
                    <a:pt x="166674" y="33159"/>
                  </a:lnTo>
                  <a:close/>
                </a:path>
                <a:path w="387985" h="69214">
                  <a:moveTo>
                    <a:pt x="186626" y="29743"/>
                  </a:moveTo>
                  <a:lnTo>
                    <a:pt x="185521" y="24599"/>
                  </a:lnTo>
                  <a:lnTo>
                    <a:pt x="182003" y="25196"/>
                  </a:lnTo>
                  <a:lnTo>
                    <a:pt x="178485" y="25793"/>
                  </a:lnTo>
                  <a:lnTo>
                    <a:pt x="179158" y="31026"/>
                  </a:lnTo>
                  <a:lnTo>
                    <a:pt x="186626" y="29743"/>
                  </a:lnTo>
                  <a:close/>
                </a:path>
                <a:path w="387985" h="69214">
                  <a:moveTo>
                    <a:pt x="206578" y="26339"/>
                  </a:moveTo>
                  <a:lnTo>
                    <a:pt x="205511" y="21183"/>
                  </a:lnTo>
                  <a:lnTo>
                    <a:pt x="201993" y="21780"/>
                  </a:lnTo>
                  <a:lnTo>
                    <a:pt x="198475" y="22377"/>
                  </a:lnTo>
                  <a:lnTo>
                    <a:pt x="199097" y="27609"/>
                  </a:lnTo>
                  <a:lnTo>
                    <a:pt x="206578" y="26339"/>
                  </a:lnTo>
                  <a:close/>
                </a:path>
                <a:path w="387985" h="69214">
                  <a:moveTo>
                    <a:pt x="226555" y="23241"/>
                  </a:moveTo>
                  <a:lnTo>
                    <a:pt x="225539" y="18072"/>
                  </a:lnTo>
                  <a:lnTo>
                    <a:pt x="222008" y="18567"/>
                  </a:lnTo>
                  <a:lnTo>
                    <a:pt x="218478" y="19062"/>
                  </a:lnTo>
                  <a:lnTo>
                    <a:pt x="219049" y="24295"/>
                  </a:lnTo>
                  <a:lnTo>
                    <a:pt x="226555" y="23241"/>
                  </a:lnTo>
                  <a:close/>
                </a:path>
                <a:path w="387985" h="69214">
                  <a:moveTo>
                    <a:pt x="246595" y="20396"/>
                  </a:moveTo>
                  <a:lnTo>
                    <a:pt x="245630" y="15227"/>
                  </a:lnTo>
                  <a:lnTo>
                    <a:pt x="242100" y="15722"/>
                  </a:lnTo>
                  <a:lnTo>
                    <a:pt x="238569" y="16217"/>
                  </a:lnTo>
                  <a:lnTo>
                    <a:pt x="239090" y="21463"/>
                  </a:lnTo>
                  <a:lnTo>
                    <a:pt x="246595" y="20396"/>
                  </a:lnTo>
                  <a:close/>
                </a:path>
                <a:path w="387985" h="69214">
                  <a:moveTo>
                    <a:pt x="266623" y="17564"/>
                  </a:moveTo>
                  <a:lnTo>
                    <a:pt x="265709" y="12382"/>
                  </a:lnTo>
                  <a:lnTo>
                    <a:pt x="262178" y="12877"/>
                  </a:lnTo>
                  <a:lnTo>
                    <a:pt x="258648" y="13373"/>
                  </a:lnTo>
                  <a:lnTo>
                    <a:pt x="259130" y="18630"/>
                  </a:lnTo>
                  <a:lnTo>
                    <a:pt x="266623" y="17564"/>
                  </a:lnTo>
                  <a:close/>
                </a:path>
                <a:path w="387985" h="69214">
                  <a:moveTo>
                    <a:pt x="286702" y="14986"/>
                  </a:moveTo>
                  <a:lnTo>
                    <a:pt x="285826" y="9791"/>
                  </a:lnTo>
                  <a:lnTo>
                    <a:pt x="282282" y="10185"/>
                  </a:lnTo>
                  <a:lnTo>
                    <a:pt x="278739" y="10579"/>
                  </a:lnTo>
                  <a:lnTo>
                    <a:pt x="279171" y="15824"/>
                  </a:lnTo>
                  <a:lnTo>
                    <a:pt x="286702" y="14986"/>
                  </a:lnTo>
                  <a:close/>
                </a:path>
                <a:path w="387985" h="69214">
                  <a:moveTo>
                    <a:pt x="306806" y="12750"/>
                  </a:moveTo>
                  <a:lnTo>
                    <a:pt x="305981" y="7543"/>
                  </a:lnTo>
                  <a:lnTo>
                    <a:pt x="302437" y="7937"/>
                  </a:lnTo>
                  <a:lnTo>
                    <a:pt x="298894" y="8331"/>
                  </a:lnTo>
                  <a:lnTo>
                    <a:pt x="299275" y="13589"/>
                  </a:lnTo>
                  <a:lnTo>
                    <a:pt x="306806" y="12750"/>
                  </a:lnTo>
                  <a:close/>
                </a:path>
                <a:path w="387985" h="69214">
                  <a:moveTo>
                    <a:pt x="326910" y="10502"/>
                  </a:moveTo>
                  <a:lnTo>
                    <a:pt x="326136" y="5295"/>
                  </a:lnTo>
                  <a:lnTo>
                    <a:pt x="322592" y="5689"/>
                  </a:lnTo>
                  <a:lnTo>
                    <a:pt x="319049" y="6083"/>
                  </a:lnTo>
                  <a:lnTo>
                    <a:pt x="319379" y="11341"/>
                  </a:lnTo>
                  <a:lnTo>
                    <a:pt x="326910" y="10502"/>
                  </a:lnTo>
                  <a:close/>
                </a:path>
                <a:path w="387985" h="69214">
                  <a:moveTo>
                    <a:pt x="347027" y="8470"/>
                  </a:moveTo>
                  <a:lnTo>
                    <a:pt x="346316" y="3251"/>
                  </a:lnTo>
                  <a:lnTo>
                    <a:pt x="342760" y="3530"/>
                  </a:lnTo>
                  <a:lnTo>
                    <a:pt x="339204" y="3822"/>
                  </a:lnTo>
                  <a:lnTo>
                    <a:pt x="339483" y="9067"/>
                  </a:lnTo>
                  <a:lnTo>
                    <a:pt x="347027" y="8470"/>
                  </a:lnTo>
                  <a:close/>
                </a:path>
                <a:path w="387985" h="69214">
                  <a:moveTo>
                    <a:pt x="367195" y="6845"/>
                  </a:moveTo>
                  <a:lnTo>
                    <a:pt x="366534" y="1625"/>
                  </a:lnTo>
                  <a:lnTo>
                    <a:pt x="362978" y="1905"/>
                  </a:lnTo>
                  <a:lnTo>
                    <a:pt x="359422" y="2184"/>
                  </a:lnTo>
                  <a:lnTo>
                    <a:pt x="359651" y="7454"/>
                  </a:lnTo>
                  <a:lnTo>
                    <a:pt x="367195" y="6845"/>
                  </a:lnTo>
                  <a:close/>
                </a:path>
                <a:path w="387985" h="69214">
                  <a:moveTo>
                    <a:pt x="387362" y="5232"/>
                  </a:moveTo>
                  <a:lnTo>
                    <a:pt x="386753" y="0"/>
                  </a:lnTo>
                  <a:lnTo>
                    <a:pt x="383197" y="292"/>
                  </a:lnTo>
                  <a:lnTo>
                    <a:pt x="379641" y="571"/>
                  </a:lnTo>
                  <a:lnTo>
                    <a:pt x="379806" y="5842"/>
                  </a:lnTo>
                  <a:lnTo>
                    <a:pt x="387362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913721" y="3294388"/>
              <a:ext cx="291465" cy="0"/>
            </a:xfrm>
            <a:custGeom>
              <a:avLst/>
              <a:gdLst/>
              <a:ahLst/>
              <a:cxnLst/>
              <a:rect l="l" t="t" r="r" b="b"/>
              <a:pathLst>
                <a:path w="291464" h="0">
                  <a:moveTo>
                    <a:pt x="0" y="0"/>
                  </a:moveTo>
                  <a:lnTo>
                    <a:pt x="290850" y="0"/>
                  </a:lnTo>
                </a:path>
              </a:pathLst>
            </a:custGeom>
            <a:ln w="1148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4217009" y="3295979"/>
              <a:ext cx="1337310" cy="466725"/>
            </a:xfrm>
            <a:custGeom>
              <a:avLst/>
              <a:gdLst/>
              <a:ahLst/>
              <a:cxnLst/>
              <a:rect l="l" t="t" r="r" b="b"/>
              <a:pathLst>
                <a:path w="1337310" h="466725">
                  <a:moveTo>
                    <a:pt x="7772" y="609"/>
                  </a:moveTo>
                  <a:lnTo>
                    <a:pt x="4216" y="304"/>
                  </a:lnTo>
                  <a:lnTo>
                    <a:pt x="660" y="0"/>
                  </a:lnTo>
                  <a:lnTo>
                    <a:pt x="0" y="5232"/>
                  </a:lnTo>
                  <a:lnTo>
                    <a:pt x="7543" y="5867"/>
                  </a:lnTo>
                  <a:lnTo>
                    <a:pt x="7772" y="609"/>
                  </a:lnTo>
                  <a:close/>
                </a:path>
                <a:path w="1337310" h="466725">
                  <a:moveTo>
                    <a:pt x="27978" y="2324"/>
                  </a:moveTo>
                  <a:lnTo>
                    <a:pt x="24422" y="2019"/>
                  </a:lnTo>
                  <a:lnTo>
                    <a:pt x="20866" y="1714"/>
                  </a:lnTo>
                  <a:lnTo>
                    <a:pt x="20154" y="6934"/>
                  </a:lnTo>
                  <a:lnTo>
                    <a:pt x="27698" y="7581"/>
                  </a:lnTo>
                  <a:lnTo>
                    <a:pt x="27978" y="2324"/>
                  </a:lnTo>
                  <a:close/>
                </a:path>
                <a:path w="1337310" h="466725">
                  <a:moveTo>
                    <a:pt x="48158" y="4343"/>
                  </a:moveTo>
                  <a:lnTo>
                    <a:pt x="44615" y="3924"/>
                  </a:lnTo>
                  <a:lnTo>
                    <a:pt x="41071" y="3505"/>
                  </a:lnTo>
                  <a:lnTo>
                    <a:pt x="40309" y="8712"/>
                  </a:lnTo>
                  <a:lnTo>
                    <a:pt x="47828" y="9601"/>
                  </a:lnTo>
                  <a:lnTo>
                    <a:pt x="48158" y="4343"/>
                  </a:lnTo>
                  <a:close/>
                </a:path>
                <a:path w="1337310" h="466725">
                  <a:moveTo>
                    <a:pt x="68300" y="6718"/>
                  </a:moveTo>
                  <a:lnTo>
                    <a:pt x="64757" y="6299"/>
                  </a:lnTo>
                  <a:lnTo>
                    <a:pt x="61214" y="5880"/>
                  </a:lnTo>
                  <a:lnTo>
                    <a:pt x="60401" y="11087"/>
                  </a:lnTo>
                  <a:lnTo>
                    <a:pt x="67932" y="11976"/>
                  </a:lnTo>
                  <a:lnTo>
                    <a:pt x="68300" y="6718"/>
                  </a:lnTo>
                  <a:close/>
                </a:path>
                <a:path w="1337310" h="466725">
                  <a:moveTo>
                    <a:pt x="88442" y="9105"/>
                  </a:moveTo>
                  <a:lnTo>
                    <a:pt x="84899" y="8686"/>
                  </a:lnTo>
                  <a:lnTo>
                    <a:pt x="81356" y="8267"/>
                  </a:lnTo>
                  <a:lnTo>
                    <a:pt x="80492" y="13462"/>
                  </a:lnTo>
                  <a:lnTo>
                    <a:pt x="88023" y="14351"/>
                  </a:lnTo>
                  <a:lnTo>
                    <a:pt x="88442" y="9105"/>
                  </a:lnTo>
                  <a:close/>
                </a:path>
                <a:path w="1337310" h="466725">
                  <a:moveTo>
                    <a:pt x="108585" y="11480"/>
                  </a:moveTo>
                  <a:lnTo>
                    <a:pt x="105041" y="11061"/>
                  </a:lnTo>
                  <a:lnTo>
                    <a:pt x="101498" y="10642"/>
                  </a:lnTo>
                  <a:lnTo>
                    <a:pt x="100584" y="15836"/>
                  </a:lnTo>
                  <a:lnTo>
                    <a:pt x="108115" y="16725"/>
                  </a:lnTo>
                  <a:lnTo>
                    <a:pt x="108585" y="11480"/>
                  </a:lnTo>
                  <a:close/>
                </a:path>
                <a:path w="1337310" h="466725">
                  <a:moveTo>
                    <a:pt x="128651" y="14452"/>
                  </a:moveTo>
                  <a:lnTo>
                    <a:pt x="125120" y="13919"/>
                  </a:lnTo>
                  <a:lnTo>
                    <a:pt x="121589" y="13385"/>
                  </a:lnTo>
                  <a:lnTo>
                    <a:pt x="120637" y="18567"/>
                  </a:lnTo>
                  <a:lnTo>
                    <a:pt x="128130" y="19697"/>
                  </a:lnTo>
                  <a:lnTo>
                    <a:pt x="128651" y="14452"/>
                  </a:lnTo>
                  <a:close/>
                </a:path>
                <a:path w="1337310" h="466725">
                  <a:moveTo>
                    <a:pt x="148704" y="17500"/>
                  </a:moveTo>
                  <a:lnTo>
                    <a:pt x="145173" y="16967"/>
                  </a:lnTo>
                  <a:lnTo>
                    <a:pt x="141643" y="16433"/>
                  </a:lnTo>
                  <a:lnTo>
                    <a:pt x="140639" y="21602"/>
                  </a:lnTo>
                  <a:lnTo>
                    <a:pt x="148132" y="22745"/>
                  </a:lnTo>
                  <a:lnTo>
                    <a:pt x="148704" y="17500"/>
                  </a:lnTo>
                  <a:close/>
                </a:path>
                <a:path w="1337310" h="466725">
                  <a:moveTo>
                    <a:pt x="168744" y="20535"/>
                  </a:moveTo>
                  <a:lnTo>
                    <a:pt x="165214" y="20002"/>
                  </a:lnTo>
                  <a:lnTo>
                    <a:pt x="161683" y="19469"/>
                  </a:lnTo>
                  <a:lnTo>
                    <a:pt x="160642" y="24625"/>
                  </a:lnTo>
                  <a:lnTo>
                    <a:pt x="168135" y="25768"/>
                  </a:lnTo>
                  <a:lnTo>
                    <a:pt x="168744" y="20535"/>
                  </a:lnTo>
                  <a:close/>
                </a:path>
                <a:path w="1337310" h="466725">
                  <a:moveTo>
                    <a:pt x="188772" y="23723"/>
                  </a:moveTo>
                  <a:lnTo>
                    <a:pt x="185267" y="23075"/>
                  </a:lnTo>
                  <a:lnTo>
                    <a:pt x="181749" y="22504"/>
                  </a:lnTo>
                  <a:lnTo>
                    <a:pt x="180657" y="27660"/>
                  </a:lnTo>
                  <a:lnTo>
                    <a:pt x="184391" y="28270"/>
                  </a:lnTo>
                  <a:lnTo>
                    <a:pt x="188112" y="28956"/>
                  </a:lnTo>
                  <a:lnTo>
                    <a:pt x="188772" y="23723"/>
                  </a:lnTo>
                  <a:close/>
                </a:path>
                <a:path w="1337310" h="466725">
                  <a:moveTo>
                    <a:pt x="208711" y="27419"/>
                  </a:moveTo>
                  <a:lnTo>
                    <a:pt x="205206" y="26771"/>
                  </a:lnTo>
                  <a:lnTo>
                    <a:pt x="201701" y="26123"/>
                  </a:lnTo>
                  <a:lnTo>
                    <a:pt x="200558" y="31267"/>
                  </a:lnTo>
                  <a:lnTo>
                    <a:pt x="208013" y="32639"/>
                  </a:lnTo>
                  <a:lnTo>
                    <a:pt x="208711" y="27419"/>
                  </a:lnTo>
                  <a:close/>
                </a:path>
                <a:path w="1337310" h="466725">
                  <a:moveTo>
                    <a:pt x="228650" y="31102"/>
                  </a:moveTo>
                  <a:lnTo>
                    <a:pt x="225145" y="30454"/>
                  </a:lnTo>
                  <a:lnTo>
                    <a:pt x="221640" y="29806"/>
                  </a:lnTo>
                  <a:lnTo>
                    <a:pt x="220459" y="34937"/>
                  </a:lnTo>
                  <a:lnTo>
                    <a:pt x="227914" y="36322"/>
                  </a:lnTo>
                  <a:lnTo>
                    <a:pt x="228650" y="31102"/>
                  </a:lnTo>
                  <a:close/>
                </a:path>
                <a:path w="1337310" h="466725">
                  <a:moveTo>
                    <a:pt x="248602" y="34798"/>
                  </a:moveTo>
                  <a:lnTo>
                    <a:pt x="245097" y="34150"/>
                  </a:lnTo>
                  <a:lnTo>
                    <a:pt x="241592" y="33502"/>
                  </a:lnTo>
                  <a:lnTo>
                    <a:pt x="240360" y="38620"/>
                  </a:lnTo>
                  <a:lnTo>
                    <a:pt x="247815" y="40005"/>
                  </a:lnTo>
                  <a:lnTo>
                    <a:pt x="248602" y="34798"/>
                  </a:lnTo>
                  <a:close/>
                </a:path>
                <a:path w="1337310" h="466725">
                  <a:moveTo>
                    <a:pt x="268490" y="38760"/>
                  </a:moveTo>
                  <a:lnTo>
                    <a:pt x="264998" y="37998"/>
                  </a:lnTo>
                  <a:lnTo>
                    <a:pt x="261505" y="37236"/>
                  </a:lnTo>
                  <a:lnTo>
                    <a:pt x="260248" y="42354"/>
                  </a:lnTo>
                  <a:lnTo>
                    <a:pt x="267652" y="43967"/>
                  </a:lnTo>
                  <a:lnTo>
                    <a:pt x="268490" y="38760"/>
                  </a:lnTo>
                  <a:close/>
                </a:path>
                <a:path w="1337310" h="466725">
                  <a:moveTo>
                    <a:pt x="288315" y="43078"/>
                  </a:moveTo>
                  <a:lnTo>
                    <a:pt x="284822" y="42316"/>
                  </a:lnTo>
                  <a:lnTo>
                    <a:pt x="281330" y="41554"/>
                  </a:lnTo>
                  <a:lnTo>
                    <a:pt x="280022" y="46659"/>
                  </a:lnTo>
                  <a:lnTo>
                    <a:pt x="287439" y="48272"/>
                  </a:lnTo>
                  <a:lnTo>
                    <a:pt x="288315" y="43078"/>
                  </a:lnTo>
                  <a:close/>
                </a:path>
                <a:path w="1337310" h="466725">
                  <a:moveTo>
                    <a:pt x="308127" y="47396"/>
                  </a:moveTo>
                  <a:lnTo>
                    <a:pt x="304634" y="46634"/>
                  </a:lnTo>
                  <a:lnTo>
                    <a:pt x="301142" y="45872"/>
                  </a:lnTo>
                  <a:lnTo>
                    <a:pt x="299796" y="50965"/>
                  </a:lnTo>
                  <a:lnTo>
                    <a:pt x="307200" y="52578"/>
                  </a:lnTo>
                  <a:lnTo>
                    <a:pt x="308127" y="47396"/>
                  </a:lnTo>
                  <a:close/>
                </a:path>
                <a:path w="1337310" h="466725">
                  <a:moveTo>
                    <a:pt x="327939" y="51701"/>
                  </a:moveTo>
                  <a:lnTo>
                    <a:pt x="324446" y="50939"/>
                  </a:lnTo>
                  <a:lnTo>
                    <a:pt x="320954" y="50177"/>
                  </a:lnTo>
                  <a:lnTo>
                    <a:pt x="319570" y="55257"/>
                  </a:lnTo>
                  <a:lnTo>
                    <a:pt x="326974" y="56870"/>
                  </a:lnTo>
                  <a:lnTo>
                    <a:pt x="327939" y="51701"/>
                  </a:lnTo>
                  <a:close/>
                </a:path>
                <a:path w="1337310" h="466725">
                  <a:moveTo>
                    <a:pt x="347675" y="56337"/>
                  </a:moveTo>
                  <a:lnTo>
                    <a:pt x="344208" y="55473"/>
                  </a:lnTo>
                  <a:lnTo>
                    <a:pt x="340741" y="54610"/>
                  </a:lnTo>
                  <a:lnTo>
                    <a:pt x="339318" y="59677"/>
                  </a:lnTo>
                  <a:lnTo>
                    <a:pt x="346671" y="61518"/>
                  </a:lnTo>
                  <a:lnTo>
                    <a:pt x="347675" y="56337"/>
                  </a:lnTo>
                  <a:close/>
                </a:path>
                <a:path w="1337310" h="466725">
                  <a:moveTo>
                    <a:pt x="367347" y="61264"/>
                  </a:moveTo>
                  <a:lnTo>
                    <a:pt x="363880" y="60401"/>
                  </a:lnTo>
                  <a:lnTo>
                    <a:pt x="360413" y="59537"/>
                  </a:lnTo>
                  <a:lnTo>
                    <a:pt x="358952" y="64592"/>
                  </a:lnTo>
                  <a:lnTo>
                    <a:pt x="366306" y="66433"/>
                  </a:lnTo>
                  <a:lnTo>
                    <a:pt x="367347" y="61264"/>
                  </a:lnTo>
                  <a:close/>
                </a:path>
                <a:path w="1337310" h="466725">
                  <a:moveTo>
                    <a:pt x="387007" y="66192"/>
                  </a:moveTo>
                  <a:lnTo>
                    <a:pt x="383552" y="65328"/>
                  </a:lnTo>
                  <a:lnTo>
                    <a:pt x="380085" y="64465"/>
                  </a:lnTo>
                  <a:lnTo>
                    <a:pt x="378587" y="69507"/>
                  </a:lnTo>
                  <a:lnTo>
                    <a:pt x="385940" y="71348"/>
                  </a:lnTo>
                  <a:lnTo>
                    <a:pt x="387007" y="66192"/>
                  </a:lnTo>
                  <a:close/>
                </a:path>
                <a:path w="1337310" h="466725">
                  <a:moveTo>
                    <a:pt x="406692" y="71107"/>
                  </a:moveTo>
                  <a:lnTo>
                    <a:pt x="403225" y="70243"/>
                  </a:lnTo>
                  <a:lnTo>
                    <a:pt x="399757" y="69380"/>
                  </a:lnTo>
                  <a:lnTo>
                    <a:pt x="398221" y="74409"/>
                  </a:lnTo>
                  <a:lnTo>
                    <a:pt x="405574" y="76250"/>
                  </a:lnTo>
                  <a:lnTo>
                    <a:pt x="406692" y="71107"/>
                  </a:lnTo>
                  <a:close/>
                </a:path>
                <a:path w="1337310" h="466725">
                  <a:moveTo>
                    <a:pt x="426275" y="76327"/>
                  </a:moveTo>
                  <a:lnTo>
                    <a:pt x="422846" y="75361"/>
                  </a:lnTo>
                  <a:lnTo>
                    <a:pt x="419417" y="74396"/>
                  </a:lnTo>
                  <a:lnTo>
                    <a:pt x="417830" y="79413"/>
                  </a:lnTo>
                  <a:lnTo>
                    <a:pt x="425132" y="81470"/>
                  </a:lnTo>
                  <a:lnTo>
                    <a:pt x="426275" y="76327"/>
                  </a:lnTo>
                  <a:close/>
                </a:path>
                <a:path w="1337310" h="466725">
                  <a:moveTo>
                    <a:pt x="445782" y="81838"/>
                  </a:moveTo>
                  <a:lnTo>
                    <a:pt x="442353" y="80873"/>
                  </a:lnTo>
                  <a:lnTo>
                    <a:pt x="438924" y="79908"/>
                  </a:lnTo>
                  <a:lnTo>
                    <a:pt x="437299" y="84912"/>
                  </a:lnTo>
                  <a:lnTo>
                    <a:pt x="444601" y="86969"/>
                  </a:lnTo>
                  <a:lnTo>
                    <a:pt x="445782" y="81838"/>
                  </a:lnTo>
                  <a:close/>
                </a:path>
                <a:path w="1337310" h="466725">
                  <a:moveTo>
                    <a:pt x="465302" y="87337"/>
                  </a:moveTo>
                  <a:lnTo>
                    <a:pt x="461873" y="86372"/>
                  </a:lnTo>
                  <a:lnTo>
                    <a:pt x="458444" y="85407"/>
                  </a:lnTo>
                  <a:lnTo>
                    <a:pt x="456793" y="90411"/>
                  </a:lnTo>
                  <a:lnTo>
                    <a:pt x="464083" y="92468"/>
                  </a:lnTo>
                  <a:lnTo>
                    <a:pt x="465302" y="87337"/>
                  </a:lnTo>
                  <a:close/>
                </a:path>
                <a:path w="1337310" h="466725">
                  <a:moveTo>
                    <a:pt x="484809" y="92849"/>
                  </a:moveTo>
                  <a:lnTo>
                    <a:pt x="481380" y="91884"/>
                  </a:lnTo>
                  <a:lnTo>
                    <a:pt x="477951" y="90919"/>
                  </a:lnTo>
                  <a:lnTo>
                    <a:pt x="476262" y="95910"/>
                  </a:lnTo>
                  <a:lnTo>
                    <a:pt x="483552" y="97967"/>
                  </a:lnTo>
                  <a:lnTo>
                    <a:pt x="484809" y="92849"/>
                  </a:lnTo>
                  <a:close/>
                </a:path>
                <a:path w="1337310" h="466725">
                  <a:moveTo>
                    <a:pt x="504278" y="98552"/>
                  </a:moveTo>
                  <a:lnTo>
                    <a:pt x="500875" y="97485"/>
                  </a:lnTo>
                  <a:lnTo>
                    <a:pt x="497471" y="96418"/>
                  </a:lnTo>
                  <a:lnTo>
                    <a:pt x="495744" y="101396"/>
                  </a:lnTo>
                  <a:lnTo>
                    <a:pt x="502983" y="103657"/>
                  </a:lnTo>
                  <a:lnTo>
                    <a:pt x="504278" y="98552"/>
                  </a:lnTo>
                  <a:close/>
                </a:path>
                <a:path w="1337310" h="466725">
                  <a:moveTo>
                    <a:pt x="523621" y="104609"/>
                  </a:moveTo>
                  <a:lnTo>
                    <a:pt x="520217" y="103543"/>
                  </a:lnTo>
                  <a:lnTo>
                    <a:pt x="516813" y="102476"/>
                  </a:lnTo>
                  <a:lnTo>
                    <a:pt x="515061" y="107442"/>
                  </a:lnTo>
                  <a:lnTo>
                    <a:pt x="522300" y="109715"/>
                  </a:lnTo>
                  <a:lnTo>
                    <a:pt x="523621" y="104609"/>
                  </a:lnTo>
                  <a:close/>
                </a:path>
                <a:path w="1337310" h="466725">
                  <a:moveTo>
                    <a:pt x="542975" y="110680"/>
                  </a:moveTo>
                  <a:lnTo>
                    <a:pt x="539572" y="109613"/>
                  </a:lnTo>
                  <a:lnTo>
                    <a:pt x="536168" y="108546"/>
                  </a:lnTo>
                  <a:lnTo>
                    <a:pt x="534377" y="113499"/>
                  </a:lnTo>
                  <a:lnTo>
                    <a:pt x="541616" y="115773"/>
                  </a:lnTo>
                  <a:lnTo>
                    <a:pt x="542975" y="110680"/>
                  </a:lnTo>
                  <a:close/>
                </a:path>
                <a:path w="1337310" h="466725">
                  <a:moveTo>
                    <a:pt x="562317" y="116738"/>
                  </a:moveTo>
                  <a:lnTo>
                    <a:pt x="558914" y="115671"/>
                  </a:lnTo>
                  <a:lnTo>
                    <a:pt x="555510" y="114604"/>
                  </a:lnTo>
                  <a:lnTo>
                    <a:pt x="553694" y="119545"/>
                  </a:lnTo>
                  <a:lnTo>
                    <a:pt x="560920" y="121818"/>
                  </a:lnTo>
                  <a:lnTo>
                    <a:pt x="562317" y="116738"/>
                  </a:lnTo>
                  <a:close/>
                </a:path>
                <a:path w="1337310" h="466725">
                  <a:moveTo>
                    <a:pt x="581660" y="122809"/>
                  </a:moveTo>
                  <a:lnTo>
                    <a:pt x="578256" y="121742"/>
                  </a:lnTo>
                  <a:lnTo>
                    <a:pt x="574852" y="120675"/>
                  </a:lnTo>
                  <a:lnTo>
                    <a:pt x="572998" y="125603"/>
                  </a:lnTo>
                  <a:lnTo>
                    <a:pt x="580237" y="127876"/>
                  </a:lnTo>
                  <a:lnTo>
                    <a:pt x="581660" y="122809"/>
                  </a:lnTo>
                  <a:close/>
                </a:path>
                <a:path w="1337310" h="466725">
                  <a:moveTo>
                    <a:pt x="600837" y="129413"/>
                  </a:moveTo>
                  <a:lnTo>
                    <a:pt x="597458" y="128257"/>
                  </a:lnTo>
                  <a:lnTo>
                    <a:pt x="594080" y="127101"/>
                  </a:lnTo>
                  <a:lnTo>
                    <a:pt x="592201" y="132016"/>
                  </a:lnTo>
                  <a:lnTo>
                    <a:pt x="599376" y="134480"/>
                  </a:lnTo>
                  <a:lnTo>
                    <a:pt x="600837" y="129413"/>
                  </a:lnTo>
                  <a:close/>
                </a:path>
                <a:path w="1337310" h="466725">
                  <a:moveTo>
                    <a:pt x="620014" y="136004"/>
                  </a:moveTo>
                  <a:lnTo>
                    <a:pt x="616635" y="134848"/>
                  </a:lnTo>
                  <a:lnTo>
                    <a:pt x="613257" y="133692"/>
                  </a:lnTo>
                  <a:lnTo>
                    <a:pt x="611352" y="138595"/>
                  </a:lnTo>
                  <a:lnTo>
                    <a:pt x="618515" y="141058"/>
                  </a:lnTo>
                  <a:lnTo>
                    <a:pt x="620014" y="136004"/>
                  </a:lnTo>
                  <a:close/>
                </a:path>
                <a:path w="1337310" h="466725">
                  <a:moveTo>
                    <a:pt x="639178" y="142608"/>
                  </a:moveTo>
                  <a:lnTo>
                    <a:pt x="635800" y="141452"/>
                  </a:lnTo>
                  <a:lnTo>
                    <a:pt x="632421" y="140296"/>
                  </a:lnTo>
                  <a:lnTo>
                    <a:pt x="630491" y="145186"/>
                  </a:lnTo>
                  <a:lnTo>
                    <a:pt x="637654" y="147662"/>
                  </a:lnTo>
                  <a:lnTo>
                    <a:pt x="639178" y="142608"/>
                  </a:lnTo>
                  <a:close/>
                </a:path>
                <a:path w="1337310" h="466725">
                  <a:moveTo>
                    <a:pt x="658342" y="149199"/>
                  </a:moveTo>
                  <a:lnTo>
                    <a:pt x="654964" y="148043"/>
                  </a:lnTo>
                  <a:lnTo>
                    <a:pt x="651586" y="146888"/>
                  </a:lnTo>
                  <a:lnTo>
                    <a:pt x="649617" y="151765"/>
                  </a:lnTo>
                  <a:lnTo>
                    <a:pt x="656793" y="154241"/>
                  </a:lnTo>
                  <a:lnTo>
                    <a:pt x="658342" y="149199"/>
                  </a:lnTo>
                  <a:close/>
                </a:path>
                <a:path w="1337310" h="466725">
                  <a:moveTo>
                    <a:pt x="677418" y="156070"/>
                  </a:moveTo>
                  <a:lnTo>
                    <a:pt x="674077" y="154825"/>
                  </a:lnTo>
                  <a:lnTo>
                    <a:pt x="670737" y="153581"/>
                  </a:lnTo>
                  <a:lnTo>
                    <a:pt x="668731" y="158445"/>
                  </a:lnTo>
                  <a:lnTo>
                    <a:pt x="675843" y="161099"/>
                  </a:lnTo>
                  <a:lnTo>
                    <a:pt x="677418" y="156070"/>
                  </a:lnTo>
                  <a:close/>
                </a:path>
                <a:path w="1337310" h="466725">
                  <a:moveTo>
                    <a:pt x="696404" y="163182"/>
                  </a:moveTo>
                  <a:lnTo>
                    <a:pt x="693064" y="161937"/>
                  </a:lnTo>
                  <a:lnTo>
                    <a:pt x="689724" y="160693"/>
                  </a:lnTo>
                  <a:lnTo>
                    <a:pt x="687692" y="165544"/>
                  </a:lnTo>
                  <a:lnTo>
                    <a:pt x="694804" y="168211"/>
                  </a:lnTo>
                  <a:lnTo>
                    <a:pt x="696404" y="163182"/>
                  </a:lnTo>
                  <a:close/>
                </a:path>
                <a:path w="1337310" h="466725">
                  <a:moveTo>
                    <a:pt x="715391" y="170281"/>
                  </a:moveTo>
                  <a:lnTo>
                    <a:pt x="712050" y="169037"/>
                  </a:lnTo>
                  <a:lnTo>
                    <a:pt x="708710" y="167792"/>
                  </a:lnTo>
                  <a:lnTo>
                    <a:pt x="706653" y="172631"/>
                  </a:lnTo>
                  <a:lnTo>
                    <a:pt x="713752" y="175298"/>
                  </a:lnTo>
                  <a:lnTo>
                    <a:pt x="715391" y="170281"/>
                  </a:lnTo>
                  <a:close/>
                </a:path>
                <a:path w="1337310" h="466725">
                  <a:moveTo>
                    <a:pt x="734377" y="177393"/>
                  </a:moveTo>
                  <a:lnTo>
                    <a:pt x="731037" y="176136"/>
                  </a:lnTo>
                  <a:lnTo>
                    <a:pt x="727697" y="174891"/>
                  </a:lnTo>
                  <a:lnTo>
                    <a:pt x="725614" y="179730"/>
                  </a:lnTo>
                  <a:lnTo>
                    <a:pt x="732713" y="182384"/>
                  </a:lnTo>
                  <a:lnTo>
                    <a:pt x="734377" y="177393"/>
                  </a:lnTo>
                  <a:close/>
                </a:path>
                <a:path w="1337310" h="466725">
                  <a:moveTo>
                    <a:pt x="753364" y="184492"/>
                  </a:moveTo>
                  <a:lnTo>
                    <a:pt x="750023" y="183248"/>
                  </a:lnTo>
                  <a:lnTo>
                    <a:pt x="746683" y="182003"/>
                  </a:lnTo>
                  <a:lnTo>
                    <a:pt x="744575" y="186829"/>
                  </a:lnTo>
                  <a:lnTo>
                    <a:pt x="751674" y="189484"/>
                  </a:lnTo>
                  <a:lnTo>
                    <a:pt x="753364" y="184492"/>
                  </a:lnTo>
                  <a:close/>
                </a:path>
                <a:path w="1337310" h="466725">
                  <a:moveTo>
                    <a:pt x="772172" y="192036"/>
                  </a:moveTo>
                  <a:lnTo>
                    <a:pt x="768870" y="190703"/>
                  </a:lnTo>
                  <a:lnTo>
                    <a:pt x="765568" y="189369"/>
                  </a:lnTo>
                  <a:lnTo>
                    <a:pt x="763422" y="194183"/>
                  </a:lnTo>
                  <a:lnTo>
                    <a:pt x="770458" y="197015"/>
                  </a:lnTo>
                  <a:lnTo>
                    <a:pt x="772172" y="192036"/>
                  </a:lnTo>
                  <a:close/>
                </a:path>
                <a:path w="1337310" h="466725">
                  <a:moveTo>
                    <a:pt x="790981" y="199605"/>
                  </a:moveTo>
                  <a:lnTo>
                    <a:pt x="787679" y="198272"/>
                  </a:lnTo>
                  <a:lnTo>
                    <a:pt x="784377" y="196938"/>
                  </a:lnTo>
                  <a:lnTo>
                    <a:pt x="782205" y="201739"/>
                  </a:lnTo>
                  <a:lnTo>
                    <a:pt x="789241" y="204584"/>
                  </a:lnTo>
                  <a:lnTo>
                    <a:pt x="790981" y="199605"/>
                  </a:lnTo>
                  <a:close/>
                </a:path>
                <a:path w="1337310" h="466725">
                  <a:moveTo>
                    <a:pt x="809777" y="207200"/>
                  </a:moveTo>
                  <a:lnTo>
                    <a:pt x="806475" y="205867"/>
                  </a:lnTo>
                  <a:lnTo>
                    <a:pt x="803173" y="204533"/>
                  </a:lnTo>
                  <a:lnTo>
                    <a:pt x="800989" y="209321"/>
                  </a:lnTo>
                  <a:lnTo>
                    <a:pt x="808012" y="212166"/>
                  </a:lnTo>
                  <a:lnTo>
                    <a:pt x="809777" y="207200"/>
                  </a:lnTo>
                  <a:close/>
                </a:path>
                <a:path w="1337310" h="466725">
                  <a:moveTo>
                    <a:pt x="828573" y="214769"/>
                  </a:moveTo>
                  <a:lnTo>
                    <a:pt x="825271" y="213436"/>
                  </a:lnTo>
                  <a:lnTo>
                    <a:pt x="821969" y="212102"/>
                  </a:lnTo>
                  <a:lnTo>
                    <a:pt x="819759" y="216890"/>
                  </a:lnTo>
                  <a:lnTo>
                    <a:pt x="826782" y="219722"/>
                  </a:lnTo>
                  <a:lnTo>
                    <a:pt x="828573" y="214769"/>
                  </a:lnTo>
                  <a:close/>
                </a:path>
                <a:path w="1337310" h="466725">
                  <a:moveTo>
                    <a:pt x="847382" y="222389"/>
                  </a:moveTo>
                  <a:lnTo>
                    <a:pt x="844080" y="221030"/>
                  </a:lnTo>
                  <a:lnTo>
                    <a:pt x="840778" y="219697"/>
                  </a:lnTo>
                  <a:lnTo>
                    <a:pt x="838542" y="224472"/>
                  </a:lnTo>
                  <a:lnTo>
                    <a:pt x="845566" y="227330"/>
                  </a:lnTo>
                  <a:lnTo>
                    <a:pt x="847382" y="222389"/>
                  </a:lnTo>
                  <a:close/>
                </a:path>
                <a:path w="1337310" h="466725">
                  <a:moveTo>
                    <a:pt x="865974" y="230428"/>
                  </a:moveTo>
                  <a:lnTo>
                    <a:pt x="862698" y="229019"/>
                  </a:lnTo>
                  <a:lnTo>
                    <a:pt x="859421" y="227609"/>
                  </a:lnTo>
                  <a:lnTo>
                    <a:pt x="857173" y="232359"/>
                  </a:lnTo>
                  <a:lnTo>
                    <a:pt x="864133" y="235369"/>
                  </a:lnTo>
                  <a:lnTo>
                    <a:pt x="865974" y="230428"/>
                  </a:lnTo>
                  <a:close/>
                </a:path>
                <a:path w="1337310" h="466725">
                  <a:moveTo>
                    <a:pt x="884593" y="238467"/>
                  </a:moveTo>
                  <a:lnTo>
                    <a:pt x="881316" y="237058"/>
                  </a:lnTo>
                  <a:lnTo>
                    <a:pt x="878039" y="235648"/>
                  </a:lnTo>
                  <a:lnTo>
                    <a:pt x="875766" y="240398"/>
                  </a:lnTo>
                  <a:lnTo>
                    <a:pt x="882726" y="243395"/>
                  </a:lnTo>
                  <a:lnTo>
                    <a:pt x="884593" y="238467"/>
                  </a:lnTo>
                  <a:close/>
                </a:path>
                <a:path w="1337310" h="466725">
                  <a:moveTo>
                    <a:pt x="903198" y="246494"/>
                  </a:moveTo>
                  <a:lnTo>
                    <a:pt x="899922" y="245084"/>
                  </a:lnTo>
                  <a:lnTo>
                    <a:pt x="896645" y="243674"/>
                  </a:lnTo>
                  <a:lnTo>
                    <a:pt x="894346" y="248412"/>
                  </a:lnTo>
                  <a:lnTo>
                    <a:pt x="901306" y="251409"/>
                  </a:lnTo>
                  <a:lnTo>
                    <a:pt x="903198" y="246494"/>
                  </a:lnTo>
                  <a:close/>
                </a:path>
                <a:path w="1337310" h="466725">
                  <a:moveTo>
                    <a:pt x="921816" y="254533"/>
                  </a:moveTo>
                  <a:lnTo>
                    <a:pt x="918540" y="253123"/>
                  </a:lnTo>
                  <a:lnTo>
                    <a:pt x="915263" y="251714"/>
                  </a:lnTo>
                  <a:lnTo>
                    <a:pt x="912939" y="256438"/>
                  </a:lnTo>
                  <a:lnTo>
                    <a:pt x="919899" y="259448"/>
                  </a:lnTo>
                  <a:lnTo>
                    <a:pt x="921816" y="254533"/>
                  </a:lnTo>
                  <a:close/>
                </a:path>
                <a:path w="1337310" h="466725">
                  <a:moveTo>
                    <a:pt x="940409" y="262585"/>
                  </a:moveTo>
                  <a:lnTo>
                    <a:pt x="937145" y="261150"/>
                  </a:lnTo>
                  <a:lnTo>
                    <a:pt x="933869" y="259740"/>
                  </a:lnTo>
                  <a:lnTo>
                    <a:pt x="931519" y="264452"/>
                  </a:lnTo>
                  <a:lnTo>
                    <a:pt x="938479" y="267487"/>
                  </a:lnTo>
                  <a:lnTo>
                    <a:pt x="940409" y="262585"/>
                  </a:lnTo>
                  <a:close/>
                </a:path>
                <a:path w="1337310" h="466725">
                  <a:moveTo>
                    <a:pt x="958824" y="271068"/>
                  </a:moveTo>
                  <a:lnTo>
                    <a:pt x="955586" y="269582"/>
                  </a:lnTo>
                  <a:lnTo>
                    <a:pt x="952347" y="268097"/>
                  </a:lnTo>
                  <a:lnTo>
                    <a:pt x="949972" y="272796"/>
                  </a:lnTo>
                  <a:lnTo>
                    <a:pt x="956868" y="275958"/>
                  </a:lnTo>
                  <a:lnTo>
                    <a:pt x="958824" y="271068"/>
                  </a:lnTo>
                  <a:close/>
                </a:path>
                <a:path w="1337310" h="466725">
                  <a:moveTo>
                    <a:pt x="977239" y="279527"/>
                  </a:moveTo>
                  <a:lnTo>
                    <a:pt x="974001" y="278041"/>
                  </a:lnTo>
                  <a:lnTo>
                    <a:pt x="970762" y="276555"/>
                  </a:lnTo>
                  <a:lnTo>
                    <a:pt x="968375" y="281241"/>
                  </a:lnTo>
                  <a:lnTo>
                    <a:pt x="975271" y="284416"/>
                  </a:lnTo>
                  <a:lnTo>
                    <a:pt x="977239" y="279527"/>
                  </a:lnTo>
                  <a:close/>
                </a:path>
                <a:path w="1337310" h="466725">
                  <a:moveTo>
                    <a:pt x="995654" y="287985"/>
                  </a:moveTo>
                  <a:lnTo>
                    <a:pt x="992416" y="286499"/>
                  </a:lnTo>
                  <a:lnTo>
                    <a:pt x="989177" y="285013"/>
                  </a:lnTo>
                  <a:lnTo>
                    <a:pt x="986764" y="289699"/>
                  </a:lnTo>
                  <a:lnTo>
                    <a:pt x="993660" y="292862"/>
                  </a:lnTo>
                  <a:lnTo>
                    <a:pt x="995654" y="287985"/>
                  </a:lnTo>
                  <a:close/>
                </a:path>
                <a:path w="1337310" h="466725">
                  <a:moveTo>
                    <a:pt x="1014082" y="296443"/>
                  </a:moveTo>
                  <a:lnTo>
                    <a:pt x="1010843" y="294957"/>
                  </a:lnTo>
                  <a:lnTo>
                    <a:pt x="1007605" y="293471"/>
                  </a:lnTo>
                  <a:lnTo>
                    <a:pt x="1005179" y="298145"/>
                  </a:lnTo>
                  <a:lnTo>
                    <a:pt x="1012063" y="301307"/>
                  </a:lnTo>
                  <a:lnTo>
                    <a:pt x="1014082" y="296443"/>
                  </a:lnTo>
                  <a:close/>
                </a:path>
                <a:path w="1337310" h="466725">
                  <a:moveTo>
                    <a:pt x="1032497" y="304901"/>
                  </a:moveTo>
                  <a:lnTo>
                    <a:pt x="1029258" y="303415"/>
                  </a:lnTo>
                  <a:lnTo>
                    <a:pt x="1026020" y="301929"/>
                  </a:lnTo>
                  <a:lnTo>
                    <a:pt x="1023569" y="306590"/>
                  </a:lnTo>
                  <a:lnTo>
                    <a:pt x="1030465" y="309765"/>
                  </a:lnTo>
                  <a:lnTo>
                    <a:pt x="1032497" y="304901"/>
                  </a:lnTo>
                  <a:close/>
                </a:path>
                <a:path w="1337310" h="466725">
                  <a:moveTo>
                    <a:pt x="1050759" y="313728"/>
                  </a:moveTo>
                  <a:lnTo>
                    <a:pt x="1047546" y="312166"/>
                  </a:lnTo>
                  <a:lnTo>
                    <a:pt x="1044333" y="310603"/>
                  </a:lnTo>
                  <a:lnTo>
                    <a:pt x="1041869" y="315264"/>
                  </a:lnTo>
                  <a:lnTo>
                    <a:pt x="1048689" y="318579"/>
                  </a:lnTo>
                  <a:lnTo>
                    <a:pt x="1050759" y="313728"/>
                  </a:lnTo>
                  <a:close/>
                </a:path>
                <a:path w="1337310" h="466725">
                  <a:moveTo>
                    <a:pt x="1068984" y="322580"/>
                  </a:moveTo>
                  <a:lnTo>
                    <a:pt x="1065771" y="321017"/>
                  </a:lnTo>
                  <a:lnTo>
                    <a:pt x="1062558" y="319455"/>
                  </a:lnTo>
                  <a:lnTo>
                    <a:pt x="1060081" y="324104"/>
                  </a:lnTo>
                  <a:lnTo>
                    <a:pt x="1066901" y="327418"/>
                  </a:lnTo>
                  <a:lnTo>
                    <a:pt x="1068984" y="322580"/>
                  </a:lnTo>
                  <a:close/>
                </a:path>
                <a:path w="1337310" h="466725">
                  <a:moveTo>
                    <a:pt x="1087208" y="331444"/>
                  </a:moveTo>
                  <a:lnTo>
                    <a:pt x="1083995" y="329882"/>
                  </a:lnTo>
                  <a:lnTo>
                    <a:pt x="1080782" y="328320"/>
                  </a:lnTo>
                  <a:lnTo>
                    <a:pt x="1078280" y="332955"/>
                  </a:lnTo>
                  <a:lnTo>
                    <a:pt x="1085113" y="336270"/>
                  </a:lnTo>
                  <a:lnTo>
                    <a:pt x="1087208" y="331444"/>
                  </a:lnTo>
                  <a:close/>
                </a:path>
                <a:path w="1337310" h="466725">
                  <a:moveTo>
                    <a:pt x="1105433" y="340309"/>
                  </a:moveTo>
                  <a:lnTo>
                    <a:pt x="1102233" y="338747"/>
                  </a:lnTo>
                  <a:lnTo>
                    <a:pt x="1099019" y="337185"/>
                  </a:lnTo>
                  <a:lnTo>
                    <a:pt x="1096505" y="341807"/>
                  </a:lnTo>
                  <a:lnTo>
                    <a:pt x="1103325" y="345135"/>
                  </a:lnTo>
                  <a:lnTo>
                    <a:pt x="1105433" y="340309"/>
                  </a:lnTo>
                  <a:close/>
                </a:path>
                <a:path w="1337310" h="466725">
                  <a:moveTo>
                    <a:pt x="1123670" y="349173"/>
                  </a:moveTo>
                  <a:lnTo>
                    <a:pt x="1120457" y="347611"/>
                  </a:lnTo>
                  <a:lnTo>
                    <a:pt x="1117244" y="346049"/>
                  </a:lnTo>
                  <a:lnTo>
                    <a:pt x="1114704" y="350672"/>
                  </a:lnTo>
                  <a:lnTo>
                    <a:pt x="1121537" y="353987"/>
                  </a:lnTo>
                  <a:lnTo>
                    <a:pt x="1123670" y="349173"/>
                  </a:lnTo>
                  <a:close/>
                </a:path>
                <a:path w="1337310" h="466725">
                  <a:moveTo>
                    <a:pt x="1141806" y="358216"/>
                  </a:moveTo>
                  <a:lnTo>
                    <a:pt x="1138631" y="356590"/>
                  </a:lnTo>
                  <a:lnTo>
                    <a:pt x="1135456" y="354965"/>
                  </a:lnTo>
                  <a:lnTo>
                    <a:pt x="1132903" y="359562"/>
                  </a:lnTo>
                  <a:lnTo>
                    <a:pt x="1139647" y="363029"/>
                  </a:lnTo>
                  <a:lnTo>
                    <a:pt x="1141806" y="358216"/>
                  </a:lnTo>
                  <a:close/>
                </a:path>
                <a:path w="1337310" h="466725">
                  <a:moveTo>
                    <a:pt x="1159840" y="367449"/>
                  </a:moveTo>
                  <a:lnTo>
                    <a:pt x="1156665" y="365823"/>
                  </a:lnTo>
                  <a:lnTo>
                    <a:pt x="1153490" y="364197"/>
                  </a:lnTo>
                  <a:lnTo>
                    <a:pt x="1150912" y="368795"/>
                  </a:lnTo>
                  <a:lnTo>
                    <a:pt x="1157668" y="372249"/>
                  </a:lnTo>
                  <a:lnTo>
                    <a:pt x="1159840" y="367449"/>
                  </a:lnTo>
                  <a:close/>
                </a:path>
                <a:path w="1337310" h="466725">
                  <a:moveTo>
                    <a:pt x="1177886" y="376682"/>
                  </a:moveTo>
                  <a:lnTo>
                    <a:pt x="1174711" y="375056"/>
                  </a:lnTo>
                  <a:lnTo>
                    <a:pt x="1171536" y="373430"/>
                  </a:lnTo>
                  <a:lnTo>
                    <a:pt x="1168946" y="378015"/>
                  </a:lnTo>
                  <a:lnTo>
                    <a:pt x="1175702" y="381469"/>
                  </a:lnTo>
                  <a:lnTo>
                    <a:pt x="1177886" y="376682"/>
                  </a:lnTo>
                  <a:close/>
                </a:path>
                <a:path w="1337310" h="466725">
                  <a:moveTo>
                    <a:pt x="1195920" y="385927"/>
                  </a:moveTo>
                  <a:lnTo>
                    <a:pt x="1192745" y="384302"/>
                  </a:lnTo>
                  <a:lnTo>
                    <a:pt x="1189570" y="382676"/>
                  </a:lnTo>
                  <a:lnTo>
                    <a:pt x="1186967" y="387248"/>
                  </a:lnTo>
                  <a:lnTo>
                    <a:pt x="1193711" y="390715"/>
                  </a:lnTo>
                  <a:lnTo>
                    <a:pt x="1195920" y="385927"/>
                  </a:lnTo>
                  <a:close/>
                </a:path>
                <a:path w="1337310" h="466725">
                  <a:moveTo>
                    <a:pt x="1213967" y="395160"/>
                  </a:moveTo>
                  <a:lnTo>
                    <a:pt x="1210792" y="393534"/>
                  </a:lnTo>
                  <a:lnTo>
                    <a:pt x="1207617" y="391909"/>
                  </a:lnTo>
                  <a:lnTo>
                    <a:pt x="1204988" y="396481"/>
                  </a:lnTo>
                  <a:lnTo>
                    <a:pt x="1211745" y="399935"/>
                  </a:lnTo>
                  <a:lnTo>
                    <a:pt x="1213967" y="395160"/>
                  </a:lnTo>
                  <a:close/>
                </a:path>
                <a:path w="1337310" h="466725">
                  <a:moveTo>
                    <a:pt x="1232001" y="404393"/>
                  </a:moveTo>
                  <a:lnTo>
                    <a:pt x="1228826" y="402767"/>
                  </a:lnTo>
                  <a:lnTo>
                    <a:pt x="1225651" y="401142"/>
                  </a:lnTo>
                  <a:lnTo>
                    <a:pt x="1223010" y="405701"/>
                  </a:lnTo>
                  <a:lnTo>
                    <a:pt x="1229766" y="409155"/>
                  </a:lnTo>
                  <a:lnTo>
                    <a:pt x="1232001" y="404393"/>
                  </a:lnTo>
                  <a:close/>
                </a:path>
                <a:path w="1337310" h="466725">
                  <a:moveTo>
                    <a:pt x="1249870" y="413943"/>
                  </a:moveTo>
                  <a:lnTo>
                    <a:pt x="1246733" y="412254"/>
                  </a:lnTo>
                  <a:lnTo>
                    <a:pt x="1243596" y="410565"/>
                  </a:lnTo>
                  <a:lnTo>
                    <a:pt x="1240929" y="415112"/>
                  </a:lnTo>
                  <a:lnTo>
                    <a:pt x="1247622" y="418706"/>
                  </a:lnTo>
                  <a:lnTo>
                    <a:pt x="1249870" y="413943"/>
                  </a:lnTo>
                  <a:close/>
                </a:path>
                <a:path w="1337310" h="466725">
                  <a:moveTo>
                    <a:pt x="1267726" y="423532"/>
                  </a:moveTo>
                  <a:lnTo>
                    <a:pt x="1264589" y="421843"/>
                  </a:lnTo>
                  <a:lnTo>
                    <a:pt x="1261452" y="420154"/>
                  </a:lnTo>
                  <a:lnTo>
                    <a:pt x="1258773" y="424688"/>
                  </a:lnTo>
                  <a:lnTo>
                    <a:pt x="1265466" y="428282"/>
                  </a:lnTo>
                  <a:lnTo>
                    <a:pt x="1267726" y="423532"/>
                  </a:lnTo>
                  <a:close/>
                </a:path>
                <a:path w="1337310" h="466725">
                  <a:moveTo>
                    <a:pt x="1285582" y="433120"/>
                  </a:moveTo>
                  <a:lnTo>
                    <a:pt x="1282446" y="431431"/>
                  </a:lnTo>
                  <a:lnTo>
                    <a:pt x="1279309" y="429742"/>
                  </a:lnTo>
                  <a:lnTo>
                    <a:pt x="1276616" y="434276"/>
                  </a:lnTo>
                  <a:lnTo>
                    <a:pt x="1283296" y="437870"/>
                  </a:lnTo>
                  <a:lnTo>
                    <a:pt x="1285582" y="433120"/>
                  </a:lnTo>
                  <a:close/>
                </a:path>
                <a:path w="1337310" h="466725">
                  <a:moveTo>
                    <a:pt x="1303439" y="442709"/>
                  </a:moveTo>
                  <a:lnTo>
                    <a:pt x="1300302" y="441020"/>
                  </a:lnTo>
                  <a:lnTo>
                    <a:pt x="1297165" y="439331"/>
                  </a:lnTo>
                  <a:lnTo>
                    <a:pt x="1294460" y="443852"/>
                  </a:lnTo>
                  <a:lnTo>
                    <a:pt x="1301140" y="447446"/>
                  </a:lnTo>
                  <a:lnTo>
                    <a:pt x="1303439" y="442709"/>
                  </a:lnTo>
                  <a:close/>
                </a:path>
                <a:path w="1337310" h="466725">
                  <a:moveTo>
                    <a:pt x="1321295" y="452310"/>
                  </a:moveTo>
                  <a:lnTo>
                    <a:pt x="1318158" y="450621"/>
                  </a:lnTo>
                  <a:lnTo>
                    <a:pt x="1315021" y="448932"/>
                  </a:lnTo>
                  <a:lnTo>
                    <a:pt x="1312303" y="453453"/>
                  </a:lnTo>
                  <a:lnTo>
                    <a:pt x="1318983" y="457034"/>
                  </a:lnTo>
                  <a:lnTo>
                    <a:pt x="1321295" y="452310"/>
                  </a:lnTo>
                  <a:close/>
                </a:path>
                <a:path w="1337310" h="466725">
                  <a:moveTo>
                    <a:pt x="1336941" y="460717"/>
                  </a:moveTo>
                  <a:lnTo>
                    <a:pt x="1332865" y="458520"/>
                  </a:lnTo>
                  <a:lnTo>
                    <a:pt x="1330121" y="463029"/>
                  </a:lnTo>
                  <a:lnTo>
                    <a:pt x="1333474" y="464820"/>
                  </a:lnTo>
                  <a:lnTo>
                    <a:pt x="1336941" y="466623"/>
                  </a:lnTo>
                  <a:lnTo>
                    <a:pt x="1336941" y="46071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793686" y="3754500"/>
              <a:ext cx="4760595" cy="107950"/>
            </a:xfrm>
            <a:custGeom>
              <a:avLst/>
              <a:gdLst/>
              <a:ahLst/>
              <a:cxnLst/>
              <a:rect l="l" t="t" r="r" b="b"/>
              <a:pathLst>
                <a:path w="4760595" h="107950">
                  <a:moveTo>
                    <a:pt x="8140" y="51473"/>
                  </a:moveTo>
                  <a:lnTo>
                    <a:pt x="4622" y="50914"/>
                  </a:lnTo>
                  <a:lnTo>
                    <a:pt x="1104" y="50355"/>
                  </a:lnTo>
                  <a:lnTo>
                    <a:pt x="0" y="55511"/>
                  </a:lnTo>
                  <a:lnTo>
                    <a:pt x="7493" y="56692"/>
                  </a:lnTo>
                  <a:lnTo>
                    <a:pt x="8140" y="51473"/>
                  </a:lnTo>
                  <a:close/>
                </a:path>
                <a:path w="4760595" h="107950">
                  <a:moveTo>
                    <a:pt x="28117" y="54635"/>
                  </a:moveTo>
                  <a:lnTo>
                    <a:pt x="24599" y="54076"/>
                  </a:lnTo>
                  <a:lnTo>
                    <a:pt x="21082" y="53517"/>
                  </a:lnTo>
                  <a:lnTo>
                    <a:pt x="19989" y="58674"/>
                  </a:lnTo>
                  <a:lnTo>
                    <a:pt x="27495" y="59867"/>
                  </a:lnTo>
                  <a:lnTo>
                    <a:pt x="28117" y="54635"/>
                  </a:lnTo>
                  <a:close/>
                </a:path>
                <a:path w="4760595" h="107950">
                  <a:moveTo>
                    <a:pt x="48094" y="57797"/>
                  </a:moveTo>
                  <a:lnTo>
                    <a:pt x="44577" y="57238"/>
                  </a:lnTo>
                  <a:lnTo>
                    <a:pt x="41059" y="56680"/>
                  </a:lnTo>
                  <a:lnTo>
                    <a:pt x="39992" y="61836"/>
                  </a:lnTo>
                  <a:lnTo>
                    <a:pt x="47485" y="63030"/>
                  </a:lnTo>
                  <a:lnTo>
                    <a:pt x="48094" y="57797"/>
                  </a:lnTo>
                  <a:close/>
                </a:path>
                <a:path w="4760595" h="107950">
                  <a:moveTo>
                    <a:pt x="68072" y="60960"/>
                  </a:moveTo>
                  <a:lnTo>
                    <a:pt x="64554" y="60401"/>
                  </a:lnTo>
                  <a:lnTo>
                    <a:pt x="61036" y="59842"/>
                  </a:lnTo>
                  <a:lnTo>
                    <a:pt x="59994" y="65011"/>
                  </a:lnTo>
                  <a:lnTo>
                    <a:pt x="67487" y="66192"/>
                  </a:lnTo>
                  <a:lnTo>
                    <a:pt x="68072" y="60960"/>
                  </a:lnTo>
                  <a:close/>
                </a:path>
                <a:path w="4760595" h="107950">
                  <a:moveTo>
                    <a:pt x="88036" y="64122"/>
                  </a:moveTo>
                  <a:lnTo>
                    <a:pt x="84518" y="63563"/>
                  </a:lnTo>
                  <a:lnTo>
                    <a:pt x="81000" y="63004"/>
                  </a:lnTo>
                  <a:lnTo>
                    <a:pt x="79984" y="68173"/>
                  </a:lnTo>
                  <a:lnTo>
                    <a:pt x="87477" y="69354"/>
                  </a:lnTo>
                  <a:lnTo>
                    <a:pt x="88036" y="64122"/>
                  </a:lnTo>
                  <a:close/>
                </a:path>
                <a:path w="4760595" h="107950">
                  <a:moveTo>
                    <a:pt x="108013" y="67284"/>
                  </a:moveTo>
                  <a:lnTo>
                    <a:pt x="104495" y="66725"/>
                  </a:lnTo>
                  <a:lnTo>
                    <a:pt x="100977" y="66167"/>
                  </a:lnTo>
                  <a:lnTo>
                    <a:pt x="99974" y="71335"/>
                  </a:lnTo>
                  <a:lnTo>
                    <a:pt x="107480" y="72529"/>
                  </a:lnTo>
                  <a:lnTo>
                    <a:pt x="108013" y="67284"/>
                  </a:lnTo>
                  <a:close/>
                </a:path>
                <a:path w="4760595" h="107950">
                  <a:moveTo>
                    <a:pt x="128041" y="70015"/>
                  </a:moveTo>
                  <a:lnTo>
                    <a:pt x="124523" y="69532"/>
                  </a:lnTo>
                  <a:lnTo>
                    <a:pt x="121005" y="69062"/>
                  </a:lnTo>
                  <a:lnTo>
                    <a:pt x="120015" y="74231"/>
                  </a:lnTo>
                  <a:lnTo>
                    <a:pt x="127533" y="75247"/>
                  </a:lnTo>
                  <a:lnTo>
                    <a:pt x="128041" y="70015"/>
                  </a:lnTo>
                  <a:close/>
                </a:path>
                <a:path w="4760595" h="107950">
                  <a:moveTo>
                    <a:pt x="148082" y="72707"/>
                  </a:moveTo>
                  <a:lnTo>
                    <a:pt x="144564" y="72237"/>
                  </a:lnTo>
                  <a:lnTo>
                    <a:pt x="141046" y="71755"/>
                  </a:lnTo>
                  <a:lnTo>
                    <a:pt x="140081" y="76949"/>
                  </a:lnTo>
                  <a:lnTo>
                    <a:pt x="147599" y="77965"/>
                  </a:lnTo>
                  <a:lnTo>
                    <a:pt x="148082" y="72707"/>
                  </a:lnTo>
                  <a:close/>
                </a:path>
                <a:path w="4760595" h="107950">
                  <a:moveTo>
                    <a:pt x="168122" y="75412"/>
                  </a:moveTo>
                  <a:lnTo>
                    <a:pt x="164604" y="74942"/>
                  </a:lnTo>
                  <a:lnTo>
                    <a:pt x="161086" y="74472"/>
                  </a:lnTo>
                  <a:lnTo>
                    <a:pt x="160147" y="79654"/>
                  </a:lnTo>
                  <a:lnTo>
                    <a:pt x="167665" y="80670"/>
                  </a:lnTo>
                  <a:lnTo>
                    <a:pt x="168122" y="75412"/>
                  </a:lnTo>
                  <a:close/>
                </a:path>
                <a:path w="4760595" h="107950">
                  <a:moveTo>
                    <a:pt x="188163" y="78130"/>
                  </a:moveTo>
                  <a:lnTo>
                    <a:pt x="184645" y="77660"/>
                  </a:lnTo>
                  <a:lnTo>
                    <a:pt x="181127" y="77177"/>
                  </a:lnTo>
                  <a:lnTo>
                    <a:pt x="180213" y="82372"/>
                  </a:lnTo>
                  <a:lnTo>
                    <a:pt x="187731" y="83388"/>
                  </a:lnTo>
                  <a:lnTo>
                    <a:pt x="188163" y="78130"/>
                  </a:lnTo>
                  <a:close/>
                </a:path>
                <a:path w="4760595" h="107950">
                  <a:moveTo>
                    <a:pt x="208203" y="80848"/>
                  </a:moveTo>
                  <a:lnTo>
                    <a:pt x="204685" y="80365"/>
                  </a:lnTo>
                  <a:lnTo>
                    <a:pt x="201168" y="79895"/>
                  </a:lnTo>
                  <a:lnTo>
                    <a:pt x="200266" y="85077"/>
                  </a:lnTo>
                  <a:lnTo>
                    <a:pt x="207797" y="86093"/>
                  </a:lnTo>
                  <a:lnTo>
                    <a:pt x="208203" y="80848"/>
                  </a:lnTo>
                  <a:close/>
                </a:path>
                <a:path w="4760595" h="107950">
                  <a:moveTo>
                    <a:pt x="228295" y="83172"/>
                  </a:moveTo>
                  <a:lnTo>
                    <a:pt x="224764" y="82778"/>
                  </a:lnTo>
                  <a:lnTo>
                    <a:pt x="221234" y="82384"/>
                  </a:lnTo>
                  <a:lnTo>
                    <a:pt x="220370" y="87579"/>
                  </a:lnTo>
                  <a:lnTo>
                    <a:pt x="227901" y="88430"/>
                  </a:lnTo>
                  <a:lnTo>
                    <a:pt x="228295" y="83172"/>
                  </a:lnTo>
                  <a:close/>
                </a:path>
                <a:path w="4760595" h="107950">
                  <a:moveTo>
                    <a:pt x="248386" y="85420"/>
                  </a:moveTo>
                  <a:lnTo>
                    <a:pt x="244856" y="85026"/>
                  </a:lnTo>
                  <a:lnTo>
                    <a:pt x="241325" y="84632"/>
                  </a:lnTo>
                  <a:lnTo>
                    <a:pt x="240474" y="89839"/>
                  </a:lnTo>
                  <a:lnTo>
                    <a:pt x="248018" y="90678"/>
                  </a:lnTo>
                  <a:lnTo>
                    <a:pt x="248386" y="85420"/>
                  </a:lnTo>
                  <a:close/>
                </a:path>
                <a:path w="4760595" h="107950">
                  <a:moveTo>
                    <a:pt x="268490" y="87655"/>
                  </a:moveTo>
                  <a:lnTo>
                    <a:pt x="264960" y="87261"/>
                  </a:lnTo>
                  <a:lnTo>
                    <a:pt x="261429" y="86868"/>
                  </a:lnTo>
                  <a:lnTo>
                    <a:pt x="260604" y="92075"/>
                  </a:lnTo>
                  <a:lnTo>
                    <a:pt x="268147" y="92913"/>
                  </a:lnTo>
                  <a:lnTo>
                    <a:pt x="268490" y="87655"/>
                  </a:lnTo>
                  <a:close/>
                </a:path>
                <a:path w="4760595" h="107950">
                  <a:moveTo>
                    <a:pt x="288582" y="89903"/>
                  </a:moveTo>
                  <a:lnTo>
                    <a:pt x="285051" y="89509"/>
                  </a:lnTo>
                  <a:lnTo>
                    <a:pt x="281520" y="89115"/>
                  </a:lnTo>
                  <a:lnTo>
                    <a:pt x="280720" y="94322"/>
                  </a:lnTo>
                  <a:lnTo>
                    <a:pt x="288264" y="95161"/>
                  </a:lnTo>
                  <a:lnTo>
                    <a:pt x="288582" y="89903"/>
                  </a:lnTo>
                  <a:close/>
                </a:path>
                <a:path w="4760595" h="107950">
                  <a:moveTo>
                    <a:pt x="308686" y="92138"/>
                  </a:moveTo>
                  <a:lnTo>
                    <a:pt x="305155" y="91744"/>
                  </a:lnTo>
                  <a:lnTo>
                    <a:pt x="301625" y="91351"/>
                  </a:lnTo>
                  <a:lnTo>
                    <a:pt x="300850" y="96558"/>
                  </a:lnTo>
                  <a:lnTo>
                    <a:pt x="308394" y="97396"/>
                  </a:lnTo>
                  <a:lnTo>
                    <a:pt x="308686" y="92138"/>
                  </a:lnTo>
                  <a:close/>
                </a:path>
                <a:path w="4760595" h="107950">
                  <a:moveTo>
                    <a:pt x="328815" y="94005"/>
                  </a:moveTo>
                  <a:lnTo>
                    <a:pt x="325272" y="93700"/>
                  </a:lnTo>
                  <a:lnTo>
                    <a:pt x="321729" y="93395"/>
                  </a:lnTo>
                  <a:lnTo>
                    <a:pt x="320992" y="98602"/>
                  </a:lnTo>
                  <a:lnTo>
                    <a:pt x="328549" y="99275"/>
                  </a:lnTo>
                  <a:lnTo>
                    <a:pt x="328815" y="94005"/>
                  </a:lnTo>
                  <a:close/>
                </a:path>
                <a:path w="4760595" h="107950">
                  <a:moveTo>
                    <a:pt x="348957" y="95770"/>
                  </a:moveTo>
                  <a:lnTo>
                    <a:pt x="345414" y="95465"/>
                  </a:lnTo>
                  <a:lnTo>
                    <a:pt x="341871" y="95161"/>
                  </a:lnTo>
                  <a:lnTo>
                    <a:pt x="341160" y="100380"/>
                  </a:lnTo>
                  <a:lnTo>
                    <a:pt x="348716" y="101041"/>
                  </a:lnTo>
                  <a:lnTo>
                    <a:pt x="348957" y="95770"/>
                  </a:lnTo>
                  <a:close/>
                </a:path>
                <a:path w="4760595" h="107950">
                  <a:moveTo>
                    <a:pt x="369112" y="97536"/>
                  </a:moveTo>
                  <a:lnTo>
                    <a:pt x="365569" y="97231"/>
                  </a:lnTo>
                  <a:lnTo>
                    <a:pt x="362026" y="96926"/>
                  </a:lnTo>
                  <a:lnTo>
                    <a:pt x="361340" y="102146"/>
                  </a:lnTo>
                  <a:lnTo>
                    <a:pt x="368896" y="102806"/>
                  </a:lnTo>
                  <a:lnTo>
                    <a:pt x="369112" y="97536"/>
                  </a:lnTo>
                  <a:close/>
                </a:path>
                <a:path w="4760595" h="107950">
                  <a:moveTo>
                    <a:pt x="389255" y="99301"/>
                  </a:moveTo>
                  <a:lnTo>
                    <a:pt x="385711" y="98996"/>
                  </a:lnTo>
                  <a:lnTo>
                    <a:pt x="382168" y="98691"/>
                  </a:lnTo>
                  <a:lnTo>
                    <a:pt x="381508" y="103911"/>
                  </a:lnTo>
                  <a:lnTo>
                    <a:pt x="389064" y="104571"/>
                  </a:lnTo>
                  <a:lnTo>
                    <a:pt x="389255" y="99301"/>
                  </a:lnTo>
                  <a:close/>
                </a:path>
                <a:path w="4760595" h="107950">
                  <a:moveTo>
                    <a:pt x="409397" y="101066"/>
                  </a:moveTo>
                  <a:lnTo>
                    <a:pt x="405853" y="100761"/>
                  </a:lnTo>
                  <a:lnTo>
                    <a:pt x="402310" y="100457"/>
                  </a:lnTo>
                  <a:lnTo>
                    <a:pt x="401675" y="105676"/>
                  </a:lnTo>
                  <a:lnTo>
                    <a:pt x="409232" y="106337"/>
                  </a:lnTo>
                  <a:lnTo>
                    <a:pt x="409397" y="101066"/>
                  </a:lnTo>
                  <a:close/>
                </a:path>
                <a:path w="4760595" h="107950">
                  <a:moveTo>
                    <a:pt x="429564" y="102387"/>
                  </a:moveTo>
                  <a:lnTo>
                    <a:pt x="426021" y="102158"/>
                  </a:lnTo>
                  <a:lnTo>
                    <a:pt x="422478" y="101930"/>
                  </a:lnTo>
                  <a:lnTo>
                    <a:pt x="421855" y="107162"/>
                  </a:lnTo>
                  <a:lnTo>
                    <a:pt x="429437" y="107645"/>
                  </a:lnTo>
                  <a:lnTo>
                    <a:pt x="429564" y="102387"/>
                  </a:lnTo>
                  <a:close/>
                </a:path>
                <a:path w="4760595" h="107950">
                  <a:moveTo>
                    <a:pt x="4760265" y="2197"/>
                  </a:moveTo>
                  <a:lnTo>
                    <a:pt x="4756188" y="0"/>
                  </a:lnTo>
                  <a:lnTo>
                    <a:pt x="4753445" y="4508"/>
                  </a:lnTo>
                  <a:lnTo>
                    <a:pt x="4756797" y="6299"/>
                  </a:lnTo>
                  <a:lnTo>
                    <a:pt x="4760265" y="8102"/>
                  </a:lnTo>
                  <a:lnTo>
                    <a:pt x="4760265" y="219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1235755" y="3864342"/>
              <a:ext cx="513715" cy="0"/>
            </a:xfrm>
            <a:custGeom>
              <a:avLst/>
              <a:gdLst/>
              <a:ahLst/>
              <a:cxnLst/>
              <a:rect l="l" t="t" r="r" b="b"/>
              <a:pathLst>
                <a:path w="513714" h="0">
                  <a:moveTo>
                    <a:pt x="0" y="0"/>
                  </a:moveTo>
                  <a:lnTo>
                    <a:pt x="513372" y="0"/>
                  </a:lnTo>
                </a:path>
              </a:pathLst>
            </a:custGeom>
            <a:ln w="1505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1761540" y="3493769"/>
              <a:ext cx="1372870" cy="367665"/>
            </a:xfrm>
            <a:custGeom>
              <a:avLst/>
              <a:gdLst/>
              <a:ahLst/>
              <a:cxnLst/>
              <a:rect l="l" t="t" r="r" b="b"/>
              <a:pathLst>
                <a:path w="1372870" h="367664">
                  <a:moveTo>
                    <a:pt x="7747" y="366560"/>
                  </a:moveTo>
                  <a:lnTo>
                    <a:pt x="7086" y="361327"/>
                  </a:lnTo>
                  <a:lnTo>
                    <a:pt x="3543" y="361632"/>
                  </a:lnTo>
                  <a:lnTo>
                    <a:pt x="0" y="361937"/>
                  </a:lnTo>
                  <a:lnTo>
                    <a:pt x="190" y="367195"/>
                  </a:lnTo>
                  <a:lnTo>
                    <a:pt x="7747" y="366560"/>
                  </a:lnTo>
                  <a:close/>
                </a:path>
                <a:path w="1372870" h="367664">
                  <a:moveTo>
                    <a:pt x="27940" y="364832"/>
                  </a:moveTo>
                  <a:lnTo>
                    <a:pt x="27241" y="359613"/>
                  </a:lnTo>
                  <a:lnTo>
                    <a:pt x="23698" y="359918"/>
                  </a:lnTo>
                  <a:lnTo>
                    <a:pt x="20154" y="360222"/>
                  </a:lnTo>
                  <a:lnTo>
                    <a:pt x="20370" y="365480"/>
                  </a:lnTo>
                  <a:lnTo>
                    <a:pt x="27940" y="364832"/>
                  </a:lnTo>
                  <a:close/>
                </a:path>
                <a:path w="1372870" h="367664">
                  <a:moveTo>
                    <a:pt x="48107" y="363118"/>
                  </a:moveTo>
                  <a:lnTo>
                    <a:pt x="47383" y="357898"/>
                  </a:lnTo>
                  <a:lnTo>
                    <a:pt x="43840" y="358203"/>
                  </a:lnTo>
                  <a:lnTo>
                    <a:pt x="40297" y="358508"/>
                  </a:lnTo>
                  <a:lnTo>
                    <a:pt x="40551" y="363766"/>
                  </a:lnTo>
                  <a:lnTo>
                    <a:pt x="48107" y="363118"/>
                  </a:lnTo>
                  <a:close/>
                </a:path>
                <a:path w="1372870" h="367664">
                  <a:moveTo>
                    <a:pt x="68262" y="361188"/>
                  </a:moveTo>
                  <a:lnTo>
                    <a:pt x="67500" y="355968"/>
                  </a:lnTo>
                  <a:lnTo>
                    <a:pt x="63969" y="356362"/>
                  </a:lnTo>
                  <a:lnTo>
                    <a:pt x="60439" y="356755"/>
                  </a:lnTo>
                  <a:lnTo>
                    <a:pt x="60718" y="362013"/>
                  </a:lnTo>
                  <a:lnTo>
                    <a:pt x="68262" y="361188"/>
                  </a:lnTo>
                  <a:close/>
                </a:path>
                <a:path w="1372870" h="367664">
                  <a:moveTo>
                    <a:pt x="88392" y="358978"/>
                  </a:moveTo>
                  <a:lnTo>
                    <a:pt x="87591" y="353758"/>
                  </a:lnTo>
                  <a:lnTo>
                    <a:pt x="84061" y="354152"/>
                  </a:lnTo>
                  <a:lnTo>
                    <a:pt x="80530" y="354545"/>
                  </a:lnTo>
                  <a:lnTo>
                    <a:pt x="80835" y="359803"/>
                  </a:lnTo>
                  <a:lnTo>
                    <a:pt x="88392" y="358978"/>
                  </a:lnTo>
                  <a:close/>
                </a:path>
                <a:path w="1372870" h="367664">
                  <a:moveTo>
                    <a:pt x="108521" y="356755"/>
                  </a:moveTo>
                  <a:lnTo>
                    <a:pt x="107696" y="351548"/>
                  </a:lnTo>
                  <a:lnTo>
                    <a:pt x="104165" y="351942"/>
                  </a:lnTo>
                  <a:lnTo>
                    <a:pt x="100634" y="352336"/>
                  </a:lnTo>
                  <a:lnTo>
                    <a:pt x="100977" y="357581"/>
                  </a:lnTo>
                  <a:lnTo>
                    <a:pt x="108521" y="356755"/>
                  </a:lnTo>
                  <a:close/>
                </a:path>
                <a:path w="1372870" h="367664">
                  <a:moveTo>
                    <a:pt x="128663" y="354558"/>
                  </a:moveTo>
                  <a:lnTo>
                    <a:pt x="127800" y="349351"/>
                  </a:lnTo>
                  <a:lnTo>
                    <a:pt x="124269" y="349745"/>
                  </a:lnTo>
                  <a:lnTo>
                    <a:pt x="120738" y="350139"/>
                  </a:lnTo>
                  <a:lnTo>
                    <a:pt x="121107" y="355384"/>
                  </a:lnTo>
                  <a:lnTo>
                    <a:pt x="128663" y="354558"/>
                  </a:lnTo>
                  <a:close/>
                </a:path>
                <a:path w="1372870" h="367664">
                  <a:moveTo>
                    <a:pt x="148742" y="352094"/>
                  </a:moveTo>
                  <a:lnTo>
                    <a:pt x="147853" y="346900"/>
                  </a:lnTo>
                  <a:lnTo>
                    <a:pt x="144335" y="347370"/>
                  </a:lnTo>
                  <a:lnTo>
                    <a:pt x="140817" y="347840"/>
                  </a:lnTo>
                  <a:lnTo>
                    <a:pt x="141224" y="353098"/>
                  </a:lnTo>
                  <a:lnTo>
                    <a:pt x="148742" y="352094"/>
                  </a:lnTo>
                  <a:close/>
                </a:path>
                <a:path w="1372870" h="367664">
                  <a:moveTo>
                    <a:pt x="168821" y="349402"/>
                  </a:moveTo>
                  <a:lnTo>
                    <a:pt x="167894" y="344220"/>
                  </a:lnTo>
                  <a:lnTo>
                    <a:pt x="164376" y="344690"/>
                  </a:lnTo>
                  <a:lnTo>
                    <a:pt x="160858" y="345160"/>
                  </a:lnTo>
                  <a:lnTo>
                    <a:pt x="161290" y="350418"/>
                  </a:lnTo>
                  <a:lnTo>
                    <a:pt x="168821" y="349402"/>
                  </a:lnTo>
                  <a:close/>
                </a:path>
                <a:path w="1372870" h="367664">
                  <a:moveTo>
                    <a:pt x="188887" y="346722"/>
                  </a:moveTo>
                  <a:lnTo>
                    <a:pt x="187934" y="341541"/>
                  </a:lnTo>
                  <a:lnTo>
                    <a:pt x="184416" y="342011"/>
                  </a:lnTo>
                  <a:lnTo>
                    <a:pt x="180898" y="342480"/>
                  </a:lnTo>
                  <a:lnTo>
                    <a:pt x="181368" y="347726"/>
                  </a:lnTo>
                  <a:lnTo>
                    <a:pt x="188887" y="346722"/>
                  </a:lnTo>
                  <a:close/>
                </a:path>
                <a:path w="1372870" h="367664">
                  <a:moveTo>
                    <a:pt x="208965" y="344030"/>
                  </a:moveTo>
                  <a:lnTo>
                    <a:pt x="207975" y="338848"/>
                  </a:lnTo>
                  <a:lnTo>
                    <a:pt x="204457" y="339318"/>
                  </a:lnTo>
                  <a:lnTo>
                    <a:pt x="200939" y="339788"/>
                  </a:lnTo>
                  <a:lnTo>
                    <a:pt x="201434" y="345033"/>
                  </a:lnTo>
                  <a:lnTo>
                    <a:pt x="208965" y="344030"/>
                  </a:lnTo>
                  <a:close/>
                </a:path>
                <a:path w="1372870" h="367664">
                  <a:moveTo>
                    <a:pt x="228981" y="341007"/>
                  </a:moveTo>
                  <a:lnTo>
                    <a:pt x="227977" y="335838"/>
                  </a:lnTo>
                  <a:lnTo>
                    <a:pt x="224459" y="336397"/>
                  </a:lnTo>
                  <a:lnTo>
                    <a:pt x="220954" y="336956"/>
                  </a:lnTo>
                  <a:lnTo>
                    <a:pt x="221488" y="342188"/>
                  </a:lnTo>
                  <a:lnTo>
                    <a:pt x="228981" y="341007"/>
                  </a:lnTo>
                  <a:close/>
                </a:path>
                <a:path w="1372870" h="367664">
                  <a:moveTo>
                    <a:pt x="248996" y="337870"/>
                  </a:moveTo>
                  <a:lnTo>
                    <a:pt x="247954" y="332701"/>
                  </a:lnTo>
                  <a:lnTo>
                    <a:pt x="244436" y="333260"/>
                  </a:lnTo>
                  <a:lnTo>
                    <a:pt x="240931" y="333819"/>
                  </a:lnTo>
                  <a:lnTo>
                    <a:pt x="241490" y="339051"/>
                  </a:lnTo>
                  <a:lnTo>
                    <a:pt x="248996" y="337870"/>
                  </a:lnTo>
                  <a:close/>
                </a:path>
                <a:path w="1372870" h="367664">
                  <a:moveTo>
                    <a:pt x="268986" y="334708"/>
                  </a:moveTo>
                  <a:lnTo>
                    <a:pt x="267919" y="329539"/>
                  </a:lnTo>
                  <a:lnTo>
                    <a:pt x="264401" y="330098"/>
                  </a:lnTo>
                  <a:lnTo>
                    <a:pt x="260896" y="330657"/>
                  </a:lnTo>
                  <a:lnTo>
                    <a:pt x="261493" y="335889"/>
                  </a:lnTo>
                  <a:lnTo>
                    <a:pt x="268986" y="334708"/>
                  </a:lnTo>
                  <a:close/>
                </a:path>
                <a:path w="1372870" h="367664">
                  <a:moveTo>
                    <a:pt x="289001" y="331558"/>
                  </a:moveTo>
                  <a:lnTo>
                    <a:pt x="287883" y="326402"/>
                  </a:lnTo>
                  <a:lnTo>
                    <a:pt x="284378" y="326961"/>
                  </a:lnTo>
                  <a:lnTo>
                    <a:pt x="280873" y="327520"/>
                  </a:lnTo>
                  <a:lnTo>
                    <a:pt x="281495" y="332740"/>
                  </a:lnTo>
                  <a:lnTo>
                    <a:pt x="289001" y="331558"/>
                  </a:lnTo>
                  <a:close/>
                </a:path>
                <a:path w="1372870" h="367664">
                  <a:moveTo>
                    <a:pt x="308927" y="327977"/>
                  </a:moveTo>
                  <a:lnTo>
                    <a:pt x="307784" y="322834"/>
                  </a:lnTo>
                  <a:lnTo>
                    <a:pt x="304292" y="323469"/>
                  </a:lnTo>
                  <a:lnTo>
                    <a:pt x="300799" y="324104"/>
                  </a:lnTo>
                  <a:lnTo>
                    <a:pt x="301459" y="329323"/>
                  </a:lnTo>
                  <a:lnTo>
                    <a:pt x="308927" y="327977"/>
                  </a:lnTo>
                  <a:close/>
                </a:path>
                <a:path w="1372870" h="367664">
                  <a:moveTo>
                    <a:pt x="328866" y="324383"/>
                  </a:moveTo>
                  <a:lnTo>
                    <a:pt x="327685" y="319239"/>
                  </a:lnTo>
                  <a:lnTo>
                    <a:pt x="324192" y="319874"/>
                  </a:lnTo>
                  <a:lnTo>
                    <a:pt x="320700" y="320509"/>
                  </a:lnTo>
                  <a:lnTo>
                    <a:pt x="321386" y="325729"/>
                  </a:lnTo>
                  <a:lnTo>
                    <a:pt x="328866" y="324383"/>
                  </a:lnTo>
                  <a:close/>
                </a:path>
                <a:path w="1372870" h="367664">
                  <a:moveTo>
                    <a:pt x="348780" y="320776"/>
                  </a:moveTo>
                  <a:lnTo>
                    <a:pt x="347573" y="315645"/>
                  </a:lnTo>
                  <a:lnTo>
                    <a:pt x="344081" y="316280"/>
                  </a:lnTo>
                  <a:lnTo>
                    <a:pt x="340588" y="316915"/>
                  </a:lnTo>
                  <a:lnTo>
                    <a:pt x="341312" y="322135"/>
                  </a:lnTo>
                  <a:lnTo>
                    <a:pt x="348780" y="320776"/>
                  </a:lnTo>
                  <a:close/>
                </a:path>
                <a:path w="1372870" h="367664">
                  <a:moveTo>
                    <a:pt x="368681" y="317055"/>
                  </a:moveTo>
                  <a:lnTo>
                    <a:pt x="367449" y="311937"/>
                  </a:lnTo>
                  <a:lnTo>
                    <a:pt x="363969" y="312648"/>
                  </a:lnTo>
                  <a:lnTo>
                    <a:pt x="360476" y="313309"/>
                  </a:lnTo>
                  <a:lnTo>
                    <a:pt x="361238" y="318528"/>
                  </a:lnTo>
                  <a:lnTo>
                    <a:pt x="364959" y="317817"/>
                  </a:lnTo>
                  <a:lnTo>
                    <a:pt x="368681" y="317055"/>
                  </a:lnTo>
                  <a:close/>
                </a:path>
                <a:path w="1372870" h="367664">
                  <a:moveTo>
                    <a:pt x="388543" y="313029"/>
                  </a:moveTo>
                  <a:lnTo>
                    <a:pt x="387273" y="307911"/>
                  </a:lnTo>
                  <a:lnTo>
                    <a:pt x="383794" y="308622"/>
                  </a:lnTo>
                  <a:lnTo>
                    <a:pt x="380314" y="309333"/>
                  </a:lnTo>
                  <a:lnTo>
                    <a:pt x="381101" y="314540"/>
                  </a:lnTo>
                  <a:lnTo>
                    <a:pt x="388543" y="313029"/>
                  </a:lnTo>
                  <a:close/>
                </a:path>
                <a:path w="1372870" h="367664">
                  <a:moveTo>
                    <a:pt x="408381" y="308991"/>
                  </a:moveTo>
                  <a:lnTo>
                    <a:pt x="407085" y="303885"/>
                  </a:lnTo>
                  <a:lnTo>
                    <a:pt x="403606" y="304596"/>
                  </a:lnTo>
                  <a:lnTo>
                    <a:pt x="400126" y="305308"/>
                  </a:lnTo>
                  <a:lnTo>
                    <a:pt x="400939" y="310515"/>
                  </a:lnTo>
                  <a:lnTo>
                    <a:pt x="408381" y="308991"/>
                  </a:lnTo>
                  <a:close/>
                </a:path>
                <a:path w="1372870" h="367664">
                  <a:moveTo>
                    <a:pt x="428218" y="304952"/>
                  </a:moveTo>
                  <a:lnTo>
                    <a:pt x="426897" y="299847"/>
                  </a:lnTo>
                  <a:lnTo>
                    <a:pt x="423418" y="300558"/>
                  </a:lnTo>
                  <a:lnTo>
                    <a:pt x="419938" y="301269"/>
                  </a:lnTo>
                  <a:lnTo>
                    <a:pt x="420789" y="306463"/>
                  </a:lnTo>
                  <a:lnTo>
                    <a:pt x="428218" y="304952"/>
                  </a:lnTo>
                  <a:close/>
                </a:path>
                <a:path w="1372870" h="367664">
                  <a:moveTo>
                    <a:pt x="448005" y="300659"/>
                  </a:moveTo>
                  <a:lnTo>
                    <a:pt x="446659" y="295579"/>
                  </a:lnTo>
                  <a:lnTo>
                    <a:pt x="443191" y="296354"/>
                  </a:lnTo>
                  <a:lnTo>
                    <a:pt x="439724" y="297129"/>
                  </a:lnTo>
                  <a:lnTo>
                    <a:pt x="440601" y="302336"/>
                  </a:lnTo>
                  <a:lnTo>
                    <a:pt x="448005" y="300659"/>
                  </a:lnTo>
                  <a:close/>
                </a:path>
                <a:path w="1372870" h="367664">
                  <a:moveTo>
                    <a:pt x="467766" y="296214"/>
                  </a:moveTo>
                  <a:lnTo>
                    <a:pt x="466382" y="291134"/>
                  </a:lnTo>
                  <a:lnTo>
                    <a:pt x="462915" y="291909"/>
                  </a:lnTo>
                  <a:lnTo>
                    <a:pt x="459447" y="292684"/>
                  </a:lnTo>
                  <a:lnTo>
                    <a:pt x="460362" y="297878"/>
                  </a:lnTo>
                  <a:lnTo>
                    <a:pt x="467766" y="296214"/>
                  </a:lnTo>
                  <a:close/>
                </a:path>
                <a:path w="1372870" h="367664">
                  <a:moveTo>
                    <a:pt x="487514" y="291769"/>
                  </a:moveTo>
                  <a:lnTo>
                    <a:pt x="486105" y="286702"/>
                  </a:lnTo>
                  <a:lnTo>
                    <a:pt x="482638" y="287477"/>
                  </a:lnTo>
                  <a:lnTo>
                    <a:pt x="479171" y="288251"/>
                  </a:lnTo>
                  <a:lnTo>
                    <a:pt x="480110" y="293446"/>
                  </a:lnTo>
                  <a:lnTo>
                    <a:pt x="487514" y="291769"/>
                  </a:lnTo>
                  <a:close/>
                </a:path>
                <a:path w="1372870" h="367664">
                  <a:moveTo>
                    <a:pt x="507263" y="287312"/>
                  </a:moveTo>
                  <a:lnTo>
                    <a:pt x="505828" y="282244"/>
                  </a:lnTo>
                  <a:lnTo>
                    <a:pt x="502361" y="283032"/>
                  </a:lnTo>
                  <a:lnTo>
                    <a:pt x="498894" y="283806"/>
                  </a:lnTo>
                  <a:lnTo>
                    <a:pt x="499859" y="288988"/>
                  </a:lnTo>
                  <a:lnTo>
                    <a:pt x="507263" y="287312"/>
                  </a:lnTo>
                  <a:close/>
                </a:path>
                <a:path w="1372870" h="367664">
                  <a:moveTo>
                    <a:pt x="526923" y="282460"/>
                  </a:moveTo>
                  <a:lnTo>
                    <a:pt x="525462" y="277406"/>
                  </a:lnTo>
                  <a:lnTo>
                    <a:pt x="522008" y="278257"/>
                  </a:lnTo>
                  <a:lnTo>
                    <a:pt x="518553" y="279107"/>
                  </a:lnTo>
                  <a:lnTo>
                    <a:pt x="519557" y="284276"/>
                  </a:lnTo>
                  <a:lnTo>
                    <a:pt x="526923" y="282460"/>
                  </a:lnTo>
                  <a:close/>
                </a:path>
                <a:path w="1372870" h="367664">
                  <a:moveTo>
                    <a:pt x="546582" y="277634"/>
                  </a:moveTo>
                  <a:lnTo>
                    <a:pt x="545096" y="272580"/>
                  </a:lnTo>
                  <a:lnTo>
                    <a:pt x="541642" y="273431"/>
                  </a:lnTo>
                  <a:lnTo>
                    <a:pt x="538187" y="274281"/>
                  </a:lnTo>
                  <a:lnTo>
                    <a:pt x="539216" y="279450"/>
                  </a:lnTo>
                  <a:lnTo>
                    <a:pt x="546582" y="277634"/>
                  </a:lnTo>
                  <a:close/>
                </a:path>
                <a:path w="1372870" h="367664">
                  <a:moveTo>
                    <a:pt x="566267" y="272808"/>
                  </a:moveTo>
                  <a:lnTo>
                    <a:pt x="564743" y="267754"/>
                  </a:lnTo>
                  <a:lnTo>
                    <a:pt x="561289" y="268605"/>
                  </a:lnTo>
                  <a:lnTo>
                    <a:pt x="557834" y="269455"/>
                  </a:lnTo>
                  <a:lnTo>
                    <a:pt x="558888" y="274612"/>
                  </a:lnTo>
                  <a:lnTo>
                    <a:pt x="566267" y="272808"/>
                  </a:lnTo>
                  <a:close/>
                </a:path>
                <a:path w="1372870" h="367664">
                  <a:moveTo>
                    <a:pt x="585863" y="267766"/>
                  </a:moveTo>
                  <a:lnTo>
                    <a:pt x="584327" y="262724"/>
                  </a:lnTo>
                  <a:lnTo>
                    <a:pt x="580885" y="263639"/>
                  </a:lnTo>
                  <a:lnTo>
                    <a:pt x="577443" y="264553"/>
                  </a:lnTo>
                  <a:lnTo>
                    <a:pt x="578535" y="269709"/>
                  </a:lnTo>
                  <a:lnTo>
                    <a:pt x="585863" y="267766"/>
                  </a:lnTo>
                  <a:close/>
                </a:path>
                <a:path w="1372870" h="367664">
                  <a:moveTo>
                    <a:pt x="605434" y="262572"/>
                  </a:moveTo>
                  <a:lnTo>
                    <a:pt x="603872" y="257543"/>
                  </a:lnTo>
                  <a:lnTo>
                    <a:pt x="600430" y="258457"/>
                  </a:lnTo>
                  <a:lnTo>
                    <a:pt x="596988" y="259372"/>
                  </a:lnTo>
                  <a:lnTo>
                    <a:pt x="598106" y="264515"/>
                  </a:lnTo>
                  <a:lnTo>
                    <a:pt x="605434" y="262572"/>
                  </a:lnTo>
                  <a:close/>
                </a:path>
                <a:path w="1372870" h="367664">
                  <a:moveTo>
                    <a:pt x="625005" y="257378"/>
                  </a:moveTo>
                  <a:lnTo>
                    <a:pt x="623417" y="252349"/>
                  </a:lnTo>
                  <a:lnTo>
                    <a:pt x="619975" y="253263"/>
                  </a:lnTo>
                  <a:lnTo>
                    <a:pt x="616534" y="254177"/>
                  </a:lnTo>
                  <a:lnTo>
                    <a:pt x="617677" y="259321"/>
                  </a:lnTo>
                  <a:lnTo>
                    <a:pt x="625005" y="257378"/>
                  </a:lnTo>
                  <a:close/>
                </a:path>
                <a:path w="1372870" h="367664">
                  <a:moveTo>
                    <a:pt x="644575" y="252158"/>
                  </a:moveTo>
                  <a:lnTo>
                    <a:pt x="642950" y="247142"/>
                  </a:lnTo>
                  <a:lnTo>
                    <a:pt x="639521" y="248081"/>
                  </a:lnTo>
                  <a:lnTo>
                    <a:pt x="636079" y="248996"/>
                  </a:lnTo>
                  <a:lnTo>
                    <a:pt x="637247" y="254127"/>
                  </a:lnTo>
                  <a:lnTo>
                    <a:pt x="640918" y="253161"/>
                  </a:lnTo>
                  <a:lnTo>
                    <a:pt x="644575" y="252158"/>
                  </a:lnTo>
                  <a:close/>
                </a:path>
                <a:path w="1372870" h="367664">
                  <a:moveTo>
                    <a:pt x="664044" y="246621"/>
                  </a:moveTo>
                  <a:lnTo>
                    <a:pt x="662393" y="241617"/>
                  </a:lnTo>
                  <a:lnTo>
                    <a:pt x="658977" y="242582"/>
                  </a:lnTo>
                  <a:lnTo>
                    <a:pt x="655561" y="243547"/>
                  </a:lnTo>
                  <a:lnTo>
                    <a:pt x="656742" y="248691"/>
                  </a:lnTo>
                  <a:lnTo>
                    <a:pt x="664044" y="246621"/>
                  </a:lnTo>
                  <a:close/>
                </a:path>
                <a:path w="1372870" h="367664">
                  <a:moveTo>
                    <a:pt x="683526" y="241096"/>
                  </a:moveTo>
                  <a:lnTo>
                    <a:pt x="681850" y="236105"/>
                  </a:lnTo>
                  <a:lnTo>
                    <a:pt x="678434" y="237070"/>
                  </a:lnTo>
                  <a:lnTo>
                    <a:pt x="675017" y="238036"/>
                  </a:lnTo>
                  <a:lnTo>
                    <a:pt x="676224" y="243166"/>
                  </a:lnTo>
                  <a:lnTo>
                    <a:pt x="683526" y="241096"/>
                  </a:lnTo>
                  <a:close/>
                </a:path>
                <a:path w="1372870" h="367664">
                  <a:moveTo>
                    <a:pt x="703008" y="235559"/>
                  </a:moveTo>
                  <a:lnTo>
                    <a:pt x="701306" y="230581"/>
                  </a:lnTo>
                  <a:lnTo>
                    <a:pt x="697890" y="231546"/>
                  </a:lnTo>
                  <a:lnTo>
                    <a:pt x="694474" y="232511"/>
                  </a:lnTo>
                  <a:lnTo>
                    <a:pt x="695706" y="237642"/>
                  </a:lnTo>
                  <a:lnTo>
                    <a:pt x="703008" y="235559"/>
                  </a:lnTo>
                  <a:close/>
                </a:path>
                <a:path w="1372870" h="367664">
                  <a:moveTo>
                    <a:pt x="722414" y="229819"/>
                  </a:moveTo>
                  <a:lnTo>
                    <a:pt x="720699" y="224840"/>
                  </a:lnTo>
                  <a:lnTo>
                    <a:pt x="717296" y="225869"/>
                  </a:lnTo>
                  <a:lnTo>
                    <a:pt x="713892" y="226898"/>
                  </a:lnTo>
                  <a:lnTo>
                    <a:pt x="715149" y="232003"/>
                  </a:lnTo>
                  <a:lnTo>
                    <a:pt x="722414" y="229819"/>
                  </a:lnTo>
                  <a:close/>
                </a:path>
                <a:path w="1372870" h="367664">
                  <a:moveTo>
                    <a:pt x="741807" y="224002"/>
                  </a:moveTo>
                  <a:lnTo>
                    <a:pt x="740067" y="219024"/>
                  </a:lnTo>
                  <a:lnTo>
                    <a:pt x="736663" y="220052"/>
                  </a:lnTo>
                  <a:lnTo>
                    <a:pt x="733259" y="221081"/>
                  </a:lnTo>
                  <a:lnTo>
                    <a:pt x="734542" y="226187"/>
                  </a:lnTo>
                  <a:lnTo>
                    <a:pt x="741807" y="224002"/>
                  </a:lnTo>
                  <a:close/>
                </a:path>
                <a:path w="1372870" h="367664">
                  <a:moveTo>
                    <a:pt x="761199" y="218173"/>
                  </a:moveTo>
                  <a:lnTo>
                    <a:pt x="759434" y="213207"/>
                  </a:lnTo>
                  <a:lnTo>
                    <a:pt x="756031" y="214236"/>
                  </a:lnTo>
                  <a:lnTo>
                    <a:pt x="752627" y="215265"/>
                  </a:lnTo>
                  <a:lnTo>
                    <a:pt x="753935" y="220357"/>
                  </a:lnTo>
                  <a:lnTo>
                    <a:pt x="761199" y="218173"/>
                  </a:lnTo>
                  <a:close/>
                </a:path>
                <a:path w="1372870" h="367664">
                  <a:moveTo>
                    <a:pt x="780554" y="212255"/>
                  </a:moveTo>
                  <a:lnTo>
                    <a:pt x="778776" y="207302"/>
                  </a:lnTo>
                  <a:lnTo>
                    <a:pt x="775385" y="208368"/>
                  </a:lnTo>
                  <a:lnTo>
                    <a:pt x="771994" y="209435"/>
                  </a:lnTo>
                  <a:lnTo>
                    <a:pt x="773315" y="214541"/>
                  </a:lnTo>
                  <a:lnTo>
                    <a:pt x="780554" y="212255"/>
                  </a:lnTo>
                  <a:close/>
                </a:path>
                <a:path w="1372870" h="367664">
                  <a:moveTo>
                    <a:pt x="799858" y="206171"/>
                  </a:moveTo>
                  <a:lnTo>
                    <a:pt x="798055" y="201218"/>
                  </a:lnTo>
                  <a:lnTo>
                    <a:pt x="794664" y="202285"/>
                  </a:lnTo>
                  <a:lnTo>
                    <a:pt x="791273" y="203352"/>
                  </a:lnTo>
                  <a:lnTo>
                    <a:pt x="792619" y="208445"/>
                  </a:lnTo>
                  <a:lnTo>
                    <a:pt x="799858" y="206171"/>
                  </a:lnTo>
                  <a:close/>
                </a:path>
                <a:path w="1372870" h="367664">
                  <a:moveTo>
                    <a:pt x="819162" y="200063"/>
                  </a:moveTo>
                  <a:lnTo>
                    <a:pt x="817346" y="195122"/>
                  </a:lnTo>
                  <a:lnTo>
                    <a:pt x="813955" y="196189"/>
                  </a:lnTo>
                  <a:lnTo>
                    <a:pt x="810564" y="197256"/>
                  </a:lnTo>
                  <a:lnTo>
                    <a:pt x="811936" y="202349"/>
                  </a:lnTo>
                  <a:lnTo>
                    <a:pt x="819162" y="200063"/>
                  </a:lnTo>
                  <a:close/>
                </a:path>
                <a:path w="1372870" h="367664">
                  <a:moveTo>
                    <a:pt x="838479" y="193967"/>
                  </a:moveTo>
                  <a:lnTo>
                    <a:pt x="836637" y="189026"/>
                  </a:lnTo>
                  <a:lnTo>
                    <a:pt x="833247" y="190106"/>
                  </a:lnTo>
                  <a:lnTo>
                    <a:pt x="829856" y="191173"/>
                  </a:lnTo>
                  <a:lnTo>
                    <a:pt x="831240" y="196253"/>
                  </a:lnTo>
                  <a:lnTo>
                    <a:pt x="834859" y="195122"/>
                  </a:lnTo>
                  <a:lnTo>
                    <a:pt x="838479" y="193967"/>
                  </a:lnTo>
                  <a:close/>
                </a:path>
                <a:path w="1372870" h="367664">
                  <a:moveTo>
                    <a:pt x="857694" y="187642"/>
                  </a:moveTo>
                  <a:lnTo>
                    <a:pt x="855840" y="182702"/>
                  </a:lnTo>
                  <a:lnTo>
                    <a:pt x="852462" y="183819"/>
                  </a:lnTo>
                  <a:lnTo>
                    <a:pt x="849083" y="184924"/>
                  </a:lnTo>
                  <a:lnTo>
                    <a:pt x="850493" y="190004"/>
                  </a:lnTo>
                  <a:lnTo>
                    <a:pt x="857694" y="187642"/>
                  </a:lnTo>
                  <a:close/>
                </a:path>
                <a:path w="1372870" h="367664">
                  <a:moveTo>
                    <a:pt x="876935" y="181305"/>
                  </a:moveTo>
                  <a:lnTo>
                    <a:pt x="875055" y="176390"/>
                  </a:lnTo>
                  <a:lnTo>
                    <a:pt x="871677" y="177495"/>
                  </a:lnTo>
                  <a:lnTo>
                    <a:pt x="868299" y="178612"/>
                  </a:lnTo>
                  <a:lnTo>
                    <a:pt x="869721" y="183680"/>
                  </a:lnTo>
                  <a:lnTo>
                    <a:pt x="876935" y="181305"/>
                  </a:lnTo>
                  <a:close/>
                </a:path>
                <a:path w="1372870" h="367664">
                  <a:moveTo>
                    <a:pt x="896162" y="174980"/>
                  </a:moveTo>
                  <a:lnTo>
                    <a:pt x="894270" y="170065"/>
                  </a:lnTo>
                  <a:lnTo>
                    <a:pt x="890892" y="171170"/>
                  </a:lnTo>
                  <a:lnTo>
                    <a:pt x="887514" y="172288"/>
                  </a:lnTo>
                  <a:lnTo>
                    <a:pt x="888949" y="177342"/>
                  </a:lnTo>
                  <a:lnTo>
                    <a:pt x="896162" y="174980"/>
                  </a:lnTo>
                  <a:close/>
                </a:path>
                <a:path w="1372870" h="367664">
                  <a:moveTo>
                    <a:pt x="915327" y="168490"/>
                  </a:moveTo>
                  <a:lnTo>
                    <a:pt x="913422" y="163588"/>
                  </a:lnTo>
                  <a:lnTo>
                    <a:pt x="910056" y="164731"/>
                  </a:lnTo>
                  <a:lnTo>
                    <a:pt x="906691" y="165874"/>
                  </a:lnTo>
                  <a:lnTo>
                    <a:pt x="908151" y="170942"/>
                  </a:lnTo>
                  <a:lnTo>
                    <a:pt x="915327" y="168490"/>
                  </a:lnTo>
                  <a:close/>
                </a:path>
                <a:path w="1372870" h="367664">
                  <a:moveTo>
                    <a:pt x="934491" y="161975"/>
                  </a:moveTo>
                  <a:lnTo>
                    <a:pt x="932573" y="157073"/>
                  </a:lnTo>
                  <a:lnTo>
                    <a:pt x="929208" y="158216"/>
                  </a:lnTo>
                  <a:lnTo>
                    <a:pt x="925842" y="159359"/>
                  </a:lnTo>
                  <a:lnTo>
                    <a:pt x="927315" y="164426"/>
                  </a:lnTo>
                  <a:lnTo>
                    <a:pt x="934491" y="161975"/>
                  </a:lnTo>
                  <a:close/>
                </a:path>
                <a:path w="1372870" h="367664">
                  <a:moveTo>
                    <a:pt x="953643" y="155448"/>
                  </a:moveTo>
                  <a:lnTo>
                    <a:pt x="951712" y="150545"/>
                  </a:lnTo>
                  <a:lnTo>
                    <a:pt x="948347" y="151688"/>
                  </a:lnTo>
                  <a:lnTo>
                    <a:pt x="944981" y="152831"/>
                  </a:lnTo>
                  <a:lnTo>
                    <a:pt x="946467" y="157886"/>
                  </a:lnTo>
                  <a:lnTo>
                    <a:pt x="953643" y="155448"/>
                  </a:lnTo>
                  <a:close/>
                </a:path>
                <a:path w="1372870" h="367664">
                  <a:moveTo>
                    <a:pt x="972781" y="148831"/>
                  </a:moveTo>
                  <a:lnTo>
                    <a:pt x="970826" y="143941"/>
                  </a:lnTo>
                  <a:lnTo>
                    <a:pt x="967473" y="145110"/>
                  </a:lnTo>
                  <a:lnTo>
                    <a:pt x="964120" y="146278"/>
                  </a:lnTo>
                  <a:lnTo>
                    <a:pt x="965619" y="151333"/>
                  </a:lnTo>
                  <a:lnTo>
                    <a:pt x="972781" y="148831"/>
                  </a:lnTo>
                  <a:close/>
                </a:path>
                <a:path w="1372870" h="367664">
                  <a:moveTo>
                    <a:pt x="991895" y="142151"/>
                  </a:moveTo>
                  <a:lnTo>
                    <a:pt x="989926" y="137261"/>
                  </a:lnTo>
                  <a:lnTo>
                    <a:pt x="986574" y="138430"/>
                  </a:lnTo>
                  <a:lnTo>
                    <a:pt x="983221" y="139598"/>
                  </a:lnTo>
                  <a:lnTo>
                    <a:pt x="984732" y="144653"/>
                  </a:lnTo>
                  <a:lnTo>
                    <a:pt x="991895" y="142151"/>
                  </a:lnTo>
                  <a:close/>
                </a:path>
                <a:path w="1372870" h="367664">
                  <a:moveTo>
                    <a:pt x="1010983" y="135458"/>
                  </a:moveTo>
                  <a:lnTo>
                    <a:pt x="1009015" y="130568"/>
                  </a:lnTo>
                  <a:lnTo>
                    <a:pt x="1005662" y="131749"/>
                  </a:lnTo>
                  <a:lnTo>
                    <a:pt x="1002309" y="132918"/>
                  </a:lnTo>
                  <a:lnTo>
                    <a:pt x="1003833" y="137972"/>
                  </a:lnTo>
                  <a:lnTo>
                    <a:pt x="1010983" y="135458"/>
                  </a:lnTo>
                  <a:close/>
                </a:path>
                <a:path w="1372870" h="367664">
                  <a:moveTo>
                    <a:pt x="1030084" y="128727"/>
                  </a:moveTo>
                  <a:lnTo>
                    <a:pt x="1028103" y="123850"/>
                  </a:lnTo>
                  <a:lnTo>
                    <a:pt x="1024750" y="125044"/>
                  </a:lnTo>
                  <a:lnTo>
                    <a:pt x="1021397" y="126238"/>
                  </a:lnTo>
                  <a:lnTo>
                    <a:pt x="1022934" y="131279"/>
                  </a:lnTo>
                  <a:lnTo>
                    <a:pt x="1030084" y="128727"/>
                  </a:lnTo>
                  <a:close/>
                </a:path>
                <a:path w="1372870" h="367664">
                  <a:moveTo>
                    <a:pt x="1049134" y="121920"/>
                  </a:moveTo>
                  <a:lnTo>
                    <a:pt x="1047153" y="117043"/>
                  </a:lnTo>
                  <a:lnTo>
                    <a:pt x="1043800" y="118237"/>
                  </a:lnTo>
                  <a:lnTo>
                    <a:pt x="1040447" y="119430"/>
                  </a:lnTo>
                  <a:lnTo>
                    <a:pt x="1041996" y="124472"/>
                  </a:lnTo>
                  <a:lnTo>
                    <a:pt x="1049134" y="121920"/>
                  </a:lnTo>
                  <a:close/>
                </a:path>
                <a:path w="1372870" h="367664">
                  <a:moveTo>
                    <a:pt x="1068197" y="115125"/>
                  </a:moveTo>
                  <a:lnTo>
                    <a:pt x="1066203" y="110248"/>
                  </a:lnTo>
                  <a:lnTo>
                    <a:pt x="1062850" y="111442"/>
                  </a:lnTo>
                  <a:lnTo>
                    <a:pt x="1059497" y="112636"/>
                  </a:lnTo>
                  <a:lnTo>
                    <a:pt x="1061046" y="117678"/>
                  </a:lnTo>
                  <a:lnTo>
                    <a:pt x="1068197" y="115125"/>
                  </a:lnTo>
                  <a:close/>
                </a:path>
                <a:path w="1372870" h="367664">
                  <a:moveTo>
                    <a:pt x="1087247" y="108280"/>
                  </a:moveTo>
                  <a:lnTo>
                    <a:pt x="1085240" y="103416"/>
                  </a:lnTo>
                  <a:lnTo>
                    <a:pt x="1081900" y="104622"/>
                  </a:lnTo>
                  <a:lnTo>
                    <a:pt x="1078547" y="105829"/>
                  </a:lnTo>
                  <a:lnTo>
                    <a:pt x="1080109" y="110858"/>
                  </a:lnTo>
                  <a:lnTo>
                    <a:pt x="1087247" y="108280"/>
                  </a:lnTo>
                  <a:close/>
                </a:path>
                <a:path w="1372870" h="367664">
                  <a:moveTo>
                    <a:pt x="1106284" y="101396"/>
                  </a:moveTo>
                  <a:lnTo>
                    <a:pt x="1104265" y="96532"/>
                  </a:lnTo>
                  <a:lnTo>
                    <a:pt x="1100924" y="97739"/>
                  </a:lnTo>
                  <a:lnTo>
                    <a:pt x="1097584" y="98945"/>
                  </a:lnTo>
                  <a:lnTo>
                    <a:pt x="1099146" y="103974"/>
                  </a:lnTo>
                  <a:lnTo>
                    <a:pt x="1106284" y="101396"/>
                  </a:lnTo>
                  <a:close/>
                </a:path>
                <a:path w="1372870" h="367664">
                  <a:moveTo>
                    <a:pt x="1125308" y="94513"/>
                  </a:moveTo>
                  <a:lnTo>
                    <a:pt x="1123289" y="89649"/>
                  </a:lnTo>
                  <a:lnTo>
                    <a:pt x="1119949" y="90855"/>
                  </a:lnTo>
                  <a:lnTo>
                    <a:pt x="1116609" y="92062"/>
                  </a:lnTo>
                  <a:lnTo>
                    <a:pt x="1118171" y="97091"/>
                  </a:lnTo>
                  <a:lnTo>
                    <a:pt x="1125308" y="94513"/>
                  </a:lnTo>
                  <a:close/>
                </a:path>
                <a:path w="1372870" h="367664">
                  <a:moveTo>
                    <a:pt x="1144333" y="87617"/>
                  </a:moveTo>
                  <a:lnTo>
                    <a:pt x="1142314" y="82753"/>
                  </a:lnTo>
                  <a:lnTo>
                    <a:pt x="1138974" y="83959"/>
                  </a:lnTo>
                  <a:lnTo>
                    <a:pt x="1135634" y="85166"/>
                  </a:lnTo>
                  <a:lnTo>
                    <a:pt x="1137208" y="90195"/>
                  </a:lnTo>
                  <a:lnTo>
                    <a:pt x="1144333" y="87617"/>
                  </a:lnTo>
                  <a:close/>
                </a:path>
                <a:path w="1372870" h="367664">
                  <a:moveTo>
                    <a:pt x="1163332" y="80683"/>
                  </a:moveTo>
                  <a:lnTo>
                    <a:pt x="1161313" y="75819"/>
                  </a:lnTo>
                  <a:lnTo>
                    <a:pt x="1157973" y="77038"/>
                  </a:lnTo>
                  <a:lnTo>
                    <a:pt x="1154633" y="78257"/>
                  </a:lnTo>
                  <a:lnTo>
                    <a:pt x="1156208" y="83286"/>
                  </a:lnTo>
                  <a:lnTo>
                    <a:pt x="1163332" y="80683"/>
                  </a:lnTo>
                  <a:close/>
                </a:path>
                <a:path w="1372870" h="367664">
                  <a:moveTo>
                    <a:pt x="1182344" y="73748"/>
                  </a:moveTo>
                  <a:lnTo>
                    <a:pt x="1180325" y="68884"/>
                  </a:lnTo>
                  <a:lnTo>
                    <a:pt x="1176985" y="70104"/>
                  </a:lnTo>
                  <a:lnTo>
                    <a:pt x="1173645" y="71323"/>
                  </a:lnTo>
                  <a:lnTo>
                    <a:pt x="1175219" y="76352"/>
                  </a:lnTo>
                  <a:lnTo>
                    <a:pt x="1182344" y="73748"/>
                  </a:lnTo>
                  <a:close/>
                </a:path>
                <a:path w="1372870" h="367664">
                  <a:moveTo>
                    <a:pt x="1201369" y="66814"/>
                  </a:moveTo>
                  <a:lnTo>
                    <a:pt x="1199337" y="61950"/>
                  </a:lnTo>
                  <a:lnTo>
                    <a:pt x="1195997" y="63169"/>
                  </a:lnTo>
                  <a:lnTo>
                    <a:pt x="1192657" y="64389"/>
                  </a:lnTo>
                  <a:lnTo>
                    <a:pt x="1194244" y="69418"/>
                  </a:lnTo>
                  <a:lnTo>
                    <a:pt x="1201369" y="66814"/>
                  </a:lnTo>
                  <a:close/>
                </a:path>
                <a:path w="1372870" h="367664">
                  <a:moveTo>
                    <a:pt x="1220368" y="59880"/>
                  </a:moveTo>
                  <a:lnTo>
                    <a:pt x="1218349" y="55016"/>
                  </a:lnTo>
                  <a:lnTo>
                    <a:pt x="1215009" y="56235"/>
                  </a:lnTo>
                  <a:lnTo>
                    <a:pt x="1211668" y="57454"/>
                  </a:lnTo>
                  <a:lnTo>
                    <a:pt x="1213256" y="62484"/>
                  </a:lnTo>
                  <a:lnTo>
                    <a:pt x="1220368" y="59880"/>
                  </a:lnTo>
                  <a:close/>
                </a:path>
                <a:path w="1372870" h="367664">
                  <a:moveTo>
                    <a:pt x="1239380" y="52946"/>
                  </a:moveTo>
                  <a:lnTo>
                    <a:pt x="1237361" y="48082"/>
                  </a:lnTo>
                  <a:lnTo>
                    <a:pt x="1234020" y="49301"/>
                  </a:lnTo>
                  <a:lnTo>
                    <a:pt x="1230680" y="50520"/>
                  </a:lnTo>
                  <a:lnTo>
                    <a:pt x="1232255" y="55549"/>
                  </a:lnTo>
                  <a:lnTo>
                    <a:pt x="1239380" y="52946"/>
                  </a:lnTo>
                  <a:close/>
                </a:path>
                <a:path w="1372870" h="367664">
                  <a:moveTo>
                    <a:pt x="1258379" y="46012"/>
                  </a:moveTo>
                  <a:lnTo>
                    <a:pt x="1256360" y="41148"/>
                  </a:lnTo>
                  <a:lnTo>
                    <a:pt x="1253020" y="42367"/>
                  </a:lnTo>
                  <a:lnTo>
                    <a:pt x="1249680" y="43586"/>
                  </a:lnTo>
                  <a:lnTo>
                    <a:pt x="1251254" y="48615"/>
                  </a:lnTo>
                  <a:lnTo>
                    <a:pt x="1258379" y="46012"/>
                  </a:lnTo>
                  <a:close/>
                </a:path>
                <a:path w="1372870" h="367664">
                  <a:moveTo>
                    <a:pt x="1277404" y="39116"/>
                  </a:moveTo>
                  <a:lnTo>
                    <a:pt x="1275384" y="34251"/>
                  </a:lnTo>
                  <a:lnTo>
                    <a:pt x="1272044" y="35458"/>
                  </a:lnTo>
                  <a:lnTo>
                    <a:pt x="1268704" y="36677"/>
                  </a:lnTo>
                  <a:lnTo>
                    <a:pt x="1270279" y="41694"/>
                  </a:lnTo>
                  <a:lnTo>
                    <a:pt x="1277404" y="39116"/>
                  </a:lnTo>
                  <a:close/>
                </a:path>
                <a:path w="1372870" h="367664">
                  <a:moveTo>
                    <a:pt x="1296428" y="32219"/>
                  </a:moveTo>
                  <a:lnTo>
                    <a:pt x="1294422" y="27355"/>
                  </a:lnTo>
                  <a:lnTo>
                    <a:pt x="1291069" y="28562"/>
                  </a:lnTo>
                  <a:lnTo>
                    <a:pt x="1287716" y="29781"/>
                  </a:lnTo>
                  <a:lnTo>
                    <a:pt x="1289291" y="34798"/>
                  </a:lnTo>
                  <a:lnTo>
                    <a:pt x="1296428" y="32219"/>
                  </a:lnTo>
                  <a:close/>
                </a:path>
                <a:path w="1372870" h="367664">
                  <a:moveTo>
                    <a:pt x="1315440" y="25323"/>
                  </a:moveTo>
                  <a:lnTo>
                    <a:pt x="1313434" y="20459"/>
                  </a:lnTo>
                  <a:lnTo>
                    <a:pt x="1310093" y="21666"/>
                  </a:lnTo>
                  <a:lnTo>
                    <a:pt x="1306753" y="22885"/>
                  </a:lnTo>
                  <a:lnTo>
                    <a:pt x="1308315" y="27914"/>
                  </a:lnTo>
                  <a:lnTo>
                    <a:pt x="1315440" y="25323"/>
                  </a:lnTo>
                  <a:close/>
                </a:path>
                <a:path w="1372870" h="367664">
                  <a:moveTo>
                    <a:pt x="1334490" y="18503"/>
                  </a:moveTo>
                  <a:lnTo>
                    <a:pt x="1332496" y="13627"/>
                  </a:lnTo>
                  <a:lnTo>
                    <a:pt x="1329143" y="14820"/>
                  </a:lnTo>
                  <a:lnTo>
                    <a:pt x="1325791" y="16014"/>
                  </a:lnTo>
                  <a:lnTo>
                    <a:pt x="1327353" y="21043"/>
                  </a:lnTo>
                  <a:lnTo>
                    <a:pt x="1334490" y="18503"/>
                  </a:lnTo>
                  <a:close/>
                </a:path>
                <a:path w="1372870" h="367664">
                  <a:moveTo>
                    <a:pt x="1353540" y="11696"/>
                  </a:moveTo>
                  <a:lnTo>
                    <a:pt x="1351559" y="6819"/>
                  </a:lnTo>
                  <a:lnTo>
                    <a:pt x="1348206" y="8013"/>
                  </a:lnTo>
                  <a:lnTo>
                    <a:pt x="1344853" y="9207"/>
                  </a:lnTo>
                  <a:lnTo>
                    <a:pt x="1346403" y="14249"/>
                  </a:lnTo>
                  <a:lnTo>
                    <a:pt x="1353540" y="11696"/>
                  </a:lnTo>
                  <a:close/>
                </a:path>
                <a:path w="1372870" h="367664">
                  <a:moveTo>
                    <a:pt x="1372590" y="4876"/>
                  </a:moveTo>
                  <a:lnTo>
                    <a:pt x="1370609" y="0"/>
                  </a:lnTo>
                  <a:lnTo>
                    <a:pt x="1367256" y="1193"/>
                  </a:lnTo>
                  <a:lnTo>
                    <a:pt x="1363903" y="2387"/>
                  </a:lnTo>
                  <a:lnTo>
                    <a:pt x="1365453" y="7429"/>
                  </a:lnTo>
                  <a:lnTo>
                    <a:pt x="1372590" y="487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3125444" y="3306190"/>
              <a:ext cx="793115" cy="195580"/>
            </a:xfrm>
            <a:custGeom>
              <a:avLst/>
              <a:gdLst/>
              <a:ahLst/>
              <a:cxnLst/>
              <a:rect l="l" t="t" r="r" b="b"/>
              <a:pathLst>
                <a:path w="793114" h="195579">
                  <a:moveTo>
                    <a:pt x="8686" y="192455"/>
                  </a:moveTo>
                  <a:lnTo>
                    <a:pt x="6705" y="187579"/>
                  </a:lnTo>
                  <a:lnTo>
                    <a:pt x="3352" y="188772"/>
                  </a:lnTo>
                  <a:lnTo>
                    <a:pt x="0" y="189966"/>
                  </a:lnTo>
                  <a:lnTo>
                    <a:pt x="1549" y="195008"/>
                  </a:lnTo>
                  <a:lnTo>
                    <a:pt x="8686" y="192455"/>
                  </a:lnTo>
                  <a:close/>
                </a:path>
                <a:path w="793114" h="195579">
                  <a:moveTo>
                    <a:pt x="27762" y="185737"/>
                  </a:moveTo>
                  <a:lnTo>
                    <a:pt x="25806" y="180848"/>
                  </a:lnTo>
                  <a:lnTo>
                    <a:pt x="22440" y="182029"/>
                  </a:lnTo>
                  <a:lnTo>
                    <a:pt x="19075" y="183210"/>
                  </a:lnTo>
                  <a:lnTo>
                    <a:pt x="20612" y="188239"/>
                  </a:lnTo>
                  <a:lnTo>
                    <a:pt x="27762" y="185737"/>
                  </a:lnTo>
                  <a:close/>
                </a:path>
                <a:path w="793114" h="195579">
                  <a:moveTo>
                    <a:pt x="46850" y="179070"/>
                  </a:moveTo>
                  <a:lnTo>
                    <a:pt x="44907" y="174167"/>
                  </a:lnTo>
                  <a:lnTo>
                    <a:pt x="41541" y="175348"/>
                  </a:lnTo>
                  <a:lnTo>
                    <a:pt x="38176" y="176530"/>
                  </a:lnTo>
                  <a:lnTo>
                    <a:pt x="39700" y="181571"/>
                  </a:lnTo>
                  <a:lnTo>
                    <a:pt x="46850" y="179070"/>
                  </a:lnTo>
                  <a:close/>
                </a:path>
                <a:path w="793114" h="195579">
                  <a:moveTo>
                    <a:pt x="65951" y="172377"/>
                  </a:moveTo>
                  <a:lnTo>
                    <a:pt x="64020" y="167474"/>
                  </a:lnTo>
                  <a:lnTo>
                    <a:pt x="60655" y="168656"/>
                  </a:lnTo>
                  <a:lnTo>
                    <a:pt x="57289" y="169837"/>
                  </a:lnTo>
                  <a:lnTo>
                    <a:pt x="58801" y="174879"/>
                  </a:lnTo>
                  <a:lnTo>
                    <a:pt x="65951" y="172377"/>
                  </a:lnTo>
                  <a:close/>
                </a:path>
                <a:path w="793114" h="195579">
                  <a:moveTo>
                    <a:pt x="85077" y="165823"/>
                  </a:moveTo>
                  <a:lnTo>
                    <a:pt x="83159" y="160921"/>
                  </a:lnTo>
                  <a:lnTo>
                    <a:pt x="79781" y="162064"/>
                  </a:lnTo>
                  <a:lnTo>
                    <a:pt x="76415" y="163207"/>
                  </a:lnTo>
                  <a:lnTo>
                    <a:pt x="77901" y="168262"/>
                  </a:lnTo>
                  <a:lnTo>
                    <a:pt x="85077" y="165823"/>
                  </a:lnTo>
                  <a:close/>
                </a:path>
                <a:path w="793114" h="195579">
                  <a:moveTo>
                    <a:pt x="104228" y="159308"/>
                  </a:moveTo>
                  <a:lnTo>
                    <a:pt x="102311" y="154406"/>
                  </a:lnTo>
                  <a:lnTo>
                    <a:pt x="98945" y="155549"/>
                  </a:lnTo>
                  <a:lnTo>
                    <a:pt x="95580" y="156692"/>
                  </a:lnTo>
                  <a:lnTo>
                    <a:pt x="97053" y="161747"/>
                  </a:lnTo>
                  <a:lnTo>
                    <a:pt x="104228" y="159308"/>
                  </a:lnTo>
                  <a:close/>
                </a:path>
                <a:path w="793114" h="195579">
                  <a:moveTo>
                    <a:pt x="123367" y="152806"/>
                  </a:moveTo>
                  <a:lnTo>
                    <a:pt x="121475" y="147891"/>
                  </a:lnTo>
                  <a:lnTo>
                    <a:pt x="118110" y="149034"/>
                  </a:lnTo>
                  <a:lnTo>
                    <a:pt x="114731" y="150177"/>
                  </a:lnTo>
                  <a:lnTo>
                    <a:pt x="116192" y="155244"/>
                  </a:lnTo>
                  <a:lnTo>
                    <a:pt x="123367" y="152806"/>
                  </a:lnTo>
                  <a:close/>
                </a:path>
                <a:path w="793114" h="195579">
                  <a:moveTo>
                    <a:pt x="142570" y="146431"/>
                  </a:moveTo>
                  <a:lnTo>
                    <a:pt x="140690" y="141516"/>
                  </a:lnTo>
                  <a:lnTo>
                    <a:pt x="137312" y="142621"/>
                  </a:lnTo>
                  <a:lnTo>
                    <a:pt x="133934" y="143725"/>
                  </a:lnTo>
                  <a:lnTo>
                    <a:pt x="135369" y="148793"/>
                  </a:lnTo>
                  <a:lnTo>
                    <a:pt x="142570" y="146431"/>
                  </a:lnTo>
                  <a:close/>
                </a:path>
                <a:path w="793114" h="195579">
                  <a:moveTo>
                    <a:pt x="161785" y="140144"/>
                  </a:moveTo>
                  <a:lnTo>
                    <a:pt x="159931" y="135216"/>
                  </a:lnTo>
                  <a:lnTo>
                    <a:pt x="156552" y="136321"/>
                  </a:lnTo>
                  <a:lnTo>
                    <a:pt x="153174" y="137426"/>
                  </a:lnTo>
                  <a:lnTo>
                    <a:pt x="154584" y="142506"/>
                  </a:lnTo>
                  <a:lnTo>
                    <a:pt x="161785" y="140144"/>
                  </a:lnTo>
                  <a:close/>
                </a:path>
                <a:path w="793114" h="195579">
                  <a:moveTo>
                    <a:pt x="181013" y="133858"/>
                  </a:moveTo>
                  <a:lnTo>
                    <a:pt x="179171" y="128917"/>
                  </a:lnTo>
                  <a:lnTo>
                    <a:pt x="175793" y="130022"/>
                  </a:lnTo>
                  <a:lnTo>
                    <a:pt x="172415" y="131127"/>
                  </a:lnTo>
                  <a:lnTo>
                    <a:pt x="173812" y="136207"/>
                  </a:lnTo>
                  <a:lnTo>
                    <a:pt x="181013" y="133858"/>
                  </a:lnTo>
                  <a:close/>
                </a:path>
                <a:path w="793114" h="195579">
                  <a:moveTo>
                    <a:pt x="200279" y="127723"/>
                  </a:moveTo>
                  <a:lnTo>
                    <a:pt x="198475" y="122770"/>
                  </a:lnTo>
                  <a:lnTo>
                    <a:pt x="195072" y="123837"/>
                  </a:lnTo>
                  <a:lnTo>
                    <a:pt x="191668" y="124904"/>
                  </a:lnTo>
                  <a:lnTo>
                    <a:pt x="193052" y="129984"/>
                  </a:lnTo>
                  <a:lnTo>
                    <a:pt x="200279" y="127723"/>
                  </a:lnTo>
                  <a:close/>
                </a:path>
                <a:path w="793114" h="195579">
                  <a:moveTo>
                    <a:pt x="219583" y="121704"/>
                  </a:moveTo>
                  <a:lnTo>
                    <a:pt x="217805" y="116738"/>
                  </a:lnTo>
                  <a:lnTo>
                    <a:pt x="214401" y="117805"/>
                  </a:lnTo>
                  <a:lnTo>
                    <a:pt x="210997" y="118872"/>
                  </a:lnTo>
                  <a:lnTo>
                    <a:pt x="212356" y="123964"/>
                  </a:lnTo>
                  <a:lnTo>
                    <a:pt x="219583" y="121704"/>
                  </a:lnTo>
                  <a:close/>
                </a:path>
                <a:path w="793114" h="195579">
                  <a:moveTo>
                    <a:pt x="238887" y="115658"/>
                  </a:moveTo>
                  <a:lnTo>
                    <a:pt x="237134" y="110693"/>
                  </a:lnTo>
                  <a:lnTo>
                    <a:pt x="233730" y="111760"/>
                  </a:lnTo>
                  <a:lnTo>
                    <a:pt x="230327" y="112826"/>
                  </a:lnTo>
                  <a:lnTo>
                    <a:pt x="231660" y="117919"/>
                  </a:lnTo>
                  <a:lnTo>
                    <a:pt x="238887" y="115658"/>
                  </a:lnTo>
                  <a:close/>
                </a:path>
                <a:path w="793114" h="195579">
                  <a:moveTo>
                    <a:pt x="258254" y="109829"/>
                  </a:moveTo>
                  <a:lnTo>
                    <a:pt x="256514" y="104863"/>
                  </a:lnTo>
                  <a:lnTo>
                    <a:pt x="253098" y="105867"/>
                  </a:lnTo>
                  <a:lnTo>
                    <a:pt x="249682" y="106870"/>
                  </a:lnTo>
                  <a:lnTo>
                    <a:pt x="250990" y="111975"/>
                  </a:lnTo>
                  <a:lnTo>
                    <a:pt x="258254" y="109829"/>
                  </a:lnTo>
                  <a:close/>
                </a:path>
                <a:path w="793114" h="195579">
                  <a:moveTo>
                    <a:pt x="277634" y="104101"/>
                  </a:moveTo>
                  <a:lnTo>
                    <a:pt x="275932" y="99123"/>
                  </a:lnTo>
                  <a:lnTo>
                    <a:pt x="272516" y="100126"/>
                  </a:lnTo>
                  <a:lnTo>
                    <a:pt x="269100" y="101130"/>
                  </a:lnTo>
                  <a:lnTo>
                    <a:pt x="270370" y="106248"/>
                  </a:lnTo>
                  <a:lnTo>
                    <a:pt x="277634" y="104101"/>
                  </a:lnTo>
                  <a:close/>
                </a:path>
                <a:path w="793114" h="195579">
                  <a:moveTo>
                    <a:pt x="297027" y="98386"/>
                  </a:moveTo>
                  <a:lnTo>
                    <a:pt x="295351" y="93395"/>
                  </a:lnTo>
                  <a:lnTo>
                    <a:pt x="291934" y="94399"/>
                  </a:lnTo>
                  <a:lnTo>
                    <a:pt x="288518" y="95402"/>
                  </a:lnTo>
                  <a:lnTo>
                    <a:pt x="289763" y="100533"/>
                  </a:lnTo>
                  <a:lnTo>
                    <a:pt x="297027" y="98386"/>
                  </a:lnTo>
                  <a:close/>
                </a:path>
                <a:path w="793114" h="195579">
                  <a:moveTo>
                    <a:pt x="316484" y="92862"/>
                  </a:moveTo>
                  <a:lnTo>
                    <a:pt x="314845" y="87858"/>
                  </a:lnTo>
                  <a:lnTo>
                    <a:pt x="311404" y="88811"/>
                  </a:lnTo>
                  <a:lnTo>
                    <a:pt x="307975" y="89750"/>
                  </a:lnTo>
                  <a:lnTo>
                    <a:pt x="309181" y="94881"/>
                  </a:lnTo>
                  <a:lnTo>
                    <a:pt x="316484" y="92862"/>
                  </a:lnTo>
                  <a:close/>
                </a:path>
                <a:path w="793114" h="195579">
                  <a:moveTo>
                    <a:pt x="335978" y="87503"/>
                  </a:moveTo>
                  <a:lnTo>
                    <a:pt x="334352" y="82486"/>
                  </a:lnTo>
                  <a:lnTo>
                    <a:pt x="330923" y="83439"/>
                  </a:lnTo>
                  <a:lnTo>
                    <a:pt x="327494" y="84391"/>
                  </a:lnTo>
                  <a:lnTo>
                    <a:pt x="328676" y="89522"/>
                  </a:lnTo>
                  <a:lnTo>
                    <a:pt x="335978" y="87503"/>
                  </a:lnTo>
                  <a:close/>
                </a:path>
                <a:path w="793114" h="195579">
                  <a:moveTo>
                    <a:pt x="355460" y="82130"/>
                  </a:moveTo>
                  <a:lnTo>
                    <a:pt x="353872" y="77101"/>
                  </a:lnTo>
                  <a:lnTo>
                    <a:pt x="350443" y="78054"/>
                  </a:lnTo>
                  <a:lnTo>
                    <a:pt x="347002" y="79006"/>
                  </a:lnTo>
                  <a:lnTo>
                    <a:pt x="348157" y="84137"/>
                  </a:lnTo>
                  <a:lnTo>
                    <a:pt x="355460" y="82130"/>
                  </a:lnTo>
                  <a:close/>
                </a:path>
                <a:path w="793114" h="195579">
                  <a:moveTo>
                    <a:pt x="375018" y="76987"/>
                  </a:moveTo>
                  <a:lnTo>
                    <a:pt x="373468" y="71958"/>
                  </a:lnTo>
                  <a:lnTo>
                    <a:pt x="370014" y="72834"/>
                  </a:lnTo>
                  <a:lnTo>
                    <a:pt x="366560" y="73710"/>
                  </a:lnTo>
                  <a:lnTo>
                    <a:pt x="367677" y="78854"/>
                  </a:lnTo>
                  <a:lnTo>
                    <a:pt x="375018" y="76987"/>
                  </a:lnTo>
                  <a:close/>
                </a:path>
                <a:path w="793114" h="195579">
                  <a:moveTo>
                    <a:pt x="394614" y="72009"/>
                  </a:moveTo>
                  <a:lnTo>
                    <a:pt x="393103" y="66967"/>
                  </a:lnTo>
                  <a:lnTo>
                    <a:pt x="389648" y="67843"/>
                  </a:lnTo>
                  <a:lnTo>
                    <a:pt x="386194" y="68719"/>
                  </a:lnTo>
                  <a:lnTo>
                    <a:pt x="387273" y="73875"/>
                  </a:lnTo>
                  <a:lnTo>
                    <a:pt x="394614" y="72009"/>
                  </a:lnTo>
                  <a:close/>
                </a:path>
                <a:path w="793114" h="195579">
                  <a:moveTo>
                    <a:pt x="414197" y="67030"/>
                  </a:moveTo>
                  <a:lnTo>
                    <a:pt x="412724" y="61976"/>
                  </a:lnTo>
                  <a:lnTo>
                    <a:pt x="409270" y="62852"/>
                  </a:lnTo>
                  <a:lnTo>
                    <a:pt x="405815" y="63728"/>
                  </a:lnTo>
                  <a:lnTo>
                    <a:pt x="406857" y="68897"/>
                  </a:lnTo>
                  <a:lnTo>
                    <a:pt x="414197" y="67030"/>
                  </a:lnTo>
                  <a:close/>
                </a:path>
                <a:path w="793114" h="195579">
                  <a:moveTo>
                    <a:pt x="433857" y="62306"/>
                  </a:moveTo>
                  <a:lnTo>
                    <a:pt x="432409" y="57238"/>
                  </a:lnTo>
                  <a:lnTo>
                    <a:pt x="428942" y="58039"/>
                  </a:lnTo>
                  <a:lnTo>
                    <a:pt x="425475" y="58839"/>
                  </a:lnTo>
                  <a:lnTo>
                    <a:pt x="426478" y="64008"/>
                  </a:lnTo>
                  <a:lnTo>
                    <a:pt x="433857" y="62306"/>
                  </a:lnTo>
                  <a:close/>
                </a:path>
                <a:path w="793114" h="195579">
                  <a:moveTo>
                    <a:pt x="453555" y="57772"/>
                  </a:moveTo>
                  <a:lnTo>
                    <a:pt x="452145" y="52692"/>
                  </a:lnTo>
                  <a:lnTo>
                    <a:pt x="448678" y="53492"/>
                  </a:lnTo>
                  <a:lnTo>
                    <a:pt x="445211" y="54292"/>
                  </a:lnTo>
                  <a:lnTo>
                    <a:pt x="446176" y="59474"/>
                  </a:lnTo>
                  <a:lnTo>
                    <a:pt x="453555" y="57772"/>
                  </a:lnTo>
                  <a:close/>
                </a:path>
                <a:path w="793114" h="195579">
                  <a:moveTo>
                    <a:pt x="473252" y="53213"/>
                  </a:moveTo>
                  <a:lnTo>
                    <a:pt x="471881" y="48133"/>
                  </a:lnTo>
                  <a:lnTo>
                    <a:pt x="468414" y="48933"/>
                  </a:lnTo>
                  <a:lnTo>
                    <a:pt x="464947" y="49733"/>
                  </a:lnTo>
                  <a:lnTo>
                    <a:pt x="465874" y="54914"/>
                  </a:lnTo>
                  <a:lnTo>
                    <a:pt x="473252" y="53213"/>
                  </a:lnTo>
                  <a:close/>
                </a:path>
                <a:path w="793114" h="195579">
                  <a:moveTo>
                    <a:pt x="493001" y="48945"/>
                  </a:moveTo>
                  <a:lnTo>
                    <a:pt x="491680" y="43853"/>
                  </a:lnTo>
                  <a:lnTo>
                    <a:pt x="488188" y="44564"/>
                  </a:lnTo>
                  <a:lnTo>
                    <a:pt x="484695" y="45275"/>
                  </a:lnTo>
                  <a:lnTo>
                    <a:pt x="485584" y="50469"/>
                  </a:lnTo>
                  <a:lnTo>
                    <a:pt x="493001" y="48945"/>
                  </a:lnTo>
                  <a:close/>
                </a:path>
                <a:path w="793114" h="195579">
                  <a:moveTo>
                    <a:pt x="512813" y="44881"/>
                  </a:moveTo>
                  <a:lnTo>
                    <a:pt x="511530" y="39776"/>
                  </a:lnTo>
                  <a:lnTo>
                    <a:pt x="508038" y="40487"/>
                  </a:lnTo>
                  <a:lnTo>
                    <a:pt x="504545" y="41198"/>
                  </a:lnTo>
                  <a:lnTo>
                    <a:pt x="505396" y="46405"/>
                  </a:lnTo>
                  <a:lnTo>
                    <a:pt x="512813" y="44881"/>
                  </a:lnTo>
                  <a:close/>
                </a:path>
                <a:path w="793114" h="195579">
                  <a:moveTo>
                    <a:pt x="532599" y="40817"/>
                  </a:moveTo>
                  <a:lnTo>
                    <a:pt x="531368" y="35699"/>
                  </a:lnTo>
                  <a:lnTo>
                    <a:pt x="527875" y="36410"/>
                  </a:lnTo>
                  <a:lnTo>
                    <a:pt x="524383" y="37122"/>
                  </a:lnTo>
                  <a:lnTo>
                    <a:pt x="525183" y="42329"/>
                  </a:lnTo>
                  <a:lnTo>
                    <a:pt x="532599" y="40817"/>
                  </a:lnTo>
                  <a:close/>
                </a:path>
                <a:path w="793114" h="195579">
                  <a:moveTo>
                    <a:pt x="552450" y="37007"/>
                  </a:moveTo>
                  <a:lnTo>
                    <a:pt x="551256" y="31877"/>
                  </a:lnTo>
                  <a:lnTo>
                    <a:pt x="547751" y="32499"/>
                  </a:lnTo>
                  <a:lnTo>
                    <a:pt x="544245" y="33121"/>
                  </a:lnTo>
                  <a:lnTo>
                    <a:pt x="545007" y="38341"/>
                  </a:lnTo>
                  <a:lnTo>
                    <a:pt x="552450" y="37007"/>
                  </a:lnTo>
                  <a:close/>
                </a:path>
                <a:path w="793114" h="195579">
                  <a:moveTo>
                    <a:pt x="572350" y="33464"/>
                  </a:moveTo>
                  <a:lnTo>
                    <a:pt x="571195" y="28321"/>
                  </a:lnTo>
                  <a:lnTo>
                    <a:pt x="567690" y="28943"/>
                  </a:lnTo>
                  <a:lnTo>
                    <a:pt x="564184" y="29565"/>
                  </a:lnTo>
                  <a:lnTo>
                    <a:pt x="564896" y="34785"/>
                  </a:lnTo>
                  <a:lnTo>
                    <a:pt x="572350" y="33464"/>
                  </a:lnTo>
                  <a:close/>
                </a:path>
                <a:path w="793114" h="195579">
                  <a:moveTo>
                    <a:pt x="592239" y="29908"/>
                  </a:moveTo>
                  <a:lnTo>
                    <a:pt x="591134" y="24765"/>
                  </a:lnTo>
                  <a:lnTo>
                    <a:pt x="587629" y="25387"/>
                  </a:lnTo>
                  <a:lnTo>
                    <a:pt x="584123" y="26009"/>
                  </a:lnTo>
                  <a:lnTo>
                    <a:pt x="584796" y="31242"/>
                  </a:lnTo>
                  <a:lnTo>
                    <a:pt x="592239" y="29908"/>
                  </a:lnTo>
                  <a:close/>
                </a:path>
                <a:path w="793114" h="195579">
                  <a:moveTo>
                    <a:pt x="612178" y="26593"/>
                  </a:moveTo>
                  <a:lnTo>
                    <a:pt x="611124" y="21424"/>
                  </a:lnTo>
                  <a:lnTo>
                    <a:pt x="607593" y="21958"/>
                  </a:lnTo>
                  <a:lnTo>
                    <a:pt x="604062" y="22491"/>
                  </a:lnTo>
                  <a:lnTo>
                    <a:pt x="604697" y="27711"/>
                  </a:lnTo>
                  <a:lnTo>
                    <a:pt x="612178" y="26593"/>
                  </a:lnTo>
                  <a:close/>
                </a:path>
                <a:path w="793114" h="195579">
                  <a:moveTo>
                    <a:pt x="632167" y="23583"/>
                  </a:moveTo>
                  <a:lnTo>
                    <a:pt x="631164" y="18415"/>
                  </a:lnTo>
                  <a:lnTo>
                    <a:pt x="627634" y="18948"/>
                  </a:lnTo>
                  <a:lnTo>
                    <a:pt x="624103" y="19481"/>
                  </a:lnTo>
                  <a:lnTo>
                    <a:pt x="624687" y="24714"/>
                  </a:lnTo>
                  <a:lnTo>
                    <a:pt x="632167" y="23583"/>
                  </a:lnTo>
                  <a:close/>
                </a:path>
                <a:path w="793114" h="195579">
                  <a:moveTo>
                    <a:pt x="652157" y="20599"/>
                  </a:moveTo>
                  <a:lnTo>
                    <a:pt x="651192" y="15417"/>
                  </a:lnTo>
                  <a:lnTo>
                    <a:pt x="647661" y="15951"/>
                  </a:lnTo>
                  <a:lnTo>
                    <a:pt x="644131" y="16484"/>
                  </a:lnTo>
                  <a:lnTo>
                    <a:pt x="644664" y="21717"/>
                  </a:lnTo>
                  <a:lnTo>
                    <a:pt x="652157" y="20599"/>
                  </a:lnTo>
                  <a:close/>
                </a:path>
                <a:path w="793114" h="195579">
                  <a:moveTo>
                    <a:pt x="672172" y="17780"/>
                  </a:moveTo>
                  <a:lnTo>
                    <a:pt x="671258" y="12585"/>
                  </a:lnTo>
                  <a:lnTo>
                    <a:pt x="667715" y="13017"/>
                  </a:lnTo>
                  <a:lnTo>
                    <a:pt x="664171" y="13449"/>
                  </a:lnTo>
                  <a:lnTo>
                    <a:pt x="664654" y="18681"/>
                  </a:lnTo>
                  <a:lnTo>
                    <a:pt x="672172" y="17780"/>
                  </a:lnTo>
                  <a:close/>
                </a:path>
                <a:path w="793114" h="195579">
                  <a:moveTo>
                    <a:pt x="692226" y="15367"/>
                  </a:moveTo>
                  <a:lnTo>
                    <a:pt x="691362" y="10160"/>
                  </a:lnTo>
                  <a:lnTo>
                    <a:pt x="687819" y="10591"/>
                  </a:lnTo>
                  <a:lnTo>
                    <a:pt x="684276" y="11023"/>
                  </a:lnTo>
                  <a:lnTo>
                    <a:pt x="684707" y="16268"/>
                  </a:lnTo>
                  <a:lnTo>
                    <a:pt x="692226" y="15367"/>
                  </a:lnTo>
                  <a:close/>
                </a:path>
                <a:path w="793114" h="195579">
                  <a:moveTo>
                    <a:pt x="712292" y="12954"/>
                  </a:moveTo>
                  <a:lnTo>
                    <a:pt x="711479" y="7747"/>
                  </a:lnTo>
                  <a:lnTo>
                    <a:pt x="707936" y="8178"/>
                  </a:lnTo>
                  <a:lnTo>
                    <a:pt x="704392" y="8610"/>
                  </a:lnTo>
                  <a:lnTo>
                    <a:pt x="704773" y="13855"/>
                  </a:lnTo>
                  <a:lnTo>
                    <a:pt x="712292" y="12954"/>
                  </a:lnTo>
                  <a:close/>
                </a:path>
                <a:path w="793114" h="195579">
                  <a:moveTo>
                    <a:pt x="732370" y="10642"/>
                  </a:moveTo>
                  <a:lnTo>
                    <a:pt x="731608" y="5435"/>
                  </a:lnTo>
                  <a:lnTo>
                    <a:pt x="728052" y="5753"/>
                  </a:lnTo>
                  <a:lnTo>
                    <a:pt x="724509" y="6172"/>
                  </a:lnTo>
                  <a:lnTo>
                    <a:pt x="724839" y="11430"/>
                  </a:lnTo>
                  <a:lnTo>
                    <a:pt x="728599" y="10985"/>
                  </a:lnTo>
                  <a:lnTo>
                    <a:pt x="732370" y="10642"/>
                  </a:lnTo>
                  <a:close/>
                </a:path>
                <a:path w="793114" h="195579">
                  <a:moveTo>
                    <a:pt x="752500" y="8839"/>
                  </a:moveTo>
                  <a:lnTo>
                    <a:pt x="751789" y="3619"/>
                  </a:lnTo>
                  <a:lnTo>
                    <a:pt x="748233" y="3937"/>
                  </a:lnTo>
                  <a:lnTo>
                    <a:pt x="744677" y="4254"/>
                  </a:lnTo>
                  <a:lnTo>
                    <a:pt x="744969" y="9512"/>
                  </a:lnTo>
                  <a:lnTo>
                    <a:pt x="752500" y="8839"/>
                  </a:lnTo>
                  <a:close/>
                </a:path>
                <a:path w="793114" h="195579">
                  <a:moveTo>
                    <a:pt x="772629" y="7035"/>
                  </a:moveTo>
                  <a:lnTo>
                    <a:pt x="771969" y="1816"/>
                  </a:lnTo>
                  <a:lnTo>
                    <a:pt x="768413" y="2133"/>
                  </a:lnTo>
                  <a:lnTo>
                    <a:pt x="764857" y="2451"/>
                  </a:lnTo>
                  <a:lnTo>
                    <a:pt x="765098" y="7708"/>
                  </a:lnTo>
                  <a:lnTo>
                    <a:pt x="772629" y="7035"/>
                  </a:lnTo>
                  <a:close/>
                </a:path>
                <a:path w="793114" h="195579">
                  <a:moveTo>
                    <a:pt x="792759" y="5219"/>
                  </a:moveTo>
                  <a:lnTo>
                    <a:pt x="792149" y="0"/>
                  </a:lnTo>
                  <a:lnTo>
                    <a:pt x="788593" y="317"/>
                  </a:lnTo>
                  <a:lnTo>
                    <a:pt x="785037" y="635"/>
                  </a:lnTo>
                  <a:lnTo>
                    <a:pt x="785228" y="5905"/>
                  </a:lnTo>
                  <a:lnTo>
                    <a:pt x="792759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3930699" y="3305684"/>
              <a:ext cx="270510" cy="0"/>
            </a:xfrm>
            <a:custGeom>
              <a:avLst/>
              <a:gdLst/>
              <a:ahLst/>
              <a:cxnLst/>
              <a:rect l="l" t="t" r="r" b="b"/>
              <a:pathLst>
                <a:path w="270510" h="0">
                  <a:moveTo>
                    <a:pt x="0" y="0"/>
                  </a:moveTo>
                  <a:lnTo>
                    <a:pt x="270300" y="0"/>
                  </a:lnTo>
                </a:path>
              </a:pathLst>
            </a:custGeom>
            <a:ln w="1000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4213491" y="3305911"/>
              <a:ext cx="1340485" cy="448945"/>
            </a:xfrm>
            <a:custGeom>
              <a:avLst/>
              <a:gdLst/>
              <a:ahLst/>
              <a:cxnLst/>
              <a:rect l="l" t="t" r="r" b="b"/>
              <a:pathLst>
                <a:path w="1340485" h="448945">
                  <a:moveTo>
                    <a:pt x="7708" y="508"/>
                  </a:moveTo>
                  <a:lnTo>
                    <a:pt x="4152" y="254"/>
                  </a:lnTo>
                  <a:lnTo>
                    <a:pt x="596" y="0"/>
                  </a:lnTo>
                  <a:lnTo>
                    <a:pt x="0" y="5232"/>
                  </a:lnTo>
                  <a:lnTo>
                    <a:pt x="7556" y="5778"/>
                  </a:lnTo>
                  <a:lnTo>
                    <a:pt x="7708" y="508"/>
                  </a:lnTo>
                  <a:close/>
                </a:path>
                <a:path w="1340485" h="448945">
                  <a:moveTo>
                    <a:pt x="27914" y="1981"/>
                  </a:moveTo>
                  <a:lnTo>
                    <a:pt x="24358" y="1727"/>
                  </a:lnTo>
                  <a:lnTo>
                    <a:pt x="20802" y="1473"/>
                  </a:lnTo>
                  <a:lnTo>
                    <a:pt x="20154" y="6692"/>
                  </a:lnTo>
                  <a:lnTo>
                    <a:pt x="27711" y="7251"/>
                  </a:lnTo>
                  <a:lnTo>
                    <a:pt x="27914" y="1981"/>
                  </a:lnTo>
                  <a:close/>
                </a:path>
                <a:path w="1340485" h="448945">
                  <a:moveTo>
                    <a:pt x="48094" y="3632"/>
                  </a:moveTo>
                  <a:lnTo>
                    <a:pt x="44551" y="3263"/>
                  </a:lnTo>
                  <a:lnTo>
                    <a:pt x="41008" y="2895"/>
                  </a:lnTo>
                  <a:lnTo>
                    <a:pt x="40309" y="8115"/>
                  </a:lnTo>
                  <a:lnTo>
                    <a:pt x="47840" y="8902"/>
                  </a:lnTo>
                  <a:lnTo>
                    <a:pt x="48094" y="3632"/>
                  </a:lnTo>
                  <a:close/>
                </a:path>
                <a:path w="1340485" h="448945">
                  <a:moveTo>
                    <a:pt x="68249" y="5765"/>
                  </a:moveTo>
                  <a:lnTo>
                    <a:pt x="64706" y="5397"/>
                  </a:lnTo>
                  <a:lnTo>
                    <a:pt x="61163" y="5016"/>
                  </a:lnTo>
                  <a:lnTo>
                    <a:pt x="60426" y="10236"/>
                  </a:lnTo>
                  <a:lnTo>
                    <a:pt x="67945" y="11036"/>
                  </a:lnTo>
                  <a:lnTo>
                    <a:pt x="68249" y="5765"/>
                  </a:lnTo>
                  <a:close/>
                </a:path>
                <a:path w="1340485" h="448945">
                  <a:moveTo>
                    <a:pt x="88392" y="7912"/>
                  </a:moveTo>
                  <a:lnTo>
                    <a:pt x="84848" y="7531"/>
                  </a:lnTo>
                  <a:lnTo>
                    <a:pt x="81305" y="7162"/>
                  </a:lnTo>
                  <a:lnTo>
                    <a:pt x="80518" y="12369"/>
                  </a:lnTo>
                  <a:lnTo>
                    <a:pt x="88049" y="13157"/>
                  </a:lnTo>
                  <a:lnTo>
                    <a:pt x="88392" y="7912"/>
                  </a:lnTo>
                  <a:close/>
                </a:path>
                <a:path w="1340485" h="448945">
                  <a:moveTo>
                    <a:pt x="108534" y="10033"/>
                  </a:moveTo>
                  <a:lnTo>
                    <a:pt x="104990" y="9664"/>
                  </a:lnTo>
                  <a:lnTo>
                    <a:pt x="101447" y="9283"/>
                  </a:lnTo>
                  <a:lnTo>
                    <a:pt x="100609" y="14490"/>
                  </a:lnTo>
                  <a:lnTo>
                    <a:pt x="108140" y="15290"/>
                  </a:lnTo>
                  <a:lnTo>
                    <a:pt x="108534" y="10033"/>
                  </a:lnTo>
                  <a:close/>
                </a:path>
                <a:path w="1340485" h="448945">
                  <a:moveTo>
                    <a:pt x="128625" y="12649"/>
                  </a:moveTo>
                  <a:lnTo>
                    <a:pt x="125095" y="12153"/>
                  </a:lnTo>
                  <a:lnTo>
                    <a:pt x="121564" y="11658"/>
                  </a:lnTo>
                  <a:lnTo>
                    <a:pt x="120675" y="16852"/>
                  </a:lnTo>
                  <a:lnTo>
                    <a:pt x="128181" y="17894"/>
                  </a:lnTo>
                  <a:lnTo>
                    <a:pt x="128625" y="12649"/>
                  </a:lnTo>
                  <a:close/>
                </a:path>
                <a:path w="1340485" h="448945">
                  <a:moveTo>
                    <a:pt x="148691" y="15430"/>
                  </a:moveTo>
                  <a:lnTo>
                    <a:pt x="145161" y="14935"/>
                  </a:lnTo>
                  <a:lnTo>
                    <a:pt x="141630" y="14439"/>
                  </a:lnTo>
                  <a:lnTo>
                    <a:pt x="140703" y="19634"/>
                  </a:lnTo>
                  <a:lnTo>
                    <a:pt x="148196" y="20675"/>
                  </a:lnTo>
                  <a:lnTo>
                    <a:pt x="148691" y="15430"/>
                  </a:lnTo>
                  <a:close/>
                </a:path>
                <a:path w="1340485" h="448945">
                  <a:moveTo>
                    <a:pt x="168757" y="18224"/>
                  </a:moveTo>
                  <a:lnTo>
                    <a:pt x="165227" y="17729"/>
                  </a:lnTo>
                  <a:lnTo>
                    <a:pt x="161696" y="17233"/>
                  </a:lnTo>
                  <a:lnTo>
                    <a:pt x="160718" y="22415"/>
                  </a:lnTo>
                  <a:lnTo>
                    <a:pt x="168224" y="23456"/>
                  </a:lnTo>
                  <a:lnTo>
                    <a:pt x="168757" y="18224"/>
                  </a:lnTo>
                  <a:close/>
                </a:path>
                <a:path w="1340485" h="448945">
                  <a:moveTo>
                    <a:pt x="188823" y="21018"/>
                  </a:moveTo>
                  <a:lnTo>
                    <a:pt x="185293" y="20523"/>
                  </a:lnTo>
                  <a:lnTo>
                    <a:pt x="181762" y="20027"/>
                  </a:lnTo>
                  <a:lnTo>
                    <a:pt x="180746" y="25209"/>
                  </a:lnTo>
                  <a:lnTo>
                    <a:pt x="188239" y="26250"/>
                  </a:lnTo>
                  <a:lnTo>
                    <a:pt x="188823" y="21018"/>
                  </a:lnTo>
                  <a:close/>
                </a:path>
                <a:path w="1340485" h="448945">
                  <a:moveTo>
                    <a:pt x="208788" y="24472"/>
                  </a:moveTo>
                  <a:lnTo>
                    <a:pt x="205270" y="23863"/>
                  </a:lnTo>
                  <a:lnTo>
                    <a:pt x="201752" y="23253"/>
                  </a:lnTo>
                  <a:lnTo>
                    <a:pt x="200698" y="28409"/>
                  </a:lnTo>
                  <a:lnTo>
                    <a:pt x="208153" y="29692"/>
                  </a:lnTo>
                  <a:lnTo>
                    <a:pt x="208788" y="24472"/>
                  </a:lnTo>
                  <a:close/>
                </a:path>
                <a:path w="1340485" h="448945">
                  <a:moveTo>
                    <a:pt x="228752" y="27901"/>
                  </a:moveTo>
                  <a:lnTo>
                    <a:pt x="225234" y="27292"/>
                  </a:lnTo>
                  <a:lnTo>
                    <a:pt x="221716" y="26682"/>
                  </a:lnTo>
                  <a:lnTo>
                    <a:pt x="220611" y="31838"/>
                  </a:lnTo>
                  <a:lnTo>
                    <a:pt x="228079" y="33121"/>
                  </a:lnTo>
                  <a:lnTo>
                    <a:pt x="228752" y="27901"/>
                  </a:lnTo>
                  <a:close/>
                </a:path>
                <a:path w="1340485" h="448945">
                  <a:moveTo>
                    <a:pt x="248716" y="31343"/>
                  </a:moveTo>
                  <a:lnTo>
                    <a:pt x="245198" y="30734"/>
                  </a:lnTo>
                  <a:lnTo>
                    <a:pt x="241681" y="30124"/>
                  </a:lnTo>
                  <a:lnTo>
                    <a:pt x="240538" y="35267"/>
                  </a:lnTo>
                  <a:lnTo>
                    <a:pt x="247992" y="36550"/>
                  </a:lnTo>
                  <a:lnTo>
                    <a:pt x="248716" y="31343"/>
                  </a:lnTo>
                  <a:close/>
                </a:path>
                <a:path w="1340485" h="448945">
                  <a:moveTo>
                    <a:pt x="268643" y="34925"/>
                  </a:moveTo>
                  <a:lnTo>
                    <a:pt x="265150" y="34213"/>
                  </a:lnTo>
                  <a:lnTo>
                    <a:pt x="261658" y="33528"/>
                  </a:lnTo>
                  <a:lnTo>
                    <a:pt x="260451" y="38658"/>
                  </a:lnTo>
                  <a:lnTo>
                    <a:pt x="264172" y="39382"/>
                  </a:lnTo>
                  <a:lnTo>
                    <a:pt x="267881" y="40144"/>
                  </a:lnTo>
                  <a:lnTo>
                    <a:pt x="268643" y="34925"/>
                  </a:lnTo>
                  <a:close/>
                </a:path>
                <a:path w="1340485" h="448945">
                  <a:moveTo>
                    <a:pt x="288480" y="38989"/>
                  </a:moveTo>
                  <a:lnTo>
                    <a:pt x="284988" y="38277"/>
                  </a:lnTo>
                  <a:lnTo>
                    <a:pt x="281495" y="37566"/>
                  </a:lnTo>
                  <a:lnTo>
                    <a:pt x="280263" y="42684"/>
                  </a:lnTo>
                  <a:lnTo>
                    <a:pt x="287680" y="44196"/>
                  </a:lnTo>
                  <a:lnTo>
                    <a:pt x="288480" y="38989"/>
                  </a:lnTo>
                  <a:close/>
                </a:path>
                <a:path w="1340485" h="448945">
                  <a:moveTo>
                    <a:pt x="308330" y="43053"/>
                  </a:moveTo>
                  <a:lnTo>
                    <a:pt x="304838" y="42341"/>
                  </a:lnTo>
                  <a:lnTo>
                    <a:pt x="301345" y="41630"/>
                  </a:lnTo>
                  <a:lnTo>
                    <a:pt x="300062" y="46736"/>
                  </a:lnTo>
                  <a:lnTo>
                    <a:pt x="307492" y="48260"/>
                  </a:lnTo>
                  <a:lnTo>
                    <a:pt x="308330" y="43053"/>
                  </a:lnTo>
                  <a:close/>
                </a:path>
                <a:path w="1340485" h="448945">
                  <a:moveTo>
                    <a:pt x="328168" y="47104"/>
                  </a:moveTo>
                  <a:lnTo>
                    <a:pt x="324675" y="46393"/>
                  </a:lnTo>
                  <a:lnTo>
                    <a:pt x="321183" y="45681"/>
                  </a:lnTo>
                  <a:lnTo>
                    <a:pt x="319862" y="50787"/>
                  </a:lnTo>
                  <a:lnTo>
                    <a:pt x="327279" y="52298"/>
                  </a:lnTo>
                  <a:lnTo>
                    <a:pt x="328168" y="47104"/>
                  </a:lnTo>
                  <a:close/>
                </a:path>
                <a:path w="1340485" h="448945">
                  <a:moveTo>
                    <a:pt x="347967" y="51396"/>
                  </a:moveTo>
                  <a:lnTo>
                    <a:pt x="344500" y="50571"/>
                  </a:lnTo>
                  <a:lnTo>
                    <a:pt x="341033" y="49745"/>
                  </a:lnTo>
                  <a:lnTo>
                    <a:pt x="339674" y="54838"/>
                  </a:lnTo>
                  <a:lnTo>
                    <a:pt x="347040" y="56578"/>
                  </a:lnTo>
                  <a:lnTo>
                    <a:pt x="347967" y="51396"/>
                  </a:lnTo>
                  <a:close/>
                </a:path>
                <a:path w="1340485" h="448945">
                  <a:moveTo>
                    <a:pt x="367677" y="56070"/>
                  </a:moveTo>
                  <a:lnTo>
                    <a:pt x="364210" y="55245"/>
                  </a:lnTo>
                  <a:lnTo>
                    <a:pt x="360743" y="54419"/>
                  </a:lnTo>
                  <a:lnTo>
                    <a:pt x="359346" y="59499"/>
                  </a:lnTo>
                  <a:lnTo>
                    <a:pt x="366712" y="61252"/>
                  </a:lnTo>
                  <a:lnTo>
                    <a:pt x="367677" y="56070"/>
                  </a:lnTo>
                  <a:close/>
                </a:path>
                <a:path w="1340485" h="448945">
                  <a:moveTo>
                    <a:pt x="387388" y="60731"/>
                  </a:moveTo>
                  <a:lnTo>
                    <a:pt x="383921" y="59905"/>
                  </a:lnTo>
                  <a:lnTo>
                    <a:pt x="380453" y="59080"/>
                  </a:lnTo>
                  <a:lnTo>
                    <a:pt x="379018" y="64147"/>
                  </a:lnTo>
                  <a:lnTo>
                    <a:pt x="386384" y="65900"/>
                  </a:lnTo>
                  <a:lnTo>
                    <a:pt x="387388" y="60731"/>
                  </a:lnTo>
                  <a:close/>
                </a:path>
                <a:path w="1340485" h="448945">
                  <a:moveTo>
                    <a:pt x="407085" y="65405"/>
                  </a:moveTo>
                  <a:lnTo>
                    <a:pt x="403618" y="64579"/>
                  </a:lnTo>
                  <a:lnTo>
                    <a:pt x="400151" y="63754"/>
                  </a:lnTo>
                  <a:lnTo>
                    <a:pt x="398678" y="68821"/>
                  </a:lnTo>
                  <a:lnTo>
                    <a:pt x="406044" y="70561"/>
                  </a:lnTo>
                  <a:lnTo>
                    <a:pt x="407085" y="65405"/>
                  </a:lnTo>
                  <a:close/>
                </a:path>
                <a:path w="1340485" h="448945">
                  <a:moveTo>
                    <a:pt x="426745" y="70269"/>
                  </a:moveTo>
                  <a:lnTo>
                    <a:pt x="423303" y="69342"/>
                  </a:lnTo>
                  <a:lnTo>
                    <a:pt x="419862" y="68414"/>
                  </a:lnTo>
                  <a:lnTo>
                    <a:pt x="418350" y="73456"/>
                  </a:lnTo>
                  <a:lnTo>
                    <a:pt x="425665" y="75425"/>
                  </a:lnTo>
                  <a:lnTo>
                    <a:pt x="426745" y="70269"/>
                  </a:lnTo>
                  <a:close/>
                </a:path>
                <a:path w="1340485" h="448945">
                  <a:moveTo>
                    <a:pt x="446316" y="75526"/>
                  </a:moveTo>
                  <a:lnTo>
                    <a:pt x="442874" y="74599"/>
                  </a:lnTo>
                  <a:lnTo>
                    <a:pt x="439432" y="73672"/>
                  </a:lnTo>
                  <a:lnTo>
                    <a:pt x="437883" y="78714"/>
                  </a:lnTo>
                  <a:lnTo>
                    <a:pt x="445198" y="80670"/>
                  </a:lnTo>
                  <a:lnTo>
                    <a:pt x="446316" y="75526"/>
                  </a:lnTo>
                  <a:close/>
                </a:path>
                <a:path w="1340485" h="448945">
                  <a:moveTo>
                    <a:pt x="465874" y="80772"/>
                  </a:moveTo>
                  <a:lnTo>
                    <a:pt x="462432" y="79844"/>
                  </a:lnTo>
                  <a:lnTo>
                    <a:pt x="458990" y="78917"/>
                  </a:lnTo>
                  <a:lnTo>
                    <a:pt x="457403" y="83947"/>
                  </a:lnTo>
                  <a:lnTo>
                    <a:pt x="464718" y="85915"/>
                  </a:lnTo>
                  <a:lnTo>
                    <a:pt x="465874" y="80772"/>
                  </a:lnTo>
                  <a:close/>
                </a:path>
                <a:path w="1340485" h="448945">
                  <a:moveTo>
                    <a:pt x="485432" y="86029"/>
                  </a:moveTo>
                  <a:lnTo>
                    <a:pt x="481990" y="85102"/>
                  </a:lnTo>
                  <a:lnTo>
                    <a:pt x="478548" y="84175"/>
                  </a:lnTo>
                  <a:lnTo>
                    <a:pt x="476935" y="89192"/>
                  </a:lnTo>
                  <a:lnTo>
                    <a:pt x="484238" y="91160"/>
                  </a:lnTo>
                  <a:lnTo>
                    <a:pt x="485432" y="86029"/>
                  </a:lnTo>
                  <a:close/>
                </a:path>
                <a:path w="1340485" h="448945">
                  <a:moveTo>
                    <a:pt x="504964" y="91389"/>
                  </a:moveTo>
                  <a:lnTo>
                    <a:pt x="501548" y="90360"/>
                  </a:lnTo>
                  <a:lnTo>
                    <a:pt x="498106" y="89433"/>
                  </a:lnTo>
                  <a:lnTo>
                    <a:pt x="496455" y="94437"/>
                  </a:lnTo>
                  <a:lnTo>
                    <a:pt x="500113" y="95427"/>
                  </a:lnTo>
                  <a:lnTo>
                    <a:pt x="503732" y="96507"/>
                  </a:lnTo>
                  <a:lnTo>
                    <a:pt x="504964" y="91389"/>
                  </a:lnTo>
                  <a:close/>
                </a:path>
                <a:path w="1340485" h="448945">
                  <a:moveTo>
                    <a:pt x="524357" y="97205"/>
                  </a:moveTo>
                  <a:lnTo>
                    <a:pt x="520941" y="96177"/>
                  </a:lnTo>
                  <a:lnTo>
                    <a:pt x="517525" y="95148"/>
                  </a:lnTo>
                  <a:lnTo>
                    <a:pt x="515835" y="100139"/>
                  </a:lnTo>
                  <a:lnTo>
                    <a:pt x="523100" y="102311"/>
                  </a:lnTo>
                  <a:lnTo>
                    <a:pt x="524357" y="97205"/>
                  </a:lnTo>
                  <a:close/>
                </a:path>
                <a:path w="1340485" h="448945">
                  <a:moveTo>
                    <a:pt x="543763" y="103009"/>
                  </a:moveTo>
                  <a:lnTo>
                    <a:pt x="540346" y="101981"/>
                  </a:lnTo>
                  <a:lnTo>
                    <a:pt x="536930" y="100952"/>
                  </a:lnTo>
                  <a:lnTo>
                    <a:pt x="535216" y="105930"/>
                  </a:lnTo>
                  <a:lnTo>
                    <a:pt x="542467" y="108115"/>
                  </a:lnTo>
                  <a:lnTo>
                    <a:pt x="543763" y="103009"/>
                  </a:lnTo>
                  <a:close/>
                </a:path>
                <a:path w="1340485" h="448945">
                  <a:moveTo>
                    <a:pt x="563156" y="108826"/>
                  </a:moveTo>
                  <a:lnTo>
                    <a:pt x="559739" y="107797"/>
                  </a:lnTo>
                  <a:lnTo>
                    <a:pt x="556323" y="106768"/>
                  </a:lnTo>
                  <a:lnTo>
                    <a:pt x="554570" y="111747"/>
                  </a:lnTo>
                  <a:lnTo>
                    <a:pt x="561822" y="113919"/>
                  </a:lnTo>
                  <a:lnTo>
                    <a:pt x="563156" y="108826"/>
                  </a:lnTo>
                  <a:close/>
                </a:path>
                <a:path w="1340485" h="448945">
                  <a:moveTo>
                    <a:pt x="582561" y="114642"/>
                  </a:moveTo>
                  <a:lnTo>
                    <a:pt x="579145" y="113614"/>
                  </a:lnTo>
                  <a:lnTo>
                    <a:pt x="575729" y="112585"/>
                  </a:lnTo>
                  <a:lnTo>
                    <a:pt x="573951" y="117551"/>
                  </a:lnTo>
                  <a:lnTo>
                    <a:pt x="581202" y="119722"/>
                  </a:lnTo>
                  <a:lnTo>
                    <a:pt x="582561" y="114642"/>
                  </a:lnTo>
                  <a:close/>
                </a:path>
                <a:path w="1340485" h="448945">
                  <a:moveTo>
                    <a:pt x="601802" y="120929"/>
                  </a:moveTo>
                  <a:lnTo>
                    <a:pt x="598424" y="119811"/>
                  </a:lnTo>
                  <a:lnTo>
                    <a:pt x="595045" y="118694"/>
                  </a:lnTo>
                  <a:lnTo>
                    <a:pt x="593229" y="123634"/>
                  </a:lnTo>
                  <a:lnTo>
                    <a:pt x="600417" y="126009"/>
                  </a:lnTo>
                  <a:lnTo>
                    <a:pt x="601802" y="120929"/>
                  </a:lnTo>
                  <a:close/>
                </a:path>
                <a:path w="1340485" h="448945">
                  <a:moveTo>
                    <a:pt x="621030" y="127279"/>
                  </a:moveTo>
                  <a:lnTo>
                    <a:pt x="617651" y="126161"/>
                  </a:lnTo>
                  <a:lnTo>
                    <a:pt x="614273" y="125044"/>
                  </a:lnTo>
                  <a:lnTo>
                    <a:pt x="612419" y="129971"/>
                  </a:lnTo>
                  <a:lnTo>
                    <a:pt x="619620" y="132346"/>
                  </a:lnTo>
                  <a:lnTo>
                    <a:pt x="621030" y="127279"/>
                  </a:lnTo>
                  <a:close/>
                </a:path>
                <a:path w="1340485" h="448945">
                  <a:moveTo>
                    <a:pt x="640257" y="133629"/>
                  </a:moveTo>
                  <a:lnTo>
                    <a:pt x="636879" y="132511"/>
                  </a:lnTo>
                  <a:lnTo>
                    <a:pt x="633501" y="131394"/>
                  </a:lnTo>
                  <a:lnTo>
                    <a:pt x="631621" y="136309"/>
                  </a:lnTo>
                  <a:lnTo>
                    <a:pt x="638810" y="138696"/>
                  </a:lnTo>
                  <a:lnTo>
                    <a:pt x="640257" y="133629"/>
                  </a:lnTo>
                  <a:close/>
                </a:path>
                <a:path w="1340485" h="448945">
                  <a:moveTo>
                    <a:pt x="659485" y="139979"/>
                  </a:moveTo>
                  <a:lnTo>
                    <a:pt x="656107" y="138861"/>
                  </a:lnTo>
                  <a:lnTo>
                    <a:pt x="652729" y="137744"/>
                  </a:lnTo>
                  <a:lnTo>
                    <a:pt x="650811" y="142659"/>
                  </a:lnTo>
                  <a:lnTo>
                    <a:pt x="658012" y="145034"/>
                  </a:lnTo>
                  <a:lnTo>
                    <a:pt x="659485" y="139979"/>
                  </a:lnTo>
                  <a:close/>
                </a:path>
                <a:path w="1340485" h="448945">
                  <a:moveTo>
                    <a:pt x="678649" y="146532"/>
                  </a:moveTo>
                  <a:lnTo>
                    <a:pt x="675297" y="145326"/>
                  </a:lnTo>
                  <a:lnTo>
                    <a:pt x="671944" y="144119"/>
                  </a:lnTo>
                  <a:lnTo>
                    <a:pt x="670013" y="149009"/>
                  </a:lnTo>
                  <a:lnTo>
                    <a:pt x="677138" y="151587"/>
                  </a:lnTo>
                  <a:lnTo>
                    <a:pt x="678649" y="146532"/>
                  </a:lnTo>
                  <a:close/>
                </a:path>
                <a:path w="1340485" h="448945">
                  <a:moveTo>
                    <a:pt x="697699" y="153403"/>
                  </a:moveTo>
                  <a:lnTo>
                    <a:pt x="694347" y="152196"/>
                  </a:lnTo>
                  <a:lnTo>
                    <a:pt x="690994" y="150990"/>
                  </a:lnTo>
                  <a:lnTo>
                    <a:pt x="689025" y="155879"/>
                  </a:lnTo>
                  <a:lnTo>
                    <a:pt x="696163" y="158445"/>
                  </a:lnTo>
                  <a:lnTo>
                    <a:pt x="697699" y="153403"/>
                  </a:lnTo>
                  <a:close/>
                </a:path>
                <a:path w="1340485" h="448945">
                  <a:moveTo>
                    <a:pt x="716749" y="160261"/>
                  </a:moveTo>
                  <a:lnTo>
                    <a:pt x="713397" y="159054"/>
                  </a:lnTo>
                  <a:lnTo>
                    <a:pt x="710044" y="157848"/>
                  </a:lnTo>
                  <a:lnTo>
                    <a:pt x="708050" y="162725"/>
                  </a:lnTo>
                  <a:lnTo>
                    <a:pt x="715175" y="165290"/>
                  </a:lnTo>
                  <a:lnTo>
                    <a:pt x="716749" y="160261"/>
                  </a:lnTo>
                  <a:close/>
                </a:path>
                <a:path w="1340485" h="448945">
                  <a:moveTo>
                    <a:pt x="735799" y="167132"/>
                  </a:moveTo>
                  <a:lnTo>
                    <a:pt x="732447" y="165925"/>
                  </a:lnTo>
                  <a:lnTo>
                    <a:pt x="729094" y="164719"/>
                  </a:lnTo>
                  <a:lnTo>
                    <a:pt x="727075" y="169583"/>
                  </a:lnTo>
                  <a:lnTo>
                    <a:pt x="734199" y="172148"/>
                  </a:lnTo>
                  <a:lnTo>
                    <a:pt x="735799" y="167132"/>
                  </a:lnTo>
                  <a:close/>
                </a:path>
                <a:path w="1340485" h="448945">
                  <a:moveTo>
                    <a:pt x="754849" y="173990"/>
                  </a:moveTo>
                  <a:lnTo>
                    <a:pt x="751497" y="172783"/>
                  </a:lnTo>
                  <a:lnTo>
                    <a:pt x="748144" y="171577"/>
                  </a:lnTo>
                  <a:lnTo>
                    <a:pt x="746099" y="176428"/>
                  </a:lnTo>
                  <a:lnTo>
                    <a:pt x="753224" y="179006"/>
                  </a:lnTo>
                  <a:lnTo>
                    <a:pt x="754849" y="173990"/>
                  </a:lnTo>
                  <a:close/>
                </a:path>
                <a:path w="1340485" h="448945">
                  <a:moveTo>
                    <a:pt x="773747" y="181229"/>
                  </a:moveTo>
                  <a:lnTo>
                    <a:pt x="770432" y="179933"/>
                  </a:lnTo>
                  <a:lnTo>
                    <a:pt x="767118" y="178638"/>
                  </a:lnTo>
                  <a:lnTo>
                    <a:pt x="765035" y="183476"/>
                  </a:lnTo>
                  <a:lnTo>
                    <a:pt x="772096" y="186232"/>
                  </a:lnTo>
                  <a:lnTo>
                    <a:pt x="773747" y="181229"/>
                  </a:lnTo>
                  <a:close/>
                </a:path>
                <a:path w="1340485" h="448945">
                  <a:moveTo>
                    <a:pt x="792619" y="188582"/>
                  </a:moveTo>
                  <a:lnTo>
                    <a:pt x="789305" y="187286"/>
                  </a:lnTo>
                  <a:lnTo>
                    <a:pt x="785990" y="185991"/>
                  </a:lnTo>
                  <a:lnTo>
                    <a:pt x="783882" y="190830"/>
                  </a:lnTo>
                  <a:lnTo>
                    <a:pt x="790943" y="193573"/>
                  </a:lnTo>
                  <a:lnTo>
                    <a:pt x="792619" y="188582"/>
                  </a:lnTo>
                  <a:close/>
                </a:path>
                <a:path w="1340485" h="448945">
                  <a:moveTo>
                    <a:pt x="811491" y="195922"/>
                  </a:moveTo>
                  <a:lnTo>
                    <a:pt x="808177" y="194627"/>
                  </a:lnTo>
                  <a:lnTo>
                    <a:pt x="804862" y="193332"/>
                  </a:lnTo>
                  <a:lnTo>
                    <a:pt x="802728" y="198158"/>
                  </a:lnTo>
                  <a:lnTo>
                    <a:pt x="809790" y="200901"/>
                  </a:lnTo>
                  <a:lnTo>
                    <a:pt x="811491" y="195922"/>
                  </a:lnTo>
                  <a:close/>
                </a:path>
                <a:path w="1340485" h="448945">
                  <a:moveTo>
                    <a:pt x="830351" y="203276"/>
                  </a:moveTo>
                  <a:lnTo>
                    <a:pt x="827036" y="201980"/>
                  </a:lnTo>
                  <a:lnTo>
                    <a:pt x="823722" y="200685"/>
                  </a:lnTo>
                  <a:lnTo>
                    <a:pt x="821563" y="205498"/>
                  </a:lnTo>
                  <a:lnTo>
                    <a:pt x="828624" y="208241"/>
                  </a:lnTo>
                  <a:lnTo>
                    <a:pt x="830351" y="203276"/>
                  </a:lnTo>
                  <a:close/>
                </a:path>
                <a:path w="1340485" h="448945">
                  <a:moveTo>
                    <a:pt x="849223" y="210616"/>
                  </a:moveTo>
                  <a:lnTo>
                    <a:pt x="845908" y="209321"/>
                  </a:lnTo>
                  <a:lnTo>
                    <a:pt x="842594" y="208026"/>
                  </a:lnTo>
                  <a:lnTo>
                    <a:pt x="840409" y="212826"/>
                  </a:lnTo>
                  <a:lnTo>
                    <a:pt x="847471" y="215582"/>
                  </a:lnTo>
                  <a:lnTo>
                    <a:pt x="849223" y="210616"/>
                  </a:lnTo>
                  <a:close/>
                </a:path>
                <a:path w="1340485" h="448945">
                  <a:moveTo>
                    <a:pt x="867918" y="218414"/>
                  </a:moveTo>
                  <a:lnTo>
                    <a:pt x="864628" y="217043"/>
                  </a:lnTo>
                  <a:lnTo>
                    <a:pt x="861339" y="215671"/>
                  </a:lnTo>
                  <a:lnTo>
                    <a:pt x="859142" y="220459"/>
                  </a:lnTo>
                  <a:lnTo>
                    <a:pt x="866140" y="223380"/>
                  </a:lnTo>
                  <a:lnTo>
                    <a:pt x="867918" y="218414"/>
                  </a:lnTo>
                  <a:close/>
                </a:path>
                <a:path w="1340485" h="448945">
                  <a:moveTo>
                    <a:pt x="886599" y="226225"/>
                  </a:moveTo>
                  <a:lnTo>
                    <a:pt x="883310" y="224853"/>
                  </a:lnTo>
                  <a:lnTo>
                    <a:pt x="880021" y="223481"/>
                  </a:lnTo>
                  <a:lnTo>
                    <a:pt x="877798" y="228257"/>
                  </a:lnTo>
                  <a:lnTo>
                    <a:pt x="884796" y="231178"/>
                  </a:lnTo>
                  <a:lnTo>
                    <a:pt x="886599" y="226225"/>
                  </a:lnTo>
                  <a:close/>
                </a:path>
                <a:path w="1340485" h="448945">
                  <a:moveTo>
                    <a:pt x="905281" y="234022"/>
                  </a:moveTo>
                  <a:lnTo>
                    <a:pt x="901992" y="232651"/>
                  </a:lnTo>
                  <a:lnTo>
                    <a:pt x="898702" y="231279"/>
                  </a:lnTo>
                  <a:lnTo>
                    <a:pt x="896467" y="236042"/>
                  </a:lnTo>
                  <a:lnTo>
                    <a:pt x="903452" y="238963"/>
                  </a:lnTo>
                  <a:lnTo>
                    <a:pt x="905281" y="234022"/>
                  </a:lnTo>
                  <a:close/>
                </a:path>
                <a:path w="1340485" h="448945">
                  <a:moveTo>
                    <a:pt x="923963" y="241833"/>
                  </a:moveTo>
                  <a:lnTo>
                    <a:pt x="920673" y="240461"/>
                  </a:lnTo>
                  <a:lnTo>
                    <a:pt x="917384" y="239090"/>
                  </a:lnTo>
                  <a:lnTo>
                    <a:pt x="915123" y="243840"/>
                  </a:lnTo>
                  <a:lnTo>
                    <a:pt x="922108" y="246761"/>
                  </a:lnTo>
                  <a:lnTo>
                    <a:pt x="923963" y="241833"/>
                  </a:lnTo>
                  <a:close/>
                </a:path>
                <a:path w="1340485" h="448945">
                  <a:moveTo>
                    <a:pt x="942644" y="249631"/>
                  </a:moveTo>
                  <a:lnTo>
                    <a:pt x="939355" y="248259"/>
                  </a:lnTo>
                  <a:lnTo>
                    <a:pt x="936066" y="246888"/>
                  </a:lnTo>
                  <a:lnTo>
                    <a:pt x="933780" y="251637"/>
                  </a:lnTo>
                  <a:lnTo>
                    <a:pt x="940765" y="254558"/>
                  </a:lnTo>
                  <a:lnTo>
                    <a:pt x="942644" y="249631"/>
                  </a:lnTo>
                  <a:close/>
                </a:path>
                <a:path w="1340485" h="448945">
                  <a:moveTo>
                    <a:pt x="961136" y="257873"/>
                  </a:moveTo>
                  <a:lnTo>
                    <a:pt x="957884" y="256425"/>
                  </a:lnTo>
                  <a:lnTo>
                    <a:pt x="954633" y="254977"/>
                  </a:lnTo>
                  <a:lnTo>
                    <a:pt x="952322" y="259715"/>
                  </a:lnTo>
                  <a:lnTo>
                    <a:pt x="959243" y="262788"/>
                  </a:lnTo>
                  <a:lnTo>
                    <a:pt x="961136" y="257873"/>
                  </a:lnTo>
                  <a:close/>
                </a:path>
                <a:path w="1340485" h="448945">
                  <a:moveTo>
                    <a:pt x="979627" y="266103"/>
                  </a:moveTo>
                  <a:lnTo>
                    <a:pt x="976376" y="264655"/>
                  </a:lnTo>
                  <a:lnTo>
                    <a:pt x="973124" y="263207"/>
                  </a:lnTo>
                  <a:lnTo>
                    <a:pt x="970788" y="267931"/>
                  </a:lnTo>
                  <a:lnTo>
                    <a:pt x="977709" y="271018"/>
                  </a:lnTo>
                  <a:lnTo>
                    <a:pt x="979627" y="266103"/>
                  </a:lnTo>
                  <a:close/>
                </a:path>
                <a:path w="1340485" h="448945">
                  <a:moveTo>
                    <a:pt x="998118" y="274345"/>
                  </a:moveTo>
                  <a:lnTo>
                    <a:pt x="994867" y="272897"/>
                  </a:lnTo>
                  <a:lnTo>
                    <a:pt x="991616" y="271449"/>
                  </a:lnTo>
                  <a:lnTo>
                    <a:pt x="989266" y="276161"/>
                  </a:lnTo>
                  <a:lnTo>
                    <a:pt x="996188" y="279247"/>
                  </a:lnTo>
                  <a:lnTo>
                    <a:pt x="998118" y="274345"/>
                  </a:lnTo>
                  <a:close/>
                </a:path>
                <a:path w="1340485" h="448945">
                  <a:moveTo>
                    <a:pt x="1016609" y="282587"/>
                  </a:moveTo>
                  <a:lnTo>
                    <a:pt x="1013358" y="281139"/>
                  </a:lnTo>
                  <a:lnTo>
                    <a:pt x="1010107" y="279692"/>
                  </a:lnTo>
                  <a:lnTo>
                    <a:pt x="1007732" y="284391"/>
                  </a:lnTo>
                  <a:lnTo>
                    <a:pt x="1014653" y="287477"/>
                  </a:lnTo>
                  <a:lnTo>
                    <a:pt x="1016609" y="282587"/>
                  </a:lnTo>
                  <a:close/>
                </a:path>
                <a:path w="1340485" h="448945">
                  <a:moveTo>
                    <a:pt x="1035113" y="290830"/>
                  </a:moveTo>
                  <a:lnTo>
                    <a:pt x="1031862" y="289382"/>
                  </a:lnTo>
                  <a:lnTo>
                    <a:pt x="1028611" y="287934"/>
                  </a:lnTo>
                  <a:lnTo>
                    <a:pt x="1026210" y="292633"/>
                  </a:lnTo>
                  <a:lnTo>
                    <a:pt x="1033132" y="295706"/>
                  </a:lnTo>
                  <a:lnTo>
                    <a:pt x="1035113" y="290830"/>
                  </a:lnTo>
                  <a:close/>
                </a:path>
                <a:path w="1340485" h="448945">
                  <a:moveTo>
                    <a:pt x="1053452" y="299402"/>
                  </a:moveTo>
                  <a:lnTo>
                    <a:pt x="1050226" y="297878"/>
                  </a:lnTo>
                  <a:lnTo>
                    <a:pt x="1047000" y="296354"/>
                  </a:lnTo>
                  <a:lnTo>
                    <a:pt x="1044587" y="301040"/>
                  </a:lnTo>
                  <a:lnTo>
                    <a:pt x="1051445" y="304279"/>
                  </a:lnTo>
                  <a:lnTo>
                    <a:pt x="1053452" y="299402"/>
                  </a:lnTo>
                  <a:close/>
                </a:path>
                <a:path w="1340485" h="448945">
                  <a:moveTo>
                    <a:pt x="1071765" y="308038"/>
                  </a:moveTo>
                  <a:lnTo>
                    <a:pt x="1068539" y="306514"/>
                  </a:lnTo>
                  <a:lnTo>
                    <a:pt x="1065314" y="304990"/>
                  </a:lnTo>
                  <a:lnTo>
                    <a:pt x="1062888" y="309664"/>
                  </a:lnTo>
                  <a:lnTo>
                    <a:pt x="1069733" y="312902"/>
                  </a:lnTo>
                  <a:lnTo>
                    <a:pt x="1071765" y="308038"/>
                  </a:lnTo>
                  <a:close/>
                </a:path>
                <a:path w="1340485" h="448945">
                  <a:moveTo>
                    <a:pt x="1090066" y="316687"/>
                  </a:moveTo>
                  <a:lnTo>
                    <a:pt x="1086840" y="315163"/>
                  </a:lnTo>
                  <a:lnTo>
                    <a:pt x="1083614" y="313639"/>
                  </a:lnTo>
                  <a:lnTo>
                    <a:pt x="1081163" y="318300"/>
                  </a:lnTo>
                  <a:lnTo>
                    <a:pt x="1088021" y="321538"/>
                  </a:lnTo>
                  <a:lnTo>
                    <a:pt x="1090066" y="316687"/>
                  </a:lnTo>
                  <a:close/>
                </a:path>
                <a:path w="1340485" h="448945">
                  <a:moveTo>
                    <a:pt x="1108379" y="325335"/>
                  </a:moveTo>
                  <a:lnTo>
                    <a:pt x="1105154" y="323811"/>
                  </a:lnTo>
                  <a:lnTo>
                    <a:pt x="1101928" y="322287"/>
                  </a:lnTo>
                  <a:lnTo>
                    <a:pt x="1099464" y="326948"/>
                  </a:lnTo>
                  <a:lnTo>
                    <a:pt x="1106309" y="330174"/>
                  </a:lnTo>
                  <a:lnTo>
                    <a:pt x="1108379" y="325335"/>
                  </a:lnTo>
                  <a:close/>
                </a:path>
                <a:path w="1340485" h="448945">
                  <a:moveTo>
                    <a:pt x="1126680" y="333984"/>
                  </a:moveTo>
                  <a:lnTo>
                    <a:pt x="1123454" y="332460"/>
                  </a:lnTo>
                  <a:lnTo>
                    <a:pt x="1120228" y="330936"/>
                  </a:lnTo>
                  <a:lnTo>
                    <a:pt x="1117739" y="335584"/>
                  </a:lnTo>
                  <a:lnTo>
                    <a:pt x="1124597" y="338823"/>
                  </a:lnTo>
                  <a:lnTo>
                    <a:pt x="1126680" y="333984"/>
                  </a:lnTo>
                  <a:close/>
                </a:path>
                <a:path w="1340485" h="448945">
                  <a:moveTo>
                    <a:pt x="1144905" y="342785"/>
                  </a:moveTo>
                  <a:lnTo>
                    <a:pt x="1141717" y="341198"/>
                  </a:lnTo>
                  <a:lnTo>
                    <a:pt x="1138529" y="339610"/>
                  </a:lnTo>
                  <a:lnTo>
                    <a:pt x="1136027" y="344246"/>
                  </a:lnTo>
                  <a:lnTo>
                    <a:pt x="1142809" y="347624"/>
                  </a:lnTo>
                  <a:lnTo>
                    <a:pt x="1144905" y="342785"/>
                  </a:lnTo>
                  <a:close/>
                </a:path>
                <a:path w="1340485" h="448945">
                  <a:moveTo>
                    <a:pt x="1163015" y="351815"/>
                  </a:moveTo>
                  <a:lnTo>
                    <a:pt x="1159827" y="350227"/>
                  </a:lnTo>
                  <a:lnTo>
                    <a:pt x="1156639" y="348640"/>
                  </a:lnTo>
                  <a:lnTo>
                    <a:pt x="1154112" y="353263"/>
                  </a:lnTo>
                  <a:lnTo>
                    <a:pt x="1160894" y="356641"/>
                  </a:lnTo>
                  <a:lnTo>
                    <a:pt x="1163015" y="351815"/>
                  </a:lnTo>
                  <a:close/>
                </a:path>
                <a:path w="1340485" h="448945">
                  <a:moveTo>
                    <a:pt x="1181138" y="360845"/>
                  </a:moveTo>
                  <a:lnTo>
                    <a:pt x="1177950" y="359257"/>
                  </a:lnTo>
                  <a:lnTo>
                    <a:pt x="1174762" y="357670"/>
                  </a:lnTo>
                  <a:lnTo>
                    <a:pt x="1172222" y="362280"/>
                  </a:lnTo>
                  <a:lnTo>
                    <a:pt x="1179004" y="365658"/>
                  </a:lnTo>
                  <a:lnTo>
                    <a:pt x="1181138" y="360845"/>
                  </a:lnTo>
                  <a:close/>
                </a:path>
                <a:path w="1340485" h="448945">
                  <a:moveTo>
                    <a:pt x="1199261" y="369874"/>
                  </a:moveTo>
                  <a:lnTo>
                    <a:pt x="1196073" y="368287"/>
                  </a:lnTo>
                  <a:lnTo>
                    <a:pt x="1192885" y="366699"/>
                  </a:lnTo>
                  <a:lnTo>
                    <a:pt x="1190332" y="371309"/>
                  </a:lnTo>
                  <a:lnTo>
                    <a:pt x="1197114" y="374688"/>
                  </a:lnTo>
                  <a:lnTo>
                    <a:pt x="1199261" y="369874"/>
                  </a:lnTo>
                  <a:close/>
                </a:path>
                <a:path w="1340485" h="448945">
                  <a:moveTo>
                    <a:pt x="1217371" y="378904"/>
                  </a:moveTo>
                  <a:lnTo>
                    <a:pt x="1214183" y="377317"/>
                  </a:lnTo>
                  <a:lnTo>
                    <a:pt x="1210995" y="375729"/>
                  </a:lnTo>
                  <a:lnTo>
                    <a:pt x="1208417" y="380326"/>
                  </a:lnTo>
                  <a:lnTo>
                    <a:pt x="1215199" y="383705"/>
                  </a:lnTo>
                  <a:lnTo>
                    <a:pt x="1217371" y="378904"/>
                  </a:lnTo>
                  <a:close/>
                </a:path>
                <a:path w="1340485" h="448945">
                  <a:moveTo>
                    <a:pt x="1235494" y="387934"/>
                  </a:moveTo>
                  <a:lnTo>
                    <a:pt x="1232306" y="386346"/>
                  </a:lnTo>
                  <a:lnTo>
                    <a:pt x="1229118" y="384759"/>
                  </a:lnTo>
                  <a:lnTo>
                    <a:pt x="1226527" y="389343"/>
                  </a:lnTo>
                  <a:lnTo>
                    <a:pt x="1233309" y="392722"/>
                  </a:lnTo>
                  <a:lnTo>
                    <a:pt x="1235494" y="387934"/>
                  </a:lnTo>
                  <a:close/>
                </a:path>
                <a:path w="1340485" h="448945">
                  <a:moveTo>
                    <a:pt x="1253451" y="397268"/>
                  </a:moveTo>
                  <a:lnTo>
                    <a:pt x="1250302" y="395617"/>
                  </a:lnTo>
                  <a:lnTo>
                    <a:pt x="1247152" y="393966"/>
                  </a:lnTo>
                  <a:lnTo>
                    <a:pt x="1244536" y="398538"/>
                  </a:lnTo>
                  <a:lnTo>
                    <a:pt x="1251254" y="402056"/>
                  </a:lnTo>
                  <a:lnTo>
                    <a:pt x="1253451" y="397268"/>
                  </a:lnTo>
                  <a:close/>
                </a:path>
                <a:path w="1340485" h="448945">
                  <a:moveTo>
                    <a:pt x="1271384" y="406654"/>
                  </a:moveTo>
                  <a:lnTo>
                    <a:pt x="1268234" y="405003"/>
                  </a:lnTo>
                  <a:lnTo>
                    <a:pt x="1265085" y="403352"/>
                  </a:lnTo>
                  <a:lnTo>
                    <a:pt x="1262456" y="407924"/>
                  </a:lnTo>
                  <a:lnTo>
                    <a:pt x="1269174" y="411429"/>
                  </a:lnTo>
                  <a:lnTo>
                    <a:pt x="1271384" y="406654"/>
                  </a:lnTo>
                  <a:close/>
                </a:path>
                <a:path w="1340485" h="448945">
                  <a:moveTo>
                    <a:pt x="1289316" y="416039"/>
                  </a:moveTo>
                  <a:lnTo>
                    <a:pt x="1286167" y="414388"/>
                  </a:lnTo>
                  <a:lnTo>
                    <a:pt x="1283017" y="412737"/>
                  </a:lnTo>
                  <a:lnTo>
                    <a:pt x="1280375" y="417296"/>
                  </a:lnTo>
                  <a:lnTo>
                    <a:pt x="1287081" y="420814"/>
                  </a:lnTo>
                  <a:lnTo>
                    <a:pt x="1289316" y="416039"/>
                  </a:lnTo>
                  <a:close/>
                </a:path>
                <a:path w="1340485" h="448945">
                  <a:moveTo>
                    <a:pt x="1307249" y="425437"/>
                  </a:moveTo>
                  <a:lnTo>
                    <a:pt x="1304099" y="423786"/>
                  </a:lnTo>
                  <a:lnTo>
                    <a:pt x="1300949" y="422135"/>
                  </a:lnTo>
                  <a:lnTo>
                    <a:pt x="1298295" y="426681"/>
                  </a:lnTo>
                  <a:lnTo>
                    <a:pt x="1305001" y="430199"/>
                  </a:lnTo>
                  <a:lnTo>
                    <a:pt x="1307249" y="425437"/>
                  </a:lnTo>
                  <a:close/>
                </a:path>
                <a:path w="1340485" h="448945">
                  <a:moveTo>
                    <a:pt x="1325194" y="434822"/>
                  </a:moveTo>
                  <a:lnTo>
                    <a:pt x="1322044" y="433171"/>
                  </a:lnTo>
                  <a:lnTo>
                    <a:pt x="1318895" y="431520"/>
                  </a:lnTo>
                  <a:lnTo>
                    <a:pt x="1316215" y="436067"/>
                  </a:lnTo>
                  <a:lnTo>
                    <a:pt x="1322933" y="439572"/>
                  </a:lnTo>
                  <a:lnTo>
                    <a:pt x="1325194" y="434822"/>
                  </a:lnTo>
                  <a:close/>
                </a:path>
                <a:path w="1340485" h="448945">
                  <a:moveTo>
                    <a:pt x="1340472" y="442823"/>
                  </a:moveTo>
                  <a:lnTo>
                    <a:pt x="1336827" y="440905"/>
                  </a:lnTo>
                  <a:lnTo>
                    <a:pt x="1334135" y="445439"/>
                  </a:lnTo>
                  <a:lnTo>
                    <a:pt x="1340472" y="448754"/>
                  </a:lnTo>
                  <a:lnTo>
                    <a:pt x="1340472" y="44282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793203" y="3746817"/>
              <a:ext cx="4761230" cy="118745"/>
            </a:xfrm>
            <a:custGeom>
              <a:avLst/>
              <a:gdLst/>
              <a:ahLst/>
              <a:cxnLst/>
              <a:rect l="l" t="t" r="r" b="b"/>
              <a:pathLst>
                <a:path w="4761230" h="118745">
                  <a:moveTo>
                    <a:pt x="8191" y="50101"/>
                  </a:moveTo>
                  <a:lnTo>
                    <a:pt x="4699" y="49491"/>
                  </a:lnTo>
                  <a:lnTo>
                    <a:pt x="1206" y="48882"/>
                  </a:lnTo>
                  <a:lnTo>
                    <a:pt x="0" y="54013"/>
                  </a:lnTo>
                  <a:lnTo>
                    <a:pt x="7467" y="55321"/>
                  </a:lnTo>
                  <a:lnTo>
                    <a:pt x="8191" y="50101"/>
                  </a:lnTo>
                  <a:close/>
                </a:path>
                <a:path w="4761230" h="118745">
                  <a:moveTo>
                    <a:pt x="28092" y="53606"/>
                  </a:moveTo>
                  <a:lnTo>
                    <a:pt x="24599" y="52997"/>
                  </a:lnTo>
                  <a:lnTo>
                    <a:pt x="21107" y="52387"/>
                  </a:lnTo>
                  <a:lnTo>
                    <a:pt x="19926" y="57518"/>
                  </a:lnTo>
                  <a:lnTo>
                    <a:pt x="27393" y="58826"/>
                  </a:lnTo>
                  <a:lnTo>
                    <a:pt x="28092" y="53606"/>
                  </a:lnTo>
                  <a:close/>
                </a:path>
                <a:path w="4761230" h="118745">
                  <a:moveTo>
                    <a:pt x="47993" y="57099"/>
                  </a:moveTo>
                  <a:lnTo>
                    <a:pt x="44500" y="56489"/>
                  </a:lnTo>
                  <a:lnTo>
                    <a:pt x="41008" y="55880"/>
                  </a:lnTo>
                  <a:lnTo>
                    <a:pt x="39839" y="61010"/>
                  </a:lnTo>
                  <a:lnTo>
                    <a:pt x="47307" y="62331"/>
                  </a:lnTo>
                  <a:lnTo>
                    <a:pt x="47993" y="57099"/>
                  </a:lnTo>
                  <a:close/>
                </a:path>
                <a:path w="4761230" h="118745">
                  <a:moveTo>
                    <a:pt x="67881" y="60604"/>
                  </a:moveTo>
                  <a:lnTo>
                    <a:pt x="64389" y="59994"/>
                  </a:lnTo>
                  <a:lnTo>
                    <a:pt x="60896" y="59385"/>
                  </a:lnTo>
                  <a:lnTo>
                    <a:pt x="59753" y="64528"/>
                  </a:lnTo>
                  <a:lnTo>
                    <a:pt x="67221" y="65836"/>
                  </a:lnTo>
                  <a:lnTo>
                    <a:pt x="67881" y="60604"/>
                  </a:lnTo>
                  <a:close/>
                </a:path>
                <a:path w="4761230" h="118745">
                  <a:moveTo>
                    <a:pt x="87782" y="64096"/>
                  </a:moveTo>
                  <a:lnTo>
                    <a:pt x="84289" y="63487"/>
                  </a:lnTo>
                  <a:lnTo>
                    <a:pt x="80797" y="62877"/>
                  </a:lnTo>
                  <a:lnTo>
                    <a:pt x="79679" y="68021"/>
                  </a:lnTo>
                  <a:lnTo>
                    <a:pt x="87147" y="69329"/>
                  </a:lnTo>
                  <a:lnTo>
                    <a:pt x="87782" y="64096"/>
                  </a:lnTo>
                  <a:close/>
                </a:path>
                <a:path w="4761230" h="118745">
                  <a:moveTo>
                    <a:pt x="107683" y="67589"/>
                  </a:moveTo>
                  <a:lnTo>
                    <a:pt x="104190" y="66979"/>
                  </a:lnTo>
                  <a:lnTo>
                    <a:pt x="100698" y="66370"/>
                  </a:lnTo>
                  <a:lnTo>
                    <a:pt x="99606" y="71513"/>
                  </a:lnTo>
                  <a:lnTo>
                    <a:pt x="107061" y="72821"/>
                  </a:lnTo>
                  <a:lnTo>
                    <a:pt x="107683" y="67589"/>
                  </a:lnTo>
                  <a:close/>
                </a:path>
                <a:path w="4761230" h="118745">
                  <a:moveTo>
                    <a:pt x="127660" y="70662"/>
                  </a:moveTo>
                  <a:lnTo>
                    <a:pt x="124142" y="70129"/>
                  </a:lnTo>
                  <a:lnTo>
                    <a:pt x="120624" y="69596"/>
                  </a:lnTo>
                  <a:lnTo>
                    <a:pt x="119557" y="74752"/>
                  </a:lnTo>
                  <a:lnTo>
                    <a:pt x="127050" y="75895"/>
                  </a:lnTo>
                  <a:lnTo>
                    <a:pt x="127660" y="70662"/>
                  </a:lnTo>
                  <a:close/>
                </a:path>
                <a:path w="4761230" h="118745">
                  <a:moveTo>
                    <a:pt x="147624" y="73698"/>
                  </a:moveTo>
                  <a:lnTo>
                    <a:pt x="144106" y="73164"/>
                  </a:lnTo>
                  <a:lnTo>
                    <a:pt x="140589" y="72631"/>
                  </a:lnTo>
                  <a:lnTo>
                    <a:pt x="139547" y="77787"/>
                  </a:lnTo>
                  <a:lnTo>
                    <a:pt x="147040" y="78930"/>
                  </a:lnTo>
                  <a:lnTo>
                    <a:pt x="147624" y="73698"/>
                  </a:lnTo>
                  <a:close/>
                </a:path>
                <a:path w="4761230" h="118745">
                  <a:moveTo>
                    <a:pt x="167601" y="76746"/>
                  </a:moveTo>
                  <a:lnTo>
                    <a:pt x="164084" y="76212"/>
                  </a:lnTo>
                  <a:lnTo>
                    <a:pt x="160566" y="75679"/>
                  </a:lnTo>
                  <a:lnTo>
                    <a:pt x="159550" y="80848"/>
                  </a:lnTo>
                  <a:lnTo>
                    <a:pt x="167043" y="81991"/>
                  </a:lnTo>
                  <a:lnTo>
                    <a:pt x="167601" y="76746"/>
                  </a:lnTo>
                  <a:close/>
                </a:path>
                <a:path w="4761230" h="118745">
                  <a:moveTo>
                    <a:pt x="187566" y="79781"/>
                  </a:moveTo>
                  <a:lnTo>
                    <a:pt x="184048" y="79248"/>
                  </a:lnTo>
                  <a:lnTo>
                    <a:pt x="180530" y="78714"/>
                  </a:lnTo>
                  <a:lnTo>
                    <a:pt x="179539" y="83883"/>
                  </a:lnTo>
                  <a:lnTo>
                    <a:pt x="187032" y="85026"/>
                  </a:lnTo>
                  <a:lnTo>
                    <a:pt x="187566" y="79781"/>
                  </a:lnTo>
                  <a:close/>
                </a:path>
                <a:path w="4761230" h="118745">
                  <a:moveTo>
                    <a:pt x="207543" y="82829"/>
                  </a:moveTo>
                  <a:lnTo>
                    <a:pt x="204025" y="82296"/>
                  </a:lnTo>
                  <a:lnTo>
                    <a:pt x="200507" y="81762"/>
                  </a:lnTo>
                  <a:lnTo>
                    <a:pt x="199542" y="86931"/>
                  </a:lnTo>
                  <a:lnTo>
                    <a:pt x="207035" y="88074"/>
                  </a:lnTo>
                  <a:lnTo>
                    <a:pt x="207543" y="82829"/>
                  </a:lnTo>
                  <a:close/>
                </a:path>
                <a:path w="4761230" h="118745">
                  <a:moveTo>
                    <a:pt x="227558" y="85521"/>
                  </a:moveTo>
                  <a:lnTo>
                    <a:pt x="224040" y="85064"/>
                  </a:lnTo>
                  <a:lnTo>
                    <a:pt x="220522" y="84607"/>
                  </a:lnTo>
                  <a:lnTo>
                    <a:pt x="219570" y="89789"/>
                  </a:lnTo>
                  <a:lnTo>
                    <a:pt x="227088" y="90766"/>
                  </a:lnTo>
                  <a:lnTo>
                    <a:pt x="227558" y="85521"/>
                  </a:lnTo>
                  <a:close/>
                </a:path>
                <a:path w="4761230" h="118745">
                  <a:moveTo>
                    <a:pt x="247586" y="88087"/>
                  </a:moveTo>
                  <a:lnTo>
                    <a:pt x="244068" y="87630"/>
                  </a:lnTo>
                  <a:lnTo>
                    <a:pt x="240550" y="87172"/>
                  </a:lnTo>
                  <a:lnTo>
                    <a:pt x="239610" y="92367"/>
                  </a:lnTo>
                  <a:lnTo>
                    <a:pt x="247129" y="93332"/>
                  </a:lnTo>
                  <a:lnTo>
                    <a:pt x="247586" y="88087"/>
                  </a:lnTo>
                  <a:close/>
                </a:path>
                <a:path w="4761230" h="118745">
                  <a:moveTo>
                    <a:pt x="267627" y="90665"/>
                  </a:moveTo>
                  <a:lnTo>
                    <a:pt x="264109" y="90208"/>
                  </a:lnTo>
                  <a:lnTo>
                    <a:pt x="260591" y="89750"/>
                  </a:lnTo>
                  <a:lnTo>
                    <a:pt x="259676" y="94945"/>
                  </a:lnTo>
                  <a:lnTo>
                    <a:pt x="267195" y="95910"/>
                  </a:lnTo>
                  <a:lnTo>
                    <a:pt x="267627" y="90665"/>
                  </a:lnTo>
                  <a:close/>
                </a:path>
                <a:path w="4761230" h="118745">
                  <a:moveTo>
                    <a:pt x="287655" y="93243"/>
                  </a:moveTo>
                  <a:lnTo>
                    <a:pt x="284137" y="92786"/>
                  </a:lnTo>
                  <a:lnTo>
                    <a:pt x="280619" y="92329"/>
                  </a:lnTo>
                  <a:lnTo>
                    <a:pt x="279730" y="97523"/>
                  </a:lnTo>
                  <a:lnTo>
                    <a:pt x="287248" y="98488"/>
                  </a:lnTo>
                  <a:lnTo>
                    <a:pt x="287655" y="93243"/>
                  </a:lnTo>
                  <a:close/>
                </a:path>
                <a:path w="4761230" h="118745">
                  <a:moveTo>
                    <a:pt x="307695" y="95808"/>
                  </a:moveTo>
                  <a:lnTo>
                    <a:pt x="304177" y="95351"/>
                  </a:lnTo>
                  <a:lnTo>
                    <a:pt x="300659" y="94894"/>
                  </a:lnTo>
                  <a:lnTo>
                    <a:pt x="299796" y="100101"/>
                  </a:lnTo>
                  <a:lnTo>
                    <a:pt x="303555" y="100571"/>
                  </a:lnTo>
                  <a:lnTo>
                    <a:pt x="307314" y="101066"/>
                  </a:lnTo>
                  <a:lnTo>
                    <a:pt x="307695" y="95808"/>
                  </a:lnTo>
                  <a:close/>
                </a:path>
                <a:path w="4761230" h="118745">
                  <a:moveTo>
                    <a:pt x="327774" y="98031"/>
                  </a:moveTo>
                  <a:lnTo>
                    <a:pt x="324243" y="97663"/>
                  </a:lnTo>
                  <a:lnTo>
                    <a:pt x="320713" y="97294"/>
                  </a:lnTo>
                  <a:lnTo>
                    <a:pt x="319874" y="102501"/>
                  </a:lnTo>
                  <a:lnTo>
                    <a:pt x="327418" y="103289"/>
                  </a:lnTo>
                  <a:lnTo>
                    <a:pt x="327774" y="98031"/>
                  </a:lnTo>
                  <a:close/>
                </a:path>
                <a:path w="4761230" h="118745">
                  <a:moveTo>
                    <a:pt x="347865" y="100126"/>
                  </a:moveTo>
                  <a:lnTo>
                    <a:pt x="344335" y="99758"/>
                  </a:lnTo>
                  <a:lnTo>
                    <a:pt x="340804" y="99390"/>
                  </a:lnTo>
                  <a:lnTo>
                    <a:pt x="339991" y="104597"/>
                  </a:lnTo>
                  <a:lnTo>
                    <a:pt x="347535" y="105384"/>
                  </a:lnTo>
                  <a:lnTo>
                    <a:pt x="347865" y="100126"/>
                  </a:lnTo>
                  <a:close/>
                </a:path>
                <a:path w="4761230" h="118745">
                  <a:moveTo>
                    <a:pt x="367957" y="102209"/>
                  </a:moveTo>
                  <a:lnTo>
                    <a:pt x="364426" y="101841"/>
                  </a:lnTo>
                  <a:lnTo>
                    <a:pt x="360895" y="101473"/>
                  </a:lnTo>
                  <a:lnTo>
                    <a:pt x="360108" y="106680"/>
                  </a:lnTo>
                  <a:lnTo>
                    <a:pt x="367652" y="107467"/>
                  </a:lnTo>
                  <a:lnTo>
                    <a:pt x="367957" y="102209"/>
                  </a:lnTo>
                  <a:close/>
                </a:path>
                <a:path w="4761230" h="118745">
                  <a:moveTo>
                    <a:pt x="388048" y="104305"/>
                  </a:moveTo>
                  <a:lnTo>
                    <a:pt x="384517" y="103936"/>
                  </a:lnTo>
                  <a:lnTo>
                    <a:pt x="380987" y="103568"/>
                  </a:lnTo>
                  <a:lnTo>
                    <a:pt x="380238" y="108775"/>
                  </a:lnTo>
                  <a:lnTo>
                    <a:pt x="387769" y="109562"/>
                  </a:lnTo>
                  <a:lnTo>
                    <a:pt x="388048" y="104305"/>
                  </a:lnTo>
                  <a:close/>
                </a:path>
                <a:path w="4761230" h="118745">
                  <a:moveTo>
                    <a:pt x="408139" y="106400"/>
                  </a:moveTo>
                  <a:lnTo>
                    <a:pt x="404609" y="106032"/>
                  </a:lnTo>
                  <a:lnTo>
                    <a:pt x="401078" y="105664"/>
                  </a:lnTo>
                  <a:lnTo>
                    <a:pt x="400354" y="110883"/>
                  </a:lnTo>
                  <a:lnTo>
                    <a:pt x="407885" y="111671"/>
                  </a:lnTo>
                  <a:lnTo>
                    <a:pt x="408139" y="106400"/>
                  </a:lnTo>
                  <a:close/>
                </a:path>
                <a:path w="4761230" h="118745">
                  <a:moveTo>
                    <a:pt x="428269" y="108064"/>
                  </a:moveTo>
                  <a:lnTo>
                    <a:pt x="424726" y="107784"/>
                  </a:lnTo>
                  <a:lnTo>
                    <a:pt x="421182" y="107505"/>
                  </a:lnTo>
                  <a:lnTo>
                    <a:pt x="420484" y="112725"/>
                  </a:lnTo>
                  <a:lnTo>
                    <a:pt x="428040" y="113322"/>
                  </a:lnTo>
                  <a:lnTo>
                    <a:pt x="428269" y="108064"/>
                  </a:lnTo>
                  <a:close/>
                </a:path>
                <a:path w="4761230" h="118745">
                  <a:moveTo>
                    <a:pt x="448411" y="109677"/>
                  </a:moveTo>
                  <a:lnTo>
                    <a:pt x="444868" y="109397"/>
                  </a:lnTo>
                  <a:lnTo>
                    <a:pt x="441325" y="109118"/>
                  </a:lnTo>
                  <a:lnTo>
                    <a:pt x="440651" y="114338"/>
                  </a:lnTo>
                  <a:lnTo>
                    <a:pt x="448208" y="114947"/>
                  </a:lnTo>
                  <a:lnTo>
                    <a:pt x="448411" y="109677"/>
                  </a:lnTo>
                  <a:close/>
                </a:path>
                <a:path w="4761230" h="118745">
                  <a:moveTo>
                    <a:pt x="468541" y="111277"/>
                  </a:moveTo>
                  <a:lnTo>
                    <a:pt x="464997" y="110998"/>
                  </a:lnTo>
                  <a:lnTo>
                    <a:pt x="461454" y="110718"/>
                  </a:lnTo>
                  <a:lnTo>
                    <a:pt x="460806" y="115938"/>
                  </a:lnTo>
                  <a:lnTo>
                    <a:pt x="468363" y="116547"/>
                  </a:lnTo>
                  <a:lnTo>
                    <a:pt x="468541" y="111277"/>
                  </a:lnTo>
                  <a:close/>
                </a:path>
                <a:path w="4761230" h="118745">
                  <a:moveTo>
                    <a:pt x="488683" y="112890"/>
                  </a:moveTo>
                  <a:lnTo>
                    <a:pt x="485140" y="112610"/>
                  </a:lnTo>
                  <a:lnTo>
                    <a:pt x="481596" y="112331"/>
                  </a:lnTo>
                  <a:lnTo>
                    <a:pt x="480974" y="117563"/>
                  </a:lnTo>
                  <a:lnTo>
                    <a:pt x="488543" y="118160"/>
                  </a:lnTo>
                  <a:lnTo>
                    <a:pt x="488683" y="112890"/>
                  </a:lnTo>
                  <a:close/>
                </a:path>
                <a:path w="4761230" h="118745">
                  <a:moveTo>
                    <a:pt x="4760760" y="1917"/>
                  </a:moveTo>
                  <a:lnTo>
                    <a:pt x="4757115" y="0"/>
                  </a:lnTo>
                  <a:lnTo>
                    <a:pt x="4754423" y="4533"/>
                  </a:lnTo>
                  <a:lnTo>
                    <a:pt x="4760760" y="7848"/>
                  </a:lnTo>
                  <a:lnTo>
                    <a:pt x="4760760" y="191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1294357" y="3866647"/>
              <a:ext cx="513080" cy="0"/>
            </a:xfrm>
            <a:custGeom>
              <a:avLst/>
              <a:gdLst/>
              <a:ahLst/>
              <a:cxnLst/>
              <a:rect l="l" t="t" r="r" b="b"/>
              <a:pathLst>
                <a:path w="513080" h="0">
                  <a:moveTo>
                    <a:pt x="0" y="0"/>
                  </a:moveTo>
                  <a:lnTo>
                    <a:pt x="512808" y="0"/>
                  </a:lnTo>
                </a:path>
              </a:pathLst>
            </a:custGeom>
            <a:ln w="1569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1819567" y="3491610"/>
              <a:ext cx="1370330" cy="372110"/>
            </a:xfrm>
            <a:custGeom>
              <a:avLst/>
              <a:gdLst/>
              <a:ahLst/>
              <a:cxnLst/>
              <a:rect l="l" t="t" r="r" b="b"/>
              <a:pathLst>
                <a:path w="1370330" h="372110">
                  <a:moveTo>
                    <a:pt x="7747" y="370776"/>
                  </a:moveTo>
                  <a:lnTo>
                    <a:pt x="7061" y="365556"/>
                  </a:lnTo>
                  <a:lnTo>
                    <a:pt x="3530" y="365899"/>
                  </a:lnTo>
                  <a:lnTo>
                    <a:pt x="0" y="366242"/>
                  </a:lnTo>
                  <a:lnTo>
                    <a:pt x="203" y="371500"/>
                  </a:lnTo>
                  <a:lnTo>
                    <a:pt x="7747" y="370776"/>
                  </a:lnTo>
                  <a:close/>
                </a:path>
                <a:path w="1370330" h="372110">
                  <a:moveTo>
                    <a:pt x="27901" y="368846"/>
                  </a:moveTo>
                  <a:lnTo>
                    <a:pt x="27178" y="363626"/>
                  </a:lnTo>
                  <a:lnTo>
                    <a:pt x="23647" y="363969"/>
                  </a:lnTo>
                  <a:lnTo>
                    <a:pt x="20116" y="364312"/>
                  </a:lnTo>
                  <a:lnTo>
                    <a:pt x="20345" y="369570"/>
                  </a:lnTo>
                  <a:lnTo>
                    <a:pt x="27901" y="368846"/>
                  </a:lnTo>
                  <a:close/>
                </a:path>
                <a:path w="1370330" h="372110">
                  <a:moveTo>
                    <a:pt x="48018" y="366915"/>
                  </a:moveTo>
                  <a:lnTo>
                    <a:pt x="47269" y="361696"/>
                  </a:lnTo>
                  <a:lnTo>
                    <a:pt x="43738" y="362038"/>
                  </a:lnTo>
                  <a:lnTo>
                    <a:pt x="40208" y="362381"/>
                  </a:lnTo>
                  <a:lnTo>
                    <a:pt x="40474" y="367639"/>
                  </a:lnTo>
                  <a:lnTo>
                    <a:pt x="48018" y="366915"/>
                  </a:lnTo>
                  <a:close/>
                </a:path>
                <a:path w="1370330" h="372110">
                  <a:moveTo>
                    <a:pt x="68173" y="364998"/>
                  </a:moveTo>
                  <a:lnTo>
                    <a:pt x="67386" y="359778"/>
                  </a:lnTo>
                  <a:lnTo>
                    <a:pt x="63855" y="360121"/>
                  </a:lnTo>
                  <a:lnTo>
                    <a:pt x="60325" y="360464"/>
                  </a:lnTo>
                  <a:lnTo>
                    <a:pt x="60629" y="365721"/>
                  </a:lnTo>
                  <a:lnTo>
                    <a:pt x="68173" y="364998"/>
                  </a:lnTo>
                  <a:close/>
                </a:path>
                <a:path w="1370330" h="372110">
                  <a:moveTo>
                    <a:pt x="88277" y="362813"/>
                  </a:moveTo>
                  <a:lnTo>
                    <a:pt x="87464" y="357606"/>
                  </a:lnTo>
                  <a:lnTo>
                    <a:pt x="83934" y="358038"/>
                  </a:lnTo>
                  <a:lnTo>
                    <a:pt x="80403" y="358457"/>
                  </a:lnTo>
                  <a:lnTo>
                    <a:pt x="80746" y="363728"/>
                  </a:lnTo>
                  <a:lnTo>
                    <a:pt x="88277" y="362813"/>
                  </a:lnTo>
                  <a:close/>
                </a:path>
                <a:path w="1370330" h="372110">
                  <a:moveTo>
                    <a:pt x="108356" y="360400"/>
                  </a:moveTo>
                  <a:lnTo>
                    <a:pt x="107518" y="355206"/>
                  </a:lnTo>
                  <a:lnTo>
                    <a:pt x="103987" y="355625"/>
                  </a:lnTo>
                  <a:lnTo>
                    <a:pt x="100457" y="356044"/>
                  </a:lnTo>
                  <a:lnTo>
                    <a:pt x="100838" y="361302"/>
                  </a:lnTo>
                  <a:lnTo>
                    <a:pt x="108356" y="360400"/>
                  </a:lnTo>
                  <a:close/>
                </a:path>
                <a:path w="1370330" h="372110">
                  <a:moveTo>
                    <a:pt x="128447" y="357974"/>
                  </a:moveTo>
                  <a:lnTo>
                    <a:pt x="127571" y="352780"/>
                  </a:lnTo>
                  <a:lnTo>
                    <a:pt x="124040" y="353199"/>
                  </a:lnTo>
                  <a:lnTo>
                    <a:pt x="120510" y="353631"/>
                  </a:lnTo>
                  <a:lnTo>
                    <a:pt x="120916" y="358876"/>
                  </a:lnTo>
                  <a:lnTo>
                    <a:pt x="128447" y="357974"/>
                  </a:lnTo>
                  <a:close/>
                </a:path>
                <a:path w="1370330" h="372110">
                  <a:moveTo>
                    <a:pt x="148539" y="355549"/>
                  </a:moveTo>
                  <a:lnTo>
                    <a:pt x="147624" y="350367"/>
                  </a:lnTo>
                  <a:lnTo>
                    <a:pt x="144094" y="350786"/>
                  </a:lnTo>
                  <a:lnTo>
                    <a:pt x="140563" y="351205"/>
                  </a:lnTo>
                  <a:lnTo>
                    <a:pt x="141008" y="356463"/>
                  </a:lnTo>
                  <a:lnTo>
                    <a:pt x="148539" y="355549"/>
                  </a:lnTo>
                  <a:close/>
                </a:path>
                <a:path w="1370330" h="372110">
                  <a:moveTo>
                    <a:pt x="168567" y="352806"/>
                  </a:moveTo>
                  <a:lnTo>
                    <a:pt x="167627" y="347624"/>
                  </a:lnTo>
                  <a:lnTo>
                    <a:pt x="164109" y="348132"/>
                  </a:lnTo>
                  <a:lnTo>
                    <a:pt x="160591" y="348640"/>
                  </a:lnTo>
                  <a:lnTo>
                    <a:pt x="161061" y="353885"/>
                  </a:lnTo>
                  <a:lnTo>
                    <a:pt x="168567" y="352806"/>
                  </a:lnTo>
                  <a:close/>
                </a:path>
                <a:path w="1370330" h="372110">
                  <a:moveTo>
                    <a:pt x="188595" y="349910"/>
                  </a:moveTo>
                  <a:lnTo>
                    <a:pt x="187617" y="344728"/>
                  </a:lnTo>
                  <a:lnTo>
                    <a:pt x="184099" y="345236"/>
                  </a:lnTo>
                  <a:lnTo>
                    <a:pt x="180581" y="345744"/>
                  </a:lnTo>
                  <a:lnTo>
                    <a:pt x="181089" y="350989"/>
                  </a:lnTo>
                  <a:lnTo>
                    <a:pt x="188595" y="349910"/>
                  </a:lnTo>
                  <a:close/>
                </a:path>
                <a:path w="1370330" h="372110">
                  <a:moveTo>
                    <a:pt x="208610" y="347014"/>
                  </a:moveTo>
                  <a:lnTo>
                    <a:pt x="207606" y="341845"/>
                  </a:lnTo>
                  <a:lnTo>
                    <a:pt x="204089" y="342353"/>
                  </a:lnTo>
                  <a:lnTo>
                    <a:pt x="200571" y="342861"/>
                  </a:lnTo>
                  <a:lnTo>
                    <a:pt x="201104" y="348107"/>
                  </a:lnTo>
                  <a:lnTo>
                    <a:pt x="208610" y="347014"/>
                  </a:lnTo>
                  <a:close/>
                </a:path>
                <a:path w="1370330" h="372110">
                  <a:moveTo>
                    <a:pt x="228638" y="344119"/>
                  </a:moveTo>
                  <a:lnTo>
                    <a:pt x="227596" y="338950"/>
                  </a:lnTo>
                  <a:lnTo>
                    <a:pt x="224078" y="339458"/>
                  </a:lnTo>
                  <a:lnTo>
                    <a:pt x="220560" y="339966"/>
                  </a:lnTo>
                  <a:lnTo>
                    <a:pt x="221132" y="345198"/>
                  </a:lnTo>
                  <a:lnTo>
                    <a:pt x="228638" y="344119"/>
                  </a:lnTo>
                  <a:close/>
                </a:path>
                <a:path w="1370330" h="372110">
                  <a:moveTo>
                    <a:pt x="248589" y="340779"/>
                  </a:moveTo>
                  <a:lnTo>
                    <a:pt x="247523" y="335635"/>
                  </a:lnTo>
                  <a:lnTo>
                    <a:pt x="244017" y="336219"/>
                  </a:lnTo>
                  <a:lnTo>
                    <a:pt x="240512" y="336816"/>
                  </a:lnTo>
                  <a:lnTo>
                    <a:pt x="241122" y="342049"/>
                  </a:lnTo>
                  <a:lnTo>
                    <a:pt x="248589" y="340779"/>
                  </a:lnTo>
                  <a:close/>
                </a:path>
                <a:path w="1370330" h="372110">
                  <a:moveTo>
                    <a:pt x="268541" y="337426"/>
                  </a:moveTo>
                  <a:lnTo>
                    <a:pt x="267436" y="332270"/>
                  </a:lnTo>
                  <a:lnTo>
                    <a:pt x="263931" y="332867"/>
                  </a:lnTo>
                  <a:lnTo>
                    <a:pt x="260426" y="333451"/>
                  </a:lnTo>
                  <a:lnTo>
                    <a:pt x="261061" y="338683"/>
                  </a:lnTo>
                  <a:lnTo>
                    <a:pt x="268541" y="337426"/>
                  </a:lnTo>
                  <a:close/>
                </a:path>
                <a:path w="1370330" h="372110">
                  <a:moveTo>
                    <a:pt x="288480" y="334060"/>
                  </a:moveTo>
                  <a:lnTo>
                    <a:pt x="287350" y="328917"/>
                  </a:lnTo>
                  <a:lnTo>
                    <a:pt x="283845" y="329501"/>
                  </a:lnTo>
                  <a:lnTo>
                    <a:pt x="280339" y="330098"/>
                  </a:lnTo>
                  <a:lnTo>
                    <a:pt x="281012" y="335318"/>
                  </a:lnTo>
                  <a:lnTo>
                    <a:pt x="288480" y="334060"/>
                  </a:lnTo>
                  <a:close/>
                </a:path>
                <a:path w="1370330" h="372110">
                  <a:moveTo>
                    <a:pt x="308419" y="330606"/>
                  </a:moveTo>
                  <a:lnTo>
                    <a:pt x="307251" y="325462"/>
                  </a:lnTo>
                  <a:lnTo>
                    <a:pt x="303758" y="326136"/>
                  </a:lnTo>
                  <a:lnTo>
                    <a:pt x="300266" y="326758"/>
                  </a:lnTo>
                  <a:lnTo>
                    <a:pt x="300964" y="331978"/>
                  </a:lnTo>
                  <a:lnTo>
                    <a:pt x="304698" y="331317"/>
                  </a:lnTo>
                  <a:lnTo>
                    <a:pt x="308419" y="330606"/>
                  </a:lnTo>
                  <a:close/>
                </a:path>
                <a:path w="1370330" h="372110">
                  <a:moveTo>
                    <a:pt x="328282" y="326796"/>
                  </a:moveTo>
                  <a:lnTo>
                    <a:pt x="327088" y="321665"/>
                  </a:lnTo>
                  <a:lnTo>
                    <a:pt x="323596" y="322338"/>
                  </a:lnTo>
                  <a:lnTo>
                    <a:pt x="320103" y="323011"/>
                  </a:lnTo>
                  <a:lnTo>
                    <a:pt x="320840" y="328231"/>
                  </a:lnTo>
                  <a:lnTo>
                    <a:pt x="328282" y="326796"/>
                  </a:lnTo>
                  <a:close/>
                </a:path>
                <a:path w="1370330" h="372110">
                  <a:moveTo>
                    <a:pt x="348157" y="322986"/>
                  </a:moveTo>
                  <a:lnTo>
                    <a:pt x="346925" y="317855"/>
                  </a:lnTo>
                  <a:lnTo>
                    <a:pt x="343433" y="318528"/>
                  </a:lnTo>
                  <a:lnTo>
                    <a:pt x="339940" y="319201"/>
                  </a:lnTo>
                  <a:lnTo>
                    <a:pt x="340702" y="324408"/>
                  </a:lnTo>
                  <a:lnTo>
                    <a:pt x="348157" y="322986"/>
                  </a:lnTo>
                  <a:close/>
                </a:path>
                <a:path w="1370330" h="372110">
                  <a:moveTo>
                    <a:pt x="368020" y="319176"/>
                  </a:moveTo>
                  <a:lnTo>
                    <a:pt x="366763" y="314058"/>
                  </a:lnTo>
                  <a:lnTo>
                    <a:pt x="363270" y="314731"/>
                  </a:lnTo>
                  <a:lnTo>
                    <a:pt x="359778" y="315404"/>
                  </a:lnTo>
                  <a:lnTo>
                    <a:pt x="360578" y="320611"/>
                  </a:lnTo>
                  <a:lnTo>
                    <a:pt x="368020" y="319176"/>
                  </a:lnTo>
                  <a:close/>
                </a:path>
                <a:path w="1370330" h="372110">
                  <a:moveTo>
                    <a:pt x="387819" y="315112"/>
                  </a:moveTo>
                  <a:lnTo>
                    <a:pt x="386524" y="310007"/>
                  </a:lnTo>
                  <a:lnTo>
                    <a:pt x="383057" y="310743"/>
                  </a:lnTo>
                  <a:lnTo>
                    <a:pt x="379590" y="311492"/>
                  </a:lnTo>
                  <a:lnTo>
                    <a:pt x="380415" y="316687"/>
                  </a:lnTo>
                  <a:lnTo>
                    <a:pt x="387819" y="315112"/>
                  </a:lnTo>
                  <a:close/>
                </a:path>
                <a:path w="1370330" h="372110">
                  <a:moveTo>
                    <a:pt x="407619" y="310883"/>
                  </a:moveTo>
                  <a:lnTo>
                    <a:pt x="406285" y="305790"/>
                  </a:lnTo>
                  <a:lnTo>
                    <a:pt x="402818" y="306527"/>
                  </a:lnTo>
                  <a:lnTo>
                    <a:pt x="399351" y="307263"/>
                  </a:lnTo>
                  <a:lnTo>
                    <a:pt x="400202" y="312470"/>
                  </a:lnTo>
                  <a:lnTo>
                    <a:pt x="407619" y="310883"/>
                  </a:lnTo>
                  <a:close/>
                </a:path>
                <a:path w="1370330" h="372110">
                  <a:moveTo>
                    <a:pt x="427393" y="306641"/>
                  </a:moveTo>
                  <a:lnTo>
                    <a:pt x="426034" y="301561"/>
                  </a:lnTo>
                  <a:lnTo>
                    <a:pt x="422567" y="302298"/>
                  </a:lnTo>
                  <a:lnTo>
                    <a:pt x="419100" y="303034"/>
                  </a:lnTo>
                  <a:lnTo>
                    <a:pt x="419976" y="308229"/>
                  </a:lnTo>
                  <a:lnTo>
                    <a:pt x="427393" y="306641"/>
                  </a:lnTo>
                  <a:close/>
                </a:path>
                <a:path w="1370330" h="372110">
                  <a:moveTo>
                    <a:pt x="447167" y="302412"/>
                  </a:moveTo>
                  <a:lnTo>
                    <a:pt x="445782" y="297319"/>
                  </a:lnTo>
                  <a:lnTo>
                    <a:pt x="442315" y="298069"/>
                  </a:lnTo>
                  <a:lnTo>
                    <a:pt x="438848" y="298818"/>
                  </a:lnTo>
                  <a:lnTo>
                    <a:pt x="439762" y="303999"/>
                  </a:lnTo>
                  <a:lnTo>
                    <a:pt x="447167" y="302412"/>
                  </a:lnTo>
                  <a:close/>
                </a:path>
                <a:path w="1370330" h="372110">
                  <a:moveTo>
                    <a:pt x="466852" y="297764"/>
                  </a:moveTo>
                  <a:lnTo>
                    <a:pt x="465442" y="292684"/>
                  </a:lnTo>
                  <a:lnTo>
                    <a:pt x="461987" y="293497"/>
                  </a:lnTo>
                  <a:lnTo>
                    <a:pt x="458533" y="294309"/>
                  </a:lnTo>
                  <a:lnTo>
                    <a:pt x="459473" y="299491"/>
                  </a:lnTo>
                  <a:lnTo>
                    <a:pt x="466852" y="297764"/>
                  </a:lnTo>
                  <a:close/>
                </a:path>
                <a:path w="1370330" h="372110">
                  <a:moveTo>
                    <a:pt x="486549" y="293128"/>
                  </a:moveTo>
                  <a:lnTo>
                    <a:pt x="485101" y="288061"/>
                  </a:lnTo>
                  <a:lnTo>
                    <a:pt x="481647" y="288874"/>
                  </a:lnTo>
                  <a:lnTo>
                    <a:pt x="478193" y="289687"/>
                  </a:lnTo>
                  <a:lnTo>
                    <a:pt x="479171" y="294868"/>
                  </a:lnTo>
                  <a:lnTo>
                    <a:pt x="486549" y="293128"/>
                  </a:lnTo>
                  <a:close/>
                </a:path>
                <a:path w="1370330" h="372110">
                  <a:moveTo>
                    <a:pt x="506247" y="288493"/>
                  </a:moveTo>
                  <a:lnTo>
                    <a:pt x="504774" y="283438"/>
                  </a:lnTo>
                  <a:lnTo>
                    <a:pt x="501319" y="284251"/>
                  </a:lnTo>
                  <a:lnTo>
                    <a:pt x="497865" y="285064"/>
                  </a:lnTo>
                  <a:lnTo>
                    <a:pt x="498868" y="290233"/>
                  </a:lnTo>
                  <a:lnTo>
                    <a:pt x="506247" y="288493"/>
                  </a:lnTo>
                  <a:close/>
                </a:path>
                <a:path w="1370330" h="372110">
                  <a:moveTo>
                    <a:pt x="525881" y="283641"/>
                  </a:moveTo>
                  <a:lnTo>
                    <a:pt x="524383" y="278599"/>
                  </a:lnTo>
                  <a:lnTo>
                    <a:pt x="520941" y="279476"/>
                  </a:lnTo>
                  <a:lnTo>
                    <a:pt x="517499" y="280352"/>
                  </a:lnTo>
                  <a:lnTo>
                    <a:pt x="518528" y="285521"/>
                  </a:lnTo>
                  <a:lnTo>
                    <a:pt x="525881" y="283641"/>
                  </a:lnTo>
                  <a:close/>
                </a:path>
                <a:path w="1370330" h="372110">
                  <a:moveTo>
                    <a:pt x="545477" y="278650"/>
                  </a:moveTo>
                  <a:lnTo>
                    <a:pt x="543953" y="273608"/>
                  </a:lnTo>
                  <a:lnTo>
                    <a:pt x="540512" y="274485"/>
                  </a:lnTo>
                  <a:lnTo>
                    <a:pt x="537070" y="275361"/>
                  </a:lnTo>
                  <a:lnTo>
                    <a:pt x="538137" y="280530"/>
                  </a:lnTo>
                  <a:lnTo>
                    <a:pt x="545477" y="278650"/>
                  </a:lnTo>
                  <a:close/>
                </a:path>
                <a:path w="1370330" h="372110">
                  <a:moveTo>
                    <a:pt x="565073" y="273646"/>
                  </a:moveTo>
                  <a:lnTo>
                    <a:pt x="563524" y="268617"/>
                  </a:lnTo>
                  <a:lnTo>
                    <a:pt x="560082" y="269494"/>
                  </a:lnTo>
                  <a:lnTo>
                    <a:pt x="556641" y="270370"/>
                  </a:lnTo>
                  <a:lnTo>
                    <a:pt x="557733" y="275526"/>
                  </a:lnTo>
                  <a:lnTo>
                    <a:pt x="565073" y="273646"/>
                  </a:lnTo>
                  <a:close/>
                </a:path>
                <a:path w="1370330" h="372110">
                  <a:moveTo>
                    <a:pt x="584657" y="268605"/>
                  </a:moveTo>
                  <a:lnTo>
                    <a:pt x="583082" y="263575"/>
                  </a:lnTo>
                  <a:lnTo>
                    <a:pt x="579653" y="264490"/>
                  </a:lnTo>
                  <a:lnTo>
                    <a:pt x="576211" y="265366"/>
                  </a:lnTo>
                  <a:lnTo>
                    <a:pt x="577329" y="270510"/>
                  </a:lnTo>
                  <a:lnTo>
                    <a:pt x="580999" y="269582"/>
                  </a:lnTo>
                  <a:lnTo>
                    <a:pt x="584657" y="268605"/>
                  </a:lnTo>
                  <a:close/>
                </a:path>
                <a:path w="1370330" h="372110">
                  <a:moveTo>
                    <a:pt x="604164" y="263245"/>
                  </a:moveTo>
                  <a:lnTo>
                    <a:pt x="602564" y="258229"/>
                  </a:lnTo>
                  <a:lnTo>
                    <a:pt x="599135" y="259168"/>
                  </a:lnTo>
                  <a:lnTo>
                    <a:pt x="595706" y="260108"/>
                  </a:lnTo>
                  <a:lnTo>
                    <a:pt x="596849" y="265252"/>
                  </a:lnTo>
                  <a:lnTo>
                    <a:pt x="604164" y="263245"/>
                  </a:lnTo>
                  <a:close/>
                </a:path>
                <a:path w="1370330" h="372110">
                  <a:moveTo>
                    <a:pt x="623671" y="257898"/>
                  </a:moveTo>
                  <a:lnTo>
                    <a:pt x="622046" y="252882"/>
                  </a:lnTo>
                  <a:lnTo>
                    <a:pt x="618617" y="253822"/>
                  </a:lnTo>
                  <a:lnTo>
                    <a:pt x="615188" y="254762"/>
                  </a:lnTo>
                  <a:lnTo>
                    <a:pt x="616356" y="259892"/>
                  </a:lnTo>
                  <a:lnTo>
                    <a:pt x="623671" y="257898"/>
                  </a:lnTo>
                  <a:close/>
                </a:path>
                <a:path w="1370330" h="372110">
                  <a:moveTo>
                    <a:pt x="643178" y="252539"/>
                  </a:moveTo>
                  <a:lnTo>
                    <a:pt x="641527" y="247535"/>
                  </a:lnTo>
                  <a:lnTo>
                    <a:pt x="638098" y="248475"/>
                  </a:lnTo>
                  <a:lnTo>
                    <a:pt x="634669" y="249415"/>
                  </a:lnTo>
                  <a:lnTo>
                    <a:pt x="635863" y="254546"/>
                  </a:lnTo>
                  <a:lnTo>
                    <a:pt x="643178" y="252539"/>
                  </a:lnTo>
                  <a:close/>
                </a:path>
                <a:path w="1370330" h="372110">
                  <a:moveTo>
                    <a:pt x="662609" y="246964"/>
                  </a:moveTo>
                  <a:lnTo>
                    <a:pt x="660946" y="241973"/>
                  </a:lnTo>
                  <a:lnTo>
                    <a:pt x="657529" y="242963"/>
                  </a:lnTo>
                  <a:lnTo>
                    <a:pt x="654113" y="243954"/>
                  </a:lnTo>
                  <a:lnTo>
                    <a:pt x="655332" y="249085"/>
                  </a:lnTo>
                  <a:lnTo>
                    <a:pt x="662609" y="246964"/>
                  </a:lnTo>
                  <a:close/>
                </a:path>
                <a:path w="1370330" h="372110">
                  <a:moveTo>
                    <a:pt x="682028" y="241287"/>
                  </a:moveTo>
                  <a:lnTo>
                    <a:pt x="680339" y="236308"/>
                  </a:lnTo>
                  <a:lnTo>
                    <a:pt x="676922" y="237299"/>
                  </a:lnTo>
                  <a:lnTo>
                    <a:pt x="673506" y="238290"/>
                  </a:lnTo>
                  <a:lnTo>
                    <a:pt x="674751" y="243408"/>
                  </a:lnTo>
                  <a:lnTo>
                    <a:pt x="682028" y="241287"/>
                  </a:lnTo>
                  <a:close/>
                </a:path>
                <a:path w="1370330" h="372110">
                  <a:moveTo>
                    <a:pt x="701446" y="235635"/>
                  </a:moveTo>
                  <a:lnTo>
                    <a:pt x="699731" y="230657"/>
                  </a:lnTo>
                  <a:lnTo>
                    <a:pt x="696315" y="231648"/>
                  </a:lnTo>
                  <a:lnTo>
                    <a:pt x="692899" y="232638"/>
                  </a:lnTo>
                  <a:lnTo>
                    <a:pt x="694169" y="237756"/>
                  </a:lnTo>
                  <a:lnTo>
                    <a:pt x="701446" y="235635"/>
                  </a:lnTo>
                  <a:close/>
                </a:path>
                <a:path w="1370330" h="372110">
                  <a:moveTo>
                    <a:pt x="720839" y="229857"/>
                  </a:moveTo>
                  <a:lnTo>
                    <a:pt x="719086" y="224891"/>
                  </a:lnTo>
                  <a:lnTo>
                    <a:pt x="715695" y="225933"/>
                  </a:lnTo>
                  <a:lnTo>
                    <a:pt x="712304" y="226974"/>
                  </a:lnTo>
                  <a:lnTo>
                    <a:pt x="713587" y="232092"/>
                  </a:lnTo>
                  <a:lnTo>
                    <a:pt x="720839" y="229857"/>
                  </a:lnTo>
                  <a:close/>
                </a:path>
                <a:path w="1370330" h="372110">
                  <a:moveTo>
                    <a:pt x="740156" y="223913"/>
                  </a:moveTo>
                  <a:lnTo>
                    <a:pt x="738390" y="218948"/>
                  </a:lnTo>
                  <a:lnTo>
                    <a:pt x="734999" y="219989"/>
                  </a:lnTo>
                  <a:lnTo>
                    <a:pt x="731608" y="221030"/>
                  </a:lnTo>
                  <a:lnTo>
                    <a:pt x="732917" y="226136"/>
                  </a:lnTo>
                  <a:lnTo>
                    <a:pt x="740156" y="223913"/>
                  </a:lnTo>
                  <a:close/>
                </a:path>
                <a:path w="1370330" h="372110">
                  <a:moveTo>
                    <a:pt x="759485" y="217957"/>
                  </a:moveTo>
                  <a:lnTo>
                    <a:pt x="757694" y="213004"/>
                  </a:lnTo>
                  <a:lnTo>
                    <a:pt x="754303" y="214045"/>
                  </a:lnTo>
                  <a:lnTo>
                    <a:pt x="750912" y="215087"/>
                  </a:lnTo>
                  <a:lnTo>
                    <a:pt x="752233" y="220192"/>
                  </a:lnTo>
                  <a:lnTo>
                    <a:pt x="759485" y="217957"/>
                  </a:lnTo>
                  <a:close/>
                </a:path>
                <a:path w="1370330" h="372110">
                  <a:moveTo>
                    <a:pt x="778814" y="211988"/>
                  </a:moveTo>
                  <a:lnTo>
                    <a:pt x="777011" y="207048"/>
                  </a:lnTo>
                  <a:lnTo>
                    <a:pt x="773620" y="208102"/>
                  </a:lnTo>
                  <a:lnTo>
                    <a:pt x="770229" y="209143"/>
                  </a:lnTo>
                  <a:lnTo>
                    <a:pt x="771575" y="214236"/>
                  </a:lnTo>
                  <a:lnTo>
                    <a:pt x="778814" y="211988"/>
                  </a:lnTo>
                  <a:close/>
                </a:path>
                <a:path w="1370330" h="372110">
                  <a:moveTo>
                    <a:pt x="798055" y="205790"/>
                  </a:moveTo>
                  <a:lnTo>
                    <a:pt x="796226" y="200850"/>
                  </a:lnTo>
                  <a:lnTo>
                    <a:pt x="792848" y="201942"/>
                  </a:lnTo>
                  <a:lnTo>
                    <a:pt x="789470" y="203034"/>
                  </a:lnTo>
                  <a:lnTo>
                    <a:pt x="790841" y="208114"/>
                  </a:lnTo>
                  <a:lnTo>
                    <a:pt x="798055" y="205790"/>
                  </a:lnTo>
                  <a:close/>
                </a:path>
                <a:path w="1370330" h="372110">
                  <a:moveTo>
                    <a:pt x="817308" y="199593"/>
                  </a:moveTo>
                  <a:lnTo>
                    <a:pt x="815467" y="194652"/>
                  </a:lnTo>
                  <a:lnTo>
                    <a:pt x="812088" y="195745"/>
                  </a:lnTo>
                  <a:lnTo>
                    <a:pt x="808710" y="196837"/>
                  </a:lnTo>
                  <a:lnTo>
                    <a:pt x="810094" y="201917"/>
                  </a:lnTo>
                  <a:lnTo>
                    <a:pt x="817308" y="199593"/>
                  </a:lnTo>
                  <a:close/>
                </a:path>
                <a:path w="1370330" h="372110">
                  <a:moveTo>
                    <a:pt x="836561" y="193395"/>
                  </a:moveTo>
                  <a:lnTo>
                    <a:pt x="834694" y="188468"/>
                  </a:lnTo>
                  <a:lnTo>
                    <a:pt x="831316" y="189560"/>
                  </a:lnTo>
                  <a:lnTo>
                    <a:pt x="827938" y="190652"/>
                  </a:lnTo>
                  <a:lnTo>
                    <a:pt x="829348" y="195719"/>
                  </a:lnTo>
                  <a:lnTo>
                    <a:pt x="836561" y="193395"/>
                  </a:lnTo>
                  <a:close/>
                </a:path>
                <a:path w="1370330" h="372110">
                  <a:moveTo>
                    <a:pt x="855751" y="187032"/>
                  </a:moveTo>
                  <a:lnTo>
                    <a:pt x="853871" y="182105"/>
                  </a:lnTo>
                  <a:lnTo>
                    <a:pt x="850506" y="183235"/>
                  </a:lnTo>
                  <a:lnTo>
                    <a:pt x="847140" y="184365"/>
                  </a:lnTo>
                  <a:lnTo>
                    <a:pt x="848563" y="189433"/>
                  </a:lnTo>
                  <a:lnTo>
                    <a:pt x="855751" y="187032"/>
                  </a:lnTo>
                  <a:close/>
                </a:path>
                <a:path w="1370330" h="372110">
                  <a:moveTo>
                    <a:pt x="874928" y="180619"/>
                  </a:moveTo>
                  <a:lnTo>
                    <a:pt x="873036" y="175704"/>
                  </a:lnTo>
                  <a:lnTo>
                    <a:pt x="869670" y="176834"/>
                  </a:lnTo>
                  <a:lnTo>
                    <a:pt x="866305" y="177965"/>
                  </a:lnTo>
                  <a:lnTo>
                    <a:pt x="867740" y="183032"/>
                  </a:lnTo>
                  <a:lnTo>
                    <a:pt x="874928" y="180619"/>
                  </a:lnTo>
                  <a:close/>
                </a:path>
                <a:path w="1370330" h="372110">
                  <a:moveTo>
                    <a:pt x="894105" y="174218"/>
                  </a:moveTo>
                  <a:lnTo>
                    <a:pt x="892200" y="169303"/>
                  </a:lnTo>
                  <a:lnTo>
                    <a:pt x="888834" y="170434"/>
                  </a:lnTo>
                  <a:lnTo>
                    <a:pt x="885469" y="171564"/>
                  </a:lnTo>
                  <a:lnTo>
                    <a:pt x="886929" y="176618"/>
                  </a:lnTo>
                  <a:lnTo>
                    <a:pt x="894105" y="174218"/>
                  </a:lnTo>
                  <a:close/>
                </a:path>
                <a:path w="1370330" h="372110">
                  <a:moveTo>
                    <a:pt x="913257" y="167703"/>
                  </a:moveTo>
                  <a:lnTo>
                    <a:pt x="911339" y="162801"/>
                  </a:lnTo>
                  <a:lnTo>
                    <a:pt x="907973" y="163957"/>
                  </a:lnTo>
                  <a:lnTo>
                    <a:pt x="904608" y="165112"/>
                  </a:lnTo>
                  <a:lnTo>
                    <a:pt x="906094" y="170167"/>
                  </a:lnTo>
                  <a:lnTo>
                    <a:pt x="913257" y="167703"/>
                  </a:lnTo>
                  <a:close/>
                </a:path>
                <a:path w="1370330" h="372110">
                  <a:moveTo>
                    <a:pt x="932370" y="161124"/>
                  </a:moveTo>
                  <a:lnTo>
                    <a:pt x="930440" y="156222"/>
                  </a:lnTo>
                  <a:lnTo>
                    <a:pt x="927074" y="157378"/>
                  </a:lnTo>
                  <a:lnTo>
                    <a:pt x="923709" y="158534"/>
                  </a:lnTo>
                  <a:lnTo>
                    <a:pt x="925207" y="163588"/>
                  </a:lnTo>
                  <a:lnTo>
                    <a:pt x="932370" y="161124"/>
                  </a:lnTo>
                  <a:close/>
                </a:path>
                <a:path w="1370330" h="372110">
                  <a:moveTo>
                    <a:pt x="951496" y="154533"/>
                  </a:moveTo>
                  <a:lnTo>
                    <a:pt x="949553" y="149644"/>
                  </a:lnTo>
                  <a:lnTo>
                    <a:pt x="946188" y="150799"/>
                  </a:lnTo>
                  <a:lnTo>
                    <a:pt x="942822" y="151955"/>
                  </a:lnTo>
                  <a:lnTo>
                    <a:pt x="944333" y="157010"/>
                  </a:lnTo>
                  <a:lnTo>
                    <a:pt x="951496" y="154533"/>
                  </a:lnTo>
                  <a:close/>
                </a:path>
                <a:path w="1370330" h="372110">
                  <a:moveTo>
                    <a:pt x="970584" y="147891"/>
                  </a:moveTo>
                  <a:lnTo>
                    <a:pt x="968629" y="143002"/>
                  </a:lnTo>
                  <a:lnTo>
                    <a:pt x="965276" y="144183"/>
                  </a:lnTo>
                  <a:lnTo>
                    <a:pt x="961923" y="145364"/>
                  </a:lnTo>
                  <a:lnTo>
                    <a:pt x="963434" y="150406"/>
                  </a:lnTo>
                  <a:lnTo>
                    <a:pt x="970584" y="147891"/>
                  </a:lnTo>
                  <a:close/>
                </a:path>
                <a:path w="1370330" h="372110">
                  <a:moveTo>
                    <a:pt x="989660" y="141185"/>
                  </a:moveTo>
                  <a:lnTo>
                    <a:pt x="987691" y="136296"/>
                  </a:lnTo>
                  <a:lnTo>
                    <a:pt x="984338" y="137477"/>
                  </a:lnTo>
                  <a:lnTo>
                    <a:pt x="980986" y="138658"/>
                  </a:lnTo>
                  <a:lnTo>
                    <a:pt x="982510" y="143700"/>
                  </a:lnTo>
                  <a:lnTo>
                    <a:pt x="989660" y="141185"/>
                  </a:lnTo>
                  <a:close/>
                </a:path>
                <a:path w="1370330" h="372110">
                  <a:moveTo>
                    <a:pt x="1008722" y="134467"/>
                  </a:moveTo>
                  <a:lnTo>
                    <a:pt x="1006754" y="129578"/>
                  </a:lnTo>
                  <a:lnTo>
                    <a:pt x="1003401" y="130759"/>
                  </a:lnTo>
                  <a:lnTo>
                    <a:pt x="1000048" y="131940"/>
                  </a:lnTo>
                  <a:lnTo>
                    <a:pt x="1001585" y="136982"/>
                  </a:lnTo>
                  <a:lnTo>
                    <a:pt x="1008722" y="134467"/>
                  </a:lnTo>
                  <a:close/>
                </a:path>
                <a:path w="1370330" h="372110">
                  <a:moveTo>
                    <a:pt x="1027785" y="127711"/>
                  </a:moveTo>
                  <a:lnTo>
                    <a:pt x="1025791" y="122834"/>
                  </a:lnTo>
                  <a:lnTo>
                    <a:pt x="1022451" y="124028"/>
                  </a:lnTo>
                  <a:lnTo>
                    <a:pt x="1019098" y="125222"/>
                  </a:lnTo>
                  <a:lnTo>
                    <a:pt x="1020648" y="130251"/>
                  </a:lnTo>
                  <a:lnTo>
                    <a:pt x="1027785" y="127711"/>
                  </a:lnTo>
                  <a:close/>
                </a:path>
                <a:path w="1370330" h="372110">
                  <a:moveTo>
                    <a:pt x="1046810" y="120904"/>
                  </a:moveTo>
                  <a:lnTo>
                    <a:pt x="1044816" y="116027"/>
                  </a:lnTo>
                  <a:lnTo>
                    <a:pt x="1041476" y="117221"/>
                  </a:lnTo>
                  <a:lnTo>
                    <a:pt x="1038136" y="118414"/>
                  </a:lnTo>
                  <a:lnTo>
                    <a:pt x="1039685" y="123456"/>
                  </a:lnTo>
                  <a:lnTo>
                    <a:pt x="1046810" y="120904"/>
                  </a:lnTo>
                  <a:close/>
                </a:path>
                <a:path w="1370330" h="372110">
                  <a:moveTo>
                    <a:pt x="1065860" y="114084"/>
                  </a:moveTo>
                  <a:lnTo>
                    <a:pt x="1063853" y="109207"/>
                  </a:lnTo>
                  <a:lnTo>
                    <a:pt x="1060513" y="110401"/>
                  </a:lnTo>
                  <a:lnTo>
                    <a:pt x="1057173" y="111594"/>
                  </a:lnTo>
                  <a:lnTo>
                    <a:pt x="1058722" y="116636"/>
                  </a:lnTo>
                  <a:lnTo>
                    <a:pt x="1065860" y="114084"/>
                  </a:lnTo>
                  <a:close/>
                </a:path>
                <a:path w="1370330" h="372110">
                  <a:moveTo>
                    <a:pt x="1084884" y="107264"/>
                  </a:moveTo>
                  <a:lnTo>
                    <a:pt x="1082878" y="102387"/>
                  </a:lnTo>
                  <a:lnTo>
                    <a:pt x="1079538" y="103593"/>
                  </a:lnTo>
                  <a:lnTo>
                    <a:pt x="1076198" y="104787"/>
                  </a:lnTo>
                  <a:lnTo>
                    <a:pt x="1077760" y="109816"/>
                  </a:lnTo>
                  <a:lnTo>
                    <a:pt x="1084884" y="107264"/>
                  </a:lnTo>
                  <a:close/>
                </a:path>
                <a:path w="1370330" h="372110">
                  <a:moveTo>
                    <a:pt x="1103884" y="100380"/>
                  </a:moveTo>
                  <a:lnTo>
                    <a:pt x="1101877" y="95516"/>
                  </a:lnTo>
                  <a:lnTo>
                    <a:pt x="1098537" y="96723"/>
                  </a:lnTo>
                  <a:lnTo>
                    <a:pt x="1095197" y="97929"/>
                  </a:lnTo>
                  <a:lnTo>
                    <a:pt x="1096759" y="102958"/>
                  </a:lnTo>
                  <a:lnTo>
                    <a:pt x="1103884" y="100380"/>
                  </a:lnTo>
                  <a:close/>
                </a:path>
                <a:path w="1370330" h="372110">
                  <a:moveTo>
                    <a:pt x="1122895" y="93510"/>
                  </a:moveTo>
                  <a:lnTo>
                    <a:pt x="1120889" y="88646"/>
                  </a:lnTo>
                  <a:lnTo>
                    <a:pt x="1117549" y="89852"/>
                  </a:lnTo>
                  <a:lnTo>
                    <a:pt x="1114209" y="91059"/>
                  </a:lnTo>
                  <a:lnTo>
                    <a:pt x="1115771" y="96088"/>
                  </a:lnTo>
                  <a:lnTo>
                    <a:pt x="1122895" y="93510"/>
                  </a:lnTo>
                  <a:close/>
                </a:path>
                <a:path w="1370330" h="372110">
                  <a:moveTo>
                    <a:pt x="1141920" y="86626"/>
                  </a:moveTo>
                  <a:lnTo>
                    <a:pt x="1139901" y="81762"/>
                  </a:lnTo>
                  <a:lnTo>
                    <a:pt x="1136561" y="82969"/>
                  </a:lnTo>
                  <a:lnTo>
                    <a:pt x="1133221" y="84175"/>
                  </a:lnTo>
                  <a:lnTo>
                    <a:pt x="1134795" y="89204"/>
                  </a:lnTo>
                  <a:lnTo>
                    <a:pt x="1141920" y="86626"/>
                  </a:lnTo>
                  <a:close/>
                </a:path>
                <a:path w="1370330" h="372110">
                  <a:moveTo>
                    <a:pt x="1160919" y="79743"/>
                  </a:moveTo>
                  <a:lnTo>
                    <a:pt x="1158900" y="74879"/>
                  </a:lnTo>
                  <a:lnTo>
                    <a:pt x="1155560" y="76085"/>
                  </a:lnTo>
                  <a:lnTo>
                    <a:pt x="1152220" y="77292"/>
                  </a:lnTo>
                  <a:lnTo>
                    <a:pt x="1153795" y="82321"/>
                  </a:lnTo>
                  <a:lnTo>
                    <a:pt x="1160919" y="79743"/>
                  </a:lnTo>
                  <a:close/>
                </a:path>
                <a:path w="1370330" h="372110">
                  <a:moveTo>
                    <a:pt x="1179918" y="72859"/>
                  </a:moveTo>
                  <a:lnTo>
                    <a:pt x="1177899" y="67995"/>
                  </a:lnTo>
                  <a:lnTo>
                    <a:pt x="1174559" y="69202"/>
                  </a:lnTo>
                  <a:lnTo>
                    <a:pt x="1171219" y="70408"/>
                  </a:lnTo>
                  <a:lnTo>
                    <a:pt x="1172794" y="75438"/>
                  </a:lnTo>
                  <a:lnTo>
                    <a:pt x="1179918" y="72859"/>
                  </a:lnTo>
                  <a:close/>
                </a:path>
                <a:path w="1370330" h="372110">
                  <a:moveTo>
                    <a:pt x="1198905" y="65963"/>
                  </a:moveTo>
                  <a:lnTo>
                    <a:pt x="1196898" y="61099"/>
                  </a:lnTo>
                  <a:lnTo>
                    <a:pt x="1193558" y="62306"/>
                  </a:lnTo>
                  <a:lnTo>
                    <a:pt x="1190218" y="63512"/>
                  </a:lnTo>
                  <a:lnTo>
                    <a:pt x="1191793" y="68541"/>
                  </a:lnTo>
                  <a:lnTo>
                    <a:pt x="1198905" y="65963"/>
                  </a:lnTo>
                  <a:close/>
                </a:path>
                <a:path w="1370330" h="372110">
                  <a:moveTo>
                    <a:pt x="1217917" y="59093"/>
                  </a:moveTo>
                  <a:lnTo>
                    <a:pt x="1215910" y="54229"/>
                  </a:lnTo>
                  <a:lnTo>
                    <a:pt x="1212570" y="55435"/>
                  </a:lnTo>
                  <a:lnTo>
                    <a:pt x="1209230" y="56642"/>
                  </a:lnTo>
                  <a:lnTo>
                    <a:pt x="1210792" y="61671"/>
                  </a:lnTo>
                  <a:lnTo>
                    <a:pt x="1217917" y="59093"/>
                  </a:lnTo>
                  <a:close/>
                </a:path>
                <a:path w="1370330" h="372110">
                  <a:moveTo>
                    <a:pt x="1236929" y="52235"/>
                  </a:moveTo>
                  <a:lnTo>
                    <a:pt x="1234922" y="47358"/>
                  </a:lnTo>
                  <a:lnTo>
                    <a:pt x="1231582" y="48564"/>
                  </a:lnTo>
                  <a:lnTo>
                    <a:pt x="1228242" y="49771"/>
                  </a:lnTo>
                  <a:lnTo>
                    <a:pt x="1229804" y="54800"/>
                  </a:lnTo>
                  <a:lnTo>
                    <a:pt x="1236929" y="52235"/>
                  </a:lnTo>
                  <a:close/>
                </a:path>
                <a:path w="1370330" h="372110">
                  <a:moveTo>
                    <a:pt x="1255953" y="45377"/>
                  </a:moveTo>
                  <a:lnTo>
                    <a:pt x="1253947" y="40500"/>
                  </a:lnTo>
                  <a:lnTo>
                    <a:pt x="1250607" y="41706"/>
                  </a:lnTo>
                  <a:lnTo>
                    <a:pt x="1247267" y="42913"/>
                  </a:lnTo>
                  <a:lnTo>
                    <a:pt x="1248829" y="47942"/>
                  </a:lnTo>
                  <a:lnTo>
                    <a:pt x="1255953" y="45377"/>
                  </a:lnTo>
                  <a:close/>
                </a:path>
                <a:path w="1370330" h="372110">
                  <a:moveTo>
                    <a:pt x="1274978" y="38569"/>
                  </a:moveTo>
                  <a:lnTo>
                    <a:pt x="1272984" y="33693"/>
                  </a:lnTo>
                  <a:lnTo>
                    <a:pt x="1269631" y="34886"/>
                  </a:lnTo>
                  <a:lnTo>
                    <a:pt x="1266278" y="36080"/>
                  </a:lnTo>
                  <a:lnTo>
                    <a:pt x="1267841" y="41109"/>
                  </a:lnTo>
                  <a:lnTo>
                    <a:pt x="1274978" y="38569"/>
                  </a:lnTo>
                  <a:close/>
                </a:path>
                <a:path w="1370330" h="372110">
                  <a:moveTo>
                    <a:pt x="1294003" y="31762"/>
                  </a:moveTo>
                  <a:lnTo>
                    <a:pt x="1292021" y="26885"/>
                  </a:lnTo>
                  <a:lnTo>
                    <a:pt x="1288669" y="28079"/>
                  </a:lnTo>
                  <a:lnTo>
                    <a:pt x="1285316" y="29273"/>
                  </a:lnTo>
                  <a:lnTo>
                    <a:pt x="1286865" y="34315"/>
                  </a:lnTo>
                  <a:lnTo>
                    <a:pt x="1294003" y="31762"/>
                  </a:lnTo>
                  <a:close/>
                </a:path>
                <a:path w="1370330" h="372110">
                  <a:moveTo>
                    <a:pt x="1313040" y="24968"/>
                  </a:moveTo>
                  <a:lnTo>
                    <a:pt x="1311071" y="20091"/>
                  </a:lnTo>
                  <a:lnTo>
                    <a:pt x="1307719" y="21285"/>
                  </a:lnTo>
                  <a:lnTo>
                    <a:pt x="1304366" y="22479"/>
                  </a:lnTo>
                  <a:lnTo>
                    <a:pt x="1305915" y="27520"/>
                  </a:lnTo>
                  <a:lnTo>
                    <a:pt x="1313040" y="24968"/>
                  </a:lnTo>
                  <a:close/>
                </a:path>
                <a:path w="1370330" h="372110">
                  <a:moveTo>
                    <a:pt x="1332090" y="18262"/>
                  </a:moveTo>
                  <a:lnTo>
                    <a:pt x="1330121" y="13373"/>
                  </a:lnTo>
                  <a:lnTo>
                    <a:pt x="1326769" y="14554"/>
                  </a:lnTo>
                  <a:lnTo>
                    <a:pt x="1323416" y="15735"/>
                  </a:lnTo>
                  <a:lnTo>
                    <a:pt x="1324940" y="20764"/>
                  </a:lnTo>
                  <a:lnTo>
                    <a:pt x="1332090" y="18262"/>
                  </a:lnTo>
                  <a:close/>
                </a:path>
                <a:path w="1370330" h="372110">
                  <a:moveTo>
                    <a:pt x="1351165" y="11582"/>
                  </a:moveTo>
                  <a:lnTo>
                    <a:pt x="1349209" y="6680"/>
                  </a:lnTo>
                  <a:lnTo>
                    <a:pt x="1345857" y="7861"/>
                  </a:lnTo>
                  <a:lnTo>
                    <a:pt x="1342504" y="9042"/>
                  </a:lnTo>
                  <a:lnTo>
                    <a:pt x="1344028" y="14084"/>
                  </a:lnTo>
                  <a:lnTo>
                    <a:pt x="1351165" y="11582"/>
                  </a:lnTo>
                  <a:close/>
                </a:path>
                <a:path w="1370330" h="372110">
                  <a:moveTo>
                    <a:pt x="1370241" y="4902"/>
                  </a:moveTo>
                  <a:lnTo>
                    <a:pt x="1368298" y="0"/>
                  </a:lnTo>
                  <a:lnTo>
                    <a:pt x="1364945" y="1181"/>
                  </a:lnTo>
                  <a:lnTo>
                    <a:pt x="1361592" y="2362"/>
                  </a:lnTo>
                  <a:lnTo>
                    <a:pt x="1363103" y="7404"/>
                  </a:lnTo>
                  <a:lnTo>
                    <a:pt x="1370241" y="490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3181159" y="3319944"/>
              <a:ext cx="734060" cy="179070"/>
            </a:xfrm>
            <a:custGeom>
              <a:avLst/>
              <a:gdLst/>
              <a:ahLst/>
              <a:cxnLst/>
              <a:rect l="l" t="t" r="r" b="b"/>
              <a:pathLst>
                <a:path w="734060" h="179070">
                  <a:moveTo>
                    <a:pt x="8648" y="176568"/>
                  </a:moveTo>
                  <a:lnTo>
                    <a:pt x="6705" y="171665"/>
                  </a:lnTo>
                  <a:lnTo>
                    <a:pt x="3352" y="172847"/>
                  </a:lnTo>
                  <a:lnTo>
                    <a:pt x="0" y="174028"/>
                  </a:lnTo>
                  <a:lnTo>
                    <a:pt x="1511" y="179070"/>
                  </a:lnTo>
                  <a:lnTo>
                    <a:pt x="8648" y="176568"/>
                  </a:lnTo>
                  <a:close/>
                </a:path>
                <a:path w="734060" h="179070">
                  <a:moveTo>
                    <a:pt x="27749" y="170002"/>
                  </a:moveTo>
                  <a:lnTo>
                    <a:pt x="25819" y="165100"/>
                  </a:lnTo>
                  <a:lnTo>
                    <a:pt x="22453" y="166243"/>
                  </a:lnTo>
                  <a:lnTo>
                    <a:pt x="19088" y="167386"/>
                  </a:lnTo>
                  <a:lnTo>
                    <a:pt x="20586" y="172440"/>
                  </a:lnTo>
                  <a:lnTo>
                    <a:pt x="27749" y="170002"/>
                  </a:lnTo>
                  <a:close/>
                </a:path>
                <a:path w="734060" h="179070">
                  <a:moveTo>
                    <a:pt x="46875" y="163474"/>
                  </a:moveTo>
                  <a:lnTo>
                    <a:pt x="44958" y="158572"/>
                  </a:lnTo>
                  <a:lnTo>
                    <a:pt x="41592" y="159715"/>
                  </a:lnTo>
                  <a:lnTo>
                    <a:pt x="38227" y="160858"/>
                  </a:lnTo>
                  <a:lnTo>
                    <a:pt x="39712" y="165912"/>
                  </a:lnTo>
                  <a:lnTo>
                    <a:pt x="46875" y="163474"/>
                  </a:lnTo>
                  <a:close/>
                </a:path>
                <a:path w="734060" h="179070">
                  <a:moveTo>
                    <a:pt x="66001" y="156933"/>
                  </a:moveTo>
                  <a:lnTo>
                    <a:pt x="64096" y="152031"/>
                  </a:lnTo>
                  <a:lnTo>
                    <a:pt x="60731" y="153174"/>
                  </a:lnTo>
                  <a:lnTo>
                    <a:pt x="57365" y="154317"/>
                  </a:lnTo>
                  <a:lnTo>
                    <a:pt x="58826" y="159385"/>
                  </a:lnTo>
                  <a:lnTo>
                    <a:pt x="66001" y="156933"/>
                  </a:lnTo>
                  <a:close/>
                </a:path>
                <a:path w="734060" h="179070">
                  <a:moveTo>
                    <a:pt x="85166" y="150558"/>
                  </a:moveTo>
                  <a:lnTo>
                    <a:pt x="83286" y="145630"/>
                  </a:lnTo>
                  <a:lnTo>
                    <a:pt x="79908" y="146748"/>
                  </a:lnTo>
                  <a:lnTo>
                    <a:pt x="76530" y="147866"/>
                  </a:lnTo>
                  <a:lnTo>
                    <a:pt x="77978" y="152920"/>
                  </a:lnTo>
                  <a:lnTo>
                    <a:pt x="85166" y="150558"/>
                  </a:lnTo>
                  <a:close/>
                </a:path>
                <a:path w="734060" h="179070">
                  <a:moveTo>
                    <a:pt x="104355" y="144221"/>
                  </a:moveTo>
                  <a:lnTo>
                    <a:pt x="102489" y="139293"/>
                  </a:lnTo>
                  <a:lnTo>
                    <a:pt x="99110" y="140411"/>
                  </a:lnTo>
                  <a:lnTo>
                    <a:pt x="95732" y="141528"/>
                  </a:lnTo>
                  <a:lnTo>
                    <a:pt x="97167" y="146596"/>
                  </a:lnTo>
                  <a:lnTo>
                    <a:pt x="104355" y="144221"/>
                  </a:lnTo>
                  <a:close/>
                </a:path>
                <a:path w="734060" h="179070">
                  <a:moveTo>
                    <a:pt x="123532" y="137909"/>
                  </a:moveTo>
                  <a:lnTo>
                    <a:pt x="121691" y="132969"/>
                  </a:lnTo>
                  <a:lnTo>
                    <a:pt x="118313" y="134086"/>
                  </a:lnTo>
                  <a:lnTo>
                    <a:pt x="114935" y="135204"/>
                  </a:lnTo>
                  <a:lnTo>
                    <a:pt x="116344" y="140271"/>
                  </a:lnTo>
                  <a:lnTo>
                    <a:pt x="123532" y="137909"/>
                  </a:lnTo>
                  <a:close/>
                </a:path>
                <a:path w="734060" h="179070">
                  <a:moveTo>
                    <a:pt x="142786" y="131737"/>
                  </a:moveTo>
                  <a:lnTo>
                    <a:pt x="140957" y="126796"/>
                  </a:lnTo>
                  <a:lnTo>
                    <a:pt x="137566" y="127863"/>
                  </a:lnTo>
                  <a:lnTo>
                    <a:pt x="134175" y="128930"/>
                  </a:lnTo>
                  <a:lnTo>
                    <a:pt x="135559" y="134010"/>
                  </a:lnTo>
                  <a:lnTo>
                    <a:pt x="142786" y="131737"/>
                  </a:lnTo>
                  <a:close/>
                </a:path>
                <a:path w="734060" h="179070">
                  <a:moveTo>
                    <a:pt x="162039" y="125666"/>
                  </a:moveTo>
                  <a:lnTo>
                    <a:pt x="160235" y="120713"/>
                  </a:lnTo>
                  <a:lnTo>
                    <a:pt x="156845" y="121780"/>
                  </a:lnTo>
                  <a:lnTo>
                    <a:pt x="153454" y="122847"/>
                  </a:lnTo>
                  <a:lnTo>
                    <a:pt x="154825" y="127939"/>
                  </a:lnTo>
                  <a:lnTo>
                    <a:pt x="162039" y="125666"/>
                  </a:lnTo>
                  <a:close/>
                </a:path>
                <a:path w="734060" h="179070">
                  <a:moveTo>
                    <a:pt x="181305" y="119583"/>
                  </a:moveTo>
                  <a:lnTo>
                    <a:pt x="179527" y="114630"/>
                  </a:lnTo>
                  <a:lnTo>
                    <a:pt x="176136" y="115697"/>
                  </a:lnTo>
                  <a:lnTo>
                    <a:pt x="172745" y="116763"/>
                  </a:lnTo>
                  <a:lnTo>
                    <a:pt x="174091" y="121856"/>
                  </a:lnTo>
                  <a:lnTo>
                    <a:pt x="181305" y="119583"/>
                  </a:lnTo>
                  <a:close/>
                </a:path>
                <a:path w="734060" h="179070">
                  <a:moveTo>
                    <a:pt x="200621" y="113677"/>
                  </a:moveTo>
                  <a:lnTo>
                    <a:pt x="198869" y="108712"/>
                  </a:lnTo>
                  <a:lnTo>
                    <a:pt x="195465" y="109728"/>
                  </a:lnTo>
                  <a:lnTo>
                    <a:pt x="192062" y="110744"/>
                  </a:lnTo>
                  <a:lnTo>
                    <a:pt x="193382" y="115849"/>
                  </a:lnTo>
                  <a:lnTo>
                    <a:pt x="200621" y="113677"/>
                  </a:lnTo>
                  <a:close/>
                </a:path>
                <a:path w="734060" h="179070">
                  <a:moveTo>
                    <a:pt x="219976" y="107899"/>
                  </a:moveTo>
                  <a:lnTo>
                    <a:pt x="218249" y="102920"/>
                  </a:lnTo>
                  <a:lnTo>
                    <a:pt x="214845" y="103936"/>
                  </a:lnTo>
                  <a:lnTo>
                    <a:pt x="211442" y="104952"/>
                  </a:lnTo>
                  <a:lnTo>
                    <a:pt x="212725" y="110058"/>
                  </a:lnTo>
                  <a:lnTo>
                    <a:pt x="219976" y="107899"/>
                  </a:lnTo>
                  <a:close/>
                </a:path>
                <a:path w="734060" h="179070">
                  <a:moveTo>
                    <a:pt x="239318" y="102095"/>
                  </a:moveTo>
                  <a:lnTo>
                    <a:pt x="237617" y="97116"/>
                  </a:lnTo>
                  <a:lnTo>
                    <a:pt x="234213" y="98132"/>
                  </a:lnTo>
                  <a:lnTo>
                    <a:pt x="230809" y="99148"/>
                  </a:lnTo>
                  <a:lnTo>
                    <a:pt x="232067" y="104267"/>
                  </a:lnTo>
                  <a:lnTo>
                    <a:pt x="239318" y="102095"/>
                  </a:lnTo>
                  <a:close/>
                </a:path>
                <a:path w="734060" h="179070">
                  <a:moveTo>
                    <a:pt x="258724" y="96507"/>
                  </a:moveTo>
                  <a:lnTo>
                    <a:pt x="257060" y="91503"/>
                  </a:lnTo>
                  <a:lnTo>
                    <a:pt x="253631" y="92468"/>
                  </a:lnTo>
                  <a:lnTo>
                    <a:pt x="250202" y="93433"/>
                  </a:lnTo>
                  <a:lnTo>
                    <a:pt x="251447" y="98552"/>
                  </a:lnTo>
                  <a:lnTo>
                    <a:pt x="258724" y="96507"/>
                  </a:lnTo>
                  <a:close/>
                </a:path>
                <a:path w="734060" h="179070">
                  <a:moveTo>
                    <a:pt x="278180" y="91059"/>
                  </a:moveTo>
                  <a:lnTo>
                    <a:pt x="276542" y="86042"/>
                  </a:lnTo>
                  <a:lnTo>
                    <a:pt x="273113" y="87007"/>
                  </a:lnTo>
                  <a:lnTo>
                    <a:pt x="269684" y="87972"/>
                  </a:lnTo>
                  <a:lnTo>
                    <a:pt x="270891" y="93091"/>
                  </a:lnTo>
                  <a:lnTo>
                    <a:pt x="278180" y="91059"/>
                  </a:lnTo>
                  <a:close/>
                </a:path>
                <a:path w="734060" h="179070">
                  <a:moveTo>
                    <a:pt x="297624" y="85598"/>
                  </a:moveTo>
                  <a:lnTo>
                    <a:pt x="296024" y="80581"/>
                  </a:lnTo>
                  <a:lnTo>
                    <a:pt x="292595" y="81546"/>
                  </a:lnTo>
                  <a:lnTo>
                    <a:pt x="289166" y="82511"/>
                  </a:lnTo>
                  <a:lnTo>
                    <a:pt x="290347" y="87642"/>
                  </a:lnTo>
                  <a:lnTo>
                    <a:pt x="297624" y="85598"/>
                  </a:lnTo>
                  <a:close/>
                </a:path>
                <a:path w="734060" h="179070">
                  <a:moveTo>
                    <a:pt x="317119" y="80352"/>
                  </a:moveTo>
                  <a:lnTo>
                    <a:pt x="315544" y="75336"/>
                  </a:lnTo>
                  <a:lnTo>
                    <a:pt x="312102" y="76225"/>
                  </a:lnTo>
                  <a:lnTo>
                    <a:pt x="308660" y="77114"/>
                  </a:lnTo>
                  <a:lnTo>
                    <a:pt x="309803" y="82257"/>
                  </a:lnTo>
                  <a:lnTo>
                    <a:pt x="317119" y="80352"/>
                  </a:lnTo>
                  <a:close/>
                </a:path>
                <a:path w="734060" h="179070">
                  <a:moveTo>
                    <a:pt x="336677" y="75285"/>
                  </a:moveTo>
                  <a:lnTo>
                    <a:pt x="335127" y="70256"/>
                  </a:lnTo>
                  <a:lnTo>
                    <a:pt x="331685" y="71145"/>
                  </a:lnTo>
                  <a:lnTo>
                    <a:pt x="328244" y="72034"/>
                  </a:lnTo>
                  <a:lnTo>
                    <a:pt x="329349" y="77190"/>
                  </a:lnTo>
                  <a:lnTo>
                    <a:pt x="336677" y="75285"/>
                  </a:lnTo>
                  <a:close/>
                </a:path>
                <a:path w="734060" h="179070">
                  <a:moveTo>
                    <a:pt x="356222" y="70218"/>
                  </a:moveTo>
                  <a:lnTo>
                    <a:pt x="354711" y="65176"/>
                  </a:lnTo>
                  <a:lnTo>
                    <a:pt x="351269" y="66065"/>
                  </a:lnTo>
                  <a:lnTo>
                    <a:pt x="347827" y="66954"/>
                  </a:lnTo>
                  <a:lnTo>
                    <a:pt x="348894" y="72123"/>
                  </a:lnTo>
                  <a:lnTo>
                    <a:pt x="356222" y="70218"/>
                  </a:lnTo>
                  <a:close/>
                </a:path>
                <a:path w="734060" h="179070">
                  <a:moveTo>
                    <a:pt x="375831" y="65354"/>
                  </a:moveTo>
                  <a:lnTo>
                    <a:pt x="374357" y="60286"/>
                  </a:lnTo>
                  <a:lnTo>
                    <a:pt x="370890" y="61112"/>
                  </a:lnTo>
                  <a:lnTo>
                    <a:pt x="367423" y="61937"/>
                  </a:lnTo>
                  <a:lnTo>
                    <a:pt x="368465" y="67094"/>
                  </a:lnTo>
                  <a:lnTo>
                    <a:pt x="375831" y="65354"/>
                  </a:lnTo>
                  <a:close/>
                </a:path>
                <a:path w="734060" h="179070">
                  <a:moveTo>
                    <a:pt x="395478" y="60693"/>
                  </a:moveTo>
                  <a:lnTo>
                    <a:pt x="394042" y="55626"/>
                  </a:lnTo>
                  <a:lnTo>
                    <a:pt x="390575" y="56451"/>
                  </a:lnTo>
                  <a:lnTo>
                    <a:pt x="387108" y="57277"/>
                  </a:lnTo>
                  <a:lnTo>
                    <a:pt x="388112" y="62445"/>
                  </a:lnTo>
                  <a:lnTo>
                    <a:pt x="395478" y="60693"/>
                  </a:lnTo>
                  <a:close/>
                </a:path>
                <a:path w="734060" h="179070">
                  <a:moveTo>
                    <a:pt x="415124" y="56045"/>
                  </a:moveTo>
                  <a:lnTo>
                    <a:pt x="413727" y="50965"/>
                  </a:lnTo>
                  <a:lnTo>
                    <a:pt x="410260" y="51790"/>
                  </a:lnTo>
                  <a:lnTo>
                    <a:pt x="406793" y="52616"/>
                  </a:lnTo>
                  <a:lnTo>
                    <a:pt x="407758" y="57797"/>
                  </a:lnTo>
                  <a:lnTo>
                    <a:pt x="415124" y="56045"/>
                  </a:lnTo>
                  <a:close/>
                </a:path>
                <a:path w="734060" h="179070">
                  <a:moveTo>
                    <a:pt x="434822" y="51612"/>
                  </a:moveTo>
                  <a:lnTo>
                    <a:pt x="433463" y="46520"/>
                  </a:lnTo>
                  <a:lnTo>
                    <a:pt x="429983" y="47256"/>
                  </a:lnTo>
                  <a:lnTo>
                    <a:pt x="426504" y="47993"/>
                  </a:lnTo>
                  <a:lnTo>
                    <a:pt x="427431" y="53174"/>
                  </a:lnTo>
                  <a:lnTo>
                    <a:pt x="434822" y="51612"/>
                  </a:lnTo>
                  <a:close/>
                </a:path>
                <a:path w="734060" h="179070">
                  <a:moveTo>
                    <a:pt x="454571" y="47409"/>
                  </a:moveTo>
                  <a:lnTo>
                    <a:pt x="453250" y="42316"/>
                  </a:lnTo>
                  <a:lnTo>
                    <a:pt x="449770" y="43053"/>
                  </a:lnTo>
                  <a:lnTo>
                    <a:pt x="446290" y="43789"/>
                  </a:lnTo>
                  <a:lnTo>
                    <a:pt x="447167" y="48983"/>
                  </a:lnTo>
                  <a:lnTo>
                    <a:pt x="454571" y="47409"/>
                  </a:lnTo>
                  <a:close/>
                </a:path>
                <a:path w="734060" h="179070">
                  <a:moveTo>
                    <a:pt x="474332" y="43218"/>
                  </a:moveTo>
                  <a:lnTo>
                    <a:pt x="473049" y="38112"/>
                  </a:lnTo>
                  <a:lnTo>
                    <a:pt x="469569" y="38849"/>
                  </a:lnTo>
                  <a:lnTo>
                    <a:pt x="466090" y="39585"/>
                  </a:lnTo>
                  <a:lnTo>
                    <a:pt x="466928" y="44792"/>
                  </a:lnTo>
                  <a:lnTo>
                    <a:pt x="474332" y="43218"/>
                  </a:lnTo>
                  <a:close/>
                </a:path>
                <a:path w="734060" h="179070">
                  <a:moveTo>
                    <a:pt x="494118" y="39230"/>
                  </a:moveTo>
                  <a:lnTo>
                    <a:pt x="492887" y="34112"/>
                  </a:lnTo>
                  <a:lnTo>
                    <a:pt x="489381" y="34759"/>
                  </a:lnTo>
                  <a:lnTo>
                    <a:pt x="485876" y="35407"/>
                  </a:lnTo>
                  <a:lnTo>
                    <a:pt x="486689" y="40614"/>
                  </a:lnTo>
                  <a:lnTo>
                    <a:pt x="494118" y="39230"/>
                  </a:lnTo>
                  <a:close/>
                </a:path>
                <a:path w="734060" h="179070">
                  <a:moveTo>
                    <a:pt x="513981" y="35547"/>
                  </a:moveTo>
                  <a:lnTo>
                    <a:pt x="512787" y="30416"/>
                  </a:lnTo>
                  <a:lnTo>
                    <a:pt x="509282" y="31064"/>
                  </a:lnTo>
                  <a:lnTo>
                    <a:pt x="505777" y="31711"/>
                  </a:lnTo>
                  <a:lnTo>
                    <a:pt x="506539" y="36931"/>
                  </a:lnTo>
                  <a:lnTo>
                    <a:pt x="513981" y="35547"/>
                  </a:lnTo>
                  <a:close/>
                </a:path>
                <a:path w="734060" h="179070">
                  <a:moveTo>
                    <a:pt x="533819" y="31838"/>
                  </a:moveTo>
                  <a:lnTo>
                    <a:pt x="532676" y="26708"/>
                  </a:lnTo>
                  <a:lnTo>
                    <a:pt x="529170" y="27355"/>
                  </a:lnTo>
                  <a:lnTo>
                    <a:pt x="525665" y="28003"/>
                  </a:lnTo>
                  <a:lnTo>
                    <a:pt x="526389" y="33223"/>
                  </a:lnTo>
                  <a:lnTo>
                    <a:pt x="533819" y="31838"/>
                  </a:lnTo>
                  <a:close/>
                </a:path>
                <a:path w="734060" h="179070">
                  <a:moveTo>
                    <a:pt x="553694" y="28333"/>
                  </a:moveTo>
                  <a:lnTo>
                    <a:pt x="552589" y="23177"/>
                  </a:lnTo>
                  <a:lnTo>
                    <a:pt x="549071" y="23736"/>
                  </a:lnTo>
                  <a:lnTo>
                    <a:pt x="545553" y="24295"/>
                  </a:lnTo>
                  <a:lnTo>
                    <a:pt x="546227" y="29514"/>
                  </a:lnTo>
                  <a:lnTo>
                    <a:pt x="553694" y="28333"/>
                  </a:lnTo>
                  <a:close/>
                </a:path>
                <a:path w="734060" h="179070">
                  <a:moveTo>
                    <a:pt x="573633" y="25158"/>
                  </a:moveTo>
                  <a:lnTo>
                    <a:pt x="572579" y="20002"/>
                  </a:lnTo>
                  <a:lnTo>
                    <a:pt x="569061" y="20561"/>
                  </a:lnTo>
                  <a:lnTo>
                    <a:pt x="565543" y="21120"/>
                  </a:lnTo>
                  <a:lnTo>
                    <a:pt x="566166" y="26352"/>
                  </a:lnTo>
                  <a:lnTo>
                    <a:pt x="573633" y="25158"/>
                  </a:lnTo>
                  <a:close/>
                </a:path>
                <a:path w="734060" h="179070">
                  <a:moveTo>
                    <a:pt x="593585" y="22009"/>
                  </a:moveTo>
                  <a:lnTo>
                    <a:pt x="592569" y="16840"/>
                  </a:lnTo>
                  <a:lnTo>
                    <a:pt x="589051" y="17399"/>
                  </a:lnTo>
                  <a:lnTo>
                    <a:pt x="585533" y="17957"/>
                  </a:lnTo>
                  <a:lnTo>
                    <a:pt x="586117" y="23190"/>
                  </a:lnTo>
                  <a:lnTo>
                    <a:pt x="593585" y="22009"/>
                  </a:lnTo>
                  <a:close/>
                </a:path>
                <a:path w="734060" h="179070">
                  <a:moveTo>
                    <a:pt x="613537" y="18973"/>
                  </a:moveTo>
                  <a:lnTo>
                    <a:pt x="612571" y="13792"/>
                  </a:lnTo>
                  <a:lnTo>
                    <a:pt x="609041" y="14249"/>
                  </a:lnTo>
                  <a:lnTo>
                    <a:pt x="605523" y="14770"/>
                  </a:lnTo>
                  <a:lnTo>
                    <a:pt x="606056" y="20015"/>
                  </a:lnTo>
                  <a:lnTo>
                    <a:pt x="609790" y="19456"/>
                  </a:lnTo>
                  <a:lnTo>
                    <a:pt x="613537" y="18973"/>
                  </a:lnTo>
                  <a:close/>
                </a:path>
                <a:path w="734060" h="179070">
                  <a:moveTo>
                    <a:pt x="633564" y="16370"/>
                  </a:moveTo>
                  <a:lnTo>
                    <a:pt x="632637" y="11188"/>
                  </a:lnTo>
                  <a:lnTo>
                    <a:pt x="629107" y="11645"/>
                  </a:lnTo>
                  <a:lnTo>
                    <a:pt x="625576" y="12103"/>
                  </a:lnTo>
                  <a:lnTo>
                    <a:pt x="626059" y="17348"/>
                  </a:lnTo>
                  <a:lnTo>
                    <a:pt x="633564" y="16370"/>
                  </a:lnTo>
                  <a:close/>
                </a:path>
                <a:path w="734060" h="179070">
                  <a:moveTo>
                    <a:pt x="653580" y="13779"/>
                  </a:moveTo>
                  <a:lnTo>
                    <a:pt x="652703" y="8585"/>
                  </a:lnTo>
                  <a:lnTo>
                    <a:pt x="649173" y="9042"/>
                  </a:lnTo>
                  <a:lnTo>
                    <a:pt x="645642" y="9499"/>
                  </a:lnTo>
                  <a:lnTo>
                    <a:pt x="646074" y="14744"/>
                  </a:lnTo>
                  <a:lnTo>
                    <a:pt x="653580" y="13779"/>
                  </a:lnTo>
                  <a:close/>
                </a:path>
                <a:path w="734060" h="179070">
                  <a:moveTo>
                    <a:pt x="673608" y="11188"/>
                  </a:moveTo>
                  <a:lnTo>
                    <a:pt x="672782" y="5994"/>
                  </a:lnTo>
                  <a:lnTo>
                    <a:pt x="669251" y="6438"/>
                  </a:lnTo>
                  <a:lnTo>
                    <a:pt x="665721" y="6896"/>
                  </a:lnTo>
                  <a:lnTo>
                    <a:pt x="666102" y="12153"/>
                  </a:lnTo>
                  <a:lnTo>
                    <a:pt x="673608" y="11188"/>
                  </a:lnTo>
                  <a:close/>
                </a:path>
                <a:path w="734060" h="179070">
                  <a:moveTo>
                    <a:pt x="693699" y="9232"/>
                  </a:moveTo>
                  <a:lnTo>
                    <a:pt x="692924" y="4013"/>
                  </a:lnTo>
                  <a:lnTo>
                    <a:pt x="689381" y="4368"/>
                  </a:lnTo>
                  <a:lnTo>
                    <a:pt x="685838" y="4724"/>
                  </a:lnTo>
                  <a:lnTo>
                    <a:pt x="686168" y="9982"/>
                  </a:lnTo>
                  <a:lnTo>
                    <a:pt x="693699" y="9232"/>
                  </a:lnTo>
                  <a:close/>
                </a:path>
                <a:path w="734060" h="179070">
                  <a:moveTo>
                    <a:pt x="713790" y="7226"/>
                  </a:moveTo>
                  <a:lnTo>
                    <a:pt x="713066" y="2006"/>
                  </a:lnTo>
                  <a:lnTo>
                    <a:pt x="709523" y="2362"/>
                  </a:lnTo>
                  <a:lnTo>
                    <a:pt x="705980" y="2717"/>
                  </a:lnTo>
                  <a:lnTo>
                    <a:pt x="706272" y="7975"/>
                  </a:lnTo>
                  <a:lnTo>
                    <a:pt x="713790" y="7226"/>
                  </a:lnTo>
                  <a:close/>
                </a:path>
                <a:path w="734060" h="179070">
                  <a:moveTo>
                    <a:pt x="733869" y="5219"/>
                  </a:moveTo>
                  <a:lnTo>
                    <a:pt x="733196" y="0"/>
                  </a:lnTo>
                  <a:lnTo>
                    <a:pt x="729653" y="355"/>
                  </a:lnTo>
                  <a:lnTo>
                    <a:pt x="726109" y="711"/>
                  </a:lnTo>
                  <a:lnTo>
                    <a:pt x="726351" y="5969"/>
                  </a:lnTo>
                  <a:lnTo>
                    <a:pt x="733869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3927440" y="3318346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0" y="0"/>
                  </a:moveTo>
                  <a:lnTo>
                    <a:pt x="330592" y="0"/>
                  </a:lnTo>
                </a:path>
              </a:pathLst>
            </a:custGeom>
            <a:ln w="1179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792988" y="3320097"/>
              <a:ext cx="4761230" cy="480695"/>
            </a:xfrm>
            <a:custGeom>
              <a:avLst/>
              <a:gdLst/>
              <a:ahLst/>
              <a:cxnLst/>
              <a:rect l="l" t="t" r="r" b="b"/>
              <a:pathLst>
                <a:path w="4761230" h="480695">
                  <a:moveTo>
                    <a:pt x="7988" y="467791"/>
                  </a:moveTo>
                  <a:lnTo>
                    <a:pt x="1028" y="466445"/>
                  </a:lnTo>
                  <a:lnTo>
                    <a:pt x="0" y="470535"/>
                  </a:lnTo>
                  <a:lnTo>
                    <a:pt x="0" y="471601"/>
                  </a:lnTo>
                  <a:lnTo>
                    <a:pt x="7175" y="472998"/>
                  </a:lnTo>
                  <a:lnTo>
                    <a:pt x="7988" y="467791"/>
                  </a:lnTo>
                  <a:close/>
                </a:path>
                <a:path w="4761230" h="480695">
                  <a:moveTo>
                    <a:pt x="27813" y="471614"/>
                  </a:moveTo>
                  <a:lnTo>
                    <a:pt x="24333" y="470941"/>
                  </a:lnTo>
                  <a:lnTo>
                    <a:pt x="20853" y="470268"/>
                  </a:lnTo>
                  <a:lnTo>
                    <a:pt x="19583" y="475386"/>
                  </a:lnTo>
                  <a:lnTo>
                    <a:pt x="27012" y="476821"/>
                  </a:lnTo>
                  <a:lnTo>
                    <a:pt x="27813" y="471614"/>
                  </a:lnTo>
                  <a:close/>
                </a:path>
                <a:path w="4761230" h="480695">
                  <a:moveTo>
                    <a:pt x="47625" y="475449"/>
                  </a:moveTo>
                  <a:lnTo>
                    <a:pt x="44145" y="474776"/>
                  </a:lnTo>
                  <a:lnTo>
                    <a:pt x="40665" y="474103"/>
                  </a:lnTo>
                  <a:lnTo>
                    <a:pt x="39420" y="479221"/>
                  </a:lnTo>
                  <a:lnTo>
                    <a:pt x="46850" y="480656"/>
                  </a:lnTo>
                  <a:lnTo>
                    <a:pt x="47625" y="475449"/>
                  </a:lnTo>
                  <a:close/>
                </a:path>
                <a:path w="4761230" h="480695">
                  <a:moveTo>
                    <a:pt x="3485197" y="660"/>
                  </a:moveTo>
                  <a:lnTo>
                    <a:pt x="3481654" y="330"/>
                  </a:lnTo>
                  <a:lnTo>
                    <a:pt x="3478111" y="0"/>
                  </a:lnTo>
                  <a:lnTo>
                    <a:pt x="3477437" y="5219"/>
                  </a:lnTo>
                  <a:lnTo>
                    <a:pt x="3484969" y="5930"/>
                  </a:lnTo>
                  <a:lnTo>
                    <a:pt x="3485197" y="660"/>
                  </a:lnTo>
                  <a:close/>
                </a:path>
                <a:path w="4761230" h="480695">
                  <a:moveTo>
                    <a:pt x="3505339" y="2540"/>
                  </a:moveTo>
                  <a:lnTo>
                    <a:pt x="3501796" y="2209"/>
                  </a:lnTo>
                  <a:lnTo>
                    <a:pt x="3498253" y="1879"/>
                  </a:lnTo>
                  <a:lnTo>
                    <a:pt x="3497529" y="7099"/>
                  </a:lnTo>
                  <a:lnTo>
                    <a:pt x="3505060" y="7797"/>
                  </a:lnTo>
                  <a:lnTo>
                    <a:pt x="3505339" y="2540"/>
                  </a:lnTo>
                  <a:close/>
                </a:path>
                <a:path w="4761230" h="480695">
                  <a:moveTo>
                    <a:pt x="3525494" y="4419"/>
                  </a:moveTo>
                  <a:lnTo>
                    <a:pt x="3521951" y="4089"/>
                  </a:lnTo>
                  <a:lnTo>
                    <a:pt x="3518408" y="3759"/>
                  </a:lnTo>
                  <a:lnTo>
                    <a:pt x="3517646" y="8978"/>
                  </a:lnTo>
                  <a:lnTo>
                    <a:pt x="3525177" y="9677"/>
                  </a:lnTo>
                  <a:lnTo>
                    <a:pt x="3525494" y="4419"/>
                  </a:lnTo>
                  <a:close/>
                </a:path>
                <a:path w="4761230" h="480695">
                  <a:moveTo>
                    <a:pt x="3545598" y="6654"/>
                  </a:moveTo>
                  <a:lnTo>
                    <a:pt x="3542068" y="6210"/>
                  </a:lnTo>
                  <a:lnTo>
                    <a:pt x="3538537" y="5765"/>
                  </a:lnTo>
                  <a:lnTo>
                    <a:pt x="3537724" y="10960"/>
                  </a:lnTo>
                  <a:lnTo>
                    <a:pt x="3545230" y="11912"/>
                  </a:lnTo>
                  <a:lnTo>
                    <a:pt x="3545598" y="6654"/>
                  </a:lnTo>
                  <a:close/>
                </a:path>
                <a:path w="4761230" h="480695">
                  <a:moveTo>
                    <a:pt x="3565677" y="9194"/>
                  </a:moveTo>
                  <a:lnTo>
                    <a:pt x="3562146" y="8750"/>
                  </a:lnTo>
                  <a:lnTo>
                    <a:pt x="3558616" y="8305"/>
                  </a:lnTo>
                  <a:lnTo>
                    <a:pt x="3557752" y="13500"/>
                  </a:lnTo>
                  <a:lnTo>
                    <a:pt x="3565258" y="14452"/>
                  </a:lnTo>
                  <a:lnTo>
                    <a:pt x="3565677" y="9194"/>
                  </a:lnTo>
                  <a:close/>
                </a:path>
                <a:path w="4761230" h="480695">
                  <a:moveTo>
                    <a:pt x="3585756" y="11722"/>
                  </a:moveTo>
                  <a:lnTo>
                    <a:pt x="3582225" y="11277"/>
                  </a:lnTo>
                  <a:lnTo>
                    <a:pt x="3578695" y="10833"/>
                  </a:lnTo>
                  <a:lnTo>
                    <a:pt x="3577793" y="16027"/>
                  </a:lnTo>
                  <a:lnTo>
                    <a:pt x="3585299" y="16967"/>
                  </a:lnTo>
                  <a:lnTo>
                    <a:pt x="3585756" y="11722"/>
                  </a:lnTo>
                  <a:close/>
                </a:path>
                <a:path w="4761230" h="480695">
                  <a:moveTo>
                    <a:pt x="3605834" y="14262"/>
                  </a:moveTo>
                  <a:lnTo>
                    <a:pt x="3602304" y="13817"/>
                  </a:lnTo>
                  <a:lnTo>
                    <a:pt x="3598773" y="13373"/>
                  </a:lnTo>
                  <a:lnTo>
                    <a:pt x="3597821" y="18554"/>
                  </a:lnTo>
                  <a:lnTo>
                    <a:pt x="3605326" y="19507"/>
                  </a:lnTo>
                  <a:lnTo>
                    <a:pt x="3605834" y="14262"/>
                  </a:lnTo>
                  <a:close/>
                </a:path>
                <a:path w="4761230" h="480695">
                  <a:moveTo>
                    <a:pt x="3625824" y="17360"/>
                  </a:moveTo>
                  <a:lnTo>
                    <a:pt x="3622306" y="16802"/>
                  </a:lnTo>
                  <a:lnTo>
                    <a:pt x="3618788" y="16243"/>
                  </a:lnTo>
                  <a:lnTo>
                    <a:pt x="3617798" y="21412"/>
                  </a:lnTo>
                  <a:lnTo>
                    <a:pt x="3625265" y="22606"/>
                  </a:lnTo>
                  <a:lnTo>
                    <a:pt x="3625824" y="17360"/>
                  </a:lnTo>
                  <a:close/>
                </a:path>
                <a:path w="4761230" h="480695">
                  <a:moveTo>
                    <a:pt x="3645814" y="20535"/>
                  </a:moveTo>
                  <a:lnTo>
                    <a:pt x="3642296" y="19977"/>
                  </a:lnTo>
                  <a:lnTo>
                    <a:pt x="3638778" y="19418"/>
                  </a:lnTo>
                  <a:lnTo>
                    <a:pt x="3637750" y="24587"/>
                  </a:lnTo>
                  <a:lnTo>
                    <a:pt x="3645217" y="25768"/>
                  </a:lnTo>
                  <a:lnTo>
                    <a:pt x="3645814" y="20535"/>
                  </a:lnTo>
                  <a:close/>
                </a:path>
                <a:path w="4761230" h="480695">
                  <a:moveTo>
                    <a:pt x="3665804" y="23710"/>
                  </a:moveTo>
                  <a:lnTo>
                    <a:pt x="3662286" y="23152"/>
                  </a:lnTo>
                  <a:lnTo>
                    <a:pt x="3658768" y="22593"/>
                  </a:lnTo>
                  <a:lnTo>
                    <a:pt x="3657689" y="27749"/>
                  </a:lnTo>
                  <a:lnTo>
                    <a:pt x="3665156" y="28943"/>
                  </a:lnTo>
                  <a:lnTo>
                    <a:pt x="3665804" y="23710"/>
                  </a:lnTo>
                  <a:close/>
                </a:path>
                <a:path w="4761230" h="480695">
                  <a:moveTo>
                    <a:pt x="3685768" y="26911"/>
                  </a:moveTo>
                  <a:lnTo>
                    <a:pt x="3682263" y="26327"/>
                  </a:lnTo>
                  <a:lnTo>
                    <a:pt x="3678745" y="25768"/>
                  </a:lnTo>
                  <a:lnTo>
                    <a:pt x="3677628" y="30924"/>
                  </a:lnTo>
                  <a:lnTo>
                    <a:pt x="3681361" y="31508"/>
                  </a:lnTo>
                  <a:lnTo>
                    <a:pt x="3685082" y="32143"/>
                  </a:lnTo>
                  <a:lnTo>
                    <a:pt x="3685768" y="26911"/>
                  </a:lnTo>
                  <a:close/>
                </a:path>
                <a:path w="4761230" h="480695">
                  <a:moveTo>
                    <a:pt x="3705644" y="30759"/>
                  </a:moveTo>
                  <a:lnTo>
                    <a:pt x="3702151" y="30086"/>
                  </a:lnTo>
                  <a:lnTo>
                    <a:pt x="3698659" y="29413"/>
                  </a:lnTo>
                  <a:lnTo>
                    <a:pt x="3697490" y="34556"/>
                  </a:lnTo>
                  <a:lnTo>
                    <a:pt x="3704920" y="35979"/>
                  </a:lnTo>
                  <a:lnTo>
                    <a:pt x="3705644" y="30759"/>
                  </a:lnTo>
                  <a:close/>
                </a:path>
                <a:path w="4761230" h="480695">
                  <a:moveTo>
                    <a:pt x="3725507" y="34556"/>
                  </a:moveTo>
                  <a:lnTo>
                    <a:pt x="3722014" y="33883"/>
                  </a:lnTo>
                  <a:lnTo>
                    <a:pt x="3718522" y="33210"/>
                  </a:lnTo>
                  <a:lnTo>
                    <a:pt x="3717315" y="38341"/>
                  </a:lnTo>
                  <a:lnTo>
                    <a:pt x="3724745" y="39763"/>
                  </a:lnTo>
                  <a:lnTo>
                    <a:pt x="3725507" y="34556"/>
                  </a:lnTo>
                  <a:close/>
                </a:path>
                <a:path w="4761230" h="480695">
                  <a:moveTo>
                    <a:pt x="3745382" y="38354"/>
                  </a:moveTo>
                  <a:lnTo>
                    <a:pt x="3741890" y="37680"/>
                  </a:lnTo>
                  <a:lnTo>
                    <a:pt x="3738397" y="37007"/>
                  </a:lnTo>
                  <a:lnTo>
                    <a:pt x="3737152" y="42125"/>
                  </a:lnTo>
                  <a:lnTo>
                    <a:pt x="3744569" y="43548"/>
                  </a:lnTo>
                  <a:lnTo>
                    <a:pt x="3745382" y="38354"/>
                  </a:lnTo>
                  <a:close/>
                </a:path>
                <a:path w="4761230" h="480695">
                  <a:moveTo>
                    <a:pt x="3765245" y="42278"/>
                  </a:moveTo>
                  <a:lnTo>
                    <a:pt x="3761765" y="41503"/>
                  </a:lnTo>
                  <a:lnTo>
                    <a:pt x="3758273" y="40817"/>
                  </a:lnTo>
                  <a:lnTo>
                    <a:pt x="3756990" y="45923"/>
                  </a:lnTo>
                  <a:lnTo>
                    <a:pt x="3760698" y="46659"/>
                  </a:lnTo>
                  <a:lnTo>
                    <a:pt x="3764381" y="47485"/>
                  </a:lnTo>
                  <a:lnTo>
                    <a:pt x="3765245" y="42278"/>
                  </a:lnTo>
                  <a:close/>
                </a:path>
                <a:path w="4761230" h="480695">
                  <a:moveTo>
                    <a:pt x="3784993" y="46685"/>
                  </a:moveTo>
                  <a:lnTo>
                    <a:pt x="3781514" y="45910"/>
                  </a:lnTo>
                  <a:lnTo>
                    <a:pt x="3778034" y="45135"/>
                  </a:lnTo>
                  <a:lnTo>
                    <a:pt x="3776713" y="50228"/>
                  </a:lnTo>
                  <a:lnTo>
                    <a:pt x="3784092" y="51879"/>
                  </a:lnTo>
                  <a:lnTo>
                    <a:pt x="3784993" y="46685"/>
                  </a:lnTo>
                  <a:close/>
                </a:path>
                <a:path w="4761230" h="480695">
                  <a:moveTo>
                    <a:pt x="3804729" y="51104"/>
                  </a:moveTo>
                  <a:lnTo>
                    <a:pt x="3801249" y="50330"/>
                  </a:lnTo>
                  <a:lnTo>
                    <a:pt x="3797770" y="49555"/>
                  </a:lnTo>
                  <a:lnTo>
                    <a:pt x="3796411" y="54635"/>
                  </a:lnTo>
                  <a:lnTo>
                    <a:pt x="3803789" y="56286"/>
                  </a:lnTo>
                  <a:lnTo>
                    <a:pt x="3804729" y="51104"/>
                  </a:lnTo>
                  <a:close/>
                </a:path>
                <a:path w="4761230" h="480695">
                  <a:moveTo>
                    <a:pt x="3824478" y="55511"/>
                  </a:moveTo>
                  <a:lnTo>
                    <a:pt x="3820998" y="54737"/>
                  </a:lnTo>
                  <a:lnTo>
                    <a:pt x="3817518" y="53962"/>
                  </a:lnTo>
                  <a:lnTo>
                    <a:pt x="3816121" y="59042"/>
                  </a:lnTo>
                  <a:lnTo>
                    <a:pt x="3823500" y="60693"/>
                  </a:lnTo>
                  <a:lnTo>
                    <a:pt x="3824478" y="55511"/>
                  </a:lnTo>
                  <a:close/>
                </a:path>
                <a:path w="4761230" h="480695">
                  <a:moveTo>
                    <a:pt x="3844201" y="60020"/>
                  </a:moveTo>
                  <a:lnTo>
                    <a:pt x="3840746" y="59143"/>
                  </a:lnTo>
                  <a:lnTo>
                    <a:pt x="3837267" y="58369"/>
                  </a:lnTo>
                  <a:lnTo>
                    <a:pt x="3835831" y="63436"/>
                  </a:lnTo>
                  <a:lnTo>
                    <a:pt x="3839527" y="64262"/>
                  </a:lnTo>
                  <a:lnTo>
                    <a:pt x="3843185" y="65201"/>
                  </a:lnTo>
                  <a:lnTo>
                    <a:pt x="3844201" y="60020"/>
                  </a:lnTo>
                  <a:close/>
                </a:path>
                <a:path w="4761230" h="480695">
                  <a:moveTo>
                    <a:pt x="3863810" y="65024"/>
                  </a:moveTo>
                  <a:lnTo>
                    <a:pt x="3860355" y="64147"/>
                  </a:lnTo>
                  <a:lnTo>
                    <a:pt x="3856901" y="63271"/>
                  </a:lnTo>
                  <a:lnTo>
                    <a:pt x="3855428" y="68326"/>
                  </a:lnTo>
                  <a:lnTo>
                    <a:pt x="3862755" y="70192"/>
                  </a:lnTo>
                  <a:lnTo>
                    <a:pt x="3863810" y="65024"/>
                  </a:lnTo>
                  <a:close/>
                </a:path>
                <a:path w="4761230" h="480695">
                  <a:moveTo>
                    <a:pt x="3883406" y="70027"/>
                  </a:moveTo>
                  <a:lnTo>
                    <a:pt x="3879951" y="69151"/>
                  </a:lnTo>
                  <a:lnTo>
                    <a:pt x="3876497" y="68275"/>
                  </a:lnTo>
                  <a:lnTo>
                    <a:pt x="3874986" y="73317"/>
                  </a:lnTo>
                  <a:lnTo>
                    <a:pt x="3882326" y="75184"/>
                  </a:lnTo>
                  <a:lnTo>
                    <a:pt x="3883406" y="70027"/>
                  </a:lnTo>
                  <a:close/>
                </a:path>
                <a:path w="4761230" h="480695">
                  <a:moveTo>
                    <a:pt x="3903014" y="75018"/>
                  </a:moveTo>
                  <a:lnTo>
                    <a:pt x="3899560" y="74142"/>
                  </a:lnTo>
                  <a:lnTo>
                    <a:pt x="3896106" y="73266"/>
                  </a:lnTo>
                  <a:lnTo>
                    <a:pt x="3894556" y="78295"/>
                  </a:lnTo>
                  <a:lnTo>
                    <a:pt x="3901897" y="80162"/>
                  </a:lnTo>
                  <a:lnTo>
                    <a:pt x="3903014" y="75018"/>
                  </a:lnTo>
                  <a:close/>
                </a:path>
                <a:path w="4761230" h="480695">
                  <a:moveTo>
                    <a:pt x="3922623" y="80022"/>
                  </a:moveTo>
                  <a:lnTo>
                    <a:pt x="3919169" y="79146"/>
                  </a:lnTo>
                  <a:lnTo>
                    <a:pt x="3915714" y="78270"/>
                  </a:lnTo>
                  <a:lnTo>
                    <a:pt x="3914140" y="83299"/>
                  </a:lnTo>
                  <a:lnTo>
                    <a:pt x="3921468" y="85166"/>
                  </a:lnTo>
                  <a:lnTo>
                    <a:pt x="3922623" y="80022"/>
                  </a:lnTo>
                  <a:close/>
                </a:path>
                <a:path w="4761230" h="480695">
                  <a:moveTo>
                    <a:pt x="3942054" y="85598"/>
                  </a:moveTo>
                  <a:lnTo>
                    <a:pt x="3938638" y="84620"/>
                  </a:lnTo>
                  <a:lnTo>
                    <a:pt x="3935222" y="83642"/>
                  </a:lnTo>
                  <a:lnTo>
                    <a:pt x="3933596" y="88646"/>
                  </a:lnTo>
                  <a:lnTo>
                    <a:pt x="3940873" y="90728"/>
                  </a:lnTo>
                  <a:lnTo>
                    <a:pt x="3942054" y="85598"/>
                  </a:lnTo>
                  <a:close/>
                </a:path>
                <a:path w="4761230" h="480695">
                  <a:moveTo>
                    <a:pt x="3961511" y="91160"/>
                  </a:moveTo>
                  <a:lnTo>
                    <a:pt x="3958094" y="90182"/>
                  </a:lnTo>
                  <a:lnTo>
                    <a:pt x="3954678" y="89204"/>
                  </a:lnTo>
                  <a:lnTo>
                    <a:pt x="3953014" y="94208"/>
                  </a:lnTo>
                  <a:lnTo>
                    <a:pt x="3960291" y="96291"/>
                  </a:lnTo>
                  <a:lnTo>
                    <a:pt x="3961511" y="91160"/>
                  </a:lnTo>
                  <a:close/>
                </a:path>
                <a:path w="4761230" h="480695">
                  <a:moveTo>
                    <a:pt x="3980954" y="96723"/>
                  </a:moveTo>
                  <a:lnTo>
                    <a:pt x="3977538" y="95745"/>
                  </a:lnTo>
                  <a:lnTo>
                    <a:pt x="3974122" y="94767"/>
                  </a:lnTo>
                  <a:lnTo>
                    <a:pt x="3972433" y="99758"/>
                  </a:lnTo>
                  <a:lnTo>
                    <a:pt x="3979710" y="101841"/>
                  </a:lnTo>
                  <a:lnTo>
                    <a:pt x="3980954" y="96723"/>
                  </a:lnTo>
                  <a:close/>
                </a:path>
                <a:path w="4761230" h="480695">
                  <a:moveTo>
                    <a:pt x="4000411" y="102285"/>
                  </a:moveTo>
                  <a:lnTo>
                    <a:pt x="3996994" y="101307"/>
                  </a:lnTo>
                  <a:lnTo>
                    <a:pt x="3993578" y="100330"/>
                  </a:lnTo>
                  <a:lnTo>
                    <a:pt x="3991851" y="105308"/>
                  </a:lnTo>
                  <a:lnTo>
                    <a:pt x="3999128" y="107391"/>
                  </a:lnTo>
                  <a:lnTo>
                    <a:pt x="4000411" y="102285"/>
                  </a:lnTo>
                  <a:close/>
                </a:path>
                <a:path w="4761230" h="480695">
                  <a:moveTo>
                    <a:pt x="4019740" y="108254"/>
                  </a:moveTo>
                  <a:lnTo>
                    <a:pt x="4016349" y="107175"/>
                  </a:lnTo>
                  <a:lnTo>
                    <a:pt x="4012958" y="106095"/>
                  </a:lnTo>
                  <a:lnTo>
                    <a:pt x="4011206" y="111061"/>
                  </a:lnTo>
                  <a:lnTo>
                    <a:pt x="4018419" y="113347"/>
                  </a:lnTo>
                  <a:lnTo>
                    <a:pt x="4019740" y="108254"/>
                  </a:lnTo>
                  <a:close/>
                </a:path>
                <a:path w="4761230" h="480695">
                  <a:moveTo>
                    <a:pt x="4039031" y="114363"/>
                  </a:moveTo>
                  <a:lnTo>
                    <a:pt x="4035641" y="113284"/>
                  </a:lnTo>
                  <a:lnTo>
                    <a:pt x="4032250" y="112204"/>
                  </a:lnTo>
                  <a:lnTo>
                    <a:pt x="4030472" y="117170"/>
                  </a:lnTo>
                  <a:lnTo>
                    <a:pt x="4037685" y="119456"/>
                  </a:lnTo>
                  <a:lnTo>
                    <a:pt x="4039031" y="114363"/>
                  </a:lnTo>
                  <a:close/>
                </a:path>
                <a:path w="4761230" h="480695">
                  <a:moveTo>
                    <a:pt x="4058310" y="120459"/>
                  </a:moveTo>
                  <a:lnTo>
                    <a:pt x="4054919" y="119380"/>
                  </a:lnTo>
                  <a:lnTo>
                    <a:pt x="4051528" y="118300"/>
                  </a:lnTo>
                  <a:lnTo>
                    <a:pt x="4049712" y="123253"/>
                  </a:lnTo>
                  <a:lnTo>
                    <a:pt x="4056926" y="125539"/>
                  </a:lnTo>
                  <a:lnTo>
                    <a:pt x="4058310" y="120459"/>
                  </a:lnTo>
                  <a:close/>
                </a:path>
                <a:path w="4761230" h="480695">
                  <a:moveTo>
                    <a:pt x="4077601" y="126568"/>
                  </a:moveTo>
                  <a:lnTo>
                    <a:pt x="4074210" y="125488"/>
                  </a:lnTo>
                  <a:lnTo>
                    <a:pt x="4070820" y="124409"/>
                  </a:lnTo>
                  <a:lnTo>
                    <a:pt x="4068978" y="129349"/>
                  </a:lnTo>
                  <a:lnTo>
                    <a:pt x="4076192" y="131635"/>
                  </a:lnTo>
                  <a:lnTo>
                    <a:pt x="4077601" y="126568"/>
                  </a:lnTo>
                  <a:close/>
                </a:path>
                <a:path w="4761230" h="480695">
                  <a:moveTo>
                    <a:pt x="4096842" y="132816"/>
                  </a:moveTo>
                  <a:lnTo>
                    <a:pt x="4093476" y="131648"/>
                  </a:lnTo>
                  <a:lnTo>
                    <a:pt x="4090111" y="130492"/>
                  </a:lnTo>
                  <a:lnTo>
                    <a:pt x="4088231" y="135420"/>
                  </a:lnTo>
                  <a:lnTo>
                    <a:pt x="4091813" y="136639"/>
                  </a:lnTo>
                  <a:lnTo>
                    <a:pt x="4095394" y="137883"/>
                  </a:lnTo>
                  <a:lnTo>
                    <a:pt x="4096842" y="132816"/>
                  </a:lnTo>
                  <a:close/>
                </a:path>
                <a:path w="4761230" h="480695">
                  <a:moveTo>
                    <a:pt x="4115955" y="139433"/>
                  </a:moveTo>
                  <a:lnTo>
                    <a:pt x="4112590" y="138264"/>
                  </a:lnTo>
                  <a:lnTo>
                    <a:pt x="4109224" y="137096"/>
                  </a:lnTo>
                  <a:lnTo>
                    <a:pt x="4107332" y="142011"/>
                  </a:lnTo>
                  <a:lnTo>
                    <a:pt x="4114482" y="144487"/>
                  </a:lnTo>
                  <a:lnTo>
                    <a:pt x="4115955" y="139433"/>
                  </a:lnTo>
                  <a:close/>
                </a:path>
                <a:path w="4761230" h="480695">
                  <a:moveTo>
                    <a:pt x="4135069" y="146050"/>
                  </a:moveTo>
                  <a:lnTo>
                    <a:pt x="4131703" y="144881"/>
                  </a:lnTo>
                  <a:lnTo>
                    <a:pt x="4128338" y="143713"/>
                  </a:lnTo>
                  <a:lnTo>
                    <a:pt x="4126407" y="148615"/>
                  </a:lnTo>
                  <a:lnTo>
                    <a:pt x="4133558" y="151091"/>
                  </a:lnTo>
                  <a:lnTo>
                    <a:pt x="4135069" y="146050"/>
                  </a:lnTo>
                  <a:close/>
                </a:path>
                <a:path w="4761230" h="480695">
                  <a:moveTo>
                    <a:pt x="4154182" y="152666"/>
                  </a:moveTo>
                  <a:lnTo>
                    <a:pt x="4150817" y="151498"/>
                  </a:lnTo>
                  <a:lnTo>
                    <a:pt x="4147451" y="150329"/>
                  </a:lnTo>
                  <a:lnTo>
                    <a:pt x="4145496" y="155219"/>
                  </a:lnTo>
                  <a:lnTo>
                    <a:pt x="4152646" y="157708"/>
                  </a:lnTo>
                  <a:lnTo>
                    <a:pt x="4154182" y="152666"/>
                  </a:lnTo>
                  <a:close/>
                </a:path>
                <a:path w="4761230" h="480695">
                  <a:moveTo>
                    <a:pt x="4173296" y="159296"/>
                  </a:moveTo>
                  <a:lnTo>
                    <a:pt x="4169930" y="158127"/>
                  </a:lnTo>
                  <a:lnTo>
                    <a:pt x="4166565" y="156959"/>
                  </a:lnTo>
                  <a:lnTo>
                    <a:pt x="4164584" y="161848"/>
                  </a:lnTo>
                  <a:lnTo>
                    <a:pt x="4171734" y="164325"/>
                  </a:lnTo>
                  <a:lnTo>
                    <a:pt x="4173296" y="159296"/>
                  </a:lnTo>
                  <a:close/>
                </a:path>
                <a:path w="4761230" h="480695">
                  <a:moveTo>
                    <a:pt x="4192295" y="166230"/>
                  </a:moveTo>
                  <a:lnTo>
                    <a:pt x="4188968" y="164985"/>
                  </a:lnTo>
                  <a:lnTo>
                    <a:pt x="4185640" y="163728"/>
                  </a:lnTo>
                  <a:lnTo>
                    <a:pt x="4183621" y="168605"/>
                  </a:lnTo>
                  <a:lnTo>
                    <a:pt x="4190708" y="171259"/>
                  </a:lnTo>
                  <a:lnTo>
                    <a:pt x="4192295" y="166230"/>
                  </a:lnTo>
                  <a:close/>
                </a:path>
                <a:path w="4761230" h="480695">
                  <a:moveTo>
                    <a:pt x="4211231" y="173329"/>
                  </a:moveTo>
                  <a:lnTo>
                    <a:pt x="4207903" y="172085"/>
                  </a:lnTo>
                  <a:lnTo>
                    <a:pt x="4204576" y="170840"/>
                  </a:lnTo>
                  <a:lnTo>
                    <a:pt x="4202531" y="175691"/>
                  </a:lnTo>
                  <a:lnTo>
                    <a:pt x="4209618" y="178346"/>
                  </a:lnTo>
                  <a:lnTo>
                    <a:pt x="4211231" y="173329"/>
                  </a:lnTo>
                  <a:close/>
                </a:path>
                <a:path w="4761230" h="480695">
                  <a:moveTo>
                    <a:pt x="4230167" y="180454"/>
                  </a:moveTo>
                  <a:lnTo>
                    <a:pt x="4226839" y="179197"/>
                  </a:lnTo>
                  <a:lnTo>
                    <a:pt x="4223512" y="177939"/>
                  </a:lnTo>
                  <a:lnTo>
                    <a:pt x="4221442" y="182791"/>
                  </a:lnTo>
                  <a:lnTo>
                    <a:pt x="4228528" y="185458"/>
                  </a:lnTo>
                  <a:lnTo>
                    <a:pt x="4230167" y="180454"/>
                  </a:lnTo>
                  <a:close/>
                </a:path>
                <a:path w="4761230" h="480695">
                  <a:moveTo>
                    <a:pt x="4249102" y="187553"/>
                  </a:moveTo>
                  <a:lnTo>
                    <a:pt x="4245775" y="186309"/>
                  </a:lnTo>
                  <a:lnTo>
                    <a:pt x="4242447" y="185064"/>
                  </a:lnTo>
                  <a:lnTo>
                    <a:pt x="4240352" y="189890"/>
                  </a:lnTo>
                  <a:lnTo>
                    <a:pt x="4247439" y="192557"/>
                  </a:lnTo>
                  <a:lnTo>
                    <a:pt x="4249102" y="187553"/>
                  </a:lnTo>
                  <a:close/>
                </a:path>
                <a:path w="4761230" h="480695">
                  <a:moveTo>
                    <a:pt x="4268038" y="194665"/>
                  </a:moveTo>
                  <a:lnTo>
                    <a:pt x="4264711" y="193421"/>
                  </a:lnTo>
                  <a:lnTo>
                    <a:pt x="4261383" y="192163"/>
                  </a:lnTo>
                  <a:lnTo>
                    <a:pt x="4259262" y="197002"/>
                  </a:lnTo>
                  <a:lnTo>
                    <a:pt x="4266349" y="199656"/>
                  </a:lnTo>
                  <a:lnTo>
                    <a:pt x="4268038" y="194665"/>
                  </a:lnTo>
                  <a:close/>
                </a:path>
                <a:path w="4761230" h="480695">
                  <a:moveTo>
                    <a:pt x="4286821" y="202196"/>
                  </a:moveTo>
                  <a:lnTo>
                    <a:pt x="4283519" y="200863"/>
                  </a:lnTo>
                  <a:lnTo>
                    <a:pt x="4280217" y="199529"/>
                  </a:lnTo>
                  <a:lnTo>
                    <a:pt x="4278084" y="204343"/>
                  </a:lnTo>
                  <a:lnTo>
                    <a:pt x="4285094" y="207175"/>
                  </a:lnTo>
                  <a:lnTo>
                    <a:pt x="4286821" y="202196"/>
                  </a:lnTo>
                  <a:close/>
                </a:path>
                <a:path w="4761230" h="480695">
                  <a:moveTo>
                    <a:pt x="4305566" y="209765"/>
                  </a:moveTo>
                  <a:lnTo>
                    <a:pt x="4302264" y="208432"/>
                  </a:lnTo>
                  <a:lnTo>
                    <a:pt x="4298962" y="207098"/>
                  </a:lnTo>
                  <a:lnTo>
                    <a:pt x="4296803" y="211899"/>
                  </a:lnTo>
                  <a:lnTo>
                    <a:pt x="4303827" y="214731"/>
                  </a:lnTo>
                  <a:lnTo>
                    <a:pt x="4305566" y="209765"/>
                  </a:lnTo>
                  <a:close/>
                </a:path>
                <a:path w="4761230" h="480695">
                  <a:moveTo>
                    <a:pt x="4324324" y="217335"/>
                  </a:moveTo>
                  <a:lnTo>
                    <a:pt x="4321022" y="216001"/>
                  </a:lnTo>
                  <a:lnTo>
                    <a:pt x="4317720" y="214668"/>
                  </a:lnTo>
                  <a:lnTo>
                    <a:pt x="4315536" y="219456"/>
                  </a:lnTo>
                  <a:lnTo>
                    <a:pt x="4322559" y="222300"/>
                  </a:lnTo>
                  <a:lnTo>
                    <a:pt x="4324324" y="217335"/>
                  </a:lnTo>
                  <a:close/>
                </a:path>
                <a:path w="4761230" h="480695">
                  <a:moveTo>
                    <a:pt x="4343082" y="224917"/>
                  </a:moveTo>
                  <a:lnTo>
                    <a:pt x="4339780" y="223583"/>
                  </a:lnTo>
                  <a:lnTo>
                    <a:pt x="4336478" y="222250"/>
                  </a:lnTo>
                  <a:lnTo>
                    <a:pt x="4334268" y="227037"/>
                  </a:lnTo>
                  <a:lnTo>
                    <a:pt x="4341292" y="229870"/>
                  </a:lnTo>
                  <a:lnTo>
                    <a:pt x="4343082" y="224917"/>
                  </a:lnTo>
                  <a:close/>
                </a:path>
                <a:path w="4761230" h="480695">
                  <a:moveTo>
                    <a:pt x="4361827" y="232486"/>
                  </a:moveTo>
                  <a:lnTo>
                    <a:pt x="4358525" y="231152"/>
                  </a:lnTo>
                  <a:lnTo>
                    <a:pt x="4355223" y="229819"/>
                  </a:lnTo>
                  <a:lnTo>
                    <a:pt x="4352988" y="234594"/>
                  </a:lnTo>
                  <a:lnTo>
                    <a:pt x="4360011" y="237426"/>
                  </a:lnTo>
                  <a:lnTo>
                    <a:pt x="4361827" y="232486"/>
                  </a:lnTo>
                  <a:close/>
                </a:path>
                <a:path w="4761230" h="480695">
                  <a:moveTo>
                    <a:pt x="4380408" y="240461"/>
                  </a:moveTo>
                  <a:lnTo>
                    <a:pt x="4377144" y="239052"/>
                  </a:lnTo>
                  <a:lnTo>
                    <a:pt x="4373880" y="237642"/>
                  </a:lnTo>
                  <a:lnTo>
                    <a:pt x="4371619" y="242404"/>
                  </a:lnTo>
                  <a:lnTo>
                    <a:pt x="4378579" y="245402"/>
                  </a:lnTo>
                  <a:lnTo>
                    <a:pt x="4380408" y="240461"/>
                  </a:lnTo>
                  <a:close/>
                </a:path>
                <a:path w="4761230" h="480695">
                  <a:moveTo>
                    <a:pt x="4398988" y="248475"/>
                  </a:moveTo>
                  <a:lnTo>
                    <a:pt x="4395724" y="247065"/>
                  </a:lnTo>
                  <a:lnTo>
                    <a:pt x="4392460" y="245656"/>
                  </a:lnTo>
                  <a:lnTo>
                    <a:pt x="4390187" y="250405"/>
                  </a:lnTo>
                  <a:lnTo>
                    <a:pt x="4397133" y="253403"/>
                  </a:lnTo>
                  <a:lnTo>
                    <a:pt x="4398988" y="248475"/>
                  </a:lnTo>
                  <a:close/>
                </a:path>
                <a:path w="4761230" h="480695">
                  <a:moveTo>
                    <a:pt x="4417555" y="256489"/>
                  </a:moveTo>
                  <a:lnTo>
                    <a:pt x="4414291" y="255079"/>
                  </a:lnTo>
                  <a:lnTo>
                    <a:pt x="4411027" y="253669"/>
                  </a:lnTo>
                  <a:lnTo>
                    <a:pt x="4408729" y="258406"/>
                  </a:lnTo>
                  <a:lnTo>
                    <a:pt x="4415675" y="261404"/>
                  </a:lnTo>
                  <a:lnTo>
                    <a:pt x="4417555" y="256489"/>
                  </a:lnTo>
                  <a:close/>
                </a:path>
                <a:path w="4761230" h="480695">
                  <a:moveTo>
                    <a:pt x="4436122" y="264502"/>
                  </a:moveTo>
                  <a:lnTo>
                    <a:pt x="4432859" y="263093"/>
                  </a:lnTo>
                  <a:lnTo>
                    <a:pt x="4429595" y="261683"/>
                  </a:lnTo>
                  <a:lnTo>
                    <a:pt x="4427271" y="266420"/>
                  </a:lnTo>
                  <a:lnTo>
                    <a:pt x="4434230" y="269417"/>
                  </a:lnTo>
                  <a:lnTo>
                    <a:pt x="4436122" y="264502"/>
                  </a:lnTo>
                  <a:close/>
                </a:path>
                <a:path w="4761230" h="480695">
                  <a:moveTo>
                    <a:pt x="4454690" y="272516"/>
                  </a:moveTo>
                  <a:lnTo>
                    <a:pt x="4451426" y="271106"/>
                  </a:lnTo>
                  <a:lnTo>
                    <a:pt x="4448162" y="269697"/>
                  </a:lnTo>
                  <a:lnTo>
                    <a:pt x="4445825" y="274421"/>
                  </a:lnTo>
                  <a:lnTo>
                    <a:pt x="4452772" y="277418"/>
                  </a:lnTo>
                  <a:lnTo>
                    <a:pt x="4454690" y="272516"/>
                  </a:lnTo>
                  <a:close/>
                </a:path>
                <a:path w="4761230" h="480695">
                  <a:moveTo>
                    <a:pt x="4473130" y="280847"/>
                  </a:moveTo>
                  <a:lnTo>
                    <a:pt x="4469892" y="279361"/>
                  </a:lnTo>
                  <a:lnTo>
                    <a:pt x="4466653" y="277876"/>
                  </a:lnTo>
                  <a:lnTo>
                    <a:pt x="4464304" y="282587"/>
                  </a:lnTo>
                  <a:lnTo>
                    <a:pt x="4471187" y="285737"/>
                  </a:lnTo>
                  <a:lnTo>
                    <a:pt x="4473130" y="280847"/>
                  </a:lnTo>
                  <a:close/>
                </a:path>
                <a:path w="4761230" h="480695">
                  <a:moveTo>
                    <a:pt x="4491507" y="289280"/>
                  </a:moveTo>
                  <a:lnTo>
                    <a:pt x="4488269" y="287794"/>
                  </a:lnTo>
                  <a:lnTo>
                    <a:pt x="4485030" y="286308"/>
                  </a:lnTo>
                  <a:lnTo>
                    <a:pt x="4482655" y="291007"/>
                  </a:lnTo>
                  <a:lnTo>
                    <a:pt x="4489539" y="294170"/>
                  </a:lnTo>
                  <a:lnTo>
                    <a:pt x="4491507" y="289280"/>
                  </a:lnTo>
                  <a:close/>
                </a:path>
                <a:path w="4761230" h="480695">
                  <a:moveTo>
                    <a:pt x="4509897" y="297700"/>
                  </a:moveTo>
                  <a:lnTo>
                    <a:pt x="4506658" y="296214"/>
                  </a:lnTo>
                  <a:lnTo>
                    <a:pt x="4503420" y="294728"/>
                  </a:lnTo>
                  <a:lnTo>
                    <a:pt x="4501032" y="299427"/>
                  </a:lnTo>
                  <a:lnTo>
                    <a:pt x="4507903" y="302577"/>
                  </a:lnTo>
                  <a:lnTo>
                    <a:pt x="4509897" y="297700"/>
                  </a:lnTo>
                  <a:close/>
                </a:path>
                <a:path w="4761230" h="480695">
                  <a:moveTo>
                    <a:pt x="4528274" y="306133"/>
                  </a:moveTo>
                  <a:lnTo>
                    <a:pt x="4525035" y="304647"/>
                  </a:lnTo>
                  <a:lnTo>
                    <a:pt x="4521797" y="303161"/>
                  </a:lnTo>
                  <a:lnTo>
                    <a:pt x="4519384" y="307848"/>
                  </a:lnTo>
                  <a:lnTo>
                    <a:pt x="4526267" y="310997"/>
                  </a:lnTo>
                  <a:lnTo>
                    <a:pt x="4528274" y="306133"/>
                  </a:lnTo>
                  <a:close/>
                </a:path>
                <a:path w="4761230" h="480695">
                  <a:moveTo>
                    <a:pt x="4546663" y="314553"/>
                  </a:moveTo>
                  <a:lnTo>
                    <a:pt x="4543425" y="313067"/>
                  </a:lnTo>
                  <a:lnTo>
                    <a:pt x="4540186" y="311581"/>
                  </a:lnTo>
                  <a:lnTo>
                    <a:pt x="4537761" y="316255"/>
                  </a:lnTo>
                  <a:lnTo>
                    <a:pt x="4544631" y="319417"/>
                  </a:lnTo>
                  <a:lnTo>
                    <a:pt x="4546663" y="314553"/>
                  </a:lnTo>
                  <a:close/>
                </a:path>
                <a:path w="4761230" h="480695">
                  <a:moveTo>
                    <a:pt x="4564964" y="323138"/>
                  </a:moveTo>
                  <a:lnTo>
                    <a:pt x="4561764" y="321589"/>
                  </a:lnTo>
                  <a:lnTo>
                    <a:pt x="4558563" y="320040"/>
                  </a:lnTo>
                  <a:lnTo>
                    <a:pt x="4556112" y="324700"/>
                  </a:lnTo>
                  <a:lnTo>
                    <a:pt x="4562919" y="328002"/>
                  </a:lnTo>
                  <a:lnTo>
                    <a:pt x="4564964" y="323138"/>
                  </a:lnTo>
                  <a:close/>
                </a:path>
                <a:path w="4761230" h="480695">
                  <a:moveTo>
                    <a:pt x="4583163" y="331952"/>
                  </a:moveTo>
                  <a:lnTo>
                    <a:pt x="4579963" y="330403"/>
                  </a:lnTo>
                  <a:lnTo>
                    <a:pt x="4576762" y="328853"/>
                  </a:lnTo>
                  <a:lnTo>
                    <a:pt x="4574286" y="333502"/>
                  </a:lnTo>
                  <a:lnTo>
                    <a:pt x="4581106" y="336804"/>
                  </a:lnTo>
                  <a:lnTo>
                    <a:pt x="4583163" y="331952"/>
                  </a:lnTo>
                  <a:close/>
                </a:path>
                <a:path w="4761230" h="480695">
                  <a:moveTo>
                    <a:pt x="4601362" y="340766"/>
                  </a:moveTo>
                  <a:lnTo>
                    <a:pt x="4598162" y="339217"/>
                  </a:lnTo>
                  <a:lnTo>
                    <a:pt x="4594961" y="337667"/>
                  </a:lnTo>
                  <a:lnTo>
                    <a:pt x="4592472" y="342303"/>
                  </a:lnTo>
                  <a:lnTo>
                    <a:pt x="4599279" y="345605"/>
                  </a:lnTo>
                  <a:lnTo>
                    <a:pt x="4601362" y="340766"/>
                  </a:lnTo>
                  <a:close/>
                </a:path>
                <a:path w="4761230" h="480695">
                  <a:moveTo>
                    <a:pt x="4619561" y="349592"/>
                  </a:moveTo>
                  <a:lnTo>
                    <a:pt x="4616361" y="348043"/>
                  </a:lnTo>
                  <a:lnTo>
                    <a:pt x="4613160" y="346494"/>
                  </a:lnTo>
                  <a:lnTo>
                    <a:pt x="4610659" y="351129"/>
                  </a:lnTo>
                  <a:lnTo>
                    <a:pt x="4617466" y="354431"/>
                  </a:lnTo>
                  <a:lnTo>
                    <a:pt x="4619561" y="349592"/>
                  </a:lnTo>
                  <a:close/>
                </a:path>
                <a:path w="4761230" h="480695">
                  <a:moveTo>
                    <a:pt x="4637760" y="358406"/>
                  </a:moveTo>
                  <a:lnTo>
                    <a:pt x="4634560" y="356857"/>
                  </a:lnTo>
                  <a:lnTo>
                    <a:pt x="4631360" y="355307"/>
                  </a:lnTo>
                  <a:lnTo>
                    <a:pt x="4628832" y="359930"/>
                  </a:lnTo>
                  <a:lnTo>
                    <a:pt x="4635652" y="363232"/>
                  </a:lnTo>
                  <a:lnTo>
                    <a:pt x="4637760" y="358406"/>
                  </a:lnTo>
                  <a:close/>
                </a:path>
                <a:path w="4761230" h="480695">
                  <a:moveTo>
                    <a:pt x="4655959" y="367220"/>
                  </a:moveTo>
                  <a:lnTo>
                    <a:pt x="4652759" y="365671"/>
                  </a:lnTo>
                  <a:lnTo>
                    <a:pt x="4649559" y="364121"/>
                  </a:lnTo>
                  <a:lnTo>
                    <a:pt x="4647019" y="368731"/>
                  </a:lnTo>
                  <a:lnTo>
                    <a:pt x="4653826" y="372033"/>
                  </a:lnTo>
                  <a:lnTo>
                    <a:pt x="4655959" y="367220"/>
                  </a:lnTo>
                  <a:close/>
                </a:path>
                <a:path w="4761230" h="480695">
                  <a:moveTo>
                    <a:pt x="4674019" y="376339"/>
                  </a:moveTo>
                  <a:lnTo>
                    <a:pt x="4670844" y="374726"/>
                  </a:lnTo>
                  <a:lnTo>
                    <a:pt x="4667669" y="373113"/>
                  </a:lnTo>
                  <a:lnTo>
                    <a:pt x="4665116" y="377710"/>
                  </a:lnTo>
                  <a:lnTo>
                    <a:pt x="4671860" y="381152"/>
                  </a:lnTo>
                  <a:lnTo>
                    <a:pt x="4674019" y="376339"/>
                  </a:lnTo>
                  <a:close/>
                </a:path>
                <a:path w="4761230" h="480695">
                  <a:moveTo>
                    <a:pt x="4692040" y="385533"/>
                  </a:moveTo>
                  <a:lnTo>
                    <a:pt x="4688865" y="383921"/>
                  </a:lnTo>
                  <a:lnTo>
                    <a:pt x="4685690" y="382308"/>
                  </a:lnTo>
                  <a:lnTo>
                    <a:pt x="4683125" y="386905"/>
                  </a:lnTo>
                  <a:lnTo>
                    <a:pt x="4689868" y="390334"/>
                  </a:lnTo>
                  <a:lnTo>
                    <a:pt x="4692040" y="385533"/>
                  </a:lnTo>
                  <a:close/>
                </a:path>
                <a:path w="4761230" h="480695">
                  <a:moveTo>
                    <a:pt x="4710049" y="394716"/>
                  </a:moveTo>
                  <a:lnTo>
                    <a:pt x="4706874" y="393103"/>
                  </a:lnTo>
                  <a:lnTo>
                    <a:pt x="4703699" y="391490"/>
                  </a:lnTo>
                  <a:lnTo>
                    <a:pt x="4701121" y="396074"/>
                  </a:lnTo>
                  <a:lnTo>
                    <a:pt x="4707864" y="399516"/>
                  </a:lnTo>
                  <a:lnTo>
                    <a:pt x="4710049" y="394716"/>
                  </a:lnTo>
                  <a:close/>
                </a:path>
                <a:path w="4761230" h="480695">
                  <a:moveTo>
                    <a:pt x="4728070" y="403898"/>
                  </a:moveTo>
                  <a:lnTo>
                    <a:pt x="4724895" y="402285"/>
                  </a:lnTo>
                  <a:lnTo>
                    <a:pt x="4721720" y="400672"/>
                  </a:lnTo>
                  <a:lnTo>
                    <a:pt x="4719117" y="405244"/>
                  </a:lnTo>
                  <a:lnTo>
                    <a:pt x="4725860" y="408686"/>
                  </a:lnTo>
                  <a:lnTo>
                    <a:pt x="4728070" y="403898"/>
                  </a:lnTo>
                  <a:close/>
                </a:path>
                <a:path w="4761230" h="480695">
                  <a:moveTo>
                    <a:pt x="4746079" y="413080"/>
                  </a:moveTo>
                  <a:lnTo>
                    <a:pt x="4742904" y="411467"/>
                  </a:lnTo>
                  <a:lnTo>
                    <a:pt x="4739729" y="409854"/>
                  </a:lnTo>
                  <a:lnTo>
                    <a:pt x="4737112" y="414426"/>
                  </a:lnTo>
                  <a:lnTo>
                    <a:pt x="4743856" y="417855"/>
                  </a:lnTo>
                  <a:lnTo>
                    <a:pt x="4746079" y="413080"/>
                  </a:lnTo>
                  <a:close/>
                </a:path>
                <a:path w="4761230" h="480695">
                  <a:moveTo>
                    <a:pt x="4760963" y="420662"/>
                  </a:moveTo>
                  <a:lnTo>
                    <a:pt x="4757750" y="419049"/>
                  </a:lnTo>
                  <a:lnTo>
                    <a:pt x="4755121" y="423608"/>
                  </a:lnTo>
                  <a:lnTo>
                    <a:pt x="4760963" y="426593"/>
                  </a:lnTo>
                  <a:lnTo>
                    <a:pt x="4760963" y="42066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832408" y="3794200"/>
              <a:ext cx="447675" cy="69850"/>
            </a:xfrm>
            <a:custGeom>
              <a:avLst/>
              <a:gdLst/>
              <a:ahLst/>
              <a:cxnLst/>
              <a:rect l="l" t="t" r="r" b="b"/>
              <a:pathLst>
                <a:path w="447675" h="69850">
                  <a:moveTo>
                    <a:pt x="8204" y="1346"/>
                  </a:moveTo>
                  <a:lnTo>
                    <a:pt x="4724" y="673"/>
                  </a:lnTo>
                  <a:lnTo>
                    <a:pt x="1244" y="0"/>
                  </a:lnTo>
                  <a:lnTo>
                    <a:pt x="0" y="5118"/>
                  </a:lnTo>
                  <a:lnTo>
                    <a:pt x="7429" y="6553"/>
                  </a:lnTo>
                  <a:lnTo>
                    <a:pt x="8204" y="1346"/>
                  </a:lnTo>
                  <a:close/>
                </a:path>
                <a:path w="447675" h="69850">
                  <a:moveTo>
                    <a:pt x="28016" y="5168"/>
                  </a:moveTo>
                  <a:lnTo>
                    <a:pt x="24536" y="4495"/>
                  </a:lnTo>
                  <a:lnTo>
                    <a:pt x="21056" y="3822"/>
                  </a:lnTo>
                  <a:lnTo>
                    <a:pt x="19824" y="8940"/>
                  </a:lnTo>
                  <a:lnTo>
                    <a:pt x="27266" y="10388"/>
                  </a:lnTo>
                  <a:lnTo>
                    <a:pt x="28016" y="5168"/>
                  </a:lnTo>
                  <a:close/>
                </a:path>
                <a:path w="447675" h="69850">
                  <a:moveTo>
                    <a:pt x="47840" y="9004"/>
                  </a:moveTo>
                  <a:lnTo>
                    <a:pt x="44361" y="8331"/>
                  </a:lnTo>
                  <a:lnTo>
                    <a:pt x="40881" y="7658"/>
                  </a:lnTo>
                  <a:lnTo>
                    <a:pt x="39674" y="12788"/>
                  </a:lnTo>
                  <a:lnTo>
                    <a:pt x="47117" y="14224"/>
                  </a:lnTo>
                  <a:lnTo>
                    <a:pt x="47840" y="9004"/>
                  </a:lnTo>
                  <a:close/>
                </a:path>
                <a:path w="447675" h="69850">
                  <a:moveTo>
                    <a:pt x="67652" y="12839"/>
                  </a:moveTo>
                  <a:lnTo>
                    <a:pt x="64173" y="12166"/>
                  </a:lnTo>
                  <a:lnTo>
                    <a:pt x="60693" y="11493"/>
                  </a:lnTo>
                  <a:lnTo>
                    <a:pt x="59512" y="16624"/>
                  </a:lnTo>
                  <a:lnTo>
                    <a:pt x="66941" y="18059"/>
                  </a:lnTo>
                  <a:lnTo>
                    <a:pt x="67652" y="12839"/>
                  </a:lnTo>
                  <a:close/>
                </a:path>
                <a:path w="447675" h="69850">
                  <a:moveTo>
                    <a:pt x="87553" y="16243"/>
                  </a:moveTo>
                  <a:lnTo>
                    <a:pt x="84048" y="15646"/>
                  </a:lnTo>
                  <a:lnTo>
                    <a:pt x="80543" y="15049"/>
                  </a:lnTo>
                  <a:lnTo>
                    <a:pt x="79387" y="20193"/>
                  </a:lnTo>
                  <a:lnTo>
                    <a:pt x="86855" y="21463"/>
                  </a:lnTo>
                  <a:lnTo>
                    <a:pt x="87553" y="16243"/>
                  </a:lnTo>
                  <a:close/>
                </a:path>
                <a:path w="447675" h="69850">
                  <a:moveTo>
                    <a:pt x="107442" y="19621"/>
                  </a:moveTo>
                  <a:lnTo>
                    <a:pt x="103949" y="19024"/>
                  </a:lnTo>
                  <a:lnTo>
                    <a:pt x="100444" y="18427"/>
                  </a:lnTo>
                  <a:lnTo>
                    <a:pt x="99314" y="23571"/>
                  </a:lnTo>
                  <a:lnTo>
                    <a:pt x="106781" y="24841"/>
                  </a:lnTo>
                  <a:lnTo>
                    <a:pt x="107442" y="19621"/>
                  </a:lnTo>
                  <a:close/>
                </a:path>
                <a:path w="447675" h="69850">
                  <a:moveTo>
                    <a:pt x="127355" y="22987"/>
                  </a:moveTo>
                  <a:lnTo>
                    <a:pt x="123850" y="22390"/>
                  </a:lnTo>
                  <a:lnTo>
                    <a:pt x="120357" y="21793"/>
                  </a:lnTo>
                  <a:lnTo>
                    <a:pt x="119240" y="26949"/>
                  </a:lnTo>
                  <a:lnTo>
                    <a:pt x="126707" y="28206"/>
                  </a:lnTo>
                  <a:lnTo>
                    <a:pt x="127355" y="22987"/>
                  </a:lnTo>
                  <a:close/>
                </a:path>
                <a:path w="447675" h="69850">
                  <a:moveTo>
                    <a:pt x="147256" y="26365"/>
                  </a:moveTo>
                  <a:lnTo>
                    <a:pt x="143751" y="25768"/>
                  </a:lnTo>
                  <a:lnTo>
                    <a:pt x="140246" y="25171"/>
                  </a:lnTo>
                  <a:lnTo>
                    <a:pt x="139166" y="30327"/>
                  </a:lnTo>
                  <a:lnTo>
                    <a:pt x="146634" y="31597"/>
                  </a:lnTo>
                  <a:lnTo>
                    <a:pt x="147256" y="26365"/>
                  </a:lnTo>
                  <a:close/>
                </a:path>
                <a:path w="447675" h="69850">
                  <a:moveTo>
                    <a:pt x="167144" y="29743"/>
                  </a:moveTo>
                  <a:lnTo>
                    <a:pt x="163652" y="29146"/>
                  </a:lnTo>
                  <a:lnTo>
                    <a:pt x="160147" y="28549"/>
                  </a:lnTo>
                  <a:lnTo>
                    <a:pt x="159092" y="33705"/>
                  </a:lnTo>
                  <a:lnTo>
                    <a:pt x="166560" y="34975"/>
                  </a:lnTo>
                  <a:lnTo>
                    <a:pt x="167144" y="29743"/>
                  </a:lnTo>
                  <a:close/>
                </a:path>
                <a:path w="447675" h="69850">
                  <a:moveTo>
                    <a:pt x="187109" y="32753"/>
                  </a:moveTo>
                  <a:lnTo>
                    <a:pt x="183591" y="32245"/>
                  </a:lnTo>
                  <a:lnTo>
                    <a:pt x="180073" y="31737"/>
                  </a:lnTo>
                  <a:lnTo>
                    <a:pt x="179044" y="36906"/>
                  </a:lnTo>
                  <a:lnTo>
                    <a:pt x="186537" y="37985"/>
                  </a:lnTo>
                  <a:lnTo>
                    <a:pt x="187109" y="32753"/>
                  </a:lnTo>
                  <a:close/>
                </a:path>
                <a:path w="447675" h="69850">
                  <a:moveTo>
                    <a:pt x="207073" y="35661"/>
                  </a:moveTo>
                  <a:lnTo>
                    <a:pt x="203555" y="35153"/>
                  </a:lnTo>
                  <a:lnTo>
                    <a:pt x="200037" y="34645"/>
                  </a:lnTo>
                  <a:lnTo>
                    <a:pt x="199021" y="39814"/>
                  </a:lnTo>
                  <a:lnTo>
                    <a:pt x="206527" y="40906"/>
                  </a:lnTo>
                  <a:lnTo>
                    <a:pt x="207073" y="35661"/>
                  </a:lnTo>
                  <a:close/>
                </a:path>
                <a:path w="447675" h="69850">
                  <a:moveTo>
                    <a:pt x="227050" y="38569"/>
                  </a:moveTo>
                  <a:lnTo>
                    <a:pt x="223532" y="38061"/>
                  </a:lnTo>
                  <a:lnTo>
                    <a:pt x="220014" y="37553"/>
                  </a:lnTo>
                  <a:lnTo>
                    <a:pt x="219024" y="42722"/>
                  </a:lnTo>
                  <a:lnTo>
                    <a:pt x="226529" y="43815"/>
                  </a:lnTo>
                  <a:lnTo>
                    <a:pt x="227050" y="38569"/>
                  </a:lnTo>
                  <a:close/>
                </a:path>
                <a:path w="447675" h="69850">
                  <a:moveTo>
                    <a:pt x="247015" y="41478"/>
                  </a:moveTo>
                  <a:lnTo>
                    <a:pt x="243497" y="40970"/>
                  </a:lnTo>
                  <a:lnTo>
                    <a:pt x="239979" y="40462"/>
                  </a:lnTo>
                  <a:lnTo>
                    <a:pt x="239014" y="45631"/>
                  </a:lnTo>
                  <a:lnTo>
                    <a:pt x="246519" y="46723"/>
                  </a:lnTo>
                  <a:lnTo>
                    <a:pt x="247015" y="41478"/>
                  </a:lnTo>
                  <a:close/>
                </a:path>
                <a:path w="447675" h="69850">
                  <a:moveTo>
                    <a:pt x="266992" y="44386"/>
                  </a:moveTo>
                  <a:lnTo>
                    <a:pt x="263474" y="43878"/>
                  </a:lnTo>
                  <a:lnTo>
                    <a:pt x="259956" y="43370"/>
                  </a:lnTo>
                  <a:lnTo>
                    <a:pt x="259016" y="48552"/>
                  </a:lnTo>
                  <a:lnTo>
                    <a:pt x="266509" y="49644"/>
                  </a:lnTo>
                  <a:lnTo>
                    <a:pt x="266992" y="44386"/>
                  </a:lnTo>
                  <a:close/>
                </a:path>
                <a:path w="447675" h="69850">
                  <a:moveTo>
                    <a:pt x="286994" y="46951"/>
                  </a:moveTo>
                  <a:lnTo>
                    <a:pt x="283476" y="46520"/>
                  </a:lnTo>
                  <a:lnTo>
                    <a:pt x="279958" y="46088"/>
                  </a:lnTo>
                  <a:lnTo>
                    <a:pt x="279031" y="51282"/>
                  </a:lnTo>
                  <a:lnTo>
                    <a:pt x="286550" y="52197"/>
                  </a:lnTo>
                  <a:lnTo>
                    <a:pt x="286994" y="46951"/>
                  </a:lnTo>
                  <a:close/>
                </a:path>
                <a:path w="447675" h="69850">
                  <a:moveTo>
                    <a:pt x="307035" y="49377"/>
                  </a:moveTo>
                  <a:lnTo>
                    <a:pt x="303517" y="48945"/>
                  </a:lnTo>
                  <a:lnTo>
                    <a:pt x="299999" y="48514"/>
                  </a:lnTo>
                  <a:lnTo>
                    <a:pt x="299097" y="53708"/>
                  </a:lnTo>
                  <a:lnTo>
                    <a:pt x="306616" y="54622"/>
                  </a:lnTo>
                  <a:lnTo>
                    <a:pt x="307035" y="49377"/>
                  </a:lnTo>
                  <a:close/>
                </a:path>
                <a:path w="447675" h="69850">
                  <a:moveTo>
                    <a:pt x="327063" y="51803"/>
                  </a:moveTo>
                  <a:lnTo>
                    <a:pt x="323545" y="51371"/>
                  </a:lnTo>
                  <a:lnTo>
                    <a:pt x="320027" y="50939"/>
                  </a:lnTo>
                  <a:lnTo>
                    <a:pt x="319151" y="56146"/>
                  </a:lnTo>
                  <a:lnTo>
                    <a:pt x="326669" y="57048"/>
                  </a:lnTo>
                  <a:lnTo>
                    <a:pt x="327063" y="51803"/>
                  </a:lnTo>
                  <a:close/>
                </a:path>
                <a:path w="447675" h="69850">
                  <a:moveTo>
                    <a:pt x="347103" y="54229"/>
                  </a:moveTo>
                  <a:lnTo>
                    <a:pt x="343585" y="53797"/>
                  </a:lnTo>
                  <a:lnTo>
                    <a:pt x="340067" y="53365"/>
                  </a:lnTo>
                  <a:lnTo>
                    <a:pt x="339217" y="58572"/>
                  </a:lnTo>
                  <a:lnTo>
                    <a:pt x="346748" y="59474"/>
                  </a:lnTo>
                  <a:lnTo>
                    <a:pt x="347103" y="54229"/>
                  </a:lnTo>
                  <a:close/>
                </a:path>
                <a:path w="447675" h="69850">
                  <a:moveTo>
                    <a:pt x="367144" y="56654"/>
                  </a:moveTo>
                  <a:lnTo>
                    <a:pt x="363626" y="56222"/>
                  </a:lnTo>
                  <a:lnTo>
                    <a:pt x="360108" y="55791"/>
                  </a:lnTo>
                  <a:lnTo>
                    <a:pt x="359295" y="60998"/>
                  </a:lnTo>
                  <a:lnTo>
                    <a:pt x="366814" y="61912"/>
                  </a:lnTo>
                  <a:lnTo>
                    <a:pt x="367144" y="56654"/>
                  </a:lnTo>
                  <a:close/>
                </a:path>
                <a:path w="447675" h="69850">
                  <a:moveTo>
                    <a:pt x="387223" y="58661"/>
                  </a:moveTo>
                  <a:lnTo>
                    <a:pt x="383692" y="58318"/>
                  </a:lnTo>
                  <a:lnTo>
                    <a:pt x="380161" y="57975"/>
                  </a:lnTo>
                  <a:lnTo>
                    <a:pt x="379374" y="63195"/>
                  </a:lnTo>
                  <a:lnTo>
                    <a:pt x="386918" y="63919"/>
                  </a:lnTo>
                  <a:lnTo>
                    <a:pt x="387223" y="58661"/>
                  </a:lnTo>
                  <a:close/>
                </a:path>
                <a:path w="447675" h="69850">
                  <a:moveTo>
                    <a:pt x="407314" y="60591"/>
                  </a:moveTo>
                  <a:lnTo>
                    <a:pt x="403783" y="60248"/>
                  </a:lnTo>
                  <a:lnTo>
                    <a:pt x="400253" y="59905"/>
                  </a:lnTo>
                  <a:lnTo>
                    <a:pt x="399491" y="65125"/>
                  </a:lnTo>
                  <a:lnTo>
                    <a:pt x="407035" y="65849"/>
                  </a:lnTo>
                  <a:lnTo>
                    <a:pt x="407314" y="60591"/>
                  </a:lnTo>
                  <a:close/>
                </a:path>
                <a:path w="447675" h="69850">
                  <a:moveTo>
                    <a:pt x="427393" y="62522"/>
                  </a:moveTo>
                  <a:lnTo>
                    <a:pt x="423862" y="62179"/>
                  </a:lnTo>
                  <a:lnTo>
                    <a:pt x="420331" y="61836"/>
                  </a:lnTo>
                  <a:lnTo>
                    <a:pt x="419595" y="67056"/>
                  </a:lnTo>
                  <a:lnTo>
                    <a:pt x="427139" y="67779"/>
                  </a:lnTo>
                  <a:lnTo>
                    <a:pt x="427393" y="62522"/>
                  </a:lnTo>
                  <a:close/>
                </a:path>
                <a:path w="447675" h="69850">
                  <a:moveTo>
                    <a:pt x="447484" y="64452"/>
                  </a:moveTo>
                  <a:lnTo>
                    <a:pt x="443953" y="64109"/>
                  </a:lnTo>
                  <a:lnTo>
                    <a:pt x="440423" y="63766"/>
                  </a:lnTo>
                  <a:lnTo>
                    <a:pt x="439712" y="68986"/>
                  </a:lnTo>
                  <a:lnTo>
                    <a:pt x="447255" y="69710"/>
                  </a:lnTo>
                  <a:lnTo>
                    <a:pt x="447484" y="6445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1292241" y="3868973"/>
              <a:ext cx="532765" cy="0"/>
            </a:xfrm>
            <a:custGeom>
              <a:avLst/>
              <a:gdLst/>
              <a:ahLst/>
              <a:cxnLst/>
              <a:rect l="l" t="t" r="r" b="b"/>
              <a:pathLst>
                <a:path w="532764" h="0">
                  <a:moveTo>
                    <a:pt x="0" y="0"/>
                  </a:moveTo>
                  <a:lnTo>
                    <a:pt x="532484" y="0"/>
                  </a:lnTo>
                </a:path>
              </a:pathLst>
            </a:custGeom>
            <a:ln w="1814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1837144" y="3502977"/>
              <a:ext cx="1370330" cy="366395"/>
            </a:xfrm>
            <a:custGeom>
              <a:avLst/>
              <a:gdLst/>
              <a:ahLst/>
              <a:cxnLst/>
              <a:rect l="l" t="t" r="r" b="b"/>
              <a:pathLst>
                <a:path w="1370330" h="366395">
                  <a:moveTo>
                    <a:pt x="7708" y="365201"/>
                  </a:moveTo>
                  <a:lnTo>
                    <a:pt x="7061" y="359968"/>
                  </a:lnTo>
                  <a:lnTo>
                    <a:pt x="3530" y="360260"/>
                  </a:lnTo>
                  <a:lnTo>
                    <a:pt x="0" y="360553"/>
                  </a:lnTo>
                  <a:lnTo>
                    <a:pt x="165" y="365810"/>
                  </a:lnTo>
                  <a:lnTo>
                    <a:pt x="7708" y="365201"/>
                  </a:lnTo>
                  <a:close/>
                </a:path>
                <a:path w="1370330" h="366395">
                  <a:moveTo>
                    <a:pt x="27863" y="363550"/>
                  </a:moveTo>
                  <a:lnTo>
                    <a:pt x="27178" y="358317"/>
                  </a:lnTo>
                  <a:lnTo>
                    <a:pt x="23647" y="358609"/>
                  </a:lnTo>
                  <a:lnTo>
                    <a:pt x="20116" y="358902"/>
                  </a:lnTo>
                  <a:lnTo>
                    <a:pt x="20307" y="364159"/>
                  </a:lnTo>
                  <a:lnTo>
                    <a:pt x="27863" y="363550"/>
                  </a:lnTo>
                  <a:close/>
                </a:path>
                <a:path w="1370330" h="366395">
                  <a:moveTo>
                    <a:pt x="47993" y="361899"/>
                  </a:moveTo>
                  <a:lnTo>
                    <a:pt x="47282" y="356679"/>
                  </a:lnTo>
                  <a:lnTo>
                    <a:pt x="43751" y="356971"/>
                  </a:lnTo>
                  <a:lnTo>
                    <a:pt x="40220" y="357263"/>
                  </a:lnTo>
                  <a:lnTo>
                    <a:pt x="40449" y="362521"/>
                  </a:lnTo>
                  <a:lnTo>
                    <a:pt x="47993" y="361899"/>
                  </a:lnTo>
                  <a:close/>
                </a:path>
                <a:path w="1370330" h="366395">
                  <a:moveTo>
                    <a:pt x="68122" y="360019"/>
                  </a:moveTo>
                  <a:lnTo>
                    <a:pt x="67386" y="354799"/>
                  </a:lnTo>
                  <a:lnTo>
                    <a:pt x="63855" y="355180"/>
                  </a:lnTo>
                  <a:lnTo>
                    <a:pt x="60325" y="355561"/>
                  </a:lnTo>
                  <a:lnTo>
                    <a:pt x="60591" y="360819"/>
                  </a:lnTo>
                  <a:lnTo>
                    <a:pt x="68122" y="360019"/>
                  </a:lnTo>
                  <a:close/>
                </a:path>
                <a:path w="1370330" h="366395">
                  <a:moveTo>
                    <a:pt x="88214" y="357847"/>
                  </a:moveTo>
                  <a:lnTo>
                    <a:pt x="87439" y="352640"/>
                  </a:lnTo>
                  <a:lnTo>
                    <a:pt x="83908" y="353021"/>
                  </a:lnTo>
                  <a:lnTo>
                    <a:pt x="80378" y="353402"/>
                  </a:lnTo>
                  <a:lnTo>
                    <a:pt x="80683" y="358660"/>
                  </a:lnTo>
                  <a:lnTo>
                    <a:pt x="88214" y="357847"/>
                  </a:lnTo>
                  <a:close/>
                </a:path>
                <a:path w="1370330" h="366395">
                  <a:moveTo>
                    <a:pt x="108318" y="355701"/>
                  </a:moveTo>
                  <a:lnTo>
                    <a:pt x="107505" y="350494"/>
                  </a:lnTo>
                  <a:lnTo>
                    <a:pt x="103974" y="350875"/>
                  </a:lnTo>
                  <a:lnTo>
                    <a:pt x="100444" y="351256"/>
                  </a:lnTo>
                  <a:lnTo>
                    <a:pt x="100787" y="356514"/>
                  </a:lnTo>
                  <a:lnTo>
                    <a:pt x="108318" y="355701"/>
                  </a:lnTo>
                  <a:close/>
                </a:path>
                <a:path w="1370330" h="366395">
                  <a:moveTo>
                    <a:pt x="128409" y="353555"/>
                  </a:moveTo>
                  <a:lnTo>
                    <a:pt x="127571" y="348348"/>
                  </a:lnTo>
                  <a:lnTo>
                    <a:pt x="124040" y="348729"/>
                  </a:lnTo>
                  <a:lnTo>
                    <a:pt x="120510" y="349110"/>
                  </a:lnTo>
                  <a:lnTo>
                    <a:pt x="120878" y="354355"/>
                  </a:lnTo>
                  <a:lnTo>
                    <a:pt x="128409" y="353555"/>
                  </a:lnTo>
                  <a:close/>
                </a:path>
                <a:path w="1370330" h="366395">
                  <a:moveTo>
                    <a:pt x="148463" y="351078"/>
                  </a:moveTo>
                  <a:lnTo>
                    <a:pt x="147586" y="345884"/>
                  </a:lnTo>
                  <a:lnTo>
                    <a:pt x="144068" y="346354"/>
                  </a:lnTo>
                  <a:lnTo>
                    <a:pt x="140550" y="346824"/>
                  </a:lnTo>
                  <a:lnTo>
                    <a:pt x="140957" y="352069"/>
                  </a:lnTo>
                  <a:lnTo>
                    <a:pt x="148463" y="351078"/>
                  </a:lnTo>
                  <a:close/>
                </a:path>
                <a:path w="1370330" h="366395">
                  <a:moveTo>
                    <a:pt x="168516" y="348437"/>
                  </a:moveTo>
                  <a:lnTo>
                    <a:pt x="167601" y="343242"/>
                  </a:lnTo>
                  <a:lnTo>
                    <a:pt x="164084" y="343712"/>
                  </a:lnTo>
                  <a:lnTo>
                    <a:pt x="160566" y="344182"/>
                  </a:lnTo>
                  <a:lnTo>
                    <a:pt x="160997" y="349427"/>
                  </a:lnTo>
                  <a:lnTo>
                    <a:pt x="168516" y="348437"/>
                  </a:lnTo>
                  <a:close/>
                </a:path>
                <a:path w="1370330" h="366395">
                  <a:moveTo>
                    <a:pt x="188544" y="345795"/>
                  </a:moveTo>
                  <a:lnTo>
                    <a:pt x="187604" y="340601"/>
                  </a:lnTo>
                  <a:lnTo>
                    <a:pt x="184086" y="341071"/>
                  </a:lnTo>
                  <a:lnTo>
                    <a:pt x="180568" y="341528"/>
                  </a:lnTo>
                  <a:lnTo>
                    <a:pt x="181038" y="346786"/>
                  </a:lnTo>
                  <a:lnTo>
                    <a:pt x="188544" y="345795"/>
                  </a:lnTo>
                  <a:close/>
                </a:path>
                <a:path w="1370330" h="366395">
                  <a:moveTo>
                    <a:pt x="208584" y="343154"/>
                  </a:moveTo>
                  <a:lnTo>
                    <a:pt x="207606" y="337985"/>
                  </a:lnTo>
                  <a:lnTo>
                    <a:pt x="204089" y="338442"/>
                  </a:lnTo>
                  <a:lnTo>
                    <a:pt x="200571" y="338912"/>
                  </a:lnTo>
                  <a:lnTo>
                    <a:pt x="201079" y="344144"/>
                  </a:lnTo>
                  <a:lnTo>
                    <a:pt x="208584" y="343154"/>
                  </a:lnTo>
                  <a:close/>
                </a:path>
                <a:path w="1370330" h="366395">
                  <a:moveTo>
                    <a:pt x="228561" y="340080"/>
                  </a:moveTo>
                  <a:lnTo>
                    <a:pt x="227545" y="334911"/>
                  </a:lnTo>
                  <a:lnTo>
                    <a:pt x="224040" y="335457"/>
                  </a:lnTo>
                  <a:lnTo>
                    <a:pt x="220535" y="336003"/>
                  </a:lnTo>
                  <a:lnTo>
                    <a:pt x="221068" y="341249"/>
                  </a:lnTo>
                  <a:lnTo>
                    <a:pt x="228561" y="340080"/>
                  </a:lnTo>
                  <a:close/>
                </a:path>
                <a:path w="1370330" h="366395">
                  <a:moveTo>
                    <a:pt x="248526" y="336956"/>
                  </a:moveTo>
                  <a:lnTo>
                    <a:pt x="247484" y="331800"/>
                  </a:lnTo>
                  <a:lnTo>
                    <a:pt x="243979" y="332346"/>
                  </a:lnTo>
                  <a:lnTo>
                    <a:pt x="240474" y="332892"/>
                  </a:lnTo>
                  <a:lnTo>
                    <a:pt x="241046" y="338124"/>
                  </a:lnTo>
                  <a:lnTo>
                    <a:pt x="248526" y="336956"/>
                  </a:lnTo>
                  <a:close/>
                </a:path>
                <a:path w="1370330" h="366395">
                  <a:moveTo>
                    <a:pt x="268503" y="333844"/>
                  </a:moveTo>
                  <a:lnTo>
                    <a:pt x="267423" y="328688"/>
                  </a:lnTo>
                  <a:lnTo>
                    <a:pt x="263918" y="329234"/>
                  </a:lnTo>
                  <a:lnTo>
                    <a:pt x="260413" y="329780"/>
                  </a:lnTo>
                  <a:lnTo>
                    <a:pt x="261010" y="335013"/>
                  </a:lnTo>
                  <a:lnTo>
                    <a:pt x="268503" y="333844"/>
                  </a:lnTo>
                  <a:close/>
                </a:path>
                <a:path w="1370330" h="366395">
                  <a:moveTo>
                    <a:pt x="288442" y="330631"/>
                  </a:moveTo>
                  <a:lnTo>
                    <a:pt x="287337" y="325488"/>
                  </a:lnTo>
                  <a:lnTo>
                    <a:pt x="283845" y="326110"/>
                  </a:lnTo>
                  <a:lnTo>
                    <a:pt x="280339" y="326682"/>
                  </a:lnTo>
                  <a:lnTo>
                    <a:pt x="280974" y="331901"/>
                  </a:lnTo>
                  <a:lnTo>
                    <a:pt x="284721" y="331304"/>
                  </a:lnTo>
                  <a:lnTo>
                    <a:pt x="288442" y="330631"/>
                  </a:lnTo>
                  <a:close/>
                </a:path>
                <a:path w="1370330" h="366395">
                  <a:moveTo>
                    <a:pt x="308343" y="327050"/>
                  </a:moveTo>
                  <a:lnTo>
                    <a:pt x="307200" y="321919"/>
                  </a:lnTo>
                  <a:lnTo>
                    <a:pt x="303707" y="322541"/>
                  </a:lnTo>
                  <a:lnTo>
                    <a:pt x="300215" y="323164"/>
                  </a:lnTo>
                  <a:lnTo>
                    <a:pt x="300888" y="328396"/>
                  </a:lnTo>
                  <a:lnTo>
                    <a:pt x="308343" y="327050"/>
                  </a:lnTo>
                  <a:close/>
                </a:path>
                <a:path w="1370330" h="366395">
                  <a:moveTo>
                    <a:pt x="328231" y="323481"/>
                  </a:moveTo>
                  <a:lnTo>
                    <a:pt x="327063" y="318350"/>
                  </a:lnTo>
                  <a:lnTo>
                    <a:pt x="323570" y="318973"/>
                  </a:lnTo>
                  <a:lnTo>
                    <a:pt x="320078" y="319595"/>
                  </a:lnTo>
                  <a:lnTo>
                    <a:pt x="320776" y="324827"/>
                  </a:lnTo>
                  <a:lnTo>
                    <a:pt x="328231" y="323481"/>
                  </a:lnTo>
                  <a:close/>
                </a:path>
                <a:path w="1370330" h="366395">
                  <a:moveTo>
                    <a:pt x="348119" y="319900"/>
                  </a:moveTo>
                  <a:lnTo>
                    <a:pt x="346913" y="314782"/>
                  </a:lnTo>
                  <a:lnTo>
                    <a:pt x="343420" y="315404"/>
                  </a:lnTo>
                  <a:lnTo>
                    <a:pt x="339928" y="316026"/>
                  </a:lnTo>
                  <a:lnTo>
                    <a:pt x="340664" y="321246"/>
                  </a:lnTo>
                  <a:lnTo>
                    <a:pt x="348119" y="319900"/>
                  </a:lnTo>
                  <a:close/>
                </a:path>
                <a:path w="1370330" h="366395">
                  <a:moveTo>
                    <a:pt x="367969" y="316064"/>
                  </a:moveTo>
                  <a:lnTo>
                    <a:pt x="366737" y="310946"/>
                  </a:lnTo>
                  <a:lnTo>
                    <a:pt x="363258" y="311645"/>
                  </a:lnTo>
                  <a:lnTo>
                    <a:pt x="359778" y="312343"/>
                  </a:lnTo>
                  <a:lnTo>
                    <a:pt x="360553" y="317563"/>
                  </a:lnTo>
                  <a:lnTo>
                    <a:pt x="367969" y="316064"/>
                  </a:lnTo>
                  <a:close/>
                </a:path>
                <a:path w="1370330" h="366395">
                  <a:moveTo>
                    <a:pt x="387781" y="312039"/>
                  </a:moveTo>
                  <a:lnTo>
                    <a:pt x="386511" y="306920"/>
                  </a:lnTo>
                  <a:lnTo>
                    <a:pt x="383032" y="307632"/>
                  </a:lnTo>
                  <a:lnTo>
                    <a:pt x="379552" y="308330"/>
                  </a:lnTo>
                  <a:lnTo>
                    <a:pt x="380352" y="313537"/>
                  </a:lnTo>
                  <a:lnTo>
                    <a:pt x="387781" y="312039"/>
                  </a:lnTo>
                  <a:close/>
                </a:path>
                <a:path w="1370330" h="366395">
                  <a:moveTo>
                    <a:pt x="407581" y="308038"/>
                  </a:moveTo>
                  <a:lnTo>
                    <a:pt x="406285" y="302933"/>
                  </a:lnTo>
                  <a:lnTo>
                    <a:pt x="402805" y="303631"/>
                  </a:lnTo>
                  <a:lnTo>
                    <a:pt x="399326" y="304330"/>
                  </a:lnTo>
                  <a:lnTo>
                    <a:pt x="400164" y="309537"/>
                  </a:lnTo>
                  <a:lnTo>
                    <a:pt x="407581" y="308038"/>
                  </a:lnTo>
                  <a:close/>
                </a:path>
                <a:path w="1370330" h="366395">
                  <a:moveTo>
                    <a:pt x="427393" y="304012"/>
                  </a:moveTo>
                  <a:lnTo>
                    <a:pt x="426059" y="298907"/>
                  </a:lnTo>
                  <a:lnTo>
                    <a:pt x="422579" y="299618"/>
                  </a:lnTo>
                  <a:lnTo>
                    <a:pt x="419100" y="300316"/>
                  </a:lnTo>
                  <a:lnTo>
                    <a:pt x="419963" y="305511"/>
                  </a:lnTo>
                  <a:lnTo>
                    <a:pt x="427393" y="304012"/>
                  </a:lnTo>
                  <a:close/>
                </a:path>
                <a:path w="1370330" h="366395">
                  <a:moveTo>
                    <a:pt x="447103" y="299554"/>
                  </a:moveTo>
                  <a:lnTo>
                    <a:pt x="445744" y="294474"/>
                  </a:lnTo>
                  <a:lnTo>
                    <a:pt x="442277" y="295249"/>
                  </a:lnTo>
                  <a:lnTo>
                    <a:pt x="438810" y="296024"/>
                  </a:lnTo>
                  <a:lnTo>
                    <a:pt x="439712" y="301218"/>
                  </a:lnTo>
                  <a:lnTo>
                    <a:pt x="447103" y="299554"/>
                  </a:lnTo>
                  <a:close/>
                </a:path>
                <a:path w="1370330" h="366395">
                  <a:moveTo>
                    <a:pt x="466826" y="295135"/>
                  </a:moveTo>
                  <a:lnTo>
                    <a:pt x="465442" y="290055"/>
                  </a:lnTo>
                  <a:lnTo>
                    <a:pt x="461975" y="290830"/>
                  </a:lnTo>
                  <a:lnTo>
                    <a:pt x="458508" y="291604"/>
                  </a:lnTo>
                  <a:lnTo>
                    <a:pt x="459435" y="296799"/>
                  </a:lnTo>
                  <a:lnTo>
                    <a:pt x="466826" y="295135"/>
                  </a:lnTo>
                  <a:close/>
                </a:path>
                <a:path w="1370330" h="366395">
                  <a:moveTo>
                    <a:pt x="486537" y="290703"/>
                  </a:moveTo>
                  <a:lnTo>
                    <a:pt x="485127" y="285635"/>
                  </a:lnTo>
                  <a:lnTo>
                    <a:pt x="481660" y="286410"/>
                  </a:lnTo>
                  <a:lnTo>
                    <a:pt x="478193" y="287185"/>
                  </a:lnTo>
                  <a:lnTo>
                    <a:pt x="479145" y="292366"/>
                  </a:lnTo>
                  <a:lnTo>
                    <a:pt x="486537" y="290703"/>
                  </a:lnTo>
                  <a:close/>
                </a:path>
                <a:path w="1370330" h="366395">
                  <a:moveTo>
                    <a:pt x="506209" y="286054"/>
                  </a:moveTo>
                  <a:lnTo>
                    <a:pt x="504761" y="280987"/>
                  </a:lnTo>
                  <a:lnTo>
                    <a:pt x="501319" y="281838"/>
                  </a:lnTo>
                  <a:lnTo>
                    <a:pt x="497878" y="282689"/>
                  </a:lnTo>
                  <a:lnTo>
                    <a:pt x="498856" y="287858"/>
                  </a:lnTo>
                  <a:lnTo>
                    <a:pt x="506209" y="286054"/>
                  </a:lnTo>
                  <a:close/>
                </a:path>
                <a:path w="1370330" h="366395">
                  <a:moveTo>
                    <a:pt x="525843" y="281241"/>
                  </a:moveTo>
                  <a:lnTo>
                    <a:pt x="524357" y="276174"/>
                  </a:lnTo>
                  <a:lnTo>
                    <a:pt x="520915" y="277025"/>
                  </a:lnTo>
                  <a:lnTo>
                    <a:pt x="517474" y="277876"/>
                  </a:lnTo>
                  <a:lnTo>
                    <a:pt x="518477" y="283044"/>
                  </a:lnTo>
                  <a:lnTo>
                    <a:pt x="525843" y="281241"/>
                  </a:lnTo>
                  <a:close/>
                </a:path>
                <a:path w="1370330" h="366395">
                  <a:moveTo>
                    <a:pt x="545465" y="276428"/>
                  </a:moveTo>
                  <a:lnTo>
                    <a:pt x="543953" y="271373"/>
                  </a:lnTo>
                  <a:lnTo>
                    <a:pt x="540512" y="272224"/>
                  </a:lnTo>
                  <a:lnTo>
                    <a:pt x="537070" y="273075"/>
                  </a:lnTo>
                  <a:lnTo>
                    <a:pt x="538111" y="278231"/>
                  </a:lnTo>
                  <a:lnTo>
                    <a:pt x="545465" y="276428"/>
                  </a:lnTo>
                  <a:close/>
                </a:path>
                <a:path w="1370330" h="366395">
                  <a:moveTo>
                    <a:pt x="565073" y="271564"/>
                  </a:moveTo>
                  <a:lnTo>
                    <a:pt x="563549" y="266522"/>
                  </a:lnTo>
                  <a:lnTo>
                    <a:pt x="560108" y="267411"/>
                  </a:lnTo>
                  <a:lnTo>
                    <a:pt x="556666" y="268262"/>
                  </a:lnTo>
                  <a:lnTo>
                    <a:pt x="557733" y="273418"/>
                  </a:lnTo>
                  <a:lnTo>
                    <a:pt x="561403" y="272516"/>
                  </a:lnTo>
                  <a:lnTo>
                    <a:pt x="565073" y="271564"/>
                  </a:lnTo>
                  <a:close/>
                </a:path>
                <a:path w="1370330" h="366395">
                  <a:moveTo>
                    <a:pt x="584606" y="266382"/>
                  </a:moveTo>
                  <a:lnTo>
                    <a:pt x="583044" y="261340"/>
                  </a:lnTo>
                  <a:lnTo>
                    <a:pt x="579615" y="262255"/>
                  </a:lnTo>
                  <a:lnTo>
                    <a:pt x="576186" y="263169"/>
                  </a:lnTo>
                  <a:lnTo>
                    <a:pt x="577278" y="268312"/>
                  </a:lnTo>
                  <a:lnTo>
                    <a:pt x="584606" y="266382"/>
                  </a:lnTo>
                  <a:close/>
                </a:path>
                <a:path w="1370330" h="366395">
                  <a:moveTo>
                    <a:pt x="604139" y="261200"/>
                  </a:moveTo>
                  <a:lnTo>
                    <a:pt x="602551" y="256171"/>
                  </a:lnTo>
                  <a:lnTo>
                    <a:pt x="599122" y="257086"/>
                  </a:lnTo>
                  <a:lnTo>
                    <a:pt x="595693" y="258000"/>
                  </a:lnTo>
                  <a:lnTo>
                    <a:pt x="596811" y="263144"/>
                  </a:lnTo>
                  <a:lnTo>
                    <a:pt x="604139" y="261200"/>
                  </a:lnTo>
                  <a:close/>
                </a:path>
                <a:path w="1370330" h="366395">
                  <a:moveTo>
                    <a:pt x="623671" y="256019"/>
                  </a:moveTo>
                  <a:lnTo>
                    <a:pt x="622058" y="251002"/>
                  </a:lnTo>
                  <a:lnTo>
                    <a:pt x="618629" y="251917"/>
                  </a:lnTo>
                  <a:lnTo>
                    <a:pt x="615200" y="252831"/>
                  </a:lnTo>
                  <a:lnTo>
                    <a:pt x="616343" y="257962"/>
                  </a:lnTo>
                  <a:lnTo>
                    <a:pt x="623671" y="256019"/>
                  </a:lnTo>
                  <a:close/>
                </a:path>
                <a:path w="1370330" h="366395">
                  <a:moveTo>
                    <a:pt x="643140" y="250609"/>
                  </a:moveTo>
                  <a:lnTo>
                    <a:pt x="641502" y="245605"/>
                  </a:lnTo>
                  <a:lnTo>
                    <a:pt x="638086" y="246570"/>
                  </a:lnTo>
                  <a:lnTo>
                    <a:pt x="634669" y="247535"/>
                  </a:lnTo>
                  <a:lnTo>
                    <a:pt x="635850" y="252666"/>
                  </a:lnTo>
                  <a:lnTo>
                    <a:pt x="643140" y="250609"/>
                  </a:lnTo>
                  <a:close/>
                </a:path>
                <a:path w="1370330" h="366395">
                  <a:moveTo>
                    <a:pt x="662597" y="245110"/>
                  </a:moveTo>
                  <a:lnTo>
                    <a:pt x="660933" y="240106"/>
                  </a:lnTo>
                  <a:lnTo>
                    <a:pt x="657517" y="241071"/>
                  </a:lnTo>
                  <a:lnTo>
                    <a:pt x="654100" y="242036"/>
                  </a:lnTo>
                  <a:lnTo>
                    <a:pt x="655307" y="247167"/>
                  </a:lnTo>
                  <a:lnTo>
                    <a:pt x="662597" y="245110"/>
                  </a:lnTo>
                  <a:close/>
                </a:path>
                <a:path w="1370330" h="366395">
                  <a:moveTo>
                    <a:pt x="682028" y="239598"/>
                  </a:moveTo>
                  <a:lnTo>
                    <a:pt x="680351" y="234607"/>
                  </a:lnTo>
                  <a:lnTo>
                    <a:pt x="676935" y="235572"/>
                  </a:lnTo>
                  <a:lnTo>
                    <a:pt x="673519" y="236537"/>
                  </a:lnTo>
                  <a:lnTo>
                    <a:pt x="674751" y="241655"/>
                  </a:lnTo>
                  <a:lnTo>
                    <a:pt x="682028" y="239598"/>
                  </a:lnTo>
                  <a:close/>
                </a:path>
                <a:path w="1370330" h="366395">
                  <a:moveTo>
                    <a:pt x="701433" y="233972"/>
                  </a:moveTo>
                  <a:lnTo>
                    <a:pt x="699731" y="228993"/>
                  </a:lnTo>
                  <a:lnTo>
                    <a:pt x="696328" y="230009"/>
                  </a:lnTo>
                  <a:lnTo>
                    <a:pt x="692924" y="231025"/>
                  </a:lnTo>
                  <a:lnTo>
                    <a:pt x="694182" y="236143"/>
                  </a:lnTo>
                  <a:lnTo>
                    <a:pt x="701433" y="233972"/>
                  </a:lnTo>
                  <a:close/>
                </a:path>
                <a:path w="1370330" h="366395">
                  <a:moveTo>
                    <a:pt x="720788" y="228168"/>
                  </a:moveTo>
                  <a:lnTo>
                    <a:pt x="719061" y="223189"/>
                  </a:lnTo>
                  <a:lnTo>
                    <a:pt x="715657" y="224205"/>
                  </a:lnTo>
                  <a:lnTo>
                    <a:pt x="712254" y="225221"/>
                  </a:lnTo>
                  <a:lnTo>
                    <a:pt x="713536" y="230339"/>
                  </a:lnTo>
                  <a:lnTo>
                    <a:pt x="720788" y="228168"/>
                  </a:lnTo>
                  <a:close/>
                </a:path>
                <a:path w="1370330" h="366395">
                  <a:moveTo>
                    <a:pt x="740156" y="222364"/>
                  </a:moveTo>
                  <a:lnTo>
                    <a:pt x="738403" y="217398"/>
                  </a:lnTo>
                  <a:lnTo>
                    <a:pt x="734999" y="218414"/>
                  </a:lnTo>
                  <a:lnTo>
                    <a:pt x="731596" y="219430"/>
                  </a:lnTo>
                  <a:lnTo>
                    <a:pt x="732891" y="224536"/>
                  </a:lnTo>
                  <a:lnTo>
                    <a:pt x="740156" y="222364"/>
                  </a:lnTo>
                  <a:close/>
                </a:path>
                <a:path w="1370330" h="366395">
                  <a:moveTo>
                    <a:pt x="759498" y="216547"/>
                  </a:moveTo>
                  <a:lnTo>
                    <a:pt x="757720" y="211582"/>
                  </a:lnTo>
                  <a:lnTo>
                    <a:pt x="754329" y="212623"/>
                  </a:lnTo>
                  <a:lnTo>
                    <a:pt x="750925" y="213639"/>
                  </a:lnTo>
                  <a:lnTo>
                    <a:pt x="752246" y="218744"/>
                  </a:lnTo>
                  <a:lnTo>
                    <a:pt x="759498" y="216547"/>
                  </a:lnTo>
                  <a:close/>
                </a:path>
                <a:path w="1370330" h="366395">
                  <a:moveTo>
                    <a:pt x="778764" y="210464"/>
                  </a:moveTo>
                  <a:lnTo>
                    <a:pt x="776973" y="205511"/>
                  </a:lnTo>
                  <a:lnTo>
                    <a:pt x="773582" y="206578"/>
                  </a:lnTo>
                  <a:lnTo>
                    <a:pt x="770191" y="207645"/>
                  </a:lnTo>
                  <a:lnTo>
                    <a:pt x="771537" y="212737"/>
                  </a:lnTo>
                  <a:lnTo>
                    <a:pt x="778764" y="210464"/>
                  </a:lnTo>
                  <a:close/>
                </a:path>
                <a:path w="1370330" h="366395">
                  <a:moveTo>
                    <a:pt x="798029" y="204406"/>
                  </a:moveTo>
                  <a:lnTo>
                    <a:pt x="796226" y="199453"/>
                  </a:lnTo>
                  <a:lnTo>
                    <a:pt x="792835" y="200520"/>
                  </a:lnTo>
                  <a:lnTo>
                    <a:pt x="789444" y="201587"/>
                  </a:lnTo>
                  <a:lnTo>
                    <a:pt x="790803" y="206679"/>
                  </a:lnTo>
                  <a:lnTo>
                    <a:pt x="798029" y="204406"/>
                  </a:lnTo>
                  <a:close/>
                </a:path>
                <a:path w="1370330" h="366395">
                  <a:moveTo>
                    <a:pt x="817308" y="198335"/>
                  </a:moveTo>
                  <a:lnTo>
                    <a:pt x="815479" y="193395"/>
                  </a:lnTo>
                  <a:lnTo>
                    <a:pt x="812088" y="194462"/>
                  </a:lnTo>
                  <a:lnTo>
                    <a:pt x="808697" y="195529"/>
                  </a:lnTo>
                  <a:lnTo>
                    <a:pt x="810082" y="200609"/>
                  </a:lnTo>
                  <a:lnTo>
                    <a:pt x="817308" y="198335"/>
                  </a:lnTo>
                  <a:close/>
                </a:path>
                <a:path w="1370330" h="366395">
                  <a:moveTo>
                    <a:pt x="836523" y="192074"/>
                  </a:moveTo>
                  <a:lnTo>
                    <a:pt x="834682" y="187147"/>
                  </a:lnTo>
                  <a:lnTo>
                    <a:pt x="831303" y="188252"/>
                  </a:lnTo>
                  <a:lnTo>
                    <a:pt x="827925" y="189357"/>
                  </a:lnTo>
                  <a:lnTo>
                    <a:pt x="829322" y="194437"/>
                  </a:lnTo>
                  <a:lnTo>
                    <a:pt x="836523" y="192074"/>
                  </a:lnTo>
                  <a:close/>
                </a:path>
                <a:path w="1370330" h="366395">
                  <a:moveTo>
                    <a:pt x="855713" y="185788"/>
                  </a:moveTo>
                  <a:lnTo>
                    <a:pt x="853859" y="180860"/>
                  </a:lnTo>
                  <a:lnTo>
                    <a:pt x="850480" y="181965"/>
                  </a:lnTo>
                  <a:lnTo>
                    <a:pt x="847102" y="183070"/>
                  </a:lnTo>
                  <a:lnTo>
                    <a:pt x="848525" y="188150"/>
                  </a:lnTo>
                  <a:lnTo>
                    <a:pt x="855713" y="185788"/>
                  </a:lnTo>
                  <a:close/>
                </a:path>
                <a:path w="1370330" h="366395">
                  <a:moveTo>
                    <a:pt x="874915" y="179501"/>
                  </a:moveTo>
                  <a:lnTo>
                    <a:pt x="873036" y="174574"/>
                  </a:lnTo>
                  <a:lnTo>
                    <a:pt x="869657" y="175679"/>
                  </a:lnTo>
                  <a:lnTo>
                    <a:pt x="866279" y="176784"/>
                  </a:lnTo>
                  <a:lnTo>
                    <a:pt x="867714" y="181851"/>
                  </a:lnTo>
                  <a:lnTo>
                    <a:pt x="874915" y="179501"/>
                  </a:lnTo>
                  <a:close/>
                </a:path>
                <a:path w="1370330" h="366395">
                  <a:moveTo>
                    <a:pt x="894080" y="173075"/>
                  </a:moveTo>
                  <a:lnTo>
                    <a:pt x="892187" y="168160"/>
                  </a:lnTo>
                  <a:lnTo>
                    <a:pt x="888822" y="169303"/>
                  </a:lnTo>
                  <a:lnTo>
                    <a:pt x="885456" y="170446"/>
                  </a:lnTo>
                  <a:lnTo>
                    <a:pt x="886904" y="175514"/>
                  </a:lnTo>
                  <a:lnTo>
                    <a:pt x="894080" y="173075"/>
                  </a:lnTo>
                  <a:close/>
                </a:path>
                <a:path w="1370330" h="366395">
                  <a:moveTo>
                    <a:pt x="913206" y="166611"/>
                  </a:moveTo>
                  <a:lnTo>
                    <a:pt x="911301" y="161696"/>
                  </a:lnTo>
                  <a:lnTo>
                    <a:pt x="907935" y="162839"/>
                  </a:lnTo>
                  <a:lnTo>
                    <a:pt x="904570" y="163982"/>
                  </a:lnTo>
                  <a:lnTo>
                    <a:pt x="906030" y="169037"/>
                  </a:lnTo>
                  <a:lnTo>
                    <a:pt x="913206" y="166611"/>
                  </a:lnTo>
                  <a:close/>
                </a:path>
                <a:path w="1370330" h="366395">
                  <a:moveTo>
                    <a:pt x="932345" y="160134"/>
                  </a:moveTo>
                  <a:lnTo>
                    <a:pt x="930427" y="155219"/>
                  </a:lnTo>
                  <a:lnTo>
                    <a:pt x="927061" y="156362"/>
                  </a:lnTo>
                  <a:lnTo>
                    <a:pt x="923696" y="157505"/>
                  </a:lnTo>
                  <a:lnTo>
                    <a:pt x="925169" y="162560"/>
                  </a:lnTo>
                  <a:lnTo>
                    <a:pt x="932345" y="160134"/>
                  </a:lnTo>
                  <a:close/>
                </a:path>
                <a:path w="1370330" h="366395">
                  <a:moveTo>
                    <a:pt x="951445" y="153581"/>
                  </a:moveTo>
                  <a:lnTo>
                    <a:pt x="949515" y="148678"/>
                  </a:lnTo>
                  <a:lnTo>
                    <a:pt x="946162" y="149847"/>
                  </a:lnTo>
                  <a:lnTo>
                    <a:pt x="942809" y="151015"/>
                  </a:lnTo>
                  <a:lnTo>
                    <a:pt x="944295" y="156070"/>
                  </a:lnTo>
                  <a:lnTo>
                    <a:pt x="951445" y="153581"/>
                  </a:lnTo>
                  <a:close/>
                </a:path>
                <a:path w="1370330" h="366395">
                  <a:moveTo>
                    <a:pt x="970534" y="146951"/>
                  </a:moveTo>
                  <a:lnTo>
                    <a:pt x="968590" y="142049"/>
                  </a:lnTo>
                  <a:lnTo>
                    <a:pt x="965238" y="143217"/>
                  </a:lnTo>
                  <a:lnTo>
                    <a:pt x="961885" y="144386"/>
                  </a:lnTo>
                  <a:lnTo>
                    <a:pt x="963383" y="149428"/>
                  </a:lnTo>
                  <a:lnTo>
                    <a:pt x="970534" y="146951"/>
                  </a:lnTo>
                  <a:close/>
                </a:path>
                <a:path w="1370330" h="366395">
                  <a:moveTo>
                    <a:pt x="989609" y="140309"/>
                  </a:moveTo>
                  <a:lnTo>
                    <a:pt x="987653" y="135420"/>
                  </a:lnTo>
                  <a:lnTo>
                    <a:pt x="984300" y="136588"/>
                  </a:lnTo>
                  <a:lnTo>
                    <a:pt x="980948" y="137756"/>
                  </a:lnTo>
                  <a:lnTo>
                    <a:pt x="982459" y="142798"/>
                  </a:lnTo>
                  <a:lnTo>
                    <a:pt x="989609" y="140309"/>
                  </a:lnTo>
                  <a:close/>
                </a:path>
                <a:path w="1370330" h="366395">
                  <a:moveTo>
                    <a:pt x="1008684" y="133642"/>
                  </a:moveTo>
                  <a:lnTo>
                    <a:pt x="1006729" y="128765"/>
                  </a:lnTo>
                  <a:lnTo>
                    <a:pt x="1003376" y="129946"/>
                  </a:lnTo>
                  <a:lnTo>
                    <a:pt x="1000023" y="131127"/>
                  </a:lnTo>
                  <a:lnTo>
                    <a:pt x="1001547" y="136169"/>
                  </a:lnTo>
                  <a:lnTo>
                    <a:pt x="1008684" y="133642"/>
                  </a:lnTo>
                  <a:close/>
                </a:path>
                <a:path w="1370330" h="366395">
                  <a:moveTo>
                    <a:pt x="1027722" y="126898"/>
                  </a:moveTo>
                  <a:lnTo>
                    <a:pt x="1025753" y="122021"/>
                  </a:lnTo>
                  <a:lnTo>
                    <a:pt x="1022400" y="123202"/>
                  </a:lnTo>
                  <a:lnTo>
                    <a:pt x="1019048" y="124383"/>
                  </a:lnTo>
                  <a:lnTo>
                    <a:pt x="1020584" y="129425"/>
                  </a:lnTo>
                  <a:lnTo>
                    <a:pt x="1027722" y="126898"/>
                  </a:lnTo>
                  <a:close/>
                </a:path>
                <a:path w="1370330" h="366395">
                  <a:moveTo>
                    <a:pt x="1046772" y="120154"/>
                  </a:moveTo>
                  <a:lnTo>
                    <a:pt x="1044790" y="115277"/>
                  </a:lnTo>
                  <a:lnTo>
                    <a:pt x="1041438" y="116459"/>
                  </a:lnTo>
                  <a:lnTo>
                    <a:pt x="1038085" y="117640"/>
                  </a:lnTo>
                  <a:lnTo>
                    <a:pt x="1039634" y="122682"/>
                  </a:lnTo>
                  <a:lnTo>
                    <a:pt x="1046772" y="120154"/>
                  </a:lnTo>
                  <a:close/>
                </a:path>
                <a:path w="1370330" h="366395">
                  <a:moveTo>
                    <a:pt x="1065796" y="113411"/>
                  </a:moveTo>
                  <a:lnTo>
                    <a:pt x="1063802" y="108534"/>
                  </a:lnTo>
                  <a:lnTo>
                    <a:pt x="1060462" y="109728"/>
                  </a:lnTo>
                  <a:lnTo>
                    <a:pt x="1057109" y="110909"/>
                  </a:lnTo>
                  <a:lnTo>
                    <a:pt x="1058659" y="115951"/>
                  </a:lnTo>
                  <a:lnTo>
                    <a:pt x="1065796" y="113411"/>
                  </a:lnTo>
                  <a:close/>
                </a:path>
                <a:path w="1370330" h="366395">
                  <a:moveTo>
                    <a:pt x="1084808" y="106591"/>
                  </a:moveTo>
                  <a:lnTo>
                    <a:pt x="1082814" y="101714"/>
                  </a:lnTo>
                  <a:lnTo>
                    <a:pt x="1079474" y="102908"/>
                  </a:lnTo>
                  <a:lnTo>
                    <a:pt x="1076134" y="104101"/>
                  </a:lnTo>
                  <a:lnTo>
                    <a:pt x="1077683" y="109143"/>
                  </a:lnTo>
                  <a:lnTo>
                    <a:pt x="1084808" y="106591"/>
                  </a:lnTo>
                  <a:close/>
                </a:path>
                <a:path w="1370330" h="366395">
                  <a:moveTo>
                    <a:pt x="1103820" y="99771"/>
                  </a:moveTo>
                  <a:lnTo>
                    <a:pt x="1101826" y="94907"/>
                  </a:lnTo>
                  <a:lnTo>
                    <a:pt x="1098486" y="96100"/>
                  </a:lnTo>
                  <a:lnTo>
                    <a:pt x="1095146" y="97294"/>
                  </a:lnTo>
                  <a:lnTo>
                    <a:pt x="1096695" y="102336"/>
                  </a:lnTo>
                  <a:lnTo>
                    <a:pt x="1103820" y="99771"/>
                  </a:lnTo>
                  <a:close/>
                </a:path>
                <a:path w="1370330" h="366395">
                  <a:moveTo>
                    <a:pt x="1122832" y="92951"/>
                  </a:moveTo>
                  <a:lnTo>
                    <a:pt x="1120825" y="88087"/>
                  </a:lnTo>
                  <a:lnTo>
                    <a:pt x="1117485" y="89281"/>
                  </a:lnTo>
                  <a:lnTo>
                    <a:pt x="1114145" y="90474"/>
                  </a:lnTo>
                  <a:lnTo>
                    <a:pt x="1115707" y="95516"/>
                  </a:lnTo>
                  <a:lnTo>
                    <a:pt x="1122832" y="92951"/>
                  </a:lnTo>
                  <a:close/>
                </a:path>
                <a:path w="1370330" h="366395">
                  <a:moveTo>
                    <a:pt x="1141831" y="86118"/>
                  </a:moveTo>
                  <a:lnTo>
                    <a:pt x="1139825" y="81241"/>
                  </a:lnTo>
                  <a:lnTo>
                    <a:pt x="1136484" y="82448"/>
                  </a:lnTo>
                  <a:lnTo>
                    <a:pt x="1133144" y="83654"/>
                  </a:lnTo>
                  <a:lnTo>
                    <a:pt x="1134706" y="88684"/>
                  </a:lnTo>
                  <a:lnTo>
                    <a:pt x="1141831" y="86118"/>
                  </a:lnTo>
                  <a:close/>
                </a:path>
                <a:path w="1370330" h="366395">
                  <a:moveTo>
                    <a:pt x="1160830" y="79260"/>
                  </a:moveTo>
                  <a:lnTo>
                    <a:pt x="1158824" y="74383"/>
                  </a:lnTo>
                  <a:lnTo>
                    <a:pt x="1155484" y="75590"/>
                  </a:lnTo>
                  <a:lnTo>
                    <a:pt x="1152144" y="76796"/>
                  </a:lnTo>
                  <a:lnTo>
                    <a:pt x="1153706" y="81826"/>
                  </a:lnTo>
                  <a:lnTo>
                    <a:pt x="1160830" y="79260"/>
                  </a:lnTo>
                  <a:close/>
                </a:path>
                <a:path w="1370330" h="366395">
                  <a:moveTo>
                    <a:pt x="1179830" y="72415"/>
                  </a:moveTo>
                  <a:lnTo>
                    <a:pt x="1177823" y="67538"/>
                  </a:lnTo>
                  <a:lnTo>
                    <a:pt x="1174483" y="68745"/>
                  </a:lnTo>
                  <a:lnTo>
                    <a:pt x="1171143" y="69951"/>
                  </a:lnTo>
                  <a:lnTo>
                    <a:pt x="1172705" y="74980"/>
                  </a:lnTo>
                  <a:lnTo>
                    <a:pt x="1179830" y="72415"/>
                  </a:lnTo>
                  <a:close/>
                </a:path>
                <a:path w="1370330" h="366395">
                  <a:moveTo>
                    <a:pt x="1198829" y="65582"/>
                  </a:moveTo>
                  <a:lnTo>
                    <a:pt x="1196822" y="60706"/>
                  </a:lnTo>
                  <a:lnTo>
                    <a:pt x="1193482" y="61912"/>
                  </a:lnTo>
                  <a:lnTo>
                    <a:pt x="1190142" y="63119"/>
                  </a:lnTo>
                  <a:lnTo>
                    <a:pt x="1191704" y="68148"/>
                  </a:lnTo>
                  <a:lnTo>
                    <a:pt x="1198829" y="65582"/>
                  </a:lnTo>
                  <a:close/>
                </a:path>
                <a:path w="1370330" h="366395">
                  <a:moveTo>
                    <a:pt x="1217828" y="58750"/>
                  </a:moveTo>
                  <a:lnTo>
                    <a:pt x="1215834" y="53873"/>
                  </a:lnTo>
                  <a:lnTo>
                    <a:pt x="1212494" y="55079"/>
                  </a:lnTo>
                  <a:lnTo>
                    <a:pt x="1209154" y="56286"/>
                  </a:lnTo>
                  <a:lnTo>
                    <a:pt x="1210716" y="61315"/>
                  </a:lnTo>
                  <a:lnTo>
                    <a:pt x="1217828" y="58750"/>
                  </a:lnTo>
                  <a:close/>
                </a:path>
                <a:path w="1370330" h="366395">
                  <a:moveTo>
                    <a:pt x="1236827" y="51904"/>
                  </a:moveTo>
                  <a:lnTo>
                    <a:pt x="1234833" y="47028"/>
                  </a:lnTo>
                  <a:lnTo>
                    <a:pt x="1231493" y="48234"/>
                  </a:lnTo>
                  <a:lnTo>
                    <a:pt x="1228153" y="49441"/>
                  </a:lnTo>
                  <a:lnTo>
                    <a:pt x="1229715" y="54470"/>
                  </a:lnTo>
                  <a:lnTo>
                    <a:pt x="1236827" y="51904"/>
                  </a:lnTo>
                  <a:close/>
                </a:path>
                <a:path w="1370330" h="366395">
                  <a:moveTo>
                    <a:pt x="1255839" y="45123"/>
                  </a:moveTo>
                  <a:lnTo>
                    <a:pt x="1253845" y="40246"/>
                  </a:lnTo>
                  <a:lnTo>
                    <a:pt x="1250505" y="41440"/>
                  </a:lnTo>
                  <a:lnTo>
                    <a:pt x="1247165" y="42633"/>
                  </a:lnTo>
                  <a:lnTo>
                    <a:pt x="1248714" y="47663"/>
                  </a:lnTo>
                  <a:lnTo>
                    <a:pt x="1255839" y="45123"/>
                  </a:lnTo>
                  <a:close/>
                </a:path>
                <a:path w="1370330" h="366395">
                  <a:moveTo>
                    <a:pt x="1274864" y="38341"/>
                  </a:moveTo>
                  <a:lnTo>
                    <a:pt x="1272870" y="33464"/>
                  </a:lnTo>
                  <a:lnTo>
                    <a:pt x="1269530" y="34658"/>
                  </a:lnTo>
                  <a:lnTo>
                    <a:pt x="1266190" y="35852"/>
                  </a:lnTo>
                  <a:lnTo>
                    <a:pt x="1267726" y="40881"/>
                  </a:lnTo>
                  <a:lnTo>
                    <a:pt x="1274864" y="38341"/>
                  </a:lnTo>
                  <a:close/>
                </a:path>
                <a:path w="1370330" h="366395">
                  <a:moveTo>
                    <a:pt x="1293876" y="31546"/>
                  </a:moveTo>
                  <a:lnTo>
                    <a:pt x="1291894" y="26670"/>
                  </a:lnTo>
                  <a:lnTo>
                    <a:pt x="1288554" y="27863"/>
                  </a:lnTo>
                  <a:lnTo>
                    <a:pt x="1285201" y="29057"/>
                  </a:lnTo>
                  <a:lnTo>
                    <a:pt x="1286751" y="34099"/>
                  </a:lnTo>
                  <a:lnTo>
                    <a:pt x="1293876" y="31546"/>
                  </a:lnTo>
                  <a:close/>
                </a:path>
                <a:path w="1370330" h="366395">
                  <a:moveTo>
                    <a:pt x="1312926" y="24853"/>
                  </a:moveTo>
                  <a:lnTo>
                    <a:pt x="1310957" y="19964"/>
                  </a:lnTo>
                  <a:lnTo>
                    <a:pt x="1307604" y="21145"/>
                  </a:lnTo>
                  <a:lnTo>
                    <a:pt x="1304251" y="22326"/>
                  </a:lnTo>
                  <a:lnTo>
                    <a:pt x="1305788" y="27355"/>
                  </a:lnTo>
                  <a:lnTo>
                    <a:pt x="1312926" y="24853"/>
                  </a:lnTo>
                  <a:close/>
                </a:path>
                <a:path w="1370330" h="366395">
                  <a:moveTo>
                    <a:pt x="1331976" y="18173"/>
                  </a:moveTo>
                  <a:lnTo>
                    <a:pt x="1330020" y="13271"/>
                  </a:lnTo>
                  <a:lnTo>
                    <a:pt x="1326667" y="14452"/>
                  </a:lnTo>
                  <a:lnTo>
                    <a:pt x="1323314" y="15633"/>
                  </a:lnTo>
                  <a:lnTo>
                    <a:pt x="1324838" y="20675"/>
                  </a:lnTo>
                  <a:lnTo>
                    <a:pt x="1331976" y="18173"/>
                  </a:lnTo>
                  <a:close/>
                </a:path>
                <a:path w="1370330" h="366395">
                  <a:moveTo>
                    <a:pt x="1351026" y="11493"/>
                  </a:moveTo>
                  <a:lnTo>
                    <a:pt x="1349082" y="6591"/>
                  </a:lnTo>
                  <a:lnTo>
                    <a:pt x="1345730" y="7772"/>
                  </a:lnTo>
                  <a:lnTo>
                    <a:pt x="1342377" y="8953"/>
                  </a:lnTo>
                  <a:lnTo>
                    <a:pt x="1343888" y="13995"/>
                  </a:lnTo>
                  <a:lnTo>
                    <a:pt x="1351026" y="11493"/>
                  </a:lnTo>
                  <a:close/>
                </a:path>
                <a:path w="1370330" h="366395">
                  <a:moveTo>
                    <a:pt x="1370114" y="4902"/>
                  </a:moveTo>
                  <a:lnTo>
                    <a:pt x="1368183" y="0"/>
                  </a:lnTo>
                  <a:lnTo>
                    <a:pt x="1364818" y="1155"/>
                  </a:lnTo>
                  <a:lnTo>
                    <a:pt x="1361452" y="2311"/>
                  </a:lnTo>
                  <a:lnTo>
                    <a:pt x="1362964" y="7353"/>
                  </a:lnTo>
                  <a:lnTo>
                    <a:pt x="1370114" y="490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3198596" y="3332035"/>
              <a:ext cx="733425" cy="178435"/>
            </a:xfrm>
            <a:custGeom>
              <a:avLst/>
              <a:gdLst/>
              <a:ahLst/>
              <a:cxnLst/>
              <a:rect l="l" t="t" r="r" b="b"/>
              <a:pathLst>
                <a:path w="733425" h="178435">
                  <a:moveTo>
                    <a:pt x="8661" y="175844"/>
                  </a:moveTo>
                  <a:lnTo>
                    <a:pt x="6731" y="170942"/>
                  </a:lnTo>
                  <a:lnTo>
                    <a:pt x="3365" y="172097"/>
                  </a:lnTo>
                  <a:lnTo>
                    <a:pt x="0" y="173253"/>
                  </a:lnTo>
                  <a:lnTo>
                    <a:pt x="1511" y="178295"/>
                  </a:lnTo>
                  <a:lnTo>
                    <a:pt x="8661" y="175844"/>
                  </a:lnTo>
                  <a:close/>
                </a:path>
                <a:path w="733425" h="178435">
                  <a:moveTo>
                    <a:pt x="27762" y="169316"/>
                  </a:moveTo>
                  <a:lnTo>
                    <a:pt x="25844" y="164401"/>
                  </a:lnTo>
                  <a:lnTo>
                    <a:pt x="22479" y="165557"/>
                  </a:lnTo>
                  <a:lnTo>
                    <a:pt x="19113" y="166712"/>
                  </a:lnTo>
                  <a:lnTo>
                    <a:pt x="20599" y="171767"/>
                  </a:lnTo>
                  <a:lnTo>
                    <a:pt x="27762" y="169316"/>
                  </a:lnTo>
                  <a:close/>
                </a:path>
                <a:path w="733425" h="178435">
                  <a:moveTo>
                    <a:pt x="46863" y="162763"/>
                  </a:moveTo>
                  <a:lnTo>
                    <a:pt x="44958" y="157848"/>
                  </a:lnTo>
                  <a:lnTo>
                    <a:pt x="41592" y="159004"/>
                  </a:lnTo>
                  <a:lnTo>
                    <a:pt x="38227" y="160159"/>
                  </a:lnTo>
                  <a:lnTo>
                    <a:pt x="39700" y="165214"/>
                  </a:lnTo>
                  <a:lnTo>
                    <a:pt x="46863" y="162763"/>
                  </a:lnTo>
                  <a:close/>
                </a:path>
                <a:path w="733425" h="178435">
                  <a:moveTo>
                    <a:pt x="65989" y="156337"/>
                  </a:moveTo>
                  <a:lnTo>
                    <a:pt x="64109" y="151422"/>
                  </a:lnTo>
                  <a:lnTo>
                    <a:pt x="60731" y="152539"/>
                  </a:lnTo>
                  <a:lnTo>
                    <a:pt x="57353" y="153657"/>
                  </a:lnTo>
                  <a:lnTo>
                    <a:pt x="58813" y="158724"/>
                  </a:lnTo>
                  <a:lnTo>
                    <a:pt x="65989" y="156337"/>
                  </a:lnTo>
                  <a:close/>
                </a:path>
                <a:path w="733425" h="178435">
                  <a:moveTo>
                    <a:pt x="85153" y="149987"/>
                  </a:moveTo>
                  <a:lnTo>
                    <a:pt x="83286" y="145059"/>
                  </a:lnTo>
                  <a:lnTo>
                    <a:pt x="79908" y="146177"/>
                  </a:lnTo>
                  <a:lnTo>
                    <a:pt x="76530" y="147294"/>
                  </a:lnTo>
                  <a:lnTo>
                    <a:pt x="77978" y="152361"/>
                  </a:lnTo>
                  <a:lnTo>
                    <a:pt x="85153" y="149987"/>
                  </a:lnTo>
                  <a:close/>
                </a:path>
                <a:path w="733425" h="178435">
                  <a:moveTo>
                    <a:pt x="104317" y="143637"/>
                  </a:moveTo>
                  <a:lnTo>
                    <a:pt x="102463" y="138709"/>
                  </a:lnTo>
                  <a:lnTo>
                    <a:pt x="99085" y="139827"/>
                  </a:lnTo>
                  <a:lnTo>
                    <a:pt x="95707" y="140944"/>
                  </a:lnTo>
                  <a:lnTo>
                    <a:pt x="97129" y="146024"/>
                  </a:lnTo>
                  <a:lnTo>
                    <a:pt x="104317" y="143637"/>
                  </a:lnTo>
                  <a:close/>
                </a:path>
                <a:path w="733425" h="178435">
                  <a:moveTo>
                    <a:pt x="123507" y="137414"/>
                  </a:moveTo>
                  <a:lnTo>
                    <a:pt x="121678" y="132473"/>
                  </a:lnTo>
                  <a:lnTo>
                    <a:pt x="118287" y="133553"/>
                  </a:lnTo>
                  <a:lnTo>
                    <a:pt x="114896" y="134632"/>
                  </a:lnTo>
                  <a:lnTo>
                    <a:pt x="116306" y="139712"/>
                  </a:lnTo>
                  <a:lnTo>
                    <a:pt x="123507" y="137414"/>
                  </a:lnTo>
                  <a:close/>
                </a:path>
                <a:path w="733425" h="178435">
                  <a:moveTo>
                    <a:pt x="142735" y="131305"/>
                  </a:moveTo>
                  <a:lnTo>
                    <a:pt x="140931" y="126352"/>
                  </a:lnTo>
                  <a:lnTo>
                    <a:pt x="137541" y="127431"/>
                  </a:lnTo>
                  <a:lnTo>
                    <a:pt x="134150" y="128511"/>
                  </a:lnTo>
                  <a:lnTo>
                    <a:pt x="135534" y="133591"/>
                  </a:lnTo>
                  <a:lnTo>
                    <a:pt x="142735" y="131305"/>
                  </a:lnTo>
                  <a:close/>
                </a:path>
                <a:path w="733425" h="178435">
                  <a:moveTo>
                    <a:pt x="161975" y="125171"/>
                  </a:moveTo>
                  <a:lnTo>
                    <a:pt x="160185" y="120218"/>
                  </a:lnTo>
                  <a:lnTo>
                    <a:pt x="156794" y="121297"/>
                  </a:lnTo>
                  <a:lnTo>
                    <a:pt x="153403" y="122377"/>
                  </a:lnTo>
                  <a:lnTo>
                    <a:pt x="154762" y="127469"/>
                  </a:lnTo>
                  <a:lnTo>
                    <a:pt x="161975" y="125171"/>
                  </a:lnTo>
                  <a:close/>
                </a:path>
                <a:path w="733425" h="178435">
                  <a:moveTo>
                    <a:pt x="181254" y="119202"/>
                  </a:moveTo>
                  <a:lnTo>
                    <a:pt x="179489" y="114236"/>
                  </a:lnTo>
                  <a:lnTo>
                    <a:pt x="176085" y="115265"/>
                  </a:lnTo>
                  <a:lnTo>
                    <a:pt x="172681" y="116293"/>
                  </a:lnTo>
                  <a:lnTo>
                    <a:pt x="174015" y="121386"/>
                  </a:lnTo>
                  <a:lnTo>
                    <a:pt x="181254" y="119202"/>
                  </a:lnTo>
                  <a:close/>
                </a:path>
                <a:path w="733425" h="178435">
                  <a:moveTo>
                    <a:pt x="200571" y="113347"/>
                  </a:moveTo>
                  <a:lnTo>
                    <a:pt x="198831" y="108381"/>
                  </a:lnTo>
                  <a:lnTo>
                    <a:pt x="195427" y="109410"/>
                  </a:lnTo>
                  <a:lnTo>
                    <a:pt x="192024" y="110439"/>
                  </a:lnTo>
                  <a:lnTo>
                    <a:pt x="193332" y="115544"/>
                  </a:lnTo>
                  <a:lnTo>
                    <a:pt x="200571" y="113347"/>
                  </a:lnTo>
                  <a:close/>
                </a:path>
                <a:path w="733425" h="178435">
                  <a:moveTo>
                    <a:pt x="219875" y="107505"/>
                  </a:moveTo>
                  <a:lnTo>
                    <a:pt x="218160" y="102527"/>
                  </a:lnTo>
                  <a:lnTo>
                    <a:pt x="214757" y="103555"/>
                  </a:lnTo>
                  <a:lnTo>
                    <a:pt x="211353" y="104584"/>
                  </a:lnTo>
                  <a:lnTo>
                    <a:pt x="212636" y="109689"/>
                  </a:lnTo>
                  <a:lnTo>
                    <a:pt x="219875" y="107505"/>
                  </a:lnTo>
                  <a:close/>
                </a:path>
                <a:path w="733425" h="178435">
                  <a:moveTo>
                    <a:pt x="239242" y="101815"/>
                  </a:moveTo>
                  <a:lnTo>
                    <a:pt x="237553" y="96824"/>
                  </a:lnTo>
                  <a:lnTo>
                    <a:pt x="234137" y="97802"/>
                  </a:lnTo>
                  <a:lnTo>
                    <a:pt x="230720" y="98780"/>
                  </a:lnTo>
                  <a:lnTo>
                    <a:pt x="231978" y="103886"/>
                  </a:lnTo>
                  <a:lnTo>
                    <a:pt x="239242" y="101815"/>
                  </a:lnTo>
                  <a:close/>
                </a:path>
                <a:path w="733425" h="178435">
                  <a:moveTo>
                    <a:pt x="258648" y="96291"/>
                  </a:moveTo>
                  <a:lnTo>
                    <a:pt x="256984" y="91287"/>
                  </a:lnTo>
                  <a:lnTo>
                    <a:pt x="253568" y="92265"/>
                  </a:lnTo>
                  <a:lnTo>
                    <a:pt x="250151" y="93243"/>
                  </a:lnTo>
                  <a:lnTo>
                    <a:pt x="251383" y="98361"/>
                  </a:lnTo>
                  <a:lnTo>
                    <a:pt x="258648" y="96291"/>
                  </a:lnTo>
                  <a:close/>
                </a:path>
                <a:path w="733425" h="178435">
                  <a:moveTo>
                    <a:pt x="278066" y="90754"/>
                  </a:moveTo>
                  <a:lnTo>
                    <a:pt x="276428" y="85750"/>
                  </a:lnTo>
                  <a:lnTo>
                    <a:pt x="273011" y="86728"/>
                  </a:lnTo>
                  <a:lnTo>
                    <a:pt x="269595" y="87706"/>
                  </a:lnTo>
                  <a:lnTo>
                    <a:pt x="270789" y="92837"/>
                  </a:lnTo>
                  <a:lnTo>
                    <a:pt x="278066" y="90754"/>
                  </a:lnTo>
                  <a:close/>
                </a:path>
                <a:path w="733425" h="178435">
                  <a:moveTo>
                    <a:pt x="297510" y="85407"/>
                  </a:moveTo>
                  <a:lnTo>
                    <a:pt x="295910" y="80391"/>
                  </a:lnTo>
                  <a:lnTo>
                    <a:pt x="292468" y="81305"/>
                  </a:lnTo>
                  <a:lnTo>
                    <a:pt x="289026" y="82219"/>
                  </a:lnTo>
                  <a:lnTo>
                    <a:pt x="290207" y="87350"/>
                  </a:lnTo>
                  <a:lnTo>
                    <a:pt x="297510" y="85407"/>
                  </a:lnTo>
                  <a:close/>
                </a:path>
                <a:path w="733425" h="178435">
                  <a:moveTo>
                    <a:pt x="317017" y="80238"/>
                  </a:moveTo>
                  <a:lnTo>
                    <a:pt x="315455" y="75209"/>
                  </a:lnTo>
                  <a:lnTo>
                    <a:pt x="312013" y="76123"/>
                  </a:lnTo>
                  <a:lnTo>
                    <a:pt x="308571" y="77038"/>
                  </a:lnTo>
                  <a:lnTo>
                    <a:pt x="309714" y="82181"/>
                  </a:lnTo>
                  <a:lnTo>
                    <a:pt x="317017" y="80238"/>
                  </a:lnTo>
                  <a:close/>
                </a:path>
                <a:path w="733425" h="178435">
                  <a:moveTo>
                    <a:pt x="336524" y="75069"/>
                  </a:moveTo>
                  <a:lnTo>
                    <a:pt x="334987" y="70027"/>
                  </a:lnTo>
                  <a:lnTo>
                    <a:pt x="331546" y="70942"/>
                  </a:lnTo>
                  <a:lnTo>
                    <a:pt x="328104" y="71856"/>
                  </a:lnTo>
                  <a:lnTo>
                    <a:pt x="329209" y="77000"/>
                  </a:lnTo>
                  <a:lnTo>
                    <a:pt x="336524" y="75069"/>
                  </a:lnTo>
                  <a:close/>
                </a:path>
                <a:path w="733425" h="178435">
                  <a:moveTo>
                    <a:pt x="356082" y="70078"/>
                  </a:moveTo>
                  <a:lnTo>
                    <a:pt x="354571" y="65036"/>
                  </a:lnTo>
                  <a:lnTo>
                    <a:pt x="351116" y="65874"/>
                  </a:lnTo>
                  <a:lnTo>
                    <a:pt x="347662" y="66713"/>
                  </a:lnTo>
                  <a:lnTo>
                    <a:pt x="348729" y="71869"/>
                  </a:lnTo>
                  <a:lnTo>
                    <a:pt x="356082" y="70078"/>
                  </a:lnTo>
                  <a:close/>
                </a:path>
                <a:path w="733425" h="178435">
                  <a:moveTo>
                    <a:pt x="375678" y="65316"/>
                  </a:moveTo>
                  <a:lnTo>
                    <a:pt x="374205" y="60261"/>
                  </a:lnTo>
                  <a:lnTo>
                    <a:pt x="370751" y="61099"/>
                  </a:lnTo>
                  <a:lnTo>
                    <a:pt x="367296" y="61937"/>
                  </a:lnTo>
                  <a:lnTo>
                    <a:pt x="368325" y="67106"/>
                  </a:lnTo>
                  <a:lnTo>
                    <a:pt x="375678" y="65316"/>
                  </a:lnTo>
                  <a:close/>
                </a:path>
                <a:path w="733425" h="178435">
                  <a:moveTo>
                    <a:pt x="395287" y="60553"/>
                  </a:moveTo>
                  <a:lnTo>
                    <a:pt x="393852" y="55486"/>
                  </a:lnTo>
                  <a:lnTo>
                    <a:pt x="390398" y="56324"/>
                  </a:lnTo>
                  <a:lnTo>
                    <a:pt x="386943" y="57162"/>
                  </a:lnTo>
                  <a:lnTo>
                    <a:pt x="387946" y="62344"/>
                  </a:lnTo>
                  <a:lnTo>
                    <a:pt x="395287" y="60553"/>
                  </a:lnTo>
                  <a:close/>
                </a:path>
                <a:path w="733425" h="178435">
                  <a:moveTo>
                    <a:pt x="414921" y="55956"/>
                  </a:moveTo>
                  <a:lnTo>
                    <a:pt x="413537" y="50876"/>
                  </a:lnTo>
                  <a:lnTo>
                    <a:pt x="410057" y="51638"/>
                  </a:lnTo>
                  <a:lnTo>
                    <a:pt x="406577" y="52400"/>
                  </a:lnTo>
                  <a:lnTo>
                    <a:pt x="407543" y="57581"/>
                  </a:lnTo>
                  <a:lnTo>
                    <a:pt x="414921" y="55956"/>
                  </a:lnTo>
                  <a:close/>
                </a:path>
                <a:path w="733425" h="178435">
                  <a:moveTo>
                    <a:pt x="434632" y="51638"/>
                  </a:moveTo>
                  <a:lnTo>
                    <a:pt x="433285" y="46545"/>
                  </a:lnTo>
                  <a:lnTo>
                    <a:pt x="429806" y="47307"/>
                  </a:lnTo>
                  <a:lnTo>
                    <a:pt x="426326" y="48069"/>
                  </a:lnTo>
                  <a:lnTo>
                    <a:pt x="427253" y="53251"/>
                  </a:lnTo>
                  <a:lnTo>
                    <a:pt x="434632" y="51638"/>
                  </a:lnTo>
                  <a:close/>
                </a:path>
                <a:path w="733425" h="178435">
                  <a:moveTo>
                    <a:pt x="454329" y="47307"/>
                  </a:moveTo>
                  <a:lnTo>
                    <a:pt x="453021" y="42214"/>
                  </a:lnTo>
                  <a:lnTo>
                    <a:pt x="449541" y="42976"/>
                  </a:lnTo>
                  <a:lnTo>
                    <a:pt x="446062" y="43738"/>
                  </a:lnTo>
                  <a:lnTo>
                    <a:pt x="446951" y="48933"/>
                  </a:lnTo>
                  <a:lnTo>
                    <a:pt x="454329" y="47307"/>
                  </a:lnTo>
                  <a:close/>
                </a:path>
                <a:path w="733425" h="178435">
                  <a:moveTo>
                    <a:pt x="474078" y="43154"/>
                  </a:moveTo>
                  <a:lnTo>
                    <a:pt x="472795" y="38049"/>
                  </a:lnTo>
                  <a:lnTo>
                    <a:pt x="469303" y="38722"/>
                  </a:lnTo>
                  <a:lnTo>
                    <a:pt x="465810" y="39395"/>
                  </a:lnTo>
                  <a:lnTo>
                    <a:pt x="466648" y="44589"/>
                  </a:lnTo>
                  <a:lnTo>
                    <a:pt x="474078" y="43154"/>
                  </a:lnTo>
                  <a:close/>
                </a:path>
                <a:path w="733425" h="178435">
                  <a:moveTo>
                    <a:pt x="493877" y="39319"/>
                  </a:moveTo>
                  <a:lnTo>
                    <a:pt x="492645" y="34201"/>
                  </a:lnTo>
                  <a:lnTo>
                    <a:pt x="489153" y="34874"/>
                  </a:lnTo>
                  <a:lnTo>
                    <a:pt x="485660" y="35547"/>
                  </a:lnTo>
                  <a:lnTo>
                    <a:pt x="486460" y="40754"/>
                  </a:lnTo>
                  <a:lnTo>
                    <a:pt x="493877" y="39319"/>
                  </a:lnTo>
                  <a:close/>
                </a:path>
                <a:path w="733425" h="178435">
                  <a:moveTo>
                    <a:pt x="513689" y="35471"/>
                  </a:moveTo>
                  <a:lnTo>
                    <a:pt x="512495" y="30340"/>
                  </a:lnTo>
                  <a:lnTo>
                    <a:pt x="509003" y="31013"/>
                  </a:lnTo>
                  <a:lnTo>
                    <a:pt x="505510" y="31686"/>
                  </a:lnTo>
                  <a:lnTo>
                    <a:pt x="506272" y="36906"/>
                  </a:lnTo>
                  <a:lnTo>
                    <a:pt x="513689" y="35471"/>
                  </a:lnTo>
                  <a:close/>
                </a:path>
                <a:path w="733425" h="178435">
                  <a:moveTo>
                    <a:pt x="533514" y="31762"/>
                  </a:moveTo>
                  <a:lnTo>
                    <a:pt x="532358" y="26619"/>
                  </a:lnTo>
                  <a:lnTo>
                    <a:pt x="528853" y="27203"/>
                  </a:lnTo>
                  <a:lnTo>
                    <a:pt x="525348" y="27838"/>
                  </a:lnTo>
                  <a:lnTo>
                    <a:pt x="526072" y="33058"/>
                  </a:lnTo>
                  <a:lnTo>
                    <a:pt x="529793" y="32385"/>
                  </a:lnTo>
                  <a:lnTo>
                    <a:pt x="533514" y="31762"/>
                  </a:lnTo>
                  <a:close/>
                </a:path>
                <a:path w="733425" h="178435">
                  <a:moveTo>
                    <a:pt x="553402" y="28422"/>
                  </a:moveTo>
                  <a:lnTo>
                    <a:pt x="552297" y="23279"/>
                  </a:lnTo>
                  <a:lnTo>
                    <a:pt x="548792" y="23863"/>
                  </a:lnTo>
                  <a:lnTo>
                    <a:pt x="545287" y="24447"/>
                  </a:lnTo>
                  <a:lnTo>
                    <a:pt x="545960" y="29667"/>
                  </a:lnTo>
                  <a:lnTo>
                    <a:pt x="553402" y="28422"/>
                  </a:lnTo>
                  <a:close/>
                </a:path>
                <a:path w="733425" h="178435">
                  <a:moveTo>
                    <a:pt x="573303" y="25107"/>
                  </a:moveTo>
                  <a:lnTo>
                    <a:pt x="572236" y="19951"/>
                  </a:lnTo>
                  <a:lnTo>
                    <a:pt x="568731" y="20535"/>
                  </a:lnTo>
                  <a:lnTo>
                    <a:pt x="565226" y="21120"/>
                  </a:lnTo>
                  <a:lnTo>
                    <a:pt x="565848" y="26352"/>
                  </a:lnTo>
                  <a:lnTo>
                    <a:pt x="573303" y="25107"/>
                  </a:lnTo>
                  <a:close/>
                </a:path>
                <a:path w="733425" h="178435">
                  <a:moveTo>
                    <a:pt x="593204" y="21831"/>
                  </a:moveTo>
                  <a:lnTo>
                    <a:pt x="592188" y="16662"/>
                  </a:lnTo>
                  <a:lnTo>
                    <a:pt x="588670" y="17208"/>
                  </a:lnTo>
                  <a:lnTo>
                    <a:pt x="585165" y="17792"/>
                  </a:lnTo>
                  <a:lnTo>
                    <a:pt x="585749" y="23037"/>
                  </a:lnTo>
                  <a:lnTo>
                    <a:pt x="589470" y="22415"/>
                  </a:lnTo>
                  <a:lnTo>
                    <a:pt x="593204" y="21831"/>
                  </a:lnTo>
                  <a:close/>
                </a:path>
                <a:path w="733425" h="178435">
                  <a:moveTo>
                    <a:pt x="613194" y="19075"/>
                  </a:moveTo>
                  <a:lnTo>
                    <a:pt x="612216" y="13893"/>
                  </a:lnTo>
                  <a:lnTo>
                    <a:pt x="608698" y="14389"/>
                  </a:lnTo>
                  <a:lnTo>
                    <a:pt x="605180" y="14871"/>
                  </a:lnTo>
                  <a:lnTo>
                    <a:pt x="605713" y="20116"/>
                  </a:lnTo>
                  <a:lnTo>
                    <a:pt x="613194" y="19075"/>
                  </a:lnTo>
                  <a:close/>
                </a:path>
                <a:path w="733425" h="178435">
                  <a:moveTo>
                    <a:pt x="633171" y="16319"/>
                  </a:moveTo>
                  <a:lnTo>
                    <a:pt x="632244" y="11137"/>
                  </a:lnTo>
                  <a:lnTo>
                    <a:pt x="628726" y="11620"/>
                  </a:lnTo>
                  <a:lnTo>
                    <a:pt x="625195" y="12103"/>
                  </a:lnTo>
                  <a:lnTo>
                    <a:pt x="625690" y="17360"/>
                  </a:lnTo>
                  <a:lnTo>
                    <a:pt x="633171" y="16319"/>
                  </a:lnTo>
                  <a:close/>
                </a:path>
                <a:path w="733425" h="178435">
                  <a:moveTo>
                    <a:pt x="653148" y="13538"/>
                  </a:moveTo>
                  <a:lnTo>
                    <a:pt x="652259" y="8356"/>
                  </a:lnTo>
                  <a:lnTo>
                    <a:pt x="648741" y="8839"/>
                  </a:lnTo>
                  <a:lnTo>
                    <a:pt x="645223" y="9321"/>
                  </a:lnTo>
                  <a:lnTo>
                    <a:pt x="645655" y="14579"/>
                  </a:lnTo>
                  <a:lnTo>
                    <a:pt x="653148" y="13538"/>
                  </a:lnTo>
                  <a:close/>
                </a:path>
                <a:path w="733425" h="178435">
                  <a:moveTo>
                    <a:pt x="673201" y="11328"/>
                  </a:moveTo>
                  <a:lnTo>
                    <a:pt x="672363" y="6134"/>
                  </a:lnTo>
                  <a:lnTo>
                    <a:pt x="668832" y="6515"/>
                  </a:lnTo>
                  <a:lnTo>
                    <a:pt x="665289" y="6896"/>
                  </a:lnTo>
                  <a:lnTo>
                    <a:pt x="665683" y="12153"/>
                  </a:lnTo>
                  <a:lnTo>
                    <a:pt x="673201" y="11328"/>
                  </a:lnTo>
                  <a:close/>
                </a:path>
                <a:path w="733425" h="178435">
                  <a:moveTo>
                    <a:pt x="693242" y="9144"/>
                  </a:moveTo>
                  <a:lnTo>
                    <a:pt x="692454" y="3937"/>
                  </a:lnTo>
                  <a:lnTo>
                    <a:pt x="688924" y="4318"/>
                  </a:lnTo>
                  <a:lnTo>
                    <a:pt x="685380" y="4699"/>
                  </a:lnTo>
                  <a:lnTo>
                    <a:pt x="685736" y="9956"/>
                  </a:lnTo>
                  <a:lnTo>
                    <a:pt x="693242" y="9144"/>
                  </a:lnTo>
                  <a:close/>
                </a:path>
                <a:path w="733425" h="178435">
                  <a:moveTo>
                    <a:pt x="713295" y="6946"/>
                  </a:moveTo>
                  <a:lnTo>
                    <a:pt x="712571" y="1739"/>
                  </a:lnTo>
                  <a:lnTo>
                    <a:pt x="709028" y="2120"/>
                  </a:lnTo>
                  <a:lnTo>
                    <a:pt x="705485" y="2501"/>
                  </a:lnTo>
                  <a:lnTo>
                    <a:pt x="705789" y="7772"/>
                  </a:lnTo>
                  <a:lnTo>
                    <a:pt x="713295" y="6946"/>
                  </a:lnTo>
                  <a:close/>
                </a:path>
                <a:path w="733425" h="178435">
                  <a:moveTo>
                    <a:pt x="733386" y="5219"/>
                  </a:moveTo>
                  <a:lnTo>
                    <a:pt x="732701" y="0"/>
                  </a:lnTo>
                  <a:lnTo>
                    <a:pt x="729157" y="279"/>
                  </a:lnTo>
                  <a:lnTo>
                    <a:pt x="725614" y="558"/>
                  </a:lnTo>
                  <a:lnTo>
                    <a:pt x="725855" y="5816"/>
                  </a:lnTo>
                  <a:lnTo>
                    <a:pt x="733386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3944377" y="3330043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0" y="0"/>
                  </a:moveTo>
                  <a:lnTo>
                    <a:pt x="330262" y="0"/>
                  </a:lnTo>
                </a:path>
              </a:pathLst>
            </a:custGeom>
            <a:ln w="1241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792988" y="3330955"/>
              <a:ext cx="4761230" cy="466090"/>
            </a:xfrm>
            <a:custGeom>
              <a:avLst/>
              <a:gdLst/>
              <a:ahLst/>
              <a:cxnLst/>
              <a:rect l="l" t="t" r="r" b="b"/>
              <a:pathLst>
                <a:path w="4761230" h="466089">
                  <a:moveTo>
                    <a:pt x="7569" y="447890"/>
                  </a:moveTo>
                  <a:lnTo>
                    <a:pt x="635" y="446417"/>
                  </a:lnTo>
                  <a:lnTo>
                    <a:pt x="0" y="448805"/>
                  </a:lnTo>
                  <a:lnTo>
                    <a:pt x="0" y="451662"/>
                  </a:lnTo>
                  <a:lnTo>
                    <a:pt x="6667" y="453072"/>
                  </a:lnTo>
                  <a:lnTo>
                    <a:pt x="7569" y="447890"/>
                  </a:lnTo>
                  <a:close/>
                </a:path>
                <a:path w="4761230" h="466089">
                  <a:moveTo>
                    <a:pt x="27305" y="452056"/>
                  </a:moveTo>
                  <a:lnTo>
                    <a:pt x="23837" y="451319"/>
                  </a:lnTo>
                  <a:lnTo>
                    <a:pt x="20370" y="450583"/>
                  </a:lnTo>
                  <a:lnTo>
                    <a:pt x="19011" y="455676"/>
                  </a:lnTo>
                  <a:lnTo>
                    <a:pt x="26416" y="457238"/>
                  </a:lnTo>
                  <a:lnTo>
                    <a:pt x="27305" y="452056"/>
                  </a:lnTo>
                  <a:close/>
                </a:path>
                <a:path w="4761230" h="466089">
                  <a:moveTo>
                    <a:pt x="47040" y="456209"/>
                  </a:moveTo>
                  <a:lnTo>
                    <a:pt x="43573" y="455472"/>
                  </a:lnTo>
                  <a:lnTo>
                    <a:pt x="40106" y="454736"/>
                  </a:lnTo>
                  <a:lnTo>
                    <a:pt x="38773" y="459841"/>
                  </a:lnTo>
                  <a:lnTo>
                    <a:pt x="46177" y="461403"/>
                  </a:lnTo>
                  <a:lnTo>
                    <a:pt x="47040" y="456209"/>
                  </a:lnTo>
                  <a:close/>
                </a:path>
                <a:path w="4761230" h="466089">
                  <a:moveTo>
                    <a:pt x="66776" y="460375"/>
                  </a:moveTo>
                  <a:lnTo>
                    <a:pt x="63309" y="459638"/>
                  </a:lnTo>
                  <a:lnTo>
                    <a:pt x="59842" y="458901"/>
                  </a:lnTo>
                  <a:lnTo>
                    <a:pt x="58534" y="464007"/>
                  </a:lnTo>
                  <a:lnTo>
                    <a:pt x="65938" y="465569"/>
                  </a:lnTo>
                  <a:lnTo>
                    <a:pt x="66776" y="460375"/>
                  </a:lnTo>
                  <a:close/>
                </a:path>
                <a:path w="4761230" h="466089">
                  <a:moveTo>
                    <a:pt x="3501796" y="584"/>
                  </a:moveTo>
                  <a:lnTo>
                    <a:pt x="3498253" y="292"/>
                  </a:lnTo>
                  <a:lnTo>
                    <a:pt x="3494709" y="0"/>
                  </a:lnTo>
                  <a:lnTo>
                    <a:pt x="3494062" y="5232"/>
                  </a:lnTo>
                  <a:lnTo>
                    <a:pt x="3501593" y="5842"/>
                  </a:lnTo>
                  <a:lnTo>
                    <a:pt x="3501796" y="584"/>
                  </a:lnTo>
                  <a:close/>
                </a:path>
                <a:path w="4761230" h="466089">
                  <a:moveTo>
                    <a:pt x="3521951" y="2222"/>
                  </a:moveTo>
                  <a:lnTo>
                    <a:pt x="3518408" y="1930"/>
                  </a:lnTo>
                  <a:lnTo>
                    <a:pt x="3514864" y="1638"/>
                  </a:lnTo>
                  <a:lnTo>
                    <a:pt x="3514166" y="6870"/>
                  </a:lnTo>
                  <a:lnTo>
                    <a:pt x="3521697" y="7480"/>
                  </a:lnTo>
                  <a:lnTo>
                    <a:pt x="3521951" y="2222"/>
                  </a:lnTo>
                  <a:close/>
                </a:path>
                <a:path w="4761230" h="466089">
                  <a:moveTo>
                    <a:pt x="3542080" y="4102"/>
                  </a:moveTo>
                  <a:lnTo>
                    <a:pt x="3538550" y="3695"/>
                  </a:lnTo>
                  <a:lnTo>
                    <a:pt x="3535019" y="3289"/>
                  </a:lnTo>
                  <a:lnTo>
                    <a:pt x="3534283" y="8509"/>
                  </a:lnTo>
                  <a:lnTo>
                    <a:pt x="3541788" y="9359"/>
                  </a:lnTo>
                  <a:lnTo>
                    <a:pt x="3542080" y="4102"/>
                  </a:lnTo>
                  <a:close/>
                </a:path>
                <a:path w="4761230" h="466089">
                  <a:moveTo>
                    <a:pt x="3562159" y="6375"/>
                  </a:moveTo>
                  <a:lnTo>
                    <a:pt x="3558629" y="5969"/>
                  </a:lnTo>
                  <a:lnTo>
                    <a:pt x="3555098" y="5575"/>
                  </a:lnTo>
                  <a:lnTo>
                    <a:pt x="3554311" y="10769"/>
                  </a:lnTo>
                  <a:lnTo>
                    <a:pt x="3561816" y="11633"/>
                  </a:lnTo>
                  <a:lnTo>
                    <a:pt x="3562159" y="6375"/>
                  </a:lnTo>
                  <a:close/>
                </a:path>
                <a:path w="4761230" h="466089">
                  <a:moveTo>
                    <a:pt x="3582251" y="8661"/>
                  </a:moveTo>
                  <a:lnTo>
                    <a:pt x="3578720" y="8255"/>
                  </a:lnTo>
                  <a:lnTo>
                    <a:pt x="3575189" y="7848"/>
                  </a:lnTo>
                  <a:lnTo>
                    <a:pt x="3574351" y="13055"/>
                  </a:lnTo>
                  <a:lnTo>
                    <a:pt x="3581870" y="13906"/>
                  </a:lnTo>
                  <a:lnTo>
                    <a:pt x="3582251" y="8661"/>
                  </a:lnTo>
                  <a:close/>
                </a:path>
                <a:path w="4761230" h="466089">
                  <a:moveTo>
                    <a:pt x="3602342" y="10934"/>
                  </a:moveTo>
                  <a:lnTo>
                    <a:pt x="3598811" y="10528"/>
                  </a:lnTo>
                  <a:lnTo>
                    <a:pt x="3595281" y="10134"/>
                  </a:lnTo>
                  <a:lnTo>
                    <a:pt x="3594404" y="15328"/>
                  </a:lnTo>
                  <a:lnTo>
                    <a:pt x="3601910" y="16179"/>
                  </a:lnTo>
                  <a:lnTo>
                    <a:pt x="3602342" y="10934"/>
                  </a:lnTo>
                  <a:close/>
                </a:path>
                <a:path w="4761230" h="466089">
                  <a:moveTo>
                    <a:pt x="3622370" y="13665"/>
                  </a:moveTo>
                  <a:lnTo>
                    <a:pt x="3618852" y="13157"/>
                  </a:lnTo>
                  <a:lnTo>
                    <a:pt x="3615334" y="12649"/>
                  </a:lnTo>
                  <a:lnTo>
                    <a:pt x="3614420" y="17830"/>
                  </a:lnTo>
                  <a:lnTo>
                    <a:pt x="3621887" y="18923"/>
                  </a:lnTo>
                  <a:lnTo>
                    <a:pt x="3622370" y="13665"/>
                  </a:lnTo>
                  <a:close/>
                </a:path>
                <a:path w="4761230" h="466089">
                  <a:moveTo>
                    <a:pt x="3642372" y="16573"/>
                  </a:moveTo>
                  <a:lnTo>
                    <a:pt x="3638854" y="16065"/>
                  </a:lnTo>
                  <a:lnTo>
                    <a:pt x="3635337" y="15557"/>
                  </a:lnTo>
                  <a:lnTo>
                    <a:pt x="3634371" y="20726"/>
                  </a:lnTo>
                  <a:lnTo>
                    <a:pt x="3641852" y="21818"/>
                  </a:lnTo>
                  <a:lnTo>
                    <a:pt x="3642372" y="16573"/>
                  </a:lnTo>
                  <a:close/>
                </a:path>
                <a:path w="4761230" h="466089">
                  <a:moveTo>
                    <a:pt x="3662388" y="19494"/>
                  </a:moveTo>
                  <a:lnTo>
                    <a:pt x="3658870" y="18986"/>
                  </a:lnTo>
                  <a:lnTo>
                    <a:pt x="3655352" y="18478"/>
                  </a:lnTo>
                  <a:lnTo>
                    <a:pt x="3654348" y="23647"/>
                  </a:lnTo>
                  <a:lnTo>
                    <a:pt x="3661816" y="24739"/>
                  </a:lnTo>
                  <a:lnTo>
                    <a:pt x="3662388" y="19494"/>
                  </a:lnTo>
                  <a:close/>
                </a:path>
                <a:path w="4761230" h="466089">
                  <a:moveTo>
                    <a:pt x="3682390" y="22415"/>
                  </a:moveTo>
                  <a:lnTo>
                    <a:pt x="3678872" y="21907"/>
                  </a:lnTo>
                  <a:lnTo>
                    <a:pt x="3675354" y="21399"/>
                  </a:lnTo>
                  <a:lnTo>
                    <a:pt x="3674300" y="26555"/>
                  </a:lnTo>
                  <a:lnTo>
                    <a:pt x="3681780" y="27647"/>
                  </a:lnTo>
                  <a:lnTo>
                    <a:pt x="3682390" y="22415"/>
                  </a:lnTo>
                  <a:close/>
                </a:path>
                <a:path w="4761230" h="466089">
                  <a:moveTo>
                    <a:pt x="3702304" y="25920"/>
                  </a:moveTo>
                  <a:lnTo>
                    <a:pt x="3698798" y="25298"/>
                  </a:lnTo>
                  <a:lnTo>
                    <a:pt x="3695293" y="24676"/>
                  </a:lnTo>
                  <a:lnTo>
                    <a:pt x="3694201" y="29832"/>
                  </a:lnTo>
                  <a:lnTo>
                    <a:pt x="3701643" y="31153"/>
                  </a:lnTo>
                  <a:lnTo>
                    <a:pt x="3702304" y="25920"/>
                  </a:lnTo>
                  <a:close/>
                </a:path>
                <a:path w="4761230" h="466089">
                  <a:moveTo>
                    <a:pt x="3722205" y="29464"/>
                  </a:moveTo>
                  <a:lnTo>
                    <a:pt x="3718699" y="28841"/>
                  </a:lnTo>
                  <a:lnTo>
                    <a:pt x="3715194" y="28219"/>
                  </a:lnTo>
                  <a:lnTo>
                    <a:pt x="3714064" y="33362"/>
                  </a:lnTo>
                  <a:lnTo>
                    <a:pt x="3721506" y="34683"/>
                  </a:lnTo>
                  <a:lnTo>
                    <a:pt x="3722205" y="29464"/>
                  </a:lnTo>
                  <a:close/>
                </a:path>
                <a:path w="4761230" h="466089">
                  <a:moveTo>
                    <a:pt x="3742105" y="33007"/>
                  </a:moveTo>
                  <a:lnTo>
                    <a:pt x="3738600" y="32385"/>
                  </a:lnTo>
                  <a:lnTo>
                    <a:pt x="3735095" y="31762"/>
                  </a:lnTo>
                  <a:lnTo>
                    <a:pt x="3733927" y="36893"/>
                  </a:lnTo>
                  <a:lnTo>
                    <a:pt x="3741369" y="38227"/>
                  </a:lnTo>
                  <a:lnTo>
                    <a:pt x="3742105" y="33007"/>
                  </a:lnTo>
                  <a:close/>
                </a:path>
                <a:path w="4761230" h="466089">
                  <a:moveTo>
                    <a:pt x="3762006" y="36550"/>
                  </a:moveTo>
                  <a:lnTo>
                    <a:pt x="3758501" y="35928"/>
                  </a:lnTo>
                  <a:lnTo>
                    <a:pt x="3754996" y="35306"/>
                  </a:lnTo>
                  <a:lnTo>
                    <a:pt x="3753789" y="40436"/>
                  </a:lnTo>
                  <a:lnTo>
                    <a:pt x="3761219" y="41757"/>
                  </a:lnTo>
                  <a:lnTo>
                    <a:pt x="3762006" y="36550"/>
                  </a:lnTo>
                  <a:close/>
                </a:path>
                <a:path w="4761230" h="466089">
                  <a:moveTo>
                    <a:pt x="3781780" y="40728"/>
                  </a:moveTo>
                  <a:lnTo>
                    <a:pt x="3778300" y="40005"/>
                  </a:lnTo>
                  <a:lnTo>
                    <a:pt x="3774821" y="39268"/>
                  </a:lnTo>
                  <a:lnTo>
                    <a:pt x="3773563" y="44386"/>
                  </a:lnTo>
                  <a:lnTo>
                    <a:pt x="3780967" y="45935"/>
                  </a:lnTo>
                  <a:lnTo>
                    <a:pt x="3781780" y="40728"/>
                  </a:lnTo>
                  <a:close/>
                </a:path>
                <a:path w="4761230" h="466089">
                  <a:moveTo>
                    <a:pt x="3801567" y="44881"/>
                  </a:moveTo>
                  <a:lnTo>
                    <a:pt x="3798087" y="44145"/>
                  </a:lnTo>
                  <a:lnTo>
                    <a:pt x="3794607" y="43421"/>
                  </a:lnTo>
                  <a:lnTo>
                    <a:pt x="3793312" y="48526"/>
                  </a:lnTo>
                  <a:lnTo>
                    <a:pt x="3800716" y="50076"/>
                  </a:lnTo>
                  <a:lnTo>
                    <a:pt x="3801567" y="44881"/>
                  </a:lnTo>
                  <a:close/>
                </a:path>
                <a:path w="4761230" h="466089">
                  <a:moveTo>
                    <a:pt x="3821353" y="49034"/>
                  </a:moveTo>
                  <a:lnTo>
                    <a:pt x="3817874" y="48310"/>
                  </a:lnTo>
                  <a:lnTo>
                    <a:pt x="3814394" y="47574"/>
                  </a:lnTo>
                  <a:lnTo>
                    <a:pt x="3813060" y="52679"/>
                  </a:lnTo>
                  <a:lnTo>
                    <a:pt x="3820452" y="54229"/>
                  </a:lnTo>
                  <a:lnTo>
                    <a:pt x="3821353" y="49034"/>
                  </a:lnTo>
                  <a:close/>
                </a:path>
                <a:path w="4761230" h="466089">
                  <a:moveTo>
                    <a:pt x="3841127" y="53200"/>
                  </a:moveTo>
                  <a:lnTo>
                    <a:pt x="3837648" y="52463"/>
                  </a:lnTo>
                  <a:lnTo>
                    <a:pt x="3834168" y="51739"/>
                  </a:lnTo>
                  <a:lnTo>
                    <a:pt x="3832796" y="56819"/>
                  </a:lnTo>
                  <a:lnTo>
                    <a:pt x="3840188" y="58381"/>
                  </a:lnTo>
                  <a:lnTo>
                    <a:pt x="3841127" y="53200"/>
                  </a:lnTo>
                  <a:close/>
                </a:path>
                <a:path w="4761230" h="466089">
                  <a:moveTo>
                    <a:pt x="3860774" y="57950"/>
                  </a:moveTo>
                  <a:lnTo>
                    <a:pt x="3857320" y="57111"/>
                  </a:lnTo>
                  <a:lnTo>
                    <a:pt x="3853865" y="56273"/>
                  </a:lnTo>
                  <a:lnTo>
                    <a:pt x="3852456" y="61353"/>
                  </a:lnTo>
                  <a:lnTo>
                    <a:pt x="3859809" y="63131"/>
                  </a:lnTo>
                  <a:lnTo>
                    <a:pt x="3860774" y="57950"/>
                  </a:lnTo>
                  <a:close/>
                </a:path>
                <a:path w="4761230" h="466089">
                  <a:moveTo>
                    <a:pt x="3880421" y="62687"/>
                  </a:moveTo>
                  <a:lnTo>
                    <a:pt x="3876967" y="61849"/>
                  </a:lnTo>
                  <a:lnTo>
                    <a:pt x="3873512" y="61010"/>
                  </a:lnTo>
                  <a:lnTo>
                    <a:pt x="3872065" y="66078"/>
                  </a:lnTo>
                  <a:lnTo>
                    <a:pt x="3879418" y="67856"/>
                  </a:lnTo>
                  <a:lnTo>
                    <a:pt x="3880421" y="62687"/>
                  </a:lnTo>
                  <a:close/>
                </a:path>
                <a:path w="4761230" h="466089">
                  <a:moveTo>
                    <a:pt x="3900081" y="67437"/>
                  </a:moveTo>
                  <a:lnTo>
                    <a:pt x="3896626" y="66598"/>
                  </a:lnTo>
                  <a:lnTo>
                    <a:pt x="3893172" y="65760"/>
                  </a:lnTo>
                  <a:lnTo>
                    <a:pt x="3891686" y="70815"/>
                  </a:lnTo>
                  <a:lnTo>
                    <a:pt x="3899039" y="72593"/>
                  </a:lnTo>
                  <a:lnTo>
                    <a:pt x="3900081" y="67437"/>
                  </a:lnTo>
                  <a:close/>
                </a:path>
                <a:path w="4761230" h="466089">
                  <a:moveTo>
                    <a:pt x="3919728" y="72174"/>
                  </a:moveTo>
                  <a:lnTo>
                    <a:pt x="3916273" y="71335"/>
                  </a:lnTo>
                  <a:lnTo>
                    <a:pt x="3912819" y="70497"/>
                  </a:lnTo>
                  <a:lnTo>
                    <a:pt x="3911308" y="75552"/>
                  </a:lnTo>
                  <a:lnTo>
                    <a:pt x="3918648" y="77317"/>
                  </a:lnTo>
                  <a:lnTo>
                    <a:pt x="3919728" y="72174"/>
                  </a:lnTo>
                  <a:close/>
                </a:path>
                <a:path w="4761230" h="466089">
                  <a:moveTo>
                    <a:pt x="3939248" y="77419"/>
                  </a:moveTo>
                  <a:lnTo>
                    <a:pt x="3935819" y="76479"/>
                  </a:lnTo>
                  <a:lnTo>
                    <a:pt x="3932390" y="75539"/>
                  </a:lnTo>
                  <a:lnTo>
                    <a:pt x="3930840" y="80581"/>
                  </a:lnTo>
                  <a:lnTo>
                    <a:pt x="3938130" y="82562"/>
                  </a:lnTo>
                  <a:lnTo>
                    <a:pt x="3939248" y="77419"/>
                  </a:lnTo>
                  <a:close/>
                </a:path>
                <a:path w="4761230" h="466089">
                  <a:moveTo>
                    <a:pt x="3958742" y="82727"/>
                  </a:moveTo>
                  <a:lnTo>
                    <a:pt x="3955313" y="81788"/>
                  </a:lnTo>
                  <a:lnTo>
                    <a:pt x="3951884" y="80848"/>
                  </a:lnTo>
                  <a:lnTo>
                    <a:pt x="3950297" y="85877"/>
                  </a:lnTo>
                  <a:lnTo>
                    <a:pt x="3957599" y="87858"/>
                  </a:lnTo>
                  <a:lnTo>
                    <a:pt x="3958742" y="82727"/>
                  </a:lnTo>
                  <a:close/>
                </a:path>
                <a:path w="4761230" h="466089">
                  <a:moveTo>
                    <a:pt x="3978249" y="88036"/>
                  </a:moveTo>
                  <a:lnTo>
                    <a:pt x="3974820" y="87096"/>
                  </a:lnTo>
                  <a:lnTo>
                    <a:pt x="3971391" y="86156"/>
                  </a:lnTo>
                  <a:lnTo>
                    <a:pt x="3969778" y="91173"/>
                  </a:lnTo>
                  <a:lnTo>
                    <a:pt x="3977068" y="93167"/>
                  </a:lnTo>
                  <a:lnTo>
                    <a:pt x="3978249" y="88036"/>
                  </a:lnTo>
                  <a:close/>
                </a:path>
                <a:path w="4761230" h="466089">
                  <a:moveTo>
                    <a:pt x="3997744" y="93345"/>
                  </a:moveTo>
                  <a:lnTo>
                    <a:pt x="3994315" y="92405"/>
                  </a:lnTo>
                  <a:lnTo>
                    <a:pt x="3990886" y="91465"/>
                  </a:lnTo>
                  <a:lnTo>
                    <a:pt x="3989235" y="96469"/>
                  </a:lnTo>
                  <a:lnTo>
                    <a:pt x="3996525" y="98463"/>
                  </a:lnTo>
                  <a:lnTo>
                    <a:pt x="3997744" y="93345"/>
                  </a:lnTo>
                  <a:close/>
                </a:path>
                <a:path w="4761230" h="466089">
                  <a:moveTo>
                    <a:pt x="4017162" y="98971"/>
                  </a:moveTo>
                  <a:lnTo>
                    <a:pt x="4013758" y="97942"/>
                  </a:lnTo>
                  <a:lnTo>
                    <a:pt x="4010355" y="96913"/>
                  </a:lnTo>
                  <a:lnTo>
                    <a:pt x="4008678" y="101904"/>
                  </a:lnTo>
                  <a:lnTo>
                    <a:pt x="4015905" y="104089"/>
                  </a:lnTo>
                  <a:lnTo>
                    <a:pt x="4017162" y="98971"/>
                  </a:lnTo>
                  <a:close/>
                </a:path>
                <a:path w="4761230" h="466089">
                  <a:moveTo>
                    <a:pt x="4036504" y="104825"/>
                  </a:moveTo>
                  <a:lnTo>
                    <a:pt x="4033101" y="103797"/>
                  </a:lnTo>
                  <a:lnTo>
                    <a:pt x="4029697" y="102768"/>
                  </a:lnTo>
                  <a:lnTo>
                    <a:pt x="4027982" y="107746"/>
                  </a:lnTo>
                  <a:lnTo>
                    <a:pt x="4035221" y="109931"/>
                  </a:lnTo>
                  <a:lnTo>
                    <a:pt x="4036504" y="104825"/>
                  </a:lnTo>
                  <a:close/>
                </a:path>
                <a:path w="4761230" h="466089">
                  <a:moveTo>
                    <a:pt x="4055846" y="110680"/>
                  </a:moveTo>
                  <a:lnTo>
                    <a:pt x="4052443" y="109651"/>
                  </a:lnTo>
                  <a:lnTo>
                    <a:pt x="4049039" y="108623"/>
                  </a:lnTo>
                  <a:lnTo>
                    <a:pt x="4047299" y="113588"/>
                  </a:lnTo>
                  <a:lnTo>
                    <a:pt x="4054525" y="115785"/>
                  </a:lnTo>
                  <a:lnTo>
                    <a:pt x="4055846" y="110680"/>
                  </a:lnTo>
                  <a:close/>
                </a:path>
                <a:path w="4761230" h="466089">
                  <a:moveTo>
                    <a:pt x="4075188" y="116535"/>
                  </a:moveTo>
                  <a:lnTo>
                    <a:pt x="4071785" y="115506"/>
                  </a:lnTo>
                  <a:lnTo>
                    <a:pt x="4068381" y="114477"/>
                  </a:lnTo>
                  <a:lnTo>
                    <a:pt x="4066603" y="119443"/>
                  </a:lnTo>
                  <a:lnTo>
                    <a:pt x="4073842" y="121627"/>
                  </a:lnTo>
                  <a:lnTo>
                    <a:pt x="4075188" y="116535"/>
                  </a:lnTo>
                  <a:close/>
                </a:path>
                <a:path w="4761230" h="466089">
                  <a:moveTo>
                    <a:pt x="4094518" y="122453"/>
                  </a:moveTo>
                  <a:lnTo>
                    <a:pt x="4091140" y="121361"/>
                  </a:lnTo>
                  <a:lnTo>
                    <a:pt x="4087736" y="120332"/>
                  </a:lnTo>
                  <a:lnTo>
                    <a:pt x="4085933" y="125285"/>
                  </a:lnTo>
                  <a:lnTo>
                    <a:pt x="4089552" y="126377"/>
                  </a:lnTo>
                  <a:lnTo>
                    <a:pt x="4093146" y="127533"/>
                  </a:lnTo>
                  <a:lnTo>
                    <a:pt x="4094518" y="122453"/>
                  </a:lnTo>
                  <a:close/>
                </a:path>
                <a:path w="4761230" h="466089">
                  <a:moveTo>
                    <a:pt x="4113695" y="128841"/>
                  </a:moveTo>
                  <a:lnTo>
                    <a:pt x="4110317" y="127723"/>
                  </a:lnTo>
                  <a:lnTo>
                    <a:pt x="4106938" y="126606"/>
                  </a:lnTo>
                  <a:lnTo>
                    <a:pt x="4105110" y="131533"/>
                  </a:lnTo>
                  <a:lnTo>
                    <a:pt x="4112285" y="133921"/>
                  </a:lnTo>
                  <a:lnTo>
                    <a:pt x="4113695" y="128841"/>
                  </a:lnTo>
                  <a:close/>
                </a:path>
                <a:path w="4761230" h="466089">
                  <a:moveTo>
                    <a:pt x="4132872" y="135216"/>
                  </a:moveTo>
                  <a:lnTo>
                    <a:pt x="4129494" y="134099"/>
                  </a:lnTo>
                  <a:lnTo>
                    <a:pt x="4126115" y="132981"/>
                  </a:lnTo>
                  <a:lnTo>
                    <a:pt x="4124261" y="137896"/>
                  </a:lnTo>
                  <a:lnTo>
                    <a:pt x="4131437" y="140284"/>
                  </a:lnTo>
                  <a:lnTo>
                    <a:pt x="4132872" y="135216"/>
                  </a:lnTo>
                  <a:close/>
                </a:path>
                <a:path w="4761230" h="466089">
                  <a:moveTo>
                    <a:pt x="4152049" y="141592"/>
                  </a:moveTo>
                  <a:lnTo>
                    <a:pt x="4148671" y="140474"/>
                  </a:lnTo>
                  <a:lnTo>
                    <a:pt x="4145292" y="139357"/>
                  </a:lnTo>
                  <a:lnTo>
                    <a:pt x="4143400" y="144272"/>
                  </a:lnTo>
                  <a:lnTo>
                    <a:pt x="4150576" y="146659"/>
                  </a:lnTo>
                  <a:lnTo>
                    <a:pt x="4152049" y="141592"/>
                  </a:lnTo>
                  <a:close/>
                </a:path>
                <a:path w="4761230" h="466089">
                  <a:moveTo>
                    <a:pt x="4171226" y="147967"/>
                  </a:moveTo>
                  <a:lnTo>
                    <a:pt x="4167848" y="146850"/>
                  </a:lnTo>
                  <a:lnTo>
                    <a:pt x="4164469" y="145732"/>
                  </a:lnTo>
                  <a:lnTo>
                    <a:pt x="4162552" y="150634"/>
                  </a:lnTo>
                  <a:lnTo>
                    <a:pt x="4169727" y="153022"/>
                  </a:lnTo>
                  <a:lnTo>
                    <a:pt x="4171226" y="147967"/>
                  </a:lnTo>
                  <a:close/>
                </a:path>
                <a:path w="4761230" h="466089">
                  <a:moveTo>
                    <a:pt x="4190301" y="154609"/>
                  </a:moveTo>
                  <a:lnTo>
                    <a:pt x="4186961" y="153403"/>
                  </a:lnTo>
                  <a:lnTo>
                    <a:pt x="4183621" y="152196"/>
                  </a:lnTo>
                  <a:lnTo>
                    <a:pt x="4181665" y="157086"/>
                  </a:lnTo>
                  <a:lnTo>
                    <a:pt x="4188777" y="159651"/>
                  </a:lnTo>
                  <a:lnTo>
                    <a:pt x="4190301" y="154609"/>
                  </a:lnTo>
                  <a:close/>
                </a:path>
                <a:path w="4761230" h="466089">
                  <a:moveTo>
                    <a:pt x="4209313" y="161493"/>
                  </a:moveTo>
                  <a:lnTo>
                    <a:pt x="4205973" y="160286"/>
                  </a:lnTo>
                  <a:lnTo>
                    <a:pt x="4202633" y="159080"/>
                  </a:lnTo>
                  <a:lnTo>
                    <a:pt x="4200652" y="163957"/>
                  </a:lnTo>
                  <a:lnTo>
                    <a:pt x="4207764" y="166535"/>
                  </a:lnTo>
                  <a:lnTo>
                    <a:pt x="4209313" y="161493"/>
                  </a:lnTo>
                  <a:close/>
                </a:path>
                <a:path w="4761230" h="466089">
                  <a:moveTo>
                    <a:pt x="4228312" y="168363"/>
                  </a:moveTo>
                  <a:lnTo>
                    <a:pt x="4224972" y="167157"/>
                  </a:lnTo>
                  <a:lnTo>
                    <a:pt x="4221632" y="165950"/>
                  </a:lnTo>
                  <a:lnTo>
                    <a:pt x="4219626" y="170815"/>
                  </a:lnTo>
                  <a:lnTo>
                    <a:pt x="4226738" y="173393"/>
                  </a:lnTo>
                  <a:lnTo>
                    <a:pt x="4228312" y="168363"/>
                  </a:lnTo>
                  <a:close/>
                </a:path>
                <a:path w="4761230" h="466089">
                  <a:moveTo>
                    <a:pt x="4247312" y="175234"/>
                  </a:moveTo>
                  <a:lnTo>
                    <a:pt x="4243971" y="174028"/>
                  </a:lnTo>
                  <a:lnTo>
                    <a:pt x="4240631" y="172821"/>
                  </a:lnTo>
                  <a:lnTo>
                    <a:pt x="4238599" y="177685"/>
                  </a:lnTo>
                  <a:lnTo>
                    <a:pt x="4245711" y="180251"/>
                  </a:lnTo>
                  <a:lnTo>
                    <a:pt x="4247312" y="175234"/>
                  </a:lnTo>
                  <a:close/>
                </a:path>
                <a:path w="4761230" h="466089">
                  <a:moveTo>
                    <a:pt x="4266323" y="182105"/>
                  </a:moveTo>
                  <a:lnTo>
                    <a:pt x="4262983" y="180898"/>
                  </a:lnTo>
                  <a:lnTo>
                    <a:pt x="4259643" y="179692"/>
                  </a:lnTo>
                  <a:lnTo>
                    <a:pt x="4257586" y="184543"/>
                  </a:lnTo>
                  <a:lnTo>
                    <a:pt x="4264698" y="187121"/>
                  </a:lnTo>
                  <a:lnTo>
                    <a:pt x="4266323" y="182105"/>
                  </a:lnTo>
                  <a:close/>
                </a:path>
                <a:path w="4761230" h="466089">
                  <a:moveTo>
                    <a:pt x="4285196" y="189344"/>
                  </a:moveTo>
                  <a:lnTo>
                    <a:pt x="4281881" y="188048"/>
                  </a:lnTo>
                  <a:lnTo>
                    <a:pt x="4278566" y="186753"/>
                  </a:lnTo>
                  <a:lnTo>
                    <a:pt x="4276496" y="191592"/>
                  </a:lnTo>
                  <a:lnTo>
                    <a:pt x="4283532" y="194348"/>
                  </a:lnTo>
                  <a:lnTo>
                    <a:pt x="4285196" y="189344"/>
                  </a:lnTo>
                  <a:close/>
                </a:path>
                <a:path w="4761230" h="466089">
                  <a:moveTo>
                    <a:pt x="4304017" y="196684"/>
                  </a:moveTo>
                  <a:lnTo>
                    <a:pt x="4300702" y="195389"/>
                  </a:lnTo>
                  <a:lnTo>
                    <a:pt x="4297388" y="194094"/>
                  </a:lnTo>
                  <a:lnTo>
                    <a:pt x="4295292" y="198932"/>
                  </a:lnTo>
                  <a:lnTo>
                    <a:pt x="4302328" y="201676"/>
                  </a:lnTo>
                  <a:lnTo>
                    <a:pt x="4304017" y="196684"/>
                  </a:lnTo>
                  <a:close/>
                </a:path>
                <a:path w="4761230" h="466089">
                  <a:moveTo>
                    <a:pt x="4322851" y="204025"/>
                  </a:moveTo>
                  <a:lnTo>
                    <a:pt x="4319536" y="202730"/>
                  </a:lnTo>
                  <a:lnTo>
                    <a:pt x="4316222" y="201434"/>
                  </a:lnTo>
                  <a:lnTo>
                    <a:pt x="4314101" y="206260"/>
                  </a:lnTo>
                  <a:lnTo>
                    <a:pt x="4321149" y="209003"/>
                  </a:lnTo>
                  <a:lnTo>
                    <a:pt x="4322851" y="204025"/>
                  </a:lnTo>
                  <a:close/>
                </a:path>
                <a:path w="4761230" h="466089">
                  <a:moveTo>
                    <a:pt x="4341673" y="211366"/>
                  </a:moveTo>
                  <a:lnTo>
                    <a:pt x="4338358" y="210070"/>
                  </a:lnTo>
                  <a:lnTo>
                    <a:pt x="4335043" y="208775"/>
                  </a:lnTo>
                  <a:lnTo>
                    <a:pt x="4332897" y="213588"/>
                  </a:lnTo>
                  <a:lnTo>
                    <a:pt x="4339945" y="216331"/>
                  </a:lnTo>
                  <a:lnTo>
                    <a:pt x="4341673" y="211366"/>
                  </a:lnTo>
                  <a:close/>
                </a:path>
                <a:path w="4761230" h="466089">
                  <a:moveTo>
                    <a:pt x="4360494" y="218719"/>
                  </a:moveTo>
                  <a:lnTo>
                    <a:pt x="4357179" y="217424"/>
                  </a:lnTo>
                  <a:lnTo>
                    <a:pt x="4353865" y="216128"/>
                  </a:lnTo>
                  <a:lnTo>
                    <a:pt x="4351693" y="220929"/>
                  </a:lnTo>
                  <a:lnTo>
                    <a:pt x="4358741" y="223685"/>
                  </a:lnTo>
                  <a:lnTo>
                    <a:pt x="4360494" y="218719"/>
                  </a:lnTo>
                  <a:close/>
                </a:path>
                <a:path w="4761230" h="466089">
                  <a:moveTo>
                    <a:pt x="4379176" y="226415"/>
                  </a:moveTo>
                  <a:lnTo>
                    <a:pt x="4375899" y="225044"/>
                  </a:lnTo>
                  <a:lnTo>
                    <a:pt x="4372622" y="223672"/>
                  </a:lnTo>
                  <a:lnTo>
                    <a:pt x="4370425" y="228460"/>
                  </a:lnTo>
                  <a:lnTo>
                    <a:pt x="4377398" y="231381"/>
                  </a:lnTo>
                  <a:lnTo>
                    <a:pt x="4379176" y="226415"/>
                  </a:lnTo>
                  <a:close/>
                </a:path>
                <a:path w="4761230" h="466089">
                  <a:moveTo>
                    <a:pt x="4397819" y="234200"/>
                  </a:moveTo>
                  <a:lnTo>
                    <a:pt x="4394543" y="232829"/>
                  </a:lnTo>
                  <a:lnTo>
                    <a:pt x="4391266" y="231457"/>
                  </a:lnTo>
                  <a:lnTo>
                    <a:pt x="4389044" y="236232"/>
                  </a:lnTo>
                  <a:lnTo>
                    <a:pt x="4396029" y="239153"/>
                  </a:lnTo>
                  <a:lnTo>
                    <a:pt x="4397819" y="234200"/>
                  </a:lnTo>
                  <a:close/>
                </a:path>
                <a:path w="4761230" h="466089">
                  <a:moveTo>
                    <a:pt x="4416463" y="241998"/>
                  </a:moveTo>
                  <a:lnTo>
                    <a:pt x="4413186" y="240626"/>
                  </a:lnTo>
                  <a:lnTo>
                    <a:pt x="4409910" y="239255"/>
                  </a:lnTo>
                  <a:lnTo>
                    <a:pt x="4407662" y="244030"/>
                  </a:lnTo>
                  <a:lnTo>
                    <a:pt x="4414647" y="246938"/>
                  </a:lnTo>
                  <a:lnTo>
                    <a:pt x="4416463" y="241998"/>
                  </a:lnTo>
                  <a:close/>
                </a:path>
                <a:path w="4761230" h="466089">
                  <a:moveTo>
                    <a:pt x="4435106" y="249783"/>
                  </a:moveTo>
                  <a:lnTo>
                    <a:pt x="4431830" y="248412"/>
                  </a:lnTo>
                  <a:lnTo>
                    <a:pt x="4428553" y="247040"/>
                  </a:lnTo>
                  <a:lnTo>
                    <a:pt x="4426293" y="251802"/>
                  </a:lnTo>
                  <a:lnTo>
                    <a:pt x="4433265" y="254711"/>
                  </a:lnTo>
                  <a:lnTo>
                    <a:pt x="4435106" y="249783"/>
                  </a:lnTo>
                  <a:close/>
                </a:path>
                <a:path w="4761230" h="466089">
                  <a:moveTo>
                    <a:pt x="4453750" y="257568"/>
                  </a:moveTo>
                  <a:lnTo>
                    <a:pt x="4450473" y="256197"/>
                  </a:lnTo>
                  <a:lnTo>
                    <a:pt x="4447197" y="254825"/>
                  </a:lnTo>
                  <a:lnTo>
                    <a:pt x="4444911" y="259575"/>
                  </a:lnTo>
                  <a:lnTo>
                    <a:pt x="4451883" y="262496"/>
                  </a:lnTo>
                  <a:lnTo>
                    <a:pt x="4453750" y="257568"/>
                  </a:lnTo>
                  <a:close/>
                </a:path>
                <a:path w="4761230" h="466089">
                  <a:moveTo>
                    <a:pt x="4472279" y="265645"/>
                  </a:moveTo>
                  <a:lnTo>
                    <a:pt x="4469028" y="264198"/>
                  </a:lnTo>
                  <a:lnTo>
                    <a:pt x="4465777" y="262750"/>
                  </a:lnTo>
                  <a:lnTo>
                    <a:pt x="4463478" y="267487"/>
                  </a:lnTo>
                  <a:lnTo>
                    <a:pt x="4470387" y="270560"/>
                  </a:lnTo>
                  <a:lnTo>
                    <a:pt x="4472279" y="265645"/>
                  </a:lnTo>
                  <a:close/>
                </a:path>
                <a:path w="4761230" h="466089">
                  <a:moveTo>
                    <a:pt x="4490745" y="273862"/>
                  </a:moveTo>
                  <a:lnTo>
                    <a:pt x="4487494" y="272415"/>
                  </a:lnTo>
                  <a:lnTo>
                    <a:pt x="4484243" y="270967"/>
                  </a:lnTo>
                  <a:lnTo>
                    <a:pt x="4481931" y="275704"/>
                  </a:lnTo>
                  <a:lnTo>
                    <a:pt x="4488840" y="278765"/>
                  </a:lnTo>
                  <a:lnTo>
                    <a:pt x="4490745" y="273862"/>
                  </a:lnTo>
                  <a:close/>
                </a:path>
                <a:path w="4761230" h="466089">
                  <a:moveTo>
                    <a:pt x="4509211" y="282067"/>
                  </a:moveTo>
                  <a:lnTo>
                    <a:pt x="4505960" y="280619"/>
                  </a:lnTo>
                  <a:lnTo>
                    <a:pt x="4502709" y="279171"/>
                  </a:lnTo>
                  <a:lnTo>
                    <a:pt x="4500372" y="283895"/>
                  </a:lnTo>
                  <a:lnTo>
                    <a:pt x="4507281" y="286969"/>
                  </a:lnTo>
                  <a:lnTo>
                    <a:pt x="4509211" y="282067"/>
                  </a:lnTo>
                  <a:close/>
                </a:path>
                <a:path w="4761230" h="466089">
                  <a:moveTo>
                    <a:pt x="4527664" y="290271"/>
                  </a:moveTo>
                  <a:lnTo>
                    <a:pt x="4524413" y="288823"/>
                  </a:lnTo>
                  <a:lnTo>
                    <a:pt x="4521162" y="287375"/>
                  </a:lnTo>
                  <a:lnTo>
                    <a:pt x="4518799" y="292087"/>
                  </a:lnTo>
                  <a:lnTo>
                    <a:pt x="4525708" y="295160"/>
                  </a:lnTo>
                  <a:lnTo>
                    <a:pt x="4527664" y="290271"/>
                  </a:lnTo>
                  <a:close/>
                </a:path>
                <a:path w="4761230" h="466089">
                  <a:moveTo>
                    <a:pt x="4546130" y="298488"/>
                  </a:moveTo>
                  <a:lnTo>
                    <a:pt x="4542879" y="297040"/>
                  </a:lnTo>
                  <a:lnTo>
                    <a:pt x="4539627" y="295592"/>
                  </a:lnTo>
                  <a:lnTo>
                    <a:pt x="4537253" y="300291"/>
                  </a:lnTo>
                  <a:lnTo>
                    <a:pt x="4544161" y="303364"/>
                  </a:lnTo>
                  <a:lnTo>
                    <a:pt x="4546130" y="298488"/>
                  </a:lnTo>
                  <a:close/>
                </a:path>
                <a:path w="4761230" h="466089">
                  <a:moveTo>
                    <a:pt x="4564519" y="306819"/>
                  </a:moveTo>
                  <a:lnTo>
                    <a:pt x="4561306" y="305308"/>
                  </a:lnTo>
                  <a:lnTo>
                    <a:pt x="4558093" y="303796"/>
                  </a:lnTo>
                  <a:lnTo>
                    <a:pt x="4555693" y="308483"/>
                  </a:lnTo>
                  <a:lnTo>
                    <a:pt x="4562538" y="311708"/>
                  </a:lnTo>
                  <a:lnTo>
                    <a:pt x="4564519" y="306819"/>
                  </a:lnTo>
                  <a:close/>
                </a:path>
                <a:path w="4761230" h="466089">
                  <a:moveTo>
                    <a:pt x="4582807" y="315429"/>
                  </a:moveTo>
                  <a:lnTo>
                    <a:pt x="4579594" y="313918"/>
                  </a:lnTo>
                  <a:lnTo>
                    <a:pt x="4576381" y="312407"/>
                  </a:lnTo>
                  <a:lnTo>
                    <a:pt x="4573956" y="317080"/>
                  </a:lnTo>
                  <a:lnTo>
                    <a:pt x="4580801" y="320306"/>
                  </a:lnTo>
                  <a:lnTo>
                    <a:pt x="4582807" y="315429"/>
                  </a:lnTo>
                  <a:close/>
                </a:path>
                <a:path w="4761230" h="466089">
                  <a:moveTo>
                    <a:pt x="4601083" y="324040"/>
                  </a:moveTo>
                  <a:lnTo>
                    <a:pt x="4597870" y="322529"/>
                  </a:lnTo>
                  <a:lnTo>
                    <a:pt x="4594657" y="321017"/>
                  </a:lnTo>
                  <a:lnTo>
                    <a:pt x="4592218" y="325678"/>
                  </a:lnTo>
                  <a:lnTo>
                    <a:pt x="4599063" y="328904"/>
                  </a:lnTo>
                  <a:lnTo>
                    <a:pt x="4601083" y="324040"/>
                  </a:lnTo>
                  <a:close/>
                </a:path>
                <a:path w="4761230" h="466089">
                  <a:moveTo>
                    <a:pt x="4619358" y="332638"/>
                  </a:moveTo>
                  <a:lnTo>
                    <a:pt x="4616145" y="331127"/>
                  </a:lnTo>
                  <a:lnTo>
                    <a:pt x="4612932" y="329615"/>
                  </a:lnTo>
                  <a:lnTo>
                    <a:pt x="4610481" y="334276"/>
                  </a:lnTo>
                  <a:lnTo>
                    <a:pt x="4617313" y="337489"/>
                  </a:lnTo>
                  <a:lnTo>
                    <a:pt x="4619358" y="332638"/>
                  </a:lnTo>
                  <a:close/>
                </a:path>
                <a:path w="4761230" h="466089">
                  <a:moveTo>
                    <a:pt x="4637646" y="341249"/>
                  </a:moveTo>
                  <a:lnTo>
                    <a:pt x="4634433" y="339737"/>
                  </a:lnTo>
                  <a:lnTo>
                    <a:pt x="4631220" y="338226"/>
                  </a:lnTo>
                  <a:lnTo>
                    <a:pt x="4628743" y="342874"/>
                  </a:lnTo>
                  <a:lnTo>
                    <a:pt x="4635589" y="346100"/>
                  </a:lnTo>
                  <a:lnTo>
                    <a:pt x="4637646" y="341249"/>
                  </a:lnTo>
                  <a:close/>
                </a:path>
                <a:path w="4761230" h="466089">
                  <a:moveTo>
                    <a:pt x="4655921" y="349859"/>
                  </a:moveTo>
                  <a:lnTo>
                    <a:pt x="4652708" y="348348"/>
                  </a:lnTo>
                  <a:lnTo>
                    <a:pt x="4649495" y="346837"/>
                  </a:lnTo>
                  <a:lnTo>
                    <a:pt x="4647006" y="351485"/>
                  </a:lnTo>
                  <a:lnTo>
                    <a:pt x="4653839" y="354698"/>
                  </a:lnTo>
                  <a:lnTo>
                    <a:pt x="4655921" y="349859"/>
                  </a:lnTo>
                  <a:close/>
                </a:path>
                <a:path w="4761230" h="466089">
                  <a:moveTo>
                    <a:pt x="4674070" y="358762"/>
                  </a:moveTo>
                  <a:lnTo>
                    <a:pt x="4670882" y="357187"/>
                  </a:lnTo>
                  <a:lnTo>
                    <a:pt x="4667694" y="355612"/>
                  </a:lnTo>
                  <a:lnTo>
                    <a:pt x="4665192" y="360235"/>
                  </a:lnTo>
                  <a:lnTo>
                    <a:pt x="4671974" y="363601"/>
                  </a:lnTo>
                  <a:lnTo>
                    <a:pt x="4674070" y="358762"/>
                  </a:lnTo>
                  <a:close/>
                </a:path>
                <a:path w="4761230" h="466089">
                  <a:moveTo>
                    <a:pt x="4692167" y="367741"/>
                  </a:moveTo>
                  <a:lnTo>
                    <a:pt x="4688979" y="366166"/>
                  </a:lnTo>
                  <a:lnTo>
                    <a:pt x="4685792" y="364591"/>
                  </a:lnTo>
                  <a:lnTo>
                    <a:pt x="4683277" y="369214"/>
                  </a:lnTo>
                  <a:lnTo>
                    <a:pt x="4690046" y="372567"/>
                  </a:lnTo>
                  <a:lnTo>
                    <a:pt x="4692167" y="367741"/>
                  </a:lnTo>
                  <a:close/>
                </a:path>
                <a:path w="4761230" h="466089">
                  <a:moveTo>
                    <a:pt x="4710265" y="376720"/>
                  </a:moveTo>
                  <a:lnTo>
                    <a:pt x="4707077" y="375145"/>
                  </a:lnTo>
                  <a:lnTo>
                    <a:pt x="4703889" y="373570"/>
                  </a:lnTo>
                  <a:lnTo>
                    <a:pt x="4701349" y="378180"/>
                  </a:lnTo>
                  <a:lnTo>
                    <a:pt x="4708131" y="381546"/>
                  </a:lnTo>
                  <a:lnTo>
                    <a:pt x="4710265" y="376720"/>
                  </a:lnTo>
                  <a:close/>
                </a:path>
                <a:path w="4761230" h="466089">
                  <a:moveTo>
                    <a:pt x="4728362" y="385699"/>
                  </a:moveTo>
                  <a:lnTo>
                    <a:pt x="4725174" y="384124"/>
                  </a:lnTo>
                  <a:lnTo>
                    <a:pt x="4721987" y="382549"/>
                  </a:lnTo>
                  <a:lnTo>
                    <a:pt x="4719434" y="387146"/>
                  </a:lnTo>
                  <a:lnTo>
                    <a:pt x="4726216" y="390512"/>
                  </a:lnTo>
                  <a:lnTo>
                    <a:pt x="4728362" y="385699"/>
                  </a:lnTo>
                  <a:close/>
                </a:path>
                <a:path w="4761230" h="466089">
                  <a:moveTo>
                    <a:pt x="4746460" y="394677"/>
                  </a:moveTo>
                  <a:lnTo>
                    <a:pt x="4743272" y="393103"/>
                  </a:lnTo>
                  <a:lnTo>
                    <a:pt x="4740084" y="391528"/>
                  </a:lnTo>
                  <a:lnTo>
                    <a:pt x="4737519" y="396125"/>
                  </a:lnTo>
                  <a:lnTo>
                    <a:pt x="4744288" y="399478"/>
                  </a:lnTo>
                  <a:lnTo>
                    <a:pt x="4746460" y="394677"/>
                  </a:lnTo>
                  <a:close/>
                </a:path>
                <a:path w="4761230" h="466089">
                  <a:moveTo>
                    <a:pt x="4760963" y="401878"/>
                  </a:moveTo>
                  <a:lnTo>
                    <a:pt x="4758182" y="400507"/>
                  </a:lnTo>
                  <a:lnTo>
                    <a:pt x="4755604" y="405091"/>
                  </a:lnTo>
                  <a:lnTo>
                    <a:pt x="4760963" y="407758"/>
                  </a:lnTo>
                  <a:lnTo>
                    <a:pt x="4760963" y="40187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851522" y="3789857"/>
              <a:ext cx="547370" cy="83820"/>
            </a:xfrm>
            <a:custGeom>
              <a:avLst/>
              <a:gdLst/>
              <a:ahLst/>
              <a:cxnLst/>
              <a:rect l="l" t="t" r="r" b="b"/>
              <a:pathLst>
                <a:path w="547369" h="83820">
                  <a:moveTo>
                    <a:pt x="8242" y="1473"/>
                  </a:moveTo>
                  <a:lnTo>
                    <a:pt x="4775" y="736"/>
                  </a:lnTo>
                  <a:lnTo>
                    <a:pt x="1308" y="0"/>
                  </a:lnTo>
                  <a:lnTo>
                    <a:pt x="0" y="5105"/>
                  </a:lnTo>
                  <a:lnTo>
                    <a:pt x="7404" y="6667"/>
                  </a:lnTo>
                  <a:lnTo>
                    <a:pt x="8242" y="1473"/>
                  </a:lnTo>
                  <a:close/>
                </a:path>
                <a:path w="547369" h="83820">
                  <a:moveTo>
                    <a:pt x="27978" y="5626"/>
                  </a:moveTo>
                  <a:lnTo>
                    <a:pt x="24511" y="4889"/>
                  </a:lnTo>
                  <a:lnTo>
                    <a:pt x="21043" y="4152"/>
                  </a:lnTo>
                  <a:lnTo>
                    <a:pt x="19748" y="9271"/>
                  </a:lnTo>
                  <a:lnTo>
                    <a:pt x="27165" y="10820"/>
                  </a:lnTo>
                  <a:lnTo>
                    <a:pt x="27978" y="5626"/>
                  </a:lnTo>
                  <a:close/>
                </a:path>
                <a:path w="547369" h="83820">
                  <a:moveTo>
                    <a:pt x="47701" y="9791"/>
                  </a:moveTo>
                  <a:lnTo>
                    <a:pt x="44234" y="9055"/>
                  </a:lnTo>
                  <a:lnTo>
                    <a:pt x="40767" y="8318"/>
                  </a:lnTo>
                  <a:lnTo>
                    <a:pt x="39497" y="13436"/>
                  </a:lnTo>
                  <a:lnTo>
                    <a:pt x="46901" y="14998"/>
                  </a:lnTo>
                  <a:lnTo>
                    <a:pt x="47701" y="9791"/>
                  </a:lnTo>
                  <a:close/>
                </a:path>
                <a:path w="547369" h="83820">
                  <a:moveTo>
                    <a:pt x="67513" y="13525"/>
                  </a:moveTo>
                  <a:lnTo>
                    <a:pt x="64033" y="12877"/>
                  </a:lnTo>
                  <a:lnTo>
                    <a:pt x="60553" y="12230"/>
                  </a:lnTo>
                  <a:lnTo>
                    <a:pt x="59309" y="17348"/>
                  </a:lnTo>
                  <a:lnTo>
                    <a:pt x="66738" y="18732"/>
                  </a:lnTo>
                  <a:lnTo>
                    <a:pt x="67513" y="13525"/>
                  </a:lnTo>
                  <a:close/>
                </a:path>
                <a:path w="547369" h="83820">
                  <a:moveTo>
                    <a:pt x="87337" y="17233"/>
                  </a:moveTo>
                  <a:lnTo>
                    <a:pt x="83858" y="16586"/>
                  </a:lnTo>
                  <a:lnTo>
                    <a:pt x="80378" y="15938"/>
                  </a:lnTo>
                  <a:lnTo>
                    <a:pt x="79146" y="21056"/>
                  </a:lnTo>
                  <a:lnTo>
                    <a:pt x="86588" y="22453"/>
                  </a:lnTo>
                  <a:lnTo>
                    <a:pt x="87337" y="17233"/>
                  </a:lnTo>
                  <a:close/>
                </a:path>
                <a:path w="547369" h="83820">
                  <a:moveTo>
                    <a:pt x="107162" y="20929"/>
                  </a:moveTo>
                  <a:lnTo>
                    <a:pt x="103682" y="20281"/>
                  </a:lnTo>
                  <a:lnTo>
                    <a:pt x="100203" y="19634"/>
                  </a:lnTo>
                  <a:lnTo>
                    <a:pt x="98996" y="24765"/>
                  </a:lnTo>
                  <a:lnTo>
                    <a:pt x="106438" y="26149"/>
                  </a:lnTo>
                  <a:lnTo>
                    <a:pt x="107162" y="20929"/>
                  </a:lnTo>
                  <a:close/>
                </a:path>
                <a:path w="547369" h="83820">
                  <a:moveTo>
                    <a:pt x="126987" y="24638"/>
                  </a:moveTo>
                  <a:lnTo>
                    <a:pt x="123507" y="23990"/>
                  </a:lnTo>
                  <a:lnTo>
                    <a:pt x="120027" y="23342"/>
                  </a:lnTo>
                  <a:lnTo>
                    <a:pt x="118846" y="28473"/>
                  </a:lnTo>
                  <a:lnTo>
                    <a:pt x="126288" y="29870"/>
                  </a:lnTo>
                  <a:lnTo>
                    <a:pt x="126987" y="24638"/>
                  </a:lnTo>
                  <a:close/>
                </a:path>
                <a:path w="547369" h="83820">
                  <a:moveTo>
                    <a:pt x="146812" y="28346"/>
                  </a:moveTo>
                  <a:lnTo>
                    <a:pt x="143332" y="27698"/>
                  </a:lnTo>
                  <a:lnTo>
                    <a:pt x="139839" y="27051"/>
                  </a:lnTo>
                  <a:lnTo>
                    <a:pt x="138696" y="32181"/>
                  </a:lnTo>
                  <a:lnTo>
                    <a:pt x="146138" y="33578"/>
                  </a:lnTo>
                  <a:lnTo>
                    <a:pt x="146812" y="28346"/>
                  </a:lnTo>
                  <a:close/>
                </a:path>
                <a:path w="547369" h="83820">
                  <a:moveTo>
                    <a:pt x="166700" y="31711"/>
                  </a:moveTo>
                  <a:lnTo>
                    <a:pt x="163195" y="31140"/>
                  </a:lnTo>
                  <a:lnTo>
                    <a:pt x="159689" y="30568"/>
                  </a:lnTo>
                  <a:lnTo>
                    <a:pt x="158572" y="35725"/>
                  </a:lnTo>
                  <a:lnTo>
                    <a:pt x="166039" y="36931"/>
                  </a:lnTo>
                  <a:lnTo>
                    <a:pt x="166700" y="31711"/>
                  </a:lnTo>
                  <a:close/>
                </a:path>
                <a:path w="547369" h="83820">
                  <a:moveTo>
                    <a:pt x="186613" y="34950"/>
                  </a:moveTo>
                  <a:lnTo>
                    <a:pt x="183108" y="34378"/>
                  </a:lnTo>
                  <a:lnTo>
                    <a:pt x="179603" y="33807"/>
                  </a:lnTo>
                  <a:lnTo>
                    <a:pt x="178511" y="38963"/>
                  </a:lnTo>
                  <a:lnTo>
                    <a:pt x="185978" y="40182"/>
                  </a:lnTo>
                  <a:lnTo>
                    <a:pt x="186613" y="34950"/>
                  </a:lnTo>
                  <a:close/>
                </a:path>
                <a:path w="547369" h="83820">
                  <a:moveTo>
                    <a:pt x="206514" y="38188"/>
                  </a:moveTo>
                  <a:lnTo>
                    <a:pt x="203009" y="37617"/>
                  </a:lnTo>
                  <a:lnTo>
                    <a:pt x="199504" y="37045"/>
                  </a:lnTo>
                  <a:lnTo>
                    <a:pt x="198437" y="42202"/>
                  </a:lnTo>
                  <a:lnTo>
                    <a:pt x="205905" y="43421"/>
                  </a:lnTo>
                  <a:lnTo>
                    <a:pt x="206514" y="38188"/>
                  </a:lnTo>
                  <a:close/>
                </a:path>
                <a:path w="547369" h="83820">
                  <a:moveTo>
                    <a:pt x="226415" y="41427"/>
                  </a:moveTo>
                  <a:lnTo>
                    <a:pt x="222910" y="40855"/>
                  </a:lnTo>
                  <a:lnTo>
                    <a:pt x="219405" y="40284"/>
                  </a:lnTo>
                  <a:lnTo>
                    <a:pt x="218351" y="45453"/>
                  </a:lnTo>
                  <a:lnTo>
                    <a:pt x="225831" y="46659"/>
                  </a:lnTo>
                  <a:lnTo>
                    <a:pt x="226415" y="41427"/>
                  </a:lnTo>
                  <a:close/>
                </a:path>
                <a:path w="547369" h="83820">
                  <a:moveTo>
                    <a:pt x="246329" y="44665"/>
                  </a:moveTo>
                  <a:lnTo>
                    <a:pt x="242824" y="44094"/>
                  </a:lnTo>
                  <a:lnTo>
                    <a:pt x="239318" y="43522"/>
                  </a:lnTo>
                  <a:lnTo>
                    <a:pt x="238290" y="48691"/>
                  </a:lnTo>
                  <a:lnTo>
                    <a:pt x="245770" y="49898"/>
                  </a:lnTo>
                  <a:lnTo>
                    <a:pt x="246329" y="44665"/>
                  </a:lnTo>
                  <a:close/>
                </a:path>
                <a:path w="547369" h="83820">
                  <a:moveTo>
                    <a:pt x="266280" y="47561"/>
                  </a:moveTo>
                  <a:lnTo>
                    <a:pt x="262763" y="47078"/>
                  </a:lnTo>
                  <a:lnTo>
                    <a:pt x="259245" y="46596"/>
                  </a:lnTo>
                  <a:lnTo>
                    <a:pt x="258241" y="51765"/>
                  </a:lnTo>
                  <a:lnTo>
                    <a:pt x="265747" y="52806"/>
                  </a:lnTo>
                  <a:lnTo>
                    <a:pt x="266280" y="47561"/>
                  </a:lnTo>
                  <a:close/>
                </a:path>
                <a:path w="547369" h="83820">
                  <a:moveTo>
                    <a:pt x="286258" y="50317"/>
                  </a:moveTo>
                  <a:lnTo>
                    <a:pt x="282740" y="49834"/>
                  </a:lnTo>
                  <a:lnTo>
                    <a:pt x="279222" y="49352"/>
                  </a:lnTo>
                  <a:lnTo>
                    <a:pt x="278244" y="54533"/>
                  </a:lnTo>
                  <a:lnTo>
                    <a:pt x="285750" y="55562"/>
                  </a:lnTo>
                  <a:lnTo>
                    <a:pt x="286258" y="50317"/>
                  </a:lnTo>
                  <a:close/>
                </a:path>
                <a:path w="547369" h="83820">
                  <a:moveTo>
                    <a:pt x="306235" y="53073"/>
                  </a:moveTo>
                  <a:lnTo>
                    <a:pt x="302717" y="52590"/>
                  </a:lnTo>
                  <a:lnTo>
                    <a:pt x="299199" y="52108"/>
                  </a:lnTo>
                  <a:lnTo>
                    <a:pt x="298246" y="57289"/>
                  </a:lnTo>
                  <a:lnTo>
                    <a:pt x="305752" y="58318"/>
                  </a:lnTo>
                  <a:lnTo>
                    <a:pt x="306235" y="53073"/>
                  </a:lnTo>
                  <a:close/>
                </a:path>
                <a:path w="547369" h="83820">
                  <a:moveTo>
                    <a:pt x="326212" y="55829"/>
                  </a:moveTo>
                  <a:lnTo>
                    <a:pt x="322694" y="55346"/>
                  </a:lnTo>
                  <a:lnTo>
                    <a:pt x="319176" y="54864"/>
                  </a:lnTo>
                  <a:lnTo>
                    <a:pt x="318249" y="60045"/>
                  </a:lnTo>
                  <a:lnTo>
                    <a:pt x="325755" y="61087"/>
                  </a:lnTo>
                  <a:lnTo>
                    <a:pt x="326212" y="55829"/>
                  </a:lnTo>
                  <a:close/>
                </a:path>
                <a:path w="547369" h="83820">
                  <a:moveTo>
                    <a:pt x="346189" y="58585"/>
                  </a:moveTo>
                  <a:lnTo>
                    <a:pt x="342671" y="58102"/>
                  </a:lnTo>
                  <a:lnTo>
                    <a:pt x="339153" y="57619"/>
                  </a:lnTo>
                  <a:lnTo>
                    <a:pt x="338264" y="62801"/>
                  </a:lnTo>
                  <a:lnTo>
                    <a:pt x="345757" y="63842"/>
                  </a:lnTo>
                  <a:lnTo>
                    <a:pt x="346189" y="58585"/>
                  </a:lnTo>
                  <a:close/>
                </a:path>
                <a:path w="547369" h="83820">
                  <a:moveTo>
                    <a:pt x="366204" y="60934"/>
                  </a:moveTo>
                  <a:lnTo>
                    <a:pt x="362686" y="60540"/>
                  </a:lnTo>
                  <a:lnTo>
                    <a:pt x="359168" y="60147"/>
                  </a:lnTo>
                  <a:lnTo>
                    <a:pt x="358292" y="65341"/>
                  </a:lnTo>
                  <a:lnTo>
                    <a:pt x="365810" y="66192"/>
                  </a:lnTo>
                  <a:lnTo>
                    <a:pt x="366204" y="60934"/>
                  </a:lnTo>
                  <a:close/>
                </a:path>
                <a:path w="547369" h="83820">
                  <a:moveTo>
                    <a:pt x="386232" y="63195"/>
                  </a:moveTo>
                  <a:lnTo>
                    <a:pt x="382714" y="62801"/>
                  </a:lnTo>
                  <a:lnTo>
                    <a:pt x="379196" y="62407"/>
                  </a:lnTo>
                  <a:lnTo>
                    <a:pt x="378345" y="67602"/>
                  </a:lnTo>
                  <a:lnTo>
                    <a:pt x="385864" y="68453"/>
                  </a:lnTo>
                  <a:lnTo>
                    <a:pt x="386232" y="63195"/>
                  </a:lnTo>
                  <a:close/>
                </a:path>
                <a:path w="547369" h="83820">
                  <a:moveTo>
                    <a:pt x="406273" y="65455"/>
                  </a:moveTo>
                  <a:lnTo>
                    <a:pt x="402755" y="65062"/>
                  </a:lnTo>
                  <a:lnTo>
                    <a:pt x="399237" y="64668"/>
                  </a:lnTo>
                  <a:lnTo>
                    <a:pt x="398411" y="69862"/>
                  </a:lnTo>
                  <a:lnTo>
                    <a:pt x="405930" y="70713"/>
                  </a:lnTo>
                  <a:lnTo>
                    <a:pt x="406273" y="65455"/>
                  </a:lnTo>
                  <a:close/>
                </a:path>
                <a:path w="547369" h="83820">
                  <a:moveTo>
                    <a:pt x="426313" y="67716"/>
                  </a:moveTo>
                  <a:lnTo>
                    <a:pt x="422795" y="67322"/>
                  </a:lnTo>
                  <a:lnTo>
                    <a:pt x="419277" y="66929"/>
                  </a:lnTo>
                  <a:lnTo>
                    <a:pt x="418477" y="72136"/>
                  </a:lnTo>
                  <a:lnTo>
                    <a:pt x="425996" y="72974"/>
                  </a:lnTo>
                  <a:lnTo>
                    <a:pt x="426313" y="67716"/>
                  </a:lnTo>
                  <a:close/>
                </a:path>
                <a:path w="547369" h="83820">
                  <a:moveTo>
                    <a:pt x="446366" y="69964"/>
                  </a:moveTo>
                  <a:lnTo>
                    <a:pt x="442836" y="69583"/>
                  </a:lnTo>
                  <a:lnTo>
                    <a:pt x="439318" y="69189"/>
                  </a:lnTo>
                  <a:lnTo>
                    <a:pt x="438543" y="74396"/>
                  </a:lnTo>
                  <a:lnTo>
                    <a:pt x="446074" y="75234"/>
                  </a:lnTo>
                  <a:lnTo>
                    <a:pt x="446366" y="69964"/>
                  </a:lnTo>
                  <a:close/>
                </a:path>
                <a:path w="547369" h="83820">
                  <a:moveTo>
                    <a:pt x="466445" y="71691"/>
                  </a:moveTo>
                  <a:lnTo>
                    <a:pt x="462915" y="71386"/>
                  </a:lnTo>
                  <a:lnTo>
                    <a:pt x="459384" y="71081"/>
                  </a:lnTo>
                  <a:lnTo>
                    <a:pt x="458647" y="76301"/>
                  </a:lnTo>
                  <a:lnTo>
                    <a:pt x="466191" y="76949"/>
                  </a:lnTo>
                  <a:lnTo>
                    <a:pt x="466445" y="71691"/>
                  </a:lnTo>
                  <a:close/>
                </a:path>
                <a:path w="547369" h="83820">
                  <a:moveTo>
                    <a:pt x="486537" y="73444"/>
                  </a:moveTo>
                  <a:lnTo>
                    <a:pt x="483006" y="73139"/>
                  </a:lnTo>
                  <a:lnTo>
                    <a:pt x="479475" y="72834"/>
                  </a:lnTo>
                  <a:lnTo>
                    <a:pt x="478764" y="78054"/>
                  </a:lnTo>
                  <a:lnTo>
                    <a:pt x="486308" y="78714"/>
                  </a:lnTo>
                  <a:lnTo>
                    <a:pt x="486537" y="73444"/>
                  </a:lnTo>
                  <a:close/>
                </a:path>
                <a:path w="547369" h="83820">
                  <a:moveTo>
                    <a:pt x="506615" y="75196"/>
                  </a:moveTo>
                  <a:lnTo>
                    <a:pt x="503085" y="74891"/>
                  </a:lnTo>
                  <a:lnTo>
                    <a:pt x="499554" y="74587"/>
                  </a:lnTo>
                  <a:lnTo>
                    <a:pt x="498868" y="79806"/>
                  </a:lnTo>
                  <a:lnTo>
                    <a:pt x="506412" y="80467"/>
                  </a:lnTo>
                  <a:lnTo>
                    <a:pt x="506615" y="75196"/>
                  </a:lnTo>
                  <a:close/>
                </a:path>
                <a:path w="547369" h="83820">
                  <a:moveTo>
                    <a:pt x="526707" y="76962"/>
                  </a:moveTo>
                  <a:lnTo>
                    <a:pt x="523176" y="76657"/>
                  </a:lnTo>
                  <a:lnTo>
                    <a:pt x="519645" y="76352"/>
                  </a:lnTo>
                  <a:lnTo>
                    <a:pt x="518998" y="81572"/>
                  </a:lnTo>
                  <a:lnTo>
                    <a:pt x="526529" y="82232"/>
                  </a:lnTo>
                  <a:lnTo>
                    <a:pt x="526707" y="76962"/>
                  </a:lnTo>
                  <a:close/>
                </a:path>
                <a:path w="547369" h="83820">
                  <a:moveTo>
                    <a:pt x="546823" y="78473"/>
                  </a:moveTo>
                  <a:lnTo>
                    <a:pt x="543280" y="78257"/>
                  </a:lnTo>
                  <a:lnTo>
                    <a:pt x="539737" y="78041"/>
                  </a:lnTo>
                  <a:lnTo>
                    <a:pt x="539115" y="83273"/>
                  </a:lnTo>
                  <a:lnTo>
                    <a:pt x="546671" y="83743"/>
                  </a:lnTo>
                  <a:lnTo>
                    <a:pt x="546823" y="7847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1410802" y="3875182"/>
              <a:ext cx="471805" cy="0"/>
            </a:xfrm>
            <a:custGeom>
              <a:avLst/>
              <a:gdLst/>
              <a:ahLst/>
              <a:cxnLst/>
              <a:rect l="l" t="t" r="r" b="b"/>
              <a:pathLst>
                <a:path w="471805" h="0">
                  <a:moveTo>
                    <a:pt x="0" y="0"/>
                  </a:moveTo>
                  <a:lnTo>
                    <a:pt x="471624" y="0"/>
                  </a:lnTo>
                </a:path>
              </a:pathLst>
            </a:custGeom>
            <a:ln w="1455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 descr=""/>
            <p:cNvSpPr/>
            <p:nvPr/>
          </p:nvSpPr>
          <p:spPr>
            <a:xfrm>
              <a:off x="1894814" y="3501351"/>
              <a:ext cx="1368425" cy="371475"/>
            </a:xfrm>
            <a:custGeom>
              <a:avLst/>
              <a:gdLst/>
              <a:ahLst/>
              <a:cxnLst/>
              <a:rect l="l" t="t" r="r" b="b"/>
              <a:pathLst>
                <a:path w="1368425" h="371475">
                  <a:moveTo>
                    <a:pt x="7734" y="370192"/>
                  </a:moveTo>
                  <a:lnTo>
                    <a:pt x="7061" y="364972"/>
                  </a:lnTo>
                  <a:lnTo>
                    <a:pt x="3530" y="365302"/>
                  </a:lnTo>
                  <a:lnTo>
                    <a:pt x="0" y="365633"/>
                  </a:lnTo>
                  <a:lnTo>
                    <a:pt x="190" y="370903"/>
                  </a:lnTo>
                  <a:lnTo>
                    <a:pt x="7734" y="370192"/>
                  </a:lnTo>
                  <a:close/>
                </a:path>
                <a:path w="1368425" h="371475">
                  <a:moveTo>
                    <a:pt x="27851" y="368312"/>
                  </a:moveTo>
                  <a:lnTo>
                    <a:pt x="27139" y="363093"/>
                  </a:lnTo>
                  <a:lnTo>
                    <a:pt x="23609" y="363423"/>
                  </a:lnTo>
                  <a:lnTo>
                    <a:pt x="20078" y="363753"/>
                  </a:lnTo>
                  <a:lnTo>
                    <a:pt x="20307" y="369011"/>
                  </a:lnTo>
                  <a:lnTo>
                    <a:pt x="27851" y="368312"/>
                  </a:lnTo>
                  <a:close/>
                </a:path>
                <a:path w="1368425" h="371475">
                  <a:moveTo>
                    <a:pt x="47942" y="366433"/>
                  </a:moveTo>
                  <a:lnTo>
                    <a:pt x="47205" y="361213"/>
                  </a:lnTo>
                  <a:lnTo>
                    <a:pt x="43675" y="361543"/>
                  </a:lnTo>
                  <a:lnTo>
                    <a:pt x="40144" y="361873"/>
                  </a:lnTo>
                  <a:lnTo>
                    <a:pt x="40411" y="367131"/>
                  </a:lnTo>
                  <a:lnTo>
                    <a:pt x="47942" y="366433"/>
                  </a:lnTo>
                  <a:close/>
                </a:path>
                <a:path w="1368425" h="371475">
                  <a:moveTo>
                    <a:pt x="68059" y="364540"/>
                  </a:moveTo>
                  <a:lnTo>
                    <a:pt x="67284" y="359333"/>
                  </a:lnTo>
                  <a:lnTo>
                    <a:pt x="63754" y="359664"/>
                  </a:lnTo>
                  <a:lnTo>
                    <a:pt x="60223" y="359994"/>
                  </a:lnTo>
                  <a:lnTo>
                    <a:pt x="60528" y="365252"/>
                  </a:lnTo>
                  <a:lnTo>
                    <a:pt x="68059" y="364540"/>
                  </a:lnTo>
                  <a:close/>
                </a:path>
                <a:path w="1368425" h="371475">
                  <a:moveTo>
                    <a:pt x="88138" y="362356"/>
                  </a:moveTo>
                  <a:lnTo>
                    <a:pt x="87325" y="357149"/>
                  </a:lnTo>
                  <a:lnTo>
                    <a:pt x="83807" y="357568"/>
                  </a:lnTo>
                  <a:lnTo>
                    <a:pt x="80289" y="357987"/>
                  </a:lnTo>
                  <a:lnTo>
                    <a:pt x="80619" y="363245"/>
                  </a:lnTo>
                  <a:lnTo>
                    <a:pt x="88138" y="362356"/>
                  </a:lnTo>
                  <a:close/>
                </a:path>
                <a:path w="1368425" h="371475">
                  <a:moveTo>
                    <a:pt x="108191" y="359956"/>
                  </a:moveTo>
                  <a:lnTo>
                    <a:pt x="107340" y="354761"/>
                  </a:lnTo>
                  <a:lnTo>
                    <a:pt x="103822" y="355180"/>
                  </a:lnTo>
                  <a:lnTo>
                    <a:pt x="100304" y="355600"/>
                  </a:lnTo>
                  <a:lnTo>
                    <a:pt x="100672" y="360857"/>
                  </a:lnTo>
                  <a:lnTo>
                    <a:pt x="108191" y="359956"/>
                  </a:lnTo>
                  <a:close/>
                </a:path>
                <a:path w="1368425" h="371475">
                  <a:moveTo>
                    <a:pt x="128231" y="357568"/>
                  </a:moveTo>
                  <a:lnTo>
                    <a:pt x="127355" y="352374"/>
                  </a:lnTo>
                  <a:lnTo>
                    <a:pt x="123837" y="352793"/>
                  </a:lnTo>
                  <a:lnTo>
                    <a:pt x="120319" y="353212"/>
                  </a:lnTo>
                  <a:lnTo>
                    <a:pt x="120713" y="358470"/>
                  </a:lnTo>
                  <a:lnTo>
                    <a:pt x="128231" y="357568"/>
                  </a:lnTo>
                  <a:close/>
                </a:path>
                <a:path w="1368425" h="371475">
                  <a:moveTo>
                    <a:pt x="148297" y="355193"/>
                  </a:moveTo>
                  <a:lnTo>
                    <a:pt x="147383" y="349999"/>
                  </a:lnTo>
                  <a:lnTo>
                    <a:pt x="143865" y="350418"/>
                  </a:lnTo>
                  <a:lnTo>
                    <a:pt x="140347" y="350837"/>
                  </a:lnTo>
                  <a:lnTo>
                    <a:pt x="140779" y="356082"/>
                  </a:lnTo>
                  <a:lnTo>
                    <a:pt x="148297" y="355193"/>
                  </a:lnTo>
                  <a:close/>
                </a:path>
                <a:path w="1368425" h="371475">
                  <a:moveTo>
                    <a:pt x="168300" y="352374"/>
                  </a:moveTo>
                  <a:lnTo>
                    <a:pt x="167347" y="347192"/>
                  </a:lnTo>
                  <a:lnTo>
                    <a:pt x="163842" y="347700"/>
                  </a:lnTo>
                  <a:lnTo>
                    <a:pt x="160337" y="348208"/>
                  </a:lnTo>
                  <a:lnTo>
                    <a:pt x="160807" y="353453"/>
                  </a:lnTo>
                  <a:lnTo>
                    <a:pt x="168300" y="352374"/>
                  </a:lnTo>
                  <a:close/>
                </a:path>
                <a:path w="1368425" h="371475">
                  <a:moveTo>
                    <a:pt x="188290" y="349516"/>
                  </a:moveTo>
                  <a:lnTo>
                    <a:pt x="187299" y="344335"/>
                  </a:lnTo>
                  <a:lnTo>
                    <a:pt x="183794" y="344843"/>
                  </a:lnTo>
                  <a:lnTo>
                    <a:pt x="180289" y="345351"/>
                  </a:lnTo>
                  <a:lnTo>
                    <a:pt x="180797" y="350596"/>
                  </a:lnTo>
                  <a:lnTo>
                    <a:pt x="188290" y="349516"/>
                  </a:lnTo>
                  <a:close/>
                </a:path>
                <a:path w="1368425" h="371475">
                  <a:moveTo>
                    <a:pt x="208267" y="346633"/>
                  </a:moveTo>
                  <a:lnTo>
                    <a:pt x="207251" y="341464"/>
                  </a:lnTo>
                  <a:lnTo>
                    <a:pt x="203746" y="341972"/>
                  </a:lnTo>
                  <a:lnTo>
                    <a:pt x="200240" y="342480"/>
                  </a:lnTo>
                  <a:lnTo>
                    <a:pt x="200774" y="347713"/>
                  </a:lnTo>
                  <a:lnTo>
                    <a:pt x="208267" y="346633"/>
                  </a:lnTo>
                  <a:close/>
                </a:path>
                <a:path w="1368425" h="371475">
                  <a:moveTo>
                    <a:pt x="228257" y="343662"/>
                  </a:moveTo>
                  <a:lnTo>
                    <a:pt x="227203" y="338505"/>
                  </a:lnTo>
                  <a:lnTo>
                    <a:pt x="223710" y="339090"/>
                  </a:lnTo>
                  <a:lnTo>
                    <a:pt x="220205" y="339598"/>
                  </a:lnTo>
                  <a:lnTo>
                    <a:pt x="220776" y="344830"/>
                  </a:lnTo>
                  <a:lnTo>
                    <a:pt x="224523" y="344284"/>
                  </a:lnTo>
                  <a:lnTo>
                    <a:pt x="228257" y="343662"/>
                  </a:lnTo>
                  <a:close/>
                </a:path>
                <a:path w="1368425" h="371475">
                  <a:moveTo>
                    <a:pt x="248158" y="340321"/>
                  </a:moveTo>
                  <a:lnTo>
                    <a:pt x="247078" y="335165"/>
                  </a:lnTo>
                  <a:lnTo>
                    <a:pt x="243586" y="335749"/>
                  </a:lnTo>
                  <a:lnTo>
                    <a:pt x="240093" y="336334"/>
                  </a:lnTo>
                  <a:lnTo>
                    <a:pt x="240703" y="341566"/>
                  </a:lnTo>
                  <a:lnTo>
                    <a:pt x="248158" y="340321"/>
                  </a:lnTo>
                  <a:close/>
                </a:path>
                <a:path w="1368425" h="371475">
                  <a:moveTo>
                    <a:pt x="268084" y="336969"/>
                  </a:moveTo>
                  <a:lnTo>
                    <a:pt x="266966" y="331825"/>
                  </a:lnTo>
                  <a:lnTo>
                    <a:pt x="263474" y="332409"/>
                  </a:lnTo>
                  <a:lnTo>
                    <a:pt x="259981" y="332994"/>
                  </a:lnTo>
                  <a:lnTo>
                    <a:pt x="260616" y="338226"/>
                  </a:lnTo>
                  <a:lnTo>
                    <a:pt x="268084" y="336969"/>
                  </a:lnTo>
                  <a:close/>
                </a:path>
                <a:path w="1368425" h="371475">
                  <a:moveTo>
                    <a:pt x="288010" y="333629"/>
                  </a:moveTo>
                  <a:lnTo>
                    <a:pt x="286854" y="328485"/>
                  </a:lnTo>
                  <a:lnTo>
                    <a:pt x="283362" y="329069"/>
                  </a:lnTo>
                  <a:lnTo>
                    <a:pt x="279869" y="329653"/>
                  </a:lnTo>
                  <a:lnTo>
                    <a:pt x="280543" y="334886"/>
                  </a:lnTo>
                  <a:lnTo>
                    <a:pt x="288010" y="333629"/>
                  </a:lnTo>
                  <a:close/>
                </a:path>
                <a:path w="1368425" h="371475">
                  <a:moveTo>
                    <a:pt x="307873" y="330022"/>
                  </a:moveTo>
                  <a:lnTo>
                    <a:pt x="306692" y="324891"/>
                  </a:lnTo>
                  <a:lnTo>
                    <a:pt x="303212" y="325551"/>
                  </a:lnTo>
                  <a:lnTo>
                    <a:pt x="299732" y="326212"/>
                  </a:lnTo>
                  <a:lnTo>
                    <a:pt x="300443" y="331444"/>
                  </a:lnTo>
                  <a:lnTo>
                    <a:pt x="307873" y="330022"/>
                  </a:lnTo>
                  <a:close/>
                </a:path>
                <a:path w="1368425" h="371475">
                  <a:moveTo>
                    <a:pt x="327710" y="326224"/>
                  </a:moveTo>
                  <a:lnTo>
                    <a:pt x="326491" y="321106"/>
                  </a:lnTo>
                  <a:lnTo>
                    <a:pt x="323011" y="321767"/>
                  </a:lnTo>
                  <a:lnTo>
                    <a:pt x="319532" y="322427"/>
                  </a:lnTo>
                  <a:lnTo>
                    <a:pt x="320268" y="327647"/>
                  </a:lnTo>
                  <a:lnTo>
                    <a:pt x="327710" y="326224"/>
                  </a:lnTo>
                  <a:close/>
                </a:path>
                <a:path w="1368425" h="371475">
                  <a:moveTo>
                    <a:pt x="347535" y="322427"/>
                  </a:moveTo>
                  <a:lnTo>
                    <a:pt x="346290" y="317309"/>
                  </a:lnTo>
                  <a:lnTo>
                    <a:pt x="342811" y="317969"/>
                  </a:lnTo>
                  <a:lnTo>
                    <a:pt x="339331" y="318630"/>
                  </a:lnTo>
                  <a:lnTo>
                    <a:pt x="340106" y="323850"/>
                  </a:lnTo>
                  <a:lnTo>
                    <a:pt x="347535" y="322427"/>
                  </a:lnTo>
                  <a:close/>
                </a:path>
                <a:path w="1368425" h="371475">
                  <a:moveTo>
                    <a:pt x="367372" y="318630"/>
                  </a:moveTo>
                  <a:lnTo>
                    <a:pt x="366090" y="313524"/>
                  </a:lnTo>
                  <a:lnTo>
                    <a:pt x="362610" y="314185"/>
                  </a:lnTo>
                  <a:lnTo>
                    <a:pt x="359130" y="314845"/>
                  </a:lnTo>
                  <a:lnTo>
                    <a:pt x="359930" y="320052"/>
                  </a:lnTo>
                  <a:lnTo>
                    <a:pt x="367372" y="318630"/>
                  </a:lnTo>
                  <a:close/>
                </a:path>
                <a:path w="1368425" h="371475">
                  <a:moveTo>
                    <a:pt x="387121" y="314375"/>
                  </a:moveTo>
                  <a:lnTo>
                    <a:pt x="385813" y="309283"/>
                  </a:lnTo>
                  <a:lnTo>
                    <a:pt x="382346" y="310019"/>
                  </a:lnTo>
                  <a:lnTo>
                    <a:pt x="378879" y="310756"/>
                  </a:lnTo>
                  <a:lnTo>
                    <a:pt x="379717" y="315963"/>
                  </a:lnTo>
                  <a:lnTo>
                    <a:pt x="387121" y="314375"/>
                  </a:lnTo>
                  <a:close/>
                </a:path>
                <a:path w="1368425" h="371475">
                  <a:moveTo>
                    <a:pt x="406857" y="310159"/>
                  </a:moveTo>
                  <a:lnTo>
                    <a:pt x="405523" y="305066"/>
                  </a:lnTo>
                  <a:lnTo>
                    <a:pt x="402056" y="305803"/>
                  </a:lnTo>
                  <a:lnTo>
                    <a:pt x="398589" y="306552"/>
                  </a:lnTo>
                  <a:lnTo>
                    <a:pt x="399465" y="311746"/>
                  </a:lnTo>
                  <a:lnTo>
                    <a:pt x="406857" y="310159"/>
                  </a:lnTo>
                  <a:close/>
                </a:path>
                <a:path w="1368425" h="371475">
                  <a:moveTo>
                    <a:pt x="426618" y="305930"/>
                  </a:moveTo>
                  <a:lnTo>
                    <a:pt x="425246" y="300850"/>
                  </a:lnTo>
                  <a:lnTo>
                    <a:pt x="421779" y="301586"/>
                  </a:lnTo>
                  <a:lnTo>
                    <a:pt x="418312" y="302323"/>
                  </a:lnTo>
                  <a:lnTo>
                    <a:pt x="419214" y="307517"/>
                  </a:lnTo>
                  <a:lnTo>
                    <a:pt x="426618" y="305930"/>
                  </a:lnTo>
                  <a:close/>
                </a:path>
                <a:path w="1368425" h="371475">
                  <a:moveTo>
                    <a:pt x="446316" y="301485"/>
                  </a:moveTo>
                  <a:lnTo>
                    <a:pt x="444919" y="296405"/>
                  </a:lnTo>
                  <a:lnTo>
                    <a:pt x="441464" y="297218"/>
                  </a:lnTo>
                  <a:lnTo>
                    <a:pt x="438010" y="298030"/>
                  </a:lnTo>
                  <a:lnTo>
                    <a:pt x="438950" y="303212"/>
                  </a:lnTo>
                  <a:lnTo>
                    <a:pt x="446316" y="301485"/>
                  </a:lnTo>
                  <a:close/>
                </a:path>
                <a:path w="1368425" h="371475">
                  <a:moveTo>
                    <a:pt x="465963" y="296849"/>
                  </a:moveTo>
                  <a:lnTo>
                    <a:pt x="464540" y="291782"/>
                  </a:lnTo>
                  <a:lnTo>
                    <a:pt x="461086" y="292595"/>
                  </a:lnTo>
                  <a:lnTo>
                    <a:pt x="457631" y="293408"/>
                  </a:lnTo>
                  <a:lnTo>
                    <a:pt x="458597" y="298589"/>
                  </a:lnTo>
                  <a:lnTo>
                    <a:pt x="465963" y="296849"/>
                  </a:lnTo>
                  <a:close/>
                </a:path>
                <a:path w="1368425" h="371475">
                  <a:moveTo>
                    <a:pt x="485622" y="292227"/>
                  </a:moveTo>
                  <a:lnTo>
                    <a:pt x="484162" y="287159"/>
                  </a:lnTo>
                  <a:lnTo>
                    <a:pt x="480707" y="287972"/>
                  </a:lnTo>
                  <a:lnTo>
                    <a:pt x="477253" y="288785"/>
                  </a:lnTo>
                  <a:lnTo>
                    <a:pt x="478243" y="293954"/>
                  </a:lnTo>
                  <a:lnTo>
                    <a:pt x="485622" y="292227"/>
                  </a:lnTo>
                  <a:close/>
                </a:path>
                <a:path w="1368425" h="371475">
                  <a:moveTo>
                    <a:pt x="505269" y="287566"/>
                  </a:moveTo>
                  <a:lnTo>
                    <a:pt x="503783" y="282511"/>
                  </a:lnTo>
                  <a:lnTo>
                    <a:pt x="500341" y="283362"/>
                  </a:lnTo>
                  <a:lnTo>
                    <a:pt x="496887" y="284175"/>
                  </a:lnTo>
                  <a:lnTo>
                    <a:pt x="497916" y="289344"/>
                  </a:lnTo>
                  <a:lnTo>
                    <a:pt x="501599" y="288467"/>
                  </a:lnTo>
                  <a:lnTo>
                    <a:pt x="505269" y="287566"/>
                  </a:lnTo>
                  <a:close/>
                </a:path>
                <a:path w="1368425" h="371475">
                  <a:moveTo>
                    <a:pt x="524827" y="282549"/>
                  </a:moveTo>
                  <a:lnTo>
                    <a:pt x="523303" y="277507"/>
                  </a:lnTo>
                  <a:lnTo>
                    <a:pt x="519874" y="278384"/>
                  </a:lnTo>
                  <a:lnTo>
                    <a:pt x="516445" y="279260"/>
                  </a:lnTo>
                  <a:lnTo>
                    <a:pt x="517486" y="284429"/>
                  </a:lnTo>
                  <a:lnTo>
                    <a:pt x="524827" y="282549"/>
                  </a:lnTo>
                  <a:close/>
                </a:path>
                <a:path w="1368425" h="371475">
                  <a:moveTo>
                    <a:pt x="544398" y="277545"/>
                  </a:moveTo>
                  <a:lnTo>
                    <a:pt x="542848" y="272516"/>
                  </a:lnTo>
                  <a:lnTo>
                    <a:pt x="539419" y="273392"/>
                  </a:lnTo>
                  <a:lnTo>
                    <a:pt x="535990" y="274269"/>
                  </a:lnTo>
                  <a:lnTo>
                    <a:pt x="537057" y="279425"/>
                  </a:lnTo>
                  <a:lnTo>
                    <a:pt x="544398" y="277545"/>
                  </a:lnTo>
                  <a:close/>
                </a:path>
                <a:path w="1368425" h="371475">
                  <a:moveTo>
                    <a:pt x="563956" y="272542"/>
                  </a:moveTo>
                  <a:lnTo>
                    <a:pt x="562381" y="267512"/>
                  </a:lnTo>
                  <a:lnTo>
                    <a:pt x="558952" y="268389"/>
                  </a:lnTo>
                  <a:lnTo>
                    <a:pt x="555523" y="269265"/>
                  </a:lnTo>
                  <a:lnTo>
                    <a:pt x="556628" y="274421"/>
                  </a:lnTo>
                  <a:lnTo>
                    <a:pt x="563956" y="272542"/>
                  </a:lnTo>
                  <a:close/>
                </a:path>
                <a:path w="1368425" h="371475">
                  <a:moveTo>
                    <a:pt x="583450" y="267284"/>
                  </a:moveTo>
                  <a:lnTo>
                    <a:pt x="581850" y="262267"/>
                  </a:lnTo>
                  <a:lnTo>
                    <a:pt x="578434" y="263207"/>
                  </a:lnTo>
                  <a:lnTo>
                    <a:pt x="575017" y="264147"/>
                  </a:lnTo>
                  <a:lnTo>
                    <a:pt x="576148" y="269290"/>
                  </a:lnTo>
                  <a:lnTo>
                    <a:pt x="583450" y="267284"/>
                  </a:lnTo>
                  <a:close/>
                </a:path>
                <a:path w="1368425" h="371475">
                  <a:moveTo>
                    <a:pt x="602919" y="261937"/>
                  </a:moveTo>
                  <a:lnTo>
                    <a:pt x="601294" y="256921"/>
                  </a:lnTo>
                  <a:lnTo>
                    <a:pt x="597877" y="257860"/>
                  </a:lnTo>
                  <a:lnTo>
                    <a:pt x="594461" y="258800"/>
                  </a:lnTo>
                  <a:lnTo>
                    <a:pt x="595617" y="263944"/>
                  </a:lnTo>
                  <a:lnTo>
                    <a:pt x="602919" y="261937"/>
                  </a:lnTo>
                  <a:close/>
                </a:path>
                <a:path w="1368425" h="371475">
                  <a:moveTo>
                    <a:pt x="622388" y="256590"/>
                  </a:moveTo>
                  <a:lnTo>
                    <a:pt x="620737" y="251587"/>
                  </a:lnTo>
                  <a:lnTo>
                    <a:pt x="617321" y="252526"/>
                  </a:lnTo>
                  <a:lnTo>
                    <a:pt x="613905" y="253466"/>
                  </a:lnTo>
                  <a:lnTo>
                    <a:pt x="615086" y="258597"/>
                  </a:lnTo>
                  <a:lnTo>
                    <a:pt x="622388" y="256590"/>
                  </a:lnTo>
                  <a:close/>
                </a:path>
                <a:path w="1368425" h="371475">
                  <a:moveTo>
                    <a:pt x="641819" y="251117"/>
                  </a:moveTo>
                  <a:lnTo>
                    <a:pt x="640156" y="246126"/>
                  </a:lnTo>
                  <a:lnTo>
                    <a:pt x="636752" y="247116"/>
                  </a:lnTo>
                  <a:lnTo>
                    <a:pt x="633349" y="248107"/>
                  </a:lnTo>
                  <a:lnTo>
                    <a:pt x="634555" y="253238"/>
                  </a:lnTo>
                  <a:lnTo>
                    <a:pt x="641819" y="251117"/>
                  </a:lnTo>
                  <a:close/>
                </a:path>
                <a:path w="1368425" h="371475">
                  <a:moveTo>
                    <a:pt x="661200" y="245465"/>
                  </a:moveTo>
                  <a:lnTo>
                    <a:pt x="659511" y="240474"/>
                  </a:lnTo>
                  <a:lnTo>
                    <a:pt x="656107" y="241465"/>
                  </a:lnTo>
                  <a:lnTo>
                    <a:pt x="652703" y="242455"/>
                  </a:lnTo>
                  <a:lnTo>
                    <a:pt x="653935" y="247573"/>
                  </a:lnTo>
                  <a:lnTo>
                    <a:pt x="661200" y="245465"/>
                  </a:lnTo>
                  <a:close/>
                </a:path>
                <a:path w="1368425" h="371475">
                  <a:moveTo>
                    <a:pt x="680593" y="239801"/>
                  </a:moveTo>
                  <a:lnTo>
                    <a:pt x="678878" y="234823"/>
                  </a:lnTo>
                  <a:lnTo>
                    <a:pt x="675474" y="235813"/>
                  </a:lnTo>
                  <a:lnTo>
                    <a:pt x="672071" y="236804"/>
                  </a:lnTo>
                  <a:lnTo>
                    <a:pt x="673328" y="241922"/>
                  </a:lnTo>
                  <a:lnTo>
                    <a:pt x="680593" y="239801"/>
                  </a:lnTo>
                  <a:close/>
                </a:path>
                <a:path w="1368425" h="371475">
                  <a:moveTo>
                    <a:pt x="699960" y="234111"/>
                  </a:moveTo>
                  <a:lnTo>
                    <a:pt x="698220" y="229146"/>
                  </a:lnTo>
                  <a:lnTo>
                    <a:pt x="694829" y="230162"/>
                  </a:lnTo>
                  <a:lnTo>
                    <a:pt x="691426" y="231152"/>
                  </a:lnTo>
                  <a:lnTo>
                    <a:pt x="692708" y="236258"/>
                  </a:lnTo>
                  <a:lnTo>
                    <a:pt x="696341" y="235204"/>
                  </a:lnTo>
                  <a:lnTo>
                    <a:pt x="699960" y="234111"/>
                  </a:lnTo>
                  <a:close/>
                </a:path>
                <a:path w="1368425" h="371475">
                  <a:moveTo>
                    <a:pt x="719251" y="228180"/>
                  </a:moveTo>
                  <a:lnTo>
                    <a:pt x="717499" y="223215"/>
                  </a:lnTo>
                  <a:lnTo>
                    <a:pt x="714108" y="224256"/>
                  </a:lnTo>
                  <a:lnTo>
                    <a:pt x="710717" y="225298"/>
                  </a:lnTo>
                  <a:lnTo>
                    <a:pt x="712025" y="230403"/>
                  </a:lnTo>
                  <a:lnTo>
                    <a:pt x="719251" y="228180"/>
                  </a:lnTo>
                  <a:close/>
                </a:path>
                <a:path w="1368425" h="371475">
                  <a:moveTo>
                    <a:pt x="738555" y="222237"/>
                  </a:moveTo>
                  <a:lnTo>
                    <a:pt x="736777" y="217284"/>
                  </a:lnTo>
                  <a:lnTo>
                    <a:pt x="733386" y="218325"/>
                  </a:lnTo>
                  <a:lnTo>
                    <a:pt x="729996" y="219367"/>
                  </a:lnTo>
                  <a:lnTo>
                    <a:pt x="731316" y="224472"/>
                  </a:lnTo>
                  <a:lnTo>
                    <a:pt x="738555" y="222237"/>
                  </a:lnTo>
                  <a:close/>
                </a:path>
                <a:path w="1368425" h="371475">
                  <a:moveTo>
                    <a:pt x="757859" y="216306"/>
                  </a:moveTo>
                  <a:lnTo>
                    <a:pt x="756056" y="211353"/>
                  </a:lnTo>
                  <a:lnTo>
                    <a:pt x="752665" y="212394"/>
                  </a:lnTo>
                  <a:lnTo>
                    <a:pt x="749274" y="213436"/>
                  </a:lnTo>
                  <a:lnTo>
                    <a:pt x="750620" y="218528"/>
                  </a:lnTo>
                  <a:lnTo>
                    <a:pt x="757859" y="216306"/>
                  </a:lnTo>
                  <a:close/>
                </a:path>
                <a:path w="1368425" h="371475">
                  <a:moveTo>
                    <a:pt x="777087" y="210159"/>
                  </a:moveTo>
                  <a:lnTo>
                    <a:pt x="775271" y="205219"/>
                  </a:lnTo>
                  <a:lnTo>
                    <a:pt x="771893" y="206298"/>
                  </a:lnTo>
                  <a:lnTo>
                    <a:pt x="768515" y="207378"/>
                  </a:lnTo>
                  <a:lnTo>
                    <a:pt x="769886" y="212471"/>
                  </a:lnTo>
                  <a:lnTo>
                    <a:pt x="777087" y="210159"/>
                  </a:lnTo>
                  <a:close/>
                </a:path>
                <a:path w="1368425" h="371475">
                  <a:moveTo>
                    <a:pt x="796302" y="203987"/>
                  </a:moveTo>
                  <a:lnTo>
                    <a:pt x="794473" y="199059"/>
                  </a:lnTo>
                  <a:lnTo>
                    <a:pt x="791095" y="200139"/>
                  </a:lnTo>
                  <a:lnTo>
                    <a:pt x="787717" y="201218"/>
                  </a:lnTo>
                  <a:lnTo>
                    <a:pt x="789101" y="206311"/>
                  </a:lnTo>
                  <a:lnTo>
                    <a:pt x="796302" y="203987"/>
                  </a:lnTo>
                  <a:close/>
                </a:path>
                <a:path w="1368425" h="371475">
                  <a:moveTo>
                    <a:pt x="815530" y="197815"/>
                  </a:moveTo>
                  <a:lnTo>
                    <a:pt x="813676" y="192887"/>
                  </a:lnTo>
                  <a:lnTo>
                    <a:pt x="810298" y="193967"/>
                  </a:lnTo>
                  <a:lnTo>
                    <a:pt x="806919" y="195046"/>
                  </a:lnTo>
                  <a:lnTo>
                    <a:pt x="808329" y="200126"/>
                  </a:lnTo>
                  <a:lnTo>
                    <a:pt x="815530" y="197815"/>
                  </a:lnTo>
                  <a:close/>
                </a:path>
                <a:path w="1368425" h="371475">
                  <a:moveTo>
                    <a:pt x="834694" y="191490"/>
                  </a:moveTo>
                  <a:lnTo>
                    <a:pt x="832827" y="186575"/>
                  </a:lnTo>
                  <a:lnTo>
                    <a:pt x="829462" y="187693"/>
                  </a:lnTo>
                  <a:lnTo>
                    <a:pt x="826096" y="188810"/>
                  </a:lnTo>
                  <a:lnTo>
                    <a:pt x="827519" y="193890"/>
                  </a:lnTo>
                  <a:lnTo>
                    <a:pt x="834694" y="191490"/>
                  </a:lnTo>
                  <a:close/>
                </a:path>
                <a:path w="1368425" h="371475">
                  <a:moveTo>
                    <a:pt x="853846" y="185115"/>
                  </a:moveTo>
                  <a:lnTo>
                    <a:pt x="851966" y="180200"/>
                  </a:lnTo>
                  <a:lnTo>
                    <a:pt x="848601" y="181317"/>
                  </a:lnTo>
                  <a:lnTo>
                    <a:pt x="845235" y="182435"/>
                  </a:lnTo>
                  <a:lnTo>
                    <a:pt x="846670" y="187502"/>
                  </a:lnTo>
                  <a:lnTo>
                    <a:pt x="853846" y="185115"/>
                  </a:lnTo>
                  <a:close/>
                </a:path>
                <a:path w="1368425" h="371475">
                  <a:moveTo>
                    <a:pt x="873010" y="178752"/>
                  </a:moveTo>
                  <a:lnTo>
                    <a:pt x="871105" y="173837"/>
                  </a:lnTo>
                  <a:lnTo>
                    <a:pt x="867740" y="174955"/>
                  </a:lnTo>
                  <a:lnTo>
                    <a:pt x="864374" y="176072"/>
                  </a:lnTo>
                  <a:lnTo>
                    <a:pt x="865822" y="181140"/>
                  </a:lnTo>
                  <a:lnTo>
                    <a:pt x="873010" y="178752"/>
                  </a:lnTo>
                  <a:close/>
                </a:path>
                <a:path w="1368425" h="371475">
                  <a:moveTo>
                    <a:pt x="892136" y="172288"/>
                  </a:moveTo>
                  <a:lnTo>
                    <a:pt x="890219" y="167373"/>
                  </a:lnTo>
                  <a:lnTo>
                    <a:pt x="886866" y="168529"/>
                  </a:lnTo>
                  <a:lnTo>
                    <a:pt x="883513" y="169684"/>
                  </a:lnTo>
                  <a:lnTo>
                    <a:pt x="884974" y="174739"/>
                  </a:lnTo>
                  <a:lnTo>
                    <a:pt x="892136" y="172288"/>
                  </a:lnTo>
                  <a:close/>
                </a:path>
                <a:path w="1368425" h="371475">
                  <a:moveTo>
                    <a:pt x="911225" y="165747"/>
                  </a:moveTo>
                  <a:lnTo>
                    <a:pt x="909294" y="160832"/>
                  </a:lnTo>
                  <a:lnTo>
                    <a:pt x="905941" y="161988"/>
                  </a:lnTo>
                  <a:lnTo>
                    <a:pt x="902589" y="163144"/>
                  </a:lnTo>
                  <a:lnTo>
                    <a:pt x="904062" y="168198"/>
                  </a:lnTo>
                  <a:lnTo>
                    <a:pt x="911225" y="165747"/>
                  </a:lnTo>
                  <a:close/>
                </a:path>
                <a:path w="1368425" h="371475">
                  <a:moveTo>
                    <a:pt x="930325" y="159194"/>
                  </a:moveTo>
                  <a:lnTo>
                    <a:pt x="928382" y="154292"/>
                  </a:lnTo>
                  <a:lnTo>
                    <a:pt x="925029" y="155448"/>
                  </a:lnTo>
                  <a:lnTo>
                    <a:pt x="921677" y="156603"/>
                  </a:lnTo>
                  <a:lnTo>
                    <a:pt x="923163" y="161645"/>
                  </a:lnTo>
                  <a:lnTo>
                    <a:pt x="930325" y="159194"/>
                  </a:lnTo>
                  <a:close/>
                </a:path>
                <a:path w="1368425" h="371475">
                  <a:moveTo>
                    <a:pt x="949401" y="152615"/>
                  </a:moveTo>
                  <a:lnTo>
                    <a:pt x="947458" y="147726"/>
                  </a:lnTo>
                  <a:lnTo>
                    <a:pt x="944105" y="148894"/>
                  </a:lnTo>
                  <a:lnTo>
                    <a:pt x="940752" y="150063"/>
                  </a:lnTo>
                  <a:lnTo>
                    <a:pt x="942263" y="155117"/>
                  </a:lnTo>
                  <a:lnTo>
                    <a:pt x="949401" y="152615"/>
                  </a:lnTo>
                  <a:close/>
                </a:path>
                <a:path w="1368425" h="371475">
                  <a:moveTo>
                    <a:pt x="968451" y="145935"/>
                  </a:moveTo>
                  <a:lnTo>
                    <a:pt x="966495" y="141046"/>
                  </a:lnTo>
                  <a:lnTo>
                    <a:pt x="963142" y="142214"/>
                  </a:lnTo>
                  <a:lnTo>
                    <a:pt x="959789" y="143383"/>
                  </a:lnTo>
                  <a:lnTo>
                    <a:pt x="961313" y="148437"/>
                  </a:lnTo>
                  <a:lnTo>
                    <a:pt x="968451" y="145935"/>
                  </a:lnTo>
                  <a:close/>
                </a:path>
                <a:path w="1368425" h="371475">
                  <a:moveTo>
                    <a:pt x="987488" y="139268"/>
                  </a:moveTo>
                  <a:lnTo>
                    <a:pt x="985532" y="134378"/>
                  </a:lnTo>
                  <a:lnTo>
                    <a:pt x="982179" y="135547"/>
                  </a:lnTo>
                  <a:lnTo>
                    <a:pt x="978827" y="136715"/>
                  </a:lnTo>
                  <a:lnTo>
                    <a:pt x="980351" y="141757"/>
                  </a:lnTo>
                  <a:lnTo>
                    <a:pt x="987488" y="139268"/>
                  </a:lnTo>
                  <a:close/>
                </a:path>
                <a:path w="1368425" h="371475">
                  <a:moveTo>
                    <a:pt x="1006538" y="132575"/>
                  </a:moveTo>
                  <a:lnTo>
                    <a:pt x="1004557" y="127698"/>
                  </a:lnTo>
                  <a:lnTo>
                    <a:pt x="1001217" y="128879"/>
                  </a:lnTo>
                  <a:lnTo>
                    <a:pt x="997864" y="130048"/>
                  </a:lnTo>
                  <a:lnTo>
                    <a:pt x="999401" y="135089"/>
                  </a:lnTo>
                  <a:lnTo>
                    <a:pt x="1002969" y="133845"/>
                  </a:lnTo>
                  <a:lnTo>
                    <a:pt x="1006538" y="132575"/>
                  </a:lnTo>
                  <a:close/>
                </a:path>
                <a:path w="1368425" h="371475">
                  <a:moveTo>
                    <a:pt x="1025550" y="125818"/>
                  </a:moveTo>
                  <a:lnTo>
                    <a:pt x="1023569" y="120929"/>
                  </a:lnTo>
                  <a:lnTo>
                    <a:pt x="1020229" y="122123"/>
                  </a:lnTo>
                  <a:lnTo>
                    <a:pt x="1016889" y="123317"/>
                  </a:lnTo>
                  <a:lnTo>
                    <a:pt x="1018425" y="128346"/>
                  </a:lnTo>
                  <a:lnTo>
                    <a:pt x="1025550" y="125818"/>
                  </a:lnTo>
                  <a:close/>
                </a:path>
                <a:path w="1368425" h="371475">
                  <a:moveTo>
                    <a:pt x="1044562" y="119062"/>
                  </a:moveTo>
                  <a:lnTo>
                    <a:pt x="1042581" y="114173"/>
                  </a:lnTo>
                  <a:lnTo>
                    <a:pt x="1039241" y="115366"/>
                  </a:lnTo>
                  <a:lnTo>
                    <a:pt x="1035900" y="116560"/>
                  </a:lnTo>
                  <a:lnTo>
                    <a:pt x="1037437" y="121589"/>
                  </a:lnTo>
                  <a:lnTo>
                    <a:pt x="1044562" y="119062"/>
                  </a:lnTo>
                  <a:close/>
                </a:path>
                <a:path w="1368425" h="371475">
                  <a:moveTo>
                    <a:pt x="1063586" y="112293"/>
                  </a:moveTo>
                  <a:lnTo>
                    <a:pt x="1061593" y="107416"/>
                  </a:lnTo>
                  <a:lnTo>
                    <a:pt x="1058252" y="108610"/>
                  </a:lnTo>
                  <a:lnTo>
                    <a:pt x="1054912" y="109804"/>
                  </a:lnTo>
                  <a:lnTo>
                    <a:pt x="1056462" y="114833"/>
                  </a:lnTo>
                  <a:lnTo>
                    <a:pt x="1063586" y="112293"/>
                  </a:lnTo>
                  <a:close/>
                </a:path>
                <a:path w="1368425" h="371475">
                  <a:moveTo>
                    <a:pt x="1082586" y="105498"/>
                  </a:moveTo>
                  <a:lnTo>
                    <a:pt x="1080592" y="100622"/>
                  </a:lnTo>
                  <a:lnTo>
                    <a:pt x="1077252" y="101815"/>
                  </a:lnTo>
                  <a:lnTo>
                    <a:pt x="1073912" y="103009"/>
                  </a:lnTo>
                  <a:lnTo>
                    <a:pt x="1075461" y="108051"/>
                  </a:lnTo>
                  <a:lnTo>
                    <a:pt x="1082586" y="105498"/>
                  </a:lnTo>
                  <a:close/>
                </a:path>
                <a:path w="1368425" h="371475">
                  <a:moveTo>
                    <a:pt x="1101585" y="98691"/>
                  </a:moveTo>
                  <a:lnTo>
                    <a:pt x="1099591" y="93814"/>
                  </a:lnTo>
                  <a:lnTo>
                    <a:pt x="1096251" y="95008"/>
                  </a:lnTo>
                  <a:lnTo>
                    <a:pt x="1092911" y="96202"/>
                  </a:lnTo>
                  <a:lnTo>
                    <a:pt x="1094460" y="101244"/>
                  </a:lnTo>
                  <a:lnTo>
                    <a:pt x="1101585" y="98691"/>
                  </a:lnTo>
                  <a:close/>
                </a:path>
                <a:path w="1368425" h="371475">
                  <a:moveTo>
                    <a:pt x="1120571" y="91897"/>
                  </a:moveTo>
                  <a:lnTo>
                    <a:pt x="1118577" y="87020"/>
                  </a:lnTo>
                  <a:lnTo>
                    <a:pt x="1115237" y="88214"/>
                  </a:lnTo>
                  <a:lnTo>
                    <a:pt x="1111897" y="89408"/>
                  </a:lnTo>
                  <a:lnTo>
                    <a:pt x="1113459" y="94437"/>
                  </a:lnTo>
                  <a:lnTo>
                    <a:pt x="1120571" y="91897"/>
                  </a:lnTo>
                  <a:close/>
                </a:path>
                <a:path w="1368425" h="371475">
                  <a:moveTo>
                    <a:pt x="1139571" y="85090"/>
                  </a:moveTo>
                  <a:lnTo>
                    <a:pt x="1137577" y="80213"/>
                  </a:lnTo>
                  <a:lnTo>
                    <a:pt x="1134237" y="81407"/>
                  </a:lnTo>
                  <a:lnTo>
                    <a:pt x="1130896" y="82600"/>
                  </a:lnTo>
                  <a:lnTo>
                    <a:pt x="1132459" y="87642"/>
                  </a:lnTo>
                  <a:lnTo>
                    <a:pt x="1139571" y="85090"/>
                  </a:lnTo>
                  <a:close/>
                </a:path>
                <a:path w="1368425" h="371475">
                  <a:moveTo>
                    <a:pt x="1158570" y="78282"/>
                  </a:moveTo>
                  <a:lnTo>
                    <a:pt x="1156576" y="73406"/>
                  </a:lnTo>
                  <a:lnTo>
                    <a:pt x="1153236" y="74599"/>
                  </a:lnTo>
                  <a:lnTo>
                    <a:pt x="1149896" y="75793"/>
                  </a:lnTo>
                  <a:lnTo>
                    <a:pt x="1151445" y="80835"/>
                  </a:lnTo>
                  <a:lnTo>
                    <a:pt x="1158570" y="78282"/>
                  </a:lnTo>
                  <a:close/>
                </a:path>
                <a:path w="1368425" h="371475">
                  <a:moveTo>
                    <a:pt x="1177569" y="71475"/>
                  </a:moveTo>
                  <a:lnTo>
                    <a:pt x="1175575" y="66598"/>
                  </a:lnTo>
                  <a:lnTo>
                    <a:pt x="1172235" y="67792"/>
                  </a:lnTo>
                  <a:lnTo>
                    <a:pt x="1168895" y="68986"/>
                  </a:lnTo>
                  <a:lnTo>
                    <a:pt x="1170444" y="74028"/>
                  </a:lnTo>
                  <a:lnTo>
                    <a:pt x="1177569" y="71475"/>
                  </a:lnTo>
                  <a:close/>
                </a:path>
                <a:path w="1368425" h="371475">
                  <a:moveTo>
                    <a:pt x="1196568" y="64681"/>
                  </a:moveTo>
                  <a:lnTo>
                    <a:pt x="1194574" y="59804"/>
                  </a:lnTo>
                  <a:lnTo>
                    <a:pt x="1191234" y="60998"/>
                  </a:lnTo>
                  <a:lnTo>
                    <a:pt x="1187894" y="62191"/>
                  </a:lnTo>
                  <a:lnTo>
                    <a:pt x="1189443" y="67221"/>
                  </a:lnTo>
                  <a:lnTo>
                    <a:pt x="1196568" y="64681"/>
                  </a:lnTo>
                  <a:close/>
                </a:path>
                <a:path w="1368425" h="371475">
                  <a:moveTo>
                    <a:pt x="1215567" y="57924"/>
                  </a:moveTo>
                  <a:lnTo>
                    <a:pt x="1213586" y="53035"/>
                  </a:lnTo>
                  <a:lnTo>
                    <a:pt x="1210246" y="54229"/>
                  </a:lnTo>
                  <a:lnTo>
                    <a:pt x="1206906" y="55422"/>
                  </a:lnTo>
                  <a:lnTo>
                    <a:pt x="1208443" y="60452"/>
                  </a:lnTo>
                  <a:lnTo>
                    <a:pt x="1215567" y="57924"/>
                  </a:lnTo>
                  <a:close/>
                </a:path>
                <a:path w="1368425" h="371475">
                  <a:moveTo>
                    <a:pt x="1234579" y="51168"/>
                  </a:moveTo>
                  <a:lnTo>
                    <a:pt x="1232598" y="46278"/>
                  </a:lnTo>
                  <a:lnTo>
                    <a:pt x="1229258" y="47472"/>
                  </a:lnTo>
                  <a:lnTo>
                    <a:pt x="1225918" y="48666"/>
                  </a:lnTo>
                  <a:lnTo>
                    <a:pt x="1227455" y="53695"/>
                  </a:lnTo>
                  <a:lnTo>
                    <a:pt x="1234579" y="51168"/>
                  </a:lnTo>
                  <a:close/>
                </a:path>
                <a:path w="1368425" h="371475">
                  <a:moveTo>
                    <a:pt x="1253617" y="44450"/>
                  </a:moveTo>
                  <a:lnTo>
                    <a:pt x="1251648" y="39560"/>
                  </a:lnTo>
                  <a:lnTo>
                    <a:pt x="1248295" y="40741"/>
                  </a:lnTo>
                  <a:lnTo>
                    <a:pt x="1244942" y="41922"/>
                  </a:lnTo>
                  <a:lnTo>
                    <a:pt x="1246479" y="46951"/>
                  </a:lnTo>
                  <a:lnTo>
                    <a:pt x="1253617" y="44450"/>
                  </a:lnTo>
                  <a:close/>
                </a:path>
                <a:path w="1368425" h="371475">
                  <a:moveTo>
                    <a:pt x="1272641" y="37769"/>
                  </a:moveTo>
                  <a:lnTo>
                    <a:pt x="1270685" y="32880"/>
                  </a:lnTo>
                  <a:lnTo>
                    <a:pt x="1267333" y="34061"/>
                  </a:lnTo>
                  <a:lnTo>
                    <a:pt x="1263980" y="35242"/>
                  </a:lnTo>
                  <a:lnTo>
                    <a:pt x="1265504" y="40284"/>
                  </a:lnTo>
                  <a:lnTo>
                    <a:pt x="1272641" y="37769"/>
                  </a:lnTo>
                  <a:close/>
                </a:path>
                <a:path w="1368425" h="371475">
                  <a:moveTo>
                    <a:pt x="1291678" y="31089"/>
                  </a:moveTo>
                  <a:lnTo>
                    <a:pt x="1289735" y="26187"/>
                  </a:lnTo>
                  <a:lnTo>
                    <a:pt x="1286383" y="27368"/>
                  </a:lnTo>
                  <a:lnTo>
                    <a:pt x="1283030" y="28549"/>
                  </a:lnTo>
                  <a:lnTo>
                    <a:pt x="1284554" y="33591"/>
                  </a:lnTo>
                  <a:lnTo>
                    <a:pt x="1291678" y="31089"/>
                  </a:lnTo>
                  <a:close/>
                </a:path>
                <a:path w="1368425" h="371475">
                  <a:moveTo>
                    <a:pt x="1310741" y="24485"/>
                  </a:moveTo>
                  <a:lnTo>
                    <a:pt x="1308798" y="19583"/>
                  </a:lnTo>
                  <a:lnTo>
                    <a:pt x="1305445" y="20739"/>
                  </a:lnTo>
                  <a:lnTo>
                    <a:pt x="1302092" y="21894"/>
                  </a:lnTo>
                  <a:lnTo>
                    <a:pt x="1303591" y="26936"/>
                  </a:lnTo>
                  <a:lnTo>
                    <a:pt x="1310741" y="24485"/>
                  </a:lnTo>
                  <a:close/>
                </a:path>
                <a:path w="1368425" h="371475">
                  <a:moveTo>
                    <a:pt x="1329817" y="17932"/>
                  </a:moveTo>
                  <a:lnTo>
                    <a:pt x="1327886" y="13030"/>
                  </a:lnTo>
                  <a:lnTo>
                    <a:pt x="1324533" y="14185"/>
                  </a:lnTo>
                  <a:lnTo>
                    <a:pt x="1321181" y="15341"/>
                  </a:lnTo>
                  <a:lnTo>
                    <a:pt x="1322666" y="20396"/>
                  </a:lnTo>
                  <a:lnTo>
                    <a:pt x="1329817" y="17932"/>
                  </a:lnTo>
                  <a:close/>
                </a:path>
                <a:path w="1368425" h="371475">
                  <a:moveTo>
                    <a:pt x="1348892" y="11379"/>
                  </a:moveTo>
                  <a:lnTo>
                    <a:pt x="1346974" y="6464"/>
                  </a:lnTo>
                  <a:lnTo>
                    <a:pt x="1343621" y="7620"/>
                  </a:lnTo>
                  <a:lnTo>
                    <a:pt x="1340269" y="8775"/>
                  </a:lnTo>
                  <a:lnTo>
                    <a:pt x="1341742" y="13830"/>
                  </a:lnTo>
                  <a:lnTo>
                    <a:pt x="1348892" y="11379"/>
                  </a:lnTo>
                  <a:close/>
                </a:path>
                <a:path w="1368425" h="371475">
                  <a:moveTo>
                    <a:pt x="1368005" y="4914"/>
                  </a:moveTo>
                  <a:lnTo>
                    <a:pt x="1366100" y="0"/>
                  </a:lnTo>
                  <a:lnTo>
                    <a:pt x="1362735" y="1130"/>
                  </a:lnTo>
                  <a:lnTo>
                    <a:pt x="1359369" y="2260"/>
                  </a:lnTo>
                  <a:lnTo>
                    <a:pt x="1360830" y="7315"/>
                  </a:lnTo>
                  <a:lnTo>
                    <a:pt x="1368005" y="491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 descr=""/>
            <p:cNvSpPr/>
            <p:nvPr/>
          </p:nvSpPr>
          <p:spPr>
            <a:xfrm>
              <a:off x="3254184" y="3340468"/>
              <a:ext cx="735330" cy="168275"/>
            </a:xfrm>
            <a:custGeom>
              <a:avLst/>
              <a:gdLst/>
              <a:ahLst/>
              <a:cxnLst/>
              <a:rect l="l" t="t" r="r" b="b"/>
              <a:pathLst>
                <a:path w="735329" h="168275">
                  <a:moveTo>
                    <a:pt x="8636" y="165798"/>
                  </a:moveTo>
                  <a:lnTo>
                    <a:pt x="6731" y="160883"/>
                  </a:lnTo>
                  <a:lnTo>
                    <a:pt x="3365" y="162013"/>
                  </a:lnTo>
                  <a:lnTo>
                    <a:pt x="0" y="163144"/>
                  </a:lnTo>
                  <a:lnTo>
                    <a:pt x="1460" y="168198"/>
                  </a:lnTo>
                  <a:lnTo>
                    <a:pt x="8636" y="165798"/>
                  </a:lnTo>
                  <a:close/>
                </a:path>
                <a:path w="735329" h="168275">
                  <a:moveTo>
                    <a:pt x="27762" y="159423"/>
                  </a:moveTo>
                  <a:lnTo>
                    <a:pt x="25882" y="154495"/>
                  </a:lnTo>
                  <a:lnTo>
                    <a:pt x="22517" y="155625"/>
                  </a:lnTo>
                  <a:lnTo>
                    <a:pt x="19151" y="156756"/>
                  </a:lnTo>
                  <a:lnTo>
                    <a:pt x="20599" y="161810"/>
                  </a:lnTo>
                  <a:lnTo>
                    <a:pt x="27762" y="159423"/>
                  </a:lnTo>
                  <a:close/>
                </a:path>
                <a:path w="735329" h="168275">
                  <a:moveTo>
                    <a:pt x="46901" y="153022"/>
                  </a:moveTo>
                  <a:lnTo>
                    <a:pt x="45034" y="148094"/>
                  </a:lnTo>
                  <a:lnTo>
                    <a:pt x="41668" y="149225"/>
                  </a:lnTo>
                  <a:lnTo>
                    <a:pt x="38303" y="150355"/>
                  </a:lnTo>
                  <a:lnTo>
                    <a:pt x="39738" y="155422"/>
                  </a:lnTo>
                  <a:lnTo>
                    <a:pt x="46901" y="153022"/>
                  </a:lnTo>
                  <a:close/>
                </a:path>
                <a:path w="735329" h="168275">
                  <a:moveTo>
                    <a:pt x="66078" y="146773"/>
                  </a:moveTo>
                  <a:lnTo>
                    <a:pt x="64223" y="141833"/>
                  </a:lnTo>
                  <a:lnTo>
                    <a:pt x="60845" y="142925"/>
                  </a:lnTo>
                  <a:lnTo>
                    <a:pt x="57467" y="144018"/>
                  </a:lnTo>
                  <a:lnTo>
                    <a:pt x="58877" y="149085"/>
                  </a:lnTo>
                  <a:lnTo>
                    <a:pt x="66078" y="146773"/>
                  </a:lnTo>
                  <a:close/>
                </a:path>
                <a:path w="735329" h="168275">
                  <a:moveTo>
                    <a:pt x="85267" y="140589"/>
                  </a:moveTo>
                  <a:lnTo>
                    <a:pt x="83439" y="135648"/>
                  </a:lnTo>
                  <a:lnTo>
                    <a:pt x="80060" y="136740"/>
                  </a:lnTo>
                  <a:lnTo>
                    <a:pt x="76682" y="137833"/>
                  </a:lnTo>
                  <a:lnTo>
                    <a:pt x="78079" y="142913"/>
                  </a:lnTo>
                  <a:lnTo>
                    <a:pt x="85267" y="140589"/>
                  </a:lnTo>
                  <a:close/>
                </a:path>
                <a:path w="735329" h="168275">
                  <a:moveTo>
                    <a:pt x="104470" y="134429"/>
                  </a:moveTo>
                  <a:lnTo>
                    <a:pt x="102654" y="129476"/>
                  </a:lnTo>
                  <a:lnTo>
                    <a:pt x="99275" y="130568"/>
                  </a:lnTo>
                  <a:lnTo>
                    <a:pt x="95897" y="131660"/>
                  </a:lnTo>
                  <a:lnTo>
                    <a:pt x="97269" y="136740"/>
                  </a:lnTo>
                  <a:lnTo>
                    <a:pt x="104470" y="134429"/>
                  </a:lnTo>
                  <a:close/>
                </a:path>
                <a:path w="735329" h="168275">
                  <a:moveTo>
                    <a:pt x="123710" y="128397"/>
                  </a:moveTo>
                  <a:lnTo>
                    <a:pt x="121920" y="123444"/>
                  </a:lnTo>
                  <a:lnTo>
                    <a:pt x="118529" y="124485"/>
                  </a:lnTo>
                  <a:lnTo>
                    <a:pt x="115138" y="125526"/>
                  </a:lnTo>
                  <a:lnTo>
                    <a:pt x="116484" y="130619"/>
                  </a:lnTo>
                  <a:lnTo>
                    <a:pt x="123710" y="128397"/>
                  </a:lnTo>
                  <a:close/>
                </a:path>
                <a:path w="735329" h="168275">
                  <a:moveTo>
                    <a:pt x="142989" y="122478"/>
                  </a:moveTo>
                  <a:lnTo>
                    <a:pt x="141224" y="117513"/>
                  </a:lnTo>
                  <a:lnTo>
                    <a:pt x="137833" y="118554"/>
                  </a:lnTo>
                  <a:lnTo>
                    <a:pt x="134442" y="119595"/>
                  </a:lnTo>
                  <a:lnTo>
                    <a:pt x="135763" y="124688"/>
                  </a:lnTo>
                  <a:lnTo>
                    <a:pt x="142989" y="122478"/>
                  </a:lnTo>
                  <a:close/>
                </a:path>
                <a:path w="735329" h="168275">
                  <a:moveTo>
                    <a:pt x="162267" y="116560"/>
                  </a:moveTo>
                  <a:lnTo>
                    <a:pt x="160528" y="111594"/>
                  </a:lnTo>
                  <a:lnTo>
                    <a:pt x="157137" y="112636"/>
                  </a:lnTo>
                  <a:lnTo>
                    <a:pt x="153746" y="113677"/>
                  </a:lnTo>
                  <a:lnTo>
                    <a:pt x="155041" y="118783"/>
                  </a:lnTo>
                  <a:lnTo>
                    <a:pt x="162267" y="116560"/>
                  </a:lnTo>
                  <a:close/>
                </a:path>
                <a:path w="735329" h="168275">
                  <a:moveTo>
                    <a:pt x="181597" y="110807"/>
                  </a:moveTo>
                  <a:lnTo>
                    <a:pt x="179882" y="105816"/>
                  </a:lnTo>
                  <a:lnTo>
                    <a:pt x="176466" y="106807"/>
                  </a:lnTo>
                  <a:lnTo>
                    <a:pt x="173050" y="107797"/>
                  </a:lnTo>
                  <a:lnTo>
                    <a:pt x="174332" y="112903"/>
                  </a:lnTo>
                  <a:lnTo>
                    <a:pt x="181597" y="110807"/>
                  </a:lnTo>
                  <a:close/>
                </a:path>
                <a:path w="735329" h="168275">
                  <a:moveTo>
                    <a:pt x="200964" y="105194"/>
                  </a:moveTo>
                  <a:lnTo>
                    <a:pt x="199288" y="100203"/>
                  </a:lnTo>
                  <a:lnTo>
                    <a:pt x="195872" y="101193"/>
                  </a:lnTo>
                  <a:lnTo>
                    <a:pt x="192455" y="102184"/>
                  </a:lnTo>
                  <a:lnTo>
                    <a:pt x="193713" y="107302"/>
                  </a:lnTo>
                  <a:lnTo>
                    <a:pt x="200964" y="105194"/>
                  </a:lnTo>
                  <a:close/>
                </a:path>
                <a:path w="735329" h="168275">
                  <a:moveTo>
                    <a:pt x="220332" y="99580"/>
                  </a:moveTo>
                  <a:lnTo>
                    <a:pt x="218681" y="94576"/>
                  </a:lnTo>
                  <a:lnTo>
                    <a:pt x="215265" y="95567"/>
                  </a:lnTo>
                  <a:lnTo>
                    <a:pt x="211848" y="96558"/>
                  </a:lnTo>
                  <a:lnTo>
                    <a:pt x="213080" y="101676"/>
                  </a:lnTo>
                  <a:lnTo>
                    <a:pt x="220332" y="99580"/>
                  </a:lnTo>
                  <a:close/>
                </a:path>
                <a:path w="735329" h="168275">
                  <a:moveTo>
                    <a:pt x="239737" y="94119"/>
                  </a:moveTo>
                  <a:lnTo>
                    <a:pt x="238112" y="89115"/>
                  </a:lnTo>
                  <a:lnTo>
                    <a:pt x="234683" y="90043"/>
                  </a:lnTo>
                  <a:lnTo>
                    <a:pt x="231254" y="90970"/>
                  </a:lnTo>
                  <a:lnTo>
                    <a:pt x="232448" y="96100"/>
                  </a:lnTo>
                  <a:lnTo>
                    <a:pt x="239737" y="94119"/>
                  </a:lnTo>
                  <a:close/>
                </a:path>
                <a:path w="735329" h="168275">
                  <a:moveTo>
                    <a:pt x="259207" y="88861"/>
                  </a:moveTo>
                  <a:lnTo>
                    <a:pt x="257606" y="83845"/>
                  </a:lnTo>
                  <a:lnTo>
                    <a:pt x="254177" y="84772"/>
                  </a:lnTo>
                  <a:lnTo>
                    <a:pt x="250748" y="85699"/>
                  </a:lnTo>
                  <a:lnTo>
                    <a:pt x="251917" y="90843"/>
                  </a:lnTo>
                  <a:lnTo>
                    <a:pt x="259207" y="88861"/>
                  </a:lnTo>
                  <a:close/>
                </a:path>
                <a:path w="735329" h="168275">
                  <a:moveTo>
                    <a:pt x="278663" y="83591"/>
                  </a:moveTo>
                  <a:lnTo>
                    <a:pt x="277101" y="78562"/>
                  </a:lnTo>
                  <a:lnTo>
                    <a:pt x="273672" y="79489"/>
                  </a:lnTo>
                  <a:lnTo>
                    <a:pt x="270243" y="80416"/>
                  </a:lnTo>
                  <a:lnTo>
                    <a:pt x="271373" y="85559"/>
                  </a:lnTo>
                  <a:lnTo>
                    <a:pt x="278663" y="83591"/>
                  </a:lnTo>
                  <a:close/>
                </a:path>
                <a:path w="735329" h="168275">
                  <a:moveTo>
                    <a:pt x="298157" y="78473"/>
                  </a:moveTo>
                  <a:lnTo>
                    <a:pt x="296621" y="73431"/>
                  </a:lnTo>
                  <a:lnTo>
                    <a:pt x="293179" y="74295"/>
                  </a:lnTo>
                  <a:lnTo>
                    <a:pt x="289737" y="75158"/>
                  </a:lnTo>
                  <a:lnTo>
                    <a:pt x="290830" y="80302"/>
                  </a:lnTo>
                  <a:lnTo>
                    <a:pt x="298157" y="78473"/>
                  </a:lnTo>
                  <a:close/>
                </a:path>
                <a:path w="735329" h="168275">
                  <a:moveTo>
                    <a:pt x="317728" y="73609"/>
                  </a:moveTo>
                  <a:lnTo>
                    <a:pt x="316217" y="68554"/>
                  </a:lnTo>
                  <a:lnTo>
                    <a:pt x="312775" y="69418"/>
                  </a:lnTo>
                  <a:lnTo>
                    <a:pt x="309333" y="70281"/>
                  </a:lnTo>
                  <a:lnTo>
                    <a:pt x="310400" y="75438"/>
                  </a:lnTo>
                  <a:lnTo>
                    <a:pt x="317728" y="73609"/>
                  </a:lnTo>
                  <a:close/>
                </a:path>
                <a:path w="735329" h="168275">
                  <a:moveTo>
                    <a:pt x="337286" y="68732"/>
                  </a:moveTo>
                  <a:lnTo>
                    <a:pt x="335813" y="63665"/>
                  </a:lnTo>
                  <a:lnTo>
                    <a:pt x="332371" y="64528"/>
                  </a:lnTo>
                  <a:lnTo>
                    <a:pt x="328930" y="65392"/>
                  </a:lnTo>
                  <a:lnTo>
                    <a:pt x="329958" y="70561"/>
                  </a:lnTo>
                  <a:lnTo>
                    <a:pt x="337286" y="68732"/>
                  </a:lnTo>
                  <a:close/>
                </a:path>
                <a:path w="735329" h="168275">
                  <a:moveTo>
                    <a:pt x="356895" y="63995"/>
                  </a:moveTo>
                  <a:lnTo>
                    <a:pt x="355460" y="58915"/>
                  </a:lnTo>
                  <a:lnTo>
                    <a:pt x="351993" y="59702"/>
                  </a:lnTo>
                  <a:lnTo>
                    <a:pt x="348526" y="60490"/>
                  </a:lnTo>
                  <a:lnTo>
                    <a:pt x="349529" y="65659"/>
                  </a:lnTo>
                  <a:lnTo>
                    <a:pt x="356895" y="63995"/>
                  </a:lnTo>
                  <a:close/>
                </a:path>
                <a:path w="735329" h="168275">
                  <a:moveTo>
                    <a:pt x="376555" y="59537"/>
                  </a:moveTo>
                  <a:lnTo>
                    <a:pt x="375158" y="54457"/>
                  </a:lnTo>
                  <a:lnTo>
                    <a:pt x="371690" y="55245"/>
                  </a:lnTo>
                  <a:lnTo>
                    <a:pt x="368223" y="56032"/>
                  </a:lnTo>
                  <a:lnTo>
                    <a:pt x="369189" y="61214"/>
                  </a:lnTo>
                  <a:lnTo>
                    <a:pt x="376555" y="59537"/>
                  </a:lnTo>
                  <a:close/>
                </a:path>
                <a:path w="735329" h="168275">
                  <a:moveTo>
                    <a:pt x="396214" y="55079"/>
                  </a:moveTo>
                  <a:lnTo>
                    <a:pt x="394855" y="49987"/>
                  </a:lnTo>
                  <a:lnTo>
                    <a:pt x="391388" y="50774"/>
                  </a:lnTo>
                  <a:lnTo>
                    <a:pt x="387921" y="51562"/>
                  </a:lnTo>
                  <a:lnTo>
                    <a:pt x="388848" y="56743"/>
                  </a:lnTo>
                  <a:lnTo>
                    <a:pt x="396214" y="55079"/>
                  </a:lnTo>
                  <a:close/>
                </a:path>
                <a:path w="735329" h="168275">
                  <a:moveTo>
                    <a:pt x="415899" y="50736"/>
                  </a:moveTo>
                  <a:lnTo>
                    <a:pt x="414578" y="45643"/>
                  </a:lnTo>
                  <a:lnTo>
                    <a:pt x="411099" y="46342"/>
                  </a:lnTo>
                  <a:lnTo>
                    <a:pt x="407619" y="47078"/>
                  </a:lnTo>
                  <a:lnTo>
                    <a:pt x="408508" y="52273"/>
                  </a:lnTo>
                  <a:lnTo>
                    <a:pt x="412203" y="51485"/>
                  </a:lnTo>
                  <a:lnTo>
                    <a:pt x="415899" y="50736"/>
                  </a:lnTo>
                  <a:close/>
                </a:path>
                <a:path w="735329" h="168275">
                  <a:moveTo>
                    <a:pt x="435660" y="46761"/>
                  </a:moveTo>
                  <a:lnTo>
                    <a:pt x="434378" y="41656"/>
                  </a:lnTo>
                  <a:lnTo>
                    <a:pt x="430898" y="42354"/>
                  </a:lnTo>
                  <a:lnTo>
                    <a:pt x="427418" y="43053"/>
                  </a:lnTo>
                  <a:lnTo>
                    <a:pt x="428256" y="48260"/>
                  </a:lnTo>
                  <a:lnTo>
                    <a:pt x="435660" y="46761"/>
                  </a:lnTo>
                  <a:close/>
                </a:path>
                <a:path w="735329" h="168275">
                  <a:moveTo>
                    <a:pt x="455422" y="42786"/>
                  </a:moveTo>
                  <a:lnTo>
                    <a:pt x="454177" y="37668"/>
                  </a:lnTo>
                  <a:lnTo>
                    <a:pt x="450697" y="38366"/>
                  </a:lnTo>
                  <a:lnTo>
                    <a:pt x="447217" y="39065"/>
                  </a:lnTo>
                  <a:lnTo>
                    <a:pt x="448017" y="44272"/>
                  </a:lnTo>
                  <a:lnTo>
                    <a:pt x="455422" y="42786"/>
                  </a:lnTo>
                  <a:close/>
                </a:path>
                <a:path w="735329" h="168275">
                  <a:moveTo>
                    <a:pt x="475183" y="38849"/>
                  </a:moveTo>
                  <a:lnTo>
                    <a:pt x="473989" y="33718"/>
                  </a:lnTo>
                  <a:lnTo>
                    <a:pt x="470496" y="34366"/>
                  </a:lnTo>
                  <a:lnTo>
                    <a:pt x="467017" y="35064"/>
                  </a:lnTo>
                  <a:lnTo>
                    <a:pt x="467779" y="40284"/>
                  </a:lnTo>
                  <a:lnTo>
                    <a:pt x="471474" y="39535"/>
                  </a:lnTo>
                  <a:lnTo>
                    <a:pt x="475183" y="38849"/>
                  </a:lnTo>
                  <a:close/>
                </a:path>
                <a:path w="735329" h="168275">
                  <a:moveTo>
                    <a:pt x="495033" y="35382"/>
                  </a:moveTo>
                  <a:lnTo>
                    <a:pt x="493890" y="30251"/>
                  </a:lnTo>
                  <a:lnTo>
                    <a:pt x="490385" y="30861"/>
                  </a:lnTo>
                  <a:lnTo>
                    <a:pt x="486879" y="31470"/>
                  </a:lnTo>
                  <a:lnTo>
                    <a:pt x="487603" y="36690"/>
                  </a:lnTo>
                  <a:lnTo>
                    <a:pt x="495033" y="35382"/>
                  </a:lnTo>
                  <a:close/>
                </a:path>
                <a:path w="735329" h="168275">
                  <a:moveTo>
                    <a:pt x="514896" y="31902"/>
                  </a:moveTo>
                  <a:lnTo>
                    <a:pt x="513791" y="26758"/>
                  </a:lnTo>
                  <a:lnTo>
                    <a:pt x="510286" y="27368"/>
                  </a:lnTo>
                  <a:lnTo>
                    <a:pt x="506780" y="27978"/>
                  </a:lnTo>
                  <a:lnTo>
                    <a:pt x="507453" y="33210"/>
                  </a:lnTo>
                  <a:lnTo>
                    <a:pt x="514896" y="31902"/>
                  </a:lnTo>
                  <a:close/>
                </a:path>
                <a:path w="735329" h="168275">
                  <a:moveTo>
                    <a:pt x="534758" y="28422"/>
                  </a:moveTo>
                  <a:lnTo>
                    <a:pt x="533692" y="23266"/>
                  </a:lnTo>
                  <a:lnTo>
                    <a:pt x="530186" y="23876"/>
                  </a:lnTo>
                  <a:lnTo>
                    <a:pt x="526681" y="24485"/>
                  </a:lnTo>
                  <a:lnTo>
                    <a:pt x="527316" y="29718"/>
                  </a:lnTo>
                  <a:lnTo>
                    <a:pt x="534758" y="28422"/>
                  </a:lnTo>
                  <a:close/>
                </a:path>
                <a:path w="735329" h="168275">
                  <a:moveTo>
                    <a:pt x="554685" y="25476"/>
                  </a:moveTo>
                  <a:lnTo>
                    <a:pt x="553669" y="20307"/>
                  </a:lnTo>
                  <a:lnTo>
                    <a:pt x="550151" y="20828"/>
                  </a:lnTo>
                  <a:lnTo>
                    <a:pt x="546633" y="21348"/>
                  </a:lnTo>
                  <a:lnTo>
                    <a:pt x="547217" y="26581"/>
                  </a:lnTo>
                  <a:lnTo>
                    <a:pt x="554685" y="25476"/>
                  </a:lnTo>
                  <a:close/>
                </a:path>
                <a:path w="735329" h="168275">
                  <a:moveTo>
                    <a:pt x="574636" y="22542"/>
                  </a:moveTo>
                  <a:lnTo>
                    <a:pt x="573659" y="17360"/>
                  </a:lnTo>
                  <a:lnTo>
                    <a:pt x="570141" y="17881"/>
                  </a:lnTo>
                  <a:lnTo>
                    <a:pt x="566623" y="18402"/>
                  </a:lnTo>
                  <a:lnTo>
                    <a:pt x="567169" y="23634"/>
                  </a:lnTo>
                  <a:lnTo>
                    <a:pt x="574636" y="22542"/>
                  </a:lnTo>
                  <a:close/>
                </a:path>
                <a:path w="735329" h="168275">
                  <a:moveTo>
                    <a:pt x="594563" y="19583"/>
                  </a:moveTo>
                  <a:lnTo>
                    <a:pt x="593636" y="14401"/>
                  </a:lnTo>
                  <a:lnTo>
                    <a:pt x="590118" y="14922"/>
                  </a:lnTo>
                  <a:lnTo>
                    <a:pt x="586600" y="15443"/>
                  </a:lnTo>
                  <a:lnTo>
                    <a:pt x="587095" y="20688"/>
                  </a:lnTo>
                  <a:lnTo>
                    <a:pt x="594563" y="19583"/>
                  </a:lnTo>
                  <a:close/>
                </a:path>
                <a:path w="735329" h="168275">
                  <a:moveTo>
                    <a:pt x="614578" y="17119"/>
                  </a:moveTo>
                  <a:lnTo>
                    <a:pt x="613689" y="11925"/>
                  </a:lnTo>
                  <a:lnTo>
                    <a:pt x="610158" y="12344"/>
                  </a:lnTo>
                  <a:lnTo>
                    <a:pt x="606628" y="12763"/>
                  </a:lnTo>
                  <a:lnTo>
                    <a:pt x="607072" y="18008"/>
                  </a:lnTo>
                  <a:lnTo>
                    <a:pt x="614578" y="17119"/>
                  </a:lnTo>
                  <a:close/>
                </a:path>
                <a:path w="735329" h="168275">
                  <a:moveTo>
                    <a:pt x="634580" y="14744"/>
                  </a:moveTo>
                  <a:lnTo>
                    <a:pt x="633742" y="9550"/>
                  </a:lnTo>
                  <a:lnTo>
                    <a:pt x="630212" y="9969"/>
                  </a:lnTo>
                  <a:lnTo>
                    <a:pt x="626681" y="10388"/>
                  </a:lnTo>
                  <a:lnTo>
                    <a:pt x="627087" y="15646"/>
                  </a:lnTo>
                  <a:lnTo>
                    <a:pt x="634580" y="14744"/>
                  </a:lnTo>
                  <a:close/>
                </a:path>
                <a:path w="735329" h="168275">
                  <a:moveTo>
                    <a:pt x="654596" y="12369"/>
                  </a:moveTo>
                  <a:lnTo>
                    <a:pt x="653808" y="7162"/>
                  </a:lnTo>
                  <a:lnTo>
                    <a:pt x="650278" y="7581"/>
                  </a:lnTo>
                  <a:lnTo>
                    <a:pt x="646747" y="8001"/>
                  </a:lnTo>
                  <a:lnTo>
                    <a:pt x="647103" y="13258"/>
                  </a:lnTo>
                  <a:lnTo>
                    <a:pt x="654596" y="12369"/>
                  </a:lnTo>
                  <a:close/>
                </a:path>
                <a:path w="735329" h="168275">
                  <a:moveTo>
                    <a:pt x="674649" y="10363"/>
                  </a:moveTo>
                  <a:lnTo>
                    <a:pt x="673912" y="5143"/>
                  </a:lnTo>
                  <a:lnTo>
                    <a:pt x="670369" y="5461"/>
                  </a:lnTo>
                  <a:lnTo>
                    <a:pt x="666826" y="5778"/>
                  </a:lnTo>
                  <a:lnTo>
                    <a:pt x="667131" y="11036"/>
                  </a:lnTo>
                  <a:lnTo>
                    <a:pt x="674649" y="10363"/>
                  </a:lnTo>
                  <a:close/>
                </a:path>
                <a:path w="735329" h="168275">
                  <a:moveTo>
                    <a:pt x="694715" y="8572"/>
                  </a:moveTo>
                  <a:lnTo>
                    <a:pt x="694029" y="3352"/>
                  </a:lnTo>
                  <a:lnTo>
                    <a:pt x="690486" y="3670"/>
                  </a:lnTo>
                  <a:lnTo>
                    <a:pt x="686943" y="3987"/>
                  </a:lnTo>
                  <a:lnTo>
                    <a:pt x="687197" y="9245"/>
                  </a:lnTo>
                  <a:lnTo>
                    <a:pt x="694715" y="8572"/>
                  </a:lnTo>
                  <a:close/>
                </a:path>
                <a:path w="735329" h="168275">
                  <a:moveTo>
                    <a:pt x="714806" y="6781"/>
                  </a:moveTo>
                  <a:lnTo>
                    <a:pt x="714159" y="1549"/>
                  </a:lnTo>
                  <a:lnTo>
                    <a:pt x="710615" y="1866"/>
                  </a:lnTo>
                  <a:lnTo>
                    <a:pt x="707072" y="2184"/>
                  </a:lnTo>
                  <a:lnTo>
                    <a:pt x="707288" y="7442"/>
                  </a:lnTo>
                  <a:lnTo>
                    <a:pt x="714806" y="6781"/>
                  </a:lnTo>
                  <a:close/>
                </a:path>
                <a:path w="735329" h="168275">
                  <a:moveTo>
                    <a:pt x="734898" y="5232"/>
                  </a:moveTo>
                  <a:lnTo>
                    <a:pt x="734288" y="0"/>
                  </a:lnTo>
                  <a:lnTo>
                    <a:pt x="730745" y="203"/>
                  </a:lnTo>
                  <a:lnTo>
                    <a:pt x="727202" y="406"/>
                  </a:lnTo>
                  <a:lnTo>
                    <a:pt x="727354" y="5676"/>
                  </a:lnTo>
                  <a:lnTo>
                    <a:pt x="734898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 descr=""/>
            <p:cNvSpPr/>
            <p:nvPr/>
          </p:nvSpPr>
          <p:spPr>
            <a:xfrm>
              <a:off x="4001561" y="3341946"/>
              <a:ext cx="330200" cy="0"/>
            </a:xfrm>
            <a:custGeom>
              <a:avLst/>
              <a:gdLst/>
              <a:ahLst/>
              <a:cxnLst/>
              <a:rect l="l" t="t" r="r" b="b"/>
              <a:pathLst>
                <a:path w="330200" h="0">
                  <a:moveTo>
                    <a:pt x="0" y="0"/>
                  </a:moveTo>
                  <a:lnTo>
                    <a:pt x="330000" y="0"/>
                  </a:lnTo>
                </a:path>
              </a:pathLst>
            </a:custGeom>
            <a:ln w="1349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792975" y="3344747"/>
              <a:ext cx="4761230" cy="457200"/>
            </a:xfrm>
            <a:custGeom>
              <a:avLst/>
              <a:gdLst/>
              <a:ahLst/>
              <a:cxnLst/>
              <a:rect l="l" t="t" r="r" b="b"/>
              <a:pathLst>
                <a:path w="4761230" h="457200">
                  <a:moveTo>
                    <a:pt x="7162" y="425043"/>
                  </a:moveTo>
                  <a:lnTo>
                    <a:pt x="254" y="423468"/>
                  </a:lnTo>
                  <a:lnTo>
                    <a:pt x="0" y="424332"/>
                  </a:lnTo>
                  <a:lnTo>
                    <a:pt x="0" y="428815"/>
                  </a:lnTo>
                  <a:lnTo>
                    <a:pt x="6172" y="430212"/>
                  </a:lnTo>
                  <a:lnTo>
                    <a:pt x="7162" y="425043"/>
                  </a:lnTo>
                  <a:close/>
                </a:path>
                <a:path w="4761230" h="457200">
                  <a:moveTo>
                    <a:pt x="26809" y="429539"/>
                  </a:moveTo>
                  <a:lnTo>
                    <a:pt x="23355" y="428752"/>
                  </a:lnTo>
                  <a:lnTo>
                    <a:pt x="19900" y="427964"/>
                  </a:lnTo>
                  <a:lnTo>
                    <a:pt x="18465" y="433031"/>
                  </a:lnTo>
                  <a:lnTo>
                    <a:pt x="25831" y="434721"/>
                  </a:lnTo>
                  <a:lnTo>
                    <a:pt x="26809" y="429539"/>
                  </a:lnTo>
                  <a:close/>
                </a:path>
                <a:path w="4761230" h="457200">
                  <a:moveTo>
                    <a:pt x="46456" y="434022"/>
                  </a:moveTo>
                  <a:lnTo>
                    <a:pt x="43002" y="433235"/>
                  </a:lnTo>
                  <a:lnTo>
                    <a:pt x="39547" y="432447"/>
                  </a:lnTo>
                  <a:lnTo>
                    <a:pt x="38138" y="437515"/>
                  </a:lnTo>
                  <a:lnTo>
                    <a:pt x="45504" y="439204"/>
                  </a:lnTo>
                  <a:lnTo>
                    <a:pt x="46456" y="434022"/>
                  </a:lnTo>
                  <a:close/>
                </a:path>
                <a:path w="4761230" h="457200">
                  <a:moveTo>
                    <a:pt x="66103" y="438518"/>
                  </a:moveTo>
                  <a:lnTo>
                    <a:pt x="62649" y="437730"/>
                  </a:lnTo>
                  <a:lnTo>
                    <a:pt x="59194" y="436943"/>
                  </a:lnTo>
                  <a:lnTo>
                    <a:pt x="57797" y="442023"/>
                  </a:lnTo>
                  <a:lnTo>
                    <a:pt x="65176" y="443699"/>
                  </a:lnTo>
                  <a:lnTo>
                    <a:pt x="66103" y="438518"/>
                  </a:lnTo>
                  <a:close/>
                </a:path>
                <a:path w="4761230" h="457200">
                  <a:moveTo>
                    <a:pt x="85750" y="443001"/>
                  </a:moveTo>
                  <a:lnTo>
                    <a:pt x="82296" y="442214"/>
                  </a:lnTo>
                  <a:lnTo>
                    <a:pt x="78841" y="441426"/>
                  </a:lnTo>
                  <a:lnTo>
                    <a:pt x="77470" y="446506"/>
                  </a:lnTo>
                  <a:lnTo>
                    <a:pt x="84836" y="448195"/>
                  </a:lnTo>
                  <a:lnTo>
                    <a:pt x="85750" y="443001"/>
                  </a:lnTo>
                  <a:close/>
                </a:path>
                <a:path w="4761230" h="457200">
                  <a:moveTo>
                    <a:pt x="105397" y="447497"/>
                  </a:moveTo>
                  <a:lnTo>
                    <a:pt x="101942" y="446709"/>
                  </a:lnTo>
                  <a:lnTo>
                    <a:pt x="98488" y="445922"/>
                  </a:lnTo>
                  <a:lnTo>
                    <a:pt x="97142" y="451015"/>
                  </a:lnTo>
                  <a:lnTo>
                    <a:pt x="104508" y="452691"/>
                  </a:lnTo>
                  <a:lnTo>
                    <a:pt x="105397" y="447497"/>
                  </a:lnTo>
                  <a:close/>
                </a:path>
                <a:path w="4761230" h="457200">
                  <a:moveTo>
                    <a:pt x="125133" y="451573"/>
                  </a:moveTo>
                  <a:lnTo>
                    <a:pt x="121666" y="450862"/>
                  </a:lnTo>
                  <a:lnTo>
                    <a:pt x="118198" y="450151"/>
                  </a:lnTo>
                  <a:lnTo>
                    <a:pt x="116865" y="455256"/>
                  </a:lnTo>
                  <a:lnTo>
                    <a:pt x="124269" y="456768"/>
                  </a:lnTo>
                  <a:lnTo>
                    <a:pt x="125133" y="451573"/>
                  </a:lnTo>
                  <a:close/>
                </a:path>
                <a:path w="4761230" h="457200">
                  <a:moveTo>
                    <a:pt x="3558679" y="711"/>
                  </a:moveTo>
                  <a:lnTo>
                    <a:pt x="3555149" y="355"/>
                  </a:lnTo>
                  <a:lnTo>
                    <a:pt x="3551605" y="0"/>
                  </a:lnTo>
                  <a:lnTo>
                    <a:pt x="3550907" y="5219"/>
                  </a:lnTo>
                  <a:lnTo>
                    <a:pt x="3558413" y="5969"/>
                  </a:lnTo>
                  <a:lnTo>
                    <a:pt x="3558679" y="711"/>
                  </a:lnTo>
                  <a:close/>
                </a:path>
                <a:path w="4761230" h="457200">
                  <a:moveTo>
                    <a:pt x="3578796" y="2730"/>
                  </a:moveTo>
                  <a:lnTo>
                    <a:pt x="3575253" y="2374"/>
                  </a:lnTo>
                  <a:lnTo>
                    <a:pt x="3571710" y="2019"/>
                  </a:lnTo>
                  <a:lnTo>
                    <a:pt x="3570960" y="7239"/>
                  </a:lnTo>
                  <a:lnTo>
                    <a:pt x="3578479" y="7988"/>
                  </a:lnTo>
                  <a:lnTo>
                    <a:pt x="3578796" y="2730"/>
                  </a:lnTo>
                  <a:close/>
                </a:path>
                <a:path w="4761230" h="457200">
                  <a:moveTo>
                    <a:pt x="3598888" y="4762"/>
                  </a:moveTo>
                  <a:lnTo>
                    <a:pt x="3595344" y="4406"/>
                  </a:lnTo>
                  <a:lnTo>
                    <a:pt x="3591801" y="4051"/>
                  </a:lnTo>
                  <a:lnTo>
                    <a:pt x="3591001" y="9258"/>
                  </a:lnTo>
                  <a:lnTo>
                    <a:pt x="3598519" y="10020"/>
                  </a:lnTo>
                  <a:lnTo>
                    <a:pt x="3598888" y="4762"/>
                  </a:lnTo>
                  <a:close/>
                </a:path>
                <a:path w="4761230" h="457200">
                  <a:moveTo>
                    <a:pt x="3618941" y="7124"/>
                  </a:moveTo>
                  <a:lnTo>
                    <a:pt x="3615423" y="6654"/>
                  </a:lnTo>
                  <a:lnTo>
                    <a:pt x="3611905" y="6184"/>
                  </a:lnTo>
                  <a:lnTo>
                    <a:pt x="3611054" y="11379"/>
                  </a:lnTo>
                  <a:lnTo>
                    <a:pt x="3618534" y="12382"/>
                  </a:lnTo>
                  <a:lnTo>
                    <a:pt x="3618941" y="7124"/>
                  </a:lnTo>
                  <a:close/>
                </a:path>
                <a:path w="4761230" h="457200">
                  <a:moveTo>
                    <a:pt x="3638956" y="9791"/>
                  </a:moveTo>
                  <a:lnTo>
                    <a:pt x="3635438" y="9321"/>
                  </a:lnTo>
                  <a:lnTo>
                    <a:pt x="3631920" y="8851"/>
                  </a:lnTo>
                  <a:lnTo>
                    <a:pt x="3631031" y="14046"/>
                  </a:lnTo>
                  <a:lnTo>
                    <a:pt x="3638512" y="15036"/>
                  </a:lnTo>
                  <a:lnTo>
                    <a:pt x="3638956" y="9791"/>
                  </a:lnTo>
                  <a:close/>
                </a:path>
                <a:path w="4761230" h="457200">
                  <a:moveTo>
                    <a:pt x="3658984" y="12458"/>
                  </a:moveTo>
                  <a:lnTo>
                    <a:pt x="3655466" y="11988"/>
                  </a:lnTo>
                  <a:lnTo>
                    <a:pt x="3651948" y="11518"/>
                  </a:lnTo>
                  <a:lnTo>
                    <a:pt x="3651008" y="16700"/>
                  </a:lnTo>
                  <a:lnTo>
                    <a:pt x="3658501" y="17703"/>
                  </a:lnTo>
                  <a:lnTo>
                    <a:pt x="3658984" y="12458"/>
                  </a:lnTo>
                  <a:close/>
                </a:path>
                <a:path w="4761230" h="457200">
                  <a:moveTo>
                    <a:pt x="3679012" y="15113"/>
                  </a:moveTo>
                  <a:lnTo>
                    <a:pt x="3675494" y="14643"/>
                  </a:lnTo>
                  <a:lnTo>
                    <a:pt x="3671976" y="14173"/>
                  </a:lnTo>
                  <a:lnTo>
                    <a:pt x="3670998" y="19354"/>
                  </a:lnTo>
                  <a:lnTo>
                    <a:pt x="3678478" y="20345"/>
                  </a:lnTo>
                  <a:lnTo>
                    <a:pt x="3679012" y="15113"/>
                  </a:lnTo>
                  <a:close/>
                </a:path>
                <a:path w="4761230" h="457200">
                  <a:moveTo>
                    <a:pt x="3698964" y="18249"/>
                  </a:moveTo>
                  <a:lnTo>
                    <a:pt x="3695458" y="17665"/>
                  </a:lnTo>
                  <a:lnTo>
                    <a:pt x="3691953" y="17081"/>
                  </a:lnTo>
                  <a:lnTo>
                    <a:pt x="3690937" y="22250"/>
                  </a:lnTo>
                  <a:lnTo>
                    <a:pt x="3698379" y="23482"/>
                  </a:lnTo>
                  <a:lnTo>
                    <a:pt x="3698964" y="18249"/>
                  </a:lnTo>
                  <a:close/>
                </a:path>
                <a:path w="4761230" h="457200">
                  <a:moveTo>
                    <a:pt x="3718903" y="21539"/>
                  </a:moveTo>
                  <a:lnTo>
                    <a:pt x="3715397" y="20955"/>
                  </a:lnTo>
                  <a:lnTo>
                    <a:pt x="3711892" y="20370"/>
                  </a:lnTo>
                  <a:lnTo>
                    <a:pt x="3710825" y="25539"/>
                  </a:lnTo>
                  <a:lnTo>
                    <a:pt x="3718280" y="26758"/>
                  </a:lnTo>
                  <a:lnTo>
                    <a:pt x="3718903" y="21539"/>
                  </a:lnTo>
                  <a:close/>
                </a:path>
                <a:path w="4761230" h="457200">
                  <a:moveTo>
                    <a:pt x="3738829" y="24828"/>
                  </a:moveTo>
                  <a:lnTo>
                    <a:pt x="3735324" y="24244"/>
                  </a:lnTo>
                  <a:lnTo>
                    <a:pt x="3731818" y="23660"/>
                  </a:lnTo>
                  <a:lnTo>
                    <a:pt x="3730714" y="28816"/>
                  </a:lnTo>
                  <a:lnTo>
                    <a:pt x="3738168" y="30048"/>
                  </a:lnTo>
                  <a:lnTo>
                    <a:pt x="3738829" y="24828"/>
                  </a:lnTo>
                  <a:close/>
                </a:path>
                <a:path w="4761230" h="457200">
                  <a:moveTo>
                    <a:pt x="3758755" y="28117"/>
                  </a:moveTo>
                  <a:lnTo>
                    <a:pt x="3755250" y="27533"/>
                  </a:lnTo>
                  <a:lnTo>
                    <a:pt x="3751745" y="26949"/>
                  </a:lnTo>
                  <a:lnTo>
                    <a:pt x="3750602" y="32105"/>
                  </a:lnTo>
                  <a:lnTo>
                    <a:pt x="3758057" y="33324"/>
                  </a:lnTo>
                  <a:lnTo>
                    <a:pt x="3758755" y="28117"/>
                  </a:lnTo>
                  <a:close/>
                </a:path>
                <a:path w="4761230" h="457200">
                  <a:moveTo>
                    <a:pt x="3778605" y="31927"/>
                  </a:moveTo>
                  <a:lnTo>
                    <a:pt x="3775113" y="31242"/>
                  </a:lnTo>
                  <a:lnTo>
                    <a:pt x="3771620" y="30556"/>
                  </a:lnTo>
                  <a:lnTo>
                    <a:pt x="3770439" y="35687"/>
                  </a:lnTo>
                  <a:lnTo>
                    <a:pt x="3777856" y="37147"/>
                  </a:lnTo>
                  <a:lnTo>
                    <a:pt x="3778605" y="31927"/>
                  </a:lnTo>
                  <a:close/>
                </a:path>
                <a:path w="4761230" h="457200">
                  <a:moveTo>
                    <a:pt x="3798417" y="35814"/>
                  </a:moveTo>
                  <a:lnTo>
                    <a:pt x="3794925" y="35128"/>
                  </a:lnTo>
                  <a:lnTo>
                    <a:pt x="3791432" y="34442"/>
                  </a:lnTo>
                  <a:lnTo>
                    <a:pt x="3790213" y="39560"/>
                  </a:lnTo>
                  <a:lnTo>
                    <a:pt x="3797630" y="41021"/>
                  </a:lnTo>
                  <a:lnTo>
                    <a:pt x="3798417" y="35814"/>
                  </a:lnTo>
                  <a:close/>
                </a:path>
                <a:path w="4761230" h="457200">
                  <a:moveTo>
                    <a:pt x="3818242" y="39712"/>
                  </a:moveTo>
                  <a:lnTo>
                    <a:pt x="3814749" y="39027"/>
                  </a:lnTo>
                  <a:lnTo>
                    <a:pt x="3811257" y="38341"/>
                  </a:lnTo>
                  <a:lnTo>
                    <a:pt x="3810000" y="43459"/>
                  </a:lnTo>
                  <a:lnTo>
                    <a:pt x="3817416" y="44919"/>
                  </a:lnTo>
                  <a:lnTo>
                    <a:pt x="3818242" y="39712"/>
                  </a:lnTo>
                  <a:close/>
                </a:path>
                <a:path w="4761230" h="457200">
                  <a:moveTo>
                    <a:pt x="3838054" y="43611"/>
                  </a:moveTo>
                  <a:lnTo>
                    <a:pt x="3834561" y="42926"/>
                  </a:lnTo>
                  <a:lnTo>
                    <a:pt x="3831069" y="42240"/>
                  </a:lnTo>
                  <a:lnTo>
                    <a:pt x="3829774" y="47345"/>
                  </a:lnTo>
                  <a:lnTo>
                    <a:pt x="3837190" y="48806"/>
                  </a:lnTo>
                  <a:lnTo>
                    <a:pt x="3838054" y="43611"/>
                  </a:lnTo>
                  <a:close/>
                </a:path>
                <a:path w="4761230" h="457200">
                  <a:moveTo>
                    <a:pt x="3857764" y="48006"/>
                  </a:moveTo>
                  <a:lnTo>
                    <a:pt x="3854297" y="47218"/>
                  </a:lnTo>
                  <a:lnTo>
                    <a:pt x="3850830" y="46431"/>
                  </a:lnTo>
                  <a:lnTo>
                    <a:pt x="3849497" y="51523"/>
                  </a:lnTo>
                  <a:lnTo>
                    <a:pt x="3856863" y="53200"/>
                  </a:lnTo>
                  <a:lnTo>
                    <a:pt x="3857764" y="48006"/>
                  </a:lnTo>
                  <a:close/>
                </a:path>
                <a:path w="4761230" h="457200">
                  <a:moveTo>
                    <a:pt x="3877462" y="52501"/>
                  </a:moveTo>
                  <a:lnTo>
                    <a:pt x="3873995" y="51714"/>
                  </a:lnTo>
                  <a:lnTo>
                    <a:pt x="3870528" y="50927"/>
                  </a:lnTo>
                  <a:lnTo>
                    <a:pt x="3869156" y="56007"/>
                  </a:lnTo>
                  <a:lnTo>
                    <a:pt x="3876522" y="57683"/>
                  </a:lnTo>
                  <a:lnTo>
                    <a:pt x="3877462" y="52501"/>
                  </a:lnTo>
                  <a:close/>
                </a:path>
                <a:path w="4761230" h="457200">
                  <a:moveTo>
                    <a:pt x="3897147" y="56984"/>
                  </a:moveTo>
                  <a:lnTo>
                    <a:pt x="3893680" y="56197"/>
                  </a:lnTo>
                  <a:lnTo>
                    <a:pt x="3890213" y="55410"/>
                  </a:lnTo>
                  <a:lnTo>
                    <a:pt x="3888803" y="60490"/>
                  </a:lnTo>
                  <a:lnTo>
                    <a:pt x="3896169" y="62166"/>
                  </a:lnTo>
                  <a:lnTo>
                    <a:pt x="3897147" y="56984"/>
                  </a:lnTo>
                  <a:close/>
                </a:path>
                <a:path w="4761230" h="457200">
                  <a:moveTo>
                    <a:pt x="3916845" y="61468"/>
                  </a:moveTo>
                  <a:lnTo>
                    <a:pt x="3913378" y="60680"/>
                  </a:lnTo>
                  <a:lnTo>
                    <a:pt x="3909911" y="59893"/>
                  </a:lnTo>
                  <a:lnTo>
                    <a:pt x="3908463" y="64960"/>
                  </a:lnTo>
                  <a:lnTo>
                    <a:pt x="3915829" y="66636"/>
                  </a:lnTo>
                  <a:lnTo>
                    <a:pt x="3916845" y="61468"/>
                  </a:lnTo>
                  <a:close/>
                </a:path>
                <a:path w="4761230" h="457200">
                  <a:moveTo>
                    <a:pt x="3936441" y="66370"/>
                  </a:moveTo>
                  <a:lnTo>
                    <a:pt x="3932999" y="65481"/>
                  </a:lnTo>
                  <a:lnTo>
                    <a:pt x="3929557" y="64592"/>
                  </a:lnTo>
                  <a:lnTo>
                    <a:pt x="3928084" y="69646"/>
                  </a:lnTo>
                  <a:lnTo>
                    <a:pt x="3935387" y="71539"/>
                  </a:lnTo>
                  <a:lnTo>
                    <a:pt x="3936441" y="66370"/>
                  </a:lnTo>
                  <a:close/>
                </a:path>
                <a:path w="4761230" h="457200">
                  <a:moveTo>
                    <a:pt x="3955986" y="71424"/>
                  </a:moveTo>
                  <a:lnTo>
                    <a:pt x="3952544" y="70535"/>
                  </a:lnTo>
                  <a:lnTo>
                    <a:pt x="3949103" y="69646"/>
                  </a:lnTo>
                  <a:lnTo>
                    <a:pt x="3947591" y="74688"/>
                  </a:lnTo>
                  <a:lnTo>
                    <a:pt x="3954907" y="76581"/>
                  </a:lnTo>
                  <a:lnTo>
                    <a:pt x="3955986" y="71424"/>
                  </a:lnTo>
                  <a:close/>
                </a:path>
                <a:path w="4761230" h="457200">
                  <a:moveTo>
                    <a:pt x="3975544" y="76479"/>
                  </a:moveTo>
                  <a:lnTo>
                    <a:pt x="3972102" y="75590"/>
                  </a:lnTo>
                  <a:lnTo>
                    <a:pt x="3968661" y="74701"/>
                  </a:lnTo>
                  <a:lnTo>
                    <a:pt x="3967111" y="79730"/>
                  </a:lnTo>
                  <a:lnTo>
                    <a:pt x="3974427" y="81622"/>
                  </a:lnTo>
                  <a:lnTo>
                    <a:pt x="3975544" y="76479"/>
                  </a:lnTo>
                  <a:close/>
                </a:path>
                <a:path w="4761230" h="457200">
                  <a:moveTo>
                    <a:pt x="3995089" y="81534"/>
                  </a:moveTo>
                  <a:lnTo>
                    <a:pt x="3991648" y="80645"/>
                  </a:lnTo>
                  <a:lnTo>
                    <a:pt x="3988206" y="79756"/>
                  </a:lnTo>
                  <a:lnTo>
                    <a:pt x="3986631" y="84785"/>
                  </a:lnTo>
                  <a:lnTo>
                    <a:pt x="3993934" y="86677"/>
                  </a:lnTo>
                  <a:lnTo>
                    <a:pt x="3995089" y="81534"/>
                  </a:lnTo>
                  <a:close/>
                </a:path>
                <a:path w="4761230" h="457200">
                  <a:moveTo>
                    <a:pt x="4014584" y="86842"/>
                  </a:moveTo>
                  <a:lnTo>
                    <a:pt x="4011168" y="85852"/>
                  </a:lnTo>
                  <a:lnTo>
                    <a:pt x="4007751" y="84861"/>
                  </a:lnTo>
                  <a:lnTo>
                    <a:pt x="4006138" y="89877"/>
                  </a:lnTo>
                  <a:lnTo>
                    <a:pt x="4013403" y="91973"/>
                  </a:lnTo>
                  <a:lnTo>
                    <a:pt x="4014584" y="86842"/>
                  </a:lnTo>
                  <a:close/>
                </a:path>
                <a:path w="4761230" h="457200">
                  <a:moveTo>
                    <a:pt x="4033977" y="92443"/>
                  </a:moveTo>
                  <a:lnTo>
                    <a:pt x="4030561" y="91452"/>
                  </a:lnTo>
                  <a:lnTo>
                    <a:pt x="4027144" y="90462"/>
                  </a:lnTo>
                  <a:lnTo>
                    <a:pt x="4025506" y="95465"/>
                  </a:lnTo>
                  <a:lnTo>
                    <a:pt x="4032758" y="97561"/>
                  </a:lnTo>
                  <a:lnTo>
                    <a:pt x="4033977" y="92443"/>
                  </a:lnTo>
                  <a:close/>
                </a:path>
                <a:path w="4761230" h="457200">
                  <a:moveTo>
                    <a:pt x="4053382" y="98056"/>
                  </a:moveTo>
                  <a:lnTo>
                    <a:pt x="4049966" y="97066"/>
                  </a:lnTo>
                  <a:lnTo>
                    <a:pt x="4046550" y="96075"/>
                  </a:lnTo>
                  <a:lnTo>
                    <a:pt x="4044873" y="101079"/>
                  </a:lnTo>
                  <a:lnTo>
                    <a:pt x="4052138" y="103174"/>
                  </a:lnTo>
                  <a:lnTo>
                    <a:pt x="4053382" y="98056"/>
                  </a:lnTo>
                  <a:close/>
                </a:path>
                <a:path w="4761230" h="457200">
                  <a:moveTo>
                    <a:pt x="4072788" y="103657"/>
                  </a:moveTo>
                  <a:lnTo>
                    <a:pt x="4069372" y="102666"/>
                  </a:lnTo>
                  <a:lnTo>
                    <a:pt x="4065955" y="101676"/>
                  </a:lnTo>
                  <a:lnTo>
                    <a:pt x="4064254" y="106667"/>
                  </a:lnTo>
                  <a:lnTo>
                    <a:pt x="4071505" y="108762"/>
                  </a:lnTo>
                  <a:lnTo>
                    <a:pt x="4072788" y="103657"/>
                  </a:lnTo>
                  <a:close/>
                </a:path>
                <a:path w="4761230" h="457200">
                  <a:moveTo>
                    <a:pt x="4092181" y="109270"/>
                  </a:moveTo>
                  <a:lnTo>
                    <a:pt x="4088765" y="108280"/>
                  </a:lnTo>
                  <a:lnTo>
                    <a:pt x="4085348" y="107289"/>
                  </a:lnTo>
                  <a:lnTo>
                    <a:pt x="4083608" y="112268"/>
                  </a:lnTo>
                  <a:lnTo>
                    <a:pt x="4090873" y="114363"/>
                  </a:lnTo>
                  <a:lnTo>
                    <a:pt x="4092181" y="109270"/>
                  </a:lnTo>
                  <a:close/>
                </a:path>
                <a:path w="4761230" h="457200">
                  <a:moveTo>
                    <a:pt x="4111434" y="115392"/>
                  </a:moveTo>
                  <a:lnTo>
                    <a:pt x="4108043" y="114312"/>
                  </a:lnTo>
                  <a:lnTo>
                    <a:pt x="4104652" y="113233"/>
                  </a:lnTo>
                  <a:lnTo>
                    <a:pt x="4102887" y="118198"/>
                  </a:lnTo>
                  <a:lnTo>
                    <a:pt x="4110088" y="120484"/>
                  </a:lnTo>
                  <a:lnTo>
                    <a:pt x="4111434" y="115392"/>
                  </a:lnTo>
                  <a:close/>
                </a:path>
                <a:path w="4761230" h="457200">
                  <a:moveTo>
                    <a:pt x="4130675" y="121526"/>
                  </a:moveTo>
                  <a:lnTo>
                    <a:pt x="4127284" y="120446"/>
                  </a:lnTo>
                  <a:lnTo>
                    <a:pt x="4123893" y="119367"/>
                  </a:lnTo>
                  <a:lnTo>
                    <a:pt x="4122102" y="124320"/>
                  </a:lnTo>
                  <a:lnTo>
                    <a:pt x="4129303" y="126619"/>
                  </a:lnTo>
                  <a:lnTo>
                    <a:pt x="4130675" y="121526"/>
                  </a:lnTo>
                  <a:close/>
                </a:path>
                <a:path w="4761230" h="457200">
                  <a:moveTo>
                    <a:pt x="4149915" y="127660"/>
                  </a:moveTo>
                  <a:lnTo>
                    <a:pt x="4146524" y="126580"/>
                  </a:lnTo>
                  <a:lnTo>
                    <a:pt x="4143133" y="125501"/>
                  </a:lnTo>
                  <a:lnTo>
                    <a:pt x="4141317" y="130441"/>
                  </a:lnTo>
                  <a:lnTo>
                    <a:pt x="4148505" y="132740"/>
                  </a:lnTo>
                  <a:lnTo>
                    <a:pt x="4149915" y="127660"/>
                  </a:lnTo>
                  <a:close/>
                </a:path>
                <a:path w="4761230" h="457200">
                  <a:moveTo>
                    <a:pt x="4169156" y="133781"/>
                  </a:moveTo>
                  <a:lnTo>
                    <a:pt x="4165765" y="132702"/>
                  </a:lnTo>
                  <a:lnTo>
                    <a:pt x="4162374" y="131622"/>
                  </a:lnTo>
                  <a:lnTo>
                    <a:pt x="4160520" y="136550"/>
                  </a:lnTo>
                  <a:lnTo>
                    <a:pt x="4167721" y="138849"/>
                  </a:lnTo>
                  <a:lnTo>
                    <a:pt x="4169156" y="133781"/>
                  </a:lnTo>
                  <a:close/>
                </a:path>
                <a:path w="4761230" h="457200">
                  <a:moveTo>
                    <a:pt x="4188307" y="140131"/>
                  </a:moveTo>
                  <a:lnTo>
                    <a:pt x="4184954" y="138963"/>
                  </a:lnTo>
                  <a:lnTo>
                    <a:pt x="4181602" y="137795"/>
                  </a:lnTo>
                  <a:lnTo>
                    <a:pt x="4179722" y="142709"/>
                  </a:lnTo>
                  <a:lnTo>
                    <a:pt x="4186847" y="145199"/>
                  </a:lnTo>
                  <a:lnTo>
                    <a:pt x="4188307" y="140131"/>
                  </a:lnTo>
                  <a:close/>
                </a:path>
                <a:path w="4761230" h="457200">
                  <a:moveTo>
                    <a:pt x="4207383" y="146761"/>
                  </a:moveTo>
                  <a:lnTo>
                    <a:pt x="4204030" y="145592"/>
                  </a:lnTo>
                  <a:lnTo>
                    <a:pt x="4200677" y="144424"/>
                  </a:lnTo>
                  <a:lnTo>
                    <a:pt x="4198759" y="149339"/>
                  </a:lnTo>
                  <a:lnTo>
                    <a:pt x="4205897" y="151815"/>
                  </a:lnTo>
                  <a:lnTo>
                    <a:pt x="4207383" y="146761"/>
                  </a:lnTo>
                  <a:close/>
                </a:path>
                <a:path w="4761230" h="457200">
                  <a:moveTo>
                    <a:pt x="4226458" y="153390"/>
                  </a:moveTo>
                  <a:lnTo>
                    <a:pt x="4223105" y="152222"/>
                  </a:lnTo>
                  <a:lnTo>
                    <a:pt x="4219753" y="151053"/>
                  </a:lnTo>
                  <a:lnTo>
                    <a:pt x="4217809" y="155956"/>
                  </a:lnTo>
                  <a:lnTo>
                    <a:pt x="4224947" y="158432"/>
                  </a:lnTo>
                  <a:lnTo>
                    <a:pt x="4226458" y="153390"/>
                  </a:lnTo>
                  <a:close/>
                </a:path>
                <a:path w="4761230" h="457200">
                  <a:moveTo>
                    <a:pt x="4245534" y="160032"/>
                  </a:moveTo>
                  <a:lnTo>
                    <a:pt x="4242181" y="158864"/>
                  </a:lnTo>
                  <a:lnTo>
                    <a:pt x="4238828" y="157695"/>
                  </a:lnTo>
                  <a:lnTo>
                    <a:pt x="4236859" y="162585"/>
                  </a:lnTo>
                  <a:lnTo>
                    <a:pt x="4243997" y="165061"/>
                  </a:lnTo>
                  <a:lnTo>
                    <a:pt x="4245534" y="160032"/>
                  </a:lnTo>
                  <a:close/>
                </a:path>
                <a:path w="4761230" h="457200">
                  <a:moveTo>
                    <a:pt x="4264596" y="166662"/>
                  </a:moveTo>
                  <a:lnTo>
                    <a:pt x="4261243" y="165493"/>
                  </a:lnTo>
                  <a:lnTo>
                    <a:pt x="4257891" y="164325"/>
                  </a:lnTo>
                  <a:lnTo>
                    <a:pt x="4255897" y="169202"/>
                  </a:lnTo>
                  <a:lnTo>
                    <a:pt x="4263034" y="171691"/>
                  </a:lnTo>
                  <a:lnTo>
                    <a:pt x="4264596" y="166662"/>
                  </a:lnTo>
                  <a:close/>
                </a:path>
                <a:path w="4761230" h="457200">
                  <a:moveTo>
                    <a:pt x="4283570" y="173596"/>
                  </a:moveTo>
                  <a:lnTo>
                    <a:pt x="4280243" y="172351"/>
                  </a:lnTo>
                  <a:lnTo>
                    <a:pt x="4276915" y="171094"/>
                  </a:lnTo>
                  <a:lnTo>
                    <a:pt x="4274909" y="175971"/>
                  </a:lnTo>
                  <a:lnTo>
                    <a:pt x="4281970" y="178625"/>
                  </a:lnTo>
                  <a:lnTo>
                    <a:pt x="4283570" y="173596"/>
                  </a:lnTo>
                  <a:close/>
                </a:path>
                <a:path w="4761230" h="457200">
                  <a:moveTo>
                    <a:pt x="4302468" y="180721"/>
                  </a:moveTo>
                  <a:lnTo>
                    <a:pt x="4299140" y="179463"/>
                  </a:lnTo>
                  <a:lnTo>
                    <a:pt x="4295813" y="178219"/>
                  </a:lnTo>
                  <a:lnTo>
                    <a:pt x="4293781" y="183070"/>
                  </a:lnTo>
                  <a:lnTo>
                    <a:pt x="4300842" y="185724"/>
                  </a:lnTo>
                  <a:lnTo>
                    <a:pt x="4302468" y="180721"/>
                  </a:lnTo>
                  <a:close/>
                </a:path>
                <a:path w="4761230" h="457200">
                  <a:moveTo>
                    <a:pt x="4321365" y="187820"/>
                  </a:moveTo>
                  <a:lnTo>
                    <a:pt x="4318038" y="186575"/>
                  </a:lnTo>
                  <a:lnTo>
                    <a:pt x="4314710" y="185331"/>
                  </a:lnTo>
                  <a:lnTo>
                    <a:pt x="4312653" y="190169"/>
                  </a:lnTo>
                  <a:lnTo>
                    <a:pt x="4319727" y="192836"/>
                  </a:lnTo>
                  <a:lnTo>
                    <a:pt x="4321365" y="187820"/>
                  </a:lnTo>
                  <a:close/>
                </a:path>
                <a:path w="4761230" h="457200">
                  <a:moveTo>
                    <a:pt x="4340263" y="194932"/>
                  </a:moveTo>
                  <a:lnTo>
                    <a:pt x="4336935" y="193675"/>
                  </a:lnTo>
                  <a:lnTo>
                    <a:pt x="4333608" y="192430"/>
                  </a:lnTo>
                  <a:lnTo>
                    <a:pt x="4331525" y="197256"/>
                  </a:lnTo>
                  <a:lnTo>
                    <a:pt x="4338599" y="199923"/>
                  </a:lnTo>
                  <a:lnTo>
                    <a:pt x="4340263" y="194932"/>
                  </a:lnTo>
                  <a:close/>
                </a:path>
                <a:path w="4761230" h="457200">
                  <a:moveTo>
                    <a:pt x="4359160" y="202031"/>
                  </a:moveTo>
                  <a:lnTo>
                    <a:pt x="4355833" y="200787"/>
                  </a:lnTo>
                  <a:lnTo>
                    <a:pt x="4352506" y="199542"/>
                  </a:lnTo>
                  <a:lnTo>
                    <a:pt x="4350397" y="204368"/>
                  </a:lnTo>
                  <a:lnTo>
                    <a:pt x="4357471" y="207022"/>
                  </a:lnTo>
                  <a:lnTo>
                    <a:pt x="4359160" y="202031"/>
                  </a:lnTo>
                  <a:close/>
                </a:path>
                <a:path w="4761230" h="457200">
                  <a:moveTo>
                    <a:pt x="4377918" y="209473"/>
                  </a:moveTo>
                  <a:lnTo>
                    <a:pt x="4374629" y="208140"/>
                  </a:lnTo>
                  <a:lnTo>
                    <a:pt x="4371340" y="206806"/>
                  </a:lnTo>
                  <a:lnTo>
                    <a:pt x="4369206" y="211620"/>
                  </a:lnTo>
                  <a:lnTo>
                    <a:pt x="4376204" y="214452"/>
                  </a:lnTo>
                  <a:lnTo>
                    <a:pt x="4377918" y="209473"/>
                  </a:lnTo>
                  <a:close/>
                </a:path>
                <a:path w="4761230" h="457200">
                  <a:moveTo>
                    <a:pt x="4396651" y="217043"/>
                  </a:moveTo>
                  <a:lnTo>
                    <a:pt x="4393362" y="215709"/>
                  </a:lnTo>
                  <a:lnTo>
                    <a:pt x="4390072" y="214376"/>
                  </a:lnTo>
                  <a:lnTo>
                    <a:pt x="4387913" y="219189"/>
                  </a:lnTo>
                  <a:lnTo>
                    <a:pt x="4394911" y="222008"/>
                  </a:lnTo>
                  <a:lnTo>
                    <a:pt x="4396651" y="217043"/>
                  </a:lnTo>
                  <a:close/>
                </a:path>
                <a:path w="4761230" h="457200">
                  <a:moveTo>
                    <a:pt x="4415371" y="224599"/>
                  </a:moveTo>
                  <a:lnTo>
                    <a:pt x="4412081" y="223266"/>
                  </a:lnTo>
                  <a:lnTo>
                    <a:pt x="4408792" y="221932"/>
                  </a:lnTo>
                  <a:lnTo>
                    <a:pt x="4406608" y="226733"/>
                  </a:lnTo>
                  <a:lnTo>
                    <a:pt x="4413618" y="229565"/>
                  </a:lnTo>
                  <a:lnTo>
                    <a:pt x="4415371" y="224599"/>
                  </a:lnTo>
                  <a:close/>
                </a:path>
                <a:path w="4761230" h="457200">
                  <a:moveTo>
                    <a:pt x="4434090" y="232168"/>
                  </a:moveTo>
                  <a:lnTo>
                    <a:pt x="4430801" y="230835"/>
                  </a:lnTo>
                  <a:lnTo>
                    <a:pt x="4427512" y="229501"/>
                  </a:lnTo>
                  <a:lnTo>
                    <a:pt x="4425302" y="234289"/>
                  </a:lnTo>
                  <a:lnTo>
                    <a:pt x="4432312" y="237121"/>
                  </a:lnTo>
                  <a:lnTo>
                    <a:pt x="4434090" y="232168"/>
                  </a:lnTo>
                  <a:close/>
                </a:path>
                <a:path w="4761230" h="457200">
                  <a:moveTo>
                    <a:pt x="4452810" y="239725"/>
                  </a:moveTo>
                  <a:lnTo>
                    <a:pt x="4449521" y="238391"/>
                  </a:lnTo>
                  <a:lnTo>
                    <a:pt x="4446232" y="237058"/>
                  </a:lnTo>
                  <a:lnTo>
                    <a:pt x="4444009" y="241833"/>
                  </a:lnTo>
                  <a:lnTo>
                    <a:pt x="4451007" y="244665"/>
                  </a:lnTo>
                  <a:lnTo>
                    <a:pt x="4452810" y="239725"/>
                  </a:lnTo>
                  <a:close/>
                </a:path>
                <a:path w="4761230" h="457200">
                  <a:moveTo>
                    <a:pt x="4471428" y="247548"/>
                  </a:moveTo>
                  <a:lnTo>
                    <a:pt x="4468165" y="246138"/>
                  </a:lnTo>
                  <a:lnTo>
                    <a:pt x="4464901" y="244729"/>
                  </a:lnTo>
                  <a:lnTo>
                    <a:pt x="4462653" y="249491"/>
                  </a:lnTo>
                  <a:lnTo>
                    <a:pt x="4469600" y="252488"/>
                  </a:lnTo>
                  <a:lnTo>
                    <a:pt x="4471428" y="247548"/>
                  </a:lnTo>
                  <a:close/>
                </a:path>
                <a:path w="4761230" h="457200">
                  <a:moveTo>
                    <a:pt x="4489970" y="255536"/>
                  </a:moveTo>
                  <a:lnTo>
                    <a:pt x="4486707" y="254127"/>
                  </a:lnTo>
                  <a:lnTo>
                    <a:pt x="4483443" y="252717"/>
                  </a:lnTo>
                  <a:lnTo>
                    <a:pt x="4481182" y="257479"/>
                  </a:lnTo>
                  <a:lnTo>
                    <a:pt x="4488116" y="260464"/>
                  </a:lnTo>
                  <a:lnTo>
                    <a:pt x="4489970" y="255536"/>
                  </a:lnTo>
                  <a:close/>
                </a:path>
                <a:path w="4761230" h="457200">
                  <a:moveTo>
                    <a:pt x="4508512" y="263525"/>
                  </a:moveTo>
                  <a:lnTo>
                    <a:pt x="4505249" y="262115"/>
                  </a:lnTo>
                  <a:lnTo>
                    <a:pt x="4501985" y="260705"/>
                  </a:lnTo>
                  <a:lnTo>
                    <a:pt x="4499699" y="265455"/>
                  </a:lnTo>
                  <a:lnTo>
                    <a:pt x="4506646" y="268439"/>
                  </a:lnTo>
                  <a:lnTo>
                    <a:pt x="4508512" y="263525"/>
                  </a:lnTo>
                  <a:close/>
                </a:path>
                <a:path w="4761230" h="457200">
                  <a:moveTo>
                    <a:pt x="4527054" y="271513"/>
                  </a:moveTo>
                  <a:lnTo>
                    <a:pt x="4523791" y="270103"/>
                  </a:lnTo>
                  <a:lnTo>
                    <a:pt x="4520527" y="268693"/>
                  </a:lnTo>
                  <a:lnTo>
                    <a:pt x="4518228" y="273431"/>
                  </a:lnTo>
                  <a:lnTo>
                    <a:pt x="4525162" y="276428"/>
                  </a:lnTo>
                  <a:lnTo>
                    <a:pt x="4527054" y="271513"/>
                  </a:lnTo>
                  <a:close/>
                </a:path>
                <a:path w="4761230" h="457200">
                  <a:moveTo>
                    <a:pt x="4545596" y="279501"/>
                  </a:moveTo>
                  <a:lnTo>
                    <a:pt x="4542333" y="278091"/>
                  </a:lnTo>
                  <a:lnTo>
                    <a:pt x="4539069" y="276682"/>
                  </a:lnTo>
                  <a:lnTo>
                    <a:pt x="4536745" y="281419"/>
                  </a:lnTo>
                  <a:lnTo>
                    <a:pt x="4543679" y="284403"/>
                  </a:lnTo>
                  <a:lnTo>
                    <a:pt x="4545596" y="279501"/>
                  </a:lnTo>
                  <a:close/>
                </a:path>
                <a:path w="4761230" h="457200">
                  <a:moveTo>
                    <a:pt x="4564075" y="287604"/>
                  </a:moveTo>
                  <a:lnTo>
                    <a:pt x="4560849" y="286131"/>
                  </a:lnTo>
                  <a:lnTo>
                    <a:pt x="4557611" y="284657"/>
                  </a:lnTo>
                  <a:lnTo>
                    <a:pt x="4555274" y="289369"/>
                  </a:lnTo>
                  <a:lnTo>
                    <a:pt x="4562145" y="292506"/>
                  </a:lnTo>
                  <a:lnTo>
                    <a:pt x="4564075" y="287604"/>
                  </a:lnTo>
                  <a:close/>
                </a:path>
                <a:path w="4761230" h="457200">
                  <a:moveTo>
                    <a:pt x="4582439" y="295986"/>
                  </a:moveTo>
                  <a:lnTo>
                    <a:pt x="4579213" y="294513"/>
                  </a:lnTo>
                  <a:lnTo>
                    <a:pt x="4575988" y="293039"/>
                  </a:lnTo>
                  <a:lnTo>
                    <a:pt x="4573625" y="297738"/>
                  </a:lnTo>
                  <a:lnTo>
                    <a:pt x="4580496" y="300888"/>
                  </a:lnTo>
                  <a:lnTo>
                    <a:pt x="4582439" y="295986"/>
                  </a:lnTo>
                  <a:close/>
                </a:path>
                <a:path w="4761230" h="457200">
                  <a:moveTo>
                    <a:pt x="4600803" y="304380"/>
                  </a:moveTo>
                  <a:lnTo>
                    <a:pt x="4597578" y="302907"/>
                  </a:lnTo>
                  <a:lnTo>
                    <a:pt x="4594352" y="301434"/>
                  </a:lnTo>
                  <a:lnTo>
                    <a:pt x="4591964" y="306133"/>
                  </a:lnTo>
                  <a:lnTo>
                    <a:pt x="4598835" y="309270"/>
                  </a:lnTo>
                  <a:lnTo>
                    <a:pt x="4600803" y="304380"/>
                  </a:lnTo>
                  <a:close/>
                </a:path>
                <a:path w="4761230" h="457200">
                  <a:moveTo>
                    <a:pt x="4619168" y="312775"/>
                  </a:moveTo>
                  <a:lnTo>
                    <a:pt x="4615942" y="311302"/>
                  </a:lnTo>
                  <a:lnTo>
                    <a:pt x="4612716" y="309829"/>
                  </a:lnTo>
                  <a:lnTo>
                    <a:pt x="4610316" y="314515"/>
                  </a:lnTo>
                  <a:lnTo>
                    <a:pt x="4617186" y="317652"/>
                  </a:lnTo>
                  <a:lnTo>
                    <a:pt x="4619168" y="312775"/>
                  </a:lnTo>
                  <a:close/>
                </a:path>
                <a:path w="4761230" h="457200">
                  <a:moveTo>
                    <a:pt x="4637519" y="321170"/>
                  </a:moveTo>
                  <a:lnTo>
                    <a:pt x="4634293" y="319697"/>
                  </a:lnTo>
                  <a:lnTo>
                    <a:pt x="4631067" y="318223"/>
                  </a:lnTo>
                  <a:lnTo>
                    <a:pt x="4628642" y="322897"/>
                  </a:lnTo>
                  <a:lnTo>
                    <a:pt x="4635512" y="326047"/>
                  </a:lnTo>
                  <a:lnTo>
                    <a:pt x="4637519" y="321170"/>
                  </a:lnTo>
                  <a:close/>
                </a:path>
                <a:path w="4761230" h="457200">
                  <a:moveTo>
                    <a:pt x="4655883" y="329565"/>
                  </a:moveTo>
                  <a:lnTo>
                    <a:pt x="4652657" y="328091"/>
                  </a:lnTo>
                  <a:lnTo>
                    <a:pt x="4649432" y="326618"/>
                  </a:lnTo>
                  <a:lnTo>
                    <a:pt x="4646993" y="331292"/>
                  </a:lnTo>
                  <a:lnTo>
                    <a:pt x="4653864" y="334429"/>
                  </a:lnTo>
                  <a:lnTo>
                    <a:pt x="4655883" y="329565"/>
                  </a:lnTo>
                  <a:close/>
                </a:path>
                <a:path w="4761230" h="457200">
                  <a:moveTo>
                    <a:pt x="4674120" y="338239"/>
                  </a:moveTo>
                  <a:lnTo>
                    <a:pt x="4670920" y="336702"/>
                  </a:lnTo>
                  <a:lnTo>
                    <a:pt x="4667720" y="335153"/>
                  </a:lnTo>
                  <a:lnTo>
                    <a:pt x="4665269" y="339813"/>
                  </a:lnTo>
                  <a:lnTo>
                    <a:pt x="4672076" y="343103"/>
                  </a:lnTo>
                  <a:lnTo>
                    <a:pt x="4674120" y="338239"/>
                  </a:lnTo>
                  <a:close/>
                </a:path>
                <a:path w="4761230" h="457200">
                  <a:moveTo>
                    <a:pt x="4692294" y="347027"/>
                  </a:moveTo>
                  <a:lnTo>
                    <a:pt x="4689094" y="345478"/>
                  </a:lnTo>
                  <a:lnTo>
                    <a:pt x="4685893" y="343941"/>
                  </a:lnTo>
                  <a:lnTo>
                    <a:pt x="4683430" y="348589"/>
                  </a:lnTo>
                  <a:lnTo>
                    <a:pt x="4690237" y="351866"/>
                  </a:lnTo>
                  <a:lnTo>
                    <a:pt x="4692294" y="347027"/>
                  </a:lnTo>
                  <a:close/>
                </a:path>
                <a:path w="4761230" h="457200">
                  <a:moveTo>
                    <a:pt x="4710481" y="355790"/>
                  </a:moveTo>
                  <a:lnTo>
                    <a:pt x="4707280" y="354253"/>
                  </a:lnTo>
                  <a:lnTo>
                    <a:pt x="4704080" y="352704"/>
                  </a:lnTo>
                  <a:lnTo>
                    <a:pt x="4701591" y="357352"/>
                  </a:lnTo>
                  <a:lnTo>
                    <a:pt x="4708398" y="360641"/>
                  </a:lnTo>
                  <a:lnTo>
                    <a:pt x="4710481" y="355790"/>
                  </a:lnTo>
                  <a:close/>
                </a:path>
                <a:path w="4761230" h="457200">
                  <a:moveTo>
                    <a:pt x="4728667" y="364566"/>
                  </a:moveTo>
                  <a:lnTo>
                    <a:pt x="4725467" y="363029"/>
                  </a:lnTo>
                  <a:lnTo>
                    <a:pt x="4722266" y="361480"/>
                  </a:lnTo>
                  <a:lnTo>
                    <a:pt x="4719764" y="366115"/>
                  </a:lnTo>
                  <a:lnTo>
                    <a:pt x="4726571" y="369404"/>
                  </a:lnTo>
                  <a:lnTo>
                    <a:pt x="4728667" y="364566"/>
                  </a:lnTo>
                  <a:close/>
                </a:path>
                <a:path w="4761230" h="457200">
                  <a:moveTo>
                    <a:pt x="4746841" y="373354"/>
                  </a:moveTo>
                  <a:lnTo>
                    <a:pt x="4743640" y="371805"/>
                  </a:lnTo>
                  <a:lnTo>
                    <a:pt x="4740440" y="370268"/>
                  </a:lnTo>
                  <a:lnTo>
                    <a:pt x="4737925" y="374891"/>
                  </a:lnTo>
                  <a:lnTo>
                    <a:pt x="4744732" y="378167"/>
                  </a:lnTo>
                  <a:lnTo>
                    <a:pt x="4746841" y="373354"/>
                  </a:lnTo>
                  <a:close/>
                </a:path>
                <a:path w="4761230" h="457200">
                  <a:moveTo>
                    <a:pt x="4760976" y="380161"/>
                  </a:moveTo>
                  <a:lnTo>
                    <a:pt x="4758626" y="379018"/>
                  </a:lnTo>
                  <a:lnTo>
                    <a:pt x="4756086" y="383641"/>
                  </a:lnTo>
                  <a:lnTo>
                    <a:pt x="4760976" y="386016"/>
                  </a:lnTo>
                  <a:lnTo>
                    <a:pt x="4760976" y="38016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909840" y="3794899"/>
              <a:ext cx="546735" cy="84455"/>
            </a:xfrm>
            <a:custGeom>
              <a:avLst/>
              <a:gdLst/>
              <a:ahLst/>
              <a:cxnLst/>
              <a:rect l="l" t="t" r="r" b="b"/>
              <a:pathLst>
                <a:path w="546735" h="84454">
                  <a:moveTo>
                    <a:pt x="8267" y="1422"/>
                  </a:moveTo>
                  <a:lnTo>
                    <a:pt x="4800" y="711"/>
                  </a:lnTo>
                  <a:lnTo>
                    <a:pt x="1333" y="0"/>
                  </a:lnTo>
                  <a:lnTo>
                    <a:pt x="0" y="5105"/>
                  </a:lnTo>
                  <a:lnTo>
                    <a:pt x="7404" y="6616"/>
                  </a:lnTo>
                  <a:lnTo>
                    <a:pt x="8267" y="1422"/>
                  </a:lnTo>
                  <a:close/>
                </a:path>
                <a:path w="546735" h="84454">
                  <a:moveTo>
                    <a:pt x="28016" y="5461"/>
                  </a:moveTo>
                  <a:lnTo>
                    <a:pt x="24549" y="4749"/>
                  </a:lnTo>
                  <a:lnTo>
                    <a:pt x="21082" y="4038"/>
                  </a:lnTo>
                  <a:lnTo>
                    <a:pt x="19773" y="9144"/>
                  </a:lnTo>
                  <a:lnTo>
                    <a:pt x="27178" y="10655"/>
                  </a:lnTo>
                  <a:lnTo>
                    <a:pt x="28016" y="5461"/>
                  </a:lnTo>
                  <a:close/>
                </a:path>
                <a:path w="546735" h="84454">
                  <a:moveTo>
                    <a:pt x="47764" y="9486"/>
                  </a:moveTo>
                  <a:lnTo>
                    <a:pt x="44297" y="8775"/>
                  </a:lnTo>
                  <a:lnTo>
                    <a:pt x="40830" y="8064"/>
                  </a:lnTo>
                  <a:lnTo>
                    <a:pt x="39547" y="13169"/>
                  </a:lnTo>
                  <a:lnTo>
                    <a:pt x="46951" y="14693"/>
                  </a:lnTo>
                  <a:lnTo>
                    <a:pt x="47764" y="9486"/>
                  </a:lnTo>
                  <a:close/>
                </a:path>
                <a:path w="546735" h="84454">
                  <a:moveTo>
                    <a:pt x="67513" y="13525"/>
                  </a:moveTo>
                  <a:lnTo>
                    <a:pt x="64046" y="12814"/>
                  </a:lnTo>
                  <a:lnTo>
                    <a:pt x="60579" y="12103"/>
                  </a:lnTo>
                  <a:lnTo>
                    <a:pt x="59309" y="17221"/>
                  </a:lnTo>
                  <a:lnTo>
                    <a:pt x="66725" y="18732"/>
                  </a:lnTo>
                  <a:lnTo>
                    <a:pt x="67513" y="13525"/>
                  </a:lnTo>
                  <a:close/>
                </a:path>
                <a:path w="546735" h="84454">
                  <a:moveTo>
                    <a:pt x="87249" y="17564"/>
                  </a:moveTo>
                  <a:lnTo>
                    <a:pt x="83781" y="16852"/>
                  </a:lnTo>
                  <a:lnTo>
                    <a:pt x="80314" y="16141"/>
                  </a:lnTo>
                  <a:lnTo>
                    <a:pt x="79070" y="21259"/>
                  </a:lnTo>
                  <a:lnTo>
                    <a:pt x="86487" y="22771"/>
                  </a:lnTo>
                  <a:lnTo>
                    <a:pt x="87249" y="17564"/>
                  </a:lnTo>
                  <a:close/>
                </a:path>
                <a:path w="546735" h="84454">
                  <a:moveTo>
                    <a:pt x="107073" y="21259"/>
                  </a:moveTo>
                  <a:lnTo>
                    <a:pt x="103581" y="20637"/>
                  </a:lnTo>
                  <a:lnTo>
                    <a:pt x="100088" y="20015"/>
                  </a:lnTo>
                  <a:lnTo>
                    <a:pt x="98882" y="25133"/>
                  </a:lnTo>
                  <a:lnTo>
                    <a:pt x="106324" y="26479"/>
                  </a:lnTo>
                  <a:lnTo>
                    <a:pt x="107073" y="21259"/>
                  </a:lnTo>
                  <a:close/>
                </a:path>
                <a:path w="546735" h="84454">
                  <a:moveTo>
                    <a:pt x="126898" y="24828"/>
                  </a:moveTo>
                  <a:lnTo>
                    <a:pt x="123405" y="24206"/>
                  </a:lnTo>
                  <a:lnTo>
                    <a:pt x="119913" y="23583"/>
                  </a:lnTo>
                  <a:lnTo>
                    <a:pt x="118732" y="28714"/>
                  </a:lnTo>
                  <a:lnTo>
                    <a:pt x="126174" y="30048"/>
                  </a:lnTo>
                  <a:lnTo>
                    <a:pt x="126898" y="24828"/>
                  </a:lnTo>
                  <a:close/>
                </a:path>
                <a:path w="546735" h="84454">
                  <a:moveTo>
                    <a:pt x="146735" y="28384"/>
                  </a:moveTo>
                  <a:lnTo>
                    <a:pt x="143243" y="27762"/>
                  </a:lnTo>
                  <a:lnTo>
                    <a:pt x="139750" y="27139"/>
                  </a:lnTo>
                  <a:lnTo>
                    <a:pt x="138595" y="32270"/>
                  </a:lnTo>
                  <a:lnTo>
                    <a:pt x="146037" y="33616"/>
                  </a:lnTo>
                  <a:lnTo>
                    <a:pt x="146735" y="28384"/>
                  </a:lnTo>
                  <a:close/>
                </a:path>
                <a:path w="546735" h="84454">
                  <a:moveTo>
                    <a:pt x="166573" y="31953"/>
                  </a:moveTo>
                  <a:lnTo>
                    <a:pt x="163080" y="31330"/>
                  </a:lnTo>
                  <a:lnTo>
                    <a:pt x="159588" y="30708"/>
                  </a:lnTo>
                  <a:lnTo>
                    <a:pt x="158457" y="35852"/>
                  </a:lnTo>
                  <a:lnTo>
                    <a:pt x="165900" y="37185"/>
                  </a:lnTo>
                  <a:lnTo>
                    <a:pt x="166573" y="31953"/>
                  </a:lnTo>
                  <a:close/>
                </a:path>
                <a:path w="546735" h="84454">
                  <a:moveTo>
                    <a:pt x="186410" y="35521"/>
                  </a:moveTo>
                  <a:lnTo>
                    <a:pt x="182918" y="34899"/>
                  </a:lnTo>
                  <a:lnTo>
                    <a:pt x="179425" y="34277"/>
                  </a:lnTo>
                  <a:lnTo>
                    <a:pt x="178320" y="39420"/>
                  </a:lnTo>
                  <a:lnTo>
                    <a:pt x="185762" y="40754"/>
                  </a:lnTo>
                  <a:lnTo>
                    <a:pt x="186410" y="35521"/>
                  </a:lnTo>
                  <a:close/>
                </a:path>
                <a:path w="546735" h="84454">
                  <a:moveTo>
                    <a:pt x="206298" y="38773"/>
                  </a:moveTo>
                  <a:lnTo>
                    <a:pt x="202793" y="38227"/>
                  </a:lnTo>
                  <a:lnTo>
                    <a:pt x="199288" y="37680"/>
                  </a:lnTo>
                  <a:lnTo>
                    <a:pt x="198196" y="42837"/>
                  </a:lnTo>
                  <a:lnTo>
                    <a:pt x="205676" y="43992"/>
                  </a:lnTo>
                  <a:lnTo>
                    <a:pt x="206298" y="38773"/>
                  </a:lnTo>
                  <a:close/>
                </a:path>
                <a:path w="546735" h="84454">
                  <a:moveTo>
                    <a:pt x="226212" y="41859"/>
                  </a:moveTo>
                  <a:lnTo>
                    <a:pt x="222707" y="41313"/>
                  </a:lnTo>
                  <a:lnTo>
                    <a:pt x="219202" y="40767"/>
                  </a:lnTo>
                  <a:lnTo>
                    <a:pt x="218135" y="45935"/>
                  </a:lnTo>
                  <a:lnTo>
                    <a:pt x="225615" y="47091"/>
                  </a:lnTo>
                  <a:lnTo>
                    <a:pt x="226212" y="41859"/>
                  </a:lnTo>
                  <a:close/>
                </a:path>
                <a:path w="546735" h="84454">
                  <a:moveTo>
                    <a:pt x="246126" y="44945"/>
                  </a:moveTo>
                  <a:lnTo>
                    <a:pt x="242620" y="44399"/>
                  </a:lnTo>
                  <a:lnTo>
                    <a:pt x="239115" y="43853"/>
                  </a:lnTo>
                  <a:lnTo>
                    <a:pt x="238074" y="49022"/>
                  </a:lnTo>
                  <a:lnTo>
                    <a:pt x="245554" y="50177"/>
                  </a:lnTo>
                  <a:lnTo>
                    <a:pt x="246126" y="44945"/>
                  </a:lnTo>
                  <a:close/>
                </a:path>
                <a:path w="546735" h="84454">
                  <a:moveTo>
                    <a:pt x="266039" y="48018"/>
                  </a:moveTo>
                  <a:lnTo>
                    <a:pt x="262534" y="47472"/>
                  </a:lnTo>
                  <a:lnTo>
                    <a:pt x="259029" y="46926"/>
                  </a:lnTo>
                  <a:lnTo>
                    <a:pt x="258025" y="52095"/>
                  </a:lnTo>
                  <a:lnTo>
                    <a:pt x="265493" y="53251"/>
                  </a:lnTo>
                  <a:lnTo>
                    <a:pt x="266039" y="48018"/>
                  </a:lnTo>
                  <a:close/>
                </a:path>
                <a:path w="546735" h="84454">
                  <a:moveTo>
                    <a:pt x="285953" y="51104"/>
                  </a:moveTo>
                  <a:lnTo>
                    <a:pt x="282448" y="50558"/>
                  </a:lnTo>
                  <a:lnTo>
                    <a:pt x="278942" y="50012"/>
                  </a:lnTo>
                  <a:lnTo>
                    <a:pt x="277964" y="55194"/>
                  </a:lnTo>
                  <a:lnTo>
                    <a:pt x="285432" y="56349"/>
                  </a:lnTo>
                  <a:lnTo>
                    <a:pt x="285953" y="51104"/>
                  </a:lnTo>
                  <a:close/>
                </a:path>
                <a:path w="546735" h="84454">
                  <a:moveTo>
                    <a:pt x="305917" y="53809"/>
                  </a:moveTo>
                  <a:lnTo>
                    <a:pt x="302399" y="53352"/>
                  </a:lnTo>
                  <a:lnTo>
                    <a:pt x="298881" y="52895"/>
                  </a:lnTo>
                  <a:lnTo>
                    <a:pt x="297929" y="58077"/>
                  </a:lnTo>
                  <a:lnTo>
                    <a:pt x="305422" y="59055"/>
                  </a:lnTo>
                  <a:lnTo>
                    <a:pt x="305917" y="53809"/>
                  </a:lnTo>
                  <a:close/>
                </a:path>
                <a:path w="546735" h="84454">
                  <a:moveTo>
                    <a:pt x="325907" y="56388"/>
                  </a:moveTo>
                  <a:lnTo>
                    <a:pt x="322389" y="55930"/>
                  </a:lnTo>
                  <a:lnTo>
                    <a:pt x="318871" y="55473"/>
                  </a:lnTo>
                  <a:lnTo>
                    <a:pt x="317944" y="60667"/>
                  </a:lnTo>
                  <a:lnTo>
                    <a:pt x="325437" y="61633"/>
                  </a:lnTo>
                  <a:lnTo>
                    <a:pt x="325907" y="56388"/>
                  </a:lnTo>
                  <a:close/>
                </a:path>
                <a:path w="546735" h="84454">
                  <a:moveTo>
                    <a:pt x="345897" y="58978"/>
                  </a:moveTo>
                  <a:lnTo>
                    <a:pt x="342379" y="58521"/>
                  </a:lnTo>
                  <a:lnTo>
                    <a:pt x="338861" y="58064"/>
                  </a:lnTo>
                  <a:lnTo>
                    <a:pt x="337959" y="63258"/>
                  </a:lnTo>
                  <a:lnTo>
                    <a:pt x="345465" y="64223"/>
                  </a:lnTo>
                  <a:lnTo>
                    <a:pt x="345897" y="58978"/>
                  </a:lnTo>
                  <a:close/>
                </a:path>
                <a:path w="546735" h="84454">
                  <a:moveTo>
                    <a:pt x="365874" y="61556"/>
                  </a:moveTo>
                  <a:lnTo>
                    <a:pt x="362356" y="61099"/>
                  </a:lnTo>
                  <a:lnTo>
                    <a:pt x="358838" y="60642"/>
                  </a:lnTo>
                  <a:lnTo>
                    <a:pt x="357962" y="65836"/>
                  </a:lnTo>
                  <a:lnTo>
                    <a:pt x="365467" y="66802"/>
                  </a:lnTo>
                  <a:lnTo>
                    <a:pt x="365874" y="61556"/>
                  </a:lnTo>
                  <a:close/>
                </a:path>
                <a:path w="546735" h="84454">
                  <a:moveTo>
                    <a:pt x="385864" y="64147"/>
                  </a:moveTo>
                  <a:lnTo>
                    <a:pt x="382346" y="63690"/>
                  </a:lnTo>
                  <a:lnTo>
                    <a:pt x="378828" y="63233"/>
                  </a:lnTo>
                  <a:lnTo>
                    <a:pt x="377977" y="68427"/>
                  </a:lnTo>
                  <a:lnTo>
                    <a:pt x="385483" y="69405"/>
                  </a:lnTo>
                  <a:lnTo>
                    <a:pt x="385864" y="64147"/>
                  </a:lnTo>
                  <a:close/>
                </a:path>
                <a:path w="546735" h="84454">
                  <a:moveTo>
                    <a:pt x="405904" y="66217"/>
                  </a:moveTo>
                  <a:lnTo>
                    <a:pt x="402386" y="65849"/>
                  </a:lnTo>
                  <a:lnTo>
                    <a:pt x="398856" y="65481"/>
                  </a:lnTo>
                  <a:lnTo>
                    <a:pt x="398043" y="70688"/>
                  </a:lnTo>
                  <a:lnTo>
                    <a:pt x="405561" y="71475"/>
                  </a:lnTo>
                  <a:lnTo>
                    <a:pt x="405904" y="66217"/>
                  </a:lnTo>
                  <a:close/>
                </a:path>
                <a:path w="546735" h="84454">
                  <a:moveTo>
                    <a:pt x="425945" y="68287"/>
                  </a:moveTo>
                  <a:lnTo>
                    <a:pt x="422427" y="67919"/>
                  </a:lnTo>
                  <a:lnTo>
                    <a:pt x="418896" y="67551"/>
                  </a:lnTo>
                  <a:lnTo>
                    <a:pt x="418109" y="72758"/>
                  </a:lnTo>
                  <a:lnTo>
                    <a:pt x="425627" y="73545"/>
                  </a:lnTo>
                  <a:lnTo>
                    <a:pt x="425945" y="68287"/>
                  </a:lnTo>
                  <a:close/>
                </a:path>
                <a:path w="546735" h="84454">
                  <a:moveTo>
                    <a:pt x="445998" y="70370"/>
                  </a:moveTo>
                  <a:lnTo>
                    <a:pt x="442468" y="70002"/>
                  </a:lnTo>
                  <a:lnTo>
                    <a:pt x="438950" y="69634"/>
                  </a:lnTo>
                  <a:lnTo>
                    <a:pt x="438175" y="74853"/>
                  </a:lnTo>
                  <a:lnTo>
                    <a:pt x="445706" y="75628"/>
                  </a:lnTo>
                  <a:lnTo>
                    <a:pt x="445998" y="70370"/>
                  </a:lnTo>
                  <a:close/>
                </a:path>
                <a:path w="546735" h="84454">
                  <a:moveTo>
                    <a:pt x="466026" y="72440"/>
                  </a:moveTo>
                  <a:lnTo>
                    <a:pt x="462508" y="72072"/>
                  </a:lnTo>
                  <a:lnTo>
                    <a:pt x="458978" y="71704"/>
                  </a:lnTo>
                  <a:lnTo>
                    <a:pt x="458254" y="76923"/>
                  </a:lnTo>
                  <a:lnTo>
                    <a:pt x="465772" y="77698"/>
                  </a:lnTo>
                  <a:lnTo>
                    <a:pt x="466026" y="72440"/>
                  </a:lnTo>
                  <a:close/>
                </a:path>
                <a:path w="546735" h="84454">
                  <a:moveTo>
                    <a:pt x="486092" y="74295"/>
                  </a:moveTo>
                  <a:lnTo>
                    <a:pt x="482561" y="74015"/>
                  </a:lnTo>
                  <a:lnTo>
                    <a:pt x="479031" y="73736"/>
                  </a:lnTo>
                  <a:lnTo>
                    <a:pt x="478320" y="78968"/>
                  </a:lnTo>
                  <a:lnTo>
                    <a:pt x="485863" y="79552"/>
                  </a:lnTo>
                  <a:lnTo>
                    <a:pt x="486092" y="74295"/>
                  </a:lnTo>
                  <a:close/>
                </a:path>
                <a:path w="546735" h="84454">
                  <a:moveTo>
                    <a:pt x="506183" y="75857"/>
                  </a:moveTo>
                  <a:lnTo>
                    <a:pt x="502653" y="75577"/>
                  </a:lnTo>
                  <a:lnTo>
                    <a:pt x="499122" y="75298"/>
                  </a:lnTo>
                  <a:lnTo>
                    <a:pt x="498449" y="80530"/>
                  </a:lnTo>
                  <a:lnTo>
                    <a:pt x="505993" y="81114"/>
                  </a:lnTo>
                  <a:lnTo>
                    <a:pt x="506183" y="75857"/>
                  </a:lnTo>
                  <a:close/>
                </a:path>
                <a:path w="546735" h="84454">
                  <a:moveTo>
                    <a:pt x="526275" y="77419"/>
                  </a:moveTo>
                  <a:lnTo>
                    <a:pt x="522744" y="77139"/>
                  </a:lnTo>
                  <a:lnTo>
                    <a:pt x="519214" y="76860"/>
                  </a:lnTo>
                  <a:lnTo>
                    <a:pt x="518566" y="82092"/>
                  </a:lnTo>
                  <a:lnTo>
                    <a:pt x="526110" y="82677"/>
                  </a:lnTo>
                  <a:lnTo>
                    <a:pt x="526275" y="77419"/>
                  </a:lnTo>
                  <a:close/>
                </a:path>
                <a:path w="546735" h="84454">
                  <a:moveTo>
                    <a:pt x="546366" y="78981"/>
                  </a:moveTo>
                  <a:lnTo>
                    <a:pt x="542836" y="78701"/>
                  </a:lnTo>
                  <a:lnTo>
                    <a:pt x="539305" y="78422"/>
                  </a:lnTo>
                  <a:lnTo>
                    <a:pt x="538683" y="83654"/>
                  </a:lnTo>
                  <a:lnTo>
                    <a:pt x="546227" y="84239"/>
                  </a:lnTo>
                  <a:lnTo>
                    <a:pt x="546366" y="7898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1468655" y="3881111"/>
              <a:ext cx="431165" cy="0"/>
            </a:xfrm>
            <a:custGeom>
              <a:avLst/>
              <a:gdLst/>
              <a:ahLst/>
              <a:cxnLst/>
              <a:rect l="l" t="t" r="r" b="b"/>
              <a:pathLst>
                <a:path w="431164" h="0">
                  <a:moveTo>
                    <a:pt x="0" y="0"/>
                  </a:moveTo>
                  <a:lnTo>
                    <a:pt x="431044" y="0"/>
                  </a:lnTo>
                </a:path>
              </a:pathLst>
            </a:custGeom>
            <a:ln w="1250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1912124" y="3512845"/>
              <a:ext cx="1368425" cy="366395"/>
            </a:xfrm>
            <a:custGeom>
              <a:avLst/>
              <a:gdLst/>
              <a:ahLst/>
              <a:cxnLst/>
              <a:rect l="l" t="t" r="r" b="b"/>
              <a:pathLst>
                <a:path w="1368425" h="366395">
                  <a:moveTo>
                    <a:pt x="7696" y="365633"/>
                  </a:moveTo>
                  <a:lnTo>
                    <a:pt x="7061" y="360413"/>
                  </a:lnTo>
                  <a:lnTo>
                    <a:pt x="3530" y="360692"/>
                  </a:lnTo>
                  <a:lnTo>
                    <a:pt x="0" y="360972"/>
                  </a:lnTo>
                  <a:lnTo>
                    <a:pt x="152" y="366242"/>
                  </a:lnTo>
                  <a:lnTo>
                    <a:pt x="7696" y="365633"/>
                  </a:lnTo>
                  <a:close/>
                </a:path>
                <a:path w="1368425" h="366395">
                  <a:moveTo>
                    <a:pt x="27813" y="364020"/>
                  </a:moveTo>
                  <a:lnTo>
                    <a:pt x="27139" y="358800"/>
                  </a:lnTo>
                  <a:lnTo>
                    <a:pt x="23609" y="359079"/>
                  </a:lnTo>
                  <a:lnTo>
                    <a:pt x="20078" y="359359"/>
                  </a:lnTo>
                  <a:lnTo>
                    <a:pt x="20269" y="364629"/>
                  </a:lnTo>
                  <a:lnTo>
                    <a:pt x="27813" y="364020"/>
                  </a:lnTo>
                  <a:close/>
                </a:path>
                <a:path w="1368425" h="366395">
                  <a:moveTo>
                    <a:pt x="47929" y="362407"/>
                  </a:moveTo>
                  <a:lnTo>
                    <a:pt x="47218" y="357187"/>
                  </a:lnTo>
                  <a:lnTo>
                    <a:pt x="43688" y="357466"/>
                  </a:lnTo>
                  <a:lnTo>
                    <a:pt x="40157" y="357746"/>
                  </a:lnTo>
                  <a:lnTo>
                    <a:pt x="40386" y="363016"/>
                  </a:lnTo>
                  <a:lnTo>
                    <a:pt x="47929" y="362407"/>
                  </a:lnTo>
                  <a:close/>
                </a:path>
                <a:path w="1368425" h="366395">
                  <a:moveTo>
                    <a:pt x="68021" y="360489"/>
                  </a:moveTo>
                  <a:lnTo>
                    <a:pt x="67271" y="355282"/>
                  </a:lnTo>
                  <a:lnTo>
                    <a:pt x="63754" y="355650"/>
                  </a:lnTo>
                  <a:lnTo>
                    <a:pt x="60236" y="356019"/>
                  </a:lnTo>
                  <a:lnTo>
                    <a:pt x="60490" y="361289"/>
                  </a:lnTo>
                  <a:lnTo>
                    <a:pt x="68021" y="360489"/>
                  </a:lnTo>
                  <a:close/>
                </a:path>
                <a:path w="1368425" h="366395">
                  <a:moveTo>
                    <a:pt x="88099" y="358368"/>
                  </a:moveTo>
                  <a:lnTo>
                    <a:pt x="87312" y="353161"/>
                  </a:lnTo>
                  <a:lnTo>
                    <a:pt x="83794" y="353529"/>
                  </a:lnTo>
                  <a:lnTo>
                    <a:pt x="80276" y="353898"/>
                  </a:lnTo>
                  <a:lnTo>
                    <a:pt x="80568" y="359168"/>
                  </a:lnTo>
                  <a:lnTo>
                    <a:pt x="88099" y="358368"/>
                  </a:lnTo>
                  <a:close/>
                </a:path>
                <a:path w="1368425" h="366395">
                  <a:moveTo>
                    <a:pt x="108153" y="356235"/>
                  </a:moveTo>
                  <a:lnTo>
                    <a:pt x="107340" y="351040"/>
                  </a:lnTo>
                  <a:lnTo>
                    <a:pt x="103822" y="351409"/>
                  </a:lnTo>
                  <a:lnTo>
                    <a:pt x="100304" y="351777"/>
                  </a:lnTo>
                  <a:lnTo>
                    <a:pt x="100634" y="357035"/>
                  </a:lnTo>
                  <a:lnTo>
                    <a:pt x="108153" y="356235"/>
                  </a:lnTo>
                  <a:close/>
                </a:path>
                <a:path w="1368425" h="366395">
                  <a:moveTo>
                    <a:pt x="128231" y="354114"/>
                  </a:moveTo>
                  <a:lnTo>
                    <a:pt x="127381" y="348919"/>
                  </a:lnTo>
                  <a:lnTo>
                    <a:pt x="123863" y="349288"/>
                  </a:lnTo>
                  <a:lnTo>
                    <a:pt x="120345" y="349656"/>
                  </a:lnTo>
                  <a:lnTo>
                    <a:pt x="120713" y="354914"/>
                  </a:lnTo>
                  <a:lnTo>
                    <a:pt x="128231" y="354114"/>
                  </a:lnTo>
                  <a:close/>
                </a:path>
                <a:path w="1368425" h="366395">
                  <a:moveTo>
                    <a:pt x="148247" y="351561"/>
                  </a:moveTo>
                  <a:lnTo>
                    <a:pt x="147370" y="346379"/>
                  </a:lnTo>
                  <a:lnTo>
                    <a:pt x="143852" y="346837"/>
                  </a:lnTo>
                  <a:lnTo>
                    <a:pt x="140335" y="347294"/>
                  </a:lnTo>
                  <a:lnTo>
                    <a:pt x="140741" y="352552"/>
                  </a:lnTo>
                  <a:lnTo>
                    <a:pt x="148247" y="351561"/>
                  </a:lnTo>
                  <a:close/>
                </a:path>
                <a:path w="1368425" h="366395">
                  <a:moveTo>
                    <a:pt x="168262" y="348932"/>
                  </a:moveTo>
                  <a:lnTo>
                    <a:pt x="167347" y="343750"/>
                  </a:lnTo>
                  <a:lnTo>
                    <a:pt x="163830" y="344208"/>
                  </a:lnTo>
                  <a:lnTo>
                    <a:pt x="160312" y="344665"/>
                  </a:lnTo>
                  <a:lnTo>
                    <a:pt x="160756" y="349923"/>
                  </a:lnTo>
                  <a:lnTo>
                    <a:pt x="168262" y="348932"/>
                  </a:lnTo>
                  <a:close/>
                </a:path>
                <a:path w="1368425" h="366395">
                  <a:moveTo>
                    <a:pt x="188277" y="346316"/>
                  </a:moveTo>
                  <a:lnTo>
                    <a:pt x="187325" y="341134"/>
                  </a:lnTo>
                  <a:lnTo>
                    <a:pt x="183807" y="341591"/>
                  </a:lnTo>
                  <a:lnTo>
                    <a:pt x="180289" y="342049"/>
                  </a:lnTo>
                  <a:lnTo>
                    <a:pt x="180771" y="347294"/>
                  </a:lnTo>
                  <a:lnTo>
                    <a:pt x="188277" y="346316"/>
                  </a:lnTo>
                  <a:close/>
                </a:path>
                <a:path w="1368425" h="366395">
                  <a:moveTo>
                    <a:pt x="208267" y="343598"/>
                  </a:moveTo>
                  <a:lnTo>
                    <a:pt x="207289" y="338429"/>
                  </a:lnTo>
                  <a:lnTo>
                    <a:pt x="203784" y="338963"/>
                  </a:lnTo>
                  <a:lnTo>
                    <a:pt x="200266" y="339420"/>
                  </a:lnTo>
                  <a:lnTo>
                    <a:pt x="200787" y="344665"/>
                  </a:lnTo>
                  <a:lnTo>
                    <a:pt x="204533" y="344170"/>
                  </a:lnTo>
                  <a:lnTo>
                    <a:pt x="208267" y="343598"/>
                  </a:lnTo>
                  <a:close/>
                </a:path>
                <a:path w="1368425" h="366395">
                  <a:moveTo>
                    <a:pt x="228219" y="340487"/>
                  </a:moveTo>
                  <a:lnTo>
                    <a:pt x="227203" y="335318"/>
                  </a:lnTo>
                  <a:lnTo>
                    <a:pt x="223697" y="335864"/>
                  </a:lnTo>
                  <a:lnTo>
                    <a:pt x="220192" y="336410"/>
                  </a:lnTo>
                  <a:lnTo>
                    <a:pt x="220738" y="341655"/>
                  </a:lnTo>
                  <a:lnTo>
                    <a:pt x="228219" y="340487"/>
                  </a:lnTo>
                  <a:close/>
                </a:path>
                <a:path w="1368425" h="366395">
                  <a:moveTo>
                    <a:pt x="248158" y="337362"/>
                  </a:moveTo>
                  <a:lnTo>
                    <a:pt x="247103" y="332206"/>
                  </a:lnTo>
                  <a:lnTo>
                    <a:pt x="243598" y="332752"/>
                  </a:lnTo>
                  <a:lnTo>
                    <a:pt x="240093" y="333298"/>
                  </a:lnTo>
                  <a:lnTo>
                    <a:pt x="240677" y="338531"/>
                  </a:lnTo>
                  <a:lnTo>
                    <a:pt x="248158" y="337362"/>
                  </a:lnTo>
                  <a:close/>
                </a:path>
                <a:path w="1368425" h="366395">
                  <a:moveTo>
                    <a:pt x="268097" y="334264"/>
                  </a:moveTo>
                  <a:lnTo>
                    <a:pt x="267017" y="329107"/>
                  </a:lnTo>
                  <a:lnTo>
                    <a:pt x="263512" y="329653"/>
                  </a:lnTo>
                  <a:lnTo>
                    <a:pt x="260007" y="330200"/>
                  </a:lnTo>
                  <a:lnTo>
                    <a:pt x="260629" y="335432"/>
                  </a:lnTo>
                  <a:lnTo>
                    <a:pt x="268097" y="334264"/>
                  </a:lnTo>
                  <a:close/>
                </a:path>
                <a:path w="1368425" h="366395">
                  <a:moveTo>
                    <a:pt x="287997" y="330885"/>
                  </a:moveTo>
                  <a:lnTo>
                    <a:pt x="286880" y="325742"/>
                  </a:lnTo>
                  <a:lnTo>
                    <a:pt x="283387" y="326364"/>
                  </a:lnTo>
                  <a:lnTo>
                    <a:pt x="279895" y="326986"/>
                  </a:lnTo>
                  <a:lnTo>
                    <a:pt x="280555" y="332219"/>
                  </a:lnTo>
                  <a:lnTo>
                    <a:pt x="287997" y="330885"/>
                  </a:lnTo>
                  <a:close/>
                </a:path>
                <a:path w="1368425" h="366395">
                  <a:moveTo>
                    <a:pt x="307860" y="327304"/>
                  </a:moveTo>
                  <a:lnTo>
                    <a:pt x="306705" y="322173"/>
                  </a:lnTo>
                  <a:lnTo>
                    <a:pt x="303212" y="322795"/>
                  </a:lnTo>
                  <a:lnTo>
                    <a:pt x="299720" y="323418"/>
                  </a:lnTo>
                  <a:lnTo>
                    <a:pt x="300405" y="328650"/>
                  </a:lnTo>
                  <a:lnTo>
                    <a:pt x="307860" y="327304"/>
                  </a:lnTo>
                  <a:close/>
                </a:path>
                <a:path w="1368425" h="366395">
                  <a:moveTo>
                    <a:pt x="327710" y="323735"/>
                  </a:moveTo>
                  <a:lnTo>
                    <a:pt x="326529" y="318604"/>
                  </a:lnTo>
                  <a:lnTo>
                    <a:pt x="323037" y="319227"/>
                  </a:lnTo>
                  <a:lnTo>
                    <a:pt x="319544" y="319849"/>
                  </a:lnTo>
                  <a:lnTo>
                    <a:pt x="320268" y="325069"/>
                  </a:lnTo>
                  <a:lnTo>
                    <a:pt x="327710" y="323735"/>
                  </a:lnTo>
                  <a:close/>
                </a:path>
                <a:path w="1368425" h="366395">
                  <a:moveTo>
                    <a:pt x="347586" y="320141"/>
                  </a:moveTo>
                  <a:lnTo>
                    <a:pt x="346354" y="315023"/>
                  </a:lnTo>
                  <a:lnTo>
                    <a:pt x="342874" y="315645"/>
                  </a:lnTo>
                  <a:lnTo>
                    <a:pt x="339382" y="316268"/>
                  </a:lnTo>
                  <a:lnTo>
                    <a:pt x="340144" y="321487"/>
                  </a:lnTo>
                  <a:lnTo>
                    <a:pt x="347586" y="320141"/>
                  </a:lnTo>
                  <a:close/>
                </a:path>
                <a:path w="1368425" h="366395">
                  <a:moveTo>
                    <a:pt x="367347" y="316115"/>
                  </a:moveTo>
                  <a:lnTo>
                    <a:pt x="366090" y="310997"/>
                  </a:lnTo>
                  <a:lnTo>
                    <a:pt x="362623" y="311708"/>
                  </a:lnTo>
                  <a:lnTo>
                    <a:pt x="359156" y="312420"/>
                  </a:lnTo>
                  <a:lnTo>
                    <a:pt x="359930" y="317627"/>
                  </a:lnTo>
                  <a:lnTo>
                    <a:pt x="367347" y="316115"/>
                  </a:lnTo>
                  <a:close/>
                </a:path>
                <a:path w="1368425" h="366395">
                  <a:moveTo>
                    <a:pt x="387134" y="312089"/>
                  </a:moveTo>
                  <a:lnTo>
                    <a:pt x="385838" y="306971"/>
                  </a:lnTo>
                  <a:lnTo>
                    <a:pt x="382371" y="307682"/>
                  </a:lnTo>
                  <a:lnTo>
                    <a:pt x="378904" y="308394"/>
                  </a:lnTo>
                  <a:lnTo>
                    <a:pt x="379717" y="313588"/>
                  </a:lnTo>
                  <a:lnTo>
                    <a:pt x="387134" y="312089"/>
                  </a:lnTo>
                  <a:close/>
                </a:path>
                <a:path w="1368425" h="366395">
                  <a:moveTo>
                    <a:pt x="406908" y="308063"/>
                  </a:moveTo>
                  <a:lnTo>
                    <a:pt x="405587" y="302958"/>
                  </a:lnTo>
                  <a:lnTo>
                    <a:pt x="402120" y="303669"/>
                  </a:lnTo>
                  <a:lnTo>
                    <a:pt x="398653" y="304380"/>
                  </a:lnTo>
                  <a:lnTo>
                    <a:pt x="399491" y="309575"/>
                  </a:lnTo>
                  <a:lnTo>
                    <a:pt x="406908" y="308063"/>
                  </a:lnTo>
                  <a:close/>
                </a:path>
                <a:path w="1368425" h="366395">
                  <a:moveTo>
                    <a:pt x="426631" y="303822"/>
                  </a:moveTo>
                  <a:lnTo>
                    <a:pt x="425284" y="298729"/>
                  </a:lnTo>
                  <a:lnTo>
                    <a:pt x="421830" y="299504"/>
                  </a:lnTo>
                  <a:lnTo>
                    <a:pt x="418376" y="300278"/>
                  </a:lnTo>
                  <a:lnTo>
                    <a:pt x="419252" y="305473"/>
                  </a:lnTo>
                  <a:lnTo>
                    <a:pt x="426631" y="303822"/>
                  </a:lnTo>
                  <a:close/>
                </a:path>
                <a:path w="1368425" h="366395">
                  <a:moveTo>
                    <a:pt x="446328" y="299377"/>
                  </a:moveTo>
                  <a:lnTo>
                    <a:pt x="444944" y="294297"/>
                  </a:lnTo>
                  <a:lnTo>
                    <a:pt x="441490" y="295071"/>
                  </a:lnTo>
                  <a:lnTo>
                    <a:pt x="438035" y="295846"/>
                  </a:lnTo>
                  <a:lnTo>
                    <a:pt x="438950" y="301040"/>
                  </a:lnTo>
                  <a:lnTo>
                    <a:pt x="446328" y="299377"/>
                  </a:lnTo>
                  <a:close/>
                </a:path>
                <a:path w="1368425" h="366395">
                  <a:moveTo>
                    <a:pt x="466013" y="294944"/>
                  </a:moveTo>
                  <a:lnTo>
                    <a:pt x="464604" y="289877"/>
                  </a:lnTo>
                  <a:lnTo>
                    <a:pt x="461149" y="290652"/>
                  </a:lnTo>
                  <a:lnTo>
                    <a:pt x="457695" y="291426"/>
                  </a:lnTo>
                  <a:lnTo>
                    <a:pt x="458635" y="296608"/>
                  </a:lnTo>
                  <a:lnTo>
                    <a:pt x="466013" y="294944"/>
                  </a:lnTo>
                  <a:close/>
                </a:path>
                <a:path w="1368425" h="366395">
                  <a:moveTo>
                    <a:pt x="485686" y="290461"/>
                  </a:moveTo>
                  <a:lnTo>
                    <a:pt x="484238" y="285407"/>
                  </a:lnTo>
                  <a:lnTo>
                    <a:pt x="480796" y="286219"/>
                  </a:lnTo>
                  <a:lnTo>
                    <a:pt x="477342" y="286994"/>
                  </a:lnTo>
                  <a:lnTo>
                    <a:pt x="478320" y="292176"/>
                  </a:lnTo>
                  <a:lnTo>
                    <a:pt x="482003" y="291338"/>
                  </a:lnTo>
                  <a:lnTo>
                    <a:pt x="485686" y="290461"/>
                  </a:lnTo>
                  <a:close/>
                </a:path>
                <a:path w="1368425" h="366395">
                  <a:moveTo>
                    <a:pt x="505282" y="285623"/>
                  </a:moveTo>
                  <a:lnTo>
                    <a:pt x="503809" y="280568"/>
                  </a:lnTo>
                  <a:lnTo>
                    <a:pt x="500367" y="281419"/>
                  </a:lnTo>
                  <a:lnTo>
                    <a:pt x="496925" y="282270"/>
                  </a:lnTo>
                  <a:lnTo>
                    <a:pt x="497928" y="287439"/>
                  </a:lnTo>
                  <a:lnTo>
                    <a:pt x="505282" y="285623"/>
                  </a:lnTo>
                  <a:close/>
                </a:path>
                <a:path w="1368425" h="366395">
                  <a:moveTo>
                    <a:pt x="524878" y="280797"/>
                  </a:moveTo>
                  <a:lnTo>
                    <a:pt x="523379" y="275742"/>
                  </a:lnTo>
                  <a:lnTo>
                    <a:pt x="519938" y="276593"/>
                  </a:lnTo>
                  <a:lnTo>
                    <a:pt x="516496" y="277444"/>
                  </a:lnTo>
                  <a:lnTo>
                    <a:pt x="517525" y="282600"/>
                  </a:lnTo>
                  <a:lnTo>
                    <a:pt x="524878" y="280797"/>
                  </a:lnTo>
                  <a:close/>
                </a:path>
                <a:path w="1368425" h="366395">
                  <a:moveTo>
                    <a:pt x="544474" y="275971"/>
                  </a:moveTo>
                  <a:lnTo>
                    <a:pt x="542950" y="270929"/>
                  </a:lnTo>
                  <a:lnTo>
                    <a:pt x="539508" y="271780"/>
                  </a:lnTo>
                  <a:lnTo>
                    <a:pt x="536067" y="272630"/>
                  </a:lnTo>
                  <a:lnTo>
                    <a:pt x="537133" y="277787"/>
                  </a:lnTo>
                  <a:lnTo>
                    <a:pt x="544474" y="275971"/>
                  </a:lnTo>
                  <a:close/>
                </a:path>
                <a:path w="1368425" h="366395">
                  <a:moveTo>
                    <a:pt x="563994" y="270878"/>
                  </a:moveTo>
                  <a:lnTo>
                    <a:pt x="562444" y="265836"/>
                  </a:lnTo>
                  <a:lnTo>
                    <a:pt x="559015" y="266750"/>
                  </a:lnTo>
                  <a:lnTo>
                    <a:pt x="555586" y="267665"/>
                  </a:lnTo>
                  <a:lnTo>
                    <a:pt x="556679" y="272821"/>
                  </a:lnTo>
                  <a:lnTo>
                    <a:pt x="563994" y="270878"/>
                  </a:lnTo>
                  <a:close/>
                </a:path>
                <a:path w="1368425" h="366395">
                  <a:moveTo>
                    <a:pt x="583501" y="265696"/>
                  </a:moveTo>
                  <a:lnTo>
                    <a:pt x="581926" y="260667"/>
                  </a:lnTo>
                  <a:lnTo>
                    <a:pt x="578497" y="261581"/>
                  </a:lnTo>
                  <a:lnTo>
                    <a:pt x="575068" y="262496"/>
                  </a:lnTo>
                  <a:lnTo>
                    <a:pt x="576186" y="267639"/>
                  </a:lnTo>
                  <a:lnTo>
                    <a:pt x="583501" y="265696"/>
                  </a:lnTo>
                  <a:close/>
                </a:path>
                <a:path w="1368425" h="366395">
                  <a:moveTo>
                    <a:pt x="602996" y="260502"/>
                  </a:moveTo>
                  <a:lnTo>
                    <a:pt x="601395" y="255485"/>
                  </a:lnTo>
                  <a:lnTo>
                    <a:pt x="597966" y="256400"/>
                  </a:lnTo>
                  <a:lnTo>
                    <a:pt x="594537" y="257314"/>
                  </a:lnTo>
                  <a:lnTo>
                    <a:pt x="595693" y="262445"/>
                  </a:lnTo>
                  <a:lnTo>
                    <a:pt x="602996" y="260502"/>
                  </a:lnTo>
                  <a:close/>
                </a:path>
                <a:path w="1368425" h="366395">
                  <a:moveTo>
                    <a:pt x="622465" y="255181"/>
                  </a:moveTo>
                  <a:lnTo>
                    <a:pt x="620826" y="250177"/>
                  </a:lnTo>
                  <a:lnTo>
                    <a:pt x="617423" y="251142"/>
                  </a:lnTo>
                  <a:lnTo>
                    <a:pt x="614019" y="252107"/>
                  </a:lnTo>
                  <a:lnTo>
                    <a:pt x="615188" y="257251"/>
                  </a:lnTo>
                  <a:lnTo>
                    <a:pt x="622465" y="255181"/>
                  </a:lnTo>
                  <a:close/>
                </a:path>
                <a:path w="1368425" h="366395">
                  <a:moveTo>
                    <a:pt x="641870" y="249669"/>
                  </a:moveTo>
                  <a:lnTo>
                    <a:pt x="640207" y="244665"/>
                  </a:lnTo>
                  <a:lnTo>
                    <a:pt x="636803" y="245630"/>
                  </a:lnTo>
                  <a:lnTo>
                    <a:pt x="633399" y="246595"/>
                  </a:lnTo>
                  <a:lnTo>
                    <a:pt x="634593" y="251726"/>
                  </a:lnTo>
                  <a:lnTo>
                    <a:pt x="641870" y="249669"/>
                  </a:lnTo>
                  <a:close/>
                </a:path>
                <a:path w="1368425" h="366395">
                  <a:moveTo>
                    <a:pt x="661289" y="244157"/>
                  </a:moveTo>
                  <a:lnTo>
                    <a:pt x="659599" y="239166"/>
                  </a:lnTo>
                  <a:lnTo>
                    <a:pt x="656196" y="240131"/>
                  </a:lnTo>
                  <a:lnTo>
                    <a:pt x="652792" y="241096"/>
                  </a:lnTo>
                  <a:lnTo>
                    <a:pt x="654011" y="246227"/>
                  </a:lnTo>
                  <a:lnTo>
                    <a:pt x="661289" y="244157"/>
                  </a:lnTo>
                  <a:close/>
                </a:path>
                <a:path w="1368425" h="366395">
                  <a:moveTo>
                    <a:pt x="680681" y="238620"/>
                  </a:moveTo>
                  <a:lnTo>
                    <a:pt x="678980" y="233629"/>
                  </a:lnTo>
                  <a:lnTo>
                    <a:pt x="675576" y="234632"/>
                  </a:lnTo>
                  <a:lnTo>
                    <a:pt x="672172" y="235597"/>
                  </a:lnTo>
                  <a:lnTo>
                    <a:pt x="673417" y="240715"/>
                  </a:lnTo>
                  <a:lnTo>
                    <a:pt x="677049" y="239687"/>
                  </a:lnTo>
                  <a:lnTo>
                    <a:pt x="680681" y="238620"/>
                  </a:lnTo>
                  <a:close/>
                </a:path>
                <a:path w="1368425" h="366395">
                  <a:moveTo>
                    <a:pt x="699998" y="232803"/>
                  </a:moveTo>
                  <a:lnTo>
                    <a:pt x="698271" y="227825"/>
                  </a:lnTo>
                  <a:lnTo>
                    <a:pt x="694880" y="228841"/>
                  </a:lnTo>
                  <a:lnTo>
                    <a:pt x="691489" y="229857"/>
                  </a:lnTo>
                  <a:lnTo>
                    <a:pt x="692759" y="234975"/>
                  </a:lnTo>
                  <a:lnTo>
                    <a:pt x="699998" y="232803"/>
                  </a:lnTo>
                  <a:close/>
                </a:path>
                <a:path w="1368425" h="366395">
                  <a:moveTo>
                    <a:pt x="719328" y="226999"/>
                  </a:moveTo>
                  <a:lnTo>
                    <a:pt x="717575" y="222034"/>
                  </a:lnTo>
                  <a:lnTo>
                    <a:pt x="714184" y="223050"/>
                  </a:lnTo>
                  <a:lnTo>
                    <a:pt x="710793" y="224066"/>
                  </a:lnTo>
                  <a:lnTo>
                    <a:pt x="712089" y="229171"/>
                  </a:lnTo>
                  <a:lnTo>
                    <a:pt x="719328" y="226999"/>
                  </a:lnTo>
                  <a:close/>
                </a:path>
                <a:path w="1368425" h="366395">
                  <a:moveTo>
                    <a:pt x="738657" y="221195"/>
                  </a:moveTo>
                  <a:lnTo>
                    <a:pt x="736879" y="216230"/>
                  </a:lnTo>
                  <a:lnTo>
                    <a:pt x="733488" y="217246"/>
                  </a:lnTo>
                  <a:lnTo>
                    <a:pt x="730097" y="218262"/>
                  </a:lnTo>
                  <a:lnTo>
                    <a:pt x="731405" y="223367"/>
                  </a:lnTo>
                  <a:lnTo>
                    <a:pt x="738657" y="221195"/>
                  </a:lnTo>
                  <a:close/>
                </a:path>
                <a:path w="1368425" h="366395">
                  <a:moveTo>
                    <a:pt x="757897" y="215163"/>
                  </a:moveTo>
                  <a:lnTo>
                    <a:pt x="756107" y="210210"/>
                  </a:lnTo>
                  <a:lnTo>
                    <a:pt x="752729" y="211277"/>
                  </a:lnTo>
                  <a:lnTo>
                    <a:pt x="749350" y="212344"/>
                  </a:lnTo>
                  <a:lnTo>
                    <a:pt x="750684" y="217436"/>
                  </a:lnTo>
                  <a:lnTo>
                    <a:pt x="757897" y="215163"/>
                  </a:lnTo>
                  <a:close/>
                </a:path>
                <a:path w="1368425" h="366395">
                  <a:moveTo>
                    <a:pt x="777151" y="209105"/>
                  </a:moveTo>
                  <a:lnTo>
                    <a:pt x="775335" y="204152"/>
                  </a:lnTo>
                  <a:lnTo>
                    <a:pt x="771956" y="205219"/>
                  </a:lnTo>
                  <a:lnTo>
                    <a:pt x="768578" y="206286"/>
                  </a:lnTo>
                  <a:lnTo>
                    <a:pt x="769937" y="211378"/>
                  </a:lnTo>
                  <a:lnTo>
                    <a:pt x="777151" y="209105"/>
                  </a:lnTo>
                  <a:close/>
                </a:path>
                <a:path w="1368425" h="366395">
                  <a:moveTo>
                    <a:pt x="796391" y="203034"/>
                  </a:moveTo>
                  <a:lnTo>
                    <a:pt x="794562" y="198094"/>
                  </a:lnTo>
                  <a:lnTo>
                    <a:pt x="791184" y="199161"/>
                  </a:lnTo>
                  <a:lnTo>
                    <a:pt x="787806" y="200228"/>
                  </a:lnTo>
                  <a:lnTo>
                    <a:pt x="789178" y="205308"/>
                  </a:lnTo>
                  <a:lnTo>
                    <a:pt x="796391" y="203034"/>
                  </a:lnTo>
                  <a:close/>
                </a:path>
                <a:path w="1368425" h="366395">
                  <a:moveTo>
                    <a:pt x="815581" y="196837"/>
                  </a:moveTo>
                  <a:lnTo>
                    <a:pt x="813739" y="191897"/>
                  </a:lnTo>
                  <a:lnTo>
                    <a:pt x="810374" y="193001"/>
                  </a:lnTo>
                  <a:lnTo>
                    <a:pt x="807008" y="194106"/>
                  </a:lnTo>
                  <a:lnTo>
                    <a:pt x="808405" y="199186"/>
                  </a:lnTo>
                  <a:lnTo>
                    <a:pt x="815581" y="196837"/>
                  </a:lnTo>
                  <a:close/>
                </a:path>
                <a:path w="1368425" h="366395">
                  <a:moveTo>
                    <a:pt x="834758" y="190550"/>
                  </a:moveTo>
                  <a:lnTo>
                    <a:pt x="832891" y="185623"/>
                  </a:lnTo>
                  <a:lnTo>
                    <a:pt x="829525" y="186728"/>
                  </a:lnTo>
                  <a:lnTo>
                    <a:pt x="826160" y="187833"/>
                  </a:lnTo>
                  <a:lnTo>
                    <a:pt x="827570" y="192913"/>
                  </a:lnTo>
                  <a:lnTo>
                    <a:pt x="834758" y="190550"/>
                  </a:lnTo>
                  <a:close/>
                </a:path>
                <a:path w="1368425" h="366395">
                  <a:moveTo>
                    <a:pt x="853935" y="184277"/>
                  </a:moveTo>
                  <a:lnTo>
                    <a:pt x="852055" y="179349"/>
                  </a:lnTo>
                  <a:lnTo>
                    <a:pt x="848690" y="180454"/>
                  </a:lnTo>
                  <a:lnTo>
                    <a:pt x="845324" y="181559"/>
                  </a:lnTo>
                  <a:lnTo>
                    <a:pt x="846747" y="186626"/>
                  </a:lnTo>
                  <a:lnTo>
                    <a:pt x="853935" y="184277"/>
                  </a:lnTo>
                  <a:close/>
                </a:path>
                <a:path w="1368425" h="366395">
                  <a:moveTo>
                    <a:pt x="873074" y="177914"/>
                  </a:moveTo>
                  <a:lnTo>
                    <a:pt x="871181" y="172999"/>
                  </a:lnTo>
                  <a:lnTo>
                    <a:pt x="867829" y="174129"/>
                  </a:lnTo>
                  <a:lnTo>
                    <a:pt x="864476" y="175260"/>
                  </a:lnTo>
                  <a:lnTo>
                    <a:pt x="865911" y="180327"/>
                  </a:lnTo>
                  <a:lnTo>
                    <a:pt x="873074" y="177914"/>
                  </a:lnTo>
                  <a:close/>
                </a:path>
                <a:path w="1368425" h="366395">
                  <a:moveTo>
                    <a:pt x="892175" y="171450"/>
                  </a:moveTo>
                  <a:lnTo>
                    <a:pt x="890270" y="166547"/>
                  </a:lnTo>
                  <a:lnTo>
                    <a:pt x="886917" y="167678"/>
                  </a:lnTo>
                  <a:lnTo>
                    <a:pt x="883564" y="168808"/>
                  </a:lnTo>
                  <a:lnTo>
                    <a:pt x="885012" y="173875"/>
                  </a:lnTo>
                  <a:lnTo>
                    <a:pt x="892175" y="171450"/>
                  </a:lnTo>
                  <a:close/>
                </a:path>
                <a:path w="1368425" h="366395">
                  <a:moveTo>
                    <a:pt x="911288" y="164985"/>
                  </a:moveTo>
                  <a:lnTo>
                    <a:pt x="909370" y="160083"/>
                  </a:lnTo>
                  <a:lnTo>
                    <a:pt x="906018" y="161213"/>
                  </a:lnTo>
                  <a:lnTo>
                    <a:pt x="902665" y="162344"/>
                  </a:lnTo>
                  <a:lnTo>
                    <a:pt x="904125" y="167411"/>
                  </a:lnTo>
                  <a:lnTo>
                    <a:pt x="911288" y="164985"/>
                  </a:lnTo>
                  <a:close/>
                </a:path>
                <a:path w="1368425" h="366395">
                  <a:moveTo>
                    <a:pt x="930389" y="158496"/>
                  </a:moveTo>
                  <a:lnTo>
                    <a:pt x="928458" y="153593"/>
                  </a:lnTo>
                  <a:lnTo>
                    <a:pt x="925106" y="154749"/>
                  </a:lnTo>
                  <a:lnTo>
                    <a:pt x="921753" y="155905"/>
                  </a:lnTo>
                  <a:lnTo>
                    <a:pt x="923239" y="160959"/>
                  </a:lnTo>
                  <a:lnTo>
                    <a:pt x="930389" y="158496"/>
                  </a:lnTo>
                  <a:close/>
                </a:path>
                <a:path w="1368425" h="366395">
                  <a:moveTo>
                    <a:pt x="949439" y="151879"/>
                  </a:moveTo>
                  <a:lnTo>
                    <a:pt x="947508" y="146989"/>
                  </a:lnTo>
                  <a:lnTo>
                    <a:pt x="944156" y="148145"/>
                  </a:lnTo>
                  <a:lnTo>
                    <a:pt x="940803" y="149301"/>
                  </a:lnTo>
                  <a:lnTo>
                    <a:pt x="942301" y="154355"/>
                  </a:lnTo>
                  <a:lnTo>
                    <a:pt x="949439" y="151879"/>
                  </a:lnTo>
                  <a:close/>
                </a:path>
                <a:path w="1368425" h="366395">
                  <a:moveTo>
                    <a:pt x="968502" y="145275"/>
                  </a:moveTo>
                  <a:lnTo>
                    <a:pt x="966558" y="140385"/>
                  </a:lnTo>
                  <a:lnTo>
                    <a:pt x="963206" y="141541"/>
                  </a:lnTo>
                  <a:lnTo>
                    <a:pt x="959853" y="142697"/>
                  </a:lnTo>
                  <a:lnTo>
                    <a:pt x="961364" y="147751"/>
                  </a:lnTo>
                  <a:lnTo>
                    <a:pt x="968502" y="145275"/>
                  </a:lnTo>
                  <a:close/>
                </a:path>
                <a:path w="1368425" h="366395">
                  <a:moveTo>
                    <a:pt x="987564" y="138671"/>
                  </a:moveTo>
                  <a:lnTo>
                    <a:pt x="985596" y="133781"/>
                  </a:lnTo>
                  <a:lnTo>
                    <a:pt x="982256" y="134950"/>
                  </a:lnTo>
                  <a:lnTo>
                    <a:pt x="978903" y="136105"/>
                  </a:lnTo>
                  <a:lnTo>
                    <a:pt x="980427" y="141160"/>
                  </a:lnTo>
                  <a:lnTo>
                    <a:pt x="987564" y="138671"/>
                  </a:lnTo>
                  <a:close/>
                </a:path>
                <a:path w="1368425" h="366395">
                  <a:moveTo>
                    <a:pt x="1006576" y="131953"/>
                  </a:moveTo>
                  <a:lnTo>
                    <a:pt x="1004608" y="127063"/>
                  </a:lnTo>
                  <a:lnTo>
                    <a:pt x="1001268" y="128244"/>
                  </a:lnTo>
                  <a:lnTo>
                    <a:pt x="997927" y="129425"/>
                  </a:lnTo>
                  <a:lnTo>
                    <a:pt x="999451" y="134467"/>
                  </a:lnTo>
                  <a:lnTo>
                    <a:pt x="1006576" y="131953"/>
                  </a:lnTo>
                  <a:close/>
                </a:path>
                <a:path w="1368425" h="366395">
                  <a:moveTo>
                    <a:pt x="1025613" y="125260"/>
                  </a:moveTo>
                  <a:lnTo>
                    <a:pt x="1023632" y="120370"/>
                  </a:lnTo>
                  <a:lnTo>
                    <a:pt x="1020292" y="121551"/>
                  </a:lnTo>
                  <a:lnTo>
                    <a:pt x="1016952" y="122732"/>
                  </a:lnTo>
                  <a:lnTo>
                    <a:pt x="1018476" y="127774"/>
                  </a:lnTo>
                  <a:lnTo>
                    <a:pt x="1025613" y="125260"/>
                  </a:lnTo>
                  <a:close/>
                </a:path>
                <a:path w="1368425" h="366395">
                  <a:moveTo>
                    <a:pt x="1044625" y="118554"/>
                  </a:moveTo>
                  <a:lnTo>
                    <a:pt x="1042644" y="113665"/>
                  </a:lnTo>
                  <a:lnTo>
                    <a:pt x="1039304" y="114846"/>
                  </a:lnTo>
                  <a:lnTo>
                    <a:pt x="1035964" y="116027"/>
                  </a:lnTo>
                  <a:lnTo>
                    <a:pt x="1037501" y="121056"/>
                  </a:lnTo>
                  <a:lnTo>
                    <a:pt x="1044625" y="118554"/>
                  </a:lnTo>
                  <a:close/>
                </a:path>
                <a:path w="1368425" h="366395">
                  <a:moveTo>
                    <a:pt x="1063625" y="111798"/>
                  </a:moveTo>
                  <a:lnTo>
                    <a:pt x="1061643" y="106908"/>
                  </a:lnTo>
                  <a:lnTo>
                    <a:pt x="1058303" y="108102"/>
                  </a:lnTo>
                  <a:lnTo>
                    <a:pt x="1054963" y="109296"/>
                  </a:lnTo>
                  <a:lnTo>
                    <a:pt x="1056500" y="114325"/>
                  </a:lnTo>
                  <a:lnTo>
                    <a:pt x="1063625" y="111798"/>
                  </a:lnTo>
                  <a:close/>
                </a:path>
                <a:path w="1368425" h="366395">
                  <a:moveTo>
                    <a:pt x="1082624" y="105029"/>
                  </a:moveTo>
                  <a:lnTo>
                    <a:pt x="1080643" y="100139"/>
                  </a:lnTo>
                  <a:lnTo>
                    <a:pt x="1077302" y="101333"/>
                  </a:lnTo>
                  <a:lnTo>
                    <a:pt x="1073962" y="102527"/>
                  </a:lnTo>
                  <a:lnTo>
                    <a:pt x="1075512" y="107556"/>
                  </a:lnTo>
                  <a:lnTo>
                    <a:pt x="1082624" y="105029"/>
                  </a:lnTo>
                  <a:close/>
                </a:path>
                <a:path w="1368425" h="366395">
                  <a:moveTo>
                    <a:pt x="1101623" y="98259"/>
                  </a:moveTo>
                  <a:lnTo>
                    <a:pt x="1099629" y="93383"/>
                  </a:lnTo>
                  <a:lnTo>
                    <a:pt x="1096289" y="94576"/>
                  </a:lnTo>
                  <a:lnTo>
                    <a:pt x="1092949" y="95770"/>
                  </a:lnTo>
                  <a:lnTo>
                    <a:pt x="1094498" y="100799"/>
                  </a:lnTo>
                  <a:lnTo>
                    <a:pt x="1101623" y="98259"/>
                  </a:lnTo>
                  <a:close/>
                </a:path>
                <a:path w="1368425" h="366395">
                  <a:moveTo>
                    <a:pt x="1120609" y="91478"/>
                  </a:moveTo>
                  <a:lnTo>
                    <a:pt x="1118628" y="86601"/>
                  </a:lnTo>
                  <a:lnTo>
                    <a:pt x="1115288" y="87795"/>
                  </a:lnTo>
                  <a:lnTo>
                    <a:pt x="1111948" y="88988"/>
                  </a:lnTo>
                  <a:lnTo>
                    <a:pt x="1113497" y="94018"/>
                  </a:lnTo>
                  <a:lnTo>
                    <a:pt x="1120609" y="91478"/>
                  </a:lnTo>
                  <a:close/>
                </a:path>
                <a:path w="1368425" h="366395">
                  <a:moveTo>
                    <a:pt x="1139596" y="84709"/>
                  </a:moveTo>
                  <a:lnTo>
                    <a:pt x="1137615" y="79832"/>
                  </a:lnTo>
                  <a:lnTo>
                    <a:pt x="1134275" y="81026"/>
                  </a:lnTo>
                  <a:lnTo>
                    <a:pt x="1130935" y="82219"/>
                  </a:lnTo>
                  <a:lnTo>
                    <a:pt x="1132484" y="87249"/>
                  </a:lnTo>
                  <a:lnTo>
                    <a:pt x="1139596" y="84709"/>
                  </a:lnTo>
                  <a:close/>
                </a:path>
                <a:path w="1368425" h="366395">
                  <a:moveTo>
                    <a:pt x="1158595" y="77927"/>
                  </a:moveTo>
                  <a:lnTo>
                    <a:pt x="1156614" y="73050"/>
                  </a:lnTo>
                  <a:lnTo>
                    <a:pt x="1153274" y="74244"/>
                  </a:lnTo>
                  <a:lnTo>
                    <a:pt x="1149934" y="75438"/>
                  </a:lnTo>
                  <a:lnTo>
                    <a:pt x="1151483" y="80467"/>
                  </a:lnTo>
                  <a:lnTo>
                    <a:pt x="1158595" y="77927"/>
                  </a:lnTo>
                  <a:close/>
                </a:path>
                <a:path w="1368425" h="366395">
                  <a:moveTo>
                    <a:pt x="1177594" y="71170"/>
                  </a:moveTo>
                  <a:lnTo>
                    <a:pt x="1175613" y="66281"/>
                  </a:lnTo>
                  <a:lnTo>
                    <a:pt x="1172273" y="67475"/>
                  </a:lnTo>
                  <a:lnTo>
                    <a:pt x="1168933" y="68668"/>
                  </a:lnTo>
                  <a:lnTo>
                    <a:pt x="1170482" y="73698"/>
                  </a:lnTo>
                  <a:lnTo>
                    <a:pt x="1177594" y="71170"/>
                  </a:lnTo>
                  <a:close/>
                </a:path>
                <a:path w="1368425" h="366395">
                  <a:moveTo>
                    <a:pt x="1196594" y="64414"/>
                  </a:moveTo>
                  <a:lnTo>
                    <a:pt x="1194612" y="59524"/>
                  </a:lnTo>
                  <a:lnTo>
                    <a:pt x="1191272" y="60718"/>
                  </a:lnTo>
                  <a:lnTo>
                    <a:pt x="1187932" y="61912"/>
                  </a:lnTo>
                  <a:lnTo>
                    <a:pt x="1189469" y="66941"/>
                  </a:lnTo>
                  <a:lnTo>
                    <a:pt x="1196594" y="64414"/>
                  </a:lnTo>
                  <a:close/>
                </a:path>
                <a:path w="1368425" h="366395">
                  <a:moveTo>
                    <a:pt x="1215593" y="57658"/>
                  </a:moveTo>
                  <a:lnTo>
                    <a:pt x="1213612" y="52768"/>
                  </a:lnTo>
                  <a:lnTo>
                    <a:pt x="1210271" y="53962"/>
                  </a:lnTo>
                  <a:lnTo>
                    <a:pt x="1206931" y="55156"/>
                  </a:lnTo>
                  <a:lnTo>
                    <a:pt x="1208468" y="60185"/>
                  </a:lnTo>
                  <a:lnTo>
                    <a:pt x="1215593" y="57658"/>
                  </a:lnTo>
                  <a:close/>
                </a:path>
                <a:path w="1368425" h="366395">
                  <a:moveTo>
                    <a:pt x="1234605" y="50952"/>
                  </a:moveTo>
                  <a:lnTo>
                    <a:pt x="1232636" y="46062"/>
                  </a:lnTo>
                  <a:lnTo>
                    <a:pt x="1229283" y="47244"/>
                  </a:lnTo>
                  <a:lnTo>
                    <a:pt x="1225931" y="48425"/>
                  </a:lnTo>
                  <a:lnTo>
                    <a:pt x="1227467" y="53454"/>
                  </a:lnTo>
                  <a:lnTo>
                    <a:pt x="1234605" y="50952"/>
                  </a:lnTo>
                  <a:close/>
                </a:path>
                <a:path w="1368425" h="366395">
                  <a:moveTo>
                    <a:pt x="1253629" y="44259"/>
                  </a:moveTo>
                  <a:lnTo>
                    <a:pt x="1251673" y="39370"/>
                  </a:lnTo>
                  <a:lnTo>
                    <a:pt x="1248321" y="40551"/>
                  </a:lnTo>
                  <a:lnTo>
                    <a:pt x="1244968" y="41732"/>
                  </a:lnTo>
                  <a:lnTo>
                    <a:pt x="1246505" y="46774"/>
                  </a:lnTo>
                  <a:lnTo>
                    <a:pt x="1253629" y="44259"/>
                  </a:lnTo>
                  <a:close/>
                </a:path>
                <a:path w="1368425" h="366395">
                  <a:moveTo>
                    <a:pt x="1272641" y="37579"/>
                  </a:moveTo>
                  <a:lnTo>
                    <a:pt x="1270698" y="32677"/>
                  </a:lnTo>
                  <a:lnTo>
                    <a:pt x="1267345" y="33858"/>
                  </a:lnTo>
                  <a:lnTo>
                    <a:pt x="1263992" y="35039"/>
                  </a:lnTo>
                  <a:lnTo>
                    <a:pt x="1265516" y="40081"/>
                  </a:lnTo>
                  <a:lnTo>
                    <a:pt x="1272641" y="37579"/>
                  </a:lnTo>
                  <a:close/>
                </a:path>
                <a:path w="1368425" h="366395">
                  <a:moveTo>
                    <a:pt x="1291691" y="30962"/>
                  </a:moveTo>
                  <a:lnTo>
                    <a:pt x="1289748" y="26073"/>
                  </a:lnTo>
                  <a:lnTo>
                    <a:pt x="1286395" y="27228"/>
                  </a:lnTo>
                  <a:lnTo>
                    <a:pt x="1283042" y="28384"/>
                  </a:lnTo>
                  <a:lnTo>
                    <a:pt x="1284554" y="33426"/>
                  </a:lnTo>
                  <a:lnTo>
                    <a:pt x="1291691" y="30962"/>
                  </a:lnTo>
                  <a:close/>
                </a:path>
                <a:path w="1368425" h="366395">
                  <a:moveTo>
                    <a:pt x="1310741" y="24396"/>
                  </a:moveTo>
                  <a:lnTo>
                    <a:pt x="1308811" y="19494"/>
                  </a:lnTo>
                  <a:lnTo>
                    <a:pt x="1305458" y="20650"/>
                  </a:lnTo>
                  <a:lnTo>
                    <a:pt x="1302105" y="21805"/>
                  </a:lnTo>
                  <a:lnTo>
                    <a:pt x="1303604" y="26860"/>
                  </a:lnTo>
                  <a:lnTo>
                    <a:pt x="1310741" y="24396"/>
                  </a:lnTo>
                  <a:close/>
                </a:path>
                <a:path w="1368425" h="366395">
                  <a:moveTo>
                    <a:pt x="1329804" y="17818"/>
                  </a:moveTo>
                  <a:lnTo>
                    <a:pt x="1327886" y="12915"/>
                  </a:lnTo>
                  <a:lnTo>
                    <a:pt x="1324533" y="14071"/>
                  </a:lnTo>
                  <a:lnTo>
                    <a:pt x="1321181" y="15227"/>
                  </a:lnTo>
                  <a:lnTo>
                    <a:pt x="1322666" y="20281"/>
                  </a:lnTo>
                  <a:lnTo>
                    <a:pt x="1329804" y="17818"/>
                  </a:lnTo>
                  <a:close/>
                </a:path>
                <a:path w="1368425" h="366395">
                  <a:moveTo>
                    <a:pt x="1348892" y="11341"/>
                  </a:moveTo>
                  <a:lnTo>
                    <a:pt x="1346987" y="6426"/>
                  </a:lnTo>
                  <a:lnTo>
                    <a:pt x="1343621" y="7556"/>
                  </a:lnTo>
                  <a:lnTo>
                    <a:pt x="1340256" y="8686"/>
                  </a:lnTo>
                  <a:lnTo>
                    <a:pt x="1341729" y="13741"/>
                  </a:lnTo>
                  <a:lnTo>
                    <a:pt x="1348892" y="11341"/>
                  </a:lnTo>
                  <a:close/>
                </a:path>
                <a:path w="1368425" h="366395">
                  <a:moveTo>
                    <a:pt x="1368005" y="4914"/>
                  </a:moveTo>
                  <a:lnTo>
                    <a:pt x="1366113" y="0"/>
                  </a:lnTo>
                  <a:lnTo>
                    <a:pt x="1362748" y="1130"/>
                  </a:lnTo>
                  <a:lnTo>
                    <a:pt x="1359382" y="2260"/>
                  </a:lnTo>
                  <a:lnTo>
                    <a:pt x="1360843" y="7327"/>
                  </a:lnTo>
                  <a:lnTo>
                    <a:pt x="1368005" y="491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3271507" y="3357244"/>
              <a:ext cx="674370" cy="163195"/>
            </a:xfrm>
            <a:custGeom>
              <a:avLst/>
              <a:gdLst/>
              <a:ahLst/>
              <a:cxnLst/>
              <a:rect l="l" t="t" r="r" b="b"/>
              <a:pathLst>
                <a:path w="674370" h="163195">
                  <a:moveTo>
                    <a:pt x="8623" y="160515"/>
                  </a:moveTo>
                  <a:lnTo>
                    <a:pt x="6731" y="155600"/>
                  </a:lnTo>
                  <a:lnTo>
                    <a:pt x="3365" y="156730"/>
                  </a:lnTo>
                  <a:lnTo>
                    <a:pt x="0" y="157861"/>
                  </a:lnTo>
                  <a:lnTo>
                    <a:pt x="1460" y="162928"/>
                  </a:lnTo>
                  <a:lnTo>
                    <a:pt x="8623" y="160515"/>
                  </a:lnTo>
                  <a:close/>
                </a:path>
                <a:path w="674370" h="163195">
                  <a:moveTo>
                    <a:pt x="27724" y="154089"/>
                  </a:moveTo>
                  <a:lnTo>
                    <a:pt x="25844" y="149174"/>
                  </a:lnTo>
                  <a:lnTo>
                    <a:pt x="22479" y="150304"/>
                  </a:lnTo>
                  <a:lnTo>
                    <a:pt x="19113" y="151434"/>
                  </a:lnTo>
                  <a:lnTo>
                    <a:pt x="20561" y="156502"/>
                  </a:lnTo>
                  <a:lnTo>
                    <a:pt x="27724" y="154089"/>
                  </a:lnTo>
                  <a:close/>
                </a:path>
                <a:path w="674370" h="163195">
                  <a:moveTo>
                    <a:pt x="46863" y="147789"/>
                  </a:moveTo>
                  <a:lnTo>
                    <a:pt x="45008" y="142862"/>
                  </a:lnTo>
                  <a:lnTo>
                    <a:pt x="41630" y="143954"/>
                  </a:lnTo>
                  <a:lnTo>
                    <a:pt x="38252" y="145046"/>
                  </a:lnTo>
                  <a:lnTo>
                    <a:pt x="39687" y="150114"/>
                  </a:lnTo>
                  <a:lnTo>
                    <a:pt x="46863" y="147789"/>
                  </a:lnTo>
                  <a:close/>
                </a:path>
                <a:path w="674370" h="163195">
                  <a:moveTo>
                    <a:pt x="66040" y="141566"/>
                  </a:moveTo>
                  <a:lnTo>
                    <a:pt x="64198" y="136639"/>
                  </a:lnTo>
                  <a:lnTo>
                    <a:pt x="60820" y="137731"/>
                  </a:lnTo>
                  <a:lnTo>
                    <a:pt x="57442" y="138823"/>
                  </a:lnTo>
                  <a:lnTo>
                    <a:pt x="58851" y="143903"/>
                  </a:lnTo>
                  <a:lnTo>
                    <a:pt x="66040" y="141566"/>
                  </a:lnTo>
                  <a:close/>
                </a:path>
                <a:path w="674370" h="163195">
                  <a:moveTo>
                    <a:pt x="85204" y="135343"/>
                  </a:moveTo>
                  <a:lnTo>
                    <a:pt x="83388" y="130403"/>
                  </a:lnTo>
                  <a:lnTo>
                    <a:pt x="80010" y="131495"/>
                  </a:lnTo>
                  <a:lnTo>
                    <a:pt x="76631" y="132588"/>
                  </a:lnTo>
                  <a:lnTo>
                    <a:pt x="78028" y="137668"/>
                  </a:lnTo>
                  <a:lnTo>
                    <a:pt x="85204" y="135343"/>
                  </a:lnTo>
                  <a:close/>
                </a:path>
                <a:path w="674370" h="163195">
                  <a:moveTo>
                    <a:pt x="104419" y="129247"/>
                  </a:moveTo>
                  <a:lnTo>
                    <a:pt x="102616" y="124294"/>
                  </a:lnTo>
                  <a:lnTo>
                    <a:pt x="99225" y="125349"/>
                  </a:lnTo>
                  <a:lnTo>
                    <a:pt x="95834" y="126403"/>
                  </a:lnTo>
                  <a:lnTo>
                    <a:pt x="97205" y="131483"/>
                  </a:lnTo>
                  <a:lnTo>
                    <a:pt x="104419" y="129247"/>
                  </a:lnTo>
                  <a:close/>
                </a:path>
                <a:path w="674370" h="163195">
                  <a:moveTo>
                    <a:pt x="123659" y="123266"/>
                  </a:moveTo>
                  <a:lnTo>
                    <a:pt x="121881" y="118313"/>
                  </a:lnTo>
                  <a:lnTo>
                    <a:pt x="118491" y="119367"/>
                  </a:lnTo>
                  <a:lnTo>
                    <a:pt x="115100" y="120421"/>
                  </a:lnTo>
                  <a:lnTo>
                    <a:pt x="116446" y="125514"/>
                  </a:lnTo>
                  <a:lnTo>
                    <a:pt x="123659" y="123266"/>
                  </a:lnTo>
                  <a:close/>
                </a:path>
                <a:path w="674370" h="163195">
                  <a:moveTo>
                    <a:pt x="142913" y="117297"/>
                  </a:moveTo>
                  <a:lnTo>
                    <a:pt x="141160" y="112331"/>
                  </a:lnTo>
                  <a:lnTo>
                    <a:pt x="137769" y="113385"/>
                  </a:lnTo>
                  <a:lnTo>
                    <a:pt x="134378" y="114439"/>
                  </a:lnTo>
                  <a:lnTo>
                    <a:pt x="135712" y="119532"/>
                  </a:lnTo>
                  <a:lnTo>
                    <a:pt x="142913" y="117297"/>
                  </a:lnTo>
                  <a:close/>
                </a:path>
                <a:path w="674370" h="163195">
                  <a:moveTo>
                    <a:pt x="162204" y="111455"/>
                  </a:moveTo>
                  <a:lnTo>
                    <a:pt x="160464" y="106476"/>
                  </a:lnTo>
                  <a:lnTo>
                    <a:pt x="157060" y="107480"/>
                  </a:lnTo>
                  <a:lnTo>
                    <a:pt x="153657" y="108483"/>
                  </a:lnTo>
                  <a:lnTo>
                    <a:pt x="154952" y="113588"/>
                  </a:lnTo>
                  <a:lnTo>
                    <a:pt x="162204" y="111455"/>
                  </a:lnTo>
                  <a:close/>
                </a:path>
                <a:path w="674370" h="163195">
                  <a:moveTo>
                    <a:pt x="181533" y="105752"/>
                  </a:moveTo>
                  <a:lnTo>
                    <a:pt x="179819" y="100774"/>
                  </a:lnTo>
                  <a:lnTo>
                    <a:pt x="176415" y="101777"/>
                  </a:lnTo>
                  <a:lnTo>
                    <a:pt x="173012" y="102781"/>
                  </a:lnTo>
                  <a:lnTo>
                    <a:pt x="174282" y="107886"/>
                  </a:lnTo>
                  <a:lnTo>
                    <a:pt x="181533" y="105752"/>
                  </a:lnTo>
                  <a:close/>
                </a:path>
                <a:path w="674370" h="163195">
                  <a:moveTo>
                    <a:pt x="200863" y="100063"/>
                  </a:moveTo>
                  <a:lnTo>
                    <a:pt x="199174" y="95072"/>
                  </a:lnTo>
                  <a:lnTo>
                    <a:pt x="195770" y="96075"/>
                  </a:lnTo>
                  <a:lnTo>
                    <a:pt x="192366" y="97078"/>
                  </a:lnTo>
                  <a:lnTo>
                    <a:pt x="193611" y="102196"/>
                  </a:lnTo>
                  <a:lnTo>
                    <a:pt x="200863" y="100063"/>
                  </a:lnTo>
                  <a:close/>
                </a:path>
                <a:path w="674370" h="163195">
                  <a:moveTo>
                    <a:pt x="220230" y="94513"/>
                  </a:moveTo>
                  <a:lnTo>
                    <a:pt x="218579" y="89509"/>
                  </a:lnTo>
                  <a:lnTo>
                    <a:pt x="215150" y="90449"/>
                  </a:lnTo>
                  <a:lnTo>
                    <a:pt x="211721" y="91389"/>
                  </a:lnTo>
                  <a:lnTo>
                    <a:pt x="212953" y="96520"/>
                  </a:lnTo>
                  <a:lnTo>
                    <a:pt x="220230" y="94513"/>
                  </a:lnTo>
                  <a:close/>
                </a:path>
                <a:path w="674370" h="163195">
                  <a:moveTo>
                    <a:pt x="239649" y="89141"/>
                  </a:moveTo>
                  <a:lnTo>
                    <a:pt x="238036" y="84137"/>
                  </a:lnTo>
                  <a:lnTo>
                    <a:pt x="234607" y="85077"/>
                  </a:lnTo>
                  <a:lnTo>
                    <a:pt x="231178" y="86017"/>
                  </a:lnTo>
                  <a:lnTo>
                    <a:pt x="232371" y="91147"/>
                  </a:lnTo>
                  <a:lnTo>
                    <a:pt x="239649" y="89141"/>
                  </a:lnTo>
                  <a:close/>
                </a:path>
                <a:path w="674370" h="163195">
                  <a:moveTo>
                    <a:pt x="259080" y="83781"/>
                  </a:moveTo>
                  <a:lnTo>
                    <a:pt x="257492" y="78765"/>
                  </a:lnTo>
                  <a:lnTo>
                    <a:pt x="254063" y="79705"/>
                  </a:lnTo>
                  <a:lnTo>
                    <a:pt x="250634" y="80645"/>
                  </a:lnTo>
                  <a:lnTo>
                    <a:pt x="251802" y="85788"/>
                  </a:lnTo>
                  <a:lnTo>
                    <a:pt x="259080" y="83781"/>
                  </a:lnTo>
                  <a:close/>
                </a:path>
                <a:path w="674370" h="163195">
                  <a:moveTo>
                    <a:pt x="278536" y="78549"/>
                  </a:moveTo>
                  <a:lnTo>
                    <a:pt x="276974" y="73520"/>
                  </a:lnTo>
                  <a:lnTo>
                    <a:pt x="273532" y="74396"/>
                  </a:lnTo>
                  <a:lnTo>
                    <a:pt x="270090" y="75272"/>
                  </a:lnTo>
                  <a:lnTo>
                    <a:pt x="271221" y="80416"/>
                  </a:lnTo>
                  <a:lnTo>
                    <a:pt x="278536" y="78549"/>
                  </a:lnTo>
                  <a:close/>
                </a:path>
                <a:path w="674370" h="163195">
                  <a:moveTo>
                    <a:pt x="298043" y="73558"/>
                  </a:moveTo>
                  <a:lnTo>
                    <a:pt x="296519" y="68516"/>
                  </a:lnTo>
                  <a:lnTo>
                    <a:pt x="293077" y="69392"/>
                  </a:lnTo>
                  <a:lnTo>
                    <a:pt x="289636" y="70269"/>
                  </a:lnTo>
                  <a:lnTo>
                    <a:pt x="290741" y="75425"/>
                  </a:lnTo>
                  <a:lnTo>
                    <a:pt x="298043" y="73558"/>
                  </a:lnTo>
                  <a:close/>
                </a:path>
                <a:path w="674370" h="163195">
                  <a:moveTo>
                    <a:pt x="317576" y="68567"/>
                  </a:moveTo>
                  <a:lnTo>
                    <a:pt x="316077" y="63525"/>
                  </a:lnTo>
                  <a:lnTo>
                    <a:pt x="312635" y="64401"/>
                  </a:lnTo>
                  <a:lnTo>
                    <a:pt x="309194" y="65278"/>
                  </a:lnTo>
                  <a:lnTo>
                    <a:pt x="310261" y="70434"/>
                  </a:lnTo>
                  <a:lnTo>
                    <a:pt x="317576" y="68567"/>
                  </a:lnTo>
                  <a:close/>
                </a:path>
                <a:path w="674370" h="163195">
                  <a:moveTo>
                    <a:pt x="337121" y="63690"/>
                  </a:moveTo>
                  <a:lnTo>
                    <a:pt x="335648" y="58623"/>
                  </a:lnTo>
                  <a:lnTo>
                    <a:pt x="332193" y="59436"/>
                  </a:lnTo>
                  <a:lnTo>
                    <a:pt x="328739" y="60261"/>
                  </a:lnTo>
                  <a:lnTo>
                    <a:pt x="329768" y="65430"/>
                  </a:lnTo>
                  <a:lnTo>
                    <a:pt x="337121" y="63690"/>
                  </a:lnTo>
                  <a:close/>
                </a:path>
                <a:path w="674370" h="163195">
                  <a:moveTo>
                    <a:pt x="356743" y="59105"/>
                  </a:moveTo>
                  <a:lnTo>
                    <a:pt x="355307" y="54025"/>
                  </a:lnTo>
                  <a:lnTo>
                    <a:pt x="351853" y="54838"/>
                  </a:lnTo>
                  <a:lnTo>
                    <a:pt x="348399" y="55651"/>
                  </a:lnTo>
                  <a:lnTo>
                    <a:pt x="349389" y="60820"/>
                  </a:lnTo>
                  <a:lnTo>
                    <a:pt x="356743" y="59105"/>
                  </a:lnTo>
                  <a:close/>
                </a:path>
                <a:path w="674370" h="163195">
                  <a:moveTo>
                    <a:pt x="376364" y="54521"/>
                  </a:moveTo>
                  <a:lnTo>
                    <a:pt x="374967" y="49441"/>
                  </a:lnTo>
                  <a:lnTo>
                    <a:pt x="371513" y="50253"/>
                  </a:lnTo>
                  <a:lnTo>
                    <a:pt x="368058" y="51066"/>
                  </a:lnTo>
                  <a:lnTo>
                    <a:pt x="369011" y="56235"/>
                  </a:lnTo>
                  <a:lnTo>
                    <a:pt x="376364" y="54521"/>
                  </a:lnTo>
                  <a:close/>
                </a:path>
                <a:path w="674370" h="163195">
                  <a:moveTo>
                    <a:pt x="395986" y="50025"/>
                  </a:moveTo>
                  <a:lnTo>
                    <a:pt x="394627" y="44932"/>
                  </a:lnTo>
                  <a:lnTo>
                    <a:pt x="391160" y="45669"/>
                  </a:lnTo>
                  <a:lnTo>
                    <a:pt x="387705" y="46482"/>
                  </a:lnTo>
                  <a:lnTo>
                    <a:pt x="388620" y="51663"/>
                  </a:lnTo>
                  <a:lnTo>
                    <a:pt x="392303" y="50812"/>
                  </a:lnTo>
                  <a:lnTo>
                    <a:pt x="395986" y="50025"/>
                  </a:lnTo>
                  <a:close/>
                </a:path>
                <a:path w="674370" h="163195">
                  <a:moveTo>
                    <a:pt x="415709" y="45897"/>
                  </a:moveTo>
                  <a:lnTo>
                    <a:pt x="414401" y="40805"/>
                  </a:lnTo>
                  <a:lnTo>
                    <a:pt x="410921" y="41529"/>
                  </a:lnTo>
                  <a:lnTo>
                    <a:pt x="407441" y="42252"/>
                  </a:lnTo>
                  <a:lnTo>
                    <a:pt x="408330" y="47447"/>
                  </a:lnTo>
                  <a:lnTo>
                    <a:pt x="415709" y="45897"/>
                  </a:lnTo>
                  <a:close/>
                </a:path>
                <a:path w="674370" h="163195">
                  <a:moveTo>
                    <a:pt x="435419" y="41770"/>
                  </a:moveTo>
                  <a:lnTo>
                    <a:pt x="434149" y="36664"/>
                  </a:lnTo>
                  <a:lnTo>
                    <a:pt x="430669" y="37388"/>
                  </a:lnTo>
                  <a:lnTo>
                    <a:pt x="427189" y="38112"/>
                  </a:lnTo>
                  <a:lnTo>
                    <a:pt x="428040" y="43319"/>
                  </a:lnTo>
                  <a:lnTo>
                    <a:pt x="435419" y="41770"/>
                  </a:lnTo>
                  <a:close/>
                </a:path>
                <a:path w="674370" h="163195">
                  <a:moveTo>
                    <a:pt x="455142" y="37642"/>
                  </a:moveTo>
                  <a:lnTo>
                    <a:pt x="453910" y="32524"/>
                  </a:lnTo>
                  <a:lnTo>
                    <a:pt x="450430" y="33248"/>
                  </a:lnTo>
                  <a:lnTo>
                    <a:pt x="446951" y="33972"/>
                  </a:lnTo>
                  <a:lnTo>
                    <a:pt x="447763" y="39179"/>
                  </a:lnTo>
                  <a:lnTo>
                    <a:pt x="455142" y="37642"/>
                  </a:lnTo>
                  <a:close/>
                </a:path>
                <a:path w="674370" h="163195">
                  <a:moveTo>
                    <a:pt x="474954" y="34023"/>
                  </a:moveTo>
                  <a:lnTo>
                    <a:pt x="473760" y="28892"/>
                  </a:lnTo>
                  <a:lnTo>
                    <a:pt x="470268" y="29540"/>
                  </a:lnTo>
                  <a:lnTo>
                    <a:pt x="466775" y="30187"/>
                  </a:lnTo>
                  <a:lnTo>
                    <a:pt x="467537" y="35394"/>
                  </a:lnTo>
                  <a:lnTo>
                    <a:pt x="474954" y="34023"/>
                  </a:lnTo>
                  <a:close/>
                </a:path>
                <a:path w="674370" h="163195">
                  <a:moveTo>
                    <a:pt x="494779" y="30378"/>
                  </a:moveTo>
                  <a:lnTo>
                    <a:pt x="493623" y="25234"/>
                  </a:lnTo>
                  <a:lnTo>
                    <a:pt x="490131" y="25882"/>
                  </a:lnTo>
                  <a:lnTo>
                    <a:pt x="486638" y="26530"/>
                  </a:lnTo>
                  <a:lnTo>
                    <a:pt x="487362" y="31737"/>
                  </a:lnTo>
                  <a:lnTo>
                    <a:pt x="494779" y="30378"/>
                  </a:lnTo>
                  <a:close/>
                </a:path>
                <a:path w="674370" h="163195">
                  <a:moveTo>
                    <a:pt x="514591" y="26746"/>
                  </a:moveTo>
                  <a:lnTo>
                    <a:pt x="513473" y="21590"/>
                  </a:lnTo>
                  <a:lnTo>
                    <a:pt x="509981" y="22237"/>
                  </a:lnTo>
                  <a:lnTo>
                    <a:pt x="506488" y="22885"/>
                  </a:lnTo>
                  <a:lnTo>
                    <a:pt x="507161" y="28105"/>
                  </a:lnTo>
                  <a:lnTo>
                    <a:pt x="514591" y="26746"/>
                  </a:lnTo>
                  <a:close/>
                </a:path>
                <a:path w="674370" h="163195">
                  <a:moveTo>
                    <a:pt x="534479" y="23583"/>
                  </a:moveTo>
                  <a:lnTo>
                    <a:pt x="533400" y="18427"/>
                  </a:lnTo>
                  <a:lnTo>
                    <a:pt x="529894" y="18973"/>
                  </a:lnTo>
                  <a:lnTo>
                    <a:pt x="526389" y="19519"/>
                  </a:lnTo>
                  <a:lnTo>
                    <a:pt x="527024" y="24752"/>
                  </a:lnTo>
                  <a:lnTo>
                    <a:pt x="534479" y="23583"/>
                  </a:lnTo>
                  <a:close/>
                </a:path>
                <a:path w="674370" h="163195">
                  <a:moveTo>
                    <a:pt x="554380" y="20447"/>
                  </a:moveTo>
                  <a:lnTo>
                    <a:pt x="553351" y="15290"/>
                  </a:lnTo>
                  <a:lnTo>
                    <a:pt x="549846" y="15836"/>
                  </a:lnTo>
                  <a:lnTo>
                    <a:pt x="546341" y="16383"/>
                  </a:lnTo>
                  <a:lnTo>
                    <a:pt x="546925" y="21615"/>
                  </a:lnTo>
                  <a:lnTo>
                    <a:pt x="554380" y="20447"/>
                  </a:lnTo>
                  <a:close/>
                </a:path>
                <a:path w="674370" h="163195">
                  <a:moveTo>
                    <a:pt x="574281" y="17335"/>
                  </a:moveTo>
                  <a:lnTo>
                    <a:pt x="573290" y="12166"/>
                  </a:lnTo>
                  <a:lnTo>
                    <a:pt x="569785" y="12712"/>
                  </a:lnTo>
                  <a:lnTo>
                    <a:pt x="566280" y="13258"/>
                  </a:lnTo>
                  <a:lnTo>
                    <a:pt x="566826" y="18503"/>
                  </a:lnTo>
                  <a:lnTo>
                    <a:pt x="574281" y="17335"/>
                  </a:lnTo>
                  <a:close/>
                </a:path>
                <a:path w="674370" h="163195">
                  <a:moveTo>
                    <a:pt x="594233" y="14630"/>
                  </a:moveTo>
                  <a:lnTo>
                    <a:pt x="593293" y="9436"/>
                  </a:lnTo>
                  <a:lnTo>
                    <a:pt x="589775" y="9893"/>
                  </a:lnTo>
                  <a:lnTo>
                    <a:pt x="586257" y="10350"/>
                  </a:lnTo>
                  <a:lnTo>
                    <a:pt x="586752" y="15582"/>
                  </a:lnTo>
                  <a:lnTo>
                    <a:pt x="594233" y="14630"/>
                  </a:lnTo>
                  <a:close/>
                </a:path>
                <a:path w="674370" h="163195">
                  <a:moveTo>
                    <a:pt x="614222" y="12052"/>
                  </a:moveTo>
                  <a:lnTo>
                    <a:pt x="613321" y="6858"/>
                  </a:lnTo>
                  <a:lnTo>
                    <a:pt x="609803" y="7315"/>
                  </a:lnTo>
                  <a:lnTo>
                    <a:pt x="606285" y="7772"/>
                  </a:lnTo>
                  <a:lnTo>
                    <a:pt x="606729" y="13017"/>
                  </a:lnTo>
                  <a:lnTo>
                    <a:pt x="614222" y="12052"/>
                  </a:lnTo>
                  <a:close/>
                </a:path>
                <a:path w="674370" h="163195">
                  <a:moveTo>
                    <a:pt x="634187" y="9486"/>
                  </a:moveTo>
                  <a:lnTo>
                    <a:pt x="633336" y="4279"/>
                  </a:lnTo>
                  <a:lnTo>
                    <a:pt x="629818" y="4737"/>
                  </a:lnTo>
                  <a:lnTo>
                    <a:pt x="626300" y="5194"/>
                  </a:lnTo>
                  <a:lnTo>
                    <a:pt x="626706" y="10439"/>
                  </a:lnTo>
                  <a:lnTo>
                    <a:pt x="634187" y="9486"/>
                  </a:lnTo>
                  <a:close/>
                </a:path>
                <a:path w="674370" h="163195">
                  <a:moveTo>
                    <a:pt x="654202" y="7213"/>
                  </a:moveTo>
                  <a:lnTo>
                    <a:pt x="653402" y="2006"/>
                  </a:lnTo>
                  <a:lnTo>
                    <a:pt x="649871" y="2362"/>
                  </a:lnTo>
                  <a:lnTo>
                    <a:pt x="646341" y="2717"/>
                  </a:lnTo>
                  <a:lnTo>
                    <a:pt x="646696" y="7962"/>
                  </a:lnTo>
                  <a:lnTo>
                    <a:pt x="654202" y="7213"/>
                  </a:lnTo>
                  <a:close/>
                </a:path>
                <a:path w="674370" h="163195">
                  <a:moveTo>
                    <a:pt x="674255" y="5219"/>
                  </a:moveTo>
                  <a:lnTo>
                    <a:pt x="673493" y="0"/>
                  </a:lnTo>
                  <a:lnTo>
                    <a:pt x="669963" y="355"/>
                  </a:lnTo>
                  <a:lnTo>
                    <a:pt x="666432" y="711"/>
                  </a:lnTo>
                  <a:lnTo>
                    <a:pt x="666737" y="5969"/>
                  </a:lnTo>
                  <a:lnTo>
                    <a:pt x="674255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3958031" y="3353617"/>
              <a:ext cx="370205" cy="0"/>
            </a:xfrm>
            <a:custGeom>
              <a:avLst/>
              <a:gdLst/>
              <a:ahLst/>
              <a:cxnLst/>
              <a:rect l="l" t="t" r="r" b="b"/>
              <a:pathLst>
                <a:path w="370204" h="0">
                  <a:moveTo>
                    <a:pt x="0" y="0"/>
                  </a:moveTo>
                  <a:lnTo>
                    <a:pt x="370043" y="0"/>
                  </a:lnTo>
                </a:path>
              </a:pathLst>
            </a:custGeom>
            <a:ln w="1519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 descr=""/>
            <p:cNvSpPr/>
            <p:nvPr/>
          </p:nvSpPr>
          <p:spPr>
            <a:xfrm>
              <a:off x="792975" y="3353041"/>
              <a:ext cx="4761230" cy="441959"/>
            </a:xfrm>
            <a:custGeom>
              <a:avLst/>
              <a:gdLst/>
              <a:ahLst/>
              <a:cxnLst/>
              <a:rect l="l" t="t" r="r" b="b"/>
              <a:pathLst>
                <a:path w="4761230" h="441960">
                  <a:moveTo>
                    <a:pt x="6743" y="407720"/>
                  </a:moveTo>
                  <a:lnTo>
                    <a:pt x="0" y="406057"/>
                  </a:lnTo>
                  <a:lnTo>
                    <a:pt x="0" y="411467"/>
                  </a:lnTo>
                  <a:lnTo>
                    <a:pt x="5664" y="412877"/>
                  </a:lnTo>
                  <a:lnTo>
                    <a:pt x="6743" y="407720"/>
                  </a:lnTo>
                  <a:close/>
                </a:path>
                <a:path w="4761230" h="441960">
                  <a:moveTo>
                    <a:pt x="26301" y="412534"/>
                  </a:moveTo>
                  <a:lnTo>
                    <a:pt x="22860" y="411683"/>
                  </a:lnTo>
                  <a:lnTo>
                    <a:pt x="19418" y="410832"/>
                  </a:lnTo>
                  <a:lnTo>
                    <a:pt x="17894" y="415886"/>
                  </a:lnTo>
                  <a:lnTo>
                    <a:pt x="25234" y="417690"/>
                  </a:lnTo>
                  <a:lnTo>
                    <a:pt x="26301" y="412534"/>
                  </a:lnTo>
                  <a:close/>
                </a:path>
                <a:path w="4761230" h="441960">
                  <a:moveTo>
                    <a:pt x="45859" y="417347"/>
                  </a:moveTo>
                  <a:lnTo>
                    <a:pt x="42418" y="416496"/>
                  </a:lnTo>
                  <a:lnTo>
                    <a:pt x="38976" y="415645"/>
                  </a:lnTo>
                  <a:lnTo>
                    <a:pt x="37477" y="420700"/>
                  </a:lnTo>
                  <a:lnTo>
                    <a:pt x="44818" y="422503"/>
                  </a:lnTo>
                  <a:lnTo>
                    <a:pt x="45859" y="417347"/>
                  </a:lnTo>
                  <a:close/>
                </a:path>
                <a:path w="4761230" h="441960">
                  <a:moveTo>
                    <a:pt x="65417" y="422160"/>
                  </a:moveTo>
                  <a:lnTo>
                    <a:pt x="61976" y="421309"/>
                  </a:lnTo>
                  <a:lnTo>
                    <a:pt x="58534" y="420458"/>
                  </a:lnTo>
                  <a:lnTo>
                    <a:pt x="57061" y="425513"/>
                  </a:lnTo>
                  <a:lnTo>
                    <a:pt x="64401" y="427329"/>
                  </a:lnTo>
                  <a:lnTo>
                    <a:pt x="65417" y="422160"/>
                  </a:lnTo>
                  <a:close/>
                </a:path>
                <a:path w="4761230" h="441960">
                  <a:moveTo>
                    <a:pt x="84975" y="426974"/>
                  </a:moveTo>
                  <a:lnTo>
                    <a:pt x="81534" y="426123"/>
                  </a:lnTo>
                  <a:lnTo>
                    <a:pt x="78092" y="425272"/>
                  </a:lnTo>
                  <a:lnTo>
                    <a:pt x="76631" y="430339"/>
                  </a:lnTo>
                  <a:lnTo>
                    <a:pt x="83972" y="432142"/>
                  </a:lnTo>
                  <a:lnTo>
                    <a:pt x="84975" y="426974"/>
                  </a:lnTo>
                  <a:close/>
                </a:path>
                <a:path w="4761230" h="441960">
                  <a:moveTo>
                    <a:pt x="104546" y="431800"/>
                  </a:moveTo>
                  <a:lnTo>
                    <a:pt x="101104" y="430949"/>
                  </a:lnTo>
                  <a:lnTo>
                    <a:pt x="97663" y="430098"/>
                  </a:lnTo>
                  <a:lnTo>
                    <a:pt x="96227" y="435165"/>
                  </a:lnTo>
                  <a:lnTo>
                    <a:pt x="103568" y="436981"/>
                  </a:lnTo>
                  <a:lnTo>
                    <a:pt x="104546" y="431800"/>
                  </a:lnTo>
                  <a:close/>
                </a:path>
                <a:path w="4761230" h="441960">
                  <a:moveTo>
                    <a:pt x="124193" y="436194"/>
                  </a:moveTo>
                  <a:lnTo>
                    <a:pt x="120738" y="435432"/>
                  </a:lnTo>
                  <a:lnTo>
                    <a:pt x="117284" y="434670"/>
                  </a:lnTo>
                  <a:lnTo>
                    <a:pt x="115862" y="439737"/>
                  </a:lnTo>
                  <a:lnTo>
                    <a:pt x="123240" y="441375"/>
                  </a:lnTo>
                  <a:lnTo>
                    <a:pt x="124193" y="436194"/>
                  </a:lnTo>
                  <a:close/>
                </a:path>
                <a:path w="4761230" h="441960">
                  <a:moveTo>
                    <a:pt x="3555212" y="635"/>
                  </a:moveTo>
                  <a:lnTo>
                    <a:pt x="3551669" y="317"/>
                  </a:lnTo>
                  <a:lnTo>
                    <a:pt x="3548126" y="0"/>
                  </a:lnTo>
                  <a:lnTo>
                    <a:pt x="3547491" y="5232"/>
                  </a:lnTo>
                  <a:lnTo>
                    <a:pt x="3555009" y="5892"/>
                  </a:lnTo>
                  <a:lnTo>
                    <a:pt x="3555212" y="635"/>
                  </a:lnTo>
                  <a:close/>
                </a:path>
                <a:path w="4761230" h="441960">
                  <a:moveTo>
                    <a:pt x="3575316" y="2400"/>
                  </a:moveTo>
                  <a:lnTo>
                    <a:pt x="3571773" y="2082"/>
                  </a:lnTo>
                  <a:lnTo>
                    <a:pt x="3568230" y="1765"/>
                  </a:lnTo>
                  <a:lnTo>
                    <a:pt x="3567557" y="6997"/>
                  </a:lnTo>
                  <a:lnTo>
                    <a:pt x="3575062" y="7658"/>
                  </a:lnTo>
                  <a:lnTo>
                    <a:pt x="3575316" y="2400"/>
                  </a:lnTo>
                  <a:close/>
                </a:path>
                <a:path w="4761230" h="441960">
                  <a:moveTo>
                    <a:pt x="3595433" y="4178"/>
                  </a:moveTo>
                  <a:lnTo>
                    <a:pt x="3591890" y="3860"/>
                  </a:lnTo>
                  <a:lnTo>
                    <a:pt x="3588347" y="3543"/>
                  </a:lnTo>
                  <a:lnTo>
                    <a:pt x="3587623" y="8763"/>
                  </a:lnTo>
                  <a:lnTo>
                    <a:pt x="3595141" y="9436"/>
                  </a:lnTo>
                  <a:lnTo>
                    <a:pt x="3595433" y="4178"/>
                  </a:lnTo>
                  <a:close/>
                </a:path>
                <a:path w="4761230" h="441960">
                  <a:moveTo>
                    <a:pt x="3615512" y="6172"/>
                  </a:moveTo>
                  <a:lnTo>
                    <a:pt x="3611981" y="5753"/>
                  </a:lnTo>
                  <a:lnTo>
                    <a:pt x="3608451" y="5334"/>
                  </a:lnTo>
                  <a:lnTo>
                    <a:pt x="3607689" y="10541"/>
                  </a:lnTo>
                  <a:lnTo>
                    <a:pt x="3615169" y="11430"/>
                  </a:lnTo>
                  <a:lnTo>
                    <a:pt x="3615512" y="6172"/>
                  </a:lnTo>
                  <a:close/>
                </a:path>
                <a:path w="4761230" h="441960">
                  <a:moveTo>
                    <a:pt x="3635552" y="8572"/>
                  </a:moveTo>
                  <a:lnTo>
                    <a:pt x="3632022" y="8153"/>
                  </a:lnTo>
                  <a:lnTo>
                    <a:pt x="3628491" y="7734"/>
                  </a:lnTo>
                  <a:lnTo>
                    <a:pt x="3627678" y="12928"/>
                  </a:lnTo>
                  <a:lnTo>
                    <a:pt x="3635171" y="13830"/>
                  </a:lnTo>
                  <a:lnTo>
                    <a:pt x="3635552" y="8572"/>
                  </a:lnTo>
                  <a:close/>
                </a:path>
                <a:path w="4761230" h="441960">
                  <a:moveTo>
                    <a:pt x="3655606" y="10985"/>
                  </a:moveTo>
                  <a:lnTo>
                    <a:pt x="3652075" y="10566"/>
                  </a:lnTo>
                  <a:lnTo>
                    <a:pt x="3648545" y="10147"/>
                  </a:lnTo>
                  <a:lnTo>
                    <a:pt x="3647694" y="15341"/>
                  </a:lnTo>
                  <a:lnTo>
                    <a:pt x="3655187" y="16243"/>
                  </a:lnTo>
                  <a:lnTo>
                    <a:pt x="3655606" y="10985"/>
                  </a:lnTo>
                  <a:close/>
                </a:path>
                <a:path w="4761230" h="441960">
                  <a:moveTo>
                    <a:pt x="3675646" y="13385"/>
                  </a:moveTo>
                  <a:lnTo>
                    <a:pt x="3672116" y="12966"/>
                  </a:lnTo>
                  <a:lnTo>
                    <a:pt x="3668585" y="12547"/>
                  </a:lnTo>
                  <a:lnTo>
                    <a:pt x="3667683" y="17729"/>
                  </a:lnTo>
                  <a:lnTo>
                    <a:pt x="3675176" y="18630"/>
                  </a:lnTo>
                  <a:lnTo>
                    <a:pt x="3675646" y="13385"/>
                  </a:lnTo>
                  <a:close/>
                </a:path>
                <a:path w="4761230" h="441960">
                  <a:moveTo>
                    <a:pt x="3695636" y="16167"/>
                  </a:moveTo>
                  <a:lnTo>
                    <a:pt x="3692118" y="15633"/>
                  </a:lnTo>
                  <a:lnTo>
                    <a:pt x="3688600" y="15100"/>
                  </a:lnTo>
                  <a:lnTo>
                    <a:pt x="3687661" y="20281"/>
                  </a:lnTo>
                  <a:lnTo>
                    <a:pt x="3695128" y="21412"/>
                  </a:lnTo>
                  <a:lnTo>
                    <a:pt x="3695636" y="16167"/>
                  </a:lnTo>
                  <a:close/>
                </a:path>
                <a:path w="4761230" h="441960">
                  <a:moveTo>
                    <a:pt x="3715601" y="19189"/>
                  </a:moveTo>
                  <a:lnTo>
                    <a:pt x="3712083" y="18656"/>
                  </a:lnTo>
                  <a:lnTo>
                    <a:pt x="3708565" y="18122"/>
                  </a:lnTo>
                  <a:lnTo>
                    <a:pt x="3707587" y="23291"/>
                  </a:lnTo>
                  <a:lnTo>
                    <a:pt x="3715042" y="24434"/>
                  </a:lnTo>
                  <a:lnTo>
                    <a:pt x="3715601" y="19189"/>
                  </a:lnTo>
                  <a:close/>
                </a:path>
                <a:path w="4761230" h="441960">
                  <a:moveTo>
                    <a:pt x="3735540" y="22225"/>
                  </a:moveTo>
                  <a:lnTo>
                    <a:pt x="3732034" y="21691"/>
                  </a:lnTo>
                  <a:lnTo>
                    <a:pt x="3728516" y="21158"/>
                  </a:lnTo>
                  <a:lnTo>
                    <a:pt x="3727500" y="26327"/>
                  </a:lnTo>
                  <a:lnTo>
                    <a:pt x="3734955" y="27457"/>
                  </a:lnTo>
                  <a:lnTo>
                    <a:pt x="3735540" y="22225"/>
                  </a:lnTo>
                  <a:close/>
                </a:path>
                <a:path w="4761230" h="441960">
                  <a:moveTo>
                    <a:pt x="3755504" y="25247"/>
                  </a:moveTo>
                  <a:lnTo>
                    <a:pt x="3751999" y="24714"/>
                  </a:lnTo>
                  <a:lnTo>
                    <a:pt x="3748481" y="24180"/>
                  </a:lnTo>
                  <a:lnTo>
                    <a:pt x="3747414" y="29337"/>
                  </a:lnTo>
                  <a:lnTo>
                    <a:pt x="3754882" y="30467"/>
                  </a:lnTo>
                  <a:lnTo>
                    <a:pt x="3755504" y="25247"/>
                  </a:lnTo>
                  <a:close/>
                </a:path>
                <a:path w="4761230" h="441960">
                  <a:moveTo>
                    <a:pt x="3775392" y="28702"/>
                  </a:moveTo>
                  <a:lnTo>
                    <a:pt x="3771900" y="28067"/>
                  </a:lnTo>
                  <a:lnTo>
                    <a:pt x="3768407" y="27432"/>
                  </a:lnTo>
                  <a:lnTo>
                    <a:pt x="3767302" y="32575"/>
                  </a:lnTo>
                  <a:lnTo>
                    <a:pt x="3774719" y="33934"/>
                  </a:lnTo>
                  <a:lnTo>
                    <a:pt x="3775392" y="28702"/>
                  </a:lnTo>
                  <a:close/>
                </a:path>
                <a:path w="4761230" h="441960">
                  <a:moveTo>
                    <a:pt x="3795242" y="32334"/>
                  </a:moveTo>
                  <a:lnTo>
                    <a:pt x="3791750" y="31699"/>
                  </a:lnTo>
                  <a:lnTo>
                    <a:pt x="3788257" y="31064"/>
                  </a:lnTo>
                  <a:lnTo>
                    <a:pt x="3787114" y="36195"/>
                  </a:lnTo>
                  <a:lnTo>
                    <a:pt x="3794531" y="37553"/>
                  </a:lnTo>
                  <a:lnTo>
                    <a:pt x="3795242" y="32334"/>
                  </a:lnTo>
                  <a:close/>
                </a:path>
                <a:path w="4761230" h="441960">
                  <a:moveTo>
                    <a:pt x="3815105" y="35979"/>
                  </a:moveTo>
                  <a:lnTo>
                    <a:pt x="3811613" y="35344"/>
                  </a:lnTo>
                  <a:lnTo>
                    <a:pt x="3808120" y="34709"/>
                  </a:lnTo>
                  <a:lnTo>
                    <a:pt x="3806939" y="39839"/>
                  </a:lnTo>
                  <a:lnTo>
                    <a:pt x="3814356" y="41198"/>
                  </a:lnTo>
                  <a:lnTo>
                    <a:pt x="3815105" y="35979"/>
                  </a:lnTo>
                  <a:close/>
                </a:path>
                <a:path w="4761230" h="441960">
                  <a:moveTo>
                    <a:pt x="3834955" y="39611"/>
                  </a:moveTo>
                  <a:lnTo>
                    <a:pt x="3831463" y="38976"/>
                  </a:lnTo>
                  <a:lnTo>
                    <a:pt x="3827970" y="38341"/>
                  </a:lnTo>
                  <a:lnTo>
                    <a:pt x="3826738" y="43459"/>
                  </a:lnTo>
                  <a:lnTo>
                    <a:pt x="3834168" y="44818"/>
                  </a:lnTo>
                  <a:lnTo>
                    <a:pt x="3834955" y="39611"/>
                  </a:lnTo>
                  <a:close/>
                </a:path>
                <a:path w="4761230" h="441960">
                  <a:moveTo>
                    <a:pt x="3854729" y="43662"/>
                  </a:moveTo>
                  <a:lnTo>
                    <a:pt x="3851262" y="42913"/>
                  </a:lnTo>
                  <a:lnTo>
                    <a:pt x="3847795" y="42164"/>
                  </a:lnTo>
                  <a:lnTo>
                    <a:pt x="3846525" y="47282"/>
                  </a:lnTo>
                  <a:lnTo>
                    <a:pt x="3853904" y="48856"/>
                  </a:lnTo>
                  <a:lnTo>
                    <a:pt x="3854729" y="43662"/>
                  </a:lnTo>
                  <a:close/>
                </a:path>
                <a:path w="4761230" h="441960">
                  <a:moveTo>
                    <a:pt x="3874452" y="47904"/>
                  </a:moveTo>
                  <a:lnTo>
                    <a:pt x="3870985" y="47155"/>
                  </a:lnTo>
                  <a:lnTo>
                    <a:pt x="3867518" y="46405"/>
                  </a:lnTo>
                  <a:lnTo>
                    <a:pt x="3866210" y="51511"/>
                  </a:lnTo>
                  <a:lnTo>
                    <a:pt x="3873589" y="53098"/>
                  </a:lnTo>
                  <a:lnTo>
                    <a:pt x="3874452" y="47904"/>
                  </a:lnTo>
                  <a:close/>
                </a:path>
                <a:path w="4761230" h="441960">
                  <a:moveTo>
                    <a:pt x="3894201" y="52133"/>
                  </a:moveTo>
                  <a:lnTo>
                    <a:pt x="3890734" y="51384"/>
                  </a:lnTo>
                  <a:lnTo>
                    <a:pt x="3887266" y="50634"/>
                  </a:lnTo>
                  <a:lnTo>
                    <a:pt x="3885920" y="55740"/>
                  </a:lnTo>
                  <a:lnTo>
                    <a:pt x="3893299" y="57315"/>
                  </a:lnTo>
                  <a:lnTo>
                    <a:pt x="3894201" y="52133"/>
                  </a:lnTo>
                  <a:close/>
                </a:path>
                <a:path w="4761230" h="441960">
                  <a:moveTo>
                    <a:pt x="3913936" y="56349"/>
                  </a:moveTo>
                  <a:lnTo>
                    <a:pt x="3910469" y="55600"/>
                  </a:lnTo>
                  <a:lnTo>
                    <a:pt x="3907002" y="54851"/>
                  </a:lnTo>
                  <a:lnTo>
                    <a:pt x="3905618" y="59944"/>
                  </a:lnTo>
                  <a:lnTo>
                    <a:pt x="3913009" y="61531"/>
                  </a:lnTo>
                  <a:lnTo>
                    <a:pt x="3913936" y="56349"/>
                  </a:lnTo>
                  <a:close/>
                </a:path>
                <a:path w="4761230" h="441960">
                  <a:moveTo>
                    <a:pt x="3933609" y="60909"/>
                  </a:moveTo>
                  <a:lnTo>
                    <a:pt x="3930154" y="60058"/>
                  </a:lnTo>
                  <a:lnTo>
                    <a:pt x="3926700" y="59207"/>
                  </a:lnTo>
                  <a:lnTo>
                    <a:pt x="3925303" y="64287"/>
                  </a:lnTo>
                  <a:lnTo>
                    <a:pt x="3932631" y="66078"/>
                  </a:lnTo>
                  <a:lnTo>
                    <a:pt x="3933609" y="60909"/>
                  </a:lnTo>
                  <a:close/>
                </a:path>
                <a:path w="4761230" h="441960">
                  <a:moveTo>
                    <a:pt x="3953205" y="65709"/>
                  </a:moveTo>
                  <a:lnTo>
                    <a:pt x="3949750" y="64858"/>
                  </a:lnTo>
                  <a:lnTo>
                    <a:pt x="3946296" y="64020"/>
                  </a:lnTo>
                  <a:lnTo>
                    <a:pt x="3944861" y="69075"/>
                  </a:lnTo>
                  <a:lnTo>
                    <a:pt x="3952189" y="70878"/>
                  </a:lnTo>
                  <a:lnTo>
                    <a:pt x="3953205" y="65709"/>
                  </a:lnTo>
                  <a:close/>
                </a:path>
                <a:path w="4761230" h="441960">
                  <a:moveTo>
                    <a:pt x="3972814" y="70497"/>
                  </a:moveTo>
                  <a:lnTo>
                    <a:pt x="3969359" y="69659"/>
                  </a:lnTo>
                  <a:lnTo>
                    <a:pt x="3965905" y="68808"/>
                  </a:lnTo>
                  <a:lnTo>
                    <a:pt x="3964432" y="73875"/>
                  </a:lnTo>
                  <a:lnTo>
                    <a:pt x="3971760" y="75666"/>
                  </a:lnTo>
                  <a:lnTo>
                    <a:pt x="3972814" y="70497"/>
                  </a:lnTo>
                  <a:close/>
                </a:path>
                <a:path w="4761230" h="441960">
                  <a:moveTo>
                    <a:pt x="3992410" y="75311"/>
                  </a:moveTo>
                  <a:lnTo>
                    <a:pt x="3988955" y="74460"/>
                  </a:lnTo>
                  <a:lnTo>
                    <a:pt x="3985501" y="73621"/>
                  </a:lnTo>
                  <a:lnTo>
                    <a:pt x="3983990" y="78663"/>
                  </a:lnTo>
                  <a:lnTo>
                    <a:pt x="3991330" y="80454"/>
                  </a:lnTo>
                  <a:lnTo>
                    <a:pt x="3992410" y="75311"/>
                  </a:lnTo>
                  <a:close/>
                </a:path>
                <a:path w="4761230" h="441960">
                  <a:moveTo>
                    <a:pt x="4011980" y="80264"/>
                  </a:moveTo>
                  <a:lnTo>
                    <a:pt x="4008551" y="79324"/>
                  </a:lnTo>
                  <a:lnTo>
                    <a:pt x="4005122" y="78397"/>
                  </a:lnTo>
                  <a:lnTo>
                    <a:pt x="4003586" y="83426"/>
                  </a:lnTo>
                  <a:lnTo>
                    <a:pt x="4010863" y="85420"/>
                  </a:lnTo>
                  <a:lnTo>
                    <a:pt x="4011980" y="80264"/>
                  </a:lnTo>
                  <a:close/>
                </a:path>
                <a:path w="4761230" h="441960">
                  <a:moveTo>
                    <a:pt x="4031437" y="85623"/>
                  </a:moveTo>
                  <a:lnTo>
                    <a:pt x="4028008" y="84683"/>
                  </a:lnTo>
                  <a:lnTo>
                    <a:pt x="4024579" y="83743"/>
                  </a:lnTo>
                  <a:lnTo>
                    <a:pt x="4023004" y="88760"/>
                  </a:lnTo>
                  <a:lnTo>
                    <a:pt x="4030281" y="90766"/>
                  </a:lnTo>
                  <a:lnTo>
                    <a:pt x="4031437" y="85623"/>
                  </a:lnTo>
                  <a:close/>
                </a:path>
                <a:path w="4761230" h="441960">
                  <a:moveTo>
                    <a:pt x="4050893" y="90982"/>
                  </a:moveTo>
                  <a:lnTo>
                    <a:pt x="4047464" y="90043"/>
                  </a:lnTo>
                  <a:lnTo>
                    <a:pt x="4044035" y="89103"/>
                  </a:lnTo>
                  <a:lnTo>
                    <a:pt x="4042435" y="94119"/>
                  </a:lnTo>
                  <a:lnTo>
                    <a:pt x="4049712" y="96113"/>
                  </a:lnTo>
                  <a:lnTo>
                    <a:pt x="4050893" y="90982"/>
                  </a:lnTo>
                  <a:close/>
                </a:path>
                <a:path w="4761230" h="441960">
                  <a:moveTo>
                    <a:pt x="4070350" y="96329"/>
                  </a:moveTo>
                  <a:lnTo>
                    <a:pt x="4066921" y="95389"/>
                  </a:lnTo>
                  <a:lnTo>
                    <a:pt x="4063492" y="94449"/>
                  </a:lnTo>
                  <a:lnTo>
                    <a:pt x="4061853" y="99453"/>
                  </a:lnTo>
                  <a:lnTo>
                    <a:pt x="4069130" y="101460"/>
                  </a:lnTo>
                  <a:lnTo>
                    <a:pt x="4070350" y="96329"/>
                  </a:lnTo>
                  <a:close/>
                </a:path>
                <a:path w="4761230" h="441960">
                  <a:moveTo>
                    <a:pt x="4089806" y="101688"/>
                  </a:moveTo>
                  <a:lnTo>
                    <a:pt x="4086377" y="100749"/>
                  </a:lnTo>
                  <a:lnTo>
                    <a:pt x="4082948" y="99809"/>
                  </a:lnTo>
                  <a:lnTo>
                    <a:pt x="4081284" y="104800"/>
                  </a:lnTo>
                  <a:lnTo>
                    <a:pt x="4088561" y="106807"/>
                  </a:lnTo>
                  <a:lnTo>
                    <a:pt x="4089806" y="101688"/>
                  </a:lnTo>
                  <a:close/>
                </a:path>
                <a:path w="4761230" h="441960">
                  <a:moveTo>
                    <a:pt x="4109123" y="107492"/>
                  </a:moveTo>
                  <a:lnTo>
                    <a:pt x="4105732" y="106464"/>
                  </a:lnTo>
                  <a:lnTo>
                    <a:pt x="4102341" y="105422"/>
                  </a:lnTo>
                  <a:lnTo>
                    <a:pt x="4100639" y="110413"/>
                  </a:lnTo>
                  <a:lnTo>
                    <a:pt x="4107853" y="112610"/>
                  </a:lnTo>
                  <a:lnTo>
                    <a:pt x="4109123" y="107492"/>
                  </a:lnTo>
                  <a:close/>
                </a:path>
                <a:path w="4761230" h="441960">
                  <a:moveTo>
                    <a:pt x="4128427" y="113385"/>
                  </a:moveTo>
                  <a:lnTo>
                    <a:pt x="4125036" y="112356"/>
                  </a:lnTo>
                  <a:lnTo>
                    <a:pt x="4121645" y="111315"/>
                  </a:lnTo>
                  <a:lnTo>
                    <a:pt x="4119905" y="116293"/>
                  </a:lnTo>
                  <a:lnTo>
                    <a:pt x="4127131" y="118491"/>
                  </a:lnTo>
                  <a:lnTo>
                    <a:pt x="4128427" y="113385"/>
                  </a:lnTo>
                  <a:close/>
                </a:path>
                <a:path w="4761230" h="441960">
                  <a:moveTo>
                    <a:pt x="4147731" y="119265"/>
                  </a:moveTo>
                  <a:lnTo>
                    <a:pt x="4144340" y="118237"/>
                  </a:lnTo>
                  <a:lnTo>
                    <a:pt x="4140949" y="117195"/>
                  </a:lnTo>
                  <a:lnTo>
                    <a:pt x="4139184" y="122161"/>
                  </a:lnTo>
                  <a:lnTo>
                    <a:pt x="4146410" y="124371"/>
                  </a:lnTo>
                  <a:lnTo>
                    <a:pt x="4147731" y="119265"/>
                  </a:lnTo>
                  <a:close/>
                </a:path>
                <a:path w="4761230" h="441960">
                  <a:moveTo>
                    <a:pt x="4167035" y="125171"/>
                  </a:moveTo>
                  <a:lnTo>
                    <a:pt x="4163644" y="124129"/>
                  </a:lnTo>
                  <a:lnTo>
                    <a:pt x="4160253" y="123088"/>
                  </a:lnTo>
                  <a:lnTo>
                    <a:pt x="4158462" y="128054"/>
                  </a:lnTo>
                  <a:lnTo>
                    <a:pt x="4165676" y="130251"/>
                  </a:lnTo>
                  <a:lnTo>
                    <a:pt x="4167035" y="125171"/>
                  </a:lnTo>
                  <a:close/>
                </a:path>
                <a:path w="4761230" h="441960">
                  <a:moveTo>
                    <a:pt x="4186288" y="131203"/>
                  </a:moveTo>
                  <a:lnTo>
                    <a:pt x="4182922" y="130073"/>
                  </a:lnTo>
                  <a:lnTo>
                    <a:pt x="4179557" y="128955"/>
                  </a:lnTo>
                  <a:lnTo>
                    <a:pt x="4177741" y="133896"/>
                  </a:lnTo>
                  <a:lnTo>
                    <a:pt x="4184904" y="136283"/>
                  </a:lnTo>
                  <a:lnTo>
                    <a:pt x="4186288" y="131203"/>
                  </a:lnTo>
                  <a:close/>
                </a:path>
                <a:path w="4761230" h="441960">
                  <a:moveTo>
                    <a:pt x="4205427" y="137591"/>
                  </a:moveTo>
                  <a:lnTo>
                    <a:pt x="4202061" y="136461"/>
                  </a:lnTo>
                  <a:lnTo>
                    <a:pt x="4198696" y="135331"/>
                  </a:lnTo>
                  <a:lnTo>
                    <a:pt x="4196854" y="140271"/>
                  </a:lnTo>
                  <a:lnTo>
                    <a:pt x="4204004" y="142659"/>
                  </a:lnTo>
                  <a:lnTo>
                    <a:pt x="4205427" y="137591"/>
                  </a:lnTo>
                  <a:close/>
                </a:path>
                <a:path w="4761230" h="441960">
                  <a:moveTo>
                    <a:pt x="4224579" y="143979"/>
                  </a:moveTo>
                  <a:lnTo>
                    <a:pt x="4221213" y="142849"/>
                  </a:lnTo>
                  <a:lnTo>
                    <a:pt x="4217848" y="141719"/>
                  </a:lnTo>
                  <a:lnTo>
                    <a:pt x="4215968" y="146646"/>
                  </a:lnTo>
                  <a:lnTo>
                    <a:pt x="4223131" y="149034"/>
                  </a:lnTo>
                  <a:lnTo>
                    <a:pt x="4224579" y="143979"/>
                  </a:lnTo>
                  <a:close/>
                </a:path>
                <a:path w="4761230" h="441960">
                  <a:moveTo>
                    <a:pt x="4243717" y="150368"/>
                  </a:moveTo>
                  <a:lnTo>
                    <a:pt x="4240352" y="149237"/>
                  </a:lnTo>
                  <a:lnTo>
                    <a:pt x="4236986" y="148107"/>
                  </a:lnTo>
                  <a:lnTo>
                    <a:pt x="4235081" y="153022"/>
                  </a:lnTo>
                  <a:lnTo>
                    <a:pt x="4242244" y="155422"/>
                  </a:lnTo>
                  <a:lnTo>
                    <a:pt x="4243717" y="150368"/>
                  </a:lnTo>
                  <a:close/>
                </a:path>
                <a:path w="4761230" h="441960">
                  <a:moveTo>
                    <a:pt x="4262856" y="156768"/>
                  </a:moveTo>
                  <a:lnTo>
                    <a:pt x="4259491" y="155638"/>
                  </a:lnTo>
                  <a:lnTo>
                    <a:pt x="4256125" y="154508"/>
                  </a:lnTo>
                  <a:lnTo>
                    <a:pt x="4254195" y="159423"/>
                  </a:lnTo>
                  <a:lnTo>
                    <a:pt x="4261358" y="161810"/>
                  </a:lnTo>
                  <a:lnTo>
                    <a:pt x="4262856" y="156768"/>
                  </a:lnTo>
                  <a:close/>
                </a:path>
                <a:path w="4761230" h="441960">
                  <a:moveTo>
                    <a:pt x="4281906" y="163410"/>
                  </a:moveTo>
                  <a:lnTo>
                    <a:pt x="4278566" y="162204"/>
                  </a:lnTo>
                  <a:lnTo>
                    <a:pt x="4275226" y="160997"/>
                  </a:lnTo>
                  <a:lnTo>
                    <a:pt x="4273283" y="165887"/>
                  </a:lnTo>
                  <a:lnTo>
                    <a:pt x="4280370" y="168452"/>
                  </a:lnTo>
                  <a:lnTo>
                    <a:pt x="4281906" y="163410"/>
                  </a:lnTo>
                  <a:close/>
                </a:path>
                <a:path w="4761230" h="441960">
                  <a:moveTo>
                    <a:pt x="4300880" y="170281"/>
                  </a:moveTo>
                  <a:lnTo>
                    <a:pt x="4297540" y="169075"/>
                  </a:lnTo>
                  <a:lnTo>
                    <a:pt x="4294200" y="167868"/>
                  </a:lnTo>
                  <a:lnTo>
                    <a:pt x="4292231" y="172745"/>
                  </a:lnTo>
                  <a:lnTo>
                    <a:pt x="4299331" y="175323"/>
                  </a:lnTo>
                  <a:lnTo>
                    <a:pt x="4300880" y="170281"/>
                  </a:lnTo>
                  <a:close/>
                </a:path>
                <a:path w="4761230" h="441960">
                  <a:moveTo>
                    <a:pt x="4319854" y="177165"/>
                  </a:moveTo>
                  <a:lnTo>
                    <a:pt x="4316514" y="175958"/>
                  </a:lnTo>
                  <a:lnTo>
                    <a:pt x="4313174" y="174752"/>
                  </a:lnTo>
                  <a:lnTo>
                    <a:pt x="4311180" y="179616"/>
                  </a:lnTo>
                  <a:lnTo>
                    <a:pt x="4318279" y="182194"/>
                  </a:lnTo>
                  <a:lnTo>
                    <a:pt x="4319854" y="177165"/>
                  </a:lnTo>
                  <a:close/>
                </a:path>
                <a:path w="4761230" h="441960">
                  <a:moveTo>
                    <a:pt x="4338828" y="184035"/>
                  </a:moveTo>
                  <a:lnTo>
                    <a:pt x="4335488" y="182829"/>
                  </a:lnTo>
                  <a:lnTo>
                    <a:pt x="4332148" y="181622"/>
                  </a:lnTo>
                  <a:lnTo>
                    <a:pt x="4330128" y="186486"/>
                  </a:lnTo>
                  <a:lnTo>
                    <a:pt x="4337228" y="189052"/>
                  </a:lnTo>
                  <a:lnTo>
                    <a:pt x="4338828" y="184035"/>
                  </a:lnTo>
                  <a:close/>
                </a:path>
                <a:path w="4761230" h="441960">
                  <a:moveTo>
                    <a:pt x="4357789" y="190906"/>
                  </a:moveTo>
                  <a:lnTo>
                    <a:pt x="4354449" y="189699"/>
                  </a:lnTo>
                  <a:lnTo>
                    <a:pt x="4351109" y="188493"/>
                  </a:lnTo>
                  <a:lnTo>
                    <a:pt x="4349064" y="193344"/>
                  </a:lnTo>
                  <a:lnTo>
                    <a:pt x="4356163" y="195922"/>
                  </a:lnTo>
                  <a:lnTo>
                    <a:pt x="4357789" y="190906"/>
                  </a:lnTo>
                  <a:close/>
                </a:path>
                <a:path w="4761230" h="441960">
                  <a:moveTo>
                    <a:pt x="4376648" y="198081"/>
                  </a:moveTo>
                  <a:lnTo>
                    <a:pt x="4373346" y="196786"/>
                  </a:lnTo>
                  <a:lnTo>
                    <a:pt x="4370044" y="195491"/>
                  </a:lnTo>
                  <a:lnTo>
                    <a:pt x="4367962" y="200329"/>
                  </a:lnTo>
                  <a:lnTo>
                    <a:pt x="4374997" y="203085"/>
                  </a:lnTo>
                  <a:lnTo>
                    <a:pt x="4376648" y="198081"/>
                  </a:lnTo>
                  <a:close/>
                </a:path>
                <a:path w="4761230" h="441960">
                  <a:moveTo>
                    <a:pt x="4395444" y="205409"/>
                  </a:moveTo>
                  <a:lnTo>
                    <a:pt x="4392142" y="204114"/>
                  </a:lnTo>
                  <a:lnTo>
                    <a:pt x="4388840" y="202819"/>
                  </a:lnTo>
                  <a:lnTo>
                    <a:pt x="4386732" y="207657"/>
                  </a:lnTo>
                  <a:lnTo>
                    <a:pt x="4393768" y="210400"/>
                  </a:lnTo>
                  <a:lnTo>
                    <a:pt x="4395444" y="205409"/>
                  </a:lnTo>
                  <a:close/>
                </a:path>
                <a:path w="4761230" h="441960">
                  <a:moveTo>
                    <a:pt x="4414240" y="212750"/>
                  </a:moveTo>
                  <a:lnTo>
                    <a:pt x="4410938" y="211455"/>
                  </a:lnTo>
                  <a:lnTo>
                    <a:pt x="4407636" y="210159"/>
                  </a:lnTo>
                  <a:lnTo>
                    <a:pt x="4405515" y="214985"/>
                  </a:lnTo>
                  <a:lnTo>
                    <a:pt x="4412551" y="217728"/>
                  </a:lnTo>
                  <a:lnTo>
                    <a:pt x="4414240" y="212750"/>
                  </a:lnTo>
                  <a:close/>
                </a:path>
                <a:path w="4761230" h="441960">
                  <a:moveTo>
                    <a:pt x="4433036" y="220078"/>
                  </a:moveTo>
                  <a:lnTo>
                    <a:pt x="4429734" y="218782"/>
                  </a:lnTo>
                  <a:lnTo>
                    <a:pt x="4426432" y="217487"/>
                  </a:lnTo>
                  <a:lnTo>
                    <a:pt x="4424286" y="222300"/>
                  </a:lnTo>
                  <a:lnTo>
                    <a:pt x="4431322" y="225044"/>
                  </a:lnTo>
                  <a:lnTo>
                    <a:pt x="4433036" y="220078"/>
                  </a:lnTo>
                  <a:close/>
                </a:path>
                <a:path w="4761230" h="441960">
                  <a:moveTo>
                    <a:pt x="4451845" y="227406"/>
                  </a:moveTo>
                  <a:lnTo>
                    <a:pt x="4448543" y="226110"/>
                  </a:lnTo>
                  <a:lnTo>
                    <a:pt x="4445241" y="224815"/>
                  </a:lnTo>
                  <a:lnTo>
                    <a:pt x="4443069" y="229628"/>
                  </a:lnTo>
                  <a:lnTo>
                    <a:pt x="4450105" y="232371"/>
                  </a:lnTo>
                  <a:lnTo>
                    <a:pt x="4451845" y="227406"/>
                  </a:lnTo>
                  <a:close/>
                </a:path>
                <a:path w="4761230" h="441960">
                  <a:moveTo>
                    <a:pt x="4470552" y="234975"/>
                  </a:moveTo>
                  <a:lnTo>
                    <a:pt x="4467276" y="233603"/>
                  </a:lnTo>
                  <a:lnTo>
                    <a:pt x="4463999" y="232232"/>
                  </a:lnTo>
                  <a:lnTo>
                    <a:pt x="4461815" y="237032"/>
                  </a:lnTo>
                  <a:lnTo>
                    <a:pt x="4468787" y="239928"/>
                  </a:lnTo>
                  <a:lnTo>
                    <a:pt x="4470552" y="234975"/>
                  </a:lnTo>
                  <a:close/>
                </a:path>
                <a:path w="4761230" h="441960">
                  <a:moveTo>
                    <a:pt x="4489170" y="242735"/>
                  </a:moveTo>
                  <a:lnTo>
                    <a:pt x="4485894" y="241363"/>
                  </a:lnTo>
                  <a:lnTo>
                    <a:pt x="4482617" y="239991"/>
                  </a:lnTo>
                  <a:lnTo>
                    <a:pt x="4480407" y="244779"/>
                  </a:lnTo>
                  <a:lnTo>
                    <a:pt x="4487380" y="247688"/>
                  </a:lnTo>
                  <a:lnTo>
                    <a:pt x="4489170" y="242735"/>
                  </a:lnTo>
                  <a:close/>
                </a:path>
                <a:path w="4761230" h="441960">
                  <a:moveTo>
                    <a:pt x="4507789" y="250507"/>
                  </a:moveTo>
                  <a:lnTo>
                    <a:pt x="4504512" y="249135"/>
                  </a:lnTo>
                  <a:lnTo>
                    <a:pt x="4501235" y="247764"/>
                  </a:lnTo>
                  <a:lnTo>
                    <a:pt x="4499013" y="252539"/>
                  </a:lnTo>
                  <a:lnTo>
                    <a:pt x="4505972" y="255447"/>
                  </a:lnTo>
                  <a:lnTo>
                    <a:pt x="4507789" y="250507"/>
                  </a:lnTo>
                  <a:close/>
                </a:path>
                <a:path w="4761230" h="441960">
                  <a:moveTo>
                    <a:pt x="4526419" y="258267"/>
                  </a:moveTo>
                  <a:lnTo>
                    <a:pt x="4523143" y="256895"/>
                  </a:lnTo>
                  <a:lnTo>
                    <a:pt x="4519866" y="255524"/>
                  </a:lnTo>
                  <a:lnTo>
                    <a:pt x="4517618" y="260286"/>
                  </a:lnTo>
                  <a:lnTo>
                    <a:pt x="4524591" y="263194"/>
                  </a:lnTo>
                  <a:lnTo>
                    <a:pt x="4526419" y="258267"/>
                  </a:lnTo>
                  <a:close/>
                </a:path>
                <a:path w="4761230" h="441960">
                  <a:moveTo>
                    <a:pt x="4545038" y="266039"/>
                  </a:moveTo>
                  <a:lnTo>
                    <a:pt x="4541761" y="264668"/>
                  </a:lnTo>
                  <a:lnTo>
                    <a:pt x="4538484" y="263296"/>
                  </a:lnTo>
                  <a:lnTo>
                    <a:pt x="4536211" y="268058"/>
                  </a:lnTo>
                  <a:lnTo>
                    <a:pt x="4543183" y="270967"/>
                  </a:lnTo>
                  <a:lnTo>
                    <a:pt x="4545038" y="266039"/>
                  </a:lnTo>
                  <a:close/>
                </a:path>
                <a:path w="4761230" h="441960">
                  <a:moveTo>
                    <a:pt x="4563630" y="273900"/>
                  </a:moveTo>
                  <a:lnTo>
                    <a:pt x="4560379" y="272465"/>
                  </a:lnTo>
                  <a:lnTo>
                    <a:pt x="4557115" y="271056"/>
                  </a:lnTo>
                  <a:lnTo>
                    <a:pt x="4554829" y="275805"/>
                  </a:lnTo>
                  <a:lnTo>
                    <a:pt x="4558296" y="277304"/>
                  </a:lnTo>
                  <a:lnTo>
                    <a:pt x="4561751" y="278828"/>
                  </a:lnTo>
                  <a:lnTo>
                    <a:pt x="4563630" y="273900"/>
                  </a:lnTo>
                  <a:close/>
                </a:path>
                <a:path w="4761230" h="441960">
                  <a:moveTo>
                    <a:pt x="4582058" y="282067"/>
                  </a:moveTo>
                  <a:lnTo>
                    <a:pt x="4578820" y="280631"/>
                  </a:lnTo>
                  <a:lnTo>
                    <a:pt x="4575581" y="279196"/>
                  </a:lnTo>
                  <a:lnTo>
                    <a:pt x="4573270" y="283921"/>
                  </a:lnTo>
                  <a:lnTo>
                    <a:pt x="4580166" y="286994"/>
                  </a:lnTo>
                  <a:lnTo>
                    <a:pt x="4582058" y="282067"/>
                  </a:lnTo>
                  <a:close/>
                </a:path>
                <a:path w="4761230" h="441960">
                  <a:moveTo>
                    <a:pt x="4600499" y="290245"/>
                  </a:moveTo>
                  <a:lnTo>
                    <a:pt x="4597260" y="288810"/>
                  </a:lnTo>
                  <a:lnTo>
                    <a:pt x="4594022" y="287375"/>
                  </a:lnTo>
                  <a:lnTo>
                    <a:pt x="4591685" y="292100"/>
                  </a:lnTo>
                  <a:lnTo>
                    <a:pt x="4598594" y="295160"/>
                  </a:lnTo>
                  <a:lnTo>
                    <a:pt x="4600499" y="290245"/>
                  </a:lnTo>
                  <a:close/>
                </a:path>
                <a:path w="4761230" h="441960">
                  <a:moveTo>
                    <a:pt x="4618939" y="298424"/>
                  </a:moveTo>
                  <a:lnTo>
                    <a:pt x="4615700" y="296989"/>
                  </a:lnTo>
                  <a:lnTo>
                    <a:pt x="4612462" y="295554"/>
                  </a:lnTo>
                  <a:lnTo>
                    <a:pt x="4610112" y="300266"/>
                  </a:lnTo>
                  <a:lnTo>
                    <a:pt x="4617009" y="303326"/>
                  </a:lnTo>
                  <a:lnTo>
                    <a:pt x="4618939" y="298424"/>
                  </a:lnTo>
                  <a:close/>
                </a:path>
                <a:path w="4761230" h="441960">
                  <a:moveTo>
                    <a:pt x="4637392" y="306603"/>
                  </a:moveTo>
                  <a:lnTo>
                    <a:pt x="4634154" y="305168"/>
                  </a:lnTo>
                  <a:lnTo>
                    <a:pt x="4630915" y="303733"/>
                  </a:lnTo>
                  <a:lnTo>
                    <a:pt x="4628540" y="308432"/>
                  </a:lnTo>
                  <a:lnTo>
                    <a:pt x="4635449" y="311492"/>
                  </a:lnTo>
                  <a:lnTo>
                    <a:pt x="4637392" y="306603"/>
                  </a:lnTo>
                  <a:close/>
                </a:path>
                <a:path w="4761230" h="441960">
                  <a:moveTo>
                    <a:pt x="4655832" y="314782"/>
                  </a:moveTo>
                  <a:lnTo>
                    <a:pt x="4652594" y="313347"/>
                  </a:lnTo>
                  <a:lnTo>
                    <a:pt x="4649355" y="311912"/>
                  </a:lnTo>
                  <a:lnTo>
                    <a:pt x="4646968" y="316611"/>
                  </a:lnTo>
                  <a:lnTo>
                    <a:pt x="4653864" y="319671"/>
                  </a:lnTo>
                  <a:lnTo>
                    <a:pt x="4655832" y="314782"/>
                  </a:lnTo>
                  <a:close/>
                </a:path>
                <a:path w="4761230" h="441960">
                  <a:moveTo>
                    <a:pt x="4674146" y="323253"/>
                  </a:moveTo>
                  <a:lnTo>
                    <a:pt x="4670933" y="321741"/>
                  </a:lnTo>
                  <a:lnTo>
                    <a:pt x="4667720" y="320230"/>
                  </a:lnTo>
                  <a:lnTo>
                    <a:pt x="4665319" y="324916"/>
                  </a:lnTo>
                  <a:lnTo>
                    <a:pt x="4672152" y="328129"/>
                  </a:lnTo>
                  <a:lnTo>
                    <a:pt x="4674146" y="323253"/>
                  </a:lnTo>
                  <a:close/>
                </a:path>
                <a:path w="4761230" h="441960">
                  <a:moveTo>
                    <a:pt x="4692421" y="331812"/>
                  </a:moveTo>
                  <a:lnTo>
                    <a:pt x="4689208" y="330301"/>
                  </a:lnTo>
                  <a:lnTo>
                    <a:pt x="4685995" y="328790"/>
                  </a:lnTo>
                  <a:lnTo>
                    <a:pt x="4683582" y="333476"/>
                  </a:lnTo>
                  <a:lnTo>
                    <a:pt x="4690415" y="336677"/>
                  </a:lnTo>
                  <a:lnTo>
                    <a:pt x="4692421" y="331812"/>
                  </a:lnTo>
                  <a:close/>
                </a:path>
                <a:path w="4761230" h="441960">
                  <a:moveTo>
                    <a:pt x="4710684" y="340385"/>
                  </a:moveTo>
                  <a:lnTo>
                    <a:pt x="4707471" y="338874"/>
                  </a:lnTo>
                  <a:lnTo>
                    <a:pt x="4704258" y="337362"/>
                  </a:lnTo>
                  <a:lnTo>
                    <a:pt x="4701819" y="342036"/>
                  </a:lnTo>
                  <a:lnTo>
                    <a:pt x="4708664" y="345249"/>
                  </a:lnTo>
                  <a:lnTo>
                    <a:pt x="4710684" y="340385"/>
                  </a:lnTo>
                  <a:close/>
                </a:path>
                <a:path w="4761230" h="441960">
                  <a:moveTo>
                    <a:pt x="4728946" y="348945"/>
                  </a:moveTo>
                  <a:lnTo>
                    <a:pt x="4725733" y="347433"/>
                  </a:lnTo>
                  <a:lnTo>
                    <a:pt x="4722520" y="345922"/>
                  </a:lnTo>
                  <a:lnTo>
                    <a:pt x="4720069" y="350583"/>
                  </a:lnTo>
                  <a:lnTo>
                    <a:pt x="4726902" y="353796"/>
                  </a:lnTo>
                  <a:lnTo>
                    <a:pt x="4728946" y="348945"/>
                  </a:lnTo>
                  <a:close/>
                </a:path>
                <a:path w="4761230" h="441960">
                  <a:moveTo>
                    <a:pt x="4747222" y="357517"/>
                  </a:moveTo>
                  <a:lnTo>
                    <a:pt x="4744009" y="356006"/>
                  </a:lnTo>
                  <a:lnTo>
                    <a:pt x="4740795" y="354495"/>
                  </a:lnTo>
                  <a:lnTo>
                    <a:pt x="4738332" y="359156"/>
                  </a:lnTo>
                  <a:lnTo>
                    <a:pt x="4745164" y="362356"/>
                  </a:lnTo>
                  <a:lnTo>
                    <a:pt x="4747222" y="357517"/>
                  </a:lnTo>
                  <a:close/>
                </a:path>
                <a:path w="4761230" h="441960">
                  <a:moveTo>
                    <a:pt x="4760988" y="363956"/>
                  </a:moveTo>
                  <a:lnTo>
                    <a:pt x="4759058" y="363054"/>
                  </a:lnTo>
                  <a:lnTo>
                    <a:pt x="4756569" y="367703"/>
                  </a:lnTo>
                  <a:lnTo>
                    <a:pt x="4760988" y="369773"/>
                  </a:lnTo>
                  <a:lnTo>
                    <a:pt x="4760988" y="36395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 descr=""/>
            <p:cNvSpPr/>
            <p:nvPr/>
          </p:nvSpPr>
          <p:spPr>
            <a:xfrm>
              <a:off x="908837" y="3787711"/>
              <a:ext cx="544830" cy="93345"/>
            </a:xfrm>
            <a:custGeom>
              <a:avLst/>
              <a:gdLst/>
              <a:ahLst/>
              <a:cxnLst/>
              <a:rect l="l" t="t" r="r" b="b"/>
              <a:pathLst>
                <a:path w="544830" h="93345">
                  <a:moveTo>
                    <a:pt x="8331" y="1524"/>
                  </a:moveTo>
                  <a:lnTo>
                    <a:pt x="4876" y="762"/>
                  </a:lnTo>
                  <a:lnTo>
                    <a:pt x="1422" y="0"/>
                  </a:lnTo>
                  <a:lnTo>
                    <a:pt x="0" y="5067"/>
                  </a:lnTo>
                  <a:lnTo>
                    <a:pt x="7378" y="6705"/>
                  </a:lnTo>
                  <a:lnTo>
                    <a:pt x="8331" y="1524"/>
                  </a:lnTo>
                  <a:close/>
                </a:path>
                <a:path w="544830" h="93345">
                  <a:moveTo>
                    <a:pt x="27990" y="5880"/>
                  </a:moveTo>
                  <a:lnTo>
                    <a:pt x="24536" y="5118"/>
                  </a:lnTo>
                  <a:lnTo>
                    <a:pt x="21082" y="4356"/>
                  </a:lnTo>
                  <a:lnTo>
                    <a:pt x="19685" y="9436"/>
                  </a:lnTo>
                  <a:lnTo>
                    <a:pt x="27063" y="11074"/>
                  </a:lnTo>
                  <a:lnTo>
                    <a:pt x="27990" y="5880"/>
                  </a:lnTo>
                  <a:close/>
                </a:path>
                <a:path w="544830" h="93345">
                  <a:moveTo>
                    <a:pt x="47663" y="10248"/>
                  </a:moveTo>
                  <a:lnTo>
                    <a:pt x="44208" y="9486"/>
                  </a:lnTo>
                  <a:lnTo>
                    <a:pt x="40754" y="8724"/>
                  </a:lnTo>
                  <a:lnTo>
                    <a:pt x="39382" y="13804"/>
                  </a:lnTo>
                  <a:lnTo>
                    <a:pt x="46761" y="15443"/>
                  </a:lnTo>
                  <a:lnTo>
                    <a:pt x="47663" y="10248"/>
                  </a:lnTo>
                  <a:close/>
                </a:path>
                <a:path w="544830" h="93345">
                  <a:moveTo>
                    <a:pt x="67322" y="14605"/>
                  </a:moveTo>
                  <a:lnTo>
                    <a:pt x="63868" y="13843"/>
                  </a:lnTo>
                  <a:lnTo>
                    <a:pt x="60413" y="13081"/>
                  </a:lnTo>
                  <a:lnTo>
                    <a:pt x="59067" y="18173"/>
                  </a:lnTo>
                  <a:lnTo>
                    <a:pt x="66446" y="19812"/>
                  </a:lnTo>
                  <a:lnTo>
                    <a:pt x="67322" y="14605"/>
                  </a:lnTo>
                  <a:close/>
                </a:path>
                <a:path w="544830" h="93345">
                  <a:moveTo>
                    <a:pt x="86982" y="18961"/>
                  </a:moveTo>
                  <a:lnTo>
                    <a:pt x="83527" y="18199"/>
                  </a:lnTo>
                  <a:lnTo>
                    <a:pt x="80073" y="17437"/>
                  </a:lnTo>
                  <a:lnTo>
                    <a:pt x="78752" y="22529"/>
                  </a:lnTo>
                  <a:lnTo>
                    <a:pt x="86131" y="24168"/>
                  </a:lnTo>
                  <a:lnTo>
                    <a:pt x="86982" y="18961"/>
                  </a:lnTo>
                  <a:close/>
                </a:path>
                <a:path w="544830" h="93345">
                  <a:moveTo>
                    <a:pt x="106730" y="23025"/>
                  </a:moveTo>
                  <a:lnTo>
                    <a:pt x="103251" y="22339"/>
                  </a:lnTo>
                  <a:lnTo>
                    <a:pt x="99771" y="21653"/>
                  </a:lnTo>
                  <a:lnTo>
                    <a:pt x="98475" y="26758"/>
                  </a:lnTo>
                  <a:lnTo>
                    <a:pt x="105892" y="28219"/>
                  </a:lnTo>
                  <a:lnTo>
                    <a:pt x="106730" y="23025"/>
                  </a:lnTo>
                  <a:close/>
                </a:path>
                <a:path w="544830" h="93345">
                  <a:moveTo>
                    <a:pt x="126492" y="26911"/>
                  </a:moveTo>
                  <a:lnTo>
                    <a:pt x="123012" y="26225"/>
                  </a:lnTo>
                  <a:lnTo>
                    <a:pt x="119532" y="25539"/>
                  </a:lnTo>
                  <a:lnTo>
                    <a:pt x="118262" y="30657"/>
                  </a:lnTo>
                  <a:lnTo>
                    <a:pt x="125679" y="32118"/>
                  </a:lnTo>
                  <a:lnTo>
                    <a:pt x="126492" y="26911"/>
                  </a:lnTo>
                  <a:close/>
                </a:path>
                <a:path w="544830" h="93345">
                  <a:moveTo>
                    <a:pt x="146253" y="30810"/>
                  </a:moveTo>
                  <a:lnTo>
                    <a:pt x="142773" y="30124"/>
                  </a:lnTo>
                  <a:lnTo>
                    <a:pt x="139293" y="29438"/>
                  </a:lnTo>
                  <a:lnTo>
                    <a:pt x="138049" y="34556"/>
                  </a:lnTo>
                  <a:lnTo>
                    <a:pt x="145465" y="36017"/>
                  </a:lnTo>
                  <a:lnTo>
                    <a:pt x="146253" y="30810"/>
                  </a:lnTo>
                  <a:close/>
                </a:path>
                <a:path w="544830" h="93345">
                  <a:moveTo>
                    <a:pt x="166014" y="34696"/>
                  </a:moveTo>
                  <a:lnTo>
                    <a:pt x="162534" y="34010"/>
                  </a:lnTo>
                  <a:lnTo>
                    <a:pt x="159054" y="33324"/>
                  </a:lnTo>
                  <a:lnTo>
                    <a:pt x="157835" y="38442"/>
                  </a:lnTo>
                  <a:lnTo>
                    <a:pt x="165252" y="39903"/>
                  </a:lnTo>
                  <a:lnTo>
                    <a:pt x="166014" y="34696"/>
                  </a:lnTo>
                  <a:close/>
                </a:path>
                <a:path w="544830" h="93345">
                  <a:moveTo>
                    <a:pt x="185775" y="38582"/>
                  </a:moveTo>
                  <a:lnTo>
                    <a:pt x="182295" y="37896"/>
                  </a:lnTo>
                  <a:lnTo>
                    <a:pt x="178816" y="37211"/>
                  </a:lnTo>
                  <a:lnTo>
                    <a:pt x="177622" y="42341"/>
                  </a:lnTo>
                  <a:lnTo>
                    <a:pt x="185039" y="43802"/>
                  </a:lnTo>
                  <a:lnTo>
                    <a:pt x="185775" y="38582"/>
                  </a:lnTo>
                  <a:close/>
                </a:path>
                <a:path w="544830" h="93345">
                  <a:moveTo>
                    <a:pt x="205587" y="42176"/>
                  </a:moveTo>
                  <a:lnTo>
                    <a:pt x="202095" y="41579"/>
                  </a:lnTo>
                  <a:lnTo>
                    <a:pt x="198602" y="40982"/>
                  </a:lnTo>
                  <a:lnTo>
                    <a:pt x="197421" y="46113"/>
                  </a:lnTo>
                  <a:lnTo>
                    <a:pt x="204876" y="47396"/>
                  </a:lnTo>
                  <a:lnTo>
                    <a:pt x="205587" y="42176"/>
                  </a:lnTo>
                  <a:close/>
                </a:path>
                <a:path w="544830" h="93345">
                  <a:moveTo>
                    <a:pt x="225437" y="45580"/>
                  </a:moveTo>
                  <a:lnTo>
                    <a:pt x="221945" y="44983"/>
                  </a:lnTo>
                  <a:lnTo>
                    <a:pt x="218452" y="44386"/>
                  </a:lnTo>
                  <a:lnTo>
                    <a:pt x="217309" y="49530"/>
                  </a:lnTo>
                  <a:lnTo>
                    <a:pt x="224751" y="50800"/>
                  </a:lnTo>
                  <a:lnTo>
                    <a:pt x="225437" y="45580"/>
                  </a:lnTo>
                  <a:close/>
                </a:path>
                <a:path w="544830" h="93345">
                  <a:moveTo>
                    <a:pt x="245287" y="48996"/>
                  </a:moveTo>
                  <a:lnTo>
                    <a:pt x="241795" y="48399"/>
                  </a:lnTo>
                  <a:lnTo>
                    <a:pt x="238302" y="47802"/>
                  </a:lnTo>
                  <a:lnTo>
                    <a:pt x="237185" y="52946"/>
                  </a:lnTo>
                  <a:lnTo>
                    <a:pt x="244627" y="54229"/>
                  </a:lnTo>
                  <a:lnTo>
                    <a:pt x="245287" y="48996"/>
                  </a:lnTo>
                  <a:close/>
                </a:path>
                <a:path w="544830" h="93345">
                  <a:moveTo>
                    <a:pt x="265137" y="52400"/>
                  </a:moveTo>
                  <a:lnTo>
                    <a:pt x="261645" y="51803"/>
                  </a:lnTo>
                  <a:lnTo>
                    <a:pt x="258152" y="51206"/>
                  </a:lnTo>
                  <a:lnTo>
                    <a:pt x="257060" y="56349"/>
                  </a:lnTo>
                  <a:lnTo>
                    <a:pt x="264502" y="57632"/>
                  </a:lnTo>
                  <a:lnTo>
                    <a:pt x="265137" y="52400"/>
                  </a:lnTo>
                  <a:close/>
                </a:path>
                <a:path w="544830" h="93345">
                  <a:moveTo>
                    <a:pt x="285000" y="55803"/>
                  </a:moveTo>
                  <a:lnTo>
                    <a:pt x="281508" y="55206"/>
                  </a:lnTo>
                  <a:lnTo>
                    <a:pt x="278015" y="54610"/>
                  </a:lnTo>
                  <a:lnTo>
                    <a:pt x="276948" y="59766"/>
                  </a:lnTo>
                  <a:lnTo>
                    <a:pt x="284391" y="61036"/>
                  </a:lnTo>
                  <a:lnTo>
                    <a:pt x="285000" y="55803"/>
                  </a:lnTo>
                  <a:close/>
                </a:path>
                <a:path w="544830" h="93345">
                  <a:moveTo>
                    <a:pt x="304901" y="58864"/>
                  </a:moveTo>
                  <a:lnTo>
                    <a:pt x="301396" y="58356"/>
                  </a:lnTo>
                  <a:lnTo>
                    <a:pt x="297891" y="57848"/>
                  </a:lnTo>
                  <a:lnTo>
                    <a:pt x="296849" y="63004"/>
                  </a:lnTo>
                  <a:lnTo>
                    <a:pt x="304330" y="64096"/>
                  </a:lnTo>
                  <a:lnTo>
                    <a:pt x="304901" y="58864"/>
                  </a:lnTo>
                  <a:close/>
                </a:path>
                <a:path w="544830" h="93345">
                  <a:moveTo>
                    <a:pt x="324827" y="61772"/>
                  </a:moveTo>
                  <a:lnTo>
                    <a:pt x="321322" y="61264"/>
                  </a:lnTo>
                  <a:lnTo>
                    <a:pt x="317817" y="60756"/>
                  </a:lnTo>
                  <a:lnTo>
                    <a:pt x="316801" y="65925"/>
                  </a:lnTo>
                  <a:lnTo>
                    <a:pt x="324281" y="67017"/>
                  </a:lnTo>
                  <a:lnTo>
                    <a:pt x="324827" y="61772"/>
                  </a:lnTo>
                  <a:close/>
                </a:path>
                <a:path w="544830" h="93345">
                  <a:moveTo>
                    <a:pt x="344754" y="64681"/>
                  </a:moveTo>
                  <a:lnTo>
                    <a:pt x="341249" y="64173"/>
                  </a:lnTo>
                  <a:lnTo>
                    <a:pt x="337743" y="63665"/>
                  </a:lnTo>
                  <a:lnTo>
                    <a:pt x="336753" y="68834"/>
                  </a:lnTo>
                  <a:lnTo>
                    <a:pt x="344233" y="69926"/>
                  </a:lnTo>
                  <a:lnTo>
                    <a:pt x="344754" y="64681"/>
                  </a:lnTo>
                  <a:close/>
                </a:path>
                <a:path w="544830" h="93345">
                  <a:moveTo>
                    <a:pt x="364693" y="67589"/>
                  </a:moveTo>
                  <a:lnTo>
                    <a:pt x="361188" y="67081"/>
                  </a:lnTo>
                  <a:lnTo>
                    <a:pt x="357682" y="66573"/>
                  </a:lnTo>
                  <a:lnTo>
                    <a:pt x="356717" y="71742"/>
                  </a:lnTo>
                  <a:lnTo>
                    <a:pt x="364197" y="72834"/>
                  </a:lnTo>
                  <a:lnTo>
                    <a:pt x="364693" y="67589"/>
                  </a:lnTo>
                  <a:close/>
                </a:path>
                <a:path w="544830" h="93345">
                  <a:moveTo>
                    <a:pt x="384619" y="70497"/>
                  </a:moveTo>
                  <a:lnTo>
                    <a:pt x="381114" y="69989"/>
                  </a:lnTo>
                  <a:lnTo>
                    <a:pt x="377609" y="69481"/>
                  </a:lnTo>
                  <a:lnTo>
                    <a:pt x="376669" y="74663"/>
                  </a:lnTo>
                  <a:lnTo>
                    <a:pt x="384149" y="75755"/>
                  </a:lnTo>
                  <a:lnTo>
                    <a:pt x="384619" y="70497"/>
                  </a:lnTo>
                  <a:close/>
                </a:path>
                <a:path w="544830" h="93345">
                  <a:moveTo>
                    <a:pt x="404609" y="72910"/>
                  </a:moveTo>
                  <a:lnTo>
                    <a:pt x="401091" y="72491"/>
                  </a:lnTo>
                  <a:lnTo>
                    <a:pt x="397573" y="72072"/>
                  </a:lnTo>
                  <a:lnTo>
                    <a:pt x="396671" y="77266"/>
                  </a:lnTo>
                  <a:lnTo>
                    <a:pt x="404177" y="78168"/>
                  </a:lnTo>
                  <a:lnTo>
                    <a:pt x="404609" y="72910"/>
                  </a:lnTo>
                  <a:close/>
                </a:path>
                <a:path w="544830" h="93345">
                  <a:moveTo>
                    <a:pt x="424611" y="75311"/>
                  </a:moveTo>
                  <a:lnTo>
                    <a:pt x="421093" y="74891"/>
                  </a:lnTo>
                  <a:lnTo>
                    <a:pt x="417576" y="74472"/>
                  </a:lnTo>
                  <a:lnTo>
                    <a:pt x="416699" y="79667"/>
                  </a:lnTo>
                  <a:lnTo>
                    <a:pt x="424205" y="80568"/>
                  </a:lnTo>
                  <a:lnTo>
                    <a:pt x="424611" y="75311"/>
                  </a:lnTo>
                  <a:close/>
                </a:path>
                <a:path w="544830" h="93345">
                  <a:moveTo>
                    <a:pt x="444601" y="77711"/>
                  </a:moveTo>
                  <a:lnTo>
                    <a:pt x="441083" y="77292"/>
                  </a:lnTo>
                  <a:lnTo>
                    <a:pt x="437565" y="76873"/>
                  </a:lnTo>
                  <a:lnTo>
                    <a:pt x="436714" y="82067"/>
                  </a:lnTo>
                  <a:lnTo>
                    <a:pt x="444220" y="82969"/>
                  </a:lnTo>
                  <a:lnTo>
                    <a:pt x="444601" y="77711"/>
                  </a:lnTo>
                  <a:close/>
                </a:path>
                <a:path w="544830" h="93345">
                  <a:moveTo>
                    <a:pt x="464604" y="80098"/>
                  </a:moveTo>
                  <a:lnTo>
                    <a:pt x="461086" y="79679"/>
                  </a:lnTo>
                  <a:lnTo>
                    <a:pt x="457568" y="79260"/>
                  </a:lnTo>
                  <a:lnTo>
                    <a:pt x="456755" y="84455"/>
                  </a:lnTo>
                  <a:lnTo>
                    <a:pt x="464261" y="85356"/>
                  </a:lnTo>
                  <a:lnTo>
                    <a:pt x="464604" y="80098"/>
                  </a:lnTo>
                  <a:close/>
                </a:path>
                <a:path w="544830" h="93345">
                  <a:moveTo>
                    <a:pt x="484619" y="82308"/>
                  </a:moveTo>
                  <a:lnTo>
                    <a:pt x="481088" y="81978"/>
                  </a:lnTo>
                  <a:lnTo>
                    <a:pt x="477558" y="81648"/>
                  </a:lnTo>
                  <a:lnTo>
                    <a:pt x="476770" y="86855"/>
                  </a:lnTo>
                  <a:lnTo>
                    <a:pt x="484301" y="87566"/>
                  </a:lnTo>
                  <a:lnTo>
                    <a:pt x="484619" y="82308"/>
                  </a:lnTo>
                  <a:close/>
                </a:path>
                <a:path w="544830" h="93345">
                  <a:moveTo>
                    <a:pt x="504672" y="84188"/>
                  </a:moveTo>
                  <a:lnTo>
                    <a:pt x="501142" y="83858"/>
                  </a:lnTo>
                  <a:lnTo>
                    <a:pt x="497611" y="83527"/>
                  </a:lnTo>
                  <a:lnTo>
                    <a:pt x="496862" y="88747"/>
                  </a:lnTo>
                  <a:lnTo>
                    <a:pt x="504380" y="89446"/>
                  </a:lnTo>
                  <a:lnTo>
                    <a:pt x="504672" y="84188"/>
                  </a:lnTo>
                  <a:close/>
                </a:path>
                <a:path w="544830" h="93345">
                  <a:moveTo>
                    <a:pt x="524725" y="86067"/>
                  </a:moveTo>
                  <a:lnTo>
                    <a:pt x="521195" y="85737"/>
                  </a:lnTo>
                  <a:lnTo>
                    <a:pt x="517664" y="85407"/>
                  </a:lnTo>
                  <a:lnTo>
                    <a:pt x="516940" y="90627"/>
                  </a:lnTo>
                  <a:lnTo>
                    <a:pt x="524471" y="91325"/>
                  </a:lnTo>
                  <a:lnTo>
                    <a:pt x="524725" y="86067"/>
                  </a:lnTo>
                  <a:close/>
                </a:path>
                <a:path w="544830" h="93345">
                  <a:moveTo>
                    <a:pt x="544779" y="87947"/>
                  </a:moveTo>
                  <a:lnTo>
                    <a:pt x="541248" y="87617"/>
                  </a:lnTo>
                  <a:lnTo>
                    <a:pt x="537718" y="87287"/>
                  </a:lnTo>
                  <a:lnTo>
                    <a:pt x="537019" y="92506"/>
                  </a:lnTo>
                  <a:lnTo>
                    <a:pt x="544550" y="93218"/>
                  </a:lnTo>
                  <a:lnTo>
                    <a:pt x="544779" y="8794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1465952" y="3885095"/>
              <a:ext cx="491490" cy="0"/>
            </a:xfrm>
            <a:custGeom>
              <a:avLst/>
              <a:gdLst/>
              <a:ahLst/>
              <a:cxnLst/>
              <a:rect l="l" t="t" r="r" b="b"/>
              <a:pathLst>
                <a:path w="491489" h="0">
                  <a:moveTo>
                    <a:pt x="0" y="0"/>
                  </a:moveTo>
                  <a:lnTo>
                    <a:pt x="491148" y="0"/>
                  </a:lnTo>
                </a:path>
              </a:pathLst>
            </a:custGeom>
            <a:ln w="1646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1969477" y="3511638"/>
              <a:ext cx="1366520" cy="372110"/>
            </a:xfrm>
            <a:custGeom>
              <a:avLst/>
              <a:gdLst/>
              <a:ahLst/>
              <a:cxnLst/>
              <a:rect l="l" t="t" r="r" b="b"/>
              <a:pathLst>
                <a:path w="1366520" h="372110">
                  <a:moveTo>
                    <a:pt x="7721" y="371335"/>
                  </a:moveTo>
                  <a:lnTo>
                    <a:pt x="7061" y="366115"/>
                  </a:lnTo>
                  <a:lnTo>
                    <a:pt x="3530" y="366445"/>
                  </a:lnTo>
                  <a:lnTo>
                    <a:pt x="0" y="366776"/>
                  </a:lnTo>
                  <a:lnTo>
                    <a:pt x="203" y="372046"/>
                  </a:lnTo>
                  <a:lnTo>
                    <a:pt x="7721" y="371335"/>
                  </a:lnTo>
                  <a:close/>
                </a:path>
                <a:path w="1366520" h="372110">
                  <a:moveTo>
                    <a:pt x="27800" y="369468"/>
                  </a:moveTo>
                  <a:lnTo>
                    <a:pt x="27101" y="364248"/>
                  </a:lnTo>
                  <a:lnTo>
                    <a:pt x="23571" y="364578"/>
                  </a:lnTo>
                  <a:lnTo>
                    <a:pt x="20040" y="364909"/>
                  </a:lnTo>
                  <a:lnTo>
                    <a:pt x="20269" y="370166"/>
                  </a:lnTo>
                  <a:lnTo>
                    <a:pt x="27800" y="369468"/>
                  </a:lnTo>
                  <a:close/>
                </a:path>
                <a:path w="1366520" h="372110">
                  <a:moveTo>
                    <a:pt x="47891" y="367601"/>
                  </a:moveTo>
                  <a:lnTo>
                    <a:pt x="47155" y="362381"/>
                  </a:lnTo>
                  <a:lnTo>
                    <a:pt x="43624" y="362712"/>
                  </a:lnTo>
                  <a:lnTo>
                    <a:pt x="40093" y="363042"/>
                  </a:lnTo>
                  <a:lnTo>
                    <a:pt x="40360" y="368300"/>
                  </a:lnTo>
                  <a:lnTo>
                    <a:pt x="47891" y="367601"/>
                  </a:lnTo>
                  <a:close/>
                </a:path>
                <a:path w="1366520" h="372110">
                  <a:moveTo>
                    <a:pt x="67983" y="365734"/>
                  </a:moveTo>
                  <a:lnTo>
                    <a:pt x="67208" y="360514"/>
                  </a:lnTo>
                  <a:lnTo>
                    <a:pt x="63677" y="360845"/>
                  </a:lnTo>
                  <a:lnTo>
                    <a:pt x="60147" y="361175"/>
                  </a:lnTo>
                  <a:lnTo>
                    <a:pt x="60452" y="366433"/>
                  </a:lnTo>
                  <a:lnTo>
                    <a:pt x="67983" y="365734"/>
                  </a:lnTo>
                  <a:close/>
                </a:path>
                <a:path w="1366520" h="372110">
                  <a:moveTo>
                    <a:pt x="88023" y="363448"/>
                  </a:moveTo>
                  <a:lnTo>
                    <a:pt x="87210" y="358241"/>
                  </a:lnTo>
                  <a:lnTo>
                    <a:pt x="83693" y="358660"/>
                  </a:lnTo>
                  <a:lnTo>
                    <a:pt x="80175" y="359079"/>
                  </a:lnTo>
                  <a:lnTo>
                    <a:pt x="80518" y="364337"/>
                  </a:lnTo>
                  <a:lnTo>
                    <a:pt x="88023" y="363448"/>
                  </a:lnTo>
                  <a:close/>
                </a:path>
                <a:path w="1366520" h="372110">
                  <a:moveTo>
                    <a:pt x="108051" y="361061"/>
                  </a:moveTo>
                  <a:lnTo>
                    <a:pt x="107200" y="355866"/>
                  </a:lnTo>
                  <a:lnTo>
                    <a:pt x="103682" y="356285"/>
                  </a:lnTo>
                  <a:lnTo>
                    <a:pt x="100164" y="356704"/>
                  </a:lnTo>
                  <a:lnTo>
                    <a:pt x="100545" y="361962"/>
                  </a:lnTo>
                  <a:lnTo>
                    <a:pt x="108051" y="361061"/>
                  </a:lnTo>
                  <a:close/>
                </a:path>
                <a:path w="1366520" h="372110">
                  <a:moveTo>
                    <a:pt x="128092" y="358686"/>
                  </a:moveTo>
                  <a:lnTo>
                    <a:pt x="127203" y="353491"/>
                  </a:lnTo>
                  <a:lnTo>
                    <a:pt x="123685" y="353910"/>
                  </a:lnTo>
                  <a:lnTo>
                    <a:pt x="120167" y="354330"/>
                  </a:lnTo>
                  <a:lnTo>
                    <a:pt x="120573" y="359575"/>
                  </a:lnTo>
                  <a:lnTo>
                    <a:pt x="128092" y="358686"/>
                  </a:lnTo>
                  <a:close/>
                </a:path>
                <a:path w="1366520" h="372110">
                  <a:moveTo>
                    <a:pt x="148107" y="356260"/>
                  </a:moveTo>
                  <a:lnTo>
                    <a:pt x="147180" y="351078"/>
                  </a:lnTo>
                  <a:lnTo>
                    <a:pt x="143675" y="351536"/>
                  </a:lnTo>
                  <a:lnTo>
                    <a:pt x="140157" y="351955"/>
                  </a:lnTo>
                  <a:lnTo>
                    <a:pt x="140601" y="357200"/>
                  </a:lnTo>
                  <a:lnTo>
                    <a:pt x="144360" y="356755"/>
                  </a:lnTo>
                  <a:lnTo>
                    <a:pt x="148107" y="356260"/>
                  </a:lnTo>
                  <a:close/>
                </a:path>
                <a:path w="1366520" h="372110">
                  <a:moveTo>
                    <a:pt x="168071" y="353352"/>
                  </a:moveTo>
                  <a:lnTo>
                    <a:pt x="167119" y="348170"/>
                  </a:lnTo>
                  <a:lnTo>
                    <a:pt x="163614" y="348678"/>
                  </a:lnTo>
                  <a:lnTo>
                    <a:pt x="160108" y="349186"/>
                  </a:lnTo>
                  <a:lnTo>
                    <a:pt x="160591" y="354431"/>
                  </a:lnTo>
                  <a:lnTo>
                    <a:pt x="168071" y="353352"/>
                  </a:lnTo>
                  <a:close/>
                </a:path>
                <a:path w="1366520" h="372110">
                  <a:moveTo>
                    <a:pt x="188036" y="350481"/>
                  </a:moveTo>
                  <a:lnTo>
                    <a:pt x="187045" y="345300"/>
                  </a:lnTo>
                  <a:lnTo>
                    <a:pt x="183540" y="345808"/>
                  </a:lnTo>
                  <a:lnTo>
                    <a:pt x="180035" y="346316"/>
                  </a:lnTo>
                  <a:lnTo>
                    <a:pt x="180555" y="351561"/>
                  </a:lnTo>
                  <a:lnTo>
                    <a:pt x="188036" y="350481"/>
                  </a:lnTo>
                  <a:close/>
                </a:path>
                <a:path w="1366520" h="372110">
                  <a:moveTo>
                    <a:pt x="208013" y="347599"/>
                  </a:moveTo>
                  <a:lnTo>
                    <a:pt x="206984" y="342430"/>
                  </a:lnTo>
                  <a:lnTo>
                    <a:pt x="203479" y="342938"/>
                  </a:lnTo>
                  <a:lnTo>
                    <a:pt x="199974" y="343446"/>
                  </a:lnTo>
                  <a:lnTo>
                    <a:pt x="200533" y="348678"/>
                  </a:lnTo>
                  <a:lnTo>
                    <a:pt x="208013" y="347599"/>
                  </a:lnTo>
                  <a:close/>
                </a:path>
                <a:path w="1366520" h="372110">
                  <a:moveTo>
                    <a:pt x="227939" y="344462"/>
                  </a:moveTo>
                  <a:lnTo>
                    <a:pt x="226872" y="339305"/>
                  </a:lnTo>
                  <a:lnTo>
                    <a:pt x="223380" y="339890"/>
                  </a:lnTo>
                  <a:lnTo>
                    <a:pt x="219887" y="340474"/>
                  </a:lnTo>
                  <a:lnTo>
                    <a:pt x="220484" y="345719"/>
                  </a:lnTo>
                  <a:lnTo>
                    <a:pt x="227939" y="344462"/>
                  </a:lnTo>
                  <a:close/>
                </a:path>
                <a:path w="1366520" h="372110">
                  <a:moveTo>
                    <a:pt x="247815" y="341096"/>
                  </a:moveTo>
                  <a:lnTo>
                    <a:pt x="246722" y="335953"/>
                  </a:lnTo>
                  <a:lnTo>
                    <a:pt x="243230" y="336537"/>
                  </a:lnTo>
                  <a:lnTo>
                    <a:pt x="239737" y="337121"/>
                  </a:lnTo>
                  <a:lnTo>
                    <a:pt x="240360" y="342353"/>
                  </a:lnTo>
                  <a:lnTo>
                    <a:pt x="247815" y="341096"/>
                  </a:lnTo>
                  <a:close/>
                </a:path>
                <a:path w="1366520" h="372110">
                  <a:moveTo>
                    <a:pt x="267716" y="337743"/>
                  </a:moveTo>
                  <a:lnTo>
                    <a:pt x="266585" y="332600"/>
                  </a:lnTo>
                  <a:lnTo>
                    <a:pt x="263093" y="333184"/>
                  </a:lnTo>
                  <a:lnTo>
                    <a:pt x="259600" y="333768"/>
                  </a:lnTo>
                  <a:lnTo>
                    <a:pt x="260261" y="339001"/>
                  </a:lnTo>
                  <a:lnTo>
                    <a:pt x="267716" y="337743"/>
                  </a:lnTo>
                  <a:close/>
                </a:path>
                <a:path w="1366520" h="372110">
                  <a:moveTo>
                    <a:pt x="287604" y="334378"/>
                  </a:moveTo>
                  <a:lnTo>
                    <a:pt x="286435" y="329247"/>
                  </a:lnTo>
                  <a:lnTo>
                    <a:pt x="282943" y="329831"/>
                  </a:lnTo>
                  <a:lnTo>
                    <a:pt x="279450" y="330428"/>
                  </a:lnTo>
                  <a:lnTo>
                    <a:pt x="280149" y="335648"/>
                  </a:lnTo>
                  <a:lnTo>
                    <a:pt x="287604" y="334378"/>
                  </a:lnTo>
                  <a:close/>
                </a:path>
                <a:path w="1366520" h="372110">
                  <a:moveTo>
                    <a:pt x="307416" y="330555"/>
                  </a:moveTo>
                  <a:lnTo>
                    <a:pt x="306222" y="325424"/>
                  </a:lnTo>
                  <a:lnTo>
                    <a:pt x="302742" y="326097"/>
                  </a:lnTo>
                  <a:lnTo>
                    <a:pt x="299262" y="326771"/>
                  </a:lnTo>
                  <a:lnTo>
                    <a:pt x="299999" y="331990"/>
                  </a:lnTo>
                  <a:lnTo>
                    <a:pt x="307416" y="330555"/>
                  </a:lnTo>
                  <a:close/>
                </a:path>
                <a:path w="1366520" h="372110">
                  <a:moveTo>
                    <a:pt x="327215" y="326745"/>
                  </a:moveTo>
                  <a:lnTo>
                    <a:pt x="325983" y="321614"/>
                  </a:lnTo>
                  <a:lnTo>
                    <a:pt x="322503" y="322287"/>
                  </a:lnTo>
                  <a:lnTo>
                    <a:pt x="319024" y="322961"/>
                  </a:lnTo>
                  <a:lnTo>
                    <a:pt x="319786" y="328168"/>
                  </a:lnTo>
                  <a:lnTo>
                    <a:pt x="327215" y="326745"/>
                  </a:lnTo>
                  <a:close/>
                </a:path>
                <a:path w="1366520" h="372110">
                  <a:moveTo>
                    <a:pt x="347040" y="322922"/>
                  </a:moveTo>
                  <a:lnTo>
                    <a:pt x="345770" y="317804"/>
                  </a:lnTo>
                  <a:lnTo>
                    <a:pt x="342290" y="318477"/>
                  </a:lnTo>
                  <a:lnTo>
                    <a:pt x="338810" y="319151"/>
                  </a:lnTo>
                  <a:lnTo>
                    <a:pt x="339610" y="324358"/>
                  </a:lnTo>
                  <a:lnTo>
                    <a:pt x="347040" y="322922"/>
                  </a:lnTo>
                  <a:close/>
                </a:path>
                <a:path w="1366520" h="372110">
                  <a:moveTo>
                    <a:pt x="366788" y="318871"/>
                  </a:moveTo>
                  <a:lnTo>
                    <a:pt x="365493" y="313766"/>
                  </a:lnTo>
                  <a:lnTo>
                    <a:pt x="362026" y="314515"/>
                  </a:lnTo>
                  <a:lnTo>
                    <a:pt x="358559" y="315264"/>
                  </a:lnTo>
                  <a:lnTo>
                    <a:pt x="359397" y="320471"/>
                  </a:lnTo>
                  <a:lnTo>
                    <a:pt x="366788" y="318871"/>
                  </a:lnTo>
                  <a:close/>
                </a:path>
                <a:path w="1366520" h="372110">
                  <a:moveTo>
                    <a:pt x="386499" y="314642"/>
                  </a:moveTo>
                  <a:lnTo>
                    <a:pt x="385178" y="309537"/>
                  </a:lnTo>
                  <a:lnTo>
                    <a:pt x="381711" y="310286"/>
                  </a:lnTo>
                  <a:lnTo>
                    <a:pt x="378244" y="311035"/>
                  </a:lnTo>
                  <a:lnTo>
                    <a:pt x="379107" y="316230"/>
                  </a:lnTo>
                  <a:lnTo>
                    <a:pt x="386499" y="314642"/>
                  </a:lnTo>
                  <a:close/>
                </a:path>
                <a:path w="1366520" h="372110">
                  <a:moveTo>
                    <a:pt x="406222" y="310388"/>
                  </a:moveTo>
                  <a:lnTo>
                    <a:pt x="404863" y="305295"/>
                  </a:lnTo>
                  <a:lnTo>
                    <a:pt x="401396" y="306044"/>
                  </a:lnTo>
                  <a:lnTo>
                    <a:pt x="397929" y="306793"/>
                  </a:lnTo>
                  <a:lnTo>
                    <a:pt x="398830" y="311975"/>
                  </a:lnTo>
                  <a:lnTo>
                    <a:pt x="406222" y="310388"/>
                  </a:lnTo>
                  <a:close/>
                </a:path>
                <a:path w="1366520" h="372110">
                  <a:moveTo>
                    <a:pt x="425945" y="306095"/>
                  </a:moveTo>
                  <a:lnTo>
                    <a:pt x="424548" y="301028"/>
                  </a:lnTo>
                  <a:lnTo>
                    <a:pt x="421093" y="301802"/>
                  </a:lnTo>
                  <a:lnTo>
                    <a:pt x="417626" y="302552"/>
                  </a:lnTo>
                  <a:lnTo>
                    <a:pt x="418553" y="307733"/>
                  </a:lnTo>
                  <a:lnTo>
                    <a:pt x="422249" y="306933"/>
                  </a:lnTo>
                  <a:lnTo>
                    <a:pt x="425945" y="306095"/>
                  </a:lnTo>
                  <a:close/>
                </a:path>
                <a:path w="1366520" h="372110">
                  <a:moveTo>
                    <a:pt x="445554" y="301434"/>
                  </a:moveTo>
                  <a:lnTo>
                    <a:pt x="444131" y="296367"/>
                  </a:lnTo>
                  <a:lnTo>
                    <a:pt x="440690" y="297180"/>
                  </a:lnTo>
                  <a:lnTo>
                    <a:pt x="437248" y="297992"/>
                  </a:lnTo>
                  <a:lnTo>
                    <a:pt x="438200" y="303174"/>
                  </a:lnTo>
                  <a:lnTo>
                    <a:pt x="445554" y="301434"/>
                  </a:lnTo>
                  <a:close/>
                </a:path>
                <a:path w="1366520" h="372110">
                  <a:moveTo>
                    <a:pt x="465188" y="296786"/>
                  </a:moveTo>
                  <a:lnTo>
                    <a:pt x="463727" y="291731"/>
                  </a:lnTo>
                  <a:lnTo>
                    <a:pt x="460286" y="292544"/>
                  </a:lnTo>
                  <a:lnTo>
                    <a:pt x="456844" y="293357"/>
                  </a:lnTo>
                  <a:lnTo>
                    <a:pt x="457822" y="298538"/>
                  </a:lnTo>
                  <a:lnTo>
                    <a:pt x="465188" y="296786"/>
                  </a:lnTo>
                  <a:close/>
                </a:path>
                <a:path w="1366520" h="372110">
                  <a:moveTo>
                    <a:pt x="484809" y="292138"/>
                  </a:moveTo>
                  <a:lnTo>
                    <a:pt x="483323" y="287083"/>
                  </a:lnTo>
                  <a:lnTo>
                    <a:pt x="479882" y="287896"/>
                  </a:lnTo>
                  <a:lnTo>
                    <a:pt x="476440" y="288709"/>
                  </a:lnTo>
                  <a:lnTo>
                    <a:pt x="477456" y="293878"/>
                  </a:lnTo>
                  <a:lnTo>
                    <a:pt x="484809" y="292138"/>
                  </a:lnTo>
                  <a:close/>
                </a:path>
                <a:path w="1366520" h="372110">
                  <a:moveTo>
                    <a:pt x="504367" y="287197"/>
                  </a:moveTo>
                  <a:lnTo>
                    <a:pt x="502856" y="282155"/>
                  </a:lnTo>
                  <a:lnTo>
                    <a:pt x="499427" y="283032"/>
                  </a:lnTo>
                  <a:lnTo>
                    <a:pt x="495998" y="283908"/>
                  </a:lnTo>
                  <a:lnTo>
                    <a:pt x="497052" y="289077"/>
                  </a:lnTo>
                  <a:lnTo>
                    <a:pt x="504367" y="287197"/>
                  </a:lnTo>
                  <a:close/>
                </a:path>
                <a:path w="1366520" h="372110">
                  <a:moveTo>
                    <a:pt x="523900" y="282168"/>
                  </a:moveTo>
                  <a:lnTo>
                    <a:pt x="522363" y="277139"/>
                  </a:lnTo>
                  <a:lnTo>
                    <a:pt x="518934" y="278015"/>
                  </a:lnTo>
                  <a:lnTo>
                    <a:pt x="515505" y="278892"/>
                  </a:lnTo>
                  <a:lnTo>
                    <a:pt x="516585" y="284060"/>
                  </a:lnTo>
                  <a:lnTo>
                    <a:pt x="523900" y="282168"/>
                  </a:lnTo>
                  <a:close/>
                </a:path>
                <a:path w="1366520" h="372110">
                  <a:moveTo>
                    <a:pt x="543433" y="277152"/>
                  </a:moveTo>
                  <a:lnTo>
                    <a:pt x="541870" y="272122"/>
                  </a:lnTo>
                  <a:lnTo>
                    <a:pt x="538441" y="272999"/>
                  </a:lnTo>
                  <a:lnTo>
                    <a:pt x="535012" y="273888"/>
                  </a:lnTo>
                  <a:lnTo>
                    <a:pt x="536117" y="279031"/>
                  </a:lnTo>
                  <a:lnTo>
                    <a:pt x="543433" y="277152"/>
                  </a:lnTo>
                  <a:close/>
                </a:path>
                <a:path w="1366520" h="372110">
                  <a:moveTo>
                    <a:pt x="562927" y="271983"/>
                  </a:moveTo>
                  <a:lnTo>
                    <a:pt x="561340" y="266966"/>
                  </a:lnTo>
                  <a:lnTo>
                    <a:pt x="557923" y="267906"/>
                  </a:lnTo>
                  <a:lnTo>
                    <a:pt x="554507" y="268846"/>
                  </a:lnTo>
                  <a:lnTo>
                    <a:pt x="555637" y="273989"/>
                  </a:lnTo>
                  <a:lnTo>
                    <a:pt x="562927" y="271983"/>
                  </a:lnTo>
                  <a:close/>
                </a:path>
                <a:path w="1366520" h="372110">
                  <a:moveTo>
                    <a:pt x="582371" y="266611"/>
                  </a:moveTo>
                  <a:lnTo>
                    <a:pt x="580758" y="261607"/>
                  </a:lnTo>
                  <a:lnTo>
                    <a:pt x="577342" y="262547"/>
                  </a:lnTo>
                  <a:lnTo>
                    <a:pt x="573925" y="263486"/>
                  </a:lnTo>
                  <a:lnTo>
                    <a:pt x="575081" y="268630"/>
                  </a:lnTo>
                  <a:lnTo>
                    <a:pt x="582371" y="266611"/>
                  </a:lnTo>
                  <a:close/>
                </a:path>
                <a:path w="1366520" h="372110">
                  <a:moveTo>
                    <a:pt x="601802" y="261251"/>
                  </a:moveTo>
                  <a:lnTo>
                    <a:pt x="600163" y="256247"/>
                  </a:lnTo>
                  <a:lnTo>
                    <a:pt x="596747" y="257187"/>
                  </a:lnTo>
                  <a:lnTo>
                    <a:pt x="593331" y="258127"/>
                  </a:lnTo>
                  <a:lnTo>
                    <a:pt x="594525" y="263258"/>
                  </a:lnTo>
                  <a:lnTo>
                    <a:pt x="601802" y="261251"/>
                  </a:lnTo>
                  <a:close/>
                </a:path>
                <a:path w="1366520" h="372110">
                  <a:moveTo>
                    <a:pt x="621233" y="255841"/>
                  </a:moveTo>
                  <a:lnTo>
                    <a:pt x="619569" y="250850"/>
                  </a:lnTo>
                  <a:lnTo>
                    <a:pt x="616165" y="251828"/>
                  </a:lnTo>
                  <a:lnTo>
                    <a:pt x="612749" y="252768"/>
                  </a:lnTo>
                  <a:lnTo>
                    <a:pt x="613968" y="257898"/>
                  </a:lnTo>
                  <a:lnTo>
                    <a:pt x="617601" y="256895"/>
                  </a:lnTo>
                  <a:lnTo>
                    <a:pt x="621233" y="255841"/>
                  </a:lnTo>
                  <a:close/>
                </a:path>
                <a:path w="1366520" h="372110">
                  <a:moveTo>
                    <a:pt x="640588" y="250151"/>
                  </a:moveTo>
                  <a:lnTo>
                    <a:pt x="638898" y="245173"/>
                  </a:lnTo>
                  <a:lnTo>
                    <a:pt x="635495" y="246164"/>
                  </a:lnTo>
                  <a:lnTo>
                    <a:pt x="632091" y="247154"/>
                  </a:lnTo>
                  <a:lnTo>
                    <a:pt x="633336" y="252285"/>
                  </a:lnTo>
                  <a:lnTo>
                    <a:pt x="640588" y="250151"/>
                  </a:lnTo>
                  <a:close/>
                </a:path>
                <a:path w="1366520" h="372110">
                  <a:moveTo>
                    <a:pt x="659942" y="244487"/>
                  </a:moveTo>
                  <a:lnTo>
                    <a:pt x="658228" y="239509"/>
                  </a:lnTo>
                  <a:lnTo>
                    <a:pt x="654824" y="240499"/>
                  </a:lnTo>
                  <a:lnTo>
                    <a:pt x="651421" y="241490"/>
                  </a:lnTo>
                  <a:lnTo>
                    <a:pt x="652691" y="246608"/>
                  </a:lnTo>
                  <a:lnTo>
                    <a:pt x="659942" y="244487"/>
                  </a:lnTo>
                  <a:close/>
                </a:path>
                <a:path w="1366520" h="372110">
                  <a:moveTo>
                    <a:pt x="679297" y="238810"/>
                  </a:moveTo>
                  <a:lnTo>
                    <a:pt x="677557" y="233845"/>
                  </a:lnTo>
                  <a:lnTo>
                    <a:pt x="674154" y="234835"/>
                  </a:lnTo>
                  <a:lnTo>
                    <a:pt x="670750" y="235826"/>
                  </a:lnTo>
                  <a:lnTo>
                    <a:pt x="672033" y="240944"/>
                  </a:lnTo>
                  <a:lnTo>
                    <a:pt x="679297" y="238810"/>
                  </a:lnTo>
                  <a:close/>
                </a:path>
                <a:path w="1366520" h="372110">
                  <a:moveTo>
                    <a:pt x="698576" y="232905"/>
                  </a:moveTo>
                  <a:lnTo>
                    <a:pt x="696810" y="227939"/>
                  </a:lnTo>
                  <a:lnTo>
                    <a:pt x="693432" y="228981"/>
                  </a:lnTo>
                  <a:lnTo>
                    <a:pt x="690054" y="230022"/>
                  </a:lnTo>
                  <a:lnTo>
                    <a:pt x="691349" y="235127"/>
                  </a:lnTo>
                  <a:lnTo>
                    <a:pt x="698576" y="232905"/>
                  </a:lnTo>
                  <a:close/>
                </a:path>
                <a:path w="1366520" h="372110">
                  <a:moveTo>
                    <a:pt x="717842" y="226949"/>
                  </a:moveTo>
                  <a:lnTo>
                    <a:pt x="716051" y="221996"/>
                  </a:lnTo>
                  <a:lnTo>
                    <a:pt x="712673" y="223037"/>
                  </a:lnTo>
                  <a:lnTo>
                    <a:pt x="709295" y="224078"/>
                  </a:lnTo>
                  <a:lnTo>
                    <a:pt x="710615" y="229184"/>
                  </a:lnTo>
                  <a:lnTo>
                    <a:pt x="717842" y="226949"/>
                  </a:lnTo>
                  <a:close/>
                </a:path>
                <a:path w="1366520" h="372110">
                  <a:moveTo>
                    <a:pt x="737108" y="221005"/>
                  </a:moveTo>
                  <a:lnTo>
                    <a:pt x="735304" y="216052"/>
                  </a:lnTo>
                  <a:lnTo>
                    <a:pt x="731926" y="217093"/>
                  </a:lnTo>
                  <a:lnTo>
                    <a:pt x="728548" y="218135"/>
                  </a:lnTo>
                  <a:lnTo>
                    <a:pt x="729894" y="223227"/>
                  </a:lnTo>
                  <a:lnTo>
                    <a:pt x="737108" y="221005"/>
                  </a:lnTo>
                  <a:close/>
                </a:path>
                <a:path w="1366520" h="372110">
                  <a:moveTo>
                    <a:pt x="756335" y="214909"/>
                  </a:moveTo>
                  <a:lnTo>
                    <a:pt x="754519" y="209956"/>
                  </a:lnTo>
                  <a:lnTo>
                    <a:pt x="751141" y="211048"/>
                  </a:lnTo>
                  <a:lnTo>
                    <a:pt x="747763" y="212140"/>
                  </a:lnTo>
                  <a:lnTo>
                    <a:pt x="749134" y="217220"/>
                  </a:lnTo>
                  <a:lnTo>
                    <a:pt x="756335" y="214909"/>
                  </a:lnTo>
                  <a:close/>
                </a:path>
                <a:path w="1366520" h="372110">
                  <a:moveTo>
                    <a:pt x="775525" y="208724"/>
                  </a:moveTo>
                  <a:lnTo>
                    <a:pt x="773696" y="203784"/>
                  </a:lnTo>
                  <a:lnTo>
                    <a:pt x="770318" y="204876"/>
                  </a:lnTo>
                  <a:lnTo>
                    <a:pt x="766940" y="205955"/>
                  </a:lnTo>
                  <a:lnTo>
                    <a:pt x="768337" y="211048"/>
                  </a:lnTo>
                  <a:lnTo>
                    <a:pt x="775525" y="208724"/>
                  </a:lnTo>
                  <a:close/>
                </a:path>
                <a:path w="1366520" h="372110">
                  <a:moveTo>
                    <a:pt x="794715" y="202539"/>
                  </a:moveTo>
                  <a:lnTo>
                    <a:pt x="792861" y="197599"/>
                  </a:lnTo>
                  <a:lnTo>
                    <a:pt x="789495" y="198691"/>
                  </a:lnTo>
                  <a:lnTo>
                    <a:pt x="786117" y="199783"/>
                  </a:lnTo>
                  <a:lnTo>
                    <a:pt x="787527" y="204851"/>
                  </a:lnTo>
                  <a:lnTo>
                    <a:pt x="794715" y="202539"/>
                  </a:lnTo>
                  <a:close/>
                </a:path>
                <a:path w="1366520" h="372110">
                  <a:moveTo>
                    <a:pt x="813879" y="196278"/>
                  </a:moveTo>
                  <a:lnTo>
                    <a:pt x="812012" y="191350"/>
                  </a:lnTo>
                  <a:lnTo>
                    <a:pt x="808647" y="192468"/>
                  </a:lnTo>
                  <a:lnTo>
                    <a:pt x="805281" y="193586"/>
                  </a:lnTo>
                  <a:lnTo>
                    <a:pt x="806704" y="198666"/>
                  </a:lnTo>
                  <a:lnTo>
                    <a:pt x="813879" y="196278"/>
                  </a:lnTo>
                  <a:close/>
                </a:path>
                <a:path w="1366520" h="372110">
                  <a:moveTo>
                    <a:pt x="833005" y="189890"/>
                  </a:moveTo>
                  <a:lnTo>
                    <a:pt x="831126" y="184975"/>
                  </a:lnTo>
                  <a:lnTo>
                    <a:pt x="827760" y="186093"/>
                  </a:lnTo>
                  <a:lnTo>
                    <a:pt x="824395" y="187210"/>
                  </a:lnTo>
                  <a:lnTo>
                    <a:pt x="825830" y="192278"/>
                  </a:lnTo>
                  <a:lnTo>
                    <a:pt x="833005" y="189890"/>
                  </a:lnTo>
                  <a:close/>
                </a:path>
                <a:path w="1366520" h="372110">
                  <a:moveTo>
                    <a:pt x="852131" y="183515"/>
                  </a:moveTo>
                  <a:lnTo>
                    <a:pt x="850239" y="178600"/>
                  </a:lnTo>
                  <a:lnTo>
                    <a:pt x="846874" y="179717"/>
                  </a:lnTo>
                  <a:lnTo>
                    <a:pt x="843508" y="180835"/>
                  </a:lnTo>
                  <a:lnTo>
                    <a:pt x="844969" y="185902"/>
                  </a:lnTo>
                  <a:lnTo>
                    <a:pt x="852131" y="183515"/>
                  </a:lnTo>
                  <a:close/>
                </a:path>
                <a:path w="1366520" h="372110">
                  <a:moveTo>
                    <a:pt x="871245" y="177088"/>
                  </a:moveTo>
                  <a:lnTo>
                    <a:pt x="869340" y="172186"/>
                  </a:lnTo>
                  <a:lnTo>
                    <a:pt x="865987" y="173329"/>
                  </a:lnTo>
                  <a:lnTo>
                    <a:pt x="862634" y="174472"/>
                  </a:lnTo>
                  <a:lnTo>
                    <a:pt x="864095" y="179539"/>
                  </a:lnTo>
                  <a:lnTo>
                    <a:pt x="871245" y="177088"/>
                  </a:lnTo>
                  <a:close/>
                </a:path>
                <a:path w="1366520" h="372110">
                  <a:moveTo>
                    <a:pt x="890308" y="170561"/>
                  </a:moveTo>
                  <a:lnTo>
                    <a:pt x="888390" y="165658"/>
                  </a:lnTo>
                  <a:lnTo>
                    <a:pt x="885037" y="166801"/>
                  </a:lnTo>
                  <a:lnTo>
                    <a:pt x="881684" y="167944"/>
                  </a:lnTo>
                  <a:lnTo>
                    <a:pt x="883158" y="173012"/>
                  </a:lnTo>
                  <a:lnTo>
                    <a:pt x="890308" y="170561"/>
                  </a:lnTo>
                  <a:close/>
                </a:path>
                <a:path w="1366520" h="372110">
                  <a:moveTo>
                    <a:pt x="909383" y="164033"/>
                  </a:moveTo>
                  <a:lnTo>
                    <a:pt x="907453" y="159131"/>
                  </a:lnTo>
                  <a:lnTo>
                    <a:pt x="904100" y="160274"/>
                  </a:lnTo>
                  <a:lnTo>
                    <a:pt x="900747" y="161417"/>
                  </a:lnTo>
                  <a:lnTo>
                    <a:pt x="902233" y="166471"/>
                  </a:lnTo>
                  <a:lnTo>
                    <a:pt x="909383" y="164033"/>
                  </a:lnTo>
                  <a:close/>
                </a:path>
                <a:path w="1366520" h="372110">
                  <a:moveTo>
                    <a:pt x="928446" y="157480"/>
                  </a:moveTo>
                  <a:lnTo>
                    <a:pt x="926515" y="152577"/>
                  </a:lnTo>
                  <a:lnTo>
                    <a:pt x="923163" y="153746"/>
                  </a:lnTo>
                  <a:lnTo>
                    <a:pt x="919810" y="154889"/>
                  </a:lnTo>
                  <a:lnTo>
                    <a:pt x="921308" y="159943"/>
                  </a:lnTo>
                  <a:lnTo>
                    <a:pt x="924890" y="158724"/>
                  </a:lnTo>
                  <a:lnTo>
                    <a:pt x="928446" y="157480"/>
                  </a:lnTo>
                  <a:close/>
                </a:path>
                <a:path w="1366520" h="372110">
                  <a:moveTo>
                    <a:pt x="947483" y="150825"/>
                  </a:moveTo>
                  <a:lnTo>
                    <a:pt x="945527" y="145935"/>
                  </a:lnTo>
                  <a:lnTo>
                    <a:pt x="942187" y="147104"/>
                  </a:lnTo>
                  <a:lnTo>
                    <a:pt x="938847" y="148272"/>
                  </a:lnTo>
                  <a:lnTo>
                    <a:pt x="940346" y="153314"/>
                  </a:lnTo>
                  <a:lnTo>
                    <a:pt x="947483" y="150825"/>
                  </a:lnTo>
                  <a:close/>
                </a:path>
                <a:path w="1366520" h="372110">
                  <a:moveTo>
                    <a:pt x="966520" y="144183"/>
                  </a:moveTo>
                  <a:lnTo>
                    <a:pt x="964552" y="139293"/>
                  </a:lnTo>
                  <a:lnTo>
                    <a:pt x="961212" y="140462"/>
                  </a:lnTo>
                  <a:lnTo>
                    <a:pt x="957872" y="141630"/>
                  </a:lnTo>
                  <a:lnTo>
                    <a:pt x="959383" y="146672"/>
                  </a:lnTo>
                  <a:lnTo>
                    <a:pt x="966520" y="144183"/>
                  </a:lnTo>
                  <a:close/>
                </a:path>
                <a:path w="1366520" h="372110">
                  <a:moveTo>
                    <a:pt x="985545" y="137541"/>
                  </a:moveTo>
                  <a:lnTo>
                    <a:pt x="983576" y="132651"/>
                  </a:lnTo>
                  <a:lnTo>
                    <a:pt x="980236" y="133819"/>
                  </a:lnTo>
                  <a:lnTo>
                    <a:pt x="976896" y="134988"/>
                  </a:lnTo>
                  <a:lnTo>
                    <a:pt x="978420" y="140030"/>
                  </a:lnTo>
                  <a:lnTo>
                    <a:pt x="985545" y="137541"/>
                  </a:lnTo>
                  <a:close/>
                </a:path>
                <a:path w="1366520" h="372110">
                  <a:moveTo>
                    <a:pt x="1004544" y="130810"/>
                  </a:moveTo>
                  <a:lnTo>
                    <a:pt x="1002576" y="125920"/>
                  </a:lnTo>
                  <a:lnTo>
                    <a:pt x="999236" y="127101"/>
                  </a:lnTo>
                  <a:lnTo>
                    <a:pt x="995895" y="128282"/>
                  </a:lnTo>
                  <a:lnTo>
                    <a:pt x="997419" y="133324"/>
                  </a:lnTo>
                  <a:lnTo>
                    <a:pt x="1004544" y="130810"/>
                  </a:lnTo>
                  <a:close/>
                </a:path>
                <a:path w="1366520" h="372110">
                  <a:moveTo>
                    <a:pt x="1023556" y="124079"/>
                  </a:moveTo>
                  <a:lnTo>
                    <a:pt x="1021575" y="119202"/>
                  </a:lnTo>
                  <a:lnTo>
                    <a:pt x="1018235" y="120383"/>
                  </a:lnTo>
                  <a:lnTo>
                    <a:pt x="1014895" y="121564"/>
                  </a:lnTo>
                  <a:lnTo>
                    <a:pt x="1016431" y="126606"/>
                  </a:lnTo>
                  <a:lnTo>
                    <a:pt x="1023556" y="124079"/>
                  </a:lnTo>
                  <a:close/>
                </a:path>
                <a:path w="1366520" h="372110">
                  <a:moveTo>
                    <a:pt x="1042555" y="117360"/>
                  </a:moveTo>
                  <a:lnTo>
                    <a:pt x="1040574" y="112483"/>
                  </a:lnTo>
                  <a:lnTo>
                    <a:pt x="1037234" y="113665"/>
                  </a:lnTo>
                  <a:lnTo>
                    <a:pt x="1033894" y="114846"/>
                  </a:lnTo>
                  <a:lnTo>
                    <a:pt x="1035431" y="119888"/>
                  </a:lnTo>
                  <a:lnTo>
                    <a:pt x="1042555" y="117360"/>
                  </a:lnTo>
                  <a:close/>
                </a:path>
                <a:path w="1366520" h="372110">
                  <a:moveTo>
                    <a:pt x="1061554" y="110617"/>
                  </a:moveTo>
                  <a:lnTo>
                    <a:pt x="1059573" y="105727"/>
                  </a:lnTo>
                  <a:lnTo>
                    <a:pt x="1056233" y="106921"/>
                  </a:lnTo>
                  <a:lnTo>
                    <a:pt x="1052893" y="108115"/>
                  </a:lnTo>
                  <a:lnTo>
                    <a:pt x="1054442" y="113144"/>
                  </a:lnTo>
                  <a:lnTo>
                    <a:pt x="1061554" y="110617"/>
                  </a:lnTo>
                  <a:close/>
                </a:path>
                <a:path w="1366520" h="372110">
                  <a:moveTo>
                    <a:pt x="1080541" y="103860"/>
                  </a:moveTo>
                  <a:lnTo>
                    <a:pt x="1078560" y="98971"/>
                  </a:lnTo>
                  <a:lnTo>
                    <a:pt x="1075220" y="100164"/>
                  </a:lnTo>
                  <a:lnTo>
                    <a:pt x="1071880" y="101358"/>
                  </a:lnTo>
                  <a:lnTo>
                    <a:pt x="1073429" y="106387"/>
                  </a:lnTo>
                  <a:lnTo>
                    <a:pt x="1080541" y="103860"/>
                  </a:lnTo>
                  <a:close/>
                </a:path>
                <a:path w="1366520" h="372110">
                  <a:moveTo>
                    <a:pt x="1099527" y="97104"/>
                  </a:moveTo>
                  <a:lnTo>
                    <a:pt x="1097546" y="92214"/>
                  </a:lnTo>
                  <a:lnTo>
                    <a:pt x="1094206" y="93408"/>
                  </a:lnTo>
                  <a:lnTo>
                    <a:pt x="1090866" y="94602"/>
                  </a:lnTo>
                  <a:lnTo>
                    <a:pt x="1092415" y="99631"/>
                  </a:lnTo>
                  <a:lnTo>
                    <a:pt x="1099527" y="97104"/>
                  </a:lnTo>
                  <a:close/>
                </a:path>
                <a:path w="1366520" h="372110">
                  <a:moveTo>
                    <a:pt x="1118514" y="90360"/>
                  </a:moveTo>
                  <a:lnTo>
                    <a:pt x="1116533" y="85483"/>
                  </a:lnTo>
                  <a:lnTo>
                    <a:pt x="1113193" y="86664"/>
                  </a:lnTo>
                  <a:lnTo>
                    <a:pt x="1109853" y="87845"/>
                  </a:lnTo>
                  <a:lnTo>
                    <a:pt x="1111402" y="92887"/>
                  </a:lnTo>
                  <a:lnTo>
                    <a:pt x="1118514" y="90360"/>
                  </a:lnTo>
                  <a:close/>
                </a:path>
                <a:path w="1366520" h="372110">
                  <a:moveTo>
                    <a:pt x="1137513" y="83616"/>
                  </a:moveTo>
                  <a:lnTo>
                    <a:pt x="1135532" y="78740"/>
                  </a:lnTo>
                  <a:lnTo>
                    <a:pt x="1132192" y="79921"/>
                  </a:lnTo>
                  <a:lnTo>
                    <a:pt x="1128852" y="81102"/>
                  </a:lnTo>
                  <a:lnTo>
                    <a:pt x="1130388" y="86144"/>
                  </a:lnTo>
                  <a:lnTo>
                    <a:pt x="1137513" y="83616"/>
                  </a:lnTo>
                  <a:close/>
                </a:path>
                <a:path w="1366520" h="372110">
                  <a:moveTo>
                    <a:pt x="1156512" y="76873"/>
                  </a:moveTo>
                  <a:lnTo>
                    <a:pt x="1154531" y="71996"/>
                  </a:lnTo>
                  <a:lnTo>
                    <a:pt x="1151191" y="73177"/>
                  </a:lnTo>
                  <a:lnTo>
                    <a:pt x="1147851" y="74358"/>
                  </a:lnTo>
                  <a:lnTo>
                    <a:pt x="1149388" y="79400"/>
                  </a:lnTo>
                  <a:lnTo>
                    <a:pt x="1156512" y="76873"/>
                  </a:lnTo>
                  <a:close/>
                </a:path>
                <a:path w="1366520" h="372110">
                  <a:moveTo>
                    <a:pt x="1175499" y="70167"/>
                  </a:moveTo>
                  <a:lnTo>
                    <a:pt x="1173530" y="65278"/>
                  </a:lnTo>
                  <a:lnTo>
                    <a:pt x="1170190" y="66459"/>
                  </a:lnTo>
                  <a:lnTo>
                    <a:pt x="1166850" y="67640"/>
                  </a:lnTo>
                  <a:lnTo>
                    <a:pt x="1168387" y="72669"/>
                  </a:lnTo>
                  <a:lnTo>
                    <a:pt x="1175499" y="70167"/>
                  </a:lnTo>
                  <a:close/>
                </a:path>
                <a:path w="1366520" h="372110">
                  <a:moveTo>
                    <a:pt x="1194511" y="63474"/>
                  </a:moveTo>
                  <a:lnTo>
                    <a:pt x="1192542" y="58585"/>
                  </a:lnTo>
                  <a:lnTo>
                    <a:pt x="1189202" y="59766"/>
                  </a:lnTo>
                  <a:lnTo>
                    <a:pt x="1185862" y="60947"/>
                  </a:lnTo>
                  <a:lnTo>
                    <a:pt x="1187386" y="65989"/>
                  </a:lnTo>
                  <a:lnTo>
                    <a:pt x="1194511" y="63474"/>
                  </a:lnTo>
                  <a:close/>
                </a:path>
                <a:path w="1366520" h="372110">
                  <a:moveTo>
                    <a:pt x="1213523" y="56781"/>
                  </a:moveTo>
                  <a:lnTo>
                    <a:pt x="1211567" y="51892"/>
                  </a:lnTo>
                  <a:lnTo>
                    <a:pt x="1208227" y="53073"/>
                  </a:lnTo>
                  <a:lnTo>
                    <a:pt x="1204887" y="54254"/>
                  </a:lnTo>
                  <a:lnTo>
                    <a:pt x="1206411" y="59296"/>
                  </a:lnTo>
                  <a:lnTo>
                    <a:pt x="1213523" y="56781"/>
                  </a:lnTo>
                  <a:close/>
                </a:path>
                <a:path w="1366520" h="372110">
                  <a:moveTo>
                    <a:pt x="1232547" y="50165"/>
                  </a:moveTo>
                  <a:lnTo>
                    <a:pt x="1230604" y="45275"/>
                  </a:lnTo>
                  <a:lnTo>
                    <a:pt x="1227251" y="46431"/>
                  </a:lnTo>
                  <a:lnTo>
                    <a:pt x="1223899" y="47586"/>
                  </a:lnTo>
                  <a:lnTo>
                    <a:pt x="1225410" y="52641"/>
                  </a:lnTo>
                  <a:lnTo>
                    <a:pt x="1232547" y="50165"/>
                  </a:lnTo>
                  <a:close/>
                </a:path>
                <a:path w="1366520" h="372110">
                  <a:moveTo>
                    <a:pt x="1251585" y="43561"/>
                  </a:moveTo>
                  <a:lnTo>
                    <a:pt x="1249654" y="38671"/>
                  </a:lnTo>
                  <a:lnTo>
                    <a:pt x="1246301" y="39827"/>
                  </a:lnTo>
                  <a:lnTo>
                    <a:pt x="1242949" y="40982"/>
                  </a:lnTo>
                  <a:lnTo>
                    <a:pt x="1244460" y="46037"/>
                  </a:lnTo>
                  <a:lnTo>
                    <a:pt x="1251585" y="43561"/>
                  </a:lnTo>
                  <a:close/>
                </a:path>
                <a:path w="1366520" h="372110">
                  <a:moveTo>
                    <a:pt x="1270635" y="36982"/>
                  </a:moveTo>
                  <a:lnTo>
                    <a:pt x="1268704" y="32080"/>
                  </a:lnTo>
                  <a:lnTo>
                    <a:pt x="1265351" y="33235"/>
                  </a:lnTo>
                  <a:lnTo>
                    <a:pt x="1261999" y="34391"/>
                  </a:lnTo>
                  <a:lnTo>
                    <a:pt x="1263497" y="39446"/>
                  </a:lnTo>
                  <a:lnTo>
                    <a:pt x="1270635" y="36982"/>
                  </a:lnTo>
                  <a:close/>
                </a:path>
                <a:path w="1366520" h="372110">
                  <a:moveTo>
                    <a:pt x="1289697" y="30467"/>
                  </a:moveTo>
                  <a:lnTo>
                    <a:pt x="1287792" y="25565"/>
                  </a:lnTo>
                  <a:lnTo>
                    <a:pt x="1284427" y="26695"/>
                  </a:lnTo>
                  <a:lnTo>
                    <a:pt x="1281061" y="27838"/>
                  </a:lnTo>
                  <a:lnTo>
                    <a:pt x="1282547" y="32880"/>
                  </a:lnTo>
                  <a:lnTo>
                    <a:pt x="1289697" y="30467"/>
                  </a:lnTo>
                  <a:close/>
                </a:path>
                <a:path w="1366520" h="372110">
                  <a:moveTo>
                    <a:pt x="1308785" y="24003"/>
                  </a:moveTo>
                  <a:lnTo>
                    <a:pt x="1306893" y="19100"/>
                  </a:lnTo>
                  <a:lnTo>
                    <a:pt x="1303528" y="20231"/>
                  </a:lnTo>
                  <a:lnTo>
                    <a:pt x="1300162" y="21374"/>
                  </a:lnTo>
                  <a:lnTo>
                    <a:pt x="1301635" y="26428"/>
                  </a:lnTo>
                  <a:lnTo>
                    <a:pt x="1308785" y="24003"/>
                  </a:lnTo>
                  <a:close/>
                </a:path>
                <a:path w="1366520" h="372110">
                  <a:moveTo>
                    <a:pt x="1327861" y="17564"/>
                  </a:moveTo>
                  <a:lnTo>
                    <a:pt x="1325981" y="12636"/>
                  </a:lnTo>
                  <a:lnTo>
                    <a:pt x="1322616" y="13779"/>
                  </a:lnTo>
                  <a:lnTo>
                    <a:pt x="1319250" y="14922"/>
                  </a:lnTo>
                  <a:lnTo>
                    <a:pt x="1320711" y="19977"/>
                  </a:lnTo>
                  <a:lnTo>
                    <a:pt x="1327861" y="17564"/>
                  </a:lnTo>
                  <a:close/>
                </a:path>
                <a:path w="1366520" h="372110">
                  <a:moveTo>
                    <a:pt x="1346987" y="11201"/>
                  </a:moveTo>
                  <a:lnTo>
                    <a:pt x="1345107" y="6273"/>
                  </a:lnTo>
                  <a:lnTo>
                    <a:pt x="1341742" y="7378"/>
                  </a:lnTo>
                  <a:lnTo>
                    <a:pt x="1338376" y="8483"/>
                  </a:lnTo>
                  <a:lnTo>
                    <a:pt x="1339811" y="13550"/>
                  </a:lnTo>
                  <a:lnTo>
                    <a:pt x="1346987" y="11201"/>
                  </a:lnTo>
                  <a:close/>
                </a:path>
                <a:path w="1366520" h="372110">
                  <a:moveTo>
                    <a:pt x="1366139" y="4927"/>
                  </a:moveTo>
                  <a:lnTo>
                    <a:pt x="1364272" y="0"/>
                  </a:lnTo>
                  <a:lnTo>
                    <a:pt x="1360906" y="1104"/>
                  </a:lnTo>
                  <a:lnTo>
                    <a:pt x="1357541" y="2209"/>
                  </a:lnTo>
                  <a:lnTo>
                    <a:pt x="1358963" y="7277"/>
                  </a:lnTo>
                  <a:lnTo>
                    <a:pt x="1366139" y="492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3327019" y="3364801"/>
              <a:ext cx="676275" cy="154305"/>
            </a:xfrm>
            <a:custGeom>
              <a:avLst/>
              <a:gdLst/>
              <a:ahLst/>
              <a:cxnLst/>
              <a:rect l="l" t="t" r="r" b="b"/>
              <a:pathLst>
                <a:path w="676275" h="154304">
                  <a:moveTo>
                    <a:pt x="8597" y="151765"/>
                  </a:moveTo>
                  <a:lnTo>
                    <a:pt x="6731" y="146837"/>
                  </a:lnTo>
                  <a:lnTo>
                    <a:pt x="3365" y="147942"/>
                  </a:lnTo>
                  <a:lnTo>
                    <a:pt x="0" y="149047"/>
                  </a:lnTo>
                  <a:lnTo>
                    <a:pt x="1422" y="154114"/>
                  </a:lnTo>
                  <a:lnTo>
                    <a:pt x="8597" y="151765"/>
                  </a:lnTo>
                  <a:close/>
                </a:path>
                <a:path w="676275" h="154304">
                  <a:moveTo>
                    <a:pt x="27736" y="145503"/>
                  </a:moveTo>
                  <a:lnTo>
                    <a:pt x="25895" y="140563"/>
                  </a:lnTo>
                  <a:lnTo>
                    <a:pt x="22529" y="141668"/>
                  </a:lnTo>
                  <a:lnTo>
                    <a:pt x="19164" y="142773"/>
                  </a:lnTo>
                  <a:lnTo>
                    <a:pt x="20561" y="147853"/>
                  </a:lnTo>
                  <a:lnTo>
                    <a:pt x="27736" y="145503"/>
                  </a:lnTo>
                  <a:close/>
                </a:path>
                <a:path w="676275" h="154304">
                  <a:moveTo>
                    <a:pt x="46926" y="139344"/>
                  </a:moveTo>
                  <a:lnTo>
                    <a:pt x="45097" y="134391"/>
                  </a:lnTo>
                  <a:lnTo>
                    <a:pt x="41719" y="135458"/>
                  </a:lnTo>
                  <a:lnTo>
                    <a:pt x="38328" y="136525"/>
                  </a:lnTo>
                  <a:lnTo>
                    <a:pt x="39725" y="141605"/>
                  </a:lnTo>
                  <a:lnTo>
                    <a:pt x="46926" y="139344"/>
                  </a:lnTo>
                  <a:close/>
                </a:path>
                <a:path w="676275" h="154304">
                  <a:moveTo>
                    <a:pt x="66128" y="133299"/>
                  </a:moveTo>
                  <a:lnTo>
                    <a:pt x="64325" y="128346"/>
                  </a:lnTo>
                  <a:lnTo>
                    <a:pt x="60947" y="129413"/>
                  </a:lnTo>
                  <a:lnTo>
                    <a:pt x="57569" y="130479"/>
                  </a:lnTo>
                  <a:lnTo>
                    <a:pt x="58928" y="135559"/>
                  </a:lnTo>
                  <a:lnTo>
                    <a:pt x="66128" y="133299"/>
                  </a:lnTo>
                  <a:close/>
                </a:path>
                <a:path w="676275" h="154304">
                  <a:moveTo>
                    <a:pt x="85344" y="127266"/>
                  </a:moveTo>
                  <a:lnTo>
                    <a:pt x="83566" y="122301"/>
                  </a:lnTo>
                  <a:lnTo>
                    <a:pt x="80187" y="123367"/>
                  </a:lnTo>
                  <a:lnTo>
                    <a:pt x="76796" y="124434"/>
                  </a:lnTo>
                  <a:lnTo>
                    <a:pt x="78155" y="129527"/>
                  </a:lnTo>
                  <a:lnTo>
                    <a:pt x="85344" y="127266"/>
                  </a:lnTo>
                  <a:close/>
                </a:path>
                <a:path w="676275" h="154304">
                  <a:moveTo>
                    <a:pt x="104597" y="121323"/>
                  </a:moveTo>
                  <a:lnTo>
                    <a:pt x="102844" y="116357"/>
                  </a:lnTo>
                  <a:lnTo>
                    <a:pt x="99441" y="117373"/>
                  </a:lnTo>
                  <a:lnTo>
                    <a:pt x="96037" y="118389"/>
                  </a:lnTo>
                  <a:lnTo>
                    <a:pt x="97370" y="123482"/>
                  </a:lnTo>
                  <a:lnTo>
                    <a:pt x="104597" y="121323"/>
                  </a:lnTo>
                  <a:close/>
                </a:path>
                <a:path w="676275" h="154304">
                  <a:moveTo>
                    <a:pt x="123901" y="115557"/>
                  </a:moveTo>
                  <a:lnTo>
                    <a:pt x="122174" y="110578"/>
                  </a:lnTo>
                  <a:lnTo>
                    <a:pt x="118770" y="111594"/>
                  </a:lnTo>
                  <a:lnTo>
                    <a:pt x="115366" y="112610"/>
                  </a:lnTo>
                  <a:lnTo>
                    <a:pt x="116674" y="117716"/>
                  </a:lnTo>
                  <a:lnTo>
                    <a:pt x="123901" y="115557"/>
                  </a:lnTo>
                  <a:close/>
                </a:path>
                <a:path w="676275" h="154304">
                  <a:moveTo>
                    <a:pt x="143192" y="109778"/>
                  </a:moveTo>
                  <a:lnTo>
                    <a:pt x="141490" y="104800"/>
                  </a:lnTo>
                  <a:lnTo>
                    <a:pt x="138087" y="105816"/>
                  </a:lnTo>
                  <a:lnTo>
                    <a:pt x="134683" y="106832"/>
                  </a:lnTo>
                  <a:lnTo>
                    <a:pt x="135966" y="111950"/>
                  </a:lnTo>
                  <a:lnTo>
                    <a:pt x="143192" y="109778"/>
                  </a:lnTo>
                  <a:close/>
                </a:path>
                <a:path w="676275" h="154304">
                  <a:moveTo>
                    <a:pt x="162521" y="104127"/>
                  </a:moveTo>
                  <a:lnTo>
                    <a:pt x="160845" y="99136"/>
                  </a:lnTo>
                  <a:lnTo>
                    <a:pt x="157429" y="100101"/>
                  </a:lnTo>
                  <a:lnTo>
                    <a:pt x="154012" y="101066"/>
                  </a:lnTo>
                  <a:lnTo>
                    <a:pt x="155257" y="106172"/>
                  </a:lnTo>
                  <a:lnTo>
                    <a:pt x="162521" y="104127"/>
                  </a:lnTo>
                  <a:close/>
                </a:path>
                <a:path w="676275" h="154304">
                  <a:moveTo>
                    <a:pt x="181914" y="98666"/>
                  </a:moveTo>
                  <a:lnTo>
                    <a:pt x="180263" y="93662"/>
                  </a:lnTo>
                  <a:lnTo>
                    <a:pt x="176847" y="94627"/>
                  </a:lnTo>
                  <a:lnTo>
                    <a:pt x="173431" y="95592"/>
                  </a:lnTo>
                  <a:lnTo>
                    <a:pt x="174650" y="100711"/>
                  </a:lnTo>
                  <a:lnTo>
                    <a:pt x="181914" y="98666"/>
                  </a:lnTo>
                  <a:close/>
                </a:path>
                <a:path w="676275" h="154304">
                  <a:moveTo>
                    <a:pt x="201295" y="93218"/>
                  </a:moveTo>
                  <a:lnTo>
                    <a:pt x="199669" y="88201"/>
                  </a:lnTo>
                  <a:lnTo>
                    <a:pt x="196253" y="89166"/>
                  </a:lnTo>
                  <a:lnTo>
                    <a:pt x="192836" y="90131"/>
                  </a:lnTo>
                  <a:lnTo>
                    <a:pt x="194030" y="95262"/>
                  </a:lnTo>
                  <a:lnTo>
                    <a:pt x="201295" y="93218"/>
                  </a:lnTo>
                  <a:close/>
                </a:path>
                <a:path w="676275" h="154304">
                  <a:moveTo>
                    <a:pt x="220713" y="87858"/>
                  </a:moveTo>
                  <a:lnTo>
                    <a:pt x="219113" y="82829"/>
                  </a:lnTo>
                  <a:lnTo>
                    <a:pt x="215684" y="83731"/>
                  </a:lnTo>
                  <a:lnTo>
                    <a:pt x="212255" y="84645"/>
                  </a:lnTo>
                  <a:lnTo>
                    <a:pt x="213423" y="89776"/>
                  </a:lnTo>
                  <a:lnTo>
                    <a:pt x="220713" y="87858"/>
                  </a:lnTo>
                  <a:close/>
                </a:path>
                <a:path w="676275" h="154304">
                  <a:moveTo>
                    <a:pt x="240182" y="82753"/>
                  </a:moveTo>
                  <a:lnTo>
                    <a:pt x="238620" y="77724"/>
                  </a:lnTo>
                  <a:lnTo>
                    <a:pt x="235191" y="78625"/>
                  </a:lnTo>
                  <a:lnTo>
                    <a:pt x="231762" y="79527"/>
                  </a:lnTo>
                  <a:lnTo>
                    <a:pt x="232892" y="84670"/>
                  </a:lnTo>
                  <a:lnTo>
                    <a:pt x="240182" y="82753"/>
                  </a:lnTo>
                  <a:close/>
                </a:path>
                <a:path w="676275" h="154304">
                  <a:moveTo>
                    <a:pt x="259676" y="77647"/>
                  </a:moveTo>
                  <a:lnTo>
                    <a:pt x="258140" y="72605"/>
                  </a:lnTo>
                  <a:lnTo>
                    <a:pt x="254711" y="73507"/>
                  </a:lnTo>
                  <a:lnTo>
                    <a:pt x="251282" y="74409"/>
                  </a:lnTo>
                  <a:lnTo>
                    <a:pt x="252374" y="79552"/>
                  </a:lnTo>
                  <a:lnTo>
                    <a:pt x="259676" y="77647"/>
                  </a:lnTo>
                  <a:close/>
                </a:path>
                <a:path w="676275" h="154304">
                  <a:moveTo>
                    <a:pt x="279171" y="72618"/>
                  </a:moveTo>
                  <a:lnTo>
                    <a:pt x="277672" y="67576"/>
                  </a:lnTo>
                  <a:lnTo>
                    <a:pt x="274218" y="68402"/>
                  </a:lnTo>
                  <a:lnTo>
                    <a:pt x="270789" y="69303"/>
                  </a:lnTo>
                  <a:lnTo>
                    <a:pt x="271856" y="74460"/>
                  </a:lnTo>
                  <a:lnTo>
                    <a:pt x="275501" y="73507"/>
                  </a:lnTo>
                  <a:lnTo>
                    <a:pt x="279171" y="72618"/>
                  </a:lnTo>
                  <a:close/>
                </a:path>
                <a:path w="676275" h="154304">
                  <a:moveTo>
                    <a:pt x="298754" y="67919"/>
                  </a:moveTo>
                  <a:lnTo>
                    <a:pt x="297294" y="62865"/>
                  </a:lnTo>
                  <a:lnTo>
                    <a:pt x="293839" y="63690"/>
                  </a:lnTo>
                  <a:lnTo>
                    <a:pt x="290385" y="64516"/>
                  </a:lnTo>
                  <a:lnTo>
                    <a:pt x="291414" y="69684"/>
                  </a:lnTo>
                  <a:lnTo>
                    <a:pt x="298754" y="67919"/>
                  </a:lnTo>
                  <a:close/>
                </a:path>
                <a:path w="676275" h="154304">
                  <a:moveTo>
                    <a:pt x="318325" y="63207"/>
                  </a:moveTo>
                  <a:lnTo>
                    <a:pt x="316903" y="58140"/>
                  </a:lnTo>
                  <a:lnTo>
                    <a:pt x="313448" y="58966"/>
                  </a:lnTo>
                  <a:lnTo>
                    <a:pt x="309994" y="59791"/>
                  </a:lnTo>
                  <a:lnTo>
                    <a:pt x="310997" y="64973"/>
                  </a:lnTo>
                  <a:lnTo>
                    <a:pt x="318325" y="63207"/>
                  </a:lnTo>
                  <a:close/>
                </a:path>
                <a:path w="676275" h="154304">
                  <a:moveTo>
                    <a:pt x="337908" y="58521"/>
                  </a:moveTo>
                  <a:lnTo>
                    <a:pt x="336511" y="53428"/>
                  </a:lnTo>
                  <a:lnTo>
                    <a:pt x="333057" y="54254"/>
                  </a:lnTo>
                  <a:lnTo>
                    <a:pt x="329603" y="55079"/>
                  </a:lnTo>
                  <a:lnTo>
                    <a:pt x="330568" y="60261"/>
                  </a:lnTo>
                  <a:lnTo>
                    <a:pt x="337908" y="58521"/>
                  </a:lnTo>
                  <a:close/>
                </a:path>
                <a:path w="676275" h="154304">
                  <a:moveTo>
                    <a:pt x="357593" y="54279"/>
                  </a:moveTo>
                  <a:lnTo>
                    <a:pt x="356235" y="49187"/>
                  </a:lnTo>
                  <a:lnTo>
                    <a:pt x="352767" y="49936"/>
                  </a:lnTo>
                  <a:lnTo>
                    <a:pt x="349300" y="50685"/>
                  </a:lnTo>
                  <a:lnTo>
                    <a:pt x="350227" y="55880"/>
                  </a:lnTo>
                  <a:lnTo>
                    <a:pt x="357593" y="54279"/>
                  </a:lnTo>
                  <a:close/>
                </a:path>
                <a:path w="676275" h="154304">
                  <a:moveTo>
                    <a:pt x="377266" y="49999"/>
                  </a:moveTo>
                  <a:lnTo>
                    <a:pt x="375945" y="44907"/>
                  </a:lnTo>
                  <a:lnTo>
                    <a:pt x="372478" y="45656"/>
                  </a:lnTo>
                  <a:lnTo>
                    <a:pt x="369011" y="46405"/>
                  </a:lnTo>
                  <a:lnTo>
                    <a:pt x="369900" y="51600"/>
                  </a:lnTo>
                  <a:lnTo>
                    <a:pt x="377266" y="49999"/>
                  </a:lnTo>
                  <a:close/>
                </a:path>
                <a:path w="676275" h="154304">
                  <a:moveTo>
                    <a:pt x="396951" y="45732"/>
                  </a:moveTo>
                  <a:lnTo>
                    <a:pt x="395668" y="40627"/>
                  </a:lnTo>
                  <a:lnTo>
                    <a:pt x="392201" y="41376"/>
                  </a:lnTo>
                  <a:lnTo>
                    <a:pt x="388734" y="42125"/>
                  </a:lnTo>
                  <a:lnTo>
                    <a:pt x="389585" y="47332"/>
                  </a:lnTo>
                  <a:lnTo>
                    <a:pt x="396951" y="45732"/>
                  </a:lnTo>
                  <a:close/>
                </a:path>
                <a:path w="676275" h="154304">
                  <a:moveTo>
                    <a:pt x="416712" y="41910"/>
                  </a:moveTo>
                  <a:lnTo>
                    <a:pt x="415480" y="36791"/>
                  </a:lnTo>
                  <a:lnTo>
                    <a:pt x="411988" y="37465"/>
                  </a:lnTo>
                  <a:lnTo>
                    <a:pt x="408495" y="38138"/>
                  </a:lnTo>
                  <a:lnTo>
                    <a:pt x="409308" y="43332"/>
                  </a:lnTo>
                  <a:lnTo>
                    <a:pt x="416712" y="41910"/>
                  </a:lnTo>
                  <a:close/>
                </a:path>
                <a:path w="676275" h="154304">
                  <a:moveTo>
                    <a:pt x="436486" y="38112"/>
                  </a:moveTo>
                  <a:lnTo>
                    <a:pt x="435292" y="32981"/>
                  </a:lnTo>
                  <a:lnTo>
                    <a:pt x="431800" y="33655"/>
                  </a:lnTo>
                  <a:lnTo>
                    <a:pt x="428307" y="34328"/>
                  </a:lnTo>
                  <a:lnTo>
                    <a:pt x="429082" y="39535"/>
                  </a:lnTo>
                  <a:lnTo>
                    <a:pt x="436486" y="38112"/>
                  </a:lnTo>
                  <a:close/>
                </a:path>
                <a:path w="676275" h="154304">
                  <a:moveTo>
                    <a:pt x="456260" y="34315"/>
                  </a:moveTo>
                  <a:lnTo>
                    <a:pt x="455104" y="29171"/>
                  </a:lnTo>
                  <a:lnTo>
                    <a:pt x="451612" y="29845"/>
                  </a:lnTo>
                  <a:lnTo>
                    <a:pt x="448119" y="30518"/>
                  </a:lnTo>
                  <a:lnTo>
                    <a:pt x="448856" y="35737"/>
                  </a:lnTo>
                  <a:lnTo>
                    <a:pt x="456260" y="34315"/>
                  </a:lnTo>
                  <a:close/>
                </a:path>
                <a:path w="676275" h="154304">
                  <a:moveTo>
                    <a:pt x="476110" y="30924"/>
                  </a:moveTo>
                  <a:lnTo>
                    <a:pt x="474992" y="25768"/>
                  </a:lnTo>
                  <a:lnTo>
                    <a:pt x="471487" y="26352"/>
                  </a:lnTo>
                  <a:lnTo>
                    <a:pt x="467982" y="26936"/>
                  </a:lnTo>
                  <a:lnTo>
                    <a:pt x="468668" y="32156"/>
                  </a:lnTo>
                  <a:lnTo>
                    <a:pt x="476110" y="30924"/>
                  </a:lnTo>
                  <a:close/>
                </a:path>
                <a:path w="676275" h="154304">
                  <a:moveTo>
                    <a:pt x="495973" y="27622"/>
                  </a:moveTo>
                  <a:lnTo>
                    <a:pt x="494893" y="22466"/>
                  </a:lnTo>
                  <a:lnTo>
                    <a:pt x="491388" y="23050"/>
                  </a:lnTo>
                  <a:lnTo>
                    <a:pt x="487883" y="23634"/>
                  </a:lnTo>
                  <a:lnTo>
                    <a:pt x="488530" y="28854"/>
                  </a:lnTo>
                  <a:lnTo>
                    <a:pt x="495973" y="27622"/>
                  </a:lnTo>
                  <a:close/>
                </a:path>
                <a:path w="676275" h="154304">
                  <a:moveTo>
                    <a:pt x="515823" y="24345"/>
                  </a:moveTo>
                  <a:lnTo>
                    <a:pt x="514794" y="19177"/>
                  </a:lnTo>
                  <a:lnTo>
                    <a:pt x="511289" y="19761"/>
                  </a:lnTo>
                  <a:lnTo>
                    <a:pt x="507784" y="20345"/>
                  </a:lnTo>
                  <a:lnTo>
                    <a:pt x="508381" y="25577"/>
                  </a:lnTo>
                  <a:lnTo>
                    <a:pt x="515823" y="24345"/>
                  </a:lnTo>
                  <a:close/>
                </a:path>
                <a:path w="676275" h="154304">
                  <a:moveTo>
                    <a:pt x="535736" y="21374"/>
                  </a:moveTo>
                  <a:lnTo>
                    <a:pt x="534746" y="16205"/>
                  </a:lnTo>
                  <a:lnTo>
                    <a:pt x="531228" y="16687"/>
                  </a:lnTo>
                  <a:lnTo>
                    <a:pt x="527710" y="17170"/>
                  </a:lnTo>
                  <a:lnTo>
                    <a:pt x="528269" y="22415"/>
                  </a:lnTo>
                  <a:lnTo>
                    <a:pt x="535736" y="21374"/>
                  </a:lnTo>
                  <a:close/>
                </a:path>
                <a:path w="676275" h="154304">
                  <a:moveTo>
                    <a:pt x="555675" y="18630"/>
                  </a:moveTo>
                  <a:lnTo>
                    <a:pt x="554736" y="13449"/>
                  </a:lnTo>
                  <a:lnTo>
                    <a:pt x="551218" y="13931"/>
                  </a:lnTo>
                  <a:lnTo>
                    <a:pt x="547700" y="14414"/>
                  </a:lnTo>
                  <a:lnTo>
                    <a:pt x="548208" y="19659"/>
                  </a:lnTo>
                  <a:lnTo>
                    <a:pt x="555675" y="18630"/>
                  </a:lnTo>
                  <a:close/>
                </a:path>
                <a:path w="676275" h="154304">
                  <a:moveTo>
                    <a:pt x="575627" y="15862"/>
                  </a:moveTo>
                  <a:lnTo>
                    <a:pt x="574725" y="10680"/>
                  </a:lnTo>
                  <a:lnTo>
                    <a:pt x="571207" y="11163"/>
                  </a:lnTo>
                  <a:lnTo>
                    <a:pt x="567690" y="11645"/>
                  </a:lnTo>
                  <a:lnTo>
                    <a:pt x="568159" y="16891"/>
                  </a:lnTo>
                  <a:lnTo>
                    <a:pt x="575627" y="15862"/>
                  </a:lnTo>
                  <a:close/>
                </a:path>
                <a:path w="676275" h="154304">
                  <a:moveTo>
                    <a:pt x="595591" y="13335"/>
                  </a:moveTo>
                  <a:lnTo>
                    <a:pt x="594741" y="8140"/>
                  </a:lnTo>
                  <a:lnTo>
                    <a:pt x="591210" y="8521"/>
                  </a:lnTo>
                  <a:lnTo>
                    <a:pt x="587679" y="8902"/>
                  </a:lnTo>
                  <a:lnTo>
                    <a:pt x="588098" y="14160"/>
                  </a:lnTo>
                  <a:lnTo>
                    <a:pt x="595591" y="13335"/>
                  </a:lnTo>
                  <a:close/>
                </a:path>
                <a:path w="676275" h="154304">
                  <a:moveTo>
                    <a:pt x="615607" y="11137"/>
                  </a:moveTo>
                  <a:lnTo>
                    <a:pt x="614794" y="5943"/>
                  </a:lnTo>
                  <a:lnTo>
                    <a:pt x="611263" y="6324"/>
                  </a:lnTo>
                  <a:lnTo>
                    <a:pt x="607733" y="6705"/>
                  </a:lnTo>
                  <a:lnTo>
                    <a:pt x="608101" y="11963"/>
                  </a:lnTo>
                  <a:lnTo>
                    <a:pt x="615607" y="11137"/>
                  </a:lnTo>
                  <a:close/>
                </a:path>
                <a:path w="676275" h="154304">
                  <a:moveTo>
                    <a:pt x="635622" y="8953"/>
                  </a:moveTo>
                  <a:lnTo>
                    <a:pt x="634860" y="3746"/>
                  </a:lnTo>
                  <a:lnTo>
                    <a:pt x="631329" y="4127"/>
                  </a:lnTo>
                  <a:lnTo>
                    <a:pt x="627799" y="4508"/>
                  </a:lnTo>
                  <a:lnTo>
                    <a:pt x="628129" y="9779"/>
                  </a:lnTo>
                  <a:lnTo>
                    <a:pt x="635622" y="8953"/>
                  </a:lnTo>
                  <a:close/>
                </a:path>
                <a:path w="676275" h="154304">
                  <a:moveTo>
                    <a:pt x="655637" y="6819"/>
                  </a:moveTo>
                  <a:lnTo>
                    <a:pt x="654913" y="1600"/>
                  </a:lnTo>
                  <a:lnTo>
                    <a:pt x="651383" y="1930"/>
                  </a:lnTo>
                  <a:lnTo>
                    <a:pt x="647852" y="2311"/>
                  </a:lnTo>
                  <a:lnTo>
                    <a:pt x="648131" y="7581"/>
                  </a:lnTo>
                  <a:lnTo>
                    <a:pt x="651878" y="7175"/>
                  </a:lnTo>
                  <a:lnTo>
                    <a:pt x="655637" y="6819"/>
                  </a:lnTo>
                  <a:close/>
                </a:path>
                <a:path w="676275" h="154304">
                  <a:moveTo>
                    <a:pt x="675716" y="5219"/>
                  </a:moveTo>
                  <a:lnTo>
                    <a:pt x="675043" y="0"/>
                  </a:lnTo>
                  <a:lnTo>
                    <a:pt x="671499" y="279"/>
                  </a:lnTo>
                  <a:lnTo>
                    <a:pt x="667956" y="558"/>
                  </a:lnTo>
                  <a:lnTo>
                    <a:pt x="668197" y="5829"/>
                  </a:lnTo>
                  <a:lnTo>
                    <a:pt x="675716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4015089" y="3362796"/>
              <a:ext cx="330200" cy="0"/>
            </a:xfrm>
            <a:custGeom>
              <a:avLst/>
              <a:gdLst/>
              <a:ahLst/>
              <a:cxnLst/>
              <a:rect l="l" t="t" r="r" b="b"/>
              <a:pathLst>
                <a:path w="330200" h="0">
                  <a:moveTo>
                    <a:pt x="0" y="0"/>
                  </a:moveTo>
                  <a:lnTo>
                    <a:pt x="329637" y="0"/>
                  </a:lnTo>
                </a:path>
              </a:pathLst>
            </a:custGeom>
            <a:ln w="1244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 descr=""/>
            <p:cNvSpPr/>
            <p:nvPr/>
          </p:nvSpPr>
          <p:spPr>
            <a:xfrm>
              <a:off x="792988" y="3362947"/>
              <a:ext cx="4761230" cy="429259"/>
            </a:xfrm>
            <a:custGeom>
              <a:avLst/>
              <a:gdLst/>
              <a:ahLst/>
              <a:cxnLst/>
              <a:rect l="l" t="t" r="r" b="b"/>
              <a:pathLst>
                <a:path w="4761230" h="429260">
                  <a:moveTo>
                    <a:pt x="6311" y="388759"/>
                  </a:moveTo>
                  <a:lnTo>
                    <a:pt x="0" y="387096"/>
                  </a:lnTo>
                  <a:lnTo>
                    <a:pt x="0" y="392544"/>
                  </a:lnTo>
                  <a:lnTo>
                    <a:pt x="5143" y="393890"/>
                  </a:lnTo>
                  <a:lnTo>
                    <a:pt x="6311" y="388759"/>
                  </a:lnTo>
                  <a:close/>
                </a:path>
                <a:path w="4761230" h="429260">
                  <a:moveTo>
                    <a:pt x="25781" y="393903"/>
                  </a:moveTo>
                  <a:lnTo>
                    <a:pt x="22352" y="393001"/>
                  </a:lnTo>
                  <a:lnTo>
                    <a:pt x="18923" y="392099"/>
                  </a:lnTo>
                  <a:lnTo>
                    <a:pt x="17322" y="397116"/>
                  </a:lnTo>
                  <a:lnTo>
                    <a:pt x="24625" y="399046"/>
                  </a:lnTo>
                  <a:lnTo>
                    <a:pt x="25781" y="393903"/>
                  </a:lnTo>
                  <a:close/>
                </a:path>
                <a:path w="4761230" h="429260">
                  <a:moveTo>
                    <a:pt x="45250" y="399034"/>
                  </a:moveTo>
                  <a:lnTo>
                    <a:pt x="41821" y="398132"/>
                  </a:lnTo>
                  <a:lnTo>
                    <a:pt x="38392" y="397230"/>
                  </a:lnTo>
                  <a:lnTo>
                    <a:pt x="36817" y="402247"/>
                  </a:lnTo>
                  <a:lnTo>
                    <a:pt x="44119" y="404177"/>
                  </a:lnTo>
                  <a:lnTo>
                    <a:pt x="45250" y="399034"/>
                  </a:lnTo>
                  <a:close/>
                </a:path>
                <a:path w="4761230" h="429260">
                  <a:moveTo>
                    <a:pt x="64719" y="404177"/>
                  </a:moveTo>
                  <a:lnTo>
                    <a:pt x="61290" y="403275"/>
                  </a:lnTo>
                  <a:lnTo>
                    <a:pt x="57861" y="402374"/>
                  </a:lnTo>
                  <a:lnTo>
                    <a:pt x="56299" y="407403"/>
                  </a:lnTo>
                  <a:lnTo>
                    <a:pt x="63614" y="409333"/>
                  </a:lnTo>
                  <a:lnTo>
                    <a:pt x="64719" y="404177"/>
                  </a:lnTo>
                  <a:close/>
                </a:path>
                <a:path w="4761230" h="429260">
                  <a:moveTo>
                    <a:pt x="84188" y="409321"/>
                  </a:moveTo>
                  <a:lnTo>
                    <a:pt x="80759" y="408419"/>
                  </a:lnTo>
                  <a:lnTo>
                    <a:pt x="77330" y="407517"/>
                  </a:lnTo>
                  <a:lnTo>
                    <a:pt x="75793" y="412546"/>
                  </a:lnTo>
                  <a:lnTo>
                    <a:pt x="83096" y="414477"/>
                  </a:lnTo>
                  <a:lnTo>
                    <a:pt x="84188" y="409321"/>
                  </a:lnTo>
                  <a:close/>
                </a:path>
                <a:path w="4761230" h="429260">
                  <a:moveTo>
                    <a:pt x="103657" y="414451"/>
                  </a:moveTo>
                  <a:lnTo>
                    <a:pt x="100228" y="413550"/>
                  </a:lnTo>
                  <a:lnTo>
                    <a:pt x="96799" y="412648"/>
                  </a:lnTo>
                  <a:lnTo>
                    <a:pt x="95288" y="417690"/>
                  </a:lnTo>
                  <a:lnTo>
                    <a:pt x="102590" y="419620"/>
                  </a:lnTo>
                  <a:lnTo>
                    <a:pt x="103657" y="414451"/>
                  </a:lnTo>
                  <a:close/>
                </a:path>
                <a:path w="4761230" h="429260">
                  <a:moveTo>
                    <a:pt x="123215" y="419201"/>
                  </a:moveTo>
                  <a:lnTo>
                    <a:pt x="119773" y="418376"/>
                  </a:lnTo>
                  <a:lnTo>
                    <a:pt x="116332" y="417550"/>
                  </a:lnTo>
                  <a:lnTo>
                    <a:pt x="114833" y="422605"/>
                  </a:lnTo>
                  <a:lnTo>
                    <a:pt x="122174" y="424357"/>
                  </a:lnTo>
                  <a:lnTo>
                    <a:pt x="123215" y="419201"/>
                  </a:lnTo>
                  <a:close/>
                </a:path>
                <a:path w="4761230" h="429260">
                  <a:moveTo>
                    <a:pt x="142798" y="423887"/>
                  </a:moveTo>
                  <a:lnTo>
                    <a:pt x="139357" y="423062"/>
                  </a:lnTo>
                  <a:lnTo>
                    <a:pt x="135915" y="422236"/>
                  </a:lnTo>
                  <a:lnTo>
                    <a:pt x="134442" y="427291"/>
                  </a:lnTo>
                  <a:lnTo>
                    <a:pt x="141782" y="429056"/>
                  </a:lnTo>
                  <a:lnTo>
                    <a:pt x="142798" y="423887"/>
                  </a:lnTo>
                  <a:close/>
                </a:path>
                <a:path w="4761230" h="429260">
                  <a:moveTo>
                    <a:pt x="3571849" y="533"/>
                  </a:moveTo>
                  <a:lnTo>
                    <a:pt x="3568306" y="266"/>
                  </a:lnTo>
                  <a:lnTo>
                    <a:pt x="3564763" y="0"/>
                  </a:lnTo>
                  <a:lnTo>
                    <a:pt x="3564153" y="5232"/>
                  </a:lnTo>
                  <a:lnTo>
                    <a:pt x="3571671" y="5803"/>
                  </a:lnTo>
                  <a:lnTo>
                    <a:pt x="3571849" y="533"/>
                  </a:lnTo>
                  <a:close/>
                </a:path>
                <a:path w="4761230" h="429260">
                  <a:moveTo>
                    <a:pt x="3591979" y="2057"/>
                  </a:moveTo>
                  <a:lnTo>
                    <a:pt x="3588435" y="1790"/>
                  </a:lnTo>
                  <a:lnTo>
                    <a:pt x="3584892" y="1524"/>
                  </a:lnTo>
                  <a:lnTo>
                    <a:pt x="3584244" y="6756"/>
                  </a:lnTo>
                  <a:lnTo>
                    <a:pt x="3591763" y="7315"/>
                  </a:lnTo>
                  <a:lnTo>
                    <a:pt x="3591979" y="2057"/>
                  </a:lnTo>
                  <a:close/>
                </a:path>
                <a:path w="4761230" h="429260">
                  <a:moveTo>
                    <a:pt x="3612083" y="3708"/>
                  </a:moveTo>
                  <a:lnTo>
                    <a:pt x="3608552" y="3327"/>
                  </a:lnTo>
                  <a:lnTo>
                    <a:pt x="3605009" y="3035"/>
                  </a:lnTo>
                  <a:lnTo>
                    <a:pt x="3604310" y="8255"/>
                  </a:lnTo>
                  <a:lnTo>
                    <a:pt x="3608070" y="8572"/>
                  </a:lnTo>
                  <a:lnTo>
                    <a:pt x="3611816" y="8966"/>
                  </a:lnTo>
                  <a:lnTo>
                    <a:pt x="3612083" y="3708"/>
                  </a:lnTo>
                  <a:close/>
                </a:path>
                <a:path w="4761230" h="429260">
                  <a:moveTo>
                    <a:pt x="3632136" y="5854"/>
                  </a:moveTo>
                  <a:lnTo>
                    <a:pt x="3628606" y="5473"/>
                  </a:lnTo>
                  <a:lnTo>
                    <a:pt x="3625075" y="5092"/>
                  </a:lnTo>
                  <a:lnTo>
                    <a:pt x="3624338" y="10312"/>
                  </a:lnTo>
                  <a:lnTo>
                    <a:pt x="3631831" y="11112"/>
                  </a:lnTo>
                  <a:lnTo>
                    <a:pt x="3632136" y="5854"/>
                  </a:lnTo>
                  <a:close/>
                </a:path>
                <a:path w="4761230" h="429260">
                  <a:moveTo>
                    <a:pt x="3652202" y="8001"/>
                  </a:moveTo>
                  <a:lnTo>
                    <a:pt x="3648672" y="7620"/>
                  </a:lnTo>
                  <a:lnTo>
                    <a:pt x="3645141" y="7239"/>
                  </a:lnTo>
                  <a:lnTo>
                    <a:pt x="3644354" y="12446"/>
                  </a:lnTo>
                  <a:lnTo>
                    <a:pt x="3651859" y="13258"/>
                  </a:lnTo>
                  <a:lnTo>
                    <a:pt x="3652202" y="8001"/>
                  </a:lnTo>
                  <a:close/>
                </a:path>
                <a:path w="4761230" h="429260">
                  <a:moveTo>
                    <a:pt x="3672268" y="10147"/>
                  </a:moveTo>
                  <a:lnTo>
                    <a:pt x="3668738" y="9766"/>
                  </a:lnTo>
                  <a:lnTo>
                    <a:pt x="3665207" y="9385"/>
                  </a:lnTo>
                  <a:lnTo>
                    <a:pt x="3664381" y="14592"/>
                  </a:lnTo>
                  <a:lnTo>
                    <a:pt x="3671874" y="15392"/>
                  </a:lnTo>
                  <a:lnTo>
                    <a:pt x="3672268" y="10147"/>
                  </a:lnTo>
                  <a:close/>
                </a:path>
                <a:path w="4761230" h="429260">
                  <a:moveTo>
                    <a:pt x="3692296" y="12547"/>
                  </a:moveTo>
                  <a:lnTo>
                    <a:pt x="3688778" y="12065"/>
                  </a:lnTo>
                  <a:lnTo>
                    <a:pt x="3685260" y="11582"/>
                  </a:lnTo>
                  <a:lnTo>
                    <a:pt x="3684397" y="16764"/>
                  </a:lnTo>
                  <a:lnTo>
                    <a:pt x="3691864" y="17805"/>
                  </a:lnTo>
                  <a:lnTo>
                    <a:pt x="3692296" y="12547"/>
                  </a:lnTo>
                  <a:close/>
                </a:path>
                <a:path w="4761230" h="429260">
                  <a:moveTo>
                    <a:pt x="3712273" y="15316"/>
                  </a:moveTo>
                  <a:lnTo>
                    <a:pt x="3708755" y="14833"/>
                  </a:lnTo>
                  <a:lnTo>
                    <a:pt x="3705237" y="14351"/>
                  </a:lnTo>
                  <a:lnTo>
                    <a:pt x="3704323" y="19532"/>
                  </a:lnTo>
                  <a:lnTo>
                    <a:pt x="3711803" y="20561"/>
                  </a:lnTo>
                  <a:lnTo>
                    <a:pt x="3712273" y="15316"/>
                  </a:lnTo>
                  <a:close/>
                </a:path>
                <a:path w="4761230" h="429260">
                  <a:moveTo>
                    <a:pt x="3732263" y="18084"/>
                  </a:moveTo>
                  <a:lnTo>
                    <a:pt x="3728745" y="17602"/>
                  </a:lnTo>
                  <a:lnTo>
                    <a:pt x="3725227" y="17119"/>
                  </a:lnTo>
                  <a:lnTo>
                    <a:pt x="3724275" y="22301"/>
                  </a:lnTo>
                  <a:lnTo>
                    <a:pt x="3731742" y="23329"/>
                  </a:lnTo>
                  <a:lnTo>
                    <a:pt x="3732263" y="18084"/>
                  </a:lnTo>
                  <a:close/>
                </a:path>
                <a:path w="4761230" h="429260">
                  <a:moveTo>
                    <a:pt x="3752253" y="20853"/>
                  </a:moveTo>
                  <a:lnTo>
                    <a:pt x="3748735" y="20370"/>
                  </a:lnTo>
                  <a:lnTo>
                    <a:pt x="3745217" y="19888"/>
                  </a:lnTo>
                  <a:lnTo>
                    <a:pt x="3744226" y="25057"/>
                  </a:lnTo>
                  <a:lnTo>
                    <a:pt x="3751694" y="26098"/>
                  </a:lnTo>
                  <a:lnTo>
                    <a:pt x="3752253" y="20853"/>
                  </a:lnTo>
                  <a:close/>
                </a:path>
                <a:path w="4761230" h="429260">
                  <a:moveTo>
                    <a:pt x="3772179" y="23964"/>
                  </a:moveTo>
                  <a:lnTo>
                    <a:pt x="3768674" y="23368"/>
                  </a:lnTo>
                  <a:lnTo>
                    <a:pt x="3765169" y="22771"/>
                  </a:lnTo>
                  <a:lnTo>
                    <a:pt x="3764140" y="27940"/>
                  </a:lnTo>
                  <a:lnTo>
                    <a:pt x="3771569" y="29197"/>
                  </a:lnTo>
                  <a:lnTo>
                    <a:pt x="3772179" y="23964"/>
                  </a:lnTo>
                  <a:close/>
                </a:path>
                <a:path w="4761230" h="429260">
                  <a:moveTo>
                    <a:pt x="3792080" y="27343"/>
                  </a:moveTo>
                  <a:lnTo>
                    <a:pt x="3788575" y="26746"/>
                  </a:lnTo>
                  <a:lnTo>
                    <a:pt x="3785070" y="26149"/>
                  </a:lnTo>
                  <a:lnTo>
                    <a:pt x="3784003" y="31305"/>
                  </a:lnTo>
                  <a:lnTo>
                    <a:pt x="3791432" y="32575"/>
                  </a:lnTo>
                  <a:lnTo>
                    <a:pt x="3792080" y="27343"/>
                  </a:lnTo>
                  <a:close/>
                </a:path>
                <a:path w="4761230" h="429260">
                  <a:moveTo>
                    <a:pt x="3811968" y="30708"/>
                  </a:moveTo>
                  <a:lnTo>
                    <a:pt x="3808463" y="30111"/>
                  </a:lnTo>
                  <a:lnTo>
                    <a:pt x="3804958" y="29514"/>
                  </a:lnTo>
                  <a:lnTo>
                    <a:pt x="3803853" y="34671"/>
                  </a:lnTo>
                  <a:lnTo>
                    <a:pt x="3811282" y="35928"/>
                  </a:lnTo>
                  <a:lnTo>
                    <a:pt x="3811968" y="30708"/>
                  </a:lnTo>
                  <a:close/>
                </a:path>
                <a:path w="4761230" h="429260">
                  <a:moveTo>
                    <a:pt x="3831856" y="34086"/>
                  </a:moveTo>
                  <a:lnTo>
                    <a:pt x="3828351" y="33489"/>
                  </a:lnTo>
                  <a:lnTo>
                    <a:pt x="3824846" y="32893"/>
                  </a:lnTo>
                  <a:lnTo>
                    <a:pt x="3823703" y="38036"/>
                  </a:lnTo>
                  <a:lnTo>
                    <a:pt x="3831132" y="39306"/>
                  </a:lnTo>
                  <a:lnTo>
                    <a:pt x="3831856" y="34086"/>
                  </a:lnTo>
                  <a:close/>
                </a:path>
                <a:path w="4761230" h="429260">
                  <a:moveTo>
                    <a:pt x="3851681" y="37782"/>
                  </a:moveTo>
                  <a:lnTo>
                    <a:pt x="3848201" y="37084"/>
                  </a:lnTo>
                  <a:lnTo>
                    <a:pt x="3844721" y="36385"/>
                  </a:lnTo>
                  <a:lnTo>
                    <a:pt x="3843528" y="41516"/>
                  </a:lnTo>
                  <a:lnTo>
                    <a:pt x="3850932" y="43002"/>
                  </a:lnTo>
                  <a:lnTo>
                    <a:pt x="3851681" y="37782"/>
                  </a:lnTo>
                  <a:close/>
                </a:path>
                <a:path w="4761230" h="429260">
                  <a:moveTo>
                    <a:pt x="3871455" y="41757"/>
                  </a:moveTo>
                  <a:lnTo>
                    <a:pt x="3867975" y="41059"/>
                  </a:lnTo>
                  <a:lnTo>
                    <a:pt x="3864495" y="40360"/>
                  </a:lnTo>
                  <a:lnTo>
                    <a:pt x="3863263" y="45478"/>
                  </a:lnTo>
                  <a:lnTo>
                    <a:pt x="3870668" y="46964"/>
                  </a:lnTo>
                  <a:lnTo>
                    <a:pt x="3871455" y="41757"/>
                  </a:lnTo>
                  <a:close/>
                </a:path>
                <a:path w="4761230" h="429260">
                  <a:moveTo>
                    <a:pt x="3891242" y="45732"/>
                  </a:moveTo>
                  <a:lnTo>
                    <a:pt x="3887762" y="45034"/>
                  </a:lnTo>
                  <a:lnTo>
                    <a:pt x="3884282" y="44335"/>
                  </a:lnTo>
                  <a:lnTo>
                    <a:pt x="3883012" y="49453"/>
                  </a:lnTo>
                  <a:lnTo>
                    <a:pt x="3890416" y="50939"/>
                  </a:lnTo>
                  <a:lnTo>
                    <a:pt x="3891242" y="45732"/>
                  </a:lnTo>
                  <a:close/>
                </a:path>
                <a:path w="4761230" h="429260">
                  <a:moveTo>
                    <a:pt x="3911015" y="49695"/>
                  </a:moveTo>
                  <a:lnTo>
                    <a:pt x="3907536" y="48996"/>
                  </a:lnTo>
                  <a:lnTo>
                    <a:pt x="3904056" y="48298"/>
                  </a:lnTo>
                  <a:lnTo>
                    <a:pt x="3902760" y="53403"/>
                  </a:lnTo>
                  <a:lnTo>
                    <a:pt x="3910152" y="54889"/>
                  </a:lnTo>
                  <a:lnTo>
                    <a:pt x="3911015" y="49695"/>
                  </a:lnTo>
                  <a:close/>
                </a:path>
                <a:path w="4761230" h="429260">
                  <a:moveTo>
                    <a:pt x="3930739" y="53898"/>
                  </a:moveTo>
                  <a:lnTo>
                    <a:pt x="3927284" y="53098"/>
                  </a:lnTo>
                  <a:lnTo>
                    <a:pt x="3923830" y="52298"/>
                  </a:lnTo>
                  <a:lnTo>
                    <a:pt x="3922484" y="57391"/>
                  </a:lnTo>
                  <a:lnTo>
                    <a:pt x="3929837" y="59093"/>
                  </a:lnTo>
                  <a:lnTo>
                    <a:pt x="3930739" y="53898"/>
                  </a:lnTo>
                  <a:close/>
                </a:path>
                <a:path w="4761230" h="429260">
                  <a:moveTo>
                    <a:pt x="3950398" y="58445"/>
                  </a:moveTo>
                  <a:lnTo>
                    <a:pt x="3946944" y="57645"/>
                  </a:lnTo>
                  <a:lnTo>
                    <a:pt x="3943489" y="56845"/>
                  </a:lnTo>
                  <a:lnTo>
                    <a:pt x="3942118" y="61925"/>
                  </a:lnTo>
                  <a:lnTo>
                    <a:pt x="3949458" y="63627"/>
                  </a:lnTo>
                  <a:lnTo>
                    <a:pt x="3950398" y="58445"/>
                  </a:lnTo>
                  <a:close/>
                </a:path>
                <a:path w="4761230" h="429260">
                  <a:moveTo>
                    <a:pt x="3970045" y="62992"/>
                  </a:moveTo>
                  <a:lnTo>
                    <a:pt x="3966591" y="62191"/>
                  </a:lnTo>
                  <a:lnTo>
                    <a:pt x="3963136" y="61391"/>
                  </a:lnTo>
                  <a:lnTo>
                    <a:pt x="3961727" y="66471"/>
                  </a:lnTo>
                  <a:lnTo>
                    <a:pt x="3969080" y="68173"/>
                  </a:lnTo>
                  <a:lnTo>
                    <a:pt x="3970045" y="62992"/>
                  </a:lnTo>
                  <a:close/>
                </a:path>
                <a:path w="4761230" h="429260">
                  <a:moveTo>
                    <a:pt x="3989705" y="67551"/>
                  </a:moveTo>
                  <a:lnTo>
                    <a:pt x="3986250" y="66751"/>
                  </a:lnTo>
                  <a:lnTo>
                    <a:pt x="3982796" y="65951"/>
                  </a:lnTo>
                  <a:lnTo>
                    <a:pt x="3981348" y="71018"/>
                  </a:lnTo>
                  <a:lnTo>
                    <a:pt x="3988701" y="72720"/>
                  </a:lnTo>
                  <a:lnTo>
                    <a:pt x="3989705" y="67551"/>
                  </a:lnTo>
                  <a:close/>
                </a:path>
                <a:path w="4761230" h="429260">
                  <a:moveTo>
                    <a:pt x="4009339" y="72161"/>
                  </a:moveTo>
                  <a:lnTo>
                    <a:pt x="4005897" y="71297"/>
                  </a:lnTo>
                  <a:lnTo>
                    <a:pt x="4002443" y="70497"/>
                  </a:lnTo>
                  <a:lnTo>
                    <a:pt x="4000970" y="75552"/>
                  </a:lnTo>
                  <a:lnTo>
                    <a:pt x="4004640" y="76403"/>
                  </a:lnTo>
                  <a:lnTo>
                    <a:pt x="4008297" y="77330"/>
                  </a:lnTo>
                  <a:lnTo>
                    <a:pt x="4009339" y="72161"/>
                  </a:lnTo>
                  <a:close/>
                </a:path>
                <a:path w="4761230" h="429260">
                  <a:moveTo>
                    <a:pt x="4028846" y="77279"/>
                  </a:moveTo>
                  <a:lnTo>
                    <a:pt x="4025417" y="76377"/>
                  </a:lnTo>
                  <a:lnTo>
                    <a:pt x="4021988" y="75476"/>
                  </a:lnTo>
                  <a:lnTo>
                    <a:pt x="4020477" y="80530"/>
                  </a:lnTo>
                  <a:lnTo>
                    <a:pt x="4027779" y="82435"/>
                  </a:lnTo>
                  <a:lnTo>
                    <a:pt x="4028846" y="77279"/>
                  </a:lnTo>
                  <a:close/>
                </a:path>
                <a:path w="4761230" h="429260">
                  <a:moveTo>
                    <a:pt x="4048366" y="82384"/>
                  </a:moveTo>
                  <a:lnTo>
                    <a:pt x="4044937" y="81483"/>
                  </a:lnTo>
                  <a:lnTo>
                    <a:pt x="4041508" y="80581"/>
                  </a:lnTo>
                  <a:lnTo>
                    <a:pt x="4039959" y="85623"/>
                  </a:lnTo>
                  <a:lnTo>
                    <a:pt x="4047261" y="87528"/>
                  </a:lnTo>
                  <a:lnTo>
                    <a:pt x="4048366" y="82384"/>
                  </a:lnTo>
                  <a:close/>
                </a:path>
                <a:path w="4761230" h="429260">
                  <a:moveTo>
                    <a:pt x="4067873" y="87477"/>
                  </a:moveTo>
                  <a:lnTo>
                    <a:pt x="4064444" y="86575"/>
                  </a:lnTo>
                  <a:lnTo>
                    <a:pt x="4061015" y="85674"/>
                  </a:lnTo>
                  <a:lnTo>
                    <a:pt x="4059440" y="90703"/>
                  </a:lnTo>
                  <a:lnTo>
                    <a:pt x="4066743" y="92621"/>
                  </a:lnTo>
                  <a:lnTo>
                    <a:pt x="4067873" y="87477"/>
                  </a:lnTo>
                  <a:close/>
                </a:path>
                <a:path w="4761230" h="429260">
                  <a:moveTo>
                    <a:pt x="4087393" y="92583"/>
                  </a:moveTo>
                  <a:lnTo>
                    <a:pt x="4083964" y="91681"/>
                  </a:lnTo>
                  <a:lnTo>
                    <a:pt x="4080535" y="90779"/>
                  </a:lnTo>
                  <a:lnTo>
                    <a:pt x="4078922" y="95796"/>
                  </a:lnTo>
                  <a:lnTo>
                    <a:pt x="4086225" y="97713"/>
                  </a:lnTo>
                  <a:lnTo>
                    <a:pt x="4087393" y="92583"/>
                  </a:lnTo>
                  <a:close/>
                </a:path>
                <a:path w="4761230" h="429260">
                  <a:moveTo>
                    <a:pt x="4106799" y="98069"/>
                  </a:moveTo>
                  <a:lnTo>
                    <a:pt x="4103395" y="97078"/>
                  </a:lnTo>
                  <a:lnTo>
                    <a:pt x="4099991" y="96088"/>
                  </a:lnTo>
                  <a:lnTo>
                    <a:pt x="4098353" y="101092"/>
                  </a:lnTo>
                  <a:lnTo>
                    <a:pt x="4105605" y="103200"/>
                  </a:lnTo>
                  <a:lnTo>
                    <a:pt x="4106799" y="98069"/>
                  </a:lnTo>
                  <a:close/>
                </a:path>
                <a:path w="4761230" h="429260">
                  <a:moveTo>
                    <a:pt x="4126166" y="103708"/>
                  </a:moveTo>
                  <a:lnTo>
                    <a:pt x="4122763" y="102717"/>
                  </a:lnTo>
                  <a:lnTo>
                    <a:pt x="4119359" y="101727"/>
                  </a:lnTo>
                  <a:lnTo>
                    <a:pt x="4117695" y="106718"/>
                  </a:lnTo>
                  <a:lnTo>
                    <a:pt x="4124934" y="108826"/>
                  </a:lnTo>
                  <a:lnTo>
                    <a:pt x="4126166" y="103708"/>
                  </a:lnTo>
                  <a:close/>
                </a:path>
                <a:path w="4761230" h="429260">
                  <a:moveTo>
                    <a:pt x="4145534" y="109347"/>
                  </a:moveTo>
                  <a:lnTo>
                    <a:pt x="4142130" y="108356"/>
                  </a:lnTo>
                  <a:lnTo>
                    <a:pt x="4138726" y="107365"/>
                  </a:lnTo>
                  <a:lnTo>
                    <a:pt x="4137025" y="112356"/>
                  </a:lnTo>
                  <a:lnTo>
                    <a:pt x="4144276" y="114465"/>
                  </a:lnTo>
                  <a:lnTo>
                    <a:pt x="4145534" y="109347"/>
                  </a:lnTo>
                  <a:close/>
                </a:path>
                <a:path w="4761230" h="429260">
                  <a:moveTo>
                    <a:pt x="4164901" y="114985"/>
                  </a:moveTo>
                  <a:lnTo>
                    <a:pt x="4161498" y="113995"/>
                  </a:lnTo>
                  <a:lnTo>
                    <a:pt x="4158094" y="113004"/>
                  </a:lnTo>
                  <a:lnTo>
                    <a:pt x="4156367" y="117983"/>
                  </a:lnTo>
                  <a:lnTo>
                    <a:pt x="4163606" y="120091"/>
                  </a:lnTo>
                  <a:lnTo>
                    <a:pt x="4164901" y="114985"/>
                  </a:lnTo>
                  <a:close/>
                </a:path>
                <a:path w="4761230" h="429260">
                  <a:moveTo>
                    <a:pt x="4184243" y="120713"/>
                  </a:moveTo>
                  <a:lnTo>
                    <a:pt x="4180865" y="119634"/>
                  </a:lnTo>
                  <a:lnTo>
                    <a:pt x="4177461" y="118643"/>
                  </a:lnTo>
                  <a:lnTo>
                    <a:pt x="4175709" y="123609"/>
                  </a:lnTo>
                  <a:lnTo>
                    <a:pt x="4179328" y="124663"/>
                  </a:lnTo>
                  <a:lnTo>
                    <a:pt x="4182922" y="125806"/>
                  </a:lnTo>
                  <a:lnTo>
                    <a:pt x="4184243" y="120713"/>
                  </a:lnTo>
                  <a:close/>
                </a:path>
                <a:path w="4761230" h="429260">
                  <a:moveTo>
                    <a:pt x="4203458" y="126860"/>
                  </a:moveTo>
                  <a:lnTo>
                    <a:pt x="4200080" y="125780"/>
                  </a:lnTo>
                  <a:lnTo>
                    <a:pt x="4196702" y="124701"/>
                  </a:lnTo>
                  <a:lnTo>
                    <a:pt x="4194924" y="129654"/>
                  </a:lnTo>
                  <a:lnTo>
                    <a:pt x="4202112" y="131953"/>
                  </a:lnTo>
                  <a:lnTo>
                    <a:pt x="4203458" y="126860"/>
                  </a:lnTo>
                  <a:close/>
                </a:path>
                <a:path w="4761230" h="429260">
                  <a:moveTo>
                    <a:pt x="4222661" y="133007"/>
                  </a:moveTo>
                  <a:lnTo>
                    <a:pt x="4219283" y="131927"/>
                  </a:lnTo>
                  <a:lnTo>
                    <a:pt x="4215904" y="130848"/>
                  </a:lnTo>
                  <a:lnTo>
                    <a:pt x="4214101" y="135788"/>
                  </a:lnTo>
                  <a:lnTo>
                    <a:pt x="4221277" y="138087"/>
                  </a:lnTo>
                  <a:lnTo>
                    <a:pt x="4222661" y="133007"/>
                  </a:lnTo>
                  <a:close/>
                </a:path>
                <a:path w="4761230" h="429260">
                  <a:moveTo>
                    <a:pt x="4241876" y="139153"/>
                  </a:moveTo>
                  <a:lnTo>
                    <a:pt x="4238498" y="138074"/>
                  </a:lnTo>
                  <a:lnTo>
                    <a:pt x="4235120" y="136994"/>
                  </a:lnTo>
                  <a:lnTo>
                    <a:pt x="4233278" y="141935"/>
                  </a:lnTo>
                  <a:lnTo>
                    <a:pt x="4240466" y="144233"/>
                  </a:lnTo>
                  <a:lnTo>
                    <a:pt x="4241876" y="139153"/>
                  </a:lnTo>
                  <a:close/>
                </a:path>
                <a:path w="4761230" h="429260">
                  <a:moveTo>
                    <a:pt x="4261078" y="145300"/>
                  </a:moveTo>
                  <a:lnTo>
                    <a:pt x="4257700" y="144221"/>
                  </a:lnTo>
                  <a:lnTo>
                    <a:pt x="4254322" y="143141"/>
                  </a:lnTo>
                  <a:lnTo>
                    <a:pt x="4252455" y="148069"/>
                  </a:lnTo>
                  <a:lnTo>
                    <a:pt x="4259643" y="150368"/>
                  </a:lnTo>
                  <a:lnTo>
                    <a:pt x="4261078" y="145300"/>
                  </a:lnTo>
                  <a:close/>
                </a:path>
                <a:path w="4761230" h="429260">
                  <a:moveTo>
                    <a:pt x="4280217" y="151663"/>
                  </a:moveTo>
                  <a:lnTo>
                    <a:pt x="4276864" y="150495"/>
                  </a:lnTo>
                  <a:lnTo>
                    <a:pt x="4273512" y="149326"/>
                  </a:lnTo>
                  <a:lnTo>
                    <a:pt x="4271632" y="154241"/>
                  </a:lnTo>
                  <a:lnTo>
                    <a:pt x="4278757" y="156730"/>
                  </a:lnTo>
                  <a:lnTo>
                    <a:pt x="4280217" y="151663"/>
                  </a:lnTo>
                  <a:close/>
                </a:path>
                <a:path w="4761230" h="429260">
                  <a:moveTo>
                    <a:pt x="4299267" y="158305"/>
                  </a:moveTo>
                  <a:lnTo>
                    <a:pt x="4295914" y="157137"/>
                  </a:lnTo>
                  <a:lnTo>
                    <a:pt x="4292562" y="155968"/>
                  </a:lnTo>
                  <a:lnTo>
                    <a:pt x="4290657" y="160870"/>
                  </a:lnTo>
                  <a:lnTo>
                    <a:pt x="4297781" y="163360"/>
                  </a:lnTo>
                  <a:lnTo>
                    <a:pt x="4299267" y="158305"/>
                  </a:lnTo>
                  <a:close/>
                </a:path>
                <a:path w="4761230" h="429260">
                  <a:moveTo>
                    <a:pt x="4318305" y="164934"/>
                  </a:moveTo>
                  <a:lnTo>
                    <a:pt x="4314952" y="163766"/>
                  </a:lnTo>
                  <a:lnTo>
                    <a:pt x="4311599" y="162598"/>
                  </a:lnTo>
                  <a:lnTo>
                    <a:pt x="4309656" y="167500"/>
                  </a:lnTo>
                  <a:lnTo>
                    <a:pt x="4316793" y="169976"/>
                  </a:lnTo>
                  <a:lnTo>
                    <a:pt x="4318305" y="164934"/>
                  </a:lnTo>
                  <a:close/>
                </a:path>
                <a:path w="4761230" h="429260">
                  <a:moveTo>
                    <a:pt x="4337355" y="171577"/>
                  </a:moveTo>
                  <a:lnTo>
                    <a:pt x="4334002" y="170408"/>
                  </a:lnTo>
                  <a:lnTo>
                    <a:pt x="4330649" y="169240"/>
                  </a:lnTo>
                  <a:lnTo>
                    <a:pt x="4328680" y="174129"/>
                  </a:lnTo>
                  <a:lnTo>
                    <a:pt x="4335818" y="176618"/>
                  </a:lnTo>
                  <a:lnTo>
                    <a:pt x="4337355" y="171577"/>
                  </a:lnTo>
                  <a:close/>
                </a:path>
                <a:path w="4761230" h="429260">
                  <a:moveTo>
                    <a:pt x="4356405" y="178206"/>
                  </a:moveTo>
                  <a:lnTo>
                    <a:pt x="4353052" y="177038"/>
                  </a:lnTo>
                  <a:lnTo>
                    <a:pt x="4349699" y="175869"/>
                  </a:lnTo>
                  <a:lnTo>
                    <a:pt x="4347705" y="180746"/>
                  </a:lnTo>
                  <a:lnTo>
                    <a:pt x="4354842" y="183235"/>
                  </a:lnTo>
                  <a:lnTo>
                    <a:pt x="4356405" y="178206"/>
                  </a:lnTo>
                  <a:close/>
                </a:path>
                <a:path w="4761230" h="429260">
                  <a:moveTo>
                    <a:pt x="4375340" y="185089"/>
                  </a:moveTo>
                  <a:lnTo>
                    <a:pt x="4372026" y="183845"/>
                  </a:lnTo>
                  <a:lnTo>
                    <a:pt x="4368711" y="182600"/>
                  </a:lnTo>
                  <a:lnTo>
                    <a:pt x="4366692" y="187464"/>
                  </a:lnTo>
                  <a:lnTo>
                    <a:pt x="4373753" y="190119"/>
                  </a:lnTo>
                  <a:lnTo>
                    <a:pt x="4375340" y="185089"/>
                  </a:lnTo>
                  <a:close/>
                </a:path>
                <a:path w="4761230" h="429260">
                  <a:moveTo>
                    <a:pt x="4394225" y="192201"/>
                  </a:moveTo>
                  <a:lnTo>
                    <a:pt x="4390910" y="190957"/>
                  </a:lnTo>
                  <a:lnTo>
                    <a:pt x="4387596" y="189712"/>
                  </a:lnTo>
                  <a:lnTo>
                    <a:pt x="4385551" y="194564"/>
                  </a:lnTo>
                  <a:lnTo>
                    <a:pt x="4392612" y="197218"/>
                  </a:lnTo>
                  <a:lnTo>
                    <a:pt x="4394225" y="192201"/>
                  </a:lnTo>
                  <a:close/>
                </a:path>
                <a:path w="4761230" h="429260">
                  <a:moveTo>
                    <a:pt x="4413097" y="199301"/>
                  </a:moveTo>
                  <a:lnTo>
                    <a:pt x="4409783" y="198056"/>
                  </a:lnTo>
                  <a:lnTo>
                    <a:pt x="4406468" y="196811"/>
                  </a:lnTo>
                  <a:lnTo>
                    <a:pt x="4404398" y="201650"/>
                  </a:lnTo>
                  <a:lnTo>
                    <a:pt x="4411472" y="204317"/>
                  </a:lnTo>
                  <a:lnTo>
                    <a:pt x="4413097" y="199301"/>
                  </a:lnTo>
                  <a:close/>
                </a:path>
                <a:path w="4761230" h="429260">
                  <a:moveTo>
                    <a:pt x="4431970" y="206400"/>
                  </a:moveTo>
                  <a:lnTo>
                    <a:pt x="4428655" y="205155"/>
                  </a:lnTo>
                  <a:lnTo>
                    <a:pt x="4425340" y="203911"/>
                  </a:lnTo>
                  <a:lnTo>
                    <a:pt x="4423257" y="208749"/>
                  </a:lnTo>
                  <a:lnTo>
                    <a:pt x="4430319" y="211404"/>
                  </a:lnTo>
                  <a:lnTo>
                    <a:pt x="4431970" y="206400"/>
                  </a:lnTo>
                  <a:close/>
                </a:path>
                <a:path w="4761230" h="429260">
                  <a:moveTo>
                    <a:pt x="4450842" y="213499"/>
                  </a:moveTo>
                  <a:lnTo>
                    <a:pt x="4447527" y="212255"/>
                  </a:lnTo>
                  <a:lnTo>
                    <a:pt x="4444200" y="211010"/>
                  </a:lnTo>
                  <a:lnTo>
                    <a:pt x="4442104" y="215836"/>
                  </a:lnTo>
                  <a:lnTo>
                    <a:pt x="4449165" y="218490"/>
                  </a:lnTo>
                  <a:lnTo>
                    <a:pt x="4450842" y="213499"/>
                  </a:lnTo>
                  <a:close/>
                </a:path>
                <a:path w="4761230" h="429260">
                  <a:moveTo>
                    <a:pt x="4469650" y="220802"/>
                  </a:moveTo>
                  <a:lnTo>
                    <a:pt x="4466361" y="219481"/>
                  </a:lnTo>
                  <a:lnTo>
                    <a:pt x="4463072" y="218160"/>
                  </a:lnTo>
                  <a:lnTo>
                    <a:pt x="4460938" y="222973"/>
                  </a:lnTo>
                  <a:lnTo>
                    <a:pt x="4467949" y="225793"/>
                  </a:lnTo>
                  <a:lnTo>
                    <a:pt x="4469650" y="220802"/>
                  </a:lnTo>
                  <a:close/>
                </a:path>
                <a:path w="4761230" h="429260">
                  <a:moveTo>
                    <a:pt x="4488345" y="228346"/>
                  </a:moveTo>
                  <a:lnTo>
                    <a:pt x="4485056" y="227025"/>
                  </a:lnTo>
                  <a:lnTo>
                    <a:pt x="4481766" y="225704"/>
                  </a:lnTo>
                  <a:lnTo>
                    <a:pt x="4479620" y="230505"/>
                  </a:lnTo>
                  <a:lnTo>
                    <a:pt x="4486618" y="233324"/>
                  </a:lnTo>
                  <a:lnTo>
                    <a:pt x="4488345" y="228346"/>
                  </a:lnTo>
                  <a:close/>
                </a:path>
                <a:path w="4761230" h="429260">
                  <a:moveTo>
                    <a:pt x="4507052" y="235889"/>
                  </a:moveTo>
                  <a:lnTo>
                    <a:pt x="4503763" y="234569"/>
                  </a:lnTo>
                  <a:lnTo>
                    <a:pt x="4500473" y="233248"/>
                  </a:lnTo>
                  <a:lnTo>
                    <a:pt x="4498302" y="238036"/>
                  </a:lnTo>
                  <a:lnTo>
                    <a:pt x="4505299" y="240868"/>
                  </a:lnTo>
                  <a:lnTo>
                    <a:pt x="4507052" y="235889"/>
                  </a:lnTo>
                  <a:close/>
                </a:path>
                <a:path w="4761230" h="429260">
                  <a:moveTo>
                    <a:pt x="4525759" y="243433"/>
                  </a:moveTo>
                  <a:lnTo>
                    <a:pt x="4522470" y="242112"/>
                  </a:lnTo>
                  <a:lnTo>
                    <a:pt x="4519180" y="240792"/>
                  </a:lnTo>
                  <a:lnTo>
                    <a:pt x="4516983" y="245579"/>
                  </a:lnTo>
                  <a:lnTo>
                    <a:pt x="4523994" y="248399"/>
                  </a:lnTo>
                  <a:lnTo>
                    <a:pt x="4525759" y="243433"/>
                  </a:lnTo>
                  <a:close/>
                </a:path>
                <a:path w="4761230" h="429260">
                  <a:moveTo>
                    <a:pt x="4544453" y="250977"/>
                  </a:moveTo>
                  <a:lnTo>
                    <a:pt x="4541164" y="249656"/>
                  </a:lnTo>
                  <a:lnTo>
                    <a:pt x="4537875" y="248323"/>
                  </a:lnTo>
                  <a:lnTo>
                    <a:pt x="4535665" y="253111"/>
                  </a:lnTo>
                  <a:lnTo>
                    <a:pt x="4542663" y="255930"/>
                  </a:lnTo>
                  <a:lnTo>
                    <a:pt x="4544453" y="250977"/>
                  </a:lnTo>
                  <a:close/>
                </a:path>
                <a:path w="4761230" h="429260">
                  <a:moveTo>
                    <a:pt x="4563135" y="258597"/>
                  </a:moveTo>
                  <a:lnTo>
                    <a:pt x="4559871" y="257200"/>
                  </a:lnTo>
                  <a:lnTo>
                    <a:pt x="4556582" y="255866"/>
                  </a:lnTo>
                  <a:lnTo>
                    <a:pt x="4554347" y="260642"/>
                  </a:lnTo>
                  <a:lnTo>
                    <a:pt x="4557852" y="262064"/>
                  </a:lnTo>
                  <a:lnTo>
                    <a:pt x="4561319" y="263550"/>
                  </a:lnTo>
                  <a:lnTo>
                    <a:pt x="4563135" y="258597"/>
                  </a:lnTo>
                  <a:close/>
                </a:path>
                <a:path w="4761230" h="429260">
                  <a:moveTo>
                    <a:pt x="4581664" y="266560"/>
                  </a:moveTo>
                  <a:lnTo>
                    <a:pt x="4578401" y="265163"/>
                  </a:lnTo>
                  <a:lnTo>
                    <a:pt x="4575137" y="263766"/>
                  </a:lnTo>
                  <a:lnTo>
                    <a:pt x="4572889" y="268528"/>
                  </a:lnTo>
                  <a:lnTo>
                    <a:pt x="4579823" y="271500"/>
                  </a:lnTo>
                  <a:lnTo>
                    <a:pt x="4581664" y="266560"/>
                  </a:lnTo>
                  <a:close/>
                </a:path>
                <a:path w="4761230" h="429260">
                  <a:moveTo>
                    <a:pt x="4600194" y="274510"/>
                  </a:moveTo>
                  <a:lnTo>
                    <a:pt x="4596930" y="273113"/>
                  </a:lnTo>
                  <a:lnTo>
                    <a:pt x="4593666" y="271716"/>
                  </a:lnTo>
                  <a:lnTo>
                    <a:pt x="4591405" y="276466"/>
                  </a:lnTo>
                  <a:lnTo>
                    <a:pt x="4598340" y="279438"/>
                  </a:lnTo>
                  <a:lnTo>
                    <a:pt x="4600194" y="274510"/>
                  </a:lnTo>
                  <a:close/>
                </a:path>
                <a:path w="4761230" h="429260">
                  <a:moveTo>
                    <a:pt x="4618710" y="282473"/>
                  </a:moveTo>
                  <a:lnTo>
                    <a:pt x="4615446" y="281076"/>
                  </a:lnTo>
                  <a:lnTo>
                    <a:pt x="4612183" y="279679"/>
                  </a:lnTo>
                  <a:lnTo>
                    <a:pt x="4609897" y="284416"/>
                  </a:lnTo>
                  <a:lnTo>
                    <a:pt x="4616831" y="287401"/>
                  </a:lnTo>
                  <a:lnTo>
                    <a:pt x="4618710" y="282473"/>
                  </a:lnTo>
                  <a:close/>
                </a:path>
                <a:path w="4761230" h="429260">
                  <a:moveTo>
                    <a:pt x="4637240" y="290436"/>
                  </a:moveTo>
                  <a:lnTo>
                    <a:pt x="4633976" y="289039"/>
                  </a:lnTo>
                  <a:lnTo>
                    <a:pt x="4630712" y="287642"/>
                  </a:lnTo>
                  <a:lnTo>
                    <a:pt x="4628413" y="292379"/>
                  </a:lnTo>
                  <a:lnTo>
                    <a:pt x="4635347" y="295351"/>
                  </a:lnTo>
                  <a:lnTo>
                    <a:pt x="4637240" y="290436"/>
                  </a:lnTo>
                  <a:close/>
                </a:path>
                <a:path w="4761230" h="429260">
                  <a:moveTo>
                    <a:pt x="4655769" y="298399"/>
                  </a:moveTo>
                  <a:lnTo>
                    <a:pt x="4652505" y="297002"/>
                  </a:lnTo>
                  <a:lnTo>
                    <a:pt x="4649241" y="295605"/>
                  </a:lnTo>
                  <a:lnTo>
                    <a:pt x="4646917" y="300329"/>
                  </a:lnTo>
                  <a:lnTo>
                    <a:pt x="4653851" y="303314"/>
                  </a:lnTo>
                  <a:lnTo>
                    <a:pt x="4655769" y="298399"/>
                  </a:lnTo>
                  <a:close/>
                </a:path>
                <a:path w="4761230" h="429260">
                  <a:moveTo>
                    <a:pt x="4674171" y="306641"/>
                  </a:moveTo>
                  <a:lnTo>
                    <a:pt x="4670945" y="305168"/>
                  </a:lnTo>
                  <a:lnTo>
                    <a:pt x="4667720" y="303695"/>
                  </a:lnTo>
                  <a:lnTo>
                    <a:pt x="4665370" y="308419"/>
                  </a:lnTo>
                  <a:lnTo>
                    <a:pt x="4672241" y="311543"/>
                  </a:lnTo>
                  <a:lnTo>
                    <a:pt x="4674171" y="306641"/>
                  </a:lnTo>
                  <a:close/>
                </a:path>
                <a:path w="4761230" h="429260">
                  <a:moveTo>
                    <a:pt x="4692523" y="314998"/>
                  </a:moveTo>
                  <a:lnTo>
                    <a:pt x="4689297" y="313524"/>
                  </a:lnTo>
                  <a:lnTo>
                    <a:pt x="4686071" y="312051"/>
                  </a:lnTo>
                  <a:lnTo>
                    <a:pt x="4683709" y="316763"/>
                  </a:lnTo>
                  <a:lnTo>
                    <a:pt x="4690580" y="319887"/>
                  </a:lnTo>
                  <a:lnTo>
                    <a:pt x="4692523" y="314998"/>
                  </a:lnTo>
                  <a:close/>
                </a:path>
                <a:path w="4761230" h="429260">
                  <a:moveTo>
                    <a:pt x="4710874" y="323354"/>
                  </a:moveTo>
                  <a:lnTo>
                    <a:pt x="4707648" y="321881"/>
                  </a:lnTo>
                  <a:lnTo>
                    <a:pt x="4704423" y="320408"/>
                  </a:lnTo>
                  <a:lnTo>
                    <a:pt x="4702035" y="325107"/>
                  </a:lnTo>
                  <a:lnTo>
                    <a:pt x="4708906" y="328244"/>
                  </a:lnTo>
                  <a:lnTo>
                    <a:pt x="4710874" y="323354"/>
                  </a:lnTo>
                  <a:close/>
                </a:path>
                <a:path w="4761230" h="429260">
                  <a:moveTo>
                    <a:pt x="4729226" y="331711"/>
                  </a:moveTo>
                  <a:lnTo>
                    <a:pt x="4726000" y="330238"/>
                  </a:lnTo>
                  <a:lnTo>
                    <a:pt x="4722774" y="328764"/>
                  </a:lnTo>
                  <a:lnTo>
                    <a:pt x="4720374" y="333463"/>
                  </a:lnTo>
                  <a:lnTo>
                    <a:pt x="4727245" y="336588"/>
                  </a:lnTo>
                  <a:lnTo>
                    <a:pt x="4729226" y="331711"/>
                  </a:lnTo>
                  <a:close/>
                </a:path>
                <a:path w="4761230" h="429260">
                  <a:moveTo>
                    <a:pt x="4747577" y="340067"/>
                  </a:moveTo>
                  <a:lnTo>
                    <a:pt x="4744351" y="338594"/>
                  </a:lnTo>
                  <a:lnTo>
                    <a:pt x="4741126" y="337121"/>
                  </a:lnTo>
                  <a:lnTo>
                    <a:pt x="4738713" y="341807"/>
                  </a:lnTo>
                  <a:lnTo>
                    <a:pt x="4745571" y="344932"/>
                  </a:lnTo>
                  <a:lnTo>
                    <a:pt x="4747577" y="340067"/>
                  </a:lnTo>
                  <a:close/>
                </a:path>
                <a:path w="4761230" h="429260">
                  <a:moveTo>
                    <a:pt x="4760976" y="346151"/>
                  </a:moveTo>
                  <a:lnTo>
                    <a:pt x="4759477" y="345478"/>
                  </a:lnTo>
                  <a:lnTo>
                    <a:pt x="4757039" y="350151"/>
                  </a:lnTo>
                  <a:lnTo>
                    <a:pt x="4760976" y="351929"/>
                  </a:lnTo>
                  <a:lnTo>
                    <a:pt x="4760976" y="34615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927430" y="3785183"/>
              <a:ext cx="624205" cy="106680"/>
            </a:xfrm>
            <a:custGeom>
              <a:avLst/>
              <a:gdLst/>
              <a:ahLst/>
              <a:cxnLst/>
              <a:rect l="l" t="t" r="r" b="b"/>
              <a:pathLst>
                <a:path w="624205" h="106679">
                  <a:moveTo>
                    <a:pt x="8356" y="1651"/>
                  </a:moveTo>
                  <a:lnTo>
                    <a:pt x="4914" y="825"/>
                  </a:lnTo>
                  <a:lnTo>
                    <a:pt x="1473" y="0"/>
                  </a:lnTo>
                  <a:lnTo>
                    <a:pt x="0" y="5054"/>
                  </a:lnTo>
                  <a:lnTo>
                    <a:pt x="7340" y="6819"/>
                  </a:lnTo>
                  <a:lnTo>
                    <a:pt x="8356" y="1651"/>
                  </a:lnTo>
                  <a:close/>
                </a:path>
                <a:path w="624205" h="106679">
                  <a:moveTo>
                    <a:pt x="27940" y="6337"/>
                  </a:moveTo>
                  <a:lnTo>
                    <a:pt x="24498" y="5511"/>
                  </a:lnTo>
                  <a:lnTo>
                    <a:pt x="21056" y="4686"/>
                  </a:lnTo>
                  <a:lnTo>
                    <a:pt x="19596" y="9753"/>
                  </a:lnTo>
                  <a:lnTo>
                    <a:pt x="26949" y="11506"/>
                  </a:lnTo>
                  <a:lnTo>
                    <a:pt x="27940" y="6337"/>
                  </a:lnTo>
                  <a:close/>
                </a:path>
                <a:path w="624205" h="106679">
                  <a:moveTo>
                    <a:pt x="47523" y="11023"/>
                  </a:moveTo>
                  <a:lnTo>
                    <a:pt x="44081" y="10198"/>
                  </a:lnTo>
                  <a:lnTo>
                    <a:pt x="40640" y="9372"/>
                  </a:lnTo>
                  <a:lnTo>
                    <a:pt x="39204" y="14439"/>
                  </a:lnTo>
                  <a:lnTo>
                    <a:pt x="46558" y="16205"/>
                  </a:lnTo>
                  <a:lnTo>
                    <a:pt x="47523" y="11023"/>
                  </a:lnTo>
                  <a:close/>
                </a:path>
                <a:path w="624205" h="106679">
                  <a:moveTo>
                    <a:pt x="67094" y="15709"/>
                  </a:moveTo>
                  <a:lnTo>
                    <a:pt x="63652" y="14884"/>
                  </a:lnTo>
                  <a:lnTo>
                    <a:pt x="60210" y="14058"/>
                  </a:lnTo>
                  <a:lnTo>
                    <a:pt x="58801" y="19138"/>
                  </a:lnTo>
                  <a:lnTo>
                    <a:pt x="66154" y="20891"/>
                  </a:lnTo>
                  <a:lnTo>
                    <a:pt x="67094" y="15709"/>
                  </a:lnTo>
                  <a:close/>
                </a:path>
                <a:path w="624205" h="106679">
                  <a:moveTo>
                    <a:pt x="86753" y="20078"/>
                  </a:moveTo>
                  <a:lnTo>
                    <a:pt x="83286" y="19342"/>
                  </a:lnTo>
                  <a:lnTo>
                    <a:pt x="79819" y="18605"/>
                  </a:lnTo>
                  <a:lnTo>
                    <a:pt x="78435" y="23685"/>
                  </a:lnTo>
                  <a:lnTo>
                    <a:pt x="85826" y="25273"/>
                  </a:lnTo>
                  <a:lnTo>
                    <a:pt x="86753" y="20078"/>
                  </a:lnTo>
                  <a:close/>
                </a:path>
                <a:path w="624205" h="106679">
                  <a:moveTo>
                    <a:pt x="106438" y="24295"/>
                  </a:moveTo>
                  <a:lnTo>
                    <a:pt x="102971" y="23558"/>
                  </a:lnTo>
                  <a:lnTo>
                    <a:pt x="99504" y="22821"/>
                  </a:lnTo>
                  <a:lnTo>
                    <a:pt x="98145" y="27901"/>
                  </a:lnTo>
                  <a:lnTo>
                    <a:pt x="105537" y="29489"/>
                  </a:lnTo>
                  <a:lnTo>
                    <a:pt x="106438" y="24295"/>
                  </a:lnTo>
                  <a:close/>
                </a:path>
                <a:path w="624205" h="106679">
                  <a:moveTo>
                    <a:pt x="126136" y="28511"/>
                  </a:moveTo>
                  <a:lnTo>
                    <a:pt x="122669" y="27774"/>
                  </a:lnTo>
                  <a:lnTo>
                    <a:pt x="119202" y="27025"/>
                  </a:lnTo>
                  <a:lnTo>
                    <a:pt x="117868" y="32131"/>
                  </a:lnTo>
                  <a:lnTo>
                    <a:pt x="125260" y="33705"/>
                  </a:lnTo>
                  <a:lnTo>
                    <a:pt x="126136" y="28511"/>
                  </a:lnTo>
                  <a:close/>
                </a:path>
                <a:path w="624205" h="106679">
                  <a:moveTo>
                    <a:pt x="145821" y="32727"/>
                  </a:moveTo>
                  <a:lnTo>
                    <a:pt x="142354" y="31991"/>
                  </a:lnTo>
                  <a:lnTo>
                    <a:pt x="138887" y="31254"/>
                  </a:lnTo>
                  <a:lnTo>
                    <a:pt x="137579" y="36347"/>
                  </a:lnTo>
                  <a:lnTo>
                    <a:pt x="144970" y="37934"/>
                  </a:lnTo>
                  <a:lnTo>
                    <a:pt x="145821" y="32727"/>
                  </a:lnTo>
                  <a:close/>
                </a:path>
                <a:path w="624205" h="106679">
                  <a:moveTo>
                    <a:pt x="165506" y="36944"/>
                  </a:moveTo>
                  <a:lnTo>
                    <a:pt x="162039" y="36207"/>
                  </a:lnTo>
                  <a:lnTo>
                    <a:pt x="158572" y="35471"/>
                  </a:lnTo>
                  <a:lnTo>
                    <a:pt x="157289" y="40576"/>
                  </a:lnTo>
                  <a:lnTo>
                    <a:pt x="164680" y="42151"/>
                  </a:lnTo>
                  <a:lnTo>
                    <a:pt x="165506" y="36944"/>
                  </a:lnTo>
                  <a:close/>
                </a:path>
                <a:path w="624205" h="106679">
                  <a:moveTo>
                    <a:pt x="185242" y="40894"/>
                  </a:moveTo>
                  <a:lnTo>
                    <a:pt x="181762" y="40233"/>
                  </a:lnTo>
                  <a:lnTo>
                    <a:pt x="178282" y="39573"/>
                  </a:lnTo>
                  <a:lnTo>
                    <a:pt x="177025" y="44691"/>
                  </a:lnTo>
                  <a:lnTo>
                    <a:pt x="184442" y="46101"/>
                  </a:lnTo>
                  <a:lnTo>
                    <a:pt x="185242" y="40894"/>
                  </a:lnTo>
                  <a:close/>
                </a:path>
                <a:path w="624205" h="106679">
                  <a:moveTo>
                    <a:pt x="205028" y="44627"/>
                  </a:moveTo>
                  <a:lnTo>
                    <a:pt x="201549" y="43967"/>
                  </a:lnTo>
                  <a:lnTo>
                    <a:pt x="198069" y="43307"/>
                  </a:lnTo>
                  <a:lnTo>
                    <a:pt x="196837" y="48437"/>
                  </a:lnTo>
                  <a:lnTo>
                    <a:pt x="204254" y="49834"/>
                  </a:lnTo>
                  <a:lnTo>
                    <a:pt x="205028" y="44627"/>
                  </a:lnTo>
                  <a:close/>
                </a:path>
                <a:path w="624205" h="106679">
                  <a:moveTo>
                    <a:pt x="224815" y="48361"/>
                  </a:moveTo>
                  <a:lnTo>
                    <a:pt x="221335" y="47701"/>
                  </a:lnTo>
                  <a:lnTo>
                    <a:pt x="217855" y="47040"/>
                  </a:lnTo>
                  <a:lnTo>
                    <a:pt x="216649" y="52171"/>
                  </a:lnTo>
                  <a:lnTo>
                    <a:pt x="224066" y="53568"/>
                  </a:lnTo>
                  <a:lnTo>
                    <a:pt x="224815" y="48361"/>
                  </a:lnTo>
                  <a:close/>
                </a:path>
                <a:path w="624205" h="106679">
                  <a:moveTo>
                    <a:pt x="244602" y="52095"/>
                  </a:moveTo>
                  <a:lnTo>
                    <a:pt x="241122" y="51435"/>
                  </a:lnTo>
                  <a:lnTo>
                    <a:pt x="237642" y="50774"/>
                  </a:lnTo>
                  <a:lnTo>
                    <a:pt x="236461" y="55905"/>
                  </a:lnTo>
                  <a:lnTo>
                    <a:pt x="243890" y="57315"/>
                  </a:lnTo>
                  <a:lnTo>
                    <a:pt x="244602" y="52095"/>
                  </a:lnTo>
                  <a:close/>
                </a:path>
                <a:path w="624205" h="106679">
                  <a:moveTo>
                    <a:pt x="264388" y="55829"/>
                  </a:moveTo>
                  <a:lnTo>
                    <a:pt x="260908" y="55168"/>
                  </a:lnTo>
                  <a:lnTo>
                    <a:pt x="257429" y="54508"/>
                  </a:lnTo>
                  <a:lnTo>
                    <a:pt x="256273" y="59651"/>
                  </a:lnTo>
                  <a:lnTo>
                    <a:pt x="263702" y="61048"/>
                  </a:lnTo>
                  <a:lnTo>
                    <a:pt x="264388" y="55829"/>
                  </a:lnTo>
                  <a:close/>
                </a:path>
                <a:path w="624205" h="106679">
                  <a:moveTo>
                    <a:pt x="284226" y="59220"/>
                  </a:moveTo>
                  <a:lnTo>
                    <a:pt x="280733" y="58648"/>
                  </a:lnTo>
                  <a:lnTo>
                    <a:pt x="277241" y="58077"/>
                  </a:lnTo>
                  <a:lnTo>
                    <a:pt x="276110" y="63233"/>
                  </a:lnTo>
                  <a:lnTo>
                    <a:pt x="283565" y="64439"/>
                  </a:lnTo>
                  <a:lnTo>
                    <a:pt x="284226" y="59220"/>
                  </a:lnTo>
                  <a:close/>
                </a:path>
                <a:path w="624205" h="106679">
                  <a:moveTo>
                    <a:pt x="304101" y="62458"/>
                  </a:moveTo>
                  <a:lnTo>
                    <a:pt x="300609" y="61887"/>
                  </a:lnTo>
                  <a:lnTo>
                    <a:pt x="297116" y="61315"/>
                  </a:lnTo>
                  <a:lnTo>
                    <a:pt x="296011" y="66471"/>
                  </a:lnTo>
                  <a:lnTo>
                    <a:pt x="303466" y="67691"/>
                  </a:lnTo>
                  <a:lnTo>
                    <a:pt x="304101" y="62458"/>
                  </a:lnTo>
                  <a:close/>
                </a:path>
                <a:path w="624205" h="106679">
                  <a:moveTo>
                    <a:pt x="323964" y="65684"/>
                  </a:moveTo>
                  <a:lnTo>
                    <a:pt x="320471" y="65112"/>
                  </a:lnTo>
                  <a:lnTo>
                    <a:pt x="316979" y="64541"/>
                  </a:lnTo>
                  <a:lnTo>
                    <a:pt x="315899" y="69697"/>
                  </a:lnTo>
                  <a:lnTo>
                    <a:pt x="323354" y="70916"/>
                  </a:lnTo>
                  <a:lnTo>
                    <a:pt x="323964" y="65684"/>
                  </a:lnTo>
                  <a:close/>
                </a:path>
                <a:path w="624205" h="106679">
                  <a:moveTo>
                    <a:pt x="343839" y="68922"/>
                  </a:moveTo>
                  <a:lnTo>
                    <a:pt x="340347" y="68351"/>
                  </a:lnTo>
                  <a:lnTo>
                    <a:pt x="336854" y="67779"/>
                  </a:lnTo>
                  <a:lnTo>
                    <a:pt x="335800" y="72948"/>
                  </a:lnTo>
                  <a:lnTo>
                    <a:pt x="343268" y="74155"/>
                  </a:lnTo>
                  <a:lnTo>
                    <a:pt x="343839" y="68922"/>
                  </a:lnTo>
                  <a:close/>
                </a:path>
                <a:path w="624205" h="106679">
                  <a:moveTo>
                    <a:pt x="363715" y="72148"/>
                  </a:moveTo>
                  <a:lnTo>
                    <a:pt x="360222" y="71577"/>
                  </a:lnTo>
                  <a:lnTo>
                    <a:pt x="356730" y="71005"/>
                  </a:lnTo>
                  <a:lnTo>
                    <a:pt x="355714" y="76174"/>
                  </a:lnTo>
                  <a:lnTo>
                    <a:pt x="363169" y="77381"/>
                  </a:lnTo>
                  <a:lnTo>
                    <a:pt x="363715" y="72148"/>
                  </a:lnTo>
                  <a:close/>
                </a:path>
                <a:path w="624205" h="106679">
                  <a:moveTo>
                    <a:pt x="383654" y="74917"/>
                  </a:moveTo>
                  <a:lnTo>
                    <a:pt x="380149" y="74434"/>
                  </a:lnTo>
                  <a:lnTo>
                    <a:pt x="376643" y="73952"/>
                  </a:lnTo>
                  <a:lnTo>
                    <a:pt x="375653" y="79133"/>
                  </a:lnTo>
                  <a:lnTo>
                    <a:pt x="383133" y="80149"/>
                  </a:lnTo>
                  <a:lnTo>
                    <a:pt x="383654" y="74917"/>
                  </a:lnTo>
                  <a:close/>
                </a:path>
                <a:path w="624205" h="106679">
                  <a:moveTo>
                    <a:pt x="403593" y="77635"/>
                  </a:moveTo>
                  <a:lnTo>
                    <a:pt x="400088" y="77152"/>
                  </a:lnTo>
                  <a:lnTo>
                    <a:pt x="396582" y="76669"/>
                  </a:lnTo>
                  <a:lnTo>
                    <a:pt x="395617" y="81851"/>
                  </a:lnTo>
                  <a:lnTo>
                    <a:pt x="403110" y="82880"/>
                  </a:lnTo>
                  <a:lnTo>
                    <a:pt x="403593" y="77635"/>
                  </a:lnTo>
                  <a:close/>
                </a:path>
                <a:path w="624205" h="106679">
                  <a:moveTo>
                    <a:pt x="423545" y="80352"/>
                  </a:moveTo>
                  <a:lnTo>
                    <a:pt x="420039" y="79870"/>
                  </a:lnTo>
                  <a:lnTo>
                    <a:pt x="416534" y="79387"/>
                  </a:lnTo>
                  <a:lnTo>
                    <a:pt x="415594" y="84582"/>
                  </a:lnTo>
                  <a:lnTo>
                    <a:pt x="423087" y="85598"/>
                  </a:lnTo>
                  <a:lnTo>
                    <a:pt x="423545" y="80352"/>
                  </a:lnTo>
                  <a:close/>
                </a:path>
                <a:path w="624205" h="106679">
                  <a:moveTo>
                    <a:pt x="443496" y="83070"/>
                  </a:moveTo>
                  <a:lnTo>
                    <a:pt x="439991" y="82588"/>
                  </a:lnTo>
                  <a:lnTo>
                    <a:pt x="436486" y="82105"/>
                  </a:lnTo>
                  <a:lnTo>
                    <a:pt x="435584" y="87299"/>
                  </a:lnTo>
                  <a:lnTo>
                    <a:pt x="443064" y="88315"/>
                  </a:lnTo>
                  <a:lnTo>
                    <a:pt x="443496" y="83070"/>
                  </a:lnTo>
                  <a:close/>
                </a:path>
                <a:path w="624205" h="106679">
                  <a:moveTo>
                    <a:pt x="463461" y="85623"/>
                  </a:moveTo>
                  <a:lnTo>
                    <a:pt x="459943" y="85242"/>
                  </a:lnTo>
                  <a:lnTo>
                    <a:pt x="456425" y="84861"/>
                  </a:lnTo>
                  <a:lnTo>
                    <a:pt x="455549" y="90055"/>
                  </a:lnTo>
                  <a:lnTo>
                    <a:pt x="463067" y="90881"/>
                  </a:lnTo>
                  <a:lnTo>
                    <a:pt x="463461" y="85623"/>
                  </a:lnTo>
                  <a:close/>
                </a:path>
                <a:path w="624205" h="106679">
                  <a:moveTo>
                    <a:pt x="483476" y="87807"/>
                  </a:moveTo>
                  <a:lnTo>
                    <a:pt x="479958" y="87426"/>
                  </a:lnTo>
                  <a:lnTo>
                    <a:pt x="476440" y="87045"/>
                  </a:lnTo>
                  <a:lnTo>
                    <a:pt x="475589" y="92240"/>
                  </a:lnTo>
                  <a:lnTo>
                    <a:pt x="483108" y="93065"/>
                  </a:lnTo>
                  <a:lnTo>
                    <a:pt x="483476" y="87807"/>
                  </a:lnTo>
                  <a:close/>
                </a:path>
                <a:path w="624205" h="106679">
                  <a:moveTo>
                    <a:pt x="503491" y="90004"/>
                  </a:moveTo>
                  <a:lnTo>
                    <a:pt x="499973" y="89623"/>
                  </a:lnTo>
                  <a:lnTo>
                    <a:pt x="496455" y="89242"/>
                  </a:lnTo>
                  <a:lnTo>
                    <a:pt x="495642" y="94437"/>
                  </a:lnTo>
                  <a:lnTo>
                    <a:pt x="503148" y="95262"/>
                  </a:lnTo>
                  <a:lnTo>
                    <a:pt x="503491" y="90004"/>
                  </a:lnTo>
                  <a:close/>
                </a:path>
                <a:path w="624205" h="106679">
                  <a:moveTo>
                    <a:pt x="523494" y="92202"/>
                  </a:moveTo>
                  <a:lnTo>
                    <a:pt x="519976" y="91821"/>
                  </a:lnTo>
                  <a:lnTo>
                    <a:pt x="516458" y="91440"/>
                  </a:lnTo>
                  <a:lnTo>
                    <a:pt x="515670" y="96647"/>
                  </a:lnTo>
                  <a:lnTo>
                    <a:pt x="523189" y="97472"/>
                  </a:lnTo>
                  <a:lnTo>
                    <a:pt x="523494" y="92202"/>
                  </a:lnTo>
                  <a:close/>
                </a:path>
                <a:path w="624205" h="106679">
                  <a:moveTo>
                    <a:pt x="543509" y="94399"/>
                  </a:moveTo>
                  <a:lnTo>
                    <a:pt x="539991" y="94018"/>
                  </a:lnTo>
                  <a:lnTo>
                    <a:pt x="536473" y="93637"/>
                  </a:lnTo>
                  <a:lnTo>
                    <a:pt x="535724" y="98844"/>
                  </a:lnTo>
                  <a:lnTo>
                    <a:pt x="543229" y="99669"/>
                  </a:lnTo>
                  <a:lnTo>
                    <a:pt x="543509" y="94399"/>
                  </a:lnTo>
                  <a:close/>
                </a:path>
                <a:path w="624205" h="106679">
                  <a:moveTo>
                    <a:pt x="563562" y="96139"/>
                  </a:moveTo>
                  <a:lnTo>
                    <a:pt x="560031" y="95846"/>
                  </a:lnTo>
                  <a:lnTo>
                    <a:pt x="556501" y="95554"/>
                  </a:lnTo>
                  <a:lnTo>
                    <a:pt x="555790" y="100774"/>
                  </a:lnTo>
                  <a:lnTo>
                    <a:pt x="563321" y="101396"/>
                  </a:lnTo>
                  <a:lnTo>
                    <a:pt x="563562" y="96139"/>
                  </a:lnTo>
                  <a:close/>
                </a:path>
                <a:path w="624205" h="106679">
                  <a:moveTo>
                    <a:pt x="583628" y="97802"/>
                  </a:moveTo>
                  <a:lnTo>
                    <a:pt x="580097" y="97510"/>
                  </a:lnTo>
                  <a:lnTo>
                    <a:pt x="576567" y="97218"/>
                  </a:lnTo>
                  <a:lnTo>
                    <a:pt x="575881" y="102438"/>
                  </a:lnTo>
                  <a:lnTo>
                    <a:pt x="583412" y="103060"/>
                  </a:lnTo>
                  <a:lnTo>
                    <a:pt x="583628" y="97802"/>
                  </a:lnTo>
                  <a:close/>
                </a:path>
                <a:path w="624205" h="106679">
                  <a:moveTo>
                    <a:pt x="603694" y="99453"/>
                  </a:moveTo>
                  <a:lnTo>
                    <a:pt x="600163" y="99161"/>
                  </a:lnTo>
                  <a:lnTo>
                    <a:pt x="596633" y="98869"/>
                  </a:lnTo>
                  <a:lnTo>
                    <a:pt x="595985" y="104101"/>
                  </a:lnTo>
                  <a:lnTo>
                    <a:pt x="603516" y="104724"/>
                  </a:lnTo>
                  <a:lnTo>
                    <a:pt x="603694" y="99453"/>
                  </a:lnTo>
                  <a:close/>
                </a:path>
                <a:path w="624205" h="106679">
                  <a:moveTo>
                    <a:pt x="623747" y="101117"/>
                  </a:moveTo>
                  <a:lnTo>
                    <a:pt x="620217" y="100825"/>
                  </a:lnTo>
                  <a:lnTo>
                    <a:pt x="616686" y="100533"/>
                  </a:lnTo>
                  <a:lnTo>
                    <a:pt x="616064" y="105765"/>
                  </a:lnTo>
                  <a:lnTo>
                    <a:pt x="623595" y="106387"/>
                  </a:lnTo>
                  <a:lnTo>
                    <a:pt x="623747" y="10111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1563603" y="3893400"/>
              <a:ext cx="410845" cy="0"/>
            </a:xfrm>
            <a:custGeom>
              <a:avLst/>
              <a:gdLst/>
              <a:ahLst/>
              <a:cxnLst/>
              <a:rect l="l" t="t" r="r" b="b"/>
              <a:pathLst>
                <a:path w="410844" h="0">
                  <a:moveTo>
                    <a:pt x="0" y="0"/>
                  </a:moveTo>
                  <a:lnTo>
                    <a:pt x="410523" y="0"/>
                  </a:lnTo>
                </a:path>
              </a:pathLst>
            </a:custGeom>
            <a:ln w="1220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 descr=""/>
            <p:cNvSpPr/>
            <p:nvPr/>
          </p:nvSpPr>
          <p:spPr>
            <a:xfrm>
              <a:off x="1986534" y="3523081"/>
              <a:ext cx="1366520" cy="368935"/>
            </a:xfrm>
            <a:custGeom>
              <a:avLst/>
              <a:gdLst/>
              <a:ahLst/>
              <a:cxnLst/>
              <a:rect l="l" t="t" r="r" b="b"/>
              <a:pathLst>
                <a:path w="1366520" h="368935">
                  <a:moveTo>
                    <a:pt x="7696" y="367893"/>
                  </a:moveTo>
                  <a:lnTo>
                    <a:pt x="7061" y="362673"/>
                  </a:lnTo>
                  <a:lnTo>
                    <a:pt x="3530" y="362953"/>
                  </a:lnTo>
                  <a:lnTo>
                    <a:pt x="0" y="363232"/>
                  </a:lnTo>
                  <a:lnTo>
                    <a:pt x="165" y="368503"/>
                  </a:lnTo>
                  <a:lnTo>
                    <a:pt x="7696" y="367893"/>
                  </a:lnTo>
                  <a:close/>
                </a:path>
                <a:path w="1366520" h="368935">
                  <a:moveTo>
                    <a:pt x="27787" y="366293"/>
                  </a:moveTo>
                  <a:lnTo>
                    <a:pt x="27114" y="361073"/>
                  </a:lnTo>
                  <a:lnTo>
                    <a:pt x="23583" y="361353"/>
                  </a:lnTo>
                  <a:lnTo>
                    <a:pt x="20053" y="361632"/>
                  </a:lnTo>
                  <a:lnTo>
                    <a:pt x="20256" y="366903"/>
                  </a:lnTo>
                  <a:lnTo>
                    <a:pt x="27787" y="366293"/>
                  </a:lnTo>
                  <a:close/>
                </a:path>
                <a:path w="1366520" h="368935">
                  <a:moveTo>
                    <a:pt x="47891" y="364680"/>
                  </a:moveTo>
                  <a:lnTo>
                    <a:pt x="47180" y="359460"/>
                  </a:lnTo>
                  <a:lnTo>
                    <a:pt x="43649" y="359740"/>
                  </a:lnTo>
                  <a:lnTo>
                    <a:pt x="40119" y="360019"/>
                  </a:lnTo>
                  <a:lnTo>
                    <a:pt x="40360" y="365290"/>
                  </a:lnTo>
                  <a:lnTo>
                    <a:pt x="47891" y="364680"/>
                  </a:lnTo>
                  <a:close/>
                </a:path>
                <a:path w="1366520" h="368935">
                  <a:moveTo>
                    <a:pt x="67957" y="362686"/>
                  </a:moveTo>
                  <a:lnTo>
                    <a:pt x="67208" y="357479"/>
                  </a:lnTo>
                  <a:lnTo>
                    <a:pt x="63690" y="357847"/>
                  </a:lnTo>
                  <a:lnTo>
                    <a:pt x="60172" y="358216"/>
                  </a:lnTo>
                  <a:lnTo>
                    <a:pt x="60439" y="363486"/>
                  </a:lnTo>
                  <a:lnTo>
                    <a:pt x="67957" y="362686"/>
                  </a:lnTo>
                  <a:close/>
                </a:path>
                <a:path w="1366520" h="368935">
                  <a:moveTo>
                    <a:pt x="88011" y="360553"/>
                  </a:moveTo>
                  <a:lnTo>
                    <a:pt x="87223" y="355333"/>
                  </a:lnTo>
                  <a:lnTo>
                    <a:pt x="83705" y="355714"/>
                  </a:lnTo>
                  <a:lnTo>
                    <a:pt x="80187" y="356082"/>
                  </a:lnTo>
                  <a:lnTo>
                    <a:pt x="80492" y="361353"/>
                  </a:lnTo>
                  <a:lnTo>
                    <a:pt x="88011" y="360553"/>
                  </a:lnTo>
                  <a:close/>
                </a:path>
                <a:path w="1366520" h="368935">
                  <a:moveTo>
                    <a:pt x="108064" y="358406"/>
                  </a:moveTo>
                  <a:lnTo>
                    <a:pt x="107238" y="353199"/>
                  </a:lnTo>
                  <a:lnTo>
                    <a:pt x="103720" y="353580"/>
                  </a:lnTo>
                  <a:lnTo>
                    <a:pt x="100203" y="353949"/>
                  </a:lnTo>
                  <a:lnTo>
                    <a:pt x="100545" y="359206"/>
                  </a:lnTo>
                  <a:lnTo>
                    <a:pt x="108064" y="358406"/>
                  </a:lnTo>
                  <a:close/>
                </a:path>
                <a:path w="1366520" h="368935">
                  <a:moveTo>
                    <a:pt x="128117" y="356260"/>
                  </a:moveTo>
                  <a:lnTo>
                    <a:pt x="127254" y="351066"/>
                  </a:lnTo>
                  <a:lnTo>
                    <a:pt x="123736" y="351447"/>
                  </a:lnTo>
                  <a:lnTo>
                    <a:pt x="120218" y="351815"/>
                  </a:lnTo>
                  <a:lnTo>
                    <a:pt x="120599" y="357073"/>
                  </a:lnTo>
                  <a:lnTo>
                    <a:pt x="128117" y="356260"/>
                  </a:lnTo>
                  <a:close/>
                </a:path>
                <a:path w="1366520" h="368935">
                  <a:moveTo>
                    <a:pt x="148094" y="353580"/>
                  </a:moveTo>
                  <a:lnTo>
                    <a:pt x="147193" y="348386"/>
                  </a:lnTo>
                  <a:lnTo>
                    <a:pt x="143687" y="348856"/>
                  </a:lnTo>
                  <a:lnTo>
                    <a:pt x="140182" y="349326"/>
                  </a:lnTo>
                  <a:lnTo>
                    <a:pt x="140601" y="354571"/>
                  </a:lnTo>
                  <a:lnTo>
                    <a:pt x="148094" y="353580"/>
                  </a:lnTo>
                  <a:close/>
                </a:path>
                <a:path w="1366520" h="368935">
                  <a:moveTo>
                    <a:pt x="168097" y="350939"/>
                  </a:moveTo>
                  <a:lnTo>
                    <a:pt x="167157" y="345744"/>
                  </a:lnTo>
                  <a:lnTo>
                    <a:pt x="163652" y="346214"/>
                  </a:lnTo>
                  <a:lnTo>
                    <a:pt x="160147" y="346684"/>
                  </a:lnTo>
                  <a:lnTo>
                    <a:pt x="160604" y="351929"/>
                  </a:lnTo>
                  <a:lnTo>
                    <a:pt x="168097" y="350939"/>
                  </a:lnTo>
                  <a:close/>
                </a:path>
                <a:path w="1366520" h="368935">
                  <a:moveTo>
                    <a:pt x="188087" y="348284"/>
                  </a:moveTo>
                  <a:lnTo>
                    <a:pt x="187109" y="343103"/>
                  </a:lnTo>
                  <a:lnTo>
                    <a:pt x="183603" y="343573"/>
                  </a:lnTo>
                  <a:lnTo>
                    <a:pt x="180098" y="344043"/>
                  </a:lnTo>
                  <a:lnTo>
                    <a:pt x="180594" y="349275"/>
                  </a:lnTo>
                  <a:lnTo>
                    <a:pt x="188087" y="348284"/>
                  </a:lnTo>
                  <a:close/>
                </a:path>
                <a:path w="1366520" h="368935">
                  <a:moveTo>
                    <a:pt x="208026" y="345401"/>
                  </a:moveTo>
                  <a:lnTo>
                    <a:pt x="207022" y="340233"/>
                  </a:lnTo>
                  <a:lnTo>
                    <a:pt x="203530" y="340779"/>
                  </a:lnTo>
                  <a:lnTo>
                    <a:pt x="200037" y="341325"/>
                  </a:lnTo>
                  <a:lnTo>
                    <a:pt x="200558" y="346570"/>
                  </a:lnTo>
                  <a:lnTo>
                    <a:pt x="208026" y="345401"/>
                  </a:lnTo>
                  <a:close/>
                </a:path>
                <a:path w="1366520" h="368935">
                  <a:moveTo>
                    <a:pt x="227952" y="342252"/>
                  </a:moveTo>
                  <a:lnTo>
                    <a:pt x="226910" y="337096"/>
                  </a:lnTo>
                  <a:lnTo>
                    <a:pt x="223418" y="337642"/>
                  </a:lnTo>
                  <a:lnTo>
                    <a:pt x="219925" y="338188"/>
                  </a:lnTo>
                  <a:lnTo>
                    <a:pt x="220484" y="343433"/>
                  </a:lnTo>
                  <a:lnTo>
                    <a:pt x="227952" y="342252"/>
                  </a:lnTo>
                  <a:close/>
                </a:path>
                <a:path w="1366520" h="368935">
                  <a:moveTo>
                    <a:pt x="247865" y="339115"/>
                  </a:moveTo>
                  <a:lnTo>
                    <a:pt x="246786" y="333959"/>
                  </a:lnTo>
                  <a:lnTo>
                    <a:pt x="243293" y="334505"/>
                  </a:lnTo>
                  <a:lnTo>
                    <a:pt x="239801" y="335051"/>
                  </a:lnTo>
                  <a:lnTo>
                    <a:pt x="240398" y="340283"/>
                  </a:lnTo>
                  <a:lnTo>
                    <a:pt x="247865" y="339115"/>
                  </a:lnTo>
                  <a:close/>
                </a:path>
                <a:path w="1366520" h="368935">
                  <a:moveTo>
                    <a:pt x="267792" y="335965"/>
                  </a:moveTo>
                  <a:lnTo>
                    <a:pt x="266674" y="330822"/>
                  </a:lnTo>
                  <a:lnTo>
                    <a:pt x="263182" y="331368"/>
                  </a:lnTo>
                  <a:lnTo>
                    <a:pt x="259689" y="331914"/>
                  </a:lnTo>
                  <a:lnTo>
                    <a:pt x="260324" y="337146"/>
                  </a:lnTo>
                  <a:lnTo>
                    <a:pt x="267792" y="335965"/>
                  </a:lnTo>
                  <a:close/>
                </a:path>
                <a:path w="1366520" h="368935">
                  <a:moveTo>
                    <a:pt x="287629" y="332371"/>
                  </a:moveTo>
                  <a:lnTo>
                    <a:pt x="286486" y="327228"/>
                  </a:lnTo>
                  <a:lnTo>
                    <a:pt x="283006" y="327863"/>
                  </a:lnTo>
                  <a:lnTo>
                    <a:pt x="279527" y="328498"/>
                  </a:lnTo>
                  <a:lnTo>
                    <a:pt x="280200" y="333717"/>
                  </a:lnTo>
                  <a:lnTo>
                    <a:pt x="287629" y="332371"/>
                  </a:lnTo>
                  <a:close/>
                </a:path>
                <a:path w="1366520" h="368935">
                  <a:moveTo>
                    <a:pt x="307467" y="328752"/>
                  </a:moveTo>
                  <a:lnTo>
                    <a:pt x="306285" y="323621"/>
                  </a:lnTo>
                  <a:lnTo>
                    <a:pt x="302806" y="324256"/>
                  </a:lnTo>
                  <a:lnTo>
                    <a:pt x="299326" y="324891"/>
                  </a:lnTo>
                  <a:lnTo>
                    <a:pt x="300037" y="330111"/>
                  </a:lnTo>
                  <a:lnTo>
                    <a:pt x="307467" y="328752"/>
                  </a:lnTo>
                  <a:close/>
                </a:path>
                <a:path w="1366520" h="368935">
                  <a:moveTo>
                    <a:pt x="327304" y="325158"/>
                  </a:moveTo>
                  <a:lnTo>
                    <a:pt x="326085" y="320027"/>
                  </a:lnTo>
                  <a:lnTo>
                    <a:pt x="322605" y="320662"/>
                  </a:lnTo>
                  <a:lnTo>
                    <a:pt x="319125" y="321297"/>
                  </a:lnTo>
                  <a:lnTo>
                    <a:pt x="319862" y="326504"/>
                  </a:lnTo>
                  <a:lnTo>
                    <a:pt x="327304" y="325158"/>
                  </a:lnTo>
                  <a:close/>
                </a:path>
                <a:path w="1366520" h="368935">
                  <a:moveTo>
                    <a:pt x="347103" y="321310"/>
                  </a:moveTo>
                  <a:lnTo>
                    <a:pt x="345859" y="316191"/>
                  </a:lnTo>
                  <a:lnTo>
                    <a:pt x="342392" y="316903"/>
                  </a:lnTo>
                  <a:lnTo>
                    <a:pt x="338924" y="317614"/>
                  </a:lnTo>
                  <a:lnTo>
                    <a:pt x="339699" y="322821"/>
                  </a:lnTo>
                  <a:lnTo>
                    <a:pt x="347103" y="321310"/>
                  </a:lnTo>
                  <a:close/>
                </a:path>
                <a:path w="1366520" h="368935">
                  <a:moveTo>
                    <a:pt x="366852" y="317258"/>
                  </a:moveTo>
                  <a:lnTo>
                    <a:pt x="365569" y="312153"/>
                  </a:lnTo>
                  <a:lnTo>
                    <a:pt x="362102" y="312864"/>
                  </a:lnTo>
                  <a:lnTo>
                    <a:pt x="358635" y="313575"/>
                  </a:lnTo>
                  <a:lnTo>
                    <a:pt x="359448" y="318782"/>
                  </a:lnTo>
                  <a:lnTo>
                    <a:pt x="366852" y="317258"/>
                  </a:lnTo>
                  <a:close/>
                </a:path>
                <a:path w="1366520" h="368935">
                  <a:moveTo>
                    <a:pt x="386600" y="313207"/>
                  </a:moveTo>
                  <a:lnTo>
                    <a:pt x="385292" y="308102"/>
                  </a:lnTo>
                  <a:lnTo>
                    <a:pt x="381825" y="308813"/>
                  </a:lnTo>
                  <a:lnTo>
                    <a:pt x="378358" y="309524"/>
                  </a:lnTo>
                  <a:lnTo>
                    <a:pt x="379196" y="314718"/>
                  </a:lnTo>
                  <a:lnTo>
                    <a:pt x="386600" y="313207"/>
                  </a:lnTo>
                  <a:close/>
                </a:path>
                <a:path w="1366520" h="368935">
                  <a:moveTo>
                    <a:pt x="406349" y="309118"/>
                  </a:moveTo>
                  <a:lnTo>
                    <a:pt x="405003" y="304025"/>
                  </a:lnTo>
                  <a:lnTo>
                    <a:pt x="401535" y="304761"/>
                  </a:lnTo>
                  <a:lnTo>
                    <a:pt x="398068" y="305473"/>
                  </a:lnTo>
                  <a:lnTo>
                    <a:pt x="398945" y="310667"/>
                  </a:lnTo>
                  <a:lnTo>
                    <a:pt x="402653" y="309905"/>
                  </a:lnTo>
                  <a:lnTo>
                    <a:pt x="406349" y="309118"/>
                  </a:lnTo>
                  <a:close/>
                </a:path>
                <a:path w="1366520" h="368935">
                  <a:moveTo>
                    <a:pt x="426008" y="304622"/>
                  </a:moveTo>
                  <a:lnTo>
                    <a:pt x="424637" y="299542"/>
                  </a:lnTo>
                  <a:lnTo>
                    <a:pt x="421182" y="300329"/>
                  </a:lnTo>
                  <a:lnTo>
                    <a:pt x="417728" y="301117"/>
                  </a:lnTo>
                  <a:lnTo>
                    <a:pt x="418642" y="306298"/>
                  </a:lnTo>
                  <a:lnTo>
                    <a:pt x="426008" y="304622"/>
                  </a:lnTo>
                  <a:close/>
                </a:path>
                <a:path w="1366520" h="368935">
                  <a:moveTo>
                    <a:pt x="445668" y="300151"/>
                  </a:moveTo>
                  <a:lnTo>
                    <a:pt x="444258" y="295071"/>
                  </a:lnTo>
                  <a:lnTo>
                    <a:pt x="440804" y="295859"/>
                  </a:lnTo>
                  <a:lnTo>
                    <a:pt x="437349" y="296646"/>
                  </a:lnTo>
                  <a:lnTo>
                    <a:pt x="438289" y="301828"/>
                  </a:lnTo>
                  <a:lnTo>
                    <a:pt x="445668" y="300151"/>
                  </a:lnTo>
                  <a:close/>
                </a:path>
                <a:path w="1366520" h="368935">
                  <a:moveTo>
                    <a:pt x="465328" y="295668"/>
                  </a:moveTo>
                  <a:lnTo>
                    <a:pt x="463892" y="290601"/>
                  </a:lnTo>
                  <a:lnTo>
                    <a:pt x="460438" y="291388"/>
                  </a:lnTo>
                  <a:lnTo>
                    <a:pt x="456984" y="292176"/>
                  </a:lnTo>
                  <a:lnTo>
                    <a:pt x="457962" y="297357"/>
                  </a:lnTo>
                  <a:lnTo>
                    <a:pt x="465328" y="295668"/>
                  </a:lnTo>
                  <a:close/>
                </a:path>
                <a:path w="1366520" h="368935">
                  <a:moveTo>
                    <a:pt x="484911" y="290906"/>
                  </a:moveTo>
                  <a:lnTo>
                    <a:pt x="483438" y="285851"/>
                  </a:lnTo>
                  <a:lnTo>
                    <a:pt x="480009" y="286702"/>
                  </a:lnTo>
                  <a:lnTo>
                    <a:pt x="476580" y="287553"/>
                  </a:lnTo>
                  <a:lnTo>
                    <a:pt x="477583" y="292735"/>
                  </a:lnTo>
                  <a:lnTo>
                    <a:pt x="484911" y="290906"/>
                  </a:lnTo>
                  <a:close/>
                </a:path>
                <a:path w="1366520" h="368935">
                  <a:moveTo>
                    <a:pt x="504469" y="286029"/>
                  </a:moveTo>
                  <a:lnTo>
                    <a:pt x="502970" y="280987"/>
                  </a:lnTo>
                  <a:lnTo>
                    <a:pt x="499541" y="281838"/>
                  </a:lnTo>
                  <a:lnTo>
                    <a:pt x="496112" y="282689"/>
                  </a:lnTo>
                  <a:lnTo>
                    <a:pt x="497141" y="287858"/>
                  </a:lnTo>
                  <a:lnTo>
                    <a:pt x="504469" y="286029"/>
                  </a:lnTo>
                  <a:close/>
                </a:path>
                <a:path w="1366520" h="368935">
                  <a:moveTo>
                    <a:pt x="524052" y="281178"/>
                  </a:moveTo>
                  <a:lnTo>
                    <a:pt x="522516" y="276136"/>
                  </a:lnTo>
                  <a:lnTo>
                    <a:pt x="519087" y="276987"/>
                  </a:lnTo>
                  <a:lnTo>
                    <a:pt x="515658" y="277837"/>
                  </a:lnTo>
                  <a:lnTo>
                    <a:pt x="516712" y="282994"/>
                  </a:lnTo>
                  <a:lnTo>
                    <a:pt x="524052" y="281178"/>
                  </a:lnTo>
                  <a:close/>
                </a:path>
                <a:path w="1366520" h="368935">
                  <a:moveTo>
                    <a:pt x="543572" y="276161"/>
                  </a:moveTo>
                  <a:lnTo>
                    <a:pt x="542010" y="271132"/>
                  </a:lnTo>
                  <a:lnTo>
                    <a:pt x="538594" y="272046"/>
                  </a:lnTo>
                  <a:lnTo>
                    <a:pt x="535178" y="272961"/>
                  </a:lnTo>
                  <a:lnTo>
                    <a:pt x="536270" y="278117"/>
                  </a:lnTo>
                  <a:lnTo>
                    <a:pt x="543572" y="276161"/>
                  </a:lnTo>
                  <a:close/>
                </a:path>
                <a:path w="1366520" h="368935">
                  <a:moveTo>
                    <a:pt x="563054" y="270929"/>
                  </a:moveTo>
                  <a:lnTo>
                    <a:pt x="561467" y="265912"/>
                  </a:lnTo>
                  <a:lnTo>
                    <a:pt x="558050" y="266827"/>
                  </a:lnTo>
                  <a:lnTo>
                    <a:pt x="554634" y="267741"/>
                  </a:lnTo>
                  <a:lnTo>
                    <a:pt x="555752" y="272897"/>
                  </a:lnTo>
                  <a:lnTo>
                    <a:pt x="563054" y="270929"/>
                  </a:lnTo>
                  <a:close/>
                </a:path>
                <a:path w="1366520" h="368935">
                  <a:moveTo>
                    <a:pt x="582523" y="265722"/>
                  </a:moveTo>
                  <a:lnTo>
                    <a:pt x="580910" y="260705"/>
                  </a:lnTo>
                  <a:lnTo>
                    <a:pt x="577494" y="261620"/>
                  </a:lnTo>
                  <a:lnTo>
                    <a:pt x="574078" y="262534"/>
                  </a:lnTo>
                  <a:lnTo>
                    <a:pt x="575221" y="267677"/>
                  </a:lnTo>
                  <a:lnTo>
                    <a:pt x="582523" y="265722"/>
                  </a:lnTo>
                  <a:close/>
                </a:path>
                <a:path w="1366520" h="368935">
                  <a:moveTo>
                    <a:pt x="601980" y="260451"/>
                  </a:moveTo>
                  <a:lnTo>
                    <a:pt x="600354" y="255447"/>
                  </a:lnTo>
                  <a:lnTo>
                    <a:pt x="596938" y="256400"/>
                  </a:lnTo>
                  <a:lnTo>
                    <a:pt x="593521" y="257314"/>
                  </a:lnTo>
                  <a:lnTo>
                    <a:pt x="594690" y="262445"/>
                  </a:lnTo>
                  <a:lnTo>
                    <a:pt x="598347" y="261467"/>
                  </a:lnTo>
                  <a:lnTo>
                    <a:pt x="601980" y="260451"/>
                  </a:lnTo>
                  <a:close/>
                </a:path>
                <a:path w="1366520" h="368935">
                  <a:moveTo>
                    <a:pt x="621372" y="254901"/>
                  </a:moveTo>
                  <a:lnTo>
                    <a:pt x="619709" y="249897"/>
                  </a:lnTo>
                  <a:lnTo>
                    <a:pt x="616305" y="250875"/>
                  </a:lnTo>
                  <a:lnTo>
                    <a:pt x="612902" y="251853"/>
                  </a:lnTo>
                  <a:lnTo>
                    <a:pt x="614108" y="256984"/>
                  </a:lnTo>
                  <a:lnTo>
                    <a:pt x="621372" y="254901"/>
                  </a:lnTo>
                  <a:close/>
                </a:path>
                <a:path w="1366520" h="368935">
                  <a:moveTo>
                    <a:pt x="640753" y="249351"/>
                  </a:moveTo>
                  <a:lnTo>
                    <a:pt x="639064" y="244360"/>
                  </a:lnTo>
                  <a:lnTo>
                    <a:pt x="635660" y="245338"/>
                  </a:lnTo>
                  <a:lnTo>
                    <a:pt x="632256" y="246316"/>
                  </a:lnTo>
                  <a:lnTo>
                    <a:pt x="633488" y="251434"/>
                  </a:lnTo>
                  <a:lnTo>
                    <a:pt x="640753" y="249351"/>
                  </a:lnTo>
                  <a:close/>
                </a:path>
                <a:path w="1366520" h="368935">
                  <a:moveTo>
                    <a:pt x="660120" y="243814"/>
                  </a:moveTo>
                  <a:lnTo>
                    <a:pt x="658418" y="238823"/>
                  </a:lnTo>
                  <a:lnTo>
                    <a:pt x="655015" y="239801"/>
                  </a:lnTo>
                  <a:lnTo>
                    <a:pt x="651611" y="240779"/>
                  </a:lnTo>
                  <a:lnTo>
                    <a:pt x="652856" y="245884"/>
                  </a:lnTo>
                  <a:lnTo>
                    <a:pt x="660120" y="243814"/>
                  </a:lnTo>
                  <a:close/>
                </a:path>
                <a:path w="1366520" h="368935">
                  <a:moveTo>
                    <a:pt x="679424" y="238010"/>
                  </a:moveTo>
                  <a:lnTo>
                    <a:pt x="677697" y="233032"/>
                  </a:lnTo>
                  <a:lnTo>
                    <a:pt x="674306" y="234061"/>
                  </a:lnTo>
                  <a:lnTo>
                    <a:pt x="670915" y="235089"/>
                  </a:lnTo>
                  <a:lnTo>
                    <a:pt x="672185" y="240195"/>
                  </a:lnTo>
                  <a:lnTo>
                    <a:pt x="679424" y="238010"/>
                  </a:lnTo>
                  <a:close/>
                </a:path>
                <a:path w="1366520" h="368935">
                  <a:moveTo>
                    <a:pt x="698728" y="232194"/>
                  </a:moveTo>
                  <a:lnTo>
                    <a:pt x="696976" y="227215"/>
                  </a:lnTo>
                  <a:lnTo>
                    <a:pt x="693585" y="228244"/>
                  </a:lnTo>
                  <a:lnTo>
                    <a:pt x="690194" y="229273"/>
                  </a:lnTo>
                  <a:lnTo>
                    <a:pt x="691489" y="234378"/>
                  </a:lnTo>
                  <a:lnTo>
                    <a:pt x="698728" y="232194"/>
                  </a:lnTo>
                  <a:close/>
                </a:path>
                <a:path w="1366520" h="368935">
                  <a:moveTo>
                    <a:pt x="718019" y="226352"/>
                  </a:moveTo>
                  <a:lnTo>
                    <a:pt x="716254" y="221386"/>
                  </a:lnTo>
                  <a:lnTo>
                    <a:pt x="712863" y="222415"/>
                  </a:lnTo>
                  <a:lnTo>
                    <a:pt x="709472" y="223443"/>
                  </a:lnTo>
                  <a:lnTo>
                    <a:pt x="710793" y="228536"/>
                  </a:lnTo>
                  <a:lnTo>
                    <a:pt x="718019" y="226352"/>
                  </a:lnTo>
                  <a:close/>
                </a:path>
                <a:path w="1366520" h="368935">
                  <a:moveTo>
                    <a:pt x="737273" y="220357"/>
                  </a:moveTo>
                  <a:lnTo>
                    <a:pt x="735482" y="215404"/>
                  </a:lnTo>
                  <a:lnTo>
                    <a:pt x="732104" y="216471"/>
                  </a:lnTo>
                  <a:lnTo>
                    <a:pt x="728726" y="217538"/>
                  </a:lnTo>
                  <a:lnTo>
                    <a:pt x="730072" y="222631"/>
                  </a:lnTo>
                  <a:lnTo>
                    <a:pt x="737273" y="220357"/>
                  </a:lnTo>
                  <a:close/>
                </a:path>
                <a:path w="1366520" h="368935">
                  <a:moveTo>
                    <a:pt x="756475" y="214274"/>
                  </a:moveTo>
                  <a:lnTo>
                    <a:pt x="754672" y="209334"/>
                  </a:lnTo>
                  <a:lnTo>
                    <a:pt x="751293" y="210400"/>
                  </a:lnTo>
                  <a:lnTo>
                    <a:pt x="747915" y="211467"/>
                  </a:lnTo>
                  <a:lnTo>
                    <a:pt x="749274" y="216560"/>
                  </a:lnTo>
                  <a:lnTo>
                    <a:pt x="756475" y="214274"/>
                  </a:lnTo>
                  <a:close/>
                </a:path>
                <a:path w="1366520" h="368935">
                  <a:moveTo>
                    <a:pt x="775703" y="208191"/>
                  </a:moveTo>
                  <a:lnTo>
                    <a:pt x="773874" y="203250"/>
                  </a:lnTo>
                  <a:lnTo>
                    <a:pt x="770496" y="204317"/>
                  </a:lnTo>
                  <a:lnTo>
                    <a:pt x="767118" y="205384"/>
                  </a:lnTo>
                  <a:lnTo>
                    <a:pt x="768502" y="210464"/>
                  </a:lnTo>
                  <a:lnTo>
                    <a:pt x="775703" y="208191"/>
                  </a:lnTo>
                  <a:close/>
                </a:path>
                <a:path w="1366520" h="368935">
                  <a:moveTo>
                    <a:pt x="794880" y="202006"/>
                  </a:moveTo>
                  <a:lnTo>
                    <a:pt x="793038" y="197078"/>
                  </a:lnTo>
                  <a:lnTo>
                    <a:pt x="789673" y="198183"/>
                  </a:lnTo>
                  <a:lnTo>
                    <a:pt x="786307" y="199288"/>
                  </a:lnTo>
                  <a:lnTo>
                    <a:pt x="787704" y="204368"/>
                  </a:lnTo>
                  <a:lnTo>
                    <a:pt x="794880" y="202006"/>
                  </a:lnTo>
                  <a:close/>
                </a:path>
                <a:path w="1366520" h="368935">
                  <a:moveTo>
                    <a:pt x="814031" y="195719"/>
                  </a:moveTo>
                  <a:lnTo>
                    <a:pt x="812177" y="190792"/>
                  </a:lnTo>
                  <a:lnTo>
                    <a:pt x="808812" y="191897"/>
                  </a:lnTo>
                  <a:lnTo>
                    <a:pt x="805446" y="193001"/>
                  </a:lnTo>
                  <a:lnTo>
                    <a:pt x="806856" y="198081"/>
                  </a:lnTo>
                  <a:lnTo>
                    <a:pt x="814031" y="195719"/>
                  </a:lnTo>
                  <a:close/>
                </a:path>
                <a:path w="1366520" h="368935">
                  <a:moveTo>
                    <a:pt x="833183" y="189433"/>
                  </a:moveTo>
                  <a:lnTo>
                    <a:pt x="831303" y="184505"/>
                  </a:lnTo>
                  <a:lnTo>
                    <a:pt x="827938" y="185610"/>
                  </a:lnTo>
                  <a:lnTo>
                    <a:pt x="824572" y="186715"/>
                  </a:lnTo>
                  <a:lnTo>
                    <a:pt x="826008" y="191782"/>
                  </a:lnTo>
                  <a:lnTo>
                    <a:pt x="833183" y="189433"/>
                  </a:lnTo>
                  <a:close/>
                </a:path>
                <a:path w="1366520" h="368935">
                  <a:moveTo>
                    <a:pt x="852309" y="183083"/>
                  </a:moveTo>
                  <a:lnTo>
                    <a:pt x="850417" y="178155"/>
                  </a:lnTo>
                  <a:lnTo>
                    <a:pt x="847064" y="179298"/>
                  </a:lnTo>
                  <a:lnTo>
                    <a:pt x="843711" y="180428"/>
                  </a:lnTo>
                  <a:lnTo>
                    <a:pt x="845159" y="185496"/>
                  </a:lnTo>
                  <a:lnTo>
                    <a:pt x="852309" y="183083"/>
                  </a:lnTo>
                  <a:close/>
                </a:path>
                <a:path w="1366520" h="368935">
                  <a:moveTo>
                    <a:pt x="871397" y="176618"/>
                  </a:moveTo>
                  <a:lnTo>
                    <a:pt x="869492" y="171716"/>
                  </a:lnTo>
                  <a:lnTo>
                    <a:pt x="866140" y="172847"/>
                  </a:lnTo>
                  <a:lnTo>
                    <a:pt x="862787" y="173977"/>
                  </a:lnTo>
                  <a:lnTo>
                    <a:pt x="864247" y="179044"/>
                  </a:lnTo>
                  <a:lnTo>
                    <a:pt x="871397" y="176618"/>
                  </a:lnTo>
                  <a:close/>
                </a:path>
                <a:path w="1366520" h="368935">
                  <a:moveTo>
                    <a:pt x="890485" y="170154"/>
                  </a:moveTo>
                  <a:lnTo>
                    <a:pt x="888568" y="165239"/>
                  </a:lnTo>
                  <a:lnTo>
                    <a:pt x="885215" y="166382"/>
                  </a:lnTo>
                  <a:lnTo>
                    <a:pt x="881862" y="167513"/>
                  </a:lnTo>
                  <a:lnTo>
                    <a:pt x="883335" y="172580"/>
                  </a:lnTo>
                  <a:lnTo>
                    <a:pt x="890485" y="170154"/>
                  </a:lnTo>
                  <a:close/>
                </a:path>
                <a:path w="1366520" h="368935">
                  <a:moveTo>
                    <a:pt x="909561" y="163677"/>
                  </a:moveTo>
                  <a:lnTo>
                    <a:pt x="907643" y="158775"/>
                  </a:lnTo>
                  <a:lnTo>
                    <a:pt x="904290" y="159931"/>
                  </a:lnTo>
                  <a:lnTo>
                    <a:pt x="900938" y="161074"/>
                  </a:lnTo>
                  <a:lnTo>
                    <a:pt x="902423" y="166116"/>
                  </a:lnTo>
                  <a:lnTo>
                    <a:pt x="905992" y="164909"/>
                  </a:lnTo>
                  <a:lnTo>
                    <a:pt x="909561" y="163677"/>
                  </a:lnTo>
                  <a:close/>
                </a:path>
                <a:path w="1366520" h="368935">
                  <a:moveTo>
                    <a:pt x="928611" y="157073"/>
                  </a:moveTo>
                  <a:lnTo>
                    <a:pt x="926680" y="152184"/>
                  </a:lnTo>
                  <a:lnTo>
                    <a:pt x="923328" y="153339"/>
                  </a:lnTo>
                  <a:lnTo>
                    <a:pt x="919975" y="154495"/>
                  </a:lnTo>
                  <a:lnTo>
                    <a:pt x="921473" y="159550"/>
                  </a:lnTo>
                  <a:lnTo>
                    <a:pt x="928611" y="157073"/>
                  </a:lnTo>
                  <a:close/>
                </a:path>
                <a:path w="1366520" h="368935">
                  <a:moveTo>
                    <a:pt x="947661" y="150482"/>
                  </a:moveTo>
                  <a:lnTo>
                    <a:pt x="945718" y="145592"/>
                  </a:lnTo>
                  <a:lnTo>
                    <a:pt x="942365" y="146748"/>
                  </a:lnTo>
                  <a:lnTo>
                    <a:pt x="939012" y="147904"/>
                  </a:lnTo>
                  <a:lnTo>
                    <a:pt x="940523" y="152958"/>
                  </a:lnTo>
                  <a:lnTo>
                    <a:pt x="947661" y="150482"/>
                  </a:lnTo>
                  <a:close/>
                </a:path>
                <a:path w="1366520" h="368935">
                  <a:moveTo>
                    <a:pt x="966698" y="143891"/>
                  </a:moveTo>
                  <a:lnTo>
                    <a:pt x="964742" y="139001"/>
                  </a:lnTo>
                  <a:lnTo>
                    <a:pt x="961390" y="140157"/>
                  </a:lnTo>
                  <a:lnTo>
                    <a:pt x="958037" y="141312"/>
                  </a:lnTo>
                  <a:lnTo>
                    <a:pt x="959561" y="146367"/>
                  </a:lnTo>
                  <a:lnTo>
                    <a:pt x="966698" y="143891"/>
                  </a:lnTo>
                  <a:close/>
                </a:path>
                <a:path w="1366520" h="368935">
                  <a:moveTo>
                    <a:pt x="985710" y="137198"/>
                  </a:moveTo>
                  <a:lnTo>
                    <a:pt x="983742" y="132321"/>
                  </a:lnTo>
                  <a:lnTo>
                    <a:pt x="980401" y="133489"/>
                  </a:lnTo>
                  <a:lnTo>
                    <a:pt x="977061" y="134658"/>
                  </a:lnTo>
                  <a:lnTo>
                    <a:pt x="978585" y="139712"/>
                  </a:lnTo>
                  <a:lnTo>
                    <a:pt x="985710" y="137198"/>
                  </a:lnTo>
                  <a:close/>
                </a:path>
                <a:path w="1366520" h="368935">
                  <a:moveTo>
                    <a:pt x="1004722" y="130517"/>
                  </a:moveTo>
                  <a:lnTo>
                    <a:pt x="1002753" y="125641"/>
                  </a:lnTo>
                  <a:lnTo>
                    <a:pt x="999413" y="126809"/>
                  </a:lnTo>
                  <a:lnTo>
                    <a:pt x="996073" y="127990"/>
                  </a:lnTo>
                  <a:lnTo>
                    <a:pt x="997597" y="133032"/>
                  </a:lnTo>
                  <a:lnTo>
                    <a:pt x="1004722" y="130517"/>
                  </a:lnTo>
                  <a:close/>
                </a:path>
                <a:path w="1366520" h="368935">
                  <a:moveTo>
                    <a:pt x="1023721" y="123837"/>
                  </a:moveTo>
                  <a:lnTo>
                    <a:pt x="1021753" y="118960"/>
                  </a:lnTo>
                  <a:lnTo>
                    <a:pt x="1018413" y="120129"/>
                  </a:lnTo>
                  <a:lnTo>
                    <a:pt x="1015072" y="121310"/>
                  </a:lnTo>
                  <a:lnTo>
                    <a:pt x="1016596" y="126339"/>
                  </a:lnTo>
                  <a:lnTo>
                    <a:pt x="1023721" y="123837"/>
                  </a:lnTo>
                  <a:close/>
                </a:path>
                <a:path w="1366520" h="368935">
                  <a:moveTo>
                    <a:pt x="1042708" y="117106"/>
                  </a:moveTo>
                  <a:lnTo>
                    <a:pt x="1040739" y="112229"/>
                  </a:lnTo>
                  <a:lnTo>
                    <a:pt x="1037399" y="113411"/>
                  </a:lnTo>
                  <a:lnTo>
                    <a:pt x="1034059" y="114592"/>
                  </a:lnTo>
                  <a:lnTo>
                    <a:pt x="1035596" y="119634"/>
                  </a:lnTo>
                  <a:lnTo>
                    <a:pt x="1042708" y="117106"/>
                  </a:lnTo>
                  <a:close/>
                </a:path>
                <a:path w="1366520" h="368935">
                  <a:moveTo>
                    <a:pt x="1061720" y="110375"/>
                  </a:moveTo>
                  <a:lnTo>
                    <a:pt x="1059738" y="105498"/>
                  </a:lnTo>
                  <a:lnTo>
                    <a:pt x="1056398" y="106680"/>
                  </a:lnTo>
                  <a:lnTo>
                    <a:pt x="1053058" y="107861"/>
                  </a:lnTo>
                  <a:lnTo>
                    <a:pt x="1054595" y="112903"/>
                  </a:lnTo>
                  <a:lnTo>
                    <a:pt x="1061720" y="110375"/>
                  </a:lnTo>
                  <a:close/>
                </a:path>
                <a:path w="1366520" h="368935">
                  <a:moveTo>
                    <a:pt x="1080706" y="103657"/>
                  </a:moveTo>
                  <a:lnTo>
                    <a:pt x="1078725" y="98780"/>
                  </a:lnTo>
                  <a:lnTo>
                    <a:pt x="1075385" y="99961"/>
                  </a:lnTo>
                  <a:lnTo>
                    <a:pt x="1072045" y="101142"/>
                  </a:lnTo>
                  <a:lnTo>
                    <a:pt x="1073581" y="106184"/>
                  </a:lnTo>
                  <a:lnTo>
                    <a:pt x="1080706" y="103657"/>
                  </a:lnTo>
                  <a:close/>
                </a:path>
                <a:path w="1366520" h="368935">
                  <a:moveTo>
                    <a:pt x="1099693" y="96926"/>
                  </a:moveTo>
                  <a:lnTo>
                    <a:pt x="1097711" y="92049"/>
                  </a:lnTo>
                  <a:lnTo>
                    <a:pt x="1094371" y="93230"/>
                  </a:lnTo>
                  <a:lnTo>
                    <a:pt x="1091031" y="94411"/>
                  </a:lnTo>
                  <a:lnTo>
                    <a:pt x="1092568" y="99453"/>
                  </a:lnTo>
                  <a:lnTo>
                    <a:pt x="1099693" y="96926"/>
                  </a:lnTo>
                  <a:close/>
                </a:path>
                <a:path w="1366520" h="368935">
                  <a:moveTo>
                    <a:pt x="1118679" y="90182"/>
                  </a:moveTo>
                  <a:lnTo>
                    <a:pt x="1116698" y="85305"/>
                  </a:lnTo>
                  <a:lnTo>
                    <a:pt x="1113358" y="86487"/>
                  </a:lnTo>
                  <a:lnTo>
                    <a:pt x="1110018" y="87668"/>
                  </a:lnTo>
                  <a:lnTo>
                    <a:pt x="1111554" y="92710"/>
                  </a:lnTo>
                  <a:lnTo>
                    <a:pt x="1118679" y="90182"/>
                  </a:lnTo>
                  <a:close/>
                </a:path>
                <a:path w="1366520" h="368935">
                  <a:moveTo>
                    <a:pt x="1137653" y="83451"/>
                  </a:moveTo>
                  <a:lnTo>
                    <a:pt x="1135684" y="78574"/>
                  </a:lnTo>
                  <a:lnTo>
                    <a:pt x="1132344" y="79756"/>
                  </a:lnTo>
                  <a:lnTo>
                    <a:pt x="1129004" y="80937"/>
                  </a:lnTo>
                  <a:lnTo>
                    <a:pt x="1130541" y="85979"/>
                  </a:lnTo>
                  <a:lnTo>
                    <a:pt x="1137653" y="83451"/>
                  </a:lnTo>
                  <a:close/>
                </a:path>
                <a:path w="1366520" h="368935">
                  <a:moveTo>
                    <a:pt x="1156652" y="76758"/>
                  </a:moveTo>
                  <a:lnTo>
                    <a:pt x="1154684" y="71869"/>
                  </a:lnTo>
                  <a:lnTo>
                    <a:pt x="1151343" y="73050"/>
                  </a:lnTo>
                  <a:lnTo>
                    <a:pt x="1148003" y="74231"/>
                  </a:lnTo>
                  <a:lnTo>
                    <a:pt x="1149540" y="79273"/>
                  </a:lnTo>
                  <a:lnTo>
                    <a:pt x="1156652" y="76758"/>
                  </a:lnTo>
                  <a:close/>
                </a:path>
                <a:path w="1366520" h="368935">
                  <a:moveTo>
                    <a:pt x="1175651" y="70053"/>
                  </a:moveTo>
                  <a:lnTo>
                    <a:pt x="1173683" y="65163"/>
                  </a:lnTo>
                  <a:lnTo>
                    <a:pt x="1170343" y="66344"/>
                  </a:lnTo>
                  <a:lnTo>
                    <a:pt x="1167003" y="67525"/>
                  </a:lnTo>
                  <a:lnTo>
                    <a:pt x="1168527" y="72567"/>
                  </a:lnTo>
                  <a:lnTo>
                    <a:pt x="1175651" y="70053"/>
                  </a:lnTo>
                  <a:close/>
                </a:path>
                <a:path w="1366520" h="368935">
                  <a:moveTo>
                    <a:pt x="1194663" y="63360"/>
                  </a:moveTo>
                  <a:lnTo>
                    <a:pt x="1192695" y="58470"/>
                  </a:lnTo>
                  <a:lnTo>
                    <a:pt x="1189355" y="59651"/>
                  </a:lnTo>
                  <a:lnTo>
                    <a:pt x="1186014" y="60833"/>
                  </a:lnTo>
                  <a:lnTo>
                    <a:pt x="1187538" y="65874"/>
                  </a:lnTo>
                  <a:lnTo>
                    <a:pt x="1194663" y="63360"/>
                  </a:lnTo>
                  <a:close/>
                </a:path>
                <a:path w="1366520" h="368935">
                  <a:moveTo>
                    <a:pt x="1213662" y="56730"/>
                  </a:moveTo>
                  <a:lnTo>
                    <a:pt x="1211719" y="51828"/>
                  </a:lnTo>
                  <a:lnTo>
                    <a:pt x="1208366" y="52997"/>
                  </a:lnTo>
                  <a:lnTo>
                    <a:pt x="1205014" y="54165"/>
                  </a:lnTo>
                  <a:lnTo>
                    <a:pt x="1206538" y="59207"/>
                  </a:lnTo>
                  <a:lnTo>
                    <a:pt x="1213662" y="56730"/>
                  </a:lnTo>
                  <a:close/>
                </a:path>
                <a:path w="1366520" h="368935">
                  <a:moveTo>
                    <a:pt x="1232700" y="50114"/>
                  </a:moveTo>
                  <a:lnTo>
                    <a:pt x="1230757" y="45212"/>
                  </a:lnTo>
                  <a:lnTo>
                    <a:pt x="1227404" y="46380"/>
                  </a:lnTo>
                  <a:lnTo>
                    <a:pt x="1224051" y="47548"/>
                  </a:lnTo>
                  <a:lnTo>
                    <a:pt x="1225562" y="52590"/>
                  </a:lnTo>
                  <a:lnTo>
                    <a:pt x="1232700" y="50114"/>
                  </a:lnTo>
                  <a:close/>
                </a:path>
                <a:path w="1366520" h="368935">
                  <a:moveTo>
                    <a:pt x="1251724" y="43497"/>
                  </a:moveTo>
                  <a:lnTo>
                    <a:pt x="1249794" y="38595"/>
                  </a:lnTo>
                  <a:lnTo>
                    <a:pt x="1246441" y="39763"/>
                  </a:lnTo>
                  <a:lnTo>
                    <a:pt x="1243088" y="40932"/>
                  </a:lnTo>
                  <a:lnTo>
                    <a:pt x="1244600" y="45974"/>
                  </a:lnTo>
                  <a:lnTo>
                    <a:pt x="1251724" y="43497"/>
                  </a:lnTo>
                  <a:close/>
                </a:path>
                <a:path w="1366520" h="368935">
                  <a:moveTo>
                    <a:pt x="1270774" y="36957"/>
                  </a:moveTo>
                  <a:lnTo>
                    <a:pt x="1268844" y="32054"/>
                  </a:lnTo>
                  <a:lnTo>
                    <a:pt x="1265491" y="33197"/>
                  </a:lnTo>
                  <a:lnTo>
                    <a:pt x="1262138" y="34340"/>
                  </a:lnTo>
                  <a:lnTo>
                    <a:pt x="1263624" y="39395"/>
                  </a:lnTo>
                  <a:lnTo>
                    <a:pt x="1270774" y="36957"/>
                  </a:lnTo>
                  <a:close/>
                </a:path>
                <a:path w="1366520" h="368935">
                  <a:moveTo>
                    <a:pt x="1289837" y="30467"/>
                  </a:moveTo>
                  <a:lnTo>
                    <a:pt x="1287919" y="25552"/>
                  </a:lnTo>
                  <a:lnTo>
                    <a:pt x="1284566" y="26695"/>
                  </a:lnTo>
                  <a:lnTo>
                    <a:pt x="1281214" y="27838"/>
                  </a:lnTo>
                  <a:lnTo>
                    <a:pt x="1282687" y="32893"/>
                  </a:lnTo>
                  <a:lnTo>
                    <a:pt x="1289837" y="30467"/>
                  </a:lnTo>
                  <a:close/>
                </a:path>
                <a:path w="1366520" h="368935">
                  <a:moveTo>
                    <a:pt x="1308900" y="23977"/>
                  </a:moveTo>
                  <a:lnTo>
                    <a:pt x="1306995" y="19062"/>
                  </a:lnTo>
                  <a:lnTo>
                    <a:pt x="1303642" y="20205"/>
                  </a:lnTo>
                  <a:lnTo>
                    <a:pt x="1300289" y="21348"/>
                  </a:lnTo>
                  <a:lnTo>
                    <a:pt x="1301750" y="26403"/>
                  </a:lnTo>
                  <a:lnTo>
                    <a:pt x="1308900" y="23977"/>
                  </a:lnTo>
                  <a:close/>
                </a:path>
                <a:path w="1366520" h="368935">
                  <a:moveTo>
                    <a:pt x="1328000" y="17576"/>
                  </a:moveTo>
                  <a:lnTo>
                    <a:pt x="1326108" y="12649"/>
                  </a:lnTo>
                  <a:lnTo>
                    <a:pt x="1322743" y="13766"/>
                  </a:lnTo>
                  <a:lnTo>
                    <a:pt x="1319377" y="14884"/>
                  </a:lnTo>
                  <a:lnTo>
                    <a:pt x="1320825" y="19939"/>
                  </a:lnTo>
                  <a:lnTo>
                    <a:pt x="1328000" y="17576"/>
                  </a:lnTo>
                  <a:close/>
                </a:path>
                <a:path w="1366520" h="368935">
                  <a:moveTo>
                    <a:pt x="1347114" y="11264"/>
                  </a:moveTo>
                  <a:lnTo>
                    <a:pt x="1345247" y="6337"/>
                  </a:lnTo>
                  <a:lnTo>
                    <a:pt x="1341882" y="7454"/>
                  </a:lnTo>
                  <a:lnTo>
                    <a:pt x="1338516" y="8572"/>
                  </a:lnTo>
                  <a:lnTo>
                    <a:pt x="1339951" y="13639"/>
                  </a:lnTo>
                  <a:lnTo>
                    <a:pt x="1347114" y="11264"/>
                  </a:lnTo>
                  <a:close/>
                </a:path>
                <a:path w="1366520" h="368935">
                  <a:moveTo>
                    <a:pt x="1366240" y="4940"/>
                  </a:moveTo>
                  <a:lnTo>
                    <a:pt x="1364386" y="0"/>
                  </a:lnTo>
                  <a:lnTo>
                    <a:pt x="1361020" y="1117"/>
                  </a:lnTo>
                  <a:lnTo>
                    <a:pt x="1357655" y="2235"/>
                  </a:lnTo>
                  <a:lnTo>
                    <a:pt x="1359077" y="7302"/>
                  </a:lnTo>
                  <a:lnTo>
                    <a:pt x="1366240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 descr=""/>
            <p:cNvSpPr/>
            <p:nvPr/>
          </p:nvSpPr>
          <p:spPr>
            <a:xfrm>
              <a:off x="3344189" y="3375824"/>
              <a:ext cx="675640" cy="154940"/>
            </a:xfrm>
            <a:custGeom>
              <a:avLst/>
              <a:gdLst/>
              <a:ahLst/>
              <a:cxnLst/>
              <a:rect l="l" t="t" r="r" b="b"/>
              <a:pathLst>
                <a:path w="675639" h="154939">
                  <a:moveTo>
                    <a:pt x="8585" y="152196"/>
                  </a:moveTo>
                  <a:lnTo>
                    <a:pt x="6731" y="147256"/>
                  </a:lnTo>
                  <a:lnTo>
                    <a:pt x="3365" y="148374"/>
                  </a:lnTo>
                  <a:lnTo>
                    <a:pt x="0" y="149491"/>
                  </a:lnTo>
                  <a:lnTo>
                    <a:pt x="1422" y="154559"/>
                  </a:lnTo>
                  <a:lnTo>
                    <a:pt x="8585" y="152196"/>
                  </a:lnTo>
                  <a:close/>
                </a:path>
                <a:path w="675639" h="154939">
                  <a:moveTo>
                    <a:pt x="27736" y="145973"/>
                  </a:moveTo>
                  <a:lnTo>
                    <a:pt x="25895" y="141033"/>
                  </a:lnTo>
                  <a:lnTo>
                    <a:pt x="22517" y="142113"/>
                  </a:lnTo>
                  <a:lnTo>
                    <a:pt x="19138" y="143192"/>
                  </a:lnTo>
                  <a:lnTo>
                    <a:pt x="20548" y="148259"/>
                  </a:lnTo>
                  <a:lnTo>
                    <a:pt x="27736" y="145973"/>
                  </a:lnTo>
                  <a:close/>
                </a:path>
                <a:path w="675639" h="154939">
                  <a:moveTo>
                    <a:pt x="46926" y="139877"/>
                  </a:moveTo>
                  <a:lnTo>
                    <a:pt x="45110" y="134924"/>
                  </a:lnTo>
                  <a:lnTo>
                    <a:pt x="41732" y="136004"/>
                  </a:lnTo>
                  <a:lnTo>
                    <a:pt x="38354" y="137083"/>
                  </a:lnTo>
                  <a:lnTo>
                    <a:pt x="39738" y="142163"/>
                  </a:lnTo>
                  <a:lnTo>
                    <a:pt x="46926" y="139877"/>
                  </a:lnTo>
                  <a:close/>
                </a:path>
                <a:path w="675639" h="154939">
                  <a:moveTo>
                    <a:pt x="66103" y="133756"/>
                  </a:moveTo>
                  <a:lnTo>
                    <a:pt x="64312" y="128803"/>
                  </a:lnTo>
                  <a:lnTo>
                    <a:pt x="60934" y="129882"/>
                  </a:lnTo>
                  <a:lnTo>
                    <a:pt x="57556" y="130962"/>
                  </a:lnTo>
                  <a:lnTo>
                    <a:pt x="58915" y="136042"/>
                  </a:lnTo>
                  <a:lnTo>
                    <a:pt x="66103" y="133756"/>
                  </a:lnTo>
                  <a:close/>
                </a:path>
                <a:path w="675639" h="154939">
                  <a:moveTo>
                    <a:pt x="85331" y="127749"/>
                  </a:moveTo>
                  <a:lnTo>
                    <a:pt x="83553" y="122796"/>
                  </a:lnTo>
                  <a:lnTo>
                    <a:pt x="80162" y="123825"/>
                  </a:lnTo>
                  <a:lnTo>
                    <a:pt x="76771" y="124853"/>
                  </a:lnTo>
                  <a:lnTo>
                    <a:pt x="78117" y="129946"/>
                  </a:lnTo>
                  <a:lnTo>
                    <a:pt x="85331" y="127749"/>
                  </a:lnTo>
                  <a:close/>
                </a:path>
                <a:path w="675639" h="154939">
                  <a:moveTo>
                    <a:pt x="104597" y="121894"/>
                  </a:moveTo>
                  <a:lnTo>
                    <a:pt x="102844" y="116928"/>
                  </a:lnTo>
                  <a:lnTo>
                    <a:pt x="99453" y="117957"/>
                  </a:lnTo>
                  <a:lnTo>
                    <a:pt x="96062" y="118986"/>
                  </a:lnTo>
                  <a:lnTo>
                    <a:pt x="97383" y="124091"/>
                  </a:lnTo>
                  <a:lnTo>
                    <a:pt x="104597" y="121894"/>
                  </a:lnTo>
                  <a:close/>
                </a:path>
                <a:path w="675639" h="154939">
                  <a:moveTo>
                    <a:pt x="123863" y="116052"/>
                  </a:moveTo>
                  <a:lnTo>
                    <a:pt x="122135" y="111074"/>
                  </a:lnTo>
                  <a:lnTo>
                    <a:pt x="118745" y="112102"/>
                  </a:lnTo>
                  <a:lnTo>
                    <a:pt x="115354" y="113131"/>
                  </a:lnTo>
                  <a:lnTo>
                    <a:pt x="116649" y="118237"/>
                  </a:lnTo>
                  <a:lnTo>
                    <a:pt x="123863" y="116052"/>
                  </a:lnTo>
                  <a:close/>
                </a:path>
                <a:path w="675639" h="154939">
                  <a:moveTo>
                    <a:pt x="143154" y="110299"/>
                  </a:moveTo>
                  <a:lnTo>
                    <a:pt x="141439" y="105308"/>
                  </a:lnTo>
                  <a:lnTo>
                    <a:pt x="138036" y="106286"/>
                  </a:lnTo>
                  <a:lnTo>
                    <a:pt x="134632" y="107264"/>
                  </a:lnTo>
                  <a:lnTo>
                    <a:pt x="135902" y="112382"/>
                  </a:lnTo>
                  <a:lnTo>
                    <a:pt x="139522" y="111328"/>
                  </a:lnTo>
                  <a:lnTo>
                    <a:pt x="143154" y="110299"/>
                  </a:lnTo>
                  <a:close/>
                </a:path>
                <a:path w="675639" h="154939">
                  <a:moveTo>
                    <a:pt x="162509" y="104736"/>
                  </a:moveTo>
                  <a:lnTo>
                    <a:pt x="160820" y="99745"/>
                  </a:lnTo>
                  <a:lnTo>
                    <a:pt x="157416" y="100723"/>
                  </a:lnTo>
                  <a:lnTo>
                    <a:pt x="154012" y="101701"/>
                  </a:lnTo>
                  <a:lnTo>
                    <a:pt x="155257" y="106819"/>
                  </a:lnTo>
                  <a:lnTo>
                    <a:pt x="162509" y="104736"/>
                  </a:lnTo>
                  <a:close/>
                </a:path>
                <a:path w="675639" h="154939">
                  <a:moveTo>
                    <a:pt x="181851" y="99187"/>
                  </a:moveTo>
                  <a:lnTo>
                    <a:pt x="180200" y="94183"/>
                  </a:lnTo>
                  <a:lnTo>
                    <a:pt x="176796" y="95161"/>
                  </a:lnTo>
                  <a:lnTo>
                    <a:pt x="173393" y="96139"/>
                  </a:lnTo>
                  <a:lnTo>
                    <a:pt x="174612" y="101269"/>
                  </a:lnTo>
                  <a:lnTo>
                    <a:pt x="181851" y="99187"/>
                  </a:lnTo>
                  <a:close/>
                </a:path>
                <a:path w="675639" h="154939">
                  <a:moveTo>
                    <a:pt x="201231" y="93700"/>
                  </a:moveTo>
                  <a:lnTo>
                    <a:pt x="199605" y="88696"/>
                  </a:lnTo>
                  <a:lnTo>
                    <a:pt x="196176" y="89611"/>
                  </a:lnTo>
                  <a:lnTo>
                    <a:pt x="192760" y="90576"/>
                  </a:lnTo>
                  <a:lnTo>
                    <a:pt x="193954" y="95707"/>
                  </a:lnTo>
                  <a:lnTo>
                    <a:pt x="197586" y="94678"/>
                  </a:lnTo>
                  <a:lnTo>
                    <a:pt x="201231" y="93700"/>
                  </a:lnTo>
                  <a:close/>
                </a:path>
                <a:path w="675639" h="154939">
                  <a:moveTo>
                    <a:pt x="220662" y="88493"/>
                  </a:moveTo>
                  <a:lnTo>
                    <a:pt x="219075" y="83477"/>
                  </a:lnTo>
                  <a:lnTo>
                    <a:pt x="215646" y="84391"/>
                  </a:lnTo>
                  <a:lnTo>
                    <a:pt x="212217" y="85305"/>
                  </a:lnTo>
                  <a:lnTo>
                    <a:pt x="213385" y="90449"/>
                  </a:lnTo>
                  <a:lnTo>
                    <a:pt x="220662" y="88493"/>
                  </a:lnTo>
                  <a:close/>
                </a:path>
                <a:path w="675639" h="154939">
                  <a:moveTo>
                    <a:pt x="240118" y="83286"/>
                  </a:moveTo>
                  <a:lnTo>
                    <a:pt x="238556" y="78257"/>
                  </a:lnTo>
                  <a:lnTo>
                    <a:pt x="235127" y="79171"/>
                  </a:lnTo>
                  <a:lnTo>
                    <a:pt x="231698" y="80086"/>
                  </a:lnTo>
                  <a:lnTo>
                    <a:pt x="232829" y="85242"/>
                  </a:lnTo>
                  <a:lnTo>
                    <a:pt x="240118" y="83286"/>
                  </a:lnTo>
                  <a:close/>
                </a:path>
                <a:path w="675639" h="154939">
                  <a:moveTo>
                    <a:pt x="259562" y="78092"/>
                  </a:moveTo>
                  <a:lnTo>
                    <a:pt x="258025" y="73050"/>
                  </a:lnTo>
                  <a:lnTo>
                    <a:pt x="254596" y="73939"/>
                  </a:lnTo>
                  <a:lnTo>
                    <a:pt x="251167" y="74853"/>
                  </a:lnTo>
                  <a:lnTo>
                    <a:pt x="252272" y="80010"/>
                  </a:lnTo>
                  <a:lnTo>
                    <a:pt x="255917" y="79032"/>
                  </a:lnTo>
                  <a:lnTo>
                    <a:pt x="259562" y="78092"/>
                  </a:lnTo>
                  <a:close/>
                </a:path>
                <a:path w="675639" h="154939">
                  <a:moveTo>
                    <a:pt x="279107" y="73279"/>
                  </a:moveTo>
                  <a:lnTo>
                    <a:pt x="277609" y="68224"/>
                  </a:lnTo>
                  <a:lnTo>
                    <a:pt x="274167" y="69075"/>
                  </a:lnTo>
                  <a:lnTo>
                    <a:pt x="270725" y="69926"/>
                  </a:lnTo>
                  <a:lnTo>
                    <a:pt x="271792" y="75082"/>
                  </a:lnTo>
                  <a:lnTo>
                    <a:pt x="279107" y="73279"/>
                  </a:lnTo>
                  <a:close/>
                </a:path>
                <a:path w="675639" h="154939">
                  <a:moveTo>
                    <a:pt x="298665" y="68440"/>
                  </a:moveTo>
                  <a:lnTo>
                    <a:pt x="297192" y="63385"/>
                  </a:lnTo>
                  <a:lnTo>
                    <a:pt x="293751" y="64236"/>
                  </a:lnTo>
                  <a:lnTo>
                    <a:pt x="290309" y="65087"/>
                  </a:lnTo>
                  <a:lnTo>
                    <a:pt x="291338" y="70256"/>
                  </a:lnTo>
                  <a:lnTo>
                    <a:pt x="298665" y="68440"/>
                  </a:lnTo>
                  <a:close/>
                </a:path>
                <a:path w="675639" h="154939">
                  <a:moveTo>
                    <a:pt x="318198" y="63614"/>
                  </a:moveTo>
                  <a:lnTo>
                    <a:pt x="316763" y="58547"/>
                  </a:lnTo>
                  <a:lnTo>
                    <a:pt x="313321" y="59397"/>
                  </a:lnTo>
                  <a:lnTo>
                    <a:pt x="309880" y="60248"/>
                  </a:lnTo>
                  <a:lnTo>
                    <a:pt x="310883" y="65417"/>
                  </a:lnTo>
                  <a:lnTo>
                    <a:pt x="318198" y="63614"/>
                  </a:lnTo>
                  <a:close/>
                </a:path>
                <a:path w="675639" h="154939">
                  <a:moveTo>
                    <a:pt x="337845" y="59207"/>
                  </a:moveTo>
                  <a:lnTo>
                    <a:pt x="336448" y="54127"/>
                  </a:lnTo>
                  <a:lnTo>
                    <a:pt x="332981" y="54902"/>
                  </a:lnTo>
                  <a:lnTo>
                    <a:pt x="329514" y="55676"/>
                  </a:lnTo>
                  <a:lnTo>
                    <a:pt x="330479" y="60858"/>
                  </a:lnTo>
                  <a:lnTo>
                    <a:pt x="337845" y="59207"/>
                  </a:lnTo>
                  <a:close/>
                </a:path>
                <a:path w="675639" h="154939">
                  <a:moveTo>
                    <a:pt x="357479" y="54787"/>
                  </a:moveTo>
                  <a:lnTo>
                    <a:pt x="356120" y="49707"/>
                  </a:lnTo>
                  <a:lnTo>
                    <a:pt x="352653" y="50482"/>
                  </a:lnTo>
                  <a:lnTo>
                    <a:pt x="349186" y="51257"/>
                  </a:lnTo>
                  <a:lnTo>
                    <a:pt x="350113" y="56451"/>
                  </a:lnTo>
                  <a:lnTo>
                    <a:pt x="357479" y="54787"/>
                  </a:lnTo>
                  <a:close/>
                </a:path>
                <a:path w="675639" h="154939">
                  <a:moveTo>
                    <a:pt x="377113" y="50380"/>
                  </a:moveTo>
                  <a:lnTo>
                    <a:pt x="375793" y="45288"/>
                  </a:lnTo>
                  <a:lnTo>
                    <a:pt x="372325" y="46062"/>
                  </a:lnTo>
                  <a:lnTo>
                    <a:pt x="368858" y="46837"/>
                  </a:lnTo>
                  <a:lnTo>
                    <a:pt x="369760" y="52031"/>
                  </a:lnTo>
                  <a:lnTo>
                    <a:pt x="377113" y="50380"/>
                  </a:lnTo>
                  <a:close/>
                </a:path>
                <a:path w="675639" h="154939">
                  <a:moveTo>
                    <a:pt x="396824" y="46355"/>
                  </a:moveTo>
                  <a:lnTo>
                    <a:pt x="395541" y="41249"/>
                  </a:lnTo>
                  <a:lnTo>
                    <a:pt x="392061" y="41948"/>
                  </a:lnTo>
                  <a:lnTo>
                    <a:pt x="388581" y="42646"/>
                  </a:lnTo>
                  <a:lnTo>
                    <a:pt x="389432" y="47840"/>
                  </a:lnTo>
                  <a:lnTo>
                    <a:pt x="396824" y="46355"/>
                  </a:lnTo>
                  <a:close/>
                </a:path>
                <a:path w="675639" h="154939">
                  <a:moveTo>
                    <a:pt x="416560" y="42405"/>
                  </a:moveTo>
                  <a:lnTo>
                    <a:pt x="415315" y="37287"/>
                  </a:lnTo>
                  <a:lnTo>
                    <a:pt x="411835" y="37985"/>
                  </a:lnTo>
                  <a:lnTo>
                    <a:pt x="408355" y="38684"/>
                  </a:lnTo>
                  <a:lnTo>
                    <a:pt x="409168" y="43891"/>
                  </a:lnTo>
                  <a:lnTo>
                    <a:pt x="416560" y="42405"/>
                  </a:lnTo>
                  <a:close/>
                </a:path>
                <a:path w="675639" h="154939">
                  <a:moveTo>
                    <a:pt x="436295" y="38455"/>
                  </a:moveTo>
                  <a:lnTo>
                    <a:pt x="435089" y="33324"/>
                  </a:lnTo>
                  <a:lnTo>
                    <a:pt x="431609" y="34023"/>
                  </a:lnTo>
                  <a:lnTo>
                    <a:pt x="428129" y="34721"/>
                  </a:lnTo>
                  <a:lnTo>
                    <a:pt x="428904" y="39928"/>
                  </a:lnTo>
                  <a:lnTo>
                    <a:pt x="436295" y="38455"/>
                  </a:lnTo>
                  <a:close/>
                </a:path>
                <a:path w="675639" h="154939">
                  <a:moveTo>
                    <a:pt x="456095" y="34836"/>
                  </a:moveTo>
                  <a:lnTo>
                    <a:pt x="454926" y="29705"/>
                  </a:lnTo>
                  <a:lnTo>
                    <a:pt x="451434" y="30314"/>
                  </a:lnTo>
                  <a:lnTo>
                    <a:pt x="447941" y="30924"/>
                  </a:lnTo>
                  <a:lnTo>
                    <a:pt x="448665" y="36144"/>
                  </a:lnTo>
                  <a:lnTo>
                    <a:pt x="456095" y="34836"/>
                  </a:lnTo>
                  <a:close/>
                </a:path>
                <a:path w="675639" h="154939">
                  <a:moveTo>
                    <a:pt x="475919" y="31369"/>
                  </a:moveTo>
                  <a:lnTo>
                    <a:pt x="474789" y="26225"/>
                  </a:lnTo>
                  <a:lnTo>
                    <a:pt x="471297" y="26835"/>
                  </a:lnTo>
                  <a:lnTo>
                    <a:pt x="467804" y="27444"/>
                  </a:lnTo>
                  <a:lnTo>
                    <a:pt x="468490" y="32664"/>
                  </a:lnTo>
                  <a:lnTo>
                    <a:pt x="475919" y="31369"/>
                  </a:lnTo>
                  <a:close/>
                </a:path>
                <a:path w="675639" h="154939">
                  <a:moveTo>
                    <a:pt x="495757" y="27914"/>
                  </a:moveTo>
                  <a:lnTo>
                    <a:pt x="494665" y="22758"/>
                  </a:lnTo>
                  <a:lnTo>
                    <a:pt x="491172" y="23368"/>
                  </a:lnTo>
                  <a:lnTo>
                    <a:pt x="487680" y="23977"/>
                  </a:lnTo>
                  <a:lnTo>
                    <a:pt x="488327" y="29210"/>
                  </a:lnTo>
                  <a:lnTo>
                    <a:pt x="495757" y="27914"/>
                  </a:lnTo>
                  <a:close/>
                </a:path>
                <a:path w="675639" h="154939">
                  <a:moveTo>
                    <a:pt x="515620" y="24714"/>
                  </a:moveTo>
                  <a:lnTo>
                    <a:pt x="514565" y="19545"/>
                  </a:lnTo>
                  <a:lnTo>
                    <a:pt x="511060" y="20066"/>
                  </a:lnTo>
                  <a:lnTo>
                    <a:pt x="507555" y="20586"/>
                  </a:lnTo>
                  <a:lnTo>
                    <a:pt x="508152" y="25819"/>
                  </a:lnTo>
                  <a:lnTo>
                    <a:pt x="515620" y="24714"/>
                  </a:lnTo>
                  <a:close/>
                </a:path>
                <a:path w="675639" h="154939">
                  <a:moveTo>
                    <a:pt x="535520" y="21755"/>
                  </a:moveTo>
                  <a:lnTo>
                    <a:pt x="534517" y="16586"/>
                  </a:lnTo>
                  <a:lnTo>
                    <a:pt x="531012" y="17106"/>
                  </a:lnTo>
                  <a:lnTo>
                    <a:pt x="527507" y="17627"/>
                  </a:lnTo>
                  <a:lnTo>
                    <a:pt x="528066" y="22860"/>
                  </a:lnTo>
                  <a:lnTo>
                    <a:pt x="535520" y="21755"/>
                  </a:lnTo>
                  <a:close/>
                </a:path>
                <a:path w="675639" h="154939">
                  <a:moveTo>
                    <a:pt x="555434" y="18821"/>
                  </a:moveTo>
                  <a:lnTo>
                    <a:pt x="554469" y="13639"/>
                  </a:lnTo>
                  <a:lnTo>
                    <a:pt x="550964" y="14160"/>
                  </a:lnTo>
                  <a:lnTo>
                    <a:pt x="547458" y="14681"/>
                  </a:lnTo>
                  <a:lnTo>
                    <a:pt x="547966" y="19926"/>
                  </a:lnTo>
                  <a:lnTo>
                    <a:pt x="555434" y="18821"/>
                  </a:lnTo>
                  <a:close/>
                </a:path>
                <a:path w="675639" h="154939">
                  <a:moveTo>
                    <a:pt x="575360" y="16027"/>
                  </a:moveTo>
                  <a:lnTo>
                    <a:pt x="574446" y="10845"/>
                  </a:lnTo>
                  <a:lnTo>
                    <a:pt x="570928" y="11264"/>
                  </a:lnTo>
                  <a:lnTo>
                    <a:pt x="567410" y="11709"/>
                  </a:lnTo>
                  <a:lnTo>
                    <a:pt x="567880" y="16954"/>
                  </a:lnTo>
                  <a:lnTo>
                    <a:pt x="575360" y="16027"/>
                  </a:lnTo>
                  <a:close/>
                </a:path>
                <a:path w="675639" h="154939">
                  <a:moveTo>
                    <a:pt x="595350" y="13639"/>
                  </a:moveTo>
                  <a:lnTo>
                    <a:pt x="594474" y="8445"/>
                  </a:lnTo>
                  <a:lnTo>
                    <a:pt x="590956" y="8864"/>
                  </a:lnTo>
                  <a:lnTo>
                    <a:pt x="587438" y="9283"/>
                  </a:lnTo>
                  <a:lnTo>
                    <a:pt x="587857" y="14528"/>
                  </a:lnTo>
                  <a:lnTo>
                    <a:pt x="595350" y="13639"/>
                  </a:lnTo>
                  <a:close/>
                </a:path>
                <a:path w="675639" h="154939">
                  <a:moveTo>
                    <a:pt x="615327" y="11239"/>
                  </a:moveTo>
                  <a:lnTo>
                    <a:pt x="614502" y="6045"/>
                  </a:lnTo>
                  <a:lnTo>
                    <a:pt x="610984" y="6464"/>
                  </a:lnTo>
                  <a:lnTo>
                    <a:pt x="607466" y="6883"/>
                  </a:lnTo>
                  <a:lnTo>
                    <a:pt x="607847" y="12141"/>
                  </a:lnTo>
                  <a:lnTo>
                    <a:pt x="615327" y="11239"/>
                  </a:lnTo>
                  <a:close/>
                </a:path>
                <a:path w="675639" h="154939">
                  <a:moveTo>
                    <a:pt x="635304" y="8864"/>
                  </a:moveTo>
                  <a:lnTo>
                    <a:pt x="634517" y="3657"/>
                  </a:lnTo>
                  <a:lnTo>
                    <a:pt x="630999" y="4076"/>
                  </a:lnTo>
                  <a:lnTo>
                    <a:pt x="627481" y="4495"/>
                  </a:lnTo>
                  <a:lnTo>
                    <a:pt x="627811" y="9753"/>
                  </a:lnTo>
                  <a:lnTo>
                    <a:pt x="635304" y="8864"/>
                  </a:lnTo>
                  <a:close/>
                </a:path>
                <a:path w="675639" h="154939">
                  <a:moveTo>
                    <a:pt x="655345" y="7048"/>
                  </a:moveTo>
                  <a:lnTo>
                    <a:pt x="654608" y="1828"/>
                  </a:lnTo>
                  <a:lnTo>
                    <a:pt x="651078" y="2146"/>
                  </a:lnTo>
                  <a:lnTo>
                    <a:pt x="647547" y="2463"/>
                  </a:lnTo>
                  <a:lnTo>
                    <a:pt x="647839" y="7721"/>
                  </a:lnTo>
                  <a:lnTo>
                    <a:pt x="655345" y="7048"/>
                  </a:lnTo>
                  <a:close/>
                </a:path>
                <a:path w="675639" h="154939">
                  <a:moveTo>
                    <a:pt x="675386" y="5219"/>
                  </a:moveTo>
                  <a:lnTo>
                    <a:pt x="674700" y="0"/>
                  </a:lnTo>
                  <a:lnTo>
                    <a:pt x="671169" y="317"/>
                  </a:lnTo>
                  <a:lnTo>
                    <a:pt x="667639" y="635"/>
                  </a:lnTo>
                  <a:lnTo>
                    <a:pt x="667880" y="5905"/>
                  </a:lnTo>
                  <a:lnTo>
                    <a:pt x="675386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 descr=""/>
            <p:cNvSpPr/>
            <p:nvPr/>
          </p:nvSpPr>
          <p:spPr>
            <a:xfrm>
              <a:off x="4031919" y="3373514"/>
              <a:ext cx="370205" cy="0"/>
            </a:xfrm>
            <a:custGeom>
              <a:avLst/>
              <a:gdLst/>
              <a:ahLst/>
              <a:cxnLst/>
              <a:rect l="l" t="t" r="r" b="b"/>
              <a:pathLst>
                <a:path w="370204" h="0">
                  <a:moveTo>
                    <a:pt x="0" y="0"/>
                  </a:moveTo>
                  <a:lnTo>
                    <a:pt x="369751" y="0"/>
                  </a:lnTo>
                </a:path>
              </a:pathLst>
            </a:custGeom>
            <a:ln w="1278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 descr=""/>
            <p:cNvSpPr/>
            <p:nvPr/>
          </p:nvSpPr>
          <p:spPr>
            <a:xfrm>
              <a:off x="792988" y="3375393"/>
              <a:ext cx="4761230" cy="425450"/>
            </a:xfrm>
            <a:custGeom>
              <a:avLst/>
              <a:gdLst/>
              <a:ahLst/>
              <a:cxnLst/>
              <a:rect l="l" t="t" r="r" b="b"/>
              <a:pathLst>
                <a:path w="4761230" h="425450">
                  <a:moveTo>
                    <a:pt x="5867" y="367284"/>
                  </a:moveTo>
                  <a:lnTo>
                    <a:pt x="0" y="365607"/>
                  </a:lnTo>
                  <a:lnTo>
                    <a:pt x="0" y="371094"/>
                  </a:lnTo>
                  <a:lnTo>
                    <a:pt x="4622" y="372389"/>
                  </a:lnTo>
                  <a:lnTo>
                    <a:pt x="5867" y="367284"/>
                  </a:lnTo>
                  <a:close/>
                </a:path>
                <a:path w="4761230" h="425450">
                  <a:moveTo>
                    <a:pt x="25247" y="372732"/>
                  </a:moveTo>
                  <a:lnTo>
                    <a:pt x="21844" y="371767"/>
                  </a:lnTo>
                  <a:lnTo>
                    <a:pt x="18440" y="370801"/>
                  </a:lnTo>
                  <a:lnTo>
                    <a:pt x="16751" y="375793"/>
                  </a:lnTo>
                  <a:lnTo>
                    <a:pt x="24015" y="377850"/>
                  </a:lnTo>
                  <a:lnTo>
                    <a:pt x="25247" y="372732"/>
                  </a:lnTo>
                  <a:close/>
                </a:path>
                <a:path w="4761230" h="425450">
                  <a:moveTo>
                    <a:pt x="44627" y="378206"/>
                  </a:moveTo>
                  <a:lnTo>
                    <a:pt x="41224" y="377240"/>
                  </a:lnTo>
                  <a:lnTo>
                    <a:pt x="37820" y="376275"/>
                  </a:lnTo>
                  <a:lnTo>
                    <a:pt x="36144" y="381279"/>
                  </a:lnTo>
                  <a:lnTo>
                    <a:pt x="43421" y="383324"/>
                  </a:lnTo>
                  <a:lnTo>
                    <a:pt x="44627" y="378206"/>
                  </a:lnTo>
                  <a:close/>
                </a:path>
                <a:path w="4761230" h="425450">
                  <a:moveTo>
                    <a:pt x="63995" y="383654"/>
                  </a:moveTo>
                  <a:lnTo>
                    <a:pt x="60591" y="382689"/>
                  </a:lnTo>
                  <a:lnTo>
                    <a:pt x="57188" y="381723"/>
                  </a:lnTo>
                  <a:lnTo>
                    <a:pt x="55537" y="386727"/>
                  </a:lnTo>
                  <a:lnTo>
                    <a:pt x="62814" y="388785"/>
                  </a:lnTo>
                  <a:lnTo>
                    <a:pt x="63995" y="383654"/>
                  </a:lnTo>
                  <a:close/>
                </a:path>
                <a:path w="4761230" h="425450">
                  <a:moveTo>
                    <a:pt x="83375" y="389115"/>
                  </a:moveTo>
                  <a:lnTo>
                    <a:pt x="79971" y="388150"/>
                  </a:lnTo>
                  <a:lnTo>
                    <a:pt x="76568" y="387184"/>
                  </a:lnTo>
                  <a:lnTo>
                    <a:pt x="74942" y="392201"/>
                  </a:lnTo>
                  <a:lnTo>
                    <a:pt x="82207" y="394246"/>
                  </a:lnTo>
                  <a:lnTo>
                    <a:pt x="83375" y="389115"/>
                  </a:lnTo>
                  <a:close/>
                </a:path>
                <a:path w="4761230" h="425450">
                  <a:moveTo>
                    <a:pt x="102755" y="394576"/>
                  </a:moveTo>
                  <a:lnTo>
                    <a:pt x="99352" y="393611"/>
                  </a:lnTo>
                  <a:lnTo>
                    <a:pt x="95948" y="392645"/>
                  </a:lnTo>
                  <a:lnTo>
                    <a:pt x="94335" y="397662"/>
                  </a:lnTo>
                  <a:lnTo>
                    <a:pt x="101612" y="399719"/>
                  </a:lnTo>
                  <a:lnTo>
                    <a:pt x="102755" y="394576"/>
                  </a:lnTo>
                  <a:close/>
                </a:path>
                <a:path w="4761230" h="425450">
                  <a:moveTo>
                    <a:pt x="122237" y="399630"/>
                  </a:moveTo>
                  <a:lnTo>
                    <a:pt x="118808" y="398754"/>
                  </a:lnTo>
                  <a:lnTo>
                    <a:pt x="115379" y="397878"/>
                  </a:lnTo>
                  <a:lnTo>
                    <a:pt x="113792" y="402894"/>
                  </a:lnTo>
                  <a:lnTo>
                    <a:pt x="121107" y="404774"/>
                  </a:lnTo>
                  <a:lnTo>
                    <a:pt x="122237" y="399630"/>
                  </a:lnTo>
                  <a:close/>
                </a:path>
                <a:path w="4761230" h="425450">
                  <a:moveTo>
                    <a:pt x="141732" y="404647"/>
                  </a:moveTo>
                  <a:lnTo>
                    <a:pt x="138303" y="403771"/>
                  </a:lnTo>
                  <a:lnTo>
                    <a:pt x="134874" y="402894"/>
                  </a:lnTo>
                  <a:lnTo>
                    <a:pt x="133311" y="407924"/>
                  </a:lnTo>
                  <a:lnTo>
                    <a:pt x="140627" y="409803"/>
                  </a:lnTo>
                  <a:lnTo>
                    <a:pt x="141732" y="404647"/>
                  </a:lnTo>
                  <a:close/>
                </a:path>
                <a:path w="4761230" h="425450">
                  <a:moveTo>
                    <a:pt x="161226" y="409651"/>
                  </a:moveTo>
                  <a:lnTo>
                    <a:pt x="157797" y="408774"/>
                  </a:lnTo>
                  <a:lnTo>
                    <a:pt x="154368" y="407898"/>
                  </a:lnTo>
                  <a:lnTo>
                    <a:pt x="152831" y="412927"/>
                  </a:lnTo>
                  <a:lnTo>
                    <a:pt x="160147" y="414807"/>
                  </a:lnTo>
                  <a:lnTo>
                    <a:pt x="161226" y="409651"/>
                  </a:lnTo>
                  <a:close/>
                </a:path>
                <a:path w="4761230" h="425450">
                  <a:moveTo>
                    <a:pt x="180721" y="414655"/>
                  </a:moveTo>
                  <a:lnTo>
                    <a:pt x="177292" y="413778"/>
                  </a:lnTo>
                  <a:lnTo>
                    <a:pt x="173863" y="412902"/>
                  </a:lnTo>
                  <a:lnTo>
                    <a:pt x="172351" y="417944"/>
                  </a:lnTo>
                  <a:lnTo>
                    <a:pt x="179666" y="419823"/>
                  </a:lnTo>
                  <a:lnTo>
                    <a:pt x="180721" y="414655"/>
                  </a:lnTo>
                  <a:close/>
                </a:path>
                <a:path w="4761230" h="425450">
                  <a:moveTo>
                    <a:pt x="200228" y="419671"/>
                  </a:moveTo>
                  <a:lnTo>
                    <a:pt x="196799" y="418795"/>
                  </a:lnTo>
                  <a:lnTo>
                    <a:pt x="193370" y="417918"/>
                  </a:lnTo>
                  <a:lnTo>
                    <a:pt x="191884" y="422960"/>
                  </a:lnTo>
                  <a:lnTo>
                    <a:pt x="199199" y="424840"/>
                  </a:lnTo>
                  <a:lnTo>
                    <a:pt x="200228" y="419671"/>
                  </a:lnTo>
                  <a:close/>
                </a:path>
                <a:path w="4761230" h="425450">
                  <a:moveTo>
                    <a:pt x="3628745" y="660"/>
                  </a:moveTo>
                  <a:lnTo>
                    <a:pt x="3625215" y="330"/>
                  </a:lnTo>
                  <a:lnTo>
                    <a:pt x="3621684" y="0"/>
                  </a:lnTo>
                  <a:lnTo>
                    <a:pt x="3621011" y="5219"/>
                  </a:lnTo>
                  <a:lnTo>
                    <a:pt x="3628517" y="5930"/>
                  </a:lnTo>
                  <a:lnTo>
                    <a:pt x="3628745" y="660"/>
                  </a:lnTo>
                  <a:close/>
                </a:path>
                <a:path w="4761230" h="425450">
                  <a:moveTo>
                    <a:pt x="3648837" y="2552"/>
                  </a:moveTo>
                  <a:lnTo>
                    <a:pt x="3645306" y="2222"/>
                  </a:lnTo>
                  <a:lnTo>
                    <a:pt x="3641775" y="1892"/>
                  </a:lnTo>
                  <a:lnTo>
                    <a:pt x="3641064" y="7112"/>
                  </a:lnTo>
                  <a:lnTo>
                    <a:pt x="3648570" y="7810"/>
                  </a:lnTo>
                  <a:lnTo>
                    <a:pt x="3648837" y="2552"/>
                  </a:lnTo>
                  <a:close/>
                </a:path>
                <a:path w="4761230" h="425450">
                  <a:moveTo>
                    <a:pt x="3668915" y="4445"/>
                  </a:moveTo>
                  <a:lnTo>
                    <a:pt x="3665385" y="4114"/>
                  </a:lnTo>
                  <a:lnTo>
                    <a:pt x="3661854" y="3784"/>
                  </a:lnTo>
                  <a:lnTo>
                    <a:pt x="3661092" y="8991"/>
                  </a:lnTo>
                  <a:lnTo>
                    <a:pt x="3668598" y="9702"/>
                  </a:lnTo>
                  <a:lnTo>
                    <a:pt x="3668915" y="4445"/>
                  </a:lnTo>
                  <a:close/>
                </a:path>
                <a:path w="4761230" h="425450">
                  <a:moveTo>
                    <a:pt x="3688969" y="6502"/>
                  </a:moveTo>
                  <a:lnTo>
                    <a:pt x="3685451" y="6057"/>
                  </a:lnTo>
                  <a:lnTo>
                    <a:pt x="3681933" y="5638"/>
                  </a:lnTo>
                  <a:lnTo>
                    <a:pt x="3681133" y="10858"/>
                  </a:lnTo>
                  <a:lnTo>
                    <a:pt x="3684879" y="11290"/>
                  </a:lnTo>
                  <a:lnTo>
                    <a:pt x="3688613" y="11760"/>
                  </a:lnTo>
                  <a:lnTo>
                    <a:pt x="3688969" y="6502"/>
                  </a:lnTo>
                  <a:close/>
                </a:path>
                <a:path w="4761230" h="425450">
                  <a:moveTo>
                    <a:pt x="3708984" y="9004"/>
                  </a:moveTo>
                  <a:lnTo>
                    <a:pt x="3705466" y="8559"/>
                  </a:lnTo>
                  <a:lnTo>
                    <a:pt x="3701948" y="8115"/>
                  </a:lnTo>
                  <a:lnTo>
                    <a:pt x="3701110" y="13322"/>
                  </a:lnTo>
                  <a:lnTo>
                    <a:pt x="3708590" y="14249"/>
                  </a:lnTo>
                  <a:lnTo>
                    <a:pt x="3708984" y="9004"/>
                  </a:lnTo>
                  <a:close/>
                </a:path>
                <a:path w="4761230" h="425450">
                  <a:moveTo>
                    <a:pt x="3728986" y="11518"/>
                  </a:moveTo>
                  <a:lnTo>
                    <a:pt x="3725468" y="11074"/>
                  </a:lnTo>
                  <a:lnTo>
                    <a:pt x="3721951" y="10629"/>
                  </a:lnTo>
                  <a:lnTo>
                    <a:pt x="3721074" y="15824"/>
                  </a:lnTo>
                  <a:lnTo>
                    <a:pt x="3728555" y="16764"/>
                  </a:lnTo>
                  <a:lnTo>
                    <a:pt x="3728986" y="11518"/>
                  </a:lnTo>
                  <a:close/>
                </a:path>
                <a:path w="4761230" h="425450">
                  <a:moveTo>
                    <a:pt x="3749002" y="14033"/>
                  </a:moveTo>
                  <a:lnTo>
                    <a:pt x="3745484" y="13589"/>
                  </a:lnTo>
                  <a:lnTo>
                    <a:pt x="3741966" y="13144"/>
                  </a:lnTo>
                  <a:lnTo>
                    <a:pt x="3741039" y="18338"/>
                  </a:lnTo>
                  <a:lnTo>
                    <a:pt x="3748519" y="19278"/>
                  </a:lnTo>
                  <a:lnTo>
                    <a:pt x="3749002" y="14033"/>
                  </a:lnTo>
                  <a:close/>
                </a:path>
                <a:path w="4761230" h="425450">
                  <a:moveTo>
                    <a:pt x="3768979" y="16764"/>
                  </a:moveTo>
                  <a:lnTo>
                    <a:pt x="3765473" y="16217"/>
                  </a:lnTo>
                  <a:lnTo>
                    <a:pt x="3761968" y="15671"/>
                  </a:lnTo>
                  <a:lnTo>
                    <a:pt x="3761003" y="20840"/>
                  </a:lnTo>
                  <a:lnTo>
                    <a:pt x="3768458" y="22009"/>
                  </a:lnTo>
                  <a:lnTo>
                    <a:pt x="3768979" y="16764"/>
                  </a:lnTo>
                  <a:close/>
                </a:path>
                <a:path w="4761230" h="425450">
                  <a:moveTo>
                    <a:pt x="3788905" y="19875"/>
                  </a:moveTo>
                  <a:lnTo>
                    <a:pt x="3785400" y="19329"/>
                  </a:lnTo>
                  <a:lnTo>
                    <a:pt x="3781895" y="18783"/>
                  </a:lnTo>
                  <a:lnTo>
                    <a:pt x="3780891" y="23952"/>
                  </a:lnTo>
                  <a:lnTo>
                    <a:pt x="3788346" y="25120"/>
                  </a:lnTo>
                  <a:lnTo>
                    <a:pt x="3788905" y="19875"/>
                  </a:lnTo>
                  <a:close/>
                </a:path>
                <a:path w="4761230" h="425450">
                  <a:moveTo>
                    <a:pt x="3808831" y="22999"/>
                  </a:moveTo>
                  <a:lnTo>
                    <a:pt x="3805326" y="22453"/>
                  </a:lnTo>
                  <a:lnTo>
                    <a:pt x="3801821" y="21907"/>
                  </a:lnTo>
                  <a:lnTo>
                    <a:pt x="3800779" y="27063"/>
                  </a:lnTo>
                  <a:lnTo>
                    <a:pt x="3808234" y="28232"/>
                  </a:lnTo>
                  <a:lnTo>
                    <a:pt x="3808831" y="22999"/>
                  </a:lnTo>
                  <a:close/>
                </a:path>
                <a:path w="4761230" h="425450">
                  <a:moveTo>
                    <a:pt x="3828758" y="26111"/>
                  </a:moveTo>
                  <a:lnTo>
                    <a:pt x="3825252" y="25565"/>
                  </a:lnTo>
                  <a:lnTo>
                    <a:pt x="3821747" y="25019"/>
                  </a:lnTo>
                  <a:lnTo>
                    <a:pt x="3820668" y="30175"/>
                  </a:lnTo>
                  <a:lnTo>
                    <a:pt x="3828123" y="31343"/>
                  </a:lnTo>
                  <a:lnTo>
                    <a:pt x="3828758" y="26111"/>
                  </a:lnTo>
                  <a:close/>
                </a:path>
                <a:path w="4761230" h="425450">
                  <a:moveTo>
                    <a:pt x="3848646" y="29451"/>
                  </a:moveTo>
                  <a:lnTo>
                    <a:pt x="3845153" y="28803"/>
                  </a:lnTo>
                  <a:lnTo>
                    <a:pt x="3841661" y="28143"/>
                  </a:lnTo>
                  <a:lnTo>
                    <a:pt x="3840543" y="33299"/>
                  </a:lnTo>
                  <a:lnTo>
                    <a:pt x="3847960" y="34683"/>
                  </a:lnTo>
                  <a:lnTo>
                    <a:pt x="3848646" y="29451"/>
                  </a:lnTo>
                  <a:close/>
                </a:path>
                <a:path w="4761230" h="425450">
                  <a:moveTo>
                    <a:pt x="3868470" y="33159"/>
                  </a:moveTo>
                  <a:lnTo>
                    <a:pt x="3864978" y="32512"/>
                  </a:lnTo>
                  <a:lnTo>
                    <a:pt x="3861485" y="31864"/>
                  </a:lnTo>
                  <a:lnTo>
                    <a:pt x="3860330" y="36995"/>
                  </a:lnTo>
                  <a:lnTo>
                    <a:pt x="3867747" y="38379"/>
                  </a:lnTo>
                  <a:lnTo>
                    <a:pt x="3868470" y="33159"/>
                  </a:lnTo>
                  <a:close/>
                </a:path>
                <a:path w="4761230" h="425450">
                  <a:moveTo>
                    <a:pt x="3888295" y="36868"/>
                  </a:moveTo>
                  <a:lnTo>
                    <a:pt x="3884803" y="36220"/>
                  </a:lnTo>
                  <a:lnTo>
                    <a:pt x="3881310" y="35572"/>
                  </a:lnTo>
                  <a:lnTo>
                    <a:pt x="3880129" y="40703"/>
                  </a:lnTo>
                  <a:lnTo>
                    <a:pt x="3887533" y="42087"/>
                  </a:lnTo>
                  <a:lnTo>
                    <a:pt x="3888295" y="36868"/>
                  </a:lnTo>
                  <a:close/>
                </a:path>
                <a:path w="4761230" h="425450">
                  <a:moveTo>
                    <a:pt x="3908107" y="40601"/>
                  </a:moveTo>
                  <a:lnTo>
                    <a:pt x="3904615" y="39941"/>
                  </a:lnTo>
                  <a:lnTo>
                    <a:pt x="3901122" y="39293"/>
                  </a:lnTo>
                  <a:lnTo>
                    <a:pt x="3899903" y="44411"/>
                  </a:lnTo>
                  <a:lnTo>
                    <a:pt x="3907307" y="45796"/>
                  </a:lnTo>
                  <a:lnTo>
                    <a:pt x="3908107" y="40601"/>
                  </a:lnTo>
                  <a:close/>
                </a:path>
                <a:path w="4761230" h="425450">
                  <a:moveTo>
                    <a:pt x="3927894" y="44437"/>
                  </a:moveTo>
                  <a:lnTo>
                    <a:pt x="3924427" y="43688"/>
                  </a:lnTo>
                  <a:lnTo>
                    <a:pt x="3920947" y="42964"/>
                  </a:lnTo>
                  <a:lnTo>
                    <a:pt x="3919690" y="48082"/>
                  </a:lnTo>
                  <a:lnTo>
                    <a:pt x="3923385" y="48844"/>
                  </a:lnTo>
                  <a:lnTo>
                    <a:pt x="3927068" y="49644"/>
                  </a:lnTo>
                  <a:lnTo>
                    <a:pt x="3927894" y="44437"/>
                  </a:lnTo>
                  <a:close/>
                </a:path>
                <a:path w="4761230" h="425450">
                  <a:moveTo>
                    <a:pt x="3947604" y="48729"/>
                  </a:moveTo>
                  <a:lnTo>
                    <a:pt x="3944137" y="47980"/>
                  </a:lnTo>
                  <a:lnTo>
                    <a:pt x="3940670" y="47231"/>
                  </a:lnTo>
                  <a:lnTo>
                    <a:pt x="3939375" y="52324"/>
                  </a:lnTo>
                  <a:lnTo>
                    <a:pt x="3946741" y="53936"/>
                  </a:lnTo>
                  <a:lnTo>
                    <a:pt x="3947604" y="48729"/>
                  </a:lnTo>
                  <a:close/>
                </a:path>
                <a:path w="4761230" h="425450">
                  <a:moveTo>
                    <a:pt x="3967302" y="53022"/>
                  </a:moveTo>
                  <a:lnTo>
                    <a:pt x="3963835" y="52273"/>
                  </a:lnTo>
                  <a:lnTo>
                    <a:pt x="3960368" y="51523"/>
                  </a:lnTo>
                  <a:lnTo>
                    <a:pt x="3959034" y="56616"/>
                  </a:lnTo>
                  <a:lnTo>
                    <a:pt x="3966400" y="58216"/>
                  </a:lnTo>
                  <a:lnTo>
                    <a:pt x="3967302" y="53022"/>
                  </a:lnTo>
                  <a:close/>
                </a:path>
                <a:path w="4761230" h="425450">
                  <a:moveTo>
                    <a:pt x="3987000" y="57315"/>
                  </a:moveTo>
                  <a:lnTo>
                    <a:pt x="3983532" y="56565"/>
                  </a:lnTo>
                  <a:lnTo>
                    <a:pt x="3980065" y="55816"/>
                  </a:lnTo>
                  <a:lnTo>
                    <a:pt x="3978694" y="60896"/>
                  </a:lnTo>
                  <a:lnTo>
                    <a:pt x="3986060" y="62496"/>
                  </a:lnTo>
                  <a:lnTo>
                    <a:pt x="3987000" y="57315"/>
                  </a:lnTo>
                  <a:close/>
                </a:path>
                <a:path w="4761230" h="425450">
                  <a:moveTo>
                    <a:pt x="4006710" y="61607"/>
                  </a:moveTo>
                  <a:lnTo>
                    <a:pt x="4003243" y="60858"/>
                  </a:lnTo>
                  <a:lnTo>
                    <a:pt x="3999776" y="60109"/>
                  </a:lnTo>
                  <a:lnTo>
                    <a:pt x="3998366" y="65189"/>
                  </a:lnTo>
                  <a:lnTo>
                    <a:pt x="4005745" y="66789"/>
                  </a:lnTo>
                  <a:lnTo>
                    <a:pt x="4006710" y="61607"/>
                  </a:lnTo>
                  <a:close/>
                </a:path>
                <a:path w="4761230" h="425450">
                  <a:moveTo>
                    <a:pt x="4026281" y="66446"/>
                  </a:moveTo>
                  <a:lnTo>
                    <a:pt x="4022839" y="65595"/>
                  </a:lnTo>
                  <a:lnTo>
                    <a:pt x="4019397" y="64744"/>
                  </a:lnTo>
                  <a:lnTo>
                    <a:pt x="4017962" y="69811"/>
                  </a:lnTo>
                  <a:lnTo>
                    <a:pt x="4025277" y="71628"/>
                  </a:lnTo>
                  <a:lnTo>
                    <a:pt x="4026281" y="66446"/>
                  </a:lnTo>
                  <a:close/>
                </a:path>
                <a:path w="4761230" h="425450">
                  <a:moveTo>
                    <a:pt x="4045851" y="71297"/>
                  </a:moveTo>
                  <a:lnTo>
                    <a:pt x="4042410" y="70446"/>
                  </a:lnTo>
                  <a:lnTo>
                    <a:pt x="4038968" y="69596"/>
                  </a:lnTo>
                  <a:lnTo>
                    <a:pt x="4037495" y="74650"/>
                  </a:lnTo>
                  <a:lnTo>
                    <a:pt x="4044823" y="76466"/>
                  </a:lnTo>
                  <a:lnTo>
                    <a:pt x="4045851" y="71297"/>
                  </a:lnTo>
                  <a:close/>
                </a:path>
                <a:path w="4761230" h="425450">
                  <a:moveTo>
                    <a:pt x="4065422" y="76149"/>
                  </a:moveTo>
                  <a:lnTo>
                    <a:pt x="4061980" y="75298"/>
                  </a:lnTo>
                  <a:lnTo>
                    <a:pt x="4058539" y="74447"/>
                  </a:lnTo>
                  <a:lnTo>
                    <a:pt x="4057040" y="79489"/>
                  </a:lnTo>
                  <a:lnTo>
                    <a:pt x="4064355" y="81305"/>
                  </a:lnTo>
                  <a:lnTo>
                    <a:pt x="4065422" y="76149"/>
                  </a:lnTo>
                  <a:close/>
                </a:path>
                <a:path w="4761230" h="425450">
                  <a:moveTo>
                    <a:pt x="4084993" y="81000"/>
                  </a:moveTo>
                  <a:lnTo>
                    <a:pt x="4081551" y="80149"/>
                  </a:lnTo>
                  <a:lnTo>
                    <a:pt x="4078109" y="79298"/>
                  </a:lnTo>
                  <a:lnTo>
                    <a:pt x="4076573" y="84340"/>
                  </a:lnTo>
                  <a:lnTo>
                    <a:pt x="4083888" y="86156"/>
                  </a:lnTo>
                  <a:lnTo>
                    <a:pt x="4084993" y="81000"/>
                  </a:lnTo>
                  <a:close/>
                </a:path>
                <a:path w="4761230" h="425450">
                  <a:moveTo>
                    <a:pt x="4104487" y="86169"/>
                  </a:moveTo>
                  <a:lnTo>
                    <a:pt x="4101071" y="85217"/>
                  </a:lnTo>
                  <a:lnTo>
                    <a:pt x="4097655" y="84264"/>
                  </a:lnTo>
                  <a:lnTo>
                    <a:pt x="4096093" y="89293"/>
                  </a:lnTo>
                  <a:lnTo>
                    <a:pt x="4103357" y="91313"/>
                  </a:lnTo>
                  <a:lnTo>
                    <a:pt x="4104487" y="86169"/>
                  </a:lnTo>
                  <a:close/>
                </a:path>
                <a:path w="4761230" h="425450">
                  <a:moveTo>
                    <a:pt x="4123906" y="91567"/>
                  </a:moveTo>
                  <a:lnTo>
                    <a:pt x="4120489" y="90614"/>
                  </a:lnTo>
                  <a:lnTo>
                    <a:pt x="4117073" y="89662"/>
                  </a:lnTo>
                  <a:lnTo>
                    <a:pt x="4115473" y="94691"/>
                  </a:lnTo>
                  <a:lnTo>
                    <a:pt x="4122737" y="96697"/>
                  </a:lnTo>
                  <a:lnTo>
                    <a:pt x="4123906" y="91567"/>
                  </a:lnTo>
                  <a:close/>
                </a:path>
                <a:path w="4761230" h="425450">
                  <a:moveTo>
                    <a:pt x="4143337" y="96951"/>
                  </a:moveTo>
                  <a:lnTo>
                    <a:pt x="4139920" y="95999"/>
                  </a:lnTo>
                  <a:lnTo>
                    <a:pt x="4136504" y="95046"/>
                  </a:lnTo>
                  <a:lnTo>
                    <a:pt x="4134878" y="100063"/>
                  </a:lnTo>
                  <a:lnTo>
                    <a:pt x="4142143" y="102082"/>
                  </a:lnTo>
                  <a:lnTo>
                    <a:pt x="4143337" y="96951"/>
                  </a:lnTo>
                  <a:close/>
                </a:path>
                <a:path w="4761230" h="425450">
                  <a:moveTo>
                    <a:pt x="4162768" y="102336"/>
                  </a:moveTo>
                  <a:lnTo>
                    <a:pt x="4159351" y="101384"/>
                  </a:lnTo>
                  <a:lnTo>
                    <a:pt x="4155935" y="100431"/>
                  </a:lnTo>
                  <a:lnTo>
                    <a:pt x="4154271" y="105435"/>
                  </a:lnTo>
                  <a:lnTo>
                    <a:pt x="4161548" y="107454"/>
                  </a:lnTo>
                  <a:lnTo>
                    <a:pt x="4162768" y="102336"/>
                  </a:lnTo>
                  <a:close/>
                </a:path>
                <a:path w="4761230" h="425450">
                  <a:moveTo>
                    <a:pt x="4182199" y="107721"/>
                  </a:moveTo>
                  <a:lnTo>
                    <a:pt x="4178782" y="106768"/>
                  </a:lnTo>
                  <a:lnTo>
                    <a:pt x="4175366" y="105816"/>
                  </a:lnTo>
                  <a:lnTo>
                    <a:pt x="4173677" y="110820"/>
                  </a:lnTo>
                  <a:lnTo>
                    <a:pt x="4180941" y="112826"/>
                  </a:lnTo>
                  <a:lnTo>
                    <a:pt x="4182199" y="107721"/>
                  </a:lnTo>
                  <a:close/>
                </a:path>
                <a:path w="4761230" h="425450">
                  <a:moveTo>
                    <a:pt x="4201477" y="113652"/>
                  </a:moveTo>
                  <a:lnTo>
                    <a:pt x="4198086" y="112610"/>
                  </a:lnTo>
                  <a:lnTo>
                    <a:pt x="4194695" y="111569"/>
                  </a:lnTo>
                  <a:lnTo>
                    <a:pt x="4192981" y="116547"/>
                  </a:lnTo>
                  <a:lnTo>
                    <a:pt x="4200194" y="118757"/>
                  </a:lnTo>
                  <a:lnTo>
                    <a:pt x="4201477" y="113652"/>
                  </a:lnTo>
                  <a:close/>
                </a:path>
                <a:path w="4761230" h="425450">
                  <a:moveTo>
                    <a:pt x="4220756" y="119557"/>
                  </a:moveTo>
                  <a:lnTo>
                    <a:pt x="4217365" y="118516"/>
                  </a:lnTo>
                  <a:lnTo>
                    <a:pt x="4213974" y="117475"/>
                  </a:lnTo>
                  <a:lnTo>
                    <a:pt x="4212234" y="122453"/>
                  </a:lnTo>
                  <a:lnTo>
                    <a:pt x="4219448" y="124663"/>
                  </a:lnTo>
                  <a:lnTo>
                    <a:pt x="4220756" y="119557"/>
                  </a:lnTo>
                  <a:close/>
                </a:path>
                <a:path w="4761230" h="425450">
                  <a:moveTo>
                    <a:pt x="4240022" y="125450"/>
                  </a:moveTo>
                  <a:lnTo>
                    <a:pt x="4236631" y="124409"/>
                  </a:lnTo>
                  <a:lnTo>
                    <a:pt x="4233240" y="123367"/>
                  </a:lnTo>
                  <a:lnTo>
                    <a:pt x="4231475" y="128333"/>
                  </a:lnTo>
                  <a:lnTo>
                    <a:pt x="4238688" y="130543"/>
                  </a:lnTo>
                  <a:lnTo>
                    <a:pt x="4240022" y="125450"/>
                  </a:lnTo>
                  <a:close/>
                </a:path>
                <a:path w="4761230" h="425450">
                  <a:moveTo>
                    <a:pt x="4259300" y="131356"/>
                  </a:moveTo>
                  <a:lnTo>
                    <a:pt x="4255909" y="130314"/>
                  </a:lnTo>
                  <a:lnTo>
                    <a:pt x="4252519" y="129273"/>
                  </a:lnTo>
                  <a:lnTo>
                    <a:pt x="4250715" y="134226"/>
                  </a:lnTo>
                  <a:lnTo>
                    <a:pt x="4257929" y="136436"/>
                  </a:lnTo>
                  <a:lnTo>
                    <a:pt x="4259300" y="131356"/>
                  </a:lnTo>
                  <a:close/>
                </a:path>
                <a:path w="4761230" h="425450">
                  <a:moveTo>
                    <a:pt x="4278528" y="137426"/>
                  </a:moveTo>
                  <a:lnTo>
                    <a:pt x="4275163" y="136296"/>
                  </a:lnTo>
                  <a:lnTo>
                    <a:pt x="4271797" y="135166"/>
                  </a:lnTo>
                  <a:lnTo>
                    <a:pt x="4269981" y="140106"/>
                  </a:lnTo>
                  <a:lnTo>
                    <a:pt x="4277131" y="142506"/>
                  </a:lnTo>
                  <a:lnTo>
                    <a:pt x="4278528" y="137426"/>
                  </a:lnTo>
                  <a:close/>
                </a:path>
                <a:path w="4761230" h="425450">
                  <a:moveTo>
                    <a:pt x="4297654" y="143827"/>
                  </a:moveTo>
                  <a:lnTo>
                    <a:pt x="4294289" y="142697"/>
                  </a:lnTo>
                  <a:lnTo>
                    <a:pt x="4290923" y="141566"/>
                  </a:lnTo>
                  <a:lnTo>
                    <a:pt x="4289082" y="146507"/>
                  </a:lnTo>
                  <a:lnTo>
                    <a:pt x="4296232" y="148894"/>
                  </a:lnTo>
                  <a:lnTo>
                    <a:pt x="4297654" y="143827"/>
                  </a:lnTo>
                  <a:close/>
                </a:path>
                <a:path w="4761230" h="425450">
                  <a:moveTo>
                    <a:pt x="4316768" y="150228"/>
                  </a:moveTo>
                  <a:lnTo>
                    <a:pt x="4313402" y="149098"/>
                  </a:lnTo>
                  <a:lnTo>
                    <a:pt x="4310037" y="147967"/>
                  </a:lnTo>
                  <a:lnTo>
                    <a:pt x="4308157" y="152895"/>
                  </a:lnTo>
                  <a:lnTo>
                    <a:pt x="4315320" y="155282"/>
                  </a:lnTo>
                  <a:lnTo>
                    <a:pt x="4316768" y="150228"/>
                  </a:lnTo>
                  <a:close/>
                </a:path>
                <a:path w="4761230" h="425450">
                  <a:moveTo>
                    <a:pt x="4335881" y="156629"/>
                  </a:moveTo>
                  <a:lnTo>
                    <a:pt x="4332516" y="155498"/>
                  </a:lnTo>
                  <a:lnTo>
                    <a:pt x="4329150" y="154368"/>
                  </a:lnTo>
                  <a:lnTo>
                    <a:pt x="4327245" y="159283"/>
                  </a:lnTo>
                  <a:lnTo>
                    <a:pt x="4334408" y="161683"/>
                  </a:lnTo>
                  <a:lnTo>
                    <a:pt x="4335881" y="156629"/>
                  </a:lnTo>
                  <a:close/>
                </a:path>
                <a:path w="4761230" h="425450">
                  <a:moveTo>
                    <a:pt x="4355008" y="163017"/>
                  </a:moveTo>
                  <a:lnTo>
                    <a:pt x="4351642" y="161886"/>
                  </a:lnTo>
                  <a:lnTo>
                    <a:pt x="4348277" y="160756"/>
                  </a:lnTo>
                  <a:lnTo>
                    <a:pt x="4346346" y="165671"/>
                  </a:lnTo>
                  <a:lnTo>
                    <a:pt x="4353509" y="168059"/>
                  </a:lnTo>
                  <a:lnTo>
                    <a:pt x="4355008" y="163017"/>
                  </a:lnTo>
                  <a:close/>
                </a:path>
                <a:path w="4761230" h="425450">
                  <a:moveTo>
                    <a:pt x="4374058" y="169621"/>
                  </a:moveTo>
                  <a:lnTo>
                    <a:pt x="4370717" y="168414"/>
                  </a:lnTo>
                  <a:lnTo>
                    <a:pt x="4367377" y="167208"/>
                  </a:lnTo>
                  <a:lnTo>
                    <a:pt x="4365434" y="172097"/>
                  </a:lnTo>
                  <a:lnTo>
                    <a:pt x="4372521" y="174663"/>
                  </a:lnTo>
                  <a:lnTo>
                    <a:pt x="4374058" y="169621"/>
                  </a:lnTo>
                  <a:close/>
                </a:path>
                <a:path w="4761230" h="425450">
                  <a:moveTo>
                    <a:pt x="4393006" y="176491"/>
                  </a:moveTo>
                  <a:lnTo>
                    <a:pt x="4389666" y="175285"/>
                  </a:lnTo>
                  <a:lnTo>
                    <a:pt x="4386326" y="174078"/>
                  </a:lnTo>
                  <a:lnTo>
                    <a:pt x="4384357" y="178955"/>
                  </a:lnTo>
                  <a:lnTo>
                    <a:pt x="4391444" y="181533"/>
                  </a:lnTo>
                  <a:lnTo>
                    <a:pt x="4393006" y="176491"/>
                  </a:lnTo>
                  <a:close/>
                </a:path>
                <a:path w="4761230" h="425450">
                  <a:moveTo>
                    <a:pt x="4411954" y="183362"/>
                  </a:moveTo>
                  <a:lnTo>
                    <a:pt x="4408614" y="182156"/>
                  </a:lnTo>
                  <a:lnTo>
                    <a:pt x="4405274" y="180949"/>
                  </a:lnTo>
                  <a:lnTo>
                    <a:pt x="4403280" y="185826"/>
                  </a:lnTo>
                  <a:lnTo>
                    <a:pt x="4410380" y="188391"/>
                  </a:lnTo>
                  <a:lnTo>
                    <a:pt x="4411954" y="183362"/>
                  </a:lnTo>
                  <a:close/>
                </a:path>
                <a:path w="4761230" h="425450">
                  <a:moveTo>
                    <a:pt x="4430915" y="190233"/>
                  </a:moveTo>
                  <a:lnTo>
                    <a:pt x="4427575" y="189026"/>
                  </a:lnTo>
                  <a:lnTo>
                    <a:pt x="4424235" y="187820"/>
                  </a:lnTo>
                  <a:lnTo>
                    <a:pt x="4422216" y="192684"/>
                  </a:lnTo>
                  <a:lnTo>
                    <a:pt x="4429315" y="195249"/>
                  </a:lnTo>
                  <a:lnTo>
                    <a:pt x="4430915" y="190233"/>
                  </a:lnTo>
                  <a:close/>
                </a:path>
                <a:path w="4761230" h="425450">
                  <a:moveTo>
                    <a:pt x="4449864" y="197104"/>
                  </a:moveTo>
                  <a:lnTo>
                    <a:pt x="4446524" y="195897"/>
                  </a:lnTo>
                  <a:lnTo>
                    <a:pt x="4443184" y="194691"/>
                  </a:lnTo>
                  <a:lnTo>
                    <a:pt x="4441139" y="199542"/>
                  </a:lnTo>
                  <a:lnTo>
                    <a:pt x="4448238" y="202120"/>
                  </a:lnTo>
                  <a:lnTo>
                    <a:pt x="4449864" y="197104"/>
                  </a:lnTo>
                  <a:close/>
                </a:path>
                <a:path w="4761230" h="425450">
                  <a:moveTo>
                    <a:pt x="4468749" y="204139"/>
                  </a:moveTo>
                  <a:lnTo>
                    <a:pt x="4465447" y="202857"/>
                  </a:lnTo>
                  <a:lnTo>
                    <a:pt x="4462145" y="201574"/>
                  </a:lnTo>
                  <a:lnTo>
                    <a:pt x="4460075" y="206413"/>
                  </a:lnTo>
                  <a:lnTo>
                    <a:pt x="4467110" y="209143"/>
                  </a:lnTo>
                  <a:lnTo>
                    <a:pt x="4468749" y="204139"/>
                  </a:lnTo>
                  <a:close/>
                </a:path>
                <a:path w="4761230" h="425450">
                  <a:moveTo>
                    <a:pt x="4487532" y="211455"/>
                  </a:moveTo>
                  <a:lnTo>
                    <a:pt x="4484230" y="210172"/>
                  </a:lnTo>
                  <a:lnTo>
                    <a:pt x="4480928" y="208889"/>
                  </a:lnTo>
                  <a:lnTo>
                    <a:pt x="4478833" y="213715"/>
                  </a:lnTo>
                  <a:lnTo>
                    <a:pt x="4485868" y="216458"/>
                  </a:lnTo>
                  <a:lnTo>
                    <a:pt x="4487532" y="211455"/>
                  </a:lnTo>
                  <a:close/>
                </a:path>
                <a:path w="4761230" h="425450">
                  <a:moveTo>
                    <a:pt x="4506315" y="218770"/>
                  </a:moveTo>
                  <a:lnTo>
                    <a:pt x="4503013" y="217487"/>
                  </a:lnTo>
                  <a:lnTo>
                    <a:pt x="4499711" y="216204"/>
                  </a:lnTo>
                  <a:lnTo>
                    <a:pt x="4497603" y="221030"/>
                  </a:lnTo>
                  <a:lnTo>
                    <a:pt x="4504626" y="223761"/>
                  </a:lnTo>
                  <a:lnTo>
                    <a:pt x="4506315" y="218770"/>
                  </a:lnTo>
                  <a:close/>
                </a:path>
                <a:path w="4761230" h="425450">
                  <a:moveTo>
                    <a:pt x="4525099" y="226085"/>
                  </a:moveTo>
                  <a:lnTo>
                    <a:pt x="4521797" y="224802"/>
                  </a:lnTo>
                  <a:lnTo>
                    <a:pt x="4518495" y="223520"/>
                  </a:lnTo>
                  <a:lnTo>
                    <a:pt x="4516361" y="228333"/>
                  </a:lnTo>
                  <a:lnTo>
                    <a:pt x="4523384" y="231076"/>
                  </a:lnTo>
                  <a:lnTo>
                    <a:pt x="4525099" y="226085"/>
                  </a:lnTo>
                  <a:close/>
                </a:path>
                <a:path w="4761230" h="425450">
                  <a:moveTo>
                    <a:pt x="4543882" y="233400"/>
                  </a:moveTo>
                  <a:lnTo>
                    <a:pt x="4540580" y="232117"/>
                  </a:lnTo>
                  <a:lnTo>
                    <a:pt x="4537278" y="230835"/>
                  </a:lnTo>
                  <a:lnTo>
                    <a:pt x="4535119" y="235635"/>
                  </a:lnTo>
                  <a:lnTo>
                    <a:pt x="4542155" y="238379"/>
                  </a:lnTo>
                  <a:lnTo>
                    <a:pt x="4543882" y="233400"/>
                  </a:lnTo>
                  <a:close/>
                </a:path>
                <a:path w="4761230" h="425450">
                  <a:moveTo>
                    <a:pt x="4562653" y="240766"/>
                  </a:moveTo>
                  <a:lnTo>
                    <a:pt x="4559363" y="239433"/>
                  </a:lnTo>
                  <a:lnTo>
                    <a:pt x="4556061" y="238150"/>
                  </a:lnTo>
                  <a:lnTo>
                    <a:pt x="4553890" y="242951"/>
                  </a:lnTo>
                  <a:lnTo>
                    <a:pt x="4557395" y="244309"/>
                  </a:lnTo>
                  <a:lnTo>
                    <a:pt x="4560887" y="245745"/>
                  </a:lnTo>
                  <a:lnTo>
                    <a:pt x="4562653" y="240766"/>
                  </a:lnTo>
                  <a:close/>
                </a:path>
                <a:path w="4761230" h="425450">
                  <a:moveTo>
                    <a:pt x="4581258" y="248526"/>
                  </a:moveTo>
                  <a:lnTo>
                    <a:pt x="4577981" y="247167"/>
                  </a:lnTo>
                  <a:lnTo>
                    <a:pt x="4574705" y="245808"/>
                  </a:lnTo>
                  <a:lnTo>
                    <a:pt x="4572508" y="250596"/>
                  </a:lnTo>
                  <a:lnTo>
                    <a:pt x="4579480" y="253492"/>
                  </a:lnTo>
                  <a:lnTo>
                    <a:pt x="4581258" y="248526"/>
                  </a:lnTo>
                  <a:close/>
                </a:path>
                <a:path w="4761230" h="425450">
                  <a:moveTo>
                    <a:pt x="4599864" y="256260"/>
                  </a:moveTo>
                  <a:lnTo>
                    <a:pt x="4596587" y="254901"/>
                  </a:lnTo>
                  <a:lnTo>
                    <a:pt x="4593310" y="253542"/>
                  </a:lnTo>
                  <a:lnTo>
                    <a:pt x="4591101" y="258318"/>
                  </a:lnTo>
                  <a:lnTo>
                    <a:pt x="4598060" y="261213"/>
                  </a:lnTo>
                  <a:lnTo>
                    <a:pt x="4599864" y="256260"/>
                  </a:lnTo>
                  <a:close/>
                </a:path>
                <a:path w="4761230" h="425450">
                  <a:moveTo>
                    <a:pt x="4618482" y="264007"/>
                  </a:moveTo>
                  <a:lnTo>
                    <a:pt x="4615205" y="262648"/>
                  </a:lnTo>
                  <a:lnTo>
                    <a:pt x="4611929" y="261289"/>
                  </a:lnTo>
                  <a:lnTo>
                    <a:pt x="4609693" y="266052"/>
                  </a:lnTo>
                  <a:lnTo>
                    <a:pt x="4616666" y="268960"/>
                  </a:lnTo>
                  <a:lnTo>
                    <a:pt x="4618482" y="264007"/>
                  </a:lnTo>
                  <a:close/>
                </a:path>
                <a:path w="4761230" h="425450">
                  <a:moveTo>
                    <a:pt x="4637087" y="271741"/>
                  </a:moveTo>
                  <a:lnTo>
                    <a:pt x="4633811" y="270383"/>
                  </a:lnTo>
                  <a:lnTo>
                    <a:pt x="4630534" y="269024"/>
                  </a:lnTo>
                  <a:lnTo>
                    <a:pt x="4628286" y="273786"/>
                  </a:lnTo>
                  <a:lnTo>
                    <a:pt x="4635246" y="276682"/>
                  </a:lnTo>
                  <a:lnTo>
                    <a:pt x="4637087" y="271741"/>
                  </a:lnTo>
                  <a:close/>
                </a:path>
                <a:path w="4761230" h="425450">
                  <a:moveTo>
                    <a:pt x="4655705" y="279476"/>
                  </a:moveTo>
                  <a:lnTo>
                    <a:pt x="4652429" y="278117"/>
                  </a:lnTo>
                  <a:lnTo>
                    <a:pt x="4649152" y="276758"/>
                  </a:lnTo>
                  <a:lnTo>
                    <a:pt x="4646879" y="281508"/>
                  </a:lnTo>
                  <a:lnTo>
                    <a:pt x="4653851" y="284403"/>
                  </a:lnTo>
                  <a:lnTo>
                    <a:pt x="4655705" y="279476"/>
                  </a:lnTo>
                  <a:close/>
                </a:path>
                <a:path w="4761230" h="425450">
                  <a:moveTo>
                    <a:pt x="4674184" y="287515"/>
                  </a:moveTo>
                  <a:lnTo>
                    <a:pt x="4670945" y="286080"/>
                  </a:lnTo>
                  <a:lnTo>
                    <a:pt x="4667707" y="284645"/>
                  </a:lnTo>
                  <a:lnTo>
                    <a:pt x="4665408" y="289394"/>
                  </a:lnTo>
                  <a:lnTo>
                    <a:pt x="4668863" y="290906"/>
                  </a:lnTo>
                  <a:lnTo>
                    <a:pt x="4672317" y="292442"/>
                  </a:lnTo>
                  <a:lnTo>
                    <a:pt x="4674184" y="287515"/>
                  </a:lnTo>
                  <a:close/>
                </a:path>
                <a:path w="4761230" h="425450">
                  <a:moveTo>
                    <a:pt x="4692624" y="295656"/>
                  </a:moveTo>
                  <a:lnTo>
                    <a:pt x="4689386" y="294220"/>
                  </a:lnTo>
                  <a:lnTo>
                    <a:pt x="4686147" y="292785"/>
                  </a:lnTo>
                  <a:lnTo>
                    <a:pt x="4683836" y="297522"/>
                  </a:lnTo>
                  <a:lnTo>
                    <a:pt x="4690732" y="300570"/>
                  </a:lnTo>
                  <a:lnTo>
                    <a:pt x="4692624" y="295656"/>
                  </a:lnTo>
                  <a:close/>
                </a:path>
                <a:path w="4761230" h="425450">
                  <a:moveTo>
                    <a:pt x="4711065" y="303796"/>
                  </a:moveTo>
                  <a:lnTo>
                    <a:pt x="4707826" y="302361"/>
                  </a:lnTo>
                  <a:lnTo>
                    <a:pt x="4704588" y="300926"/>
                  </a:lnTo>
                  <a:lnTo>
                    <a:pt x="4702251" y="305650"/>
                  </a:lnTo>
                  <a:lnTo>
                    <a:pt x="4709160" y="308698"/>
                  </a:lnTo>
                  <a:lnTo>
                    <a:pt x="4711065" y="303796"/>
                  </a:lnTo>
                  <a:close/>
                </a:path>
                <a:path w="4761230" h="425450">
                  <a:moveTo>
                    <a:pt x="4729505" y="311937"/>
                  </a:moveTo>
                  <a:lnTo>
                    <a:pt x="4726267" y="310502"/>
                  </a:lnTo>
                  <a:lnTo>
                    <a:pt x="4723028" y="309067"/>
                  </a:lnTo>
                  <a:lnTo>
                    <a:pt x="4720679" y="313791"/>
                  </a:lnTo>
                  <a:lnTo>
                    <a:pt x="4727575" y="316839"/>
                  </a:lnTo>
                  <a:lnTo>
                    <a:pt x="4729505" y="311937"/>
                  </a:lnTo>
                  <a:close/>
                </a:path>
                <a:path w="4761230" h="425450">
                  <a:moveTo>
                    <a:pt x="4747946" y="320078"/>
                  </a:moveTo>
                  <a:lnTo>
                    <a:pt x="4744707" y="318643"/>
                  </a:lnTo>
                  <a:lnTo>
                    <a:pt x="4741469" y="317207"/>
                  </a:lnTo>
                  <a:lnTo>
                    <a:pt x="4739106" y="321919"/>
                  </a:lnTo>
                  <a:lnTo>
                    <a:pt x="4746002" y="324967"/>
                  </a:lnTo>
                  <a:lnTo>
                    <a:pt x="4747946" y="320078"/>
                  </a:lnTo>
                  <a:close/>
                </a:path>
                <a:path w="4761230" h="425450">
                  <a:moveTo>
                    <a:pt x="4760963" y="325818"/>
                  </a:moveTo>
                  <a:lnTo>
                    <a:pt x="4759909" y="325348"/>
                  </a:lnTo>
                  <a:lnTo>
                    <a:pt x="4757521" y="330047"/>
                  </a:lnTo>
                  <a:lnTo>
                    <a:pt x="4760963" y="331571"/>
                  </a:lnTo>
                  <a:lnTo>
                    <a:pt x="4760963" y="32581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 descr=""/>
            <p:cNvSpPr/>
            <p:nvPr/>
          </p:nvSpPr>
          <p:spPr>
            <a:xfrm>
              <a:off x="984872" y="3793311"/>
              <a:ext cx="664210" cy="109220"/>
            </a:xfrm>
            <a:custGeom>
              <a:avLst/>
              <a:gdLst/>
              <a:ahLst/>
              <a:cxnLst/>
              <a:rect l="l" t="t" r="r" b="b"/>
              <a:pathLst>
                <a:path w="664210" h="109220">
                  <a:moveTo>
                    <a:pt x="8343" y="1752"/>
                  </a:moveTo>
                  <a:lnTo>
                    <a:pt x="4914" y="876"/>
                  </a:lnTo>
                  <a:lnTo>
                    <a:pt x="1485" y="0"/>
                  </a:lnTo>
                  <a:lnTo>
                    <a:pt x="0" y="5041"/>
                  </a:lnTo>
                  <a:lnTo>
                    <a:pt x="7315" y="6921"/>
                  </a:lnTo>
                  <a:lnTo>
                    <a:pt x="8343" y="1752"/>
                  </a:lnTo>
                  <a:close/>
                </a:path>
                <a:path w="664210" h="109220">
                  <a:moveTo>
                    <a:pt x="27914" y="6477"/>
                  </a:moveTo>
                  <a:lnTo>
                    <a:pt x="24460" y="5676"/>
                  </a:lnTo>
                  <a:lnTo>
                    <a:pt x="21018" y="4876"/>
                  </a:lnTo>
                  <a:lnTo>
                    <a:pt x="19545" y="9944"/>
                  </a:lnTo>
                  <a:lnTo>
                    <a:pt x="26898" y="11645"/>
                  </a:lnTo>
                  <a:lnTo>
                    <a:pt x="27914" y="6477"/>
                  </a:lnTo>
                  <a:close/>
                </a:path>
                <a:path w="664210" h="109220">
                  <a:moveTo>
                    <a:pt x="47510" y="11010"/>
                  </a:moveTo>
                  <a:lnTo>
                    <a:pt x="44069" y="10210"/>
                  </a:lnTo>
                  <a:lnTo>
                    <a:pt x="40627" y="9410"/>
                  </a:lnTo>
                  <a:lnTo>
                    <a:pt x="39179" y="14478"/>
                  </a:lnTo>
                  <a:lnTo>
                    <a:pt x="46532" y="16179"/>
                  </a:lnTo>
                  <a:lnTo>
                    <a:pt x="47510" y="11010"/>
                  </a:lnTo>
                  <a:close/>
                </a:path>
                <a:path w="664210" h="109220">
                  <a:moveTo>
                    <a:pt x="67119" y="15557"/>
                  </a:moveTo>
                  <a:lnTo>
                    <a:pt x="63677" y="14757"/>
                  </a:lnTo>
                  <a:lnTo>
                    <a:pt x="60223" y="13957"/>
                  </a:lnTo>
                  <a:lnTo>
                    <a:pt x="58813" y="19037"/>
                  </a:lnTo>
                  <a:lnTo>
                    <a:pt x="66167" y="20739"/>
                  </a:lnTo>
                  <a:lnTo>
                    <a:pt x="67119" y="15557"/>
                  </a:lnTo>
                  <a:close/>
                </a:path>
                <a:path w="664210" h="109220">
                  <a:moveTo>
                    <a:pt x="86741" y="20104"/>
                  </a:moveTo>
                  <a:lnTo>
                    <a:pt x="83286" y="19304"/>
                  </a:lnTo>
                  <a:lnTo>
                    <a:pt x="79844" y="18503"/>
                  </a:lnTo>
                  <a:lnTo>
                    <a:pt x="78447" y="23583"/>
                  </a:lnTo>
                  <a:lnTo>
                    <a:pt x="85801" y="25285"/>
                  </a:lnTo>
                  <a:lnTo>
                    <a:pt x="86741" y="20104"/>
                  </a:lnTo>
                  <a:close/>
                </a:path>
                <a:path w="664210" h="109220">
                  <a:moveTo>
                    <a:pt x="106337" y="24638"/>
                  </a:moveTo>
                  <a:lnTo>
                    <a:pt x="102895" y="23837"/>
                  </a:lnTo>
                  <a:lnTo>
                    <a:pt x="99441" y="23037"/>
                  </a:lnTo>
                  <a:lnTo>
                    <a:pt x="98082" y="28117"/>
                  </a:lnTo>
                  <a:lnTo>
                    <a:pt x="105435" y="29832"/>
                  </a:lnTo>
                  <a:lnTo>
                    <a:pt x="106337" y="24638"/>
                  </a:lnTo>
                  <a:close/>
                </a:path>
                <a:path w="664210" h="109220">
                  <a:moveTo>
                    <a:pt x="126009" y="28917"/>
                  </a:moveTo>
                  <a:lnTo>
                    <a:pt x="122542" y="28206"/>
                  </a:lnTo>
                  <a:lnTo>
                    <a:pt x="119075" y="27495"/>
                  </a:lnTo>
                  <a:lnTo>
                    <a:pt x="117729" y="32588"/>
                  </a:lnTo>
                  <a:lnTo>
                    <a:pt x="125133" y="34112"/>
                  </a:lnTo>
                  <a:lnTo>
                    <a:pt x="126009" y="28917"/>
                  </a:lnTo>
                  <a:close/>
                </a:path>
                <a:path w="664210" h="109220">
                  <a:moveTo>
                    <a:pt x="145732" y="32969"/>
                  </a:moveTo>
                  <a:lnTo>
                    <a:pt x="142265" y="32258"/>
                  </a:lnTo>
                  <a:lnTo>
                    <a:pt x="138798" y="31546"/>
                  </a:lnTo>
                  <a:lnTo>
                    <a:pt x="137477" y="36639"/>
                  </a:lnTo>
                  <a:lnTo>
                    <a:pt x="144881" y="38163"/>
                  </a:lnTo>
                  <a:lnTo>
                    <a:pt x="145732" y="32969"/>
                  </a:lnTo>
                  <a:close/>
                </a:path>
                <a:path w="664210" h="109220">
                  <a:moveTo>
                    <a:pt x="165442" y="37020"/>
                  </a:moveTo>
                  <a:lnTo>
                    <a:pt x="161975" y="36309"/>
                  </a:lnTo>
                  <a:lnTo>
                    <a:pt x="158508" y="35598"/>
                  </a:lnTo>
                  <a:lnTo>
                    <a:pt x="157213" y="40703"/>
                  </a:lnTo>
                  <a:lnTo>
                    <a:pt x="164617" y="42227"/>
                  </a:lnTo>
                  <a:lnTo>
                    <a:pt x="165442" y="37020"/>
                  </a:lnTo>
                  <a:close/>
                </a:path>
                <a:path w="664210" h="109220">
                  <a:moveTo>
                    <a:pt x="185153" y="41071"/>
                  </a:moveTo>
                  <a:lnTo>
                    <a:pt x="181686" y="40360"/>
                  </a:lnTo>
                  <a:lnTo>
                    <a:pt x="178219" y="39649"/>
                  </a:lnTo>
                  <a:lnTo>
                    <a:pt x="176949" y="44754"/>
                  </a:lnTo>
                  <a:lnTo>
                    <a:pt x="184353" y="46278"/>
                  </a:lnTo>
                  <a:lnTo>
                    <a:pt x="185153" y="41071"/>
                  </a:lnTo>
                  <a:close/>
                </a:path>
                <a:path w="664210" h="109220">
                  <a:moveTo>
                    <a:pt x="204876" y="45135"/>
                  </a:moveTo>
                  <a:lnTo>
                    <a:pt x="201409" y="44424"/>
                  </a:lnTo>
                  <a:lnTo>
                    <a:pt x="197942" y="43713"/>
                  </a:lnTo>
                  <a:lnTo>
                    <a:pt x="196697" y="48831"/>
                  </a:lnTo>
                  <a:lnTo>
                    <a:pt x="204101" y="50355"/>
                  </a:lnTo>
                  <a:lnTo>
                    <a:pt x="204876" y="45135"/>
                  </a:lnTo>
                  <a:close/>
                </a:path>
                <a:path w="664210" h="109220">
                  <a:moveTo>
                    <a:pt x="224650" y="48882"/>
                  </a:moveTo>
                  <a:lnTo>
                    <a:pt x="221170" y="48260"/>
                  </a:lnTo>
                  <a:lnTo>
                    <a:pt x="217690" y="47637"/>
                  </a:lnTo>
                  <a:lnTo>
                    <a:pt x="216471" y="52768"/>
                  </a:lnTo>
                  <a:lnTo>
                    <a:pt x="223901" y="54102"/>
                  </a:lnTo>
                  <a:lnTo>
                    <a:pt x="224650" y="48882"/>
                  </a:lnTo>
                  <a:close/>
                </a:path>
                <a:path w="664210" h="109220">
                  <a:moveTo>
                    <a:pt x="244449" y="52425"/>
                  </a:moveTo>
                  <a:lnTo>
                    <a:pt x="240969" y="51803"/>
                  </a:lnTo>
                  <a:lnTo>
                    <a:pt x="237490" y="51181"/>
                  </a:lnTo>
                  <a:lnTo>
                    <a:pt x="236296" y="56311"/>
                  </a:lnTo>
                  <a:lnTo>
                    <a:pt x="243738" y="57645"/>
                  </a:lnTo>
                  <a:lnTo>
                    <a:pt x="244449" y="52425"/>
                  </a:lnTo>
                  <a:close/>
                </a:path>
                <a:path w="664210" h="109220">
                  <a:moveTo>
                    <a:pt x="264274" y="55981"/>
                  </a:moveTo>
                  <a:lnTo>
                    <a:pt x="260794" y="55359"/>
                  </a:lnTo>
                  <a:lnTo>
                    <a:pt x="257314" y="54737"/>
                  </a:lnTo>
                  <a:lnTo>
                    <a:pt x="256146" y="59867"/>
                  </a:lnTo>
                  <a:lnTo>
                    <a:pt x="263588" y="61201"/>
                  </a:lnTo>
                  <a:lnTo>
                    <a:pt x="264274" y="55981"/>
                  </a:lnTo>
                  <a:close/>
                </a:path>
                <a:path w="664210" h="109220">
                  <a:moveTo>
                    <a:pt x="284073" y="59537"/>
                  </a:moveTo>
                  <a:lnTo>
                    <a:pt x="280593" y="58915"/>
                  </a:lnTo>
                  <a:lnTo>
                    <a:pt x="277114" y="58293"/>
                  </a:lnTo>
                  <a:lnTo>
                    <a:pt x="275971" y="63436"/>
                  </a:lnTo>
                  <a:lnTo>
                    <a:pt x="283413" y="64770"/>
                  </a:lnTo>
                  <a:lnTo>
                    <a:pt x="284073" y="59537"/>
                  </a:lnTo>
                  <a:close/>
                </a:path>
                <a:path w="664210" h="109220">
                  <a:moveTo>
                    <a:pt x="303885" y="63093"/>
                  </a:moveTo>
                  <a:lnTo>
                    <a:pt x="300405" y="62471"/>
                  </a:lnTo>
                  <a:lnTo>
                    <a:pt x="296926" y="61849"/>
                  </a:lnTo>
                  <a:lnTo>
                    <a:pt x="295821" y="66992"/>
                  </a:lnTo>
                  <a:lnTo>
                    <a:pt x="303250" y="68326"/>
                  </a:lnTo>
                  <a:lnTo>
                    <a:pt x="303885" y="63093"/>
                  </a:lnTo>
                  <a:close/>
                </a:path>
                <a:path w="664210" h="109220">
                  <a:moveTo>
                    <a:pt x="323773" y="66205"/>
                  </a:moveTo>
                  <a:lnTo>
                    <a:pt x="320281" y="65671"/>
                  </a:lnTo>
                  <a:lnTo>
                    <a:pt x="316788" y="65138"/>
                  </a:lnTo>
                  <a:lnTo>
                    <a:pt x="315709" y="70294"/>
                  </a:lnTo>
                  <a:lnTo>
                    <a:pt x="323176" y="71437"/>
                  </a:lnTo>
                  <a:lnTo>
                    <a:pt x="323773" y="66205"/>
                  </a:lnTo>
                  <a:close/>
                </a:path>
                <a:path w="664210" h="109220">
                  <a:moveTo>
                    <a:pt x="343662" y="69240"/>
                  </a:moveTo>
                  <a:lnTo>
                    <a:pt x="340169" y="68707"/>
                  </a:lnTo>
                  <a:lnTo>
                    <a:pt x="336677" y="68173"/>
                  </a:lnTo>
                  <a:lnTo>
                    <a:pt x="335622" y="73342"/>
                  </a:lnTo>
                  <a:lnTo>
                    <a:pt x="343090" y="74472"/>
                  </a:lnTo>
                  <a:lnTo>
                    <a:pt x="343662" y="69240"/>
                  </a:lnTo>
                  <a:close/>
                </a:path>
                <a:path w="664210" h="109220">
                  <a:moveTo>
                    <a:pt x="363562" y="72288"/>
                  </a:moveTo>
                  <a:lnTo>
                    <a:pt x="360070" y="71755"/>
                  </a:lnTo>
                  <a:lnTo>
                    <a:pt x="356577" y="71221"/>
                  </a:lnTo>
                  <a:lnTo>
                    <a:pt x="355549" y="76390"/>
                  </a:lnTo>
                  <a:lnTo>
                    <a:pt x="363016" y="77533"/>
                  </a:lnTo>
                  <a:lnTo>
                    <a:pt x="363562" y="72288"/>
                  </a:lnTo>
                  <a:close/>
                </a:path>
                <a:path w="664210" h="109220">
                  <a:moveTo>
                    <a:pt x="383463" y="75323"/>
                  </a:moveTo>
                  <a:lnTo>
                    <a:pt x="379971" y="74790"/>
                  </a:lnTo>
                  <a:lnTo>
                    <a:pt x="376478" y="74256"/>
                  </a:lnTo>
                  <a:lnTo>
                    <a:pt x="375488" y="79425"/>
                  </a:lnTo>
                  <a:lnTo>
                    <a:pt x="382955" y="80568"/>
                  </a:lnTo>
                  <a:lnTo>
                    <a:pt x="383463" y="75323"/>
                  </a:lnTo>
                  <a:close/>
                </a:path>
                <a:path w="664210" h="109220">
                  <a:moveTo>
                    <a:pt x="403377" y="78232"/>
                  </a:moveTo>
                  <a:lnTo>
                    <a:pt x="399872" y="77787"/>
                  </a:lnTo>
                  <a:lnTo>
                    <a:pt x="396367" y="77317"/>
                  </a:lnTo>
                  <a:lnTo>
                    <a:pt x="395401" y="82486"/>
                  </a:lnTo>
                  <a:lnTo>
                    <a:pt x="399148" y="82994"/>
                  </a:lnTo>
                  <a:lnTo>
                    <a:pt x="402894" y="83477"/>
                  </a:lnTo>
                  <a:lnTo>
                    <a:pt x="403377" y="78232"/>
                  </a:lnTo>
                  <a:close/>
                </a:path>
                <a:path w="664210" h="109220">
                  <a:moveTo>
                    <a:pt x="423341" y="80746"/>
                  </a:moveTo>
                  <a:lnTo>
                    <a:pt x="419836" y="80302"/>
                  </a:lnTo>
                  <a:lnTo>
                    <a:pt x="416331" y="79857"/>
                  </a:lnTo>
                  <a:lnTo>
                    <a:pt x="415391" y="85051"/>
                  </a:lnTo>
                  <a:lnTo>
                    <a:pt x="422897" y="85991"/>
                  </a:lnTo>
                  <a:lnTo>
                    <a:pt x="423341" y="80746"/>
                  </a:lnTo>
                  <a:close/>
                </a:path>
                <a:path w="664210" h="109220">
                  <a:moveTo>
                    <a:pt x="443306" y="83261"/>
                  </a:moveTo>
                  <a:lnTo>
                    <a:pt x="439801" y="82816"/>
                  </a:lnTo>
                  <a:lnTo>
                    <a:pt x="436295" y="82372"/>
                  </a:lnTo>
                  <a:lnTo>
                    <a:pt x="435394" y="87566"/>
                  </a:lnTo>
                  <a:lnTo>
                    <a:pt x="442887" y="88506"/>
                  </a:lnTo>
                  <a:lnTo>
                    <a:pt x="443306" y="83261"/>
                  </a:lnTo>
                  <a:close/>
                </a:path>
                <a:path w="664210" h="109220">
                  <a:moveTo>
                    <a:pt x="463283" y="85763"/>
                  </a:moveTo>
                  <a:lnTo>
                    <a:pt x="459778" y="85318"/>
                  </a:lnTo>
                  <a:lnTo>
                    <a:pt x="456272" y="84874"/>
                  </a:lnTo>
                  <a:lnTo>
                    <a:pt x="455396" y="90068"/>
                  </a:lnTo>
                  <a:lnTo>
                    <a:pt x="462902" y="91020"/>
                  </a:lnTo>
                  <a:lnTo>
                    <a:pt x="463283" y="85763"/>
                  </a:lnTo>
                  <a:close/>
                </a:path>
                <a:path w="664210" h="109220">
                  <a:moveTo>
                    <a:pt x="483247" y="88277"/>
                  </a:moveTo>
                  <a:lnTo>
                    <a:pt x="479742" y="87833"/>
                  </a:lnTo>
                  <a:lnTo>
                    <a:pt x="476237" y="87388"/>
                  </a:lnTo>
                  <a:lnTo>
                    <a:pt x="475399" y="92595"/>
                  </a:lnTo>
                  <a:lnTo>
                    <a:pt x="482892" y="93535"/>
                  </a:lnTo>
                  <a:lnTo>
                    <a:pt x="483247" y="88277"/>
                  </a:lnTo>
                  <a:close/>
                </a:path>
                <a:path w="664210" h="109220">
                  <a:moveTo>
                    <a:pt x="503262" y="90360"/>
                  </a:moveTo>
                  <a:lnTo>
                    <a:pt x="499745" y="90017"/>
                  </a:lnTo>
                  <a:lnTo>
                    <a:pt x="496227" y="89674"/>
                  </a:lnTo>
                  <a:lnTo>
                    <a:pt x="495414" y="94881"/>
                  </a:lnTo>
                  <a:lnTo>
                    <a:pt x="502932" y="95618"/>
                  </a:lnTo>
                  <a:lnTo>
                    <a:pt x="503262" y="90360"/>
                  </a:lnTo>
                  <a:close/>
                </a:path>
                <a:path w="664210" h="109220">
                  <a:moveTo>
                    <a:pt x="523290" y="92329"/>
                  </a:moveTo>
                  <a:lnTo>
                    <a:pt x="519772" y="91986"/>
                  </a:lnTo>
                  <a:lnTo>
                    <a:pt x="516255" y="91643"/>
                  </a:lnTo>
                  <a:lnTo>
                    <a:pt x="515480" y="96850"/>
                  </a:lnTo>
                  <a:lnTo>
                    <a:pt x="522998" y="97586"/>
                  </a:lnTo>
                  <a:lnTo>
                    <a:pt x="523290" y="92329"/>
                  </a:lnTo>
                  <a:close/>
                </a:path>
                <a:path w="664210" h="109220">
                  <a:moveTo>
                    <a:pt x="543318" y="94297"/>
                  </a:moveTo>
                  <a:lnTo>
                    <a:pt x="539800" y="93954"/>
                  </a:lnTo>
                  <a:lnTo>
                    <a:pt x="536282" y="93611"/>
                  </a:lnTo>
                  <a:lnTo>
                    <a:pt x="535546" y="98818"/>
                  </a:lnTo>
                  <a:lnTo>
                    <a:pt x="543064" y="99568"/>
                  </a:lnTo>
                  <a:lnTo>
                    <a:pt x="543318" y="94297"/>
                  </a:lnTo>
                  <a:close/>
                </a:path>
                <a:path w="664210" h="109220">
                  <a:moveTo>
                    <a:pt x="563346" y="96266"/>
                  </a:moveTo>
                  <a:lnTo>
                    <a:pt x="559828" y="95923"/>
                  </a:lnTo>
                  <a:lnTo>
                    <a:pt x="556310" y="95580"/>
                  </a:lnTo>
                  <a:lnTo>
                    <a:pt x="555599" y="100799"/>
                  </a:lnTo>
                  <a:lnTo>
                    <a:pt x="563118" y="101536"/>
                  </a:lnTo>
                  <a:lnTo>
                    <a:pt x="563346" y="96266"/>
                  </a:lnTo>
                  <a:close/>
                </a:path>
                <a:path w="664210" h="109220">
                  <a:moveTo>
                    <a:pt x="583399" y="98018"/>
                  </a:moveTo>
                  <a:lnTo>
                    <a:pt x="579869" y="97764"/>
                  </a:lnTo>
                  <a:lnTo>
                    <a:pt x="576338" y="97510"/>
                  </a:lnTo>
                  <a:lnTo>
                    <a:pt x="575665" y="102743"/>
                  </a:lnTo>
                  <a:lnTo>
                    <a:pt x="583209" y="103276"/>
                  </a:lnTo>
                  <a:lnTo>
                    <a:pt x="583399" y="98018"/>
                  </a:lnTo>
                  <a:close/>
                </a:path>
                <a:path w="664210" h="109220">
                  <a:moveTo>
                    <a:pt x="603478" y="99441"/>
                  </a:moveTo>
                  <a:lnTo>
                    <a:pt x="599948" y="99187"/>
                  </a:lnTo>
                  <a:lnTo>
                    <a:pt x="596417" y="98933"/>
                  </a:lnTo>
                  <a:lnTo>
                    <a:pt x="595782" y="104165"/>
                  </a:lnTo>
                  <a:lnTo>
                    <a:pt x="603313" y="104698"/>
                  </a:lnTo>
                  <a:lnTo>
                    <a:pt x="603478" y="99441"/>
                  </a:lnTo>
                  <a:close/>
                </a:path>
                <a:path w="664210" h="109220">
                  <a:moveTo>
                    <a:pt x="623544" y="100863"/>
                  </a:moveTo>
                  <a:lnTo>
                    <a:pt x="620014" y="100609"/>
                  </a:lnTo>
                  <a:lnTo>
                    <a:pt x="616483" y="100355"/>
                  </a:lnTo>
                  <a:lnTo>
                    <a:pt x="615873" y="105587"/>
                  </a:lnTo>
                  <a:lnTo>
                    <a:pt x="623417" y="106121"/>
                  </a:lnTo>
                  <a:lnTo>
                    <a:pt x="623544" y="100863"/>
                  </a:lnTo>
                  <a:close/>
                </a:path>
                <a:path w="664210" h="109220">
                  <a:moveTo>
                    <a:pt x="643623" y="102285"/>
                  </a:moveTo>
                  <a:lnTo>
                    <a:pt x="640092" y="102031"/>
                  </a:lnTo>
                  <a:lnTo>
                    <a:pt x="636562" y="101777"/>
                  </a:lnTo>
                  <a:lnTo>
                    <a:pt x="635990" y="107022"/>
                  </a:lnTo>
                  <a:lnTo>
                    <a:pt x="643534" y="107556"/>
                  </a:lnTo>
                  <a:lnTo>
                    <a:pt x="643623" y="102285"/>
                  </a:lnTo>
                  <a:close/>
                </a:path>
                <a:path w="664210" h="109220">
                  <a:moveTo>
                    <a:pt x="663702" y="103581"/>
                  </a:moveTo>
                  <a:lnTo>
                    <a:pt x="660171" y="103428"/>
                  </a:lnTo>
                  <a:lnTo>
                    <a:pt x="656640" y="103212"/>
                  </a:lnTo>
                  <a:lnTo>
                    <a:pt x="656107" y="108445"/>
                  </a:lnTo>
                  <a:lnTo>
                    <a:pt x="659879" y="108686"/>
                  </a:lnTo>
                  <a:lnTo>
                    <a:pt x="663651" y="108851"/>
                  </a:lnTo>
                  <a:lnTo>
                    <a:pt x="663702" y="10358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 descr=""/>
            <p:cNvSpPr/>
            <p:nvPr/>
          </p:nvSpPr>
          <p:spPr>
            <a:xfrm>
              <a:off x="1661112" y="3899829"/>
              <a:ext cx="370205" cy="0"/>
            </a:xfrm>
            <a:custGeom>
              <a:avLst/>
              <a:gdLst/>
              <a:ahLst/>
              <a:cxnLst/>
              <a:rect l="l" t="t" r="r" b="b"/>
              <a:pathLst>
                <a:path w="370205" h="0">
                  <a:moveTo>
                    <a:pt x="0" y="0"/>
                  </a:moveTo>
                  <a:lnTo>
                    <a:pt x="370150" y="0"/>
                  </a:lnTo>
                </a:path>
              </a:pathLst>
            </a:custGeom>
            <a:ln w="1385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 descr=""/>
            <p:cNvSpPr/>
            <p:nvPr/>
          </p:nvSpPr>
          <p:spPr>
            <a:xfrm>
              <a:off x="2043620" y="3522179"/>
              <a:ext cx="1364615" cy="375285"/>
            </a:xfrm>
            <a:custGeom>
              <a:avLst/>
              <a:gdLst/>
              <a:ahLst/>
              <a:cxnLst/>
              <a:rect l="l" t="t" r="r" b="b"/>
              <a:pathLst>
                <a:path w="1364614" h="375285">
                  <a:moveTo>
                    <a:pt x="7721" y="374243"/>
                  </a:moveTo>
                  <a:lnTo>
                    <a:pt x="7035" y="369023"/>
                  </a:lnTo>
                  <a:lnTo>
                    <a:pt x="3517" y="369354"/>
                  </a:lnTo>
                  <a:lnTo>
                    <a:pt x="0" y="369684"/>
                  </a:lnTo>
                  <a:lnTo>
                    <a:pt x="203" y="374954"/>
                  </a:lnTo>
                  <a:lnTo>
                    <a:pt x="7721" y="374243"/>
                  </a:lnTo>
                  <a:close/>
                </a:path>
                <a:path w="1364614" h="375285">
                  <a:moveTo>
                    <a:pt x="27787" y="372364"/>
                  </a:moveTo>
                  <a:lnTo>
                    <a:pt x="27063" y="367144"/>
                  </a:lnTo>
                  <a:lnTo>
                    <a:pt x="23545" y="367474"/>
                  </a:lnTo>
                  <a:lnTo>
                    <a:pt x="20027" y="367804"/>
                  </a:lnTo>
                  <a:lnTo>
                    <a:pt x="20269" y="373062"/>
                  </a:lnTo>
                  <a:lnTo>
                    <a:pt x="27787" y="372364"/>
                  </a:lnTo>
                  <a:close/>
                </a:path>
                <a:path w="1364614" h="375285">
                  <a:moveTo>
                    <a:pt x="47866" y="370471"/>
                  </a:moveTo>
                  <a:lnTo>
                    <a:pt x="47104" y="365252"/>
                  </a:lnTo>
                  <a:lnTo>
                    <a:pt x="43586" y="365582"/>
                  </a:lnTo>
                  <a:lnTo>
                    <a:pt x="40068" y="365912"/>
                  </a:lnTo>
                  <a:lnTo>
                    <a:pt x="40347" y="371170"/>
                  </a:lnTo>
                  <a:lnTo>
                    <a:pt x="47866" y="370471"/>
                  </a:lnTo>
                  <a:close/>
                </a:path>
                <a:path w="1364614" h="375285">
                  <a:moveTo>
                    <a:pt x="67932" y="368579"/>
                  </a:moveTo>
                  <a:lnTo>
                    <a:pt x="67132" y="363372"/>
                  </a:lnTo>
                  <a:lnTo>
                    <a:pt x="63614" y="363702"/>
                  </a:lnTo>
                  <a:lnTo>
                    <a:pt x="60096" y="364032"/>
                  </a:lnTo>
                  <a:lnTo>
                    <a:pt x="60413" y="369290"/>
                  </a:lnTo>
                  <a:lnTo>
                    <a:pt x="67932" y="368579"/>
                  </a:lnTo>
                  <a:close/>
                </a:path>
                <a:path w="1364614" h="375285">
                  <a:moveTo>
                    <a:pt x="87947" y="366141"/>
                  </a:moveTo>
                  <a:lnTo>
                    <a:pt x="87122" y="360946"/>
                  </a:lnTo>
                  <a:lnTo>
                    <a:pt x="83604" y="361365"/>
                  </a:lnTo>
                  <a:lnTo>
                    <a:pt x="80086" y="361784"/>
                  </a:lnTo>
                  <a:lnTo>
                    <a:pt x="80441" y="367042"/>
                  </a:lnTo>
                  <a:lnTo>
                    <a:pt x="87947" y="366141"/>
                  </a:lnTo>
                  <a:close/>
                </a:path>
                <a:path w="1364614" h="375285">
                  <a:moveTo>
                    <a:pt x="107962" y="363740"/>
                  </a:moveTo>
                  <a:lnTo>
                    <a:pt x="107099" y="358546"/>
                  </a:lnTo>
                  <a:lnTo>
                    <a:pt x="103581" y="358965"/>
                  </a:lnTo>
                  <a:lnTo>
                    <a:pt x="100063" y="359384"/>
                  </a:lnTo>
                  <a:lnTo>
                    <a:pt x="100457" y="364642"/>
                  </a:lnTo>
                  <a:lnTo>
                    <a:pt x="107962" y="363740"/>
                  </a:lnTo>
                  <a:close/>
                </a:path>
                <a:path w="1364614" h="375285">
                  <a:moveTo>
                    <a:pt x="127977" y="361315"/>
                  </a:moveTo>
                  <a:lnTo>
                    <a:pt x="127076" y="356133"/>
                  </a:lnTo>
                  <a:lnTo>
                    <a:pt x="123558" y="356552"/>
                  </a:lnTo>
                  <a:lnTo>
                    <a:pt x="120040" y="356971"/>
                  </a:lnTo>
                  <a:lnTo>
                    <a:pt x="120472" y="362229"/>
                  </a:lnTo>
                  <a:lnTo>
                    <a:pt x="127977" y="361315"/>
                  </a:lnTo>
                  <a:close/>
                </a:path>
                <a:path w="1364614" h="375285">
                  <a:moveTo>
                    <a:pt x="147955" y="358686"/>
                  </a:moveTo>
                  <a:lnTo>
                    <a:pt x="147015" y="353504"/>
                  </a:lnTo>
                  <a:lnTo>
                    <a:pt x="143510" y="354012"/>
                  </a:lnTo>
                  <a:lnTo>
                    <a:pt x="140004" y="354520"/>
                  </a:lnTo>
                  <a:lnTo>
                    <a:pt x="140474" y="359778"/>
                  </a:lnTo>
                  <a:lnTo>
                    <a:pt x="147955" y="358686"/>
                  </a:lnTo>
                  <a:close/>
                </a:path>
                <a:path w="1364614" h="375285">
                  <a:moveTo>
                    <a:pt x="167906" y="355752"/>
                  </a:moveTo>
                  <a:lnTo>
                    <a:pt x="166928" y="350583"/>
                  </a:lnTo>
                  <a:lnTo>
                    <a:pt x="163423" y="351091"/>
                  </a:lnTo>
                  <a:lnTo>
                    <a:pt x="159918" y="351599"/>
                  </a:lnTo>
                  <a:lnTo>
                    <a:pt x="160426" y="356844"/>
                  </a:lnTo>
                  <a:lnTo>
                    <a:pt x="167906" y="355752"/>
                  </a:lnTo>
                  <a:close/>
                </a:path>
                <a:path w="1364614" h="375285">
                  <a:moveTo>
                    <a:pt x="187858" y="352844"/>
                  </a:moveTo>
                  <a:lnTo>
                    <a:pt x="186842" y="347675"/>
                  </a:lnTo>
                  <a:lnTo>
                    <a:pt x="183337" y="348183"/>
                  </a:lnTo>
                  <a:lnTo>
                    <a:pt x="179832" y="348691"/>
                  </a:lnTo>
                  <a:lnTo>
                    <a:pt x="180378" y="353936"/>
                  </a:lnTo>
                  <a:lnTo>
                    <a:pt x="187858" y="352844"/>
                  </a:lnTo>
                  <a:close/>
                </a:path>
                <a:path w="1364614" h="375285">
                  <a:moveTo>
                    <a:pt x="207810" y="349910"/>
                  </a:moveTo>
                  <a:lnTo>
                    <a:pt x="206756" y="344754"/>
                  </a:lnTo>
                  <a:lnTo>
                    <a:pt x="203250" y="345262"/>
                  </a:lnTo>
                  <a:lnTo>
                    <a:pt x="199745" y="345770"/>
                  </a:lnTo>
                  <a:lnTo>
                    <a:pt x="200329" y="351002"/>
                  </a:lnTo>
                  <a:lnTo>
                    <a:pt x="207810" y="349910"/>
                  </a:lnTo>
                  <a:close/>
                </a:path>
                <a:path w="1364614" h="375285">
                  <a:moveTo>
                    <a:pt x="227672" y="346544"/>
                  </a:moveTo>
                  <a:lnTo>
                    <a:pt x="226593" y="341388"/>
                  </a:lnTo>
                  <a:lnTo>
                    <a:pt x="223100" y="341985"/>
                  </a:lnTo>
                  <a:lnTo>
                    <a:pt x="219608" y="342582"/>
                  </a:lnTo>
                  <a:lnTo>
                    <a:pt x="220230" y="347814"/>
                  </a:lnTo>
                  <a:lnTo>
                    <a:pt x="227672" y="346544"/>
                  </a:lnTo>
                  <a:close/>
                </a:path>
                <a:path w="1364614" h="375285">
                  <a:moveTo>
                    <a:pt x="247548" y="343141"/>
                  </a:moveTo>
                  <a:lnTo>
                    <a:pt x="246430" y="337997"/>
                  </a:lnTo>
                  <a:lnTo>
                    <a:pt x="242938" y="338594"/>
                  </a:lnTo>
                  <a:lnTo>
                    <a:pt x="239445" y="339191"/>
                  </a:lnTo>
                  <a:lnTo>
                    <a:pt x="240106" y="344424"/>
                  </a:lnTo>
                  <a:lnTo>
                    <a:pt x="247548" y="343141"/>
                  </a:lnTo>
                  <a:close/>
                </a:path>
                <a:path w="1364614" h="375285">
                  <a:moveTo>
                    <a:pt x="267423" y="339737"/>
                  </a:moveTo>
                  <a:lnTo>
                    <a:pt x="266268" y="334594"/>
                  </a:lnTo>
                  <a:lnTo>
                    <a:pt x="262775" y="335191"/>
                  </a:lnTo>
                  <a:lnTo>
                    <a:pt x="259283" y="335788"/>
                  </a:lnTo>
                  <a:lnTo>
                    <a:pt x="259981" y="341007"/>
                  </a:lnTo>
                  <a:lnTo>
                    <a:pt x="267423" y="339737"/>
                  </a:lnTo>
                  <a:close/>
                </a:path>
                <a:path w="1364614" h="375285">
                  <a:moveTo>
                    <a:pt x="287248" y="336105"/>
                  </a:moveTo>
                  <a:lnTo>
                    <a:pt x="286042" y="330987"/>
                  </a:lnTo>
                  <a:lnTo>
                    <a:pt x="282575" y="331660"/>
                  </a:lnTo>
                  <a:lnTo>
                    <a:pt x="279107" y="332333"/>
                  </a:lnTo>
                  <a:lnTo>
                    <a:pt x="279831" y="337566"/>
                  </a:lnTo>
                  <a:lnTo>
                    <a:pt x="287248" y="336105"/>
                  </a:lnTo>
                  <a:close/>
                </a:path>
                <a:path w="1364614" h="375285">
                  <a:moveTo>
                    <a:pt x="307035" y="332244"/>
                  </a:moveTo>
                  <a:lnTo>
                    <a:pt x="305803" y="327126"/>
                  </a:lnTo>
                  <a:lnTo>
                    <a:pt x="302336" y="327799"/>
                  </a:lnTo>
                  <a:lnTo>
                    <a:pt x="298869" y="328472"/>
                  </a:lnTo>
                  <a:lnTo>
                    <a:pt x="299618" y="333692"/>
                  </a:lnTo>
                  <a:lnTo>
                    <a:pt x="307035" y="332244"/>
                  </a:lnTo>
                  <a:close/>
                </a:path>
                <a:path w="1364614" h="375285">
                  <a:moveTo>
                    <a:pt x="326821" y="328371"/>
                  </a:moveTo>
                  <a:lnTo>
                    <a:pt x="325551" y="323265"/>
                  </a:lnTo>
                  <a:lnTo>
                    <a:pt x="322084" y="323938"/>
                  </a:lnTo>
                  <a:lnTo>
                    <a:pt x="318617" y="324612"/>
                  </a:lnTo>
                  <a:lnTo>
                    <a:pt x="319405" y="329831"/>
                  </a:lnTo>
                  <a:lnTo>
                    <a:pt x="326821" y="328371"/>
                  </a:lnTo>
                  <a:close/>
                </a:path>
                <a:path w="1364614" h="375285">
                  <a:moveTo>
                    <a:pt x="346608" y="324497"/>
                  </a:moveTo>
                  <a:lnTo>
                    <a:pt x="345300" y="319392"/>
                  </a:lnTo>
                  <a:lnTo>
                    <a:pt x="341833" y="320078"/>
                  </a:lnTo>
                  <a:lnTo>
                    <a:pt x="338366" y="320751"/>
                  </a:lnTo>
                  <a:lnTo>
                    <a:pt x="339191" y="325958"/>
                  </a:lnTo>
                  <a:lnTo>
                    <a:pt x="346608" y="324497"/>
                  </a:lnTo>
                  <a:close/>
                </a:path>
                <a:path w="1364614" h="375285">
                  <a:moveTo>
                    <a:pt x="366293" y="320179"/>
                  </a:moveTo>
                  <a:lnTo>
                    <a:pt x="364959" y="315087"/>
                  </a:lnTo>
                  <a:lnTo>
                    <a:pt x="361505" y="315836"/>
                  </a:lnTo>
                  <a:lnTo>
                    <a:pt x="358051" y="316585"/>
                  </a:lnTo>
                  <a:lnTo>
                    <a:pt x="358914" y="321792"/>
                  </a:lnTo>
                  <a:lnTo>
                    <a:pt x="366293" y="320179"/>
                  </a:lnTo>
                  <a:close/>
                </a:path>
                <a:path w="1364614" h="375285">
                  <a:moveTo>
                    <a:pt x="385991" y="315874"/>
                  </a:moveTo>
                  <a:lnTo>
                    <a:pt x="384619" y="310794"/>
                  </a:lnTo>
                  <a:lnTo>
                    <a:pt x="381165" y="311543"/>
                  </a:lnTo>
                  <a:lnTo>
                    <a:pt x="377710" y="312293"/>
                  </a:lnTo>
                  <a:lnTo>
                    <a:pt x="378599" y="317487"/>
                  </a:lnTo>
                  <a:lnTo>
                    <a:pt x="385991" y="315874"/>
                  </a:lnTo>
                  <a:close/>
                </a:path>
                <a:path w="1364614" h="375285">
                  <a:moveTo>
                    <a:pt x="405676" y="311581"/>
                  </a:moveTo>
                  <a:lnTo>
                    <a:pt x="404279" y="306501"/>
                  </a:lnTo>
                  <a:lnTo>
                    <a:pt x="400824" y="307251"/>
                  </a:lnTo>
                  <a:lnTo>
                    <a:pt x="397370" y="308000"/>
                  </a:lnTo>
                  <a:lnTo>
                    <a:pt x="398297" y="313194"/>
                  </a:lnTo>
                  <a:lnTo>
                    <a:pt x="405676" y="311581"/>
                  </a:lnTo>
                  <a:close/>
                </a:path>
                <a:path w="1364614" h="375285">
                  <a:moveTo>
                    <a:pt x="425297" y="306971"/>
                  </a:moveTo>
                  <a:lnTo>
                    <a:pt x="423875" y="301904"/>
                  </a:lnTo>
                  <a:lnTo>
                    <a:pt x="420433" y="302729"/>
                  </a:lnTo>
                  <a:lnTo>
                    <a:pt x="416991" y="303555"/>
                  </a:lnTo>
                  <a:lnTo>
                    <a:pt x="417957" y="308737"/>
                  </a:lnTo>
                  <a:lnTo>
                    <a:pt x="425297" y="306971"/>
                  </a:lnTo>
                  <a:close/>
                </a:path>
                <a:path w="1364614" h="375285">
                  <a:moveTo>
                    <a:pt x="444906" y="302285"/>
                  </a:moveTo>
                  <a:lnTo>
                    <a:pt x="443445" y="297218"/>
                  </a:lnTo>
                  <a:lnTo>
                    <a:pt x="440004" y="298043"/>
                  </a:lnTo>
                  <a:lnTo>
                    <a:pt x="436562" y="298869"/>
                  </a:lnTo>
                  <a:lnTo>
                    <a:pt x="437553" y="304050"/>
                  </a:lnTo>
                  <a:lnTo>
                    <a:pt x="444906" y="302285"/>
                  </a:lnTo>
                  <a:close/>
                </a:path>
                <a:path w="1364614" h="375285">
                  <a:moveTo>
                    <a:pt x="464502" y="297573"/>
                  </a:moveTo>
                  <a:lnTo>
                    <a:pt x="463016" y="292519"/>
                  </a:lnTo>
                  <a:lnTo>
                    <a:pt x="459574" y="293344"/>
                  </a:lnTo>
                  <a:lnTo>
                    <a:pt x="456133" y="294170"/>
                  </a:lnTo>
                  <a:lnTo>
                    <a:pt x="457161" y="299339"/>
                  </a:lnTo>
                  <a:lnTo>
                    <a:pt x="464502" y="297573"/>
                  </a:lnTo>
                  <a:close/>
                </a:path>
                <a:path w="1364614" h="375285">
                  <a:moveTo>
                    <a:pt x="484073" y="292709"/>
                  </a:moveTo>
                  <a:lnTo>
                    <a:pt x="482561" y="287667"/>
                  </a:lnTo>
                  <a:lnTo>
                    <a:pt x="479132" y="288556"/>
                  </a:lnTo>
                  <a:lnTo>
                    <a:pt x="475703" y="289445"/>
                  </a:lnTo>
                  <a:lnTo>
                    <a:pt x="476758" y="294614"/>
                  </a:lnTo>
                  <a:lnTo>
                    <a:pt x="484073" y="292709"/>
                  </a:lnTo>
                  <a:close/>
                </a:path>
                <a:path w="1364614" h="375285">
                  <a:moveTo>
                    <a:pt x="503567" y="287629"/>
                  </a:moveTo>
                  <a:lnTo>
                    <a:pt x="502031" y="282600"/>
                  </a:lnTo>
                  <a:lnTo>
                    <a:pt x="498602" y="283489"/>
                  </a:lnTo>
                  <a:lnTo>
                    <a:pt x="495173" y="284378"/>
                  </a:lnTo>
                  <a:lnTo>
                    <a:pt x="496265" y="289534"/>
                  </a:lnTo>
                  <a:lnTo>
                    <a:pt x="503567" y="287629"/>
                  </a:lnTo>
                  <a:close/>
                </a:path>
                <a:path w="1364614" h="375285">
                  <a:moveTo>
                    <a:pt x="523074" y="282562"/>
                  </a:moveTo>
                  <a:lnTo>
                    <a:pt x="521512" y="277533"/>
                  </a:lnTo>
                  <a:lnTo>
                    <a:pt x="518083" y="278422"/>
                  </a:lnTo>
                  <a:lnTo>
                    <a:pt x="514654" y="279311"/>
                  </a:lnTo>
                  <a:lnTo>
                    <a:pt x="515772" y="284467"/>
                  </a:lnTo>
                  <a:lnTo>
                    <a:pt x="523074" y="282562"/>
                  </a:lnTo>
                  <a:close/>
                </a:path>
                <a:path w="1364614" h="375285">
                  <a:moveTo>
                    <a:pt x="542582" y="277444"/>
                  </a:moveTo>
                  <a:lnTo>
                    <a:pt x="540981" y="272427"/>
                  </a:lnTo>
                  <a:lnTo>
                    <a:pt x="537565" y="273354"/>
                  </a:lnTo>
                  <a:lnTo>
                    <a:pt x="534136" y="274243"/>
                  </a:lnTo>
                  <a:lnTo>
                    <a:pt x="535279" y="279387"/>
                  </a:lnTo>
                  <a:lnTo>
                    <a:pt x="538937" y="278434"/>
                  </a:lnTo>
                  <a:lnTo>
                    <a:pt x="542582" y="277444"/>
                  </a:lnTo>
                  <a:close/>
                </a:path>
                <a:path w="1364614" h="375285">
                  <a:moveTo>
                    <a:pt x="561987" y="272034"/>
                  </a:moveTo>
                  <a:lnTo>
                    <a:pt x="560362" y="267017"/>
                  </a:lnTo>
                  <a:lnTo>
                    <a:pt x="556958" y="267970"/>
                  </a:lnTo>
                  <a:lnTo>
                    <a:pt x="553554" y="268922"/>
                  </a:lnTo>
                  <a:lnTo>
                    <a:pt x="554710" y="274053"/>
                  </a:lnTo>
                  <a:lnTo>
                    <a:pt x="561987" y="272034"/>
                  </a:lnTo>
                  <a:close/>
                </a:path>
                <a:path w="1364614" h="375285">
                  <a:moveTo>
                    <a:pt x="581393" y="266611"/>
                  </a:moveTo>
                  <a:lnTo>
                    <a:pt x="579742" y="261607"/>
                  </a:lnTo>
                  <a:lnTo>
                    <a:pt x="576338" y="262559"/>
                  </a:lnTo>
                  <a:lnTo>
                    <a:pt x="572935" y="263512"/>
                  </a:lnTo>
                  <a:lnTo>
                    <a:pt x="574116" y="268643"/>
                  </a:lnTo>
                  <a:lnTo>
                    <a:pt x="581393" y="266611"/>
                  </a:lnTo>
                  <a:close/>
                </a:path>
                <a:path w="1364614" h="375285">
                  <a:moveTo>
                    <a:pt x="600811" y="261188"/>
                  </a:moveTo>
                  <a:lnTo>
                    <a:pt x="599135" y="256197"/>
                  </a:lnTo>
                  <a:lnTo>
                    <a:pt x="595731" y="257149"/>
                  </a:lnTo>
                  <a:lnTo>
                    <a:pt x="592328" y="258102"/>
                  </a:lnTo>
                  <a:lnTo>
                    <a:pt x="593534" y="263220"/>
                  </a:lnTo>
                  <a:lnTo>
                    <a:pt x="600811" y="261188"/>
                  </a:lnTo>
                  <a:close/>
                </a:path>
                <a:path w="1364614" h="375285">
                  <a:moveTo>
                    <a:pt x="620153" y="255511"/>
                  </a:moveTo>
                  <a:lnTo>
                    <a:pt x="618451" y="250532"/>
                  </a:lnTo>
                  <a:lnTo>
                    <a:pt x="615061" y="251536"/>
                  </a:lnTo>
                  <a:lnTo>
                    <a:pt x="611670" y="252539"/>
                  </a:lnTo>
                  <a:lnTo>
                    <a:pt x="612914" y="257657"/>
                  </a:lnTo>
                  <a:lnTo>
                    <a:pt x="620153" y="255511"/>
                  </a:lnTo>
                  <a:close/>
                </a:path>
                <a:path w="1364614" h="375285">
                  <a:moveTo>
                    <a:pt x="639483" y="249796"/>
                  </a:moveTo>
                  <a:lnTo>
                    <a:pt x="637755" y="244817"/>
                  </a:lnTo>
                  <a:lnTo>
                    <a:pt x="634365" y="245821"/>
                  </a:lnTo>
                  <a:lnTo>
                    <a:pt x="630974" y="246824"/>
                  </a:lnTo>
                  <a:lnTo>
                    <a:pt x="632231" y="251942"/>
                  </a:lnTo>
                  <a:lnTo>
                    <a:pt x="639483" y="249796"/>
                  </a:lnTo>
                  <a:close/>
                </a:path>
                <a:path w="1364614" h="375285">
                  <a:moveTo>
                    <a:pt x="658812" y="244068"/>
                  </a:moveTo>
                  <a:lnTo>
                    <a:pt x="657059" y="239102"/>
                  </a:lnTo>
                  <a:lnTo>
                    <a:pt x="653669" y="240106"/>
                  </a:lnTo>
                  <a:lnTo>
                    <a:pt x="650278" y="241109"/>
                  </a:lnTo>
                  <a:lnTo>
                    <a:pt x="651560" y="246214"/>
                  </a:lnTo>
                  <a:lnTo>
                    <a:pt x="658812" y="244068"/>
                  </a:lnTo>
                  <a:close/>
                </a:path>
                <a:path w="1364614" h="375285">
                  <a:moveTo>
                    <a:pt x="678065" y="238188"/>
                  </a:moveTo>
                  <a:lnTo>
                    <a:pt x="676300" y="233222"/>
                  </a:lnTo>
                  <a:lnTo>
                    <a:pt x="672922" y="234276"/>
                  </a:lnTo>
                  <a:lnTo>
                    <a:pt x="669544" y="235331"/>
                  </a:lnTo>
                  <a:lnTo>
                    <a:pt x="670852" y="240436"/>
                  </a:lnTo>
                  <a:lnTo>
                    <a:pt x="678065" y="238188"/>
                  </a:lnTo>
                  <a:close/>
                </a:path>
                <a:path w="1364614" h="375285">
                  <a:moveTo>
                    <a:pt x="697318" y="232194"/>
                  </a:moveTo>
                  <a:lnTo>
                    <a:pt x="695528" y="227241"/>
                  </a:lnTo>
                  <a:lnTo>
                    <a:pt x="692150" y="228295"/>
                  </a:lnTo>
                  <a:lnTo>
                    <a:pt x="688771" y="229349"/>
                  </a:lnTo>
                  <a:lnTo>
                    <a:pt x="690105" y="234442"/>
                  </a:lnTo>
                  <a:lnTo>
                    <a:pt x="697318" y="232194"/>
                  </a:lnTo>
                  <a:close/>
                </a:path>
                <a:path w="1364614" h="375285">
                  <a:moveTo>
                    <a:pt x="716559" y="226212"/>
                  </a:moveTo>
                  <a:lnTo>
                    <a:pt x="714756" y="221259"/>
                  </a:lnTo>
                  <a:lnTo>
                    <a:pt x="711377" y="222313"/>
                  </a:lnTo>
                  <a:lnTo>
                    <a:pt x="707999" y="223367"/>
                  </a:lnTo>
                  <a:lnTo>
                    <a:pt x="709345" y="228460"/>
                  </a:lnTo>
                  <a:lnTo>
                    <a:pt x="716559" y="226212"/>
                  </a:lnTo>
                  <a:close/>
                </a:path>
                <a:path w="1364614" h="375285">
                  <a:moveTo>
                    <a:pt x="735774" y="220129"/>
                  </a:moveTo>
                  <a:lnTo>
                    <a:pt x="733945" y="215188"/>
                  </a:lnTo>
                  <a:lnTo>
                    <a:pt x="730580" y="216281"/>
                  </a:lnTo>
                  <a:lnTo>
                    <a:pt x="727214" y="217373"/>
                  </a:lnTo>
                  <a:lnTo>
                    <a:pt x="728586" y="222453"/>
                  </a:lnTo>
                  <a:lnTo>
                    <a:pt x="735774" y="220129"/>
                  </a:lnTo>
                  <a:close/>
                </a:path>
                <a:path w="1364614" h="375285">
                  <a:moveTo>
                    <a:pt x="754938" y="213918"/>
                  </a:moveTo>
                  <a:lnTo>
                    <a:pt x="753097" y="208978"/>
                  </a:lnTo>
                  <a:lnTo>
                    <a:pt x="749731" y="210070"/>
                  </a:lnTo>
                  <a:lnTo>
                    <a:pt x="746366" y="211162"/>
                  </a:lnTo>
                  <a:lnTo>
                    <a:pt x="747750" y="216242"/>
                  </a:lnTo>
                  <a:lnTo>
                    <a:pt x="754938" y="213918"/>
                  </a:lnTo>
                  <a:close/>
                </a:path>
                <a:path w="1364614" h="375285">
                  <a:moveTo>
                    <a:pt x="774103" y="207708"/>
                  </a:moveTo>
                  <a:lnTo>
                    <a:pt x="772248" y="202780"/>
                  </a:lnTo>
                  <a:lnTo>
                    <a:pt x="768883" y="203873"/>
                  </a:lnTo>
                  <a:lnTo>
                    <a:pt x="765517" y="204965"/>
                  </a:lnTo>
                  <a:lnTo>
                    <a:pt x="766927" y="210045"/>
                  </a:lnTo>
                  <a:lnTo>
                    <a:pt x="774103" y="207708"/>
                  </a:lnTo>
                  <a:close/>
                </a:path>
                <a:path w="1364614" h="375285">
                  <a:moveTo>
                    <a:pt x="793267" y="201447"/>
                  </a:moveTo>
                  <a:lnTo>
                    <a:pt x="791387" y="196519"/>
                  </a:lnTo>
                  <a:lnTo>
                    <a:pt x="788035" y="197650"/>
                  </a:lnTo>
                  <a:lnTo>
                    <a:pt x="784682" y="198767"/>
                  </a:lnTo>
                  <a:lnTo>
                    <a:pt x="786104" y="203847"/>
                  </a:lnTo>
                  <a:lnTo>
                    <a:pt x="793267" y="201447"/>
                  </a:lnTo>
                  <a:close/>
                </a:path>
                <a:path w="1364614" h="375285">
                  <a:moveTo>
                    <a:pt x="812368" y="195059"/>
                  </a:moveTo>
                  <a:lnTo>
                    <a:pt x="810475" y="190144"/>
                  </a:lnTo>
                  <a:lnTo>
                    <a:pt x="807123" y="191262"/>
                  </a:lnTo>
                  <a:lnTo>
                    <a:pt x="803770" y="192392"/>
                  </a:lnTo>
                  <a:lnTo>
                    <a:pt x="805205" y="197459"/>
                  </a:lnTo>
                  <a:lnTo>
                    <a:pt x="812368" y="195059"/>
                  </a:lnTo>
                  <a:close/>
                </a:path>
                <a:path w="1364614" h="375285">
                  <a:moveTo>
                    <a:pt x="831469" y="188645"/>
                  </a:moveTo>
                  <a:lnTo>
                    <a:pt x="829564" y="183743"/>
                  </a:lnTo>
                  <a:lnTo>
                    <a:pt x="826211" y="184861"/>
                  </a:lnTo>
                  <a:lnTo>
                    <a:pt x="822858" y="185991"/>
                  </a:lnTo>
                  <a:lnTo>
                    <a:pt x="824306" y="191046"/>
                  </a:lnTo>
                  <a:lnTo>
                    <a:pt x="831469" y="188645"/>
                  </a:lnTo>
                  <a:close/>
                </a:path>
                <a:path w="1364614" h="375285">
                  <a:moveTo>
                    <a:pt x="850569" y="182232"/>
                  </a:moveTo>
                  <a:lnTo>
                    <a:pt x="848664" y="177330"/>
                  </a:lnTo>
                  <a:lnTo>
                    <a:pt x="845312" y="178473"/>
                  </a:lnTo>
                  <a:lnTo>
                    <a:pt x="841959" y="179603"/>
                  </a:lnTo>
                  <a:lnTo>
                    <a:pt x="843419" y="184658"/>
                  </a:lnTo>
                  <a:lnTo>
                    <a:pt x="850569" y="182232"/>
                  </a:lnTo>
                  <a:close/>
                </a:path>
                <a:path w="1364614" h="375285">
                  <a:moveTo>
                    <a:pt x="869632" y="175704"/>
                  </a:moveTo>
                  <a:lnTo>
                    <a:pt x="867714" y="170789"/>
                  </a:lnTo>
                  <a:lnTo>
                    <a:pt x="864362" y="171945"/>
                  </a:lnTo>
                  <a:lnTo>
                    <a:pt x="861009" y="173088"/>
                  </a:lnTo>
                  <a:lnTo>
                    <a:pt x="862495" y="178155"/>
                  </a:lnTo>
                  <a:lnTo>
                    <a:pt x="869632" y="175704"/>
                  </a:lnTo>
                  <a:close/>
                </a:path>
                <a:path w="1364614" h="375285">
                  <a:moveTo>
                    <a:pt x="888682" y="169151"/>
                  </a:moveTo>
                  <a:lnTo>
                    <a:pt x="886752" y="164249"/>
                  </a:lnTo>
                  <a:lnTo>
                    <a:pt x="883399" y="165404"/>
                  </a:lnTo>
                  <a:lnTo>
                    <a:pt x="880046" y="166547"/>
                  </a:lnTo>
                  <a:lnTo>
                    <a:pt x="881545" y="171602"/>
                  </a:lnTo>
                  <a:lnTo>
                    <a:pt x="888682" y="169151"/>
                  </a:lnTo>
                  <a:close/>
                </a:path>
                <a:path w="1364614" h="375285">
                  <a:moveTo>
                    <a:pt x="907745" y="162610"/>
                  </a:moveTo>
                  <a:lnTo>
                    <a:pt x="905802" y="157721"/>
                  </a:lnTo>
                  <a:lnTo>
                    <a:pt x="902449" y="158864"/>
                  </a:lnTo>
                  <a:lnTo>
                    <a:pt x="899096" y="160020"/>
                  </a:lnTo>
                  <a:lnTo>
                    <a:pt x="900595" y="165061"/>
                  </a:lnTo>
                  <a:lnTo>
                    <a:pt x="907745" y="162610"/>
                  </a:lnTo>
                  <a:close/>
                </a:path>
                <a:path w="1364614" h="375285">
                  <a:moveTo>
                    <a:pt x="926757" y="155968"/>
                  </a:moveTo>
                  <a:lnTo>
                    <a:pt x="924801" y="151079"/>
                  </a:lnTo>
                  <a:lnTo>
                    <a:pt x="921461" y="152247"/>
                  </a:lnTo>
                  <a:lnTo>
                    <a:pt x="918121" y="153416"/>
                  </a:lnTo>
                  <a:lnTo>
                    <a:pt x="919632" y="158457"/>
                  </a:lnTo>
                  <a:lnTo>
                    <a:pt x="926757" y="155968"/>
                  </a:lnTo>
                  <a:close/>
                </a:path>
                <a:path w="1364614" h="375285">
                  <a:moveTo>
                    <a:pt x="945769" y="149326"/>
                  </a:moveTo>
                  <a:lnTo>
                    <a:pt x="943813" y="144437"/>
                  </a:lnTo>
                  <a:lnTo>
                    <a:pt x="940473" y="145605"/>
                  </a:lnTo>
                  <a:lnTo>
                    <a:pt x="937133" y="146773"/>
                  </a:lnTo>
                  <a:lnTo>
                    <a:pt x="938644" y="151815"/>
                  </a:lnTo>
                  <a:lnTo>
                    <a:pt x="945769" y="149326"/>
                  </a:lnTo>
                  <a:close/>
                </a:path>
                <a:path w="1364614" h="375285">
                  <a:moveTo>
                    <a:pt x="964793" y="142684"/>
                  </a:moveTo>
                  <a:lnTo>
                    <a:pt x="962825" y="137795"/>
                  </a:lnTo>
                  <a:lnTo>
                    <a:pt x="959485" y="138963"/>
                  </a:lnTo>
                  <a:lnTo>
                    <a:pt x="956144" y="140131"/>
                  </a:lnTo>
                  <a:lnTo>
                    <a:pt x="957668" y="145173"/>
                  </a:lnTo>
                  <a:lnTo>
                    <a:pt x="964793" y="142684"/>
                  </a:lnTo>
                  <a:close/>
                </a:path>
                <a:path w="1364614" h="375285">
                  <a:moveTo>
                    <a:pt x="983792" y="135978"/>
                  </a:moveTo>
                  <a:lnTo>
                    <a:pt x="981824" y="131089"/>
                  </a:lnTo>
                  <a:lnTo>
                    <a:pt x="978484" y="132270"/>
                  </a:lnTo>
                  <a:lnTo>
                    <a:pt x="975144" y="133451"/>
                  </a:lnTo>
                  <a:lnTo>
                    <a:pt x="976668" y="138493"/>
                  </a:lnTo>
                  <a:lnTo>
                    <a:pt x="983792" y="135978"/>
                  </a:lnTo>
                  <a:close/>
                </a:path>
                <a:path w="1364614" h="375285">
                  <a:moveTo>
                    <a:pt x="1002779" y="129286"/>
                  </a:moveTo>
                  <a:lnTo>
                    <a:pt x="1000810" y="124396"/>
                  </a:lnTo>
                  <a:lnTo>
                    <a:pt x="997470" y="125577"/>
                  </a:lnTo>
                  <a:lnTo>
                    <a:pt x="994130" y="126758"/>
                  </a:lnTo>
                  <a:lnTo>
                    <a:pt x="995667" y="131800"/>
                  </a:lnTo>
                  <a:lnTo>
                    <a:pt x="1002779" y="129286"/>
                  </a:lnTo>
                  <a:close/>
                </a:path>
                <a:path w="1364614" h="375285">
                  <a:moveTo>
                    <a:pt x="1021778" y="122580"/>
                  </a:moveTo>
                  <a:lnTo>
                    <a:pt x="1019810" y="117690"/>
                  </a:lnTo>
                  <a:lnTo>
                    <a:pt x="1016469" y="118872"/>
                  </a:lnTo>
                  <a:lnTo>
                    <a:pt x="1013129" y="120053"/>
                  </a:lnTo>
                  <a:lnTo>
                    <a:pt x="1014666" y="125095"/>
                  </a:lnTo>
                  <a:lnTo>
                    <a:pt x="1021778" y="122580"/>
                  </a:lnTo>
                  <a:close/>
                </a:path>
                <a:path w="1364614" h="375285">
                  <a:moveTo>
                    <a:pt x="1040765" y="115849"/>
                  </a:moveTo>
                  <a:lnTo>
                    <a:pt x="1038796" y="110972"/>
                  </a:lnTo>
                  <a:lnTo>
                    <a:pt x="1035456" y="112153"/>
                  </a:lnTo>
                  <a:lnTo>
                    <a:pt x="1032116" y="113334"/>
                  </a:lnTo>
                  <a:lnTo>
                    <a:pt x="1033653" y="118376"/>
                  </a:lnTo>
                  <a:lnTo>
                    <a:pt x="1040765" y="115849"/>
                  </a:lnTo>
                  <a:close/>
                </a:path>
                <a:path w="1364614" h="375285">
                  <a:moveTo>
                    <a:pt x="1059751" y="109118"/>
                  </a:moveTo>
                  <a:lnTo>
                    <a:pt x="1057783" y="104241"/>
                  </a:lnTo>
                  <a:lnTo>
                    <a:pt x="1054442" y="105422"/>
                  </a:lnTo>
                  <a:lnTo>
                    <a:pt x="1051102" y="106603"/>
                  </a:lnTo>
                  <a:lnTo>
                    <a:pt x="1052639" y="111645"/>
                  </a:lnTo>
                  <a:lnTo>
                    <a:pt x="1059751" y="109118"/>
                  </a:lnTo>
                  <a:close/>
                </a:path>
                <a:path w="1364614" h="375285">
                  <a:moveTo>
                    <a:pt x="1078738" y="102400"/>
                  </a:moveTo>
                  <a:lnTo>
                    <a:pt x="1076769" y="97523"/>
                  </a:lnTo>
                  <a:lnTo>
                    <a:pt x="1073429" y="98704"/>
                  </a:lnTo>
                  <a:lnTo>
                    <a:pt x="1070089" y="99885"/>
                  </a:lnTo>
                  <a:lnTo>
                    <a:pt x="1071626" y="104927"/>
                  </a:lnTo>
                  <a:lnTo>
                    <a:pt x="1078738" y="102400"/>
                  </a:lnTo>
                  <a:close/>
                </a:path>
                <a:path w="1364614" h="375285">
                  <a:moveTo>
                    <a:pt x="1097724" y="95707"/>
                  </a:moveTo>
                  <a:lnTo>
                    <a:pt x="1095756" y="90817"/>
                  </a:lnTo>
                  <a:lnTo>
                    <a:pt x="1092415" y="91998"/>
                  </a:lnTo>
                  <a:lnTo>
                    <a:pt x="1089075" y="93179"/>
                  </a:lnTo>
                  <a:lnTo>
                    <a:pt x="1090612" y="98221"/>
                  </a:lnTo>
                  <a:lnTo>
                    <a:pt x="1097724" y="95707"/>
                  </a:lnTo>
                  <a:close/>
                </a:path>
                <a:path w="1364614" h="375285">
                  <a:moveTo>
                    <a:pt x="1116723" y="89001"/>
                  </a:moveTo>
                  <a:lnTo>
                    <a:pt x="1114755" y="84112"/>
                  </a:lnTo>
                  <a:lnTo>
                    <a:pt x="1111415" y="85293"/>
                  </a:lnTo>
                  <a:lnTo>
                    <a:pt x="1108075" y="86474"/>
                  </a:lnTo>
                  <a:lnTo>
                    <a:pt x="1109611" y="91516"/>
                  </a:lnTo>
                  <a:lnTo>
                    <a:pt x="1116723" y="89001"/>
                  </a:lnTo>
                  <a:close/>
                </a:path>
                <a:path w="1364614" h="375285">
                  <a:moveTo>
                    <a:pt x="1135722" y="82296"/>
                  </a:moveTo>
                  <a:lnTo>
                    <a:pt x="1133754" y="77406"/>
                  </a:lnTo>
                  <a:lnTo>
                    <a:pt x="1130414" y="78587"/>
                  </a:lnTo>
                  <a:lnTo>
                    <a:pt x="1127074" y="79768"/>
                  </a:lnTo>
                  <a:lnTo>
                    <a:pt x="1128598" y="84810"/>
                  </a:lnTo>
                  <a:lnTo>
                    <a:pt x="1135722" y="82296"/>
                  </a:lnTo>
                  <a:close/>
                </a:path>
                <a:path w="1364614" h="375285">
                  <a:moveTo>
                    <a:pt x="1154722" y="75641"/>
                  </a:moveTo>
                  <a:lnTo>
                    <a:pt x="1152753" y="70751"/>
                  </a:lnTo>
                  <a:lnTo>
                    <a:pt x="1149413" y="71920"/>
                  </a:lnTo>
                  <a:lnTo>
                    <a:pt x="1146073" y="73088"/>
                  </a:lnTo>
                  <a:lnTo>
                    <a:pt x="1147597" y="78130"/>
                  </a:lnTo>
                  <a:lnTo>
                    <a:pt x="1154722" y="75641"/>
                  </a:lnTo>
                  <a:close/>
                </a:path>
                <a:path w="1364614" h="375285">
                  <a:moveTo>
                    <a:pt x="1173734" y="68999"/>
                  </a:moveTo>
                  <a:lnTo>
                    <a:pt x="1171778" y="64109"/>
                  </a:lnTo>
                  <a:lnTo>
                    <a:pt x="1168438" y="65278"/>
                  </a:lnTo>
                  <a:lnTo>
                    <a:pt x="1165098" y="66446"/>
                  </a:lnTo>
                  <a:lnTo>
                    <a:pt x="1166609" y="71488"/>
                  </a:lnTo>
                  <a:lnTo>
                    <a:pt x="1173734" y="68999"/>
                  </a:lnTo>
                  <a:close/>
                </a:path>
                <a:path w="1364614" h="375285">
                  <a:moveTo>
                    <a:pt x="1192745" y="62382"/>
                  </a:moveTo>
                  <a:lnTo>
                    <a:pt x="1190802" y="57480"/>
                  </a:lnTo>
                  <a:lnTo>
                    <a:pt x="1187462" y="58648"/>
                  </a:lnTo>
                  <a:lnTo>
                    <a:pt x="1184122" y="59817"/>
                  </a:lnTo>
                  <a:lnTo>
                    <a:pt x="1185621" y="64858"/>
                  </a:lnTo>
                  <a:lnTo>
                    <a:pt x="1192745" y="62382"/>
                  </a:lnTo>
                  <a:close/>
                </a:path>
                <a:path w="1364614" h="375285">
                  <a:moveTo>
                    <a:pt x="1211783" y="55803"/>
                  </a:moveTo>
                  <a:lnTo>
                    <a:pt x="1209852" y="50914"/>
                  </a:lnTo>
                  <a:lnTo>
                    <a:pt x="1206500" y="52057"/>
                  </a:lnTo>
                  <a:lnTo>
                    <a:pt x="1203147" y="53200"/>
                  </a:lnTo>
                  <a:lnTo>
                    <a:pt x="1204645" y="58254"/>
                  </a:lnTo>
                  <a:lnTo>
                    <a:pt x="1211783" y="55803"/>
                  </a:lnTo>
                  <a:close/>
                </a:path>
                <a:path w="1364614" h="375285">
                  <a:moveTo>
                    <a:pt x="1230820" y="49288"/>
                  </a:moveTo>
                  <a:lnTo>
                    <a:pt x="1228902" y="44386"/>
                  </a:lnTo>
                  <a:lnTo>
                    <a:pt x="1225550" y="45529"/>
                  </a:lnTo>
                  <a:lnTo>
                    <a:pt x="1222197" y="46672"/>
                  </a:lnTo>
                  <a:lnTo>
                    <a:pt x="1223683" y="51727"/>
                  </a:lnTo>
                  <a:lnTo>
                    <a:pt x="1230820" y="49288"/>
                  </a:lnTo>
                  <a:close/>
                </a:path>
                <a:path w="1364614" h="375285">
                  <a:moveTo>
                    <a:pt x="1249870" y="42760"/>
                  </a:moveTo>
                  <a:lnTo>
                    <a:pt x="1247965" y="37858"/>
                  </a:lnTo>
                  <a:lnTo>
                    <a:pt x="1244612" y="39001"/>
                  </a:lnTo>
                  <a:lnTo>
                    <a:pt x="1241259" y="40144"/>
                  </a:lnTo>
                  <a:lnTo>
                    <a:pt x="1242733" y="45212"/>
                  </a:lnTo>
                  <a:lnTo>
                    <a:pt x="1249870" y="42760"/>
                  </a:lnTo>
                  <a:close/>
                </a:path>
                <a:path w="1364614" h="375285">
                  <a:moveTo>
                    <a:pt x="1268945" y="36309"/>
                  </a:moveTo>
                  <a:lnTo>
                    <a:pt x="1267053" y="31394"/>
                  </a:lnTo>
                  <a:lnTo>
                    <a:pt x="1263688" y="32512"/>
                  </a:lnTo>
                  <a:lnTo>
                    <a:pt x="1260322" y="33629"/>
                  </a:lnTo>
                  <a:lnTo>
                    <a:pt x="1261795" y="38696"/>
                  </a:lnTo>
                  <a:lnTo>
                    <a:pt x="1268945" y="36309"/>
                  </a:lnTo>
                  <a:close/>
                </a:path>
                <a:path w="1364614" h="375285">
                  <a:moveTo>
                    <a:pt x="1288046" y="29946"/>
                  </a:moveTo>
                  <a:lnTo>
                    <a:pt x="1286167" y="25031"/>
                  </a:lnTo>
                  <a:lnTo>
                    <a:pt x="1282801" y="26149"/>
                  </a:lnTo>
                  <a:lnTo>
                    <a:pt x="1279436" y="27266"/>
                  </a:lnTo>
                  <a:lnTo>
                    <a:pt x="1280896" y="32334"/>
                  </a:lnTo>
                  <a:lnTo>
                    <a:pt x="1288046" y="29946"/>
                  </a:lnTo>
                  <a:close/>
                </a:path>
                <a:path w="1364614" h="375285">
                  <a:moveTo>
                    <a:pt x="1307160" y="23571"/>
                  </a:moveTo>
                  <a:lnTo>
                    <a:pt x="1305293" y="18656"/>
                  </a:lnTo>
                  <a:lnTo>
                    <a:pt x="1301927" y="19773"/>
                  </a:lnTo>
                  <a:lnTo>
                    <a:pt x="1298562" y="20891"/>
                  </a:lnTo>
                  <a:lnTo>
                    <a:pt x="1299997" y="25958"/>
                  </a:lnTo>
                  <a:lnTo>
                    <a:pt x="1307160" y="23571"/>
                  </a:lnTo>
                  <a:close/>
                </a:path>
                <a:path w="1364614" h="375285">
                  <a:moveTo>
                    <a:pt x="1326273" y="17284"/>
                  </a:moveTo>
                  <a:lnTo>
                    <a:pt x="1324432" y="12344"/>
                  </a:lnTo>
                  <a:lnTo>
                    <a:pt x="1321054" y="13436"/>
                  </a:lnTo>
                  <a:lnTo>
                    <a:pt x="1317675" y="14528"/>
                  </a:lnTo>
                  <a:lnTo>
                    <a:pt x="1319098" y="19596"/>
                  </a:lnTo>
                  <a:lnTo>
                    <a:pt x="1326273" y="17284"/>
                  </a:lnTo>
                  <a:close/>
                </a:path>
                <a:path w="1364614" h="375285">
                  <a:moveTo>
                    <a:pt x="1345438" y="11112"/>
                  </a:moveTo>
                  <a:lnTo>
                    <a:pt x="1343609" y="6172"/>
                  </a:lnTo>
                  <a:lnTo>
                    <a:pt x="1340231" y="7264"/>
                  </a:lnTo>
                  <a:lnTo>
                    <a:pt x="1336852" y="8356"/>
                  </a:lnTo>
                  <a:lnTo>
                    <a:pt x="1338262" y="13423"/>
                  </a:lnTo>
                  <a:lnTo>
                    <a:pt x="1345438" y="11112"/>
                  </a:lnTo>
                  <a:close/>
                </a:path>
                <a:path w="1364614" h="375285">
                  <a:moveTo>
                    <a:pt x="1364615" y="4953"/>
                  </a:moveTo>
                  <a:lnTo>
                    <a:pt x="1362798" y="0"/>
                  </a:lnTo>
                  <a:lnTo>
                    <a:pt x="1359420" y="1092"/>
                  </a:lnTo>
                  <a:lnTo>
                    <a:pt x="1356042" y="2184"/>
                  </a:lnTo>
                  <a:lnTo>
                    <a:pt x="1357426" y="7264"/>
                  </a:lnTo>
                  <a:lnTo>
                    <a:pt x="1364615" y="49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 descr=""/>
            <p:cNvSpPr/>
            <p:nvPr/>
          </p:nvSpPr>
          <p:spPr>
            <a:xfrm>
              <a:off x="3399663" y="3383305"/>
              <a:ext cx="676910" cy="146685"/>
            </a:xfrm>
            <a:custGeom>
              <a:avLst/>
              <a:gdLst/>
              <a:ahLst/>
              <a:cxnLst/>
              <a:rect l="l" t="t" r="r" b="b"/>
              <a:pathLst>
                <a:path w="676910" h="146685">
                  <a:moveTo>
                    <a:pt x="8572" y="143827"/>
                  </a:moveTo>
                  <a:lnTo>
                    <a:pt x="6756" y="138874"/>
                  </a:lnTo>
                  <a:lnTo>
                    <a:pt x="3378" y="139966"/>
                  </a:lnTo>
                  <a:lnTo>
                    <a:pt x="0" y="141058"/>
                  </a:lnTo>
                  <a:lnTo>
                    <a:pt x="1384" y="146138"/>
                  </a:lnTo>
                  <a:lnTo>
                    <a:pt x="8572" y="143827"/>
                  </a:lnTo>
                  <a:close/>
                </a:path>
                <a:path w="676910" h="146685">
                  <a:moveTo>
                    <a:pt x="27749" y="137731"/>
                  </a:moveTo>
                  <a:lnTo>
                    <a:pt x="25958" y="132778"/>
                  </a:lnTo>
                  <a:lnTo>
                    <a:pt x="22567" y="133819"/>
                  </a:lnTo>
                  <a:lnTo>
                    <a:pt x="19177" y="134861"/>
                  </a:lnTo>
                  <a:lnTo>
                    <a:pt x="20548" y="139954"/>
                  </a:lnTo>
                  <a:lnTo>
                    <a:pt x="27749" y="137731"/>
                  </a:lnTo>
                  <a:close/>
                </a:path>
                <a:path w="676910" h="146685">
                  <a:moveTo>
                    <a:pt x="46977" y="131787"/>
                  </a:moveTo>
                  <a:lnTo>
                    <a:pt x="45212" y="126834"/>
                  </a:lnTo>
                  <a:lnTo>
                    <a:pt x="41821" y="127876"/>
                  </a:lnTo>
                  <a:lnTo>
                    <a:pt x="38430" y="128917"/>
                  </a:lnTo>
                  <a:lnTo>
                    <a:pt x="39776" y="134010"/>
                  </a:lnTo>
                  <a:lnTo>
                    <a:pt x="46977" y="131787"/>
                  </a:lnTo>
                  <a:close/>
                </a:path>
                <a:path w="676910" h="146685">
                  <a:moveTo>
                    <a:pt x="66230" y="125869"/>
                  </a:moveTo>
                  <a:lnTo>
                    <a:pt x="64477" y="120904"/>
                  </a:lnTo>
                  <a:lnTo>
                    <a:pt x="61087" y="121945"/>
                  </a:lnTo>
                  <a:lnTo>
                    <a:pt x="57696" y="122986"/>
                  </a:lnTo>
                  <a:lnTo>
                    <a:pt x="59016" y="128092"/>
                  </a:lnTo>
                  <a:lnTo>
                    <a:pt x="66230" y="125869"/>
                  </a:lnTo>
                  <a:close/>
                </a:path>
                <a:path w="676910" h="146685">
                  <a:moveTo>
                    <a:pt x="85471" y="120015"/>
                  </a:moveTo>
                  <a:lnTo>
                    <a:pt x="83743" y="115036"/>
                  </a:lnTo>
                  <a:lnTo>
                    <a:pt x="80340" y="116027"/>
                  </a:lnTo>
                  <a:lnTo>
                    <a:pt x="76936" y="117043"/>
                  </a:lnTo>
                  <a:lnTo>
                    <a:pt x="78244" y="122148"/>
                  </a:lnTo>
                  <a:lnTo>
                    <a:pt x="81851" y="121069"/>
                  </a:lnTo>
                  <a:lnTo>
                    <a:pt x="85471" y="120015"/>
                  </a:lnTo>
                  <a:close/>
                </a:path>
                <a:path w="676910" h="146685">
                  <a:moveTo>
                    <a:pt x="104800" y="114350"/>
                  </a:moveTo>
                  <a:lnTo>
                    <a:pt x="103098" y="109372"/>
                  </a:lnTo>
                  <a:lnTo>
                    <a:pt x="99695" y="110363"/>
                  </a:lnTo>
                  <a:lnTo>
                    <a:pt x="96291" y="111353"/>
                  </a:lnTo>
                  <a:lnTo>
                    <a:pt x="97561" y="116471"/>
                  </a:lnTo>
                  <a:lnTo>
                    <a:pt x="104800" y="114350"/>
                  </a:lnTo>
                  <a:close/>
                </a:path>
                <a:path w="676910" h="146685">
                  <a:moveTo>
                    <a:pt x="124117" y="108712"/>
                  </a:moveTo>
                  <a:lnTo>
                    <a:pt x="122440" y="103720"/>
                  </a:lnTo>
                  <a:lnTo>
                    <a:pt x="119037" y="104711"/>
                  </a:lnTo>
                  <a:lnTo>
                    <a:pt x="115633" y="105702"/>
                  </a:lnTo>
                  <a:lnTo>
                    <a:pt x="116878" y="110820"/>
                  </a:lnTo>
                  <a:lnTo>
                    <a:pt x="124117" y="108712"/>
                  </a:lnTo>
                  <a:close/>
                </a:path>
                <a:path w="676910" h="146685">
                  <a:moveTo>
                    <a:pt x="143446" y="103111"/>
                  </a:moveTo>
                  <a:lnTo>
                    <a:pt x="141795" y="98107"/>
                  </a:lnTo>
                  <a:lnTo>
                    <a:pt x="138379" y="99060"/>
                  </a:lnTo>
                  <a:lnTo>
                    <a:pt x="134975" y="100050"/>
                  </a:lnTo>
                  <a:lnTo>
                    <a:pt x="136194" y="105181"/>
                  </a:lnTo>
                  <a:lnTo>
                    <a:pt x="139814" y="104127"/>
                  </a:lnTo>
                  <a:lnTo>
                    <a:pt x="143446" y="103111"/>
                  </a:lnTo>
                  <a:close/>
                </a:path>
                <a:path w="676910" h="146685">
                  <a:moveTo>
                    <a:pt x="162852" y="97790"/>
                  </a:moveTo>
                  <a:lnTo>
                    <a:pt x="161226" y="92773"/>
                  </a:lnTo>
                  <a:lnTo>
                    <a:pt x="157810" y="93713"/>
                  </a:lnTo>
                  <a:lnTo>
                    <a:pt x="154393" y="94653"/>
                  </a:lnTo>
                  <a:lnTo>
                    <a:pt x="155587" y="99783"/>
                  </a:lnTo>
                  <a:lnTo>
                    <a:pt x="162852" y="97790"/>
                  </a:lnTo>
                  <a:close/>
                </a:path>
                <a:path w="676910" h="146685">
                  <a:moveTo>
                    <a:pt x="182270" y="92456"/>
                  </a:moveTo>
                  <a:lnTo>
                    <a:pt x="180670" y="87439"/>
                  </a:lnTo>
                  <a:lnTo>
                    <a:pt x="177253" y="88379"/>
                  </a:lnTo>
                  <a:lnTo>
                    <a:pt x="173837" y="89319"/>
                  </a:lnTo>
                  <a:lnTo>
                    <a:pt x="174993" y="94449"/>
                  </a:lnTo>
                  <a:lnTo>
                    <a:pt x="182270" y="92456"/>
                  </a:lnTo>
                  <a:close/>
                </a:path>
                <a:path w="676910" h="146685">
                  <a:moveTo>
                    <a:pt x="201688" y="87134"/>
                  </a:moveTo>
                  <a:lnTo>
                    <a:pt x="200113" y="82105"/>
                  </a:lnTo>
                  <a:lnTo>
                    <a:pt x="196697" y="83045"/>
                  </a:lnTo>
                  <a:lnTo>
                    <a:pt x="193281" y="83985"/>
                  </a:lnTo>
                  <a:lnTo>
                    <a:pt x="194411" y="89128"/>
                  </a:lnTo>
                  <a:lnTo>
                    <a:pt x="201688" y="87134"/>
                  </a:lnTo>
                  <a:close/>
                </a:path>
                <a:path w="676910" h="146685">
                  <a:moveTo>
                    <a:pt x="221183" y="82194"/>
                  </a:moveTo>
                  <a:lnTo>
                    <a:pt x="219659" y="77152"/>
                  </a:lnTo>
                  <a:lnTo>
                    <a:pt x="216217" y="78028"/>
                  </a:lnTo>
                  <a:lnTo>
                    <a:pt x="212775" y="78905"/>
                  </a:lnTo>
                  <a:lnTo>
                    <a:pt x="213880" y="84048"/>
                  </a:lnTo>
                  <a:lnTo>
                    <a:pt x="221183" y="82194"/>
                  </a:lnTo>
                  <a:close/>
                </a:path>
                <a:path w="676910" h="146685">
                  <a:moveTo>
                    <a:pt x="240690" y="77241"/>
                  </a:moveTo>
                  <a:lnTo>
                    <a:pt x="239191" y="72186"/>
                  </a:lnTo>
                  <a:lnTo>
                    <a:pt x="235750" y="73063"/>
                  </a:lnTo>
                  <a:lnTo>
                    <a:pt x="232308" y="73939"/>
                  </a:lnTo>
                  <a:lnTo>
                    <a:pt x="233387" y="79095"/>
                  </a:lnTo>
                  <a:lnTo>
                    <a:pt x="240690" y="77241"/>
                  </a:lnTo>
                  <a:close/>
                </a:path>
                <a:path w="676910" h="146685">
                  <a:moveTo>
                    <a:pt x="260197" y="72275"/>
                  </a:moveTo>
                  <a:lnTo>
                    <a:pt x="258737" y="67221"/>
                  </a:lnTo>
                  <a:lnTo>
                    <a:pt x="255295" y="68097"/>
                  </a:lnTo>
                  <a:lnTo>
                    <a:pt x="251853" y="68973"/>
                  </a:lnTo>
                  <a:lnTo>
                    <a:pt x="252895" y="74142"/>
                  </a:lnTo>
                  <a:lnTo>
                    <a:pt x="260197" y="72275"/>
                  </a:lnTo>
                  <a:close/>
                </a:path>
                <a:path w="676910" h="146685">
                  <a:moveTo>
                    <a:pt x="279793" y="67703"/>
                  </a:moveTo>
                  <a:lnTo>
                    <a:pt x="278358" y="62636"/>
                  </a:lnTo>
                  <a:lnTo>
                    <a:pt x="274904" y="63436"/>
                  </a:lnTo>
                  <a:lnTo>
                    <a:pt x="271449" y="64236"/>
                  </a:lnTo>
                  <a:lnTo>
                    <a:pt x="272453" y="69405"/>
                  </a:lnTo>
                  <a:lnTo>
                    <a:pt x="279793" y="67703"/>
                  </a:lnTo>
                  <a:close/>
                </a:path>
                <a:path w="676910" h="146685">
                  <a:moveTo>
                    <a:pt x="299389" y="63144"/>
                  </a:moveTo>
                  <a:lnTo>
                    <a:pt x="297992" y="58064"/>
                  </a:lnTo>
                  <a:lnTo>
                    <a:pt x="294538" y="58864"/>
                  </a:lnTo>
                  <a:lnTo>
                    <a:pt x="291084" y="59664"/>
                  </a:lnTo>
                  <a:lnTo>
                    <a:pt x="292049" y="64846"/>
                  </a:lnTo>
                  <a:lnTo>
                    <a:pt x="299389" y="63144"/>
                  </a:lnTo>
                  <a:close/>
                </a:path>
                <a:path w="676910" h="146685">
                  <a:moveTo>
                    <a:pt x="318998" y="58585"/>
                  </a:moveTo>
                  <a:lnTo>
                    <a:pt x="317627" y="53505"/>
                  </a:lnTo>
                  <a:lnTo>
                    <a:pt x="314172" y="54305"/>
                  </a:lnTo>
                  <a:lnTo>
                    <a:pt x="310718" y="55105"/>
                  </a:lnTo>
                  <a:lnTo>
                    <a:pt x="311645" y="60299"/>
                  </a:lnTo>
                  <a:lnTo>
                    <a:pt x="318998" y="58585"/>
                  </a:lnTo>
                  <a:close/>
                </a:path>
                <a:path w="676910" h="146685">
                  <a:moveTo>
                    <a:pt x="338670" y="54368"/>
                  </a:moveTo>
                  <a:lnTo>
                    <a:pt x="337337" y="49276"/>
                  </a:lnTo>
                  <a:lnTo>
                    <a:pt x="333870" y="49999"/>
                  </a:lnTo>
                  <a:lnTo>
                    <a:pt x="330403" y="50723"/>
                  </a:lnTo>
                  <a:lnTo>
                    <a:pt x="331292" y="55918"/>
                  </a:lnTo>
                  <a:lnTo>
                    <a:pt x="338670" y="54368"/>
                  </a:lnTo>
                  <a:close/>
                </a:path>
                <a:path w="676910" h="146685">
                  <a:moveTo>
                    <a:pt x="358368" y="50266"/>
                  </a:moveTo>
                  <a:lnTo>
                    <a:pt x="357073" y="45161"/>
                  </a:lnTo>
                  <a:lnTo>
                    <a:pt x="353606" y="45885"/>
                  </a:lnTo>
                  <a:lnTo>
                    <a:pt x="350139" y="46609"/>
                  </a:lnTo>
                  <a:lnTo>
                    <a:pt x="350989" y="51803"/>
                  </a:lnTo>
                  <a:lnTo>
                    <a:pt x="358368" y="50266"/>
                  </a:lnTo>
                  <a:close/>
                </a:path>
                <a:path w="676910" h="146685">
                  <a:moveTo>
                    <a:pt x="378066" y="46151"/>
                  </a:moveTo>
                  <a:lnTo>
                    <a:pt x="376809" y="41033"/>
                  </a:lnTo>
                  <a:lnTo>
                    <a:pt x="373341" y="41757"/>
                  </a:lnTo>
                  <a:lnTo>
                    <a:pt x="369874" y="42481"/>
                  </a:lnTo>
                  <a:lnTo>
                    <a:pt x="370687" y="47688"/>
                  </a:lnTo>
                  <a:lnTo>
                    <a:pt x="378066" y="46151"/>
                  </a:lnTo>
                  <a:close/>
                </a:path>
                <a:path w="676910" h="146685">
                  <a:moveTo>
                    <a:pt x="397814" y="42329"/>
                  </a:moveTo>
                  <a:lnTo>
                    <a:pt x="396608" y="37198"/>
                  </a:lnTo>
                  <a:lnTo>
                    <a:pt x="393115" y="37846"/>
                  </a:lnTo>
                  <a:lnTo>
                    <a:pt x="389623" y="38481"/>
                  </a:lnTo>
                  <a:lnTo>
                    <a:pt x="390410" y="43688"/>
                  </a:lnTo>
                  <a:lnTo>
                    <a:pt x="397814" y="42329"/>
                  </a:lnTo>
                  <a:close/>
                </a:path>
                <a:path w="676910" h="146685">
                  <a:moveTo>
                    <a:pt x="417601" y="38696"/>
                  </a:moveTo>
                  <a:lnTo>
                    <a:pt x="416433" y="33553"/>
                  </a:lnTo>
                  <a:lnTo>
                    <a:pt x="412940" y="34201"/>
                  </a:lnTo>
                  <a:lnTo>
                    <a:pt x="409448" y="34836"/>
                  </a:lnTo>
                  <a:lnTo>
                    <a:pt x="410197" y="40055"/>
                  </a:lnTo>
                  <a:lnTo>
                    <a:pt x="417601" y="38696"/>
                  </a:lnTo>
                  <a:close/>
                </a:path>
                <a:path w="676910" h="146685">
                  <a:moveTo>
                    <a:pt x="437400" y="35052"/>
                  </a:moveTo>
                  <a:lnTo>
                    <a:pt x="436270" y="29921"/>
                  </a:lnTo>
                  <a:lnTo>
                    <a:pt x="432777" y="30556"/>
                  </a:lnTo>
                  <a:lnTo>
                    <a:pt x="429285" y="31191"/>
                  </a:lnTo>
                  <a:lnTo>
                    <a:pt x="429983" y="36423"/>
                  </a:lnTo>
                  <a:lnTo>
                    <a:pt x="437400" y="35052"/>
                  </a:lnTo>
                  <a:close/>
                </a:path>
                <a:path w="676910" h="146685">
                  <a:moveTo>
                    <a:pt x="457212" y="31610"/>
                  </a:moveTo>
                  <a:lnTo>
                    <a:pt x="456120" y="26466"/>
                  </a:lnTo>
                  <a:lnTo>
                    <a:pt x="452615" y="27012"/>
                  </a:lnTo>
                  <a:lnTo>
                    <a:pt x="449110" y="27559"/>
                  </a:lnTo>
                  <a:lnTo>
                    <a:pt x="449770" y="32791"/>
                  </a:lnTo>
                  <a:lnTo>
                    <a:pt x="457212" y="31610"/>
                  </a:lnTo>
                  <a:close/>
                </a:path>
                <a:path w="676910" h="146685">
                  <a:moveTo>
                    <a:pt x="477100" y="28486"/>
                  </a:moveTo>
                  <a:lnTo>
                    <a:pt x="476046" y="23329"/>
                  </a:lnTo>
                  <a:lnTo>
                    <a:pt x="472541" y="23876"/>
                  </a:lnTo>
                  <a:lnTo>
                    <a:pt x="469036" y="24422"/>
                  </a:lnTo>
                  <a:lnTo>
                    <a:pt x="469658" y="29654"/>
                  </a:lnTo>
                  <a:lnTo>
                    <a:pt x="477100" y="28486"/>
                  </a:lnTo>
                  <a:close/>
                </a:path>
                <a:path w="676910" h="146685">
                  <a:moveTo>
                    <a:pt x="496976" y="25361"/>
                  </a:moveTo>
                  <a:lnTo>
                    <a:pt x="495960" y="20205"/>
                  </a:lnTo>
                  <a:lnTo>
                    <a:pt x="492455" y="20751"/>
                  </a:lnTo>
                  <a:lnTo>
                    <a:pt x="488950" y="21297"/>
                  </a:lnTo>
                  <a:lnTo>
                    <a:pt x="489521" y="26543"/>
                  </a:lnTo>
                  <a:lnTo>
                    <a:pt x="496976" y="25361"/>
                  </a:lnTo>
                  <a:close/>
                </a:path>
                <a:path w="676910" h="146685">
                  <a:moveTo>
                    <a:pt x="516851" y="22313"/>
                  </a:moveTo>
                  <a:lnTo>
                    <a:pt x="515886" y="17132"/>
                  </a:lnTo>
                  <a:lnTo>
                    <a:pt x="512368" y="17614"/>
                  </a:lnTo>
                  <a:lnTo>
                    <a:pt x="508863" y="18161"/>
                  </a:lnTo>
                  <a:lnTo>
                    <a:pt x="509397" y="23406"/>
                  </a:lnTo>
                  <a:lnTo>
                    <a:pt x="513118" y="22821"/>
                  </a:lnTo>
                  <a:lnTo>
                    <a:pt x="516851" y="22313"/>
                  </a:lnTo>
                  <a:close/>
                </a:path>
                <a:path w="676910" h="146685">
                  <a:moveTo>
                    <a:pt x="536816" y="19723"/>
                  </a:moveTo>
                  <a:lnTo>
                    <a:pt x="535889" y="14541"/>
                  </a:lnTo>
                  <a:lnTo>
                    <a:pt x="532371" y="14998"/>
                  </a:lnTo>
                  <a:lnTo>
                    <a:pt x="528853" y="15455"/>
                  </a:lnTo>
                  <a:lnTo>
                    <a:pt x="529336" y="20701"/>
                  </a:lnTo>
                  <a:lnTo>
                    <a:pt x="536816" y="19723"/>
                  </a:lnTo>
                  <a:close/>
                </a:path>
                <a:path w="676910" h="146685">
                  <a:moveTo>
                    <a:pt x="556755" y="17145"/>
                  </a:moveTo>
                  <a:lnTo>
                    <a:pt x="555879" y="11950"/>
                  </a:lnTo>
                  <a:lnTo>
                    <a:pt x="552361" y="12407"/>
                  </a:lnTo>
                  <a:lnTo>
                    <a:pt x="548843" y="12865"/>
                  </a:lnTo>
                  <a:lnTo>
                    <a:pt x="549287" y="18110"/>
                  </a:lnTo>
                  <a:lnTo>
                    <a:pt x="556755" y="17145"/>
                  </a:lnTo>
                  <a:close/>
                </a:path>
                <a:path w="676910" h="146685">
                  <a:moveTo>
                    <a:pt x="576719" y="14541"/>
                  </a:moveTo>
                  <a:lnTo>
                    <a:pt x="575881" y="9347"/>
                  </a:lnTo>
                  <a:lnTo>
                    <a:pt x="572363" y="9804"/>
                  </a:lnTo>
                  <a:lnTo>
                    <a:pt x="568845" y="10261"/>
                  </a:lnTo>
                  <a:lnTo>
                    <a:pt x="569239" y="15519"/>
                  </a:lnTo>
                  <a:lnTo>
                    <a:pt x="576719" y="14541"/>
                  </a:lnTo>
                  <a:close/>
                </a:path>
                <a:path w="676910" h="146685">
                  <a:moveTo>
                    <a:pt x="596722" y="12446"/>
                  </a:moveTo>
                  <a:lnTo>
                    <a:pt x="595934" y="7239"/>
                  </a:lnTo>
                  <a:lnTo>
                    <a:pt x="592404" y="7594"/>
                  </a:lnTo>
                  <a:lnTo>
                    <a:pt x="588873" y="7950"/>
                  </a:lnTo>
                  <a:lnTo>
                    <a:pt x="589229" y="13208"/>
                  </a:lnTo>
                  <a:lnTo>
                    <a:pt x="596722" y="12446"/>
                  </a:lnTo>
                  <a:close/>
                </a:path>
                <a:path w="676910" h="146685">
                  <a:moveTo>
                    <a:pt x="616737" y="10414"/>
                  </a:moveTo>
                  <a:lnTo>
                    <a:pt x="615988" y="5207"/>
                  </a:lnTo>
                  <a:lnTo>
                    <a:pt x="612457" y="5562"/>
                  </a:lnTo>
                  <a:lnTo>
                    <a:pt x="608926" y="5918"/>
                  </a:lnTo>
                  <a:lnTo>
                    <a:pt x="609231" y="11176"/>
                  </a:lnTo>
                  <a:lnTo>
                    <a:pt x="616737" y="10414"/>
                  </a:lnTo>
                  <a:close/>
                </a:path>
                <a:path w="676910" h="146685">
                  <a:moveTo>
                    <a:pt x="636752" y="8394"/>
                  </a:moveTo>
                  <a:lnTo>
                    <a:pt x="636054" y="3175"/>
                  </a:lnTo>
                  <a:lnTo>
                    <a:pt x="632523" y="3530"/>
                  </a:lnTo>
                  <a:lnTo>
                    <a:pt x="628992" y="3886"/>
                  </a:lnTo>
                  <a:lnTo>
                    <a:pt x="629259" y="9156"/>
                  </a:lnTo>
                  <a:lnTo>
                    <a:pt x="636752" y="8394"/>
                  </a:lnTo>
                  <a:close/>
                </a:path>
                <a:path w="676910" h="146685">
                  <a:moveTo>
                    <a:pt x="656805" y="6680"/>
                  </a:moveTo>
                  <a:lnTo>
                    <a:pt x="656145" y="1447"/>
                  </a:lnTo>
                  <a:lnTo>
                    <a:pt x="652602" y="1701"/>
                  </a:lnTo>
                  <a:lnTo>
                    <a:pt x="649058" y="1955"/>
                  </a:lnTo>
                  <a:lnTo>
                    <a:pt x="649287" y="7213"/>
                  </a:lnTo>
                  <a:lnTo>
                    <a:pt x="656805" y="6680"/>
                  </a:lnTo>
                  <a:close/>
                </a:path>
                <a:path w="676910" h="146685">
                  <a:moveTo>
                    <a:pt x="676859" y="5232"/>
                  </a:moveTo>
                  <a:lnTo>
                    <a:pt x="676249" y="0"/>
                  </a:lnTo>
                  <a:lnTo>
                    <a:pt x="672706" y="254"/>
                  </a:lnTo>
                  <a:lnTo>
                    <a:pt x="669163" y="508"/>
                  </a:lnTo>
                  <a:lnTo>
                    <a:pt x="669340" y="5765"/>
                  </a:lnTo>
                  <a:lnTo>
                    <a:pt x="676859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 descr=""/>
            <p:cNvSpPr/>
            <p:nvPr/>
          </p:nvSpPr>
          <p:spPr>
            <a:xfrm>
              <a:off x="4088950" y="3382756"/>
              <a:ext cx="329565" cy="0"/>
            </a:xfrm>
            <a:custGeom>
              <a:avLst/>
              <a:gdLst/>
              <a:ahLst/>
              <a:cxnLst/>
              <a:rect l="l" t="t" r="r" b="b"/>
              <a:pathLst>
                <a:path w="329564" h="0">
                  <a:moveTo>
                    <a:pt x="0" y="0"/>
                  </a:moveTo>
                  <a:lnTo>
                    <a:pt x="329425" y="0"/>
                  </a:lnTo>
                </a:path>
              </a:pathLst>
            </a:custGeom>
            <a:ln w="1181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 descr=""/>
            <p:cNvSpPr/>
            <p:nvPr/>
          </p:nvSpPr>
          <p:spPr>
            <a:xfrm>
              <a:off x="792975" y="3384460"/>
              <a:ext cx="4761230" cy="415290"/>
            </a:xfrm>
            <a:custGeom>
              <a:avLst/>
              <a:gdLst/>
              <a:ahLst/>
              <a:cxnLst/>
              <a:rect l="l" t="t" r="r" b="b"/>
              <a:pathLst>
                <a:path w="4761230" h="415289">
                  <a:moveTo>
                    <a:pt x="5461" y="349161"/>
                  </a:moveTo>
                  <a:lnTo>
                    <a:pt x="0" y="347522"/>
                  </a:lnTo>
                  <a:lnTo>
                    <a:pt x="0" y="353021"/>
                  </a:lnTo>
                  <a:lnTo>
                    <a:pt x="4127" y="354253"/>
                  </a:lnTo>
                  <a:lnTo>
                    <a:pt x="5461" y="349161"/>
                  </a:lnTo>
                  <a:close/>
                </a:path>
                <a:path w="4761230" h="415289">
                  <a:moveTo>
                    <a:pt x="24739" y="354939"/>
                  </a:moveTo>
                  <a:lnTo>
                    <a:pt x="21348" y="353923"/>
                  </a:lnTo>
                  <a:lnTo>
                    <a:pt x="17957" y="352907"/>
                  </a:lnTo>
                  <a:lnTo>
                    <a:pt x="16192" y="357873"/>
                  </a:lnTo>
                  <a:lnTo>
                    <a:pt x="23418" y="360045"/>
                  </a:lnTo>
                  <a:lnTo>
                    <a:pt x="24739" y="354939"/>
                  </a:lnTo>
                  <a:close/>
                </a:path>
                <a:path w="4761230" h="415289">
                  <a:moveTo>
                    <a:pt x="44030" y="360718"/>
                  </a:moveTo>
                  <a:lnTo>
                    <a:pt x="40640" y="359702"/>
                  </a:lnTo>
                  <a:lnTo>
                    <a:pt x="37249" y="358686"/>
                  </a:lnTo>
                  <a:lnTo>
                    <a:pt x="35496" y="363651"/>
                  </a:lnTo>
                  <a:lnTo>
                    <a:pt x="42735" y="365823"/>
                  </a:lnTo>
                  <a:lnTo>
                    <a:pt x="44030" y="360718"/>
                  </a:lnTo>
                  <a:close/>
                </a:path>
                <a:path w="4761230" h="415289">
                  <a:moveTo>
                    <a:pt x="63309" y="366496"/>
                  </a:moveTo>
                  <a:lnTo>
                    <a:pt x="59918" y="365480"/>
                  </a:lnTo>
                  <a:lnTo>
                    <a:pt x="56527" y="364464"/>
                  </a:lnTo>
                  <a:lnTo>
                    <a:pt x="54800" y="369443"/>
                  </a:lnTo>
                  <a:lnTo>
                    <a:pt x="62039" y="371614"/>
                  </a:lnTo>
                  <a:lnTo>
                    <a:pt x="63309" y="366496"/>
                  </a:lnTo>
                  <a:close/>
                </a:path>
                <a:path w="4761230" h="415289">
                  <a:moveTo>
                    <a:pt x="82588" y="372275"/>
                  </a:moveTo>
                  <a:lnTo>
                    <a:pt x="79197" y="371259"/>
                  </a:lnTo>
                  <a:lnTo>
                    <a:pt x="75806" y="370243"/>
                  </a:lnTo>
                  <a:lnTo>
                    <a:pt x="74104" y="375221"/>
                  </a:lnTo>
                  <a:lnTo>
                    <a:pt x="81330" y="377393"/>
                  </a:lnTo>
                  <a:lnTo>
                    <a:pt x="82588" y="372275"/>
                  </a:lnTo>
                  <a:close/>
                </a:path>
                <a:path w="4761230" h="415289">
                  <a:moveTo>
                    <a:pt x="101866" y="378053"/>
                  </a:moveTo>
                  <a:lnTo>
                    <a:pt x="98475" y="377037"/>
                  </a:lnTo>
                  <a:lnTo>
                    <a:pt x="95084" y="376021"/>
                  </a:lnTo>
                  <a:lnTo>
                    <a:pt x="93395" y="381012"/>
                  </a:lnTo>
                  <a:lnTo>
                    <a:pt x="100634" y="383171"/>
                  </a:lnTo>
                  <a:lnTo>
                    <a:pt x="101866" y="378053"/>
                  </a:lnTo>
                  <a:close/>
                </a:path>
                <a:path w="4761230" h="415289">
                  <a:moveTo>
                    <a:pt x="121259" y="383451"/>
                  </a:moveTo>
                  <a:lnTo>
                    <a:pt x="117843" y="382511"/>
                  </a:lnTo>
                  <a:lnTo>
                    <a:pt x="114427" y="381571"/>
                  </a:lnTo>
                  <a:lnTo>
                    <a:pt x="112763" y="386575"/>
                  </a:lnTo>
                  <a:lnTo>
                    <a:pt x="120053" y="388569"/>
                  </a:lnTo>
                  <a:lnTo>
                    <a:pt x="121259" y="383451"/>
                  </a:lnTo>
                  <a:close/>
                </a:path>
                <a:path w="4761230" h="415289">
                  <a:moveTo>
                    <a:pt x="140665" y="388772"/>
                  </a:moveTo>
                  <a:lnTo>
                    <a:pt x="137248" y="387832"/>
                  </a:lnTo>
                  <a:lnTo>
                    <a:pt x="133832" y="386892"/>
                  </a:lnTo>
                  <a:lnTo>
                    <a:pt x="132194" y="391896"/>
                  </a:lnTo>
                  <a:lnTo>
                    <a:pt x="139471" y="393903"/>
                  </a:lnTo>
                  <a:lnTo>
                    <a:pt x="140665" y="388772"/>
                  </a:lnTo>
                  <a:close/>
                </a:path>
                <a:path w="4761230" h="415289">
                  <a:moveTo>
                    <a:pt x="160070" y="394106"/>
                  </a:moveTo>
                  <a:lnTo>
                    <a:pt x="156654" y="393166"/>
                  </a:lnTo>
                  <a:lnTo>
                    <a:pt x="153238" y="392226"/>
                  </a:lnTo>
                  <a:lnTo>
                    <a:pt x="151625" y="397243"/>
                  </a:lnTo>
                  <a:lnTo>
                    <a:pt x="158902" y="399237"/>
                  </a:lnTo>
                  <a:lnTo>
                    <a:pt x="160070" y="394106"/>
                  </a:lnTo>
                  <a:close/>
                </a:path>
                <a:path w="4761230" h="415289">
                  <a:moveTo>
                    <a:pt x="179489" y="399427"/>
                  </a:moveTo>
                  <a:lnTo>
                    <a:pt x="176072" y="398487"/>
                  </a:lnTo>
                  <a:lnTo>
                    <a:pt x="172656" y="397548"/>
                  </a:lnTo>
                  <a:lnTo>
                    <a:pt x="171056" y="402564"/>
                  </a:lnTo>
                  <a:lnTo>
                    <a:pt x="178346" y="404571"/>
                  </a:lnTo>
                  <a:lnTo>
                    <a:pt x="179489" y="399427"/>
                  </a:lnTo>
                  <a:close/>
                </a:path>
                <a:path w="4761230" h="415289">
                  <a:moveTo>
                    <a:pt x="198894" y="404761"/>
                  </a:moveTo>
                  <a:lnTo>
                    <a:pt x="195478" y="403821"/>
                  </a:lnTo>
                  <a:lnTo>
                    <a:pt x="192062" y="402882"/>
                  </a:lnTo>
                  <a:lnTo>
                    <a:pt x="190487" y="407911"/>
                  </a:lnTo>
                  <a:lnTo>
                    <a:pt x="197777" y="409905"/>
                  </a:lnTo>
                  <a:lnTo>
                    <a:pt x="198894" y="404761"/>
                  </a:lnTo>
                  <a:close/>
                </a:path>
                <a:path w="4761230" h="415289">
                  <a:moveTo>
                    <a:pt x="218363" y="409803"/>
                  </a:moveTo>
                  <a:lnTo>
                    <a:pt x="214934" y="408952"/>
                  </a:lnTo>
                  <a:lnTo>
                    <a:pt x="211505" y="408101"/>
                  </a:lnTo>
                  <a:lnTo>
                    <a:pt x="209943" y="413131"/>
                  </a:lnTo>
                  <a:lnTo>
                    <a:pt x="217271" y="414959"/>
                  </a:lnTo>
                  <a:lnTo>
                    <a:pt x="218363" y="409803"/>
                  </a:lnTo>
                  <a:close/>
                </a:path>
                <a:path w="4761230" h="415289">
                  <a:moveTo>
                    <a:pt x="3645497" y="584"/>
                  </a:moveTo>
                  <a:lnTo>
                    <a:pt x="3641966" y="292"/>
                  </a:lnTo>
                  <a:lnTo>
                    <a:pt x="3638435" y="0"/>
                  </a:lnTo>
                  <a:lnTo>
                    <a:pt x="3637788" y="5232"/>
                  </a:lnTo>
                  <a:lnTo>
                    <a:pt x="3645306" y="5842"/>
                  </a:lnTo>
                  <a:lnTo>
                    <a:pt x="3645497" y="584"/>
                  </a:lnTo>
                  <a:close/>
                </a:path>
                <a:path w="4761230" h="415289">
                  <a:moveTo>
                    <a:pt x="3665588" y="2209"/>
                  </a:moveTo>
                  <a:lnTo>
                    <a:pt x="3662057" y="1917"/>
                  </a:lnTo>
                  <a:lnTo>
                    <a:pt x="3658527" y="1625"/>
                  </a:lnTo>
                  <a:lnTo>
                    <a:pt x="3657841" y="6858"/>
                  </a:lnTo>
                  <a:lnTo>
                    <a:pt x="3665347" y="7467"/>
                  </a:lnTo>
                  <a:lnTo>
                    <a:pt x="3665588" y="2209"/>
                  </a:lnTo>
                  <a:close/>
                </a:path>
                <a:path w="4761230" h="415289">
                  <a:moveTo>
                    <a:pt x="3685679" y="3873"/>
                  </a:moveTo>
                  <a:lnTo>
                    <a:pt x="3682149" y="3556"/>
                  </a:lnTo>
                  <a:lnTo>
                    <a:pt x="3678618" y="3263"/>
                  </a:lnTo>
                  <a:lnTo>
                    <a:pt x="3677894" y="8483"/>
                  </a:lnTo>
                  <a:lnTo>
                    <a:pt x="3681641" y="8788"/>
                  </a:lnTo>
                  <a:lnTo>
                    <a:pt x="3685400" y="9144"/>
                  </a:lnTo>
                  <a:lnTo>
                    <a:pt x="3685679" y="3873"/>
                  </a:lnTo>
                  <a:close/>
                </a:path>
                <a:path w="4761230" h="415289">
                  <a:moveTo>
                    <a:pt x="3705733" y="6146"/>
                  </a:moveTo>
                  <a:lnTo>
                    <a:pt x="3702202" y="5753"/>
                  </a:lnTo>
                  <a:lnTo>
                    <a:pt x="3698671" y="5359"/>
                  </a:lnTo>
                  <a:lnTo>
                    <a:pt x="3697909" y="10566"/>
                  </a:lnTo>
                  <a:lnTo>
                    <a:pt x="3705402" y="11404"/>
                  </a:lnTo>
                  <a:lnTo>
                    <a:pt x="3705733" y="6146"/>
                  </a:lnTo>
                  <a:close/>
                </a:path>
                <a:path w="4761230" h="415289">
                  <a:moveTo>
                    <a:pt x="3725761" y="8394"/>
                  </a:moveTo>
                  <a:lnTo>
                    <a:pt x="3722230" y="8001"/>
                  </a:lnTo>
                  <a:lnTo>
                    <a:pt x="3718699" y="7607"/>
                  </a:lnTo>
                  <a:lnTo>
                    <a:pt x="3717899" y="12814"/>
                  </a:lnTo>
                  <a:lnTo>
                    <a:pt x="3725392" y="13652"/>
                  </a:lnTo>
                  <a:lnTo>
                    <a:pt x="3725761" y="8394"/>
                  </a:lnTo>
                  <a:close/>
                </a:path>
                <a:path w="4761230" h="415289">
                  <a:moveTo>
                    <a:pt x="3745801" y="10655"/>
                  </a:moveTo>
                  <a:lnTo>
                    <a:pt x="3742271" y="10261"/>
                  </a:lnTo>
                  <a:lnTo>
                    <a:pt x="3738740" y="9867"/>
                  </a:lnTo>
                  <a:lnTo>
                    <a:pt x="3737902" y="15062"/>
                  </a:lnTo>
                  <a:lnTo>
                    <a:pt x="3745395" y="15913"/>
                  </a:lnTo>
                  <a:lnTo>
                    <a:pt x="3745801" y="10655"/>
                  </a:lnTo>
                  <a:close/>
                </a:path>
                <a:path w="4761230" h="415289">
                  <a:moveTo>
                    <a:pt x="3765816" y="13030"/>
                  </a:moveTo>
                  <a:lnTo>
                    <a:pt x="3762298" y="12522"/>
                  </a:lnTo>
                  <a:lnTo>
                    <a:pt x="3758781" y="12090"/>
                  </a:lnTo>
                  <a:lnTo>
                    <a:pt x="3757892" y="17284"/>
                  </a:lnTo>
                  <a:lnTo>
                    <a:pt x="3761625" y="17741"/>
                  </a:lnTo>
                  <a:lnTo>
                    <a:pt x="3765359" y="18275"/>
                  </a:lnTo>
                  <a:lnTo>
                    <a:pt x="3765816" y="13030"/>
                  </a:lnTo>
                  <a:close/>
                </a:path>
                <a:path w="4761230" h="415289">
                  <a:moveTo>
                    <a:pt x="3785768" y="15887"/>
                  </a:moveTo>
                  <a:lnTo>
                    <a:pt x="3782263" y="15379"/>
                  </a:lnTo>
                  <a:lnTo>
                    <a:pt x="3778758" y="14871"/>
                  </a:lnTo>
                  <a:lnTo>
                    <a:pt x="3777831" y="20066"/>
                  </a:lnTo>
                  <a:lnTo>
                    <a:pt x="3785285" y="21132"/>
                  </a:lnTo>
                  <a:lnTo>
                    <a:pt x="3785768" y="15887"/>
                  </a:lnTo>
                  <a:close/>
                </a:path>
                <a:path w="4761230" h="415289">
                  <a:moveTo>
                    <a:pt x="3805732" y="18745"/>
                  </a:moveTo>
                  <a:lnTo>
                    <a:pt x="3802215" y="18237"/>
                  </a:lnTo>
                  <a:lnTo>
                    <a:pt x="3798709" y="17729"/>
                  </a:lnTo>
                  <a:lnTo>
                    <a:pt x="3797731" y="22910"/>
                  </a:lnTo>
                  <a:lnTo>
                    <a:pt x="3805199" y="23977"/>
                  </a:lnTo>
                  <a:lnTo>
                    <a:pt x="3805732" y="18745"/>
                  </a:lnTo>
                  <a:close/>
                </a:path>
                <a:path w="4761230" h="415289">
                  <a:moveTo>
                    <a:pt x="3825697" y="21602"/>
                  </a:moveTo>
                  <a:lnTo>
                    <a:pt x="3822179" y="21094"/>
                  </a:lnTo>
                  <a:lnTo>
                    <a:pt x="3818674" y="20586"/>
                  </a:lnTo>
                  <a:lnTo>
                    <a:pt x="3817658" y="25768"/>
                  </a:lnTo>
                  <a:lnTo>
                    <a:pt x="3825125" y="26835"/>
                  </a:lnTo>
                  <a:lnTo>
                    <a:pt x="3825697" y="21602"/>
                  </a:lnTo>
                  <a:close/>
                </a:path>
                <a:path w="4761230" h="415289">
                  <a:moveTo>
                    <a:pt x="3845623" y="24587"/>
                  </a:moveTo>
                  <a:lnTo>
                    <a:pt x="3842131" y="23977"/>
                  </a:lnTo>
                  <a:lnTo>
                    <a:pt x="3838625" y="23444"/>
                  </a:lnTo>
                  <a:lnTo>
                    <a:pt x="3837584" y="28600"/>
                  </a:lnTo>
                  <a:lnTo>
                    <a:pt x="3841305" y="29171"/>
                  </a:lnTo>
                  <a:lnTo>
                    <a:pt x="3845014" y="29819"/>
                  </a:lnTo>
                  <a:lnTo>
                    <a:pt x="3845623" y="24587"/>
                  </a:lnTo>
                  <a:close/>
                </a:path>
                <a:path w="4761230" h="415289">
                  <a:moveTo>
                    <a:pt x="3865486" y="28041"/>
                  </a:moveTo>
                  <a:lnTo>
                    <a:pt x="3861993" y="27432"/>
                  </a:lnTo>
                  <a:lnTo>
                    <a:pt x="3858501" y="26822"/>
                  </a:lnTo>
                  <a:lnTo>
                    <a:pt x="3857421" y="31978"/>
                  </a:lnTo>
                  <a:lnTo>
                    <a:pt x="3864838" y="33274"/>
                  </a:lnTo>
                  <a:lnTo>
                    <a:pt x="3865486" y="28041"/>
                  </a:lnTo>
                  <a:close/>
                </a:path>
                <a:path w="4761230" h="415289">
                  <a:moveTo>
                    <a:pt x="3885349" y="31496"/>
                  </a:moveTo>
                  <a:lnTo>
                    <a:pt x="3881856" y="30886"/>
                  </a:lnTo>
                  <a:lnTo>
                    <a:pt x="3878364" y="30276"/>
                  </a:lnTo>
                  <a:lnTo>
                    <a:pt x="3877246" y="35433"/>
                  </a:lnTo>
                  <a:lnTo>
                    <a:pt x="3884676" y="36715"/>
                  </a:lnTo>
                  <a:lnTo>
                    <a:pt x="3885349" y="31496"/>
                  </a:lnTo>
                  <a:close/>
                </a:path>
                <a:path w="4761230" h="415289">
                  <a:moveTo>
                    <a:pt x="3905212" y="34950"/>
                  </a:moveTo>
                  <a:lnTo>
                    <a:pt x="3901719" y="34340"/>
                  </a:lnTo>
                  <a:lnTo>
                    <a:pt x="3898227" y="33731"/>
                  </a:lnTo>
                  <a:lnTo>
                    <a:pt x="3897071" y="38874"/>
                  </a:lnTo>
                  <a:lnTo>
                    <a:pt x="3904500" y="40170"/>
                  </a:lnTo>
                  <a:lnTo>
                    <a:pt x="3905212" y="34950"/>
                  </a:lnTo>
                  <a:close/>
                </a:path>
                <a:path w="4761230" h="415289">
                  <a:moveTo>
                    <a:pt x="3925074" y="38430"/>
                  </a:moveTo>
                  <a:lnTo>
                    <a:pt x="3921582" y="37795"/>
                  </a:lnTo>
                  <a:lnTo>
                    <a:pt x="3918089" y="37185"/>
                  </a:lnTo>
                  <a:lnTo>
                    <a:pt x="3916896" y="42316"/>
                  </a:lnTo>
                  <a:lnTo>
                    <a:pt x="3920604" y="42964"/>
                  </a:lnTo>
                  <a:lnTo>
                    <a:pt x="3924312" y="43649"/>
                  </a:lnTo>
                  <a:lnTo>
                    <a:pt x="3925074" y="38430"/>
                  </a:lnTo>
                  <a:close/>
                </a:path>
                <a:path w="4761230" h="415289">
                  <a:moveTo>
                    <a:pt x="3944823" y="42481"/>
                  </a:moveTo>
                  <a:lnTo>
                    <a:pt x="3941343" y="41770"/>
                  </a:lnTo>
                  <a:lnTo>
                    <a:pt x="3937863" y="41059"/>
                  </a:lnTo>
                  <a:lnTo>
                    <a:pt x="3936644" y="46177"/>
                  </a:lnTo>
                  <a:lnTo>
                    <a:pt x="3944023" y="47688"/>
                  </a:lnTo>
                  <a:lnTo>
                    <a:pt x="3944823" y="42481"/>
                  </a:lnTo>
                  <a:close/>
                </a:path>
                <a:path w="4761230" h="415289">
                  <a:moveTo>
                    <a:pt x="3964571" y="46520"/>
                  </a:moveTo>
                  <a:lnTo>
                    <a:pt x="3961092" y="45808"/>
                  </a:lnTo>
                  <a:lnTo>
                    <a:pt x="3957612" y="45097"/>
                  </a:lnTo>
                  <a:lnTo>
                    <a:pt x="3956354" y="50215"/>
                  </a:lnTo>
                  <a:lnTo>
                    <a:pt x="3963746" y="51727"/>
                  </a:lnTo>
                  <a:lnTo>
                    <a:pt x="3964571" y="46520"/>
                  </a:lnTo>
                  <a:close/>
                </a:path>
                <a:path w="4761230" h="415289">
                  <a:moveTo>
                    <a:pt x="3984320" y="50546"/>
                  </a:moveTo>
                  <a:lnTo>
                    <a:pt x="3980840" y="49834"/>
                  </a:lnTo>
                  <a:lnTo>
                    <a:pt x="3977360" y="49123"/>
                  </a:lnTo>
                  <a:lnTo>
                    <a:pt x="3976065" y="54229"/>
                  </a:lnTo>
                  <a:lnTo>
                    <a:pt x="3983456" y="55740"/>
                  </a:lnTo>
                  <a:lnTo>
                    <a:pt x="3984320" y="50546"/>
                  </a:lnTo>
                  <a:close/>
                </a:path>
                <a:path w="4761230" h="415289">
                  <a:moveTo>
                    <a:pt x="4004081" y="54584"/>
                  </a:moveTo>
                  <a:lnTo>
                    <a:pt x="4000601" y="53873"/>
                  </a:lnTo>
                  <a:lnTo>
                    <a:pt x="3997121" y="53162"/>
                  </a:lnTo>
                  <a:lnTo>
                    <a:pt x="3995788" y="58267"/>
                  </a:lnTo>
                  <a:lnTo>
                    <a:pt x="4003179" y="59766"/>
                  </a:lnTo>
                  <a:lnTo>
                    <a:pt x="4004081" y="54584"/>
                  </a:lnTo>
                  <a:close/>
                </a:path>
                <a:path w="4761230" h="415289">
                  <a:moveTo>
                    <a:pt x="4023715" y="59093"/>
                  </a:moveTo>
                  <a:lnTo>
                    <a:pt x="4020261" y="58280"/>
                  </a:lnTo>
                  <a:lnTo>
                    <a:pt x="4016806" y="57467"/>
                  </a:lnTo>
                  <a:lnTo>
                    <a:pt x="4015448" y="62560"/>
                  </a:lnTo>
                  <a:lnTo>
                    <a:pt x="4022788" y="64274"/>
                  </a:lnTo>
                  <a:lnTo>
                    <a:pt x="4023715" y="59093"/>
                  </a:lnTo>
                  <a:close/>
                </a:path>
                <a:path w="4761230" h="415289">
                  <a:moveTo>
                    <a:pt x="4043349" y="63690"/>
                  </a:moveTo>
                  <a:lnTo>
                    <a:pt x="4039895" y="62877"/>
                  </a:lnTo>
                  <a:lnTo>
                    <a:pt x="4036441" y="62064"/>
                  </a:lnTo>
                  <a:lnTo>
                    <a:pt x="4035044" y="67144"/>
                  </a:lnTo>
                  <a:lnTo>
                    <a:pt x="4042384" y="68859"/>
                  </a:lnTo>
                  <a:lnTo>
                    <a:pt x="4043349" y="63690"/>
                  </a:lnTo>
                  <a:close/>
                </a:path>
                <a:path w="4761230" h="415289">
                  <a:moveTo>
                    <a:pt x="4062971" y="68287"/>
                  </a:moveTo>
                  <a:lnTo>
                    <a:pt x="4059517" y="67475"/>
                  </a:lnTo>
                  <a:lnTo>
                    <a:pt x="4056062" y="66662"/>
                  </a:lnTo>
                  <a:lnTo>
                    <a:pt x="4054627" y="71742"/>
                  </a:lnTo>
                  <a:lnTo>
                    <a:pt x="4061968" y="73456"/>
                  </a:lnTo>
                  <a:lnTo>
                    <a:pt x="4062971" y="68287"/>
                  </a:lnTo>
                  <a:close/>
                </a:path>
                <a:path w="4761230" h="415289">
                  <a:moveTo>
                    <a:pt x="4082605" y="72872"/>
                  </a:moveTo>
                  <a:lnTo>
                    <a:pt x="4079151" y="72059"/>
                  </a:lnTo>
                  <a:lnTo>
                    <a:pt x="4075696" y="71247"/>
                  </a:lnTo>
                  <a:lnTo>
                    <a:pt x="4074236" y="76314"/>
                  </a:lnTo>
                  <a:lnTo>
                    <a:pt x="4081576" y="78028"/>
                  </a:lnTo>
                  <a:lnTo>
                    <a:pt x="4082605" y="72872"/>
                  </a:lnTo>
                  <a:close/>
                </a:path>
                <a:path w="4761230" h="415289">
                  <a:moveTo>
                    <a:pt x="4102163" y="77711"/>
                  </a:moveTo>
                  <a:lnTo>
                    <a:pt x="4098734" y="76809"/>
                  </a:lnTo>
                  <a:lnTo>
                    <a:pt x="4095305" y="75907"/>
                  </a:lnTo>
                  <a:lnTo>
                    <a:pt x="4093807" y="80949"/>
                  </a:lnTo>
                  <a:lnTo>
                    <a:pt x="4101096" y="82880"/>
                  </a:lnTo>
                  <a:lnTo>
                    <a:pt x="4102163" y="77711"/>
                  </a:lnTo>
                  <a:close/>
                </a:path>
                <a:path w="4761230" h="415289">
                  <a:moveTo>
                    <a:pt x="4121658" y="82842"/>
                  </a:moveTo>
                  <a:lnTo>
                    <a:pt x="4118229" y="81940"/>
                  </a:lnTo>
                  <a:lnTo>
                    <a:pt x="4114800" y="81038"/>
                  </a:lnTo>
                  <a:lnTo>
                    <a:pt x="4113276" y="86080"/>
                  </a:lnTo>
                  <a:lnTo>
                    <a:pt x="4120565" y="87998"/>
                  </a:lnTo>
                  <a:lnTo>
                    <a:pt x="4121658" y="82842"/>
                  </a:lnTo>
                  <a:close/>
                </a:path>
                <a:path w="4761230" h="415289">
                  <a:moveTo>
                    <a:pt x="4141152" y="87985"/>
                  </a:moveTo>
                  <a:lnTo>
                    <a:pt x="4137723" y="87083"/>
                  </a:lnTo>
                  <a:lnTo>
                    <a:pt x="4134294" y="86182"/>
                  </a:lnTo>
                  <a:lnTo>
                    <a:pt x="4132732" y="91211"/>
                  </a:lnTo>
                  <a:lnTo>
                    <a:pt x="4140022" y="93129"/>
                  </a:lnTo>
                  <a:lnTo>
                    <a:pt x="4141152" y="87985"/>
                  </a:lnTo>
                  <a:close/>
                </a:path>
                <a:path w="4761230" h="415289">
                  <a:moveTo>
                    <a:pt x="4160647" y="93116"/>
                  </a:moveTo>
                  <a:lnTo>
                    <a:pt x="4157218" y="92214"/>
                  </a:lnTo>
                  <a:lnTo>
                    <a:pt x="4153789" y="91313"/>
                  </a:lnTo>
                  <a:lnTo>
                    <a:pt x="4152201" y="96329"/>
                  </a:lnTo>
                  <a:lnTo>
                    <a:pt x="4159491" y="98259"/>
                  </a:lnTo>
                  <a:lnTo>
                    <a:pt x="4160647" y="93116"/>
                  </a:lnTo>
                  <a:close/>
                </a:path>
                <a:path w="4761230" h="415289">
                  <a:moveTo>
                    <a:pt x="4180141" y="98259"/>
                  </a:moveTo>
                  <a:lnTo>
                    <a:pt x="4176712" y="97358"/>
                  </a:lnTo>
                  <a:lnTo>
                    <a:pt x="4173283" y="96456"/>
                  </a:lnTo>
                  <a:lnTo>
                    <a:pt x="4171670" y="101473"/>
                  </a:lnTo>
                  <a:lnTo>
                    <a:pt x="4178960" y="103390"/>
                  </a:lnTo>
                  <a:lnTo>
                    <a:pt x="4180141" y="98259"/>
                  </a:lnTo>
                  <a:close/>
                </a:path>
                <a:path w="4761230" h="415289">
                  <a:moveTo>
                    <a:pt x="4199496" y="103873"/>
                  </a:moveTo>
                  <a:lnTo>
                    <a:pt x="4196092" y="102882"/>
                  </a:lnTo>
                  <a:lnTo>
                    <a:pt x="4192689" y="101892"/>
                  </a:lnTo>
                  <a:lnTo>
                    <a:pt x="4191038" y="106883"/>
                  </a:lnTo>
                  <a:lnTo>
                    <a:pt x="4198277" y="109004"/>
                  </a:lnTo>
                  <a:lnTo>
                    <a:pt x="4199496" y="103873"/>
                  </a:lnTo>
                  <a:close/>
                </a:path>
                <a:path w="4761230" h="415289">
                  <a:moveTo>
                    <a:pt x="4218838" y="109524"/>
                  </a:moveTo>
                  <a:lnTo>
                    <a:pt x="4215435" y="108534"/>
                  </a:lnTo>
                  <a:lnTo>
                    <a:pt x="4212031" y="107543"/>
                  </a:lnTo>
                  <a:lnTo>
                    <a:pt x="4210354" y="112534"/>
                  </a:lnTo>
                  <a:lnTo>
                    <a:pt x="4217594" y="114642"/>
                  </a:lnTo>
                  <a:lnTo>
                    <a:pt x="4218838" y="109524"/>
                  </a:lnTo>
                  <a:close/>
                </a:path>
                <a:path w="4761230" h="415289">
                  <a:moveTo>
                    <a:pt x="4238180" y="115189"/>
                  </a:moveTo>
                  <a:lnTo>
                    <a:pt x="4234777" y="114198"/>
                  </a:lnTo>
                  <a:lnTo>
                    <a:pt x="4231373" y="113207"/>
                  </a:lnTo>
                  <a:lnTo>
                    <a:pt x="4229671" y="118186"/>
                  </a:lnTo>
                  <a:lnTo>
                    <a:pt x="4236910" y="120307"/>
                  </a:lnTo>
                  <a:lnTo>
                    <a:pt x="4238180" y="115189"/>
                  </a:lnTo>
                  <a:close/>
                </a:path>
                <a:path w="4761230" h="415289">
                  <a:moveTo>
                    <a:pt x="4257535" y="120840"/>
                  </a:moveTo>
                  <a:lnTo>
                    <a:pt x="4254131" y="119849"/>
                  </a:lnTo>
                  <a:lnTo>
                    <a:pt x="4250728" y="118859"/>
                  </a:lnTo>
                  <a:lnTo>
                    <a:pt x="4249001" y="123837"/>
                  </a:lnTo>
                  <a:lnTo>
                    <a:pt x="4256240" y="125945"/>
                  </a:lnTo>
                  <a:lnTo>
                    <a:pt x="4257535" y="120840"/>
                  </a:lnTo>
                  <a:close/>
                </a:path>
                <a:path w="4761230" h="415289">
                  <a:moveTo>
                    <a:pt x="4276839" y="126619"/>
                  </a:moveTo>
                  <a:lnTo>
                    <a:pt x="4273461" y="125539"/>
                  </a:lnTo>
                  <a:lnTo>
                    <a:pt x="4270070" y="124510"/>
                  </a:lnTo>
                  <a:lnTo>
                    <a:pt x="4268305" y="129476"/>
                  </a:lnTo>
                  <a:lnTo>
                    <a:pt x="4271911" y="130568"/>
                  </a:lnTo>
                  <a:lnTo>
                    <a:pt x="4275506" y="131724"/>
                  </a:lnTo>
                  <a:lnTo>
                    <a:pt x="4276839" y="126619"/>
                  </a:lnTo>
                  <a:close/>
                </a:path>
                <a:path w="4761230" h="415289">
                  <a:moveTo>
                    <a:pt x="4296029" y="132765"/>
                  </a:moveTo>
                  <a:lnTo>
                    <a:pt x="4292651" y="131686"/>
                  </a:lnTo>
                  <a:lnTo>
                    <a:pt x="4289272" y="130606"/>
                  </a:lnTo>
                  <a:lnTo>
                    <a:pt x="4287494" y="135559"/>
                  </a:lnTo>
                  <a:lnTo>
                    <a:pt x="4294670" y="137858"/>
                  </a:lnTo>
                  <a:lnTo>
                    <a:pt x="4296029" y="132765"/>
                  </a:lnTo>
                  <a:close/>
                </a:path>
                <a:path w="4761230" h="415289">
                  <a:moveTo>
                    <a:pt x="4315231" y="138925"/>
                  </a:moveTo>
                  <a:lnTo>
                    <a:pt x="4311853" y="137845"/>
                  </a:lnTo>
                  <a:lnTo>
                    <a:pt x="4308475" y="136766"/>
                  </a:lnTo>
                  <a:lnTo>
                    <a:pt x="4306671" y="141706"/>
                  </a:lnTo>
                  <a:lnTo>
                    <a:pt x="4313847" y="144018"/>
                  </a:lnTo>
                  <a:lnTo>
                    <a:pt x="4315231" y="138925"/>
                  </a:lnTo>
                  <a:close/>
                </a:path>
                <a:path w="4761230" h="415289">
                  <a:moveTo>
                    <a:pt x="4334421" y="145084"/>
                  </a:moveTo>
                  <a:lnTo>
                    <a:pt x="4331043" y="144005"/>
                  </a:lnTo>
                  <a:lnTo>
                    <a:pt x="4327664" y="142925"/>
                  </a:lnTo>
                  <a:lnTo>
                    <a:pt x="4325823" y="147853"/>
                  </a:lnTo>
                  <a:lnTo>
                    <a:pt x="4333011" y="150164"/>
                  </a:lnTo>
                  <a:lnTo>
                    <a:pt x="4334421" y="145084"/>
                  </a:lnTo>
                  <a:close/>
                </a:path>
                <a:path w="4761230" h="415289">
                  <a:moveTo>
                    <a:pt x="4353611" y="151244"/>
                  </a:moveTo>
                  <a:lnTo>
                    <a:pt x="4350232" y="150164"/>
                  </a:lnTo>
                  <a:lnTo>
                    <a:pt x="4346854" y="149085"/>
                  </a:lnTo>
                  <a:lnTo>
                    <a:pt x="4344987" y="154012"/>
                  </a:lnTo>
                  <a:lnTo>
                    <a:pt x="4352175" y="156311"/>
                  </a:lnTo>
                  <a:lnTo>
                    <a:pt x="4353611" y="151244"/>
                  </a:lnTo>
                  <a:close/>
                </a:path>
                <a:path w="4761230" h="415289">
                  <a:moveTo>
                    <a:pt x="4372749" y="157581"/>
                  </a:moveTo>
                  <a:lnTo>
                    <a:pt x="4369397" y="156413"/>
                  </a:lnTo>
                  <a:lnTo>
                    <a:pt x="4366044" y="155244"/>
                  </a:lnTo>
                  <a:lnTo>
                    <a:pt x="4364164" y="160159"/>
                  </a:lnTo>
                  <a:lnTo>
                    <a:pt x="4371276" y="162648"/>
                  </a:lnTo>
                  <a:lnTo>
                    <a:pt x="4372749" y="157581"/>
                  </a:lnTo>
                  <a:close/>
                </a:path>
                <a:path w="4761230" h="415289">
                  <a:moveTo>
                    <a:pt x="4391774" y="164211"/>
                  </a:moveTo>
                  <a:lnTo>
                    <a:pt x="4388421" y="163042"/>
                  </a:lnTo>
                  <a:lnTo>
                    <a:pt x="4385068" y="161874"/>
                  </a:lnTo>
                  <a:lnTo>
                    <a:pt x="4383163" y="166776"/>
                  </a:lnTo>
                  <a:lnTo>
                    <a:pt x="4390288" y="169265"/>
                  </a:lnTo>
                  <a:lnTo>
                    <a:pt x="4391774" y="164211"/>
                  </a:lnTo>
                  <a:close/>
                </a:path>
                <a:path w="4761230" h="415289">
                  <a:moveTo>
                    <a:pt x="4410811" y="170840"/>
                  </a:moveTo>
                  <a:lnTo>
                    <a:pt x="4407459" y="169672"/>
                  </a:lnTo>
                  <a:lnTo>
                    <a:pt x="4404106" y="168503"/>
                  </a:lnTo>
                  <a:lnTo>
                    <a:pt x="4402175" y="173405"/>
                  </a:lnTo>
                  <a:lnTo>
                    <a:pt x="4409300" y="175882"/>
                  </a:lnTo>
                  <a:lnTo>
                    <a:pt x="4410811" y="170840"/>
                  </a:lnTo>
                  <a:close/>
                </a:path>
                <a:path w="4761230" h="415289">
                  <a:moveTo>
                    <a:pt x="4429836" y="177482"/>
                  </a:moveTo>
                  <a:lnTo>
                    <a:pt x="4426483" y="176314"/>
                  </a:lnTo>
                  <a:lnTo>
                    <a:pt x="4423130" y="175145"/>
                  </a:lnTo>
                  <a:lnTo>
                    <a:pt x="4421175" y="180035"/>
                  </a:lnTo>
                  <a:lnTo>
                    <a:pt x="4428299" y="182524"/>
                  </a:lnTo>
                  <a:lnTo>
                    <a:pt x="4429836" y="177482"/>
                  </a:lnTo>
                  <a:close/>
                </a:path>
                <a:path w="4761230" h="415289">
                  <a:moveTo>
                    <a:pt x="4448873" y="184111"/>
                  </a:moveTo>
                  <a:lnTo>
                    <a:pt x="4445520" y="182943"/>
                  </a:lnTo>
                  <a:lnTo>
                    <a:pt x="4442168" y="181775"/>
                  </a:lnTo>
                  <a:lnTo>
                    <a:pt x="4440186" y="186664"/>
                  </a:lnTo>
                  <a:lnTo>
                    <a:pt x="4447311" y="189141"/>
                  </a:lnTo>
                  <a:lnTo>
                    <a:pt x="4448873" y="184111"/>
                  </a:lnTo>
                  <a:close/>
                </a:path>
                <a:path w="4761230" h="415289">
                  <a:moveTo>
                    <a:pt x="4467847" y="190893"/>
                  </a:moveTo>
                  <a:lnTo>
                    <a:pt x="4464532" y="189649"/>
                  </a:lnTo>
                  <a:lnTo>
                    <a:pt x="4461218" y="188404"/>
                  </a:lnTo>
                  <a:lnTo>
                    <a:pt x="4459211" y="193268"/>
                  </a:lnTo>
                  <a:lnTo>
                    <a:pt x="4466272" y="195922"/>
                  </a:lnTo>
                  <a:lnTo>
                    <a:pt x="4467847" y="190893"/>
                  </a:lnTo>
                  <a:close/>
                </a:path>
                <a:path w="4761230" h="415289">
                  <a:moveTo>
                    <a:pt x="4486707" y="197980"/>
                  </a:moveTo>
                  <a:lnTo>
                    <a:pt x="4483392" y="196735"/>
                  </a:lnTo>
                  <a:lnTo>
                    <a:pt x="4480077" y="195491"/>
                  </a:lnTo>
                  <a:lnTo>
                    <a:pt x="4478045" y="200342"/>
                  </a:lnTo>
                  <a:lnTo>
                    <a:pt x="4485106" y="202996"/>
                  </a:lnTo>
                  <a:lnTo>
                    <a:pt x="4486707" y="197980"/>
                  </a:lnTo>
                  <a:close/>
                </a:path>
                <a:path w="4761230" h="415289">
                  <a:moveTo>
                    <a:pt x="4505579" y="205066"/>
                  </a:moveTo>
                  <a:lnTo>
                    <a:pt x="4502264" y="203822"/>
                  </a:lnTo>
                  <a:lnTo>
                    <a:pt x="4498949" y="202577"/>
                  </a:lnTo>
                  <a:lnTo>
                    <a:pt x="4496892" y="207429"/>
                  </a:lnTo>
                  <a:lnTo>
                    <a:pt x="4503953" y="210083"/>
                  </a:lnTo>
                  <a:lnTo>
                    <a:pt x="4505579" y="205066"/>
                  </a:lnTo>
                  <a:close/>
                </a:path>
                <a:path w="4761230" h="415289">
                  <a:moveTo>
                    <a:pt x="4524438" y="212153"/>
                  </a:moveTo>
                  <a:lnTo>
                    <a:pt x="4521124" y="210908"/>
                  </a:lnTo>
                  <a:lnTo>
                    <a:pt x="4517809" y="209664"/>
                  </a:lnTo>
                  <a:lnTo>
                    <a:pt x="4515726" y="214503"/>
                  </a:lnTo>
                  <a:lnTo>
                    <a:pt x="4522787" y="217157"/>
                  </a:lnTo>
                  <a:lnTo>
                    <a:pt x="4524438" y="212153"/>
                  </a:lnTo>
                  <a:close/>
                </a:path>
                <a:path w="4761230" h="415289">
                  <a:moveTo>
                    <a:pt x="4543298" y="219240"/>
                  </a:moveTo>
                  <a:lnTo>
                    <a:pt x="4539983" y="217995"/>
                  </a:lnTo>
                  <a:lnTo>
                    <a:pt x="4536668" y="216750"/>
                  </a:lnTo>
                  <a:lnTo>
                    <a:pt x="4534573" y="221576"/>
                  </a:lnTo>
                  <a:lnTo>
                    <a:pt x="4541634" y="224231"/>
                  </a:lnTo>
                  <a:lnTo>
                    <a:pt x="4543298" y="219240"/>
                  </a:lnTo>
                  <a:close/>
                </a:path>
                <a:path w="4761230" h="415289">
                  <a:moveTo>
                    <a:pt x="4562170" y="226352"/>
                  </a:moveTo>
                  <a:lnTo>
                    <a:pt x="4558855" y="225082"/>
                  </a:lnTo>
                  <a:lnTo>
                    <a:pt x="4555541" y="223837"/>
                  </a:lnTo>
                  <a:lnTo>
                    <a:pt x="4553420" y="228663"/>
                  </a:lnTo>
                  <a:lnTo>
                    <a:pt x="4556950" y="229984"/>
                  </a:lnTo>
                  <a:lnTo>
                    <a:pt x="4560468" y="231343"/>
                  </a:lnTo>
                  <a:lnTo>
                    <a:pt x="4562170" y="226352"/>
                  </a:lnTo>
                  <a:close/>
                </a:path>
                <a:path w="4761230" h="415289">
                  <a:moveTo>
                    <a:pt x="4580852" y="233883"/>
                  </a:moveTo>
                  <a:lnTo>
                    <a:pt x="4577562" y="232562"/>
                  </a:lnTo>
                  <a:lnTo>
                    <a:pt x="4574273" y="231241"/>
                  </a:lnTo>
                  <a:lnTo>
                    <a:pt x="4572139" y="236054"/>
                  </a:lnTo>
                  <a:lnTo>
                    <a:pt x="4579137" y="238861"/>
                  </a:lnTo>
                  <a:lnTo>
                    <a:pt x="4580852" y="233883"/>
                  </a:lnTo>
                  <a:close/>
                </a:path>
                <a:path w="4761230" h="415289">
                  <a:moveTo>
                    <a:pt x="4599546" y="241401"/>
                  </a:moveTo>
                  <a:lnTo>
                    <a:pt x="4596257" y="240080"/>
                  </a:lnTo>
                  <a:lnTo>
                    <a:pt x="4592967" y="238760"/>
                  </a:lnTo>
                  <a:lnTo>
                    <a:pt x="4590808" y="243560"/>
                  </a:lnTo>
                  <a:lnTo>
                    <a:pt x="4597806" y="246380"/>
                  </a:lnTo>
                  <a:lnTo>
                    <a:pt x="4599546" y="241401"/>
                  </a:lnTo>
                  <a:close/>
                </a:path>
                <a:path w="4761230" h="415289">
                  <a:moveTo>
                    <a:pt x="4618253" y="248920"/>
                  </a:moveTo>
                  <a:lnTo>
                    <a:pt x="4614964" y="247599"/>
                  </a:lnTo>
                  <a:lnTo>
                    <a:pt x="4611675" y="246278"/>
                  </a:lnTo>
                  <a:lnTo>
                    <a:pt x="4609503" y="251079"/>
                  </a:lnTo>
                  <a:lnTo>
                    <a:pt x="4616501" y="253885"/>
                  </a:lnTo>
                  <a:lnTo>
                    <a:pt x="4618253" y="248920"/>
                  </a:lnTo>
                  <a:close/>
                </a:path>
                <a:path w="4761230" h="415289">
                  <a:moveTo>
                    <a:pt x="4636948" y="256438"/>
                  </a:moveTo>
                  <a:lnTo>
                    <a:pt x="4633658" y="255117"/>
                  </a:lnTo>
                  <a:lnTo>
                    <a:pt x="4630369" y="253796"/>
                  </a:lnTo>
                  <a:lnTo>
                    <a:pt x="4628172" y="258584"/>
                  </a:lnTo>
                  <a:lnTo>
                    <a:pt x="4635170" y="261404"/>
                  </a:lnTo>
                  <a:lnTo>
                    <a:pt x="4636948" y="256438"/>
                  </a:lnTo>
                  <a:close/>
                </a:path>
                <a:path w="4761230" h="415289">
                  <a:moveTo>
                    <a:pt x="4655642" y="263956"/>
                  </a:moveTo>
                  <a:lnTo>
                    <a:pt x="4652353" y="262636"/>
                  </a:lnTo>
                  <a:lnTo>
                    <a:pt x="4649063" y="261315"/>
                  </a:lnTo>
                  <a:lnTo>
                    <a:pt x="4646841" y="266090"/>
                  </a:lnTo>
                  <a:lnTo>
                    <a:pt x="4653839" y="268909"/>
                  </a:lnTo>
                  <a:lnTo>
                    <a:pt x="4655642" y="263956"/>
                  </a:lnTo>
                  <a:close/>
                </a:path>
                <a:path w="4761230" h="415289">
                  <a:moveTo>
                    <a:pt x="4674235" y="271754"/>
                  </a:moveTo>
                  <a:lnTo>
                    <a:pt x="4670971" y="270357"/>
                  </a:lnTo>
                  <a:lnTo>
                    <a:pt x="4667707" y="268960"/>
                  </a:lnTo>
                  <a:lnTo>
                    <a:pt x="4665472" y="273735"/>
                  </a:lnTo>
                  <a:lnTo>
                    <a:pt x="4672406" y="276694"/>
                  </a:lnTo>
                  <a:lnTo>
                    <a:pt x="4674235" y="271754"/>
                  </a:lnTo>
                  <a:close/>
                </a:path>
                <a:path w="4761230" h="415289">
                  <a:moveTo>
                    <a:pt x="4692751" y="279692"/>
                  </a:moveTo>
                  <a:lnTo>
                    <a:pt x="4689487" y="278295"/>
                  </a:lnTo>
                  <a:lnTo>
                    <a:pt x="4686224" y="276898"/>
                  </a:lnTo>
                  <a:lnTo>
                    <a:pt x="4683976" y="281660"/>
                  </a:lnTo>
                  <a:lnTo>
                    <a:pt x="4690910" y="284632"/>
                  </a:lnTo>
                  <a:lnTo>
                    <a:pt x="4692751" y="279692"/>
                  </a:lnTo>
                  <a:close/>
                </a:path>
                <a:path w="4761230" h="415289">
                  <a:moveTo>
                    <a:pt x="4711281" y="287616"/>
                  </a:moveTo>
                  <a:lnTo>
                    <a:pt x="4708017" y="286219"/>
                  </a:lnTo>
                  <a:lnTo>
                    <a:pt x="4704753" y="284822"/>
                  </a:lnTo>
                  <a:lnTo>
                    <a:pt x="4702480" y="289572"/>
                  </a:lnTo>
                  <a:lnTo>
                    <a:pt x="4709426" y="292544"/>
                  </a:lnTo>
                  <a:lnTo>
                    <a:pt x="4711281" y="287616"/>
                  </a:lnTo>
                  <a:close/>
                </a:path>
                <a:path w="4761230" h="415289">
                  <a:moveTo>
                    <a:pt x="4729810" y="295541"/>
                  </a:moveTo>
                  <a:lnTo>
                    <a:pt x="4726546" y="294144"/>
                  </a:lnTo>
                  <a:lnTo>
                    <a:pt x="4723282" y="292747"/>
                  </a:lnTo>
                  <a:lnTo>
                    <a:pt x="4720996" y="297497"/>
                  </a:lnTo>
                  <a:lnTo>
                    <a:pt x="4727930" y="300456"/>
                  </a:lnTo>
                  <a:lnTo>
                    <a:pt x="4729810" y="295541"/>
                  </a:lnTo>
                  <a:close/>
                </a:path>
                <a:path w="4761230" h="415289">
                  <a:moveTo>
                    <a:pt x="4748339" y="303466"/>
                  </a:moveTo>
                  <a:lnTo>
                    <a:pt x="4745075" y="302069"/>
                  </a:lnTo>
                  <a:lnTo>
                    <a:pt x="4741811" y="300672"/>
                  </a:lnTo>
                  <a:lnTo>
                    <a:pt x="4739513" y="305409"/>
                  </a:lnTo>
                  <a:lnTo>
                    <a:pt x="4746447" y="308381"/>
                  </a:lnTo>
                  <a:lnTo>
                    <a:pt x="4748339" y="303466"/>
                  </a:lnTo>
                  <a:close/>
                </a:path>
                <a:path w="4761230" h="415289">
                  <a:moveTo>
                    <a:pt x="4760976" y="308889"/>
                  </a:moveTo>
                  <a:lnTo>
                    <a:pt x="4760328" y="308610"/>
                  </a:lnTo>
                  <a:lnTo>
                    <a:pt x="4758004" y="313334"/>
                  </a:lnTo>
                  <a:lnTo>
                    <a:pt x="4760976" y="314604"/>
                  </a:lnTo>
                  <a:lnTo>
                    <a:pt x="4760976" y="30888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 descr=""/>
            <p:cNvSpPr/>
            <p:nvPr/>
          </p:nvSpPr>
          <p:spPr>
            <a:xfrm>
              <a:off x="1002919" y="3792562"/>
              <a:ext cx="602615" cy="111125"/>
            </a:xfrm>
            <a:custGeom>
              <a:avLst/>
              <a:gdLst/>
              <a:ahLst/>
              <a:cxnLst/>
              <a:rect l="l" t="t" r="r" b="b"/>
              <a:pathLst>
                <a:path w="602615" h="111125">
                  <a:moveTo>
                    <a:pt x="8420" y="1701"/>
                  </a:moveTo>
                  <a:lnTo>
                    <a:pt x="4991" y="850"/>
                  </a:lnTo>
                  <a:lnTo>
                    <a:pt x="1562" y="0"/>
                  </a:lnTo>
                  <a:lnTo>
                    <a:pt x="0" y="5029"/>
                  </a:lnTo>
                  <a:lnTo>
                    <a:pt x="7327" y="6858"/>
                  </a:lnTo>
                  <a:lnTo>
                    <a:pt x="8420" y="1701"/>
                  </a:lnTo>
                  <a:close/>
                </a:path>
                <a:path w="602615" h="111125">
                  <a:moveTo>
                    <a:pt x="27952" y="6565"/>
                  </a:moveTo>
                  <a:lnTo>
                    <a:pt x="24523" y="5715"/>
                  </a:lnTo>
                  <a:lnTo>
                    <a:pt x="21094" y="4864"/>
                  </a:lnTo>
                  <a:lnTo>
                    <a:pt x="19558" y="9906"/>
                  </a:lnTo>
                  <a:lnTo>
                    <a:pt x="26885" y="11722"/>
                  </a:lnTo>
                  <a:lnTo>
                    <a:pt x="27952" y="6565"/>
                  </a:lnTo>
                  <a:close/>
                </a:path>
                <a:path w="602615" h="111125">
                  <a:moveTo>
                    <a:pt x="47485" y="11430"/>
                  </a:moveTo>
                  <a:lnTo>
                    <a:pt x="44056" y="10579"/>
                  </a:lnTo>
                  <a:lnTo>
                    <a:pt x="40627" y="9728"/>
                  </a:lnTo>
                  <a:lnTo>
                    <a:pt x="39116" y="14770"/>
                  </a:lnTo>
                  <a:lnTo>
                    <a:pt x="46443" y="16598"/>
                  </a:lnTo>
                  <a:lnTo>
                    <a:pt x="47485" y="11430"/>
                  </a:lnTo>
                  <a:close/>
                </a:path>
                <a:path w="602615" h="111125">
                  <a:moveTo>
                    <a:pt x="67017" y="16294"/>
                  </a:moveTo>
                  <a:lnTo>
                    <a:pt x="63588" y="15443"/>
                  </a:lnTo>
                  <a:lnTo>
                    <a:pt x="60159" y="14592"/>
                  </a:lnTo>
                  <a:lnTo>
                    <a:pt x="58674" y="19646"/>
                  </a:lnTo>
                  <a:lnTo>
                    <a:pt x="66001" y="21463"/>
                  </a:lnTo>
                  <a:lnTo>
                    <a:pt x="67017" y="16294"/>
                  </a:lnTo>
                  <a:close/>
                </a:path>
                <a:path w="602615" h="111125">
                  <a:moveTo>
                    <a:pt x="86550" y="21145"/>
                  </a:moveTo>
                  <a:lnTo>
                    <a:pt x="83121" y="20294"/>
                  </a:lnTo>
                  <a:lnTo>
                    <a:pt x="79692" y="19443"/>
                  </a:lnTo>
                  <a:lnTo>
                    <a:pt x="78232" y="24498"/>
                  </a:lnTo>
                  <a:lnTo>
                    <a:pt x="85559" y="26327"/>
                  </a:lnTo>
                  <a:lnTo>
                    <a:pt x="86550" y="21145"/>
                  </a:lnTo>
                  <a:close/>
                </a:path>
                <a:path w="602615" h="111125">
                  <a:moveTo>
                    <a:pt x="106133" y="25781"/>
                  </a:moveTo>
                  <a:lnTo>
                    <a:pt x="102679" y="25006"/>
                  </a:lnTo>
                  <a:lnTo>
                    <a:pt x="99225" y="24231"/>
                  </a:lnTo>
                  <a:lnTo>
                    <a:pt x="97790" y="29311"/>
                  </a:lnTo>
                  <a:lnTo>
                    <a:pt x="105168" y="30949"/>
                  </a:lnTo>
                  <a:lnTo>
                    <a:pt x="106133" y="25781"/>
                  </a:lnTo>
                  <a:close/>
                </a:path>
                <a:path w="602615" h="111125">
                  <a:moveTo>
                    <a:pt x="125780" y="30162"/>
                  </a:moveTo>
                  <a:lnTo>
                    <a:pt x="122326" y="29387"/>
                  </a:lnTo>
                  <a:lnTo>
                    <a:pt x="118872" y="28613"/>
                  </a:lnTo>
                  <a:lnTo>
                    <a:pt x="117462" y="33693"/>
                  </a:lnTo>
                  <a:lnTo>
                    <a:pt x="124841" y="35344"/>
                  </a:lnTo>
                  <a:lnTo>
                    <a:pt x="125780" y="30162"/>
                  </a:lnTo>
                  <a:close/>
                </a:path>
                <a:path w="602615" h="111125">
                  <a:moveTo>
                    <a:pt x="145427" y="34531"/>
                  </a:moveTo>
                  <a:lnTo>
                    <a:pt x="141973" y="33756"/>
                  </a:lnTo>
                  <a:lnTo>
                    <a:pt x="138518" y="32981"/>
                  </a:lnTo>
                  <a:lnTo>
                    <a:pt x="137134" y="38074"/>
                  </a:lnTo>
                  <a:lnTo>
                    <a:pt x="144513" y="39712"/>
                  </a:lnTo>
                  <a:lnTo>
                    <a:pt x="145427" y="34531"/>
                  </a:lnTo>
                  <a:close/>
                </a:path>
                <a:path w="602615" h="111125">
                  <a:moveTo>
                    <a:pt x="165074" y="38912"/>
                  </a:moveTo>
                  <a:lnTo>
                    <a:pt x="161620" y="38138"/>
                  </a:lnTo>
                  <a:lnTo>
                    <a:pt x="158165" y="37363"/>
                  </a:lnTo>
                  <a:lnTo>
                    <a:pt x="156806" y="42456"/>
                  </a:lnTo>
                  <a:lnTo>
                    <a:pt x="164185" y="44094"/>
                  </a:lnTo>
                  <a:lnTo>
                    <a:pt x="165074" y="38912"/>
                  </a:lnTo>
                  <a:close/>
                </a:path>
                <a:path w="602615" h="111125">
                  <a:moveTo>
                    <a:pt x="184708" y="43294"/>
                  </a:moveTo>
                  <a:lnTo>
                    <a:pt x="181254" y="42519"/>
                  </a:lnTo>
                  <a:lnTo>
                    <a:pt x="177800" y="41744"/>
                  </a:lnTo>
                  <a:lnTo>
                    <a:pt x="176479" y="46850"/>
                  </a:lnTo>
                  <a:lnTo>
                    <a:pt x="183845" y="48488"/>
                  </a:lnTo>
                  <a:lnTo>
                    <a:pt x="184708" y="43294"/>
                  </a:lnTo>
                  <a:close/>
                </a:path>
                <a:path w="602615" h="111125">
                  <a:moveTo>
                    <a:pt x="204406" y="47383"/>
                  </a:moveTo>
                  <a:lnTo>
                    <a:pt x="200939" y="46697"/>
                  </a:lnTo>
                  <a:lnTo>
                    <a:pt x="197472" y="46012"/>
                  </a:lnTo>
                  <a:lnTo>
                    <a:pt x="196164" y="51130"/>
                  </a:lnTo>
                  <a:lnTo>
                    <a:pt x="203581" y="52578"/>
                  </a:lnTo>
                  <a:lnTo>
                    <a:pt x="204406" y="47383"/>
                  </a:lnTo>
                  <a:close/>
                </a:path>
                <a:path w="602615" h="111125">
                  <a:moveTo>
                    <a:pt x="224155" y="51257"/>
                  </a:moveTo>
                  <a:lnTo>
                    <a:pt x="220687" y="50571"/>
                  </a:lnTo>
                  <a:lnTo>
                    <a:pt x="217220" y="49885"/>
                  </a:lnTo>
                  <a:lnTo>
                    <a:pt x="215938" y="55003"/>
                  </a:lnTo>
                  <a:lnTo>
                    <a:pt x="223354" y="56464"/>
                  </a:lnTo>
                  <a:lnTo>
                    <a:pt x="224155" y="51257"/>
                  </a:lnTo>
                  <a:close/>
                </a:path>
                <a:path w="602615" h="111125">
                  <a:moveTo>
                    <a:pt x="243903" y="55130"/>
                  </a:moveTo>
                  <a:lnTo>
                    <a:pt x="240436" y="54444"/>
                  </a:lnTo>
                  <a:lnTo>
                    <a:pt x="236969" y="53759"/>
                  </a:lnTo>
                  <a:lnTo>
                    <a:pt x="235712" y="58877"/>
                  </a:lnTo>
                  <a:lnTo>
                    <a:pt x="243128" y="60337"/>
                  </a:lnTo>
                  <a:lnTo>
                    <a:pt x="243903" y="55130"/>
                  </a:lnTo>
                  <a:close/>
                </a:path>
                <a:path w="602615" h="111125">
                  <a:moveTo>
                    <a:pt x="263652" y="59004"/>
                  </a:moveTo>
                  <a:lnTo>
                    <a:pt x="260184" y="58318"/>
                  </a:lnTo>
                  <a:lnTo>
                    <a:pt x="256717" y="57632"/>
                  </a:lnTo>
                  <a:lnTo>
                    <a:pt x="255498" y="62763"/>
                  </a:lnTo>
                  <a:lnTo>
                    <a:pt x="262902" y="64211"/>
                  </a:lnTo>
                  <a:lnTo>
                    <a:pt x="263652" y="59004"/>
                  </a:lnTo>
                  <a:close/>
                </a:path>
                <a:path w="602615" h="111125">
                  <a:moveTo>
                    <a:pt x="283400" y="62877"/>
                  </a:moveTo>
                  <a:lnTo>
                    <a:pt x="279933" y="62191"/>
                  </a:lnTo>
                  <a:lnTo>
                    <a:pt x="276466" y="61506"/>
                  </a:lnTo>
                  <a:lnTo>
                    <a:pt x="275272" y="66636"/>
                  </a:lnTo>
                  <a:lnTo>
                    <a:pt x="282689" y="68097"/>
                  </a:lnTo>
                  <a:lnTo>
                    <a:pt x="283400" y="62877"/>
                  </a:lnTo>
                  <a:close/>
                </a:path>
                <a:path w="602615" h="111125">
                  <a:moveTo>
                    <a:pt x="303237" y="66332"/>
                  </a:moveTo>
                  <a:lnTo>
                    <a:pt x="299745" y="65747"/>
                  </a:lnTo>
                  <a:lnTo>
                    <a:pt x="296252" y="65163"/>
                  </a:lnTo>
                  <a:lnTo>
                    <a:pt x="295097" y="70294"/>
                  </a:lnTo>
                  <a:lnTo>
                    <a:pt x="302539" y="71551"/>
                  </a:lnTo>
                  <a:lnTo>
                    <a:pt x="303237" y="66332"/>
                  </a:lnTo>
                  <a:close/>
                </a:path>
                <a:path w="602615" h="111125">
                  <a:moveTo>
                    <a:pt x="323075" y="69684"/>
                  </a:moveTo>
                  <a:lnTo>
                    <a:pt x="319582" y="69100"/>
                  </a:lnTo>
                  <a:lnTo>
                    <a:pt x="316090" y="68516"/>
                  </a:lnTo>
                  <a:lnTo>
                    <a:pt x="314960" y="73660"/>
                  </a:lnTo>
                  <a:lnTo>
                    <a:pt x="322414" y="74917"/>
                  </a:lnTo>
                  <a:lnTo>
                    <a:pt x="323075" y="69684"/>
                  </a:lnTo>
                  <a:close/>
                </a:path>
                <a:path w="602615" h="111125">
                  <a:moveTo>
                    <a:pt x="342912" y="73037"/>
                  </a:moveTo>
                  <a:lnTo>
                    <a:pt x="339420" y="72453"/>
                  </a:lnTo>
                  <a:lnTo>
                    <a:pt x="335927" y="71869"/>
                  </a:lnTo>
                  <a:lnTo>
                    <a:pt x="334822" y="77012"/>
                  </a:lnTo>
                  <a:lnTo>
                    <a:pt x="342277" y="78270"/>
                  </a:lnTo>
                  <a:lnTo>
                    <a:pt x="342912" y="73037"/>
                  </a:lnTo>
                  <a:close/>
                </a:path>
                <a:path w="602615" h="111125">
                  <a:moveTo>
                    <a:pt x="362762" y="76403"/>
                  </a:moveTo>
                  <a:lnTo>
                    <a:pt x="359270" y="75819"/>
                  </a:lnTo>
                  <a:lnTo>
                    <a:pt x="355777" y="75234"/>
                  </a:lnTo>
                  <a:lnTo>
                    <a:pt x="354711" y="80378"/>
                  </a:lnTo>
                  <a:lnTo>
                    <a:pt x="362153" y="81648"/>
                  </a:lnTo>
                  <a:lnTo>
                    <a:pt x="362762" y="76403"/>
                  </a:lnTo>
                  <a:close/>
                </a:path>
                <a:path w="602615" h="111125">
                  <a:moveTo>
                    <a:pt x="382612" y="79667"/>
                  </a:moveTo>
                  <a:lnTo>
                    <a:pt x="379107" y="79171"/>
                  </a:lnTo>
                  <a:lnTo>
                    <a:pt x="375615" y="78587"/>
                  </a:lnTo>
                  <a:lnTo>
                    <a:pt x="374573" y="83743"/>
                  </a:lnTo>
                  <a:lnTo>
                    <a:pt x="378294" y="84366"/>
                  </a:lnTo>
                  <a:lnTo>
                    <a:pt x="382041" y="84899"/>
                  </a:lnTo>
                  <a:lnTo>
                    <a:pt x="382612" y="79667"/>
                  </a:lnTo>
                  <a:close/>
                </a:path>
                <a:path w="602615" h="111125">
                  <a:moveTo>
                    <a:pt x="402539" y="82486"/>
                  </a:moveTo>
                  <a:lnTo>
                    <a:pt x="399034" y="81991"/>
                  </a:lnTo>
                  <a:lnTo>
                    <a:pt x="395528" y="81495"/>
                  </a:lnTo>
                  <a:lnTo>
                    <a:pt x="394512" y="86664"/>
                  </a:lnTo>
                  <a:lnTo>
                    <a:pt x="401993" y="87731"/>
                  </a:lnTo>
                  <a:lnTo>
                    <a:pt x="402539" y="82486"/>
                  </a:lnTo>
                  <a:close/>
                </a:path>
                <a:path w="602615" h="111125">
                  <a:moveTo>
                    <a:pt x="422465" y="85318"/>
                  </a:moveTo>
                  <a:lnTo>
                    <a:pt x="418960" y="84823"/>
                  </a:lnTo>
                  <a:lnTo>
                    <a:pt x="415455" y="84328"/>
                  </a:lnTo>
                  <a:lnTo>
                    <a:pt x="414477" y="89496"/>
                  </a:lnTo>
                  <a:lnTo>
                    <a:pt x="421957" y="90563"/>
                  </a:lnTo>
                  <a:lnTo>
                    <a:pt x="422465" y="85318"/>
                  </a:lnTo>
                  <a:close/>
                </a:path>
                <a:path w="602615" h="111125">
                  <a:moveTo>
                    <a:pt x="442391" y="88138"/>
                  </a:moveTo>
                  <a:lnTo>
                    <a:pt x="438886" y="87642"/>
                  </a:lnTo>
                  <a:lnTo>
                    <a:pt x="435381" y="87147"/>
                  </a:lnTo>
                  <a:lnTo>
                    <a:pt x="434428" y="92329"/>
                  </a:lnTo>
                  <a:lnTo>
                    <a:pt x="441909" y="93383"/>
                  </a:lnTo>
                  <a:lnTo>
                    <a:pt x="442391" y="88138"/>
                  </a:lnTo>
                  <a:close/>
                </a:path>
                <a:path w="602615" h="111125">
                  <a:moveTo>
                    <a:pt x="462305" y="90970"/>
                  </a:moveTo>
                  <a:lnTo>
                    <a:pt x="458800" y="90474"/>
                  </a:lnTo>
                  <a:lnTo>
                    <a:pt x="455295" y="89979"/>
                  </a:lnTo>
                  <a:lnTo>
                    <a:pt x="454380" y="95161"/>
                  </a:lnTo>
                  <a:lnTo>
                    <a:pt x="461860" y="96227"/>
                  </a:lnTo>
                  <a:lnTo>
                    <a:pt x="462305" y="90970"/>
                  </a:lnTo>
                  <a:close/>
                </a:path>
                <a:path w="602615" h="111125">
                  <a:moveTo>
                    <a:pt x="482282" y="93421"/>
                  </a:moveTo>
                  <a:lnTo>
                    <a:pt x="478764" y="93014"/>
                  </a:lnTo>
                  <a:lnTo>
                    <a:pt x="475246" y="92608"/>
                  </a:lnTo>
                  <a:lnTo>
                    <a:pt x="474357" y="97802"/>
                  </a:lnTo>
                  <a:lnTo>
                    <a:pt x="481863" y="98666"/>
                  </a:lnTo>
                  <a:lnTo>
                    <a:pt x="482282" y="93421"/>
                  </a:lnTo>
                  <a:close/>
                </a:path>
                <a:path w="602615" h="111125">
                  <a:moveTo>
                    <a:pt x="502272" y="95694"/>
                  </a:moveTo>
                  <a:lnTo>
                    <a:pt x="498754" y="95288"/>
                  </a:lnTo>
                  <a:lnTo>
                    <a:pt x="495236" y="94881"/>
                  </a:lnTo>
                  <a:lnTo>
                    <a:pt x="494385" y="100088"/>
                  </a:lnTo>
                  <a:lnTo>
                    <a:pt x="501891" y="100939"/>
                  </a:lnTo>
                  <a:lnTo>
                    <a:pt x="502272" y="95694"/>
                  </a:lnTo>
                  <a:close/>
                </a:path>
                <a:path w="602615" h="111125">
                  <a:moveTo>
                    <a:pt x="522262" y="97980"/>
                  </a:moveTo>
                  <a:lnTo>
                    <a:pt x="518744" y="97574"/>
                  </a:lnTo>
                  <a:lnTo>
                    <a:pt x="515226" y="97167"/>
                  </a:lnTo>
                  <a:lnTo>
                    <a:pt x="514400" y="102374"/>
                  </a:lnTo>
                  <a:lnTo>
                    <a:pt x="521919" y="103238"/>
                  </a:lnTo>
                  <a:lnTo>
                    <a:pt x="522262" y="97980"/>
                  </a:lnTo>
                  <a:close/>
                </a:path>
                <a:path w="602615" h="111125">
                  <a:moveTo>
                    <a:pt x="542264" y="100253"/>
                  </a:moveTo>
                  <a:lnTo>
                    <a:pt x="538746" y="99847"/>
                  </a:lnTo>
                  <a:lnTo>
                    <a:pt x="535228" y="99453"/>
                  </a:lnTo>
                  <a:lnTo>
                    <a:pt x="534441" y="104648"/>
                  </a:lnTo>
                  <a:lnTo>
                    <a:pt x="541947" y="105511"/>
                  </a:lnTo>
                  <a:lnTo>
                    <a:pt x="542264" y="100253"/>
                  </a:lnTo>
                  <a:close/>
                </a:path>
                <a:path w="602615" h="111125">
                  <a:moveTo>
                    <a:pt x="562279" y="102336"/>
                  </a:moveTo>
                  <a:lnTo>
                    <a:pt x="558749" y="102031"/>
                  </a:lnTo>
                  <a:lnTo>
                    <a:pt x="555218" y="101727"/>
                  </a:lnTo>
                  <a:lnTo>
                    <a:pt x="554469" y="106946"/>
                  </a:lnTo>
                  <a:lnTo>
                    <a:pt x="562000" y="107594"/>
                  </a:lnTo>
                  <a:lnTo>
                    <a:pt x="562279" y="102336"/>
                  </a:lnTo>
                  <a:close/>
                </a:path>
                <a:path w="602615" h="111125">
                  <a:moveTo>
                    <a:pt x="582320" y="104063"/>
                  </a:moveTo>
                  <a:lnTo>
                    <a:pt x="578789" y="103759"/>
                  </a:lnTo>
                  <a:lnTo>
                    <a:pt x="575259" y="103454"/>
                  </a:lnTo>
                  <a:lnTo>
                    <a:pt x="574548" y="108673"/>
                  </a:lnTo>
                  <a:lnTo>
                    <a:pt x="582066" y="109321"/>
                  </a:lnTo>
                  <a:lnTo>
                    <a:pt x="582320" y="104063"/>
                  </a:lnTo>
                  <a:close/>
                </a:path>
                <a:path w="602615" h="111125">
                  <a:moveTo>
                    <a:pt x="602373" y="105791"/>
                  </a:moveTo>
                  <a:lnTo>
                    <a:pt x="598843" y="105486"/>
                  </a:lnTo>
                  <a:lnTo>
                    <a:pt x="595312" y="105181"/>
                  </a:lnTo>
                  <a:lnTo>
                    <a:pt x="594626" y="110401"/>
                  </a:lnTo>
                  <a:lnTo>
                    <a:pt x="602157" y="111048"/>
                  </a:lnTo>
                  <a:lnTo>
                    <a:pt x="602373" y="10579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 descr=""/>
            <p:cNvSpPr/>
            <p:nvPr/>
          </p:nvSpPr>
          <p:spPr>
            <a:xfrm>
              <a:off x="1617632" y="3906815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30" h="0">
                  <a:moveTo>
                    <a:pt x="0" y="0"/>
                  </a:moveTo>
                  <a:lnTo>
                    <a:pt x="430422" y="0"/>
                  </a:lnTo>
                </a:path>
              </a:pathLst>
            </a:custGeom>
            <a:ln w="1468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 descr=""/>
            <p:cNvSpPr/>
            <p:nvPr/>
          </p:nvSpPr>
          <p:spPr>
            <a:xfrm>
              <a:off x="2060435" y="3533558"/>
              <a:ext cx="1365250" cy="372745"/>
            </a:xfrm>
            <a:custGeom>
              <a:avLst/>
              <a:gdLst/>
              <a:ahLst/>
              <a:cxnLst/>
              <a:rect l="l" t="t" r="r" b="b"/>
              <a:pathLst>
                <a:path w="1365250" h="372745">
                  <a:moveTo>
                    <a:pt x="7708" y="371868"/>
                  </a:moveTo>
                  <a:lnTo>
                    <a:pt x="7061" y="366636"/>
                  </a:lnTo>
                  <a:lnTo>
                    <a:pt x="3530" y="366928"/>
                  </a:lnTo>
                  <a:lnTo>
                    <a:pt x="0" y="367220"/>
                  </a:lnTo>
                  <a:lnTo>
                    <a:pt x="177" y="372478"/>
                  </a:lnTo>
                  <a:lnTo>
                    <a:pt x="7708" y="371868"/>
                  </a:lnTo>
                  <a:close/>
                </a:path>
                <a:path w="1365250" h="372745">
                  <a:moveTo>
                    <a:pt x="27800" y="370230"/>
                  </a:moveTo>
                  <a:lnTo>
                    <a:pt x="27114" y="364998"/>
                  </a:lnTo>
                  <a:lnTo>
                    <a:pt x="23583" y="365290"/>
                  </a:lnTo>
                  <a:lnTo>
                    <a:pt x="20053" y="365582"/>
                  </a:lnTo>
                  <a:lnTo>
                    <a:pt x="20269" y="370840"/>
                  </a:lnTo>
                  <a:lnTo>
                    <a:pt x="27800" y="370230"/>
                  </a:lnTo>
                  <a:close/>
                </a:path>
                <a:path w="1365250" h="372745">
                  <a:moveTo>
                    <a:pt x="47879" y="368592"/>
                  </a:moveTo>
                  <a:lnTo>
                    <a:pt x="47155" y="363372"/>
                  </a:lnTo>
                  <a:lnTo>
                    <a:pt x="43624" y="363664"/>
                  </a:lnTo>
                  <a:lnTo>
                    <a:pt x="40093" y="363956"/>
                  </a:lnTo>
                  <a:lnTo>
                    <a:pt x="40347" y="369214"/>
                  </a:lnTo>
                  <a:lnTo>
                    <a:pt x="47879" y="368592"/>
                  </a:lnTo>
                  <a:close/>
                </a:path>
                <a:path w="1365250" h="372745">
                  <a:moveTo>
                    <a:pt x="67919" y="366420"/>
                  </a:moveTo>
                  <a:lnTo>
                    <a:pt x="67157" y="361213"/>
                  </a:lnTo>
                  <a:lnTo>
                    <a:pt x="63639" y="361594"/>
                  </a:lnTo>
                  <a:lnTo>
                    <a:pt x="60121" y="361975"/>
                  </a:lnTo>
                  <a:lnTo>
                    <a:pt x="60413" y="367233"/>
                  </a:lnTo>
                  <a:lnTo>
                    <a:pt x="67919" y="366420"/>
                  </a:lnTo>
                  <a:close/>
                </a:path>
                <a:path w="1365250" h="372745">
                  <a:moveTo>
                    <a:pt x="87972" y="364248"/>
                  </a:moveTo>
                  <a:lnTo>
                    <a:pt x="87160" y="359041"/>
                  </a:lnTo>
                  <a:lnTo>
                    <a:pt x="83642" y="359422"/>
                  </a:lnTo>
                  <a:lnTo>
                    <a:pt x="80124" y="359803"/>
                  </a:lnTo>
                  <a:lnTo>
                    <a:pt x="80454" y="365061"/>
                  </a:lnTo>
                  <a:lnTo>
                    <a:pt x="87972" y="364248"/>
                  </a:lnTo>
                  <a:close/>
                </a:path>
                <a:path w="1365250" h="372745">
                  <a:moveTo>
                    <a:pt x="108013" y="362064"/>
                  </a:moveTo>
                  <a:lnTo>
                    <a:pt x="107162" y="356870"/>
                  </a:lnTo>
                  <a:lnTo>
                    <a:pt x="103644" y="357251"/>
                  </a:lnTo>
                  <a:lnTo>
                    <a:pt x="100126" y="357632"/>
                  </a:lnTo>
                  <a:lnTo>
                    <a:pt x="100495" y="362889"/>
                  </a:lnTo>
                  <a:lnTo>
                    <a:pt x="108013" y="362064"/>
                  </a:lnTo>
                  <a:close/>
                </a:path>
                <a:path w="1365250" h="372745">
                  <a:moveTo>
                    <a:pt x="128028" y="359676"/>
                  </a:moveTo>
                  <a:lnTo>
                    <a:pt x="127139" y="354495"/>
                  </a:lnTo>
                  <a:lnTo>
                    <a:pt x="123634" y="354965"/>
                  </a:lnTo>
                  <a:lnTo>
                    <a:pt x="120129" y="355434"/>
                  </a:lnTo>
                  <a:lnTo>
                    <a:pt x="120535" y="360692"/>
                  </a:lnTo>
                  <a:lnTo>
                    <a:pt x="128028" y="359676"/>
                  </a:lnTo>
                  <a:close/>
                </a:path>
                <a:path w="1365250" h="372745">
                  <a:moveTo>
                    <a:pt x="148005" y="356984"/>
                  </a:moveTo>
                  <a:lnTo>
                    <a:pt x="147078" y="351802"/>
                  </a:lnTo>
                  <a:lnTo>
                    <a:pt x="143573" y="352272"/>
                  </a:lnTo>
                  <a:lnTo>
                    <a:pt x="140068" y="352742"/>
                  </a:lnTo>
                  <a:lnTo>
                    <a:pt x="140512" y="358000"/>
                  </a:lnTo>
                  <a:lnTo>
                    <a:pt x="148005" y="356984"/>
                  </a:lnTo>
                  <a:close/>
                </a:path>
                <a:path w="1365250" h="372745">
                  <a:moveTo>
                    <a:pt x="167982" y="354291"/>
                  </a:moveTo>
                  <a:lnTo>
                    <a:pt x="167017" y="349110"/>
                  </a:lnTo>
                  <a:lnTo>
                    <a:pt x="163512" y="349580"/>
                  </a:lnTo>
                  <a:lnTo>
                    <a:pt x="160007" y="350050"/>
                  </a:lnTo>
                  <a:lnTo>
                    <a:pt x="160489" y="355295"/>
                  </a:lnTo>
                  <a:lnTo>
                    <a:pt x="167982" y="354291"/>
                  </a:lnTo>
                  <a:close/>
                </a:path>
                <a:path w="1365250" h="372745">
                  <a:moveTo>
                    <a:pt x="187960" y="351586"/>
                  </a:moveTo>
                  <a:lnTo>
                    <a:pt x="186956" y="346417"/>
                  </a:lnTo>
                  <a:lnTo>
                    <a:pt x="183451" y="346887"/>
                  </a:lnTo>
                  <a:lnTo>
                    <a:pt x="179946" y="347357"/>
                  </a:lnTo>
                  <a:lnTo>
                    <a:pt x="180467" y="352602"/>
                  </a:lnTo>
                  <a:lnTo>
                    <a:pt x="187960" y="351586"/>
                  </a:lnTo>
                  <a:close/>
                </a:path>
                <a:path w="1365250" h="372745">
                  <a:moveTo>
                    <a:pt x="207873" y="348437"/>
                  </a:moveTo>
                  <a:lnTo>
                    <a:pt x="206832" y="343281"/>
                  </a:lnTo>
                  <a:lnTo>
                    <a:pt x="203339" y="343839"/>
                  </a:lnTo>
                  <a:lnTo>
                    <a:pt x="199847" y="344398"/>
                  </a:lnTo>
                  <a:lnTo>
                    <a:pt x="200406" y="349643"/>
                  </a:lnTo>
                  <a:lnTo>
                    <a:pt x="207873" y="348437"/>
                  </a:lnTo>
                  <a:close/>
                </a:path>
                <a:path w="1365250" h="372745">
                  <a:moveTo>
                    <a:pt x="227761" y="345236"/>
                  </a:moveTo>
                  <a:lnTo>
                    <a:pt x="226695" y="340080"/>
                  </a:lnTo>
                  <a:lnTo>
                    <a:pt x="223202" y="340639"/>
                  </a:lnTo>
                  <a:lnTo>
                    <a:pt x="219710" y="341198"/>
                  </a:lnTo>
                  <a:lnTo>
                    <a:pt x="220306" y="346430"/>
                  </a:lnTo>
                  <a:lnTo>
                    <a:pt x="227761" y="345236"/>
                  </a:lnTo>
                  <a:close/>
                </a:path>
                <a:path w="1365250" h="372745">
                  <a:moveTo>
                    <a:pt x="247662" y="342036"/>
                  </a:moveTo>
                  <a:lnTo>
                    <a:pt x="246557" y="336892"/>
                  </a:lnTo>
                  <a:lnTo>
                    <a:pt x="243065" y="337451"/>
                  </a:lnTo>
                  <a:lnTo>
                    <a:pt x="239572" y="338010"/>
                  </a:lnTo>
                  <a:lnTo>
                    <a:pt x="240207" y="343242"/>
                  </a:lnTo>
                  <a:lnTo>
                    <a:pt x="247662" y="342036"/>
                  </a:lnTo>
                  <a:close/>
                </a:path>
                <a:path w="1365250" h="372745">
                  <a:moveTo>
                    <a:pt x="267538" y="338632"/>
                  </a:moveTo>
                  <a:lnTo>
                    <a:pt x="266395" y="333489"/>
                  </a:lnTo>
                  <a:lnTo>
                    <a:pt x="262915" y="334137"/>
                  </a:lnTo>
                  <a:lnTo>
                    <a:pt x="259435" y="334784"/>
                  </a:lnTo>
                  <a:lnTo>
                    <a:pt x="260108" y="340004"/>
                  </a:lnTo>
                  <a:lnTo>
                    <a:pt x="267538" y="338632"/>
                  </a:lnTo>
                  <a:close/>
                </a:path>
                <a:path w="1365250" h="372745">
                  <a:moveTo>
                    <a:pt x="287350" y="334962"/>
                  </a:moveTo>
                  <a:lnTo>
                    <a:pt x="286169" y="329819"/>
                  </a:lnTo>
                  <a:lnTo>
                    <a:pt x="282689" y="330466"/>
                  </a:lnTo>
                  <a:lnTo>
                    <a:pt x="279209" y="331114"/>
                  </a:lnTo>
                  <a:lnTo>
                    <a:pt x="279920" y="336334"/>
                  </a:lnTo>
                  <a:lnTo>
                    <a:pt x="287350" y="334962"/>
                  </a:lnTo>
                  <a:close/>
                </a:path>
                <a:path w="1365250" h="372745">
                  <a:moveTo>
                    <a:pt x="307174" y="331279"/>
                  </a:moveTo>
                  <a:lnTo>
                    <a:pt x="305955" y="326148"/>
                  </a:lnTo>
                  <a:lnTo>
                    <a:pt x="302475" y="326796"/>
                  </a:lnTo>
                  <a:lnTo>
                    <a:pt x="298996" y="327444"/>
                  </a:lnTo>
                  <a:lnTo>
                    <a:pt x="299745" y="332651"/>
                  </a:lnTo>
                  <a:lnTo>
                    <a:pt x="307174" y="331279"/>
                  </a:lnTo>
                  <a:close/>
                </a:path>
                <a:path w="1365250" h="372745">
                  <a:moveTo>
                    <a:pt x="326986" y="327609"/>
                  </a:moveTo>
                  <a:lnTo>
                    <a:pt x="325742" y="322491"/>
                  </a:lnTo>
                  <a:lnTo>
                    <a:pt x="322262" y="323138"/>
                  </a:lnTo>
                  <a:lnTo>
                    <a:pt x="318782" y="323786"/>
                  </a:lnTo>
                  <a:lnTo>
                    <a:pt x="319557" y="328993"/>
                  </a:lnTo>
                  <a:lnTo>
                    <a:pt x="326986" y="327609"/>
                  </a:lnTo>
                  <a:close/>
                </a:path>
                <a:path w="1365250" h="372745">
                  <a:moveTo>
                    <a:pt x="346722" y="323456"/>
                  </a:moveTo>
                  <a:lnTo>
                    <a:pt x="345440" y="318350"/>
                  </a:lnTo>
                  <a:lnTo>
                    <a:pt x="341972" y="319074"/>
                  </a:lnTo>
                  <a:lnTo>
                    <a:pt x="338505" y="319798"/>
                  </a:lnTo>
                  <a:lnTo>
                    <a:pt x="339318" y="325005"/>
                  </a:lnTo>
                  <a:lnTo>
                    <a:pt x="346722" y="323456"/>
                  </a:lnTo>
                  <a:close/>
                </a:path>
                <a:path w="1365250" h="372745">
                  <a:moveTo>
                    <a:pt x="366445" y="319341"/>
                  </a:moveTo>
                  <a:lnTo>
                    <a:pt x="365137" y="314236"/>
                  </a:lnTo>
                  <a:lnTo>
                    <a:pt x="361670" y="314960"/>
                  </a:lnTo>
                  <a:lnTo>
                    <a:pt x="358203" y="315683"/>
                  </a:lnTo>
                  <a:lnTo>
                    <a:pt x="359054" y="320878"/>
                  </a:lnTo>
                  <a:lnTo>
                    <a:pt x="366445" y="319341"/>
                  </a:lnTo>
                  <a:close/>
                </a:path>
                <a:path w="1365250" h="372745">
                  <a:moveTo>
                    <a:pt x="386168" y="315214"/>
                  </a:moveTo>
                  <a:lnTo>
                    <a:pt x="384822" y="310121"/>
                  </a:lnTo>
                  <a:lnTo>
                    <a:pt x="381355" y="310845"/>
                  </a:lnTo>
                  <a:lnTo>
                    <a:pt x="377888" y="311569"/>
                  </a:lnTo>
                  <a:lnTo>
                    <a:pt x="378777" y="316763"/>
                  </a:lnTo>
                  <a:lnTo>
                    <a:pt x="386168" y="315214"/>
                  </a:lnTo>
                  <a:close/>
                </a:path>
                <a:path w="1365250" h="372745">
                  <a:moveTo>
                    <a:pt x="405841" y="310794"/>
                  </a:moveTo>
                  <a:lnTo>
                    <a:pt x="404456" y="305714"/>
                  </a:lnTo>
                  <a:lnTo>
                    <a:pt x="401015" y="306514"/>
                  </a:lnTo>
                  <a:lnTo>
                    <a:pt x="397573" y="307314"/>
                  </a:lnTo>
                  <a:lnTo>
                    <a:pt x="398487" y="312496"/>
                  </a:lnTo>
                  <a:lnTo>
                    <a:pt x="405841" y="310794"/>
                  </a:lnTo>
                  <a:close/>
                </a:path>
                <a:path w="1365250" h="372745">
                  <a:moveTo>
                    <a:pt x="425475" y="306260"/>
                  </a:moveTo>
                  <a:lnTo>
                    <a:pt x="424053" y="301180"/>
                  </a:lnTo>
                  <a:lnTo>
                    <a:pt x="420611" y="301980"/>
                  </a:lnTo>
                  <a:lnTo>
                    <a:pt x="417169" y="302780"/>
                  </a:lnTo>
                  <a:lnTo>
                    <a:pt x="418109" y="307962"/>
                  </a:lnTo>
                  <a:lnTo>
                    <a:pt x="425475" y="306260"/>
                  </a:lnTo>
                  <a:close/>
                </a:path>
                <a:path w="1365250" h="372745">
                  <a:moveTo>
                    <a:pt x="445109" y="301701"/>
                  </a:moveTo>
                  <a:lnTo>
                    <a:pt x="443661" y="296633"/>
                  </a:lnTo>
                  <a:lnTo>
                    <a:pt x="440220" y="297434"/>
                  </a:lnTo>
                  <a:lnTo>
                    <a:pt x="436778" y="298234"/>
                  </a:lnTo>
                  <a:lnTo>
                    <a:pt x="437756" y="303403"/>
                  </a:lnTo>
                  <a:lnTo>
                    <a:pt x="445109" y="301701"/>
                  </a:lnTo>
                  <a:close/>
                </a:path>
                <a:path w="1365250" h="372745">
                  <a:moveTo>
                    <a:pt x="464705" y="297014"/>
                  </a:moveTo>
                  <a:lnTo>
                    <a:pt x="463232" y="291960"/>
                  </a:lnTo>
                  <a:lnTo>
                    <a:pt x="459803" y="292823"/>
                  </a:lnTo>
                  <a:lnTo>
                    <a:pt x="456374" y="293687"/>
                  </a:lnTo>
                  <a:lnTo>
                    <a:pt x="457390" y="298856"/>
                  </a:lnTo>
                  <a:lnTo>
                    <a:pt x="464705" y="297014"/>
                  </a:lnTo>
                  <a:close/>
                </a:path>
                <a:path w="1365250" h="372745">
                  <a:moveTo>
                    <a:pt x="484263" y="292074"/>
                  </a:moveTo>
                  <a:lnTo>
                    <a:pt x="482752" y="287032"/>
                  </a:lnTo>
                  <a:lnTo>
                    <a:pt x="479323" y="287896"/>
                  </a:lnTo>
                  <a:lnTo>
                    <a:pt x="475894" y="288759"/>
                  </a:lnTo>
                  <a:lnTo>
                    <a:pt x="476935" y="293928"/>
                  </a:lnTo>
                  <a:lnTo>
                    <a:pt x="484263" y="292074"/>
                  </a:lnTo>
                  <a:close/>
                </a:path>
                <a:path w="1365250" h="372745">
                  <a:moveTo>
                    <a:pt x="503796" y="287159"/>
                  </a:moveTo>
                  <a:lnTo>
                    <a:pt x="502259" y="282117"/>
                  </a:lnTo>
                  <a:lnTo>
                    <a:pt x="498830" y="282981"/>
                  </a:lnTo>
                  <a:lnTo>
                    <a:pt x="495401" y="283845"/>
                  </a:lnTo>
                  <a:lnTo>
                    <a:pt x="496468" y="289001"/>
                  </a:lnTo>
                  <a:lnTo>
                    <a:pt x="503796" y="287159"/>
                  </a:lnTo>
                  <a:close/>
                </a:path>
                <a:path w="1365250" h="372745">
                  <a:moveTo>
                    <a:pt x="523328" y="282194"/>
                  </a:moveTo>
                  <a:lnTo>
                    <a:pt x="521766" y="277164"/>
                  </a:lnTo>
                  <a:lnTo>
                    <a:pt x="518337" y="278053"/>
                  </a:lnTo>
                  <a:lnTo>
                    <a:pt x="514908" y="278917"/>
                  </a:lnTo>
                  <a:lnTo>
                    <a:pt x="516013" y="284073"/>
                  </a:lnTo>
                  <a:lnTo>
                    <a:pt x="519671" y="283146"/>
                  </a:lnTo>
                  <a:lnTo>
                    <a:pt x="523328" y="282194"/>
                  </a:lnTo>
                  <a:close/>
                </a:path>
                <a:path w="1365250" h="372745">
                  <a:moveTo>
                    <a:pt x="542772" y="276885"/>
                  </a:moveTo>
                  <a:lnTo>
                    <a:pt x="541185" y="271868"/>
                  </a:lnTo>
                  <a:lnTo>
                    <a:pt x="537768" y="272796"/>
                  </a:lnTo>
                  <a:lnTo>
                    <a:pt x="534352" y="273723"/>
                  </a:lnTo>
                  <a:lnTo>
                    <a:pt x="535482" y="278866"/>
                  </a:lnTo>
                  <a:lnTo>
                    <a:pt x="542772" y="276885"/>
                  </a:lnTo>
                  <a:close/>
                </a:path>
                <a:path w="1365250" h="372745">
                  <a:moveTo>
                    <a:pt x="562216" y="271614"/>
                  </a:moveTo>
                  <a:lnTo>
                    <a:pt x="560603" y="266598"/>
                  </a:lnTo>
                  <a:lnTo>
                    <a:pt x="557187" y="267525"/>
                  </a:lnTo>
                  <a:lnTo>
                    <a:pt x="553770" y="268452"/>
                  </a:lnTo>
                  <a:lnTo>
                    <a:pt x="554926" y="273596"/>
                  </a:lnTo>
                  <a:lnTo>
                    <a:pt x="562216" y="271614"/>
                  </a:lnTo>
                  <a:close/>
                </a:path>
                <a:path w="1365250" h="372745">
                  <a:moveTo>
                    <a:pt x="581660" y="266319"/>
                  </a:moveTo>
                  <a:lnTo>
                    <a:pt x="580021" y="261315"/>
                  </a:lnTo>
                  <a:lnTo>
                    <a:pt x="576605" y="262242"/>
                  </a:lnTo>
                  <a:lnTo>
                    <a:pt x="573189" y="263169"/>
                  </a:lnTo>
                  <a:lnTo>
                    <a:pt x="574370" y="268300"/>
                  </a:lnTo>
                  <a:lnTo>
                    <a:pt x="581660" y="266319"/>
                  </a:lnTo>
                  <a:close/>
                </a:path>
                <a:path w="1365250" h="372745">
                  <a:moveTo>
                    <a:pt x="601040" y="260756"/>
                  </a:moveTo>
                  <a:lnTo>
                    <a:pt x="599376" y="255752"/>
                  </a:lnTo>
                  <a:lnTo>
                    <a:pt x="595972" y="256743"/>
                  </a:lnTo>
                  <a:lnTo>
                    <a:pt x="592569" y="257721"/>
                  </a:lnTo>
                  <a:lnTo>
                    <a:pt x="593788" y="262851"/>
                  </a:lnTo>
                  <a:lnTo>
                    <a:pt x="601040" y="260756"/>
                  </a:lnTo>
                  <a:close/>
                </a:path>
                <a:path w="1365250" h="372745">
                  <a:moveTo>
                    <a:pt x="620395" y="255155"/>
                  </a:moveTo>
                  <a:lnTo>
                    <a:pt x="618705" y="250177"/>
                  </a:lnTo>
                  <a:lnTo>
                    <a:pt x="615302" y="251155"/>
                  </a:lnTo>
                  <a:lnTo>
                    <a:pt x="611898" y="252145"/>
                  </a:lnTo>
                  <a:lnTo>
                    <a:pt x="613143" y="257263"/>
                  </a:lnTo>
                  <a:lnTo>
                    <a:pt x="620395" y="255155"/>
                  </a:lnTo>
                  <a:close/>
                </a:path>
                <a:path w="1365250" h="372745">
                  <a:moveTo>
                    <a:pt x="639749" y="249555"/>
                  </a:moveTo>
                  <a:lnTo>
                    <a:pt x="638035" y="244576"/>
                  </a:lnTo>
                  <a:lnTo>
                    <a:pt x="634631" y="245554"/>
                  </a:lnTo>
                  <a:lnTo>
                    <a:pt x="631228" y="246545"/>
                  </a:lnTo>
                  <a:lnTo>
                    <a:pt x="632498" y="251650"/>
                  </a:lnTo>
                  <a:lnTo>
                    <a:pt x="639749" y="249555"/>
                  </a:lnTo>
                  <a:close/>
                </a:path>
                <a:path w="1365250" h="372745">
                  <a:moveTo>
                    <a:pt x="659041" y="243763"/>
                  </a:moveTo>
                  <a:lnTo>
                    <a:pt x="657313" y="238798"/>
                  </a:lnTo>
                  <a:lnTo>
                    <a:pt x="653923" y="239826"/>
                  </a:lnTo>
                  <a:lnTo>
                    <a:pt x="650532" y="240855"/>
                  </a:lnTo>
                  <a:lnTo>
                    <a:pt x="651827" y="245973"/>
                  </a:lnTo>
                  <a:lnTo>
                    <a:pt x="659041" y="243763"/>
                  </a:lnTo>
                  <a:close/>
                </a:path>
                <a:path w="1365250" h="372745">
                  <a:moveTo>
                    <a:pt x="678319" y="237883"/>
                  </a:moveTo>
                  <a:lnTo>
                    <a:pt x="676567" y="232918"/>
                  </a:lnTo>
                  <a:lnTo>
                    <a:pt x="673176" y="233946"/>
                  </a:lnTo>
                  <a:lnTo>
                    <a:pt x="669785" y="234975"/>
                  </a:lnTo>
                  <a:lnTo>
                    <a:pt x="671093" y="240080"/>
                  </a:lnTo>
                  <a:lnTo>
                    <a:pt x="678319" y="237883"/>
                  </a:lnTo>
                  <a:close/>
                </a:path>
                <a:path w="1365250" h="372745">
                  <a:moveTo>
                    <a:pt x="697598" y="231990"/>
                  </a:moveTo>
                  <a:lnTo>
                    <a:pt x="695820" y="227037"/>
                  </a:lnTo>
                  <a:lnTo>
                    <a:pt x="692429" y="228066"/>
                  </a:lnTo>
                  <a:lnTo>
                    <a:pt x="689038" y="229095"/>
                  </a:lnTo>
                  <a:lnTo>
                    <a:pt x="690372" y="234200"/>
                  </a:lnTo>
                  <a:lnTo>
                    <a:pt x="697598" y="231990"/>
                  </a:lnTo>
                  <a:close/>
                </a:path>
                <a:path w="1365250" h="372745">
                  <a:moveTo>
                    <a:pt x="716826" y="225996"/>
                  </a:moveTo>
                  <a:lnTo>
                    <a:pt x="715035" y="221043"/>
                  </a:lnTo>
                  <a:lnTo>
                    <a:pt x="711657" y="222123"/>
                  </a:lnTo>
                  <a:lnTo>
                    <a:pt x="708279" y="223202"/>
                  </a:lnTo>
                  <a:lnTo>
                    <a:pt x="709637" y="228295"/>
                  </a:lnTo>
                  <a:lnTo>
                    <a:pt x="716826" y="225996"/>
                  </a:lnTo>
                  <a:close/>
                </a:path>
                <a:path w="1365250" h="372745">
                  <a:moveTo>
                    <a:pt x="736028" y="219875"/>
                  </a:moveTo>
                  <a:lnTo>
                    <a:pt x="734212" y="214922"/>
                  </a:lnTo>
                  <a:lnTo>
                    <a:pt x="730834" y="216001"/>
                  </a:lnTo>
                  <a:lnTo>
                    <a:pt x="727456" y="217081"/>
                  </a:lnTo>
                  <a:lnTo>
                    <a:pt x="728827" y="222161"/>
                  </a:lnTo>
                  <a:lnTo>
                    <a:pt x="736028" y="219875"/>
                  </a:lnTo>
                  <a:close/>
                </a:path>
                <a:path w="1365250" h="372745">
                  <a:moveTo>
                    <a:pt x="755218" y="213741"/>
                  </a:moveTo>
                  <a:lnTo>
                    <a:pt x="753389" y="208800"/>
                  </a:lnTo>
                  <a:lnTo>
                    <a:pt x="750011" y="209880"/>
                  </a:lnTo>
                  <a:lnTo>
                    <a:pt x="746633" y="210959"/>
                  </a:lnTo>
                  <a:lnTo>
                    <a:pt x="748030" y="216039"/>
                  </a:lnTo>
                  <a:lnTo>
                    <a:pt x="755218" y="213741"/>
                  </a:lnTo>
                  <a:close/>
                </a:path>
                <a:path w="1365250" h="372745">
                  <a:moveTo>
                    <a:pt x="774395" y="207556"/>
                  </a:moveTo>
                  <a:lnTo>
                    <a:pt x="772541" y="202615"/>
                  </a:lnTo>
                  <a:lnTo>
                    <a:pt x="769175" y="203733"/>
                  </a:lnTo>
                  <a:lnTo>
                    <a:pt x="765810" y="204838"/>
                  </a:lnTo>
                  <a:lnTo>
                    <a:pt x="767219" y="209918"/>
                  </a:lnTo>
                  <a:lnTo>
                    <a:pt x="774395" y="207556"/>
                  </a:lnTo>
                  <a:close/>
                </a:path>
                <a:path w="1365250" h="372745">
                  <a:moveTo>
                    <a:pt x="793521" y="201231"/>
                  </a:moveTo>
                  <a:lnTo>
                    <a:pt x="791654" y="196316"/>
                  </a:lnTo>
                  <a:lnTo>
                    <a:pt x="788289" y="197421"/>
                  </a:lnTo>
                  <a:lnTo>
                    <a:pt x="784923" y="198539"/>
                  </a:lnTo>
                  <a:lnTo>
                    <a:pt x="786345" y="203606"/>
                  </a:lnTo>
                  <a:lnTo>
                    <a:pt x="793521" y="201231"/>
                  </a:lnTo>
                  <a:close/>
                </a:path>
                <a:path w="1365250" h="372745">
                  <a:moveTo>
                    <a:pt x="812647" y="194906"/>
                  </a:moveTo>
                  <a:lnTo>
                    <a:pt x="810768" y="189979"/>
                  </a:lnTo>
                  <a:lnTo>
                    <a:pt x="807402" y="191096"/>
                  </a:lnTo>
                  <a:lnTo>
                    <a:pt x="804037" y="192214"/>
                  </a:lnTo>
                  <a:lnTo>
                    <a:pt x="805472" y="197281"/>
                  </a:lnTo>
                  <a:lnTo>
                    <a:pt x="812647" y="194906"/>
                  </a:lnTo>
                  <a:close/>
                </a:path>
                <a:path w="1365250" h="372745">
                  <a:moveTo>
                    <a:pt x="831761" y="188544"/>
                  </a:moveTo>
                  <a:lnTo>
                    <a:pt x="829868" y="183642"/>
                  </a:lnTo>
                  <a:lnTo>
                    <a:pt x="826516" y="184772"/>
                  </a:lnTo>
                  <a:lnTo>
                    <a:pt x="823150" y="185889"/>
                  </a:lnTo>
                  <a:lnTo>
                    <a:pt x="824611" y="190944"/>
                  </a:lnTo>
                  <a:lnTo>
                    <a:pt x="828192" y="189763"/>
                  </a:lnTo>
                  <a:lnTo>
                    <a:pt x="831761" y="188544"/>
                  </a:lnTo>
                  <a:close/>
                </a:path>
                <a:path w="1365250" h="372745">
                  <a:moveTo>
                    <a:pt x="850836" y="182067"/>
                  </a:moveTo>
                  <a:lnTo>
                    <a:pt x="848931" y="177152"/>
                  </a:lnTo>
                  <a:lnTo>
                    <a:pt x="845578" y="178295"/>
                  </a:lnTo>
                  <a:lnTo>
                    <a:pt x="842225" y="179438"/>
                  </a:lnTo>
                  <a:lnTo>
                    <a:pt x="843686" y="184492"/>
                  </a:lnTo>
                  <a:lnTo>
                    <a:pt x="850836" y="182067"/>
                  </a:lnTo>
                  <a:close/>
                </a:path>
                <a:path w="1365250" h="372745">
                  <a:moveTo>
                    <a:pt x="869911" y="175577"/>
                  </a:moveTo>
                  <a:lnTo>
                    <a:pt x="867994" y="170675"/>
                  </a:lnTo>
                  <a:lnTo>
                    <a:pt x="864641" y="171818"/>
                  </a:lnTo>
                  <a:lnTo>
                    <a:pt x="861288" y="172961"/>
                  </a:lnTo>
                  <a:lnTo>
                    <a:pt x="862761" y="178015"/>
                  </a:lnTo>
                  <a:lnTo>
                    <a:pt x="869911" y="175577"/>
                  </a:lnTo>
                  <a:close/>
                </a:path>
                <a:path w="1365250" h="372745">
                  <a:moveTo>
                    <a:pt x="888987" y="169087"/>
                  </a:moveTo>
                  <a:lnTo>
                    <a:pt x="887056" y="164185"/>
                  </a:lnTo>
                  <a:lnTo>
                    <a:pt x="883704" y="165328"/>
                  </a:lnTo>
                  <a:lnTo>
                    <a:pt x="880351" y="166471"/>
                  </a:lnTo>
                  <a:lnTo>
                    <a:pt x="881837" y="171526"/>
                  </a:lnTo>
                  <a:lnTo>
                    <a:pt x="888987" y="169087"/>
                  </a:lnTo>
                  <a:close/>
                </a:path>
                <a:path w="1365250" h="372745">
                  <a:moveTo>
                    <a:pt x="908011" y="162483"/>
                  </a:moveTo>
                  <a:lnTo>
                    <a:pt x="906068" y="157581"/>
                  </a:lnTo>
                  <a:lnTo>
                    <a:pt x="902728" y="158750"/>
                  </a:lnTo>
                  <a:lnTo>
                    <a:pt x="899388" y="159905"/>
                  </a:lnTo>
                  <a:lnTo>
                    <a:pt x="900887" y="164960"/>
                  </a:lnTo>
                  <a:lnTo>
                    <a:pt x="908011" y="162483"/>
                  </a:lnTo>
                  <a:close/>
                </a:path>
                <a:path w="1365250" h="372745">
                  <a:moveTo>
                    <a:pt x="927049" y="155879"/>
                  </a:moveTo>
                  <a:lnTo>
                    <a:pt x="925093" y="150990"/>
                  </a:lnTo>
                  <a:lnTo>
                    <a:pt x="921753" y="152146"/>
                  </a:lnTo>
                  <a:lnTo>
                    <a:pt x="918413" y="153301"/>
                  </a:lnTo>
                  <a:lnTo>
                    <a:pt x="919911" y="158356"/>
                  </a:lnTo>
                  <a:lnTo>
                    <a:pt x="927049" y="155879"/>
                  </a:lnTo>
                  <a:close/>
                </a:path>
                <a:path w="1365250" h="372745">
                  <a:moveTo>
                    <a:pt x="946061" y="149275"/>
                  </a:moveTo>
                  <a:lnTo>
                    <a:pt x="944105" y="144386"/>
                  </a:lnTo>
                  <a:lnTo>
                    <a:pt x="940765" y="145542"/>
                  </a:lnTo>
                  <a:lnTo>
                    <a:pt x="937425" y="146710"/>
                  </a:lnTo>
                  <a:lnTo>
                    <a:pt x="938936" y="151752"/>
                  </a:lnTo>
                  <a:lnTo>
                    <a:pt x="946061" y="149275"/>
                  </a:lnTo>
                  <a:close/>
                </a:path>
                <a:path w="1365250" h="372745">
                  <a:moveTo>
                    <a:pt x="965073" y="142582"/>
                  </a:moveTo>
                  <a:lnTo>
                    <a:pt x="963117" y="137693"/>
                  </a:lnTo>
                  <a:lnTo>
                    <a:pt x="959777" y="138874"/>
                  </a:lnTo>
                  <a:lnTo>
                    <a:pt x="956437" y="140042"/>
                  </a:lnTo>
                  <a:lnTo>
                    <a:pt x="957961" y="145097"/>
                  </a:lnTo>
                  <a:lnTo>
                    <a:pt x="965073" y="142582"/>
                  </a:lnTo>
                  <a:close/>
                </a:path>
                <a:path w="1365250" h="372745">
                  <a:moveTo>
                    <a:pt x="984072" y="135902"/>
                  </a:moveTo>
                  <a:lnTo>
                    <a:pt x="982103" y="131013"/>
                  </a:lnTo>
                  <a:lnTo>
                    <a:pt x="978763" y="132194"/>
                  </a:lnTo>
                  <a:lnTo>
                    <a:pt x="975423" y="133362"/>
                  </a:lnTo>
                  <a:lnTo>
                    <a:pt x="976947" y="138404"/>
                  </a:lnTo>
                  <a:lnTo>
                    <a:pt x="984072" y="135902"/>
                  </a:lnTo>
                  <a:close/>
                </a:path>
                <a:path w="1365250" h="372745">
                  <a:moveTo>
                    <a:pt x="1003071" y="129222"/>
                  </a:moveTo>
                  <a:lnTo>
                    <a:pt x="1001102" y="124345"/>
                  </a:lnTo>
                  <a:lnTo>
                    <a:pt x="997762" y="125514"/>
                  </a:lnTo>
                  <a:lnTo>
                    <a:pt x="994422" y="126695"/>
                  </a:lnTo>
                  <a:lnTo>
                    <a:pt x="995946" y="131724"/>
                  </a:lnTo>
                  <a:lnTo>
                    <a:pt x="1003071" y="129222"/>
                  </a:lnTo>
                  <a:close/>
                </a:path>
                <a:path w="1365250" h="372745">
                  <a:moveTo>
                    <a:pt x="1022057" y="122529"/>
                  </a:moveTo>
                  <a:lnTo>
                    <a:pt x="1020089" y="117640"/>
                  </a:lnTo>
                  <a:lnTo>
                    <a:pt x="1016749" y="118821"/>
                  </a:lnTo>
                  <a:lnTo>
                    <a:pt x="1013409" y="120002"/>
                  </a:lnTo>
                  <a:lnTo>
                    <a:pt x="1014945" y="125044"/>
                  </a:lnTo>
                  <a:lnTo>
                    <a:pt x="1022057" y="122529"/>
                  </a:lnTo>
                  <a:close/>
                </a:path>
                <a:path w="1365250" h="372745">
                  <a:moveTo>
                    <a:pt x="1041044" y="115811"/>
                  </a:moveTo>
                  <a:lnTo>
                    <a:pt x="1039075" y="110921"/>
                  </a:lnTo>
                  <a:lnTo>
                    <a:pt x="1035735" y="112102"/>
                  </a:lnTo>
                  <a:lnTo>
                    <a:pt x="1032395" y="113284"/>
                  </a:lnTo>
                  <a:lnTo>
                    <a:pt x="1033932" y="118325"/>
                  </a:lnTo>
                  <a:lnTo>
                    <a:pt x="1041044" y="115811"/>
                  </a:lnTo>
                  <a:close/>
                </a:path>
                <a:path w="1365250" h="372745">
                  <a:moveTo>
                    <a:pt x="1060030" y="109093"/>
                  </a:moveTo>
                  <a:lnTo>
                    <a:pt x="1058062" y="104203"/>
                  </a:lnTo>
                  <a:lnTo>
                    <a:pt x="1054722" y="105384"/>
                  </a:lnTo>
                  <a:lnTo>
                    <a:pt x="1051382" y="106565"/>
                  </a:lnTo>
                  <a:lnTo>
                    <a:pt x="1052918" y="111607"/>
                  </a:lnTo>
                  <a:lnTo>
                    <a:pt x="1060030" y="109093"/>
                  </a:lnTo>
                  <a:close/>
                </a:path>
                <a:path w="1365250" h="372745">
                  <a:moveTo>
                    <a:pt x="1079017" y="102387"/>
                  </a:moveTo>
                  <a:lnTo>
                    <a:pt x="1077048" y="97497"/>
                  </a:lnTo>
                  <a:lnTo>
                    <a:pt x="1073708" y="98679"/>
                  </a:lnTo>
                  <a:lnTo>
                    <a:pt x="1070368" y="99860"/>
                  </a:lnTo>
                  <a:lnTo>
                    <a:pt x="1071905" y="104902"/>
                  </a:lnTo>
                  <a:lnTo>
                    <a:pt x="1079017" y="102387"/>
                  </a:lnTo>
                  <a:close/>
                </a:path>
                <a:path w="1365250" h="372745">
                  <a:moveTo>
                    <a:pt x="1098016" y="95681"/>
                  </a:moveTo>
                  <a:lnTo>
                    <a:pt x="1096048" y="90792"/>
                  </a:lnTo>
                  <a:lnTo>
                    <a:pt x="1092708" y="91973"/>
                  </a:lnTo>
                  <a:lnTo>
                    <a:pt x="1089367" y="93154"/>
                  </a:lnTo>
                  <a:lnTo>
                    <a:pt x="1090904" y="98196"/>
                  </a:lnTo>
                  <a:lnTo>
                    <a:pt x="1098016" y="95681"/>
                  </a:lnTo>
                  <a:close/>
                </a:path>
                <a:path w="1365250" h="372745">
                  <a:moveTo>
                    <a:pt x="1117003" y="88963"/>
                  </a:moveTo>
                  <a:lnTo>
                    <a:pt x="1115034" y="84074"/>
                  </a:lnTo>
                  <a:lnTo>
                    <a:pt x="1111694" y="85255"/>
                  </a:lnTo>
                  <a:lnTo>
                    <a:pt x="1108354" y="86436"/>
                  </a:lnTo>
                  <a:lnTo>
                    <a:pt x="1109891" y="91478"/>
                  </a:lnTo>
                  <a:lnTo>
                    <a:pt x="1117003" y="88963"/>
                  </a:lnTo>
                  <a:close/>
                </a:path>
                <a:path w="1365250" h="372745">
                  <a:moveTo>
                    <a:pt x="1136002" y="82296"/>
                  </a:moveTo>
                  <a:lnTo>
                    <a:pt x="1134033" y="77406"/>
                  </a:lnTo>
                  <a:lnTo>
                    <a:pt x="1130693" y="78574"/>
                  </a:lnTo>
                  <a:lnTo>
                    <a:pt x="1127353" y="79743"/>
                  </a:lnTo>
                  <a:lnTo>
                    <a:pt x="1128877" y="84785"/>
                  </a:lnTo>
                  <a:lnTo>
                    <a:pt x="1136002" y="82296"/>
                  </a:lnTo>
                  <a:close/>
                </a:path>
                <a:path w="1365250" h="372745">
                  <a:moveTo>
                    <a:pt x="1155001" y="75641"/>
                  </a:moveTo>
                  <a:lnTo>
                    <a:pt x="1153045" y="70751"/>
                  </a:lnTo>
                  <a:lnTo>
                    <a:pt x="1149705" y="71920"/>
                  </a:lnTo>
                  <a:lnTo>
                    <a:pt x="1146365" y="73088"/>
                  </a:lnTo>
                  <a:lnTo>
                    <a:pt x="1147889" y="78130"/>
                  </a:lnTo>
                  <a:lnTo>
                    <a:pt x="1155001" y="75641"/>
                  </a:lnTo>
                  <a:close/>
                </a:path>
                <a:path w="1365250" h="372745">
                  <a:moveTo>
                    <a:pt x="1174013" y="68986"/>
                  </a:moveTo>
                  <a:lnTo>
                    <a:pt x="1172057" y="64096"/>
                  </a:lnTo>
                  <a:lnTo>
                    <a:pt x="1168717" y="65265"/>
                  </a:lnTo>
                  <a:lnTo>
                    <a:pt x="1165377" y="66433"/>
                  </a:lnTo>
                  <a:lnTo>
                    <a:pt x="1166888" y="71475"/>
                  </a:lnTo>
                  <a:lnTo>
                    <a:pt x="1174013" y="68986"/>
                  </a:lnTo>
                  <a:close/>
                </a:path>
                <a:path w="1365250" h="372745">
                  <a:moveTo>
                    <a:pt x="1193038" y="62382"/>
                  </a:moveTo>
                  <a:lnTo>
                    <a:pt x="1191094" y="57480"/>
                  </a:lnTo>
                  <a:lnTo>
                    <a:pt x="1187742" y="58635"/>
                  </a:lnTo>
                  <a:lnTo>
                    <a:pt x="1184389" y="59791"/>
                  </a:lnTo>
                  <a:lnTo>
                    <a:pt x="1185900" y="64833"/>
                  </a:lnTo>
                  <a:lnTo>
                    <a:pt x="1193038" y="62382"/>
                  </a:lnTo>
                  <a:close/>
                </a:path>
                <a:path w="1365250" h="372745">
                  <a:moveTo>
                    <a:pt x="1212062" y="55829"/>
                  </a:moveTo>
                  <a:lnTo>
                    <a:pt x="1210132" y="50927"/>
                  </a:lnTo>
                  <a:lnTo>
                    <a:pt x="1206779" y="52082"/>
                  </a:lnTo>
                  <a:lnTo>
                    <a:pt x="1203426" y="53238"/>
                  </a:lnTo>
                  <a:lnTo>
                    <a:pt x="1204925" y="58293"/>
                  </a:lnTo>
                  <a:lnTo>
                    <a:pt x="1212062" y="55829"/>
                  </a:lnTo>
                  <a:close/>
                </a:path>
                <a:path w="1365250" h="372745">
                  <a:moveTo>
                    <a:pt x="1231099" y="49263"/>
                  </a:moveTo>
                  <a:lnTo>
                    <a:pt x="1229182" y="44361"/>
                  </a:lnTo>
                  <a:lnTo>
                    <a:pt x="1225829" y="45516"/>
                  </a:lnTo>
                  <a:lnTo>
                    <a:pt x="1222476" y="46672"/>
                  </a:lnTo>
                  <a:lnTo>
                    <a:pt x="1223962" y="51727"/>
                  </a:lnTo>
                  <a:lnTo>
                    <a:pt x="1231099" y="49263"/>
                  </a:lnTo>
                  <a:close/>
                </a:path>
                <a:path w="1365250" h="372745">
                  <a:moveTo>
                    <a:pt x="1250162" y="42773"/>
                  </a:moveTo>
                  <a:lnTo>
                    <a:pt x="1248244" y="37858"/>
                  </a:lnTo>
                  <a:lnTo>
                    <a:pt x="1244892" y="38989"/>
                  </a:lnTo>
                  <a:lnTo>
                    <a:pt x="1241539" y="40119"/>
                  </a:lnTo>
                  <a:lnTo>
                    <a:pt x="1243012" y="45173"/>
                  </a:lnTo>
                  <a:lnTo>
                    <a:pt x="1250162" y="42773"/>
                  </a:lnTo>
                  <a:close/>
                </a:path>
                <a:path w="1365250" h="372745">
                  <a:moveTo>
                    <a:pt x="1269238" y="36360"/>
                  </a:moveTo>
                  <a:lnTo>
                    <a:pt x="1267333" y="31445"/>
                  </a:lnTo>
                  <a:lnTo>
                    <a:pt x="1263980" y="32575"/>
                  </a:lnTo>
                  <a:lnTo>
                    <a:pt x="1260627" y="33705"/>
                  </a:lnTo>
                  <a:lnTo>
                    <a:pt x="1262087" y="38760"/>
                  </a:lnTo>
                  <a:lnTo>
                    <a:pt x="1269238" y="36360"/>
                  </a:lnTo>
                  <a:close/>
                </a:path>
                <a:path w="1365250" h="372745">
                  <a:moveTo>
                    <a:pt x="1288313" y="29933"/>
                  </a:moveTo>
                  <a:lnTo>
                    <a:pt x="1286421" y="25019"/>
                  </a:lnTo>
                  <a:lnTo>
                    <a:pt x="1283068" y="26149"/>
                  </a:lnTo>
                  <a:lnTo>
                    <a:pt x="1279715" y="27279"/>
                  </a:lnTo>
                  <a:lnTo>
                    <a:pt x="1281163" y="32346"/>
                  </a:lnTo>
                  <a:lnTo>
                    <a:pt x="1288313" y="29933"/>
                  </a:lnTo>
                  <a:close/>
                </a:path>
                <a:path w="1365250" h="372745">
                  <a:moveTo>
                    <a:pt x="1307414" y="23583"/>
                  </a:moveTo>
                  <a:lnTo>
                    <a:pt x="1305547" y="18669"/>
                  </a:lnTo>
                  <a:lnTo>
                    <a:pt x="1302181" y="19761"/>
                  </a:lnTo>
                  <a:lnTo>
                    <a:pt x="1298816" y="20866"/>
                  </a:lnTo>
                  <a:lnTo>
                    <a:pt x="1300251" y="25920"/>
                  </a:lnTo>
                  <a:lnTo>
                    <a:pt x="1307414" y="23583"/>
                  </a:lnTo>
                  <a:close/>
                </a:path>
                <a:path w="1365250" h="372745">
                  <a:moveTo>
                    <a:pt x="1326553" y="17348"/>
                  </a:moveTo>
                  <a:lnTo>
                    <a:pt x="1324698" y="12407"/>
                  </a:lnTo>
                  <a:lnTo>
                    <a:pt x="1321333" y="13512"/>
                  </a:lnTo>
                  <a:lnTo>
                    <a:pt x="1317967" y="14605"/>
                  </a:lnTo>
                  <a:lnTo>
                    <a:pt x="1319377" y="19685"/>
                  </a:lnTo>
                  <a:lnTo>
                    <a:pt x="1326553" y="17348"/>
                  </a:lnTo>
                  <a:close/>
                </a:path>
                <a:path w="1365250" h="372745">
                  <a:moveTo>
                    <a:pt x="1345704" y="11112"/>
                  </a:moveTo>
                  <a:lnTo>
                    <a:pt x="1343863" y="6184"/>
                  </a:lnTo>
                  <a:lnTo>
                    <a:pt x="1340497" y="7277"/>
                  </a:lnTo>
                  <a:lnTo>
                    <a:pt x="1337132" y="8369"/>
                  </a:lnTo>
                  <a:lnTo>
                    <a:pt x="1338529" y="13449"/>
                  </a:lnTo>
                  <a:lnTo>
                    <a:pt x="1345704" y="11112"/>
                  </a:lnTo>
                  <a:close/>
                </a:path>
                <a:path w="1365250" h="372745">
                  <a:moveTo>
                    <a:pt x="1364856" y="4940"/>
                  </a:moveTo>
                  <a:lnTo>
                    <a:pt x="1363040" y="0"/>
                  </a:lnTo>
                  <a:lnTo>
                    <a:pt x="1359662" y="1054"/>
                  </a:lnTo>
                  <a:lnTo>
                    <a:pt x="1356283" y="2120"/>
                  </a:lnTo>
                  <a:lnTo>
                    <a:pt x="1357668" y="7200"/>
                  </a:lnTo>
                  <a:lnTo>
                    <a:pt x="1364856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 descr=""/>
            <p:cNvSpPr/>
            <p:nvPr/>
          </p:nvSpPr>
          <p:spPr>
            <a:xfrm>
              <a:off x="3416719" y="3393642"/>
              <a:ext cx="676910" cy="147320"/>
            </a:xfrm>
            <a:custGeom>
              <a:avLst/>
              <a:gdLst/>
              <a:ahLst/>
              <a:cxnLst/>
              <a:rect l="l" t="t" r="r" b="b"/>
              <a:pathLst>
                <a:path w="676910" h="147320">
                  <a:moveTo>
                    <a:pt x="8572" y="144856"/>
                  </a:moveTo>
                  <a:lnTo>
                    <a:pt x="6756" y="139915"/>
                  </a:lnTo>
                  <a:lnTo>
                    <a:pt x="3378" y="140970"/>
                  </a:lnTo>
                  <a:lnTo>
                    <a:pt x="0" y="142036"/>
                  </a:lnTo>
                  <a:lnTo>
                    <a:pt x="1384" y="147116"/>
                  </a:lnTo>
                  <a:lnTo>
                    <a:pt x="8572" y="144856"/>
                  </a:lnTo>
                  <a:close/>
                </a:path>
                <a:path w="676910" h="147320">
                  <a:moveTo>
                    <a:pt x="27787" y="138849"/>
                  </a:moveTo>
                  <a:lnTo>
                    <a:pt x="25984" y="133896"/>
                  </a:lnTo>
                  <a:lnTo>
                    <a:pt x="22606" y="134950"/>
                  </a:lnTo>
                  <a:lnTo>
                    <a:pt x="19227" y="136004"/>
                  </a:lnTo>
                  <a:lnTo>
                    <a:pt x="20586" y="141097"/>
                  </a:lnTo>
                  <a:lnTo>
                    <a:pt x="27787" y="138849"/>
                  </a:lnTo>
                  <a:close/>
                </a:path>
                <a:path w="676910" h="147320">
                  <a:moveTo>
                    <a:pt x="46990" y="132829"/>
                  </a:moveTo>
                  <a:lnTo>
                    <a:pt x="45212" y="127876"/>
                  </a:lnTo>
                  <a:lnTo>
                    <a:pt x="41833" y="128930"/>
                  </a:lnTo>
                  <a:lnTo>
                    <a:pt x="38455" y="129984"/>
                  </a:lnTo>
                  <a:lnTo>
                    <a:pt x="39789" y="135077"/>
                  </a:lnTo>
                  <a:lnTo>
                    <a:pt x="46990" y="132829"/>
                  </a:lnTo>
                  <a:close/>
                </a:path>
                <a:path w="676910" h="147320">
                  <a:moveTo>
                    <a:pt x="66217" y="126885"/>
                  </a:moveTo>
                  <a:lnTo>
                    <a:pt x="64465" y="121907"/>
                  </a:lnTo>
                  <a:lnTo>
                    <a:pt x="61061" y="122923"/>
                  </a:lnTo>
                  <a:lnTo>
                    <a:pt x="57670" y="123977"/>
                  </a:lnTo>
                  <a:lnTo>
                    <a:pt x="59004" y="129070"/>
                  </a:lnTo>
                  <a:lnTo>
                    <a:pt x="62598" y="127952"/>
                  </a:lnTo>
                  <a:lnTo>
                    <a:pt x="66217" y="126885"/>
                  </a:lnTo>
                  <a:close/>
                </a:path>
                <a:path w="676910" h="147320">
                  <a:moveTo>
                    <a:pt x="85509" y="121132"/>
                  </a:moveTo>
                  <a:lnTo>
                    <a:pt x="83781" y="116154"/>
                  </a:lnTo>
                  <a:lnTo>
                    <a:pt x="80378" y="117170"/>
                  </a:lnTo>
                  <a:lnTo>
                    <a:pt x="76974" y="118186"/>
                  </a:lnTo>
                  <a:lnTo>
                    <a:pt x="78282" y="123291"/>
                  </a:lnTo>
                  <a:lnTo>
                    <a:pt x="85509" y="121132"/>
                  </a:lnTo>
                  <a:close/>
                </a:path>
                <a:path w="676910" h="147320">
                  <a:moveTo>
                    <a:pt x="104800" y="115392"/>
                  </a:moveTo>
                  <a:lnTo>
                    <a:pt x="103098" y="110401"/>
                  </a:lnTo>
                  <a:lnTo>
                    <a:pt x="99695" y="111417"/>
                  </a:lnTo>
                  <a:lnTo>
                    <a:pt x="96291" y="112433"/>
                  </a:lnTo>
                  <a:lnTo>
                    <a:pt x="97574" y="117538"/>
                  </a:lnTo>
                  <a:lnTo>
                    <a:pt x="104800" y="115392"/>
                  </a:lnTo>
                  <a:close/>
                </a:path>
                <a:path w="676910" h="147320">
                  <a:moveTo>
                    <a:pt x="124091" y="109651"/>
                  </a:moveTo>
                  <a:lnTo>
                    <a:pt x="122415" y="104660"/>
                  </a:lnTo>
                  <a:lnTo>
                    <a:pt x="119011" y="105664"/>
                  </a:lnTo>
                  <a:lnTo>
                    <a:pt x="115608" y="106680"/>
                  </a:lnTo>
                  <a:lnTo>
                    <a:pt x="116865" y="111798"/>
                  </a:lnTo>
                  <a:lnTo>
                    <a:pt x="124091" y="109651"/>
                  </a:lnTo>
                  <a:close/>
                </a:path>
                <a:path w="676910" h="147320">
                  <a:moveTo>
                    <a:pt x="143471" y="104228"/>
                  </a:moveTo>
                  <a:lnTo>
                    <a:pt x="141820" y="99237"/>
                  </a:lnTo>
                  <a:lnTo>
                    <a:pt x="138404" y="100190"/>
                  </a:lnTo>
                  <a:lnTo>
                    <a:pt x="134988" y="101155"/>
                  </a:lnTo>
                  <a:lnTo>
                    <a:pt x="136207" y="106273"/>
                  </a:lnTo>
                  <a:lnTo>
                    <a:pt x="143471" y="104228"/>
                  </a:lnTo>
                  <a:close/>
                </a:path>
                <a:path w="676910" h="147320">
                  <a:moveTo>
                    <a:pt x="162852" y="98806"/>
                  </a:moveTo>
                  <a:lnTo>
                    <a:pt x="161226" y="93802"/>
                  </a:lnTo>
                  <a:lnTo>
                    <a:pt x="157810" y="94754"/>
                  </a:lnTo>
                  <a:lnTo>
                    <a:pt x="154393" y="95707"/>
                  </a:lnTo>
                  <a:lnTo>
                    <a:pt x="155587" y="100838"/>
                  </a:lnTo>
                  <a:lnTo>
                    <a:pt x="162852" y="98806"/>
                  </a:lnTo>
                  <a:close/>
                </a:path>
                <a:path w="676910" h="147320">
                  <a:moveTo>
                    <a:pt x="182232" y="93370"/>
                  </a:moveTo>
                  <a:lnTo>
                    <a:pt x="180632" y="88353"/>
                  </a:lnTo>
                  <a:lnTo>
                    <a:pt x="177215" y="89306"/>
                  </a:lnTo>
                  <a:lnTo>
                    <a:pt x="173799" y="90258"/>
                  </a:lnTo>
                  <a:lnTo>
                    <a:pt x="174967" y="95402"/>
                  </a:lnTo>
                  <a:lnTo>
                    <a:pt x="182232" y="93370"/>
                  </a:lnTo>
                  <a:close/>
                </a:path>
                <a:path w="676910" h="147320">
                  <a:moveTo>
                    <a:pt x="201701" y="88290"/>
                  </a:moveTo>
                  <a:lnTo>
                    <a:pt x="200126" y="83248"/>
                  </a:lnTo>
                  <a:lnTo>
                    <a:pt x="196697" y="84150"/>
                  </a:lnTo>
                  <a:lnTo>
                    <a:pt x="193268" y="85051"/>
                  </a:lnTo>
                  <a:lnTo>
                    <a:pt x="194398" y="90182"/>
                  </a:lnTo>
                  <a:lnTo>
                    <a:pt x="201701" y="88290"/>
                  </a:lnTo>
                  <a:close/>
                </a:path>
                <a:path w="676910" h="147320">
                  <a:moveTo>
                    <a:pt x="221157" y="83197"/>
                  </a:moveTo>
                  <a:lnTo>
                    <a:pt x="219621" y="78155"/>
                  </a:lnTo>
                  <a:lnTo>
                    <a:pt x="216192" y="79057"/>
                  </a:lnTo>
                  <a:lnTo>
                    <a:pt x="212763" y="79959"/>
                  </a:lnTo>
                  <a:lnTo>
                    <a:pt x="213868" y="85102"/>
                  </a:lnTo>
                  <a:lnTo>
                    <a:pt x="221157" y="83197"/>
                  </a:lnTo>
                  <a:close/>
                </a:path>
                <a:path w="676910" h="147320">
                  <a:moveTo>
                    <a:pt x="240639" y="78117"/>
                  </a:moveTo>
                  <a:lnTo>
                    <a:pt x="239128" y="73063"/>
                  </a:lnTo>
                  <a:lnTo>
                    <a:pt x="235699" y="73964"/>
                  </a:lnTo>
                  <a:lnTo>
                    <a:pt x="232270" y="74853"/>
                  </a:lnTo>
                  <a:lnTo>
                    <a:pt x="233349" y="80022"/>
                  </a:lnTo>
                  <a:lnTo>
                    <a:pt x="240639" y="78117"/>
                  </a:lnTo>
                  <a:close/>
                </a:path>
                <a:path w="676910" h="147320">
                  <a:moveTo>
                    <a:pt x="260184" y="73355"/>
                  </a:moveTo>
                  <a:lnTo>
                    <a:pt x="258711" y="68300"/>
                  </a:lnTo>
                  <a:lnTo>
                    <a:pt x="255257" y="69126"/>
                  </a:lnTo>
                  <a:lnTo>
                    <a:pt x="251802" y="69951"/>
                  </a:lnTo>
                  <a:lnTo>
                    <a:pt x="252844" y="75120"/>
                  </a:lnTo>
                  <a:lnTo>
                    <a:pt x="260184" y="73355"/>
                  </a:lnTo>
                  <a:close/>
                </a:path>
                <a:path w="676910" h="147320">
                  <a:moveTo>
                    <a:pt x="279755" y="68668"/>
                  </a:moveTo>
                  <a:lnTo>
                    <a:pt x="278320" y="63601"/>
                  </a:lnTo>
                  <a:lnTo>
                    <a:pt x="274866" y="64427"/>
                  </a:lnTo>
                  <a:lnTo>
                    <a:pt x="271411" y="65252"/>
                  </a:lnTo>
                  <a:lnTo>
                    <a:pt x="272427" y="70421"/>
                  </a:lnTo>
                  <a:lnTo>
                    <a:pt x="279755" y="68668"/>
                  </a:lnTo>
                  <a:close/>
                </a:path>
                <a:path w="676910" h="147320">
                  <a:moveTo>
                    <a:pt x="299313" y="63957"/>
                  </a:moveTo>
                  <a:lnTo>
                    <a:pt x="297916" y="58889"/>
                  </a:lnTo>
                  <a:lnTo>
                    <a:pt x="294462" y="59715"/>
                  </a:lnTo>
                  <a:lnTo>
                    <a:pt x="291020" y="60540"/>
                  </a:lnTo>
                  <a:lnTo>
                    <a:pt x="291985" y="65722"/>
                  </a:lnTo>
                  <a:lnTo>
                    <a:pt x="299313" y="63957"/>
                  </a:lnTo>
                  <a:close/>
                </a:path>
                <a:path w="676910" h="147320">
                  <a:moveTo>
                    <a:pt x="318947" y="59563"/>
                  </a:moveTo>
                  <a:lnTo>
                    <a:pt x="317576" y="54483"/>
                  </a:lnTo>
                  <a:lnTo>
                    <a:pt x="314109" y="55232"/>
                  </a:lnTo>
                  <a:lnTo>
                    <a:pt x="310642" y="55981"/>
                  </a:lnTo>
                  <a:lnTo>
                    <a:pt x="311581" y="61163"/>
                  </a:lnTo>
                  <a:lnTo>
                    <a:pt x="318947" y="59563"/>
                  </a:lnTo>
                  <a:close/>
                </a:path>
                <a:path w="676910" h="147320">
                  <a:moveTo>
                    <a:pt x="338607" y="55295"/>
                  </a:moveTo>
                  <a:lnTo>
                    <a:pt x="337273" y="50203"/>
                  </a:lnTo>
                  <a:lnTo>
                    <a:pt x="333806" y="50952"/>
                  </a:lnTo>
                  <a:lnTo>
                    <a:pt x="330339" y="51701"/>
                  </a:lnTo>
                  <a:lnTo>
                    <a:pt x="331241" y="56896"/>
                  </a:lnTo>
                  <a:lnTo>
                    <a:pt x="338607" y="55295"/>
                  </a:lnTo>
                  <a:close/>
                </a:path>
                <a:path w="676910" h="147320">
                  <a:moveTo>
                    <a:pt x="358267" y="51028"/>
                  </a:moveTo>
                  <a:lnTo>
                    <a:pt x="356971" y="45923"/>
                  </a:lnTo>
                  <a:lnTo>
                    <a:pt x="353504" y="46672"/>
                  </a:lnTo>
                  <a:lnTo>
                    <a:pt x="350037" y="47421"/>
                  </a:lnTo>
                  <a:lnTo>
                    <a:pt x="350901" y="52628"/>
                  </a:lnTo>
                  <a:lnTo>
                    <a:pt x="358267" y="51028"/>
                  </a:lnTo>
                  <a:close/>
                </a:path>
                <a:path w="676910" h="147320">
                  <a:moveTo>
                    <a:pt x="377990" y="46990"/>
                  </a:moveTo>
                  <a:lnTo>
                    <a:pt x="376720" y="41871"/>
                  </a:lnTo>
                  <a:lnTo>
                    <a:pt x="373240" y="42545"/>
                  </a:lnTo>
                  <a:lnTo>
                    <a:pt x="369760" y="43218"/>
                  </a:lnTo>
                  <a:lnTo>
                    <a:pt x="370586" y="48412"/>
                  </a:lnTo>
                  <a:lnTo>
                    <a:pt x="377990" y="46990"/>
                  </a:lnTo>
                  <a:close/>
                </a:path>
                <a:path w="676910" h="147320">
                  <a:moveTo>
                    <a:pt x="397738" y="43180"/>
                  </a:moveTo>
                  <a:lnTo>
                    <a:pt x="396506" y="38049"/>
                  </a:lnTo>
                  <a:lnTo>
                    <a:pt x="393026" y="38722"/>
                  </a:lnTo>
                  <a:lnTo>
                    <a:pt x="389547" y="39395"/>
                  </a:lnTo>
                  <a:lnTo>
                    <a:pt x="390334" y="44602"/>
                  </a:lnTo>
                  <a:lnTo>
                    <a:pt x="397738" y="43180"/>
                  </a:lnTo>
                  <a:close/>
                </a:path>
                <a:path w="676910" h="147320">
                  <a:moveTo>
                    <a:pt x="417499" y="39370"/>
                  </a:moveTo>
                  <a:lnTo>
                    <a:pt x="416306" y="34239"/>
                  </a:lnTo>
                  <a:lnTo>
                    <a:pt x="412826" y="34912"/>
                  </a:lnTo>
                  <a:lnTo>
                    <a:pt x="409346" y="35585"/>
                  </a:lnTo>
                  <a:lnTo>
                    <a:pt x="410095" y="40792"/>
                  </a:lnTo>
                  <a:lnTo>
                    <a:pt x="417499" y="39370"/>
                  </a:lnTo>
                  <a:close/>
                </a:path>
                <a:path w="676910" h="147320">
                  <a:moveTo>
                    <a:pt x="437273" y="35712"/>
                  </a:moveTo>
                  <a:lnTo>
                    <a:pt x="436118" y="30568"/>
                  </a:lnTo>
                  <a:lnTo>
                    <a:pt x="432625" y="31153"/>
                  </a:lnTo>
                  <a:lnTo>
                    <a:pt x="429133" y="31750"/>
                  </a:lnTo>
                  <a:lnTo>
                    <a:pt x="429844" y="36969"/>
                  </a:lnTo>
                  <a:lnTo>
                    <a:pt x="437273" y="35712"/>
                  </a:lnTo>
                  <a:close/>
                </a:path>
                <a:path w="676910" h="147320">
                  <a:moveTo>
                    <a:pt x="457123" y="32397"/>
                  </a:moveTo>
                  <a:lnTo>
                    <a:pt x="456006" y="27241"/>
                  </a:lnTo>
                  <a:lnTo>
                    <a:pt x="452513" y="27825"/>
                  </a:lnTo>
                  <a:lnTo>
                    <a:pt x="449008" y="28409"/>
                  </a:lnTo>
                  <a:lnTo>
                    <a:pt x="449681" y="33629"/>
                  </a:lnTo>
                  <a:lnTo>
                    <a:pt x="457123" y="32397"/>
                  </a:lnTo>
                  <a:close/>
                </a:path>
                <a:path w="676910" h="147320">
                  <a:moveTo>
                    <a:pt x="476961" y="29083"/>
                  </a:moveTo>
                  <a:lnTo>
                    <a:pt x="475894" y="23926"/>
                  </a:lnTo>
                  <a:lnTo>
                    <a:pt x="472401" y="24511"/>
                  </a:lnTo>
                  <a:lnTo>
                    <a:pt x="468896" y="25095"/>
                  </a:lnTo>
                  <a:lnTo>
                    <a:pt x="469531" y="30327"/>
                  </a:lnTo>
                  <a:lnTo>
                    <a:pt x="476961" y="29083"/>
                  </a:lnTo>
                  <a:close/>
                </a:path>
                <a:path w="676910" h="147320">
                  <a:moveTo>
                    <a:pt x="496798" y="25781"/>
                  </a:moveTo>
                  <a:lnTo>
                    <a:pt x="495769" y="20612"/>
                  </a:lnTo>
                  <a:lnTo>
                    <a:pt x="492277" y="21196"/>
                  </a:lnTo>
                  <a:lnTo>
                    <a:pt x="488772" y="21780"/>
                  </a:lnTo>
                  <a:lnTo>
                    <a:pt x="489369" y="27012"/>
                  </a:lnTo>
                  <a:lnTo>
                    <a:pt x="496798" y="25781"/>
                  </a:lnTo>
                  <a:close/>
                </a:path>
                <a:path w="676910" h="147320">
                  <a:moveTo>
                    <a:pt x="516724" y="23012"/>
                  </a:moveTo>
                  <a:lnTo>
                    <a:pt x="515747" y="17830"/>
                  </a:lnTo>
                  <a:lnTo>
                    <a:pt x="512229" y="18326"/>
                  </a:lnTo>
                  <a:lnTo>
                    <a:pt x="508711" y="18821"/>
                  </a:lnTo>
                  <a:lnTo>
                    <a:pt x="509257" y="24053"/>
                  </a:lnTo>
                  <a:lnTo>
                    <a:pt x="516724" y="23012"/>
                  </a:lnTo>
                  <a:close/>
                </a:path>
                <a:path w="676910" h="147320">
                  <a:moveTo>
                    <a:pt x="536663" y="20218"/>
                  </a:moveTo>
                  <a:lnTo>
                    <a:pt x="535724" y="15036"/>
                  </a:lnTo>
                  <a:lnTo>
                    <a:pt x="532206" y="15532"/>
                  </a:lnTo>
                  <a:lnTo>
                    <a:pt x="528688" y="16027"/>
                  </a:lnTo>
                  <a:lnTo>
                    <a:pt x="529196" y="21272"/>
                  </a:lnTo>
                  <a:lnTo>
                    <a:pt x="536663" y="20218"/>
                  </a:lnTo>
                  <a:close/>
                </a:path>
                <a:path w="676910" h="147320">
                  <a:moveTo>
                    <a:pt x="556577" y="17437"/>
                  </a:moveTo>
                  <a:lnTo>
                    <a:pt x="555688" y="12242"/>
                  </a:lnTo>
                  <a:lnTo>
                    <a:pt x="552170" y="12738"/>
                  </a:lnTo>
                  <a:lnTo>
                    <a:pt x="548652" y="13233"/>
                  </a:lnTo>
                  <a:lnTo>
                    <a:pt x="549109" y="18478"/>
                  </a:lnTo>
                  <a:lnTo>
                    <a:pt x="556577" y="17437"/>
                  </a:lnTo>
                  <a:close/>
                </a:path>
                <a:path w="676910" h="147320">
                  <a:moveTo>
                    <a:pt x="576554" y="15049"/>
                  </a:moveTo>
                  <a:lnTo>
                    <a:pt x="575703" y="9855"/>
                  </a:lnTo>
                  <a:lnTo>
                    <a:pt x="572173" y="10248"/>
                  </a:lnTo>
                  <a:lnTo>
                    <a:pt x="568642" y="10642"/>
                  </a:lnTo>
                  <a:lnTo>
                    <a:pt x="569061" y="15887"/>
                  </a:lnTo>
                  <a:lnTo>
                    <a:pt x="576554" y="15049"/>
                  </a:lnTo>
                  <a:close/>
                </a:path>
                <a:path w="676910" h="147320">
                  <a:moveTo>
                    <a:pt x="596531" y="12814"/>
                  </a:moveTo>
                  <a:lnTo>
                    <a:pt x="595731" y="7607"/>
                  </a:lnTo>
                  <a:lnTo>
                    <a:pt x="592201" y="8001"/>
                  </a:lnTo>
                  <a:lnTo>
                    <a:pt x="588670" y="8394"/>
                  </a:lnTo>
                  <a:lnTo>
                    <a:pt x="589051" y="13652"/>
                  </a:lnTo>
                  <a:lnTo>
                    <a:pt x="596531" y="12814"/>
                  </a:lnTo>
                  <a:close/>
                </a:path>
                <a:path w="676910" h="147320">
                  <a:moveTo>
                    <a:pt x="616534" y="10566"/>
                  </a:moveTo>
                  <a:lnTo>
                    <a:pt x="615772" y="5359"/>
                  </a:lnTo>
                  <a:lnTo>
                    <a:pt x="612241" y="5753"/>
                  </a:lnTo>
                  <a:lnTo>
                    <a:pt x="608711" y="6146"/>
                  </a:lnTo>
                  <a:lnTo>
                    <a:pt x="609041" y="11404"/>
                  </a:lnTo>
                  <a:lnTo>
                    <a:pt x="616534" y="10566"/>
                  </a:lnTo>
                  <a:close/>
                </a:path>
                <a:path w="676910" h="147320">
                  <a:moveTo>
                    <a:pt x="636549" y="8559"/>
                  </a:moveTo>
                  <a:lnTo>
                    <a:pt x="635825" y="3340"/>
                  </a:lnTo>
                  <a:lnTo>
                    <a:pt x="632294" y="3632"/>
                  </a:lnTo>
                  <a:lnTo>
                    <a:pt x="628764" y="3924"/>
                  </a:lnTo>
                  <a:lnTo>
                    <a:pt x="629043" y="9182"/>
                  </a:lnTo>
                  <a:lnTo>
                    <a:pt x="636549" y="8559"/>
                  </a:lnTo>
                  <a:close/>
                </a:path>
                <a:path w="676910" h="147320">
                  <a:moveTo>
                    <a:pt x="656602" y="6896"/>
                  </a:moveTo>
                  <a:lnTo>
                    <a:pt x="655916" y="1676"/>
                  </a:lnTo>
                  <a:lnTo>
                    <a:pt x="652386" y="1968"/>
                  </a:lnTo>
                  <a:lnTo>
                    <a:pt x="648855" y="2260"/>
                  </a:lnTo>
                  <a:lnTo>
                    <a:pt x="649084" y="7518"/>
                  </a:lnTo>
                  <a:lnTo>
                    <a:pt x="656602" y="6896"/>
                  </a:lnTo>
                  <a:close/>
                </a:path>
                <a:path w="676910" h="147320">
                  <a:moveTo>
                    <a:pt x="676643" y="5219"/>
                  </a:moveTo>
                  <a:lnTo>
                    <a:pt x="676008" y="0"/>
                  </a:lnTo>
                  <a:lnTo>
                    <a:pt x="672477" y="292"/>
                  </a:lnTo>
                  <a:lnTo>
                    <a:pt x="668947" y="584"/>
                  </a:lnTo>
                  <a:lnTo>
                    <a:pt x="669137" y="5854"/>
                  </a:lnTo>
                  <a:lnTo>
                    <a:pt x="676643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 descr=""/>
            <p:cNvSpPr/>
            <p:nvPr/>
          </p:nvSpPr>
          <p:spPr>
            <a:xfrm>
              <a:off x="4105762" y="3393381"/>
              <a:ext cx="370205" cy="0"/>
            </a:xfrm>
            <a:custGeom>
              <a:avLst/>
              <a:gdLst/>
              <a:ahLst/>
              <a:cxnLst/>
              <a:rect l="l" t="t" r="r" b="b"/>
              <a:pathLst>
                <a:path w="370204" h="0">
                  <a:moveTo>
                    <a:pt x="0" y="0"/>
                  </a:moveTo>
                  <a:lnTo>
                    <a:pt x="369619" y="0"/>
                  </a:lnTo>
                </a:path>
              </a:pathLst>
            </a:custGeom>
            <a:ln w="1367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 descr=""/>
            <p:cNvSpPr/>
            <p:nvPr/>
          </p:nvSpPr>
          <p:spPr>
            <a:xfrm>
              <a:off x="792975" y="3396208"/>
              <a:ext cx="4761230" cy="413384"/>
            </a:xfrm>
            <a:custGeom>
              <a:avLst/>
              <a:gdLst/>
              <a:ahLst/>
              <a:cxnLst/>
              <a:rect l="l" t="t" r="r" b="b"/>
              <a:pathLst>
                <a:path w="4761230" h="413385">
                  <a:moveTo>
                    <a:pt x="5041" y="328371"/>
                  </a:moveTo>
                  <a:lnTo>
                    <a:pt x="0" y="326783"/>
                  </a:lnTo>
                  <a:lnTo>
                    <a:pt x="0" y="332308"/>
                  </a:lnTo>
                  <a:lnTo>
                    <a:pt x="3619" y="333451"/>
                  </a:lnTo>
                  <a:lnTo>
                    <a:pt x="5041" y="328371"/>
                  </a:lnTo>
                  <a:close/>
                </a:path>
                <a:path w="4761230" h="413385">
                  <a:moveTo>
                    <a:pt x="24218" y="334454"/>
                  </a:moveTo>
                  <a:lnTo>
                    <a:pt x="20840" y="333387"/>
                  </a:lnTo>
                  <a:lnTo>
                    <a:pt x="17462" y="332320"/>
                  </a:lnTo>
                  <a:lnTo>
                    <a:pt x="15621" y="337248"/>
                  </a:lnTo>
                  <a:lnTo>
                    <a:pt x="22809" y="339534"/>
                  </a:lnTo>
                  <a:lnTo>
                    <a:pt x="24218" y="334454"/>
                  </a:lnTo>
                  <a:close/>
                </a:path>
                <a:path w="4761230" h="413385">
                  <a:moveTo>
                    <a:pt x="43408" y="340550"/>
                  </a:moveTo>
                  <a:lnTo>
                    <a:pt x="40030" y="339483"/>
                  </a:lnTo>
                  <a:lnTo>
                    <a:pt x="36652" y="338416"/>
                  </a:lnTo>
                  <a:lnTo>
                    <a:pt x="34823" y="343357"/>
                  </a:lnTo>
                  <a:lnTo>
                    <a:pt x="42024" y="345643"/>
                  </a:lnTo>
                  <a:lnTo>
                    <a:pt x="43408" y="340550"/>
                  </a:lnTo>
                  <a:close/>
                </a:path>
                <a:path w="4761230" h="413385">
                  <a:moveTo>
                    <a:pt x="62585" y="346646"/>
                  </a:moveTo>
                  <a:lnTo>
                    <a:pt x="59207" y="345579"/>
                  </a:lnTo>
                  <a:lnTo>
                    <a:pt x="55829" y="344512"/>
                  </a:lnTo>
                  <a:lnTo>
                    <a:pt x="54025" y="349453"/>
                  </a:lnTo>
                  <a:lnTo>
                    <a:pt x="61226" y="351739"/>
                  </a:lnTo>
                  <a:lnTo>
                    <a:pt x="62585" y="346646"/>
                  </a:lnTo>
                  <a:close/>
                </a:path>
                <a:path w="4761230" h="413385">
                  <a:moveTo>
                    <a:pt x="81775" y="352742"/>
                  </a:moveTo>
                  <a:lnTo>
                    <a:pt x="78397" y="351675"/>
                  </a:lnTo>
                  <a:lnTo>
                    <a:pt x="75018" y="350608"/>
                  </a:lnTo>
                  <a:lnTo>
                    <a:pt x="73240" y="355561"/>
                  </a:lnTo>
                  <a:lnTo>
                    <a:pt x="80429" y="357847"/>
                  </a:lnTo>
                  <a:lnTo>
                    <a:pt x="81775" y="352742"/>
                  </a:lnTo>
                  <a:close/>
                </a:path>
                <a:path w="4761230" h="413385">
                  <a:moveTo>
                    <a:pt x="100952" y="358825"/>
                  </a:moveTo>
                  <a:lnTo>
                    <a:pt x="97574" y="357759"/>
                  </a:lnTo>
                  <a:lnTo>
                    <a:pt x="94195" y="356692"/>
                  </a:lnTo>
                  <a:lnTo>
                    <a:pt x="92430" y="361645"/>
                  </a:lnTo>
                  <a:lnTo>
                    <a:pt x="99631" y="363931"/>
                  </a:lnTo>
                  <a:lnTo>
                    <a:pt x="100952" y="358825"/>
                  </a:lnTo>
                  <a:close/>
                </a:path>
                <a:path w="4761230" h="413385">
                  <a:moveTo>
                    <a:pt x="120256" y="364553"/>
                  </a:moveTo>
                  <a:lnTo>
                    <a:pt x="116852" y="363562"/>
                  </a:lnTo>
                  <a:lnTo>
                    <a:pt x="113461" y="362572"/>
                  </a:lnTo>
                  <a:lnTo>
                    <a:pt x="111709" y="367538"/>
                  </a:lnTo>
                  <a:lnTo>
                    <a:pt x="118960" y="369658"/>
                  </a:lnTo>
                  <a:lnTo>
                    <a:pt x="120256" y="364553"/>
                  </a:lnTo>
                  <a:close/>
                </a:path>
                <a:path w="4761230" h="413385">
                  <a:moveTo>
                    <a:pt x="139560" y="370192"/>
                  </a:moveTo>
                  <a:lnTo>
                    <a:pt x="136169" y="369201"/>
                  </a:lnTo>
                  <a:lnTo>
                    <a:pt x="132778" y="368211"/>
                  </a:lnTo>
                  <a:lnTo>
                    <a:pt x="131051" y="373189"/>
                  </a:lnTo>
                  <a:lnTo>
                    <a:pt x="138290" y="375310"/>
                  </a:lnTo>
                  <a:lnTo>
                    <a:pt x="139560" y="370192"/>
                  </a:lnTo>
                  <a:close/>
                </a:path>
                <a:path w="4761230" h="413385">
                  <a:moveTo>
                    <a:pt x="158877" y="375843"/>
                  </a:moveTo>
                  <a:lnTo>
                    <a:pt x="155486" y="374853"/>
                  </a:lnTo>
                  <a:lnTo>
                    <a:pt x="152095" y="373862"/>
                  </a:lnTo>
                  <a:lnTo>
                    <a:pt x="150380" y="378841"/>
                  </a:lnTo>
                  <a:lnTo>
                    <a:pt x="157632" y="380961"/>
                  </a:lnTo>
                  <a:lnTo>
                    <a:pt x="158877" y="375843"/>
                  </a:lnTo>
                  <a:close/>
                </a:path>
                <a:path w="4761230" h="413385">
                  <a:moveTo>
                    <a:pt x="178193" y="381495"/>
                  </a:moveTo>
                  <a:lnTo>
                    <a:pt x="174802" y="380504"/>
                  </a:lnTo>
                  <a:lnTo>
                    <a:pt x="171411" y="379514"/>
                  </a:lnTo>
                  <a:lnTo>
                    <a:pt x="169722" y="384505"/>
                  </a:lnTo>
                  <a:lnTo>
                    <a:pt x="176974" y="386626"/>
                  </a:lnTo>
                  <a:lnTo>
                    <a:pt x="178193" y="381495"/>
                  </a:lnTo>
                  <a:close/>
                </a:path>
                <a:path w="4761230" h="413385">
                  <a:moveTo>
                    <a:pt x="197523" y="387134"/>
                  </a:moveTo>
                  <a:lnTo>
                    <a:pt x="194132" y="386143"/>
                  </a:lnTo>
                  <a:lnTo>
                    <a:pt x="190741" y="385152"/>
                  </a:lnTo>
                  <a:lnTo>
                    <a:pt x="189077" y="390144"/>
                  </a:lnTo>
                  <a:lnTo>
                    <a:pt x="196329" y="392264"/>
                  </a:lnTo>
                  <a:lnTo>
                    <a:pt x="197523" y="387134"/>
                  </a:lnTo>
                  <a:close/>
                </a:path>
                <a:path w="4761230" h="413385">
                  <a:moveTo>
                    <a:pt x="216916" y="392531"/>
                  </a:moveTo>
                  <a:lnTo>
                    <a:pt x="213499" y="391617"/>
                  </a:lnTo>
                  <a:lnTo>
                    <a:pt x="210083" y="390702"/>
                  </a:lnTo>
                  <a:lnTo>
                    <a:pt x="208445" y="395719"/>
                  </a:lnTo>
                  <a:lnTo>
                    <a:pt x="215747" y="397662"/>
                  </a:lnTo>
                  <a:lnTo>
                    <a:pt x="216916" y="392531"/>
                  </a:lnTo>
                  <a:close/>
                </a:path>
                <a:path w="4761230" h="413385">
                  <a:moveTo>
                    <a:pt x="236359" y="397713"/>
                  </a:moveTo>
                  <a:lnTo>
                    <a:pt x="232943" y="396798"/>
                  </a:lnTo>
                  <a:lnTo>
                    <a:pt x="229527" y="395884"/>
                  </a:lnTo>
                  <a:lnTo>
                    <a:pt x="227914" y="400900"/>
                  </a:lnTo>
                  <a:lnTo>
                    <a:pt x="235216" y="402844"/>
                  </a:lnTo>
                  <a:lnTo>
                    <a:pt x="236359" y="397713"/>
                  </a:lnTo>
                  <a:close/>
                </a:path>
                <a:path w="4761230" h="413385">
                  <a:moveTo>
                    <a:pt x="255803" y="402882"/>
                  </a:moveTo>
                  <a:lnTo>
                    <a:pt x="252387" y="401967"/>
                  </a:lnTo>
                  <a:lnTo>
                    <a:pt x="248970" y="401053"/>
                  </a:lnTo>
                  <a:lnTo>
                    <a:pt x="247383" y="406082"/>
                  </a:lnTo>
                  <a:lnTo>
                    <a:pt x="254673" y="408025"/>
                  </a:lnTo>
                  <a:lnTo>
                    <a:pt x="255803" y="402882"/>
                  </a:lnTo>
                  <a:close/>
                </a:path>
                <a:path w="4761230" h="413385">
                  <a:moveTo>
                    <a:pt x="275259" y="408076"/>
                  </a:moveTo>
                  <a:lnTo>
                    <a:pt x="271843" y="407162"/>
                  </a:lnTo>
                  <a:lnTo>
                    <a:pt x="268427" y="406247"/>
                  </a:lnTo>
                  <a:lnTo>
                    <a:pt x="266865" y="411276"/>
                  </a:lnTo>
                  <a:lnTo>
                    <a:pt x="274154" y="413219"/>
                  </a:lnTo>
                  <a:lnTo>
                    <a:pt x="275259" y="408076"/>
                  </a:lnTo>
                  <a:close/>
                </a:path>
                <a:path w="4761230" h="413385">
                  <a:moveTo>
                    <a:pt x="3702456" y="711"/>
                  </a:moveTo>
                  <a:lnTo>
                    <a:pt x="3698925" y="355"/>
                  </a:lnTo>
                  <a:lnTo>
                    <a:pt x="3695395" y="0"/>
                  </a:lnTo>
                  <a:lnTo>
                    <a:pt x="3694709" y="5219"/>
                  </a:lnTo>
                  <a:lnTo>
                    <a:pt x="3702202" y="5969"/>
                  </a:lnTo>
                  <a:lnTo>
                    <a:pt x="3702456" y="711"/>
                  </a:lnTo>
                  <a:close/>
                </a:path>
                <a:path w="4761230" h="413385">
                  <a:moveTo>
                    <a:pt x="3722522" y="2705"/>
                  </a:moveTo>
                  <a:lnTo>
                    <a:pt x="3718991" y="2349"/>
                  </a:lnTo>
                  <a:lnTo>
                    <a:pt x="3715461" y="1993"/>
                  </a:lnTo>
                  <a:lnTo>
                    <a:pt x="3714724" y="7213"/>
                  </a:lnTo>
                  <a:lnTo>
                    <a:pt x="3722230" y="7962"/>
                  </a:lnTo>
                  <a:lnTo>
                    <a:pt x="3722522" y="2705"/>
                  </a:lnTo>
                  <a:close/>
                </a:path>
                <a:path w="4761230" h="413385">
                  <a:moveTo>
                    <a:pt x="3742588" y="4686"/>
                  </a:moveTo>
                  <a:lnTo>
                    <a:pt x="3739057" y="4330"/>
                  </a:lnTo>
                  <a:lnTo>
                    <a:pt x="3735527" y="3975"/>
                  </a:lnTo>
                  <a:lnTo>
                    <a:pt x="3734752" y="9194"/>
                  </a:lnTo>
                  <a:lnTo>
                    <a:pt x="3742258" y="9931"/>
                  </a:lnTo>
                  <a:lnTo>
                    <a:pt x="3742588" y="4686"/>
                  </a:lnTo>
                  <a:close/>
                </a:path>
                <a:path w="4761230" h="413385">
                  <a:moveTo>
                    <a:pt x="3762641" y="6680"/>
                  </a:moveTo>
                  <a:lnTo>
                    <a:pt x="3759111" y="6324"/>
                  </a:lnTo>
                  <a:lnTo>
                    <a:pt x="3755580" y="5969"/>
                  </a:lnTo>
                  <a:lnTo>
                    <a:pt x="3754767" y="11176"/>
                  </a:lnTo>
                  <a:lnTo>
                    <a:pt x="3762260" y="11925"/>
                  </a:lnTo>
                  <a:lnTo>
                    <a:pt x="3762641" y="6680"/>
                  </a:lnTo>
                  <a:close/>
                </a:path>
                <a:path w="4761230" h="413385">
                  <a:moveTo>
                    <a:pt x="3782631" y="9309"/>
                  </a:moveTo>
                  <a:lnTo>
                    <a:pt x="3779113" y="8851"/>
                  </a:lnTo>
                  <a:lnTo>
                    <a:pt x="3775595" y="8394"/>
                  </a:lnTo>
                  <a:lnTo>
                    <a:pt x="3774744" y="13589"/>
                  </a:lnTo>
                  <a:lnTo>
                    <a:pt x="3782212" y="14566"/>
                  </a:lnTo>
                  <a:lnTo>
                    <a:pt x="3782631" y="9309"/>
                  </a:lnTo>
                  <a:close/>
                </a:path>
                <a:path w="4761230" h="413385">
                  <a:moveTo>
                    <a:pt x="3802621" y="11899"/>
                  </a:moveTo>
                  <a:lnTo>
                    <a:pt x="3799103" y="11442"/>
                  </a:lnTo>
                  <a:lnTo>
                    <a:pt x="3795585" y="10985"/>
                  </a:lnTo>
                  <a:lnTo>
                    <a:pt x="3794696" y="16179"/>
                  </a:lnTo>
                  <a:lnTo>
                    <a:pt x="3802164" y="17145"/>
                  </a:lnTo>
                  <a:lnTo>
                    <a:pt x="3802621" y="11899"/>
                  </a:lnTo>
                  <a:close/>
                </a:path>
                <a:path w="4761230" h="413385">
                  <a:moveTo>
                    <a:pt x="3822611" y="14490"/>
                  </a:moveTo>
                  <a:lnTo>
                    <a:pt x="3819093" y="14033"/>
                  </a:lnTo>
                  <a:lnTo>
                    <a:pt x="3815575" y="13576"/>
                  </a:lnTo>
                  <a:lnTo>
                    <a:pt x="3814648" y="18757"/>
                  </a:lnTo>
                  <a:lnTo>
                    <a:pt x="3822115" y="19735"/>
                  </a:lnTo>
                  <a:lnTo>
                    <a:pt x="3822611" y="14490"/>
                  </a:lnTo>
                  <a:close/>
                </a:path>
                <a:path w="4761230" h="413385">
                  <a:moveTo>
                    <a:pt x="3842601" y="17106"/>
                  </a:moveTo>
                  <a:lnTo>
                    <a:pt x="3839083" y="16637"/>
                  </a:lnTo>
                  <a:lnTo>
                    <a:pt x="3835565" y="16179"/>
                  </a:lnTo>
                  <a:lnTo>
                    <a:pt x="3834600" y="21361"/>
                  </a:lnTo>
                  <a:lnTo>
                    <a:pt x="3842067" y="22339"/>
                  </a:lnTo>
                  <a:lnTo>
                    <a:pt x="3842601" y="17106"/>
                  </a:lnTo>
                  <a:close/>
                </a:path>
                <a:path w="4761230" h="413385">
                  <a:moveTo>
                    <a:pt x="3862501" y="20320"/>
                  </a:moveTo>
                  <a:lnTo>
                    <a:pt x="3858996" y="19761"/>
                  </a:lnTo>
                  <a:lnTo>
                    <a:pt x="3855491" y="19202"/>
                  </a:lnTo>
                  <a:lnTo>
                    <a:pt x="3854488" y="24371"/>
                  </a:lnTo>
                  <a:lnTo>
                    <a:pt x="3861930" y="25565"/>
                  </a:lnTo>
                  <a:lnTo>
                    <a:pt x="3862501" y="20320"/>
                  </a:lnTo>
                  <a:close/>
                </a:path>
                <a:path w="4761230" h="413385">
                  <a:moveTo>
                    <a:pt x="3882415" y="23507"/>
                  </a:moveTo>
                  <a:lnTo>
                    <a:pt x="3878910" y="22948"/>
                  </a:lnTo>
                  <a:lnTo>
                    <a:pt x="3875405" y="22390"/>
                  </a:lnTo>
                  <a:lnTo>
                    <a:pt x="3874363" y="27546"/>
                  </a:lnTo>
                  <a:lnTo>
                    <a:pt x="3881805" y="28740"/>
                  </a:lnTo>
                  <a:lnTo>
                    <a:pt x="3882415" y="23507"/>
                  </a:lnTo>
                  <a:close/>
                </a:path>
                <a:path w="4761230" h="413385">
                  <a:moveTo>
                    <a:pt x="3902316" y="26695"/>
                  </a:moveTo>
                  <a:lnTo>
                    <a:pt x="3898811" y="26136"/>
                  </a:lnTo>
                  <a:lnTo>
                    <a:pt x="3895306" y="25577"/>
                  </a:lnTo>
                  <a:lnTo>
                    <a:pt x="3894226" y="30734"/>
                  </a:lnTo>
                  <a:lnTo>
                    <a:pt x="3901668" y="31927"/>
                  </a:lnTo>
                  <a:lnTo>
                    <a:pt x="3902316" y="26695"/>
                  </a:lnTo>
                  <a:close/>
                </a:path>
                <a:path w="4761230" h="413385">
                  <a:moveTo>
                    <a:pt x="3922217" y="29883"/>
                  </a:moveTo>
                  <a:lnTo>
                    <a:pt x="3918712" y="29324"/>
                  </a:lnTo>
                  <a:lnTo>
                    <a:pt x="3915206" y="28765"/>
                  </a:lnTo>
                  <a:lnTo>
                    <a:pt x="3914089" y="33909"/>
                  </a:lnTo>
                  <a:lnTo>
                    <a:pt x="3921531" y="35102"/>
                  </a:lnTo>
                  <a:lnTo>
                    <a:pt x="3922217" y="29883"/>
                  </a:lnTo>
                  <a:close/>
                </a:path>
                <a:path w="4761230" h="413385">
                  <a:moveTo>
                    <a:pt x="3942016" y="33629"/>
                  </a:moveTo>
                  <a:lnTo>
                    <a:pt x="3938536" y="32969"/>
                  </a:lnTo>
                  <a:lnTo>
                    <a:pt x="3935057" y="32308"/>
                  </a:lnTo>
                  <a:lnTo>
                    <a:pt x="3933901" y="37439"/>
                  </a:lnTo>
                  <a:lnTo>
                    <a:pt x="3941305" y="38849"/>
                  </a:lnTo>
                  <a:lnTo>
                    <a:pt x="3942016" y="33629"/>
                  </a:lnTo>
                  <a:close/>
                </a:path>
                <a:path w="4761230" h="413385">
                  <a:moveTo>
                    <a:pt x="3961815" y="37401"/>
                  </a:moveTo>
                  <a:lnTo>
                    <a:pt x="3958336" y="36741"/>
                  </a:lnTo>
                  <a:lnTo>
                    <a:pt x="3954856" y="36080"/>
                  </a:lnTo>
                  <a:lnTo>
                    <a:pt x="3953662" y="41211"/>
                  </a:lnTo>
                  <a:lnTo>
                    <a:pt x="3961066" y="42621"/>
                  </a:lnTo>
                  <a:lnTo>
                    <a:pt x="3961815" y="37401"/>
                  </a:lnTo>
                  <a:close/>
                </a:path>
                <a:path w="4761230" h="413385">
                  <a:moveTo>
                    <a:pt x="3981615" y="41173"/>
                  </a:moveTo>
                  <a:lnTo>
                    <a:pt x="3978135" y="40513"/>
                  </a:lnTo>
                  <a:lnTo>
                    <a:pt x="3974655" y="39852"/>
                  </a:lnTo>
                  <a:lnTo>
                    <a:pt x="3973423" y="44970"/>
                  </a:lnTo>
                  <a:lnTo>
                    <a:pt x="3980827" y="46380"/>
                  </a:lnTo>
                  <a:lnTo>
                    <a:pt x="3981615" y="41173"/>
                  </a:lnTo>
                  <a:close/>
                </a:path>
                <a:path w="4761230" h="413385">
                  <a:moveTo>
                    <a:pt x="4001414" y="44945"/>
                  </a:moveTo>
                  <a:lnTo>
                    <a:pt x="3997934" y="44284"/>
                  </a:lnTo>
                  <a:lnTo>
                    <a:pt x="3994454" y="43624"/>
                  </a:lnTo>
                  <a:lnTo>
                    <a:pt x="3993184" y="48742"/>
                  </a:lnTo>
                  <a:lnTo>
                    <a:pt x="4000589" y="50152"/>
                  </a:lnTo>
                  <a:lnTo>
                    <a:pt x="4001414" y="44945"/>
                  </a:lnTo>
                  <a:close/>
                </a:path>
                <a:path w="4761230" h="413385">
                  <a:moveTo>
                    <a:pt x="4021137" y="49123"/>
                  </a:moveTo>
                  <a:lnTo>
                    <a:pt x="4017670" y="48361"/>
                  </a:lnTo>
                  <a:lnTo>
                    <a:pt x="4014203" y="47599"/>
                  </a:lnTo>
                  <a:lnTo>
                    <a:pt x="4012908" y="52705"/>
                  </a:lnTo>
                  <a:lnTo>
                    <a:pt x="4020274" y="54317"/>
                  </a:lnTo>
                  <a:lnTo>
                    <a:pt x="4021137" y="49123"/>
                  </a:lnTo>
                  <a:close/>
                </a:path>
                <a:path w="4761230" h="413385">
                  <a:moveTo>
                    <a:pt x="4040822" y="53454"/>
                  </a:moveTo>
                  <a:lnTo>
                    <a:pt x="4037355" y="52692"/>
                  </a:lnTo>
                  <a:lnTo>
                    <a:pt x="4033888" y="51930"/>
                  </a:lnTo>
                  <a:lnTo>
                    <a:pt x="4032567" y="57023"/>
                  </a:lnTo>
                  <a:lnTo>
                    <a:pt x="4039920" y="58648"/>
                  </a:lnTo>
                  <a:lnTo>
                    <a:pt x="4040822" y="53454"/>
                  </a:lnTo>
                  <a:close/>
                </a:path>
                <a:path w="4761230" h="413385">
                  <a:moveTo>
                    <a:pt x="4060507" y="57797"/>
                  </a:moveTo>
                  <a:lnTo>
                    <a:pt x="4057040" y="57035"/>
                  </a:lnTo>
                  <a:lnTo>
                    <a:pt x="4053573" y="56273"/>
                  </a:lnTo>
                  <a:lnTo>
                    <a:pt x="4052214" y="61366"/>
                  </a:lnTo>
                  <a:lnTo>
                    <a:pt x="4059580" y="62979"/>
                  </a:lnTo>
                  <a:lnTo>
                    <a:pt x="4060507" y="57797"/>
                  </a:lnTo>
                  <a:close/>
                </a:path>
                <a:path w="4761230" h="413385">
                  <a:moveTo>
                    <a:pt x="4080192" y="62128"/>
                  </a:moveTo>
                  <a:lnTo>
                    <a:pt x="4076725" y="61366"/>
                  </a:lnTo>
                  <a:lnTo>
                    <a:pt x="4073258" y="60604"/>
                  </a:lnTo>
                  <a:lnTo>
                    <a:pt x="4071874" y="65684"/>
                  </a:lnTo>
                  <a:lnTo>
                    <a:pt x="4079227" y="67310"/>
                  </a:lnTo>
                  <a:lnTo>
                    <a:pt x="4080192" y="62128"/>
                  </a:lnTo>
                  <a:close/>
                </a:path>
                <a:path w="4761230" h="413385">
                  <a:moveTo>
                    <a:pt x="4099839" y="66649"/>
                  </a:moveTo>
                  <a:lnTo>
                    <a:pt x="4096397" y="65786"/>
                  </a:lnTo>
                  <a:lnTo>
                    <a:pt x="4092956" y="64922"/>
                  </a:lnTo>
                  <a:lnTo>
                    <a:pt x="4091533" y="69989"/>
                  </a:lnTo>
                  <a:lnTo>
                    <a:pt x="4098848" y="71818"/>
                  </a:lnTo>
                  <a:lnTo>
                    <a:pt x="4099839" y="66649"/>
                  </a:lnTo>
                  <a:close/>
                </a:path>
                <a:path w="4761230" h="413385">
                  <a:moveTo>
                    <a:pt x="4119384" y="71539"/>
                  </a:moveTo>
                  <a:lnTo>
                    <a:pt x="4115943" y="70675"/>
                  </a:lnTo>
                  <a:lnTo>
                    <a:pt x="4112501" y="69811"/>
                  </a:lnTo>
                  <a:lnTo>
                    <a:pt x="4111040" y="74879"/>
                  </a:lnTo>
                  <a:lnTo>
                    <a:pt x="4118356" y="76708"/>
                  </a:lnTo>
                  <a:lnTo>
                    <a:pt x="4119384" y="71539"/>
                  </a:lnTo>
                  <a:close/>
                </a:path>
                <a:path w="4761230" h="413385">
                  <a:moveTo>
                    <a:pt x="4138942" y="76415"/>
                  </a:moveTo>
                  <a:lnTo>
                    <a:pt x="4135501" y="75552"/>
                  </a:lnTo>
                  <a:lnTo>
                    <a:pt x="4132059" y="74688"/>
                  </a:lnTo>
                  <a:lnTo>
                    <a:pt x="4130573" y="79743"/>
                  </a:lnTo>
                  <a:lnTo>
                    <a:pt x="4137888" y="81572"/>
                  </a:lnTo>
                  <a:lnTo>
                    <a:pt x="4138942" y="76415"/>
                  </a:lnTo>
                  <a:close/>
                </a:path>
                <a:path w="4761230" h="413385">
                  <a:moveTo>
                    <a:pt x="4158500" y="81305"/>
                  </a:moveTo>
                  <a:lnTo>
                    <a:pt x="4155059" y="80441"/>
                  </a:lnTo>
                  <a:lnTo>
                    <a:pt x="4151617" y="79578"/>
                  </a:lnTo>
                  <a:lnTo>
                    <a:pt x="4150106" y="84632"/>
                  </a:lnTo>
                  <a:lnTo>
                    <a:pt x="4157408" y="86448"/>
                  </a:lnTo>
                  <a:lnTo>
                    <a:pt x="4158500" y="81305"/>
                  </a:lnTo>
                  <a:close/>
                </a:path>
                <a:path w="4761230" h="413385">
                  <a:moveTo>
                    <a:pt x="4178046" y="86182"/>
                  </a:moveTo>
                  <a:lnTo>
                    <a:pt x="4174604" y="85318"/>
                  </a:lnTo>
                  <a:lnTo>
                    <a:pt x="4171162" y="84455"/>
                  </a:lnTo>
                  <a:lnTo>
                    <a:pt x="4169613" y="89496"/>
                  </a:lnTo>
                  <a:lnTo>
                    <a:pt x="4176928" y="91325"/>
                  </a:lnTo>
                  <a:lnTo>
                    <a:pt x="4178046" y="86182"/>
                  </a:lnTo>
                  <a:close/>
                </a:path>
                <a:path w="4761230" h="413385">
                  <a:moveTo>
                    <a:pt x="4197489" y="91490"/>
                  </a:moveTo>
                  <a:lnTo>
                    <a:pt x="4194073" y="90538"/>
                  </a:lnTo>
                  <a:lnTo>
                    <a:pt x="4190657" y="89585"/>
                  </a:lnTo>
                  <a:lnTo>
                    <a:pt x="4189082" y="94615"/>
                  </a:lnTo>
                  <a:lnTo>
                    <a:pt x="4196346" y="96634"/>
                  </a:lnTo>
                  <a:lnTo>
                    <a:pt x="4197489" y="91490"/>
                  </a:lnTo>
                  <a:close/>
                </a:path>
                <a:path w="4761230" h="413385">
                  <a:moveTo>
                    <a:pt x="4216908" y="96901"/>
                  </a:moveTo>
                  <a:lnTo>
                    <a:pt x="4213491" y="95948"/>
                  </a:lnTo>
                  <a:lnTo>
                    <a:pt x="4210075" y="94996"/>
                  </a:lnTo>
                  <a:lnTo>
                    <a:pt x="4208475" y="100012"/>
                  </a:lnTo>
                  <a:lnTo>
                    <a:pt x="4215727" y="102031"/>
                  </a:lnTo>
                  <a:lnTo>
                    <a:pt x="4216908" y="96901"/>
                  </a:lnTo>
                  <a:close/>
                </a:path>
                <a:path w="4761230" h="413385">
                  <a:moveTo>
                    <a:pt x="4236313" y="102311"/>
                  </a:moveTo>
                  <a:lnTo>
                    <a:pt x="4232897" y="101358"/>
                  </a:lnTo>
                  <a:lnTo>
                    <a:pt x="4229481" y="100406"/>
                  </a:lnTo>
                  <a:lnTo>
                    <a:pt x="4227842" y="105410"/>
                  </a:lnTo>
                  <a:lnTo>
                    <a:pt x="4235107" y="107442"/>
                  </a:lnTo>
                  <a:lnTo>
                    <a:pt x="4236313" y="102311"/>
                  </a:lnTo>
                  <a:close/>
                </a:path>
                <a:path w="4761230" h="413385">
                  <a:moveTo>
                    <a:pt x="4255732" y="107721"/>
                  </a:moveTo>
                  <a:lnTo>
                    <a:pt x="4252315" y="106768"/>
                  </a:lnTo>
                  <a:lnTo>
                    <a:pt x="4248899" y="105816"/>
                  </a:lnTo>
                  <a:lnTo>
                    <a:pt x="4247235" y="110820"/>
                  </a:lnTo>
                  <a:lnTo>
                    <a:pt x="4254500" y="112839"/>
                  </a:lnTo>
                  <a:lnTo>
                    <a:pt x="4255732" y="107721"/>
                  </a:lnTo>
                  <a:close/>
                </a:path>
                <a:path w="4761230" h="413385">
                  <a:moveTo>
                    <a:pt x="4275137" y="113157"/>
                  </a:moveTo>
                  <a:lnTo>
                    <a:pt x="4271734" y="112166"/>
                  </a:lnTo>
                  <a:lnTo>
                    <a:pt x="4268317" y="111213"/>
                  </a:lnTo>
                  <a:lnTo>
                    <a:pt x="4266628" y="116205"/>
                  </a:lnTo>
                  <a:lnTo>
                    <a:pt x="4270260" y="117221"/>
                  </a:lnTo>
                  <a:lnTo>
                    <a:pt x="4273867" y="118275"/>
                  </a:lnTo>
                  <a:lnTo>
                    <a:pt x="4275137" y="113157"/>
                  </a:lnTo>
                  <a:close/>
                </a:path>
                <a:path w="4761230" h="413385">
                  <a:moveTo>
                    <a:pt x="4294403" y="119100"/>
                  </a:moveTo>
                  <a:lnTo>
                    <a:pt x="4291012" y="118059"/>
                  </a:lnTo>
                  <a:lnTo>
                    <a:pt x="4287621" y="117017"/>
                  </a:lnTo>
                  <a:lnTo>
                    <a:pt x="4285907" y="121996"/>
                  </a:lnTo>
                  <a:lnTo>
                    <a:pt x="4293108" y="124206"/>
                  </a:lnTo>
                  <a:lnTo>
                    <a:pt x="4294403" y="119100"/>
                  </a:lnTo>
                  <a:close/>
                </a:path>
                <a:path w="4761230" h="413385">
                  <a:moveTo>
                    <a:pt x="4313656" y="125018"/>
                  </a:moveTo>
                  <a:lnTo>
                    <a:pt x="4310265" y="123977"/>
                  </a:lnTo>
                  <a:lnTo>
                    <a:pt x="4306875" y="122936"/>
                  </a:lnTo>
                  <a:lnTo>
                    <a:pt x="4305135" y="127901"/>
                  </a:lnTo>
                  <a:lnTo>
                    <a:pt x="4312336" y="130124"/>
                  </a:lnTo>
                  <a:lnTo>
                    <a:pt x="4313656" y="125018"/>
                  </a:lnTo>
                  <a:close/>
                </a:path>
                <a:path w="4761230" h="413385">
                  <a:moveTo>
                    <a:pt x="4332922" y="130924"/>
                  </a:moveTo>
                  <a:lnTo>
                    <a:pt x="4329531" y="129882"/>
                  </a:lnTo>
                  <a:lnTo>
                    <a:pt x="4326140" y="128841"/>
                  </a:lnTo>
                  <a:lnTo>
                    <a:pt x="4324375" y="133807"/>
                  </a:lnTo>
                  <a:lnTo>
                    <a:pt x="4331576" y="136017"/>
                  </a:lnTo>
                  <a:lnTo>
                    <a:pt x="4332922" y="130924"/>
                  </a:lnTo>
                  <a:close/>
                </a:path>
                <a:path w="4761230" h="413385">
                  <a:moveTo>
                    <a:pt x="4352188" y="136842"/>
                  </a:moveTo>
                  <a:lnTo>
                    <a:pt x="4348797" y="135801"/>
                  </a:lnTo>
                  <a:lnTo>
                    <a:pt x="4345406" y="134759"/>
                  </a:lnTo>
                  <a:lnTo>
                    <a:pt x="4343603" y="139712"/>
                  </a:lnTo>
                  <a:lnTo>
                    <a:pt x="4350817" y="141922"/>
                  </a:lnTo>
                  <a:lnTo>
                    <a:pt x="4352188" y="136842"/>
                  </a:lnTo>
                  <a:close/>
                </a:path>
                <a:path w="4761230" h="413385">
                  <a:moveTo>
                    <a:pt x="4371416" y="142887"/>
                  </a:moveTo>
                  <a:lnTo>
                    <a:pt x="4368050" y="141757"/>
                  </a:lnTo>
                  <a:lnTo>
                    <a:pt x="4364685" y="140652"/>
                  </a:lnTo>
                  <a:lnTo>
                    <a:pt x="4362856" y="145592"/>
                  </a:lnTo>
                  <a:lnTo>
                    <a:pt x="4366438" y="146761"/>
                  </a:lnTo>
                  <a:lnTo>
                    <a:pt x="4370019" y="147967"/>
                  </a:lnTo>
                  <a:lnTo>
                    <a:pt x="4371416" y="142887"/>
                  </a:lnTo>
                  <a:close/>
                </a:path>
                <a:path w="4761230" h="413385">
                  <a:moveTo>
                    <a:pt x="4390529" y="149288"/>
                  </a:moveTo>
                  <a:lnTo>
                    <a:pt x="4387164" y="148158"/>
                  </a:lnTo>
                  <a:lnTo>
                    <a:pt x="4383798" y="147027"/>
                  </a:lnTo>
                  <a:lnTo>
                    <a:pt x="4381957" y="151968"/>
                  </a:lnTo>
                  <a:lnTo>
                    <a:pt x="4389107" y="154355"/>
                  </a:lnTo>
                  <a:lnTo>
                    <a:pt x="4390529" y="149288"/>
                  </a:lnTo>
                  <a:close/>
                </a:path>
                <a:path w="4761230" h="413385">
                  <a:moveTo>
                    <a:pt x="4409630" y="155689"/>
                  </a:moveTo>
                  <a:lnTo>
                    <a:pt x="4406265" y="154559"/>
                  </a:lnTo>
                  <a:lnTo>
                    <a:pt x="4402899" y="153428"/>
                  </a:lnTo>
                  <a:lnTo>
                    <a:pt x="4401032" y="158356"/>
                  </a:lnTo>
                  <a:lnTo>
                    <a:pt x="4408182" y="160743"/>
                  </a:lnTo>
                  <a:lnTo>
                    <a:pt x="4409630" y="155689"/>
                  </a:lnTo>
                  <a:close/>
                </a:path>
                <a:path w="4761230" h="413385">
                  <a:moveTo>
                    <a:pt x="4428744" y="162077"/>
                  </a:moveTo>
                  <a:lnTo>
                    <a:pt x="4425378" y="160947"/>
                  </a:lnTo>
                  <a:lnTo>
                    <a:pt x="4422013" y="159816"/>
                  </a:lnTo>
                  <a:lnTo>
                    <a:pt x="4420120" y="164731"/>
                  </a:lnTo>
                  <a:lnTo>
                    <a:pt x="4427271" y="167132"/>
                  </a:lnTo>
                  <a:lnTo>
                    <a:pt x="4428744" y="162077"/>
                  </a:lnTo>
                  <a:close/>
                </a:path>
                <a:path w="4761230" h="413385">
                  <a:moveTo>
                    <a:pt x="4447857" y="168478"/>
                  </a:moveTo>
                  <a:lnTo>
                    <a:pt x="4444492" y="167347"/>
                  </a:lnTo>
                  <a:lnTo>
                    <a:pt x="4441126" y="166217"/>
                  </a:lnTo>
                  <a:lnTo>
                    <a:pt x="4439209" y="171132"/>
                  </a:lnTo>
                  <a:lnTo>
                    <a:pt x="4446359" y="173520"/>
                  </a:lnTo>
                  <a:lnTo>
                    <a:pt x="4447857" y="168478"/>
                  </a:lnTo>
                  <a:close/>
                </a:path>
                <a:path w="4761230" h="413385">
                  <a:moveTo>
                    <a:pt x="4466920" y="174980"/>
                  </a:moveTo>
                  <a:lnTo>
                    <a:pt x="4463593" y="173774"/>
                  </a:lnTo>
                  <a:lnTo>
                    <a:pt x="4460252" y="172593"/>
                  </a:lnTo>
                  <a:lnTo>
                    <a:pt x="4458297" y="177495"/>
                  </a:lnTo>
                  <a:lnTo>
                    <a:pt x="4461865" y="178739"/>
                  </a:lnTo>
                  <a:lnTo>
                    <a:pt x="4465409" y="180022"/>
                  </a:lnTo>
                  <a:lnTo>
                    <a:pt x="4466920" y="174980"/>
                  </a:lnTo>
                  <a:close/>
                </a:path>
                <a:path w="4761230" h="413385">
                  <a:moveTo>
                    <a:pt x="4485868" y="181851"/>
                  </a:moveTo>
                  <a:lnTo>
                    <a:pt x="4482541" y="180644"/>
                  </a:lnTo>
                  <a:lnTo>
                    <a:pt x="4479214" y="179438"/>
                  </a:lnTo>
                  <a:lnTo>
                    <a:pt x="4477245" y="184327"/>
                  </a:lnTo>
                  <a:lnTo>
                    <a:pt x="4484332" y="186893"/>
                  </a:lnTo>
                  <a:lnTo>
                    <a:pt x="4485868" y="181851"/>
                  </a:lnTo>
                  <a:close/>
                </a:path>
                <a:path w="4761230" h="413385">
                  <a:moveTo>
                    <a:pt x="4504817" y="188709"/>
                  </a:moveTo>
                  <a:lnTo>
                    <a:pt x="4501489" y="187502"/>
                  </a:lnTo>
                  <a:lnTo>
                    <a:pt x="4498162" y="186296"/>
                  </a:lnTo>
                  <a:lnTo>
                    <a:pt x="4496168" y="191173"/>
                  </a:lnTo>
                  <a:lnTo>
                    <a:pt x="4503255" y="193738"/>
                  </a:lnTo>
                  <a:lnTo>
                    <a:pt x="4504817" y="188709"/>
                  </a:lnTo>
                  <a:close/>
                </a:path>
                <a:path w="4761230" h="413385">
                  <a:moveTo>
                    <a:pt x="4523778" y="195554"/>
                  </a:moveTo>
                  <a:lnTo>
                    <a:pt x="4520438" y="194348"/>
                  </a:lnTo>
                  <a:lnTo>
                    <a:pt x="4517110" y="193141"/>
                  </a:lnTo>
                  <a:lnTo>
                    <a:pt x="4515091" y="198005"/>
                  </a:lnTo>
                  <a:lnTo>
                    <a:pt x="4522178" y="200571"/>
                  </a:lnTo>
                  <a:lnTo>
                    <a:pt x="4523778" y="195554"/>
                  </a:lnTo>
                  <a:close/>
                </a:path>
                <a:path w="4761230" h="413385">
                  <a:moveTo>
                    <a:pt x="4542701" y="202412"/>
                  </a:moveTo>
                  <a:lnTo>
                    <a:pt x="4539373" y="201206"/>
                  </a:lnTo>
                  <a:lnTo>
                    <a:pt x="4536033" y="199999"/>
                  </a:lnTo>
                  <a:lnTo>
                    <a:pt x="4534001" y="204863"/>
                  </a:lnTo>
                  <a:lnTo>
                    <a:pt x="4541101" y="207429"/>
                  </a:lnTo>
                  <a:lnTo>
                    <a:pt x="4542701" y="202412"/>
                  </a:lnTo>
                  <a:close/>
                </a:path>
                <a:path w="4761230" h="413385">
                  <a:moveTo>
                    <a:pt x="4561649" y="209283"/>
                  </a:moveTo>
                  <a:lnTo>
                    <a:pt x="4558322" y="208076"/>
                  </a:lnTo>
                  <a:lnTo>
                    <a:pt x="4554994" y="206870"/>
                  </a:lnTo>
                  <a:lnTo>
                    <a:pt x="4552937" y="211721"/>
                  </a:lnTo>
                  <a:lnTo>
                    <a:pt x="4560024" y="214287"/>
                  </a:lnTo>
                  <a:lnTo>
                    <a:pt x="4561649" y="209283"/>
                  </a:lnTo>
                  <a:close/>
                </a:path>
                <a:path w="4761230" h="413385">
                  <a:moveTo>
                    <a:pt x="4580433" y="216585"/>
                  </a:moveTo>
                  <a:lnTo>
                    <a:pt x="4577131" y="215303"/>
                  </a:lnTo>
                  <a:lnTo>
                    <a:pt x="4573829" y="214020"/>
                  </a:lnTo>
                  <a:lnTo>
                    <a:pt x="4571746" y="218859"/>
                  </a:lnTo>
                  <a:lnTo>
                    <a:pt x="4578782" y="221589"/>
                  </a:lnTo>
                  <a:lnTo>
                    <a:pt x="4580433" y="216585"/>
                  </a:lnTo>
                  <a:close/>
                </a:path>
                <a:path w="4761230" h="413385">
                  <a:moveTo>
                    <a:pt x="4599216" y="223888"/>
                  </a:moveTo>
                  <a:lnTo>
                    <a:pt x="4595914" y="222605"/>
                  </a:lnTo>
                  <a:lnTo>
                    <a:pt x="4592612" y="221322"/>
                  </a:lnTo>
                  <a:lnTo>
                    <a:pt x="4590516" y="226148"/>
                  </a:lnTo>
                  <a:lnTo>
                    <a:pt x="4597539" y="228879"/>
                  </a:lnTo>
                  <a:lnTo>
                    <a:pt x="4599216" y="223888"/>
                  </a:lnTo>
                  <a:close/>
                </a:path>
                <a:path w="4761230" h="413385">
                  <a:moveTo>
                    <a:pt x="4617999" y="231178"/>
                  </a:moveTo>
                  <a:lnTo>
                    <a:pt x="4614697" y="229895"/>
                  </a:lnTo>
                  <a:lnTo>
                    <a:pt x="4611395" y="228612"/>
                  </a:lnTo>
                  <a:lnTo>
                    <a:pt x="4609274" y="233438"/>
                  </a:lnTo>
                  <a:lnTo>
                    <a:pt x="4616297" y="236169"/>
                  </a:lnTo>
                  <a:lnTo>
                    <a:pt x="4617999" y="231178"/>
                  </a:lnTo>
                  <a:close/>
                </a:path>
                <a:path w="4761230" h="413385">
                  <a:moveTo>
                    <a:pt x="4636782" y="238480"/>
                  </a:moveTo>
                  <a:lnTo>
                    <a:pt x="4633480" y="237197"/>
                  </a:lnTo>
                  <a:lnTo>
                    <a:pt x="4630178" y="235915"/>
                  </a:lnTo>
                  <a:lnTo>
                    <a:pt x="4628032" y="240728"/>
                  </a:lnTo>
                  <a:lnTo>
                    <a:pt x="4635068" y="243459"/>
                  </a:lnTo>
                  <a:lnTo>
                    <a:pt x="4636782" y="238480"/>
                  </a:lnTo>
                  <a:close/>
                </a:path>
                <a:path w="4761230" h="413385">
                  <a:moveTo>
                    <a:pt x="4655566" y="245770"/>
                  </a:moveTo>
                  <a:lnTo>
                    <a:pt x="4652264" y="244487"/>
                  </a:lnTo>
                  <a:lnTo>
                    <a:pt x="4648962" y="243205"/>
                  </a:lnTo>
                  <a:lnTo>
                    <a:pt x="4646803" y="248005"/>
                  </a:lnTo>
                  <a:lnTo>
                    <a:pt x="4653826" y="250736"/>
                  </a:lnTo>
                  <a:lnTo>
                    <a:pt x="4655566" y="245770"/>
                  </a:lnTo>
                  <a:close/>
                </a:path>
                <a:path w="4761230" h="413385">
                  <a:moveTo>
                    <a:pt x="4674247" y="253339"/>
                  </a:moveTo>
                  <a:lnTo>
                    <a:pt x="4670971" y="251980"/>
                  </a:lnTo>
                  <a:lnTo>
                    <a:pt x="4667694" y="250621"/>
                  </a:lnTo>
                  <a:lnTo>
                    <a:pt x="4665523" y="255422"/>
                  </a:lnTo>
                  <a:lnTo>
                    <a:pt x="4672482" y="258305"/>
                  </a:lnTo>
                  <a:lnTo>
                    <a:pt x="4674247" y="253339"/>
                  </a:lnTo>
                  <a:close/>
                </a:path>
                <a:path w="4761230" h="413385">
                  <a:moveTo>
                    <a:pt x="4692866" y="261048"/>
                  </a:moveTo>
                  <a:lnTo>
                    <a:pt x="4689589" y="259689"/>
                  </a:lnTo>
                  <a:lnTo>
                    <a:pt x="4686312" y="258330"/>
                  </a:lnTo>
                  <a:lnTo>
                    <a:pt x="4684115" y="263118"/>
                  </a:lnTo>
                  <a:lnTo>
                    <a:pt x="4691088" y="266001"/>
                  </a:lnTo>
                  <a:lnTo>
                    <a:pt x="4692866" y="261048"/>
                  </a:lnTo>
                  <a:close/>
                </a:path>
                <a:path w="4761230" h="413385">
                  <a:moveTo>
                    <a:pt x="4711471" y="268770"/>
                  </a:moveTo>
                  <a:lnTo>
                    <a:pt x="4708195" y="267411"/>
                  </a:lnTo>
                  <a:lnTo>
                    <a:pt x="4704918" y="266052"/>
                  </a:lnTo>
                  <a:lnTo>
                    <a:pt x="4702708" y="270827"/>
                  </a:lnTo>
                  <a:lnTo>
                    <a:pt x="4709668" y="273723"/>
                  </a:lnTo>
                  <a:lnTo>
                    <a:pt x="4711471" y="268770"/>
                  </a:lnTo>
                  <a:close/>
                </a:path>
                <a:path w="4761230" h="413385">
                  <a:moveTo>
                    <a:pt x="4730089" y="276479"/>
                  </a:moveTo>
                  <a:lnTo>
                    <a:pt x="4726813" y="275120"/>
                  </a:lnTo>
                  <a:lnTo>
                    <a:pt x="4723536" y="273761"/>
                  </a:lnTo>
                  <a:lnTo>
                    <a:pt x="4721301" y="278536"/>
                  </a:lnTo>
                  <a:lnTo>
                    <a:pt x="4728273" y="281419"/>
                  </a:lnTo>
                  <a:lnTo>
                    <a:pt x="4730089" y="276479"/>
                  </a:lnTo>
                  <a:close/>
                </a:path>
                <a:path w="4761230" h="413385">
                  <a:moveTo>
                    <a:pt x="4748708" y="284187"/>
                  </a:moveTo>
                  <a:lnTo>
                    <a:pt x="4745431" y="282829"/>
                  </a:lnTo>
                  <a:lnTo>
                    <a:pt x="4742154" y="281470"/>
                  </a:lnTo>
                  <a:lnTo>
                    <a:pt x="4739906" y="286232"/>
                  </a:lnTo>
                  <a:lnTo>
                    <a:pt x="4746866" y="289115"/>
                  </a:lnTo>
                  <a:lnTo>
                    <a:pt x="4748708" y="284187"/>
                  </a:lnTo>
                  <a:close/>
                </a:path>
                <a:path w="4761230" h="413385">
                  <a:moveTo>
                    <a:pt x="4760976" y="289280"/>
                  </a:moveTo>
                  <a:lnTo>
                    <a:pt x="4760760" y="289179"/>
                  </a:lnTo>
                  <a:lnTo>
                    <a:pt x="4758487" y="293941"/>
                  </a:lnTo>
                  <a:lnTo>
                    <a:pt x="4760976" y="294970"/>
                  </a:lnTo>
                  <a:lnTo>
                    <a:pt x="4760976" y="28928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 descr=""/>
            <p:cNvSpPr/>
            <p:nvPr/>
          </p:nvSpPr>
          <p:spPr>
            <a:xfrm>
              <a:off x="1059840" y="3802455"/>
              <a:ext cx="662940" cy="115570"/>
            </a:xfrm>
            <a:custGeom>
              <a:avLst/>
              <a:gdLst/>
              <a:ahLst/>
              <a:cxnLst/>
              <a:rect l="l" t="t" r="r" b="b"/>
              <a:pathLst>
                <a:path w="662939" h="115570">
                  <a:moveTo>
                    <a:pt x="8394" y="1828"/>
                  </a:moveTo>
                  <a:lnTo>
                    <a:pt x="4978" y="914"/>
                  </a:lnTo>
                  <a:lnTo>
                    <a:pt x="1562" y="0"/>
                  </a:lnTo>
                  <a:lnTo>
                    <a:pt x="0" y="5029"/>
                  </a:lnTo>
                  <a:lnTo>
                    <a:pt x="7289" y="6972"/>
                  </a:lnTo>
                  <a:lnTo>
                    <a:pt x="8394" y="1828"/>
                  </a:lnTo>
                  <a:close/>
                </a:path>
                <a:path w="662939" h="115570">
                  <a:moveTo>
                    <a:pt x="27838" y="6997"/>
                  </a:moveTo>
                  <a:lnTo>
                    <a:pt x="24422" y="6083"/>
                  </a:lnTo>
                  <a:lnTo>
                    <a:pt x="21005" y="5168"/>
                  </a:lnTo>
                  <a:lnTo>
                    <a:pt x="19469" y="10210"/>
                  </a:lnTo>
                  <a:lnTo>
                    <a:pt x="26758" y="12153"/>
                  </a:lnTo>
                  <a:lnTo>
                    <a:pt x="27838" y="6997"/>
                  </a:lnTo>
                  <a:close/>
                </a:path>
                <a:path w="662939" h="115570">
                  <a:moveTo>
                    <a:pt x="47345" y="11963"/>
                  </a:moveTo>
                  <a:lnTo>
                    <a:pt x="43903" y="11137"/>
                  </a:lnTo>
                  <a:lnTo>
                    <a:pt x="40462" y="10312"/>
                  </a:lnTo>
                  <a:lnTo>
                    <a:pt x="38950" y="15354"/>
                  </a:lnTo>
                  <a:lnTo>
                    <a:pt x="46291" y="17119"/>
                  </a:lnTo>
                  <a:lnTo>
                    <a:pt x="47345" y="11963"/>
                  </a:lnTo>
                  <a:close/>
                </a:path>
                <a:path w="662939" h="115570">
                  <a:moveTo>
                    <a:pt x="66916" y="16649"/>
                  </a:moveTo>
                  <a:lnTo>
                    <a:pt x="63474" y="15824"/>
                  </a:lnTo>
                  <a:lnTo>
                    <a:pt x="60032" y="14998"/>
                  </a:lnTo>
                  <a:lnTo>
                    <a:pt x="58547" y="20053"/>
                  </a:lnTo>
                  <a:lnTo>
                    <a:pt x="65887" y="21818"/>
                  </a:lnTo>
                  <a:lnTo>
                    <a:pt x="66916" y="16649"/>
                  </a:lnTo>
                  <a:close/>
                </a:path>
                <a:path w="662939" h="115570">
                  <a:moveTo>
                    <a:pt x="86487" y="21348"/>
                  </a:moveTo>
                  <a:lnTo>
                    <a:pt x="83045" y="20523"/>
                  </a:lnTo>
                  <a:lnTo>
                    <a:pt x="79603" y="19697"/>
                  </a:lnTo>
                  <a:lnTo>
                    <a:pt x="78143" y="24752"/>
                  </a:lnTo>
                  <a:lnTo>
                    <a:pt x="85483" y="26517"/>
                  </a:lnTo>
                  <a:lnTo>
                    <a:pt x="86487" y="21348"/>
                  </a:lnTo>
                  <a:close/>
                </a:path>
                <a:path w="662939" h="115570">
                  <a:moveTo>
                    <a:pt x="106057" y="26047"/>
                  </a:moveTo>
                  <a:lnTo>
                    <a:pt x="102616" y="25222"/>
                  </a:lnTo>
                  <a:lnTo>
                    <a:pt x="99174" y="24396"/>
                  </a:lnTo>
                  <a:lnTo>
                    <a:pt x="97739" y="29464"/>
                  </a:lnTo>
                  <a:lnTo>
                    <a:pt x="105079" y="31229"/>
                  </a:lnTo>
                  <a:lnTo>
                    <a:pt x="106057" y="26047"/>
                  </a:lnTo>
                  <a:close/>
                </a:path>
                <a:path w="662939" h="115570">
                  <a:moveTo>
                    <a:pt x="125628" y="30746"/>
                  </a:moveTo>
                  <a:lnTo>
                    <a:pt x="122186" y="29921"/>
                  </a:lnTo>
                  <a:lnTo>
                    <a:pt x="118745" y="29095"/>
                  </a:lnTo>
                  <a:lnTo>
                    <a:pt x="117335" y="34163"/>
                  </a:lnTo>
                  <a:lnTo>
                    <a:pt x="124675" y="35928"/>
                  </a:lnTo>
                  <a:lnTo>
                    <a:pt x="125628" y="30746"/>
                  </a:lnTo>
                  <a:close/>
                </a:path>
                <a:path w="662939" h="115570">
                  <a:moveTo>
                    <a:pt x="145249" y="35179"/>
                  </a:moveTo>
                  <a:lnTo>
                    <a:pt x="141795" y="34442"/>
                  </a:lnTo>
                  <a:lnTo>
                    <a:pt x="138341" y="33705"/>
                  </a:lnTo>
                  <a:lnTo>
                    <a:pt x="136944" y="38785"/>
                  </a:lnTo>
                  <a:lnTo>
                    <a:pt x="144335" y="40360"/>
                  </a:lnTo>
                  <a:lnTo>
                    <a:pt x="145249" y="35179"/>
                  </a:lnTo>
                  <a:close/>
                </a:path>
                <a:path w="662939" h="115570">
                  <a:moveTo>
                    <a:pt x="164934" y="39370"/>
                  </a:moveTo>
                  <a:lnTo>
                    <a:pt x="161480" y="38633"/>
                  </a:lnTo>
                  <a:lnTo>
                    <a:pt x="158026" y="37896"/>
                  </a:lnTo>
                  <a:lnTo>
                    <a:pt x="156667" y="42989"/>
                  </a:lnTo>
                  <a:lnTo>
                    <a:pt x="164045" y="44564"/>
                  </a:lnTo>
                  <a:lnTo>
                    <a:pt x="164934" y="39370"/>
                  </a:lnTo>
                  <a:close/>
                </a:path>
                <a:path w="662939" h="115570">
                  <a:moveTo>
                    <a:pt x="184619" y="43561"/>
                  </a:moveTo>
                  <a:lnTo>
                    <a:pt x="181165" y="42824"/>
                  </a:lnTo>
                  <a:lnTo>
                    <a:pt x="177711" y="42087"/>
                  </a:lnTo>
                  <a:lnTo>
                    <a:pt x="176377" y="47180"/>
                  </a:lnTo>
                  <a:lnTo>
                    <a:pt x="183756" y="48755"/>
                  </a:lnTo>
                  <a:lnTo>
                    <a:pt x="184619" y="43561"/>
                  </a:lnTo>
                  <a:close/>
                </a:path>
                <a:path w="662939" h="115570">
                  <a:moveTo>
                    <a:pt x="204292" y="47764"/>
                  </a:moveTo>
                  <a:lnTo>
                    <a:pt x="200837" y="47028"/>
                  </a:lnTo>
                  <a:lnTo>
                    <a:pt x="197383" y="46291"/>
                  </a:lnTo>
                  <a:lnTo>
                    <a:pt x="196075" y="51396"/>
                  </a:lnTo>
                  <a:lnTo>
                    <a:pt x="203466" y="52971"/>
                  </a:lnTo>
                  <a:lnTo>
                    <a:pt x="204292" y="47764"/>
                  </a:lnTo>
                  <a:close/>
                </a:path>
                <a:path w="662939" h="115570">
                  <a:moveTo>
                    <a:pt x="223977" y="51955"/>
                  </a:moveTo>
                  <a:lnTo>
                    <a:pt x="220522" y="51219"/>
                  </a:lnTo>
                  <a:lnTo>
                    <a:pt x="217068" y="50482"/>
                  </a:lnTo>
                  <a:lnTo>
                    <a:pt x="215785" y="55587"/>
                  </a:lnTo>
                  <a:lnTo>
                    <a:pt x="223177" y="57162"/>
                  </a:lnTo>
                  <a:lnTo>
                    <a:pt x="223977" y="51955"/>
                  </a:lnTo>
                  <a:close/>
                </a:path>
                <a:path w="662939" h="115570">
                  <a:moveTo>
                    <a:pt x="243751" y="55765"/>
                  </a:moveTo>
                  <a:lnTo>
                    <a:pt x="240271" y="55118"/>
                  </a:lnTo>
                  <a:lnTo>
                    <a:pt x="236791" y="54470"/>
                  </a:lnTo>
                  <a:lnTo>
                    <a:pt x="235546" y="59588"/>
                  </a:lnTo>
                  <a:lnTo>
                    <a:pt x="242976" y="60972"/>
                  </a:lnTo>
                  <a:lnTo>
                    <a:pt x="243751" y="55765"/>
                  </a:lnTo>
                  <a:close/>
                </a:path>
                <a:path w="662939" h="115570">
                  <a:moveTo>
                    <a:pt x="263525" y="59436"/>
                  </a:moveTo>
                  <a:lnTo>
                    <a:pt x="260045" y="58788"/>
                  </a:lnTo>
                  <a:lnTo>
                    <a:pt x="256565" y="58140"/>
                  </a:lnTo>
                  <a:lnTo>
                    <a:pt x="255346" y="63271"/>
                  </a:lnTo>
                  <a:lnTo>
                    <a:pt x="262775" y="64643"/>
                  </a:lnTo>
                  <a:lnTo>
                    <a:pt x="263525" y="59436"/>
                  </a:lnTo>
                  <a:close/>
                </a:path>
                <a:path w="662939" h="115570">
                  <a:moveTo>
                    <a:pt x="283311" y="63119"/>
                  </a:moveTo>
                  <a:lnTo>
                    <a:pt x="279831" y="62471"/>
                  </a:lnTo>
                  <a:lnTo>
                    <a:pt x="276352" y="61823"/>
                  </a:lnTo>
                  <a:lnTo>
                    <a:pt x="275170" y="66954"/>
                  </a:lnTo>
                  <a:lnTo>
                    <a:pt x="282587" y="68338"/>
                  </a:lnTo>
                  <a:lnTo>
                    <a:pt x="283311" y="63119"/>
                  </a:lnTo>
                  <a:close/>
                </a:path>
                <a:path w="662939" h="115570">
                  <a:moveTo>
                    <a:pt x="303098" y="66789"/>
                  </a:moveTo>
                  <a:lnTo>
                    <a:pt x="299618" y="66141"/>
                  </a:lnTo>
                  <a:lnTo>
                    <a:pt x="296138" y="65493"/>
                  </a:lnTo>
                  <a:lnTo>
                    <a:pt x="294982" y="70637"/>
                  </a:lnTo>
                  <a:lnTo>
                    <a:pt x="302412" y="72009"/>
                  </a:lnTo>
                  <a:lnTo>
                    <a:pt x="303098" y="66789"/>
                  </a:lnTo>
                  <a:close/>
                </a:path>
                <a:path w="662939" h="115570">
                  <a:moveTo>
                    <a:pt x="322884" y="70421"/>
                  </a:moveTo>
                  <a:lnTo>
                    <a:pt x="319405" y="69811"/>
                  </a:lnTo>
                  <a:lnTo>
                    <a:pt x="315925" y="69164"/>
                  </a:lnTo>
                  <a:lnTo>
                    <a:pt x="314794" y="74307"/>
                  </a:lnTo>
                  <a:lnTo>
                    <a:pt x="318516" y="74993"/>
                  </a:lnTo>
                  <a:lnTo>
                    <a:pt x="322237" y="75641"/>
                  </a:lnTo>
                  <a:lnTo>
                    <a:pt x="322884" y="70421"/>
                  </a:lnTo>
                  <a:close/>
                </a:path>
                <a:path w="662939" h="115570">
                  <a:moveTo>
                    <a:pt x="342773" y="73533"/>
                  </a:moveTo>
                  <a:lnTo>
                    <a:pt x="339280" y="72986"/>
                  </a:lnTo>
                  <a:lnTo>
                    <a:pt x="335788" y="72440"/>
                  </a:lnTo>
                  <a:lnTo>
                    <a:pt x="334683" y="77584"/>
                  </a:lnTo>
                  <a:lnTo>
                    <a:pt x="342150" y="78765"/>
                  </a:lnTo>
                  <a:lnTo>
                    <a:pt x="342773" y="73533"/>
                  </a:lnTo>
                  <a:close/>
                </a:path>
                <a:path w="662939" h="115570">
                  <a:moveTo>
                    <a:pt x="362648" y="76682"/>
                  </a:moveTo>
                  <a:lnTo>
                    <a:pt x="359156" y="76136"/>
                  </a:lnTo>
                  <a:lnTo>
                    <a:pt x="355663" y="75590"/>
                  </a:lnTo>
                  <a:lnTo>
                    <a:pt x="354596" y="80746"/>
                  </a:lnTo>
                  <a:lnTo>
                    <a:pt x="362051" y="81927"/>
                  </a:lnTo>
                  <a:lnTo>
                    <a:pt x="362648" y="76682"/>
                  </a:lnTo>
                  <a:close/>
                </a:path>
                <a:path w="662939" h="115570">
                  <a:moveTo>
                    <a:pt x="382524" y="79819"/>
                  </a:moveTo>
                  <a:lnTo>
                    <a:pt x="379031" y="79273"/>
                  </a:lnTo>
                  <a:lnTo>
                    <a:pt x="375539" y="78727"/>
                  </a:lnTo>
                  <a:lnTo>
                    <a:pt x="374497" y="83883"/>
                  </a:lnTo>
                  <a:lnTo>
                    <a:pt x="381965" y="85064"/>
                  </a:lnTo>
                  <a:lnTo>
                    <a:pt x="382524" y="79819"/>
                  </a:lnTo>
                  <a:close/>
                </a:path>
                <a:path w="662939" h="115570">
                  <a:moveTo>
                    <a:pt x="402399" y="82956"/>
                  </a:moveTo>
                  <a:lnTo>
                    <a:pt x="398907" y="82410"/>
                  </a:lnTo>
                  <a:lnTo>
                    <a:pt x="395414" y="81864"/>
                  </a:lnTo>
                  <a:lnTo>
                    <a:pt x="394411" y="87033"/>
                  </a:lnTo>
                  <a:lnTo>
                    <a:pt x="401866" y="88201"/>
                  </a:lnTo>
                  <a:lnTo>
                    <a:pt x="402399" y="82956"/>
                  </a:lnTo>
                  <a:close/>
                </a:path>
                <a:path w="662939" h="115570">
                  <a:moveTo>
                    <a:pt x="422325" y="85763"/>
                  </a:moveTo>
                  <a:lnTo>
                    <a:pt x="418820" y="85305"/>
                  </a:lnTo>
                  <a:lnTo>
                    <a:pt x="415315" y="84848"/>
                  </a:lnTo>
                  <a:lnTo>
                    <a:pt x="414337" y="90030"/>
                  </a:lnTo>
                  <a:lnTo>
                    <a:pt x="421830" y="91008"/>
                  </a:lnTo>
                  <a:lnTo>
                    <a:pt x="422325" y="85763"/>
                  </a:lnTo>
                  <a:close/>
                </a:path>
                <a:path w="662939" h="115570">
                  <a:moveTo>
                    <a:pt x="442277" y="88353"/>
                  </a:moveTo>
                  <a:lnTo>
                    <a:pt x="438772" y="87896"/>
                  </a:lnTo>
                  <a:lnTo>
                    <a:pt x="435267" y="87439"/>
                  </a:lnTo>
                  <a:lnTo>
                    <a:pt x="434327" y="92621"/>
                  </a:lnTo>
                  <a:lnTo>
                    <a:pt x="441820" y="93599"/>
                  </a:lnTo>
                  <a:lnTo>
                    <a:pt x="442277" y="88353"/>
                  </a:lnTo>
                  <a:close/>
                </a:path>
                <a:path w="662939" h="115570">
                  <a:moveTo>
                    <a:pt x="462229" y="90944"/>
                  </a:moveTo>
                  <a:lnTo>
                    <a:pt x="458724" y="90487"/>
                  </a:lnTo>
                  <a:lnTo>
                    <a:pt x="455218" y="90030"/>
                  </a:lnTo>
                  <a:lnTo>
                    <a:pt x="454304" y="95224"/>
                  </a:lnTo>
                  <a:lnTo>
                    <a:pt x="461797" y="96189"/>
                  </a:lnTo>
                  <a:lnTo>
                    <a:pt x="462229" y="90944"/>
                  </a:lnTo>
                  <a:close/>
                </a:path>
                <a:path w="662939" h="115570">
                  <a:moveTo>
                    <a:pt x="482193" y="93535"/>
                  </a:moveTo>
                  <a:lnTo>
                    <a:pt x="478688" y="93078"/>
                  </a:lnTo>
                  <a:lnTo>
                    <a:pt x="475183" y="92621"/>
                  </a:lnTo>
                  <a:lnTo>
                    <a:pt x="474306" y="97815"/>
                  </a:lnTo>
                  <a:lnTo>
                    <a:pt x="481799" y="98793"/>
                  </a:lnTo>
                  <a:lnTo>
                    <a:pt x="482193" y="93535"/>
                  </a:lnTo>
                  <a:close/>
                </a:path>
                <a:path w="662939" h="115570">
                  <a:moveTo>
                    <a:pt x="502158" y="95973"/>
                  </a:moveTo>
                  <a:lnTo>
                    <a:pt x="498640" y="95618"/>
                  </a:lnTo>
                  <a:lnTo>
                    <a:pt x="495122" y="95250"/>
                  </a:lnTo>
                  <a:lnTo>
                    <a:pt x="494284" y="100457"/>
                  </a:lnTo>
                  <a:lnTo>
                    <a:pt x="501802" y="101231"/>
                  </a:lnTo>
                  <a:lnTo>
                    <a:pt x="502158" y="95973"/>
                  </a:lnTo>
                  <a:close/>
                </a:path>
                <a:path w="662939" h="115570">
                  <a:moveTo>
                    <a:pt x="522185" y="98005"/>
                  </a:moveTo>
                  <a:lnTo>
                    <a:pt x="518668" y="97650"/>
                  </a:lnTo>
                  <a:lnTo>
                    <a:pt x="515150" y="97294"/>
                  </a:lnTo>
                  <a:lnTo>
                    <a:pt x="514337" y="102501"/>
                  </a:lnTo>
                  <a:lnTo>
                    <a:pt x="521855" y="103263"/>
                  </a:lnTo>
                  <a:lnTo>
                    <a:pt x="522185" y="98005"/>
                  </a:lnTo>
                  <a:close/>
                </a:path>
                <a:path w="662939" h="115570">
                  <a:moveTo>
                    <a:pt x="542201" y="100037"/>
                  </a:moveTo>
                  <a:lnTo>
                    <a:pt x="538683" y="99682"/>
                  </a:lnTo>
                  <a:lnTo>
                    <a:pt x="535165" y="99326"/>
                  </a:lnTo>
                  <a:lnTo>
                    <a:pt x="534390" y="104533"/>
                  </a:lnTo>
                  <a:lnTo>
                    <a:pt x="541909" y="105295"/>
                  </a:lnTo>
                  <a:lnTo>
                    <a:pt x="542201" y="100037"/>
                  </a:lnTo>
                  <a:close/>
                </a:path>
                <a:path w="662939" h="115570">
                  <a:moveTo>
                    <a:pt x="562216" y="102069"/>
                  </a:moveTo>
                  <a:lnTo>
                    <a:pt x="558698" y="101714"/>
                  </a:lnTo>
                  <a:lnTo>
                    <a:pt x="555180" y="101358"/>
                  </a:lnTo>
                  <a:lnTo>
                    <a:pt x="554443" y="106578"/>
                  </a:lnTo>
                  <a:lnTo>
                    <a:pt x="561962" y="107340"/>
                  </a:lnTo>
                  <a:lnTo>
                    <a:pt x="562216" y="102069"/>
                  </a:lnTo>
                  <a:close/>
                </a:path>
                <a:path w="662939" h="115570">
                  <a:moveTo>
                    <a:pt x="582231" y="104089"/>
                  </a:moveTo>
                  <a:lnTo>
                    <a:pt x="578713" y="103746"/>
                  </a:lnTo>
                  <a:lnTo>
                    <a:pt x="575195" y="103390"/>
                  </a:lnTo>
                  <a:lnTo>
                    <a:pt x="574497" y="108610"/>
                  </a:lnTo>
                  <a:lnTo>
                    <a:pt x="582015" y="109359"/>
                  </a:lnTo>
                  <a:lnTo>
                    <a:pt x="582231" y="104089"/>
                  </a:lnTo>
                  <a:close/>
                </a:path>
                <a:path w="662939" h="115570">
                  <a:moveTo>
                    <a:pt x="602310" y="105537"/>
                  </a:moveTo>
                  <a:lnTo>
                    <a:pt x="598779" y="105283"/>
                  </a:lnTo>
                  <a:lnTo>
                    <a:pt x="595249" y="105029"/>
                  </a:lnTo>
                  <a:lnTo>
                    <a:pt x="594588" y="110248"/>
                  </a:lnTo>
                  <a:lnTo>
                    <a:pt x="602119" y="110807"/>
                  </a:lnTo>
                  <a:lnTo>
                    <a:pt x="602310" y="105537"/>
                  </a:lnTo>
                  <a:close/>
                </a:path>
                <a:path w="662939" h="115570">
                  <a:moveTo>
                    <a:pt x="622376" y="106997"/>
                  </a:moveTo>
                  <a:lnTo>
                    <a:pt x="618845" y="106743"/>
                  </a:lnTo>
                  <a:lnTo>
                    <a:pt x="615315" y="106489"/>
                  </a:lnTo>
                  <a:lnTo>
                    <a:pt x="614692" y="111709"/>
                  </a:lnTo>
                  <a:lnTo>
                    <a:pt x="622223" y="112268"/>
                  </a:lnTo>
                  <a:lnTo>
                    <a:pt x="622376" y="106997"/>
                  </a:lnTo>
                  <a:close/>
                </a:path>
                <a:path w="662939" h="115570">
                  <a:moveTo>
                    <a:pt x="642442" y="108470"/>
                  </a:moveTo>
                  <a:lnTo>
                    <a:pt x="638911" y="108216"/>
                  </a:lnTo>
                  <a:lnTo>
                    <a:pt x="635381" y="107962"/>
                  </a:lnTo>
                  <a:lnTo>
                    <a:pt x="634796" y="113195"/>
                  </a:lnTo>
                  <a:lnTo>
                    <a:pt x="642327" y="113741"/>
                  </a:lnTo>
                  <a:lnTo>
                    <a:pt x="642442" y="108470"/>
                  </a:lnTo>
                  <a:close/>
                </a:path>
                <a:path w="662939" h="115570">
                  <a:moveTo>
                    <a:pt x="662508" y="109931"/>
                  </a:moveTo>
                  <a:lnTo>
                    <a:pt x="658977" y="109677"/>
                  </a:lnTo>
                  <a:lnTo>
                    <a:pt x="655447" y="109423"/>
                  </a:lnTo>
                  <a:lnTo>
                    <a:pt x="654888" y="114655"/>
                  </a:lnTo>
                  <a:lnTo>
                    <a:pt x="662432" y="115201"/>
                  </a:lnTo>
                  <a:lnTo>
                    <a:pt x="662508" y="10993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 descr=""/>
            <p:cNvSpPr/>
            <p:nvPr/>
          </p:nvSpPr>
          <p:spPr>
            <a:xfrm>
              <a:off x="1734869" y="3915412"/>
              <a:ext cx="370205" cy="0"/>
            </a:xfrm>
            <a:custGeom>
              <a:avLst/>
              <a:gdLst/>
              <a:ahLst/>
              <a:cxnLst/>
              <a:rect l="l" t="t" r="r" b="b"/>
              <a:pathLst>
                <a:path w="370205" h="0">
                  <a:moveTo>
                    <a:pt x="0" y="0"/>
                  </a:moveTo>
                  <a:lnTo>
                    <a:pt x="370086" y="0"/>
                  </a:lnTo>
                </a:path>
              </a:pathLst>
            </a:custGeom>
            <a:ln w="1424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 descr=""/>
            <p:cNvSpPr/>
            <p:nvPr/>
          </p:nvSpPr>
          <p:spPr>
            <a:xfrm>
              <a:off x="2117280" y="3532771"/>
              <a:ext cx="1363980" cy="379730"/>
            </a:xfrm>
            <a:custGeom>
              <a:avLst/>
              <a:gdLst/>
              <a:ahLst/>
              <a:cxnLst/>
              <a:rect l="l" t="t" r="r" b="b"/>
              <a:pathLst>
                <a:path w="1363979" h="379729">
                  <a:moveTo>
                    <a:pt x="7747" y="378853"/>
                  </a:moveTo>
                  <a:lnTo>
                    <a:pt x="7035" y="373634"/>
                  </a:lnTo>
                  <a:lnTo>
                    <a:pt x="3517" y="373976"/>
                  </a:lnTo>
                  <a:lnTo>
                    <a:pt x="0" y="374319"/>
                  </a:lnTo>
                  <a:lnTo>
                    <a:pt x="215" y="379577"/>
                  </a:lnTo>
                  <a:lnTo>
                    <a:pt x="7747" y="378853"/>
                  </a:lnTo>
                  <a:close/>
                </a:path>
                <a:path w="1363979" h="379729">
                  <a:moveTo>
                    <a:pt x="27813" y="376910"/>
                  </a:moveTo>
                  <a:lnTo>
                    <a:pt x="27063" y="371690"/>
                  </a:lnTo>
                  <a:lnTo>
                    <a:pt x="23545" y="372033"/>
                  </a:lnTo>
                  <a:lnTo>
                    <a:pt x="20027" y="372376"/>
                  </a:lnTo>
                  <a:lnTo>
                    <a:pt x="20294" y="377634"/>
                  </a:lnTo>
                  <a:lnTo>
                    <a:pt x="27813" y="376910"/>
                  </a:lnTo>
                  <a:close/>
                </a:path>
                <a:path w="1363979" h="379729">
                  <a:moveTo>
                    <a:pt x="47879" y="374980"/>
                  </a:moveTo>
                  <a:lnTo>
                    <a:pt x="47091" y="369760"/>
                  </a:lnTo>
                  <a:lnTo>
                    <a:pt x="43573" y="370103"/>
                  </a:lnTo>
                  <a:lnTo>
                    <a:pt x="40055" y="370446"/>
                  </a:lnTo>
                  <a:lnTo>
                    <a:pt x="40360" y="375704"/>
                  </a:lnTo>
                  <a:lnTo>
                    <a:pt x="47879" y="374980"/>
                  </a:lnTo>
                  <a:close/>
                </a:path>
                <a:path w="1363979" h="379729">
                  <a:moveTo>
                    <a:pt x="67906" y="372833"/>
                  </a:moveTo>
                  <a:lnTo>
                    <a:pt x="67081" y="367639"/>
                  </a:lnTo>
                  <a:lnTo>
                    <a:pt x="63576" y="368071"/>
                  </a:lnTo>
                  <a:lnTo>
                    <a:pt x="60071" y="368503"/>
                  </a:lnTo>
                  <a:lnTo>
                    <a:pt x="60413" y="373761"/>
                  </a:lnTo>
                  <a:lnTo>
                    <a:pt x="67906" y="372833"/>
                  </a:lnTo>
                  <a:close/>
                </a:path>
                <a:path w="1363979" h="379729">
                  <a:moveTo>
                    <a:pt x="87922" y="370370"/>
                  </a:moveTo>
                  <a:lnTo>
                    <a:pt x="87058" y="365175"/>
                  </a:lnTo>
                  <a:lnTo>
                    <a:pt x="83553" y="365607"/>
                  </a:lnTo>
                  <a:lnTo>
                    <a:pt x="80048" y="366039"/>
                  </a:lnTo>
                  <a:lnTo>
                    <a:pt x="80429" y="371297"/>
                  </a:lnTo>
                  <a:lnTo>
                    <a:pt x="87922" y="370370"/>
                  </a:lnTo>
                  <a:close/>
                </a:path>
                <a:path w="1363979" h="379729">
                  <a:moveTo>
                    <a:pt x="107924" y="367893"/>
                  </a:moveTo>
                  <a:lnTo>
                    <a:pt x="107022" y="362699"/>
                  </a:lnTo>
                  <a:lnTo>
                    <a:pt x="103517" y="363131"/>
                  </a:lnTo>
                  <a:lnTo>
                    <a:pt x="100012" y="363562"/>
                  </a:lnTo>
                  <a:lnTo>
                    <a:pt x="100431" y="368820"/>
                  </a:lnTo>
                  <a:lnTo>
                    <a:pt x="107924" y="367893"/>
                  </a:lnTo>
                  <a:close/>
                </a:path>
                <a:path w="1363979" h="379729">
                  <a:moveTo>
                    <a:pt x="127927" y="365417"/>
                  </a:moveTo>
                  <a:lnTo>
                    <a:pt x="126987" y="360235"/>
                  </a:lnTo>
                  <a:lnTo>
                    <a:pt x="123482" y="360667"/>
                  </a:lnTo>
                  <a:lnTo>
                    <a:pt x="119976" y="361099"/>
                  </a:lnTo>
                  <a:lnTo>
                    <a:pt x="120434" y="366344"/>
                  </a:lnTo>
                  <a:lnTo>
                    <a:pt x="127927" y="365417"/>
                  </a:lnTo>
                  <a:close/>
                </a:path>
                <a:path w="1363979" h="379729">
                  <a:moveTo>
                    <a:pt x="147878" y="362496"/>
                  </a:moveTo>
                  <a:lnTo>
                    <a:pt x="146900" y="357327"/>
                  </a:lnTo>
                  <a:lnTo>
                    <a:pt x="143408" y="357847"/>
                  </a:lnTo>
                  <a:lnTo>
                    <a:pt x="139915" y="358368"/>
                  </a:lnTo>
                  <a:lnTo>
                    <a:pt x="140411" y="363613"/>
                  </a:lnTo>
                  <a:lnTo>
                    <a:pt x="147878" y="362496"/>
                  </a:lnTo>
                  <a:close/>
                </a:path>
                <a:path w="1363979" h="379729">
                  <a:moveTo>
                    <a:pt x="167805" y="359511"/>
                  </a:moveTo>
                  <a:lnTo>
                    <a:pt x="166789" y="354342"/>
                  </a:lnTo>
                  <a:lnTo>
                    <a:pt x="163296" y="354863"/>
                  </a:lnTo>
                  <a:lnTo>
                    <a:pt x="159804" y="355384"/>
                  </a:lnTo>
                  <a:lnTo>
                    <a:pt x="160337" y="360629"/>
                  </a:lnTo>
                  <a:lnTo>
                    <a:pt x="167805" y="359511"/>
                  </a:lnTo>
                  <a:close/>
                </a:path>
                <a:path w="1363979" h="379729">
                  <a:moveTo>
                    <a:pt x="187744" y="356514"/>
                  </a:moveTo>
                  <a:lnTo>
                    <a:pt x="186690" y="351358"/>
                  </a:lnTo>
                  <a:lnTo>
                    <a:pt x="183197" y="351878"/>
                  </a:lnTo>
                  <a:lnTo>
                    <a:pt x="179705" y="352399"/>
                  </a:lnTo>
                  <a:lnTo>
                    <a:pt x="180276" y="357644"/>
                  </a:lnTo>
                  <a:lnTo>
                    <a:pt x="187744" y="356514"/>
                  </a:lnTo>
                  <a:close/>
                </a:path>
                <a:path w="1363979" h="379729">
                  <a:moveTo>
                    <a:pt x="207645" y="353326"/>
                  </a:moveTo>
                  <a:lnTo>
                    <a:pt x="206552" y="348183"/>
                  </a:lnTo>
                  <a:lnTo>
                    <a:pt x="203073" y="348792"/>
                  </a:lnTo>
                  <a:lnTo>
                    <a:pt x="199593" y="349402"/>
                  </a:lnTo>
                  <a:lnTo>
                    <a:pt x="200202" y="354634"/>
                  </a:lnTo>
                  <a:lnTo>
                    <a:pt x="207645" y="353326"/>
                  </a:lnTo>
                  <a:close/>
                </a:path>
                <a:path w="1363979" h="379729">
                  <a:moveTo>
                    <a:pt x="227507" y="349846"/>
                  </a:moveTo>
                  <a:lnTo>
                    <a:pt x="226377" y="344703"/>
                  </a:lnTo>
                  <a:lnTo>
                    <a:pt x="222897" y="345313"/>
                  </a:lnTo>
                  <a:lnTo>
                    <a:pt x="219417" y="345922"/>
                  </a:lnTo>
                  <a:lnTo>
                    <a:pt x="220065" y="351155"/>
                  </a:lnTo>
                  <a:lnTo>
                    <a:pt x="227507" y="349846"/>
                  </a:lnTo>
                  <a:close/>
                </a:path>
                <a:path w="1363979" h="379729">
                  <a:moveTo>
                    <a:pt x="247357" y="346367"/>
                  </a:moveTo>
                  <a:lnTo>
                    <a:pt x="246189" y="341223"/>
                  </a:lnTo>
                  <a:lnTo>
                    <a:pt x="242709" y="341833"/>
                  </a:lnTo>
                  <a:lnTo>
                    <a:pt x="239229" y="342442"/>
                  </a:lnTo>
                  <a:lnTo>
                    <a:pt x="239915" y="347662"/>
                  </a:lnTo>
                  <a:lnTo>
                    <a:pt x="247357" y="346367"/>
                  </a:lnTo>
                  <a:close/>
                </a:path>
                <a:path w="1363979" h="379729">
                  <a:moveTo>
                    <a:pt x="267220" y="342887"/>
                  </a:moveTo>
                  <a:lnTo>
                    <a:pt x="266014" y="337756"/>
                  </a:lnTo>
                  <a:lnTo>
                    <a:pt x="262534" y="338366"/>
                  </a:lnTo>
                  <a:lnTo>
                    <a:pt x="259054" y="338975"/>
                  </a:lnTo>
                  <a:lnTo>
                    <a:pt x="259778" y="344195"/>
                  </a:lnTo>
                  <a:lnTo>
                    <a:pt x="267220" y="342887"/>
                  </a:lnTo>
                  <a:close/>
                </a:path>
                <a:path w="1363979" h="379729">
                  <a:moveTo>
                    <a:pt x="286981" y="338937"/>
                  </a:moveTo>
                  <a:lnTo>
                    <a:pt x="285750" y="333806"/>
                  </a:lnTo>
                  <a:lnTo>
                    <a:pt x="282282" y="334505"/>
                  </a:lnTo>
                  <a:lnTo>
                    <a:pt x="278815" y="335203"/>
                  </a:lnTo>
                  <a:lnTo>
                    <a:pt x="279577" y="340410"/>
                  </a:lnTo>
                  <a:lnTo>
                    <a:pt x="286981" y="338937"/>
                  </a:lnTo>
                  <a:close/>
                </a:path>
                <a:path w="1363979" h="379729">
                  <a:moveTo>
                    <a:pt x="306743" y="334987"/>
                  </a:moveTo>
                  <a:lnTo>
                    <a:pt x="305473" y="329869"/>
                  </a:lnTo>
                  <a:lnTo>
                    <a:pt x="302006" y="330568"/>
                  </a:lnTo>
                  <a:lnTo>
                    <a:pt x="298538" y="331266"/>
                  </a:lnTo>
                  <a:lnTo>
                    <a:pt x="299339" y="336461"/>
                  </a:lnTo>
                  <a:lnTo>
                    <a:pt x="306743" y="334987"/>
                  </a:lnTo>
                  <a:close/>
                </a:path>
                <a:path w="1363979" h="379729">
                  <a:moveTo>
                    <a:pt x="326517" y="331038"/>
                  </a:moveTo>
                  <a:lnTo>
                    <a:pt x="325208" y="325920"/>
                  </a:lnTo>
                  <a:lnTo>
                    <a:pt x="321741" y="326618"/>
                  </a:lnTo>
                  <a:lnTo>
                    <a:pt x="318274" y="327317"/>
                  </a:lnTo>
                  <a:lnTo>
                    <a:pt x="319112" y="332511"/>
                  </a:lnTo>
                  <a:lnTo>
                    <a:pt x="326517" y="331038"/>
                  </a:lnTo>
                  <a:close/>
                </a:path>
                <a:path w="1363979" h="379729">
                  <a:moveTo>
                    <a:pt x="346214" y="326796"/>
                  </a:moveTo>
                  <a:lnTo>
                    <a:pt x="344881" y="321703"/>
                  </a:lnTo>
                  <a:lnTo>
                    <a:pt x="341426" y="322478"/>
                  </a:lnTo>
                  <a:lnTo>
                    <a:pt x="337972" y="323253"/>
                  </a:lnTo>
                  <a:lnTo>
                    <a:pt x="338848" y="328447"/>
                  </a:lnTo>
                  <a:lnTo>
                    <a:pt x="346214" y="326796"/>
                  </a:lnTo>
                  <a:close/>
                </a:path>
                <a:path w="1363979" h="379729">
                  <a:moveTo>
                    <a:pt x="365899" y="322414"/>
                  </a:moveTo>
                  <a:lnTo>
                    <a:pt x="364528" y="317322"/>
                  </a:lnTo>
                  <a:lnTo>
                    <a:pt x="361073" y="318096"/>
                  </a:lnTo>
                  <a:lnTo>
                    <a:pt x="357619" y="318871"/>
                  </a:lnTo>
                  <a:lnTo>
                    <a:pt x="358521" y="324053"/>
                  </a:lnTo>
                  <a:lnTo>
                    <a:pt x="365899" y="322414"/>
                  </a:lnTo>
                  <a:close/>
                </a:path>
                <a:path w="1363979" h="379729">
                  <a:moveTo>
                    <a:pt x="385572" y="318033"/>
                  </a:moveTo>
                  <a:lnTo>
                    <a:pt x="384162" y="312953"/>
                  </a:lnTo>
                  <a:lnTo>
                    <a:pt x="380707" y="313728"/>
                  </a:lnTo>
                  <a:lnTo>
                    <a:pt x="377253" y="314490"/>
                  </a:lnTo>
                  <a:lnTo>
                    <a:pt x="378193" y="319684"/>
                  </a:lnTo>
                  <a:lnTo>
                    <a:pt x="385572" y="318033"/>
                  </a:lnTo>
                  <a:close/>
                </a:path>
                <a:path w="1363979" h="379729">
                  <a:moveTo>
                    <a:pt x="405206" y="313512"/>
                  </a:moveTo>
                  <a:lnTo>
                    <a:pt x="403771" y="308444"/>
                  </a:lnTo>
                  <a:lnTo>
                    <a:pt x="400329" y="309283"/>
                  </a:lnTo>
                  <a:lnTo>
                    <a:pt x="396887" y="310121"/>
                  </a:lnTo>
                  <a:lnTo>
                    <a:pt x="397865" y="315302"/>
                  </a:lnTo>
                  <a:lnTo>
                    <a:pt x="405206" y="313512"/>
                  </a:lnTo>
                  <a:close/>
                </a:path>
                <a:path w="1363979" h="379729">
                  <a:moveTo>
                    <a:pt x="424789" y="308711"/>
                  </a:moveTo>
                  <a:lnTo>
                    <a:pt x="423329" y="303657"/>
                  </a:lnTo>
                  <a:lnTo>
                    <a:pt x="419887" y="304495"/>
                  </a:lnTo>
                  <a:lnTo>
                    <a:pt x="416445" y="305333"/>
                  </a:lnTo>
                  <a:lnTo>
                    <a:pt x="417449" y="310502"/>
                  </a:lnTo>
                  <a:lnTo>
                    <a:pt x="424789" y="308711"/>
                  </a:lnTo>
                  <a:close/>
                </a:path>
                <a:path w="1363979" h="379729">
                  <a:moveTo>
                    <a:pt x="444373" y="303936"/>
                  </a:moveTo>
                  <a:lnTo>
                    <a:pt x="442874" y="298881"/>
                  </a:lnTo>
                  <a:lnTo>
                    <a:pt x="439432" y="299720"/>
                  </a:lnTo>
                  <a:lnTo>
                    <a:pt x="435991" y="300558"/>
                  </a:lnTo>
                  <a:lnTo>
                    <a:pt x="437032" y="305727"/>
                  </a:lnTo>
                  <a:lnTo>
                    <a:pt x="444373" y="303936"/>
                  </a:lnTo>
                  <a:close/>
                </a:path>
                <a:path w="1363979" h="379729">
                  <a:moveTo>
                    <a:pt x="463943" y="299135"/>
                  </a:moveTo>
                  <a:lnTo>
                    <a:pt x="462407" y="294093"/>
                  </a:lnTo>
                  <a:lnTo>
                    <a:pt x="458978" y="294944"/>
                  </a:lnTo>
                  <a:lnTo>
                    <a:pt x="455536" y="295783"/>
                  </a:lnTo>
                  <a:lnTo>
                    <a:pt x="456603" y="300939"/>
                  </a:lnTo>
                  <a:lnTo>
                    <a:pt x="460273" y="300050"/>
                  </a:lnTo>
                  <a:lnTo>
                    <a:pt x="463943" y="299135"/>
                  </a:lnTo>
                  <a:close/>
                </a:path>
                <a:path w="1363979" h="379729">
                  <a:moveTo>
                    <a:pt x="483412" y="293954"/>
                  </a:moveTo>
                  <a:lnTo>
                    <a:pt x="481850" y="288925"/>
                  </a:lnTo>
                  <a:lnTo>
                    <a:pt x="478434" y="289826"/>
                  </a:lnTo>
                  <a:lnTo>
                    <a:pt x="475018" y="290728"/>
                  </a:lnTo>
                  <a:lnTo>
                    <a:pt x="476110" y="295884"/>
                  </a:lnTo>
                  <a:lnTo>
                    <a:pt x="483412" y="293954"/>
                  </a:lnTo>
                  <a:close/>
                </a:path>
                <a:path w="1363979" h="379729">
                  <a:moveTo>
                    <a:pt x="502894" y="288798"/>
                  </a:moveTo>
                  <a:lnTo>
                    <a:pt x="501307" y="283781"/>
                  </a:lnTo>
                  <a:lnTo>
                    <a:pt x="497890" y="284683"/>
                  </a:lnTo>
                  <a:lnTo>
                    <a:pt x="494474" y="285584"/>
                  </a:lnTo>
                  <a:lnTo>
                    <a:pt x="495592" y="290741"/>
                  </a:lnTo>
                  <a:lnTo>
                    <a:pt x="502894" y="288798"/>
                  </a:lnTo>
                  <a:close/>
                </a:path>
                <a:path w="1363979" h="379729">
                  <a:moveTo>
                    <a:pt x="522376" y="283641"/>
                  </a:moveTo>
                  <a:lnTo>
                    <a:pt x="520763" y="278625"/>
                  </a:lnTo>
                  <a:lnTo>
                    <a:pt x="517347" y="279527"/>
                  </a:lnTo>
                  <a:lnTo>
                    <a:pt x="513930" y="280428"/>
                  </a:lnTo>
                  <a:lnTo>
                    <a:pt x="515073" y="285572"/>
                  </a:lnTo>
                  <a:lnTo>
                    <a:pt x="522376" y="283641"/>
                  </a:lnTo>
                  <a:close/>
                </a:path>
                <a:path w="1363979" h="379729">
                  <a:moveTo>
                    <a:pt x="541782" y="278193"/>
                  </a:moveTo>
                  <a:lnTo>
                    <a:pt x="540143" y="273189"/>
                  </a:lnTo>
                  <a:lnTo>
                    <a:pt x="536740" y="274154"/>
                  </a:lnTo>
                  <a:lnTo>
                    <a:pt x="533336" y="275120"/>
                  </a:lnTo>
                  <a:lnTo>
                    <a:pt x="534517" y="280250"/>
                  </a:lnTo>
                  <a:lnTo>
                    <a:pt x="541782" y="278193"/>
                  </a:lnTo>
                  <a:close/>
                </a:path>
                <a:path w="1363979" h="379729">
                  <a:moveTo>
                    <a:pt x="561174" y="272707"/>
                  </a:moveTo>
                  <a:lnTo>
                    <a:pt x="559511" y="267703"/>
                  </a:lnTo>
                  <a:lnTo>
                    <a:pt x="556107" y="268668"/>
                  </a:lnTo>
                  <a:lnTo>
                    <a:pt x="552704" y="269633"/>
                  </a:lnTo>
                  <a:lnTo>
                    <a:pt x="553910" y="274764"/>
                  </a:lnTo>
                  <a:lnTo>
                    <a:pt x="561174" y="272707"/>
                  </a:lnTo>
                  <a:close/>
                </a:path>
                <a:path w="1363979" h="379729">
                  <a:moveTo>
                    <a:pt x="580567" y="267208"/>
                  </a:moveTo>
                  <a:lnTo>
                    <a:pt x="578878" y="262216"/>
                  </a:lnTo>
                  <a:lnTo>
                    <a:pt x="575475" y="263182"/>
                  </a:lnTo>
                  <a:lnTo>
                    <a:pt x="572071" y="264147"/>
                  </a:lnTo>
                  <a:lnTo>
                    <a:pt x="573303" y="269265"/>
                  </a:lnTo>
                  <a:lnTo>
                    <a:pt x="580567" y="267208"/>
                  </a:lnTo>
                  <a:close/>
                </a:path>
                <a:path w="1363979" h="379729">
                  <a:moveTo>
                    <a:pt x="599897" y="261531"/>
                  </a:moveTo>
                  <a:lnTo>
                    <a:pt x="598182" y="256552"/>
                  </a:lnTo>
                  <a:lnTo>
                    <a:pt x="594791" y="257568"/>
                  </a:lnTo>
                  <a:lnTo>
                    <a:pt x="591400" y="258584"/>
                  </a:lnTo>
                  <a:lnTo>
                    <a:pt x="592658" y="263702"/>
                  </a:lnTo>
                  <a:lnTo>
                    <a:pt x="599897" y="261531"/>
                  </a:lnTo>
                  <a:close/>
                </a:path>
                <a:path w="1363979" h="379729">
                  <a:moveTo>
                    <a:pt x="619201" y="255752"/>
                  </a:moveTo>
                  <a:lnTo>
                    <a:pt x="617461" y="250774"/>
                  </a:lnTo>
                  <a:lnTo>
                    <a:pt x="614070" y="251790"/>
                  </a:lnTo>
                  <a:lnTo>
                    <a:pt x="610679" y="252806"/>
                  </a:lnTo>
                  <a:lnTo>
                    <a:pt x="611962" y="257911"/>
                  </a:lnTo>
                  <a:lnTo>
                    <a:pt x="619201" y="255752"/>
                  </a:lnTo>
                  <a:close/>
                </a:path>
                <a:path w="1363979" h="379729">
                  <a:moveTo>
                    <a:pt x="638492" y="249961"/>
                  </a:moveTo>
                  <a:lnTo>
                    <a:pt x="636739" y="244995"/>
                  </a:lnTo>
                  <a:lnTo>
                    <a:pt x="633349" y="246011"/>
                  </a:lnTo>
                  <a:lnTo>
                    <a:pt x="629958" y="247027"/>
                  </a:lnTo>
                  <a:lnTo>
                    <a:pt x="631266" y="252133"/>
                  </a:lnTo>
                  <a:lnTo>
                    <a:pt x="638492" y="249961"/>
                  </a:lnTo>
                  <a:close/>
                </a:path>
                <a:path w="1363979" h="379729">
                  <a:moveTo>
                    <a:pt x="657771" y="244055"/>
                  </a:moveTo>
                  <a:lnTo>
                    <a:pt x="655993" y="239090"/>
                  </a:lnTo>
                  <a:lnTo>
                    <a:pt x="652614" y="240157"/>
                  </a:lnTo>
                  <a:lnTo>
                    <a:pt x="649236" y="241223"/>
                  </a:lnTo>
                  <a:lnTo>
                    <a:pt x="650570" y="246316"/>
                  </a:lnTo>
                  <a:lnTo>
                    <a:pt x="657771" y="244055"/>
                  </a:lnTo>
                  <a:close/>
                </a:path>
                <a:path w="1363979" h="379729">
                  <a:moveTo>
                    <a:pt x="676986" y="238010"/>
                  </a:moveTo>
                  <a:lnTo>
                    <a:pt x="675195" y="233057"/>
                  </a:lnTo>
                  <a:lnTo>
                    <a:pt x="671817" y="234124"/>
                  </a:lnTo>
                  <a:lnTo>
                    <a:pt x="668439" y="235191"/>
                  </a:lnTo>
                  <a:lnTo>
                    <a:pt x="669785" y="240284"/>
                  </a:lnTo>
                  <a:lnTo>
                    <a:pt x="676986" y="238010"/>
                  </a:lnTo>
                  <a:close/>
                </a:path>
                <a:path w="1363979" h="379729">
                  <a:moveTo>
                    <a:pt x="696214" y="231965"/>
                  </a:moveTo>
                  <a:lnTo>
                    <a:pt x="694397" y="227012"/>
                  </a:lnTo>
                  <a:lnTo>
                    <a:pt x="691019" y="228079"/>
                  </a:lnTo>
                  <a:lnTo>
                    <a:pt x="687641" y="229146"/>
                  </a:lnTo>
                  <a:lnTo>
                    <a:pt x="689013" y="234226"/>
                  </a:lnTo>
                  <a:lnTo>
                    <a:pt x="696214" y="231965"/>
                  </a:lnTo>
                  <a:close/>
                </a:path>
                <a:path w="1363979" h="379729">
                  <a:moveTo>
                    <a:pt x="715403" y="225856"/>
                  </a:moveTo>
                  <a:lnTo>
                    <a:pt x="713574" y="220916"/>
                  </a:lnTo>
                  <a:lnTo>
                    <a:pt x="710209" y="222021"/>
                  </a:lnTo>
                  <a:lnTo>
                    <a:pt x="706843" y="223113"/>
                  </a:lnTo>
                  <a:lnTo>
                    <a:pt x="708228" y="228206"/>
                  </a:lnTo>
                  <a:lnTo>
                    <a:pt x="715403" y="225856"/>
                  </a:lnTo>
                  <a:close/>
                </a:path>
                <a:path w="1363979" h="379729">
                  <a:moveTo>
                    <a:pt x="734568" y="219608"/>
                  </a:moveTo>
                  <a:lnTo>
                    <a:pt x="732713" y="214668"/>
                  </a:lnTo>
                  <a:lnTo>
                    <a:pt x="729348" y="215773"/>
                  </a:lnTo>
                  <a:lnTo>
                    <a:pt x="725982" y="216877"/>
                  </a:lnTo>
                  <a:lnTo>
                    <a:pt x="727379" y="221957"/>
                  </a:lnTo>
                  <a:lnTo>
                    <a:pt x="734568" y="219608"/>
                  </a:lnTo>
                  <a:close/>
                </a:path>
                <a:path w="1363979" h="379729">
                  <a:moveTo>
                    <a:pt x="753706" y="213334"/>
                  </a:moveTo>
                  <a:lnTo>
                    <a:pt x="751840" y="208407"/>
                  </a:lnTo>
                  <a:lnTo>
                    <a:pt x="748474" y="209511"/>
                  </a:lnTo>
                  <a:lnTo>
                    <a:pt x="745109" y="210616"/>
                  </a:lnTo>
                  <a:lnTo>
                    <a:pt x="746531" y="215684"/>
                  </a:lnTo>
                  <a:lnTo>
                    <a:pt x="753706" y="213334"/>
                  </a:lnTo>
                  <a:close/>
                </a:path>
                <a:path w="1363979" h="379729">
                  <a:moveTo>
                    <a:pt x="772858" y="207060"/>
                  </a:moveTo>
                  <a:lnTo>
                    <a:pt x="770966" y="202133"/>
                  </a:lnTo>
                  <a:lnTo>
                    <a:pt x="767613" y="203263"/>
                  </a:lnTo>
                  <a:lnTo>
                    <a:pt x="764247" y="204368"/>
                  </a:lnTo>
                  <a:lnTo>
                    <a:pt x="765683" y="209435"/>
                  </a:lnTo>
                  <a:lnTo>
                    <a:pt x="772858" y="207060"/>
                  </a:lnTo>
                  <a:close/>
                </a:path>
                <a:path w="1363979" h="379729">
                  <a:moveTo>
                    <a:pt x="791933" y="200621"/>
                  </a:moveTo>
                  <a:lnTo>
                    <a:pt x="790041" y="195707"/>
                  </a:lnTo>
                  <a:lnTo>
                    <a:pt x="786688" y="196837"/>
                  </a:lnTo>
                  <a:lnTo>
                    <a:pt x="783336" y="197967"/>
                  </a:lnTo>
                  <a:lnTo>
                    <a:pt x="784783" y="203034"/>
                  </a:lnTo>
                  <a:lnTo>
                    <a:pt x="791933" y="200621"/>
                  </a:lnTo>
                  <a:close/>
                </a:path>
                <a:path w="1363979" h="379729">
                  <a:moveTo>
                    <a:pt x="811022" y="194195"/>
                  </a:moveTo>
                  <a:lnTo>
                    <a:pt x="809117" y="189280"/>
                  </a:lnTo>
                  <a:lnTo>
                    <a:pt x="805764" y="190411"/>
                  </a:lnTo>
                  <a:lnTo>
                    <a:pt x="802411" y="191541"/>
                  </a:lnTo>
                  <a:lnTo>
                    <a:pt x="803871" y="196608"/>
                  </a:lnTo>
                  <a:lnTo>
                    <a:pt x="811022" y="194195"/>
                  </a:lnTo>
                  <a:close/>
                </a:path>
                <a:path w="1363979" h="379729">
                  <a:moveTo>
                    <a:pt x="830122" y="187744"/>
                  </a:moveTo>
                  <a:lnTo>
                    <a:pt x="828205" y="182841"/>
                  </a:lnTo>
                  <a:lnTo>
                    <a:pt x="824852" y="183972"/>
                  </a:lnTo>
                  <a:lnTo>
                    <a:pt x="821499" y="185102"/>
                  </a:lnTo>
                  <a:lnTo>
                    <a:pt x="822972" y="190157"/>
                  </a:lnTo>
                  <a:lnTo>
                    <a:pt x="830122" y="187744"/>
                  </a:lnTo>
                  <a:close/>
                </a:path>
                <a:path w="1363979" h="379729">
                  <a:moveTo>
                    <a:pt x="849160" y="181178"/>
                  </a:moveTo>
                  <a:lnTo>
                    <a:pt x="847242" y="176276"/>
                  </a:lnTo>
                  <a:lnTo>
                    <a:pt x="843889" y="177431"/>
                  </a:lnTo>
                  <a:lnTo>
                    <a:pt x="840536" y="178587"/>
                  </a:lnTo>
                  <a:lnTo>
                    <a:pt x="842035" y="183642"/>
                  </a:lnTo>
                  <a:lnTo>
                    <a:pt x="849160" y="181178"/>
                  </a:lnTo>
                  <a:close/>
                </a:path>
                <a:path w="1363979" h="379729">
                  <a:moveTo>
                    <a:pt x="868197" y="174612"/>
                  </a:moveTo>
                  <a:lnTo>
                    <a:pt x="866267" y="169710"/>
                  </a:lnTo>
                  <a:lnTo>
                    <a:pt x="862914" y="170865"/>
                  </a:lnTo>
                  <a:lnTo>
                    <a:pt x="859561" y="172021"/>
                  </a:lnTo>
                  <a:lnTo>
                    <a:pt x="861060" y="177076"/>
                  </a:lnTo>
                  <a:lnTo>
                    <a:pt x="868197" y="174612"/>
                  </a:lnTo>
                  <a:close/>
                </a:path>
                <a:path w="1363979" h="379729">
                  <a:moveTo>
                    <a:pt x="887247" y="168033"/>
                  </a:moveTo>
                  <a:lnTo>
                    <a:pt x="885304" y="163144"/>
                  </a:lnTo>
                  <a:lnTo>
                    <a:pt x="881951" y="164299"/>
                  </a:lnTo>
                  <a:lnTo>
                    <a:pt x="878598" y="165455"/>
                  </a:lnTo>
                  <a:lnTo>
                    <a:pt x="880110" y="170497"/>
                  </a:lnTo>
                  <a:lnTo>
                    <a:pt x="887247" y="168033"/>
                  </a:lnTo>
                  <a:close/>
                </a:path>
                <a:path w="1363979" h="379729">
                  <a:moveTo>
                    <a:pt x="906259" y="161391"/>
                  </a:moveTo>
                  <a:lnTo>
                    <a:pt x="904303" y="156502"/>
                  </a:lnTo>
                  <a:lnTo>
                    <a:pt x="900963" y="157670"/>
                  </a:lnTo>
                  <a:lnTo>
                    <a:pt x="897623" y="158838"/>
                  </a:lnTo>
                  <a:lnTo>
                    <a:pt x="899134" y="163893"/>
                  </a:lnTo>
                  <a:lnTo>
                    <a:pt x="906259" y="161391"/>
                  </a:lnTo>
                  <a:close/>
                </a:path>
                <a:path w="1363979" h="379729">
                  <a:moveTo>
                    <a:pt x="925258" y="154736"/>
                  </a:moveTo>
                  <a:lnTo>
                    <a:pt x="923302" y="149847"/>
                  </a:lnTo>
                  <a:lnTo>
                    <a:pt x="919962" y="151015"/>
                  </a:lnTo>
                  <a:lnTo>
                    <a:pt x="916622" y="152184"/>
                  </a:lnTo>
                  <a:lnTo>
                    <a:pt x="918146" y="157226"/>
                  </a:lnTo>
                  <a:lnTo>
                    <a:pt x="925258" y="154736"/>
                  </a:lnTo>
                  <a:close/>
                </a:path>
                <a:path w="1363979" h="379729">
                  <a:moveTo>
                    <a:pt x="944283" y="148082"/>
                  </a:moveTo>
                  <a:lnTo>
                    <a:pt x="942314" y="143192"/>
                  </a:lnTo>
                  <a:lnTo>
                    <a:pt x="938974" y="144360"/>
                  </a:lnTo>
                  <a:lnTo>
                    <a:pt x="935634" y="145529"/>
                  </a:lnTo>
                  <a:lnTo>
                    <a:pt x="937158" y="150571"/>
                  </a:lnTo>
                  <a:lnTo>
                    <a:pt x="944283" y="148082"/>
                  </a:lnTo>
                  <a:close/>
                </a:path>
                <a:path w="1363979" h="379729">
                  <a:moveTo>
                    <a:pt x="963269" y="141376"/>
                  </a:moveTo>
                  <a:lnTo>
                    <a:pt x="961301" y="136486"/>
                  </a:lnTo>
                  <a:lnTo>
                    <a:pt x="957961" y="137668"/>
                  </a:lnTo>
                  <a:lnTo>
                    <a:pt x="954620" y="138849"/>
                  </a:lnTo>
                  <a:lnTo>
                    <a:pt x="956157" y="143891"/>
                  </a:lnTo>
                  <a:lnTo>
                    <a:pt x="963269" y="141376"/>
                  </a:lnTo>
                  <a:close/>
                </a:path>
                <a:path w="1363979" h="379729">
                  <a:moveTo>
                    <a:pt x="982256" y="134670"/>
                  </a:moveTo>
                  <a:lnTo>
                    <a:pt x="980287" y="129781"/>
                  </a:lnTo>
                  <a:lnTo>
                    <a:pt x="976947" y="130962"/>
                  </a:lnTo>
                  <a:lnTo>
                    <a:pt x="973607" y="132143"/>
                  </a:lnTo>
                  <a:lnTo>
                    <a:pt x="975144" y="137185"/>
                  </a:lnTo>
                  <a:lnTo>
                    <a:pt x="982256" y="134670"/>
                  </a:lnTo>
                  <a:close/>
                </a:path>
                <a:path w="1363979" h="379729">
                  <a:moveTo>
                    <a:pt x="1001255" y="127965"/>
                  </a:moveTo>
                  <a:lnTo>
                    <a:pt x="999286" y="123075"/>
                  </a:lnTo>
                  <a:lnTo>
                    <a:pt x="995946" y="124256"/>
                  </a:lnTo>
                  <a:lnTo>
                    <a:pt x="992606" y="125437"/>
                  </a:lnTo>
                  <a:lnTo>
                    <a:pt x="994143" y="130479"/>
                  </a:lnTo>
                  <a:lnTo>
                    <a:pt x="1001255" y="127965"/>
                  </a:lnTo>
                  <a:close/>
                </a:path>
                <a:path w="1363979" h="379729">
                  <a:moveTo>
                    <a:pt x="1020241" y="121246"/>
                  </a:moveTo>
                  <a:lnTo>
                    <a:pt x="1018273" y="116357"/>
                  </a:lnTo>
                  <a:lnTo>
                    <a:pt x="1014933" y="117538"/>
                  </a:lnTo>
                  <a:lnTo>
                    <a:pt x="1011593" y="118719"/>
                  </a:lnTo>
                  <a:lnTo>
                    <a:pt x="1013129" y="123761"/>
                  </a:lnTo>
                  <a:lnTo>
                    <a:pt x="1020241" y="121246"/>
                  </a:lnTo>
                  <a:close/>
                </a:path>
                <a:path w="1363979" h="379729">
                  <a:moveTo>
                    <a:pt x="1039228" y="114528"/>
                  </a:moveTo>
                  <a:lnTo>
                    <a:pt x="1037259" y="109639"/>
                  </a:lnTo>
                  <a:lnTo>
                    <a:pt x="1033919" y="110820"/>
                  </a:lnTo>
                  <a:lnTo>
                    <a:pt x="1030579" y="112001"/>
                  </a:lnTo>
                  <a:lnTo>
                    <a:pt x="1032116" y="117043"/>
                  </a:lnTo>
                  <a:lnTo>
                    <a:pt x="1039228" y="114528"/>
                  </a:lnTo>
                  <a:close/>
                </a:path>
                <a:path w="1363979" h="379729">
                  <a:moveTo>
                    <a:pt x="1058214" y="107823"/>
                  </a:moveTo>
                  <a:lnTo>
                    <a:pt x="1056246" y="102933"/>
                  </a:lnTo>
                  <a:lnTo>
                    <a:pt x="1052906" y="104114"/>
                  </a:lnTo>
                  <a:lnTo>
                    <a:pt x="1049566" y="105295"/>
                  </a:lnTo>
                  <a:lnTo>
                    <a:pt x="1051102" y="110337"/>
                  </a:lnTo>
                  <a:lnTo>
                    <a:pt x="1058214" y="107823"/>
                  </a:lnTo>
                  <a:close/>
                </a:path>
                <a:path w="1363979" h="379729">
                  <a:moveTo>
                    <a:pt x="1077201" y="101117"/>
                  </a:moveTo>
                  <a:lnTo>
                    <a:pt x="1075232" y="96240"/>
                  </a:lnTo>
                  <a:lnTo>
                    <a:pt x="1071892" y="97409"/>
                  </a:lnTo>
                  <a:lnTo>
                    <a:pt x="1068552" y="98577"/>
                  </a:lnTo>
                  <a:lnTo>
                    <a:pt x="1070076" y="103619"/>
                  </a:lnTo>
                  <a:lnTo>
                    <a:pt x="1077201" y="101117"/>
                  </a:lnTo>
                  <a:close/>
                </a:path>
                <a:path w="1363979" h="379729">
                  <a:moveTo>
                    <a:pt x="1096213" y="94449"/>
                  </a:moveTo>
                  <a:lnTo>
                    <a:pt x="1094244" y="89573"/>
                  </a:lnTo>
                  <a:lnTo>
                    <a:pt x="1090904" y="90741"/>
                  </a:lnTo>
                  <a:lnTo>
                    <a:pt x="1087564" y="91922"/>
                  </a:lnTo>
                  <a:lnTo>
                    <a:pt x="1089088" y="96951"/>
                  </a:lnTo>
                  <a:lnTo>
                    <a:pt x="1096213" y="94449"/>
                  </a:lnTo>
                  <a:close/>
                </a:path>
                <a:path w="1363979" h="379729">
                  <a:moveTo>
                    <a:pt x="1115199" y="87782"/>
                  </a:moveTo>
                  <a:lnTo>
                    <a:pt x="1113243" y="82892"/>
                  </a:lnTo>
                  <a:lnTo>
                    <a:pt x="1109903" y="84061"/>
                  </a:lnTo>
                  <a:lnTo>
                    <a:pt x="1106563" y="85229"/>
                  </a:lnTo>
                  <a:lnTo>
                    <a:pt x="1108087" y="90284"/>
                  </a:lnTo>
                  <a:lnTo>
                    <a:pt x="1115199" y="87782"/>
                  </a:lnTo>
                  <a:close/>
                </a:path>
                <a:path w="1363979" h="379729">
                  <a:moveTo>
                    <a:pt x="1134211" y="81140"/>
                  </a:moveTo>
                  <a:lnTo>
                    <a:pt x="1132268" y="76250"/>
                  </a:lnTo>
                  <a:lnTo>
                    <a:pt x="1128915" y="77406"/>
                  </a:lnTo>
                  <a:lnTo>
                    <a:pt x="1125562" y="78562"/>
                  </a:lnTo>
                  <a:lnTo>
                    <a:pt x="1127086" y="83616"/>
                  </a:lnTo>
                  <a:lnTo>
                    <a:pt x="1134211" y="81140"/>
                  </a:lnTo>
                  <a:close/>
                </a:path>
                <a:path w="1363979" h="379729">
                  <a:moveTo>
                    <a:pt x="1153236" y="74549"/>
                  </a:moveTo>
                  <a:lnTo>
                    <a:pt x="1151305" y="69659"/>
                  </a:lnTo>
                  <a:lnTo>
                    <a:pt x="1147953" y="70815"/>
                  </a:lnTo>
                  <a:lnTo>
                    <a:pt x="1144600" y="71970"/>
                  </a:lnTo>
                  <a:lnTo>
                    <a:pt x="1146111" y="77025"/>
                  </a:lnTo>
                  <a:lnTo>
                    <a:pt x="1153236" y="74549"/>
                  </a:lnTo>
                  <a:close/>
                </a:path>
                <a:path w="1363979" h="379729">
                  <a:moveTo>
                    <a:pt x="1172260" y="67945"/>
                  </a:moveTo>
                  <a:lnTo>
                    <a:pt x="1170330" y="63055"/>
                  </a:lnTo>
                  <a:lnTo>
                    <a:pt x="1166977" y="64211"/>
                  </a:lnTo>
                  <a:lnTo>
                    <a:pt x="1163624" y="65366"/>
                  </a:lnTo>
                  <a:lnTo>
                    <a:pt x="1165123" y="70421"/>
                  </a:lnTo>
                  <a:lnTo>
                    <a:pt x="1172260" y="67945"/>
                  </a:lnTo>
                  <a:close/>
                </a:path>
                <a:path w="1363979" h="379729">
                  <a:moveTo>
                    <a:pt x="1191310" y="61417"/>
                  </a:moveTo>
                  <a:lnTo>
                    <a:pt x="1189380" y="56502"/>
                  </a:lnTo>
                  <a:lnTo>
                    <a:pt x="1186027" y="57645"/>
                  </a:lnTo>
                  <a:lnTo>
                    <a:pt x="1182674" y="58788"/>
                  </a:lnTo>
                  <a:lnTo>
                    <a:pt x="1184160" y="63830"/>
                  </a:lnTo>
                  <a:lnTo>
                    <a:pt x="1191310" y="61417"/>
                  </a:lnTo>
                  <a:close/>
                </a:path>
                <a:path w="1363979" h="379729">
                  <a:moveTo>
                    <a:pt x="1210373" y="54940"/>
                  </a:moveTo>
                  <a:lnTo>
                    <a:pt x="1208455" y="50025"/>
                  </a:lnTo>
                  <a:lnTo>
                    <a:pt x="1205103" y="51168"/>
                  </a:lnTo>
                  <a:lnTo>
                    <a:pt x="1201750" y="52311"/>
                  </a:lnTo>
                  <a:lnTo>
                    <a:pt x="1203223" y="57365"/>
                  </a:lnTo>
                  <a:lnTo>
                    <a:pt x="1210373" y="54940"/>
                  </a:lnTo>
                  <a:close/>
                </a:path>
                <a:path w="1363979" h="379729">
                  <a:moveTo>
                    <a:pt x="1229436" y="48475"/>
                  </a:moveTo>
                  <a:lnTo>
                    <a:pt x="1227531" y="43561"/>
                  </a:lnTo>
                  <a:lnTo>
                    <a:pt x="1224178" y="44704"/>
                  </a:lnTo>
                  <a:lnTo>
                    <a:pt x="1220825" y="45847"/>
                  </a:lnTo>
                  <a:lnTo>
                    <a:pt x="1222286" y="50901"/>
                  </a:lnTo>
                  <a:lnTo>
                    <a:pt x="1229436" y="48475"/>
                  </a:lnTo>
                  <a:close/>
                </a:path>
                <a:path w="1363979" h="379729">
                  <a:moveTo>
                    <a:pt x="1248511" y="42062"/>
                  </a:moveTo>
                  <a:lnTo>
                    <a:pt x="1246632" y="37147"/>
                  </a:lnTo>
                  <a:lnTo>
                    <a:pt x="1243266" y="38252"/>
                  </a:lnTo>
                  <a:lnTo>
                    <a:pt x="1239901" y="39357"/>
                  </a:lnTo>
                  <a:lnTo>
                    <a:pt x="1241348" y="44424"/>
                  </a:lnTo>
                  <a:lnTo>
                    <a:pt x="1248511" y="42062"/>
                  </a:lnTo>
                  <a:close/>
                </a:path>
                <a:path w="1363979" h="379729">
                  <a:moveTo>
                    <a:pt x="1267625" y="35750"/>
                  </a:moveTo>
                  <a:lnTo>
                    <a:pt x="1265758" y="30835"/>
                  </a:lnTo>
                  <a:lnTo>
                    <a:pt x="1262392" y="31940"/>
                  </a:lnTo>
                  <a:lnTo>
                    <a:pt x="1259027" y="33045"/>
                  </a:lnTo>
                  <a:lnTo>
                    <a:pt x="1260462" y="38112"/>
                  </a:lnTo>
                  <a:lnTo>
                    <a:pt x="1267625" y="35750"/>
                  </a:lnTo>
                  <a:close/>
                </a:path>
                <a:path w="1363979" h="379729">
                  <a:moveTo>
                    <a:pt x="1286751" y="29464"/>
                  </a:moveTo>
                  <a:lnTo>
                    <a:pt x="1284897" y="24536"/>
                  </a:lnTo>
                  <a:lnTo>
                    <a:pt x="1281531" y="25641"/>
                  </a:lnTo>
                  <a:lnTo>
                    <a:pt x="1278166" y="26746"/>
                  </a:lnTo>
                  <a:lnTo>
                    <a:pt x="1279588" y="31826"/>
                  </a:lnTo>
                  <a:lnTo>
                    <a:pt x="1286751" y="29464"/>
                  </a:lnTo>
                  <a:close/>
                </a:path>
                <a:path w="1363979" h="379729">
                  <a:moveTo>
                    <a:pt x="1305890" y="23202"/>
                  </a:moveTo>
                  <a:lnTo>
                    <a:pt x="1304048" y="18275"/>
                  </a:lnTo>
                  <a:lnTo>
                    <a:pt x="1300670" y="19342"/>
                  </a:lnTo>
                  <a:lnTo>
                    <a:pt x="1297292" y="20434"/>
                  </a:lnTo>
                  <a:lnTo>
                    <a:pt x="1298702" y="25501"/>
                  </a:lnTo>
                  <a:lnTo>
                    <a:pt x="1305890" y="23202"/>
                  </a:lnTo>
                  <a:close/>
                </a:path>
                <a:path w="1363979" h="379729">
                  <a:moveTo>
                    <a:pt x="1325067" y="17119"/>
                  </a:moveTo>
                  <a:lnTo>
                    <a:pt x="1323251" y="12166"/>
                  </a:lnTo>
                  <a:lnTo>
                    <a:pt x="1319872" y="13246"/>
                  </a:lnTo>
                  <a:lnTo>
                    <a:pt x="1316494" y="14325"/>
                  </a:lnTo>
                  <a:lnTo>
                    <a:pt x="1317879" y="19405"/>
                  </a:lnTo>
                  <a:lnTo>
                    <a:pt x="1325067" y="17119"/>
                  </a:lnTo>
                  <a:close/>
                </a:path>
                <a:path w="1363979" h="379729">
                  <a:moveTo>
                    <a:pt x="1344256" y="11010"/>
                  </a:moveTo>
                  <a:lnTo>
                    <a:pt x="1342453" y="6070"/>
                  </a:lnTo>
                  <a:lnTo>
                    <a:pt x="1339075" y="7137"/>
                  </a:lnTo>
                  <a:lnTo>
                    <a:pt x="1335697" y="8216"/>
                  </a:lnTo>
                  <a:lnTo>
                    <a:pt x="1337068" y="13296"/>
                  </a:lnTo>
                  <a:lnTo>
                    <a:pt x="1344256" y="11010"/>
                  </a:lnTo>
                  <a:close/>
                </a:path>
                <a:path w="1363979" h="379729">
                  <a:moveTo>
                    <a:pt x="1363459" y="4965"/>
                  </a:moveTo>
                  <a:lnTo>
                    <a:pt x="1361681" y="0"/>
                  </a:lnTo>
                  <a:lnTo>
                    <a:pt x="1358290" y="1041"/>
                  </a:lnTo>
                  <a:lnTo>
                    <a:pt x="1354912" y="2108"/>
                  </a:lnTo>
                  <a:lnTo>
                    <a:pt x="1356258" y="7213"/>
                  </a:lnTo>
                  <a:lnTo>
                    <a:pt x="1359852" y="6070"/>
                  </a:lnTo>
                  <a:lnTo>
                    <a:pt x="1363459" y="49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 descr=""/>
            <p:cNvSpPr/>
            <p:nvPr/>
          </p:nvSpPr>
          <p:spPr>
            <a:xfrm>
              <a:off x="3472192" y="3405504"/>
              <a:ext cx="618490" cy="134620"/>
            </a:xfrm>
            <a:custGeom>
              <a:avLst/>
              <a:gdLst/>
              <a:ahLst/>
              <a:cxnLst/>
              <a:rect l="l" t="t" r="r" b="b"/>
              <a:pathLst>
                <a:path w="618489" h="134620">
                  <a:moveTo>
                    <a:pt x="8547" y="132232"/>
                  </a:moveTo>
                  <a:lnTo>
                    <a:pt x="6769" y="127266"/>
                  </a:lnTo>
                  <a:lnTo>
                    <a:pt x="3378" y="128308"/>
                  </a:lnTo>
                  <a:lnTo>
                    <a:pt x="0" y="129374"/>
                  </a:lnTo>
                  <a:lnTo>
                    <a:pt x="1346" y="134480"/>
                  </a:lnTo>
                  <a:lnTo>
                    <a:pt x="4940" y="133337"/>
                  </a:lnTo>
                  <a:lnTo>
                    <a:pt x="8547" y="132232"/>
                  </a:lnTo>
                  <a:close/>
                </a:path>
                <a:path w="618489" h="134620">
                  <a:moveTo>
                    <a:pt x="27800" y="126390"/>
                  </a:moveTo>
                  <a:lnTo>
                    <a:pt x="26047" y="121424"/>
                  </a:lnTo>
                  <a:lnTo>
                    <a:pt x="22656" y="122453"/>
                  </a:lnTo>
                  <a:lnTo>
                    <a:pt x="19265" y="123482"/>
                  </a:lnTo>
                  <a:lnTo>
                    <a:pt x="20586" y="128574"/>
                  </a:lnTo>
                  <a:lnTo>
                    <a:pt x="27800" y="126390"/>
                  </a:lnTo>
                  <a:close/>
                </a:path>
                <a:path w="618489" h="134620">
                  <a:moveTo>
                    <a:pt x="47066" y="120561"/>
                  </a:moveTo>
                  <a:lnTo>
                    <a:pt x="45326" y="115582"/>
                  </a:lnTo>
                  <a:lnTo>
                    <a:pt x="41935" y="116611"/>
                  </a:lnTo>
                  <a:lnTo>
                    <a:pt x="38544" y="117640"/>
                  </a:lnTo>
                  <a:lnTo>
                    <a:pt x="39839" y="122745"/>
                  </a:lnTo>
                  <a:lnTo>
                    <a:pt x="47066" y="120561"/>
                  </a:lnTo>
                  <a:close/>
                </a:path>
                <a:path w="618489" h="134620">
                  <a:moveTo>
                    <a:pt x="66332" y="114706"/>
                  </a:moveTo>
                  <a:lnTo>
                    <a:pt x="64617" y="109728"/>
                  </a:lnTo>
                  <a:lnTo>
                    <a:pt x="61226" y="110756"/>
                  </a:lnTo>
                  <a:lnTo>
                    <a:pt x="57835" y="111785"/>
                  </a:lnTo>
                  <a:lnTo>
                    <a:pt x="59105" y="116890"/>
                  </a:lnTo>
                  <a:lnTo>
                    <a:pt x="66332" y="114706"/>
                  </a:lnTo>
                  <a:close/>
                </a:path>
                <a:path w="618489" h="134620">
                  <a:moveTo>
                    <a:pt x="85674" y="109181"/>
                  </a:moveTo>
                  <a:lnTo>
                    <a:pt x="83985" y="104190"/>
                  </a:lnTo>
                  <a:lnTo>
                    <a:pt x="80581" y="105168"/>
                  </a:lnTo>
                  <a:lnTo>
                    <a:pt x="77177" y="106146"/>
                  </a:lnTo>
                  <a:lnTo>
                    <a:pt x="78422" y="111264"/>
                  </a:lnTo>
                  <a:lnTo>
                    <a:pt x="85674" y="109181"/>
                  </a:lnTo>
                  <a:close/>
                </a:path>
                <a:path w="618489" h="134620">
                  <a:moveTo>
                    <a:pt x="105016" y="103644"/>
                  </a:moveTo>
                  <a:lnTo>
                    <a:pt x="103352" y="98640"/>
                  </a:lnTo>
                  <a:lnTo>
                    <a:pt x="99949" y="99618"/>
                  </a:lnTo>
                  <a:lnTo>
                    <a:pt x="96545" y="100596"/>
                  </a:lnTo>
                  <a:lnTo>
                    <a:pt x="97764" y="105714"/>
                  </a:lnTo>
                  <a:lnTo>
                    <a:pt x="105016" y="103644"/>
                  </a:lnTo>
                  <a:close/>
                </a:path>
                <a:path w="618489" h="134620">
                  <a:moveTo>
                    <a:pt x="124371" y="98082"/>
                  </a:moveTo>
                  <a:lnTo>
                    <a:pt x="122732" y="93078"/>
                  </a:lnTo>
                  <a:lnTo>
                    <a:pt x="119329" y="94056"/>
                  </a:lnTo>
                  <a:lnTo>
                    <a:pt x="115925" y="95034"/>
                  </a:lnTo>
                  <a:lnTo>
                    <a:pt x="117119" y="100164"/>
                  </a:lnTo>
                  <a:lnTo>
                    <a:pt x="124371" y="98082"/>
                  </a:lnTo>
                  <a:close/>
                </a:path>
                <a:path w="618489" h="134620">
                  <a:moveTo>
                    <a:pt x="143789" y="92849"/>
                  </a:moveTo>
                  <a:lnTo>
                    <a:pt x="142189" y="87833"/>
                  </a:lnTo>
                  <a:lnTo>
                    <a:pt x="138760" y="88747"/>
                  </a:lnTo>
                  <a:lnTo>
                    <a:pt x="135331" y="89662"/>
                  </a:lnTo>
                  <a:lnTo>
                    <a:pt x="136499" y="94805"/>
                  </a:lnTo>
                  <a:lnTo>
                    <a:pt x="143789" y="92849"/>
                  </a:lnTo>
                  <a:close/>
                </a:path>
                <a:path w="618489" h="134620">
                  <a:moveTo>
                    <a:pt x="163233" y="87630"/>
                  </a:moveTo>
                  <a:lnTo>
                    <a:pt x="161658" y="82613"/>
                  </a:lnTo>
                  <a:lnTo>
                    <a:pt x="158229" y="83527"/>
                  </a:lnTo>
                  <a:lnTo>
                    <a:pt x="154800" y="84442"/>
                  </a:lnTo>
                  <a:lnTo>
                    <a:pt x="155943" y="89585"/>
                  </a:lnTo>
                  <a:lnTo>
                    <a:pt x="163233" y="87630"/>
                  </a:lnTo>
                  <a:close/>
                </a:path>
                <a:path w="618489" h="134620">
                  <a:moveTo>
                    <a:pt x="182664" y="82423"/>
                  </a:moveTo>
                  <a:lnTo>
                    <a:pt x="181127" y="77393"/>
                  </a:lnTo>
                  <a:lnTo>
                    <a:pt x="177698" y="78308"/>
                  </a:lnTo>
                  <a:lnTo>
                    <a:pt x="174269" y="79222"/>
                  </a:lnTo>
                  <a:lnTo>
                    <a:pt x="175387" y="84378"/>
                  </a:lnTo>
                  <a:lnTo>
                    <a:pt x="182664" y="82423"/>
                  </a:lnTo>
                  <a:close/>
                </a:path>
                <a:path w="618489" h="134620">
                  <a:moveTo>
                    <a:pt x="202184" y="77508"/>
                  </a:moveTo>
                  <a:lnTo>
                    <a:pt x="200672" y="72466"/>
                  </a:lnTo>
                  <a:lnTo>
                    <a:pt x="197231" y="73317"/>
                  </a:lnTo>
                  <a:lnTo>
                    <a:pt x="193789" y="74168"/>
                  </a:lnTo>
                  <a:lnTo>
                    <a:pt x="194868" y="79324"/>
                  </a:lnTo>
                  <a:lnTo>
                    <a:pt x="202184" y="77508"/>
                  </a:lnTo>
                  <a:close/>
                </a:path>
                <a:path w="618489" h="134620">
                  <a:moveTo>
                    <a:pt x="221716" y="72669"/>
                  </a:moveTo>
                  <a:lnTo>
                    <a:pt x="220230" y="67614"/>
                  </a:lnTo>
                  <a:lnTo>
                    <a:pt x="216789" y="68465"/>
                  </a:lnTo>
                  <a:lnTo>
                    <a:pt x="213347" y="69316"/>
                  </a:lnTo>
                  <a:lnTo>
                    <a:pt x="214388" y="74485"/>
                  </a:lnTo>
                  <a:lnTo>
                    <a:pt x="221716" y="72669"/>
                  </a:lnTo>
                  <a:close/>
                </a:path>
                <a:path w="618489" h="134620">
                  <a:moveTo>
                    <a:pt x="241249" y="67843"/>
                  </a:moveTo>
                  <a:lnTo>
                    <a:pt x="239801" y="62776"/>
                  </a:lnTo>
                  <a:lnTo>
                    <a:pt x="236359" y="63627"/>
                  </a:lnTo>
                  <a:lnTo>
                    <a:pt x="232918" y="64477"/>
                  </a:lnTo>
                  <a:lnTo>
                    <a:pt x="233934" y="69646"/>
                  </a:lnTo>
                  <a:lnTo>
                    <a:pt x="241249" y="67843"/>
                  </a:lnTo>
                  <a:close/>
                </a:path>
                <a:path w="618489" h="134620">
                  <a:moveTo>
                    <a:pt x="260832" y="63246"/>
                  </a:moveTo>
                  <a:lnTo>
                    <a:pt x="259410" y="58178"/>
                  </a:lnTo>
                  <a:lnTo>
                    <a:pt x="255955" y="58953"/>
                  </a:lnTo>
                  <a:lnTo>
                    <a:pt x="252501" y="59728"/>
                  </a:lnTo>
                  <a:lnTo>
                    <a:pt x="253479" y="64909"/>
                  </a:lnTo>
                  <a:lnTo>
                    <a:pt x="260832" y="63246"/>
                  </a:lnTo>
                  <a:close/>
                </a:path>
                <a:path w="618489" h="134620">
                  <a:moveTo>
                    <a:pt x="280466" y="58826"/>
                  </a:moveTo>
                  <a:lnTo>
                    <a:pt x="279082" y="53746"/>
                  </a:lnTo>
                  <a:lnTo>
                    <a:pt x="275628" y="54521"/>
                  </a:lnTo>
                  <a:lnTo>
                    <a:pt x="272173" y="55295"/>
                  </a:lnTo>
                  <a:lnTo>
                    <a:pt x="273113" y="60477"/>
                  </a:lnTo>
                  <a:lnTo>
                    <a:pt x="280466" y="58826"/>
                  </a:lnTo>
                  <a:close/>
                </a:path>
                <a:path w="618489" h="134620">
                  <a:moveTo>
                    <a:pt x="300088" y="54406"/>
                  </a:moveTo>
                  <a:lnTo>
                    <a:pt x="298742" y="49314"/>
                  </a:lnTo>
                  <a:lnTo>
                    <a:pt x="295287" y="50088"/>
                  </a:lnTo>
                  <a:lnTo>
                    <a:pt x="291833" y="50863"/>
                  </a:lnTo>
                  <a:lnTo>
                    <a:pt x="292735" y="56057"/>
                  </a:lnTo>
                  <a:lnTo>
                    <a:pt x="300088" y="54406"/>
                  </a:lnTo>
                  <a:close/>
                </a:path>
                <a:path w="618489" h="134620">
                  <a:moveTo>
                    <a:pt x="319760" y="50152"/>
                  </a:moveTo>
                  <a:lnTo>
                    <a:pt x="318452" y="45046"/>
                  </a:lnTo>
                  <a:lnTo>
                    <a:pt x="314972" y="45745"/>
                  </a:lnTo>
                  <a:lnTo>
                    <a:pt x="311492" y="46443"/>
                  </a:lnTo>
                  <a:lnTo>
                    <a:pt x="312369" y="51638"/>
                  </a:lnTo>
                  <a:lnTo>
                    <a:pt x="319760" y="50152"/>
                  </a:lnTo>
                  <a:close/>
                </a:path>
                <a:path w="618489" h="134620">
                  <a:moveTo>
                    <a:pt x="339483" y="46177"/>
                  </a:moveTo>
                  <a:lnTo>
                    <a:pt x="338213" y="41071"/>
                  </a:lnTo>
                  <a:lnTo>
                    <a:pt x="334733" y="41770"/>
                  </a:lnTo>
                  <a:lnTo>
                    <a:pt x="331254" y="42468"/>
                  </a:lnTo>
                  <a:lnTo>
                    <a:pt x="332092" y="47675"/>
                  </a:lnTo>
                  <a:lnTo>
                    <a:pt x="339483" y="46177"/>
                  </a:lnTo>
                  <a:close/>
                </a:path>
                <a:path w="618489" h="134620">
                  <a:moveTo>
                    <a:pt x="359206" y="42202"/>
                  </a:moveTo>
                  <a:lnTo>
                    <a:pt x="357974" y="37084"/>
                  </a:lnTo>
                  <a:lnTo>
                    <a:pt x="354495" y="37782"/>
                  </a:lnTo>
                  <a:lnTo>
                    <a:pt x="351015" y="38481"/>
                  </a:lnTo>
                  <a:lnTo>
                    <a:pt x="351815" y="43688"/>
                  </a:lnTo>
                  <a:lnTo>
                    <a:pt x="359206" y="42202"/>
                  </a:lnTo>
                  <a:close/>
                </a:path>
                <a:path w="618489" h="134620">
                  <a:moveTo>
                    <a:pt x="378942" y="38303"/>
                  </a:moveTo>
                  <a:lnTo>
                    <a:pt x="377748" y="33172"/>
                  </a:lnTo>
                  <a:lnTo>
                    <a:pt x="374256" y="33794"/>
                  </a:lnTo>
                  <a:lnTo>
                    <a:pt x="370776" y="34493"/>
                  </a:lnTo>
                  <a:lnTo>
                    <a:pt x="371538" y="39712"/>
                  </a:lnTo>
                  <a:lnTo>
                    <a:pt x="375234" y="38963"/>
                  </a:lnTo>
                  <a:lnTo>
                    <a:pt x="378942" y="38303"/>
                  </a:lnTo>
                  <a:close/>
                </a:path>
                <a:path w="618489" h="134620">
                  <a:moveTo>
                    <a:pt x="398754" y="34810"/>
                  </a:moveTo>
                  <a:lnTo>
                    <a:pt x="397598" y="29679"/>
                  </a:lnTo>
                  <a:lnTo>
                    <a:pt x="394106" y="30289"/>
                  </a:lnTo>
                  <a:lnTo>
                    <a:pt x="390613" y="30899"/>
                  </a:lnTo>
                  <a:lnTo>
                    <a:pt x="391337" y="36118"/>
                  </a:lnTo>
                  <a:lnTo>
                    <a:pt x="398754" y="34810"/>
                  </a:lnTo>
                  <a:close/>
                </a:path>
                <a:path w="618489" h="134620">
                  <a:moveTo>
                    <a:pt x="418566" y="31330"/>
                  </a:moveTo>
                  <a:lnTo>
                    <a:pt x="417449" y="26174"/>
                  </a:lnTo>
                  <a:lnTo>
                    <a:pt x="413956" y="26797"/>
                  </a:lnTo>
                  <a:lnTo>
                    <a:pt x="410464" y="27419"/>
                  </a:lnTo>
                  <a:lnTo>
                    <a:pt x="411149" y="32639"/>
                  </a:lnTo>
                  <a:lnTo>
                    <a:pt x="418566" y="31330"/>
                  </a:lnTo>
                  <a:close/>
                </a:path>
                <a:path w="618489" h="134620">
                  <a:moveTo>
                    <a:pt x="438378" y="27825"/>
                  </a:moveTo>
                  <a:lnTo>
                    <a:pt x="437299" y="22682"/>
                  </a:lnTo>
                  <a:lnTo>
                    <a:pt x="433806" y="23291"/>
                  </a:lnTo>
                  <a:lnTo>
                    <a:pt x="430314" y="23901"/>
                  </a:lnTo>
                  <a:lnTo>
                    <a:pt x="430949" y="29133"/>
                  </a:lnTo>
                  <a:lnTo>
                    <a:pt x="438378" y="27825"/>
                  </a:lnTo>
                  <a:close/>
                </a:path>
                <a:path w="618489" h="134620">
                  <a:moveTo>
                    <a:pt x="458266" y="24803"/>
                  </a:moveTo>
                  <a:lnTo>
                    <a:pt x="457225" y="19646"/>
                  </a:lnTo>
                  <a:lnTo>
                    <a:pt x="453720" y="20167"/>
                  </a:lnTo>
                  <a:lnTo>
                    <a:pt x="450215" y="20688"/>
                  </a:lnTo>
                  <a:lnTo>
                    <a:pt x="450811" y="25920"/>
                  </a:lnTo>
                  <a:lnTo>
                    <a:pt x="458266" y="24803"/>
                  </a:lnTo>
                  <a:close/>
                </a:path>
                <a:path w="618489" h="134620">
                  <a:moveTo>
                    <a:pt x="478167" y="21818"/>
                  </a:moveTo>
                  <a:lnTo>
                    <a:pt x="477164" y="16649"/>
                  </a:lnTo>
                  <a:lnTo>
                    <a:pt x="473659" y="17170"/>
                  </a:lnTo>
                  <a:lnTo>
                    <a:pt x="470154" y="17691"/>
                  </a:lnTo>
                  <a:lnTo>
                    <a:pt x="470712" y="22936"/>
                  </a:lnTo>
                  <a:lnTo>
                    <a:pt x="478167" y="21818"/>
                  </a:lnTo>
                  <a:close/>
                </a:path>
                <a:path w="618489" h="134620">
                  <a:moveTo>
                    <a:pt x="498055" y="18834"/>
                  </a:moveTo>
                  <a:lnTo>
                    <a:pt x="497103" y="13665"/>
                  </a:lnTo>
                  <a:lnTo>
                    <a:pt x="493598" y="14185"/>
                  </a:lnTo>
                  <a:lnTo>
                    <a:pt x="490093" y="14706"/>
                  </a:lnTo>
                  <a:lnTo>
                    <a:pt x="490601" y="19951"/>
                  </a:lnTo>
                  <a:lnTo>
                    <a:pt x="498055" y="18834"/>
                  </a:lnTo>
                  <a:close/>
                </a:path>
                <a:path w="618489" h="134620">
                  <a:moveTo>
                    <a:pt x="517994" y="16179"/>
                  </a:moveTo>
                  <a:lnTo>
                    <a:pt x="517080" y="10985"/>
                  </a:lnTo>
                  <a:lnTo>
                    <a:pt x="513562" y="11417"/>
                  </a:lnTo>
                  <a:lnTo>
                    <a:pt x="510044" y="11849"/>
                  </a:lnTo>
                  <a:lnTo>
                    <a:pt x="510514" y="17094"/>
                  </a:lnTo>
                  <a:lnTo>
                    <a:pt x="517994" y="16179"/>
                  </a:lnTo>
                  <a:close/>
                </a:path>
                <a:path w="618489" h="134620">
                  <a:moveTo>
                    <a:pt x="537972" y="13728"/>
                  </a:moveTo>
                  <a:lnTo>
                    <a:pt x="537095" y="8534"/>
                  </a:lnTo>
                  <a:lnTo>
                    <a:pt x="533577" y="8966"/>
                  </a:lnTo>
                  <a:lnTo>
                    <a:pt x="530059" y="9398"/>
                  </a:lnTo>
                  <a:lnTo>
                    <a:pt x="530491" y="14643"/>
                  </a:lnTo>
                  <a:lnTo>
                    <a:pt x="537972" y="13728"/>
                  </a:lnTo>
                  <a:close/>
                </a:path>
                <a:path w="618489" h="134620">
                  <a:moveTo>
                    <a:pt x="557936" y="11277"/>
                  </a:moveTo>
                  <a:lnTo>
                    <a:pt x="557110" y="6083"/>
                  </a:lnTo>
                  <a:lnTo>
                    <a:pt x="553593" y="6515"/>
                  </a:lnTo>
                  <a:lnTo>
                    <a:pt x="550075" y="6946"/>
                  </a:lnTo>
                  <a:lnTo>
                    <a:pt x="550456" y="12204"/>
                  </a:lnTo>
                  <a:lnTo>
                    <a:pt x="557936" y="11277"/>
                  </a:lnTo>
                  <a:close/>
                </a:path>
                <a:path w="618489" h="134620">
                  <a:moveTo>
                    <a:pt x="577926" y="8991"/>
                  </a:moveTo>
                  <a:lnTo>
                    <a:pt x="577138" y="3784"/>
                  </a:lnTo>
                  <a:lnTo>
                    <a:pt x="573608" y="4114"/>
                  </a:lnTo>
                  <a:lnTo>
                    <a:pt x="570077" y="4470"/>
                  </a:lnTo>
                  <a:lnTo>
                    <a:pt x="570420" y="9740"/>
                  </a:lnTo>
                  <a:lnTo>
                    <a:pt x="574167" y="9347"/>
                  </a:lnTo>
                  <a:lnTo>
                    <a:pt x="577926" y="8991"/>
                  </a:lnTo>
                  <a:close/>
                </a:path>
                <a:path w="618489" h="134620">
                  <a:moveTo>
                    <a:pt x="597941" y="7112"/>
                  </a:moveTo>
                  <a:lnTo>
                    <a:pt x="597204" y="1892"/>
                  </a:lnTo>
                  <a:lnTo>
                    <a:pt x="593674" y="2222"/>
                  </a:lnTo>
                  <a:lnTo>
                    <a:pt x="590143" y="2552"/>
                  </a:lnTo>
                  <a:lnTo>
                    <a:pt x="590448" y="7810"/>
                  </a:lnTo>
                  <a:lnTo>
                    <a:pt x="597941" y="7112"/>
                  </a:lnTo>
                  <a:close/>
                </a:path>
                <a:path w="618489" h="134620">
                  <a:moveTo>
                    <a:pt x="617982" y="5219"/>
                  </a:moveTo>
                  <a:lnTo>
                    <a:pt x="617283" y="0"/>
                  </a:lnTo>
                  <a:lnTo>
                    <a:pt x="613752" y="330"/>
                  </a:lnTo>
                  <a:lnTo>
                    <a:pt x="610222" y="660"/>
                  </a:lnTo>
                  <a:lnTo>
                    <a:pt x="610476" y="5918"/>
                  </a:lnTo>
                  <a:lnTo>
                    <a:pt x="61798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 descr=""/>
            <p:cNvSpPr/>
            <p:nvPr/>
          </p:nvSpPr>
          <p:spPr>
            <a:xfrm>
              <a:off x="4102490" y="3402697"/>
              <a:ext cx="389890" cy="0"/>
            </a:xfrm>
            <a:custGeom>
              <a:avLst/>
              <a:gdLst/>
              <a:ahLst/>
              <a:cxnLst/>
              <a:rect l="l" t="t" r="r" b="b"/>
              <a:pathLst>
                <a:path w="389889" h="0">
                  <a:moveTo>
                    <a:pt x="0" y="0"/>
                  </a:moveTo>
                  <a:lnTo>
                    <a:pt x="389709" y="0"/>
                  </a:lnTo>
                </a:path>
              </a:pathLst>
            </a:custGeom>
            <a:ln w="1368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 descr=""/>
            <p:cNvSpPr/>
            <p:nvPr/>
          </p:nvSpPr>
          <p:spPr>
            <a:xfrm>
              <a:off x="792988" y="3404425"/>
              <a:ext cx="4761230" cy="406400"/>
            </a:xfrm>
            <a:custGeom>
              <a:avLst/>
              <a:gdLst/>
              <a:ahLst/>
              <a:cxnLst/>
              <a:rect l="l" t="t" r="r" b="b"/>
              <a:pathLst>
                <a:path w="4761230" h="406400">
                  <a:moveTo>
                    <a:pt x="4584" y="311111"/>
                  </a:moveTo>
                  <a:lnTo>
                    <a:pt x="0" y="309562"/>
                  </a:lnTo>
                  <a:lnTo>
                    <a:pt x="0" y="315112"/>
                  </a:lnTo>
                  <a:lnTo>
                    <a:pt x="3086" y="316153"/>
                  </a:lnTo>
                  <a:lnTo>
                    <a:pt x="4584" y="311111"/>
                  </a:lnTo>
                  <a:close/>
                </a:path>
                <a:path w="4761230" h="406400">
                  <a:moveTo>
                    <a:pt x="23672" y="317525"/>
                  </a:moveTo>
                  <a:lnTo>
                    <a:pt x="20320" y="316395"/>
                  </a:lnTo>
                  <a:lnTo>
                    <a:pt x="16967" y="315264"/>
                  </a:lnTo>
                  <a:lnTo>
                    <a:pt x="15036" y="320167"/>
                  </a:lnTo>
                  <a:lnTo>
                    <a:pt x="22199" y="322580"/>
                  </a:lnTo>
                  <a:lnTo>
                    <a:pt x="23672" y="317525"/>
                  </a:lnTo>
                  <a:close/>
                </a:path>
                <a:path w="4761230" h="406400">
                  <a:moveTo>
                    <a:pt x="42760" y="323926"/>
                  </a:moveTo>
                  <a:lnTo>
                    <a:pt x="39408" y="322795"/>
                  </a:lnTo>
                  <a:lnTo>
                    <a:pt x="36055" y="321665"/>
                  </a:lnTo>
                  <a:lnTo>
                    <a:pt x="34137" y="326580"/>
                  </a:lnTo>
                  <a:lnTo>
                    <a:pt x="41300" y="328980"/>
                  </a:lnTo>
                  <a:lnTo>
                    <a:pt x="42760" y="323926"/>
                  </a:lnTo>
                  <a:close/>
                </a:path>
                <a:path w="4761230" h="406400">
                  <a:moveTo>
                    <a:pt x="61836" y="330327"/>
                  </a:moveTo>
                  <a:lnTo>
                    <a:pt x="58483" y="329196"/>
                  </a:lnTo>
                  <a:lnTo>
                    <a:pt x="55130" y="328066"/>
                  </a:lnTo>
                  <a:lnTo>
                    <a:pt x="53238" y="332981"/>
                  </a:lnTo>
                  <a:lnTo>
                    <a:pt x="60401" y="335394"/>
                  </a:lnTo>
                  <a:lnTo>
                    <a:pt x="61836" y="330327"/>
                  </a:lnTo>
                  <a:close/>
                </a:path>
                <a:path w="4761230" h="406400">
                  <a:moveTo>
                    <a:pt x="80924" y="336740"/>
                  </a:moveTo>
                  <a:lnTo>
                    <a:pt x="77571" y="335610"/>
                  </a:lnTo>
                  <a:lnTo>
                    <a:pt x="74218" y="334479"/>
                  </a:lnTo>
                  <a:lnTo>
                    <a:pt x="72351" y="339407"/>
                  </a:lnTo>
                  <a:lnTo>
                    <a:pt x="79502" y="341807"/>
                  </a:lnTo>
                  <a:lnTo>
                    <a:pt x="80924" y="336740"/>
                  </a:lnTo>
                  <a:close/>
                </a:path>
                <a:path w="4761230" h="406400">
                  <a:moveTo>
                    <a:pt x="100012" y="343141"/>
                  </a:moveTo>
                  <a:lnTo>
                    <a:pt x="96659" y="342011"/>
                  </a:lnTo>
                  <a:lnTo>
                    <a:pt x="93306" y="340880"/>
                  </a:lnTo>
                  <a:lnTo>
                    <a:pt x="91452" y="345808"/>
                  </a:lnTo>
                  <a:lnTo>
                    <a:pt x="98615" y="348221"/>
                  </a:lnTo>
                  <a:lnTo>
                    <a:pt x="100012" y="343141"/>
                  </a:lnTo>
                  <a:close/>
                </a:path>
                <a:path w="4761230" h="406400">
                  <a:moveTo>
                    <a:pt x="119214" y="349186"/>
                  </a:moveTo>
                  <a:lnTo>
                    <a:pt x="115836" y="348132"/>
                  </a:lnTo>
                  <a:lnTo>
                    <a:pt x="112458" y="347078"/>
                  </a:lnTo>
                  <a:lnTo>
                    <a:pt x="110629" y="352031"/>
                  </a:lnTo>
                  <a:lnTo>
                    <a:pt x="117843" y="354266"/>
                  </a:lnTo>
                  <a:lnTo>
                    <a:pt x="119214" y="349186"/>
                  </a:lnTo>
                  <a:close/>
                </a:path>
                <a:path w="4761230" h="406400">
                  <a:moveTo>
                    <a:pt x="138442" y="355142"/>
                  </a:moveTo>
                  <a:lnTo>
                    <a:pt x="135064" y="354088"/>
                  </a:lnTo>
                  <a:lnTo>
                    <a:pt x="131686" y="353047"/>
                  </a:lnTo>
                  <a:lnTo>
                    <a:pt x="129882" y="357987"/>
                  </a:lnTo>
                  <a:lnTo>
                    <a:pt x="137096" y="360222"/>
                  </a:lnTo>
                  <a:lnTo>
                    <a:pt x="138442" y="355142"/>
                  </a:lnTo>
                  <a:close/>
                </a:path>
                <a:path w="4761230" h="406400">
                  <a:moveTo>
                    <a:pt x="157670" y="361099"/>
                  </a:moveTo>
                  <a:lnTo>
                    <a:pt x="154292" y="360045"/>
                  </a:lnTo>
                  <a:lnTo>
                    <a:pt x="150914" y="358990"/>
                  </a:lnTo>
                  <a:lnTo>
                    <a:pt x="149123" y="363956"/>
                  </a:lnTo>
                  <a:lnTo>
                    <a:pt x="156337" y="366191"/>
                  </a:lnTo>
                  <a:lnTo>
                    <a:pt x="157670" y="361099"/>
                  </a:lnTo>
                  <a:close/>
                </a:path>
                <a:path w="4761230" h="406400">
                  <a:moveTo>
                    <a:pt x="176898" y="367068"/>
                  </a:moveTo>
                  <a:lnTo>
                    <a:pt x="173520" y="366014"/>
                  </a:lnTo>
                  <a:lnTo>
                    <a:pt x="170141" y="364959"/>
                  </a:lnTo>
                  <a:lnTo>
                    <a:pt x="168376" y="369925"/>
                  </a:lnTo>
                  <a:lnTo>
                    <a:pt x="175590" y="372160"/>
                  </a:lnTo>
                  <a:lnTo>
                    <a:pt x="176898" y="367068"/>
                  </a:lnTo>
                  <a:close/>
                </a:path>
                <a:path w="4761230" h="406400">
                  <a:moveTo>
                    <a:pt x="196126" y="373024"/>
                  </a:moveTo>
                  <a:lnTo>
                    <a:pt x="192747" y="371970"/>
                  </a:lnTo>
                  <a:lnTo>
                    <a:pt x="189369" y="370916"/>
                  </a:lnTo>
                  <a:lnTo>
                    <a:pt x="187629" y="375894"/>
                  </a:lnTo>
                  <a:lnTo>
                    <a:pt x="194843" y="378129"/>
                  </a:lnTo>
                  <a:lnTo>
                    <a:pt x="196126" y="373024"/>
                  </a:lnTo>
                  <a:close/>
                </a:path>
                <a:path w="4761230" h="406400">
                  <a:moveTo>
                    <a:pt x="215417" y="378739"/>
                  </a:moveTo>
                  <a:lnTo>
                    <a:pt x="212013" y="377774"/>
                  </a:lnTo>
                  <a:lnTo>
                    <a:pt x="208610" y="376809"/>
                  </a:lnTo>
                  <a:lnTo>
                    <a:pt x="206895" y="381787"/>
                  </a:lnTo>
                  <a:lnTo>
                    <a:pt x="214160" y="383857"/>
                  </a:lnTo>
                  <a:lnTo>
                    <a:pt x="215417" y="378739"/>
                  </a:lnTo>
                  <a:close/>
                </a:path>
                <a:path w="4761230" h="406400">
                  <a:moveTo>
                    <a:pt x="234784" y="384238"/>
                  </a:moveTo>
                  <a:lnTo>
                    <a:pt x="231381" y="383273"/>
                  </a:lnTo>
                  <a:lnTo>
                    <a:pt x="227977" y="382308"/>
                  </a:lnTo>
                  <a:lnTo>
                    <a:pt x="226288" y="387299"/>
                  </a:lnTo>
                  <a:lnTo>
                    <a:pt x="233553" y="389356"/>
                  </a:lnTo>
                  <a:lnTo>
                    <a:pt x="234784" y="384238"/>
                  </a:lnTo>
                  <a:close/>
                </a:path>
                <a:path w="4761230" h="406400">
                  <a:moveTo>
                    <a:pt x="254152" y="389724"/>
                  </a:moveTo>
                  <a:lnTo>
                    <a:pt x="250748" y="388759"/>
                  </a:lnTo>
                  <a:lnTo>
                    <a:pt x="247345" y="387794"/>
                  </a:lnTo>
                  <a:lnTo>
                    <a:pt x="245668" y="392785"/>
                  </a:lnTo>
                  <a:lnTo>
                    <a:pt x="252945" y="394855"/>
                  </a:lnTo>
                  <a:lnTo>
                    <a:pt x="254152" y="389724"/>
                  </a:lnTo>
                  <a:close/>
                </a:path>
                <a:path w="4761230" h="406400">
                  <a:moveTo>
                    <a:pt x="273519" y="395224"/>
                  </a:moveTo>
                  <a:lnTo>
                    <a:pt x="270116" y="394258"/>
                  </a:lnTo>
                  <a:lnTo>
                    <a:pt x="266712" y="393293"/>
                  </a:lnTo>
                  <a:lnTo>
                    <a:pt x="265061" y="398297"/>
                  </a:lnTo>
                  <a:lnTo>
                    <a:pt x="272326" y="400354"/>
                  </a:lnTo>
                  <a:lnTo>
                    <a:pt x="273519" y="395224"/>
                  </a:lnTo>
                  <a:close/>
                </a:path>
                <a:path w="4761230" h="406400">
                  <a:moveTo>
                    <a:pt x="292874" y="400723"/>
                  </a:moveTo>
                  <a:lnTo>
                    <a:pt x="289471" y="399757"/>
                  </a:lnTo>
                  <a:lnTo>
                    <a:pt x="286067" y="398792"/>
                  </a:lnTo>
                  <a:lnTo>
                    <a:pt x="284441" y="403796"/>
                  </a:lnTo>
                  <a:lnTo>
                    <a:pt x="291706" y="405866"/>
                  </a:lnTo>
                  <a:lnTo>
                    <a:pt x="292874" y="400723"/>
                  </a:lnTo>
                  <a:close/>
                </a:path>
                <a:path w="4761230" h="406400">
                  <a:moveTo>
                    <a:pt x="3719296" y="609"/>
                  </a:moveTo>
                  <a:lnTo>
                    <a:pt x="3715766" y="304"/>
                  </a:lnTo>
                  <a:lnTo>
                    <a:pt x="3712235" y="0"/>
                  </a:lnTo>
                  <a:lnTo>
                    <a:pt x="3711575" y="5232"/>
                  </a:lnTo>
                  <a:lnTo>
                    <a:pt x="3719080" y="5867"/>
                  </a:lnTo>
                  <a:lnTo>
                    <a:pt x="3719296" y="609"/>
                  </a:lnTo>
                  <a:close/>
                </a:path>
                <a:path w="4761230" h="406400">
                  <a:moveTo>
                    <a:pt x="3739375" y="2336"/>
                  </a:moveTo>
                  <a:lnTo>
                    <a:pt x="3735844" y="2032"/>
                  </a:lnTo>
                  <a:lnTo>
                    <a:pt x="3732314" y="1727"/>
                  </a:lnTo>
                  <a:lnTo>
                    <a:pt x="3731615" y="6946"/>
                  </a:lnTo>
                  <a:lnTo>
                    <a:pt x="3739121" y="7594"/>
                  </a:lnTo>
                  <a:lnTo>
                    <a:pt x="3739375" y="2336"/>
                  </a:lnTo>
                  <a:close/>
                </a:path>
                <a:path w="4761230" h="406400">
                  <a:moveTo>
                    <a:pt x="3759454" y="4064"/>
                  </a:moveTo>
                  <a:lnTo>
                    <a:pt x="3755923" y="3759"/>
                  </a:lnTo>
                  <a:lnTo>
                    <a:pt x="3752392" y="3454"/>
                  </a:lnTo>
                  <a:lnTo>
                    <a:pt x="3751656" y="8674"/>
                  </a:lnTo>
                  <a:lnTo>
                    <a:pt x="3759162" y="9321"/>
                  </a:lnTo>
                  <a:lnTo>
                    <a:pt x="3759454" y="4064"/>
                  </a:lnTo>
                  <a:close/>
                </a:path>
                <a:path w="4761230" h="406400">
                  <a:moveTo>
                    <a:pt x="3779494" y="6337"/>
                  </a:moveTo>
                  <a:lnTo>
                    <a:pt x="3775976" y="5930"/>
                  </a:lnTo>
                  <a:lnTo>
                    <a:pt x="3772458" y="5524"/>
                  </a:lnTo>
                  <a:lnTo>
                    <a:pt x="3771671" y="10731"/>
                  </a:lnTo>
                  <a:lnTo>
                    <a:pt x="3779164" y="11595"/>
                  </a:lnTo>
                  <a:lnTo>
                    <a:pt x="3779494" y="6337"/>
                  </a:lnTo>
                  <a:close/>
                </a:path>
                <a:path w="4761230" h="406400">
                  <a:moveTo>
                    <a:pt x="3799509" y="8661"/>
                  </a:moveTo>
                  <a:lnTo>
                    <a:pt x="3795992" y="8255"/>
                  </a:lnTo>
                  <a:lnTo>
                    <a:pt x="3792474" y="7848"/>
                  </a:lnTo>
                  <a:lnTo>
                    <a:pt x="3791648" y="13042"/>
                  </a:lnTo>
                  <a:lnTo>
                    <a:pt x="3799141" y="13919"/>
                  </a:lnTo>
                  <a:lnTo>
                    <a:pt x="3799509" y="8661"/>
                  </a:lnTo>
                  <a:close/>
                </a:path>
                <a:path w="4761230" h="406400">
                  <a:moveTo>
                    <a:pt x="3819537" y="10998"/>
                  </a:moveTo>
                  <a:lnTo>
                    <a:pt x="3816019" y="10591"/>
                  </a:lnTo>
                  <a:lnTo>
                    <a:pt x="3812502" y="10185"/>
                  </a:lnTo>
                  <a:lnTo>
                    <a:pt x="3811638" y="15379"/>
                  </a:lnTo>
                  <a:lnTo>
                    <a:pt x="3819131" y="16256"/>
                  </a:lnTo>
                  <a:lnTo>
                    <a:pt x="3819537" y="10998"/>
                  </a:lnTo>
                  <a:close/>
                </a:path>
                <a:path w="4761230" h="406400">
                  <a:moveTo>
                    <a:pt x="3839553" y="13335"/>
                  </a:moveTo>
                  <a:lnTo>
                    <a:pt x="3836035" y="12928"/>
                  </a:lnTo>
                  <a:lnTo>
                    <a:pt x="3832517" y="12522"/>
                  </a:lnTo>
                  <a:lnTo>
                    <a:pt x="3831615" y="17716"/>
                  </a:lnTo>
                  <a:lnTo>
                    <a:pt x="3839095" y="18580"/>
                  </a:lnTo>
                  <a:lnTo>
                    <a:pt x="3839553" y="13335"/>
                  </a:lnTo>
                  <a:close/>
                </a:path>
                <a:path w="4761230" h="406400">
                  <a:moveTo>
                    <a:pt x="3859517" y="16217"/>
                  </a:moveTo>
                  <a:lnTo>
                    <a:pt x="3856012" y="15697"/>
                  </a:lnTo>
                  <a:lnTo>
                    <a:pt x="3852507" y="15176"/>
                  </a:lnTo>
                  <a:lnTo>
                    <a:pt x="3851567" y="20358"/>
                  </a:lnTo>
                  <a:lnTo>
                    <a:pt x="3859022" y="21463"/>
                  </a:lnTo>
                  <a:lnTo>
                    <a:pt x="3859517" y="16217"/>
                  </a:lnTo>
                  <a:close/>
                </a:path>
                <a:path w="4761230" h="406400">
                  <a:moveTo>
                    <a:pt x="3879456" y="19151"/>
                  </a:moveTo>
                  <a:lnTo>
                    <a:pt x="3875951" y="18630"/>
                  </a:lnTo>
                  <a:lnTo>
                    <a:pt x="3872446" y="18110"/>
                  </a:lnTo>
                  <a:lnTo>
                    <a:pt x="3871468" y="23291"/>
                  </a:lnTo>
                  <a:lnTo>
                    <a:pt x="3878923" y="24384"/>
                  </a:lnTo>
                  <a:lnTo>
                    <a:pt x="3879456" y="19151"/>
                  </a:lnTo>
                  <a:close/>
                </a:path>
                <a:path w="4761230" h="406400">
                  <a:moveTo>
                    <a:pt x="3899395" y="22072"/>
                  </a:moveTo>
                  <a:lnTo>
                    <a:pt x="3895890" y="21551"/>
                  </a:lnTo>
                  <a:lnTo>
                    <a:pt x="3892385" y="21031"/>
                  </a:lnTo>
                  <a:lnTo>
                    <a:pt x="3891369" y="26212"/>
                  </a:lnTo>
                  <a:lnTo>
                    <a:pt x="3898823" y="27305"/>
                  </a:lnTo>
                  <a:lnTo>
                    <a:pt x="3899395" y="22072"/>
                  </a:lnTo>
                  <a:close/>
                </a:path>
                <a:path w="4761230" h="406400">
                  <a:moveTo>
                    <a:pt x="3919347" y="25006"/>
                  </a:moveTo>
                  <a:lnTo>
                    <a:pt x="3915841" y="24485"/>
                  </a:lnTo>
                  <a:lnTo>
                    <a:pt x="3912336" y="23964"/>
                  </a:lnTo>
                  <a:lnTo>
                    <a:pt x="3911282" y="29133"/>
                  </a:lnTo>
                  <a:lnTo>
                    <a:pt x="3918737" y="30226"/>
                  </a:lnTo>
                  <a:lnTo>
                    <a:pt x="3919347" y="25006"/>
                  </a:lnTo>
                  <a:close/>
                </a:path>
                <a:path w="4761230" h="406400">
                  <a:moveTo>
                    <a:pt x="3939209" y="28397"/>
                  </a:moveTo>
                  <a:lnTo>
                    <a:pt x="3935717" y="27774"/>
                  </a:lnTo>
                  <a:lnTo>
                    <a:pt x="3932224" y="27152"/>
                  </a:lnTo>
                  <a:lnTo>
                    <a:pt x="3931145" y="32308"/>
                  </a:lnTo>
                  <a:lnTo>
                    <a:pt x="3938562" y="33629"/>
                  </a:lnTo>
                  <a:lnTo>
                    <a:pt x="3939209" y="28397"/>
                  </a:lnTo>
                  <a:close/>
                </a:path>
                <a:path w="4761230" h="406400">
                  <a:moveTo>
                    <a:pt x="3959060" y="31915"/>
                  </a:moveTo>
                  <a:lnTo>
                    <a:pt x="3955567" y="31292"/>
                  </a:lnTo>
                  <a:lnTo>
                    <a:pt x="3952075" y="30670"/>
                  </a:lnTo>
                  <a:lnTo>
                    <a:pt x="3950957" y="35826"/>
                  </a:lnTo>
                  <a:lnTo>
                    <a:pt x="3958374" y="37134"/>
                  </a:lnTo>
                  <a:lnTo>
                    <a:pt x="3959060" y="31915"/>
                  </a:lnTo>
                  <a:close/>
                </a:path>
                <a:path w="4761230" h="406400">
                  <a:moveTo>
                    <a:pt x="3978910" y="35420"/>
                  </a:moveTo>
                  <a:lnTo>
                    <a:pt x="3975417" y="34798"/>
                  </a:lnTo>
                  <a:lnTo>
                    <a:pt x="3971925" y="34175"/>
                  </a:lnTo>
                  <a:lnTo>
                    <a:pt x="3970769" y="39319"/>
                  </a:lnTo>
                  <a:lnTo>
                    <a:pt x="3978198" y="40640"/>
                  </a:lnTo>
                  <a:lnTo>
                    <a:pt x="3978910" y="35420"/>
                  </a:lnTo>
                  <a:close/>
                </a:path>
                <a:path w="4761230" h="406400">
                  <a:moveTo>
                    <a:pt x="3998760" y="38938"/>
                  </a:moveTo>
                  <a:lnTo>
                    <a:pt x="3995267" y="38315"/>
                  </a:lnTo>
                  <a:lnTo>
                    <a:pt x="3991775" y="37693"/>
                  </a:lnTo>
                  <a:lnTo>
                    <a:pt x="3990581" y="42837"/>
                  </a:lnTo>
                  <a:lnTo>
                    <a:pt x="3998010" y="44145"/>
                  </a:lnTo>
                  <a:lnTo>
                    <a:pt x="3998760" y="38938"/>
                  </a:lnTo>
                  <a:close/>
                </a:path>
                <a:path w="4761230" h="406400">
                  <a:moveTo>
                    <a:pt x="4018534" y="42760"/>
                  </a:moveTo>
                  <a:lnTo>
                    <a:pt x="4015067" y="42037"/>
                  </a:lnTo>
                  <a:lnTo>
                    <a:pt x="4011599" y="41325"/>
                  </a:lnTo>
                  <a:lnTo>
                    <a:pt x="4010368" y="46443"/>
                  </a:lnTo>
                  <a:lnTo>
                    <a:pt x="4017759" y="47967"/>
                  </a:lnTo>
                  <a:lnTo>
                    <a:pt x="4018534" y="42760"/>
                  </a:lnTo>
                  <a:close/>
                </a:path>
                <a:path w="4761230" h="406400">
                  <a:moveTo>
                    <a:pt x="4038282" y="46850"/>
                  </a:moveTo>
                  <a:lnTo>
                    <a:pt x="4034815" y="46126"/>
                  </a:lnTo>
                  <a:lnTo>
                    <a:pt x="4031348" y="45415"/>
                  </a:lnTo>
                  <a:lnTo>
                    <a:pt x="4030091" y="50520"/>
                  </a:lnTo>
                  <a:lnTo>
                    <a:pt x="4037469" y="52044"/>
                  </a:lnTo>
                  <a:lnTo>
                    <a:pt x="4038282" y="46850"/>
                  </a:lnTo>
                  <a:close/>
                </a:path>
                <a:path w="4761230" h="406400">
                  <a:moveTo>
                    <a:pt x="4058018" y="50914"/>
                  </a:moveTo>
                  <a:lnTo>
                    <a:pt x="4054551" y="50203"/>
                  </a:lnTo>
                  <a:lnTo>
                    <a:pt x="4051084" y="49491"/>
                  </a:lnTo>
                  <a:lnTo>
                    <a:pt x="4049788" y="54597"/>
                  </a:lnTo>
                  <a:lnTo>
                    <a:pt x="4057167" y="56121"/>
                  </a:lnTo>
                  <a:lnTo>
                    <a:pt x="4058018" y="50914"/>
                  </a:lnTo>
                  <a:close/>
                </a:path>
                <a:path w="4761230" h="406400">
                  <a:moveTo>
                    <a:pt x="4077754" y="55003"/>
                  </a:moveTo>
                  <a:lnTo>
                    <a:pt x="4074287" y="54279"/>
                  </a:lnTo>
                  <a:lnTo>
                    <a:pt x="4070820" y="53568"/>
                  </a:lnTo>
                  <a:lnTo>
                    <a:pt x="4069486" y="58661"/>
                  </a:lnTo>
                  <a:lnTo>
                    <a:pt x="4076877" y="60185"/>
                  </a:lnTo>
                  <a:lnTo>
                    <a:pt x="4077754" y="55003"/>
                  </a:lnTo>
                  <a:close/>
                </a:path>
                <a:path w="4761230" h="406400">
                  <a:moveTo>
                    <a:pt x="4097477" y="59182"/>
                  </a:moveTo>
                  <a:lnTo>
                    <a:pt x="4094022" y="58369"/>
                  </a:lnTo>
                  <a:lnTo>
                    <a:pt x="4090555" y="57632"/>
                  </a:lnTo>
                  <a:lnTo>
                    <a:pt x="4089196" y="62725"/>
                  </a:lnTo>
                  <a:lnTo>
                    <a:pt x="4092879" y="63512"/>
                  </a:lnTo>
                  <a:lnTo>
                    <a:pt x="4096550" y="64376"/>
                  </a:lnTo>
                  <a:lnTo>
                    <a:pt x="4097477" y="59182"/>
                  </a:lnTo>
                  <a:close/>
                </a:path>
                <a:path w="4761230" h="406400">
                  <a:moveTo>
                    <a:pt x="4117098" y="63817"/>
                  </a:moveTo>
                  <a:lnTo>
                    <a:pt x="4113644" y="63004"/>
                  </a:lnTo>
                  <a:lnTo>
                    <a:pt x="4110190" y="62191"/>
                  </a:lnTo>
                  <a:lnTo>
                    <a:pt x="4108805" y="67271"/>
                  </a:lnTo>
                  <a:lnTo>
                    <a:pt x="4116146" y="68999"/>
                  </a:lnTo>
                  <a:lnTo>
                    <a:pt x="4117098" y="63817"/>
                  </a:lnTo>
                  <a:close/>
                </a:path>
                <a:path w="4761230" h="406400">
                  <a:moveTo>
                    <a:pt x="4136707" y="68440"/>
                  </a:moveTo>
                  <a:lnTo>
                    <a:pt x="4133253" y="67627"/>
                  </a:lnTo>
                  <a:lnTo>
                    <a:pt x="4129798" y="66814"/>
                  </a:lnTo>
                  <a:lnTo>
                    <a:pt x="4128389" y="71882"/>
                  </a:lnTo>
                  <a:lnTo>
                    <a:pt x="4135717" y="73621"/>
                  </a:lnTo>
                  <a:lnTo>
                    <a:pt x="4136707" y="68440"/>
                  </a:lnTo>
                  <a:close/>
                </a:path>
                <a:path w="4761230" h="406400">
                  <a:moveTo>
                    <a:pt x="4156329" y="73075"/>
                  </a:moveTo>
                  <a:lnTo>
                    <a:pt x="4152874" y="72263"/>
                  </a:lnTo>
                  <a:lnTo>
                    <a:pt x="4149420" y="71450"/>
                  </a:lnTo>
                  <a:lnTo>
                    <a:pt x="4147972" y="76517"/>
                  </a:lnTo>
                  <a:lnTo>
                    <a:pt x="4155313" y="78244"/>
                  </a:lnTo>
                  <a:lnTo>
                    <a:pt x="4156329" y="73075"/>
                  </a:lnTo>
                  <a:close/>
                </a:path>
                <a:path w="4761230" h="406400">
                  <a:moveTo>
                    <a:pt x="4175950" y="77698"/>
                  </a:moveTo>
                  <a:lnTo>
                    <a:pt x="4172496" y="76885"/>
                  </a:lnTo>
                  <a:lnTo>
                    <a:pt x="4169041" y="76073"/>
                  </a:lnTo>
                  <a:lnTo>
                    <a:pt x="4167568" y="81127"/>
                  </a:lnTo>
                  <a:lnTo>
                    <a:pt x="4174896" y="82854"/>
                  </a:lnTo>
                  <a:lnTo>
                    <a:pt x="4175950" y="77698"/>
                  </a:lnTo>
                  <a:close/>
                </a:path>
                <a:path w="4761230" h="406400">
                  <a:moveTo>
                    <a:pt x="4195470" y="82702"/>
                  </a:moveTo>
                  <a:lnTo>
                    <a:pt x="4192041" y="81788"/>
                  </a:lnTo>
                  <a:lnTo>
                    <a:pt x="4188612" y="80886"/>
                  </a:lnTo>
                  <a:lnTo>
                    <a:pt x="4187101" y="85928"/>
                  </a:lnTo>
                  <a:lnTo>
                    <a:pt x="4194391" y="87858"/>
                  </a:lnTo>
                  <a:lnTo>
                    <a:pt x="4195470" y="82702"/>
                  </a:lnTo>
                  <a:close/>
                </a:path>
                <a:path w="4761230" h="406400">
                  <a:moveTo>
                    <a:pt x="4214952" y="87858"/>
                  </a:moveTo>
                  <a:lnTo>
                    <a:pt x="4211523" y="86944"/>
                  </a:lnTo>
                  <a:lnTo>
                    <a:pt x="4208094" y="86042"/>
                  </a:lnTo>
                  <a:lnTo>
                    <a:pt x="4206557" y="91071"/>
                  </a:lnTo>
                  <a:lnTo>
                    <a:pt x="4213847" y="93002"/>
                  </a:lnTo>
                  <a:lnTo>
                    <a:pt x="4214952" y="87858"/>
                  </a:lnTo>
                  <a:close/>
                </a:path>
                <a:path w="4761230" h="406400">
                  <a:moveTo>
                    <a:pt x="4234434" y="93014"/>
                  </a:moveTo>
                  <a:lnTo>
                    <a:pt x="4231005" y="92100"/>
                  </a:lnTo>
                  <a:lnTo>
                    <a:pt x="4227576" y="91198"/>
                  </a:lnTo>
                  <a:lnTo>
                    <a:pt x="4226014" y="96215"/>
                  </a:lnTo>
                  <a:lnTo>
                    <a:pt x="4233291" y="98158"/>
                  </a:lnTo>
                  <a:lnTo>
                    <a:pt x="4234434" y="93014"/>
                  </a:lnTo>
                  <a:close/>
                </a:path>
                <a:path w="4761230" h="406400">
                  <a:moveTo>
                    <a:pt x="4253916" y="98171"/>
                  </a:moveTo>
                  <a:lnTo>
                    <a:pt x="4250487" y="97269"/>
                  </a:lnTo>
                  <a:lnTo>
                    <a:pt x="4247058" y="96367"/>
                  </a:lnTo>
                  <a:lnTo>
                    <a:pt x="4245457" y="101384"/>
                  </a:lnTo>
                  <a:lnTo>
                    <a:pt x="4252747" y="103314"/>
                  </a:lnTo>
                  <a:lnTo>
                    <a:pt x="4253916" y="98171"/>
                  </a:lnTo>
                  <a:close/>
                </a:path>
                <a:path w="4761230" h="406400">
                  <a:moveTo>
                    <a:pt x="4273397" y="103339"/>
                  </a:moveTo>
                  <a:lnTo>
                    <a:pt x="4269968" y="102425"/>
                  </a:lnTo>
                  <a:lnTo>
                    <a:pt x="4266539" y="101511"/>
                  </a:lnTo>
                  <a:lnTo>
                    <a:pt x="4264914" y="106527"/>
                  </a:lnTo>
                  <a:lnTo>
                    <a:pt x="4272204" y="108458"/>
                  </a:lnTo>
                  <a:lnTo>
                    <a:pt x="4273397" y="103339"/>
                  </a:lnTo>
                  <a:close/>
                </a:path>
                <a:path w="4761230" h="406400">
                  <a:moveTo>
                    <a:pt x="4292739" y="109004"/>
                  </a:moveTo>
                  <a:lnTo>
                    <a:pt x="4289336" y="108013"/>
                  </a:lnTo>
                  <a:lnTo>
                    <a:pt x="4285932" y="107010"/>
                  </a:lnTo>
                  <a:lnTo>
                    <a:pt x="4284281" y="112014"/>
                  </a:lnTo>
                  <a:lnTo>
                    <a:pt x="4291520" y="114134"/>
                  </a:lnTo>
                  <a:lnTo>
                    <a:pt x="4292739" y="109004"/>
                  </a:lnTo>
                  <a:close/>
                </a:path>
                <a:path w="4761230" h="406400">
                  <a:moveTo>
                    <a:pt x="4312082" y="114681"/>
                  </a:moveTo>
                  <a:lnTo>
                    <a:pt x="4308678" y="113677"/>
                  </a:lnTo>
                  <a:lnTo>
                    <a:pt x="4305274" y="112687"/>
                  </a:lnTo>
                  <a:lnTo>
                    <a:pt x="4303598" y="117678"/>
                  </a:lnTo>
                  <a:lnTo>
                    <a:pt x="4310837" y="119799"/>
                  </a:lnTo>
                  <a:lnTo>
                    <a:pt x="4312082" y="114681"/>
                  </a:lnTo>
                  <a:close/>
                </a:path>
                <a:path w="4761230" h="406400">
                  <a:moveTo>
                    <a:pt x="4331411" y="120345"/>
                  </a:moveTo>
                  <a:lnTo>
                    <a:pt x="4328007" y="119341"/>
                  </a:lnTo>
                  <a:lnTo>
                    <a:pt x="4324604" y="118338"/>
                  </a:lnTo>
                  <a:lnTo>
                    <a:pt x="4322902" y="123329"/>
                  </a:lnTo>
                  <a:lnTo>
                    <a:pt x="4330128" y="125450"/>
                  </a:lnTo>
                  <a:lnTo>
                    <a:pt x="4331411" y="120345"/>
                  </a:lnTo>
                  <a:close/>
                </a:path>
                <a:path w="4761230" h="406400">
                  <a:moveTo>
                    <a:pt x="4350753" y="126022"/>
                  </a:moveTo>
                  <a:lnTo>
                    <a:pt x="4347349" y="125018"/>
                  </a:lnTo>
                  <a:lnTo>
                    <a:pt x="4343946" y="124015"/>
                  </a:lnTo>
                  <a:lnTo>
                    <a:pt x="4342219" y="128993"/>
                  </a:lnTo>
                  <a:lnTo>
                    <a:pt x="4349445" y="131114"/>
                  </a:lnTo>
                  <a:lnTo>
                    <a:pt x="4350753" y="126022"/>
                  </a:lnTo>
                  <a:close/>
                </a:path>
                <a:path w="4761230" h="406400">
                  <a:moveTo>
                    <a:pt x="4370070" y="131762"/>
                  </a:moveTo>
                  <a:lnTo>
                    <a:pt x="4366692" y="130683"/>
                  </a:lnTo>
                  <a:lnTo>
                    <a:pt x="4363288" y="129679"/>
                  </a:lnTo>
                  <a:lnTo>
                    <a:pt x="4361535" y="134645"/>
                  </a:lnTo>
                  <a:lnTo>
                    <a:pt x="4365142" y="135712"/>
                  </a:lnTo>
                  <a:lnTo>
                    <a:pt x="4368736" y="136867"/>
                  </a:lnTo>
                  <a:lnTo>
                    <a:pt x="4370070" y="131762"/>
                  </a:lnTo>
                  <a:close/>
                </a:path>
                <a:path w="4761230" h="406400">
                  <a:moveTo>
                    <a:pt x="4389259" y="137934"/>
                  </a:moveTo>
                  <a:lnTo>
                    <a:pt x="4385881" y="136855"/>
                  </a:lnTo>
                  <a:lnTo>
                    <a:pt x="4382503" y="135775"/>
                  </a:lnTo>
                  <a:lnTo>
                    <a:pt x="4380725" y="140728"/>
                  </a:lnTo>
                  <a:lnTo>
                    <a:pt x="4387901" y="143027"/>
                  </a:lnTo>
                  <a:lnTo>
                    <a:pt x="4389259" y="137934"/>
                  </a:lnTo>
                  <a:close/>
                </a:path>
                <a:path w="4761230" h="406400">
                  <a:moveTo>
                    <a:pt x="4408436" y="144081"/>
                  </a:moveTo>
                  <a:lnTo>
                    <a:pt x="4405058" y="143002"/>
                  </a:lnTo>
                  <a:lnTo>
                    <a:pt x="4401680" y="141922"/>
                  </a:lnTo>
                  <a:lnTo>
                    <a:pt x="4399877" y="146862"/>
                  </a:lnTo>
                  <a:lnTo>
                    <a:pt x="4407052" y="149174"/>
                  </a:lnTo>
                  <a:lnTo>
                    <a:pt x="4408436" y="144081"/>
                  </a:lnTo>
                  <a:close/>
                </a:path>
                <a:path w="4761230" h="406400">
                  <a:moveTo>
                    <a:pt x="4427626" y="150241"/>
                  </a:moveTo>
                  <a:lnTo>
                    <a:pt x="4424248" y="149161"/>
                  </a:lnTo>
                  <a:lnTo>
                    <a:pt x="4420870" y="148082"/>
                  </a:lnTo>
                  <a:lnTo>
                    <a:pt x="4419041" y="153022"/>
                  </a:lnTo>
                  <a:lnTo>
                    <a:pt x="4426216" y="155321"/>
                  </a:lnTo>
                  <a:lnTo>
                    <a:pt x="4427626" y="150241"/>
                  </a:lnTo>
                  <a:close/>
                </a:path>
                <a:path w="4761230" h="406400">
                  <a:moveTo>
                    <a:pt x="4446816" y="156400"/>
                  </a:moveTo>
                  <a:lnTo>
                    <a:pt x="4443438" y="155321"/>
                  </a:lnTo>
                  <a:lnTo>
                    <a:pt x="4440059" y="154241"/>
                  </a:lnTo>
                  <a:lnTo>
                    <a:pt x="4438205" y="159169"/>
                  </a:lnTo>
                  <a:lnTo>
                    <a:pt x="4445381" y="161467"/>
                  </a:lnTo>
                  <a:lnTo>
                    <a:pt x="4446816" y="156400"/>
                  </a:lnTo>
                  <a:close/>
                </a:path>
                <a:path w="4761230" h="406400">
                  <a:moveTo>
                    <a:pt x="4465980" y="162648"/>
                  </a:moveTo>
                  <a:lnTo>
                    <a:pt x="4462627" y="161480"/>
                  </a:lnTo>
                  <a:lnTo>
                    <a:pt x="4459249" y="160401"/>
                  </a:lnTo>
                  <a:lnTo>
                    <a:pt x="4457370" y="165315"/>
                  </a:lnTo>
                  <a:lnTo>
                    <a:pt x="4460951" y="166471"/>
                  </a:lnTo>
                  <a:lnTo>
                    <a:pt x="4464520" y="167716"/>
                  </a:lnTo>
                  <a:lnTo>
                    <a:pt x="4465980" y="162648"/>
                  </a:lnTo>
                  <a:close/>
                </a:path>
                <a:path w="4761230" h="406400">
                  <a:moveTo>
                    <a:pt x="4485017" y="169278"/>
                  </a:moveTo>
                  <a:lnTo>
                    <a:pt x="4481665" y="168109"/>
                  </a:lnTo>
                  <a:lnTo>
                    <a:pt x="4478312" y="166941"/>
                  </a:lnTo>
                  <a:lnTo>
                    <a:pt x="4476407" y="171856"/>
                  </a:lnTo>
                  <a:lnTo>
                    <a:pt x="4483532" y="174332"/>
                  </a:lnTo>
                  <a:lnTo>
                    <a:pt x="4485017" y="169278"/>
                  </a:lnTo>
                  <a:close/>
                </a:path>
                <a:path w="4761230" h="406400">
                  <a:moveTo>
                    <a:pt x="4504042" y="175907"/>
                  </a:moveTo>
                  <a:lnTo>
                    <a:pt x="4500689" y="174739"/>
                  </a:lnTo>
                  <a:lnTo>
                    <a:pt x="4497336" y="173570"/>
                  </a:lnTo>
                  <a:lnTo>
                    <a:pt x="4495419" y="178473"/>
                  </a:lnTo>
                  <a:lnTo>
                    <a:pt x="4502531" y="180949"/>
                  </a:lnTo>
                  <a:lnTo>
                    <a:pt x="4504042" y="175907"/>
                  </a:lnTo>
                  <a:close/>
                </a:path>
                <a:path w="4761230" h="406400">
                  <a:moveTo>
                    <a:pt x="4523067" y="182524"/>
                  </a:moveTo>
                  <a:lnTo>
                    <a:pt x="4519714" y="181356"/>
                  </a:lnTo>
                  <a:lnTo>
                    <a:pt x="4516361" y="180187"/>
                  </a:lnTo>
                  <a:lnTo>
                    <a:pt x="4514418" y="185077"/>
                  </a:lnTo>
                  <a:lnTo>
                    <a:pt x="4521530" y="187566"/>
                  </a:lnTo>
                  <a:lnTo>
                    <a:pt x="4523067" y="182524"/>
                  </a:lnTo>
                  <a:close/>
                </a:path>
                <a:path w="4761230" h="406400">
                  <a:moveTo>
                    <a:pt x="4542104" y="189153"/>
                  </a:moveTo>
                  <a:lnTo>
                    <a:pt x="4538751" y="187985"/>
                  </a:lnTo>
                  <a:lnTo>
                    <a:pt x="4535398" y="186817"/>
                  </a:lnTo>
                  <a:lnTo>
                    <a:pt x="4533430" y="191706"/>
                  </a:lnTo>
                  <a:lnTo>
                    <a:pt x="4540555" y="194183"/>
                  </a:lnTo>
                  <a:lnTo>
                    <a:pt x="4542104" y="189153"/>
                  </a:lnTo>
                  <a:close/>
                </a:path>
                <a:path w="4761230" h="406400">
                  <a:moveTo>
                    <a:pt x="4561129" y="195783"/>
                  </a:moveTo>
                  <a:lnTo>
                    <a:pt x="4557776" y="194614"/>
                  </a:lnTo>
                  <a:lnTo>
                    <a:pt x="4554423" y="193446"/>
                  </a:lnTo>
                  <a:lnTo>
                    <a:pt x="4552429" y="198323"/>
                  </a:lnTo>
                  <a:lnTo>
                    <a:pt x="4559554" y="200799"/>
                  </a:lnTo>
                  <a:lnTo>
                    <a:pt x="4561129" y="195783"/>
                  </a:lnTo>
                  <a:close/>
                </a:path>
                <a:path w="4761230" h="406400">
                  <a:moveTo>
                    <a:pt x="4580001" y="202844"/>
                  </a:moveTo>
                  <a:lnTo>
                    <a:pt x="4576686" y="201599"/>
                  </a:lnTo>
                  <a:lnTo>
                    <a:pt x="4573371" y="200355"/>
                  </a:lnTo>
                  <a:lnTo>
                    <a:pt x="4571352" y="205219"/>
                  </a:lnTo>
                  <a:lnTo>
                    <a:pt x="4578413" y="207860"/>
                  </a:lnTo>
                  <a:lnTo>
                    <a:pt x="4580001" y="202844"/>
                  </a:lnTo>
                  <a:close/>
                </a:path>
                <a:path w="4761230" h="406400">
                  <a:moveTo>
                    <a:pt x="4598860" y="209918"/>
                  </a:moveTo>
                  <a:lnTo>
                    <a:pt x="4595546" y="208673"/>
                  </a:lnTo>
                  <a:lnTo>
                    <a:pt x="4592231" y="207429"/>
                  </a:lnTo>
                  <a:lnTo>
                    <a:pt x="4590186" y="212280"/>
                  </a:lnTo>
                  <a:lnTo>
                    <a:pt x="4597247" y="214934"/>
                  </a:lnTo>
                  <a:lnTo>
                    <a:pt x="4598860" y="209918"/>
                  </a:lnTo>
                  <a:close/>
                </a:path>
                <a:path w="4761230" h="406400">
                  <a:moveTo>
                    <a:pt x="4617732" y="216992"/>
                  </a:moveTo>
                  <a:lnTo>
                    <a:pt x="4614418" y="215747"/>
                  </a:lnTo>
                  <a:lnTo>
                    <a:pt x="4611103" y="214503"/>
                  </a:lnTo>
                  <a:lnTo>
                    <a:pt x="4609033" y="219354"/>
                  </a:lnTo>
                  <a:lnTo>
                    <a:pt x="4616094" y="221996"/>
                  </a:lnTo>
                  <a:lnTo>
                    <a:pt x="4617732" y="216992"/>
                  </a:lnTo>
                  <a:close/>
                </a:path>
                <a:path w="4761230" h="406400">
                  <a:moveTo>
                    <a:pt x="4636605" y="224053"/>
                  </a:moveTo>
                  <a:lnTo>
                    <a:pt x="4633290" y="222808"/>
                  </a:lnTo>
                  <a:lnTo>
                    <a:pt x="4629975" y="221564"/>
                  </a:lnTo>
                  <a:lnTo>
                    <a:pt x="4627892" y="226402"/>
                  </a:lnTo>
                  <a:lnTo>
                    <a:pt x="4634954" y="229057"/>
                  </a:lnTo>
                  <a:lnTo>
                    <a:pt x="4636605" y="224053"/>
                  </a:lnTo>
                  <a:close/>
                </a:path>
                <a:path w="4761230" h="406400">
                  <a:moveTo>
                    <a:pt x="4655464" y="231127"/>
                  </a:moveTo>
                  <a:lnTo>
                    <a:pt x="4652149" y="229882"/>
                  </a:lnTo>
                  <a:lnTo>
                    <a:pt x="4648835" y="228638"/>
                  </a:lnTo>
                  <a:lnTo>
                    <a:pt x="4646727" y="233476"/>
                  </a:lnTo>
                  <a:lnTo>
                    <a:pt x="4653788" y="236118"/>
                  </a:lnTo>
                  <a:lnTo>
                    <a:pt x="4655464" y="231127"/>
                  </a:lnTo>
                  <a:close/>
                </a:path>
                <a:path w="4761230" h="406400">
                  <a:moveTo>
                    <a:pt x="4674235" y="238467"/>
                  </a:moveTo>
                  <a:lnTo>
                    <a:pt x="4670945" y="237147"/>
                  </a:lnTo>
                  <a:lnTo>
                    <a:pt x="4667656" y="235826"/>
                  </a:lnTo>
                  <a:lnTo>
                    <a:pt x="4665535" y="240652"/>
                  </a:lnTo>
                  <a:lnTo>
                    <a:pt x="4672533" y="243459"/>
                  </a:lnTo>
                  <a:lnTo>
                    <a:pt x="4674235" y="238467"/>
                  </a:lnTo>
                  <a:close/>
                </a:path>
                <a:path w="4761230" h="406400">
                  <a:moveTo>
                    <a:pt x="4692942" y="245960"/>
                  </a:moveTo>
                  <a:lnTo>
                    <a:pt x="4689653" y="244640"/>
                  </a:lnTo>
                  <a:lnTo>
                    <a:pt x="4686363" y="243319"/>
                  </a:lnTo>
                  <a:lnTo>
                    <a:pt x="4684217" y="248132"/>
                  </a:lnTo>
                  <a:lnTo>
                    <a:pt x="4691227" y="250939"/>
                  </a:lnTo>
                  <a:lnTo>
                    <a:pt x="4692942" y="245960"/>
                  </a:lnTo>
                  <a:close/>
                </a:path>
                <a:path w="4761230" h="406400">
                  <a:moveTo>
                    <a:pt x="4711649" y="253453"/>
                  </a:moveTo>
                  <a:lnTo>
                    <a:pt x="4708360" y="252133"/>
                  </a:lnTo>
                  <a:lnTo>
                    <a:pt x="4705070" y="250812"/>
                  </a:lnTo>
                  <a:lnTo>
                    <a:pt x="4702911" y="255612"/>
                  </a:lnTo>
                  <a:lnTo>
                    <a:pt x="4709909" y="258419"/>
                  </a:lnTo>
                  <a:lnTo>
                    <a:pt x="4711649" y="253453"/>
                  </a:lnTo>
                  <a:close/>
                </a:path>
                <a:path w="4761230" h="406400">
                  <a:moveTo>
                    <a:pt x="4730356" y="260946"/>
                  </a:moveTo>
                  <a:lnTo>
                    <a:pt x="4727067" y="259626"/>
                  </a:lnTo>
                  <a:lnTo>
                    <a:pt x="4723777" y="258305"/>
                  </a:lnTo>
                  <a:lnTo>
                    <a:pt x="4721593" y="263105"/>
                  </a:lnTo>
                  <a:lnTo>
                    <a:pt x="4728603" y="265912"/>
                  </a:lnTo>
                  <a:lnTo>
                    <a:pt x="4730356" y="260946"/>
                  </a:lnTo>
                  <a:close/>
                </a:path>
                <a:path w="4761230" h="406400">
                  <a:moveTo>
                    <a:pt x="4749050" y="268439"/>
                  </a:moveTo>
                  <a:lnTo>
                    <a:pt x="4745761" y="267119"/>
                  </a:lnTo>
                  <a:lnTo>
                    <a:pt x="4742472" y="265798"/>
                  </a:lnTo>
                  <a:lnTo>
                    <a:pt x="4740275" y="270586"/>
                  </a:lnTo>
                  <a:lnTo>
                    <a:pt x="4747272" y="273392"/>
                  </a:lnTo>
                  <a:lnTo>
                    <a:pt x="4749050" y="268439"/>
                  </a:lnTo>
                  <a:close/>
                </a:path>
                <a:path w="4761230" h="406400">
                  <a:moveTo>
                    <a:pt x="4760963" y="273748"/>
                  </a:moveTo>
                  <a:lnTo>
                    <a:pt x="4758956" y="278079"/>
                  </a:lnTo>
                  <a:lnTo>
                    <a:pt x="4760963" y="278879"/>
                  </a:lnTo>
                  <a:lnTo>
                    <a:pt x="4760963" y="27374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 descr=""/>
            <p:cNvSpPr/>
            <p:nvPr/>
          </p:nvSpPr>
          <p:spPr>
            <a:xfrm>
              <a:off x="1077429" y="3803217"/>
              <a:ext cx="661670" cy="121920"/>
            </a:xfrm>
            <a:custGeom>
              <a:avLst/>
              <a:gdLst/>
              <a:ahLst/>
              <a:cxnLst/>
              <a:rect l="l" t="t" r="r" b="b"/>
              <a:pathLst>
                <a:path w="661669" h="121920">
                  <a:moveTo>
                    <a:pt x="8432" y="1930"/>
                  </a:moveTo>
                  <a:lnTo>
                    <a:pt x="5029" y="965"/>
                  </a:lnTo>
                  <a:lnTo>
                    <a:pt x="1625" y="0"/>
                  </a:lnTo>
                  <a:lnTo>
                    <a:pt x="0" y="5003"/>
                  </a:lnTo>
                  <a:lnTo>
                    <a:pt x="7264" y="7073"/>
                  </a:lnTo>
                  <a:lnTo>
                    <a:pt x="8432" y="1930"/>
                  </a:lnTo>
                  <a:close/>
                </a:path>
                <a:path w="661669" h="121920">
                  <a:moveTo>
                    <a:pt x="27851" y="7226"/>
                  </a:moveTo>
                  <a:lnTo>
                    <a:pt x="24422" y="6350"/>
                  </a:lnTo>
                  <a:lnTo>
                    <a:pt x="20993" y="5473"/>
                  </a:lnTo>
                  <a:lnTo>
                    <a:pt x="19392" y="10490"/>
                  </a:lnTo>
                  <a:lnTo>
                    <a:pt x="26708" y="12369"/>
                  </a:lnTo>
                  <a:lnTo>
                    <a:pt x="27851" y="7226"/>
                  </a:lnTo>
                  <a:close/>
                </a:path>
                <a:path w="661669" h="121920">
                  <a:moveTo>
                    <a:pt x="47345" y="12242"/>
                  </a:moveTo>
                  <a:lnTo>
                    <a:pt x="43916" y="11366"/>
                  </a:lnTo>
                  <a:lnTo>
                    <a:pt x="40487" y="10490"/>
                  </a:lnTo>
                  <a:lnTo>
                    <a:pt x="38912" y="15519"/>
                  </a:lnTo>
                  <a:lnTo>
                    <a:pt x="46228" y="17399"/>
                  </a:lnTo>
                  <a:lnTo>
                    <a:pt x="47345" y="12242"/>
                  </a:lnTo>
                  <a:close/>
                </a:path>
                <a:path w="661669" h="121920">
                  <a:moveTo>
                    <a:pt x="66840" y="17259"/>
                  </a:moveTo>
                  <a:lnTo>
                    <a:pt x="63411" y="16383"/>
                  </a:lnTo>
                  <a:lnTo>
                    <a:pt x="59982" y="15506"/>
                  </a:lnTo>
                  <a:lnTo>
                    <a:pt x="58432" y="20535"/>
                  </a:lnTo>
                  <a:lnTo>
                    <a:pt x="65747" y="22415"/>
                  </a:lnTo>
                  <a:lnTo>
                    <a:pt x="66840" y="17259"/>
                  </a:lnTo>
                  <a:close/>
                </a:path>
                <a:path w="661669" h="121920">
                  <a:moveTo>
                    <a:pt x="86334" y="22263"/>
                  </a:moveTo>
                  <a:lnTo>
                    <a:pt x="82905" y="21386"/>
                  </a:lnTo>
                  <a:lnTo>
                    <a:pt x="79476" y="20510"/>
                  </a:lnTo>
                  <a:lnTo>
                    <a:pt x="77952" y="25552"/>
                  </a:lnTo>
                  <a:lnTo>
                    <a:pt x="85267" y="27432"/>
                  </a:lnTo>
                  <a:lnTo>
                    <a:pt x="86334" y="22263"/>
                  </a:lnTo>
                  <a:close/>
                </a:path>
                <a:path w="661669" h="121920">
                  <a:moveTo>
                    <a:pt x="105829" y="27279"/>
                  </a:moveTo>
                  <a:lnTo>
                    <a:pt x="102400" y="26403"/>
                  </a:lnTo>
                  <a:lnTo>
                    <a:pt x="98971" y="25527"/>
                  </a:lnTo>
                  <a:lnTo>
                    <a:pt x="97472" y="30568"/>
                  </a:lnTo>
                  <a:lnTo>
                    <a:pt x="104800" y="32448"/>
                  </a:lnTo>
                  <a:lnTo>
                    <a:pt x="105829" y="27279"/>
                  </a:lnTo>
                  <a:close/>
                </a:path>
                <a:path w="661669" h="121920">
                  <a:moveTo>
                    <a:pt x="125387" y="32067"/>
                  </a:moveTo>
                  <a:lnTo>
                    <a:pt x="121932" y="31280"/>
                  </a:lnTo>
                  <a:lnTo>
                    <a:pt x="118478" y="30492"/>
                  </a:lnTo>
                  <a:lnTo>
                    <a:pt x="117017" y="35547"/>
                  </a:lnTo>
                  <a:lnTo>
                    <a:pt x="124371" y="37236"/>
                  </a:lnTo>
                  <a:lnTo>
                    <a:pt x="125387" y="32067"/>
                  </a:lnTo>
                  <a:close/>
                </a:path>
                <a:path w="661669" h="121920">
                  <a:moveTo>
                    <a:pt x="144995" y="36576"/>
                  </a:moveTo>
                  <a:lnTo>
                    <a:pt x="141541" y="35788"/>
                  </a:lnTo>
                  <a:lnTo>
                    <a:pt x="138087" y="35001"/>
                  </a:lnTo>
                  <a:lnTo>
                    <a:pt x="136652" y="40068"/>
                  </a:lnTo>
                  <a:lnTo>
                    <a:pt x="144018" y="41757"/>
                  </a:lnTo>
                  <a:lnTo>
                    <a:pt x="144995" y="36576"/>
                  </a:lnTo>
                  <a:close/>
                </a:path>
                <a:path w="661669" h="121920">
                  <a:moveTo>
                    <a:pt x="164617" y="41084"/>
                  </a:moveTo>
                  <a:lnTo>
                    <a:pt x="161163" y="40297"/>
                  </a:lnTo>
                  <a:lnTo>
                    <a:pt x="157708" y="39509"/>
                  </a:lnTo>
                  <a:lnTo>
                    <a:pt x="156298" y="44577"/>
                  </a:lnTo>
                  <a:lnTo>
                    <a:pt x="163664" y="46266"/>
                  </a:lnTo>
                  <a:lnTo>
                    <a:pt x="164617" y="41084"/>
                  </a:lnTo>
                  <a:close/>
                </a:path>
                <a:path w="661669" h="121920">
                  <a:moveTo>
                    <a:pt x="184226" y="45593"/>
                  </a:moveTo>
                  <a:lnTo>
                    <a:pt x="180771" y="44805"/>
                  </a:lnTo>
                  <a:lnTo>
                    <a:pt x="177317" y="44018"/>
                  </a:lnTo>
                  <a:lnTo>
                    <a:pt x="175933" y="49098"/>
                  </a:lnTo>
                  <a:lnTo>
                    <a:pt x="183299" y="50787"/>
                  </a:lnTo>
                  <a:lnTo>
                    <a:pt x="184226" y="45593"/>
                  </a:lnTo>
                  <a:close/>
                </a:path>
                <a:path w="661669" h="121920">
                  <a:moveTo>
                    <a:pt x="203847" y="50101"/>
                  </a:moveTo>
                  <a:lnTo>
                    <a:pt x="200393" y="49314"/>
                  </a:lnTo>
                  <a:lnTo>
                    <a:pt x="196938" y="48526"/>
                  </a:lnTo>
                  <a:lnTo>
                    <a:pt x="195580" y="53606"/>
                  </a:lnTo>
                  <a:lnTo>
                    <a:pt x="202946" y="55295"/>
                  </a:lnTo>
                  <a:lnTo>
                    <a:pt x="203847" y="50101"/>
                  </a:lnTo>
                  <a:close/>
                </a:path>
                <a:path w="661669" h="121920">
                  <a:moveTo>
                    <a:pt x="223532" y="54267"/>
                  </a:moveTo>
                  <a:lnTo>
                    <a:pt x="220065" y="53568"/>
                  </a:lnTo>
                  <a:lnTo>
                    <a:pt x="216598" y="52870"/>
                  </a:lnTo>
                  <a:lnTo>
                    <a:pt x="215265" y="57962"/>
                  </a:lnTo>
                  <a:lnTo>
                    <a:pt x="222669" y="59461"/>
                  </a:lnTo>
                  <a:lnTo>
                    <a:pt x="223532" y="54267"/>
                  </a:lnTo>
                  <a:close/>
                </a:path>
                <a:path w="661669" h="121920">
                  <a:moveTo>
                    <a:pt x="243255" y="58254"/>
                  </a:moveTo>
                  <a:lnTo>
                    <a:pt x="239788" y="57556"/>
                  </a:lnTo>
                  <a:lnTo>
                    <a:pt x="236321" y="56857"/>
                  </a:lnTo>
                  <a:lnTo>
                    <a:pt x="235013" y="61963"/>
                  </a:lnTo>
                  <a:lnTo>
                    <a:pt x="242430" y="63461"/>
                  </a:lnTo>
                  <a:lnTo>
                    <a:pt x="243255" y="58254"/>
                  </a:lnTo>
                  <a:close/>
                </a:path>
                <a:path w="661669" h="121920">
                  <a:moveTo>
                    <a:pt x="262978" y="62242"/>
                  </a:moveTo>
                  <a:lnTo>
                    <a:pt x="259511" y="61544"/>
                  </a:lnTo>
                  <a:lnTo>
                    <a:pt x="256044" y="60845"/>
                  </a:lnTo>
                  <a:lnTo>
                    <a:pt x="254774" y="65951"/>
                  </a:lnTo>
                  <a:lnTo>
                    <a:pt x="262178" y="67449"/>
                  </a:lnTo>
                  <a:lnTo>
                    <a:pt x="262978" y="62242"/>
                  </a:lnTo>
                  <a:close/>
                </a:path>
                <a:path w="661669" h="121920">
                  <a:moveTo>
                    <a:pt x="282714" y="66243"/>
                  </a:moveTo>
                  <a:lnTo>
                    <a:pt x="279247" y="65544"/>
                  </a:lnTo>
                  <a:lnTo>
                    <a:pt x="275780" y="64846"/>
                  </a:lnTo>
                  <a:lnTo>
                    <a:pt x="274535" y="69964"/>
                  </a:lnTo>
                  <a:lnTo>
                    <a:pt x="281940" y="71462"/>
                  </a:lnTo>
                  <a:lnTo>
                    <a:pt x="282714" y="66243"/>
                  </a:lnTo>
                  <a:close/>
                </a:path>
                <a:path w="661669" h="121920">
                  <a:moveTo>
                    <a:pt x="302437" y="70231"/>
                  </a:moveTo>
                  <a:lnTo>
                    <a:pt x="298970" y="69532"/>
                  </a:lnTo>
                  <a:lnTo>
                    <a:pt x="295503" y="68834"/>
                  </a:lnTo>
                  <a:lnTo>
                    <a:pt x="294284" y="73952"/>
                  </a:lnTo>
                  <a:lnTo>
                    <a:pt x="301701" y="75450"/>
                  </a:lnTo>
                  <a:lnTo>
                    <a:pt x="302437" y="70231"/>
                  </a:lnTo>
                  <a:close/>
                </a:path>
                <a:path w="661669" h="121920">
                  <a:moveTo>
                    <a:pt x="322275" y="73672"/>
                  </a:moveTo>
                  <a:lnTo>
                    <a:pt x="318782" y="73063"/>
                  </a:lnTo>
                  <a:lnTo>
                    <a:pt x="315290" y="72453"/>
                  </a:lnTo>
                  <a:lnTo>
                    <a:pt x="314109" y="77597"/>
                  </a:lnTo>
                  <a:lnTo>
                    <a:pt x="321564" y="78892"/>
                  </a:lnTo>
                  <a:lnTo>
                    <a:pt x="322275" y="73672"/>
                  </a:lnTo>
                  <a:close/>
                </a:path>
                <a:path w="661669" h="121920">
                  <a:moveTo>
                    <a:pt x="342099" y="77127"/>
                  </a:moveTo>
                  <a:lnTo>
                    <a:pt x="338607" y="76517"/>
                  </a:lnTo>
                  <a:lnTo>
                    <a:pt x="335114" y="75907"/>
                  </a:lnTo>
                  <a:lnTo>
                    <a:pt x="333971" y="81051"/>
                  </a:lnTo>
                  <a:lnTo>
                    <a:pt x="341414" y="82346"/>
                  </a:lnTo>
                  <a:lnTo>
                    <a:pt x="342099" y="77127"/>
                  </a:lnTo>
                  <a:close/>
                </a:path>
                <a:path w="661669" h="121920">
                  <a:moveTo>
                    <a:pt x="361924" y="80581"/>
                  </a:moveTo>
                  <a:lnTo>
                    <a:pt x="358444" y="79971"/>
                  </a:lnTo>
                  <a:lnTo>
                    <a:pt x="354952" y="79362"/>
                  </a:lnTo>
                  <a:lnTo>
                    <a:pt x="353834" y="84505"/>
                  </a:lnTo>
                  <a:lnTo>
                    <a:pt x="361289" y="85813"/>
                  </a:lnTo>
                  <a:lnTo>
                    <a:pt x="361924" y="80581"/>
                  </a:lnTo>
                  <a:close/>
                </a:path>
                <a:path w="661669" h="121920">
                  <a:moveTo>
                    <a:pt x="381762" y="84035"/>
                  </a:moveTo>
                  <a:lnTo>
                    <a:pt x="378269" y="83426"/>
                  </a:lnTo>
                  <a:lnTo>
                    <a:pt x="374777" y="82816"/>
                  </a:lnTo>
                  <a:lnTo>
                    <a:pt x="373697" y="87972"/>
                  </a:lnTo>
                  <a:lnTo>
                    <a:pt x="381139" y="89268"/>
                  </a:lnTo>
                  <a:lnTo>
                    <a:pt x="381762" y="84035"/>
                  </a:lnTo>
                  <a:close/>
                </a:path>
                <a:path w="661669" h="121920">
                  <a:moveTo>
                    <a:pt x="401624" y="87172"/>
                  </a:moveTo>
                  <a:lnTo>
                    <a:pt x="398119" y="86664"/>
                  </a:lnTo>
                  <a:lnTo>
                    <a:pt x="394614" y="86156"/>
                  </a:lnTo>
                  <a:lnTo>
                    <a:pt x="393560" y="91313"/>
                  </a:lnTo>
                  <a:lnTo>
                    <a:pt x="401040" y="92405"/>
                  </a:lnTo>
                  <a:lnTo>
                    <a:pt x="401624" y="87172"/>
                  </a:lnTo>
                  <a:close/>
                </a:path>
                <a:path w="661669" h="121920">
                  <a:moveTo>
                    <a:pt x="421551" y="90081"/>
                  </a:moveTo>
                  <a:lnTo>
                    <a:pt x="418045" y="89573"/>
                  </a:lnTo>
                  <a:lnTo>
                    <a:pt x="414540" y="89065"/>
                  </a:lnTo>
                  <a:lnTo>
                    <a:pt x="413524" y="94234"/>
                  </a:lnTo>
                  <a:lnTo>
                    <a:pt x="421005" y="95326"/>
                  </a:lnTo>
                  <a:lnTo>
                    <a:pt x="421551" y="90081"/>
                  </a:lnTo>
                  <a:close/>
                </a:path>
                <a:path w="661669" h="121920">
                  <a:moveTo>
                    <a:pt x="441464" y="92976"/>
                  </a:moveTo>
                  <a:lnTo>
                    <a:pt x="437959" y="92468"/>
                  </a:lnTo>
                  <a:lnTo>
                    <a:pt x="434454" y="91960"/>
                  </a:lnTo>
                  <a:lnTo>
                    <a:pt x="433463" y="97129"/>
                  </a:lnTo>
                  <a:lnTo>
                    <a:pt x="440944" y="98221"/>
                  </a:lnTo>
                  <a:lnTo>
                    <a:pt x="441464" y="92976"/>
                  </a:lnTo>
                  <a:close/>
                </a:path>
                <a:path w="661669" h="121920">
                  <a:moveTo>
                    <a:pt x="461378" y="95885"/>
                  </a:moveTo>
                  <a:lnTo>
                    <a:pt x="457873" y="95377"/>
                  </a:lnTo>
                  <a:lnTo>
                    <a:pt x="454367" y="94869"/>
                  </a:lnTo>
                  <a:lnTo>
                    <a:pt x="453415" y="100050"/>
                  </a:lnTo>
                  <a:lnTo>
                    <a:pt x="460895" y="101130"/>
                  </a:lnTo>
                  <a:lnTo>
                    <a:pt x="461378" y="95885"/>
                  </a:lnTo>
                  <a:close/>
                </a:path>
                <a:path w="661669" h="121920">
                  <a:moveTo>
                    <a:pt x="481304" y="98666"/>
                  </a:moveTo>
                  <a:lnTo>
                    <a:pt x="477786" y="98259"/>
                  </a:lnTo>
                  <a:lnTo>
                    <a:pt x="474281" y="97764"/>
                  </a:lnTo>
                  <a:lnTo>
                    <a:pt x="473367" y="102946"/>
                  </a:lnTo>
                  <a:lnTo>
                    <a:pt x="477100" y="103479"/>
                  </a:lnTo>
                  <a:lnTo>
                    <a:pt x="480860" y="103911"/>
                  </a:lnTo>
                  <a:lnTo>
                    <a:pt x="481304" y="98666"/>
                  </a:lnTo>
                  <a:close/>
                </a:path>
                <a:path w="661669" h="121920">
                  <a:moveTo>
                    <a:pt x="501294" y="101003"/>
                  </a:moveTo>
                  <a:lnTo>
                    <a:pt x="497776" y="100596"/>
                  </a:lnTo>
                  <a:lnTo>
                    <a:pt x="494258" y="100190"/>
                  </a:lnTo>
                  <a:lnTo>
                    <a:pt x="493369" y="105384"/>
                  </a:lnTo>
                  <a:lnTo>
                    <a:pt x="500875" y="106260"/>
                  </a:lnTo>
                  <a:lnTo>
                    <a:pt x="501294" y="101003"/>
                  </a:lnTo>
                  <a:close/>
                </a:path>
                <a:path w="661669" h="121920">
                  <a:moveTo>
                    <a:pt x="521271" y="103352"/>
                  </a:moveTo>
                  <a:lnTo>
                    <a:pt x="517753" y="102946"/>
                  </a:lnTo>
                  <a:lnTo>
                    <a:pt x="514235" y="102539"/>
                  </a:lnTo>
                  <a:lnTo>
                    <a:pt x="513384" y="107734"/>
                  </a:lnTo>
                  <a:lnTo>
                    <a:pt x="520890" y="108610"/>
                  </a:lnTo>
                  <a:lnTo>
                    <a:pt x="521271" y="103352"/>
                  </a:lnTo>
                  <a:close/>
                </a:path>
                <a:path w="661669" h="121920">
                  <a:moveTo>
                    <a:pt x="541261" y="105689"/>
                  </a:moveTo>
                  <a:lnTo>
                    <a:pt x="537743" y="105283"/>
                  </a:lnTo>
                  <a:lnTo>
                    <a:pt x="534225" y="104876"/>
                  </a:lnTo>
                  <a:lnTo>
                    <a:pt x="533412" y="110070"/>
                  </a:lnTo>
                  <a:lnTo>
                    <a:pt x="540918" y="110947"/>
                  </a:lnTo>
                  <a:lnTo>
                    <a:pt x="541261" y="105689"/>
                  </a:lnTo>
                  <a:close/>
                </a:path>
                <a:path w="661669" h="121920">
                  <a:moveTo>
                    <a:pt x="561251" y="108026"/>
                  </a:moveTo>
                  <a:lnTo>
                    <a:pt x="557733" y="107619"/>
                  </a:lnTo>
                  <a:lnTo>
                    <a:pt x="554215" y="107213"/>
                  </a:lnTo>
                  <a:lnTo>
                    <a:pt x="553440" y="112420"/>
                  </a:lnTo>
                  <a:lnTo>
                    <a:pt x="560946" y="113296"/>
                  </a:lnTo>
                  <a:lnTo>
                    <a:pt x="561251" y="108026"/>
                  </a:lnTo>
                  <a:close/>
                </a:path>
                <a:path w="661669" h="121920">
                  <a:moveTo>
                    <a:pt x="581291" y="109804"/>
                  </a:moveTo>
                  <a:lnTo>
                    <a:pt x="577773" y="109499"/>
                  </a:lnTo>
                  <a:lnTo>
                    <a:pt x="574243" y="109194"/>
                  </a:lnTo>
                  <a:lnTo>
                    <a:pt x="573506" y="114401"/>
                  </a:lnTo>
                  <a:lnTo>
                    <a:pt x="581025" y="115074"/>
                  </a:lnTo>
                  <a:lnTo>
                    <a:pt x="581291" y="109804"/>
                  </a:lnTo>
                  <a:close/>
                </a:path>
                <a:path w="661669" h="121920">
                  <a:moveTo>
                    <a:pt x="601332" y="111569"/>
                  </a:moveTo>
                  <a:lnTo>
                    <a:pt x="597814" y="111264"/>
                  </a:lnTo>
                  <a:lnTo>
                    <a:pt x="594283" y="110959"/>
                  </a:lnTo>
                  <a:lnTo>
                    <a:pt x="593585" y="116179"/>
                  </a:lnTo>
                  <a:lnTo>
                    <a:pt x="601103" y="116840"/>
                  </a:lnTo>
                  <a:lnTo>
                    <a:pt x="601332" y="111569"/>
                  </a:lnTo>
                  <a:close/>
                </a:path>
                <a:path w="661669" h="121920">
                  <a:moveTo>
                    <a:pt x="621385" y="113334"/>
                  </a:moveTo>
                  <a:lnTo>
                    <a:pt x="617855" y="113030"/>
                  </a:lnTo>
                  <a:lnTo>
                    <a:pt x="614324" y="112725"/>
                  </a:lnTo>
                  <a:lnTo>
                    <a:pt x="613651" y="117944"/>
                  </a:lnTo>
                  <a:lnTo>
                    <a:pt x="621182" y="118605"/>
                  </a:lnTo>
                  <a:lnTo>
                    <a:pt x="621385" y="113334"/>
                  </a:lnTo>
                  <a:close/>
                </a:path>
                <a:path w="661669" h="121920">
                  <a:moveTo>
                    <a:pt x="641426" y="115100"/>
                  </a:moveTo>
                  <a:lnTo>
                    <a:pt x="637908" y="114795"/>
                  </a:lnTo>
                  <a:lnTo>
                    <a:pt x="634377" y="114490"/>
                  </a:lnTo>
                  <a:lnTo>
                    <a:pt x="633742" y="119710"/>
                  </a:lnTo>
                  <a:lnTo>
                    <a:pt x="641273" y="120370"/>
                  </a:lnTo>
                  <a:lnTo>
                    <a:pt x="641426" y="115100"/>
                  </a:lnTo>
                  <a:close/>
                </a:path>
                <a:path w="661669" h="121920">
                  <a:moveTo>
                    <a:pt x="661504" y="116357"/>
                  </a:moveTo>
                  <a:lnTo>
                    <a:pt x="657974" y="116154"/>
                  </a:lnTo>
                  <a:lnTo>
                    <a:pt x="654443" y="115951"/>
                  </a:lnTo>
                  <a:lnTo>
                    <a:pt x="653846" y="121183"/>
                  </a:lnTo>
                  <a:lnTo>
                    <a:pt x="661390" y="121627"/>
                  </a:lnTo>
                  <a:lnTo>
                    <a:pt x="661504" y="11635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 descr=""/>
            <p:cNvSpPr/>
            <p:nvPr/>
          </p:nvSpPr>
          <p:spPr>
            <a:xfrm>
              <a:off x="1751415" y="3925285"/>
              <a:ext cx="350520" cy="0"/>
            </a:xfrm>
            <a:custGeom>
              <a:avLst/>
              <a:gdLst/>
              <a:ahLst/>
              <a:cxnLst/>
              <a:rect l="l" t="t" r="r" b="b"/>
              <a:pathLst>
                <a:path w="350519" h="0">
                  <a:moveTo>
                    <a:pt x="0" y="0"/>
                  </a:moveTo>
                  <a:lnTo>
                    <a:pt x="350034" y="0"/>
                  </a:lnTo>
                </a:path>
              </a:pathLst>
            </a:custGeom>
            <a:ln w="1131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 descr=""/>
            <p:cNvSpPr/>
            <p:nvPr/>
          </p:nvSpPr>
          <p:spPr>
            <a:xfrm>
              <a:off x="2113851" y="3550005"/>
              <a:ext cx="1365250" cy="374015"/>
            </a:xfrm>
            <a:custGeom>
              <a:avLst/>
              <a:gdLst/>
              <a:ahLst/>
              <a:cxnLst/>
              <a:rect l="l" t="t" r="r" b="b"/>
              <a:pathLst>
                <a:path w="1365250" h="374014">
                  <a:moveTo>
                    <a:pt x="7696" y="373240"/>
                  </a:moveTo>
                  <a:lnTo>
                    <a:pt x="7061" y="368007"/>
                  </a:lnTo>
                  <a:lnTo>
                    <a:pt x="3530" y="368312"/>
                  </a:lnTo>
                  <a:lnTo>
                    <a:pt x="0" y="368617"/>
                  </a:lnTo>
                  <a:lnTo>
                    <a:pt x="165" y="373875"/>
                  </a:lnTo>
                  <a:lnTo>
                    <a:pt x="7696" y="373240"/>
                  </a:lnTo>
                  <a:close/>
                </a:path>
                <a:path w="1365250" h="374014">
                  <a:moveTo>
                    <a:pt x="27774" y="371551"/>
                  </a:moveTo>
                  <a:lnTo>
                    <a:pt x="27101" y="366318"/>
                  </a:lnTo>
                  <a:lnTo>
                    <a:pt x="23571" y="366623"/>
                  </a:lnTo>
                  <a:lnTo>
                    <a:pt x="20040" y="366915"/>
                  </a:lnTo>
                  <a:lnTo>
                    <a:pt x="20243" y="372186"/>
                  </a:lnTo>
                  <a:lnTo>
                    <a:pt x="27774" y="371551"/>
                  </a:lnTo>
                  <a:close/>
                </a:path>
                <a:path w="1365250" h="374014">
                  <a:moveTo>
                    <a:pt x="47866" y="369836"/>
                  </a:moveTo>
                  <a:lnTo>
                    <a:pt x="47155" y="364617"/>
                  </a:lnTo>
                  <a:lnTo>
                    <a:pt x="43624" y="364921"/>
                  </a:lnTo>
                  <a:lnTo>
                    <a:pt x="40093" y="365213"/>
                  </a:lnTo>
                  <a:lnTo>
                    <a:pt x="40335" y="370484"/>
                  </a:lnTo>
                  <a:lnTo>
                    <a:pt x="47866" y="369836"/>
                  </a:lnTo>
                  <a:close/>
                </a:path>
                <a:path w="1365250" h="374014">
                  <a:moveTo>
                    <a:pt x="67945" y="367969"/>
                  </a:moveTo>
                  <a:lnTo>
                    <a:pt x="67183" y="362762"/>
                  </a:lnTo>
                  <a:lnTo>
                    <a:pt x="63665" y="363156"/>
                  </a:lnTo>
                  <a:lnTo>
                    <a:pt x="60147" y="363537"/>
                  </a:lnTo>
                  <a:lnTo>
                    <a:pt x="60426" y="368808"/>
                  </a:lnTo>
                  <a:lnTo>
                    <a:pt x="67945" y="367969"/>
                  </a:lnTo>
                  <a:close/>
                </a:path>
                <a:path w="1365250" h="374014">
                  <a:moveTo>
                    <a:pt x="87985" y="365721"/>
                  </a:moveTo>
                  <a:lnTo>
                    <a:pt x="87185" y="360514"/>
                  </a:lnTo>
                  <a:lnTo>
                    <a:pt x="83667" y="360908"/>
                  </a:lnTo>
                  <a:lnTo>
                    <a:pt x="80149" y="361302"/>
                  </a:lnTo>
                  <a:lnTo>
                    <a:pt x="80479" y="366560"/>
                  </a:lnTo>
                  <a:lnTo>
                    <a:pt x="87985" y="365721"/>
                  </a:lnTo>
                  <a:close/>
                </a:path>
                <a:path w="1365250" h="374014">
                  <a:moveTo>
                    <a:pt x="108013" y="363461"/>
                  </a:moveTo>
                  <a:lnTo>
                    <a:pt x="107175" y="358267"/>
                  </a:lnTo>
                  <a:lnTo>
                    <a:pt x="103657" y="358660"/>
                  </a:lnTo>
                  <a:lnTo>
                    <a:pt x="100139" y="359054"/>
                  </a:lnTo>
                  <a:lnTo>
                    <a:pt x="100507" y="364312"/>
                  </a:lnTo>
                  <a:lnTo>
                    <a:pt x="108013" y="363461"/>
                  </a:lnTo>
                  <a:close/>
                </a:path>
                <a:path w="1365250" h="374014">
                  <a:moveTo>
                    <a:pt x="128054" y="361213"/>
                  </a:moveTo>
                  <a:lnTo>
                    <a:pt x="127177" y="356019"/>
                  </a:lnTo>
                  <a:lnTo>
                    <a:pt x="123659" y="356412"/>
                  </a:lnTo>
                  <a:lnTo>
                    <a:pt x="120142" y="356806"/>
                  </a:lnTo>
                  <a:lnTo>
                    <a:pt x="120548" y="362064"/>
                  </a:lnTo>
                  <a:lnTo>
                    <a:pt x="128054" y="361213"/>
                  </a:lnTo>
                  <a:close/>
                </a:path>
                <a:path w="1365250" h="374014">
                  <a:moveTo>
                    <a:pt x="148031" y="358546"/>
                  </a:moveTo>
                  <a:lnTo>
                    <a:pt x="147116" y="353364"/>
                  </a:lnTo>
                  <a:lnTo>
                    <a:pt x="143611" y="353847"/>
                  </a:lnTo>
                  <a:lnTo>
                    <a:pt x="140106" y="354330"/>
                  </a:lnTo>
                  <a:lnTo>
                    <a:pt x="140550" y="359587"/>
                  </a:lnTo>
                  <a:lnTo>
                    <a:pt x="148031" y="358546"/>
                  </a:lnTo>
                  <a:close/>
                </a:path>
                <a:path w="1365250" h="374014">
                  <a:moveTo>
                    <a:pt x="168008" y="355752"/>
                  </a:moveTo>
                  <a:lnTo>
                    <a:pt x="167043" y="350583"/>
                  </a:lnTo>
                  <a:lnTo>
                    <a:pt x="163537" y="351066"/>
                  </a:lnTo>
                  <a:lnTo>
                    <a:pt x="160032" y="351548"/>
                  </a:lnTo>
                  <a:lnTo>
                    <a:pt x="160515" y="356806"/>
                  </a:lnTo>
                  <a:lnTo>
                    <a:pt x="168008" y="355752"/>
                  </a:lnTo>
                  <a:close/>
                </a:path>
                <a:path w="1365250" h="374014">
                  <a:moveTo>
                    <a:pt x="187972" y="352971"/>
                  </a:moveTo>
                  <a:lnTo>
                    <a:pt x="186969" y="347802"/>
                  </a:lnTo>
                  <a:lnTo>
                    <a:pt x="183464" y="348284"/>
                  </a:lnTo>
                  <a:lnTo>
                    <a:pt x="179959" y="348767"/>
                  </a:lnTo>
                  <a:lnTo>
                    <a:pt x="180479" y="354012"/>
                  </a:lnTo>
                  <a:lnTo>
                    <a:pt x="187972" y="352971"/>
                  </a:lnTo>
                  <a:close/>
                </a:path>
                <a:path w="1365250" h="374014">
                  <a:moveTo>
                    <a:pt x="207924" y="350012"/>
                  </a:moveTo>
                  <a:lnTo>
                    <a:pt x="206883" y="344843"/>
                  </a:lnTo>
                  <a:lnTo>
                    <a:pt x="203390" y="345427"/>
                  </a:lnTo>
                  <a:lnTo>
                    <a:pt x="199898" y="345998"/>
                  </a:lnTo>
                  <a:lnTo>
                    <a:pt x="200456" y="351243"/>
                  </a:lnTo>
                  <a:lnTo>
                    <a:pt x="207924" y="350012"/>
                  </a:lnTo>
                  <a:close/>
                </a:path>
                <a:path w="1365250" h="374014">
                  <a:moveTo>
                    <a:pt x="227812" y="346735"/>
                  </a:moveTo>
                  <a:lnTo>
                    <a:pt x="226733" y="341579"/>
                  </a:lnTo>
                  <a:lnTo>
                    <a:pt x="223240" y="342150"/>
                  </a:lnTo>
                  <a:lnTo>
                    <a:pt x="219748" y="342734"/>
                  </a:lnTo>
                  <a:lnTo>
                    <a:pt x="220345" y="347967"/>
                  </a:lnTo>
                  <a:lnTo>
                    <a:pt x="227812" y="346735"/>
                  </a:lnTo>
                  <a:close/>
                </a:path>
                <a:path w="1365250" h="374014">
                  <a:moveTo>
                    <a:pt x="247700" y="343433"/>
                  </a:moveTo>
                  <a:lnTo>
                    <a:pt x="246583" y="338289"/>
                  </a:lnTo>
                  <a:lnTo>
                    <a:pt x="243090" y="338861"/>
                  </a:lnTo>
                  <a:lnTo>
                    <a:pt x="239598" y="339432"/>
                  </a:lnTo>
                  <a:lnTo>
                    <a:pt x="240233" y="344665"/>
                  </a:lnTo>
                  <a:lnTo>
                    <a:pt x="247700" y="343433"/>
                  </a:lnTo>
                  <a:close/>
                </a:path>
                <a:path w="1365250" h="374014">
                  <a:moveTo>
                    <a:pt x="267589" y="340144"/>
                  </a:moveTo>
                  <a:lnTo>
                    <a:pt x="266433" y="335013"/>
                  </a:lnTo>
                  <a:lnTo>
                    <a:pt x="262940" y="335584"/>
                  </a:lnTo>
                  <a:lnTo>
                    <a:pt x="259448" y="336156"/>
                  </a:lnTo>
                  <a:lnTo>
                    <a:pt x="260121" y="341388"/>
                  </a:lnTo>
                  <a:lnTo>
                    <a:pt x="267589" y="340144"/>
                  </a:lnTo>
                  <a:close/>
                </a:path>
                <a:path w="1365250" h="374014">
                  <a:moveTo>
                    <a:pt x="287388" y="336397"/>
                  </a:moveTo>
                  <a:lnTo>
                    <a:pt x="286207" y="331266"/>
                  </a:lnTo>
                  <a:lnTo>
                    <a:pt x="282727" y="331927"/>
                  </a:lnTo>
                  <a:lnTo>
                    <a:pt x="279247" y="332587"/>
                  </a:lnTo>
                  <a:lnTo>
                    <a:pt x="279971" y="337807"/>
                  </a:lnTo>
                  <a:lnTo>
                    <a:pt x="287388" y="336397"/>
                  </a:lnTo>
                  <a:close/>
                </a:path>
                <a:path w="1365250" h="374014">
                  <a:moveTo>
                    <a:pt x="307200" y="332613"/>
                  </a:moveTo>
                  <a:lnTo>
                    <a:pt x="305981" y="327494"/>
                  </a:lnTo>
                  <a:lnTo>
                    <a:pt x="302501" y="328155"/>
                  </a:lnTo>
                  <a:lnTo>
                    <a:pt x="299021" y="328815"/>
                  </a:lnTo>
                  <a:lnTo>
                    <a:pt x="299770" y="334035"/>
                  </a:lnTo>
                  <a:lnTo>
                    <a:pt x="307200" y="332613"/>
                  </a:lnTo>
                  <a:close/>
                </a:path>
                <a:path w="1365250" h="374014">
                  <a:moveTo>
                    <a:pt x="326999" y="328853"/>
                  </a:moveTo>
                  <a:lnTo>
                    <a:pt x="325742" y="323735"/>
                  </a:lnTo>
                  <a:lnTo>
                    <a:pt x="322262" y="324396"/>
                  </a:lnTo>
                  <a:lnTo>
                    <a:pt x="318782" y="325056"/>
                  </a:lnTo>
                  <a:lnTo>
                    <a:pt x="319570" y="330263"/>
                  </a:lnTo>
                  <a:lnTo>
                    <a:pt x="326999" y="328853"/>
                  </a:lnTo>
                  <a:close/>
                </a:path>
                <a:path w="1365250" h="374014">
                  <a:moveTo>
                    <a:pt x="346748" y="324802"/>
                  </a:moveTo>
                  <a:lnTo>
                    <a:pt x="345452" y="319697"/>
                  </a:lnTo>
                  <a:lnTo>
                    <a:pt x="341998" y="320433"/>
                  </a:lnTo>
                  <a:lnTo>
                    <a:pt x="338543" y="321170"/>
                  </a:lnTo>
                  <a:lnTo>
                    <a:pt x="339369" y="326377"/>
                  </a:lnTo>
                  <a:lnTo>
                    <a:pt x="346748" y="324802"/>
                  </a:lnTo>
                  <a:close/>
                </a:path>
                <a:path w="1365250" h="374014">
                  <a:moveTo>
                    <a:pt x="366458" y="320573"/>
                  </a:moveTo>
                  <a:lnTo>
                    <a:pt x="365125" y="315480"/>
                  </a:lnTo>
                  <a:lnTo>
                    <a:pt x="361670" y="316217"/>
                  </a:lnTo>
                  <a:lnTo>
                    <a:pt x="358216" y="316953"/>
                  </a:lnTo>
                  <a:lnTo>
                    <a:pt x="359067" y="322160"/>
                  </a:lnTo>
                  <a:lnTo>
                    <a:pt x="366458" y="320573"/>
                  </a:lnTo>
                  <a:close/>
                </a:path>
                <a:path w="1365250" h="374014">
                  <a:moveTo>
                    <a:pt x="386181" y="316344"/>
                  </a:moveTo>
                  <a:lnTo>
                    <a:pt x="384810" y="311264"/>
                  </a:lnTo>
                  <a:lnTo>
                    <a:pt x="381355" y="312000"/>
                  </a:lnTo>
                  <a:lnTo>
                    <a:pt x="377901" y="312737"/>
                  </a:lnTo>
                  <a:lnTo>
                    <a:pt x="378790" y="317931"/>
                  </a:lnTo>
                  <a:lnTo>
                    <a:pt x="386181" y="316344"/>
                  </a:lnTo>
                  <a:close/>
                </a:path>
                <a:path w="1365250" h="374014">
                  <a:moveTo>
                    <a:pt x="405853" y="312000"/>
                  </a:moveTo>
                  <a:lnTo>
                    <a:pt x="404456" y="306920"/>
                  </a:lnTo>
                  <a:lnTo>
                    <a:pt x="401015" y="307733"/>
                  </a:lnTo>
                  <a:lnTo>
                    <a:pt x="397573" y="308546"/>
                  </a:lnTo>
                  <a:lnTo>
                    <a:pt x="398500" y="313740"/>
                  </a:lnTo>
                  <a:lnTo>
                    <a:pt x="405853" y="312000"/>
                  </a:lnTo>
                  <a:close/>
                </a:path>
                <a:path w="1365250" h="374014">
                  <a:moveTo>
                    <a:pt x="425475" y="307352"/>
                  </a:moveTo>
                  <a:lnTo>
                    <a:pt x="424040" y="302285"/>
                  </a:lnTo>
                  <a:lnTo>
                    <a:pt x="420598" y="303098"/>
                  </a:lnTo>
                  <a:lnTo>
                    <a:pt x="417156" y="303911"/>
                  </a:lnTo>
                  <a:lnTo>
                    <a:pt x="418122" y="309092"/>
                  </a:lnTo>
                  <a:lnTo>
                    <a:pt x="425475" y="307352"/>
                  </a:lnTo>
                  <a:close/>
                </a:path>
                <a:path w="1365250" h="374014">
                  <a:moveTo>
                    <a:pt x="445084" y="302704"/>
                  </a:moveTo>
                  <a:lnTo>
                    <a:pt x="443623" y="297649"/>
                  </a:lnTo>
                  <a:lnTo>
                    <a:pt x="440182" y="298462"/>
                  </a:lnTo>
                  <a:lnTo>
                    <a:pt x="436740" y="299275"/>
                  </a:lnTo>
                  <a:lnTo>
                    <a:pt x="437730" y="304444"/>
                  </a:lnTo>
                  <a:lnTo>
                    <a:pt x="445084" y="302704"/>
                  </a:lnTo>
                  <a:close/>
                </a:path>
                <a:path w="1365250" h="374014">
                  <a:moveTo>
                    <a:pt x="464705" y="298069"/>
                  </a:moveTo>
                  <a:lnTo>
                    <a:pt x="463207" y="293014"/>
                  </a:lnTo>
                  <a:lnTo>
                    <a:pt x="459765" y="293827"/>
                  </a:lnTo>
                  <a:lnTo>
                    <a:pt x="456323" y="294640"/>
                  </a:lnTo>
                  <a:lnTo>
                    <a:pt x="457352" y="299808"/>
                  </a:lnTo>
                  <a:lnTo>
                    <a:pt x="464705" y="298069"/>
                  </a:lnTo>
                  <a:close/>
                </a:path>
                <a:path w="1365250" h="374014">
                  <a:moveTo>
                    <a:pt x="484225" y="293014"/>
                  </a:moveTo>
                  <a:lnTo>
                    <a:pt x="482701" y="287972"/>
                  </a:lnTo>
                  <a:lnTo>
                    <a:pt x="479272" y="288848"/>
                  </a:lnTo>
                  <a:lnTo>
                    <a:pt x="475843" y="289725"/>
                  </a:lnTo>
                  <a:lnTo>
                    <a:pt x="476897" y="294894"/>
                  </a:lnTo>
                  <a:lnTo>
                    <a:pt x="484225" y="293014"/>
                  </a:lnTo>
                  <a:close/>
                </a:path>
                <a:path w="1365250" h="374014">
                  <a:moveTo>
                    <a:pt x="503732" y="287985"/>
                  </a:moveTo>
                  <a:lnTo>
                    <a:pt x="502183" y="282943"/>
                  </a:lnTo>
                  <a:lnTo>
                    <a:pt x="498754" y="283832"/>
                  </a:lnTo>
                  <a:lnTo>
                    <a:pt x="495325" y="284708"/>
                  </a:lnTo>
                  <a:lnTo>
                    <a:pt x="496417" y="289864"/>
                  </a:lnTo>
                  <a:lnTo>
                    <a:pt x="503732" y="287985"/>
                  </a:lnTo>
                  <a:close/>
                </a:path>
                <a:path w="1365250" h="374014">
                  <a:moveTo>
                    <a:pt x="523252" y="282956"/>
                  </a:moveTo>
                  <a:lnTo>
                    <a:pt x="521677" y="277939"/>
                  </a:lnTo>
                  <a:lnTo>
                    <a:pt x="518248" y="278815"/>
                  </a:lnTo>
                  <a:lnTo>
                    <a:pt x="514819" y="279704"/>
                  </a:lnTo>
                  <a:lnTo>
                    <a:pt x="515937" y="284848"/>
                  </a:lnTo>
                  <a:lnTo>
                    <a:pt x="523252" y="282956"/>
                  </a:lnTo>
                  <a:close/>
                </a:path>
                <a:path w="1365250" h="374014">
                  <a:moveTo>
                    <a:pt x="542696" y="277647"/>
                  </a:moveTo>
                  <a:lnTo>
                    <a:pt x="541096" y="272630"/>
                  </a:lnTo>
                  <a:lnTo>
                    <a:pt x="537679" y="273570"/>
                  </a:lnTo>
                  <a:lnTo>
                    <a:pt x="534263" y="274510"/>
                  </a:lnTo>
                  <a:lnTo>
                    <a:pt x="535419" y="279654"/>
                  </a:lnTo>
                  <a:lnTo>
                    <a:pt x="542696" y="277647"/>
                  </a:lnTo>
                  <a:close/>
                </a:path>
                <a:path w="1365250" h="374014">
                  <a:moveTo>
                    <a:pt x="562127" y="272262"/>
                  </a:moveTo>
                  <a:lnTo>
                    <a:pt x="560501" y="267258"/>
                  </a:lnTo>
                  <a:lnTo>
                    <a:pt x="557085" y="268198"/>
                  </a:lnTo>
                  <a:lnTo>
                    <a:pt x="553669" y="269138"/>
                  </a:lnTo>
                  <a:lnTo>
                    <a:pt x="554850" y="274281"/>
                  </a:lnTo>
                  <a:lnTo>
                    <a:pt x="562127" y="272262"/>
                  </a:lnTo>
                  <a:close/>
                </a:path>
                <a:path w="1365250" h="374014">
                  <a:moveTo>
                    <a:pt x="581545" y="266877"/>
                  </a:moveTo>
                  <a:lnTo>
                    <a:pt x="579894" y="261886"/>
                  </a:lnTo>
                  <a:lnTo>
                    <a:pt x="576478" y="262826"/>
                  </a:lnTo>
                  <a:lnTo>
                    <a:pt x="573062" y="263766"/>
                  </a:lnTo>
                  <a:lnTo>
                    <a:pt x="574268" y="268897"/>
                  </a:lnTo>
                  <a:lnTo>
                    <a:pt x="581545" y="266877"/>
                  </a:lnTo>
                  <a:close/>
                </a:path>
                <a:path w="1365250" h="374014">
                  <a:moveTo>
                    <a:pt x="600913" y="261302"/>
                  </a:moveTo>
                  <a:lnTo>
                    <a:pt x="599224" y="256311"/>
                  </a:lnTo>
                  <a:lnTo>
                    <a:pt x="595833" y="257314"/>
                  </a:lnTo>
                  <a:lnTo>
                    <a:pt x="592442" y="258318"/>
                  </a:lnTo>
                  <a:lnTo>
                    <a:pt x="593661" y="263436"/>
                  </a:lnTo>
                  <a:lnTo>
                    <a:pt x="600913" y="261302"/>
                  </a:lnTo>
                  <a:close/>
                </a:path>
                <a:path w="1365250" h="374014">
                  <a:moveTo>
                    <a:pt x="620255" y="255625"/>
                  </a:moveTo>
                  <a:lnTo>
                    <a:pt x="618540" y="250634"/>
                  </a:lnTo>
                  <a:lnTo>
                    <a:pt x="615149" y="251637"/>
                  </a:lnTo>
                  <a:lnTo>
                    <a:pt x="611759" y="252641"/>
                  </a:lnTo>
                  <a:lnTo>
                    <a:pt x="613003" y="257759"/>
                  </a:lnTo>
                  <a:lnTo>
                    <a:pt x="620255" y="255625"/>
                  </a:lnTo>
                  <a:close/>
                </a:path>
                <a:path w="1365250" h="374014">
                  <a:moveTo>
                    <a:pt x="639584" y="249936"/>
                  </a:moveTo>
                  <a:lnTo>
                    <a:pt x="637844" y="244957"/>
                  </a:lnTo>
                  <a:lnTo>
                    <a:pt x="634453" y="245960"/>
                  </a:lnTo>
                  <a:lnTo>
                    <a:pt x="631063" y="246964"/>
                  </a:lnTo>
                  <a:lnTo>
                    <a:pt x="632333" y="252069"/>
                  </a:lnTo>
                  <a:lnTo>
                    <a:pt x="639584" y="249936"/>
                  </a:lnTo>
                  <a:close/>
                </a:path>
                <a:path w="1365250" h="374014">
                  <a:moveTo>
                    <a:pt x="658876" y="244132"/>
                  </a:moveTo>
                  <a:lnTo>
                    <a:pt x="657123" y="239166"/>
                  </a:lnTo>
                  <a:lnTo>
                    <a:pt x="653745" y="240207"/>
                  </a:lnTo>
                  <a:lnTo>
                    <a:pt x="650367" y="241249"/>
                  </a:lnTo>
                  <a:lnTo>
                    <a:pt x="651662" y="246367"/>
                  </a:lnTo>
                  <a:lnTo>
                    <a:pt x="658876" y="244132"/>
                  </a:lnTo>
                  <a:close/>
                </a:path>
                <a:path w="1365250" h="374014">
                  <a:moveTo>
                    <a:pt x="678129" y="238163"/>
                  </a:moveTo>
                  <a:lnTo>
                    <a:pt x="676351" y="233210"/>
                  </a:lnTo>
                  <a:lnTo>
                    <a:pt x="672973" y="234251"/>
                  </a:lnTo>
                  <a:lnTo>
                    <a:pt x="669594" y="235305"/>
                  </a:lnTo>
                  <a:lnTo>
                    <a:pt x="670915" y="240398"/>
                  </a:lnTo>
                  <a:lnTo>
                    <a:pt x="678129" y="238163"/>
                  </a:lnTo>
                  <a:close/>
                </a:path>
                <a:path w="1365250" h="374014">
                  <a:moveTo>
                    <a:pt x="697395" y="232194"/>
                  </a:moveTo>
                  <a:lnTo>
                    <a:pt x="695591" y="227253"/>
                  </a:lnTo>
                  <a:lnTo>
                    <a:pt x="692213" y="228295"/>
                  </a:lnTo>
                  <a:lnTo>
                    <a:pt x="688835" y="229336"/>
                  </a:lnTo>
                  <a:lnTo>
                    <a:pt x="690181" y="234442"/>
                  </a:lnTo>
                  <a:lnTo>
                    <a:pt x="697395" y="232194"/>
                  </a:lnTo>
                  <a:close/>
                </a:path>
                <a:path w="1365250" h="374014">
                  <a:moveTo>
                    <a:pt x="716610" y="226174"/>
                  </a:moveTo>
                  <a:lnTo>
                    <a:pt x="714794" y="221221"/>
                  </a:lnTo>
                  <a:lnTo>
                    <a:pt x="711428" y="222313"/>
                  </a:lnTo>
                  <a:lnTo>
                    <a:pt x="708063" y="223393"/>
                  </a:lnTo>
                  <a:lnTo>
                    <a:pt x="709422" y="228485"/>
                  </a:lnTo>
                  <a:lnTo>
                    <a:pt x="716610" y="226174"/>
                  </a:lnTo>
                  <a:close/>
                </a:path>
                <a:path w="1365250" h="374014">
                  <a:moveTo>
                    <a:pt x="735799" y="219976"/>
                  </a:moveTo>
                  <a:lnTo>
                    <a:pt x="733958" y="215036"/>
                  </a:lnTo>
                  <a:lnTo>
                    <a:pt x="730592" y="216128"/>
                  </a:lnTo>
                  <a:lnTo>
                    <a:pt x="727227" y="217220"/>
                  </a:lnTo>
                  <a:lnTo>
                    <a:pt x="728611" y="222300"/>
                  </a:lnTo>
                  <a:lnTo>
                    <a:pt x="735799" y="219976"/>
                  </a:lnTo>
                  <a:close/>
                </a:path>
                <a:path w="1365250" h="374014">
                  <a:moveTo>
                    <a:pt x="754964" y="213791"/>
                  </a:moveTo>
                  <a:lnTo>
                    <a:pt x="753110" y="208851"/>
                  </a:lnTo>
                  <a:lnTo>
                    <a:pt x="749744" y="209943"/>
                  </a:lnTo>
                  <a:lnTo>
                    <a:pt x="746379" y="211035"/>
                  </a:lnTo>
                  <a:lnTo>
                    <a:pt x="747776" y="216115"/>
                  </a:lnTo>
                  <a:lnTo>
                    <a:pt x="754964" y="213791"/>
                  </a:lnTo>
                  <a:close/>
                </a:path>
                <a:path w="1365250" h="374014">
                  <a:moveTo>
                    <a:pt x="774141" y="207568"/>
                  </a:moveTo>
                  <a:lnTo>
                    <a:pt x="772274" y="202653"/>
                  </a:lnTo>
                  <a:lnTo>
                    <a:pt x="768908" y="203758"/>
                  </a:lnTo>
                  <a:lnTo>
                    <a:pt x="765543" y="204851"/>
                  </a:lnTo>
                  <a:lnTo>
                    <a:pt x="766953" y="209918"/>
                  </a:lnTo>
                  <a:lnTo>
                    <a:pt x="770547" y="208762"/>
                  </a:lnTo>
                  <a:lnTo>
                    <a:pt x="774141" y="207568"/>
                  </a:lnTo>
                  <a:close/>
                </a:path>
                <a:path w="1365250" h="374014">
                  <a:moveTo>
                    <a:pt x="793254" y="201180"/>
                  </a:moveTo>
                  <a:lnTo>
                    <a:pt x="791362" y="196265"/>
                  </a:lnTo>
                  <a:lnTo>
                    <a:pt x="788009" y="197383"/>
                  </a:lnTo>
                  <a:lnTo>
                    <a:pt x="784656" y="198501"/>
                  </a:lnTo>
                  <a:lnTo>
                    <a:pt x="786091" y="203568"/>
                  </a:lnTo>
                  <a:lnTo>
                    <a:pt x="793254" y="201180"/>
                  </a:lnTo>
                  <a:close/>
                </a:path>
                <a:path w="1365250" h="374014">
                  <a:moveTo>
                    <a:pt x="812355" y="194805"/>
                  </a:moveTo>
                  <a:lnTo>
                    <a:pt x="810450" y="189890"/>
                  </a:lnTo>
                  <a:lnTo>
                    <a:pt x="807097" y="191008"/>
                  </a:lnTo>
                  <a:lnTo>
                    <a:pt x="803744" y="192125"/>
                  </a:lnTo>
                  <a:lnTo>
                    <a:pt x="805192" y="197192"/>
                  </a:lnTo>
                  <a:lnTo>
                    <a:pt x="812355" y="194805"/>
                  </a:lnTo>
                  <a:close/>
                </a:path>
                <a:path w="1365250" h="374014">
                  <a:moveTo>
                    <a:pt x="831469" y="188404"/>
                  </a:moveTo>
                  <a:lnTo>
                    <a:pt x="829551" y="183502"/>
                  </a:lnTo>
                  <a:lnTo>
                    <a:pt x="826198" y="184619"/>
                  </a:lnTo>
                  <a:lnTo>
                    <a:pt x="822845" y="185737"/>
                  </a:lnTo>
                  <a:lnTo>
                    <a:pt x="824306" y="190804"/>
                  </a:lnTo>
                  <a:lnTo>
                    <a:pt x="831469" y="188404"/>
                  </a:lnTo>
                  <a:close/>
                </a:path>
                <a:path w="1365250" h="374014">
                  <a:moveTo>
                    <a:pt x="850519" y="181876"/>
                  </a:moveTo>
                  <a:lnTo>
                    <a:pt x="848601" y="176974"/>
                  </a:lnTo>
                  <a:lnTo>
                    <a:pt x="845248" y="178117"/>
                  </a:lnTo>
                  <a:lnTo>
                    <a:pt x="841895" y="179260"/>
                  </a:lnTo>
                  <a:lnTo>
                    <a:pt x="843368" y="184327"/>
                  </a:lnTo>
                  <a:lnTo>
                    <a:pt x="850519" y="181876"/>
                  </a:lnTo>
                  <a:close/>
                </a:path>
                <a:path w="1365250" h="374014">
                  <a:moveTo>
                    <a:pt x="869581" y="175348"/>
                  </a:moveTo>
                  <a:lnTo>
                    <a:pt x="867651" y="170446"/>
                  </a:lnTo>
                  <a:lnTo>
                    <a:pt x="864298" y="171589"/>
                  </a:lnTo>
                  <a:lnTo>
                    <a:pt x="860945" y="172732"/>
                  </a:lnTo>
                  <a:lnTo>
                    <a:pt x="862431" y="177787"/>
                  </a:lnTo>
                  <a:lnTo>
                    <a:pt x="869581" y="175348"/>
                  </a:lnTo>
                  <a:close/>
                </a:path>
                <a:path w="1365250" h="374014">
                  <a:moveTo>
                    <a:pt x="888644" y="168808"/>
                  </a:moveTo>
                  <a:lnTo>
                    <a:pt x="886701" y="163918"/>
                  </a:lnTo>
                  <a:lnTo>
                    <a:pt x="883348" y="165061"/>
                  </a:lnTo>
                  <a:lnTo>
                    <a:pt x="879995" y="166204"/>
                  </a:lnTo>
                  <a:lnTo>
                    <a:pt x="881494" y="171259"/>
                  </a:lnTo>
                  <a:lnTo>
                    <a:pt x="888644" y="168808"/>
                  </a:lnTo>
                  <a:close/>
                </a:path>
                <a:path w="1365250" h="374014">
                  <a:moveTo>
                    <a:pt x="907669" y="162191"/>
                  </a:moveTo>
                  <a:lnTo>
                    <a:pt x="905713" y="157289"/>
                  </a:lnTo>
                  <a:lnTo>
                    <a:pt x="902373" y="158457"/>
                  </a:lnTo>
                  <a:lnTo>
                    <a:pt x="899033" y="159626"/>
                  </a:lnTo>
                  <a:lnTo>
                    <a:pt x="900531" y="164668"/>
                  </a:lnTo>
                  <a:lnTo>
                    <a:pt x="907669" y="162191"/>
                  </a:lnTo>
                  <a:close/>
                </a:path>
                <a:path w="1365250" h="374014">
                  <a:moveTo>
                    <a:pt x="926680" y="155549"/>
                  </a:moveTo>
                  <a:lnTo>
                    <a:pt x="924725" y="150660"/>
                  </a:lnTo>
                  <a:lnTo>
                    <a:pt x="921385" y="151828"/>
                  </a:lnTo>
                  <a:lnTo>
                    <a:pt x="918044" y="152996"/>
                  </a:lnTo>
                  <a:lnTo>
                    <a:pt x="919556" y="158038"/>
                  </a:lnTo>
                  <a:lnTo>
                    <a:pt x="926680" y="155549"/>
                  </a:lnTo>
                  <a:close/>
                </a:path>
                <a:path w="1365250" h="374014">
                  <a:moveTo>
                    <a:pt x="945705" y="148907"/>
                  </a:moveTo>
                  <a:lnTo>
                    <a:pt x="943737" y="144018"/>
                  </a:lnTo>
                  <a:lnTo>
                    <a:pt x="940396" y="145186"/>
                  </a:lnTo>
                  <a:lnTo>
                    <a:pt x="937056" y="146354"/>
                  </a:lnTo>
                  <a:lnTo>
                    <a:pt x="938568" y="151396"/>
                  </a:lnTo>
                  <a:lnTo>
                    <a:pt x="945705" y="148907"/>
                  </a:lnTo>
                  <a:close/>
                </a:path>
                <a:path w="1365250" h="374014">
                  <a:moveTo>
                    <a:pt x="964704" y="142227"/>
                  </a:moveTo>
                  <a:lnTo>
                    <a:pt x="962736" y="137337"/>
                  </a:lnTo>
                  <a:lnTo>
                    <a:pt x="959396" y="138518"/>
                  </a:lnTo>
                  <a:lnTo>
                    <a:pt x="956056" y="139700"/>
                  </a:lnTo>
                  <a:lnTo>
                    <a:pt x="957580" y="144741"/>
                  </a:lnTo>
                  <a:lnTo>
                    <a:pt x="964704" y="142227"/>
                  </a:lnTo>
                  <a:close/>
                </a:path>
                <a:path w="1365250" h="374014">
                  <a:moveTo>
                    <a:pt x="983703" y="135521"/>
                  </a:moveTo>
                  <a:lnTo>
                    <a:pt x="981735" y="130632"/>
                  </a:lnTo>
                  <a:lnTo>
                    <a:pt x="978395" y="131813"/>
                  </a:lnTo>
                  <a:lnTo>
                    <a:pt x="975055" y="132994"/>
                  </a:lnTo>
                  <a:lnTo>
                    <a:pt x="976579" y="138036"/>
                  </a:lnTo>
                  <a:lnTo>
                    <a:pt x="983703" y="135521"/>
                  </a:lnTo>
                  <a:close/>
                </a:path>
                <a:path w="1365250" h="374014">
                  <a:moveTo>
                    <a:pt x="1002690" y="128828"/>
                  </a:moveTo>
                  <a:lnTo>
                    <a:pt x="1000721" y="123939"/>
                  </a:lnTo>
                  <a:lnTo>
                    <a:pt x="997381" y="125120"/>
                  </a:lnTo>
                  <a:lnTo>
                    <a:pt x="994041" y="126301"/>
                  </a:lnTo>
                  <a:lnTo>
                    <a:pt x="995578" y="131343"/>
                  </a:lnTo>
                  <a:lnTo>
                    <a:pt x="1002690" y="128828"/>
                  </a:lnTo>
                  <a:close/>
                </a:path>
                <a:path w="1365250" h="374014">
                  <a:moveTo>
                    <a:pt x="1021689" y="122097"/>
                  </a:moveTo>
                  <a:lnTo>
                    <a:pt x="1019721" y="117221"/>
                  </a:lnTo>
                  <a:lnTo>
                    <a:pt x="1016381" y="118402"/>
                  </a:lnTo>
                  <a:lnTo>
                    <a:pt x="1013040" y="119583"/>
                  </a:lnTo>
                  <a:lnTo>
                    <a:pt x="1014577" y="124625"/>
                  </a:lnTo>
                  <a:lnTo>
                    <a:pt x="1021689" y="122097"/>
                  </a:lnTo>
                  <a:close/>
                </a:path>
                <a:path w="1365250" h="374014">
                  <a:moveTo>
                    <a:pt x="1040676" y="115392"/>
                  </a:moveTo>
                  <a:lnTo>
                    <a:pt x="1038707" y="110502"/>
                  </a:lnTo>
                  <a:lnTo>
                    <a:pt x="1035367" y="111683"/>
                  </a:lnTo>
                  <a:lnTo>
                    <a:pt x="1032027" y="112864"/>
                  </a:lnTo>
                  <a:lnTo>
                    <a:pt x="1033564" y="117906"/>
                  </a:lnTo>
                  <a:lnTo>
                    <a:pt x="1040676" y="115392"/>
                  </a:lnTo>
                  <a:close/>
                </a:path>
                <a:path w="1365250" h="374014">
                  <a:moveTo>
                    <a:pt x="1059662" y="108673"/>
                  </a:moveTo>
                  <a:lnTo>
                    <a:pt x="1057694" y="103784"/>
                  </a:lnTo>
                  <a:lnTo>
                    <a:pt x="1054354" y="104965"/>
                  </a:lnTo>
                  <a:lnTo>
                    <a:pt x="1051013" y="106146"/>
                  </a:lnTo>
                  <a:lnTo>
                    <a:pt x="1052550" y="111188"/>
                  </a:lnTo>
                  <a:lnTo>
                    <a:pt x="1059662" y="108673"/>
                  </a:lnTo>
                  <a:close/>
                </a:path>
                <a:path w="1365250" h="374014">
                  <a:moveTo>
                    <a:pt x="1078649" y="101955"/>
                  </a:moveTo>
                  <a:lnTo>
                    <a:pt x="1076680" y="97066"/>
                  </a:lnTo>
                  <a:lnTo>
                    <a:pt x="1073340" y="98247"/>
                  </a:lnTo>
                  <a:lnTo>
                    <a:pt x="1070000" y="99428"/>
                  </a:lnTo>
                  <a:lnTo>
                    <a:pt x="1071537" y="104457"/>
                  </a:lnTo>
                  <a:lnTo>
                    <a:pt x="1078649" y="101955"/>
                  </a:lnTo>
                  <a:close/>
                </a:path>
                <a:path w="1365250" h="374014">
                  <a:moveTo>
                    <a:pt x="1097648" y="95262"/>
                  </a:moveTo>
                  <a:lnTo>
                    <a:pt x="1095679" y="90373"/>
                  </a:lnTo>
                  <a:lnTo>
                    <a:pt x="1092339" y="91554"/>
                  </a:lnTo>
                  <a:lnTo>
                    <a:pt x="1088999" y="92735"/>
                  </a:lnTo>
                  <a:lnTo>
                    <a:pt x="1090536" y="97777"/>
                  </a:lnTo>
                  <a:lnTo>
                    <a:pt x="1097648" y="95262"/>
                  </a:lnTo>
                  <a:close/>
                </a:path>
                <a:path w="1365250" h="374014">
                  <a:moveTo>
                    <a:pt x="1116647" y="88557"/>
                  </a:moveTo>
                  <a:lnTo>
                    <a:pt x="1114679" y="83667"/>
                  </a:lnTo>
                  <a:lnTo>
                    <a:pt x="1111338" y="84848"/>
                  </a:lnTo>
                  <a:lnTo>
                    <a:pt x="1107998" y="86029"/>
                  </a:lnTo>
                  <a:lnTo>
                    <a:pt x="1109522" y="91071"/>
                  </a:lnTo>
                  <a:lnTo>
                    <a:pt x="1116647" y="88557"/>
                  </a:lnTo>
                  <a:close/>
                </a:path>
                <a:path w="1365250" h="374014">
                  <a:moveTo>
                    <a:pt x="1135646" y="81889"/>
                  </a:moveTo>
                  <a:lnTo>
                    <a:pt x="1133678" y="77000"/>
                  </a:lnTo>
                  <a:lnTo>
                    <a:pt x="1130338" y="78168"/>
                  </a:lnTo>
                  <a:lnTo>
                    <a:pt x="1126998" y="79336"/>
                  </a:lnTo>
                  <a:lnTo>
                    <a:pt x="1128522" y="84378"/>
                  </a:lnTo>
                  <a:lnTo>
                    <a:pt x="1135646" y="81889"/>
                  </a:lnTo>
                  <a:close/>
                </a:path>
                <a:path w="1365250" h="374014">
                  <a:moveTo>
                    <a:pt x="1154658" y="75260"/>
                  </a:moveTo>
                  <a:lnTo>
                    <a:pt x="1152702" y="70370"/>
                  </a:lnTo>
                  <a:lnTo>
                    <a:pt x="1149362" y="71539"/>
                  </a:lnTo>
                  <a:lnTo>
                    <a:pt x="1146022" y="72707"/>
                  </a:lnTo>
                  <a:lnTo>
                    <a:pt x="1147533" y="77749"/>
                  </a:lnTo>
                  <a:lnTo>
                    <a:pt x="1154658" y="75260"/>
                  </a:lnTo>
                  <a:close/>
                </a:path>
                <a:path w="1365250" h="374014">
                  <a:moveTo>
                    <a:pt x="1173670" y="68630"/>
                  </a:moveTo>
                  <a:lnTo>
                    <a:pt x="1171727" y="63728"/>
                  </a:lnTo>
                  <a:lnTo>
                    <a:pt x="1168387" y="64897"/>
                  </a:lnTo>
                  <a:lnTo>
                    <a:pt x="1165047" y="66065"/>
                  </a:lnTo>
                  <a:lnTo>
                    <a:pt x="1166545" y="71107"/>
                  </a:lnTo>
                  <a:lnTo>
                    <a:pt x="1173670" y="68630"/>
                  </a:lnTo>
                  <a:close/>
                </a:path>
                <a:path w="1365250" h="374014">
                  <a:moveTo>
                    <a:pt x="1192695" y="62039"/>
                  </a:moveTo>
                  <a:lnTo>
                    <a:pt x="1190764" y="57150"/>
                  </a:lnTo>
                  <a:lnTo>
                    <a:pt x="1187411" y="58293"/>
                  </a:lnTo>
                  <a:lnTo>
                    <a:pt x="1184059" y="59436"/>
                  </a:lnTo>
                  <a:lnTo>
                    <a:pt x="1185557" y="64490"/>
                  </a:lnTo>
                  <a:lnTo>
                    <a:pt x="1192695" y="62039"/>
                  </a:lnTo>
                  <a:close/>
                </a:path>
                <a:path w="1365250" h="374014">
                  <a:moveTo>
                    <a:pt x="1211745" y="55524"/>
                  </a:moveTo>
                  <a:lnTo>
                    <a:pt x="1209827" y="50622"/>
                  </a:lnTo>
                  <a:lnTo>
                    <a:pt x="1206474" y="51765"/>
                  </a:lnTo>
                  <a:lnTo>
                    <a:pt x="1203121" y="52908"/>
                  </a:lnTo>
                  <a:lnTo>
                    <a:pt x="1204607" y="57962"/>
                  </a:lnTo>
                  <a:lnTo>
                    <a:pt x="1211745" y="55524"/>
                  </a:lnTo>
                  <a:close/>
                </a:path>
                <a:path w="1365250" h="374014">
                  <a:moveTo>
                    <a:pt x="1230807" y="48996"/>
                  </a:moveTo>
                  <a:lnTo>
                    <a:pt x="1228890" y="44094"/>
                  </a:lnTo>
                  <a:lnTo>
                    <a:pt x="1225537" y="45237"/>
                  </a:lnTo>
                  <a:lnTo>
                    <a:pt x="1222184" y="46380"/>
                  </a:lnTo>
                  <a:lnTo>
                    <a:pt x="1223670" y="51435"/>
                  </a:lnTo>
                  <a:lnTo>
                    <a:pt x="1230807" y="48996"/>
                  </a:lnTo>
                  <a:close/>
                </a:path>
                <a:path w="1365250" h="374014">
                  <a:moveTo>
                    <a:pt x="1249857" y="42532"/>
                  </a:moveTo>
                  <a:lnTo>
                    <a:pt x="1247965" y="37617"/>
                  </a:lnTo>
                  <a:lnTo>
                    <a:pt x="1244600" y="38735"/>
                  </a:lnTo>
                  <a:lnTo>
                    <a:pt x="1241234" y="39852"/>
                  </a:lnTo>
                  <a:lnTo>
                    <a:pt x="1242707" y="44919"/>
                  </a:lnTo>
                  <a:lnTo>
                    <a:pt x="1249857" y="42532"/>
                  </a:lnTo>
                  <a:close/>
                </a:path>
                <a:path w="1365250" h="374014">
                  <a:moveTo>
                    <a:pt x="1268971" y="36156"/>
                  </a:moveTo>
                  <a:lnTo>
                    <a:pt x="1267091" y="31242"/>
                  </a:lnTo>
                  <a:lnTo>
                    <a:pt x="1263726" y="32359"/>
                  </a:lnTo>
                  <a:lnTo>
                    <a:pt x="1260360" y="33477"/>
                  </a:lnTo>
                  <a:lnTo>
                    <a:pt x="1261821" y="38544"/>
                  </a:lnTo>
                  <a:lnTo>
                    <a:pt x="1268971" y="36156"/>
                  </a:lnTo>
                  <a:close/>
                </a:path>
                <a:path w="1365250" h="374014">
                  <a:moveTo>
                    <a:pt x="1288072" y="29781"/>
                  </a:moveTo>
                  <a:lnTo>
                    <a:pt x="1286205" y="24866"/>
                  </a:lnTo>
                  <a:lnTo>
                    <a:pt x="1282839" y="25984"/>
                  </a:lnTo>
                  <a:lnTo>
                    <a:pt x="1279474" y="27101"/>
                  </a:lnTo>
                  <a:lnTo>
                    <a:pt x="1280922" y="32169"/>
                  </a:lnTo>
                  <a:lnTo>
                    <a:pt x="1288072" y="29781"/>
                  </a:lnTo>
                  <a:close/>
                </a:path>
                <a:path w="1365250" h="374014">
                  <a:moveTo>
                    <a:pt x="1307185" y="23469"/>
                  </a:moveTo>
                  <a:lnTo>
                    <a:pt x="1305331" y="18529"/>
                  </a:lnTo>
                  <a:lnTo>
                    <a:pt x="1301953" y="19621"/>
                  </a:lnTo>
                  <a:lnTo>
                    <a:pt x="1298587" y="20739"/>
                  </a:lnTo>
                  <a:lnTo>
                    <a:pt x="1300010" y="25806"/>
                  </a:lnTo>
                  <a:lnTo>
                    <a:pt x="1303591" y="24625"/>
                  </a:lnTo>
                  <a:lnTo>
                    <a:pt x="1307185" y="23469"/>
                  </a:lnTo>
                  <a:close/>
                </a:path>
                <a:path w="1365250" h="374014">
                  <a:moveTo>
                    <a:pt x="1326337" y="17284"/>
                  </a:moveTo>
                  <a:lnTo>
                    <a:pt x="1324508" y="12344"/>
                  </a:lnTo>
                  <a:lnTo>
                    <a:pt x="1321130" y="13436"/>
                  </a:lnTo>
                  <a:lnTo>
                    <a:pt x="1317752" y="14528"/>
                  </a:lnTo>
                  <a:lnTo>
                    <a:pt x="1319161" y="19596"/>
                  </a:lnTo>
                  <a:lnTo>
                    <a:pt x="1326337" y="17284"/>
                  </a:lnTo>
                  <a:close/>
                </a:path>
                <a:path w="1365250" h="374014">
                  <a:moveTo>
                    <a:pt x="1345501" y="11125"/>
                  </a:moveTo>
                  <a:lnTo>
                    <a:pt x="1343685" y="6172"/>
                  </a:lnTo>
                  <a:lnTo>
                    <a:pt x="1340307" y="7264"/>
                  </a:lnTo>
                  <a:lnTo>
                    <a:pt x="1336929" y="8356"/>
                  </a:lnTo>
                  <a:lnTo>
                    <a:pt x="1338326" y="13436"/>
                  </a:lnTo>
                  <a:lnTo>
                    <a:pt x="1345501" y="11125"/>
                  </a:lnTo>
                  <a:close/>
                </a:path>
                <a:path w="1365250" h="374014">
                  <a:moveTo>
                    <a:pt x="1364678" y="4953"/>
                  </a:moveTo>
                  <a:lnTo>
                    <a:pt x="1362875" y="0"/>
                  </a:lnTo>
                  <a:lnTo>
                    <a:pt x="1359496" y="1079"/>
                  </a:lnTo>
                  <a:lnTo>
                    <a:pt x="1356118" y="2171"/>
                  </a:lnTo>
                  <a:lnTo>
                    <a:pt x="1357490" y="7251"/>
                  </a:lnTo>
                  <a:lnTo>
                    <a:pt x="1364678" y="49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 descr=""/>
            <p:cNvSpPr/>
            <p:nvPr/>
          </p:nvSpPr>
          <p:spPr>
            <a:xfrm>
              <a:off x="3469970" y="3412057"/>
              <a:ext cx="677545" cy="145415"/>
            </a:xfrm>
            <a:custGeom>
              <a:avLst/>
              <a:gdLst/>
              <a:ahLst/>
              <a:cxnLst/>
              <a:rect l="l" t="t" r="r" b="b"/>
              <a:pathLst>
                <a:path w="677545" h="145414">
                  <a:moveTo>
                    <a:pt x="8559" y="142900"/>
                  </a:moveTo>
                  <a:lnTo>
                    <a:pt x="6756" y="137947"/>
                  </a:lnTo>
                  <a:lnTo>
                    <a:pt x="3378" y="139026"/>
                  </a:lnTo>
                  <a:lnTo>
                    <a:pt x="0" y="140119"/>
                  </a:lnTo>
                  <a:lnTo>
                    <a:pt x="1371" y="145199"/>
                  </a:lnTo>
                  <a:lnTo>
                    <a:pt x="8559" y="142900"/>
                  </a:lnTo>
                  <a:close/>
                </a:path>
                <a:path w="677545" h="145414">
                  <a:moveTo>
                    <a:pt x="27800" y="136969"/>
                  </a:moveTo>
                  <a:lnTo>
                    <a:pt x="26022" y="132016"/>
                  </a:lnTo>
                  <a:lnTo>
                    <a:pt x="22631" y="133057"/>
                  </a:lnTo>
                  <a:lnTo>
                    <a:pt x="19240" y="134099"/>
                  </a:lnTo>
                  <a:lnTo>
                    <a:pt x="20586" y="139192"/>
                  </a:lnTo>
                  <a:lnTo>
                    <a:pt x="27800" y="136969"/>
                  </a:lnTo>
                  <a:close/>
                </a:path>
                <a:path w="677545" h="145414">
                  <a:moveTo>
                    <a:pt x="47028" y="131051"/>
                  </a:moveTo>
                  <a:lnTo>
                    <a:pt x="45275" y="126085"/>
                  </a:lnTo>
                  <a:lnTo>
                    <a:pt x="41884" y="127127"/>
                  </a:lnTo>
                  <a:lnTo>
                    <a:pt x="38493" y="128168"/>
                  </a:lnTo>
                  <a:lnTo>
                    <a:pt x="39827" y="133273"/>
                  </a:lnTo>
                  <a:lnTo>
                    <a:pt x="47028" y="131051"/>
                  </a:lnTo>
                  <a:close/>
                </a:path>
                <a:path w="677545" h="145414">
                  <a:moveTo>
                    <a:pt x="66268" y="125107"/>
                  </a:moveTo>
                  <a:lnTo>
                    <a:pt x="64528" y="120142"/>
                  </a:lnTo>
                  <a:lnTo>
                    <a:pt x="61137" y="121183"/>
                  </a:lnTo>
                  <a:lnTo>
                    <a:pt x="57746" y="122224"/>
                  </a:lnTo>
                  <a:lnTo>
                    <a:pt x="59055" y="127330"/>
                  </a:lnTo>
                  <a:lnTo>
                    <a:pt x="66268" y="125107"/>
                  </a:lnTo>
                  <a:close/>
                </a:path>
                <a:path w="677545" h="145414">
                  <a:moveTo>
                    <a:pt x="85585" y="119443"/>
                  </a:moveTo>
                  <a:lnTo>
                    <a:pt x="83870" y="114465"/>
                  </a:lnTo>
                  <a:lnTo>
                    <a:pt x="80467" y="115455"/>
                  </a:lnTo>
                  <a:lnTo>
                    <a:pt x="77063" y="116446"/>
                  </a:lnTo>
                  <a:lnTo>
                    <a:pt x="78346" y="121564"/>
                  </a:lnTo>
                  <a:lnTo>
                    <a:pt x="85585" y="119443"/>
                  </a:lnTo>
                  <a:close/>
                </a:path>
                <a:path w="677545" h="145414">
                  <a:moveTo>
                    <a:pt x="104902" y="113779"/>
                  </a:moveTo>
                  <a:lnTo>
                    <a:pt x="103212" y="108800"/>
                  </a:lnTo>
                  <a:lnTo>
                    <a:pt x="99809" y="109791"/>
                  </a:lnTo>
                  <a:lnTo>
                    <a:pt x="96405" y="110782"/>
                  </a:lnTo>
                  <a:lnTo>
                    <a:pt x="97663" y="115900"/>
                  </a:lnTo>
                  <a:lnTo>
                    <a:pt x="104902" y="113779"/>
                  </a:lnTo>
                  <a:close/>
                </a:path>
                <a:path w="677545" h="145414">
                  <a:moveTo>
                    <a:pt x="124218" y="108127"/>
                  </a:moveTo>
                  <a:lnTo>
                    <a:pt x="122555" y="103136"/>
                  </a:lnTo>
                  <a:lnTo>
                    <a:pt x="119151" y="104127"/>
                  </a:lnTo>
                  <a:lnTo>
                    <a:pt x="115747" y="105117"/>
                  </a:lnTo>
                  <a:lnTo>
                    <a:pt x="116979" y="110248"/>
                  </a:lnTo>
                  <a:lnTo>
                    <a:pt x="124218" y="108127"/>
                  </a:lnTo>
                  <a:close/>
                </a:path>
                <a:path w="677545" h="145414">
                  <a:moveTo>
                    <a:pt x="143611" y="102743"/>
                  </a:moveTo>
                  <a:lnTo>
                    <a:pt x="141973" y="97739"/>
                  </a:lnTo>
                  <a:lnTo>
                    <a:pt x="138557" y="98679"/>
                  </a:lnTo>
                  <a:lnTo>
                    <a:pt x="135140" y="99618"/>
                  </a:lnTo>
                  <a:lnTo>
                    <a:pt x="136347" y="104749"/>
                  </a:lnTo>
                  <a:lnTo>
                    <a:pt x="143611" y="102743"/>
                  </a:lnTo>
                  <a:close/>
                </a:path>
                <a:path w="677545" h="145414">
                  <a:moveTo>
                    <a:pt x="163017" y="97409"/>
                  </a:moveTo>
                  <a:lnTo>
                    <a:pt x="161404" y="92392"/>
                  </a:lnTo>
                  <a:lnTo>
                    <a:pt x="157988" y="93332"/>
                  </a:lnTo>
                  <a:lnTo>
                    <a:pt x="154571" y="94272"/>
                  </a:lnTo>
                  <a:lnTo>
                    <a:pt x="155740" y="99402"/>
                  </a:lnTo>
                  <a:lnTo>
                    <a:pt x="163017" y="97409"/>
                  </a:lnTo>
                  <a:close/>
                </a:path>
                <a:path w="677545" h="145414">
                  <a:moveTo>
                    <a:pt x="182422" y="92087"/>
                  </a:moveTo>
                  <a:lnTo>
                    <a:pt x="180835" y="87058"/>
                  </a:lnTo>
                  <a:lnTo>
                    <a:pt x="177419" y="87998"/>
                  </a:lnTo>
                  <a:lnTo>
                    <a:pt x="174002" y="88938"/>
                  </a:lnTo>
                  <a:lnTo>
                    <a:pt x="175145" y="94081"/>
                  </a:lnTo>
                  <a:lnTo>
                    <a:pt x="182422" y="92087"/>
                  </a:lnTo>
                  <a:close/>
                </a:path>
                <a:path w="677545" h="145414">
                  <a:moveTo>
                    <a:pt x="201904" y="86995"/>
                  </a:moveTo>
                  <a:lnTo>
                    <a:pt x="200355" y="81953"/>
                  </a:lnTo>
                  <a:lnTo>
                    <a:pt x="196913" y="82829"/>
                  </a:lnTo>
                  <a:lnTo>
                    <a:pt x="193471" y="83705"/>
                  </a:lnTo>
                  <a:lnTo>
                    <a:pt x="194589" y="88849"/>
                  </a:lnTo>
                  <a:lnTo>
                    <a:pt x="201904" y="86995"/>
                  </a:lnTo>
                  <a:close/>
                </a:path>
                <a:path w="677545" h="145414">
                  <a:moveTo>
                    <a:pt x="221386" y="82003"/>
                  </a:moveTo>
                  <a:lnTo>
                    <a:pt x="219875" y="76962"/>
                  </a:lnTo>
                  <a:lnTo>
                    <a:pt x="216433" y="77838"/>
                  </a:lnTo>
                  <a:lnTo>
                    <a:pt x="212991" y="78714"/>
                  </a:lnTo>
                  <a:lnTo>
                    <a:pt x="214083" y="83870"/>
                  </a:lnTo>
                  <a:lnTo>
                    <a:pt x="221386" y="82003"/>
                  </a:lnTo>
                  <a:close/>
                </a:path>
                <a:path w="677545" h="145414">
                  <a:moveTo>
                    <a:pt x="240893" y="77038"/>
                  </a:moveTo>
                  <a:lnTo>
                    <a:pt x="239407" y="71983"/>
                  </a:lnTo>
                  <a:lnTo>
                    <a:pt x="235966" y="72859"/>
                  </a:lnTo>
                  <a:lnTo>
                    <a:pt x="232524" y="73736"/>
                  </a:lnTo>
                  <a:lnTo>
                    <a:pt x="233591" y="78892"/>
                  </a:lnTo>
                  <a:lnTo>
                    <a:pt x="240893" y="77038"/>
                  </a:lnTo>
                  <a:close/>
                </a:path>
                <a:path w="677545" h="145414">
                  <a:moveTo>
                    <a:pt x="260451" y="72263"/>
                  </a:moveTo>
                  <a:lnTo>
                    <a:pt x="258991" y="67195"/>
                  </a:lnTo>
                  <a:lnTo>
                    <a:pt x="255536" y="68008"/>
                  </a:lnTo>
                  <a:lnTo>
                    <a:pt x="252082" y="68808"/>
                  </a:lnTo>
                  <a:lnTo>
                    <a:pt x="253111" y="73977"/>
                  </a:lnTo>
                  <a:lnTo>
                    <a:pt x="260451" y="72263"/>
                  </a:lnTo>
                  <a:close/>
                </a:path>
                <a:path w="677545" h="145414">
                  <a:moveTo>
                    <a:pt x="280035" y="67691"/>
                  </a:moveTo>
                  <a:lnTo>
                    <a:pt x="278612" y="62611"/>
                  </a:lnTo>
                  <a:lnTo>
                    <a:pt x="275158" y="63423"/>
                  </a:lnTo>
                  <a:lnTo>
                    <a:pt x="271703" y="64236"/>
                  </a:lnTo>
                  <a:lnTo>
                    <a:pt x="272694" y="69405"/>
                  </a:lnTo>
                  <a:lnTo>
                    <a:pt x="280035" y="67691"/>
                  </a:lnTo>
                  <a:close/>
                </a:path>
                <a:path w="677545" h="145414">
                  <a:moveTo>
                    <a:pt x="299631" y="63106"/>
                  </a:moveTo>
                  <a:lnTo>
                    <a:pt x="298246" y="58026"/>
                  </a:lnTo>
                  <a:lnTo>
                    <a:pt x="294792" y="58839"/>
                  </a:lnTo>
                  <a:lnTo>
                    <a:pt x="291338" y="59651"/>
                  </a:lnTo>
                  <a:lnTo>
                    <a:pt x="292290" y="64820"/>
                  </a:lnTo>
                  <a:lnTo>
                    <a:pt x="299631" y="63106"/>
                  </a:lnTo>
                  <a:close/>
                </a:path>
                <a:path w="677545" h="145414">
                  <a:moveTo>
                    <a:pt x="319265" y="58648"/>
                  </a:moveTo>
                  <a:lnTo>
                    <a:pt x="317906" y="53568"/>
                  </a:lnTo>
                  <a:lnTo>
                    <a:pt x="314439" y="54292"/>
                  </a:lnTo>
                  <a:lnTo>
                    <a:pt x="310972" y="55029"/>
                  </a:lnTo>
                  <a:lnTo>
                    <a:pt x="311886" y="60210"/>
                  </a:lnTo>
                  <a:lnTo>
                    <a:pt x="319265" y="58648"/>
                  </a:lnTo>
                  <a:close/>
                </a:path>
                <a:path w="677545" h="145414">
                  <a:moveTo>
                    <a:pt x="338950" y="54508"/>
                  </a:moveTo>
                  <a:lnTo>
                    <a:pt x="337629" y="49403"/>
                  </a:lnTo>
                  <a:lnTo>
                    <a:pt x="334162" y="50139"/>
                  </a:lnTo>
                  <a:lnTo>
                    <a:pt x="330695" y="50876"/>
                  </a:lnTo>
                  <a:lnTo>
                    <a:pt x="331571" y="56057"/>
                  </a:lnTo>
                  <a:lnTo>
                    <a:pt x="338950" y="54508"/>
                  </a:lnTo>
                  <a:close/>
                </a:path>
                <a:path w="677545" h="145414">
                  <a:moveTo>
                    <a:pt x="358648" y="50380"/>
                  </a:moveTo>
                  <a:lnTo>
                    <a:pt x="357365" y="45275"/>
                  </a:lnTo>
                  <a:lnTo>
                    <a:pt x="353898" y="45999"/>
                  </a:lnTo>
                  <a:lnTo>
                    <a:pt x="350431" y="46736"/>
                  </a:lnTo>
                  <a:lnTo>
                    <a:pt x="351269" y="51930"/>
                  </a:lnTo>
                  <a:lnTo>
                    <a:pt x="358648" y="50380"/>
                  </a:lnTo>
                  <a:close/>
                </a:path>
                <a:path w="677545" h="145414">
                  <a:moveTo>
                    <a:pt x="378333" y="46240"/>
                  </a:moveTo>
                  <a:lnTo>
                    <a:pt x="377088" y="41122"/>
                  </a:lnTo>
                  <a:lnTo>
                    <a:pt x="373621" y="41846"/>
                  </a:lnTo>
                  <a:lnTo>
                    <a:pt x="370154" y="42583"/>
                  </a:lnTo>
                  <a:lnTo>
                    <a:pt x="370967" y="47790"/>
                  </a:lnTo>
                  <a:lnTo>
                    <a:pt x="374650" y="47002"/>
                  </a:lnTo>
                  <a:lnTo>
                    <a:pt x="378333" y="46240"/>
                  </a:lnTo>
                  <a:close/>
                </a:path>
                <a:path w="677545" h="145414">
                  <a:moveTo>
                    <a:pt x="398132" y="42583"/>
                  </a:moveTo>
                  <a:lnTo>
                    <a:pt x="396925" y="37452"/>
                  </a:lnTo>
                  <a:lnTo>
                    <a:pt x="393433" y="38100"/>
                  </a:lnTo>
                  <a:lnTo>
                    <a:pt x="389940" y="38747"/>
                  </a:lnTo>
                  <a:lnTo>
                    <a:pt x="390715" y="43954"/>
                  </a:lnTo>
                  <a:lnTo>
                    <a:pt x="398132" y="42583"/>
                  </a:lnTo>
                  <a:close/>
                </a:path>
                <a:path w="677545" h="145414">
                  <a:moveTo>
                    <a:pt x="417918" y="38900"/>
                  </a:moveTo>
                  <a:lnTo>
                    <a:pt x="416750" y="33769"/>
                  </a:lnTo>
                  <a:lnTo>
                    <a:pt x="413258" y="34417"/>
                  </a:lnTo>
                  <a:lnTo>
                    <a:pt x="409765" y="35064"/>
                  </a:lnTo>
                  <a:lnTo>
                    <a:pt x="410502" y="40284"/>
                  </a:lnTo>
                  <a:lnTo>
                    <a:pt x="417918" y="38900"/>
                  </a:lnTo>
                  <a:close/>
                </a:path>
                <a:path w="677545" h="145414">
                  <a:moveTo>
                    <a:pt x="437705" y="35229"/>
                  </a:moveTo>
                  <a:lnTo>
                    <a:pt x="436575" y="30086"/>
                  </a:lnTo>
                  <a:lnTo>
                    <a:pt x="433082" y="30734"/>
                  </a:lnTo>
                  <a:lnTo>
                    <a:pt x="429590" y="31381"/>
                  </a:lnTo>
                  <a:lnTo>
                    <a:pt x="430288" y="36601"/>
                  </a:lnTo>
                  <a:lnTo>
                    <a:pt x="437705" y="35229"/>
                  </a:lnTo>
                  <a:close/>
                </a:path>
                <a:path w="677545" h="145414">
                  <a:moveTo>
                    <a:pt x="457555" y="31953"/>
                  </a:moveTo>
                  <a:lnTo>
                    <a:pt x="456463" y="26797"/>
                  </a:lnTo>
                  <a:lnTo>
                    <a:pt x="452958" y="27355"/>
                  </a:lnTo>
                  <a:lnTo>
                    <a:pt x="449453" y="27914"/>
                  </a:lnTo>
                  <a:lnTo>
                    <a:pt x="450113" y="33147"/>
                  </a:lnTo>
                  <a:lnTo>
                    <a:pt x="457555" y="31953"/>
                  </a:lnTo>
                  <a:close/>
                </a:path>
                <a:path w="677545" h="145414">
                  <a:moveTo>
                    <a:pt x="477418" y="28765"/>
                  </a:moveTo>
                  <a:lnTo>
                    <a:pt x="476364" y="23609"/>
                  </a:lnTo>
                  <a:lnTo>
                    <a:pt x="472859" y="24168"/>
                  </a:lnTo>
                  <a:lnTo>
                    <a:pt x="469353" y="24726"/>
                  </a:lnTo>
                  <a:lnTo>
                    <a:pt x="469976" y="29959"/>
                  </a:lnTo>
                  <a:lnTo>
                    <a:pt x="477418" y="28765"/>
                  </a:lnTo>
                  <a:close/>
                </a:path>
                <a:path w="677545" h="145414">
                  <a:moveTo>
                    <a:pt x="497281" y="25590"/>
                  </a:moveTo>
                  <a:lnTo>
                    <a:pt x="496277" y="20421"/>
                  </a:lnTo>
                  <a:lnTo>
                    <a:pt x="492772" y="20980"/>
                  </a:lnTo>
                  <a:lnTo>
                    <a:pt x="489267" y="21539"/>
                  </a:lnTo>
                  <a:lnTo>
                    <a:pt x="489839" y="26784"/>
                  </a:lnTo>
                  <a:lnTo>
                    <a:pt x="497281" y="25590"/>
                  </a:lnTo>
                  <a:close/>
                </a:path>
                <a:path w="677545" h="145414">
                  <a:moveTo>
                    <a:pt x="517182" y="22669"/>
                  </a:moveTo>
                  <a:lnTo>
                    <a:pt x="516216" y="17487"/>
                  </a:lnTo>
                  <a:lnTo>
                    <a:pt x="512699" y="17957"/>
                  </a:lnTo>
                  <a:lnTo>
                    <a:pt x="509181" y="18427"/>
                  </a:lnTo>
                  <a:lnTo>
                    <a:pt x="509714" y="23660"/>
                  </a:lnTo>
                  <a:lnTo>
                    <a:pt x="517182" y="22669"/>
                  </a:lnTo>
                  <a:close/>
                </a:path>
                <a:path w="677545" h="145414">
                  <a:moveTo>
                    <a:pt x="537133" y="20002"/>
                  </a:moveTo>
                  <a:lnTo>
                    <a:pt x="536206" y="14820"/>
                  </a:lnTo>
                  <a:lnTo>
                    <a:pt x="532688" y="15290"/>
                  </a:lnTo>
                  <a:lnTo>
                    <a:pt x="529170" y="15760"/>
                  </a:lnTo>
                  <a:lnTo>
                    <a:pt x="529666" y="21005"/>
                  </a:lnTo>
                  <a:lnTo>
                    <a:pt x="537133" y="20002"/>
                  </a:lnTo>
                  <a:close/>
                </a:path>
                <a:path w="677545" h="145414">
                  <a:moveTo>
                    <a:pt x="557085" y="17360"/>
                  </a:moveTo>
                  <a:lnTo>
                    <a:pt x="556196" y="12166"/>
                  </a:lnTo>
                  <a:lnTo>
                    <a:pt x="552678" y="12636"/>
                  </a:lnTo>
                  <a:lnTo>
                    <a:pt x="549160" y="13106"/>
                  </a:lnTo>
                  <a:lnTo>
                    <a:pt x="549605" y="18351"/>
                  </a:lnTo>
                  <a:lnTo>
                    <a:pt x="557085" y="17360"/>
                  </a:lnTo>
                  <a:close/>
                </a:path>
                <a:path w="677545" h="145414">
                  <a:moveTo>
                    <a:pt x="577024" y="14757"/>
                  </a:moveTo>
                  <a:lnTo>
                    <a:pt x="576173" y="9550"/>
                  </a:lnTo>
                  <a:lnTo>
                    <a:pt x="572655" y="9969"/>
                  </a:lnTo>
                  <a:lnTo>
                    <a:pt x="569137" y="10439"/>
                  </a:lnTo>
                  <a:lnTo>
                    <a:pt x="569544" y="15697"/>
                  </a:lnTo>
                  <a:lnTo>
                    <a:pt x="573278" y="15189"/>
                  </a:lnTo>
                  <a:lnTo>
                    <a:pt x="577024" y="14757"/>
                  </a:lnTo>
                  <a:close/>
                </a:path>
                <a:path w="677545" h="145414">
                  <a:moveTo>
                    <a:pt x="597039" y="12674"/>
                  </a:moveTo>
                  <a:lnTo>
                    <a:pt x="596239" y="7467"/>
                  </a:lnTo>
                  <a:lnTo>
                    <a:pt x="592709" y="7835"/>
                  </a:lnTo>
                  <a:lnTo>
                    <a:pt x="589178" y="8204"/>
                  </a:lnTo>
                  <a:lnTo>
                    <a:pt x="589546" y="13462"/>
                  </a:lnTo>
                  <a:lnTo>
                    <a:pt x="597039" y="12674"/>
                  </a:lnTo>
                  <a:close/>
                </a:path>
                <a:path w="677545" h="145414">
                  <a:moveTo>
                    <a:pt x="617054" y="10566"/>
                  </a:moveTo>
                  <a:lnTo>
                    <a:pt x="616292" y="5359"/>
                  </a:lnTo>
                  <a:lnTo>
                    <a:pt x="612762" y="5727"/>
                  </a:lnTo>
                  <a:lnTo>
                    <a:pt x="609231" y="6096"/>
                  </a:lnTo>
                  <a:lnTo>
                    <a:pt x="609549" y="11353"/>
                  </a:lnTo>
                  <a:lnTo>
                    <a:pt x="617054" y="10566"/>
                  </a:lnTo>
                  <a:close/>
                </a:path>
                <a:path w="677545" h="145414">
                  <a:moveTo>
                    <a:pt x="637057" y="8445"/>
                  </a:moveTo>
                  <a:lnTo>
                    <a:pt x="636346" y="3238"/>
                  </a:lnTo>
                  <a:lnTo>
                    <a:pt x="632815" y="3606"/>
                  </a:lnTo>
                  <a:lnTo>
                    <a:pt x="629285" y="3975"/>
                  </a:lnTo>
                  <a:lnTo>
                    <a:pt x="629564" y="9245"/>
                  </a:lnTo>
                  <a:lnTo>
                    <a:pt x="637057" y="8445"/>
                  </a:lnTo>
                  <a:close/>
                </a:path>
                <a:path w="677545" h="145414">
                  <a:moveTo>
                    <a:pt x="657110" y="6756"/>
                  </a:moveTo>
                  <a:lnTo>
                    <a:pt x="656437" y="1536"/>
                  </a:lnTo>
                  <a:lnTo>
                    <a:pt x="652894" y="1803"/>
                  </a:lnTo>
                  <a:lnTo>
                    <a:pt x="649351" y="2070"/>
                  </a:lnTo>
                  <a:lnTo>
                    <a:pt x="649592" y="7327"/>
                  </a:lnTo>
                  <a:lnTo>
                    <a:pt x="657110" y="6756"/>
                  </a:lnTo>
                  <a:close/>
                </a:path>
                <a:path w="677545" h="145414">
                  <a:moveTo>
                    <a:pt x="677164" y="5232"/>
                  </a:moveTo>
                  <a:lnTo>
                    <a:pt x="676541" y="0"/>
                  </a:lnTo>
                  <a:lnTo>
                    <a:pt x="672998" y="266"/>
                  </a:lnTo>
                  <a:lnTo>
                    <a:pt x="669455" y="533"/>
                  </a:lnTo>
                  <a:lnTo>
                    <a:pt x="669645" y="5803"/>
                  </a:lnTo>
                  <a:lnTo>
                    <a:pt x="677164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 descr=""/>
            <p:cNvSpPr/>
            <p:nvPr/>
          </p:nvSpPr>
          <p:spPr>
            <a:xfrm>
              <a:off x="4159538" y="3410498"/>
              <a:ext cx="329565" cy="0"/>
            </a:xfrm>
            <a:custGeom>
              <a:avLst/>
              <a:gdLst/>
              <a:ahLst/>
              <a:cxnLst/>
              <a:rect l="l" t="t" r="r" b="b"/>
              <a:pathLst>
                <a:path w="329564" h="0">
                  <a:moveTo>
                    <a:pt x="0" y="0"/>
                  </a:moveTo>
                  <a:lnTo>
                    <a:pt x="329453" y="0"/>
                  </a:lnTo>
                </a:path>
              </a:pathLst>
            </a:custGeom>
            <a:ln w="1163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 descr=""/>
            <p:cNvSpPr/>
            <p:nvPr/>
          </p:nvSpPr>
          <p:spPr>
            <a:xfrm>
              <a:off x="792988" y="3410737"/>
              <a:ext cx="4761230" cy="395605"/>
            </a:xfrm>
            <a:custGeom>
              <a:avLst/>
              <a:gdLst/>
              <a:ahLst/>
              <a:cxnLst/>
              <a:rect l="l" t="t" r="r" b="b"/>
              <a:pathLst>
                <a:path w="4761230" h="395604">
                  <a:moveTo>
                    <a:pt x="4165" y="295757"/>
                  </a:moveTo>
                  <a:lnTo>
                    <a:pt x="0" y="294284"/>
                  </a:lnTo>
                  <a:lnTo>
                    <a:pt x="0" y="299859"/>
                  </a:lnTo>
                  <a:lnTo>
                    <a:pt x="2578" y="300774"/>
                  </a:lnTo>
                  <a:lnTo>
                    <a:pt x="4165" y="295757"/>
                  </a:lnTo>
                  <a:close/>
                </a:path>
                <a:path w="4761230" h="395604">
                  <a:moveTo>
                    <a:pt x="23152" y="302463"/>
                  </a:moveTo>
                  <a:lnTo>
                    <a:pt x="19812" y="301282"/>
                  </a:lnTo>
                  <a:lnTo>
                    <a:pt x="16471" y="300101"/>
                  </a:lnTo>
                  <a:lnTo>
                    <a:pt x="14465" y="304965"/>
                  </a:lnTo>
                  <a:lnTo>
                    <a:pt x="21590" y="307492"/>
                  </a:lnTo>
                  <a:lnTo>
                    <a:pt x="23152" y="302463"/>
                  </a:lnTo>
                  <a:close/>
                </a:path>
                <a:path w="4761230" h="395604">
                  <a:moveTo>
                    <a:pt x="42125" y="309181"/>
                  </a:moveTo>
                  <a:lnTo>
                    <a:pt x="38785" y="308000"/>
                  </a:lnTo>
                  <a:lnTo>
                    <a:pt x="35445" y="306819"/>
                  </a:lnTo>
                  <a:lnTo>
                    <a:pt x="33451" y="311696"/>
                  </a:lnTo>
                  <a:lnTo>
                    <a:pt x="40576" y="314210"/>
                  </a:lnTo>
                  <a:lnTo>
                    <a:pt x="42125" y="309181"/>
                  </a:lnTo>
                  <a:close/>
                </a:path>
                <a:path w="4761230" h="395604">
                  <a:moveTo>
                    <a:pt x="61112" y="315899"/>
                  </a:moveTo>
                  <a:lnTo>
                    <a:pt x="57772" y="314718"/>
                  </a:lnTo>
                  <a:lnTo>
                    <a:pt x="54432" y="313537"/>
                  </a:lnTo>
                  <a:lnTo>
                    <a:pt x="52463" y="318427"/>
                  </a:lnTo>
                  <a:lnTo>
                    <a:pt x="59588" y="320941"/>
                  </a:lnTo>
                  <a:lnTo>
                    <a:pt x="61112" y="315899"/>
                  </a:lnTo>
                  <a:close/>
                </a:path>
                <a:path w="4761230" h="395604">
                  <a:moveTo>
                    <a:pt x="80098" y="322618"/>
                  </a:moveTo>
                  <a:lnTo>
                    <a:pt x="76758" y="321437"/>
                  </a:lnTo>
                  <a:lnTo>
                    <a:pt x="73418" y="320255"/>
                  </a:lnTo>
                  <a:lnTo>
                    <a:pt x="71475" y="325145"/>
                  </a:lnTo>
                  <a:lnTo>
                    <a:pt x="78600" y="327672"/>
                  </a:lnTo>
                  <a:lnTo>
                    <a:pt x="80098" y="322618"/>
                  </a:lnTo>
                  <a:close/>
                </a:path>
                <a:path w="4761230" h="395604">
                  <a:moveTo>
                    <a:pt x="99085" y="329323"/>
                  </a:moveTo>
                  <a:lnTo>
                    <a:pt x="95745" y="328142"/>
                  </a:lnTo>
                  <a:lnTo>
                    <a:pt x="92405" y="326961"/>
                  </a:lnTo>
                  <a:lnTo>
                    <a:pt x="90474" y="331863"/>
                  </a:lnTo>
                  <a:lnTo>
                    <a:pt x="97599" y="334378"/>
                  </a:lnTo>
                  <a:lnTo>
                    <a:pt x="99085" y="329323"/>
                  </a:lnTo>
                  <a:close/>
                </a:path>
                <a:path w="4761230" h="395604">
                  <a:moveTo>
                    <a:pt x="118186" y="335686"/>
                  </a:moveTo>
                  <a:lnTo>
                    <a:pt x="114820" y="334581"/>
                  </a:lnTo>
                  <a:lnTo>
                    <a:pt x="111455" y="333476"/>
                  </a:lnTo>
                  <a:lnTo>
                    <a:pt x="109550" y="338391"/>
                  </a:lnTo>
                  <a:lnTo>
                    <a:pt x="116725" y="340741"/>
                  </a:lnTo>
                  <a:lnTo>
                    <a:pt x="118186" y="335686"/>
                  </a:lnTo>
                  <a:close/>
                </a:path>
                <a:path w="4761230" h="395604">
                  <a:moveTo>
                    <a:pt x="137312" y="341960"/>
                  </a:moveTo>
                  <a:lnTo>
                    <a:pt x="133946" y="340855"/>
                  </a:lnTo>
                  <a:lnTo>
                    <a:pt x="130581" y="339750"/>
                  </a:lnTo>
                  <a:lnTo>
                    <a:pt x="128689" y="344678"/>
                  </a:lnTo>
                  <a:lnTo>
                    <a:pt x="135877" y="347027"/>
                  </a:lnTo>
                  <a:lnTo>
                    <a:pt x="137312" y="341960"/>
                  </a:lnTo>
                  <a:close/>
                </a:path>
                <a:path w="4761230" h="395604">
                  <a:moveTo>
                    <a:pt x="156451" y="348234"/>
                  </a:moveTo>
                  <a:lnTo>
                    <a:pt x="153085" y="347129"/>
                  </a:lnTo>
                  <a:lnTo>
                    <a:pt x="149720" y="346024"/>
                  </a:lnTo>
                  <a:lnTo>
                    <a:pt x="147853" y="350951"/>
                  </a:lnTo>
                  <a:lnTo>
                    <a:pt x="155041" y="353301"/>
                  </a:lnTo>
                  <a:lnTo>
                    <a:pt x="156451" y="348234"/>
                  </a:lnTo>
                  <a:close/>
                </a:path>
                <a:path w="4761230" h="395604">
                  <a:moveTo>
                    <a:pt x="175590" y="354507"/>
                  </a:moveTo>
                  <a:lnTo>
                    <a:pt x="172224" y="353402"/>
                  </a:lnTo>
                  <a:lnTo>
                    <a:pt x="168859" y="352298"/>
                  </a:lnTo>
                  <a:lnTo>
                    <a:pt x="167017" y="357238"/>
                  </a:lnTo>
                  <a:lnTo>
                    <a:pt x="174193" y="359587"/>
                  </a:lnTo>
                  <a:lnTo>
                    <a:pt x="175590" y="354507"/>
                  </a:lnTo>
                  <a:close/>
                </a:path>
                <a:path w="4761230" h="395604">
                  <a:moveTo>
                    <a:pt x="194716" y="360781"/>
                  </a:moveTo>
                  <a:lnTo>
                    <a:pt x="191350" y="359676"/>
                  </a:lnTo>
                  <a:lnTo>
                    <a:pt x="187985" y="358571"/>
                  </a:lnTo>
                  <a:lnTo>
                    <a:pt x="186169" y="363512"/>
                  </a:lnTo>
                  <a:lnTo>
                    <a:pt x="193344" y="365874"/>
                  </a:lnTo>
                  <a:lnTo>
                    <a:pt x="194716" y="360781"/>
                  </a:lnTo>
                  <a:close/>
                </a:path>
                <a:path w="4761230" h="395604">
                  <a:moveTo>
                    <a:pt x="213918" y="366826"/>
                  </a:moveTo>
                  <a:lnTo>
                    <a:pt x="210527" y="365810"/>
                  </a:lnTo>
                  <a:lnTo>
                    <a:pt x="207137" y="364794"/>
                  </a:lnTo>
                  <a:lnTo>
                    <a:pt x="205333" y="369747"/>
                  </a:lnTo>
                  <a:lnTo>
                    <a:pt x="212572" y="371919"/>
                  </a:lnTo>
                  <a:lnTo>
                    <a:pt x="213918" y="366826"/>
                  </a:lnTo>
                  <a:close/>
                </a:path>
                <a:path w="4761230" h="395604">
                  <a:moveTo>
                    <a:pt x="233197" y="372643"/>
                  </a:moveTo>
                  <a:lnTo>
                    <a:pt x="229806" y="371614"/>
                  </a:lnTo>
                  <a:lnTo>
                    <a:pt x="226415" y="370598"/>
                  </a:lnTo>
                  <a:lnTo>
                    <a:pt x="224637" y="375551"/>
                  </a:lnTo>
                  <a:lnTo>
                    <a:pt x="231876" y="377736"/>
                  </a:lnTo>
                  <a:lnTo>
                    <a:pt x="233197" y="372643"/>
                  </a:lnTo>
                  <a:close/>
                </a:path>
                <a:path w="4761230" h="395604">
                  <a:moveTo>
                    <a:pt x="252476" y="378460"/>
                  </a:moveTo>
                  <a:lnTo>
                    <a:pt x="249085" y="377431"/>
                  </a:lnTo>
                  <a:lnTo>
                    <a:pt x="245694" y="376415"/>
                  </a:lnTo>
                  <a:lnTo>
                    <a:pt x="243941" y="381381"/>
                  </a:lnTo>
                  <a:lnTo>
                    <a:pt x="251180" y="383565"/>
                  </a:lnTo>
                  <a:lnTo>
                    <a:pt x="252476" y="378460"/>
                  </a:lnTo>
                  <a:close/>
                </a:path>
                <a:path w="4761230" h="395604">
                  <a:moveTo>
                    <a:pt x="271754" y="384263"/>
                  </a:moveTo>
                  <a:lnTo>
                    <a:pt x="268363" y="383235"/>
                  </a:lnTo>
                  <a:lnTo>
                    <a:pt x="264972" y="382219"/>
                  </a:lnTo>
                  <a:lnTo>
                    <a:pt x="263245" y="387184"/>
                  </a:lnTo>
                  <a:lnTo>
                    <a:pt x="270484" y="389369"/>
                  </a:lnTo>
                  <a:lnTo>
                    <a:pt x="271754" y="384263"/>
                  </a:lnTo>
                  <a:close/>
                </a:path>
                <a:path w="4761230" h="395604">
                  <a:moveTo>
                    <a:pt x="291033" y="390080"/>
                  </a:moveTo>
                  <a:lnTo>
                    <a:pt x="287642" y="389051"/>
                  </a:lnTo>
                  <a:lnTo>
                    <a:pt x="284251" y="388035"/>
                  </a:lnTo>
                  <a:lnTo>
                    <a:pt x="282549" y="393014"/>
                  </a:lnTo>
                  <a:lnTo>
                    <a:pt x="289788" y="395198"/>
                  </a:lnTo>
                  <a:lnTo>
                    <a:pt x="291033" y="390080"/>
                  </a:lnTo>
                  <a:close/>
                </a:path>
                <a:path w="4761230" h="395604">
                  <a:moveTo>
                    <a:pt x="3716109" y="508"/>
                  </a:moveTo>
                  <a:lnTo>
                    <a:pt x="3712565" y="254"/>
                  </a:lnTo>
                  <a:lnTo>
                    <a:pt x="3709022" y="0"/>
                  </a:lnTo>
                  <a:lnTo>
                    <a:pt x="3708438" y="5232"/>
                  </a:lnTo>
                  <a:lnTo>
                    <a:pt x="3715956" y="5778"/>
                  </a:lnTo>
                  <a:lnTo>
                    <a:pt x="3716109" y="508"/>
                  </a:lnTo>
                  <a:close/>
                </a:path>
                <a:path w="4761230" h="395604">
                  <a:moveTo>
                    <a:pt x="3736213" y="1981"/>
                  </a:moveTo>
                  <a:lnTo>
                    <a:pt x="3732669" y="1727"/>
                  </a:lnTo>
                  <a:lnTo>
                    <a:pt x="3729126" y="1473"/>
                  </a:lnTo>
                  <a:lnTo>
                    <a:pt x="3728504" y="6705"/>
                  </a:lnTo>
                  <a:lnTo>
                    <a:pt x="3736022" y="7251"/>
                  </a:lnTo>
                  <a:lnTo>
                    <a:pt x="3736213" y="1981"/>
                  </a:lnTo>
                  <a:close/>
                </a:path>
                <a:path w="4761230" h="395604">
                  <a:moveTo>
                    <a:pt x="3756317" y="3441"/>
                  </a:moveTo>
                  <a:lnTo>
                    <a:pt x="3752773" y="3187"/>
                  </a:lnTo>
                  <a:lnTo>
                    <a:pt x="3749230" y="2933"/>
                  </a:lnTo>
                  <a:lnTo>
                    <a:pt x="3748570" y="8153"/>
                  </a:lnTo>
                  <a:lnTo>
                    <a:pt x="3756088" y="8699"/>
                  </a:lnTo>
                  <a:lnTo>
                    <a:pt x="3756317" y="3441"/>
                  </a:lnTo>
                  <a:close/>
                </a:path>
                <a:path w="4761230" h="395604">
                  <a:moveTo>
                    <a:pt x="3776383" y="5372"/>
                  </a:moveTo>
                  <a:lnTo>
                    <a:pt x="3772852" y="5003"/>
                  </a:lnTo>
                  <a:lnTo>
                    <a:pt x="3769322" y="4635"/>
                  </a:lnTo>
                  <a:lnTo>
                    <a:pt x="3768623" y="9855"/>
                  </a:lnTo>
                  <a:lnTo>
                    <a:pt x="3776116" y="10629"/>
                  </a:lnTo>
                  <a:lnTo>
                    <a:pt x="3776383" y="5372"/>
                  </a:lnTo>
                  <a:close/>
                </a:path>
                <a:path w="4761230" h="395604">
                  <a:moveTo>
                    <a:pt x="3796436" y="7442"/>
                  </a:moveTo>
                  <a:lnTo>
                    <a:pt x="3792905" y="7073"/>
                  </a:lnTo>
                  <a:lnTo>
                    <a:pt x="3789375" y="6705"/>
                  </a:lnTo>
                  <a:lnTo>
                    <a:pt x="3788638" y="11925"/>
                  </a:lnTo>
                  <a:lnTo>
                    <a:pt x="3796131" y="12700"/>
                  </a:lnTo>
                  <a:lnTo>
                    <a:pt x="3796436" y="7442"/>
                  </a:lnTo>
                  <a:close/>
                </a:path>
                <a:path w="4761230" h="395604">
                  <a:moveTo>
                    <a:pt x="3816502" y="9512"/>
                  </a:moveTo>
                  <a:lnTo>
                    <a:pt x="3812971" y="9144"/>
                  </a:lnTo>
                  <a:lnTo>
                    <a:pt x="3809441" y="8775"/>
                  </a:lnTo>
                  <a:lnTo>
                    <a:pt x="3808653" y="13995"/>
                  </a:lnTo>
                  <a:lnTo>
                    <a:pt x="3816159" y="14770"/>
                  </a:lnTo>
                  <a:lnTo>
                    <a:pt x="3816502" y="9512"/>
                  </a:lnTo>
                  <a:close/>
                </a:path>
                <a:path w="4761230" h="395604">
                  <a:moveTo>
                    <a:pt x="3836555" y="11582"/>
                  </a:moveTo>
                  <a:lnTo>
                    <a:pt x="3833025" y="11214"/>
                  </a:lnTo>
                  <a:lnTo>
                    <a:pt x="3829494" y="10845"/>
                  </a:lnTo>
                  <a:lnTo>
                    <a:pt x="3828669" y="16052"/>
                  </a:lnTo>
                  <a:lnTo>
                    <a:pt x="3836174" y="16827"/>
                  </a:lnTo>
                  <a:lnTo>
                    <a:pt x="3836555" y="11582"/>
                  </a:lnTo>
                  <a:close/>
                </a:path>
                <a:path w="4761230" h="395604">
                  <a:moveTo>
                    <a:pt x="3856558" y="14097"/>
                  </a:moveTo>
                  <a:lnTo>
                    <a:pt x="3853040" y="13627"/>
                  </a:lnTo>
                  <a:lnTo>
                    <a:pt x="3849522" y="13157"/>
                  </a:lnTo>
                  <a:lnTo>
                    <a:pt x="3848658" y="18351"/>
                  </a:lnTo>
                  <a:lnTo>
                    <a:pt x="3856139" y="19354"/>
                  </a:lnTo>
                  <a:lnTo>
                    <a:pt x="3856558" y="14097"/>
                  </a:lnTo>
                  <a:close/>
                </a:path>
                <a:path w="4761230" h="395604">
                  <a:moveTo>
                    <a:pt x="3876535" y="16764"/>
                  </a:moveTo>
                  <a:lnTo>
                    <a:pt x="3873017" y="16294"/>
                  </a:lnTo>
                  <a:lnTo>
                    <a:pt x="3869499" y="15824"/>
                  </a:lnTo>
                  <a:lnTo>
                    <a:pt x="3868597" y="21018"/>
                  </a:lnTo>
                  <a:lnTo>
                    <a:pt x="3876078" y="22009"/>
                  </a:lnTo>
                  <a:lnTo>
                    <a:pt x="3876535" y="16764"/>
                  </a:lnTo>
                  <a:close/>
                </a:path>
                <a:path w="4761230" h="395604">
                  <a:moveTo>
                    <a:pt x="3896525" y="19431"/>
                  </a:moveTo>
                  <a:lnTo>
                    <a:pt x="3893007" y="18961"/>
                  </a:lnTo>
                  <a:lnTo>
                    <a:pt x="3889489" y="18491"/>
                  </a:lnTo>
                  <a:lnTo>
                    <a:pt x="3888562" y="23672"/>
                  </a:lnTo>
                  <a:lnTo>
                    <a:pt x="3896029" y="24676"/>
                  </a:lnTo>
                  <a:lnTo>
                    <a:pt x="3896525" y="19431"/>
                  </a:lnTo>
                  <a:close/>
                </a:path>
                <a:path w="4761230" h="395604">
                  <a:moveTo>
                    <a:pt x="3916502" y="22098"/>
                  </a:moveTo>
                  <a:lnTo>
                    <a:pt x="3912984" y="21628"/>
                  </a:lnTo>
                  <a:lnTo>
                    <a:pt x="3909466" y="21158"/>
                  </a:lnTo>
                  <a:lnTo>
                    <a:pt x="3908501" y="26339"/>
                  </a:lnTo>
                  <a:lnTo>
                    <a:pt x="3915968" y="27330"/>
                  </a:lnTo>
                  <a:lnTo>
                    <a:pt x="3916502" y="22098"/>
                  </a:lnTo>
                  <a:close/>
                </a:path>
                <a:path w="4761230" h="395604">
                  <a:moveTo>
                    <a:pt x="3936428" y="25146"/>
                  </a:moveTo>
                  <a:lnTo>
                    <a:pt x="3932923" y="24574"/>
                  </a:lnTo>
                  <a:lnTo>
                    <a:pt x="3929418" y="24003"/>
                  </a:lnTo>
                  <a:lnTo>
                    <a:pt x="3928414" y="29171"/>
                  </a:lnTo>
                  <a:lnTo>
                    <a:pt x="3935857" y="30391"/>
                  </a:lnTo>
                  <a:lnTo>
                    <a:pt x="3936428" y="25146"/>
                  </a:lnTo>
                  <a:close/>
                </a:path>
                <a:path w="4761230" h="395604">
                  <a:moveTo>
                    <a:pt x="3956329" y="28397"/>
                  </a:moveTo>
                  <a:lnTo>
                    <a:pt x="3952824" y="27825"/>
                  </a:lnTo>
                  <a:lnTo>
                    <a:pt x="3949319" y="27254"/>
                  </a:lnTo>
                  <a:lnTo>
                    <a:pt x="3948277" y="32410"/>
                  </a:lnTo>
                  <a:lnTo>
                    <a:pt x="3955719" y="33629"/>
                  </a:lnTo>
                  <a:lnTo>
                    <a:pt x="3956329" y="28397"/>
                  </a:lnTo>
                  <a:close/>
                </a:path>
                <a:path w="4761230" h="395604">
                  <a:moveTo>
                    <a:pt x="3976230" y="31648"/>
                  </a:moveTo>
                  <a:lnTo>
                    <a:pt x="3972725" y="31076"/>
                  </a:lnTo>
                  <a:lnTo>
                    <a:pt x="3969220" y="30505"/>
                  </a:lnTo>
                  <a:lnTo>
                    <a:pt x="3968140" y="35661"/>
                  </a:lnTo>
                  <a:lnTo>
                    <a:pt x="3975582" y="36880"/>
                  </a:lnTo>
                  <a:lnTo>
                    <a:pt x="3976230" y="31648"/>
                  </a:lnTo>
                  <a:close/>
                </a:path>
                <a:path w="4761230" h="395604">
                  <a:moveTo>
                    <a:pt x="3996118" y="34886"/>
                  </a:moveTo>
                  <a:lnTo>
                    <a:pt x="3992613" y="34315"/>
                  </a:lnTo>
                  <a:lnTo>
                    <a:pt x="3989108" y="33743"/>
                  </a:lnTo>
                  <a:lnTo>
                    <a:pt x="3988003" y="38887"/>
                  </a:lnTo>
                  <a:lnTo>
                    <a:pt x="3995432" y="40106"/>
                  </a:lnTo>
                  <a:lnTo>
                    <a:pt x="3996118" y="34886"/>
                  </a:lnTo>
                  <a:close/>
                </a:path>
                <a:path w="4761230" h="395604">
                  <a:moveTo>
                    <a:pt x="4015968" y="38379"/>
                  </a:moveTo>
                  <a:lnTo>
                    <a:pt x="4012488" y="37706"/>
                  </a:lnTo>
                  <a:lnTo>
                    <a:pt x="4009009" y="37033"/>
                  </a:lnTo>
                  <a:lnTo>
                    <a:pt x="4007853" y="42176"/>
                  </a:lnTo>
                  <a:lnTo>
                    <a:pt x="4015257" y="43599"/>
                  </a:lnTo>
                  <a:lnTo>
                    <a:pt x="4015968" y="38379"/>
                  </a:lnTo>
                  <a:close/>
                </a:path>
                <a:path w="4761230" h="395604">
                  <a:moveTo>
                    <a:pt x="4035755" y="42202"/>
                  </a:moveTo>
                  <a:lnTo>
                    <a:pt x="4032275" y="41529"/>
                  </a:lnTo>
                  <a:lnTo>
                    <a:pt x="4028795" y="40855"/>
                  </a:lnTo>
                  <a:lnTo>
                    <a:pt x="4027614" y="45986"/>
                  </a:lnTo>
                  <a:lnTo>
                    <a:pt x="4035006" y="47421"/>
                  </a:lnTo>
                  <a:lnTo>
                    <a:pt x="4035755" y="42202"/>
                  </a:lnTo>
                  <a:close/>
                </a:path>
                <a:path w="4761230" h="395604">
                  <a:moveTo>
                    <a:pt x="4055554" y="46024"/>
                  </a:moveTo>
                  <a:lnTo>
                    <a:pt x="4052074" y="45351"/>
                  </a:lnTo>
                  <a:lnTo>
                    <a:pt x="4048595" y="44678"/>
                  </a:lnTo>
                  <a:lnTo>
                    <a:pt x="4047375" y="49809"/>
                  </a:lnTo>
                  <a:lnTo>
                    <a:pt x="4054779" y="51231"/>
                  </a:lnTo>
                  <a:lnTo>
                    <a:pt x="4055554" y="46024"/>
                  </a:lnTo>
                  <a:close/>
                </a:path>
                <a:path w="4761230" h="395604">
                  <a:moveTo>
                    <a:pt x="4075353" y="49847"/>
                  </a:moveTo>
                  <a:lnTo>
                    <a:pt x="4071874" y="49174"/>
                  </a:lnTo>
                  <a:lnTo>
                    <a:pt x="4068394" y="48501"/>
                  </a:lnTo>
                  <a:lnTo>
                    <a:pt x="4067137" y="53619"/>
                  </a:lnTo>
                  <a:lnTo>
                    <a:pt x="4074541" y="55054"/>
                  </a:lnTo>
                  <a:lnTo>
                    <a:pt x="4075353" y="49847"/>
                  </a:lnTo>
                  <a:close/>
                </a:path>
                <a:path w="4761230" h="395604">
                  <a:moveTo>
                    <a:pt x="4095140" y="53670"/>
                  </a:moveTo>
                  <a:lnTo>
                    <a:pt x="4091660" y="52997"/>
                  </a:lnTo>
                  <a:lnTo>
                    <a:pt x="4088180" y="52324"/>
                  </a:lnTo>
                  <a:lnTo>
                    <a:pt x="4086898" y="57442"/>
                  </a:lnTo>
                  <a:lnTo>
                    <a:pt x="4094289" y="58877"/>
                  </a:lnTo>
                  <a:lnTo>
                    <a:pt x="4095140" y="53670"/>
                  </a:lnTo>
                  <a:close/>
                </a:path>
                <a:path w="4761230" h="395604">
                  <a:moveTo>
                    <a:pt x="4114825" y="58077"/>
                  </a:moveTo>
                  <a:lnTo>
                    <a:pt x="4111358" y="57302"/>
                  </a:lnTo>
                  <a:lnTo>
                    <a:pt x="4107891" y="56527"/>
                  </a:lnTo>
                  <a:lnTo>
                    <a:pt x="4106583" y="61633"/>
                  </a:lnTo>
                  <a:lnTo>
                    <a:pt x="4113936" y="63271"/>
                  </a:lnTo>
                  <a:lnTo>
                    <a:pt x="4114825" y="58077"/>
                  </a:lnTo>
                  <a:close/>
                </a:path>
                <a:path w="4761230" h="395604">
                  <a:moveTo>
                    <a:pt x="4134497" y="62445"/>
                  </a:moveTo>
                  <a:lnTo>
                    <a:pt x="4131030" y="61671"/>
                  </a:lnTo>
                  <a:lnTo>
                    <a:pt x="4127563" y="60896"/>
                  </a:lnTo>
                  <a:lnTo>
                    <a:pt x="4126217" y="65989"/>
                  </a:lnTo>
                  <a:lnTo>
                    <a:pt x="4133583" y="67627"/>
                  </a:lnTo>
                  <a:lnTo>
                    <a:pt x="4134497" y="62445"/>
                  </a:lnTo>
                  <a:close/>
                </a:path>
                <a:path w="4761230" h="395604">
                  <a:moveTo>
                    <a:pt x="4154170" y="66827"/>
                  </a:moveTo>
                  <a:lnTo>
                    <a:pt x="4150703" y="66052"/>
                  </a:lnTo>
                  <a:lnTo>
                    <a:pt x="4147235" y="65278"/>
                  </a:lnTo>
                  <a:lnTo>
                    <a:pt x="4145864" y="70370"/>
                  </a:lnTo>
                  <a:lnTo>
                    <a:pt x="4153217" y="72009"/>
                  </a:lnTo>
                  <a:lnTo>
                    <a:pt x="4154170" y="66827"/>
                  </a:lnTo>
                  <a:close/>
                </a:path>
                <a:path w="4761230" h="395604">
                  <a:moveTo>
                    <a:pt x="4173855" y="71196"/>
                  </a:moveTo>
                  <a:lnTo>
                    <a:pt x="4170388" y="70421"/>
                  </a:lnTo>
                  <a:lnTo>
                    <a:pt x="4166920" y="69646"/>
                  </a:lnTo>
                  <a:lnTo>
                    <a:pt x="4165511" y="74726"/>
                  </a:lnTo>
                  <a:lnTo>
                    <a:pt x="4172877" y="76365"/>
                  </a:lnTo>
                  <a:lnTo>
                    <a:pt x="4173855" y="71196"/>
                  </a:lnTo>
                  <a:close/>
                </a:path>
                <a:path w="4761230" h="395604">
                  <a:moveTo>
                    <a:pt x="4193451" y="75857"/>
                  </a:moveTo>
                  <a:lnTo>
                    <a:pt x="4190009" y="74993"/>
                  </a:lnTo>
                  <a:lnTo>
                    <a:pt x="4186567" y="74129"/>
                  </a:lnTo>
                  <a:lnTo>
                    <a:pt x="4185132" y="79197"/>
                  </a:lnTo>
                  <a:lnTo>
                    <a:pt x="4192447" y="81026"/>
                  </a:lnTo>
                  <a:lnTo>
                    <a:pt x="4193451" y="75857"/>
                  </a:lnTo>
                  <a:close/>
                </a:path>
                <a:path w="4761230" h="395604">
                  <a:moveTo>
                    <a:pt x="4213009" y="80772"/>
                  </a:moveTo>
                  <a:lnTo>
                    <a:pt x="4209567" y="79908"/>
                  </a:lnTo>
                  <a:lnTo>
                    <a:pt x="4206125" y="79044"/>
                  </a:lnTo>
                  <a:lnTo>
                    <a:pt x="4204652" y="84099"/>
                  </a:lnTo>
                  <a:lnTo>
                    <a:pt x="4211967" y="85940"/>
                  </a:lnTo>
                  <a:lnTo>
                    <a:pt x="4213009" y="80772"/>
                  </a:lnTo>
                  <a:close/>
                </a:path>
                <a:path w="4761230" h="395604">
                  <a:moveTo>
                    <a:pt x="4232554" y="85686"/>
                  </a:moveTo>
                  <a:lnTo>
                    <a:pt x="4229112" y="84823"/>
                  </a:lnTo>
                  <a:lnTo>
                    <a:pt x="4225671" y="83959"/>
                  </a:lnTo>
                  <a:lnTo>
                    <a:pt x="4224172" y="89014"/>
                  </a:lnTo>
                  <a:lnTo>
                    <a:pt x="4231487" y="90843"/>
                  </a:lnTo>
                  <a:lnTo>
                    <a:pt x="4232554" y="85686"/>
                  </a:lnTo>
                  <a:close/>
                </a:path>
                <a:path w="4761230" h="395604">
                  <a:moveTo>
                    <a:pt x="4252112" y="90589"/>
                  </a:moveTo>
                  <a:lnTo>
                    <a:pt x="4248670" y="89725"/>
                  </a:lnTo>
                  <a:lnTo>
                    <a:pt x="4245229" y="88861"/>
                  </a:lnTo>
                  <a:lnTo>
                    <a:pt x="4243705" y="93903"/>
                  </a:lnTo>
                  <a:lnTo>
                    <a:pt x="4251020" y="95745"/>
                  </a:lnTo>
                  <a:lnTo>
                    <a:pt x="4252112" y="90589"/>
                  </a:lnTo>
                  <a:close/>
                </a:path>
                <a:path w="4761230" h="395604">
                  <a:moveTo>
                    <a:pt x="4271657" y="95491"/>
                  </a:moveTo>
                  <a:lnTo>
                    <a:pt x="4268216" y="94627"/>
                  </a:lnTo>
                  <a:lnTo>
                    <a:pt x="4264774" y="93764"/>
                  </a:lnTo>
                  <a:lnTo>
                    <a:pt x="4263212" y="98793"/>
                  </a:lnTo>
                  <a:lnTo>
                    <a:pt x="4270527" y="100634"/>
                  </a:lnTo>
                  <a:lnTo>
                    <a:pt x="4271657" y="95491"/>
                  </a:lnTo>
                  <a:close/>
                </a:path>
                <a:path w="4761230" h="395604">
                  <a:moveTo>
                    <a:pt x="4291076" y="100876"/>
                  </a:moveTo>
                  <a:lnTo>
                    <a:pt x="4287659" y="99923"/>
                  </a:lnTo>
                  <a:lnTo>
                    <a:pt x="4284243" y="98971"/>
                  </a:lnTo>
                  <a:lnTo>
                    <a:pt x="4282656" y="103987"/>
                  </a:lnTo>
                  <a:lnTo>
                    <a:pt x="4289920" y="106019"/>
                  </a:lnTo>
                  <a:lnTo>
                    <a:pt x="4291076" y="100876"/>
                  </a:lnTo>
                  <a:close/>
                </a:path>
                <a:path w="4761230" h="395604">
                  <a:moveTo>
                    <a:pt x="4310494" y="106299"/>
                  </a:moveTo>
                  <a:lnTo>
                    <a:pt x="4307078" y="105346"/>
                  </a:lnTo>
                  <a:lnTo>
                    <a:pt x="4303661" y="104394"/>
                  </a:lnTo>
                  <a:lnTo>
                    <a:pt x="4302049" y="109410"/>
                  </a:lnTo>
                  <a:lnTo>
                    <a:pt x="4309313" y="111429"/>
                  </a:lnTo>
                  <a:lnTo>
                    <a:pt x="4310494" y="106299"/>
                  </a:lnTo>
                  <a:close/>
                </a:path>
                <a:path w="4761230" h="395604">
                  <a:moveTo>
                    <a:pt x="4329900" y="111721"/>
                  </a:moveTo>
                  <a:lnTo>
                    <a:pt x="4326483" y="110769"/>
                  </a:lnTo>
                  <a:lnTo>
                    <a:pt x="4323067" y="109816"/>
                  </a:lnTo>
                  <a:lnTo>
                    <a:pt x="4321429" y="114820"/>
                  </a:lnTo>
                  <a:lnTo>
                    <a:pt x="4328693" y="116852"/>
                  </a:lnTo>
                  <a:lnTo>
                    <a:pt x="4329900" y="111721"/>
                  </a:lnTo>
                  <a:close/>
                </a:path>
                <a:path w="4761230" h="395604">
                  <a:moveTo>
                    <a:pt x="4349318" y="117144"/>
                  </a:moveTo>
                  <a:lnTo>
                    <a:pt x="4345902" y="116192"/>
                  </a:lnTo>
                  <a:lnTo>
                    <a:pt x="4342485" y="115239"/>
                  </a:lnTo>
                  <a:lnTo>
                    <a:pt x="4340822" y="120230"/>
                  </a:lnTo>
                  <a:lnTo>
                    <a:pt x="4348086" y="122262"/>
                  </a:lnTo>
                  <a:lnTo>
                    <a:pt x="4349318" y="117144"/>
                  </a:lnTo>
                  <a:close/>
                </a:path>
                <a:path w="4761230" h="395604">
                  <a:moveTo>
                    <a:pt x="4368724" y="122593"/>
                  </a:moveTo>
                  <a:lnTo>
                    <a:pt x="4365320" y="121615"/>
                  </a:lnTo>
                  <a:lnTo>
                    <a:pt x="4361904" y="120662"/>
                  </a:lnTo>
                  <a:lnTo>
                    <a:pt x="4360215" y="125653"/>
                  </a:lnTo>
                  <a:lnTo>
                    <a:pt x="4363847" y="126669"/>
                  </a:lnTo>
                  <a:lnTo>
                    <a:pt x="4367466" y="127711"/>
                  </a:lnTo>
                  <a:lnTo>
                    <a:pt x="4368724" y="122593"/>
                  </a:lnTo>
                  <a:close/>
                </a:path>
                <a:path w="4761230" h="395604">
                  <a:moveTo>
                    <a:pt x="4387989" y="128524"/>
                  </a:moveTo>
                  <a:lnTo>
                    <a:pt x="4384599" y="127482"/>
                  </a:lnTo>
                  <a:lnTo>
                    <a:pt x="4381208" y="126441"/>
                  </a:lnTo>
                  <a:lnTo>
                    <a:pt x="4379493" y="131419"/>
                  </a:lnTo>
                  <a:lnTo>
                    <a:pt x="4386694" y="133629"/>
                  </a:lnTo>
                  <a:lnTo>
                    <a:pt x="4387989" y="128524"/>
                  </a:lnTo>
                  <a:close/>
                </a:path>
                <a:path w="4761230" h="395604">
                  <a:moveTo>
                    <a:pt x="4407255" y="134442"/>
                  </a:moveTo>
                  <a:lnTo>
                    <a:pt x="4403864" y="133400"/>
                  </a:lnTo>
                  <a:lnTo>
                    <a:pt x="4400474" y="132359"/>
                  </a:lnTo>
                  <a:lnTo>
                    <a:pt x="4398734" y="137325"/>
                  </a:lnTo>
                  <a:lnTo>
                    <a:pt x="4405935" y="139547"/>
                  </a:lnTo>
                  <a:lnTo>
                    <a:pt x="4407255" y="134442"/>
                  </a:lnTo>
                  <a:close/>
                </a:path>
                <a:path w="4761230" h="395604">
                  <a:moveTo>
                    <a:pt x="4426521" y="140360"/>
                  </a:moveTo>
                  <a:lnTo>
                    <a:pt x="4423130" y="139319"/>
                  </a:lnTo>
                  <a:lnTo>
                    <a:pt x="4419739" y="138277"/>
                  </a:lnTo>
                  <a:lnTo>
                    <a:pt x="4417974" y="143243"/>
                  </a:lnTo>
                  <a:lnTo>
                    <a:pt x="4425175" y="145453"/>
                  </a:lnTo>
                  <a:lnTo>
                    <a:pt x="4426521" y="140360"/>
                  </a:lnTo>
                  <a:close/>
                </a:path>
                <a:path w="4761230" h="395604">
                  <a:moveTo>
                    <a:pt x="4445787" y="146278"/>
                  </a:moveTo>
                  <a:lnTo>
                    <a:pt x="4442396" y="145237"/>
                  </a:lnTo>
                  <a:lnTo>
                    <a:pt x="4439005" y="144195"/>
                  </a:lnTo>
                  <a:lnTo>
                    <a:pt x="4437215" y="149148"/>
                  </a:lnTo>
                  <a:lnTo>
                    <a:pt x="4444416" y="151358"/>
                  </a:lnTo>
                  <a:lnTo>
                    <a:pt x="4445787" y="146278"/>
                  </a:lnTo>
                  <a:close/>
                </a:path>
                <a:path w="4761230" h="395604">
                  <a:moveTo>
                    <a:pt x="4465040" y="152234"/>
                  </a:moveTo>
                  <a:lnTo>
                    <a:pt x="4461662" y="151168"/>
                  </a:lnTo>
                  <a:lnTo>
                    <a:pt x="4458271" y="150126"/>
                  </a:lnTo>
                  <a:lnTo>
                    <a:pt x="4456455" y="155067"/>
                  </a:lnTo>
                  <a:lnTo>
                    <a:pt x="4460062" y="156184"/>
                  </a:lnTo>
                  <a:lnTo>
                    <a:pt x="4463643" y="157327"/>
                  </a:lnTo>
                  <a:lnTo>
                    <a:pt x="4465040" y="152234"/>
                  </a:lnTo>
                  <a:close/>
                </a:path>
                <a:path w="4761230" h="395604">
                  <a:moveTo>
                    <a:pt x="4484154" y="158648"/>
                  </a:moveTo>
                  <a:lnTo>
                    <a:pt x="4480788" y="157518"/>
                  </a:lnTo>
                  <a:lnTo>
                    <a:pt x="4477423" y="156387"/>
                  </a:lnTo>
                  <a:lnTo>
                    <a:pt x="4475581" y="161328"/>
                  </a:lnTo>
                  <a:lnTo>
                    <a:pt x="4482731" y="163715"/>
                  </a:lnTo>
                  <a:lnTo>
                    <a:pt x="4484154" y="158648"/>
                  </a:lnTo>
                  <a:close/>
                </a:path>
                <a:path w="4761230" h="395604">
                  <a:moveTo>
                    <a:pt x="4503267" y="165036"/>
                  </a:moveTo>
                  <a:lnTo>
                    <a:pt x="4499902" y="163906"/>
                  </a:lnTo>
                  <a:lnTo>
                    <a:pt x="4496536" y="162775"/>
                  </a:lnTo>
                  <a:lnTo>
                    <a:pt x="4494669" y="167703"/>
                  </a:lnTo>
                  <a:lnTo>
                    <a:pt x="4501820" y="170103"/>
                  </a:lnTo>
                  <a:lnTo>
                    <a:pt x="4503267" y="165036"/>
                  </a:lnTo>
                  <a:close/>
                </a:path>
                <a:path w="4761230" h="395604">
                  <a:moveTo>
                    <a:pt x="4522381" y="171437"/>
                  </a:moveTo>
                  <a:lnTo>
                    <a:pt x="4519015" y="170307"/>
                  </a:lnTo>
                  <a:lnTo>
                    <a:pt x="4515650" y="169176"/>
                  </a:lnTo>
                  <a:lnTo>
                    <a:pt x="4513758" y="174104"/>
                  </a:lnTo>
                  <a:lnTo>
                    <a:pt x="4520920" y="176491"/>
                  </a:lnTo>
                  <a:lnTo>
                    <a:pt x="4522381" y="171437"/>
                  </a:lnTo>
                  <a:close/>
                </a:path>
                <a:path w="4761230" h="395604">
                  <a:moveTo>
                    <a:pt x="4541494" y="177825"/>
                  </a:moveTo>
                  <a:lnTo>
                    <a:pt x="4538129" y="176695"/>
                  </a:lnTo>
                  <a:lnTo>
                    <a:pt x="4534763" y="175564"/>
                  </a:lnTo>
                  <a:lnTo>
                    <a:pt x="4532858" y="180479"/>
                  </a:lnTo>
                  <a:lnTo>
                    <a:pt x="4540008" y="182867"/>
                  </a:lnTo>
                  <a:lnTo>
                    <a:pt x="4541494" y="177825"/>
                  </a:lnTo>
                  <a:close/>
                </a:path>
                <a:path w="4761230" h="395604">
                  <a:moveTo>
                    <a:pt x="4560608" y="184213"/>
                  </a:moveTo>
                  <a:lnTo>
                    <a:pt x="4557242" y="183083"/>
                  </a:lnTo>
                  <a:lnTo>
                    <a:pt x="4553877" y="181952"/>
                  </a:lnTo>
                  <a:lnTo>
                    <a:pt x="4551946" y="186855"/>
                  </a:lnTo>
                  <a:lnTo>
                    <a:pt x="4559097" y="189255"/>
                  </a:lnTo>
                  <a:lnTo>
                    <a:pt x="4560608" y="184213"/>
                  </a:lnTo>
                  <a:close/>
                </a:path>
                <a:path w="4761230" h="395604">
                  <a:moveTo>
                    <a:pt x="4579569" y="191033"/>
                  </a:moveTo>
                  <a:lnTo>
                    <a:pt x="4576229" y="189826"/>
                  </a:lnTo>
                  <a:lnTo>
                    <a:pt x="4572889" y="188620"/>
                  </a:lnTo>
                  <a:lnTo>
                    <a:pt x="4570933" y="193509"/>
                  </a:lnTo>
                  <a:lnTo>
                    <a:pt x="4578032" y="196075"/>
                  </a:lnTo>
                  <a:lnTo>
                    <a:pt x="4579569" y="191033"/>
                  </a:lnTo>
                  <a:close/>
                </a:path>
                <a:path w="4761230" h="395604">
                  <a:moveTo>
                    <a:pt x="4598530" y="197878"/>
                  </a:moveTo>
                  <a:lnTo>
                    <a:pt x="4595190" y="196672"/>
                  </a:lnTo>
                  <a:lnTo>
                    <a:pt x="4591850" y="195465"/>
                  </a:lnTo>
                  <a:lnTo>
                    <a:pt x="4589881" y="200355"/>
                  </a:lnTo>
                  <a:lnTo>
                    <a:pt x="4596968" y="202907"/>
                  </a:lnTo>
                  <a:lnTo>
                    <a:pt x="4598530" y="197878"/>
                  </a:lnTo>
                  <a:close/>
                </a:path>
                <a:path w="4761230" h="395604">
                  <a:moveTo>
                    <a:pt x="4617478" y="204711"/>
                  </a:moveTo>
                  <a:lnTo>
                    <a:pt x="4614138" y="203504"/>
                  </a:lnTo>
                  <a:lnTo>
                    <a:pt x="4610798" y="202298"/>
                  </a:lnTo>
                  <a:lnTo>
                    <a:pt x="4608804" y="207175"/>
                  </a:lnTo>
                  <a:lnTo>
                    <a:pt x="4615904" y="209740"/>
                  </a:lnTo>
                  <a:lnTo>
                    <a:pt x="4617478" y="204711"/>
                  </a:lnTo>
                  <a:close/>
                </a:path>
                <a:path w="4761230" h="395604">
                  <a:moveTo>
                    <a:pt x="4636440" y="211556"/>
                  </a:moveTo>
                  <a:lnTo>
                    <a:pt x="4633099" y="210350"/>
                  </a:lnTo>
                  <a:lnTo>
                    <a:pt x="4629759" y="209143"/>
                  </a:lnTo>
                  <a:lnTo>
                    <a:pt x="4627740" y="214007"/>
                  </a:lnTo>
                  <a:lnTo>
                    <a:pt x="4634839" y="216573"/>
                  </a:lnTo>
                  <a:lnTo>
                    <a:pt x="4636440" y="211556"/>
                  </a:lnTo>
                  <a:close/>
                </a:path>
                <a:path w="4761230" h="395604">
                  <a:moveTo>
                    <a:pt x="4655401" y="218401"/>
                  </a:moveTo>
                  <a:lnTo>
                    <a:pt x="4652061" y="217195"/>
                  </a:lnTo>
                  <a:lnTo>
                    <a:pt x="4648720" y="215988"/>
                  </a:lnTo>
                  <a:lnTo>
                    <a:pt x="4646688" y="220853"/>
                  </a:lnTo>
                  <a:lnTo>
                    <a:pt x="4653775" y="223405"/>
                  </a:lnTo>
                  <a:lnTo>
                    <a:pt x="4655401" y="218401"/>
                  </a:lnTo>
                  <a:close/>
                </a:path>
                <a:path w="4761230" h="395604">
                  <a:moveTo>
                    <a:pt x="4674247" y="225501"/>
                  </a:moveTo>
                  <a:lnTo>
                    <a:pt x="4670945" y="224218"/>
                  </a:lnTo>
                  <a:lnTo>
                    <a:pt x="4667643" y="222935"/>
                  </a:lnTo>
                  <a:lnTo>
                    <a:pt x="4665573" y="227787"/>
                  </a:lnTo>
                  <a:lnTo>
                    <a:pt x="4672609" y="230505"/>
                  </a:lnTo>
                  <a:lnTo>
                    <a:pt x="4674247" y="225501"/>
                  </a:lnTo>
                  <a:close/>
                </a:path>
                <a:path w="4761230" h="395604">
                  <a:moveTo>
                    <a:pt x="4693043" y="232778"/>
                  </a:moveTo>
                  <a:lnTo>
                    <a:pt x="4689741" y="231495"/>
                  </a:lnTo>
                  <a:lnTo>
                    <a:pt x="4686439" y="230212"/>
                  </a:lnTo>
                  <a:lnTo>
                    <a:pt x="4684357" y="235051"/>
                  </a:lnTo>
                  <a:lnTo>
                    <a:pt x="4691392" y="237782"/>
                  </a:lnTo>
                  <a:lnTo>
                    <a:pt x="4693043" y="232778"/>
                  </a:lnTo>
                  <a:close/>
                </a:path>
                <a:path w="4761230" h="395604">
                  <a:moveTo>
                    <a:pt x="4711827" y="240055"/>
                  </a:moveTo>
                  <a:lnTo>
                    <a:pt x="4708525" y="238772"/>
                  </a:lnTo>
                  <a:lnTo>
                    <a:pt x="4705223" y="237490"/>
                  </a:lnTo>
                  <a:lnTo>
                    <a:pt x="4703115" y="242316"/>
                  </a:lnTo>
                  <a:lnTo>
                    <a:pt x="4710150" y="245046"/>
                  </a:lnTo>
                  <a:lnTo>
                    <a:pt x="4711827" y="240055"/>
                  </a:lnTo>
                  <a:close/>
                </a:path>
                <a:path w="4761230" h="395604">
                  <a:moveTo>
                    <a:pt x="4730623" y="247319"/>
                  </a:moveTo>
                  <a:lnTo>
                    <a:pt x="4727321" y="246037"/>
                  </a:lnTo>
                  <a:lnTo>
                    <a:pt x="4724019" y="244754"/>
                  </a:lnTo>
                  <a:lnTo>
                    <a:pt x="4721898" y="249580"/>
                  </a:lnTo>
                  <a:lnTo>
                    <a:pt x="4728921" y="252298"/>
                  </a:lnTo>
                  <a:lnTo>
                    <a:pt x="4730623" y="247319"/>
                  </a:lnTo>
                  <a:close/>
                </a:path>
                <a:path w="4761230" h="395604">
                  <a:moveTo>
                    <a:pt x="4749419" y="254596"/>
                  </a:moveTo>
                  <a:lnTo>
                    <a:pt x="4746117" y="253314"/>
                  </a:lnTo>
                  <a:lnTo>
                    <a:pt x="4742815" y="252031"/>
                  </a:lnTo>
                  <a:lnTo>
                    <a:pt x="4740668" y="256844"/>
                  </a:lnTo>
                  <a:lnTo>
                    <a:pt x="4747704" y="259575"/>
                  </a:lnTo>
                  <a:lnTo>
                    <a:pt x="4749419" y="254596"/>
                  </a:lnTo>
                  <a:close/>
                </a:path>
                <a:path w="4761230" h="395604">
                  <a:moveTo>
                    <a:pt x="4760963" y="260731"/>
                  </a:moveTo>
                  <a:lnTo>
                    <a:pt x="4759439" y="264121"/>
                  </a:lnTo>
                  <a:lnTo>
                    <a:pt x="4760963" y="264706"/>
                  </a:lnTo>
                  <a:lnTo>
                    <a:pt x="4760963" y="26073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 descr=""/>
            <p:cNvSpPr/>
            <p:nvPr/>
          </p:nvSpPr>
          <p:spPr>
            <a:xfrm>
              <a:off x="1075537" y="3798772"/>
              <a:ext cx="720090" cy="137160"/>
            </a:xfrm>
            <a:custGeom>
              <a:avLst/>
              <a:gdLst/>
              <a:ahLst/>
              <a:cxnLst/>
              <a:rect l="l" t="t" r="r" b="b"/>
              <a:pathLst>
                <a:path w="720089" h="137160">
                  <a:moveTo>
                    <a:pt x="8483" y="2044"/>
                  </a:moveTo>
                  <a:lnTo>
                    <a:pt x="5092" y="1016"/>
                  </a:lnTo>
                  <a:lnTo>
                    <a:pt x="1701" y="0"/>
                  </a:lnTo>
                  <a:lnTo>
                    <a:pt x="0" y="4978"/>
                  </a:lnTo>
                  <a:lnTo>
                    <a:pt x="7239" y="7162"/>
                  </a:lnTo>
                  <a:lnTo>
                    <a:pt x="8483" y="2044"/>
                  </a:lnTo>
                  <a:close/>
                </a:path>
                <a:path w="720089" h="137160">
                  <a:moveTo>
                    <a:pt x="27813" y="7683"/>
                  </a:moveTo>
                  <a:lnTo>
                    <a:pt x="24396" y="6743"/>
                  </a:lnTo>
                  <a:lnTo>
                    <a:pt x="20980" y="5803"/>
                  </a:lnTo>
                  <a:lnTo>
                    <a:pt x="19304" y="10807"/>
                  </a:lnTo>
                  <a:lnTo>
                    <a:pt x="26593" y="12801"/>
                  </a:lnTo>
                  <a:lnTo>
                    <a:pt x="27813" y="7683"/>
                  </a:lnTo>
                  <a:close/>
                </a:path>
                <a:path w="720089" h="137160">
                  <a:moveTo>
                    <a:pt x="47231" y="13004"/>
                  </a:moveTo>
                  <a:lnTo>
                    <a:pt x="43815" y="12065"/>
                  </a:lnTo>
                  <a:lnTo>
                    <a:pt x="40398" y="11125"/>
                  </a:lnTo>
                  <a:lnTo>
                    <a:pt x="38747" y="16129"/>
                  </a:lnTo>
                  <a:lnTo>
                    <a:pt x="46037" y="18135"/>
                  </a:lnTo>
                  <a:lnTo>
                    <a:pt x="47231" y="13004"/>
                  </a:lnTo>
                  <a:close/>
                </a:path>
                <a:path w="720089" h="137160">
                  <a:moveTo>
                    <a:pt x="66649" y="18326"/>
                  </a:moveTo>
                  <a:lnTo>
                    <a:pt x="63233" y="17386"/>
                  </a:lnTo>
                  <a:lnTo>
                    <a:pt x="59817" y="16446"/>
                  </a:lnTo>
                  <a:lnTo>
                    <a:pt x="58191" y="21463"/>
                  </a:lnTo>
                  <a:lnTo>
                    <a:pt x="65481" y="23456"/>
                  </a:lnTo>
                  <a:lnTo>
                    <a:pt x="66649" y="18326"/>
                  </a:lnTo>
                  <a:close/>
                </a:path>
                <a:path w="720089" h="137160">
                  <a:moveTo>
                    <a:pt x="86055" y="23660"/>
                  </a:moveTo>
                  <a:lnTo>
                    <a:pt x="82638" y="22720"/>
                  </a:lnTo>
                  <a:lnTo>
                    <a:pt x="79222" y="21780"/>
                  </a:lnTo>
                  <a:lnTo>
                    <a:pt x="77622" y="26797"/>
                  </a:lnTo>
                  <a:lnTo>
                    <a:pt x="84912" y="28803"/>
                  </a:lnTo>
                  <a:lnTo>
                    <a:pt x="86055" y="23660"/>
                  </a:lnTo>
                  <a:close/>
                </a:path>
                <a:path w="720089" h="137160">
                  <a:moveTo>
                    <a:pt x="105473" y="28981"/>
                  </a:moveTo>
                  <a:lnTo>
                    <a:pt x="102057" y="28041"/>
                  </a:lnTo>
                  <a:lnTo>
                    <a:pt x="98640" y="27101"/>
                  </a:lnTo>
                  <a:lnTo>
                    <a:pt x="97066" y="32131"/>
                  </a:lnTo>
                  <a:lnTo>
                    <a:pt x="104355" y="34124"/>
                  </a:lnTo>
                  <a:lnTo>
                    <a:pt x="105473" y="28981"/>
                  </a:lnTo>
                  <a:close/>
                </a:path>
                <a:path w="720089" h="137160">
                  <a:moveTo>
                    <a:pt x="124942" y="34124"/>
                  </a:moveTo>
                  <a:lnTo>
                    <a:pt x="121500" y="33274"/>
                  </a:lnTo>
                  <a:lnTo>
                    <a:pt x="118059" y="32423"/>
                  </a:lnTo>
                  <a:lnTo>
                    <a:pt x="116509" y="37465"/>
                  </a:lnTo>
                  <a:lnTo>
                    <a:pt x="123850" y="39268"/>
                  </a:lnTo>
                  <a:lnTo>
                    <a:pt x="124942" y="34124"/>
                  </a:lnTo>
                  <a:close/>
                </a:path>
                <a:path w="720089" h="137160">
                  <a:moveTo>
                    <a:pt x="144487" y="38938"/>
                  </a:moveTo>
                  <a:lnTo>
                    <a:pt x="141046" y="38087"/>
                  </a:lnTo>
                  <a:lnTo>
                    <a:pt x="137604" y="37236"/>
                  </a:lnTo>
                  <a:lnTo>
                    <a:pt x="136080" y="42278"/>
                  </a:lnTo>
                  <a:lnTo>
                    <a:pt x="143421" y="44094"/>
                  </a:lnTo>
                  <a:lnTo>
                    <a:pt x="144487" y="38938"/>
                  </a:lnTo>
                  <a:close/>
                </a:path>
                <a:path w="720089" h="137160">
                  <a:moveTo>
                    <a:pt x="164033" y="43764"/>
                  </a:moveTo>
                  <a:lnTo>
                    <a:pt x="160591" y="42913"/>
                  </a:lnTo>
                  <a:lnTo>
                    <a:pt x="157149" y="42062"/>
                  </a:lnTo>
                  <a:lnTo>
                    <a:pt x="155651" y="47117"/>
                  </a:lnTo>
                  <a:lnTo>
                    <a:pt x="162991" y="48933"/>
                  </a:lnTo>
                  <a:lnTo>
                    <a:pt x="164033" y="43764"/>
                  </a:lnTo>
                  <a:close/>
                </a:path>
                <a:path w="720089" h="137160">
                  <a:moveTo>
                    <a:pt x="183578" y="48590"/>
                  </a:moveTo>
                  <a:lnTo>
                    <a:pt x="180136" y="47739"/>
                  </a:lnTo>
                  <a:lnTo>
                    <a:pt x="176695" y="46888"/>
                  </a:lnTo>
                  <a:lnTo>
                    <a:pt x="175234" y="51955"/>
                  </a:lnTo>
                  <a:lnTo>
                    <a:pt x="182562" y="53759"/>
                  </a:lnTo>
                  <a:lnTo>
                    <a:pt x="183578" y="48590"/>
                  </a:lnTo>
                  <a:close/>
                </a:path>
                <a:path w="720089" h="137160">
                  <a:moveTo>
                    <a:pt x="203123" y="53416"/>
                  </a:moveTo>
                  <a:lnTo>
                    <a:pt x="199682" y="52565"/>
                  </a:lnTo>
                  <a:lnTo>
                    <a:pt x="196240" y="51714"/>
                  </a:lnTo>
                  <a:lnTo>
                    <a:pt x="194805" y="56781"/>
                  </a:lnTo>
                  <a:lnTo>
                    <a:pt x="202145" y="58597"/>
                  </a:lnTo>
                  <a:lnTo>
                    <a:pt x="203123" y="53416"/>
                  </a:lnTo>
                  <a:close/>
                </a:path>
                <a:path w="720089" h="137160">
                  <a:moveTo>
                    <a:pt x="222732" y="57937"/>
                  </a:moveTo>
                  <a:lnTo>
                    <a:pt x="219278" y="57175"/>
                  </a:lnTo>
                  <a:lnTo>
                    <a:pt x="215823" y="56413"/>
                  </a:lnTo>
                  <a:lnTo>
                    <a:pt x="214401" y="61493"/>
                  </a:lnTo>
                  <a:lnTo>
                    <a:pt x="221792" y="63106"/>
                  </a:lnTo>
                  <a:lnTo>
                    <a:pt x="222732" y="57937"/>
                  </a:lnTo>
                  <a:close/>
                </a:path>
                <a:path w="720089" h="137160">
                  <a:moveTo>
                    <a:pt x="242404" y="62242"/>
                  </a:moveTo>
                  <a:lnTo>
                    <a:pt x="238950" y="61480"/>
                  </a:lnTo>
                  <a:lnTo>
                    <a:pt x="235496" y="60718"/>
                  </a:lnTo>
                  <a:lnTo>
                    <a:pt x="234111" y="65811"/>
                  </a:lnTo>
                  <a:lnTo>
                    <a:pt x="241490" y="67424"/>
                  </a:lnTo>
                  <a:lnTo>
                    <a:pt x="242404" y="62242"/>
                  </a:lnTo>
                  <a:close/>
                </a:path>
                <a:path w="720089" h="137160">
                  <a:moveTo>
                    <a:pt x="262064" y="66535"/>
                  </a:moveTo>
                  <a:lnTo>
                    <a:pt x="258610" y="65773"/>
                  </a:lnTo>
                  <a:lnTo>
                    <a:pt x="255155" y="65011"/>
                  </a:lnTo>
                  <a:lnTo>
                    <a:pt x="253796" y="70104"/>
                  </a:lnTo>
                  <a:lnTo>
                    <a:pt x="261175" y="71729"/>
                  </a:lnTo>
                  <a:lnTo>
                    <a:pt x="262064" y="66535"/>
                  </a:lnTo>
                  <a:close/>
                </a:path>
                <a:path w="720089" h="137160">
                  <a:moveTo>
                    <a:pt x="281736" y="70840"/>
                  </a:moveTo>
                  <a:lnTo>
                    <a:pt x="278282" y="70078"/>
                  </a:lnTo>
                  <a:lnTo>
                    <a:pt x="274828" y="69316"/>
                  </a:lnTo>
                  <a:lnTo>
                    <a:pt x="273494" y="74422"/>
                  </a:lnTo>
                  <a:lnTo>
                    <a:pt x="280885" y="76034"/>
                  </a:lnTo>
                  <a:lnTo>
                    <a:pt x="281736" y="70840"/>
                  </a:lnTo>
                  <a:close/>
                </a:path>
                <a:path w="720089" h="137160">
                  <a:moveTo>
                    <a:pt x="301396" y="75145"/>
                  </a:moveTo>
                  <a:lnTo>
                    <a:pt x="297942" y="74383"/>
                  </a:lnTo>
                  <a:lnTo>
                    <a:pt x="294487" y="73621"/>
                  </a:lnTo>
                  <a:lnTo>
                    <a:pt x="293192" y="78727"/>
                  </a:lnTo>
                  <a:lnTo>
                    <a:pt x="300570" y="80352"/>
                  </a:lnTo>
                  <a:lnTo>
                    <a:pt x="301396" y="75145"/>
                  </a:lnTo>
                  <a:close/>
                </a:path>
                <a:path w="720089" h="137160">
                  <a:moveTo>
                    <a:pt x="321183" y="78930"/>
                  </a:moveTo>
                  <a:lnTo>
                    <a:pt x="317703" y="78270"/>
                  </a:lnTo>
                  <a:lnTo>
                    <a:pt x="314223" y="77609"/>
                  </a:lnTo>
                  <a:lnTo>
                    <a:pt x="312966" y="82727"/>
                  </a:lnTo>
                  <a:lnTo>
                    <a:pt x="320382" y="84137"/>
                  </a:lnTo>
                  <a:lnTo>
                    <a:pt x="321183" y="78930"/>
                  </a:lnTo>
                  <a:close/>
                </a:path>
                <a:path w="720089" h="137160">
                  <a:moveTo>
                    <a:pt x="340956" y="82702"/>
                  </a:moveTo>
                  <a:lnTo>
                    <a:pt x="337477" y="82042"/>
                  </a:lnTo>
                  <a:lnTo>
                    <a:pt x="333997" y="81381"/>
                  </a:lnTo>
                  <a:lnTo>
                    <a:pt x="332765" y="86499"/>
                  </a:lnTo>
                  <a:lnTo>
                    <a:pt x="340194" y="87922"/>
                  </a:lnTo>
                  <a:lnTo>
                    <a:pt x="340956" y="82702"/>
                  </a:lnTo>
                  <a:close/>
                </a:path>
                <a:path w="720089" h="137160">
                  <a:moveTo>
                    <a:pt x="360730" y="86461"/>
                  </a:moveTo>
                  <a:lnTo>
                    <a:pt x="357251" y="85801"/>
                  </a:lnTo>
                  <a:lnTo>
                    <a:pt x="353771" y="85140"/>
                  </a:lnTo>
                  <a:lnTo>
                    <a:pt x="352577" y="90271"/>
                  </a:lnTo>
                  <a:lnTo>
                    <a:pt x="359994" y="91681"/>
                  </a:lnTo>
                  <a:lnTo>
                    <a:pt x="360730" y="86461"/>
                  </a:lnTo>
                  <a:close/>
                </a:path>
                <a:path w="720089" h="137160">
                  <a:moveTo>
                    <a:pt x="380504" y="90233"/>
                  </a:moveTo>
                  <a:lnTo>
                    <a:pt x="377024" y="89573"/>
                  </a:lnTo>
                  <a:lnTo>
                    <a:pt x="373545" y="88912"/>
                  </a:lnTo>
                  <a:lnTo>
                    <a:pt x="372376" y="94043"/>
                  </a:lnTo>
                  <a:lnTo>
                    <a:pt x="379806" y="95453"/>
                  </a:lnTo>
                  <a:lnTo>
                    <a:pt x="380504" y="90233"/>
                  </a:lnTo>
                  <a:close/>
                </a:path>
                <a:path w="720089" h="137160">
                  <a:moveTo>
                    <a:pt x="400329" y="93738"/>
                  </a:moveTo>
                  <a:lnTo>
                    <a:pt x="396836" y="93179"/>
                  </a:lnTo>
                  <a:lnTo>
                    <a:pt x="393344" y="92621"/>
                  </a:lnTo>
                  <a:lnTo>
                    <a:pt x="392201" y="97764"/>
                  </a:lnTo>
                  <a:lnTo>
                    <a:pt x="399669" y="98971"/>
                  </a:lnTo>
                  <a:lnTo>
                    <a:pt x="400329" y="93738"/>
                  </a:lnTo>
                  <a:close/>
                </a:path>
                <a:path w="720089" h="137160">
                  <a:moveTo>
                    <a:pt x="420192" y="96939"/>
                  </a:moveTo>
                  <a:lnTo>
                    <a:pt x="416699" y="96380"/>
                  </a:lnTo>
                  <a:lnTo>
                    <a:pt x="413207" y="95821"/>
                  </a:lnTo>
                  <a:lnTo>
                    <a:pt x="412102" y="100965"/>
                  </a:lnTo>
                  <a:lnTo>
                    <a:pt x="419557" y="102171"/>
                  </a:lnTo>
                  <a:lnTo>
                    <a:pt x="420192" y="96939"/>
                  </a:lnTo>
                  <a:close/>
                </a:path>
                <a:path w="720089" h="137160">
                  <a:moveTo>
                    <a:pt x="440067" y="100152"/>
                  </a:moveTo>
                  <a:lnTo>
                    <a:pt x="436575" y="99593"/>
                  </a:lnTo>
                  <a:lnTo>
                    <a:pt x="433082" y="99034"/>
                  </a:lnTo>
                  <a:lnTo>
                    <a:pt x="432003" y="104190"/>
                  </a:lnTo>
                  <a:lnTo>
                    <a:pt x="439470" y="105397"/>
                  </a:lnTo>
                  <a:lnTo>
                    <a:pt x="440067" y="100152"/>
                  </a:lnTo>
                  <a:close/>
                </a:path>
                <a:path w="720089" h="137160">
                  <a:moveTo>
                    <a:pt x="459943" y="103365"/>
                  </a:moveTo>
                  <a:lnTo>
                    <a:pt x="456450" y="102806"/>
                  </a:lnTo>
                  <a:lnTo>
                    <a:pt x="452958" y="102247"/>
                  </a:lnTo>
                  <a:lnTo>
                    <a:pt x="451916" y="107403"/>
                  </a:lnTo>
                  <a:lnTo>
                    <a:pt x="459384" y="108610"/>
                  </a:lnTo>
                  <a:lnTo>
                    <a:pt x="459943" y="103365"/>
                  </a:lnTo>
                  <a:close/>
                </a:path>
                <a:path w="720089" h="137160">
                  <a:moveTo>
                    <a:pt x="479818" y="106540"/>
                  </a:moveTo>
                  <a:lnTo>
                    <a:pt x="476313" y="106019"/>
                  </a:lnTo>
                  <a:lnTo>
                    <a:pt x="472821" y="105460"/>
                  </a:lnTo>
                  <a:lnTo>
                    <a:pt x="471817" y="110629"/>
                  </a:lnTo>
                  <a:lnTo>
                    <a:pt x="475551" y="111226"/>
                  </a:lnTo>
                  <a:lnTo>
                    <a:pt x="479285" y="111785"/>
                  </a:lnTo>
                  <a:lnTo>
                    <a:pt x="479818" y="106540"/>
                  </a:lnTo>
                  <a:close/>
                </a:path>
                <a:path w="720089" h="137160">
                  <a:moveTo>
                    <a:pt x="499770" y="109169"/>
                  </a:moveTo>
                  <a:lnTo>
                    <a:pt x="496265" y="108699"/>
                  </a:lnTo>
                  <a:lnTo>
                    <a:pt x="492760" y="108229"/>
                  </a:lnTo>
                  <a:lnTo>
                    <a:pt x="491782" y="113411"/>
                  </a:lnTo>
                  <a:lnTo>
                    <a:pt x="499275" y="114401"/>
                  </a:lnTo>
                  <a:lnTo>
                    <a:pt x="499770" y="109169"/>
                  </a:lnTo>
                  <a:close/>
                </a:path>
                <a:path w="720089" h="137160">
                  <a:moveTo>
                    <a:pt x="519734" y="111810"/>
                  </a:moveTo>
                  <a:lnTo>
                    <a:pt x="516229" y="111340"/>
                  </a:lnTo>
                  <a:lnTo>
                    <a:pt x="512724" y="110871"/>
                  </a:lnTo>
                  <a:lnTo>
                    <a:pt x="511784" y="116065"/>
                  </a:lnTo>
                  <a:lnTo>
                    <a:pt x="519277" y="117055"/>
                  </a:lnTo>
                  <a:lnTo>
                    <a:pt x="519734" y="111810"/>
                  </a:lnTo>
                  <a:close/>
                </a:path>
                <a:path w="720089" h="137160">
                  <a:moveTo>
                    <a:pt x="539686" y="114452"/>
                  </a:moveTo>
                  <a:lnTo>
                    <a:pt x="536181" y="113982"/>
                  </a:lnTo>
                  <a:lnTo>
                    <a:pt x="532676" y="113512"/>
                  </a:lnTo>
                  <a:lnTo>
                    <a:pt x="531774" y="118706"/>
                  </a:lnTo>
                  <a:lnTo>
                    <a:pt x="539267" y="119697"/>
                  </a:lnTo>
                  <a:lnTo>
                    <a:pt x="539686" y="114452"/>
                  </a:lnTo>
                  <a:close/>
                </a:path>
                <a:path w="720089" h="137160">
                  <a:moveTo>
                    <a:pt x="559638" y="117094"/>
                  </a:moveTo>
                  <a:lnTo>
                    <a:pt x="556133" y="116624"/>
                  </a:lnTo>
                  <a:lnTo>
                    <a:pt x="552627" y="116154"/>
                  </a:lnTo>
                  <a:lnTo>
                    <a:pt x="551764" y="121348"/>
                  </a:lnTo>
                  <a:lnTo>
                    <a:pt x="559257" y="122351"/>
                  </a:lnTo>
                  <a:lnTo>
                    <a:pt x="559638" y="117094"/>
                  </a:lnTo>
                  <a:close/>
                </a:path>
                <a:path w="720089" h="137160">
                  <a:moveTo>
                    <a:pt x="579653" y="119227"/>
                  </a:moveTo>
                  <a:lnTo>
                    <a:pt x="576135" y="118859"/>
                  </a:lnTo>
                  <a:lnTo>
                    <a:pt x="572617" y="118491"/>
                  </a:lnTo>
                  <a:lnTo>
                    <a:pt x="571792" y="123698"/>
                  </a:lnTo>
                  <a:lnTo>
                    <a:pt x="579310" y="124472"/>
                  </a:lnTo>
                  <a:lnTo>
                    <a:pt x="579653" y="119227"/>
                  </a:lnTo>
                  <a:close/>
                </a:path>
                <a:path w="720089" h="137160">
                  <a:moveTo>
                    <a:pt x="599681" y="121297"/>
                  </a:moveTo>
                  <a:lnTo>
                    <a:pt x="596163" y="120929"/>
                  </a:lnTo>
                  <a:lnTo>
                    <a:pt x="592645" y="120561"/>
                  </a:lnTo>
                  <a:lnTo>
                    <a:pt x="591845" y="125780"/>
                  </a:lnTo>
                  <a:lnTo>
                    <a:pt x="599376" y="126555"/>
                  </a:lnTo>
                  <a:lnTo>
                    <a:pt x="599681" y="121297"/>
                  </a:lnTo>
                  <a:close/>
                </a:path>
                <a:path w="720089" h="137160">
                  <a:moveTo>
                    <a:pt x="619696" y="123355"/>
                  </a:moveTo>
                  <a:lnTo>
                    <a:pt x="616178" y="122999"/>
                  </a:lnTo>
                  <a:lnTo>
                    <a:pt x="612660" y="122631"/>
                  </a:lnTo>
                  <a:lnTo>
                    <a:pt x="611898" y="127850"/>
                  </a:lnTo>
                  <a:lnTo>
                    <a:pt x="619429" y="128625"/>
                  </a:lnTo>
                  <a:lnTo>
                    <a:pt x="619696" y="123355"/>
                  </a:lnTo>
                  <a:close/>
                </a:path>
                <a:path w="720089" h="137160">
                  <a:moveTo>
                    <a:pt x="639724" y="125425"/>
                  </a:moveTo>
                  <a:lnTo>
                    <a:pt x="636206" y="125056"/>
                  </a:lnTo>
                  <a:lnTo>
                    <a:pt x="632688" y="124688"/>
                  </a:lnTo>
                  <a:lnTo>
                    <a:pt x="631964" y="129908"/>
                  </a:lnTo>
                  <a:lnTo>
                    <a:pt x="639483" y="130683"/>
                  </a:lnTo>
                  <a:lnTo>
                    <a:pt x="639724" y="125425"/>
                  </a:lnTo>
                  <a:close/>
                </a:path>
                <a:path w="720089" h="137160">
                  <a:moveTo>
                    <a:pt x="659790" y="127025"/>
                  </a:moveTo>
                  <a:lnTo>
                    <a:pt x="656259" y="126771"/>
                  </a:lnTo>
                  <a:lnTo>
                    <a:pt x="652729" y="126517"/>
                  </a:lnTo>
                  <a:lnTo>
                    <a:pt x="652056" y="131737"/>
                  </a:lnTo>
                  <a:lnTo>
                    <a:pt x="659587" y="132295"/>
                  </a:lnTo>
                  <a:lnTo>
                    <a:pt x="659790" y="127025"/>
                  </a:lnTo>
                  <a:close/>
                </a:path>
                <a:path w="720089" h="137160">
                  <a:moveTo>
                    <a:pt x="679856" y="128498"/>
                  </a:moveTo>
                  <a:lnTo>
                    <a:pt x="676325" y="128244"/>
                  </a:lnTo>
                  <a:lnTo>
                    <a:pt x="672795" y="127990"/>
                  </a:lnTo>
                  <a:lnTo>
                    <a:pt x="672160" y="133210"/>
                  </a:lnTo>
                  <a:lnTo>
                    <a:pt x="679691" y="133769"/>
                  </a:lnTo>
                  <a:lnTo>
                    <a:pt x="679856" y="128498"/>
                  </a:lnTo>
                  <a:close/>
                </a:path>
                <a:path w="720089" h="137160">
                  <a:moveTo>
                    <a:pt x="699935" y="129971"/>
                  </a:moveTo>
                  <a:lnTo>
                    <a:pt x="696404" y="129717"/>
                  </a:lnTo>
                  <a:lnTo>
                    <a:pt x="692873" y="129463"/>
                  </a:lnTo>
                  <a:lnTo>
                    <a:pt x="692277" y="134683"/>
                  </a:lnTo>
                  <a:lnTo>
                    <a:pt x="699808" y="135242"/>
                  </a:lnTo>
                  <a:lnTo>
                    <a:pt x="699935" y="129971"/>
                  </a:lnTo>
                  <a:close/>
                </a:path>
                <a:path w="720089" h="137160">
                  <a:moveTo>
                    <a:pt x="720001" y="131445"/>
                  </a:moveTo>
                  <a:lnTo>
                    <a:pt x="716470" y="131191"/>
                  </a:lnTo>
                  <a:lnTo>
                    <a:pt x="712939" y="130924"/>
                  </a:lnTo>
                  <a:lnTo>
                    <a:pt x="712381" y="136169"/>
                  </a:lnTo>
                  <a:lnTo>
                    <a:pt x="719912" y="136715"/>
                  </a:lnTo>
                  <a:lnTo>
                    <a:pt x="720001" y="13144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1808050" y="3934971"/>
              <a:ext cx="309880" cy="0"/>
            </a:xfrm>
            <a:custGeom>
              <a:avLst/>
              <a:gdLst/>
              <a:ahLst/>
              <a:cxnLst/>
              <a:rect l="l" t="t" r="r" b="b"/>
              <a:pathLst>
                <a:path w="309880" h="0">
                  <a:moveTo>
                    <a:pt x="0" y="0"/>
                  </a:moveTo>
                  <a:lnTo>
                    <a:pt x="309882" y="0"/>
                  </a:lnTo>
                </a:path>
              </a:pathLst>
            </a:custGeom>
            <a:ln w="1070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2130361" y="3561232"/>
              <a:ext cx="1365250" cy="372745"/>
            </a:xfrm>
            <a:custGeom>
              <a:avLst/>
              <a:gdLst/>
              <a:ahLst/>
              <a:cxnLst/>
              <a:rect l="l" t="t" r="r" b="b"/>
              <a:pathLst>
                <a:path w="1365250" h="372745">
                  <a:moveTo>
                    <a:pt x="7670" y="372160"/>
                  </a:moveTo>
                  <a:lnTo>
                    <a:pt x="7061" y="366928"/>
                  </a:lnTo>
                  <a:lnTo>
                    <a:pt x="3530" y="367182"/>
                  </a:lnTo>
                  <a:lnTo>
                    <a:pt x="0" y="367436"/>
                  </a:lnTo>
                  <a:lnTo>
                    <a:pt x="139" y="372706"/>
                  </a:lnTo>
                  <a:lnTo>
                    <a:pt x="7670" y="372160"/>
                  </a:lnTo>
                  <a:close/>
                </a:path>
                <a:path w="1365250" h="372745">
                  <a:moveTo>
                    <a:pt x="27800" y="370687"/>
                  </a:moveTo>
                  <a:lnTo>
                    <a:pt x="27139" y="365467"/>
                  </a:lnTo>
                  <a:lnTo>
                    <a:pt x="23609" y="365721"/>
                  </a:lnTo>
                  <a:lnTo>
                    <a:pt x="20078" y="365975"/>
                  </a:lnTo>
                  <a:lnTo>
                    <a:pt x="20256" y="371246"/>
                  </a:lnTo>
                  <a:lnTo>
                    <a:pt x="27800" y="370687"/>
                  </a:lnTo>
                  <a:close/>
                </a:path>
                <a:path w="1365250" h="372745">
                  <a:moveTo>
                    <a:pt x="47891" y="369100"/>
                  </a:moveTo>
                  <a:lnTo>
                    <a:pt x="47193" y="363880"/>
                  </a:lnTo>
                  <a:lnTo>
                    <a:pt x="43675" y="364236"/>
                  </a:lnTo>
                  <a:lnTo>
                    <a:pt x="40144" y="364515"/>
                  </a:lnTo>
                  <a:lnTo>
                    <a:pt x="40360" y="369785"/>
                  </a:lnTo>
                  <a:lnTo>
                    <a:pt x="44132" y="369481"/>
                  </a:lnTo>
                  <a:lnTo>
                    <a:pt x="47891" y="369100"/>
                  </a:lnTo>
                  <a:close/>
                </a:path>
                <a:path w="1365250" h="372745">
                  <a:moveTo>
                    <a:pt x="67970" y="367068"/>
                  </a:moveTo>
                  <a:lnTo>
                    <a:pt x="67221" y="361848"/>
                  </a:lnTo>
                  <a:lnTo>
                    <a:pt x="63703" y="362204"/>
                  </a:lnTo>
                  <a:lnTo>
                    <a:pt x="60185" y="362559"/>
                  </a:lnTo>
                  <a:lnTo>
                    <a:pt x="60439" y="367817"/>
                  </a:lnTo>
                  <a:lnTo>
                    <a:pt x="67970" y="367068"/>
                  </a:lnTo>
                  <a:close/>
                </a:path>
                <a:path w="1365250" h="372745">
                  <a:moveTo>
                    <a:pt x="88036" y="365036"/>
                  </a:moveTo>
                  <a:lnTo>
                    <a:pt x="87249" y="359829"/>
                  </a:lnTo>
                  <a:lnTo>
                    <a:pt x="83731" y="360184"/>
                  </a:lnTo>
                  <a:lnTo>
                    <a:pt x="80213" y="360540"/>
                  </a:lnTo>
                  <a:lnTo>
                    <a:pt x="80505" y="365798"/>
                  </a:lnTo>
                  <a:lnTo>
                    <a:pt x="88036" y="365036"/>
                  </a:lnTo>
                  <a:close/>
                </a:path>
                <a:path w="1365250" h="372745">
                  <a:moveTo>
                    <a:pt x="108102" y="363004"/>
                  </a:moveTo>
                  <a:lnTo>
                    <a:pt x="107276" y="357797"/>
                  </a:lnTo>
                  <a:lnTo>
                    <a:pt x="103759" y="358152"/>
                  </a:lnTo>
                  <a:lnTo>
                    <a:pt x="100241" y="358508"/>
                  </a:lnTo>
                  <a:lnTo>
                    <a:pt x="100584" y="363766"/>
                  </a:lnTo>
                  <a:lnTo>
                    <a:pt x="108102" y="363004"/>
                  </a:lnTo>
                  <a:close/>
                </a:path>
                <a:path w="1365250" h="372745">
                  <a:moveTo>
                    <a:pt x="128117" y="360591"/>
                  </a:moveTo>
                  <a:lnTo>
                    <a:pt x="127254" y="355384"/>
                  </a:lnTo>
                  <a:lnTo>
                    <a:pt x="123748" y="355841"/>
                  </a:lnTo>
                  <a:lnTo>
                    <a:pt x="120243" y="356298"/>
                  </a:lnTo>
                  <a:lnTo>
                    <a:pt x="120624" y="361543"/>
                  </a:lnTo>
                  <a:lnTo>
                    <a:pt x="128117" y="360591"/>
                  </a:lnTo>
                  <a:close/>
                </a:path>
                <a:path w="1365250" h="372745">
                  <a:moveTo>
                    <a:pt x="148120" y="358013"/>
                  </a:moveTo>
                  <a:lnTo>
                    <a:pt x="147205" y="352818"/>
                  </a:lnTo>
                  <a:lnTo>
                    <a:pt x="143700" y="353275"/>
                  </a:lnTo>
                  <a:lnTo>
                    <a:pt x="140195" y="353733"/>
                  </a:lnTo>
                  <a:lnTo>
                    <a:pt x="140614" y="358978"/>
                  </a:lnTo>
                  <a:lnTo>
                    <a:pt x="148120" y="358013"/>
                  </a:lnTo>
                  <a:close/>
                </a:path>
                <a:path w="1365250" h="372745">
                  <a:moveTo>
                    <a:pt x="168122" y="355434"/>
                  </a:moveTo>
                  <a:lnTo>
                    <a:pt x="167170" y="350240"/>
                  </a:lnTo>
                  <a:lnTo>
                    <a:pt x="163664" y="350697"/>
                  </a:lnTo>
                  <a:lnTo>
                    <a:pt x="160159" y="351155"/>
                  </a:lnTo>
                  <a:lnTo>
                    <a:pt x="160616" y="356400"/>
                  </a:lnTo>
                  <a:lnTo>
                    <a:pt x="168122" y="355434"/>
                  </a:lnTo>
                  <a:close/>
                </a:path>
                <a:path w="1365250" h="372745">
                  <a:moveTo>
                    <a:pt x="188099" y="352704"/>
                  </a:moveTo>
                  <a:lnTo>
                    <a:pt x="187109" y="347522"/>
                  </a:lnTo>
                  <a:lnTo>
                    <a:pt x="183616" y="348068"/>
                  </a:lnTo>
                  <a:lnTo>
                    <a:pt x="180124" y="348602"/>
                  </a:lnTo>
                  <a:lnTo>
                    <a:pt x="180619" y="353847"/>
                  </a:lnTo>
                  <a:lnTo>
                    <a:pt x="188099" y="352704"/>
                  </a:lnTo>
                  <a:close/>
                </a:path>
                <a:path w="1365250" h="372745">
                  <a:moveTo>
                    <a:pt x="208026" y="349605"/>
                  </a:moveTo>
                  <a:lnTo>
                    <a:pt x="206997" y="344436"/>
                  </a:lnTo>
                  <a:lnTo>
                    <a:pt x="203504" y="344982"/>
                  </a:lnTo>
                  <a:lnTo>
                    <a:pt x="200012" y="345528"/>
                  </a:lnTo>
                  <a:lnTo>
                    <a:pt x="200558" y="350761"/>
                  </a:lnTo>
                  <a:lnTo>
                    <a:pt x="208026" y="349605"/>
                  </a:lnTo>
                  <a:close/>
                </a:path>
                <a:path w="1365250" h="372745">
                  <a:moveTo>
                    <a:pt x="227952" y="346519"/>
                  </a:moveTo>
                  <a:lnTo>
                    <a:pt x="226885" y="341350"/>
                  </a:lnTo>
                  <a:lnTo>
                    <a:pt x="223393" y="341896"/>
                  </a:lnTo>
                  <a:lnTo>
                    <a:pt x="219900" y="342442"/>
                  </a:lnTo>
                  <a:lnTo>
                    <a:pt x="220484" y="347675"/>
                  </a:lnTo>
                  <a:lnTo>
                    <a:pt x="227952" y="346519"/>
                  </a:lnTo>
                  <a:close/>
                </a:path>
                <a:path w="1365250" h="372745">
                  <a:moveTo>
                    <a:pt x="247878" y="343420"/>
                  </a:moveTo>
                  <a:lnTo>
                    <a:pt x="246773" y="338264"/>
                  </a:lnTo>
                  <a:lnTo>
                    <a:pt x="243281" y="338810"/>
                  </a:lnTo>
                  <a:lnTo>
                    <a:pt x="239788" y="339356"/>
                  </a:lnTo>
                  <a:lnTo>
                    <a:pt x="240411" y="344576"/>
                  </a:lnTo>
                  <a:lnTo>
                    <a:pt x="247878" y="343420"/>
                  </a:lnTo>
                  <a:close/>
                </a:path>
                <a:path w="1365250" h="372745">
                  <a:moveTo>
                    <a:pt x="267741" y="339864"/>
                  </a:moveTo>
                  <a:lnTo>
                    <a:pt x="266598" y="334721"/>
                  </a:lnTo>
                  <a:lnTo>
                    <a:pt x="263118" y="335356"/>
                  </a:lnTo>
                  <a:lnTo>
                    <a:pt x="259638" y="335991"/>
                  </a:lnTo>
                  <a:lnTo>
                    <a:pt x="260299" y="341210"/>
                  </a:lnTo>
                  <a:lnTo>
                    <a:pt x="267741" y="339864"/>
                  </a:lnTo>
                  <a:close/>
                </a:path>
                <a:path w="1365250" h="372745">
                  <a:moveTo>
                    <a:pt x="287578" y="336270"/>
                  </a:moveTo>
                  <a:lnTo>
                    <a:pt x="286397" y="331127"/>
                  </a:lnTo>
                  <a:lnTo>
                    <a:pt x="282917" y="331762"/>
                  </a:lnTo>
                  <a:lnTo>
                    <a:pt x="279438" y="332397"/>
                  </a:lnTo>
                  <a:lnTo>
                    <a:pt x="280136" y="337616"/>
                  </a:lnTo>
                  <a:lnTo>
                    <a:pt x="287578" y="336270"/>
                  </a:lnTo>
                  <a:close/>
                </a:path>
                <a:path w="1365250" h="372745">
                  <a:moveTo>
                    <a:pt x="307428" y="332676"/>
                  </a:moveTo>
                  <a:lnTo>
                    <a:pt x="306209" y="327545"/>
                  </a:lnTo>
                  <a:lnTo>
                    <a:pt x="302729" y="328180"/>
                  </a:lnTo>
                  <a:lnTo>
                    <a:pt x="299250" y="328815"/>
                  </a:lnTo>
                  <a:lnTo>
                    <a:pt x="299986" y="334022"/>
                  </a:lnTo>
                  <a:lnTo>
                    <a:pt x="307428" y="332676"/>
                  </a:lnTo>
                  <a:close/>
                </a:path>
                <a:path w="1365250" h="372745">
                  <a:moveTo>
                    <a:pt x="327202" y="328815"/>
                  </a:moveTo>
                  <a:lnTo>
                    <a:pt x="325958" y="323697"/>
                  </a:lnTo>
                  <a:lnTo>
                    <a:pt x="322491" y="324408"/>
                  </a:lnTo>
                  <a:lnTo>
                    <a:pt x="319024" y="325120"/>
                  </a:lnTo>
                  <a:lnTo>
                    <a:pt x="319798" y="330327"/>
                  </a:lnTo>
                  <a:lnTo>
                    <a:pt x="327202" y="328815"/>
                  </a:lnTo>
                  <a:close/>
                </a:path>
                <a:path w="1365250" h="372745">
                  <a:moveTo>
                    <a:pt x="346964" y="324751"/>
                  </a:moveTo>
                  <a:lnTo>
                    <a:pt x="345681" y="319646"/>
                  </a:lnTo>
                  <a:lnTo>
                    <a:pt x="342214" y="320357"/>
                  </a:lnTo>
                  <a:lnTo>
                    <a:pt x="338747" y="321068"/>
                  </a:lnTo>
                  <a:lnTo>
                    <a:pt x="339559" y="326275"/>
                  </a:lnTo>
                  <a:lnTo>
                    <a:pt x="346964" y="324751"/>
                  </a:lnTo>
                  <a:close/>
                </a:path>
                <a:path w="1365250" h="372745">
                  <a:moveTo>
                    <a:pt x="366712" y="320700"/>
                  </a:moveTo>
                  <a:lnTo>
                    <a:pt x="365391" y="315595"/>
                  </a:lnTo>
                  <a:lnTo>
                    <a:pt x="361924" y="316306"/>
                  </a:lnTo>
                  <a:lnTo>
                    <a:pt x="358457" y="317017"/>
                  </a:lnTo>
                  <a:lnTo>
                    <a:pt x="359308" y="322211"/>
                  </a:lnTo>
                  <a:lnTo>
                    <a:pt x="366712" y="320700"/>
                  </a:lnTo>
                  <a:close/>
                </a:path>
                <a:path w="1365250" h="372745">
                  <a:moveTo>
                    <a:pt x="386435" y="316509"/>
                  </a:moveTo>
                  <a:lnTo>
                    <a:pt x="385089" y="311416"/>
                  </a:lnTo>
                  <a:lnTo>
                    <a:pt x="381635" y="312204"/>
                  </a:lnTo>
                  <a:lnTo>
                    <a:pt x="378180" y="312978"/>
                  </a:lnTo>
                  <a:lnTo>
                    <a:pt x="379069" y="318173"/>
                  </a:lnTo>
                  <a:lnTo>
                    <a:pt x="386435" y="316509"/>
                  </a:lnTo>
                  <a:close/>
                </a:path>
                <a:path w="1365250" h="372745">
                  <a:moveTo>
                    <a:pt x="406095" y="312013"/>
                  </a:moveTo>
                  <a:lnTo>
                    <a:pt x="404710" y="306933"/>
                  </a:lnTo>
                  <a:lnTo>
                    <a:pt x="401256" y="307721"/>
                  </a:lnTo>
                  <a:lnTo>
                    <a:pt x="397802" y="308508"/>
                  </a:lnTo>
                  <a:lnTo>
                    <a:pt x="398729" y="313702"/>
                  </a:lnTo>
                  <a:lnTo>
                    <a:pt x="406095" y="312013"/>
                  </a:lnTo>
                  <a:close/>
                </a:path>
                <a:path w="1365250" h="372745">
                  <a:moveTo>
                    <a:pt x="425754" y="307505"/>
                  </a:moveTo>
                  <a:lnTo>
                    <a:pt x="424332" y="302437"/>
                  </a:lnTo>
                  <a:lnTo>
                    <a:pt x="420878" y="303225"/>
                  </a:lnTo>
                  <a:lnTo>
                    <a:pt x="417423" y="304012"/>
                  </a:lnTo>
                  <a:lnTo>
                    <a:pt x="418388" y="309194"/>
                  </a:lnTo>
                  <a:lnTo>
                    <a:pt x="425754" y="307505"/>
                  </a:lnTo>
                  <a:close/>
                </a:path>
                <a:path w="1365250" h="372745">
                  <a:moveTo>
                    <a:pt x="445414" y="303022"/>
                  </a:moveTo>
                  <a:lnTo>
                    <a:pt x="443966" y="297954"/>
                  </a:lnTo>
                  <a:lnTo>
                    <a:pt x="440512" y="298742"/>
                  </a:lnTo>
                  <a:lnTo>
                    <a:pt x="437057" y="299529"/>
                  </a:lnTo>
                  <a:lnTo>
                    <a:pt x="438048" y="304698"/>
                  </a:lnTo>
                  <a:lnTo>
                    <a:pt x="445414" y="303022"/>
                  </a:lnTo>
                  <a:close/>
                </a:path>
                <a:path w="1365250" h="372745">
                  <a:moveTo>
                    <a:pt x="464959" y="298107"/>
                  </a:moveTo>
                  <a:lnTo>
                    <a:pt x="463473" y="293052"/>
                  </a:lnTo>
                  <a:lnTo>
                    <a:pt x="460044" y="293916"/>
                  </a:lnTo>
                  <a:lnTo>
                    <a:pt x="456615" y="294779"/>
                  </a:lnTo>
                  <a:lnTo>
                    <a:pt x="457631" y="299948"/>
                  </a:lnTo>
                  <a:lnTo>
                    <a:pt x="464959" y="298107"/>
                  </a:lnTo>
                  <a:close/>
                </a:path>
                <a:path w="1365250" h="372745">
                  <a:moveTo>
                    <a:pt x="484530" y="293204"/>
                  </a:moveTo>
                  <a:lnTo>
                    <a:pt x="483006" y="288150"/>
                  </a:lnTo>
                  <a:lnTo>
                    <a:pt x="479577" y="289013"/>
                  </a:lnTo>
                  <a:lnTo>
                    <a:pt x="476148" y="289877"/>
                  </a:lnTo>
                  <a:lnTo>
                    <a:pt x="477202" y="295033"/>
                  </a:lnTo>
                  <a:lnTo>
                    <a:pt x="484530" y="293204"/>
                  </a:lnTo>
                  <a:close/>
                </a:path>
                <a:path w="1365250" h="372745">
                  <a:moveTo>
                    <a:pt x="504088" y="288302"/>
                  </a:moveTo>
                  <a:lnTo>
                    <a:pt x="502539" y="283260"/>
                  </a:lnTo>
                  <a:lnTo>
                    <a:pt x="499110" y="284124"/>
                  </a:lnTo>
                  <a:lnTo>
                    <a:pt x="495681" y="284988"/>
                  </a:lnTo>
                  <a:lnTo>
                    <a:pt x="496760" y="290131"/>
                  </a:lnTo>
                  <a:lnTo>
                    <a:pt x="504088" y="288302"/>
                  </a:lnTo>
                  <a:close/>
                </a:path>
                <a:path w="1365250" h="372745">
                  <a:moveTo>
                    <a:pt x="523570" y="283108"/>
                  </a:moveTo>
                  <a:lnTo>
                    <a:pt x="521995" y="278079"/>
                  </a:lnTo>
                  <a:lnTo>
                    <a:pt x="518579" y="279006"/>
                  </a:lnTo>
                  <a:lnTo>
                    <a:pt x="515162" y="279933"/>
                  </a:lnTo>
                  <a:lnTo>
                    <a:pt x="516280" y="285076"/>
                  </a:lnTo>
                  <a:lnTo>
                    <a:pt x="523570" y="283108"/>
                  </a:lnTo>
                  <a:close/>
                </a:path>
                <a:path w="1365250" h="372745">
                  <a:moveTo>
                    <a:pt x="543026" y="277850"/>
                  </a:moveTo>
                  <a:lnTo>
                    <a:pt x="541426" y="272834"/>
                  </a:lnTo>
                  <a:lnTo>
                    <a:pt x="538010" y="273761"/>
                  </a:lnTo>
                  <a:lnTo>
                    <a:pt x="534593" y="274688"/>
                  </a:lnTo>
                  <a:lnTo>
                    <a:pt x="535736" y="279831"/>
                  </a:lnTo>
                  <a:lnTo>
                    <a:pt x="543026" y="277850"/>
                  </a:lnTo>
                  <a:close/>
                </a:path>
                <a:path w="1365250" h="372745">
                  <a:moveTo>
                    <a:pt x="562495" y="272592"/>
                  </a:moveTo>
                  <a:lnTo>
                    <a:pt x="560857" y="267576"/>
                  </a:lnTo>
                  <a:lnTo>
                    <a:pt x="557441" y="268503"/>
                  </a:lnTo>
                  <a:lnTo>
                    <a:pt x="554024" y="269430"/>
                  </a:lnTo>
                  <a:lnTo>
                    <a:pt x="555193" y="274561"/>
                  </a:lnTo>
                  <a:lnTo>
                    <a:pt x="562495" y="272592"/>
                  </a:lnTo>
                  <a:close/>
                </a:path>
                <a:path w="1365250" h="372745">
                  <a:moveTo>
                    <a:pt x="581888" y="267119"/>
                  </a:moveTo>
                  <a:lnTo>
                    <a:pt x="580237" y="262128"/>
                  </a:lnTo>
                  <a:lnTo>
                    <a:pt x="576834" y="263105"/>
                  </a:lnTo>
                  <a:lnTo>
                    <a:pt x="573430" y="264083"/>
                  </a:lnTo>
                  <a:lnTo>
                    <a:pt x="574636" y="269214"/>
                  </a:lnTo>
                  <a:lnTo>
                    <a:pt x="581888" y="267119"/>
                  </a:lnTo>
                  <a:close/>
                </a:path>
                <a:path w="1365250" h="372745">
                  <a:moveTo>
                    <a:pt x="601268" y="261531"/>
                  </a:moveTo>
                  <a:lnTo>
                    <a:pt x="599592" y="256540"/>
                  </a:lnTo>
                  <a:lnTo>
                    <a:pt x="596188" y="257517"/>
                  </a:lnTo>
                  <a:lnTo>
                    <a:pt x="592785" y="258495"/>
                  </a:lnTo>
                  <a:lnTo>
                    <a:pt x="594017" y="263626"/>
                  </a:lnTo>
                  <a:lnTo>
                    <a:pt x="601268" y="261531"/>
                  </a:lnTo>
                  <a:close/>
                </a:path>
                <a:path w="1365250" h="372745">
                  <a:moveTo>
                    <a:pt x="620636" y="255930"/>
                  </a:moveTo>
                  <a:lnTo>
                    <a:pt x="618934" y="250952"/>
                  </a:lnTo>
                  <a:lnTo>
                    <a:pt x="615530" y="251929"/>
                  </a:lnTo>
                  <a:lnTo>
                    <a:pt x="612127" y="252907"/>
                  </a:lnTo>
                  <a:lnTo>
                    <a:pt x="613384" y="258025"/>
                  </a:lnTo>
                  <a:lnTo>
                    <a:pt x="620636" y="255930"/>
                  </a:lnTo>
                  <a:close/>
                </a:path>
                <a:path w="1365250" h="372745">
                  <a:moveTo>
                    <a:pt x="639965" y="250215"/>
                  </a:moveTo>
                  <a:lnTo>
                    <a:pt x="638238" y="245249"/>
                  </a:lnTo>
                  <a:lnTo>
                    <a:pt x="634847" y="246278"/>
                  </a:lnTo>
                  <a:lnTo>
                    <a:pt x="631456" y="247307"/>
                  </a:lnTo>
                  <a:lnTo>
                    <a:pt x="632739" y="252425"/>
                  </a:lnTo>
                  <a:lnTo>
                    <a:pt x="639965" y="250215"/>
                  </a:lnTo>
                  <a:close/>
                </a:path>
                <a:path w="1365250" h="372745">
                  <a:moveTo>
                    <a:pt x="659257" y="244348"/>
                  </a:moveTo>
                  <a:lnTo>
                    <a:pt x="657504" y="239382"/>
                  </a:lnTo>
                  <a:lnTo>
                    <a:pt x="654113" y="240411"/>
                  </a:lnTo>
                  <a:lnTo>
                    <a:pt x="650722" y="241439"/>
                  </a:lnTo>
                  <a:lnTo>
                    <a:pt x="652030" y="246545"/>
                  </a:lnTo>
                  <a:lnTo>
                    <a:pt x="659257" y="244348"/>
                  </a:lnTo>
                  <a:close/>
                </a:path>
                <a:path w="1365250" h="372745">
                  <a:moveTo>
                    <a:pt x="678535" y="238455"/>
                  </a:moveTo>
                  <a:lnTo>
                    <a:pt x="676757" y="233502"/>
                  </a:lnTo>
                  <a:lnTo>
                    <a:pt x="673366" y="234530"/>
                  </a:lnTo>
                  <a:lnTo>
                    <a:pt x="669975" y="235559"/>
                  </a:lnTo>
                  <a:lnTo>
                    <a:pt x="671296" y="240665"/>
                  </a:lnTo>
                  <a:lnTo>
                    <a:pt x="678535" y="238455"/>
                  </a:lnTo>
                  <a:close/>
                </a:path>
                <a:path w="1365250" h="372745">
                  <a:moveTo>
                    <a:pt x="697788" y="232511"/>
                  </a:moveTo>
                  <a:lnTo>
                    <a:pt x="695998" y="227558"/>
                  </a:lnTo>
                  <a:lnTo>
                    <a:pt x="692619" y="228638"/>
                  </a:lnTo>
                  <a:lnTo>
                    <a:pt x="689241" y="229704"/>
                  </a:lnTo>
                  <a:lnTo>
                    <a:pt x="690587" y="234797"/>
                  </a:lnTo>
                  <a:lnTo>
                    <a:pt x="697788" y="232511"/>
                  </a:lnTo>
                  <a:close/>
                </a:path>
                <a:path w="1365250" h="372745">
                  <a:moveTo>
                    <a:pt x="717003" y="226390"/>
                  </a:moveTo>
                  <a:lnTo>
                    <a:pt x="715187" y="221437"/>
                  </a:lnTo>
                  <a:lnTo>
                    <a:pt x="711809" y="222516"/>
                  </a:lnTo>
                  <a:lnTo>
                    <a:pt x="708431" y="223596"/>
                  </a:lnTo>
                  <a:lnTo>
                    <a:pt x="709803" y="228676"/>
                  </a:lnTo>
                  <a:lnTo>
                    <a:pt x="717003" y="226390"/>
                  </a:lnTo>
                  <a:close/>
                </a:path>
                <a:path w="1365250" h="372745">
                  <a:moveTo>
                    <a:pt x="736193" y="220256"/>
                  </a:moveTo>
                  <a:lnTo>
                    <a:pt x="734364" y="215315"/>
                  </a:lnTo>
                  <a:lnTo>
                    <a:pt x="730986" y="216395"/>
                  </a:lnTo>
                  <a:lnTo>
                    <a:pt x="727608" y="217474"/>
                  </a:lnTo>
                  <a:lnTo>
                    <a:pt x="728992" y="222554"/>
                  </a:lnTo>
                  <a:lnTo>
                    <a:pt x="736193" y="220256"/>
                  </a:lnTo>
                  <a:close/>
                </a:path>
                <a:path w="1365250" h="372745">
                  <a:moveTo>
                    <a:pt x="755396" y="214109"/>
                  </a:moveTo>
                  <a:lnTo>
                    <a:pt x="753541" y="209181"/>
                  </a:lnTo>
                  <a:lnTo>
                    <a:pt x="750176" y="210273"/>
                  </a:lnTo>
                  <a:lnTo>
                    <a:pt x="746798" y="211353"/>
                  </a:lnTo>
                  <a:lnTo>
                    <a:pt x="748207" y="216420"/>
                  </a:lnTo>
                  <a:lnTo>
                    <a:pt x="751801" y="215277"/>
                  </a:lnTo>
                  <a:lnTo>
                    <a:pt x="755396" y="214109"/>
                  </a:lnTo>
                  <a:close/>
                </a:path>
                <a:path w="1365250" h="372745">
                  <a:moveTo>
                    <a:pt x="774534" y="207772"/>
                  </a:moveTo>
                  <a:lnTo>
                    <a:pt x="772668" y="202844"/>
                  </a:lnTo>
                  <a:lnTo>
                    <a:pt x="769302" y="203962"/>
                  </a:lnTo>
                  <a:lnTo>
                    <a:pt x="765937" y="205079"/>
                  </a:lnTo>
                  <a:lnTo>
                    <a:pt x="767359" y="210146"/>
                  </a:lnTo>
                  <a:lnTo>
                    <a:pt x="774534" y="207772"/>
                  </a:lnTo>
                  <a:close/>
                </a:path>
                <a:path w="1365250" h="372745">
                  <a:moveTo>
                    <a:pt x="793661" y="201447"/>
                  </a:moveTo>
                  <a:lnTo>
                    <a:pt x="791781" y="196519"/>
                  </a:lnTo>
                  <a:lnTo>
                    <a:pt x="788416" y="197637"/>
                  </a:lnTo>
                  <a:lnTo>
                    <a:pt x="785050" y="198755"/>
                  </a:lnTo>
                  <a:lnTo>
                    <a:pt x="786485" y="203822"/>
                  </a:lnTo>
                  <a:lnTo>
                    <a:pt x="793661" y="201447"/>
                  </a:lnTo>
                  <a:close/>
                </a:path>
                <a:path w="1365250" h="372745">
                  <a:moveTo>
                    <a:pt x="812800" y="195097"/>
                  </a:moveTo>
                  <a:lnTo>
                    <a:pt x="810907" y="190182"/>
                  </a:lnTo>
                  <a:lnTo>
                    <a:pt x="807542" y="191300"/>
                  </a:lnTo>
                  <a:lnTo>
                    <a:pt x="804176" y="192417"/>
                  </a:lnTo>
                  <a:lnTo>
                    <a:pt x="805624" y="197472"/>
                  </a:lnTo>
                  <a:lnTo>
                    <a:pt x="812800" y="195097"/>
                  </a:lnTo>
                  <a:close/>
                </a:path>
                <a:path w="1365250" h="372745">
                  <a:moveTo>
                    <a:pt x="831875" y="188607"/>
                  </a:moveTo>
                  <a:lnTo>
                    <a:pt x="829970" y="183692"/>
                  </a:lnTo>
                  <a:lnTo>
                    <a:pt x="826617" y="184835"/>
                  </a:lnTo>
                  <a:lnTo>
                    <a:pt x="823264" y="185978"/>
                  </a:lnTo>
                  <a:lnTo>
                    <a:pt x="824725" y="191033"/>
                  </a:lnTo>
                  <a:lnTo>
                    <a:pt x="831875" y="188607"/>
                  </a:lnTo>
                  <a:close/>
                </a:path>
                <a:path w="1365250" h="372745">
                  <a:moveTo>
                    <a:pt x="850950" y="182105"/>
                  </a:moveTo>
                  <a:lnTo>
                    <a:pt x="849033" y="177203"/>
                  </a:lnTo>
                  <a:lnTo>
                    <a:pt x="845680" y="178346"/>
                  </a:lnTo>
                  <a:lnTo>
                    <a:pt x="842327" y="179489"/>
                  </a:lnTo>
                  <a:lnTo>
                    <a:pt x="843800" y="184543"/>
                  </a:lnTo>
                  <a:lnTo>
                    <a:pt x="850950" y="182105"/>
                  </a:lnTo>
                  <a:close/>
                </a:path>
                <a:path w="1365250" h="372745">
                  <a:moveTo>
                    <a:pt x="870026" y="175615"/>
                  </a:moveTo>
                  <a:lnTo>
                    <a:pt x="868095" y="170713"/>
                  </a:lnTo>
                  <a:lnTo>
                    <a:pt x="864743" y="171856"/>
                  </a:lnTo>
                  <a:lnTo>
                    <a:pt x="861390" y="172999"/>
                  </a:lnTo>
                  <a:lnTo>
                    <a:pt x="862876" y="178054"/>
                  </a:lnTo>
                  <a:lnTo>
                    <a:pt x="870026" y="175615"/>
                  </a:lnTo>
                  <a:close/>
                </a:path>
                <a:path w="1365250" h="372745">
                  <a:moveTo>
                    <a:pt x="889063" y="169011"/>
                  </a:moveTo>
                  <a:lnTo>
                    <a:pt x="887120" y="164109"/>
                  </a:lnTo>
                  <a:lnTo>
                    <a:pt x="883780" y="165277"/>
                  </a:lnTo>
                  <a:lnTo>
                    <a:pt x="880440" y="166446"/>
                  </a:lnTo>
                  <a:lnTo>
                    <a:pt x="881938" y="171488"/>
                  </a:lnTo>
                  <a:lnTo>
                    <a:pt x="889063" y="169011"/>
                  </a:lnTo>
                  <a:close/>
                </a:path>
                <a:path w="1365250" h="372745">
                  <a:moveTo>
                    <a:pt x="908100" y="162394"/>
                  </a:moveTo>
                  <a:lnTo>
                    <a:pt x="906145" y="157492"/>
                  </a:lnTo>
                  <a:lnTo>
                    <a:pt x="902804" y="158661"/>
                  </a:lnTo>
                  <a:lnTo>
                    <a:pt x="899464" y="159829"/>
                  </a:lnTo>
                  <a:lnTo>
                    <a:pt x="900963" y="164871"/>
                  </a:lnTo>
                  <a:lnTo>
                    <a:pt x="908100" y="162394"/>
                  </a:lnTo>
                  <a:close/>
                </a:path>
                <a:path w="1365250" h="372745">
                  <a:moveTo>
                    <a:pt x="927138" y="155778"/>
                  </a:moveTo>
                  <a:lnTo>
                    <a:pt x="925169" y="150876"/>
                  </a:lnTo>
                  <a:lnTo>
                    <a:pt x="921829" y="152044"/>
                  </a:lnTo>
                  <a:lnTo>
                    <a:pt x="918489" y="153212"/>
                  </a:lnTo>
                  <a:lnTo>
                    <a:pt x="920000" y="158254"/>
                  </a:lnTo>
                  <a:lnTo>
                    <a:pt x="927138" y="155778"/>
                  </a:lnTo>
                  <a:close/>
                </a:path>
                <a:path w="1365250" h="372745">
                  <a:moveTo>
                    <a:pt x="946150" y="149098"/>
                  </a:moveTo>
                  <a:lnTo>
                    <a:pt x="944181" y="144208"/>
                  </a:lnTo>
                  <a:lnTo>
                    <a:pt x="940841" y="145389"/>
                  </a:lnTo>
                  <a:lnTo>
                    <a:pt x="937501" y="146570"/>
                  </a:lnTo>
                  <a:lnTo>
                    <a:pt x="939025" y="151612"/>
                  </a:lnTo>
                  <a:lnTo>
                    <a:pt x="946150" y="149098"/>
                  </a:lnTo>
                  <a:close/>
                </a:path>
                <a:path w="1365250" h="372745">
                  <a:moveTo>
                    <a:pt x="965149" y="142405"/>
                  </a:moveTo>
                  <a:lnTo>
                    <a:pt x="963180" y="137515"/>
                  </a:lnTo>
                  <a:lnTo>
                    <a:pt x="959840" y="138696"/>
                  </a:lnTo>
                  <a:lnTo>
                    <a:pt x="956500" y="139877"/>
                  </a:lnTo>
                  <a:lnTo>
                    <a:pt x="958024" y="144919"/>
                  </a:lnTo>
                  <a:lnTo>
                    <a:pt x="965149" y="142405"/>
                  </a:lnTo>
                  <a:close/>
                </a:path>
                <a:path w="1365250" h="372745">
                  <a:moveTo>
                    <a:pt x="984148" y="135712"/>
                  </a:moveTo>
                  <a:lnTo>
                    <a:pt x="982179" y="130822"/>
                  </a:lnTo>
                  <a:lnTo>
                    <a:pt x="978839" y="132003"/>
                  </a:lnTo>
                  <a:lnTo>
                    <a:pt x="975499" y="133184"/>
                  </a:lnTo>
                  <a:lnTo>
                    <a:pt x="977036" y="138226"/>
                  </a:lnTo>
                  <a:lnTo>
                    <a:pt x="984148" y="135712"/>
                  </a:lnTo>
                  <a:close/>
                </a:path>
                <a:path w="1365250" h="372745">
                  <a:moveTo>
                    <a:pt x="1003147" y="128981"/>
                  </a:moveTo>
                  <a:lnTo>
                    <a:pt x="1001179" y="124104"/>
                  </a:lnTo>
                  <a:lnTo>
                    <a:pt x="997839" y="125285"/>
                  </a:lnTo>
                  <a:lnTo>
                    <a:pt x="994498" y="126466"/>
                  </a:lnTo>
                  <a:lnTo>
                    <a:pt x="996035" y="131508"/>
                  </a:lnTo>
                  <a:lnTo>
                    <a:pt x="1003147" y="128981"/>
                  </a:lnTo>
                  <a:close/>
                </a:path>
                <a:path w="1365250" h="372745">
                  <a:moveTo>
                    <a:pt x="1022146" y="122250"/>
                  </a:moveTo>
                  <a:lnTo>
                    <a:pt x="1020165" y="117373"/>
                  </a:lnTo>
                  <a:lnTo>
                    <a:pt x="1016825" y="118554"/>
                  </a:lnTo>
                  <a:lnTo>
                    <a:pt x="1013485" y="119735"/>
                  </a:lnTo>
                  <a:lnTo>
                    <a:pt x="1015022" y="124777"/>
                  </a:lnTo>
                  <a:lnTo>
                    <a:pt x="1022146" y="122250"/>
                  </a:lnTo>
                  <a:close/>
                </a:path>
                <a:path w="1365250" h="372745">
                  <a:moveTo>
                    <a:pt x="1041133" y="115519"/>
                  </a:moveTo>
                  <a:lnTo>
                    <a:pt x="1039152" y="110642"/>
                  </a:lnTo>
                  <a:lnTo>
                    <a:pt x="1035812" y="111823"/>
                  </a:lnTo>
                  <a:lnTo>
                    <a:pt x="1032471" y="113004"/>
                  </a:lnTo>
                  <a:lnTo>
                    <a:pt x="1034008" y="118046"/>
                  </a:lnTo>
                  <a:lnTo>
                    <a:pt x="1041133" y="115519"/>
                  </a:lnTo>
                  <a:close/>
                </a:path>
                <a:path w="1365250" h="372745">
                  <a:moveTo>
                    <a:pt x="1060132" y="108800"/>
                  </a:moveTo>
                  <a:lnTo>
                    <a:pt x="1058151" y="103924"/>
                  </a:lnTo>
                  <a:lnTo>
                    <a:pt x="1054811" y="105105"/>
                  </a:lnTo>
                  <a:lnTo>
                    <a:pt x="1051471" y="106286"/>
                  </a:lnTo>
                  <a:lnTo>
                    <a:pt x="1053007" y="111328"/>
                  </a:lnTo>
                  <a:lnTo>
                    <a:pt x="1060132" y="108800"/>
                  </a:lnTo>
                  <a:close/>
                </a:path>
                <a:path w="1365250" h="372745">
                  <a:moveTo>
                    <a:pt x="1079106" y="102082"/>
                  </a:moveTo>
                  <a:lnTo>
                    <a:pt x="1077137" y="97205"/>
                  </a:lnTo>
                  <a:lnTo>
                    <a:pt x="1073797" y="98386"/>
                  </a:lnTo>
                  <a:lnTo>
                    <a:pt x="1070457" y="99568"/>
                  </a:lnTo>
                  <a:lnTo>
                    <a:pt x="1071994" y="104609"/>
                  </a:lnTo>
                  <a:lnTo>
                    <a:pt x="1079106" y="102082"/>
                  </a:lnTo>
                  <a:close/>
                </a:path>
                <a:path w="1365250" h="372745">
                  <a:moveTo>
                    <a:pt x="1098105" y="95364"/>
                  </a:moveTo>
                  <a:lnTo>
                    <a:pt x="1096137" y="90474"/>
                  </a:lnTo>
                  <a:lnTo>
                    <a:pt x="1092796" y="91655"/>
                  </a:lnTo>
                  <a:lnTo>
                    <a:pt x="1089456" y="92837"/>
                  </a:lnTo>
                  <a:lnTo>
                    <a:pt x="1090993" y="97878"/>
                  </a:lnTo>
                  <a:lnTo>
                    <a:pt x="1098105" y="95364"/>
                  </a:lnTo>
                  <a:close/>
                </a:path>
                <a:path w="1365250" h="372745">
                  <a:moveTo>
                    <a:pt x="1117104" y="88658"/>
                  </a:moveTo>
                  <a:lnTo>
                    <a:pt x="1115136" y="83781"/>
                  </a:lnTo>
                  <a:lnTo>
                    <a:pt x="1111796" y="84950"/>
                  </a:lnTo>
                  <a:lnTo>
                    <a:pt x="1108456" y="86118"/>
                  </a:lnTo>
                  <a:lnTo>
                    <a:pt x="1109980" y="91160"/>
                  </a:lnTo>
                  <a:lnTo>
                    <a:pt x="1117104" y="88658"/>
                  </a:lnTo>
                  <a:close/>
                </a:path>
                <a:path w="1365250" h="372745">
                  <a:moveTo>
                    <a:pt x="1136116" y="82003"/>
                  </a:moveTo>
                  <a:lnTo>
                    <a:pt x="1134148" y="77114"/>
                  </a:lnTo>
                  <a:lnTo>
                    <a:pt x="1130808" y="78282"/>
                  </a:lnTo>
                  <a:lnTo>
                    <a:pt x="1127467" y="79451"/>
                  </a:lnTo>
                  <a:lnTo>
                    <a:pt x="1128991" y="84493"/>
                  </a:lnTo>
                  <a:lnTo>
                    <a:pt x="1136116" y="82003"/>
                  </a:lnTo>
                  <a:close/>
                </a:path>
                <a:path w="1365250" h="372745">
                  <a:moveTo>
                    <a:pt x="1155115" y="75323"/>
                  </a:moveTo>
                  <a:lnTo>
                    <a:pt x="1153160" y="70434"/>
                  </a:lnTo>
                  <a:lnTo>
                    <a:pt x="1149819" y="71602"/>
                  </a:lnTo>
                  <a:lnTo>
                    <a:pt x="1146479" y="72771"/>
                  </a:lnTo>
                  <a:lnTo>
                    <a:pt x="1147991" y="77825"/>
                  </a:lnTo>
                  <a:lnTo>
                    <a:pt x="1155115" y="75323"/>
                  </a:lnTo>
                  <a:close/>
                </a:path>
                <a:path w="1365250" h="372745">
                  <a:moveTo>
                    <a:pt x="1174140" y="68681"/>
                  </a:moveTo>
                  <a:lnTo>
                    <a:pt x="1172197" y="63792"/>
                  </a:lnTo>
                  <a:lnTo>
                    <a:pt x="1168844" y="64947"/>
                  </a:lnTo>
                  <a:lnTo>
                    <a:pt x="1165491" y="66103"/>
                  </a:lnTo>
                  <a:lnTo>
                    <a:pt x="1167003" y="71145"/>
                  </a:lnTo>
                  <a:lnTo>
                    <a:pt x="1174140" y="68681"/>
                  </a:lnTo>
                  <a:close/>
                </a:path>
                <a:path w="1365250" h="372745">
                  <a:moveTo>
                    <a:pt x="1193177" y="62128"/>
                  </a:moveTo>
                  <a:lnTo>
                    <a:pt x="1191247" y="57226"/>
                  </a:lnTo>
                  <a:lnTo>
                    <a:pt x="1187894" y="58381"/>
                  </a:lnTo>
                  <a:lnTo>
                    <a:pt x="1184541" y="59537"/>
                  </a:lnTo>
                  <a:lnTo>
                    <a:pt x="1186053" y="64592"/>
                  </a:lnTo>
                  <a:lnTo>
                    <a:pt x="1193177" y="62128"/>
                  </a:lnTo>
                  <a:close/>
                </a:path>
                <a:path w="1365250" h="372745">
                  <a:moveTo>
                    <a:pt x="1212227" y="55549"/>
                  </a:moveTo>
                  <a:lnTo>
                    <a:pt x="1210297" y="50647"/>
                  </a:lnTo>
                  <a:lnTo>
                    <a:pt x="1206944" y="51803"/>
                  </a:lnTo>
                  <a:lnTo>
                    <a:pt x="1203591" y="52959"/>
                  </a:lnTo>
                  <a:lnTo>
                    <a:pt x="1205090" y="58013"/>
                  </a:lnTo>
                  <a:lnTo>
                    <a:pt x="1212227" y="55549"/>
                  </a:lnTo>
                  <a:close/>
                </a:path>
                <a:path w="1365250" h="372745">
                  <a:moveTo>
                    <a:pt x="1231265" y="49009"/>
                  </a:moveTo>
                  <a:lnTo>
                    <a:pt x="1229347" y="44107"/>
                  </a:lnTo>
                  <a:lnTo>
                    <a:pt x="1225994" y="45237"/>
                  </a:lnTo>
                  <a:lnTo>
                    <a:pt x="1222641" y="46380"/>
                  </a:lnTo>
                  <a:lnTo>
                    <a:pt x="1224127" y="51435"/>
                  </a:lnTo>
                  <a:lnTo>
                    <a:pt x="1231265" y="49009"/>
                  </a:lnTo>
                  <a:close/>
                </a:path>
                <a:path w="1365250" h="372745">
                  <a:moveTo>
                    <a:pt x="1250353" y="42583"/>
                  </a:moveTo>
                  <a:lnTo>
                    <a:pt x="1248448" y="37668"/>
                  </a:lnTo>
                  <a:lnTo>
                    <a:pt x="1245095" y="38798"/>
                  </a:lnTo>
                  <a:lnTo>
                    <a:pt x="1241729" y="39928"/>
                  </a:lnTo>
                  <a:lnTo>
                    <a:pt x="1243203" y="44983"/>
                  </a:lnTo>
                  <a:lnTo>
                    <a:pt x="1250353" y="42583"/>
                  </a:lnTo>
                  <a:close/>
                </a:path>
                <a:path w="1365250" h="372745">
                  <a:moveTo>
                    <a:pt x="1269441" y="36131"/>
                  </a:moveTo>
                  <a:lnTo>
                    <a:pt x="1267561" y="31216"/>
                  </a:lnTo>
                  <a:lnTo>
                    <a:pt x="1264196" y="32346"/>
                  </a:lnTo>
                  <a:lnTo>
                    <a:pt x="1260830" y="33477"/>
                  </a:lnTo>
                  <a:lnTo>
                    <a:pt x="1262291" y="38544"/>
                  </a:lnTo>
                  <a:lnTo>
                    <a:pt x="1269441" y="36131"/>
                  </a:lnTo>
                  <a:close/>
                </a:path>
                <a:path w="1365250" h="372745">
                  <a:moveTo>
                    <a:pt x="1288529" y="29730"/>
                  </a:moveTo>
                  <a:lnTo>
                    <a:pt x="1286649" y="24803"/>
                  </a:lnTo>
                  <a:lnTo>
                    <a:pt x="1283284" y="25908"/>
                  </a:lnTo>
                  <a:lnTo>
                    <a:pt x="1279918" y="27038"/>
                  </a:lnTo>
                  <a:lnTo>
                    <a:pt x="1281366" y="32105"/>
                  </a:lnTo>
                  <a:lnTo>
                    <a:pt x="1284947" y="30899"/>
                  </a:lnTo>
                  <a:lnTo>
                    <a:pt x="1288529" y="29730"/>
                  </a:lnTo>
                  <a:close/>
                </a:path>
                <a:path w="1365250" h="372745">
                  <a:moveTo>
                    <a:pt x="1307680" y="23469"/>
                  </a:moveTo>
                  <a:lnTo>
                    <a:pt x="1305814" y="18542"/>
                  </a:lnTo>
                  <a:lnTo>
                    <a:pt x="1302448" y="19646"/>
                  </a:lnTo>
                  <a:lnTo>
                    <a:pt x="1299083" y="20751"/>
                  </a:lnTo>
                  <a:lnTo>
                    <a:pt x="1300505" y="25819"/>
                  </a:lnTo>
                  <a:lnTo>
                    <a:pt x="1307680" y="23469"/>
                  </a:lnTo>
                  <a:close/>
                </a:path>
                <a:path w="1365250" h="372745">
                  <a:moveTo>
                    <a:pt x="1326807" y="17221"/>
                  </a:moveTo>
                  <a:lnTo>
                    <a:pt x="1324965" y="12280"/>
                  </a:lnTo>
                  <a:lnTo>
                    <a:pt x="1321600" y="13385"/>
                  </a:lnTo>
                  <a:lnTo>
                    <a:pt x="1318234" y="14490"/>
                  </a:lnTo>
                  <a:lnTo>
                    <a:pt x="1319644" y="19558"/>
                  </a:lnTo>
                  <a:lnTo>
                    <a:pt x="1326807" y="17221"/>
                  </a:lnTo>
                  <a:close/>
                </a:path>
                <a:path w="1365250" h="372745">
                  <a:moveTo>
                    <a:pt x="1345958" y="10960"/>
                  </a:moveTo>
                  <a:lnTo>
                    <a:pt x="1344129" y="6019"/>
                  </a:lnTo>
                  <a:lnTo>
                    <a:pt x="1340764" y="7124"/>
                  </a:lnTo>
                  <a:lnTo>
                    <a:pt x="1337398" y="8229"/>
                  </a:lnTo>
                  <a:lnTo>
                    <a:pt x="1338783" y="13309"/>
                  </a:lnTo>
                  <a:lnTo>
                    <a:pt x="1345958" y="10960"/>
                  </a:lnTo>
                  <a:close/>
                </a:path>
                <a:path w="1365250" h="372745">
                  <a:moveTo>
                    <a:pt x="1365186" y="4953"/>
                  </a:moveTo>
                  <a:lnTo>
                    <a:pt x="1363370" y="0"/>
                  </a:lnTo>
                  <a:lnTo>
                    <a:pt x="1359992" y="1066"/>
                  </a:lnTo>
                  <a:lnTo>
                    <a:pt x="1356614" y="2133"/>
                  </a:lnTo>
                  <a:lnTo>
                    <a:pt x="1357985" y="7213"/>
                  </a:lnTo>
                  <a:lnTo>
                    <a:pt x="1365186" y="49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 descr=""/>
            <p:cNvSpPr/>
            <p:nvPr/>
          </p:nvSpPr>
          <p:spPr>
            <a:xfrm>
              <a:off x="3486975" y="3421494"/>
              <a:ext cx="677545" cy="147320"/>
            </a:xfrm>
            <a:custGeom>
              <a:avLst/>
              <a:gdLst/>
              <a:ahLst/>
              <a:cxnLst/>
              <a:rect l="l" t="t" r="r" b="b"/>
              <a:pathLst>
                <a:path w="677545" h="147320">
                  <a:moveTo>
                    <a:pt x="8572" y="144691"/>
                  </a:moveTo>
                  <a:lnTo>
                    <a:pt x="6756" y="139738"/>
                  </a:lnTo>
                  <a:lnTo>
                    <a:pt x="3378" y="140804"/>
                  </a:lnTo>
                  <a:lnTo>
                    <a:pt x="0" y="141871"/>
                  </a:lnTo>
                  <a:lnTo>
                    <a:pt x="1371" y="146951"/>
                  </a:lnTo>
                  <a:lnTo>
                    <a:pt x="8572" y="144691"/>
                  </a:lnTo>
                  <a:close/>
                </a:path>
                <a:path w="677545" h="147320">
                  <a:moveTo>
                    <a:pt x="27774" y="138658"/>
                  </a:moveTo>
                  <a:lnTo>
                    <a:pt x="25984" y="133692"/>
                  </a:lnTo>
                  <a:lnTo>
                    <a:pt x="22606" y="134759"/>
                  </a:lnTo>
                  <a:lnTo>
                    <a:pt x="19227" y="135826"/>
                  </a:lnTo>
                  <a:lnTo>
                    <a:pt x="20574" y="140906"/>
                  </a:lnTo>
                  <a:lnTo>
                    <a:pt x="27774" y="138658"/>
                  </a:lnTo>
                  <a:close/>
                </a:path>
                <a:path w="677545" h="147320">
                  <a:moveTo>
                    <a:pt x="46977" y="132626"/>
                  </a:moveTo>
                  <a:lnTo>
                    <a:pt x="45212" y="127660"/>
                  </a:lnTo>
                  <a:lnTo>
                    <a:pt x="41833" y="128727"/>
                  </a:lnTo>
                  <a:lnTo>
                    <a:pt x="38455" y="129794"/>
                  </a:lnTo>
                  <a:lnTo>
                    <a:pt x="39789" y="134886"/>
                  </a:lnTo>
                  <a:lnTo>
                    <a:pt x="46977" y="132626"/>
                  </a:lnTo>
                  <a:close/>
                </a:path>
                <a:path w="677545" h="147320">
                  <a:moveTo>
                    <a:pt x="66268" y="126834"/>
                  </a:moveTo>
                  <a:lnTo>
                    <a:pt x="64528" y="121869"/>
                  </a:lnTo>
                  <a:lnTo>
                    <a:pt x="61125" y="122885"/>
                  </a:lnTo>
                  <a:lnTo>
                    <a:pt x="57721" y="123901"/>
                  </a:lnTo>
                  <a:lnTo>
                    <a:pt x="59042" y="129006"/>
                  </a:lnTo>
                  <a:lnTo>
                    <a:pt x="66268" y="126834"/>
                  </a:lnTo>
                  <a:close/>
                </a:path>
                <a:path w="677545" h="147320">
                  <a:moveTo>
                    <a:pt x="85559" y="121069"/>
                  </a:moveTo>
                  <a:lnTo>
                    <a:pt x="83845" y="116090"/>
                  </a:lnTo>
                  <a:lnTo>
                    <a:pt x="80441" y="117106"/>
                  </a:lnTo>
                  <a:lnTo>
                    <a:pt x="77038" y="118122"/>
                  </a:lnTo>
                  <a:lnTo>
                    <a:pt x="78333" y="123228"/>
                  </a:lnTo>
                  <a:lnTo>
                    <a:pt x="85559" y="121069"/>
                  </a:lnTo>
                  <a:close/>
                </a:path>
                <a:path w="677545" h="147320">
                  <a:moveTo>
                    <a:pt x="104851" y="115290"/>
                  </a:moveTo>
                  <a:lnTo>
                    <a:pt x="103162" y="110312"/>
                  </a:lnTo>
                  <a:lnTo>
                    <a:pt x="99758" y="111328"/>
                  </a:lnTo>
                  <a:lnTo>
                    <a:pt x="96354" y="112344"/>
                  </a:lnTo>
                  <a:lnTo>
                    <a:pt x="97624" y="117462"/>
                  </a:lnTo>
                  <a:lnTo>
                    <a:pt x="104851" y="115290"/>
                  </a:lnTo>
                  <a:close/>
                </a:path>
                <a:path w="677545" h="147320">
                  <a:moveTo>
                    <a:pt x="124206" y="109778"/>
                  </a:moveTo>
                  <a:lnTo>
                    <a:pt x="122542" y="104775"/>
                  </a:lnTo>
                  <a:lnTo>
                    <a:pt x="119126" y="105740"/>
                  </a:lnTo>
                  <a:lnTo>
                    <a:pt x="115709" y="106705"/>
                  </a:lnTo>
                  <a:lnTo>
                    <a:pt x="116954" y="111823"/>
                  </a:lnTo>
                  <a:lnTo>
                    <a:pt x="124206" y="109778"/>
                  </a:lnTo>
                  <a:close/>
                </a:path>
                <a:path w="677545" h="147320">
                  <a:moveTo>
                    <a:pt x="143586" y="104305"/>
                  </a:moveTo>
                  <a:lnTo>
                    <a:pt x="141947" y="99301"/>
                  </a:lnTo>
                  <a:lnTo>
                    <a:pt x="138531" y="100266"/>
                  </a:lnTo>
                  <a:lnTo>
                    <a:pt x="135115" y="101231"/>
                  </a:lnTo>
                  <a:lnTo>
                    <a:pt x="136321" y="106349"/>
                  </a:lnTo>
                  <a:lnTo>
                    <a:pt x="143586" y="104305"/>
                  </a:lnTo>
                  <a:close/>
                </a:path>
                <a:path w="677545" h="147320">
                  <a:moveTo>
                    <a:pt x="162966" y="98856"/>
                  </a:moveTo>
                  <a:lnTo>
                    <a:pt x="161353" y="93840"/>
                  </a:lnTo>
                  <a:lnTo>
                    <a:pt x="157937" y="94805"/>
                  </a:lnTo>
                  <a:lnTo>
                    <a:pt x="154520" y="95770"/>
                  </a:lnTo>
                  <a:lnTo>
                    <a:pt x="155702" y="100901"/>
                  </a:lnTo>
                  <a:lnTo>
                    <a:pt x="162966" y="98856"/>
                  </a:lnTo>
                  <a:close/>
                </a:path>
                <a:path w="677545" h="147320">
                  <a:moveTo>
                    <a:pt x="182397" y="93611"/>
                  </a:moveTo>
                  <a:lnTo>
                    <a:pt x="180809" y="88582"/>
                  </a:lnTo>
                  <a:lnTo>
                    <a:pt x="177380" y="89484"/>
                  </a:lnTo>
                  <a:lnTo>
                    <a:pt x="173951" y="90385"/>
                  </a:lnTo>
                  <a:lnTo>
                    <a:pt x="175107" y="95529"/>
                  </a:lnTo>
                  <a:lnTo>
                    <a:pt x="182397" y="93611"/>
                  </a:lnTo>
                  <a:close/>
                </a:path>
                <a:path w="677545" h="147320">
                  <a:moveTo>
                    <a:pt x="201879" y="88480"/>
                  </a:moveTo>
                  <a:lnTo>
                    <a:pt x="200317" y="83451"/>
                  </a:lnTo>
                  <a:lnTo>
                    <a:pt x="196888" y="84353"/>
                  </a:lnTo>
                  <a:lnTo>
                    <a:pt x="193459" y="85255"/>
                  </a:lnTo>
                  <a:lnTo>
                    <a:pt x="194576" y="90398"/>
                  </a:lnTo>
                  <a:lnTo>
                    <a:pt x="201879" y="88480"/>
                  </a:lnTo>
                  <a:close/>
                </a:path>
                <a:path w="677545" h="147320">
                  <a:moveTo>
                    <a:pt x="221335" y="83375"/>
                  </a:moveTo>
                  <a:lnTo>
                    <a:pt x="219811" y="78333"/>
                  </a:lnTo>
                  <a:lnTo>
                    <a:pt x="216382" y="79235"/>
                  </a:lnTo>
                  <a:lnTo>
                    <a:pt x="212953" y="80137"/>
                  </a:lnTo>
                  <a:lnTo>
                    <a:pt x="214045" y="85293"/>
                  </a:lnTo>
                  <a:lnTo>
                    <a:pt x="221335" y="83375"/>
                  </a:lnTo>
                  <a:close/>
                </a:path>
                <a:path w="677545" h="147320">
                  <a:moveTo>
                    <a:pt x="240855" y="78409"/>
                  </a:moveTo>
                  <a:lnTo>
                    <a:pt x="239356" y="73355"/>
                  </a:lnTo>
                  <a:lnTo>
                    <a:pt x="235915" y="74193"/>
                  </a:lnTo>
                  <a:lnTo>
                    <a:pt x="232460" y="75031"/>
                  </a:lnTo>
                  <a:lnTo>
                    <a:pt x="233527" y="80187"/>
                  </a:lnTo>
                  <a:lnTo>
                    <a:pt x="240855" y="78409"/>
                  </a:lnTo>
                  <a:close/>
                </a:path>
                <a:path w="677545" h="147320">
                  <a:moveTo>
                    <a:pt x="260426" y="73685"/>
                  </a:moveTo>
                  <a:lnTo>
                    <a:pt x="258953" y="68618"/>
                  </a:lnTo>
                  <a:lnTo>
                    <a:pt x="255511" y="69456"/>
                  </a:lnTo>
                  <a:lnTo>
                    <a:pt x="252056" y="70294"/>
                  </a:lnTo>
                  <a:lnTo>
                    <a:pt x="253098" y="75450"/>
                  </a:lnTo>
                  <a:lnTo>
                    <a:pt x="260426" y="73685"/>
                  </a:lnTo>
                  <a:close/>
                </a:path>
                <a:path w="677545" h="147320">
                  <a:moveTo>
                    <a:pt x="279984" y="68948"/>
                  </a:moveTo>
                  <a:lnTo>
                    <a:pt x="278549" y="63881"/>
                  </a:lnTo>
                  <a:lnTo>
                    <a:pt x="275107" y="64719"/>
                  </a:lnTo>
                  <a:lnTo>
                    <a:pt x="271653" y="65557"/>
                  </a:lnTo>
                  <a:lnTo>
                    <a:pt x="272656" y="70726"/>
                  </a:lnTo>
                  <a:lnTo>
                    <a:pt x="279984" y="68948"/>
                  </a:lnTo>
                  <a:close/>
                </a:path>
                <a:path w="677545" h="147320">
                  <a:moveTo>
                    <a:pt x="299567" y="64312"/>
                  </a:moveTo>
                  <a:lnTo>
                    <a:pt x="298170" y="59232"/>
                  </a:lnTo>
                  <a:lnTo>
                    <a:pt x="294703" y="59994"/>
                  </a:lnTo>
                  <a:lnTo>
                    <a:pt x="291249" y="60820"/>
                  </a:lnTo>
                  <a:lnTo>
                    <a:pt x="292214" y="65989"/>
                  </a:lnTo>
                  <a:lnTo>
                    <a:pt x="295884" y="65125"/>
                  </a:lnTo>
                  <a:lnTo>
                    <a:pt x="299567" y="64312"/>
                  </a:lnTo>
                  <a:close/>
                </a:path>
                <a:path w="677545" h="147320">
                  <a:moveTo>
                    <a:pt x="319227" y="59994"/>
                  </a:moveTo>
                  <a:lnTo>
                    <a:pt x="317868" y="54902"/>
                  </a:lnTo>
                  <a:lnTo>
                    <a:pt x="314401" y="55664"/>
                  </a:lnTo>
                  <a:lnTo>
                    <a:pt x="310934" y="56426"/>
                  </a:lnTo>
                  <a:lnTo>
                    <a:pt x="311861" y="61607"/>
                  </a:lnTo>
                  <a:lnTo>
                    <a:pt x="319227" y="59994"/>
                  </a:lnTo>
                  <a:close/>
                </a:path>
                <a:path w="677545" h="147320">
                  <a:moveTo>
                    <a:pt x="338899" y="55676"/>
                  </a:moveTo>
                  <a:lnTo>
                    <a:pt x="337566" y="50584"/>
                  </a:lnTo>
                  <a:lnTo>
                    <a:pt x="334098" y="51346"/>
                  </a:lnTo>
                  <a:lnTo>
                    <a:pt x="330631" y="52108"/>
                  </a:lnTo>
                  <a:lnTo>
                    <a:pt x="331533" y="57302"/>
                  </a:lnTo>
                  <a:lnTo>
                    <a:pt x="338899" y="55676"/>
                  </a:lnTo>
                  <a:close/>
                </a:path>
                <a:path w="677545" h="147320">
                  <a:moveTo>
                    <a:pt x="358559" y="51371"/>
                  </a:moveTo>
                  <a:lnTo>
                    <a:pt x="357263" y="46266"/>
                  </a:lnTo>
                  <a:lnTo>
                    <a:pt x="353796" y="47028"/>
                  </a:lnTo>
                  <a:lnTo>
                    <a:pt x="350329" y="47790"/>
                  </a:lnTo>
                  <a:lnTo>
                    <a:pt x="351193" y="52984"/>
                  </a:lnTo>
                  <a:lnTo>
                    <a:pt x="358559" y="51371"/>
                  </a:lnTo>
                  <a:close/>
                </a:path>
                <a:path w="677545" h="147320">
                  <a:moveTo>
                    <a:pt x="378307" y="47498"/>
                  </a:moveTo>
                  <a:lnTo>
                    <a:pt x="377050" y="42392"/>
                  </a:lnTo>
                  <a:lnTo>
                    <a:pt x="373570" y="43065"/>
                  </a:lnTo>
                  <a:lnTo>
                    <a:pt x="370090" y="43751"/>
                  </a:lnTo>
                  <a:lnTo>
                    <a:pt x="370916" y="48945"/>
                  </a:lnTo>
                  <a:lnTo>
                    <a:pt x="378307" y="47498"/>
                  </a:lnTo>
                  <a:close/>
                </a:path>
                <a:path w="677545" h="147320">
                  <a:moveTo>
                    <a:pt x="398056" y="43637"/>
                  </a:moveTo>
                  <a:lnTo>
                    <a:pt x="396836" y="38519"/>
                  </a:lnTo>
                  <a:lnTo>
                    <a:pt x="393357" y="39192"/>
                  </a:lnTo>
                  <a:lnTo>
                    <a:pt x="389877" y="39878"/>
                  </a:lnTo>
                  <a:lnTo>
                    <a:pt x="390664" y="45085"/>
                  </a:lnTo>
                  <a:lnTo>
                    <a:pt x="398056" y="43637"/>
                  </a:lnTo>
                  <a:close/>
                </a:path>
                <a:path w="677545" h="147320">
                  <a:moveTo>
                    <a:pt x="417817" y="39776"/>
                  </a:moveTo>
                  <a:lnTo>
                    <a:pt x="416636" y="34645"/>
                  </a:lnTo>
                  <a:lnTo>
                    <a:pt x="413156" y="35331"/>
                  </a:lnTo>
                  <a:lnTo>
                    <a:pt x="409676" y="36017"/>
                  </a:lnTo>
                  <a:lnTo>
                    <a:pt x="410425" y="41224"/>
                  </a:lnTo>
                  <a:lnTo>
                    <a:pt x="417817" y="39776"/>
                  </a:lnTo>
                  <a:close/>
                </a:path>
                <a:path w="677545" h="147320">
                  <a:moveTo>
                    <a:pt x="437642" y="36245"/>
                  </a:moveTo>
                  <a:lnTo>
                    <a:pt x="436486" y="31102"/>
                  </a:lnTo>
                  <a:lnTo>
                    <a:pt x="432993" y="31699"/>
                  </a:lnTo>
                  <a:lnTo>
                    <a:pt x="429501" y="32296"/>
                  </a:lnTo>
                  <a:lnTo>
                    <a:pt x="430199" y="37515"/>
                  </a:lnTo>
                  <a:lnTo>
                    <a:pt x="437642" y="36245"/>
                  </a:lnTo>
                  <a:close/>
                </a:path>
                <a:path w="677545" h="147320">
                  <a:moveTo>
                    <a:pt x="457479" y="32880"/>
                  </a:moveTo>
                  <a:lnTo>
                    <a:pt x="456361" y="27724"/>
                  </a:lnTo>
                  <a:lnTo>
                    <a:pt x="452869" y="28321"/>
                  </a:lnTo>
                  <a:lnTo>
                    <a:pt x="449376" y="28917"/>
                  </a:lnTo>
                  <a:lnTo>
                    <a:pt x="450037" y="34137"/>
                  </a:lnTo>
                  <a:lnTo>
                    <a:pt x="457479" y="32880"/>
                  </a:lnTo>
                  <a:close/>
                </a:path>
                <a:path w="677545" h="147320">
                  <a:moveTo>
                    <a:pt x="477316" y="29502"/>
                  </a:moveTo>
                  <a:lnTo>
                    <a:pt x="476250" y="24345"/>
                  </a:lnTo>
                  <a:lnTo>
                    <a:pt x="472757" y="24942"/>
                  </a:lnTo>
                  <a:lnTo>
                    <a:pt x="469265" y="25539"/>
                  </a:lnTo>
                  <a:lnTo>
                    <a:pt x="469887" y="30772"/>
                  </a:lnTo>
                  <a:lnTo>
                    <a:pt x="477316" y="29502"/>
                  </a:lnTo>
                  <a:close/>
                </a:path>
                <a:path w="677545" h="147320">
                  <a:moveTo>
                    <a:pt x="497192" y="26314"/>
                  </a:moveTo>
                  <a:lnTo>
                    <a:pt x="496163" y="21145"/>
                  </a:lnTo>
                  <a:lnTo>
                    <a:pt x="492645" y="21653"/>
                  </a:lnTo>
                  <a:lnTo>
                    <a:pt x="489127" y="22161"/>
                  </a:lnTo>
                  <a:lnTo>
                    <a:pt x="489724" y="27393"/>
                  </a:lnTo>
                  <a:lnTo>
                    <a:pt x="497192" y="26314"/>
                  </a:lnTo>
                  <a:close/>
                </a:path>
                <a:path w="677545" h="147320">
                  <a:moveTo>
                    <a:pt x="517105" y="23456"/>
                  </a:moveTo>
                  <a:lnTo>
                    <a:pt x="516128" y="18275"/>
                  </a:lnTo>
                  <a:lnTo>
                    <a:pt x="512610" y="18783"/>
                  </a:lnTo>
                  <a:lnTo>
                    <a:pt x="509092" y="19291"/>
                  </a:lnTo>
                  <a:lnTo>
                    <a:pt x="509651" y="24523"/>
                  </a:lnTo>
                  <a:lnTo>
                    <a:pt x="517105" y="23456"/>
                  </a:lnTo>
                  <a:close/>
                </a:path>
                <a:path w="677545" h="147320">
                  <a:moveTo>
                    <a:pt x="537032" y="20586"/>
                  </a:moveTo>
                  <a:lnTo>
                    <a:pt x="536092" y="15405"/>
                  </a:lnTo>
                  <a:lnTo>
                    <a:pt x="532574" y="15913"/>
                  </a:lnTo>
                  <a:lnTo>
                    <a:pt x="529056" y="16421"/>
                  </a:lnTo>
                  <a:lnTo>
                    <a:pt x="529564" y="21666"/>
                  </a:lnTo>
                  <a:lnTo>
                    <a:pt x="537032" y="20586"/>
                  </a:lnTo>
                  <a:close/>
                </a:path>
                <a:path w="677545" h="147320">
                  <a:moveTo>
                    <a:pt x="556958" y="17741"/>
                  </a:moveTo>
                  <a:lnTo>
                    <a:pt x="556056" y="12547"/>
                  </a:lnTo>
                  <a:lnTo>
                    <a:pt x="552538" y="13055"/>
                  </a:lnTo>
                  <a:lnTo>
                    <a:pt x="549021" y="13563"/>
                  </a:lnTo>
                  <a:lnTo>
                    <a:pt x="549490" y="18808"/>
                  </a:lnTo>
                  <a:lnTo>
                    <a:pt x="556958" y="17741"/>
                  </a:lnTo>
                  <a:close/>
                </a:path>
                <a:path w="677545" h="147320">
                  <a:moveTo>
                    <a:pt x="576948" y="15405"/>
                  </a:moveTo>
                  <a:lnTo>
                    <a:pt x="576084" y="10210"/>
                  </a:lnTo>
                  <a:lnTo>
                    <a:pt x="572554" y="10617"/>
                  </a:lnTo>
                  <a:lnTo>
                    <a:pt x="569023" y="11023"/>
                  </a:lnTo>
                  <a:lnTo>
                    <a:pt x="569455" y="16268"/>
                  </a:lnTo>
                  <a:lnTo>
                    <a:pt x="576948" y="15405"/>
                  </a:lnTo>
                  <a:close/>
                </a:path>
                <a:path w="677545" h="147320">
                  <a:moveTo>
                    <a:pt x="596938" y="13081"/>
                  </a:moveTo>
                  <a:lnTo>
                    <a:pt x="596125" y="7886"/>
                  </a:lnTo>
                  <a:lnTo>
                    <a:pt x="592594" y="8293"/>
                  </a:lnTo>
                  <a:lnTo>
                    <a:pt x="589064" y="8699"/>
                  </a:lnTo>
                  <a:lnTo>
                    <a:pt x="589457" y="13957"/>
                  </a:lnTo>
                  <a:lnTo>
                    <a:pt x="596938" y="13081"/>
                  </a:lnTo>
                  <a:close/>
                </a:path>
                <a:path w="677545" h="147320">
                  <a:moveTo>
                    <a:pt x="616927" y="10769"/>
                  </a:moveTo>
                  <a:lnTo>
                    <a:pt x="616153" y="5562"/>
                  </a:lnTo>
                  <a:lnTo>
                    <a:pt x="612622" y="5969"/>
                  </a:lnTo>
                  <a:lnTo>
                    <a:pt x="609092" y="6375"/>
                  </a:lnTo>
                  <a:lnTo>
                    <a:pt x="609434" y="11633"/>
                  </a:lnTo>
                  <a:lnTo>
                    <a:pt x="616927" y="10769"/>
                  </a:lnTo>
                  <a:close/>
                </a:path>
                <a:path w="677545" h="147320">
                  <a:moveTo>
                    <a:pt x="636955" y="8763"/>
                  </a:moveTo>
                  <a:lnTo>
                    <a:pt x="636206" y="3543"/>
                  </a:lnTo>
                  <a:lnTo>
                    <a:pt x="632675" y="3860"/>
                  </a:lnTo>
                  <a:lnTo>
                    <a:pt x="629145" y="4165"/>
                  </a:lnTo>
                  <a:lnTo>
                    <a:pt x="629437" y="9423"/>
                  </a:lnTo>
                  <a:lnTo>
                    <a:pt x="636955" y="8763"/>
                  </a:lnTo>
                  <a:close/>
                </a:path>
                <a:path w="677545" h="147320">
                  <a:moveTo>
                    <a:pt x="656996" y="7010"/>
                  </a:moveTo>
                  <a:lnTo>
                    <a:pt x="656297" y="1778"/>
                  </a:lnTo>
                  <a:lnTo>
                    <a:pt x="652767" y="2095"/>
                  </a:lnTo>
                  <a:lnTo>
                    <a:pt x="649236" y="2400"/>
                  </a:lnTo>
                  <a:lnTo>
                    <a:pt x="649490" y="7670"/>
                  </a:lnTo>
                  <a:lnTo>
                    <a:pt x="656996" y="7010"/>
                  </a:lnTo>
                  <a:close/>
                </a:path>
                <a:path w="677545" h="147320">
                  <a:moveTo>
                    <a:pt x="677049" y="5232"/>
                  </a:moveTo>
                  <a:lnTo>
                    <a:pt x="676389" y="0"/>
                  </a:lnTo>
                  <a:lnTo>
                    <a:pt x="672858" y="317"/>
                  </a:lnTo>
                  <a:lnTo>
                    <a:pt x="669328" y="622"/>
                  </a:lnTo>
                  <a:lnTo>
                    <a:pt x="669531" y="5892"/>
                  </a:lnTo>
                  <a:lnTo>
                    <a:pt x="677049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 descr=""/>
            <p:cNvSpPr/>
            <p:nvPr/>
          </p:nvSpPr>
          <p:spPr>
            <a:xfrm>
              <a:off x="4176405" y="3420132"/>
              <a:ext cx="389890" cy="0"/>
            </a:xfrm>
            <a:custGeom>
              <a:avLst/>
              <a:gdLst/>
              <a:ahLst/>
              <a:cxnLst/>
              <a:rect l="l" t="t" r="r" b="b"/>
              <a:pathLst>
                <a:path w="389889" h="0">
                  <a:moveTo>
                    <a:pt x="0" y="0"/>
                  </a:moveTo>
                  <a:lnTo>
                    <a:pt x="389886" y="0"/>
                  </a:lnTo>
                </a:path>
              </a:pathLst>
            </a:custGeom>
            <a:ln w="1330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792988" y="3422700"/>
              <a:ext cx="4761230" cy="401955"/>
            </a:xfrm>
            <a:custGeom>
              <a:avLst/>
              <a:gdLst/>
              <a:ahLst/>
              <a:cxnLst/>
              <a:rect l="l" t="t" r="r" b="b"/>
              <a:pathLst>
                <a:path w="4761230" h="401954">
                  <a:moveTo>
                    <a:pt x="3721" y="274739"/>
                  </a:moveTo>
                  <a:lnTo>
                    <a:pt x="0" y="273354"/>
                  </a:lnTo>
                  <a:lnTo>
                    <a:pt x="0" y="278980"/>
                  </a:lnTo>
                  <a:lnTo>
                    <a:pt x="2057" y="279742"/>
                  </a:lnTo>
                  <a:lnTo>
                    <a:pt x="3721" y="274739"/>
                  </a:lnTo>
                  <a:close/>
                </a:path>
                <a:path w="4761230" h="401954">
                  <a:moveTo>
                    <a:pt x="22606" y="281762"/>
                  </a:moveTo>
                  <a:lnTo>
                    <a:pt x="19291" y="280530"/>
                  </a:lnTo>
                  <a:lnTo>
                    <a:pt x="15976" y="279298"/>
                  </a:lnTo>
                  <a:lnTo>
                    <a:pt x="13881" y="284137"/>
                  </a:lnTo>
                  <a:lnTo>
                    <a:pt x="20967" y="286766"/>
                  </a:lnTo>
                  <a:lnTo>
                    <a:pt x="22606" y="281762"/>
                  </a:lnTo>
                  <a:close/>
                </a:path>
                <a:path w="4761230" h="401954">
                  <a:moveTo>
                    <a:pt x="41490" y="288785"/>
                  </a:moveTo>
                  <a:lnTo>
                    <a:pt x="38176" y="287553"/>
                  </a:lnTo>
                  <a:lnTo>
                    <a:pt x="34861" y="286321"/>
                  </a:lnTo>
                  <a:lnTo>
                    <a:pt x="32791" y="291160"/>
                  </a:lnTo>
                  <a:lnTo>
                    <a:pt x="39878" y="293801"/>
                  </a:lnTo>
                  <a:lnTo>
                    <a:pt x="41490" y="288785"/>
                  </a:lnTo>
                  <a:close/>
                </a:path>
                <a:path w="4761230" h="401954">
                  <a:moveTo>
                    <a:pt x="60363" y="295808"/>
                  </a:moveTo>
                  <a:lnTo>
                    <a:pt x="57048" y="294576"/>
                  </a:lnTo>
                  <a:lnTo>
                    <a:pt x="53733" y="293344"/>
                  </a:lnTo>
                  <a:lnTo>
                    <a:pt x="51676" y="298196"/>
                  </a:lnTo>
                  <a:lnTo>
                    <a:pt x="58762" y="300824"/>
                  </a:lnTo>
                  <a:lnTo>
                    <a:pt x="60363" y="295808"/>
                  </a:lnTo>
                  <a:close/>
                </a:path>
                <a:path w="4761230" h="401954">
                  <a:moveTo>
                    <a:pt x="79248" y="302831"/>
                  </a:moveTo>
                  <a:lnTo>
                    <a:pt x="75933" y="301599"/>
                  </a:lnTo>
                  <a:lnTo>
                    <a:pt x="72618" y="300367"/>
                  </a:lnTo>
                  <a:lnTo>
                    <a:pt x="70586" y="305231"/>
                  </a:lnTo>
                  <a:lnTo>
                    <a:pt x="77673" y="307860"/>
                  </a:lnTo>
                  <a:lnTo>
                    <a:pt x="79248" y="302831"/>
                  </a:lnTo>
                  <a:close/>
                </a:path>
                <a:path w="4761230" h="401954">
                  <a:moveTo>
                    <a:pt x="98132" y="309854"/>
                  </a:moveTo>
                  <a:lnTo>
                    <a:pt x="94818" y="308622"/>
                  </a:lnTo>
                  <a:lnTo>
                    <a:pt x="91503" y="307390"/>
                  </a:lnTo>
                  <a:lnTo>
                    <a:pt x="89496" y="312254"/>
                  </a:lnTo>
                  <a:lnTo>
                    <a:pt x="96570" y="314896"/>
                  </a:lnTo>
                  <a:lnTo>
                    <a:pt x="98132" y="309854"/>
                  </a:lnTo>
                  <a:close/>
                </a:path>
                <a:path w="4761230" h="401954">
                  <a:moveTo>
                    <a:pt x="117144" y="316522"/>
                  </a:moveTo>
                  <a:lnTo>
                    <a:pt x="113792" y="315366"/>
                  </a:lnTo>
                  <a:lnTo>
                    <a:pt x="110439" y="314210"/>
                  </a:lnTo>
                  <a:lnTo>
                    <a:pt x="108458" y="319087"/>
                  </a:lnTo>
                  <a:lnTo>
                    <a:pt x="115595" y="321564"/>
                  </a:lnTo>
                  <a:lnTo>
                    <a:pt x="117144" y="316522"/>
                  </a:lnTo>
                  <a:close/>
                </a:path>
                <a:path w="4761230" h="401954">
                  <a:moveTo>
                    <a:pt x="136182" y="323113"/>
                  </a:moveTo>
                  <a:lnTo>
                    <a:pt x="132829" y="321957"/>
                  </a:lnTo>
                  <a:lnTo>
                    <a:pt x="129476" y="320802"/>
                  </a:lnTo>
                  <a:lnTo>
                    <a:pt x="127520" y="325691"/>
                  </a:lnTo>
                  <a:lnTo>
                    <a:pt x="134658" y="328155"/>
                  </a:lnTo>
                  <a:lnTo>
                    <a:pt x="136182" y="323113"/>
                  </a:lnTo>
                  <a:close/>
                </a:path>
                <a:path w="4761230" h="401954">
                  <a:moveTo>
                    <a:pt x="155219" y="329692"/>
                  </a:moveTo>
                  <a:lnTo>
                    <a:pt x="151866" y="328536"/>
                  </a:lnTo>
                  <a:lnTo>
                    <a:pt x="148513" y="327380"/>
                  </a:lnTo>
                  <a:lnTo>
                    <a:pt x="146570" y="332270"/>
                  </a:lnTo>
                  <a:lnTo>
                    <a:pt x="153720" y="334746"/>
                  </a:lnTo>
                  <a:lnTo>
                    <a:pt x="155219" y="329692"/>
                  </a:lnTo>
                  <a:close/>
                </a:path>
                <a:path w="4761230" h="401954">
                  <a:moveTo>
                    <a:pt x="174256" y="336270"/>
                  </a:moveTo>
                  <a:lnTo>
                    <a:pt x="170903" y="335114"/>
                  </a:lnTo>
                  <a:lnTo>
                    <a:pt x="167551" y="333959"/>
                  </a:lnTo>
                  <a:lnTo>
                    <a:pt x="165633" y="338861"/>
                  </a:lnTo>
                  <a:lnTo>
                    <a:pt x="172783" y="341325"/>
                  </a:lnTo>
                  <a:lnTo>
                    <a:pt x="174256" y="336270"/>
                  </a:lnTo>
                  <a:close/>
                </a:path>
                <a:path w="4761230" h="401954">
                  <a:moveTo>
                    <a:pt x="193294" y="342861"/>
                  </a:moveTo>
                  <a:lnTo>
                    <a:pt x="189941" y="341706"/>
                  </a:lnTo>
                  <a:lnTo>
                    <a:pt x="186588" y="340550"/>
                  </a:lnTo>
                  <a:lnTo>
                    <a:pt x="184696" y="345465"/>
                  </a:lnTo>
                  <a:lnTo>
                    <a:pt x="191833" y="347929"/>
                  </a:lnTo>
                  <a:lnTo>
                    <a:pt x="193294" y="342861"/>
                  </a:lnTo>
                  <a:close/>
                </a:path>
                <a:path w="4761230" h="401954">
                  <a:moveTo>
                    <a:pt x="212394" y="349237"/>
                  </a:moveTo>
                  <a:lnTo>
                    <a:pt x="209016" y="348157"/>
                  </a:lnTo>
                  <a:lnTo>
                    <a:pt x="205638" y="347078"/>
                  </a:lnTo>
                  <a:lnTo>
                    <a:pt x="203758" y="352005"/>
                  </a:lnTo>
                  <a:lnTo>
                    <a:pt x="210959" y="354304"/>
                  </a:lnTo>
                  <a:lnTo>
                    <a:pt x="212394" y="349237"/>
                  </a:lnTo>
                  <a:close/>
                </a:path>
                <a:path w="4761230" h="401954">
                  <a:moveTo>
                    <a:pt x="231584" y="355358"/>
                  </a:moveTo>
                  <a:lnTo>
                    <a:pt x="228206" y="354279"/>
                  </a:lnTo>
                  <a:lnTo>
                    <a:pt x="224828" y="353199"/>
                  </a:lnTo>
                  <a:lnTo>
                    <a:pt x="222973" y="358140"/>
                  </a:lnTo>
                  <a:lnTo>
                    <a:pt x="230174" y="360426"/>
                  </a:lnTo>
                  <a:lnTo>
                    <a:pt x="231584" y="355358"/>
                  </a:lnTo>
                  <a:close/>
                </a:path>
                <a:path w="4761230" h="401954">
                  <a:moveTo>
                    <a:pt x="250774" y="361480"/>
                  </a:moveTo>
                  <a:lnTo>
                    <a:pt x="247396" y="360400"/>
                  </a:lnTo>
                  <a:lnTo>
                    <a:pt x="244017" y="359321"/>
                  </a:lnTo>
                  <a:lnTo>
                    <a:pt x="242189" y="364261"/>
                  </a:lnTo>
                  <a:lnTo>
                    <a:pt x="249389" y="366560"/>
                  </a:lnTo>
                  <a:lnTo>
                    <a:pt x="250774" y="361480"/>
                  </a:lnTo>
                  <a:close/>
                </a:path>
                <a:path w="4761230" h="401954">
                  <a:moveTo>
                    <a:pt x="269963" y="367601"/>
                  </a:moveTo>
                  <a:lnTo>
                    <a:pt x="266585" y="366522"/>
                  </a:lnTo>
                  <a:lnTo>
                    <a:pt x="263207" y="365442"/>
                  </a:lnTo>
                  <a:lnTo>
                    <a:pt x="261404" y="370395"/>
                  </a:lnTo>
                  <a:lnTo>
                    <a:pt x="268605" y="372694"/>
                  </a:lnTo>
                  <a:lnTo>
                    <a:pt x="269963" y="367601"/>
                  </a:lnTo>
                  <a:close/>
                </a:path>
                <a:path w="4761230" h="401954">
                  <a:moveTo>
                    <a:pt x="289153" y="373722"/>
                  </a:moveTo>
                  <a:lnTo>
                    <a:pt x="285775" y="372643"/>
                  </a:lnTo>
                  <a:lnTo>
                    <a:pt x="282397" y="371563"/>
                  </a:lnTo>
                  <a:lnTo>
                    <a:pt x="280619" y="376516"/>
                  </a:lnTo>
                  <a:lnTo>
                    <a:pt x="287820" y="378815"/>
                  </a:lnTo>
                  <a:lnTo>
                    <a:pt x="289153" y="373722"/>
                  </a:lnTo>
                  <a:close/>
                </a:path>
                <a:path w="4761230" h="401954">
                  <a:moveTo>
                    <a:pt x="308394" y="379691"/>
                  </a:moveTo>
                  <a:lnTo>
                    <a:pt x="304990" y="378701"/>
                  </a:lnTo>
                  <a:lnTo>
                    <a:pt x="301586" y="377710"/>
                  </a:lnTo>
                  <a:lnTo>
                    <a:pt x="299834" y="382676"/>
                  </a:lnTo>
                  <a:lnTo>
                    <a:pt x="307086" y="384797"/>
                  </a:lnTo>
                  <a:lnTo>
                    <a:pt x="308394" y="379691"/>
                  </a:lnTo>
                  <a:close/>
                </a:path>
                <a:path w="4761230" h="401954">
                  <a:moveTo>
                    <a:pt x="327723" y="385343"/>
                  </a:moveTo>
                  <a:lnTo>
                    <a:pt x="324319" y="384352"/>
                  </a:lnTo>
                  <a:lnTo>
                    <a:pt x="320916" y="383362"/>
                  </a:lnTo>
                  <a:lnTo>
                    <a:pt x="319189" y="388340"/>
                  </a:lnTo>
                  <a:lnTo>
                    <a:pt x="326440" y="390448"/>
                  </a:lnTo>
                  <a:lnTo>
                    <a:pt x="327723" y="385343"/>
                  </a:lnTo>
                  <a:close/>
                </a:path>
                <a:path w="4761230" h="401954">
                  <a:moveTo>
                    <a:pt x="347065" y="390982"/>
                  </a:moveTo>
                  <a:lnTo>
                    <a:pt x="343662" y="389991"/>
                  </a:lnTo>
                  <a:lnTo>
                    <a:pt x="340258" y="389001"/>
                  </a:lnTo>
                  <a:lnTo>
                    <a:pt x="338556" y="393979"/>
                  </a:lnTo>
                  <a:lnTo>
                    <a:pt x="345808" y="396100"/>
                  </a:lnTo>
                  <a:lnTo>
                    <a:pt x="347065" y="390982"/>
                  </a:lnTo>
                  <a:close/>
                </a:path>
                <a:path w="4761230" h="401954">
                  <a:moveTo>
                    <a:pt x="366395" y="396621"/>
                  </a:moveTo>
                  <a:lnTo>
                    <a:pt x="362991" y="395630"/>
                  </a:lnTo>
                  <a:lnTo>
                    <a:pt x="359587" y="394639"/>
                  </a:lnTo>
                  <a:lnTo>
                    <a:pt x="357911" y="399630"/>
                  </a:lnTo>
                  <a:lnTo>
                    <a:pt x="365163" y="401751"/>
                  </a:lnTo>
                  <a:lnTo>
                    <a:pt x="366395" y="396621"/>
                  </a:lnTo>
                  <a:close/>
                </a:path>
                <a:path w="4761230" h="401954">
                  <a:moveTo>
                    <a:pt x="3793388" y="635"/>
                  </a:moveTo>
                  <a:lnTo>
                    <a:pt x="3789857" y="317"/>
                  </a:lnTo>
                  <a:lnTo>
                    <a:pt x="3786327" y="0"/>
                  </a:lnTo>
                  <a:lnTo>
                    <a:pt x="3785654" y="5219"/>
                  </a:lnTo>
                  <a:lnTo>
                    <a:pt x="3793159" y="5905"/>
                  </a:lnTo>
                  <a:lnTo>
                    <a:pt x="3793388" y="635"/>
                  </a:lnTo>
                  <a:close/>
                </a:path>
                <a:path w="4761230" h="401954">
                  <a:moveTo>
                    <a:pt x="3813467" y="2438"/>
                  </a:moveTo>
                  <a:lnTo>
                    <a:pt x="3809936" y="2120"/>
                  </a:lnTo>
                  <a:lnTo>
                    <a:pt x="3806406" y="1803"/>
                  </a:lnTo>
                  <a:lnTo>
                    <a:pt x="3805694" y="7023"/>
                  </a:lnTo>
                  <a:lnTo>
                    <a:pt x="3813200" y="7696"/>
                  </a:lnTo>
                  <a:lnTo>
                    <a:pt x="3813467" y="2438"/>
                  </a:lnTo>
                  <a:close/>
                </a:path>
                <a:path w="4761230" h="401954">
                  <a:moveTo>
                    <a:pt x="3833558" y="4254"/>
                  </a:moveTo>
                  <a:lnTo>
                    <a:pt x="3830028" y="3937"/>
                  </a:lnTo>
                  <a:lnTo>
                    <a:pt x="3826497" y="3619"/>
                  </a:lnTo>
                  <a:lnTo>
                    <a:pt x="3825748" y="8839"/>
                  </a:lnTo>
                  <a:lnTo>
                    <a:pt x="3833253" y="9512"/>
                  </a:lnTo>
                  <a:lnTo>
                    <a:pt x="3833558" y="4254"/>
                  </a:lnTo>
                  <a:close/>
                </a:path>
                <a:path w="4761230" h="401954">
                  <a:moveTo>
                    <a:pt x="3853599" y="6413"/>
                  </a:moveTo>
                  <a:lnTo>
                    <a:pt x="3850081" y="5994"/>
                  </a:lnTo>
                  <a:lnTo>
                    <a:pt x="3846563" y="5575"/>
                  </a:lnTo>
                  <a:lnTo>
                    <a:pt x="3845776" y="10782"/>
                  </a:lnTo>
                  <a:lnTo>
                    <a:pt x="3853256" y="11671"/>
                  </a:lnTo>
                  <a:lnTo>
                    <a:pt x="3853599" y="6413"/>
                  </a:lnTo>
                  <a:close/>
                </a:path>
                <a:path w="4761230" h="401954">
                  <a:moveTo>
                    <a:pt x="3873627" y="8813"/>
                  </a:moveTo>
                  <a:lnTo>
                    <a:pt x="3870109" y="8394"/>
                  </a:lnTo>
                  <a:lnTo>
                    <a:pt x="3866591" y="7975"/>
                  </a:lnTo>
                  <a:lnTo>
                    <a:pt x="3865765" y="13169"/>
                  </a:lnTo>
                  <a:lnTo>
                    <a:pt x="3873246" y="14071"/>
                  </a:lnTo>
                  <a:lnTo>
                    <a:pt x="3873627" y="8813"/>
                  </a:lnTo>
                  <a:close/>
                </a:path>
                <a:path w="4761230" h="401954">
                  <a:moveTo>
                    <a:pt x="3893642" y="11214"/>
                  </a:moveTo>
                  <a:lnTo>
                    <a:pt x="3890124" y="10795"/>
                  </a:lnTo>
                  <a:lnTo>
                    <a:pt x="3886606" y="10375"/>
                  </a:lnTo>
                  <a:lnTo>
                    <a:pt x="3885742" y="15570"/>
                  </a:lnTo>
                  <a:lnTo>
                    <a:pt x="3893223" y="16471"/>
                  </a:lnTo>
                  <a:lnTo>
                    <a:pt x="3893642" y="11214"/>
                  </a:lnTo>
                  <a:close/>
                </a:path>
                <a:path w="4761230" h="401954">
                  <a:moveTo>
                    <a:pt x="3913670" y="13627"/>
                  </a:moveTo>
                  <a:lnTo>
                    <a:pt x="3910152" y="13208"/>
                  </a:lnTo>
                  <a:lnTo>
                    <a:pt x="3906634" y="12788"/>
                  </a:lnTo>
                  <a:lnTo>
                    <a:pt x="3905732" y="17983"/>
                  </a:lnTo>
                  <a:lnTo>
                    <a:pt x="3913213" y="18872"/>
                  </a:lnTo>
                  <a:lnTo>
                    <a:pt x="3913670" y="13627"/>
                  </a:lnTo>
                  <a:close/>
                </a:path>
                <a:path w="4761230" h="401954">
                  <a:moveTo>
                    <a:pt x="3933647" y="16319"/>
                  </a:moveTo>
                  <a:lnTo>
                    <a:pt x="3930142" y="15798"/>
                  </a:lnTo>
                  <a:lnTo>
                    <a:pt x="3926636" y="15278"/>
                  </a:lnTo>
                  <a:lnTo>
                    <a:pt x="3925697" y="20459"/>
                  </a:lnTo>
                  <a:lnTo>
                    <a:pt x="3933152" y="21577"/>
                  </a:lnTo>
                  <a:lnTo>
                    <a:pt x="3933647" y="16319"/>
                  </a:lnTo>
                  <a:close/>
                </a:path>
                <a:path w="4761230" h="401954">
                  <a:moveTo>
                    <a:pt x="3953599" y="19304"/>
                  </a:moveTo>
                  <a:lnTo>
                    <a:pt x="3950093" y="18783"/>
                  </a:lnTo>
                  <a:lnTo>
                    <a:pt x="3946588" y="18262"/>
                  </a:lnTo>
                  <a:lnTo>
                    <a:pt x="3945610" y="23431"/>
                  </a:lnTo>
                  <a:lnTo>
                    <a:pt x="3953065" y="24549"/>
                  </a:lnTo>
                  <a:lnTo>
                    <a:pt x="3953599" y="19304"/>
                  </a:lnTo>
                  <a:close/>
                </a:path>
                <a:path w="4761230" h="401954">
                  <a:moveTo>
                    <a:pt x="3973538" y="22288"/>
                  </a:moveTo>
                  <a:lnTo>
                    <a:pt x="3970032" y="21767"/>
                  </a:lnTo>
                  <a:lnTo>
                    <a:pt x="3966527" y="21247"/>
                  </a:lnTo>
                  <a:lnTo>
                    <a:pt x="3965511" y="26416"/>
                  </a:lnTo>
                  <a:lnTo>
                    <a:pt x="3972979" y="27533"/>
                  </a:lnTo>
                  <a:lnTo>
                    <a:pt x="3973538" y="22288"/>
                  </a:lnTo>
                  <a:close/>
                </a:path>
                <a:path w="4761230" h="401954">
                  <a:moveTo>
                    <a:pt x="3993477" y="25273"/>
                  </a:moveTo>
                  <a:lnTo>
                    <a:pt x="3989971" y="24752"/>
                  </a:lnTo>
                  <a:lnTo>
                    <a:pt x="3986466" y="24231"/>
                  </a:lnTo>
                  <a:lnTo>
                    <a:pt x="3985425" y="29387"/>
                  </a:lnTo>
                  <a:lnTo>
                    <a:pt x="3992880" y="30505"/>
                  </a:lnTo>
                  <a:lnTo>
                    <a:pt x="3993477" y="25273"/>
                  </a:lnTo>
                  <a:close/>
                </a:path>
                <a:path w="4761230" h="401954">
                  <a:moveTo>
                    <a:pt x="4013403" y="28422"/>
                  </a:moveTo>
                  <a:lnTo>
                    <a:pt x="4009910" y="27800"/>
                  </a:lnTo>
                  <a:lnTo>
                    <a:pt x="4006418" y="27190"/>
                  </a:lnTo>
                  <a:lnTo>
                    <a:pt x="4005338" y="32346"/>
                  </a:lnTo>
                  <a:lnTo>
                    <a:pt x="4012768" y="33655"/>
                  </a:lnTo>
                  <a:lnTo>
                    <a:pt x="4013403" y="28422"/>
                  </a:lnTo>
                  <a:close/>
                </a:path>
                <a:path w="4761230" h="401954">
                  <a:moveTo>
                    <a:pt x="4033253" y="31991"/>
                  </a:moveTo>
                  <a:lnTo>
                    <a:pt x="4029760" y="31369"/>
                  </a:lnTo>
                  <a:lnTo>
                    <a:pt x="4026268" y="30746"/>
                  </a:lnTo>
                  <a:lnTo>
                    <a:pt x="4025163" y="35890"/>
                  </a:lnTo>
                  <a:lnTo>
                    <a:pt x="4032580" y="37223"/>
                  </a:lnTo>
                  <a:lnTo>
                    <a:pt x="4033253" y="31991"/>
                  </a:lnTo>
                  <a:close/>
                </a:path>
                <a:path w="4761230" h="401954">
                  <a:moveTo>
                    <a:pt x="4053090" y="35547"/>
                  </a:moveTo>
                  <a:lnTo>
                    <a:pt x="4049598" y="34925"/>
                  </a:lnTo>
                  <a:lnTo>
                    <a:pt x="4046105" y="34302"/>
                  </a:lnTo>
                  <a:lnTo>
                    <a:pt x="4044962" y="39446"/>
                  </a:lnTo>
                  <a:lnTo>
                    <a:pt x="4052379" y="40767"/>
                  </a:lnTo>
                  <a:lnTo>
                    <a:pt x="4053090" y="35547"/>
                  </a:lnTo>
                  <a:close/>
                </a:path>
                <a:path w="4761230" h="401954">
                  <a:moveTo>
                    <a:pt x="4072940" y="39103"/>
                  </a:moveTo>
                  <a:lnTo>
                    <a:pt x="4069448" y="38481"/>
                  </a:lnTo>
                  <a:lnTo>
                    <a:pt x="4065955" y="37858"/>
                  </a:lnTo>
                  <a:lnTo>
                    <a:pt x="4064774" y="42989"/>
                  </a:lnTo>
                  <a:lnTo>
                    <a:pt x="4072204" y="44323"/>
                  </a:lnTo>
                  <a:lnTo>
                    <a:pt x="4072940" y="39103"/>
                  </a:lnTo>
                  <a:close/>
                </a:path>
                <a:path w="4761230" h="401954">
                  <a:moveTo>
                    <a:pt x="4092791" y="42672"/>
                  </a:moveTo>
                  <a:lnTo>
                    <a:pt x="4089298" y="42049"/>
                  </a:lnTo>
                  <a:lnTo>
                    <a:pt x="4085806" y="41427"/>
                  </a:lnTo>
                  <a:lnTo>
                    <a:pt x="4084599" y="46545"/>
                  </a:lnTo>
                  <a:lnTo>
                    <a:pt x="4092016" y="47879"/>
                  </a:lnTo>
                  <a:lnTo>
                    <a:pt x="4092791" y="42672"/>
                  </a:lnTo>
                  <a:close/>
                </a:path>
                <a:path w="4761230" h="401954">
                  <a:moveTo>
                    <a:pt x="4112526" y="46748"/>
                  </a:moveTo>
                  <a:lnTo>
                    <a:pt x="4109059" y="46024"/>
                  </a:lnTo>
                  <a:lnTo>
                    <a:pt x="4105592" y="45300"/>
                  </a:lnTo>
                  <a:lnTo>
                    <a:pt x="4104348" y="50419"/>
                  </a:lnTo>
                  <a:lnTo>
                    <a:pt x="4111726" y="51955"/>
                  </a:lnTo>
                  <a:lnTo>
                    <a:pt x="4112526" y="46748"/>
                  </a:lnTo>
                  <a:close/>
                </a:path>
                <a:path w="4761230" h="401954">
                  <a:moveTo>
                    <a:pt x="4132275" y="50863"/>
                  </a:moveTo>
                  <a:lnTo>
                    <a:pt x="4128808" y="50139"/>
                  </a:lnTo>
                  <a:lnTo>
                    <a:pt x="4125341" y="49415"/>
                  </a:lnTo>
                  <a:lnTo>
                    <a:pt x="4124058" y="54521"/>
                  </a:lnTo>
                  <a:lnTo>
                    <a:pt x="4131437" y="56057"/>
                  </a:lnTo>
                  <a:lnTo>
                    <a:pt x="4132275" y="50863"/>
                  </a:lnTo>
                  <a:close/>
                </a:path>
                <a:path w="4761230" h="401954">
                  <a:moveTo>
                    <a:pt x="4152011" y="54978"/>
                  </a:moveTo>
                  <a:lnTo>
                    <a:pt x="4148544" y="54254"/>
                  </a:lnTo>
                  <a:lnTo>
                    <a:pt x="4145076" y="53530"/>
                  </a:lnTo>
                  <a:lnTo>
                    <a:pt x="4143768" y="58635"/>
                  </a:lnTo>
                  <a:lnTo>
                    <a:pt x="4151147" y="60172"/>
                  </a:lnTo>
                  <a:lnTo>
                    <a:pt x="4152011" y="54978"/>
                  </a:lnTo>
                  <a:close/>
                </a:path>
                <a:path w="4761230" h="401954">
                  <a:moveTo>
                    <a:pt x="4171746" y="59093"/>
                  </a:moveTo>
                  <a:lnTo>
                    <a:pt x="4168279" y="58369"/>
                  </a:lnTo>
                  <a:lnTo>
                    <a:pt x="4164812" y="57645"/>
                  </a:lnTo>
                  <a:lnTo>
                    <a:pt x="4163466" y="62738"/>
                  </a:lnTo>
                  <a:lnTo>
                    <a:pt x="4170845" y="64274"/>
                  </a:lnTo>
                  <a:lnTo>
                    <a:pt x="4171746" y="59093"/>
                  </a:lnTo>
                  <a:close/>
                </a:path>
                <a:path w="4761230" h="401954">
                  <a:moveTo>
                    <a:pt x="4191444" y="63449"/>
                  </a:moveTo>
                  <a:lnTo>
                    <a:pt x="4187990" y="62623"/>
                  </a:lnTo>
                  <a:lnTo>
                    <a:pt x="4184535" y="61810"/>
                  </a:lnTo>
                  <a:lnTo>
                    <a:pt x="4183164" y="66890"/>
                  </a:lnTo>
                  <a:lnTo>
                    <a:pt x="4190504" y="68630"/>
                  </a:lnTo>
                  <a:lnTo>
                    <a:pt x="4191444" y="63449"/>
                  </a:lnTo>
                  <a:close/>
                </a:path>
                <a:path w="4761230" h="401954">
                  <a:moveTo>
                    <a:pt x="4211053" y="68110"/>
                  </a:moveTo>
                  <a:lnTo>
                    <a:pt x="4207599" y="67284"/>
                  </a:lnTo>
                  <a:lnTo>
                    <a:pt x="4204144" y="66471"/>
                  </a:lnTo>
                  <a:lnTo>
                    <a:pt x="4202747" y="71539"/>
                  </a:lnTo>
                  <a:lnTo>
                    <a:pt x="4210088" y="73279"/>
                  </a:lnTo>
                  <a:lnTo>
                    <a:pt x="4211053" y="68110"/>
                  </a:lnTo>
                  <a:close/>
                </a:path>
                <a:path w="4761230" h="401954">
                  <a:moveTo>
                    <a:pt x="4230675" y="72771"/>
                  </a:moveTo>
                  <a:lnTo>
                    <a:pt x="4227220" y="71945"/>
                  </a:lnTo>
                  <a:lnTo>
                    <a:pt x="4223766" y="71132"/>
                  </a:lnTo>
                  <a:lnTo>
                    <a:pt x="4222343" y="76200"/>
                  </a:lnTo>
                  <a:lnTo>
                    <a:pt x="4229671" y="77939"/>
                  </a:lnTo>
                  <a:lnTo>
                    <a:pt x="4230675" y="72771"/>
                  </a:lnTo>
                  <a:close/>
                </a:path>
                <a:path w="4761230" h="401954">
                  <a:moveTo>
                    <a:pt x="4250296" y="77419"/>
                  </a:moveTo>
                  <a:lnTo>
                    <a:pt x="4246842" y="76593"/>
                  </a:lnTo>
                  <a:lnTo>
                    <a:pt x="4243387" y="75780"/>
                  </a:lnTo>
                  <a:lnTo>
                    <a:pt x="4241927" y="80835"/>
                  </a:lnTo>
                  <a:lnTo>
                    <a:pt x="4249267" y="82575"/>
                  </a:lnTo>
                  <a:lnTo>
                    <a:pt x="4250296" y="77419"/>
                  </a:lnTo>
                  <a:close/>
                </a:path>
                <a:path w="4761230" h="401954">
                  <a:moveTo>
                    <a:pt x="4269918" y="82067"/>
                  </a:moveTo>
                  <a:lnTo>
                    <a:pt x="4266463" y="81254"/>
                  </a:lnTo>
                  <a:lnTo>
                    <a:pt x="4263009" y="80429"/>
                  </a:lnTo>
                  <a:lnTo>
                    <a:pt x="4261523" y="85483"/>
                  </a:lnTo>
                  <a:lnTo>
                    <a:pt x="4268863" y="87236"/>
                  </a:lnTo>
                  <a:lnTo>
                    <a:pt x="4269918" y="82067"/>
                  </a:lnTo>
                  <a:close/>
                </a:path>
                <a:path w="4761230" h="401954">
                  <a:moveTo>
                    <a:pt x="4289425" y="87147"/>
                  </a:moveTo>
                  <a:lnTo>
                    <a:pt x="4285996" y="86233"/>
                  </a:lnTo>
                  <a:lnTo>
                    <a:pt x="4282567" y="85318"/>
                  </a:lnTo>
                  <a:lnTo>
                    <a:pt x="4281055" y="90360"/>
                  </a:lnTo>
                  <a:lnTo>
                    <a:pt x="4288345" y="92303"/>
                  </a:lnTo>
                  <a:lnTo>
                    <a:pt x="4289425" y="87147"/>
                  </a:lnTo>
                  <a:close/>
                </a:path>
                <a:path w="4761230" h="401954">
                  <a:moveTo>
                    <a:pt x="4308907" y="92316"/>
                  </a:moveTo>
                  <a:lnTo>
                    <a:pt x="4305478" y="91401"/>
                  </a:lnTo>
                  <a:lnTo>
                    <a:pt x="4302049" y="90487"/>
                  </a:lnTo>
                  <a:lnTo>
                    <a:pt x="4300499" y="95529"/>
                  </a:lnTo>
                  <a:lnTo>
                    <a:pt x="4307789" y="97459"/>
                  </a:lnTo>
                  <a:lnTo>
                    <a:pt x="4308907" y="92316"/>
                  </a:lnTo>
                  <a:close/>
                </a:path>
                <a:path w="4761230" h="401954">
                  <a:moveTo>
                    <a:pt x="4328388" y="97497"/>
                  </a:moveTo>
                  <a:lnTo>
                    <a:pt x="4324959" y="96583"/>
                  </a:lnTo>
                  <a:lnTo>
                    <a:pt x="4321530" y="95669"/>
                  </a:lnTo>
                  <a:lnTo>
                    <a:pt x="4319956" y="100698"/>
                  </a:lnTo>
                  <a:lnTo>
                    <a:pt x="4327245" y="102641"/>
                  </a:lnTo>
                  <a:lnTo>
                    <a:pt x="4328388" y="97497"/>
                  </a:lnTo>
                  <a:close/>
                </a:path>
                <a:path w="4761230" h="401954">
                  <a:moveTo>
                    <a:pt x="4347883" y="102666"/>
                  </a:moveTo>
                  <a:lnTo>
                    <a:pt x="4344454" y="101752"/>
                  </a:lnTo>
                  <a:lnTo>
                    <a:pt x="4341025" y="100838"/>
                  </a:lnTo>
                  <a:lnTo>
                    <a:pt x="4339425" y="105867"/>
                  </a:lnTo>
                  <a:lnTo>
                    <a:pt x="4346714" y="107797"/>
                  </a:lnTo>
                  <a:lnTo>
                    <a:pt x="4347883" y="102666"/>
                  </a:lnTo>
                  <a:close/>
                </a:path>
                <a:path w="4761230" h="401954">
                  <a:moveTo>
                    <a:pt x="4367365" y="107848"/>
                  </a:moveTo>
                  <a:lnTo>
                    <a:pt x="4363936" y="106934"/>
                  </a:lnTo>
                  <a:lnTo>
                    <a:pt x="4360507" y="106019"/>
                  </a:lnTo>
                  <a:lnTo>
                    <a:pt x="4358881" y="111036"/>
                  </a:lnTo>
                  <a:lnTo>
                    <a:pt x="4366171" y="112966"/>
                  </a:lnTo>
                  <a:lnTo>
                    <a:pt x="4367365" y="107848"/>
                  </a:lnTo>
                  <a:close/>
                </a:path>
                <a:path w="4761230" h="401954">
                  <a:moveTo>
                    <a:pt x="4386707" y="113525"/>
                  </a:moveTo>
                  <a:lnTo>
                    <a:pt x="4383303" y="112522"/>
                  </a:lnTo>
                  <a:lnTo>
                    <a:pt x="4379900" y="111518"/>
                  </a:lnTo>
                  <a:lnTo>
                    <a:pt x="4378249" y="116522"/>
                  </a:lnTo>
                  <a:lnTo>
                    <a:pt x="4385488" y="118643"/>
                  </a:lnTo>
                  <a:lnTo>
                    <a:pt x="4386707" y="113525"/>
                  </a:lnTo>
                  <a:close/>
                </a:path>
                <a:path w="4761230" h="401954">
                  <a:moveTo>
                    <a:pt x="4406049" y="119202"/>
                  </a:moveTo>
                  <a:lnTo>
                    <a:pt x="4402645" y="118198"/>
                  </a:lnTo>
                  <a:lnTo>
                    <a:pt x="4399242" y="117195"/>
                  </a:lnTo>
                  <a:lnTo>
                    <a:pt x="4397565" y="122186"/>
                  </a:lnTo>
                  <a:lnTo>
                    <a:pt x="4404804" y="124320"/>
                  </a:lnTo>
                  <a:lnTo>
                    <a:pt x="4406049" y="119202"/>
                  </a:lnTo>
                  <a:close/>
                </a:path>
                <a:path w="4761230" h="401954">
                  <a:moveTo>
                    <a:pt x="4425404" y="124879"/>
                  </a:moveTo>
                  <a:lnTo>
                    <a:pt x="4422000" y="123875"/>
                  </a:lnTo>
                  <a:lnTo>
                    <a:pt x="4418596" y="122872"/>
                  </a:lnTo>
                  <a:lnTo>
                    <a:pt x="4416895" y="127863"/>
                  </a:lnTo>
                  <a:lnTo>
                    <a:pt x="4424134" y="129984"/>
                  </a:lnTo>
                  <a:lnTo>
                    <a:pt x="4425404" y="124879"/>
                  </a:lnTo>
                  <a:close/>
                </a:path>
                <a:path w="4761230" h="401954">
                  <a:moveTo>
                    <a:pt x="4444746" y="130556"/>
                  </a:moveTo>
                  <a:lnTo>
                    <a:pt x="4441342" y="129552"/>
                  </a:lnTo>
                  <a:lnTo>
                    <a:pt x="4437939" y="128549"/>
                  </a:lnTo>
                  <a:lnTo>
                    <a:pt x="4436211" y="133527"/>
                  </a:lnTo>
                  <a:lnTo>
                    <a:pt x="4443450" y="135648"/>
                  </a:lnTo>
                  <a:lnTo>
                    <a:pt x="4444746" y="130556"/>
                  </a:lnTo>
                  <a:close/>
                </a:path>
                <a:path w="4761230" h="401954">
                  <a:moveTo>
                    <a:pt x="4464088" y="136220"/>
                  </a:moveTo>
                  <a:lnTo>
                    <a:pt x="4460684" y="135216"/>
                  </a:lnTo>
                  <a:lnTo>
                    <a:pt x="4457281" y="134213"/>
                  </a:lnTo>
                  <a:lnTo>
                    <a:pt x="4455528" y="139192"/>
                  </a:lnTo>
                  <a:lnTo>
                    <a:pt x="4462767" y="141312"/>
                  </a:lnTo>
                  <a:lnTo>
                    <a:pt x="4464088" y="136220"/>
                  </a:lnTo>
                  <a:close/>
                </a:path>
                <a:path w="4761230" h="401954">
                  <a:moveTo>
                    <a:pt x="4483278" y="142392"/>
                  </a:moveTo>
                  <a:lnTo>
                    <a:pt x="4479899" y="141312"/>
                  </a:lnTo>
                  <a:lnTo>
                    <a:pt x="4476521" y="140233"/>
                  </a:lnTo>
                  <a:lnTo>
                    <a:pt x="4474743" y="145186"/>
                  </a:lnTo>
                  <a:lnTo>
                    <a:pt x="4481931" y="147485"/>
                  </a:lnTo>
                  <a:lnTo>
                    <a:pt x="4483278" y="142392"/>
                  </a:lnTo>
                  <a:close/>
                </a:path>
                <a:path w="4761230" h="401954">
                  <a:moveTo>
                    <a:pt x="4502480" y="148551"/>
                  </a:moveTo>
                  <a:lnTo>
                    <a:pt x="4499102" y="147472"/>
                  </a:lnTo>
                  <a:lnTo>
                    <a:pt x="4495724" y="146392"/>
                  </a:lnTo>
                  <a:lnTo>
                    <a:pt x="4493920" y="151333"/>
                  </a:lnTo>
                  <a:lnTo>
                    <a:pt x="4501108" y="153644"/>
                  </a:lnTo>
                  <a:lnTo>
                    <a:pt x="4502480" y="148551"/>
                  </a:lnTo>
                  <a:close/>
                </a:path>
                <a:path w="4761230" h="401954">
                  <a:moveTo>
                    <a:pt x="4521670" y="154698"/>
                  </a:moveTo>
                  <a:lnTo>
                    <a:pt x="4518291" y="153619"/>
                  </a:lnTo>
                  <a:lnTo>
                    <a:pt x="4514913" y="152539"/>
                  </a:lnTo>
                  <a:lnTo>
                    <a:pt x="4513084" y="157480"/>
                  </a:lnTo>
                  <a:lnTo>
                    <a:pt x="4520273" y="159778"/>
                  </a:lnTo>
                  <a:lnTo>
                    <a:pt x="4521670" y="154698"/>
                  </a:lnTo>
                  <a:close/>
                </a:path>
                <a:path w="4761230" h="401954">
                  <a:moveTo>
                    <a:pt x="4540872" y="160858"/>
                  </a:moveTo>
                  <a:lnTo>
                    <a:pt x="4537494" y="159778"/>
                  </a:lnTo>
                  <a:lnTo>
                    <a:pt x="4534116" y="158699"/>
                  </a:lnTo>
                  <a:lnTo>
                    <a:pt x="4532261" y="163626"/>
                  </a:lnTo>
                  <a:lnTo>
                    <a:pt x="4539450" y="165925"/>
                  </a:lnTo>
                  <a:lnTo>
                    <a:pt x="4540872" y="160858"/>
                  </a:lnTo>
                  <a:close/>
                </a:path>
                <a:path w="4761230" h="401954">
                  <a:moveTo>
                    <a:pt x="4560074" y="167017"/>
                  </a:moveTo>
                  <a:lnTo>
                    <a:pt x="4556696" y="165938"/>
                  </a:lnTo>
                  <a:lnTo>
                    <a:pt x="4553318" y="164858"/>
                  </a:lnTo>
                  <a:lnTo>
                    <a:pt x="4551438" y="169786"/>
                  </a:lnTo>
                  <a:lnTo>
                    <a:pt x="4558627" y="172085"/>
                  </a:lnTo>
                  <a:lnTo>
                    <a:pt x="4560074" y="167017"/>
                  </a:lnTo>
                  <a:close/>
                </a:path>
                <a:path w="4761230" h="401954">
                  <a:moveTo>
                    <a:pt x="4579124" y="173583"/>
                  </a:moveTo>
                  <a:lnTo>
                    <a:pt x="4575772" y="172415"/>
                  </a:lnTo>
                  <a:lnTo>
                    <a:pt x="4572419" y="171246"/>
                  </a:lnTo>
                  <a:lnTo>
                    <a:pt x="4570527" y="176161"/>
                  </a:lnTo>
                  <a:lnTo>
                    <a:pt x="4577651" y="178638"/>
                  </a:lnTo>
                  <a:lnTo>
                    <a:pt x="4579124" y="173583"/>
                  </a:lnTo>
                  <a:close/>
                </a:path>
                <a:path w="4761230" h="401954">
                  <a:moveTo>
                    <a:pt x="4598174" y="180200"/>
                  </a:moveTo>
                  <a:lnTo>
                    <a:pt x="4594822" y="179031"/>
                  </a:lnTo>
                  <a:lnTo>
                    <a:pt x="4591469" y="177863"/>
                  </a:lnTo>
                  <a:lnTo>
                    <a:pt x="4589551" y="182778"/>
                  </a:lnTo>
                  <a:lnTo>
                    <a:pt x="4596676" y="185254"/>
                  </a:lnTo>
                  <a:lnTo>
                    <a:pt x="4598174" y="180200"/>
                  </a:lnTo>
                  <a:close/>
                </a:path>
                <a:path w="4761230" h="401954">
                  <a:moveTo>
                    <a:pt x="4617212" y="186817"/>
                  </a:moveTo>
                  <a:lnTo>
                    <a:pt x="4613859" y="185648"/>
                  </a:lnTo>
                  <a:lnTo>
                    <a:pt x="4610506" y="184480"/>
                  </a:lnTo>
                  <a:lnTo>
                    <a:pt x="4608563" y="189382"/>
                  </a:lnTo>
                  <a:lnTo>
                    <a:pt x="4615700" y="191858"/>
                  </a:lnTo>
                  <a:lnTo>
                    <a:pt x="4617212" y="186817"/>
                  </a:lnTo>
                  <a:close/>
                </a:path>
                <a:path w="4761230" h="401954">
                  <a:moveTo>
                    <a:pt x="4636262" y="193433"/>
                  </a:moveTo>
                  <a:lnTo>
                    <a:pt x="4632909" y="192265"/>
                  </a:lnTo>
                  <a:lnTo>
                    <a:pt x="4629556" y="191096"/>
                  </a:lnTo>
                  <a:lnTo>
                    <a:pt x="4627600" y="195986"/>
                  </a:lnTo>
                  <a:lnTo>
                    <a:pt x="4634725" y="198462"/>
                  </a:lnTo>
                  <a:lnTo>
                    <a:pt x="4636262" y="193433"/>
                  </a:lnTo>
                  <a:close/>
                </a:path>
                <a:path w="4761230" h="401954">
                  <a:moveTo>
                    <a:pt x="4655299" y="200037"/>
                  </a:moveTo>
                  <a:lnTo>
                    <a:pt x="4651946" y="198869"/>
                  </a:lnTo>
                  <a:lnTo>
                    <a:pt x="4648593" y="197700"/>
                  </a:lnTo>
                  <a:lnTo>
                    <a:pt x="4646612" y="202590"/>
                  </a:lnTo>
                  <a:lnTo>
                    <a:pt x="4653737" y="205066"/>
                  </a:lnTo>
                  <a:lnTo>
                    <a:pt x="4655299" y="200037"/>
                  </a:lnTo>
                  <a:close/>
                </a:path>
                <a:path w="4761230" h="401954">
                  <a:moveTo>
                    <a:pt x="4674260" y="206908"/>
                  </a:moveTo>
                  <a:lnTo>
                    <a:pt x="4670933" y="205663"/>
                  </a:lnTo>
                  <a:lnTo>
                    <a:pt x="4667605" y="204419"/>
                  </a:lnTo>
                  <a:lnTo>
                    <a:pt x="4665611" y="209296"/>
                  </a:lnTo>
                  <a:lnTo>
                    <a:pt x="4672673" y="211924"/>
                  </a:lnTo>
                  <a:lnTo>
                    <a:pt x="4674260" y="206908"/>
                  </a:lnTo>
                  <a:close/>
                </a:path>
                <a:path w="4761230" h="401954">
                  <a:moveTo>
                    <a:pt x="4693145" y="213956"/>
                  </a:moveTo>
                  <a:lnTo>
                    <a:pt x="4689818" y="212712"/>
                  </a:lnTo>
                  <a:lnTo>
                    <a:pt x="4686490" y="211467"/>
                  </a:lnTo>
                  <a:lnTo>
                    <a:pt x="4684471" y="216331"/>
                  </a:lnTo>
                  <a:lnTo>
                    <a:pt x="4691545" y="218973"/>
                  </a:lnTo>
                  <a:lnTo>
                    <a:pt x="4693145" y="213956"/>
                  </a:lnTo>
                  <a:close/>
                </a:path>
                <a:path w="4761230" h="401954">
                  <a:moveTo>
                    <a:pt x="4712030" y="221005"/>
                  </a:moveTo>
                  <a:lnTo>
                    <a:pt x="4708703" y="219760"/>
                  </a:lnTo>
                  <a:lnTo>
                    <a:pt x="4705375" y="218516"/>
                  </a:lnTo>
                  <a:lnTo>
                    <a:pt x="4703330" y="223380"/>
                  </a:lnTo>
                  <a:lnTo>
                    <a:pt x="4710404" y="226009"/>
                  </a:lnTo>
                  <a:lnTo>
                    <a:pt x="4712030" y="221005"/>
                  </a:lnTo>
                  <a:close/>
                </a:path>
                <a:path w="4761230" h="401954">
                  <a:moveTo>
                    <a:pt x="4730915" y="228053"/>
                  </a:moveTo>
                  <a:lnTo>
                    <a:pt x="4727587" y="226809"/>
                  </a:lnTo>
                  <a:lnTo>
                    <a:pt x="4724260" y="225564"/>
                  </a:lnTo>
                  <a:lnTo>
                    <a:pt x="4722203" y="230416"/>
                  </a:lnTo>
                  <a:lnTo>
                    <a:pt x="4729264" y="233057"/>
                  </a:lnTo>
                  <a:lnTo>
                    <a:pt x="4730915" y="228053"/>
                  </a:lnTo>
                  <a:close/>
                </a:path>
                <a:path w="4761230" h="401954">
                  <a:moveTo>
                    <a:pt x="4749800" y="235102"/>
                  </a:moveTo>
                  <a:lnTo>
                    <a:pt x="4746472" y="233857"/>
                  </a:lnTo>
                  <a:lnTo>
                    <a:pt x="4743145" y="232613"/>
                  </a:lnTo>
                  <a:lnTo>
                    <a:pt x="4741062" y="237451"/>
                  </a:lnTo>
                  <a:lnTo>
                    <a:pt x="4748136" y="240093"/>
                  </a:lnTo>
                  <a:lnTo>
                    <a:pt x="4749800" y="235102"/>
                  </a:lnTo>
                  <a:close/>
                </a:path>
                <a:path w="4761230" h="401954">
                  <a:moveTo>
                    <a:pt x="4760963" y="242100"/>
                  </a:moveTo>
                  <a:lnTo>
                    <a:pt x="4759922" y="244513"/>
                  </a:lnTo>
                  <a:lnTo>
                    <a:pt x="4760963" y="244894"/>
                  </a:lnTo>
                  <a:lnTo>
                    <a:pt x="4760963" y="24210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1150899" y="3817340"/>
              <a:ext cx="621030" cy="123825"/>
            </a:xfrm>
            <a:custGeom>
              <a:avLst/>
              <a:gdLst/>
              <a:ahLst/>
              <a:cxnLst/>
              <a:rect l="l" t="t" r="r" b="b"/>
              <a:pathLst>
                <a:path w="621030" h="123825">
                  <a:moveTo>
                    <a:pt x="8483" y="1981"/>
                  </a:moveTo>
                  <a:lnTo>
                    <a:pt x="5080" y="990"/>
                  </a:lnTo>
                  <a:lnTo>
                    <a:pt x="1676" y="0"/>
                  </a:lnTo>
                  <a:lnTo>
                    <a:pt x="0" y="4991"/>
                  </a:lnTo>
                  <a:lnTo>
                    <a:pt x="7251" y="7112"/>
                  </a:lnTo>
                  <a:lnTo>
                    <a:pt x="8483" y="1981"/>
                  </a:lnTo>
                  <a:close/>
                </a:path>
                <a:path w="621030" h="123825">
                  <a:moveTo>
                    <a:pt x="27825" y="7620"/>
                  </a:moveTo>
                  <a:lnTo>
                    <a:pt x="24422" y="6629"/>
                  </a:lnTo>
                  <a:lnTo>
                    <a:pt x="21018" y="5638"/>
                  </a:lnTo>
                  <a:lnTo>
                    <a:pt x="19367" y="10629"/>
                  </a:lnTo>
                  <a:lnTo>
                    <a:pt x="26619" y="12750"/>
                  </a:lnTo>
                  <a:lnTo>
                    <a:pt x="27825" y="7620"/>
                  </a:lnTo>
                  <a:close/>
                </a:path>
                <a:path w="621030" h="123825">
                  <a:moveTo>
                    <a:pt x="47205" y="13093"/>
                  </a:moveTo>
                  <a:lnTo>
                    <a:pt x="43776" y="12192"/>
                  </a:lnTo>
                  <a:lnTo>
                    <a:pt x="40347" y="11290"/>
                  </a:lnTo>
                  <a:lnTo>
                    <a:pt x="38722" y="16294"/>
                  </a:lnTo>
                  <a:lnTo>
                    <a:pt x="46024" y="18224"/>
                  </a:lnTo>
                  <a:lnTo>
                    <a:pt x="47205" y="13093"/>
                  </a:lnTo>
                  <a:close/>
                </a:path>
                <a:path w="621030" h="123825">
                  <a:moveTo>
                    <a:pt x="66687" y="18237"/>
                  </a:moveTo>
                  <a:lnTo>
                    <a:pt x="63258" y="17335"/>
                  </a:lnTo>
                  <a:lnTo>
                    <a:pt x="59829" y="16433"/>
                  </a:lnTo>
                  <a:lnTo>
                    <a:pt x="58229" y="21450"/>
                  </a:lnTo>
                  <a:lnTo>
                    <a:pt x="65532" y="23380"/>
                  </a:lnTo>
                  <a:lnTo>
                    <a:pt x="66687" y="18237"/>
                  </a:lnTo>
                  <a:close/>
                </a:path>
                <a:path w="621030" h="123825">
                  <a:moveTo>
                    <a:pt x="86156" y="23368"/>
                  </a:moveTo>
                  <a:lnTo>
                    <a:pt x="82727" y="22466"/>
                  </a:lnTo>
                  <a:lnTo>
                    <a:pt x="79298" y="21564"/>
                  </a:lnTo>
                  <a:lnTo>
                    <a:pt x="77724" y="26593"/>
                  </a:lnTo>
                  <a:lnTo>
                    <a:pt x="85039" y="28511"/>
                  </a:lnTo>
                  <a:lnTo>
                    <a:pt x="86156" y="23368"/>
                  </a:lnTo>
                  <a:close/>
                </a:path>
                <a:path w="621030" h="123825">
                  <a:moveTo>
                    <a:pt x="105625" y="28511"/>
                  </a:moveTo>
                  <a:lnTo>
                    <a:pt x="102196" y="27609"/>
                  </a:lnTo>
                  <a:lnTo>
                    <a:pt x="98767" y="26708"/>
                  </a:lnTo>
                  <a:lnTo>
                    <a:pt x="97218" y="31737"/>
                  </a:lnTo>
                  <a:lnTo>
                    <a:pt x="104533" y="33667"/>
                  </a:lnTo>
                  <a:lnTo>
                    <a:pt x="105625" y="28511"/>
                  </a:lnTo>
                  <a:close/>
                </a:path>
                <a:path w="621030" h="123825">
                  <a:moveTo>
                    <a:pt x="125107" y="33642"/>
                  </a:moveTo>
                  <a:lnTo>
                    <a:pt x="121678" y="32740"/>
                  </a:lnTo>
                  <a:lnTo>
                    <a:pt x="118249" y="31838"/>
                  </a:lnTo>
                  <a:lnTo>
                    <a:pt x="116725" y="36880"/>
                  </a:lnTo>
                  <a:lnTo>
                    <a:pt x="124040" y="38811"/>
                  </a:lnTo>
                  <a:lnTo>
                    <a:pt x="125107" y="33642"/>
                  </a:lnTo>
                  <a:close/>
                </a:path>
                <a:path w="621030" h="123825">
                  <a:moveTo>
                    <a:pt x="144640" y="38519"/>
                  </a:moveTo>
                  <a:lnTo>
                    <a:pt x="141198" y="37706"/>
                  </a:lnTo>
                  <a:lnTo>
                    <a:pt x="137756" y="36893"/>
                  </a:lnTo>
                  <a:lnTo>
                    <a:pt x="136258" y="41948"/>
                  </a:lnTo>
                  <a:lnTo>
                    <a:pt x="143611" y="43688"/>
                  </a:lnTo>
                  <a:lnTo>
                    <a:pt x="144640" y="38519"/>
                  </a:lnTo>
                  <a:close/>
                </a:path>
                <a:path w="621030" h="123825">
                  <a:moveTo>
                    <a:pt x="164236" y="43129"/>
                  </a:moveTo>
                  <a:lnTo>
                    <a:pt x="160794" y="42316"/>
                  </a:lnTo>
                  <a:lnTo>
                    <a:pt x="157353" y="41503"/>
                  </a:lnTo>
                  <a:lnTo>
                    <a:pt x="155879" y="46570"/>
                  </a:lnTo>
                  <a:lnTo>
                    <a:pt x="163245" y="48298"/>
                  </a:lnTo>
                  <a:lnTo>
                    <a:pt x="164236" y="43129"/>
                  </a:lnTo>
                  <a:close/>
                </a:path>
                <a:path w="621030" h="123825">
                  <a:moveTo>
                    <a:pt x="183845" y="47752"/>
                  </a:moveTo>
                  <a:lnTo>
                    <a:pt x="180403" y="46939"/>
                  </a:lnTo>
                  <a:lnTo>
                    <a:pt x="176961" y="46126"/>
                  </a:lnTo>
                  <a:lnTo>
                    <a:pt x="175514" y="51193"/>
                  </a:lnTo>
                  <a:lnTo>
                    <a:pt x="182880" y="52933"/>
                  </a:lnTo>
                  <a:lnTo>
                    <a:pt x="183845" y="47752"/>
                  </a:lnTo>
                  <a:close/>
                </a:path>
                <a:path w="621030" h="123825">
                  <a:moveTo>
                    <a:pt x="203441" y="52362"/>
                  </a:moveTo>
                  <a:lnTo>
                    <a:pt x="199999" y="51549"/>
                  </a:lnTo>
                  <a:lnTo>
                    <a:pt x="196557" y="50736"/>
                  </a:lnTo>
                  <a:lnTo>
                    <a:pt x="195148" y="55816"/>
                  </a:lnTo>
                  <a:lnTo>
                    <a:pt x="202501" y="57543"/>
                  </a:lnTo>
                  <a:lnTo>
                    <a:pt x="203441" y="52362"/>
                  </a:lnTo>
                  <a:close/>
                </a:path>
                <a:path w="621030" h="123825">
                  <a:moveTo>
                    <a:pt x="223050" y="56984"/>
                  </a:moveTo>
                  <a:lnTo>
                    <a:pt x="219608" y="56172"/>
                  </a:lnTo>
                  <a:lnTo>
                    <a:pt x="216166" y="55359"/>
                  </a:lnTo>
                  <a:lnTo>
                    <a:pt x="214782" y="60439"/>
                  </a:lnTo>
                  <a:lnTo>
                    <a:pt x="222148" y="62179"/>
                  </a:lnTo>
                  <a:lnTo>
                    <a:pt x="223050" y="56984"/>
                  </a:lnTo>
                  <a:close/>
                </a:path>
                <a:path w="621030" h="123825">
                  <a:moveTo>
                    <a:pt x="242760" y="61125"/>
                  </a:moveTo>
                  <a:lnTo>
                    <a:pt x="239293" y="60413"/>
                  </a:lnTo>
                  <a:lnTo>
                    <a:pt x="235826" y="59702"/>
                  </a:lnTo>
                  <a:lnTo>
                    <a:pt x="234480" y="64795"/>
                  </a:lnTo>
                  <a:lnTo>
                    <a:pt x="241884" y="66319"/>
                  </a:lnTo>
                  <a:lnTo>
                    <a:pt x="242760" y="61125"/>
                  </a:lnTo>
                  <a:close/>
                </a:path>
                <a:path w="621030" h="123825">
                  <a:moveTo>
                    <a:pt x="262483" y="65201"/>
                  </a:moveTo>
                  <a:lnTo>
                    <a:pt x="259016" y="64490"/>
                  </a:lnTo>
                  <a:lnTo>
                    <a:pt x="255549" y="63779"/>
                  </a:lnTo>
                  <a:lnTo>
                    <a:pt x="254228" y="68872"/>
                  </a:lnTo>
                  <a:lnTo>
                    <a:pt x="261632" y="70408"/>
                  </a:lnTo>
                  <a:lnTo>
                    <a:pt x="262483" y="65201"/>
                  </a:lnTo>
                  <a:close/>
                </a:path>
                <a:path w="621030" h="123825">
                  <a:moveTo>
                    <a:pt x="282206" y="69265"/>
                  </a:moveTo>
                  <a:lnTo>
                    <a:pt x="278739" y="68554"/>
                  </a:lnTo>
                  <a:lnTo>
                    <a:pt x="275272" y="67843"/>
                  </a:lnTo>
                  <a:lnTo>
                    <a:pt x="273989" y="72948"/>
                  </a:lnTo>
                  <a:lnTo>
                    <a:pt x="281393" y="74472"/>
                  </a:lnTo>
                  <a:lnTo>
                    <a:pt x="282206" y="69265"/>
                  </a:lnTo>
                  <a:close/>
                </a:path>
                <a:path w="621030" h="123825">
                  <a:moveTo>
                    <a:pt x="301929" y="73355"/>
                  </a:moveTo>
                  <a:lnTo>
                    <a:pt x="298462" y="72644"/>
                  </a:lnTo>
                  <a:lnTo>
                    <a:pt x="294995" y="71932"/>
                  </a:lnTo>
                  <a:lnTo>
                    <a:pt x="293738" y="77038"/>
                  </a:lnTo>
                  <a:lnTo>
                    <a:pt x="301142" y="78574"/>
                  </a:lnTo>
                  <a:lnTo>
                    <a:pt x="301929" y="73355"/>
                  </a:lnTo>
                  <a:close/>
                </a:path>
                <a:path w="621030" h="123825">
                  <a:moveTo>
                    <a:pt x="321691" y="77228"/>
                  </a:moveTo>
                  <a:lnTo>
                    <a:pt x="318198" y="76606"/>
                  </a:lnTo>
                  <a:lnTo>
                    <a:pt x="314706" y="75984"/>
                  </a:lnTo>
                  <a:lnTo>
                    <a:pt x="313486" y="81114"/>
                  </a:lnTo>
                  <a:lnTo>
                    <a:pt x="320941" y="82435"/>
                  </a:lnTo>
                  <a:lnTo>
                    <a:pt x="321691" y="77228"/>
                  </a:lnTo>
                  <a:close/>
                </a:path>
                <a:path w="621030" h="123825">
                  <a:moveTo>
                    <a:pt x="341515" y="80746"/>
                  </a:moveTo>
                  <a:lnTo>
                    <a:pt x="338035" y="80124"/>
                  </a:lnTo>
                  <a:lnTo>
                    <a:pt x="334543" y="79502"/>
                  </a:lnTo>
                  <a:lnTo>
                    <a:pt x="333362" y="84632"/>
                  </a:lnTo>
                  <a:lnTo>
                    <a:pt x="340804" y="85966"/>
                  </a:lnTo>
                  <a:lnTo>
                    <a:pt x="341515" y="80746"/>
                  </a:lnTo>
                  <a:close/>
                </a:path>
                <a:path w="621030" h="123825">
                  <a:moveTo>
                    <a:pt x="361340" y="84264"/>
                  </a:moveTo>
                  <a:lnTo>
                    <a:pt x="357860" y="83642"/>
                  </a:lnTo>
                  <a:lnTo>
                    <a:pt x="354368" y="83019"/>
                  </a:lnTo>
                  <a:lnTo>
                    <a:pt x="353225" y="88163"/>
                  </a:lnTo>
                  <a:lnTo>
                    <a:pt x="360667" y="89484"/>
                  </a:lnTo>
                  <a:lnTo>
                    <a:pt x="361340" y="84264"/>
                  </a:lnTo>
                  <a:close/>
                </a:path>
                <a:path w="621030" h="123825">
                  <a:moveTo>
                    <a:pt x="381177" y="87782"/>
                  </a:moveTo>
                  <a:lnTo>
                    <a:pt x="377685" y="87160"/>
                  </a:lnTo>
                  <a:lnTo>
                    <a:pt x="374192" y="86537"/>
                  </a:lnTo>
                  <a:lnTo>
                    <a:pt x="373075" y="91694"/>
                  </a:lnTo>
                  <a:lnTo>
                    <a:pt x="376796" y="92341"/>
                  </a:lnTo>
                  <a:lnTo>
                    <a:pt x="380517" y="93014"/>
                  </a:lnTo>
                  <a:lnTo>
                    <a:pt x="381177" y="87782"/>
                  </a:lnTo>
                  <a:close/>
                </a:path>
                <a:path w="621030" h="123825">
                  <a:moveTo>
                    <a:pt x="401002" y="91300"/>
                  </a:moveTo>
                  <a:lnTo>
                    <a:pt x="397522" y="90678"/>
                  </a:lnTo>
                  <a:lnTo>
                    <a:pt x="394030" y="90055"/>
                  </a:lnTo>
                  <a:lnTo>
                    <a:pt x="392950" y="95211"/>
                  </a:lnTo>
                  <a:lnTo>
                    <a:pt x="400392" y="96532"/>
                  </a:lnTo>
                  <a:lnTo>
                    <a:pt x="401002" y="91300"/>
                  </a:lnTo>
                  <a:close/>
                </a:path>
                <a:path w="621030" h="123825">
                  <a:moveTo>
                    <a:pt x="420928" y="94234"/>
                  </a:moveTo>
                  <a:lnTo>
                    <a:pt x="417423" y="93713"/>
                  </a:lnTo>
                  <a:lnTo>
                    <a:pt x="413918" y="93192"/>
                  </a:lnTo>
                  <a:lnTo>
                    <a:pt x="412864" y="98361"/>
                  </a:lnTo>
                  <a:lnTo>
                    <a:pt x="420344" y="99466"/>
                  </a:lnTo>
                  <a:lnTo>
                    <a:pt x="420928" y="94234"/>
                  </a:lnTo>
                  <a:close/>
                </a:path>
                <a:path w="621030" h="123825">
                  <a:moveTo>
                    <a:pt x="440855" y="97193"/>
                  </a:moveTo>
                  <a:lnTo>
                    <a:pt x="437349" y="96672"/>
                  </a:lnTo>
                  <a:lnTo>
                    <a:pt x="433844" y="96151"/>
                  </a:lnTo>
                  <a:lnTo>
                    <a:pt x="432828" y="101320"/>
                  </a:lnTo>
                  <a:lnTo>
                    <a:pt x="440309" y="102425"/>
                  </a:lnTo>
                  <a:lnTo>
                    <a:pt x="440855" y="97193"/>
                  </a:lnTo>
                  <a:close/>
                </a:path>
                <a:path w="621030" h="123825">
                  <a:moveTo>
                    <a:pt x="460768" y="100139"/>
                  </a:moveTo>
                  <a:lnTo>
                    <a:pt x="457263" y="99618"/>
                  </a:lnTo>
                  <a:lnTo>
                    <a:pt x="453758" y="99098"/>
                  </a:lnTo>
                  <a:lnTo>
                    <a:pt x="452780" y="104279"/>
                  </a:lnTo>
                  <a:lnTo>
                    <a:pt x="460260" y="105384"/>
                  </a:lnTo>
                  <a:lnTo>
                    <a:pt x="460768" y="100139"/>
                  </a:lnTo>
                  <a:close/>
                </a:path>
                <a:path w="621030" h="123825">
                  <a:moveTo>
                    <a:pt x="480695" y="103085"/>
                  </a:moveTo>
                  <a:lnTo>
                    <a:pt x="477189" y="102565"/>
                  </a:lnTo>
                  <a:lnTo>
                    <a:pt x="473684" y="102044"/>
                  </a:lnTo>
                  <a:lnTo>
                    <a:pt x="472744" y="107226"/>
                  </a:lnTo>
                  <a:lnTo>
                    <a:pt x="480225" y="108331"/>
                  </a:lnTo>
                  <a:lnTo>
                    <a:pt x="480695" y="103085"/>
                  </a:lnTo>
                  <a:close/>
                </a:path>
                <a:path w="621030" h="123825">
                  <a:moveTo>
                    <a:pt x="500672" y="105575"/>
                  </a:moveTo>
                  <a:lnTo>
                    <a:pt x="497154" y="105156"/>
                  </a:lnTo>
                  <a:lnTo>
                    <a:pt x="493636" y="104736"/>
                  </a:lnTo>
                  <a:lnTo>
                    <a:pt x="492734" y="109931"/>
                  </a:lnTo>
                  <a:lnTo>
                    <a:pt x="500240" y="110820"/>
                  </a:lnTo>
                  <a:lnTo>
                    <a:pt x="500672" y="105575"/>
                  </a:lnTo>
                  <a:close/>
                </a:path>
                <a:path w="621030" h="123825">
                  <a:moveTo>
                    <a:pt x="520661" y="107937"/>
                  </a:moveTo>
                  <a:lnTo>
                    <a:pt x="517144" y="107518"/>
                  </a:lnTo>
                  <a:lnTo>
                    <a:pt x="513626" y="107099"/>
                  </a:lnTo>
                  <a:lnTo>
                    <a:pt x="512749" y="112293"/>
                  </a:lnTo>
                  <a:lnTo>
                    <a:pt x="520268" y="113182"/>
                  </a:lnTo>
                  <a:lnTo>
                    <a:pt x="520661" y="107937"/>
                  </a:lnTo>
                  <a:close/>
                </a:path>
                <a:path w="621030" h="123825">
                  <a:moveTo>
                    <a:pt x="540664" y="110299"/>
                  </a:moveTo>
                  <a:lnTo>
                    <a:pt x="537146" y="109880"/>
                  </a:lnTo>
                  <a:lnTo>
                    <a:pt x="533628" y="109461"/>
                  </a:lnTo>
                  <a:lnTo>
                    <a:pt x="532790" y="114668"/>
                  </a:lnTo>
                  <a:lnTo>
                    <a:pt x="540308" y="115557"/>
                  </a:lnTo>
                  <a:lnTo>
                    <a:pt x="540664" y="110299"/>
                  </a:lnTo>
                  <a:close/>
                </a:path>
                <a:path w="621030" h="123825">
                  <a:moveTo>
                    <a:pt x="560654" y="112661"/>
                  </a:moveTo>
                  <a:lnTo>
                    <a:pt x="557136" y="112242"/>
                  </a:lnTo>
                  <a:lnTo>
                    <a:pt x="553618" y="111823"/>
                  </a:lnTo>
                  <a:lnTo>
                    <a:pt x="552818" y="117030"/>
                  </a:lnTo>
                  <a:lnTo>
                    <a:pt x="560336" y="117919"/>
                  </a:lnTo>
                  <a:lnTo>
                    <a:pt x="560654" y="112661"/>
                  </a:lnTo>
                  <a:close/>
                </a:path>
                <a:path w="621030" h="123825">
                  <a:moveTo>
                    <a:pt x="580694" y="114617"/>
                  </a:moveTo>
                  <a:lnTo>
                    <a:pt x="577164" y="114300"/>
                  </a:lnTo>
                  <a:lnTo>
                    <a:pt x="573633" y="113995"/>
                  </a:lnTo>
                  <a:lnTo>
                    <a:pt x="572871" y="119202"/>
                  </a:lnTo>
                  <a:lnTo>
                    <a:pt x="580415" y="119875"/>
                  </a:lnTo>
                  <a:lnTo>
                    <a:pt x="580694" y="114617"/>
                  </a:lnTo>
                  <a:close/>
                </a:path>
                <a:path w="621030" h="123825">
                  <a:moveTo>
                    <a:pt x="600760" y="116370"/>
                  </a:moveTo>
                  <a:lnTo>
                    <a:pt x="597230" y="116065"/>
                  </a:lnTo>
                  <a:lnTo>
                    <a:pt x="593699" y="115760"/>
                  </a:lnTo>
                  <a:lnTo>
                    <a:pt x="592988" y="120967"/>
                  </a:lnTo>
                  <a:lnTo>
                    <a:pt x="600519" y="121640"/>
                  </a:lnTo>
                  <a:lnTo>
                    <a:pt x="600760" y="116370"/>
                  </a:lnTo>
                  <a:close/>
                </a:path>
                <a:path w="621030" h="123825">
                  <a:moveTo>
                    <a:pt x="620814" y="118148"/>
                  </a:moveTo>
                  <a:lnTo>
                    <a:pt x="617283" y="117843"/>
                  </a:lnTo>
                  <a:lnTo>
                    <a:pt x="613752" y="117525"/>
                  </a:lnTo>
                  <a:lnTo>
                    <a:pt x="613079" y="122758"/>
                  </a:lnTo>
                  <a:lnTo>
                    <a:pt x="620610" y="123418"/>
                  </a:lnTo>
                  <a:lnTo>
                    <a:pt x="620814" y="11814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 descr=""/>
            <p:cNvSpPr/>
            <p:nvPr/>
          </p:nvSpPr>
          <p:spPr>
            <a:xfrm>
              <a:off x="1784084" y="3943192"/>
              <a:ext cx="390525" cy="0"/>
            </a:xfrm>
            <a:custGeom>
              <a:avLst/>
              <a:gdLst/>
              <a:ahLst/>
              <a:cxnLst/>
              <a:rect l="l" t="t" r="r" b="b"/>
              <a:pathLst>
                <a:path w="390525" h="0">
                  <a:moveTo>
                    <a:pt x="0" y="0"/>
                  </a:moveTo>
                  <a:lnTo>
                    <a:pt x="390513" y="0"/>
                  </a:lnTo>
                </a:path>
              </a:pathLst>
            </a:custGeom>
            <a:ln w="1311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 descr=""/>
            <p:cNvSpPr/>
            <p:nvPr/>
          </p:nvSpPr>
          <p:spPr>
            <a:xfrm>
              <a:off x="2186952" y="3560203"/>
              <a:ext cx="1364615" cy="381635"/>
            </a:xfrm>
            <a:custGeom>
              <a:avLst/>
              <a:gdLst/>
              <a:ahLst/>
              <a:cxnLst/>
              <a:rect l="l" t="t" r="r" b="b"/>
              <a:pathLst>
                <a:path w="1364614" h="381635">
                  <a:moveTo>
                    <a:pt x="7734" y="380644"/>
                  </a:moveTo>
                  <a:lnTo>
                    <a:pt x="7061" y="375424"/>
                  </a:lnTo>
                  <a:lnTo>
                    <a:pt x="3530" y="375742"/>
                  </a:lnTo>
                  <a:lnTo>
                    <a:pt x="0" y="376059"/>
                  </a:lnTo>
                  <a:lnTo>
                    <a:pt x="203" y="381330"/>
                  </a:lnTo>
                  <a:lnTo>
                    <a:pt x="7734" y="380644"/>
                  </a:lnTo>
                  <a:close/>
                </a:path>
                <a:path w="1364614" h="381635">
                  <a:moveTo>
                    <a:pt x="27825" y="378841"/>
                  </a:moveTo>
                  <a:lnTo>
                    <a:pt x="27114" y="373621"/>
                  </a:lnTo>
                  <a:lnTo>
                    <a:pt x="23583" y="373938"/>
                  </a:lnTo>
                  <a:lnTo>
                    <a:pt x="20053" y="374256"/>
                  </a:lnTo>
                  <a:lnTo>
                    <a:pt x="20294" y="379514"/>
                  </a:lnTo>
                  <a:lnTo>
                    <a:pt x="27825" y="378841"/>
                  </a:lnTo>
                  <a:close/>
                </a:path>
                <a:path w="1364614" h="381635">
                  <a:moveTo>
                    <a:pt x="47929" y="377037"/>
                  </a:moveTo>
                  <a:lnTo>
                    <a:pt x="47167" y="371817"/>
                  </a:lnTo>
                  <a:lnTo>
                    <a:pt x="43637" y="372135"/>
                  </a:lnTo>
                  <a:lnTo>
                    <a:pt x="40106" y="372452"/>
                  </a:lnTo>
                  <a:lnTo>
                    <a:pt x="40398" y="377710"/>
                  </a:lnTo>
                  <a:lnTo>
                    <a:pt x="47929" y="377037"/>
                  </a:lnTo>
                  <a:close/>
                </a:path>
                <a:path w="1364614" h="381635">
                  <a:moveTo>
                    <a:pt x="67983" y="374865"/>
                  </a:moveTo>
                  <a:lnTo>
                    <a:pt x="67183" y="369658"/>
                  </a:lnTo>
                  <a:lnTo>
                    <a:pt x="63665" y="370078"/>
                  </a:lnTo>
                  <a:lnTo>
                    <a:pt x="60147" y="370497"/>
                  </a:lnTo>
                  <a:lnTo>
                    <a:pt x="60477" y="375754"/>
                  </a:lnTo>
                  <a:lnTo>
                    <a:pt x="67983" y="374865"/>
                  </a:lnTo>
                  <a:close/>
                </a:path>
                <a:path w="1364614" h="381635">
                  <a:moveTo>
                    <a:pt x="88011" y="372503"/>
                  </a:moveTo>
                  <a:lnTo>
                    <a:pt x="87172" y="367296"/>
                  </a:lnTo>
                  <a:lnTo>
                    <a:pt x="83654" y="367715"/>
                  </a:lnTo>
                  <a:lnTo>
                    <a:pt x="80137" y="368134"/>
                  </a:lnTo>
                  <a:lnTo>
                    <a:pt x="80505" y="373392"/>
                  </a:lnTo>
                  <a:lnTo>
                    <a:pt x="88011" y="372503"/>
                  </a:lnTo>
                  <a:close/>
                </a:path>
                <a:path w="1364614" h="381635">
                  <a:moveTo>
                    <a:pt x="108051" y="370128"/>
                  </a:moveTo>
                  <a:lnTo>
                    <a:pt x="107162" y="364934"/>
                  </a:lnTo>
                  <a:lnTo>
                    <a:pt x="103644" y="365353"/>
                  </a:lnTo>
                  <a:lnTo>
                    <a:pt x="100126" y="365772"/>
                  </a:lnTo>
                  <a:lnTo>
                    <a:pt x="100533" y="371017"/>
                  </a:lnTo>
                  <a:lnTo>
                    <a:pt x="108051" y="370128"/>
                  </a:lnTo>
                  <a:close/>
                </a:path>
                <a:path w="1364614" h="381635">
                  <a:moveTo>
                    <a:pt x="128079" y="367652"/>
                  </a:moveTo>
                  <a:lnTo>
                    <a:pt x="127152" y="362470"/>
                  </a:lnTo>
                  <a:lnTo>
                    <a:pt x="123647" y="362978"/>
                  </a:lnTo>
                  <a:lnTo>
                    <a:pt x="120142" y="363423"/>
                  </a:lnTo>
                  <a:lnTo>
                    <a:pt x="120586" y="368681"/>
                  </a:lnTo>
                  <a:lnTo>
                    <a:pt x="124333" y="368198"/>
                  </a:lnTo>
                  <a:lnTo>
                    <a:pt x="128079" y="367652"/>
                  </a:lnTo>
                  <a:close/>
                </a:path>
                <a:path w="1364614" h="381635">
                  <a:moveTo>
                    <a:pt x="148043" y="364744"/>
                  </a:moveTo>
                  <a:lnTo>
                    <a:pt x="147078" y="359562"/>
                  </a:lnTo>
                  <a:lnTo>
                    <a:pt x="143573" y="360070"/>
                  </a:lnTo>
                  <a:lnTo>
                    <a:pt x="140068" y="360578"/>
                  </a:lnTo>
                  <a:lnTo>
                    <a:pt x="140563" y="365823"/>
                  </a:lnTo>
                  <a:lnTo>
                    <a:pt x="148043" y="364744"/>
                  </a:lnTo>
                  <a:close/>
                </a:path>
                <a:path w="1364614" h="381635">
                  <a:moveTo>
                    <a:pt x="168008" y="361835"/>
                  </a:moveTo>
                  <a:lnTo>
                    <a:pt x="167005" y="356666"/>
                  </a:lnTo>
                  <a:lnTo>
                    <a:pt x="163499" y="357174"/>
                  </a:lnTo>
                  <a:lnTo>
                    <a:pt x="159994" y="357682"/>
                  </a:lnTo>
                  <a:lnTo>
                    <a:pt x="160528" y="362927"/>
                  </a:lnTo>
                  <a:lnTo>
                    <a:pt x="168008" y="361835"/>
                  </a:lnTo>
                  <a:close/>
                </a:path>
                <a:path w="1364614" h="381635">
                  <a:moveTo>
                    <a:pt x="187985" y="358940"/>
                  </a:moveTo>
                  <a:lnTo>
                    <a:pt x="186931" y="353771"/>
                  </a:lnTo>
                  <a:lnTo>
                    <a:pt x="183426" y="354279"/>
                  </a:lnTo>
                  <a:lnTo>
                    <a:pt x="179920" y="354787"/>
                  </a:lnTo>
                  <a:lnTo>
                    <a:pt x="180492" y="360019"/>
                  </a:lnTo>
                  <a:lnTo>
                    <a:pt x="187985" y="358940"/>
                  </a:lnTo>
                  <a:close/>
                </a:path>
                <a:path w="1364614" h="381635">
                  <a:moveTo>
                    <a:pt x="207860" y="355587"/>
                  </a:moveTo>
                  <a:lnTo>
                    <a:pt x="206781" y="350443"/>
                  </a:lnTo>
                  <a:lnTo>
                    <a:pt x="203288" y="351040"/>
                  </a:lnTo>
                  <a:lnTo>
                    <a:pt x="199796" y="351637"/>
                  </a:lnTo>
                  <a:lnTo>
                    <a:pt x="200418" y="356870"/>
                  </a:lnTo>
                  <a:lnTo>
                    <a:pt x="207860" y="355587"/>
                  </a:lnTo>
                  <a:close/>
                </a:path>
                <a:path w="1364614" h="381635">
                  <a:moveTo>
                    <a:pt x="227761" y="352183"/>
                  </a:moveTo>
                  <a:lnTo>
                    <a:pt x="226631" y="347040"/>
                  </a:lnTo>
                  <a:lnTo>
                    <a:pt x="223139" y="347637"/>
                  </a:lnTo>
                  <a:lnTo>
                    <a:pt x="219646" y="348234"/>
                  </a:lnTo>
                  <a:lnTo>
                    <a:pt x="220306" y="353466"/>
                  </a:lnTo>
                  <a:lnTo>
                    <a:pt x="227761" y="352183"/>
                  </a:lnTo>
                  <a:close/>
                </a:path>
                <a:path w="1364614" h="381635">
                  <a:moveTo>
                    <a:pt x="247637" y="348754"/>
                  </a:moveTo>
                  <a:lnTo>
                    <a:pt x="246468" y="343623"/>
                  </a:lnTo>
                  <a:lnTo>
                    <a:pt x="242976" y="344220"/>
                  </a:lnTo>
                  <a:lnTo>
                    <a:pt x="239483" y="344817"/>
                  </a:lnTo>
                  <a:lnTo>
                    <a:pt x="240182" y="350037"/>
                  </a:lnTo>
                  <a:lnTo>
                    <a:pt x="247637" y="348754"/>
                  </a:lnTo>
                  <a:close/>
                </a:path>
                <a:path w="1364614" h="381635">
                  <a:moveTo>
                    <a:pt x="267474" y="345097"/>
                  </a:moveTo>
                  <a:lnTo>
                    <a:pt x="266280" y="339966"/>
                  </a:lnTo>
                  <a:lnTo>
                    <a:pt x="262801" y="340652"/>
                  </a:lnTo>
                  <a:lnTo>
                    <a:pt x="259321" y="341337"/>
                  </a:lnTo>
                  <a:lnTo>
                    <a:pt x="260057" y="346557"/>
                  </a:lnTo>
                  <a:lnTo>
                    <a:pt x="267474" y="345097"/>
                  </a:lnTo>
                  <a:close/>
                </a:path>
                <a:path w="1364614" h="381635">
                  <a:moveTo>
                    <a:pt x="287261" y="341198"/>
                  </a:moveTo>
                  <a:lnTo>
                    <a:pt x="286029" y="336080"/>
                  </a:lnTo>
                  <a:lnTo>
                    <a:pt x="282549" y="336765"/>
                  </a:lnTo>
                  <a:lnTo>
                    <a:pt x="279069" y="337451"/>
                  </a:lnTo>
                  <a:lnTo>
                    <a:pt x="279844" y="342658"/>
                  </a:lnTo>
                  <a:lnTo>
                    <a:pt x="287261" y="341198"/>
                  </a:lnTo>
                  <a:close/>
                </a:path>
                <a:path w="1364614" h="381635">
                  <a:moveTo>
                    <a:pt x="307060" y="337299"/>
                  </a:moveTo>
                  <a:lnTo>
                    <a:pt x="305790" y="332181"/>
                  </a:lnTo>
                  <a:lnTo>
                    <a:pt x="302310" y="332867"/>
                  </a:lnTo>
                  <a:lnTo>
                    <a:pt x="298831" y="333552"/>
                  </a:lnTo>
                  <a:lnTo>
                    <a:pt x="299643" y="338759"/>
                  </a:lnTo>
                  <a:lnTo>
                    <a:pt x="307060" y="337299"/>
                  </a:lnTo>
                  <a:close/>
                </a:path>
                <a:path w="1364614" h="381635">
                  <a:moveTo>
                    <a:pt x="326834" y="333286"/>
                  </a:moveTo>
                  <a:lnTo>
                    <a:pt x="325513" y="328193"/>
                  </a:lnTo>
                  <a:lnTo>
                    <a:pt x="322059" y="328955"/>
                  </a:lnTo>
                  <a:lnTo>
                    <a:pt x="318592" y="329679"/>
                  </a:lnTo>
                  <a:lnTo>
                    <a:pt x="319443" y="334873"/>
                  </a:lnTo>
                  <a:lnTo>
                    <a:pt x="323138" y="334111"/>
                  </a:lnTo>
                  <a:lnTo>
                    <a:pt x="326834" y="333286"/>
                  </a:lnTo>
                  <a:close/>
                </a:path>
                <a:path w="1364614" h="381635">
                  <a:moveTo>
                    <a:pt x="346519" y="328942"/>
                  </a:moveTo>
                  <a:lnTo>
                    <a:pt x="345173" y="323850"/>
                  </a:lnTo>
                  <a:lnTo>
                    <a:pt x="341718" y="324612"/>
                  </a:lnTo>
                  <a:lnTo>
                    <a:pt x="338264" y="325374"/>
                  </a:lnTo>
                  <a:lnTo>
                    <a:pt x="339140" y="330568"/>
                  </a:lnTo>
                  <a:lnTo>
                    <a:pt x="346519" y="328942"/>
                  </a:lnTo>
                  <a:close/>
                </a:path>
                <a:path w="1364614" h="381635">
                  <a:moveTo>
                    <a:pt x="366229" y="324586"/>
                  </a:moveTo>
                  <a:lnTo>
                    <a:pt x="364845" y="319506"/>
                  </a:lnTo>
                  <a:lnTo>
                    <a:pt x="361391" y="320268"/>
                  </a:lnTo>
                  <a:lnTo>
                    <a:pt x="357936" y="321030"/>
                  </a:lnTo>
                  <a:lnTo>
                    <a:pt x="358851" y="326224"/>
                  </a:lnTo>
                  <a:lnTo>
                    <a:pt x="366229" y="324586"/>
                  </a:lnTo>
                  <a:close/>
                </a:path>
                <a:path w="1364614" h="381635">
                  <a:moveTo>
                    <a:pt x="385927" y="320243"/>
                  </a:moveTo>
                  <a:lnTo>
                    <a:pt x="384505" y="315163"/>
                  </a:lnTo>
                  <a:lnTo>
                    <a:pt x="381050" y="315925"/>
                  </a:lnTo>
                  <a:lnTo>
                    <a:pt x="377596" y="316687"/>
                  </a:lnTo>
                  <a:lnTo>
                    <a:pt x="378548" y="321868"/>
                  </a:lnTo>
                  <a:lnTo>
                    <a:pt x="385927" y="320243"/>
                  </a:lnTo>
                  <a:close/>
                </a:path>
                <a:path w="1364614" h="381635">
                  <a:moveTo>
                    <a:pt x="405523" y="315468"/>
                  </a:moveTo>
                  <a:lnTo>
                    <a:pt x="404075" y="310400"/>
                  </a:lnTo>
                  <a:lnTo>
                    <a:pt x="400634" y="311238"/>
                  </a:lnTo>
                  <a:lnTo>
                    <a:pt x="397192" y="312077"/>
                  </a:lnTo>
                  <a:lnTo>
                    <a:pt x="398183" y="317258"/>
                  </a:lnTo>
                  <a:lnTo>
                    <a:pt x="405523" y="315468"/>
                  </a:lnTo>
                  <a:close/>
                </a:path>
                <a:path w="1364614" h="381635">
                  <a:moveTo>
                    <a:pt x="425132" y="310692"/>
                  </a:moveTo>
                  <a:lnTo>
                    <a:pt x="423646" y="305638"/>
                  </a:lnTo>
                  <a:lnTo>
                    <a:pt x="420204" y="306476"/>
                  </a:lnTo>
                  <a:lnTo>
                    <a:pt x="416763" y="307314"/>
                  </a:lnTo>
                  <a:lnTo>
                    <a:pt x="417779" y="312483"/>
                  </a:lnTo>
                  <a:lnTo>
                    <a:pt x="425132" y="310692"/>
                  </a:lnTo>
                  <a:close/>
                </a:path>
                <a:path w="1364614" h="381635">
                  <a:moveTo>
                    <a:pt x="444728" y="305930"/>
                  </a:moveTo>
                  <a:lnTo>
                    <a:pt x="443217" y="300875"/>
                  </a:lnTo>
                  <a:lnTo>
                    <a:pt x="439775" y="301713"/>
                  </a:lnTo>
                  <a:lnTo>
                    <a:pt x="436333" y="302552"/>
                  </a:lnTo>
                  <a:lnTo>
                    <a:pt x="437388" y="307708"/>
                  </a:lnTo>
                  <a:lnTo>
                    <a:pt x="444728" y="305930"/>
                  </a:lnTo>
                  <a:close/>
                </a:path>
                <a:path w="1364614" h="381635">
                  <a:moveTo>
                    <a:pt x="464248" y="300863"/>
                  </a:moveTo>
                  <a:lnTo>
                    <a:pt x="462711" y="295833"/>
                  </a:lnTo>
                  <a:lnTo>
                    <a:pt x="459282" y="296735"/>
                  </a:lnTo>
                  <a:lnTo>
                    <a:pt x="455853" y="297637"/>
                  </a:lnTo>
                  <a:lnTo>
                    <a:pt x="456946" y="302793"/>
                  </a:lnTo>
                  <a:lnTo>
                    <a:pt x="464248" y="300863"/>
                  </a:lnTo>
                  <a:close/>
                </a:path>
                <a:path w="1364614" h="381635">
                  <a:moveTo>
                    <a:pt x="483755" y="295719"/>
                  </a:moveTo>
                  <a:lnTo>
                    <a:pt x="482180" y="290690"/>
                  </a:lnTo>
                  <a:lnTo>
                    <a:pt x="478751" y="291592"/>
                  </a:lnTo>
                  <a:lnTo>
                    <a:pt x="475322" y="292493"/>
                  </a:lnTo>
                  <a:lnTo>
                    <a:pt x="476440" y="297649"/>
                  </a:lnTo>
                  <a:lnTo>
                    <a:pt x="483755" y="295719"/>
                  </a:lnTo>
                  <a:close/>
                </a:path>
                <a:path w="1364614" h="381635">
                  <a:moveTo>
                    <a:pt x="503250" y="290563"/>
                  </a:moveTo>
                  <a:lnTo>
                    <a:pt x="501650" y="285546"/>
                  </a:lnTo>
                  <a:lnTo>
                    <a:pt x="498221" y="286448"/>
                  </a:lnTo>
                  <a:lnTo>
                    <a:pt x="494792" y="287350"/>
                  </a:lnTo>
                  <a:lnTo>
                    <a:pt x="495935" y="292493"/>
                  </a:lnTo>
                  <a:lnTo>
                    <a:pt x="503250" y="290563"/>
                  </a:lnTo>
                  <a:close/>
                </a:path>
                <a:path w="1364614" h="381635">
                  <a:moveTo>
                    <a:pt x="522706" y="285203"/>
                  </a:moveTo>
                  <a:lnTo>
                    <a:pt x="521068" y="280200"/>
                  </a:lnTo>
                  <a:lnTo>
                    <a:pt x="517664" y="281165"/>
                  </a:lnTo>
                  <a:lnTo>
                    <a:pt x="514261" y="282130"/>
                  </a:lnTo>
                  <a:lnTo>
                    <a:pt x="515429" y="287274"/>
                  </a:lnTo>
                  <a:lnTo>
                    <a:pt x="522706" y="285203"/>
                  </a:lnTo>
                  <a:close/>
                </a:path>
                <a:path w="1364614" h="381635">
                  <a:moveTo>
                    <a:pt x="542112" y="279717"/>
                  </a:moveTo>
                  <a:lnTo>
                    <a:pt x="540448" y="274713"/>
                  </a:lnTo>
                  <a:lnTo>
                    <a:pt x="537044" y="275678"/>
                  </a:lnTo>
                  <a:lnTo>
                    <a:pt x="533641" y="276644"/>
                  </a:lnTo>
                  <a:lnTo>
                    <a:pt x="534835" y="281774"/>
                  </a:lnTo>
                  <a:lnTo>
                    <a:pt x="542112" y="279717"/>
                  </a:lnTo>
                  <a:close/>
                </a:path>
                <a:path w="1364614" h="381635">
                  <a:moveTo>
                    <a:pt x="561517" y="274218"/>
                  </a:moveTo>
                  <a:lnTo>
                    <a:pt x="559828" y="269227"/>
                  </a:lnTo>
                  <a:lnTo>
                    <a:pt x="556425" y="270192"/>
                  </a:lnTo>
                  <a:lnTo>
                    <a:pt x="553021" y="271157"/>
                  </a:lnTo>
                  <a:lnTo>
                    <a:pt x="554240" y="276275"/>
                  </a:lnTo>
                  <a:lnTo>
                    <a:pt x="561517" y="274218"/>
                  </a:lnTo>
                  <a:close/>
                </a:path>
                <a:path w="1364614" h="381635">
                  <a:moveTo>
                    <a:pt x="580885" y="268605"/>
                  </a:moveTo>
                  <a:lnTo>
                    <a:pt x="579170" y="263626"/>
                  </a:lnTo>
                  <a:lnTo>
                    <a:pt x="575779" y="264642"/>
                  </a:lnTo>
                  <a:lnTo>
                    <a:pt x="572389" y="265658"/>
                  </a:lnTo>
                  <a:lnTo>
                    <a:pt x="573646" y="270776"/>
                  </a:lnTo>
                  <a:lnTo>
                    <a:pt x="580885" y="268605"/>
                  </a:lnTo>
                  <a:close/>
                </a:path>
                <a:path w="1364614" h="381635">
                  <a:moveTo>
                    <a:pt x="600189" y="262788"/>
                  </a:moveTo>
                  <a:lnTo>
                    <a:pt x="598462" y="257822"/>
                  </a:lnTo>
                  <a:lnTo>
                    <a:pt x="595071" y="258838"/>
                  </a:lnTo>
                  <a:lnTo>
                    <a:pt x="591680" y="259854"/>
                  </a:lnTo>
                  <a:lnTo>
                    <a:pt x="592950" y="264972"/>
                  </a:lnTo>
                  <a:lnTo>
                    <a:pt x="600189" y="262788"/>
                  </a:lnTo>
                  <a:close/>
                </a:path>
                <a:path w="1364614" h="381635">
                  <a:moveTo>
                    <a:pt x="619506" y="256997"/>
                  </a:moveTo>
                  <a:lnTo>
                    <a:pt x="617753" y="252031"/>
                  </a:lnTo>
                  <a:lnTo>
                    <a:pt x="614362" y="253047"/>
                  </a:lnTo>
                  <a:lnTo>
                    <a:pt x="610971" y="254063"/>
                  </a:lnTo>
                  <a:lnTo>
                    <a:pt x="612267" y="259168"/>
                  </a:lnTo>
                  <a:lnTo>
                    <a:pt x="619506" y="256997"/>
                  </a:lnTo>
                  <a:close/>
                </a:path>
                <a:path w="1364614" h="381635">
                  <a:moveTo>
                    <a:pt x="638810" y="251129"/>
                  </a:moveTo>
                  <a:lnTo>
                    <a:pt x="637032" y="246176"/>
                  </a:lnTo>
                  <a:lnTo>
                    <a:pt x="633653" y="247243"/>
                  </a:lnTo>
                  <a:lnTo>
                    <a:pt x="630275" y="248285"/>
                  </a:lnTo>
                  <a:lnTo>
                    <a:pt x="631596" y="253390"/>
                  </a:lnTo>
                  <a:lnTo>
                    <a:pt x="635203" y="252272"/>
                  </a:lnTo>
                  <a:lnTo>
                    <a:pt x="638810" y="251129"/>
                  </a:lnTo>
                  <a:close/>
                </a:path>
                <a:path w="1364614" h="381635">
                  <a:moveTo>
                    <a:pt x="658037" y="245071"/>
                  </a:moveTo>
                  <a:lnTo>
                    <a:pt x="656247" y="240118"/>
                  </a:lnTo>
                  <a:lnTo>
                    <a:pt x="652868" y="241185"/>
                  </a:lnTo>
                  <a:lnTo>
                    <a:pt x="649490" y="242252"/>
                  </a:lnTo>
                  <a:lnTo>
                    <a:pt x="650836" y="247345"/>
                  </a:lnTo>
                  <a:lnTo>
                    <a:pt x="658037" y="245071"/>
                  </a:lnTo>
                  <a:close/>
                </a:path>
                <a:path w="1364614" h="381635">
                  <a:moveTo>
                    <a:pt x="677265" y="239014"/>
                  </a:moveTo>
                  <a:lnTo>
                    <a:pt x="675449" y="234061"/>
                  </a:lnTo>
                  <a:lnTo>
                    <a:pt x="672071" y="235127"/>
                  </a:lnTo>
                  <a:lnTo>
                    <a:pt x="668693" y="236194"/>
                  </a:lnTo>
                  <a:lnTo>
                    <a:pt x="670052" y="241274"/>
                  </a:lnTo>
                  <a:lnTo>
                    <a:pt x="677265" y="239014"/>
                  </a:lnTo>
                  <a:close/>
                </a:path>
                <a:path w="1364614" h="381635">
                  <a:moveTo>
                    <a:pt x="696493" y="232930"/>
                  </a:moveTo>
                  <a:lnTo>
                    <a:pt x="694664" y="227990"/>
                  </a:lnTo>
                  <a:lnTo>
                    <a:pt x="691286" y="229069"/>
                  </a:lnTo>
                  <a:lnTo>
                    <a:pt x="687908" y="230136"/>
                  </a:lnTo>
                  <a:lnTo>
                    <a:pt x="689292" y="235216"/>
                  </a:lnTo>
                  <a:lnTo>
                    <a:pt x="696493" y="232930"/>
                  </a:lnTo>
                  <a:close/>
                </a:path>
                <a:path w="1364614" h="381635">
                  <a:moveTo>
                    <a:pt x="715657" y="226631"/>
                  </a:moveTo>
                  <a:lnTo>
                    <a:pt x="713803" y="221703"/>
                  </a:lnTo>
                  <a:lnTo>
                    <a:pt x="710438" y="222808"/>
                  </a:lnTo>
                  <a:lnTo>
                    <a:pt x="707072" y="223913"/>
                  </a:lnTo>
                  <a:lnTo>
                    <a:pt x="708469" y="228993"/>
                  </a:lnTo>
                  <a:lnTo>
                    <a:pt x="715657" y="226631"/>
                  </a:lnTo>
                  <a:close/>
                </a:path>
                <a:path w="1364614" h="381635">
                  <a:moveTo>
                    <a:pt x="734809" y="220357"/>
                  </a:moveTo>
                  <a:lnTo>
                    <a:pt x="732942" y="215430"/>
                  </a:lnTo>
                  <a:lnTo>
                    <a:pt x="729576" y="216535"/>
                  </a:lnTo>
                  <a:lnTo>
                    <a:pt x="726211" y="217639"/>
                  </a:lnTo>
                  <a:lnTo>
                    <a:pt x="727633" y="222707"/>
                  </a:lnTo>
                  <a:lnTo>
                    <a:pt x="734809" y="220357"/>
                  </a:lnTo>
                  <a:close/>
                </a:path>
                <a:path w="1364614" h="381635">
                  <a:moveTo>
                    <a:pt x="753986" y="214071"/>
                  </a:moveTo>
                  <a:lnTo>
                    <a:pt x="752094" y="209156"/>
                  </a:lnTo>
                  <a:lnTo>
                    <a:pt x="748728" y="210261"/>
                  </a:lnTo>
                  <a:lnTo>
                    <a:pt x="745363" y="211366"/>
                  </a:lnTo>
                  <a:lnTo>
                    <a:pt x="746798" y="216433"/>
                  </a:lnTo>
                  <a:lnTo>
                    <a:pt x="753986" y="214071"/>
                  </a:lnTo>
                  <a:close/>
                </a:path>
                <a:path w="1364614" h="381635">
                  <a:moveTo>
                    <a:pt x="773074" y="207606"/>
                  </a:moveTo>
                  <a:lnTo>
                    <a:pt x="771169" y="202704"/>
                  </a:lnTo>
                  <a:lnTo>
                    <a:pt x="767816" y="203835"/>
                  </a:lnTo>
                  <a:lnTo>
                    <a:pt x="764463" y="204965"/>
                  </a:lnTo>
                  <a:lnTo>
                    <a:pt x="765911" y="210032"/>
                  </a:lnTo>
                  <a:lnTo>
                    <a:pt x="773074" y="207606"/>
                  </a:lnTo>
                  <a:close/>
                </a:path>
                <a:path w="1364614" h="381635">
                  <a:moveTo>
                    <a:pt x="792175" y="201155"/>
                  </a:moveTo>
                  <a:lnTo>
                    <a:pt x="790257" y="196253"/>
                  </a:lnTo>
                  <a:lnTo>
                    <a:pt x="786904" y="197383"/>
                  </a:lnTo>
                  <a:lnTo>
                    <a:pt x="783551" y="198526"/>
                  </a:lnTo>
                  <a:lnTo>
                    <a:pt x="785012" y="203581"/>
                  </a:lnTo>
                  <a:lnTo>
                    <a:pt x="792175" y="201155"/>
                  </a:lnTo>
                  <a:close/>
                </a:path>
                <a:path w="1364614" h="381635">
                  <a:moveTo>
                    <a:pt x="811276" y="194691"/>
                  </a:moveTo>
                  <a:lnTo>
                    <a:pt x="809345" y="189788"/>
                  </a:lnTo>
                  <a:lnTo>
                    <a:pt x="805992" y="190919"/>
                  </a:lnTo>
                  <a:lnTo>
                    <a:pt x="802640" y="192049"/>
                  </a:lnTo>
                  <a:lnTo>
                    <a:pt x="804113" y="197104"/>
                  </a:lnTo>
                  <a:lnTo>
                    <a:pt x="811276" y="194691"/>
                  </a:lnTo>
                  <a:close/>
                </a:path>
                <a:path w="1364614" h="381635">
                  <a:moveTo>
                    <a:pt x="830326" y="188099"/>
                  </a:moveTo>
                  <a:lnTo>
                    <a:pt x="828395" y="183210"/>
                  </a:lnTo>
                  <a:lnTo>
                    <a:pt x="825042" y="184365"/>
                  </a:lnTo>
                  <a:lnTo>
                    <a:pt x="821690" y="185521"/>
                  </a:lnTo>
                  <a:lnTo>
                    <a:pt x="823188" y="190576"/>
                  </a:lnTo>
                  <a:lnTo>
                    <a:pt x="830326" y="188099"/>
                  </a:lnTo>
                  <a:close/>
                </a:path>
                <a:path w="1364614" h="381635">
                  <a:moveTo>
                    <a:pt x="849388" y="181508"/>
                  </a:moveTo>
                  <a:lnTo>
                    <a:pt x="847445" y="176618"/>
                  </a:lnTo>
                  <a:lnTo>
                    <a:pt x="844092" y="177774"/>
                  </a:lnTo>
                  <a:lnTo>
                    <a:pt x="840740" y="178930"/>
                  </a:lnTo>
                  <a:lnTo>
                    <a:pt x="842251" y="183984"/>
                  </a:lnTo>
                  <a:lnTo>
                    <a:pt x="849388" y="181508"/>
                  </a:lnTo>
                  <a:close/>
                </a:path>
                <a:path w="1364614" h="381635">
                  <a:moveTo>
                    <a:pt x="868426" y="174917"/>
                  </a:moveTo>
                  <a:lnTo>
                    <a:pt x="866482" y="170027"/>
                  </a:lnTo>
                  <a:lnTo>
                    <a:pt x="863130" y="171183"/>
                  </a:lnTo>
                  <a:lnTo>
                    <a:pt x="859777" y="172339"/>
                  </a:lnTo>
                  <a:lnTo>
                    <a:pt x="861288" y="177393"/>
                  </a:lnTo>
                  <a:lnTo>
                    <a:pt x="868426" y="174917"/>
                  </a:lnTo>
                  <a:close/>
                </a:path>
                <a:path w="1364614" h="381635">
                  <a:moveTo>
                    <a:pt x="887463" y="168236"/>
                  </a:moveTo>
                  <a:lnTo>
                    <a:pt x="885494" y="163347"/>
                  </a:lnTo>
                  <a:lnTo>
                    <a:pt x="882154" y="164528"/>
                  </a:lnTo>
                  <a:lnTo>
                    <a:pt x="878814" y="165709"/>
                  </a:lnTo>
                  <a:lnTo>
                    <a:pt x="880325" y="170751"/>
                  </a:lnTo>
                  <a:lnTo>
                    <a:pt x="887463" y="168236"/>
                  </a:lnTo>
                  <a:close/>
                </a:path>
                <a:path w="1364614" h="381635">
                  <a:moveTo>
                    <a:pt x="906475" y="161556"/>
                  </a:moveTo>
                  <a:lnTo>
                    <a:pt x="904506" y="156667"/>
                  </a:lnTo>
                  <a:lnTo>
                    <a:pt x="901166" y="157848"/>
                  </a:lnTo>
                  <a:lnTo>
                    <a:pt x="897826" y="159029"/>
                  </a:lnTo>
                  <a:lnTo>
                    <a:pt x="899350" y="164071"/>
                  </a:lnTo>
                  <a:lnTo>
                    <a:pt x="906475" y="161556"/>
                  </a:lnTo>
                  <a:close/>
                </a:path>
                <a:path w="1364614" h="381635">
                  <a:moveTo>
                    <a:pt x="925487" y="154863"/>
                  </a:moveTo>
                  <a:lnTo>
                    <a:pt x="923505" y="149974"/>
                  </a:lnTo>
                  <a:lnTo>
                    <a:pt x="920165" y="151155"/>
                  </a:lnTo>
                  <a:lnTo>
                    <a:pt x="916825" y="152336"/>
                  </a:lnTo>
                  <a:lnTo>
                    <a:pt x="918349" y="157365"/>
                  </a:lnTo>
                  <a:lnTo>
                    <a:pt x="925487" y="154863"/>
                  </a:lnTo>
                  <a:close/>
                </a:path>
                <a:path w="1364614" h="381635">
                  <a:moveTo>
                    <a:pt x="944499" y="148145"/>
                  </a:moveTo>
                  <a:lnTo>
                    <a:pt x="942517" y="143268"/>
                  </a:lnTo>
                  <a:lnTo>
                    <a:pt x="939177" y="144449"/>
                  </a:lnTo>
                  <a:lnTo>
                    <a:pt x="935837" y="145630"/>
                  </a:lnTo>
                  <a:lnTo>
                    <a:pt x="937374" y="150672"/>
                  </a:lnTo>
                  <a:lnTo>
                    <a:pt x="944499" y="148145"/>
                  </a:lnTo>
                  <a:close/>
                </a:path>
                <a:path w="1364614" h="381635">
                  <a:moveTo>
                    <a:pt x="963485" y="141401"/>
                  </a:moveTo>
                  <a:lnTo>
                    <a:pt x="961504" y="136525"/>
                  </a:lnTo>
                  <a:lnTo>
                    <a:pt x="958164" y="137706"/>
                  </a:lnTo>
                  <a:lnTo>
                    <a:pt x="954824" y="138887"/>
                  </a:lnTo>
                  <a:lnTo>
                    <a:pt x="956360" y="143929"/>
                  </a:lnTo>
                  <a:lnTo>
                    <a:pt x="963485" y="141401"/>
                  </a:lnTo>
                  <a:close/>
                </a:path>
                <a:path w="1364614" h="381635">
                  <a:moveTo>
                    <a:pt x="982484" y="134658"/>
                  </a:moveTo>
                  <a:lnTo>
                    <a:pt x="980503" y="129781"/>
                  </a:lnTo>
                  <a:lnTo>
                    <a:pt x="977163" y="130962"/>
                  </a:lnTo>
                  <a:lnTo>
                    <a:pt x="973823" y="132143"/>
                  </a:lnTo>
                  <a:lnTo>
                    <a:pt x="975360" y="137185"/>
                  </a:lnTo>
                  <a:lnTo>
                    <a:pt x="982484" y="134658"/>
                  </a:lnTo>
                  <a:close/>
                </a:path>
                <a:path w="1364614" h="381635">
                  <a:moveTo>
                    <a:pt x="1001471" y="127927"/>
                  </a:moveTo>
                  <a:lnTo>
                    <a:pt x="999490" y="123050"/>
                  </a:lnTo>
                  <a:lnTo>
                    <a:pt x="996149" y="124231"/>
                  </a:lnTo>
                  <a:lnTo>
                    <a:pt x="992809" y="125412"/>
                  </a:lnTo>
                  <a:lnTo>
                    <a:pt x="994359" y="130454"/>
                  </a:lnTo>
                  <a:lnTo>
                    <a:pt x="1001471" y="127927"/>
                  </a:lnTo>
                  <a:close/>
                </a:path>
                <a:path w="1364614" h="381635">
                  <a:moveTo>
                    <a:pt x="1020470" y="121170"/>
                  </a:moveTo>
                  <a:lnTo>
                    <a:pt x="1018489" y="116293"/>
                  </a:lnTo>
                  <a:lnTo>
                    <a:pt x="1015149" y="117475"/>
                  </a:lnTo>
                  <a:lnTo>
                    <a:pt x="1011809" y="118656"/>
                  </a:lnTo>
                  <a:lnTo>
                    <a:pt x="1013345" y="123698"/>
                  </a:lnTo>
                  <a:lnTo>
                    <a:pt x="1020470" y="121170"/>
                  </a:lnTo>
                  <a:close/>
                </a:path>
                <a:path w="1364614" h="381635">
                  <a:moveTo>
                    <a:pt x="1039469" y="114427"/>
                  </a:moveTo>
                  <a:lnTo>
                    <a:pt x="1037488" y="109550"/>
                  </a:lnTo>
                  <a:lnTo>
                    <a:pt x="1034148" y="110731"/>
                  </a:lnTo>
                  <a:lnTo>
                    <a:pt x="1030808" y="111912"/>
                  </a:lnTo>
                  <a:lnTo>
                    <a:pt x="1032344" y="116954"/>
                  </a:lnTo>
                  <a:lnTo>
                    <a:pt x="1039469" y="114427"/>
                  </a:lnTo>
                  <a:close/>
                </a:path>
                <a:path w="1364614" h="381635">
                  <a:moveTo>
                    <a:pt x="1058456" y="107708"/>
                  </a:moveTo>
                  <a:lnTo>
                    <a:pt x="1056474" y="102819"/>
                  </a:lnTo>
                  <a:lnTo>
                    <a:pt x="1053134" y="104000"/>
                  </a:lnTo>
                  <a:lnTo>
                    <a:pt x="1049794" y="105181"/>
                  </a:lnTo>
                  <a:lnTo>
                    <a:pt x="1051331" y="110223"/>
                  </a:lnTo>
                  <a:lnTo>
                    <a:pt x="1058456" y="107708"/>
                  </a:lnTo>
                  <a:close/>
                </a:path>
                <a:path w="1364614" h="381635">
                  <a:moveTo>
                    <a:pt x="1077455" y="101003"/>
                  </a:moveTo>
                  <a:lnTo>
                    <a:pt x="1075486" y="96113"/>
                  </a:lnTo>
                  <a:lnTo>
                    <a:pt x="1072146" y="97294"/>
                  </a:lnTo>
                  <a:lnTo>
                    <a:pt x="1068806" y="98475"/>
                  </a:lnTo>
                  <a:lnTo>
                    <a:pt x="1070343" y="103517"/>
                  </a:lnTo>
                  <a:lnTo>
                    <a:pt x="1077455" y="101003"/>
                  </a:lnTo>
                  <a:close/>
                </a:path>
                <a:path w="1364614" h="381635">
                  <a:moveTo>
                    <a:pt x="1096467" y="94284"/>
                  </a:moveTo>
                  <a:lnTo>
                    <a:pt x="1094498" y="89395"/>
                  </a:lnTo>
                  <a:lnTo>
                    <a:pt x="1091158" y="90576"/>
                  </a:lnTo>
                  <a:lnTo>
                    <a:pt x="1087818" y="91757"/>
                  </a:lnTo>
                  <a:lnTo>
                    <a:pt x="1089342" y="96799"/>
                  </a:lnTo>
                  <a:lnTo>
                    <a:pt x="1096467" y="94284"/>
                  </a:lnTo>
                  <a:close/>
                </a:path>
                <a:path w="1364614" h="381635">
                  <a:moveTo>
                    <a:pt x="1115479" y="87604"/>
                  </a:moveTo>
                  <a:lnTo>
                    <a:pt x="1113523" y="82715"/>
                  </a:lnTo>
                  <a:lnTo>
                    <a:pt x="1110170" y="83883"/>
                  </a:lnTo>
                  <a:lnTo>
                    <a:pt x="1106817" y="85051"/>
                  </a:lnTo>
                  <a:lnTo>
                    <a:pt x="1108341" y="90093"/>
                  </a:lnTo>
                  <a:lnTo>
                    <a:pt x="1115479" y="87604"/>
                  </a:lnTo>
                  <a:close/>
                </a:path>
                <a:path w="1364614" h="381635">
                  <a:moveTo>
                    <a:pt x="1134503" y="80975"/>
                  </a:moveTo>
                  <a:lnTo>
                    <a:pt x="1132560" y="76085"/>
                  </a:lnTo>
                  <a:lnTo>
                    <a:pt x="1129207" y="77254"/>
                  </a:lnTo>
                  <a:lnTo>
                    <a:pt x="1125855" y="78422"/>
                  </a:lnTo>
                  <a:lnTo>
                    <a:pt x="1127379" y="83464"/>
                  </a:lnTo>
                  <a:lnTo>
                    <a:pt x="1134503" y="80975"/>
                  </a:lnTo>
                  <a:close/>
                </a:path>
                <a:path w="1364614" h="381635">
                  <a:moveTo>
                    <a:pt x="1153541" y="74358"/>
                  </a:moveTo>
                  <a:lnTo>
                    <a:pt x="1151597" y="69456"/>
                  </a:lnTo>
                  <a:lnTo>
                    <a:pt x="1148245" y="70624"/>
                  </a:lnTo>
                  <a:lnTo>
                    <a:pt x="1144892" y="71793"/>
                  </a:lnTo>
                  <a:lnTo>
                    <a:pt x="1146403" y="76835"/>
                  </a:lnTo>
                  <a:lnTo>
                    <a:pt x="1153541" y="74358"/>
                  </a:lnTo>
                  <a:close/>
                </a:path>
                <a:path w="1364614" h="381635">
                  <a:moveTo>
                    <a:pt x="1172565" y="67754"/>
                  </a:moveTo>
                  <a:lnTo>
                    <a:pt x="1170635" y="62852"/>
                  </a:lnTo>
                  <a:lnTo>
                    <a:pt x="1167282" y="63995"/>
                  </a:lnTo>
                  <a:lnTo>
                    <a:pt x="1163929" y="65151"/>
                  </a:lnTo>
                  <a:lnTo>
                    <a:pt x="1165428" y="70205"/>
                  </a:lnTo>
                  <a:lnTo>
                    <a:pt x="1172565" y="67754"/>
                  </a:lnTo>
                  <a:close/>
                </a:path>
                <a:path w="1364614" h="381635">
                  <a:moveTo>
                    <a:pt x="1191641" y="61252"/>
                  </a:moveTo>
                  <a:lnTo>
                    <a:pt x="1189723" y="56349"/>
                  </a:lnTo>
                  <a:lnTo>
                    <a:pt x="1186370" y="57492"/>
                  </a:lnTo>
                  <a:lnTo>
                    <a:pt x="1183017" y="58635"/>
                  </a:lnTo>
                  <a:lnTo>
                    <a:pt x="1184503" y="63690"/>
                  </a:lnTo>
                  <a:lnTo>
                    <a:pt x="1191641" y="61252"/>
                  </a:lnTo>
                  <a:close/>
                </a:path>
                <a:path w="1364614" h="381635">
                  <a:moveTo>
                    <a:pt x="1210729" y="54737"/>
                  </a:moveTo>
                  <a:lnTo>
                    <a:pt x="1208811" y="49834"/>
                  </a:lnTo>
                  <a:lnTo>
                    <a:pt x="1205458" y="50977"/>
                  </a:lnTo>
                  <a:lnTo>
                    <a:pt x="1202105" y="52120"/>
                  </a:lnTo>
                  <a:lnTo>
                    <a:pt x="1203579" y="57175"/>
                  </a:lnTo>
                  <a:lnTo>
                    <a:pt x="1210729" y="54737"/>
                  </a:lnTo>
                  <a:close/>
                </a:path>
                <a:path w="1364614" h="381635">
                  <a:moveTo>
                    <a:pt x="1229791" y="48260"/>
                  </a:moveTo>
                  <a:lnTo>
                    <a:pt x="1227899" y="43345"/>
                  </a:lnTo>
                  <a:lnTo>
                    <a:pt x="1224534" y="44475"/>
                  </a:lnTo>
                  <a:lnTo>
                    <a:pt x="1221181" y="45618"/>
                  </a:lnTo>
                  <a:lnTo>
                    <a:pt x="1222641" y="50685"/>
                  </a:lnTo>
                  <a:lnTo>
                    <a:pt x="1229791" y="48260"/>
                  </a:lnTo>
                  <a:close/>
                </a:path>
                <a:path w="1364614" h="381635">
                  <a:moveTo>
                    <a:pt x="1248918" y="41935"/>
                  </a:moveTo>
                  <a:lnTo>
                    <a:pt x="1247038" y="37007"/>
                  </a:lnTo>
                  <a:lnTo>
                    <a:pt x="1243672" y="38125"/>
                  </a:lnTo>
                  <a:lnTo>
                    <a:pt x="1240307" y="39243"/>
                  </a:lnTo>
                  <a:lnTo>
                    <a:pt x="1241755" y="44310"/>
                  </a:lnTo>
                  <a:lnTo>
                    <a:pt x="1248918" y="41935"/>
                  </a:lnTo>
                  <a:close/>
                </a:path>
                <a:path w="1364614" h="381635">
                  <a:moveTo>
                    <a:pt x="1268044" y="35598"/>
                  </a:moveTo>
                  <a:lnTo>
                    <a:pt x="1266177" y="30670"/>
                  </a:lnTo>
                  <a:lnTo>
                    <a:pt x="1262811" y="31788"/>
                  </a:lnTo>
                  <a:lnTo>
                    <a:pt x="1259446" y="32905"/>
                  </a:lnTo>
                  <a:lnTo>
                    <a:pt x="1260881" y="37973"/>
                  </a:lnTo>
                  <a:lnTo>
                    <a:pt x="1268044" y="35598"/>
                  </a:lnTo>
                  <a:close/>
                </a:path>
                <a:path w="1364614" h="381635">
                  <a:moveTo>
                    <a:pt x="1287170" y="29248"/>
                  </a:moveTo>
                  <a:lnTo>
                    <a:pt x="1285316" y="24320"/>
                  </a:lnTo>
                  <a:lnTo>
                    <a:pt x="1281950" y="25438"/>
                  </a:lnTo>
                  <a:lnTo>
                    <a:pt x="1278585" y="26555"/>
                  </a:lnTo>
                  <a:lnTo>
                    <a:pt x="1279994" y="31623"/>
                  </a:lnTo>
                  <a:lnTo>
                    <a:pt x="1287170" y="29248"/>
                  </a:lnTo>
                  <a:close/>
                </a:path>
                <a:path w="1364614" h="381635">
                  <a:moveTo>
                    <a:pt x="1306360" y="23126"/>
                  </a:moveTo>
                  <a:lnTo>
                    <a:pt x="1304531" y="18186"/>
                  </a:lnTo>
                  <a:lnTo>
                    <a:pt x="1301153" y="19265"/>
                  </a:lnTo>
                  <a:lnTo>
                    <a:pt x="1297774" y="20345"/>
                  </a:lnTo>
                  <a:lnTo>
                    <a:pt x="1299171" y="25425"/>
                  </a:lnTo>
                  <a:lnTo>
                    <a:pt x="1306360" y="23126"/>
                  </a:lnTo>
                  <a:close/>
                </a:path>
                <a:path w="1364614" h="381635">
                  <a:moveTo>
                    <a:pt x="1325549" y="17005"/>
                  </a:moveTo>
                  <a:lnTo>
                    <a:pt x="1323733" y="12052"/>
                  </a:lnTo>
                  <a:lnTo>
                    <a:pt x="1320355" y="13131"/>
                  </a:lnTo>
                  <a:lnTo>
                    <a:pt x="1316977" y="14211"/>
                  </a:lnTo>
                  <a:lnTo>
                    <a:pt x="1318348" y="19291"/>
                  </a:lnTo>
                  <a:lnTo>
                    <a:pt x="1325549" y="17005"/>
                  </a:lnTo>
                  <a:close/>
                </a:path>
                <a:path w="1364614" h="381635">
                  <a:moveTo>
                    <a:pt x="1344739" y="10883"/>
                  </a:moveTo>
                  <a:lnTo>
                    <a:pt x="1342948" y="5930"/>
                  </a:lnTo>
                  <a:lnTo>
                    <a:pt x="1339570" y="7010"/>
                  </a:lnTo>
                  <a:lnTo>
                    <a:pt x="1336192" y="8089"/>
                  </a:lnTo>
                  <a:lnTo>
                    <a:pt x="1337551" y="13182"/>
                  </a:lnTo>
                  <a:lnTo>
                    <a:pt x="1344739" y="10883"/>
                  </a:lnTo>
                  <a:close/>
                </a:path>
                <a:path w="1364614" h="381635">
                  <a:moveTo>
                    <a:pt x="1364005" y="4965"/>
                  </a:moveTo>
                  <a:lnTo>
                    <a:pt x="1362227" y="0"/>
                  </a:lnTo>
                  <a:lnTo>
                    <a:pt x="1358836" y="1041"/>
                  </a:lnTo>
                  <a:lnTo>
                    <a:pt x="1355445" y="2070"/>
                  </a:lnTo>
                  <a:lnTo>
                    <a:pt x="1356779" y="7175"/>
                  </a:lnTo>
                  <a:lnTo>
                    <a:pt x="1364005" y="49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3542398" y="3432543"/>
              <a:ext cx="619125" cy="135255"/>
            </a:xfrm>
            <a:custGeom>
              <a:avLst/>
              <a:gdLst/>
              <a:ahLst/>
              <a:cxnLst/>
              <a:rect l="l" t="t" r="r" b="b"/>
              <a:pathLst>
                <a:path w="619125" h="135254">
                  <a:moveTo>
                    <a:pt x="8559" y="132626"/>
                  </a:moveTo>
                  <a:lnTo>
                    <a:pt x="6781" y="127660"/>
                  </a:lnTo>
                  <a:lnTo>
                    <a:pt x="3390" y="128701"/>
                  </a:lnTo>
                  <a:lnTo>
                    <a:pt x="0" y="129730"/>
                  </a:lnTo>
                  <a:lnTo>
                    <a:pt x="1333" y="134835"/>
                  </a:lnTo>
                  <a:lnTo>
                    <a:pt x="8559" y="132626"/>
                  </a:lnTo>
                  <a:close/>
                </a:path>
                <a:path w="619125" h="135254">
                  <a:moveTo>
                    <a:pt x="27825" y="126746"/>
                  </a:moveTo>
                  <a:lnTo>
                    <a:pt x="26073" y="121767"/>
                  </a:lnTo>
                  <a:lnTo>
                    <a:pt x="22682" y="122809"/>
                  </a:lnTo>
                  <a:lnTo>
                    <a:pt x="19291" y="123850"/>
                  </a:lnTo>
                  <a:lnTo>
                    <a:pt x="20599" y="128943"/>
                  </a:lnTo>
                  <a:lnTo>
                    <a:pt x="27825" y="126746"/>
                  </a:lnTo>
                  <a:close/>
                </a:path>
                <a:path w="619125" h="135254">
                  <a:moveTo>
                    <a:pt x="47078" y="120865"/>
                  </a:moveTo>
                  <a:lnTo>
                    <a:pt x="45351" y="115887"/>
                  </a:lnTo>
                  <a:lnTo>
                    <a:pt x="41960" y="116928"/>
                  </a:lnTo>
                  <a:lnTo>
                    <a:pt x="38569" y="117957"/>
                  </a:lnTo>
                  <a:lnTo>
                    <a:pt x="39865" y="123075"/>
                  </a:lnTo>
                  <a:lnTo>
                    <a:pt x="47078" y="120865"/>
                  </a:lnTo>
                  <a:close/>
                </a:path>
                <a:path w="619125" h="135254">
                  <a:moveTo>
                    <a:pt x="66408" y="115201"/>
                  </a:moveTo>
                  <a:lnTo>
                    <a:pt x="64706" y="110210"/>
                  </a:lnTo>
                  <a:lnTo>
                    <a:pt x="61302" y="111201"/>
                  </a:lnTo>
                  <a:lnTo>
                    <a:pt x="57899" y="112191"/>
                  </a:lnTo>
                  <a:lnTo>
                    <a:pt x="59169" y="117297"/>
                  </a:lnTo>
                  <a:lnTo>
                    <a:pt x="66408" y="115201"/>
                  </a:lnTo>
                  <a:close/>
                </a:path>
                <a:path w="619125" h="135254">
                  <a:moveTo>
                    <a:pt x="85763" y="109613"/>
                  </a:moveTo>
                  <a:lnTo>
                    <a:pt x="84086" y="104622"/>
                  </a:lnTo>
                  <a:lnTo>
                    <a:pt x="80683" y="105600"/>
                  </a:lnTo>
                  <a:lnTo>
                    <a:pt x="77279" y="106591"/>
                  </a:lnTo>
                  <a:lnTo>
                    <a:pt x="78524" y="111696"/>
                  </a:lnTo>
                  <a:lnTo>
                    <a:pt x="85763" y="109613"/>
                  </a:lnTo>
                  <a:close/>
                </a:path>
                <a:path w="619125" h="135254">
                  <a:moveTo>
                    <a:pt x="105105" y="104025"/>
                  </a:moveTo>
                  <a:lnTo>
                    <a:pt x="103454" y="99021"/>
                  </a:lnTo>
                  <a:lnTo>
                    <a:pt x="100050" y="100012"/>
                  </a:lnTo>
                  <a:lnTo>
                    <a:pt x="96647" y="101003"/>
                  </a:lnTo>
                  <a:lnTo>
                    <a:pt x="97866" y="106121"/>
                  </a:lnTo>
                  <a:lnTo>
                    <a:pt x="105105" y="104025"/>
                  </a:lnTo>
                  <a:close/>
                </a:path>
                <a:path w="619125" h="135254">
                  <a:moveTo>
                    <a:pt x="124523" y="98628"/>
                  </a:moveTo>
                  <a:lnTo>
                    <a:pt x="122897" y="93611"/>
                  </a:lnTo>
                  <a:lnTo>
                    <a:pt x="119468" y="94538"/>
                  </a:lnTo>
                  <a:lnTo>
                    <a:pt x="116039" y="95465"/>
                  </a:lnTo>
                  <a:lnTo>
                    <a:pt x="117233" y="100596"/>
                  </a:lnTo>
                  <a:lnTo>
                    <a:pt x="124523" y="98628"/>
                  </a:lnTo>
                  <a:close/>
                </a:path>
                <a:path w="619125" h="135254">
                  <a:moveTo>
                    <a:pt x="143954" y="93357"/>
                  </a:moveTo>
                  <a:lnTo>
                    <a:pt x="142367" y="88341"/>
                  </a:lnTo>
                  <a:lnTo>
                    <a:pt x="138938" y="89268"/>
                  </a:lnTo>
                  <a:lnTo>
                    <a:pt x="135509" y="90195"/>
                  </a:lnTo>
                  <a:lnTo>
                    <a:pt x="136677" y="95326"/>
                  </a:lnTo>
                  <a:lnTo>
                    <a:pt x="143954" y="93357"/>
                  </a:lnTo>
                  <a:close/>
                </a:path>
                <a:path w="619125" h="135254">
                  <a:moveTo>
                    <a:pt x="163398" y="88112"/>
                  </a:moveTo>
                  <a:lnTo>
                    <a:pt x="161836" y="83083"/>
                  </a:lnTo>
                  <a:lnTo>
                    <a:pt x="158407" y="84010"/>
                  </a:lnTo>
                  <a:lnTo>
                    <a:pt x="154978" y="84937"/>
                  </a:lnTo>
                  <a:lnTo>
                    <a:pt x="156121" y="90081"/>
                  </a:lnTo>
                  <a:lnTo>
                    <a:pt x="163398" y="88112"/>
                  </a:lnTo>
                  <a:close/>
                </a:path>
                <a:path w="619125" h="135254">
                  <a:moveTo>
                    <a:pt x="182880" y="82981"/>
                  </a:moveTo>
                  <a:lnTo>
                    <a:pt x="181343" y="77939"/>
                  </a:lnTo>
                  <a:lnTo>
                    <a:pt x="177901" y="78803"/>
                  </a:lnTo>
                  <a:lnTo>
                    <a:pt x="174459" y="79667"/>
                  </a:lnTo>
                  <a:lnTo>
                    <a:pt x="175564" y="84810"/>
                  </a:lnTo>
                  <a:lnTo>
                    <a:pt x="182880" y="82981"/>
                  </a:lnTo>
                  <a:close/>
                </a:path>
                <a:path w="619125" h="135254">
                  <a:moveTo>
                    <a:pt x="202412" y="78105"/>
                  </a:moveTo>
                  <a:lnTo>
                    <a:pt x="200901" y="73050"/>
                  </a:lnTo>
                  <a:lnTo>
                    <a:pt x="197459" y="73914"/>
                  </a:lnTo>
                  <a:lnTo>
                    <a:pt x="194017" y="74777"/>
                  </a:lnTo>
                  <a:lnTo>
                    <a:pt x="195084" y="79933"/>
                  </a:lnTo>
                  <a:lnTo>
                    <a:pt x="202412" y="78105"/>
                  </a:lnTo>
                  <a:close/>
                </a:path>
                <a:path w="619125" h="135254">
                  <a:moveTo>
                    <a:pt x="221945" y="73202"/>
                  </a:moveTo>
                  <a:lnTo>
                    <a:pt x="220472" y="68148"/>
                  </a:lnTo>
                  <a:lnTo>
                    <a:pt x="217030" y="69011"/>
                  </a:lnTo>
                  <a:lnTo>
                    <a:pt x="213588" y="69875"/>
                  </a:lnTo>
                  <a:lnTo>
                    <a:pt x="214630" y="75031"/>
                  </a:lnTo>
                  <a:lnTo>
                    <a:pt x="221945" y="73202"/>
                  </a:lnTo>
                  <a:close/>
                </a:path>
                <a:path w="619125" h="135254">
                  <a:moveTo>
                    <a:pt x="241490" y="68351"/>
                  </a:moveTo>
                  <a:lnTo>
                    <a:pt x="240055" y="63284"/>
                  </a:lnTo>
                  <a:lnTo>
                    <a:pt x="236601" y="64122"/>
                  </a:lnTo>
                  <a:lnTo>
                    <a:pt x="233159" y="64985"/>
                  </a:lnTo>
                  <a:lnTo>
                    <a:pt x="234162" y="70154"/>
                  </a:lnTo>
                  <a:lnTo>
                    <a:pt x="237832" y="69240"/>
                  </a:lnTo>
                  <a:lnTo>
                    <a:pt x="241490" y="68351"/>
                  </a:lnTo>
                  <a:close/>
                </a:path>
                <a:path w="619125" h="135254">
                  <a:moveTo>
                    <a:pt x="261137" y="63881"/>
                  </a:moveTo>
                  <a:lnTo>
                    <a:pt x="259715" y="58813"/>
                  </a:lnTo>
                  <a:lnTo>
                    <a:pt x="256260" y="59601"/>
                  </a:lnTo>
                  <a:lnTo>
                    <a:pt x="252806" y="60388"/>
                  </a:lnTo>
                  <a:lnTo>
                    <a:pt x="253771" y="65570"/>
                  </a:lnTo>
                  <a:lnTo>
                    <a:pt x="261137" y="63881"/>
                  </a:lnTo>
                  <a:close/>
                </a:path>
                <a:path w="619125" h="135254">
                  <a:moveTo>
                    <a:pt x="280771" y="59410"/>
                  </a:moveTo>
                  <a:lnTo>
                    <a:pt x="279387" y="54330"/>
                  </a:lnTo>
                  <a:lnTo>
                    <a:pt x="275932" y="55118"/>
                  </a:lnTo>
                  <a:lnTo>
                    <a:pt x="272478" y="55905"/>
                  </a:lnTo>
                  <a:lnTo>
                    <a:pt x="273418" y="61087"/>
                  </a:lnTo>
                  <a:lnTo>
                    <a:pt x="280771" y="59410"/>
                  </a:lnTo>
                  <a:close/>
                </a:path>
                <a:path w="619125" h="135254">
                  <a:moveTo>
                    <a:pt x="300393" y="54940"/>
                  </a:moveTo>
                  <a:lnTo>
                    <a:pt x="299046" y="49847"/>
                  </a:lnTo>
                  <a:lnTo>
                    <a:pt x="295592" y="50634"/>
                  </a:lnTo>
                  <a:lnTo>
                    <a:pt x="292138" y="51422"/>
                  </a:lnTo>
                  <a:lnTo>
                    <a:pt x="293039" y="56616"/>
                  </a:lnTo>
                  <a:lnTo>
                    <a:pt x="300393" y="54940"/>
                  </a:lnTo>
                  <a:close/>
                </a:path>
                <a:path w="619125" h="135254">
                  <a:moveTo>
                    <a:pt x="320116" y="50838"/>
                  </a:moveTo>
                  <a:lnTo>
                    <a:pt x="318808" y="45732"/>
                  </a:lnTo>
                  <a:lnTo>
                    <a:pt x="315328" y="46443"/>
                  </a:lnTo>
                  <a:lnTo>
                    <a:pt x="311848" y="47155"/>
                  </a:lnTo>
                  <a:lnTo>
                    <a:pt x="312724" y="52349"/>
                  </a:lnTo>
                  <a:lnTo>
                    <a:pt x="320116" y="50838"/>
                  </a:lnTo>
                  <a:close/>
                </a:path>
                <a:path w="619125" h="135254">
                  <a:moveTo>
                    <a:pt x="339839" y="46786"/>
                  </a:moveTo>
                  <a:lnTo>
                    <a:pt x="338569" y="41681"/>
                  </a:lnTo>
                  <a:lnTo>
                    <a:pt x="335089" y="42392"/>
                  </a:lnTo>
                  <a:lnTo>
                    <a:pt x="331609" y="43103"/>
                  </a:lnTo>
                  <a:lnTo>
                    <a:pt x="332447" y="48310"/>
                  </a:lnTo>
                  <a:lnTo>
                    <a:pt x="339839" y="46786"/>
                  </a:lnTo>
                  <a:close/>
                </a:path>
                <a:path w="619125" h="135254">
                  <a:moveTo>
                    <a:pt x="359562" y="42748"/>
                  </a:moveTo>
                  <a:lnTo>
                    <a:pt x="358330" y="37630"/>
                  </a:lnTo>
                  <a:lnTo>
                    <a:pt x="354850" y="38341"/>
                  </a:lnTo>
                  <a:lnTo>
                    <a:pt x="351370" y="39052"/>
                  </a:lnTo>
                  <a:lnTo>
                    <a:pt x="352171" y="44259"/>
                  </a:lnTo>
                  <a:lnTo>
                    <a:pt x="359562" y="42748"/>
                  </a:lnTo>
                  <a:close/>
                </a:path>
                <a:path w="619125" h="135254">
                  <a:moveTo>
                    <a:pt x="379336" y="38976"/>
                  </a:moveTo>
                  <a:lnTo>
                    <a:pt x="378142" y="33845"/>
                  </a:lnTo>
                  <a:lnTo>
                    <a:pt x="374650" y="34480"/>
                  </a:lnTo>
                  <a:lnTo>
                    <a:pt x="371157" y="35102"/>
                  </a:lnTo>
                  <a:lnTo>
                    <a:pt x="371919" y="40322"/>
                  </a:lnTo>
                  <a:lnTo>
                    <a:pt x="379336" y="38976"/>
                  </a:lnTo>
                  <a:close/>
                </a:path>
                <a:path w="619125" h="135254">
                  <a:moveTo>
                    <a:pt x="399173" y="35407"/>
                  </a:moveTo>
                  <a:lnTo>
                    <a:pt x="398005" y="30264"/>
                  </a:lnTo>
                  <a:lnTo>
                    <a:pt x="394512" y="30899"/>
                  </a:lnTo>
                  <a:lnTo>
                    <a:pt x="391020" y="31521"/>
                  </a:lnTo>
                  <a:lnTo>
                    <a:pt x="391744" y="36741"/>
                  </a:lnTo>
                  <a:lnTo>
                    <a:pt x="399173" y="35407"/>
                  </a:lnTo>
                  <a:close/>
                </a:path>
                <a:path w="619125" h="135254">
                  <a:moveTo>
                    <a:pt x="418973" y="31851"/>
                  </a:moveTo>
                  <a:lnTo>
                    <a:pt x="417855" y="26708"/>
                  </a:lnTo>
                  <a:lnTo>
                    <a:pt x="414362" y="27330"/>
                  </a:lnTo>
                  <a:lnTo>
                    <a:pt x="410870" y="27965"/>
                  </a:lnTo>
                  <a:lnTo>
                    <a:pt x="411556" y="33185"/>
                  </a:lnTo>
                  <a:lnTo>
                    <a:pt x="418973" y="31851"/>
                  </a:lnTo>
                  <a:close/>
                </a:path>
                <a:path w="619125" h="135254">
                  <a:moveTo>
                    <a:pt x="438823" y="28397"/>
                  </a:moveTo>
                  <a:lnTo>
                    <a:pt x="437730" y="23241"/>
                  </a:lnTo>
                  <a:lnTo>
                    <a:pt x="434225" y="23787"/>
                  </a:lnTo>
                  <a:lnTo>
                    <a:pt x="430720" y="24371"/>
                  </a:lnTo>
                  <a:lnTo>
                    <a:pt x="431368" y="29603"/>
                  </a:lnTo>
                  <a:lnTo>
                    <a:pt x="435089" y="28981"/>
                  </a:lnTo>
                  <a:lnTo>
                    <a:pt x="438823" y="28397"/>
                  </a:lnTo>
                  <a:close/>
                </a:path>
                <a:path w="619125" h="135254">
                  <a:moveTo>
                    <a:pt x="458724" y="25336"/>
                  </a:moveTo>
                  <a:lnTo>
                    <a:pt x="457669" y="20167"/>
                  </a:lnTo>
                  <a:lnTo>
                    <a:pt x="454164" y="20713"/>
                  </a:lnTo>
                  <a:lnTo>
                    <a:pt x="450659" y="21259"/>
                  </a:lnTo>
                  <a:lnTo>
                    <a:pt x="451269" y="26479"/>
                  </a:lnTo>
                  <a:lnTo>
                    <a:pt x="458724" y="25336"/>
                  </a:lnTo>
                  <a:close/>
                </a:path>
                <a:path w="619125" h="135254">
                  <a:moveTo>
                    <a:pt x="478612" y="22275"/>
                  </a:moveTo>
                  <a:lnTo>
                    <a:pt x="477608" y="17094"/>
                  </a:lnTo>
                  <a:lnTo>
                    <a:pt x="474103" y="17640"/>
                  </a:lnTo>
                  <a:lnTo>
                    <a:pt x="470598" y="18186"/>
                  </a:lnTo>
                  <a:lnTo>
                    <a:pt x="471157" y="23418"/>
                  </a:lnTo>
                  <a:lnTo>
                    <a:pt x="478612" y="22275"/>
                  </a:lnTo>
                  <a:close/>
                </a:path>
                <a:path w="619125" h="135254">
                  <a:moveTo>
                    <a:pt x="498513" y="19202"/>
                  </a:moveTo>
                  <a:lnTo>
                    <a:pt x="497547" y="14020"/>
                  </a:lnTo>
                  <a:lnTo>
                    <a:pt x="494042" y="14566"/>
                  </a:lnTo>
                  <a:lnTo>
                    <a:pt x="490537" y="15113"/>
                  </a:lnTo>
                  <a:lnTo>
                    <a:pt x="491058" y="20345"/>
                  </a:lnTo>
                  <a:lnTo>
                    <a:pt x="498513" y="19202"/>
                  </a:lnTo>
                  <a:close/>
                </a:path>
                <a:path w="619125" h="135254">
                  <a:moveTo>
                    <a:pt x="518477" y="16586"/>
                  </a:moveTo>
                  <a:lnTo>
                    <a:pt x="517550" y="11404"/>
                  </a:lnTo>
                  <a:lnTo>
                    <a:pt x="514032" y="11849"/>
                  </a:lnTo>
                  <a:lnTo>
                    <a:pt x="510514" y="12293"/>
                  </a:lnTo>
                  <a:lnTo>
                    <a:pt x="510997" y="17538"/>
                  </a:lnTo>
                  <a:lnTo>
                    <a:pt x="518477" y="16586"/>
                  </a:lnTo>
                  <a:close/>
                </a:path>
                <a:path w="619125" h="135254">
                  <a:moveTo>
                    <a:pt x="538454" y="14058"/>
                  </a:moveTo>
                  <a:lnTo>
                    <a:pt x="537565" y="8864"/>
                  </a:lnTo>
                  <a:lnTo>
                    <a:pt x="534047" y="9309"/>
                  </a:lnTo>
                  <a:lnTo>
                    <a:pt x="530529" y="9753"/>
                  </a:lnTo>
                  <a:lnTo>
                    <a:pt x="530974" y="14998"/>
                  </a:lnTo>
                  <a:lnTo>
                    <a:pt x="538454" y="14058"/>
                  </a:lnTo>
                  <a:close/>
                </a:path>
                <a:path w="619125" h="135254">
                  <a:moveTo>
                    <a:pt x="558431" y="11506"/>
                  </a:moveTo>
                  <a:lnTo>
                    <a:pt x="557580" y="6311"/>
                  </a:lnTo>
                  <a:lnTo>
                    <a:pt x="554062" y="6756"/>
                  </a:lnTo>
                  <a:lnTo>
                    <a:pt x="550545" y="7200"/>
                  </a:lnTo>
                  <a:lnTo>
                    <a:pt x="550951" y="12458"/>
                  </a:lnTo>
                  <a:lnTo>
                    <a:pt x="558431" y="11506"/>
                  </a:lnTo>
                  <a:close/>
                </a:path>
                <a:path w="619125" h="135254">
                  <a:moveTo>
                    <a:pt x="578421" y="9220"/>
                  </a:moveTo>
                  <a:lnTo>
                    <a:pt x="577621" y="4000"/>
                  </a:lnTo>
                  <a:lnTo>
                    <a:pt x="574090" y="4356"/>
                  </a:lnTo>
                  <a:lnTo>
                    <a:pt x="570560" y="4711"/>
                  </a:lnTo>
                  <a:lnTo>
                    <a:pt x="570915" y="9956"/>
                  </a:lnTo>
                  <a:lnTo>
                    <a:pt x="578421" y="9220"/>
                  </a:lnTo>
                  <a:close/>
                </a:path>
                <a:path w="619125" h="135254">
                  <a:moveTo>
                    <a:pt x="598462" y="7226"/>
                  </a:moveTo>
                  <a:lnTo>
                    <a:pt x="597700" y="2006"/>
                  </a:lnTo>
                  <a:lnTo>
                    <a:pt x="594169" y="2362"/>
                  </a:lnTo>
                  <a:lnTo>
                    <a:pt x="590638" y="2717"/>
                  </a:lnTo>
                  <a:lnTo>
                    <a:pt x="590956" y="7975"/>
                  </a:lnTo>
                  <a:lnTo>
                    <a:pt x="598462" y="7226"/>
                  </a:lnTo>
                  <a:close/>
                </a:path>
                <a:path w="619125" h="135254">
                  <a:moveTo>
                    <a:pt x="618502" y="5219"/>
                  </a:moveTo>
                  <a:lnTo>
                    <a:pt x="617778" y="0"/>
                  </a:lnTo>
                  <a:lnTo>
                    <a:pt x="614248" y="355"/>
                  </a:lnTo>
                  <a:lnTo>
                    <a:pt x="610717" y="711"/>
                  </a:lnTo>
                  <a:lnTo>
                    <a:pt x="610997" y="5969"/>
                  </a:lnTo>
                  <a:lnTo>
                    <a:pt x="61850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4173202" y="3428949"/>
              <a:ext cx="390525" cy="0"/>
            </a:xfrm>
            <a:custGeom>
              <a:avLst/>
              <a:gdLst/>
              <a:ahLst/>
              <a:cxnLst/>
              <a:rect l="l" t="t" r="r" b="b"/>
              <a:pathLst>
                <a:path w="390525" h="0">
                  <a:moveTo>
                    <a:pt x="0" y="0"/>
                  </a:moveTo>
                  <a:lnTo>
                    <a:pt x="390035" y="0"/>
                  </a:lnTo>
                </a:path>
              </a:pathLst>
            </a:custGeom>
            <a:ln w="1513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792988" y="3428034"/>
              <a:ext cx="4761230" cy="393700"/>
            </a:xfrm>
            <a:custGeom>
              <a:avLst/>
              <a:gdLst/>
              <a:ahLst/>
              <a:cxnLst/>
              <a:rect l="l" t="t" r="r" b="b"/>
              <a:pathLst>
                <a:path w="4761230" h="393700">
                  <a:moveTo>
                    <a:pt x="3302" y="260362"/>
                  </a:moveTo>
                  <a:lnTo>
                    <a:pt x="0" y="259080"/>
                  </a:lnTo>
                  <a:lnTo>
                    <a:pt x="0" y="264718"/>
                  </a:lnTo>
                  <a:lnTo>
                    <a:pt x="1562" y="265341"/>
                  </a:lnTo>
                  <a:lnTo>
                    <a:pt x="3302" y="260362"/>
                  </a:lnTo>
                  <a:close/>
                </a:path>
                <a:path w="4761230" h="393700">
                  <a:moveTo>
                    <a:pt x="22072" y="267690"/>
                  </a:moveTo>
                  <a:lnTo>
                    <a:pt x="18770" y="266407"/>
                  </a:lnTo>
                  <a:lnTo>
                    <a:pt x="15468" y="265125"/>
                  </a:lnTo>
                  <a:lnTo>
                    <a:pt x="13309" y="269925"/>
                  </a:lnTo>
                  <a:lnTo>
                    <a:pt x="20345" y="272669"/>
                  </a:lnTo>
                  <a:lnTo>
                    <a:pt x="22072" y="267690"/>
                  </a:lnTo>
                  <a:close/>
                </a:path>
                <a:path w="4761230" h="393700">
                  <a:moveTo>
                    <a:pt x="40843" y="275018"/>
                  </a:moveTo>
                  <a:lnTo>
                    <a:pt x="37541" y="273723"/>
                  </a:lnTo>
                  <a:lnTo>
                    <a:pt x="34239" y="272440"/>
                  </a:lnTo>
                  <a:lnTo>
                    <a:pt x="32092" y="277253"/>
                  </a:lnTo>
                  <a:lnTo>
                    <a:pt x="39141" y="279996"/>
                  </a:lnTo>
                  <a:lnTo>
                    <a:pt x="40843" y="275018"/>
                  </a:lnTo>
                  <a:close/>
                </a:path>
                <a:path w="4761230" h="393700">
                  <a:moveTo>
                    <a:pt x="59626" y="282333"/>
                  </a:moveTo>
                  <a:lnTo>
                    <a:pt x="56324" y="281051"/>
                  </a:lnTo>
                  <a:lnTo>
                    <a:pt x="53022" y="279768"/>
                  </a:lnTo>
                  <a:lnTo>
                    <a:pt x="50901" y="284581"/>
                  </a:lnTo>
                  <a:lnTo>
                    <a:pt x="57937" y="287324"/>
                  </a:lnTo>
                  <a:lnTo>
                    <a:pt x="59626" y="282333"/>
                  </a:lnTo>
                  <a:close/>
                </a:path>
                <a:path w="4761230" h="393700">
                  <a:moveTo>
                    <a:pt x="78409" y="289661"/>
                  </a:moveTo>
                  <a:lnTo>
                    <a:pt x="75107" y="288378"/>
                  </a:lnTo>
                  <a:lnTo>
                    <a:pt x="71805" y="287096"/>
                  </a:lnTo>
                  <a:lnTo>
                    <a:pt x="69697" y="291922"/>
                  </a:lnTo>
                  <a:lnTo>
                    <a:pt x="76746" y="294665"/>
                  </a:lnTo>
                  <a:lnTo>
                    <a:pt x="78409" y="289661"/>
                  </a:lnTo>
                  <a:close/>
                </a:path>
                <a:path w="4761230" h="393700">
                  <a:moveTo>
                    <a:pt x="97180" y="296989"/>
                  </a:moveTo>
                  <a:lnTo>
                    <a:pt x="93878" y="295706"/>
                  </a:lnTo>
                  <a:lnTo>
                    <a:pt x="90576" y="294424"/>
                  </a:lnTo>
                  <a:lnTo>
                    <a:pt x="88493" y="299250"/>
                  </a:lnTo>
                  <a:lnTo>
                    <a:pt x="95542" y="302006"/>
                  </a:lnTo>
                  <a:lnTo>
                    <a:pt x="97180" y="296989"/>
                  </a:lnTo>
                  <a:close/>
                </a:path>
                <a:path w="4761230" h="393700">
                  <a:moveTo>
                    <a:pt x="116078" y="303974"/>
                  </a:moveTo>
                  <a:lnTo>
                    <a:pt x="112750" y="302768"/>
                  </a:lnTo>
                  <a:lnTo>
                    <a:pt x="109423" y="301561"/>
                  </a:lnTo>
                  <a:lnTo>
                    <a:pt x="107353" y="306400"/>
                  </a:lnTo>
                  <a:lnTo>
                    <a:pt x="114465" y="308991"/>
                  </a:lnTo>
                  <a:lnTo>
                    <a:pt x="116078" y="303974"/>
                  </a:lnTo>
                  <a:close/>
                </a:path>
                <a:path w="4761230" h="393700">
                  <a:moveTo>
                    <a:pt x="135026" y="310870"/>
                  </a:moveTo>
                  <a:lnTo>
                    <a:pt x="131699" y="309664"/>
                  </a:lnTo>
                  <a:lnTo>
                    <a:pt x="128371" y="308457"/>
                  </a:lnTo>
                  <a:lnTo>
                    <a:pt x="126326" y="313309"/>
                  </a:lnTo>
                  <a:lnTo>
                    <a:pt x="133426" y="315899"/>
                  </a:lnTo>
                  <a:lnTo>
                    <a:pt x="135026" y="310870"/>
                  </a:lnTo>
                  <a:close/>
                </a:path>
                <a:path w="4761230" h="393700">
                  <a:moveTo>
                    <a:pt x="153962" y="317754"/>
                  </a:moveTo>
                  <a:lnTo>
                    <a:pt x="150634" y="316547"/>
                  </a:lnTo>
                  <a:lnTo>
                    <a:pt x="147307" y="315341"/>
                  </a:lnTo>
                  <a:lnTo>
                    <a:pt x="145275" y="320205"/>
                  </a:lnTo>
                  <a:lnTo>
                    <a:pt x="152387" y="322783"/>
                  </a:lnTo>
                  <a:lnTo>
                    <a:pt x="153962" y="317754"/>
                  </a:lnTo>
                  <a:close/>
                </a:path>
                <a:path w="4761230" h="393700">
                  <a:moveTo>
                    <a:pt x="172897" y="324637"/>
                  </a:moveTo>
                  <a:lnTo>
                    <a:pt x="169570" y="323430"/>
                  </a:lnTo>
                  <a:lnTo>
                    <a:pt x="166243" y="322224"/>
                  </a:lnTo>
                  <a:lnTo>
                    <a:pt x="164236" y="327088"/>
                  </a:lnTo>
                  <a:lnTo>
                    <a:pt x="171348" y="329679"/>
                  </a:lnTo>
                  <a:lnTo>
                    <a:pt x="172897" y="324637"/>
                  </a:lnTo>
                  <a:close/>
                </a:path>
                <a:path w="4761230" h="393700">
                  <a:moveTo>
                    <a:pt x="191846" y="331533"/>
                  </a:moveTo>
                  <a:lnTo>
                    <a:pt x="188518" y="330327"/>
                  </a:lnTo>
                  <a:lnTo>
                    <a:pt x="185191" y="329120"/>
                  </a:lnTo>
                  <a:lnTo>
                    <a:pt x="183210" y="333997"/>
                  </a:lnTo>
                  <a:lnTo>
                    <a:pt x="190322" y="336575"/>
                  </a:lnTo>
                  <a:lnTo>
                    <a:pt x="191846" y="331533"/>
                  </a:lnTo>
                  <a:close/>
                </a:path>
                <a:path w="4761230" h="393700">
                  <a:moveTo>
                    <a:pt x="210845" y="338239"/>
                  </a:moveTo>
                  <a:lnTo>
                    <a:pt x="207492" y="337108"/>
                  </a:lnTo>
                  <a:lnTo>
                    <a:pt x="204139" y="335978"/>
                  </a:lnTo>
                  <a:lnTo>
                    <a:pt x="202171" y="340868"/>
                  </a:lnTo>
                  <a:lnTo>
                    <a:pt x="209346" y="343281"/>
                  </a:lnTo>
                  <a:lnTo>
                    <a:pt x="210845" y="338239"/>
                  </a:lnTo>
                  <a:close/>
                </a:path>
                <a:path w="4761230" h="393700">
                  <a:moveTo>
                    <a:pt x="229946" y="344665"/>
                  </a:moveTo>
                  <a:lnTo>
                    <a:pt x="226593" y="343535"/>
                  </a:lnTo>
                  <a:lnTo>
                    <a:pt x="223240" y="342404"/>
                  </a:lnTo>
                  <a:lnTo>
                    <a:pt x="221297" y="347306"/>
                  </a:lnTo>
                  <a:lnTo>
                    <a:pt x="228473" y="349719"/>
                  </a:lnTo>
                  <a:lnTo>
                    <a:pt x="229946" y="344665"/>
                  </a:lnTo>
                  <a:close/>
                </a:path>
                <a:path w="4761230" h="393700">
                  <a:moveTo>
                    <a:pt x="249047" y="351091"/>
                  </a:moveTo>
                  <a:lnTo>
                    <a:pt x="245694" y="349961"/>
                  </a:lnTo>
                  <a:lnTo>
                    <a:pt x="242341" y="348830"/>
                  </a:lnTo>
                  <a:lnTo>
                    <a:pt x="240423" y="353745"/>
                  </a:lnTo>
                  <a:lnTo>
                    <a:pt x="247586" y="356158"/>
                  </a:lnTo>
                  <a:lnTo>
                    <a:pt x="249047" y="351091"/>
                  </a:lnTo>
                  <a:close/>
                </a:path>
                <a:path w="4761230" h="393700">
                  <a:moveTo>
                    <a:pt x="268147" y="357530"/>
                  </a:moveTo>
                  <a:lnTo>
                    <a:pt x="264795" y="356400"/>
                  </a:lnTo>
                  <a:lnTo>
                    <a:pt x="261442" y="355269"/>
                  </a:lnTo>
                  <a:lnTo>
                    <a:pt x="259549" y="360184"/>
                  </a:lnTo>
                  <a:lnTo>
                    <a:pt x="266712" y="362597"/>
                  </a:lnTo>
                  <a:lnTo>
                    <a:pt x="268147" y="357530"/>
                  </a:lnTo>
                  <a:close/>
                </a:path>
                <a:path w="4761230" h="393700">
                  <a:moveTo>
                    <a:pt x="287248" y="363956"/>
                  </a:moveTo>
                  <a:lnTo>
                    <a:pt x="283895" y="362826"/>
                  </a:lnTo>
                  <a:lnTo>
                    <a:pt x="280543" y="361696"/>
                  </a:lnTo>
                  <a:lnTo>
                    <a:pt x="278676" y="366623"/>
                  </a:lnTo>
                  <a:lnTo>
                    <a:pt x="285838" y="369036"/>
                  </a:lnTo>
                  <a:lnTo>
                    <a:pt x="287248" y="363956"/>
                  </a:lnTo>
                  <a:close/>
                </a:path>
                <a:path w="4761230" h="393700">
                  <a:moveTo>
                    <a:pt x="306400" y="370268"/>
                  </a:moveTo>
                  <a:lnTo>
                    <a:pt x="303009" y="369227"/>
                  </a:lnTo>
                  <a:lnTo>
                    <a:pt x="299631" y="368147"/>
                  </a:lnTo>
                  <a:lnTo>
                    <a:pt x="297789" y="373075"/>
                  </a:lnTo>
                  <a:lnTo>
                    <a:pt x="301396" y="374230"/>
                  </a:lnTo>
                  <a:lnTo>
                    <a:pt x="305003" y="375348"/>
                  </a:lnTo>
                  <a:lnTo>
                    <a:pt x="306400" y="370268"/>
                  </a:lnTo>
                  <a:close/>
                </a:path>
                <a:path w="4761230" h="393700">
                  <a:moveTo>
                    <a:pt x="325653" y="376212"/>
                  </a:moveTo>
                  <a:lnTo>
                    <a:pt x="322262" y="375170"/>
                  </a:lnTo>
                  <a:lnTo>
                    <a:pt x="318871" y="374129"/>
                  </a:lnTo>
                  <a:lnTo>
                    <a:pt x="317055" y="379069"/>
                  </a:lnTo>
                  <a:lnTo>
                    <a:pt x="324281" y="381304"/>
                  </a:lnTo>
                  <a:lnTo>
                    <a:pt x="325653" y="376212"/>
                  </a:lnTo>
                  <a:close/>
                </a:path>
                <a:path w="4761230" h="393700">
                  <a:moveTo>
                    <a:pt x="344906" y="382168"/>
                  </a:moveTo>
                  <a:lnTo>
                    <a:pt x="341515" y="381127"/>
                  </a:lnTo>
                  <a:lnTo>
                    <a:pt x="338124" y="380085"/>
                  </a:lnTo>
                  <a:lnTo>
                    <a:pt x="336334" y="385038"/>
                  </a:lnTo>
                  <a:lnTo>
                    <a:pt x="343560" y="387273"/>
                  </a:lnTo>
                  <a:lnTo>
                    <a:pt x="344906" y="382168"/>
                  </a:lnTo>
                  <a:close/>
                </a:path>
                <a:path w="4761230" h="393700">
                  <a:moveTo>
                    <a:pt x="364159" y="388112"/>
                  </a:moveTo>
                  <a:lnTo>
                    <a:pt x="360768" y="387070"/>
                  </a:lnTo>
                  <a:lnTo>
                    <a:pt x="357378" y="386029"/>
                  </a:lnTo>
                  <a:lnTo>
                    <a:pt x="355612" y="390982"/>
                  </a:lnTo>
                  <a:lnTo>
                    <a:pt x="362839" y="393217"/>
                  </a:lnTo>
                  <a:lnTo>
                    <a:pt x="364159" y="388112"/>
                  </a:lnTo>
                  <a:close/>
                </a:path>
                <a:path w="4761230" h="393700">
                  <a:moveTo>
                    <a:pt x="3790365" y="533"/>
                  </a:moveTo>
                  <a:lnTo>
                    <a:pt x="3786822" y="266"/>
                  </a:lnTo>
                  <a:lnTo>
                    <a:pt x="3783279" y="0"/>
                  </a:lnTo>
                  <a:lnTo>
                    <a:pt x="3782682" y="5232"/>
                  </a:lnTo>
                  <a:lnTo>
                    <a:pt x="3790213" y="5803"/>
                  </a:lnTo>
                  <a:lnTo>
                    <a:pt x="3790365" y="533"/>
                  </a:lnTo>
                  <a:close/>
                </a:path>
                <a:path w="4761230" h="393700">
                  <a:moveTo>
                    <a:pt x="3810470" y="2082"/>
                  </a:moveTo>
                  <a:lnTo>
                    <a:pt x="3806926" y="1816"/>
                  </a:lnTo>
                  <a:lnTo>
                    <a:pt x="3803383" y="1549"/>
                  </a:lnTo>
                  <a:lnTo>
                    <a:pt x="3802748" y="6769"/>
                  </a:lnTo>
                  <a:lnTo>
                    <a:pt x="3810279" y="7353"/>
                  </a:lnTo>
                  <a:lnTo>
                    <a:pt x="3810470" y="2082"/>
                  </a:lnTo>
                  <a:close/>
                </a:path>
                <a:path w="4761230" h="393700">
                  <a:moveTo>
                    <a:pt x="3830586" y="3632"/>
                  </a:moveTo>
                  <a:lnTo>
                    <a:pt x="3827043" y="3365"/>
                  </a:lnTo>
                  <a:lnTo>
                    <a:pt x="3823500" y="3098"/>
                  </a:lnTo>
                  <a:lnTo>
                    <a:pt x="3822827" y="8318"/>
                  </a:lnTo>
                  <a:lnTo>
                    <a:pt x="3830345" y="8902"/>
                  </a:lnTo>
                  <a:lnTo>
                    <a:pt x="3830586" y="3632"/>
                  </a:lnTo>
                  <a:close/>
                </a:path>
                <a:path w="4761230" h="393700">
                  <a:moveTo>
                    <a:pt x="3850678" y="5448"/>
                  </a:moveTo>
                  <a:lnTo>
                    <a:pt x="3847147" y="5067"/>
                  </a:lnTo>
                  <a:lnTo>
                    <a:pt x="3843617" y="4686"/>
                  </a:lnTo>
                  <a:lnTo>
                    <a:pt x="3842905" y="9906"/>
                  </a:lnTo>
                  <a:lnTo>
                    <a:pt x="3850411" y="10706"/>
                  </a:lnTo>
                  <a:lnTo>
                    <a:pt x="3850678" y="5448"/>
                  </a:lnTo>
                  <a:close/>
                </a:path>
                <a:path w="4761230" h="393700">
                  <a:moveTo>
                    <a:pt x="3870744" y="7594"/>
                  </a:moveTo>
                  <a:lnTo>
                    <a:pt x="3867213" y="7213"/>
                  </a:lnTo>
                  <a:lnTo>
                    <a:pt x="3863683" y="6832"/>
                  </a:lnTo>
                  <a:lnTo>
                    <a:pt x="3862933" y="12052"/>
                  </a:lnTo>
                  <a:lnTo>
                    <a:pt x="3870439" y="12852"/>
                  </a:lnTo>
                  <a:lnTo>
                    <a:pt x="3870744" y="7594"/>
                  </a:lnTo>
                  <a:close/>
                </a:path>
                <a:path w="4761230" h="393700">
                  <a:moveTo>
                    <a:pt x="3890797" y="9728"/>
                  </a:moveTo>
                  <a:lnTo>
                    <a:pt x="3887266" y="9347"/>
                  </a:lnTo>
                  <a:lnTo>
                    <a:pt x="3883736" y="8966"/>
                  </a:lnTo>
                  <a:lnTo>
                    <a:pt x="3882948" y="14173"/>
                  </a:lnTo>
                  <a:lnTo>
                    <a:pt x="3890454" y="14973"/>
                  </a:lnTo>
                  <a:lnTo>
                    <a:pt x="3890797" y="9728"/>
                  </a:lnTo>
                  <a:close/>
                </a:path>
                <a:path w="4761230" h="393700">
                  <a:moveTo>
                    <a:pt x="3910863" y="11861"/>
                  </a:moveTo>
                  <a:lnTo>
                    <a:pt x="3907332" y="11480"/>
                  </a:lnTo>
                  <a:lnTo>
                    <a:pt x="3903802" y="11099"/>
                  </a:lnTo>
                  <a:lnTo>
                    <a:pt x="3902976" y="16306"/>
                  </a:lnTo>
                  <a:lnTo>
                    <a:pt x="3910482" y="17106"/>
                  </a:lnTo>
                  <a:lnTo>
                    <a:pt x="3910863" y="11861"/>
                  </a:lnTo>
                  <a:close/>
                </a:path>
                <a:path w="4761230" h="393700">
                  <a:moveTo>
                    <a:pt x="3930891" y="14211"/>
                  </a:moveTo>
                  <a:lnTo>
                    <a:pt x="3927373" y="13728"/>
                  </a:lnTo>
                  <a:lnTo>
                    <a:pt x="3923855" y="13246"/>
                  </a:lnTo>
                  <a:lnTo>
                    <a:pt x="3922992" y="18440"/>
                  </a:lnTo>
                  <a:lnTo>
                    <a:pt x="3930472" y="19456"/>
                  </a:lnTo>
                  <a:lnTo>
                    <a:pt x="3930891" y="14211"/>
                  </a:lnTo>
                  <a:close/>
                </a:path>
                <a:path w="4761230" h="393700">
                  <a:moveTo>
                    <a:pt x="3950881" y="16941"/>
                  </a:moveTo>
                  <a:lnTo>
                    <a:pt x="3947363" y="16459"/>
                  </a:lnTo>
                  <a:lnTo>
                    <a:pt x="3943845" y="15976"/>
                  </a:lnTo>
                  <a:lnTo>
                    <a:pt x="3942943" y="21170"/>
                  </a:lnTo>
                  <a:lnTo>
                    <a:pt x="3950424" y="22186"/>
                  </a:lnTo>
                  <a:lnTo>
                    <a:pt x="3950881" y="16941"/>
                  </a:lnTo>
                  <a:close/>
                </a:path>
                <a:path w="4761230" h="393700">
                  <a:moveTo>
                    <a:pt x="3970871" y="19659"/>
                  </a:moveTo>
                  <a:lnTo>
                    <a:pt x="3967353" y="19177"/>
                  </a:lnTo>
                  <a:lnTo>
                    <a:pt x="3963835" y="18694"/>
                  </a:lnTo>
                  <a:lnTo>
                    <a:pt x="3962908" y="23888"/>
                  </a:lnTo>
                  <a:lnTo>
                    <a:pt x="3970375" y="24904"/>
                  </a:lnTo>
                  <a:lnTo>
                    <a:pt x="3970871" y="19659"/>
                  </a:lnTo>
                  <a:close/>
                </a:path>
                <a:path w="4761230" h="393700">
                  <a:moveTo>
                    <a:pt x="3990860" y="22390"/>
                  </a:moveTo>
                  <a:lnTo>
                    <a:pt x="3987342" y="21907"/>
                  </a:lnTo>
                  <a:lnTo>
                    <a:pt x="3983825" y="21424"/>
                  </a:lnTo>
                  <a:lnTo>
                    <a:pt x="3982859" y="26606"/>
                  </a:lnTo>
                  <a:lnTo>
                    <a:pt x="3990327" y="27622"/>
                  </a:lnTo>
                  <a:lnTo>
                    <a:pt x="3990860" y="22390"/>
                  </a:lnTo>
                  <a:close/>
                </a:path>
                <a:path w="4761230" h="393700">
                  <a:moveTo>
                    <a:pt x="4010837" y="25171"/>
                  </a:moveTo>
                  <a:lnTo>
                    <a:pt x="4007332" y="24625"/>
                  </a:lnTo>
                  <a:lnTo>
                    <a:pt x="4003814" y="24142"/>
                  </a:lnTo>
                  <a:lnTo>
                    <a:pt x="4002811" y="29324"/>
                  </a:lnTo>
                  <a:lnTo>
                    <a:pt x="4006545" y="29832"/>
                  </a:lnTo>
                  <a:lnTo>
                    <a:pt x="4010279" y="30416"/>
                  </a:lnTo>
                  <a:lnTo>
                    <a:pt x="4010837" y="25171"/>
                  </a:lnTo>
                  <a:close/>
                </a:path>
                <a:path w="4761230" h="393700">
                  <a:moveTo>
                    <a:pt x="4030738" y="28486"/>
                  </a:moveTo>
                  <a:lnTo>
                    <a:pt x="4027233" y="27901"/>
                  </a:lnTo>
                  <a:lnTo>
                    <a:pt x="4023728" y="27317"/>
                  </a:lnTo>
                  <a:lnTo>
                    <a:pt x="4022687" y="32486"/>
                  </a:lnTo>
                  <a:lnTo>
                    <a:pt x="4030141" y="33718"/>
                  </a:lnTo>
                  <a:lnTo>
                    <a:pt x="4030738" y="28486"/>
                  </a:lnTo>
                  <a:close/>
                </a:path>
                <a:path w="4761230" h="393700">
                  <a:moveTo>
                    <a:pt x="4050639" y="31788"/>
                  </a:moveTo>
                  <a:lnTo>
                    <a:pt x="4047134" y="31203"/>
                  </a:lnTo>
                  <a:lnTo>
                    <a:pt x="4043629" y="30619"/>
                  </a:lnTo>
                  <a:lnTo>
                    <a:pt x="4042562" y="35775"/>
                  </a:lnTo>
                  <a:lnTo>
                    <a:pt x="4050004" y="37007"/>
                  </a:lnTo>
                  <a:lnTo>
                    <a:pt x="4050639" y="31788"/>
                  </a:lnTo>
                  <a:close/>
                </a:path>
                <a:path w="4761230" h="393700">
                  <a:moveTo>
                    <a:pt x="4070540" y="35090"/>
                  </a:moveTo>
                  <a:lnTo>
                    <a:pt x="4067035" y="34505"/>
                  </a:lnTo>
                  <a:lnTo>
                    <a:pt x="4063530" y="33921"/>
                  </a:lnTo>
                  <a:lnTo>
                    <a:pt x="4062425" y="39077"/>
                  </a:lnTo>
                  <a:lnTo>
                    <a:pt x="4069867" y="40309"/>
                  </a:lnTo>
                  <a:lnTo>
                    <a:pt x="4070540" y="35090"/>
                  </a:lnTo>
                  <a:close/>
                </a:path>
                <a:path w="4761230" h="393700">
                  <a:moveTo>
                    <a:pt x="4090441" y="38379"/>
                  </a:moveTo>
                  <a:lnTo>
                    <a:pt x="4086936" y="37795"/>
                  </a:lnTo>
                  <a:lnTo>
                    <a:pt x="4083431" y="37211"/>
                  </a:lnTo>
                  <a:lnTo>
                    <a:pt x="4082288" y="42354"/>
                  </a:lnTo>
                  <a:lnTo>
                    <a:pt x="4089730" y="43599"/>
                  </a:lnTo>
                  <a:lnTo>
                    <a:pt x="4090441" y="38379"/>
                  </a:lnTo>
                  <a:close/>
                </a:path>
                <a:path w="4761230" h="393700">
                  <a:moveTo>
                    <a:pt x="4110253" y="42113"/>
                  </a:moveTo>
                  <a:lnTo>
                    <a:pt x="4106773" y="41440"/>
                  </a:lnTo>
                  <a:lnTo>
                    <a:pt x="4103293" y="40767"/>
                  </a:lnTo>
                  <a:lnTo>
                    <a:pt x="4102112" y="45897"/>
                  </a:lnTo>
                  <a:lnTo>
                    <a:pt x="4109516" y="47332"/>
                  </a:lnTo>
                  <a:lnTo>
                    <a:pt x="4110253" y="42113"/>
                  </a:lnTo>
                  <a:close/>
                </a:path>
                <a:path w="4761230" h="393700">
                  <a:moveTo>
                    <a:pt x="4130052" y="45974"/>
                  </a:moveTo>
                  <a:lnTo>
                    <a:pt x="4126573" y="45300"/>
                  </a:lnTo>
                  <a:lnTo>
                    <a:pt x="4123093" y="44627"/>
                  </a:lnTo>
                  <a:lnTo>
                    <a:pt x="4121886" y="49745"/>
                  </a:lnTo>
                  <a:lnTo>
                    <a:pt x="4129290" y="51193"/>
                  </a:lnTo>
                  <a:lnTo>
                    <a:pt x="4130052" y="45974"/>
                  </a:lnTo>
                  <a:close/>
                </a:path>
                <a:path w="4761230" h="393700">
                  <a:moveTo>
                    <a:pt x="4149852" y="49834"/>
                  </a:moveTo>
                  <a:lnTo>
                    <a:pt x="4146372" y="49161"/>
                  </a:lnTo>
                  <a:lnTo>
                    <a:pt x="4142892" y="48488"/>
                  </a:lnTo>
                  <a:lnTo>
                    <a:pt x="4141647" y="53606"/>
                  </a:lnTo>
                  <a:lnTo>
                    <a:pt x="4149052" y="55041"/>
                  </a:lnTo>
                  <a:lnTo>
                    <a:pt x="4149852" y="49834"/>
                  </a:lnTo>
                  <a:close/>
                </a:path>
                <a:path w="4761230" h="393700">
                  <a:moveTo>
                    <a:pt x="4169651" y="53695"/>
                  </a:moveTo>
                  <a:lnTo>
                    <a:pt x="4166171" y="53022"/>
                  </a:lnTo>
                  <a:lnTo>
                    <a:pt x="4162691" y="52349"/>
                  </a:lnTo>
                  <a:lnTo>
                    <a:pt x="4161421" y="57454"/>
                  </a:lnTo>
                  <a:lnTo>
                    <a:pt x="4168825" y="58902"/>
                  </a:lnTo>
                  <a:lnTo>
                    <a:pt x="4169651" y="53695"/>
                  </a:lnTo>
                  <a:close/>
                </a:path>
                <a:path w="4761230" h="393700">
                  <a:moveTo>
                    <a:pt x="4189425" y="57734"/>
                  </a:moveTo>
                  <a:lnTo>
                    <a:pt x="4185958" y="56959"/>
                  </a:lnTo>
                  <a:lnTo>
                    <a:pt x="4182491" y="56184"/>
                  </a:lnTo>
                  <a:lnTo>
                    <a:pt x="4181195" y="61290"/>
                  </a:lnTo>
                  <a:lnTo>
                    <a:pt x="4188561" y="62928"/>
                  </a:lnTo>
                  <a:lnTo>
                    <a:pt x="4189425" y="57734"/>
                  </a:lnTo>
                  <a:close/>
                </a:path>
                <a:path w="4761230" h="393700">
                  <a:moveTo>
                    <a:pt x="4209110" y="62128"/>
                  </a:moveTo>
                  <a:lnTo>
                    <a:pt x="4205643" y="61353"/>
                  </a:lnTo>
                  <a:lnTo>
                    <a:pt x="4202176" y="60579"/>
                  </a:lnTo>
                  <a:lnTo>
                    <a:pt x="4200855" y="65671"/>
                  </a:lnTo>
                  <a:lnTo>
                    <a:pt x="4208208" y="67322"/>
                  </a:lnTo>
                  <a:lnTo>
                    <a:pt x="4209110" y="62128"/>
                  </a:lnTo>
                  <a:close/>
                </a:path>
                <a:path w="4761230" h="393700">
                  <a:moveTo>
                    <a:pt x="4228795" y="66522"/>
                  </a:moveTo>
                  <a:lnTo>
                    <a:pt x="4225328" y="65747"/>
                  </a:lnTo>
                  <a:lnTo>
                    <a:pt x="4221861" y="64973"/>
                  </a:lnTo>
                  <a:lnTo>
                    <a:pt x="4220502" y="70065"/>
                  </a:lnTo>
                  <a:lnTo>
                    <a:pt x="4227868" y="71704"/>
                  </a:lnTo>
                  <a:lnTo>
                    <a:pt x="4228795" y="66522"/>
                  </a:lnTo>
                  <a:close/>
                </a:path>
                <a:path w="4761230" h="393700">
                  <a:moveTo>
                    <a:pt x="4248480" y="70929"/>
                  </a:moveTo>
                  <a:lnTo>
                    <a:pt x="4245013" y="70154"/>
                  </a:lnTo>
                  <a:lnTo>
                    <a:pt x="4241546" y="69380"/>
                  </a:lnTo>
                  <a:lnTo>
                    <a:pt x="4240161" y="74460"/>
                  </a:lnTo>
                  <a:lnTo>
                    <a:pt x="4247527" y="76111"/>
                  </a:lnTo>
                  <a:lnTo>
                    <a:pt x="4248480" y="70929"/>
                  </a:lnTo>
                  <a:close/>
                </a:path>
                <a:path w="4761230" h="393700">
                  <a:moveTo>
                    <a:pt x="4268165" y="75323"/>
                  </a:moveTo>
                  <a:lnTo>
                    <a:pt x="4264698" y="74549"/>
                  </a:lnTo>
                  <a:lnTo>
                    <a:pt x="4261231" y="73774"/>
                  </a:lnTo>
                  <a:lnTo>
                    <a:pt x="4259808" y="78854"/>
                  </a:lnTo>
                  <a:lnTo>
                    <a:pt x="4267174" y="80492"/>
                  </a:lnTo>
                  <a:lnTo>
                    <a:pt x="4268165" y="75323"/>
                  </a:lnTo>
                  <a:close/>
                </a:path>
                <a:path w="4761230" h="393700">
                  <a:moveTo>
                    <a:pt x="4287761" y="80086"/>
                  </a:moveTo>
                  <a:lnTo>
                    <a:pt x="4284319" y="79222"/>
                  </a:lnTo>
                  <a:lnTo>
                    <a:pt x="4280878" y="78359"/>
                  </a:lnTo>
                  <a:lnTo>
                    <a:pt x="4279430" y="83413"/>
                  </a:lnTo>
                  <a:lnTo>
                    <a:pt x="4286745" y="85255"/>
                  </a:lnTo>
                  <a:lnTo>
                    <a:pt x="4287761" y="80086"/>
                  </a:lnTo>
                  <a:close/>
                </a:path>
                <a:path w="4761230" h="393700">
                  <a:moveTo>
                    <a:pt x="4307319" y="85013"/>
                  </a:moveTo>
                  <a:lnTo>
                    <a:pt x="4303877" y="84150"/>
                  </a:lnTo>
                  <a:lnTo>
                    <a:pt x="4300436" y="83286"/>
                  </a:lnTo>
                  <a:lnTo>
                    <a:pt x="4298962" y="88341"/>
                  </a:lnTo>
                  <a:lnTo>
                    <a:pt x="4306278" y="90182"/>
                  </a:lnTo>
                  <a:lnTo>
                    <a:pt x="4307319" y="85013"/>
                  </a:lnTo>
                  <a:close/>
                </a:path>
                <a:path w="4761230" h="393700">
                  <a:moveTo>
                    <a:pt x="4326877" y="89941"/>
                  </a:moveTo>
                  <a:lnTo>
                    <a:pt x="4323435" y="89077"/>
                  </a:lnTo>
                  <a:lnTo>
                    <a:pt x="4319994" y="88214"/>
                  </a:lnTo>
                  <a:lnTo>
                    <a:pt x="4318495" y="93256"/>
                  </a:lnTo>
                  <a:lnTo>
                    <a:pt x="4325810" y="95097"/>
                  </a:lnTo>
                  <a:lnTo>
                    <a:pt x="4326877" y="89941"/>
                  </a:lnTo>
                  <a:close/>
                </a:path>
                <a:path w="4761230" h="393700">
                  <a:moveTo>
                    <a:pt x="4346435" y="94869"/>
                  </a:moveTo>
                  <a:lnTo>
                    <a:pt x="4342993" y="94005"/>
                  </a:lnTo>
                  <a:lnTo>
                    <a:pt x="4339552" y="93141"/>
                  </a:lnTo>
                  <a:lnTo>
                    <a:pt x="4338015" y="98183"/>
                  </a:lnTo>
                  <a:lnTo>
                    <a:pt x="4345330" y="100025"/>
                  </a:lnTo>
                  <a:lnTo>
                    <a:pt x="4346435" y="94869"/>
                  </a:lnTo>
                  <a:close/>
                </a:path>
                <a:path w="4761230" h="393700">
                  <a:moveTo>
                    <a:pt x="4365993" y="99796"/>
                  </a:moveTo>
                  <a:lnTo>
                    <a:pt x="4362551" y="98933"/>
                  </a:lnTo>
                  <a:lnTo>
                    <a:pt x="4359110" y="98069"/>
                  </a:lnTo>
                  <a:lnTo>
                    <a:pt x="4357548" y="103098"/>
                  </a:lnTo>
                  <a:lnTo>
                    <a:pt x="4364863" y="104940"/>
                  </a:lnTo>
                  <a:lnTo>
                    <a:pt x="4365993" y="99796"/>
                  </a:lnTo>
                  <a:close/>
                </a:path>
                <a:path w="4761230" h="393700">
                  <a:moveTo>
                    <a:pt x="4385424" y="105181"/>
                  </a:moveTo>
                  <a:lnTo>
                    <a:pt x="4382008" y="104228"/>
                  </a:lnTo>
                  <a:lnTo>
                    <a:pt x="4378591" y="103276"/>
                  </a:lnTo>
                  <a:lnTo>
                    <a:pt x="4377004" y="108292"/>
                  </a:lnTo>
                  <a:lnTo>
                    <a:pt x="4384268" y="110324"/>
                  </a:lnTo>
                  <a:lnTo>
                    <a:pt x="4385424" y="105181"/>
                  </a:lnTo>
                  <a:close/>
                </a:path>
                <a:path w="4761230" h="393700">
                  <a:moveTo>
                    <a:pt x="4404855" y="110604"/>
                  </a:moveTo>
                  <a:lnTo>
                    <a:pt x="4401439" y="109651"/>
                  </a:lnTo>
                  <a:lnTo>
                    <a:pt x="4398022" y="108699"/>
                  </a:lnTo>
                  <a:lnTo>
                    <a:pt x="4396410" y="113715"/>
                  </a:lnTo>
                  <a:lnTo>
                    <a:pt x="4403674" y="115747"/>
                  </a:lnTo>
                  <a:lnTo>
                    <a:pt x="4404855" y="110604"/>
                  </a:lnTo>
                  <a:close/>
                </a:path>
                <a:path w="4761230" h="393700">
                  <a:moveTo>
                    <a:pt x="4424273" y="116039"/>
                  </a:moveTo>
                  <a:lnTo>
                    <a:pt x="4420857" y="115087"/>
                  </a:lnTo>
                  <a:lnTo>
                    <a:pt x="4417441" y="114134"/>
                  </a:lnTo>
                  <a:lnTo>
                    <a:pt x="4415802" y="119138"/>
                  </a:lnTo>
                  <a:lnTo>
                    <a:pt x="4423067" y="121170"/>
                  </a:lnTo>
                  <a:lnTo>
                    <a:pt x="4424273" y="116039"/>
                  </a:lnTo>
                  <a:close/>
                </a:path>
                <a:path w="4761230" h="393700">
                  <a:moveTo>
                    <a:pt x="4443704" y="121475"/>
                  </a:moveTo>
                  <a:lnTo>
                    <a:pt x="4440288" y="120523"/>
                  </a:lnTo>
                  <a:lnTo>
                    <a:pt x="4436872" y="119570"/>
                  </a:lnTo>
                  <a:lnTo>
                    <a:pt x="4435208" y="124561"/>
                  </a:lnTo>
                  <a:lnTo>
                    <a:pt x="4442472" y="126593"/>
                  </a:lnTo>
                  <a:lnTo>
                    <a:pt x="4443704" y="121475"/>
                  </a:lnTo>
                  <a:close/>
                </a:path>
                <a:path w="4761230" h="393700">
                  <a:moveTo>
                    <a:pt x="4463123" y="126898"/>
                  </a:moveTo>
                  <a:lnTo>
                    <a:pt x="4459706" y="125945"/>
                  </a:lnTo>
                  <a:lnTo>
                    <a:pt x="4456290" y="124993"/>
                  </a:lnTo>
                  <a:lnTo>
                    <a:pt x="4454601" y="129984"/>
                  </a:lnTo>
                  <a:lnTo>
                    <a:pt x="4461865" y="132016"/>
                  </a:lnTo>
                  <a:lnTo>
                    <a:pt x="4463123" y="126898"/>
                  </a:lnTo>
                  <a:close/>
                </a:path>
                <a:path w="4761230" h="393700">
                  <a:moveTo>
                    <a:pt x="4482414" y="132803"/>
                  </a:moveTo>
                  <a:lnTo>
                    <a:pt x="4479023" y="131762"/>
                  </a:lnTo>
                  <a:lnTo>
                    <a:pt x="4475632" y="130721"/>
                  </a:lnTo>
                  <a:lnTo>
                    <a:pt x="4473918" y="135699"/>
                  </a:lnTo>
                  <a:lnTo>
                    <a:pt x="4481131" y="137909"/>
                  </a:lnTo>
                  <a:lnTo>
                    <a:pt x="4482414" y="132803"/>
                  </a:lnTo>
                  <a:close/>
                </a:path>
                <a:path w="4761230" h="393700">
                  <a:moveTo>
                    <a:pt x="4501693" y="138722"/>
                  </a:moveTo>
                  <a:lnTo>
                    <a:pt x="4498302" y="137680"/>
                  </a:lnTo>
                  <a:lnTo>
                    <a:pt x="4494911" y="136639"/>
                  </a:lnTo>
                  <a:lnTo>
                    <a:pt x="4493171" y="141605"/>
                  </a:lnTo>
                  <a:lnTo>
                    <a:pt x="4500384" y="143827"/>
                  </a:lnTo>
                  <a:lnTo>
                    <a:pt x="4501693" y="138722"/>
                  </a:lnTo>
                  <a:close/>
                </a:path>
                <a:path w="4761230" h="393700">
                  <a:moveTo>
                    <a:pt x="4520971" y="144640"/>
                  </a:moveTo>
                  <a:lnTo>
                    <a:pt x="4517580" y="143598"/>
                  </a:lnTo>
                  <a:lnTo>
                    <a:pt x="4514189" y="142557"/>
                  </a:lnTo>
                  <a:lnTo>
                    <a:pt x="4512424" y="147523"/>
                  </a:lnTo>
                  <a:lnTo>
                    <a:pt x="4519638" y="149733"/>
                  </a:lnTo>
                  <a:lnTo>
                    <a:pt x="4520971" y="144640"/>
                  </a:lnTo>
                  <a:close/>
                </a:path>
                <a:path w="4761230" h="393700">
                  <a:moveTo>
                    <a:pt x="4540250" y="150558"/>
                  </a:moveTo>
                  <a:lnTo>
                    <a:pt x="4536859" y="149517"/>
                  </a:lnTo>
                  <a:lnTo>
                    <a:pt x="4533468" y="148475"/>
                  </a:lnTo>
                  <a:lnTo>
                    <a:pt x="4531677" y="153428"/>
                  </a:lnTo>
                  <a:lnTo>
                    <a:pt x="4538891" y="155651"/>
                  </a:lnTo>
                  <a:lnTo>
                    <a:pt x="4540250" y="150558"/>
                  </a:lnTo>
                  <a:close/>
                </a:path>
                <a:path w="4761230" h="393700">
                  <a:moveTo>
                    <a:pt x="4559528" y="156476"/>
                  </a:moveTo>
                  <a:lnTo>
                    <a:pt x="4556137" y="155435"/>
                  </a:lnTo>
                  <a:lnTo>
                    <a:pt x="4552747" y="154393"/>
                  </a:lnTo>
                  <a:lnTo>
                    <a:pt x="4550930" y="159346"/>
                  </a:lnTo>
                  <a:lnTo>
                    <a:pt x="4558144" y="161556"/>
                  </a:lnTo>
                  <a:lnTo>
                    <a:pt x="4559528" y="156476"/>
                  </a:lnTo>
                  <a:close/>
                </a:path>
                <a:path w="4761230" h="393700">
                  <a:moveTo>
                    <a:pt x="4578680" y="162775"/>
                  </a:moveTo>
                  <a:lnTo>
                    <a:pt x="4575314" y="161658"/>
                  </a:lnTo>
                  <a:lnTo>
                    <a:pt x="4571949" y="160540"/>
                  </a:lnTo>
                  <a:lnTo>
                    <a:pt x="4570120" y="165468"/>
                  </a:lnTo>
                  <a:lnTo>
                    <a:pt x="4577270" y="167855"/>
                  </a:lnTo>
                  <a:lnTo>
                    <a:pt x="4578680" y="162775"/>
                  </a:lnTo>
                  <a:close/>
                </a:path>
                <a:path w="4761230" h="393700">
                  <a:moveTo>
                    <a:pt x="4597819" y="169164"/>
                  </a:moveTo>
                  <a:lnTo>
                    <a:pt x="4594453" y="168046"/>
                  </a:lnTo>
                  <a:lnTo>
                    <a:pt x="4591088" y="166928"/>
                  </a:lnTo>
                  <a:lnTo>
                    <a:pt x="4589234" y="171856"/>
                  </a:lnTo>
                  <a:lnTo>
                    <a:pt x="4596384" y="174244"/>
                  </a:lnTo>
                  <a:lnTo>
                    <a:pt x="4597819" y="169164"/>
                  </a:lnTo>
                  <a:close/>
                </a:path>
                <a:path w="4761230" h="393700">
                  <a:moveTo>
                    <a:pt x="4616945" y="175539"/>
                  </a:moveTo>
                  <a:lnTo>
                    <a:pt x="4613580" y="174421"/>
                  </a:lnTo>
                  <a:lnTo>
                    <a:pt x="4610214" y="173304"/>
                  </a:lnTo>
                  <a:lnTo>
                    <a:pt x="4608334" y="178219"/>
                  </a:lnTo>
                  <a:lnTo>
                    <a:pt x="4615497" y="180606"/>
                  </a:lnTo>
                  <a:lnTo>
                    <a:pt x="4616945" y="175539"/>
                  </a:lnTo>
                  <a:close/>
                </a:path>
                <a:path w="4761230" h="393700">
                  <a:moveTo>
                    <a:pt x="4636071" y="181927"/>
                  </a:moveTo>
                  <a:lnTo>
                    <a:pt x="4632706" y="180809"/>
                  </a:lnTo>
                  <a:lnTo>
                    <a:pt x="4629340" y="179692"/>
                  </a:lnTo>
                  <a:lnTo>
                    <a:pt x="4627435" y="184594"/>
                  </a:lnTo>
                  <a:lnTo>
                    <a:pt x="4634598" y="186994"/>
                  </a:lnTo>
                  <a:lnTo>
                    <a:pt x="4636071" y="181927"/>
                  </a:lnTo>
                  <a:close/>
                </a:path>
                <a:path w="4761230" h="393700">
                  <a:moveTo>
                    <a:pt x="4655210" y="188315"/>
                  </a:moveTo>
                  <a:lnTo>
                    <a:pt x="4651845" y="187198"/>
                  </a:lnTo>
                  <a:lnTo>
                    <a:pt x="4648479" y="186080"/>
                  </a:lnTo>
                  <a:lnTo>
                    <a:pt x="4646549" y="190982"/>
                  </a:lnTo>
                  <a:lnTo>
                    <a:pt x="4653712" y="193370"/>
                  </a:lnTo>
                  <a:lnTo>
                    <a:pt x="4655210" y="188315"/>
                  </a:lnTo>
                  <a:close/>
                </a:path>
                <a:path w="4761230" h="393700">
                  <a:moveTo>
                    <a:pt x="4674260" y="194945"/>
                  </a:moveTo>
                  <a:lnTo>
                    <a:pt x="4670920" y="193738"/>
                  </a:lnTo>
                  <a:lnTo>
                    <a:pt x="4667580" y="192532"/>
                  </a:lnTo>
                  <a:lnTo>
                    <a:pt x="4665637" y="197434"/>
                  </a:lnTo>
                  <a:lnTo>
                    <a:pt x="4672736" y="199986"/>
                  </a:lnTo>
                  <a:lnTo>
                    <a:pt x="4674260" y="194945"/>
                  </a:lnTo>
                  <a:close/>
                </a:path>
                <a:path w="4761230" h="393700">
                  <a:moveTo>
                    <a:pt x="4693234" y="201764"/>
                  </a:moveTo>
                  <a:lnTo>
                    <a:pt x="4689894" y="200558"/>
                  </a:lnTo>
                  <a:lnTo>
                    <a:pt x="4686554" y="199351"/>
                  </a:lnTo>
                  <a:lnTo>
                    <a:pt x="4684585" y="204241"/>
                  </a:lnTo>
                  <a:lnTo>
                    <a:pt x="4691697" y="206794"/>
                  </a:lnTo>
                  <a:lnTo>
                    <a:pt x="4693234" y="201764"/>
                  </a:lnTo>
                  <a:close/>
                </a:path>
                <a:path w="4761230" h="393700">
                  <a:moveTo>
                    <a:pt x="4712208" y="208597"/>
                  </a:moveTo>
                  <a:lnTo>
                    <a:pt x="4708868" y="207391"/>
                  </a:lnTo>
                  <a:lnTo>
                    <a:pt x="4705528" y="206184"/>
                  </a:lnTo>
                  <a:lnTo>
                    <a:pt x="4703546" y="211074"/>
                  </a:lnTo>
                  <a:lnTo>
                    <a:pt x="4710646" y="213626"/>
                  </a:lnTo>
                  <a:lnTo>
                    <a:pt x="4712208" y="208597"/>
                  </a:lnTo>
                  <a:close/>
                </a:path>
                <a:path w="4761230" h="393700">
                  <a:moveTo>
                    <a:pt x="4731182" y="215417"/>
                  </a:moveTo>
                  <a:lnTo>
                    <a:pt x="4727841" y="214210"/>
                  </a:lnTo>
                  <a:lnTo>
                    <a:pt x="4724501" y="213004"/>
                  </a:lnTo>
                  <a:lnTo>
                    <a:pt x="4722495" y="217881"/>
                  </a:lnTo>
                  <a:lnTo>
                    <a:pt x="4729594" y="220433"/>
                  </a:lnTo>
                  <a:lnTo>
                    <a:pt x="4731182" y="215417"/>
                  </a:lnTo>
                  <a:close/>
                </a:path>
                <a:path w="4761230" h="393700">
                  <a:moveTo>
                    <a:pt x="4750155" y="222250"/>
                  </a:moveTo>
                  <a:lnTo>
                    <a:pt x="4746815" y="221043"/>
                  </a:lnTo>
                  <a:lnTo>
                    <a:pt x="4743475" y="219837"/>
                  </a:lnTo>
                  <a:lnTo>
                    <a:pt x="4741456" y="224701"/>
                  </a:lnTo>
                  <a:lnTo>
                    <a:pt x="4748555" y="227266"/>
                  </a:lnTo>
                  <a:lnTo>
                    <a:pt x="4750155" y="222250"/>
                  </a:lnTo>
                  <a:close/>
                </a:path>
                <a:path w="4761230" h="393700">
                  <a:moveTo>
                    <a:pt x="4760963" y="230187"/>
                  </a:moveTo>
                  <a:lnTo>
                    <a:pt x="4760404" y="231533"/>
                  </a:lnTo>
                  <a:lnTo>
                    <a:pt x="4760963" y="231724"/>
                  </a:lnTo>
                  <a:lnTo>
                    <a:pt x="4760963" y="23018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1148600" y="3814063"/>
              <a:ext cx="679450" cy="139065"/>
            </a:xfrm>
            <a:custGeom>
              <a:avLst/>
              <a:gdLst/>
              <a:ahLst/>
              <a:cxnLst/>
              <a:rect l="l" t="t" r="r" b="b"/>
              <a:pathLst>
                <a:path w="679450" h="139064">
                  <a:moveTo>
                    <a:pt x="8547" y="2082"/>
                  </a:moveTo>
                  <a:lnTo>
                    <a:pt x="5156" y="1041"/>
                  </a:lnTo>
                  <a:lnTo>
                    <a:pt x="1765" y="0"/>
                  </a:lnTo>
                  <a:lnTo>
                    <a:pt x="0" y="4953"/>
                  </a:lnTo>
                  <a:lnTo>
                    <a:pt x="7226" y="7188"/>
                  </a:lnTo>
                  <a:lnTo>
                    <a:pt x="8547" y="2082"/>
                  </a:lnTo>
                  <a:close/>
                </a:path>
                <a:path w="679450" h="139064">
                  <a:moveTo>
                    <a:pt x="27800" y="8039"/>
                  </a:moveTo>
                  <a:lnTo>
                    <a:pt x="24409" y="6997"/>
                  </a:lnTo>
                  <a:lnTo>
                    <a:pt x="21018" y="5956"/>
                  </a:lnTo>
                  <a:lnTo>
                    <a:pt x="19278" y="10922"/>
                  </a:lnTo>
                  <a:lnTo>
                    <a:pt x="26504" y="13157"/>
                  </a:lnTo>
                  <a:lnTo>
                    <a:pt x="27800" y="8039"/>
                  </a:lnTo>
                  <a:close/>
                </a:path>
                <a:path w="679450" h="139064">
                  <a:moveTo>
                    <a:pt x="47091" y="13855"/>
                  </a:moveTo>
                  <a:lnTo>
                    <a:pt x="43675" y="12903"/>
                  </a:lnTo>
                  <a:lnTo>
                    <a:pt x="40271" y="11925"/>
                  </a:lnTo>
                  <a:lnTo>
                    <a:pt x="38557" y="16891"/>
                  </a:lnTo>
                  <a:lnTo>
                    <a:pt x="42189" y="17945"/>
                  </a:lnTo>
                  <a:lnTo>
                    <a:pt x="45834" y="18973"/>
                  </a:lnTo>
                  <a:lnTo>
                    <a:pt x="47091" y="13855"/>
                  </a:lnTo>
                  <a:close/>
                </a:path>
                <a:path w="679450" h="139064">
                  <a:moveTo>
                    <a:pt x="66497" y="19316"/>
                  </a:moveTo>
                  <a:lnTo>
                    <a:pt x="63080" y="18351"/>
                  </a:lnTo>
                  <a:lnTo>
                    <a:pt x="59664" y="17399"/>
                  </a:lnTo>
                  <a:lnTo>
                    <a:pt x="57975" y="22390"/>
                  </a:lnTo>
                  <a:lnTo>
                    <a:pt x="65265" y="24434"/>
                  </a:lnTo>
                  <a:lnTo>
                    <a:pt x="66497" y="19316"/>
                  </a:lnTo>
                  <a:close/>
                </a:path>
                <a:path w="679450" h="139064">
                  <a:moveTo>
                    <a:pt x="85890" y="24765"/>
                  </a:moveTo>
                  <a:lnTo>
                    <a:pt x="82473" y="23799"/>
                  </a:lnTo>
                  <a:lnTo>
                    <a:pt x="79057" y="22847"/>
                  </a:lnTo>
                  <a:lnTo>
                    <a:pt x="77406" y="27838"/>
                  </a:lnTo>
                  <a:lnTo>
                    <a:pt x="84683" y="29883"/>
                  </a:lnTo>
                  <a:lnTo>
                    <a:pt x="85890" y="24765"/>
                  </a:lnTo>
                  <a:close/>
                </a:path>
                <a:path w="679450" h="139064">
                  <a:moveTo>
                    <a:pt x="105295" y="30226"/>
                  </a:moveTo>
                  <a:lnTo>
                    <a:pt x="101879" y="29260"/>
                  </a:lnTo>
                  <a:lnTo>
                    <a:pt x="98463" y="28308"/>
                  </a:lnTo>
                  <a:lnTo>
                    <a:pt x="96837" y="33312"/>
                  </a:lnTo>
                  <a:lnTo>
                    <a:pt x="104114" y="35356"/>
                  </a:lnTo>
                  <a:lnTo>
                    <a:pt x="105295" y="30226"/>
                  </a:lnTo>
                  <a:close/>
                </a:path>
                <a:path w="679450" h="139064">
                  <a:moveTo>
                    <a:pt x="124688" y="35661"/>
                  </a:moveTo>
                  <a:lnTo>
                    <a:pt x="121272" y="34696"/>
                  </a:lnTo>
                  <a:lnTo>
                    <a:pt x="117856" y="33743"/>
                  </a:lnTo>
                  <a:lnTo>
                    <a:pt x="116255" y="38747"/>
                  </a:lnTo>
                  <a:lnTo>
                    <a:pt x="123532" y="40792"/>
                  </a:lnTo>
                  <a:lnTo>
                    <a:pt x="124688" y="35661"/>
                  </a:lnTo>
                  <a:close/>
                </a:path>
                <a:path w="679450" h="139064">
                  <a:moveTo>
                    <a:pt x="144157" y="40881"/>
                  </a:moveTo>
                  <a:lnTo>
                    <a:pt x="140716" y="40017"/>
                  </a:lnTo>
                  <a:lnTo>
                    <a:pt x="137274" y="39154"/>
                  </a:lnTo>
                  <a:lnTo>
                    <a:pt x="135699" y="44183"/>
                  </a:lnTo>
                  <a:lnTo>
                    <a:pt x="143040" y="46024"/>
                  </a:lnTo>
                  <a:lnTo>
                    <a:pt x="144157" y="40881"/>
                  </a:lnTo>
                  <a:close/>
                </a:path>
                <a:path w="679450" h="139064">
                  <a:moveTo>
                    <a:pt x="163690" y="45808"/>
                  </a:moveTo>
                  <a:lnTo>
                    <a:pt x="160248" y="44945"/>
                  </a:lnTo>
                  <a:lnTo>
                    <a:pt x="156806" y="44081"/>
                  </a:lnTo>
                  <a:lnTo>
                    <a:pt x="155257" y="49110"/>
                  </a:lnTo>
                  <a:lnTo>
                    <a:pt x="162598" y="50965"/>
                  </a:lnTo>
                  <a:lnTo>
                    <a:pt x="163690" y="45808"/>
                  </a:lnTo>
                  <a:close/>
                </a:path>
                <a:path w="679450" h="139064">
                  <a:moveTo>
                    <a:pt x="183235" y="50736"/>
                  </a:moveTo>
                  <a:lnTo>
                    <a:pt x="179793" y="49872"/>
                  </a:lnTo>
                  <a:lnTo>
                    <a:pt x="176352" y="49009"/>
                  </a:lnTo>
                  <a:lnTo>
                    <a:pt x="174840" y="54051"/>
                  </a:lnTo>
                  <a:lnTo>
                    <a:pt x="182168" y="55905"/>
                  </a:lnTo>
                  <a:lnTo>
                    <a:pt x="183235" y="50736"/>
                  </a:lnTo>
                  <a:close/>
                </a:path>
                <a:path w="679450" h="139064">
                  <a:moveTo>
                    <a:pt x="202768" y="55664"/>
                  </a:moveTo>
                  <a:lnTo>
                    <a:pt x="199326" y="54800"/>
                  </a:lnTo>
                  <a:lnTo>
                    <a:pt x="195884" y="53936"/>
                  </a:lnTo>
                  <a:lnTo>
                    <a:pt x="194398" y="58991"/>
                  </a:lnTo>
                  <a:lnTo>
                    <a:pt x="201739" y="60833"/>
                  </a:lnTo>
                  <a:lnTo>
                    <a:pt x="202768" y="55664"/>
                  </a:lnTo>
                  <a:close/>
                </a:path>
                <a:path w="679450" h="139064">
                  <a:moveTo>
                    <a:pt x="222313" y="60591"/>
                  </a:moveTo>
                  <a:lnTo>
                    <a:pt x="218871" y="59728"/>
                  </a:lnTo>
                  <a:lnTo>
                    <a:pt x="215430" y="58864"/>
                  </a:lnTo>
                  <a:lnTo>
                    <a:pt x="213969" y="63919"/>
                  </a:lnTo>
                  <a:lnTo>
                    <a:pt x="221310" y="65773"/>
                  </a:lnTo>
                  <a:lnTo>
                    <a:pt x="222313" y="60591"/>
                  </a:lnTo>
                  <a:close/>
                </a:path>
                <a:path w="679450" h="139064">
                  <a:moveTo>
                    <a:pt x="241935" y="65100"/>
                  </a:moveTo>
                  <a:lnTo>
                    <a:pt x="238480" y="64325"/>
                  </a:lnTo>
                  <a:lnTo>
                    <a:pt x="235026" y="63550"/>
                  </a:lnTo>
                  <a:lnTo>
                    <a:pt x="233591" y="68630"/>
                  </a:lnTo>
                  <a:lnTo>
                    <a:pt x="240969" y="70269"/>
                  </a:lnTo>
                  <a:lnTo>
                    <a:pt x="241935" y="65100"/>
                  </a:lnTo>
                  <a:close/>
                </a:path>
                <a:path w="679450" h="139064">
                  <a:moveTo>
                    <a:pt x="261607" y="69481"/>
                  </a:moveTo>
                  <a:lnTo>
                    <a:pt x="258152" y="68707"/>
                  </a:lnTo>
                  <a:lnTo>
                    <a:pt x="254698" y="67932"/>
                  </a:lnTo>
                  <a:lnTo>
                    <a:pt x="253301" y="73012"/>
                  </a:lnTo>
                  <a:lnTo>
                    <a:pt x="260680" y="74663"/>
                  </a:lnTo>
                  <a:lnTo>
                    <a:pt x="261607" y="69481"/>
                  </a:lnTo>
                  <a:close/>
                </a:path>
                <a:path w="679450" h="139064">
                  <a:moveTo>
                    <a:pt x="281279" y="73863"/>
                  </a:moveTo>
                  <a:lnTo>
                    <a:pt x="277825" y="73088"/>
                  </a:lnTo>
                  <a:lnTo>
                    <a:pt x="274370" y="72313"/>
                  </a:lnTo>
                  <a:lnTo>
                    <a:pt x="272999" y="77406"/>
                  </a:lnTo>
                  <a:lnTo>
                    <a:pt x="280377" y="79044"/>
                  </a:lnTo>
                  <a:lnTo>
                    <a:pt x="281279" y="73863"/>
                  </a:lnTo>
                  <a:close/>
                </a:path>
                <a:path w="679450" h="139064">
                  <a:moveTo>
                    <a:pt x="300939" y="78257"/>
                  </a:moveTo>
                  <a:lnTo>
                    <a:pt x="297484" y="77482"/>
                  </a:lnTo>
                  <a:lnTo>
                    <a:pt x="294030" y="76708"/>
                  </a:lnTo>
                  <a:lnTo>
                    <a:pt x="292696" y="81800"/>
                  </a:lnTo>
                  <a:lnTo>
                    <a:pt x="300075" y="83451"/>
                  </a:lnTo>
                  <a:lnTo>
                    <a:pt x="300939" y="78257"/>
                  </a:lnTo>
                  <a:close/>
                </a:path>
                <a:path w="679450" h="139064">
                  <a:moveTo>
                    <a:pt x="320649" y="82473"/>
                  </a:moveTo>
                  <a:lnTo>
                    <a:pt x="317169" y="81800"/>
                  </a:lnTo>
                  <a:lnTo>
                    <a:pt x="313690" y="81114"/>
                  </a:lnTo>
                  <a:lnTo>
                    <a:pt x="312394" y="86220"/>
                  </a:lnTo>
                  <a:lnTo>
                    <a:pt x="316103" y="86956"/>
                  </a:lnTo>
                  <a:lnTo>
                    <a:pt x="319811" y="87668"/>
                  </a:lnTo>
                  <a:lnTo>
                    <a:pt x="320649" y="82473"/>
                  </a:lnTo>
                  <a:close/>
                </a:path>
                <a:path w="679450" h="139064">
                  <a:moveTo>
                    <a:pt x="340423" y="86309"/>
                  </a:moveTo>
                  <a:lnTo>
                    <a:pt x="336943" y="85636"/>
                  </a:lnTo>
                  <a:lnTo>
                    <a:pt x="333463" y="84963"/>
                  </a:lnTo>
                  <a:lnTo>
                    <a:pt x="332193" y="90081"/>
                  </a:lnTo>
                  <a:lnTo>
                    <a:pt x="339623" y="91516"/>
                  </a:lnTo>
                  <a:lnTo>
                    <a:pt x="340423" y="86309"/>
                  </a:lnTo>
                  <a:close/>
                </a:path>
                <a:path w="679450" h="139064">
                  <a:moveTo>
                    <a:pt x="360210" y="90131"/>
                  </a:moveTo>
                  <a:lnTo>
                    <a:pt x="356730" y="89458"/>
                  </a:lnTo>
                  <a:lnTo>
                    <a:pt x="353250" y="88785"/>
                  </a:lnTo>
                  <a:lnTo>
                    <a:pt x="352018" y="93903"/>
                  </a:lnTo>
                  <a:lnTo>
                    <a:pt x="359448" y="95338"/>
                  </a:lnTo>
                  <a:lnTo>
                    <a:pt x="360210" y="90131"/>
                  </a:lnTo>
                  <a:close/>
                </a:path>
                <a:path w="679450" h="139064">
                  <a:moveTo>
                    <a:pt x="379996" y="93954"/>
                  </a:moveTo>
                  <a:lnTo>
                    <a:pt x="376516" y="93281"/>
                  </a:lnTo>
                  <a:lnTo>
                    <a:pt x="373037" y="92608"/>
                  </a:lnTo>
                  <a:lnTo>
                    <a:pt x="371830" y="97739"/>
                  </a:lnTo>
                  <a:lnTo>
                    <a:pt x="379260" y="99174"/>
                  </a:lnTo>
                  <a:lnTo>
                    <a:pt x="379996" y="93954"/>
                  </a:lnTo>
                  <a:close/>
                </a:path>
                <a:path w="679450" h="139064">
                  <a:moveTo>
                    <a:pt x="399770" y="97777"/>
                  </a:moveTo>
                  <a:lnTo>
                    <a:pt x="396290" y="97104"/>
                  </a:lnTo>
                  <a:lnTo>
                    <a:pt x="392811" y="96431"/>
                  </a:lnTo>
                  <a:lnTo>
                    <a:pt x="391642" y="101561"/>
                  </a:lnTo>
                  <a:lnTo>
                    <a:pt x="399072" y="102997"/>
                  </a:lnTo>
                  <a:lnTo>
                    <a:pt x="399770" y="97777"/>
                  </a:lnTo>
                  <a:close/>
                </a:path>
                <a:path w="679450" h="139064">
                  <a:moveTo>
                    <a:pt x="419646" y="101079"/>
                  </a:moveTo>
                  <a:lnTo>
                    <a:pt x="416153" y="100507"/>
                  </a:lnTo>
                  <a:lnTo>
                    <a:pt x="412661" y="99936"/>
                  </a:lnTo>
                  <a:lnTo>
                    <a:pt x="411518" y="105079"/>
                  </a:lnTo>
                  <a:lnTo>
                    <a:pt x="418985" y="106299"/>
                  </a:lnTo>
                  <a:lnTo>
                    <a:pt x="419646" y="101079"/>
                  </a:lnTo>
                  <a:close/>
                </a:path>
                <a:path w="679450" h="139064">
                  <a:moveTo>
                    <a:pt x="439521" y="104330"/>
                  </a:moveTo>
                  <a:lnTo>
                    <a:pt x="436029" y="103759"/>
                  </a:lnTo>
                  <a:lnTo>
                    <a:pt x="432536" y="103187"/>
                  </a:lnTo>
                  <a:lnTo>
                    <a:pt x="431431" y="108343"/>
                  </a:lnTo>
                  <a:lnTo>
                    <a:pt x="438899" y="109562"/>
                  </a:lnTo>
                  <a:lnTo>
                    <a:pt x="439521" y="104330"/>
                  </a:lnTo>
                  <a:close/>
                </a:path>
                <a:path w="679450" h="139064">
                  <a:moveTo>
                    <a:pt x="459409" y="107581"/>
                  </a:moveTo>
                  <a:lnTo>
                    <a:pt x="455917" y="107010"/>
                  </a:lnTo>
                  <a:lnTo>
                    <a:pt x="452424" y="106438"/>
                  </a:lnTo>
                  <a:lnTo>
                    <a:pt x="451358" y="111594"/>
                  </a:lnTo>
                  <a:lnTo>
                    <a:pt x="458825" y="112814"/>
                  </a:lnTo>
                  <a:lnTo>
                    <a:pt x="459409" y="107581"/>
                  </a:lnTo>
                  <a:close/>
                </a:path>
                <a:path w="679450" h="139064">
                  <a:moveTo>
                    <a:pt x="479298" y="110832"/>
                  </a:moveTo>
                  <a:lnTo>
                    <a:pt x="475805" y="110261"/>
                  </a:lnTo>
                  <a:lnTo>
                    <a:pt x="472313" y="109689"/>
                  </a:lnTo>
                  <a:lnTo>
                    <a:pt x="471284" y="114858"/>
                  </a:lnTo>
                  <a:lnTo>
                    <a:pt x="478751" y="116078"/>
                  </a:lnTo>
                  <a:lnTo>
                    <a:pt x="479298" y="110832"/>
                  </a:lnTo>
                  <a:close/>
                </a:path>
                <a:path w="679450" h="139064">
                  <a:moveTo>
                    <a:pt x="499237" y="113677"/>
                  </a:moveTo>
                  <a:lnTo>
                    <a:pt x="495731" y="113207"/>
                  </a:lnTo>
                  <a:lnTo>
                    <a:pt x="492226" y="112737"/>
                  </a:lnTo>
                  <a:lnTo>
                    <a:pt x="491223" y="117919"/>
                  </a:lnTo>
                  <a:lnTo>
                    <a:pt x="498729" y="118910"/>
                  </a:lnTo>
                  <a:lnTo>
                    <a:pt x="499237" y="113677"/>
                  </a:lnTo>
                  <a:close/>
                </a:path>
                <a:path w="679450" h="139064">
                  <a:moveTo>
                    <a:pt x="519201" y="116344"/>
                  </a:moveTo>
                  <a:lnTo>
                    <a:pt x="515696" y="115874"/>
                  </a:lnTo>
                  <a:lnTo>
                    <a:pt x="512191" y="115404"/>
                  </a:lnTo>
                  <a:lnTo>
                    <a:pt x="511225" y="120586"/>
                  </a:lnTo>
                  <a:lnTo>
                    <a:pt x="518731" y="121589"/>
                  </a:lnTo>
                  <a:lnTo>
                    <a:pt x="519201" y="116344"/>
                  </a:lnTo>
                  <a:close/>
                </a:path>
                <a:path w="679450" h="139064">
                  <a:moveTo>
                    <a:pt x="539178" y="118999"/>
                  </a:moveTo>
                  <a:lnTo>
                    <a:pt x="535673" y="118529"/>
                  </a:lnTo>
                  <a:lnTo>
                    <a:pt x="532168" y="118059"/>
                  </a:lnTo>
                  <a:lnTo>
                    <a:pt x="531241" y="123253"/>
                  </a:lnTo>
                  <a:lnTo>
                    <a:pt x="538746" y="124244"/>
                  </a:lnTo>
                  <a:lnTo>
                    <a:pt x="539178" y="118999"/>
                  </a:lnTo>
                  <a:close/>
                </a:path>
                <a:path w="679450" h="139064">
                  <a:moveTo>
                    <a:pt x="559142" y="121666"/>
                  </a:moveTo>
                  <a:lnTo>
                    <a:pt x="555637" y="121196"/>
                  </a:lnTo>
                  <a:lnTo>
                    <a:pt x="552132" y="120726"/>
                  </a:lnTo>
                  <a:lnTo>
                    <a:pt x="551243" y="125920"/>
                  </a:lnTo>
                  <a:lnTo>
                    <a:pt x="558749" y="126923"/>
                  </a:lnTo>
                  <a:lnTo>
                    <a:pt x="559142" y="121666"/>
                  </a:lnTo>
                  <a:close/>
                </a:path>
                <a:path w="679450" h="139064">
                  <a:moveTo>
                    <a:pt x="579158" y="123977"/>
                  </a:moveTo>
                  <a:lnTo>
                    <a:pt x="575640" y="123609"/>
                  </a:lnTo>
                  <a:lnTo>
                    <a:pt x="572122" y="123240"/>
                  </a:lnTo>
                  <a:lnTo>
                    <a:pt x="571271" y="128447"/>
                  </a:lnTo>
                  <a:lnTo>
                    <a:pt x="578802" y="129222"/>
                  </a:lnTo>
                  <a:lnTo>
                    <a:pt x="579158" y="123977"/>
                  </a:lnTo>
                  <a:close/>
                </a:path>
                <a:path w="679450" h="139064">
                  <a:moveTo>
                    <a:pt x="599198" y="126034"/>
                  </a:moveTo>
                  <a:lnTo>
                    <a:pt x="595680" y="125666"/>
                  </a:lnTo>
                  <a:lnTo>
                    <a:pt x="592162" y="125298"/>
                  </a:lnTo>
                  <a:lnTo>
                    <a:pt x="591350" y="130517"/>
                  </a:lnTo>
                  <a:lnTo>
                    <a:pt x="598881" y="131279"/>
                  </a:lnTo>
                  <a:lnTo>
                    <a:pt x="599198" y="126034"/>
                  </a:lnTo>
                  <a:close/>
                </a:path>
                <a:path w="679450" h="139064">
                  <a:moveTo>
                    <a:pt x="619239" y="128079"/>
                  </a:moveTo>
                  <a:lnTo>
                    <a:pt x="615721" y="127723"/>
                  </a:lnTo>
                  <a:lnTo>
                    <a:pt x="612203" y="127355"/>
                  </a:lnTo>
                  <a:lnTo>
                    <a:pt x="611441" y="132575"/>
                  </a:lnTo>
                  <a:lnTo>
                    <a:pt x="618959" y="133350"/>
                  </a:lnTo>
                  <a:lnTo>
                    <a:pt x="619239" y="128079"/>
                  </a:lnTo>
                  <a:close/>
                </a:path>
                <a:path w="679450" h="139064">
                  <a:moveTo>
                    <a:pt x="639279" y="130162"/>
                  </a:moveTo>
                  <a:lnTo>
                    <a:pt x="635762" y="129794"/>
                  </a:lnTo>
                  <a:lnTo>
                    <a:pt x="632244" y="129438"/>
                  </a:lnTo>
                  <a:lnTo>
                    <a:pt x="631520" y="134645"/>
                  </a:lnTo>
                  <a:lnTo>
                    <a:pt x="639038" y="135420"/>
                  </a:lnTo>
                  <a:lnTo>
                    <a:pt x="639279" y="130162"/>
                  </a:lnTo>
                  <a:close/>
                </a:path>
                <a:path w="679450" h="139064">
                  <a:moveTo>
                    <a:pt x="659358" y="131851"/>
                  </a:moveTo>
                  <a:lnTo>
                    <a:pt x="655828" y="131597"/>
                  </a:lnTo>
                  <a:lnTo>
                    <a:pt x="652297" y="131343"/>
                  </a:lnTo>
                  <a:lnTo>
                    <a:pt x="651611" y="136563"/>
                  </a:lnTo>
                  <a:lnTo>
                    <a:pt x="659155" y="137109"/>
                  </a:lnTo>
                  <a:lnTo>
                    <a:pt x="659358" y="131851"/>
                  </a:lnTo>
                  <a:close/>
                </a:path>
                <a:path w="679450" h="139064">
                  <a:moveTo>
                    <a:pt x="679450" y="133299"/>
                  </a:moveTo>
                  <a:lnTo>
                    <a:pt x="675919" y="133045"/>
                  </a:lnTo>
                  <a:lnTo>
                    <a:pt x="672388" y="132791"/>
                  </a:lnTo>
                  <a:lnTo>
                    <a:pt x="671741" y="138023"/>
                  </a:lnTo>
                  <a:lnTo>
                    <a:pt x="679297" y="138569"/>
                  </a:lnTo>
                  <a:lnTo>
                    <a:pt x="679450" y="13329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 descr=""/>
            <p:cNvSpPr/>
            <p:nvPr/>
          </p:nvSpPr>
          <p:spPr>
            <a:xfrm>
              <a:off x="1840488" y="3954122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0" y="0"/>
                  </a:moveTo>
                  <a:lnTo>
                    <a:pt x="330309" y="0"/>
                  </a:lnTo>
                </a:path>
              </a:pathLst>
            </a:custGeom>
            <a:ln w="1163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 descr=""/>
            <p:cNvSpPr/>
            <p:nvPr/>
          </p:nvSpPr>
          <p:spPr>
            <a:xfrm>
              <a:off x="2183231" y="3577069"/>
              <a:ext cx="1365885" cy="377190"/>
            </a:xfrm>
            <a:custGeom>
              <a:avLst/>
              <a:gdLst/>
              <a:ahLst/>
              <a:cxnLst/>
              <a:rect l="l" t="t" r="r" b="b"/>
              <a:pathLst>
                <a:path w="1365885" h="377189">
                  <a:moveTo>
                    <a:pt x="7683" y="376313"/>
                  </a:moveTo>
                  <a:lnTo>
                    <a:pt x="7061" y="371081"/>
                  </a:lnTo>
                  <a:lnTo>
                    <a:pt x="3530" y="371360"/>
                  </a:lnTo>
                  <a:lnTo>
                    <a:pt x="0" y="371640"/>
                  </a:lnTo>
                  <a:lnTo>
                    <a:pt x="127" y="376910"/>
                  </a:lnTo>
                  <a:lnTo>
                    <a:pt x="7683" y="376313"/>
                  </a:lnTo>
                  <a:close/>
                </a:path>
                <a:path w="1365885" h="377189">
                  <a:moveTo>
                    <a:pt x="27800" y="374738"/>
                  </a:moveTo>
                  <a:lnTo>
                    <a:pt x="27139" y="369506"/>
                  </a:lnTo>
                  <a:lnTo>
                    <a:pt x="23609" y="369785"/>
                  </a:lnTo>
                  <a:lnTo>
                    <a:pt x="20078" y="370065"/>
                  </a:lnTo>
                  <a:lnTo>
                    <a:pt x="20256" y="375323"/>
                  </a:lnTo>
                  <a:lnTo>
                    <a:pt x="27800" y="374738"/>
                  </a:lnTo>
                  <a:close/>
                </a:path>
                <a:path w="1365885" h="377189">
                  <a:moveTo>
                    <a:pt x="47929" y="373151"/>
                  </a:moveTo>
                  <a:lnTo>
                    <a:pt x="47231" y="367931"/>
                  </a:lnTo>
                  <a:lnTo>
                    <a:pt x="43700" y="368211"/>
                  </a:lnTo>
                  <a:lnTo>
                    <a:pt x="40170" y="368490"/>
                  </a:lnTo>
                  <a:lnTo>
                    <a:pt x="40386" y="373748"/>
                  </a:lnTo>
                  <a:lnTo>
                    <a:pt x="47929" y="373151"/>
                  </a:lnTo>
                  <a:close/>
                </a:path>
                <a:path w="1365885" h="377189">
                  <a:moveTo>
                    <a:pt x="68021" y="371246"/>
                  </a:moveTo>
                  <a:lnTo>
                    <a:pt x="67271" y="366026"/>
                  </a:lnTo>
                  <a:lnTo>
                    <a:pt x="63754" y="366407"/>
                  </a:lnTo>
                  <a:lnTo>
                    <a:pt x="60236" y="366788"/>
                  </a:lnTo>
                  <a:lnTo>
                    <a:pt x="60490" y="372046"/>
                  </a:lnTo>
                  <a:lnTo>
                    <a:pt x="68021" y="371246"/>
                  </a:lnTo>
                  <a:close/>
                </a:path>
                <a:path w="1365885" h="377189">
                  <a:moveTo>
                    <a:pt x="88099" y="369074"/>
                  </a:moveTo>
                  <a:lnTo>
                    <a:pt x="87312" y="363867"/>
                  </a:lnTo>
                  <a:lnTo>
                    <a:pt x="83794" y="364248"/>
                  </a:lnTo>
                  <a:lnTo>
                    <a:pt x="80276" y="364629"/>
                  </a:lnTo>
                  <a:lnTo>
                    <a:pt x="80581" y="369887"/>
                  </a:lnTo>
                  <a:lnTo>
                    <a:pt x="88099" y="369074"/>
                  </a:lnTo>
                  <a:close/>
                </a:path>
                <a:path w="1365885" h="377189">
                  <a:moveTo>
                    <a:pt x="108178" y="366928"/>
                  </a:moveTo>
                  <a:lnTo>
                    <a:pt x="107340" y="361721"/>
                  </a:lnTo>
                  <a:lnTo>
                    <a:pt x="103822" y="362102"/>
                  </a:lnTo>
                  <a:lnTo>
                    <a:pt x="100304" y="362483"/>
                  </a:lnTo>
                  <a:lnTo>
                    <a:pt x="100647" y="367741"/>
                  </a:lnTo>
                  <a:lnTo>
                    <a:pt x="108178" y="366928"/>
                  </a:lnTo>
                  <a:close/>
                </a:path>
                <a:path w="1365885" h="377189">
                  <a:moveTo>
                    <a:pt x="128231" y="364693"/>
                  </a:moveTo>
                  <a:lnTo>
                    <a:pt x="127368" y="359498"/>
                  </a:lnTo>
                  <a:lnTo>
                    <a:pt x="123850" y="359956"/>
                  </a:lnTo>
                  <a:lnTo>
                    <a:pt x="120332" y="360337"/>
                  </a:lnTo>
                  <a:lnTo>
                    <a:pt x="120726" y="365582"/>
                  </a:lnTo>
                  <a:lnTo>
                    <a:pt x="124485" y="365175"/>
                  </a:lnTo>
                  <a:lnTo>
                    <a:pt x="128231" y="364693"/>
                  </a:lnTo>
                  <a:close/>
                </a:path>
                <a:path w="1365885" h="377189">
                  <a:moveTo>
                    <a:pt x="148234" y="361975"/>
                  </a:moveTo>
                  <a:lnTo>
                    <a:pt x="147320" y="356793"/>
                  </a:lnTo>
                  <a:lnTo>
                    <a:pt x="143814" y="357263"/>
                  </a:lnTo>
                  <a:lnTo>
                    <a:pt x="140309" y="357733"/>
                  </a:lnTo>
                  <a:lnTo>
                    <a:pt x="140741" y="362991"/>
                  </a:lnTo>
                  <a:lnTo>
                    <a:pt x="148234" y="361975"/>
                  </a:lnTo>
                  <a:close/>
                </a:path>
                <a:path w="1365885" h="377189">
                  <a:moveTo>
                    <a:pt x="168249" y="359283"/>
                  </a:moveTo>
                  <a:lnTo>
                    <a:pt x="167284" y="354101"/>
                  </a:lnTo>
                  <a:lnTo>
                    <a:pt x="163779" y="354571"/>
                  </a:lnTo>
                  <a:lnTo>
                    <a:pt x="160274" y="355041"/>
                  </a:lnTo>
                  <a:lnTo>
                    <a:pt x="160743" y="360286"/>
                  </a:lnTo>
                  <a:lnTo>
                    <a:pt x="168249" y="359283"/>
                  </a:lnTo>
                  <a:close/>
                </a:path>
                <a:path w="1365885" h="377189">
                  <a:moveTo>
                    <a:pt x="188239" y="356565"/>
                  </a:moveTo>
                  <a:lnTo>
                    <a:pt x="187236" y="351396"/>
                  </a:lnTo>
                  <a:lnTo>
                    <a:pt x="183730" y="351866"/>
                  </a:lnTo>
                  <a:lnTo>
                    <a:pt x="180225" y="352336"/>
                  </a:lnTo>
                  <a:lnTo>
                    <a:pt x="180746" y="357581"/>
                  </a:lnTo>
                  <a:lnTo>
                    <a:pt x="188239" y="356565"/>
                  </a:lnTo>
                  <a:close/>
                </a:path>
                <a:path w="1365885" h="377189">
                  <a:moveTo>
                    <a:pt x="208191" y="353441"/>
                  </a:moveTo>
                  <a:lnTo>
                    <a:pt x="207149" y="348272"/>
                  </a:lnTo>
                  <a:lnTo>
                    <a:pt x="203657" y="348843"/>
                  </a:lnTo>
                  <a:lnTo>
                    <a:pt x="200164" y="349415"/>
                  </a:lnTo>
                  <a:lnTo>
                    <a:pt x="200723" y="354647"/>
                  </a:lnTo>
                  <a:lnTo>
                    <a:pt x="208191" y="353441"/>
                  </a:lnTo>
                  <a:close/>
                </a:path>
                <a:path w="1365885" h="377189">
                  <a:moveTo>
                    <a:pt x="228104" y="350189"/>
                  </a:moveTo>
                  <a:lnTo>
                    <a:pt x="227025" y="345033"/>
                  </a:lnTo>
                  <a:lnTo>
                    <a:pt x="223532" y="345605"/>
                  </a:lnTo>
                  <a:lnTo>
                    <a:pt x="220040" y="346176"/>
                  </a:lnTo>
                  <a:lnTo>
                    <a:pt x="220637" y="351409"/>
                  </a:lnTo>
                  <a:lnTo>
                    <a:pt x="228104" y="350189"/>
                  </a:lnTo>
                  <a:close/>
                </a:path>
                <a:path w="1365885" h="377189">
                  <a:moveTo>
                    <a:pt x="248031" y="346964"/>
                  </a:moveTo>
                  <a:lnTo>
                    <a:pt x="246913" y="341807"/>
                  </a:lnTo>
                  <a:lnTo>
                    <a:pt x="243420" y="342379"/>
                  </a:lnTo>
                  <a:lnTo>
                    <a:pt x="239928" y="342950"/>
                  </a:lnTo>
                  <a:lnTo>
                    <a:pt x="240563" y="348170"/>
                  </a:lnTo>
                  <a:lnTo>
                    <a:pt x="248031" y="346964"/>
                  </a:lnTo>
                  <a:close/>
                </a:path>
                <a:path w="1365885" h="377189">
                  <a:moveTo>
                    <a:pt x="267919" y="343496"/>
                  </a:moveTo>
                  <a:lnTo>
                    <a:pt x="266763" y="338353"/>
                  </a:lnTo>
                  <a:lnTo>
                    <a:pt x="263283" y="339013"/>
                  </a:lnTo>
                  <a:lnTo>
                    <a:pt x="259803" y="339674"/>
                  </a:lnTo>
                  <a:lnTo>
                    <a:pt x="260489" y="344893"/>
                  </a:lnTo>
                  <a:lnTo>
                    <a:pt x="267919" y="343496"/>
                  </a:lnTo>
                  <a:close/>
                </a:path>
                <a:path w="1365885" h="377189">
                  <a:moveTo>
                    <a:pt x="287756" y="339750"/>
                  </a:moveTo>
                  <a:lnTo>
                    <a:pt x="286562" y="334619"/>
                  </a:lnTo>
                  <a:lnTo>
                    <a:pt x="283083" y="335280"/>
                  </a:lnTo>
                  <a:lnTo>
                    <a:pt x="279603" y="335940"/>
                  </a:lnTo>
                  <a:lnTo>
                    <a:pt x="280327" y="341160"/>
                  </a:lnTo>
                  <a:lnTo>
                    <a:pt x="287756" y="339750"/>
                  </a:lnTo>
                  <a:close/>
                </a:path>
                <a:path w="1365885" h="377189">
                  <a:moveTo>
                    <a:pt x="307594" y="336016"/>
                  </a:moveTo>
                  <a:lnTo>
                    <a:pt x="306362" y="330885"/>
                  </a:lnTo>
                  <a:lnTo>
                    <a:pt x="302882" y="331546"/>
                  </a:lnTo>
                  <a:lnTo>
                    <a:pt x="299402" y="332206"/>
                  </a:lnTo>
                  <a:lnTo>
                    <a:pt x="300164" y="337413"/>
                  </a:lnTo>
                  <a:lnTo>
                    <a:pt x="307594" y="336016"/>
                  </a:lnTo>
                  <a:close/>
                </a:path>
                <a:path w="1365885" h="377189">
                  <a:moveTo>
                    <a:pt x="327418" y="332181"/>
                  </a:moveTo>
                  <a:lnTo>
                    <a:pt x="326148" y="327075"/>
                  </a:lnTo>
                  <a:lnTo>
                    <a:pt x="322681" y="327812"/>
                  </a:lnTo>
                  <a:lnTo>
                    <a:pt x="319201" y="328472"/>
                  </a:lnTo>
                  <a:lnTo>
                    <a:pt x="320001" y="333679"/>
                  </a:lnTo>
                  <a:lnTo>
                    <a:pt x="323723" y="332968"/>
                  </a:lnTo>
                  <a:lnTo>
                    <a:pt x="327418" y="332181"/>
                  </a:lnTo>
                  <a:close/>
                </a:path>
                <a:path w="1365885" h="377189">
                  <a:moveTo>
                    <a:pt x="347154" y="327990"/>
                  </a:moveTo>
                  <a:lnTo>
                    <a:pt x="345846" y="322884"/>
                  </a:lnTo>
                  <a:lnTo>
                    <a:pt x="342379" y="323621"/>
                  </a:lnTo>
                  <a:lnTo>
                    <a:pt x="338912" y="324358"/>
                  </a:lnTo>
                  <a:lnTo>
                    <a:pt x="339750" y="329565"/>
                  </a:lnTo>
                  <a:lnTo>
                    <a:pt x="347154" y="327990"/>
                  </a:lnTo>
                  <a:close/>
                </a:path>
                <a:path w="1365885" h="377189">
                  <a:moveTo>
                    <a:pt x="366903" y="323773"/>
                  </a:moveTo>
                  <a:lnTo>
                    <a:pt x="365556" y="318681"/>
                  </a:lnTo>
                  <a:lnTo>
                    <a:pt x="362089" y="319417"/>
                  </a:lnTo>
                  <a:lnTo>
                    <a:pt x="358622" y="320154"/>
                  </a:lnTo>
                  <a:lnTo>
                    <a:pt x="359498" y="325348"/>
                  </a:lnTo>
                  <a:lnTo>
                    <a:pt x="366903" y="323773"/>
                  </a:lnTo>
                  <a:close/>
                </a:path>
                <a:path w="1365885" h="377189">
                  <a:moveTo>
                    <a:pt x="386638" y="319557"/>
                  </a:moveTo>
                  <a:lnTo>
                    <a:pt x="385254" y="314477"/>
                  </a:lnTo>
                  <a:lnTo>
                    <a:pt x="381787" y="315214"/>
                  </a:lnTo>
                  <a:lnTo>
                    <a:pt x="378320" y="315950"/>
                  </a:lnTo>
                  <a:lnTo>
                    <a:pt x="379234" y="321132"/>
                  </a:lnTo>
                  <a:lnTo>
                    <a:pt x="386638" y="319557"/>
                  </a:lnTo>
                  <a:close/>
                </a:path>
                <a:path w="1365885" h="377189">
                  <a:moveTo>
                    <a:pt x="406285" y="314947"/>
                  </a:moveTo>
                  <a:lnTo>
                    <a:pt x="404863" y="309880"/>
                  </a:lnTo>
                  <a:lnTo>
                    <a:pt x="401421" y="310692"/>
                  </a:lnTo>
                  <a:lnTo>
                    <a:pt x="397979" y="311505"/>
                  </a:lnTo>
                  <a:lnTo>
                    <a:pt x="398919" y="316687"/>
                  </a:lnTo>
                  <a:lnTo>
                    <a:pt x="406285" y="314947"/>
                  </a:lnTo>
                  <a:close/>
                </a:path>
                <a:path w="1365885" h="377189">
                  <a:moveTo>
                    <a:pt x="425932" y="310311"/>
                  </a:moveTo>
                  <a:lnTo>
                    <a:pt x="424472" y="305244"/>
                  </a:lnTo>
                  <a:lnTo>
                    <a:pt x="421030" y="306057"/>
                  </a:lnTo>
                  <a:lnTo>
                    <a:pt x="417588" y="306870"/>
                  </a:lnTo>
                  <a:lnTo>
                    <a:pt x="418566" y="312051"/>
                  </a:lnTo>
                  <a:lnTo>
                    <a:pt x="425932" y="310311"/>
                  </a:lnTo>
                  <a:close/>
                </a:path>
                <a:path w="1365885" h="377189">
                  <a:moveTo>
                    <a:pt x="445566" y="305663"/>
                  </a:moveTo>
                  <a:lnTo>
                    <a:pt x="444080" y="300609"/>
                  </a:lnTo>
                  <a:lnTo>
                    <a:pt x="440639" y="301421"/>
                  </a:lnTo>
                  <a:lnTo>
                    <a:pt x="437197" y="302234"/>
                  </a:lnTo>
                  <a:lnTo>
                    <a:pt x="438200" y="307403"/>
                  </a:lnTo>
                  <a:lnTo>
                    <a:pt x="445566" y="305663"/>
                  </a:lnTo>
                  <a:close/>
                </a:path>
                <a:path w="1365885" h="377189">
                  <a:moveTo>
                    <a:pt x="465137" y="300748"/>
                  </a:moveTo>
                  <a:lnTo>
                    <a:pt x="463626" y="295694"/>
                  </a:lnTo>
                  <a:lnTo>
                    <a:pt x="460197" y="296583"/>
                  </a:lnTo>
                  <a:lnTo>
                    <a:pt x="456768" y="297472"/>
                  </a:lnTo>
                  <a:lnTo>
                    <a:pt x="457809" y="302628"/>
                  </a:lnTo>
                  <a:lnTo>
                    <a:pt x="465137" y="300748"/>
                  </a:lnTo>
                  <a:close/>
                </a:path>
                <a:path w="1365885" h="377189">
                  <a:moveTo>
                    <a:pt x="484682" y="295694"/>
                  </a:moveTo>
                  <a:lnTo>
                    <a:pt x="483133" y="290652"/>
                  </a:lnTo>
                  <a:lnTo>
                    <a:pt x="479704" y="291541"/>
                  </a:lnTo>
                  <a:lnTo>
                    <a:pt x="476275" y="292430"/>
                  </a:lnTo>
                  <a:lnTo>
                    <a:pt x="477354" y="297586"/>
                  </a:lnTo>
                  <a:lnTo>
                    <a:pt x="484682" y="295694"/>
                  </a:lnTo>
                  <a:close/>
                </a:path>
                <a:path w="1365885" h="377189">
                  <a:moveTo>
                    <a:pt x="504228" y="290652"/>
                  </a:moveTo>
                  <a:lnTo>
                    <a:pt x="502653" y="285623"/>
                  </a:lnTo>
                  <a:lnTo>
                    <a:pt x="499224" y="286512"/>
                  </a:lnTo>
                  <a:lnTo>
                    <a:pt x="495795" y="287401"/>
                  </a:lnTo>
                  <a:lnTo>
                    <a:pt x="496900" y="292544"/>
                  </a:lnTo>
                  <a:lnTo>
                    <a:pt x="504228" y="290652"/>
                  </a:lnTo>
                  <a:close/>
                </a:path>
                <a:path w="1365885" h="377189">
                  <a:moveTo>
                    <a:pt x="523709" y="285419"/>
                  </a:moveTo>
                  <a:lnTo>
                    <a:pt x="522109" y="280403"/>
                  </a:lnTo>
                  <a:lnTo>
                    <a:pt x="518693" y="281355"/>
                  </a:lnTo>
                  <a:lnTo>
                    <a:pt x="515277" y="282308"/>
                  </a:lnTo>
                  <a:lnTo>
                    <a:pt x="516420" y="287451"/>
                  </a:lnTo>
                  <a:lnTo>
                    <a:pt x="523709" y="285419"/>
                  </a:lnTo>
                  <a:close/>
                </a:path>
                <a:path w="1365885" h="377189">
                  <a:moveTo>
                    <a:pt x="543153" y="280022"/>
                  </a:moveTo>
                  <a:lnTo>
                    <a:pt x="541528" y="275005"/>
                  </a:lnTo>
                  <a:lnTo>
                    <a:pt x="538111" y="275958"/>
                  </a:lnTo>
                  <a:lnTo>
                    <a:pt x="534695" y="276910"/>
                  </a:lnTo>
                  <a:lnTo>
                    <a:pt x="535863" y="282041"/>
                  </a:lnTo>
                  <a:lnTo>
                    <a:pt x="543153" y="280022"/>
                  </a:lnTo>
                  <a:close/>
                </a:path>
                <a:path w="1365885" h="377189">
                  <a:moveTo>
                    <a:pt x="562597" y="274624"/>
                  </a:moveTo>
                  <a:lnTo>
                    <a:pt x="560946" y="269621"/>
                  </a:lnTo>
                  <a:lnTo>
                    <a:pt x="557530" y="270573"/>
                  </a:lnTo>
                  <a:lnTo>
                    <a:pt x="554113" y="271526"/>
                  </a:lnTo>
                  <a:lnTo>
                    <a:pt x="555320" y="276656"/>
                  </a:lnTo>
                  <a:lnTo>
                    <a:pt x="562597" y="274624"/>
                  </a:lnTo>
                  <a:close/>
                </a:path>
                <a:path w="1365885" h="377189">
                  <a:moveTo>
                    <a:pt x="582015" y="269113"/>
                  </a:moveTo>
                  <a:lnTo>
                    <a:pt x="580339" y="264121"/>
                  </a:lnTo>
                  <a:lnTo>
                    <a:pt x="576935" y="265125"/>
                  </a:lnTo>
                  <a:lnTo>
                    <a:pt x="573532" y="266128"/>
                  </a:lnTo>
                  <a:lnTo>
                    <a:pt x="574763" y="271259"/>
                  </a:lnTo>
                  <a:lnTo>
                    <a:pt x="582015" y="269113"/>
                  </a:lnTo>
                  <a:close/>
                </a:path>
                <a:path w="1365885" h="377189">
                  <a:moveTo>
                    <a:pt x="601357" y="263385"/>
                  </a:moveTo>
                  <a:lnTo>
                    <a:pt x="599655" y="258406"/>
                  </a:lnTo>
                  <a:lnTo>
                    <a:pt x="596252" y="259410"/>
                  </a:lnTo>
                  <a:lnTo>
                    <a:pt x="592848" y="260413"/>
                  </a:lnTo>
                  <a:lnTo>
                    <a:pt x="594106" y="265531"/>
                  </a:lnTo>
                  <a:lnTo>
                    <a:pt x="601357" y="263385"/>
                  </a:lnTo>
                  <a:close/>
                </a:path>
                <a:path w="1365885" h="377189">
                  <a:moveTo>
                    <a:pt x="620712" y="257670"/>
                  </a:moveTo>
                  <a:lnTo>
                    <a:pt x="618985" y="252691"/>
                  </a:lnTo>
                  <a:lnTo>
                    <a:pt x="615581" y="253695"/>
                  </a:lnTo>
                  <a:lnTo>
                    <a:pt x="612178" y="254698"/>
                  </a:lnTo>
                  <a:lnTo>
                    <a:pt x="613460" y="259803"/>
                  </a:lnTo>
                  <a:lnTo>
                    <a:pt x="620712" y="257670"/>
                  </a:lnTo>
                  <a:close/>
                </a:path>
                <a:path w="1365885" h="377189">
                  <a:moveTo>
                    <a:pt x="640054" y="251891"/>
                  </a:moveTo>
                  <a:lnTo>
                    <a:pt x="638289" y="246926"/>
                  </a:lnTo>
                  <a:lnTo>
                    <a:pt x="634911" y="247980"/>
                  </a:lnTo>
                  <a:lnTo>
                    <a:pt x="631520" y="248996"/>
                  </a:lnTo>
                  <a:lnTo>
                    <a:pt x="632815" y="254101"/>
                  </a:lnTo>
                  <a:lnTo>
                    <a:pt x="636447" y="253022"/>
                  </a:lnTo>
                  <a:lnTo>
                    <a:pt x="640054" y="251891"/>
                  </a:lnTo>
                  <a:close/>
                </a:path>
                <a:path w="1365885" h="377189">
                  <a:moveTo>
                    <a:pt x="659307" y="245884"/>
                  </a:moveTo>
                  <a:lnTo>
                    <a:pt x="657529" y="240931"/>
                  </a:lnTo>
                  <a:lnTo>
                    <a:pt x="654151" y="241985"/>
                  </a:lnTo>
                  <a:lnTo>
                    <a:pt x="650773" y="243039"/>
                  </a:lnTo>
                  <a:lnTo>
                    <a:pt x="652094" y="248132"/>
                  </a:lnTo>
                  <a:lnTo>
                    <a:pt x="659307" y="245884"/>
                  </a:lnTo>
                  <a:close/>
                </a:path>
                <a:path w="1365885" h="377189">
                  <a:moveTo>
                    <a:pt x="678573" y="239890"/>
                  </a:moveTo>
                  <a:lnTo>
                    <a:pt x="676770" y="234937"/>
                  </a:lnTo>
                  <a:lnTo>
                    <a:pt x="673392" y="235991"/>
                  </a:lnTo>
                  <a:lnTo>
                    <a:pt x="670013" y="237045"/>
                  </a:lnTo>
                  <a:lnTo>
                    <a:pt x="671360" y="242138"/>
                  </a:lnTo>
                  <a:lnTo>
                    <a:pt x="678573" y="239890"/>
                  </a:lnTo>
                  <a:close/>
                </a:path>
                <a:path w="1365885" h="377189">
                  <a:moveTo>
                    <a:pt x="697852" y="233883"/>
                  </a:moveTo>
                  <a:lnTo>
                    <a:pt x="696023" y="228942"/>
                  </a:lnTo>
                  <a:lnTo>
                    <a:pt x="692645" y="229997"/>
                  </a:lnTo>
                  <a:lnTo>
                    <a:pt x="689267" y="231051"/>
                  </a:lnTo>
                  <a:lnTo>
                    <a:pt x="690626" y="236131"/>
                  </a:lnTo>
                  <a:lnTo>
                    <a:pt x="697852" y="233883"/>
                  </a:lnTo>
                  <a:close/>
                </a:path>
                <a:path w="1365885" h="377189">
                  <a:moveTo>
                    <a:pt x="717029" y="227634"/>
                  </a:moveTo>
                  <a:lnTo>
                    <a:pt x="715187" y="222707"/>
                  </a:lnTo>
                  <a:lnTo>
                    <a:pt x="711822" y="223799"/>
                  </a:lnTo>
                  <a:lnTo>
                    <a:pt x="708456" y="224891"/>
                  </a:lnTo>
                  <a:lnTo>
                    <a:pt x="709841" y="229971"/>
                  </a:lnTo>
                  <a:lnTo>
                    <a:pt x="717029" y="227634"/>
                  </a:lnTo>
                  <a:close/>
                </a:path>
                <a:path w="1365885" h="377189">
                  <a:moveTo>
                    <a:pt x="736219" y="221399"/>
                  </a:moveTo>
                  <a:lnTo>
                    <a:pt x="734352" y="216471"/>
                  </a:lnTo>
                  <a:lnTo>
                    <a:pt x="730986" y="217563"/>
                  </a:lnTo>
                  <a:lnTo>
                    <a:pt x="727621" y="218655"/>
                  </a:lnTo>
                  <a:lnTo>
                    <a:pt x="729018" y="223735"/>
                  </a:lnTo>
                  <a:lnTo>
                    <a:pt x="736219" y="221399"/>
                  </a:lnTo>
                  <a:close/>
                </a:path>
                <a:path w="1365885" h="377189">
                  <a:moveTo>
                    <a:pt x="755408" y="215176"/>
                  </a:moveTo>
                  <a:lnTo>
                    <a:pt x="753529" y="210248"/>
                  </a:lnTo>
                  <a:lnTo>
                    <a:pt x="750163" y="211340"/>
                  </a:lnTo>
                  <a:lnTo>
                    <a:pt x="746798" y="212432"/>
                  </a:lnTo>
                  <a:lnTo>
                    <a:pt x="748220" y="217512"/>
                  </a:lnTo>
                  <a:lnTo>
                    <a:pt x="755408" y="215176"/>
                  </a:lnTo>
                  <a:close/>
                </a:path>
                <a:path w="1365885" h="377189">
                  <a:moveTo>
                    <a:pt x="774522" y="208749"/>
                  </a:moveTo>
                  <a:lnTo>
                    <a:pt x="772642" y="203835"/>
                  </a:lnTo>
                  <a:lnTo>
                    <a:pt x="769277" y="204965"/>
                  </a:lnTo>
                  <a:lnTo>
                    <a:pt x="765911" y="206095"/>
                  </a:lnTo>
                  <a:lnTo>
                    <a:pt x="767359" y="211162"/>
                  </a:lnTo>
                  <a:lnTo>
                    <a:pt x="774522" y="208749"/>
                  </a:lnTo>
                  <a:close/>
                </a:path>
                <a:path w="1365885" h="377189">
                  <a:moveTo>
                    <a:pt x="793648" y="202323"/>
                  </a:moveTo>
                  <a:lnTo>
                    <a:pt x="791756" y="197408"/>
                  </a:lnTo>
                  <a:lnTo>
                    <a:pt x="788390" y="198539"/>
                  </a:lnTo>
                  <a:lnTo>
                    <a:pt x="785025" y="199669"/>
                  </a:lnTo>
                  <a:lnTo>
                    <a:pt x="786485" y="204736"/>
                  </a:lnTo>
                  <a:lnTo>
                    <a:pt x="793648" y="202323"/>
                  </a:lnTo>
                  <a:close/>
                </a:path>
                <a:path w="1365885" h="377189">
                  <a:moveTo>
                    <a:pt x="812774" y="195884"/>
                  </a:moveTo>
                  <a:lnTo>
                    <a:pt x="810856" y="190982"/>
                  </a:lnTo>
                  <a:lnTo>
                    <a:pt x="807491" y="192112"/>
                  </a:lnTo>
                  <a:lnTo>
                    <a:pt x="804125" y="193243"/>
                  </a:lnTo>
                  <a:lnTo>
                    <a:pt x="805599" y="198297"/>
                  </a:lnTo>
                  <a:lnTo>
                    <a:pt x="812774" y="195884"/>
                  </a:lnTo>
                  <a:close/>
                </a:path>
                <a:path w="1365885" h="377189">
                  <a:moveTo>
                    <a:pt x="831850" y="189331"/>
                  </a:moveTo>
                  <a:lnTo>
                    <a:pt x="829919" y="184429"/>
                  </a:lnTo>
                  <a:lnTo>
                    <a:pt x="826566" y="185585"/>
                  </a:lnTo>
                  <a:lnTo>
                    <a:pt x="823214" y="186740"/>
                  </a:lnTo>
                  <a:lnTo>
                    <a:pt x="824699" y="191795"/>
                  </a:lnTo>
                  <a:lnTo>
                    <a:pt x="831850" y="189331"/>
                  </a:lnTo>
                  <a:close/>
                </a:path>
                <a:path w="1365885" h="377189">
                  <a:moveTo>
                    <a:pt x="850925" y="182765"/>
                  </a:moveTo>
                  <a:lnTo>
                    <a:pt x="848982" y="177863"/>
                  </a:lnTo>
                  <a:lnTo>
                    <a:pt x="845629" y="179019"/>
                  </a:lnTo>
                  <a:lnTo>
                    <a:pt x="842276" y="180174"/>
                  </a:lnTo>
                  <a:lnTo>
                    <a:pt x="843775" y="185229"/>
                  </a:lnTo>
                  <a:lnTo>
                    <a:pt x="850925" y="182765"/>
                  </a:lnTo>
                  <a:close/>
                </a:path>
                <a:path w="1365885" h="377189">
                  <a:moveTo>
                    <a:pt x="869975" y="176174"/>
                  </a:moveTo>
                  <a:lnTo>
                    <a:pt x="868032" y="171284"/>
                  </a:lnTo>
                  <a:lnTo>
                    <a:pt x="864679" y="172440"/>
                  </a:lnTo>
                  <a:lnTo>
                    <a:pt x="861326" y="173596"/>
                  </a:lnTo>
                  <a:lnTo>
                    <a:pt x="862838" y="178638"/>
                  </a:lnTo>
                  <a:lnTo>
                    <a:pt x="869975" y="176174"/>
                  </a:lnTo>
                  <a:close/>
                </a:path>
                <a:path w="1365885" h="377189">
                  <a:moveTo>
                    <a:pt x="889012" y="169519"/>
                  </a:moveTo>
                  <a:lnTo>
                    <a:pt x="887056" y="164617"/>
                  </a:lnTo>
                  <a:lnTo>
                    <a:pt x="883716" y="165798"/>
                  </a:lnTo>
                  <a:lnTo>
                    <a:pt x="880376" y="166979"/>
                  </a:lnTo>
                  <a:lnTo>
                    <a:pt x="881888" y="172021"/>
                  </a:lnTo>
                  <a:lnTo>
                    <a:pt x="889012" y="169519"/>
                  </a:lnTo>
                  <a:close/>
                </a:path>
                <a:path w="1365885" h="377189">
                  <a:moveTo>
                    <a:pt x="908050" y="162826"/>
                  </a:moveTo>
                  <a:lnTo>
                    <a:pt x="906081" y="157937"/>
                  </a:lnTo>
                  <a:lnTo>
                    <a:pt x="902741" y="159118"/>
                  </a:lnTo>
                  <a:lnTo>
                    <a:pt x="899401" y="160299"/>
                  </a:lnTo>
                  <a:lnTo>
                    <a:pt x="900925" y="165341"/>
                  </a:lnTo>
                  <a:lnTo>
                    <a:pt x="908050" y="162826"/>
                  </a:lnTo>
                  <a:close/>
                </a:path>
                <a:path w="1365885" h="377189">
                  <a:moveTo>
                    <a:pt x="927087" y="156146"/>
                  </a:moveTo>
                  <a:lnTo>
                    <a:pt x="925106" y="151269"/>
                  </a:lnTo>
                  <a:lnTo>
                    <a:pt x="921766" y="152438"/>
                  </a:lnTo>
                  <a:lnTo>
                    <a:pt x="918425" y="153619"/>
                  </a:lnTo>
                  <a:lnTo>
                    <a:pt x="919949" y="158661"/>
                  </a:lnTo>
                  <a:lnTo>
                    <a:pt x="927087" y="156146"/>
                  </a:lnTo>
                  <a:close/>
                </a:path>
                <a:path w="1365885" h="377189">
                  <a:moveTo>
                    <a:pt x="946099" y="149415"/>
                  </a:moveTo>
                  <a:lnTo>
                    <a:pt x="944118" y="144538"/>
                  </a:lnTo>
                  <a:lnTo>
                    <a:pt x="940777" y="145719"/>
                  </a:lnTo>
                  <a:lnTo>
                    <a:pt x="937437" y="146900"/>
                  </a:lnTo>
                  <a:lnTo>
                    <a:pt x="938974" y="151942"/>
                  </a:lnTo>
                  <a:lnTo>
                    <a:pt x="946099" y="149415"/>
                  </a:lnTo>
                  <a:close/>
                </a:path>
                <a:path w="1365885" h="377189">
                  <a:moveTo>
                    <a:pt x="965098" y="142671"/>
                  </a:moveTo>
                  <a:lnTo>
                    <a:pt x="963117" y="137795"/>
                  </a:lnTo>
                  <a:lnTo>
                    <a:pt x="959777" y="138976"/>
                  </a:lnTo>
                  <a:lnTo>
                    <a:pt x="956437" y="140157"/>
                  </a:lnTo>
                  <a:lnTo>
                    <a:pt x="957973" y="145199"/>
                  </a:lnTo>
                  <a:lnTo>
                    <a:pt x="965098" y="142671"/>
                  </a:lnTo>
                  <a:close/>
                </a:path>
                <a:path w="1365885" h="377189">
                  <a:moveTo>
                    <a:pt x="984097" y="135915"/>
                  </a:moveTo>
                  <a:lnTo>
                    <a:pt x="982116" y="131038"/>
                  </a:lnTo>
                  <a:lnTo>
                    <a:pt x="978776" y="132219"/>
                  </a:lnTo>
                  <a:lnTo>
                    <a:pt x="975436" y="133400"/>
                  </a:lnTo>
                  <a:lnTo>
                    <a:pt x="976972" y="138442"/>
                  </a:lnTo>
                  <a:lnTo>
                    <a:pt x="984097" y="135915"/>
                  </a:lnTo>
                  <a:close/>
                </a:path>
                <a:path w="1365885" h="377189">
                  <a:moveTo>
                    <a:pt x="1003096" y="129146"/>
                  </a:moveTo>
                  <a:lnTo>
                    <a:pt x="1001115" y="124269"/>
                  </a:lnTo>
                  <a:lnTo>
                    <a:pt x="997775" y="125463"/>
                  </a:lnTo>
                  <a:lnTo>
                    <a:pt x="994435" y="126657"/>
                  </a:lnTo>
                  <a:lnTo>
                    <a:pt x="995984" y="131686"/>
                  </a:lnTo>
                  <a:lnTo>
                    <a:pt x="1003096" y="129146"/>
                  </a:lnTo>
                  <a:close/>
                </a:path>
                <a:path w="1365885" h="377189">
                  <a:moveTo>
                    <a:pt x="1022096" y="122377"/>
                  </a:moveTo>
                  <a:lnTo>
                    <a:pt x="1020114" y="117500"/>
                  </a:lnTo>
                  <a:lnTo>
                    <a:pt x="1016774" y="118694"/>
                  </a:lnTo>
                  <a:lnTo>
                    <a:pt x="1013434" y="119888"/>
                  </a:lnTo>
                  <a:lnTo>
                    <a:pt x="1014984" y="124917"/>
                  </a:lnTo>
                  <a:lnTo>
                    <a:pt x="1022096" y="122377"/>
                  </a:lnTo>
                  <a:close/>
                </a:path>
                <a:path w="1365885" h="377189">
                  <a:moveTo>
                    <a:pt x="1041095" y="115608"/>
                  </a:moveTo>
                  <a:lnTo>
                    <a:pt x="1039114" y="110731"/>
                  </a:lnTo>
                  <a:lnTo>
                    <a:pt x="1035773" y="111925"/>
                  </a:lnTo>
                  <a:lnTo>
                    <a:pt x="1032433" y="113118"/>
                  </a:lnTo>
                  <a:lnTo>
                    <a:pt x="1033983" y="118148"/>
                  </a:lnTo>
                  <a:lnTo>
                    <a:pt x="1041095" y="115608"/>
                  </a:lnTo>
                  <a:close/>
                </a:path>
                <a:path w="1365885" h="377189">
                  <a:moveTo>
                    <a:pt x="1060094" y="108864"/>
                  </a:moveTo>
                  <a:lnTo>
                    <a:pt x="1058113" y="103987"/>
                  </a:lnTo>
                  <a:lnTo>
                    <a:pt x="1054773" y="105168"/>
                  </a:lnTo>
                  <a:lnTo>
                    <a:pt x="1051433" y="106362"/>
                  </a:lnTo>
                  <a:lnTo>
                    <a:pt x="1052982" y="111391"/>
                  </a:lnTo>
                  <a:lnTo>
                    <a:pt x="1060094" y="108864"/>
                  </a:lnTo>
                  <a:close/>
                </a:path>
                <a:path w="1365885" h="377189">
                  <a:moveTo>
                    <a:pt x="1079093" y="102108"/>
                  </a:moveTo>
                  <a:lnTo>
                    <a:pt x="1077112" y="97231"/>
                  </a:lnTo>
                  <a:lnTo>
                    <a:pt x="1073772" y="98412"/>
                  </a:lnTo>
                  <a:lnTo>
                    <a:pt x="1070432" y="99593"/>
                  </a:lnTo>
                  <a:lnTo>
                    <a:pt x="1071968" y="104635"/>
                  </a:lnTo>
                  <a:lnTo>
                    <a:pt x="1079093" y="102108"/>
                  </a:lnTo>
                  <a:close/>
                </a:path>
                <a:path w="1365885" h="377189">
                  <a:moveTo>
                    <a:pt x="1098105" y="95364"/>
                  </a:moveTo>
                  <a:lnTo>
                    <a:pt x="1096124" y="90474"/>
                  </a:lnTo>
                  <a:lnTo>
                    <a:pt x="1092784" y="91668"/>
                  </a:lnTo>
                  <a:lnTo>
                    <a:pt x="1089444" y="92849"/>
                  </a:lnTo>
                  <a:lnTo>
                    <a:pt x="1090980" y="97891"/>
                  </a:lnTo>
                  <a:lnTo>
                    <a:pt x="1098105" y="95364"/>
                  </a:lnTo>
                  <a:close/>
                </a:path>
                <a:path w="1365885" h="377189">
                  <a:moveTo>
                    <a:pt x="1117117" y="88633"/>
                  </a:moveTo>
                  <a:lnTo>
                    <a:pt x="1115148" y="83743"/>
                  </a:lnTo>
                  <a:lnTo>
                    <a:pt x="1111796" y="84924"/>
                  </a:lnTo>
                  <a:lnTo>
                    <a:pt x="1108443" y="86106"/>
                  </a:lnTo>
                  <a:lnTo>
                    <a:pt x="1109980" y="91135"/>
                  </a:lnTo>
                  <a:lnTo>
                    <a:pt x="1117117" y="88633"/>
                  </a:lnTo>
                  <a:close/>
                </a:path>
                <a:path w="1365885" h="377189">
                  <a:moveTo>
                    <a:pt x="1136129" y="81953"/>
                  </a:moveTo>
                  <a:lnTo>
                    <a:pt x="1134173" y="77063"/>
                  </a:lnTo>
                  <a:lnTo>
                    <a:pt x="1130820" y="78244"/>
                  </a:lnTo>
                  <a:lnTo>
                    <a:pt x="1127467" y="79425"/>
                  </a:lnTo>
                  <a:lnTo>
                    <a:pt x="1129004" y="84467"/>
                  </a:lnTo>
                  <a:lnTo>
                    <a:pt x="1136129" y="81953"/>
                  </a:lnTo>
                  <a:close/>
                </a:path>
                <a:path w="1365885" h="377189">
                  <a:moveTo>
                    <a:pt x="1155153" y="75285"/>
                  </a:moveTo>
                  <a:lnTo>
                    <a:pt x="1153198" y="70383"/>
                  </a:lnTo>
                  <a:lnTo>
                    <a:pt x="1149845" y="71564"/>
                  </a:lnTo>
                  <a:lnTo>
                    <a:pt x="1146492" y="72745"/>
                  </a:lnTo>
                  <a:lnTo>
                    <a:pt x="1148016" y="77787"/>
                  </a:lnTo>
                  <a:lnTo>
                    <a:pt x="1155153" y="75285"/>
                  </a:lnTo>
                  <a:close/>
                </a:path>
                <a:path w="1365885" h="377189">
                  <a:moveTo>
                    <a:pt x="1174178" y="68618"/>
                  </a:moveTo>
                  <a:lnTo>
                    <a:pt x="1172235" y="63728"/>
                  </a:lnTo>
                  <a:lnTo>
                    <a:pt x="1168882" y="64884"/>
                  </a:lnTo>
                  <a:lnTo>
                    <a:pt x="1165529" y="66052"/>
                  </a:lnTo>
                  <a:lnTo>
                    <a:pt x="1167053" y="71107"/>
                  </a:lnTo>
                  <a:lnTo>
                    <a:pt x="1170609" y="69850"/>
                  </a:lnTo>
                  <a:lnTo>
                    <a:pt x="1174178" y="68618"/>
                  </a:lnTo>
                  <a:close/>
                </a:path>
                <a:path w="1365885" h="377189">
                  <a:moveTo>
                    <a:pt x="1193253" y="62052"/>
                  </a:moveTo>
                  <a:lnTo>
                    <a:pt x="1191310" y="57150"/>
                  </a:lnTo>
                  <a:lnTo>
                    <a:pt x="1187958" y="58305"/>
                  </a:lnTo>
                  <a:lnTo>
                    <a:pt x="1184605" y="59461"/>
                  </a:lnTo>
                  <a:lnTo>
                    <a:pt x="1186103" y="64516"/>
                  </a:lnTo>
                  <a:lnTo>
                    <a:pt x="1193253" y="62052"/>
                  </a:lnTo>
                  <a:close/>
                </a:path>
                <a:path w="1365885" h="377189">
                  <a:moveTo>
                    <a:pt x="1212303" y="55473"/>
                  </a:moveTo>
                  <a:lnTo>
                    <a:pt x="1210373" y="50571"/>
                  </a:lnTo>
                  <a:lnTo>
                    <a:pt x="1207020" y="51727"/>
                  </a:lnTo>
                  <a:lnTo>
                    <a:pt x="1203667" y="52882"/>
                  </a:lnTo>
                  <a:lnTo>
                    <a:pt x="1205153" y="57937"/>
                  </a:lnTo>
                  <a:lnTo>
                    <a:pt x="1212303" y="55473"/>
                  </a:lnTo>
                  <a:close/>
                </a:path>
                <a:path w="1365885" h="377189">
                  <a:moveTo>
                    <a:pt x="1231366" y="48920"/>
                  </a:moveTo>
                  <a:lnTo>
                    <a:pt x="1229448" y="44005"/>
                  </a:lnTo>
                  <a:lnTo>
                    <a:pt x="1226096" y="45161"/>
                  </a:lnTo>
                  <a:lnTo>
                    <a:pt x="1222743" y="46316"/>
                  </a:lnTo>
                  <a:lnTo>
                    <a:pt x="1224229" y="51371"/>
                  </a:lnTo>
                  <a:lnTo>
                    <a:pt x="1231366" y="48920"/>
                  </a:lnTo>
                  <a:close/>
                </a:path>
                <a:path w="1365885" h="377189">
                  <a:moveTo>
                    <a:pt x="1250480" y="42494"/>
                  </a:moveTo>
                  <a:lnTo>
                    <a:pt x="1248575" y="37579"/>
                  </a:lnTo>
                  <a:lnTo>
                    <a:pt x="1245209" y="38709"/>
                  </a:lnTo>
                  <a:lnTo>
                    <a:pt x="1241844" y="39839"/>
                  </a:lnTo>
                  <a:lnTo>
                    <a:pt x="1243317" y="44894"/>
                  </a:lnTo>
                  <a:lnTo>
                    <a:pt x="1250480" y="42494"/>
                  </a:lnTo>
                  <a:close/>
                </a:path>
                <a:path w="1365885" h="377189">
                  <a:moveTo>
                    <a:pt x="1269580" y="36080"/>
                  </a:moveTo>
                  <a:lnTo>
                    <a:pt x="1267701" y="31165"/>
                  </a:lnTo>
                  <a:lnTo>
                    <a:pt x="1264335" y="32296"/>
                  </a:lnTo>
                  <a:lnTo>
                    <a:pt x="1260970" y="33426"/>
                  </a:lnTo>
                  <a:lnTo>
                    <a:pt x="1262430" y="38493"/>
                  </a:lnTo>
                  <a:lnTo>
                    <a:pt x="1269580" y="36080"/>
                  </a:lnTo>
                  <a:close/>
                </a:path>
                <a:path w="1365885" h="377189">
                  <a:moveTo>
                    <a:pt x="1288694" y="29667"/>
                  </a:moveTo>
                  <a:lnTo>
                    <a:pt x="1286827" y="24739"/>
                  </a:lnTo>
                  <a:lnTo>
                    <a:pt x="1283462" y="25869"/>
                  </a:lnTo>
                  <a:lnTo>
                    <a:pt x="1280096" y="27000"/>
                  </a:lnTo>
                  <a:lnTo>
                    <a:pt x="1281531" y="32067"/>
                  </a:lnTo>
                  <a:lnTo>
                    <a:pt x="1288694" y="29667"/>
                  </a:lnTo>
                  <a:close/>
                </a:path>
                <a:path w="1365885" h="377189">
                  <a:moveTo>
                    <a:pt x="1307858" y="23431"/>
                  </a:moveTo>
                  <a:lnTo>
                    <a:pt x="1306004" y="18503"/>
                  </a:lnTo>
                  <a:lnTo>
                    <a:pt x="1302626" y="19596"/>
                  </a:lnTo>
                  <a:lnTo>
                    <a:pt x="1299248" y="20688"/>
                  </a:lnTo>
                  <a:lnTo>
                    <a:pt x="1300670" y="25768"/>
                  </a:lnTo>
                  <a:lnTo>
                    <a:pt x="1307858" y="23431"/>
                  </a:lnTo>
                  <a:close/>
                </a:path>
                <a:path w="1365885" h="377189">
                  <a:moveTo>
                    <a:pt x="1327023" y="17208"/>
                  </a:moveTo>
                  <a:lnTo>
                    <a:pt x="1325194" y="12280"/>
                  </a:lnTo>
                  <a:lnTo>
                    <a:pt x="1321816" y="13373"/>
                  </a:lnTo>
                  <a:lnTo>
                    <a:pt x="1318437" y="14465"/>
                  </a:lnTo>
                  <a:lnTo>
                    <a:pt x="1319847" y="19545"/>
                  </a:lnTo>
                  <a:lnTo>
                    <a:pt x="1327023" y="17208"/>
                  </a:lnTo>
                  <a:close/>
                </a:path>
                <a:path w="1365885" h="377189">
                  <a:moveTo>
                    <a:pt x="1346200" y="10985"/>
                  </a:moveTo>
                  <a:lnTo>
                    <a:pt x="1344383" y="6045"/>
                  </a:lnTo>
                  <a:lnTo>
                    <a:pt x="1341005" y="7137"/>
                  </a:lnTo>
                  <a:lnTo>
                    <a:pt x="1337627" y="8229"/>
                  </a:lnTo>
                  <a:lnTo>
                    <a:pt x="1339011" y="13322"/>
                  </a:lnTo>
                  <a:lnTo>
                    <a:pt x="1346200" y="10985"/>
                  </a:lnTo>
                  <a:close/>
                </a:path>
                <a:path w="1365885" h="377189">
                  <a:moveTo>
                    <a:pt x="1365440" y="4953"/>
                  </a:moveTo>
                  <a:lnTo>
                    <a:pt x="1363637" y="0"/>
                  </a:lnTo>
                  <a:lnTo>
                    <a:pt x="1360246" y="1054"/>
                  </a:lnTo>
                  <a:lnTo>
                    <a:pt x="1356855" y="2108"/>
                  </a:lnTo>
                  <a:lnTo>
                    <a:pt x="1358226" y="7200"/>
                  </a:lnTo>
                  <a:lnTo>
                    <a:pt x="1365440" y="49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 descr=""/>
            <p:cNvSpPr/>
            <p:nvPr/>
          </p:nvSpPr>
          <p:spPr>
            <a:xfrm>
              <a:off x="3540087" y="3438004"/>
              <a:ext cx="678180" cy="146685"/>
            </a:xfrm>
            <a:custGeom>
              <a:avLst/>
              <a:gdLst/>
              <a:ahLst/>
              <a:cxnLst/>
              <a:rect l="l" t="t" r="r" b="b"/>
              <a:pathLst>
                <a:path w="678179" h="146685">
                  <a:moveTo>
                    <a:pt x="8585" y="144018"/>
                  </a:moveTo>
                  <a:lnTo>
                    <a:pt x="6781" y="139065"/>
                  </a:lnTo>
                  <a:lnTo>
                    <a:pt x="3390" y="140119"/>
                  </a:lnTo>
                  <a:lnTo>
                    <a:pt x="0" y="141173"/>
                  </a:lnTo>
                  <a:lnTo>
                    <a:pt x="1371" y="146265"/>
                  </a:lnTo>
                  <a:lnTo>
                    <a:pt x="8585" y="144018"/>
                  </a:lnTo>
                  <a:close/>
                </a:path>
                <a:path w="678179" h="146685">
                  <a:moveTo>
                    <a:pt x="27825" y="138023"/>
                  </a:moveTo>
                  <a:lnTo>
                    <a:pt x="26047" y="133070"/>
                  </a:lnTo>
                  <a:lnTo>
                    <a:pt x="22656" y="134124"/>
                  </a:lnTo>
                  <a:lnTo>
                    <a:pt x="19265" y="135178"/>
                  </a:lnTo>
                  <a:lnTo>
                    <a:pt x="20612" y="140271"/>
                  </a:lnTo>
                  <a:lnTo>
                    <a:pt x="27825" y="138023"/>
                  </a:lnTo>
                  <a:close/>
                </a:path>
                <a:path w="678179" h="146685">
                  <a:moveTo>
                    <a:pt x="47066" y="132041"/>
                  </a:moveTo>
                  <a:lnTo>
                    <a:pt x="45313" y="127076"/>
                  </a:lnTo>
                  <a:lnTo>
                    <a:pt x="41922" y="128130"/>
                  </a:lnTo>
                  <a:lnTo>
                    <a:pt x="38531" y="129184"/>
                  </a:lnTo>
                  <a:lnTo>
                    <a:pt x="39852" y="134289"/>
                  </a:lnTo>
                  <a:lnTo>
                    <a:pt x="47066" y="132041"/>
                  </a:lnTo>
                  <a:close/>
                </a:path>
                <a:path w="678179" h="146685">
                  <a:moveTo>
                    <a:pt x="66370" y="126225"/>
                  </a:moveTo>
                  <a:lnTo>
                    <a:pt x="64630" y="121259"/>
                  </a:lnTo>
                  <a:lnTo>
                    <a:pt x="61226" y="122262"/>
                  </a:lnTo>
                  <a:lnTo>
                    <a:pt x="57823" y="123266"/>
                  </a:lnTo>
                  <a:lnTo>
                    <a:pt x="59118" y="128371"/>
                  </a:lnTo>
                  <a:lnTo>
                    <a:pt x="66370" y="126225"/>
                  </a:lnTo>
                  <a:close/>
                </a:path>
                <a:path w="678179" h="146685">
                  <a:moveTo>
                    <a:pt x="85699" y="120523"/>
                  </a:moveTo>
                  <a:lnTo>
                    <a:pt x="83985" y="115544"/>
                  </a:lnTo>
                  <a:lnTo>
                    <a:pt x="80581" y="116547"/>
                  </a:lnTo>
                  <a:lnTo>
                    <a:pt x="77177" y="117551"/>
                  </a:lnTo>
                  <a:lnTo>
                    <a:pt x="78460" y="122669"/>
                  </a:lnTo>
                  <a:lnTo>
                    <a:pt x="85699" y="120523"/>
                  </a:lnTo>
                  <a:close/>
                </a:path>
                <a:path w="678179" h="146685">
                  <a:moveTo>
                    <a:pt x="105029" y="114808"/>
                  </a:moveTo>
                  <a:lnTo>
                    <a:pt x="103339" y="109816"/>
                  </a:lnTo>
                  <a:lnTo>
                    <a:pt x="99936" y="110820"/>
                  </a:lnTo>
                  <a:lnTo>
                    <a:pt x="96532" y="111823"/>
                  </a:lnTo>
                  <a:lnTo>
                    <a:pt x="97790" y="116941"/>
                  </a:lnTo>
                  <a:lnTo>
                    <a:pt x="105029" y="114808"/>
                  </a:lnTo>
                  <a:close/>
                </a:path>
                <a:path w="678179" h="146685">
                  <a:moveTo>
                    <a:pt x="124396" y="109245"/>
                  </a:moveTo>
                  <a:lnTo>
                    <a:pt x="122732" y="104241"/>
                  </a:lnTo>
                  <a:lnTo>
                    <a:pt x="119316" y="105194"/>
                  </a:lnTo>
                  <a:lnTo>
                    <a:pt x="115900" y="106146"/>
                  </a:lnTo>
                  <a:lnTo>
                    <a:pt x="117119" y="111264"/>
                  </a:lnTo>
                  <a:lnTo>
                    <a:pt x="124396" y="109245"/>
                  </a:lnTo>
                  <a:close/>
                </a:path>
                <a:path w="678179" h="146685">
                  <a:moveTo>
                    <a:pt x="143802" y="103860"/>
                  </a:moveTo>
                  <a:lnTo>
                    <a:pt x="142163" y="98844"/>
                  </a:lnTo>
                  <a:lnTo>
                    <a:pt x="138747" y="99796"/>
                  </a:lnTo>
                  <a:lnTo>
                    <a:pt x="135331" y="100749"/>
                  </a:lnTo>
                  <a:lnTo>
                    <a:pt x="136525" y="105879"/>
                  </a:lnTo>
                  <a:lnTo>
                    <a:pt x="143802" y="103860"/>
                  </a:lnTo>
                  <a:close/>
                </a:path>
                <a:path w="678179" h="146685">
                  <a:moveTo>
                    <a:pt x="163220" y="98450"/>
                  </a:moveTo>
                  <a:lnTo>
                    <a:pt x="161607" y="93433"/>
                  </a:lnTo>
                  <a:lnTo>
                    <a:pt x="158191" y="94386"/>
                  </a:lnTo>
                  <a:lnTo>
                    <a:pt x="154774" y="95338"/>
                  </a:lnTo>
                  <a:lnTo>
                    <a:pt x="155943" y="100469"/>
                  </a:lnTo>
                  <a:lnTo>
                    <a:pt x="163220" y="98450"/>
                  </a:lnTo>
                  <a:close/>
                </a:path>
                <a:path w="678179" h="146685">
                  <a:moveTo>
                    <a:pt x="182664" y="93154"/>
                  </a:moveTo>
                  <a:lnTo>
                    <a:pt x="181089" y="88125"/>
                  </a:lnTo>
                  <a:lnTo>
                    <a:pt x="177647" y="89014"/>
                  </a:lnTo>
                  <a:lnTo>
                    <a:pt x="174218" y="89928"/>
                  </a:lnTo>
                  <a:lnTo>
                    <a:pt x="175361" y="95072"/>
                  </a:lnTo>
                  <a:lnTo>
                    <a:pt x="179006" y="94094"/>
                  </a:lnTo>
                  <a:lnTo>
                    <a:pt x="182664" y="93154"/>
                  </a:lnTo>
                  <a:close/>
                </a:path>
                <a:path w="678179" h="146685">
                  <a:moveTo>
                    <a:pt x="202184" y="88112"/>
                  </a:moveTo>
                  <a:lnTo>
                    <a:pt x="200634" y="83070"/>
                  </a:lnTo>
                  <a:lnTo>
                    <a:pt x="197192" y="83959"/>
                  </a:lnTo>
                  <a:lnTo>
                    <a:pt x="193751" y="84848"/>
                  </a:lnTo>
                  <a:lnTo>
                    <a:pt x="194868" y="89992"/>
                  </a:lnTo>
                  <a:lnTo>
                    <a:pt x="202184" y="88112"/>
                  </a:lnTo>
                  <a:close/>
                </a:path>
                <a:path w="678179" h="146685">
                  <a:moveTo>
                    <a:pt x="221678" y="83070"/>
                  </a:moveTo>
                  <a:lnTo>
                    <a:pt x="220167" y="78028"/>
                  </a:lnTo>
                  <a:lnTo>
                    <a:pt x="216725" y="78917"/>
                  </a:lnTo>
                  <a:lnTo>
                    <a:pt x="213283" y="79806"/>
                  </a:lnTo>
                  <a:lnTo>
                    <a:pt x="214376" y="84963"/>
                  </a:lnTo>
                  <a:lnTo>
                    <a:pt x="221678" y="83070"/>
                  </a:lnTo>
                  <a:close/>
                </a:path>
                <a:path w="678179" h="146685">
                  <a:moveTo>
                    <a:pt x="241198" y="78041"/>
                  </a:moveTo>
                  <a:lnTo>
                    <a:pt x="239712" y="72986"/>
                  </a:lnTo>
                  <a:lnTo>
                    <a:pt x="236270" y="73875"/>
                  </a:lnTo>
                  <a:lnTo>
                    <a:pt x="232829" y="74764"/>
                  </a:lnTo>
                  <a:lnTo>
                    <a:pt x="233883" y="79921"/>
                  </a:lnTo>
                  <a:lnTo>
                    <a:pt x="241198" y="78041"/>
                  </a:lnTo>
                  <a:close/>
                </a:path>
                <a:path w="678179" h="146685">
                  <a:moveTo>
                    <a:pt x="260807" y="73393"/>
                  </a:moveTo>
                  <a:lnTo>
                    <a:pt x="259346" y="68338"/>
                  </a:lnTo>
                  <a:lnTo>
                    <a:pt x="255892" y="69151"/>
                  </a:lnTo>
                  <a:lnTo>
                    <a:pt x="252437" y="69964"/>
                  </a:lnTo>
                  <a:lnTo>
                    <a:pt x="253453" y="75133"/>
                  </a:lnTo>
                  <a:lnTo>
                    <a:pt x="260807" y="73393"/>
                  </a:lnTo>
                  <a:close/>
                </a:path>
                <a:path w="678179" h="146685">
                  <a:moveTo>
                    <a:pt x="280403" y="68757"/>
                  </a:moveTo>
                  <a:lnTo>
                    <a:pt x="278980" y="63690"/>
                  </a:lnTo>
                  <a:lnTo>
                    <a:pt x="275526" y="64503"/>
                  </a:lnTo>
                  <a:lnTo>
                    <a:pt x="272072" y="65328"/>
                  </a:lnTo>
                  <a:lnTo>
                    <a:pt x="273062" y="70497"/>
                  </a:lnTo>
                  <a:lnTo>
                    <a:pt x="280403" y="68757"/>
                  </a:lnTo>
                  <a:close/>
                </a:path>
                <a:path w="678179" h="146685">
                  <a:moveTo>
                    <a:pt x="300024" y="64096"/>
                  </a:moveTo>
                  <a:lnTo>
                    <a:pt x="298627" y="59029"/>
                  </a:lnTo>
                  <a:lnTo>
                    <a:pt x="295173" y="59842"/>
                  </a:lnTo>
                  <a:lnTo>
                    <a:pt x="291719" y="60655"/>
                  </a:lnTo>
                  <a:lnTo>
                    <a:pt x="292671" y="65849"/>
                  </a:lnTo>
                  <a:lnTo>
                    <a:pt x="300024" y="64096"/>
                  </a:lnTo>
                  <a:close/>
                </a:path>
                <a:path w="678179" h="146685">
                  <a:moveTo>
                    <a:pt x="319684" y="59778"/>
                  </a:moveTo>
                  <a:lnTo>
                    <a:pt x="318325" y="54686"/>
                  </a:lnTo>
                  <a:lnTo>
                    <a:pt x="314858" y="55435"/>
                  </a:lnTo>
                  <a:lnTo>
                    <a:pt x="311391" y="56184"/>
                  </a:lnTo>
                  <a:lnTo>
                    <a:pt x="312305" y="61366"/>
                  </a:lnTo>
                  <a:lnTo>
                    <a:pt x="319684" y="59778"/>
                  </a:lnTo>
                  <a:close/>
                </a:path>
                <a:path w="678179" h="146685">
                  <a:moveTo>
                    <a:pt x="339407" y="55562"/>
                  </a:moveTo>
                  <a:lnTo>
                    <a:pt x="338074" y="50457"/>
                  </a:lnTo>
                  <a:lnTo>
                    <a:pt x="334606" y="51206"/>
                  </a:lnTo>
                  <a:lnTo>
                    <a:pt x="331139" y="51955"/>
                  </a:lnTo>
                  <a:lnTo>
                    <a:pt x="332016" y="57137"/>
                  </a:lnTo>
                  <a:lnTo>
                    <a:pt x="339407" y="55562"/>
                  </a:lnTo>
                  <a:close/>
                </a:path>
                <a:path w="678179" h="146685">
                  <a:moveTo>
                    <a:pt x="359092" y="51333"/>
                  </a:moveTo>
                  <a:lnTo>
                    <a:pt x="357797" y="46228"/>
                  </a:lnTo>
                  <a:lnTo>
                    <a:pt x="354330" y="46977"/>
                  </a:lnTo>
                  <a:lnTo>
                    <a:pt x="350862" y="47726"/>
                  </a:lnTo>
                  <a:lnTo>
                    <a:pt x="351713" y="52920"/>
                  </a:lnTo>
                  <a:lnTo>
                    <a:pt x="359092" y="51333"/>
                  </a:lnTo>
                  <a:close/>
                </a:path>
                <a:path w="678179" h="146685">
                  <a:moveTo>
                    <a:pt x="378841" y="47332"/>
                  </a:moveTo>
                  <a:lnTo>
                    <a:pt x="377596" y="42214"/>
                  </a:lnTo>
                  <a:lnTo>
                    <a:pt x="374103" y="42875"/>
                  </a:lnTo>
                  <a:lnTo>
                    <a:pt x="370611" y="43535"/>
                  </a:lnTo>
                  <a:lnTo>
                    <a:pt x="371424" y="48742"/>
                  </a:lnTo>
                  <a:lnTo>
                    <a:pt x="378841" y="47332"/>
                  </a:lnTo>
                  <a:close/>
                </a:path>
                <a:path w="678179" h="146685">
                  <a:moveTo>
                    <a:pt x="398627" y="43573"/>
                  </a:moveTo>
                  <a:lnTo>
                    <a:pt x="397421" y="38455"/>
                  </a:lnTo>
                  <a:lnTo>
                    <a:pt x="393928" y="39116"/>
                  </a:lnTo>
                  <a:lnTo>
                    <a:pt x="390436" y="39776"/>
                  </a:lnTo>
                  <a:lnTo>
                    <a:pt x="391223" y="44983"/>
                  </a:lnTo>
                  <a:lnTo>
                    <a:pt x="398627" y="43573"/>
                  </a:lnTo>
                  <a:close/>
                </a:path>
                <a:path w="678179" h="146685">
                  <a:moveTo>
                    <a:pt x="418426" y="39814"/>
                  </a:moveTo>
                  <a:lnTo>
                    <a:pt x="417258" y="34683"/>
                  </a:lnTo>
                  <a:lnTo>
                    <a:pt x="413766" y="35344"/>
                  </a:lnTo>
                  <a:lnTo>
                    <a:pt x="410273" y="36004"/>
                  </a:lnTo>
                  <a:lnTo>
                    <a:pt x="411022" y="41224"/>
                  </a:lnTo>
                  <a:lnTo>
                    <a:pt x="418426" y="39814"/>
                  </a:lnTo>
                  <a:close/>
                </a:path>
                <a:path w="678179" h="146685">
                  <a:moveTo>
                    <a:pt x="438226" y="36093"/>
                  </a:moveTo>
                  <a:lnTo>
                    <a:pt x="437083" y="30949"/>
                  </a:lnTo>
                  <a:lnTo>
                    <a:pt x="433590" y="31572"/>
                  </a:lnTo>
                  <a:lnTo>
                    <a:pt x="430098" y="32232"/>
                  </a:lnTo>
                  <a:lnTo>
                    <a:pt x="430809" y="37452"/>
                  </a:lnTo>
                  <a:lnTo>
                    <a:pt x="434517" y="36753"/>
                  </a:lnTo>
                  <a:lnTo>
                    <a:pt x="438226" y="36093"/>
                  </a:lnTo>
                  <a:close/>
                </a:path>
                <a:path w="678179" h="146685">
                  <a:moveTo>
                    <a:pt x="458114" y="32842"/>
                  </a:moveTo>
                  <a:lnTo>
                    <a:pt x="457009" y="27698"/>
                  </a:lnTo>
                  <a:lnTo>
                    <a:pt x="453504" y="28270"/>
                  </a:lnTo>
                  <a:lnTo>
                    <a:pt x="449999" y="28841"/>
                  </a:lnTo>
                  <a:lnTo>
                    <a:pt x="450659" y="34074"/>
                  </a:lnTo>
                  <a:lnTo>
                    <a:pt x="458114" y="32842"/>
                  </a:lnTo>
                  <a:close/>
                </a:path>
                <a:path w="678179" h="146685">
                  <a:moveTo>
                    <a:pt x="477989" y="29578"/>
                  </a:moveTo>
                  <a:lnTo>
                    <a:pt x="476923" y="24422"/>
                  </a:lnTo>
                  <a:lnTo>
                    <a:pt x="473417" y="24993"/>
                  </a:lnTo>
                  <a:lnTo>
                    <a:pt x="469912" y="25565"/>
                  </a:lnTo>
                  <a:lnTo>
                    <a:pt x="470535" y="30797"/>
                  </a:lnTo>
                  <a:lnTo>
                    <a:pt x="477989" y="29578"/>
                  </a:lnTo>
                  <a:close/>
                </a:path>
                <a:path w="678179" h="146685">
                  <a:moveTo>
                    <a:pt x="497865" y="26289"/>
                  </a:moveTo>
                  <a:lnTo>
                    <a:pt x="496836" y="21132"/>
                  </a:lnTo>
                  <a:lnTo>
                    <a:pt x="493331" y="21704"/>
                  </a:lnTo>
                  <a:lnTo>
                    <a:pt x="489826" y="22275"/>
                  </a:lnTo>
                  <a:lnTo>
                    <a:pt x="490410" y="27520"/>
                  </a:lnTo>
                  <a:lnTo>
                    <a:pt x="497865" y="26289"/>
                  </a:lnTo>
                  <a:close/>
                </a:path>
                <a:path w="678179" h="146685">
                  <a:moveTo>
                    <a:pt x="517804" y="23406"/>
                  </a:moveTo>
                  <a:lnTo>
                    <a:pt x="516813" y="18237"/>
                  </a:lnTo>
                  <a:lnTo>
                    <a:pt x="513295" y="18719"/>
                  </a:lnTo>
                  <a:lnTo>
                    <a:pt x="509778" y="19202"/>
                  </a:lnTo>
                  <a:lnTo>
                    <a:pt x="510324" y="24447"/>
                  </a:lnTo>
                  <a:lnTo>
                    <a:pt x="517804" y="23406"/>
                  </a:lnTo>
                  <a:close/>
                </a:path>
                <a:path w="678179" h="146685">
                  <a:moveTo>
                    <a:pt x="537768" y="20650"/>
                  </a:moveTo>
                  <a:lnTo>
                    <a:pt x="536816" y="15468"/>
                  </a:lnTo>
                  <a:lnTo>
                    <a:pt x="533298" y="15951"/>
                  </a:lnTo>
                  <a:lnTo>
                    <a:pt x="529780" y="16433"/>
                  </a:lnTo>
                  <a:lnTo>
                    <a:pt x="530288" y="21678"/>
                  </a:lnTo>
                  <a:lnTo>
                    <a:pt x="537768" y="20650"/>
                  </a:lnTo>
                  <a:close/>
                </a:path>
                <a:path w="678179" h="146685">
                  <a:moveTo>
                    <a:pt x="557707" y="17894"/>
                  </a:moveTo>
                  <a:lnTo>
                    <a:pt x="556806" y="12712"/>
                  </a:lnTo>
                  <a:lnTo>
                    <a:pt x="553288" y="13195"/>
                  </a:lnTo>
                  <a:lnTo>
                    <a:pt x="549770" y="13677"/>
                  </a:lnTo>
                  <a:lnTo>
                    <a:pt x="550240" y="18935"/>
                  </a:lnTo>
                  <a:lnTo>
                    <a:pt x="557707" y="17894"/>
                  </a:lnTo>
                  <a:close/>
                </a:path>
                <a:path w="678179" h="146685">
                  <a:moveTo>
                    <a:pt x="577684" y="15303"/>
                  </a:moveTo>
                  <a:lnTo>
                    <a:pt x="576821" y="10096"/>
                  </a:lnTo>
                  <a:lnTo>
                    <a:pt x="573290" y="10490"/>
                  </a:lnTo>
                  <a:lnTo>
                    <a:pt x="569760" y="10883"/>
                  </a:lnTo>
                  <a:lnTo>
                    <a:pt x="570191" y="16129"/>
                  </a:lnTo>
                  <a:lnTo>
                    <a:pt x="577684" y="15303"/>
                  </a:lnTo>
                  <a:close/>
                </a:path>
                <a:path w="678179" h="146685">
                  <a:moveTo>
                    <a:pt x="597712" y="13081"/>
                  </a:moveTo>
                  <a:lnTo>
                    <a:pt x="596887" y="7874"/>
                  </a:lnTo>
                  <a:lnTo>
                    <a:pt x="593356" y="8267"/>
                  </a:lnTo>
                  <a:lnTo>
                    <a:pt x="589826" y="8661"/>
                  </a:lnTo>
                  <a:lnTo>
                    <a:pt x="590207" y="13906"/>
                  </a:lnTo>
                  <a:lnTo>
                    <a:pt x="597712" y="13081"/>
                  </a:lnTo>
                  <a:close/>
                </a:path>
                <a:path w="678179" h="146685">
                  <a:moveTo>
                    <a:pt x="617740" y="10858"/>
                  </a:moveTo>
                  <a:lnTo>
                    <a:pt x="616953" y="5651"/>
                  </a:lnTo>
                  <a:lnTo>
                    <a:pt x="613422" y="6045"/>
                  </a:lnTo>
                  <a:lnTo>
                    <a:pt x="609892" y="6438"/>
                  </a:lnTo>
                  <a:lnTo>
                    <a:pt x="610235" y="11696"/>
                  </a:lnTo>
                  <a:lnTo>
                    <a:pt x="617740" y="10858"/>
                  </a:lnTo>
                  <a:close/>
                </a:path>
                <a:path w="678179" h="146685">
                  <a:moveTo>
                    <a:pt x="637755" y="8648"/>
                  </a:moveTo>
                  <a:lnTo>
                    <a:pt x="637019" y="3429"/>
                  </a:lnTo>
                  <a:lnTo>
                    <a:pt x="633488" y="3822"/>
                  </a:lnTo>
                  <a:lnTo>
                    <a:pt x="629958" y="4216"/>
                  </a:lnTo>
                  <a:lnTo>
                    <a:pt x="630262" y="9474"/>
                  </a:lnTo>
                  <a:lnTo>
                    <a:pt x="637755" y="8648"/>
                  </a:lnTo>
                  <a:close/>
                </a:path>
                <a:path w="678179" h="146685">
                  <a:moveTo>
                    <a:pt x="657821" y="6883"/>
                  </a:moveTo>
                  <a:lnTo>
                    <a:pt x="657123" y="1663"/>
                  </a:lnTo>
                  <a:lnTo>
                    <a:pt x="653580" y="1955"/>
                  </a:lnTo>
                  <a:lnTo>
                    <a:pt x="650036" y="2247"/>
                  </a:lnTo>
                  <a:lnTo>
                    <a:pt x="650303" y="7505"/>
                  </a:lnTo>
                  <a:lnTo>
                    <a:pt x="657821" y="6883"/>
                  </a:lnTo>
                  <a:close/>
                </a:path>
                <a:path w="678179" h="146685">
                  <a:moveTo>
                    <a:pt x="677900" y="5219"/>
                  </a:moveTo>
                  <a:lnTo>
                    <a:pt x="677240" y="0"/>
                  </a:lnTo>
                  <a:lnTo>
                    <a:pt x="673696" y="292"/>
                  </a:lnTo>
                  <a:lnTo>
                    <a:pt x="670153" y="584"/>
                  </a:lnTo>
                  <a:lnTo>
                    <a:pt x="670382" y="5842"/>
                  </a:lnTo>
                  <a:lnTo>
                    <a:pt x="677900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 descr=""/>
            <p:cNvSpPr/>
            <p:nvPr/>
          </p:nvSpPr>
          <p:spPr>
            <a:xfrm>
              <a:off x="4230370" y="3436248"/>
              <a:ext cx="410845" cy="0"/>
            </a:xfrm>
            <a:custGeom>
              <a:avLst/>
              <a:gdLst/>
              <a:ahLst/>
              <a:cxnLst/>
              <a:rect l="l" t="t" r="r" b="b"/>
              <a:pathLst>
                <a:path w="410845" h="0">
                  <a:moveTo>
                    <a:pt x="0" y="0"/>
                  </a:moveTo>
                  <a:lnTo>
                    <a:pt x="410390" y="0"/>
                  </a:lnTo>
                </a:path>
              </a:pathLst>
            </a:custGeom>
            <a:ln w="1388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 descr=""/>
            <p:cNvSpPr/>
            <p:nvPr/>
          </p:nvSpPr>
          <p:spPr>
            <a:xfrm>
              <a:off x="792988" y="3439147"/>
              <a:ext cx="4751070" cy="408940"/>
            </a:xfrm>
            <a:custGeom>
              <a:avLst/>
              <a:gdLst/>
              <a:ahLst/>
              <a:cxnLst/>
              <a:rect l="l" t="t" r="r" b="b"/>
              <a:pathLst>
                <a:path w="4751070" h="408939">
                  <a:moveTo>
                    <a:pt x="2870" y="240207"/>
                  </a:moveTo>
                  <a:lnTo>
                    <a:pt x="0" y="239039"/>
                  </a:lnTo>
                  <a:lnTo>
                    <a:pt x="0" y="244729"/>
                  </a:lnTo>
                  <a:lnTo>
                    <a:pt x="1041" y="245148"/>
                  </a:lnTo>
                  <a:lnTo>
                    <a:pt x="2870" y="240207"/>
                  </a:lnTo>
                  <a:close/>
                </a:path>
                <a:path w="4751070" h="408939">
                  <a:moveTo>
                    <a:pt x="21539" y="247840"/>
                  </a:moveTo>
                  <a:lnTo>
                    <a:pt x="18249" y="246494"/>
                  </a:lnTo>
                  <a:lnTo>
                    <a:pt x="14960" y="245160"/>
                  </a:lnTo>
                  <a:lnTo>
                    <a:pt x="12725" y="249923"/>
                  </a:lnTo>
                  <a:lnTo>
                    <a:pt x="19735" y="252780"/>
                  </a:lnTo>
                  <a:lnTo>
                    <a:pt x="21539" y="247840"/>
                  </a:lnTo>
                  <a:close/>
                </a:path>
                <a:path w="4751070" h="408939">
                  <a:moveTo>
                    <a:pt x="40208" y="255460"/>
                  </a:moveTo>
                  <a:lnTo>
                    <a:pt x="36918" y="254114"/>
                  </a:lnTo>
                  <a:lnTo>
                    <a:pt x="33629" y="252768"/>
                  </a:lnTo>
                  <a:lnTo>
                    <a:pt x="31419" y="257556"/>
                  </a:lnTo>
                  <a:lnTo>
                    <a:pt x="38417" y="260413"/>
                  </a:lnTo>
                  <a:lnTo>
                    <a:pt x="40208" y="255460"/>
                  </a:lnTo>
                  <a:close/>
                </a:path>
                <a:path w="4751070" h="408939">
                  <a:moveTo>
                    <a:pt x="58877" y="263093"/>
                  </a:moveTo>
                  <a:lnTo>
                    <a:pt x="55587" y="261747"/>
                  </a:lnTo>
                  <a:lnTo>
                    <a:pt x="52298" y="260400"/>
                  </a:lnTo>
                  <a:lnTo>
                    <a:pt x="50101" y="265188"/>
                  </a:lnTo>
                  <a:lnTo>
                    <a:pt x="57111" y="268058"/>
                  </a:lnTo>
                  <a:lnTo>
                    <a:pt x="58877" y="263093"/>
                  </a:lnTo>
                  <a:close/>
                </a:path>
                <a:path w="4751070" h="408939">
                  <a:moveTo>
                    <a:pt x="77558" y="270713"/>
                  </a:moveTo>
                  <a:lnTo>
                    <a:pt x="74269" y="269367"/>
                  </a:lnTo>
                  <a:lnTo>
                    <a:pt x="70980" y="268020"/>
                  </a:lnTo>
                  <a:lnTo>
                    <a:pt x="68808" y="272821"/>
                  </a:lnTo>
                  <a:lnTo>
                    <a:pt x="75806" y="275678"/>
                  </a:lnTo>
                  <a:lnTo>
                    <a:pt x="77558" y="270713"/>
                  </a:lnTo>
                  <a:close/>
                </a:path>
                <a:path w="4751070" h="408939">
                  <a:moveTo>
                    <a:pt x="96227" y="278333"/>
                  </a:moveTo>
                  <a:lnTo>
                    <a:pt x="92938" y="276987"/>
                  </a:lnTo>
                  <a:lnTo>
                    <a:pt x="89649" y="275640"/>
                  </a:lnTo>
                  <a:lnTo>
                    <a:pt x="87490" y="280441"/>
                  </a:lnTo>
                  <a:lnTo>
                    <a:pt x="94500" y="283311"/>
                  </a:lnTo>
                  <a:lnTo>
                    <a:pt x="96227" y="278333"/>
                  </a:lnTo>
                  <a:close/>
                </a:path>
                <a:path w="4751070" h="408939">
                  <a:moveTo>
                    <a:pt x="115023" y="285635"/>
                  </a:moveTo>
                  <a:lnTo>
                    <a:pt x="111709" y="284365"/>
                  </a:lnTo>
                  <a:lnTo>
                    <a:pt x="108394" y="283095"/>
                  </a:lnTo>
                  <a:lnTo>
                    <a:pt x="106248" y="287921"/>
                  </a:lnTo>
                  <a:lnTo>
                    <a:pt x="113322" y="290614"/>
                  </a:lnTo>
                  <a:lnTo>
                    <a:pt x="115023" y="285635"/>
                  </a:lnTo>
                  <a:close/>
                </a:path>
                <a:path w="4751070" h="408939">
                  <a:moveTo>
                    <a:pt x="133858" y="292836"/>
                  </a:moveTo>
                  <a:lnTo>
                    <a:pt x="130543" y="291566"/>
                  </a:lnTo>
                  <a:lnTo>
                    <a:pt x="127228" y="290296"/>
                  </a:lnTo>
                  <a:lnTo>
                    <a:pt x="125107" y="295122"/>
                  </a:lnTo>
                  <a:lnTo>
                    <a:pt x="132181" y="297827"/>
                  </a:lnTo>
                  <a:lnTo>
                    <a:pt x="133858" y="292836"/>
                  </a:lnTo>
                  <a:close/>
                </a:path>
                <a:path w="4751070" h="408939">
                  <a:moveTo>
                    <a:pt x="152704" y="300024"/>
                  </a:moveTo>
                  <a:lnTo>
                    <a:pt x="149390" y="298754"/>
                  </a:lnTo>
                  <a:lnTo>
                    <a:pt x="146075" y="297484"/>
                  </a:lnTo>
                  <a:lnTo>
                    <a:pt x="143979" y="302323"/>
                  </a:lnTo>
                  <a:lnTo>
                    <a:pt x="151041" y="305015"/>
                  </a:lnTo>
                  <a:lnTo>
                    <a:pt x="152704" y="300024"/>
                  </a:lnTo>
                  <a:close/>
                </a:path>
                <a:path w="4751070" h="408939">
                  <a:moveTo>
                    <a:pt x="171551" y="307213"/>
                  </a:moveTo>
                  <a:lnTo>
                    <a:pt x="168236" y="305943"/>
                  </a:lnTo>
                  <a:lnTo>
                    <a:pt x="164922" y="304673"/>
                  </a:lnTo>
                  <a:lnTo>
                    <a:pt x="162839" y="309511"/>
                  </a:lnTo>
                  <a:lnTo>
                    <a:pt x="169913" y="312216"/>
                  </a:lnTo>
                  <a:lnTo>
                    <a:pt x="171551" y="307213"/>
                  </a:lnTo>
                  <a:close/>
                </a:path>
                <a:path w="4751070" h="408939">
                  <a:moveTo>
                    <a:pt x="190385" y="314413"/>
                  </a:moveTo>
                  <a:lnTo>
                    <a:pt x="187071" y="313143"/>
                  </a:lnTo>
                  <a:lnTo>
                    <a:pt x="183756" y="311873"/>
                  </a:lnTo>
                  <a:lnTo>
                    <a:pt x="181698" y="316725"/>
                  </a:lnTo>
                  <a:lnTo>
                    <a:pt x="188772" y="319430"/>
                  </a:lnTo>
                  <a:lnTo>
                    <a:pt x="190385" y="314413"/>
                  </a:lnTo>
                  <a:close/>
                </a:path>
                <a:path w="4751070" h="408939">
                  <a:moveTo>
                    <a:pt x="209283" y="321424"/>
                  </a:moveTo>
                  <a:lnTo>
                    <a:pt x="205943" y="320243"/>
                  </a:lnTo>
                  <a:lnTo>
                    <a:pt x="202603" y="319062"/>
                  </a:lnTo>
                  <a:lnTo>
                    <a:pt x="200558" y="323926"/>
                  </a:lnTo>
                  <a:lnTo>
                    <a:pt x="207695" y="326453"/>
                  </a:lnTo>
                  <a:lnTo>
                    <a:pt x="209283" y="321424"/>
                  </a:lnTo>
                  <a:close/>
                </a:path>
                <a:path w="4751070" h="408939">
                  <a:moveTo>
                    <a:pt x="228295" y="328155"/>
                  </a:moveTo>
                  <a:lnTo>
                    <a:pt x="224955" y="326974"/>
                  </a:lnTo>
                  <a:lnTo>
                    <a:pt x="221615" y="325793"/>
                  </a:lnTo>
                  <a:lnTo>
                    <a:pt x="219595" y="330657"/>
                  </a:lnTo>
                  <a:lnTo>
                    <a:pt x="226733" y="333184"/>
                  </a:lnTo>
                  <a:lnTo>
                    <a:pt x="228295" y="328155"/>
                  </a:lnTo>
                  <a:close/>
                </a:path>
                <a:path w="4751070" h="408939">
                  <a:moveTo>
                    <a:pt x="247307" y="334899"/>
                  </a:moveTo>
                  <a:lnTo>
                    <a:pt x="243967" y="333717"/>
                  </a:lnTo>
                  <a:lnTo>
                    <a:pt x="240626" y="332536"/>
                  </a:lnTo>
                  <a:lnTo>
                    <a:pt x="238633" y="337413"/>
                  </a:lnTo>
                  <a:lnTo>
                    <a:pt x="245770" y="339940"/>
                  </a:lnTo>
                  <a:lnTo>
                    <a:pt x="247307" y="334899"/>
                  </a:lnTo>
                  <a:close/>
                </a:path>
                <a:path w="4751070" h="408939">
                  <a:moveTo>
                    <a:pt x="266306" y="341630"/>
                  </a:moveTo>
                  <a:lnTo>
                    <a:pt x="262966" y="340448"/>
                  </a:lnTo>
                  <a:lnTo>
                    <a:pt x="259626" y="339267"/>
                  </a:lnTo>
                  <a:lnTo>
                    <a:pt x="257657" y="344144"/>
                  </a:lnTo>
                  <a:lnTo>
                    <a:pt x="264795" y="346684"/>
                  </a:lnTo>
                  <a:lnTo>
                    <a:pt x="266306" y="341630"/>
                  </a:lnTo>
                  <a:close/>
                </a:path>
                <a:path w="4751070" h="408939">
                  <a:moveTo>
                    <a:pt x="285318" y="348373"/>
                  </a:moveTo>
                  <a:lnTo>
                    <a:pt x="281978" y="347192"/>
                  </a:lnTo>
                  <a:lnTo>
                    <a:pt x="278638" y="346011"/>
                  </a:lnTo>
                  <a:lnTo>
                    <a:pt x="276694" y="350901"/>
                  </a:lnTo>
                  <a:lnTo>
                    <a:pt x="283819" y="353428"/>
                  </a:lnTo>
                  <a:lnTo>
                    <a:pt x="285318" y="348373"/>
                  </a:lnTo>
                  <a:close/>
                </a:path>
                <a:path w="4751070" h="408939">
                  <a:moveTo>
                    <a:pt x="304355" y="355028"/>
                  </a:moveTo>
                  <a:lnTo>
                    <a:pt x="300990" y="353923"/>
                  </a:lnTo>
                  <a:lnTo>
                    <a:pt x="297649" y="352742"/>
                  </a:lnTo>
                  <a:lnTo>
                    <a:pt x="295719" y="357644"/>
                  </a:lnTo>
                  <a:lnTo>
                    <a:pt x="299288" y="358902"/>
                  </a:lnTo>
                  <a:lnTo>
                    <a:pt x="302895" y="360083"/>
                  </a:lnTo>
                  <a:lnTo>
                    <a:pt x="304355" y="355028"/>
                  </a:lnTo>
                  <a:close/>
                </a:path>
                <a:path w="4751070" h="408939">
                  <a:moveTo>
                    <a:pt x="323532" y="361289"/>
                  </a:moveTo>
                  <a:lnTo>
                    <a:pt x="320167" y="360184"/>
                  </a:lnTo>
                  <a:lnTo>
                    <a:pt x="316801" y="359079"/>
                  </a:lnTo>
                  <a:lnTo>
                    <a:pt x="314896" y="364007"/>
                  </a:lnTo>
                  <a:lnTo>
                    <a:pt x="322097" y="366344"/>
                  </a:lnTo>
                  <a:lnTo>
                    <a:pt x="323532" y="361289"/>
                  </a:lnTo>
                  <a:close/>
                </a:path>
                <a:path w="4751070" h="408939">
                  <a:moveTo>
                    <a:pt x="342696" y="367538"/>
                  </a:moveTo>
                  <a:lnTo>
                    <a:pt x="339331" y="366433"/>
                  </a:lnTo>
                  <a:lnTo>
                    <a:pt x="335965" y="365328"/>
                  </a:lnTo>
                  <a:lnTo>
                    <a:pt x="334086" y="370255"/>
                  </a:lnTo>
                  <a:lnTo>
                    <a:pt x="341287" y="372605"/>
                  </a:lnTo>
                  <a:lnTo>
                    <a:pt x="342696" y="367538"/>
                  </a:lnTo>
                  <a:close/>
                </a:path>
                <a:path w="4751070" h="408939">
                  <a:moveTo>
                    <a:pt x="361873" y="373799"/>
                  </a:moveTo>
                  <a:lnTo>
                    <a:pt x="358508" y="372694"/>
                  </a:lnTo>
                  <a:lnTo>
                    <a:pt x="355142" y="371589"/>
                  </a:lnTo>
                  <a:lnTo>
                    <a:pt x="353288" y="376529"/>
                  </a:lnTo>
                  <a:lnTo>
                    <a:pt x="360489" y="378879"/>
                  </a:lnTo>
                  <a:lnTo>
                    <a:pt x="361873" y="373799"/>
                  </a:lnTo>
                  <a:close/>
                </a:path>
                <a:path w="4751070" h="408939">
                  <a:moveTo>
                    <a:pt x="381038" y="380060"/>
                  </a:moveTo>
                  <a:lnTo>
                    <a:pt x="377672" y="378955"/>
                  </a:lnTo>
                  <a:lnTo>
                    <a:pt x="374307" y="377850"/>
                  </a:lnTo>
                  <a:lnTo>
                    <a:pt x="372478" y="382790"/>
                  </a:lnTo>
                  <a:lnTo>
                    <a:pt x="379679" y="385140"/>
                  </a:lnTo>
                  <a:lnTo>
                    <a:pt x="381038" y="380060"/>
                  </a:lnTo>
                  <a:close/>
                </a:path>
                <a:path w="4751070" h="408939">
                  <a:moveTo>
                    <a:pt x="400253" y="386219"/>
                  </a:moveTo>
                  <a:lnTo>
                    <a:pt x="396849" y="385203"/>
                  </a:lnTo>
                  <a:lnTo>
                    <a:pt x="393471" y="384111"/>
                  </a:lnTo>
                  <a:lnTo>
                    <a:pt x="391680" y="389064"/>
                  </a:lnTo>
                  <a:lnTo>
                    <a:pt x="395287" y="390232"/>
                  </a:lnTo>
                  <a:lnTo>
                    <a:pt x="398907" y="391312"/>
                  </a:lnTo>
                  <a:lnTo>
                    <a:pt x="400253" y="386219"/>
                  </a:lnTo>
                  <a:close/>
                </a:path>
                <a:path w="4751070" h="408939">
                  <a:moveTo>
                    <a:pt x="419569" y="391985"/>
                  </a:moveTo>
                  <a:lnTo>
                    <a:pt x="416166" y="390969"/>
                  </a:lnTo>
                  <a:lnTo>
                    <a:pt x="412762" y="389953"/>
                  </a:lnTo>
                  <a:lnTo>
                    <a:pt x="410997" y="394919"/>
                  </a:lnTo>
                  <a:lnTo>
                    <a:pt x="418249" y="397078"/>
                  </a:lnTo>
                  <a:lnTo>
                    <a:pt x="419569" y="391985"/>
                  </a:lnTo>
                  <a:close/>
                </a:path>
                <a:path w="4751070" h="408939">
                  <a:moveTo>
                    <a:pt x="438899" y="397738"/>
                  </a:moveTo>
                  <a:lnTo>
                    <a:pt x="435495" y="396722"/>
                  </a:lnTo>
                  <a:lnTo>
                    <a:pt x="432092" y="395706"/>
                  </a:lnTo>
                  <a:lnTo>
                    <a:pt x="430352" y="400685"/>
                  </a:lnTo>
                  <a:lnTo>
                    <a:pt x="437603" y="402844"/>
                  </a:lnTo>
                  <a:lnTo>
                    <a:pt x="438899" y="397738"/>
                  </a:lnTo>
                  <a:close/>
                </a:path>
                <a:path w="4751070" h="408939">
                  <a:moveTo>
                    <a:pt x="458228" y="403491"/>
                  </a:moveTo>
                  <a:lnTo>
                    <a:pt x="454825" y="402475"/>
                  </a:lnTo>
                  <a:lnTo>
                    <a:pt x="451421" y="401459"/>
                  </a:lnTo>
                  <a:lnTo>
                    <a:pt x="449707" y="406438"/>
                  </a:lnTo>
                  <a:lnTo>
                    <a:pt x="456971" y="408609"/>
                  </a:lnTo>
                  <a:lnTo>
                    <a:pt x="458228" y="403491"/>
                  </a:lnTo>
                  <a:close/>
                </a:path>
                <a:path w="4751070" h="408939">
                  <a:moveTo>
                    <a:pt x="3867861" y="660"/>
                  </a:moveTo>
                  <a:lnTo>
                    <a:pt x="3864330" y="330"/>
                  </a:lnTo>
                  <a:lnTo>
                    <a:pt x="3860800" y="0"/>
                  </a:lnTo>
                  <a:lnTo>
                    <a:pt x="3860114" y="5219"/>
                  </a:lnTo>
                  <a:lnTo>
                    <a:pt x="3867632" y="5918"/>
                  </a:lnTo>
                  <a:lnTo>
                    <a:pt x="3867861" y="660"/>
                  </a:lnTo>
                  <a:close/>
                </a:path>
                <a:path w="4751070" h="408939">
                  <a:moveTo>
                    <a:pt x="3887965" y="2527"/>
                  </a:moveTo>
                  <a:lnTo>
                    <a:pt x="3884434" y="2197"/>
                  </a:lnTo>
                  <a:lnTo>
                    <a:pt x="3880904" y="1866"/>
                  </a:lnTo>
                  <a:lnTo>
                    <a:pt x="3880180" y="7086"/>
                  </a:lnTo>
                  <a:lnTo>
                    <a:pt x="3887698" y="7785"/>
                  </a:lnTo>
                  <a:lnTo>
                    <a:pt x="3887965" y="2527"/>
                  </a:lnTo>
                  <a:close/>
                </a:path>
                <a:path w="4751070" h="408939">
                  <a:moveTo>
                    <a:pt x="3908056" y="4406"/>
                  </a:moveTo>
                  <a:lnTo>
                    <a:pt x="3904526" y="4076"/>
                  </a:lnTo>
                  <a:lnTo>
                    <a:pt x="3900995" y="3746"/>
                  </a:lnTo>
                  <a:lnTo>
                    <a:pt x="3900246" y="8966"/>
                  </a:lnTo>
                  <a:lnTo>
                    <a:pt x="3907752" y="9664"/>
                  </a:lnTo>
                  <a:lnTo>
                    <a:pt x="3908056" y="4406"/>
                  </a:lnTo>
                  <a:close/>
                </a:path>
                <a:path w="4751070" h="408939">
                  <a:moveTo>
                    <a:pt x="3928148" y="6400"/>
                  </a:moveTo>
                  <a:lnTo>
                    <a:pt x="3924617" y="5969"/>
                  </a:lnTo>
                  <a:lnTo>
                    <a:pt x="3921087" y="5613"/>
                  </a:lnTo>
                  <a:lnTo>
                    <a:pt x="3920299" y="10820"/>
                  </a:lnTo>
                  <a:lnTo>
                    <a:pt x="3924046" y="11201"/>
                  </a:lnTo>
                  <a:lnTo>
                    <a:pt x="3927792" y="11658"/>
                  </a:lnTo>
                  <a:lnTo>
                    <a:pt x="3928148" y="6400"/>
                  </a:lnTo>
                  <a:close/>
                </a:path>
                <a:path w="4751070" h="408939">
                  <a:moveTo>
                    <a:pt x="3948188" y="8864"/>
                  </a:moveTo>
                  <a:lnTo>
                    <a:pt x="3944658" y="8432"/>
                  </a:lnTo>
                  <a:lnTo>
                    <a:pt x="3941127" y="8001"/>
                  </a:lnTo>
                  <a:lnTo>
                    <a:pt x="3940314" y="13195"/>
                  </a:lnTo>
                  <a:lnTo>
                    <a:pt x="3947795" y="14122"/>
                  </a:lnTo>
                  <a:lnTo>
                    <a:pt x="3948188" y="8864"/>
                  </a:lnTo>
                  <a:close/>
                </a:path>
                <a:path w="4751070" h="408939">
                  <a:moveTo>
                    <a:pt x="3968216" y="11315"/>
                  </a:moveTo>
                  <a:lnTo>
                    <a:pt x="3964686" y="10883"/>
                  </a:lnTo>
                  <a:lnTo>
                    <a:pt x="3961155" y="10452"/>
                  </a:lnTo>
                  <a:lnTo>
                    <a:pt x="3960304" y="15646"/>
                  </a:lnTo>
                  <a:lnTo>
                    <a:pt x="3967797" y="16573"/>
                  </a:lnTo>
                  <a:lnTo>
                    <a:pt x="3968216" y="11315"/>
                  </a:lnTo>
                  <a:close/>
                </a:path>
                <a:path w="4751070" h="408939">
                  <a:moveTo>
                    <a:pt x="3988257" y="13779"/>
                  </a:moveTo>
                  <a:lnTo>
                    <a:pt x="3984726" y="13347"/>
                  </a:lnTo>
                  <a:lnTo>
                    <a:pt x="3981196" y="12915"/>
                  </a:lnTo>
                  <a:lnTo>
                    <a:pt x="3980307" y="18110"/>
                  </a:lnTo>
                  <a:lnTo>
                    <a:pt x="3987800" y="19024"/>
                  </a:lnTo>
                  <a:lnTo>
                    <a:pt x="3988257" y="13779"/>
                  </a:lnTo>
                  <a:close/>
                </a:path>
                <a:path w="4751070" h="408939">
                  <a:moveTo>
                    <a:pt x="4008285" y="16243"/>
                  </a:moveTo>
                  <a:lnTo>
                    <a:pt x="4004754" y="15811"/>
                  </a:lnTo>
                  <a:lnTo>
                    <a:pt x="4001224" y="15379"/>
                  </a:lnTo>
                  <a:lnTo>
                    <a:pt x="4000296" y="20561"/>
                  </a:lnTo>
                  <a:lnTo>
                    <a:pt x="4007789" y="21488"/>
                  </a:lnTo>
                  <a:lnTo>
                    <a:pt x="4008285" y="16243"/>
                  </a:lnTo>
                  <a:close/>
                </a:path>
                <a:path w="4751070" h="408939">
                  <a:moveTo>
                    <a:pt x="4028236" y="19278"/>
                  </a:moveTo>
                  <a:lnTo>
                    <a:pt x="4024731" y="18745"/>
                  </a:lnTo>
                  <a:lnTo>
                    <a:pt x="4021226" y="18211"/>
                  </a:lnTo>
                  <a:lnTo>
                    <a:pt x="4020261" y="23393"/>
                  </a:lnTo>
                  <a:lnTo>
                    <a:pt x="4027716" y="24523"/>
                  </a:lnTo>
                  <a:lnTo>
                    <a:pt x="4028236" y="19278"/>
                  </a:lnTo>
                  <a:close/>
                </a:path>
                <a:path w="4751070" h="408939">
                  <a:moveTo>
                    <a:pt x="4048188" y="22313"/>
                  </a:moveTo>
                  <a:lnTo>
                    <a:pt x="4044683" y="21780"/>
                  </a:lnTo>
                  <a:lnTo>
                    <a:pt x="4041178" y="21247"/>
                  </a:lnTo>
                  <a:lnTo>
                    <a:pt x="4040174" y="26416"/>
                  </a:lnTo>
                  <a:lnTo>
                    <a:pt x="4047629" y="27546"/>
                  </a:lnTo>
                  <a:lnTo>
                    <a:pt x="4048188" y="22313"/>
                  </a:lnTo>
                  <a:close/>
                </a:path>
                <a:path w="4751070" h="408939">
                  <a:moveTo>
                    <a:pt x="4068140" y="25349"/>
                  </a:moveTo>
                  <a:lnTo>
                    <a:pt x="4064635" y="24815"/>
                  </a:lnTo>
                  <a:lnTo>
                    <a:pt x="4061129" y="24282"/>
                  </a:lnTo>
                  <a:lnTo>
                    <a:pt x="4060088" y="29451"/>
                  </a:lnTo>
                  <a:lnTo>
                    <a:pt x="4067556" y="30581"/>
                  </a:lnTo>
                  <a:lnTo>
                    <a:pt x="4068140" y="25349"/>
                  </a:lnTo>
                  <a:close/>
                </a:path>
                <a:path w="4751070" h="408939">
                  <a:moveTo>
                    <a:pt x="4088092" y="28384"/>
                  </a:moveTo>
                  <a:lnTo>
                    <a:pt x="4084586" y="27851"/>
                  </a:lnTo>
                  <a:lnTo>
                    <a:pt x="4081081" y="27317"/>
                  </a:lnTo>
                  <a:lnTo>
                    <a:pt x="4080002" y="32473"/>
                  </a:lnTo>
                  <a:lnTo>
                    <a:pt x="4087469" y="33616"/>
                  </a:lnTo>
                  <a:lnTo>
                    <a:pt x="4088092" y="28384"/>
                  </a:lnTo>
                  <a:close/>
                </a:path>
                <a:path w="4751070" h="408939">
                  <a:moveTo>
                    <a:pt x="4107992" y="31800"/>
                  </a:moveTo>
                  <a:lnTo>
                    <a:pt x="4104500" y="31165"/>
                  </a:lnTo>
                  <a:lnTo>
                    <a:pt x="4101007" y="30530"/>
                  </a:lnTo>
                  <a:lnTo>
                    <a:pt x="4099903" y="35687"/>
                  </a:lnTo>
                  <a:lnTo>
                    <a:pt x="4107332" y="37033"/>
                  </a:lnTo>
                  <a:lnTo>
                    <a:pt x="4107992" y="31800"/>
                  </a:lnTo>
                  <a:close/>
                </a:path>
                <a:path w="4751070" h="408939">
                  <a:moveTo>
                    <a:pt x="4127843" y="35394"/>
                  </a:moveTo>
                  <a:lnTo>
                    <a:pt x="4124350" y="34759"/>
                  </a:lnTo>
                  <a:lnTo>
                    <a:pt x="4120858" y="34124"/>
                  </a:lnTo>
                  <a:lnTo>
                    <a:pt x="4119727" y="39268"/>
                  </a:lnTo>
                  <a:lnTo>
                    <a:pt x="4127144" y="40614"/>
                  </a:lnTo>
                  <a:lnTo>
                    <a:pt x="4127843" y="35394"/>
                  </a:lnTo>
                  <a:close/>
                </a:path>
                <a:path w="4751070" h="408939">
                  <a:moveTo>
                    <a:pt x="4147705" y="38989"/>
                  </a:moveTo>
                  <a:lnTo>
                    <a:pt x="4144213" y="38354"/>
                  </a:lnTo>
                  <a:lnTo>
                    <a:pt x="4140720" y="37719"/>
                  </a:lnTo>
                  <a:lnTo>
                    <a:pt x="4139552" y="42862"/>
                  </a:lnTo>
                  <a:lnTo>
                    <a:pt x="4146981" y="44208"/>
                  </a:lnTo>
                  <a:lnTo>
                    <a:pt x="4147705" y="38989"/>
                  </a:lnTo>
                  <a:close/>
                </a:path>
                <a:path w="4751070" h="408939">
                  <a:moveTo>
                    <a:pt x="4167568" y="42583"/>
                  </a:moveTo>
                  <a:lnTo>
                    <a:pt x="4164076" y="41948"/>
                  </a:lnTo>
                  <a:lnTo>
                    <a:pt x="4160583" y="41313"/>
                  </a:lnTo>
                  <a:lnTo>
                    <a:pt x="4159389" y="46443"/>
                  </a:lnTo>
                  <a:lnTo>
                    <a:pt x="4166806" y="47790"/>
                  </a:lnTo>
                  <a:lnTo>
                    <a:pt x="4167568" y="42583"/>
                  </a:lnTo>
                  <a:close/>
                </a:path>
                <a:path w="4751070" h="408939">
                  <a:moveTo>
                    <a:pt x="4187406" y="46291"/>
                  </a:moveTo>
                  <a:lnTo>
                    <a:pt x="4183926" y="45567"/>
                  </a:lnTo>
                  <a:lnTo>
                    <a:pt x="4180433" y="44919"/>
                  </a:lnTo>
                  <a:lnTo>
                    <a:pt x="4179201" y="50038"/>
                  </a:lnTo>
                  <a:lnTo>
                    <a:pt x="4182910" y="50736"/>
                  </a:lnTo>
                  <a:lnTo>
                    <a:pt x="4186605" y="51511"/>
                  </a:lnTo>
                  <a:lnTo>
                    <a:pt x="4187406" y="46291"/>
                  </a:lnTo>
                  <a:close/>
                </a:path>
                <a:path w="4751070" h="408939">
                  <a:moveTo>
                    <a:pt x="4207154" y="50431"/>
                  </a:moveTo>
                  <a:lnTo>
                    <a:pt x="4203674" y="49707"/>
                  </a:lnTo>
                  <a:lnTo>
                    <a:pt x="4200194" y="48983"/>
                  </a:lnTo>
                  <a:lnTo>
                    <a:pt x="4198937" y="54089"/>
                  </a:lnTo>
                  <a:lnTo>
                    <a:pt x="4206329" y="55638"/>
                  </a:lnTo>
                  <a:lnTo>
                    <a:pt x="4207154" y="50431"/>
                  </a:lnTo>
                  <a:close/>
                </a:path>
                <a:path w="4751070" h="408939">
                  <a:moveTo>
                    <a:pt x="4226915" y="54571"/>
                  </a:moveTo>
                  <a:lnTo>
                    <a:pt x="4223436" y="53848"/>
                  </a:lnTo>
                  <a:lnTo>
                    <a:pt x="4219956" y="53124"/>
                  </a:lnTo>
                  <a:lnTo>
                    <a:pt x="4218673" y="58229"/>
                  </a:lnTo>
                  <a:lnTo>
                    <a:pt x="4226064" y="59778"/>
                  </a:lnTo>
                  <a:lnTo>
                    <a:pt x="4226915" y="54571"/>
                  </a:lnTo>
                  <a:close/>
                </a:path>
                <a:path w="4751070" h="408939">
                  <a:moveTo>
                    <a:pt x="4246664" y="58724"/>
                  </a:moveTo>
                  <a:lnTo>
                    <a:pt x="4243184" y="58000"/>
                  </a:lnTo>
                  <a:lnTo>
                    <a:pt x="4239704" y="57277"/>
                  </a:lnTo>
                  <a:lnTo>
                    <a:pt x="4238383" y="62369"/>
                  </a:lnTo>
                  <a:lnTo>
                    <a:pt x="4245775" y="63919"/>
                  </a:lnTo>
                  <a:lnTo>
                    <a:pt x="4246664" y="58724"/>
                  </a:lnTo>
                  <a:close/>
                </a:path>
                <a:path w="4751070" h="408939">
                  <a:moveTo>
                    <a:pt x="4266412" y="62865"/>
                  </a:moveTo>
                  <a:lnTo>
                    <a:pt x="4262933" y="62141"/>
                  </a:lnTo>
                  <a:lnTo>
                    <a:pt x="4259453" y="61417"/>
                  </a:lnTo>
                  <a:lnTo>
                    <a:pt x="4258107" y="66509"/>
                  </a:lnTo>
                  <a:lnTo>
                    <a:pt x="4265498" y="68059"/>
                  </a:lnTo>
                  <a:lnTo>
                    <a:pt x="4266412" y="62865"/>
                  </a:lnTo>
                  <a:close/>
                </a:path>
                <a:path w="4751070" h="408939">
                  <a:moveTo>
                    <a:pt x="4286085" y="67322"/>
                  </a:moveTo>
                  <a:lnTo>
                    <a:pt x="4282630" y="66497"/>
                  </a:lnTo>
                  <a:lnTo>
                    <a:pt x="4279176" y="65671"/>
                  </a:lnTo>
                  <a:lnTo>
                    <a:pt x="4277792" y="70751"/>
                  </a:lnTo>
                  <a:lnTo>
                    <a:pt x="4285145" y="72504"/>
                  </a:lnTo>
                  <a:lnTo>
                    <a:pt x="4286085" y="67322"/>
                  </a:lnTo>
                  <a:close/>
                </a:path>
                <a:path w="4751070" h="408939">
                  <a:moveTo>
                    <a:pt x="4305719" y="71996"/>
                  </a:moveTo>
                  <a:lnTo>
                    <a:pt x="4302264" y="71170"/>
                  </a:lnTo>
                  <a:lnTo>
                    <a:pt x="4298810" y="70345"/>
                  </a:lnTo>
                  <a:lnTo>
                    <a:pt x="4297400" y="75425"/>
                  </a:lnTo>
                  <a:lnTo>
                    <a:pt x="4304741" y="77165"/>
                  </a:lnTo>
                  <a:lnTo>
                    <a:pt x="4305719" y="71996"/>
                  </a:lnTo>
                  <a:close/>
                </a:path>
                <a:path w="4751070" h="408939">
                  <a:moveTo>
                    <a:pt x="4325353" y="76669"/>
                  </a:moveTo>
                  <a:lnTo>
                    <a:pt x="4321899" y="75844"/>
                  </a:lnTo>
                  <a:lnTo>
                    <a:pt x="4318444" y="75018"/>
                  </a:lnTo>
                  <a:lnTo>
                    <a:pt x="4317009" y="80086"/>
                  </a:lnTo>
                  <a:lnTo>
                    <a:pt x="4324350" y="81838"/>
                  </a:lnTo>
                  <a:lnTo>
                    <a:pt x="4325353" y="76669"/>
                  </a:lnTo>
                  <a:close/>
                </a:path>
                <a:path w="4751070" h="408939">
                  <a:moveTo>
                    <a:pt x="4344987" y="81343"/>
                  </a:moveTo>
                  <a:lnTo>
                    <a:pt x="4341533" y="80518"/>
                  </a:lnTo>
                  <a:lnTo>
                    <a:pt x="4338078" y="79692"/>
                  </a:lnTo>
                  <a:lnTo>
                    <a:pt x="4336618" y="84759"/>
                  </a:lnTo>
                  <a:lnTo>
                    <a:pt x="4343959" y="86499"/>
                  </a:lnTo>
                  <a:lnTo>
                    <a:pt x="4344987" y="81343"/>
                  </a:lnTo>
                  <a:close/>
                </a:path>
                <a:path w="4751070" h="408939">
                  <a:moveTo>
                    <a:pt x="4364621" y="86017"/>
                  </a:moveTo>
                  <a:lnTo>
                    <a:pt x="4361167" y="85191"/>
                  </a:lnTo>
                  <a:lnTo>
                    <a:pt x="4357713" y="84366"/>
                  </a:lnTo>
                  <a:lnTo>
                    <a:pt x="4356214" y="89420"/>
                  </a:lnTo>
                  <a:lnTo>
                    <a:pt x="4363567" y="91173"/>
                  </a:lnTo>
                  <a:lnTo>
                    <a:pt x="4364621" y="86017"/>
                  </a:lnTo>
                  <a:close/>
                </a:path>
                <a:path w="4751070" h="408939">
                  <a:moveTo>
                    <a:pt x="4384141" y="91109"/>
                  </a:moveTo>
                  <a:lnTo>
                    <a:pt x="4380712" y="90195"/>
                  </a:lnTo>
                  <a:lnTo>
                    <a:pt x="4377283" y="89281"/>
                  </a:lnTo>
                  <a:lnTo>
                    <a:pt x="4375759" y="94322"/>
                  </a:lnTo>
                  <a:lnTo>
                    <a:pt x="4383062" y="96266"/>
                  </a:lnTo>
                  <a:lnTo>
                    <a:pt x="4384141" y="91109"/>
                  </a:lnTo>
                  <a:close/>
                </a:path>
                <a:path w="4751070" h="408939">
                  <a:moveTo>
                    <a:pt x="4403649" y="96304"/>
                  </a:moveTo>
                  <a:lnTo>
                    <a:pt x="4400220" y="95389"/>
                  </a:lnTo>
                  <a:lnTo>
                    <a:pt x="4396791" y="94475"/>
                  </a:lnTo>
                  <a:lnTo>
                    <a:pt x="4395241" y="99517"/>
                  </a:lnTo>
                  <a:lnTo>
                    <a:pt x="4402544" y="101447"/>
                  </a:lnTo>
                  <a:lnTo>
                    <a:pt x="4403649" y="96304"/>
                  </a:lnTo>
                  <a:close/>
                </a:path>
                <a:path w="4751070" h="408939">
                  <a:moveTo>
                    <a:pt x="4423143" y="101485"/>
                  </a:moveTo>
                  <a:lnTo>
                    <a:pt x="4419714" y="100571"/>
                  </a:lnTo>
                  <a:lnTo>
                    <a:pt x="4416285" y="99656"/>
                  </a:lnTo>
                  <a:lnTo>
                    <a:pt x="4414710" y="104686"/>
                  </a:lnTo>
                  <a:lnTo>
                    <a:pt x="4422000" y="106629"/>
                  </a:lnTo>
                  <a:lnTo>
                    <a:pt x="4423143" y="101485"/>
                  </a:lnTo>
                  <a:close/>
                </a:path>
                <a:path w="4751070" h="408939">
                  <a:moveTo>
                    <a:pt x="4442650" y="106667"/>
                  </a:moveTo>
                  <a:lnTo>
                    <a:pt x="4439221" y="105752"/>
                  </a:lnTo>
                  <a:lnTo>
                    <a:pt x="4435792" y="104838"/>
                  </a:lnTo>
                  <a:lnTo>
                    <a:pt x="4434192" y="109855"/>
                  </a:lnTo>
                  <a:lnTo>
                    <a:pt x="4441482" y="111798"/>
                  </a:lnTo>
                  <a:lnTo>
                    <a:pt x="4442650" y="106667"/>
                  </a:lnTo>
                  <a:close/>
                </a:path>
                <a:path w="4751070" h="408939">
                  <a:moveTo>
                    <a:pt x="4462157" y="111848"/>
                  </a:moveTo>
                  <a:lnTo>
                    <a:pt x="4458728" y="110934"/>
                  </a:lnTo>
                  <a:lnTo>
                    <a:pt x="4455299" y="110020"/>
                  </a:lnTo>
                  <a:lnTo>
                    <a:pt x="4453674" y="115036"/>
                  </a:lnTo>
                  <a:lnTo>
                    <a:pt x="4460964" y="116979"/>
                  </a:lnTo>
                  <a:lnTo>
                    <a:pt x="4462157" y="111848"/>
                  </a:lnTo>
                  <a:close/>
                </a:path>
                <a:path w="4751070" h="408939">
                  <a:moveTo>
                    <a:pt x="4481525" y="117475"/>
                  </a:moveTo>
                  <a:lnTo>
                    <a:pt x="4478121" y="116471"/>
                  </a:lnTo>
                  <a:lnTo>
                    <a:pt x="4474718" y="115468"/>
                  </a:lnTo>
                  <a:lnTo>
                    <a:pt x="4473067" y="120472"/>
                  </a:lnTo>
                  <a:lnTo>
                    <a:pt x="4480306" y="122593"/>
                  </a:lnTo>
                  <a:lnTo>
                    <a:pt x="4481525" y="117475"/>
                  </a:lnTo>
                  <a:close/>
                </a:path>
                <a:path w="4751070" h="408939">
                  <a:moveTo>
                    <a:pt x="4500892" y="123151"/>
                  </a:moveTo>
                  <a:lnTo>
                    <a:pt x="4497489" y="122148"/>
                  </a:lnTo>
                  <a:lnTo>
                    <a:pt x="4494085" y="121145"/>
                  </a:lnTo>
                  <a:lnTo>
                    <a:pt x="4492409" y="126149"/>
                  </a:lnTo>
                  <a:lnTo>
                    <a:pt x="4499648" y="128270"/>
                  </a:lnTo>
                  <a:lnTo>
                    <a:pt x="4500892" y="123151"/>
                  </a:lnTo>
                  <a:close/>
                </a:path>
                <a:path w="4751070" h="408939">
                  <a:moveTo>
                    <a:pt x="4520260" y="128828"/>
                  </a:moveTo>
                  <a:lnTo>
                    <a:pt x="4516856" y="127825"/>
                  </a:lnTo>
                  <a:lnTo>
                    <a:pt x="4513453" y="126822"/>
                  </a:lnTo>
                  <a:lnTo>
                    <a:pt x="4511751" y="131813"/>
                  </a:lnTo>
                  <a:lnTo>
                    <a:pt x="4518990" y="133934"/>
                  </a:lnTo>
                  <a:lnTo>
                    <a:pt x="4520260" y="128828"/>
                  </a:lnTo>
                  <a:close/>
                </a:path>
                <a:path w="4751070" h="408939">
                  <a:moveTo>
                    <a:pt x="4539615" y="134505"/>
                  </a:moveTo>
                  <a:lnTo>
                    <a:pt x="4536211" y="133502"/>
                  </a:lnTo>
                  <a:lnTo>
                    <a:pt x="4532808" y="132499"/>
                  </a:lnTo>
                  <a:lnTo>
                    <a:pt x="4531080" y="137477"/>
                  </a:lnTo>
                  <a:lnTo>
                    <a:pt x="4538332" y="139611"/>
                  </a:lnTo>
                  <a:lnTo>
                    <a:pt x="4539615" y="134505"/>
                  </a:lnTo>
                  <a:close/>
                </a:path>
                <a:path w="4751070" h="408939">
                  <a:moveTo>
                    <a:pt x="4558982" y="140182"/>
                  </a:moveTo>
                  <a:lnTo>
                    <a:pt x="4555579" y="139179"/>
                  </a:lnTo>
                  <a:lnTo>
                    <a:pt x="4552175" y="138176"/>
                  </a:lnTo>
                  <a:lnTo>
                    <a:pt x="4550422" y="143154"/>
                  </a:lnTo>
                  <a:lnTo>
                    <a:pt x="4557674" y="145275"/>
                  </a:lnTo>
                  <a:lnTo>
                    <a:pt x="4558982" y="140182"/>
                  </a:lnTo>
                  <a:close/>
                </a:path>
                <a:path w="4751070" h="408939">
                  <a:moveTo>
                    <a:pt x="4578235" y="146227"/>
                  </a:moveTo>
                  <a:lnTo>
                    <a:pt x="4574857" y="145148"/>
                  </a:lnTo>
                  <a:lnTo>
                    <a:pt x="4571479" y="144068"/>
                  </a:lnTo>
                  <a:lnTo>
                    <a:pt x="4569701" y="149021"/>
                  </a:lnTo>
                  <a:lnTo>
                    <a:pt x="4576902" y="151333"/>
                  </a:lnTo>
                  <a:lnTo>
                    <a:pt x="4578235" y="146227"/>
                  </a:lnTo>
                  <a:close/>
                </a:path>
                <a:path w="4751070" h="408939">
                  <a:moveTo>
                    <a:pt x="4597451" y="152374"/>
                  </a:moveTo>
                  <a:lnTo>
                    <a:pt x="4594072" y="151295"/>
                  </a:lnTo>
                  <a:lnTo>
                    <a:pt x="4590694" y="150215"/>
                  </a:lnTo>
                  <a:lnTo>
                    <a:pt x="4588891" y="155168"/>
                  </a:lnTo>
                  <a:lnTo>
                    <a:pt x="4596092" y="157467"/>
                  </a:lnTo>
                  <a:lnTo>
                    <a:pt x="4597451" y="152374"/>
                  </a:lnTo>
                  <a:close/>
                </a:path>
                <a:path w="4751070" h="408939">
                  <a:moveTo>
                    <a:pt x="4616666" y="158534"/>
                  </a:moveTo>
                  <a:lnTo>
                    <a:pt x="4613287" y="157454"/>
                  </a:lnTo>
                  <a:lnTo>
                    <a:pt x="4609909" y="156375"/>
                  </a:lnTo>
                  <a:lnTo>
                    <a:pt x="4608093" y="161315"/>
                  </a:lnTo>
                  <a:lnTo>
                    <a:pt x="4615281" y="163614"/>
                  </a:lnTo>
                  <a:lnTo>
                    <a:pt x="4616666" y="158534"/>
                  </a:lnTo>
                  <a:close/>
                </a:path>
                <a:path w="4751070" h="408939">
                  <a:moveTo>
                    <a:pt x="4635893" y="164680"/>
                  </a:moveTo>
                  <a:lnTo>
                    <a:pt x="4632515" y="163601"/>
                  </a:lnTo>
                  <a:lnTo>
                    <a:pt x="4629137" y="162521"/>
                  </a:lnTo>
                  <a:lnTo>
                    <a:pt x="4627296" y="167449"/>
                  </a:lnTo>
                  <a:lnTo>
                    <a:pt x="4634484" y="169760"/>
                  </a:lnTo>
                  <a:lnTo>
                    <a:pt x="4635893" y="164680"/>
                  </a:lnTo>
                  <a:close/>
                </a:path>
                <a:path w="4751070" h="408939">
                  <a:moveTo>
                    <a:pt x="4655109" y="170827"/>
                  </a:moveTo>
                  <a:lnTo>
                    <a:pt x="4651730" y="169748"/>
                  </a:lnTo>
                  <a:lnTo>
                    <a:pt x="4648352" y="168668"/>
                  </a:lnTo>
                  <a:lnTo>
                    <a:pt x="4646485" y="173596"/>
                  </a:lnTo>
                  <a:lnTo>
                    <a:pt x="4653673" y="175895"/>
                  </a:lnTo>
                  <a:lnTo>
                    <a:pt x="4655109" y="170827"/>
                  </a:lnTo>
                  <a:close/>
                </a:path>
                <a:path w="4751070" h="408939">
                  <a:moveTo>
                    <a:pt x="4674247" y="177203"/>
                  </a:moveTo>
                  <a:lnTo>
                    <a:pt x="4670895" y="176047"/>
                  </a:lnTo>
                  <a:lnTo>
                    <a:pt x="4667542" y="174891"/>
                  </a:lnTo>
                  <a:lnTo>
                    <a:pt x="4665662" y="179806"/>
                  </a:lnTo>
                  <a:lnTo>
                    <a:pt x="4672787" y="182270"/>
                  </a:lnTo>
                  <a:lnTo>
                    <a:pt x="4674247" y="177203"/>
                  </a:lnTo>
                  <a:close/>
                </a:path>
                <a:path w="4751070" h="408939">
                  <a:moveTo>
                    <a:pt x="4693310" y="183807"/>
                  </a:moveTo>
                  <a:lnTo>
                    <a:pt x="4689957" y="182651"/>
                  </a:lnTo>
                  <a:lnTo>
                    <a:pt x="4686605" y="181495"/>
                  </a:lnTo>
                  <a:lnTo>
                    <a:pt x="4684700" y="186397"/>
                  </a:lnTo>
                  <a:lnTo>
                    <a:pt x="4691837" y="188874"/>
                  </a:lnTo>
                  <a:lnTo>
                    <a:pt x="4693310" y="183807"/>
                  </a:lnTo>
                  <a:close/>
                </a:path>
                <a:path w="4751070" h="408939">
                  <a:moveTo>
                    <a:pt x="4712386" y="190398"/>
                  </a:moveTo>
                  <a:lnTo>
                    <a:pt x="4709033" y="189242"/>
                  </a:lnTo>
                  <a:lnTo>
                    <a:pt x="4705680" y="188087"/>
                  </a:lnTo>
                  <a:lnTo>
                    <a:pt x="4703750" y="192989"/>
                  </a:lnTo>
                  <a:lnTo>
                    <a:pt x="4710887" y="195453"/>
                  </a:lnTo>
                  <a:lnTo>
                    <a:pt x="4712386" y="190398"/>
                  </a:lnTo>
                  <a:close/>
                </a:path>
                <a:path w="4751070" h="408939">
                  <a:moveTo>
                    <a:pt x="4731448" y="197002"/>
                  </a:moveTo>
                  <a:lnTo>
                    <a:pt x="4728095" y="195846"/>
                  </a:lnTo>
                  <a:lnTo>
                    <a:pt x="4724743" y="194691"/>
                  </a:lnTo>
                  <a:lnTo>
                    <a:pt x="4722800" y="199580"/>
                  </a:lnTo>
                  <a:lnTo>
                    <a:pt x="4729924" y="202057"/>
                  </a:lnTo>
                  <a:lnTo>
                    <a:pt x="4731448" y="197002"/>
                  </a:lnTo>
                  <a:close/>
                </a:path>
                <a:path w="4751070" h="408939">
                  <a:moveTo>
                    <a:pt x="4750511" y="203606"/>
                  </a:moveTo>
                  <a:lnTo>
                    <a:pt x="4747158" y="202450"/>
                  </a:lnTo>
                  <a:lnTo>
                    <a:pt x="4743805" y="201295"/>
                  </a:lnTo>
                  <a:lnTo>
                    <a:pt x="4741837" y="206171"/>
                  </a:lnTo>
                  <a:lnTo>
                    <a:pt x="4748974" y="208648"/>
                  </a:lnTo>
                  <a:lnTo>
                    <a:pt x="4750511" y="20360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 descr=""/>
            <p:cNvSpPr/>
            <p:nvPr/>
          </p:nvSpPr>
          <p:spPr>
            <a:xfrm>
              <a:off x="1242695" y="3840606"/>
              <a:ext cx="601980" cy="121285"/>
            </a:xfrm>
            <a:custGeom>
              <a:avLst/>
              <a:gdLst/>
              <a:ahLst/>
              <a:cxnLst/>
              <a:rect l="l" t="t" r="r" b="b"/>
              <a:pathLst>
                <a:path w="601980" h="121285">
                  <a:moveTo>
                    <a:pt x="8521" y="2032"/>
                  </a:moveTo>
                  <a:lnTo>
                    <a:pt x="5118" y="1016"/>
                  </a:lnTo>
                  <a:lnTo>
                    <a:pt x="1714" y="0"/>
                  </a:lnTo>
                  <a:lnTo>
                    <a:pt x="0" y="4978"/>
                  </a:lnTo>
                  <a:lnTo>
                    <a:pt x="7264" y="7150"/>
                  </a:lnTo>
                  <a:lnTo>
                    <a:pt x="8521" y="2032"/>
                  </a:lnTo>
                  <a:close/>
                </a:path>
                <a:path w="601980" h="121285">
                  <a:moveTo>
                    <a:pt x="27838" y="7797"/>
                  </a:moveTo>
                  <a:lnTo>
                    <a:pt x="24434" y="6781"/>
                  </a:lnTo>
                  <a:lnTo>
                    <a:pt x="21031" y="5765"/>
                  </a:lnTo>
                  <a:lnTo>
                    <a:pt x="19354" y="10756"/>
                  </a:lnTo>
                  <a:lnTo>
                    <a:pt x="26606" y="12915"/>
                  </a:lnTo>
                  <a:lnTo>
                    <a:pt x="27838" y="7797"/>
                  </a:lnTo>
                  <a:close/>
                </a:path>
                <a:path w="601980" h="121285">
                  <a:moveTo>
                    <a:pt x="47218" y="13373"/>
                  </a:moveTo>
                  <a:lnTo>
                    <a:pt x="43789" y="12446"/>
                  </a:lnTo>
                  <a:lnTo>
                    <a:pt x="40360" y="11518"/>
                  </a:lnTo>
                  <a:lnTo>
                    <a:pt x="38709" y="16522"/>
                  </a:lnTo>
                  <a:lnTo>
                    <a:pt x="46012" y="18491"/>
                  </a:lnTo>
                  <a:lnTo>
                    <a:pt x="47218" y="13373"/>
                  </a:lnTo>
                  <a:close/>
                </a:path>
                <a:path w="601980" h="121285">
                  <a:moveTo>
                    <a:pt x="66687" y="18605"/>
                  </a:moveTo>
                  <a:lnTo>
                    <a:pt x="63258" y="17678"/>
                  </a:lnTo>
                  <a:lnTo>
                    <a:pt x="59829" y="16764"/>
                  </a:lnTo>
                  <a:lnTo>
                    <a:pt x="58204" y="21767"/>
                  </a:lnTo>
                  <a:lnTo>
                    <a:pt x="65519" y="23736"/>
                  </a:lnTo>
                  <a:lnTo>
                    <a:pt x="66687" y="18605"/>
                  </a:lnTo>
                  <a:close/>
                </a:path>
                <a:path w="601980" h="121285">
                  <a:moveTo>
                    <a:pt x="86169" y="23837"/>
                  </a:moveTo>
                  <a:lnTo>
                    <a:pt x="82740" y="22910"/>
                  </a:lnTo>
                  <a:lnTo>
                    <a:pt x="79311" y="21996"/>
                  </a:lnTo>
                  <a:lnTo>
                    <a:pt x="77711" y="27012"/>
                  </a:lnTo>
                  <a:lnTo>
                    <a:pt x="85026" y="28981"/>
                  </a:lnTo>
                  <a:lnTo>
                    <a:pt x="86169" y="23837"/>
                  </a:lnTo>
                  <a:close/>
                </a:path>
                <a:path w="601980" h="121285">
                  <a:moveTo>
                    <a:pt x="105638" y="29083"/>
                  </a:moveTo>
                  <a:lnTo>
                    <a:pt x="102209" y="28155"/>
                  </a:lnTo>
                  <a:lnTo>
                    <a:pt x="98780" y="27241"/>
                  </a:lnTo>
                  <a:lnTo>
                    <a:pt x="97218" y="32258"/>
                  </a:lnTo>
                  <a:lnTo>
                    <a:pt x="104521" y="34226"/>
                  </a:lnTo>
                  <a:lnTo>
                    <a:pt x="105638" y="29083"/>
                  </a:lnTo>
                  <a:close/>
                </a:path>
                <a:path w="601980" h="121285">
                  <a:moveTo>
                    <a:pt x="125107" y="34302"/>
                  </a:moveTo>
                  <a:lnTo>
                    <a:pt x="121678" y="33388"/>
                  </a:lnTo>
                  <a:lnTo>
                    <a:pt x="118249" y="32461"/>
                  </a:lnTo>
                  <a:lnTo>
                    <a:pt x="116713" y="37503"/>
                  </a:lnTo>
                  <a:lnTo>
                    <a:pt x="124028" y="39471"/>
                  </a:lnTo>
                  <a:lnTo>
                    <a:pt x="125107" y="34302"/>
                  </a:lnTo>
                  <a:close/>
                </a:path>
                <a:path w="601980" h="121285">
                  <a:moveTo>
                    <a:pt x="144665" y="39166"/>
                  </a:moveTo>
                  <a:lnTo>
                    <a:pt x="141224" y="38341"/>
                  </a:lnTo>
                  <a:lnTo>
                    <a:pt x="137782" y="37515"/>
                  </a:lnTo>
                  <a:lnTo>
                    <a:pt x="136258" y="42570"/>
                  </a:lnTo>
                  <a:lnTo>
                    <a:pt x="143624" y="44323"/>
                  </a:lnTo>
                  <a:lnTo>
                    <a:pt x="144665" y="39166"/>
                  </a:lnTo>
                  <a:close/>
                </a:path>
                <a:path w="601980" h="121285">
                  <a:moveTo>
                    <a:pt x="164274" y="43865"/>
                  </a:moveTo>
                  <a:lnTo>
                    <a:pt x="160832" y="43040"/>
                  </a:lnTo>
                  <a:lnTo>
                    <a:pt x="157391" y="42214"/>
                  </a:lnTo>
                  <a:lnTo>
                    <a:pt x="155905" y="47269"/>
                  </a:lnTo>
                  <a:lnTo>
                    <a:pt x="163271" y="49034"/>
                  </a:lnTo>
                  <a:lnTo>
                    <a:pt x="164274" y="43865"/>
                  </a:lnTo>
                  <a:close/>
                </a:path>
                <a:path w="601980" h="121285">
                  <a:moveTo>
                    <a:pt x="183883" y="48552"/>
                  </a:moveTo>
                  <a:lnTo>
                    <a:pt x="180441" y="47726"/>
                  </a:lnTo>
                  <a:lnTo>
                    <a:pt x="176999" y="46901"/>
                  </a:lnTo>
                  <a:lnTo>
                    <a:pt x="175539" y="51968"/>
                  </a:lnTo>
                  <a:lnTo>
                    <a:pt x="182905" y="53733"/>
                  </a:lnTo>
                  <a:lnTo>
                    <a:pt x="183883" y="48552"/>
                  </a:lnTo>
                  <a:close/>
                </a:path>
                <a:path w="601980" h="121285">
                  <a:moveTo>
                    <a:pt x="203492" y="53251"/>
                  </a:moveTo>
                  <a:lnTo>
                    <a:pt x="200050" y="52425"/>
                  </a:lnTo>
                  <a:lnTo>
                    <a:pt x="196608" y="51600"/>
                  </a:lnTo>
                  <a:lnTo>
                    <a:pt x="195186" y="56667"/>
                  </a:lnTo>
                  <a:lnTo>
                    <a:pt x="202552" y="58432"/>
                  </a:lnTo>
                  <a:lnTo>
                    <a:pt x="203492" y="53251"/>
                  </a:lnTo>
                  <a:close/>
                </a:path>
                <a:path w="601980" h="121285">
                  <a:moveTo>
                    <a:pt x="223126" y="57835"/>
                  </a:moveTo>
                  <a:lnTo>
                    <a:pt x="219659" y="57111"/>
                  </a:lnTo>
                  <a:lnTo>
                    <a:pt x="216204" y="56286"/>
                  </a:lnTo>
                  <a:lnTo>
                    <a:pt x="214820" y="61366"/>
                  </a:lnTo>
                  <a:lnTo>
                    <a:pt x="218503" y="62242"/>
                  </a:lnTo>
                  <a:lnTo>
                    <a:pt x="222211" y="63017"/>
                  </a:lnTo>
                  <a:lnTo>
                    <a:pt x="223126" y="57835"/>
                  </a:lnTo>
                  <a:close/>
                </a:path>
                <a:path w="601980" h="121285">
                  <a:moveTo>
                    <a:pt x="242862" y="61976"/>
                  </a:moveTo>
                  <a:lnTo>
                    <a:pt x="239395" y="61252"/>
                  </a:lnTo>
                  <a:lnTo>
                    <a:pt x="235927" y="60528"/>
                  </a:lnTo>
                  <a:lnTo>
                    <a:pt x="234569" y="65620"/>
                  </a:lnTo>
                  <a:lnTo>
                    <a:pt x="241985" y="67170"/>
                  </a:lnTo>
                  <a:lnTo>
                    <a:pt x="242862" y="61976"/>
                  </a:lnTo>
                  <a:close/>
                </a:path>
                <a:path w="601980" h="121285">
                  <a:moveTo>
                    <a:pt x="262597" y="66103"/>
                  </a:moveTo>
                  <a:lnTo>
                    <a:pt x="259130" y="65379"/>
                  </a:lnTo>
                  <a:lnTo>
                    <a:pt x="255663" y="64655"/>
                  </a:lnTo>
                  <a:lnTo>
                    <a:pt x="254342" y="69748"/>
                  </a:lnTo>
                  <a:lnTo>
                    <a:pt x="261747" y="71310"/>
                  </a:lnTo>
                  <a:lnTo>
                    <a:pt x="262597" y="66103"/>
                  </a:lnTo>
                  <a:close/>
                </a:path>
                <a:path w="601980" h="121285">
                  <a:moveTo>
                    <a:pt x="282333" y="70231"/>
                  </a:moveTo>
                  <a:lnTo>
                    <a:pt x="278866" y="69507"/>
                  </a:lnTo>
                  <a:lnTo>
                    <a:pt x="275399" y="68783"/>
                  </a:lnTo>
                  <a:lnTo>
                    <a:pt x="274116" y="73888"/>
                  </a:lnTo>
                  <a:lnTo>
                    <a:pt x="281520" y="75438"/>
                  </a:lnTo>
                  <a:lnTo>
                    <a:pt x="282333" y="70231"/>
                  </a:lnTo>
                  <a:close/>
                </a:path>
                <a:path w="601980" h="121285">
                  <a:moveTo>
                    <a:pt x="302069" y="74371"/>
                  </a:moveTo>
                  <a:lnTo>
                    <a:pt x="298602" y="73647"/>
                  </a:lnTo>
                  <a:lnTo>
                    <a:pt x="295135" y="72923"/>
                  </a:lnTo>
                  <a:lnTo>
                    <a:pt x="293878" y="78041"/>
                  </a:lnTo>
                  <a:lnTo>
                    <a:pt x="301294" y="79590"/>
                  </a:lnTo>
                  <a:lnTo>
                    <a:pt x="302069" y="74371"/>
                  </a:lnTo>
                  <a:close/>
                </a:path>
                <a:path w="601980" h="121285">
                  <a:moveTo>
                    <a:pt x="321894" y="78028"/>
                  </a:moveTo>
                  <a:lnTo>
                    <a:pt x="318401" y="77406"/>
                  </a:lnTo>
                  <a:lnTo>
                    <a:pt x="314909" y="76784"/>
                  </a:lnTo>
                  <a:lnTo>
                    <a:pt x="313690" y="81915"/>
                  </a:lnTo>
                  <a:lnTo>
                    <a:pt x="321144" y="83248"/>
                  </a:lnTo>
                  <a:lnTo>
                    <a:pt x="321894" y="78028"/>
                  </a:lnTo>
                  <a:close/>
                </a:path>
                <a:path w="601980" h="121285">
                  <a:moveTo>
                    <a:pt x="341744" y="81584"/>
                  </a:moveTo>
                  <a:lnTo>
                    <a:pt x="338251" y="80962"/>
                  </a:lnTo>
                  <a:lnTo>
                    <a:pt x="334759" y="80340"/>
                  </a:lnTo>
                  <a:lnTo>
                    <a:pt x="333578" y="85471"/>
                  </a:lnTo>
                  <a:lnTo>
                    <a:pt x="341033" y="86804"/>
                  </a:lnTo>
                  <a:lnTo>
                    <a:pt x="341744" y="81584"/>
                  </a:lnTo>
                  <a:close/>
                </a:path>
                <a:path w="601980" h="121285">
                  <a:moveTo>
                    <a:pt x="361581" y="85128"/>
                  </a:moveTo>
                  <a:lnTo>
                    <a:pt x="358089" y="84505"/>
                  </a:lnTo>
                  <a:lnTo>
                    <a:pt x="354596" y="83883"/>
                  </a:lnTo>
                  <a:lnTo>
                    <a:pt x="353453" y="89027"/>
                  </a:lnTo>
                  <a:lnTo>
                    <a:pt x="360908" y="90360"/>
                  </a:lnTo>
                  <a:lnTo>
                    <a:pt x="361581" y="85128"/>
                  </a:lnTo>
                  <a:close/>
                </a:path>
                <a:path w="601980" h="121285">
                  <a:moveTo>
                    <a:pt x="381431" y="88684"/>
                  </a:moveTo>
                  <a:lnTo>
                    <a:pt x="377939" y="88061"/>
                  </a:lnTo>
                  <a:lnTo>
                    <a:pt x="374446" y="87439"/>
                  </a:lnTo>
                  <a:lnTo>
                    <a:pt x="373341" y="92583"/>
                  </a:lnTo>
                  <a:lnTo>
                    <a:pt x="380796" y="93916"/>
                  </a:lnTo>
                  <a:lnTo>
                    <a:pt x="381431" y="88684"/>
                  </a:lnTo>
                  <a:close/>
                </a:path>
                <a:path w="601980" h="121285">
                  <a:moveTo>
                    <a:pt x="401332" y="91897"/>
                  </a:moveTo>
                  <a:lnTo>
                    <a:pt x="397827" y="91376"/>
                  </a:lnTo>
                  <a:lnTo>
                    <a:pt x="394322" y="90855"/>
                  </a:lnTo>
                  <a:lnTo>
                    <a:pt x="393242" y="96012"/>
                  </a:lnTo>
                  <a:lnTo>
                    <a:pt x="400735" y="97129"/>
                  </a:lnTo>
                  <a:lnTo>
                    <a:pt x="401332" y="91897"/>
                  </a:lnTo>
                  <a:close/>
                </a:path>
                <a:path w="601980" h="121285">
                  <a:moveTo>
                    <a:pt x="421271" y="94856"/>
                  </a:moveTo>
                  <a:lnTo>
                    <a:pt x="417766" y="94335"/>
                  </a:lnTo>
                  <a:lnTo>
                    <a:pt x="414261" y="93814"/>
                  </a:lnTo>
                  <a:lnTo>
                    <a:pt x="413219" y="98983"/>
                  </a:lnTo>
                  <a:lnTo>
                    <a:pt x="420712" y="100088"/>
                  </a:lnTo>
                  <a:lnTo>
                    <a:pt x="421271" y="94856"/>
                  </a:lnTo>
                  <a:close/>
                </a:path>
                <a:path w="601980" h="121285">
                  <a:moveTo>
                    <a:pt x="441210" y="97815"/>
                  </a:moveTo>
                  <a:lnTo>
                    <a:pt x="437705" y="97294"/>
                  </a:lnTo>
                  <a:lnTo>
                    <a:pt x="434200" y="96774"/>
                  </a:lnTo>
                  <a:lnTo>
                    <a:pt x="433197" y="101942"/>
                  </a:lnTo>
                  <a:lnTo>
                    <a:pt x="440690" y="103060"/>
                  </a:lnTo>
                  <a:lnTo>
                    <a:pt x="441210" y="97815"/>
                  </a:lnTo>
                  <a:close/>
                </a:path>
                <a:path w="601980" h="121285">
                  <a:moveTo>
                    <a:pt x="461149" y="100774"/>
                  </a:moveTo>
                  <a:lnTo>
                    <a:pt x="457644" y="100253"/>
                  </a:lnTo>
                  <a:lnTo>
                    <a:pt x="454139" y="99733"/>
                  </a:lnTo>
                  <a:lnTo>
                    <a:pt x="453174" y="104914"/>
                  </a:lnTo>
                  <a:lnTo>
                    <a:pt x="460667" y="106019"/>
                  </a:lnTo>
                  <a:lnTo>
                    <a:pt x="461149" y="100774"/>
                  </a:lnTo>
                  <a:close/>
                </a:path>
                <a:path w="601980" h="121285">
                  <a:moveTo>
                    <a:pt x="481139" y="103441"/>
                  </a:moveTo>
                  <a:lnTo>
                    <a:pt x="477621" y="103022"/>
                  </a:lnTo>
                  <a:lnTo>
                    <a:pt x="474103" y="102603"/>
                  </a:lnTo>
                  <a:lnTo>
                    <a:pt x="473176" y="107797"/>
                  </a:lnTo>
                  <a:lnTo>
                    <a:pt x="480695" y="108686"/>
                  </a:lnTo>
                  <a:lnTo>
                    <a:pt x="481139" y="103441"/>
                  </a:lnTo>
                  <a:close/>
                </a:path>
                <a:path w="601980" h="121285">
                  <a:moveTo>
                    <a:pt x="501154" y="105791"/>
                  </a:moveTo>
                  <a:lnTo>
                    <a:pt x="497636" y="105384"/>
                  </a:lnTo>
                  <a:lnTo>
                    <a:pt x="494118" y="104965"/>
                  </a:lnTo>
                  <a:lnTo>
                    <a:pt x="493229" y="110172"/>
                  </a:lnTo>
                  <a:lnTo>
                    <a:pt x="500761" y="111048"/>
                  </a:lnTo>
                  <a:lnTo>
                    <a:pt x="501154" y="105791"/>
                  </a:lnTo>
                  <a:close/>
                </a:path>
                <a:path w="601980" h="121285">
                  <a:moveTo>
                    <a:pt x="521182" y="108153"/>
                  </a:moveTo>
                  <a:lnTo>
                    <a:pt x="517664" y="107734"/>
                  </a:lnTo>
                  <a:lnTo>
                    <a:pt x="514146" y="107315"/>
                  </a:lnTo>
                  <a:lnTo>
                    <a:pt x="513308" y="112522"/>
                  </a:lnTo>
                  <a:lnTo>
                    <a:pt x="520827" y="113398"/>
                  </a:lnTo>
                  <a:lnTo>
                    <a:pt x="521182" y="108153"/>
                  </a:lnTo>
                  <a:close/>
                </a:path>
                <a:path w="601980" h="121285">
                  <a:moveTo>
                    <a:pt x="541197" y="110490"/>
                  </a:moveTo>
                  <a:lnTo>
                    <a:pt x="537679" y="110083"/>
                  </a:lnTo>
                  <a:lnTo>
                    <a:pt x="534162" y="109664"/>
                  </a:lnTo>
                  <a:lnTo>
                    <a:pt x="533361" y="114871"/>
                  </a:lnTo>
                  <a:lnTo>
                    <a:pt x="540880" y="115760"/>
                  </a:lnTo>
                  <a:lnTo>
                    <a:pt x="541197" y="110490"/>
                  </a:lnTo>
                  <a:close/>
                </a:path>
                <a:path w="601980" h="121285">
                  <a:moveTo>
                    <a:pt x="561251" y="112547"/>
                  </a:moveTo>
                  <a:lnTo>
                    <a:pt x="557720" y="112242"/>
                  </a:lnTo>
                  <a:lnTo>
                    <a:pt x="554189" y="111937"/>
                  </a:lnTo>
                  <a:lnTo>
                    <a:pt x="553427" y="117157"/>
                  </a:lnTo>
                  <a:lnTo>
                    <a:pt x="560971" y="117805"/>
                  </a:lnTo>
                  <a:lnTo>
                    <a:pt x="561251" y="112547"/>
                  </a:lnTo>
                  <a:close/>
                </a:path>
                <a:path w="601980" h="121285">
                  <a:moveTo>
                    <a:pt x="581329" y="114287"/>
                  </a:moveTo>
                  <a:lnTo>
                    <a:pt x="577799" y="113982"/>
                  </a:lnTo>
                  <a:lnTo>
                    <a:pt x="574268" y="113677"/>
                  </a:lnTo>
                  <a:lnTo>
                    <a:pt x="573544" y="118897"/>
                  </a:lnTo>
                  <a:lnTo>
                    <a:pt x="581088" y="119545"/>
                  </a:lnTo>
                  <a:lnTo>
                    <a:pt x="581329" y="114287"/>
                  </a:lnTo>
                  <a:close/>
                </a:path>
                <a:path w="601980" h="121285">
                  <a:moveTo>
                    <a:pt x="601421" y="116014"/>
                  </a:moveTo>
                  <a:lnTo>
                    <a:pt x="597890" y="115709"/>
                  </a:lnTo>
                  <a:lnTo>
                    <a:pt x="594360" y="115404"/>
                  </a:lnTo>
                  <a:lnTo>
                    <a:pt x="593686" y="120624"/>
                  </a:lnTo>
                  <a:lnTo>
                    <a:pt x="601230" y="121285"/>
                  </a:lnTo>
                  <a:lnTo>
                    <a:pt x="601421" y="11601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 descr=""/>
            <p:cNvSpPr/>
            <p:nvPr/>
          </p:nvSpPr>
          <p:spPr>
            <a:xfrm>
              <a:off x="1856507" y="3964040"/>
              <a:ext cx="370840" cy="0"/>
            </a:xfrm>
            <a:custGeom>
              <a:avLst/>
              <a:gdLst/>
              <a:ahLst/>
              <a:cxnLst/>
              <a:rect l="l" t="t" r="r" b="b"/>
              <a:pathLst>
                <a:path w="370839" h="0">
                  <a:moveTo>
                    <a:pt x="0" y="0"/>
                  </a:moveTo>
                  <a:lnTo>
                    <a:pt x="370817" y="0"/>
                  </a:lnTo>
                </a:path>
              </a:pathLst>
            </a:custGeom>
            <a:ln w="1259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 descr=""/>
            <p:cNvSpPr/>
            <p:nvPr/>
          </p:nvSpPr>
          <p:spPr>
            <a:xfrm>
              <a:off x="2239708" y="3575773"/>
              <a:ext cx="1364615" cy="386715"/>
            </a:xfrm>
            <a:custGeom>
              <a:avLst/>
              <a:gdLst/>
              <a:ahLst/>
              <a:cxnLst/>
              <a:rect l="l" t="t" r="r" b="b"/>
              <a:pathLst>
                <a:path w="1364614" h="386714">
                  <a:moveTo>
                    <a:pt x="7747" y="385749"/>
                  </a:moveTo>
                  <a:lnTo>
                    <a:pt x="7061" y="380530"/>
                  </a:lnTo>
                  <a:lnTo>
                    <a:pt x="3530" y="380873"/>
                  </a:lnTo>
                  <a:lnTo>
                    <a:pt x="0" y="381215"/>
                  </a:lnTo>
                  <a:lnTo>
                    <a:pt x="203" y="386486"/>
                  </a:lnTo>
                  <a:lnTo>
                    <a:pt x="7747" y="385749"/>
                  </a:lnTo>
                  <a:close/>
                </a:path>
                <a:path w="1364614" h="386714">
                  <a:moveTo>
                    <a:pt x="27851" y="383806"/>
                  </a:moveTo>
                  <a:lnTo>
                    <a:pt x="27127" y="378587"/>
                  </a:lnTo>
                  <a:lnTo>
                    <a:pt x="23596" y="378929"/>
                  </a:lnTo>
                  <a:lnTo>
                    <a:pt x="20066" y="379272"/>
                  </a:lnTo>
                  <a:lnTo>
                    <a:pt x="20320" y="384530"/>
                  </a:lnTo>
                  <a:lnTo>
                    <a:pt x="27851" y="383806"/>
                  </a:lnTo>
                  <a:close/>
                </a:path>
                <a:path w="1364614" h="386714">
                  <a:moveTo>
                    <a:pt x="47955" y="381876"/>
                  </a:moveTo>
                  <a:lnTo>
                    <a:pt x="47180" y="376656"/>
                  </a:lnTo>
                  <a:lnTo>
                    <a:pt x="43649" y="376999"/>
                  </a:lnTo>
                  <a:lnTo>
                    <a:pt x="40119" y="377342"/>
                  </a:lnTo>
                  <a:lnTo>
                    <a:pt x="40411" y="382600"/>
                  </a:lnTo>
                  <a:lnTo>
                    <a:pt x="47955" y="381876"/>
                  </a:lnTo>
                  <a:close/>
                </a:path>
                <a:path w="1364614" h="386714">
                  <a:moveTo>
                    <a:pt x="68059" y="379907"/>
                  </a:moveTo>
                  <a:lnTo>
                    <a:pt x="67246" y="374700"/>
                  </a:lnTo>
                  <a:lnTo>
                    <a:pt x="63715" y="375056"/>
                  </a:lnTo>
                  <a:lnTo>
                    <a:pt x="60185" y="375399"/>
                  </a:lnTo>
                  <a:lnTo>
                    <a:pt x="60528" y="380657"/>
                  </a:lnTo>
                  <a:lnTo>
                    <a:pt x="68059" y="379907"/>
                  </a:lnTo>
                  <a:close/>
                </a:path>
                <a:path w="1364614" h="386714">
                  <a:moveTo>
                    <a:pt x="88112" y="377355"/>
                  </a:moveTo>
                  <a:lnTo>
                    <a:pt x="87249" y="372160"/>
                  </a:lnTo>
                  <a:lnTo>
                    <a:pt x="83731" y="372605"/>
                  </a:lnTo>
                  <a:lnTo>
                    <a:pt x="80213" y="373049"/>
                  </a:lnTo>
                  <a:lnTo>
                    <a:pt x="80594" y="378307"/>
                  </a:lnTo>
                  <a:lnTo>
                    <a:pt x="88112" y="377355"/>
                  </a:lnTo>
                  <a:close/>
                </a:path>
                <a:path w="1364614" h="386714">
                  <a:moveTo>
                    <a:pt x="108153" y="374853"/>
                  </a:moveTo>
                  <a:lnTo>
                    <a:pt x="107251" y="369658"/>
                  </a:lnTo>
                  <a:lnTo>
                    <a:pt x="103733" y="370103"/>
                  </a:lnTo>
                  <a:lnTo>
                    <a:pt x="100215" y="370547"/>
                  </a:lnTo>
                  <a:lnTo>
                    <a:pt x="100634" y="375793"/>
                  </a:lnTo>
                  <a:lnTo>
                    <a:pt x="108153" y="374853"/>
                  </a:lnTo>
                  <a:close/>
                </a:path>
                <a:path w="1364614" h="386714">
                  <a:moveTo>
                    <a:pt x="128193" y="372338"/>
                  </a:moveTo>
                  <a:lnTo>
                    <a:pt x="127241" y="367144"/>
                  </a:lnTo>
                  <a:lnTo>
                    <a:pt x="123723" y="367588"/>
                  </a:lnTo>
                  <a:lnTo>
                    <a:pt x="120205" y="368033"/>
                  </a:lnTo>
                  <a:lnTo>
                    <a:pt x="120675" y="373278"/>
                  </a:lnTo>
                  <a:lnTo>
                    <a:pt x="128193" y="372338"/>
                  </a:lnTo>
                  <a:close/>
                </a:path>
                <a:path w="1364614" h="386714">
                  <a:moveTo>
                    <a:pt x="148183" y="369430"/>
                  </a:moveTo>
                  <a:lnTo>
                    <a:pt x="147193" y="364261"/>
                  </a:lnTo>
                  <a:lnTo>
                    <a:pt x="143687" y="364794"/>
                  </a:lnTo>
                  <a:lnTo>
                    <a:pt x="140182" y="365328"/>
                  </a:lnTo>
                  <a:lnTo>
                    <a:pt x="140690" y="370573"/>
                  </a:lnTo>
                  <a:lnTo>
                    <a:pt x="148183" y="369430"/>
                  </a:lnTo>
                  <a:close/>
                </a:path>
                <a:path w="1364614" h="386714">
                  <a:moveTo>
                    <a:pt x="168148" y="366369"/>
                  </a:moveTo>
                  <a:lnTo>
                    <a:pt x="167119" y="361200"/>
                  </a:lnTo>
                  <a:lnTo>
                    <a:pt x="163614" y="361734"/>
                  </a:lnTo>
                  <a:lnTo>
                    <a:pt x="160108" y="362267"/>
                  </a:lnTo>
                  <a:lnTo>
                    <a:pt x="160667" y="367512"/>
                  </a:lnTo>
                  <a:lnTo>
                    <a:pt x="168148" y="366369"/>
                  </a:lnTo>
                  <a:close/>
                </a:path>
                <a:path w="1364614" h="386714">
                  <a:moveTo>
                    <a:pt x="188112" y="363308"/>
                  </a:moveTo>
                  <a:lnTo>
                    <a:pt x="187045" y="358152"/>
                  </a:lnTo>
                  <a:lnTo>
                    <a:pt x="183540" y="358686"/>
                  </a:lnTo>
                  <a:lnTo>
                    <a:pt x="180035" y="359219"/>
                  </a:lnTo>
                  <a:lnTo>
                    <a:pt x="180632" y="364451"/>
                  </a:lnTo>
                  <a:lnTo>
                    <a:pt x="188112" y="363308"/>
                  </a:lnTo>
                  <a:close/>
                </a:path>
                <a:path w="1364614" h="386714">
                  <a:moveTo>
                    <a:pt x="208051" y="360045"/>
                  </a:moveTo>
                  <a:lnTo>
                    <a:pt x="206946" y="354901"/>
                  </a:lnTo>
                  <a:lnTo>
                    <a:pt x="203454" y="355523"/>
                  </a:lnTo>
                  <a:lnTo>
                    <a:pt x="199961" y="356146"/>
                  </a:lnTo>
                  <a:lnTo>
                    <a:pt x="200596" y="361378"/>
                  </a:lnTo>
                  <a:lnTo>
                    <a:pt x="208051" y="360045"/>
                  </a:lnTo>
                  <a:close/>
                </a:path>
                <a:path w="1364614" h="386714">
                  <a:moveTo>
                    <a:pt x="227926" y="356463"/>
                  </a:moveTo>
                  <a:lnTo>
                    <a:pt x="226783" y="351332"/>
                  </a:lnTo>
                  <a:lnTo>
                    <a:pt x="223291" y="351955"/>
                  </a:lnTo>
                  <a:lnTo>
                    <a:pt x="219798" y="352577"/>
                  </a:lnTo>
                  <a:lnTo>
                    <a:pt x="220484" y="357809"/>
                  </a:lnTo>
                  <a:lnTo>
                    <a:pt x="227926" y="356463"/>
                  </a:lnTo>
                  <a:close/>
                </a:path>
                <a:path w="1364614" h="386714">
                  <a:moveTo>
                    <a:pt x="247815" y="352894"/>
                  </a:moveTo>
                  <a:lnTo>
                    <a:pt x="246621" y="347764"/>
                  </a:lnTo>
                  <a:lnTo>
                    <a:pt x="243128" y="348386"/>
                  </a:lnTo>
                  <a:lnTo>
                    <a:pt x="239636" y="349008"/>
                  </a:lnTo>
                  <a:lnTo>
                    <a:pt x="240360" y="354228"/>
                  </a:lnTo>
                  <a:lnTo>
                    <a:pt x="247815" y="352894"/>
                  </a:lnTo>
                  <a:close/>
                </a:path>
                <a:path w="1364614" h="386714">
                  <a:moveTo>
                    <a:pt x="267677" y="349262"/>
                  </a:moveTo>
                  <a:lnTo>
                    <a:pt x="266446" y="344144"/>
                  </a:lnTo>
                  <a:lnTo>
                    <a:pt x="262966" y="344817"/>
                  </a:lnTo>
                  <a:lnTo>
                    <a:pt x="259473" y="345440"/>
                  </a:lnTo>
                  <a:lnTo>
                    <a:pt x="260235" y="350659"/>
                  </a:lnTo>
                  <a:lnTo>
                    <a:pt x="263956" y="349986"/>
                  </a:lnTo>
                  <a:lnTo>
                    <a:pt x="267677" y="349262"/>
                  </a:lnTo>
                  <a:close/>
                </a:path>
                <a:path w="1364614" h="386714">
                  <a:moveTo>
                    <a:pt x="287464" y="345186"/>
                  </a:moveTo>
                  <a:lnTo>
                    <a:pt x="286194" y="340080"/>
                  </a:lnTo>
                  <a:lnTo>
                    <a:pt x="282727" y="340791"/>
                  </a:lnTo>
                  <a:lnTo>
                    <a:pt x="279260" y="341503"/>
                  </a:lnTo>
                  <a:lnTo>
                    <a:pt x="280047" y="346710"/>
                  </a:lnTo>
                  <a:lnTo>
                    <a:pt x="287464" y="345186"/>
                  </a:lnTo>
                  <a:close/>
                </a:path>
                <a:path w="1364614" h="386714">
                  <a:moveTo>
                    <a:pt x="307251" y="341134"/>
                  </a:moveTo>
                  <a:lnTo>
                    <a:pt x="305943" y="336029"/>
                  </a:lnTo>
                  <a:lnTo>
                    <a:pt x="302475" y="336740"/>
                  </a:lnTo>
                  <a:lnTo>
                    <a:pt x="299008" y="337451"/>
                  </a:lnTo>
                  <a:lnTo>
                    <a:pt x="299834" y="342658"/>
                  </a:lnTo>
                  <a:lnTo>
                    <a:pt x="307251" y="341134"/>
                  </a:lnTo>
                  <a:close/>
                </a:path>
                <a:path w="1364614" h="386714">
                  <a:moveTo>
                    <a:pt x="327037" y="337070"/>
                  </a:moveTo>
                  <a:lnTo>
                    <a:pt x="325691" y="331978"/>
                  </a:lnTo>
                  <a:lnTo>
                    <a:pt x="322224" y="332689"/>
                  </a:lnTo>
                  <a:lnTo>
                    <a:pt x="318757" y="333400"/>
                  </a:lnTo>
                  <a:lnTo>
                    <a:pt x="319620" y="338594"/>
                  </a:lnTo>
                  <a:lnTo>
                    <a:pt x="327037" y="337070"/>
                  </a:lnTo>
                  <a:close/>
                </a:path>
                <a:path w="1364614" h="386714">
                  <a:moveTo>
                    <a:pt x="346735" y="332613"/>
                  </a:moveTo>
                  <a:lnTo>
                    <a:pt x="345351" y="327533"/>
                  </a:lnTo>
                  <a:lnTo>
                    <a:pt x="341896" y="328320"/>
                  </a:lnTo>
                  <a:lnTo>
                    <a:pt x="338442" y="329107"/>
                  </a:lnTo>
                  <a:lnTo>
                    <a:pt x="339344" y="334302"/>
                  </a:lnTo>
                  <a:lnTo>
                    <a:pt x="346735" y="332613"/>
                  </a:lnTo>
                  <a:close/>
                </a:path>
                <a:path w="1364614" h="386714">
                  <a:moveTo>
                    <a:pt x="366420" y="328091"/>
                  </a:moveTo>
                  <a:lnTo>
                    <a:pt x="365010" y="323024"/>
                  </a:lnTo>
                  <a:lnTo>
                    <a:pt x="361556" y="323811"/>
                  </a:lnTo>
                  <a:lnTo>
                    <a:pt x="358101" y="324599"/>
                  </a:lnTo>
                  <a:lnTo>
                    <a:pt x="359041" y="329780"/>
                  </a:lnTo>
                  <a:lnTo>
                    <a:pt x="366420" y="328091"/>
                  </a:lnTo>
                  <a:close/>
                </a:path>
                <a:path w="1364614" h="386714">
                  <a:moveTo>
                    <a:pt x="386105" y="323583"/>
                  </a:moveTo>
                  <a:lnTo>
                    <a:pt x="384657" y="318516"/>
                  </a:lnTo>
                  <a:lnTo>
                    <a:pt x="381203" y="319303"/>
                  </a:lnTo>
                  <a:lnTo>
                    <a:pt x="377748" y="320090"/>
                  </a:lnTo>
                  <a:lnTo>
                    <a:pt x="378726" y="325272"/>
                  </a:lnTo>
                  <a:lnTo>
                    <a:pt x="386105" y="323583"/>
                  </a:lnTo>
                  <a:close/>
                </a:path>
                <a:path w="1364614" h="386714">
                  <a:moveTo>
                    <a:pt x="405726" y="318795"/>
                  </a:moveTo>
                  <a:lnTo>
                    <a:pt x="404253" y="313740"/>
                  </a:lnTo>
                  <a:lnTo>
                    <a:pt x="400812" y="314604"/>
                  </a:lnTo>
                  <a:lnTo>
                    <a:pt x="397370" y="315468"/>
                  </a:lnTo>
                  <a:lnTo>
                    <a:pt x="398386" y="320636"/>
                  </a:lnTo>
                  <a:lnTo>
                    <a:pt x="405726" y="318795"/>
                  </a:lnTo>
                  <a:close/>
                </a:path>
                <a:path w="1364614" h="386714">
                  <a:moveTo>
                    <a:pt x="425310" y="313855"/>
                  </a:moveTo>
                  <a:lnTo>
                    <a:pt x="423799" y="308813"/>
                  </a:lnTo>
                  <a:lnTo>
                    <a:pt x="420357" y="309676"/>
                  </a:lnTo>
                  <a:lnTo>
                    <a:pt x="416915" y="310540"/>
                  </a:lnTo>
                  <a:lnTo>
                    <a:pt x="417969" y="315709"/>
                  </a:lnTo>
                  <a:lnTo>
                    <a:pt x="425310" y="313855"/>
                  </a:lnTo>
                  <a:close/>
                </a:path>
                <a:path w="1364614" h="386714">
                  <a:moveTo>
                    <a:pt x="444893" y="308940"/>
                  </a:moveTo>
                  <a:lnTo>
                    <a:pt x="443357" y="303898"/>
                  </a:lnTo>
                  <a:lnTo>
                    <a:pt x="439915" y="304761"/>
                  </a:lnTo>
                  <a:lnTo>
                    <a:pt x="436473" y="305625"/>
                  </a:lnTo>
                  <a:lnTo>
                    <a:pt x="437553" y="310781"/>
                  </a:lnTo>
                  <a:lnTo>
                    <a:pt x="444893" y="308940"/>
                  </a:lnTo>
                  <a:close/>
                </a:path>
                <a:path w="1364614" h="386714">
                  <a:moveTo>
                    <a:pt x="464426" y="303809"/>
                  </a:moveTo>
                  <a:lnTo>
                    <a:pt x="462851" y="298792"/>
                  </a:lnTo>
                  <a:lnTo>
                    <a:pt x="459435" y="299720"/>
                  </a:lnTo>
                  <a:lnTo>
                    <a:pt x="456018" y="300647"/>
                  </a:lnTo>
                  <a:lnTo>
                    <a:pt x="457123" y="305803"/>
                  </a:lnTo>
                  <a:lnTo>
                    <a:pt x="464426" y="303809"/>
                  </a:lnTo>
                  <a:close/>
                </a:path>
                <a:path w="1364614" h="386714">
                  <a:moveTo>
                    <a:pt x="483920" y="298526"/>
                  </a:moveTo>
                  <a:lnTo>
                    <a:pt x="482307" y="293509"/>
                  </a:lnTo>
                  <a:lnTo>
                    <a:pt x="478891" y="294436"/>
                  </a:lnTo>
                  <a:lnTo>
                    <a:pt x="475475" y="295363"/>
                  </a:lnTo>
                  <a:lnTo>
                    <a:pt x="476618" y="300507"/>
                  </a:lnTo>
                  <a:lnTo>
                    <a:pt x="483920" y="298526"/>
                  </a:lnTo>
                  <a:close/>
                </a:path>
                <a:path w="1364614" h="386714">
                  <a:moveTo>
                    <a:pt x="503402" y="293217"/>
                  </a:moveTo>
                  <a:lnTo>
                    <a:pt x="501764" y="288213"/>
                  </a:lnTo>
                  <a:lnTo>
                    <a:pt x="498348" y="289140"/>
                  </a:lnTo>
                  <a:lnTo>
                    <a:pt x="494931" y="290068"/>
                  </a:lnTo>
                  <a:lnTo>
                    <a:pt x="496100" y="295211"/>
                  </a:lnTo>
                  <a:lnTo>
                    <a:pt x="503402" y="293217"/>
                  </a:lnTo>
                  <a:close/>
                </a:path>
                <a:path w="1364614" h="386714">
                  <a:moveTo>
                    <a:pt x="522859" y="287794"/>
                  </a:moveTo>
                  <a:lnTo>
                    <a:pt x="521195" y="282803"/>
                  </a:lnTo>
                  <a:lnTo>
                    <a:pt x="517791" y="283794"/>
                  </a:lnTo>
                  <a:lnTo>
                    <a:pt x="514388" y="284784"/>
                  </a:lnTo>
                  <a:lnTo>
                    <a:pt x="515594" y="289915"/>
                  </a:lnTo>
                  <a:lnTo>
                    <a:pt x="522859" y="287794"/>
                  </a:lnTo>
                  <a:close/>
                </a:path>
                <a:path w="1364614" h="386714">
                  <a:moveTo>
                    <a:pt x="542251" y="282155"/>
                  </a:moveTo>
                  <a:lnTo>
                    <a:pt x="540562" y="277164"/>
                  </a:lnTo>
                  <a:lnTo>
                    <a:pt x="537159" y="278155"/>
                  </a:lnTo>
                  <a:lnTo>
                    <a:pt x="533755" y="279146"/>
                  </a:lnTo>
                  <a:lnTo>
                    <a:pt x="534987" y="284264"/>
                  </a:lnTo>
                  <a:lnTo>
                    <a:pt x="542251" y="282155"/>
                  </a:lnTo>
                  <a:close/>
                </a:path>
                <a:path w="1364614" h="386714">
                  <a:moveTo>
                    <a:pt x="561644" y="276517"/>
                  </a:moveTo>
                  <a:lnTo>
                    <a:pt x="559930" y="271538"/>
                  </a:lnTo>
                  <a:lnTo>
                    <a:pt x="556526" y="272529"/>
                  </a:lnTo>
                  <a:lnTo>
                    <a:pt x="553123" y="273519"/>
                  </a:lnTo>
                  <a:lnTo>
                    <a:pt x="554380" y="278638"/>
                  </a:lnTo>
                  <a:lnTo>
                    <a:pt x="561644" y="276517"/>
                  </a:lnTo>
                  <a:close/>
                </a:path>
                <a:path w="1364614" h="386714">
                  <a:moveTo>
                    <a:pt x="581012" y="270814"/>
                  </a:moveTo>
                  <a:lnTo>
                    <a:pt x="579272" y="265849"/>
                  </a:lnTo>
                  <a:lnTo>
                    <a:pt x="575881" y="266890"/>
                  </a:lnTo>
                  <a:lnTo>
                    <a:pt x="572477" y="267881"/>
                  </a:lnTo>
                  <a:lnTo>
                    <a:pt x="573760" y="272986"/>
                  </a:lnTo>
                  <a:lnTo>
                    <a:pt x="577392" y="271932"/>
                  </a:lnTo>
                  <a:lnTo>
                    <a:pt x="581012" y="270814"/>
                  </a:lnTo>
                  <a:close/>
                </a:path>
                <a:path w="1364614" h="386714">
                  <a:moveTo>
                    <a:pt x="600316" y="264883"/>
                  </a:moveTo>
                  <a:lnTo>
                    <a:pt x="598551" y="259918"/>
                  </a:lnTo>
                  <a:lnTo>
                    <a:pt x="595160" y="260959"/>
                  </a:lnTo>
                  <a:lnTo>
                    <a:pt x="591769" y="262001"/>
                  </a:lnTo>
                  <a:lnTo>
                    <a:pt x="593077" y="267106"/>
                  </a:lnTo>
                  <a:lnTo>
                    <a:pt x="600316" y="264883"/>
                  </a:lnTo>
                  <a:close/>
                </a:path>
                <a:path w="1364614" h="386714">
                  <a:moveTo>
                    <a:pt x="619607" y="258953"/>
                  </a:moveTo>
                  <a:lnTo>
                    <a:pt x="617829" y="254000"/>
                  </a:lnTo>
                  <a:lnTo>
                    <a:pt x="614438" y="255041"/>
                  </a:lnTo>
                  <a:lnTo>
                    <a:pt x="611047" y="256082"/>
                  </a:lnTo>
                  <a:lnTo>
                    <a:pt x="612381" y="261175"/>
                  </a:lnTo>
                  <a:lnTo>
                    <a:pt x="619607" y="258953"/>
                  </a:lnTo>
                  <a:close/>
                </a:path>
                <a:path w="1364614" h="386714">
                  <a:moveTo>
                    <a:pt x="638911" y="253022"/>
                  </a:moveTo>
                  <a:lnTo>
                    <a:pt x="637108" y="248069"/>
                  </a:lnTo>
                  <a:lnTo>
                    <a:pt x="633717" y="249110"/>
                  </a:lnTo>
                  <a:lnTo>
                    <a:pt x="630326" y="250151"/>
                  </a:lnTo>
                  <a:lnTo>
                    <a:pt x="631685" y="255244"/>
                  </a:lnTo>
                  <a:lnTo>
                    <a:pt x="638911" y="253022"/>
                  </a:lnTo>
                  <a:close/>
                </a:path>
                <a:path w="1364614" h="386714">
                  <a:moveTo>
                    <a:pt x="658114" y="246811"/>
                  </a:moveTo>
                  <a:lnTo>
                    <a:pt x="656297" y="241871"/>
                  </a:lnTo>
                  <a:lnTo>
                    <a:pt x="652919" y="242963"/>
                  </a:lnTo>
                  <a:lnTo>
                    <a:pt x="649541" y="244055"/>
                  </a:lnTo>
                  <a:lnTo>
                    <a:pt x="650913" y="249135"/>
                  </a:lnTo>
                  <a:lnTo>
                    <a:pt x="658114" y="246811"/>
                  </a:lnTo>
                  <a:close/>
                </a:path>
                <a:path w="1364614" h="386714">
                  <a:moveTo>
                    <a:pt x="677341" y="240626"/>
                  </a:moveTo>
                  <a:lnTo>
                    <a:pt x="675500" y="235686"/>
                  </a:lnTo>
                  <a:lnTo>
                    <a:pt x="672122" y="236778"/>
                  </a:lnTo>
                  <a:lnTo>
                    <a:pt x="668743" y="237871"/>
                  </a:lnTo>
                  <a:lnTo>
                    <a:pt x="670140" y="242951"/>
                  </a:lnTo>
                  <a:lnTo>
                    <a:pt x="677341" y="240626"/>
                  </a:lnTo>
                  <a:close/>
                </a:path>
                <a:path w="1364614" h="386714">
                  <a:moveTo>
                    <a:pt x="696556" y="234454"/>
                  </a:moveTo>
                  <a:lnTo>
                    <a:pt x="694702" y="229514"/>
                  </a:lnTo>
                  <a:lnTo>
                    <a:pt x="691324" y="230606"/>
                  </a:lnTo>
                  <a:lnTo>
                    <a:pt x="687946" y="231698"/>
                  </a:lnTo>
                  <a:lnTo>
                    <a:pt x="689356" y="236766"/>
                  </a:lnTo>
                  <a:lnTo>
                    <a:pt x="696556" y="234454"/>
                  </a:lnTo>
                  <a:close/>
                </a:path>
                <a:path w="1364614" h="386714">
                  <a:moveTo>
                    <a:pt x="715721" y="228066"/>
                  </a:moveTo>
                  <a:lnTo>
                    <a:pt x="713841" y="223139"/>
                  </a:lnTo>
                  <a:lnTo>
                    <a:pt x="710476" y="224269"/>
                  </a:lnTo>
                  <a:lnTo>
                    <a:pt x="707110" y="225386"/>
                  </a:lnTo>
                  <a:lnTo>
                    <a:pt x="708545" y="230466"/>
                  </a:lnTo>
                  <a:lnTo>
                    <a:pt x="715721" y="228066"/>
                  </a:lnTo>
                  <a:close/>
                </a:path>
                <a:path w="1364614" h="386714">
                  <a:moveTo>
                    <a:pt x="734860" y="221665"/>
                  </a:moveTo>
                  <a:lnTo>
                    <a:pt x="732967" y="216750"/>
                  </a:lnTo>
                  <a:lnTo>
                    <a:pt x="729602" y="217868"/>
                  </a:lnTo>
                  <a:lnTo>
                    <a:pt x="726236" y="218998"/>
                  </a:lnTo>
                  <a:lnTo>
                    <a:pt x="727684" y="224053"/>
                  </a:lnTo>
                  <a:lnTo>
                    <a:pt x="734860" y="221665"/>
                  </a:lnTo>
                  <a:close/>
                </a:path>
                <a:path w="1364614" h="386714">
                  <a:moveTo>
                    <a:pt x="754011" y="215265"/>
                  </a:moveTo>
                  <a:lnTo>
                    <a:pt x="752106" y="210350"/>
                  </a:lnTo>
                  <a:lnTo>
                    <a:pt x="748741" y="211480"/>
                  </a:lnTo>
                  <a:lnTo>
                    <a:pt x="745375" y="212598"/>
                  </a:lnTo>
                  <a:lnTo>
                    <a:pt x="746836" y="217665"/>
                  </a:lnTo>
                  <a:lnTo>
                    <a:pt x="754011" y="215265"/>
                  </a:lnTo>
                  <a:close/>
                </a:path>
                <a:path w="1364614" h="386714">
                  <a:moveTo>
                    <a:pt x="773099" y="208737"/>
                  </a:moveTo>
                  <a:lnTo>
                    <a:pt x="771182" y="203835"/>
                  </a:lnTo>
                  <a:lnTo>
                    <a:pt x="767829" y="204990"/>
                  </a:lnTo>
                  <a:lnTo>
                    <a:pt x="764476" y="206146"/>
                  </a:lnTo>
                  <a:lnTo>
                    <a:pt x="765949" y="211201"/>
                  </a:lnTo>
                  <a:lnTo>
                    <a:pt x="773099" y="208737"/>
                  </a:lnTo>
                  <a:close/>
                </a:path>
                <a:path w="1364614" h="386714">
                  <a:moveTo>
                    <a:pt x="792187" y="202184"/>
                  </a:moveTo>
                  <a:lnTo>
                    <a:pt x="790257" y="197281"/>
                  </a:lnTo>
                  <a:lnTo>
                    <a:pt x="786904" y="198437"/>
                  </a:lnTo>
                  <a:lnTo>
                    <a:pt x="783551" y="199593"/>
                  </a:lnTo>
                  <a:lnTo>
                    <a:pt x="785037" y="204647"/>
                  </a:lnTo>
                  <a:lnTo>
                    <a:pt x="792187" y="202184"/>
                  </a:lnTo>
                  <a:close/>
                </a:path>
                <a:path w="1364614" h="386714">
                  <a:moveTo>
                    <a:pt x="811288" y="195618"/>
                  </a:moveTo>
                  <a:lnTo>
                    <a:pt x="809345" y="190715"/>
                  </a:lnTo>
                  <a:lnTo>
                    <a:pt x="805992" y="191871"/>
                  </a:lnTo>
                  <a:lnTo>
                    <a:pt x="802640" y="193027"/>
                  </a:lnTo>
                  <a:lnTo>
                    <a:pt x="804138" y="198069"/>
                  </a:lnTo>
                  <a:lnTo>
                    <a:pt x="811288" y="195618"/>
                  </a:lnTo>
                  <a:close/>
                </a:path>
                <a:path w="1364614" h="386714">
                  <a:moveTo>
                    <a:pt x="830338" y="188976"/>
                  </a:moveTo>
                  <a:lnTo>
                    <a:pt x="828395" y="184073"/>
                  </a:lnTo>
                  <a:lnTo>
                    <a:pt x="825042" y="185254"/>
                  </a:lnTo>
                  <a:lnTo>
                    <a:pt x="821690" y="186423"/>
                  </a:lnTo>
                  <a:lnTo>
                    <a:pt x="823201" y="191477"/>
                  </a:lnTo>
                  <a:lnTo>
                    <a:pt x="830338" y="188976"/>
                  </a:lnTo>
                  <a:close/>
                </a:path>
                <a:path w="1364614" h="386714">
                  <a:moveTo>
                    <a:pt x="849388" y="182283"/>
                  </a:moveTo>
                  <a:lnTo>
                    <a:pt x="847432" y="177406"/>
                  </a:lnTo>
                  <a:lnTo>
                    <a:pt x="844080" y="178574"/>
                  </a:lnTo>
                  <a:lnTo>
                    <a:pt x="840727" y="179743"/>
                  </a:lnTo>
                  <a:lnTo>
                    <a:pt x="842251" y="184797"/>
                  </a:lnTo>
                  <a:lnTo>
                    <a:pt x="849388" y="182283"/>
                  </a:lnTo>
                  <a:close/>
                </a:path>
                <a:path w="1364614" h="386714">
                  <a:moveTo>
                    <a:pt x="868438" y="175602"/>
                  </a:moveTo>
                  <a:lnTo>
                    <a:pt x="866470" y="170726"/>
                  </a:lnTo>
                  <a:lnTo>
                    <a:pt x="863117" y="171894"/>
                  </a:lnTo>
                  <a:lnTo>
                    <a:pt x="859764" y="173075"/>
                  </a:lnTo>
                  <a:lnTo>
                    <a:pt x="861301" y="178104"/>
                  </a:lnTo>
                  <a:lnTo>
                    <a:pt x="868438" y="175602"/>
                  </a:lnTo>
                  <a:close/>
                </a:path>
                <a:path w="1364614" h="386714">
                  <a:moveTo>
                    <a:pt x="887463" y="168871"/>
                  </a:moveTo>
                  <a:lnTo>
                    <a:pt x="885482" y="163982"/>
                  </a:lnTo>
                  <a:lnTo>
                    <a:pt x="882142" y="165176"/>
                  </a:lnTo>
                  <a:lnTo>
                    <a:pt x="878801" y="166370"/>
                  </a:lnTo>
                  <a:lnTo>
                    <a:pt x="880338" y="171399"/>
                  </a:lnTo>
                  <a:lnTo>
                    <a:pt x="887463" y="168871"/>
                  </a:lnTo>
                  <a:close/>
                </a:path>
                <a:path w="1364614" h="386714">
                  <a:moveTo>
                    <a:pt x="906475" y="162115"/>
                  </a:moveTo>
                  <a:lnTo>
                    <a:pt x="904494" y="157226"/>
                  </a:lnTo>
                  <a:lnTo>
                    <a:pt x="901153" y="158419"/>
                  </a:lnTo>
                  <a:lnTo>
                    <a:pt x="897813" y="159613"/>
                  </a:lnTo>
                  <a:lnTo>
                    <a:pt x="899350" y="164642"/>
                  </a:lnTo>
                  <a:lnTo>
                    <a:pt x="906475" y="162115"/>
                  </a:lnTo>
                  <a:close/>
                </a:path>
                <a:path w="1364614" h="386714">
                  <a:moveTo>
                    <a:pt x="925499" y="155359"/>
                  </a:moveTo>
                  <a:lnTo>
                    <a:pt x="923505" y="150469"/>
                  </a:lnTo>
                  <a:lnTo>
                    <a:pt x="920165" y="151663"/>
                  </a:lnTo>
                  <a:lnTo>
                    <a:pt x="916825" y="152857"/>
                  </a:lnTo>
                  <a:lnTo>
                    <a:pt x="918375" y="157886"/>
                  </a:lnTo>
                  <a:lnTo>
                    <a:pt x="925499" y="155359"/>
                  </a:lnTo>
                  <a:close/>
                </a:path>
                <a:path w="1364614" h="386714">
                  <a:moveTo>
                    <a:pt x="944511" y="148564"/>
                  </a:moveTo>
                  <a:lnTo>
                    <a:pt x="942517" y="143687"/>
                  </a:lnTo>
                  <a:lnTo>
                    <a:pt x="939177" y="144881"/>
                  </a:lnTo>
                  <a:lnTo>
                    <a:pt x="935837" y="146075"/>
                  </a:lnTo>
                  <a:lnTo>
                    <a:pt x="937387" y="151117"/>
                  </a:lnTo>
                  <a:lnTo>
                    <a:pt x="944511" y="148564"/>
                  </a:lnTo>
                  <a:close/>
                </a:path>
                <a:path w="1364614" h="386714">
                  <a:moveTo>
                    <a:pt x="963510" y="141770"/>
                  </a:moveTo>
                  <a:lnTo>
                    <a:pt x="961517" y="136893"/>
                  </a:lnTo>
                  <a:lnTo>
                    <a:pt x="958176" y="138087"/>
                  </a:lnTo>
                  <a:lnTo>
                    <a:pt x="954836" y="139280"/>
                  </a:lnTo>
                  <a:lnTo>
                    <a:pt x="956386" y="144310"/>
                  </a:lnTo>
                  <a:lnTo>
                    <a:pt x="963510" y="141770"/>
                  </a:lnTo>
                  <a:close/>
                </a:path>
                <a:path w="1364614" h="386714">
                  <a:moveTo>
                    <a:pt x="982510" y="134975"/>
                  </a:moveTo>
                  <a:lnTo>
                    <a:pt x="980516" y="130098"/>
                  </a:lnTo>
                  <a:lnTo>
                    <a:pt x="977176" y="131292"/>
                  </a:lnTo>
                  <a:lnTo>
                    <a:pt x="973836" y="132486"/>
                  </a:lnTo>
                  <a:lnTo>
                    <a:pt x="975385" y="137515"/>
                  </a:lnTo>
                  <a:lnTo>
                    <a:pt x="982510" y="134975"/>
                  </a:lnTo>
                  <a:close/>
                </a:path>
                <a:path w="1364614" h="386714">
                  <a:moveTo>
                    <a:pt x="1001509" y="128181"/>
                  </a:moveTo>
                  <a:lnTo>
                    <a:pt x="999515" y="123304"/>
                  </a:lnTo>
                  <a:lnTo>
                    <a:pt x="996175" y="124498"/>
                  </a:lnTo>
                  <a:lnTo>
                    <a:pt x="992835" y="125691"/>
                  </a:lnTo>
                  <a:lnTo>
                    <a:pt x="994384" y="130721"/>
                  </a:lnTo>
                  <a:lnTo>
                    <a:pt x="1001509" y="128181"/>
                  </a:lnTo>
                  <a:close/>
                </a:path>
                <a:path w="1364614" h="386714">
                  <a:moveTo>
                    <a:pt x="1020508" y="121399"/>
                  </a:moveTo>
                  <a:lnTo>
                    <a:pt x="1018514" y="116522"/>
                  </a:lnTo>
                  <a:lnTo>
                    <a:pt x="1015174" y="117716"/>
                  </a:lnTo>
                  <a:lnTo>
                    <a:pt x="1011834" y="118910"/>
                  </a:lnTo>
                  <a:lnTo>
                    <a:pt x="1013383" y="123939"/>
                  </a:lnTo>
                  <a:lnTo>
                    <a:pt x="1020508" y="121399"/>
                  </a:lnTo>
                  <a:close/>
                </a:path>
                <a:path w="1364614" h="386714">
                  <a:moveTo>
                    <a:pt x="1039520" y="114604"/>
                  </a:moveTo>
                  <a:lnTo>
                    <a:pt x="1037526" y="109728"/>
                  </a:lnTo>
                  <a:lnTo>
                    <a:pt x="1034186" y="110921"/>
                  </a:lnTo>
                  <a:lnTo>
                    <a:pt x="1030846" y="112115"/>
                  </a:lnTo>
                  <a:lnTo>
                    <a:pt x="1032395" y="117144"/>
                  </a:lnTo>
                  <a:lnTo>
                    <a:pt x="1039520" y="114604"/>
                  </a:lnTo>
                  <a:close/>
                </a:path>
                <a:path w="1364614" h="386714">
                  <a:moveTo>
                    <a:pt x="1058506" y="107835"/>
                  </a:moveTo>
                  <a:lnTo>
                    <a:pt x="1056525" y="102958"/>
                  </a:lnTo>
                  <a:lnTo>
                    <a:pt x="1053185" y="104140"/>
                  </a:lnTo>
                  <a:lnTo>
                    <a:pt x="1049845" y="105321"/>
                  </a:lnTo>
                  <a:lnTo>
                    <a:pt x="1051382" y="110363"/>
                  </a:lnTo>
                  <a:lnTo>
                    <a:pt x="1058506" y="107835"/>
                  </a:lnTo>
                  <a:close/>
                </a:path>
                <a:path w="1364614" h="386714">
                  <a:moveTo>
                    <a:pt x="1077531" y="101104"/>
                  </a:moveTo>
                  <a:lnTo>
                    <a:pt x="1075550" y="96227"/>
                  </a:lnTo>
                  <a:lnTo>
                    <a:pt x="1072210" y="97409"/>
                  </a:lnTo>
                  <a:lnTo>
                    <a:pt x="1068870" y="98590"/>
                  </a:lnTo>
                  <a:lnTo>
                    <a:pt x="1070406" y="103632"/>
                  </a:lnTo>
                  <a:lnTo>
                    <a:pt x="1077531" y="101104"/>
                  </a:lnTo>
                  <a:close/>
                </a:path>
                <a:path w="1364614" h="386714">
                  <a:moveTo>
                    <a:pt x="1096568" y="94361"/>
                  </a:moveTo>
                  <a:lnTo>
                    <a:pt x="1094587" y="89484"/>
                  </a:lnTo>
                  <a:lnTo>
                    <a:pt x="1091247" y="90665"/>
                  </a:lnTo>
                  <a:lnTo>
                    <a:pt x="1087894" y="91846"/>
                  </a:lnTo>
                  <a:lnTo>
                    <a:pt x="1089431" y="96888"/>
                  </a:lnTo>
                  <a:lnTo>
                    <a:pt x="1096568" y="94361"/>
                  </a:lnTo>
                  <a:close/>
                </a:path>
                <a:path w="1364614" h="386714">
                  <a:moveTo>
                    <a:pt x="1115580" y="87655"/>
                  </a:moveTo>
                  <a:lnTo>
                    <a:pt x="1113624" y="82765"/>
                  </a:lnTo>
                  <a:lnTo>
                    <a:pt x="1110272" y="83934"/>
                  </a:lnTo>
                  <a:lnTo>
                    <a:pt x="1106932" y="85115"/>
                  </a:lnTo>
                  <a:lnTo>
                    <a:pt x="1108456" y="90157"/>
                  </a:lnTo>
                  <a:lnTo>
                    <a:pt x="1115580" y="87655"/>
                  </a:lnTo>
                  <a:close/>
                </a:path>
                <a:path w="1364614" h="386714">
                  <a:moveTo>
                    <a:pt x="1134630" y="81013"/>
                  </a:moveTo>
                  <a:lnTo>
                    <a:pt x="1132674" y="76123"/>
                  </a:lnTo>
                  <a:lnTo>
                    <a:pt x="1129322" y="77292"/>
                  </a:lnTo>
                  <a:lnTo>
                    <a:pt x="1125969" y="78460"/>
                  </a:lnTo>
                  <a:lnTo>
                    <a:pt x="1127493" y="83502"/>
                  </a:lnTo>
                  <a:lnTo>
                    <a:pt x="1134630" y="81013"/>
                  </a:lnTo>
                  <a:close/>
                </a:path>
                <a:path w="1364614" h="386714">
                  <a:moveTo>
                    <a:pt x="1153680" y="74371"/>
                  </a:moveTo>
                  <a:lnTo>
                    <a:pt x="1151737" y="69481"/>
                  </a:lnTo>
                  <a:lnTo>
                    <a:pt x="1148384" y="70650"/>
                  </a:lnTo>
                  <a:lnTo>
                    <a:pt x="1145032" y="71818"/>
                  </a:lnTo>
                  <a:lnTo>
                    <a:pt x="1146543" y="76860"/>
                  </a:lnTo>
                  <a:lnTo>
                    <a:pt x="1153680" y="74371"/>
                  </a:lnTo>
                  <a:close/>
                </a:path>
                <a:path w="1364614" h="386714">
                  <a:moveTo>
                    <a:pt x="1172730" y="67741"/>
                  </a:moveTo>
                  <a:lnTo>
                    <a:pt x="1170800" y="62839"/>
                  </a:lnTo>
                  <a:lnTo>
                    <a:pt x="1167447" y="64008"/>
                  </a:lnTo>
                  <a:lnTo>
                    <a:pt x="1164094" y="65176"/>
                  </a:lnTo>
                  <a:lnTo>
                    <a:pt x="1165593" y="70231"/>
                  </a:lnTo>
                  <a:lnTo>
                    <a:pt x="1172730" y="67741"/>
                  </a:lnTo>
                  <a:close/>
                </a:path>
                <a:path w="1364614" h="386714">
                  <a:moveTo>
                    <a:pt x="1191831" y="61239"/>
                  </a:moveTo>
                  <a:lnTo>
                    <a:pt x="1189913" y="56337"/>
                  </a:lnTo>
                  <a:lnTo>
                    <a:pt x="1186548" y="57480"/>
                  </a:lnTo>
                  <a:lnTo>
                    <a:pt x="1183182" y="58623"/>
                  </a:lnTo>
                  <a:lnTo>
                    <a:pt x="1184681" y="63677"/>
                  </a:lnTo>
                  <a:lnTo>
                    <a:pt x="1191831" y="61239"/>
                  </a:lnTo>
                  <a:close/>
                </a:path>
                <a:path w="1364614" h="386714">
                  <a:moveTo>
                    <a:pt x="1210932" y="54737"/>
                  </a:moveTo>
                  <a:lnTo>
                    <a:pt x="1209027" y="49834"/>
                  </a:lnTo>
                  <a:lnTo>
                    <a:pt x="1205661" y="50977"/>
                  </a:lnTo>
                  <a:lnTo>
                    <a:pt x="1202296" y="52120"/>
                  </a:lnTo>
                  <a:lnTo>
                    <a:pt x="1203769" y="57175"/>
                  </a:lnTo>
                  <a:lnTo>
                    <a:pt x="1210932" y="54737"/>
                  </a:lnTo>
                  <a:close/>
                </a:path>
                <a:path w="1364614" h="386714">
                  <a:moveTo>
                    <a:pt x="1230020" y="48234"/>
                  </a:moveTo>
                  <a:lnTo>
                    <a:pt x="1228128" y="43319"/>
                  </a:lnTo>
                  <a:lnTo>
                    <a:pt x="1224762" y="44462"/>
                  </a:lnTo>
                  <a:lnTo>
                    <a:pt x="1221397" y="45605"/>
                  </a:lnTo>
                  <a:lnTo>
                    <a:pt x="1222857" y="50673"/>
                  </a:lnTo>
                  <a:lnTo>
                    <a:pt x="1230020" y="48234"/>
                  </a:lnTo>
                  <a:close/>
                </a:path>
                <a:path w="1364614" h="386714">
                  <a:moveTo>
                    <a:pt x="1249172" y="41897"/>
                  </a:moveTo>
                  <a:lnTo>
                    <a:pt x="1247305" y="36969"/>
                  </a:lnTo>
                  <a:lnTo>
                    <a:pt x="1243926" y="38087"/>
                  </a:lnTo>
                  <a:lnTo>
                    <a:pt x="1240548" y="39204"/>
                  </a:lnTo>
                  <a:lnTo>
                    <a:pt x="1241996" y="44259"/>
                  </a:lnTo>
                  <a:lnTo>
                    <a:pt x="1249172" y="41897"/>
                  </a:lnTo>
                  <a:close/>
                </a:path>
                <a:path w="1364614" h="386714">
                  <a:moveTo>
                    <a:pt x="1268323" y="35572"/>
                  </a:moveTo>
                  <a:lnTo>
                    <a:pt x="1266469" y="30645"/>
                  </a:lnTo>
                  <a:lnTo>
                    <a:pt x="1263091" y="31762"/>
                  </a:lnTo>
                  <a:lnTo>
                    <a:pt x="1259713" y="32880"/>
                  </a:lnTo>
                  <a:lnTo>
                    <a:pt x="1261148" y="37947"/>
                  </a:lnTo>
                  <a:lnTo>
                    <a:pt x="1268323" y="35572"/>
                  </a:lnTo>
                  <a:close/>
                </a:path>
                <a:path w="1364614" h="386714">
                  <a:moveTo>
                    <a:pt x="1287487" y="29260"/>
                  </a:moveTo>
                  <a:lnTo>
                    <a:pt x="1285646" y="24320"/>
                  </a:lnTo>
                  <a:lnTo>
                    <a:pt x="1282268" y="25438"/>
                  </a:lnTo>
                  <a:lnTo>
                    <a:pt x="1278890" y="26555"/>
                  </a:lnTo>
                  <a:lnTo>
                    <a:pt x="1280312" y="31623"/>
                  </a:lnTo>
                  <a:lnTo>
                    <a:pt x="1287487" y="29260"/>
                  </a:lnTo>
                  <a:close/>
                </a:path>
                <a:path w="1364614" h="386714">
                  <a:moveTo>
                    <a:pt x="1306677" y="23114"/>
                  </a:moveTo>
                  <a:lnTo>
                    <a:pt x="1304861" y="18161"/>
                  </a:lnTo>
                  <a:lnTo>
                    <a:pt x="1301470" y="19240"/>
                  </a:lnTo>
                  <a:lnTo>
                    <a:pt x="1298079" y="20320"/>
                  </a:lnTo>
                  <a:lnTo>
                    <a:pt x="1299476" y="25387"/>
                  </a:lnTo>
                  <a:lnTo>
                    <a:pt x="1306677" y="23114"/>
                  </a:lnTo>
                  <a:close/>
                </a:path>
                <a:path w="1364614" h="386714">
                  <a:moveTo>
                    <a:pt x="1325918" y="17005"/>
                  </a:moveTo>
                  <a:lnTo>
                    <a:pt x="1324114" y="12052"/>
                  </a:lnTo>
                  <a:lnTo>
                    <a:pt x="1320723" y="13131"/>
                  </a:lnTo>
                  <a:lnTo>
                    <a:pt x="1317332" y="14211"/>
                  </a:lnTo>
                  <a:lnTo>
                    <a:pt x="1318717" y="19291"/>
                  </a:lnTo>
                  <a:lnTo>
                    <a:pt x="1325918" y="17005"/>
                  </a:lnTo>
                  <a:close/>
                </a:path>
                <a:path w="1364614" h="386714">
                  <a:moveTo>
                    <a:pt x="1345133" y="10909"/>
                  </a:moveTo>
                  <a:lnTo>
                    <a:pt x="1343355" y="5943"/>
                  </a:lnTo>
                  <a:lnTo>
                    <a:pt x="1339964" y="7023"/>
                  </a:lnTo>
                  <a:lnTo>
                    <a:pt x="1336573" y="8102"/>
                  </a:lnTo>
                  <a:lnTo>
                    <a:pt x="1337932" y="13182"/>
                  </a:lnTo>
                  <a:lnTo>
                    <a:pt x="1345133" y="10909"/>
                  </a:lnTo>
                  <a:close/>
                </a:path>
                <a:path w="1364614" h="386714">
                  <a:moveTo>
                    <a:pt x="1364411" y="4965"/>
                  </a:moveTo>
                  <a:lnTo>
                    <a:pt x="1362646" y="0"/>
                  </a:lnTo>
                  <a:lnTo>
                    <a:pt x="1359242" y="1028"/>
                  </a:lnTo>
                  <a:lnTo>
                    <a:pt x="1355839" y="2057"/>
                  </a:lnTo>
                  <a:lnTo>
                    <a:pt x="1357172" y="7150"/>
                  </a:lnTo>
                  <a:lnTo>
                    <a:pt x="1364411" y="49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 descr=""/>
            <p:cNvSpPr/>
            <p:nvPr/>
          </p:nvSpPr>
          <p:spPr>
            <a:xfrm>
              <a:off x="3595547" y="3448392"/>
              <a:ext cx="619760" cy="134620"/>
            </a:xfrm>
            <a:custGeom>
              <a:avLst/>
              <a:gdLst/>
              <a:ahLst/>
              <a:cxnLst/>
              <a:rect l="l" t="t" r="r" b="b"/>
              <a:pathLst>
                <a:path w="619760" h="134620">
                  <a:moveTo>
                    <a:pt x="8572" y="132346"/>
                  </a:moveTo>
                  <a:lnTo>
                    <a:pt x="6807" y="127381"/>
                  </a:lnTo>
                  <a:lnTo>
                    <a:pt x="3403" y="128409"/>
                  </a:lnTo>
                  <a:lnTo>
                    <a:pt x="0" y="129438"/>
                  </a:lnTo>
                  <a:lnTo>
                    <a:pt x="1333" y="134531"/>
                  </a:lnTo>
                  <a:lnTo>
                    <a:pt x="8572" y="132346"/>
                  </a:lnTo>
                  <a:close/>
                </a:path>
                <a:path w="619760" h="134620">
                  <a:moveTo>
                    <a:pt x="27876" y="126504"/>
                  </a:moveTo>
                  <a:lnTo>
                    <a:pt x="26136" y="121539"/>
                  </a:lnTo>
                  <a:lnTo>
                    <a:pt x="22733" y="122567"/>
                  </a:lnTo>
                  <a:lnTo>
                    <a:pt x="19329" y="123596"/>
                  </a:lnTo>
                  <a:lnTo>
                    <a:pt x="20637" y="128701"/>
                  </a:lnTo>
                  <a:lnTo>
                    <a:pt x="27876" y="126504"/>
                  </a:lnTo>
                  <a:close/>
                </a:path>
                <a:path w="619760" h="134620">
                  <a:moveTo>
                    <a:pt x="47180" y="120675"/>
                  </a:moveTo>
                  <a:lnTo>
                    <a:pt x="45466" y="115697"/>
                  </a:lnTo>
                  <a:lnTo>
                    <a:pt x="42062" y="116725"/>
                  </a:lnTo>
                  <a:lnTo>
                    <a:pt x="38658" y="117754"/>
                  </a:lnTo>
                  <a:lnTo>
                    <a:pt x="39954" y="122859"/>
                  </a:lnTo>
                  <a:lnTo>
                    <a:pt x="47180" y="120675"/>
                  </a:lnTo>
                  <a:close/>
                </a:path>
                <a:path w="619760" h="134620">
                  <a:moveTo>
                    <a:pt x="66522" y="114947"/>
                  </a:moveTo>
                  <a:lnTo>
                    <a:pt x="64820" y="109956"/>
                  </a:lnTo>
                  <a:lnTo>
                    <a:pt x="61404" y="110934"/>
                  </a:lnTo>
                  <a:lnTo>
                    <a:pt x="57988" y="111912"/>
                  </a:lnTo>
                  <a:lnTo>
                    <a:pt x="59245" y="117017"/>
                  </a:lnTo>
                  <a:lnTo>
                    <a:pt x="66522" y="114947"/>
                  </a:lnTo>
                  <a:close/>
                </a:path>
                <a:path w="619760" h="134620">
                  <a:moveTo>
                    <a:pt x="85915" y="109423"/>
                  </a:moveTo>
                  <a:lnTo>
                    <a:pt x="84239" y="104419"/>
                  </a:lnTo>
                  <a:lnTo>
                    <a:pt x="80822" y="105397"/>
                  </a:lnTo>
                  <a:lnTo>
                    <a:pt x="77406" y="106375"/>
                  </a:lnTo>
                  <a:lnTo>
                    <a:pt x="78638" y="111493"/>
                  </a:lnTo>
                  <a:lnTo>
                    <a:pt x="85915" y="109423"/>
                  </a:lnTo>
                  <a:close/>
                </a:path>
                <a:path w="619760" h="134620">
                  <a:moveTo>
                    <a:pt x="105295" y="103886"/>
                  </a:moveTo>
                  <a:lnTo>
                    <a:pt x="103657" y="98882"/>
                  </a:lnTo>
                  <a:lnTo>
                    <a:pt x="100241" y="99860"/>
                  </a:lnTo>
                  <a:lnTo>
                    <a:pt x="96824" y="100838"/>
                  </a:lnTo>
                  <a:lnTo>
                    <a:pt x="98031" y="105956"/>
                  </a:lnTo>
                  <a:lnTo>
                    <a:pt x="105295" y="103886"/>
                  </a:lnTo>
                  <a:close/>
                </a:path>
                <a:path w="619760" h="134620">
                  <a:moveTo>
                    <a:pt x="124701" y="98412"/>
                  </a:moveTo>
                  <a:lnTo>
                    <a:pt x="123088" y="93395"/>
                  </a:lnTo>
                  <a:lnTo>
                    <a:pt x="119659" y="94322"/>
                  </a:lnTo>
                  <a:lnTo>
                    <a:pt x="116243" y="95300"/>
                  </a:lnTo>
                  <a:lnTo>
                    <a:pt x="117424" y="100431"/>
                  </a:lnTo>
                  <a:lnTo>
                    <a:pt x="121056" y="99390"/>
                  </a:lnTo>
                  <a:lnTo>
                    <a:pt x="124701" y="98412"/>
                  </a:lnTo>
                  <a:close/>
                </a:path>
                <a:path w="619760" h="134620">
                  <a:moveTo>
                    <a:pt x="144195" y="93230"/>
                  </a:moveTo>
                  <a:lnTo>
                    <a:pt x="142608" y="88201"/>
                  </a:lnTo>
                  <a:lnTo>
                    <a:pt x="139179" y="89115"/>
                  </a:lnTo>
                  <a:lnTo>
                    <a:pt x="135750" y="90030"/>
                  </a:lnTo>
                  <a:lnTo>
                    <a:pt x="136906" y="95173"/>
                  </a:lnTo>
                  <a:lnTo>
                    <a:pt x="144195" y="93230"/>
                  </a:lnTo>
                  <a:close/>
                </a:path>
                <a:path w="619760" h="134620">
                  <a:moveTo>
                    <a:pt x="163677" y="88036"/>
                  </a:moveTo>
                  <a:lnTo>
                    <a:pt x="162115" y="83007"/>
                  </a:lnTo>
                  <a:lnTo>
                    <a:pt x="158686" y="83921"/>
                  </a:lnTo>
                  <a:lnTo>
                    <a:pt x="155257" y="84836"/>
                  </a:lnTo>
                  <a:lnTo>
                    <a:pt x="156375" y="89979"/>
                  </a:lnTo>
                  <a:lnTo>
                    <a:pt x="163677" y="88036"/>
                  </a:lnTo>
                  <a:close/>
                </a:path>
                <a:path w="619760" h="134620">
                  <a:moveTo>
                    <a:pt x="183172" y="82842"/>
                  </a:moveTo>
                  <a:lnTo>
                    <a:pt x="181635" y="77800"/>
                  </a:lnTo>
                  <a:lnTo>
                    <a:pt x="178206" y="78714"/>
                  </a:lnTo>
                  <a:lnTo>
                    <a:pt x="174777" y="79629"/>
                  </a:lnTo>
                  <a:lnTo>
                    <a:pt x="175869" y="84785"/>
                  </a:lnTo>
                  <a:lnTo>
                    <a:pt x="183172" y="82842"/>
                  </a:lnTo>
                  <a:close/>
                </a:path>
                <a:path w="619760" h="134620">
                  <a:moveTo>
                    <a:pt x="202742" y="78003"/>
                  </a:moveTo>
                  <a:lnTo>
                    <a:pt x="201244" y="72948"/>
                  </a:lnTo>
                  <a:lnTo>
                    <a:pt x="197789" y="73799"/>
                  </a:lnTo>
                  <a:lnTo>
                    <a:pt x="194335" y="74650"/>
                  </a:lnTo>
                  <a:lnTo>
                    <a:pt x="195402" y="79806"/>
                  </a:lnTo>
                  <a:lnTo>
                    <a:pt x="202742" y="78003"/>
                  </a:lnTo>
                  <a:close/>
                </a:path>
                <a:path w="619760" h="134620">
                  <a:moveTo>
                    <a:pt x="222313" y="73190"/>
                  </a:moveTo>
                  <a:lnTo>
                    <a:pt x="220853" y="68135"/>
                  </a:lnTo>
                  <a:lnTo>
                    <a:pt x="217398" y="68986"/>
                  </a:lnTo>
                  <a:lnTo>
                    <a:pt x="213944" y="69837"/>
                  </a:lnTo>
                  <a:lnTo>
                    <a:pt x="214985" y="74993"/>
                  </a:lnTo>
                  <a:lnTo>
                    <a:pt x="222313" y="73190"/>
                  </a:lnTo>
                  <a:close/>
                </a:path>
                <a:path w="619760" h="134620">
                  <a:moveTo>
                    <a:pt x="241896" y="68376"/>
                  </a:moveTo>
                  <a:lnTo>
                    <a:pt x="240461" y="63309"/>
                  </a:lnTo>
                  <a:lnTo>
                    <a:pt x="237007" y="64160"/>
                  </a:lnTo>
                  <a:lnTo>
                    <a:pt x="233553" y="65011"/>
                  </a:lnTo>
                  <a:lnTo>
                    <a:pt x="234556" y="70180"/>
                  </a:lnTo>
                  <a:lnTo>
                    <a:pt x="241896" y="68376"/>
                  </a:lnTo>
                  <a:close/>
                </a:path>
                <a:path w="619760" h="134620">
                  <a:moveTo>
                    <a:pt x="261543" y="63842"/>
                  </a:moveTo>
                  <a:lnTo>
                    <a:pt x="260134" y="58762"/>
                  </a:lnTo>
                  <a:lnTo>
                    <a:pt x="256667" y="59537"/>
                  </a:lnTo>
                  <a:lnTo>
                    <a:pt x="253199" y="60312"/>
                  </a:lnTo>
                  <a:lnTo>
                    <a:pt x="254165" y="65493"/>
                  </a:lnTo>
                  <a:lnTo>
                    <a:pt x="261543" y="63842"/>
                  </a:lnTo>
                  <a:close/>
                </a:path>
                <a:path w="619760" h="134620">
                  <a:moveTo>
                    <a:pt x="281216" y="59436"/>
                  </a:moveTo>
                  <a:lnTo>
                    <a:pt x="279844" y="54356"/>
                  </a:lnTo>
                  <a:lnTo>
                    <a:pt x="276377" y="55130"/>
                  </a:lnTo>
                  <a:lnTo>
                    <a:pt x="272910" y="55905"/>
                  </a:lnTo>
                  <a:lnTo>
                    <a:pt x="273850" y="61087"/>
                  </a:lnTo>
                  <a:lnTo>
                    <a:pt x="281216" y="59436"/>
                  </a:lnTo>
                  <a:close/>
                </a:path>
                <a:path w="619760" h="134620">
                  <a:moveTo>
                    <a:pt x="300888" y="55041"/>
                  </a:moveTo>
                  <a:lnTo>
                    <a:pt x="299554" y="49949"/>
                  </a:lnTo>
                  <a:lnTo>
                    <a:pt x="296087" y="50723"/>
                  </a:lnTo>
                  <a:lnTo>
                    <a:pt x="292620" y="51498"/>
                  </a:lnTo>
                  <a:lnTo>
                    <a:pt x="293522" y="56692"/>
                  </a:lnTo>
                  <a:lnTo>
                    <a:pt x="300888" y="55041"/>
                  </a:lnTo>
                  <a:close/>
                </a:path>
                <a:path w="619760" h="134620">
                  <a:moveTo>
                    <a:pt x="320598" y="50800"/>
                  </a:moveTo>
                  <a:lnTo>
                    <a:pt x="319290" y="45694"/>
                  </a:lnTo>
                  <a:lnTo>
                    <a:pt x="315810" y="46393"/>
                  </a:lnTo>
                  <a:lnTo>
                    <a:pt x="312331" y="47091"/>
                  </a:lnTo>
                  <a:lnTo>
                    <a:pt x="313194" y="52285"/>
                  </a:lnTo>
                  <a:lnTo>
                    <a:pt x="320598" y="50800"/>
                  </a:lnTo>
                  <a:close/>
                </a:path>
                <a:path w="619760" h="134620">
                  <a:moveTo>
                    <a:pt x="340372" y="46850"/>
                  </a:moveTo>
                  <a:lnTo>
                    <a:pt x="339102" y="41732"/>
                  </a:lnTo>
                  <a:lnTo>
                    <a:pt x="335622" y="42430"/>
                  </a:lnTo>
                  <a:lnTo>
                    <a:pt x="332143" y="43129"/>
                  </a:lnTo>
                  <a:lnTo>
                    <a:pt x="332968" y="48323"/>
                  </a:lnTo>
                  <a:lnTo>
                    <a:pt x="340372" y="46850"/>
                  </a:lnTo>
                  <a:close/>
                </a:path>
                <a:path w="619760" h="134620">
                  <a:moveTo>
                    <a:pt x="360133" y="42887"/>
                  </a:moveTo>
                  <a:lnTo>
                    <a:pt x="358902" y="37769"/>
                  </a:lnTo>
                  <a:lnTo>
                    <a:pt x="355422" y="38468"/>
                  </a:lnTo>
                  <a:lnTo>
                    <a:pt x="351942" y="39166"/>
                  </a:lnTo>
                  <a:lnTo>
                    <a:pt x="352729" y="44373"/>
                  </a:lnTo>
                  <a:lnTo>
                    <a:pt x="360133" y="42887"/>
                  </a:lnTo>
                  <a:close/>
                </a:path>
                <a:path w="619760" h="134620">
                  <a:moveTo>
                    <a:pt x="379920" y="38938"/>
                  </a:moveTo>
                  <a:lnTo>
                    <a:pt x="378714" y="33807"/>
                  </a:lnTo>
                  <a:lnTo>
                    <a:pt x="375234" y="34505"/>
                  </a:lnTo>
                  <a:lnTo>
                    <a:pt x="371754" y="35204"/>
                  </a:lnTo>
                  <a:lnTo>
                    <a:pt x="372503" y="40424"/>
                  </a:lnTo>
                  <a:lnTo>
                    <a:pt x="379920" y="38938"/>
                  </a:lnTo>
                  <a:close/>
                </a:path>
                <a:path w="619760" h="134620">
                  <a:moveTo>
                    <a:pt x="399770" y="35458"/>
                  </a:moveTo>
                  <a:lnTo>
                    <a:pt x="398614" y="30327"/>
                  </a:lnTo>
                  <a:lnTo>
                    <a:pt x="395109" y="30937"/>
                  </a:lnTo>
                  <a:lnTo>
                    <a:pt x="391604" y="31546"/>
                  </a:lnTo>
                  <a:lnTo>
                    <a:pt x="392328" y="36766"/>
                  </a:lnTo>
                  <a:lnTo>
                    <a:pt x="399770" y="35458"/>
                  </a:lnTo>
                  <a:close/>
                </a:path>
                <a:path w="619760" h="134620">
                  <a:moveTo>
                    <a:pt x="419633" y="31991"/>
                  </a:moveTo>
                  <a:lnTo>
                    <a:pt x="418515" y="26847"/>
                  </a:lnTo>
                  <a:lnTo>
                    <a:pt x="415010" y="27457"/>
                  </a:lnTo>
                  <a:lnTo>
                    <a:pt x="411505" y="28067"/>
                  </a:lnTo>
                  <a:lnTo>
                    <a:pt x="412191" y="33299"/>
                  </a:lnTo>
                  <a:lnTo>
                    <a:pt x="419633" y="31991"/>
                  </a:lnTo>
                  <a:close/>
                </a:path>
                <a:path w="619760" h="134620">
                  <a:moveTo>
                    <a:pt x="439483" y="28511"/>
                  </a:moveTo>
                  <a:lnTo>
                    <a:pt x="438404" y="23368"/>
                  </a:lnTo>
                  <a:lnTo>
                    <a:pt x="434898" y="23977"/>
                  </a:lnTo>
                  <a:lnTo>
                    <a:pt x="431393" y="24587"/>
                  </a:lnTo>
                  <a:lnTo>
                    <a:pt x="432041" y="29819"/>
                  </a:lnTo>
                  <a:lnTo>
                    <a:pt x="439483" y="28511"/>
                  </a:lnTo>
                  <a:close/>
                </a:path>
                <a:path w="619760" h="134620">
                  <a:moveTo>
                    <a:pt x="459397" y="25336"/>
                  </a:moveTo>
                  <a:lnTo>
                    <a:pt x="458355" y="20180"/>
                  </a:lnTo>
                  <a:lnTo>
                    <a:pt x="454837" y="20701"/>
                  </a:lnTo>
                  <a:lnTo>
                    <a:pt x="451319" y="21221"/>
                  </a:lnTo>
                  <a:lnTo>
                    <a:pt x="451929" y="26454"/>
                  </a:lnTo>
                  <a:lnTo>
                    <a:pt x="459397" y="25336"/>
                  </a:lnTo>
                  <a:close/>
                </a:path>
                <a:path w="619760" h="134620">
                  <a:moveTo>
                    <a:pt x="479336" y="22377"/>
                  </a:moveTo>
                  <a:lnTo>
                    <a:pt x="478332" y="17208"/>
                  </a:lnTo>
                  <a:lnTo>
                    <a:pt x="474814" y="17729"/>
                  </a:lnTo>
                  <a:lnTo>
                    <a:pt x="471297" y="18249"/>
                  </a:lnTo>
                  <a:lnTo>
                    <a:pt x="471868" y="23495"/>
                  </a:lnTo>
                  <a:lnTo>
                    <a:pt x="479336" y="22377"/>
                  </a:lnTo>
                  <a:close/>
                </a:path>
                <a:path w="619760" h="134620">
                  <a:moveTo>
                    <a:pt x="499275" y="19392"/>
                  </a:moveTo>
                  <a:lnTo>
                    <a:pt x="498309" y="14224"/>
                  </a:lnTo>
                  <a:lnTo>
                    <a:pt x="494792" y="14744"/>
                  </a:lnTo>
                  <a:lnTo>
                    <a:pt x="491274" y="15265"/>
                  </a:lnTo>
                  <a:lnTo>
                    <a:pt x="491807" y="20510"/>
                  </a:lnTo>
                  <a:lnTo>
                    <a:pt x="499275" y="19392"/>
                  </a:lnTo>
                  <a:close/>
                </a:path>
                <a:path w="619760" h="134620">
                  <a:moveTo>
                    <a:pt x="519226" y="16522"/>
                  </a:moveTo>
                  <a:lnTo>
                    <a:pt x="518299" y="11341"/>
                  </a:lnTo>
                  <a:lnTo>
                    <a:pt x="514769" y="11772"/>
                  </a:lnTo>
                  <a:lnTo>
                    <a:pt x="511251" y="12293"/>
                  </a:lnTo>
                  <a:lnTo>
                    <a:pt x="511746" y="17538"/>
                  </a:lnTo>
                  <a:lnTo>
                    <a:pt x="515480" y="16992"/>
                  </a:lnTo>
                  <a:lnTo>
                    <a:pt x="519226" y="16522"/>
                  </a:lnTo>
                  <a:close/>
                </a:path>
                <a:path w="619760" h="134620">
                  <a:moveTo>
                    <a:pt x="539242" y="14071"/>
                  </a:moveTo>
                  <a:lnTo>
                    <a:pt x="538353" y="8877"/>
                  </a:lnTo>
                  <a:lnTo>
                    <a:pt x="534822" y="9309"/>
                  </a:lnTo>
                  <a:lnTo>
                    <a:pt x="531291" y="9740"/>
                  </a:lnTo>
                  <a:lnTo>
                    <a:pt x="531749" y="14986"/>
                  </a:lnTo>
                  <a:lnTo>
                    <a:pt x="539242" y="14071"/>
                  </a:lnTo>
                  <a:close/>
                </a:path>
                <a:path w="619760" h="134620">
                  <a:moveTo>
                    <a:pt x="559257" y="11633"/>
                  </a:moveTo>
                  <a:lnTo>
                    <a:pt x="558406" y="6438"/>
                  </a:lnTo>
                  <a:lnTo>
                    <a:pt x="554875" y="6870"/>
                  </a:lnTo>
                  <a:lnTo>
                    <a:pt x="551345" y="7302"/>
                  </a:lnTo>
                  <a:lnTo>
                    <a:pt x="551751" y="12560"/>
                  </a:lnTo>
                  <a:lnTo>
                    <a:pt x="559257" y="11633"/>
                  </a:lnTo>
                  <a:close/>
                </a:path>
                <a:path w="619760" h="134620">
                  <a:moveTo>
                    <a:pt x="579247" y="9194"/>
                  </a:moveTo>
                  <a:lnTo>
                    <a:pt x="578446" y="3987"/>
                  </a:lnTo>
                  <a:lnTo>
                    <a:pt x="574916" y="4419"/>
                  </a:lnTo>
                  <a:lnTo>
                    <a:pt x="571385" y="4851"/>
                  </a:lnTo>
                  <a:lnTo>
                    <a:pt x="571754" y="10109"/>
                  </a:lnTo>
                  <a:lnTo>
                    <a:pt x="579247" y="9194"/>
                  </a:lnTo>
                  <a:close/>
                </a:path>
                <a:path w="619760" h="134620">
                  <a:moveTo>
                    <a:pt x="599313" y="7112"/>
                  </a:moveTo>
                  <a:lnTo>
                    <a:pt x="598551" y="1905"/>
                  </a:lnTo>
                  <a:lnTo>
                    <a:pt x="595007" y="2235"/>
                  </a:lnTo>
                  <a:lnTo>
                    <a:pt x="591464" y="2565"/>
                  </a:lnTo>
                  <a:lnTo>
                    <a:pt x="591794" y="7823"/>
                  </a:lnTo>
                  <a:lnTo>
                    <a:pt x="599313" y="7112"/>
                  </a:lnTo>
                  <a:close/>
                </a:path>
                <a:path w="619760" h="134620">
                  <a:moveTo>
                    <a:pt x="619379" y="5207"/>
                  </a:moveTo>
                  <a:lnTo>
                    <a:pt x="618655" y="0"/>
                  </a:lnTo>
                  <a:lnTo>
                    <a:pt x="615111" y="330"/>
                  </a:lnTo>
                  <a:lnTo>
                    <a:pt x="611568" y="660"/>
                  </a:lnTo>
                  <a:lnTo>
                    <a:pt x="611860" y="5918"/>
                  </a:lnTo>
                  <a:lnTo>
                    <a:pt x="619379" y="520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 descr=""/>
            <p:cNvSpPr/>
            <p:nvPr/>
          </p:nvSpPr>
          <p:spPr>
            <a:xfrm>
              <a:off x="4227234" y="3444474"/>
              <a:ext cx="410845" cy="0"/>
            </a:xfrm>
            <a:custGeom>
              <a:avLst/>
              <a:gdLst/>
              <a:ahLst/>
              <a:cxnLst/>
              <a:rect l="l" t="t" r="r" b="b"/>
              <a:pathLst>
                <a:path w="410845" h="0">
                  <a:moveTo>
                    <a:pt x="0" y="0"/>
                  </a:moveTo>
                  <a:lnTo>
                    <a:pt x="410649" y="0"/>
                  </a:lnTo>
                </a:path>
              </a:pathLst>
            </a:custGeom>
            <a:ln w="1589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 descr=""/>
            <p:cNvSpPr/>
            <p:nvPr/>
          </p:nvSpPr>
          <p:spPr>
            <a:xfrm>
              <a:off x="792975" y="3443503"/>
              <a:ext cx="4751070" cy="402590"/>
            </a:xfrm>
            <a:custGeom>
              <a:avLst/>
              <a:gdLst/>
              <a:ahLst/>
              <a:cxnLst/>
              <a:rect l="l" t="t" r="r" b="b"/>
              <a:pathLst>
                <a:path w="4751070" h="402589">
                  <a:moveTo>
                    <a:pt x="2438" y="226809"/>
                  </a:moveTo>
                  <a:lnTo>
                    <a:pt x="0" y="225767"/>
                  </a:lnTo>
                  <a:lnTo>
                    <a:pt x="0" y="231482"/>
                  </a:lnTo>
                  <a:lnTo>
                    <a:pt x="546" y="231711"/>
                  </a:lnTo>
                  <a:lnTo>
                    <a:pt x="2438" y="226809"/>
                  </a:lnTo>
                  <a:close/>
                </a:path>
                <a:path w="4751070" h="402589">
                  <a:moveTo>
                    <a:pt x="21005" y="234734"/>
                  </a:moveTo>
                  <a:lnTo>
                    <a:pt x="17741" y="233337"/>
                  </a:lnTo>
                  <a:lnTo>
                    <a:pt x="14478" y="231940"/>
                  </a:lnTo>
                  <a:lnTo>
                    <a:pt x="12166" y="236677"/>
                  </a:lnTo>
                  <a:lnTo>
                    <a:pt x="19126" y="239649"/>
                  </a:lnTo>
                  <a:lnTo>
                    <a:pt x="21005" y="234734"/>
                  </a:lnTo>
                  <a:close/>
                </a:path>
                <a:path w="4751070" h="402589">
                  <a:moveTo>
                    <a:pt x="39573" y="242646"/>
                  </a:moveTo>
                  <a:lnTo>
                    <a:pt x="36309" y="241249"/>
                  </a:lnTo>
                  <a:lnTo>
                    <a:pt x="33045" y="239852"/>
                  </a:lnTo>
                  <a:lnTo>
                    <a:pt x="30746" y="244602"/>
                  </a:lnTo>
                  <a:lnTo>
                    <a:pt x="37719" y="247573"/>
                  </a:lnTo>
                  <a:lnTo>
                    <a:pt x="39573" y="242646"/>
                  </a:lnTo>
                  <a:close/>
                </a:path>
                <a:path w="4751070" h="402589">
                  <a:moveTo>
                    <a:pt x="58127" y="250571"/>
                  </a:moveTo>
                  <a:lnTo>
                    <a:pt x="54864" y="249174"/>
                  </a:lnTo>
                  <a:lnTo>
                    <a:pt x="51600" y="247777"/>
                  </a:lnTo>
                  <a:lnTo>
                    <a:pt x="49326" y="252526"/>
                  </a:lnTo>
                  <a:lnTo>
                    <a:pt x="56286" y="255498"/>
                  </a:lnTo>
                  <a:lnTo>
                    <a:pt x="58127" y="250571"/>
                  </a:lnTo>
                  <a:close/>
                </a:path>
                <a:path w="4751070" h="402589">
                  <a:moveTo>
                    <a:pt x="76695" y="258495"/>
                  </a:moveTo>
                  <a:lnTo>
                    <a:pt x="73431" y="257098"/>
                  </a:lnTo>
                  <a:lnTo>
                    <a:pt x="70167" y="255701"/>
                  </a:lnTo>
                  <a:lnTo>
                    <a:pt x="67906" y="260464"/>
                  </a:lnTo>
                  <a:lnTo>
                    <a:pt x="74879" y="263436"/>
                  </a:lnTo>
                  <a:lnTo>
                    <a:pt x="76695" y="258495"/>
                  </a:lnTo>
                  <a:close/>
                </a:path>
                <a:path w="4751070" h="402589">
                  <a:moveTo>
                    <a:pt x="95262" y="266420"/>
                  </a:moveTo>
                  <a:lnTo>
                    <a:pt x="91998" y="265023"/>
                  </a:lnTo>
                  <a:lnTo>
                    <a:pt x="88734" y="263626"/>
                  </a:lnTo>
                  <a:lnTo>
                    <a:pt x="86499" y="268401"/>
                  </a:lnTo>
                  <a:lnTo>
                    <a:pt x="93459" y="271373"/>
                  </a:lnTo>
                  <a:lnTo>
                    <a:pt x="95262" y="266420"/>
                  </a:lnTo>
                  <a:close/>
                </a:path>
                <a:path w="4751070" h="402589">
                  <a:moveTo>
                    <a:pt x="113969" y="274027"/>
                  </a:moveTo>
                  <a:lnTo>
                    <a:pt x="110667" y="272707"/>
                  </a:lnTo>
                  <a:lnTo>
                    <a:pt x="107365" y="271386"/>
                  </a:lnTo>
                  <a:lnTo>
                    <a:pt x="105156" y="276174"/>
                  </a:lnTo>
                  <a:lnTo>
                    <a:pt x="112179" y="278980"/>
                  </a:lnTo>
                  <a:lnTo>
                    <a:pt x="113969" y="274027"/>
                  </a:lnTo>
                  <a:close/>
                </a:path>
                <a:path w="4751070" h="402589">
                  <a:moveTo>
                    <a:pt x="132702" y="281520"/>
                  </a:moveTo>
                  <a:lnTo>
                    <a:pt x="129400" y="280200"/>
                  </a:lnTo>
                  <a:lnTo>
                    <a:pt x="126098" y="278879"/>
                  </a:lnTo>
                  <a:lnTo>
                    <a:pt x="123901" y="283667"/>
                  </a:lnTo>
                  <a:lnTo>
                    <a:pt x="130937" y="286486"/>
                  </a:lnTo>
                  <a:lnTo>
                    <a:pt x="132702" y="281520"/>
                  </a:lnTo>
                  <a:close/>
                </a:path>
                <a:path w="4751070" h="402589">
                  <a:moveTo>
                    <a:pt x="151447" y="289013"/>
                  </a:moveTo>
                  <a:lnTo>
                    <a:pt x="148145" y="287693"/>
                  </a:lnTo>
                  <a:lnTo>
                    <a:pt x="144843" y="286372"/>
                  </a:lnTo>
                  <a:lnTo>
                    <a:pt x="142671" y="291172"/>
                  </a:lnTo>
                  <a:lnTo>
                    <a:pt x="149707" y="293979"/>
                  </a:lnTo>
                  <a:lnTo>
                    <a:pt x="151447" y="289013"/>
                  </a:lnTo>
                  <a:close/>
                </a:path>
                <a:path w="4751070" h="402589">
                  <a:moveTo>
                    <a:pt x="170192" y="296506"/>
                  </a:moveTo>
                  <a:lnTo>
                    <a:pt x="166890" y="295186"/>
                  </a:lnTo>
                  <a:lnTo>
                    <a:pt x="163588" y="293865"/>
                  </a:lnTo>
                  <a:lnTo>
                    <a:pt x="161442" y="298678"/>
                  </a:lnTo>
                  <a:lnTo>
                    <a:pt x="168478" y="301485"/>
                  </a:lnTo>
                  <a:lnTo>
                    <a:pt x="170192" y="296506"/>
                  </a:lnTo>
                  <a:close/>
                </a:path>
                <a:path w="4751070" h="402589">
                  <a:moveTo>
                    <a:pt x="188925" y="303999"/>
                  </a:moveTo>
                  <a:lnTo>
                    <a:pt x="185635" y="302679"/>
                  </a:lnTo>
                  <a:lnTo>
                    <a:pt x="182333" y="301358"/>
                  </a:lnTo>
                  <a:lnTo>
                    <a:pt x="180200" y="306171"/>
                  </a:lnTo>
                  <a:lnTo>
                    <a:pt x="187236" y="308991"/>
                  </a:lnTo>
                  <a:lnTo>
                    <a:pt x="188925" y="303999"/>
                  </a:lnTo>
                  <a:close/>
                </a:path>
                <a:path w="4751070" h="402589">
                  <a:moveTo>
                    <a:pt x="207721" y="311353"/>
                  </a:moveTo>
                  <a:lnTo>
                    <a:pt x="204393" y="310108"/>
                  </a:lnTo>
                  <a:lnTo>
                    <a:pt x="201066" y="308876"/>
                  </a:lnTo>
                  <a:lnTo>
                    <a:pt x="198958" y="313702"/>
                  </a:lnTo>
                  <a:lnTo>
                    <a:pt x="206044" y="316344"/>
                  </a:lnTo>
                  <a:lnTo>
                    <a:pt x="207721" y="311353"/>
                  </a:lnTo>
                  <a:close/>
                </a:path>
                <a:path w="4751070" h="402589">
                  <a:moveTo>
                    <a:pt x="226644" y="318389"/>
                  </a:moveTo>
                  <a:lnTo>
                    <a:pt x="223316" y="317144"/>
                  </a:lnTo>
                  <a:lnTo>
                    <a:pt x="219989" y="315912"/>
                  </a:lnTo>
                  <a:lnTo>
                    <a:pt x="217893" y="320738"/>
                  </a:lnTo>
                  <a:lnTo>
                    <a:pt x="224993" y="323380"/>
                  </a:lnTo>
                  <a:lnTo>
                    <a:pt x="226644" y="318389"/>
                  </a:lnTo>
                  <a:close/>
                </a:path>
                <a:path w="4751070" h="402589">
                  <a:moveTo>
                    <a:pt x="245554" y="325424"/>
                  </a:moveTo>
                  <a:lnTo>
                    <a:pt x="242227" y="324180"/>
                  </a:lnTo>
                  <a:lnTo>
                    <a:pt x="238899" y="322935"/>
                  </a:lnTo>
                  <a:lnTo>
                    <a:pt x="236829" y="327787"/>
                  </a:lnTo>
                  <a:lnTo>
                    <a:pt x="243928" y="330428"/>
                  </a:lnTo>
                  <a:lnTo>
                    <a:pt x="245554" y="325424"/>
                  </a:lnTo>
                  <a:close/>
                </a:path>
                <a:path w="4751070" h="402589">
                  <a:moveTo>
                    <a:pt x="264477" y="332473"/>
                  </a:moveTo>
                  <a:lnTo>
                    <a:pt x="261150" y="331228"/>
                  </a:lnTo>
                  <a:lnTo>
                    <a:pt x="257822" y="329984"/>
                  </a:lnTo>
                  <a:lnTo>
                    <a:pt x="255778" y="334848"/>
                  </a:lnTo>
                  <a:lnTo>
                    <a:pt x="262877" y="337489"/>
                  </a:lnTo>
                  <a:lnTo>
                    <a:pt x="264477" y="332473"/>
                  </a:lnTo>
                  <a:close/>
                </a:path>
                <a:path w="4751070" h="402589">
                  <a:moveTo>
                    <a:pt x="283387" y="339509"/>
                  </a:moveTo>
                  <a:lnTo>
                    <a:pt x="280060" y="338264"/>
                  </a:lnTo>
                  <a:lnTo>
                    <a:pt x="276733" y="337019"/>
                  </a:lnTo>
                  <a:lnTo>
                    <a:pt x="274713" y="341884"/>
                  </a:lnTo>
                  <a:lnTo>
                    <a:pt x="281813" y="344525"/>
                  </a:lnTo>
                  <a:lnTo>
                    <a:pt x="283387" y="339509"/>
                  </a:lnTo>
                  <a:close/>
                </a:path>
                <a:path w="4751070" h="402589">
                  <a:moveTo>
                    <a:pt x="302310" y="346494"/>
                  </a:moveTo>
                  <a:lnTo>
                    <a:pt x="298970" y="345300"/>
                  </a:lnTo>
                  <a:lnTo>
                    <a:pt x="295643" y="344055"/>
                  </a:lnTo>
                  <a:lnTo>
                    <a:pt x="293649" y="348932"/>
                  </a:lnTo>
                  <a:lnTo>
                    <a:pt x="297192" y="350253"/>
                  </a:lnTo>
                  <a:lnTo>
                    <a:pt x="300761" y="351523"/>
                  </a:lnTo>
                  <a:lnTo>
                    <a:pt x="302310" y="346494"/>
                  </a:lnTo>
                  <a:close/>
                </a:path>
                <a:path w="4751070" h="402589">
                  <a:moveTo>
                    <a:pt x="321398" y="353047"/>
                  </a:moveTo>
                  <a:lnTo>
                    <a:pt x="318046" y="351891"/>
                  </a:lnTo>
                  <a:lnTo>
                    <a:pt x="314693" y="350735"/>
                  </a:lnTo>
                  <a:lnTo>
                    <a:pt x="312712" y="355625"/>
                  </a:lnTo>
                  <a:lnTo>
                    <a:pt x="319874" y="358089"/>
                  </a:lnTo>
                  <a:lnTo>
                    <a:pt x="321398" y="353047"/>
                  </a:lnTo>
                  <a:close/>
                </a:path>
                <a:path w="4751070" h="402589">
                  <a:moveTo>
                    <a:pt x="340487" y="359613"/>
                  </a:moveTo>
                  <a:lnTo>
                    <a:pt x="337134" y="358457"/>
                  </a:lnTo>
                  <a:lnTo>
                    <a:pt x="333781" y="357301"/>
                  </a:lnTo>
                  <a:lnTo>
                    <a:pt x="331825" y="362204"/>
                  </a:lnTo>
                  <a:lnTo>
                    <a:pt x="335407" y="363423"/>
                  </a:lnTo>
                  <a:lnTo>
                    <a:pt x="338988" y="364667"/>
                  </a:lnTo>
                  <a:lnTo>
                    <a:pt x="340487" y="359613"/>
                  </a:lnTo>
                  <a:close/>
                </a:path>
                <a:path w="4751070" h="402589">
                  <a:moveTo>
                    <a:pt x="359575" y="366179"/>
                  </a:moveTo>
                  <a:lnTo>
                    <a:pt x="356222" y="365023"/>
                  </a:lnTo>
                  <a:lnTo>
                    <a:pt x="352869" y="363867"/>
                  </a:lnTo>
                  <a:lnTo>
                    <a:pt x="350939" y="368769"/>
                  </a:lnTo>
                  <a:lnTo>
                    <a:pt x="358101" y="371233"/>
                  </a:lnTo>
                  <a:lnTo>
                    <a:pt x="359575" y="366179"/>
                  </a:lnTo>
                  <a:close/>
                </a:path>
                <a:path w="4751070" h="402589">
                  <a:moveTo>
                    <a:pt x="378663" y="372745"/>
                  </a:moveTo>
                  <a:lnTo>
                    <a:pt x="375310" y="371589"/>
                  </a:lnTo>
                  <a:lnTo>
                    <a:pt x="371957" y="370433"/>
                  </a:lnTo>
                  <a:lnTo>
                    <a:pt x="370052" y="375348"/>
                  </a:lnTo>
                  <a:lnTo>
                    <a:pt x="377215" y="377812"/>
                  </a:lnTo>
                  <a:lnTo>
                    <a:pt x="378663" y="372745"/>
                  </a:lnTo>
                  <a:close/>
                </a:path>
                <a:path w="4751070" h="402589">
                  <a:moveTo>
                    <a:pt x="397751" y="379260"/>
                  </a:moveTo>
                  <a:lnTo>
                    <a:pt x="394385" y="378142"/>
                  </a:lnTo>
                  <a:lnTo>
                    <a:pt x="391033" y="376986"/>
                  </a:lnTo>
                  <a:lnTo>
                    <a:pt x="389153" y="381901"/>
                  </a:lnTo>
                  <a:lnTo>
                    <a:pt x="392734" y="383146"/>
                  </a:lnTo>
                  <a:lnTo>
                    <a:pt x="396328" y="384327"/>
                  </a:lnTo>
                  <a:lnTo>
                    <a:pt x="397751" y="379260"/>
                  </a:lnTo>
                  <a:close/>
                </a:path>
                <a:path w="4751070" h="402589">
                  <a:moveTo>
                    <a:pt x="417004" y="385305"/>
                  </a:moveTo>
                  <a:lnTo>
                    <a:pt x="413626" y="384238"/>
                  </a:lnTo>
                  <a:lnTo>
                    <a:pt x="410248" y="383171"/>
                  </a:lnTo>
                  <a:lnTo>
                    <a:pt x="408393" y="388112"/>
                  </a:lnTo>
                  <a:lnTo>
                    <a:pt x="415620" y="390385"/>
                  </a:lnTo>
                  <a:lnTo>
                    <a:pt x="417004" y="385305"/>
                  </a:lnTo>
                  <a:close/>
                </a:path>
                <a:path w="4751070" h="402589">
                  <a:moveTo>
                    <a:pt x="436257" y="391375"/>
                  </a:moveTo>
                  <a:lnTo>
                    <a:pt x="432879" y="390309"/>
                  </a:lnTo>
                  <a:lnTo>
                    <a:pt x="429501" y="389242"/>
                  </a:lnTo>
                  <a:lnTo>
                    <a:pt x="427672" y="394182"/>
                  </a:lnTo>
                  <a:lnTo>
                    <a:pt x="434898" y="396468"/>
                  </a:lnTo>
                  <a:lnTo>
                    <a:pt x="436257" y="391375"/>
                  </a:lnTo>
                  <a:close/>
                </a:path>
                <a:path w="4751070" h="402589">
                  <a:moveTo>
                    <a:pt x="455498" y="397446"/>
                  </a:moveTo>
                  <a:lnTo>
                    <a:pt x="452120" y="396379"/>
                  </a:lnTo>
                  <a:lnTo>
                    <a:pt x="448741" y="395312"/>
                  </a:lnTo>
                  <a:lnTo>
                    <a:pt x="446938" y="400265"/>
                  </a:lnTo>
                  <a:lnTo>
                    <a:pt x="454164" y="402539"/>
                  </a:lnTo>
                  <a:lnTo>
                    <a:pt x="455498" y="397446"/>
                  </a:lnTo>
                  <a:close/>
                </a:path>
                <a:path w="4751070" h="402589">
                  <a:moveTo>
                    <a:pt x="3865041" y="558"/>
                  </a:moveTo>
                  <a:lnTo>
                    <a:pt x="3861498" y="279"/>
                  </a:lnTo>
                  <a:lnTo>
                    <a:pt x="3857955" y="0"/>
                  </a:lnTo>
                  <a:lnTo>
                    <a:pt x="3857358" y="5232"/>
                  </a:lnTo>
                  <a:lnTo>
                    <a:pt x="3864889" y="5829"/>
                  </a:lnTo>
                  <a:lnTo>
                    <a:pt x="3865041" y="558"/>
                  </a:lnTo>
                  <a:close/>
                </a:path>
                <a:path w="4751070" h="402589">
                  <a:moveTo>
                    <a:pt x="3885171" y="2171"/>
                  </a:moveTo>
                  <a:lnTo>
                    <a:pt x="3881628" y="1892"/>
                  </a:lnTo>
                  <a:lnTo>
                    <a:pt x="3878084" y="1612"/>
                  </a:lnTo>
                  <a:lnTo>
                    <a:pt x="3877449" y="6832"/>
                  </a:lnTo>
                  <a:lnTo>
                    <a:pt x="3884980" y="7442"/>
                  </a:lnTo>
                  <a:lnTo>
                    <a:pt x="3885171" y="2171"/>
                  </a:lnTo>
                  <a:close/>
                </a:path>
                <a:path w="4751070" h="402589">
                  <a:moveTo>
                    <a:pt x="3905300" y="3784"/>
                  </a:moveTo>
                  <a:lnTo>
                    <a:pt x="3901757" y="3505"/>
                  </a:lnTo>
                  <a:lnTo>
                    <a:pt x="3898214" y="3225"/>
                  </a:lnTo>
                  <a:lnTo>
                    <a:pt x="3897541" y="8445"/>
                  </a:lnTo>
                  <a:lnTo>
                    <a:pt x="3905072" y="9042"/>
                  </a:lnTo>
                  <a:lnTo>
                    <a:pt x="3905300" y="3784"/>
                  </a:lnTo>
                  <a:close/>
                </a:path>
                <a:path w="4751070" h="402589">
                  <a:moveTo>
                    <a:pt x="3925443" y="5397"/>
                  </a:moveTo>
                  <a:lnTo>
                    <a:pt x="3921899" y="5105"/>
                  </a:lnTo>
                  <a:lnTo>
                    <a:pt x="3918356" y="4826"/>
                  </a:lnTo>
                  <a:lnTo>
                    <a:pt x="3917645" y="10045"/>
                  </a:lnTo>
                  <a:lnTo>
                    <a:pt x="3925176" y="10655"/>
                  </a:lnTo>
                  <a:lnTo>
                    <a:pt x="3925443" y="5397"/>
                  </a:lnTo>
                  <a:close/>
                </a:path>
                <a:path w="4751070" h="402589">
                  <a:moveTo>
                    <a:pt x="3945509" y="7620"/>
                  </a:moveTo>
                  <a:lnTo>
                    <a:pt x="3941978" y="7239"/>
                  </a:lnTo>
                  <a:lnTo>
                    <a:pt x="3938447" y="6858"/>
                  </a:lnTo>
                  <a:lnTo>
                    <a:pt x="3937698" y="12065"/>
                  </a:lnTo>
                  <a:lnTo>
                    <a:pt x="3945204" y="12890"/>
                  </a:lnTo>
                  <a:lnTo>
                    <a:pt x="3945509" y="7620"/>
                  </a:lnTo>
                  <a:close/>
                </a:path>
                <a:path w="4751070" h="402589">
                  <a:moveTo>
                    <a:pt x="3965587" y="9817"/>
                  </a:moveTo>
                  <a:lnTo>
                    <a:pt x="3962057" y="9436"/>
                  </a:lnTo>
                  <a:lnTo>
                    <a:pt x="3958526" y="9055"/>
                  </a:lnTo>
                  <a:lnTo>
                    <a:pt x="3957739" y="14262"/>
                  </a:lnTo>
                  <a:lnTo>
                    <a:pt x="3965244" y="15074"/>
                  </a:lnTo>
                  <a:lnTo>
                    <a:pt x="3965587" y="9817"/>
                  </a:lnTo>
                  <a:close/>
                </a:path>
                <a:path w="4751070" h="402589">
                  <a:moveTo>
                    <a:pt x="3985666" y="12014"/>
                  </a:moveTo>
                  <a:lnTo>
                    <a:pt x="3982135" y="11633"/>
                  </a:lnTo>
                  <a:lnTo>
                    <a:pt x="3978605" y="11252"/>
                  </a:lnTo>
                  <a:lnTo>
                    <a:pt x="3977779" y="16446"/>
                  </a:lnTo>
                  <a:lnTo>
                    <a:pt x="3985285" y="17272"/>
                  </a:lnTo>
                  <a:lnTo>
                    <a:pt x="3985666" y="12014"/>
                  </a:lnTo>
                  <a:close/>
                </a:path>
                <a:path w="4751070" h="402589">
                  <a:moveTo>
                    <a:pt x="4005745" y="14198"/>
                  </a:moveTo>
                  <a:lnTo>
                    <a:pt x="4002214" y="13817"/>
                  </a:lnTo>
                  <a:lnTo>
                    <a:pt x="3998684" y="13436"/>
                  </a:lnTo>
                  <a:lnTo>
                    <a:pt x="3997820" y="18630"/>
                  </a:lnTo>
                  <a:lnTo>
                    <a:pt x="4005338" y="19456"/>
                  </a:lnTo>
                  <a:lnTo>
                    <a:pt x="4005745" y="14198"/>
                  </a:lnTo>
                  <a:close/>
                </a:path>
                <a:path w="4751070" h="402589">
                  <a:moveTo>
                    <a:pt x="4025760" y="16891"/>
                  </a:moveTo>
                  <a:lnTo>
                    <a:pt x="4022242" y="16408"/>
                  </a:lnTo>
                  <a:lnTo>
                    <a:pt x="4018724" y="15925"/>
                  </a:lnTo>
                  <a:lnTo>
                    <a:pt x="4017835" y="21107"/>
                  </a:lnTo>
                  <a:lnTo>
                    <a:pt x="4025315" y="22148"/>
                  </a:lnTo>
                  <a:lnTo>
                    <a:pt x="4025760" y="16891"/>
                  </a:lnTo>
                  <a:close/>
                </a:path>
                <a:path w="4751070" h="402589">
                  <a:moveTo>
                    <a:pt x="4045762" y="19672"/>
                  </a:moveTo>
                  <a:lnTo>
                    <a:pt x="4042245" y="19189"/>
                  </a:lnTo>
                  <a:lnTo>
                    <a:pt x="4038727" y="18707"/>
                  </a:lnTo>
                  <a:lnTo>
                    <a:pt x="4037800" y="23888"/>
                  </a:lnTo>
                  <a:lnTo>
                    <a:pt x="4045280" y="24930"/>
                  </a:lnTo>
                  <a:lnTo>
                    <a:pt x="4045762" y="19672"/>
                  </a:lnTo>
                  <a:close/>
                </a:path>
                <a:path w="4751070" h="402589">
                  <a:moveTo>
                    <a:pt x="4065765" y="22440"/>
                  </a:moveTo>
                  <a:lnTo>
                    <a:pt x="4062247" y="21958"/>
                  </a:lnTo>
                  <a:lnTo>
                    <a:pt x="4058729" y="21475"/>
                  </a:lnTo>
                  <a:lnTo>
                    <a:pt x="4057764" y="26644"/>
                  </a:lnTo>
                  <a:lnTo>
                    <a:pt x="4065244" y="27686"/>
                  </a:lnTo>
                  <a:lnTo>
                    <a:pt x="4065765" y="22440"/>
                  </a:lnTo>
                  <a:close/>
                </a:path>
                <a:path w="4751070" h="402589">
                  <a:moveTo>
                    <a:pt x="4085780" y="25209"/>
                  </a:moveTo>
                  <a:lnTo>
                    <a:pt x="4082262" y="24726"/>
                  </a:lnTo>
                  <a:lnTo>
                    <a:pt x="4078744" y="24244"/>
                  </a:lnTo>
                  <a:lnTo>
                    <a:pt x="4077741" y="29413"/>
                  </a:lnTo>
                  <a:lnTo>
                    <a:pt x="4085234" y="30454"/>
                  </a:lnTo>
                  <a:lnTo>
                    <a:pt x="4085780" y="25209"/>
                  </a:lnTo>
                  <a:close/>
                </a:path>
                <a:path w="4751070" h="402589">
                  <a:moveTo>
                    <a:pt x="4105745" y="28282"/>
                  </a:moveTo>
                  <a:lnTo>
                    <a:pt x="4102239" y="27698"/>
                  </a:lnTo>
                  <a:lnTo>
                    <a:pt x="4098734" y="27114"/>
                  </a:lnTo>
                  <a:lnTo>
                    <a:pt x="4097705" y="32270"/>
                  </a:lnTo>
                  <a:lnTo>
                    <a:pt x="4105160" y="33528"/>
                  </a:lnTo>
                  <a:lnTo>
                    <a:pt x="4105745" y="28282"/>
                  </a:lnTo>
                  <a:close/>
                </a:path>
                <a:path w="4751070" h="402589">
                  <a:moveTo>
                    <a:pt x="4125658" y="31623"/>
                  </a:moveTo>
                  <a:lnTo>
                    <a:pt x="4122153" y="31038"/>
                  </a:lnTo>
                  <a:lnTo>
                    <a:pt x="4118648" y="30454"/>
                  </a:lnTo>
                  <a:lnTo>
                    <a:pt x="4117594" y="35610"/>
                  </a:lnTo>
                  <a:lnTo>
                    <a:pt x="4125036" y="36855"/>
                  </a:lnTo>
                  <a:lnTo>
                    <a:pt x="4125658" y="31623"/>
                  </a:lnTo>
                  <a:close/>
                </a:path>
                <a:path w="4751070" h="402589">
                  <a:moveTo>
                    <a:pt x="4145572" y="34963"/>
                  </a:moveTo>
                  <a:lnTo>
                    <a:pt x="4142067" y="34378"/>
                  </a:lnTo>
                  <a:lnTo>
                    <a:pt x="4138561" y="33794"/>
                  </a:lnTo>
                  <a:lnTo>
                    <a:pt x="4137469" y="38950"/>
                  </a:lnTo>
                  <a:lnTo>
                    <a:pt x="4144924" y="40195"/>
                  </a:lnTo>
                  <a:lnTo>
                    <a:pt x="4145572" y="34963"/>
                  </a:lnTo>
                  <a:close/>
                </a:path>
                <a:path w="4751070" h="402589">
                  <a:moveTo>
                    <a:pt x="4165498" y="38290"/>
                  </a:moveTo>
                  <a:lnTo>
                    <a:pt x="4161993" y="37706"/>
                  </a:lnTo>
                  <a:lnTo>
                    <a:pt x="4158488" y="37122"/>
                  </a:lnTo>
                  <a:lnTo>
                    <a:pt x="4157357" y="42265"/>
                  </a:lnTo>
                  <a:lnTo>
                    <a:pt x="4164812" y="43510"/>
                  </a:lnTo>
                  <a:lnTo>
                    <a:pt x="4165498" y="38290"/>
                  </a:lnTo>
                  <a:close/>
                </a:path>
                <a:path w="4751070" h="402589">
                  <a:moveTo>
                    <a:pt x="4185412" y="41643"/>
                  </a:moveTo>
                  <a:lnTo>
                    <a:pt x="4181906" y="41046"/>
                  </a:lnTo>
                  <a:lnTo>
                    <a:pt x="4178401" y="40462"/>
                  </a:lnTo>
                  <a:lnTo>
                    <a:pt x="4177246" y="45605"/>
                  </a:lnTo>
                  <a:lnTo>
                    <a:pt x="4180967" y="46228"/>
                  </a:lnTo>
                  <a:lnTo>
                    <a:pt x="4184688" y="46875"/>
                  </a:lnTo>
                  <a:lnTo>
                    <a:pt x="4185412" y="41643"/>
                  </a:lnTo>
                  <a:close/>
                </a:path>
                <a:path w="4751070" h="402589">
                  <a:moveTo>
                    <a:pt x="4205224" y="45567"/>
                  </a:moveTo>
                  <a:lnTo>
                    <a:pt x="4201731" y="44881"/>
                  </a:lnTo>
                  <a:lnTo>
                    <a:pt x="4198239" y="44196"/>
                  </a:lnTo>
                  <a:lnTo>
                    <a:pt x="4197058" y="49326"/>
                  </a:lnTo>
                  <a:lnTo>
                    <a:pt x="4204474" y="50787"/>
                  </a:lnTo>
                  <a:lnTo>
                    <a:pt x="4205224" y="45567"/>
                  </a:lnTo>
                  <a:close/>
                </a:path>
                <a:path w="4751070" h="402589">
                  <a:moveTo>
                    <a:pt x="4225048" y="49453"/>
                  </a:moveTo>
                  <a:lnTo>
                    <a:pt x="4221556" y="48768"/>
                  </a:lnTo>
                  <a:lnTo>
                    <a:pt x="4218063" y="48082"/>
                  </a:lnTo>
                  <a:lnTo>
                    <a:pt x="4216844" y="53213"/>
                  </a:lnTo>
                  <a:lnTo>
                    <a:pt x="4224261" y="54660"/>
                  </a:lnTo>
                  <a:lnTo>
                    <a:pt x="4225048" y="49453"/>
                  </a:lnTo>
                  <a:close/>
                </a:path>
                <a:path w="4751070" h="402589">
                  <a:moveTo>
                    <a:pt x="4244860" y="53340"/>
                  </a:moveTo>
                  <a:lnTo>
                    <a:pt x="4241368" y="52654"/>
                  </a:lnTo>
                  <a:lnTo>
                    <a:pt x="4237875" y="51968"/>
                  </a:lnTo>
                  <a:lnTo>
                    <a:pt x="4236631" y="57086"/>
                  </a:lnTo>
                  <a:lnTo>
                    <a:pt x="4244048" y="58547"/>
                  </a:lnTo>
                  <a:lnTo>
                    <a:pt x="4244860" y="53340"/>
                  </a:lnTo>
                  <a:close/>
                </a:path>
                <a:path w="4751070" h="402589">
                  <a:moveTo>
                    <a:pt x="4264685" y="57226"/>
                  </a:moveTo>
                  <a:lnTo>
                    <a:pt x="4261193" y="56540"/>
                  </a:lnTo>
                  <a:lnTo>
                    <a:pt x="4257700" y="55854"/>
                  </a:lnTo>
                  <a:lnTo>
                    <a:pt x="4256430" y="60972"/>
                  </a:lnTo>
                  <a:lnTo>
                    <a:pt x="4263834" y="62420"/>
                  </a:lnTo>
                  <a:lnTo>
                    <a:pt x="4264685" y="57226"/>
                  </a:lnTo>
                  <a:close/>
                </a:path>
                <a:path w="4751070" h="402589">
                  <a:moveTo>
                    <a:pt x="4284434" y="61366"/>
                  </a:moveTo>
                  <a:lnTo>
                    <a:pt x="4280967" y="60591"/>
                  </a:lnTo>
                  <a:lnTo>
                    <a:pt x="4277499" y="59817"/>
                  </a:lnTo>
                  <a:lnTo>
                    <a:pt x="4276191" y="64909"/>
                  </a:lnTo>
                  <a:lnTo>
                    <a:pt x="4283557" y="66560"/>
                  </a:lnTo>
                  <a:lnTo>
                    <a:pt x="4284434" y="61366"/>
                  </a:lnTo>
                  <a:close/>
                </a:path>
                <a:path w="4751070" h="402589">
                  <a:moveTo>
                    <a:pt x="4304144" y="65786"/>
                  </a:moveTo>
                  <a:lnTo>
                    <a:pt x="4300677" y="65011"/>
                  </a:lnTo>
                  <a:lnTo>
                    <a:pt x="4297210" y="64236"/>
                  </a:lnTo>
                  <a:lnTo>
                    <a:pt x="4295876" y="69329"/>
                  </a:lnTo>
                  <a:lnTo>
                    <a:pt x="4303242" y="70980"/>
                  </a:lnTo>
                  <a:lnTo>
                    <a:pt x="4304144" y="65786"/>
                  </a:lnTo>
                  <a:close/>
                </a:path>
                <a:path w="4751070" h="402589">
                  <a:moveTo>
                    <a:pt x="4323842" y="70205"/>
                  </a:moveTo>
                  <a:lnTo>
                    <a:pt x="4320375" y="69430"/>
                  </a:lnTo>
                  <a:lnTo>
                    <a:pt x="4316908" y="68656"/>
                  </a:lnTo>
                  <a:lnTo>
                    <a:pt x="4315536" y="73736"/>
                  </a:lnTo>
                  <a:lnTo>
                    <a:pt x="4322915" y="75399"/>
                  </a:lnTo>
                  <a:lnTo>
                    <a:pt x="4323842" y="70205"/>
                  </a:lnTo>
                  <a:close/>
                </a:path>
                <a:path w="4751070" h="402589">
                  <a:moveTo>
                    <a:pt x="4343552" y="74625"/>
                  </a:moveTo>
                  <a:lnTo>
                    <a:pt x="4340085" y="73850"/>
                  </a:lnTo>
                  <a:lnTo>
                    <a:pt x="4336618" y="73075"/>
                  </a:lnTo>
                  <a:lnTo>
                    <a:pt x="4335221" y="78155"/>
                  </a:lnTo>
                  <a:lnTo>
                    <a:pt x="4342587" y="79806"/>
                  </a:lnTo>
                  <a:lnTo>
                    <a:pt x="4343552" y="74625"/>
                  </a:lnTo>
                  <a:close/>
                </a:path>
                <a:path w="4751070" h="402589">
                  <a:moveTo>
                    <a:pt x="4363263" y="79044"/>
                  </a:moveTo>
                  <a:lnTo>
                    <a:pt x="4359795" y="78270"/>
                  </a:lnTo>
                  <a:lnTo>
                    <a:pt x="4356328" y="77495"/>
                  </a:lnTo>
                  <a:lnTo>
                    <a:pt x="4354906" y="82562"/>
                  </a:lnTo>
                  <a:lnTo>
                    <a:pt x="4362272" y="84213"/>
                  </a:lnTo>
                  <a:lnTo>
                    <a:pt x="4363263" y="79044"/>
                  </a:lnTo>
                  <a:close/>
                </a:path>
                <a:path w="4751070" h="402589">
                  <a:moveTo>
                    <a:pt x="4382871" y="83832"/>
                  </a:moveTo>
                  <a:lnTo>
                    <a:pt x="4379430" y="82969"/>
                  </a:lnTo>
                  <a:lnTo>
                    <a:pt x="4375988" y="82105"/>
                  </a:lnTo>
                  <a:lnTo>
                    <a:pt x="4374527" y="87160"/>
                  </a:lnTo>
                  <a:lnTo>
                    <a:pt x="4381855" y="89014"/>
                  </a:lnTo>
                  <a:lnTo>
                    <a:pt x="4382871" y="83832"/>
                  </a:lnTo>
                  <a:close/>
                </a:path>
                <a:path w="4751070" h="402589">
                  <a:moveTo>
                    <a:pt x="4402455" y="88773"/>
                  </a:moveTo>
                  <a:lnTo>
                    <a:pt x="4399013" y="87909"/>
                  </a:lnTo>
                  <a:lnTo>
                    <a:pt x="4395571" y="87045"/>
                  </a:lnTo>
                  <a:lnTo>
                    <a:pt x="4394085" y="92100"/>
                  </a:lnTo>
                  <a:lnTo>
                    <a:pt x="4401413" y="93941"/>
                  </a:lnTo>
                  <a:lnTo>
                    <a:pt x="4402455" y="88773"/>
                  </a:lnTo>
                  <a:close/>
                </a:path>
                <a:path w="4751070" h="402589">
                  <a:moveTo>
                    <a:pt x="4422025" y="93713"/>
                  </a:moveTo>
                  <a:lnTo>
                    <a:pt x="4418584" y="92849"/>
                  </a:lnTo>
                  <a:lnTo>
                    <a:pt x="4415142" y="91986"/>
                  </a:lnTo>
                  <a:lnTo>
                    <a:pt x="4413631" y="97028"/>
                  </a:lnTo>
                  <a:lnTo>
                    <a:pt x="4420959" y="98869"/>
                  </a:lnTo>
                  <a:lnTo>
                    <a:pt x="4422025" y="93713"/>
                  </a:lnTo>
                  <a:close/>
                </a:path>
                <a:path w="4751070" h="402589">
                  <a:moveTo>
                    <a:pt x="4441609" y="98640"/>
                  </a:moveTo>
                  <a:lnTo>
                    <a:pt x="4438167" y="97777"/>
                  </a:lnTo>
                  <a:lnTo>
                    <a:pt x="4434725" y="96913"/>
                  </a:lnTo>
                  <a:lnTo>
                    <a:pt x="4433189" y="101942"/>
                  </a:lnTo>
                  <a:lnTo>
                    <a:pt x="4440517" y="103797"/>
                  </a:lnTo>
                  <a:lnTo>
                    <a:pt x="4441609" y="98640"/>
                  </a:lnTo>
                  <a:close/>
                </a:path>
                <a:path w="4751070" h="402589">
                  <a:moveTo>
                    <a:pt x="4461192" y="103581"/>
                  </a:moveTo>
                  <a:lnTo>
                    <a:pt x="4457751" y="102717"/>
                  </a:lnTo>
                  <a:lnTo>
                    <a:pt x="4454309" y="101854"/>
                  </a:lnTo>
                  <a:lnTo>
                    <a:pt x="4452747" y="106883"/>
                  </a:lnTo>
                  <a:lnTo>
                    <a:pt x="4460075" y="108724"/>
                  </a:lnTo>
                  <a:lnTo>
                    <a:pt x="4461192" y="103581"/>
                  </a:lnTo>
                  <a:close/>
                </a:path>
                <a:path w="4751070" h="402589">
                  <a:moveTo>
                    <a:pt x="4480661" y="108927"/>
                  </a:moveTo>
                  <a:lnTo>
                    <a:pt x="4477245" y="107975"/>
                  </a:lnTo>
                  <a:lnTo>
                    <a:pt x="4473829" y="107022"/>
                  </a:lnTo>
                  <a:lnTo>
                    <a:pt x="4472241" y="112039"/>
                  </a:lnTo>
                  <a:lnTo>
                    <a:pt x="4479518" y="114071"/>
                  </a:lnTo>
                  <a:lnTo>
                    <a:pt x="4480661" y="108927"/>
                  </a:lnTo>
                  <a:close/>
                </a:path>
                <a:path w="4751070" h="402589">
                  <a:moveTo>
                    <a:pt x="4500105" y="114363"/>
                  </a:moveTo>
                  <a:lnTo>
                    <a:pt x="4496689" y="113411"/>
                  </a:lnTo>
                  <a:lnTo>
                    <a:pt x="4493272" y="112458"/>
                  </a:lnTo>
                  <a:lnTo>
                    <a:pt x="4491660" y="117475"/>
                  </a:lnTo>
                  <a:lnTo>
                    <a:pt x="4498937" y="119507"/>
                  </a:lnTo>
                  <a:lnTo>
                    <a:pt x="4500105" y="114363"/>
                  </a:lnTo>
                  <a:close/>
                </a:path>
                <a:path w="4751070" h="402589">
                  <a:moveTo>
                    <a:pt x="4519549" y="119799"/>
                  </a:moveTo>
                  <a:lnTo>
                    <a:pt x="4516132" y="118846"/>
                  </a:lnTo>
                  <a:lnTo>
                    <a:pt x="4512716" y="117894"/>
                  </a:lnTo>
                  <a:lnTo>
                    <a:pt x="4511078" y="122897"/>
                  </a:lnTo>
                  <a:lnTo>
                    <a:pt x="4518355" y="124929"/>
                  </a:lnTo>
                  <a:lnTo>
                    <a:pt x="4519549" y="119799"/>
                  </a:lnTo>
                  <a:close/>
                </a:path>
                <a:path w="4751070" h="402589">
                  <a:moveTo>
                    <a:pt x="4539005" y="125234"/>
                  </a:moveTo>
                  <a:lnTo>
                    <a:pt x="4535589" y="124282"/>
                  </a:lnTo>
                  <a:lnTo>
                    <a:pt x="4532173" y="123329"/>
                  </a:lnTo>
                  <a:lnTo>
                    <a:pt x="4530509" y="128320"/>
                  </a:lnTo>
                  <a:lnTo>
                    <a:pt x="4537786" y="130365"/>
                  </a:lnTo>
                  <a:lnTo>
                    <a:pt x="4539005" y="125234"/>
                  </a:lnTo>
                  <a:close/>
                </a:path>
                <a:path w="4751070" h="402589">
                  <a:moveTo>
                    <a:pt x="4558449" y="130670"/>
                  </a:moveTo>
                  <a:lnTo>
                    <a:pt x="4555033" y="129717"/>
                  </a:lnTo>
                  <a:lnTo>
                    <a:pt x="4551616" y="128765"/>
                  </a:lnTo>
                  <a:lnTo>
                    <a:pt x="4549927" y="133756"/>
                  </a:lnTo>
                  <a:lnTo>
                    <a:pt x="4557204" y="135788"/>
                  </a:lnTo>
                  <a:lnTo>
                    <a:pt x="4558449" y="130670"/>
                  </a:lnTo>
                  <a:close/>
                </a:path>
                <a:path w="4751070" h="402589">
                  <a:moveTo>
                    <a:pt x="4577791" y="136461"/>
                  </a:moveTo>
                  <a:lnTo>
                    <a:pt x="4574400" y="135420"/>
                  </a:lnTo>
                  <a:lnTo>
                    <a:pt x="4571009" y="134378"/>
                  </a:lnTo>
                  <a:lnTo>
                    <a:pt x="4569295" y="139357"/>
                  </a:lnTo>
                  <a:lnTo>
                    <a:pt x="4576521" y="141566"/>
                  </a:lnTo>
                  <a:lnTo>
                    <a:pt x="4577791" y="136461"/>
                  </a:lnTo>
                  <a:close/>
                </a:path>
                <a:path w="4751070" h="402589">
                  <a:moveTo>
                    <a:pt x="4597095" y="142379"/>
                  </a:moveTo>
                  <a:lnTo>
                    <a:pt x="4593704" y="141338"/>
                  </a:lnTo>
                  <a:lnTo>
                    <a:pt x="4590313" y="140296"/>
                  </a:lnTo>
                  <a:lnTo>
                    <a:pt x="4588573" y="145275"/>
                  </a:lnTo>
                  <a:lnTo>
                    <a:pt x="4595800" y="147485"/>
                  </a:lnTo>
                  <a:lnTo>
                    <a:pt x="4597095" y="142379"/>
                  </a:lnTo>
                  <a:close/>
                </a:path>
                <a:path w="4751070" h="402589">
                  <a:moveTo>
                    <a:pt x="4616399" y="148285"/>
                  </a:moveTo>
                  <a:lnTo>
                    <a:pt x="4613008" y="147243"/>
                  </a:lnTo>
                  <a:lnTo>
                    <a:pt x="4609617" y="146202"/>
                  </a:lnTo>
                  <a:lnTo>
                    <a:pt x="4607852" y="151168"/>
                  </a:lnTo>
                  <a:lnTo>
                    <a:pt x="4615078" y="153377"/>
                  </a:lnTo>
                  <a:lnTo>
                    <a:pt x="4616399" y="148285"/>
                  </a:lnTo>
                  <a:close/>
                </a:path>
                <a:path w="4751070" h="402589">
                  <a:moveTo>
                    <a:pt x="4635716" y="154203"/>
                  </a:moveTo>
                  <a:lnTo>
                    <a:pt x="4632325" y="153162"/>
                  </a:lnTo>
                  <a:lnTo>
                    <a:pt x="4628934" y="152120"/>
                  </a:lnTo>
                  <a:lnTo>
                    <a:pt x="4627156" y="157086"/>
                  </a:lnTo>
                  <a:lnTo>
                    <a:pt x="4634369" y="159296"/>
                  </a:lnTo>
                  <a:lnTo>
                    <a:pt x="4635716" y="154203"/>
                  </a:lnTo>
                  <a:close/>
                </a:path>
                <a:path w="4751070" h="402589">
                  <a:moveTo>
                    <a:pt x="4655020" y="160108"/>
                  </a:moveTo>
                  <a:lnTo>
                    <a:pt x="4651629" y="159067"/>
                  </a:lnTo>
                  <a:lnTo>
                    <a:pt x="4648238" y="158026"/>
                  </a:lnTo>
                  <a:lnTo>
                    <a:pt x="4646434" y="162979"/>
                  </a:lnTo>
                  <a:lnTo>
                    <a:pt x="4653661" y="165188"/>
                  </a:lnTo>
                  <a:lnTo>
                    <a:pt x="4655020" y="160108"/>
                  </a:lnTo>
                  <a:close/>
                </a:path>
                <a:path w="4751070" h="402589">
                  <a:moveTo>
                    <a:pt x="4674247" y="166243"/>
                  </a:moveTo>
                  <a:lnTo>
                    <a:pt x="4670882" y="165125"/>
                  </a:lnTo>
                  <a:lnTo>
                    <a:pt x="4667516" y="164007"/>
                  </a:lnTo>
                  <a:lnTo>
                    <a:pt x="4665688" y="168948"/>
                  </a:lnTo>
                  <a:lnTo>
                    <a:pt x="4672863" y="171323"/>
                  </a:lnTo>
                  <a:lnTo>
                    <a:pt x="4674247" y="166243"/>
                  </a:lnTo>
                  <a:close/>
                </a:path>
                <a:path w="4751070" h="402589">
                  <a:moveTo>
                    <a:pt x="4693412" y="172618"/>
                  </a:moveTo>
                  <a:lnTo>
                    <a:pt x="4690046" y="171500"/>
                  </a:lnTo>
                  <a:lnTo>
                    <a:pt x="4686681" y="170383"/>
                  </a:lnTo>
                  <a:lnTo>
                    <a:pt x="4684827" y="175310"/>
                  </a:lnTo>
                  <a:lnTo>
                    <a:pt x="4692002" y="177698"/>
                  </a:lnTo>
                  <a:lnTo>
                    <a:pt x="4693412" y="172618"/>
                  </a:lnTo>
                  <a:close/>
                </a:path>
                <a:path w="4751070" h="402589">
                  <a:moveTo>
                    <a:pt x="4712576" y="178981"/>
                  </a:moveTo>
                  <a:lnTo>
                    <a:pt x="4709211" y="177863"/>
                  </a:lnTo>
                  <a:lnTo>
                    <a:pt x="4705845" y="176745"/>
                  </a:lnTo>
                  <a:lnTo>
                    <a:pt x="4703978" y="181673"/>
                  </a:lnTo>
                  <a:lnTo>
                    <a:pt x="4711141" y="184048"/>
                  </a:lnTo>
                  <a:lnTo>
                    <a:pt x="4712576" y="178981"/>
                  </a:lnTo>
                  <a:close/>
                </a:path>
                <a:path w="4751070" h="402589">
                  <a:moveTo>
                    <a:pt x="4731728" y="185356"/>
                  </a:moveTo>
                  <a:lnTo>
                    <a:pt x="4728362" y="184238"/>
                  </a:lnTo>
                  <a:lnTo>
                    <a:pt x="4724997" y="183121"/>
                  </a:lnTo>
                  <a:lnTo>
                    <a:pt x="4723104" y="188036"/>
                  </a:lnTo>
                  <a:lnTo>
                    <a:pt x="4730280" y="190423"/>
                  </a:lnTo>
                  <a:lnTo>
                    <a:pt x="4731728" y="185356"/>
                  </a:lnTo>
                  <a:close/>
                </a:path>
                <a:path w="4751070" h="402589">
                  <a:moveTo>
                    <a:pt x="4750892" y="191731"/>
                  </a:moveTo>
                  <a:lnTo>
                    <a:pt x="4747526" y="190614"/>
                  </a:lnTo>
                  <a:lnTo>
                    <a:pt x="4744161" y="189496"/>
                  </a:lnTo>
                  <a:lnTo>
                    <a:pt x="4742243" y="194398"/>
                  </a:lnTo>
                  <a:lnTo>
                    <a:pt x="4749419" y="196786"/>
                  </a:lnTo>
                  <a:lnTo>
                    <a:pt x="4750892" y="19173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 descr=""/>
            <p:cNvSpPr/>
            <p:nvPr/>
          </p:nvSpPr>
          <p:spPr>
            <a:xfrm>
              <a:off x="1239913" y="3838816"/>
              <a:ext cx="600075" cy="130810"/>
            </a:xfrm>
            <a:custGeom>
              <a:avLst/>
              <a:gdLst/>
              <a:ahLst/>
              <a:cxnLst/>
              <a:rect l="l" t="t" r="r" b="b"/>
              <a:pathLst>
                <a:path w="600075" h="130810">
                  <a:moveTo>
                    <a:pt x="8559" y="2133"/>
                  </a:moveTo>
                  <a:lnTo>
                    <a:pt x="5181" y="1066"/>
                  </a:lnTo>
                  <a:lnTo>
                    <a:pt x="1803" y="0"/>
                  </a:lnTo>
                  <a:lnTo>
                    <a:pt x="0" y="4953"/>
                  </a:lnTo>
                  <a:lnTo>
                    <a:pt x="7226" y="7226"/>
                  </a:lnTo>
                  <a:lnTo>
                    <a:pt x="8559" y="2133"/>
                  </a:lnTo>
                  <a:close/>
                </a:path>
                <a:path w="600075" h="130810">
                  <a:moveTo>
                    <a:pt x="27813" y="8191"/>
                  </a:moveTo>
                  <a:lnTo>
                    <a:pt x="24434" y="7124"/>
                  </a:lnTo>
                  <a:lnTo>
                    <a:pt x="21056" y="6057"/>
                  </a:lnTo>
                  <a:lnTo>
                    <a:pt x="19278" y="11023"/>
                  </a:lnTo>
                  <a:lnTo>
                    <a:pt x="26504" y="13296"/>
                  </a:lnTo>
                  <a:lnTo>
                    <a:pt x="27813" y="8191"/>
                  </a:lnTo>
                  <a:close/>
                </a:path>
                <a:path w="600075" h="130810">
                  <a:moveTo>
                    <a:pt x="47117" y="14109"/>
                  </a:moveTo>
                  <a:lnTo>
                    <a:pt x="43700" y="13131"/>
                  </a:lnTo>
                  <a:lnTo>
                    <a:pt x="40297" y="12141"/>
                  </a:lnTo>
                  <a:lnTo>
                    <a:pt x="38557" y="17119"/>
                  </a:lnTo>
                  <a:lnTo>
                    <a:pt x="45834" y="19215"/>
                  </a:lnTo>
                  <a:lnTo>
                    <a:pt x="47117" y="14109"/>
                  </a:lnTo>
                  <a:close/>
                </a:path>
                <a:path w="600075" h="130810">
                  <a:moveTo>
                    <a:pt x="66522" y="19659"/>
                  </a:moveTo>
                  <a:lnTo>
                    <a:pt x="63106" y="18681"/>
                  </a:lnTo>
                  <a:lnTo>
                    <a:pt x="59690" y="17703"/>
                  </a:lnTo>
                  <a:lnTo>
                    <a:pt x="57988" y="22694"/>
                  </a:lnTo>
                  <a:lnTo>
                    <a:pt x="65265" y="24777"/>
                  </a:lnTo>
                  <a:lnTo>
                    <a:pt x="66522" y="19659"/>
                  </a:lnTo>
                  <a:close/>
                </a:path>
                <a:path w="600075" h="130810">
                  <a:moveTo>
                    <a:pt x="85928" y="25209"/>
                  </a:moveTo>
                  <a:lnTo>
                    <a:pt x="82511" y="24231"/>
                  </a:lnTo>
                  <a:lnTo>
                    <a:pt x="79095" y="23253"/>
                  </a:lnTo>
                  <a:lnTo>
                    <a:pt x="77419" y="28244"/>
                  </a:lnTo>
                  <a:lnTo>
                    <a:pt x="84696" y="30327"/>
                  </a:lnTo>
                  <a:lnTo>
                    <a:pt x="85928" y="25209"/>
                  </a:lnTo>
                  <a:close/>
                </a:path>
                <a:path w="600075" h="130810">
                  <a:moveTo>
                    <a:pt x="105333" y="30746"/>
                  </a:moveTo>
                  <a:lnTo>
                    <a:pt x="101917" y="29768"/>
                  </a:lnTo>
                  <a:lnTo>
                    <a:pt x="98501" y="28790"/>
                  </a:lnTo>
                  <a:lnTo>
                    <a:pt x="96850" y="33794"/>
                  </a:lnTo>
                  <a:lnTo>
                    <a:pt x="104140" y="35877"/>
                  </a:lnTo>
                  <a:lnTo>
                    <a:pt x="105333" y="30746"/>
                  </a:lnTo>
                  <a:close/>
                </a:path>
                <a:path w="600075" h="130810">
                  <a:moveTo>
                    <a:pt x="124726" y="36283"/>
                  </a:moveTo>
                  <a:lnTo>
                    <a:pt x="121310" y="35306"/>
                  </a:lnTo>
                  <a:lnTo>
                    <a:pt x="117894" y="34328"/>
                  </a:lnTo>
                  <a:lnTo>
                    <a:pt x="116281" y="39344"/>
                  </a:lnTo>
                  <a:lnTo>
                    <a:pt x="123558" y="41427"/>
                  </a:lnTo>
                  <a:lnTo>
                    <a:pt x="124726" y="36283"/>
                  </a:lnTo>
                  <a:close/>
                </a:path>
                <a:path w="600075" h="130810">
                  <a:moveTo>
                    <a:pt x="144221" y="41503"/>
                  </a:moveTo>
                  <a:lnTo>
                    <a:pt x="140779" y="40627"/>
                  </a:lnTo>
                  <a:lnTo>
                    <a:pt x="137337" y="39751"/>
                  </a:lnTo>
                  <a:lnTo>
                    <a:pt x="135750" y="44767"/>
                  </a:lnTo>
                  <a:lnTo>
                    <a:pt x="143090" y="46647"/>
                  </a:lnTo>
                  <a:lnTo>
                    <a:pt x="144221" y="41503"/>
                  </a:lnTo>
                  <a:close/>
                </a:path>
                <a:path w="600075" h="130810">
                  <a:moveTo>
                    <a:pt x="163766" y="46507"/>
                  </a:moveTo>
                  <a:lnTo>
                    <a:pt x="160324" y="45631"/>
                  </a:lnTo>
                  <a:lnTo>
                    <a:pt x="156883" y="44754"/>
                  </a:lnTo>
                  <a:lnTo>
                    <a:pt x="155321" y="49784"/>
                  </a:lnTo>
                  <a:lnTo>
                    <a:pt x="162661" y="51663"/>
                  </a:lnTo>
                  <a:lnTo>
                    <a:pt x="163766" y="46507"/>
                  </a:lnTo>
                  <a:close/>
                </a:path>
                <a:path w="600075" h="130810">
                  <a:moveTo>
                    <a:pt x="183324" y="51498"/>
                  </a:moveTo>
                  <a:lnTo>
                    <a:pt x="179882" y="50622"/>
                  </a:lnTo>
                  <a:lnTo>
                    <a:pt x="176441" y="49745"/>
                  </a:lnTo>
                  <a:lnTo>
                    <a:pt x="174917" y="54787"/>
                  </a:lnTo>
                  <a:lnTo>
                    <a:pt x="182257" y="56654"/>
                  </a:lnTo>
                  <a:lnTo>
                    <a:pt x="183324" y="51498"/>
                  </a:lnTo>
                  <a:close/>
                </a:path>
                <a:path w="600075" h="130810">
                  <a:moveTo>
                    <a:pt x="202869" y="56502"/>
                  </a:moveTo>
                  <a:lnTo>
                    <a:pt x="199428" y="55626"/>
                  </a:lnTo>
                  <a:lnTo>
                    <a:pt x="195986" y="54749"/>
                  </a:lnTo>
                  <a:lnTo>
                    <a:pt x="194487" y="59791"/>
                  </a:lnTo>
                  <a:lnTo>
                    <a:pt x="201828" y="61671"/>
                  </a:lnTo>
                  <a:lnTo>
                    <a:pt x="202869" y="56502"/>
                  </a:lnTo>
                  <a:close/>
                </a:path>
                <a:path w="600075" h="130810">
                  <a:moveTo>
                    <a:pt x="222415" y="61493"/>
                  </a:moveTo>
                  <a:lnTo>
                    <a:pt x="218973" y="60629"/>
                  </a:lnTo>
                  <a:lnTo>
                    <a:pt x="215531" y="59753"/>
                  </a:lnTo>
                  <a:lnTo>
                    <a:pt x="214071" y="64808"/>
                  </a:lnTo>
                  <a:lnTo>
                    <a:pt x="217741" y="65747"/>
                  </a:lnTo>
                  <a:lnTo>
                    <a:pt x="221411" y="66662"/>
                  </a:lnTo>
                  <a:lnTo>
                    <a:pt x="222415" y="61493"/>
                  </a:lnTo>
                  <a:close/>
                </a:path>
                <a:path w="600075" h="130810">
                  <a:moveTo>
                    <a:pt x="242100" y="65887"/>
                  </a:moveTo>
                  <a:lnTo>
                    <a:pt x="238645" y="65112"/>
                  </a:lnTo>
                  <a:lnTo>
                    <a:pt x="235178" y="64338"/>
                  </a:lnTo>
                  <a:lnTo>
                    <a:pt x="233743" y="69405"/>
                  </a:lnTo>
                  <a:lnTo>
                    <a:pt x="241134" y="71069"/>
                  </a:lnTo>
                  <a:lnTo>
                    <a:pt x="242100" y="65887"/>
                  </a:lnTo>
                  <a:close/>
                </a:path>
                <a:path w="600075" h="130810">
                  <a:moveTo>
                    <a:pt x="261785" y="70332"/>
                  </a:moveTo>
                  <a:lnTo>
                    <a:pt x="258330" y="69557"/>
                  </a:lnTo>
                  <a:lnTo>
                    <a:pt x="254876" y="68783"/>
                  </a:lnTo>
                  <a:lnTo>
                    <a:pt x="253466" y="73863"/>
                  </a:lnTo>
                  <a:lnTo>
                    <a:pt x="260858" y="75526"/>
                  </a:lnTo>
                  <a:lnTo>
                    <a:pt x="261785" y="70332"/>
                  </a:lnTo>
                  <a:close/>
                </a:path>
                <a:path w="600075" h="130810">
                  <a:moveTo>
                    <a:pt x="281470" y="74764"/>
                  </a:moveTo>
                  <a:lnTo>
                    <a:pt x="278015" y="73990"/>
                  </a:lnTo>
                  <a:lnTo>
                    <a:pt x="274561" y="73215"/>
                  </a:lnTo>
                  <a:lnTo>
                    <a:pt x="273189" y="78295"/>
                  </a:lnTo>
                  <a:lnTo>
                    <a:pt x="280581" y="79959"/>
                  </a:lnTo>
                  <a:lnTo>
                    <a:pt x="281470" y="74764"/>
                  </a:lnTo>
                  <a:close/>
                </a:path>
                <a:path w="600075" h="130810">
                  <a:moveTo>
                    <a:pt x="301155" y="79197"/>
                  </a:moveTo>
                  <a:lnTo>
                    <a:pt x="297700" y="78422"/>
                  </a:lnTo>
                  <a:lnTo>
                    <a:pt x="294246" y="77647"/>
                  </a:lnTo>
                  <a:lnTo>
                    <a:pt x="292912" y="82740"/>
                  </a:lnTo>
                  <a:lnTo>
                    <a:pt x="300304" y="84404"/>
                  </a:lnTo>
                  <a:lnTo>
                    <a:pt x="301155" y="79197"/>
                  </a:lnTo>
                  <a:close/>
                </a:path>
                <a:path w="600075" h="130810">
                  <a:moveTo>
                    <a:pt x="320929" y="83223"/>
                  </a:moveTo>
                  <a:lnTo>
                    <a:pt x="317449" y="82550"/>
                  </a:lnTo>
                  <a:lnTo>
                    <a:pt x="313969" y="81876"/>
                  </a:lnTo>
                  <a:lnTo>
                    <a:pt x="312674" y="86982"/>
                  </a:lnTo>
                  <a:lnTo>
                    <a:pt x="320103" y="88430"/>
                  </a:lnTo>
                  <a:lnTo>
                    <a:pt x="320929" y="83223"/>
                  </a:lnTo>
                  <a:close/>
                </a:path>
                <a:path w="600075" h="130810">
                  <a:moveTo>
                    <a:pt x="340741" y="87083"/>
                  </a:moveTo>
                  <a:lnTo>
                    <a:pt x="337261" y="86410"/>
                  </a:lnTo>
                  <a:lnTo>
                    <a:pt x="333781" y="85737"/>
                  </a:lnTo>
                  <a:lnTo>
                    <a:pt x="332511" y="90843"/>
                  </a:lnTo>
                  <a:lnTo>
                    <a:pt x="339953" y="92290"/>
                  </a:lnTo>
                  <a:lnTo>
                    <a:pt x="340741" y="87083"/>
                  </a:lnTo>
                  <a:close/>
                </a:path>
                <a:path w="600075" h="130810">
                  <a:moveTo>
                    <a:pt x="360540" y="90932"/>
                  </a:moveTo>
                  <a:lnTo>
                    <a:pt x="357060" y="90258"/>
                  </a:lnTo>
                  <a:lnTo>
                    <a:pt x="353580" y="89585"/>
                  </a:lnTo>
                  <a:lnTo>
                    <a:pt x="352348" y="94703"/>
                  </a:lnTo>
                  <a:lnTo>
                    <a:pt x="359791" y="96151"/>
                  </a:lnTo>
                  <a:lnTo>
                    <a:pt x="360540" y="90932"/>
                  </a:lnTo>
                  <a:close/>
                </a:path>
                <a:path w="600075" h="130810">
                  <a:moveTo>
                    <a:pt x="380352" y="94792"/>
                  </a:moveTo>
                  <a:lnTo>
                    <a:pt x="376872" y="94119"/>
                  </a:lnTo>
                  <a:lnTo>
                    <a:pt x="373392" y="93446"/>
                  </a:lnTo>
                  <a:lnTo>
                    <a:pt x="372198" y="98564"/>
                  </a:lnTo>
                  <a:lnTo>
                    <a:pt x="375920" y="99301"/>
                  </a:lnTo>
                  <a:lnTo>
                    <a:pt x="379641" y="100012"/>
                  </a:lnTo>
                  <a:lnTo>
                    <a:pt x="380352" y="94792"/>
                  </a:lnTo>
                  <a:close/>
                </a:path>
                <a:path w="600075" h="130810">
                  <a:moveTo>
                    <a:pt x="400215" y="98374"/>
                  </a:moveTo>
                  <a:lnTo>
                    <a:pt x="396709" y="97802"/>
                  </a:lnTo>
                  <a:lnTo>
                    <a:pt x="393204" y="97231"/>
                  </a:lnTo>
                  <a:lnTo>
                    <a:pt x="392049" y="102374"/>
                  </a:lnTo>
                  <a:lnTo>
                    <a:pt x="399529" y="103593"/>
                  </a:lnTo>
                  <a:lnTo>
                    <a:pt x="400215" y="98374"/>
                  </a:lnTo>
                  <a:close/>
                </a:path>
                <a:path w="600075" h="130810">
                  <a:moveTo>
                    <a:pt x="420116" y="101625"/>
                  </a:moveTo>
                  <a:lnTo>
                    <a:pt x="416610" y="101053"/>
                  </a:lnTo>
                  <a:lnTo>
                    <a:pt x="413105" y="100482"/>
                  </a:lnTo>
                  <a:lnTo>
                    <a:pt x="411988" y="105625"/>
                  </a:lnTo>
                  <a:lnTo>
                    <a:pt x="419468" y="106857"/>
                  </a:lnTo>
                  <a:lnTo>
                    <a:pt x="420116" y="101625"/>
                  </a:lnTo>
                  <a:close/>
                </a:path>
                <a:path w="600075" h="130810">
                  <a:moveTo>
                    <a:pt x="440029" y="104876"/>
                  </a:moveTo>
                  <a:lnTo>
                    <a:pt x="436524" y="104305"/>
                  </a:lnTo>
                  <a:lnTo>
                    <a:pt x="433019" y="103733"/>
                  </a:lnTo>
                  <a:lnTo>
                    <a:pt x="431939" y="108889"/>
                  </a:lnTo>
                  <a:lnTo>
                    <a:pt x="439420" y="110109"/>
                  </a:lnTo>
                  <a:lnTo>
                    <a:pt x="440029" y="104876"/>
                  </a:lnTo>
                  <a:close/>
                </a:path>
                <a:path w="600075" h="130810">
                  <a:moveTo>
                    <a:pt x="459943" y="108140"/>
                  </a:moveTo>
                  <a:lnTo>
                    <a:pt x="456438" y="107569"/>
                  </a:lnTo>
                  <a:lnTo>
                    <a:pt x="452932" y="106997"/>
                  </a:lnTo>
                  <a:lnTo>
                    <a:pt x="451891" y="112153"/>
                  </a:lnTo>
                  <a:lnTo>
                    <a:pt x="459371" y="113385"/>
                  </a:lnTo>
                  <a:lnTo>
                    <a:pt x="459943" y="108140"/>
                  </a:lnTo>
                  <a:close/>
                </a:path>
                <a:path w="600075" h="130810">
                  <a:moveTo>
                    <a:pt x="479882" y="111175"/>
                  </a:moveTo>
                  <a:lnTo>
                    <a:pt x="476364" y="110705"/>
                  </a:lnTo>
                  <a:lnTo>
                    <a:pt x="472846" y="110236"/>
                  </a:lnTo>
                  <a:lnTo>
                    <a:pt x="471843" y="115417"/>
                  </a:lnTo>
                  <a:lnTo>
                    <a:pt x="479361" y="116408"/>
                  </a:lnTo>
                  <a:lnTo>
                    <a:pt x="479882" y="111175"/>
                  </a:lnTo>
                  <a:close/>
                </a:path>
                <a:path w="600075" h="130810">
                  <a:moveTo>
                    <a:pt x="499884" y="113817"/>
                  </a:moveTo>
                  <a:lnTo>
                    <a:pt x="496366" y="113347"/>
                  </a:lnTo>
                  <a:lnTo>
                    <a:pt x="492848" y="112890"/>
                  </a:lnTo>
                  <a:lnTo>
                    <a:pt x="491883" y="118059"/>
                  </a:lnTo>
                  <a:lnTo>
                    <a:pt x="499402" y="119062"/>
                  </a:lnTo>
                  <a:lnTo>
                    <a:pt x="499884" y="113817"/>
                  </a:lnTo>
                  <a:close/>
                </a:path>
                <a:path w="600075" h="130810">
                  <a:moveTo>
                    <a:pt x="519887" y="116446"/>
                  </a:moveTo>
                  <a:lnTo>
                    <a:pt x="516369" y="115989"/>
                  </a:lnTo>
                  <a:lnTo>
                    <a:pt x="512851" y="115519"/>
                  </a:lnTo>
                  <a:lnTo>
                    <a:pt x="511937" y="120713"/>
                  </a:lnTo>
                  <a:lnTo>
                    <a:pt x="519442" y="121704"/>
                  </a:lnTo>
                  <a:lnTo>
                    <a:pt x="519887" y="116446"/>
                  </a:lnTo>
                  <a:close/>
                </a:path>
                <a:path w="600075" h="130810">
                  <a:moveTo>
                    <a:pt x="539889" y="119100"/>
                  </a:moveTo>
                  <a:lnTo>
                    <a:pt x="536371" y="118630"/>
                  </a:lnTo>
                  <a:lnTo>
                    <a:pt x="532853" y="118160"/>
                  </a:lnTo>
                  <a:lnTo>
                    <a:pt x="531977" y="123355"/>
                  </a:lnTo>
                  <a:lnTo>
                    <a:pt x="539483" y="124345"/>
                  </a:lnTo>
                  <a:lnTo>
                    <a:pt x="539889" y="119100"/>
                  </a:lnTo>
                  <a:close/>
                </a:path>
                <a:path w="600075" h="130810">
                  <a:moveTo>
                    <a:pt x="559917" y="121513"/>
                  </a:moveTo>
                  <a:lnTo>
                    <a:pt x="556387" y="121158"/>
                  </a:lnTo>
                  <a:lnTo>
                    <a:pt x="552856" y="120802"/>
                  </a:lnTo>
                  <a:lnTo>
                    <a:pt x="552018" y="126009"/>
                  </a:lnTo>
                  <a:lnTo>
                    <a:pt x="559562" y="126771"/>
                  </a:lnTo>
                  <a:lnTo>
                    <a:pt x="559917" y="121513"/>
                  </a:lnTo>
                  <a:close/>
                </a:path>
                <a:path w="600075" h="130810">
                  <a:moveTo>
                    <a:pt x="579983" y="123532"/>
                  </a:moveTo>
                  <a:lnTo>
                    <a:pt x="576453" y="123177"/>
                  </a:lnTo>
                  <a:lnTo>
                    <a:pt x="572922" y="122821"/>
                  </a:lnTo>
                  <a:lnTo>
                    <a:pt x="572122" y="128028"/>
                  </a:lnTo>
                  <a:lnTo>
                    <a:pt x="579666" y="128790"/>
                  </a:lnTo>
                  <a:lnTo>
                    <a:pt x="579983" y="123532"/>
                  </a:lnTo>
                  <a:close/>
                </a:path>
                <a:path w="600075" h="130810">
                  <a:moveTo>
                    <a:pt x="600062" y="125552"/>
                  </a:moveTo>
                  <a:lnTo>
                    <a:pt x="596531" y="125196"/>
                  </a:lnTo>
                  <a:lnTo>
                    <a:pt x="593001" y="124841"/>
                  </a:lnTo>
                  <a:lnTo>
                    <a:pt x="592251" y="130060"/>
                  </a:lnTo>
                  <a:lnTo>
                    <a:pt x="599782" y="130810"/>
                  </a:lnTo>
                  <a:lnTo>
                    <a:pt x="600062" y="12555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 descr=""/>
            <p:cNvSpPr/>
            <p:nvPr/>
          </p:nvSpPr>
          <p:spPr>
            <a:xfrm>
              <a:off x="1852283" y="3973392"/>
              <a:ext cx="391795" cy="0"/>
            </a:xfrm>
            <a:custGeom>
              <a:avLst/>
              <a:gdLst/>
              <a:ahLst/>
              <a:cxnLst/>
              <a:rect l="l" t="t" r="r" b="b"/>
              <a:pathLst>
                <a:path w="391794" h="0">
                  <a:moveTo>
                    <a:pt x="0" y="0"/>
                  </a:moveTo>
                  <a:lnTo>
                    <a:pt x="391228" y="0"/>
                  </a:lnTo>
                </a:path>
              </a:pathLst>
            </a:custGeom>
            <a:ln w="1545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 descr=""/>
            <p:cNvSpPr/>
            <p:nvPr/>
          </p:nvSpPr>
          <p:spPr>
            <a:xfrm>
              <a:off x="2255926" y="3586327"/>
              <a:ext cx="1365250" cy="387350"/>
            </a:xfrm>
            <a:custGeom>
              <a:avLst/>
              <a:gdLst/>
              <a:ahLst/>
              <a:cxnLst/>
              <a:rect l="l" t="t" r="r" b="b"/>
              <a:pathLst>
                <a:path w="1365250" h="387350">
                  <a:moveTo>
                    <a:pt x="7734" y="386651"/>
                  </a:moveTo>
                  <a:lnTo>
                    <a:pt x="7061" y="381431"/>
                  </a:lnTo>
                  <a:lnTo>
                    <a:pt x="3530" y="381736"/>
                  </a:lnTo>
                  <a:lnTo>
                    <a:pt x="0" y="382041"/>
                  </a:lnTo>
                  <a:lnTo>
                    <a:pt x="177" y="387311"/>
                  </a:lnTo>
                  <a:lnTo>
                    <a:pt x="7734" y="386651"/>
                  </a:lnTo>
                  <a:close/>
                </a:path>
                <a:path w="1365250" h="387350">
                  <a:moveTo>
                    <a:pt x="27876" y="384924"/>
                  </a:moveTo>
                  <a:lnTo>
                    <a:pt x="27152" y="379704"/>
                  </a:lnTo>
                  <a:lnTo>
                    <a:pt x="23622" y="380009"/>
                  </a:lnTo>
                  <a:lnTo>
                    <a:pt x="20091" y="380314"/>
                  </a:lnTo>
                  <a:lnTo>
                    <a:pt x="20320" y="385572"/>
                  </a:lnTo>
                  <a:lnTo>
                    <a:pt x="27876" y="384924"/>
                  </a:lnTo>
                  <a:close/>
                </a:path>
                <a:path w="1365250" h="387350">
                  <a:moveTo>
                    <a:pt x="48018" y="383197"/>
                  </a:moveTo>
                  <a:lnTo>
                    <a:pt x="47256" y="377977"/>
                  </a:lnTo>
                  <a:lnTo>
                    <a:pt x="43726" y="378282"/>
                  </a:lnTo>
                  <a:lnTo>
                    <a:pt x="40195" y="378587"/>
                  </a:lnTo>
                  <a:lnTo>
                    <a:pt x="40474" y="383844"/>
                  </a:lnTo>
                  <a:lnTo>
                    <a:pt x="48018" y="383197"/>
                  </a:lnTo>
                  <a:close/>
                </a:path>
                <a:path w="1365250" h="387350">
                  <a:moveTo>
                    <a:pt x="68110" y="380885"/>
                  </a:moveTo>
                  <a:lnTo>
                    <a:pt x="67297" y="375678"/>
                  </a:lnTo>
                  <a:lnTo>
                    <a:pt x="63779" y="376085"/>
                  </a:lnTo>
                  <a:lnTo>
                    <a:pt x="60261" y="376491"/>
                  </a:lnTo>
                  <a:lnTo>
                    <a:pt x="60579" y="381749"/>
                  </a:lnTo>
                  <a:lnTo>
                    <a:pt x="68110" y="380885"/>
                  </a:lnTo>
                  <a:close/>
                </a:path>
                <a:path w="1365250" h="387350">
                  <a:moveTo>
                    <a:pt x="88188" y="378561"/>
                  </a:moveTo>
                  <a:lnTo>
                    <a:pt x="87337" y="373367"/>
                  </a:lnTo>
                  <a:lnTo>
                    <a:pt x="83820" y="373773"/>
                  </a:lnTo>
                  <a:lnTo>
                    <a:pt x="80302" y="374180"/>
                  </a:lnTo>
                  <a:lnTo>
                    <a:pt x="80657" y="379437"/>
                  </a:lnTo>
                  <a:lnTo>
                    <a:pt x="88188" y="378561"/>
                  </a:lnTo>
                  <a:close/>
                </a:path>
                <a:path w="1365250" h="387350">
                  <a:moveTo>
                    <a:pt x="108280" y="376250"/>
                  </a:moveTo>
                  <a:lnTo>
                    <a:pt x="107378" y="371055"/>
                  </a:lnTo>
                  <a:lnTo>
                    <a:pt x="103860" y="371462"/>
                  </a:lnTo>
                  <a:lnTo>
                    <a:pt x="100342" y="371868"/>
                  </a:lnTo>
                  <a:lnTo>
                    <a:pt x="100749" y="377113"/>
                  </a:lnTo>
                  <a:lnTo>
                    <a:pt x="108280" y="376250"/>
                  </a:lnTo>
                  <a:close/>
                </a:path>
                <a:path w="1365250" h="387350">
                  <a:moveTo>
                    <a:pt x="128308" y="373570"/>
                  </a:moveTo>
                  <a:lnTo>
                    <a:pt x="127368" y="368388"/>
                  </a:lnTo>
                  <a:lnTo>
                    <a:pt x="123863" y="368896"/>
                  </a:lnTo>
                  <a:lnTo>
                    <a:pt x="120357" y="369404"/>
                  </a:lnTo>
                  <a:lnTo>
                    <a:pt x="120815" y="374650"/>
                  </a:lnTo>
                  <a:lnTo>
                    <a:pt x="128308" y="373570"/>
                  </a:lnTo>
                  <a:close/>
                </a:path>
                <a:path w="1365250" h="387350">
                  <a:moveTo>
                    <a:pt x="148323" y="370687"/>
                  </a:moveTo>
                  <a:lnTo>
                    <a:pt x="147332" y="365506"/>
                  </a:lnTo>
                  <a:lnTo>
                    <a:pt x="143827" y="366014"/>
                  </a:lnTo>
                  <a:lnTo>
                    <a:pt x="140322" y="366522"/>
                  </a:lnTo>
                  <a:lnTo>
                    <a:pt x="140817" y="371767"/>
                  </a:lnTo>
                  <a:lnTo>
                    <a:pt x="148323" y="370687"/>
                  </a:lnTo>
                  <a:close/>
                </a:path>
                <a:path w="1365250" h="387350">
                  <a:moveTo>
                    <a:pt x="168338" y="367804"/>
                  </a:moveTo>
                  <a:lnTo>
                    <a:pt x="167309" y="362635"/>
                  </a:lnTo>
                  <a:lnTo>
                    <a:pt x="163804" y="363143"/>
                  </a:lnTo>
                  <a:lnTo>
                    <a:pt x="160299" y="363651"/>
                  </a:lnTo>
                  <a:lnTo>
                    <a:pt x="160832" y="368884"/>
                  </a:lnTo>
                  <a:lnTo>
                    <a:pt x="168338" y="367804"/>
                  </a:lnTo>
                  <a:close/>
                </a:path>
                <a:path w="1365250" h="387350">
                  <a:moveTo>
                    <a:pt x="188315" y="364756"/>
                  </a:moveTo>
                  <a:lnTo>
                    <a:pt x="187248" y="359600"/>
                  </a:lnTo>
                  <a:lnTo>
                    <a:pt x="183756" y="360197"/>
                  </a:lnTo>
                  <a:lnTo>
                    <a:pt x="180263" y="360794"/>
                  </a:lnTo>
                  <a:lnTo>
                    <a:pt x="180848" y="366039"/>
                  </a:lnTo>
                  <a:lnTo>
                    <a:pt x="188315" y="364756"/>
                  </a:lnTo>
                  <a:close/>
                </a:path>
                <a:path w="1365250" h="387350">
                  <a:moveTo>
                    <a:pt x="208229" y="361340"/>
                  </a:moveTo>
                  <a:lnTo>
                    <a:pt x="207124" y="356196"/>
                  </a:lnTo>
                  <a:lnTo>
                    <a:pt x="203631" y="356793"/>
                  </a:lnTo>
                  <a:lnTo>
                    <a:pt x="200139" y="357390"/>
                  </a:lnTo>
                  <a:lnTo>
                    <a:pt x="200761" y="362623"/>
                  </a:lnTo>
                  <a:lnTo>
                    <a:pt x="208229" y="361340"/>
                  </a:lnTo>
                  <a:close/>
                </a:path>
                <a:path w="1365250" h="387350">
                  <a:moveTo>
                    <a:pt x="228168" y="357924"/>
                  </a:moveTo>
                  <a:lnTo>
                    <a:pt x="227012" y="352780"/>
                  </a:lnTo>
                  <a:lnTo>
                    <a:pt x="223520" y="353377"/>
                  </a:lnTo>
                  <a:lnTo>
                    <a:pt x="220027" y="353974"/>
                  </a:lnTo>
                  <a:lnTo>
                    <a:pt x="220687" y="359206"/>
                  </a:lnTo>
                  <a:lnTo>
                    <a:pt x="228168" y="357924"/>
                  </a:lnTo>
                  <a:close/>
                </a:path>
                <a:path w="1365250" h="387350">
                  <a:moveTo>
                    <a:pt x="248094" y="354507"/>
                  </a:moveTo>
                  <a:lnTo>
                    <a:pt x="246900" y="349364"/>
                  </a:lnTo>
                  <a:lnTo>
                    <a:pt x="243408" y="349973"/>
                  </a:lnTo>
                  <a:lnTo>
                    <a:pt x="239915" y="350570"/>
                  </a:lnTo>
                  <a:lnTo>
                    <a:pt x="240626" y="355790"/>
                  </a:lnTo>
                  <a:lnTo>
                    <a:pt x="248094" y="354507"/>
                  </a:lnTo>
                  <a:close/>
                </a:path>
                <a:path w="1365250" h="387350">
                  <a:moveTo>
                    <a:pt x="267919" y="350558"/>
                  </a:moveTo>
                  <a:lnTo>
                    <a:pt x="266687" y="345440"/>
                  </a:lnTo>
                  <a:lnTo>
                    <a:pt x="263207" y="346125"/>
                  </a:lnTo>
                  <a:lnTo>
                    <a:pt x="259727" y="346811"/>
                  </a:lnTo>
                  <a:lnTo>
                    <a:pt x="260477" y="352031"/>
                  </a:lnTo>
                  <a:lnTo>
                    <a:pt x="267919" y="350558"/>
                  </a:lnTo>
                  <a:close/>
                </a:path>
                <a:path w="1365250" h="387350">
                  <a:moveTo>
                    <a:pt x="287756" y="346659"/>
                  </a:moveTo>
                  <a:lnTo>
                    <a:pt x="286486" y="341541"/>
                  </a:lnTo>
                  <a:lnTo>
                    <a:pt x="283006" y="342226"/>
                  </a:lnTo>
                  <a:lnTo>
                    <a:pt x="279527" y="342912"/>
                  </a:lnTo>
                  <a:lnTo>
                    <a:pt x="280314" y="348119"/>
                  </a:lnTo>
                  <a:lnTo>
                    <a:pt x="287756" y="346659"/>
                  </a:lnTo>
                  <a:close/>
                </a:path>
                <a:path w="1365250" h="387350">
                  <a:moveTo>
                    <a:pt x="307594" y="342734"/>
                  </a:moveTo>
                  <a:lnTo>
                    <a:pt x="306285" y="337629"/>
                  </a:lnTo>
                  <a:lnTo>
                    <a:pt x="302806" y="338315"/>
                  </a:lnTo>
                  <a:lnTo>
                    <a:pt x="299326" y="339001"/>
                  </a:lnTo>
                  <a:lnTo>
                    <a:pt x="300151" y="344208"/>
                  </a:lnTo>
                  <a:lnTo>
                    <a:pt x="307594" y="342734"/>
                  </a:lnTo>
                  <a:close/>
                </a:path>
                <a:path w="1365250" h="387350">
                  <a:moveTo>
                    <a:pt x="327329" y="338416"/>
                  </a:moveTo>
                  <a:lnTo>
                    <a:pt x="325996" y="333324"/>
                  </a:lnTo>
                  <a:lnTo>
                    <a:pt x="322529" y="334098"/>
                  </a:lnTo>
                  <a:lnTo>
                    <a:pt x="319062" y="334873"/>
                  </a:lnTo>
                  <a:lnTo>
                    <a:pt x="319938" y="340067"/>
                  </a:lnTo>
                  <a:lnTo>
                    <a:pt x="327329" y="338416"/>
                  </a:lnTo>
                  <a:close/>
                </a:path>
                <a:path w="1365250" h="387350">
                  <a:moveTo>
                    <a:pt x="347065" y="334048"/>
                  </a:moveTo>
                  <a:lnTo>
                    <a:pt x="345694" y="328955"/>
                  </a:lnTo>
                  <a:lnTo>
                    <a:pt x="342226" y="329730"/>
                  </a:lnTo>
                  <a:lnTo>
                    <a:pt x="338759" y="330504"/>
                  </a:lnTo>
                  <a:lnTo>
                    <a:pt x="339674" y="335686"/>
                  </a:lnTo>
                  <a:lnTo>
                    <a:pt x="347065" y="334048"/>
                  </a:lnTo>
                  <a:close/>
                </a:path>
                <a:path w="1365250" h="387350">
                  <a:moveTo>
                    <a:pt x="366801" y="329666"/>
                  </a:moveTo>
                  <a:lnTo>
                    <a:pt x="365391" y="324586"/>
                  </a:lnTo>
                  <a:lnTo>
                    <a:pt x="361924" y="325361"/>
                  </a:lnTo>
                  <a:lnTo>
                    <a:pt x="358457" y="326136"/>
                  </a:lnTo>
                  <a:lnTo>
                    <a:pt x="359410" y="331317"/>
                  </a:lnTo>
                  <a:lnTo>
                    <a:pt x="366801" y="329666"/>
                  </a:lnTo>
                  <a:close/>
                </a:path>
                <a:path w="1365250" h="387350">
                  <a:moveTo>
                    <a:pt x="386461" y="325005"/>
                  </a:moveTo>
                  <a:lnTo>
                    <a:pt x="385013" y="319951"/>
                  </a:lnTo>
                  <a:lnTo>
                    <a:pt x="381571" y="320789"/>
                  </a:lnTo>
                  <a:lnTo>
                    <a:pt x="378129" y="321640"/>
                  </a:lnTo>
                  <a:lnTo>
                    <a:pt x="379107" y="326809"/>
                  </a:lnTo>
                  <a:lnTo>
                    <a:pt x="386461" y="325005"/>
                  </a:lnTo>
                  <a:close/>
                </a:path>
                <a:path w="1365250" h="387350">
                  <a:moveTo>
                    <a:pt x="406107" y="320179"/>
                  </a:moveTo>
                  <a:lnTo>
                    <a:pt x="404622" y="315137"/>
                  </a:lnTo>
                  <a:lnTo>
                    <a:pt x="401180" y="315976"/>
                  </a:lnTo>
                  <a:lnTo>
                    <a:pt x="397738" y="316826"/>
                  </a:lnTo>
                  <a:lnTo>
                    <a:pt x="398754" y="321995"/>
                  </a:lnTo>
                  <a:lnTo>
                    <a:pt x="406107" y="320179"/>
                  </a:lnTo>
                  <a:close/>
                </a:path>
                <a:path w="1365250" h="387350">
                  <a:moveTo>
                    <a:pt x="425742" y="315379"/>
                  </a:moveTo>
                  <a:lnTo>
                    <a:pt x="424218" y="310324"/>
                  </a:lnTo>
                  <a:lnTo>
                    <a:pt x="420776" y="311175"/>
                  </a:lnTo>
                  <a:lnTo>
                    <a:pt x="417334" y="312026"/>
                  </a:lnTo>
                  <a:lnTo>
                    <a:pt x="418376" y="317182"/>
                  </a:lnTo>
                  <a:lnTo>
                    <a:pt x="425742" y="315379"/>
                  </a:lnTo>
                  <a:close/>
                </a:path>
                <a:path w="1365250" h="387350">
                  <a:moveTo>
                    <a:pt x="445325" y="310375"/>
                  </a:moveTo>
                  <a:lnTo>
                    <a:pt x="443776" y="305346"/>
                  </a:lnTo>
                  <a:lnTo>
                    <a:pt x="440347" y="306260"/>
                  </a:lnTo>
                  <a:lnTo>
                    <a:pt x="436918" y="307174"/>
                  </a:lnTo>
                  <a:lnTo>
                    <a:pt x="437997" y="312331"/>
                  </a:lnTo>
                  <a:lnTo>
                    <a:pt x="445325" y="310375"/>
                  </a:lnTo>
                  <a:close/>
                </a:path>
                <a:path w="1365250" h="387350">
                  <a:moveTo>
                    <a:pt x="464845" y="305181"/>
                  </a:moveTo>
                  <a:lnTo>
                    <a:pt x="463270" y="300151"/>
                  </a:lnTo>
                  <a:lnTo>
                    <a:pt x="459841" y="301066"/>
                  </a:lnTo>
                  <a:lnTo>
                    <a:pt x="456412" y="301980"/>
                  </a:lnTo>
                  <a:lnTo>
                    <a:pt x="457530" y="307136"/>
                  </a:lnTo>
                  <a:lnTo>
                    <a:pt x="464845" y="305181"/>
                  </a:lnTo>
                  <a:close/>
                </a:path>
                <a:path w="1365250" h="387350">
                  <a:moveTo>
                    <a:pt x="484378" y="299961"/>
                  </a:moveTo>
                  <a:lnTo>
                    <a:pt x="482765" y="294944"/>
                  </a:lnTo>
                  <a:lnTo>
                    <a:pt x="479336" y="295859"/>
                  </a:lnTo>
                  <a:lnTo>
                    <a:pt x="475907" y="296773"/>
                  </a:lnTo>
                  <a:lnTo>
                    <a:pt x="477050" y="301917"/>
                  </a:lnTo>
                  <a:lnTo>
                    <a:pt x="484378" y="299961"/>
                  </a:lnTo>
                  <a:close/>
                </a:path>
                <a:path w="1365250" h="387350">
                  <a:moveTo>
                    <a:pt x="503885" y="294652"/>
                  </a:moveTo>
                  <a:lnTo>
                    <a:pt x="502246" y="289648"/>
                  </a:lnTo>
                  <a:lnTo>
                    <a:pt x="498830" y="290626"/>
                  </a:lnTo>
                  <a:lnTo>
                    <a:pt x="495414" y="291592"/>
                  </a:lnTo>
                  <a:lnTo>
                    <a:pt x="496595" y="296735"/>
                  </a:lnTo>
                  <a:lnTo>
                    <a:pt x="503885" y="294652"/>
                  </a:lnTo>
                  <a:close/>
                </a:path>
                <a:path w="1365250" h="387350">
                  <a:moveTo>
                    <a:pt x="523303" y="289102"/>
                  </a:moveTo>
                  <a:lnTo>
                    <a:pt x="521639" y="284099"/>
                  </a:lnTo>
                  <a:lnTo>
                    <a:pt x="518223" y="285076"/>
                  </a:lnTo>
                  <a:lnTo>
                    <a:pt x="514807" y="286054"/>
                  </a:lnTo>
                  <a:lnTo>
                    <a:pt x="516013" y="291185"/>
                  </a:lnTo>
                  <a:lnTo>
                    <a:pt x="523303" y="289102"/>
                  </a:lnTo>
                  <a:close/>
                </a:path>
                <a:path w="1365250" h="387350">
                  <a:moveTo>
                    <a:pt x="542734" y="283540"/>
                  </a:moveTo>
                  <a:lnTo>
                    <a:pt x="541045" y="278549"/>
                  </a:lnTo>
                  <a:lnTo>
                    <a:pt x="537629" y="279527"/>
                  </a:lnTo>
                  <a:lnTo>
                    <a:pt x="534212" y="280504"/>
                  </a:lnTo>
                  <a:lnTo>
                    <a:pt x="535444" y="285623"/>
                  </a:lnTo>
                  <a:lnTo>
                    <a:pt x="542734" y="283540"/>
                  </a:lnTo>
                  <a:close/>
                </a:path>
                <a:path w="1365250" h="387350">
                  <a:moveTo>
                    <a:pt x="562152" y="277926"/>
                  </a:moveTo>
                  <a:lnTo>
                    <a:pt x="560438" y="272948"/>
                  </a:lnTo>
                  <a:lnTo>
                    <a:pt x="557034" y="273964"/>
                  </a:lnTo>
                  <a:lnTo>
                    <a:pt x="553618" y="274942"/>
                  </a:lnTo>
                  <a:lnTo>
                    <a:pt x="554888" y="280060"/>
                  </a:lnTo>
                  <a:lnTo>
                    <a:pt x="558520" y="279006"/>
                  </a:lnTo>
                  <a:lnTo>
                    <a:pt x="562152" y="277926"/>
                  </a:lnTo>
                  <a:close/>
                </a:path>
                <a:path w="1365250" h="387350">
                  <a:moveTo>
                    <a:pt x="581494" y="272046"/>
                  </a:moveTo>
                  <a:lnTo>
                    <a:pt x="579742" y="267081"/>
                  </a:lnTo>
                  <a:lnTo>
                    <a:pt x="576351" y="268109"/>
                  </a:lnTo>
                  <a:lnTo>
                    <a:pt x="572960" y="269138"/>
                  </a:lnTo>
                  <a:lnTo>
                    <a:pt x="574243" y="274256"/>
                  </a:lnTo>
                  <a:lnTo>
                    <a:pt x="581494" y="272046"/>
                  </a:lnTo>
                  <a:close/>
                </a:path>
                <a:path w="1365250" h="387350">
                  <a:moveTo>
                    <a:pt x="600811" y="266192"/>
                  </a:moveTo>
                  <a:lnTo>
                    <a:pt x="599046" y="261226"/>
                  </a:lnTo>
                  <a:lnTo>
                    <a:pt x="595655" y="262255"/>
                  </a:lnTo>
                  <a:lnTo>
                    <a:pt x="592264" y="263283"/>
                  </a:lnTo>
                  <a:lnTo>
                    <a:pt x="593572" y="268389"/>
                  </a:lnTo>
                  <a:lnTo>
                    <a:pt x="600811" y="266192"/>
                  </a:lnTo>
                  <a:close/>
                </a:path>
                <a:path w="1365250" h="387350">
                  <a:moveTo>
                    <a:pt x="620153" y="260311"/>
                  </a:moveTo>
                  <a:lnTo>
                    <a:pt x="618363" y="255358"/>
                  </a:lnTo>
                  <a:lnTo>
                    <a:pt x="614972" y="256387"/>
                  </a:lnTo>
                  <a:lnTo>
                    <a:pt x="611581" y="257416"/>
                  </a:lnTo>
                  <a:lnTo>
                    <a:pt x="612914" y="262509"/>
                  </a:lnTo>
                  <a:lnTo>
                    <a:pt x="620153" y="260311"/>
                  </a:lnTo>
                  <a:close/>
                </a:path>
                <a:path w="1365250" h="387350">
                  <a:moveTo>
                    <a:pt x="639406" y="254177"/>
                  </a:moveTo>
                  <a:lnTo>
                    <a:pt x="637590" y="249224"/>
                  </a:lnTo>
                  <a:lnTo>
                    <a:pt x="634212" y="250304"/>
                  </a:lnTo>
                  <a:lnTo>
                    <a:pt x="630834" y="251383"/>
                  </a:lnTo>
                  <a:lnTo>
                    <a:pt x="632193" y="256476"/>
                  </a:lnTo>
                  <a:lnTo>
                    <a:pt x="639406" y="254177"/>
                  </a:lnTo>
                  <a:close/>
                </a:path>
                <a:path w="1365250" h="387350">
                  <a:moveTo>
                    <a:pt x="658660" y="248031"/>
                  </a:moveTo>
                  <a:lnTo>
                    <a:pt x="656831" y="243090"/>
                  </a:lnTo>
                  <a:lnTo>
                    <a:pt x="653453" y="244170"/>
                  </a:lnTo>
                  <a:lnTo>
                    <a:pt x="650074" y="245249"/>
                  </a:lnTo>
                  <a:lnTo>
                    <a:pt x="651446" y="250329"/>
                  </a:lnTo>
                  <a:lnTo>
                    <a:pt x="658660" y="248031"/>
                  </a:lnTo>
                  <a:close/>
                </a:path>
                <a:path w="1365250" h="387350">
                  <a:moveTo>
                    <a:pt x="677913" y="241896"/>
                  </a:moveTo>
                  <a:lnTo>
                    <a:pt x="676059" y="236956"/>
                  </a:lnTo>
                  <a:lnTo>
                    <a:pt x="672680" y="238036"/>
                  </a:lnTo>
                  <a:lnTo>
                    <a:pt x="669302" y="239115"/>
                  </a:lnTo>
                  <a:lnTo>
                    <a:pt x="670699" y="244195"/>
                  </a:lnTo>
                  <a:lnTo>
                    <a:pt x="677913" y="241896"/>
                  </a:lnTo>
                  <a:close/>
                </a:path>
                <a:path w="1365250" h="387350">
                  <a:moveTo>
                    <a:pt x="697090" y="235546"/>
                  </a:moveTo>
                  <a:lnTo>
                    <a:pt x="695223" y="230619"/>
                  </a:lnTo>
                  <a:lnTo>
                    <a:pt x="691857" y="231736"/>
                  </a:lnTo>
                  <a:lnTo>
                    <a:pt x="688492" y="232854"/>
                  </a:lnTo>
                  <a:lnTo>
                    <a:pt x="689902" y="237934"/>
                  </a:lnTo>
                  <a:lnTo>
                    <a:pt x="697090" y="235546"/>
                  </a:lnTo>
                  <a:close/>
                </a:path>
                <a:path w="1365250" h="387350">
                  <a:moveTo>
                    <a:pt x="716280" y="229184"/>
                  </a:moveTo>
                  <a:lnTo>
                    <a:pt x="714387" y="224269"/>
                  </a:lnTo>
                  <a:lnTo>
                    <a:pt x="711022" y="225386"/>
                  </a:lnTo>
                  <a:lnTo>
                    <a:pt x="707656" y="226504"/>
                  </a:lnTo>
                  <a:lnTo>
                    <a:pt x="709091" y="231571"/>
                  </a:lnTo>
                  <a:lnTo>
                    <a:pt x="716280" y="229184"/>
                  </a:lnTo>
                  <a:close/>
                </a:path>
                <a:path w="1365250" h="387350">
                  <a:moveTo>
                    <a:pt x="735444" y="222821"/>
                  </a:moveTo>
                  <a:lnTo>
                    <a:pt x="733539" y="217906"/>
                  </a:lnTo>
                  <a:lnTo>
                    <a:pt x="730173" y="219024"/>
                  </a:lnTo>
                  <a:lnTo>
                    <a:pt x="726808" y="220141"/>
                  </a:lnTo>
                  <a:lnTo>
                    <a:pt x="728256" y="225209"/>
                  </a:lnTo>
                  <a:lnTo>
                    <a:pt x="735444" y="222821"/>
                  </a:lnTo>
                  <a:close/>
                </a:path>
                <a:path w="1365250" h="387350">
                  <a:moveTo>
                    <a:pt x="754570" y="216319"/>
                  </a:moveTo>
                  <a:lnTo>
                    <a:pt x="752652" y="211404"/>
                  </a:lnTo>
                  <a:lnTo>
                    <a:pt x="749300" y="212559"/>
                  </a:lnTo>
                  <a:lnTo>
                    <a:pt x="745947" y="213715"/>
                  </a:lnTo>
                  <a:lnTo>
                    <a:pt x="747407" y="218770"/>
                  </a:lnTo>
                  <a:lnTo>
                    <a:pt x="754570" y="216319"/>
                  </a:lnTo>
                  <a:close/>
                </a:path>
                <a:path w="1365250" h="387350">
                  <a:moveTo>
                    <a:pt x="773684" y="209765"/>
                  </a:moveTo>
                  <a:lnTo>
                    <a:pt x="771753" y="204863"/>
                  </a:lnTo>
                  <a:lnTo>
                    <a:pt x="768400" y="206019"/>
                  </a:lnTo>
                  <a:lnTo>
                    <a:pt x="765048" y="207175"/>
                  </a:lnTo>
                  <a:lnTo>
                    <a:pt x="766521" y="212229"/>
                  </a:lnTo>
                  <a:lnTo>
                    <a:pt x="773684" y="209765"/>
                  </a:lnTo>
                  <a:close/>
                </a:path>
                <a:path w="1365250" h="387350">
                  <a:moveTo>
                    <a:pt x="792797" y="203225"/>
                  </a:moveTo>
                  <a:lnTo>
                    <a:pt x="790854" y="198323"/>
                  </a:lnTo>
                  <a:lnTo>
                    <a:pt x="787501" y="199478"/>
                  </a:lnTo>
                  <a:lnTo>
                    <a:pt x="784148" y="200634"/>
                  </a:lnTo>
                  <a:lnTo>
                    <a:pt x="785634" y="205676"/>
                  </a:lnTo>
                  <a:lnTo>
                    <a:pt x="792797" y="203225"/>
                  </a:lnTo>
                  <a:close/>
                </a:path>
                <a:path w="1365250" h="387350">
                  <a:moveTo>
                    <a:pt x="811872" y="196583"/>
                  </a:moveTo>
                  <a:lnTo>
                    <a:pt x="809929" y="191693"/>
                  </a:lnTo>
                  <a:lnTo>
                    <a:pt x="806577" y="192862"/>
                  </a:lnTo>
                  <a:lnTo>
                    <a:pt x="803224" y="194043"/>
                  </a:lnTo>
                  <a:lnTo>
                    <a:pt x="804735" y="199085"/>
                  </a:lnTo>
                  <a:lnTo>
                    <a:pt x="811872" y="196583"/>
                  </a:lnTo>
                  <a:close/>
                </a:path>
                <a:path w="1365250" h="387350">
                  <a:moveTo>
                    <a:pt x="830935" y="189915"/>
                  </a:moveTo>
                  <a:lnTo>
                    <a:pt x="828979" y="185026"/>
                  </a:lnTo>
                  <a:lnTo>
                    <a:pt x="825627" y="186194"/>
                  </a:lnTo>
                  <a:lnTo>
                    <a:pt x="822274" y="187363"/>
                  </a:lnTo>
                  <a:lnTo>
                    <a:pt x="823798" y="192417"/>
                  </a:lnTo>
                  <a:lnTo>
                    <a:pt x="830935" y="189915"/>
                  </a:lnTo>
                  <a:close/>
                </a:path>
                <a:path w="1365250" h="387350">
                  <a:moveTo>
                    <a:pt x="850011" y="183222"/>
                  </a:moveTo>
                  <a:lnTo>
                    <a:pt x="848042" y="178346"/>
                  </a:lnTo>
                  <a:lnTo>
                    <a:pt x="844689" y="179514"/>
                  </a:lnTo>
                  <a:lnTo>
                    <a:pt x="841336" y="180682"/>
                  </a:lnTo>
                  <a:lnTo>
                    <a:pt x="842860" y="185724"/>
                  </a:lnTo>
                  <a:lnTo>
                    <a:pt x="850011" y="183222"/>
                  </a:lnTo>
                  <a:close/>
                </a:path>
                <a:path w="1365250" h="387350">
                  <a:moveTo>
                    <a:pt x="869048" y="176491"/>
                  </a:moveTo>
                  <a:lnTo>
                    <a:pt x="867067" y="171602"/>
                  </a:lnTo>
                  <a:lnTo>
                    <a:pt x="863727" y="172796"/>
                  </a:lnTo>
                  <a:lnTo>
                    <a:pt x="860386" y="173990"/>
                  </a:lnTo>
                  <a:lnTo>
                    <a:pt x="861923" y="179031"/>
                  </a:lnTo>
                  <a:lnTo>
                    <a:pt x="869048" y="176491"/>
                  </a:lnTo>
                  <a:close/>
                </a:path>
                <a:path w="1365250" h="387350">
                  <a:moveTo>
                    <a:pt x="888085" y="169710"/>
                  </a:moveTo>
                  <a:lnTo>
                    <a:pt x="886091" y="164833"/>
                  </a:lnTo>
                  <a:lnTo>
                    <a:pt x="882751" y="166027"/>
                  </a:lnTo>
                  <a:lnTo>
                    <a:pt x="879411" y="167220"/>
                  </a:lnTo>
                  <a:lnTo>
                    <a:pt x="880948" y="172250"/>
                  </a:lnTo>
                  <a:lnTo>
                    <a:pt x="888085" y="169710"/>
                  </a:lnTo>
                  <a:close/>
                </a:path>
                <a:path w="1365250" h="387350">
                  <a:moveTo>
                    <a:pt x="907110" y="162941"/>
                  </a:moveTo>
                  <a:lnTo>
                    <a:pt x="905116" y="158064"/>
                  </a:lnTo>
                  <a:lnTo>
                    <a:pt x="901776" y="159258"/>
                  </a:lnTo>
                  <a:lnTo>
                    <a:pt x="898436" y="160451"/>
                  </a:lnTo>
                  <a:lnTo>
                    <a:pt x="899985" y="165481"/>
                  </a:lnTo>
                  <a:lnTo>
                    <a:pt x="907110" y="162941"/>
                  </a:lnTo>
                  <a:close/>
                </a:path>
                <a:path w="1365250" h="387350">
                  <a:moveTo>
                    <a:pt x="926122" y="156133"/>
                  </a:moveTo>
                  <a:lnTo>
                    <a:pt x="924128" y="151257"/>
                  </a:lnTo>
                  <a:lnTo>
                    <a:pt x="920788" y="152463"/>
                  </a:lnTo>
                  <a:lnTo>
                    <a:pt x="917448" y="153657"/>
                  </a:lnTo>
                  <a:lnTo>
                    <a:pt x="918997" y="158699"/>
                  </a:lnTo>
                  <a:lnTo>
                    <a:pt x="926122" y="156133"/>
                  </a:lnTo>
                  <a:close/>
                </a:path>
                <a:path w="1365250" h="387350">
                  <a:moveTo>
                    <a:pt x="945134" y="149313"/>
                  </a:moveTo>
                  <a:lnTo>
                    <a:pt x="943140" y="144449"/>
                  </a:lnTo>
                  <a:lnTo>
                    <a:pt x="939800" y="145643"/>
                  </a:lnTo>
                  <a:lnTo>
                    <a:pt x="936459" y="146850"/>
                  </a:lnTo>
                  <a:lnTo>
                    <a:pt x="938009" y="151879"/>
                  </a:lnTo>
                  <a:lnTo>
                    <a:pt x="945134" y="149313"/>
                  </a:lnTo>
                  <a:close/>
                </a:path>
                <a:path w="1365250" h="387350">
                  <a:moveTo>
                    <a:pt x="964158" y="142494"/>
                  </a:moveTo>
                  <a:lnTo>
                    <a:pt x="962152" y="137629"/>
                  </a:lnTo>
                  <a:lnTo>
                    <a:pt x="958811" y="138823"/>
                  </a:lnTo>
                  <a:lnTo>
                    <a:pt x="955471" y="140030"/>
                  </a:lnTo>
                  <a:lnTo>
                    <a:pt x="957033" y="145059"/>
                  </a:lnTo>
                  <a:lnTo>
                    <a:pt x="964158" y="142494"/>
                  </a:lnTo>
                  <a:close/>
                </a:path>
                <a:path w="1365250" h="387350">
                  <a:moveTo>
                    <a:pt x="983157" y="135674"/>
                  </a:moveTo>
                  <a:lnTo>
                    <a:pt x="981151" y="130797"/>
                  </a:lnTo>
                  <a:lnTo>
                    <a:pt x="977811" y="132003"/>
                  </a:lnTo>
                  <a:lnTo>
                    <a:pt x="974471" y="133210"/>
                  </a:lnTo>
                  <a:lnTo>
                    <a:pt x="976033" y="138239"/>
                  </a:lnTo>
                  <a:lnTo>
                    <a:pt x="983157" y="135674"/>
                  </a:lnTo>
                  <a:close/>
                </a:path>
                <a:path w="1365250" h="387350">
                  <a:moveTo>
                    <a:pt x="1002157" y="128841"/>
                  </a:moveTo>
                  <a:lnTo>
                    <a:pt x="1000163" y="123964"/>
                  </a:lnTo>
                  <a:lnTo>
                    <a:pt x="996823" y="125171"/>
                  </a:lnTo>
                  <a:lnTo>
                    <a:pt x="993482" y="126377"/>
                  </a:lnTo>
                  <a:lnTo>
                    <a:pt x="995045" y="131406"/>
                  </a:lnTo>
                  <a:lnTo>
                    <a:pt x="1002157" y="128841"/>
                  </a:lnTo>
                  <a:close/>
                </a:path>
                <a:path w="1365250" h="387350">
                  <a:moveTo>
                    <a:pt x="1021156" y="122021"/>
                  </a:moveTo>
                  <a:lnTo>
                    <a:pt x="1019162" y="117144"/>
                  </a:lnTo>
                  <a:lnTo>
                    <a:pt x="1015822" y="118351"/>
                  </a:lnTo>
                  <a:lnTo>
                    <a:pt x="1012482" y="119557"/>
                  </a:lnTo>
                  <a:lnTo>
                    <a:pt x="1014044" y="124587"/>
                  </a:lnTo>
                  <a:lnTo>
                    <a:pt x="1021156" y="122021"/>
                  </a:lnTo>
                  <a:close/>
                </a:path>
                <a:path w="1365250" h="387350">
                  <a:moveTo>
                    <a:pt x="1040168" y="115201"/>
                  </a:moveTo>
                  <a:lnTo>
                    <a:pt x="1038174" y="110324"/>
                  </a:lnTo>
                  <a:lnTo>
                    <a:pt x="1034834" y="111518"/>
                  </a:lnTo>
                  <a:lnTo>
                    <a:pt x="1031494" y="112712"/>
                  </a:lnTo>
                  <a:lnTo>
                    <a:pt x="1033043" y="117754"/>
                  </a:lnTo>
                  <a:lnTo>
                    <a:pt x="1040168" y="115201"/>
                  </a:lnTo>
                  <a:close/>
                </a:path>
                <a:path w="1365250" h="387350">
                  <a:moveTo>
                    <a:pt x="1059192" y="108407"/>
                  </a:moveTo>
                  <a:lnTo>
                    <a:pt x="1057198" y="103530"/>
                  </a:lnTo>
                  <a:lnTo>
                    <a:pt x="1053858" y="104724"/>
                  </a:lnTo>
                  <a:lnTo>
                    <a:pt x="1050518" y="105918"/>
                  </a:lnTo>
                  <a:lnTo>
                    <a:pt x="1052068" y="110947"/>
                  </a:lnTo>
                  <a:lnTo>
                    <a:pt x="1059192" y="108407"/>
                  </a:lnTo>
                  <a:close/>
                </a:path>
                <a:path w="1365250" h="387350">
                  <a:moveTo>
                    <a:pt x="1078217" y="101625"/>
                  </a:moveTo>
                  <a:lnTo>
                    <a:pt x="1076223" y="96748"/>
                  </a:lnTo>
                  <a:lnTo>
                    <a:pt x="1072883" y="97942"/>
                  </a:lnTo>
                  <a:lnTo>
                    <a:pt x="1069543" y="99136"/>
                  </a:lnTo>
                  <a:lnTo>
                    <a:pt x="1071079" y="104165"/>
                  </a:lnTo>
                  <a:lnTo>
                    <a:pt x="1078217" y="101625"/>
                  </a:lnTo>
                  <a:close/>
                </a:path>
                <a:path w="1365250" h="387350">
                  <a:moveTo>
                    <a:pt x="1097216" y="94843"/>
                  </a:moveTo>
                  <a:lnTo>
                    <a:pt x="1095248" y="89954"/>
                  </a:lnTo>
                  <a:lnTo>
                    <a:pt x="1091895" y="91147"/>
                  </a:lnTo>
                  <a:lnTo>
                    <a:pt x="1088555" y="92341"/>
                  </a:lnTo>
                  <a:lnTo>
                    <a:pt x="1090091" y="97383"/>
                  </a:lnTo>
                  <a:lnTo>
                    <a:pt x="1093660" y="96100"/>
                  </a:lnTo>
                  <a:lnTo>
                    <a:pt x="1097216" y="94843"/>
                  </a:lnTo>
                  <a:close/>
                </a:path>
                <a:path w="1365250" h="387350">
                  <a:moveTo>
                    <a:pt x="1116266" y="88138"/>
                  </a:moveTo>
                  <a:lnTo>
                    <a:pt x="1114298" y="83248"/>
                  </a:lnTo>
                  <a:lnTo>
                    <a:pt x="1110945" y="84429"/>
                  </a:lnTo>
                  <a:lnTo>
                    <a:pt x="1107592" y="85610"/>
                  </a:lnTo>
                  <a:lnTo>
                    <a:pt x="1109129" y="90652"/>
                  </a:lnTo>
                  <a:lnTo>
                    <a:pt x="1116266" y="88138"/>
                  </a:lnTo>
                  <a:close/>
                </a:path>
                <a:path w="1365250" h="387350">
                  <a:moveTo>
                    <a:pt x="1135316" y="81432"/>
                  </a:moveTo>
                  <a:lnTo>
                    <a:pt x="1133360" y="76542"/>
                  </a:lnTo>
                  <a:lnTo>
                    <a:pt x="1130007" y="77724"/>
                  </a:lnTo>
                  <a:lnTo>
                    <a:pt x="1126655" y="78905"/>
                  </a:lnTo>
                  <a:lnTo>
                    <a:pt x="1128179" y="83947"/>
                  </a:lnTo>
                  <a:lnTo>
                    <a:pt x="1135316" y="81432"/>
                  </a:lnTo>
                  <a:close/>
                </a:path>
                <a:path w="1365250" h="387350">
                  <a:moveTo>
                    <a:pt x="1154366" y="74714"/>
                  </a:moveTo>
                  <a:lnTo>
                    <a:pt x="1152410" y="69824"/>
                  </a:lnTo>
                  <a:lnTo>
                    <a:pt x="1149057" y="71005"/>
                  </a:lnTo>
                  <a:lnTo>
                    <a:pt x="1145705" y="72186"/>
                  </a:lnTo>
                  <a:lnTo>
                    <a:pt x="1147229" y="77228"/>
                  </a:lnTo>
                  <a:lnTo>
                    <a:pt x="1154366" y="74714"/>
                  </a:lnTo>
                  <a:close/>
                </a:path>
                <a:path w="1365250" h="387350">
                  <a:moveTo>
                    <a:pt x="1173441" y="68135"/>
                  </a:moveTo>
                  <a:lnTo>
                    <a:pt x="1171511" y="63246"/>
                  </a:lnTo>
                  <a:lnTo>
                    <a:pt x="1168146" y="64401"/>
                  </a:lnTo>
                  <a:lnTo>
                    <a:pt x="1164780" y="65557"/>
                  </a:lnTo>
                  <a:lnTo>
                    <a:pt x="1166291" y="70612"/>
                  </a:lnTo>
                  <a:lnTo>
                    <a:pt x="1173441" y="68135"/>
                  </a:lnTo>
                  <a:close/>
                </a:path>
                <a:path w="1365250" h="387350">
                  <a:moveTo>
                    <a:pt x="1192530" y="61556"/>
                  </a:moveTo>
                  <a:lnTo>
                    <a:pt x="1190599" y="56654"/>
                  </a:lnTo>
                  <a:lnTo>
                    <a:pt x="1187246" y="57810"/>
                  </a:lnTo>
                  <a:lnTo>
                    <a:pt x="1183881" y="58966"/>
                  </a:lnTo>
                  <a:lnTo>
                    <a:pt x="1185379" y="64020"/>
                  </a:lnTo>
                  <a:lnTo>
                    <a:pt x="1192530" y="61556"/>
                  </a:lnTo>
                  <a:close/>
                </a:path>
                <a:path w="1365250" h="387350">
                  <a:moveTo>
                    <a:pt x="1211618" y="54965"/>
                  </a:moveTo>
                  <a:lnTo>
                    <a:pt x="1209713" y="50063"/>
                  </a:lnTo>
                  <a:lnTo>
                    <a:pt x="1206347" y="51219"/>
                  </a:lnTo>
                  <a:lnTo>
                    <a:pt x="1202982" y="52374"/>
                  </a:lnTo>
                  <a:lnTo>
                    <a:pt x="1204468" y="57429"/>
                  </a:lnTo>
                  <a:lnTo>
                    <a:pt x="1211618" y="54965"/>
                  </a:lnTo>
                  <a:close/>
                </a:path>
                <a:path w="1365250" h="387350">
                  <a:moveTo>
                    <a:pt x="1230744" y="48526"/>
                  </a:moveTo>
                  <a:lnTo>
                    <a:pt x="1228839" y="43611"/>
                  </a:lnTo>
                  <a:lnTo>
                    <a:pt x="1225473" y="44742"/>
                  </a:lnTo>
                  <a:lnTo>
                    <a:pt x="1222108" y="45872"/>
                  </a:lnTo>
                  <a:lnTo>
                    <a:pt x="1223568" y="50927"/>
                  </a:lnTo>
                  <a:lnTo>
                    <a:pt x="1230744" y="48526"/>
                  </a:lnTo>
                  <a:close/>
                </a:path>
                <a:path w="1365250" h="387350">
                  <a:moveTo>
                    <a:pt x="1249895" y="42113"/>
                  </a:moveTo>
                  <a:lnTo>
                    <a:pt x="1248003" y="37198"/>
                  </a:lnTo>
                  <a:lnTo>
                    <a:pt x="1244638" y="38328"/>
                  </a:lnTo>
                  <a:lnTo>
                    <a:pt x="1241272" y="39458"/>
                  </a:lnTo>
                  <a:lnTo>
                    <a:pt x="1242720" y="44526"/>
                  </a:lnTo>
                  <a:lnTo>
                    <a:pt x="1249895" y="42113"/>
                  </a:lnTo>
                  <a:close/>
                </a:path>
                <a:path w="1365250" h="387350">
                  <a:moveTo>
                    <a:pt x="1269034" y="35699"/>
                  </a:moveTo>
                  <a:lnTo>
                    <a:pt x="1267155" y="30772"/>
                  </a:lnTo>
                  <a:lnTo>
                    <a:pt x="1263789" y="31902"/>
                  </a:lnTo>
                  <a:lnTo>
                    <a:pt x="1260424" y="33032"/>
                  </a:lnTo>
                  <a:lnTo>
                    <a:pt x="1261859" y="38100"/>
                  </a:lnTo>
                  <a:lnTo>
                    <a:pt x="1269034" y="35699"/>
                  </a:lnTo>
                  <a:close/>
                </a:path>
                <a:path w="1365250" h="387350">
                  <a:moveTo>
                    <a:pt x="1288211" y="29413"/>
                  </a:moveTo>
                  <a:lnTo>
                    <a:pt x="1286357" y="24485"/>
                  </a:lnTo>
                  <a:lnTo>
                    <a:pt x="1282979" y="25577"/>
                  </a:lnTo>
                  <a:lnTo>
                    <a:pt x="1279601" y="26670"/>
                  </a:lnTo>
                  <a:lnTo>
                    <a:pt x="1281023" y="31737"/>
                  </a:lnTo>
                  <a:lnTo>
                    <a:pt x="1288211" y="29413"/>
                  </a:lnTo>
                  <a:close/>
                </a:path>
                <a:path w="1365250" h="387350">
                  <a:moveTo>
                    <a:pt x="1307426" y="23215"/>
                  </a:moveTo>
                  <a:lnTo>
                    <a:pt x="1305585" y="18275"/>
                  </a:lnTo>
                  <a:lnTo>
                    <a:pt x="1302207" y="19367"/>
                  </a:lnTo>
                  <a:lnTo>
                    <a:pt x="1298829" y="20459"/>
                  </a:lnTo>
                  <a:lnTo>
                    <a:pt x="1300226" y="25539"/>
                  </a:lnTo>
                  <a:lnTo>
                    <a:pt x="1307426" y="23215"/>
                  </a:lnTo>
                  <a:close/>
                </a:path>
                <a:path w="1365250" h="387350">
                  <a:moveTo>
                    <a:pt x="1326629" y="17005"/>
                  </a:moveTo>
                  <a:lnTo>
                    <a:pt x="1324813" y="12065"/>
                  </a:lnTo>
                  <a:lnTo>
                    <a:pt x="1321435" y="13157"/>
                  </a:lnTo>
                  <a:lnTo>
                    <a:pt x="1318056" y="14249"/>
                  </a:lnTo>
                  <a:lnTo>
                    <a:pt x="1319441" y="19329"/>
                  </a:lnTo>
                  <a:lnTo>
                    <a:pt x="1326629" y="17005"/>
                  </a:lnTo>
                  <a:close/>
                </a:path>
                <a:path w="1365250" h="387350">
                  <a:moveTo>
                    <a:pt x="1345882" y="10909"/>
                  </a:moveTo>
                  <a:lnTo>
                    <a:pt x="1344079" y="5956"/>
                  </a:lnTo>
                  <a:lnTo>
                    <a:pt x="1340688" y="7010"/>
                  </a:lnTo>
                  <a:lnTo>
                    <a:pt x="1337297" y="8064"/>
                  </a:lnTo>
                  <a:lnTo>
                    <a:pt x="1338656" y="13144"/>
                  </a:lnTo>
                  <a:lnTo>
                    <a:pt x="1345882" y="10909"/>
                  </a:lnTo>
                  <a:close/>
                </a:path>
                <a:path w="1365250" h="387350">
                  <a:moveTo>
                    <a:pt x="1365161" y="4965"/>
                  </a:moveTo>
                  <a:lnTo>
                    <a:pt x="1363383" y="0"/>
                  </a:lnTo>
                  <a:lnTo>
                    <a:pt x="1359992" y="1054"/>
                  </a:lnTo>
                  <a:lnTo>
                    <a:pt x="1356601" y="2108"/>
                  </a:lnTo>
                  <a:lnTo>
                    <a:pt x="1357934" y="7200"/>
                  </a:lnTo>
                  <a:lnTo>
                    <a:pt x="1365161" y="49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 descr=""/>
            <p:cNvSpPr/>
            <p:nvPr/>
          </p:nvSpPr>
          <p:spPr>
            <a:xfrm>
              <a:off x="3612527" y="3451402"/>
              <a:ext cx="680085" cy="142240"/>
            </a:xfrm>
            <a:custGeom>
              <a:avLst/>
              <a:gdLst/>
              <a:ahLst/>
              <a:cxnLst/>
              <a:rect l="l" t="t" r="r" b="b"/>
              <a:pathLst>
                <a:path w="680085" h="142239">
                  <a:moveTo>
                    <a:pt x="8559" y="139890"/>
                  </a:moveTo>
                  <a:lnTo>
                    <a:pt x="6781" y="134924"/>
                  </a:lnTo>
                  <a:lnTo>
                    <a:pt x="3390" y="135978"/>
                  </a:lnTo>
                  <a:lnTo>
                    <a:pt x="0" y="137033"/>
                  </a:lnTo>
                  <a:lnTo>
                    <a:pt x="1333" y="142125"/>
                  </a:lnTo>
                  <a:lnTo>
                    <a:pt x="8559" y="139890"/>
                  </a:lnTo>
                  <a:close/>
                </a:path>
                <a:path w="680085" h="142239">
                  <a:moveTo>
                    <a:pt x="27838" y="133921"/>
                  </a:moveTo>
                  <a:lnTo>
                    <a:pt x="26085" y="128955"/>
                  </a:lnTo>
                  <a:lnTo>
                    <a:pt x="22694" y="130009"/>
                  </a:lnTo>
                  <a:lnTo>
                    <a:pt x="19304" y="131064"/>
                  </a:lnTo>
                  <a:lnTo>
                    <a:pt x="20624" y="136156"/>
                  </a:lnTo>
                  <a:lnTo>
                    <a:pt x="27838" y="133921"/>
                  </a:lnTo>
                  <a:close/>
                </a:path>
                <a:path w="680085" h="142239">
                  <a:moveTo>
                    <a:pt x="47155" y="128054"/>
                  </a:moveTo>
                  <a:lnTo>
                    <a:pt x="45427" y="123075"/>
                  </a:lnTo>
                  <a:lnTo>
                    <a:pt x="42011" y="124079"/>
                  </a:lnTo>
                  <a:lnTo>
                    <a:pt x="38595" y="125082"/>
                  </a:lnTo>
                  <a:lnTo>
                    <a:pt x="39903" y="130187"/>
                  </a:lnTo>
                  <a:lnTo>
                    <a:pt x="47155" y="128054"/>
                  </a:lnTo>
                  <a:close/>
                </a:path>
                <a:path w="680085" h="142239">
                  <a:moveTo>
                    <a:pt x="66522" y="122389"/>
                  </a:moveTo>
                  <a:lnTo>
                    <a:pt x="64820" y="117398"/>
                  </a:lnTo>
                  <a:lnTo>
                    <a:pt x="61404" y="118402"/>
                  </a:lnTo>
                  <a:lnTo>
                    <a:pt x="57988" y="119405"/>
                  </a:lnTo>
                  <a:lnTo>
                    <a:pt x="59270" y="124510"/>
                  </a:lnTo>
                  <a:lnTo>
                    <a:pt x="66522" y="122389"/>
                  </a:lnTo>
                  <a:close/>
                </a:path>
                <a:path w="680085" h="142239">
                  <a:moveTo>
                    <a:pt x="85890" y="116713"/>
                  </a:moveTo>
                  <a:lnTo>
                    <a:pt x="84213" y="111721"/>
                  </a:lnTo>
                  <a:lnTo>
                    <a:pt x="80797" y="112725"/>
                  </a:lnTo>
                  <a:lnTo>
                    <a:pt x="77381" y="113728"/>
                  </a:lnTo>
                  <a:lnTo>
                    <a:pt x="78638" y="118846"/>
                  </a:lnTo>
                  <a:lnTo>
                    <a:pt x="85890" y="116713"/>
                  </a:lnTo>
                  <a:close/>
                </a:path>
                <a:path w="680085" h="142239">
                  <a:moveTo>
                    <a:pt x="105257" y="111061"/>
                  </a:moveTo>
                  <a:lnTo>
                    <a:pt x="103606" y="106057"/>
                  </a:lnTo>
                  <a:lnTo>
                    <a:pt x="100190" y="107048"/>
                  </a:lnTo>
                  <a:lnTo>
                    <a:pt x="96774" y="108051"/>
                  </a:lnTo>
                  <a:lnTo>
                    <a:pt x="98005" y="113169"/>
                  </a:lnTo>
                  <a:lnTo>
                    <a:pt x="105257" y="111061"/>
                  </a:lnTo>
                  <a:close/>
                </a:path>
                <a:path w="680085" h="142239">
                  <a:moveTo>
                    <a:pt x="124726" y="105727"/>
                  </a:moveTo>
                  <a:lnTo>
                    <a:pt x="123101" y="100723"/>
                  </a:lnTo>
                  <a:lnTo>
                    <a:pt x="119672" y="101663"/>
                  </a:lnTo>
                  <a:lnTo>
                    <a:pt x="116243" y="102603"/>
                  </a:lnTo>
                  <a:lnTo>
                    <a:pt x="117436" y="107734"/>
                  </a:lnTo>
                  <a:lnTo>
                    <a:pt x="124726" y="105727"/>
                  </a:lnTo>
                  <a:close/>
                </a:path>
                <a:path w="680085" h="142239">
                  <a:moveTo>
                    <a:pt x="144195" y="100393"/>
                  </a:moveTo>
                  <a:lnTo>
                    <a:pt x="142595" y="95377"/>
                  </a:lnTo>
                  <a:lnTo>
                    <a:pt x="139166" y="96316"/>
                  </a:lnTo>
                  <a:lnTo>
                    <a:pt x="135737" y="97256"/>
                  </a:lnTo>
                  <a:lnTo>
                    <a:pt x="136906" y="102400"/>
                  </a:lnTo>
                  <a:lnTo>
                    <a:pt x="144195" y="100393"/>
                  </a:lnTo>
                  <a:close/>
                </a:path>
                <a:path w="680085" h="142239">
                  <a:moveTo>
                    <a:pt x="163652" y="95046"/>
                  </a:moveTo>
                  <a:lnTo>
                    <a:pt x="162077" y="90017"/>
                  </a:lnTo>
                  <a:lnTo>
                    <a:pt x="158648" y="90957"/>
                  </a:lnTo>
                  <a:lnTo>
                    <a:pt x="155219" y="91897"/>
                  </a:lnTo>
                  <a:lnTo>
                    <a:pt x="156362" y="97040"/>
                  </a:lnTo>
                  <a:lnTo>
                    <a:pt x="163652" y="95046"/>
                  </a:lnTo>
                  <a:close/>
                </a:path>
                <a:path w="680085" h="142239">
                  <a:moveTo>
                    <a:pt x="183197" y="90017"/>
                  </a:moveTo>
                  <a:lnTo>
                    <a:pt x="181648" y="84975"/>
                  </a:lnTo>
                  <a:lnTo>
                    <a:pt x="178206" y="85852"/>
                  </a:lnTo>
                  <a:lnTo>
                    <a:pt x="174764" y="86728"/>
                  </a:lnTo>
                  <a:lnTo>
                    <a:pt x="175869" y="91871"/>
                  </a:lnTo>
                  <a:lnTo>
                    <a:pt x="183197" y="90017"/>
                  </a:lnTo>
                  <a:close/>
                </a:path>
                <a:path w="680085" h="142239">
                  <a:moveTo>
                    <a:pt x="202755" y="85026"/>
                  </a:moveTo>
                  <a:lnTo>
                    <a:pt x="201231" y="79984"/>
                  </a:lnTo>
                  <a:lnTo>
                    <a:pt x="197789" y="80860"/>
                  </a:lnTo>
                  <a:lnTo>
                    <a:pt x="194348" y="81737"/>
                  </a:lnTo>
                  <a:lnTo>
                    <a:pt x="195427" y="86893"/>
                  </a:lnTo>
                  <a:lnTo>
                    <a:pt x="202755" y="85026"/>
                  </a:lnTo>
                  <a:close/>
                </a:path>
                <a:path w="680085" h="142239">
                  <a:moveTo>
                    <a:pt x="222300" y="80060"/>
                  </a:moveTo>
                  <a:lnTo>
                    <a:pt x="220814" y="75006"/>
                  </a:lnTo>
                  <a:lnTo>
                    <a:pt x="217373" y="75882"/>
                  </a:lnTo>
                  <a:lnTo>
                    <a:pt x="213931" y="76758"/>
                  </a:lnTo>
                  <a:lnTo>
                    <a:pt x="214972" y="81927"/>
                  </a:lnTo>
                  <a:lnTo>
                    <a:pt x="222300" y="80060"/>
                  </a:lnTo>
                  <a:close/>
                </a:path>
                <a:path w="680085" h="142239">
                  <a:moveTo>
                    <a:pt x="241909" y="75298"/>
                  </a:moveTo>
                  <a:lnTo>
                    <a:pt x="240461" y="70231"/>
                  </a:lnTo>
                  <a:lnTo>
                    <a:pt x="236994" y="71043"/>
                  </a:lnTo>
                  <a:lnTo>
                    <a:pt x="233527" y="71856"/>
                  </a:lnTo>
                  <a:lnTo>
                    <a:pt x="234543" y="77012"/>
                  </a:lnTo>
                  <a:lnTo>
                    <a:pt x="241909" y="75298"/>
                  </a:lnTo>
                  <a:close/>
                </a:path>
                <a:path w="680085" h="142239">
                  <a:moveTo>
                    <a:pt x="261581" y="70726"/>
                  </a:moveTo>
                  <a:lnTo>
                    <a:pt x="260159" y="65659"/>
                  </a:lnTo>
                  <a:lnTo>
                    <a:pt x="256692" y="66459"/>
                  </a:lnTo>
                  <a:lnTo>
                    <a:pt x="253225" y="67271"/>
                  </a:lnTo>
                  <a:lnTo>
                    <a:pt x="254215" y="72440"/>
                  </a:lnTo>
                  <a:lnTo>
                    <a:pt x="261581" y="70726"/>
                  </a:lnTo>
                  <a:close/>
                </a:path>
                <a:path w="680085" h="142239">
                  <a:moveTo>
                    <a:pt x="281216" y="66141"/>
                  </a:moveTo>
                  <a:lnTo>
                    <a:pt x="279831" y="61061"/>
                  </a:lnTo>
                  <a:lnTo>
                    <a:pt x="276364" y="61874"/>
                  </a:lnTo>
                  <a:lnTo>
                    <a:pt x="272897" y="62674"/>
                  </a:lnTo>
                  <a:lnTo>
                    <a:pt x="273850" y="67856"/>
                  </a:lnTo>
                  <a:lnTo>
                    <a:pt x="281216" y="66141"/>
                  </a:lnTo>
                  <a:close/>
                </a:path>
                <a:path w="680085" h="142239">
                  <a:moveTo>
                    <a:pt x="300901" y="61671"/>
                  </a:moveTo>
                  <a:lnTo>
                    <a:pt x="299542" y="56578"/>
                  </a:lnTo>
                  <a:lnTo>
                    <a:pt x="296062" y="57302"/>
                  </a:lnTo>
                  <a:lnTo>
                    <a:pt x="292595" y="58077"/>
                  </a:lnTo>
                  <a:lnTo>
                    <a:pt x="293509" y="63258"/>
                  </a:lnTo>
                  <a:lnTo>
                    <a:pt x="297192" y="62445"/>
                  </a:lnTo>
                  <a:lnTo>
                    <a:pt x="300901" y="61671"/>
                  </a:lnTo>
                  <a:close/>
                </a:path>
                <a:path w="680085" h="142239">
                  <a:moveTo>
                    <a:pt x="320649" y="57531"/>
                  </a:moveTo>
                  <a:lnTo>
                    <a:pt x="319328" y="52425"/>
                  </a:lnTo>
                  <a:lnTo>
                    <a:pt x="315849" y="53162"/>
                  </a:lnTo>
                  <a:lnTo>
                    <a:pt x="312369" y="53886"/>
                  </a:lnTo>
                  <a:lnTo>
                    <a:pt x="313258" y="59080"/>
                  </a:lnTo>
                  <a:lnTo>
                    <a:pt x="320649" y="57531"/>
                  </a:lnTo>
                  <a:close/>
                </a:path>
                <a:path w="680085" h="142239">
                  <a:moveTo>
                    <a:pt x="340385" y="53390"/>
                  </a:moveTo>
                  <a:lnTo>
                    <a:pt x="339102" y="48285"/>
                  </a:lnTo>
                  <a:lnTo>
                    <a:pt x="335622" y="49009"/>
                  </a:lnTo>
                  <a:lnTo>
                    <a:pt x="332143" y="49733"/>
                  </a:lnTo>
                  <a:lnTo>
                    <a:pt x="332994" y="54940"/>
                  </a:lnTo>
                  <a:lnTo>
                    <a:pt x="340385" y="53390"/>
                  </a:lnTo>
                  <a:close/>
                </a:path>
                <a:path w="680085" h="142239">
                  <a:moveTo>
                    <a:pt x="360146" y="49237"/>
                  </a:moveTo>
                  <a:lnTo>
                    <a:pt x="358889" y="44132"/>
                  </a:lnTo>
                  <a:lnTo>
                    <a:pt x="355409" y="44856"/>
                  </a:lnTo>
                  <a:lnTo>
                    <a:pt x="351929" y="45580"/>
                  </a:lnTo>
                  <a:lnTo>
                    <a:pt x="352742" y="50787"/>
                  </a:lnTo>
                  <a:lnTo>
                    <a:pt x="360146" y="49237"/>
                  </a:lnTo>
                  <a:close/>
                </a:path>
                <a:path w="680085" h="142239">
                  <a:moveTo>
                    <a:pt x="379971" y="45516"/>
                  </a:moveTo>
                  <a:lnTo>
                    <a:pt x="378752" y="40386"/>
                  </a:lnTo>
                  <a:lnTo>
                    <a:pt x="375259" y="41033"/>
                  </a:lnTo>
                  <a:lnTo>
                    <a:pt x="371767" y="41681"/>
                  </a:lnTo>
                  <a:lnTo>
                    <a:pt x="372541" y="46888"/>
                  </a:lnTo>
                  <a:lnTo>
                    <a:pt x="379971" y="45516"/>
                  </a:lnTo>
                  <a:close/>
                </a:path>
                <a:path w="680085" h="142239">
                  <a:moveTo>
                    <a:pt x="399808" y="41821"/>
                  </a:moveTo>
                  <a:lnTo>
                    <a:pt x="398627" y="36690"/>
                  </a:lnTo>
                  <a:lnTo>
                    <a:pt x="395135" y="37338"/>
                  </a:lnTo>
                  <a:lnTo>
                    <a:pt x="391642" y="37985"/>
                  </a:lnTo>
                  <a:lnTo>
                    <a:pt x="392379" y="43205"/>
                  </a:lnTo>
                  <a:lnTo>
                    <a:pt x="399808" y="41821"/>
                  </a:lnTo>
                  <a:close/>
                </a:path>
                <a:path w="680085" h="142239">
                  <a:moveTo>
                    <a:pt x="419646" y="38150"/>
                  </a:moveTo>
                  <a:lnTo>
                    <a:pt x="418503" y="33007"/>
                  </a:lnTo>
                  <a:lnTo>
                    <a:pt x="415010" y="33655"/>
                  </a:lnTo>
                  <a:lnTo>
                    <a:pt x="411518" y="34302"/>
                  </a:lnTo>
                  <a:lnTo>
                    <a:pt x="412216" y="39522"/>
                  </a:lnTo>
                  <a:lnTo>
                    <a:pt x="419646" y="38150"/>
                  </a:lnTo>
                  <a:close/>
                </a:path>
                <a:path w="680085" h="142239">
                  <a:moveTo>
                    <a:pt x="439534" y="34709"/>
                  </a:moveTo>
                  <a:lnTo>
                    <a:pt x="438429" y="29565"/>
                  </a:lnTo>
                  <a:lnTo>
                    <a:pt x="434911" y="30124"/>
                  </a:lnTo>
                  <a:lnTo>
                    <a:pt x="431393" y="30683"/>
                  </a:lnTo>
                  <a:lnTo>
                    <a:pt x="432066" y="35915"/>
                  </a:lnTo>
                  <a:lnTo>
                    <a:pt x="439534" y="34709"/>
                  </a:lnTo>
                  <a:close/>
                </a:path>
                <a:path w="680085" h="142239">
                  <a:moveTo>
                    <a:pt x="459447" y="31521"/>
                  </a:moveTo>
                  <a:lnTo>
                    <a:pt x="458381" y="26365"/>
                  </a:lnTo>
                  <a:lnTo>
                    <a:pt x="454863" y="26924"/>
                  </a:lnTo>
                  <a:lnTo>
                    <a:pt x="451345" y="27482"/>
                  </a:lnTo>
                  <a:lnTo>
                    <a:pt x="451980" y="32715"/>
                  </a:lnTo>
                  <a:lnTo>
                    <a:pt x="459447" y="31521"/>
                  </a:lnTo>
                  <a:close/>
                </a:path>
                <a:path w="680085" h="142239">
                  <a:moveTo>
                    <a:pt x="479374" y="28333"/>
                  </a:moveTo>
                  <a:lnTo>
                    <a:pt x="478345" y="23177"/>
                  </a:lnTo>
                  <a:lnTo>
                    <a:pt x="474827" y="23736"/>
                  </a:lnTo>
                  <a:lnTo>
                    <a:pt x="471309" y="24295"/>
                  </a:lnTo>
                  <a:lnTo>
                    <a:pt x="471906" y="29527"/>
                  </a:lnTo>
                  <a:lnTo>
                    <a:pt x="479374" y="28333"/>
                  </a:lnTo>
                  <a:close/>
                </a:path>
                <a:path w="680085" h="142239">
                  <a:moveTo>
                    <a:pt x="499287" y="25146"/>
                  </a:moveTo>
                  <a:lnTo>
                    <a:pt x="498309" y="19977"/>
                  </a:lnTo>
                  <a:lnTo>
                    <a:pt x="494792" y="20535"/>
                  </a:lnTo>
                  <a:lnTo>
                    <a:pt x="491274" y="21094"/>
                  </a:lnTo>
                  <a:lnTo>
                    <a:pt x="491832" y="26339"/>
                  </a:lnTo>
                  <a:lnTo>
                    <a:pt x="499287" y="25146"/>
                  </a:lnTo>
                  <a:close/>
                </a:path>
                <a:path w="680085" h="142239">
                  <a:moveTo>
                    <a:pt x="519303" y="22504"/>
                  </a:moveTo>
                  <a:lnTo>
                    <a:pt x="518350" y="17322"/>
                  </a:lnTo>
                  <a:lnTo>
                    <a:pt x="514819" y="17792"/>
                  </a:lnTo>
                  <a:lnTo>
                    <a:pt x="511289" y="18262"/>
                  </a:lnTo>
                  <a:lnTo>
                    <a:pt x="511810" y="23507"/>
                  </a:lnTo>
                  <a:lnTo>
                    <a:pt x="519303" y="22504"/>
                  </a:lnTo>
                  <a:close/>
                </a:path>
                <a:path w="680085" h="142239">
                  <a:moveTo>
                    <a:pt x="539292" y="19824"/>
                  </a:moveTo>
                  <a:lnTo>
                    <a:pt x="538391" y="14643"/>
                  </a:lnTo>
                  <a:lnTo>
                    <a:pt x="534860" y="15113"/>
                  </a:lnTo>
                  <a:lnTo>
                    <a:pt x="531329" y="15582"/>
                  </a:lnTo>
                  <a:lnTo>
                    <a:pt x="531812" y="20828"/>
                  </a:lnTo>
                  <a:lnTo>
                    <a:pt x="539292" y="19824"/>
                  </a:lnTo>
                  <a:close/>
                </a:path>
                <a:path w="680085" h="142239">
                  <a:moveTo>
                    <a:pt x="559282" y="17157"/>
                  </a:moveTo>
                  <a:lnTo>
                    <a:pt x="558419" y="11963"/>
                  </a:lnTo>
                  <a:lnTo>
                    <a:pt x="554888" y="12433"/>
                  </a:lnTo>
                  <a:lnTo>
                    <a:pt x="551357" y="12903"/>
                  </a:lnTo>
                  <a:lnTo>
                    <a:pt x="551789" y="18161"/>
                  </a:lnTo>
                  <a:lnTo>
                    <a:pt x="559282" y="17157"/>
                  </a:lnTo>
                  <a:close/>
                </a:path>
                <a:path w="680085" h="142239">
                  <a:moveTo>
                    <a:pt x="579323" y="14782"/>
                  </a:moveTo>
                  <a:lnTo>
                    <a:pt x="578485" y="9575"/>
                  </a:lnTo>
                  <a:lnTo>
                    <a:pt x="574954" y="9956"/>
                  </a:lnTo>
                  <a:lnTo>
                    <a:pt x="571411" y="10337"/>
                  </a:lnTo>
                  <a:lnTo>
                    <a:pt x="571804" y="15582"/>
                  </a:lnTo>
                  <a:lnTo>
                    <a:pt x="579323" y="14782"/>
                  </a:lnTo>
                  <a:close/>
                </a:path>
                <a:path w="680085" h="142239">
                  <a:moveTo>
                    <a:pt x="599389" y="12649"/>
                  </a:moveTo>
                  <a:lnTo>
                    <a:pt x="598601" y="7442"/>
                  </a:lnTo>
                  <a:lnTo>
                    <a:pt x="595058" y="7823"/>
                  </a:lnTo>
                  <a:lnTo>
                    <a:pt x="591515" y="8204"/>
                  </a:lnTo>
                  <a:lnTo>
                    <a:pt x="591870" y="13449"/>
                  </a:lnTo>
                  <a:lnTo>
                    <a:pt x="599389" y="12649"/>
                  </a:lnTo>
                  <a:close/>
                </a:path>
                <a:path w="680085" h="142239">
                  <a:moveTo>
                    <a:pt x="619455" y="10528"/>
                  </a:moveTo>
                  <a:lnTo>
                    <a:pt x="618705" y="5308"/>
                  </a:lnTo>
                  <a:lnTo>
                    <a:pt x="615162" y="5689"/>
                  </a:lnTo>
                  <a:lnTo>
                    <a:pt x="611619" y="6070"/>
                  </a:lnTo>
                  <a:lnTo>
                    <a:pt x="611936" y="11328"/>
                  </a:lnTo>
                  <a:lnTo>
                    <a:pt x="619455" y="10528"/>
                  </a:lnTo>
                  <a:close/>
                </a:path>
                <a:path w="680085" h="142239">
                  <a:moveTo>
                    <a:pt x="639521" y="8382"/>
                  </a:moveTo>
                  <a:lnTo>
                    <a:pt x="638810" y="3162"/>
                  </a:lnTo>
                  <a:lnTo>
                    <a:pt x="635266" y="3543"/>
                  </a:lnTo>
                  <a:lnTo>
                    <a:pt x="631723" y="3924"/>
                  </a:lnTo>
                  <a:lnTo>
                    <a:pt x="632002" y="9182"/>
                  </a:lnTo>
                  <a:lnTo>
                    <a:pt x="639521" y="8382"/>
                  </a:lnTo>
                  <a:close/>
                </a:path>
                <a:path w="680085" h="142239">
                  <a:moveTo>
                    <a:pt x="659625" y="6807"/>
                  </a:moveTo>
                  <a:lnTo>
                    <a:pt x="658952" y="1574"/>
                  </a:lnTo>
                  <a:lnTo>
                    <a:pt x="655408" y="1854"/>
                  </a:lnTo>
                  <a:lnTo>
                    <a:pt x="651865" y="2133"/>
                  </a:lnTo>
                  <a:lnTo>
                    <a:pt x="652094" y="7391"/>
                  </a:lnTo>
                  <a:lnTo>
                    <a:pt x="659625" y="6807"/>
                  </a:lnTo>
                  <a:close/>
                </a:path>
                <a:path w="680085" h="142239">
                  <a:moveTo>
                    <a:pt x="679742" y="5232"/>
                  </a:moveTo>
                  <a:lnTo>
                    <a:pt x="679107" y="0"/>
                  </a:lnTo>
                  <a:lnTo>
                    <a:pt x="675563" y="279"/>
                  </a:lnTo>
                  <a:lnTo>
                    <a:pt x="672020" y="558"/>
                  </a:lnTo>
                  <a:lnTo>
                    <a:pt x="672211" y="5816"/>
                  </a:lnTo>
                  <a:lnTo>
                    <a:pt x="679742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 descr=""/>
            <p:cNvSpPr/>
            <p:nvPr/>
          </p:nvSpPr>
          <p:spPr>
            <a:xfrm>
              <a:off x="4304704" y="3450600"/>
              <a:ext cx="411480" cy="0"/>
            </a:xfrm>
            <a:custGeom>
              <a:avLst/>
              <a:gdLst/>
              <a:ahLst/>
              <a:cxnLst/>
              <a:rect l="l" t="t" r="r" b="b"/>
              <a:pathLst>
                <a:path w="411479" h="0">
                  <a:moveTo>
                    <a:pt x="0" y="0"/>
                  </a:moveTo>
                  <a:lnTo>
                    <a:pt x="410999" y="0"/>
                  </a:lnTo>
                </a:path>
              </a:pathLst>
            </a:custGeom>
            <a:ln w="1420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 descr=""/>
            <p:cNvSpPr/>
            <p:nvPr/>
          </p:nvSpPr>
          <p:spPr>
            <a:xfrm>
              <a:off x="792975" y="3453637"/>
              <a:ext cx="4751705" cy="415290"/>
            </a:xfrm>
            <a:custGeom>
              <a:avLst/>
              <a:gdLst/>
              <a:ahLst/>
              <a:cxnLst/>
              <a:rect l="l" t="t" r="r" b="b"/>
              <a:pathLst>
                <a:path w="4751705" h="415289">
                  <a:moveTo>
                    <a:pt x="2006" y="207619"/>
                  </a:moveTo>
                  <a:lnTo>
                    <a:pt x="0" y="206730"/>
                  </a:lnTo>
                  <a:lnTo>
                    <a:pt x="0" y="212496"/>
                  </a:lnTo>
                  <a:lnTo>
                    <a:pt x="2006" y="207619"/>
                  </a:lnTo>
                  <a:close/>
                </a:path>
                <a:path w="4751705" h="415289">
                  <a:moveTo>
                    <a:pt x="20472" y="215836"/>
                  </a:moveTo>
                  <a:lnTo>
                    <a:pt x="17221" y="214388"/>
                  </a:lnTo>
                  <a:lnTo>
                    <a:pt x="13970" y="212940"/>
                  </a:lnTo>
                  <a:lnTo>
                    <a:pt x="11582" y="217639"/>
                  </a:lnTo>
                  <a:lnTo>
                    <a:pt x="18516" y="220726"/>
                  </a:lnTo>
                  <a:lnTo>
                    <a:pt x="20472" y="215836"/>
                  </a:lnTo>
                  <a:close/>
                </a:path>
                <a:path w="4751705" h="415289">
                  <a:moveTo>
                    <a:pt x="38925" y="224053"/>
                  </a:moveTo>
                  <a:lnTo>
                    <a:pt x="35674" y="222605"/>
                  </a:lnTo>
                  <a:lnTo>
                    <a:pt x="32423" y="221157"/>
                  </a:lnTo>
                  <a:lnTo>
                    <a:pt x="30060" y="225869"/>
                  </a:lnTo>
                  <a:lnTo>
                    <a:pt x="36982" y="228942"/>
                  </a:lnTo>
                  <a:lnTo>
                    <a:pt x="38925" y="224053"/>
                  </a:lnTo>
                  <a:close/>
                </a:path>
                <a:path w="4751705" h="415289">
                  <a:moveTo>
                    <a:pt x="57378" y="232270"/>
                  </a:moveTo>
                  <a:lnTo>
                    <a:pt x="54127" y="230822"/>
                  </a:lnTo>
                  <a:lnTo>
                    <a:pt x="50876" y="229374"/>
                  </a:lnTo>
                  <a:lnTo>
                    <a:pt x="48526" y="234086"/>
                  </a:lnTo>
                  <a:lnTo>
                    <a:pt x="55460" y="237172"/>
                  </a:lnTo>
                  <a:lnTo>
                    <a:pt x="57378" y="232270"/>
                  </a:lnTo>
                  <a:close/>
                </a:path>
                <a:path w="4751705" h="415289">
                  <a:moveTo>
                    <a:pt x="75844" y="240487"/>
                  </a:moveTo>
                  <a:lnTo>
                    <a:pt x="72593" y="239039"/>
                  </a:lnTo>
                  <a:lnTo>
                    <a:pt x="69342" y="237591"/>
                  </a:lnTo>
                  <a:lnTo>
                    <a:pt x="67017" y="242316"/>
                  </a:lnTo>
                  <a:lnTo>
                    <a:pt x="73939" y="245402"/>
                  </a:lnTo>
                  <a:lnTo>
                    <a:pt x="75844" y="240487"/>
                  </a:lnTo>
                  <a:close/>
                </a:path>
                <a:path w="4751705" h="415289">
                  <a:moveTo>
                    <a:pt x="94297" y="248704"/>
                  </a:moveTo>
                  <a:lnTo>
                    <a:pt x="91046" y="247256"/>
                  </a:lnTo>
                  <a:lnTo>
                    <a:pt x="87795" y="245808"/>
                  </a:lnTo>
                  <a:lnTo>
                    <a:pt x="85483" y="250545"/>
                  </a:lnTo>
                  <a:lnTo>
                    <a:pt x="92417" y="253619"/>
                  </a:lnTo>
                  <a:lnTo>
                    <a:pt x="94297" y="248704"/>
                  </a:lnTo>
                  <a:close/>
                </a:path>
                <a:path w="4751705" h="415289">
                  <a:moveTo>
                    <a:pt x="112877" y="256628"/>
                  </a:moveTo>
                  <a:lnTo>
                    <a:pt x="109601" y="255257"/>
                  </a:lnTo>
                  <a:lnTo>
                    <a:pt x="106324" y="253885"/>
                  </a:lnTo>
                  <a:lnTo>
                    <a:pt x="104025" y="258635"/>
                  </a:lnTo>
                  <a:lnTo>
                    <a:pt x="111023" y="261556"/>
                  </a:lnTo>
                  <a:lnTo>
                    <a:pt x="112877" y="256628"/>
                  </a:lnTo>
                  <a:close/>
                </a:path>
                <a:path w="4751705" h="415289">
                  <a:moveTo>
                    <a:pt x="131508" y="264414"/>
                  </a:moveTo>
                  <a:lnTo>
                    <a:pt x="128231" y="263042"/>
                  </a:lnTo>
                  <a:lnTo>
                    <a:pt x="124955" y="261670"/>
                  </a:lnTo>
                  <a:lnTo>
                    <a:pt x="122682" y="266420"/>
                  </a:lnTo>
                  <a:lnTo>
                    <a:pt x="129679" y="269354"/>
                  </a:lnTo>
                  <a:lnTo>
                    <a:pt x="131508" y="264414"/>
                  </a:lnTo>
                  <a:close/>
                </a:path>
                <a:path w="4751705" h="415289">
                  <a:moveTo>
                    <a:pt x="150152" y="272211"/>
                  </a:moveTo>
                  <a:lnTo>
                    <a:pt x="146875" y="270840"/>
                  </a:lnTo>
                  <a:lnTo>
                    <a:pt x="143598" y="269468"/>
                  </a:lnTo>
                  <a:lnTo>
                    <a:pt x="141351" y="274231"/>
                  </a:lnTo>
                  <a:lnTo>
                    <a:pt x="148336" y="277152"/>
                  </a:lnTo>
                  <a:lnTo>
                    <a:pt x="150152" y="272211"/>
                  </a:lnTo>
                  <a:close/>
                </a:path>
                <a:path w="4751705" h="415289">
                  <a:moveTo>
                    <a:pt x="168795" y="279996"/>
                  </a:moveTo>
                  <a:lnTo>
                    <a:pt x="165519" y="278625"/>
                  </a:lnTo>
                  <a:lnTo>
                    <a:pt x="162242" y="277253"/>
                  </a:lnTo>
                  <a:lnTo>
                    <a:pt x="160007" y="282028"/>
                  </a:lnTo>
                  <a:lnTo>
                    <a:pt x="167005" y="284949"/>
                  </a:lnTo>
                  <a:lnTo>
                    <a:pt x="168795" y="279996"/>
                  </a:lnTo>
                  <a:close/>
                </a:path>
                <a:path w="4751705" h="415289">
                  <a:moveTo>
                    <a:pt x="187439" y="287782"/>
                  </a:moveTo>
                  <a:lnTo>
                    <a:pt x="184162" y="286410"/>
                  </a:lnTo>
                  <a:lnTo>
                    <a:pt x="180886" y="285038"/>
                  </a:lnTo>
                  <a:lnTo>
                    <a:pt x="178676" y="289826"/>
                  </a:lnTo>
                  <a:lnTo>
                    <a:pt x="185674" y="292747"/>
                  </a:lnTo>
                  <a:lnTo>
                    <a:pt x="187439" y="287782"/>
                  </a:lnTo>
                  <a:close/>
                </a:path>
                <a:path w="4751705" h="415289">
                  <a:moveTo>
                    <a:pt x="206133" y="295452"/>
                  </a:moveTo>
                  <a:lnTo>
                    <a:pt x="202819" y="294157"/>
                  </a:lnTo>
                  <a:lnTo>
                    <a:pt x="199517" y="292862"/>
                  </a:lnTo>
                  <a:lnTo>
                    <a:pt x="197319" y="297649"/>
                  </a:lnTo>
                  <a:lnTo>
                    <a:pt x="204381" y="300418"/>
                  </a:lnTo>
                  <a:lnTo>
                    <a:pt x="206133" y="295452"/>
                  </a:lnTo>
                  <a:close/>
                </a:path>
                <a:path w="4751705" h="415289">
                  <a:moveTo>
                    <a:pt x="224955" y="302793"/>
                  </a:moveTo>
                  <a:lnTo>
                    <a:pt x="221640" y="301498"/>
                  </a:lnTo>
                  <a:lnTo>
                    <a:pt x="218325" y="300202"/>
                  </a:lnTo>
                  <a:lnTo>
                    <a:pt x="216166" y="305015"/>
                  </a:lnTo>
                  <a:lnTo>
                    <a:pt x="223227" y="307759"/>
                  </a:lnTo>
                  <a:lnTo>
                    <a:pt x="224955" y="302793"/>
                  </a:lnTo>
                  <a:close/>
                </a:path>
                <a:path w="4751705" h="415289">
                  <a:moveTo>
                    <a:pt x="243776" y="310134"/>
                  </a:moveTo>
                  <a:lnTo>
                    <a:pt x="240461" y="308838"/>
                  </a:lnTo>
                  <a:lnTo>
                    <a:pt x="237147" y="307543"/>
                  </a:lnTo>
                  <a:lnTo>
                    <a:pt x="235013" y="312356"/>
                  </a:lnTo>
                  <a:lnTo>
                    <a:pt x="242074" y="315112"/>
                  </a:lnTo>
                  <a:lnTo>
                    <a:pt x="243776" y="310134"/>
                  </a:lnTo>
                  <a:close/>
                </a:path>
                <a:path w="4751705" h="415289">
                  <a:moveTo>
                    <a:pt x="262597" y="317474"/>
                  </a:moveTo>
                  <a:lnTo>
                    <a:pt x="259283" y="316179"/>
                  </a:lnTo>
                  <a:lnTo>
                    <a:pt x="255968" y="314883"/>
                  </a:lnTo>
                  <a:lnTo>
                    <a:pt x="253847" y="319709"/>
                  </a:lnTo>
                  <a:lnTo>
                    <a:pt x="260908" y="322465"/>
                  </a:lnTo>
                  <a:lnTo>
                    <a:pt x="262597" y="317474"/>
                  </a:lnTo>
                  <a:close/>
                </a:path>
                <a:path w="4751705" h="415289">
                  <a:moveTo>
                    <a:pt x="281419" y="324815"/>
                  </a:moveTo>
                  <a:lnTo>
                    <a:pt x="278104" y="323519"/>
                  </a:lnTo>
                  <a:lnTo>
                    <a:pt x="274789" y="322224"/>
                  </a:lnTo>
                  <a:lnTo>
                    <a:pt x="272694" y="327063"/>
                  </a:lnTo>
                  <a:lnTo>
                    <a:pt x="279755" y="329819"/>
                  </a:lnTo>
                  <a:lnTo>
                    <a:pt x="281419" y="324815"/>
                  </a:lnTo>
                  <a:close/>
                </a:path>
                <a:path w="4751705" h="415289">
                  <a:moveTo>
                    <a:pt x="300240" y="332143"/>
                  </a:moveTo>
                  <a:lnTo>
                    <a:pt x="296926" y="330860"/>
                  </a:lnTo>
                  <a:lnTo>
                    <a:pt x="293611" y="329565"/>
                  </a:lnTo>
                  <a:lnTo>
                    <a:pt x="291541" y="334403"/>
                  </a:lnTo>
                  <a:lnTo>
                    <a:pt x="298602" y="337159"/>
                  </a:lnTo>
                  <a:lnTo>
                    <a:pt x="300240" y="332143"/>
                  </a:lnTo>
                  <a:close/>
                </a:path>
                <a:path w="4751705" h="415289">
                  <a:moveTo>
                    <a:pt x="319239" y="338988"/>
                  </a:moveTo>
                  <a:lnTo>
                    <a:pt x="315899" y="337781"/>
                  </a:lnTo>
                  <a:lnTo>
                    <a:pt x="312559" y="336575"/>
                  </a:lnTo>
                  <a:lnTo>
                    <a:pt x="310502" y="341426"/>
                  </a:lnTo>
                  <a:lnTo>
                    <a:pt x="317639" y="344004"/>
                  </a:lnTo>
                  <a:lnTo>
                    <a:pt x="319239" y="338988"/>
                  </a:lnTo>
                  <a:close/>
                </a:path>
                <a:path w="4751705" h="415289">
                  <a:moveTo>
                    <a:pt x="338239" y="345846"/>
                  </a:moveTo>
                  <a:lnTo>
                    <a:pt x="334899" y="344639"/>
                  </a:lnTo>
                  <a:lnTo>
                    <a:pt x="331558" y="343433"/>
                  </a:lnTo>
                  <a:lnTo>
                    <a:pt x="329526" y="348297"/>
                  </a:lnTo>
                  <a:lnTo>
                    <a:pt x="336664" y="350875"/>
                  </a:lnTo>
                  <a:lnTo>
                    <a:pt x="338239" y="345846"/>
                  </a:lnTo>
                  <a:close/>
                </a:path>
                <a:path w="4751705" h="415289">
                  <a:moveTo>
                    <a:pt x="357238" y="352717"/>
                  </a:moveTo>
                  <a:lnTo>
                    <a:pt x="353898" y="351510"/>
                  </a:lnTo>
                  <a:lnTo>
                    <a:pt x="350558" y="350304"/>
                  </a:lnTo>
                  <a:lnTo>
                    <a:pt x="348551" y="355180"/>
                  </a:lnTo>
                  <a:lnTo>
                    <a:pt x="355688" y="357759"/>
                  </a:lnTo>
                  <a:lnTo>
                    <a:pt x="357238" y="352717"/>
                  </a:lnTo>
                  <a:close/>
                </a:path>
                <a:path w="4751705" h="415289">
                  <a:moveTo>
                    <a:pt x="376237" y="359587"/>
                  </a:moveTo>
                  <a:lnTo>
                    <a:pt x="372897" y="358381"/>
                  </a:lnTo>
                  <a:lnTo>
                    <a:pt x="369557" y="357174"/>
                  </a:lnTo>
                  <a:lnTo>
                    <a:pt x="367576" y="362051"/>
                  </a:lnTo>
                  <a:lnTo>
                    <a:pt x="374713" y="364629"/>
                  </a:lnTo>
                  <a:lnTo>
                    <a:pt x="376237" y="359587"/>
                  </a:lnTo>
                  <a:close/>
                </a:path>
                <a:path w="4751705" h="415289">
                  <a:moveTo>
                    <a:pt x="395236" y="366445"/>
                  </a:moveTo>
                  <a:lnTo>
                    <a:pt x="391896" y="365239"/>
                  </a:lnTo>
                  <a:lnTo>
                    <a:pt x="388556" y="364032"/>
                  </a:lnTo>
                  <a:lnTo>
                    <a:pt x="386600" y="368922"/>
                  </a:lnTo>
                  <a:lnTo>
                    <a:pt x="393738" y="371500"/>
                  </a:lnTo>
                  <a:lnTo>
                    <a:pt x="395236" y="366445"/>
                  </a:lnTo>
                  <a:close/>
                </a:path>
                <a:path w="4751705" h="415289">
                  <a:moveTo>
                    <a:pt x="414413" y="372795"/>
                  </a:moveTo>
                  <a:lnTo>
                    <a:pt x="411048" y="371678"/>
                  </a:lnTo>
                  <a:lnTo>
                    <a:pt x="407682" y="370560"/>
                  </a:lnTo>
                  <a:lnTo>
                    <a:pt x="405752" y="375462"/>
                  </a:lnTo>
                  <a:lnTo>
                    <a:pt x="412940" y="377850"/>
                  </a:lnTo>
                  <a:lnTo>
                    <a:pt x="414413" y="372795"/>
                  </a:lnTo>
                  <a:close/>
                </a:path>
                <a:path w="4751705" h="415289">
                  <a:moveTo>
                    <a:pt x="433578" y="379171"/>
                  </a:moveTo>
                  <a:lnTo>
                    <a:pt x="430212" y="378053"/>
                  </a:lnTo>
                  <a:lnTo>
                    <a:pt x="426847" y="376936"/>
                  </a:lnTo>
                  <a:lnTo>
                    <a:pt x="424942" y="381850"/>
                  </a:lnTo>
                  <a:lnTo>
                    <a:pt x="432130" y="384238"/>
                  </a:lnTo>
                  <a:lnTo>
                    <a:pt x="433578" y="379171"/>
                  </a:lnTo>
                  <a:close/>
                </a:path>
                <a:path w="4751705" h="415289">
                  <a:moveTo>
                    <a:pt x="452742" y="385533"/>
                  </a:moveTo>
                  <a:lnTo>
                    <a:pt x="449376" y="384416"/>
                  </a:lnTo>
                  <a:lnTo>
                    <a:pt x="446011" y="383298"/>
                  </a:lnTo>
                  <a:lnTo>
                    <a:pt x="444131" y="388213"/>
                  </a:lnTo>
                  <a:lnTo>
                    <a:pt x="451332" y="390613"/>
                  </a:lnTo>
                  <a:lnTo>
                    <a:pt x="452742" y="385533"/>
                  </a:lnTo>
                  <a:close/>
                </a:path>
                <a:path w="4751705" h="415289">
                  <a:moveTo>
                    <a:pt x="471919" y="391909"/>
                  </a:moveTo>
                  <a:lnTo>
                    <a:pt x="468553" y="390791"/>
                  </a:lnTo>
                  <a:lnTo>
                    <a:pt x="465188" y="389674"/>
                  </a:lnTo>
                  <a:lnTo>
                    <a:pt x="463334" y="394601"/>
                  </a:lnTo>
                  <a:lnTo>
                    <a:pt x="470535" y="396989"/>
                  </a:lnTo>
                  <a:lnTo>
                    <a:pt x="471919" y="391909"/>
                  </a:lnTo>
                  <a:close/>
                </a:path>
                <a:path w="4751705" h="415289">
                  <a:moveTo>
                    <a:pt x="491121" y="398183"/>
                  </a:moveTo>
                  <a:lnTo>
                    <a:pt x="487718" y="397154"/>
                  </a:lnTo>
                  <a:lnTo>
                    <a:pt x="484339" y="396049"/>
                  </a:lnTo>
                  <a:lnTo>
                    <a:pt x="482523" y="400989"/>
                  </a:lnTo>
                  <a:lnTo>
                    <a:pt x="486130" y="402170"/>
                  </a:lnTo>
                  <a:lnTo>
                    <a:pt x="489750" y="403263"/>
                  </a:lnTo>
                  <a:lnTo>
                    <a:pt x="491121" y="398183"/>
                  </a:lnTo>
                  <a:close/>
                </a:path>
                <a:path w="4751705" h="415289">
                  <a:moveTo>
                    <a:pt x="510463" y="404037"/>
                  </a:moveTo>
                  <a:lnTo>
                    <a:pt x="507060" y="403009"/>
                  </a:lnTo>
                  <a:lnTo>
                    <a:pt x="503656" y="401980"/>
                  </a:lnTo>
                  <a:lnTo>
                    <a:pt x="501865" y="406933"/>
                  </a:lnTo>
                  <a:lnTo>
                    <a:pt x="509130" y="409130"/>
                  </a:lnTo>
                  <a:lnTo>
                    <a:pt x="510463" y="404037"/>
                  </a:lnTo>
                  <a:close/>
                </a:path>
                <a:path w="4751705" h="415289">
                  <a:moveTo>
                    <a:pt x="529793" y="409879"/>
                  </a:moveTo>
                  <a:lnTo>
                    <a:pt x="526389" y="408851"/>
                  </a:lnTo>
                  <a:lnTo>
                    <a:pt x="522986" y="407822"/>
                  </a:lnTo>
                  <a:lnTo>
                    <a:pt x="521233" y="412788"/>
                  </a:lnTo>
                  <a:lnTo>
                    <a:pt x="528485" y="414985"/>
                  </a:lnTo>
                  <a:lnTo>
                    <a:pt x="529793" y="409879"/>
                  </a:lnTo>
                  <a:close/>
                </a:path>
                <a:path w="4751705" h="415289">
                  <a:moveTo>
                    <a:pt x="3942854" y="685"/>
                  </a:moveTo>
                  <a:lnTo>
                    <a:pt x="3939311" y="342"/>
                  </a:lnTo>
                  <a:lnTo>
                    <a:pt x="3935768" y="0"/>
                  </a:lnTo>
                  <a:lnTo>
                    <a:pt x="3935095" y="5219"/>
                  </a:lnTo>
                  <a:lnTo>
                    <a:pt x="3942626" y="5943"/>
                  </a:lnTo>
                  <a:lnTo>
                    <a:pt x="3942854" y="685"/>
                  </a:lnTo>
                  <a:close/>
                </a:path>
                <a:path w="4751705" h="415289">
                  <a:moveTo>
                    <a:pt x="3962984" y="2628"/>
                  </a:moveTo>
                  <a:lnTo>
                    <a:pt x="3959441" y="2286"/>
                  </a:lnTo>
                  <a:lnTo>
                    <a:pt x="3955897" y="1943"/>
                  </a:lnTo>
                  <a:lnTo>
                    <a:pt x="3955186" y="7162"/>
                  </a:lnTo>
                  <a:lnTo>
                    <a:pt x="3962717" y="7886"/>
                  </a:lnTo>
                  <a:lnTo>
                    <a:pt x="3962984" y="2628"/>
                  </a:lnTo>
                  <a:close/>
                </a:path>
                <a:path w="4751705" h="415289">
                  <a:moveTo>
                    <a:pt x="3983101" y="4546"/>
                  </a:moveTo>
                  <a:lnTo>
                    <a:pt x="3979557" y="4203"/>
                  </a:lnTo>
                  <a:lnTo>
                    <a:pt x="3976014" y="3860"/>
                  </a:lnTo>
                  <a:lnTo>
                    <a:pt x="3975265" y="9080"/>
                  </a:lnTo>
                  <a:lnTo>
                    <a:pt x="3982796" y="9804"/>
                  </a:lnTo>
                  <a:lnTo>
                    <a:pt x="3983101" y="4546"/>
                  </a:lnTo>
                  <a:close/>
                </a:path>
                <a:path w="4751705" h="415289">
                  <a:moveTo>
                    <a:pt x="4003217" y="6477"/>
                  </a:moveTo>
                  <a:lnTo>
                    <a:pt x="3999674" y="6134"/>
                  </a:lnTo>
                  <a:lnTo>
                    <a:pt x="3996131" y="5791"/>
                  </a:lnTo>
                  <a:lnTo>
                    <a:pt x="3995356" y="11010"/>
                  </a:lnTo>
                  <a:lnTo>
                    <a:pt x="4002875" y="11722"/>
                  </a:lnTo>
                  <a:lnTo>
                    <a:pt x="4003217" y="6477"/>
                  </a:lnTo>
                  <a:close/>
                </a:path>
                <a:path w="4751705" h="415289">
                  <a:moveTo>
                    <a:pt x="4023296" y="8826"/>
                  </a:moveTo>
                  <a:lnTo>
                    <a:pt x="4019766" y="8382"/>
                  </a:lnTo>
                  <a:lnTo>
                    <a:pt x="4016235" y="7937"/>
                  </a:lnTo>
                  <a:lnTo>
                    <a:pt x="4015422" y="13144"/>
                  </a:lnTo>
                  <a:lnTo>
                    <a:pt x="4022915" y="14084"/>
                  </a:lnTo>
                  <a:lnTo>
                    <a:pt x="4023296" y="8826"/>
                  </a:lnTo>
                  <a:close/>
                </a:path>
                <a:path w="4751705" h="415289">
                  <a:moveTo>
                    <a:pt x="4043349" y="11328"/>
                  </a:moveTo>
                  <a:lnTo>
                    <a:pt x="4039819" y="10883"/>
                  </a:lnTo>
                  <a:lnTo>
                    <a:pt x="4036288" y="10439"/>
                  </a:lnTo>
                  <a:lnTo>
                    <a:pt x="4035437" y="15633"/>
                  </a:lnTo>
                  <a:lnTo>
                    <a:pt x="4042943" y="16573"/>
                  </a:lnTo>
                  <a:lnTo>
                    <a:pt x="4043349" y="11328"/>
                  </a:lnTo>
                  <a:close/>
                </a:path>
                <a:path w="4751705" h="415289">
                  <a:moveTo>
                    <a:pt x="4063403" y="13843"/>
                  </a:moveTo>
                  <a:lnTo>
                    <a:pt x="4059872" y="13398"/>
                  </a:lnTo>
                  <a:lnTo>
                    <a:pt x="4056342" y="12954"/>
                  </a:lnTo>
                  <a:lnTo>
                    <a:pt x="4055453" y="18148"/>
                  </a:lnTo>
                  <a:lnTo>
                    <a:pt x="4062958" y="19088"/>
                  </a:lnTo>
                  <a:lnTo>
                    <a:pt x="4063403" y="13843"/>
                  </a:lnTo>
                  <a:close/>
                </a:path>
                <a:path w="4751705" h="415289">
                  <a:moveTo>
                    <a:pt x="4083469" y="16344"/>
                  </a:moveTo>
                  <a:lnTo>
                    <a:pt x="4079938" y="15900"/>
                  </a:lnTo>
                  <a:lnTo>
                    <a:pt x="4076408" y="15455"/>
                  </a:lnTo>
                  <a:lnTo>
                    <a:pt x="4075493" y="20650"/>
                  </a:lnTo>
                  <a:lnTo>
                    <a:pt x="4082986" y="21590"/>
                  </a:lnTo>
                  <a:lnTo>
                    <a:pt x="4083469" y="16344"/>
                  </a:lnTo>
                  <a:close/>
                </a:path>
                <a:path w="4751705" h="415289">
                  <a:moveTo>
                    <a:pt x="4103484" y="19088"/>
                  </a:moveTo>
                  <a:lnTo>
                    <a:pt x="4099966" y="18542"/>
                  </a:lnTo>
                  <a:lnTo>
                    <a:pt x="4096448" y="17995"/>
                  </a:lnTo>
                  <a:lnTo>
                    <a:pt x="4095496" y="23177"/>
                  </a:lnTo>
                  <a:lnTo>
                    <a:pt x="4102963" y="24333"/>
                  </a:lnTo>
                  <a:lnTo>
                    <a:pt x="4103484" y="19088"/>
                  </a:lnTo>
                  <a:close/>
                </a:path>
                <a:path w="4751705" h="415289">
                  <a:moveTo>
                    <a:pt x="4123461" y="22161"/>
                  </a:moveTo>
                  <a:lnTo>
                    <a:pt x="4119943" y="21615"/>
                  </a:lnTo>
                  <a:lnTo>
                    <a:pt x="4116425" y="21069"/>
                  </a:lnTo>
                  <a:lnTo>
                    <a:pt x="4115435" y="26250"/>
                  </a:lnTo>
                  <a:lnTo>
                    <a:pt x="4122915" y="27393"/>
                  </a:lnTo>
                  <a:lnTo>
                    <a:pt x="4123461" y="22161"/>
                  </a:lnTo>
                  <a:close/>
                </a:path>
                <a:path w="4751705" h="415289">
                  <a:moveTo>
                    <a:pt x="4143451" y="25234"/>
                  </a:moveTo>
                  <a:lnTo>
                    <a:pt x="4139933" y="24688"/>
                  </a:lnTo>
                  <a:lnTo>
                    <a:pt x="4136415" y="24155"/>
                  </a:lnTo>
                  <a:lnTo>
                    <a:pt x="4135399" y="29311"/>
                  </a:lnTo>
                  <a:lnTo>
                    <a:pt x="4142867" y="30467"/>
                  </a:lnTo>
                  <a:lnTo>
                    <a:pt x="4143451" y="25234"/>
                  </a:lnTo>
                  <a:close/>
                </a:path>
                <a:path w="4751705" h="415289">
                  <a:moveTo>
                    <a:pt x="4163428" y="28295"/>
                  </a:moveTo>
                  <a:lnTo>
                    <a:pt x="4159910" y="27762"/>
                  </a:lnTo>
                  <a:lnTo>
                    <a:pt x="4156392" y="27216"/>
                  </a:lnTo>
                  <a:lnTo>
                    <a:pt x="4155338" y="32385"/>
                  </a:lnTo>
                  <a:lnTo>
                    <a:pt x="4162818" y="33528"/>
                  </a:lnTo>
                  <a:lnTo>
                    <a:pt x="4163428" y="28295"/>
                  </a:lnTo>
                  <a:close/>
                </a:path>
                <a:path w="4751705" h="415289">
                  <a:moveTo>
                    <a:pt x="4183405" y="31369"/>
                  </a:moveTo>
                  <a:lnTo>
                    <a:pt x="4179887" y="30822"/>
                  </a:lnTo>
                  <a:lnTo>
                    <a:pt x="4176369" y="30276"/>
                  </a:lnTo>
                  <a:lnTo>
                    <a:pt x="4175290" y="35445"/>
                  </a:lnTo>
                  <a:lnTo>
                    <a:pt x="4182757" y="36588"/>
                  </a:lnTo>
                  <a:lnTo>
                    <a:pt x="4183405" y="31369"/>
                  </a:lnTo>
                  <a:close/>
                </a:path>
                <a:path w="4751705" h="415289">
                  <a:moveTo>
                    <a:pt x="4203281" y="34975"/>
                  </a:moveTo>
                  <a:lnTo>
                    <a:pt x="4199788" y="34340"/>
                  </a:lnTo>
                  <a:lnTo>
                    <a:pt x="4196296" y="33705"/>
                  </a:lnTo>
                  <a:lnTo>
                    <a:pt x="4195178" y="38849"/>
                  </a:lnTo>
                  <a:lnTo>
                    <a:pt x="4202607" y="40208"/>
                  </a:lnTo>
                  <a:lnTo>
                    <a:pt x="4203281" y="34975"/>
                  </a:lnTo>
                  <a:close/>
                </a:path>
                <a:path w="4751705" h="415289">
                  <a:moveTo>
                    <a:pt x="4223156" y="38595"/>
                  </a:moveTo>
                  <a:lnTo>
                    <a:pt x="4219664" y="37960"/>
                  </a:lnTo>
                  <a:lnTo>
                    <a:pt x="4216171" y="37325"/>
                  </a:lnTo>
                  <a:lnTo>
                    <a:pt x="4215015" y="42456"/>
                  </a:lnTo>
                  <a:lnTo>
                    <a:pt x="4222458" y="43815"/>
                  </a:lnTo>
                  <a:lnTo>
                    <a:pt x="4223156" y="38595"/>
                  </a:lnTo>
                  <a:close/>
                </a:path>
                <a:path w="4751705" h="415289">
                  <a:moveTo>
                    <a:pt x="4243044" y="42227"/>
                  </a:moveTo>
                  <a:lnTo>
                    <a:pt x="4239552" y="41592"/>
                  </a:lnTo>
                  <a:lnTo>
                    <a:pt x="4236059" y="40957"/>
                  </a:lnTo>
                  <a:lnTo>
                    <a:pt x="4234878" y="46088"/>
                  </a:lnTo>
                  <a:lnTo>
                    <a:pt x="4242308" y="47447"/>
                  </a:lnTo>
                  <a:lnTo>
                    <a:pt x="4243044" y="42227"/>
                  </a:lnTo>
                  <a:close/>
                </a:path>
                <a:path w="4751705" h="415289">
                  <a:moveTo>
                    <a:pt x="4262933" y="45847"/>
                  </a:moveTo>
                  <a:lnTo>
                    <a:pt x="4259440" y="45212"/>
                  </a:lnTo>
                  <a:lnTo>
                    <a:pt x="4255948" y="44577"/>
                  </a:lnTo>
                  <a:lnTo>
                    <a:pt x="4254728" y="49707"/>
                  </a:lnTo>
                  <a:lnTo>
                    <a:pt x="4262171" y="51054"/>
                  </a:lnTo>
                  <a:lnTo>
                    <a:pt x="4262933" y="45847"/>
                  </a:lnTo>
                  <a:close/>
                </a:path>
                <a:path w="4751705" h="415289">
                  <a:moveTo>
                    <a:pt x="4282783" y="49682"/>
                  </a:moveTo>
                  <a:lnTo>
                    <a:pt x="4279303" y="48945"/>
                  </a:lnTo>
                  <a:lnTo>
                    <a:pt x="4275823" y="48209"/>
                  </a:lnTo>
                  <a:lnTo>
                    <a:pt x="4274578" y="53327"/>
                  </a:lnTo>
                  <a:lnTo>
                    <a:pt x="4281983" y="54889"/>
                  </a:lnTo>
                  <a:lnTo>
                    <a:pt x="4282783" y="49682"/>
                  </a:lnTo>
                  <a:close/>
                </a:path>
                <a:path w="4751705" h="415289">
                  <a:moveTo>
                    <a:pt x="4302557" y="53848"/>
                  </a:moveTo>
                  <a:lnTo>
                    <a:pt x="4299077" y="53111"/>
                  </a:lnTo>
                  <a:lnTo>
                    <a:pt x="4295597" y="52374"/>
                  </a:lnTo>
                  <a:lnTo>
                    <a:pt x="4294327" y="57492"/>
                  </a:lnTo>
                  <a:lnTo>
                    <a:pt x="4301731" y="59042"/>
                  </a:lnTo>
                  <a:lnTo>
                    <a:pt x="4302557" y="53848"/>
                  </a:lnTo>
                  <a:close/>
                </a:path>
                <a:path w="4751705" h="415289">
                  <a:moveTo>
                    <a:pt x="4322330" y="58013"/>
                  </a:moveTo>
                  <a:lnTo>
                    <a:pt x="4318851" y="57277"/>
                  </a:lnTo>
                  <a:lnTo>
                    <a:pt x="4315371" y="56540"/>
                  </a:lnTo>
                  <a:lnTo>
                    <a:pt x="4314075" y="61645"/>
                  </a:lnTo>
                  <a:lnTo>
                    <a:pt x="4321467" y="63207"/>
                  </a:lnTo>
                  <a:lnTo>
                    <a:pt x="4322330" y="58013"/>
                  </a:lnTo>
                  <a:close/>
                </a:path>
                <a:path w="4751705" h="415289">
                  <a:moveTo>
                    <a:pt x="4342104" y="62179"/>
                  </a:moveTo>
                  <a:lnTo>
                    <a:pt x="4338625" y="61442"/>
                  </a:lnTo>
                  <a:lnTo>
                    <a:pt x="4335145" y="60706"/>
                  </a:lnTo>
                  <a:lnTo>
                    <a:pt x="4333811" y="65811"/>
                  </a:lnTo>
                  <a:lnTo>
                    <a:pt x="4341215" y="67360"/>
                  </a:lnTo>
                  <a:lnTo>
                    <a:pt x="4342104" y="62179"/>
                  </a:lnTo>
                  <a:close/>
                </a:path>
                <a:path w="4751705" h="415289">
                  <a:moveTo>
                    <a:pt x="4361878" y="66344"/>
                  </a:moveTo>
                  <a:lnTo>
                    <a:pt x="4358398" y="65608"/>
                  </a:lnTo>
                  <a:lnTo>
                    <a:pt x="4354919" y="64871"/>
                  </a:lnTo>
                  <a:lnTo>
                    <a:pt x="4353560" y="69964"/>
                  </a:lnTo>
                  <a:lnTo>
                    <a:pt x="4360964" y="71526"/>
                  </a:lnTo>
                  <a:lnTo>
                    <a:pt x="4361878" y="66344"/>
                  </a:lnTo>
                  <a:close/>
                </a:path>
                <a:path w="4751705" h="415289">
                  <a:moveTo>
                    <a:pt x="4381576" y="70840"/>
                  </a:moveTo>
                  <a:lnTo>
                    <a:pt x="4378122" y="70015"/>
                  </a:lnTo>
                  <a:lnTo>
                    <a:pt x="4374667" y="69189"/>
                  </a:lnTo>
                  <a:lnTo>
                    <a:pt x="4373283" y="74269"/>
                  </a:lnTo>
                  <a:lnTo>
                    <a:pt x="4380636" y="76022"/>
                  </a:lnTo>
                  <a:lnTo>
                    <a:pt x="4381576" y="70840"/>
                  </a:lnTo>
                  <a:close/>
                </a:path>
                <a:path w="4751705" h="415289">
                  <a:moveTo>
                    <a:pt x="4401236" y="75526"/>
                  </a:moveTo>
                  <a:lnTo>
                    <a:pt x="4397781" y="74701"/>
                  </a:lnTo>
                  <a:lnTo>
                    <a:pt x="4394327" y="73875"/>
                  </a:lnTo>
                  <a:lnTo>
                    <a:pt x="4392917" y="78955"/>
                  </a:lnTo>
                  <a:lnTo>
                    <a:pt x="4400270" y="80708"/>
                  </a:lnTo>
                  <a:lnTo>
                    <a:pt x="4401236" y="75526"/>
                  </a:lnTo>
                  <a:close/>
                </a:path>
                <a:path w="4751705" h="415289">
                  <a:moveTo>
                    <a:pt x="4420895" y="80213"/>
                  </a:moveTo>
                  <a:lnTo>
                    <a:pt x="4417441" y="79387"/>
                  </a:lnTo>
                  <a:lnTo>
                    <a:pt x="4413986" y="78562"/>
                  </a:lnTo>
                  <a:lnTo>
                    <a:pt x="4412539" y="83629"/>
                  </a:lnTo>
                  <a:lnTo>
                    <a:pt x="4419892" y="85382"/>
                  </a:lnTo>
                  <a:lnTo>
                    <a:pt x="4420895" y="80213"/>
                  </a:lnTo>
                  <a:close/>
                </a:path>
                <a:path w="4751705" h="415289">
                  <a:moveTo>
                    <a:pt x="4440555" y="84899"/>
                  </a:moveTo>
                  <a:lnTo>
                    <a:pt x="4437100" y="84074"/>
                  </a:lnTo>
                  <a:lnTo>
                    <a:pt x="4433646" y="83248"/>
                  </a:lnTo>
                  <a:lnTo>
                    <a:pt x="4432173" y="88315"/>
                  </a:lnTo>
                  <a:lnTo>
                    <a:pt x="4439526" y="90068"/>
                  </a:lnTo>
                  <a:lnTo>
                    <a:pt x="4440555" y="84899"/>
                  </a:lnTo>
                  <a:close/>
                </a:path>
                <a:path w="4751705" h="415289">
                  <a:moveTo>
                    <a:pt x="4460214" y="89585"/>
                  </a:moveTo>
                  <a:lnTo>
                    <a:pt x="4456760" y="88760"/>
                  </a:lnTo>
                  <a:lnTo>
                    <a:pt x="4453306" y="87934"/>
                  </a:lnTo>
                  <a:lnTo>
                    <a:pt x="4451807" y="92989"/>
                  </a:lnTo>
                  <a:lnTo>
                    <a:pt x="4459160" y="94742"/>
                  </a:lnTo>
                  <a:lnTo>
                    <a:pt x="4460214" y="89585"/>
                  </a:lnTo>
                  <a:close/>
                </a:path>
                <a:path w="4751705" h="415289">
                  <a:moveTo>
                    <a:pt x="4479785" y="94653"/>
                  </a:moveTo>
                  <a:lnTo>
                    <a:pt x="4476343" y="93738"/>
                  </a:lnTo>
                  <a:lnTo>
                    <a:pt x="4472902" y="92824"/>
                  </a:lnTo>
                  <a:lnTo>
                    <a:pt x="4471390" y="97866"/>
                  </a:lnTo>
                  <a:lnTo>
                    <a:pt x="4478693" y="99809"/>
                  </a:lnTo>
                  <a:lnTo>
                    <a:pt x="4479785" y="94653"/>
                  </a:lnTo>
                  <a:close/>
                </a:path>
                <a:path w="4751705" h="415289">
                  <a:moveTo>
                    <a:pt x="4499318" y="99847"/>
                  </a:moveTo>
                  <a:lnTo>
                    <a:pt x="4495876" y="98933"/>
                  </a:lnTo>
                  <a:lnTo>
                    <a:pt x="4492434" y="98018"/>
                  </a:lnTo>
                  <a:lnTo>
                    <a:pt x="4490898" y="103060"/>
                  </a:lnTo>
                  <a:lnTo>
                    <a:pt x="4498200" y="104990"/>
                  </a:lnTo>
                  <a:lnTo>
                    <a:pt x="4499318" y="99847"/>
                  </a:lnTo>
                  <a:close/>
                </a:path>
                <a:path w="4751705" h="415289">
                  <a:moveTo>
                    <a:pt x="4518850" y="105029"/>
                  </a:moveTo>
                  <a:lnTo>
                    <a:pt x="4515409" y="104114"/>
                  </a:lnTo>
                  <a:lnTo>
                    <a:pt x="4511967" y="103200"/>
                  </a:lnTo>
                  <a:lnTo>
                    <a:pt x="4510405" y="108229"/>
                  </a:lnTo>
                  <a:lnTo>
                    <a:pt x="4517707" y="110172"/>
                  </a:lnTo>
                  <a:lnTo>
                    <a:pt x="4518850" y="105029"/>
                  </a:lnTo>
                  <a:close/>
                </a:path>
                <a:path w="4751705" h="415289">
                  <a:moveTo>
                    <a:pt x="4538383" y="110223"/>
                  </a:moveTo>
                  <a:lnTo>
                    <a:pt x="4534941" y="109308"/>
                  </a:lnTo>
                  <a:lnTo>
                    <a:pt x="4531499" y="108394"/>
                  </a:lnTo>
                  <a:lnTo>
                    <a:pt x="4529912" y="113423"/>
                  </a:lnTo>
                  <a:lnTo>
                    <a:pt x="4537214" y="115354"/>
                  </a:lnTo>
                  <a:lnTo>
                    <a:pt x="4538383" y="110223"/>
                  </a:lnTo>
                  <a:close/>
                </a:path>
                <a:path w="4751705" h="415289">
                  <a:moveTo>
                    <a:pt x="4557915" y="115417"/>
                  </a:moveTo>
                  <a:lnTo>
                    <a:pt x="4554474" y="114503"/>
                  </a:lnTo>
                  <a:lnTo>
                    <a:pt x="4551032" y="113588"/>
                  </a:lnTo>
                  <a:lnTo>
                    <a:pt x="4549419" y="118605"/>
                  </a:lnTo>
                  <a:lnTo>
                    <a:pt x="4556722" y="120548"/>
                  </a:lnTo>
                  <a:lnTo>
                    <a:pt x="4557915" y="115417"/>
                  </a:lnTo>
                  <a:close/>
                </a:path>
                <a:path w="4751705" h="415289">
                  <a:moveTo>
                    <a:pt x="4577346" y="120942"/>
                  </a:moveTo>
                  <a:lnTo>
                    <a:pt x="4573930" y="119938"/>
                  </a:lnTo>
                  <a:lnTo>
                    <a:pt x="4570514" y="118935"/>
                  </a:lnTo>
                  <a:lnTo>
                    <a:pt x="4568876" y="123939"/>
                  </a:lnTo>
                  <a:lnTo>
                    <a:pt x="4576127" y="126060"/>
                  </a:lnTo>
                  <a:lnTo>
                    <a:pt x="4577346" y="120942"/>
                  </a:lnTo>
                  <a:close/>
                </a:path>
                <a:path w="4751705" h="415289">
                  <a:moveTo>
                    <a:pt x="4596739" y="126619"/>
                  </a:moveTo>
                  <a:lnTo>
                    <a:pt x="4593323" y="125615"/>
                  </a:lnTo>
                  <a:lnTo>
                    <a:pt x="4589907" y="124612"/>
                  </a:lnTo>
                  <a:lnTo>
                    <a:pt x="4588243" y="129616"/>
                  </a:lnTo>
                  <a:lnTo>
                    <a:pt x="4595495" y="131737"/>
                  </a:lnTo>
                  <a:lnTo>
                    <a:pt x="4596739" y="126619"/>
                  </a:lnTo>
                  <a:close/>
                </a:path>
                <a:path w="4751705" h="415289">
                  <a:moveTo>
                    <a:pt x="4616132" y="132283"/>
                  </a:moveTo>
                  <a:lnTo>
                    <a:pt x="4612716" y="131279"/>
                  </a:lnTo>
                  <a:lnTo>
                    <a:pt x="4609300" y="130276"/>
                  </a:lnTo>
                  <a:lnTo>
                    <a:pt x="4607611" y="135267"/>
                  </a:lnTo>
                  <a:lnTo>
                    <a:pt x="4614875" y="137388"/>
                  </a:lnTo>
                  <a:lnTo>
                    <a:pt x="4616132" y="132283"/>
                  </a:lnTo>
                  <a:close/>
                </a:path>
                <a:path w="4751705" h="415289">
                  <a:moveTo>
                    <a:pt x="4635525" y="137960"/>
                  </a:moveTo>
                  <a:lnTo>
                    <a:pt x="4632109" y="136956"/>
                  </a:lnTo>
                  <a:lnTo>
                    <a:pt x="4628693" y="135953"/>
                  </a:lnTo>
                  <a:lnTo>
                    <a:pt x="4626978" y="140944"/>
                  </a:lnTo>
                  <a:lnTo>
                    <a:pt x="4634242" y="143065"/>
                  </a:lnTo>
                  <a:lnTo>
                    <a:pt x="4635525" y="137960"/>
                  </a:lnTo>
                  <a:close/>
                </a:path>
                <a:path w="4751705" h="415289">
                  <a:moveTo>
                    <a:pt x="4654918" y="143637"/>
                  </a:moveTo>
                  <a:lnTo>
                    <a:pt x="4651502" y="142633"/>
                  </a:lnTo>
                  <a:lnTo>
                    <a:pt x="4648085" y="141630"/>
                  </a:lnTo>
                  <a:lnTo>
                    <a:pt x="4646346" y="146608"/>
                  </a:lnTo>
                  <a:lnTo>
                    <a:pt x="4653610" y="148729"/>
                  </a:lnTo>
                  <a:lnTo>
                    <a:pt x="4654918" y="143637"/>
                  </a:lnTo>
                  <a:close/>
                </a:path>
                <a:path w="4751705" h="415289">
                  <a:moveTo>
                    <a:pt x="4674260" y="149517"/>
                  </a:moveTo>
                  <a:lnTo>
                    <a:pt x="4670869" y="148437"/>
                  </a:lnTo>
                  <a:lnTo>
                    <a:pt x="4667478" y="147358"/>
                  </a:lnTo>
                  <a:lnTo>
                    <a:pt x="4665726" y="152323"/>
                  </a:lnTo>
                  <a:lnTo>
                    <a:pt x="4672927" y="154622"/>
                  </a:lnTo>
                  <a:lnTo>
                    <a:pt x="4674260" y="149517"/>
                  </a:lnTo>
                  <a:close/>
                </a:path>
                <a:path w="4751705" h="415289">
                  <a:moveTo>
                    <a:pt x="4693501" y="155663"/>
                  </a:moveTo>
                  <a:lnTo>
                    <a:pt x="4690110" y="154584"/>
                  </a:lnTo>
                  <a:lnTo>
                    <a:pt x="4686719" y="153504"/>
                  </a:lnTo>
                  <a:lnTo>
                    <a:pt x="4684941" y="158457"/>
                  </a:lnTo>
                  <a:lnTo>
                    <a:pt x="4692142" y="160756"/>
                  </a:lnTo>
                  <a:lnTo>
                    <a:pt x="4693501" y="155663"/>
                  </a:lnTo>
                  <a:close/>
                </a:path>
                <a:path w="4751705" h="415289">
                  <a:moveTo>
                    <a:pt x="4712754" y="161798"/>
                  </a:moveTo>
                  <a:lnTo>
                    <a:pt x="4709363" y="160718"/>
                  </a:lnTo>
                  <a:lnTo>
                    <a:pt x="4705972" y="159639"/>
                  </a:lnTo>
                  <a:lnTo>
                    <a:pt x="4704169" y="164592"/>
                  </a:lnTo>
                  <a:lnTo>
                    <a:pt x="4711382" y="166878"/>
                  </a:lnTo>
                  <a:lnTo>
                    <a:pt x="4712754" y="161798"/>
                  </a:lnTo>
                  <a:close/>
                </a:path>
                <a:path w="4751705" h="415289">
                  <a:moveTo>
                    <a:pt x="4732007" y="167932"/>
                  </a:moveTo>
                  <a:lnTo>
                    <a:pt x="4728616" y="166852"/>
                  </a:lnTo>
                  <a:lnTo>
                    <a:pt x="4725225" y="165773"/>
                  </a:lnTo>
                  <a:lnTo>
                    <a:pt x="4723409" y="170713"/>
                  </a:lnTo>
                  <a:lnTo>
                    <a:pt x="4730610" y="173012"/>
                  </a:lnTo>
                  <a:lnTo>
                    <a:pt x="4732007" y="167932"/>
                  </a:lnTo>
                  <a:close/>
                </a:path>
                <a:path w="4751705" h="415289">
                  <a:moveTo>
                    <a:pt x="4751260" y="174078"/>
                  </a:moveTo>
                  <a:lnTo>
                    <a:pt x="4747869" y="172999"/>
                  </a:lnTo>
                  <a:lnTo>
                    <a:pt x="4744478" y="171919"/>
                  </a:lnTo>
                  <a:lnTo>
                    <a:pt x="4742637" y="176847"/>
                  </a:lnTo>
                  <a:lnTo>
                    <a:pt x="4749838" y="179146"/>
                  </a:lnTo>
                  <a:lnTo>
                    <a:pt x="4751260" y="17407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 descr=""/>
            <p:cNvSpPr/>
            <p:nvPr/>
          </p:nvSpPr>
          <p:spPr>
            <a:xfrm>
              <a:off x="1314208" y="3861460"/>
              <a:ext cx="622300" cy="125730"/>
            </a:xfrm>
            <a:custGeom>
              <a:avLst/>
              <a:gdLst/>
              <a:ahLst/>
              <a:cxnLst/>
              <a:rect l="l" t="t" r="r" b="b"/>
              <a:pathLst>
                <a:path w="622300" h="125729">
                  <a:moveTo>
                    <a:pt x="8559" y="2057"/>
                  </a:moveTo>
                  <a:lnTo>
                    <a:pt x="5156" y="1028"/>
                  </a:lnTo>
                  <a:lnTo>
                    <a:pt x="1752" y="0"/>
                  </a:lnTo>
                  <a:lnTo>
                    <a:pt x="0" y="4965"/>
                  </a:lnTo>
                  <a:lnTo>
                    <a:pt x="7251" y="7162"/>
                  </a:lnTo>
                  <a:lnTo>
                    <a:pt x="8559" y="2057"/>
                  </a:lnTo>
                  <a:close/>
                </a:path>
                <a:path w="622300" h="125729">
                  <a:moveTo>
                    <a:pt x="27889" y="7912"/>
                  </a:moveTo>
                  <a:lnTo>
                    <a:pt x="24485" y="6883"/>
                  </a:lnTo>
                  <a:lnTo>
                    <a:pt x="21082" y="5854"/>
                  </a:lnTo>
                  <a:lnTo>
                    <a:pt x="19354" y="10833"/>
                  </a:lnTo>
                  <a:lnTo>
                    <a:pt x="26606" y="13030"/>
                  </a:lnTo>
                  <a:lnTo>
                    <a:pt x="27889" y="7912"/>
                  </a:lnTo>
                  <a:close/>
                </a:path>
                <a:path w="622300" h="125729">
                  <a:moveTo>
                    <a:pt x="47231" y="13754"/>
                  </a:moveTo>
                  <a:lnTo>
                    <a:pt x="43827" y="12725"/>
                  </a:lnTo>
                  <a:lnTo>
                    <a:pt x="40424" y="11696"/>
                  </a:lnTo>
                  <a:lnTo>
                    <a:pt x="38722" y="16675"/>
                  </a:lnTo>
                  <a:lnTo>
                    <a:pt x="45986" y="18872"/>
                  </a:lnTo>
                  <a:lnTo>
                    <a:pt x="47231" y="13754"/>
                  </a:lnTo>
                  <a:close/>
                </a:path>
                <a:path w="622300" h="125729">
                  <a:moveTo>
                    <a:pt x="66636" y="19329"/>
                  </a:moveTo>
                  <a:lnTo>
                    <a:pt x="63207" y="18402"/>
                  </a:lnTo>
                  <a:lnTo>
                    <a:pt x="59778" y="17475"/>
                  </a:lnTo>
                  <a:lnTo>
                    <a:pt x="58102" y="22466"/>
                  </a:lnTo>
                  <a:lnTo>
                    <a:pt x="65417" y="24460"/>
                  </a:lnTo>
                  <a:lnTo>
                    <a:pt x="66636" y="19329"/>
                  </a:lnTo>
                  <a:close/>
                </a:path>
                <a:path w="622300" h="125729">
                  <a:moveTo>
                    <a:pt x="86118" y="24638"/>
                  </a:moveTo>
                  <a:lnTo>
                    <a:pt x="82689" y="23710"/>
                  </a:lnTo>
                  <a:lnTo>
                    <a:pt x="79260" y="22783"/>
                  </a:lnTo>
                  <a:lnTo>
                    <a:pt x="77622" y="27787"/>
                  </a:lnTo>
                  <a:lnTo>
                    <a:pt x="84937" y="29781"/>
                  </a:lnTo>
                  <a:lnTo>
                    <a:pt x="86118" y="24638"/>
                  </a:lnTo>
                  <a:close/>
                </a:path>
                <a:path w="622300" h="125729">
                  <a:moveTo>
                    <a:pt x="105613" y="29933"/>
                  </a:moveTo>
                  <a:lnTo>
                    <a:pt x="102184" y="29006"/>
                  </a:lnTo>
                  <a:lnTo>
                    <a:pt x="98755" y="28079"/>
                  </a:lnTo>
                  <a:lnTo>
                    <a:pt x="97142" y="33096"/>
                  </a:lnTo>
                  <a:lnTo>
                    <a:pt x="104457" y="35077"/>
                  </a:lnTo>
                  <a:lnTo>
                    <a:pt x="105613" y="29933"/>
                  </a:lnTo>
                  <a:close/>
                </a:path>
                <a:path w="622300" h="125729">
                  <a:moveTo>
                    <a:pt x="125095" y="35242"/>
                  </a:moveTo>
                  <a:lnTo>
                    <a:pt x="121666" y="34315"/>
                  </a:lnTo>
                  <a:lnTo>
                    <a:pt x="118237" y="33388"/>
                  </a:lnTo>
                  <a:lnTo>
                    <a:pt x="116662" y="38404"/>
                  </a:lnTo>
                  <a:lnTo>
                    <a:pt x="123977" y="40398"/>
                  </a:lnTo>
                  <a:lnTo>
                    <a:pt x="125095" y="35242"/>
                  </a:lnTo>
                  <a:close/>
                </a:path>
                <a:path w="622300" h="125729">
                  <a:moveTo>
                    <a:pt x="144589" y="40551"/>
                  </a:moveTo>
                  <a:lnTo>
                    <a:pt x="141160" y="39624"/>
                  </a:lnTo>
                  <a:lnTo>
                    <a:pt x="137731" y="38696"/>
                  </a:lnTo>
                  <a:lnTo>
                    <a:pt x="136182" y="43726"/>
                  </a:lnTo>
                  <a:lnTo>
                    <a:pt x="143497" y="45720"/>
                  </a:lnTo>
                  <a:lnTo>
                    <a:pt x="144589" y="40551"/>
                  </a:lnTo>
                  <a:close/>
                </a:path>
                <a:path w="622300" h="125729">
                  <a:moveTo>
                    <a:pt x="164223" y="45313"/>
                  </a:moveTo>
                  <a:lnTo>
                    <a:pt x="160769" y="44475"/>
                  </a:lnTo>
                  <a:lnTo>
                    <a:pt x="157314" y="43637"/>
                  </a:lnTo>
                  <a:lnTo>
                    <a:pt x="155803" y="48691"/>
                  </a:lnTo>
                  <a:lnTo>
                    <a:pt x="163169" y="50469"/>
                  </a:lnTo>
                  <a:lnTo>
                    <a:pt x="164223" y="45313"/>
                  </a:lnTo>
                  <a:close/>
                </a:path>
                <a:path w="622300" h="125729">
                  <a:moveTo>
                    <a:pt x="183845" y="50050"/>
                  </a:moveTo>
                  <a:lnTo>
                    <a:pt x="180390" y="49212"/>
                  </a:lnTo>
                  <a:lnTo>
                    <a:pt x="176936" y="48374"/>
                  </a:lnTo>
                  <a:lnTo>
                    <a:pt x="175463" y="53428"/>
                  </a:lnTo>
                  <a:lnTo>
                    <a:pt x="182829" y="55219"/>
                  </a:lnTo>
                  <a:lnTo>
                    <a:pt x="183845" y="50050"/>
                  </a:lnTo>
                  <a:close/>
                </a:path>
                <a:path w="622300" h="125729">
                  <a:moveTo>
                    <a:pt x="203479" y="54800"/>
                  </a:moveTo>
                  <a:lnTo>
                    <a:pt x="200025" y="53962"/>
                  </a:lnTo>
                  <a:lnTo>
                    <a:pt x="196570" y="53124"/>
                  </a:lnTo>
                  <a:lnTo>
                    <a:pt x="195122" y="58191"/>
                  </a:lnTo>
                  <a:lnTo>
                    <a:pt x="202501" y="59969"/>
                  </a:lnTo>
                  <a:lnTo>
                    <a:pt x="203479" y="54800"/>
                  </a:lnTo>
                  <a:close/>
                </a:path>
                <a:path w="622300" h="125729">
                  <a:moveTo>
                    <a:pt x="223113" y="59537"/>
                  </a:moveTo>
                  <a:lnTo>
                    <a:pt x="219659" y="58699"/>
                  </a:lnTo>
                  <a:lnTo>
                    <a:pt x="216204" y="57861"/>
                  </a:lnTo>
                  <a:lnTo>
                    <a:pt x="214795" y="62941"/>
                  </a:lnTo>
                  <a:lnTo>
                    <a:pt x="222161" y="64719"/>
                  </a:lnTo>
                  <a:lnTo>
                    <a:pt x="223113" y="59537"/>
                  </a:lnTo>
                  <a:close/>
                </a:path>
                <a:path w="622300" h="125729">
                  <a:moveTo>
                    <a:pt x="242824" y="63931"/>
                  </a:moveTo>
                  <a:lnTo>
                    <a:pt x="239344" y="63195"/>
                  </a:lnTo>
                  <a:lnTo>
                    <a:pt x="235864" y="62471"/>
                  </a:lnTo>
                  <a:lnTo>
                    <a:pt x="234492" y="67551"/>
                  </a:lnTo>
                  <a:lnTo>
                    <a:pt x="241909" y="69113"/>
                  </a:lnTo>
                  <a:lnTo>
                    <a:pt x="242824" y="63931"/>
                  </a:lnTo>
                  <a:close/>
                </a:path>
                <a:path w="622300" h="125729">
                  <a:moveTo>
                    <a:pt x="262585" y="68072"/>
                  </a:moveTo>
                  <a:lnTo>
                    <a:pt x="259105" y="67348"/>
                  </a:lnTo>
                  <a:lnTo>
                    <a:pt x="255625" y="66624"/>
                  </a:lnTo>
                  <a:lnTo>
                    <a:pt x="254292" y="71716"/>
                  </a:lnTo>
                  <a:lnTo>
                    <a:pt x="261708" y="73279"/>
                  </a:lnTo>
                  <a:lnTo>
                    <a:pt x="262585" y="68072"/>
                  </a:lnTo>
                  <a:close/>
                </a:path>
                <a:path w="622300" h="125729">
                  <a:moveTo>
                    <a:pt x="282359" y="72237"/>
                  </a:moveTo>
                  <a:lnTo>
                    <a:pt x="278879" y="71501"/>
                  </a:lnTo>
                  <a:lnTo>
                    <a:pt x="275399" y="70777"/>
                  </a:lnTo>
                  <a:lnTo>
                    <a:pt x="274091" y="75869"/>
                  </a:lnTo>
                  <a:lnTo>
                    <a:pt x="281520" y="77431"/>
                  </a:lnTo>
                  <a:lnTo>
                    <a:pt x="282359" y="72237"/>
                  </a:lnTo>
                  <a:close/>
                </a:path>
                <a:path w="622300" h="125729">
                  <a:moveTo>
                    <a:pt x="302120" y="76377"/>
                  </a:moveTo>
                  <a:lnTo>
                    <a:pt x="298640" y="75653"/>
                  </a:lnTo>
                  <a:lnTo>
                    <a:pt x="295160" y="74930"/>
                  </a:lnTo>
                  <a:lnTo>
                    <a:pt x="293890" y="80035"/>
                  </a:lnTo>
                  <a:lnTo>
                    <a:pt x="301320" y="81597"/>
                  </a:lnTo>
                  <a:lnTo>
                    <a:pt x="302120" y="76377"/>
                  </a:lnTo>
                  <a:close/>
                </a:path>
                <a:path w="622300" h="125729">
                  <a:moveTo>
                    <a:pt x="321919" y="80327"/>
                  </a:moveTo>
                  <a:lnTo>
                    <a:pt x="318427" y="79705"/>
                  </a:lnTo>
                  <a:lnTo>
                    <a:pt x="314934" y="79082"/>
                  </a:lnTo>
                  <a:lnTo>
                    <a:pt x="313690" y="84201"/>
                  </a:lnTo>
                  <a:lnTo>
                    <a:pt x="321157" y="85534"/>
                  </a:lnTo>
                  <a:lnTo>
                    <a:pt x="321919" y="80327"/>
                  </a:lnTo>
                  <a:close/>
                </a:path>
                <a:path w="622300" h="125729">
                  <a:moveTo>
                    <a:pt x="341795" y="83870"/>
                  </a:moveTo>
                  <a:lnTo>
                    <a:pt x="338302" y="83248"/>
                  </a:lnTo>
                  <a:lnTo>
                    <a:pt x="334810" y="82626"/>
                  </a:lnTo>
                  <a:lnTo>
                    <a:pt x="333603" y="87757"/>
                  </a:lnTo>
                  <a:lnTo>
                    <a:pt x="341071" y="89090"/>
                  </a:lnTo>
                  <a:lnTo>
                    <a:pt x="341795" y="83870"/>
                  </a:lnTo>
                  <a:close/>
                </a:path>
                <a:path w="622300" h="125729">
                  <a:moveTo>
                    <a:pt x="361670" y="87426"/>
                  </a:moveTo>
                  <a:lnTo>
                    <a:pt x="358178" y="86804"/>
                  </a:lnTo>
                  <a:lnTo>
                    <a:pt x="354685" y="86182"/>
                  </a:lnTo>
                  <a:lnTo>
                    <a:pt x="353529" y="91313"/>
                  </a:lnTo>
                  <a:lnTo>
                    <a:pt x="360997" y="92646"/>
                  </a:lnTo>
                  <a:lnTo>
                    <a:pt x="361670" y="87426"/>
                  </a:lnTo>
                  <a:close/>
                </a:path>
                <a:path w="622300" h="125729">
                  <a:moveTo>
                    <a:pt x="381558" y="90982"/>
                  </a:moveTo>
                  <a:lnTo>
                    <a:pt x="378066" y="90360"/>
                  </a:lnTo>
                  <a:lnTo>
                    <a:pt x="374573" y="89738"/>
                  </a:lnTo>
                  <a:lnTo>
                    <a:pt x="373456" y="94881"/>
                  </a:lnTo>
                  <a:lnTo>
                    <a:pt x="380923" y="96215"/>
                  </a:lnTo>
                  <a:lnTo>
                    <a:pt x="381558" y="90982"/>
                  </a:lnTo>
                  <a:close/>
                </a:path>
                <a:path w="622300" h="125729">
                  <a:moveTo>
                    <a:pt x="401472" y="94386"/>
                  </a:moveTo>
                  <a:lnTo>
                    <a:pt x="397954" y="93865"/>
                  </a:lnTo>
                  <a:lnTo>
                    <a:pt x="394449" y="93306"/>
                  </a:lnTo>
                  <a:lnTo>
                    <a:pt x="393369" y="98450"/>
                  </a:lnTo>
                  <a:lnTo>
                    <a:pt x="397116" y="99060"/>
                  </a:lnTo>
                  <a:lnTo>
                    <a:pt x="400862" y="99606"/>
                  </a:lnTo>
                  <a:lnTo>
                    <a:pt x="401472" y="94386"/>
                  </a:lnTo>
                  <a:close/>
                </a:path>
                <a:path w="622300" h="125729">
                  <a:moveTo>
                    <a:pt x="421449" y="97320"/>
                  </a:moveTo>
                  <a:lnTo>
                    <a:pt x="417931" y="96799"/>
                  </a:lnTo>
                  <a:lnTo>
                    <a:pt x="414413" y="96278"/>
                  </a:lnTo>
                  <a:lnTo>
                    <a:pt x="413372" y="101447"/>
                  </a:lnTo>
                  <a:lnTo>
                    <a:pt x="420878" y="102552"/>
                  </a:lnTo>
                  <a:lnTo>
                    <a:pt x="421449" y="97320"/>
                  </a:lnTo>
                  <a:close/>
                </a:path>
                <a:path w="622300" h="125729">
                  <a:moveTo>
                    <a:pt x="441426" y="100253"/>
                  </a:moveTo>
                  <a:lnTo>
                    <a:pt x="437908" y="99733"/>
                  </a:lnTo>
                  <a:lnTo>
                    <a:pt x="434390" y="99212"/>
                  </a:lnTo>
                  <a:lnTo>
                    <a:pt x="433400" y="104394"/>
                  </a:lnTo>
                  <a:lnTo>
                    <a:pt x="440905" y="105486"/>
                  </a:lnTo>
                  <a:lnTo>
                    <a:pt x="441426" y="100253"/>
                  </a:lnTo>
                  <a:close/>
                </a:path>
                <a:path w="622300" h="125729">
                  <a:moveTo>
                    <a:pt x="461403" y="103187"/>
                  </a:moveTo>
                  <a:lnTo>
                    <a:pt x="457885" y="102666"/>
                  </a:lnTo>
                  <a:lnTo>
                    <a:pt x="454367" y="102146"/>
                  </a:lnTo>
                  <a:lnTo>
                    <a:pt x="453415" y="107327"/>
                  </a:lnTo>
                  <a:lnTo>
                    <a:pt x="460921" y="108432"/>
                  </a:lnTo>
                  <a:lnTo>
                    <a:pt x="461403" y="103187"/>
                  </a:lnTo>
                  <a:close/>
                </a:path>
                <a:path w="622300" h="125729">
                  <a:moveTo>
                    <a:pt x="481406" y="105956"/>
                  </a:moveTo>
                  <a:lnTo>
                    <a:pt x="477875" y="105549"/>
                  </a:lnTo>
                  <a:lnTo>
                    <a:pt x="474357" y="105105"/>
                  </a:lnTo>
                  <a:lnTo>
                    <a:pt x="473430" y="110286"/>
                  </a:lnTo>
                  <a:lnTo>
                    <a:pt x="477202" y="110769"/>
                  </a:lnTo>
                  <a:lnTo>
                    <a:pt x="480961" y="111201"/>
                  </a:lnTo>
                  <a:lnTo>
                    <a:pt x="481406" y="105956"/>
                  </a:lnTo>
                  <a:close/>
                </a:path>
                <a:path w="622300" h="125729">
                  <a:moveTo>
                    <a:pt x="501459" y="108267"/>
                  </a:moveTo>
                  <a:lnTo>
                    <a:pt x="497928" y="107861"/>
                  </a:lnTo>
                  <a:lnTo>
                    <a:pt x="494398" y="107454"/>
                  </a:lnTo>
                  <a:lnTo>
                    <a:pt x="493522" y="112649"/>
                  </a:lnTo>
                  <a:lnTo>
                    <a:pt x="501065" y="113512"/>
                  </a:lnTo>
                  <a:lnTo>
                    <a:pt x="501459" y="108267"/>
                  </a:lnTo>
                  <a:close/>
                </a:path>
                <a:path w="622300" h="125729">
                  <a:moveTo>
                    <a:pt x="521525" y="110566"/>
                  </a:moveTo>
                  <a:lnTo>
                    <a:pt x="517994" y="110159"/>
                  </a:lnTo>
                  <a:lnTo>
                    <a:pt x="514464" y="109753"/>
                  </a:lnTo>
                  <a:lnTo>
                    <a:pt x="513638" y="114960"/>
                  </a:lnTo>
                  <a:lnTo>
                    <a:pt x="521169" y="115824"/>
                  </a:lnTo>
                  <a:lnTo>
                    <a:pt x="521525" y="110566"/>
                  </a:lnTo>
                  <a:close/>
                </a:path>
                <a:path w="622300" h="125729">
                  <a:moveTo>
                    <a:pt x="541591" y="112864"/>
                  </a:moveTo>
                  <a:lnTo>
                    <a:pt x="538060" y="112458"/>
                  </a:lnTo>
                  <a:lnTo>
                    <a:pt x="534530" y="112052"/>
                  </a:lnTo>
                  <a:lnTo>
                    <a:pt x="533742" y="117259"/>
                  </a:lnTo>
                  <a:lnTo>
                    <a:pt x="541274" y="118122"/>
                  </a:lnTo>
                  <a:lnTo>
                    <a:pt x="541591" y="112864"/>
                  </a:lnTo>
                  <a:close/>
                </a:path>
                <a:path w="622300" h="125729">
                  <a:moveTo>
                    <a:pt x="561670" y="114935"/>
                  </a:moveTo>
                  <a:lnTo>
                    <a:pt x="558126" y="114642"/>
                  </a:lnTo>
                  <a:lnTo>
                    <a:pt x="554583" y="114350"/>
                  </a:lnTo>
                  <a:lnTo>
                    <a:pt x="553834" y="119570"/>
                  </a:lnTo>
                  <a:lnTo>
                    <a:pt x="561403" y="120192"/>
                  </a:lnTo>
                  <a:lnTo>
                    <a:pt x="561670" y="114935"/>
                  </a:lnTo>
                  <a:close/>
                </a:path>
                <a:path w="622300" h="125729">
                  <a:moveTo>
                    <a:pt x="581799" y="116598"/>
                  </a:moveTo>
                  <a:lnTo>
                    <a:pt x="578256" y="116306"/>
                  </a:lnTo>
                  <a:lnTo>
                    <a:pt x="574713" y="116014"/>
                  </a:lnTo>
                  <a:lnTo>
                    <a:pt x="574014" y="121234"/>
                  </a:lnTo>
                  <a:lnTo>
                    <a:pt x="581571" y="121856"/>
                  </a:lnTo>
                  <a:lnTo>
                    <a:pt x="581799" y="116598"/>
                  </a:lnTo>
                  <a:close/>
                </a:path>
                <a:path w="622300" h="125729">
                  <a:moveTo>
                    <a:pt x="601916" y="118262"/>
                  </a:moveTo>
                  <a:lnTo>
                    <a:pt x="598373" y="117970"/>
                  </a:lnTo>
                  <a:lnTo>
                    <a:pt x="594829" y="117678"/>
                  </a:lnTo>
                  <a:lnTo>
                    <a:pt x="594169" y="122897"/>
                  </a:lnTo>
                  <a:lnTo>
                    <a:pt x="601738" y="123532"/>
                  </a:lnTo>
                  <a:lnTo>
                    <a:pt x="601916" y="118262"/>
                  </a:lnTo>
                  <a:close/>
                </a:path>
                <a:path w="622300" h="125729">
                  <a:moveTo>
                    <a:pt x="622046" y="119913"/>
                  </a:moveTo>
                  <a:lnTo>
                    <a:pt x="618502" y="119621"/>
                  </a:lnTo>
                  <a:lnTo>
                    <a:pt x="614959" y="119329"/>
                  </a:lnTo>
                  <a:lnTo>
                    <a:pt x="614349" y="124561"/>
                  </a:lnTo>
                  <a:lnTo>
                    <a:pt x="621906" y="125183"/>
                  </a:lnTo>
                  <a:lnTo>
                    <a:pt x="622046" y="11991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 descr=""/>
            <p:cNvSpPr/>
            <p:nvPr/>
          </p:nvSpPr>
          <p:spPr>
            <a:xfrm>
              <a:off x="1948741" y="3987370"/>
              <a:ext cx="290830" cy="0"/>
            </a:xfrm>
            <a:custGeom>
              <a:avLst/>
              <a:gdLst/>
              <a:ahLst/>
              <a:cxnLst/>
              <a:rect l="l" t="t" r="r" b="b"/>
              <a:pathLst>
                <a:path w="290830" h="0">
                  <a:moveTo>
                    <a:pt x="0" y="0"/>
                  </a:moveTo>
                  <a:lnTo>
                    <a:pt x="290710" y="0"/>
                  </a:lnTo>
                </a:path>
              </a:pathLst>
            </a:custGeom>
            <a:ln w="1013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2251938" y="3602748"/>
              <a:ext cx="1367155" cy="384810"/>
            </a:xfrm>
            <a:custGeom>
              <a:avLst/>
              <a:gdLst/>
              <a:ahLst/>
              <a:cxnLst/>
              <a:rect l="l" t="t" r="r" b="b"/>
              <a:pathLst>
                <a:path w="1367154" h="384810">
                  <a:moveTo>
                    <a:pt x="7696" y="383616"/>
                  </a:moveTo>
                  <a:lnTo>
                    <a:pt x="7086" y="378383"/>
                  </a:lnTo>
                  <a:lnTo>
                    <a:pt x="3543" y="378650"/>
                  </a:lnTo>
                  <a:lnTo>
                    <a:pt x="0" y="378917"/>
                  </a:lnTo>
                  <a:lnTo>
                    <a:pt x="127" y="384187"/>
                  </a:lnTo>
                  <a:lnTo>
                    <a:pt x="7696" y="383616"/>
                  </a:lnTo>
                  <a:close/>
                </a:path>
                <a:path w="1367154" h="384810">
                  <a:moveTo>
                    <a:pt x="27876" y="382104"/>
                  </a:moveTo>
                  <a:lnTo>
                    <a:pt x="27216" y="376872"/>
                  </a:lnTo>
                  <a:lnTo>
                    <a:pt x="23672" y="377139"/>
                  </a:lnTo>
                  <a:lnTo>
                    <a:pt x="20129" y="377405"/>
                  </a:lnTo>
                  <a:lnTo>
                    <a:pt x="20307" y="382676"/>
                  </a:lnTo>
                  <a:lnTo>
                    <a:pt x="27876" y="382104"/>
                  </a:lnTo>
                  <a:close/>
                </a:path>
                <a:path w="1367154" h="384810">
                  <a:moveTo>
                    <a:pt x="48044" y="380580"/>
                  </a:moveTo>
                  <a:lnTo>
                    <a:pt x="47345" y="375361"/>
                  </a:lnTo>
                  <a:lnTo>
                    <a:pt x="43802" y="375627"/>
                  </a:lnTo>
                  <a:lnTo>
                    <a:pt x="40259" y="375894"/>
                  </a:lnTo>
                  <a:lnTo>
                    <a:pt x="40474" y="381152"/>
                  </a:lnTo>
                  <a:lnTo>
                    <a:pt x="48044" y="380580"/>
                  </a:lnTo>
                  <a:close/>
                </a:path>
                <a:path w="1367154" h="384810">
                  <a:moveTo>
                    <a:pt x="68186" y="378510"/>
                  </a:moveTo>
                  <a:lnTo>
                    <a:pt x="67437" y="373303"/>
                  </a:lnTo>
                  <a:lnTo>
                    <a:pt x="63906" y="373672"/>
                  </a:lnTo>
                  <a:lnTo>
                    <a:pt x="60375" y="374040"/>
                  </a:lnTo>
                  <a:lnTo>
                    <a:pt x="60642" y="379310"/>
                  </a:lnTo>
                  <a:lnTo>
                    <a:pt x="68186" y="378510"/>
                  </a:lnTo>
                  <a:close/>
                </a:path>
                <a:path w="1367154" h="384810">
                  <a:moveTo>
                    <a:pt x="88315" y="376389"/>
                  </a:moveTo>
                  <a:lnTo>
                    <a:pt x="87515" y="371182"/>
                  </a:lnTo>
                  <a:lnTo>
                    <a:pt x="83985" y="371551"/>
                  </a:lnTo>
                  <a:lnTo>
                    <a:pt x="80454" y="371919"/>
                  </a:lnTo>
                  <a:lnTo>
                    <a:pt x="80772" y="377177"/>
                  </a:lnTo>
                  <a:lnTo>
                    <a:pt x="88315" y="376389"/>
                  </a:lnTo>
                  <a:close/>
                </a:path>
                <a:path w="1367154" h="384810">
                  <a:moveTo>
                    <a:pt x="108432" y="374269"/>
                  </a:moveTo>
                  <a:lnTo>
                    <a:pt x="107594" y="369074"/>
                  </a:lnTo>
                  <a:lnTo>
                    <a:pt x="104063" y="369443"/>
                  </a:lnTo>
                  <a:lnTo>
                    <a:pt x="100533" y="369811"/>
                  </a:lnTo>
                  <a:lnTo>
                    <a:pt x="100888" y="375069"/>
                  </a:lnTo>
                  <a:lnTo>
                    <a:pt x="108432" y="374269"/>
                  </a:lnTo>
                  <a:close/>
                </a:path>
                <a:path w="1367154" h="384810">
                  <a:moveTo>
                    <a:pt x="128524" y="371817"/>
                  </a:moveTo>
                  <a:lnTo>
                    <a:pt x="127635" y="366636"/>
                  </a:lnTo>
                  <a:lnTo>
                    <a:pt x="124117" y="367106"/>
                  </a:lnTo>
                  <a:lnTo>
                    <a:pt x="120599" y="367576"/>
                  </a:lnTo>
                  <a:lnTo>
                    <a:pt x="121005" y="372833"/>
                  </a:lnTo>
                  <a:lnTo>
                    <a:pt x="128524" y="371817"/>
                  </a:lnTo>
                  <a:close/>
                </a:path>
                <a:path w="1367154" h="384810">
                  <a:moveTo>
                    <a:pt x="148577" y="369125"/>
                  </a:moveTo>
                  <a:lnTo>
                    <a:pt x="147650" y="363943"/>
                  </a:lnTo>
                  <a:lnTo>
                    <a:pt x="144132" y="364413"/>
                  </a:lnTo>
                  <a:lnTo>
                    <a:pt x="140614" y="364883"/>
                  </a:lnTo>
                  <a:lnTo>
                    <a:pt x="141058" y="370141"/>
                  </a:lnTo>
                  <a:lnTo>
                    <a:pt x="148577" y="369125"/>
                  </a:lnTo>
                  <a:close/>
                </a:path>
                <a:path w="1367154" h="384810">
                  <a:moveTo>
                    <a:pt x="168630" y="366433"/>
                  </a:moveTo>
                  <a:lnTo>
                    <a:pt x="167652" y="361251"/>
                  </a:lnTo>
                  <a:lnTo>
                    <a:pt x="164134" y="361721"/>
                  </a:lnTo>
                  <a:lnTo>
                    <a:pt x="160616" y="362191"/>
                  </a:lnTo>
                  <a:lnTo>
                    <a:pt x="161112" y="367436"/>
                  </a:lnTo>
                  <a:lnTo>
                    <a:pt x="168630" y="366433"/>
                  </a:lnTo>
                  <a:close/>
                </a:path>
                <a:path w="1367154" h="384810">
                  <a:moveTo>
                    <a:pt x="188671" y="363588"/>
                  </a:moveTo>
                  <a:lnTo>
                    <a:pt x="187655" y="358419"/>
                  </a:lnTo>
                  <a:lnTo>
                    <a:pt x="184150" y="358990"/>
                  </a:lnTo>
                  <a:lnTo>
                    <a:pt x="180644" y="359524"/>
                  </a:lnTo>
                  <a:lnTo>
                    <a:pt x="181178" y="364769"/>
                  </a:lnTo>
                  <a:lnTo>
                    <a:pt x="184924" y="364197"/>
                  </a:lnTo>
                  <a:lnTo>
                    <a:pt x="188671" y="363588"/>
                  </a:lnTo>
                  <a:close/>
                </a:path>
                <a:path w="1367154" h="384810">
                  <a:moveTo>
                    <a:pt x="208635" y="360337"/>
                  </a:moveTo>
                  <a:lnTo>
                    <a:pt x="207581" y="355180"/>
                  </a:lnTo>
                  <a:lnTo>
                    <a:pt x="204076" y="355752"/>
                  </a:lnTo>
                  <a:lnTo>
                    <a:pt x="200571" y="356323"/>
                  </a:lnTo>
                  <a:lnTo>
                    <a:pt x="201155" y="361556"/>
                  </a:lnTo>
                  <a:lnTo>
                    <a:pt x="208635" y="360337"/>
                  </a:lnTo>
                  <a:close/>
                </a:path>
                <a:path w="1367154" h="384810">
                  <a:moveTo>
                    <a:pt x="228612" y="357085"/>
                  </a:moveTo>
                  <a:lnTo>
                    <a:pt x="227507" y="351929"/>
                  </a:lnTo>
                  <a:lnTo>
                    <a:pt x="224002" y="352501"/>
                  </a:lnTo>
                  <a:lnTo>
                    <a:pt x="220497" y="353072"/>
                  </a:lnTo>
                  <a:lnTo>
                    <a:pt x="221119" y="358305"/>
                  </a:lnTo>
                  <a:lnTo>
                    <a:pt x="228612" y="357085"/>
                  </a:lnTo>
                  <a:close/>
                </a:path>
                <a:path w="1367154" h="384810">
                  <a:moveTo>
                    <a:pt x="248589" y="353834"/>
                  </a:moveTo>
                  <a:lnTo>
                    <a:pt x="247446" y="348691"/>
                  </a:lnTo>
                  <a:lnTo>
                    <a:pt x="243941" y="349262"/>
                  </a:lnTo>
                  <a:lnTo>
                    <a:pt x="240436" y="349834"/>
                  </a:lnTo>
                  <a:lnTo>
                    <a:pt x="241109" y="355053"/>
                  </a:lnTo>
                  <a:lnTo>
                    <a:pt x="248589" y="353834"/>
                  </a:lnTo>
                  <a:close/>
                </a:path>
                <a:path w="1367154" h="384810">
                  <a:moveTo>
                    <a:pt x="268465" y="350075"/>
                  </a:moveTo>
                  <a:lnTo>
                    <a:pt x="267284" y="344944"/>
                  </a:lnTo>
                  <a:lnTo>
                    <a:pt x="263791" y="345605"/>
                  </a:lnTo>
                  <a:lnTo>
                    <a:pt x="260299" y="346265"/>
                  </a:lnTo>
                  <a:lnTo>
                    <a:pt x="261010" y="351485"/>
                  </a:lnTo>
                  <a:lnTo>
                    <a:pt x="268465" y="350075"/>
                  </a:lnTo>
                  <a:close/>
                </a:path>
                <a:path w="1367154" h="384810">
                  <a:moveTo>
                    <a:pt x="288340" y="346303"/>
                  </a:moveTo>
                  <a:lnTo>
                    <a:pt x="287121" y="341185"/>
                  </a:lnTo>
                  <a:lnTo>
                    <a:pt x="283629" y="341845"/>
                  </a:lnTo>
                  <a:lnTo>
                    <a:pt x="280136" y="342506"/>
                  </a:lnTo>
                  <a:lnTo>
                    <a:pt x="280885" y="347726"/>
                  </a:lnTo>
                  <a:lnTo>
                    <a:pt x="288340" y="346303"/>
                  </a:lnTo>
                  <a:close/>
                </a:path>
                <a:path w="1367154" h="384810">
                  <a:moveTo>
                    <a:pt x="308229" y="342544"/>
                  </a:moveTo>
                  <a:lnTo>
                    <a:pt x="306971" y="337426"/>
                  </a:lnTo>
                  <a:lnTo>
                    <a:pt x="303479" y="338086"/>
                  </a:lnTo>
                  <a:lnTo>
                    <a:pt x="299986" y="338747"/>
                  </a:lnTo>
                  <a:lnTo>
                    <a:pt x="300786" y="343954"/>
                  </a:lnTo>
                  <a:lnTo>
                    <a:pt x="308229" y="342544"/>
                  </a:lnTo>
                  <a:close/>
                </a:path>
                <a:path w="1367154" h="384810">
                  <a:moveTo>
                    <a:pt x="328028" y="338391"/>
                  </a:moveTo>
                  <a:lnTo>
                    <a:pt x="326720" y="333286"/>
                  </a:lnTo>
                  <a:lnTo>
                    <a:pt x="323253" y="334035"/>
                  </a:lnTo>
                  <a:lnTo>
                    <a:pt x="319786" y="334784"/>
                  </a:lnTo>
                  <a:lnTo>
                    <a:pt x="320611" y="339991"/>
                  </a:lnTo>
                  <a:lnTo>
                    <a:pt x="328028" y="338391"/>
                  </a:lnTo>
                  <a:close/>
                </a:path>
                <a:path w="1367154" h="384810">
                  <a:moveTo>
                    <a:pt x="347814" y="334137"/>
                  </a:moveTo>
                  <a:lnTo>
                    <a:pt x="346468" y="329044"/>
                  </a:lnTo>
                  <a:lnTo>
                    <a:pt x="343001" y="329793"/>
                  </a:lnTo>
                  <a:lnTo>
                    <a:pt x="339534" y="330542"/>
                  </a:lnTo>
                  <a:lnTo>
                    <a:pt x="340398" y="335737"/>
                  </a:lnTo>
                  <a:lnTo>
                    <a:pt x="347814" y="334137"/>
                  </a:lnTo>
                  <a:close/>
                </a:path>
                <a:path w="1367154" h="384810">
                  <a:moveTo>
                    <a:pt x="367601" y="329882"/>
                  </a:moveTo>
                  <a:lnTo>
                    <a:pt x="366217" y="324789"/>
                  </a:lnTo>
                  <a:lnTo>
                    <a:pt x="362750" y="325539"/>
                  </a:lnTo>
                  <a:lnTo>
                    <a:pt x="359283" y="326288"/>
                  </a:lnTo>
                  <a:lnTo>
                    <a:pt x="360184" y="331470"/>
                  </a:lnTo>
                  <a:lnTo>
                    <a:pt x="367601" y="329882"/>
                  </a:lnTo>
                  <a:close/>
                </a:path>
                <a:path w="1367154" h="384810">
                  <a:moveTo>
                    <a:pt x="387311" y="325374"/>
                  </a:moveTo>
                  <a:lnTo>
                    <a:pt x="385902" y="320294"/>
                  </a:lnTo>
                  <a:lnTo>
                    <a:pt x="382447" y="321119"/>
                  </a:lnTo>
                  <a:lnTo>
                    <a:pt x="378993" y="321945"/>
                  </a:lnTo>
                  <a:lnTo>
                    <a:pt x="379945" y="327126"/>
                  </a:lnTo>
                  <a:lnTo>
                    <a:pt x="387311" y="325374"/>
                  </a:lnTo>
                  <a:close/>
                </a:path>
                <a:path w="1367154" h="384810">
                  <a:moveTo>
                    <a:pt x="406996" y="320675"/>
                  </a:moveTo>
                  <a:lnTo>
                    <a:pt x="405549" y="315607"/>
                  </a:lnTo>
                  <a:lnTo>
                    <a:pt x="402094" y="316433"/>
                  </a:lnTo>
                  <a:lnTo>
                    <a:pt x="398640" y="317258"/>
                  </a:lnTo>
                  <a:lnTo>
                    <a:pt x="399618" y="322440"/>
                  </a:lnTo>
                  <a:lnTo>
                    <a:pt x="406996" y="320675"/>
                  </a:lnTo>
                  <a:close/>
                </a:path>
                <a:path w="1367154" h="384810">
                  <a:moveTo>
                    <a:pt x="426669" y="315963"/>
                  </a:moveTo>
                  <a:lnTo>
                    <a:pt x="425183" y="310908"/>
                  </a:lnTo>
                  <a:lnTo>
                    <a:pt x="421728" y="311734"/>
                  </a:lnTo>
                  <a:lnTo>
                    <a:pt x="418274" y="312559"/>
                  </a:lnTo>
                  <a:lnTo>
                    <a:pt x="419290" y="317728"/>
                  </a:lnTo>
                  <a:lnTo>
                    <a:pt x="426669" y="315963"/>
                  </a:lnTo>
                  <a:close/>
                </a:path>
                <a:path w="1367154" h="384810">
                  <a:moveTo>
                    <a:pt x="446303" y="311086"/>
                  </a:moveTo>
                  <a:lnTo>
                    <a:pt x="444792" y="306044"/>
                  </a:lnTo>
                  <a:lnTo>
                    <a:pt x="441350" y="306946"/>
                  </a:lnTo>
                  <a:lnTo>
                    <a:pt x="437908" y="307848"/>
                  </a:lnTo>
                  <a:lnTo>
                    <a:pt x="438962" y="313004"/>
                  </a:lnTo>
                  <a:lnTo>
                    <a:pt x="446303" y="311086"/>
                  </a:lnTo>
                  <a:close/>
                </a:path>
                <a:path w="1367154" h="384810">
                  <a:moveTo>
                    <a:pt x="465886" y="305981"/>
                  </a:moveTo>
                  <a:lnTo>
                    <a:pt x="464337" y="300939"/>
                  </a:lnTo>
                  <a:lnTo>
                    <a:pt x="460895" y="301840"/>
                  </a:lnTo>
                  <a:lnTo>
                    <a:pt x="457454" y="302742"/>
                  </a:lnTo>
                  <a:lnTo>
                    <a:pt x="458546" y="307898"/>
                  </a:lnTo>
                  <a:lnTo>
                    <a:pt x="465886" y="305981"/>
                  </a:lnTo>
                  <a:close/>
                </a:path>
                <a:path w="1367154" h="384810">
                  <a:moveTo>
                    <a:pt x="485457" y="300875"/>
                  </a:moveTo>
                  <a:lnTo>
                    <a:pt x="483882" y="295846"/>
                  </a:lnTo>
                  <a:lnTo>
                    <a:pt x="480441" y="296748"/>
                  </a:lnTo>
                  <a:lnTo>
                    <a:pt x="476999" y="297649"/>
                  </a:lnTo>
                  <a:lnTo>
                    <a:pt x="478116" y="302793"/>
                  </a:lnTo>
                  <a:lnTo>
                    <a:pt x="485457" y="300875"/>
                  </a:lnTo>
                  <a:close/>
                </a:path>
                <a:path w="1367154" h="384810">
                  <a:moveTo>
                    <a:pt x="505002" y="295668"/>
                  </a:moveTo>
                  <a:lnTo>
                    <a:pt x="503389" y="290652"/>
                  </a:lnTo>
                  <a:lnTo>
                    <a:pt x="499973" y="291617"/>
                  </a:lnTo>
                  <a:lnTo>
                    <a:pt x="496544" y="292557"/>
                  </a:lnTo>
                  <a:lnTo>
                    <a:pt x="497700" y="297688"/>
                  </a:lnTo>
                  <a:lnTo>
                    <a:pt x="501357" y="296697"/>
                  </a:lnTo>
                  <a:lnTo>
                    <a:pt x="505002" y="295668"/>
                  </a:lnTo>
                  <a:close/>
                </a:path>
                <a:path w="1367154" h="384810">
                  <a:moveTo>
                    <a:pt x="524471" y="290182"/>
                  </a:moveTo>
                  <a:lnTo>
                    <a:pt x="522833" y="285178"/>
                  </a:lnTo>
                  <a:lnTo>
                    <a:pt x="519417" y="286143"/>
                  </a:lnTo>
                  <a:lnTo>
                    <a:pt x="516001" y="287108"/>
                  </a:lnTo>
                  <a:lnTo>
                    <a:pt x="517182" y="292239"/>
                  </a:lnTo>
                  <a:lnTo>
                    <a:pt x="524471" y="290182"/>
                  </a:lnTo>
                  <a:close/>
                </a:path>
                <a:path w="1367154" h="384810">
                  <a:moveTo>
                    <a:pt x="543953" y="284708"/>
                  </a:moveTo>
                  <a:lnTo>
                    <a:pt x="542277" y="279704"/>
                  </a:lnTo>
                  <a:lnTo>
                    <a:pt x="538861" y="280670"/>
                  </a:lnTo>
                  <a:lnTo>
                    <a:pt x="535444" y="281635"/>
                  </a:lnTo>
                  <a:lnTo>
                    <a:pt x="536651" y="286753"/>
                  </a:lnTo>
                  <a:lnTo>
                    <a:pt x="543953" y="284708"/>
                  </a:lnTo>
                  <a:close/>
                </a:path>
                <a:path w="1367154" h="384810">
                  <a:moveTo>
                    <a:pt x="563410" y="279196"/>
                  </a:moveTo>
                  <a:lnTo>
                    <a:pt x="561721" y="274205"/>
                  </a:lnTo>
                  <a:lnTo>
                    <a:pt x="558304" y="275196"/>
                  </a:lnTo>
                  <a:lnTo>
                    <a:pt x="554888" y="276161"/>
                  </a:lnTo>
                  <a:lnTo>
                    <a:pt x="556120" y="281279"/>
                  </a:lnTo>
                  <a:lnTo>
                    <a:pt x="559777" y="280250"/>
                  </a:lnTo>
                  <a:lnTo>
                    <a:pt x="563410" y="279196"/>
                  </a:lnTo>
                  <a:close/>
                </a:path>
                <a:path w="1367154" h="384810">
                  <a:moveTo>
                    <a:pt x="582790" y="273380"/>
                  </a:moveTo>
                  <a:lnTo>
                    <a:pt x="581063" y="268401"/>
                  </a:lnTo>
                  <a:lnTo>
                    <a:pt x="577659" y="269417"/>
                  </a:lnTo>
                  <a:lnTo>
                    <a:pt x="574255" y="270433"/>
                  </a:lnTo>
                  <a:lnTo>
                    <a:pt x="575525" y="275551"/>
                  </a:lnTo>
                  <a:lnTo>
                    <a:pt x="582790" y="273380"/>
                  </a:lnTo>
                  <a:close/>
                </a:path>
                <a:path w="1367154" h="384810">
                  <a:moveTo>
                    <a:pt x="602170" y="267563"/>
                  </a:moveTo>
                  <a:lnTo>
                    <a:pt x="600417" y="262597"/>
                  </a:lnTo>
                  <a:lnTo>
                    <a:pt x="597014" y="263613"/>
                  </a:lnTo>
                  <a:lnTo>
                    <a:pt x="593610" y="264629"/>
                  </a:lnTo>
                  <a:lnTo>
                    <a:pt x="594906" y="269735"/>
                  </a:lnTo>
                  <a:lnTo>
                    <a:pt x="602170" y="267563"/>
                  </a:lnTo>
                  <a:close/>
                </a:path>
                <a:path w="1367154" h="384810">
                  <a:moveTo>
                    <a:pt x="621550" y="261747"/>
                  </a:moveTo>
                  <a:lnTo>
                    <a:pt x="619772" y="256794"/>
                  </a:lnTo>
                  <a:lnTo>
                    <a:pt x="616369" y="257810"/>
                  </a:lnTo>
                  <a:lnTo>
                    <a:pt x="612965" y="258826"/>
                  </a:lnTo>
                  <a:lnTo>
                    <a:pt x="614286" y="263931"/>
                  </a:lnTo>
                  <a:lnTo>
                    <a:pt x="621550" y="261747"/>
                  </a:lnTo>
                  <a:close/>
                </a:path>
                <a:path w="1367154" h="384810">
                  <a:moveTo>
                    <a:pt x="640829" y="255676"/>
                  </a:moveTo>
                  <a:lnTo>
                    <a:pt x="639038" y="250723"/>
                  </a:lnTo>
                  <a:lnTo>
                    <a:pt x="635647" y="251790"/>
                  </a:lnTo>
                  <a:lnTo>
                    <a:pt x="632256" y="252857"/>
                  </a:lnTo>
                  <a:lnTo>
                    <a:pt x="633603" y="257949"/>
                  </a:lnTo>
                  <a:lnTo>
                    <a:pt x="640829" y="255676"/>
                  </a:lnTo>
                  <a:close/>
                </a:path>
                <a:path w="1367154" h="384810">
                  <a:moveTo>
                    <a:pt x="660120" y="249567"/>
                  </a:moveTo>
                  <a:lnTo>
                    <a:pt x="658304" y="244627"/>
                  </a:lnTo>
                  <a:lnTo>
                    <a:pt x="654913" y="245694"/>
                  </a:lnTo>
                  <a:lnTo>
                    <a:pt x="651522" y="246761"/>
                  </a:lnTo>
                  <a:lnTo>
                    <a:pt x="652894" y="251853"/>
                  </a:lnTo>
                  <a:lnTo>
                    <a:pt x="660120" y="249567"/>
                  </a:lnTo>
                  <a:close/>
                </a:path>
                <a:path w="1367154" h="384810">
                  <a:moveTo>
                    <a:pt x="679399" y="243484"/>
                  </a:moveTo>
                  <a:lnTo>
                    <a:pt x="677570" y="238544"/>
                  </a:lnTo>
                  <a:lnTo>
                    <a:pt x="674179" y="239610"/>
                  </a:lnTo>
                  <a:lnTo>
                    <a:pt x="670788" y="240677"/>
                  </a:lnTo>
                  <a:lnTo>
                    <a:pt x="672172" y="245757"/>
                  </a:lnTo>
                  <a:lnTo>
                    <a:pt x="679399" y="243484"/>
                  </a:lnTo>
                  <a:close/>
                </a:path>
                <a:path w="1367154" h="384810">
                  <a:moveTo>
                    <a:pt x="698614" y="237185"/>
                  </a:moveTo>
                  <a:lnTo>
                    <a:pt x="696760" y="232244"/>
                  </a:lnTo>
                  <a:lnTo>
                    <a:pt x="693381" y="233362"/>
                  </a:lnTo>
                  <a:lnTo>
                    <a:pt x="690003" y="234480"/>
                  </a:lnTo>
                  <a:lnTo>
                    <a:pt x="691413" y="239547"/>
                  </a:lnTo>
                  <a:lnTo>
                    <a:pt x="698614" y="237185"/>
                  </a:lnTo>
                  <a:close/>
                </a:path>
                <a:path w="1367154" h="384810">
                  <a:moveTo>
                    <a:pt x="717816" y="230847"/>
                  </a:moveTo>
                  <a:lnTo>
                    <a:pt x="715949" y="225920"/>
                  </a:lnTo>
                  <a:lnTo>
                    <a:pt x="712571" y="227037"/>
                  </a:lnTo>
                  <a:lnTo>
                    <a:pt x="709193" y="228155"/>
                  </a:lnTo>
                  <a:lnTo>
                    <a:pt x="710615" y="233222"/>
                  </a:lnTo>
                  <a:lnTo>
                    <a:pt x="717816" y="230847"/>
                  </a:lnTo>
                  <a:close/>
                </a:path>
                <a:path w="1367154" h="384810">
                  <a:moveTo>
                    <a:pt x="737031" y="224523"/>
                  </a:moveTo>
                  <a:lnTo>
                    <a:pt x="735139" y="219595"/>
                  </a:lnTo>
                  <a:lnTo>
                    <a:pt x="731761" y="220713"/>
                  </a:lnTo>
                  <a:lnTo>
                    <a:pt x="728383" y="221830"/>
                  </a:lnTo>
                  <a:lnTo>
                    <a:pt x="729830" y="226885"/>
                  </a:lnTo>
                  <a:lnTo>
                    <a:pt x="737031" y="224523"/>
                  </a:lnTo>
                  <a:close/>
                </a:path>
                <a:path w="1367154" h="384810">
                  <a:moveTo>
                    <a:pt x="756183" y="218033"/>
                  </a:moveTo>
                  <a:lnTo>
                    <a:pt x="754278" y="213131"/>
                  </a:lnTo>
                  <a:lnTo>
                    <a:pt x="750912" y="214274"/>
                  </a:lnTo>
                  <a:lnTo>
                    <a:pt x="747547" y="215417"/>
                  </a:lnTo>
                  <a:lnTo>
                    <a:pt x="749007" y="220484"/>
                  </a:lnTo>
                  <a:lnTo>
                    <a:pt x="756183" y="218033"/>
                  </a:lnTo>
                  <a:close/>
                </a:path>
                <a:path w="1367154" h="384810">
                  <a:moveTo>
                    <a:pt x="775322" y="211505"/>
                  </a:moveTo>
                  <a:lnTo>
                    <a:pt x="773404" y="206603"/>
                  </a:lnTo>
                  <a:lnTo>
                    <a:pt x="770039" y="207746"/>
                  </a:lnTo>
                  <a:lnTo>
                    <a:pt x="766673" y="208889"/>
                  </a:lnTo>
                  <a:lnTo>
                    <a:pt x="768146" y="213956"/>
                  </a:lnTo>
                  <a:lnTo>
                    <a:pt x="775322" y="211505"/>
                  </a:lnTo>
                  <a:close/>
                </a:path>
                <a:path w="1367154" h="384810">
                  <a:moveTo>
                    <a:pt x="794461" y="204990"/>
                  </a:moveTo>
                  <a:lnTo>
                    <a:pt x="792530" y="200088"/>
                  </a:lnTo>
                  <a:lnTo>
                    <a:pt x="789165" y="201231"/>
                  </a:lnTo>
                  <a:lnTo>
                    <a:pt x="785799" y="202374"/>
                  </a:lnTo>
                  <a:lnTo>
                    <a:pt x="787285" y="207429"/>
                  </a:lnTo>
                  <a:lnTo>
                    <a:pt x="794461" y="204990"/>
                  </a:lnTo>
                  <a:close/>
                </a:path>
                <a:path w="1367154" h="384810">
                  <a:moveTo>
                    <a:pt x="813562" y="198348"/>
                  </a:moveTo>
                  <a:lnTo>
                    <a:pt x="811618" y="193459"/>
                  </a:lnTo>
                  <a:lnTo>
                    <a:pt x="808266" y="194627"/>
                  </a:lnTo>
                  <a:lnTo>
                    <a:pt x="804913" y="195808"/>
                  </a:lnTo>
                  <a:lnTo>
                    <a:pt x="806411" y="200850"/>
                  </a:lnTo>
                  <a:lnTo>
                    <a:pt x="813562" y="198348"/>
                  </a:lnTo>
                  <a:close/>
                </a:path>
                <a:path w="1367154" h="384810">
                  <a:moveTo>
                    <a:pt x="832650" y="191681"/>
                  </a:moveTo>
                  <a:lnTo>
                    <a:pt x="830694" y="186791"/>
                  </a:lnTo>
                  <a:lnTo>
                    <a:pt x="827341" y="187960"/>
                  </a:lnTo>
                  <a:lnTo>
                    <a:pt x="823988" y="189128"/>
                  </a:lnTo>
                  <a:lnTo>
                    <a:pt x="825500" y="194183"/>
                  </a:lnTo>
                  <a:lnTo>
                    <a:pt x="832650" y="191681"/>
                  </a:lnTo>
                  <a:close/>
                </a:path>
                <a:path w="1367154" h="384810">
                  <a:moveTo>
                    <a:pt x="851738" y="184988"/>
                  </a:moveTo>
                  <a:lnTo>
                    <a:pt x="849769" y="180111"/>
                  </a:lnTo>
                  <a:lnTo>
                    <a:pt x="846416" y="181279"/>
                  </a:lnTo>
                  <a:lnTo>
                    <a:pt x="843064" y="182460"/>
                  </a:lnTo>
                  <a:lnTo>
                    <a:pt x="844588" y="187490"/>
                  </a:lnTo>
                  <a:lnTo>
                    <a:pt x="851738" y="184988"/>
                  </a:lnTo>
                  <a:close/>
                </a:path>
                <a:path w="1367154" h="384810">
                  <a:moveTo>
                    <a:pt x="870800" y="178244"/>
                  </a:moveTo>
                  <a:lnTo>
                    <a:pt x="868832" y="173367"/>
                  </a:lnTo>
                  <a:lnTo>
                    <a:pt x="865479" y="174561"/>
                  </a:lnTo>
                  <a:lnTo>
                    <a:pt x="862126" y="175755"/>
                  </a:lnTo>
                  <a:lnTo>
                    <a:pt x="863663" y="180797"/>
                  </a:lnTo>
                  <a:lnTo>
                    <a:pt x="870800" y="178244"/>
                  </a:lnTo>
                  <a:close/>
                </a:path>
                <a:path w="1367154" h="384810">
                  <a:moveTo>
                    <a:pt x="889850" y="171462"/>
                  </a:moveTo>
                  <a:lnTo>
                    <a:pt x="887869" y="166585"/>
                  </a:lnTo>
                  <a:lnTo>
                    <a:pt x="884516" y="167779"/>
                  </a:lnTo>
                  <a:lnTo>
                    <a:pt x="881164" y="168973"/>
                  </a:lnTo>
                  <a:lnTo>
                    <a:pt x="882713" y="174015"/>
                  </a:lnTo>
                  <a:lnTo>
                    <a:pt x="889850" y="171462"/>
                  </a:lnTo>
                  <a:close/>
                </a:path>
                <a:path w="1367154" h="384810">
                  <a:moveTo>
                    <a:pt x="908888" y="164680"/>
                  </a:moveTo>
                  <a:lnTo>
                    <a:pt x="906907" y="159804"/>
                  </a:lnTo>
                  <a:lnTo>
                    <a:pt x="903554" y="160997"/>
                  </a:lnTo>
                  <a:lnTo>
                    <a:pt x="900201" y="162191"/>
                  </a:lnTo>
                  <a:lnTo>
                    <a:pt x="901750" y="167220"/>
                  </a:lnTo>
                  <a:lnTo>
                    <a:pt x="908888" y="164680"/>
                  </a:lnTo>
                  <a:close/>
                </a:path>
                <a:path w="1367154" h="384810">
                  <a:moveTo>
                    <a:pt x="927925" y="157873"/>
                  </a:moveTo>
                  <a:lnTo>
                    <a:pt x="925918" y="152996"/>
                  </a:lnTo>
                  <a:lnTo>
                    <a:pt x="922578" y="154203"/>
                  </a:lnTo>
                  <a:lnTo>
                    <a:pt x="919238" y="155409"/>
                  </a:lnTo>
                  <a:lnTo>
                    <a:pt x="920788" y="160439"/>
                  </a:lnTo>
                  <a:lnTo>
                    <a:pt x="927925" y="157873"/>
                  </a:lnTo>
                  <a:close/>
                </a:path>
                <a:path w="1367154" h="384810">
                  <a:moveTo>
                    <a:pt x="946950" y="151015"/>
                  </a:moveTo>
                  <a:lnTo>
                    <a:pt x="944943" y="146138"/>
                  </a:lnTo>
                  <a:lnTo>
                    <a:pt x="941603" y="147345"/>
                  </a:lnTo>
                  <a:lnTo>
                    <a:pt x="938263" y="148551"/>
                  </a:lnTo>
                  <a:lnTo>
                    <a:pt x="939825" y="153581"/>
                  </a:lnTo>
                  <a:lnTo>
                    <a:pt x="946950" y="151015"/>
                  </a:lnTo>
                  <a:close/>
                </a:path>
                <a:path w="1367154" h="384810">
                  <a:moveTo>
                    <a:pt x="965962" y="144170"/>
                  </a:moveTo>
                  <a:lnTo>
                    <a:pt x="963955" y="139293"/>
                  </a:lnTo>
                  <a:lnTo>
                    <a:pt x="960615" y="140500"/>
                  </a:lnTo>
                  <a:lnTo>
                    <a:pt x="957275" y="141706"/>
                  </a:lnTo>
                  <a:lnTo>
                    <a:pt x="958837" y="146735"/>
                  </a:lnTo>
                  <a:lnTo>
                    <a:pt x="965962" y="144170"/>
                  </a:lnTo>
                  <a:close/>
                </a:path>
                <a:path w="1367154" h="384810">
                  <a:moveTo>
                    <a:pt x="984973" y="137299"/>
                  </a:moveTo>
                  <a:lnTo>
                    <a:pt x="982967" y="132435"/>
                  </a:lnTo>
                  <a:lnTo>
                    <a:pt x="979627" y="133642"/>
                  </a:lnTo>
                  <a:lnTo>
                    <a:pt x="976287" y="134848"/>
                  </a:lnTo>
                  <a:lnTo>
                    <a:pt x="977849" y="139877"/>
                  </a:lnTo>
                  <a:lnTo>
                    <a:pt x="984973" y="137299"/>
                  </a:lnTo>
                  <a:close/>
                </a:path>
                <a:path w="1367154" h="384810">
                  <a:moveTo>
                    <a:pt x="1003985" y="130441"/>
                  </a:moveTo>
                  <a:lnTo>
                    <a:pt x="1001979" y="125577"/>
                  </a:lnTo>
                  <a:lnTo>
                    <a:pt x="998639" y="126784"/>
                  </a:lnTo>
                  <a:lnTo>
                    <a:pt x="995299" y="127990"/>
                  </a:lnTo>
                  <a:lnTo>
                    <a:pt x="996861" y="133019"/>
                  </a:lnTo>
                  <a:lnTo>
                    <a:pt x="1003985" y="130441"/>
                  </a:lnTo>
                  <a:close/>
                </a:path>
                <a:path w="1367154" h="384810">
                  <a:moveTo>
                    <a:pt x="1022997" y="123571"/>
                  </a:moveTo>
                  <a:lnTo>
                    <a:pt x="1020991" y="118706"/>
                  </a:lnTo>
                  <a:lnTo>
                    <a:pt x="1017651" y="119913"/>
                  </a:lnTo>
                  <a:lnTo>
                    <a:pt x="1014310" y="121119"/>
                  </a:lnTo>
                  <a:lnTo>
                    <a:pt x="1015873" y="126149"/>
                  </a:lnTo>
                  <a:lnTo>
                    <a:pt x="1022997" y="123571"/>
                  </a:lnTo>
                  <a:close/>
                </a:path>
                <a:path w="1367154" h="384810">
                  <a:moveTo>
                    <a:pt x="1042009" y="116713"/>
                  </a:moveTo>
                  <a:lnTo>
                    <a:pt x="1040003" y="111836"/>
                  </a:lnTo>
                  <a:lnTo>
                    <a:pt x="1036662" y="113042"/>
                  </a:lnTo>
                  <a:lnTo>
                    <a:pt x="1033322" y="114249"/>
                  </a:lnTo>
                  <a:lnTo>
                    <a:pt x="1034884" y="119278"/>
                  </a:lnTo>
                  <a:lnTo>
                    <a:pt x="1042009" y="116713"/>
                  </a:lnTo>
                  <a:close/>
                </a:path>
                <a:path w="1367154" h="384810">
                  <a:moveTo>
                    <a:pt x="1061034" y="109867"/>
                  </a:moveTo>
                  <a:lnTo>
                    <a:pt x="1059027" y="104990"/>
                  </a:lnTo>
                  <a:lnTo>
                    <a:pt x="1055687" y="106197"/>
                  </a:lnTo>
                  <a:lnTo>
                    <a:pt x="1052347" y="107403"/>
                  </a:lnTo>
                  <a:lnTo>
                    <a:pt x="1053909" y="112433"/>
                  </a:lnTo>
                  <a:lnTo>
                    <a:pt x="1061034" y="109867"/>
                  </a:lnTo>
                  <a:close/>
                </a:path>
                <a:path w="1367154" h="384810">
                  <a:moveTo>
                    <a:pt x="1080058" y="103022"/>
                  </a:moveTo>
                  <a:lnTo>
                    <a:pt x="1078052" y="98145"/>
                  </a:lnTo>
                  <a:lnTo>
                    <a:pt x="1074712" y="99352"/>
                  </a:lnTo>
                  <a:lnTo>
                    <a:pt x="1071372" y="100558"/>
                  </a:lnTo>
                  <a:lnTo>
                    <a:pt x="1072921" y="105587"/>
                  </a:lnTo>
                  <a:lnTo>
                    <a:pt x="1080058" y="103022"/>
                  </a:lnTo>
                  <a:close/>
                </a:path>
                <a:path w="1367154" h="384810">
                  <a:moveTo>
                    <a:pt x="1099070" y="96177"/>
                  </a:moveTo>
                  <a:lnTo>
                    <a:pt x="1097076" y="91300"/>
                  </a:lnTo>
                  <a:lnTo>
                    <a:pt x="1093736" y="92506"/>
                  </a:lnTo>
                  <a:lnTo>
                    <a:pt x="1090396" y="93713"/>
                  </a:lnTo>
                  <a:lnTo>
                    <a:pt x="1091946" y="98742"/>
                  </a:lnTo>
                  <a:lnTo>
                    <a:pt x="1099070" y="96177"/>
                  </a:lnTo>
                  <a:close/>
                </a:path>
                <a:path w="1367154" h="384810">
                  <a:moveTo>
                    <a:pt x="1118108" y="89395"/>
                  </a:moveTo>
                  <a:lnTo>
                    <a:pt x="1116126" y="84518"/>
                  </a:lnTo>
                  <a:lnTo>
                    <a:pt x="1112774" y="85712"/>
                  </a:lnTo>
                  <a:lnTo>
                    <a:pt x="1109421" y="86906"/>
                  </a:lnTo>
                  <a:lnTo>
                    <a:pt x="1110970" y="91935"/>
                  </a:lnTo>
                  <a:lnTo>
                    <a:pt x="1118108" y="89395"/>
                  </a:lnTo>
                  <a:close/>
                </a:path>
                <a:path w="1367154" h="384810">
                  <a:moveTo>
                    <a:pt x="1137158" y="82613"/>
                  </a:moveTo>
                  <a:lnTo>
                    <a:pt x="1135176" y="77736"/>
                  </a:lnTo>
                  <a:lnTo>
                    <a:pt x="1131824" y="78930"/>
                  </a:lnTo>
                  <a:lnTo>
                    <a:pt x="1128471" y="80124"/>
                  </a:lnTo>
                  <a:lnTo>
                    <a:pt x="1130020" y="85153"/>
                  </a:lnTo>
                  <a:lnTo>
                    <a:pt x="1133589" y="83896"/>
                  </a:lnTo>
                  <a:lnTo>
                    <a:pt x="1137158" y="82613"/>
                  </a:lnTo>
                  <a:close/>
                </a:path>
                <a:path w="1367154" h="384810">
                  <a:moveTo>
                    <a:pt x="1156195" y="75857"/>
                  </a:moveTo>
                  <a:lnTo>
                    <a:pt x="1154226" y="70967"/>
                  </a:lnTo>
                  <a:lnTo>
                    <a:pt x="1150874" y="72161"/>
                  </a:lnTo>
                  <a:lnTo>
                    <a:pt x="1147521" y="73355"/>
                  </a:lnTo>
                  <a:lnTo>
                    <a:pt x="1149057" y="78397"/>
                  </a:lnTo>
                  <a:lnTo>
                    <a:pt x="1156195" y="75857"/>
                  </a:lnTo>
                  <a:close/>
                </a:path>
                <a:path w="1367154" h="384810">
                  <a:moveTo>
                    <a:pt x="1175270" y="69176"/>
                  </a:moveTo>
                  <a:lnTo>
                    <a:pt x="1173302" y="64287"/>
                  </a:lnTo>
                  <a:lnTo>
                    <a:pt x="1169949" y="65455"/>
                  </a:lnTo>
                  <a:lnTo>
                    <a:pt x="1166596" y="66624"/>
                  </a:lnTo>
                  <a:lnTo>
                    <a:pt x="1168120" y="71666"/>
                  </a:lnTo>
                  <a:lnTo>
                    <a:pt x="1175270" y="69176"/>
                  </a:lnTo>
                  <a:close/>
                </a:path>
                <a:path w="1367154" h="384810">
                  <a:moveTo>
                    <a:pt x="1194346" y="62509"/>
                  </a:moveTo>
                  <a:lnTo>
                    <a:pt x="1192390" y="57619"/>
                  </a:lnTo>
                  <a:lnTo>
                    <a:pt x="1189037" y="58788"/>
                  </a:lnTo>
                  <a:lnTo>
                    <a:pt x="1185684" y="59956"/>
                  </a:lnTo>
                  <a:lnTo>
                    <a:pt x="1187196" y="65011"/>
                  </a:lnTo>
                  <a:lnTo>
                    <a:pt x="1194346" y="62509"/>
                  </a:lnTo>
                  <a:close/>
                </a:path>
                <a:path w="1367154" h="384810">
                  <a:moveTo>
                    <a:pt x="1213421" y="55841"/>
                  </a:moveTo>
                  <a:lnTo>
                    <a:pt x="1211478" y="50952"/>
                  </a:lnTo>
                  <a:lnTo>
                    <a:pt x="1208125" y="52120"/>
                  </a:lnTo>
                  <a:lnTo>
                    <a:pt x="1204772" y="53289"/>
                  </a:lnTo>
                  <a:lnTo>
                    <a:pt x="1206271" y="58343"/>
                  </a:lnTo>
                  <a:lnTo>
                    <a:pt x="1213421" y="55841"/>
                  </a:lnTo>
                  <a:close/>
                </a:path>
                <a:path w="1367154" h="384810">
                  <a:moveTo>
                    <a:pt x="1232547" y="49301"/>
                  </a:moveTo>
                  <a:lnTo>
                    <a:pt x="1230617" y="44399"/>
                  </a:lnTo>
                  <a:lnTo>
                    <a:pt x="1227251" y="45542"/>
                  </a:lnTo>
                  <a:lnTo>
                    <a:pt x="1223886" y="46685"/>
                  </a:lnTo>
                  <a:lnTo>
                    <a:pt x="1225372" y="51739"/>
                  </a:lnTo>
                  <a:lnTo>
                    <a:pt x="1232547" y="49301"/>
                  </a:lnTo>
                  <a:close/>
                </a:path>
                <a:path w="1367154" h="384810">
                  <a:moveTo>
                    <a:pt x="1251673" y="42773"/>
                  </a:moveTo>
                  <a:lnTo>
                    <a:pt x="1249756" y="37871"/>
                  </a:lnTo>
                  <a:lnTo>
                    <a:pt x="1246390" y="39014"/>
                  </a:lnTo>
                  <a:lnTo>
                    <a:pt x="1243025" y="40157"/>
                  </a:lnTo>
                  <a:lnTo>
                    <a:pt x="1244498" y="45212"/>
                  </a:lnTo>
                  <a:lnTo>
                    <a:pt x="1251673" y="42773"/>
                  </a:lnTo>
                  <a:close/>
                </a:path>
                <a:path w="1367154" h="384810">
                  <a:moveTo>
                    <a:pt x="1270800" y="36271"/>
                  </a:moveTo>
                  <a:lnTo>
                    <a:pt x="1268895" y="31356"/>
                  </a:lnTo>
                  <a:lnTo>
                    <a:pt x="1265529" y="32499"/>
                  </a:lnTo>
                  <a:lnTo>
                    <a:pt x="1262164" y="33642"/>
                  </a:lnTo>
                  <a:lnTo>
                    <a:pt x="1263624" y="38709"/>
                  </a:lnTo>
                  <a:lnTo>
                    <a:pt x="1270800" y="36271"/>
                  </a:lnTo>
                  <a:close/>
                </a:path>
                <a:path w="1367154" h="384810">
                  <a:moveTo>
                    <a:pt x="1289964" y="29883"/>
                  </a:moveTo>
                  <a:lnTo>
                    <a:pt x="1288084" y="24955"/>
                  </a:lnTo>
                  <a:lnTo>
                    <a:pt x="1284706" y="26073"/>
                  </a:lnTo>
                  <a:lnTo>
                    <a:pt x="1281328" y="27190"/>
                  </a:lnTo>
                  <a:lnTo>
                    <a:pt x="1282776" y="32245"/>
                  </a:lnTo>
                  <a:lnTo>
                    <a:pt x="1289964" y="29883"/>
                  </a:lnTo>
                  <a:close/>
                </a:path>
                <a:path w="1367154" h="384810">
                  <a:moveTo>
                    <a:pt x="1309154" y="23558"/>
                  </a:moveTo>
                  <a:lnTo>
                    <a:pt x="1307287" y="18630"/>
                  </a:lnTo>
                  <a:lnTo>
                    <a:pt x="1303909" y="19748"/>
                  </a:lnTo>
                  <a:lnTo>
                    <a:pt x="1300530" y="20866"/>
                  </a:lnTo>
                  <a:lnTo>
                    <a:pt x="1301965" y="25933"/>
                  </a:lnTo>
                  <a:lnTo>
                    <a:pt x="1309154" y="23558"/>
                  </a:lnTo>
                  <a:close/>
                </a:path>
                <a:path w="1367154" h="384810">
                  <a:moveTo>
                    <a:pt x="1328343" y="17246"/>
                  </a:moveTo>
                  <a:lnTo>
                    <a:pt x="1326502" y="12306"/>
                  </a:lnTo>
                  <a:lnTo>
                    <a:pt x="1323124" y="13423"/>
                  </a:lnTo>
                  <a:lnTo>
                    <a:pt x="1319745" y="14541"/>
                  </a:lnTo>
                  <a:lnTo>
                    <a:pt x="1321155" y="19608"/>
                  </a:lnTo>
                  <a:lnTo>
                    <a:pt x="1328343" y="17246"/>
                  </a:lnTo>
                  <a:close/>
                </a:path>
                <a:path w="1367154" h="384810">
                  <a:moveTo>
                    <a:pt x="1347571" y="11023"/>
                  </a:moveTo>
                  <a:lnTo>
                    <a:pt x="1345742" y="6083"/>
                  </a:lnTo>
                  <a:lnTo>
                    <a:pt x="1342351" y="7150"/>
                  </a:lnTo>
                  <a:lnTo>
                    <a:pt x="1338961" y="8216"/>
                  </a:lnTo>
                  <a:lnTo>
                    <a:pt x="1340358" y="13296"/>
                  </a:lnTo>
                  <a:lnTo>
                    <a:pt x="1347571" y="11023"/>
                  </a:lnTo>
                  <a:close/>
                </a:path>
                <a:path w="1367154" h="384810">
                  <a:moveTo>
                    <a:pt x="1366824" y="4940"/>
                  </a:moveTo>
                  <a:lnTo>
                    <a:pt x="1365021" y="0"/>
                  </a:lnTo>
                  <a:lnTo>
                    <a:pt x="1361630" y="1066"/>
                  </a:lnTo>
                  <a:lnTo>
                    <a:pt x="1358239" y="2133"/>
                  </a:lnTo>
                  <a:lnTo>
                    <a:pt x="1359611" y="7226"/>
                  </a:lnTo>
                  <a:lnTo>
                    <a:pt x="1366824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3610178" y="3460889"/>
              <a:ext cx="679450" cy="149225"/>
            </a:xfrm>
            <a:custGeom>
              <a:avLst/>
              <a:gdLst/>
              <a:ahLst/>
              <a:cxnLst/>
              <a:rect l="l" t="t" r="r" b="b"/>
              <a:pathLst>
                <a:path w="679450" h="149225">
                  <a:moveTo>
                    <a:pt x="8585" y="146799"/>
                  </a:moveTo>
                  <a:lnTo>
                    <a:pt x="6781" y="141859"/>
                  </a:lnTo>
                  <a:lnTo>
                    <a:pt x="3390" y="142925"/>
                  </a:lnTo>
                  <a:lnTo>
                    <a:pt x="0" y="143992"/>
                  </a:lnTo>
                  <a:lnTo>
                    <a:pt x="1371" y="149085"/>
                  </a:lnTo>
                  <a:lnTo>
                    <a:pt x="8585" y="146799"/>
                  </a:lnTo>
                  <a:close/>
                </a:path>
                <a:path w="679450" h="149225">
                  <a:moveTo>
                    <a:pt x="27863" y="140716"/>
                  </a:moveTo>
                  <a:lnTo>
                    <a:pt x="26073" y="135763"/>
                  </a:lnTo>
                  <a:lnTo>
                    <a:pt x="22682" y="136829"/>
                  </a:lnTo>
                  <a:lnTo>
                    <a:pt x="19291" y="137896"/>
                  </a:lnTo>
                  <a:lnTo>
                    <a:pt x="20637" y="142989"/>
                  </a:lnTo>
                  <a:lnTo>
                    <a:pt x="27863" y="140716"/>
                  </a:lnTo>
                  <a:close/>
                </a:path>
                <a:path w="679450" h="149225">
                  <a:moveTo>
                    <a:pt x="47142" y="134696"/>
                  </a:moveTo>
                  <a:lnTo>
                    <a:pt x="45377" y="129730"/>
                  </a:lnTo>
                  <a:lnTo>
                    <a:pt x="41973" y="130759"/>
                  </a:lnTo>
                  <a:lnTo>
                    <a:pt x="38569" y="131813"/>
                  </a:lnTo>
                  <a:lnTo>
                    <a:pt x="39903" y="136906"/>
                  </a:lnTo>
                  <a:lnTo>
                    <a:pt x="43522" y="135788"/>
                  </a:lnTo>
                  <a:lnTo>
                    <a:pt x="47142" y="134696"/>
                  </a:lnTo>
                  <a:close/>
                </a:path>
                <a:path w="679450" h="149225">
                  <a:moveTo>
                    <a:pt x="66497" y="128892"/>
                  </a:moveTo>
                  <a:lnTo>
                    <a:pt x="64744" y="123913"/>
                  </a:lnTo>
                  <a:lnTo>
                    <a:pt x="61341" y="124942"/>
                  </a:lnTo>
                  <a:lnTo>
                    <a:pt x="57937" y="125971"/>
                  </a:lnTo>
                  <a:lnTo>
                    <a:pt x="59245" y="131064"/>
                  </a:lnTo>
                  <a:lnTo>
                    <a:pt x="66497" y="128892"/>
                  </a:lnTo>
                  <a:close/>
                </a:path>
                <a:path w="679450" h="149225">
                  <a:moveTo>
                    <a:pt x="85852" y="123075"/>
                  </a:moveTo>
                  <a:lnTo>
                    <a:pt x="84124" y="118097"/>
                  </a:lnTo>
                  <a:lnTo>
                    <a:pt x="80721" y="119126"/>
                  </a:lnTo>
                  <a:lnTo>
                    <a:pt x="77317" y="120154"/>
                  </a:lnTo>
                  <a:lnTo>
                    <a:pt x="78600" y="125260"/>
                  </a:lnTo>
                  <a:lnTo>
                    <a:pt x="85852" y="123075"/>
                  </a:lnTo>
                  <a:close/>
                </a:path>
                <a:path w="679450" h="149225">
                  <a:moveTo>
                    <a:pt x="105194" y="117271"/>
                  </a:moveTo>
                  <a:lnTo>
                    <a:pt x="103492" y="112280"/>
                  </a:lnTo>
                  <a:lnTo>
                    <a:pt x="100088" y="113309"/>
                  </a:lnTo>
                  <a:lnTo>
                    <a:pt x="96685" y="114338"/>
                  </a:lnTo>
                  <a:lnTo>
                    <a:pt x="97942" y="119443"/>
                  </a:lnTo>
                  <a:lnTo>
                    <a:pt x="105194" y="117271"/>
                  </a:lnTo>
                  <a:close/>
                </a:path>
                <a:path w="679450" h="149225">
                  <a:moveTo>
                    <a:pt x="124637" y="111772"/>
                  </a:moveTo>
                  <a:lnTo>
                    <a:pt x="122974" y="106781"/>
                  </a:lnTo>
                  <a:lnTo>
                    <a:pt x="119545" y="107746"/>
                  </a:lnTo>
                  <a:lnTo>
                    <a:pt x="116116" y="108712"/>
                  </a:lnTo>
                  <a:lnTo>
                    <a:pt x="117360" y="113830"/>
                  </a:lnTo>
                  <a:lnTo>
                    <a:pt x="124637" y="111772"/>
                  </a:lnTo>
                  <a:close/>
                </a:path>
                <a:path w="679450" h="149225">
                  <a:moveTo>
                    <a:pt x="144068" y="106286"/>
                  </a:moveTo>
                  <a:lnTo>
                    <a:pt x="142430" y="101282"/>
                  </a:lnTo>
                  <a:lnTo>
                    <a:pt x="139001" y="102247"/>
                  </a:lnTo>
                  <a:lnTo>
                    <a:pt x="135572" y="103212"/>
                  </a:lnTo>
                  <a:lnTo>
                    <a:pt x="136791" y="108343"/>
                  </a:lnTo>
                  <a:lnTo>
                    <a:pt x="144068" y="106286"/>
                  </a:lnTo>
                  <a:close/>
                </a:path>
                <a:path w="679450" h="149225">
                  <a:moveTo>
                    <a:pt x="163512" y="100787"/>
                  </a:moveTo>
                  <a:lnTo>
                    <a:pt x="161899" y="95783"/>
                  </a:lnTo>
                  <a:lnTo>
                    <a:pt x="158470" y="96748"/>
                  </a:lnTo>
                  <a:lnTo>
                    <a:pt x="155041" y="97713"/>
                  </a:lnTo>
                  <a:lnTo>
                    <a:pt x="156222" y="102844"/>
                  </a:lnTo>
                  <a:lnTo>
                    <a:pt x="163512" y="100787"/>
                  </a:lnTo>
                  <a:close/>
                </a:path>
                <a:path w="679450" h="149225">
                  <a:moveTo>
                    <a:pt x="183019" y="95554"/>
                  </a:moveTo>
                  <a:lnTo>
                    <a:pt x="181432" y="90538"/>
                  </a:lnTo>
                  <a:lnTo>
                    <a:pt x="177990" y="91440"/>
                  </a:lnTo>
                  <a:lnTo>
                    <a:pt x="174548" y="92341"/>
                  </a:lnTo>
                  <a:lnTo>
                    <a:pt x="175704" y="97485"/>
                  </a:lnTo>
                  <a:lnTo>
                    <a:pt x="183019" y="95554"/>
                  </a:lnTo>
                  <a:close/>
                </a:path>
                <a:path w="679450" h="149225">
                  <a:moveTo>
                    <a:pt x="202552" y="90411"/>
                  </a:moveTo>
                  <a:lnTo>
                    <a:pt x="200990" y="85382"/>
                  </a:lnTo>
                  <a:lnTo>
                    <a:pt x="197548" y="86283"/>
                  </a:lnTo>
                  <a:lnTo>
                    <a:pt x="194106" y="87185"/>
                  </a:lnTo>
                  <a:lnTo>
                    <a:pt x="195237" y="92341"/>
                  </a:lnTo>
                  <a:lnTo>
                    <a:pt x="202552" y="90411"/>
                  </a:lnTo>
                  <a:close/>
                </a:path>
                <a:path w="679450" h="149225">
                  <a:moveTo>
                    <a:pt x="222084" y="85267"/>
                  </a:moveTo>
                  <a:lnTo>
                    <a:pt x="220560" y="80238"/>
                  </a:lnTo>
                  <a:lnTo>
                    <a:pt x="217119" y="81140"/>
                  </a:lnTo>
                  <a:lnTo>
                    <a:pt x="213677" y="82042"/>
                  </a:lnTo>
                  <a:lnTo>
                    <a:pt x="214769" y="87198"/>
                  </a:lnTo>
                  <a:lnTo>
                    <a:pt x="222084" y="85267"/>
                  </a:lnTo>
                  <a:close/>
                </a:path>
                <a:path w="679450" h="149225">
                  <a:moveTo>
                    <a:pt x="241655" y="80314"/>
                  </a:moveTo>
                  <a:lnTo>
                    <a:pt x="240157" y="75260"/>
                  </a:lnTo>
                  <a:lnTo>
                    <a:pt x="236702" y="76098"/>
                  </a:lnTo>
                  <a:lnTo>
                    <a:pt x="233248" y="76936"/>
                  </a:lnTo>
                  <a:lnTo>
                    <a:pt x="234302" y="82092"/>
                  </a:lnTo>
                  <a:lnTo>
                    <a:pt x="241655" y="80314"/>
                  </a:lnTo>
                  <a:close/>
                </a:path>
                <a:path w="679450" h="149225">
                  <a:moveTo>
                    <a:pt x="261289" y="75552"/>
                  </a:moveTo>
                  <a:lnTo>
                    <a:pt x="259816" y="70497"/>
                  </a:lnTo>
                  <a:lnTo>
                    <a:pt x="256362" y="71335"/>
                  </a:lnTo>
                  <a:lnTo>
                    <a:pt x="252907" y="72174"/>
                  </a:lnTo>
                  <a:lnTo>
                    <a:pt x="253936" y="77343"/>
                  </a:lnTo>
                  <a:lnTo>
                    <a:pt x="261289" y="75552"/>
                  </a:lnTo>
                  <a:close/>
                </a:path>
                <a:path w="679450" h="149225">
                  <a:moveTo>
                    <a:pt x="280924" y="70802"/>
                  </a:moveTo>
                  <a:lnTo>
                    <a:pt x="279488" y="65735"/>
                  </a:lnTo>
                  <a:lnTo>
                    <a:pt x="276034" y="66573"/>
                  </a:lnTo>
                  <a:lnTo>
                    <a:pt x="272580" y="67411"/>
                  </a:lnTo>
                  <a:lnTo>
                    <a:pt x="273570" y="72580"/>
                  </a:lnTo>
                  <a:lnTo>
                    <a:pt x="280924" y="70802"/>
                  </a:lnTo>
                  <a:close/>
                </a:path>
                <a:path w="679450" h="149225">
                  <a:moveTo>
                    <a:pt x="300570" y="66078"/>
                  </a:moveTo>
                  <a:lnTo>
                    <a:pt x="299161" y="61010"/>
                  </a:lnTo>
                  <a:lnTo>
                    <a:pt x="295694" y="61798"/>
                  </a:lnTo>
                  <a:lnTo>
                    <a:pt x="292239" y="62636"/>
                  </a:lnTo>
                  <a:lnTo>
                    <a:pt x="293204" y="67818"/>
                  </a:lnTo>
                  <a:lnTo>
                    <a:pt x="296875" y="66929"/>
                  </a:lnTo>
                  <a:lnTo>
                    <a:pt x="300570" y="66078"/>
                  </a:lnTo>
                  <a:close/>
                </a:path>
                <a:path w="679450" h="149225">
                  <a:moveTo>
                    <a:pt x="320294" y="61760"/>
                  </a:moveTo>
                  <a:lnTo>
                    <a:pt x="318922" y="56680"/>
                  </a:lnTo>
                  <a:lnTo>
                    <a:pt x="315442" y="57442"/>
                  </a:lnTo>
                  <a:lnTo>
                    <a:pt x="311962" y="58204"/>
                  </a:lnTo>
                  <a:lnTo>
                    <a:pt x="312902" y="63385"/>
                  </a:lnTo>
                  <a:lnTo>
                    <a:pt x="320294" y="61760"/>
                  </a:lnTo>
                  <a:close/>
                </a:path>
                <a:path w="679450" h="149225">
                  <a:moveTo>
                    <a:pt x="340017" y="57429"/>
                  </a:moveTo>
                  <a:lnTo>
                    <a:pt x="338683" y="52336"/>
                  </a:lnTo>
                  <a:lnTo>
                    <a:pt x="335203" y="53098"/>
                  </a:lnTo>
                  <a:lnTo>
                    <a:pt x="331724" y="53860"/>
                  </a:lnTo>
                  <a:lnTo>
                    <a:pt x="332625" y="59055"/>
                  </a:lnTo>
                  <a:lnTo>
                    <a:pt x="340017" y="57429"/>
                  </a:lnTo>
                  <a:close/>
                </a:path>
                <a:path w="679450" h="149225">
                  <a:moveTo>
                    <a:pt x="359740" y="53086"/>
                  </a:moveTo>
                  <a:lnTo>
                    <a:pt x="358444" y="47993"/>
                  </a:lnTo>
                  <a:lnTo>
                    <a:pt x="354965" y="48755"/>
                  </a:lnTo>
                  <a:lnTo>
                    <a:pt x="351485" y="49517"/>
                  </a:lnTo>
                  <a:lnTo>
                    <a:pt x="352361" y="54711"/>
                  </a:lnTo>
                  <a:lnTo>
                    <a:pt x="359740" y="53086"/>
                  </a:lnTo>
                  <a:close/>
                </a:path>
                <a:path w="679450" h="149225">
                  <a:moveTo>
                    <a:pt x="379539" y="49110"/>
                  </a:moveTo>
                  <a:lnTo>
                    <a:pt x="378269" y="43992"/>
                  </a:lnTo>
                  <a:lnTo>
                    <a:pt x="374777" y="44678"/>
                  </a:lnTo>
                  <a:lnTo>
                    <a:pt x="371284" y="45364"/>
                  </a:lnTo>
                  <a:lnTo>
                    <a:pt x="372110" y="50558"/>
                  </a:lnTo>
                  <a:lnTo>
                    <a:pt x="379539" y="49110"/>
                  </a:lnTo>
                  <a:close/>
                </a:path>
                <a:path w="679450" h="149225">
                  <a:moveTo>
                    <a:pt x="399364" y="45224"/>
                  </a:moveTo>
                  <a:lnTo>
                    <a:pt x="398132" y="40106"/>
                  </a:lnTo>
                  <a:lnTo>
                    <a:pt x="394639" y="40792"/>
                  </a:lnTo>
                  <a:lnTo>
                    <a:pt x="391147" y="41478"/>
                  </a:lnTo>
                  <a:lnTo>
                    <a:pt x="391947" y="46685"/>
                  </a:lnTo>
                  <a:lnTo>
                    <a:pt x="399364" y="45224"/>
                  </a:lnTo>
                  <a:close/>
                </a:path>
                <a:path w="679450" h="149225">
                  <a:moveTo>
                    <a:pt x="419176" y="41351"/>
                  </a:moveTo>
                  <a:lnTo>
                    <a:pt x="417982" y="36220"/>
                  </a:lnTo>
                  <a:lnTo>
                    <a:pt x="414489" y="36906"/>
                  </a:lnTo>
                  <a:lnTo>
                    <a:pt x="410997" y="37592"/>
                  </a:lnTo>
                  <a:lnTo>
                    <a:pt x="411759" y="42799"/>
                  </a:lnTo>
                  <a:lnTo>
                    <a:pt x="419176" y="41351"/>
                  </a:lnTo>
                  <a:close/>
                </a:path>
                <a:path w="679450" h="149225">
                  <a:moveTo>
                    <a:pt x="439039" y="37642"/>
                  </a:moveTo>
                  <a:lnTo>
                    <a:pt x="437870" y="32512"/>
                  </a:lnTo>
                  <a:lnTo>
                    <a:pt x="434365" y="33108"/>
                  </a:lnTo>
                  <a:lnTo>
                    <a:pt x="430860" y="33705"/>
                  </a:lnTo>
                  <a:lnTo>
                    <a:pt x="431584" y="38925"/>
                  </a:lnTo>
                  <a:lnTo>
                    <a:pt x="439039" y="37642"/>
                  </a:lnTo>
                  <a:close/>
                </a:path>
                <a:path w="679450" h="149225">
                  <a:moveTo>
                    <a:pt x="458939" y="34239"/>
                  </a:moveTo>
                  <a:lnTo>
                    <a:pt x="457809" y="29095"/>
                  </a:lnTo>
                  <a:lnTo>
                    <a:pt x="454304" y="29692"/>
                  </a:lnTo>
                  <a:lnTo>
                    <a:pt x="450799" y="30289"/>
                  </a:lnTo>
                  <a:lnTo>
                    <a:pt x="451485" y="35509"/>
                  </a:lnTo>
                  <a:lnTo>
                    <a:pt x="458939" y="34239"/>
                  </a:lnTo>
                  <a:close/>
                </a:path>
                <a:path w="679450" h="149225">
                  <a:moveTo>
                    <a:pt x="478853" y="30848"/>
                  </a:moveTo>
                  <a:lnTo>
                    <a:pt x="477761" y="25692"/>
                  </a:lnTo>
                  <a:lnTo>
                    <a:pt x="474256" y="26289"/>
                  </a:lnTo>
                  <a:lnTo>
                    <a:pt x="470750" y="26885"/>
                  </a:lnTo>
                  <a:lnTo>
                    <a:pt x="471398" y="32118"/>
                  </a:lnTo>
                  <a:lnTo>
                    <a:pt x="478853" y="30848"/>
                  </a:lnTo>
                  <a:close/>
                </a:path>
                <a:path w="679450" h="149225">
                  <a:moveTo>
                    <a:pt x="498754" y="27432"/>
                  </a:moveTo>
                  <a:lnTo>
                    <a:pt x="497700" y="22275"/>
                  </a:lnTo>
                  <a:lnTo>
                    <a:pt x="494195" y="22872"/>
                  </a:lnTo>
                  <a:lnTo>
                    <a:pt x="490689" y="23469"/>
                  </a:lnTo>
                  <a:lnTo>
                    <a:pt x="491299" y="28702"/>
                  </a:lnTo>
                  <a:lnTo>
                    <a:pt x="498754" y="27432"/>
                  </a:lnTo>
                  <a:close/>
                </a:path>
                <a:path w="679450" h="149225">
                  <a:moveTo>
                    <a:pt x="518731" y="24498"/>
                  </a:moveTo>
                  <a:lnTo>
                    <a:pt x="517715" y="19329"/>
                  </a:lnTo>
                  <a:lnTo>
                    <a:pt x="514197" y="19837"/>
                  </a:lnTo>
                  <a:lnTo>
                    <a:pt x="510679" y="20345"/>
                  </a:lnTo>
                  <a:lnTo>
                    <a:pt x="511251" y="25577"/>
                  </a:lnTo>
                  <a:lnTo>
                    <a:pt x="518731" y="24498"/>
                  </a:lnTo>
                  <a:close/>
                </a:path>
                <a:path w="679450" h="149225">
                  <a:moveTo>
                    <a:pt x="538721" y="21602"/>
                  </a:moveTo>
                  <a:lnTo>
                    <a:pt x="537743" y="16433"/>
                  </a:lnTo>
                  <a:lnTo>
                    <a:pt x="534225" y="16941"/>
                  </a:lnTo>
                  <a:lnTo>
                    <a:pt x="530707" y="17449"/>
                  </a:lnTo>
                  <a:lnTo>
                    <a:pt x="531241" y="22694"/>
                  </a:lnTo>
                  <a:lnTo>
                    <a:pt x="538721" y="21602"/>
                  </a:lnTo>
                  <a:close/>
                </a:path>
                <a:path w="679450" h="149225">
                  <a:moveTo>
                    <a:pt x="558711" y="18719"/>
                  </a:moveTo>
                  <a:lnTo>
                    <a:pt x="557771" y="13538"/>
                  </a:lnTo>
                  <a:lnTo>
                    <a:pt x="554253" y="14046"/>
                  </a:lnTo>
                  <a:lnTo>
                    <a:pt x="550735" y="14554"/>
                  </a:lnTo>
                  <a:lnTo>
                    <a:pt x="551230" y="19799"/>
                  </a:lnTo>
                  <a:lnTo>
                    <a:pt x="558711" y="18719"/>
                  </a:lnTo>
                  <a:close/>
                </a:path>
                <a:path w="679450" h="149225">
                  <a:moveTo>
                    <a:pt x="578726" y="16040"/>
                  </a:moveTo>
                  <a:lnTo>
                    <a:pt x="577824" y="10845"/>
                  </a:lnTo>
                  <a:lnTo>
                    <a:pt x="574294" y="11264"/>
                  </a:lnTo>
                  <a:lnTo>
                    <a:pt x="570763" y="11684"/>
                  </a:lnTo>
                  <a:lnTo>
                    <a:pt x="571220" y="16929"/>
                  </a:lnTo>
                  <a:lnTo>
                    <a:pt x="578726" y="16040"/>
                  </a:lnTo>
                  <a:close/>
                </a:path>
                <a:path w="679450" h="149225">
                  <a:moveTo>
                    <a:pt x="598779" y="13665"/>
                  </a:moveTo>
                  <a:lnTo>
                    <a:pt x="597916" y="8470"/>
                  </a:lnTo>
                  <a:lnTo>
                    <a:pt x="594385" y="8890"/>
                  </a:lnTo>
                  <a:lnTo>
                    <a:pt x="590854" y="9309"/>
                  </a:lnTo>
                  <a:lnTo>
                    <a:pt x="591261" y="14554"/>
                  </a:lnTo>
                  <a:lnTo>
                    <a:pt x="598779" y="13665"/>
                  </a:lnTo>
                  <a:close/>
                </a:path>
                <a:path w="679450" h="149225">
                  <a:moveTo>
                    <a:pt x="618832" y="11303"/>
                  </a:moveTo>
                  <a:lnTo>
                    <a:pt x="618007" y="6096"/>
                  </a:lnTo>
                  <a:lnTo>
                    <a:pt x="614476" y="6515"/>
                  </a:lnTo>
                  <a:lnTo>
                    <a:pt x="610946" y="6934"/>
                  </a:lnTo>
                  <a:lnTo>
                    <a:pt x="611314" y="12192"/>
                  </a:lnTo>
                  <a:lnTo>
                    <a:pt x="618832" y="11303"/>
                  </a:lnTo>
                  <a:close/>
                </a:path>
                <a:path w="679450" h="149225">
                  <a:moveTo>
                    <a:pt x="638886" y="8940"/>
                  </a:moveTo>
                  <a:lnTo>
                    <a:pt x="638098" y="3733"/>
                  </a:lnTo>
                  <a:lnTo>
                    <a:pt x="634568" y="4152"/>
                  </a:lnTo>
                  <a:lnTo>
                    <a:pt x="631037" y="4572"/>
                  </a:lnTo>
                  <a:lnTo>
                    <a:pt x="631367" y="9829"/>
                  </a:lnTo>
                  <a:lnTo>
                    <a:pt x="638886" y="8940"/>
                  </a:lnTo>
                  <a:close/>
                </a:path>
                <a:path w="679450" h="149225">
                  <a:moveTo>
                    <a:pt x="659003" y="7035"/>
                  </a:moveTo>
                  <a:lnTo>
                    <a:pt x="658253" y="1816"/>
                  </a:lnTo>
                  <a:lnTo>
                    <a:pt x="654710" y="2133"/>
                  </a:lnTo>
                  <a:lnTo>
                    <a:pt x="651167" y="2451"/>
                  </a:lnTo>
                  <a:lnTo>
                    <a:pt x="651459" y="7708"/>
                  </a:lnTo>
                  <a:lnTo>
                    <a:pt x="659003" y="7035"/>
                  </a:lnTo>
                  <a:close/>
                </a:path>
                <a:path w="679450" h="149225">
                  <a:moveTo>
                    <a:pt x="679094" y="5219"/>
                  </a:moveTo>
                  <a:lnTo>
                    <a:pt x="678395" y="0"/>
                  </a:lnTo>
                  <a:lnTo>
                    <a:pt x="674852" y="317"/>
                  </a:lnTo>
                  <a:lnTo>
                    <a:pt x="671309" y="635"/>
                  </a:lnTo>
                  <a:lnTo>
                    <a:pt x="671563" y="5905"/>
                  </a:lnTo>
                  <a:lnTo>
                    <a:pt x="679094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 descr=""/>
            <p:cNvSpPr/>
            <p:nvPr/>
          </p:nvSpPr>
          <p:spPr>
            <a:xfrm>
              <a:off x="4301651" y="3457479"/>
              <a:ext cx="431800" cy="0"/>
            </a:xfrm>
            <a:custGeom>
              <a:avLst/>
              <a:gdLst/>
              <a:ahLst/>
              <a:cxnLst/>
              <a:rect l="l" t="t" r="r" b="b"/>
              <a:pathLst>
                <a:path w="431800" h="0">
                  <a:moveTo>
                    <a:pt x="0" y="0"/>
                  </a:moveTo>
                  <a:lnTo>
                    <a:pt x="431544" y="0"/>
                  </a:lnTo>
                </a:path>
              </a:pathLst>
            </a:custGeom>
            <a:ln w="1497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 descr=""/>
            <p:cNvSpPr/>
            <p:nvPr/>
          </p:nvSpPr>
          <p:spPr>
            <a:xfrm>
              <a:off x="792988" y="3458679"/>
              <a:ext cx="4751705" cy="415925"/>
            </a:xfrm>
            <a:custGeom>
              <a:avLst/>
              <a:gdLst/>
              <a:ahLst/>
              <a:cxnLst/>
              <a:rect l="l" t="t" r="r" b="b"/>
              <a:pathLst>
                <a:path w="4751705" h="415925">
                  <a:moveTo>
                    <a:pt x="1549" y="193535"/>
                  </a:moveTo>
                  <a:lnTo>
                    <a:pt x="0" y="192811"/>
                  </a:lnTo>
                  <a:lnTo>
                    <a:pt x="0" y="197231"/>
                  </a:lnTo>
                  <a:lnTo>
                    <a:pt x="1549" y="193535"/>
                  </a:lnTo>
                  <a:close/>
                </a:path>
                <a:path w="4751705" h="415925">
                  <a:moveTo>
                    <a:pt x="19900" y="202044"/>
                  </a:moveTo>
                  <a:lnTo>
                    <a:pt x="16675" y="200545"/>
                  </a:lnTo>
                  <a:lnTo>
                    <a:pt x="13449" y="199047"/>
                  </a:lnTo>
                  <a:lnTo>
                    <a:pt x="10985" y="203708"/>
                  </a:lnTo>
                  <a:lnTo>
                    <a:pt x="17868" y="206895"/>
                  </a:lnTo>
                  <a:lnTo>
                    <a:pt x="19900" y="202044"/>
                  </a:lnTo>
                  <a:close/>
                </a:path>
                <a:path w="4751705" h="415925">
                  <a:moveTo>
                    <a:pt x="38252" y="210553"/>
                  </a:moveTo>
                  <a:lnTo>
                    <a:pt x="35026" y="209054"/>
                  </a:lnTo>
                  <a:lnTo>
                    <a:pt x="31800" y="207556"/>
                  </a:lnTo>
                  <a:lnTo>
                    <a:pt x="29362" y="212229"/>
                  </a:lnTo>
                  <a:lnTo>
                    <a:pt x="36245" y="215417"/>
                  </a:lnTo>
                  <a:lnTo>
                    <a:pt x="38252" y="210553"/>
                  </a:lnTo>
                  <a:close/>
                </a:path>
                <a:path w="4751705" h="415925">
                  <a:moveTo>
                    <a:pt x="56603" y="219062"/>
                  </a:moveTo>
                  <a:lnTo>
                    <a:pt x="53378" y="217563"/>
                  </a:lnTo>
                  <a:lnTo>
                    <a:pt x="50152" y="216065"/>
                  </a:lnTo>
                  <a:lnTo>
                    <a:pt x="47726" y="220751"/>
                  </a:lnTo>
                  <a:lnTo>
                    <a:pt x="54610" y="223939"/>
                  </a:lnTo>
                  <a:lnTo>
                    <a:pt x="56603" y="219062"/>
                  </a:lnTo>
                  <a:close/>
                </a:path>
                <a:path w="4751705" h="415925">
                  <a:moveTo>
                    <a:pt x="74955" y="227571"/>
                  </a:moveTo>
                  <a:lnTo>
                    <a:pt x="71729" y="226072"/>
                  </a:lnTo>
                  <a:lnTo>
                    <a:pt x="68503" y="224574"/>
                  </a:lnTo>
                  <a:lnTo>
                    <a:pt x="66103" y="229260"/>
                  </a:lnTo>
                  <a:lnTo>
                    <a:pt x="72986" y="232460"/>
                  </a:lnTo>
                  <a:lnTo>
                    <a:pt x="74955" y="227571"/>
                  </a:lnTo>
                  <a:close/>
                </a:path>
                <a:path w="4751705" h="415925">
                  <a:moveTo>
                    <a:pt x="93294" y="236067"/>
                  </a:moveTo>
                  <a:lnTo>
                    <a:pt x="90068" y="234569"/>
                  </a:lnTo>
                  <a:lnTo>
                    <a:pt x="86842" y="233070"/>
                  </a:lnTo>
                  <a:lnTo>
                    <a:pt x="84455" y="237769"/>
                  </a:lnTo>
                  <a:lnTo>
                    <a:pt x="91338" y="240957"/>
                  </a:lnTo>
                  <a:lnTo>
                    <a:pt x="93294" y="236067"/>
                  </a:lnTo>
                  <a:close/>
                </a:path>
                <a:path w="4751705" h="415925">
                  <a:moveTo>
                    <a:pt x="111772" y="244297"/>
                  </a:moveTo>
                  <a:lnTo>
                    <a:pt x="108508" y="242874"/>
                  </a:lnTo>
                  <a:lnTo>
                    <a:pt x="105244" y="241452"/>
                  </a:lnTo>
                  <a:lnTo>
                    <a:pt x="102882" y="246164"/>
                  </a:lnTo>
                  <a:lnTo>
                    <a:pt x="109842" y="249199"/>
                  </a:lnTo>
                  <a:lnTo>
                    <a:pt x="111772" y="244297"/>
                  </a:lnTo>
                  <a:close/>
                </a:path>
                <a:path w="4751705" h="415925">
                  <a:moveTo>
                    <a:pt x="130314" y="252374"/>
                  </a:moveTo>
                  <a:lnTo>
                    <a:pt x="127050" y="250952"/>
                  </a:lnTo>
                  <a:lnTo>
                    <a:pt x="123786" y="249529"/>
                  </a:lnTo>
                  <a:lnTo>
                    <a:pt x="121450" y="254254"/>
                  </a:lnTo>
                  <a:lnTo>
                    <a:pt x="128397" y="257276"/>
                  </a:lnTo>
                  <a:lnTo>
                    <a:pt x="130314" y="252374"/>
                  </a:lnTo>
                  <a:close/>
                </a:path>
                <a:path w="4751705" h="415925">
                  <a:moveTo>
                    <a:pt x="148856" y="260464"/>
                  </a:moveTo>
                  <a:lnTo>
                    <a:pt x="145592" y="259041"/>
                  </a:lnTo>
                  <a:lnTo>
                    <a:pt x="142328" y="257619"/>
                  </a:lnTo>
                  <a:lnTo>
                    <a:pt x="140004" y="262343"/>
                  </a:lnTo>
                  <a:lnTo>
                    <a:pt x="146964" y="265379"/>
                  </a:lnTo>
                  <a:lnTo>
                    <a:pt x="148856" y="260464"/>
                  </a:lnTo>
                  <a:close/>
                </a:path>
                <a:path w="4751705" h="415925">
                  <a:moveTo>
                    <a:pt x="167398" y="268554"/>
                  </a:moveTo>
                  <a:lnTo>
                    <a:pt x="164134" y="267131"/>
                  </a:lnTo>
                  <a:lnTo>
                    <a:pt x="160870" y="265709"/>
                  </a:lnTo>
                  <a:lnTo>
                    <a:pt x="158572" y="270446"/>
                  </a:lnTo>
                  <a:lnTo>
                    <a:pt x="165531" y="273481"/>
                  </a:lnTo>
                  <a:lnTo>
                    <a:pt x="167398" y="268554"/>
                  </a:lnTo>
                  <a:close/>
                </a:path>
                <a:path w="4751705" h="415925">
                  <a:moveTo>
                    <a:pt x="185928" y="276631"/>
                  </a:moveTo>
                  <a:lnTo>
                    <a:pt x="182664" y="275209"/>
                  </a:lnTo>
                  <a:lnTo>
                    <a:pt x="179400" y="273786"/>
                  </a:lnTo>
                  <a:lnTo>
                    <a:pt x="177126" y="278536"/>
                  </a:lnTo>
                  <a:lnTo>
                    <a:pt x="184073" y="281571"/>
                  </a:lnTo>
                  <a:lnTo>
                    <a:pt x="185928" y="276631"/>
                  </a:lnTo>
                  <a:close/>
                </a:path>
                <a:path w="4751705" h="415925">
                  <a:moveTo>
                    <a:pt x="204508" y="284607"/>
                  </a:moveTo>
                  <a:lnTo>
                    <a:pt x="201218" y="283260"/>
                  </a:lnTo>
                  <a:lnTo>
                    <a:pt x="197942" y="281889"/>
                  </a:lnTo>
                  <a:lnTo>
                    <a:pt x="195681" y="286639"/>
                  </a:lnTo>
                  <a:lnTo>
                    <a:pt x="199174" y="288112"/>
                  </a:lnTo>
                  <a:lnTo>
                    <a:pt x="202692" y="289547"/>
                  </a:lnTo>
                  <a:lnTo>
                    <a:pt x="204508" y="284607"/>
                  </a:lnTo>
                  <a:close/>
                </a:path>
                <a:path w="4751705" h="415925">
                  <a:moveTo>
                    <a:pt x="223227" y="292252"/>
                  </a:moveTo>
                  <a:lnTo>
                    <a:pt x="219938" y="290906"/>
                  </a:lnTo>
                  <a:lnTo>
                    <a:pt x="216649" y="289560"/>
                  </a:lnTo>
                  <a:lnTo>
                    <a:pt x="214401" y="294335"/>
                  </a:lnTo>
                  <a:lnTo>
                    <a:pt x="221424" y="297192"/>
                  </a:lnTo>
                  <a:lnTo>
                    <a:pt x="223227" y="292252"/>
                  </a:lnTo>
                  <a:close/>
                </a:path>
                <a:path w="4751705" h="415925">
                  <a:moveTo>
                    <a:pt x="241960" y="299885"/>
                  </a:moveTo>
                  <a:lnTo>
                    <a:pt x="238671" y="298538"/>
                  </a:lnTo>
                  <a:lnTo>
                    <a:pt x="235381" y="297192"/>
                  </a:lnTo>
                  <a:lnTo>
                    <a:pt x="233159" y="301967"/>
                  </a:lnTo>
                  <a:lnTo>
                    <a:pt x="240182" y="304838"/>
                  </a:lnTo>
                  <a:lnTo>
                    <a:pt x="241960" y="299885"/>
                  </a:lnTo>
                  <a:close/>
                </a:path>
                <a:path w="4751705" h="415925">
                  <a:moveTo>
                    <a:pt x="260680" y="307530"/>
                  </a:moveTo>
                  <a:lnTo>
                    <a:pt x="257390" y="306184"/>
                  </a:lnTo>
                  <a:lnTo>
                    <a:pt x="254101" y="304838"/>
                  </a:lnTo>
                  <a:lnTo>
                    <a:pt x="251904" y="309626"/>
                  </a:lnTo>
                  <a:lnTo>
                    <a:pt x="258927" y="312496"/>
                  </a:lnTo>
                  <a:lnTo>
                    <a:pt x="260680" y="307530"/>
                  </a:lnTo>
                  <a:close/>
                </a:path>
                <a:path w="4751705" h="415925">
                  <a:moveTo>
                    <a:pt x="279412" y="315163"/>
                  </a:moveTo>
                  <a:lnTo>
                    <a:pt x="276123" y="313817"/>
                  </a:lnTo>
                  <a:lnTo>
                    <a:pt x="272834" y="312470"/>
                  </a:lnTo>
                  <a:lnTo>
                    <a:pt x="270662" y="317271"/>
                  </a:lnTo>
                  <a:lnTo>
                    <a:pt x="277685" y="320141"/>
                  </a:lnTo>
                  <a:lnTo>
                    <a:pt x="279412" y="315163"/>
                  </a:lnTo>
                  <a:close/>
                </a:path>
                <a:path w="4751705" h="415925">
                  <a:moveTo>
                    <a:pt x="298132" y="322808"/>
                  </a:moveTo>
                  <a:lnTo>
                    <a:pt x="294843" y="321462"/>
                  </a:lnTo>
                  <a:lnTo>
                    <a:pt x="291553" y="320116"/>
                  </a:lnTo>
                  <a:lnTo>
                    <a:pt x="289394" y="324929"/>
                  </a:lnTo>
                  <a:lnTo>
                    <a:pt x="296430" y="327787"/>
                  </a:lnTo>
                  <a:lnTo>
                    <a:pt x="298132" y="322808"/>
                  </a:lnTo>
                  <a:close/>
                </a:path>
                <a:path w="4751705" h="415925">
                  <a:moveTo>
                    <a:pt x="317055" y="329958"/>
                  </a:moveTo>
                  <a:lnTo>
                    <a:pt x="313728" y="328701"/>
                  </a:lnTo>
                  <a:lnTo>
                    <a:pt x="310400" y="327444"/>
                  </a:lnTo>
                  <a:lnTo>
                    <a:pt x="308267" y="332257"/>
                  </a:lnTo>
                  <a:lnTo>
                    <a:pt x="315366" y="334949"/>
                  </a:lnTo>
                  <a:lnTo>
                    <a:pt x="317055" y="329958"/>
                  </a:lnTo>
                  <a:close/>
                </a:path>
                <a:path w="4751705" h="415925">
                  <a:moveTo>
                    <a:pt x="335953" y="337134"/>
                  </a:moveTo>
                  <a:lnTo>
                    <a:pt x="332625" y="335876"/>
                  </a:lnTo>
                  <a:lnTo>
                    <a:pt x="329298" y="334619"/>
                  </a:lnTo>
                  <a:lnTo>
                    <a:pt x="327190" y="339445"/>
                  </a:lnTo>
                  <a:lnTo>
                    <a:pt x="334289" y="342138"/>
                  </a:lnTo>
                  <a:lnTo>
                    <a:pt x="335953" y="337134"/>
                  </a:lnTo>
                  <a:close/>
                </a:path>
                <a:path w="4751705" h="415925">
                  <a:moveTo>
                    <a:pt x="354863" y="344297"/>
                  </a:moveTo>
                  <a:lnTo>
                    <a:pt x="351536" y="343039"/>
                  </a:lnTo>
                  <a:lnTo>
                    <a:pt x="348208" y="341782"/>
                  </a:lnTo>
                  <a:lnTo>
                    <a:pt x="346125" y="346621"/>
                  </a:lnTo>
                  <a:lnTo>
                    <a:pt x="353225" y="349313"/>
                  </a:lnTo>
                  <a:lnTo>
                    <a:pt x="354863" y="344297"/>
                  </a:lnTo>
                  <a:close/>
                </a:path>
                <a:path w="4751705" h="415925">
                  <a:moveTo>
                    <a:pt x="373773" y="351459"/>
                  </a:moveTo>
                  <a:lnTo>
                    <a:pt x="370446" y="350202"/>
                  </a:lnTo>
                  <a:lnTo>
                    <a:pt x="367118" y="348945"/>
                  </a:lnTo>
                  <a:lnTo>
                    <a:pt x="365061" y="353796"/>
                  </a:lnTo>
                  <a:lnTo>
                    <a:pt x="372160" y="356476"/>
                  </a:lnTo>
                  <a:lnTo>
                    <a:pt x="373773" y="351459"/>
                  </a:lnTo>
                  <a:close/>
                </a:path>
                <a:path w="4751705" h="415925">
                  <a:moveTo>
                    <a:pt x="392684" y="358635"/>
                  </a:moveTo>
                  <a:lnTo>
                    <a:pt x="389356" y="357378"/>
                  </a:lnTo>
                  <a:lnTo>
                    <a:pt x="386029" y="356120"/>
                  </a:lnTo>
                  <a:lnTo>
                    <a:pt x="383997" y="360972"/>
                  </a:lnTo>
                  <a:lnTo>
                    <a:pt x="391096" y="363664"/>
                  </a:lnTo>
                  <a:lnTo>
                    <a:pt x="392684" y="358635"/>
                  </a:lnTo>
                  <a:close/>
                </a:path>
                <a:path w="4751705" h="415925">
                  <a:moveTo>
                    <a:pt x="411759" y="365315"/>
                  </a:moveTo>
                  <a:lnTo>
                    <a:pt x="408406" y="364147"/>
                  </a:lnTo>
                  <a:lnTo>
                    <a:pt x="405053" y="362978"/>
                  </a:lnTo>
                  <a:lnTo>
                    <a:pt x="403047" y="367842"/>
                  </a:lnTo>
                  <a:lnTo>
                    <a:pt x="410210" y="370357"/>
                  </a:lnTo>
                  <a:lnTo>
                    <a:pt x="411759" y="365315"/>
                  </a:lnTo>
                  <a:close/>
                </a:path>
                <a:path w="4751705" h="415925">
                  <a:moveTo>
                    <a:pt x="430847" y="371995"/>
                  </a:moveTo>
                  <a:lnTo>
                    <a:pt x="427494" y="370827"/>
                  </a:lnTo>
                  <a:lnTo>
                    <a:pt x="424141" y="369658"/>
                  </a:lnTo>
                  <a:lnTo>
                    <a:pt x="422160" y="374535"/>
                  </a:lnTo>
                  <a:lnTo>
                    <a:pt x="429323" y="377037"/>
                  </a:lnTo>
                  <a:lnTo>
                    <a:pt x="430847" y="371995"/>
                  </a:lnTo>
                  <a:close/>
                </a:path>
                <a:path w="4751705" h="415925">
                  <a:moveTo>
                    <a:pt x="449935" y="378663"/>
                  </a:moveTo>
                  <a:lnTo>
                    <a:pt x="446582" y="377494"/>
                  </a:lnTo>
                  <a:lnTo>
                    <a:pt x="443230" y="376326"/>
                  </a:lnTo>
                  <a:lnTo>
                    <a:pt x="441274" y="381215"/>
                  </a:lnTo>
                  <a:lnTo>
                    <a:pt x="448437" y="383717"/>
                  </a:lnTo>
                  <a:lnTo>
                    <a:pt x="449935" y="378663"/>
                  </a:lnTo>
                  <a:close/>
                </a:path>
                <a:path w="4751705" h="415925">
                  <a:moveTo>
                    <a:pt x="469023" y="385343"/>
                  </a:moveTo>
                  <a:lnTo>
                    <a:pt x="465670" y="384175"/>
                  </a:lnTo>
                  <a:lnTo>
                    <a:pt x="462318" y="383006"/>
                  </a:lnTo>
                  <a:lnTo>
                    <a:pt x="460387" y="387908"/>
                  </a:lnTo>
                  <a:lnTo>
                    <a:pt x="467550" y="390410"/>
                  </a:lnTo>
                  <a:lnTo>
                    <a:pt x="469023" y="385343"/>
                  </a:lnTo>
                  <a:close/>
                </a:path>
                <a:path w="4751705" h="415925">
                  <a:moveTo>
                    <a:pt x="488124" y="391985"/>
                  </a:moveTo>
                  <a:lnTo>
                    <a:pt x="484759" y="390842"/>
                  </a:lnTo>
                  <a:lnTo>
                    <a:pt x="481406" y="389674"/>
                  </a:lnTo>
                  <a:lnTo>
                    <a:pt x="479501" y="394576"/>
                  </a:lnTo>
                  <a:lnTo>
                    <a:pt x="483082" y="395833"/>
                  </a:lnTo>
                  <a:lnTo>
                    <a:pt x="486676" y="397052"/>
                  </a:lnTo>
                  <a:lnTo>
                    <a:pt x="488124" y="391985"/>
                  </a:lnTo>
                  <a:close/>
                </a:path>
                <a:path w="4751705" h="415925">
                  <a:moveTo>
                    <a:pt x="507403" y="398119"/>
                  </a:moveTo>
                  <a:lnTo>
                    <a:pt x="504012" y="397040"/>
                  </a:lnTo>
                  <a:lnTo>
                    <a:pt x="500621" y="395960"/>
                  </a:lnTo>
                  <a:lnTo>
                    <a:pt x="498754" y="400888"/>
                  </a:lnTo>
                  <a:lnTo>
                    <a:pt x="505980" y="403199"/>
                  </a:lnTo>
                  <a:lnTo>
                    <a:pt x="507403" y="398119"/>
                  </a:lnTo>
                  <a:close/>
                </a:path>
                <a:path w="4751705" h="415925">
                  <a:moveTo>
                    <a:pt x="526669" y="404266"/>
                  </a:moveTo>
                  <a:lnTo>
                    <a:pt x="523278" y="403186"/>
                  </a:lnTo>
                  <a:lnTo>
                    <a:pt x="519887" y="402107"/>
                  </a:lnTo>
                  <a:lnTo>
                    <a:pt x="518045" y="407047"/>
                  </a:lnTo>
                  <a:lnTo>
                    <a:pt x="525284" y="409346"/>
                  </a:lnTo>
                  <a:lnTo>
                    <a:pt x="526669" y="404266"/>
                  </a:lnTo>
                  <a:close/>
                </a:path>
                <a:path w="4751705" h="415925">
                  <a:moveTo>
                    <a:pt x="545922" y="410413"/>
                  </a:moveTo>
                  <a:lnTo>
                    <a:pt x="542531" y="409333"/>
                  </a:lnTo>
                  <a:lnTo>
                    <a:pt x="539140" y="408254"/>
                  </a:lnTo>
                  <a:lnTo>
                    <a:pt x="537337" y="413194"/>
                  </a:lnTo>
                  <a:lnTo>
                    <a:pt x="544563" y="415505"/>
                  </a:lnTo>
                  <a:lnTo>
                    <a:pt x="545922" y="410413"/>
                  </a:lnTo>
                  <a:close/>
                </a:path>
                <a:path w="4751705" h="415925">
                  <a:moveTo>
                    <a:pt x="3960368" y="584"/>
                  </a:moveTo>
                  <a:lnTo>
                    <a:pt x="3956824" y="292"/>
                  </a:lnTo>
                  <a:lnTo>
                    <a:pt x="3953281" y="0"/>
                  </a:lnTo>
                  <a:lnTo>
                    <a:pt x="3952646" y="5232"/>
                  </a:lnTo>
                  <a:lnTo>
                    <a:pt x="3960177" y="5854"/>
                  </a:lnTo>
                  <a:lnTo>
                    <a:pt x="3960368" y="584"/>
                  </a:lnTo>
                  <a:close/>
                </a:path>
                <a:path w="4751705" h="415925">
                  <a:moveTo>
                    <a:pt x="3980535" y="2247"/>
                  </a:moveTo>
                  <a:lnTo>
                    <a:pt x="3976992" y="1955"/>
                  </a:lnTo>
                  <a:lnTo>
                    <a:pt x="3973449" y="1663"/>
                  </a:lnTo>
                  <a:lnTo>
                    <a:pt x="3972776" y="6883"/>
                  </a:lnTo>
                  <a:lnTo>
                    <a:pt x="3980307" y="7505"/>
                  </a:lnTo>
                  <a:lnTo>
                    <a:pt x="3980535" y="2247"/>
                  </a:lnTo>
                  <a:close/>
                </a:path>
                <a:path w="4751705" h="415925">
                  <a:moveTo>
                    <a:pt x="4000690" y="3911"/>
                  </a:moveTo>
                  <a:lnTo>
                    <a:pt x="3997147" y="3619"/>
                  </a:lnTo>
                  <a:lnTo>
                    <a:pt x="3993604" y="3327"/>
                  </a:lnTo>
                  <a:lnTo>
                    <a:pt x="3992892" y="8547"/>
                  </a:lnTo>
                  <a:lnTo>
                    <a:pt x="4000436" y="9169"/>
                  </a:lnTo>
                  <a:lnTo>
                    <a:pt x="4000690" y="3911"/>
                  </a:lnTo>
                  <a:close/>
                </a:path>
                <a:path w="4751705" h="415925">
                  <a:moveTo>
                    <a:pt x="4020832" y="5918"/>
                  </a:moveTo>
                  <a:lnTo>
                    <a:pt x="4017289" y="5524"/>
                  </a:lnTo>
                  <a:lnTo>
                    <a:pt x="4013746" y="5130"/>
                  </a:lnTo>
                  <a:lnTo>
                    <a:pt x="4013009" y="10337"/>
                  </a:lnTo>
                  <a:lnTo>
                    <a:pt x="4020528" y="11176"/>
                  </a:lnTo>
                  <a:lnTo>
                    <a:pt x="4020832" y="5918"/>
                  </a:lnTo>
                  <a:close/>
                </a:path>
                <a:path w="4751705" h="415925">
                  <a:moveTo>
                    <a:pt x="4040936" y="8153"/>
                  </a:moveTo>
                  <a:lnTo>
                    <a:pt x="4037393" y="7759"/>
                  </a:lnTo>
                  <a:lnTo>
                    <a:pt x="4033850" y="7366"/>
                  </a:lnTo>
                  <a:lnTo>
                    <a:pt x="4033075" y="12573"/>
                  </a:lnTo>
                  <a:lnTo>
                    <a:pt x="4040594" y="13411"/>
                  </a:lnTo>
                  <a:lnTo>
                    <a:pt x="4040936" y="8153"/>
                  </a:lnTo>
                  <a:close/>
                </a:path>
                <a:path w="4751705" h="415925">
                  <a:moveTo>
                    <a:pt x="4061053" y="10388"/>
                  </a:moveTo>
                  <a:lnTo>
                    <a:pt x="4057510" y="9994"/>
                  </a:lnTo>
                  <a:lnTo>
                    <a:pt x="4053967" y="9601"/>
                  </a:lnTo>
                  <a:lnTo>
                    <a:pt x="4053154" y="14808"/>
                  </a:lnTo>
                  <a:lnTo>
                    <a:pt x="4060685" y="15646"/>
                  </a:lnTo>
                  <a:lnTo>
                    <a:pt x="4061053" y="10388"/>
                  </a:lnTo>
                  <a:close/>
                </a:path>
                <a:path w="4751705" h="415925">
                  <a:moveTo>
                    <a:pt x="4081157" y="12636"/>
                  </a:moveTo>
                  <a:lnTo>
                    <a:pt x="4077614" y="12242"/>
                  </a:lnTo>
                  <a:lnTo>
                    <a:pt x="4074071" y="11849"/>
                  </a:lnTo>
                  <a:lnTo>
                    <a:pt x="4073233" y="17056"/>
                  </a:lnTo>
                  <a:lnTo>
                    <a:pt x="4080751" y="17881"/>
                  </a:lnTo>
                  <a:lnTo>
                    <a:pt x="4081157" y="12636"/>
                  </a:lnTo>
                  <a:close/>
                </a:path>
                <a:path w="4751705" h="415925">
                  <a:moveTo>
                    <a:pt x="4101236" y="15036"/>
                  </a:moveTo>
                  <a:lnTo>
                    <a:pt x="4097705" y="14541"/>
                  </a:lnTo>
                  <a:lnTo>
                    <a:pt x="4094175" y="14058"/>
                  </a:lnTo>
                  <a:lnTo>
                    <a:pt x="4093299" y="19253"/>
                  </a:lnTo>
                  <a:lnTo>
                    <a:pt x="4100792" y="20281"/>
                  </a:lnTo>
                  <a:lnTo>
                    <a:pt x="4101236" y="15036"/>
                  </a:lnTo>
                  <a:close/>
                </a:path>
                <a:path w="4751705" h="415925">
                  <a:moveTo>
                    <a:pt x="4121277" y="17843"/>
                  </a:moveTo>
                  <a:lnTo>
                    <a:pt x="4117746" y="17348"/>
                  </a:lnTo>
                  <a:lnTo>
                    <a:pt x="4114215" y="16852"/>
                  </a:lnTo>
                  <a:lnTo>
                    <a:pt x="4113301" y="22034"/>
                  </a:lnTo>
                  <a:lnTo>
                    <a:pt x="4120794" y="23088"/>
                  </a:lnTo>
                  <a:lnTo>
                    <a:pt x="4121277" y="17843"/>
                  </a:lnTo>
                  <a:close/>
                </a:path>
                <a:path w="4751705" h="415925">
                  <a:moveTo>
                    <a:pt x="4141317" y="20650"/>
                  </a:moveTo>
                  <a:lnTo>
                    <a:pt x="4137787" y="20154"/>
                  </a:lnTo>
                  <a:lnTo>
                    <a:pt x="4134256" y="19659"/>
                  </a:lnTo>
                  <a:lnTo>
                    <a:pt x="4133316" y="24841"/>
                  </a:lnTo>
                  <a:lnTo>
                    <a:pt x="4140809" y="25895"/>
                  </a:lnTo>
                  <a:lnTo>
                    <a:pt x="4141317" y="20650"/>
                  </a:lnTo>
                  <a:close/>
                </a:path>
                <a:path w="4751705" h="415925">
                  <a:moveTo>
                    <a:pt x="4161345" y="23456"/>
                  </a:moveTo>
                  <a:lnTo>
                    <a:pt x="4157815" y="22961"/>
                  </a:lnTo>
                  <a:lnTo>
                    <a:pt x="4154284" y="22466"/>
                  </a:lnTo>
                  <a:lnTo>
                    <a:pt x="4153306" y="27647"/>
                  </a:lnTo>
                  <a:lnTo>
                    <a:pt x="4160799" y="28689"/>
                  </a:lnTo>
                  <a:lnTo>
                    <a:pt x="4161345" y="23456"/>
                  </a:lnTo>
                  <a:close/>
                </a:path>
                <a:path w="4751705" h="415925">
                  <a:moveTo>
                    <a:pt x="4181386" y="26263"/>
                  </a:moveTo>
                  <a:lnTo>
                    <a:pt x="4177855" y="25768"/>
                  </a:lnTo>
                  <a:lnTo>
                    <a:pt x="4174325" y="25273"/>
                  </a:lnTo>
                  <a:lnTo>
                    <a:pt x="4173321" y="30441"/>
                  </a:lnTo>
                  <a:lnTo>
                    <a:pt x="4180814" y="31496"/>
                  </a:lnTo>
                  <a:lnTo>
                    <a:pt x="4181386" y="26263"/>
                  </a:lnTo>
                  <a:close/>
                </a:path>
                <a:path w="4751705" h="415925">
                  <a:moveTo>
                    <a:pt x="4201337" y="29552"/>
                  </a:moveTo>
                  <a:lnTo>
                    <a:pt x="4197832" y="28956"/>
                  </a:lnTo>
                  <a:lnTo>
                    <a:pt x="4194327" y="28359"/>
                  </a:lnTo>
                  <a:lnTo>
                    <a:pt x="4193273" y="33528"/>
                  </a:lnTo>
                  <a:lnTo>
                    <a:pt x="4200741" y="34785"/>
                  </a:lnTo>
                  <a:lnTo>
                    <a:pt x="4201337" y="29552"/>
                  </a:lnTo>
                  <a:close/>
                </a:path>
                <a:path w="4751705" h="415925">
                  <a:moveTo>
                    <a:pt x="4221277" y="32918"/>
                  </a:moveTo>
                  <a:lnTo>
                    <a:pt x="4217771" y="32321"/>
                  </a:lnTo>
                  <a:lnTo>
                    <a:pt x="4214266" y="31724"/>
                  </a:lnTo>
                  <a:lnTo>
                    <a:pt x="4213187" y="36880"/>
                  </a:lnTo>
                  <a:lnTo>
                    <a:pt x="4220642" y="38138"/>
                  </a:lnTo>
                  <a:lnTo>
                    <a:pt x="4221277" y="32918"/>
                  </a:lnTo>
                  <a:close/>
                </a:path>
                <a:path w="4751705" h="415925">
                  <a:moveTo>
                    <a:pt x="4241228" y="36283"/>
                  </a:moveTo>
                  <a:lnTo>
                    <a:pt x="4237723" y="35687"/>
                  </a:lnTo>
                  <a:lnTo>
                    <a:pt x="4234218" y="35090"/>
                  </a:lnTo>
                  <a:lnTo>
                    <a:pt x="4233100" y="40246"/>
                  </a:lnTo>
                  <a:lnTo>
                    <a:pt x="4240568" y="41503"/>
                  </a:lnTo>
                  <a:lnTo>
                    <a:pt x="4241228" y="36283"/>
                  </a:lnTo>
                  <a:close/>
                </a:path>
                <a:path w="4751705" h="415925">
                  <a:moveTo>
                    <a:pt x="4261180" y="39649"/>
                  </a:moveTo>
                  <a:lnTo>
                    <a:pt x="4257675" y="39052"/>
                  </a:lnTo>
                  <a:lnTo>
                    <a:pt x="4254170" y="38455"/>
                  </a:lnTo>
                  <a:lnTo>
                    <a:pt x="4253027" y="43599"/>
                  </a:lnTo>
                  <a:lnTo>
                    <a:pt x="4260481" y="44869"/>
                  </a:lnTo>
                  <a:lnTo>
                    <a:pt x="4261180" y="39649"/>
                  </a:lnTo>
                  <a:close/>
                </a:path>
                <a:path w="4751705" h="415925">
                  <a:moveTo>
                    <a:pt x="4281106" y="43154"/>
                  </a:moveTo>
                  <a:lnTo>
                    <a:pt x="4277614" y="42468"/>
                  </a:lnTo>
                  <a:lnTo>
                    <a:pt x="4274121" y="41795"/>
                  </a:lnTo>
                  <a:lnTo>
                    <a:pt x="4272953" y="46926"/>
                  </a:lnTo>
                  <a:lnTo>
                    <a:pt x="4280382" y="48374"/>
                  </a:lnTo>
                  <a:lnTo>
                    <a:pt x="4281106" y="43154"/>
                  </a:lnTo>
                  <a:close/>
                </a:path>
                <a:path w="4751705" h="415925">
                  <a:moveTo>
                    <a:pt x="4300956" y="47053"/>
                  </a:moveTo>
                  <a:lnTo>
                    <a:pt x="4297464" y="46367"/>
                  </a:lnTo>
                  <a:lnTo>
                    <a:pt x="4293971" y="45681"/>
                  </a:lnTo>
                  <a:lnTo>
                    <a:pt x="4292778" y="50812"/>
                  </a:lnTo>
                  <a:lnTo>
                    <a:pt x="4300194" y="52273"/>
                  </a:lnTo>
                  <a:lnTo>
                    <a:pt x="4300956" y="47053"/>
                  </a:lnTo>
                  <a:close/>
                </a:path>
                <a:path w="4751705" h="415925">
                  <a:moveTo>
                    <a:pt x="4320806" y="50965"/>
                  </a:moveTo>
                  <a:lnTo>
                    <a:pt x="4317314" y="50279"/>
                  </a:lnTo>
                  <a:lnTo>
                    <a:pt x="4313821" y="49593"/>
                  </a:lnTo>
                  <a:lnTo>
                    <a:pt x="4312590" y="54711"/>
                  </a:lnTo>
                  <a:lnTo>
                    <a:pt x="4320019" y="56172"/>
                  </a:lnTo>
                  <a:lnTo>
                    <a:pt x="4320806" y="50965"/>
                  </a:lnTo>
                  <a:close/>
                </a:path>
                <a:path w="4751705" h="415925">
                  <a:moveTo>
                    <a:pt x="4340644" y="54876"/>
                  </a:moveTo>
                  <a:lnTo>
                    <a:pt x="4337151" y="54190"/>
                  </a:lnTo>
                  <a:lnTo>
                    <a:pt x="4333659" y="53505"/>
                  </a:lnTo>
                  <a:lnTo>
                    <a:pt x="4332402" y="58623"/>
                  </a:lnTo>
                  <a:lnTo>
                    <a:pt x="4339831" y="60083"/>
                  </a:lnTo>
                  <a:lnTo>
                    <a:pt x="4340644" y="54876"/>
                  </a:lnTo>
                  <a:close/>
                </a:path>
                <a:path w="4751705" h="415925">
                  <a:moveTo>
                    <a:pt x="4360494" y="58775"/>
                  </a:moveTo>
                  <a:lnTo>
                    <a:pt x="4357001" y="58089"/>
                  </a:lnTo>
                  <a:lnTo>
                    <a:pt x="4353509" y="57404"/>
                  </a:lnTo>
                  <a:lnTo>
                    <a:pt x="4352226" y="62509"/>
                  </a:lnTo>
                  <a:lnTo>
                    <a:pt x="4359643" y="63969"/>
                  </a:lnTo>
                  <a:lnTo>
                    <a:pt x="4360494" y="58775"/>
                  </a:lnTo>
                  <a:close/>
                </a:path>
                <a:path w="4751705" h="415925">
                  <a:moveTo>
                    <a:pt x="4380281" y="62979"/>
                  </a:moveTo>
                  <a:lnTo>
                    <a:pt x="4376813" y="62204"/>
                  </a:lnTo>
                  <a:lnTo>
                    <a:pt x="4373346" y="61429"/>
                  </a:lnTo>
                  <a:lnTo>
                    <a:pt x="4372026" y="66522"/>
                  </a:lnTo>
                  <a:lnTo>
                    <a:pt x="4379404" y="68186"/>
                  </a:lnTo>
                  <a:lnTo>
                    <a:pt x="4380281" y="62979"/>
                  </a:lnTo>
                  <a:close/>
                </a:path>
                <a:path w="4751705" h="415925">
                  <a:moveTo>
                    <a:pt x="4400016" y="67411"/>
                  </a:moveTo>
                  <a:lnTo>
                    <a:pt x="4396549" y="66636"/>
                  </a:lnTo>
                  <a:lnTo>
                    <a:pt x="4393082" y="65862"/>
                  </a:lnTo>
                  <a:lnTo>
                    <a:pt x="4391736" y="70942"/>
                  </a:lnTo>
                  <a:lnTo>
                    <a:pt x="4399115" y="72605"/>
                  </a:lnTo>
                  <a:lnTo>
                    <a:pt x="4400016" y="67411"/>
                  </a:lnTo>
                  <a:close/>
                </a:path>
                <a:path w="4751705" h="415925">
                  <a:moveTo>
                    <a:pt x="4419752" y="71843"/>
                  </a:moveTo>
                  <a:lnTo>
                    <a:pt x="4416285" y="71069"/>
                  </a:lnTo>
                  <a:lnTo>
                    <a:pt x="4412818" y="70294"/>
                  </a:lnTo>
                  <a:lnTo>
                    <a:pt x="4411446" y="75374"/>
                  </a:lnTo>
                  <a:lnTo>
                    <a:pt x="4418825" y="77038"/>
                  </a:lnTo>
                  <a:lnTo>
                    <a:pt x="4419752" y="71843"/>
                  </a:lnTo>
                  <a:close/>
                </a:path>
                <a:path w="4751705" h="415925">
                  <a:moveTo>
                    <a:pt x="4439488" y="76276"/>
                  </a:moveTo>
                  <a:lnTo>
                    <a:pt x="4436021" y="75501"/>
                  </a:lnTo>
                  <a:lnTo>
                    <a:pt x="4432554" y="74726"/>
                  </a:lnTo>
                  <a:lnTo>
                    <a:pt x="4431144" y="79806"/>
                  </a:lnTo>
                  <a:lnTo>
                    <a:pt x="4438535" y="81457"/>
                  </a:lnTo>
                  <a:lnTo>
                    <a:pt x="4439488" y="76276"/>
                  </a:lnTo>
                  <a:close/>
                </a:path>
                <a:path w="4751705" h="415925">
                  <a:moveTo>
                    <a:pt x="4459224" y="80708"/>
                  </a:moveTo>
                  <a:lnTo>
                    <a:pt x="4455757" y="79933"/>
                  </a:lnTo>
                  <a:lnTo>
                    <a:pt x="4452290" y="79159"/>
                  </a:lnTo>
                  <a:lnTo>
                    <a:pt x="4450854" y="84226"/>
                  </a:lnTo>
                  <a:lnTo>
                    <a:pt x="4458246" y="85890"/>
                  </a:lnTo>
                  <a:lnTo>
                    <a:pt x="4459224" y="80708"/>
                  </a:lnTo>
                  <a:close/>
                </a:path>
                <a:path w="4751705" h="415925">
                  <a:moveTo>
                    <a:pt x="4478883" y="85496"/>
                  </a:moveTo>
                  <a:lnTo>
                    <a:pt x="4475429" y="84620"/>
                  </a:lnTo>
                  <a:lnTo>
                    <a:pt x="4471975" y="83756"/>
                  </a:lnTo>
                  <a:lnTo>
                    <a:pt x="4470527" y="88811"/>
                  </a:lnTo>
                  <a:lnTo>
                    <a:pt x="4477867" y="90665"/>
                  </a:lnTo>
                  <a:lnTo>
                    <a:pt x="4478883" y="85496"/>
                  </a:lnTo>
                  <a:close/>
                </a:path>
                <a:path w="4751705" h="415925">
                  <a:moveTo>
                    <a:pt x="4498505" y="90449"/>
                  </a:moveTo>
                  <a:lnTo>
                    <a:pt x="4495050" y="89573"/>
                  </a:lnTo>
                  <a:lnTo>
                    <a:pt x="4491596" y="88709"/>
                  </a:lnTo>
                  <a:lnTo>
                    <a:pt x="4490123" y="93764"/>
                  </a:lnTo>
                  <a:lnTo>
                    <a:pt x="4497463" y="95605"/>
                  </a:lnTo>
                  <a:lnTo>
                    <a:pt x="4498505" y="90449"/>
                  </a:lnTo>
                  <a:close/>
                </a:path>
                <a:path w="4751705" h="415925">
                  <a:moveTo>
                    <a:pt x="4518114" y="95389"/>
                  </a:moveTo>
                  <a:lnTo>
                    <a:pt x="4514659" y="94513"/>
                  </a:lnTo>
                  <a:lnTo>
                    <a:pt x="4511205" y="93649"/>
                  </a:lnTo>
                  <a:lnTo>
                    <a:pt x="4509706" y="98691"/>
                  </a:lnTo>
                  <a:lnTo>
                    <a:pt x="4517047" y="100545"/>
                  </a:lnTo>
                  <a:lnTo>
                    <a:pt x="4518114" y="95389"/>
                  </a:lnTo>
                  <a:close/>
                </a:path>
                <a:path w="4751705" h="415925">
                  <a:moveTo>
                    <a:pt x="4537735" y="100317"/>
                  </a:moveTo>
                  <a:lnTo>
                    <a:pt x="4534281" y="99453"/>
                  </a:lnTo>
                  <a:lnTo>
                    <a:pt x="4530826" y="98577"/>
                  </a:lnTo>
                  <a:lnTo>
                    <a:pt x="4529302" y="103619"/>
                  </a:lnTo>
                  <a:lnTo>
                    <a:pt x="4536643" y="105473"/>
                  </a:lnTo>
                  <a:lnTo>
                    <a:pt x="4537735" y="100317"/>
                  </a:lnTo>
                  <a:close/>
                </a:path>
                <a:path w="4751705" h="415925">
                  <a:moveTo>
                    <a:pt x="4557344" y="105257"/>
                  </a:moveTo>
                  <a:lnTo>
                    <a:pt x="4553890" y="104394"/>
                  </a:lnTo>
                  <a:lnTo>
                    <a:pt x="4550435" y="103517"/>
                  </a:lnTo>
                  <a:lnTo>
                    <a:pt x="4548886" y="108559"/>
                  </a:lnTo>
                  <a:lnTo>
                    <a:pt x="4556226" y="110413"/>
                  </a:lnTo>
                  <a:lnTo>
                    <a:pt x="4557344" y="105257"/>
                  </a:lnTo>
                  <a:close/>
                </a:path>
                <a:path w="4751705" h="415925">
                  <a:moveTo>
                    <a:pt x="4576877" y="110528"/>
                  </a:moveTo>
                  <a:lnTo>
                    <a:pt x="4573448" y="109575"/>
                  </a:lnTo>
                  <a:lnTo>
                    <a:pt x="4570019" y="108623"/>
                  </a:lnTo>
                  <a:lnTo>
                    <a:pt x="4568444" y="113639"/>
                  </a:lnTo>
                  <a:lnTo>
                    <a:pt x="4575734" y="115671"/>
                  </a:lnTo>
                  <a:lnTo>
                    <a:pt x="4576877" y="110528"/>
                  </a:lnTo>
                  <a:close/>
                </a:path>
                <a:path w="4751705" h="415925">
                  <a:moveTo>
                    <a:pt x="4596358" y="115951"/>
                  </a:moveTo>
                  <a:lnTo>
                    <a:pt x="4592929" y="114998"/>
                  </a:lnTo>
                  <a:lnTo>
                    <a:pt x="4589500" y="114046"/>
                  </a:lnTo>
                  <a:lnTo>
                    <a:pt x="4587900" y="119062"/>
                  </a:lnTo>
                  <a:lnTo>
                    <a:pt x="4595190" y="121094"/>
                  </a:lnTo>
                  <a:lnTo>
                    <a:pt x="4596358" y="115951"/>
                  </a:lnTo>
                  <a:close/>
                </a:path>
                <a:path w="4751705" h="415925">
                  <a:moveTo>
                    <a:pt x="4615840" y="121386"/>
                  </a:moveTo>
                  <a:lnTo>
                    <a:pt x="4612411" y="120434"/>
                  </a:lnTo>
                  <a:lnTo>
                    <a:pt x="4608982" y="119481"/>
                  </a:lnTo>
                  <a:lnTo>
                    <a:pt x="4607357" y="124485"/>
                  </a:lnTo>
                  <a:lnTo>
                    <a:pt x="4614646" y="126517"/>
                  </a:lnTo>
                  <a:lnTo>
                    <a:pt x="4615840" y="121386"/>
                  </a:lnTo>
                  <a:close/>
                </a:path>
                <a:path w="4751705" h="415925">
                  <a:moveTo>
                    <a:pt x="4635322" y="126822"/>
                  </a:moveTo>
                  <a:lnTo>
                    <a:pt x="4631893" y="125869"/>
                  </a:lnTo>
                  <a:lnTo>
                    <a:pt x="4628464" y="124917"/>
                  </a:lnTo>
                  <a:lnTo>
                    <a:pt x="4626813" y="129921"/>
                  </a:lnTo>
                  <a:lnTo>
                    <a:pt x="4634103" y="131953"/>
                  </a:lnTo>
                  <a:lnTo>
                    <a:pt x="4635322" y="126822"/>
                  </a:lnTo>
                  <a:close/>
                </a:path>
                <a:path w="4751705" h="415925">
                  <a:moveTo>
                    <a:pt x="4654804" y="132257"/>
                  </a:moveTo>
                  <a:lnTo>
                    <a:pt x="4651375" y="131305"/>
                  </a:lnTo>
                  <a:lnTo>
                    <a:pt x="4647946" y="130352"/>
                  </a:lnTo>
                  <a:lnTo>
                    <a:pt x="4646269" y="135343"/>
                  </a:lnTo>
                  <a:lnTo>
                    <a:pt x="4653559" y="137375"/>
                  </a:lnTo>
                  <a:lnTo>
                    <a:pt x="4654804" y="132257"/>
                  </a:lnTo>
                  <a:close/>
                </a:path>
                <a:path w="4751705" h="415925">
                  <a:moveTo>
                    <a:pt x="4674235" y="137896"/>
                  </a:moveTo>
                  <a:lnTo>
                    <a:pt x="4670831" y="136855"/>
                  </a:lnTo>
                  <a:lnTo>
                    <a:pt x="4667428" y="135813"/>
                  </a:lnTo>
                  <a:lnTo>
                    <a:pt x="4665726" y="140804"/>
                  </a:lnTo>
                  <a:lnTo>
                    <a:pt x="4672965" y="143014"/>
                  </a:lnTo>
                  <a:lnTo>
                    <a:pt x="4674235" y="137896"/>
                  </a:lnTo>
                  <a:close/>
                </a:path>
                <a:path w="4751705" h="415925">
                  <a:moveTo>
                    <a:pt x="4693577" y="143802"/>
                  </a:moveTo>
                  <a:lnTo>
                    <a:pt x="4690173" y="142760"/>
                  </a:lnTo>
                  <a:lnTo>
                    <a:pt x="4686770" y="141719"/>
                  </a:lnTo>
                  <a:lnTo>
                    <a:pt x="4685055" y="146697"/>
                  </a:lnTo>
                  <a:lnTo>
                    <a:pt x="4692294" y="148907"/>
                  </a:lnTo>
                  <a:lnTo>
                    <a:pt x="4693577" y="143802"/>
                  </a:lnTo>
                  <a:close/>
                </a:path>
                <a:path w="4751705" h="415925">
                  <a:moveTo>
                    <a:pt x="4712919" y="149707"/>
                  </a:moveTo>
                  <a:lnTo>
                    <a:pt x="4709515" y="148666"/>
                  </a:lnTo>
                  <a:lnTo>
                    <a:pt x="4706112" y="147624"/>
                  </a:lnTo>
                  <a:lnTo>
                    <a:pt x="4704372" y="152603"/>
                  </a:lnTo>
                  <a:lnTo>
                    <a:pt x="4711611" y="154813"/>
                  </a:lnTo>
                  <a:lnTo>
                    <a:pt x="4712919" y="149707"/>
                  </a:lnTo>
                  <a:close/>
                </a:path>
                <a:path w="4751705" h="415925">
                  <a:moveTo>
                    <a:pt x="4732261" y="155613"/>
                  </a:moveTo>
                  <a:lnTo>
                    <a:pt x="4728857" y="154571"/>
                  </a:lnTo>
                  <a:lnTo>
                    <a:pt x="4725454" y="153530"/>
                  </a:lnTo>
                  <a:lnTo>
                    <a:pt x="4723689" y="158496"/>
                  </a:lnTo>
                  <a:lnTo>
                    <a:pt x="4730928" y="160705"/>
                  </a:lnTo>
                  <a:lnTo>
                    <a:pt x="4732261" y="155613"/>
                  </a:lnTo>
                  <a:close/>
                </a:path>
                <a:path w="4751705" h="415925">
                  <a:moveTo>
                    <a:pt x="4751603" y="161518"/>
                  </a:moveTo>
                  <a:lnTo>
                    <a:pt x="4748200" y="160477"/>
                  </a:lnTo>
                  <a:lnTo>
                    <a:pt x="4744796" y="159435"/>
                  </a:lnTo>
                  <a:lnTo>
                    <a:pt x="4743005" y="164401"/>
                  </a:lnTo>
                  <a:lnTo>
                    <a:pt x="4750244" y="166611"/>
                  </a:lnTo>
                  <a:lnTo>
                    <a:pt x="4751603" y="16151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 descr=""/>
            <p:cNvSpPr/>
            <p:nvPr/>
          </p:nvSpPr>
          <p:spPr>
            <a:xfrm>
              <a:off x="1330325" y="3866933"/>
              <a:ext cx="622300" cy="130810"/>
            </a:xfrm>
            <a:custGeom>
              <a:avLst/>
              <a:gdLst/>
              <a:ahLst/>
              <a:cxnLst/>
              <a:rect l="l" t="t" r="r" b="b"/>
              <a:pathLst>
                <a:path w="622300" h="130810">
                  <a:moveTo>
                    <a:pt x="8585" y="2159"/>
                  </a:moveTo>
                  <a:lnTo>
                    <a:pt x="5194" y="1079"/>
                  </a:lnTo>
                  <a:lnTo>
                    <a:pt x="1803" y="0"/>
                  </a:lnTo>
                  <a:lnTo>
                    <a:pt x="0" y="4940"/>
                  </a:lnTo>
                  <a:lnTo>
                    <a:pt x="7226" y="7251"/>
                  </a:lnTo>
                  <a:lnTo>
                    <a:pt x="8585" y="2159"/>
                  </a:lnTo>
                  <a:close/>
                </a:path>
                <a:path w="622300" h="130810">
                  <a:moveTo>
                    <a:pt x="27851" y="8318"/>
                  </a:moveTo>
                  <a:lnTo>
                    <a:pt x="24460" y="7239"/>
                  </a:lnTo>
                  <a:lnTo>
                    <a:pt x="21069" y="6159"/>
                  </a:lnTo>
                  <a:lnTo>
                    <a:pt x="19291" y="11112"/>
                  </a:lnTo>
                  <a:lnTo>
                    <a:pt x="26517" y="13423"/>
                  </a:lnTo>
                  <a:lnTo>
                    <a:pt x="27851" y="8318"/>
                  </a:lnTo>
                  <a:close/>
                </a:path>
                <a:path w="622300" h="130810">
                  <a:moveTo>
                    <a:pt x="47180" y="14262"/>
                  </a:moveTo>
                  <a:lnTo>
                    <a:pt x="43764" y="13271"/>
                  </a:lnTo>
                  <a:lnTo>
                    <a:pt x="40347" y="12280"/>
                  </a:lnTo>
                  <a:lnTo>
                    <a:pt x="38595" y="17259"/>
                  </a:lnTo>
                  <a:lnTo>
                    <a:pt x="45885" y="19367"/>
                  </a:lnTo>
                  <a:lnTo>
                    <a:pt x="47180" y="14262"/>
                  </a:lnTo>
                  <a:close/>
                </a:path>
                <a:path w="622300" h="130810">
                  <a:moveTo>
                    <a:pt x="66598" y="19862"/>
                  </a:moveTo>
                  <a:lnTo>
                    <a:pt x="63182" y="18872"/>
                  </a:lnTo>
                  <a:lnTo>
                    <a:pt x="59766" y="17881"/>
                  </a:lnTo>
                  <a:lnTo>
                    <a:pt x="58039" y="22860"/>
                  </a:lnTo>
                  <a:lnTo>
                    <a:pt x="65341" y="24968"/>
                  </a:lnTo>
                  <a:lnTo>
                    <a:pt x="66598" y="19862"/>
                  </a:lnTo>
                  <a:close/>
                </a:path>
                <a:path w="622300" h="130810">
                  <a:moveTo>
                    <a:pt x="86029" y="25476"/>
                  </a:moveTo>
                  <a:lnTo>
                    <a:pt x="82613" y="24485"/>
                  </a:lnTo>
                  <a:lnTo>
                    <a:pt x="79197" y="23495"/>
                  </a:lnTo>
                  <a:lnTo>
                    <a:pt x="77508" y="28486"/>
                  </a:lnTo>
                  <a:lnTo>
                    <a:pt x="84797" y="30594"/>
                  </a:lnTo>
                  <a:lnTo>
                    <a:pt x="86029" y="25476"/>
                  </a:lnTo>
                  <a:close/>
                </a:path>
                <a:path w="622300" h="130810">
                  <a:moveTo>
                    <a:pt x="105448" y="31089"/>
                  </a:moveTo>
                  <a:lnTo>
                    <a:pt x="102031" y="30099"/>
                  </a:lnTo>
                  <a:lnTo>
                    <a:pt x="98615" y="29108"/>
                  </a:lnTo>
                  <a:lnTo>
                    <a:pt x="96951" y="34112"/>
                  </a:lnTo>
                  <a:lnTo>
                    <a:pt x="104254" y="36220"/>
                  </a:lnTo>
                  <a:lnTo>
                    <a:pt x="105448" y="31089"/>
                  </a:lnTo>
                  <a:close/>
                </a:path>
                <a:path w="622300" h="130810">
                  <a:moveTo>
                    <a:pt x="124879" y="36690"/>
                  </a:moveTo>
                  <a:lnTo>
                    <a:pt x="121462" y="35699"/>
                  </a:lnTo>
                  <a:lnTo>
                    <a:pt x="118046" y="34709"/>
                  </a:lnTo>
                  <a:lnTo>
                    <a:pt x="116420" y="39725"/>
                  </a:lnTo>
                  <a:lnTo>
                    <a:pt x="123710" y="41821"/>
                  </a:lnTo>
                  <a:lnTo>
                    <a:pt x="124879" y="36690"/>
                  </a:lnTo>
                  <a:close/>
                </a:path>
                <a:path w="622300" h="130810">
                  <a:moveTo>
                    <a:pt x="144437" y="41808"/>
                  </a:moveTo>
                  <a:lnTo>
                    <a:pt x="140995" y="40919"/>
                  </a:lnTo>
                  <a:lnTo>
                    <a:pt x="137553" y="40030"/>
                  </a:lnTo>
                  <a:lnTo>
                    <a:pt x="135953" y="45059"/>
                  </a:lnTo>
                  <a:lnTo>
                    <a:pt x="143306" y="46951"/>
                  </a:lnTo>
                  <a:lnTo>
                    <a:pt x="144437" y="41808"/>
                  </a:lnTo>
                  <a:close/>
                </a:path>
                <a:path w="622300" h="130810">
                  <a:moveTo>
                    <a:pt x="164020" y="46850"/>
                  </a:moveTo>
                  <a:lnTo>
                    <a:pt x="160578" y="45961"/>
                  </a:lnTo>
                  <a:lnTo>
                    <a:pt x="157137" y="45072"/>
                  </a:lnTo>
                  <a:lnTo>
                    <a:pt x="155575" y="50101"/>
                  </a:lnTo>
                  <a:lnTo>
                    <a:pt x="162928" y="51993"/>
                  </a:lnTo>
                  <a:lnTo>
                    <a:pt x="164020" y="46850"/>
                  </a:lnTo>
                  <a:close/>
                </a:path>
                <a:path w="622300" h="130810">
                  <a:moveTo>
                    <a:pt x="183591" y="51892"/>
                  </a:moveTo>
                  <a:lnTo>
                    <a:pt x="180149" y="51003"/>
                  </a:lnTo>
                  <a:lnTo>
                    <a:pt x="176707" y="50114"/>
                  </a:lnTo>
                  <a:lnTo>
                    <a:pt x="175183" y="55156"/>
                  </a:lnTo>
                  <a:lnTo>
                    <a:pt x="182537" y="57048"/>
                  </a:lnTo>
                  <a:lnTo>
                    <a:pt x="183591" y="51892"/>
                  </a:lnTo>
                  <a:close/>
                </a:path>
                <a:path w="622300" h="130810">
                  <a:moveTo>
                    <a:pt x="203174" y="56934"/>
                  </a:moveTo>
                  <a:lnTo>
                    <a:pt x="199732" y="56045"/>
                  </a:lnTo>
                  <a:lnTo>
                    <a:pt x="196291" y="55156"/>
                  </a:lnTo>
                  <a:lnTo>
                    <a:pt x="194792" y="60210"/>
                  </a:lnTo>
                  <a:lnTo>
                    <a:pt x="202145" y="62103"/>
                  </a:lnTo>
                  <a:lnTo>
                    <a:pt x="203174" y="56934"/>
                  </a:lnTo>
                  <a:close/>
                </a:path>
                <a:path w="622300" h="130810">
                  <a:moveTo>
                    <a:pt x="222821" y="61696"/>
                  </a:moveTo>
                  <a:lnTo>
                    <a:pt x="219354" y="60909"/>
                  </a:lnTo>
                  <a:lnTo>
                    <a:pt x="215887" y="60121"/>
                  </a:lnTo>
                  <a:lnTo>
                    <a:pt x="214426" y="65189"/>
                  </a:lnTo>
                  <a:lnTo>
                    <a:pt x="221830" y="66865"/>
                  </a:lnTo>
                  <a:lnTo>
                    <a:pt x="222821" y="61696"/>
                  </a:lnTo>
                  <a:close/>
                </a:path>
                <a:path w="622300" h="130810">
                  <a:moveTo>
                    <a:pt x="242544" y="66154"/>
                  </a:moveTo>
                  <a:lnTo>
                    <a:pt x="239077" y="65366"/>
                  </a:lnTo>
                  <a:lnTo>
                    <a:pt x="235610" y="64579"/>
                  </a:lnTo>
                  <a:lnTo>
                    <a:pt x="234188" y="69659"/>
                  </a:lnTo>
                  <a:lnTo>
                    <a:pt x="241592" y="71335"/>
                  </a:lnTo>
                  <a:lnTo>
                    <a:pt x="242544" y="66154"/>
                  </a:lnTo>
                  <a:close/>
                </a:path>
                <a:path w="622300" h="130810">
                  <a:moveTo>
                    <a:pt x="262255" y="70612"/>
                  </a:moveTo>
                  <a:lnTo>
                    <a:pt x="258787" y="69824"/>
                  </a:lnTo>
                  <a:lnTo>
                    <a:pt x="255320" y="69037"/>
                  </a:lnTo>
                  <a:lnTo>
                    <a:pt x="253936" y="74117"/>
                  </a:lnTo>
                  <a:lnTo>
                    <a:pt x="261340" y="75793"/>
                  </a:lnTo>
                  <a:lnTo>
                    <a:pt x="262255" y="70612"/>
                  </a:lnTo>
                  <a:close/>
                </a:path>
                <a:path w="622300" h="130810">
                  <a:moveTo>
                    <a:pt x="281978" y="75057"/>
                  </a:moveTo>
                  <a:lnTo>
                    <a:pt x="278511" y="74269"/>
                  </a:lnTo>
                  <a:lnTo>
                    <a:pt x="275043" y="73482"/>
                  </a:lnTo>
                  <a:lnTo>
                    <a:pt x="273697" y="78574"/>
                  </a:lnTo>
                  <a:lnTo>
                    <a:pt x="281101" y="80251"/>
                  </a:lnTo>
                  <a:lnTo>
                    <a:pt x="281978" y="75057"/>
                  </a:lnTo>
                  <a:close/>
                </a:path>
                <a:path w="622300" h="130810">
                  <a:moveTo>
                    <a:pt x="301739" y="79362"/>
                  </a:moveTo>
                  <a:lnTo>
                    <a:pt x="298246" y="78689"/>
                  </a:lnTo>
                  <a:lnTo>
                    <a:pt x="294767" y="77965"/>
                  </a:lnTo>
                  <a:lnTo>
                    <a:pt x="293458" y="83058"/>
                  </a:lnTo>
                  <a:lnTo>
                    <a:pt x="297167" y="83845"/>
                  </a:lnTo>
                  <a:lnTo>
                    <a:pt x="300901" y="84569"/>
                  </a:lnTo>
                  <a:lnTo>
                    <a:pt x="301739" y="79362"/>
                  </a:lnTo>
                  <a:close/>
                </a:path>
                <a:path w="622300" h="130810">
                  <a:moveTo>
                    <a:pt x="321576" y="83210"/>
                  </a:moveTo>
                  <a:lnTo>
                    <a:pt x="318084" y="82537"/>
                  </a:lnTo>
                  <a:lnTo>
                    <a:pt x="314591" y="81864"/>
                  </a:lnTo>
                  <a:lnTo>
                    <a:pt x="313321" y="86969"/>
                  </a:lnTo>
                  <a:lnTo>
                    <a:pt x="320776" y="88417"/>
                  </a:lnTo>
                  <a:lnTo>
                    <a:pt x="321576" y="83210"/>
                  </a:lnTo>
                  <a:close/>
                </a:path>
                <a:path w="622300" h="130810">
                  <a:moveTo>
                    <a:pt x="341426" y="87058"/>
                  </a:moveTo>
                  <a:lnTo>
                    <a:pt x="337934" y="86385"/>
                  </a:lnTo>
                  <a:lnTo>
                    <a:pt x="334441" y="85712"/>
                  </a:lnTo>
                  <a:lnTo>
                    <a:pt x="333209" y="90830"/>
                  </a:lnTo>
                  <a:lnTo>
                    <a:pt x="340664" y="92278"/>
                  </a:lnTo>
                  <a:lnTo>
                    <a:pt x="341426" y="87058"/>
                  </a:lnTo>
                  <a:close/>
                </a:path>
                <a:path w="622300" h="130810">
                  <a:moveTo>
                    <a:pt x="361276" y="90906"/>
                  </a:moveTo>
                  <a:lnTo>
                    <a:pt x="357784" y="90233"/>
                  </a:lnTo>
                  <a:lnTo>
                    <a:pt x="354291" y="89560"/>
                  </a:lnTo>
                  <a:lnTo>
                    <a:pt x="353098" y="94678"/>
                  </a:lnTo>
                  <a:lnTo>
                    <a:pt x="360553" y="96126"/>
                  </a:lnTo>
                  <a:lnTo>
                    <a:pt x="361276" y="90906"/>
                  </a:lnTo>
                  <a:close/>
                </a:path>
                <a:path w="622300" h="130810">
                  <a:moveTo>
                    <a:pt x="381114" y="94703"/>
                  </a:moveTo>
                  <a:lnTo>
                    <a:pt x="377621" y="94081"/>
                  </a:lnTo>
                  <a:lnTo>
                    <a:pt x="374129" y="93408"/>
                  </a:lnTo>
                  <a:lnTo>
                    <a:pt x="372973" y="98539"/>
                  </a:lnTo>
                  <a:lnTo>
                    <a:pt x="376694" y="99263"/>
                  </a:lnTo>
                  <a:lnTo>
                    <a:pt x="380441" y="99923"/>
                  </a:lnTo>
                  <a:lnTo>
                    <a:pt x="381114" y="94703"/>
                  </a:lnTo>
                  <a:close/>
                </a:path>
                <a:path w="622300" h="130810">
                  <a:moveTo>
                    <a:pt x="401078" y="97917"/>
                  </a:moveTo>
                  <a:lnTo>
                    <a:pt x="397573" y="97345"/>
                  </a:lnTo>
                  <a:lnTo>
                    <a:pt x="394068" y="96774"/>
                  </a:lnTo>
                  <a:lnTo>
                    <a:pt x="392938" y="101930"/>
                  </a:lnTo>
                  <a:lnTo>
                    <a:pt x="400443" y="103136"/>
                  </a:lnTo>
                  <a:lnTo>
                    <a:pt x="401078" y="97917"/>
                  </a:lnTo>
                  <a:close/>
                </a:path>
                <a:path w="622300" h="130810">
                  <a:moveTo>
                    <a:pt x="421043" y="101142"/>
                  </a:moveTo>
                  <a:lnTo>
                    <a:pt x="417537" y="100571"/>
                  </a:lnTo>
                  <a:lnTo>
                    <a:pt x="414032" y="99999"/>
                  </a:lnTo>
                  <a:lnTo>
                    <a:pt x="412953" y="105156"/>
                  </a:lnTo>
                  <a:lnTo>
                    <a:pt x="420446" y="106375"/>
                  </a:lnTo>
                  <a:lnTo>
                    <a:pt x="421043" y="101142"/>
                  </a:lnTo>
                  <a:close/>
                </a:path>
                <a:path w="622300" h="130810">
                  <a:moveTo>
                    <a:pt x="440994" y="104355"/>
                  </a:moveTo>
                  <a:lnTo>
                    <a:pt x="437489" y="103784"/>
                  </a:lnTo>
                  <a:lnTo>
                    <a:pt x="433984" y="103212"/>
                  </a:lnTo>
                  <a:lnTo>
                    <a:pt x="432943" y="108381"/>
                  </a:lnTo>
                  <a:lnTo>
                    <a:pt x="440436" y="109588"/>
                  </a:lnTo>
                  <a:lnTo>
                    <a:pt x="440994" y="104355"/>
                  </a:lnTo>
                  <a:close/>
                </a:path>
                <a:path w="622300" h="130810">
                  <a:moveTo>
                    <a:pt x="460959" y="107518"/>
                  </a:moveTo>
                  <a:lnTo>
                    <a:pt x="457441" y="107010"/>
                  </a:lnTo>
                  <a:lnTo>
                    <a:pt x="453936" y="106438"/>
                  </a:lnTo>
                  <a:lnTo>
                    <a:pt x="452932" y="111607"/>
                  </a:lnTo>
                  <a:lnTo>
                    <a:pt x="456679" y="112217"/>
                  </a:lnTo>
                  <a:lnTo>
                    <a:pt x="460438" y="112750"/>
                  </a:lnTo>
                  <a:lnTo>
                    <a:pt x="460959" y="107518"/>
                  </a:lnTo>
                  <a:close/>
                </a:path>
                <a:path w="622300" h="130810">
                  <a:moveTo>
                    <a:pt x="480999" y="110083"/>
                  </a:moveTo>
                  <a:lnTo>
                    <a:pt x="477481" y="109626"/>
                  </a:lnTo>
                  <a:lnTo>
                    <a:pt x="473951" y="109169"/>
                  </a:lnTo>
                  <a:lnTo>
                    <a:pt x="472998" y="114350"/>
                  </a:lnTo>
                  <a:lnTo>
                    <a:pt x="480529" y="115328"/>
                  </a:lnTo>
                  <a:lnTo>
                    <a:pt x="480999" y="110083"/>
                  </a:lnTo>
                  <a:close/>
                </a:path>
                <a:path w="622300" h="130810">
                  <a:moveTo>
                    <a:pt x="501065" y="112674"/>
                  </a:moveTo>
                  <a:lnTo>
                    <a:pt x="497535" y="112217"/>
                  </a:lnTo>
                  <a:lnTo>
                    <a:pt x="494004" y="111760"/>
                  </a:lnTo>
                  <a:lnTo>
                    <a:pt x="493102" y="116954"/>
                  </a:lnTo>
                  <a:lnTo>
                    <a:pt x="500634" y="117919"/>
                  </a:lnTo>
                  <a:lnTo>
                    <a:pt x="501065" y="112674"/>
                  </a:lnTo>
                  <a:close/>
                </a:path>
                <a:path w="622300" h="130810">
                  <a:moveTo>
                    <a:pt x="521093" y="115252"/>
                  </a:moveTo>
                  <a:lnTo>
                    <a:pt x="517575" y="114795"/>
                  </a:lnTo>
                  <a:lnTo>
                    <a:pt x="514045" y="114338"/>
                  </a:lnTo>
                  <a:lnTo>
                    <a:pt x="513181" y="119532"/>
                  </a:lnTo>
                  <a:lnTo>
                    <a:pt x="520712" y="120510"/>
                  </a:lnTo>
                  <a:lnTo>
                    <a:pt x="521093" y="115252"/>
                  </a:lnTo>
                  <a:close/>
                </a:path>
                <a:path w="622300" h="130810">
                  <a:moveTo>
                    <a:pt x="541185" y="117690"/>
                  </a:moveTo>
                  <a:lnTo>
                    <a:pt x="537641" y="117348"/>
                  </a:lnTo>
                  <a:lnTo>
                    <a:pt x="534111" y="116954"/>
                  </a:lnTo>
                  <a:lnTo>
                    <a:pt x="533285" y="122161"/>
                  </a:lnTo>
                  <a:lnTo>
                    <a:pt x="537057" y="122580"/>
                  </a:lnTo>
                  <a:lnTo>
                    <a:pt x="540829" y="122936"/>
                  </a:lnTo>
                  <a:lnTo>
                    <a:pt x="541185" y="117690"/>
                  </a:lnTo>
                  <a:close/>
                </a:path>
                <a:path w="622300" h="130810">
                  <a:moveTo>
                    <a:pt x="561301" y="119621"/>
                  </a:moveTo>
                  <a:lnTo>
                    <a:pt x="557758" y="119278"/>
                  </a:lnTo>
                  <a:lnTo>
                    <a:pt x="554215" y="118935"/>
                  </a:lnTo>
                  <a:lnTo>
                    <a:pt x="553440" y="124155"/>
                  </a:lnTo>
                  <a:lnTo>
                    <a:pt x="560997" y="124879"/>
                  </a:lnTo>
                  <a:lnTo>
                    <a:pt x="561301" y="119621"/>
                  </a:lnTo>
                  <a:close/>
                </a:path>
                <a:path w="622300" h="130810">
                  <a:moveTo>
                    <a:pt x="581418" y="121564"/>
                  </a:moveTo>
                  <a:lnTo>
                    <a:pt x="577875" y="121221"/>
                  </a:lnTo>
                  <a:lnTo>
                    <a:pt x="574332" y="120878"/>
                  </a:lnTo>
                  <a:lnTo>
                    <a:pt x="573595" y="126098"/>
                  </a:lnTo>
                  <a:lnTo>
                    <a:pt x="581164" y="126822"/>
                  </a:lnTo>
                  <a:lnTo>
                    <a:pt x="581418" y="121564"/>
                  </a:lnTo>
                  <a:close/>
                </a:path>
                <a:path w="622300" h="130810">
                  <a:moveTo>
                    <a:pt x="601535" y="123494"/>
                  </a:moveTo>
                  <a:lnTo>
                    <a:pt x="597992" y="123151"/>
                  </a:lnTo>
                  <a:lnTo>
                    <a:pt x="594448" y="122809"/>
                  </a:lnTo>
                  <a:lnTo>
                    <a:pt x="593763" y="128028"/>
                  </a:lnTo>
                  <a:lnTo>
                    <a:pt x="601319" y="128765"/>
                  </a:lnTo>
                  <a:lnTo>
                    <a:pt x="601535" y="123494"/>
                  </a:lnTo>
                  <a:close/>
                </a:path>
                <a:path w="622300" h="130810">
                  <a:moveTo>
                    <a:pt x="621677" y="125133"/>
                  </a:moveTo>
                  <a:lnTo>
                    <a:pt x="618134" y="124904"/>
                  </a:lnTo>
                  <a:lnTo>
                    <a:pt x="614591" y="124675"/>
                  </a:lnTo>
                  <a:lnTo>
                    <a:pt x="613943" y="129908"/>
                  </a:lnTo>
                  <a:lnTo>
                    <a:pt x="621512" y="130390"/>
                  </a:lnTo>
                  <a:lnTo>
                    <a:pt x="621677" y="12513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 descr=""/>
            <p:cNvSpPr/>
            <p:nvPr/>
          </p:nvSpPr>
          <p:spPr>
            <a:xfrm>
              <a:off x="1964480" y="3997785"/>
              <a:ext cx="331470" cy="0"/>
            </a:xfrm>
            <a:custGeom>
              <a:avLst/>
              <a:gdLst/>
              <a:ahLst/>
              <a:cxnLst/>
              <a:rect l="l" t="t" r="r" b="b"/>
              <a:pathLst>
                <a:path w="331469" h="0">
                  <a:moveTo>
                    <a:pt x="0" y="0"/>
                  </a:moveTo>
                  <a:lnTo>
                    <a:pt x="331434" y="0"/>
                  </a:lnTo>
                </a:path>
              </a:pathLst>
            </a:custGeom>
            <a:ln w="1184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 descr=""/>
            <p:cNvSpPr/>
            <p:nvPr/>
          </p:nvSpPr>
          <p:spPr>
            <a:xfrm>
              <a:off x="2308326" y="3600805"/>
              <a:ext cx="1366520" cy="395605"/>
            </a:xfrm>
            <a:custGeom>
              <a:avLst/>
              <a:gdLst/>
              <a:ahLst/>
              <a:cxnLst/>
              <a:rect l="l" t="t" r="r" b="b"/>
              <a:pathLst>
                <a:path w="1366520" h="395604">
                  <a:moveTo>
                    <a:pt x="7759" y="394487"/>
                  </a:moveTo>
                  <a:lnTo>
                    <a:pt x="7073" y="389255"/>
                  </a:lnTo>
                  <a:lnTo>
                    <a:pt x="3530" y="389597"/>
                  </a:lnTo>
                  <a:lnTo>
                    <a:pt x="0" y="389940"/>
                  </a:lnTo>
                  <a:lnTo>
                    <a:pt x="203" y="395198"/>
                  </a:lnTo>
                  <a:lnTo>
                    <a:pt x="7759" y="394487"/>
                  </a:lnTo>
                  <a:close/>
                </a:path>
                <a:path w="1366520" h="395604">
                  <a:moveTo>
                    <a:pt x="27927" y="392557"/>
                  </a:moveTo>
                  <a:lnTo>
                    <a:pt x="27190" y="387337"/>
                  </a:lnTo>
                  <a:lnTo>
                    <a:pt x="23647" y="387680"/>
                  </a:lnTo>
                  <a:lnTo>
                    <a:pt x="20104" y="388010"/>
                  </a:lnTo>
                  <a:lnTo>
                    <a:pt x="20370" y="393280"/>
                  </a:lnTo>
                  <a:lnTo>
                    <a:pt x="27927" y="392557"/>
                  </a:lnTo>
                  <a:close/>
                </a:path>
                <a:path w="1366520" h="395604">
                  <a:moveTo>
                    <a:pt x="48094" y="390639"/>
                  </a:moveTo>
                  <a:lnTo>
                    <a:pt x="47307" y="385419"/>
                  </a:lnTo>
                  <a:lnTo>
                    <a:pt x="43764" y="385762"/>
                  </a:lnTo>
                  <a:lnTo>
                    <a:pt x="40220" y="386105"/>
                  </a:lnTo>
                  <a:lnTo>
                    <a:pt x="40525" y="391363"/>
                  </a:lnTo>
                  <a:lnTo>
                    <a:pt x="48094" y="390639"/>
                  </a:lnTo>
                  <a:close/>
                </a:path>
                <a:path w="1366520" h="395604">
                  <a:moveTo>
                    <a:pt x="68224" y="388442"/>
                  </a:moveTo>
                  <a:lnTo>
                    <a:pt x="67398" y="383235"/>
                  </a:lnTo>
                  <a:lnTo>
                    <a:pt x="63868" y="383679"/>
                  </a:lnTo>
                  <a:lnTo>
                    <a:pt x="60337" y="384124"/>
                  </a:lnTo>
                  <a:lnTo>
                    <a:pt x="60693" y="389382"/>
                  </a:lnTo>
                  <a:lnTo>
                    <a:pt x="68224" y="388442"/>
                  </a:lnTo>
                  <a:close/>
                </a:path>
                <a:path w="1366520" h="395604">
                  <a:moveTo>
                    <a:pt x="88341" y="385914"/>
                  </a:moveTo>
                  <a:lnTo>
                    <a:pt x="87464" y="380720"/>
                  </a:lnTo>
                  <a:lnTo>
                    <a:pt x="83934" y="381165"/>
                  </a:lnTo>
                  <a:lnTo>
                    <a:pt x="80403" y="381609"/>
                  </a:lnTo>
                  <a:lnTo>
                    <a:pt x="80797" y="386867"/>
                  </a:lnTo>
                  <a:lnTo>
                    <a:pt x="88341" y="385914"/>
                  </a:lnTo>
                  <a:close/>
                </a:path>
                <a:path w="1366520" h="395604">
                  <a:moveTo>
                    <a:pt x="108432" y="383400"/>
                  </a:moveTo>
                  <a:lnTo>
                    <a:pt x="107518" y="378206"/>
                  </a:lnTo>
                  <a:lnTo>
                    <a:pt x="103987" y="378650"/>
                  </a:lnTo>
                  <a:lnTo>
                    <a:pt x="100457" y="379095"/>
                  </a:lnTo>
                  <a:lnTo>
                    <a:pt x="100901" y="384340"/>
                  </a:lnTo>
                  <a:lnTo>
                    <a:pt x="108432" y="383400"/>
                  </a:lnTo>
                  <a:close/>
                </a:path>
                <a:path w="1366520" h="395604">
                  <a:moveTo>
                    <a:pt x="128524" y="380771"/>
                  </a:moveTo>
                  <a:lnTo>
                    <a:pt x="127558" y="375602"/>
                  </a:lnTo>
                  <a:lnTo>
                    <a:pt x="124040" y="376135"/>
                  </a:lnTo>
                  <a:lnTo>
                    <a:pt x="120510" y="376580"/>
                  </a:lnTo>
                  <a:lnTo>
                    <a:pt x="121005" y="381825"/>
                  </a:lnTo>
                  <a:lnTo>
                    <a:pt x="124764" y="381342"/>
                  </a:lnTo>
                  <a:lnTo>
                    <a:pt x="128524" y="380771"/>
                  </a:lnTo>
                  <a:close/>
                </a:path>
                <a:path w="1366520" h="395604">
                  <a:moveTo>
                    <a:pt x="148539" y="377685"/>
                  </a:moveTo>
                  <a:lnTo>
                    <a:pt x="147535" y="372516"/>
                  </a:lnTo>
                  <a:lnTo>
                    <a:pt x="144018" y="373062"/>
                  </a:lnTo>
                  <a:lnTo>
                    <a:pt x="140500" y="373608"/>
                  </a:lnTo>
                  <a:lnTo>
                    <a:pt x="141033" y="378841"/>
                  </a:lnTo>
                  <a:lnTo>
                    <a:pt x="148539" y="377685"/>
                  </a:lnTo>
                  <a:close/>
                </a:path>
                <a:path w="1366520" h="395604">
                  <a:moveTo>
                    <a:pt x="168567" y="374611"/>
                  </a:moveTo>
                  <a:lnTo>
                    <a:pt x="167513" y="369443"/>
                  </a:lnTo>
                  <a:lnTo>
                    <a:pt x="163995" y="369989"/>
                  </a:lnTo>
                  <a:lnTo>
                    <a:pt x="160477" y="370535"/>
                  </a:lnTo>
                  <a:lnTo>
                    <a:pt x="161061" y="375767"/>
                  </a:lnTo>
                  <a:lnTo>
                    <a:pt x="168567" y="374611"/>
                  </a:lnTo>
                  <a:close/>
                </a:path>
                <a:path w="1366520" h="395604">
                  <a:moveTo>
                    <a:pt x="188582" y="371525"/>
                  </a:moveTo>
                  <a:lnTo>
                    <a:pt x="187490" y="366369"/>
                  </a:lnTo>
                  <a:lnTo>
                    <a:pt x="183972" y="366915"/>
                  </a:lnTo>
                  <a:lnTo>
                    <a:pt x="180454" y="367461"/>
                  </a:lnTo>
                  <a:lnTo>
                    <a:pt x="181076" y="372681"/>
                  </a:lnTo>
                  <a:lnTo>
                    <a:pt x="188582" y="371525"/>
                  </a:lnTo>
                  <a:close/>
                </a:path>
                <a:path w="1366520" h="395604">
                  <a:moveTo>
                    <a:pt x="208521" y="367944"/>
                  </a:moveTo>
                  <a:lnTo>
                    <a:pt x="207378" y="362800"/>
                  </a:lnTo>
                  <a:lnTo>
                    <a:pt x="203885" y="363435"/>
                  </a:lnTo>
                  <a:lnTo>
                    <a:pt x="200393" y="364070"/>
                  </a:lnTo>
                  <a:lnTo>
                    <a:pt x="201053" y="369303"/>
                  </a:lnTo>
                  <a:lnTo>
                    <a:pt x="208521" y="367944"/>
                  </a:lnTo>
                  <a:close/>
                </a:path>
                <a:path w="1366520" h="395604">
                  <a:moveTo>
                    <a:pt x="228460" y="364312"/>
                  </a:moveTo>
                  <a:lnTo>
                    <a:pt x="227266" y="359181"/>
                  </a:lnTo>
                  <a:lnTo>
                    <a:pt x="223774" y="359816"/>
                  </a:lnTo>
                  <a:lnTo>
                    <a:pt x="220281" y="360451"/>
                  </a:lnTo>
                  <a:lnTo>
                    <a:pt x="220980" y="365671"/>
                  </a:lnTo>
                  <a:lnTo>
                    <a:pt x="228460" y="364312"/>
                  </a:lnTo>
                  <a:close/>
                </a:path>
                <a:path w="1366520" h="395604">
                  <a:moveTo>
                    <a:pt x="248386" y="360705"/>
                  </a:moveTo>
                  <a:lnTo>
                    <a:pt x="247154" y="355574"/>
                  </a:lnTo>
                  <a:lnTo>
                    <a:pt x="243662" y="356209"/>
                  </a:lnTo>
                  <a:lnTo>
                    <a:pt x="240169" y="356844"/>
                  </a:lnTo>
                  <a:lnTo>
                    <a:pt x="240919" y="362051"/>
                  </a:lnTo>
                  <a:lnTo>
                    <a:pt x="248386" y="360705"/>
                  </a:lnTo>
                  <a:close/>
                </a:path>
                <a:path w="1366520" h="395604">
                  <a:moveTo>
                    <a:pt x="268249" y="356730"/>
                  </a:moveTo>
                  <a:lnTo>
                    <a:pt x="266979" y="351612"/>
                  </a:lnTo>
                  <a:lnTo>
                    <a:pt x="263499" y="352336"/>
                  </a:lnTo>
                  <a:lnTo>
                    <a:pt x="260019" y="353060"/>
                  </a:lnTo>
                  <a:lnTo>
                    <a:pt x="260807" y="358267"/>
                  </a:lnTo>
                  <a:lnTo>
                    <a:pt x="268249" y="356730"/>
                  </a:lnTo>
                  <a:close/>
                </a:path>
                <a:path w="1366520" h="395604">
                  <a:moveTo>
                    <a:pt x="288074" y="352590"/>
                  </a:moveTo>
                  <a:lnTo>
                    <a:pt x="286766" y="347484"/>
                  </a:lnTo>
                  <a:lnTo>
                    <a:pt x="283286" y="348208"/>
                  </a:lnTo>
                  <a:lnTo>
                    <a:pt x="279806" y="348932"/>
                  </a:lnTo>
                  <a:lnTo>
                    <a:pt x="280631" y="354139"/>
                  </a:lnTo>
                  <a:lnTo>
                    <a:pt x="288074" y="352590"/>
                  </a:lnTo>
                  <a:close/>
                </a:path>
                <a:path w="1366520" h="395604">
                  <a:moveTo>
                    <a:pt x="307911" y="348462"/>
                  </a:moveTo>
                  <a:lnTo>
                    <a:pt x="306565" y="343369"/>
                  </a:lnTo>
                  <a:lnTo>
                    <a:pt x="303085" y="344093"/>
                  </a:lnTo>
                  <a:lnTo>
                    <a:pt x="299605" y="344817"/>
                  </a:lnTo>
                  <a:lnTo>
                    <a:pt x="300482" y="350012"/>
                  </a:lnTo>
                  <a:lnTo>
                    <a:pt x="307911" y="348462"/>
                  </a:lnTo>
                  <a:close/>
                </a:path>
                <a:path w="1366520" h="395604">
                  <a:moveTo>
                    <a:pt x="327685" y="344106"/>
                  </a:moveTo>
                  <a:lnTo>
                    <a:pt x="326313" y="339026"/>
                  </a:lnTo>
                  <a:lnTo>
                    <a:pt x="322846" y="339826"/>
                  </a:lnTo>
                  <a:lnTo>
                    <a:pt x="319379" y="340626"/>
                  </a:lnTo>
                  <a:lnTo>
                    <a:pt x="320294" y="345821"/>
                  </a:lnTo>
                  <a:lnTo>
                    <a:pt x="327685" y="344106"/>
                  </a:lnTo>
                  <a:close/>
                </a:path>
                <a:path w="1366520" h="395604">
                  <a:moveTo>
                    <a:pt x="347408" y="339521"/>
                  </a:moveTo>
                  <a:lnTo>
                    <a:pt x="345998" y="334454"/>
                  </a:lnTo>
                  <a:lnTo>
                    <a:pt x="342531" y="335254"/>
                  </a:lnTo>
                  <a:lnTo>
                    <a:pt x="339064" y="336054"/>
                  </a:lnTo>
                  <a:lnTo>
                    <a:pt x="340017" y="341236"/>
                  </a:lnTo>
                  <a:lnTo>
                    <a:pt x="347408" y="339521"/>
                  </a:lnTo>
                  <a:close/>
                </a:path>
                <a:path w="1366520" h="395604">
                  <a:moveTo>
                    <a:pt x="367144" y="334924"/>
                  </a:moveTo>
                  <a:lnTo>
                    <a:pt x="365696" y="329869"/>
                  </a:lnTo>
                  <a:lnTo>
                    <a:pt x="362229" y="330669"/>
                  </a:lnTo>
                  <a:lnTo>
                    <a:pt x="358762" y="331470"/>
                  </a:lnTo>
                  <a:lnTo>
                    <a:pt x="359752" y="336651"/>
                  </a:lnTo>
                  <a:lnTo>
                    <a:pt x="367144" y="334924"/>
                  </a:lnTo>
                  <a:close/>
                </a:path>
                <a:path w="1366520" h="395604">
                  <a:moveTo>
                    <a:pt x="386829" y="330174"/>
                  </a:moveTo>
                  <a:lnTo>
                    <a:pt x="385343" y="325132"/>
                  </a:lnTo>
                  <a:lnTo>
                    <a:pt x="381901" y="326009"/>
                  </a:lnTo>
                  <a:lnTo>
                    <a:pt x="378460" y="326885"/>
                  </a:lnTo>
                  <a:lnTo>
                    <a:pt x="379476" y="332054"/>
                  </a:lnTo>
                  <a:lnTo>
                    <a:pt x="386829" y="330174"/>
                  </a:lnTo>
                  <a:close/>
                </a:path>
                <a:path w="1366520" h="395604">
                  <a:moveTo>
                    <a:pt x="406450" y="325170"/>
                  </a:moveTo>
                  <a:lnTo>
                    <a:pt x="404926" y="320128"/>
                  </a:lnTo>
                  <a:lnTo>
                    <a:pt x="401485" y="321005"/>
                  </a:lnTo>
                  <a:lnTo>
                    <a:pt x="398043" y="321881"/>
                  </a:lnTo>
                  <a:lnTo>
                    <a:pt x="399097" y="327050"/>
                  </a:lnTo>
                  <a:lnTo>
                    <a:pt x="406450" y="325170"/>
                  </a:lnTo>
                  <a:close/>
                </a:path>
                <a:path w="1366520" h="395604">
                  <a:moveTo>
                    <a:pt x="426072" y="320154"/>
                  </a:moveTo>
                  <a:lnTo>
                    <a:pt x="424510" y="315125"/>
                  </a:lnTo>
                  <a:lnTo>
                    <a:pt x="421068" y="316001"/>
                  </a:lnTo>
                  <a:lnTo>
                    <a:pt x="417626" y="316877"/>
                  </a:lnTo>
                  <a:lnTo>
                    <a:pt x="418719" y="322033"/>
                  </a:lnTo>
                  <a:lnTo>
                    <a:pt x="426072" y="320154"/>
                  </a:lnTo>
                  <a:close/>
                </a:path>
                <a:path w="1366520" h="395604">
                  <a:moveTo>
                    <a:pt x="445681" y="315061"/>
                  </a:moveTo>
                  <a:lnTo>
                    <a:pt x="444093" y="310032"/>
                  </a:lnTo>
                  <a:lnTo>
                    <a:pt x="440664" y="310984"/>
                  </a:lnTo>
                  <a:lnTo>
                    <a:pt x="437222" y="311873"/>
                  </a:lnTo>
                  <a:lnTo>
                    <a:pt x="438340" y="317017"/>
                  </a:lnTo>
                  <a:lnTo>
                    <a:pt x="442023" y="316064"/>
                  </a:lnTo>
                  <a:lnTo>
                    <a:pt x="445681" y="315061"/>
                  </a:lnTo>
                  <a:close/>
                </a:path>
                <a:path w="1366520" h="395604">
                  <a:moveTo>
                    <a:pt x="465188" y="309651"/>
                  </a:moveTo>
                  <a:lnTo>
                    <a:pt x="463575" y="304634"/>
                  </a:lnTo>
                  <a:lnTo>
                    <a:pt x="460146" y="305587"/>
                  </a:lnTo>
                  <a:lnTo>
                    <a:pt x="456717" y="306539"/>
                  </a:lnTo>
                  <a:lnTo>
                    <a:pt x="457873" y="311670"/>
                  </a:lnTo>
                  <a:lnTo>
                    <a:pt x="465188" y="309651"/>
                  </a:lnTo>
                  <a:close/>
                </a:path>
                <a:path w="1366520" h="395604">
                  <a:moveTo>
                    <a:pt x="484720" y="304241"/>
                  </a:moveTo>
                  <a:lnTo>
                    <a:pt x="483069" y="299237"/>
                  </a:lnTo>
                  <a:lnTo>
                    <a:pt x="479640" y="300189"/>
                  </a:lnTo>
                  <a:lnTo>
                    <a:pt x="476211" y="301142"/>
                  </a:lnTo>
                  <a:lnTo>
                    <a:pt x="477405" y="306273"/>
                  </a:lnTo>
                  <a:lnTo>
                    <a:pt x="484720" y="304241"/>
                  </a:lnTo>
                  <a:close/>
                </a:path>
                <a:path w="1366520" h="395604">
                  <a:moveTo>
                    <a:pt x="504228" y="298843"/>
                  </a:moveTo>
                  <a:lnTo>
                    <a:pt x="502551" y="293852"/>
                  </a:lnTo>
                  <a:lnTo>
                    <a:pt x="499122" y="294805"/>
                  </a:lnTo>
                  <a:lnTo>
                    <a:pt x="495693" y="295757"/>
                  </a:lnTo>
                  <a:lnTo>
                    <a:pt x="496912" y="300875"/>
                  </a:lnTo>
                  <a:lnTo>
                    <a:pt x="504228" y="298843"/>
                  </a:lnTo>
                  <a:close/>
                </a:path>
                <a:path w="1366520" h="395604">
                  <a:moveTo>
                    <a:pt x="523646" y="293077"/>
                  </a:moveTo>
                  <a:lnTo>
                    <a:pt x="521931" y="288099"/>
                  </a:lnTo>
                  <a:lnTo>
                    <a:pt x="518528" y="289102"/>
                  </a:lnTo>
                  <a:lnTo>
                    <a:pt x="515124" y="290106"/>
                  </a:lnTo>
                  <a:lnTo>
                    <a:pt x="516369" y="295236"/>
                  </a:lnTo>
                  <a:lnTo>
                    <a:pt x="523646" y="293077"/>
                  </a:lnTo>
                  <a:close/>
                </a:path>
                <a:path w="1366520" h="395604">
                  <a:moveTo>
                    <a:pt x="543052" y="287324"/>
                  </a:moveTo>
                  <a:lnTo>
                    <a:pt x="541312" y="282359"/>
                  </a:lnTo>
                  <a:lnTo>
                    <a:pt x="537908" y="283362"/>
                  </a:lnTo>
                  <a:lnTo>
                    <a:pt x="534504" y="284365"/>
                  </a:lnTo>
                  <a:lnTo>
                    <a:pt x="535774" y="289483"/>
                  </a:lnTo>
                  <a:lnTo>
                    <a:pt x="543052" y="287324"/>
                  </a:lnTo>
                  <a:close/>
                </a:path>
                <a:path w="1366520" h="395604">
                  <a:moveTo>
                    <a:pt x="562470" y="281584"/>
                  </a:moveTo>
                  <a:lnTo>
                    <a:pt x="560705" y="276618"/>
                  </a:lnTo>
                  <a:lnTo>
                    <a:pt x="557301" y="277622"/>
                  </a:lnTo>
                  <a:lnTo>
                    <a:pt x="553897" y="278625"/>
                  </a:lnTo>
                  <a:lnTo>
                    <a:pt x="555193" y="283730"/>
                  </a:lnTo>
                  <a:lnTo>
                    <a:pt x="562470" y="281584"/>
                  </a:lnTo>
                  <a:close/>
                </a:path>
                <a:path w="1366520" h="395604">
                  <a:moveTo>
                    <a:pt x="581799" y="275551"/>
                  </a:moveTo>
                  <a:lnTo>
                    <a:pt x="580021" y="270586"/>
                  </a:lnTo>
                  <a:lnTo>
                    <a:pt x="576630" y="271653"/>
                  </a:lnTo>
                  <a:lnTo>
                    <a:pt x="573239" y="272719"/>
                  </a:lnTo>
                  <a:lnTo>
                    <a:pt x="574560" y="277812"/>
                  </a:lnTo>
                  <a:lnTo>
                    <a:pt x="581799" y="275551"/>
                  </a:lnTo>
                  <a:close/>
                </a:path>
                <a:path w="1366520" h="395604">
                  <a:moveTo>
                    <a:pt x="601116" y="269506"/>
                  </a:moveTo>
                  <a:lnTo>
                    <a:pt x="599313" y="264553"/>
                  </a:lnTo>
                  <a:lnTo>
                    <a:pt x="595922" y="265620"/>
                  </a:lnTo>
                  <a:lnTo>
                    <a:pt x="592531" y="266687"/>
                  </a:lnTo>
                  <a:lnTo>
                    <a:pt x="593877" y="271780"/>
                  </a:lnTo>
                  <a:lnTo>
                    <a:pt x="601116" y="269506"/>
                  </a:lnTo>
                  <a:close/>
                </a:path>
                <a:path w="1366520" h="395604">
                  <a:moveTo>
                    <a:pt x="620445" y="263461"/>
                  </a:moveTo>
                  <a:lnTo>
                    <a:pt x="618617" y="258508"/>
                  </a:lnTo>
                  <a:lnTo>
                    <a:pt x="615226" y="259575"/>
                  </a:lnTo>
                  <a:lnTo>
                    <a:pt x="611835" y="260642"/>
                  </a:lnTo>
                  <a:lnTo>
                    <a:pt x="613206" y="265722"/>
                  </a:lnTo>
                  <a:lnTo>
                    <a:pt x="620445" y="263461"/>
                  </a:lnTo>
                  <a:close/>
                </a:path>
                <a:path w="1366520" h="395604">
                  <a:moveTo>
                    <a:pt x="639699" y="257200"/>
                  </a:moveTo>
                  <a:lnTo>
                    <a:pt x="637857" y="252272"/>
                  </a:lnTo>
                  <a:lnTo>
                    <a:pt x="634479" y="253377"/>
                  </a:lnTo>
                  <a:lnTo>
                    <a:pt x="631101" y="254482"/>
                  </a:lnTo>
                  <a:lnTo>
                    <a:pt x="632498" y="259562"/>
                  </a:lnTo>
                  <a:lnTo>
                    <a:pt x="639699" y="257200"/>
                  </a:lnTo>
                  <a:close/>
                </a:path>
                <a:path w="1366520" h="395604">
                  <a:moveTo>
                    <a:pt x="658939" y="250901"/>
                  </a:moveTo>
                  <a:lnTo>
                    <a:pt x="657072" y="245973"/>
                  </a:lnTo>
                  <a:lnTo>
                    <a:pt x="653694" y="247078"/>
                  </a:lnTo>
                  <a:lnTo>
                    <a:pt x="650316" y="248183"/>
                  </a:lnTo>
                  <a:lnTo>
                    <a:pt x="651725" y="253263"/>
                  </a:lnTo>
                  <a:lnTo>
                    <a:pt x="658939" y="250901"/>
                  </a:lnTo>
                  <a:close/>
                </a:path>
                <a:path w="1366520" h="395604">
                  <a:moveTo>
                    <a:pt x="678192" y="244589"/>
                  </a:moveTo>
                  <a:lnTo>
                    <a:pt x="676300" y="239674"/>
                  </a:lnTo>
                  <a:lnTo>
                    <a:pt x="672922" y="240779"/>
                  </a:lnTo>
                  <a:lnTo>
                    <a:pt x="669544" y="241884"/>
                  </a:lnTo>
                  <a:lnTo>
                    <a:pt x="670979" y="246951"/>
                  </a:lnTo>
                  <a:lnTo>
                    <a:pt x="678192" y="244589"/>
                  </a:lnTo>
                  <a:close/>
                </a:path>
                <a:path w="1366520" h="395604">
                  <a:moveTo>
                    <a:pt x="697369" y="238150"/>
                  </a:moveTo>
                  <a:lnTo>
                    <a:pt x="695464" y="233235"/>
                  </a:lnTo>
                  <a:lnTo>
                    <a:pt x="692099" y="234378"/>
                  </a:lnTo>
                  <a:lnTo>
                    <a:pt x="688733" y="235521"/>
                  </a:lnTo>
                  <a:lnTo>
                    <a:pt x="690181" y="240588"/>
                  </a:lnTo>
                  <a:lnTo>
                    <a:pt x="697369" y="238150"/>
                  </a:lnTo>
                  <a:close/>
                </a:path>
                <a:path w="1366520" h="395604">
                  <a:moveTo>
                    <a:pt x="716534" y="231622"/>
                  </a:moveTo>
                  <a:lnTo>
                    <a:pt x="714616" y="226720"/>
                  </a:lnTo>
                  <a:lnTo>
                    <a:pt x="711250" y="227863"/>
                  </a:lnTo>
                  <a:lnTo>
                    <a:pt x="707885" y="229006"/>
                  </a:lnTo>
                  <a:lnTo>
                    <a:pt x="709345" y="234073"/>
                  </a:lnTo>
                  <a:lnTo>
                    <a:pt x="716534" y="231622"/>
                  </a:lnTo>
                  <a:close/>
                </a:path>
                <a:path w="1366520" h="395604">
                  <a:moveTo>
                    <a:pt x="735698" y="225120"/>
                  </a:moveTo>
                  <a:lnTo>
                    <a:pt x="733767" y="220218"/>
                  </a:lnTo>
                  <a:lnTo>
                    <a:pt x="730402" y="221361"/>
                  </a:lnTo>
                  <a:lnTo>
                    <a:pt x="727036" y="222504"/>
                  </a:lnTo>
                  <a:lnTo>
                    <a:pt x="728522" y="227558"/>
                  </a:lnTo>
                  <a:lnTo>
                    <a:pt x="735698" y="225120"/>
                  </a:lnTo>
                  <a:close/>
                </a:path>
                <a:path w="1366520" h="395604">
                  <a:moveTo>
                    <a:pt x="754837" y="218503"/>
                  </a:moveTo>
                  <a:lnTo>
                    <a:pt x="752881" y="213614"/>
                  </a:lnTo>
                  <a:lnTo>
                    <a:pt x="749528" y="214782"/>
                  </a:lnTo>
                  <a:lnTo>
                    <a:pt x="746175" y="215950"/>
                  </a:lnTo>
                  <a:lnTo>
                    <a:pt x="747674" y="221005"/>
                  </a:lnTo>
                  <a:lnTo>
                    <a:pt x="754837" y="218503"/>
                  </a:lnTo>
                  <a:close/>
                </a:path>
                <a:path w="1366520" h="395604">
                  <a:moveTo>
                    <a:pt x="773950" y="211823"/>
                  </a:moveTo>
                  <a:lnTo>
                    <a:pt x="771982" y="206933"/>
                  </a:lnTo>
                  <a:lnTo>
                    <a:pt x="768629" y="208102"/>
                  </a:lnTo>
                  <a:lnTo>
                    <a:pt x="765276" y="209270"/>
                  </a:lnTo>
                  <a:lnTo>
                    <a:pt x="766787" y="214325"/>
                  </a:lnTo>
                  <a:lnTo>
                    <a:pt x="773950" y="211823"/>
                  </a:lnTo>
                  <a:close/>
                </a:path>
                <a:path w="1366520" h="395604">
                  <a:moveTo>
                    <a:pt x="793051" y="205130"/>
                  </a:moveTo>
                  <a:lnTo>
                    <a:pt x="791083" y="200253"/>
                  </a:lnTo>
                  <a:lnTo>
                    <a:pt x="787730" y="201422"/>
                  </a:lnTo>
                  <a:lnTo>
                    <a:pt x="784377" y="202590"/>
                  </a:lnTo>
                  <a:lnTo>
                    <a:pt x="785901" y="207632"/>
                  </a:lnTo>
                  <a:lnTo>
                    <a:pt x="793051" y="205130"/>
                  </a:lnTo>
                  <a:close/>
                </a:path>
                <a:path w="1366520" h="395604">
                  <a:moveTo>
                    <a:pt x="812139" y="198399"/>
                  </a:moveTo>
                  <a:lnTo>
                    <a:pt x="810158" y="193522"/>
                  </a:lnTo>
                  <a:lnTo>
                    <a:pt x="806805" y="194716"/>
                  </a:lnTo>
                  <a:lnTo>
                    <a:pt x="803452" y="195910"/>
                  </a:lnTo>
                  <a:lnTo>
                    <a:pt x="804989" y="200952"/>
                  </a:lnTo>
                  <a:lnTo>
                    <a:pt x="812139" y="198399"/>
                  </a:lnTo>
                  <a:close/>
                </a:path>
                <a:path w="1366520" h="395604">
                  <a:moveTo>
                    <a:pt x="831202" y="191592"/>
                  </a:moveTo>
                  <a:lnTo>
                    <a:pt x="829221" y="186715"/>
                  </a:lnTo>
                  <a:lnTo>
                    <a:pt x="825868" y="187909"/>
                  </a:lnTo>
                  <a:lnTo>
                    <a:pt x="822515" y="189103"/>
                  </a:lnTo>
                  <a:lnTo>
                    <a:pt x="824064" y="194144"/>
                  </a:lnTo>
                  <a:lnTo>
                    <a:pt x="831202" y="191592"/>
                  </a:lnTo>
                  <a:close/>
                </a:path>
                <a:path w="1366520" h="395604">
                  <a:moveTo>
                    <a:pt x="850265" y="184797"/>
                  </a:moveTo>
                  <a:lnTo>
                    <a:pt x="848271" y="179920"/>
                  </a:lnTo>
                  <a:lnTo>
                    <a:pt x="844918" y="181114"/>
                  </a:lnTo>
                  <a:lnTo>
                    <a:pt x="841565" y="182308"/>
                  </a:lnTo>
                  <a:lnTo>
                    <a:pt x="843114" y="187337"/>
                  </a:lnTo>
                  <a:lnTo>
                    <a:pt x="850265" y="184797"/>
                  </a:lnTo>
                  <a:close/>
                </a:path>
                <a:path w="1366520" h="395604">
                  <a:moveTo>
                    <a:pt x="869315" y="177952"/>
                  </a:moveTo>
                  <a:lnTo>
                    <a:pt x="867321" y="173088"/>
                  </a:lnTo>
                  <a:lnTo>
                    <a:pt x="863968" y="174294"/>
                  </a:lnTo>
                  <a:lnTo>
                    <a:pt x="860615" y="175501"/>
                  </a:lnTo>
                  <a:lnTo>
                    <a:pt x="862177" y="180530"/>
                  </a:lnTo>
                  <a:lnTo>
                    <a:pt x="869315" y="177952"/>
                  </a:lnTo>
                  <a:close/>
                </a:path>
                <a:path w="1366520" h="395604">
                  <a:moveTo>
                    <a:pt x="888339" y="171081"/>
                  </a:moveTo>
                  <a:lnTo>
                    <a:pt x="886345" y="166217"/>
                  </a:lnTo>
                  <a:lnTo>
                    <a:pt x="882992" y="167424"/>
                  </a:lnTo>
                  <a:lnTo>
                    <a:pt x="879640" y="168630"/>
                  </a:lnTo>
                  <a:lnTo>
                    <a:pt x="881214" y="173659"/>
                  </a:lnTo>
                  <a:lnTo>
                    <a:pt x="888339" y="171081"/>
                  </a:lnTo>
                  <a:close/>
                </a:path>
                <a:path w="1366520" h="395604">
                  <a:moveTo>
                    <a:pt x="907389" y="164211"/>
                  </a:moveTo>
                  <a:lnTo>
                    <a:pt x="905383" y="159346"/>
                  </a:lnTo>
                  <a:lnTo>
                    <a:pt x="902030" y="160553"/>
                  </a:lnTo>
                  <a:lnTo>
                    <a:pt x="898677" y="161759"/>
                  </a:lnTo>
                  <a:lnTo>
                    <a:pt x="900252" y="166789"/>
                  </a:lnTo>
                  <a:lnTo>
                    <a:pt x="907389" y="164211"/>
                  </a:lnTo>
                  <a:close/>
                </a:path>
                <a:path w="1366520" h="395604">
                  <a:moveTo>
                    <a:pt x="926414" y="157327"/>
                  </a:moveTo>
                  <a:lnTo>
                    <a:pt x="924394" y="152450"/>
                  </a:lnTo>
                  <a:lnTo>
                    <a:pt x="921054" y="153670"/>
                  </a:lnTo>
                  <a:lnTo>
                    <a:pt x="917714" y="154889"/>
                  </a:lnTo>
                  <a:lnTo>
                    <a:pt x="919289" y="159918"/>
                  </a:lnTo>
                  <a:lnTo>
                    <a:pt x="926414" y="157327"/>
                  </a:lnTo>
                  <a:close/>
                </a:path>
                <a:path w="1366520" h="395604">
                  <a:moveTo>
                    <a:pt x="945426" y="150406"/>
                  </a:moveTo>
                  <a:lnTo>
                    <a:pt x="943406" y="145529"/>
                  </a:lnTo>
                  <a:lnTo>
                    <a:pt x="940066" y="146748"/>
                  </a:lnTo>
                  <a:lnTo>
                    <a:pt x="936726" y="147967"/>
                  </a:lnTo>
                  <a:lnTo>
                    <a:pt x="938301" y="152996"/>
                  </a:lnTo>
                  <a:lnTo>
                    <a:pt x="945426" y="150406"/>
                  </a:lnTo>
                  <a:close/>
                </a:path>
                <a:path w="1366520" h="395604">
                  <a:moveTo>
                    <a:pt x="964450" y="143484"/>
                  </a:moveTo>
                  <a:lnTo>
                    <a:pt x="962431" y="138620"/>
                  </a:lnTo>
                  <a:lnTo>
                    <a:pt x="959091" y="139839"/>
                  </a:lnTo>
                  <a:lnTo>
                    <a:pt x="955751" y="141058"/>
                  </a:lnTo>
                  <a:lnTo>
                    <a:pt x="957326" y="146075"/>
                  </a:lnTo>
                  <a:lnTo>
                    <a:pt x="964450" y="143484"/>
                  </a:lnTo>
                  <a:close/>
                </a:path>
                <a:path w="1366520" h="395604">
                  <a:moveTo>
                    <a:pt x="983462" y="136588"/>
                  </a:moveTo>
                  <a:lnTo>
                    <a:pt x="981443" y="131711"/>
                  </a:lnTo>
                  <a:lnTo>
                    <a:pt x="978103" y="132930"/>
                  </a:lnTo>
                  <a:lnTo>
                    <a:pt x="974763" y="134150"/>
                  </a:lnTo>
                  <a:lnTo>
                    <a:pt x="976337" y="139166"/>
                  </a:lnTo>
                  <a:lnTo>
                    <a:pt x="983462" y="136588"/>
                  </a:lnTo>
                  <a:close/>
                </a:path>
                <a:path w="1366520" h="395604">
                  <a:moveTo>
                    <a:pt x="1002487" y="129692"/>
                  </a:moveTo>
                  <a:lnTo>
                    <a:pt x="1000467" y="124815"/>
                  </a:lnTo>
                  <a:lnTo>
                    <a:pt x="997127" y="126034"/>
                  </a:lnTo>
                  <a:lnTo>
                    <a:pt x="993787" y="127254"/>
                  </a:lnTo>
                  <a:lnTo>
                    <a:pt x="995362" y="132270"/>
                  </a:lnTo>
                  <a:lnTo>
                    <a:pt x="1002487" y="129692"/>
                  </a:lnTo>
                  <a:close/>
                </a:path>
                <a:path w="1366520" h="395604">
                  <a:moveTo>
                    <a:pt x="1021511" y="122783"/>
                  </a:moveTo>
                  <a:lnTo>
                    <a:pt x="1019492" y="117906"/>
                  </a:lnTo>
                  <a:lnTo>
                    <a:pt x="1016152" y="119126"/>
                  </a:lnTo>
                  <a:lnTo>
                    <a:pt x="1012812" y="120345"/>
                  </a:lnTo>
                  <a:lnTo>
                    <a:pt x="1014387" y="125361"/>
                  </a:lnTo>
                  <a:lnTo>
                    <a:pt x="1021511" y="122783"/>
                  </a:lnTo>
                  <a:close/>
                </a:path>
                <a:path w="1366520" h="395604">
                  <a:moveTo>
                    <a:pt x="1040536" y="115887"/>
                  </a:moveTo>
                  <a:lnTo>
                    <a:pt x="1038517" y="111010"/>
                  </a:lnTo>
                  <a:lnTo>
                    <a:pt x="1035177" y="112229"/>
                  </a:lnTo>
                  <a:lnTo>
                    <a:pt x="1031836" y="113449"/>
                  </a:lnTo>
                  <a:lnTo>
                    <a:pt x="1033399" y="118478"/>
                  </a:lnTo>
                  <a:lnTo>
                    <a:pt x="1040536" y="115887"/>
                  </a:lnTo>
                  <a:close/>
                </a:path>
                <a:path w="1366520" h="395604">
                  <a:moveTo>
                    <a:pt x="1059561" y="109042"/>
                  </a:moveTo>
                  <a:lnTo>
                    <a:pt x="1057567" y="104165"/>
                  </a:lnTo>
                  <a:lnTo>
                    <a:pt x="1054214" y="105371"/>
                  </a:lnTo>
                  <a:lnTo>
                    <a:pt x="1050861" y="106578"/>
                  </a:lnTo>
                  <a:lnTo>
                    <a:pt x="1052436" y="111607"/>
                  </a:lnTo>
                  <a:lnTo>
                    <a:pt x="1059561" y="109042"/>
                  </a:lnTo>
                  <a:close/>
                </a:path>
                <a:path w="1366520" h="395604">
                  <a:moveTo>
                    <a:pt x="1078611" y="102184"/>
                  </a:moveTo>
                  <a:lnTo>
                    <a:pt x="1076617" y="97307"/>
                  </a:lnTo>
                  <a:lnTo>
                    <a:pt x="1073264" y="98513"/>
                  </a:lnTo>
                  <a:lnTo>
                    <a:pt x="1069911" y="99720"/>
                  </a:lnTo>
                  <a:lnTo>
                    <a:pt x="1071473" y="104749"/>
                  </a:lnTo>
                  <a:lnTo>
                    <a:pt x="1078611" y="102184"/>
                  </a:lnTo>
                  <a:close/>
                </a:path>
                <a:path w="1366520" h="395604">
                  <a:moveTo>
                    <a:pt x="1097648" y="95338"/>
                  </a:moveTo>
                  <a:lnTo>
                    <a:pt x="1095667" y="90462"/>
                  </a:lnTo>
                  <a:lnTo>
                    <a:pt x="1092314" y="91668"/>
                  </a:lnTo>
                  <a:lnTo>
                    <a:pt x="1088961" y="92875"/>
                  </a:lnTo>
                  <a:lnTo>
                    <a:pt x="1090523" y="97904"/>
                  </a:lnTo>
                  <a:lnTo>
                    <a:pt x="1097648" y="95338"/>
                  </a:lnTo>
                  <a:close/>
                </a:path>
                <a:path w="1366520" h="395604">
                  <a:moveTo>
                    <a:pt x="1116711" y="88582"/>
                  </a:moveTo>
                  <a:lnTo>
                    <a:pt x="1114729" y="83693"/>
                  </a:lnTo>
                  <a:lnTo>
                    <a:pt x="1111377" y="84886"/>
                  </a:lnTo>
                  <a:lnTo>
                    <a:pt x="1108024" y="86080"/>
                  </a:lnTo>
                  <a:lnTo>
                    <a:pt x="1109573" y="91109"/>
                  </a:lnTo>
                  <a:lnTo>
                    <a:pt x="1116711" y="88582"/>
                  </a:lnTo>
                  <a:close/>
                </a:path>
                <a:path w="1366520" h="395604">
                  <a:moveTo>
                    <a:pt x="1135786" y="81826"/>
                  </a:moveTo>
                  <a:lnTo>
                    <a:pt x="1133817" y="76936"/>
                  </a:lnTo>
                  <a:lnTo>
                    <a:pt x="1130465" y="78130"/>
                  </a:lnTo>
                  <a:lnTo>
                    <a:pt x="1127112" y="79324"/>
                  </a:lnTo>
                  <a:lnTo>
                    <a:pt x="1128649" y="84353"/>
                  </a:lnTo>
                  <a:lnTo>
                    <a:pt x="1135786" y="81826"/>
                  </a:lnTo>
                  <a:close/>
                </a:path>
                <a:path w="1366520" h="395604">
                  <a:moveTo>
                    <a:pt x="1154861" y="75082"/>
                  </a:moveTo>
                  <a:lnTo>
                    <a:pt x="1152893" y="70192"/>
                  </a:lnTo>
                  <a:lnTo>
                    <a:pt x="1149540" y="71386"/>
                  </a:lnTo>
                  <a:lnTo>
                    <a:pt x="1146187" y="72580"/>
                  </a:lnTo>
                  <a:lnTo>
                    <a:pt x="1147711" y="77622"/>
                  </a:lnTo>
                  <a:lnTo>
                    <a:pt x="1154861" y="75082"/>
                  </a:lnTo>
                  <a:close/>
                </a:path>
                <a:path w="1366520" h="395604">
                  <a:moveTo>
                    <a:pt x="1173962" y="68440"/>
                  </a:moveTo>
                  <a:lnTo>
                    <a:pt x="1172019" y="63538"/>
                  </a:lnTo>
                  <a:lnTo>
                    <a:pt x="1168654" y="64706"/>
                  </a:lnTo>
                  <a:lnTo>
                    <a:pt x="1165288" y="65874"/>
                  </a:lnTo>
                  <a:lnTo>
                    <a:pt x="1166799" y="70916"/>
                  </a:lnTo>
                  <a:lnTo>
                    <a:pt x="1173962" y="68440"/>
                  </a:lnTo>
                  <a:close/>
                </a:path>
                <a:path w="1366520" h="395604">
                  <a:moveTo>
                    <a:pt x="1193076" y="61823"/>
                  </a:moveTo>
                  <a:lnTo>
                    <a:pt x="1191145" y="56921"/>
                  </a:lnTo>
                  <a:lnTo>
                    <a:pt x="1187780" y="58089"/>
                  </a:lnTo>
                  <a:lnTo>
                    <a:pt x="1184414" y="59258"/>
                  </a:lnTo>
                  <a:lnTo>
                    <a:pt x="1185913" y="64300"/>
                  </a:lnTo>
                  <a:lnTo>
                    <a:pt x="1193076" y="61823"/>
                  </a:lnTo>
                  <a:close/>
                </a:path>
                <a:path w="1366520" h="395604">
                  <a:moveTo>
                    <a:pt x="1212189" y="55206"/>
                  </a:moveTo>
                  <a:lnTo>
                    <a:pt x="1210271" y="50304"/>
                  </a:lnTo>
                  <a:lnTo>
                    <a:pt x="1206906" y="51473"/>
                  </a:lnTo>
                  <a:lnTo>
                    <a:pt x="1203540" y="52641"/>
                  </a:lnTo>
                  <a:lnTo>
                    <a:pt x="1205026" y="57696"/>
                  </a:lnTo>
                  <a:lnTo>
                    <a:pt x="1212189" y="55206"/>
                  </a:lnTo>
                  <a:close/>
                </a:path>
                <a:path w="1366520" h="395604">
                  <a:moveTo>
                    <a:pt x="1231353" y="48717"/>
                  </a:moveTo>
                  <a:lnTo>
                    <a:pt x="1229448" y="43802"/>
                  </a:lnTo>
                  <a:lnTo>
                    <a:pt x="1226070" y="44932"/>
                  </a:lnTo>
                  <a:lnTo>
                    <a:pt x="1222692" y="46062"/>
                  </a:lnTo>
                  <a:lnTo>
                    <a:pt x="1224165" y="51117"/>
                  </a:lnTo>
                  <a:lnTo>
                    <a:pt x="1231353" y="48717"/>
                  </a:lnTo>
                  <a:close/>
                </a:path>
                <a:path w="1366520" h="395604">
                  <a:moveTo>
                    <a:pt x="1250530" y="42278"/>
                  </a:moveTo>
                  <a:lnTo>
                    <a:pt x="1248638" y="37363"/>
                  </a:lnTo>
                  <a:lnTo>
                    <a:pt x="1245260" y="38493"/>
                  </a:lnTo>
                  <a:lnTo>
                    <a:pt x="1241882" y="39624"/>
                  </a:lnTo>
                  <a:lnTo>
                    <a:pt x="1243342" y="44691"/>
                  </a:lnTo>
                  <a:lnTo>
                    <a:pt x="1250530" y="42278"/>
                  </a:lnTo>
                  <a:close/>
                </a:path>
                <a:path w="1366520" h="395604">
                  <a:moveTo>
                    <a:pt x="1269707" y="35839"/>
                  </a:moveTo>
                  <a:lnTo>
                    <a:pt x="1267828" y="30924"/>
                  </a:lnTo>
                  <a:lnTo>
                    <a:pt x="1264450" y="32054"/>
                  </a:lnTo>
                  <a:lnTo>
                    <a:pt x="1261071" y="33185"/>
                  </a:lnTo>
                  <a:lnTo>
                    <a:pt x="1262519" y="38252"/>
                  </a:lnTo>
                  <a:lnTo>
                    <a:pt x="1269707" y="35839"/>
                  </a:lnTo>
                  <a:close/>
                </a:path>
                <a:path w="1366520" h="395604">
                  <a:moveTo>
                    <a:pt x="1288910" y="29502"/>
                  </a:moveTo>
                  <a:lnTo>
                    <a:pt x="1287056" y="24574"/>
                  </a:lnTo>
                  <a:lnTo>
                    <a:pt x="1283665" y="25666"/>
                  </a:lnTo>
                  <a:lnTo>
                    <a:pt x="1280274" y="26758"/>
                  </a:lnTo>
                  <a:lnTo>
                    <a:pt x="1281696" y="31826"/>
                  </a:lnTo>
                  <a:lnTo>
                    <a:pt x="1288910" y="29502"/>
                  </a:lnTo>
                  <a:close/>
                </a:path>
                <a:path w="1366520" h="395604">
                  <a:moveTo>
                    <a:pt x="1308163" y="23291"/>
                  </a:moveTo>
                  <a:lnTo>
                    <a:pt x="1306322" y="18351"/>
                  </a:lnTo>
                  <a:lnTo>
                    <a:pt x="1302931" y="19443"/>
                  </a:lnTo>
                  <a:lnTo>
                    <a:pt x="1299540" y="20535"/>
                  </a:lnTo>
                  <a:lnTo>
                    <a:pt x="1300949" y="25615"/>
                  </a:lnTo>
                  <a:lnTo>
                    <a:pt x="1308163" y="23291"/>
                  </a:lnTo>
                  <a:close/>
                </a:path>
                <a:path w="1366520" h="395604">
                  <a:moveTo>
                    <a:pt x="1327404" y="17081"/>
                  </a:moveTo>
                  <a:lnTo>
                    <a:pt x="1325587" y="12141"/>
                  </a:lnTo>
                  <a:lnTo>
                    <a:pt x="1322197" y="13233"/>
                  </a:lnTo>
                  <a:lnTo>
                    <a:pt x="1318806" y="14325"/>
                  </a:lnTo>
                  <a:lnTo>
                    <a:pt x="1320190" y="19405"/>
                  </a:lnTo>
                  <a:lnTo>
                    <a:pt x="1327404" y="17081"/>
                  </a:lnTo>
                  <a:close/>
                </a:path>
                <a:path w="1366520" h="395604">
                  <a:moveTo>
                    <a:pt x="1346669" y="10922"/>
                  </a:moveTo>
                  <a:lnTo>
                    <a:pt x="1344866" y="5969"/>
                  </a:lnTo>
                  <a:lnTo>
                    <a:pt x="1341462" y="7023"/>
                  </a:lnTo>
                  <a:lnTo>
                    <a:pt x="1338072" y="8115"/>
                  </a:lnTo>
                  <a:lnTo>
                    <a:pt x="1339443" y="13208"/>
                  </a:lnTo>
                  <a:lnTo>
                    <a:pt x="1343050" y="12039"/>
                  </a:lnTo>
                  <a:lnTo>
                    <a:pt x="1346669" y="10922"/>
                  </a:lnTo>
                  <a:close/>
                </a:path>
                <a:path w="1366520" h="395604">
                  <a:moveTo>
                    <a:pt x="1365999" y="4965"/>
                  </a:moveTo>
                  <a:lnTo>
                    <a:pt x="1364221" y="0"/>
                  </a:lnTo>
                  <a:lnTo>
                    <a:pt x="1360817" y="1054"/>
                  </a:lnTo>
                  <a:lnTo>
                    <a:pt x="1357414" y="2095"/>
                  </a:lnTo>
                  <a:lnTo>
                    <a:pt x="1358760" y="7188"/>
                  </a:lnTo>
                  <a:lnTo>
                    <a:pt x="1365999" y="49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 descr=""/>
            <p:cNvSpPr/>
            <p:nvPr/>
          </p:nvSpPr>
          <p:spPr>
            <a:xfrm>
              <a:off x="3665740" y="3464826"/>
              <a:ext cx="681355" cy="143510"/>
            </a:xfrm>
            <a:custGeom>
              <a:avLst/>
              <a:gdLst/>
              <a:ahLst/>
              <a:cxnLst/>
              <a:rect l="l" t="t" r="r" b="b"/>
              <a:pathLst>
                <a:path w="681354" h="143510">
                  <a:moveTo>
                    <a:pt x="8585" y="140944"/>
                  </a:moveTo>
                  <a:lnTo>
                    <a:pt x="6807" y="135978"/>
                  </a:lnTo>
                  <a:lnTo>
                    <a:pt x="3403" y="137033"/>
                  </a:lnTo>
                  <a:lnTo>
                    <a:pt x="0" y="138074"/>
                  </a:lnTo>
                  <a:lnTo>
                    <a:pt x="1346" y="143167"/>
                  </a:lnTo>
                  <a:lnTo>
                    <a:pt x="8585" y="140944"/>
                  </a:lnTo>
                  <a:close/>
                </a:path>
                <a:path w="681354" h="143510">
                  <a:moveTo>
                    <a:pt x="27914" y="135013"/>
                  </a:moveTo>
                  <a:lnTo>
                    <a:pt x="26162" y="130035"/>
                  </a:lnTo>
                  <a:lnTo>
                    <a:pt x="22758" y="131089"/>
                  </a:lnTo>
                  <a:lnTo>
                    <a:pt x="19354" y="132130"/>
                  </a:lnTo>
                  <a:lnTo>
                    <a:pt x="20675" y="137236"/>
                  </a:lnTo>
                  <a:lnTo>
                    <a:pt x="27914" y="135013"/>
                  </a:lnTo>
                  <a:close/>
                </a:path>
                <a:path w="681354" h="143510">
                  <a:moveTo>
                    <a:pt x="47244" y="129057"/>
                  </a:moveTo>
                  <a:lnTo>
                    <a:pt x="45516" y="124091"/>
                  </a:lnTo>
                  <a:lnTo>
                    <a:pt x="42113" y="125133"/>
                  </a:lnTo>
                  <a:lnTo>
                    <a:pt x="38709" y="126174"/>
                  </a:lnTo>
                  <a:lnTo>
                    <a:pt x="40005" y="131292"/>
                  </a:lnTo>
                  <a:lnTo>
                    <a:pt x="47244" y="129057"/>
                  </a:lnTo>
                  <a:close/>
                </a:path>
                <a:path w="681354" h="143510">
                  <a:moveTo>
                    <a:pt x="66662" y="123393"/>
                  </a:moveTo>
                  <a:lnTo>
                    <a:pt x="64947" y="118414"/>
                  </a:lnTo>
                  <a:lnTo>
                    <a:pt x="61531" y="119405"/>
                  </a:lnTo>
                  <a:lnTo>
                    <a:pt x="58115" y="120396"/>
                  </a:lnTo>
                  <a:lnTo>
                    <a:pt x="59385" y="125514"/>
                  </a:lnTo>
                  <a:lnTo>
                    <a:pt x="66662" y="123393"/>
                  </a:lnTo>
                  <a:close/>
                </a:path>
                <a:path w="681354" h="143510">
                  <a:moveTo>
                    <a:pt x="86080" y="117741"/>
                  </a:moveTo>
                  <a:lnTo>
                    <a:pt x="84391" y="112750"/>
                  </a:lnTo>
                  <a:lnTo>
                    <a:pt x="80975" y="113741"/>
                  </a:lnTo>
                  <a:lnTo>
                    <a:pt x="77558" y="114731"/>
                  </a:lnTo>
                  <a:lnTo>
                    <a:pt x="78803" y="119849"/>
                  </a:lnTo>
                  <a:lnTo>
                    <a:pt x="86080" y="117741"/>
                  </a:lnTo>
                  <a:close/>
                </a:path>
                <a:path w="681354" h="143510">
                  <a:moveTo>
                    <a:pt x="105498" y="112090"/>
                  </a:moveTo>
                  <a:lnTo>
                    <a:pt x="103835" y="107099"/>
                  </a:lnTo>
                  <a:lnTo>
                    <a:pt x="100418" y="108089"/>
                  </a:lnTo>
                  <a:lnTo>
                    <a:pt x="97002" y="109080"/>
                  </a:lnTo>
                  <a:lnTo>
                    <a:pt x="98221" y="114211"/>
                  </a:lnTo>
                  <a:lnTo>
                    <a:pt x="105498" y="112090"/>
                  </a:lnTo>
                  <a:close/>
                </a:path>
                <a:path w="681354" h="143510">
                  <a:moveTo>
                    <a:pt x="124968" y="106680"/>
                  </a:moveTo>
                  <a:lnTo>
                    <a:pt x="123342" y="101663"/>
                  </a:lnTo>
                  <a:lnTo>
                    <a:pt x="119900" y="102603"/>
                  </a:lnTo>
                  <a:lnTo>
                    <a:pt x="116459" y="103543"/>
                  </a:lnTo>
                  <a:lnTo>
                    <a:pt x="117652" y="108673"/>
                  </a:lnTo>
                  <a:lnTo>
                    <a:pt x="124968" y="106680"/>
                  </a:lnTo>
                  <a:close/>
                </a:path>
                <a:path w="681354" h="143510">
                  <a:moveTo>
                    <a:pt x="144487" y="101358"/>
                  </a:moveTo>
                  <a:lnTo>
                    <a:pt x="142887" y="96342"/>
                  </a:lnTo>
                  <a:lnTo>
                    <a:pt x="139446" y="97282"/>
                  </a:lnTo>
                  <a:lnTo>
                    <a:pt x="136004" y="98221"/>
                  </a:lnTo>
                  <a:lnTo>
                    <a:pt x="137172" y="103352"/>
                  </a:lnTo>
                  <a:lnTo>
                    <a:pt x="144487" y="101358"/>
                  </a:lnTo>
                  <a:close/>
                </a:path>
                <a:path w="681354" h="143510">
                  <a:moveTo>
                    <a:pt x="164007" y="96062"/>
                  </a:moveTo>
                  <a:lnTo>
                    <a:pt x="162433" y="91033"/>
                  </a:lnTo>
                  <a:lnTo>
                    <a:pt x="158991" y="91973"/>
                  </a:lnTo>
                  <a:lnTo>
                    <a:pt x="155549" y="92913"/>
                  </a:lnTo>
                  <a:lnTo>
                    <a:pt x="156692" y="98056"/>
                  </a:lnTo>
                  <a:lnTo>
                    <a:pt x="164007" y="96062"/>
                  </a:lnTo>
                  <a:close/>
                </a:path>
                <a:path w="681354" h="143510">
                  <a:moveTo>
                    <a:pt x="183553" y="90893"/>
                  </a:moveTo>
                  <a:lnTo>
                    <a:pt x="182003" y="85864"/>
                  </a:lnTo>
                  <a:lnTo>
                    <a:pt x="178549" y="86728"/>
                  </a:lnTo>
                  <a:lnTo>
                    <a:pt x="175094" y="87604"/>
                  </a:lnTo>
                  <a:lnTo>
                    <a:pt x="176199" y="92748"/>
                  </a:lnTo>
                  <a:lnTo>
                    <a:pt x="183553" y="90893"/>
                  </a:lnTo>
                  <a:close/>
                </a:path>
                <a:path w="681354" h="143510">
                  <a:moveTo>
                    <a:pt x="203149" y="85966"/>
                  </a:moveTo>
                  <a:lnTo>
                    <a:pt x="201637" y="80911"/>
                  </a:lnTo>
                  <a:lnTo>
                    <a:pt x="198183" y="81788"/>
                  </a:lnTo>
                  <a:lnTo>
                    <a:pt x="194729" y="82651"/>
                  </a:lnTo>
                  <a:lnTo>
                    <a:pt x="195808" y="87807"/>
                  </a:lnTo>
                  <a:lnTo>
                    <a:pt x="203149" y="85966"/>
                  </a:lnTo>
                  <a:close/>
                </a:path>
                <a:path w="681354" h="143510">
                  <a:moveTo>
                    <a:pt x="222770" y="81013"/>
                  </a:moveTo>
                  <a:lnTo>
                    <a:pt x="221284" y="75971"/>
                  </a:lnTo>
                  <a:lnTo>
                    <a:pt x="217830" y="76835"/>
                  </a:lnTo>
                  <a:lnTo>
                    <a:pt x="214376" y="77698"/>
                  </a:lnTo>
                  <a:lnTo>
                    <a:pt x="215430" y="82867"/>
                  </a:lnTo>
                  <a:lnTo>
                    <a:pt x="222770" y="81013"/>
                  </a:lnTo>
                  <a:close/>
                </a:path>
                <a:path w="681354" h="143510">
                  <a:moveTo>
                    <a:pt x="242379" y="76085"/>
                  </a:moveTo>
                  <a:lnTo>
                    <a:pt x="240919" y="71031"/>
                  </a:lnTo>
                  <a:lnTo>
                    <a:pt x="237464" y="71894"/>
                  </a:lnTo>
                  <a:lnTo>
                    <a:pt x="234010" y="72771"/>
                  </a:lnTo>
                  <a:lnTo>
                    <a:pt x="235026" y="77939"/>
                  </a:lnTo>
                  <a:lnTo>
                    <a:pt x="242379" y="76085"/>
                  </a:lnTo>
                  <a:close/>
                </a:path>
                <a:path w="681354" h="143510">
                  <a:moveTo>
                    <a:pt x="262077" y="71589"/>
                  </a:moveTo>
                  <a:lnTo>
                    <a:pt x="260654" y="66509"/>
                  </a:lnTo>
                  <a:lnTo>
                    <a:pt x="257187" y="67310"/>
                  </a:lnTo>
                  <a:lnTo>
                    <a:pt x="253720" y="68110"/>
                  </a:lnTo>
                  <a:lnTo>
                    <a:pt x="254698" y="73279"/>
                  </a:lnTo>
                  <a:lnTo>
                    <a:pt x="262077" y="71589"/>
                  </a:lnTo>
                  <a:close/>
                </a:path>
                <a:path w="681354" h="143510">
                  <a:moveTo>
                    <a:pt x="281787" y="67056"/>
                  </a:moveTo>
                  <a:lnTo>
                    <a:pt x="280390" y="61976"/>
                  </a:lnTo>
                  <a:lnTo>
                    <a:pt x="276923" y="62776"/>
                  </a:lnTo>
                  <a:lnTo>
                    <a:pt x="273456" y="63576"/>
                  </a:lnTo>
                  <a:lnTo>
                    <a:pt x="274408" y="68757"/>
                  </a:lnTo>
                  <a:lnTo>
                    <a:pt x="281787" y="67056"/>
                  </a:lnTo>
                  <a:close/>
                </a:path>
                <a:path w="681354" h="143510">
                  <a:moveTo>
                    <a:pt x="301485" y="62534"/>
                  </a:moveTo>
                  <a:lnTo>
                    <a:pt x="300126" y="57442"/>
                  </a:lnTo>
                  <a:lnTo>
                    <a:pt x="296659" y="58242"/>
                  </a:lnTo>
                  <a:lnTo>
                    <a:pt x="293192" y="59042"/>
                  </a:lnTo>
                  <a:lnTo>
                    <a:pt x="294106" y="64223"/>
                  </a:lnTo>
                  <a:lnTo>
                    <a:pt x="301485" y="62534"/>
                  </a:lnTo>
                  <a:close/>
                </a:path>
                <a:path w="681354" h="143510">
                  <a:moveTo>
                    <a:pt x="321259" y="58305"/>
                  </a:moveTo>
                  <a:lnTo>
                    <a:pt x="319938" y="53200"/>
                  </a:lnTo>
                  <a:lnTo>
                    <a:pt x="316445" y="53924"/>
                  </a:lnTo>
                  <a:lnTo>
                    <a:pt x="312953" y="54648"/>
                  </a:lnTo>
                  <a:lnTo>
                    <a:pt x="313842" y="59829"/>
                  </a:lnTo>
                  <a:lnTo>
                    <a:pt x="321259" y="58305"/>
                  </a:lnTo>
                  <a:close/>
                </a:path>
                <a:path w="681354" h="143510">
                  <a:moveTo>
                    <a:pt x="341058" y="54216"/>
                  </a:moveTo>
                  <a:lnTo>
                    <a:pt x="339775" y="49110"/>
                  </a:lnTo>
                  <a:lnTo>
                    <a:pt x="336283" y="49834"/>
                  </a:lnTo>
                  <a:lnTo>
                    <a:pt x="332790" y="50558"/>
                  </a:lnTo>
                  <a:lnTo>
                    <a:pt x="333641" y="55753"/>
                  </a:lnTo>
                  <a:lnTo>
                    <a:pt x="341058" y="54216"/>
                  </a:lnTo>
                  <a:close/>
                </a:path>
                <a:path w="681354" h="143510">
                  <a:moveTo>
                    <a:pt x="360870" y="50126"/>
                  </a:moveTo>
                  <a:lnTo>
                    <a:pt x="359613" y="45008"/>
                  </a:lnTo>
                  <a:lnTo>
                    <a:pt x="356120" y="45732"/>
                  </a:lnTo>
                  <a:lnTo>
                    <a:pt x="352628" y="46456"/>
                  </a:lnTo>
                  <a:lnTo>
                    <a:pt x="353441" y="51650"/>
                  </a:lnTo>
                  <a:lnTo>
                    <a:pt x="360870" y="50126"/>
                  </a:lnTo>
                  <a:close/>
                </a:path>
                <a:path w="681354" h="143510">
                  <a:moveTo>
                    <a:pt x="380695" y="46177"/>
                  </a:moveTo>
                  <a:lnTo>
                    <a:pt x="379476" y="41046"/>
                  </a:lnTo>
                  <a:lnTo>
                    <a:pt x="375970" y="41681"/>
                  </a:lnTo>
                  <a:lnTo>
                    <a:pt x="372465" y="42354"/>
                  </a:lnTo>
                  <a:lnTo>
                    <a:pt x="373253" y="47561"/>
                  </a:lnTo>
                  <a:lnTo>
                    <a:pt x="376974" y="46850"/>
                  </a:lnTo>
                  <a:lnTo>
                    <a:pt x="380695" y="46177"/>
                  </a:lnTo>
                  <a:close/>
                </a:path>
                <a:path w="681354" h="143510">
                  <a:moveTo>
                    <a:pt x="400583" y="42557"/>
                  </a:moveTo>
                  <a:lnTo>
                    <a:pt x="399402" y="37426"/>
                  </a:lnTo>
                  <a:lnTo>
                    <a:pt x="395897" y="38061"/>
                  </a:lnTo>
                  <a:lnTo>
                    <a:pt x="392391" y="38696"/>
                  </a:lnTo>
                  <a:lnTo>
                    <a:pt x="393141" y="43916"/>
                  </a:lnTo>
                  <a:lnTo>
                    <a:pt x="400583" y="42557"/>
                  </a:lnTo>
                  <a:close/>
                </a:path>
                <a:path w="681354" h="143510">
                  <a:moveTo>
                    <a:pt x="420471" y="38938"/>
                  </a:moveTo>
                  <a:lnTo>
                    <a:pt x="419328" y="33794"/>
                  </a:lnTo>
                  <a:lnTo>
                    <a:pt x="415823" y="34429"/>
                  </a:lnTo>
                  <a:lnTo>
                    <a:pt x="412318" y="35064"/>
                  </a:lnTo>
                  <a:lnTo>
                    <a:pt x="413029" y="40284"/>
                  </a:lnTo>
                  <a:lnTo>
                    <a:pt x="420471" y="38938"/>
                  </a:lnTo>
                  <a:close/>
                </a:path>
                <a:path w="681354" h="143510">
                  <a:moveTo>
                    <a:pt x="440372" y="35318"/>
                  </a:moveTo>
                  <a:lnTo>
                    <a:pt x="439254" y="30175"/>
                  </a:lnTo>
                  <a:lnTo>
                    <a:pt x="435749" y="30810"/>
                  </a:lnTo>
                  <a:lnTo>
                    <a:pt x="432244" y="31445"/>
                  </a:lnTo>
                  <a:lnTo>
                    <a:pt x="432917" y="36677"/>
                  </a:lnTo>
                  <a:lnTo>
                    <a:pt x="440372" y="35318"/>
                  </a:lnTo>
                  <a:close/>
                </a:path>
                <a:path w="681354" h="143510">
                  <a:moveTo>
                    <a:pt x="460324" y="32105"/>
                  </a:moveTo>
                  <a:lnTo>
                    <a:pt x="459244" y="26949"/>
                  </a:lnTo>
                  <a:lnTo>
                    <a:pt x="455726" y="27495"/>
                  </a:lnTo>
                  <a:lnTo>
                    <a:pt x="452208" y="28041"/>
                  </a:lnTo>
                  <a:lnTo>
                    <a:pt x="452843" y="33274"/>
                  </a:lnTo>
                  <a:lnTo>
                    <a:pt x="460324" y="32105"/>
                  </a:lnTo>
                  <a:close/>
                </a:path>
                <a:path w="681354" h="143510">
                  <a:moveTo>
                    <a:pt x="480301" y="28981"/>
                  </a:moveTo>
                  <a:lnTo>
                    <a:pt x="479259" y="23825"/>
                  </a:lnTo>
                  <a:lnTo>
                    <a:pt x="475742" y="24371"/>
                  </a:lnTo>
                  <a:lnTo>
                    <a:pt x="472224" y="24917"/>
                  </a:lnTo>
                  <a:lnTo>
                    <a:pt x="472821" y="30149"/>
                  </a:lnTo>
                  <a:lnTo>
                    <a:pt x="480301" y="28981"/>
                  </a:lnTo>
                  <a:close/>
                </a:path>
                <a:path w="681354" h="143510">
                  <a:moveTo>
                    <a:pt x="500265" y="25869"/>
                  </a:moveTo>
                  <a:lnTo>
                    <a:pt x="499262" y="20701"/>
                  </a:lnTo>
                  <a:lnTo>
                    <a:pt x="495744" y="21247"/>
                  </a:lnTo>
                  <a:lnTo>
                    <a:pt x="492226" y="21793"/>
                  </a:lnTo>
                  <a:lnTo>
                    <a:pt x="492785" y="27038"/>
                  </a:lnTo>
                  <a:lnTo>
                    <a:pt x="500265" y="25869"/>
                  </a:lnTo>
                  <a:close/>
                </a:path>
                <a:path w="681354" h="143510">
                  <a:moveTo>
                    <a:pt x="520268" y="22898"/>
                  </a:moveTo>
                  <a:lnTo>
                    <a:pt x="519303" y="17716"/>
                  </a:lnTo>
                  <a:lnTo>
                    <a:pt x="515772" y="18173"/>
                  </a:lnTo>
                  <a:lnTo>
                    <a:pt x="512241" y="18643"/>
                  </a:lnTo>
                  <a:lnTo>
                    <a:pt x="512762" y="23888"/>
                  </a:lnTo>
                  <a:lnTo>
                    <a:pt x="516509" y="23380"/>
                  </a:lnTo>
                  <a:lnTo>
                    <a:pt x="520268" y="22898"/>
                  </a:lnTo>
                  <a:close/>
                </a:path>
                <a:path w="681354" h="143510">
                  <a:moveTo>
                    <a:pt x="540308" y="20294"/>
                  </a:moveTo>
                  <a:lnTo>
                    <a:pt x="539381" y="15113"/>
                  </a:lnTo>
                  <a:lnTo>
                    <a:pt x="535851" y="15570"/>
                  </a:lnTo>
                  <a:lnTo>
                    <a:pt x="532320" y="16027"/>
                  </a:lnTo>
                  <a:lnTo>
                    <a:pt x="532803" y="21272"/>
                  </a:lnTo>
                  <a:lnTo>
                    <a:pt x="540308" y="20294"/>
                  </a:lnTo>
                  <a:close/>
                </a:path>
                <a:path w="681354" h="143510">
                  <a:moveTo>
                    <a:pt x="560362" y="17691"/>
                  </a:moveTo>
                  <a:lnTo>
                    <a:pt x="559473" y="12496"/>
                  </a:lnTo>
                  <a:lnTo>
                    <a:pt x="555942" y="12954"/>
                  </a:lnTo>
                  <a:lnTo>
                    <a:pt x="552411" y="13411"/>
                  </a:lnTo>
                  <a:lnTo>
                    <a:pt x="552856" y="18656"/>
                  </a:lnTo>
                  <a:lnTo>
                    <a:pt x="560362" y="17691"/>
                  </a:lnTo>
                  <a:close/>
                </a:path>
                <a:path w="681354" h="143510">
                  <a:moveTo>
                    <a:pt x="580415" y="15087"/>
                  </a:moveTo>
                  <a:lnTo>
                    <a:pt x="579564" y="9893"/>
                  </a:lnTo>
                  <a:lnTo>
                    <a:pt x="576033" y="10350"/>
                  </a:lnTo>
                  <a:lnTo>
                    <a:pt x="572503" y="10807"/>
                  </a:lnTo>
                  <a:lnTo>
                    <a:pt x="572909" y="16065"/>
                  </a:lnTo>
                  <a:lnTo>
                    <a:pt x="580415" y="15087"/>
                  </a:lnTo>
                  <a:close/>
                </a:path>
                <a:path w="681354" h="143510">
                  <a:moveTo>
                    <a:pt x="600506" y="12865"/>
                  </a:moveTo>
                  <a:lnTo>
                    <a:pt x="599694" y="7658"/>
                  </a:lnTo>
                  <a:lnTo>
                    <a:pt x="596150" y="8026"/>
                  </a:lnTo>
                  <a:lnTo>
                    <a:pt x="592607" y="8394"/>
                  </a:lnTo>
                  <a:lnTo>
                    <a:pt x="592975" y="13639"/>
                  </a:lnTo>
                  <a:lnTo>
                    <a:pt x="600506" y="12865"/>
                  </a:lnTo>
                  <a:close/>
                </a:path>
                <a:path w="681354" h="143510">
                  <a:moveTo>
                    <a:pt x="620623" y="10820"/>
                  </a:moveTo>
                  <a:lnTo>
                    <a:pt x="619848" y="5600"/>
                  </a:lnTo>
                  <a:lnTo>
                    <a:pt x="616305" y="5969"/>
                  </a:lnTo>
                  <a:lnTo>
                    <a:pt x="612762" y="6337"/>
                  </a:lnTo>
                  <a:lnTo>
                    <a:pt x="613092" y="11595"/>
                  </a:lnTo>
                  <a:lnTo>
                    <a:pt x="620623" y="10820"/>
                  </a:lnTo>
                  <a:close/>
                </a:path>
                <a:path w="681354" h="143510">
                  <a:moveTo>
                    <a:pt x="640727" y="8750"/>
                  </a:moveTo>
                  <a:lnTo>
                    <a:pt x="639991" y="3530"/>
                  </a:lnTo>
                  <a:lnTo>
                    <a:pt x="636447" y="3898"/>
                  </a:lnTo>
                  <a:lnTo>
                    <a:pt x="632904" y="4267"/>
                  </a:lnTo>
                  <a:lnTo>
                    <a:pt x="633183" y="9525"/>
                  </a:lnTo>
                  <a:lnTo>
                    <a:pt x="640727" y="8750"/>
                  </a:lnTo>
                  <a:close/>
                </a:path>
                <a:path w="681354" h="143510">
                  <a:moveTo>
                    <a:pt x="660844" y="6705"/>
                  </a:moveTo>
                  <a:lnTo>
                    <a:pt x="660146" y="1485"/>
                  </a:lnTo>
                  <a:lnTo>
                    <a:pt x="656602" y="1841"/>
                  </a:lnTo>
                  <a:lnTo>
                    <a:pt x="653059" y="2209"/>
                  </a:lnTo>
                  <a:lnTo>
                    <a:pt x="653300" y="7467"/>
                  </a:lnTo>
                  <a:lnTo>
                    <a:pt x="660844" y="6705"/>
                  </a:lnTo>
                  <a:close/>
                </a:path>
                <a:path w="681354" h="143510">
                  <a:moveTo>
                    <a:pt x="680999" y="5232"/>
                  </a:moveTo>
                  <a:lnTo>
                    <a:pt x="680351" y="0"/>
                  </a:lnTo>
                  <a:lnTo>
                    <a:pt x="676795" y="266"/>
                  </a:lnTo>
                  <a:lnTo>
                    <a:pt x="673239" y="533"/>
                  </a:lnTo>
                  <a:lnTo>
                    <a:pt x="673455" y="5791"/>
                  </a:lnTo>
                  <a:lnTo>
                    <a:pt x="680999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 descr=""/>
            <p:cNvSpPr/>
            <p:nvPr/>
          </p:nvSpPr>
          <p:spPr>
            <a:xfrm>
              <a:off x="4359183" y="3464004"/>
              <a:ext cx="452755" cy="0"/>
            </a:xfrm>
            <a:custGeom>
              <a:avLst/>
              <a:gdLst/>
              <a:ahLst/>
              <a:cxnLst/>
              <a:rect l="l" t="t" r="r" b="b"/>
              <a:pathLst>
                <a:path w="452754" h="0">
                  <a:moveTo>
                    <a:pt x="0" y="0"/>
                  </a:moveTo>
                  <a:lnTo>
                    <a:pt x="452206" y="0"/>
                  </a:lnTo>
                </a:path>
              </a:pathLst>
            </a:custGeom>
            <a:ln w="1611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 descr=""/>
            <p:cNvSpPr/>
            <p:nvPr/>
          </p:nvSpPr>
          <p:spPr>
            <a:xfrm>
              <a:off x="792975" y="3468077"/>
              <a:ext cx="4752340" cy="430530"/>
            </a:xfrm>
            <a:custGeom>
              <a:avLst/>
              <a:gdLst/>
              <a:ahLst/>
              <a:cxnLst/>
              <a:rect l="l" t="t" r="r" b="b"/>
              <a:pathLst>
                <a:path w="4752340" h="430529">
                  <a:moveTo>
                    <a:pt x="1130" y="175094"/>
                  </a:moveTo>
                  <a:lnTo>
                    <a:pt x="0" y="174548"/>
                  </a:lnTo>
                  <a:lnTo>
                    <a:pt x="0" y="177647"/>
                  </a:lnTo>
                  <a:lnTo>
                    <a:pt x="1130" y="175094"/>
                  </a:lnTo>
                  <a:close/>
                </a:path>
                <a:path w="4752340" h="430529">
                  <a:moveTo>
                    <a:pt x="19380" y="183883"/>
                  </a:moveTo>
                  <a:lnTo>
                    <a:pt x="16167" y="182333"/>
                  </a:lnTo>
                  <a:lnTo>
                    <a:pt x="12954" y="180784"/>
                  </a:lnTo>
                  <a:lnTo>
                    <a:pt x="10426" y="185407"/>
                  </a:lnTo>
                  <a:lnTo>
                    <a:pt x="17272" y="188709"/>
                  </a:lnTo>
                  <a:lnTo>
                    <a:pt x="19380" y="183883"/>
                  </a:lnTo>
                  <a:close/>
                </a:path>
                <a:path w="4752340" h="430529">
                  <a:moveTo>
                    <a:pt x="37617" y="192684"/>
                  </a:moveTo>
                  <a:lnTo>
                    <a:pt x="34404" y="191135"/>
                  </a:lnTo>
                  <a:lnTo>
                    <a:pt x="31191" y="189585"/>
                  </a:lnTo>
                  <a:lnTo>
                    <a:pt x="28689" y="194221"/>
                  </a:lnTo>
                  <a:lnTo>
                    <a:pt x="35534" y="197523"/>
                  </a:lnTo>
                  <a:lnTo>
                    <a:pt x="37617" y="192684"/>
                  </a:lnTo>
                  <a:close/>
                </a:path>
                <a:path w="4752340" h="430529">
                  <a:moveTo>
                    <a:pt x="55854" y="201472"/>
                  </a:moveTo>
                  <a:lnTo>
                    <a:pt x="52641" y="199923"/>
                  </a:lnTo>
                  <a:lnTo>
                    <a:pt x="49428" y="198374"/>
                  </a:lnTo>
                  <a:lnTo>
                    <a:pt x="46939" y="203022"/>
                  </a:lnTo>
                  <a:lnTo>
                    <a:pt x="53784" y="206311"/>
                  </a:lnTo>
                  <a:lnTo>
                    <a:pt x="55854" y="201472"/>
                  </a:lnTo>
                  <a:close/>
                </a:path>
                <a:path w="4752340" h="430529">
                  <a:moveTo>
                    <a:pt x="74091" y="210273"/>
                  </a:moveTo>
                  <a:lnTo>
                    <a:pt x="70878" y="208724"/>
                  </a:lnTo>
                  <a:lnTo>
                    <a:pt x="67665" y="207175"/>
                  </a:lnTo>
                  <a:lnTo>
                    <a:pt x="65201" y="211823"/>
                  </a:lnTo>
                  <a:lnTo>
                    <a:pt x="72034" y="215125"/>
                  </a:lnTo>
                  <a:lnTo>
                    <a:pt x="74091" y="210273"/>
                  </a:lnTo>
                  <a:close/>
                </a:path>
                <a:path w="4752340" h="430529">
                  <a:moveTo>
                    <a:pt x="92329" y="219062"/>
                  </a:moveTo>
                  <a:lnTo>
                    <a:pt x="89115" y="217512"/>
                  </a:lnTo>
                  <a:lnTo>
                    <a:pt x="85902" y="215963"/>
                  </a:lnTo>
                  <a:lnTo>
                    <a:pt x="83451" y="220624"/>
                  </a:lnTo>
                  <a:lnTo>
                    <a:pt x="90297" y="223926"/>
                  </a:lnTo>
                  <a:lnTo>
                    <a:pt x="92329" y="219062"/>
                  </a:lnTo>
                  <a:close/>
                </a:path>
                <a:path w="4752340" h="430529">
                  <a:moveTo>
                    <a:pt x="110693" y="227584"/>
                  </a:moveTo>
                  <a:lnTo>
                    <a:pt x="107454" y="226110"/>
                  </a:lnTo>
                  <a:lnTo>
                    <a:pt x="104216" y="224637"/>
                  </a:lnTo>
                  <a:lnTo>
                    <a:pt x="101777" y="229311"/>
                  </a:lnTo>
                  <a:lnTo>
                    <a:pt x="108686" y="232448"/>
                  </a:lnTo>
                  <a:lnTo>
                    <a:pt x="110693" y="227584"/>
                  </a:lnTo>
                  <a:close/>
                </a:path>
                <a:path w="4752340" h="430529">
                  <a:moveTo>
                    <a:pt x="129120" y="235966"/>
                  </a:moveTo>
                  <a:lnTo>
                    <a:pt x="125882" y="234492"/>
                  </a:lnTo>
                  <a:lnTo>
                    <a:pt x="122643" y="233019"/>
                  </a:lnTo>
                  <a:lnTo>
                    <a:pt x="120218" y="237705"/>
                  </a:lnTo>
                  <a:lnTo>
                    <a:pt x="127139" y="240842"/>
                  </a:lnTo>
                  <a:lnTo>
                    <a:pt x="129120" y="235966"/>
                  </a:lnTo>
                  <a:close/>
                </a:path>
                <a:path w="4752340" h="430529">
                  <a:moveTo>
                    <a:pt x="147561" y="244335"/>
                  </a:moveTo>
                  <a:lnTo>
                    <a:pt x="144322" y="242862"/>
                  </a:lnTo>
                  <a:lnTo>
                    <a:pt x="141084" y="241388"/>
                  </a:lnTo>
                  <a:lnTo>
                    <a:pt x="138684" y="246075"/>
                  </a:lnTo>
                  <a:lnTo>
                    <a:pt x="145605" y="249224"/>
                  </a:lnTo>
                  <a:lnTo>
                    <a:pt x="147561" y="244335"/>
                  </a:lnTo>
                  <a:close/>
                </a:path>
                <a:path w="4752340" h="430529">
                  <a:moveTo>
                    <a:pt x="165989" y="252717"/>
                  </a:moveTo>
                  <a:lnTo>
                    <a:pt x="162750" y="251244"/>
                  </a:lnTo>
                  <a:lnTo>
                    <a:pt x="159512" y="249770"/>
                  </a:lnTo>
                  <a:lnTo>
                    <a:pt x="157137" y="254469"/>
                  </a:lnTo>
                  <a:lnTo>
                    <a:pt x="164045" y="257619"/>
                  </a:lnTo>
                  <a:lnTo>
                    <a:pt x="165989" y="252717"/>
                  </a:lnTo>
                  <a:close/>
                </a:path>
                <a:path w="4752340" h="430529">
                  <a:moveTo>
                    <a:pt x="184429" y="261086"/>
                  </a:moveTo>
                  <a:lnTo>
                    <a:pt x="181190" y="259613"/>
                  </a:lnTo>
                  <a:lnTo>
                    <a:pt x="177952" y="258140"/>
                  </a:lnTo>
                  <a:lnTo>
                    <a:pt x="175590" y="262851"/>
                  </a:lnTo>
                  <a:lnTo>
                    <a:pt x="182511" y="265988"/>
                  </a:lnTo>
                  <a:lnTo>
                    <a:pt x="184429" y="261086"/>
                  </a:lnTo>
                  <a:close/>
                </a:path>
                <a:path w="4752340" h="430529">
                  <a:moveTo>
                    <a:pt x="202907" y="269379"/>
                  </a:moveTo>
                  <a:lnTo>
                    <a:pt x="199631" y="267982"/>
                  </a:lnTo>
                  <a:lnTo>
                    <a:pt x="196380" y="266522"/>
                  </a:lnTo>
                  <a:lnTo>
                    <a:pt x="194043" y="271246"/>
                  </a:lnTo>
                  <a:lnTo>
                    <a:pt x="197510" y="272796"/>
                  </a:lnTo>
                  <a:lnTo>
                    <a:pt x="201002" y="274281"/>
                  </a:lnTo>
                  <a:lnTo>
                    <a:pt x="202907" y="269379"/>
                  </a:lnTo>
                  <a:close/>
                </a:path>
                <a:path w="4752340" h="430529">
                  <a:moveTo>
                    <a:pt x="221538" y="277317"/>
                  </a:moveTo>
                  <a:lnTo>
                    <a:pt x="218262" y="275920"/>
                  </a:lnTo>
                  <a:lnTo>
                    <a:pt x="214985" y="274523"/>
                  </a:lnTo>
                  <a:lnTo>
                    <a:pt x="212674" y="279260"/>
                  </a:lnTo>
                  <a:lnTo>
                    <a:pt x="219659" y="282232"/>
                  </a:lnTo>
                  <a:lnTo>
                    <a:pt x="221538" y="277317"/>
                  </a:lnTo>
                  <a:close/>
                </a:path>
                <a:path w="4752340" h="430529">
                  <a:moveTo>
                    <a:pt x="240157" y="285254"/>
                  </a:moveTo>
                  <a:lnTo>
                    <a:pt x="236880" y="283857"/>
                  </a:lnTo>
                  <a:lnTo>
                    <a:pt x="233603" y="282460"/>
                  </a:lnTo>
                  <a:lnTo>
                    <a:pt x="231305" y="287210"/>
                  </a:lnTo>
                  <a:lnTo>
                    <a:pt x="238302" y="290182"/>
                  </a:lnTo>
                  <a:lnTo>
                    <a:pt x="240157" y="285254"/>
                  </a:lnTo>
                  <a:close/>
                </a:path>
                <a:path w="4752340" h="430529">
                  <a:moveTo>
                    <a:pt x="258787" y="293179"/>
                  </a:moveTo>
                  <a:lnTo>
                    <a:pt x="255511" y="291782"/>
                  </a:lnTo>
                  <a:lnTo>
                    <a:pt x="252234" y="290385"/>
                  </a:lnTo>
                  <a:lnTo>
                    <a:pt x="249961" y="295135"/>
                  </a:lnTo>
                  <a:lnTo>
                    <a:pt x="256959" y="298119"/>
                  </a:lnTo>
                  <a:lnTo>
                    <a:pt x="258787" y="293179"/>
                  </a:lnTo>
                  <a:close/>
                </a:path>
                <a:path w="4752340" h="430529">
                  <a:moveTo>
                    <a:pt x="277418" y="301117"/>
                  </a:moveTo>
                  <a:lnTo>
                    <a:pt x="274142" y="299720"/>
                  </a:lnTo>
                  <a:lnTo>
                    <a:pt x="270865" y="298323"/>
                  </a:lnTo>
                  <a:lnTo>
                    <a:pt x="268617" y="303085"/>
                  </a:lnTo>
                  <a:lnTo>
                    <a:pt x="275602" y="306070"/>
                  </a:lnTo>
                  <a:lnTo>
                    <a:pt x="277418" y="301117"/>
                  </a:lnTo>
                  <a:close/>
                </a:path>
                <a:path w="4752340" h="430529">
                  <a:moveTo>
                    <a:pt x="296049" y="309054"/>
                  </a:moveTo>
                  <a:lnTo>
                    <a:pt x="292773" y="307657"/>
                  </a:lnTo>
                  <a:lnTo>
                    <a:pt x="289496" y="306260"/>
                  </a:lnTo>
                  <a:lnTo>
                    <a:pt x="287274" y="311035"/>
                  </a:lnTo>
                  <a:lnTo>
                    <a:pt x="294259" y="314007"/>
                  </a:lnTo>
                  <a:lnTo>
                    <a:pt x="296049" y="309054"/>
                  </a:lnTo>
                  <a:close/>
                </a:path>
                <a:path w="4752340" h="430529">
                  <a:moveTo>
                    <a:pt x="314858" y="316534"/>
                  </a:moveTo>
                  <a:lnTo>
                    <a:pt x="311543" y="315226"/>
                  </a:lnTo>
                  <a:lnTo>
                    <a:pt x="308229" y="313918"/>
                  </a:lnTo>
                  <a:lnTo>
                    <a:pt x="306031" y="318693"/>
                  </a:lnTo>
                  <a:lnTo>
                    <a:pt x="313093" y="321500"/>
                  </a:lnTo>
                  <a:lnTo>
                    <a:pt x="314858" y="316534"/>
                  </a:lnTo>
                  <a:close/>
                </a:path>
                <a:path w="4752340" h="430529">
                  <a:moveTo>
                    <a:pt x="333679" y="324002"/>
                  </a:moveTo>
                  <a:lnTo>
                    <a:pt x="330365" y="322694"/>
                  </a:lnTo>
                  <a:lnTo>
                    <a:pt x="327050" y="321386"/>
                  </a:lnTo>
                  <a:lnTo>
                    <a:pt x="324878" y="326174"/>
                  </a:lnTo>
                  <a:lnTo>
                    <a:pt x="331939" y="328980"/>
                  </a:lnTo>
                  <a:lnTo>
                    <a:pt x="333679" y="324002"/>
                  </a:lnTo>
                  <a:close/>
                </a:path>
                <a:path w="4752340" h="430529">
                  <a:moveTo>
                    <a:pt x="352501" y="331470"/>
                  </a:moveTo>
                  <a:lnTo>
                    <a:pt x="349186" y="330161"/>
                  </a:lnTo>
                  <a:lnTo>
                    <a:pt x="345871" y="328853"/>
                  </a:lnTo>
                  <a:lnTo>
                    <a:pt x="343725" y="333654"/>
                  </a:lnTo>
                  <a:lnTo>
                    <a:pt x="350786" y="336461"/>
                  </a:lnTo>
                  <a:lnTo>
                    <a:pt x="352501" y="331470"/>
                  </a:lnTo>
                  <a:close/>
                </a:path>
                <a:path w="4752340" h="430529">
                  <a:moveTo>
                    <a:pt x="371322" y="338937"/>
                  </a:moveTo>
                  <a:lnTo>
                    <a:pt x="368007" y="337629"/>
                  </a:lnTo>
                  <a:lnTo>
                    <a:pt x="364693" y="336321"/>
                  </a:lnTo>
                  <a:lnTo>
                    <a:pt x="362572" y="341134"/>
                  </a:lnTo>
                  <a:lnTo>
                    <a:pt x="369633" y="343928"/>
                  </a:lnTo>
                  <a:lnTo>
                    <a:pt x="371322" y="338937"/>
                  </a:lnTo>
                  <a:close/>
                </a:path>
                <a:path w="4752340" h="430529">
                  <a:moveTo>
                    <a:pt x="390131" y="346405"/>
                  </a:moveTo>
                  <a:lnTo>
                    <a:pt x="386816" y="345097"/>
                  </a:lnTo>
                  <a:lnTo>
                    <a:pt x="383501" y="343789"/>
                  </a:lnTo>
                  <a:lnTo>
                    <a:pt x="381406" y="348615"/>
                  </a:lnTo>
                  <a:lnTo>
                    <a:pt x="388467" y="351409"/>
                  </a:lnTo>
                  <a:lnTo>
                    <a:pt x="390131" y="346405"/>
                  </a:lnTo>
                  <a:close/>
                </a:path>
                <a:path w="4752340" h="430529">
                  <a:moveTo>
                    <a:pt x="409117" y="353441"/>
                  </a:moveTo>
                  <a:lnTo>
                    <a:pt x="405777" y="352209"/>
                  </a:lnTo>
                  <a:lnTo>
                    <a:pt x="402437" y="350977"/>
                  </a:lnTo>
                  <a:lnTo>
                    <a:pt x="400354" y="355828"/>
                  </a:lnTo>
                  <a:lnTo>
                    <a:pt x="407492" y="358444"/>
                  </a:lnTo>
                  <a:lnTo>
                    <a:pt x="409117" y="353441"/>
                  </a:lnTo>
                  <a:close/>
                </a:path>
                <a:path w="4752340" h="430529">
                  <a:moveTo>
                    <a:pt x="428117" y="360413"/>
                  </a:moveTo>
                  <a:lnTo>
                    <a:pt x="424776" y="359181"/>
                  </a:lnTo>
                  <a:lnTo>
                    <a:pt x="421436" y="357949"/>
                  </a:lnTo>
                  <a:lnTo>
                    <a:pt x="419379" y="362800"/>
                  </a:lnTo>
                  <a:lnTo>
                    <a:pt x="426516" y="365429"/>
                  </a:lnTo>
                  <a:lnTo>
                    <a:pt x="428117" y="360413"/>
                  </a:lnTo>
                  <a:close/>
                </a:path>
                <a:path w="4752340" h="430529">
                  <a:moveTo>
                    <a:pt x="447128" y="367385"/>
                  </a:moveTo>
                  <a:lnTo>
                    <a:pt x="443788" y="366153"/>
                  </a:lnTo>
                  <a:lnTo>
                    <a:pt x="440448" y="364921"/>
                  </a:lnTo>
                  <a:lnTo>
                    <a:pt x="438416" y="369785"/>
                  </a:lnTo>
                  <a:lnTo>
                    <a:pt x="445554" y="372402"/>
                  </a:lnTo>
                  <a:lnTo>
                    <a:pt x="447128" y="367385"/>
                  </a:lnTo>
                  <a:close/>
                </a:path>
                <a:path w="4752340" h="430529">
                  <a:moveTo>
                    <a:pt x="466140" y="374357"/>
                  </a:moveTo>
                  <a:lnTo>
                    <a:pt x="462800" y="373126"/>
                  </a:lnTo>
                  <a:lnTo>
                    <a:pt x="459460" y="371894"/>
                  </a:lnTo>
                  <a:lnTo>
                    <a:pt x="457454" y="376770"/>
                  </a:lnTo>
                  <a:lnTo>
                    <a:pt x="464591" y="379387"/>
                  </a:lnTo>
                  <a:lnTo>
                    <a:pt x="466140" y="374357"/>
                  </a:lnTo>
                  <a:close/>
                </a:path>
                <a:path w="4752340" h="430529">
                  <a:moveTo>
                    <a:pt x="485140" y="381330"/>
                  </a:moveTo>
                  <a:lnTo>
                    <a:pt x="481799" y="380098"/>
                  </a:lnTo>
                  <a:lnTo>
                    <a:pt x="478459" y="378866"/>
                  </a:lnTo>
                  <a:lnTo>
                    <a:pt x="476478" y="383755"/>
                  </a:lnTo>
                  <a:lnTo>
                    <a:pt x="483616" y="386372"/>
                  </a:lnTo>
                  <a:lnTo>
                    <a:pt x="485140" y="381330"/>
                  </a:lnTo>
                  <a:close/>
                </a:path>
                <a:path w="4752340" h="430529">
                  <a:moveTo>
                    <a:pt x="504342" y="387769"/>
                  </a:moveTo>
                  <a:lnTo>
                    <a:pt x="500964" y="386638"/>
                  </a:lnTo>
                  <a:lnTo>
                    <a:pt x="497586" y="385508"/>
                  </a:lnTo>
                  <a:lnTo>
                    <a:pt x="495642" y="390398"/>
                  </a:lnTo>
                  <a:lnTo>
                    <a:pt x="502843" y="392823"/>
                  </a:lnTo>
                  <a:lnTo>
                    <a:pt x="504342" y="387769"/>
                  </a:lnTo>
                  <a:close/>
                </a:path>
                <a:path w="4752340" h="430529">
                  <a:moveTo>
                    <a:pt x="523532" y="394220"/>
                  </a:moveTo>
                  <a:lnTo>
                    <a:pt x="520153" y="393090"/>
                  </a:lnTo>
                  <a:lnTo>
                    <a:pt x="516775" y="391960"/>
                  </a:lnTo>
                  <a:lnTo>
                    <a:pt x="514858" y="396862"/>
                  </a:lnTo>
                  <a:lnTo>
                    <a:pt x="522058" y="399288"/>
                  </a:lnTo>
                  <a:lnTo>
                    <a:pt x="523532" y="394220"/>
                  </a:lnTo>
                  <a:close/>
                </a:path>
                <a:path w="4752340" h="430529">
                  <a:moveTo>
                    <a:pt x="542709" y="400672"/>
                  </a:moveTo>
                  <a:lnTo>
                    <a:pt x="539330" y="399542"/>
                  </a:lnTo>
                  <a:lnTo>
                    <a:pt x="535952" y="398411"/>
                  </a:lnTo>
                  <a:lnTo>
                    <a:pt x="534060" y="403326"/>
                  </a:lnTo>
                  <a:lnTo>
                    <a:pt x="541274" y="405752"/>
                  </a:lnTo>
                  <a:lnTo>
                    <a:pt x="542709" y="400672"/>
                  </a:lnTo>
                  <a:close/>
                </a:path>
                <a:path w="4752340" h="430529">
                  <a:moveTo>
                    <a:pt x="561898" y="407123"/>
                  </a:moveTo>
                  <a:lnTo>
                    <a:pt x="558520" y="405993"/>
                  </a:lnTo>
                  <a:lnTo>
                    <a:pt x="555142" y="404863"/>
                  </a:lnTo>
                  <a:lnTo>
                    <a:pt x="553288" y="409790"/>
                  </a:lnTo>
                  <a:lnTo>
                    <a:pt x="560489" y="412203"/>
                  </a:lnTo>
                  <a:lnTo>
                    <a:pt x="561898" y="407123"/>
                  </a:lnTo>
                  <a:close/>
                </a:path>
                <a:path w="4752340" h="430529">
                  <a:moveTo>
                    <a:pt x="581139" y="413423"/>
                  </a:moveTo>
                  <a:lnTo>
                    <a:pt x="577735" y="412381"/>
                  </a:lnTo>
                  <a:lnTo>
                    <a:pt x="574332" y="411340"/>
                  </a:lnTo>
                  <a:lnTo>
                    <a:pt x="572503" y="416280"/>
                  </a:lnTo>
                  <a:lnTo>
                    <a:pt x="579767" y="418503"/>
                  </a:lnTo>
                  <a:lnTo>
                    <a:pt x="581139" y="413423"/>
                  </a:lnTo>
                  <a:close/>
                </a:path>
                <a:path w="4752340" h="430529">
                  <a:moveTo>
                    <a:pt x="600494" y="419341"/>
                  </a:moveTo>
                  <a:lnTo>
                    <a:pt x="597090" y="418299"/>
                  </a:lnTo>
                  <a:lnTo>
                    <a:pt x="593686" y="417258"/>
                  </a:lnTo>
                  <a:lnTo>
                    <a:pt x="591883" y="422211"/>
                  </a:lnTo>
                  <a:lnTo>
                    <a:pt x="599147" y="424434"/>
                  </a:lnTo>
                  <a:lnTo>
                    <a:pt x="600494" y="419341"/>
                  </a:lnTo>
                  <a:close/>
                </a:path>
                <a:path w="4752340" h="430529">
                  <a:moveTo>
                    <a:pt x="619861" y="425246"/>
                  </a:moveTo>
                  <a:lnTo>
                    <a:pt x="616458" y="424205"/>
                  </a:lnTo>
                  <a:lnTo>
                    <a:pt x="613054" y="423164"/>
                  </a:lnTo>
                  <a:lnTo>
                    <a:pt x="611289" y="428129"/>
                  </a:lnTo>
                  <a:lnTo>
                    <a:pt x="618553" y="430352"/>
                  </a:lnTo>
                  <a:lnTo>
                    <a:pt x="619861" y="425246"/>
                  </a:lnTo>
                  <a:close/>
                </a:path>
                <a:path w="4752340" h="430529">
                  <a:moveTo>
                    <a:pt x="4038562" y="685"/>
                  </a:moveTo>
                  <a:lnTo>
                    <a:pt x="4035018" y="342"/>
                  </a:lnTo>
                  <a:lnTo>
                    <a:pt x="4031475" y="0"/>
                  </a:lnTo>
                  <a:lnTo>
                    <a:pt x="4030764" y="5219"/>
                  </a:lnTo>
                  <a:lnTo>
                    <a:pt x="4038308" y="5956"/>
                  </a:lnTo>
                  <a:lnTo>
                    <a:pt x="4038562" y="685"/>
                  </a:lnTo>
                  <a:close/>
                </a:path>
                <a:path w="4752340" h="430529">
                  <a:moveTo>
                    <a:pt x="4058716" y="2667"/>
                  </a:moveTo>
                  <a:lnTo>
                    <a:pt x="4055173" y="2324"/>
                  </a:lnTo>
                  <a:lnTo>
                    <a:pt x="4051630" y="1981"/>
                  </a:lnTo>
                  <a:lnTo>
                    <a:pt x="4050893" y="7188"/>
                  </a:lnTo>
                  <a:lnTo>
                    <a:pt x="4058424" y="7924"/>
                  </a:lnTo>
                  <a:lnTo>
                    <a:pt x="4058716" y="2667"/>
                  </a:lnTo>
                  <a:close/>
                </a:path>
                <a:path w="4752340" h="430529">
                  <a:moveTo>
                    <a:pt x="4078884" y="4635"/>
                  </a:moveTo>
                  <a:lnTo>
                    <a:pt x="4075341" y="4292"/>
                  </a:lnTo>
                  <a:lnTo>
                    <a:pt x="4071797" y="3949"/>
                  </a:lnTo>
                  <a:lnTo>
                    <a:pt x="4071023" y="9156"/>
                  </a:lnTo>
                  <a:lnTo>
                    <a:pt x="4078554" y="9893"/>
                  </a:lnTo>
                  <a:lnTo>
                    <a:pt x="4078884" y="4635"/>
                  </a:lnTo>
                  <a:close/>
                </a:path>
                <a:path w="4752340" h="430529">
                  <a:moveTo>
                    <a:pt x="4099026" y="6692"/>
                  </a:moveTo>
                  <a:lnTo>
                    <a:pt x="4095496" y="6261"/>
                  </a:lnTo>
                  <a:lnTo>
                    <a:pt x="4091952" y="5918"/>
                  </a:lnTo>
                  <a:lnTo>
                    <a:pt x="4091140" y="11125"/>
                  </a:lnTo>
                  <a:lnTo>
                    <a:pt x="4094911" y="11493"/>
                  </a:lnTo>
                  <a:lnTo>
                    <a:pt x="4098671" y="11950"/>
                  </a:lnTo>
                  <a:lnTo>
                    <a:pt x="4099026" y="6692"/>
                  </a:lnTo>
                  <a:close/>
                </a:path>
                <a:path w="4752340" h="430529">
                  <a:moveTo>
                    <a:pt x="4119118" y="9245"/>
                  </a:moveTo>
                  <a:lnTo>
                    <a:pt x="4115587" y="8801"/>
                  </a:lnTo>
                  <a:lnTo>
                    <a:pt x="4112056" y="8356"/>
                  </a:lnTo>
                  <a:lnTo>
                    <a:pt x="4111206" y="13550"/>
                  </a:lnTo>
                  <a:lnTo>
                    <a:pt x="4118724" y="14503"/>
                  </a:lnTo>
                  <a:lnTo>
                    <a:pt x="4119118" y="9245"/>
                  </a:lnTo>
                  <a:close/>
                </a:path>
                <a:path w="4752340" h="430529">
                  <a:moveTo>
                    <a:pt x="4139209" y="11785"/>
                  </a:moveTo>
                  <a:lnTo>
                    <a:pt x="4135678" y="11341"/>
                  </a:lnTo>
                  <a:lnTo>
                    <a:pt x="4132148" y="10896"/>
                  </a:lnTo>
                  <a:lnTo>
                    <a:pt x="4131272" y="16090"/>
                  </a:lnTo>
                  <a:lnTo>
                    <a:pt x="4138790" y="17043"/>
                  </a:lnTo>
                  <a:lnTo>
                    <a:pt x="4139209" y="11785"/>
                  </a:lnTo>
                  <a:close/>
                </a:path>
                <a:path w="4752340" h="430529">
                  <a:moveTo>
                    <a:pt x="4159300" y="14325"/>
                  </a:moveTo>
                  <a:lnTo>
                    <a:pt x="4155770" y="13881"/>
                  </a:lnTo>
                  <a:lnTo>
                    <a:pt x="4152239" y="13436"/>
                  </a:lnTo>
                  <a:lnTo>
                    <a:pt x="4151325" y="18630"/>
                  </a:lnTo>
                  <a:lnTo>
                    <a:pt x="4158843" y="19570"/>
                  </a:lnTo>
                  <a:lnTo>
                    <a:pt x="4159300" y="14325"/>
                  </a:lnTo>
                  <a:close/>
                </a:path>
                <a:path w="4752340" h="430529">
                  <a:moveTo>
                    <a:pt x="4179392" y="16865"/>
                  </a:moveTo>
                  <a:lnTo>
                    <a:pt x="4175861" y="16421"/>
                  </a:lnTo>
                  <a:lnTo>
                    <a:pt x="4172331" y="15976"/>
                  </a:lnTo>
                  <a:lnTo>
                    <a:pt x="4171391" y="21158"/>
                  </a:lnTo>
                  <a:lnTo>
                    <a:pt x="4178897" y="22110"/>
                  </a:lnTo>
                  <a:lnTo>
                    <a:pt x="4179392" y="16865"/>
                  </a:lnTo>
                  <a:close/>
                </a:path>
                <a:path w="4752340" h="430529">
                  <a:moveTo>
                    <a:pt x="4199432" y="19824"/>
                  </a:moveTo>
                  <a:lnTo>
                    <a:pt x="4195915" y="19278"/>
                  </a:lnTo>
                  <a:lnTo>
                    <a:pt x="4192397" y="18732"/>
                  </a:lnTo>
                  <a:lnTo>
                    <a:pt x="4191419" y="23901"/>
                  </a:lnTo>
                  <a:lnTo>
                    <a:pt x="4198912" y="25069"/>
                  </a:lnTo>
                  <a:lnTo>
                    <a:pt x="4199432" y="19824"/>
                  </a:lnTo>
                  <a:close/>
                </a:path>
                <a:path w="4752340" h="430529">
                  <a:moveTo>
                    <a:pt x="4219435" y="22923"/>
                  </a:moveTo>
                  <a:lnTo>
                    <a:pt x="4215917" y="22377"/>
                  </a:lnTo>
                  <a:lnTo>
                    <a:pt x="4212399" y="21831"/>
                  </a:lnTo>
                  <a:lnTo>
                    <a:pt x="4211396" y="27000"/>
                  </a:lnTo>
                  <a:lnTo>
                    <a:pt x="4218876" y="28155"/>
                  </a:lnTo>
                  <a:lnTo>
                    <a:pt x="4219435" y="22923"/>
                  </a:lnTo>
                  <a:close/>
                </a:path>
                <a:path w="4752340" h="430529">
                  <a:moveTo>
                    <a:pt x="4239450" y="26022"/>
                  </a:moveTo>
                  <a:lnTo>
                    <a:pt x="4235932" y="25476"/>
                  </a:lnTo>
                  <a:lnTo>
                    <a:pt x="4232414" y="24930"/>
                  </a:lnTo>
                  <a:lnTo>
                    <a:pt x="4231373" y="30099"/>
                  </a:lnTo>
                  <a:lnTo>
                    <a:pt x="4238866" y="31254"/>
                  </a:lnTo>
                  <a:lnTo>
                    <a:pt x="4239450" y="26022"/>
                  </a:lnTo>
                  <a:close/>
                </a:path>
                <a:path w="4752340" h="430529">
                  <a:moveTo>
                    <a:pt x="4259465" y="29121"/>
                  </a:moveTo>
                  <a:lnTo>
                    <a:pt x="4255948" y="28575"/>
                  </a:lnTo>
                  <a:lnTo>
                    <a:pt x="4252430" y="28028"/>
                  </a:lnTo>
                  <a:lnTo>
                    <a:pt x="4251363" y="33185"/>
                  </a:lnTo>
                  <a:lnTo>
                    <a:pt x="4258843" y="34353"/>
                  </a:lnTo>
                  <a:lnTo>
                    <a:pt x="4259465" y="29121"/>
                  </a:lnTo>
                  <a:close/>
                </a:path>
                <a:path w="4752340" h="430529">
                  <a:moveTo>
                    <a:pt x="4279468" y="32334"/>
                  </a:moveTo>
                  <a:lnTo>
                    <a:pt x="4275963" y="31686"/>
                  </a:lnTo>
                  <a:lnTo>
                    <a:pt x="4272445" y="31140"/>
                  </a:lnTo>
                  <a:lnTo>
                    <a:pt x="4271340" y="36296"/>
                  </a:lnTo>
                  <a:lnTo>
                    <a:pt x="4275086" y="36880"/>
                  </a:lnTo>
                  <a:lnTo>
                    <a:pt x="4278808" y="37553"/>
                  </a:lnTo>
                  <a:lnTo>
                    <a:pt x="4279468" y="32334"/>
                  </a:lnTo>
                  <a:close/>
                </a:path>
                <a:path w="4752340" h="430529">
                  <a:moveTo>
                    <a:pt x="4299382" y="35979"/>
                  </a:moveTo>
                  <a:lnTo>
                    <a:pt x="4295876" y="35331"/>
                  </a:lnTo>
                  <a:lnTo>
                    <a:pt x="4292371" y="34683"/>
                  </a:lnTo>
                  <a:lnTo>
                    <a:pt x="4291241" y="39827"/>
                  </a:lnTo>
                  <a:lnTo>
                    <a:pt x="4298696" y="41198"/>
                  </a:lnTo>
                  <a:lnTo>
                    <a:pt x="4299382" y="35979"/>
                  </a:lnTo>
                  <a:close/>
                </a:path>
                <a:path w="4752340" h="430529">
                  <a:moveTo>
                    <a:pt x="4319308" y="39624"/>
                  </a:moveTo>
                  <a:lnTo>
                    <a:pt x="4315803" y="38976"/>
                  </a:lnTo>
                  <a:lnTo>
                    <a:pt x="4312297" y="38341"/>
                  </a:lnTo>
                  <a:lnTo>
                    <a:pt x="4311142" y="43472"/>
                  </a:lnTo>
                  <a:lnTo>
                    <a:pt x="4318597" y="44843"/>
                  </a:lnTo>
                  <a:lnTo>
                    <a:pt x="4319308" y="39624"/>
                  </a:lnTo>
                  <a:close/>
                </a:path>
                <a:path w="4752340" h="430529">
                  <a:moveTo>
                    <a:pt x="4339221" y="43268"/>
                  </a:moveTo>
                  <a:lnTo>
                    <a:pt x="4335716" y="42621"/>
                  </a:lnTo>
                  <a:lnTo>
                    <a:pt x="4332211" y="41973"/>
                  </a:lnTo>
                  <a:lnTo>
                    <a:pt x="4331017" y="47117"/>
                  </a:lnTo>
                  <a:lnTo>
                    <a:pt x="4338472" y="48475"/>
                  </a:lnTo>
                  <a:lnTo>
                    <a:pt x="4339221" y="43268"/>
                  </a:lnTo>
                  <a:close/>
                </a:path>
                <a:path w="4752340" h="430529">
                  <a:moveTo>
                    <a:pt x="4359148" y="46913"/>
                  </a:moveTo>
                  <a:lnTo>
                    <a:pt x="4355643" y="46266"/>
                  </a:lnTo>
                  <a:lnTo>
                    <a:pt x="4352137" y="45618"/>
                  </a:lnTo>
                  <a:lnTo>
                    <a:pt x="4350918" y="50749"/>
                  </a:lnTo>
                  <a:lnTo>
                    <a:pt x="4358373" y="52120"/>
                  </a:lnTo>
                  <a:lnTo>
                    <a:pt x="4359148" y="46913"/>
                  </a:lnTo>
                  <a:close/>
                </a:path>
                <a:path w="4752340" h="430529">
                  <a:moveTo>
                    <a:pt x="4379023" y="50812"/>
                  </a:moveTo>
                  <a:lnTo>
                    <a:pt x="4375531" y="50076"/>
                  </a:lnTo>
                  <a:lnTo>
                    <a:pt x="4372051" y="49339"/>
                  </a:lnTo>
                  <a:lnTo>
                    <a:pt x="4370794" y="54457"/>
                  </a:lnTo>
                  <a:lnTo>
                    <a:pt x="4378210" y="56019"/>
                  </a:lnTo>
                  <a:lnTo>
                    <a:pt x="4379023" y="50812"/>
                  </a:lnTo>
                  <a:close/>
                </a:path>
                <a:path w="4752340" h="430529">
                  <a:moveTo>
                    <a:pt x="4398823" y="54991"/>
                  </a:moveTo>
                  <a:lnTo>
                    <a:pt x="4395343" y="54254"/>
                  </a:lnTo>
                  <a:lnTo>
                    <a:pt x="4391850" y="53517"/>
                  </a:lnTo>
                  <a:lnTo>
                    <a:pt x="4390580" y="58623"/>
                  </a:lnTo>
                  <a:lnTo>
                    <a:pt x="4397997" y="60198"/>
                  </a:lnTo>
                  <a:lnTo>
                    <a:pt x="4398823" y="54991"/>
                  </a:lnTo>
                  <a:close/>
                </a:path>
                <a:path w="4752340" h="430529">
                  <a:moveTo>
                    <a:pt x="4418647" y="59169"/>
                  </a:moveTo>
                  <a:lnTo>
                    <a:pt x="4415155" y="58432"/>
                  </a:lnTo>
                  <a:lnTo>
                    <a:pt x="4411675" y="57696"/>
                  </a:lnTo>
                  <a:lnTo>
                    <a:pt x="4410367" y="62801"/>
                  </a:lnTo>
                  <a:lnTo>
                    <a:pt x="4417784" y="64363"/>
                  </a:lnTo>
                  <a:lnTo>
                    <a:pt x="4418647" y="59169"/>
                  </a:lnTo>
                  <a:close/>
                </a:path>
                <a:path w="4752340" h="430529">
                  <a:moveTo>
                    <a:pt x="4438447" y="63347"/>
                  </a:moveTo>
                  <a:lnTo>
                    <a:pt x="4434967" y="62611"/>
                  </a:lnTo>
                  <a:lnTo>
                    <a:pt x="4431474" y="61874"/>
                  </a:lnTo>
                  <a:lnTo>
                    <a:pt x="4430153" y="66979"/>
                  </a:lnTo>
                  <a:lnTo>
                    <a:pt x="4437558" y="68541"/>
                  </a:lnTo>
                  <a:lnTo>
                    <a:pt x="4438447" y="63347"/>
                  </a:lnTo>
                  <a:close/>
                </a:path>
                <a:path w="4752340" h="430529">
                  <a:moveTo>
                    <a:pt x="4458271" y="67525"/>
                  </a:moveTo>
                  <a:lnTo>
                    <a:pt x="4454779" y="66789"/>
                  </a:lnTo>
                  <a:lnTo>
                    <a:pt x="4451299" y="66052"/>
                  </a:lnTo>
                  <a:lnTo>
                    <a:pt x="4449940" y="71145"/>
                  </a:lnTo>
                  <a:lnTo>
                    <a:pt x="4457344" y="72707"/>
                  </a:lnTo>
                  <a:lnTo>
                    <a:pt x="4458271" y="67525"/>
                  </a:lnTo>
                  <a:close/>
                </a:path>
                <a:path w="4752340" h="430529">
                  <a:moveTo>
                    <a:pt x="4478020" y="72021"/>
                  </a:moveTo>
                  <a:lnTo>
                    <a:pt x="4474553" y="71196"/>
                  </a:lnTo>
                  <a:lnTo>
                    <a:pt x="4471086" y="70370"/>
                  </a:lnTo>
                  <a:lnTo>
                    <a:pt x="4469701" y="75450"/>
                  </a:lnTo>
                  <a:lnTo>
                    <a:pt x="4477067" y="77203"/>
                  </a:lnTo>
                  <a:lnTo>
                    <a:pt x="4478020" y="72021"/>
                  </a:lnTo>
                  <a:close/>
                </a:path>
                <a:path w="4752340" h="430529">
                  <a:moveTo>
                    <a:pt x="4497717" y="76708"/>
                  </a:moveTo>
                  <a:lnTo>
                    <a:pt x="4494250" y="75882"/>
                  </a:lnTo>
                  <a:lnTo>
                    <a:pt x="4490783" y="75057"/>
                  </a:lnTo>
                  <a:lnTo>
                    <a:pt x="4489374" y="80124"/>
                  </a:lnTo>
                  <a:lnTo>
                    <a:pt x="4496740" y="81889"/>
                  </a:lnTo>
                  <a:lnTo>
                    <a:pt x="4497717" y="76708"/>
                  </a:lnTo>
                  <a:close/>
                </a:path>
                <a:path w="4752340" h="430529">
                  <a:moveTo>
                    <a:pt x="4517415" y="81407"/>
                  </a:moveTo>
                  <a:lnTo>
                    <a:pt x="4513948" y="80581"/>
                  </a:lnTo>
                  <a:lnTo>
                    <a:pt x="4510481" y="79756"/>
                  </a:lnTo>
                  <a:lnTo>
                    <a:pt x="4509046" y="84823"/>
                  </a:lnTo>
                  <a:lnTo>
                    <a:pt x="4516412" y="86575"/>
                  </a:lnTo>
                  <a:lnTo>
                    <a:pt x="4517415" y="81407"/>
                  </a:lnTo>
                  <a:close/>
                </a:path>
                <a:path w="4752340" h="430529">
                  <a:moveTo>
                    <a:pt x="4537113" y="86106"/>
                  </a:moveTo>
                  <a:lnTo>
                    <a:pt x="4533646" y="85280"/>
                  </a:lnTo>
                  <a:lnTo>
                    <a:pt x="4530179" y="84455"/>
                  </a:lnTo>
                  <a:lnTo>
                    <a:pt x="4528718" y="89509"/>
                  </a:lnTo>
                  <a:lnTo>
                    <a:pt x="4536084" y="91274"/>
                  </a:lnTo>
                  <a:lnTo>
                    <a:pt x="4537113" y="86106"/>
                  </a:lnTo>
                  <a:close/>
                </a:path>
                <a:path w="4752340" h="430529">
                  <a:moveTo>
                    <a:pt x="4556811" y="90792"/>
                  </a:moveTo>
                  <a:lnTo>
                    <a:pt x="4553343" y="89966"/>
                  </a:lnTo>
                  <a:lnTo>
                    <a:pt x="4549876" y="89141"/>
                  </a:lnTo>
                  <a:lnTo>
                    <a:pt x="4548390" y="94195"/>
                  </a:lnTo>
                  <a:lnTo>
                    <a:pt x="4555756" y="95948"/>
                  </a:lnTo>
                  <a:lnTo>
                    <a:pt x="4556811" y="90792"/>
                  </a:lnTo>
                  <a:close/>
                </a:path>
                <a:path w="4752340" h="430529">
                  <a:moveTo>
                    <a:pt x="4576419" y="95783"/>
                  </a:moveTo>
                  <a:lnTo>
                    <a:pt x="4572978" y="94869"/>
                  </a:lnTo>
                  <a:lnTo>
                    <a:pt x="4569536" y="93954"/>
                  </a:lnTo>
                  <a:lnTo>
                    <a:pt x="4568025" y="98996"/>
                  </a:lnTo>
                  <a:lnTo>
                    <a:pt x="4575340" y="100939"/>
                  </a:lnTo>
                  <a:lnTo>
                    <a:pt x="4576419" y="95783"/>
                  </a:lnTo>
                  <a:close/>
                </a:path>
                <a:path w="4752340" h="430529">
                  <a:moveTo>
                    <a:pt x="4595990" y="100977"/>
                  </a:moveTo>
                  <a:lnTo>
                    <a:pt x="4592548" y="100063"/>
                  </a:lnTo>
                  <a:lnTo>
                    <a:pt x="4589107" y="99148"/>
                  </a:lnTo>
                  <a:lnTo>
                    <a:pt x="4587570" y="104190"/>
                  </a:lnTo>
                  <a:lnTo>
                    <a:pt x="4594885" y="106133"/>
                  </a:lnTo>
                  <a:lnTo>
                    <a:pt x="4595990" y="100977"/>
                  </a:lnTo>
                  <a:close/>
                </a:path>
                <a:path w="4752340" h="430529">
                  <a:moveTo>
                    <a:pt x="4615573" y="106172"/>
                  </a:moveTo>
                  <a:lnTo>
                    <a:pt x="4612132" y="105257"/>
                  </a:lnTo>
                  <a:lnTo>
                    <a:pt x="4608690" y="104343"/>
                  </a:lnTo>
                  <a:lnTo>
                    <a:pt x="4607128" y="109372"/>
                  </a:lnTo>
                  <a:lnTo>
                    <a:pt x="4614443" y="111315"/>
                  </a:lnTo>
                  <a:lnTo>
                    <a:pt x="4615573" y="106172"/>
                  </a:lnTo>
                  <a:close/>
                </a:path>
                <a:path w="4752340" h="430529">
                  <a:moveTo>
                    <a:pt x="4635144" y="111353"/>
                  </a:moveTo>
                  <a:lnTo>
                    <a:pt x="4631702" y="110439"/>
                  </a:lnTo>
                  <a:lnTo>
                    <a:pt x="4628261" y="109524"/>
                  </a:lnTo>
                  <a:lnTo>
                    <a:pt x="4626673" y="114554"/>
                  </a:lnTo>
                  <a:lnTo>
                    <a:pt x="4634001" y="116497"/>
                  </a:lnTo>
                  <a:lnTo>
                    <a:pt x="4635144" y="111353"/>
                  </a:lnTo>
                  <a:close/>
                </a:path>
                <a:path w="4752340" h="430529">
                  <a:moveTo>
                    <a:pt x="4654715" y="116547"/>
                  </a:moveTo>
                  <a:lnTo>
                    <a:pt x="4651273" y="115633"/>
                  </a:lnTo>
                  <a:lnTo>
                    <a:pt x="4647831" y="114719"/>
                  </a:lnTo>
                  <a:lnTo>
                    <a:pt x="4646219" y="119735"/>
                  </a:lnTo>
                  <a:lnTo>
                    <a:pt x="4653546" y="121678"/>
                  </a:lnTo>
                  <a:lnTo>
                    <a:pt x="4654715" y="116547"/>
                  </a:lnTo>
                  <a:close/>
                </a:path>
                <a:path w="4752340" h="430529">
                  <a:moveTo>
                    <a:pt x="4674222" y="121932"/>
                  </a:moveTo>
                  <a:lnTo>
                    <a:pt x="4670806" y="120929"/>
                  </a:lnTo>
                  <a:lnTo>
                    <a:pt x="4667389" y="119926"/>
                  </a:lnTo>
                  <a:lnTo>
                    <a:pt x="4665751" y="124942"/>
                  </a:lnTo>
                  <a:lnTo>
                    <a:pt x="4673028" y="127063"/>
                  </a:lnTo>
                  <a:lnTo>
                    <a:pt x="4674222" y="121932"/>
                  </a:lnTo>
                  <a:close/>
                </a:path>
                <a:path w="4752340" h="430529">
                  <a:moveTo>
                    <a:pt x="4693666" y="127596"/>
                  </a:moveTo>
                  <a:lnTo>
                    <a:pt x="4690249" y="126606"/>
                  </a:lnTo>
                  <a:lnTo>
                    <a:pt x="4686833" y="125603"/>
                  </a:lnTo>
                  <a:lnTo>
                    <a:pt x="4685169" y="130606"/>
                  </a:lnTo>
                  <a:lnTo>
                    <a:pt x="4692447" y="132727"/>
                  </a:lnTo>
                  <a:lnTo>
                    <a:pt x="4693666" y="127596"/>
                  </a:lnTo>
                  <a:close/>
                </a:path>
                <a:path w="4752340" h="430529">
                  <a:moveTo>
                    <a:pt x="4713097" y="133261"/>
                  </a:moveTo>
                  <a:lnTo>
                    <a:pt x="4709680" y="132270"/>
                  </a:lnTo>
                  <a:lnTo>
                    <a:pt x="4706264" y="131267"/>
                  </a:lnTo>
                  <a:lnTo>
                    <a:pt x="4704575" y="136258"/>
                  </a:lnTo>
                  <a:lnTo>
                    <a:pt x="4711852" y="138391"/>
                  </a:lnTo>
                  <a:lnTo>
                    <a:pt x="4713097" y="133261"/>
                  </a:lnTo>
                  <a:close/>
                </a:path>
                <a:path w="4752340" h="430529">
                  <a:moveTo>
                    <a:pt x="4732540" y="138938"/>
                  </a:moveTo>
                  <a:lnTo>
                    <a:pt x="4729124" y="137947"/>
                  </a:lnTo>
                  <a:lnTo>
                    <a:pt x="4725708" y="136944"/>
                  </a:lnTo>
                  <a:lnTo>
                    <a:pt x="4724006" y="141935"/>
                  </a:lnTo>
                  <a:lnTo>
                    <a:pt x="4731270" y="144056"/>
                  </a:lnTo>
                  <a:lnTo>
                    <a:pt x="4732540" y="138938"/>
                  </a:lnTo>
                  <a:close/>
                </a:path>
                <a:path w="4752340" h="430529">
                  <a:moveTo>
                    <a:pt x="4751971" y="144602"/>
                  </a:moveTo>
                  <a:lnTo>
                    <a:pt x="4748555" y="143611"/>
                  </a:lnTo>
                  <a:lnTo>
                    <a:pt x="4745139" y="142608"/>
                  </a:lnTo>
                  <a:lnTo>
                    <a:pt x="4743412" y="147586"/>
                  </a:lnTo>
                  <a:lnTo>
                    <a:pt x="4750689" y="149707"/>
                  </a:lnTo>
                  <a:lnTo>
                    <a:pt x="4751971" y="14460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 descr=""/>
            <p:cNvSpPr/>
            <p:nvPr/>
          </p:nvSpPr>
          <p:spPr>
            <a:xfrm>
              <a:off x="1404264" y="3891241"/>
              <a:ext cx="603885" cy="120650"/>
            </a:xfrm>
            <a:custGeom>
              <a:avLst/>
              <a:gdLst/>
              <a:ahLst/>
              <a:cxnLst/>
              <a:rect l="l" t="t" r="r" b="b"/>
              <a:pathLst>
                <a:path w="603885" h="120650">
                  <a:moveTo>
                    <a:pt x="8572" y="2082"/>
                  </a:moveTo>
                  <a:lnTo>
                    <a:pt x="5168" y="1041"/>
                  </a:lnTo>
                  <a:lnTo>
                    <a:pt x="1765" y="0"/>
                  </a:lnTo>
                  <a:lnTo>
                    <a:pt x="0" y="4965"/>
                  </a:lnTo>
                  <a:lnTo>
                    <a:pt x="7264" y="7188"/>
                  </a:lnTo>
                  <a:lnTo>
                    <a:pt x="8572" y="2082"/>
                  </a:lnTo>
                  <a:close/>
                </a:path>
                <a:path w="603885" h="120650">
                  <a:moveTo>
                    <a:pt x="27927" y="7988"/>
                  </a:moveTo>
                  <a:lnTo>
                    <a:pt x="24523" y="6946"/>
                  </a:lnTo>
                  <a:lnTo>
                    <a:pt x="21120" y="5905"/>
                  </a:lnTo>
                  <a:lnTo>
                    <a:pt x="19380" y="10883"/>
                  </a:lnTo>
                  <a:lnTo>
                    <a:pt x="26644" y="13093"/>
                  </a:lnTo>
                  <a:lnTo>
                    <a:pt x="27927" y="7988"/>
                  </a:lnTo>
                  <a:close/>
                </a:path>
                <a:path w="603885" h="120650">
                  <a:moveTo>
                    <a:pt x="47294" y="13906"/>
                  </a:moveTo>
                  <a:lnTo>
                    <a:pt x="43891" y="12865"/>
                  </a:lnTo>
                  <a:lnTo>
                    <a:pt x="40487" y="11823"/>
                  </a:lnTo>
                  <a:lnTo>
                    <a:pt x="38785" y="16802"/>
                  </a:lnTo>
                  <a:lnTo>
                    <a:pt x="46050" y="19024"/>
                  </a:lnTo>
                  <a:lnTo>
                    <a:pt x="47294" y="13906"/>
                  </a:lnTo>
                  <a:close/>
                </a:path>
                <a:path w="603885" h="120650">
                  <a:moveTo>
                    <a:pt x="66776" y="19380"/>
                  </a:moveTo>
                  <a:lnTo>
                    <a:pt x="63347" y="18440"/>
                  </a:lnTo>
                  <a:lnTo>
                    <a:pt x="59918" y="17500"/>
                  </a:lnTo>
                  <a:lnTo>
                    <a:pt x="58242" y="22491"/>
                  </a:lnTo>
                  <a:lnTo>
                    <a:pt x="65570" y="24511"/>
                  </a:lnTo>
                  <a:lnTo>
                    <a:pt x="66776" y="19380"/>
                  </a:lnTo>
                  <a:close/>
                </a:path>
                <a:path w="603885" h="120650">
                  <a:moveTo>
                    <a:pt x="86296" y="24726"/>
                  </a:moveTo>
                  <a:lnTo>
                    <a:pt x="82867" y="23787"/>
                  </a:lnTo>
                  <a:lnTo>
                    <a:pt x="79438" y="22847"/>
                  </a:lnTo>
                  <a:lnTo>
                    <a:pt x="77787" y="27851"/>
                  </a:lnTo>
                  <a:lnTo>
                    <a:pt x="85128" y="29857"/>
                  </a:lnTo>
                  <a:lnTo>
                    <a:pt x="86296" y="24726"/>
                  </a:lnTo>
                  <a:close/>
                </a:path>
                <a:path w="603885" h="120650">
                  <a:moveTo>
                    <a:pt x="105816" y="30073"/>
                  </a:moveTo>
                  <a:lnTo>
                    <a:pt x="102387" y="29133"/>
                  </a:lnTo>
                  <a:lnTo>
                    <a:pt x="98958" y="28194"/>
                  </a:lnTo>
                  <a:lnTo>
                    <a:pt x="97345" y="33210"/>
                  </a:lnTo>
                  <a:lnTo>
                    <a:pt x="104673" y="35217"/>
                  </a:lnTo>
                  <a:lnTo>
                    <a:pt x="105816" y="30073"/>
                  </a:lnTo>
                  <a:close/>
                </a:path>
                <a:path w="603885" h="120650">
                  <a:moveTo>
                    <a:pt x="125349" y="35420"/>
                  </a:moveTo>
                  <a:lnTo>
                    <a:pt x="121920" y="34480"/>
                  </a:lnTo>
                  <a:lnTo>
                    <a:pt x="118491" y="33540"/>
                  </a:lnTo>
                  <a:lnTo>
                    <a:pt x="116916" y="38569"/>
                  </a:lnTo>
                  <a:lnTo>
                    <a:pt x="124244" y="40576"/>
                  </a:lnTo>
                  <a:lnTo>
                    <a:pt x="125349" y="35420"/>
                  </a:lnTo>
                  <a:close/>
                </a:path>
                <a:path w="603885" h="120650">
                  <a:moveTo>
                    <a:pt x="144919" y="40551"/>
                  </a:moveTo>
                  <a:lnTo>
                    <a:pt x="141465" y="39712"/>
                  </a:lnTo>
                  <a:lnTo>
                    <a:pt x="138010" y="38874"/>
                  </a:lnTo>
                  <a:lnTo>
                    <a:pt x="136461" y="43916"/>
                  </a:lnTo>
                  <a:lnTo>
                    <a:pt x="143852" y="45707"/>
                  </a:lnTo>
                  <a:lnTo>
                    <a:pt x="144919" y="40551"/>
                  </a:lnTo>
                  <a:close/>
                </a:path>
                <a:path w="603885" h="120650">
                  <a:moveTo>
                    <a:pt x="164592" y="45300"/>
                  </a:moveTo>
                  <a:lnTo>
                    <a:pt x="161137" y="44462"/>
                  </a:lnTo>
                  <a:lnTo>
                    <a:pt x="157683" y="43624"/>
                  </a:lnTo>
                  <a:lnTo>
                    <a:pt x="156171" y="48679"/>
                  </a:lnTo>
                  <a:lnTo>
                    <a:pt x="163563" y="50469"/>
                  </a:lnTo>
                  <a:lnTo>
                    <a:pt x="164592" y="45300"/>
                  </a:lnTo>
                  <a:close/>
                </a:path>
                <a:path w="603885" h="120650">
                  <a:moveTo>
                    <a:pt x="184277" y="50050"/>
                  </a:moveTo>
                  <a:lnTo>
                    <a:pt x="180822" y="49212"/>
                  </a:lnTo>
                  <a:lnTo>
                    <a:pt x="177368" y="48374"/>
                  </a:lnTo>
                  <a:lnTo>
                    <a:pt x="175895" y="53441"/>
                  </a:lnTo>
                  <a:lnTo>
                    <a:pt x="183286" y="55219"/>
                  </a:lnTo>
                  <a:lnTo>
                    <a:pt x="184277" y="50050"/>
                  </a:lnTo>
                  <a:close/>
                </a:path>
                <a:path w="603885" h="120650">
                  <a:moveTo>
                    <a:pt x="203949" y="54813"/>
                  </a:moveTo>
                  <a:lnTo>
                    <a:pt x="200494" y="53975"/>
                  </a:lnTo>
                  <a:lnTo>
                    <a:pt x="197040" y="53136"/>
                  </a:lnTo>
                  <a:lnTo>
                    <a:pt x="195605" y="58204"/>
                  </a:lnTo>
                  <a:lnTo>
                    <a:pt x="202996" y="59994"/>
                  </a:lnTo>
                  <a:lnTo>
                    <a:pt x="203949" y="54813"/>
                  </a:lnTo>
                  <a:close/>
                </a:path>
                <a:path w="603885" h="120650">
                  <a:moveTo>
                    <a:pt x="223634" y="59512"/>
                  </a:moveTo>
                  <a:lnTo>
                    <a:pt x="220167" y="58724"/>
                  </a:lnTo>
                  <a:lnTo>
                    <a:pt x="216712" y="57886"/>
                  </a:lnTo>
                  <a:lnTo>
                    <a:pt x="215315" y="62966"/>
                  </a:lnTo>
                  <a:lnTo>
                    <a:pt x="219011" y="63855"/>
                  </a:lnTo>
                  <a:lnTo>
                    <a:pt x="222719" y="64693"/>
                  </a:lnTo>
                  <a:lnTo>
                    <a:pt x="223634" y="59512"/>
                  </a:lnTo>
                  <a:close/>
                </a:path>
                <a:path w="603885" h="120650">
                  <a:moveTo>
                    <a:pt x="243446" y="63627"/>
                  </a:moveTo>
                  <a:lnTo>
                    <a:pt x="239966" y="62903"/>
                  </a:lnTo>
                  <a:lnTo>
                    <a:pt x="236486" y="62179"/>
                  </a:lnTo>
                  <a:lnTo>
                    <a:pt x="235127" y="67271"/>
                  </a:lnTo>
                  <a:lnTo>
                    <a:pt x="242570" y="68821"/>
                  </a:lnTo>
                  <a:lnTo>
                    <a:pt x="243446" y="63627"/>
                  </a:lnTo>
                  <a:close/>
                </a:path>
                <a:path w="603885" h="120650">
                  <a:moveTo>
                    <a:pt x="263258" y="67767"/>
                  </a:moveTo>
                  <a:lnTo>
                    <a:pt x="259778" y="67043"/>
                  </a:lnTo>
                  <a:lnTo>
                    <a:pt x="256298" y="66319"/>
                  </a:lnTo>
                  <a:lnTo>
                    <a:pt x="254977" y="71412"/>
                  </a:lnTo>
                  <a:lnTo>
                    <a:pt x="262420" y="72974"/>
                  </a:lnTo>
                  <a:lnTo>
                    <a:pt x="263258" y="67767"/>
                  </a:lnTo>
                  <a:close/>
                </a:path>
                <a:path w="603885" h="120650">
                  <a:moveTo>
                    <a:pt x="283070" y="71907"/>
                  </a:moveTo>
                  <a:lnTo>
                    <a:pt x="279590" y="71183"/>
                  </a:lnTo>
                  <a:lnTo>
                    <a:pt x="276110" y="70459"/>
                  </a:lnTo>
                  <a:lnTo>
                    <a:pt x="274828" y="75565"/>
                  </a:lnTo>
                  <a:lnTo>
                    <a:pt x="282270" y="77114"/>
                  </a:lnTo>
                  <a:lnTo>
                    <a:pt x="283070" y="71907"/>
                  </a:lnTo>
                  <a:close/>
                </a:path>
                <a:path w="603885" h="120650">
                  <a:moveTo>
                    <a:pt x="302882" y="76060"/>
                  </a:moveTo>
                  <a:lnTo>
                    <a:pt x="299402" y="75336"/>
                  </a:lnTo>
                  <a:lnTo>
                    <a:pt x="295922" y="74612"/>
                  </a:lnTo>
                  <a:lnTo>
                    <a:pt x="294678" y="79717"/>
                  </a:lnTo>
                  <a:lnTo>
                    <a:pt x="302120" y="81280"/>
                  </a:lnTo>
                  <a:lnTo>
                    <a:pt x="302882" y="76060"/>
                  </a:lnTo>
                  <a:close/>
                </a:path>
                <a:path w="603885" h="120650">
                  <a:moveTo>
                    <a:pt x="322821" y="79578"/>
                  </a:moveTo>
                  <a:lnTo>
                    <a:pt x="319316" y="78955"/>
                  </a:lnTo>
                  <a:lnTo>
                    <a:pt x="315810" y="78333"/>
                  </a:lnTo>
                  <a:lnTo>
                    <a:pt x="314604" y="83464"/>
                  </a:lnTo>
                  <a:lnTo>
                    <a:pt x="322097" y="84785"/>
                  </a:lnTo>
                  <a:lnTo>
                    <a:pt x="322821" y="79578"/>
                  </a:lnTo>
                  <a:close/>
                </a:path>
                <a:path w="603885" h="120650">
                  <a:moveTo>
                    <a:pt x="342747" y="83096"/>
                  </a:moveTo>
                  <a:lnTo>
                    <a:pt x="339242" y="82473"/>
                  </a:lnTo>
                  <a:lnTo>
                    <a:pt x="335737" y="81851"/>
                  </a:lnTo>
                  <a:lnTo>
                    <a:pt x="334581" y="86995"/>
                  </a:lnTo>
                  <a:lnTo>
                    <a:pt x="342061" y="88315"/>
                  </a:lnTo>
                  <a:lnTo>
                    <a:pt x="342747" y="83096"/>
                  </a:lnTo>
                  <a:close/>
                </a:path>
                <a:path w="603885" h="120650">
                  <a:moveTo>
                    <a:pt x="362673" y="86614"/>
                  </a:moveTo>
                  <a:lnTo>
                    <a:pt x="359168" y="85991"/>
                  </a:lnTo>
                  <a:lnTo>
                    <a:pt x="355663" y="85369"/>
                  </a:lnTo>
                  <a:lnTo>
                    <a:pt x="354545" y="90525"/>
                  </a:lnTo>
                  <a:lnTo>
                    <a:pt x="358292" y="91173"/>
                  </a:lnTo>
                  <a:lnTo>
                    <a:pt x="362038" y="91846"/>
                  </a:lnTo>
                  <a:lnTo>
                    <a:pt x="362673" y="86614"/>
                  </a:lnTo>
                  <a:close/>
                </a:path>
                <a:path w="603885" h="120650">
                  <a:moveTo>
                    <a:pt x="382612" y="90119"/>
                  </a:moveTo>
                  <a:lnTo>
                    <a:pt x="379107" y="89496"/>
                  </a:lnTo>
                  <a:lnTo>
                    <a:pt x="375602" y="88874"/>
                  </a:lnTo>
                  <a:lnTo>
                    <a:pt x="374523" y="94030"/>
                  </a:lnTo>
                  <a:lnTo>
                    <a:pt x="382016" y="95351"/>
                  </a:lnTo>
                  <a:lnTo>
                    <a:pt x="382612" y="90119"/>
                  </a:lnTo>
                  <a:close/>
                </a:path>
                <a:path w="603885" h="120650">
                  <a:moveTo>
                    <a:pt x="402640" y="92989"/>
                  </a:moveTo>
                  <a:lnTo>
                    <a:pt x="399122" y="92481"/>
                  </a:lnTo>
                  <a:lnTo>
                    <a:pt x="395605" y="91973"/>
                  </a:lnTo>
                  <a:lnTo>
                    <a:pt x="394563" y="97142"/>
                  </a:lnTo>
                  <a:lnTo>
                    <a:pt x="402094" y="98221"/>
                  </a:lnTo>
                  <a:lnTo>
                    <a:pt x="402640" y="92989"/>
                  </a:lnTo>
                  <a:close/>
                </a:path>
                <a:path w="603885" h="120650">
                  <a:moveTo>
                    <a:pt x="422668" y="95859"/>
                  </a:moveTo>
                  <a:lnTo>
                    <a:pt x="419150" y="95351"/>
                  </a:lnTo>
                  <a:lnTo>
                    <a:pt x="415632" y="94843"/>
                  </a:lnTo>
                  <a:lnTo>
                    <a:pt x="414642" y="100025"/>
                  </a:lnTo>
                  <a:lnTo>
                    <a:pt x="422160" y="101104"/>
                  </a:lnTo>
                  <a:lnTo>
                    <a:pt x="422668" y="95859"/>
                  </a:lnTo>
                  <a:close/>
                </a:path>
                <a:path w="603885" h="120650">
                  <a:moveTo>
                    <a:pt x="442709" y="98729"/>
                  </a:moveTo>
                  <a:lnTo>
                    <a:pt x="439191" y="98221"/>
                  </a:lnTo>
                  <a:lnTo>
                    <a:pt x="435673" y="97713"/>
                  </a:lnTo>
                  <a:lnTo>
                    <a:pt x="434721" y="102895"/>
                  </a:lnTo>
                  <a:lnTo>
                    <a:pt x="442252" y="103974"/>
                  </a:lnTo>
                  <a:lnTo>
                    <a:pt x="442709" y="98729"/>
                  </a:lnTo>
                  <a:close/>
                </a:path>
                <a:path w="603885" h="120650">
                  <a:moveTo>
                    <a:pt x="462749" y="101549"/>
                  </a:moveTo>
                  <a:lnTo>
                    <a:pt x="459219" y="101092"/>
                  </a:lnTo>
                  <a:lnTo>
                    <a:pt x="455701" y="100584"/>
                  </a:lnTo>
                  <a:lnTo>
                    <a:pt x="454787" y="105778"/>
                  </a:lnTo>
                  <a:lnTo>
                    <a:pt x="458558" y="106311"/>
                  </a:lnTo>
                  <a:lnTo>
                    <a:pt x="462330" y="106794"/>
                  </a:lnTo>
                  <a:lnTo>
                    <a:pt x="462749" y="101549"/>
                  </a:lnTo>
                  <a:close/>
                </a:path>
                <a:path w="603885" h="120650">
                  <a:moveTo>
                    <a:pt x="482866" y="103746"/>
                  </a:moveTo>
                  <a:lnTo>
                    <a:pt x="479336" y="103352"/>
                  </a:lnTo>
                  <a:lnTo>
                    <a:pt x="475805" y="102958"/>
                  </a:lnTo>
                  <a:lnTo>
                    <a:pt x="474941" y="108165"/>
                  </a:lnTo>
                  <a:lnTo>
                    <a:pt x="482498" y="108991"/>
                  </a:lnTo>
                  <a:lnTo>
                    <a:pt x="482866" y="103746"/>
                  </a:lnTo>
                  <a:close/>
                </a:path>
                <a:path w="603885" h="120650">
                  <a:moveTo>
                    <a:pt x="502970" y="105956"/>
                  </a:moveTo>
                  <a:lnTo>
                    <a:pt x="499440" y="105562"/>
                  </a:lnTo>
                  <a:lnTo>
                    <a:pt x="495909" y="105168"/>
                  </a:lnTo>
                  <a:lnTo>
                    <a:pt x="495084" y="110375"/>
                  </a:lnTo>
                  <a:lnTo>
                    <a:pt x="502640" y="111213"/>
                  </a:lnTo>
                  <a:lnTo>
                    <a:pt x="502970" y="105956"/>
                  </a:lnTo>
                  <a:close/>
                </a:path>
                <a:path w="603885" h="120650">
                  <a:moveTo>
                    <a:pt x="523087" y="108165"/>
                  </a:moveTo>
                  <a:lnTo>
                    <a:pt x="519557" y="107772"/>
                  </a:lnTo>
                  <a:lnTo>
                    <a:pt x="516026" y="107378"/>
                  </a:lnTo>
                  <a:lnTo>
                    <a:pt x="515251" y="112598"/>
                  </a:lnTo>
                  <a:lnTo>
                    <a:pt x="522808" y="113423"/>
                  </a:lnTo>
                  <a:lnTo>
                    <a:pt x="523087" y="108165"/>
                  </a:lnTo>
                  <a:close/>
                </a:path>
                <a:path w="603885" h="120650">
                  <a:moveTo>
                    <a:pt x="543229" y="110147"/>
                  </a:moveTo>
                  <a:lnTo>
                    <a:pt x="539686" y="109880"/>
                  </a:lnTo>
                  <a:lnTo>
                    <a:pt x="536143" y="109613"/>
                  </a:lnTo>
                  <a:lnTo>
                    <a:pt x="535419" y="114833"/>
                  </a:lnTo>
                  <a:lnTo>
                    <a:pt x="543001" y="115417"/>
                  </a:lnTo>
                  <a:lnTo>
                    <a:pt x="543229" y="110147"/>
                  </a:lnTo>
                  <a:close/>
                </a:path>
                <a:path w="603885" h="120650">
                  <a:moveTo>
                    <a:pt x="563410" y="111696"/>
                  </a:moveTo>
                  <a:lnTo>
                    <a:pt x="559866" y="111429"/>
                  </a:lnTo>
                  <a:lnTo>
                    <a:pt x="556323" y="111163"/>
                  </a:lnTo>
                  <a:lnTo>
                    <a:pt x="555637" y="116382"/>
                  </a:lnTo>
                  <a:lnTo>
                    <a:pt x="563219" y="116967"/>
                  </a:lnTo>
                  <a:lnTo>
                    <a:pt x="563410" y="111696"/>
                  </a:lnTo>
                  <a:close/>
                </a:path>
                <a:path w="603885" h="120650">
                  <a:moveTo>
                    <a:pt x="583577" y="113245"/>
                  </a:moveTo>
                  <a:lnTo>
                    <a:pt x="580034" y="112979"/>
                  </a:lnTo>
                  <a:lnTo>
                    <a:pt x="576491" y="112712"/>
                  </a:lnTo>
                  <a:lnTo>
                    <a:pt x="575856" y="117932"/>
                  </a:lnTo>
                  <a:lnTo>
                    <a:pt x="583438" y="118516"/>
                  </a:lnTo>
                  <a:lnTo>
                    <a:pt x="583577" y="113245"/>
                  </a:lnTo>
                  <a:close/>
                </a:path>
                <a:path w="603885" h="120650">
                  <a:moveTo>
                    <a:pt x="603758" y="114795"/>
                  </a:moveTo>
                  <a:lnTo>
                    <a:pt x="600214" y="114528"/>
                  </a:lnTo>
                  <a:lnTo>
                    <a:pt x="596671" y="114261"/>
                  </a:lnTo>
                  <a:lnTo>
                    <a:pt x="596087" y="119494"/>
                  </a:lnTo>
                  <a:lnTo>
                    <a:pt x="603669" y="120065"/>
                  </a:lnTo>
                  <a:lnTo>
                    <a:pt x="603758" y="11479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 descr=""/>
            <p:cNvSpPr/>
            <p:nvPr/>
          </p:nvSpPr>
          <p:spPr>
            <a:xfrm>
              <a:off x="2020594" y="4010638"/>
              <a:ext cx="271145" cy="0"/>
            </a:xfrm>
            <a:custGeom>
              <a:avLst/>
              <a:gdLst/>
              <a:ahLst/>
              <a:cxnLst/>
              <a:rect l="l" t="t" r="r" b="b"/>
              <a:pathLst>
                <a:path w="271144" h="0">
                  <a:moveTo>
                    <a:pt x="0" y="0"/>
                  </a:moveTo>
                  <a:lnTo>
                    <a:pt x="271119" y="0"/>
                  </a:lnTo>
                </a:path>
              </a:pathLst>
            </a:custGeom>
            <a:ln w="1008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 descr=""/>
            <p:cNvSpPr/>
            <p:nvPr/>
          </p:nvSpPr>
          <p:spPr>
            <a:xfrm>
              <a:off x="2304211" y="3616845"/>
              <a:ext cx="1368425" cy="393700"/>
            </a:xfrm>
            <a:custGeom>
              <a:avLst/>
              <a:gdLst/>
              <a:ahLst/>
              <a:cxnLst/>
              <a:rect l="l" t="t" r="r" b="b"/>
              <a:pathLst>
                <a:path w="1368425" h="393700">
                  <a:moveTo>
                    <a:pt x="7721" y="392455"/>
                  </a:moveTo>
                  <a:lnTo>
                    <a:pt x="7086" y="387223"/>
                  </a:lnTo>
                  <a:lnTo>
                    <a:pt x="3543" y="387527"/>
                  </a:lnTo>
                  <a:lnTo>
                    <a:pt x="0" y="387832"/>
                  </a:lnTo>
                  <a:lnTo>
                    <a:pt x="152" y="393103"/>
                  </a:lnTo>
                  <a:lnTo>
                    <a:pt x="7721" y="392455"/>
                  </a:lnTo>
                  <a:close/>
                </a:path>
                <a:path w="1368425" h="393700">
                  <a:moveTo>
                    <a:pt x="27927" y="390715"/>
                  </a:moveTo>
                  <a:lnTo>
                    <a:pt x="27241" y="385495"/>
                  </a:lnTo>
                  <a:lnTo>
                    <a:pt x="23698" y="385800"/>
                  </a:lnTo>
                  <a:lnTo>
                    <a:pt x="20154" y="386105"/>
                  </a:lnTo>
                  <a:lnTo>
                    <a:pt x="20345" y="391363"/>
                  </a:lnTo>
                  <a:lnTo>
                    <a:pt x="27927" y="390715"/>
                  </a:lnTo>
                  <a:close/>
                </a:path>
                <a:path w="1368425" h="393700">
                  <a:moveTo>
                    <a:pt x="48145" y="389001"/>
                  </a:moveTo>
                  <a:lnTo>
                    <a:pt x="47409" y="383781"/>
                  </a:lnTo>
                  <a:lnTo>
                    <a:pt x="43865" y="384086"/>
                  </a:lnTo>
                  <a:lnTo>
                    <a:pt x="40322" y="384390"/>
                  </a:lnTo>
                  <a:lnTo>
                    <a:pt x="40563" y="389648"/>
                  </a:lnTo>
                  <a:lnTo>
                    <a:pt x="48145" y="389001"/>
                  </a:lnTo>
                  <a:close/>
                </a:path>
                <a:path w="1368425" h="393700">
                  <a:moveTo>
                    <a:pt x="68326" y="387045"/>
                  </a:moveTo>
                  <a:lnTo>
                    <a:pt x="67538" y="381838"/>
                  </a:lnTo>
                  <a:lnTo>
                    <a:pt x="64008" y="382244"/>
                  </a:lnTo>
                  <a:lnTo>
                    <a:pt x="60477" y="382651"/>
                  </a:lnTo>
                  <a:lnTo>
                    <a:pt x="60769" y="387921"/>
                  </a:lnTo>
                  <a:lnTo>
                    <a:pt x="68326" y="387045"/>
                  </a:lnTo>
                  <a:close/>
                </a:path>
                <a:path w="1368425" h="393700">
                  <a:moveTo>
                    <a:pt x="88468" y="384695"/>
                  </a:moveTo>
                  <a:lnTo>
                    <a:pt x="87642" y="379501"/>
                  </a:lnTo>
                  <a:lnTo>
                    <a:pt x="84112" y="379907"/>
                  </a:lnTo>
                  <a:lnTo>
                    <a:pt x="80581" y="380314"/>
                  </a:lnTo>
                  <a:lnTo>
                    <a:pt x="80924" y="385572"/>
                  </a:lnTo>
                  <a:lnTo>
                    <a:pt x="88468" y="384695"/>
                  </a:lnTo>
                  <a:close/>
                </a:path>
                <a:path w="1368425" h="393700">
                  <a:moveTo>
                    <a:pt x="108623" y="382371"/>
                  </a:moveTo>
                  <a:lnTo>
                    <a:pt x="107746" y="377177"/>
                  </a:lnTo>
                  <a:lnTo>
                    <a:pt x="104216" y="377583"/>
                  </a:lnTo>
                  <a:lnTo>
                    <a:pt x="100685" y="377990"/>
                  </a:lnTo>
                  <a:lnTo>
                    <a:pt x="101066" y="383247"/>
                  </a:lnTo>
                  <a:lnTo>
                    <a:pt x="108623" y="382371"/>
                  </a:lnTo>
                  <a:close/>
                </a:path>
                <a:path w="1368425" h="393700">
                  <a:moveTo>
                    <a:pt x="128778" y="379996"/>
                  </a:moveTo>
                  <a:lnTo>
                    <a:pt x="127850" y="374815"/>
                  </a:lnTo>
                  <a:lnTo>
                    <a:pt x="124320" y="375246"/>
                  </a:lnTo>
                  <a:lnTo>
                    <a:pt x="120789" y="375653"/>
                  </a:lnTo>
                  <a:lnTo>
                    <a:pt x="121221" y="380898"/>
                  </a:lnTo>
                  <a:lnTo>
                    <a:pt x="124993" y="380466"/>
                  </a:lnTo>
                  <a:lnTo>
                    <a:pt x="128778" y="379996"/>
                  </a:lnTo>
                  <a:close/>
                </a:path>
                <a:path w="1368425" h="393700">
                  <a:moveTo>
                    <a:pt x="148831" y="377050"/>
                  </a:moveTo>
                  <a:lnTo>
                    <a:pt x="147866" y="371881"/>
                  </a:lnTo>
                  <a:lnTo>
                    <a:pt x="144348" y="372389"/>
                  </a:lnTo>
                  <a:lnTo>
                    <a:pt x="140830" y="372897"/>
                  </a:lnTo>
                  <a:lnTo>
                    <a:pt x="141312" y="378155"/>
                  </a:lnTo>
                  <a:lnTo>
                    <a:pt x="148831" y="377050"/>
                  </a:lnTo>
                  <a:close/>
                </a:path>
                <a:path w="1368425" h="393700">
                  <a:moveTo>
                    <a:pt x="168910" y="374142"/>
                  </a:moveTo>
                  <a:lnTo>
                    <a:pt x="167894" y="368973"/>
                  </a:lnTo>
                  <a:lnTo>
                    <a:pt x="164376" y="369481"/>
                  </a:lnTo>
                  <a:lnTo>
                    <a:pt x="160858" y="369989"/>
                  </a:lnTo>
                  <a:lnTo>
                    <a:pt x="161378" y="375234"/>
                  </a:lnTo>
                  <a:lnTo>
                    <a:pt x="168910" y="374142"/>
                  </a:lnTo>
                  <a:close/>
                </a:path>
                <a:path w="1368425" h="393700">
                  <a:moveTo>
                    <a:pt x="188976" y="371208"/>
                  </a:moveTo>
                  <a:lnTo>
                    <a:pt x="187921" y="366052"/>
                  </a:lnTo>
                  <a:lnTo>
                    <a:pt x="184404" y="366560"/>
                  </a:lnTo>
                  <a:lnTo>
                    <a:pt x="180886" y="367068"/>
                  </a:lnTo>
                  <a:lnTo>
                    <a:pt x="181457" y="372300"/>
                  </a:lnTo>
                  <a:lnTo>
                    <a:pt x="188976" y="371208"/>
                  </a:lnTo>
                  <a:close/>
                </a:path>
                <a:path w="1368425" h="393700">
                  <a:moveTo>
                    <a:pt x="208978" y="367817"/>
                  </a:moveTo>
                  <a:lnTo>
                    <a:pt x="207873" y="362673"/>
                  </a:lnTo>
                  <a:lnTo>
                    <a:pt x="204368" y="363283"/>
                  </a:lnTo>
                  <a:lnTo>
                    <a:pt x="200863" y="363893"/>
                  </a:lnTo>
                  <a:lnTo>
                    <a:pt x="201485" y="369125"/>
                  </a:lnTo>
                  <a:lnTo>
                    <a:pt x="208978" y="367817"/>
                  </a:lnTo>
                  <a:close/>
                </a:path>
                <a:path w="1368425" h="393700">
                  <a:moveTo>
                    <a:pt x="228955" y="364350"/>
                  </a:moveTo>
                  <a:lnTo>
                    <a:pt x="227812" y="359206"/>
                  </a:lnTo>
                  <a:lnTo>
                    <a:pt x="224307" y="359816"/>
                  </a:lnTo>
                  <a:lnTo>
                    <a:pt x="220802" y="360426"/>
                  </a:lnTo>
                  <a:lnTo>
                    <a:pt x="221462" y="365658"/>
                  </a:lnTo>
                  <a:lnTo>
                    <a:pt x="228955" y="364350"/>
                  </a:lnTo>
                  <a:close/>
                </a:path>
                <a:path w="1368425" h="393700">
                  <a:moveTo>
                    <a:pt x="248932" y="360870"/>
                  </a:moveTo>
                  <a:lnTo>
                    <a:pt x="247751" y="355739"/>
                  </a:lnTo>
                  <a:lnTo>
                    <a:pt x="244246" y="356349"/>
                  </a:lnTo>
                  <a:lnTo>
                    <a:pt x="240741" y="356958"/>
                  </a:lnTo>
                  <a:lnTo>
                    <a:pt x="241452" y="362178"/>
                  </a:lnTo>
                  <a:lnTo>
                    <a:pt x="248932" y="360870"/>
                  </a:lnTo>
                  <a:close/>
                </a:path>
                <a:path w="1368425" h="393700">
                  <a:moveTo>
                    <a:pt x="268846" y="357073"/>
                  </a:moveTo>
                  <a:lnTo>
                    <a:pt x="267627" y="351955"/>
                  </a:lnTo>
                  <a:lnTo>
                    <a:pt x="264134" y="352653"/>
                  </a:lnTo>
                  <a:lnTo>
                    <a:pt x="260642" y="353352"/>
                  </a:lnTo>
                  <a:lnTo>
                    <a:pt x="261391" y="358571"/>
                  </a:lnTo>
                  <a:lnTo>
                    <a:pt x="268846" y="357073"/>
                  </a:lnTo>
                  <a:close/>
                </a:path>
                <a:path w="1368425" h="393700">
                  <a:moveTo>
                    <a:pt x="288747" y="353072"/>
                  </a:moveTo>
                  <a:lnTo>
                    <a:pt x="287477" y="347967"/>
                  </a:lnTo>
                  <a:lnTo>
                    <a:pt x="283984" y="348665"/>
                  </a:lnTo>
                  <a:lnTo>
                    <a:pt x="280492" y="349364"/>
                  </a:lnTo>
                  <a:lnTo>
                    <a:pt x="281292" y="354571"/>
                  </a:lnTo>
                  <a:lnTo>
                    <a:pt x="288747" y="353072"/>
                  </a:lnTo>
                  <a:close/>
                </a:path>
                <a:path w="1368425" h="393700">
                  <a:moveTo>
                    <a:pt x="308622" y="349084"/>
                  </a:moveTo>
                  <a:lnTo>
                    <a:pt x="307314" y="343979"/>
                  </a:lnTo>
                  <a:lnTo>
                    <a:pt x="303822" y="344678"/>
                  </a:lnTo>
                  <a:lnTo>
                    <a:pt x="300329" y="345376"/>
                  </a:lnTo>
                  <a:lnTo>
                    <a:pt x="301167" y="350583"/>
                  </a:lnTo>
                  <a:lnTo>
                    <a:pt x="308622" y="349084"/>
                  </a:lnTo>
                  <a:close/>
                </a:path>
                <a:path w="1368425" h="393700">
                  <a:moveTo>
                    <a:pt x="328460" y="344868"/>
                  </a:moveTo>
                  <a:lnTo>
                    <a:pt x="327113" y="339775"/>
                  </a:lnTo>
                  <a:lnTo>
                    <a:pt x="323646" y="340563"/>
                  </a:lnTo>
                  <a:lnTo>
                    <a:pt x="320179" y="341350"/>
                  </a:lnTo>
                  <a:lnTo>
                    <a:pt x="321056" y="346544"/>
                  </a:lnTo>
                  <a:lnTo>
                    <a:pt x="328460" y="344868"/>
                  </a:lnTo>
                  <a:close/>
                </a:path>
                <a:path w="1368425" h="393700">
                  <a:moveTo>
                    <a:pt x="348234" y="340385"/>
                  </a:moveTo>
                  <a:lnTo>
                    <a:pt x="346849" y="335305"/>
                  </a:lnTo>
                  <a:lnTo>
                    <a:pt x="343382" y="336092"/>
                  </a:lnTo>
                  <a:lnTo>
                    <a:pt x="339915" y="336880"/>
                  </a:lnTo>
                  <a:lnTo>
                    <a:pt x="340829" y="342061"/>
                  </a:lnTo>
                  <a:lnTo>
                    <a:pt x="348234" y="340385"/>
                  </a:lnTo>
                  <a:close/>
                </a:path>
                <a:path w="1368425" h="393700">
                  <a:moveTo>
                    <a:pt x="368007" y="335915"/>
                  </a:moveTo>
                  <a:lnTo>
                    <a:pt x="366585" y="330835"/>
                  </a:lnTo>
                  <a:lnTo>
                    <a:pt x="363118" y="331622"/>
                  </a:lnTo>
                  <a:lnTo>
                    <a:pt x="359651" y="332409"/>
                  </a:lnTo>
                  <a:lnTo>
                    <a:pt x="360603" y="337591"/>
                  </a:lnTo>
                  <a:lnTo>
                    <a:pt x="368007" y="335915"/>
                  </a:lnTo>
                  <a:close/>
                </a:path>
                <a:path w="1368425" h="393700">
                  <a:moveTo>
                    <a:pt x="387769" y="331292"/>
                  </a:moveTo>
                  <a:lnTo>
                    <a:pt x="386308" y="326237"/>
                  </a:lnTo>
                  <a:lnTo>
                    <a:pt x="382854" y="327101"/>
                  </a:lnTo>
                  <a:lnTo>
                    <a:pt x="379399" y="327952"/>
                  </a:lnTo>
                  <a:lnTo>
                    <a:pt x="380390" y="333133"/>
                  </a:lnTo>
                  <a:lnTo>
                    <a:pt x="387769" y="331292"/>
                  </a:lnTo>
                  <a:close/>
                </a:path>
                <a:path w="1368425" h="393700">
                  <a:moveTo>
                    <a:pt x="407441" y="326390"/>
                  </a:moveTo>
                  <a:lnTo>
                    <a:pt x="405942" y="321335"/>
                  </a:lnTo>
                  <a:lnTo>
                    <a:pt x="402488" y="322199"/>
                  </a:lnTo>
                  <a:lnTo>
                    <a:pt x="399034" y="323062"/>
                  </a:lnTo>
                  <a:lnTo>
                    <a:pt x="400062" y="328231"/>
                  </a:lnTo>
                  <a:lnTo>
                    <a:pt x="407441" y="326390"/>
                  </a:lnTo>
                  <a:close/>
                </a:path>
                <a:path w="1368425" h="393700">
                  <a:moveTo>
                    <a:pt x="427101" y="321462"/>
                  </a:moveTo>
                  <a:lnTo>
                    <a:pt x="425577" y="316420"/>
                  </a:lnTo>
                  <a:lnTo>
                    <a:pt x="422122" y="317284"/>
                  </a:lnTo>
                  <a:lnTo>
                    <a:pt x="418668" y="318147"/>
                  </a:lnTo>
                  <a:lnTo>
                    <a:pt x="419735" y="323303"/>
                  </a:lnTo>
                  <a:lnTo>
                    <a:pt x="427101" y="321462"/>
                  </a:lnTo>
                  <a:close/>
                </a:path>
                <a:path w="1368425" h="393700">
                  <a:moveTo>
                    <a:pt x="446760" y="316484"/>
                  </a:moveTo>
                  <a:lnTo>
                    <a:pt x="445198" y="311454"/>
                  </a:lnTo>
                  <a:lnTo>
                    <a:pt x="441756" y="312369"/>
                  </a:lnTo>
                  <a:lnTo>
                    <a:pt x="438302" y="313232"/>
                  </a:lnTo>
                  <a:lnTo>
                    <a:pt x="439394" y="318389"/>
                  </a:lnTo>
                  <a:lnTo>
                    <a:pt x="443090" y="317461"/>
                  </a:lnTo>
                  <a:lnTo>
                    <a:pt x="446760" y="316484"/>
                  </a:lnTo>
                  <a:close/>
                </a:path>
                <a:path w="1368425" h="393700">
                  <a:moveTo>
                    <a:pt x="466318" y="311150"/>
                  </a:moveTo>
                  <a:lnTo>
                    <a:pt x="464718" y="306120"/>
                  </a:lnTo>
                  <a:lnTo>
                    <a:pt x="461289" y="307060"/>
                  </a:lnTo>
                  <a:lnTo>
                    <a:pt x="457860" y="308000"/>
                  </a:lnTo>
                  <a:lnTo>
                    <a:pt x="458990" y="313143"/>
                  </a:lnTo>
                  <a:lnTo>
                    <a:pt x="466318" y="311150"/>
                  </a:lnTo>
                  <a:close/>
                </a:path>
                <a:path w="1368425" h="393700">
                  <a:moveTo>
                    <a:pt x="485889" y="305828"/>
                  </a:moveTo>
                  <a:lnTo>
                    <a:pt x="484263" y="300812"/>
                  </a:lnTo>
                  <a:lnTo>
                    <a:pt x="480834" y="301752"/>
                  </a:lnTo>
                  <a:lnTo>
                    <a:pt x="477405" y="302691"/>
                  </a:lnTo>
                  <a:lnTo>
                    <a:pt x="478561" y="307822"/>
                  </a:lnTo>
                  <a:lnTo>
                    <a:pt x="485889" y="305828"/>
                  </a:lnTo>
                  <a:close/>
                </a:path>
                <a:path w="1368425" h="393700">
                  <a:moveTo>
                    <a:pt x="505460" y="300494"/>
                  </a:moveTo>
                  <a:lnTo>
                    <a:pt x="503796" y="295490"/>
                  </a:lnTo>
                  <a:lnTo>
                    <a:pt x="500367" y="296430"/>
                  </a:lnTo>
                  <a:lnTo>
                    <a:pt x="496938" y="297370"/>
                  </a:lnTo>
                  <a:lnTo>
                    <a:pt x="498132" y="302501"/>
                  </a:lnTo>
                  <a:lnTo>
                    <a:pt x="505460" y="300494"/>
                  </a:lnTo>
                  <a:close/>
                </a:path>
                <a:path w="1368425" h="393700">
                  <a:moveTo>
                    <a:pt x="524916" y="294805"/>
                  </a:moveTo>
                  <a:lnTo>
                    <a:pt x="523227" y="289814"/>
                  </a:lnTo>
                  <a:lnTo>
                    <a:pt x="519811" y="290817"/>
                  </a:lnTo>
                  <a:lnTo>
                    <a:pt x="516394" y="291820"/>
                  </a:lnTo>
                  <a:lnTo>
                    <a:pt x="517613" y="296938"/>
                  </a:lnTo>
                  <a:lnTo>
                    <a:pt x="524916" y="294805"/>
                  </a:lnTo>
                  <a:close/>
                </a:path>
                <a:path w="1368425" h="393700">
                  <a:moveTo>
                    <a:pt x="544372" y="289128"/>
                  </a:moveTo>
                  <a:lnTo>
                    <a:pt x="542658" y="284137"/>
                  </a:lnTo>
                  <a:lnTo>
                    <a:pt x="539242" y="285140"/>
                  </a:lnTo>
                  <a:lnTo>
                    <a:pt x="535825" y="286143"/>
                  </a:lnTo>
                  <a:lnTo>
                    <a:pt x="537083" y="291249"/>
                  </a:lnTo>
                  <a:lnTo>
                    <a:pt x="544372" y="289128"/>
                  </a:lnTo>
                  <a:close/>
                </a:path>
                <a:path w="1368425" h="393700">
                  <a:moveTo>
                    <a:pt x="563829" y="283438"/>
                  </a:moveTo>
                  <a:lnTo>
                    <a:pt x="562089" y="278460"/>
                  </a:lnTo>
                  <a:lnTo>
                    <a:pt x="558673" y="279463"/>
                  </a:lnTo>
                  <a:lnTo>
                    <a:pt x="555256" y="280466"/>
                  </a:lnTo>
                  <a:lnTo>
                    <a:pt x="556539" y="285572"/>
                  </a:lnTo>
                  <a:lnTo>
                    <a:pt x="563829" y="283438"/>
                  </a:lnTo>
                  <a:close/>
                </a:path>
                <a:path w="1368425" h="393700">
                  <a:moveTo>
                    <a:pt x="583209" y="277469"/>
                  </a:moveTo>
                  <a:lnTo>
                    <a:pt x="581444" y="272503"/>
                  </a:lnTo>
                  <a:lnTo>
                    <a:pt x="578040" y="273558"/>
                  </a:lnTo>
                  <a:lnTo>
                    <a:pt x="574636" y="274612"/>
                  </a:lnTo>
                  <a:lnTo>
                    <a:pt x="575945" y="279717"/>
                  </a:lnTo>
                  <a:lnTo>
                    <a:pt x="583209" y="277469"/>
                  </a:lnTo>
                  <a:close/>
                </a:path>
                <a:path w="1368425" h="393700">
                  <a:moveTo>
                    <a:pt x="602576" y="271462"/>
                  </a:moveTo>
                  <a:lnTo>
                    <a:pt x="600786" y="266509"/>
                  </a:lnTo>
                  <a:lnTo>
                    <a:pt x="597382" y="267563"/>
                  </a:lnTo>
                  <a:lnTo>
                    <a:pt x="593979" y="268617"/>
                  </a:lnTo>
                  <a:lnTo>
                    <a:pt x="595312" y="273710"/>
                  </a:lnTo>
                  <a:lnTo>
                    <a:pt x="602576" y="271462"/>
                  </a:lnTo>
                  <a:close/>
                </a:path>
                <a:path w="1368425" h="393700">
                  <a:moveTo>
                    <a:pt x="621944" y="265468"/>
                  </a:moveTo>
                  <a:lnTo>
                    <a:pt x="620128" y="260515"/>
                  </a:lnTo>
                  <a:lnTo>
                    <a:pt x="616724" y="261569"/>
                  </a:lnTo>
                  <a:lnTo>
                    <a:pt x="613321" y="262623"/>
                  </a:lnTo>
                  <a:lnTo>
                    <a:pt x="614680" y="267716"/>
                  </a:lnTo>
                  <a:lnTo>
                    <a:pt x="621944" y="265468"/>
                  </a:lnTo>
                  <a:close/>
                </a:path>
                <a:path w="1368425" h="393700">
                  <a:moveTo>
                    <a:pt x="641223" y="259245"/>
                  </a:moveTo>
                  <a:lnTo>
                    <a:pt x="639394" y="254304"/>
                  </a:lnTo>
                  <a:lnTo>
                    <a:pt x="636003" y="255409"/>
                  </a:lnTo>
                  <a:lnTo>
                    <a:pt x="632612" y="256514"/>
                  </a:lnTo>
                  <a:lnTo>
                    <a:pt x="633996" y="261594"/>
                  </a:lnTo>
                  <a:lnTo>
                    <a:pt x="641223" y="259245"/>
                  </a:lnTo>
                  <a:close/>
                </a:path>
                <a:path w="1368425" h="393700">
                  <a:moveTo>
                    <a:pt x="660514" y="252971"/>
                  </a:moveTo>
                  <a:lnTo>
                    <a:pt x="658660" y="248043"/>
                  </a:lnTo>
                  <a:lnTo>
                    <a:pt x="655269" y="249148"/>
                  </a:lnTo>
                  <a:lnTo>
                    <a:pt x="651878" y="250253"/>
                  </a:lnTo>
                  <a:lnTo>
                    <a:pt x="653288" y="255333"/>
                  </a:lnTo>
                  <a:lnTo>
                    <a:pt x="660514" y="252971"/>
                  </a:lnTo>
                  <a:close/>
                </a:path>
                <a:path w="1368425" h="393700">
                  <a:moveTo>
                    <a:pt x="679780" y="246710"/>
                  </a:moveTo>
                  <a:lnTo>
                    <a:pt x="677913" y="241782"/>
                  </a:lnTo>
                  <a:lnTo>
                    <a:pt x="674522" y="242887"/>
                  </a:lnTo>
                  <a:lnTo>
                    <a:pt x="671131" y="243992"/>
                  </a:lnTo>
                  <a:lnTo>
                    <a:pt x="672553" y="249059"/>
                  </a:lnTo>
                  <a:lnTo>
                    <a:pt x="679780" y="246710"/>
                  </a:lnTo>
                  <a:close/>
                </a:path>
                <a:path w="1368425" h="393700">
                  <a:moveTo>
                    <a:pt x="699008" y="240271"/>
                  </a:moveTo>
                  <a:lnTo>
                    <a:pt x="697115" y="235356"/>
                  </a:lnTo>
                  <a:lnTo>
                    <a:pt x="693737" y="236499"/>
                  </a:lnTo>
                  <a:lnTo>
                    <a:pt x="690359" y="237642"/>
                  </a:lnTo>
                  <a:lnTo>
                    <a:pt x="691807" y="242709"/>
                  </a:lnTo>
                  <a:lnTo>
                    <a:pt x="699008" y="240271"/>
                  </a:lnTo>
                  <a:close/>
                </a:path>
                <a:path w="1368425" h="393700">
                  <a:moveTo>
                    <a:pt x="718197" y="233781"/>
                  </a:moveTo>
                  <a:lnTo>
                    <a:pt x="716292" y="228866"/>
                  </a:lnTo>
                  <a:lnTo>
                    <a:pt x="712914" y="230009"/>
                  </a:lnTo>
                  <a:lnTo>
                    <a:pt x="709536" y="231152"/>
                  </a:lnTo>
                  <a:lnTo>
                    <a:pt x="710996" y="236207"/>
                  </a:lnTo>
                  <a:lnTo>
                    <a:pt x="718197" y="233781"/>
                  </a:lnTo>
                  <a:close/>
                </a:path>
                <a:path w="1368425" h="393700">
                  <a:moveTo>
                    <a:pt x="737400" y="227279"/>
                  </a:moveTo>
                  <a:lnTo>
                    <a:pt x="735482" y="222377"/>
                  </a:lnTo>
                  <a:lnTo>
                    <a:pt x="732104" y="223520"/>
                  </a:lnTo>
                  <a:lnTo>
                    <a:pt x="728726" y="224663"/>
                  </a:lnTo>
                  <a:lnTo>
                    <a:pt x="730211" y="229717"/>
                  </a:lnTo>
                  <a:lnTo>
                    <a:pt x="737400" y="227279"/>
                  </a:lnTo>
                  <a:close/>
                </a:path>
                <a:path w="1368425" h="393700">
                  <a:moveTo>
                    <a:pt x="756564" y="220675"/>
                  </a:moveTo>
                  <a:lnTo>
                    <a:pt x="754621" y="215785"/>
                  </a:lnTo>
                  <a:lnTo>
                    <a:pt x="751255" y="216954"/>
                  </a:lnTo>
                  <a:lnTo>
                    <a:pt x="747890" y="218135"/>
                  </a:lnTo>
                  <a:lnTo>
                    <a:pt x="749388" y="223177"/>
                  </a:lnTo>
                  <a:lnTo>
                    <a:pt x="756564" y="220675"/>
                  </a:lnTo>
                  <a:close/>
                </a:path>
                <a:path w="1368425" h="393700">
                  <a:moveTo>
                    <a:pt x="775703" y="213995"/>
                  </a:moveTo>
                  <a:lnTo>
                    <a:pt x="773747" y="209105"/>
                  </a:lnTo>
                  <a:lnTo>
                    <a:pt x="770382" y="210273"/>
                  </a:lnTo>
                  <a:lnTo>
                    <a:pt x="767016" y="211442"/>
                  </a:lnTo>
                  <a:lnTo>
                    <a:pt x="768527" y="216496"/>
                  </a:lnTo>
                  <a:lnTo>
                    <a:pt x="775703" y="213995"/>
                  </a:lnTo>
                  <a:close/>
                </a:path>
                <a:path w="1368425" h="393700">
                  <a:moveTo>
                    <a:pt x="794829" y="207314"/>
                  </a:moveTo>
                  <a:lnTo>
                    <a:pt x="792861" y="202425"/>
                  </a:lnTo>
                  <a:lnTo>
                    <a:pt x="789495" y="203606"/>
                  </a:lnTo>
                  <a:lnTo>
                    <a:pt x="786130" y="204774"/>
                  </a:lnTo>
                  <a:lnTo>
                    <a:pt x="787654" y="209829"/>
                  </a:lnTo>
                  <a:lnTo>
                    <a:pt x="794829" y="207314"/>
                  </a:lnTo>
                  <a:close/>
                </a:path>
                <a:path w="1368425" h="393700">
                  <a:moveTo>
                    <a:pt x="813943" y="200571"/>
                  </a:moveTo>
                  <a:lnTo>
                    <a:pt x="811961" y="195694"/>
                  </a:lnTo>
                  <a:lnTo>
                    <a:pt x="808609" y="196888"/>
                  </a:lnTo>
                  <a:lnTo>
                    <a:pt x="805256" y="198081"/>
                  </a:lnTo>
                  <a:lnTo>
                    <a:pt x="806792" y="203123"/>
                  </a:lnTo>
                  <a:lnTo>
                    <a:pt x="813943" y="200571"/>
                  </a:lnTo>
                  <a:close/>
                </a:path>
                <a:path w="1368425" h="393700">
                  <a:moveTo>
                    <a:pt x="833031" y="193763"/>
                  </a:moveTo>
                  <a:lnTo>
                    <a:pt x="831037" y="188887"/>
                  </a:lnTo>
                  <a:lnTo>
                    <a:pt x="827684" y="190080"/>
                  </a:lnTo>
                  <a:lnTo>
                    <a:pt x="824331" y="191274"/>
                  </a:lnTo>
                  <a:lnTo>
                    <a:pt x="825868" y="196316"/>
                  </a:lnTo>
                  <a:lnTo>
                    <a:pt x="833031" y="193763"/>
                  </a:lnTo>
                  <a:close/>
                </a:path>
                <a:path w="1368425" h="393700">
                  <a:moveTo>
                    <a:pt x="852106" y="186944"/>
                  </a:moveTo>
                  <a:lnTo>
                    <a:pt x="850112" y="182067"/>
                  </a:lnTo>
                  <a:lnTo>
                    <a:pt x="846759" y="183261"/>
                  </a:lnTo>
                  <a:lnTo>
                    <a:pt x="843407" y="184454"/>
                  </a:lnTo>
                  <a:lnTo>
                    <a:pt x="844956" y="189496"/>
                  </a:lnTo>
                  <a:lnTo>
                    <a:pt x="852106" y="186944"/>
                  </a:lnTo>
                  <a:close/>
                </a:path>
                <a:path w="1368425" h="393700">
                  <a:moveTo>
                    <a:pt x="871181" y="180086"/>
                  </a:moveTo>
                  <a:lnTo>
                    <a:pt x="869175" y="175209"/>
                  </a:lnTo>
                  <a:lnTo>
                    <a:pt x="865822" y="176428"/>
                  </a:lnTo>
                  <a:lnTo>
                    <a:pt x="862469" y="177647"/>
                  </a:lnTo>
                  <a:lnTo>
                    <a:pt x="864031" y="182676"/>
                  </a:lnTo>
                  <a:lnTo>
                    <a:pt x="871181" y="180086"/>
                  </a:lnTo>
                  <a:close/>
                </a:path>
                <a:path w="1368425" h="393700">
                  <a:moveTo>
                    <a:pt x="890231" y="173189"/>
                  </a:moveTo>
                  <a:lnTo>
                    <a:pt x="888225" y="168313"/>
                  </a:lnTo>
                  <a:lnTo>
                    <a:pt x="884872" y="169532"/>
                  </a:lnTo>
                  <a:lnTo>
                    <a:pt x="881519" y="170751"/>
                  </a:lnTo>
                  <a:lnTo>
                    <a:pt x="883094" y="175780"/>
                  </a:lnTo>
                  <a:lnTo>
                    <a:pt x="890231" y="173189"/>
                  </a:lnTo>
                  <a:close/>
                </a:path>
                <a:path w="1368425" h="393700">
                  <a:moveTo>
                    <a:pt x="909281" y="166281"/>
                  </a:moveTo>
                  <a:lnTo>
                    <a:pt x="907262" y="161404"/>
                  </a:lnTo>
                  <a:lnTo>
                    <a:pt x="903909" y="162623"/>
                  </a:lnTo>
                  <a:lnTo>
                    <a:pt x="900557" y="163842"/>
                  </a:lnTo>
                  <a:lnTo>
                    <a:pt x="902131" y="168859"/>
                  </a:lnTo>
                  <a:lnTo>
                    <a:pt x="909281" y="166281"/>
                  </a:lnTo>
                  <a:close/>
                </a:path>
                <a:path w="1368425" h="393700">
                  <a:moveTo>
                    <a:pt x="928319" y="159359"/>
                  </a:moveTo>
                  <a:lnTo>
                    <a:pt x="926287" y="154495"/>
                  </a:lnTo>
                  <a:lnTo>
                    <a:pt x="922947" y="155714"/>
                  </a:lnTo>
                  <a:lnTo>
                    <a:pt x="919594" y="156933"/>
                  </a:lnTo>
                  <a:lnTo>
                    <a:pt x="921181" y="161963"/>
                  </a:lnTo>
                  <a:lnTo>
                    <a:pt x="928319" y="159359"/>
                  </a:lnTo>
                  <a:close/>
                </a:path>
                <a:path w="1368425" h="393700">
                  <a:moveTo>
                    <a:pt x="947356" y="152400"/>
                  </a:moveTo>
                  <a:lnTo>
                    <a:pt x="945324" y="147535"/>
                  </a:lnTo>
                  <a:lnTo>
                    <a:pt x="941984" y="148755"/>
                  </a:lnTo>
                  <a:lnTo>
                    <a:pt x="938631" y="149974"/>
                  </a:lnTo>
                  <a:lnTo>
                    <a:pt x="940219" y="155003"/>
                  </a:lnTo>
                  <a:lnTo>
                    <a:pt x="947356" y="152400"/>
                  </a:lnTo>
                  <a:close/>
                </a:path>
                <a:path w="1368425" h="393700">
                  <a:moveTo>
                    <a:pt x="966381" y="145453"/>
                  </a:moveTo>
                  <a:lnTo>
                    <a:pt x="964349" y="140589"/>
                  </a:lnTo>
                  <a:lnTo>
                    <a:pt x="961009" y="141808"/>
                  </a:lnTo>
                  <a:lnTo>
                    <a:pt x="957656" y="143027"/>
                  </a:lnTo>
                  <a:lnTo>
                    <a:pt x="959243" y="148056"/>
                  </a:lnTo>
                  <a:lnTo>
                    <a:pt x="966381" y="145453"/>
                  </a:lnTo>
                  <a:close/>
                </a:path>
                <a:path w="1368425" h="393700">
                  <a:moveTo>
                    <a:pt x="985405" y="138493"/>
                  </a:moveTo>
                  <a:lnTo>
                    <a:pt x="983373" y="133629"/>
                  </a:lnTo>
                  <a:lnTo>
                    <a:pt x="980033" y="134848"/>
                  </a:lnTo>
                  <a:lnTo>
                    <a:pt x="976680" y="136067"/>
                  </a:lnTo>
                  <a:lnTo>
                    <a:pt x="978281" y="141097"/>
                  </a:lnTo>
                  <a:lnTo>
                    <a:pt x="985405" y="138493"/>
                  </a:lnTo>
                  <a:close/>
                </a:path>
                <a:path w="1368425" h="393700">
                  <a:moveTo>
                    <a:pt x="1004430" y="131533"/>
                  </a:moveTo>
                  <a:lnTo>
                    <a:pt x="1002411" y="126669"/>
                  </a:lnTo>
                  <a:lnTo>
                    <a:pt x="999058" y="127889"/>
                  </a:lnTo>
                  <a:lnTo>
                    <a:pt x="995705" y="129108"/>
                  </a:lnTo>
                  <a:lnTo>
                    <a:pt x="997305" y="134137"/>
                  </a:lnTo>
                  <a:lnTo>
                    <a:pt x="1004430" y="131533"/>
                  </a:lnTo>
                  <a:close/>
                </a:path>
                <a:path w="1368425" h="393700">
                  <a:moveTo>
                    <a:pt x="1023467" y="124587"/>
                  </a:moveTo>
                  <a:lnTo>
                    <a:pt x="1021435" y="119722"/>
                  </a:lnTo>
                  <a:lnTo>
                    <a:pt x="1018095" y="120942"/>
                  </a:lnTo>
                  <a:lnTo>
                    <a:pt x="1014742" y="122161"/>
                  </a:lnTo>
                  <a:lnTo>
                    <a:pt x="1016330" y="127190"/>
                  </a:lnTo>
                  <a:lnTo>
                    <a:pt x="1023467" y="124587"/>
                  </a:lnTo>
                  <a:close/>
                </a:path>
                <a:path w="1368425" h="393700">
                  <a:moveTo>
                    <a:pt x="1042492" y="117627"/>
                  </a:moveTo>
                  <a:lnTo>
                    <a:pt x="1040472" y="112763"/>
                  </a:lnTo>
                  <a:lnTo>
                    <a:pt x="1037120" y="113982"/>
                  </a:lnTo>
                  <a:lnTo>
                    <a:pt x="1033767" y="115201"/>
                  </a:lnTo>
                  <a:lnTo>
                    <a:pt x="1035354" y="120230"/>
                  </a:lnTo>
                  <a:lnTo>
                    <a:pt x="1042492" y="117627"/>
                  </a:lnTo>
                  <a:close/>
                </a:path>
                <a:path w="1368425" h="393700">
                  <a:moveTo>
                    <a:pt x="1061529" y="110693"/>
                  </a:moveTo>
                  <a:lnTo>
                    <a:pt x="1059510" y="105829"/>
                  </a:lnTo>
                  <a:lnTo>
                    <a:pt x="1056157" y="107048"/>
                  </a:lnTo>
                  <a:lnTo>
                    <a:pt x="1052804" y="108267"/>
                  </a:lnTo>
                  <a:lnTo>
                    <a:pt x="1054392" y="113284"/>
                  </a:lnTo>
                  <a:lnTo>
                    <a:pt x="1061529" y="110693"/>
                  </a:lnTo>
                  <a:close/>
                </a:path>
                <a:path w="1368425" h="393700">
                  <a:moveTo>
                    <a:pt x="1080566" y="103771"/>
                  </a:moveTo>
                  <a:lnTo>
                    <a:pt x="1078560" y="98907"/>
                  </a:lnTo>
                  <a:lnTo>
                    <a:pt x="1075207" y="100126"/>
                  </a:lnTo>
                  <a:lnTo>
                    <a:pt x="1071854" y="101346"/>
                  </a:lnTo>
                  <a:lnTo>
                    <a:pt x="1073429" y="106375"/>
                  </a:lnTo>
                  <a:lnTo>
                    <a:pt x="1080566" y="103771"/>
                  </a:lnTo>
                  <a:close/>
                </a:path>
                <a:path w="1368425" h="393700">
                  <a:moveTo>
                    <a:pt x="1099604" y="96862"/>
                  </a:moveTo>
                  <a:lnTo>
                    <a:pt x="1097597" y="91986"/>
                  </a:lnTo>
                  <a:lnTo>
                    <a:pt x="1094244" y="93205"/>
                  </a:lnTo>
                  <a:lnTo>
                    <a:pt x="1090891" y="94424"/>
                  </a:lnTo>
                  <a:lnTo>
                    <a:pt x="1092466" y="99453"/>
                  </a:lnTo>
                  <a:lnTo>
                    <a:pt x="1099604" y="96862"/>
                  </a:lnTo>
                  <a:close/>
                </a:path>
                <a:path w="1368425" h="393700">
                  <a:moveTo>
                    <a:pt x="1118679" y="90017"/>
                  </a:moveTo>
                  <a:lnTo>
                    <a:pt x="1116672" y="85140"/>
                  </a:lnTo>
                  <a:lnTo>
                    <a:pt x="1113320" y="86347"/>
                  </a:lnTo>
                  <a:lnTo>
                    <a:pt x="1109967" y="87553"/>
                  </a:lnTo>
                  <a:lnTo>
                    <a:pt x="1111529" y="92583"/>
                  </a:lnTo>
                  <a:lnTo>
                    <a:pt x="1118679" y="90017"/>
                  </a:lnTo>
                  <a:close/>
                </a:path>
                <a:path w="1368425" h="393700">
                  <a:moveTo>
                    <a:pt x="1137742" y="83185"/>
                  </a:moveTo>
                  <a:lnTo>
                    <a:pt x="1135748" y="78308"/>
                  </a:lnTo>
                  <a:lnTo>
                    <a:pt x="1132395" y="79514"/>
                  </a:lnTo>
                  <a:lnTo>
                    <a:pt x="1129042" y="80721"/>
                  </a:lnTo>
                  <a:lnTo>
                    <a:pt x="1130592" y="85750"/>
                  </a:lnTo>
                  <a:lnTo>
                    <a:pt x="1137742" y="83185"/>
                  </a:lnTo>
                  <a:close/>
                </a:path>
                <a:path w="1368425" h="393700">
                  <a:moveTo>
                    <a:pt x="1156804" y="76352"/>
                  </a:moveTo>
                  <a:lnTo>
                    <a:pt x="1154823" y="71462"/>
                  </a:lnTo>
                  <a:lnTo>
                    <a:pt x="1151470" y="72669"/>
                  </a:lnTo>
                  <a:lnTo>
                    <a:pt x="1148118" y="73875"/>
                  </a:lnTo>
                  <a:lnTo>
                    <a:pt x="1149667" y="78905"/>
                  </a:lnTo>
                  <a:lnTo>
                    <a:pt x="1156804" y="76352"/>
                  </a:lnTo>
                  <a:close/>
                </a:path>
                <a:path w="1368425" h="393700">
                  <a:moveTo>
                    <a:pt x="1175893" y="69608"/>
                  </a:moveTo>
                  <a:lnTo>
                    <a:pt x="1173924" y="64719"/>
                  </a:lnTo>
                  <a:lnTo>
                    <a:pt x="1170559" y="65900"/>
                  </a:lnTo>
                  <a:lnTo>
                    <a:pt x="1167193" y="67081"/>
                  </a:lnTo>
                  <a:lnTo>
                    <a:pt x="1168730" y="72123"/>
                  </a:lnTo>
                  <a:lnTo>
                    <a:pt x="1175893" y="69608"/>
                  </a:lnTo>
                  <a:close/>
                </a:path>
                <a:path w="1368425" h="393700">
                  <a:moveTo>
                    <a:pt x="1195006" y="62890"/>
                  </a:moveTo>
                  <a:lnTo>
                    <a:pt x="1193050" y="58000"/>
                  </a:lnTo>
                  <a:lnTo>
                    <a:pt x="1189685" y="59182"/>
                  </a:lnTo>
                  <a:lnTo>
                    <a:pt x="1186319" y="60363"/>
                  </a:lnTo>
                  <a:lnTo>
                    <a:pt x="1187843" y="65405"/>
                  </a:lnTo>
                  <a:lnTo>
                    <a:pt x="1195006" y="62890"/>
                  </a:lnTo>
                  <a:close/>
                </a:path>
                <a:path w="1368425" h="393700">
                  <a:moveTo>
                    <a:pt x="1214120" y="56172"/>
                  </a:moveTo>
                  <a:lnTo>
                    <a:pt x="1212176" y="51282"/>
                  </a:lnTo>
                  <a:lnTo>
                    <a:pt x="1208811" y="52463"/>
                  </a:lnTo>
                  <a:lnTo>
                    <a:pt x="1205445" y="53644"/>
                  </a:lnTo>
                  <a:lnTo>
                    <a:pt x="1206957" y="58686"/>
                  </a:lnTo>
                  <a:lnTo>
                    <a:pt x="1214120" y="56172"/>
                  </a:lnTo>
                  <a:close/>
                </a:path>
                <a:path w="1368425" h="393700">
                  <a:moveTo>
                    <a:pt x="1233258" y="49555"/>
                  </a:moveTo>
                  <a:lnTo>
                    <a:pt x="1231328" y="44653"/>
                  </a:lnTo>
                  <a:lnTo>
                    <a:pt x="1227950" y="45808"/>
                  </a:lnTo>
                  <a:lnTo>
                    <a:pt x="1224572" y="46964"/>
                  </a:lnTo>
                  <a:lnTo>
                    <a:pt x="1226083" y="52006"/>
                  </a:lnTo>
                  <a:lnTo>
                    <a:pt x="1233258" y="49555"/>
                  </a:lnTo>
                  <a:close/>
                </a:path>
                <a:path w="1368425" h="393700">
                  <a:moveTo>
                    <a:pt x="1252423" y="43027"/>
                  </a:moveTo>
                  <a:lnTo>
                    <a:pt x="1250505" y="38112"/>
                  </a:lnTo>
                  <a:lnTo>
                    <a:pt x="1247127" y="39268"/>
                  </a:lnTo>
                  <a:lnTo>
                    <a:pt x="1243749" y="40424"/>
                  </a:lnTo>
                  <a:lnTo>
                    <a:pt x="1245235" y="45478"/>
                  </a:lnTo>
                  <a:lnTo>
                    <a:pt x="1252423" y="43027"/>
                  </a:lnTo>
                  <a:close/>
                </a:path>
                <a:path w="1368425" h="393700">
                  <a:moveTo>
                    <a:pt x="1271600" y="36474"/>
                  </a:moveTo>
                  <a:lnTo>
                    <a:pt x="1269695" y="31559"/>
                  </a:lnTo>
                  <a:lnTo>
                    <a:pt x="1266317" y="32715"/>
                  </a:lnTo>
                  <a:lnTo>
                    <a:pt x="1262938" y="33870"/>
                  </a:lnTo>
                  <a:lnTo>
                    <a:pt x="1264412" y="38925"/>
                  </a:lnTo>
                  <a:lnTo>
                    <a:pt x="1271600" y="36474"/>
                  </a:lnTo>
                  <a:close/>
                </a:path>
                <a:path w="1368425" h="393700">
                  <a:moveTo>
                    <a:pt x="1290777" y="29997"/>
                  </a:moveTo>
                  <a:lnTo>
                    <a:pt x="1288897" y="25082"/>
                  </a:lnTo>
                  <a:lnTo>
                    <a:pt x="1285506" y="26200"/>
                  </a:lnTo>
                  <a:lnTo>
                    <a:pt x="1282115" y="27317"/>
                  </a:lnTo>
                  <a:lnTo>
                    <a:pt x="1283576" y="32372"/>
                  </a:lnTo>
                  <a:lnTo>
                    <a:pt x="1290777" y="29997"/>
                  </a:lnTo>
                  <a:close/>
                </a:path>
                <a:path w="1368425" h="393700">
                  <a:moveTo>
                    <a:pt x="1310017" y="23672"/>
                  </a:moveTo>
                  <a:lnTo>
                    <a:pt x="1308150" y="18745"/>
                  </a:lnTo>
                  <a:lnTo>
                    <a:pt x="1304759" y="19862"/>
                  </a:lnTo>
                  <a:lnTo>
                    <a:pt x="1301369" y="20980"/>
                  </a:lnTo>
                  <a:lnTo>
                    <a:pt x="1302804" y="26047"/>
                  </a:lnTo>
                  <a:lnTo>
                    <a:pt x="1310017" y="23672"/>
                  </a:lnTo>
                  <a:close/>
                </a:path>
                <a:path w="1368425" h="393700">
                  <a:moveTo>
                    <a:pt x="1329245" y="17322"/>
                  </a:moveTo>
                  <a:lnTo>
                    <a:pt x="1327404" y="12395"/>
                  </a:lnTo>
                  <a:lnTo>
                    <a:pt x="1324013" y="13512"/>
                  </a:lnTo>
                  <a:lnTo>
                    <a:pt x="1320622" y="14630"/>
                  </a:lnTo>
                  <a:lnTo>
                    <a:pt x="1322044" y="19697"/>
                  </a:lnTo>
                  <a:lnTo>
                    <a:pt x="1329245" y="17322"/>
                  </a:lnTo>
                  <a:close/>
                </a:path>
                <a:path w="1368425" h="393700">
                  <a:moveTo>
                    <a:pt x="1348486" y="11010"/>
                  </a:moveTo>
                  <a:lnTo>
                    <a:pt x="1346657" y="6070"/>
                  </a:lnTo>
                  <a:lnTo>
                    <a:pt x="1343266" y="7175"/>
                  </a:lnTo>
                  <a:lnTo>
                    <a:pt x="1339875" y="8293"/>
                  </a:lnTo>
                  <a:lnTo>
                    <a:pt x="1341285" y="13373"/>
                  </a:lnTo>
                  <a:lnTo>
                    <a:pt x="1344879" y="12179"/>
                  </a:lnTo>
                  <a:lnTo>
                    <a:pt x="1348486" y="11010"/>
                  </a:lnTo>
                  <a:close/>
                </a:path>
                <a:path w="1368425" h="393700">
                  <a:moveTo>
                    <a:pt x="1367802" y="4940"/>
                  </a:moveTo>
                  <a:lnTo>
                    <a:pt x="1365986" y="0"/>
                  </a:lnTo>
                  <a:lnTo>
                    <a:pt x="1362583" y="1066"/>
                  </a:lnTo>
                  <a:lnTo>
                    <a:pt x="1359179" y="2133"/>
                  </a:lnTo>
                  <a:lnTo>
                    <a:pt x="1360563" y="7226"/>
                  </a:lnTo>
                  <a:lnTo>
                    <a:pt x="1367802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 descr=""/>
            <p:cNvSpPr/>
            <p:nvPr/>
          </p:nvSpPr>
          <p:spPr>
            <a:xfrm>
              <a:off x="3663391" y="3468458"/>
              <a:ext cx="741045" cy="156210"/>
            </a:xfrm>
            <a:custGeom>
              <a:avLst/>
              <a:gdLst/>
              <a:ahLst/>
              <a:cxnLst/>
              <a:rect l="l" t="t" r="r" b="b"/>
              <a:pathLst>
                <a:path w="741045" h="156210">
                  <a:moveTo>
                    <a:pt x="8623" y="153327"/>
                  </a:moveTo>
                  <a:lnTo>
                    <a:pt x="6807" y="148386"/>
                  </a:lnTo>
                  <a:lnTo>
                    <a:pt x="3403" y="149453"/>
                  </a:lnTo>
                  <a:lnTo>
                    <a:pt x="0" y="150520"/>
                  </a:lnTo>
                  <a:lnTo>
                    <a:pt x="1384" y="155613"/>
                  </a:lnTo>
                  <a:lnTo>
                    <a:pt x="8623" y="153327"/>
                  </a:lnTo>
                  <a:close/>
                </a:path>
                <a:path w="741045" h="156210">
                  <a:moveTo>
                    <a:pt x="27940" y="147243"/>
                  </a:moveTo>
                  <a:lnTo>
                    <a:pt x="26149" y="142290"/>
                  </a:lnTo>
                  <a:lnTo>
                    <a:pt x="22745" y="143357"/>
                  </a:lnTo>
                  <a:lnTo>
                    <a:pt x="19342" y="144424"/>
                  </a:lnTo>
                  <a:lnTo>
                    <a:pt x="20701" y="149517"/>
                  </a:lnTo>
                  <a:lnTo>
                    <a:pt x="27940" y="147243"/>
                  </a:lnTo>
                  <a:close/>
                </a:path>
                <a:path w="741045" h="156210">
                  <a:moveTo>
                    <a:pt x="47244" y="141160"/>
                  </a:moveTo>
                  <a:lnTo>
                    <a:pt x="45478" y="136207"/>
                  </a:lnTo>
                  <a:lnTo>
                    <a:pt x="42075" y="137274"/>
                  </a:lnTo>
                  <a:lnTo>
                    <a:pt x="38671" y="138341"/>
                  </a:lnTo>
                  <a:lnTo>
                    <a:pt x="40005" y="143446"/>
                  </a:lnTo>
                  <a:lnTo>
                    <a:pt x="47244" y="141160"/>
                  </a:lnTo>
                  <a:close/>
                </a:path>
                <a:path w="741045" h="156210">
                  <a:moveTo>
                    <a:pt x="66636" y="135318"/>
                  </a:moveTo>
                  <a:lnTo>
                    <a:pt x="64884" y="130352"/>
                  </a:lnTo>
                  <a:lnTo>
                    <a:pt x="61468" y="131368"/>
                  </a:lnTo>
                  <a:lnTo>
                    <a:pt x="58051" y="132384"/>
                  </a:lnTo>
                  <a:lnTo>
                    <a:pt x="59359" y="137490"/>
                  </a:lnTo>
                  <a:lnTo>
                    <a:pt x="66636" y="135318"/>
                  </a:lnTo>
                  <a:close/>
                </a:path>
                <a:path w="741045" h="156210">
                  <a:moveTo>
                    <a:pt x="86042" y="129514"/>
                  </a:moveTo>
                  <a:lnTo>
                    <a:pt x="84315" y="124548"/>
                  </a:lnTo>
                  <a:lnTo>
                    <a:pt x="80899" y="125564"/>
                  </a:lnTo>
                  <a:lnTo>
                    <a:pt x="77482" y="126580"/>
                  </a:lnTo>
                  <a:lnTo>
                    <a:pt x="78765" y="131699"/>
                  </a:lnTo>
                  <a:lnTo>
                    <a:pt x="86042" y="129514"/>
                  </a:lnTo>
                  <a:close/>
                </a:path>
                <a:path w="741045" h="156210">
                  <a:moveTo>
                    <a:pt x="105435" y="123723"/>
                  </a:moveTo>
                  <a:lnTo>
                    <a:pt x="103733" y="118745"/>
                  </a:lnTo>
                  <a:lnTo>
                    <a:pt x="100317" y="119761"/>
                  </a:lnTo>
                  <a:lnTo>
                    <a:pt x="96901" y="120777"/>
                  </a:lnTo>
                  <a:lnTo>
                    <a:pt x="98158" y="125895"/>
                  </a:lnTo>
                  <a:lnTo>
                    <a:pt x="105435" y="123723"/>
                  </a:lnTo>
                  <a:close/>
                </a:path>
                <a:path w="741045" h="156210">
                  <a:moveTo>
                    <a:pt x="124879" y="118122"/>
                  </a:moveTo>
                  <a:lnTo>
                    <a:pt x="123202" y="113118"/>
                  </a:lnTo>
                  <a:lnTo>
                    <a:pt x="119773" y="114084"/>
                  </a:lnTo>
                  <a:lnTo>
                    <a:pt x="116344" y="115049"/>
                  </a:lnTo>
                  <a:lnTo>
                    <a:pt x="117576" y="120167"/>
                  </a:lnTo>
                  <a:lnTo>
                    <a:pt x="124879" y="118122"/>
                  </a:lnTo>
                  <a:close/>
                </a:path>
                <a:path w="741045" h="156210">
                  <a:moveTo>
                    <a:pt x="144373" y="112649"/>
                  </a:moveTo>
                  <a:lnTo>
                    <a:pt x="142722" y="107645"/>
                  </a:lnTo>
                  <a:lnTo>
                    <a:pt x="139293" y="108610"/>
                  </a:lnTo>
                  <a:lnTo>
                    <a:pt x="135864" y="109575"/>
                  </a:lnTo>
                  <a:lnTo>
                    <a:pt x="137071" y="114693"/>
                  </a:lnTo>
                  <a:lnTo>
                    <a:pt x="144373" y="112649"/>
                  </a:lnTo>
                  <a:close/>
                </a:path>
                <a:path w="741045" h="156210">
                  <a:moveTo>
                    <a:pt x="163868" y="107175"/>
                  </a:moveTo>
                  <a:lnTo>
                    <a:pt x="162242" y="102158"/>
                  </a:lnTo>
                  <a:lnTo>
                    <a:pt x="158813" y="103124"/>
                  </a:lnTo>
                  <a:lnTo>
                    <a:pt x="155384" y="104089"/>
                  </a:lnTo>
                  <a:lnTo>
                    <a:pt x="156565" y="109220"/>
                  </a:lnTo>
                  <a:lnTo>
                    <a:pt x="163868" y="107175"/>
                  </a:lnTo>
                  <a:close/>
                </a:path>
                <a:path w="741045" h="156210">
                  <a:moveTo>
                    <a:pt x="183388" y="101803"/>
                  </a:moveTo>
                  <a:lnTo>
                    <a:pt x="181800" y="96774"/>
                  </a:lnTo>
                  <a:lnTo>
                    <a:pt x="178346" y="97675"/>
                  </a:lnTo>
                  <a:lnTo>
                    <a:pt x="174904" y="98590"/>
                  </a:lnTo>
                  <a:lnTo>
                    <a:pt x="176060" y="103733"/>
                  </a:lnTo>
                  <a:lnTo>
                    <a:pt x="179717" y="102755"/>
                  </a:lnTo>
                  <a:lnTo>
                    <a:pt x="183388" y="101803"/>
                  </a:lnTo>
                  <a:close/>
                </a:path>
                <a:path w="741045" h="156210">
                  <a:moveTo>
                    <a:pt x="202984" y="96685"/>
                  </a:moveTo>
                  <a:lnTo>
                    <a:pt x="201422" y="91655"/>
                  </a:lnTo>
                  <a:lnTo>
                    <a:pt x="197967" y="92557"/>
                  </a:lnTo>
                  <a:lnTo>
                    <a:pt x="194513" y="93459"/>
                  </a:lnTo>
                  <a:lnTo>
                    <a:pt x="195643" y="98602"/>
                  </a:lnTo>
                  <a:lnTo>
                    <a:pt x="202984" y="96685"/>
                  </a:lnTo>
                  <a:close/>
                </a:path>
                <a:path w="741045" h="156210">
                  <a:moveTo>
                    <a:pt x="222567" y="91579"/>
                  </a:moveTo>
                  <a:lnTo>
                    <a:pt x="221030" y="86537"/>
                  </a:lnTo>
                  <a:lnTo>
                    <a:pt x="217576" y="87439"/>
                  </a:lnTo>
                  <a:lnTo>
                    <a:pt x="214122" y="88341"/>
                  </a:lnTo>
                  <a:lnTo>
                    <a:pt x="215226" y="93497"/>
                  </a:lnTo>
                  <a:lnTo>
                    <a:pt x="222567" y="91579"/>
                  </a:lnTo>
                  <a:close/>
                </a:path>
                <a:path w="741045" h="156210">
                  <a:moveTo>
                    <a:pt x="242150" y="86461"/>
                  </a:moveTo>
                  <a:lnTo>
                    <a:pt x="240652" y="81419"/>
                  </a:lnTo>
                  <a:lnTo>
                    <a:pt x="237197" y="82321"/>
                  </a:lnTo>
                  <a:lnTo>
                    <a:pt x="233743" y="83223"/>
                  </a:lnTo>
                  <a:lnTo>
                    <a:pt x="234810" y="88379"/>
                  </a:lnTo>
                  <a:lnTo>
                    <a:pt x="242150" y="86461"/>
                  </a:lnTo>
                  <a:close/>
                </a:path>
                <a:path w="741045" h="156210">
                  <a:moveTo>
                    <a:pt x="261835" y="81737"/>
                  </a:moveTo>
                  <a:lnTo>
                    <a:pt x="260362" y="76682"/>
                  </a:lnTo>
                  <a:lnTo>
                    <a:pt x="256895" y="77508"/>
                  </a:lnTo>
                  <a:lnTo>
                    <a:pt x="253428" y="78333"/>
                  </a:lnTo>
                  <a:lnTo>
                    <a:pt x="254457" y="83502"/>
                  </a:lnTo>
                  <a:lnTo>
                    <a:pt x="261835" y="81737"/>
                  </a:lnTo>
                  <a:close/>
                </a:path>
                <a:path w="741045" h="156210">
                  <a:moveTo>
                    <a:pt x="281533" y="77012"/>
                  </a:moveTo>
                  <a:lnTo>
                    <a:pt x="280085" y="71958"/>
                  </a:lnTo>
                  <a:lnTo>
                    <a:pt x="276618" y="72783"/>
                  </a:lnTo>
                  <a:lnTo>
                    <a:pt x="273151" y="73609"/>
                  </a:lnTo>
                  <a:lnTo>
                    <a:pt x="274154" y="78790"/>
                  </a:lnTo>
                  <a:lnTo>
                    <a:pt x="281533" y="77012"/>
                  </a:lnTo>
                  <a:close/>
                </a:path>
                <a:path w="741045" h="156210">
                  <a:moveTo>
                    <a:pt x="301205" y="72301"/>
                  </a:moveTo>
                  <a:lnTo>
                    <a:pt x="299796" y="67233"/>
                  </a:lnTo>
                  <a:lnTo>
                    <a:pt x="296329" y="68059"/>
                  </a:lnTo>
                  <a:lnTo>
                    <a:pt x="292862" y="68884"/>
                  </a:lnTo>
                  <a:lnTo>
                    <a:pt x="293827" y="74066"/>
                  </a:lnTo>
                  <a:lnTo>
                    <a:pt x="301205" y="72301"/>
                  </a:lnTo>
                  <a:close/>
                </a:path>
                <a:path w="741045" h="156210">
                  <a:moveTo>
                    <a:pt x="320954" y="67830"/>
                  </a:moveTo>
                  <a:lnTo>
                    <a:pt x="319582" y="62750"/>
                  </a:lnTo>
                  <a:lnTo>
                    <a:pt x="316090" y="63500"/>
                  </a:lnTo>
                  <a:lnTo>
                    <a:pt x="312597" y="64262"/>
                  </a:lnTo>
                  <a:lnTo>
                    <a:pt x="313537" y="69430"/>
                  </a:lnTo>
                  <a:lnTo>
                    <a:pt x="320954" y="67830"/>
                  </a:lnTo>
                  <a:close/>
                </a:path>
                <a:path w="741045" h="156210">
                  <a:moveTo>
                    <a:pt x="340728" y="63550"/>
                  </a:moveTo>
                  <a:lnTo>
                    <a:pt x="339394" y="58458"/>
                  </a:lnTo>
                  <a:lnTo>
                    <a:pt x="335902" y="59207"/>
                  </a:lnTo>
                  <a:lnTo>
                    <a:pt x="332409" y="59969"/>
                  </a:lnTo>
                  <a:lnTo>
                    <a:pt x="333324" y="65151"/>
                  </a:lnTo>
                  <a:lnTo>
                    <a:pt x="340728" y="63550"/>
                  </a:lnTo>
                  <a:close/>
                </a:path>
                <a:path w="741045" h="156210">
                  <a:moveTo>
                    <a:pt x="360514" y="59258"/>
                  </a:moveTo>
                  <a:lnTo>
                    <a:pt x="359206" y="54165"/>
                  </a:lnTo>
                  <a:lnTo>
                    <a:pt x="355714" y="54914"/>
                  </a:lnTo>
                  <a:lnTo>
                    <a:pt x="352221" y="55676"/>
                  </a:lnTo>
                  <a:lnTo>
                    <a:pt x="353098" y="60871"/>
                  </a:lnTo>
                  <a:lnTo>
                    <a:pt x="360514" y="59258"/>
                  </a:lnTo>
                  <a:close/>
                </a:path>
                <a:path w="741045" h="156210">
                  <a:moveTo>
                    <a:pt x="380314" y="55029"/>
                  </a:moveTo>
                  <a:lnTo>
                    <a:pt x="379031" y="49911"/>
                  </a:lnTo>
                  <a:lnTo>
                    <a:pt x="375539" y="50622"/>
                  </a:lnTo>
                  <a:lnTo>
                    <a:pt x="372046" y="51384"/>
                  </a:lnTo>
                  <a:lnTo>
                    <a:pt x="372884" y="56578"/>
                  </a:lnTo>
                  <a:lnTo>
                    <a:pt x="376593" y="55778"/>
                  </a:lnTo>
                  <a:lnTo>
                    <a:pt x="380314" y="55029"/>
                  </a:lnTo>
                  <a:close/>
                </a:path>
                <a:path w="741045" h="156210">
                  <a:moveTo>
                    <a:pt x="400189" y="51206"/>
                  </a:moveTo>
                  <a:lnTo>
                    <a:pt x="398945" y="46088"/>
                  </a:lnTo>
                  <a:lnTo>
                    <a:pt x="395439" y="46761"/>
                  </a:lnTo>
                  <a:lnTo>
                    <a:pt x="391934" y="47434"/>
                  </a:lnTo>
                  <a:lnTo>
                    <a:pt x="392734" y="52641"/>
                  </a:lnTo>
                  <a:lnTo>
                    <a:pt x="400189" y="51206"/>
                  </a:lnTo>
                  <a:close/>
                </a:path>
                <a:path w="741045" h="156210">
                  <a:moveTo>
                    <a:pt x="420065" y="47383"/>
                  </a:moveTo>
                  <a:lnTo>
                    <a:pt x="418858" y="42252"/>
                  </a:lnTo>
                  <a:lnTo>
                    <a:pt x="415353" y="42926"/>
                  </a:lnTo>
                  <a:lnTo>
                    <a:pt x="411848" y="43599"/>
                  </a:lnTo>
                  <a:lnTo>
                    <a:pt x="412623" y="48818"/>
                  </a:lnTo>
                  <a:lnTo>
                    <a:pt x="420065" y="47383"/>
                  </a:lnTo>
                  <a:close/>
                </a:path>
                <a:path w="741045" h="156210">
                  <a:moveTo>
                    <a:pt x="439940" y="43548"/>
                  </a:moveTo>
                  <a:lnTo>
                    <a:pt x="438772" y="38417"/>
                  </a:lnTo>
                  <a:lnTo>
                    <a:pt x="435267" y="39090"/>
                  </a:lnTo>
                  <a:lnTo>
                    <a:pt x="431761" y="39763"/>
                  </a:lnTo>
                  <a:lnTo>
                    <a:pt x="432498" y="44983"/>
                  </a:lnTo>
                  <a:lnTo>
                    <a:pt x="439940" y="43548"/>
                  </a:lnTo>
                  <a:close/>
                </a:path>
                <a:path w="741045" h="156210">
                  <a:moveTo>
                    <a:pt x="459879" y="40055"/>
                  </a:moveTo>
                  <a:lnTo>
                    <a:pt x="458736" y="34912"/>
                  </a:lnTo>
                  <a:lnTo>
                    <a:pt x="455218" y="35496"/>
                  </a:lnTo>
                  <a:lnTo>
                    <a:pt x="451700" y="36080"/>
                  </a:lnTo>
                  <a:lnTo>
                    <a:pt x="452399" y="41300"/>
                  </a:lnTo>
                  <a:lnTo>
                    <a:pt x="459879" y="40055"/>
                  </a:lnTo>
                  <a:close/>
                </a:path>
                <a:path w="741045" h="156210">
                  <a:moveTo>
                    <a:pt x="479844" y="36703"/>
                  </a:moveTo>
                  <a:lnTo>
                    <a:pt x="478739" y="31559"/>
                  </a:lnTo>
                  <a:lnTo>
                    <a:pt x="475221" y="32143"/>
                  </a:lnTo>
                  <a:lnTo>
                    <a:pt x="471703" y="32727"/>
                  </a:lnTo>
                  <a:lnTo>
                    <a:pt x="472363" y="37960"/>
                  </a:lnTo>
                  <a:lnTo>
                    <a:pt x="479844" y="36703"/>
                  </a:lnTo>
                  <a:close/>
                </a:path>
                <a:path w="741045" h="156210">
                  <a:moveTo>
                    <a:pt x="499808" y="33375"/>
                  </a:moveTo>
                  <a:lnTo>
                    <a:pt x="498741" y="28219"/>
                  </a:lnTo>
                  <a:lnTo>
                    <a:pt x="495223" y="28803"/>
                  </a:lnTo>
                  <a:lnTo>
                    <a:pt x="491705" y="29387"/>
                  </a:lnTo>
                  <a:lnTo>
                    <a:pt x="492328" y="34620"/>
                  </a:lnTo>
                  <a:lnTo>
                    <a:pt x="499808" y="33375"/>
                  </a:lnTo>
                  <a:close/>
                </a:path>
                <a:path w="741045" h="156210">
                  <a:moveTo>
                    <a:pt x="519785" y="30099"/>
                  </a:moveTo>
                  <a:lnTo>
                    <a:pt x="518756" y="24930"/>
                  </a:lnTo>
                  <a:lnTo>
                    <a:pt x="515226" y="25450"/>
                  </a:lnTo>
                  <a:lnTo>
                    <a:pt x="511708" y="26035"/>
                  </a:lnTo>
                  <a:lnTo>
                    <a:pt x="512292" y="31280"/>
                  </a:lnTo>
                  <a:lnTo>
                    <a:pt x="516026" y="30657"/>
                  </a:lnTo>
                  <a:lnTo>
                    <a:pt x="519785" y="30099"/>
                  </a:lnTo>
                  <a:close/>
                </a:path>
                <a:path w="741045" h="156210">
                  <a:moveTo>
                    <a:pt x="539826" y="27266"/>
                  </a:moveTo>
                  <a:lnTo>
                    <a:pt x="538835" y="22098"/>
                  </a:lnTo>
                  <a:lnTo>
                    <a:pt x="535305" y="22593"/>
                  </a:lnTo>
                  <a:lnTo>
                    <a:pt x="531774" y="23088"/>
                  </a:lnTo>
                  <a:lnTo>
                    <a:pt x="532320" y="28333"/>
                  </a:lnTo>
                  <a:lnTo>
                    <a:pt x="539826" y="27266"/>
                  </a:lnTo>
                  <a:close/>
                </a:path>
                <a:path w="741045" h="156210">
                  <a:moveTo>
                    <a:pt x="559866" y="24447"/>
                  </a:moveTo>
                  <a:lnTo>
                    <a:pt x="558914" y="19265"/>
                  </a:lnTo>
                  <a:lnTo>
                    <a:pt x="555383" y="19761"/>
                  </a:lnTo>
                  <a:lnTo>
                    <a:pt x="551853" y="20256"/>
                  </a:lnTo>
                  <a:lnTo>
                    <a:pt x="552361" y="25501"/>
                  </a:lnTo>
                  <a:lnTo>
                    <a:pt x="559866" y="24447"/>
                  </a:lnTo>
                  <a:close/>
                </a:path>
                <a:path w="741045" h="156210">
                  <a:moveTo>
                    <a:pt x="579907" y="21602"/>
                  </a:moveTo>
                  <a:lnTo>
                    <a:pt x="578993" y="16421"/>
                  </a:lnTo>
                  <a:lnTo>
                    <a:pt x="575462" y="16916"/>
                  </a:lnTo>
                  <a:lnTo>
                    <a:pt x="571931" y="17411"/>
                  </a:lnTo>
                  <a:lnTo>
                    <a:pt x="572401" y="22669"/>
                  </a:lnTo>
                  <a:lnTo>
                    <a:pt x="579907" y="21602"/>
                  </a:lnTo>
                  <a:close/>
                </a:path>
                <a:path w="741045" h="156210">
                  <a:moveTo>
                    <a:pt x="599986" y="19075"/>
                  </a:moveTo>
                  <a:lnTo>
                    <a:pt x="599109" y="13881"/>
                  </a:lnTo>
                  <a:lnTo>
                    <a:pt x="595566" y="14287"/>
                  </a:lnTo>
                  <a:lnTo>
                    <a:pt x="592023" y="14693"/>
                  </a:lnTo>
                  <a:lnTo>
                    <a:pt x="592455" y="19939"/>
                  </a:lnTo>
                  <a:lnTo>
                    <a:pt x="599986" y="19075"/>
                  </a:lnTo>
                  <a:close/>
                </a:path>
                <a:path w="741045" h="156210">
                  <a:moveTo>
                    <a:pt x="620090" y="16789"/>
                  </a:moveTo>
                  <a:lnTo>
                    <a:pt x="619252" y="11582"/>
                  </a:lnTo>
                  <a:lnTo>
                    <a:pt x="615708" y="11988"/>
                  </a:lnTo>
                  <a:lnTo>
                    <a:pt x="612165" y="12395"/>
                  </a:lnTo>
                  <a:lnTo>
                    <a:pt x="612559" y="17640"/>
                  </a:lnTo>
                  <a:lnTo>
                    <a:pt x="620090" y="16789"/>
                  </a:lnTo>
                  <a:close/>
                </a:path>
                <a:path w="741045" h="156210">
                  <a:moveTo>
                    <a:pt x="640207" y="14478"/>
                  </a:moveTo>
                  <a:lnTo>
                    <a:pt x="639406" y="9271"/>
                  </a:lnTo>
                  <a:lnTo>
                    <a:pt x="635863" y="9677"/>
                  </a:lnTo>
                  <a:lnTo>
                    <a:pt x="632320" y="10083"/>
                  </a:lnTo>
                  <a:lnTo>
                    <a:pt x="632675" y="15341"/>
                  </a:lnTo>
                  <a:lnTo>
                    <a:pt x="640207" y="14478"/>
                  </a:lnTo>
                  <a:close/>
                </a:path>
                <a:path w="741045" h="156210">
                  <a:moveTo>
                    <a:pt x="660311" y="12166"/>
                  </a:moveTo>
                  <a:lnTo>
                    <a:pt x="659549" y="6959"/>
                  </a:lnTo>
                  <a:lnTo>
                    <a:pt x="656005" y="7366"/>
                  </a:lnTo>
                  <a:lnTo>
                    <a:pt x="652462" y="7772"/>
                  </a:lnTo>
                  <a:lnTo>
                    <a:pt x="652780" y="13030"/>
                  </a:lnTo>
                  <a:lnTo>
                    <a:pt x="660311" y="12166"/>
                  </a:lnTo>
                  <a:close/>
                </a:path>
                <a:path w="741045" h="156210">
                  <a:moveTo>
                    <a:pt x="680478" y="10388"/>
                  </a:moveTo>
                  <a:lnTo>
                    <a:pt x="679754" y="5168"/>
                  </a:lnTo>
                  <a:lnTo>
                    <a:pt x="676198" y="5473"/>
                  </a:lnTo>
                  <a:lnTo>
                    <a:pt x="672642" y="5778"/>
                  </a:lnTo>
                  <a:lnTo>
                    <a:pt x="672922" y="11036"/>
                  </a:lnTo>
                  <a:lnTo>
                    <a:pt x="680478" y="10388"/>
                  </a:lnTo>
                  <a:close/>
                </a:path>
                <a:path w="741045" h="156210">
                  <a:moveTo>
                    <a:pt x="700646" y="8636"/>
                  </a:moveTo>
                  <a:lnTo>
                    <a:pt x="699960" y="3416"/>
                  </a:lnTo>
                  <a:lnTo>
                    <a:pt x="696404" y="3721"/>
                  </a:lnTo>
                  <a:lnTo>
                    <a:pt x="692848" y="4025"/>
                  </a:lnTo>
                  <a:lnTo>
                    <a:pt x="693089" y="9296"/>
                  </a:lnTo>
                  <a:lnTo>
                    <a:pt x="700646" y="8636"/>
                  </a:lnTo>
                  <a:close/>
                </a:path>
                <a:path w="741045" h="156210">
                  <a:moveTo>
                    <a:pt x="720801" y="6870"/>
                  </a:moveTo>
                  <a:lnTo>
                    <a:pt x="720153" y="1651"/>
                  </a:lnTo>
                  <a:lnTo>
                    <a:pt x="716597" y="1955"/>
                  </a:lnTo>
                  <a:lnTo>
                    <a:pt x="713041" y="2260"/>
                  </a:lnTo>
                  <a:lnTo>
                    <a:pt x="713244" y="7531"/>
                  </a:lnTo>
                  <a:lnTo>
                    <a:pt x="720801" y="6870"/>
                  </a:lnTo>
                  <a:close/>
                </a:path>
                <a:path w="741045" h="156210">
                  <a:moveTo>
                    <a:pt x="740968" y="5245"/>
                  </a:moveTo>
                  <a:lnTo>
                    <a:pt x="740359" y="0"/>
                  </a:lnTo>
                  <a:lnTo>
                    <a:pt x="736803" y="215"/>
                  </a:lnTo>
                  <a:lnTo>
                    <a:pt x="733247" y="495"/>
                  </a:lnTo>
                  <a:lnTo>
                    <a:pt x="733412" y="5765"/>
                  </a:lnTo>
                  <a:lnTo>
                    <a:pt x="737184" y="5461"/>
                  </a:lnTo>
                  <a:lnTo>
                    <a:pt x="740968" y="524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 descr=""/>
            <p:cNvSpPr/>
            <p:nvPr/>
          </p:nvSpPr>
          <p:spPr>
            <a:xfrm>
              <a:off x="4416890" y="3467982"/>
              <a:ext cx="392430" cy="0"/>
            </a:xfrm>
            <a:custGeom>
              <a:avLst/>
              <a:gdLst/>
              <a:ahLst/>
              <a:cxnLst/>
              <a:rect l="l" t="t" r="r" b="b"/>
              <a:pathLst>
                <a:path w="392429" h="0">
                  <a:moveTo>
                    <a:pt x="0" y="0"/>
                  </a:moveTo>
                  <a:lnTo>
                    <a:pt x="392098" y="0"/>
                  </a:lnTo>
                </a:path>
              </a:pathLst>
            </a:custGeom>
            <a:ln w="1271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 descr=""/>
            <p:cNvSpPr/>
            <p:nvPr/>
          </p:nvSpPr>
          <p:spPr>
            <a:xfrm>
              <a:off x="792975" y="3470185"/>
              <a:ext cx="4752975" cy="429259"/>
            </a:xfrm>
            <a:custGeom>
              <a:avLst/>
              <a:gdLst/>
              <a:ahLst/>
              <a:cxnLst/>
              <a:rect l="l" t="t" r="r" b="b"/>
              <a:pathLst>
                <a:path w="4752975" h="429260">
                  <a:moveTo>
                    <a:pt x="685" y="163931"/>
                  </a:moveTo>
                  <a:lnTo>
                    <a:pt x="0" y="163588"/>
                  </a:lnTo>
                  <a:lnTo>
                    <a:pt x="0" y="165417"/>
                  </a:lnTo>
                  <a:lnTo>
                    <a:pt x="685" y="163931"/>
                  </a:lnTo>
                  <a:close/>
                </a:path>
                <a:path w="4752975" h="429260">
                  <a:moveTo>
                    <a:pt x="18821" y="173012"/>
                  </a:moveTo>
                  <a:lnTo>
                    <a:pt x="15633" y="171411"/>
                  </a:lnTo>
                  <a:lnTo>
                    <a:pt x="12446" y="169811"/>
                  </a:lnTo>
                  <a:lnTo>
                    <a:pt x="9842" y="174396"/>
                  </a:lnTo>
                  <a:lnTo>
                    <a:pt x="16649" y="177812"/>
                  </a:lnTo>
                  <a:lnTo>
                    <a:pt x="18821" y="173012"/>
                  </a:lnTo>
                  <a:close/>
                </a:path>
                <a:path w="4752975" h="429260">
                  <a:moveTo>
                    <a:pt x="36944" y="182092"/>
                  </a:moveTo>
                  <a:lnTo>
                    <a:pt x="33756" y="180492"/>
                  </a:lnTo>
                  <a:lnTo>
                    <a:pt x="30568" y="178892"/>
                  </a:lnTo>
                  <a:lnTo>
                    <a:pt x="27990" y="183489"/>
                  </a:lnTo>
                  <a:lnTo>
                    <a:pt x="34785" y="186893"/>
                  </a:lnTo>
                  <a:lnTo>
                    <a:pt x="36944" y="182092"/>
                  </a:lnTo>
                  <a:close/>
                </a:path>
                <a:path w="4752975" h="429260">
                  <a:moveTo>
                    <a:pt x="55079" y="191173"/>
                  </a:moveTo>
                  <a:lnTo>
                    <a:pt x="51892" y="189572"/>
                  </a:lnTo>
                  <a:lnTo>
                    <a:pt x="48704" y="187972"/>
                  </a:lnTo>
                  <a:lnTo>
                    <a:pt x="46139" y="192582"/>
                  </a:lnTo>
                  <a:lnTo>
                    <a:pt x="52946" y="195986"/>
                  </a:lnTo>
                  <a:lnTo>
                    <a:pt x="55079" y="191173"/>
                  </a:lnTo>
                  <a:close/>
                </a:path>
                <a:path w="4752975" h="429260">
                  <a:moveTo>
                    <a:pt x="73202" y="200253"/>
                  </a:moveTo>
                  <a:lnTo>
                    <a:pt x="70015" y="198653"/>
                  </a:lnTo>
                  <a:lnTo>
                    <a:pt x="66827" y="197053"/>
                  </a:lnTo>
                  <a:lnTo>
                    <a:pt x="64287" y="201663"/>
                  </a:lnTo>
                  <a:lnTo>
                    <a:pt x="71081" y="205079"/>
                  </a:lnTo>
                  <a:lnTo>
                    <a:pt x="73202" y="200253"/>
                  </a:lnTo>
                  <a:close/>
                </a:path>
                <a:path w="4752975" h="429260">
                  <a:moveTo>
                    <a:pt x="91338" y="209334"/>
                  </a:moveTo>
                  <a:lnTo>
                    <a:pt x="88150" y="207733"/>
                  </a:lnTo>
                  <a:lnTo>
                    <a:pt x="84963" y="206133"/>
                  </a:lnTo>
                  <a:lnTo>
                    <a:pt x="82435" y="210756"/>
                  </a:lnTo>
                  <a:lnTo>
                    <a:pt x="89242" y="214160"/>
                  </a:lnTo>
                  <a:lnTo>
                    <a:pt x="91338" y="209334"/>
                  </a:lnTo>
                  <a:close/>
                </a:path>
                <a:path w="4752975" h="429260">
                  <a:moveTo>
                    <a:pt x="109588" y="218147"/>
                  </a:moveTo>
                  <a:lnTo>
                    <a:pt x="106362" y="216623"/>
                  </a:lnTo>
                  <a:lnTo>
                    <a:pt x="103136" y="215099"/>
                  </a:lnTo>
                  <a:lnTo>
                    <a:pt x="100634" y="219735"/>
                  </a:lnTo>
                  <a:lnTo>
                    <a:pt x="107505" y="222986"/>
                  </a:lnTo>
                  <a:lnTo>
                    <a:pt x="109588" y="218147"/>
                  </a:lnTo>
                  <a:close/>
                </a:path>
                <a:path w="4752975" h="429260">
                  <a:moveTo>
                    <a:pt x="127927" y="226809"/>
                  </a:moveTo>
                  <a:lnTo>
                    <a:pt x="124701" y="225285"/>
                  </a:lnTo>
                  <a:lnTo>
                    <a:pt x="121475" y="223761"/>
                  </a:lnTo>
                  <a:lnTo>
                    <a:pt x="118986" y="228409"/>
                  </a:lnTo>
                  <a:lnTo>
                    <a:pt x="125869" y="231660"/>
                  </a:lnTo>
                  <a:lnTo>
                    <a:pt x="127927" y="226809"/>
                  </a:lnTo>
                  <a:close/>
                </a:path>
                <a:path w="4752975" h="429260">
                  <a:moveTo>
                    <a:pt x="146253" y="235483"/>
                  </a:moveTo>
                  <a:lnTo>
                    <a:pt x="143027" y="233959"/>
                  </a:lnTo>
                  <a:lnTo>
                    <a:pt x="139801" y="232435"/>
                  </a:lnTo>
                  <a:lnTo>
                    <a:pt x="137337" y="237083"/>
                  </a:lnTo>
                  <a:lnTo>
                    <a:pt x="144208" y="240334"/>
                  </a:lnTo>
                  <a:lnTo>
                    <a:pt x="146253" y="235483"/>
                  </a:lnTo>
                  <a:close/>
                </a:path>
                <a:path w="4752975" h="429260">
                  <a:moveTo>
                    <a:pt x="164592" y="244144"/>
                  </a:moveTo>
                  <a:lnTo>
                    <a:pt x="161366" y="242620"/>
                  </a:lnTo>
                  <a:lnTo>
                    <a:pt x="158140" y="241096"/>
                  </a:lnTo>
                  <a:lnTo>
                    <a:pt x="155689" y="245757"/>
                  </a:lnTo>
                  <a:lnTo>
                    <a:pt x="162572" y="249008"/>
                  </a:lnTo>
                  <a:lnTo>
                    <a:pt x="164592" y="244144"/>
                  </a:lnTo>
                  <a:close/>
                </a:path>
                <a:path w="4752975" h="429260">
                  <a:moveTo>
                    <a:pt x="182918" y="252806"/>
                  </a:moveTo>
                  <a:lnTo>
                    <a:pt x="179692" y="251282"/>
                  </a:lnTo>
                  <a:lnTo>
                    <a:pt x="176466" y="249758"/>
                  </a:lnTo>
                  <a:lnTo>
                    <a:pt x="174040" y="254431"/>
                  </a:lnTo>
                  <a:lnTo>
                    <a:pt x="180911" y="257683"/>
                  </a:lnTo>
                  <a:lnTo>
                    <a:pt x="182918" y="252806"/>
                  </a:lnTo>
                  <a:close/>
                </a:path>
                <a:path w="4752975" h="429260">
                  <a:moveTo>
                    <a:pt x="201269" y="261416"/>
                  </a:moveTo>
                  <a:lnTo>
                    <a:pt x="198018" y="259956"/>
                  </a:lnTo>
                  <a:lnTo>
                    <a:pt x="194792" y="258432"/>
                  </a:lnTo>
                  <a:lnTo>
                    <a:pt x="192392" y="263118"/>
                  </a:lnTo>
                  <a:lnTo>
                    <a:pt x="195821" y="264744"/>
                  </a:lnTo>
                  <a:lnTo>
                    <a:pt x="199301" y="266293"/>
                  </a:lnTo>
                  <a:lnTo>
                    <a:pt x="201269" y="261416"/>
                  </a:lnTo>
                  <a:close/>
                </a:path>
                <a:path w="4752975" h="429260">
                  <a:moveTo>
                    <a:pt x="219811" y="269633"/>
                  </a:moveTo>
                  <a:lnTo>
                    <a:pt x="216547" y="268185"/>
                  </a:lnTo>
                  <a:lnTo>
                    <a:pt x="213283" y="266738"/>
                  </a:lnTo>
                  <a:lnTo>
                    <a:pt x="210896" y="271437"/>
                  </a:lnTo>
                  <a:lnTo>
                    <a:pt x="217855" y="274523"/>
                  </a:lnTo>
                  <a:lnTo>
                    <a:pt x="219811" y="269633"/>
                  </a:lnTo>
                  <a:close/>
                </a:path>
                <a:path w="4752975" h="429260">
                  <a:moveTo>
                    <a:pt x="238340" y="277863"/>
                  </a:moveTo>
                  <a:lnTo>
                    <a:pt x="235077" y="276415"/>
                  </a:lnTo>
                  <a:lnTo>
                    <a:pt x="231813" y="274967"/>
                  </a:lnTo>
                  <a:lnTo>
                    <a:pt x="229450" y="279679"/>
                  </a:lnTo>
                  <a:lnTo>
                    <a:pt x="236410" y="282765"/>
                  </a:lnTo>
                  <a:lnTo>
                    <a:pt x="238340" y="277863"/>
                  </a:lnTo>
                  <a:close/>
                </a:path>
                <a:path w="4752975" h="429260">
                  <a:moveTo>
                    <a:pt x="256870" y="286092"/>
                  </a:moveTo>
                  <a:lnTo>
                    <a:pt x="253606" y="284645"/>
                  </a:lnTo>
                  <a:lnTo>
                    <a:pt x="250342" y="283197"/>
                  </a:lnTo>
                  <a:lnTo>
                    <a:pt x="248005" y="287909"/>
                  </a:lnTo>
                  <a:lnTo>
                    <a:pt x="254952" y="291007"/>
                  </a:lnTo>
                  <a:lnTo>
                    <a:pt x="256870" y="286092"/>
                  </a:lnTo>
                  <a:close/>
                </a:path>
                <a:path w="4752975" h="429260">
                  <a:moveTo>
                    <a:pt x="275399" y="294309"/>
                  </a:moveTo>
                  <a:lnTo>
                    <a:pt x="272135" y="292862"/>
                  </a:lnTo>
                  <a:lnTo>
                    <a:pt x="268871" y="291414"/>
                  </a:lnTo>
                  <a:lnTo>
                    <a:pt x="266560" y="296138"/>
                  </a:lnTo>
                  <a:lnTo>
                    <a:pt x="273507" y="299224"/>
                  </a:lnTo>
                  <a:lnTo>
                    <a:pt x="275399" y="294309"/>
                  </a:lnTo>
                  <a:close/>
                </a:path>
                <a:path w="4752975" h="429260">
                  <a:moveTo>
                    <a:pt x="293928" y="302539"/>
                  </a:moveTo>
                  <a:lnTo>
                    <a:pt x="290664" y="301091"/>
                  </a:lnTo>
                  <a:lnTo>
                    <a:pt x="287401" y="299643"/>
                  </a:lnTo>
                  <a:lnTo>
                    <a:pt x="285102" y="304380"/>
                  </a:lnTo>
                  <a:lnTo>
                    <a:pt x="292061" y="307467"/>
                  </a:lnTo>
                  <a:lnTo>
                    <a:pt x="293928" y="302539"/>
                  </a:lnTo>
                  <a:close/>
                </a:path>
                <a:path w="4752975" h="429260">
                  <a:moveTo>
                    <a:pt x="312623" y="310349"/>
                  </a:moveTo>
                  <a:lnTo>
                    <a:pt x="309333" y="308991"/>
                  </a:lnTo>
                  <a:lnTo>
                    <a:pt x="306044" y="307632"/>
                  </a:lnTo>
                  <a:lnTo>
                    <a:pt x="303758" y="312381"/>
                  </a:lnTo>
                  <a:lnTo>
                    <a:pt x="310794" y="315290"/>
                  </a:lnTo>
                  <a:lnTo>
                    <a:pt x="312623" y="310349"/>
                  </a:lnTo>
                  <a:close/>
                </a:path>
                <a:path w="4752975" h="429260">
                  <a:moveTo>
                    <a:pt x="331355" y="318109"/>
                  </a:moveTo>
                  <a:lnTo>
                    <a:pt x="328066" y="316750"/>
                  </a:lnTo>
                  <a:lnTo>
                    <a:pt x="324777" y="315391"/>
                  </a:lnTo>
                  <a:lnTo>
                    <a:pt x="322516" y="320141"/>
                  </a:lnTo>
                  <a:lnTo>
                    <a:pt x="329552" y="323062"/>
                  </a:lnTo>
                  <a:lnTo>
                    <a:pt x="331355" y="318109"/>
                  </a:lnTo>
                  <a:close/>
                </a:path>
                <a:path w="4752975" h="429260">
                  <a:moveTo>
                    <a:pt x="350088" y="325869"/>
                  </a:moveTo>
                  <a:lnTo>
                    <a:pt x="346798" y="324510"/>
                  </a:lnTo>
                  <a:lnTo>
                    <a:pt x="343509" y="323151"/>
                  </a:lnTo>
                  <a:lnTo>
                    <a:pt x="341274" y="327914"/>
                  </a:lnTo>
                  <a:lnTo>
                    <a:pt x="348297" y="330835"/>
                  </a:lnTo>
                  <a:lnTo>
                    <a:pt x="350088" y="325869"/>
                  </a:lnTo>
                  <a:close/>
                </a:path>
                <a:path w="4752975" h="429260">
                  <a:moveTo>
                    <a:pt x="368808" y="333629"/>
                  </a:moveTo>
                  <a:lnTo>
                    <a:pt x="365518" y="332270"/>
                  </a:lnTo>
                  <a:lnTo>
                    <a:pt x="362229" y="330911"/>
                  </a:lnTo>
                  <a:lnTo>
                    <a:pt x="360019" y="335686"/>
                  </a:lnTo>
                  <a:lnTo>
                    <a:pt x="367042" y="338594"/>
                  </a:lnTo>
                  <a:lnTo>
                    <a:pt x="368808" y="333629"/>
                  </a:lnTo>
                  <a:close/>
                </a:path>
                <a:path w="4752975" h="429260">
                  <a:moveTo>
                    <a:pt x="387540" y="341388"/>
                  </a:moveTo>
                  <a:lnTo>
                    <a:pt x="384251" y="340029"/>
                  </a:lnTo>
                  <a:lnTo>
                    <a:pt x="380961" y="338670"/>
                  </a:lnTo>
                  <a:lnTo>
                    <a:pt x="378777" y="343458"/>
                  </a:lnTo>
                  <a:lnTo>
                    <a:pt x="385800" y="346367"/>
                  </a:lnTo>
                  <a:lnTo>
                    <a:pt x="387540" y="341388"/>
                  </a:lnTo>
                  <a:close/>
                </a:path>
                <a:path w="4752975" h="429260">
                  <a:moveTo>
                    <a:pt x="406425" y="348767"/>
                  </a:moveTo>
                  <a:lnTo>
                    <a:pt x="403098" y="347484"/>
                  </a:lnTo>
                  <a:lnTo>
                    <a:pt x="399770" y="346202"/>
                  </a:lnTo>
                  <a:lnTo>
                    <a:pt x="397611" y="351015"/>
                  </a:lnTo>
                  <a:lnTo>
                    <a:pt x="404710" y="353745"/>
                  </a:lnTo>
                  <a:lnTo>
                    <a:pt x="406425" y="348767"/>
                  </a:lnTo>
                  <a:close/>
                </a:path>
                <a:path w="4752975" h="429260">
                  <a:moveTo>
                    <a:pt x="425348" y="356044"/>
                  </a:moveTo>
                  <a:lnTo>
                    <a:pt x="422021" y="354761"/>
                  </a:lnTo>
                  <a:lnTo>
                    <a:pt x="418693" y="353479"/>
                  </a:lnTo>
                  <a:lnTo>
                    <a:pt x="416560" y="358305"/>
                  </a:lnTo>
                  <a:lnTo>
                    <a:pt x="423659" y="361035"/>
                  </a:lnTo>
                  <a:lnTo>
                    <a:pt x="425348" y="356044"/>
                  </a:lnTo>
                  <a:close/>
                </a:path>
                <a:path w="4752975" h="429260">
                  <a:moveTo>
                    <a:pt x="444271" y="363308"/>
                  </a:moveTo>
                  <a:lnTo>
                    <a:pt x="440944" y="362026"/>
                  </a:lnTo>
                  <a:lnTo>
                    <a:pt x="437616" y="360743"/>
                  </a:lnTo>
                  <a:lnTo>
                    <a:pt x="435508" y="365569"/>
                  </a:lnTo>
                  <a:lnTo>
                    <a:pt x="442607" y="368300"/>
                  </a:lnTo>
                  <a:lnTo>
                    <a:pt x="444271" y="363308"/>
                  </a:lnTo>
                  <a:close/>
                </a:path>
                <a:path w="4752975" h="429260">
                  <a:moveTo>
                    <a:pt x="463194" y="370586"/>
                  </a:moveTo>
                  <a:lnTo>
                    <a:pt x="459867" y="369303"/>
                  </a:lnTo>
                  <a:lnTo>
                    <a:pt x="456539" y="368020"/>
                  </a:lnTo>
                  <a:lnTo>
                    <a:pt x="454456" y="372859"/>
                  </a:lnTo>
                  <a:lnTo>
                    <a:pt x="461568" y="375589"/>
                  </a:lnTo>
                  <a:lnTo>
                    <a:pt x="463194" y="370586"/>
                  </a:lnTo>
                  <a:close/>
                </a:path>
                <a:path w="4752975" h="429260">
                  <a:moveTo>
                    <a:pt x="482130" y="377850"/>
                  </a:moveTo>
                  <a:lnTo>
                    <a:pt x="478802" y="376567"/>
                  </a:lnTo>
                  <a:lnTo>
                    <a:pt x="475475" y="375285"/>
                  </a:lnTo>
                  <a:lnTo>
                    <a:pt x="473417" y="380136"/>
                  </a:lnTo>
                  <a:lnTo>
                    <a:pt x="480529" y="382866"/>
                  </a:lnTo>
                  <a:lnTo>
                    <a:pt x="482130" y="377850"/>
                  </a:lnTo>
                  <a:close/>
                </a:path>
                <a:path w="4752975" h="429260">
                  <a:moveTo>
                    <a:pt x="501230" y="384644"/>
                  </a:moveTo>
                  <a:lnTo>
                    <a:pt x="497865" y="383451"/>
                  </a:lnTo>
                  <a:lnTo>
                    <a:pt x="494499" y="382270"/>
                  </a:lnTo>
                  <a:lnTo>
                    <a:pt x="492480" y="387134"/>
                  </a:lnTo>
                  <a:lnTo>
                    <a:pt x="499656" y="389661"/>
                  </a:lnTo>
                  <a:lnTo>
                    <a:pt x="501230" y="384644"/>
                  </a:lnTo>
                  <a:close/>
                </a:path>
                <a:path w="4752975" h="429260">
                  <a:moveTo>
                    <a:pt x="520331" y="391388"/>
                  </a:moveTo>
                  <a:lnTo>
                    <a:pt x="516966" y="390207"/>
                  </a:lnTo>
                  <a:lnTo>
                    <a:pt x="513600" y="389013"/>
                  </a:lnTo>
                  <a:lnTo>
                    <a:pt x="511606" y="393890"/>
                  </a:lnTo>
                  <a:lnTo>
                    <a:pt x="518782" y="396430"/>
                  </a:lnTo>
                  <a:lnTo>
                    <a:pt x="520331" y="391388"/>
                  </a:lnTo>
                  <a:close/>
                </a:path>
                <a:path w="4752975" h="429260">
                  <a:moveTo>
                    <a:pt x="539445" y="398145"/>
                  </a:moveTo>
                  <a:lnTo>
                    <a:pt x="536079" y="396963"/>
                  </a:lnTo>
                  <a:lnTo>
                    <a:pt x="532714" y="395770"/>
                  </a:lnTo>
                  <a:lnTo>
                    <a:pt x="530745" y="400659"/>
                  </a:lnTo>
                  <a:lnTo>
                    <a:pt x="537921" y="403199"/>
                  </a:lnTo>
                  <a:lnTo>
                    <a:pt x="539445" y="398145"/>
                  </a:lnTo>
                  <a:close/>
                </a:path>
                <a:path w="4752975" h="429260">
                  <a:moveTo>
                    <a:pt x="558558" y="404914"/>
                  </a:moveTo>
                  <a:lnTo>
                    <a:pt x="555193" y="403720"/>
                  </a:lnTo>
                  <a:lnTo>
                    <a:pt x="551827" y="402539"/>
                  </a:lnTo>
                  <a:lnTo>
                    <a:pt x="549897" y="407428"/>
                  </a:lnTo>
                  <a:lnTo>
                    <a:pt x="557072" y="409968"/>
                  </a:lnTo>
                  <a:lnTo>
                    <a:pt x="558558" y="404914"/>
                  </a:lnTo>
                  <a:close/>
                </a:path>
                <a:path w="4752975" h="429260">
                  <a:moveTo>
                    <a:pt x="577710" y="411556"/>
                  </a:moveTo>
                  <a:lnTo>
                    <a:pt x="574319" y="410464"/>
                  </a:lnTo>
                  <a:lnTo>
                    <a:pt x="570953" y="409295"/>
                  </a:lnTo>
                  <a:lnTo>
                    <a:pt x="569048" y="414197"/>
                  </a:lnTo>
                  <a:lnTo>
                    <a:pt x="572630" y="415455"/>
                  </a:lnTo>
                  <a:lnTo>
                    <a:pt x="576262" y="416610"/>
                  </a:lnTo>
                  <a:lnTo>
                    <a:pt x="577710" y="411556"/>
                  </a:lnTo>
                  <a:close/>
                </a:path>
                <a:path w="4752975" h="429260">
                  <a:moveTo>
                    <a:pt x="597001" y="417766"/>
                  </a:moveTo>
                  <a:lnTo>
                    <a:pt x="593610" y="416674"/>
                  </a:lnTo>
                  <a:lnTo>
                    <a:pt x="590219" y="415582"/>
                  </a:lnTo>
                  <a:lnTo>
                    <a:pt x="588340" y="420509"/>
                  </a:lnTo>
                  <a:lnTo>
                    <a:pt x="595579" y="422833"/>
                  </a:lnTo>
                  <a:lnTo>
                    <a:pt x="597001" y="417766"/>
                  </a:lnTo>
                  <a:close/>
                </a:path>
                <a:path w="4752975" h="429260">
                  <a:moveTo>
                    <a:pt x="616292" y="423976"/>
                  </a:moveTo>
                  <a:lnTo>
                    <a:pt x="612902" y="422884"/>
                  </a:lnTo>
                  <a:lnTo>
                    <a:pt x="609511" y="421792"/>
                  </a:lnTo>
                  <a:lnTo>
                    <a:pt x="607656" y="426720"/>
                  </a:lnTo>
                  <a:lnTo>
                    <a:pt x="614908" y="429056"/>
                  </a:lnTo>
                  <a:lnTo>
                    <a:pt x="616292" y="423976"/>
                  </a:lnTo>
                  <a:close/>
                </a:path>
                <a:path w="4752975" h="429260">
                  <a:moveTo>
                    <a:pt x="4036212" y="609"/>
                  </a:moveTo>
                  <a:lnTo>
                    <a:pt x="4032656" y="304"/>
                  </a:lnTo>
                  <a:lnTo>
                    <a:pt x="4029100" y="0"/>
                  </a:lnTo>
                  <a:lnTo>
                    <a:pt x="4028465" y="5232"/>
                  </a:lnTo>
                  <a:lnTo>
                    <a:pt x="4036022" y="5867"/>
                  </a:lnTo>
                  <a:lnTo>
                    <a:pt x="4036212" y="609"/>
                  </a:lnTo>
                  <a:close/>
                </a:path>
                <a:path w="4752975" h="429260">
                  <a:moveTo>
                    <a:pt x="4056418" y="2311"/>
                  </a:moveTo>
                  <a:lnTo>
                    <a:pt x="4052862" y="2006"/>
                  </a:lnTo>
                  <a:lnTo>
                    <a:pt x="4049306" y="1701"/>
                  </a:lnTo>
                  <a:lnTo>
                    <a:pt x="4048645" y="6934"/>
                  </a:lnTo>
                  <a:lnTo>
                    <a:pt x="4056202" y="7569"/>
                  </a:lnTo>
                  <a:lnTo>
                    <a:pt x="4056418" y="2311"/>
                  </a:lnTo>
                  <a:close/>
                </a:path>
                <a:path w="4752975" h="429260">
                  <a:moveTo>
                    <a:pt x="4076623" y="4013"/>
                  </a:moveTo>
                  <a:lnTo>
                    <a:pt x="4073067" y="3708"/>
                  </a:lnTo>
                  <a:lnTo>
                    <a:pt x="4069511" y="3403"/>
                  </a:lnTo>
                  <a:lnTo>
                    <a:pt x="4068813" y="8636"/>
                  </a:lnTo>
                  <a:lnTo>
                    <a:pt x="4076369" y="9271"/>
                  </a:lnTo>
                  <a:lnTo>
                    <a:pt x="4076623" y="4013"/>
                  </a:lnTo>
                  <a:close/>
                </a:path>
                <a:path w="4752975" h="429260">
                  <a:moveTo>
                    <a:pt x="4096829" y="5715"/>
                  </a:moveTo>
                  <a:lnTo>
                    <a:pt x="4093273" y="5410"/>
                  </a:lnTo>
                  <a:lnTo>
                    <a:pt x="4089717" y="5105"/>
                  </a:lnTo>
                  <a:lnTo>
                    <a:pt x="4088981" y="10325"/>
                  </a:lnTo>
                  <a:lnTo>
                    <a:pt x="4096537" y="10960"/>
                  </a:lnTo>
                  <a:lnTo>
                    <a:pt x="4096829" y="5715"/>
                  </a:lnTo>
                  <a:close/>
                </a:path>
                <a:path w="4752975" h="429260">
                  <a:moveTo>
                    <a:pt x="4116971" y="8001"/>
                  </a:moveTo>
                  <a:lnTo>
                    <a:pt x="4113428" y="7607"/>
                  </a:lnTo>
                  <a:lnTo>
                    <a:pt x="4109885" y="7213"/>
                  </a:lnTo>
                  <a:lnTo>
                    <a:pt x="4109110" y="12420"/>
                  </a:lnTo>
                  <a:lnTo>
                    <a:pt x="4116654" y="13271"/>
                  </a:lnTo>
                  <a:lnTo>
                    <a:pt x="4116971" y="8001"/>
                  </a:lnTo>
                  <a:close/>
                </a:path>
                <a:path w="4752975" h="429260">
                  <a:moveTo>
                    <a:pt x="4137126" y="10274"/>
                  </a:moveTo>
                  <a:lnTo>
                    <a:pt x="4133583" y="9880"/>
                  </a:lnTo>
                  <a:lnTo>
                    <a:pt x="4130040" y="9486"/>
                  </a:lnTo>
                  <a:lnTo>
                    <a:pt x="4129240" y="14681"/>
                  </a:lnTo>
                  <a:lnTo>
                    <a:pt x="4136771" y="15532"/>
                  </a:lnTo>
                  <a:lnTo>
                    <a:pt x="4137126" y="10274"/>
                  </a:lnTo>
                  <a:close/>
                </a:path>
                <a:path w="4752975" h="429260">
                  <a:moveTo>
                    <a:pt x="4157268" y="12547"/>
                  </a:moveTo>
                  <a:lnTo>
                    <a:pt x="4153725" y="12153"/>
                  </a:lnTo>
                  <a:lnTo>
                    <a:pt x="4150182" y="11760"/>
                  </a:lnTo>
                  <a:lnTo>
                    <a:pt x="4149344" y="16954"/>
                  </a:lnTo>
                  <a:lnTo>
                    <a:pt x="4156887" y="17805"/>
                  </a:lnTo>
                  <a:lnTo>
                    <a:pt x="4157268" y="12547"/>
                  </a:lnTo>
                  <a:close/>
                </a:path>
                <a:path w="4752975" h="429260">
                  <a:moveTo>
                    <a:pt x="4177423" y="14833"/>
                  </a:moveTo>
                  <a:lnTo>
                    <a:pt x="4173880" y="14427"/>
                  </a:lnTo>
                  <a:lnTo>
                    <a:pt x="4170337" y="14033"/>
                  </a:lnTo>
                  <a:lnTo>
                    <a:pt x="4169473" y="19227"/>
                  </a:lnTo>
                  <a:lnTo>
                    <a:pt x="4177004" y="20078"/>
                  </a:lnTo>
                  <a:lnTo>
                    <a:pt x="4177423" y="14833"/>
                  </a:lnTo>
                  <a:close/>
                </a:path>
                <a:path w="4752975" h="429260">
                  <a:moveTo>
                    <a:pt x="4197527" y="17449"/>
                  </a:moveTo>
                  <a:lnTo>
                    <a:pt x="4193997" y="16954"/>
                  </a:lnTo>
                  <a:lnTo>
                    <a:pt x="4190466" y="16459"/>
                  </a:lnTo>
                  <a:lnTo>
                    <a:pt x="4189565" y="21640"/>
                  </a:lnTo>
                  <a:lnTo>
                    <a:pt x="4197070" y="22707"/>
                  </a:lnTo>
                  <a:lnTo>
                    <a:pt x="4197527" y="17449"/>
                  </a:lnTo>
                  <a:close/>
                </a:path>
                <a:path w="4752975" h="429260">
                  <a:moveTo>
                    <a:pt x="4217594" y="20281"/>
                  </a:moveTo>
                  <a:lnTo>
                    <a:pt x="4214063" y="19786"/>
                  </a:lnTo>
                  <a:lnTo>
                    <a:pt x="4210532" y="19291"/>
                  </a:lnTo>
                  <a:lnTo>
                    <a:pt x="4209592" y="24472"/>
                  </a:lnTo>
                  <a:lnTo>
                    <a:pt x="4217111" y="25527"/>
                  </a:lnTo>
                  <a:lnTo>
                    <a:pt x="4217594" y="20281"/>
                  </a:lnTo>
                  <a:close/>
                </a:path>
                <a:path w="4752975" h="429260">
                  <a:moveTo>
                    <a:pt x="4237672" y="23126"/>
                  </a:moveTo>
                  <a:lnTo>
                    <a:pt x="4234142" y="22631"/>
                  </a:lnTo>
                  <a:lnTo>
                    <a:pt x="4230611" y="22136"/>
                  </a:lnTo>
                  <a:lnTo>
                    <a:pt x="4229646" y="27305"/>
                  </a:lnTo>
                  <a:lnTo>
                    <a:pt x="4237152" y="28371"/>
                  </a:lnTo>
                  <a:lnTo>
                    <a:pt x="4237672" y="23126"/>
                  </a:lnTo>
                  <a:close/>
                </a:path>
                <a:path w="4752975" h="429260">
                  <a:moveTo>
                    <a:pt x="4257751" y="25958"/>
                  </a:moveTo>
                  <a:lnTo>
                    <a:pt x="4254220" y="25463"/>
                  </a:lnTo>
                  <a:lnTo>
                    <a:pt x="4250690" y="24968"/>
                  </a:lnTo>
                  <a:lnTo>
                    <a:pt x="4249686" y="30137"/>
                  </a:lnTo>
                  <a:lnTo>
                    <a:pt x="4257205" y="31203"/>
                  </a:lnTo>
                  <a:lnTo>
                    <a:pt x="4257751" y="25958"/>
                  </a:lnTo>
                  <a:close/>
                </a:path>
                <a:path w="4752975" h="429260">
                  <a:moveTo>
                    <a:pt x="4277830" y="28803"/>
                  </a:moveTo>
                  <a:lnTo>
                    <a:pt x="4274299" y="28295"/>
                  </a:lnTo>
                  <a:lnTo>
                    <a:pt x="4270768" y="27800"/>
                  </a:lnTo>
                  <a:lnTo>
                    <a:pt x="4269740" y="32969"/>
                  </a:lnTo>
                  <a:lnTo>
                    <a:pt x="4277245" y="34048"/>
                  </a:lnTo>
                  <a:lnTo>
                    <a:pt x="4277830" y="28803"/>
                  </a:lnTo>
                  <a:close/>
                </a:path>
                <a:path w="4752975" h="429260">
                  <a:moveTo>
                    <a:pt x="4297819" y="32219"/>
                  </a:moveTo>
                  <a:lnTo>
                    <a:pt x="4294302" y="31623"/>
                  </a:lnTo>
                  <a:lnTo>
                    <a:pt x="4290784" y="31026"/>
                  </a:lnTo>
                  <a:lnTo>
                    <a:pt x="4289730" y="36182"/>
                  </a:lnTo>
                  <a:lnTo>
                    <a:pt x="4297210" y="37452"/>
                  </a:lnTo>
                  <a:lnTo>
                    <a:pt x="4297819" y="32219"/>
                  </a:lnTo>
                  <a:close/>
                </a:path>
                <a:path w="4752975" h="429260">
                  <a:moveTo>
                    <a:pt x="4317797" y="35610"/>
                  </a:moveTo>
                  <a:lnTo>
                    <a:pt x="4314279" y="35013"/>
                  </a:lnTo>
                  <a:lnTo>
                    <a:pt x="4310761" y="34417"/>
                  </a:lnTo>
                  <a:lnTo>
                    <a:pt x="4309669" y="39573"/>
                  </a:lnTo>
                  <a:lnTo>
                    <a:pt x="4317149" y="40843"/>
                  </a:lnTo>
                  <a:lnTo>
                    <a:pt x="4317797" y="35610"/>
                  </a:lnTo>
                  <a:close/>
                </a:path>
                <a:path w="4752975" h="429260">
                  <a:moveTo>
                    <a:pt x="4337799" y="39001"/>
                  </a:moveTo>
                  <a:lnTo>
                    <a:pt x="4334281" y="38404"/>
                  </a:lnTo>
                  <a:lnTo>
                    <a:pt x="4330763" y="37807"/>
                  </a:lnTo>
                  <a:lnTo>
                    <a:pt x="4329646" y="42964"/>
                  </a:lnTo>
                  <a:lnTo>
                    <a:pt x="4337126" y="44221"/>
                  </a:lnTo>
                  <a:lnTo>
                    <a:pt x="4337799" y="39001"/>
                  </a:lnTo>
                  <a:close/>
                </a:path>
                <a:path w="4752975" h="429260">
                  <a:moveTo>
                    <a:pt x="4357789" y="42379"/>
                  </a:moveTo>
                  <a:lnTo>
                    <a:pt x="4354271" y="41783"/>
                  </a:lnTo>
                  <a:lnTo>
                    <a:pt x="4350753" y="41186"/>
                  </a:lnTo>
                  <a:lnTo>
                    <a:pt x="4349610" y="46329"/>
                  </a:lnTo>
                  <a:lnTo>
                    <a:pt x="4357090" y="47599"/>
                  </a:lnTo>
                  <a:lnTo>
                    <a:pt x="4357789" y="42379"/>
                  </a:lnTo>
                  <a:close/>
                </a:path>
                <a:path w="4752975" h="429260">
                  <a:moveTo>
                    <a:pt x="4377741" y="45974"/>
                  </a:moveTo>
                  <a:lnTo>
                    <a:pt x="4374235" y="45288"/>
                  </a:lnTo>
                  <a:lnTo>
                    <a:pt x="4370730" y="44602"/>
                  </a:lnTo>
                  <a:lnTo>
                    <a:pt x="4369562" y="49733"/>
                  </a:lnTo>
                  <a:lnTo>
                    <a:pt x="4377004" y="51193"/>
                  </a:lnTo>
                  <a:lnTo>
                    <a:pt x="4377741" y="45974"/>
                  </a:lnTo>
                  <a:close/>
                </a:path>
                <a:path w="4752975" h="429260">
                  <a:moveTo>
                    <a:pt x="4397629" y="49898"/>
                  </a:moveTo>
                  <a:lnTo>
                    <a:pt x="4394124" y="49212"/>
                  </a:lnTo>
                  <a:lnTo>
                    <a:pt x="4390618" y="48526"/>
                  </a:lnTo>
                  <a:lnTo>
                    <a:pt x="4389425" y="53644"/>
                  </a:lnTo>
                  <a:lnTo>
                    <a:pt x="4396867" y="55118"/>
                  </a:lnTo>
                  <a:lnTo>
                    <a:pt x="4397629" y="49898"/>
                  </a:lnTo>
                  <a:close/>
                </a:path>
                <a:path w="4752975" h="429260">
                  <a:moveTo>
                    <a:pt x="4417517" y="53822"/>
                  </a:moveTo>
                  <a:lnTo>
                    <a:pt x="4414012" y="53136"/>
                  </a:lnTo>
                  <a:lnTo>
                    <a:pt x="4410507" y="52451"/>
                  </a:lnTo>
                  <a:lnTo>
                    <a:pt x="4409275" y="57569"/>
                  </a:lnTo>
                  <a:lnTo>
                    <a:pt x="4416717" y="59029"/>
                  </a:lnTo>
                  <a:lnTo>
                    <a:pt x="4417517" y="53822"/>
                  </a:lnTo>
                  <a:close/>
                </a:path>
                <a:path w="4752975" h="429260">
                  <a:moveTo>
                    <a:pt x="4437418" y="57734"/>
                  </a:moveTo>
                  <a:lnTo>
                    <a:pt x="4433913" y="57048"/>
                  </a:lnTo>
                  <a:lnTo>
                    <a:pt x="4430407" y="56362"/>
                  </a:lnTo>
                  <a:lnTo>
                    <a:pt x="4429150" y="61468"/>
                  </a:lnTo>
                  <a:lnTo>
                    <a:pt x="4436592" y="62941"/>
                  </a:lnTo>
                  <a:lnTo>
                    <a:pt x="4437418" y="57734"/>
                  </a:lnTo>
                  <a:close/>
                </a:path>
                <a:path w="4752975" h="429260">
                  <a:moveTo>
                    <a:pt x="4457306" y="61658"/>
                  </a:moveTo>
                  <a:lnTo>
                    <a:pt x="4453801" y="60972"/>
                  </a:lnTo>
                  <a:lnTo>
                    <a:pt x="4450296" y="60286"/>
                  </a:lnTo>
                  <a:lnTo>
                    <a:pt x="4449013" y="65392"/>
                  </a:lnTo>
                  <a:lnTo>
                    <a:pt x="4456455" y="66865"/>
                  </a:lnTo>
                  <a:lnTo>
                    <a:pt x="4457306" y="61658"/>
                  </a:lnTo>
                  <a:close/>
                </a:path>
                <a:path w="4752975" h="429260">
                  <a:moveTo>
                    <a:pt x="4477131" y="65874"/>
                  </a:moveTo>
                  <a:lnTo>
                    <a:pt x="4473651" y="65087"/>
                  </a:lnTo>
                  <a:lnTo>
                    <a:pt x="4470171" y="64312"/>
                  </a:lnTo>
                  <a:lnTo>
                    <a:pt x="4468850" y="69405"/>
                  </a:lnTo>
                  <a:lnTo>
                    <a:pt x="4476254" y="71069"/>
                  </a:lnTo>
                  <a:lnTo>
                    <a:pt x="4477131" y="65874"/>
                  </a:lnTo>
                  <a:close/>
                </a:path>
                <a:path w="4752975" h="429260">
                  <a:moveTo>
                    <a:pt x="4496905" y="70319"/>
                  </a:moveTo>
                  <a:lnTo>
                    <a:pt x="4493425" y="69532"/>
                  </a:lnTo>
                  <a:lnTo>
                    <a:pt x="4489945" y="68757"/>
                  </a:lnTo>
                  <a:lnTo>
                    <a:pt x="4488599" y="73850"/>
                  </a:lnTo>
                  <a:lnTo>
                    <a:pt x="4496003" y="75501"/>
                  </a:lnTo>
                  <a:lnTo>
                    <a:pt x="4496905" y="70319"/>
                  </a:lnTo>
                  <a:close/>
                </a:path>
                <a:path w="4752975" h="429260">
                  <a:moveTo>
                    <a:pt x="4516691" y="74752"/>
                  </a:moveTo>
                  <a:lnTo>
                    <a:pt x="4513211" y="73977"/>
                  </a:lnTo>
                  <a:lnTo>
                    <a:pt x="4509732" y="73190"/>
                  </a:lnTo>
                  <a:lnTo>
                    <a:pt x="4508360" y="78282"/>
                  </a:lnTo>
                  <a:lnTo>
                    <a:pt x="4515764" y="79946"/>
                  </a:lnTo>
                  <a:lnTo>
                    <a:pt x="4516691" y="74752"/>
                  </a:lnTo>
                  <a:close/>
                </a:path>
                <a:path w="4752975" h="429260">
                  <a:moveTo>
                    <a:pt x="4536465" y="79209"/>
                  </a:moveTo>
                  <a:lnTo>
                    <a:pt x="4532985" y="78422"/>
                  </a:lnTo>
                  <a:lnTo>
                    <a:pt x="4529506" y="77635"/>
                  </a:lnTo>
                  <a:lnTo>
                    <a:pt x="4528109" y="82715"/>
                  </a:lnTo>
                  <a:lnTo>
                    <a:pt x="4535513" y="84378"/>
                  </a:lnTo>
                  <a:lnTo>
                    <a:pt x="4536465" y="79209"/>
                  </a:lnTo>
                  <a:close/>
                </a:path>
                <a:path w="4752975" h="429260">
                  <a:moveTo>
                    <a:pt x="4556252" y="83642"/>
                  </a:moveTo>
                  <a:lnTo>
                    <a:pt x="4552772" y="82854"/>
                  </a:lnTo>
                  <a:lnTo>
                    <a:pt x="4549292" y="82067"/>
                  </a:lnTo>
                  <a:lnTo>
                    <a:pt x="4547870" y="87147"/>
                  </a:lnTo>
                  <a:lnTo>
                    <a:pt x="4555274" y="88811"/>
                  </a:lnTo>
                  <a:lnTo>
                    <a:pt x="4556252" y="83642"/>
                  </a:lnTo>
                  <a:close/>
                </a:path>
                <a:path w="4752975" h="429260">
                  <a:moveTo>
                    <a:pt x="4575962" y="88353"/>
                  </a:moveTo>
                  <a:lnTo>
                    <a:pt x="4572508" y="87490"/>
                  </a:lnTo>
                  <a:lnTo>
                    <a:pt x="4569053" y="86626"/>
                  </a:lnTo>
                  <a:lnTo>
                    <a:pt x="4567606" y="91681"/>
                  </a:lnTo>
                  <a:lnTo>
                    <a:pt x="4574959" y="93535"/>
                  </a:lnTo>
                  <a:lnTo>
                    <a:pt x="4575962" y="88353"/>
                  </a:lnTo>
                  <a:close/>
                </a:path>
                <a:path w="4752975" h="429260">
                  <a:moveTo>
                    <a:pt x="4595622" y="93294"/>
                  </a:moveTo>
                  <a:lnTo>
                    <a:pt x="4592167" y="92430"/>
                  </a:lnTo>
                  <a:lnTo>
                    <a:pt x="4588713" y="91554"/>
                  </a:lnTo>
                  <a:lnTo>
                    <a:pt x="4587240" y="96621"/>
                  </a:lnTo>
                  <a:lnTo>
                    <a:pt x="4594593" y="98463"/>
                  </a:lnTo>
                  <a:lnTo>
                    <a:pt x="4595622" y="93294"/>
                  </a:lnTo>
                  <a:close/>
                </a:path>
                <a:path w="4752975" h="429260">
                  <a:moveTo>
                    <a:pt x="4615281" y="98247"/>
                  </a:moveTo>
                  <a:lnTo>
                    <a:pt x="4611827" y="97383"/>
                  </a:lnTo>
                  <a:lnTo>
                    <a:pt x="4608373" y="96507"/>
                  </a:lnTo>
                  <a:lnTo>
                    <a:pt x="4606874" y="101561"/>
                  </a:lnTo>
                  <a:lnTo>
                    <a:pt x="4614227" y="103416"/>
                  </a:lnTo>
                  <a:lnTo>
                    <a:pt x="4615281" y="98247"/>
                  </a:lnTo>
                  <a:close/>
                </a:path>
                <a:path w="4752975" h="429260">
                  <a:moveTo>
                    <a:pt x="4634941" y="103200"/>
                  </a:moveTo>
                  <a:lnTo>
                    <a:pt x="4631487" y="102323"/>
                  </a:lnTo>
                  <a:lnTo>
                    <a:pt x="4628032" y="101447"/>
                  </a:lnTo>
                  <a:lnTo>
                    <a:pt x="4626508" y="106502"/>
                  </a:lnTo>
                  <a:lnTo>
                    <a:pt x="4633861" y="108343"/>
                  </a:lnTo>
                  <a:lnTo>
                    <a:pt x="4634941" y="103200"/>
                  </a:lnTo>
                  <a:close/>
                </a:path>
                <a:path w="4752975" h="429260">
                  <a:moveTo>
                    <a:pt x="4654601" y="108140"/>
                  </a:moveTo>
                  <a:lnTo>
                    <a:pt x="4651146" y="107264"/>
                  </a:lnTo>
                  <a:lnTo>
                    <a:pt x="4647692" y="106400"/>
                  </a:lnTo>
                  <a:lnTo>
                    <a:pt x="4646142" y="111429"/>
                  </a:lnTo>
                  <a:lnTo>
                    <a:pt x="4653496" y="113284"/>
                  </a:lnTo>
                  <a:lnTo>
                    <a:pt x="4654601" y="108140"/>
                  </a:lnTo>
                  <a:close/>
                </a:path>
                <a:path w="4752975" h="429260">
                  <a:moveTo>
                    <a:pt x="4674222" y="113271"/>
                  </a:moveTo>
                  <a:lnTo>
                    <a:pt x="4670780" y="112318"/>
                  </a:lnTo>
                  <a:lnTo>
                    <a:pt x="4667339" y="111366"/>
                  </a:lnTo>
                  <a:lnTo>
                    <a:pt x="4665777" y="116382"/>
                  </a:lnTo>
                  <a:lnTo>
                    <a:pt x="4673079" y="118414"/>
                  </a:lnTo>
                  <a:lnTo>
                    <a:pt x="4674222" y="113271"/>
                  </a:lnTo>
                  <a:close/>
                </a:path>
                <a:path w="4752975" h="429260">
                  <a:moveTo>
                    <a:pt x="4693755" y="118694"/>
                  </a:moveTo>
                  <a:lnTo>
                    <a:pt x="4690313" y="117741"/>
                  </a:lnTo>
                  <a:lnTo>
                    <a:pt x="4686871" y="116789"/>
                  </a:lnTo>
                  <a:lnTo>
                    <a:pt x="4685284" y="121805"/>
                  </a:lnTo>
                  <a:lnTo>
                    <a:pt x="4692599" y="123837"/>
                  </a:lnTo>
                  <a:lnTo>
                    <a:pt x="4693755" y="118694"/>
                  </a:lnTo>
                  <a:close/>
                </a:path>
                <a:path w="4752975" h="429260">
                  <a:moveTo>
                    <a:pt x="4713287" y="124129"/>
                  </a:moveTo>
                  <a:lnTo>
                    <a:pt x="4709846" y="123177"/>
                  </a:lnTo>
                  <a:lnTo>
                    <a:pt x="4706404" y="122224"/>
                  </a:lnTo>
                  <a:lnTo>
                    <a:pt x="4704791" y="127228"/>
                  </a:lnTo>
                  <a:lnTo>
                    <a:pt x="4712106" y="129260"/>
                  </a:lnTo>
                  <a:lnTo>
                    <a:pt x="4713287" y="124129"/>
                  </a:lnTo>
                  <a:close/>
                </a:path>
                <a:path w="4752975" h="429260">
                  <a:moveTo>
                    <a:pt x="4732820" y="129552"/>
                  </a:moveTo>
                  <a:lnTo>
                    <a:pt x="4729378" y="128600"/>
                  </a:lnTo>
                  <a:lnTo>
                    <a:pt x="4725936" y="127647"/>
                  </a:lnTo>
                  <a:lnTo>
                    <a:pt x="4724298" y="132651"/>
                  </a:lnTo>
                  <a:lnTo>
                    <a:pt x="4731613" y="134683"/>
                  </a:lnTo>
                  <a:lnTo>
                    <a:pt x="4732820" y="129552"/>
                  </a:lnTo>
                  <a:close/>
                </a:path>
                <a:path w="4752975" h="429260">
                  <a:moveTo>
                    <a:pt x="4752352" y="134988"/>
                  </a:moveTo>
                  <a:lnTo>
                    <a:pt x="4748911" y="134035"/>
                  </a:lnTo>
                  <a:lnTo>
                    <a:pt x="4745469" y="133083"/>
                  </a:lnTo>
                  <a:lnTo>
                    <a:pt x="4743805" y="138074"/>
                  </a:lnTo>
                  <a:lnTo>
                    <a:pt x="4751121" y="140106"/>
                  </a:lnTo>
                  <a:lnTo>
                    <a:pt x="4752352" y="13498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1400632" y="3891978"/>
              <a:ext cx="603250" cy="129539"/>
            </a:xfrm>
            <a:custGeom>
              <a:avLst/>
              <a:gdLst/>
              <a:ahLst/>
              <a:cxnLst/>
              <a:rect l="l" t="t" r="r" b="b"/>
              <a:pathLst>
                <a:path w="603250" h="129539">
                  <a:moveTo>
                    <a:pt x="8636" y="2184"/>
                  </a:moveTo>
                  <a:lnTo>
                    <a:pt x="5245" y="1092"/>
                  </a:lnTo>
                  <a:lnTo>
                    <a:pt x="1854" y="0"/>
                  </a:lnTo>
                  <a:lnTo>
                    <a:pt x="0" y="4927"/>
                  </a:lnTo>
                  <a:lnTo>
                    <a:pt x="7251" y="7264"/>
                  </a:lnTo>
                  <a:lnTo>
                    <a:pt x="8636" y="2184"/>
                  </a:lnTo>
                  <a:close/>
                </a:path>
                <a:path w="603250" h="129539">
                  <a:moveTo>
                    <a:pt x="27927" y="8394"/>
                  </a:moveTo>
                  <a:lnTo>
                    <a:pt x="24536" y="7302"/>
                  </a:lnTo>
                  <a:lnTo>
                    <a:pt x="21145" y="6210"/>
                  </a:lnTo>
                  <a:lnTo>
                    <a:pt x="19329" y="11150"/>
                  </a:lnTo>
                  <a:lnTo>
                    <a:pt x="26568" y="13487"/>
                  </a:lnTo>
                  <a:lnTo>
                    <a:pt x="27927" y="8394"/>
                  </a:lnTo>
                  <a:close/>
                </a:path>
                <a:path w="603250" h="129539">
                  <a:moveTo>
                    <a:pt x="47231" y="14605"/>
                  </a:moveTo>
                  <a:lnTo>
                    <a:pt x="43840" y="13512"/>
                  </a:lnTo>
                  <a:lnTo>
                    <a:pt x="40449" y="12420"/>
                  </a:lnTo>
                  <a:lnTo>
                    <a:pt x="38658" y="17373"/>
                  </a:lnTo>
                  <a:lnTo>
                    <a:pt x="45910" y="19710"/>
                  </a:lnTo>
                  <a:lnTo>
                    <a:pt x="47231" y="14605"/>
                  </a:lnTo>
                  <a:close/>
                </a:path>
                <a:path w="603250" h="129539">
                  <a:moveTo>
                    <a:pt x="66624" y="20447"/>
                  </a:moveTo>
                  <a:lnTo>
                    <a:pt x="63207" y="19456"/>
                  </a:lnTo>
                  <a:lnTo>
                    <a:pt x="59778" y="18465"/>
                  </a:lnTo>
                  <a:lnTo>
                    <a:pt x="58026" y="23431"/>
                  </a:lnTo>
                  <a:lnTo>
                    <a:pt x="65341" y="25552"/>
                  </a:lnTo>
                  <a:lnTo>
                    <a:pt x="66624" y="20447"/>
                  </a:lnTo>
                  <a:close/>
                </a:path>
                <a:path w="603250" h="129539">
                  <a:moveTo>
                    <a:pt x="86093" y="26085"/>
                  </a:moveTo>
                  <a:lnTo>
                    <a:pt x="82677" y="25095"/>
                  </a:lnTo>
                  <a:lnTo>
                    <a:pt x="79248" y="24104"/>
                  </a:lnTo>
                  <a:lnTo>
                    <a:pt x="77533" y="29083"/>
                  </a:lnTo>
                  <a:lnTo>
                    <a:pt x="84848" y="31203"/>
                  </a:lnTo>
                  <a:lnTo>
                    <a:pt x="86093" y="26085"/>
                  </a:lnTo>
                  <a:close/>
                </a:path>
                <a:path w="603250" h="129539">
                  <a:moveTo>
                    <a:pt x="105562" y="31737"/>
                  </a:moveTo>
                  <a:lnTo>
                    <a:pt x="102146" y="30746"/>
                  </a:lnTo>
                  <a:lnTo>
                    <a:pt x="98717" y="29756"/>
                  </a:lnTo>
                  <a:lnTo>
                    <a:pt x="97040" y="34747"/>
                  </a:lnTo>
                  <a:lnTo>
                    <a:pt x="104343" y="36868"/>
                  </a:lnTo>
                  <a:lnTo>
                    <a:pt x="105562" y="31737"/>
                  </a:lnTo>
                  <a:close/>
                </a:path>
                <a:path w="603250" h="129539">
                  <a:moveTo>
                    <a:pt x="125044" y="37376"/>
                  </a:moveTo>
                  <a:lnTo>
                    <a:pt x="121615" y="36385"/>
                  </a:lnTo>
                  <a:lnTo>
                    <a:pt x="118198" y="35394"/>
                  </a:lnTo>
                  <a:lnTo>
                    <a:pt x="116535" y="40398"/>
                  </a:lnTo>
                  <a:lnTo>
                    <a:pt x="123850" y="42506"/>
                  </a:lnTo>
                  <a:lnTo>
                    <a:pt x="125044" y="37376"/>
                  </a:lnTo>
                  <a:close/>
                </a:path>
                <a:path w="603250" h="129539">
                  <a:moveTo>
                    <a:pt x="144538" y="42875"/>
                  </a:moveTo>
                  <a:lnTo>
                    <a:pt x="141084" y="41986"/>
                  </a:lnTo>
                  <a:lnTo>
                    <a:pt x="137642" y="41046"/>
                  </a:lnTo>
                  <a:lnTo>
                    <a:pt x="136029" y="46062"/>
                  </a:lnTo>
                  <a:lnTo>
                    <a:pt x="139700" y="47066"/>
                  </a:lnTo>
                  <a:lnTo>
                    <a:pt x="143383" y="48006"/>
                  </a:lnTo>
                  <a:lnTo>
                    <a:pt x="144538" y="42875"/>
                  </a:lnTo>
                  <a:close/>
                </a:path>
                <a:path w="603250" h="129539">
                  <a:moveTo>
                    <a:pt x="164172" y="47929"/>
                  </a:moveTo>
                  <a:lnTo>
                    <a:pt x="160718" y="47040"/>
                  </a:lnTo>
                  <a:lnTo>
                    <a:pt x="157264" y="46151"/>
                  </a:lnTo>
                  <a:lnTo>
                    <a:pt x="155676" y="51181"/>
                  </a:lnTo>
                  <a:lnTo>
                    <a:pt x="163055" y="53073"/>
                  </a:lnTo>
                  <a:lnTo>
                    <a:pt x="164172" y="47929"/>
                  </a:lnTo>
                  <a:close/>
                </a:path>
                <a:path w="603250" h="129539">
                  <a:moveTo>
                    <a:pt x="183807" y="52984"/>
                  </a:moveTo>
                  <a:lnTo>
                    <a:pt x="180352" y="52095"/>
                  </a:lnTo>
                  <a:lnTo>
                    <a:pt x="176898" y="51206"/>
                  </a:lnTo>
                  <a:lnTo>
                    <a:pt x="175348" y="56248"/>
                  </a:lnTo>
                  <a:lnTo>
                    <a:pt x="182727" y="58140"/>
                  </a:lnTo>
                  <a:lnTo>
                    <a:pt x="183807" y="52984"/>
                  </a:lnTo>
                  <a:close/>
                </a:path>
                <a:path w="603250" h="129539">
                  <a:moveTo>
                    <a:pt x="203428" y="58026"/>
                  </a:moveTo>
                  <a:lnTo>
                    <a:pt x="199974" y="57137"/>
                  </a:lnTo>
                  <a:lnTo>
                    <a:pt x="196519" y="56248"/>
                  </a:lnTo>
                  <a:lnTo>
                    <a:pt x="195008" y="61290"/>
                  </a:lnTo>
                  <a:lnTo>
                    <a:pt x="202387" y="63195"/>
                  </a:lnTo>
                  <a:lnTo>
                    <a:pt x="203428" y="58026"/>
                  </a:lnTo>
                  <a:close/>
                </a:path>
                <a:path w="603250" h="129539">
                  <a:moveTo>
                    <a:pt x="223050" y="63080"/>
                  </a:moveTo>
                  <a:lnTo>
                    <a:pt x="219595" y="62191"/>
                  </a:lnTo>
                  <a:lnTo>
                    <a:pt x="216141" y="61302"/>
                  </a:lnTo>
                  <a:lnTo>
                    <a:pt x="214668" y="66357"/>
                  </a:lnTo>
                  <a:lnTo>
                    <a:pt x="222046" y="68249"/>
                  </a:lnTo>
                  <a:lnTo>
                    <a:pt x="223050" y="63080"/>
                  </a:lnTo>
                  <a:close/>
                </a:path>
                <a:path w="603250" h="129539">
                  <a:moveTo>
                    <a:pt x="242824" y="67525"/>
                  </a:moveTo>
                  <a:lnTo>
                    <a:pt x="239344" y="66751"/>
                  </a:lnTo>
                  <a:lnTo>
                    <a:pt x="235864" y="65976"/>
                  </a:lnTo>
                  <a:lnTo>
                    <a:pt x="234429" y="71043"/>
                  </a:lnTo>
                  <a:lnTo>
                    <a:pt x="241858" y="72707"/>
                  </a:lnTo>
                  <a:lnTo>
                    <a:pt x="242824" y="67525"/>
                  </a:lnTo>
                  <a:close/>
                </a:path>
                <a:path w="603250" h="129539">
                  <a:moveTo>
                    <a:pt x="262597" y="71958"/>
                  </a:moveTo>
                  <a:lnTo>
                    <a:pt x="259118" y="71183"/>
                  </a:lnTo>
                  <a:lnTo>
                    <a:pt x="255638" y="70408"/>
                  </a:lnTo>
                  <a:lnTo>
                    <a:pt x="254241" y="75488"/>
                  </a:lnTo>
                  <a:lnTo>
                    <a:pt x="261670" y="77152"/>
                  </a:lnTo>
                  <a:lnTo>
                    <a:pt x="262597" y="71958"/>
                  </a:lnTo>
                  <a:close/>
                </a:path>
                <a:path w="603250" h="129539">
                  <a:moveTo>
                    <a:pt x="282371" y="76390"/>
                  </a:moveTo>
                  <a:lnTo>
                    <a:pt x="278892" y="75615"/>
                  </a:lnTo>
                  <a:lnTo>
                    <a:pt x="275412" y="74841"/>
                  </a:lnTo>
                  <a:lnTo>
                    <a:pt x="274053" y="79921"/>
                  </a:lnTo>
                  <a:lnTo>
                    <a:pt x="281482" y="81584"/>
                  </a:lnTo>
                  <a:lnTo>
                    <a:pt x="282371" y="76390"/>
                  </a:lnTo>
                  <a:close/>
                </a:path>
                <a:path w="603250" h="129539">
                  <a:moveTo>
                    <a:pt x="302145" y="80835"/>
                  </a:moveTo>
                  <a:lnTo>
                    <a:pt x="298665" y="80060"/>
                  </a:lnTo>
                  <a:lnTo>
                    <a:pt x="295186" y="79286"/>
                  </a:lnTo>
                  <a:lnTo>
                    <a:pt x="293865" y="84378"/>
                  </a:lnTo>
                  <a:lnTo>
                    <a:pt x="301294" y="86042"/>
                  </a:lnTo>
                  <a:lnTo>
                    <a:pt x="302145" y="80835"/>
                  </a:lnTo>
                  <a:close/>
                </a:path>
                <a:path w="603250" h="129539">
                  <a:moveTo>
                    <a:pt x="322046" y="84734"/>
                  </a:moveTo>
                  <a:lnTo>
                    <a:pt x="318541" y="84061"/>
                  </a:lnTo>
                  <a:lnTo>
                    <a:pt x="315036" y="83388"/>
                  </a:lnTo>
                  <a:lnTo>
                    <a:pt x="313766" y="88506"/>
                  </a:lnTo>
                  <a:lnTo>
                    <a:pt x="321233" y="89928"/>
                  </a:lnTo>
                  <a:lnTo>
                    <a:pt x="322046" y="84734"/>
                  </a:lnTo>
                  <a:close/>
                </a:path>
                <a:path w="603250" h="129539">
                  <a:moveTo>
                    <a:pt x="341947" y="88531"/>
                  </a:moveTo>
                  <a:lnTo>
                    <a:pt x="338442" y="87858"/>
                  </a:lnTo>
                  <a:lnTo>
                    <a:pt x="334937" y="87185"/>
                  </a:lnTo>
                  <a:lnTo>
                    <a:pt x="333705" y="92316"/>
                  </a:lnTo>
                  <a:lnTo>
                    <a:pt x="341185" y="93738"/>
                  </a:lnTo>
                  <a:lnTo>
                    <a:pt x="341947" y="88531"/>
                  </a:lnTo>
                  <a:close/>
                </a:path>
                <a:path w="603250" h="129539">
                  <a:moveTo>
                    <a:pt x="361848" y="92341"/>
                  </a:moveTo>
                  <a:lnTo>
                    <a:pt x="358343" y="91668"/>
                  </a:lnTo>
                  <a:lnTo>
                    <a:pt x="354838" y="90995"/>
                  </a:lnTo>
                  <a:lnTo>
                    <a:pt x="353644" y="96126"/>
                  </a:lnTo>
                  <a:lnTo>
                    <a:pt x="361124" y="97561"/>
                  </a:lnTo>
                  <a:lnTo>
                    <a:pt x="361848" y="92341"/>
                  </a:lnTo>
                  <a:close/>
                </a:path>
                <a:path w="603250" h="129539">
                  <a:moveTo>
                    <a:pt x="381749" y="96139"/>
                  </a:moveTo>
                  <a:lnTo>
                    <a:pt x="378244" y="95465"/>
                  </a:lnTo>
                  <a:lnTo>
                    <a:pt x="374738" y="94792"/>
                  </a:lnTo>
                  <a:lnTo>
                    <a:pt x="373583" y="99936"/>
                  </a:lnTo>
                  <a:lnTo>
                    <a:pt x="381063" y="101358"/>
                  </a:lnTo>
                  <a:lnTo>
                    <a:pt x="381749" y="96139"/>
                  </a:lnTo>
                  <a:close/>
                </a:path>
                <a:path w="603250" h="129539">
                  <a:moveTo>
                    <a:pt x="401751" y="99390"/>
                  </a:moveTo>
                  <a:lnTo>
                    <a:pt x="398233" y="98831"/>
                  </a:lnTo>
                  <a:lnTo>
                    <a:pt x="394716" y="98272"/>
                  </a:lnTo>
                  <a:lnTo>
                    <a:pt x="393598" y="103428"/>
                  </a:lnTo>
                  <a:lnTo>
                    <a:pt x="401116" y="104609"/>
                  </a:lnTo>
                  <a:lnTo>
                    <a:pt x="401751" y="99390"/>
                  </a:lnTo>
                  <a:close/>
                </a:path>
                <a:path w="603250" h="129539">
                  <a:moveTo>
                    <a:pt x="421767" y="102539"/>
                  </a:moveTo>
                  <a:lnTo>
                    <a:pt x="418249" y="101981"/>
                  </a:lnTo>
                  <a:lnTo>
                    <a:pt x="414731" y="101422"/>
                  </a:lnTo>
                  <a:lnTo>
                    <a:pt x="413664" y="106591"/>
                  </a:lnTo>
                  <a:lnTo>
                    <a:pt x="421182" y="107772"/>
                  </a:lnTo>
                  <a:lnTo>
                    <a:pt x="421767" y="102539"/>
                  </a:lnTo>
                  <a:close/>
                </a:path>
                <a:path w="603250" h="129539">
                  <a:moveTo>
                    <a:pt x="441782" y="105689"/>
                  </a:moveTo>
                  <a:lnTo>
                    <a:pt x="438264" y="105130"/>
                  </a:lnTo>
                  <a:lnTo>
                    <a:pt x="434746" y="104571"/>
                  </a:lnTo>
                  <a:lnTo>
                    <a:pt x="433717" y="109740"/>
                  </a:lnTo>
                  <a:lnTo>
                    <a:pt x="441236" y="110921"/>
                  </a:lnTo>
                  <a:lnTo>
                    <a:pt x="441782" y="105689"/>
                  </a:lnTo>
                  <a:close/>
                </a:path>
                <a:path w="603250" h="129539">
                  <a:moveTo>
                    <a:pt x="461797" y="108839"/>
                  </a:moveTo>
                  <a:lnTo>
                    <a:pt x="458279" y="108280"/>
                  </a:lnTo>
                  <a:lnTo>
                    <a:pt x="454761" y="107721"/>
                  </a:lnTo>
                  <a:lnTo>
                    <a:pt x="453783" y="112903"/>
                  </a:lnTo>
                  <a:lnTo>
                    <a:pt x="461302" y="114084"/>
                  </a:lnTo>
                  <a:lnTo>
                    <a:pt x="461797" y="108839"/>
                  </a:lnTo>
                  <a:close/>
                </a:path>
                <a:path w="603250" h="129539">
                  <a:moveTo>
                    <a:pt x="481901" y="111328"/>
                  </a:moveTo>
                  <a:lnTo>
                    <a:pt x="478370" y="110896"/>
                  </a:lnTo>
                  <a:lnTo>
                    <a:pt x="474840" y="110464"/>
                  </a:lnTo>
                  <a:lnTo>
                    <a:pt x="473900" y="115646"/>
                  </a:lnTo>
                  <a:lnTo>
                    <a:pt x="481457" y="116586"/>
                  </a:lnTo>
                  <a:lnTo>
                    <a:pt x="481901" y="111328"/>
                  </a:lnTo>
                  <a:close/>
                </a:path>
                <a:path w="603250" h="129539">
                  <a:moveTo>
                    <a:pt x="502018" y="113817"/>
                  </a:moveTo>
                  <a:lnTo>
                    <a:pt x="498487" y="113385"/>
                  </a:lnTo>
                  <a:lnTo>
                    <a:pt x="494957" y="112953"/>
                  </a:lnTo>
                  <a:lnTo>
                    <a:pt x="494055" y="118135"/>
                  </a:lnTo>
                  <a:lnTo>
                    <a:pt x="501611" y="119075"/>
                  </a:lnTo>
                  <a:lnTo>
                    <a:pt x="502018" y="113817"/>
                  </a:lnTo>
                  <a:close/>
                </a:path>
                <a:path w="603250" h="129539">
                  <a:moveTo>
                    <a:pt x="522122" y="116319"/>
                  </a:moveTo>
                  <a:lnTo>
                    <a:pt x="518591" y="115874"/>
                  </a:lnTo>
                  <a:lnTo>
                    <a:pt x="515061" y="115443"/>
                  </a:lnTo>
                  <a:lnTo>
                    <a:pt x="514210" y="120637"/>
                  </a:lnTo>
                  <a:lnTo>
                    <a:pt x="521766" y="121577"/>
                  </a:lnTo>
                  <a:lnTo>
                    <a:pt x="522122" y="116319"/>
                  </a:lnTo>
                  <a:close/>
                </a:path>
                <a:path w="603250" h="129539">
                  <a:moveTo>
                    <a:pt x="542251" y="118656"/>
                  </a:moveTo>
                  <a:lnTo>
                    <a:pt x="538708" y="118338"/>
                  </a:lnTo>
                  <a:lnTo>
                    <a:pt x="535165" y="117932"/>
                  </a:lnTo>
                  <a:lnTo>
                    <a:pt x="534365" y="123139"/>
                  </a:lnTo>
                  <a:lnTo>
                    <a:pt x="538149" y="123571"/>
                  </a:lnTo>
                  <a:lnTo>
                    <a:pt x="541947" y="123913"/>
                  </a:lnTo>
                  <a:lnTo>
                    <a:pt x="542251" y="118656"/>
                  </a:lnTo>
                  <a:close/>
                </a:path>
                <a:path w="603250" h="129539">
                  <a:moveTo>
                    <a:pt x="562432" y="120472"/>
                  </a:moveTo>
                  <a:lnTo>
                    <a:pt x="558888" y="120154"/>
                  </a:lnTo>
                  <a:lnTo>
                    <a:pt x="555345" y="119837"/>
                  </a:lnTo>
                  <a:lnTo>
                    <a:pt x="554583" y="125056"/>
                  </a:lnTo>
                  <a:lnTo>
                    <a:pt x="562165" y="125730"/>
                  </a:lnTo>
                  <a:lnTo>
                    <a:pt x="562432" y="120472"/>
                  </a:lnTo>
                  <a:close/>
                </a:path>
                <a:path w="603250" h="129539">
                  <a:moveTo>
                    <a:pt x="582612" y="122288"/>
                  </a:moveTo>
                  <a:lnTo>
                    <a:pt x="579069" y="121970"/>
                  </a:lnTo>
                  <a:lnTo>
                    <a:pt x="575525" y="121653"/>
                  </a:lnTo>
                  <a:lnTo>
                    <a:pt x="574814" y="126873"/>
                  </a:lnTo>
                  <a:lnTo>
                    <a:pt x="582396" y="127558"/>
                  </a:lnTo>
                  <a:lnTo>
                    <a:pt x="582612" y="122288"/>
                  </a:lnTo>
                  <a:close/>
                </a:path>
                <a:path w="603250" h="129539">
                  <a:moveTo>
                    <a:pt x="602792" y="124104"/>
                  </a:moveTo>
                  <a:lnTo>
                    <a:pt x="599249" y="123786"/>
                  </a:lnTo>
                  <a:lnTo>
                    <a:pt x="595706" y="123469"/>
                  </a:lnTo>
                  <a:lnTo>
                    <a:pt x="595045" y="128689"/>
                  </a:lnTo>
                  <a:lnTo>
                    <a:pt x="602627" y="129374"/>
                  </a:lnTo>
                  <a:lnTo>
                    <a:pt x="602792" y="12410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2015921" y="4022507"/>
              <a:ext cx="292100" cy="0"/>
            </a:xfrm>
            <a:custGeom>
              <a:avLst/>
              <a:gdLst/>
              <a:ahLst/>
              <a:cxnLst/>
              <a:rect l="l" t="t" r="r" b="b"/>
              <a:pathLst>
                <a:path w="292100" h="0">
                  <a:moveTo>
                    <a:pt x="0" y="0"/>
                  </a:moveTo>
                  <a:lnTo>
                    <a:pt x="291736" y="0"/>
                  </a:lnTo>
                </a:path>
              </a:pathLst>
            </a:custGeom>
            <a:ln w="1074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 descr=""/>
            <p:cNvSpPr/>
            <p:nvPr/>
          </p:nvSpPr>
          <p:spPr>
            <a:xfrm>
              <a:off x="2320175" y="3626649"/>
              <a:ext cx="1369060" cy="396240"/>
            </a:xfrm>
            <a:custGeom>
              <a:avLst/>
              <a:gdLst/>
              <a:ahLst/>
              <a:cxnLst/>
              <a:rect l="l" t="t" r="r" b="b"/>
              <a:pathLst>
                <a:path w="1369060" h="396239">
                  <a:moveTo>
                    <a:pt x="7734" y="395097"/>
                  </a:moveTo>
                  <a:lnTo>
                    <a:pt x="7112" y="389864"/>
                  </a:lnTo>
                  <a:lnTo>
                    <a:pt x="3556" y="390131"/>
                  </a:lnTo>
                  <a:lnTo>
                    <a:pt x="0" y="390398"/>
                  </a:lnTo>
                  <a:lnTo>
                    <a:pt x="139" y="395668"/>
                  </a:lnTo>
                  <a:lnTo>
                    <a:pt x="7734" y="395097"/>
                  </a:lnTo>
                  <a:close/>
                </a:path>
                <a:path w="1369060" h="396239">
                  <a:moveTo>
                    <a:pt x="27990" y="393560"/>
                  </a:moveTo>
                  <a:lnTo>
                    <a:pt x="27317" y="388340"/>
                  </a:lnTo>
                  <a:lnTo>
                    <a:pt x="23761" y="388607"/>
                  </a:lnTo>
                  <a:lnTo>
                    <a:pt x="20205" y="388874"/>
                  </a:lnTo>
                  <a:lnTo>
                    <a:pt x="20396" y="394131"/>
                  </a:lnTo>
                  <a:lnTo>
                    <a:pt x="27990" y="393560"/>
                  </a:lnTo>
                  <a:close/>
                </a:path>
                <a:path w="1369060" h="396239">
                  <a:moveTo>
                    <a:pt x="48221" y="391858"/>
                  </a:moveTo>
                  <a:lnTo>
                    <a:pt x="47498" y="386638"/>
                  </a:lnTo>
                  <a:lnTo>
                    <a:pt x="43954" y="387019"/>
                  </a:lnTo>
                  <a:lnTo>
                    <a:pt x="40411" y="387388"/>
                  </a:lnTo>
                  <a:lnTo>
                    <a:pt x="40652" y="392645"/>
                  </a:lnTo>
                  <a:lnTo>
                    <a:pt x="44437" y="392264"/>
                  </a:lnTo>
                  <a:lnTo>
                    <a:pt x="48221" y="391858"/>
                  </a:lnTo>
                  <a:close/>
                </a:path>
                <a:path w="1369060" h="396239">
                  <a:moveTo>
                    <a:pt x="68427" y="389699"/>
                  </a:moveTo>
                  <a:lnTo>
                    <a:pt x="67652" y="384492"/>
                  </a:lnTo>
                  <a:lnTo>
                    <a:pt x="64109" y="384873"/>
                  </a:lnTo>
                  <a:lnTo>
                    <a:pt x="60566" y="385254"/>
                  </a:lnTo>
                  <a:lnTo>
                    <a:pt x="60858" y="390512"/>
                  </a:lnTo>
                  <a:lnTo>
                    <a:pt x="68427" y="389699"/>
                  </a:lnTo>
                  <a:close/>
                </a:path>
                <a:path w="1369060" h="396239">
                  <a:moveTo>
                    <a:pt x="88620" y="387553"/>
                  </a:moveTo>
                  <a:lnTo>
                    <a:pt x="87795" y="382346"/>
                  </a:lnTo>
                  <a:lnTo>
                    <a:pt x="84251" y="382727"/>
                  </a:lnTo>
                  <a:lnTo>
                    <a:pt x="80708" y="383108"/>
                  </a:lnTo>
                  <a:lnTo>
                    <a:pt x="81051" y="388366"/>
                  </a:lnTo>
                  <a:lnTo>
                    <a:pt x="88620" y="387553"/>
                  </a:lnTo>
                  <a:close/>
                </a:path>
                <a:path w="1369060" h="396239">
                  <a:moveTo>
                    <a:pt x="108813" y="385406"/>
                  </a:moveTo>
                  <a:lnTo>
                    <a:pt x="107937" y="380199"/>
                  </a:lnTo>
                  <a:lnTo>
                    <a:pt x="104394" y="380580"/>
                  </a:lnTo>
                  <a:lnTo>
                    <a:pt x="100850" y="380961"/>
                  </a:lnTo>
                  <a:lnTo>
                    <a:pt x="101231" y="386207"/>
                  </a:lnTo>
                  <a:lnTo>
                    <a:pt x="108813" y="385406"/>
                  </a:lnTo>
                  <a:close/>
                </a:path>
                <a:path w="1369060" h="396239">
                  <a:moveTo>
                    <a:pt x="128930" y="382638"/>
                  </a:moveTo>
                  <a:lnTo>
                    <a:pt x="128016" y="377456"/>
                  </a:lnTo>
                  <a:lnTo>
                    <a:pt x="124485" y="377939"/>
                  </a:lnTo>
                  <a:lnTo>
                    <a:pt x="120954" y="378421"/>
                  </a:lnTo>
                  <a:lnTo>
                    <a:pt x="121386" y="383679"/>
                  </a:lnTo>
                  <a:lnTo>
                    <a:pt x="128930" y="382638"/>
                  </a:lnTo>
                  <a:close/>
                </a:path>
                <a:path w="1369060" h="396239">
                  <a:moveTo>
                    <a:pt x="149059" y="379882"/>
                  </a:moveTo>
                  <a:lnTo>
                    <a:pt x="148094" y="374700"/>
                  </a:lnTo>
                  <a:lnTo>
                    <a:pt x="144564" y="375183"/>
                  </a:lnTo>
                  <a:lnTo>
                    <a:pt x="141033" y="375666"/>
                  </a:lnTo>
                  <a:lnTo>
                    <a:pt x="141516" y="380911"/>
                  </a:lnTo>
                  <a:lnTo>
                    <a:pt x="149059" y="379882"/>
                  </a:lnTo>
                  <a:close/>
                </a:path>
                <a:path w="1369060" h="396239">
                  <a:moveTo>
                    <a:pt x="169189" y="377126"/>
                  </a:moveTo>
                  <a:lnTo>
                    <a:pt x="168173" y="371957"/>
                  </a:lnTo>
                  <a:lnTo>
                    <a:pt x="164642" y="372440"/>
                  </a:lnTo>
                  <a:lnTo>
                    <a:pt x="161112" y="372922"/>
                  </a:lnTo>
                  <a:lnTo>
                    <a:pt x="161645" y="378167"/>
                  </a:lnTo>
                  <a:lnTo>
                    <a:pt x="169189" y="377126"/>
                  </a:lnTo>
                  <a:close/>
                </a:path>
                <a:path w="1369060" h="396239">
                  <a:moveTo>
                    <a:pt x="189242" y="373938"/>
                  </a:moveTo>
                  <a:lnTo>
                    <a:pt x="188188" y="368782"/>
                  </a:lnTo>
                  <a:lnTo>
                    <a:pt x="184670" y="369366"/>
                  </a:lnTo>
                  <a:lnTo>
                    <a:pt x="181152" y="369951"/>
                  </a:lnTo>
                  <a:lnTo>
                    <a:pt x="181724" y="375183"/>
                  </a:lnTo>
                  <a:lnTo>
                    <a:pt x="189242" y="373938"/>
                  </a:lnTo>
                  <a:close/>
                </a:path>
                <a:path w="1369060" h="396239">
                  <a:moveTo>
                    <a:pt x="209270" y="370611"/>
                  </a:moveTo>
                  <a:lnTo>
                    <a:pt x="208178" y="365455"/>
                  </a:lnTo>
                  <a:lnTo>
                    <a:pt x="204660" y="366039"/>
                  </a:lnTo>
                  <a:lnTo>
                    <a:pt x="201142" y="366623"/>
                  </a:lnTo>
                  <a:lnTo>
                    <a:pt x="201764" y="371856"/>
                  </a:lnTo>
                  <a:lnTo>
                    <a:pt x="209270" y="370611"/>
                  </a:lnTo>
                  <a:close/>
                </a:path>
                <a:path w="1369060" h="396239">
                  <a:moveTo>
                    <a:pt x="229298" y="367284"/>
                  </a:moveTo>
                  <a:lnTo>
                    <a:pt x="228155" y="362140"/>
                  </a:lnTo>
                  <a:lnTo>
                    <a:pt x="224637" y="362724"/>
                  </a:lnTo>
                  <a:lnTo>
                    <a:pt x="221119" y="363308"/>
                  </a:lnTo>
                  <a:lnTo>
                    <a:pt x="221792" y="368528"/>
                  </a:lnTo>
                  <a:lnTo>
                    <a:pt x="229298" y="367284"/>
                  </a:lnTo>
                  <a:close/>
                </a:path>
                <a:path w="1369060" h="396239">
                  <a:moveTo>
                    <a:pt x="249288" y="363651"/>
                  </a:moveTo>
                  <a:lnTo>
                    <a:pt x="248094" y="358533"/>
                  </a:lnTo>
                  <a:lnTo>
                    <a:pt x="244602" y="359206"/>
                  </a:lnTo>
                  <a:lnTo>
                    <a:pt x="241109" y="359879"/>
                  </a:lnTo>
                  <a:lnTo>
                    <a:pt x="241820" y="365112"/>
                  </a:lnTo>
                  <a:lnTo>
                    <a:pt x="249288" y="363651"/>
                  </a:lnTo>
                  <a:close/>
                </a:path>
                <a:path w="1369060" h="396239">
                  <a:moveTo>
                    <a:pt x="269214" y="359791"/>
                  </a:moveTo>
                  <a:lnTo>
                    <a:pt x="267982" y="354672"/>
                  </a:lnTo>
                  <a:lnTo>
                    <a:pt x="264490" y="355346"/>
                  </a:lnTo>
                  <a:lnTo>
                    <a:pt x="260997" y="356019"/>
                  </a:lnTo>
                  <a:lnTo>
                    <a:pt x="261747" y="361238"/>
                  </a:lnTo>
                  <a:lnTo>
                    <a:pt x="269214" y="359791"/>
                  </a:lnTo>
                  <a:close/>
                </a:path>
                <a:path w="1369060" h="396239">
                  <a:moveTo>
                    <a:pt x="289166" y="355917"/>
                  </a:moveTo>
                  <a:lnTo>
                    <a:pt x="287883" y="350812"/>
                  </a:lnTo>
                  <a:lnTo>
                    <a:pt x="284391" y="351485"/>
                  </a:lnTo>
                  <a:lnTo>
                    <a:pt x="280898" y="352158"/>
                  </a:lnTo>
                  <a:lnTo>
                    <a:pt x="281686" y="357365"/>
                  </a:lnTo>
                  <a:lnTo>
                    <a:pt x="289166" y="355917"/>
                  </a:lnTo>
                  <a:close/>
                </a:path>
                <a:path w="1369060" h="396239">
                  <a:moveTo>
                    <a:pt x="309041" y="351866"/>
                  </a:moveTo>
                  <a:lnTo>
                    <a:pt x="307733" y="346773"/>
                  </a:lnTo>
                  <a:lnTo>
                    <a:pt x="304253" y="347535"/>
                  </a:lnTo>
                  <a:lnTo>
                    <a:pt x="300774" y="348297"/>
                  </a:lnTo>
                  <a:lnTo>
                    <a:pt x="301612" y="353504"/>
                  </a:lnTo>
                  <a:lnTo>
                    <a:pt x="309041" y="351866"/>
                  </a:lnTo>
                  <a:close/>
                </a:path>
                <a:path w="1369060" h="396239">
                  <a:moveTo>
                    <a:pt x="328891" y="347510"/>
                  </a:moveTo>
                  <a:lnTo>
                    <a:pt x="327533" y="342417"/>
                  </a:lnTo>
                  <a:lnTo>
                    <a:pt x="324053" y="343179"/>
                  </a:lnTo>
                  <a:lnTo>
                    <a:pt x="320573" y="343941"/>
                  </a:lnTo>
                  <a:lnTo>
                    <a:pt x="321449" y="349135"/>
                  </a:lnTo>
                  <a:lnTo>
                    <a:pt x="328891" y="347510"/>
                  </a:lnTo>
                  <a:close/>
                </a:path>
                <a:path w="1369060" h="396239">
                  <a:moveTo>
                    <a:pt x="348716" y="343141"/>
                  </a:moveTo>
                  <a:lnTo>
                    <a:pt x="347319" y="338061"/>
                  </a:lnTo>
                  <a:lnTo>
                    <a:pt x="343839" y="338823"/>
                  </a:lnTo>
                  <a:lnTo>
                    <a:pt x="340360" y="339585"/>
                  </a:lnTo>
                  <a:lnTo>
                    <a:pt x="341274" y="344779"/>
                  </a:lnTo>
                  <a:lnTo>
                    <a:pt x="348716" y="343141"/>
                  </a:lnTo>
                  <a:close/>
                </a:path>
                <a:path w="1369060" h="396239">
                  <a:moveTo>
                    <a:pt x="368515" y="338658"/>
                  </a:moveTo>
                  <a:lnTo>
                    <a:pt x="367093" y="333590"/>
                  </a:lnTo>
                  <a:lnTo>
                    <a:pt x="363626" y="334441"/>
                  </a:lnTo>
                  <a:lnTo>
                    <a:pt x="360159" y="335241"/>
                  </a:lnTo>
                  <a:lnTo>
                    <a:pt x="361111" y="340423"/>
                  </a:lnTo>
                  <a:lnTo>
                    <a:pt x="364820" y="339572"/>
                  </a:lnTo>
                  <a:lnTo>
                    <a:pt x="368515" y="338658"/>
                  </a:lnTo>
                  <a:close/>
                </a:path>
                <a:path w="1369060" h="396239">
                  <a:moveTo>
                    <a:pt x="388251" y="333844"/>
                  </a:moveTo>
                  <a:lnTo>
                    <a:pt x="386791" y="328777"/>
                  </a:lnTo>
                  <a:lnTo>
                    <a:pt x="383324" y="329628"/>
                  </a:lnTo>
                  <a:lnTo>
                    <a:pt x="379857" y="330479"/>
                  </a:lnTo>
                  <a:lnTo>
                    <a:pt x="380860" y="335648"/>
                  </a:lnTo>
                  <a:lnTo>
                    <a:pt x="388251" y="333844"/>
                  </a:lnTo>
                  <a:close/>
                </a:path>
                <a:path w="1369060" h="396239">
                  <a:moveTo>
                    <a:pt x="407974" y="329018"/>
                  </a:moveTo>
                  <a:lnTo>
                    <a:pt x="406476" y="323964"/>
                  </a:lnTo>
                  <a:lnTo>
                    <a:pt x="403009" y="324815"/>
                  </a:lnTo>
                  <a:lnTo>
                    <a:pt x="399542" y="325666"/>
                  </a:lnTo>
                  <a:lnTo>
                    <a:pt x="400583" y="330822"/>
                  </a:lnTo>
                  <a:lnTo>
                    <a:pt x="407974" y="329018"/>
                  </a:lnTo>
                  <a:close/>
                </a:path>
                <a:path w="1369060" h="396239">
                  <a:moveTo>
                    <a:pt x="427685" y="324167"/>
                  </a:moveTo>
                  <a:lnTo>
                    <a:pt x="426148" y="319125"/>
                  </a:lnTo>
                  <a:lnTo>
                    <a:pt x="422694" y="319989"/>
                  </a:lnTo>
                  <a:lnTo>
                    <a:pt x="419227" y="320840"/>
                  </a:lnTo>
                  <a:lnTo>
                    <a:pt x="420306" y="325996"/>
                  </a:lnTo>
                  <a:lnTo>
                    <a:pt x="424002" y="325094"/>
                  </a:lnTo>
                  <a:lnTo>
                    <a:pt x="427685" y="324167"/>
                  </a:lnTo>
                  <a:close/>
                </a:path>
                <a:path w="1369060" h="396239">
                  <a:moveTo>
                    <a:pt x="447294" y="318897"/>
                  </a:moveTo>
                  <a:lnTo>
                    <a:pt x="445719" y="313867"/>
                  </a:lnTo>
                  <a:lnTo>
                    <a:pt x="442277" y="314794"/>
                  </a:lnTo>
                  <a:lnTo>
                    <a:pt x="438835" y="315722"/>
                  </a:lnTo>
                  <a:lnTo>
                    <a:pt x="439940" y="320865"/>
                  </a:lnTo>
                  <a:lnTo>
                    <a:pt x="447294" y="318897"/>
                  </a:lnTo>
                  <a:close/>
                </a:path>
                <a:path w="1369060" h="396239">
                  <a:moveTo>
                    <a:pt x="466902" y="313651"/>
                  </a:moveTo>
                  <a:lnTo>
                    <a:pt x="465302" y="308635"/>
                  </a:lnTo>
                  <a:lnTo>
                    <a:pt x="461860" y="309549"/>
                  </a:lnTo>
                  <a:lnTo>
                    <a:pt x="458419" y="310476"/>
                  </a:lnTo>
                  <a:lnTo>
                    <a:pt x="459549" y="315620"/>
                  </a:lnTo>
                  <a:lnTo>
                    <a:pt x="466902" y="313651"/>
                  </a:lnTo>
                  <a:close/>
                </a:path>
                <a:path w="1369060" h="396239">
                  <a:moveTo>
                    <a:pt x="486524" y="308406"/>
                  </a:moveTo>
                  <a:lnTo>
                    <a:pt x="484886" y="303390"/>
                  </a:lnTo>
                  <a:lnTo>
                    <a:pt x="481444" y="304317"/>
                  </a:lnTo>
                  <a:lnTo>
                    <a:pt x="478002" y="305244"/>
                  </a:lnTo>
                  <a:lnTo>
                    <a:pt x="479171" y="310375"/>
                  </a:lnTo>
                  <a:lnTo>
                    <a:pt x="486524" y="308406"/>
                  </a:lnTo>
                  <a:close/>
                </a:path>
                <a:path w="1369060" h="396239">
                  <a:moveTo>
                    <a:pt x="506031" y="302793"/>
                  </a:moveTo>
                  <a:lnTo>
                    <a:pt x="504367" y="297789"/>
                  </a:lnTo>
                  <a:lnTo>
                    <a:pt x="500938" y="298780"/>
                  </a:lnTo>
                  <a:lnTo>
                    <a:pt x="497509" y="299770"/>
                  </a:lnTo>
                  <a:lnTo>
                    <a:pt x="498716" y="304901"/>
                  </a:lnTo>
                  <a:lnTo>
                    <a:pt x="506031" y="302793"/>
                  </a:lnTo>
                  <a:close/>
                </a:path>
                <a:path w="1369060" h="396239">
                  <a:moveTo>
                    <a:pt x="525538" y="297167"/>
                  </a:moveTo>
                  <a:lnTo>
                    <a:pt x="523849" y="292176"/>
                  </a:lnTo>
                  <a:lnTo>
                    <a:pt x="520420" y="293166"/>
                  </a:lnTo>
                  <a:lnTo>
                    <a:pt x="516991" y="294157"/>
                  </a:lnTo>
                  <a:lnTo>
                    <a:pt x="518223" y="299275"/>
                  </a:lnTo>
                  <a:lnTo>
                    <a:pt x="525538" y="297167"/>
                  </a:lnTo>
                  <a:close/>
                </a:path>
                <a:path w="1369060" h="396239">
                  <a:moveTo>
                    <a:pt x="545045" y="291541"/>
                  </a:moveTo>
                  <a:lnTo>
                    <a:pt x="543331" y="286562"/>
                  </a:lnTo>
                  <a:lnTo>
                    <a:pt x="539902" y="287553"/>
                  </a:lnTo>
                  <a:lnTo>
                    <a:pt x="536473" y="288544"/>
                  </a:lnTo>
                  <a:lnTo>
                    <a:pt x="537743" y="293649"/>
                  </a:lnTo>
                  <a:lnTo>
                    <a:pt x="545045" y="291541"/>
                  </a:lnTo>
                  <a:close/>
                </a:path>
                <a:path w="1369060" h="396239">
                  <a:moveTo>
                    <a:pt x="564464" y="285635"/>
                  </a:moveTo>
                  <a:lnTo>
                    <a:pt x="562711" y="280670"/>
                  </a:lnTo>
                  <a:lnTo>
                    <a:pt x="559308" y="281711"/>
                  </a:lnTo>
                  <a:lnTo>
                    <a:pt x="555904" y="282752"/>
                  </a:lnTo>
                  <a:lnTo>
                    <a:pt x="557187" y="287870"/>
                  </a:lnTo>
                  <a:lnTo>
                    <a:pt x="564464" y="285635"/>
                  </a:lnTo>
                  <a:close/>
                </a:path>
                <a:path w="1369060" h="396239">
                  <a:moveTo>
                    <a:pt x="583869" y="279679"/>
                  </a:moveTo>
                  <a:lnTo>
                    <a:pt x="582091" y="274726"/>
                  </a:lnTo>
                  <a:lnTo>
                    <a:pt x="578688" y="275767"/>
                  </a:lnTo>
                  <a:lnTo>
                    <a:pt x="575284" y="276809"/>
                  </a:lnTo>
                  <a:lnTo>
                    <a:pt x="576592" y="281914"/>
                  </a:lnTo>
                  <a:lnTo>
                    <a:pt x="583869" y="279679"/>
                  </a:lnTo>
                  <a:close/>
                </a:path>
                <a:path w="1369060" h="396239">
                  <a:moveTo>
                    <a:pt x="603275" y="273723"/>
                  </a:moveTo>
                  <a:lnTo>
                    <a:pt x="601472" y="268770"/>
                  </a:lnTo>
                  <a:lnTo>
                    <a:pt x="598068" y="269811"/>
                  </a:lnTo>
                  <a:lnTo>
                    <a:pt x="594664" y="270852"/>
                  </a:lnTo>
                  <a:lnTo>
                    <a:pt x="595998" y="275945"/>
                  </a:lnTo>
                  <a:lnTo>
                    <a:pt x="603275" y="273723"/>
                  </a:lnTo>
                  <a:close/>
                </a:path>
                <a:path w="1369060" h="396239">
                  <a:moveTo>
                    <a:pt x="622617" y="267550"/>
                  </a:moveTo>
                  <a:lnTo>
                    <a:pt x="620788" y="262610"/>
                  </a:lnTo>
                  <a:lnTo>
                    <a:pt x="617397" y="263702"/>
                  </a:lnTo>
                  <a:lnTo>
                    <a:pt x="614006" y="264795"/>
                  </a:lnTo>
                  <a:lnTo>
                    <a:pt x="615378" y="269887"/>
                  </a:lnTo>
                  <a:lnTo>
                    <a:pt x="622617" y="267550"/>
                  </a:lnTo>
                  <a:close/>
                </a:path>
                <a:path w="1369060" h="396239">
                  <a:moveTo>
                    <a:pt x="641934" y="261302"/>
                  </a:moveTo>
                  <a:lnTo>
                    <a:pt x="640092" y="256374"/>
                  </a:lnTo>
                  <a:lnTo>
                    <a:pt x="636701" y="257467"/>
                  </a:lnTo>
                  <a:lnTo>
                    <a:pt x="633310" y="258559"/>
                  </a:lnTo>
                  <a:lnTo>
                    <a:pt x="634695" y="263639"/>
                  </a:lnTo>
                  <a:lnTo>
                    <a:pt x="641934" y="261302"/>
                  </a:lnTo>
                  <a:close/>
                </a:path>
                <a:path w="1369060" h="396239">
                  <a:moveTo>
                    <a:pt x="661250" y="255066"/>
                  </a:moveTo>
                  <a:lnTo>
                    <a:pt x="659384" y="250139"/>
                  </a:lnTo>
                  <a:lnTo>
                    <a:pt x="655993" y="251231"/>
                  </a:lnTo>
                  <a:lnTo>
                    <a:pt x="652602" y="252323"/>
                  </a:lnTo>
                  <a:lnTo>
                    <a:pt x="654011" y="257403"/>
                  </a:lnTo>
                  <a:lnTo>
                    <a:pt x="661250" y="255066"/>
                  </a:lnTo>
                  <a:close/>
                </a:path>
                <a:path w="1369060" h="396239">
                  <a:moveTo>
                    <a:pt x="680516" y="248653"/>
                  </a:moveTo>
                  <a:lnTo>
                    <a:pt x="678624" y="243738"/>
                  </a:lnTo>
                  <a:lnTo>
                    <a:pt x="675246" y="244881"/>
                  </a:lnTo>
                  <a:lnTo>
                    <a:pt x="671868" y="246024"/>
                  </a:lnTo>
                  <a:lnTo>
                    <a:pt x="673303" y="251091"/>
                  </a:lnTo>
                  <a:lnTo>
                    <a:pt x="680516" y="248653"/>
                  </a:lnTo>
                  <a:close/>
                </a:path>
                <a:path w="1369060" h="396239">
                  <a:moveTo>
                    <a:pt x="699744" y="242176"/>
                  </a:moveTo>
                  <a:lnTo>
                    <a:pt x="697839" y="237261"/>
                  </a:lnTo>
                  <a:lnTo>
                    <a:pt x="694461" y="238404"/>
                  </a:lnTo>
                  <a:lnTo>
                    <a:pt x="691083" y="239547"/>
                  </a:lnTo>
                  <a:lnTo>
                    <a:pt x="692531" y="244602"/>
                  </a:lnTo>
                  <a:lnTo>
                    <a:pt x="699744" y="242176"/>
                  </a:lnTo>
                  <a:close/>
                </a:path>
                <a:path w="1369060" h="396239">
                  <a:moveTo>
                    <a:pt x="718959" y="235686"/>
                  </a:moveTo>
                  <a:lnTo>
                    <a:pt x="717042" y="230784"/>
                  </a:lnTo>
                  <a:lnTo>
                    <a:pt x="713663" y="231927"/>
                  </a:lnTo>
                  <a:lnTo>
                    <a:pt x="710285" y="233070"/>
                  </a:lnTo>
                  <a:lnTo>
                    <a:pt x="711758" y="238125"/>
                  </a:lnTo>
                  <a:lnTo>
                    <a:pt x="718959" y="235686"/>
                  </a:lnTo>
                  <a:close/>
                </a:path>
                <a:path w="1369060" h="396239">
                  <a:moveTo>
                    <a:pt x="738162" y="229108"/>
                  </a:moveTo>
                  <a:lnTo>
                    <a:pt x="736219" y="224218"/>
                  </a:lnTo>
                  <a:lnTo>
                    <a:pt x="732853" y="225386"/>
                  </a:lnTo>
                  <a:lnTo>
                    <a:pt x="729488" y="226555"/>
                  </a:lnTo>
                  <a:lnTo>
                    <a:pt x="730973" y="231609"/>
                  </a:lnTo>
                  <a:lnTo>
                    <a:pt x="738162" y="229108"/>
                  </a:lnTo>
                  <a:close/>
                </a:path>
                <a:path w="1369060" h="396239">
                  <a:moveTo>
                    <a:pt x="757326" y="222427"/>
                  </a:moveTo>
                  <a:lnTo>
                    <a:pt x="755370" y="217538"/>
                  </a:lnTo>
                  <a:lnTo>
                    <a:pt x="752005" y="218706"/>
                  </a:lnTo>
                  <a:lnTo>
                    <a:pt x="748639" y="219875"/>
                  </a:lnTo>
                  <a:lnTo>
                    <a:pt x="750138" y="224929"/>
                  </a:lnTo>
                  <a:lnTo>
                    <a:pt x="757326" y="222427"/>
                  </a:lnTo>
                  <a:close/>
                </a:path>
                <a:path w="1369060" h="396239">
                  <a:moveTo>
                    <a:pt x="776490" y="215734"/>
                  </a:moveTo>
                  <a:lnTo>
                    <a:pt x="774522" y="210858"/>
                  </a:lnTo>
                  <a:lnTo>
                    <a:pt x="771156" y="212026"/>
                  </a:lnTo>
                  <a:lnTo>
                    <a:pt x="767791" y="213207"/>
                  </a:lnTo>
                  <a:lnTo>
                    <a:pt x="769302" y="218249"/>
                  </a:lnTo>
                  <a:lnTo>
                    <a:pt x="776490" y="215734"/>
                  </a:lnTo>
                  <a:close/>
                </a:path>
                <a:path w="1369060" h="396239">
                  <a:moveTo>
                    <a:pt x="795629" y="208991"/>
                  </a:moveTo>
                  <a:lnTo>
                    <a:pt x="793648" y="204101"/>
                  </a:lnTo>
                  <a:lnTo>
                    <a:pt x="790295" y="205308"/>
                  </a:lnTo>
                  <a:lnTo>
                    <a:pt x="786942" y="206514"/>
                  </a:lnTo>
                  <a:lnTo>
                    <a:pt x="788466" y="211543"/>
                  </a:lnTo>
                  <a:lnTo>
                    <a:pt x="795629" y="208991"/>
                  </a:lnTo>
                  <a:close/>
                </a:path>
                <a:path w="1369060" h="396239">
                  <a:moveTo>
                    <a:pt x="814730" y="202158"/>
                  </a:moveTo>
                  <a:lnTo>
                    <a:pt x="812736" y="197281"/>
                  </a:lnTo>
                  <a:lnTo>
                    <a:pt x="809383" y="198488"/>
                  </a:lnTo>
                  <a:lnTo>
                    <a:pt x="806030" y="199694"/>
                  </a:lnTo>
                  <a:lnTo>
                    <a:pt x="807567" y="204724"/>
                  </a:lnTo>
                  <a:lnTo>
                    <a:pt x="814730" y="202158"/>
                  </a:lnTo>
                  <a:close/>
                </a:path>
                <a:path w="1369060" h="396239">
                  <a:moveTo>
                    <a:pt x="833843" y="195326"/>
                  </a:moveTo>
                  <a:lnTo>
                    <a:pt x="831837" y="190449"/>
                  </a:lnTo>
                  <a:lnTo>
                    <a:pt x="828484" y="191655"/>
                  </a:lnTo>
                  <a:lnTo>
                    <a:pt x="825131" y="192862"/>
                  </a:lnTo>
                  <a:lnTo>
                    <a:pt x="826681" y="197891"/>
                  </a:lnTo>
                  <a:lnTo>
                    <a:pt x="833843" y="195326"/>
                  </a:lnTo>
                  <a:close/>
                </a:path>
                <a:path w="1369060" h="396239">
                  <a:moveTo>
                    <a:pt x="852932" y="188455"/>
                  </a:moveTo>
                  <a:lnTo>
                    <a:pt x="850925" y="183591"/>
                  </a:lnTo>
                  <a:lnTo>
                    <a:pt x="847572" y="184810"/>
                  </a:lnTo>
                  <a:lnTo>
                    <a:pt x="844219" y="186029"/>
                  </a:lnTo>
                  <a:lnTo>
                    <a:pt x="845794" y="191058"/>
                  </a:lnTo>
                  <a:lnTo>
                    <a:pt x="852932" y="188455"/>
                  </a:lnTo>
                  <a:close/>
                </a:path>
                <a:path w="1369060" h="396239">
                  <a:moveTo>
                    <a:pt x="872007" y="181521"/>
                  </a:moveTo>
                  <a:lnTo>
                    <a:pt x="869988" y="176657"/>
                  </a:lnTo>
                  <a:lnTo>
                    <a:pt x="866635" y="177876"/>
                  </a:lnTo>
                  <a:lnTo>
                    <a:pt x="863282" y="179095"/>
                  </a:lnTo>
                  <a:lnTo>
                    <a:pt x="864857" y="184124"/>
                  </a:lnTo>
                  <a:lnTo>
                    <a:pt x="872007" y="181521"/>
                  </a:lnTo>
                  <a:close/>
                </a:path>
                <a:path w="1369060" h="396239">
                  <a:moveTo>
                    <a:pt x="891070" y="174586"/>
                  </a:moveTo>
                  <a:lnTo>
                    <a:pt x="889050" y="169722"/>
                  </a:lnTo>
                  <a:lnTo>
                    <a:pt x="885698" y="170942"/>
                  </a:lnTo>
                  <a:lnTo>
                    <a:pt x="882345" y="172161"/>
                  </a:lnTo>
                  <a:lnTo>
                    <a:pt x="883932" y="177190"/>
                  </a:lnTo>
                  <a:lnTo>
                    <a:pt x="891070" y="174586"/>
                  </a:lnTo>
                  <a:close/>
                </a:path>
                <a:path w="1369060" h="396239">
                  <a:moveTo>
                    <a:pt x="910132" y="167640"/>
                  </a:moveTo>
                  <a:lnTo>
                    <a:pt x="908113" y="162775"/>
                  </a:lnTo>
                  <a:lnTo>
                    <a:pt x="904760" y="164007"/>
                  </a:lnTo>
                  <a:lnTo>
                    <a:pt x="901407" y="165227"/>
                  </a:lnTo>
                  <a:lnTo>
                    <a:pt x="902995" y="170256"/>
                  </a:lnTo>
                  <a:lnTo>
                    <a:pt x="910132" y="167640"/>
                  </a:lnTo>
                  <a:close/>
                </a:path>
                <a:path w="1369060" h="396239">
                  <a:moveTo>
                    <a:pt x="929182" y="160642"/>
                  </a:moveTo>
                  <a:lnTo>
                    <a:pt x="927150" y="155778"/>
                  </a:lnTo>
                  <a:lnTo>
                    <a:pt x="923798" y="157010"/>
                  </a:lnTo>
                  <a:lnTo>
                    <a:pt x="920445" y="158242"/>
                  </a:lnTo>
                  <a:lnTo>
                    <a:pt x="922045" y="163258"/>
                  </a:lnTo>
                  <a:lnTo>
                    <a:pt x="929182" y="160642"/>
                  </a:lnTo>
                  <a:close/>
                </a:path>
                <a:path w="1369060" h="396239">
                  <a:moveTo>
                    <a:pt x="948220" y="153644"/>
                  </a:moveTo>
                  <a:lnTo>
                    <a:pt x="946188" y="148780"/>
                  </a:lnTo>
                  <a:lnTo>
                    <a:pt x="942835" y="150012"/>
                  </a:lnTo>
                  <a:lnTo>
                    <a:pt x="939482" y="151244"/>
                  </a:lnTo>
                  <a:lnTo>
                    <a:pt x="941082" y="156260"/>
                  </a:lnTo>
                  <a:lnTo>
                    <a:pt x="948220" y="153644"/>
                  </a:lnTo>
                  <a:close/>
                </a:path>
                <a:path w="1369060" h="396239">
                  <a:moveTo>
                    <a:pt x="967257" y="146646"/>
                  </a:moveTo>
                  <a:lnTo>
                    <a:pt x="965225" y="141782"/>
                  </a:lnTo>
                  <a:lnTo>
                    <a:pt x="961872" y="143014"/>
                  </a:lnTo>
                  <a:lnTo>
                    <a:pt x="958519" y="144246"/>
                  </a:lnTo>
                  <a:lnTo>
                    <a:pt x="960120" y="149263"/>
                  </a:lnTo>
                  <a:lnTo>
                    <a:pt x="967257" y="146646"/>
                  </a:lnTo>
                  <a:close/>
                </a:path>
                <a:path w="1369060" h="396239">
                  <a:moveTo>
                    <a:pt x="986294" y="139623"/>
                  </a:moveTo>
                  <a:lnTo>
                    <a:pt x="984262" y="134772"/>
                  </a:lnTo>
                  <a:lnTo>
                    <a:pt x="980909" y="136004"/>
                  </a:lnTo>
                  <a:lnTo>
                    <a:pt x="977557" y="137236"/>
                  </a:lnTo>
                  <a:lnTo>
                    <a:pt x="979157" y="142252"/>
                  </a:lnTo>
                  <a:lnTo>
                    <a:pt x="986294" y="139623"/>
                  </a:lnTo>
                  <a:close/>
                </a:path>
                <a:path w="1369060" h="396239">
                  <a:moveTo>
                    <a:pt x="1005332" y="132600"/>
                  </a:moveTo>
                  <a:lnTo>
                    <a:pt x="1003300" y="127749"/>
                  </a:lnTo>
                  <a:lnTo>
                    <a:pt x="999947" y="128981"/>
                  </a:lnTo>
                  <a:lnTo>
                    <a:pt x="996594" y="130213"/>
                  </a:lnTo>
                  <a:lnTo>
                    <a:pt x="998194" y="135229"/>
                  </a:lnTo>
                  <a:lnTo>
                    <a:pt x="1005332" y="132600"/>
                  </a:lnTo>
                  <a:close/>
                </a:path>
                <a:path w="1369060" h="396239">
                  <a:moveTo>
                    <a:pt x="1024369" y="125590"/>
                  </a:moveTo>
                  <a:lnTo>
                    <a:pt x="1022337" y="120738"/>
                  </a:lnTo>
                  <a:lnTo>
                    <a:pt x="1018984" y="121970"/>
                  </a:lnTo>
                  <a:lnTo>
                    <a:pt x="1015631" y="123202"/>
                  </a:lnTo>
                  <a:lnTo>
                    <a:pt x="1017231" y="128219"/>
                  </a:lnTo>
                  <a:lnTo>
                    <a:pt x="1024369" y="125590"/>
                  </a:lnTo>
                  <a:close/>
                </a:path>
                <a:path w="1369060" h="396239">
                  <a:moveTo>
                    <a:pt x="1043406" y="118605"/>
                  </a:moveTo>
                  <a:lnTo>
                    <a:pt x="1041374" y="113741"/>
                  </a:lnTo>
                  <a:lnTo>
                    <a:pt x="1038021" y="114973"/>
                  </a:lnTo>
                  <a:lnTo>
                    <a:pt x="1034669" y="116205"/>
                  </a:lnTo>
                  <a:lnTo>
                    <a:pt x="1036269" y="121221"/>
                  </a:lnTo>
                  <a:lnTo>
                    <a:pt x="1043406" y="118605"/>
                  </a:lnTo>
                  <a:close/>
                </a:path>
                <a:path w="1369060" h="396239">
                  <a:moveTo>
                    <a:pt x="1062456" y="111607"/>
                  </a:moveTo>
                  <a:lnTo>
                    <a:pt x="1060424" y="106743"/>
                  </a:lnTo>
                  <a:lnTo>
                    <a:pt x="1057071" y="107975"/>
                  </a:lnTo>
                  <a:lnTo>
                    <a:pt x="1053719" y="109207"/>
                  </a:lnTo>
                  <a:lnTo>
                    <a:pt x="1055319" y="114223"/>
                  </a:lnTo>
                  <a:lnTo>
                    <a:pt x="1062456" y="111607"/>
                  </a:lnTo>
                  <a:close/>
                </a:path>
                <a:path w="1369060" h="396239">
                  <a:moveTo>
                    <a:pt x="1081481" y="104622"/>
                  </a:moveTo>
                  <a:lnTo>
                    <a:pt x="1079461" y="99758"/>
                  </a:lnTo>
                  <a:lnTo>
                    <a:pt x="1076109" y="100990"/>
                  </a:lnTo>
                  <a:lnTo>
                    <a:pt x="1072756" y="102222"/>
                  </a:lnTo>
                  <a:lnTo>
                    <a:pt x="1074343" y="107238"/>
                  </a:lnTo>
                  <a:lnTo>
                    <a:pt x="1081481" y="104622"/>
                  </a:lnTo>
                  <a:close/>
                </a:path>
                <a:path w="1369060" h="396239">
                  <a:moveTo>
                    <a:pt x="1100543" y="97688"/>
                  </a:moveTo>
                  <a:lnTo>
                    <a:pt x="1098524" y="92824"/>
                  </a:lnTo>
                  <a:lnTo>
                    <a:pt x="1095171" y="94043"/>
                  </a:lnTo>
                  <a:lnTo>
                    <a:pt x="1091819" y="95262"/>
                  </a:lnTo>
                  <a:lnTo>
                    <a:pt x="1093406" y="100279"/>
                  </a:lnTo>
                  <a:lnTo>
                    <a:pt x="1100543" y="97688"/>
                  </a:lnTo>
                  <a:close/>
                </a:path>
                <a:path w="1369060" h="396239">
                  <a:moveTo>
                    <a:pt x="1119619" y="90766"/>
                  </a:moveTo>
                  <a:lnTo>
                    <a:pt x="1117600" y="85902"/>
                  </a:lnTo>
                  <a:lnTo>
                    <a:pt x="1114247" y="87122"/>
                  </a:lnTo>
                  <a:lnTo>
                    <a:pt x="1110894" y="88341"/>
                  </a:lnTo>
                  <a:lnTo>
                    <a:pt x="1112469" y="93370"/>
                  </a:lnTo>
                  <a:lnTo>
                    <a:pt x="1119619" y="90766"/>
                  </a:lnTo>
                  <a:close/>
                </a:path>
                <a:path w="1369060" h="396239">
                  <a:moveTo>
                    <a:pt x="1138682" y="83858"/>
                  </a:moveTo>
                  <a:lnTo>
                    <a:pt x="1136675" y="78981"/>
                  </a:lnTo>
                  <a:lnTo>
                    <a:pt x="1133322" y="80200"/>
                  </a:lnTo>
                  <a:lnTo>
                    <a:pt x="1129969" y="81419"/>
                  </a:lnTo>
                  <a:lnTo>
                    <a:pt x="1131531" y="86448"/>
                  </a:lnTo>
                  <a:lnTo>
                    <a:pt x="1138682" y="83858"/>
                  </a:lnTo>
                  <a:close/>
                </a:path>
                <a:path w="1369060" h="396239">
                  <a:moveTo>
                    <a:pt x="1157770" y="77012"/>
                  </a:moveTo>
                  <a:lnTo>
                    <a:pt x="1155776" y="72136"/>
                  </a:lnTo>
                  <a:lnTo>
                    <a:pt x="1152410" y="73329"/>
                  </a:lnTo>
                  <a:lnTo>
                    <a:pt x="1149045" y="74523"/>
                  </a:lnTo>
                  <a:lnTo>
                    <a:pt x="1150607" y="79552"/>
                  </a:lnTo>
                  <a:lnTo>
                    <a:pt x="1157770" y="77012"/>
                  </a:lnTo>
                  <a:close/>
                </a:path>
                <a:path w="1369060" h="396239">
                  <a:moveTo>
                    <a:pt x="1176870" y="70205"/>
                  </a:moveTo>
                  <a:lnTo>
                    <a:pt x="1174889" y="65328"/>
                  </a:lnTo>
                  <a:lnTo>
                    <a:pt x="1171524" y="66522"/>
                  </a:lnTo>
                  <a:lnTo>
                    <a:pt x="1168158" y="67716"/>
                  </a:lnTo>
                  <a:lnTo>
                    <a:pt x="1169708" y="72758"/>
                  </a:lnTo>
                  <a:lnTo>
                    <a:pt x="1176870" y="70205"/>
                  </a:lnTo>
                  <a:close/>
                </a:path>
                <a:path w="1369060" h="396239">
                  <a:moveTo>
                    <a:pt x="1195984" y="63385"/>
                  </a:moveTo>
                  <a:lnTo>
                    <a:pt x="1194015" y="58508"/>
                  </a:lnTo>
                  <a:lnTo>
                    <a:pt x="1190650" y="59702"/>
                  </a:lnTo>
                  <a:lnTo>
                    <a:pt x="1187284" y="60896"/>
                  </a:lnTo>
                  <a:lnTo>
                    <a:pt x="1188821" y="65938"/>
                  </a:lnTo>
                  <a:lnTo>
                    <a:pt x="1195984" y="63385"/>
                  </a:lnTo>
                  <a:close/>
                </a:path>
                <a:path w="1369060" h="396239">
                  <a:moveTo>
                    <a:pt x="1215110" y="56654"/>
                  </a:moveTo>
                  <a:lnTo>
                    <a:pt x="1213154" y="51765"/>
                  </a:lnTo>
                  <a:lnTo>
                    <a:pt x="1209776" y="52933"/>
                  </a:lnTo>
                  <a:lnTo>
                    <a:pt x="1206398" y="54102"/>
                  </a:lnTo>
                  <a:lnTo>
                    <a:pt x="1207935" y="59143"/>
                  </a:lnTo>
                  <a:lnTo>
                    <a:pt x="1215110" y="56654"/>
                  </a:lnTo>
                  <a:close/>
                </a:path>
                <a:path w="1369060" h="396239">
                  <a:moveTo>
                    <a:pt x="1234262" y="49999"/>
                  </a:moveTo>
                  <a:lnTo>
                    <a:pt x="1232319" y="45110"/>
                  </a:lnTo>
                  <a:lnTo>
                    <a:pt x="1228940" y="46278"/>
                  </a:lnTo>
                  <a:lnTo>
                    <a:pt x="1225562" y="47447"/>
                  </a:lnTo>
                  <a:lnTo>
                    <a:pt x="1227086" y="52501"/>
                  </a:lnTo>
                  <a:lnTo>
                    <a:pt x="1234262" y="49999"/>
                  </a:lnTo>
                  <a:close/>
                </a:path>
                <a:path w="1369060" h="396239">
                  <a:moveTo>
                    <a:pt x="1253426" y="43345"/>
                  </a:moveTo>
                  <a:lnTo>
                    <a:pt x="1251496" y="38455"/>
                  </a:lnTo>
                  <a:lnTo>
                    <a:pt x="1248117" y="39624"/>
                  </a:lnTo>
                  <a:lnTo>
                    <a:pt x="1244739" y="40792"/>
                  </a:lnTo>
                  <a:lnTo>
                    <a:pt x="1246251" y="45847"/>
                  </a:lnTo>
                  <a:lnTo>
                    <a:pt x="1253426" y="43345"/>
                  </a:lnTo>
                  <a:close/>
                </a:path>
                <a:path w="1369060" h="396239">
                  <a:moveTo>
                    <a:pt x="1272603" y="36753"/>
                  </a:moveTo>
                  <a:lnTo>
                    <a:pt x="1270673" y="31838"/>
                  </a:lnTo>
                  <a:lnTo>
                    <a:pt x="1267294" y="32981"/>
                  </a:lnTo>
                  <a:lnTo>
                    <a:pt x="1263916" y="34137"/>
                  </a:lnTo>
                  <a:lnTo>
                    <a:pt x="1265402" y="39192"/>
                  </a:lnTo>
                  <a:lnTo>
                    <a:pt x="1268996" y="37960"/>
                  </a:lnTo>
                  <a:lnTo>
                    <a:pt x="1272603" y="36753"/>
                  </a:lnTo>
                  <a:close/>
                </a:path>
                <a:path w="1369060" h="396239">
                  <a:moveTo>
                    <a:pt x="1291805" y="30289"/>
                  </a:moveTo>
                  <a:lnTo>
                    <a:pt x="1289900" y="25374"/>
                  </a:lnTo>
                  <a:lnTo>
                    <a:pt x="1286522" y="26517"/>
                  </a:lnTo>
                  <a:lnTo>
                    <a:pt x="1283131" y="27660"/>
                  </a:lnTo>
                  <a:lnTo>
                    <a:pt x="1284605" y="32715"/>
                  </a:lnTo>
                  <a:lnTo>
                    <a:pt x="1291805" y="30289"/>
                  </a:lnTo>
                  <a:close/>
                </a:path>
                <a:path w="1369060" h="396239">
                  <a:moveTo>
                    <a:pt x="1311033" y="23837"/>
                  </a:moveTo>
                  <a:lnTo>
                    <a:pt x="1309141" y="18910"/>
                  </a:lnTo>
                  <a:lnTo>
                    <a:pt x="1305763" y="20053"/>
                  </a:lnTo>
                  <a:lnTo>
                    <a:pt x="1302372" y="21183"/>
                  </a:lnTo>
                  <a:lnTo>
                    <a:pt x="1303832" y="26250"/>
                  </a:lnTo>
                  <a:lnTo>
                    <a:pt x="1311033" y="23837"/>
                  </a:lnTo>
                  <a:close/>
                </a:path>
                <a:path w="1369060" h="396239">
                  <a:moveTo>
                    <a:pt x="1330248" y="17373"/>
                  </a:moveTo>
                  <a:lnTo>
                    <a:pt x="1328381" y="12446"/>
                  </a:lnTo>
                  <a:lnTo>
                    <a:pt x="1325003" y="13589"/>
                  </a:lnTo>
                  <a:lnTo>
                    <a:pt x="1321612" y="14732"/>
                  </a:lnTo>
                  <a:lnTo>
                    <a:pt x="1323047" y="19799"/>
                  </a:lnTo>
                  <a:lnTo>
                    <a:pt x="1330248" y="17373"/>
                  </a:lnTo>
                  <a:close/>
                </a:path>
                <a:path w="1369060" h="396239">
                  <a:moveTo>
                    <a:pt x="1349552" y="11150"/>
                  </a:moveTo>
                  <a:lnTo>
                    <a:pt x="1347711" y="6223"/>
                  </a:lnTo>
                  <a:lnTo>
                    <a:pt x="1344307" y="7315"/>
                  </a:lnTo>
                  <a:lnTo>
                    <a:pt x="1340904" y="8407"/>
                  </a:lnTo>
                  <a:lnTo>
                    <a:pt x="1342326" y="13487"/>
                  </a:lnTo>
                  <a:lnTo>
                    <a:pt x="1349552" y="11150"/>
                  </a:lnTo>
                  <a:close/>
                </a:path>
                <a:path w="1369060" h="396239">
                  <a:moveTo>
                    <a:pt x="1368844" y="4940"/>
                  </a:moveTo>
                  <a:lnTo>
                    <a:pt x="1367028" y="0"/>
                  </a:lnTo>
                  <a:lnTo>
                    <a:pt x="1363624" y="1092"/>
                  </a:lnTo>
                  <a:lnTo>
                    <a:pt x="1360220" y="2184"/>
                  </a:lnTo>
                  <a:lnTo>
                    <a:pt x="1361617" y="7264"/>
                  </a:lnTo>
                  <a:lnTo>
                    <a:pt x="1368844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 descr=""/>
            <p:cNvSpPr/>
            <p:nvPr/>
          </p:nvSpPr>
          <p:spPr>
            <a:xfrm>
              <a:off x="3680396" y="3473602"/>
              <a:ext cx="762000" cy="160655"/>
            </a:xfrm>
            <a:custGeom>
              <a:avLst/>
              <a:gdLst/>
              <a:ahLst/>
              <a:cxnLst/>
              <a:rect l="l" t="t" r="r" b="b"/>
              <a:pathLst>
                <a:path w="762000" h="160654">
                  <a:moveTo>
                    <a:pt x="8623" y="157988"/>
                  </a:moveTo>
                  <a:lnTo>
                    <a:pt x="6807" y="153047"/>
                  </a:lnTo>
                  <a:lnTo>
                    <a:pt x="3403" y="154139"/>
                  </a:lnTo>
                  <a:lnTo>
                    <a:pt x="0" y="155232"/>
                  </a:lnTo>
                  <a:lnTo>
                    <a:pt x="1397" y="160312"/>
                  </a:lnTo>
                  <a:lnTo>
                    <a:pt x="8623" y="157988"/>
                  </a:lnTo>
                  <a:close/>
                </a:path>
                <a:path w="762000" h="160654">
                  <a:moveTo>
                    <a:pt x="27927" y="151752"/>
                  </a:moveTo>
                  <a:lnTo>
                    <a:pt x="26123" y="146812"/>
                  </a:lnTo>
                  <a:lnTo>
                    <a:pt x="22720" y="147904"/>
                  </a:lnTo>
                  <a:lnTo>
                    <a:pt x="19316" y="148996"/>
                  </a:lnTo>
                  <a:lnTo>
                    <a:pt x="20688" y="154089"/>
                  </a:lnTo>
                  <a:lnTo>
                    <a:pt x="27927" y="151752"/>
                  </a:lnTo>
                  <a:close/>
                </a:path>
                <a:path w="762000" h="160654">
                  <a:moveTo>
                    <a:pt x="47294" y="145757"/>
                  </a:moveTo>
                  <a:lnTo>
                    <a:pt x="45516" y="140792"/>
                  </a:lnTo>
                  <a:lnTo>
                    <a:pt x="42100" y="141846"/>
                  </a:lnTo>
                  <a:lnTo>
                    <a:pt x="38684" y="142887"/>
                  </a:lnTo>
                  <a:lnTo>
                    <a:pt x="40043" y="147980"/>
                  </a:lnTo>
                  <a:lnTo>
                    <a:pt x="47294" y="145757"/>
                  </a:lnTo>
                  <a:close/>
                </a:path>
                <a:path w="762000" h="160654">
                  <a:moveTo>
                    <a:pt x="66675" y="139801"/>
                  </a:moveTo>
                  <a:lnTo>
                    <a:pt x="64909" y="134835"/>
                  </a:lnTo>
                  <a:lnTo>
                    <a:pt x="61493" y="135890"/>
                  </a:lnTo>
                  <a:lnTo>
                    <a:pt x="58077" y="136931"/>
                  </a:lnTo>
                  <a:lnTo>
                    <a:pt x="59410" y="142036"/>
                  </a:lnTo>
                  <a:lnTo>
                    <a:pt x="66675" y="139801"/>
                  </a:lnTo>
                  <a:close/>
                </a:path>
                <a:path w="762000" h="160654">
                  <a:moveTo>
                    <a:pt x="86067" y="133858"/>
                  </a:moveTo>
                  <a:lnTo>
                    <a:pt x="84328" y="128879"/>
                  </a:lnTo>
                  <a:lnTo>
                    <a:pt x="80911" y="129933"/>
                  </a:lnTo>
                  <a:lnTo>
                    <a:pt x="77495" y="130975"/>
                  </a:lnTo>
                  <a:lnTo>
                    <a:pt x="78803" y="136080"/>
                  </a:lnTo>
                  <a:lnTo>
                    <a:pt x="86067" y="133858"/>
                  </a:lnTo>
                  <a:close/>
                </a:path>
                <a:path w="762000" h="160654">
                  <a:moveTo>
                    <a:pt x="105486" y="128054"/>
                  </a:moveTo>
                  <a:lnTo>
                    <a:pt x="103771" y="123075"/>
                  </a:lnTo>
                  <a:lnTo>
                    <a:pt x="100342" y="124066"/>
                  </a:lnTo>
                  <a:lnTo>
                    <a:pt x="96913" y="125056"/>
                  </a:lnTo>
                  <a:lnTo>
                    <a:pt x="98196" y="130162"/>
                  </a:lnTo>
                  <a:lnTo>
                    <a:pt x="105486" y="128054"/>
                  </a:lnTo>
                  <a:close/>
                </a:path>
                <a:path w="762000" h="160654">
                  <a:moveTo>
                    <a:pt x="124955" y="122428"/>
                  </a:moveTo>
                  <a:lnTo>
                    <a:pt x="123266" y="117436"/>
                  </a:lnTo>
                  <a:lnTo>
                    <a:pt x="119837" y="118427"/>
                  </a:lnTo>
                  <a:lnTo>
                    <a:pt x="116408" y="119418"/>
                  </a:lnTo>
                  <a:lnTo>
                    <a:pt x="117665" y="124536"/>
                  </a:lnTo>
                  <a:lnTo>
                    <a:pt x="124955" y="122428"/>
                  </a:lnTo>
                  <a:close/>
                </a:path>
                <a:path w="762000" h="160654">
                  <a:moveTo>
                    <a:pt x="144437" y="116789"/>
                  </a:moveTo>
                  <a:lnTo>
                    <a:pt x="142773" y="111798"/>
                  </a:lnTo>
                  <a:lnTo>
                    <a:pt x="139344" y="112788"/>
                  </a:lnTo>
                  <a:lnTo>
                    <a:pt x="135915" y="113779"/>
                  </a:lnTo>
                  <a:lnTo>
                    <a:pt x="137147" y="118910"/>
                  </a:lnTo>
                  <a:lnTo>
                    <a:pt x="144437" y="116789"/>
                  </a:lnTo>
                  <a:close/>
                </a:path>
                <a:path w="762000" h="160654">
                  <a:moveTo>
                    <a:pt x="163918" y="111226"/>
                  </a:moveTo>
                  <a:lnTo>
                    <a:pt x="162280" y="106222"/>
                  </a:lnTo>
                  <a:lnTo>
                    <a:pt x="158838" y="107149"/>
                  </a:lnTo>
                  <a:lnTo>
                    <a:pt x="155409" y="108140"/>
                  </a:lnTo>
                  <a:lnTo>
                    <a:pt x="156616" y="113271"/>
                  </a:lnTo>
                  <a:lnTo>
                    <a:pt x="160261" y="112217"/>
                  </a:lnTo>
                  <a:lnTo>
                    <a:pt x="163918" y="111226"/>
                  </a:lnTo>
                  <a:close/>
                </a:path>
                <a:path w="762000" h="160654">
                  <a:moveTo>
                    <a:pt x="183489" y="105943"/>
                  </a:moveTo>
                  <a:lnTo>
                    <a:pt x="181876" y="100926"/>
                  </a:lnTo>
                  <a:lnTo>
                    <a:pt x="178435" y="101854"/>
                  </a:lnTo>
                  <a:lnTo>
                    <a:pt x="174980" y="102781"/>
                  </a:lnTo>
                  <a:lnTo>
                    <a:pt x="176161" y="107924"/>
                  </a:lnTo>
                  <a:lnTo>
                    <a:pt x="183489" y="105943"/>
                  </a:lnTo>
                  <a:close/>
                </a:path>
                <a:path w="762000" h="160654">
                  <a:moveTo>
                    <a:pt x="203060" y="100647"/>
                  </a:moveTo>
                  <a:lnTo>
                    <a:pt x="201485" y="95631"/>
                  </a:lnTo>
                  <a:lnTo>
                    <a:pt x="198031" y="96558"/>
                  </a:lnTo>
                  <a:lnTo>
                    <a:pt x="194576" y="97485"/>
                  </a:lnTo>
                  <a:lnTo>
                    <a:pt x="195732" y="102628"/>
                  </a:lnTo>
                  <a:lnTo>
                    <a:pt x="203060" y="100647"/>
                  </a:lnTo>
                  <a:close/>
                </a:path>
                <a:path w="762000" h="160654">
                  <a:moveTo>
                    <a:pt x="222643" y="95364"/>
                  </a:moveTo>
                  <a:lnTo>
                    <a:pt x="221081" y="90335"/>
                  </a:lnTo>
                  <a:lnTo>
                    <a:pt x="217639" y="91262"/>
                  </a:lnTo>
                  <a:lnTo>
                    <a:pt x="214185" y="92189"/>
                  </a:lnTo>
                  <a:lnTo>
                    <a:pt x="215303" y="97345"/>
                  </a:lnTo>
                  <a:lnTo>
                    <a:pt x="222643" y="95364"/>
                  </a:lnTo>
                  <a:close/>
                </a:path>
                <a:path w="762000" h="160654">
                  <a:moveTo>
                    <a:pt x="242290" y="90398"/>
                  </a:moveTo>
                  <a:lnTo>
                    <a:pt x="240766" y="85356"/>
                  </a:lnTo>
                  <a:lnTo>
                    <a:pt x="237299" y="86220"/>
                  </a:lnTo>
                  <a:lnTo>
                    <a:pt x="233832" y="87083"/>
                  </a:lnTo>
                  <a:lnTo>
                    <a:pt x="234924" y="92240"/>
                  </a:lnTo>
                  <a:lnTo>
                    <a:pt x="242290" y="90398"/>
                  </a:lnTo>
                  <a:close/>
                </a:path>
                <a:path w="762000" h="160654">
                  <a:moveTo>
                    <a:pt x="261950" y="85496"/>
                  </a:moveTo>
                  <a:lnTo>
                    <a:pt x="260464" y="80441"/>
                  </a:lnTo>
                  <a:lnTo>
                    <a:pt x="256997" y="81305"/>
                  </a:lnTo>
                  <a:lnTo>
                    <a:pt x="253530" y="82169"/>
                  </a:lnTo>
                  <a:lnTo>
                    <a:pt x="254584" y="87325"/>
                  </a:lnTo>
                  <a:lnTo>
                    <a:pt x="261950" y="85496"/>
                  </a:lnTo>
                  <a:close/>
                </a:path>
                <a:path w="762000" h="160654">
                  <a:moveTo>
                    <a:pt x="281622" y="80581"/>
                  </a:moveTo>
                  <a:lnTo>
                    <a:pt x="280162" y="75526"/>
                  </a:lnTo>
                  <a:lnTo>
                    <a:pt x="276694" y="76390"/>
                  </a:lnTo>
                  <a:lnTo>
                    <a:pt x="273227" y="77254"/>
                  </a:lnTo>
                  <a:lnTo>
                    <a:pt x="274256" y="82423"/>
                  </a:lnTo>
                  <a:lnTo>
                    <a:pt x="281622" y="80581"/>
                  </a:lnTo>
                  <a:close/>
                </a:path>
                <a:path w="762000" h="160654">
                  <a:moveTo>
                    <a:pt x="301332" y="75882"/>
                  </a:moveTo>
                  <a:lnTo>
                    <a:pt x="299897" y="70815"/>
                  </a:lnTo>
                  <a:lnTo>
                    <a:pt x="296418" y="71602"/>
                  </a:lnTo>
                  <a:lnTo>
                    <a:pt x="292938" y="72390"/>
                  </a:lnTo>
                  <a:lnTo>
                    <a:pt x="293928" y="77558"/>
                  </a:lnTo>
                  <a:lnTo>
                    <a:pt x="301332" y="75882"/>
                  </a:lnTo>
                  <a:close/>
                </a:path>
                <a:path w="762000" h="160654">
                  <a:moveTo>
                    <a:pt x="321094" y="71399"/>
                  </a:moveTo>
                  <a:lnTo>
                    <a:pt x="319697" y="66319"/>
                  </a:lnTo>
                  <a:lnTo>
                    <a:pt x="316217" y="67106"/>
                  </a:lnTo>
                  <a:lnTo>
                    <a:pt x="312737" y="67894"/>
                  </a:lnTo>
                  <a:lnTo>
                    <a:pt x="313690" y="73075"/>
                  </a:lnTo>
                  <a:lnTo>
                    <a:pt x="321094" y="71399"/>
                  </a:lnTo>
                  <a:close/>
                </a:path>
                <a:path w="762000" h="160654">
                  <a:moveTo>
                    <a:pt x="340880" y="66903"/>
                  </a:moveTo>
                  <a:lnTo>
                    <a:pt x="339509" y="61823"/>
                  </a:lnTo>
                  <a:lnTo>
                    <a:pt x="336029" y="62611"/>
                  </a:lnTo>
                  <a:lnTo>
                    <a:pt x="332549" y="63398"/>
                  </a:lnTo>
                  <a:lnTo>
                    <a:pt x="333476" y="68592"/>
                  </a:lnTo>
                  <a:lnTo>
                    <a:pt x="340880" y="66903"/>
                  </a:lnTo>
                  <a:close/>
                </a:path>
                <a:path w="762000" h="160654">
                  <a:moveTo>
                    <a:pt x="360641" y="62420"/>
                  </a:moveTo>
                  <a:lnTo>
                    <a:pt x="359308" y="57327"/>
                  </a:lnTo>
                  <a:lnTo>
                    <a:pt x="355828" y="58115"/>
                  </a:lnTo>
                  <a:lnTo>
                    <a:pt x="352348" y="58902"/>
                  </a:lnTo>
                  <a:lnTo>
                    <a:pt x="353237" y="64096"/>
                  </a:lnTo>
                  <a:lnTo>
                    <a:pt x="360641" y="62420"/>
                  </a:lnTo>
                  <a:close/>
                </a:path>
                <a:path w="762000" h="160654">
                  <a:moveTo>
                    <a:pt x="380504" y="58394"/>
                  </a:moveTo>
                  <a:lnTo>
                    <a:pt x="379209" y="53289"/>
                  </a:lnTo>
                  <a:lnTo>
                    <a:pt x="375704" y="54000"/>
                  </a:lnTo>
                  <a:lnTo>
                    <a:pt x="372198" y="54711"/>
                  </a:lnTo>
                  <a:lnTo>
                    <a:pt x="373062" y="59905"/>
                  </a:lnTo>
                  <a:lnTo>
                    <a:pt x="380504" y="58394"/>
                  </a:lnTo>
                  <a:close/>
                </a:path>
                <a:path w="762000" h="160654">
                  <a:moveTo>
                    <a:pt x="400367" y="54356"/>
                  </a:moveTo>
                  <a:lnTo>
                    <a:pt x="399110" y="49237"/>
                  </a:lnTo>
                  <a:lnTo>
                    <a:pt x="395605" y="49949"/>
                  </a:lnTo>
                  <a:lnTo>
                    <a:pt x="392099" y="50660"/>
                  </a:lnTo>
                  <a:lnTo>
                    <a:pt x="392925" y="55867"/>
                  </a:lnTo>
                  <a:lnTo>
                    <a:pt x="400367" y="54356"/>
                  </a:lnTo>
                  <a:close/>
                </a:path>
                <a:path w="762000" h="160654">
                  <a:moveTo>
                    <a:pt x="420217" y="50317"/>
                  </a:moveTo>
                  <a:lnTo>
                    <a:pt x="418998" y="45199"/>
                  </a:lnTo>
                  <a:lnTo>
                    <a:pt x="415493" y="45910"/>
                  </a:lnTo>
                  <a:lnTo>
                    <a:pt x="411988" y="46621"/>
                  </a:lnTo>
                  <a:lnTo>
                    <a:pt x="412788" y="51828"/>
                  </a:lnTo>
                  <a:lnTo>
                    <a:pt x="420217" y="50317"/>
                  </a:lnTo>
                  <a:close/>
                </a:path>
                <a:path w="762000" h="160654">
                  <a:moveTo>
                    <a:pt x="440143" y="46545"/>
                  </a:moveTo>
                  <a:lnTo>
                    <a:pt x="438950" y="41414"/>
                  </a:lnTo>
                  <a:lnTo>
                    <a:pt x="435432" y="42037"/>
                  </a:lnTo>
                  <a:lnTo>
                    <a:pt x="431914" y="42659"/>
                  </a:lnTo>
                  <a:lnTo>
                    <a:pt x="432676" y="47879"/>
                  </a:lnTo>
                  <a:lnTo>
                    <a:pt x="440143" y="46545"/>
                  </a:lnTo>
                  <a:close/>
                </a:path>
                <a:path w="762000" h="160654">
                  <a:moveTo>
                    <a:pt x="460082" y="42976"/>
                  </a:moveTo>
                  <a:lnTo>
                    <a:pt x="458927" y="37846"/>
                  </a:lnTo>
                  <a:lnTo>
                    <a:pt x="455409" y="38468"/>
                  </a:lnTo>
                  <a:lnTo>
                    <a:pt x="451891" y="39090"/>
                  </a:lnTo>
                  <a:lnTo>
                    <a:pt x="452615" y="44310"/>
                  </a:lnTo>
                  <a:lnTo>
                    <a:pt x="460082" y="42976"/>
                  </a:lnTo>
                  <a:close/>
                </a:path>
                <a:path w="762000" h="160654">
                  <a:moveTo>
                    <a:pt x="480034" y="39408"/>
                  </a:moveTo>
                  <a:lnTo>
                    <a:pt x="478917" y="34264"/>
                  </a:lnTo>
                  <a:lnTo>
                    <a:pt x="475399" y="34886"/>
                  </a:lnTo>
                  <a:lnTo>
                    <a:pt x="471881" y="35509"/>
                  </a:lnTo>
                  <a:lnTo>
                    <a:pt x="472567" y="40741"/>
                  </a:lnTo>
                  <a:lnTo>
                    <a:pt x="480034" y="39408"/>
                  </a:lnTo>
                  <a:close/>
                </a:path>
                <a:path w="762000" h="160654">
                  <a:moveTo>
                    <a:pt x="499999" y="35839"/>
                  </a:moveTo>
                  <a:lnTo>
                    <a:pt x="498906" y="30695"/>
                  </a:lnTo>
                  <a:lnTo>
                    <a:pt x="495388" y="31318"/>
                  </a:lnTo>
                  <a:lnTo>
                    <a:pt x="491871" y="31940"/>
                  </a:lnTo>
                  <a:lnTo>
                    <a:pt x="492518" y="37172"/>
                  </a:lnTo>
                  <a:lnTo>
                    <a:pt x="499999" y="35839"/>
                  </a:lnTo>
                  <a:close/>
                </a:path>
                <a:path w="762000" h="160654">
                  <a:moveTo>
                    <a:pt x="520039" y="32791"/>
                  </a:moveTo>
                  <a:lnTo>
                    <a:pt x="518985" y="27622"/>
                  </a:lnTo>
                  <a:lnTo>
                    <a:pt x="515454" y="28168"/>
                  </a:lnTo>
                  <a:lnTo>
                    <a:pt x="511924" y="28714"/>
                  </a:lnTo>
                  <a:lnTo>
                    <a:pt x="512533" y="33934"/>
                  </a:lnTo>
                  <a:lnTo>
                    <a:pt x="520039" y="32791"/>
                  </a:lnTo>
                  <a:close/>
                </a:path>
                <a:path w="762000" h="160654">
                  <a:moveTo>
                    <a:pt x="540067" y="29718"/>
                  </a:moveTo>
                  <a:lnTo>
                    <a:pt x="539051" y="24549"/>
                  </a:lnTo>
                  <a:lnTo>
                    <a:pt x="535520" y="25095"/>
                  </a:lnTo>
                  <a:lnTo>
                    <a:pt x="531990" y="25641"/>
                  </a:lnTo>
                  <a:lnTo>
                    <a:pt x="532561" y="30873"/>
                  </a:lnTo>
                  <a:lnTo>
                    <a:pt x="540067" y="29718"/>
                  </a:lnTo>
                  <a:close/>
                </a:path>
                <a:path w="762000" h="160654">
                  <a:moveTo>
                    <a:pt x="560095" y="26670"/>
                  </a:moveTo>
                  <a:lnTo>
                    <a:pt x="559117" y="21501"/>
                  </a:lnTo>
                  <a:lnTo>
                    <a:pt x="555586" y="22034"/>
                  </a:lnTo>
                  <a:lnTo>
                    <a:pt x="552056" y="22580"/>
                  </a:lnTo>
                  <a:lnTo>
                    <a:pt x="552589" y="27813"/>
                  </a:lnTo>
                  <a:lnTo>
                    <a:pt x="560095" y="26670"/>
                  </a:lnTo>
                  <a:close/>
                </a:path>
                <a:path w="762000" h="160654">
                  <a:moveTo>
                    <a:pt x="580161" y="23837"/>
                  </a:moveTo>
                  <a:lnTo>
                    <a:pt x="579221" y="18656"/>
                  </a:lnTo>
                  <a:lnTo>
                    <a:pt x="575678" y="19100"/>
                  </a:lnTo>
                  <a:lnTo>
                    <a:pt x="572135" y="19545"/>
                  </a:lnTo>
                  <a:lnTo>
                    <a:pt x="572630" y="24790"/>
                  </a:lnTo>
                  <a:lnTo>
                    <a:pt x="580161" y="23837"/>
                  </a:lnTo>
                  <a:close/>
                </a:path>
                <a:path w="762000" h="160654">
                  <a:moveTo>
                    <a:pt x="600278" y="21285"/>
                  </a:moveTo>
                  <a:lnTo>
                    <a:pt x="599376" y="16103"/>
                  </a:lnTo>
                  <a:lnTo>
                    <a:pt x="595833" y="16548"/>
                  </a:lnTo>
                  <a:lnTo>
                    <a:pt x="592289" y="16992"/>
                  </a:lnTo>
                  <a:lnTo>
                    <a:pt x="592747" y="22237"/>
                  </a:lnTo>
                  <a:lnTo>
                    <a:pt x="600278" y="21285"/>
                  </a:lnTo>
                  <a:close/>
                </a:path>
                <a:path w="762000" h="160654">
                  <a:moveTo>
                    <a:pt x="620382" y="18745"/>
                  </a:moveTo>
                  <a:lnTo>
                    <a:pt x="619518" y="13550"/>
                  </a:lnTo>
                  <a:lnTo>
                    <a:pt x="615975" y="13995"/>
                  </a:lnTo>
                  <a:lnTo>
                    <a:pt x="612432" y="14439"/>
                  </a:lnTo>
                  <a:lnTo>
                    <a:pt x="612851" y="19697"/>
                  </a:lnTo>
                  <a:lnTo>
                    <a:pt x="620382" y="18745"/>
                  </a:lnTo>
                  <a:close/>
                </a:path>
                <a:path w="762000" h="160654">
                  <a:moveTo>
                    <a:pt x="640486" y="16205"/>
                  </a:moveTo>
                  <a:lnTo>
                    <a:pt x="639660" y="11010"/>
                  </a:lnTo>
                  <a:lnTo>
                    <a:pt x="636117" y="11455"/>
                  </a:lnTo>
                  <a:lnTo>
                    <a:pt x="632574" y="11899"/>
                  </a:lnTo>
                  <a:lnTo>
                    <a:pt x="632955" y="17157"/>
                  </a:lnTo>
                  <a:lnTo>
                    <a:pt x="640486" y="16205"/>
                  </a:lnTo>
                  <a:close/>
                </a:path>
                <a:path w="762000" h="160654">
                  <a:moveTo>
                    <a:pt x="660641" y="14097"/>
                  </a:moveTo>
                  <a:lnTo>
                    <a:pt x="659853" y="8877"/>
                  </a:lnTo>
                  <a:lnTo>
                    <a:pt x="656297" y="9232"/>
                  </a:lnTo>
                  <a:lnTo>
                    <a:pt x="652741" y="9588"/>
                  </a:lnTo>
                  <a:lnTo>
                    <a:pt x="653084" y="14846"/>
                  </a:lnTo>
                  <a:lnTo>
                    <a:pt x="660641" y="14097"/>
                  </a:lnTo>
                  <a:close/>
                </a:path>
                <a:path w="762000" h="160654">
                  <a:moveTo>
                    <a:pt x="680808" y="12090"/>
                  </a:moveTo>
                  <a:lnTo>
                    <a:pt x="680059" y="6870"/>
                  </a:lnTo>
                  <a:lnTo>
                    <a:pt x="676503" y="7226"/>
                  </a:lnTo>
                  <a:lnTo>
                    <a:pt x="672947" y="7581"/>
                  </a:lnTo>
                  <a:lnTo>
                    <a:pt x="673252" y="12839"/>
                  </a:lnTo>
                  <a:lnTo>
                    <a:pt x="680808" y="12090"/>
                  </a:lnTo>
                  <a:close/>
                </a:path>
                <a:path w="762000" h="160654">
                  <a:moveTo>
                    <a:pt x="700976" y="10083"/>
                  </a:moveTo>
                  <a:lnTo>
                    <a:pt x="700265" y="4864"/>
                  </a:lnTo>
                  <a:lnTo>
                    <a:pt x="696709" y="5219"/>
                  </a:lnTo>
                  <a:lnTo>
                    <a:pt x="693153" y="5575"/>
                  </a:lnTo>
                  <a:lnTo>
                    <a:pt x="693420" y="10833"/>
                  </a:lnTo>
                  <a:lnTo>
                    <a:pt x="700976" y="10083"/>
                  </a:lnTo>
                  <a:close/>
                </a:path>
                <a:path w="762000" h="160654">
                  <a:moveTo>
                    <a:pt x="721144" y="8089"/>
                  </a:moveTo>
                  <a:lnTo>
                    <a:pt x="720471" y="2870"/>
                  </a:lnTo>
                  <a:lnTo>
                    <a:pt x="716915" y="3213"/>
                  </a:lnTo>
                  <a:lnTo>
                    <a:pt x="713359" y="3568"/>
                  </a:lnTo>
                  <a:lnTo>
                    <a:pt x="713587" y="8826"/>
                  </a:lnTo>
                  <a:lnTo>
                    <a:pt x="721144" y="8089"/>
                  </a:lnTo>
                  <a:close/>
                </a:path>
                <a:path w="762000" h="160654">
                  <a:moveTo>
                    <a:pt x="741375" y="6680"/>
                  </a:moveTo>
                  <a:lnTo>
                    <a:pt x="740740" y="1447"/>
                  </a:lnTo>
                  <a:lnTo>
                    <a:pt x="737171" y="1701"/>
                  </a:lnTo>
                  <a:lnTo>
                    <a:pt x="733602" y="1955"/>
                  </a:lnTo>
                  <a:lnTo>
                    <a:pt x="733793" y="7213"/>
                  </a:lnTo>
                  <a:lnTo>
                    <a:pt x="741375" y="6680"/>
                  </a:lnTo>
                  <a:close/>
                </a:path>
                <a:path w="762000" h="160654">
                  <a:moveTo>
                    <a:pt x="761580" y="5232"/>
                  </a:moveTo>
                  <a:lnTo>
                    <a:pt x="760984" y="0"/>
                  </a:lnTo>
                  <a:lnTo>
                    <a:pt x="757415" y="254"/>
                  </a:lnTo>
                  <a:lnTo>
                    <a:pt x="753846" y="508"/>
                  </a:lnTo>
                  <a:lnTo>
                    <a:pt x="753999" y="5778"/>
                  </a:lnTo>
                  <a:lnTo>
                    <a:pt x="761580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 descr=""/>
            <p:cNvSpPr/>
            <p:nvPr/>
          </p:nvSpPr>
          <p:spPr>
            <a:xfrm>
              <a:off x="4454508" y="3474453"/>
              <a:ext cx="433705" cy="0"/>
            </a:xfrm>
            <a:custGeom>
              <a:avLst/>
              <a:gdLst/>
              <a:ahLst/>
              <a:cxnLst/>
              <a:rect l="l" t="t" r="r" b="b"/>
              <a:pathLst>
                <a:path w="433704" h="0">
                  <a:moveTo>
                    <a:pt x="0" y="0"/>
                  </a:moveTo>
                  <a:lnTo>
                    <a:pt x="433120" y="0"/>
                  </a:lnTo>
                </a:path>
              </a:pathLst>
            </a:custGeom>
            <a:ln w="1593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792975" y="3478415"/>
              <a:ext cx="4752975" cy="447040"/>
            </a:xfrm>
            <a:custGeom>
              <a:avLst/>
              <a:gdLst/>
              <a:ahLst/>
              <a:cxnLst/>
              <a:rect l="l" t="t" r="r" b="b"/>
              <a:pathLst>
                <a:path w="4752975" h="447039">
                  <a:moveTo>
                    <a:pt x="241" y="146646"/>
                  </a:moveTo>
                  <a:lnTo>
                    <a:pt x="0" y="146532"/>
                  </a:lnTo>
                  <a:lnTo>
                    <a:pt x="0" y="147154"/>
                  </a:lnTo>
                  <a:lnTo>
                    <a:pt x="241" y="146646"/>
                  </a:lnTo>
                  <a:close/>
                </a:path>
                <a:path w="4752975" h="447039">
                  <a:moveTo>
                    <a:pt x="18262" y="156019"/>
                  </a:moveTo>
                  <a:lnTo>
                    <a:pt x="15100" y="154368"/>
                  </a:lnTo>
                  <a:lnTo>
                    <a:pt x="11938" y="152717"/>
                  </a:lnTo>
                  <a:lnTo>
                    <a:pt x="9258" y="157264"/>
                  </a:lnTo>
                  <a:lnTo>
                    <a:pt x="16027" y="160782"/>
                  </a:lnTo>
                  <a:lnTo>
                    <a:pt x="18262" y="156019"/>
                  </a:lnTo>
                  <a:close/>
                </a:path>
                <a:path w="4752975" h="447039">
                  <a:moveTo>
                    <a:pt x="36283" y="165379"/>
                  </a:moveTo>
                  <a:lnTo>
                    <a:pt x="33121" y="163728"/>
                  </a:lnTo>
                  <a:lnTo>
                    <a:pt x="29959" y="162077"/>
                  </a:lnTo>
                  <a:lnTo>
                    <a:pt x="27305" y="166636"/>
                  </a:lnTo>
                  <a:lnTo>
                    <a:pt x="34061" y="170154"/>
                  </a:lnTo>
                  <a:lnTo>
                    <a:pt x="36283" y="165379"/>
                  </a:lnTo>
                  <a:close/>
                </a:path>
                <a:path w="4752975" h="447039">
                  <a:moveTo>
                    <a:pt x="54305" y="174739"/>
                  </a:moveTo>
                  <a:lnTo>
                    <a:pt x="51142" y="173088"/>
                  </a:lnTo>
                  <a:lnTo>
                    <a:pt x="47980" y="171437"/>
                  </a:lnTo>
                  <a:lnTo>
                    <a:pt x="45339" y="176009"/>
                  </a:lnTo>
                  <a:lnTo>
                    <a:pt x="52108" y="179514"/>
                  </a:lnTo>
                  <a:lnTo>
                    <a:pt x="54305" y="174739"/>
                  </a:lnTo>
                  <a:close/>
                </a:path>
                <a:path w="4752975" h="447039">
                  <a:moveTo>
                    <a:pt x="72313" y="184099"/>
                  </a:moveTo>
                  <a:lnTo>
                    <a:pt x="69151" y="182448"/>
                  </a:lnTo>
                  <a:lnTo>
                    <a:pt x="65989" y="180797"/>
                  </a:lnTo>
                  <a:lnTo>
                    <a:pt x="63373" y="185369"/>
                  </a:lnTo>
                  <a:lnTo>
                    <a:pt x="70129" y="188887"/>
                  </a:lnTo>
                  <a:lnTo>
                    <a:pt x="72313" y="184099"/>
                  </a:lnTo>
                  <a:close/>
                </a:path>
                <a:path w="4752975" h="447039">
                  <a:moveTo>
                    <a:pt x="90335" y="193459"/>
                  </a:moveTo>
                  <a:lnTo>
                    <a:pt x="87172" y="191808"/>
                  </a:lnTo>
                  <a:lnTo>
                    <a:pt x="84010" y="190157"/>
                  </a:lnTo>
                  <a:lnTo>
                    <a:pt x="81407" y="194741"/>
                  </a:lnTo>
                  <a:lnTo>
                    <a:pt x="88163" y="198259"/>
                  </a:lnTo>
                  <a:lnTo>
                    <a:pt x="90335" y="193459"/>
                  </a:lnTo>
                  <a:close/>
                </a:path>
                <a:path w="4752975" h="447039">
                  <a:moveTo>
                    <a:pt x="108483" y="202565"/>
                  </a:moveTo>
                  <a:lnTo>
                    <a:pt x="105283" y="200990"/>
                  </a:lnTo>
                  <a:lnTo>
                    <a:pt x="102082" y="199415"/>
                  </a:lnTo>
                  <a:lnTo>
                    <a:pt x="99504" y="204012"/>
                  </a:lnTo>
                  <a:lnTo>
                    <a:pt x="106337" y="207365"/>
                  </a:lnTo>
                  <a:lnTo>
                    <a:pt x="108483" y="202565"/>
                  </a:lnTo>
                  <a:close/>
                </a:path>
                <a:path w="4752975" h="447039">
                  <a:moveTo>
                    <a:pt x="126707" y="211518"/>
                  </a:moveTo>
                  <a:lnTo>
                    <a:pt x="123507" y="209943"/>
                  </a:lnTo>
                  <a:lnTo>
                    <a:pt x="120307" y="208368"/>
                  </a:lnTo>
                  <a:lnTo>
                    <a:pt x="117741" y="212979"/>
                  </a:lnTo>
                  <a:lnTo>
                    <a:pt x="124587" y="216331"/>
                  </a:lnTo>
                  <a:lnTo>
                    <a:pt x="126707" y="211518"/>
                  </a:lnTo>
                  <a:close/>
                </a:path>
                <a:path w="4752975" h="447039">
                  <a:moveTo>
                    <a:pt x="144932" y="220472"/>
                  </a:moveTo>
                  <a:lnTo>
                    <a:pt x="141732" y="218897"/>
                  </a:lnTo>
                  <a:lnTo>
                    <a:pt x="138531" y="217322"/>
                  </a:lnTo>
                  <a:lnTo>
                    <a:pt x="135991" y="221932"/>
                  </a:lnTo>
                  <a:lnTo>
                    <a:pt x="142824" y="225298"/>
                  </a:lnTo>
                  <a:lnTo>
                    <a:pt x="144932" y="220472"/>
                  </a:lnTo>
                  <a:close/>
                </a:path>
                <a:path w="4752975" h="447039">
                  <a:moveTo>
                    <a:pt x="163156" y="229425"/>
                  </a:moveTo>
                  <a:lnTo>
                    <a:pt x="159956" y="227850"/>
                  </a:lnTo>
                  <a:lnTo>
                    <a:pt x="156756" y="226275"/>
                  </a:lnTo>
                  <a:lnTo>
                    <a:pt x="154228" y="230898"/>
                  </a:lnTo>
                  <a:lnTo>
                    <a:pt x="161074" y="234264"/>
                  </a:lnTo>
                  <a:lnTo>
                    <a:pt x="163156" y="229425"/>
                  </a:lnTo>
                  <a:close/>
                </a:path>
                <a:path w="4752975" h="447039">
                  <a:moveTo>
                    <a:pt x="181381" y="238379"/>
                  </a:moveTo>
                  <a:lnTo>
                    <a:pt x="178181" y="236804"/>
                  </a:lnTo>
                  <a:lnTo>
                    <a:pt x="174980" y="235229"/>
                  </a:lnTo>
                  <a:lnTo>
                    <a:pt x="172478" y="239864"/>
                  </a:lnTo>
                  <a:lnTo>
                    <a:pt x="179311" y="243230"/>
                  </a:lnTo>
                  <a:lnTo>
                    <a:pt x="181381" y="238379"/>
                  </a:lnTo>
                  <a:close/>
                </a:path>
                <a:path w="4752975" h="447039">
                  <a:moveTo>
                    <a:pt x="199618" y="247294"/>
                  </a:moveTo>
                  <a:lnTo>
                    <a:pt x="196405" y="245757"/>
                  </a:lnTo>
                  <a:lnTo>
                    <a:pt x="193205" y="244182"/>
                  </a:lnTo>
                  <a:lnTo>
                    <a:pt x="190715" y="248831"/>
                  </a:lnTo>
                  <a:lnTo>
                    <a:pt x="194144" y="250507"/>
                  </a:lnTo>
                  <a:lnTo>
                    <a:pt x="197573" y="252145"/>
                  </a:lnTo>
                  <a:lnTo>
                    <a:pt x="199618" y="247294"/>
                  </a:lnTo>
                  <a:close/>
                </a:path>
                <a:path w="4752975" h="447039">
                  <a:moveTo>
                    <a:pt x="218059" y="255790"/>
                  </a:moveTo>
                  <a:lnTo>
                    <a:pt x="214820" y="254292"/>
                  </a:lnTo>
                  <a:lnTo>
                    <a:pt x="211582" y="252793"/>
                  </a:lnTo>
                  <a:lnTo>
                    <a:pt x="209118" y="257454"/>
                  </a:lnTo>
                  <a:lnTo>
                    <a:pt x="216039" y="260654"/>
                  </a:lnTo>
                  <a:lnTo>
                    <a:pt x="218059" y="255790"/>
                  </a:lnTo>
                  <a:close/>
                </a:path>
                <a:path w="4752975" h="447039">
                  <a:moveTo>
                    <a:pt x="236499" y="264312"/>
                  </a:moveTo>
                  <a:lnTo>
                    <a:pt x="233260" y="262813"/>
                  </a:lnTo>
                  <a:lnTo>
                    <a:pt x="230022" y="261315"/>
                  </a:lnTo>
                  <a:lnTo>
                    <a:pt x="227584" y="265988"/>
                  </a:lnTo>
                  <a:lnTo>
                    <a:pt x="234492" y="269176"/>
                  </a:lnTo>
                  <a:lnTo>
                    <a:pt x="236499" y="264312"/>
                  </a:lnTo>
                  <a:close/>
                </a:path>
                <a:path w="4752975" h="447039">
                  <a:moveTo>
                    <a:pt x="254927" y="272834"/>
                  </a:moveTo>
                  <a:lnTo>
                    <a:pt x="251688" y="271335"/>
                  </a:lnTo>
                  <a:lnTo>
                    <a:pt x="248450" y="269836"/>
                  </a:lnTo>
                  <a:lnTo>
                    <a:pt x="246024" y="274523"/>
                  </a:lnTo>
                  <a:lnTo>
                    <a:pt x="252945" y="277710"/>
                  </a:lnTo>
                  <a:lnTo>
                    <a:pt x="254927" y="272834"/>
                  </a:lnTo>
                  <a:close/>
                </a:path>
                <a:path w="4752975" h="447039">
                  <a:moveTo>
                    <a:pt x="273354" y="281343"/>
                  </a:moveTo>
                  <a:lnTo>
                    <a:pt x="270116" y="279844"/>
                  </a:lnTo>
                  <a:lnTo>
                    <a:pt x="266877" y="278345"/>
                  </a:lnTo>
                  <a:lnTo>
                    <a:pt x="264477" y="283032"/>
                  </a:lnTo>
                  <a:lnTo>
                    <a:pt x="271399" y="286232"/>
                  </a:lnTo>
                  <a:lnTo>
                    <a:pt x="273354" y="281343"/>
                  </a:lnTo>
                  <a:close/>
                </a:path>
                <a:path w="4752975" h="447039">
                  <a:moveTo>
                    <a:pt x="291782" y="289864"/>
                  </a:moveTo>
                  <a:lnTo>
                    <a:pt x="288544" y="288366"/>
                  </a:lnTo>
                  <a:lnTo>
                    <a:pt x="285305" y="286867"/>
                  </a:lnTo>
                  <a:lnTo>
                    <a:pt x="282930" y="291566"/>
                  </a:lnTo>
                  <a:lnTo>
                    <a:pt x="289852" y="294767"/>
                  </a:lnTo>
                  <a:lnTo>
                    <a:pt x="291782" y="289864"/>
                  </a:lnTo>
                  <a:close/>
                </a:path>
                <a:path w="4752975" h="447039">
                  <a:moveTo>
                    <a:pt x="310388" y="298005"/>
                  </a:moveTo>
                  <a:lnTo>
                    <a:pt x="307111" y="296583"/>
                  </a:lnTo>
                  <a:lnTo>
                    <a:pt x="303834" y="295160"/>
                  </a:lnTo>
                  <a:lnTo>
                    <a:pt x="301485" y="299885"/>
                  </a:lnTo>
                  <a:lnTo>
                    <a:pt x="308470" y="302907"/>
                  </a:lnTo>
                  <a:lnTo>
                    <a:pt x="310388" y="298005"/>
                  </a:lnTo>
                  <a:close/>
                </a:path>
                <a:path w="4752975" h="447039">
                  <a:moveTo>
                    <a:pt x="329031" y="306057"/>
                  </a:moveTo>
                  <a:lnTo>
                    <a:pt x="325755" y="304634"/>
                  </a:lnTo>
                  <a:lnTo>
                    <a:pt x="322478" y="303212"/>
                  </a:lnTo>
                  <a:lnTo>
                    <a:pt x="320154" y="307949"/>
                  </a:lnTo>
                  <a:lnTo>
                    <a:pt x="327139" y="310972"/>
                  </a:lnTo>
                  <a:lnTo>
                    <a:pt x="329031" y="306057"/>
                  </a:lnTo>
                  <a:close/>
                </a:path>
                <a:path w="4752975" h="447039">
                  <a:moveTo>
                    <a:pt x="347662" y="314109"/>
                  </a:moveTo>
                  <a:lnTo>
                    <a:pt x="344385" y="312686"/>
                  </a:lnTo>
                  <a:lnTo>
                    <a:pt x="341109" y="311264"/>
                  </a:lnTo>
                  <a:lnTo>
                    <a:pt x="338797" y="316014"/>
                  </a:lnTo>
                  <a:lnTo>
                    <a:pt x="342303" y="317512"/>
                  </a:lnTo>
                  <a:lnTo>
                    <a:pt x="345795" y="319036"/>
                  </a:lnTo>
                  <a:lnTo>
                    <a:pt x="347662" y="314109"/>
                  </a:lnTo>
                  <a:close/>
                </a:path>
                <a:path w="4752975" h="447039">
                  <a:moveTo>
                    <a:pt x="366293" y="322160"/>
                  </a:moveTo>
                  <a:lnTo>
                    <a:pt x="363016" y="320738"/>
                  </a:lnTo>
                  <a:lnTo>
                    <a:pt x="359740" y="319328"/>
                  </a:lnTo>
                  <a:lnTo>
                    <a:pt x="357454" y="324065"/>
                  </a:lnTo>
                  <a:lnTo>
                    <a:pt x="364451" y="327088"/>
                  </a:lnTo>
                  <a:lnTo>
                    <a:pt x="366293" y="322160"/>
                  </a:lnTo>
                  <a:close/>
                </a:path>
                <a:path w="4752975" h="447039">
                  <a:moveTo>
                    <a:pt x="384937" y="330225"/>
                  </a:moveTo>
                  <a:lnTo>
                    <a:pt x="381660" y="328803"/>
                  </a:lnTo>
                  <a:lnTo>
                    <a:pt x="378383" y="327380"/>
                  </a:lnTo>
                  <a:lnTo>
                    <a:pt x="376123" y="332143"/>
                  </a:lnTo>
                  <a:lnTo>
                    <a:pt x="383120" y="335165"/>
                  </a:lnTo>
                  <a:lnTo>
                    <a:pt x="384937" y="330225"/>
                  </a:lnTo>
                  <a:close/>
                </a:path>
                <a:path w="4752975" h="447039">
                  <a:moveTo>
                    <a:pt x="403720" y="337921"/>
                  </a:moveTo>
                  <a:lnTo>
                    <a:pt x="400405" y="336588"/>
                  </a:lnTo>
                  <a:lnTo>
                    <a:pt x="397090" y="335254"/>
                  </a:lnTo>
                  <a:lnTo>
                    <a:pt x="394855" y="340029"/>
                  </a:lnTo>
                  <a:lnTo>
                    <a:pt x="401929" y="342874"/>
                  </a:lnTo>
                  <a:lnTo>
                    <a:pt x="403720" y="337921"/>
                  </a:lnTo>
                  <a:close/>
                </a:path>
                <a:path w="4752975" h="447039">
                  <a:moveTo>
                    <a:pt x="422554" y="345478"/>
                  </a:moveTo>
                  <a:lnTo>
                    <a:pt x="419239" y="344144"/>
                  </a:lnTo>
                  <a:lnTo>
                    <a:pt x="415925" y="342811"/>
                  </a:lnTo>
                  <a:lnTo>
                    <a:pt x="413715" y="347599"/>
                  </a:lnTo>
                  <a:lnTo>
                    <a:pt x="420789" y="350443"/>
                  </a:lnTo>
                  <a:lnTo>
                    <a:pt x="422554" y="345478"/>
                  </a:lnTo>
                  <a:close/>
                </a:path>
                <a:path w="4752975" h="447039">
                  <a:moveTo>
                    <a:pt x="441401" y="353047"/>
                  </a:moveTo>
                  <a:lnTo>
                    <a:pt x="438086" y="351713"/>
                  </a:lnTo>
                  <a:lnTo>
                    <a:pt x="434771" y="350380"/>
                  </a:lnTo>
                  <a:lnTo>
                    <a:pt x="432587" y="355180"/>
                  </a:lnTo>
                  <a:lnTo>
                    <a:pt x="439661" y="358013"/>
                  </a:lnTo>
                  <a:lnTo>
                    <a:pt x="441401" y="353047"/>
                  </a:lnTo>
                  <a:close/>
                </a:path>
                <a:path w="4752975" h="447039">
                  <a:moveTo>
                    <a:pt x="460235" y="360616"/>
                  </a:moveTo>
                  <a:lnTo>
                    <a:pt x="456920" y="359283"/>
                  </a:lnTo>
                  <a:lnTo>
                    <a:pt x="453605" y="357949"/>
                  </a:lnTo>
                  <a:lnTo>
                    <a:pt x="451459" y="362762"/>
                  </a:lnTo>
                  <a:lnTo>
                    <a:pt x="458520" y="365594"/>
                  </a:lnTo>
                  <a:lnTo>
                    <a:pt x="460235" y="360616"/>
                  </a:lnTo>
                  <a:close/>
                </a:path>
                <a:path w="4752975" h="447039">
                  <a:moveTo>
                    <a:pt x="479069" y="368173"/>
                  </a:moveTo>
                  <a:lnTo>
                    <a:pt x="475754" y="366839"/>
                  </a:lnTo>
                  <a:lnTo>
                    <a:pt x="472440" y="365506"/>
                  </a:lnTo>
                  <a:lnTo>
                    <a:pt x="470319" y="370319"/>
                  </a:lnTo>
                  <a:lnTo>
                    <a:pt x="477380" y="373164"/>
                  </a:lnTo>
                  <a:lnTo>
                    <a:pt x="479069" y="368173"/>
                  </a:lnTo>
                  <a:close/>
                </a:path>
                <a:path w="4752975" h="447039">
                  <a:moveTo>
                    <a:pt x="498081" y="375323"/>
                  </a:moveTo>
                  <a:lnTo>
                    <a:pt x="494728" y="374078"/>
                  </a:lnTo>
                  <a:lnTo>
                    <a:pt x="491375" y="372833"/>
                  </a:lnTo>
                  <a:lnTo>
                    <a:pt x="489280" y="377672"/>
                  </a:lnTo>
                  <a:lnTo>
                    <a:pt x="496430" y="380314"/>
                  </a:lnTo>
                  <a:lnTo>
                    <a:pt x="498081" y="375323"/>
                  </a:lnTo>
                  <a:close/>
                </a:path>
                <a:path w="4752975" h="447039">
                  <a:moveTo>
                    <a:pt x="517118" y="382371"/>
                  </a:moveTo>
                  <a:lnTo>
                    <a:pt x="513765" y="381127"/>
                  </a:lnTo>
                  <a:lnTo>
                    <a:pt x="510413" y="379882"/>
                  </a:lnTo>
                  <a:lnTo>
                    <a:pt x="508342" y="384733"/>
                  </a:lnTo>
                  <a:lnTo>
                    <a:pt x="515493" y="387375"/>
                  </a:lnTo>
                  <a:lnTo>
                    <a:pt x="517118" y="382371"/>
                  </a:lnTo>
                  <a:close/>
                </a:path>
                <a:path w="4752975" h="447039">
                  <a:moveTo>
                    <a:pt x="536155" y="389420"/>
                  </a:moveTo>
                  <a:lnTo>
                    <a:pt x="532803" y="388175"/>
                  </a:lnTo>
                  <a:lnTo>
                    <a:pt x="529450" y="386930"/>
                  </a:lnTo>
                  <a:lnTo>
                    <a:pt x="527405" y="391795"/>
                  </a:lnTo>
                  <a:lnTo>
                    <a:pt x="534555" y="394436"/>
                  </a:lnTo>
                  <a:lnTo>
                    <a:pt x="536155" y="389420"/>
                  </a:lnTo>
                  <a:close/>
                </a:path>
                <a:path w="4752975" h="447039">
                  <a:moveTo>
                    <a:pt x="555193" y="396481"/>
                  </a:moveTo>
                  <a:lnTo>
                    <a:pt x="551840" y="395236"/>
                  </a:lnTo>
                  <a:lnTo>
                    <a:pt x="548487" y="393992"/>
                  </a:lnTo>
                  <a:lnTo>
                    <a:pt x="546481" y="398856"/>
                  </a:lnTo>
                  <a:lnTo>
                    <a:pt x="553618" y="401510"/>
                  </a:lnTo>
                  <a:lnTo>
                    <a:pt x="555193" y="396481"/>
                  </a:lnTo>
                  <a:close/>
                </a:path>
                <a:path w="4752975" h="447039">
                  <a:moveTo>
                    <a:pt x="574230" y="403504"/>
                  </a:moveTo>
                  <a:lnTo>
                    <a:pt x="570877" y="402285"/>
                  </a:lnTo>
                  <a:lnTo>
                    <a:pt x="567524" y="401040"/>
                  </a:lnTo>
                  <a:lnTo>
                    <a:pt x="565543" y="405917"/>
                  </a:lnTo>
                  <a:lnTo>
                    <a:pt x="572693" y="408546"/>
                  </a:lnTo>
                  <a:lnTo>
                    <a:pt x="574230" y="403504"/>
                  </a:lnTo>
                  <a:close/>
                </a:path>
                <a:path w="4752975" h="447039">
                  <a:moveTo>
                    <a:pt x="593458" y="409981"/>
                  </a:moveTo>
                  <a:lnTo>
                    <a:pt x="590080" y="408838"/>
                  </a:lnTo>
                  <a:lnTo>
                    <a:pt x="586701" y="407695"/>
                  </a:lnTo>
                  <a:lnTo>
                    <a:pt x="584746" y="412584"/>
                  </a:lnTo>
                  <a:lnTo>
                    <a:pt x="591959" y="415036"/>
                  </a:lnTo>
                  <a:lnTo>
                    <a:pt x="593458" y="409981"/>
                  </a:lnTo>
                  <a:close/>
                </a:path>
                <a:path w="4752975" h="447039">
                  <a:moveTo>
                    <a:pt x="612686" y="416483"/>
                  </a:moveTo>
                  <a:lnTo>
                    <a:pt x="609307" y="415340"/>
                  </a:lnTo>
                  <a:lnTo>
                    <a:pt x="605929" y="414197"/>
                  </a:lnTo>
                  <a:lnTo>
                    <a:pt x="603999" y="419100"/>
                  </a:lnTo>
                  <a:lnTo>
                    <a:pt x="611212" y="421538"/>
                  </a:lnTo>
                  <a:lnTo>
                    <a:pt x="612686" y="416483"/>
                  </a:lnTo>
                  <a:close/>
                </a:path>
                <a:path w="4752975" h="447039">
                  <a:moveTo>
                    <a:pt x="631913" y="422998"/>
                  </a:moveTo>
                  <a:lnTo>
                    <a:pt x="628535" y="421855"/>
                  </a:lnTo>
                  <a:lnTo>
                    <a:pt x="625157" y="420712"/>
                  </a:lnTo>
                  <a:lnTo>
                    <a:pt x="623265" y="425627"/>
                  </a:lnTo>
                  <a:lnTo>
                    <a:pt x="630478" y="428066"/>
                  </a:lnTo>
                  <a:lnTo>
                    <a:pt x="631913" y="422998"/>
                  </a:lnTo>
                  <a:close/>
                </a:path>
                <a:path w="4752975" h="447039">
                  <a:moveTo>
                    <a:pt x="651141" y="429514"/>
                  </a:moveTo>
                  <a:lnTo>
                    <a:pt x="647763" y="428371"/>
                  </a:lnTo>
                  <a:lnTo>
                    <a:pt x="644385" y="427228"/>
                  </a:lnTo>
                  <a:lnTo>
                    <a:pt x="642518" y="432155"/>
                  </a:lnTo>
                  <a:lnTo>
                    <a:pt x="649732" y="434594"/>
                  </a:lnTo>
                  <a:lnTo>
                    <a:pt x="651141" y="429514"/>
                  </a:lnTo>
                  <a:close/>
                </a:path>
                <a:path w="4752975" h="447039">
                  <a:moveTo>
                    <a:pt x="670471" y="435724"/>
                  </a:moveTo>
                  <a:lnTo>
                    <a:pt x="667054" y="434682"/>
                  </a:lnTo>
                  <a:lnTo>
                    <a:pt x="663638" y="433641"/>
                  </a:lnTo>
                  <a:lnTo>
                    <a:pt x="661809" y="438581"/>
                  </a:lnTo>
                  <a:lnTo>
                    <a:pt x="669099" y="440817"/>
                  </a:lnTo>
                  <a:lnTo>
                    <a:pt x="670471" y="435724"/>
                  </a:lnTo>
                  <a:close/>
                </a:path>
                <a:path w="4752975" h="447039">
                  <a:moveTo>
                    <a:pt x="689876" y="441655"/>
                  </a:moveTo>
                  <a:lnTo>
                    <a:pt x="686460" y="440613"/>
                  </a:lnTo>
                  <a:lnTo>
                    <a:pt x="683044" y="439572"/>
                  </a:lnTo>
                  <a:lnTo>
                    <a:pt x="681253" y="444525"/>
                  </a:lnTo>
                  <a:lnTo>
                    <a:pt x="688530" y="446747"/>
                  </a:lnTo>
                  <a:lnTo>
                    <a:pt x="689876" y="441655"/>
                  </a:lnTo>
                  <a:close/>
                </a:path>
                <a:path w="4752975" h="447039">
                  <a:moveTo>
                    <a:pt x="4114850" y="711"/>
                  </a:moveTo>
                  <a:lnTo>
                    <a:pt x="4111294" y="355"/>
                  </a:lnTo>
                  <a:lnTo>
                    <a:pt x="4107738" y="0"/>
                  </a:lnTo>
                  <a:lnTo>
                    <a:pt x="4107040" y="5219"/>
                  </a:lnTo>
                  <a:lnTo>
                    <a:pt x="4114596" y="5969"/>
                  </a:lnTo>
                  <a:lnTo>
                    <a:pt x="4114850" y="711"/>
                  </a:lnTo>
                  <a:close/>
                </a:path>
                <a:path w="4752975" h="447039">
                  <a:moveTo>
                    <a:pt x="4135056" y="2717"/>
                  </a:moveTo>
                  <a:lnTo>
                    <a:pt x="4131500" y="2362"/>
                  </a:lnTo>
                  <a:lnTo>
                    <a:pt x="4127944" y="2006"/>
                  </a:lnTo>
                  <a:lnTo>
                    <a:pt x="4127220" y="7226"/>
                  </a:lnTo>
                  <a:lnTo>
                    <a:pt x="4134777" y="7975"/>
                  </a:lnTo>
                  <a:lnTo>
                    <a:pt x="4135056" y="2717"/>
                  </a:lnTo>
                  <a:close/>
                </a:path>
                <a:path w="4752975" h="447039">
                  <a:moveTo>
                    <a:pt x="4155262" y="4724"/>
                  </a:moveTo>
                  <a:lnTo>
                    <a:pt x="4151706" y="4368"/>
                  </a:lnTo>
                  <a:lnTo>
                    <a:pt x="4148150" y="4013"/>
                  </a:lnTo>
                  <a:lnTo>
                    <a:pt x="4147388" y="9232"/>
                  </a:lnTo>
                  <a:lnTo>
                    <a:pt x="4154944" y="9982"/>
                  </a:lnTo>
                  <a:lnTo>
                    <a:pt x="4155262" y="4724"/>
                  </a:lnTo>
                  <a:close/>
                </a:path>
                <a:path w="4752975" h="447039">
                  <a:moveTo>
                    <a:pt x="4175468" y="6731"/>
                  </a:moveTo>
                  <a:lnTo>
                    <a:pt x="4171912" y="6375"/>
                  </a:lnTo>
                  <a:lnTo>
                    <a:pt x="4168356" y="6019"/>
                  </a:lnTo>
                  <a:lnTo>
                    <a:pt x="4167568" y="11226"/>
                  </a:lnTo>
                  <a:lnTo>
                    <a:pt x="4175125" y="11976"/>
                  </a:lnTo>
                  <a:lnTo>
                    <a:pt x="4175468" y="6731"/>
                  </a:lnTo>
                  <a:close/>
                </a:path>
                <a:path w="4752975" h="447039">
                  <a:moveTo>
                    <a:pt x="4195635" y="9029"/>
                  </a:moveTo>
                  <a:lnTo>
                    <a:pt x="4192092" y="8572"/>
                  </a:lnTo>
                  <a:lnTo>
                    <a:pt x="4188549" y="8115"/>
                  </a:lnTo>
                  <a:lnTo>
                    <a:pt x="4187723" y="13322"/>
                  </a:lnTo>
                  <a:lnTo>
                    <a:pt x="4195254" y="14274"/>
                  </a:lnTo>
                  <a:lnTo>
                    <a:pt x="4195635" y="9029"/>
                  </a:lnTo>
                  <a:close/>
                </a:path>
                <a:path w="4752975" h="447039">
                  <a:moveTo>
                    <a:pt x="4215765" y="11595"/>
                  </a:moveTo>
                  <a:lnTo>
                    <a:pt x="4212221" y="11137"/>
                  </a:lnTo>
                  <a:lnTo>
                    <a:pt x="4208678" y="10680"/>
                  </a:lnTo>
                  <a:lnTo>
                    <a:pt x="4207814" y="15887"/>
                  </a:lnTo>
                  <a:lnTo>
                    <a:pt x="4215358" y="16840"/>
                  </a:lnTo>
                  <a:lnTo>
                    <a:pt x="4215765" y="11595"/>
                  </a:lnTo>
                  <a:close/>
                </a:path>
                <a:path w="4752975" h="447039">
                  <a:moveTo>
                    <a:pt x="4235907" y="14173"/>
                  </a:moveTo>
                  <a:lnTo>
                    <a:pt x="4232364" y="13716"/>
                  </a:lnTo>
                  <a:lnTo>
                    <a:pt x="4228820" y="13258"/>
                  </a:lnTo>
                  <a:lnTo>
                    <a:pt x="4227931" y="18453"/>
                  </a:lnTo>
                  <a:lnTo>
                    <a:pt x="4235462" y="19418"/>
                  </a:lnTo>
                  <a:lnTo>
                    <a:pt x="4235907" y="14173"/>
                  </a:lnTo>
                  <a:close/>
                </a:path>
                <a:path w="4752975" h="447039">
                  <a:moveTo>
                    <a:pt x="4256049" y="16738"/>
                  </a:moveTo>
                  <a:lnTo>
                    <a:pt x="4252506" y="16281"/>
                  </a:lnTo>
                  <a:lnTo>
                    <a:pt x="4248963" y="15824"/>
                  </a:lnTo>
                  <a:lnTo>
                    <a:pt x="4248035" y="21018"/>
                  </a:lnTo>
                  <a:lnTo>
                    <a:pt x="4255567" y="21983"/>
                  </a:lnTo>
                  <a:lnTo>
                    <a:pt x="4256049" y="16738"/>
                  </a:lnTo>
                  <a:close/>
                </a:path>
                <a:path w="4752975" h="447039">
                  <a:moveTo>
                    <a:pt x="4276191" y="19304"/>
                  </a:moveTo>
                  <a:lnTo>
                    <a:pt x="4272648" y="18846"/>
                  </a:lnTo>
                  <a:lnTo>
                    <a:pt x="4269105" y="18389"/>
                  </a:lnTo>
                  <a:lnTo>
                    <a:pt x="4268152" y="23583"/>
                  </a:lnTo>
                  <a:lnTo>
                    <a:pt x="4275683" y="24536"/>
                  </a:lnTo>
                  <a:lnTo>
                    <a:pt x="4276191" y="19304"/>
                  </a:lnTo>
                  <a:close/>
                </a:path>
                <a:path w="4752975" h="447039">
                  <a:moveTo>
                    <a:pt x="4296245" y="22415"/>
                  </a:moveTo>
                  <a:lnTo>
                    <a:pt x="4292714" y="21869"/>
                  </a:lnTo>
                  <a:lnTo>
                    <a:pt x="4289183" y="21323"/>
                  </a:lnTo>
                  <a:lnTo>
                    <a:pt x="4288206" y="26492"/>
                  </a:lnTo>
                  <a:lnTo>
                    <a:pt x="4295699" y="27660"/>
                  </a:lnTo>
                  <a:lnTo>
                    <a:pt x="4296245" y="22415"/>
                  </a:lnTo>
                  <a:close/>
                </a:path>
                <a:path w="4752975" h="447039">
                  <a:moveTo>
                    <a:pt x="4316311" y="25527"/>
                  </a:moveTo>
                  <a:lnTo>
                    <a:pt x="4312780" y="24980"/>
                  </a:lnTo>
                  <a:lnTo>
                    <a:pt x="4309249" y="24434"/>
                  </a:lnTo>
                  <a:lnTo>
                    <a:pt x="4308233" y="29603"/>
                  </a:lnTo>
                  <a:lnTo>
                    <a:pt x="4315739" y="30772"/>
                  </a:lnTo>
                  <a:lnTo>
                    <a:pt x="4316311" y="25527"/>
                  </a:lnTo>
                  <a:close/>
                </a:path>
                <a:path w="4752975" h="447039">
                  <a:moveTo>
                    <a:pt x="4336364" y="28651"/>
                  </a:moveTo>
                  <a:lnTo>
                    <a:pt x="4332833" y="28105"/>
                  </a:lnTo>
                  <a:lnTo>
                    <a:pt x="4329303" y="27559"/>
                  </a:lnTo>
                  <a:lnTo>
                    <a:pt x="4328261" y="32715"/>
                  </a:lnTo>
                  <a:lnTo>
                    <a:pt x="4335767" y="33883"/>
                  </a:lnTo>
                  <a:lnTo>
                    <a:pt x="4336364" y="28651"/>
                  </a:lnTo>
                  <a:close/>
                </a:path>
                <a:path w="4752975" h="447039">
                  <a:moveTo>
                    <a:pt x="4356430" y="31775"/>
                  </a:moveTo>
                  <a:lnTo>
                    <a:pt x="4352899" y="31229"/>
                  </a:lnTo>
                  <a:lnTo>
                    <a:pt x="4349369" y="30683"/>
                  </a:lnTo>
                  <a:lnTo>
                    <a:pt x="4348289" y="35839"/>
                  </a:lnTo>
                  <a:lnTo>
                    <a:pt x="4355795" y="37007"/>
                  </a:lnTo>
                  <a:lnTo>
                    <a:pt x="4356430" y="31775"/>
                  </a:lnTo>
                  <a:close/>
                </a:path>
                <a:path w="4752975" h="447039">
                  <a:moveTo>
                    <a:pt x="4376471" y="35077"/>
                  </a:moveTo>
                  <a:lnTo>
                    <a:pt x="4372953" y="34429"/>
                  </a:lnTo>
                  <a:lnTo>
                    <a:pt x="4369435" y="33794"/>
                  </a:lnTo>
                  <a:lnTo>
                    <a:pt x="4368330" y="38938"/>
                  </a:lnTo>
                  <a:lnTo>
                    <a:pt x="4372064" y="39611"/>
                  </a:lnTo>
                  <a:lnTo>
                    <a:pt x="4375810" y="40309"/>
                  </a:lnTo>
                  <a:lnTo>
                    <a:pt x="4376471" y="35077"/>
                  </a:lnTo>
                  <a:close/>
                </a:path>
                <a:path w="4752975" h="447039">
                  <a:moveTo>
                    <a:pt x="4396435" y="38735"/>
                  </a:moveTo>
                  <a:lnTo>
                    <a:pt x="4392917" y="38087"/>
                  </a:lnTo>
                  <a:lnTo>
                    <a:pt x="4389399" y="37439"/>
                  </a:lnTo>
                  <a:lnTo>
                    <a:pt x="4388269" y="42583"/>
                  </a:lnTo>
                  <a:lnTo>
                    <a:pt x="4395736" y="43954"/>
                  </a:lnTo>
                  <a:lnTo>
                    <a:pt x="4396435" y="38735"/>
                  </a:lnTo>
                  <a:close/>
                </a:path>
                <a:path w="4752975" h="447039">
                  <a:moveTo>
                    <a:pt x="4416399" y="42392"/>
                  </a:moveTo>
                  <a:lnTo>
                    <a:pt x="4412881" y="41744"/>
                  </a:lnTo>
                  <a:lnTo>
                    <a:pt x="4409364" y="41097"/>
                  </a:lnTo>
                  <a:lnTo>
                    <a:pt x="4408208" y="46240"/>
                  </a:lnTo>
                  <a:lnTo>
                    <a:pt x="4415675" y="47612"/>
                  </a:lnTo>
                  <a:lnTo>
                    <a:pt x="4416399" y="42392"/>
                  </a:lnTo>
                  <a:close/>
                </a:path>
                <a:path w="4752975" h="447039">
                  <a:moveTo>
                    <a:pt x="4436364" y="46062"/>
                  </a:moveTo>
                  <a:lnTo>
                    <a:pt x="4432846" y="45415"/>
                  </a:lnTo>
                  <a:lnTo>
                    <a:pt x="4429328" y="44767"/>
                  </a:lnTo>
                  <a:lnTo>
                    <a:pt x="4428147" y="49898"/>
                  </a:lnTo>
                  <a:lnTo>
                    <a:pt x="4435614" y="51269"/>
                  </a:lnTo>
                  <a:lnTo>
                    <a:pt x="4436364" y="46062"/>
                  </a:lnTo>
                  <a:close/>
                </a:path>
                <a:path w="4752975" h="447039">
                  <a:moveTo>
                    <a:pt x="4456341" y="49720"/>
                  </a:moveTo>
                  <a:lnTo>
                    <a:pt x="4452823" y="49072"/>
                  </a:lnTo>
                  <a:lnTo>
                    <a:pt x="4449305" y="48425"/>
                  </a:lnTo>
                  <a:lnTo>
                    <a:pt x="4448086" y="53555"/>
                  </a:lnTo>
                  <a:lnTo>
                    <a:pt x="4455553" y="54927"/>
                  </a:lnTo>
                  <a:lnTo>
                    <a:pt x="4456341" y="49720"/>
                  </a:lnTo>
                  <a:close/>
                </a:path>
                <a:path w="4752975" h="447039">
                  <a:moveTo>
                    <a:pt x="4476242" y="53632"/>
                  </a:moveTo>
                  <a:lnTo>
                    <a:pt x="4472749" y="52895"/>
                  </a:lnTo>
                  <a:lnTo>
                    <a:pt x="4469257" y="52158"/>
                  </a:lnTo>
                  <a:lnTo>
                    <a:pt x="4468012" y="57277"/>
                  </a:lnTo>
                  <a:lnTo>
                    <a:pt x="4475442" y="58839"/>
                  </a:lnTo>
                  <a:lnTo>
                    <a:pt x="4476242" y="53632"/>
                  </a:lnTo>
                  <a:close/>
                </a:path>
                <a:path w="4752975" h="447039">
                  <a:moveTo>
                    <a:pt x="4496117" y="57823"/>
                  </a:moveTo>
                  <a:lnTo>
                    <a:pt x="4492625" y="57086"/>
                  </a:lnTo>
                  <a:lnTo>
                    <a:pt x="4489132" y="56349"/>
                  </a:lnTo>
                  <a:lnTo>
                    <a:pt x="4487850" y="61455"/>
                  </a:lnTo>
                  <a:lnTo>
                    <a:pt x="4495292" y="63030"/>
                  </a:lnTo>
                  <a:lnTo>
                    <a:pt x="4496117" y="57823"/>
                  </a:lnTo>
                  <a:close/>
                </a:path>
                <a:path w="4752975" h="447039">
                  <a:moveTo>
                    <a:pt x="4515980" y="62014"/>
                  </a:moveTo>
                  <a:lnTo>
                    <a:pt x="4512488" y="61277"/>
                  </a:lnTo>
                  <a:lnTo>
                    <a:pt x="4508995" y="60540"/>
                  </a:lnTo>
                  <a:lnTo>
                    <a:pt x="4507687" y="65646"/>
                  </a:lnTo>
                  <a:lnTo>
                    <a:pt x="4515129" y="67208"/>
                  </a:lnTo>
                  <a:lnTo>
                    <a:pt x="4515980" y="62014"/>
                  </a:lnTo>
                  <a:close/>
                </a:path>
                <a:path w="4752975" h="447039">
                  <a:moveTo>
                    <a:pt x="4535843" y="66205"/>
                  </a:moveTo>
                  <a:lnTo>
                    <a:pt x="4532350" y="65468"/>
                  </a:lnTo>
                  <a:lnTo>
                    <a:pt x="4528858" y="64731"/>
                  </a:lnTo>
                  <a:lnTo>
                    <a:pt x="4527524" y="69824"/>
                  </a:lnTo>
                  <a:lnTo>
                    <a:pt x="4534954" y="71399"/>
                  </a:lnTo>
                  <a:lnTo>
                    <a:pt x="4535843" y="66205"/>
                  </a:lnTo>
                  <a:close/>
                </a:path>
                <a:path w="4752975" h="447039">
                  <a:moveTo>
                    <a:pt x="4555706" y="70396"/>
                  </a:moveTo>
                  <a:lnTo>
                    <a:pt x="4552213" y="69659"/>
                  </a:lnTo>
                  <a:lnTo>
                    <a:pt x="4548721" y="68922"/>
                  </a:lnTo>
                  <a:lnTo>
                    <a:pt x="4547362" y="74015"/>
                  </a:lnTo>
                  <a:lnTo>
                    <a:pt x="4554791" y="75577"/>
                  </a:lnTo>
                  <a:lnTo>
                    <a:pt x="4555706" y="70396"/>
                  </a:lnTo>
                  <a:close/>
                </a:path>
                <a:path w="4752975" h="447039">
                  <a:moveTo>
                    <a:pt x="4575518" y="74828"/>
                  </a:moveTo>
                  <a:lnTo>
                    <a:pt x="4572038" y="74002"/>
                  </a:lnTo>
                  <a:lnTo>
                    <a:pt x="4568558" y="73177"/>
                  </a:lnTo>
                  <a:lnTo>
                    <a:pt x="4567186" y="78257"/>
                  </a:lnTo>
                  <a:lnTo>
                    <a:pt x="4574578" y="80010"/>
                  </a:lnTo>
                  <a:lnTo>
                    <a:pt x="4575518" y="74828"/>
                  </a:lnTo>
                  <a:close/>
                </a:path>
                <a:path w="4752975" h="447039">
                  <a:moveTo>
                    <a:pt x="4595266" y="79527"/>
                  </a:moveTo>
                  <a:lnTo>
                    <a:pt x="4591786" y="78701"/>
                  </a:lnTo>
                  <a:lnTo>
                    <a:pt x="4588307" y="77876"/>
                  </a:lnTo>
                  <a:lnTo>
                    <a:pt x="4586910" y="82956"/>
                  </a:lnTo>
                  <a:lnTo>
                    <a:pt x="4594301" y="84709"/>
                  </a:lnTo>
                  <a:lnTo>
                    <a:pt x="4595266" y="79527"/>
                  </a:lnTo>
                  <a:close/>
                </a:path>
                <a:path w="4752975" h="447039">
                  <a:moveTo>
                    <a:pt x="4615015" y="84226"/>
                  </a:moveTo>
                  <a:lnTo>
                    <a:pt x="4611535" y="83400"/>
                  </a:lnTo>
                  <a:lnTo>
                    <a:pt x="4608055" y="82575"/>
                  </a:lnTo>
                  <a:lnTo>
                    <a:pt x="4606633" y="87642"/>
                  </a:lnTo>
                  <a:lnTo>
                    <a:pt x="4614024" y="89395"/>
                  </a:lnTo>
                  <a:lnTo>
                    <a:pt x="4615015" y="84226"/>
                  </a:lnTo>
                  <a:close/>
                </a:path>
                <a:path w="4752975" h="447039">
                  <a:moveTo>
                    <a:pt x="4634763" y="88925"/>
                  </a:moveTo>
                  <a:lnTo>
                    <a:pt x="4631283" y="88099"/>
                  </a:lnTo>
                  <a:lnTo>
                    <a:pt x="4627804" y="87274"/>
                  </a:lnTo>
                  <a:lnTo>
                    <a:pt x="4626356" y="92341"/>
                  </a:lnTo>
                  <a:lnTo>
                    <a:pt x="4633747" y="94094"/>
                  </a:lnTo>
                  <a:lnTo>
                    <a:pt x="4634763" y="88925"/>
                  </a:lnTo>
                  <a:close/>
                </a:path>
                <a:path w="4752975" h="447039">
                  <a:moveTo>
                    <a:pt x="4654512" y="93624"/>
                  </a:moveTo>
                  <a:lnTo>
                    <a:pt x="4651032" y="92798"/>
                  </a:lnTo>
                  <a:lnTo>
                    <a:pt x="4647552" y="91973"/>
                  </a:lnTo>
                  <a:lnTo>
                    <a:pt x="4646079" y="97028"/>
                  </a:lnTo>
                  <a:lnTo>
                    <a:pt x="4653470" y="98780"/>
                  </a:lnTo>
                  <a:lnTo>
                    <a:pt x="4654512" y="93624"/>
                  </a:lnTo>
                  <a:close/>
                </a:path>
                <a:path w="4752975" h="447039">
                  <a:moveTo>
                    <a:pt x="4674209" y="98501"/>
                  </a:moveTo>
                  <a:lnTo>
                    <a:pt x="4670755" y="97586"/>
                  </a:lnTo>
                  <a:lnTo>
                    <a:pt x="4667301" y="96672"/>
                  </a:lnTo>
                  <a:lnTo>
                    <a:pt x="4665802" y="101714"/>
                  </a:lnTo>
                  <a:lnTo>
                    <a:pt x="4673143" y="103657"/>
                  </a:lnTo>
                  <a:lnTo>
                    <a:pt x="4674209" y="98501"/>
                  </a:lnTo>
                  <a:close/>
                </a:path>
                <a:path w="4752975" h="447039">
                  <a:moveTo>
                    <a:pt x="4693831" y="103682"/>
                  </a:moveTo>
                  <a:lnTo>
                    <a:pt x="4690376" y="102768"/>
                  </a:lnTo>
                  <a:lnTo>
                    <a:pt x="4686922" y="101854"/>
                  </a:lnTo>
                  <a:lnTo>
                    <a:pt x="4685398" y="106895"/>
                  </a:lnTo>
                  <a:lnTo>
                    <a:pt x="4692739" y="108839"/>
                  </a:lnTo>
                  <a:lnTo>
                    <a:pt x="4693831" y="103682"/>
                  </a:lnTo>
                  <a:close/>
                </a:path>
                <a:path w="4752975" h="447039">
                  <a:moveTo>
                    <a:pt x="4713452" y="108877"/>
                  </a:moveTo>
                  <a:lnTo>
                    <a:pt x="4709998" y="107962"/>
                  </a:lnTo>
                  <a:lnTo>
                    <a:pt x="4706544" y="107048"/>
                  </a:lnTo>
                  <a:lnTo>
                    <a:pt x="4704994" y="112077"/>
                  </a:lnTo>
                  <a:lnTo>
                    <a:pt x="4712335" y="114020"/>
                  </a:lnTo>
                  <a:lnTo>
                    <a:pt x="4713452" y="108877"/>
                  </a:lnTo>
                  <a:close/>
                </a:path>
                <a:path w="4752975" h="447039">
                  <a:moveTo>
                    <a:pt x="4733074" y="114071"/>
                  </a:moveTo>
                  <a:lnTo>
                    <a:pt x="4729619" y="113157"/>
                  </a:lnTo>
                  <a:lnTo>
                    <a:pt x="4726165" y="112242"/>
                  </a:lnTo>
                  <a:lnTo>
                    <a:pt x="4724590" y="117271"/>
                  </a:lnTo>
                  <a:lnTo>
                    <a:pt x="4731931" y="119214"/>
                  </a:lnTo>
                  <a:lnTo>
                    <a:pt x="4733074" y="114071"/>
                  </a:lnTo>
                  <a:close/>
                </a:path>
                <a:path w="4752975" h="447039">
                  <a:moveTo>
                    <a:pt x="4752708" y="119253"/>
                  </a:moveTo>
                  <a:lnTo>
                    <a:pt x="4749254" y="118338"/>
                  </a:lnTo>
                  <a:lnTo>
                    <a:pt x="4745799" y="117424"/>
                  </a:lnTo>
                  <a:lnTo>
                    <a:pt x="4744199" y="122440"/>
                  </a:lnTo>
                  <a:lnTo>
                    <a:pt x="4751540" y="124383"/>
                  </a:lnTo>
                  <a:lnTo>
                    <a:pt x="4752708" y="1192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1474228" y="3917987"/>
              <a:ext cx="524510" cy="113664"/>
            </a:xfrm>
            <a:custGeom>
              <a:avLst/>
              <a:gdLst/>
              <a:ahLst/>
              <a:cxnLst/>
              <a:rect l="l" t="t" r="r" b="b"/>
              <a:pathLst>
                <a:path w="524510" h="113664">
                  <a:moveTo>
                    <a:pt x="8623" y="2082"/>
                  </a:moveTo>
                  <a:lnTo>
                    <a:pt x="5207" y="1041"/>
                  </a:lnTo>
                  <a:lnTo>
                    <a:pt x="1790" y="0"/>
                  </a:lnTo>
                  <a:lnTo>
                    <a:pt x="0" y="4953"/>
                  </a:lnTo>
                  <a:lnTo>
                    <a:pt x="7277" y="7175"/>
                  </a:lnTo>
                  <a:lnTo>
                    <a:pt x="8623" y="2082"/>
                  </a:lnTo>
                  <a:close/>
                </a:path>
                <a:path w="524510" h="113664">
                  <a:moveTo>
                    <a:pt x="28041" y="8026"/>
                  </a:moveTo>
                  <a:lnTo>
                    <a:pt x="24625" y="6985"/>
                  </a:lnTo>
                  <a:lnTo>
                    <a:pt x="21209" y="5943"/>
                  </a:lnTo>
                  <a:lnTo>
                    <a:pt x="19443" y="10896"/>
                  </a:lnTo>
                  <a:lnTo>
                    <a:pt x="26733" y="13131"/>
                  </a:lnTo>
                  <a:lnTo>
                    <a:pt x="28041" y="8026"/>
                  </a:lnTo>
                  <a:close/>
                </a:path>
                <a:path w="524510" h="113664">
                  <a:moveTo>
                    <a:pt x="47447" y="13970"/>
                  </a:moveTo>
                  <a:lnTo>
                    <a:pt x="44030" y="12928"/>
                  </a:lnTo>
                  <a:lnTo>
                    <a:pt x="40614" y="11887"/>
                  </a:lnTo>
                  <a:lnTo>
                    <a:pt x="38887" y="16852"/>
                  </a:lnTo>
                  <a:lnTo>
                    <a:pt x="46177" y="19088"/>
                  </a:lnTo>
                  <a:lnTo>
                    <a:pt x="47447" y="13970"/>
                  </a:lnTo>
                  <a:close/>
                </a:path>
                <a:path w="524510" h="113664">
                  <a:moveTo>
                    <a:pt x="66865" y="19875"/>
                  </a:moveTo>
                  <a:lnTo>
                    <a:pt x="63436" y="18872"/>
                  </a:lnTo>
                  <a:lnTo>
                    <a:pt x="60020" y="17830"/>
                  </a:lnTo>
                  <a:lnTo>
                    <a:pt x="58331" y="22809"/>
                  </a:lnTo>
                  <a:lnTo>
                    <a:pt x="61976" y="23926"/>
                  </a:lnTo>
                  <a:lnTo>
                    <a:pt x="65633" y="24993"/>
                  </a:lnTo>
                  <a:lnTo>
                    <a:pt x="66865" y="19875"/>
                  </a:lnTo>
                  <a:close/>
                </a:path>
                <a:path w="524510" h="113664">
                  <a:moveTo>
                    <a:pt x="86448" y="25196"/>
                  </a:moveTo>
                  <a:lnTo>
                    <a:pt x="83007" y="24257"/>
                  </a:lnTo>
                  <a:lnTo>
                    <a:pt x="79565" y="23317"/>
                  </a:lnTo>
                  <a:lnTo>
                    <a:pt x="77901" y="28321"/>
                  </a:lnTo>
                  <a:lnTo>
                    <a:pt x="85255" y="30327"/>
                  </a:lnTo>
                  <a:lnTo>
                    <a:pt x="86448" y="25196"/>
                  </a:lnTo>
                  <a:close/>
                </a:path>
                <a:path w="524510" h="113664">
                  <a:moveTo>
                    <a:pt x="106032" y="30543"/>
                  </a:moveTo>
                  <a:lnTo>
                    <a:pt x="102590" y="29603"/>
                  </a:lnTo>
                  <a:lnTo>
                    <a:pt x="99148" y="28663"/>
                  </a:lnTo>
                  <a:lnTo>
                    <a:pt x="97523" y="33680"/>
                  </a:lnTo>
                  <a:lnTo>
                    <a:pt x="104876" y="35687"/>
                  </a:lnTo>
                  <a:lnTo>
                    <a:pt x="106032" y="30543"/>
                  </a:lnTo>
                  <a:close/>
                </a:path>
                <a:path w="524510" h="113664">
                  <a:moveTo>
                    <a:pt x="125603" y="35890"/>
                  </a:moveTo>
                  <a:lnTo>
                    <a:pt x="122161" y="34950"/>
                  </a:lnTo>
                  <a:lnTo>
                    <a:pt x="118719" y="34010"/>
                  </a:lnTo>
                  <a:lnTo>
                    <a:pt x="117132" y="39027"/>
                  </a:lnTo>
                  <a:lnTo>
                    <a:pt x="124485" y="41046"/>
                  </a:lnTo>
                  <a:lnTo>
                    <a:pt x="125603" y="35890"/>
                  </a:lnTo>
                  <a:close/>
                </a:path>
                <a:path w="524510" h="113664">
                  <a:moveTo>
                    <a:pt x="145186" y="41236"/>
                  </a:moveTo>
                  <a:lnTo>
                    <a:pt x="141744" y="40297"/>
                  </a:lnTo>
                  <a:lnTo>
                    <a:pt x="138303" y="39357"/>
                  </a:lnTo>
                  <a:lnTo>
                    <a:pt x="136753" y="44386"/>
                  </a:lnTo>
                  <a:lnTo>
                    <a:pt x="144106" y="46393"/>
                  </a:lnTo>
                  <a:lnTo>
                    <a:pt x="145186" y="41236"/>
                  </a:lnTo>
                  <a:close/>
                </a:path>
                <a:path w="524510" h="113664">
                  <a:moveTo>
                    <a:pt x="164896" y="46062"/>
                  </a:moveTo>
                  <a:lnTo>
                    <a:pt x="161429" y="45224"/>
                  </a:lnTo>
                  <a:lnTo>
                    <a:pt x="157962" y="44399"/>
                  </a:lnTo>
                  <a:lnTo>
                    <a:pt x="156438" y="49441"/>
                  </a:lnTo>
                  <a:lnTo>
                    <a:pt x="163855" y="51219"/>
                  </a:lnTo>
                  <a:lnTo>
                    <a:pt x="164896" y="46062"/>
                  </a:lnTo>
                  <a:close/>
                </a:path>
                <a:path w="524510" h="113664">
                  <a:moveTo>
                    <a:pt x="184632" y="50774"/>
                  </a:moveTo>
                  <a:lnTo>
                    <a:pt x="181165" y="49949"/>
                  </a:lnTo>
                  <a:lnTo>
                    <a:pt x="177698" y="49110"/>
                  </a:lnTo>
                  <a:lnTo>
                    <a:pt x="176212" y="54178"/>
                  </a:lnTo>
                  <a:lnTo>
                    <a:pt x="183629" y="55956"/>
                  </a:lnTo>
                  <a:lnTo>
                    <a:pt x="184632" y="50774"/>
                  </a:lnTo>
                  <a:close/>
                </a:path>
                <a:path w="524510" h="113664">
                  <a:moveTo>
                    <a:pt x="204368" y="55524"/>
                  </a:moveTo>
                  <a:lnTo>
                    <a:pt x="200901" y="54686"/>
                  </a:lnTo>
                  <a:lnTo>
                    <a:pt x="197434" y="53860"/>
                  </a:lnTo>
                  <a:lnTo>
                    <a:pt x="195986" y="58915"/>
                  </a:lnTo>
                  <a:lnTo>
                    <a:pt x="203403" y="60693"/>
                  </a:lnTo>
                  <a:lnTo>
                    <a:pt x="204368" y="55524"/>
                  </a:lnTo>
                  <a:close/>
                </a:path>
                <a:path w="524510" h="113664">
                  <a:moveTo>
                    <a:pt x="224104" y="60248"/>
                  </a:moveTo>
                  <a:lnTo>
                    <a:pt x="220637" y="59410"/>
                  </a:lnTo>
                  <a:lnTo>
                    <a:pt x="217170" y="58585"/>
                  </a:lnTo>
                  <a:lnTo>
                    <a:pt x="215773" y="63652"/>
                  </a:lnTo>
                  <a:lnTo>
                    <a:pt x="223177" y="65430"/>
                  </a:lnTo>
                  <a:lnTo>
                    <a:pt x="224104" y="60248"/>
                  </a:lnTo>
                  <a:close/>
                </a:path>
                <a:path w="524510" h="113664">
                  <a:moveTo>
                    <a:pt x="243941" y="64516"/>
                  </a:moveTo>
                  <a:lnTo>
                    <a:pt x="240449" y="63792"/>
                  </a:lnTo>
                  <a:lnTo>
                    <a:pt x="236956" y="63068"/>
                  </a:lnTo>
                  <a:lnTo>
                    <a:pt x="235597" y="68160"/>
                  </a:lnTo>
                  <a:lnTo>
                    <a:pt x="243065" y="69697"/>
                  </a:lnTo>
                  <a:lnTo>
                    <a:pt x="243941" y="64516"/>
                  </a:lnTo>
                  <a:close/>
                </a:path>
                <a:path w="524510" h="113664">
                  <a:moveTo>
                    <a:pt x="263817" y="68605"/>
                  </a:moveTo>
                  <a:lnTo>
                    <a:pt x="260324" y="67881"/>
                  </a:lnTo>
                  <a:lnTo>
                    <a:pt x="256832" y="67157"/>
                  </a:lnTo>
                  <a:lnTo>
                    <a:pt x="255511" y="72263"/>
                  </a:lnTo>
                  <a:lnTo>
                    <a:pt x="262978" y="73799"/>
                  </a:lnTo>
                  <a:lnTo>
                    <a:pt x="263817" y="68605"/>
                  </a:lnTo>
                  <a:close/>
                </a:path>
                <a:path w="524510" h="113664">
                  <a:moveTo>
                    <a:pt x="283692" y="72694"/>
                  </a:moveTo>
                  <a:lnTo>
                    <a:pt x="280200" y="71970"/>
                  </a:lnTo>
                  <a:lnTo>
                    <a:pt x="276707" y="71247"/>
                  </a:lnTo>
                  <a:lnTo>
                    <a:pt x="275424" y="76365"/>
                  </a:lnTo>
                  <a:lnTo>
                    <a:pt x="282892" y="77901"/>
                  </a:lnTo>
                  <a:lnTo>
                    <a:pt x="283692" y="72694"/>
                  </a:lnTo>
                  <a:close/>
                </a:path>
                <a:path w="524510" h="113664">
                  <a:moveTo>
                    <a:pt x="303580" y="76796"/>
                  </a:moveTo>
                  <a:lnTo>
                    <a:pt x="300088" y="76073"/>
                  </a:lnTo>
                  <a:lnTo>
                    <a:pt x="296595" y="75349"/>
                  </a:lnTo>
                  <a:lnTo>
                    <a:pt x="295363" y="80467"/>
                  </a:lnTo>
                  <a:lnTo>
                    <a:pt x="302831" y="82003"/>
                  </a:lnTo>
                  <a:lnTo>
                    <a:pt x="303580" y="76796"/>
                  </a:lnTo>
                  <a:close/>
                </a:path>
                <a:path w="524510" h="113664">
                  <a:moveTo>
                    <a:pt x="323545" y="80416"/>
                  </a:moveTo>
                  <a:lnTo>
                    <a:pt x="320027" y="79806"/>
                  </a:lnTo>
                  <a:lnTo>
                    <a:pt x="316509" y="79197"/>
                  </a:lnTo>
                  <a:lnTo>
                    <a:pt x="315315" y="84340"/>
                  </a:lnTo>
                  <a:lnTo>
                    <a:pt x="322834" y="85623"/>
                  </a:lnTo>
                  <a:lnTo>
                    <a:pt x="323545" y="80416"/>
                  </a:lnTo>
                  <a:close/>
                </a:path>
                <a:path w="524510" h="113664">
                  <a:moveTo>
                    <a:pt x="343547" y="83845"/>
                  </a:moveTo>
                  <a:lnTo>
                    <a:pt x="340029" y="83235"/>
                  </a:lnTo>
                  <a:lnTo>
                    <a:pt x="336511" y="82626"/>
                  </a:lnTo>
                  <a:lnTo>
                    <a:pt x="335368" y="87769"/>
                  </a:lnTo>
                  <a:lnTo>
                    <a:pt x="342874" y="89065"/>
                  </a:lnTo>
                  <a:lnTo>
                    <a:pt x="343547" y="83845"/>
                  </a:lnTo>
                  <a:close/>
                </a:path>
                <a:path w="524510" h="113664">
                  <a:moveTo>
                    <a:pt x="363550" y="87287"/>
                  </a:moveTo>
                  <a:lnTo>
                    <a:pt x="360032" y="86677"/>
                  </a:lnTo>
                  <a:lnTo>
                    <a:pt x="356514" y="86067"/>
                  </a:lnTo>
                  <a:lnTo>
                    <a:pt x="355409" y="91224"/>
                  </a:lnTo>
                  <a:lnTo>
                    <a:pt x="362927" y="92519"/>
                  </a:lnTo>
                  <a:lnTo>
                    <a:pt x="363550" y="87287"/>
                  </a:lnTo>
                  <a:close/>
                </a:path>
                <a:path w="524510" h="113664">
                  <a:moveTo>
                    <a:pt x="383540" y="90716"/>
                  </a:moveTo>
                  <a:lnTo>
                    <a:pt x="380022" y="90106"/>
                  </a:lnTo>
                  <a:lnTo>
                    <a:pt x="376504" y="89496"/>
                  </a:lnTo>
                  <a:lnTo>
                    <a:pt x="375450" y="94665"/>
                  </a:lnTo>
                  <a:lnTo>
                    <a:pt x="382955" y="95948"/>
                  </a:lnTo>
                  <a:lnTo>
                    <a:pt x="383540" y="90716"/>
                  </a:lnTo>
                  <a:close/>
                </a:path>
                <a:path w="524510" h="113664">
                  <a:moveTo>
                    <a:pt x="403631" y="93573"/>
                  </a:moveTo>
                  <a:lnTo>
                    <a:pt x="400100" y="93091"/>
                  </a:lnTo>
                  <a:lnTo>
                    <a:pt x="396570" y="92608"/>
                  </a:lnTo>
                  <a:lnTo>
                    <a:pt x="395554" y="97777"/>
                  </a:lnTo>
                  <a:lnTo>
                    <a:pt x="403110" y="98818"/>
                  </a:lnTo>
                  <a:lnTo>
                    <a:pt x="403631" y="93573"/>
                  </a:lnTo>
                  <a:close/>
                </a:path>
                <a:path w="524510" h="113664">
                  <a:moveTo>
                    <a:pt x="423735" y="96342"/>
                  </a:moveTo>
                  <a:lnTo>
                    <a:pt x="420204" y="95859"/>
                  </a:lnTo>
                  <a:lnTo>
                    <a:pt x="416674" y="95377"/>
                  </a:lnTo>
                  <a:lnTo>
                    <a:pt x="415696" y="100545"/>
                  </a:lnTo>
                  <a:lnTo>
                    <a:pt x="423252" y="101587"/>
                  </a:lnTo>
                  <a:lnTo>
                    <a:pt x="423735" y="96342"/>
                  </a:lnTo>
                  <a:close/>
                </a:path>
                <a:path w="524510" h="113664">
                  <a:moveTo>
                    <a:pt x="443839" y="99110"/>
                  </a:moveTo>
                  <a:lnTo>
                    <a:pt x="440309" y="98628"/>
                  </a:lnTo>
                  <a:lnTo>
                    <a:pt x="436778" y="98145"/>
                  </a:lnTo>
                  <a:lnTo>
                    <a:pt x="435851" y="103327"/>
                  </a:lnTo>
                  <a:lnTo>
                    <a:pt x="443407" y="104368"/>
                  </a:lnTo>
                  <a:lnTo>
                    <a:pt x="443839" y="99110"/>
                  </a:lnTo>
                  <a:close/>
                </a:path>
                <a:path w="524510" h="113664">
                  <a:moveTo>
                    <a:pt x="463943" y="101854"/>
                  </a:moveTo>
                  <a:lnTo>
                    <a:pt x="460413" y="101384"/>
                  </a:lnTo>
                  <a:lnTo>
                    <a:pt x="456882" y="100901"/>
                  </a:lnTo>
                  <a:lnTo>
                    <a:pt x="456006" y="106095"/>
                  </a:lnTo>
                  <a:lnTo>
                    <a:pt x="463562" y="107111"/>
                  </a:lnTo>
                  <a:lnTo>
                    <a:pt x="463943" y="101854"/>
                  </a:lnTo>
                  <a:close/>
                </a:path>
                <a:path w="524510" h="113664">
                  <a:moveTo>
                    <a:pt x="484124" y="103911"/>
                  </a:moveTo>
                  <a:lnTo>
                    <a:pt x="480580" y="103543"/>
                  </a:lnTo>
                  <a:lnTo>
                    <a:pt x="477037" y="103174"/>
                  </a:lnTo>
                  <a:lnTo>
                    <a:pt x="476199" y="108381"/>
                  </a:lnTo>
                  <a:lnTo>
                    <a:pt x="483793" y="109169"/>
                  </a:lnTo>
                  <a:lnTo>
                    <a:pt x="484124" y="103911"/>
                  </a:lnTo>
                  <a:close/>
                </a:path>
                <a:path w="524510" h="113664">
                  <a:moveTo>
                    <a:pt x="504304" y="105994"/>
                  </a:moveTo>
                  <a:lnTo>
                    <a:pt x="500761" y="105625"/>
                  </a:lnTo>
                  <a:lnTo>
                    <a:pt x="497217" y="105257"/>
                  </a:lnTo>
                  <a:lnTo>
                    <a:pt x="496430" y="110464"/>
                  </a:lnTo>
                  <a:lnTo>
                    <a:pt x="504012" y="111252"/>
                  </a:lnTo>
                  <a:lnTo>
                    <a:pt x="504304" y="105994"/>
                  </a:lnTo>
                  <a:close/>
                </a:path>
                <a:path w="524510" h="113664">
                  <a:moveTo>
                    <a:pt x="524497" y="108077"/>
                  </a:moveTo>
                  <a:lnTo>
                    <a:pt x="520954" y="107708"/>
                  </a:lnTo>
                  <a:lnTo>
                    <a:pt x="517410" y="107340"/>
                  </a:lnTo>
                  <a:lnTo>
                    <a:pt x="516674" y="112560"/>
                  </a:lnTo>
                  <a:lnTo>
                    <a:pt x="524256" y="113334"/>
                  </a:lnTo>
                  <a:lnTo>
                    <a:pt x="524497" y="10807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 descr=""/>
            <p:cNvSpPr/>
            <p:nvPr/>
          </p:nvSpPr>
          <p:spPr>
            <a:xfrm>
              <a:off x="2011140" y="4033735"/>
              <a:ext cx="353060" cy="0"/>
            </a:xfrm>
            <a:custGeom>
              <a:avLst/>
              <a:gdLst/>
              <a:ahLst/>
              <a:cxnLst/>
              <a:rect l="l" t="t" r="r" b="b"/>
              <a:pathLst>
                <a:path w="353060" h="0">
                  <a:moveTo>
                    <a:pt x="0" y="0"/>
                  </a:moveTo>
                  <a:lnTo>
                    <a:pt x="353005" y="0"/>
                  </a:lnTo>
                </a:path>
              </a:pathLst>
            </a:custGeom>
            <a:ln w="1272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 descr=""/>
            <p:cNvSpPr/>
            <p:nvPr/>
          </p:nvSpPr>
          <p:spPr>
            <a:xfrm>
              <a:off x="2376563" y="3623881"/>
              <a:ext cx="1368425" cy="408305"/>
            </a:xfrm>
            <a:custGeom>
              <a:avLst/>
              <a:gdLst/>
              <a:ahLst/>
              <a:cxnLst/>
              <a:rect l="l" t="t" r="r" b="b"/>
              <a:pathLst>
                <a:path w="1368425" h="408304">
                  <a:moveTo>
                    <a:pt x="7823" y="407263"/>
                  </a:moveTo>
                  <a:lnTo>
                    <a:pt x="7112" y="402043"/>
                  </a:lnTo>
                  <a:lnTo>
                    <a:pt x="3556" y="402386"/>
                  </a:lnTo>
                  <a:lnTo>
                    <a:pt x="0" y="402729"/>
                  </a:lnTo>
                  <a:lnTo>
                    <a:pt x="241" y="408000"/>
                  </a:lnTo>
                  <a:lnTo>
                    <a:pt x="7823" y="407263"/>
                  </a:lnTo>
                  <a:close/>
                </a:path>
                <a:path w="1368425" h="408304">
                  <a:moveTo>
                    <a:pt x="28067" y="405282"/>
                  </a:moveTo>
                  <a:lnTo>
                    <a:pt x="27305" y="400075"/>
                  </a:lnTo>
                  <a:lnTo>
                    <a:pt x="23749" y="400418"/>
                  </a:lnTo>
                  <a:lnTo>
                    <a:pt x="20193" y="400761"/>
                  </a:lnTo>
                  <a:lnTo>
                    <a:pt x="20485" y="406019"/>
                  </a:lnTo>
                  <a:lnTo>
                    <a:pt x="28067" y="405282"/>
                  </a:lnTo>
                  <a:close/>
                </a:path>
                <a:path w="1368425" h="408304">
                  <a:moveTo>
                    <a:pt x="48310" y="403313"/>
                  </a:moveTo>
                  <a:lnTo>
                    <a:pt x="47498" y="398106"/>
                  </a:lnTo>
                  <a:lnTo>
                    <a:pt x="43942" y="398449"/>
                  </a:lnTo>
                  <a:lnTo>
                    <a:pt x="40386" y="398792"/>
                  </a:lnTo>
                  <a:lnTo>
                    <a:pt x="40728" y="404050"/>
                  </a:lnTo>
                  <a:lnTo>
                    <a:pt x="48310" y="403313"/>
                  </a:lnTo>
                  <a:close/>
                </a:path>
                <a:path w="1368425" h="408304">
                  <a:moveTo>
                    <a:pt x="68491" y="400773"/>
                  </a:moveTo>
                  <a:lnTo>
                    <a:pt x="67627" y="395579"/>
                  </a:lnTo>
                  <a:lnTo>
                    <a:pt x="64084" y="396036"/>
                  </a:lnTo>
                  <a:lnTo>
                    <a:pt x="60540" y="396494"/>
                  </a:lnTo>
                  <a:lnTo>
                    <a:pt x="60934" y="401751"/>
                  </a:lnTo>
                  <a:lnTo>
                    <a:pt x="68491" y="400773"/>
                  </a:lnTo>
                  <a:close/>
                </a:path>
                <a:path w="1368425" h="408304">
                  <a:moveTo>
                    <a:pt x="88671" y="398195"/>
                  </a:moveTo>
                  <a:lnTo>
                    <a:pt x="87757" y="393001"/>
                  </a:lnTo>
                  <a:lnTo>
                    <a:pt x="84213" y="393458"/>
                  </a:lnTo>
                  <a:lnTo>
                    <a:pt x="80670" y="393915"/>
                  </a:lnTo>
                  <a:lnTo>
                    <a:pt x="81102" y="399161"/>
                  </a:lnTo>
                  <a:lnTo>
                    <a:pt x="88671" y="398195"/>
                  </a:lnTo>
                  <a:close/>
                </a:path>
                <a:path w="1368425" h="408304">
                  <a:moveTo>
                    <a:pt x="108851" y="395605"/>
                  </a:moveTo>
                  <a:lnTo>
                    <a:pt x="107886" y="390423"/>
                  </a:lnTo>
                  <a:lnTo>
                    <a:pt x="104343" y="390880"/>
                  </a:lnTo>
                  <a:lnTo>
                    <a:pt x="100799" y="391337"/>
                  </a:lnTo>
                  <a:lnTo>
                    <a:pt x="101282" y="396582"/>
                  </a:lnTo>
                  <a:lnTo>
                    <a:pt x="108851" y="395605"/>
                  </a:lnTo>
                  <a:close/>
                </a:path>
                <a:path w="1368425" h="408304">
                  <a:moveTo>
                    <a:pt x="128955" y="392620"/>
                  </a:moveTo>
                  <a:lnTo>
                    <a:pt x="127939" y="387451"/>
                  </a:lnTo>
                  <a:lnTo>
                    <a:pt x="124421" y="388010"/>
                  </a:lnTo>
                  <a:lnTo>
                    <a:pt x="120904" y="388569"/>
                  </a:lnTo>
                  <a:lnTo>
                    <a:pt x="121424" y="393814"/>
                  </a:lnTo>
                  <a:lnTo>
                    <a:pt x="128955" y="392620"/>
                  </a:lnTo>
                  <a:close/>
                </a:path>
                <a:path w="1368425" h="408304">
                  <a:moveTo>
                    <a:pt x="149059" y="389432"/>
                  </a:moveTo>
                  <a:lnTo>
                    <a:pt x="147993" y="384276"/>
                  </a:lnTo>
                  <a:lnTo>
                    <a:pt x="144475" y="384835"/>
                  </a:lnTo>
                  <a:lnTo>
                    <a:pt x="140957" y="385394"/>
                  </a:lnTo>
                  <a:lnTo>
                    <a:pt x="141528" y="390626"/>
                  </a:lnTo>
                  <a:lnTo>
                    <a:pt x="149059" y="389432"/>
                  </a:lnTo>
                  <a:close/>
                </a:path>
                <a:path w="1368425" h="408304">
                  <a:moveTo>
                    <a:pt x="169138" y="386257"/>
                  </a:moveTo>
                  <a:lnTo>
                    <a:pt x="168033" y="381101"/>
                  </a:lnTo>
                  <a:lnTo>
                    <a:pt x="164515" y="381660"/>
                  </a:lnTo>
                  <a:lnTo>
                    <a:pt x="160997" y="382219"/>
                  </a:lnTo>
                  <a:lnTo>
                    <a:pt x="161607" y="387451"/>
                  </a:lnTo>
                  <a:lnTo>
                    <a:pt x="169138" y="386257"/>
                  </a:lnTo>
                  <a:close/>
                </a:path>
                <a:path w="1368425" h="408304">
                  <a:moveTo>
                    <a:pt x="189191" y="382816"/>
                  </a:moveTo>
                  <a:lnTo>
                    <a:pt x="188036" y="377672"/>
                  </a:lnTo>
                  <a:lnTo>
                    <a:pt x="184531" y="378333"/>
                  </a:lnTo>
                  <a:lnTo>
                    <a:pt x="181025" y="378993"/>
                  </a:lnTo>
                  <a:lnTo>
                    <a:pt x="181686" y="384213"/>
                  </a:lnTo>
                  <a:lnTo>
                    <a:pt x="189191" y="382816"/>
                  </a:lnTo>
                  <a:close/>
                </a:path>
                <a:path w="1368425" h="408304">
                  <a:moveTo>
                    <a:pt x="209169" y="379069"/>
                  </a:moveTo>
                  <a:lnTo>
                    <a:pt x="207975" y="373938"/>
                  </a:lnTo>
                  <a:lnTo>
                    <a:pt x="204470" y="374599"/>
                  </a:lnTo>
                  <a:lnTo>
                    <a:pt x="200964" y="375259"/>
                  </a:lnTo>
                  <a:lnTo>
                    <a:pt x="201676" y="380479"/>
                  </a:lnTo>
                  <a:lnTo>
                    <a:pt x="209169" y="379069"/>
                  </a:lnTo>
                  <a:close/>
                </a:path>
                <a:path w="1368425" h="408304">
                  <a:moveTo>
                    <a:pt x="229171" y="375348"/>
                  </a:moveTo>
                  <a:lnTo>
                    <a:pt x="227926" y="370217"/>
                  </a:lnTo>
                  <a:lnTo>
                    <a:pt x="224421" y="370878"/>
                  </a:lnTo>
                  <a:lnTo>
                    <a:pt x="220916" y="371538"/>
                  </a:lnTo>
                  <a:lnTo>
                    <a:pt x="221665" y="376745"/>
                  </a:lnTo>
                  <a:lnTo>
                    <a:pt x="229171" y="375348"/>
                  </a:lnTo>
                  <a:close/>
                </a:path>
                <a:path w="1368425" h="408304">
                  <a:moveTo>
                    <a:pt x="249123" y="371449"/>
                  </a:moveTo>
                  <a:lnTo>
                    <a:pt x="247853" y="366344"/>
                  </a:lnTo>
                  <a:lnTo>
                    <a:pt x="244360" y="367093"/>
                  </a:lnTo>
                  <a:lnTo>
                    <a:pt x="240868" y="367830"/>
                  </a:lnTo>
                  <a:lnTo>
                    <a:pt x="241668" y="373049"/>
                  </a:lnTo>
                  <a:lnTo>
                    <a:pt x="249123" y="371449"/>
                  </a:lnTo>
                  <a:close/>
                </a:path>
                <a:path w="1368425" h="408304">
                  <a:moveTo>
                    <a:pt x="269024" y="367195"/>
                  </a:moveTo>
                  <a:lnTo>
                    <a:pt x="267703" y="362089"/>
                  </a:lnTo>
                  <a:lnTo>
                    <a:pt x="264210" y="362839"/>
                  </a:lnTo>
                  <a:lnTo>
                    <a:pt x="260718" y="363588"/>
                  </a:lnTo>
                  <a:lnTo>
                    <a:pt x="261569" y="368782"/>
                  </a:lnTo>
                  <a:lnTo>
                    <a:pt x="269024" y="367195"/>
                  </a:lnTo>
                  <a:close/>
                </a:path>
                <a:path w="1368425" h="408304">
                  <a:moveTo>
                    <a:pt x="288899" y="362940"/>
                  </a:moveTo>
                  <a:lnTo>
                    <a:pt x="287540" y="357847"/>
                  </a:lnTo>
                  <a:lnTo>
                    <a:pt x="284048" y="358597"/>
                  </a:lnTo>
                  <a:lnTo>
                    <a:pt x="280555" y="359346"/>
                  </a:lnTo>
                  <a:lnTo>
                    <a:pt x="281444" y="364540"/>
                  </a:lnTo>
                  <a:lnTo>
                    <a:pt x="288899" y="362940"/>
                  </a:lnTo>
                  <a:close/>
                </a:path>
                <a:path w="1368425" h="408304">
                  <a:moveTo>
                    <a:pt x="308775" y="358622"/>
                  </a:moveTo>
                  <a:lnTo>
                    <a:pt x="307378" y="353542"/>
                  </a:lnTo>
                  <a:lnTo>
                    <a:pt x="303898" y="354355"/>
                  </a:lnTo>
                  <a:lnTo>
                    <a:pt x="300405" y="355104"/>
                  </a:lnTo>
                  <a:lnTo>
                    <a:pt x="301332" y="360286"/>
                  </a:lnTo>
                  <a:lnTo>
                    <a:pt x="305066" y="359486"/>
                  </a:lnTo>
                  <a:lnTo>
                    <a:pt x="308775" y="358622"/>
                  </a:lnTo>
                  <a:close/>
                </a:path>
                <a:path w="1368425" h="408304">
                  <a:moveTo>
                    <a:pt x="328536" y="353885"/>
                  </a:moveTo>
                  <a:lnTo>
                    <a:pt x="327101" y="348818"/>
                  </a:lnTo>
                  <a:lnTo>
                    <a:pt x="323634" y="349643"/>
                  </a:lnTo>
                  <a:lnTo>
                    <a:pt x="320167" y="350469"/>
                  </a:lnTo>
                  <a:lnTo>
                    <a:pt x="321132" y="355650"/>
                  </a:lnTo>
                  <a:lnTo>
                    <a:pt x="328536" y="353885"/>
                  </a:lnTo>
                  <a:close/>
                </a:path>
                <a:path w="1368425" h="408304">
                  <a:moveTo>
                    <a:pt x="348322" y="349148"/>
                  </a:moveTo>
                  <a:lnTo>
                    <a:pt x="346849" y="344093"/>
                  </a:lnTo>
                  <a:lnTo>
                    <a:pt x="343382" y="344919"/>
                  </a:lnTo>
                  <a:lnTo>
                    <a:pt x="339915" y="345744"/>
                  </a:lnTo>
                  <a:lnTo>
                    <a:pt x="340918" y="350926"/>
                  </a:lnTo>
                  <a:lnTo>
                    <a:pt x="348322" y="349148"/>
                  </a:lnTo>
                  <a:close/>
                </a:path>
                <a:path w="1368425" h="408304">
                  <a:moveTo>
                    <a:pt x="368096" y="344411"/>
                  </a:moveTo>
                  <a:lnTo>
                    <a:pt x="366585" y="339369"/>
                  </a:lnTo>
                  <a:lnTo>
                    <a:pt x="363118" y="340194"/>
                  </a:lnTo>
                  <a:lnTo>
                    <a:pt x="359651" y="341020"/>
                  </a:lnTo>
                  <a:lnTo>
                    <a:pt x="360692" y="346189"/>
                  </a:lnTo>
                  <a:lnTo>
                    <a:pt x="368096" y="344411"/>
                  </a:lnTo>
                  <a:close/>
                </a:path>
                <a:path w="1368425" h="408304">
                  <a:moveTo>
                    <a:pt x="387769" y="339229"/>
                  </a:moveTo>
                  <a:lnTo>
                    <a:pt x="386219" y="334200"/>
                  </a:lnTo>
                  <a:lnTo>
                    <a:pt x="382765" y="335102"/>
                  </a:lnTo>
                  <a:lnTo>
                    <a:pt x="379310" y="336003"/>
                  </a:lnTo>
                  <a:lnTo>
                    <a:pt x="380390" y="341172"/>
                  </a:lnTo>
                  <a:lnTo>
                    <a:pt x="387769" y="339229"/>
                  </a:lnTo>
                  <a:close/>
                </a:path>
                <a:path w="1368425" h="408304">
                  <a:moveTo>
                    <a:pt x="407428" y="334060"/>
                  </a:moveTo>
                  <a:lnTo>
                    <a:pt x="405853" y="329044"/>
                  </a:lnTo>
                  <a:lnTo>
                    <a:pt x="402399" y="329946"/>
                  </a:lnTo>
                  <a:lnTo>
                    <a:pt x="398945" y="330847"/>
                  </a:lnTo>
                  <a:lnTo>
                    <a:pt x="400062" y="336003"/>
                  </a:lnTo>
                  <a:lnTo>
                    <a:pt x="407428" y="334060"/>
                  </a:lnTo>
                  <a:close/>
                </a:path>
                <a:path w="1368425" h="408304">
                  <a:moveTo>
                    <a:pt x="427088" y="328904"/>
                  </a:moveTo>
                  <a:lnTo>
                    <a:pt x="425475" y="323888"/>
                  </a:lnTo>
                  <a:lnTo>
                    <a:pt x="422021" y="324789"/>
                  </a:lnTo>
                  <a:lnTo>
                    <a:pt x="418566" y="325691"/>
                  </a:lnTo>
                  <a:lnTo>
                    <a:pt x="419722" y="330835"/>
                  </a:lnTo>
                  <a:lnTo>
                    <a:pt x="427088" y="328904"/>
                  </a:lnTo>
                  <a:close/>
                </a:path>
                <a:path w="1368425" h="408304">
                  <a:moveTo>
                    <a:pt x="446659" y="323354"/>
                  </a:moveTo>
                  <a:lnTo>
                    <a:pt x="445008" y="318350"/>
                  </a:lnTo>
                  <a:lnTo>
                    <a:pt x="441579" y="319328"/>
                  </a:lnTo>
                  <a:lnTo>
                    <a:pt x="438150" y="320306"/>
                  </a:lnTo>
                  <a:lnTo>
                    <a:pt x="439331" y="325437"/>
                  </a:lnTo>
                  <a:lnTo>
                    <a:pt x="446659" y="323354"/>
                  </a:lnTo>
                  <a:close/>
                </a:path>
                <a:path w="1368425" h="408304">
                  <a:moveTo>
                    <a:pt x="466204" y="317792"/>
                  </a:moveTo>
                  <a:lnTo>
                    <a:pt x="464527" y="312801"/>
                  </a:lnTo>
                  <a:lnTo>
                    <a:pt x="461098" y="313778"/>
                  </a:lnTo>
                  <a:lnTo>
                    <a:pt x="457669" y="314756"/>
                  </a:lnTo>
                  <a:lnTo>
                    <a:pt x="458876" y="319874"/>
                  </a:lnTo>
                  <a:lnTo>
                    <a:pt x="466204" y="317792"/>
                  </a:lnTo>
                  <a:close/>
                </a:path>
                <a:path w="1368425" h="408304">
                  <a:moveTo>
                    <a:pt x="485775" y="312242"/>
                  </a:moveTo>
                  <a:lnTo>
                    <a:pt x="484060" y="307251"/>
                  </a:lnTo>
                  <a:lnTo>
                    <a:pt x="480631" y="308229"/>
                  </a:lnTo>
                  <a:lnTo>
                    <a:pt x="477202" y="309206"/>
                  </a:lnTo>
                  <a:lnTo>
                    <a:pt x="478447" y="314325"/>
                  </a:lnTo>
                  <a:lnTo>
                    <a:pt x="485775" y="312242"/>
                  </a:lnTo>
                  <a:close/>
                </a:path>
                <a:path w="1368425" h="408304">
                  <a:moveTo>
                    <a:pt x="505231" y="306387"/>
                  </a:moveTo>
                  <a:lnTo>
                    <a:pt x="503504" y="301409"/>
                  </a:lnTo>
                  <a:lnTo>
                    <a:pt x="500087" y="302450"/>
                  </a:lnTo>
                  <a:lnTo>
                    <a:pt x="496671" y="303491"/>
                  </a:lnTo>
                  <a:lnTo>
                    <a:pt x="497941" y="308597"/>
                  </a:lnTo>
                  <a:lnTo>
                    <a:pt x="505231" y="306387"/>
                  </a:lnTo>
                  <a:close/>
                </a:path>
                <a:path w="1368425" h="408304">
                  <a:moveTo>
                    <a:pt x="524700" y="300482"/>
                  </a:moveTo>
                  <a:lnTo>
                    <a:pt x="522935" y="295516"/>
                  </a:lnTo>
                  <a:lnTo>
                    <a:pt x="519518" y="296557"/>
                  </a:lnTo>
                  <a:lnTo>
                    <a:pt x="516102" y="297599"/>
                  </a:lnTo>
                  <a:lnTo>
                    <a:pt x="517398" y="302704"/>
                  </a:lnTo>
                  <a:lnTo>
                    <a:pt x="524700" y="300482"/>
                  </a:lnTo>
                  <a:close/>
                </a:path>
                <a:path w="1368425" h="408304">
                  <a:moveTo>
                    <a:pt x="544144" y="294576"/>
                  </a:moveTo>
                  <a:lnTo>
                    <a:pt x="542353" y="289610"/>
                  </a:lnTo>
                  <a:lnTo>
                    <a:pt x="538937" y="290652"/>
                  </a:lnTo>
                  <a:lnTo>
                    <a:pt x="535520" y="291693"/>
                  </a:lnTo>
                  <a:lnTo>
                    <a:pt x="536854" y="296786"/>
                  </a:lnTo>
                  <a:lnTo>
                    <a:pt x="544144" y="294576"/>
                  </a:lnTo>
                  <a:close/>
                </a:path>
                <a:path w="1368425" h="408304">
                  <a:moveTo>
                    <a:pt x="563524" y="288455"/>
                  </a:moveTo>
                  <a:lnTo>
                    <a:pt x="561721" y="283502"/>
                  </a:lnTo>
                  <a:lnTo>
                    <a:pt x="558317" y="284594"/>
                  </a:lnTo>
                  <a:lnTo>
                    <a:pt x="554913" y="285686"/>
                  </a:lnTo>
                  <a:lnTo>
                    <a:pt x="556272" y="290779"/>
                  </a:lnTo>
                  <a:lnTo>
                    <a:pt x="563524" y="288455"/>
                  </a:lnTo>
                  <a:close/>
                </a:path>
                <a:path w="1368425" h="408304">
                  <a:moveTo>
                    <a:pt x="582879" y="282232"/>
                  </a:moveTo>
                  <a:lnTo>
                    <a:pt x="581050" y="277291"/>
                  </a:lnTo>
                  <a:lnTo>
                    <a:pt x="577646" y="278384"/>
                  </a:lnTo>
                  <a:lnTo>
                    <a:pt x="574243" y="279476"/>
                  </a:lnTo>
                  <a:lnTo>
                    <a:pt x="575627" y="284556"/>
                  </a:lnTo>
                  <a:lnTo>
                    <a:pt x="582879" y="282232"/>
                  </a:lnTo>
                  <a:close/>
                </a:path>
                <a:path w="1368425" h="408304">
                  <a:moveTo>
                    <a:pt x="602234" y="276009"/>
                  </a:moveTo>
                  <a:lnTo>
                    <a:pt x="600379" y="271081"/>
                  </a:lnTo>
                  <a:lnTo>
                    <a:pt x="596976" y="272173"/>
                  </a:lnTo>
                  <a:lnTo>
                    <a:pt x="593572" y="273265"/>
                  </a:lnTo>
                  <a:lnTo>
                    <a:pt x="594982" y="278345"/>
                  </a:lnTo>
                  <a:lnTo>
                    <a:pt x="602234" y="276009"/>
                  </a:lnTo>
                  <a:close/>
                </a:path>
                <a:path w="1368425" h="408304">
                  <a:moveTo>
                    <a:pt x="621525" y="269646"/>
                  </a:moveTo>
                  <a:lnTo>
                    <a:pt x="619658" y="264718"/>
                  </a:lnTo>
                  <a:lnTo>
                    <a:pt x="616267" y="265861"/>
                  </a:lnTo>
                  <a:lnTo>
                    <a:pt x="612889" y="267004"/>
                  </a:lnTo>
                  <a:lnTo>
                    <a:pt x="614311" y="272072"/>
                  </a:lnTo>
                  <a:lnTo>
                    <a:pt x="621525" y="269646"/>
                  </a:lnTo>
                  <a:close/>
                </a:path>
                <a:path w="1368425" h="408304">
                  <a:moveTo>
                    <a:pt x="640803" y="263169"/>
                  </a:moveTo>
                  <a:lnTo>
                    <a:pt x="638898" y="258254"/>
                  </a:lnTo>
                  <a:lnTo>
                    <a:pt x="635520" y="259397"/>
                  </a:lnTo>
                  <a:lnTo>
                    <a:pt x="632142" y="260540"/>
                  </a:lnTo>
                  <a:lnTo>
                    <a:pt x="633577" y="265595"/>
                  </a:lnTo>
                  <a:lnTo>
                    <a:pt x="640803" y="263169"/>
                  </a:lnTo>
                  <a:close/>
                </a:path>
                <a:path w="1368425" h="408304">
                  <a:moveTo>
                    <a:pt x="660082" y="256705"/>
                  </a:moveTo>
                  <a:lnTo>
                    <a:pt x="658152" y="251802"/>
                  </a:lnTo>
                  <a:lnTo>
                    <a:pt x="654773" y="252933"/>
                  </a:lnTo>
                  <a:lnTo>
                    <a:pt x="651395" y="254076"/>
                  </a:lnTo>
                  <a:lnTo>
                    <a:pt x="652856" y="259130"/>
                  </a:lnTo>
                  <a:lnTo>
                    <a:pt x="660082" y="256705"/>
                  </a:lnTo>
                  <a:close/>
                </a:path>
                <a:path w="1368425" h="408304">
                  <a:moveTo>
                    <a:pt x="679310" y="250113"/>
                  </a:moveTo>
                  <a:lnTo>
                    <a:pt x="677379" y="245224"/>
                  </a:lnTo>
                  <a:lnTo>
                    <a:pt x="674001" y="246392"/>
                  </a:lnTo>
                  <a:lnTo>
                    <a:pt x="670623" y="247561"/>
                  </a:lnTo>
                  <a:lnTo>
                    <a:pt x="672109" y="252615"/>
                  </a:lnTo>
                  <a:lnTo>
                    <a:pt x="679310" y="250113"/>
                  </a:lnTo>
                  <a:close/>
                </a:path>
                <a:path w="1368425" h="408304">
                  <a:moveTo>
                    <a:pt x="698500" y="243433"/>
                  </a:moveTo>
                  <a:lnTo>
                    <a:pt x="696556" y="238544"/>
                  </a:lnTo>
                  <a:lnTo>
                    <a:pt x="693178" y="239712"/>
                  </a:lnTo>
                  <a:lnTo>
                    <a:pt x="689800" y="240880"/>
                  </a:lnTo>
                  <a:lnTo>
                    <a:pt x="691311" y="245935"/>
                  </a:lnTo>
                  <a:lnTo>
                    <a:pt x="698500" y="243433"/>
                  </a:lnTo>
                  <a:close/>
                </a:path>
                <a:path w="1368425" h="408304">
                  <a:moveTo>
                    <a:pt x="717689" y="236753"/>
                  </a:moveTo>
                  <a:lnTo>
                    <a:pt x="715733" y="231876"/>
                  </a:lnTo>
                  <a:lnTo>
                    <a:pt x="712355" y="233045"/>
                  </a:lnTo>
                  <a:lnTo>
                    <a:pt x="708977" y="234213"/>
                  </a:lnTo>
                  <a:lnTo>
                    <a:pt x="710501" y="239268"/>
                  </a:lnTo>
                  <a:lnTo>
                    <a:pt x="717689" y="236753"/>
                  </a:lnTo>
                  <a:close/>
                </a:path>
                <a:path w="1368425" h="408304">
                  <a:moveTo>
                    <a:pt x="736866" y="230009"/>
                  </a:moveTo>
                  <a:lnTo>
                    <a:pt x="734885" y="225120"/>
                  </a:lnTo>
                  <a:lnTo>
                    <a:pt x="731520" y="226326"/>
                  </a:lnTo>
                  <a:lnTo>
                    <a:pt x="728154" y="227533"/>
                  </a:lnTo>
                  <a:lnTo>
                    <a:pt x="729691" y="232575"/>
                  </a:lnTo>
                  <a:lnTo>
                    <a:pt x="736866" y="230009"/>
                  </a:lnTo>
                  <a:close/>
                </a:path>
                <a:path w="1368425" h="408304">
                  <a:moveTo>
                    <a:pt x="755992" y="223151"/>
                  </a:moveTo>
                  <a:lnTo>
                    <a:pt x="753999" y="218274"/>
                  </a:lnTo>
                  <a:lnTo>
                    <a:pt x="750633" y="219481"/>
                  </a:lnTo>
                  <a:lnTo>
                    <a:pt x="747268" y="220687"/>
                  </a:lnTo>
                  <a:lnTo>
                    <a:pt x="748817" y="225717"/>
                  </a:lnTo>
                  <a:lnTo>
                    <a:pt x="755992" y="223151"/>
                  </a:lnTo>
                  <a:close/>
                </a:path>
                <a:path w="1368425" h="408304">
                  <a:moveTo>
                    <a:pt x="775119" y="216306"/>
                  </a:moveTo>
                  <a:lnTo>
                    <a:pt x="773125" y="211429"/>
                  </a:lnTo>
                  <a:lnTo>
                    <a:pt x="769759" y="212636"/>
                  </a:lnTo>
                  <a:lnTo>
                    <a:pt x="766394" y="213842"/>
                  </a:lnTo>
                  <a:lnTo>
                    <a:pt x="767956" y="218871"/>
                  </a:lnTo>
                  <a:lnTo>
                    <a:pt x="775119" y="216306"/>
                  </a:lnTo>
                  <a:close/>
                </a:path>
                <a:path w="1368425" h="408304">
                  <a:moveTo>
                    <a:pt x="794245" y="209423"/>
                  </a:moveTo>
                  <a:lnTo>
                    <a:pt x="792226" y="204558"/>
                  </a:lnTo>
                  <a:lnTo>
                    <a:pt x="788873" y="205778"/>
                  </a:lnTo>
                  <a:lnTo>
                    <a:pt x="785520" y="206997"/>
                  </a:lnTo>
                  <a:lnTo>
                    <a:pt x="787082" y="212026"/>
                  </a:lnTo>
                  <a:lnTo>
                    <a:pt x="794245" y="209423"/>
                  </a:lnTo>
                  <a:close/>
                </a:path>
                <a:path w="1368425" h="408304">
                  <a:moveTo>
                    <a:pt x="813333" y="202463"/>
                  </a:moveTo>
                  <a:lnTo>
                    <a:pt x="811314" y="197599"/>
                  </a:lnTo>
                  <a:lnTo>
                    <a:pt x="807961" y="198818"/>
                  </a:lnTo>
                  <a:lnTo>
                    <a:pt x="804608" y="200037"/>
                  </a:lnTo>
                  <a:lnTo>
                    <a:pt x="806183" y="205066"/>
                  </a:lnTo>
                  <a:lnTo>
                    <a:pt x="813333" y="202463"/>
                  </a:lnTo>
                  <a:close/>
                </a:path>
                <a:path w="1368425" h="408304">
                  <a:moveTo>
                    <a:pt x="832421" y="195478"/>
                  </a:moveTo>
                  <a:lnTo>
                    <a:pt x="830389" y="190627"/>
                  </a:lnTo>
                  <a:lnTo>
                    <a:pt x="827036" y="191846"/>
                  </a:lnTo>
                  <a:lnTo>
                    <a:pt x="823683" y="193065"/>
                  </a:lnTo>
                  <a:lnTo>
                    <a:pt x="825271" y="198094"/>
                  </a:lnTo>
                  <a:lnTo>
                    <a:pt x="832421" y="195478"/>
                  </a:lnTo>
                  <a:close/>
                </a:path>
                <a:path w="1368425" h="408304">
                  <a:moveTo>
                    <a:pt x="851496" y="188506"/>
                  </a:moveTo>
                  <a:lnTo>
                    <a:pt x="849464" y="183642"/>
                  </a:lnTo>
                  <a:lnTo>
                    <a:pt x="846112" y="184886"/>
                  </a:lnTo>
                  <a:lnTo>
                    <a:pt x="842759" y="186105"/>
                  </a:lnTo>
                  <a:lnTo>
                    <a:pt x="844346" y="191135"/>
                  </a:lnTo>
                  <a:lnTo>
                    <a:pt x="851496" y="188506"/>
                  </a:lnTo>
                  <a:close/>
                </a:path>
                <a:path w="1368425" h="408304">
                  <a:moveTo>
                    <a:pt x="870559" y="181457"/>
                  </a:moveTo>
                  <a:lnTo>
                    <a:pt x="868514" y="176593"/>
                  </a:lnTo>
                  <a:lnTo>
                    <a:pt x="865162" y="177838"/>
                  </a:lnTo>
                  <a:lnTo>
                    <a:pt x="861809" y="179082"/>
                  </a:lnTo>
                  <a:lnTo>
                    <a:pt x="863409" y="184099"/>
                  </a:lnTo>
                  <a:lnTo>
                    <a:pt x="870559" y="181457"/>
                  </a:lnTo>
                  <a:close/>
                </a:path>
                <a:path w="1368425" h="408304">
                  <a:moveTo>
                    <a:pt x="889622" y="174421"/>
                  </a:moveTo>
                  <a:lnTo>
                    <a:pt x="887577" y="169557"/>
                  </a:lnTo>
                  <a:lnTo>
                    <a:pt x="884224" y="170802"/>
                  </a:lnTo>
                  <a:lnTo>
                    <a:pt x="880872" y="172046"/>
                  </a:lnTo>
                  <a:lnTo>
                    <a:pt x="882484" y="177063"/>
                  </a:lnTo>
                  <a:lnTo>
                    <a:pt x="889622" y="174421"/>
                  </a:lnTo>
                  <a:close/>
                </a:path>
                <a:path w="1368425" h="408304">
                  <a:moveTo>
                    <a:pt x="908672" y="167373"/>
                  </a:moveTo>
                  <a:lnTo>
                    <a:pt x="906627" y="162509"/>
                  </a:lnTo>
                  <a:lnTo>
                    <a:pt x="903274" y="163753"/>
                  </a:lnTo>
                  <a:lnTo>
                    <a:pt x="899922" y="164998"/>
                  </a:lnTo>
                  <a:lnTo>
                    <a:pt x="901534" y="170014"/>
                  </a:lnTo>
                  <a:lnTo>
                    <a:pt x="905103" y="168681"/>
                  </a:lnTo>
                  <a:lnTo>
                    <a:pt x="908672" y="167373"/>
                  </a:lnTo>
                  <a:close/>
                </a:path>
                <a:path w="1368425" h="408304">
                  <a:moveTo>
                    <a:pt x="927722" y="160299"/>
                  </a:moveTo>
                  <a:lnTo>
                    <a:pt x="925677" y="155448"/>
                  </a:lnTo>
                  <a:lnTo>
                    <a:pt x="922324" y="156692"/>
                  </a:lnTo>
                  <a:lnTo>
                    <a:pt x="918972" y="157937"/>
                  </a:lnTo>
                  <a:lnTo>
                    <a:pt x="920584" y="162953"/>
                  </a:lnTo>
                  <a:lnTo>
                    <a:pt x="927722" y="160299"/>
                  </a:lnTo>
                  <a:close/>
                </a:path>
                <a:path w="1368425" h="408304">
                  <a:moveTo>
                    <a:pt x="946759" y="153225"/>
                  </a:moveTo>
                  <a:lnTo>
                    <a:pt x="944714" y="148374"/>
                  </a:lnTo>
                  <a:lnTo>
                    <a:pt x="941362" y="149618"/>
                  </a:lnTo>
                  <a:lnTo>
                    <a:pt x="938009" y="150863"/>
                  </a:lnTo>
                  <a:lnTo>
                    <a:pt x="939622" y="155879"/>
                  </a:lnTo>
                  <a:lnTo>
                    <a:pt x="946759" y="153225"/>
                  </a:lnTo>
                  <a:close/>
                </a:path>
                <a:path w="1368425" h="408304">
                  <a:moveTo>
                    <a:pt x="965809" y="146151"/>
                  </a:moveTo>
                  <a:lnTo>
                    <a:pt x="963764" y="141300"/>
                  </a:lnTo>
                  <a:lnTo>
                    <a:pt x="960412" y="142544"/>
                  </a:lnTo>
                  <a:lnTo>
                    <a:pt x="957059" y="143789"/>
                  </a:lnTo>
                  <a:lnTo>
                    <a:pt x="958672" y="148805"/>
                  </a:lnTo>
                  <a:lnTo>
                    <a:pt x="965809" y="146151"/>
                  </a:lnTo>
                  <a:close/>
                </a:path>
                <a:path w="1368425" h="408304">
                  <a:moveTo>
                    <a:pt x="984859" y="139077"/>
                  </a:moveTo>
                  <a:lnTo>
                    <a:pt x="982814" y="134226"/>
                  </a:lnTo>
                  <a:lnTo>
                    <a:pt x="979462" y="135470"/>
                  </a:lnTo>
                  <a:lnTo>
                    <a:pt x="976109" y="136715"/>
                  </a:lnTo>
                  <a:lnTo>
                    <a:pt x="977722" y="141732"/>
                  </a:lnTo>
                  <a:lnTo>
                    <a:pt x="984859" y="139077"/>
                  </a:lnTo>
                  <a:close/>
                </a:path>
                <a:path w="1368425" h="408304">
                  <a:moveTo>
                    <a:pt x="1003909" y="132016"/>
                  </a:moveTo>
                  <a:lnTo>
                    <a:pt x="1001864" y="127165"/>
                  </a:lnTo>
                  <a:lnTo>
                    <a:pt x="998512" y="128409"/>
                  </a:lnTo>
                  <a:lnTo>
                    <a:pt x="995159" y="129654"/>
                  </a:lnTo>
                  <a:lnTo>
                    <a:pt x="996772" y="134670"/>
                  </a:lnTo>
                  <a:lnTo>
                    <a:pt x="1003909" y="132016"/>
                  </a:lnTo>
                  <a:close/>
                </a:path>
                <a:path w="1368425" h="408304">
                  <a:moveTo>
                    <a:pt x="1022959" y="124955"/>
                  </a:moveTo>
                  <a:lnTo>
                    <a:pt x="1020914" y="120103"/>
                  </a:lnTo>
                  <a:lnTo>
                    <a:pt x="1017562" y="121348"/>
                  </a:lnTo>
                  <a:lnTo>
                    <a:pt x="1014209" y="122593"/>
                  </a:lnTo>
                  <a:lnTo>
                    <a:pt x="1015822" y="127609"/>
                  </a:lnTo>
                  <a:lnTo>
                    <a:pt x="1022959" y="124955"/>
                  </a:lnTo>
                  <a:close/>
                </a:path>
                <a:path w="1368425" h="408304">
                  <a:moveTo>
                    <a:pt x="1042022" y="117944"/>
                  </a:moveTo>
                  <a:lnTo>
                    <a:pt x="1039977" y="113093"/>
                  </a:lnTo>
                  <a:lnTo>
                    <a:pt x="1036624" y="114325"/>
                  </a:lnTo>
                  <a:lnTo>
                    <a:pt x="1033272" y="115557"/>
                  </a:lnTo>
                  <a:lnTo>
                    <a:pt x="1034872" y="120573"/>
                  </a:lnTo>
                  <a:lnTo>
                    <a:pt x="1042022" y="117944"/>
                  </a:lnTo>
                  <a:close/>
                </a:path>
                <a:path w="1368425" h="408304">
                  <a:moveTo>
                    <a:pt x="1061072" y="110947"/>
                  </a:moveTo>
                  <a:lnTo>
                    <a:pt x="1059040" y="106083"/>
                  </a:lnTo>
                  <a:lnTo>
                    <a:pt x="1055687" y="107315"/>
                  </a:lnTo>
                  <a:lnTo>
                    <a:pt x="1052334" y="108546"/>
                  </a:lnTo>
                  <a:lnTo>
                    <a:pt x="1053934" y="113563"/>
                  </a:lnTo>
                  <a:lnTo>
                    <a:pt x="1061072" y="110947"/>
                  </a:lnTo>
                  <a:close/>
                </a:path>
                <a:path w="1368425" h="408304">
                  <a:moveTo>
                    <a:pt x="1080147" y="103936"/>
                  </a:moveTo>
                  <a:lnTo>
                    <a:pt x="1078115" y="99072"/>
                  </a:lnTo>
                  <a:lnTo>
                    <a:pt x="1074762" y="100304"/>
                  </a:lnTo>
                  <a:lnTo>
                    <a:pt x="1071410" y="101536"/>
                  </a:lnTo>
                  <a:lnTo>
                    <a:pt x="1072997" y="106565"/>
                  </a:lnTo>
                  <a:lnTo>
                    <a:pt x="1080147" y="103936"/>
                  </a:lnTo>
                  <a:close/>
                </a:path>
                <a:path w="1368425" h="408304">
                  <a:moveTo>
                    <a:pt x="1099223" y="96989"/>
                  </a:moveTo>
                  <a:lnTo>
                    <a:pt x="1097216" y="92113"/>
                  </a:lnTo>
                  <a:lnTo>
                    <a:pt x="1093851" y="93332"/>
                  </a:lnTo>
                  <a:lnTo>
                    <a:pt x="1090485" y="94551"/>
                  </a:lnTo>
                  <a:lnTo>
                    <a:pt x="1092073" y="99568"/>
                  </a:lnTo>
                  <a:lnTo>
                    <a:pt x="1099223" y="96989"/>
                  </a:lnTo>
                  <a:close/>
                </a:path>
                <a:path w="1368425" h="408304">
                  <a:moveTo>
                    <a:pt x="1118336" y="90081"/>
                  </a:moveTo>
                  <a:lnTo>
                    <a:pt x="1116330" y="85204"/>
                  </a:lnTo>
                  <a:lnTo>
                    <a:pt x="1112964" y="86423"/>
                  </a:lnTo>
                  <a:lnTo>
                    <a:pt x="1109599" y="87642"/>
                  </a:lnTo>
                  <a:lnTo>
                    <a:pt x="1111173" y="92671"/>
                  </a:lnTo>
                  <a:lnTo>
                    <a:pt x="1118336" y="90081"/>
                  </a:lnTo>
                  <a:close/>
                </a:path>
                <a:path w="1368425" h="408304">
                  <a:moveTo>
                    <a:pt x="1137437" y="83172"/>
                  </a:moveTo>
                  <a:lnTo>
                    <a:pt x="1135443" y="78295"/>
                  </a:lnTo>
                  <a:lnTo>
                    <a:pt x="1132078" y="79514"/>
                  </a:lnTo>
                  <a:lnTo>
                    <a:pt x="1128712" y="80733"/>
                  </a:lnTo>
                  <a:lnTo>
                    <a:pt x="1130274" y="85763"/>
                  </a:lnTo>
                  <a:lnTo>
                    <a:pt x="1137437" y="83172"/>
                  </a:lnTo>
                  <a:close/>
                </a:path>
                <a:path w="1368425" h="408304">
                  <a:moveTo>
                    <a:pt x="1156550" y="76327"/>
                  </a:moveTo>
                  <a:lnTo>
                    <a:pt x="1154557" y="71450"/>
                  </a:lnTo>
                  <a:lnTo>
                    <a:pt x="1151191" y="72644"/>
                  </a:lnTo>
                  <a:lnTo>
                    <a:pt x="1147826" y="73837"/>
                  </a:lnTo>
                  <a:lnTo>
                    <a:pt x="1149375" y="78867"/>
                  </a:lnTo>
                  <a:lnTo>
                    <a:pt x="1156550" y="76327"/>
                  </a:lnTo>
                  <a:close/>
                </a:path>
                <a:path w="1368425" h="408304">
                  <a:moveTo>
                    <a:pt x="1175702" y="69570"/>
                  </a:moveTo>
                  <a:lnTo>
                    <a:pt x="1173721" y="64681"/>
                  </a:lnTo>
                  <a:lnTo>
                    <a:pt x="1170355" y="65874"/>
                  </a:lnTo>
                  <a:lnTo>
                    <a:pt x="1166990" y="67068"/>
                  </a:lnTo>
                  <a:lnTo>
                    <a:pt x="1168527" y="72097"/>
                  </a:lnTo>
                  <a:lnTo>
                    <a:pt x="1175702" y="69570"/>
                  </a:lnTo>
                  <a:close/>
                </a:path>
                <a:path w="1368425" h="408304">
                  <a:moveTo>
                    <a:pt x="1194854" y="62801"/>
                  </a:moveTo>
                  <a:lnTo>
                    <a:pt x="1192885" y="57912"/>
                  </a:lnTo>
                  <a:lnTo>
                    <a:pt x="1189520" y="59105"/>
                  </a:lnTo>
                  <a:lnTo>
                    <a:pt x="1186154" y="60299"/>
                  </a:lnTo>
                  <a:lnTo>
                    <a:pt x="1187678" y="65341"/>
                  </a:lnTo>
                  <a:lnTo>
                    <a:pt x="1194854" y="62801"/>
                  </a:lnTo>
                  <a:close/>
                </a:path>
                <a:path w="1368425" h="408304">
                  <a:moveTo>
                    <a:pt x="1214005" y="56070"/>
                  </a:moveTo>
                  <a:lnTo>
                    <a:pt x="1212049" y="51181"/>
                  </a:lnTo>
                  <a:lnTo>
                    <a:pt x="1208671" y="52336"/>
                  </a:lnTo>
                  <a:lnTo>
                    <a:pt x="1205306" y="53530"/>
                  </a:lnTo>
                  <a:lnTo>
                    <a:pt x="1206817" y="58572"/>
                  </a:lnTo>
                  <a:lnTo>
                    <a:pt x="1210398" y="57302"/>
                  </a:lnTo>
                  <a:lnTo>
                    <a:pt x="1214005" y="56070"/>
                  </a:lnTo>
                  <a:close/>
                </a:path>
                <a:path w="1368425" h="408304">
                  <a:moveTo>
                    <a:pt x="1233220" y="49491"/>
                  </a:moveTo>
                  <a:lnTo>
                    <a:pt x="1231290" y="44589"/>
                  </a:lnTo>
                  <a:lnTo>
                    <a:pt x="1227912" y="45745"/>
                  </a:lnTo>
                  <a:lnTo>
                    <a:pt x="1224534" y="46901"/>
                  </a:lnTo>
                  <a:lnTo>
                    <a:pt x="1226032" y="51955"/>
                  </a:lnTo>
                  <a:lnTo>
                    <a:pt x="1233220" y="49491"/>
                  </a:lnTo>
                  <a:close/>
                </a:path>
                <a:path w="1368425" h="408304">
                  <a:moveTo>
                    <a:pt x="1252423" y="42900"/>
                  </a:moveTo>
                  <a:lnTo>
                    <a:pt x="1250505" y="37998"/>
                  </a:lnTo>
                  <a:lnTo>
                    <a:pt x="1247127" y="39154"/>
                  </a:lnTo>
                  <a:lnTo>
                    <a:pt x="1243749" y="40309"/>
                  </a:lnTo>
                  <a:lnTo>
                    <a:pt x="1245222" y="45364"/>
                  </a:lnTo>
                  <a:lnTo>
                    <a:pt x="1252423" y="42900"/>
                  </a:lnTo>
                  <a:close/>
                </a:path>
                <a:path w="1368425" h="408304">
                  <a:moveTo>
                    <a:pt x="1271638" y="36334"/>
                  </a:moveTo>
                  <a:lnTo>
                    <a:pt x="1269733" y="31419"/>
                  </a:lnTo>
                  <a:lnTo>
                    <a:pt x="1266355" y="32575"/>
                  </a:lnTo>
                  <a:lnTo>
                    <a:pt x="1262976" y="33731"/>
                  </a:lnTo>
                  <a:lnTo>
                    <a:pt x="1264437" y="38798"/>
                  </a:lnTo>
                  <a:lnTo>
                    <a:pt x="1271638" y="36334"/>
                  </a:lnTo>
                  <a:close/>
                </a:path>
                <a:path w="1368425" h="408304">
                  <a:moveTo>
                    <a:pt x="1290916" y="29946"/>
                  </a:moveTo>
                  <a:lnTo>
                    <a:pt x="1289037" y="25031"/>
                  </a:lnTo>
                  <a:lnTo>
                    <a:pt x="1285646" y="26149"/>
                  </a:lnTo>
                  <a:lnTo>
                    <a:pt x="1282255" y="27266"/>
                  </a:lnTo>
                  <a:lnTo>
                    <a:pt x="1283703" y="32334"/>
                  </a:lnTo>
                  <a:lnTo>
                    <a:pt x="1290916" y="29946"/>
                  </a:lnTo>
                  <a:close/>
                </a:path>
                <a:path w="1368425" h="408304">
                  <a:moveTo>
                    <a:pt x="1310208" y="23596"/>
                  </a:moveTo>
                  <a:lnTo>
                    <a:pt x="1308341" y="18669"/>
                  </a:lnTo>
                  <a:lnTo>
                    <a:pt x="1304950" y="19786"/>
                  </a:lnTo>
                  <a:lnTo>
                    <a:pt x="1301559" y="20904"/>
                  </a:lnTo>
                  <a:lnTo>
                    <a:pt x="1302981" y="25971"/>
                  </a:lnTo>
                  <a:lnTo>
                    <a:pt x="1310208" y="23596"/>
                  </a:lnTo>
                  <a:close/>
                </a:path>
                <a:path w="1368425" h="408304">
                  <a:moveTo>
                    <a:pt x="1329486" y="17233"/>
                  </a:moveTo>
                  <a:lnTo>
                    <a:pt x="1327645" y="12306"/>
                  </a:lnTo>
                  <a:lnTo>
                    <a:pt x="1324254" y="13423"/>
                  </a:lnTo>
                  <a:lnTo>
                    <a:pt x="1320863" y="14541"/>
                  </a:lnTo>
                  <a:lnTo>
                    <a:pt x="1322273" y="19621"/>
                  </a:lnTo>
                  <a:lnTo>
                    <a:pt x="1329486" y="17233"/>
                  </a:lnTo>
                  <a:close/>
                </a:path>
                <a:path w="1368425" h="408304">
                  <a:moveTo>
                    <a:pt x="1348828" y="11061"/>
                  </a:moveTo>
                  <a:lnTo>
                    <a:pt x="1347012" y="6108"/>
                  </a:lnTo>
                  <a:lnTo>
                    <a:pt x="1343596" y="7188"/>
                  </a:lnTo>
                  <a:lnTo>
                    <a:pt x="1340180" y="8267"/>
                  </a:lnTo>
                  <a:lnTo>
                    <a:pt x="1341577" y="13347"/>
                  </a:lnTo>
                  <a:lnTo>
                    <a:pt x="1348828" y="11061"/>
                  </a:lnTo>
                  <a:close/>
                </a:path>
                <a:path w="1368425" h="408304">
                  <a:moveTo>
                    <a:pt x="1368196" y="4953"/>
                  </a:moveTo>
                  <a:lnTo>
                    <a:pt x="1366405" y="0"/>
                  </a:lnTo>
                  <a:lnTo>
                    <a:pt x="1362989" y="1079"/>
                  </a:lnTo>
                  <a:lnTo>
                    <a:pt x="1359573" y="2159"/>
                  </a:lnTo>
                  <a:lnTo>
                    <a:pt x="1360944" y="7239"/>
                  </a:lnTo>
                  <a:lnTo>
                    <a:pt x="1368196" y="49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3736137" y="3477856"/>
              <a:ext cx="743585" cy="153670"/>
            </a:xfrm>
            <a:custGeom>
              <a:avLst/>
              <a:gdLst/>
              <a:ahLst/>
              <a:cxnLst/>
              <a:rect l="l" t="t" r="r" b="b"/>
              <a:pathLst>
                <a:path w="743585" h="153670">
                  <a:moveTo>
                    <a:pt x="8623" y="150977"/>
                  </a:moveTo>
                  <a:lnTo>
                    <a:pt x="6832" y="146024"/>
                  </a:lnTo>
                  <a:lnTo>
                    <a:pt x="3416" y="147104"/>
                  </a:lnTo>
                  <a:lnTo>
                    <a:pt x="0" y="148183"/>
                  </a:lnTo>
                  <a:lnTo>
                    <a:pt x="1371" y="153263"/>
                  </a:lnTo>
                  <a:lnTo>
                    <a:pt x="8623" y="150977"/>
                  </a:lnTo>
                  <a:close/>
                </a:path>
                <a:path w="743585" h="153670">
                  <a:moveTo>
                    <a:pt x="27990" y="144881"/>
                  </a:moveTo>
                  <a:lnTo>
                    <a:pt x="26212" y="139915"/>
                  </a:lnTo>
                  <a:lnTo>
                    <a:pt x="22796" y="140995"/>
                  </a:lnTo>
                  <a:lnTo>
                    <a:pt x="19380" y="142074"/>
                  </a:lnTo>
                  <a:lnTo>
                    <a:pt x="20726" y="147167"/>
                  </a:lnTo>
                  <a:lnTo>
                    <a:pt x="27990" y="144881"/>
                  </a:lnTo>
                  <a:close/>
                </a:path>
                <a:path w="743585" h="153670">
                  <a:moveTo>
                    <a:pt x="47396" y="138912"/>
                  </a:moveTo>
                  <a:lnTo>
                    <a:pt x="45643" y="133934"/>
                  </a:lnTo>
                  <a:lnTo>
                    <a:pt x="42214" y="134962"/>
                  </a:lnTo>
                  <a:lnTo>
                    <a:pt x="38785" y="135978"/>
                  </a:lnTo>
                  <a:lnTo>
                    <a:pt x="40106" y="141084"/>
                  </a:lnTo>
                  <a:lnTo>
                    <a:pt x="47396" y="138912"/>
                  </a:lnTo>
                  <a:close/>
                </a:path>
                <a:path w="743585" h="153670">
                  <a:moveTo>
                    <a:pt x="66852" y="133108"/>
                  </a:moveTo>
                  <a:lnTo>
                    <a:pt x="65125" y="128143"/>
                  </a:lnTo>
                  <a:lnTo>
                    <a:pt x="61696" y="129159"/>
                  </a:lnTo>
                  <a:lnTo>
                    <a:pt x="58267" y="130175"/>
                  </a:lnTo>
                  <a:lnTo>
                    <a:pt x="59563" y="135280"/>
                  </a:lnTo>
                  <a:lnTo>
                    <a:pt x="66852" y="133108"/>
                  </a:lnTo>
                  <a:close/>
                </a:path>
                <a:path w="743585" h="153670">
                  <a:moveTo>
                    <a:pt x="86309" y="127317"/>
                  </a:moveTo>
                  <a:lnTo>
                    <a:pt x="84607" y="122339"/>
                  </a:lnTo>
                  <a:lnTo>
                    <a:pt x="81178" y="123355"/>
                  </a:lnTo>
                  <a:lnTo>
                    <a:pt x="77749" y="124371"/>
                  </a:lnTo>
                  <a:lnTo>
                    <a:pt x="79019" y="129489"/>
                  </a:lnTo>
                  <a:lnTo>
                    <a:pt x="86309" y="127317"/>
                  </a:lnTo>
                  <a:close/>
                </a:path>
                <a:path w="743585" h="153670">
                  <a:moveTo>
                    <a:pt x="105778" y="121539"/>
                  </a:moveTo>
                  <a:lnTo>
                    <a:pt x="104089" y="116547"/>
                  </a:lnTo>
                  <a:lnTo>
                    <a:pt x="100660" y="117551"/>
                  </a:lnTo>
                  <a:lnTo>
                    <a:pt x="97231" y="118579"/>
                  </a:lnTo>
                  <a:lnTo>
                    <a:pt x="98475" y="123698"/>
                  </a:lnTo>
                  <a:lnTo>
                    <a:pt x="102120" y="122605"/>
                  </a:lnTo>
                  <a:lnTo>
                    <a:pt x="105778" y="121539"/>
                  </a:lnTo>
                  <a:close/>
                </a:path>
                <a:path w="743585" h="153670">
                  <a:moveTo>
                    <a:pt x="125323" y="116078"/>
                  </a:moveTo>
                  <a:lnTo>
                    <a:pt x="123672" y="111074"/>
                  </a:lnTo>
                  <a:lnTo>
                    <a:pt x="120230" y="112039"/>
                  </a:lnTo>
                  <a:lnTo>
                    <a:pt x="116789" y="113004"/>
                  </a:lnTo>
                  <a:lnTo>
                    <a:pt x="118008" y="118122"/>
                  </a:lnTo>
                  <a:lnTo>
                    <a:pt x="125323" y="116078"/>
                  </a:lnTo>
                  <a:close/>
                </a:path>
                <a:path w="743585" h="153670">
                  <a:moveTo>
                    <a:pt x="144868" y="110629"/>
                  </a:moveTo>
                  <a:lnTo>
                    <a:pt x="143243" y="105613"/>
                  </a:lnTo>
                  <a:lnTo>
                    <a:pt x="139801" y="106578"/>
                  </a:lnTo>
                  <a:lnTo>
                    <a:pt x="136359" y="107543"/>
                  </a:lnTo>
                  <a:lnTo>
                    <a:pt x="137553" y="112674"/>
                  </a:lnTo>
                  <a:lnTo>
                    <a:pt x="144868" y="110629"/>
                  </a:lnTo>
                  <a:close/>
                </a:path>
                <a:path w="743585" h="153670">
                  <a:moveTo>
                    <a:pt x="164426" y="105156"/>
                  </a:moveTo>
                  <a:lnTo>
                    <a:pt x="162826" y="100139"/>
                  </a:lnTo>
                  <a:lnTo>
                    <a:pt x="159385" y="101104"/>
                  </a:lnTo>
                  <a:lnTo>
                    <a:pt x="155943" y="102069"/>
                  </a:lnTo>
                  <a:lnTo>
                    <a:pt x="157099" y="107200"/>
                  </a:lnTo>
                  <a:lnTo>
                    <a:pt x="164426" y="105156"/>
                  </a:lnTo>
                  <a:close/>
                </a:path>
                <a:path w="743585" h="153670">
                  <a:moveTo>
                    <a:pt x="184048" y="99974"/>
                  </a:moveTo>
                  <a:lnTo>
                    <a:pt x="182486" y="94945"/>
                  </a:lnTo>
                  <a:lnTo>
                    <a:pt x="179019" y="95846"/>
                  </a:lnTo>
                  <a:lnTo>
                    <a:pt x="175552" y="96748"/>
                  </a:lnTo>
                  <a:lnTo>
                    <a:pt x="176695" y="101892"/>
                  </a:lnTo>
                  <a:lnTo>
                    <a:pt x="184048" y="99974"/>
                  </a:lnTo>
                  <a:close/>
                </a:path>
                <a:path w="743585" h="153670">
                  <a:moveTo>
                    <a:pt x="203708" y="94881"/>
                  </a:moveTo>
                  <a:lnTo>
                    <a:pt x="202171" y="89839"/>
                  </a:lnTo>
                  <a:lnTo>
                    <a:pt x="198704" y="90741"/>
                  </a:lnTo>
                  <a:lnTo>
                    <a:pt x="195237" y="91643"/>
                  </a:lnTo>
                  <a:lnTo>
                    <a:pt x="196342" y="96786"/>
                  </a:lnTo>
                  <a:lnTo>
                    <a:pt x="203708" y="94881"/>
                  </a:lnTo>
                  <a:close/>
                </a:path>
                <a:path w="743585" h="153670">
                  <a:moveTo>
                    <a:pt x="223367" y="89801"/>
                  </a:moveTo>
                  <a:lnTo>
                    <a:pt x="221856" y="84747"/>
                  </a:lnTo>
                  <a:lnTo>
                    <a:pt x="218389" y="85648"/>
                  </a:lnTo>
                  <a:lnTo>
                    <a:pt x="214922" y="86550"/>
                  </a:lnTo>
                  <a:lnTo>
                    <a:pt x="216001" y="91706"/>
                  </a:lnTo>
                  <a:lnTo>
                    <a:pt x="223367" y="89801"/>
                  </a:lnTo>
                  <a:close/>
                </a:path>
                <a:path w="743585" h="153670">
                  <a:moveTo>
                    <a:pt x="243052" y="84848"/>
                  </a:moveTo>
                  <a:lnTo>
                    <a:pt x="241566" y="79794"/>
                  </a:lnTo>
                  <a:lnTo>
                    <a:pt x="238086" y="80619"/>
                  </a:lnTo>
                  <a:lnTo>
                    <a:pt x="234607" y="81445"/>
                  </a:lnTo>
                  <a:lnTo>
                    <a:pt x="235648" y="86601"/>
                  </a:lnTo>
                  <a:lnTo>
                    <a:pt x="243052" y="84848"/>
                  </a:lnTo>
                  <a:close/>
                </a:path>
                <a:path w="743585" h="153670">
                  <a:moveTo>
                    <a:pt x="262788" y="80162"/>
                  </a:moveTo>
                  <a:lnTo>
                    <a:pt x="261340" y="75095"/>
                  </a:lnTo>
                  <a:lnTo>
                    <a:pt x="257860" y="75920"/>
                  </a:lnTo>
                  <a:lnTo>
                    <a:pt x="254381" y="76746"/>
                  </a:lnTo>
                  <a:lnTo>
                    <a:pt x="255397" y="81915"/>
                  </a:lnTo>
                  <a:lnTo>
                    <a:pt x="262788" y="80162"/>
                  </a:lnTo>
                  <a:close/>
                </a:path>
                <a:path w="743585" h="153670">
                  <a:moveTo>
                    <a:pt x="282549" y="75476"/>
                  </a:moveTo>
                  <a:lnTo>
                    <a:pt x="281127" y="70408"/>
                  </a:lnTo>
                  <a:lnTo>
                    <a:pt x="277647" y="71234"/>
                  </a:lnTo>
                  <a:lnTo>
                    <a:pt x="274167" y="72059"/>
                  </a:lnTo>
                  <a:lnTo>
                    <a:pt x="275145" y="77241"/>
                  </a:lnTo>
                  <a:lnTo>
                    <a:pt x="282549" y="75476"/>
                  </a:lnTo>
                  <a:close/>
                </a:path>
                <a:path w="743585" h="153670">
                  <a:moveTo>
                    <a:pt x="302298" y="70789"/>
                  </a:moveTo>
                  <a:lnTo>
                    <a:pt x="300913" y="65709"/>
                  </a:lnTo>
                  <a:lnTo>
                    <a:pt x="297434" y="66535"/>
                  </a:lnTo>
                  <a:lnTo>
                    <a:pt x="293954" y="67360"/>
                  </a:lnTo>
                  <a:lnTo>
                    <a:pt x="294906" y="72542"/>
                  </a:lnTo>
                  <a:lnTo>
                    <a:pt x="302298" y="70789"/>
                  </a:lnTo>
                  <a:close/>
                </a:path>
                <a:path w="743585" h="153670">
                  <a:moveTo>
                    <a:pt x="322135" y="66509"/>
                  </a:moveTo>
                  <a:lnTo>
                    <a:pt x="320776" y="61417"/>
                  </a:lnTo>
                  <a:lnTo>
                    <a:pt x="317284" y="62166"/>
                  </a:lnTo>
                  <a:lnTo>
                    <a:pt x="313791" y="62915"/>
                  </a:lnTo>
                  <a:lnTo>
                    <a:pt x="314706" y="68097"/>
                  </a:lnTo>
                  <a:lnTo>
                    <a:pt x="322135" y="66509"/>
                  </a:lnTo>
                  <a:close/>
                </a:path>
                <a:path w="743585" h="153670">
                  <a:moveTo>
                    <a:pt x="341985" y="62255"/>
                  </a:moveTo>
                  <a:lnTo>
                    <a:pt x="340664" y="57150"/>
                  </a:lnTo>
                  <a:lnTo>
                    <a:pt x="337172" y="57899"/>
                  </a:lnTo>
                  <a:lnTo>
                    <a:pt x="333679" y="58648"/>
                  </a:lnTo>
                  <a:lnTo>
                    <a:pt x="334556" y="63842"/>
                  </a:lnTo>
                  <a:lnTo>
                    <a:pt x="341985" y="62255"/>
                  </a:lnTo>
                  <a:close/>
                </a:path>
                <a:path w="743585" h="153670">
                  <a:moveTo>
                    <a:pt x="361835" y="58000"/>
                  </a:moveTo>
                  <a:lnTo>
                    <a:pt x="360540" y="52895"/>
                  </a:lnTo>
                  <a:lnTo>
                    <a:pt x="357047" y="53644"/>
                  </a:lnTo>
                  <a:lnTo>
                    <a:pt x="353555" y="54394"/>
                  </a:lnTo>
                  <a:lnTo>
                    <a:pt x="354393" y="59601"/>
                  </a:lnTo>
                  <a:lnTo>
                    <a:pt x="361835" y="58000"/>
                  </a:lnTo>
                  <a:close/>
                </a:path>
                <a:path w="743585" h="153670">
                  <a:moveTo>
                    <a:pt x="381736" y="53949"/>
                  </a:moveTo>
                  <a:lnTo>
                    <a:pt x="380479" y="48831"/>
                  </a:lnTo>
                  <a:lnTo>
                    <a:pt x="376961" y="49504"/>
                  </a:lnTo>
                  <a:lnTo>
                    <a:pt x="373443" y="50165"/>
                  </a:lnTo>
                  <a:lnTo>
                    <a:pt x="374256" y="55372"/>
                  </a:lnTo>
                  <a:lnTo>
                    <a:pt x="381736" y="53949"/>
                  </a:lnTo>
                  <a:close/>
                </a:path>
                <a:path w="743585" h="153670">
                  <a:moveTo>
                    <a:pt x="401675" y="50165"/>
                  </a:moveTo>
                  <a:lnTo>
                    <a:pt x="400456" y="45034"/>
                  </a:lnTo>
                  <a:lnTo>
                    <a:pt x="396938" y="45707"/>
                  </a:lnTo>
                  <a:lnTo>
                    <a:pt x="393420" y="46380"/>
                  </a:lnTo>
                  <a:lnTo>
                    <a:pt x="394208" y="51587"/>
                  </a:lnTo>
                  <a:lnTo>
                    <a:pt x="401675" y="50165"/>
                  </a:lnTo>
                  <a:close/>
                </a:path>
                <a:path w="743585" h="153670">
                  <a:moveTo>
                    <a:pt x="421614" y="46393"/>
                  </a:moveTo>
                  <a:lnTo>
                    <a:pt x="420433" y="41249"/>
                  </a:lnTo>
                  <a:lnTo>
                    <a:pt x="416915" y="41922"/>
                  </a:lnTo>
                  <a:lnTo>
                    <a:pt x="413397" y="42583"/>
                  </a:lnTo>
                  <a:lnTo>
                    <a:pt x="414147" y="47802"/>
                  </a:lnTo>
                  <a:lnTo>
                    <a:pt x="421614" y="46393"/>
                  </a:lnTo>
                  <a:close/>
                </a:path>
                <a:path w="743585" h="153670">
                  <a:moveTo>
                    <a:pt x="441553" y="42595"/>
                  </a:moveTo>
                  <a:lnTo>
                    <a:pt x="440410" y="37452"/>
                  </a:lnTo>
                  <a:lnTo>
                    <a:pt x="436892" y="38125"/>
                  </a:lnTo>
                  <a:lnTo>
                    <a:pt x="433374" y="38798"/>
                  </a:lnTo>
                  <a:lnTo>
                    <a:pt x="434086" y="44018"/>
                  </a:lnTo>
                  <a:lnTo>
                    <a:pt x="441553" y="42595"/>
                  </a:lnTo>
                  <a:close/>
                </a:path>
                <a:path w="743585" h="153670">
                  <a:moveTo>
                    <a:pt x="461568" y="39255"/>
                  </a:moveTo>
                  <a:lnTo>
                    <a:pt x="460451" y="34099"/>
                  </a:lnTo>
                  <a:lnTo>
                    <a:pt x="456920" y="34683"/>
                  </a:lnTo>
                  <a:lnTo>
                    <a:pt x="453390" y="35267"/>
                  </a:lnTo>
                  <a:lnTo>
                    <a:pt x="454063" y="40487"/>
                  </a:lnTo>
                  <a:lnTo>
                    <a:pt x="461568" y="39255"/>
                  </a:lnTo>
                  <a:close/>
                </a:path>
                <a:path w="743585" h="153670">
                  <a:moveTo>
                    <a:pt x="481596" y="35953"/>
                  </a:moveTo>
                  <a:lnTo>
                    <a:pt x="480517" y="30797"/>
                  </a:lnTo>
                  <a:lnTo>
                    <a:pt x="476986" y="31381"/>
                  </a:lnTo>
                  <a:lnTo>
                    <a:pt x="473456" y="31965"/>
                  </a:lnTo>
                  <a:lnTo>
                    <a:pt x="474091" y="37185"/>
                  </a:lnTo>
                  <a:lnTo>
                    <a:pt x="481596" y="35953"/>
                  </a:lnTo>
                  <a:close/>
                </a:path>
                <a:path w="743585" h="153670">
                  <a:moveTo>
                    <a:pt x="501624" y="32664"/>
                  </a:moveTo>
                  <a:lnTo>
                    <a:pt x="500583" y="27495"/>
                  </a:lnTo>
                  <a:lnTo>
                    <a:pt x="497052" y="28079"/>
                  </a:lnTo>
                  <a:lnTo>
                    <a:pt x="493522" y="28663"/>
                  </a:lnTo>
                  <a:lnTo>
                    <a:pt x="494118" y="33896"/>
                  </a:lnTo>
                  <a:lnTo>
                    <a:pt x="501624" y="32664"/>
                  </a:lnTo>
                  <a:close/>
                </a:path>
                <a:path w="743585" h="153670">
                  <a:moveTo>
                    <a:pt x="521677" y="29527"/>
                  </a:moveTo>
                  <a:lnTo>
                    <a:pt x="520674" y="24345"/>
                  </a:lnTo>
                  <a:lnTo>
                    <a:pt x="517131" y="24841"/>
                  </a:lnTo>
                  <a:lnTo>
                    <a:pt x="513588" y="25336"/>
                  </a:lnTo>
                  <a:lnTo>
                    <a:pt x="514146" y="30568"/>
                  </a:lnTo>
                  <a:lnTo>
                    <a:pt x="521677" y="29527"/>
                  </a:lnTo>
                  <a:close/>
                </a:path>
                <a:path w="743585" h="153670">
                  <a:moveTo>
                    <a:pt x="541782" y="26746"/>
                  </a:moveTo>
                  <a:lnTo>
                    <a:pt x="540816" y="21564"/>
                  </a:lnTo>
                  <a:lnTo>
                    <a:pt x="537273" y="22059"/>
                  </a:lnTo>
                  <a:lnTo>
                    <a:pt x="533730" y="22555"/>
                  </a:lnTo>
                  <a:lnTo>
                    <a:pt x="534250" y="27787"/>
                  </a:lnTo>
                  <a:lnTo>
                    <a:pt x="541782" y="26746"/>
                  </a:lnTo>
                  <a:close/>
                </a:path>
                <a:path w="743585" h="153670">
                  <a:moveTo>
                    <a:pt x="561886" y="23964"/>
                  </a:moveTo>
                  <a:lnTo>
                    <a:pt x="560959" y="18770"/>
                  </a:lnTo>
                  <a:lnTo>
                    <a:pt x="557415" y="19265"/>
                  </a:lnTo>
                  <a:lnTo>
                    <a:pt x="553872" y="19761"/>
                  </a:lnTo>
                  <a:lnTo>
                    <a:pt x="554355" y="25006"/>
                  </a:lnTo>
                  <a:lnTo>
                    <a:pt x="561886" y="23964"/>
                  </a:lnTo>
                  <a:close/>
                </a:path>
                <a:path w="743585" h="153670">
                  <a:moveTo>
                    <a:pt x="582002" y="21170"/>
                  </a:moveTo>
                  <a:lnTo>
                    <a:pt x="581101" y="15976"/>
                  </a:lnTo>
                  <a:lnTo>
                    <a:pt x="577557" y="16471"/>
                  </a:lnTo>
                  <a:lnTo>
                    <a:pt x="574014" y="16967"/>
                  </a:lnTo>
                  <a:lnTo>
                    <a:pt x="574459" y="22212"/>
                  </a:lnTo>
                  <a:lnTo>
                    <a:pt x="582002" y="21170"/>
                  </a:lnTo>
                  <a:close/>
                </a:path>
                <a:path w="743585" h="153670">
                  <a:moveTo>
                    <a:pt x="602145" y="18745"/>
                  </a:moveTo>
                  <a:lnTo>
                    <a:pt x="601281" y="13550"/>
                  </a:lnTo>
                  <a:lnTo>
                    <a:pt x="597725" y="13944"/>
                  </a:lnTo>
                  <a:lnTo>
                    <a:pt x="594169" y="14338"/>
                  </a:lnTo>
                  <a:lnTo>
                    <a:pt x="594588" y="19596"/>
                  </a:lnTo>
                  <a:lnTo>
                    <a:pt x="602145" y="18745"/>
                  </a:lnTo>
                  <a:close/>
                </a:path>
                <a:path w="743585" h="153670">
                  <a:moveTo>
                    <a:pt x="622312" y="16497"/>
                  </a:moveTo>
                  <a:lnTo>
                    <a:pt x="621487" y="11290"/>
                  </a:lnTo>
                  <a:lnTo>
                    <a:pt x="617931" y="11684"/>
                  </a:lnTo>
                  <a:lnTo>
                    <a:pt x="614375" y="12077"/>
                  </a:lnTo>
                  <a:lnTo>
                    <a:pt x="614756" y="17335"/>
                  </a:lnTo>
                  <a:lnTo>
                    <a:pt x="622312" y="16497"/>
                  </a:lnTo>
                  <a:close/>
                </a:path>
                <a:path w="743585" h="153670">
                  <a:moveTo>
                    <a:pt x="642493" y="14249"/>
                  </a:moveTo>
                  <a:lnTo>
                    <a:pt x="641705" y="9042"/>
                  </a:lnTo>
                  <a:lnTo>
                    <a:pt x="638149" y="9436"/>
                  </a:lnTo>
                  <a:lnTo>
                    <a:pt x="634593" y="9829"/>
                  </a:lnTo>
                  <a:lnTo>
                    <a:pt x="634936" y="15087"/>
                  </a:lnTo>
                  <a:lnTo>
                    <a:pt x="642493" y="14249"/>
                  </a:lnTo>
                  <a:close/>
                </a:path>
                <a:path w="743585" h="153670">
                  <a:moveTo>
                    <a:pt x="662660" y="11988"/>
                  </a:moveTo>
                  <a:lnTo>
                    <a:pt x="661911" y="6781"/>
                  </a:lnTo>
                  <a:lnTo>
                    <a:pt x="658355" y="7175"/>
                  </a:lnTo>
                  <a:lnTo>
                    <a:pt x="654799" y="7569"/>
                  </a:lnTo>
                  <a:lnTo>
                    <a:pt x="655104" y="12839"/>
                  </a:lnTo>
                  <a:lnTo>
                    <a:pt x="662660" y="11988"/>
                  </a:lnTo>
                  <a:close/>
                </a:path>
                <a:path w="743585" h="153670">
                  <a:moveTo>
                    <a:pt x="682866" y="10274"/>
                  </a:moveTo>
                  <a:lnTo>
                    <a:pt x="682167" y="5041"/>
                  </a:lnTo>
                  <a:lnTo>
                    <a:pt x="678599" y="5346"/>
                  </a:lnTo>
                  <a:lnTo>
                    <a:pt x="675030" y="5651"/>
                  </a:lnTo>
                  <a:lnTo>
                    <a:pt x="675297" y="10909"/>
                  </a:lnTo>
                  <a:lnTo>
                    <a:pt x="682866" y="10274"/>
                  </a:lnTo>
                  <a:close/>
                </a:path>
                <a:path w="743585" h="153670">
                  <a:moveTo>
                    <a:pt x="703097" y="8559"/>
                  </a:moveTo>
                  <a:lnTo>
                    <a:pt x="702437" y="3327"/>
                  </a:lnTo>
                  <a:lnTo>
                    <a:pt x="698868" y="3632"/>
                  </a:lnTo>
                  <a:lnTo>
                    <a:pt x="695299" y="3937"/>
                  </a:lnTo>
                  <a:lnTo>
                    <a:pt x="695528" y="9194"/>
                  </a:lnTo>
                  <a:lnTo>
                    <a:pt x="703097" y="8559"/>
                  </a:lnTo>
                  <a:close/>
                </a:path>
                <a:path w="743585" h="153670">
                  <a:moveTo>
                    <a:pt x="723328" y="6858"/>
                  </a:moveTo>
                  <a:lnTo>
                    <a:pt x="722706" y="1625"/>
                  </a:lnTo>
                  <a:lnTo>
                    <a:pt x="719137" y="1930"/>
                  </a:lnTo>
                  <a:lnTo>
                    <a:pt x="715568" y="2235"/>
                  </a:lnTo>
                  <a:lnTo>
                    <a:pt x="715759" y="7493"/>
                  </a:lnTo>
                  <a:lnTo>
                    <a:pt x="723328" y="6858"/>
                  </a:lnTo>
                  <a:close/>
                </a:path>
                <a:path w="743585" h="153670">
                  <a:moveTo>
                    <a:pt x="743559" y="5232"/>
                  </a:moveTo>
                  <a:lnTo>
                    <a:pt x="742962" y="0"/>
                  </a:lnTo>
                  <a:lnTo>
                    <a:pt x="739394" y="228"/>
                  </a:lnTo>
                  <a:lnTo>
                    <a:pt x="735825" y="533"/>
                  </a:lnTo>
                  <a:lnTo>
                    <a:pt x="735977" y="5791"/>
                  </a:lnTo>
                  <a:lnTo>
                    <a:pt x="739762" y="5473"/>
                  </a:lnTo>
                  <a:lnTo>
                    <a:pt x="743559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4492269" y="3478355"/>
              <a:ext cx="414020" cy="0"/>
            </a:xfrm>
            <a:custGeom>
              <a:avLst/>
              <a:gdLst/>
              <a:ahLst/>
              <a:cxnLst/>
              <a:rect l="l" t="t" r="r" b="b"/>
              <a:pathLst>
                <a:path w="414020" h="0">
                  <a:moveTo>
                    <a:pt x="0" y="0"/>
                  </a:moveTo>
                  <a:lnTo>
                    <a:pt x="413464" y="0"/>
                  </a:lnTo>
                </a:path>
              </a:pathLst>
            </a:custGeom>
            <a:ln w="1408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 descr=""/>
            <p:cNvSpPr/>
            <p:nvPr/>
          </p:nvSpPr>
          <p:spPr>
            <a:xfrm>
              <a:off x="801662" y="3481260"/>
              <a:ext cx="4744720" cy="458470"/>
            </a:xfrm>
            <a:custGeom>
              <a:avLst/>
              <a:gdLst/>
              <a:ahLst/>
              <a:cxnLst/>
              <a:rect l="l" t="t" r="r" b="b"/>
              <a:pathLst>
                <a:path w="4744720" h="458470">
                  <a:moveTo>
                    <a:pt x="9029" y="144386"/>
                  </a:moveTo>
                  <a:lnTo>
                    <a:pt x="5880" y="142697"/>
                  </a:lnTo>
                  <a:lnTo>
                    <a:pt x="2730" y="141008"/>
                  </a:lnTo>
                  <a:lnTo>
                    <a:pt x="0" y="145503"/>
                  </a:lnTo>
                  <a:lnTo>
                    <a:pt x="6718" y="149123"/>
                  </a:lnTo>
                  <a:lnTo>
                    <a:pt x="9029" y="144386"/>
                  </a:lnTo>
                  <a:close/>
                </a:path>
                <a:path w="4744720" h="458470">
                  <a:moveTo>
                    <a:pt x="26936" y="154025"/>
                  </a:moveTo>
                  <a:lnTo>
                    <a:pt x="23787" y="152336"/>
                  </a:lnTo>
                  <a:lnTo>
                    <a:pt x="20637" y="150647"/>
                  </a:lnTo>
                  <a:lnTo>
                    <a:pt x="17919" y="155155"/>
                  </a:lnTo>
                  <a:lnTo>
                    <a:pt x="24638" y="158775"/>
                  </a:lnTo>
                  <a:lnTo>
                    <a:pt x="26936" y="154025"/>
                  </a:lnTo>
                  <a:close/>
                </a:path>
                <a:path w="4744720" h="458470">
                  <a:moveTo>
                    <a:pt x="44843" y="163677"/>
                  </a:moveTo>
                  <a:lnTo>
                    <a:pt x="41694" y="161975"/>
                  </a:lnTo>
                  <a:lnTo>
                    <a:pt x="38544" y="160286"/>
                  </a:lnTo>
                  <a:lnTo>
                    <a:pt x="35852" y="164807"/>
                  </a:lnTo>
                  <a:lnTo>
                    <a:pt x="42570" y="168427"/>
                  </a:lnTo>
                  <a:lnTo>
                    <a:pt x="44843" y="163677"/>
                  </a:lnTo>
                  <a:close/>
                </a:path>
                <a:path w="4744720" h="458470">
                  <a:moveTo>
                    <a:pt x="62750" y="173304"/>
                  </a:moveTo>
                  <a:lnTo>
                    <a:pt x="59601" y="171615"/>
                  </a:lnTo>
                  <a:lnTo>
                    <a:pt x="56451" y="169926"/>
                  </a:lnTo>
                  <a:lnTo>
                    <a:pt x="53771" y="174447"/>
                  </a:lnTo>
                  <a:lnTo>
                    <a:pt x="60490" y="178066"/>
                  </a:lnTo>
                  <a:lnTo>
                    <a:pt x="62750" y="173304"/>
                  </a:lnTo>
                  <a:close/>
                </a:path>
                <a:path w="4744720" h="458470">
                  <a:moveTo>
                    <a:pt x="80657" y="182943"/>
                  </a:moveTo>
                  <a:lnTo>
                    <a:pt x="77508" y="181254"/>
                  </a:lnTo>
                  <a:lnTo>
                    <a:pt x="74358" y="179565"/>
                  </a:lnTo>
                  <a:lnTo>
                    <a:pt x="71691" y="184099"/>
                  </a:lnTo>
                  <a:lnTo>
                    <a:pt x="78409" y="187718"/>
                  </a:lnTo>
                  <a:lnTo>
                    <a:pt x="80657" y="182943"/>
                  </a:lnTo>
                  <a:close/>
                </a:path>
                <a:path w="4744720" h="458470">
                  <a:moveTo>
                    <a:pt x="98691" y="192366"/>
                  </a:moveTo>
                  <a:lnTo>
                    <a:pt x="95504" y="190741"/>
                  </a:lnTo>
                  <a:lnTo>
                    <a:pt x="92316" y="189115"/>
                  </a:lnTo>
                  <a:lnTo>
                    <a:pt x="89674" y="193675"/>
                  </a:lnTo>
                  <a:lnTo>
                    <a:pt x="96469" y="197142"/>
                  </a:lnTo>
                  <a:lnTo>
                    <a:pt x="98691" y="192366"/>
                  </a:lnTo>
                  <a:close/>
                </a:path>
                <a:path w="4744720" h="458470">
                  <a:moveTo>
                    <a:pt x="116814" y="201599"/>
                  </a:moveTo>
                  <a:lnTo>
                    <a:pt x="113626" y="199974"/>
                  </a:lnTo>
                  <a:lnTo>
                    <a:pt x="110439" y="198348"/>
                  </a:lnTo>
                  <a:lnTo>
                    <a:pt x="107810" y="202920"/>
                  </a:lnTo>
                  <a:lnTo>
                    <a:pt x="114604" y="206387"/>
                  </a:lnTo>
                  <a:lnTo>
                    <a:pt x="116814" y="201599"/>
                  </a:lnTo>
                  <a:close/>
                </a:path>
                <a:path w="4744720" h="458470">
                  <a:moveTo>
                    <a:pt x="134924" y="210832"/>
                  </a:moveTo>
                  <a:lnTo>
                    <a:pt x="131737" y="209207"/>
                  </a:lnTo>
                  <a:lnTo>
                    <a:pt x="128549" y="207581"/>
                  </a:lnTo>
                  <a:lnTo>
                    <a:pt x="125945" y="212166"/>
                  </a:lnTo>
                  <a:lnTo>
                    <a:pt x="132740" y="215620"/>
                  </a:lnTo>
                  <a:lnTo>
                    <a:pt x="134924" y="210832"/>
                  </a:lnTo>
                  <a:close/>
                </a:path>
                <a:path w="4744720" h="458470">
                  <a:moveTo>
                    <a:pt x="153047" y="220065"/>
                  </a:moveTo>
                  <a:lnTo>
                    <a:pt x="149860" y="218440"/>
                  </a:lnTo>
                  <a:lnTo>
                    <a:pt x="146672" y="216814"/>
                  </a:lnTo>
                  <a:lnTo>
                    <a:pt x="144081" y="221399"/>
                  </a:lnTo>
                  <a:lnTo>
                    <a:pt x="150888" y="224866"/>
                  </a:lnTo>
                  <a:lnTo>
                    <a:pt x="153047" y="220065"/>
                  </a:lnTo>
                  <a:close/>
                </a:path>
                <a:path w="4744720" h="458470">
                  <a:moveTo>
                    <a:pt x="171170" y="229298"/>
                  </a:moveTo>
                  <a:lnTo>
                    <a:pt x="167982" y="227672"/>
                  </a:lnTo>
                  <a:lnTo>
                    <a:pt x="164795" y="226047"/>
                  </a:lnTo>
                  <a:lnTo>
                    <a:pt x="162229" y="230644"/>
                  </a:lnTo>
                  <a:lnTo>
                    <a:pt x="169024" y="234111"/>
                  </a:lnTo>
                  <a:lnTo>
                    <a:pt x="171170" y="229298"/>
                  </a:lnTo>
                  <a:close/>
                </a:path>
                <a:path w="4744720" h="458470">
                  <a:moveTo>
                    <a:pt x="189293" y="238518"/>
                  </a:moveTo>
                  <a:lnTo>
                    <a:pt x="186105" y="236905"/>
                  </a:lnTo>
                  <a:lnTo>
                    <a:pt x="182918" y="235280"/>
                  </a:lnTo>
                  <a:lnTo>
                    <a:pt x="180365" y="239890"/>
                  </a:lnTo>
                  <a:lnTo>
                    <a:pt x="187172" y="243344"/>
                  </a:lnTo>
                  <a:lnTo>
                    <a:pt x="189293" y="238518"/>
                  </a:lnTo>
                  <a:close/>
                </a:path>
                <a:path w="4744720" h="458470">
                  <a:moveTo>
                    <a:pt x="207632" y="247307"/>
                  </a:moveTo>
                  <a:lnTo>
                    <a:pt x="204406" y="245757"/>
                  </a:lnTo>
                  <a:lnTo>
                    <a:pt x="201180" y="244208"/>
                  </a:lnTo>
                  <a:lnTo>
                    <a:pt x="198653" y="248831"/>
                  </a:lnTo>
                  <a:lnTo>
                    <a:pt x="205536" y="252133"/>
                  </a:lnTo>
                  <a:lnTo>
                    <a:pt x="207632" y="247307"/>
                  </a:lnTo>
                  <a:close/>
                </a:path>
                <a:path w="4744720" h="458470">
                  <a:moveTo>
                    <a:pt x="225971" y="256108"/>
                  </a:moveTo>
                  <a:lnTo>
                    <a:pt x="222745" y="254558"/>
                  </a:lnTo>
                  <a:lnTo>
                    <a:pt x="219519" y="253009"/>
                  </a:lnTo>
                  <a:lnTo>
                    <a:pt x="217017" y="257644"/>
                  </a:lnTo>
                  <a:lnTo>
                    <a:pt x="223888" y="260946"/>
                  </a:lnTo>
                  <a:lnTo>
                    <a:pt x="225971" y="256108"/>
                  </a:lnTo>
                  <a:close/>
                </a:path>
                <a:path w="4744720" h="458470">
                  <a:moveTo>
                    <a:pt x="244297" y="264909"/>
                  </a:moveTo>
                  <a:lnTo>
                    <a:pt x="241071" y="263359"/>
                  </a:lnTo>
                  <a:lnTo>
                    <a:pt x="237845" y="261810"/>
                  </a:lnTo>
                  <a:lnTo>
                    <a:pt x="235356" y="266458"/>
                  </a:lnTo>
                  <a:lnTo>
                    <a:pt x="242239" y="269760"/>
                  </a:lnTo>
                  <a:lnTo>
                    <a:pt x="244297" y="264909"/>
                  </a:lnTo>
                  <a:close/>
                </a:path>
                <a:path w="4744720" h="458470">
                  <a:moveTo>
                    <a:pt x="262623" y="273710"/>
                  </a:moveTo>
                  <a:lnTo>
                    <a:pt x="259397" y="272161"/>
                  </a:lnTo>
                  <a:lnTo>
                    <a:pt x="256171" y="270611"/>
                  </a:lnTo>
                  <a:lnTo>
                    <a:pt x="253707" y="275272"/>
                  </a:lnTo>
                  <a:lnTo>
                    <a:pt x="260591" y="278574"/>
                  </a:lnTo>
                  <a:lnTo>
                    <a:pt x="262623" y="273710"/>
                  </a:lnTo>
                  <a:close/>
                </a:path>
                <a:path w="4744720" h="458470">
                  <a:moveTo>
                    <a:pt x="280962" y="282511"/>
                  </a:moveTo>
                  <a:lnTo>
                    <a:pt x="277736" y="280962"/>
                  </a:lnTo>
                  <a:lnTo>
                    <a:pt x="274510" y="279412"/>
                  </a:lnTo>
                  <a:lnTo>
                    <a:pt x="272072" y="284073"/>
                  </a:lnTo>
                  <a:lnTo>
                    <a:pt x="278942" y="287375"/>
                  </a:lnTo>
                  <a:lnTo>
                    <a:pt x="280962" y="282511"/>
                  </a:lnTo>
                  <a:close/>
                </a:path>
                <a:path w="4744720" h="458470">
                  <a:moveTo>
                    <a:pt x="299453" y="290969"/>
                  </a:moveTo>
                  <a:lnTo>
                    <a:pt x="296189" y="289509"/>
                  </a:lnTo>
                  <a:lnTo>
                    <a:pt x="292925" y="288048"/>
                  </a:lnTo>
                  <a:lnTo>
                    <a:pt x="290499" y="292722"/>
                  </a:lnTo>
                  <a:lnTo>
                    <a:pt x="297459" y="295859"/>
                  </a:lnTo>
                  <a:lnTo>
                    <a:pt x="299453" y="290969"/>
                  </a:lnTo>
                  <a:close/>
                </a:path>
                <a:path w="4744720" h="458470">
                  <a:moveTo>
                    <a:pt x="317995" y="299313"/>
                  </a:moveTo>
                  <a:lnTo>
                    <a:pt x="314731" y="297853"/>
                  </a:lnTo>
                  <a:lnTo>
                    <a:pt x="311467" y="296379"/>
                  </a:lnTo>
                  <a:lnTo>
                    <a:pt x="309067" y="301078"/>
                  </a:lnTo>
                  <a:lnTo>
                    <a:pt x="316026" y="304203"/>
                  </a:lnTo>
                  <a:lnTo>
                    <a:pt x="317995" y="299313"/>
                  </a:lnTo>
                  <a:close/>
                </a:path>
                <a:path w="4744720" h="458470">
                  <a:moveTo>
                    <a:pt x="336537" y="307670"/>
                  </a:moveTo>
                  <a:lnTo>
                    <a:pt x="333273" y="306197"/>
                  </a:lnTo>
                  <a:lnTo>
                    <a:pt x="330009" y="304736"/>
                  </a:lnTo>
                  <a:lnTo>
                    <a:pt x="327634" y="309435"/>
                  </a:lnTo>
                  <a:lnTo>
                    <a:pt x="334594" y="312559"/>
                  </a:lnTo>
                  <a:lnTo>
                    <a:pt x="336537" y="307670"/>
                  </a:lnTo>
                  <a:close/>
                </a:path>
                <a:path w="4744720" h="458470">
                  <a:moveTo>
                    <a:pt x="355079" y="316001"/>
                  </a:moveTo>
                  <a:lnTo>
                    <a:pt x="351815" y="314540"/>
                  </a:lnTo>
                  <a:lnTo>
                    <a:pt x="348551" y="313067"/>
                  </a:lnTo>
                  <a:lnTo>
                    <a:pt x="346202" y="317779"/>
                  </a:lnTo>
                  <a:lnTo>
                    <a:pt x="353161" y="320916"/>
                  </a:lnTo>
                  <a:lnTo>
                    <a:pt x="355079" y="316001"/>
                  </a:lnTo>
                  <a:close/>
                </a:path>
                <a:path w="4744720" h="458470">
                  <a:moveTo>
                    <a:pt x="373621" y="324345"/>
                  </a:moveTo>
                  <a:lnTo>
                    <a:pt x="370357" y="322884"/>
                  </a:lnTo>
                  <a:lnTo>
                    <a:pt x="367093" y="321411"/>
                  </a:lnTo>
                  <a:lnTo>
                    <a:pt x="364769" y="326136"/>
                  </a:lnTo>
                  <a:lnTo>
                    <a:pt x="371729" y="329272"/>
                  </a:lnTo>
                  <a:lnTo>
                    <a:pt x="373621" y="324345"/>
                  </a:lnTo>
                  <a:close/>
                </a:path>
                <a:path w="4744720" h="458470">
                  <a:moveTo>
                    <a:pt x="392303" y="332384"/>
                  </a:moveTo>
                  <a:lnTo>
                    <a:pt x="389001" y="331000"/>
                  </a:lnTo>
                  <a:lnTo>
                    <a:pt x="385699" y="329615"/>
                  </a:lnTo>
                  <a:lnTo>
                    <a:pt x="383400" y="334352"/>
                  </a:lnTo>
                  <a:lnTo>
                    <a:pt x="390436" y="337312"/>
                  </a:lnTo>
                  <a:lnTo>
                    <a:pt x="392303" y="332384"/>
                  </a:lnTo>
                  <a:close/>
                </a:path>
                <a:path w="4744720" h="458470">
                  <a:moveTo>
                    <a:pt x="411060" y="340245"/>
                  </a:moveTo>
                  <a:lnTo>
                    <a:pt x="407758" y="338861"/>
                  </a:lnTo>
                  <a:lnTo>
                    <a:pt x="404456" y="337477"/>
                  </a:lnTo>
                  <a:lnTo>
                    <a:pt x="402183" y="342226"/>
                  </a:lnTo>
                  <a:lnTo>
                    <a:pt x="409219" y="345186"/>
                  </a:lnTo>
                  <a:lnTo>
                    <a:pt x="411060" y="340245"/>
                  </a:lnTo>
                  <a:close/>
                </a:path>
                <a:path w="4744720" h="458470">
                  <a:moveTo>
                    <a:pt x="429806" y="348107"/>
                  </a:moveTo>
                  <a:lnTo>
                    <a:pt x="426504" y="346722"/>
                  </a:lnTo>
                  <a:lnTo>
                    <a:pt x="423202" y="345338"/>
                  </a:lnTo>
                  <a:lnTo>
                    <a:pt x="420954" y="350100"/>
                  </a:lnTo>
                  <a:lnTo>
                    <a:pt x="427990" y="353047"/>
                  </a:lnTo>
                  <a:lnTo>
                    <a:pt x="429806" y="348107"/>
                  </a:lnTo>
                  <a:close/>
                </a:path>
                <a:path w="4744720" h="458470">
                  <a:moveTo>
                    <a:pt x="448564" y="355955"/>
                  </a:moveTo>
                  <a:lnTo>
                    <a:pt x="445262" y="354571"/>
                  </a:lnTo>
                  <a:lnTo>
                    <a:pt x="441960" y="353187"/>
                  </a:lnTo>
                  <a:lnTo>
                    <a:pt x="439737" y="357962"/>
                  </a:lnTo>
                  <a:lnTo>
                    <a:pt x="446773" y="360908"/>
                  </a:lnTo>
                  <a:lnTo>
                    <a:pt x="448564" y="355955"/>
                  </a:lnTo>
                  <a:close/>
                </a:path>
                <a:path w="4744720" h="458470">
                  <a:moveTo>
                    <a:pt x="467321" y="363816"/>
                  </a:moveTo>
                  <a:lnTo>
                    <a:pt x="464019" y="362432"/>
                  </a:lnTo>
                  <a:lnTo>
                    <a:pt x="460717" y="361048"/>
                  </a:lnTo>
                  <a:lnTo>
                    <a:pt x="458520" y="365836"/>
                  </a:lnTo>
                  <a:lnTo>
                    <a:pt x="465556" y="368782"/>
                  </a:lnTo>
                  <a:lnTo>
                    <a:pt x="467321" y="363816"/>
                  </a:lnTo>
                  <a:close/>
                </a:path>
                <a:path w="4744720" h="458470">
                  <a:moveTo>
                    <a:pt x="486206" y="371309"/>
                  </a:moveTo>
                  <a:lnTo>
                    <a:pt x="482879" y="370014"/>
                  </a:lnTo>
                  <a:lnTo>
                    <a:pt x="479539" y="368719"/>
                  </a:lnTo>
                  <a:lnTo>
                    <a:pt x="477367" y="373519"/>
                  </a:lnTo>
                  <a:lnTo>
                    <a:pt x="484479" y="376275"/>
                  </a:lnTo>
                  <a:lnTo>
                    <a:pt x="486206" y="371309"/>
                  </a:lnTo>
                  <a:close/>
                </a:path>
                <a:path w="4744720" h="458470">
                  <a:moveTo>
                    <a:pt x="505167" y="378650"/>
                  </a:moveTo>
                  <a:lnTo>
                    <a:pt x="501840" y="377355"/>
                  </a:lnTo>
                  <a:lnTo>
                    <a:pt x="498500" y="376059"/>
                  </a:lnTo>
                  <a:lnTo>
                    <a:pt x="496354" y="380873"/>
                  </a:lnTo>
                  <a:lnTo>
                    <a:pt x="503478" y="383628"/>
                  </a:lnTo>
                  <a:lnTo>
                    <a:pt x="505167" y="378650"/>
                  </a:lnTo>
                  <a:close/>
                </a:path>
                <a:path w="4744720" h="458470">
                  <a:moveTo>
                    <a:pt x="524129" y="386003"/>
                  </a:moveTo>
                  <a:lnTo>
                    <a:pt x="520801" y="384708"/>
                  </a:lnTo>
                  <a:lnTo>
                    <a:pt x="517461" y="383413"/>
                  </a:lnTo>
                  <a:lnTo>
                    <a:pt x="515353" y="388239"/>
                  </a:lnTo>
                  <a:lnTo>
                    <a:pt x="522465" y="390994"/>
                  </a:lnTo>
                  <a:lnTo>
                    <a:pt x="524129" y="386003"/>
                  </a:lnTo>
                  <a:close/>
                </a:path>
                <a:path w="4744720" h="458470">
                  <a:moveTo>
                    <a:pt x="543077" y="393344"/>
                  </a:moveTo>
                  <a:lnTo>
                    <a:pt x="539750" y="392049"/>
                  </a:lnTo>
                  <a:lnTo>
                    <a:pt x="536409" y="390753"/>
                  </a:lnTo>
                  <a:lnTo>
                    <a:pt x="534327" y="395592"/>
                  </a:lnTo>
                  <a:lnTo>
                    <a:pt x="541439" y="398348"/>
                  </a:lnTo>
                  <a:lnTo>
                    <a:pt x="543077" y="393344"/>
                  </a:lnTo>
                  <a:close/>
                </a:path>
                <a:path w="4744720" h="458470">
                  <a:moveTo>
                    <a:pt x="562051" y="400697"/>
                  </a:moveTo>
                  <a:lnTo>
                    <a:pt x="558711" y="399402"/>
                  </a:lnTo>
                  <a:lnTo>
                    <a:pt x="555383" y="398106"/>
                  </a:lnTo>
                  <a:lnTo>
                    <a:pt x="553313" y="402958"/>
                  </a:lnTo>
                  <a:lnTo>
                    <a:pt x="560438" y="405714"/>
                  </a:lnTo>
                  <a:lnTo>
                    <a:pt x="562051" y="400697"/>
                  </a:lnTo>
                  <a:close/>
                </a:path>
                <a:path w="4744720" h="458470">
                  <a:moveTo>
                    <a:pt x="581202" y="407504"/>
                  </a:moveTo>
                  <a:lnTo>
                    <a:pt x="577837" y="406311"/>
                  </a:lnTo>
                  <a:lnTo>
                    <a:pt x="574471" y="405117"/>
                  </a:lnTo>
                  <a:lnTo>
                    <a:pt x="572439" y="409981"/>
                  </a:lnTo>
                  <a:lnTo>
                    <a:pt x="579628" y="412534"/>
                  </a:lnTo>
                  <a:lnTo>
                    <a:pt x="581202" y="407504"/>
                  </a:lnTo>
                  <a:close/>
                </a:path>
                <a:path w="4744720" h="458470">
                  <a:moveTo>
                    <a:pt x="600354" y="414312"/>
                  </a:moveTo>
                  <a:lnTo>
                    <a:pt x="596988" y="413118"/>
                  </a:lnTo>
                  <a:lnTo>
                    <a:pt x="593623" y="411924"/>
                  </a:lnTo>
                  <a:lnTo>
                    <a:pt x="591616" y="416788"/>
                  </a:lnTo>
                  <a:lnTo>
                    <a:pt x="598805" y="419354"/>
                  </a:lnTo>
                  <a:lnTo>
                    <a:pt x="600354" y="414312"/>
                  </a:lnTo>
                  <a:close/>
                </a:path>
                <a:path w="4744720" h="458470">
                  <a:moveTo>
                    <a:pt x="619518" y="421119"/>
                  </a:moveTo>
                  <a:lnTo>
                    <a:pt x="616153" y="419925"/>
                  </a:lnTo>
                  <a:lnTo>
                    <a:pt x="612787" y="418731"/>
                  </a:lnTo>
                  <a:lnTo>
                    <a:pt x="610806" y="423608"/>
                  </a:lnTo>
                  <a:lnTo>
                    <a:pt x="618007" y="426173"/>
                  </a:lnTo>
                  <a:lnTo>
                    <a:pt x="619518" y="421119"/>
                  </a:lnTo>
                  <a:close/>
                </a:path>
                <a:path w="4744720" h="458470">
                  <a:moveTo>
                    <a:pt x="638670" y="427913"/>
                  </a:moveTo>
                  <a:lnTo>
                    <a:pt x="635304" y="426720"/>
                  </a:lnTo>
                  <a:lnTo>
                    <a:pt x="631939" y="425526"/>
                  </a:lnTo>
                  <a:lnTo>
                    <a:pt x="629996" y="430415"/>
                  </a:lnTo>
                  <a:lnTo>
                    <a:pt x="637184" y="432968"/>
                  </a:lnTo>
                  <a:lnTo>
                    <a:pt x="638670" y="427913"/>
                  </a:lnTo>
                  <a:close/>
                </a:path>
                <a:path w="4744720" h="458470">
                  <a:moveTo>
                    <a:pt x="657910" y="434492"/>
                  </a:moveTo>
                  <a:lnTo>
                    <a:pt x="654507" y="433400"/>
                  </a:lnTo>
                  <a:lnTo>
                    <a:pt x="651103" y="432308"/>
                  </a:lnTo>
                  <a:lnTo>
                    <a:pt x="649198" y="437210"/>
                  </a:lnTo>
                  <a:lnTo>
                    <a:pt x="656463" y="439559"/>
                  </a:lnTo>
                  <a:lnTo>
                    <a:pt x="657910" y="434492"/>
                  </a:lnTo>
                  <a:close/>
                </a:path>
                <a:path w="4744720" h="458470">
                  <a:moveTo>
                    <a:pt x="677265" y="440728"/>
                  </a:moveTo>
                  <a:lnTo>
                    <a:pt x="673862" y="439635"/>
                  </a:lnTo>
                  <a:lnTo>
                    <a:pt x="670458" y="438543"/>
                  </a:lnTo>
                  <a:lnTo>
                    <a:pt x="668578" y="443458"/>
                  </a:lnTo>
                  <a:lnTo>
                    <a:pt x="675843" y="445808"/>
                  </a:lnTo>
                  <a:lnTo>
                    <a:pt x="677265" y="440728"/>
                  </a:lnTo>
                  <a:close/>
                </a:path>
                <a:path w="4744720" h="458470">
                  <a:moveTo>
                    <a:pt x="696607" y="446963"/>
                  </a:moveTo>
                  <a:lnTo>
                    <a:pt x="693204" y="445871"/>
                  </a:lnTo>
                  <a:lnTo>
                    <a:pt x="689800" y="444779"/>
                  </a:lnTo>
                  <a:lnTo>
                    <a:pt x="687959" y="449707"/>
                  </a:lnTo>
                  <a:lnTo>
                    <a:pt x="695223" y="452056"/>
                  </a:lnTo>
                  <a:lnTo>
                    <a:pt x="696607" y="446963"/>
                  </a:lnTo>
                  <a:close/>
                </a:path>
                <a:path w="4744720" h="458470">
                  <a:moveTo>
                    <a:pt x="715962" y="453199"/>
                  </a:moveTo>
                  <a:lnTo>
                    <a:pt x="712558" y="452107"/>
                  </a:lnTo>
                  <a:lnTo>
                    <a:pt x="709155" y="451015"/>
                  </a:lnTo>
                  <a:lnTo>
                    <a:pt x="707351" y="455955"/>
                  </a:lnTo>
                  <a:lnTo>
                    <a:pt x="714616" y="458304"/>
                  </a:lnTo>
                  <a:lnTo>
                    <a:pt x="715962" y="453199"/>
                  </a:lnTo>
                  <a:close/>
                </a:path>
                <a:path w="4744720" h="458470">
                  <a:moveTo>
                    <a:pt x="4124325" y="609"/>
                  </a:moveTo>
                  <a:lnTo>
                    <a:pt x="4120756" y="304"/>
                  </a:lnTo>
                  <a:lnTo>
                    <a:pt x="4117187" y="0"/>
                  </a:lnTo>
                  <a:lnTo>
                    <a:pt x="4116540" y="5232"/>
                  </a:lnTo>
                  <a:lnTo>
                    <a:pt x="4124109" y="5880"/>
                  </a:lnTo>
                  <a:lnTo>
                    <a:pt x="4124325" y="609"/>
                  </a:lnTo>
                  <a:close/>
                </a:path>
                <a:path w="4744720" h="458470">
                  <a:moveTo>
                    <a:pt x="4144581" y="2349"/>
                  </a:moveTo>
                  <a:lnTo>
                    <a:pt x="4141012" y="2044"/>
                  </a:lnTo>
                  <a:lnTo>
                    <a:pt x="4137444" y="1739"/>
                  </a:lnTo>
                  <a:lnTo>
                    <a:pt x="4136758" y="6959"/>
                  </a:lnTo>
                  <a:lnTo>
                    <a:pt x="4144340" y="7607"/>
                  </a:lnTo>
                  <a:lnTo>
                    <a:pt x="4144581" y="2349"/>
                  </a:lnTo>
                  <a:close/>
                </a:path>
                <a:path w="4744720" h="458470">
                  <a:moveTo>
                    <a:pt x="4164838" y="4076"/>
                  </a:moveTo>
                  <a:lnTo>
                    <a:pt x="4161269" y="3771"/>
                  </a:lnTo>
                  <a:lnTo>
                    <a:pt x="4157700" y="3467"/>
                  </a:lnTo>
                  <a:lnTo>
                    <a:pt x="4156989" y="8686"/>
                  </a:lnTo>
                  <a:lnTo>
                    <a:pt x="4164558" y="9334"/>
                  </a:lnTo>
                  <a:lnTo>
                    <a:pt x="4164838" y="4076"/>
                  </a:lnTo>
                  <a:close/>
                </a:path>
                <a:path w="4744720" h="458470">
                  <a:moveTo>
                    <a:pt x="4185069" y="6045"/>
                  </a:moveTo>
                  <a:lnTo>
                    <a:pt x="4181513" y="5638"/>
                  </a:lnTo>
                  <a:lnTo>
                    <a:pt x="4177957" y="5232"/>
                  </a:lnTo>
                  <a:lnTo>
                    <a:pt x="4177207" y="10439"/>
                  </a:lnTo>
                  <a:lnTo>
                    <a:pt x="4184764" y="11303"/>
                  </a:lnTo>
                  <a:lnTo>
                    <a:pt x="4185069" y="6045"/>
                  </a:lnTo>
                  <a:close/>
                </a:path>
                <a:path w="4744720" h="458470">
                  <a:moveTo>
                    <a:pt x="4205274" y="8343"/>
                  </a:moveTo>
                  <a:lnTo>
                    <a:pt x="4201718" y="7937"/>
                  </a:lnTo>
                  <a:lnTo>
                    <a:pt x="4198162" y="7531"/>
                  </a:lnTo>
                  <a:lnTo>
                    <a:pt x="4197375" y="12738"/>
                  </a:lnTo>
                  <a:lnTo>
                    <a:pt x="4204932" y="13601"/>
                  </a:lnTo>
                  <a:lnTo>
                    <a:pt x="4205274" y="8343"/>
                  </a:lnTo>
                  <a:close/>
                </a:path>
                <a:path w="4744720" h="458470">
                  <a:moveTo>
                    <a:pt x="4225468" y="10642"/>
                  </a:moveTo>
                  <a:lnTo>
                    <a:pt x="4221912" y="10236"/>
                  </a:lnTo>
                  <a:lnTo>
                    <a:pt x="4218356" y="9829"/>
                  </a:lnTo>
                  <a:lnTo>
                    <a:pt x="4217543" y="15036"/>
                  </a:lnTo>
                  <a:lnTo>
                    <a:pt x="4225099" y="15900"/>
                  </a:lnTo>
                  <a:lnTo>
                    <a:pt x="4225468" y="10642"/>
                  </a:lnTo>
                  <a:close/>
                </a:path>
                <a:path w="4744720" h="458470">
                  <a:moveTo>
                    <a:pt x="4245673" y="12954"/>
                  </a:moveTo>
                  <a:lnTo>
                    <a:pt x="4242117" y="12547"/>
                  </a:lnTo>
                  <a:lnTo>
                    <a:pt x="4238561" y="12141"/>
                  </a:lnTo>
                  <a:lnTo>
                    <a:pt x="4237710" y="17348"/>
                  </a:lnTo>
                  <a:lnTo>
                    <a:pt x="4245267" y="18199"/>
                  </a:lnTo>
                  <a:lnTo>
                    <a:pt x="4245673" y="12954"/>
                  </a:lnTo>
                  <a:close/>
                </a:path>
                <a:path w="4744720" h="458470">
                  <a:moveTo>
                    <a:pt x="4265879" y="15252"/>
                  </a:moveTo>
                  <a:lnTo>
                    <a:pt x="4262323" y="14846"/>
                  </a:lnTo>
                  <a:lnTo>
                    <a:pt x="4258767" y="14439"/>
                  </a:lnTo>
                  <a:lnTo>
                    <a:pt x="4257891" y="19634"/>
                  </a:lnTo>
                  <a:lnTo>
                    <a:pt x="4265447" y="20497"/>
                  </a:lnTo>
                  <a:lnTo>
                    <a:pt x="4265879" y="15252"/>
                  </a:lnTo>
                  <a:close/>
                </a:path>
                <a:path w="4744720" h="458470">
                  <a:moveTo>
                    <a:pt x="4286008" y="18046"/>
                  </a:moveTo>
                  <a:lnTo>
                    <a:pt x="4282465" y="17538"/>
                  </a:lnTo>
                  <a:lnTo>
                    <a:pt x="4278922" y="17030"/>
                  </a:lnTo>
                  <a:lnTo>
                    <a:pt x="4278007" y="22225"/>
                  </a:lnTo>
                  <a:lnTo>
                    <a:pt x="4285539" y="23291"/>
                  </a:lnTo>
                  <a:lnTo>
                    <a:pt x="4286008" y="18046"/>
                  </a:lnTo>
                  <a:close/>
                </a:path>
                <a:path w="4744720" h="458470">
                  <a:moveTo>
                    <a:pt x="4306138" y="20904"/>
                  </a:moveTo>
                  <a:lnTo>
                    <a:pt x="4302595" y="20396"/>
                  </a:lnTo>
                  <a:lnTo>
                    <a:pt x="4299051" y="19888"/>
                  </a:lnTo>
                  <a:lnTo>
                    <a:pt x="4298112" y="25069"/>
                  </a:lnTo>
                  <a:lnTo>
                    <a:pt x="4305643" y="26149"/>
                  </a:lnTo>
                  <a:lnTo>
                    <a:pt x="4306138" y="20904"/>
                  </a:lnTo>
                  <a:close/>
                </a:path>
                <a:path w="4744720" h="458470">
                  <a:moveTo>
                    <a:pt x="4326267" y="23761"/>
                  </a:moveTo>
                  <a:lnTo>
                    <a:pt x="4322724" y="23253"/>
                  </a:lnTo>
                  <a:lnTo>
                    <a:pt x="4319181" y="22745"/>
                  </a:lnTo>
                  <a:lnTo>
                    <a:pt x="4318203" y="27927"/>
                  </a:lnTo>
                  <a:lnTo>
                    <a:pt x="4325734" y="28994"/>
                  </a:lnTo>
                  <a:lnTo>
                    <a:pt x="4326267" y="23761"/>
                  </a:lnTo>
                  <a:close/>
                </a:path>
                <a:path w="4744720" h="458470">
                  <a:moveTo>
                    <a:pt x="4346397" y="26619"/>
                  </a:moveTo>
                  <a:lnTo>
                    <a:pt x="4342854" y="26111"/>
                  </a:lnTo>
                  <a:lnTo>
                    <a:pt x="4339310" y="25603"/>
                  </a:lnTo>
                  <a:lnTo>
                    <a:pt x="4338307" y="30784"/>
                  </a:lnTo>
                  <a:lnTo>
                    <a:pt x="4345838" y="31851"/>
                  </a:lnTo>
                  <a:lnTo>
                    <a:pt x="4346397" y="26619"/>
                  </a:lnTo>
                  <a:close/>
                </a:path>
                <a:path w="4744720" h="458470">
                  <a:moveTo>
                    <a:pt x="4366514" y="29591"/>
                  </a:moveTo>
                  <a:lnTo>
                    <a:pt x="4362983" y="28994"/>
                  </a:lnTo>
                  <a:lnTo>
                    <a:pt x="4359453" y="28460"/>
                  </a:lnTo>
                  <a:lnTo>
                    <a:pt x="4358411" y="33616"/>
                  </a:lnTo>
                  <a:lnTo>
                    <a:pt x="4362170" y="34188"/>
                  </a:lnTo>
                  <a:lnTo>
                    <a:pt x="4365917" y="34836"/>
                  </a:lnTo>
                  <a:lnTo>
                    <a:pt x="4366514" y="29591"/>
                  </a:lnTo>
                  <a:close/>
                </a:path>
                <a:path w="4744720" h="458470">
                  <a:moveTo>
                    <a:pt x="4386554" y="32994"/>
                  </a:moveTo>
                  <a:lnTo>
                    <a:pt x="4383024" y="32397"/>
                  </a:lnTo>
                  <a:lnTo>
                    <a:pt x="4379493" y="31800"/>
                  </a:lnTo>
                  <a:lnTo>
                    <a:pt x="4378439" y="36957"/>
                  </a:lnTo>
                  <a:lnTo>
                    <a:pt x="4385932" y="38227"/>
                  </a:lnTo>
                  <a:lnTo>
                    <a:pt x="4386554" y="32994"/>
                  </a:lnTo>
                  <a:close/>
                </a:path>
                <a:path w="4744720" h="458470">
                  <a:moveTo>
                    <a:pt x="4406595" y="36398"/>
                  </a:moveTo>
                  <a:lnTo>
                    <a:pt x="4403064" y="35801"/>
                  </a:lnTo>
                  <a:lnTo>
                    <a:pt x="4399534" y="35204"/>
                  </a:lnTo>
                  <a:lnTo>
                    <a:pt x="4398442" y="40360"/>
                  </a:lnTo>
                  <a:lnTo>
                    <a:pt x="4405947" y="41630"/>
                  </a:lnTo>
                  <a:lnTo>
                    <a:pt x="4406595" y="36398"/>
                  </a:lnTo>
                  <a:close/>
                </a:path>
                <a:path w="4744720" h="458470">
                  <a:moveTo>
                    <a:pt x="4426648" y="39801"/>
                  </a:moveTo>
                  <a:lnTo>
                    <a:pt x="4423118" y="39204"/>
                  </a:lnTo>
                  <a:lnTo>
                    <a:pt x="4419587" y="38608"/>
                  </a:lnTo>
                  <a:lnTo>
                    <a:pt x="4418469" y="43751"/>
                  </a:lnTo>
                  <a:lnTo>
                    <a:pt x="4425962" y="45021"/>
                  </a:lnTo>
                  <a:lnTo>
                    <a:pt x="4426648" y="39801"/>
                  </a:lnTo>
                  <a:close/>
                </a:path>
                <a:path w="4744720" h="458470">
                  <a:moveTo>
                    <a:pt x="4446689" y="43205"/>
                  </a:moveTo>
                  <a:lnTo>
                    <a:pt x="4443158" y="42608"/>
                  </a:lnTo>
                  <a:lnTo>
                    <a:pt x="4439628" y="42011"/>
                  </a:lnTo>
                  <a:lnTo>
                    <a:pt x="4438485" y="47155"/>
                  </a:lnTo>
                  <a:lnTo>
                    <a:pt x="4445978" y="48425"/>
                  </a:lnTo>
                  <a:lnTo>
                    <a:pt x="4446689" y="43205"/>
                  </a:lnTo>
                  <a:close/>
                </a:path>
                <a:path w="4744720" h="458470">
                  <a:moveTo>
                    <a:pt x="4466679" y="46824"/>
                  </a:moveTo>
                  <a:lnTo>
                    <a:pt x="4463173" y="46126"/>
                  </a:lnTo>
                  <a:lnTo>
                    <a:pt x="4459668" y="45440"/>
                  </a:lnTo>
                  <a:lnTo>
                    <a:pt x="4458487" y="50571"/>
                  </a:lnTo>
                  <a:lnTo>
                    <a:pt x="4465942" y="52031"/>
                  </a:lnTo>
                  <a:lnTo>
                    <a:pt x="4466679" y="46824"/>
                  </a:lnTo>
                  <a:close/>
                </a:path>
                <a:path w="4744720" h="458470">
                  <a:moveTo>
                    <a:pt x="4486630" y="50761"/>
                  </a:moveTo>
                  <a:lnTo>
                    <a:pt x="4483125" y="50063"/>
                  </a:lnTo>
                  <a:lnTo>
                    <a:pt x="4479620" y="49364"/>
                  </a:lnTo>
                  <a:lnTo>
                    <a:pt x="4478413" y="54495"/>
                  </a:lnTo>
                  <a:lnTo>
                    <a:pt x="4485868" y="55968"/>
                  </a:lnTo>
                  <a:lnTo>
                    <a:pt x="4486630" y="50761"/>
                  </a:lnTo>
                  <a:close/>
                </a:path>
                <a:path w="4744720" h="458470">
                  <a:moveTo>
                    <a:pt x="4506569" y="54686"/>
                  </a:moveTo>
                  <a:lnTo>
                    <a:pt x="4503064" y="54000"/>
                  </a:lnTo>
                  <a:lnTo>
                    <a:pt x="4499559" y="53301"/>
                  </a:lnTo>
                  <a:lnTo>
                    <a:pt x="4498327" y="58432"/>
                  </a:lnTo>
                  <a:lnTo>
                    <a:pt x="4505782" y="59905"/>
                  </a:lnTo>
                  <a:lnTo>
                    <a:pt x="4506569" y="54686"/>
                  </a:lnTo>
                  <a:close/>
                </a:path>
                <a:path w="4744720" h="458470">
                  <a:moveTo>
                    <a:pt x="4526521" y="58623"/>
                  </a:moveTo>
                  <a:lnTo>
                    <a:pt x="4523016" y="57924"/>
                  </a:lnTo>
                  <a:lnTo>
                    <a:pt x="4519511" y="57226"/>
                  </a:lnTo>
                  <a:lnTo>
                    <a:pt x="4518241" y="62344"/>
                  </a:lnTo>
                  <a:lnTo>
                    <a:pt x="4525708" y="63817"/>
                  </a:lnTo>
                  <a:lnTo>
                    <a:pt x="4526521" y="58623"/>
                  </a:lnTo>
                  <a:close/>
                </a:path>
                <a:path w="4744720" h="458470">
                  <a:moveTo>
                    <a:pt x="4546460" y="62560"/>
                  </a:moveTo>
                  <a:lnTo>
                    <a:pt x="4542955" y="61861"/>
                  </a:lnTo>
                  <a:lnTo>
                    <a:pt x="4539450" y="61163"/>
                  </a:lnTo>
                  <a:lnTo>
                    <a:pt x="4538154" y="66281"/>
                  </a:lnTo>
                  <a:lnTo>
                    <a:pt x="4545622" y="67754"/>
                  </a:lnTo>
                  <a:lnTo>
                    <a:pt x="4546460" y="62560"/>
                  </a:lnTo>
                  <a:close/>
                </a:path>
                <a:path w="4744720" h="458470">
                  <a:moveTo>
                    <a:pt x="4566361" y="66725"/>
                  </a:moveTo>
                  <a:lnTo>
                    <a:pt x="4562868" y="65938"/>
                  </a:lnTo>
                  <a:lnTo>
                    <a:pt x="4559376" y="65151"/>
                  </a:lnTo>
                  <a:lnTo>
                    <a:pt x="4558068" y="70256"/>
                  </a:lnTo>
                  <a:lnTo>
                    <a:pt x="4565485" y="71920"/>
                  </a:lnTo>
                  <a:lnTo>
                    <a:pt x="4566361" y="66725"/>
                  </a:lnTo>
                  <a:close/>
                </a:path>
                <a:path w="4744720" h="458470">
                  <a:moveTo>
                    <a:pt x="4586198" y="71170"/>
                  </a:moveTo>
                  <a:lnTo>
                    <a:pt x="4582706" y="70383"/>
                  </a:lnTo>
                  <a:lnTo>
                    <a:pt x="4579213" y="69596"/>
                  </a:lnTo>
                  <a:lnTo>
                    <a:pt x="4577880" y="74688"/>
                  </a:lnTo>
                  <a:lnTo>
                    <a:pt x="4585297" y="76352"/>
                  </a:lnTo>
                  <a:lnTo>
                    <a:pt x="4586198" y="71170"/>
                  </a:lnTo>
                  <a:close/>
                </a:path>
                <a:path w="4744720" h="458470">
                  <a:moveTo>
                    <a:pt x="4606036" y="75615"/>
                  </a:moveTo>
                  <a:lnTo>
                    <a:pt x="4602543" y="74828"/>
                  </a:lnTo>
                  <a:lnTo>
                    <a:pt x="4599051" y="74041"/>
                  </a:lnTo>
                  <a:lnTo>
                    <a:pt x="4597692" y="79133"/>
                  </a:lnTo>
                  <a:lnTo>
                    <a:pt x="4605109" y="80797"/>
                  </a:lnTo>
                  <a:lnTo>
                    <a:pt x="4606036" y="75615"/>
                  </a:lnTo>
                  <a:close/>
                </a:path>
                <a:path w="4744720" h="458470">
                  <a:moveTo>
                    <a:pt x="4625873" y="80060"/>
                  </a:moveTo>
                  <a:lnTo>
                    <a:pt x="4622381" y="79273"/>
                  </a:lnTo>
                  <a:lnTo>
                    <a:pt x="4618888" y="78486"/>
                  </a:lnTo>
                  <a:lnTo>
                    <a:pt x="4617504" y="83578"/>
                  </a:lnTo>
                  <a:lnTo>
                    <a:pt x="4624921" y="85242"/>
                  </a:lnTo>
                  <a:lnTo>
                    <a:pt x="4625873" y="80060"/>
                  </a:lnTo>
                  <a:close/>
                </a:path>
                <a:path w="4744720" h="458470">
                  <a:moveTo>
                    <a:pt x="4645711" y="84518"/>
                  </a:moveTo>
                  <a:lnTo>
                    <a:pt x="4642218" y="83731"/>
                  </a:lnTo>
                  <a:lnTo>
                    <a:pt x="4638726" y="82943"/>
                  </a:lnTo>
                  <a:lnTo>
                    <a:pt x="4637316" y="88023"/>
                  </a:lnTo>
                  <a:lnTo>
                    <a:pt x="4644733" y="89687"/>
                  </a:lnTo>
                  <a:lnTo>
                    <a:pt x="4645711" y="84518"/>
                  </a:lnTo>
                  <a:close/>
                </a:path>
                <a:path w="4744720" h="458470">
                  <a:moveTo>
                    <a:pt x="4665497" y="89128"/>
                  </a:moveTo>
                  <a:lnTo>
                    <a:pt x="4662030" y="88252"/>
                  </a:lnTo>
                  <a:lnTo>
                    <a:pt x="4658563" y="87376"/>
                  </a:lnTo>
                  <a:lnTo>
                    <a:pt x="4657115" y="92443"/>
                  </a:lnTo>
                  <a:lnTo>
                    <a:pt x="4664494" y="94297"/>
                  </a:lnTo>
                  <a:lnTo>
                    <a:pt x="4665497" y="89128"/>
                  </a:lnTo>
                  <a:close/>
                </a:path>
                <a:path w="4744720" h="458470">
                  <a:moveTo>
                    <a:pt x="4685220" y="94056"/>
                  </a:moveTo>
                  <a:lnTo>
                    <a:pt x="4681753" y="93192"/>
                  </a:lnTo>
                  <a:lnTo>
                    <a:pt x="4678286" y="92316"/>
                  </a:lnTo>
                  <a:lnTo>
                    <a:pt x="4676826" y="97383"/>
                  </a:lnTo>
                  <a:lnTo>
                    <a:pt x="4684204" y="99225"/>
                  </a:lnTo>
                  <a:lnTo>
                    <a:pt x="4685220" y="94056"/>
                  </a:lnTo>
                  <a:close/>
                </a:path>
                <a:path w="4744720" h="458470">
                  <a:moveTo>
                    <a:pt x="4704943" y="99021"/>
                  </a:moveTo>
                  <a:lnTo>
                    <a:pt x="4701476" y="98145"/>
                  </a:lnTo>
                  <a:lnTo>
                    <a:pt x="4698009" y="97269"/>
                  </a:lnTo>
                  <a:lnTo>
                    <a:pt x="4696523" y="102323"/>
                  </a:lnTo>
                  <a:lnTo>
                    <a:pt x="4703902" y="104178"/>
                  </a:lnTo>
                  <a:lnTo>
                    <a:pt x="4704943" y="99021"/>
                  </a:lnTo>
                  <a:close/>
                </a:path>
                <a:path w="4744720" h="458470">
                  <a:moveTo>
                    <a:pt x="4724654" y="103962"/>
                  </a:moveTo>
                  <a:lnTo>
                    <a:pt x="4721187" y="103085"/>
                  </a:lnTo>
                  <a:lnTo>
                    <a:pt x="4717720" y="102222"/>
                  </a:lnTo>
                  <a:lnTo>
                    <a:pt x="4716208" y="107264"/>
                  </a:lnTo>
                  <a:lnTo>
                    <a:pt x="4723587" y="109118"/>
                  </a:lnTo>
                  <a:lnTo>
                    <a:pt x="4724654" y="103962"/>
                  </a:lnTo>
                  <a:close/>
                </a:path>
                <a:path w="4744720" h="458470">
                  <a:moveTo>
                    <a:pt x="4744377" y="108902"/>
                  </a:moveTo>
                  <a:lnTo>
                    <a:pt x="4740910" y="108026"/>
                  </a:lnTo>
                  <a:lnTo>
                    <a:pt x="4737443" y="107162"/>
                  </a:lnTo>
                  <a:lnTo>
                    <a:pt x="4735906" y="112191"/>
                  </a:lnTo>
                  <a:lnTo>
                    <a:pt x="4743285" y="114046"/>
                  </a:lnTo>
                  <a:lnTo>
                    <a:pt x="4744377" y="10890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 descr=""/>
            <p:cNvSpPr/>
            <p:nvPr/>
          </p:nvSpPr>
          <p:spPr>
            <a:xfrm>
              <a:off x="1509014" y="3932275"/>
              <a:ext cx="566420" cy="116205"/>
            </a:xfrm>
            <a:custGeom>
              <a:avLst/>
              <a:gdLst/>
              <a:ahLst/>
              <a:cxnLst/>
              <a:rect l="l" t="t" r="r" b="b"/>
              <a:pathLst>
                <a:path w="566419" h="116204">
                  <a:moveTo>
                    <a:pt x="8610" y="2184"/>
                  </a:moveTo>
                  <a:lnTo>
                    <a:pt x="5207" y="1092"/>
                  </a:lnTo>
                  <a:lnTo>
                    <a:pt x="1803" y="0"/>
                  </a:lnTo>
                  <a:lnTo>
                    <a:pt x="0" y="4940"/>
                  </a:lnTo>
                  <a:lnTo>
                    <a:pt x="7264" y="7289"/>
                  </a:lnTo>
                  <a:lnTo>
                    <a:pt x="8610" y="2184"/>
                  </a:lnTo>
                  <a:close/>
                </a:path>
                <a:path w="566419" h="116204">
                  <a:moveTo>
                    <a:pt x="27952" y="8420"/>
                  </a:moveTo>
                  <a:lnTo>
                    <a:pt x="24549" y="7327"/>
                  </a:lnTo>
                  <a:lnTo>
                    <a:pt x="21145" y="6235"/>
                  </a:lnTo>
                  <a:lnTo>
                    <a:pt x="19367" y="11188"/>
                  </a:lnTo>
                  <a:lnTo>
                    <a:pt x="26631" y="13525"/>
                  </a:lnTo>
                  <a:lnTo>
                    <a:pt x="27952" y="8420"/>
                  </a:lnTo>
                  <a:close/>
                </a:path>
                <a:path w="566419" h="116204">
                  <a:moveTo>
                    <a:pt x="47472" y="14084"/>
                  </a:moveTo>
                  <a:lnTo>
                    <a:pt x="44043" y="13093"/>
                  </a:lnTo>
                  <a:lnTo>
                    <a:pt x="40614" y="12103"/>
                  </a:lnTo>
                  <a:lnTo>
                    <a:pt x="38862" y="17068"/>
                  </a:lnTo>
                  <a:lnTo>
                    <a:pt x="46202" y="19189"/>
                  </a:lnTo>
                  <a:lnTo>
                    <a:pt x="47472" y="14084"/>
                  </a:lnTo>
                  <a:close/>
                </a:path>
                <a:path w="566419" h="116204">
                  <a:moveTo>
                    <a:pt x="67005" y="19723"/>
                  </a:moveTo>
                  <a:lnTo>
                    <a:pt x="63576" y="18732"/>
                  </a:lnTo>
                  <a:lnTo>
                    <a:pt x="60147" y="17741"/>
                  </a:lnTo>
                  <a:lnTo>
                    <a:pt x="58432" y="22720"/>
                  </a:lnTo>
                  <a:lnTo>
                    <a:pt x="65773" y="24841"/>
                  </a:lnTo>
                  <a:lnTo>
                    <a:pt x="67005" y="19723"/>
                  </a:lnTo>
                  <a:close/>
                </a:path>
                <a:path w="566419" h="116204">
                  <a:moveTo>
                    <a:pt x="86537" y="25361"/>
                  </a:moveTo>
                  <a:lnTo>
                    <a:pt x="83108" y="24371"/>
                  </a:lnTo>
                  <a:lnTo>
                    <a:pt x="79679" y="23380"/>
                  </a:lnTo>
                  <a:lnTo>
                    <a:pt x="78003" y="28371"/>
                  </a:lnTo>
                  <a:lnTo>
                    <a:pt x="85344" y="30492"/>
                  </a:lnTo>
                  <a:lnTo>
                    <a:pt x="86537" y="25361"/>
                  </a:lnTo>
                  <a:close/>
                </a:path>
                <a:path w="566419" h="116204">
                  <a:moveTo>
                    <a:pt x="106070" y="31013"/>
                  </a:moveTo>
                  <a:lnTo>
                    <a:pt x="102641" y="30022"/>
                  </a:lnTo>
                  <a:lnTo>
                    <a:pt x="99212" y="29032"/>
                  </a:lnTo>
                  <a:lnTo>
                    <a:pt x="97574" y="34036"/>
                  </a:lnTo>
                  <a:lnTo>
                    <a:pt x="104914" y="36156"/>
                  </a:lnTo>
                  <a:lnTo>
                    <a:pt x="106070" y="31013"/>
                  </a:lnTo>
                  <a:close/>
                </a:path>
                <a:path w="566419" h="116204">
                  <a:moveTo>
                    <a:pt x="125717" y="36220"/>
                  </a:moveTo>
                  <a:lnTo>
                    <a:pt x="122250" y="35331"/>
                  </a:lnTo>
                  <a:lnTo>
                    <a:pt x="118783" y="34455"/>
                  </a:lnTo>
                  <a:lnTo>
                    <a:pt x="117195" y="39471"/>
                  </a:lnTo>
                  <a:lnTo>
                    <a:pt x="124587" y="41363"/>
                  </a:lnTo>
                  <a:lnTo>
                    <a:pt x="125717" y="36220"/>
                  </a:lnTo>
                  <a:close/>
                </a:path>
                <a:path w="566419" h="116204">
                  <a:moveTo>
                    <a:pt x="145415" y="41236"/>
                  </a:moveTo>
                  <a:lnTo>
                    <a:pt x="141947" y="40347"/>
                  </a:lnTo>
                  <a:lnTo>
                    <a:pt x="138480" y="39458"/>
                  </a:lnTo>
                  <a:lnTo>
                    <a:pt x="136931" y="44500"/>
                  </a:lnTo>
                  <a:lnTo>
                    <a:pt x="144322" y="46380"/>
                  </a:lnTo>
                  <a:lnTo>
                    <a:pt x="145415" y="41236"/>
                  </a:lnTo>
                  <a:close/>
                </a:path>
                <a:path w="566419" h="116204">
                  <a:moveTo>
                    <a:pt x="165112" y="46240"/>
                  </a:moveTo>
                  <a:lnTo>
                    <a:pt x="161645" y="45364"/>
                  </a:lnTo>
                  <a:lnTo>
                    <a:pt x="158178" y="44475"/>
                  </a:lnTo>
                  <a:lnTo>
                    <a:pt x="156667" y="49530"/>
                  </a:lnTo>
                  <a:lnTo>
                    <a:pt x="164058" y="51409"/>
                  </a:lnTo>
                  <a:lnTo>
                    <a:pt x="165112" y="46240"/>
                  </a:lnTo>
                  <a:close/>
                </a:path>
                <a:path w="566419" h="116204">
                  <a:moveTo>
                    <a:pt x="184810" y="51282"/>
                  </a:moveTo>
                  <a:lnTo>
                    <a:pt x="181343" y="50393"/>
                  </a:lnTo>
                  <a:lnTo>
                    <a:pt x="177876" y="49517"/>
                  </a:lnTo>
                  <a:lnTo>
                    <a:pt x="176403" y="54559"/>
                  </a:lnTo>
                  <a:lnTo>
                    <a:pt x="183807" y="56451"/>
                  </a:lnTo>
                  <a:lnTo>
                    <a:pt x="184810" y="51282"/>
                  </a:lnTo>
                  <a:close/>
                </a:path>
                <a:path w="566419" h="116204">
                  <a:moveTo>
                    <a:pt x="204597" y="55930"/>
                  </a:moveTo>
                  <a:lnTo>
                    <a:pt x="201104" y="55156"/>
                  </a:lnTo>
                  <a:lnTo>
                    <a:pt x="197612" y="54381"/>
                  </a:lnTo>
                  <a:lnTo>
                    <a:pt x="196176" y="59461"/>
                  </a:lnTo>
                  <a:lnTo>
                    <a:pt x="203631" y="61099"/>
                  </a:lnTo>
                  <a:lnTo>
                    <a:pt x="204597" y="55930"/>
                  </a:lnTo>
                  <a:close/>
                </a:path>
                <a:path w="566419" h="116204">
                  <a:moveTo>
                    <a:pt x="224447" y="60312"/>
                  </a:moveTo>
                  <a:lnTo>
                    <a:pt x="220954" y="59537"/>
                  </a:lnTo>
                  <a:lnTo>
                    <a:pt x="217462" y="58762"/>
                  </a:lnTo>
                  <a:lnTo>
                    <a:pt x="216065" y="63842"/>
                  </a:lnTo>
                  <a:lnTo>
                    <a:pt x="223520" y="65493"/>
                  </a:lnTo>
                  <a:lnTo>
                    <a:pt x="224447" y="60312"/>
                  </a:lnTo>
                  <a:close/>
                </a:path>
                <a:path w="566419" h="116204">
                  <a:moveTo>
                    <a:pt x="244297" y="64693"/>
                  </a:moveTo>
                  <a:lnTo>
                    <a:pt x="240804" y="63919"/>
                  </a:lnTo>
                  <a:lnTo>
                    <a:pt x="237312" y="63144"/>
                  </a:lnTo>
                  <a:lnTo>
                    <a:pt x="235966" y="68237"/>
                  </a:lnTo>
                  <a:lnTo>
                    <a:pt x="243420" y="69888"/>
                  </a:lnTo>
                  <a:lnTo>
                    <a:pt x="244297" y="64693"/>
                  </a:lnTo>
                  <a:close/>
                </a:path>
                <a:path w="566419" h="116204">
                  <a:moveTo>
                    <a:pt x="264147" y="69062"/>
                  </a:moveTo>
                  <a:lnTo>
                    <a:pt x="260654" y="68287"/>
                  </a:lnTo>
                  <a:lnTo>
                    <a:pt x="257162" y="67513"/>
                  </a:lnTo>
                  <a:lnTo>
                    <a:pt x="255854" y="72618"/>
                  </a:lnTo>
                  <a:lnTo>
                    <a:pt x="263309" y="74256"/>
                  </a:lnTo>
                  <a:lnTo>
                    <a:pt x="264147" y="69062"/>
                  </a:lnTo>
                  <a:close/>
                </a:path>
                <a:path w="566419" h="116204">
                  <a:moveTo>
                    <a:pt x="284073" y="73050"/>
                  </a:moveTo>
                  <a:lnTo>
                    <a:pt x="280555" y="72402"/>
                  </a:lnTo>
                  <a:lnTo>
                    <a:pt x="277037" y="71755"/>
                  </a:lnTo>
                  <a:lnTo>
                    <a:pt x="275767" y="76860"/>
                  </a:lnTo>
                  <a:lnTo>
                    <a:pt x="283273" y="78257"/>
                  </a:lnTo>
                  <a:lnTo>
                    <a:pt x="284073" y="73050"/>
                  </a:lnTo>
                  <a:close/>
                </a:path>
                <a:path w="566419" h="116204">
                  <a:moveTo>
                    <a:pt x="304050" y="76784"/>
                  </a:moveTo>
                  <a:lnTo>
                    <a:pt x="300532" y="76123"/>
                  </a:lnTo>
                  <a:lnTo>
                    <a:pt x="297014" y="75476"/>
                  </a:lnTo>
                  <a:lnTo>
                    <a:pt x="295795" y="80594"/>
                  </a:lnTo>
                  <a:lnTo>
                    <a:pt x="303301" y="81991"/>
                  </a:lnTo>
                  <a:lnTo>
                    <a:pt x="304050" y="76784"/>
                  </a:lnTo>
                  <a:close/>
                </a:path>
                <a:path w="566419" h="116204">
                  <a:moveTo>
                    <a:pt x="324027" y="80505"/>
                  </a:moveTo>
                  <a:lnTo>
                    <a:pt x="320509" y="79844"/>
                  </a:lnTo>
                  <a:lnTo>
                    <a:pt x="316992" y="79197"/>
                  </a:lnTo>
                  <a:lnTo>
                    <a:pt x="315810" y="84328"/>
                  </a:lnTo>
                  <a:lnTo>
                    <a:pt x="323316" y="85725"/>
                  </a:lnTo>
                  <a:lnTo>
                    <a:pt x="324027" y="80505"/>
                  </a:lnTo>
                  <a:close/>
                </a:path>
                <a:path w="566419" h="116204">
                  <a:moveTo>
                    <a:pt x="344017" y="84213"/>
                  </a:moveTo>
                  <a:lnTo>
                    <a:pt x="340499" y="83566"/>
                  </a:lnTo>
                  <a:lnTo>
                    <a:pt x="336981" y="82918"/>
                  </a:lnTo>
                  <a:lnTo>
                    <a:pt x="335851" y="88049"/>
                  </a:lnTo>
                  <a:lnTo>
                    <a:pt x="343357" y="89446"/>
                  </a:lnTo>
                  <a:lnTo>
                    <a:pt x="344017" y="84213"/>
                  </a:lnTo>
                  <a:close/>
                </a:path>
                <a:path w="566419" h="116204">
                  <a:moveTo>
                    <a:pt x="364070" y="87452"/>
                  </a:moveTo>
                  <a:lnTo>
                    <a:pt x="360540" y="86918"/>
                  </a:lnTo>
                  <a:lnTo>
                    <a:pt x="357009" y="86385"/>
                  </a:lnTo>
                  <a:lnTo>
                    <a:pt x="355917" y="91541"/>
                  </a:lnTo>
                  <a:lnTo>
                    <a:pt x="363461" y="92684"/>
                  </a:lnTo>
                  <a:lnTo>
                    <a:pt x="364070" y="87452"/>
                  </a:lnTo>
                  <a:close/>
                </a:path>
                <a:path w="566419" h="116204">
                  <a:moveTo>
                    <a:pt x="384162" y="90500"/>
                  </a:moveTo>
                  <a:lnTo>
                    <a:pt x="380631" y="89966"/>
                  </a:lnTo>
                  <a:lnTo>
                    <a:pt x="377101" y="89433"/>
                  </a:lnTo>
                  <a:lnTo>
                    <a:pt x="376047" y="94602"/>
                  </a:lnTo>
                  <a:lnTo>
                    <a:pt x="383603" y="95732"/>
                  </a:lnTo>
                  <a:lnTo>
                    <a:pt x="384162" y="90500"/>
                  </a:lnTo>
                  <a:close/>
                </a:path>
                <a:path w="566419" h="116204">
                  <a:moveTo>
                    <a:pt x="404253" y="93535"/>
                  </a:moveTo>
                  <a:lnTo>
                    <a:pt x="400723" y="93002"/>
                  </a:lnTo>
                  <a:lnTo>
                    <a:pt x="397192" y="92468"/>
                  </a:lnTo>
                  <a:lnTo>
                    <a:pt x="396189" y="97637"/>
                  </a:lnTo>
                  <a:lnTo>
                    <a:pt x="403745" y="98780"/>
                  </a:lnTo>
                  <a:lnTo>
                    <a:pt x="404253" y="93535"/>
                  </a:lnTo>
                  <a:close/>
                </a:path>
                <a:path w="566419" h="116204">
                  <a:moveTo>
                    <a:pt x="424357" y="96570"/>
                  </a:moveTo>
                  <a:lnTo>
                    <a:pt x="420827" y="96037"/>
                  </a:lnTo>
                  <a:lnTo>
                    <a:pt x="417296" y="95504"/>
                  </a:lnTo>
                  <a:lnTo>
                    <a:pt x="416344" y="100685"/>
                  </a:lnTo>
                  <a:lnTo>
                    <a:pt x="423887" y="101828"/>
                  </a:lnTo>
                  <a:lnTo>
                    <a:pt x="424357" y="96570"/>
                  </a:lnTo>
                  <a:close/>
                </a:path>
                <a:path w="566419" h="116204">
                  <a:moveTo>
                    <a:pt x="444525" y="98971"/>
                  </a:moveTo>
                  <a:lnTo>
                    <a:pt x="440982" y="98564"/>
                  </a:lnTo>
                  <a:lnTo>
                    <a:pt x="437438" y="98145"/>
                  </a:lnTo>
                  <a:lnTo>
                    <a:pt x="436524" y="103339"/>
                  </a:lnTo>
                  <a:lnTo>
                    <a:pt x="444119" y="104228"/>
                  </a:lnTo>
                  <a:lnTo>
                    <a:pt x="444525" y="98971"/>
                  </a:lnTo>
                  <a:close/>
                </a:path>
                <a:path w="566419" h="116204">
                  <a:moveTo>
                    <a:pt x="464718" y="101320"/>
                  </a:moveTo>
                  <a:lnTo>
                    <a:pt x="461175" y="100914"/>
                  </a:lnTo>
                  <a:lnTo>
                    <a:pt x="457631" y="100507"/>
                  </a:lnTo>
                  <a:lnTo>
                    <a:pt x="456768" y="105702"/>
                  </a:lnTo>
                  <a:lnTo>
                    <a:pt x="464362" y="106578"/>
                  </a:lnTo>
                  <a:lnTo>
                    <a:pt x="464718" y="101320"/>
                  </a:lnTo>
                  <a:close/>
                </a:path>
                <a:path w="566419" h="116204">
                  <a:moveTo>
                    <a:pt x="484898" y="103682"/>
                  </a:moveTo>
                  <a:lnTo>
                    <a:pt x="481355" y="103263"/>
                  </a:lnTo>
                  <a:lnTo>
                    <a:pt x="477812" y="102857"/>
                  </a:lnTo>
                  <a:lnTo>
                    <a:pt x="476999" y="108051"/>
                  </a:lnTo>
                  <a:lnTo>
                    <a:pt x="484581" y="108940"/>
                  </a:lnTo>
                  <a:lnTo>
                    <a:pt x="484898" y="103682"/>
                  </a:lnTo>
                  <a:close/>
                </a:path>
                <a:path w="566419" h="116204">
                  <a:moveTo>
                    <a:pt x="505104" y="105841"/>
                  </a:moveTo>
                  <a:lnTo>
                    <a:pt x="501548" y="105549"/>
                  </a:lnTo>
                  <a:lnTo>
                    <a:pt x="497992" y="105219"/>
                  </a:lnTo>
                  <a:lnTo>
                    <a:pt x="497230" y="110426"/>
                  </a:lnTo>
                  <a:lnTo>
                    <a:pt x="501040" y="110782"/>
                  </a:lnTo>
                  <a:lnTo>
                    <a:pt x="504837" y="111099"/>
                  </a:lnTo>
                  <a:lnTo>
                    <a:pt x="505104" y="105841"/>
                  </a:lnTo>
                  <a:close/>
                </a:path>
                <a:path w="566419" h="116204">
                  <a:moveTo>
                    <a:pt x="525360" y="107492"/>
                  </a:moveTo>
                  <a:lnTo>
                    <a:pt x="521804" y="107200"/>
                  </a:lnTo>
                  <a:lnTo>
                    <a:pt x="518248" y="106908"/>
                  </a:lnTo>
                  <a:lnTo>
                    <a:pt x="517537" y="112128"/>
                  </a:lnTo>
                  <a:lnTo>
                    <a:pt x="525145" y="112750"/>
                  </a:lnTo>
                  <a:lnTo>
                    <a:pt x="525360" y="107492"/>
                  </a:lnTo>
                  <a:close/>
                </a:path>
                <a:path w="566419" h="116204">
                  <a:moveTo>
                    <a:pt x="545617" y="109143"/>
                  </a:moveTo>
                  <a:lnTo>
                    <a:pt x="542061" y="108851"/>
                  </a:lnTo>
                  <a:lnTo>
                    <a:pt x="538505" y="108559"/>
                  </a:lnTo>
                  <a:lnTo>
                    <a:pt x="537845" y="113792"/>
                  </a:lnTo>
                  <a:lnTo>
                    <a:pt x="545452" y="114401"/>
                  </a:lnTo>
                  <a:lnTo>
                    <a:pt x="545617" y="109143"/>
                  </a:lnTo>
                  <a:close/>
                </a:path>
                <a:path w="566419" h="116204">
                  <a:moveTo>
                    <a:pt x="565873" y="110794"/>
                  </a:moveTo>
                  <a:lnTo>
                    <a:pt x="562317" y="110502"/>
                  </a:lnTo>
                  <a:lnTo>
                    <a:pt x="558761" y="110210"/>
                  </a:lnTo>
                  <a:lnTo>
                    <a:pt x="558152" y="115443"/>
                  </a:lnTo>
                  <a:lnTo>
                    <a:pt x="565759" y="116065"/>
                  </a:lnTo>
                  <a:lnTo>
                    <a:pt x="565873" y="11079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 descr=""/>
            <p:cNvSpPr/>
            <p:nvPr/>
          </p:nvSpPr>
          <p:spPr>
            <a:xfrm>
              <a:off x="2087486" y="4047719"/>
              <a:ext cx="272415" cy="0"/>
            </a:xfrm>
            <a:custGeom>
              <a:avLst/>
              <a:gdLst/>
              <a:ahLst/>
              <a:cxnLst/>
              <a:rect l="l" t="t" r="r" b="b"/>
              <a:pathLst>
                <a:path w="272414" h="0">
                  <a:moveTo>
                    <a:pt x="0" y="0"/>
                  </a:moveTo>
                  <a:lnTo>
                    <a:pt x="272293" y="0"/>
                  </a:lnTo>
                </a:path>
              </a:pathLst>
            </a:custGeom>
            <a:ln w="1048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 descr=""/>
            <p:cNvSpPr/>
            <p:nvPr/>
          </p:nvSpPr>
          <p:spPr>
            <a:xfrm>
              <a:off x="2372283" y="3639349"/>
              <a:ext cx="1370330" cy="407670"/>
            </a:xfrm>
            <a:custGeom>
              <a:avLst/>
              <a:gdLst/>
              <a:ahLst/>
              <a:cxnLst/>
              <a:rect l="l" t="t" r="r" b="b"/>
              <a:pathLst>
                <a:path w="1370329" h="407670">
                  <a:moveTo>
                    <a:pt x="7785" y="406539"/>
                  </a:moveTo>
                  <a:lnTo>
                    <a:pt x="7112" y="401307"/>
                  </a:lnTo>
                  <a:lnTo>
                    <a:pt x="3556" y="401624"/>
                  </a:lnTo>
                  <a:lnTo>
                    <a:pt x="0" y="401942"/>
                  </a:lnTo>
                  <a:lnTo>
                    <a:pt x="177" y="407200"/>
                  </a:lnTo>
                  <a:lnTo>
                    <a:pt x="7785" y="406539"/>
                  </a:lnTo>
                  <a:close/>
                </a:path>
                <a:path w="1370329" h="407670">
                  <a:moveTo>
                    <a:pt x="28079" y="404749"/>
                  </a:moveTo>
                  <a:lnTo>
                    <a:pt x="27355" y="399529"/>
                  </a:lnTo>
                  <a:lnTo>
                    <a:pt x="23799" y="399846"/>
                  </a:lnTo>
                  <a:lnTo>
                    <a:pt x="20243" y="400164"/>
                  </a:lnTo>
                  <a:lnTo>
                    <a:pt x="20472" y="405422"/>
                  </a:lnTo>
                  <a:lnTo>
                    <a:pt x="28079" y="404749"/>
                  </a:lnTo>
                  <a:close/>
                </a:path>
                <a:path w="1370329" h="407670">
                  <a:moveTo>
                    <a:pt x="48374" y="402971"/>
                  </a:moveTo>
                  <a:lnTo>
                    <a:pt x="47599" y="397751"/>
                  </a:lnTo>
                  <a:lnTo>
                    <a:pt x="44043" y="398068"/>
                  </a:lnTo>
                  <a:lnTo>
                    <a:pt x="40487" y="398386"/>
                  </a:lnTo>
                  <a:lnTo>
                    <a:pt x="40767" y="403644"/>
                  </a:lnTo>
                  <a:lnTo>
                    <a:pt x="48374" y="402971"/>
                  </a:lnTo>
                  <a:close/>
                </a:path>
                <a:path w="1370329" h="407670">
                  <a:moveTo>
                    <a:pt x="68618" y="400672"/>
                  </a:moveTo>
                  <a:lnTo>
                    <a:pt x="67792" y="395465"/>
                  </a:lnTo>
                  <a:lnTo>
                    <a:pt x="64249" y="395897"/>
                  </a:lnTo>
                  <a:lnTo>
                    <a:pt x="60706" y="396316"/>
                  </a:lnTo>
                  <a:lnTo>
                    <a:pt x="61036" y="401586"/>
                  </a:lnTo>
                  <a:lnTo>
                    <a:pt x="68618" y="400672"/>
                  </a:lnTo>
                  <a:close/>
                </a:path>
                <a:path w="1370329" h="407670">
                  <a:moveTo>
                    <a:pt x="88849" y="398246"/>
                  </a:moveTo>
                  <a:lnTo>
                    <a:pt x="87972" y="393052"/>
                  </a:lnTo>
                  <a:lnTo>
                    <a:pt x="84429" y="393471"/>
                  </a:lnTo>
                  <a:lnTo>
                    <a:pt x="80886" y="393903"/>
                  </a:lnTo>
                  <a:lnTo>
                    <a:pt x="81267" y="399148"/>
                  </a:lnTo>
                  <a:lnTo>
                    <a:pt x="88849" y="398246"/>
                  </a:lnTo>
                  <a:close/>
                </a:path>
                <a:path w="1370329" h="407670">
                  <a:moveTo>
                    <a:pt x="109080" y="395820"/>
                  </a:moveTo>
                  <a:lnTo>
                    <a:pt x="108153" y="390639"/>
                  </a:lnTo>
                  <a:lnTo>
                    <a:pt x="104609" y="391058"/>
                  </a:lnTo>
                  <a:lnTo>
                    <a:pt x="101066" y="391477"/>
                  </a:lnTo>
                  <a:lnTo>
                    <a:pt x="101498" y="396735"/>
                  </a:lnTo>
                  <a:lnTo>
                    <a:pt x="109080" y="395820"/>
                  </a:lnTo>
                  <a:close/>
                </a:path>
                <a:path w="1370329" h="407670">
                  <a:moveTo>
                    <a:pt x="129247" y="393052"/>
                  </a:moveTo>
                  <a:lnTo>
                    <a:pt x="128282" y="387870"/>
                  </a:lnTo>
                  <a:lnTo>
                    <a:pt x="124752" y="388404"/>
                  </a:lnTo>
                  <a:lnTo>
                    <a:pt x="121221" y="388937"/>
                  </a:lnTo>
                  <a:lnTo>
                    <a:pt x="121704" y="394182"/>
                  </a:lnTo>
                  <a:lnTo>
                    <a:pt x="129247" y="393052"/>
                  </a:lnTo>
                  <a:close/>
                </a:path>
                <a:path w="1370329" h="407670">
                  <a:moveTo>
                    <a:pt x="149390" y="390017"/>
                  </a:moveTo>
                  <a:lnTo>
                    <a:pt x="148374" y="384848"/>
                  </a:lnTo>
                  <a:lnTo>
                    <a:pt x="144843" y="385381"/>
                  </a:lnTo>
                  <a:lnTo>
                    <a:pt x="141312" y="385914"/>
                  </a:lnTo>
                  <a:lnTo>
                    <a:pt x="141833" y="391160"/>
                  </a:lnTo>
                  <a:lnTo>
                    <a:pt x="149390" y="390017"/>
                  </a:lnTo>
                  <a:close/>
                </a:path>
                <a:path w="1370329" h="407670">
                  <a:moveTo>
                    <a:pt x="169545" y="386994"/>
                  </a:moveTo>
                  <a:lnTo>
                    <a:pt x="168478" y="381825"/>
                  </a:lnTo>
                  <a:lnTo>
                    <a:pt x="164947" y="382358"/>
                  </a:lnTo>
                  <a:lnTo>
                    <a:pt x="161417" y="382892"/>
                  </a:lnTo>
                  <a:lnTo>
                    <a:pt x="161988" y="388124"/>
                  </a:lnTo>
                  <a:lnTo>
                    <a:pt x="169545" y="386994"/>
                  </a:lnTo>
                  <a:close/>
                </a:path>
                <a:path w="1370329" h="407670">
                  <a:moveTo>
                    <a:pt x="189649" y="383730"/>
                  </a:moveTo>
                  <a:lnTo>
                    <a:pt x="188544" y="378574"/>
                  </a:lnTo>
                  <a:lnTo>
                    <a:pt x="185026" y="379209"/>
                  </a:lnTo>
                  <a:lnTo>
                    <a:pt x="181508" y="379844"/>
                  </a:lnTo>
                  <a:lnTo>
                    <a:pt x="182130" y="385076"/>
                  </a:lnTo>
                  <a:lnTo>
                    <a:pt x="189649" y="383730"/>
                  </a:lnTo>
                  <a:close/>
                </a:path>
                <a:path w="1370329" h="407670">
                  <a:moveTo>
                    <a:pt x="209702" y="380123"/>
                  </a:moveTo>
                  <a:lnTo>
                    <a:pt x="208546" y="374980"/>
                  </a:lnTo>
                  <a:lnTo>
                    <a:pt x="205028" y="375615"/>
                  </a:lnTo>
                  <a:lnTo>
                    <a:pt x="201510" y="376250"/>
                  </a:lnTo>
                  <a:lnTo>
                    <a:pt x="202184" y="381469"/>
                  </a:lnTo>
                  <a:lnTo>
                    <a:pt x="209702" y="380123"/>
                  </a:lnTo>
                  <a:close/>
                </a:path>
                <a:path w="1370329" h="407670">
                  <a:moveTo>
                    <a:pt x="229743" y="376516"/>
                  </a:moveTo>
                  <a:lnTo>
                    <a:pt x="228549" y="371386"/>
                  </a:lnTo>
                  <a:lnTo>
                    <a:pt x="225031" y="372021"/>
                  </a:lnTo>
                  <a:lnTo>
                    <a:pt x="221513" y="372656"/>
                  </a:lnTo>
                  <a:lnTo>
                    <a:pt x="222237" y="377875"/>
                  </a:lnTo>
                  <a:lnTo>
                    <a:pt x="229743" y="376516"/>
                  </a:lnTo>
                  <a:close/>
                </a:path>
                <a:path w="1370329" h="407670">
                  <a:moveTo>
                    <a:pt x="249770" y="372795"/>
                  </a:moveTo>
                  <a:lnTo>
                    <a:pt x="248526" y="367677"/>
                  </a:lnTo>
                  <a:lnTo>
                    <a:pt x="245033" y="368401"/>
                  </a:lnTo>
                  <a:lnTo>
                    <a:pt x="241528" y="369074"/>
                  </a:lnTo>
                  <a:lnTo>
                    <a:pt x="242290" y="374281"/>
                  </a:lnTo>
                  <a:lnTo>
                    <a:pt x="246037" y="373570"/>
                  </a:lnTo>
                  <a:lnTo>
                    <a:pt x="249770" y="372795"/>
                  </a:lnTo>
                  <a:close/>
                </a:path>
                <a:path w="1370329" h="407670">
                  <a:moveTo>
                    <a:pt x="269722" y="368655"/>
                  </a:moveTo>
                  <a:lnTo>
                    <a:pt x="268427" y="363550"/>
                  </a:lnTo>
                  <a:lnTo>
                    <a:pt x="264934" y="364274"/>
                  </a:lnTo>
                  <a:lnTo>
                    <a:pt x="261442" y="364998"/>
                  </a:lnTo>
                  <a:lnTo>
                    <a:pt x="262242" y="370205"/>
                  </a:lnTo>
                  <a:lnTo>
                    <a:pt x="269722" y="368655"/>
                  </a:lnTo>
                  <a:close/>
                </a:path>
                <a:path w="1370329" h="407670">
                  <a:moveTo>
                    <a:pt x="289661" y="364502"/>
                  </a:moveTo>
                  <a:lnTo>
                    <a:pt x="288328" y="359410"/>
                  </a:lnTo>
                  <a:lnTo>
                    <a:pt x="284835" y="360133"/>
                  </a:lnTo>
                  <a:lnTo>
                    <a:pt x="281343" y="360857"/>
                  </a:lnTo>
                  <a:lnTo>
                    <a:pt x="282181" y="366052"/>
                  </a:lnTo>
                  <a:lnTo>
                    <a:pt x="289661" y="364502"/>
                  </a:lnTo>
                  <a:close/>
                </a:path>
                <a:path w="1370329" h="407670">
                  <a:moveTo>
                    <a:pt x="309600" y="360349"/>
                  </a:moveTo>
                  <a:lnTo>
                    <a:pt x="308229" y="355269"/>
                  </a:lnTo>
                  <a:lnTo>
                    <a:pt x="304736" y="356006"/>
                  </a:lnTo>
                  <a:lnTo>
                    <a:pt x="301244" y="356730"/>
                  </a:lnTo>
                  <a:lnTo>
                    <a:pt x="302133" y="361924"/>
                  </a:lnTo>
                  <a:lnTo>
                    <a:pt x="305866" y="361149"/>
                  </a:lnTo>
                  <a:lnTo>
                    <a:pt x="309600" y="360349"/>
                  </a:lnTo>
                  <a:close/>
                </a:path>
                <a:path w="1370329" h="407670">
                  <a:moveTo>
                    <a:pt x="329425" y="355688"/>
                  </a:moveTo>
                  <a:lnTo>
                    <a:pt x="328015" y="350608"/>
                  </a:lnTo>
                  <a:lnTo>
                    <a:pt x="324535" y="351421"/>
                  </a:lnTo>
                  <a:lnTo>
                    <a:pt x="321056" y="352234"/>
                  </a:lnTo>
                  <a:lnTo>
                    <a:pt x="321995" y="357416"/>
                  </a:lnTo>
                  <a:lnTo>
                    <a:pt x="329425" y="355688"/>
                  </a:lnTo>
                  <a:close/>
                </a:path>
                <a:path w="1370329" h="407670">
                  <a:moveTo>
                    <a:pt x="349262" y="351053"/>
                  </a:moveTo>
                  <a:lnTo>
                    <a:pt x="347814" y="345986"/>
                  </a:lnTo>
                  <a:lnTo>
                    <a:pt x="344335" y="346798"/>
                  </a:lnTo>
                  <a:lnTo>
                    <a:pt x="340855" y="347611"/>
                  </a:lnTo>
                  <a:lnTo>
                    <a:pt x="341833" y="352793"/>
                  </a:lnTo>
                  <a:lnTo>
                    <a:pt x="349262" y="351053"/>
                  </a:lnTo>
                  <a:close/>
                </a:path>
                <a:path w="1370329" h="407670">
                  <a:moveTo>
                    <a:pt x="369087" y="346417"/>
                  </a:moveTo>
                  <a:lnTo>
                    <a:pt x="367601" y="341363"/>
                  </a:lnTo>
                  <a:lnTo>
                    <a:pt x="364121" y="342176"/>
                  </a:lnTo>
                  <a:lnTo>
                    <a:pt x="360641" y="342988"/>
                  </a:lnTo>
                  <a:lnTo>
                    <a:pt x="361657" y="348157"/>
                  </a:lnTo>
                  <a:lnTo>
                    <a:pt x="369087" y="346417"/>
                  </a:lnTo>
                  <a:close/>
                </a:path>
                <a:path w="1370329" h="407670">
                  <a:moveTo>
                    <a:pt x="388810" y="341337"/>
                  </a:moveTo>
                  <a:lnTo>
                    <a:pt x="387286" y="336296"/>
                  </a:lnTo>
                  <a:lnTo>
                    <a:pt x="383832" y="337185"/>
                  </a:lnTo>
                  <a:lnTo>
                    <a:pt x="380377" y="338074"/>
                  </a:lnTo>
                  <a:lnTo>
                    <a:pt x="381419" y="343242"/>
                  </a:lnTo>
                  <a:lnTo>
                    <a:pt x="388810" y="341337"/>
                  </a:lnTo>
                  <a:close/>
                </a:path>
                <a:path w="1370329" h="407670">
                  <a:moveTo>
                    <a:pt x="408533" y="336245"/>
                  </a:moveTo>
                  <a:lnTo>
                    <a:pt x="406971" y="331216"/>
                  </a:lnTo>
                  <a:lnTo>
                    <a:pt x="403517" y="332105"/>
                  </a:lnTo>
                  <a:lnTo>
                    <a:pt x="400050" y="332994"/>
                  </a:lnTo>
                  <a:lnTo>
                    <a:pt x="401142" y="338150"/>
                  </a:lnTo>
                  <a:lnTo>
                    <a:pt x="408533" y="336245"/>
                  </a:lnTo>
                  <a:close/>
                </a:path>
                <a:path w="1370329" h="407670">
                  <a:moveTo>
                    <a:pt x="428256" y="331152"/>
                  </a:moveTo>
                  <a:lnTo>
                    <a:pt x="426656" y="326136"/>
                  </a:lnTo>
                  <a:lnTo>
                    <a:pt x="423202" y="327025"/>
                  </a:lnTo>
                  <a:lnTo>
                    <a:pt x="419735" y="327914"/>
                  </a:lnTo>
                  <a:lnTo>
                    <a:pt x="420865" y="333057"/>
                  </a:lnTo>
                  <a:lnTo>
                    <a:pt x="428256" y="331152"/>
                  </a:lnTo>
                  <a:close/>
                </a:path>
                <a:path w="1370329" h="407670">
                  <a:moveTo>
                    <a:pt x="447878" y="325704"/>
                  </a:moveTo>
                  <a:lnTo>
                    <a:pt x="446252" y="320700"/>
                  </a:lnTo>
                  <a:lnTo>
                    <a:pt x="442810" y="321665"/>
                  </a:lnTo>
                  <a:lnTo>
                    <a:pt x="439369" y="322630"/>
                  </a:lnTo>
                  <a:lnTo>
                    <a:pt x="440524" y="327774"/>
                  </a:lnTo>
                  <a:lnTo>
                    <a:pt x="447878" y="325704"/>
                  </a:lnTo>
                  <a:close/>
                </a:path>
                <a:path w="1370329" h="407670">
                  <a:moveTo>
                    <a:pt x="467487" y="320205"/>
                  </a:moveTo>
                  <a:lnTo>
                    <a:pt x="465823" y="315201"/>
                  </a:lnTo>
                  <a:lnTo>
                    <a:pt x="462381" y="316166"/>
                  </a:lnTo>
                  <a:lnTo>
                    <a:pt x="458939" y="317131"/>
                  </a:lnTo>
                  <a:lnTo>
                    <a:pt x="460133" y="322262"/>
                  </a:lnTo>
                  <a:lnTo>
                    <a:pt x="467487" y="320205"/>
                  </a:lnTo>
                  <a:close/>
                </a:path>
                <a:path w="1370329" h="407670">
                  <a:moveTo>
                    <a:pt x="487083" y="314706"/>
                  </a:moveTo>
                  <a:lnTo>
                    <a:pt x="485394" y="309714"/>
                  </a:lnTo>
                  <a:lnTo>
                    <a:pt x="481952" y="310680"/>
                  </a:lnTo>
                  <a:lnTo>
                    <a:pt x="478510" y="311645"/>
                  </a:lnTo>
                  <a:lnTo>
                    <a:pt x="479729" y="316763"/>
                  </a:lnTo>
                  <a:lnTo>
                    <a:pt x="487083" y="314706"/>
                  </a:lnTo>
                  <a:close/>
                </a:path>
                <a:path w="1370329" h="407670">
                  <a:moveTo>
                    <a:pt x="506615" y="308927"/>
                  </a:moveTo>
                  <a:lnTo>
                    <a:pt x="504901" y="303949"/>
                  </a:lnTo>
                  <a:lnTo>
                    <a:pt x="501472" y="304977"/>
                  </a:lnTo>
                  <a:lnTo>
                    <a:pt x="498043" y="306006"/>
                  </a:lnTo>
                  <a:lnTo>
                    <a:pt x="499300" y="311124"/>
                  </a:lnTo>
                  <a:lnTo>
                    <a:pt x="506615" y="308927"/>
                  </a:lnTo>
                  <a:close/>
                </a:path>
                <a:path w="1370329" h="407670">
                  <a:moveTo>
                    <a:pt x="526110" y="303060"/>
                  </a:moveTo>
                  <a:lnTo>
                    <a:pt x="524370" y="298094"/>
                  </a:lnTo>
                  <a:lnTo>
                    <a:pt x="520941" y="299123"/>
                  </a:lnTo>
                  <a:lnTo>
                    <a:pt x="517512" y="300151"/>
                  </a:lnTo>
                  <a:lnTo>
                    <a:pt x="518807" y="305257"/>
                  </a:lnTo>
                  <a:lnTo>
                    <a:pt x="526110" y="303060"/>
                  </a:lnTo>
                  <a:close/>
                </a:path>
                <a:path w="1370329" h="407670">
                  <a:moveTo>
                    <a:pt x="545604" y="297192"/>
                  </a:moveTo>
                  <a:lnTo>
                    <a:pt x="543839" y="292227"/>
                  </a:lnTo>
                  <a:lnTo>
                    <a:pt x="540410" y="293255"/>
                  </a:lnTo>
                  <a:lnTo>
                    <a:pt x="536981" y="294284"/>
                  </a:lnTo>
                  <a:lnTo>
                    <a:pt x="538302" y="299389"/>
                  </a:lnTo>
                  <a:lnTo>
                    <a:pt x="545604" y="297192"/>
                  </a:lnTo>
                  <a:close/>
                </a:path>
                <a:path w="1370329" h="407670">
                  <a:moveTo>
                    <a:pt x="565048" y="291109"/>
                  </a:moveTo>
                  <a:lnTo>
                    <a:pt x="563245" y="286156"/>
                  </a:lnTo>
                  <a:lnTo>
                    <a:pt x="559841" y="287248"/>
                  </a:lnTo>
                  <a:lnTo>
                    <a:pt x="556437" y="288340"/>
                  </a:lnTo>
                  <a:lnTo>
                    <a:pt x="557771" y="293433"/>
                  </a:lnTo>
                  <a:lnTo>
                    <a:pt x="565048" y="291109"/>
                  </a:lnTo>
                  <a:close/>
                </a:path>
                <a:path w="1370329" h="407670">
                  <a:moveTo>
                    <a:pt x="584441" y="284924"/>
                  </a:moveTo>
                  <a:lnTo>
                    <a:pt x="582612" y="279971"/>
                  </a:lnTo>
                  <a:lnTo>
                    <a:pt x="579208" y="281063"/>
                  </a:lnTo>
                  <a:lnTo>
                    <a:pt x="575805" y="282155"/>
                  </a:lnTo>
                  <a:lnTo>
                    <a:pt x="577164" y="287235"/>
                  </a:lnTo>
                  <a:lnTo>
                    <a:pt x="584441" y="284924"/>
                  </a:lnTo>
                  <a:close/>
                </a:path>
                <a:path w="1370329" h="407670">
                  <a:moveTo>
                    <a:pt x="603834" y="278739"/>
                  </a:moveTo>
                  <a:lnTo>
                    <a:pt x="601980" y="273799"/>
                  </a:lnTo>
                  <a:lnTo>
                    <a:pt x="598576" y="274891"/>
                  </a:lnTo>
                  <a:lnTo>
                    <a:pt x="595172" y="275983"/>
                  </a:lnTo>
                  <a:lnTo>
                    <a:pt x="596557" y="281063"/>
                  </a:lnTo>
                  <a:lnTo>
                    <a:pt x="603834" y="278739"/>
                  </a:lnTo>
                  <a:close/>
                </a:path>
                <a:path w="1370329" h="407670">
                  <a:moveTo>
                    <a:pt x="623176" y="272389"/>
                  </a:moveTo>
                  <a:lnTo>
                    <a:pt x="621309" y="267474"/>
                  </a:lnTo>
                  <a:lnTo>
                    <a:pt x="617918" y="268605"/>
                  </a:lnTo>
                  <a:lnTo>
                    <a:pt x="614527" y="269735"/>
                  </a:lnTo>
                  <a:lnTo>
                    <a:pt x="615950" y="274815"/>
                  </a:lnTo>
                  <a:lnTo>
                    <a:pt x="623176" y="272389"/>
                  </a:lnTo>
                  <a:close/>
                </a:path>
                <a:path w="1370329" h="407670">
                  <a:moveTo>
                    <a:pt x="642493" y="265938"/>
                  </a:moveTo>
                  <a:lnTo>
                    <a:pt x="640600" y="261023"/>
                  </a:lnTo>
                  <a:lnTo>
                    <a:pt x="637209" y="262153"/>
                  </a:lnTo>
                  <a:lnTo>
                    <a:pt x="633818" y="263283"/>
                  </a:lnTo>
                  <a:lnTo>
                    <a:pt x="635254" y="268351"/>
                  </a:lnTo>
                  <a:lnTo>
                    <a:pt x="642493" y="265938"/>
                  </a:lnTo>
                  <a:close/>
                </a:path>
                <a:path w="1370329" h="407670">
                  <a:moveTo>
                    <a:pt x="661797" y="259473"/>
                  </a:moveTo>
                  <a:lnTo>
                    <a:pt x="659879" y="254571"/>
                  </a:lnTo>
                  <a:lnTo>
                    <a:pt x="656488" y="255701"/>
                  </a:lnTo>
                  <a:lnTo>
                    <a:pt x="653097" y="256832"/>
                  </a:lnTo>
                  <a:lnTo>
                    <a:pt x="654558" y="261899"/>
                  </a:lnTo>
                  <a:lnTo>
                    <a:pt x="661797" y="259473"/>
                  </a:lnTo>
                  <a:close/>
                </a:path>
                <a:path w="1370329" h="407670">
                  <a:moveTo>
                    <a:pt x="681062" y="252907"/>
                  </a:moveTo>
                  <a:lnTo>
                    <a:pt x="679132" y="248005"/>
                  </a:lnTo>
                  <a:lnTo>
                    <a:pt x="675754" y="249186"/>
                  </a:lnTo>
                  <a:lnTo>
                    <a:pt x="672376" y="250355"/>
                  </a:lnTo>
                  <a:lnTo>
                    <a:pt x="673862" y="255422"/>
                  </a:lnTo>
                  <a:lnTo>
                    <a:pt x="681062" y="252907"/>
                  </a:lnTo>
                  <a:close/>
                </a:path>
                <a:path w="1370329" h="407670">
                  <a:moveTo>
                    <a:pt x="700290" y="246227"/>
                  </a:moveTo>
                  <a:lnTo>
                    <a:pt x="698347" y="241338"/>
                  </a:lnTo>
                  <a:lnTo>
                    <a:pt x="694969" y="242506"/>
                  </a:lnTo>
                  <a:lnTo>
                    <a:pt x="691591" y="243687"/>
                  </a:lnTo>
                  <a:lnTo>
                    <a:pt x="693089" y="248729"/>
                  </a:lnTo>
                  <a:lnTo>
                    <a:pt x="700290" y="246227"/>
                  </a:lnTo>
                  <a:close/>
                </a:path>
                <a:path w="1370329" h="407670">
                  <a:moveTo>
                    <a:pt x="719518" y="239534"/>
                  </a:moveTo>
                  <a:lnTo>
                    <a:pt x="717550" y="234657"/>
                  </a:lnTo>
                  <a:lnTo>
                    <a:pt x="714171" y="235826"/>
                  </a:lnTo>
                  <a:lnTo>
                    <a:pt x="710793" y="236994"/>
                  </a:lnTo>
                  <a:lnTo>
                    <a:pt x="712304" y="242049"/>
                  </a:lnTo>
                  <a:lnTo>
                    <a:pt x="719518" y="239534"/>
                  </a:lnTo>
                  <a:close/>
                </a:path>
                <a:path w="1370329" h="407670">
                  <a:moveTo>
                    <a:pt x="738720" y="232791"/>
                  </a:moveTo>
                  <a:lnTo>
                    <a:pt x="736739" y="227914"/>
                  </a:lnTo>
                  <a:lnTo>
                    <a:pt x="733374" y="229120"/>
                  </a:lnTo>
                  <a:lnTo>
                    <a:pt x="730008" y="230327"/>
                  </a:lnTo>
                  <a:lnTo>
                    <a:pt x="731545" y="235369"/>
                  </a:lnTo>
                  <a:lnTo>
                    <a:pt x="738720" y="232791"/>
                  </a:lnTo>
                  <a:close/>
                </a:path>
                <a:path w="1370329" h="407670">
                  <a:moveTo>
                    <a:pt x="757885" y="225920"/>
                  </a:moveTo>
                  <a:lnTo>
                    <a:pt x="755891" y="221043"/>
                  </a:lnTo>
                  <a:lnTo>
                    <a:pt x="752525" y="222250"/>
                  </a:lnTo>
                  <a:lnTo>
                    <a:pt x="749160" y="223456"/>
                  </a:lnTo>
                  <a:lnTo>
                    <a:pt x="750709" y="228498"/>
                  </a:lnTo>
                  <a:lnTo>
                    <a:pt x="757885" y="225920"/>
                  </a:lnTo>
                  <a:close/>
                </a:path>
                <a:path w="1370329" h="407670">
                  <a:moveTo>
                    <a:pt x="777049" y="219062"/>
                  </a:moveTo>
                  <a:lnTo>
                    <a:pt x="775042" y="214185"/>
                  </a:lnTo>
                  <a:lnTo>
                    <a:pt x="771677" y="215392"/>
                  </a:lnTo>
                  <a:lnTo>
                    <a:pt x="768311" y="216598"/>
                  </a:lnTo>
                  <a:lnTo>
                    <a:pt x="769874" y="221627"/>
                  </a:lnTo>
                  <a:lnTo>
                    <a:pt x="777049" y="219062"/>
                  </a:lnTo>
                  <a:close/>
                </a:path>
                <a:path w="1370329" h="407670">
                  <a:moveTo>
                    <a:pt x="796188" y="212153"/>
                  </a:moveTo>
                  <a:lnTo>
                    <a:pt x="794181" y="207289"/>
                  </a:lnTo>
                  <a:lnTo>
                    <a:pt x="790816" y="208521"/>
                  </a:lnTo>
                  <a:lnTo>
                    <a:pt x="787450" y="209740"/>
                  </a:lnTo>
                  <a:lnTo>
                    <a:pt x="789025" y="214769"/>
                  </a:lnTo>
                  <a:lnTo>
                    <a:pt x="796188" y="212153"/>
                  </a:lnTo>
                  <a:close/>
                </a:path>
                <a:path w="1370329" h="407670">
                  <a:moveTo>
                    <a:pt x="815301" y="205155"/>
                  </a:moveTo>
                  <a:lnTo>
                    <a:pt x="813282" y="200291"/>
                  </a:lnTo>
                  <a:lnTo>
                    <a:pt x="809917" y="201523"/>
                  </a:lnTo>
                  <a:lnTo>
                    <a:pt x="806551" y="202755"/>
                  </a:lnTo>
                  <a:lnTo>
                    <a:pt x="808139" y="207784"/>
                  </a:lnTo>
                  <a:lnTo>
                    <a:pt x="815301" y="205155"/>
                  </a:lnTo>
                  <a:close/>
                </a:path>
                <a:path w="1370329" h="407670">
                  <a:moveTo>
                    <a:pt x="834415" y="198158"/>
                  </a:moveTo>
                  <a:lnTo>
                    <a:pt x="832383" y="193294"/>
                  </a:lnTo>
                  <a:lnTo>
                    <a:pt x="829017" y="194525"/>
                  </a:lnTo>
                  <a:lnTo>
                    <a:pt x="825652" y="195757"/>
                  </a:lnTo>
                  <a:lnTo>
                    <a:pt x="827252" y="200774"/>
                  </a:lnTo>
                  <a:lnTo>
                    <a:pt x="834415" y="198158"/>
                  </a:lnTo>
                  <a:close/>
                </a:path>
                <a:path w="1370329" h="407670">
                  <a:moveTo>
                    <a:pt x="853516" y="191147"/>
                  </a:moveTo>
                  <a:lnTo>
                    <a:pt x="851471" y="186283"/>
                  </a:lnTo>
                  <a:lnTo>
                    <a:pt x="848118" y="187528"/>
                  </a:lnTo>
                  <a:lnTo>
                    <a:pt x="844753" y="188760"/>
                  </a:lnTo>
                  <a:lnTo>
                    <a:pt x="846366" y="193776"/>
                  </a:lnTo>
                  <a:lnTo>
                    <a:pt x="853516" y="191147"/>
                  </a:lnTo>
                  <a:close/>
                </a:path>
                <a:path w="1370329" h="407670">
                  <a:moveTo>
                    <a:pt x="872591" y="184061"/>
                  </a:moveTo>
                  <a:lnTo>
                    <a:pt x="870546" y="179209"/>
                  </a:lnTo>
                  <a:lnTo>
                    <a:pt x="867194" y="180454"/>
                  </a:lnTo>
                  <a:lnTo>
                    <a:pt x="863841" y="181698"/>
                  </a:lnTo>
                  <a:lnTo>
                    <a:pt x="865454" y="186715"/>
                  </a:lnTo>
                  <a:lnTo>
                    <a:pt x="872591" y="184061"/>
                  </a:lnTo>
                  <a:close/>
                </a:path>
                <a:path w="1370329" h="407670">
                  <a:moveTo>
                    <a:pt x="891667" y="176961"/>
                  </a:moveTo>
                  <a:lnTo>
                    <a:pt x="889609" y="172110"/>
                  </a:lnTo>
                  <a:lnTo>
                    <a:pt x="886256" y="173355"/>
                  </a:lnTo>
                  <a:lnTo>
                    <a:pt x="882904" y="174599"/>
                  </a:lnTo>
                  <a:lnTo>
                    <a:pt x="884516" y="179616"/>
                  </a:lnTo>
                  <a:lnTo>
                    <a:pt x="891667" y="176961"/>
                  </a:lnTo>
                  <a:close/>
                </a:path>
                <a:path w="1370329" h="407670">
                  <a:moveTo>
                    <a:pt x="910742" y="169875"/>
                  </a:moveTo>
                  <a:lnTo>
                    <a:pt x="908685" y="165023"/>
                  </a:lnTo>
                  <a:lnTo>
                    <a:pt x="905332" y="166268"/>
                  </a:lnTo>
                  <a:lnTo>
                    <a:pt x="901979" y="167513"/>
                  </a:lnTo>
                  <a:lnTo>
                    <a:pt x="903592" y="172529"/>
                  </a:lnTo>
                  <a:lnTo>
                    <a:pt x="910742" y="169875"/>
                  </a:lnTo>
                  <a:close/>
                </a:path>
                <a:path w="1370329" h="407670">
                  <a:moveTo>
                    <a:pt x="929805" y="162737"/>
                  </a:moveTo>
                  <a:lnTo>
                    <a:pt x="927747" y="157886"/>
                  </a:lnTo>
                  <a:lnTo>
                    <a:pt x="924394" y="159143"/>
                  </a:lnTo>
                  <a:lnTo>
                    <a:pt x="921042" y="160401"/>
                  </a:lnTo>
                  <a:lnTo>
                    <a:pt x="922667" y="165404"/>
                  </a:lnTo>
                  <a:lnTo>
                    <a:pt x="929805" y="162737"/>
                  </a:lnTo>
                  <a:close/>
                </a:path>
                <a:path w="1370329" h="407670">
                  <a:moveTo>
                    <a:pt x="948855" y="155613"/>
                  </a:moveTo>
                  <a:lnTo>
                    <a:pt x="946797" y="150761"/>
                  </a:lnTo>
                  <a:lnTo>
                    <a:pt x="943444" y="152019"/>
                  </a:lnTo>
                  <a:lnTo>
                    <a:pt x="940092" y="153276"/>
                  </a:lnTo>
                  <a:lnTo>
                    <a:pt x="941717" y="158280"/>
                  </a:lnTo>
                  <a:lnTo>
                    <a:pt x="948855" y="155613"/>
                  </a:lnTo>
                  <a:close/>
                </a:path>
                <a:path w="1370329" h="407670">
                  <a:moveTo>
                    <a:pt x="967917" y="148475"/>
                  </a:moveTo>
                  <a:lnTo>
                    <a:pt x="965847" y="143624"/>
                  </a:lnTo>
                  <a:lnTo>
                    <a:pt x="962494" y="144881"/>
                  </a:lnTo>
                  <a:lnTo>
                    <a:pt x="959142" y="146138"/>
                  </a:lnTo>
                  <a:lnTo>
                    <a:pt x="960767" y="151142"/>
                  </a:lnTo>
                  <a:lnTo>
                    <a:pt x="967917" y="148475"/>
                  </a:lnTo>
                  <a:close/>
                </a:path>
                <a:path w="1370329" h="407670">
                  <a:moveTo>
                    <a:pt x="986967" y="141338"/>
                  </a:moveTo>
                  <a:lnTo>
                    <a:pt x="984910" y="136486"/>
                  </a:lnTo>
                  <a:lnTo>
                    <a:pt x="981557" y="137744"/>
                  </a:lnTo>
                  <a:lnTo>
                    <a:pt x="978204" y="139001"/>
                  </a:lnTo>
                  <a:lnTo>
                    <a:pt x="979830" y="144005"/>
                  </a:lnTo>
                  <a:lnTo>
                    <a:pt x="986967" y="141338"/>
                  </a:lnTo>
                  <a:close/>
                </a:path>
                <a:path w="1370329" h="407670">
                  <a:moveTo>
                    <a:pt x="1006017" y="134200"/>
                  </a:moveTo>
                  <a:lnTo>
                    <a:pt x="1003960" y="129349"/>
                  </a:lnTo>
                  <a:lnTo>
                    <a:pt x="1000607" y="130606"/>
                  </a:lnTo>
                  <a:lnTo>
                    <a:pt x="997254" y="131864"/>
                  </a:lnTo>
                  <a:lnTo>
                    <a:pt x="998880" y="136867"/>
                  </a:lnTo>
                  <a:lnTo>
                    <a:pt x="1006017" y="134200"/>
                  </a:lnTo>
                  <a:close/>
                </a:path>
                <a:path w="1370329" h="407670">
                  <a:moveTo>
                    <a:pt x="1025080" y="127076"/>
                  </a:moveTo>
                  <a:lnTo>
                    <a:pt x="1023023" y="122224"/>
                  </a:lnTo>
                  <a:lnTo>
                    <a:pt x="1019670" y="123482"/>
                  </a:lnTo>
                  <a:lnTo>
                    <a:pt x="1016317" y="124739"/>
                  </a:lnTo>
                  <a:lnTo>
                    <a:pt x="1017943" y="129743"/>
                  </a:lnTo>
                  <a:lnTo>
                    <a:pt x="1025080" y="127076"/>
                  </a:lnTo>
                  <a:close/>
                </a:path>
                <a:path w="1370329" h="407670">
                  <a:moveTo>
                    <a:pt x="1044143" y="119976"/>
                  </a:moveTo>
                  <a:lnTo>
                    <a:pt x="1042085" y="115125"/>
                  </a:lnTo>
                  <a:lnTo>
                    <a:pt x="1038733" y="116370"/>
                  </a:lnTo>
                  <a:lnTo>
                    <a:pt x="1035380" y="117614"/>
                  </a:lnTo>
                  <a:lnTo>
                    <a:pt x="1036993" y="122631"/>
                  </a:lnTo>
                  <a:lnTo>
                    <a:pt x="1044143" y="119976"/>
                  </a:lnTo>
                  <a:close/>
                </a:path>
                <a:path w="1370329" h="407670">
                  <a:moveTo>
                    <a:pt x="1063218" y="112877"/>
                  </a:moveTo>
                  <a:lnTo>
                    <a:pt x="1061161" y="108026"/>
                  </a:lnTo>
                  <a:lnTo>
                    <a:pt x="1057808" y="109270"/>
                  </a:lnTo>
                  <a:lnTo>
                    <a:pt x="1054455" y="110515"/>
                  </a:lnTo>
                  <a:lnTo>
                    <a:pt x="1056068" y="115531"/>
                  </a:lnTo>
                  <a:lnTo>
                    <a:pt x="1063218" y="112877"/>
                  </a:lnTo>
                  <a:close/>
                </a:path>
                <a:path w="1370329" h="407670">
                  <a:moveTo>
                    <a:pt x="1082281" y="105791"/>
                  </a:moveTo>
                  <a:lnTo>
                    <a:pt x="1080236" y="100939"/>
                  </a:lnTo>
                  <a:lnTo>
                    <a:pt x="1076883" y="102184"/>
                  </a:lnTo>
                  <a:lnTo>
                    <a:pt x="1073531" y="103428"/>
                  </a:lnTo>
                  <a:lnTo>
                    <a:pt x="1075143" y="108445"/>
                  </a:lnTo>
                  <a:lnTo>
                    <a:pt x="1082281" y="105791"/>
                  </a:lnTo>
                  <a:close/>
                </a:path>
                <a:path w="1370329" h="407670">
                  <a:moveTo>
                    <a:pt x="1101369" y="98729"/>
                  </a:moveTo>
                  <a:lnTo>
                    <a:pt x="1099337" y="93878"/>
                  </a:lnTo>
                  <a:lnTo>
                    <a:pt x="1095971" y="95110"/>
                  </a:lnTo>
                  <a:lnTo>
                    <a:pt x="1092606" y="96342"/>
                  </a:lnTo>
                  <a:lnTo>
                    <a:pt x="1094219" y="101358"/>
                  </a:lnTo>
                  <a:lnTo>
                    <a:pt x="1101369" y="98729"/>
                  </a:lnTo>
                  <a:close/>
                </a:path>
                <a:path w="1370329" h="407670">
                  <a:moveTo>
                    <a:pt x="1120457" y="91744"/>
                  </a:moveTo>
                  <a:lnTo>
                    <a:pt x="1118438" y="86880"/>
                  </a:lnTo>
                  <a:lnTo>
                    <a:pt x="1115072" y="88112"/>
                  </a:lnTo>
                  <a:lnTo>
                    <a:pt x="1111707" y="89344"/>
                  </a:lnTo>
                  <a:lnTo>
                    <a:pt x="1113307" y="94361"/>
                  </a:lnTo>
                  <a:lnTo>
                    <a:pt x="1120457" y="91744"/>
                  </a:lnTo>
                  <a:close/>
                </a:path>
                <a:path w="1370329" h="407670">
                  <a:moveTo>
                    <a:pt x="1139571" y="84734"/>
                  </a:moveTo>
                  <a:lnTo>
                    <a:pt x="1137551" y="79870"/>
                  </a:lnTo>
                  <a:lnTo>
                    <a:pt x="1134186" y="81102"/>
                  </a:lnTo>
                  <a:lnTo>
                    <a:pt x="1130820" y="82334"/>
                  </a:lnTo>
                  <a:lnTo>
                    <a:pt x="1132408" y="87363"/>
                  </a:lnTo>
                  <a:lnTo>
                    <a:pt x="1139571" y="84734"/>
                  </a:lnTo>
                  <a:close/>
                </a:path>
                <a:path w="1370329" h="407670">
                  <a:moveTo>
                    <a:pt x="1158684" y="77774"/>
                  </a:moveTo>
                  <a:lnTo>
                    <a:pt x="1156665" y="72910"/>
                  </a:lnTo>
                  <a:lnTo>
                    <a:pt x="1153299" y="74117"/>
                  </a:lnTo>
                  <a:lnTo>
                    <a:pt x="1149934" y="75323"/>
                  </a:lnTo>
                  <a:lnTo>
                    <a:pt x="1151509" y="80352"/>
                  </a:lnTo>
                  <a:lnTo>
                    <a:pt x="1158684" y="77774"/>
                  </a:lnTo>
                  <a:close/>
                </a:path>
                <a:path w="1370329" h="407670">
                  <a:moveTo>
                    <a:pt x="1177823" y="70891"/>
                  </a:moveTo>
                  <a:lnTo>
                    <a:pt x="1175816" y="66027"/>
                  </a:lnTo>
                  <a:lnTo>
                    <a:pt x="1172451" y="67233"/>
                  </a:lnTo>
                  <a:lnTo>
                    <a:pt x="1169085" y="68440"/>
                  </a:lnTo>
                  <a:lnTo>
                    <a:pt x="1170647" y="73469"/>
                  </a:lnTo>
                  <a:lnTo>
                    <a:pt x="1177823" y="70891"/>
                  </a:lnTo>
                  <a:close/>
                </a:path>
                <a:path w="1370329" h="407670">
                  <a:moveTo>
                    <a:pt x="1196975" y="64020"/>
                  </a:moveTo>
                  <a:lnTo>
                    <a:pt x="1194981" y="59143"/>
                  </a:lnTo>
                  <a:lnTo>
                    <a:pt x="1191615" y="60350"/>
                  </a:lnTo>
                  <a:lnTo>
                    <a:pt x="1188250" y="61556"/>
                  </a:lnTo>
                  <a:lnTo>
                    <a:pt x="1189799" y="66598"/>
                  </a:lnTo>
                  <a:lnTo>
                    <a:pt x="1196975" y="64020"/>
                  </a:lnTo>
                  <a:close/>
                </a:path>
                <a:path w="1370329" h="407670">
                  <a:moveTo>
                    <a:pt x="1216113" y="57150"/>
                  </a:moveTo>
                  <a:lnTo>
                    <a:pt x="1214145" y="52273"/>
                  </a:lnTo>
                  <a:lnTo>
                    <a:pt x="1210767" y="53467"/>
                  </a:lnTo>
                  <a:lnTo>
                    <a:pt x="1207401" y="54673"/>
                  </a:lnTo>
                  <a:lnTo>
                    <a:pt x="1208938" y="59715"/>
                  </a:lnTo>
                  <a:lnTo>
                    <a:pt x="1216113" y="57150"/>
                  </a:lnTo>
                  <a:close/>
                </a:path>
                <a:path w="1370329" h="407670">
                  <a:moveTo>
                    <a:pt x="1235329" y="50457"/>
                  </a:moveTo>
                  <a:lnTo>
                    <a:pt x="1233360" y="45567"/>
                  </a:lnTo>
                  <a:lnTo>
                    <a:pt x="1229982" y="46748"/>
                  </a:lnTo>
                  <a:lnTo>
                    <a:pt x="1226604" y="47929"/>
                  </a:lnTo>
                  <a:lnTo>
                    <a:pt x="1228128" y="52971"/>
                  </a:lnTo>
                  <a:lnTo>
                    <a:pt x="1235329" y="50457"/>
                  </a:lnTo>
                  <a:close/>
                </a:path>
                <a:path w="1370329" h="407670">
                  <a:moveTo>
                    <a:pt x="1254518" y="43738"/>
                  </a:moveTo>
                  <a:lnTo>
                    <a:pt x="1252575" y="38849"/>
                  </a:lnTo>
                  <a:lnTo>
                    <a:pt x="1249197" y="40030"/>
                  </a:lnTo>
                  <a:lnTo>
                    <a:pt x="1245819" y="41211"/>
                  </a:lnTo>
                  <a:lnTo>
                    <a:pt x="1247330" y="46253"/>
                  </a:lnTo>
                  <a:lnTo>
                    <a:pt x="1254518" y="43738"/>
                  </a:lnTo>
                  <a:close/>
                </a:path>
                <a:path w="1370329" h="407670">
                  <a:moveTo>
                    <a:pt x="1273721" y="37045"/>
                  </a:moveTo>
                  <a:lnTo>
                    <a:pt x="1271790" y="32143"/>
                  </a:lnTo>
                  <a:lnTo>
                    <a:pt x="1268412" y="33324"/>
                  </a:lnTo>
                  <a:lnTo>
                    <a:pt x="1265034" y="34505"/>
                  </a:lnTo>
                  <a:lnTo>
                    <a:pt x="1266532" y="39560"/>
                  </a:lnTo>
                  <a:lnTo>
                    <a:pt x="1273721" y="37045"/>
                  </a:lnTo>
                  <a:close/>
                </a:path>
                <a:path w="1370329" h="407670">
                  <a:moveTo>
                    <a:pt x="1292987" y="30518"/>
                  </a:moveTo>
                  <a:lnTo>
                    <a:pt x="1291069" y="25615"/>
                  </a:lnTo>
                  <a:lnTo>
                    <a:pt x="1287678" y="26758"/>
                  </a:lnTo>
                  <a:lnTo>
                    <a:pt x="1284287" y="27901"/>
                  </a:lnTo>
                  <a:lnTo>
                    <a:pt x="1285760" y="32956"/>
                  </a:lnTo>
                  <a:lnTo>
                    <a:pt x="1292987" y="30518"/>
                  </a:lnTo>
                  <a:close/>
                </a:path>
                <a:path w="1370329" h="407670">
                  <a:moveTo>
                    <a:pt x="1312265" y="24028"/>
                  </a:moveTo>
                  <a:lnTo>
                    <a:pt x="1310360" y="19113"/>
                  </a:lnTo>
                  <a:lnTo>
                    <a:pt x="1306969" y="20256"/>
                  </a:lnTo>
                  <a:lnTo>
                    <a:pt x="1303578" y="21399"/>
                  </a:lnTo>
                  <a:lnTo>
                    <a:pt x="1305039" y="26454"/>
                  </a:lnTo>
                  <a:lnTo>
                    <a:pt x="1312265" y="24028"/>
                  </a:lnTo>
                  <a:close/>
                </a:path>
                <a:path w="1370329" h="407670">
                  <a:moveTo>
                    <a:pt x="1331531" y="17526"/>
                  </a:moveTo>
                  <a:lnTo>
                    <a:pt x="1329651" y="12611"/>
                  </a:lnTo>
                  <a:lnTo>
                    <a:pt x="1326261" y="13754"/>
                  </a:lnTo>
                  <a:lnTo>
                    <a:pt x="1322870" y="14897"/>
                  </a:lnTo>
                  <a:lnTo>
                    <a:pt x="1324317" y="19964"/>
                  </a:lnTo>
                  <a:lnTo>
                    <a:pt x="1331531" y="17526"/>
                  </a:lnTo>
                  <a:close/>
                </a:path>
                <a:path w="1370329" h="407670">
                  <a:moveTo>
                    <a:pt x="1350860" y="11176"/>
                  </a:moveTo>
                  <a:lnTo>
                    <a:pt x="1348994" y="6248"/>
                  </a:lnTo>
                  <a:lnTo>
                    <a:pt x="1345590" y="7353"/>
                  </a:lnTo>
                  <a:lnTo>
                    <a:pt x="1342186" y="8458"/>
                  </a:lnTo>
                  <a:lnTo>
                    <a:pt x="1343609" y="13525"/>
                  </a:lnTo>
                  <a:lnTo>
                    <a:pt x="1350860" y="11176"/>
                  </a:lnTo>
                  <a:close/>
                </a:path>
                <a:path w="1370329" h="407670">
                  <a:moveTo>
                    <a:pt x="1370203" y="4940"/>
                  </a:moveTo>
                  <a:lnTo>
                    <a:pt x="1368361" y="0"/>
                  </a:lnTo>
                  <a:lnTo>
                    <a:pt x="1364957" y="1104"/>
                  </a:lnTo>
                  <a:lnTo>
                    <a:pt x="1361554" y="2209"/>
                  </a:lnTo>
                  <a:lnTo>
                    <a:pt x="1362951" y="7277"/>
                  </a:lnTo>
                  <a:lnTo>
                    <a:pt x="1370203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 descr=""/>
            <p:cNvSpPr/>
            <p:nvPr/>
          </p:nvSpPr>
          <p:spPr>
            <a:xfrm>
              <a:off x="3733838" y="3484930"/>
              <a:ext cx="743585" cy="161925"/>
            </a:xfrm>
            <a:custGeom>
              <a:avLst/>
              <a:gdLst/>
              <a:ahLst/>
              <a:cxnLst/>
              <a:rect l="l" t="t" r="r" b="b"/>
              <a:pathLst>
                <a:path w="743585" h="161925">
                  <a:moveTo>
                    <a:pt x="8648" y="159359"/>
                  </a:moveTo>
                  <a:lnTo>
                    <a:pt x="6807" y="154419"/>
                  </a:lnTo>
                  <a:lnTo>
                    <a:pt x="3403" y="155524"/>
                  </a:lnTo>
                  <a:lnTo>
                    <a:pt x="0" y="156629"/>
                  </a:lnTo>
                  <a:lnTo>
                    <a:pt x="1397" y="161696"/>
                  </a:lnTo>
                  <a:lnTo>
                    <a:pt x="8648" y="159359"/>
                  </a:lnTo>
                  <a:close/>
                </a:path>
                <a:path w="743585" h="161925">
                  <a:moveTo>
                    <a:pt x="28003" y="153111"/>
                  </a:moveTo>
                  <a:lnTo>
                    <a:pt x="26187" y="148158"/>
                  </a:lnTo>
                  <a:lnTo>
                    <a:pt x="22783" y="149263"/>
                  </a:lnTo>
                  <a:lnTo>
                    <a:pt x="19380" y="150368"/>
                  </a:lnTo>
                  <a:lnTo>
                    <a:pt x="20751" y="155448"/>
                  </a:lnTo>
                  <a:lnTo>
                    <a:pt x="28003" y="153111"/>
                  </a:lnTo>
                  <a:close/>
                </a:path>
                <a:path w="743585" h="161925">
                  <a:moveTo>
                    <a:pt x="47383" y="146951"/>
                  </a:moveTo>
                  <a:lnTo>
                    <a:pt x="45593" y="141998"/>
                  </a:lnTo>
                  <a:lnTo>
                    <a:pt x="42164" y="143052"/>
                  </a:lnTo>
                  <a:lnTo>
                    <a:pt x="38735" y="144106"/>
                  </a:lnTo>
                  <a:lnTo>
                    <a:pt x="40093" y="149186"/>
                  </a:lnTo>
                  <a:lnTo>
                    <a:pt x="47383" y="146951"/>
                  </a:lnTo>
                  <a:close/>
                </a:path>
                <a:path w="743585" h="161925">
                  <a:moveTo>
                    <a:pt x="66827" y="140995"/>
                  </a:moveTo>
                  <a:lnTo>
                    <a:pt x="65062" y="136029"/>
                  </a:lnTo>
                  <a:lnTo>
                    <a:pt x="61633" y="137083"/>
                  </a:lnTo>
                  <a:lnTo>
                    <a:pt x="58204" y="138137"/>
                  </a:lnTo>
                  <a:lnTo>
                    <a:pt x="59550" y="143230"/>
                  </a:lnTo>
                  <a:lnTo>
                    <a:pt x="66827" y="140995"/>
                  </a:lnTo>
                  <a:close/>
                </a:path>
                <a:path w="743585" h="161925">
                  <a:moveTo>
                    <a:pt x="86271" y="135026"/>
                  </a:moveTo>
                  <a:lnTo>
                    <a:pt x="84531" y="130060"/>
                  </a:lnTo>
                  <a:lnTo>
                    <a:pt x="81102" y="131114"/>
                  </a:lnTo>
                  <a:lnTo>
                    <a:pt x="77673" y="132168"/>
                  </a:lnTo>
                  <a:lnTo>
                    <a:pt x="78994" y="137261"/>
                  </a:lnTo>
                  <a:lnTo>
                    <a:pt x="86271" y="135026"/>
                  </a:lnTo>
                  <a:close/>
                </a:path>
                <a:path w="743585" h="161925">
                  <a:moveTo>
                    <a:pt x="105702" y="129070"/>
                  </a:moveTo>
                  <a:lnTo>
                    <a:pt x="103987" y="124091"/>
                  </a:lnTo>
                  <a:lnTo>
                    <a:pt x="100558" y="125145"/>
                  </a:lnTo>
                  <a:lnTo>
                    <a:pt x="97129" y="126199"/>
                  </a:lnTo>
                  <a:lnTo>
                    <a:pt x="98425" y="131305"/>
                  </a:lnTo>
                  <a:lnTo>
                    <a:pt x="105702" y="129070"/>
                  </a:lnTo>
                  <a:close/>
                </a:path>
                <a:path w="743585" h="161925">
                  <a:moveTo>
                    <a:pt x="125247" y="123431"/>
                  </a:moveTo>
                  <a:lnTo>
                    <a:pt x="123545" y="118452"/>
                  </a:lnTo>
                  <a:lnTo>
                    <a:pt x="120103" y="119443"/>
                  </a:lnTo>
                  <a:lnTo>
                    <a:pt x="116662" y="120434"/>
                  </a:lnTo>
                  <a:lnTo>
                    <a:pt x="117919" y="125552"/>
                  </a:lnTo>
                  <a:lnTo>
                    <a:pt x="125247" y="123431"/>
                  </a:lnTo>
                  <a:close/>
                </a:path>
                <a:path w="743585" h="161925">
                  <a:moveTo>
                    <a:pt x="144792" y="117792"/>
                  </a:moveTo>
                  <a:lnTo>
                    <a:pt x="143116" y="112801"/>
                  </a:lnTo>
                  <a:lnTo>
                    <a:pt x="139674" y="113792"/>
                  </a:lnTo>
                  <a:lnTo>
                    <a:pt x="136232" y="114782"/>
                  </a:lnTo>
                  <a:lnTo>
                    <a:pt x="137464" y="119900"/>
                  </a:lnTo>
                  <a:lnTo>
                    <a:pt x="144792" y="117792"/>
                  </a:lnTo>
                  <a:close/>
                </a:path>
                <a:path w="743585" h="161925">
                  <a:moveTo>
                    <a:pt x="164325" y="112166"/>
                  </a:moveTo>
                  <a:lnTo>
                    <a:pt x="162674" y="107162"/>
                  </a:lnTo>
                  <a:lnTo>
                    <a:pt x="159232" y="108153"/>
                  </a:lnTo>
                  <a:lnTo>
                    <a:pt x="155790" y="109143"/>
                  </a:lnTo>
                  <a:lnTo>
                    <a:pt x="156997" y="114274"/>
                  </a:lnTo>
                  <a:lnTo>
                    <a:pt x="164325" y="112166"/>
                  </a:lnTo>
                  <a:close/>
                </a:path>
                <a:path w="743585" h="161925">
                  <a:moveTo>
                    <a:pt x="183921" y="106756"/>
                  </a:moveTo>
                  <a:lnTo>
                    <a:pt x="182295" y="101739"/>
                  </a:lnTo>
                  <a:lnTo>
                    <a:pt x="178841" y="102666"/>
                  </a:lnTo>
                  <a:lnTo>
                    <a:pt x="175387" y="103593"/>
                  </a:lnTo>
                  <a:lnTo>
                    <a:pt x="176568" y="108724"/>
                  </a:lnTo>
                  <a:lnTo>
                    <a:pt x="183921" y="106756"/>
                  </a:lnTo>
                  <a:close/>
                </a:path>
                <a:path w="743585" h="161925">
                  <a:moveTo>
                    <a:pt x="203568" y="101473"/>
                  </a:moveTo>
                  <a:lnTo>
                    <a:pt x="201968" y="96456"/>
                  </a:lnTo>
                  <a:lnTo>
                    <a:pt x="198513" y="97383"/>
                  </a:lnTo>
                  <a:lnTo>
                    <a:pt x="195059" y="98310"/>
                  </a:lnTo>
                  <a:lnTo>
                    <a:pt x="196202" y="103454"/>
                  </a:lnTo>
                  <a:lnTo>
                    <a:pt x="203568" y="101473"/>
                  </a:lnTo>
                  <a:close/>
                </a:path>
                <a:path w="743585" h="161925">
                  <a:moveTo>
                    <a:pt x="223189" y="96202"/>
                  </a:moveTo>
                  <a:lnTo>
                    <a:pt x="221627" y="91173"/>
                  </a:lnTo>
                  <a:lnTo>
                    <a:pt x="218173" y="92100"/>
                  </a:lnTo>
                  <a:lnTo>
                    <a:pt x="214718" y="93027"/>
                  </a:lnTo>
                  <a:lnTo>
                    <a:pt x="215836" y="98183"/>
                  </a:lnTo>
                  <a:lnTo>
                    <a:pt x="223189" y="96202"/>
                  </a:lnTo>
                  <a:close/>
                </a:path>
                <a:path w="743585" h="161925">
                  <a:moveTo>
                    <a:pt x="242862" y="91020"/>
                  </a:moveTo>
                  <a:lnTo>
                    <a:pt x="241325" y="85979"/>
                  </a:lnTo>
                  <a:lnTo>
                    <a:pt x="237845" y="86842"/>
                  </a:lnTo>
                  <a:lnTo>
                    <a:pt x="234378" y="87731"/>
                  </a:lnTo>
                  <a:lnTo>
                    <a:pt x="235470" y="92887"/>
                  </a:lnTo>
                  <a:lnTo>
                    <a:pt x="239166" y="91935"/>
                  </a:lnTo>
                  <a:lnTo>
                    <a:pt x="242862" y="91020"/>
                  </a:lnTo>
                  <a:close/>
                </a:path>
                <a:path w="743585" h="161925">
                  <a:moveTo>
                    <a:pt x="262585" y="86144"/>
                  </a:moveTo>
                  <a:lnTo>
                    <a:pt x="261086" y="81089"/>
                  </a:lnTo>
                  <a:lnTo>
                    <a:pt x="257606" y="81953"/>
                  </a:lnTo>
                  <a:lnTo>
                    <a:pt x="254127" y="82816"/>
                  </a:lnTo>
                  <a:lnTo>
                    <a:pt x="255193" y="87972"/>
                  </a:lnTo>
                  <a:lnTo>
                    <a:pt x="262585" y="86144"/>
                  </a:lnTo>
                  <a:close/>
                </a:path>
                <a:path w="743585" h="161925">
                  <a:moveTo>
                    <a:pt x="282333" y="81241"/>
                  </a:moveTo>
                  <a:lnTo>
                    <a:pt x="280860" y="76187"/>
                  </a:lnTo>
                  <a:lnTo>
                    <a:pt x="277380" y="77050"/>
                  </a:lnTo>
                  <a:lnTo>
                    <a:pt x="273900" y="77914"/>
                  </a:lnTo>
                  <a:lnTo>
                    <a:pt x="274942" y="83070"/>
                  </a:lnTo>
                  <a:lnTo>
                    <a:pt x="278638" y="82169"/>
                  </a:lnTo>
                  <a:lnTo>
                    <a:pt x="282333" y="81241"/>
                  </a:lnTo>
                  <a:close/>
                </a:path>
                <a:path w="743585" h="161925">
                  <a:moveTo>
                    <a:pt x="302056" y="76365"/>
                  </a:moveTo>
                  <a:lnTo>
                    <a:pt x="300621" y="71297"/>
                  </a:lnTo>
                  <a:lnTo>
                    <a:pt x="297141" y="72161"/>
                  </a:lnTo>
                  <a:lnTo>
                    <a:pt x="293662" y="73025"/>
                  </a:lnTo>
                  <a:lnTo>
                    <a:pt x="294665" y="78193"/>
                  </a:lnTo>
                  <a:lnTo>
                    <a:pt x="302056" y="76365"/>
                  </a:lnTo>
                  <a:close/>
                </a:path>
                <a:path w="743585" h="161925">
                  <a:moveTo>
                    <a:pt x="321868" y="71831"/>
                  </a:moveTo>
                  <a:lnTo>
                    <a:pt x="320459" y="66751"/>
                  </a:lnTo>
                  <a:lnTo>
                    <a:pt x="316966" y="67538"/>
                  </a:lnTo>
                  <a:lnTo>
                    <a:pt x="313474" y="68326"/>
                  </a:lnTo>
                  <a:lnTo>
                    <a:pt x="314439" y="73494"/>
                  </a:lnTo>
                  <a:lnTo>
                    <a:pt x="321868" y="71831"/>
                  </a:lnTo>
                  <a:close/>
                </a:path>
                <a:path w="743585" h="161925">
                  <a:moveTo>
                    <a:pt x="341718" y="67360"/>
                  </a:moveTo>
                  <a:lnTo>
                    <a:pt x="340334" y="62280"/>
                  </a:lnTo>
                  <a:lnTo>
                    <a:pt x="336842" y="63068"/>
                  </a:lnTo>
                  <a:lnTo>
                    <a:pt x="333349" y="63855"/>
                  </a:lnTo>
                  <a:lnTo>
                    <a:pt x="334289" y="69037"/>
                  </a:lnTo>
                  <a:lnTo>
                    <a:pt x="341718" y="67360"/>
                  </a:lnTo>
                  <a:close/>
                </a:path>
                <a:path w="743585" h="161925">
                  <a:moveTo>
                    <a:pt x="361543" y="62903"/>
                  </a:moveTo>
                  <a:lnTo>
                    <a:pt x="360197" y="57810"/>
                  </a:lnTo>
                  <a:lnTo>
                    <a:pt x="356704" y="58597"/>
                  </a:lnTo>
                  <a:lnTo>
                    <a:pt x="353212" y="59385"/>
                  </a:lnTo>
                  <a:lnTo>
                    <a:pt x="354114" y="64579"/>
                  </a:lnTo>
                  <a:lnTo>
                    <a:pt x="361543" y="62903"/>
                  </a:lnTo>
                  <a:close/>
                </a:path>
                <a:path w="743585" h="161925">
                  <a:moveTo>
                    <a:pt x="381419" y="58585"/>
                  </a:moveTo>
                  <a:lnTo>
                    <a:pt x="380111" y="53479"/>
                  </a:lnTo>
                  <a:lnTo>
                    <a:pt x="376593" y="54190"/>
                  </a:lnTo>
                  <a:lnTo>
                    <a:pt x="373075" y="54902"/>
                  </a:lnTo>
                  <a:lnTo>
                    <a:pt x="373951" y="60083"/>
                  </a:lnTo>
                  <a:lnTo>
                    <a:pt x="381419" y="58585"/>
                  </a:lnTo>
                  <a:close/>
                </a:path>
                <a:path w="743585" h="161925">
                  <a:moveTo>
                    <a:pt x="401345" y="54584"/>
                  </a:moveTo>
                  <a:lnTo>
                    <a:pt x="400075" y="49466"/>
                  </a:lnTo>
                  <a:lnTo>
                    <a:pt x="396557" y="50177"/>
                  </a:lnTo>
                  <a:lnTo>
                    <a:pt x="393039" y="50888"/>
                  </a:lnTo>
                  <a:lnTo>
                    <a:pt x="393877" y="56083"/>
                  </a:lnTo>
                  <a:lnTo>
                    <a:pt x="401345" y="54584"/>
                  </a:lnTo>
                  <a:close/>
                </a:path>
                <a:path w="743585" h="161925">
                  <a:moveTo>
                    <a:pt x="421284" y="50571"/>
                  </a:moveTo>
                  <a:lnTo>
                    <a:pt x="420039" y="45453"/>
                  </a:lnTo>
                  <a:lnTo>
                    <a:pt x="416521" y="46164"/>
                  </a:lnTo>
                  <a:lnTo>
                    <a:pt x="413004" y="46875"/>
                  </a:lnTo>
                  <a:lnTo>
                    <a:pt x="413816" y="52070"/>
                  </a:lnTo>
                  <a:lnTo>
                    <a:pt x="421284" y="50571"/>
                  </a:lnTo>
                  <a:close/>
                </a:path>
                <a:path w="743585" h="161925">
                  <a:moveTo>
                    <a:pt x="441210" y="46570"/>
                  </a:moveTo>
                  <a:lnTo>
                    <a:pt x="440004" y="41440"/>
                  </a:lnTo>
                  <a:lnTo>
                    <a:pt x="436486" y="42151"/>
                  </a:lnTo>
                  <a:lnTo>
                    <a:pt x="432968" y="42862"/>
                  </a:lnTo>
                  <a:lnTo>
                    <a:pt x="433743" y="48069"/>
                  </a:lnTo>
                  <a:lnTo>
                    <a:pt x="441210" y="46570"/>
                  </a:lnTo>
                  <a:close/>
                </a:path>
                <a:path w="743585" h="161925">
                  <a:moveTo>
                    <a:pt x="461213" y="42938"/>
                  </a:moveTo>
                  <a:lnTo>
                    <a:pt x="460032" y="37807"/>
                  </a:lnTo>
                  <a:lnTo>
                    <a:pt x="456501" y="38430"/>
                  </a:lnTo>
                  <a:lnTo>
                    <a:pt x="452970" y="39052"/>
                  </a:lnTo>
                  <a:lnTo>
                    <a:pt x="453707" y="44259"/>
                  </a:lnTo>
                  <a:lnTo>
                    <a:pt x="461213" y="42938"/>
                  </a:lnTo>
                  <a:close/>
                </a:path>
                <a:path w="743585" h="161925">
                  <a:moveTo>
                    <a:pt x="481241" y="39408"/>
                  </a:moveTo>
                  <a:lnTo>
                    <a:pt x="480098" y="34264"/>
                  </a:lnTo>
                  <a:lnTo>
                    <a:pt x="476567" y="34886"/>
                  </a:lnTo>
                  <a:lnTo>
                    <a:pt x="473036" y="35509"/>
                  </a:lnTo>
                  <a:lnTo>
                    <a:pt x="473735" y="40728"/>
                  </a:lnTo>
                  <a:lnTo>
                    <a:pt x="481241" y="39408"/>
                  </a:lnTo>
                  <a:close/>
                </a:path>
                <a:path w="743585" h="161925">
                  <a:moveTo>
                    <a:pt x="501256" y="35877"/>
                  </a:moveTo>
                  <a:lnTo>
                    <a:pt x="500151" y="30734"/>
                  </a:lnTo>
                  <a:lnTo>
                    <a:pt x="496620" y="31356"/>
                  </a:lnTo>
                  <a:lnTo>
                    <a:pt x="493090" y="31978"/>
                  </a:lnTo>
                  <a:lnTo>
                    <a:pt x="493750" y="37211"/>
                  </a:lnTo>
                  <a:lnTo>
                    <a:pt x="501256" y="35877"/>
                  </a:lnTo>
                  <a:close/>
                </a:path>
                <a:path w="743585" h="161925">
                  <a:moveTo>
                    <a:pt x="521284" y="32448"/>
                  </a:moveTo>
                  <a:lnTo>
                    <a:pt x="520217" y="27292"/>
                  </a:lnTo>
                  <a:lnTo>
                    <a:pt x="516674" y="27825"/>
                  </a:lnTo>
                  <a:lnTo>
                    <a:pt x="513143" y="28448"/>
                  </a:lnTo>
                  <a:lnTo>
                    <a:pt x="513765" y="33680"/>
                  </a:lnTo>
                  <a:lnTo>
                    <a:pt x="517525" y="33020"/>
                  </a:lnTo>
                  <a:lnTo>
                    <a:pt x="521284" y="32448"/>
                  </a:lnTo>
                  <a:close/>
                </a:path>
                <a:path w="743585" h="161925">
                  <a:moveTo>
                    <a:pt x="541388" y="29438"/>
                  </a:moveTo>
                  <a:lnTo>
                    <a:pt x="540359" y="24269"/>
                  </a:lnTo>
                  <a:lnTo>
                    <a:pt x="536816" y="24803"/>
                  </a:lnTo>
                  <a:lnTo>
                    <a:pt x="533273" y="25336"/>
                  </a:lnTo>
                  <a:lnTo>
                    <a:pt x="533857" y="30568"/>
                  </a:lnTo>
                  <a:lnTo>
                    <a:pt x="541388" y="29438"/>
                  </a:lnTo>
                  <a:close/>
                </a:path>
                <a:path w="743585" h="161925">
                  <a:moveTo>
                    <a:pt x="561505" y="26403"/>
                  </a:moveTo>
                  <a:lnTo>
                    <a:pt x="560501" y="21234"/>
                  </a:lnTo>
                  <a:lnTo>
                    <a:pt x="556958" y="21767"/>
                  </a:lnTo>
                  <a:lnTo>
                    <a:pt x="553415" y="22301"/>
                  </a:lnTo>
                  <a:lnTo>
                    <a:pt x="553974" y="27533"/>
                  </a:lnTo>
                  <a:lnTo>
                    <a:pt x="561505" y="26403"/>
                  </a:lnTo>
                  <a:close/>
                </a:path>
                <a:path w="743585" h="161925">
                  <a:moveTo>
                    <a:pt x="581596" y="23393"/>
                  </a:moveTo>
                  <a:lnTo>
                    <a:pt x="580631" y="18211"/>
                  </a:lnTo>
                  <a:lnTo>
                    <a:pt x="577088" y="18745"/>
                  </a:lnTo>
                  <a:lnTo>
                    <a:pt x="573544" y="19278"/>
                  </a:lnTo>
                  <a:lnTo>
                    <a:pt x="574065" y="24523"/>
                  </a:lnTo>
                  <a:lnTo>
                    <a:pt x="581596" y="23393"/>
                  </a:lnTo>
                  <a:close/>
                </a:path>
                <a:path w="743585" h="161925">
                  <a:moveTo>
                    <a:pt x="601738" y="20650"/>
                  </a:moveTo>
                  <a:lnTo>
                    <a:pt x="600811" y="15455"/>
                  </a:lnTo>
                  <a:lnTo>
                    <a:pt x="597255" y="15900"/>
                  </a:lnTo>
                  <a:lnTo>
                    <a:pt x="593699" y="16344"/>
                  </a:lnTo>
                  <a:lnTo>
                    <a:pt x="594182" y="21590"/>
                  </a:lnTo>
                  <a:lnTo>
                    <a:pt x="601738" y="20650"/>
                  </a:lnTo>
                  <a:close/>
                </a:path>
                <a:path w="743585" h="161925">
                  <a:moveTo>
                    <a:pt x="621919" y="18135"/>
                  </a:moveTo>
                  <a:lnTo>
                    <a:pt x="621030" y="12941"/>
                  </a:lnTo>
                  <a:lnTo>
                    <a:pt x="617474" y="13385"/>
                  </a:lnTo>
                  <a:lnTo>
                    <a:pt x="613918" y="13830"/>
                  </a:lnTo>
                  <a:lnTo>
                    <a:pt x="614362" y="19075"/>
                  </a:lnTo>
                  <a:lnTo>
                    <a:pt x="621919" y="18135"/>
                  </a:lnTo>
                  <a:close/>
                </a:path>
                <a:path w="743585" h="161925">
                  <a:moveTo>
                    <a:pt x="642086" y="15646"/>
                  </a:moveTo>
                  <a:lnTo>
                    <a:pt x="641235" y="10439"/>
                  </a:lnTo>
                  <a:lnTo>
                    <a:pt x="637679" y="10883"/>
                  </a:lnTo>
                  <a:lnTo>
                    <a:pt x="634123" y="11328"/>
                  </a:lnTo>
                  <a:lnTo>
                    <a:pt x="634530" y="16573"/>
                  </a:lnTo>
                  <a:lnTo>
                    <a:pt x="642086" y="15646"/>
                  </a:lnTo>
                  <a:close/>
                </a:path>
                <a:path w="743585" h="161925">
                  <a:moveTo>
                    <a:pt x="662266" y="13144"/>
                  </a:moveTo>
                  <a:lnTo>
                    <a:pt x="661454" y="7937"/>
                  </a:lnTo>
                  <a:lnTo>
                    <a:pt x="657898" y="8382"/>
                  </a:lnTo>
                  <a:lnTo>
                    <a:pt x="654342" y="8826"/>
                  </a:lnTo>
                  <a:lnTo>
                    <a:pt x="654710" y="14084"/>
                  </a:lnTo>
                  <a:lnTo>
                    <a:pt x="662266" y="13144"/>
                  </a:lnTo>
                  <a:close/>
                </a:path>
                <a:path w="743585" h="161925">
                  <a:moveTo>
                    <a:pt x="682485" y="11087"/>
                  </a:moveTo>
                  <a:lnTo>
                    <a:pt x="681710" y="5880"/>
                  </a:lnTo>
                  <a:lnTo>
                    <a:pt x="678141" y="6223"/>
                  </a:lnTo>
                  <a:lnTo>
                    <a:pt x="674573" y="6565"/>
                  </a:lnTo>
                  <a:lnTo>
                    <a:pt x="674903" y="11823"/>
                  </a:lnTo>
                  <a:lnTo>
                    <a:pt x="682485" y="11087"/>
                  </a:lnTo>
                  <a:close/>
                </a:path>
                <a:path w="743585" h="161925">
                  <a:moveTo>
                    <a:pt x="702716" y="9118"/>
                  </a:moveTo>
                  <a:lnTo>
                    <a:pt x="701979" y="3911"/>
                  </a:lnTo>
                  <a:lnTo>
                    <a:pt x="698411" y="4254"/>
                  </a:lnTo>
                  <a:lnTo>
                    <a:pt x="694842" y="4597"/>
                  </a:lnTo>
                  <a:lnTo>
                    <a:pt x="695134" y="9855"/>
                  </a:lnTo>
                  <a:lnTo>
                    <a:pt x="702716" y="9118"/>
                  </a:lnTo>
                  <a:close/>
                </a:path>
                <a:path w="743585" h="161925">
                  <a:moveTo>
                    <a:pt x="722947" y="7175"/>
                  </a:moveTo>
                  <a:lnTo>
                    <a:pt x="722249" y="1955"/>
                  </a:lnTo>
                  <a:lnTo>
                    <a:pt x="718680" y="2298"/>
                  </a:lnTo>
                  <a:lnTo>
                    <a:pt x="715111" y="2641"/>
                  </a:lnTo>
                  <a:lnTo>
                    <a:pt x="715365" y="7912"/>
                  </a:lnTo>
                  <a:lnTo>
                    <a:pt x="722947" y="7175"/>
                  </a:lnTo>
                  <a:close/>
                </a:path>
                <a:path w="743585" h="161925">
                  <a:moveTo>
                    <a:pt x="743191" y="5219"/>
                  </a:moveTo>
                  <a:lnTo>
                    <a:pt x="742530" y="0"/>
                  </a:lnTo>
                  <a:lnTo>
                    <a:pt x="738962" y="342"/>
                  </a:lnTo>
                  <a:lnTo>
                    <a:pt x="735393" y="685"/>
                  </a:lnTo>
                  <a:lnTo>
                    <a:pt x="735609" y="5956"/>
                  </a:lnTo>
                  <a:lnTo>
                    <a:pt x="743191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 descr=""/>
            <p:cNvSpPr/>
            <p:nvPr/>
          </p:nvSpPr>
          <p:spPr>
            <a:xfrm>
              <a:off x="4489542" y="3482193"/>
              <a:ext cx="414655" cy="0"/>
            </a:xfrm>
            <a:custGeom>
              <a:avLst/>
              <a:gdLst/>
              <a:ahLst/>
              <a:cxnLst/>
              <a:rect l="l" t="t" r="r" b="b"/>
              <a:pathLst>
                <a:path w="414654" h="0">
                  <a:moveTo>
                    <a:pt x="0" y="0"/>
                  </a:moveTo>
                  <a:lnTo>
                    <a:pt x="414104" y="0"/>
                  </a:lnTo>
                </a:path>
              </a:pathLst>
            </a:custGeom>
            <a:ln w="1416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 descr=""/>
            <p:cNvSpPr/>
            <p:nvPr/>
          </p:nvSpPr>
          <p:spPr>
            <a:xfrm>
              <a:off x="801077" y="3482161"/>
              <a:ext cx="4745355" cy="460375"/>
            </a:xfrm>
            <a:custGeom>
              <a:avLst/>
              <a:gdLst/>
              <a:ahLst/>
              <a:cxnLst/>
              <a:rect l="l" t="t" r="r" b="b"/>
              <a:pathLst>
                <a:path w="4745355" h="460375">
                  <a:moveTo>
                    <a:pt x="9055" y="134708"/>
                  </a:moveTo>
                  <a:lnTo>
                    <a:pt x="5930" y="132969"/>
                  </a:lnTo>
                  <a:lnTo>
                    <a:pt x="2806" y="131229"/>
                  </a:lnTo>
                  <a:lnTo>
                    <a:pt x="0" y="135686"/>
                  </a:lnTo>
                  <a:lnTo>
                    <a:pt x="6680" y="139407"/>
                  </a:lnTo>
                  <a:lnTo>
                    <a:pt x="9055" y="134708"/>
                  </a:lnTo>
                  <a:close/>
                </a:path>
                <a:path w="4745355" h="460375">
                  <a:moveTo>
                    <a:pt x="26860" y="144627"/>
                  </a:moveTo>
                  <a:lnTo>
                    <a:pt x="23736" y="142887"/>
                  </a:lnTo>
                  <a:lnTo>
                    <a:pt x="20612" y="141147"/>
                  </a:lnTo>
                  <a:lnTo>
                    <a:pt x="17830" y="145618"/>
                  </a:lnTo>
                  <a:lnTo>
                    <a:pt x="24498" y="149339"/>
                  </a:lnTo>
                  <a:lnTo>
                    <a:pt x="26860" y="144627"/>
                  </a:lnTo>
                  <a:close/>
                </a:path>
                <a:path w="4745355" h="460375">
                  <a:moveTo>
                    <a:pt x="44653" y="154546"/>
                  </a:moveTo>
                  <a:lnTo>
                    <a:pt x="41529" y="152806"/>
                  </a:lnTo>
                  <a:lnTo>
                    <a:pt x="38404" y="151066"/>
                  </a:lnTo>
                  <a:lnTo>
                    <a:pt x="35636" y="155549"/>
                  </a:lnTo>
                  <a:lnTo>
                    <a:pt x="42316" y="159270"/>
                  </a:lnTo>
                  <a:lnTo>
                    <a:pt x="44653" y="154546"/>
                  </a:lnTo>
                  <a:close/>
                </a:path>
                <a:path w="4745355" h="460375">
                  <a:moveTo>
                    <a:pt x="62445" y="164465"/>
                  </a:moveTo>
                  <a:lnTo>
                    <a:pt x="59321" y="162725"/>
                  </a:lnTo>
                  <a:lnTo>
                    <a:pt x="56197" y="160985"/>
                  </a:lnTo>
                  <a:lnTo>
                    <a:pt x="53441" y="165468"/>
                  </a:lnTo>
                  <a:lnTo>
                    <a:pt x="60121" y="169189"/>
                  </a:lnTo>
                  <a:lnTo>
                    <a:pt x="62445" y="164465"/>
                  </a:lnTo>
                  <a:close/>
                </a:path>
                <a:path w="4745355" h="460375">
                  <a:moveTo>
                    <a:pt x="80238" y="174371"/>
                  </a:moveTo>
                  <a:lnTo>
                    <a:pt x="77114" y="172631"/>
                  </a:lnTo>
                  <a:lnTo>
                    <a:pt x="73990" y="170891"/>
                  </a:lnTo>
                  <a:lnTo>
                    <a:pt x="71259" y="175387"/>
                  </a:lnTo>
                  <a:lnTo>
                    <a:pt x="77927" y="179108"/>
                  </a:lnTo>
                  <a:lnTo>
                    <a:pt x="80238" y="174371"/>
                  </a:lnTo>
                  <a:close/>
                </a:path>
                <a:path w="4745355" h="460375">
                  <a:moveTo>
                    <a:pt x="98158" y="184073"/>
                  </a:moveTo>
                  <a:lnTo>
                    <a:pt x="94996" y="182397"/>
                  </a:lnTo>
                  <a:lnTo>
                    <a:pt x="91833" y="180721"/>
                  </a:lnTo>
                  <a:lnTo>
                    <a:pt x="89115" y="185242"/>
                  </a:lnTo>
                  <a:lnTo>
                    <a:pt x="95872" y="188810"/>
                  </a:lnTo>
                  <a:lnTo>
                    <a:pt x="98158" y="184073"/>
                  </a:lnTo>
                  <a:close/>
                </a:path>
                <a:path w="4745355" h="460375">
                  <a:moveTo>
                    <a:pt x="116166" y="193586"/>
                  </a:moveTo>
                  <a:lnTo>
                    <a:pt x="113004" y="191909"/>
                  </a:lnTo>
                  <a:lnTo>
                    <a:pt x="109842" y="190233"/>
                  </a:lnTo>
                  <a:lnTo>
                    <a:pt x="107137" y="194767"/>
                  </a:lnTo>
                  <a:lnTo>
                    <a:pt x="113906" y="198335"/>
                  </a:lnTo>
                  <a:lnTo>
                    <a:pt x="116166" y="193586"/>
                  </a:lnTo>
                  <a:close/>
                </a:path>
                <a:path w="4745355" h="460375">
                  <a:moveTo>
                    <a:pt x="134188" y="203098"/>
                  </a:moveTo>
                  <a:lnTo>
                    <a:pt x="131025" y="201422"/>
                  </a:lnTo>
                  <a:lnTo>
                    <a:pt x="127863" y="199745"/>
                  </a:lnTo>
                  <a:lnTo>
                    <a:pt x="125183" y="204292"/>
                  </a:lnTo>
                  <a:lnTo>
                    <a:pt x="131940" y="207860"/>
                  </a:lnTo>
                  <a:lnTo>
                    <a:pt x="134188" y="203098"/>
                  </a:lnTo>
                  <a:close/>
                </a:path>
                <a:path w="4745355" h="460375">
                  <a:moveTo>
                    <a:pt x="152196" y="212610"/>
                  </a:moveTo>
                  <a:lnTo>
                    <a:pt x="149034" y="210934"/>
                  </a:lnTo>
                  <a:lnTo>
                    <a:pt x="145872" y="209257"/>
                  </a:lnTo>
                  <a:lnTo>
                    <a:pt x="143205" y="213804"/>
                  </a:lnTo>
                  <a:lnTo>
                    <a:pt x="149974" y="217373"/>
                  </a:lnTo>
                  <a:lnTo>
                    <a:pt x="152196" y="212610"/>
                  </a:lnTo>
                  <a:close/>
                </a:path>
                <a:path w="4745355" h="460375">
                  <a:moveTo>
                    <a:pt x="170205" y="222123"/>
                  </a:moveTo>
                  <a:lnTo>
                    <a:pt x="167043" y="220446"/>
                  </a:lnTo>
                  <a:lnTo>
                    <a:pt x="163880" y="218770"/>
                  </a:lnTo>
                  <a:lnTo>
                    <a:pt x="161239" y="223329"/>
                  </a:lnTo>
                  <a:lnTo>
                    <a:pt x="167995" y="226898"/>
                  </a:lnTo>
                  <a:lnTo>
                    <a:pt x="170205" y="222123"/>
                  </a:lnTo>
                  <a:close/>
                </a:path>
                <a:path w="4745355" h="460375">
                  <a:moveTo>
                    <a:pt x="188226" y="231648"/>
                  </a:moveTo>
                  <a:lnTo>
                    <a:pt x="185064" y="229971"/>
                  </a:lnTo>
                  <a:lnTo>
                    <a:pt x="181902" y="228295"/>
                  </a:lnTo>
                  <a:lnTo>
                    <a:pt x="179273" y="232867"/>
                  </a:lnTo>
                  <a:lnTo>
                    <a:pt x="186042" y="236435"/>
                  </a:lnTo>
                  <a:lnTo>
                    <a:pt x="188226" y="231648"/>
                  </a:lnTo>
                  <a:close/>
                </a:path>
                <a:path w="4745355" h="460375">
                  <a:moveTo>
                    <a:pt x="206451" y="240715"/>
                  </a:moveTo>
                  <a:lnTo>
                    <a:pt x="203250" y="239115"/>
                  </a:lnTo>
                  <a:lnTo>
                    <a:pt x="200050" y="237515"/>
                  </a:lnTo>
                  <a:lnTo>
                    <a:pt x="197446" y="242100"/>
                  </a:lnTo>
                  <a:lnTo>
                    <a:pt x="204279" y="245516"/>
                  </a:lnTo>
                  <a:lnTo>
                    <a:pt x="206451" y="240715"/>
                  </a:lnTo>
                  <a:close/>
                </a:path>
                <a:path w="4745355" h="460375">
                  <a:moveTo>
                    <a:pt x="224688" y="249809"/>
                  </a:moveTo>
                  <a:lnTo>
                    <a:pt x="221488" y="248208"/>
                  </a:lnTo>
                  <a:lnTo>
                    <a:pt x="218287" y="246608"/>
                  </a:lnTo>
                  <a:lnTo>
                    <a:pt x="215696" y="251206"/>
                  </a:lnTo>
                  <a:lnTo>
                    <a:pt x="222542" y="254609"/>
                  </a:lnTo>
                  <a:lnTo>
                    <a:pt x="224688" y="249809"/>
                  </a:lnTo>
                  <a:close/>
                </a:path>
                <a:path w="4745355" h="460375">
                  <a:moveTo>
                    <a:pt x="242912" y="258889"/>
                  </a:moveTo>
                  <a:lnTo>
                    <a:pt x="239712" y="257289"/>
                  </a:lnTo>
                  <a:lnTo>
                    <a:pt x="236512" y="255689"/>
                  </a:lnTo>
                  <a:lnTo>
                    <a:pt x="233946" y="260299"/>
                  </a:lnTo>
                  <a:lnTo>
                    <a:pt x="240792" y="263702"/>
                  </a:lnTo>
                  <a:lnTo>
                    <a:pt x="242912" y="258889"/>
                  </a:lnTo>
                  <a:close/>
                </a:path>
                <a:path w="4745355" h="460375">
                  <a:moveTo>
                    <a:pt x="261150" y="267982"/>
                  </a:moveTo>
                  <a:lnTo>
                    <a:pt x="257949" y="266382"/>
                  </a:lnTo>
                  <a:lnTo>
                    <a:pt x="254749" y="264782"/>
                  </a:lnTo>
                  <a:lnTo>
                    <a:pt x="252209" y="269405"/>
                  </a:lnTo>
                  <a:lnTo>
                    <a:pt x="259054" y="272808"/>
                  </a:lnTo>
                  <a:lnTo>
                    <a:pt x="261150" y="267982"/>
                  </a:lnTo>
                  <a:close/>
                </a:path>
                <a:path w="4745355" h="460375">
                  <a:moveTo>
                    <a:pt x="279387" y="277063"/>
                  </a:moveTo>
                  <a:lnTo>
                    <a:pt x="276186" y="275463"/>
                  </a:lnTo>
                  <a:lnTo>
                    <a:pt x="272986" y="273862"/>
                  </a:lnTo>
                  <a:lnTo>
                    <a:pt x="270471" y="278485"/>
                  </a:lnTo>
                  <a:lnTo>
                    <a:pt x="277304" y="281901"/>
                  </a:lnTo>
                  <a:lnTo>
                    <a:pt x="279387" y="277063"/>
                  </a:lnTo>
                  <a:close/>
                </a:path>
                <a:path w="4745355" h="460375">
                  <a:moveTo>
                    <a:pt x="297764" y="285851"/>
                  </a:moveTo>
                  <a:lnTo>
                    <a:pt x="294525" y="284327"/>
                  </a:lnTo>
                  <a:lnTo>
                    <a:pt x="291287" y="282803"/>
                  </a:lnTo>
                  <a:lnTo>
                    <a:pt x="288785" y="287451"/>
                  </a:lnTo>
                  <a:lnTo>
                    <a:pt x="295706" y="290690"/>
                  </a:lnTo>
                  <a:lnTo>
                    <a:pt x="297764" y="285851"/>
                  </a:lnTo>
                  <a:close/>
                </a:path>
                <a:path w="4745355" h="460375">
                  <a:moveTo>
                    <a:pt x="316204" y="294462"/>
                  </a:moveTo>
                  <a:lnTo>
                    <a:pt x="312966" y="292950"/>
                  </a:lnTo>
                  <a:lnTo>
                    <a:pt x="309727" y="291426"/>
                  </a:lnTo>
                  <a:lnTo>
                    <a:pt x="307251" y="296087"/>
                  </a:lnTo>
                  <a:lnTo>
                    <a:pt x="314172" y="299326"/>
                  </a:lnTo>
                  <a:lnTo>
                    <a:pt x="316204" y="294462"/>
                  </a:lnTo>
                  <a:close/>
                </a:path>
                <a:path w="4745355" h="460375">
                  <a:moveTo>
                    <a:pt x="334657" y="303098"/>
                  </a:moveTo>
                  <a:lnTo>
                    <a:pt x="331419" y="301586"/>
                  </a:lnTo>
                  <a:lnTo>
                    <a:pt x="328180" y="300062"/>
                  </a:lnTo>
                  <a:lnTo>
                    <a:pt x="325729" y="304736"/>
                  </a:lnTo>
                  <a:lnTo>
                    <a:pt x="332651" y="307975"/>
                  </a:lnTo>
                  <a:lnTo>
                    <a:pt x="334657" y="303098"/>
                  </a:lnTo>
                  <a:close/>
                </a:path>
                <a:path w="4745355" h="460375">
                  <a:moveTo>
                    <a:pt x="353110" y="311734"/>
                  </a:moveTo>
                  <a:lnTo>
                    <a:pt x="349872" y="310222"/>
                  </a:lnTo>
                  <a:lnTo>
                    <a:pt x="346633" y="308698"/>
                  </a:lnTo>
                  <a:lnTo>
                    <a:pt x="344208" y="313385"/>
                  </a:lnTo>
                  <a:lnTo>
                    <a:pt x="351129" y="316623"/>
                  </a:lnTo>
                  <a:lnTo>
                    <a:pt x="353110" y="311734"/>
                  </a:lnTo>
                  <a:close/>
                </a:path>
                <a:path w="4745355" h="460375">
                  <a:moveTo>
                    <a:pt x="371563" y="320357"/>
                  </a:moveTo>
                  <a:lnTo>
                    <a:pt x="368325" y="318846"/>
                  </a:lnTo>
                  <a:lnTo>
                    <a:pt x="365086" y="317322"/>
                  </a:lnTo>
                  <a:lnTo>
                    <a:pt x="362673" y="322008"/>
                  </a:lnTo>
                  <a:lnTo>
                    <a:pt x="369608" y="325259"/>
                  </a:lnTo>
                  <a:lnTo>
                    <a:pt x="371563" y="320357"/>
                  </a:lnTo>
                  <a:close/>
                </a:path>
                <a:path w="4745355" h="460375">
                  <a:moveTo>
                    <a:pt x="390131" y="328726"/>
                  </a:moveTo>
                  <a:lnTo>
                    <a:pt x="386854" y="327291"/>
                  </a:lnTo>
                  <a:lnTo>
                    <a:pt x="383578" y="325856"/>
                  </a:lnTo>
                  <a:lnTo>
                    <a:pt x="381190" y="330568"/>
                  </a:lnTo>
                  <a:lnTo>
                    <a:pt x="388200" y="333616"/>
                  </a:lnTo>
                  <a:lnTo>
                    <a:pt x="390131" y="328726"/>
                  </a:lnTo>
                  <a:close/>
                </a:path>
                <a:path w="4745355" h="460375">
                  <a:moveTo>
                    <a:pt x="408800" y="336880"/>
                  </a:moveTo>
                  <a:lnTo>
                    <a:pt x="405523" y="335445"/>
                  </a:lnTo>
                  <a:lnTo>
                    <a:pt x="402247" y="334010"/>
                  </a:lnTo>
                  <a:lnTo>
                    <a:pt x="399884" y="338721"/>
                  </a:lnTo>
                  <a:lnTo>
                    <a:pt x="406895" y="341782"/>
                  </a:lnTo>
                  <a:lnTo>
                    <a:pt x="408800" y="336880"/>
                  </a:lnTo>
                  <a:close/>
                </a:path>
                <a:path w="4745355" h="460375">
                  <a:moveTo>
                    <a:pt x="427456" y="345033"/>
                  </a:moveTo>
                  <a:lnTo>
                    <a:pt x="424180" y="343598"/>
                  </a:lnTo>
                  <a:lnTo>
                    <a:pt x="420903" y="342163"/>
                  </a:lnTo>
                  <a:lnTo>
                    <a:pt x="418566" y="346887"/>
                  </a:lnTo>
                  <a:lnTo>
                    <a:pt x="425577" y="349948"/>
                  </a:lnTo>
                  <a:lnTo>
                    <a:pt x="427456" y="345033"/>
                  </a:lnTo>
                  <a:close/>
                </a:path>
                <a:path w="4745355" h="460375">
                  <a:moveTo>
                    <a:pt x="446125" y="353187"/>
                  </a:moveTo>
                  <a:lnTo>
                    <a:pt x="442849" y="351751"/>
                  </a:lnTo>
                  <a:lnTo>
                    <a:pt x="439572" y="350316"/>
                  </a:lnTo>
                  <a:lnTo>
                    <a:pt x="437261" y="355053"/>
                  </a:lnTo>
                  <a:lnTo>
                    <a:pt x="444271" y="358114"/>
                  </a:lnTo>
                  <a:lnTo>
                    <a:pt x="446125" y="353187"/>
                  </a:lnTo>
                  <a:close/>
                </a:path>
                <a:path w="4745355" h="460375">
                  <a:moveTo>
                    <a:pt x="464794" y="361327"/>
                  </a:moveTo>
                  <a:lnTo>
                    <a:pt x="461518" y="359892"/>
                  </a:lnTo>
                  <a:lnTo>
                    <a:pt x="458241" y="358457"/>
                  </a:lnTo>
                  <a:lnTo>
                    <a:pt x="455955" y="363207"/>
                  </a:lnTo>
                  <a:lnTo>
                    <a:pt x="462965" y="366268"/>
                  </a:lnTo>
                  <a:lnTo>
                    <a:pt x="464794" y="361327"/>
                  </a:lnTo>
                  <a:close/>
                </a:path>
                <a:path w="4745355" h="460375">
                  <a:moveTo>
                    <a:pt x="483590" y="369163"/>
                  </a:moveTo>
                  <a:lnTo>
                    <a:pt x="480275" y="367817"/>
                  </a:lnTo>
                  <a:lnTo>
                    <a:pt x="476961" y="366471"/>
                  </a:lnTo>
                  <a:lnTo>
                    <a:pt x="474700" y="371233"/>
                  </a:lnTo>
                  <a:lnTo>
                    <a:pt x="481787" y="374103"/>
                  </a:lnTo>
                  <a:lnTo>
                    <a:pt x="483590" y="369163"/>
                  </a:lnTo>
                  <a:close/>
                </a:path>
                <a:path w="4745355" h="460375">
                  <a:moveTo>
                    <a:pt x="502475" y="376809"/>
                  </a:moveTo>
                  <a:lnTo>
                    <a:pt x="499160" y="375462"/>
                  </a:lnTo>
                  <a:lnTo>
                    <a:pt x="495846" y="374116"/>
                  </a:lnTo>
                  <a:lnTo>
                    <a:pt x="493623" y="378891"/>
                  </a:lnTo>
                  <a:lnTo>
                    <a:pt x="500710" y="381762"/>
                  </a:lnTo>
                  <a:lnTo>
                    <a:pt x="502475" y="376809"/>
                  </a:lnTo>
                  <a:close/>
                </a:path>
                <a:path w="4745355" h="460375">
                  <a:moveTo>
                    <a:pt x="521347" y="384441"/>
                  </a:moveTo>
                  <a:lnTo>
                    <a:pt x="518033" y="383095"/>
                  </a:lnTo>
                  <a:lnTo>
                    <a:pt x="514718" y="381749"/>
                  </a:lnTo>
                  <a:lnTo>
                    <a:pt x="512521" y="386537"/>
                  </a:lnTo>
                  <a:lnTo>
                    <a:pt x="519607" y="389407"/>
                  </a:lnTo>
                  <a:lnTo>
                    <a:pt x="521347" y="384441"/>
                  </a:lnTo>
                  <a:close/>
                </a:path>
                <a:path w="4745355" h="460375">
                  <a:moveTo>
                    <a:pt x="540232" y="392074"/>
                  </a:moveTo>
                  <a:lnTo>
                    <a:pt x="536917" y="390728"/>
                  </a:lnTo>
                  <a:lnTo>
                    <a:pt x="533603" y="389382"/>
                  </a:lnTo>
                  <a:lnTo>
                    <a:pt x="531431" y="394182"/>
                  </a:lnTo>
                  <a:lnTo>
                    <a:pt x="538518" y="397052"/>
                  </a:lnTo>
                  <a:lnTo>
                    <a:pt x="540232" y="392074"/>
                  </a:lnTo>
                  <a:close/>
                </a:path>
                <a:path w="4745355" h="460375">
                  <a:moveTo>
                    <a:pt x="559117" y="399719"/>
                  </a:moveTo>
                  <a:lnTo>
                    <a:pt x="555802" y="398373"/>
                  </a:lnTo>
                  <a:lnTo>
                    <a:pt x="552488" y="397027"/>
                  </a:lnTo>
                  <a:lnTo>
                    <a:pt x="550341" y="401840"/>
                  </a:lnTo>
                  <a:lnTo>
                    <a:pt x="557428" y="404710"/>
                  </a:lnTo>
                  <a:lnTo>
                    <a:pt x="559117" y="399719"/>
                  </a:lnTo>
                  <a:close/>
                </a:path>
                <a:path w="4745355" h="460375">
                  <a:moveTo>
                    <a:pt x="578167" y="406882"/>
                  </a:moveTo>
                  <a:lnTo>
                    <a:pt x="574814" y="405638"/>
                  </a:lnTo>
                  <a:lnTo>
                    <a:pt x="571461" y="404393"/>
                  </a:lnTo>
                  <a:lnTo>
                    <a:pt x="569353" y="409219"/>
                  </a:lnTo>
                  <a:lnTo>
                    <a:pt x="576516" y="411886"/>
                  </a:lnTo>
                  <a:lnTo>
                    <a:pt x="578167" y="406882"/>
                  </a:lnTo>
                  <a:close/>
                </a:path>
                <a:path w="4745355" h="460375">
                  <a:moveTo>
                    <a:pt x="597255" y="413981"/>
                  </a:moveTo>
                  <a:lnTo>
                    <a:pt x="593902" y="412737"/>
                  </a:lnTo>
                  <a:lnTo>
                    <a:pt x="590550" y="411492"/>
                  </a:lnTo>
                  <a:lnTo>
                    <a:pt x="588467" y="416331"/>
                  </a:lnTo>
                  <a:lnTo>
                    <a:pt x="595630" y="418998"/>
                  </a:lnTo>
                  <a:lnTo>
                    <a:pt x="597255" y="413981"/>
                  </a:lnTo>
                  <a:close/>
                </a:path>
                <a:path w="4745355" h="460375">
                  <a:moveTo>
                    <a:pt x="616343" y="421081"/>
                  </a:moveTo>
                  <a:lnTo>
                    <a:pt x="612990" y="419836"/>
                  </a:lnTo>
                  <a:lnTo>
                    <a:pt x="609638" y="418592"/>
                  </a:lnTo>
                  <a:lnTo>
                    <a:pt x="607580" y="423443"/>
                  </a:lnTo>
                  <a:lnTo>
                    <a:pt x="614756" y="426110"/>
                  </a:lnTo>
                  <a:lnTo>
                    <a:pt x="616343" y="421081"/>
                  </a:lnTo>
                  <a:close/>
                </a:path>
                <a:path w="4745355" h="460375">
                  <a:moveTo>
                    <a:pt x="635431" y="428180"/>
                  </a:moveTo>
                  <a:lnTo>
                    <a:pt x="632079" y="426935"/>
                  </a:lnTo>
                  <a:lnTo>
                    <a:pt x="628726" y="425691"/>
                  </a:lnTo>
                  <a:lnTo>
                    <a:pt x="626706" y="430555"/>
                  </a:lnTo>
                  <a:lnTo>
                    <a:pt x="633869" y="433222"/>
                  </a:lnTo>
                  <a:lnTo>
                    <a:pt x="635431" y="428180"/>
                  </a:lnTo>
                  <a:close/>
                </a:path>
                <a:path w="4745355" h="460375">
                  <a:moveTo>
                    <a:pt x="654583" y="435127"/>
                  </a:moveTo>
                  <a:lnTo>
                    <a:pt x="651192" y="433984"/>
                  </a:lnTo>
                  <a:lnTo>
                    <a:pt x="647801" y="432816"/>
                  </a:lnTo>
                  <a:lnTo>
                    <a:pt x="645820" y="437692"/>
                  </a:lnTo>
                  <a:lnTo>
                    <a:pt x="649439" y="438950"/>
                  </a:lnTo>
                  <a:lnTo>
                    <a:pt x="653059" y="440169"/>
                  </a:lnTo>
                  <a:lnTo>
                    <a:pt x="654583" y="435127"/>
                  </a:lnTo>
                  <a:close/>
                </a:path>
                <a:path w="4745355" h="460375">
                  <a:moveTo>
                    <a:pt x="673874" y="441655"/>
                  </a:moveTo>
                  <a:lnTo>
                    <a:pt x="670483" y="440512"/>
                  </a:lnTo>
                  <a:lnTo>
                    <a:pt x="667092" y="439369"/>
                  </a:lnTo>
                  <a:lnTo>
                    <a:pt x="665137" y="444258"/>
                  </a:lnTo>
                  <a:lnTo>
                    <a:pt x="672376" y="446709"/>
                  </a:lnTo>
                  <a:lnTo>
                    <a:pt x="673874" y="441655"/>
                  </a:lnTo>
                  <a:close/>
                </a:path>
                <a:path w="4745355" h="460375">
                  <a:moveTo>
                    <a:pt x="693153" y="448183"/>
                  </a:moveTo>
                  <a:lnTo>
                    <a:pt x="689762" y="447040"/>
                  </a:lnTo>
                  <a:lnTo>
                    <a:pt x="686371" y="445897"/>
                  </a:lnTo>
                  <a:lnTo>
                    <a:pt x="684453" y="450799"/>
                  </a:lnTo>
                  <a:lnTo>
                    <a:pt x="691692" y="453250"/>
                  </a:lnTo>
                  <a:lnTo>
                    <a:pt x="693153" y="448183"/>
                  </a:lnTo>
                  <a:close/>
                </a:path>
                <a:path w="4745355" h="460375">
                  <a:moveTo>
                    <a:pt x="712444" y="454710"/>
                  </a:moveTo>
                  <a:lnTo>
                    <a:pt x="709053" y="453567"/>
                  </a:lnTo>
                  <a:lnTo>
                    <a:pt x="705662" y="452424"/>
                  </a:lnTo>
                  <a:lnTo>
                    <a:pt x="703770" y="457339"/>
                  </a:lnTo>
                  <a:lnTo>
                    <a:pt x="711022" y="459790"/>
                  </a:lnTo>
                  <a:lnTo>
                    <a:pt x="712444" y="454710"/>
                  </a:lnTo>
                  <a:close/>
                </a:path>
                <a:path w="4745355" h="460375">
                  <a:moveTo>
                    <a:pt x="4122877" y="508"/>
                  </a:moveTo>
                  <a:lnTo>
                    <a:pt x="4119308" y="254"/>
                  </a:lnTo>
                  <a:lnTo>
                    <a:pt x="4115739" y="0"/>
                  </a:lnTo>
                  <a:lnTo>
                    <a:pt x="4115155" y="5232"/>
                  </a:lnTo>
                  <a:lnTo>
                    <a:pt x="4122750" y="5778"/>
                  </a:lnTo>
                  <a:lnTo>
                    <a:pt x="4122877" y="508"/>
                  </a:lnTo>
                  <a:close/>
                </a:path>
                <a:path w="4745355" h="460375">
                  <a:moveTo>
                    <a:pt x="4143184" y="1968"/>
                  </a:moveTo>
                  <a:lnTo>
                    <a:pt x="4139615" y="1714"/>
                  </a:lnTo>
                  <a:lnTo>
                    <a:pt x="4136047" y="1460"/>
                  </a:lnTo>
                  <a:lnTo>
                    <a:pt x="4135424" y="6692"/>
                  </a:lnTo>
                  <a:lnTo>
                    <a:pt x="4143019" y="7239"/>
                  </a:lnTo>
                  <a:lnTo>
                    <a:pt x="4143184" y="1968"/>
                  </a:lnTo>
                  <a:close/>
                </a:path>
                <a:path w="4745355" h="460375">
                  <a:moveTo>
                    <a:pt x="4163491" y="3429"/>
                  </a:moveTo>
                  <a:lnTo>
                    <a:pt x="4159923" y="3175"/>
                  </a:lnTo>
                  <a:lnTo>
                    <a:pt x="4156354" y="2921"/>
                  </a:lnTo>
                  <a:lnTo>
                    <a:pt x="4155706" y="8140"/>
                  </a:lnTo>
                  <a:lnTo>
                    <a:pt x="4163301" y="8699"/>
                  </a:lnTo>
                  <a:lnTo>
                    <a:pt x="4163491" y="3429"/>
                  </a:lnTo>
                  <a:close/>
                </a:path>
                <a:path w="4745355" h="460375">
                  <a:moveTo>
                    <a:pt x="4183799" y="5067"/>
                  </a:moveTo>
                  <a:lnTo>
                    <a:pt x="4180230" y="4711"/>
                  </a:lnTo>
                  <a:lnTo>
                    <a:pt x="4176661" y="4356"/>
                  </a:lnTo>
                  <a:lnTo>
                    <a:pt x="4175988" y="9575"/>
                  </a:lnTo>
                  <a:lnTo>
                    <a:pt x="4183557" y="10337"/>
                  </a:lnTo>
                  <a:lnTo>
                    <a:pt x="4183799" y="5067"/>
                  </a:lnTo>
                  <a:close/>
                </a:path>
                <a:path w="4745355" h="460375">
                  <a:moveTo>
                    <a:pt x="4204068" y="7099"/>
                  </a:moveTo>
                  <a:lnTo>
                    <a:pt x="4200499" y="6743"/>
                  </a:lnTo>
                  <a:lnTo>
                    <a:pt x="4196931" y="6388"/>
                  </a:lnTo>
                  <a:lnTo>
                    <a:pt x="4196219" y="11607"/>
                  </a:lnTo>
                  <a:lnTo>
                    <a:pt x="4203801" y="12369"/>
                  </a:lnTo>
                  <a:lnTo>
                    <a:pt x="4204068" y="7099"/>
                  </a:lnTo>
                  <a:close/>
                </a:path>
                <a:path w="4745355" h="460375">
                  <a:moveTo>
                    <a:pt x="4224325" y="9131"/>
                  </a:moveTo>
                  <a:lnTo>
                    <a:pt x="4220756" y="8775"/>
                  </a:lnTo>
                  <a:lnTo>
                    <a:pt x="4217187" y="8420"/>
                  </a:lnTo>
                  <a:lnTo>
                    <a:pt x="4216451" y="13627"/>
                  </a:lnTo>
                  <a:lnTo>
                    <a:pt x="4224020" y="14389"/>
                  </a:lnTo>
                  <a:lnTo>
                    <a:pt x="4224325" y="9131"/>
                  </a:lnTo>
                  <a:close/>
                </a:path>
                <a:path w="4745355" h="460375">
                  <a:moveTo>
                    <a:pt x="4244594" y="11163"/>
                  </a:moveTo>
                  <a:lnTo>
                    <a:pt x="4241025" y="10807"/>
                  </a:lnTo>
                  <a:lnTo>
                    <a:pt x="4237456" y="10452"/>
                  </a:lnTo>
                  <a:lnTo>
                    <a:pt x="4236682" y="15659"/>
                  </a:lnTo>
                  <a:lnTo>
                    <a:pt x="4244264" y="16421"/>
                  </a:lnTo>
                  <a:lnTo>
                    <a:pt x="4244594" y="11163"/>
                  </a:lnTo>
                  <a:close/>
                </a:path>
                <a:path w="4745355" h="460375">
                  <a:moveTo>
                    <a:pt x="4264850" y="13195"/>
                  </a:moveTo>
                  <a:lnTo>
                    <a:pt x="4261282" y="12839"/>
                  </a:lnTo>
                  <a:lnTo>
                    <a:pt x="4257713" y="12484"/>
                  </a:lnTo>
                  <a:lnTo>
                    <a:pt x="4256913" y="17691"/>
                  </a:lnTo>
                  <a:lnTo>
                    <a:pt x="4264482" y="18453"/>
                  </a:lnTo>
                  <a:lnTo>
                    <a:pt x="4264850" y="13195"/>
                  </a:lnTo>
                  <a:close/>
                </a:path>
                <a:path w="4745355" h="460375">
                  <a:moveTo>
                    <a:pt x="4285056" y="15671"/>
                  </a:moveTo>
                  <a:lnTo>
                    <a:pt x="4281500" y="15214"/>
                  </a:lnTo>
                  <a:lnTo>
                    <a:pt x="4277944" y="14757"/>
                  </a:lnTo>
                  <a:lnTo>
                    <a:pt x="4277106" y="19951"/>
                  </a:lnTo>
                  <a:lnTo>
                    <a:pt x="4284662" y="20929"/>
                  </a:lnTo>
                  <a:lnTo>
                    <a:pt x="4285056" y="15671"/>
                  </a:lnTo>
                  <a:close/>
                </a:path>
                <a:path w="4745355" h="460375">
                  <a:moveTo>
                    <a:pt x="4305262" y="18262"/>
                  </a:moveTo>
                  <a:lnTo>
                    <a:pt x="4301706" y="17805"/>
                  </a:lnTo>
                  <a:lnTo>
                    <a:pt x="4298150" y="17348"/>
                  </a:lnTo>
                  <a:lnTo>
                    <a:pt x="4297286" y="22542"/>
                  </a:lnTo>
                  <a:lnTo>
                    <a:pt x="4304830" y="23507"/>
                  </a:lnTo>
                  <a:lnTo>
                    <a:pt x="4305262" y="18262"/>
                  </a:lnTo>
                  <a:close/>
                </a:path>
                <a:path w="4745355" h="460375">
                  <a:moveTo>
                    <a:pt x="4325455" y="20853"/>
                  </a:moveTo>
                  <a:lnTo>
                    <a:pt x="4321899" y="20396"/>
                  </a:lnTo>
                  <a:lnTo>
                    <a:pt x="4318343" y="19939"/>
                  </a:lnTo>
                  <a:lnTo>
                    <a:pt x="4317441" y="25133"/>
                  </a:lnTo>
                  <a:lnTo>
                    <a:pt x="4324997" y="26098"/>
                  </a:lnTo>
                  <a:lnTo>
                    <a:pt x="4325455" y="20853"/>
                  </a:lnTo>
                  <a:close/>
                </a:path>
                <a:path w="4745355" h="460375">
                  <a:moveTo>
                    <a:pt x="4345648" y="23444"/>
                  </a:moveTo>
                  <a:lnTo>
                    <a:pt x="4342092" y="22987"/>
                  </a:lnTo>
                  <a:lnTo>
                    <a:pt x="4338536" y="22529"/>
                  </a:lnTo>
                  <a:lnTo>
                    <a:pt x="4337609" y="27711"/>
                  </a:lnTo>
                  <a:lnTo>
                    <a:pt x="4345165" y="28689"/>
                  </a:lnTo>
                  <a:lnTo>
                    <a:pt x="4345648" y="23444"/>
                  </a:lnTo>
                  <a:close/>
                </a:path>
                <a:path w="4745355" h="460375">
                  <a:moveTo>
                    <a:pt x="4365841" y="26098"/>
                  </a:moveTo>
                  <a:lnTo>
                    <a:pt x="4362297" y="25577"/>
                  </a:lnTo>
                  <a:lnTo>
                    <a:pt x="4358741" y="25120"/>
                  </a:lnTo>
                  <a:lnTo>
                    <a:pt x="4357776" y="30302"/>
                  </a:lnTo>
                  <a:lnTo>
                    <a:pt x="4361561" y="30784"/>
                  </a:lnTo>
                  <a:lnTo>
                    <a:pt x="4365320" y="31343"/>
                  </a:lnTo>
                  <a:lnTo>
                    <a:pt x="4365841" y="26098"/>
                  </a:lnTo>
                  <a:close/>
                </a:path>
                <a:path w="4745355" h="460375">
                  <a:moveTo>
                    <a:pt x="4385957" y="29235"/>
                  </a:moveTo>
                  <a:lnTo>
                    <a:pt x="4382414" y="28689"/>
                  </a:lnTo>
                  <a:lnTo>
                    <a:pt x="4378871" y="28143"/>
                  </a:lnTo>
                  <a:lnTo>
                    <a:pt x="4377880" y="33312"/>
                  </a:lnTo>
                  <a:lnTo>
                    <a:pt x="4385411" y="34480"/>
                  </a:lnTo>
                  <a:lnTo>
                    <a:pt x="4385957" y="29235"/>
                  </a:lnTo>
                  <a:close/>
                </a:path>
                <a:path w="4745355" h="460375">
                  <a:moveTo>
                    <a:pt x="4406074" y="32385"/>
                  </a:moveTo>
                  <a:lnTo>
                    <a:pt x="4402531" y="31838"/>
                  </a:lnTo>
                  <a:lnTo>
                    <a:pt x="4398988" y="31292"/>
                  </a:lnTo>
                  <a:lnTo>
                    <a:pt x="4397972" y="36449"/>
                  </a:lnTo>
                  <a:lnTo>
                    <a:pt x="4405490" y="37630"/>
                  </a:lnTo>
                  <a:lnTo>
                    <a:pt x="4406074" y="32385"/>
                  </a:lnTo>
                  <a:close/>
                </a:path>
                <a:path w="4745355" h="460375">
                  <a:moveTo>
                    <a:pt x="4426204" y="35521"/>
                  </a:moveTo>
                  <a:lnTo>
                    <a:pt x="4422660" y="34975"/>
                  </a:lnTo>
                  <a:lnTo>
                    <a:pt x="4419117" y="34429"/>
                  </a:lnTo>
                  <a:lnTo>
                    <a:pt x="4418076" y="39585"/>
                  </a:lnTo>
                  <a:lnTo>
                    <a:pt x="4425594" y="40754"/>
                  </a:lnTo>
                  <a:lnTo>
                    <a:pt x="4426204" y="35521"/>
                  </a:lnTo>
                  <a:close/>
                </a:path>
                <a:path w="4745355" h="460375">
                  <a:moveTo>
                    <a:pt x="4446321" y="38658"/>
                  </a:moveTo>
                  <a:lnTo>
                    <a:pt x="4442777" y="38112"/>
                  </a:lnTo>
                  <a:lnTo>
                    <a:pt x="4439234" y="37566"/>
                  </a:lnTo>
                  <a:lnTo>
                    <a:pt x="4438154" y="42722"/>
                  </a:lnTo>
                  <a:lnTo>
                    <a:pt x="4445686" y="43891"/>
                  </a:lnTo>
                  <a:lnTo>
                    <a:pt x="4446321" y="38658"/>
                  </a:lnTo>
                  <a:close/>
                </a:path>
                <a:path w="4745355" h="460375">
                  <a:moveTo>
                    <a:pt x="4466399" y="41986"/>
                  </a:moveTo>
                  <a:lnTo>
                    <a:pt x="4462881" y="41338"/>
                  </a:lnTo>
                  <a:lnTo>
                    <a:pt x="4459363" y="40690"/>
                  </a:lnTo>
                  <a:lnTo>
                    <a:pt x="4458246" y="45834"/>
                  </a:lnTo>
                  <a:lnTo>
                    <a:pt x="4465739" y="47218"/>
                  </a:lnTo>
                  <a:lnTo>
                    <a:pt x="4466399" y="41986"/>
                  </a:lnTo>
                  <a:close/>
                </a:path>
                <a:path w="4745355" h="460375">
                  <a:moveTo>
                    <a:pt x="4486414" y="45669"/>
                  </a:moveTo>
                  <a:lnTo>
                    <a:pt x="4482897" y="45021"/>
                  </a:lnTo>
                  <a:lnTo>
                    <a:pt x="4479379" y="44373"/>
                  </a:lnTo>
                  <a:lnTo>
                    <a:pt x="4478236" y="49517"/>
                  </a:lnTo>
                  <a:lnTo>
                    <a:pt x="4485729" y="50888"/>
                  </a:lnTo>
                  <a:lnTo>
                    <a:pt x="4486414" y="45669"/>
                  </a:lnTo>
                  <a:close/>
                </a:path>
                <a:path w="4745355" h="460375">
                  <a:moveTo>
                    <a:pt x="4506442" y="49339"/>
                  </a:moveTo>
                  <a:lnTo>
                    <a:pt x="4502924" y="48691"/>
                  </a:lnTo>
                  <a:lnTo>
                    <a:pt x="4499407" y="48044"/>
                  </a:lnTo>
                  <a:lnTo>
                    <a:pt x="4498238" y="53187"/>
                  </a:lnTo>
                  <a:lnTo>
                    <a:pt x="4505731" y="54559"/>
                  </a:lnTo>
                  <a:lnTo>
                    <a:pt x="4506442" y="49339"/>
                  </a:lnTo>
                  <a:close/>
                </a:path>
                <a:path w="4745355" h="460375">
                  <a:moveTo>
                    <a:pt x="4526470" y="53009"/>
                  </a:moveTo>
                  <a:lnTo>
                    <a:pt x="4522952" y="52362"/>
                  </a:lnTo>
                  <a:lnTo>
                    <a:pt x="4519434" y="51714"/>
                  </a:lnTo>
                  <a:lnTo>
                    <a:pt x="4518241" y="56845"/>
                  </a:lnTo>
                  <a:lnTo>
                    <a:pt x="4525734" y="58216"/>
                  </a:lnTo>
                  <a:lnTo>
                    <a:pt x="4526470" y="53009"/>
                  </a:lnTo>
                  <a:close/>
                </a:path>
                <a:path w="4745355" h="460375">
                  <a:moveTo>
                    <a:pt x="4546498" y="56692"/>
                  </a:moveTo>
                  <a:lnTo>
                    <a:pt x="4542980" y="56045"/>
                  </a:lnTo>
                  <a:lnTo>
                    <a:pt x="4539462" y="55397"/>
                  </a:lnTo>
                  <a:lnTo>
                    <a:pt x="4538243" y="60528"/>
                  </a:lnTo>
                  <a:lnTo>
                    <a:pt x="4545736" y="61899"/>
                  </a:lnTo>
                  <a:lnTo>
                    <a:pt x="4546498" y="56692"/>
                  </a:lnTo>
                  <a:close/>
                </a:path>
                <a:path w="4745355" h="460375">
                  <a:moveTo>
                    <a:pt x="4566488" y="60579"/>
                  </a:moveTo>
                  <a:lnTo>
                    <a:pt x="4562983" y="59842"/>
                  </a:lnTo>
                  <a:lnTo>
                    <a:pt x="4559478" y="59105"/>
                  </a:lnTo>
                  <a:lnTo>
                    <a:pt x="4558233" y="64223"/>
                  </a:lnTo>
                  <a:lnTo>
                    <a:pt x="4565688" y="65786"/>
                  </a:lnTo>
                  <a:lnTo>
                    <a:pt x="4566488" y="60579"/>
                  </a:lnTo>
                  <a:close/>
                </a:path>
                <a:path w="4745355" h="460375">
                  <a:moveTo>
                    <a:pt x="4586414" y="64770"/>
                  </a:moveTo>
                  <a:lnTo>
                    <a:pt x="4582909" y="64033"/>
                  </a:lnTo>
                  <a:lnTo>
                    <a:pt x="4579404" y="63296"/>
                  </a:lnTo>
                  <a:lnTo>
                    <a:pt x="4578134" y="68402"/>
                  </a:lnTo>
                  <a:lnTo>
                    <a:pt x="4585589" y="69977"/>
                  </a:lnTo>
                  <a:lnTo>
                    <a:pt x="4586414" y="64770"/>
                  </a:lnTo>
                  <a:close/>
                </a:path>
                <a:path w="4745355" h="460375">
                  <a:moveTo>
                    <a:pt x="4606341" y="68961"/>
                  </a:moveTo>
                  <a:lnTo>
                    <a:pt x="4602835" y="68224"/>
                  </a:lnTo>
                  <a:lnTo>
                    <a:pt x="4599330" y="67487"/>
                  </a:lnTo>
                  <a:lnTo>
                    <a:pt x="4598035" y="72593"/>
                  </a:lnTo>
                  <a:lnTo>
                    <a:pt x="4605490" y="74155"/>
                  </a:lnTo>
                  <a:lnTo>
                    <a:pt x="4606341" y="68961"/>
                  </a:lnTo>
                  <a:close/>
                </a:path>
                <a:path w="4745355" h="460375">
                  <a:moveTo>
                    <a:pt x="4626267" y="73152"/>
                  </a:moveTo>
                  <a:lnTo>
                    <a:pt x="4622762" y="72415"/>
                  </a:lnTo>
                  <a:lnTo>
                    <a:pt x="4619256" y="71678"/>
                  </a:lnTo>
                  <a:lnTo>
                    <a:pt x="4617936" y="76771"/>
                  </a:lnTo>
                  <a:lnTo>
                    <a:pt x="4625391" y="78346"/>
                  </a:lnTo>
                  <a:lnTo>
                    <a:pt x="4626267" y="73152"/>
                  </a:lnTo>
                  <a:close/>
                </a:path>
                <a:path w="4745355" h="460375">
                  <a:moveTo>
                    <a:pt x="4646193" y="77355"/>
                  </a:moveTo>
                  <a:lnTo>
                    <a:pt x="4642688" y="76619"/>
                  </a:lnTo>
                  <a:lnTo>
                    <a:pt x="4639183" y="75882"/>
                  </a:lnTo>
                  <a:lnTo>
                    <a:pt x="4637837" y="80975"/>
                  </a:lnTo>
                  <a:lnTo>
                    <a:pt x="4645291" y="82550"/>
                  </a:lnTo>
                  <a:lnTo>
                    <a:pt x="4646193" y="77355"/>
                  </a:lnTo>
                  <a:close/>
                </a:path>
                <a:path w="4745355" h="460375">
                  <a:moveTo>
                    <a:pt x="4666069" y="81699"/>
                  </a:moveTo>
                  <a:lnTo>
                    <a:pt x="4662589" y="80873"/>
                  </a:lnTo>
                  <a:lnTo>
                    <a:pt x="4659109" y="80048"/>
                  </a:lnTo>
                  <a:lnTo>
                    <a:pt x="4657725" y="85128"/>
                  </a:lnTo>
                  <a:lnTo>
                    <a:pt x="4665142" y="86893"/>
                  </a:lnTo>
                  <a:lnTo>
                    <a:pt x="4666069" y="81699"/>
                  </a:lnTo>
                  <a:close/>
                </a:path>
                <a:path w="4745355" h="460375">
                  <a:moveTo>
                    <a:pt x="4685881" y="86398"/>
                  </a:moveTo>
                  <a:lnTo>
                    <a:pt x="4682401" y="85572"/>
                  </a:lnTo>
                  <a:lnTo>
                    <a:pt x="4678921" y="84747"/>
                  </a:lnTo>
                  <a:lnTo>
                    <a:pt x="4677511" y="89827"/>
                  </a:lnTo>
                  <a:lnTo>
                    <a:pt x="4684928" y="91579"/>
                  </a:lnTo>
                  <a:lnTo>
                    <a:pt x="4685881" y="86398"/>
                  </a:lnTo>
                  <a:close/>
                </a:path>
                <a:path w="4745355" h="460375">
                  <a:moveTo>
                    <a:pt x="4705693" y="91097"/>
                  </a:moveTo>
                  <a:lnTo>
                    <a:pt x="4702213" y="90271"/>
                  </a:lnTo>
                  <a:lnTo>
                    <a:pt x="4698733" y="89446"/>
                  </a:lnTo>
                  <a:lnTo>
                    <a:pt x="4697298" y="94513"/>
                  </a:lnTo>
                  <a:lnTo>
                    <a:pt x="4704715" y="96278"/>
                  </a:lnTo>
                  <a:lnTo>
                    <a:pt x="4705693" y="91097"/>
                  </a:lnTo>
                  <a:close/>
                </a:path>
                <a:path w="4745355" h="460375">
                  <a:moveTo>
                    <a:pt x="4725505" y="95796"/>
                  </a:moveTo>
                  <a:lnTo>
                    <a:pt x="4722025" y="94970"/>
                  </a:lnTo>
                  <a:lnTo>
                    <a:pt x="4718545" y="94145"/>
                  </a:lnTo>
                  <a:lnTo>
                    <a:pt x="4717097" y="99212"/>
                  </a:lnTo>
                  <a:lnTo>
                    <a:pt x="4724501" y="100965"/>
                  </a:lnTo>
                  <a:lnTo>
                    <a:pt x="4725505" y="95796"/>
                  </a:lnTo>
                  <a:close/>
                </a:path>
                <a:path w="4745355" h="460375">
                  <a:moveTo>
                    <a:pt x="4745317" y="100495"/>
                  </a:moveTo>
                  <a:lnTo>
                    <a:pt x="4741837" y="99669"/>
                  </a:lnTo>
                  <a:lnTo>
                    <a:pt x="4738357" y="98844"/>
                  </a:lnTo>
                  <a:lnTo>
                    <a:pt x="4736884" y="103898"/>
                  </a:lnTo>
                  <a:lnTo>
                    <a:pt x="4744288" y="105664"/>
                  </a:lnTo>
                  <a:lnTo>
                    <a:pt x="4745317" y="10049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 descr=""/>
            <p:cNvSpPr/>
            <p:nvPr/>
          </p:nvSpPr>
          <p:spPr>
            <a:xfrm>
              <a:off x="1504848" y="3934586"/>
              <a:ext cx="565785" cy="125095"/>
            </a:xfrm>
            <a:custGeom>
              <a:avLst/>
              <a:gdLst/>
              <a:ahLst/>
              <a:cxnLst/>
              <a:rect l="l" t="t" r="r" b="b"/>
              <a:pathLst>
                <a:path w="565785" h="125095">
                  <a:moveTo>
                    <a:pt x="8674" y="2286"/>
                  </a:moveTo>
                  <a:lnTo>
                    <a:pt x="5283" y="1143"/>
                  </a:lnTo>
                  <a:lnTo>
                    <a:pt x="1892" y="0"/>
                  </a:lnTo>
                  <a:lnTo>
                    <a:pt x="0" y="4914"/>
                  </a:lnTo>
                  <a:lnTo>
                    <a:pt x="7251" y="7366"/>
                  </a:lnTo>
                  <a:lnTo>
                    <a:pt x="8674" y="2286"/>
                  </a:lnTo>
                  <a:close/>
                </a:path>
                <a:path w="565785" h="125095">
                  <a:moveTo>
                    <a:pt x="27965" y="8826"/>
                  </a:moveTo>
                  <a:lnTo>
                    <a:pt x="24574" y="7683"/>
                  </a:lnTo>
                  <a:lnTo>
                    <a:pt x="21183" y="6540"/>
                  </a:lnTo>
                  <a:lnTo>
                    <a:pt x="19329" y="11468"/>
                  </a:lnTo>
                  <a:lnTo>
                    <a:pt x="26568" y="13919"/>
                  </a:lnTo>
                  <a:lnTo>
                    <a:pt x="27965" y="8826"/>
                  </a:lnTo>
                  <a:close/>
                </a:path>
                <a:path w="565785" h="125095">
                  <a:moveTo>
                    <a:pt x="47421" y="14846"/>
                  </a:moveTo>
                  <a:lnTo>
                    <a:pt x="43992" y="13804"/>
                  </a:lnTo>
                  <a:lnTo>
                    <a:pt x="40563" y="12763"/>
                  </a:lnTo>
                  <a:lnTo>
                    <a:pt x="38747" y="17703"/>
                  </a:lnTo>
                  <a:lnTo>
                    <a:pt x="46062" y="19939"/>
                  </a:lnTo>
                  <a:lnTo>
                    <a:pt x="47421" y="14846"/>
                  </a:lnTo>
                  <a:close/>
                </a:path>
                <a:path w="565785" h="125095">
                  <a:moveTo>
                    <a:pt x="66903" y="20789"/>
                  </a:moveTo>
                  <a:lnTo>
                    <a:pt x="63474" y="19748"/>
                  </a:lnTo>
                  <a:lnTo>
                    <a:pt x="60045" y="18707"/>
                  </a:lnTo>
                  <a:lnTo>
                    <a:pt x="58267" y="23660"/>
                  </a:lnTo>
                  <a:lnTo>
                    <a:pt x="65582" y="25895"/>
                  </a:lnTo>
                  <a:lnTo>
                    <a:pt x="66903" y="20789"/>
                  </a:lnTo>
                  <a:close/>
                </a:path>
                <a:path w="565785" h="125095">
                  <a:moveTo>
                    <a:pt x="86372" y="26720"/>
                  </a:moveTo>
                  <a:lnTo>
                    <a:pt x="82943" y="25679"/>
                  </a:lnTo>
                  <a:lnTo>
                    <a:pt x="79514" y="24638"/>
                  </a:lnTo>
                  <a:lnTo>
                    <a:pt x="77774" y="29603"/>
                  </a:lnTo>
                  <a:lnTo>
                    <a:pt x="85090" y="31838"/>
                  </a:lnTo>
                  <a:lnTo>
                    <a:pt x="86372" y="26720"/>
                  </a:lnTo>
                  <a:close/>
                </a:path>
                <a:path w="565785" h="125095">
                  <a:moveTo>
                    <a:pt x="105854" y="32651"/>
                  </a:moveTo>
                  <a:lnTo>
                    <a:pt x="102425" y="31610"/>
                  </a:lnTo>
                  <a:lnTo>
                    <a:pt x="98996" y="30568"/>
                  </a:lnTo>
                  <a:lnTo>
                    <a:pt x="97294" y="35547"/>
                  </a:lnTo>
                  <a:lnTo>
                    <a:pt x="104609" y="37782"/>
                  </a:lnTo>
                  <a:lnTo>
                    <a:pt x="105854" y="32651"/>
                  </a:lnTo>
                  <a:close/>
                </a:path>
                <a:path w="565785" h="125095">
                  <a:moveTo>
                    <a:pt x="125425" y="38239"/>
                  </a:moveTo>
                  <a:lnTo>
                    <a:pt x="121970" y="37299"/>
                  </a:lnTo>
                  <a:lnTo>
                    <a:pt x="118516" y="36360"/>
                  </a:lnTo>
                  <a:lnTo>
                    <a:pt x="116840" y="41363"/>
                  </a:lnTo>
                  <a:lnTo>
                    <a:pt x="124218" y="43357"/>
                  </a:lnTo>
                  <a:lnTo>
                    <a:pt x="125425" y="38239"/>
                  </a:lnTo>
                  <a:close/>
                </a:path>
                <a:path w="565785" h="125095">
                  <a:moveTo>
                    <a:pt x="145084" y="43561"/>
                  </a:moveTo>
                  <a:lnTo>
                    <a:pt x="141630" y="42621"/>
                  </a:lnTo>
                  <a:lnTo>
                    <a:pt x="138176" y="41681"/>
                  </a:lnTo>
                  <a:lnTo>
                    <a:pt x="136537" y="46697"/>
                  </a:lnTo>
                  <a:lnTo>
                    <a:pt x="143929" y="48691"/>
                  </a:lnTo>
                  <a:lnTo>
                    <a:pt x="145084" y="43561"/>
                  </a:lnTo>
                  <a:close/>
                </a:path>
                <a:path w="565785" h="125095">
                  <a:moveTo>
                    <a:pt x="164744" y="48869"/>
                  </a:moveTo>
                  <a:lnTo>
                    <a:pt x="161290" y="47929"/>
                  </a:lnTo>
                  <a:lnTo>
                    <a:pt x="157835" y="46990"/>
                  </a:lnTo>
                  <a:lnTo>
                    <a:pt x="156235" y="52019"/>
                  </a:lnTo>
                  <a:lnTo>
                    <a:pt x="163626" y="54013"/>
                  </a:lnTo>
                  <a:lnTo>
                    <a:pt x="164744" y="48869"/>
                  </a:lnTo>
                  <a:close/>
                </a:path>
                <a:path w="565785" h="125095">
                  <a:moveTo>
                    <a:pt x="184391" y="54190"/>
                  </a:moveTo>
                  <a:lnTo>
                    <a:pt x="180936" y="53251"/>
                  </a:lnTo>
                  <a:lnTo>
                    <a:pt x="177482" y="52311"/>
                  </a:lnTo>
                  <a:lnTo>
                    <a:pt x="175920" y="57353"/>
                  </a:lnTo>
                  <a:lnTo>
                    <a:pt x="183311" y="59347"/>
                  </a:lnTo>
                  <a:lnTo>
                    <a:pt x="184391" y="54190"/>
                  </a:lnTo>
                  <a:close/>
                </a:path>
                <a:path w="565785" h="125095">
                  <a:moveTo>
                    <a:pt x="204114" y="59220"/>
                  </a:moveTo>
                  <a:lnTo>
                    <a:pt x="200634" y="58394"/>
                  </a:lnTo>
                  <a:lnTo>
                    <a:pt x="197154" y="57569"/>
                  </a:lnTo>
                  <a:lnTo>
                    <a:pt x="195630" y="62623"/>
                  </a:lnTo>
                  <a:lnTo>
                    <a:pt x="203073" y="64376"/>
                  </a:lnTo>
                  <a:lnTo>
                    <a:pt x="204114" y="59220"/>
                  </a:lnTo>
                  <a:close/>
                </a:path>
                <a:path w="565785" h="125095">
                  <a:moveTo>
                    <a:pt x="223939" y="63881"/>
                  </a:moveTo>
                  <a:lnTo>
                    <a:pt x="220459" y="63055"/>
                  </a:lnTo>
                  <a:lnTo>
                    <a:pt x="216979" y="62230"/>
                  </a:lnTo>
                  <a:lnTo>
                    <a:pt x="215493" y="67297"/>
                  </a:lnTo>
                  <a:lnTo>
                    <a:pt x="222948" y="69049"/>
                  </a:lnTo>
                  <a:lnTo>
                    <a:pt x="223939" y="63881"/>
                  </a:lnTo>
                  <a:close/>
                </a:path>
                <a:path w="565785" h="125095">
                  <a:moveTo>
                    <a:pt x="243751" y="68554"/>
                  </a:moveTo>
                  <a:lnTo>
                    <a:pt x="240271" y="67729"/>
                  </a:lnTo>
                  <a:lnTo>
                    <a:pt x="236791" y="66903"/>
                  </a:lnTo>
                  <a:lnTo>
                    <a:pt x="235356" y="71983"/>
                  </a:lnTo>
                  <a:lnTo>
                    <a:pt x="242798" y="73736"/>
                  </a:lnTo>
                  <a:lnTo>
                    <a:pt x="243751" y="68554"/>
                  </a:lnTo>
                  <a:close/>
                </a:path>
                <a:path w="565785" h="125095">
                  <a:moveTo>
                    <a:pt x="263575" y="73215"/>
                  </a:moveTo>
                  <a:lnTo>
                    <a:pt x="260096" y="72390"/>
                  </a:lnTo>
                  <a:lnTo>
                    <a:pt x="256616" y="71564"/>
                  </a:lnTo>
                  <a:lnTo>
                    <a:pt x="255219" y="76644"/>
                  </a:lnTo>
                  <a:lnTo>
                    <a:pt x="262661" y="78397"/>
                  </a:lnTo>
                  <a:lnTo>
                    <a:pt x="263575" y="73215"/>
                  </a:lnTo>
                  <a:close/>
                </a:path>
                <a:path w="565785" h="125095">
                  <a:moveTo>
                    <a:pt x="283451" y="77584"/>
                  </a:moveTo>
                  <a:lnTo>
                    <a:pt x="279946" y="76885"/>
                  </a:lnTo>
                  <a:lnTo>
                    <a:pt x="276440" y="76187"/>
                  </a:lnTo>
                  <a:lnTo>
                    <a:pt x="275082" y="81280"/>
                  </a:lnTo>
                  <a:lnTo>
                    <a:pt x="282587" y="82778"/>
                  </a:lnTo>
                  <a:lnTo>
                    <a:pt x="283451" y="77584"/>
                  </a:lnTo>
                  <a:close/>
                </a:path>
                <a:path w="565785" h="125095">
                  <a:moveTo>
                    <a:pt x="303415" y="81584"/>
                  </a:moveTo>
                  <a:lnTo>
                    <a:pt x="299910" y="80886"/>
                  </a:lnTo>
                  <a:lnTo>
                    <a:pt x="296405" y="80187"/>
                  </a:lnTo>
                  <a:lnTo>
                    <a:pt x="295097" y="85293"/>
                  </a:lnTo>
                  <a:lnTo>
                    <a:pt x="302602" y="86791"/>
                  </a:lnTo>
                  <a:lnTo>
                    <a:pt x="303415" y="81584"/>
                  </a:lnTo>
                  <a:close/>
                </a:path>
                <a:path w="565785" h="125095">
                  <a:moveTo>
                    <a:pt x="323380" y="85585"/>
                  </a:moveTo>
                  <a:lnTo>
                    <a:pt x="319874" y="84886"/>
                  </a:lnTo>
                  <a:lnTo>
                    <a:pt x="316369" y="84188"/>
                  </a:lnTo>
                  <a:lnTo>
                    <a:pt x="315099" y="89293"/>
                  </a:lnTo>
                  <a:lnTo>
                    <a:pt x="322605" y="90805"/>
                  </a:lnTo>
                  <a:lnTo>
                    <a:pt x="323380" y="85585"/>
                  </a:lnTo>
                  <a:close/>
                </a:path>
                <a:path w="565785" h="125095">
                  <a:moveTo>
                    <a:pt x="343331" y="89585"/>
                  </a:moveTo>
                  <a:lnTo>
                    <a:pt x="339826" y="88887"/>
                  </a:lnTo>
                  <a:lnTo>
                    <a:pt x="336321" y="88188"/>
                  </a:lnTo>
                  <a:lnTo>
                    <a:pt x="335102" y="93306"/>
                  </a:lnTo>
                  <a:lnTo>
                    <a:pt x="342607" y="94805"/>
                  </a:lnTo>
                  <a:lnTo>
                    <a:pt x="343331" y="89585"/>
                  </a:lnTo>
                  <a:close/>
                </a:path>
                <a:path w="565785" h="125095">
                  <a:moveTo>
                    <a:pt x="363372" y="93218"/>
                  </a:moveTo>
                  <a:lnTo>
                    <a:pt x="359841" y="92633"/>
                  </a:lnTo>
                  <a:lnTo>
                    <a:pt x="356311" y="92049"/>
                  </a:lnTo>
                  <a:lnTo>
                    <a:pt x="355142" y="97193"/>
                  </a:lnTo>
                  <a:lnTo>
                    <a:pt x="362686" y="98437"/>
                  </a:lnTo>
                  <a:lnTo>
                    <a:pt x="363372" y="93218"/>
                  </a:lnTo>
                  <a:close/>
                </a:path>
                <a:path w="565785" h="125095">
                  <a:moveTo>
                    <a:pt x="383451" y="96532"/>
                  </a:moveTo>
                  <a:lnTo>
                    <a:pt x="379920" y="95948"/>
                  </a:lnTo>
                  <a:lnTo>
                    <a:pt x="376389" y="95364"/>
                  </a:lnTo>
                  <a:lnTo>
                    <a:pt x="375272" y="100507"/>
                  </a:lnTo>
                  <a:lnTo>
                    <a:pt x="382816" y="101765"/>
                  </a:lnTo>
                  <a:lnTo>
                    <a:pt x="383451" y="96532"/>
                  </a:lnTo>
                  <a:close/>
                </a:path>
                <a:path w="565785" h="125095">
                  <a:moveTo>
                    <a:pt x="403542" y="99847"/>
                  </a:moveTo>
                  <a:lnTo>
                    <a:pt x="400011" y="99263"/>
                  </a:lnTo>
                  <a:lnTo>
                    <a:pt x="396481" y="98679"/>
                  </a:lnTo>
                  <a:lnTo>
                    <a:pt x="395401" y="103835"/>
                  </a:lnTo>
                  <a:lnTo>
                    <a:pt x="402958" y="105079"/>
                  </a:lnTo>
                  <a:lnTo>
                    <a:pt x="403542" y="99847"/>
                  </a:lnTo>
                  <a:close/>
                </a:path>
                <a:path w="565785" h="125095">
                  <a:moveTo>
                    <a:pt x="423633" y="103162"/>
                  </a:moveTo>
                  <a:lnTo>
                    <a:pt x="420103" y="102577"/>
                  </a:lnTo>
                  <a:lnTo>
                    <a:pt x="416572" y="101993"/>
                  </a:lnTo>
                  <a:lnTo>
                    <a:pt x="415544" y="107162"/>
                  </a:lnTo>
                  <a:lnTo>
                    <a:pt x="423087" y="108407"/>
                  </a:lnTo>
                  <a:lnTo>
                    <a:pt x="423633" y="103162"/>
                  </a:lnTo>
                  <a:close/>
                </a:path>
                <a:path w="565785" h="125095">
                  <a:moveTo>
                    <a:pt x="443788" y="105930"/>
                  </a:moveTo>
                  <a:lnTo>
                    <a:pt x="440245" y="105473"/>
                  </a:lnTo>
                  <a:lnTo>
                    <a:pt x="436702" y="105016"/>
                  </a:lnTo>
                  <a:lnTo>
                    <a:pt x="435711" y="110197"/>
                  </a:lnTo>
                  <a:lnTo>
                    <a:pt x="443306" y="111175"/>
                  </a:lnTo>
                  <a:lnTo>
                    <a:pt x="443788" y="105930"/>
                  </a:lnTo>
                  <a:close/>
                </a:path>
                <a:path w="565785" h="125095">
                  <a:moveTo>
                    <a:pt x="463981" y="108546"/>
                  </a:moveTo>
                  <a:lnTo>
                    <a:pt x="460438" y="108089"/>
                  </a:lnTo>
                  <a:lnTo>
                    <a:pt x="456895" y="107632"/>
                  </a:lnTo>
                  <a:lnTo>
                    <a:pt x="455955" y="112814"/>
                  </a:lnTo>
                  <a:lnTo>
                    <a:pt x="463550" y="113804"/>
                  </a:lnTo>
                  <a:lnTo>
                    <a:pt x="463981" y="108546"/>
                  </a:lnTo>
                  <a:close/>
                </a:path>
                <a:path w="565785" h="125095">
                  <a:moveTo>
                    <a:pt x="484162" y="111163"/>
                  </a:moveTo>
                  <a:lnTo>
                    <a:pt x="480618" y="110705"/>
                  </a:lnTo>
                  <a:lnTo>
                    <a:pt x="477075" y="110248"/>
                  </a:lnTo>
                  <a:lnTo>
                    <a:pt x="476186" y="115443"/>
                  </a:lnTo>
                  <a:lnTo>
                    <a:pt x="483781" y="116420"/>
                  </a:lnTo>
                  <a:lnTo>
                    <a:pt x="484162" y="111163"/>
                  </a:lnTo>
                  <a:close/>
                </a:path>
                <a:path w="565785" h="125095">
                  <a:moveTo>
                    <a:pt x="504367" y="113728"/>
                  </a:moveTo>
                  <a:lnTo>
                    <a:pt x="500811" y="113322"/>
                  </a:lnTo>
                  <a:lnTo>
                    <a:pt x="497268" y="112864"/>
                  </a:lnTo>
                  <a:lnTo>
                    <a:pt x="496430" y="118059"/>
                  </a:lnTo>
                  <a:lnTo>
                    <a:pt x="500227" y="118554"/>
                  </a:lnTo>
                  <a:lnTo>
                    <a:pt x="504024" y="118986"/>
                  </a:lnTo>
                  <a:lnTo>
                    <a:pt x="504367" y="113728"/>
                  </a:lnTo>
                  <a:close/>
                </a:path>
                <a:path w="565785" h="125095">
                  <a:moveTo>
                    <a:pt x="524637" y="115595"/>
                  </a:moveTo>
                  <a:lnTo>
                    <a:pt x="521068" y="115265"/>
                  </a:lnTo>
                  <a:lnTo>
                    <a:pt x="517499" y="114935"/>
                  </a:lnTo>
                  <a:lnTo>
                    <a:pt x="516724" y="120142"/>
                  </a:lnTo>
                  <a:lnTo>
                    <a:pt x="524344" y="120853"/>
                  </a:lnTo>
                  <a:lnTo>
                    <a:pt x="524637" y="115595"/>
                  </a:lnTo>
                  <a:close/>
                </a:path>
                <a:path w="565785" h="125095">
                  <a:moveTo>
                    <a:pt x="544906" y="117500"/>
                  </a:moveTo>
                  <a:lnTo>
                    <a:pt x="541337" y="117170"/>
                  </a:lnTo>
                  <a:lnTo>
                    <a:pt x="537768" y="116840"/>
                  </a:lnTo>
                  <a:lnTo>
                    <a:pt x="537044" y="122047"/>
                  </a:lnTo>
                  <a:lnTo>
                    <a:pt x="544664" y="122770"/>
                  </a:lnTo>
                  <a:lnTo>
                    <a:pt x="544906" y="117500"/>
                  </a:lnTo>
                  <a:close/>
                </a:path>
                <a:path w="565785" h="125095">
                  <a:moveTo>
                    <a:pt x="565175" y="119405"/>
                  </a:moveTo>
                  <a:lnTo>
                    <a:pt x="561606" y="119075"/>
                  </a:lnTo>
                  <a:lnTo>
                    <a:pt x="558038" y="118745"/>
                  </a:lnTo>
                  <a:lnTo>
                    <a:pt x="557364" y="123964"/>
                  </a:lnTo>
                  <a:lnTo>
                    <a:pt x="564984" y="124675"/>
                  </a:lnTo>
                  <a:lnTo>
                    <a:pt x="565175" y="11940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 descr=""/>
            <p:cNvSpPr/>
            <p:nvPr/>
          </p:nvSpPr>
          <p:spPr>
            <a:xfrm>
              <a:off x="2082542" y="4060506"/>
              <a:ext cx="273050" cy="0"/>
            </a:xfrm>
            <a:custGeom>
              <a:avLst/>
              <a:gdLst/>
              <a:ahLst/>
              <a:cxnLst/>
              <a:rect l="l" t="t" r="r" b="b"/>
              <a:pathLst>
                <a:path w="273050" h="0">
                  <a:moveTo>
                    <a:pt x="0" y="0"/>
                  </a:moveTo>
                  <a:lnTo>
                    <a:pt x="272761" y="0"/>
                  </a:lnTo>
                </a:path>
              </a:pathLst>
            </a:custGeom>
            <a:ln w="1079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2367889" y="3654818"/>
              <a:ext cx="1372870" cy="406400"/>
            </a:xfrm>
            <a:custGeom>
              <a:avLst/>
              <a:gdLst/>
              <a:ahLst/>
              <a:cxnLst/>
              <a:rect l="l" t="t" r="r" b="b"/>
              <a:pathLst>
                <a:path w="1372870" h="406400">
                  <a:moveTo>
                    <a:pt x="7747" y="405803"/>
                  </a:moveTo>
                  <a:lnTo>
                    <a:pt x="7137" y="400570"/>
                  </a:lnTo>
                  <a:lnTo>
                    <a:pt x="3568" y="400850"/>
                  </a:lnTo>
                  <a:lnTo>
                    <a:pt x="0" y="401129"/>
                  </a:lnTo>
                  <a:lnTo>
                    <a:pt x="127" y="406400"/>
                  </a:lnTo>
                  <a:lnTo>
                    <a:pt x="7747" y="405803"/>
                  </a:lnTo>
                  <a:close/>
                </a:path>
                <a:path w="1372870" h="406400">
                  <a:moveTo>
                    <a:pt x="28092" y="404190"/>
                  </a:moveTo>
                  <a:lnTo>
                    <a:pt x="27432" y="398970"/>
                  </a:lnTo>
                  <a:lnTo>
                    <a:pt x="23863" y="399249"/>
                  </a:lnTo>
                  <a:lnTo>
                    <a:pt x="20294" y="399529"/>
                  </a:lnTo>
                  <a:lnTo>
                    <a:pt x="20472" y="404799"/>
                  </a:lnTo>
                  <a:lnTo>
                    <a:pt x="28092" y="404190"/>
                  </a:lnTo>
                  <a:close/>
                </a:path>
                <a:path w="1372870" h="406400">
                  <a:moveTo>
                    <a:pt x="48450" y="402590"/>
                  </a:moveTo>
                  <a:lnTo>
                    <a:pt x="47726" y="397370"/>
                  </a:lnTo>
                  <a:lnTo>
                    <a:pt x="44157" y="397649"/>
                  </a:lnTo>
                  <a:lnTo>
                    <a:pt x="40589" y="397929"/>
                  </a:lnTo>
                  <a:lnTo>
                    <a:pt x="40817" y="403186"/>
                  </a:lnTo>
                  <a:lnTo>
                    <a:pt x="48450" y="402590"/>
                  </a:lnTo>
                  <a:close/>
                </a:path>
                <a:path w="1372870" h="406400">
                  <a:moveTo>
                    <a:pt x="68745" y="400532"/>
                  </a:moveTo>
                  <a:lnTo>
                    <a:pt x="67970" y="395325"/>
                  </a:lnTo>
                  <a:lnTo>
                    <a:pt x="64414" y="395719"/>
                  </a:lnTo>
                  <a:lnTo>
                    <a:pt x="60858" y="396113"/>
                  </a:lnTo>
                  <a:lnTo>
                    <a:pt x="61137" y="401383"/>
                  </a:lnTo>
                  <a:lnTo>
                    <a:pt x="68745" y="400532"/>
                  </a:lnTo>
                  <a:close/>
                </a:path>
                <a:path w="1372870" h="406400">
                  <a:moveTo>
                    <a:pt x="89027" y="398284"/>
                  </a:moveTo>
                  <a:lnTo>
                    <a:pt x="88201" y="393077"/>
                  </a:lnTo>
                  <a:lnTo>
                    <a:pt x="84645" y="393471"/>
                  </a:lnTo>
                  <a:lnTo>
                    <a:pt x="81089" y="393865"/>
                  </a:lnTo>
                  <a:lnTo>
                    <a:pt x="81419" y="399122"/>
                  </a:lnTo>
                  <a:lnTo>
                    <a:pt x="89027" y="398284"/>
                  </a:lnTo>
                  <a:close/>
                </a:path>
                <a:path w="1372870" h="406400">
                  <a:moveTo>
                    <a:pt x="109308" y="396011"/>
                  </a:moveTo>
                  <a:lnTo>
                    <a:pt x="108432" y="390817"/>
                  </a:lnTo>
                  <a:lnTo>
                    <a:pt x="104876" y="391210"/>
                  </a:lnTo>
                  <a:lnTo>
                    <a:pt x="101320" y="391604"/>
                  </a:lnTo>
                  <a:lnTo>
                    <a:pt x="101701" y="396862"/>
                  </a:lnTo>
                  <a:lnTo>
                    <a:pt x="109308" y="396011"/>
                  </a:lnTo>
                  <a:close/>
                </a:path>
                <a:path w="1372870" h="406400">
                  <a:moveTo>
                    <a:pt x="129552" y="393458"/>
                  </a:moveTo>
                  <a:lnTo>
                    <a:pt x="128625" y="388277"/>
                  </a:lnTo>
                  <a:lnTo>
                    <a:pt x="125082" y="388785"/>
                  </a:lnTo>
                  <a:lnTo>
                    <a:pt x="121539" y="389293"/>
                  </a:lnTo>
                  <a:lnTo>
                    <a:pt x="121970" y="394538"/>
                  </a:lnTo>
                  <a:lnTo>
                    <a:pt x="129552" y="393458"/>
                  </a:lnTo>
                  <a:close/>
                </a:path>
                <a:path w="1372870" h="406400">
                  <a:moveTo>
                    <a:pt x="149745" y="390575"/>
                  </a:moveTo>
                  <a:lnTo>
                    <a:pt x="148780" y="385394"/>
                  </a:lnTo>
                  <a:lnTo>
                    <a:pt x="145237" y="385902"/>
                  </a:lnTo>
                  <a:lnTo>
                    <a:pt x="141693" y="386410"/>
                  </a:lnTo>
                  <a:lnTo>
                    <a:pt x="142176" y="391655"/>
                  </a:lnTo>
                  <a:lnTo>
                    <a:pt x="149745" y="390575"/>
                  </a:lnTo>
                  <a:close/>
                </a:path>
                <a:path w="1372870" h="406400">
                  <a:moveTo>
                    <a:pt x="169951" y="387692"/>
                  </a:moveTo>
                  <a:lnTo>
                    <a:pt x="168935" y="382524"/>
                  </a:lnTo>
                  <a:lnTo>
                    <a:pt x="165392" y="383032"/>
                  </a:lnTo>
                  <a:lnTo>
                    <a:pt x="161848" y="383540"/>
                  </a:lnTo>
                  <a:lnTo>
                    <a:pt x="162382" y="388772"/>
                  </a:lnTo>
                  <a:lnTo>
                    <a:pt x="169951" y="387692"/>
                  </a:lnTo>
                  <a:close/>
                </a:path>
                <a:path w="1372870" h="406400">
                  <a:moveTo>
                    <a:pt x="190131" y="384632"/>
                  </a:moveTo>
                  <a:lnTo>
                    <a:pt x="189064" y="379476"/>
                  </a:lnTo>
                  <a:lnTo>
                    <a:pt x="185534" y="380085"/>
                  </a:lnTo>
                  <a:lnTo>
                    <a:pt x="182003" y="380682"/>
                  </a:lnTo>
                  <a:lnTo>
                    <a:pt x="182587" y="385927"/>
                  </a:lnTo>
                  <a:lnTo>
                    <a:pt x="190131" y="384632"/>
                  </a:lnTo>
                  <a:close/>
                </a:path>
                <a:path w="1372870" h="406400">
                  <a:moveTo>
                    <a:pt x="210248" y="381165"/>
                  </a:moveTo>
                  <a:lnTo>
                    <a:pt x="209130" y="376021"/>
                  </a:lnTo>
                  <a:lnTo>
                    <a:pt x="205600" y="376631"/>
                  </a:lnTo>
                  <a:lnTo>
                    <a:pt x="202069" y="377240"/>
                  </a:lnTo>
                  <a:lnTo>
                    <a:pt x="202704" y="382473"/>
                  </a:lnTo>
                  <a:lnTo>
                    <a:pt x="210248" y="381165"/>
                  </a:lnTo>
                  <a:close/>
                </a:path>
                <a:path w="1372870" h="406400">
                  <a:moveTo>
                    <a:pt x="230339" y="377698"/>
                  </a:moveTo>
                  <a:lnTo>
                    <a:pt x="229184" y="372554"/>
                  </a:lnTo>
                  <a:lnTo>
                    <a:pt x="225653" y="373164"/>
                  </a:lnTo>
                  <a:lnTo>
                    <a:pt x="222123" y="373773"/>
                  </a:lnTo>
                  <a:lnTo>
                    <a:pt x="222808" y="378993"/>
                  </a:lnTo>
                  <a:lnTo>
                    <a:pt x="230339" y="377698"/>
                  </a:lnTo>
                  <a:close/>
                </a:path>
                <a:path w="1372870" h="406400">
                  <a:moveTo>
                    <a:pt x="250444" y="374142"/>
                  </a:moveTo>
                  <a:lnTo>
                    <a:pt x="249237" y="369023"/>
                  </a:lnTo>
                  <a:lnTo>
                    <a:pt x="245719" y="369697"/>
                  </a:lnTo>
                  <a:lnTo>
                    <a:pt x="242189" y="370306"/>
                  </a:lnTo>
                  <a:lnTo>
                    <a:pt x="242912" y="375526"/>
                  </a:lnTo>
                  <a:lnTo>
                    <a:pt x="246684" y="374865"/>
                  </a:lnTo>
                  <a:lnTo>
                    <a:pt x="250444" y="374142"/>
                  </a:lnTo>
                  <a:close/>
                </a:path>
                <a:path w="1372870" h="406400">
                  <a:moveTo>
                    <a:pt x="270446" y="370103"/>
                  </a:moveTo>
                  <a:lnTo>
                    <a:pt x="269189" y="364985"/>
                  </a:lnTo>
                  <a:lnTo>
                    <a:pt x="265684" y="365696"/>
                  </a:lnTo>
                  <a:lnTo>
                    <a:pt x="262178" y="366407"/>
                  </a:lnTo>
                  <a:lnTo>
                    <a:pt x="262940" y="371614"/>
                  </a:lnTo>
                  <a:lnTo>
                    <a:pt x="270446" y="370103"/>
                  </a:lnTo>
                  <a:close/>
                </a:path>
                <a:path w="1372870" h="406400">
                  <a:moveTo>
                    <a:pt x="290436" y="366090"/>
                  </a:moveTo>
                  <a:lnTo>
                    <a:pt x="289140" y="360972"/>
                  </a:lnTo>
                  <a:lnTo>
                    <a:pt x="285635" y="361683"/>
                  </a:lnTo>
                  <a:lnTo>
                    <a:pt x="282130" y="362394"/>
                  </a:lnTo>
                  <a:lnTo>
                    <a:pt x="282943" y="367588"/>
                  </a:lnTo>
                  <a:lnTo>
                    <a:pt x="290436" y="366090"/>
                  </a:lnTo>
                  <a:close/>
                </a:path>
                <a:path w="1372870" h="406400">
                  <a:moveTo>
                    <a:pt x="310451" y="362051"/>
                  </a:moveTo>
                  <a:lnTo>
                    <a:pt x="309105" y="356946"/>
                  </a:lnTo>
                  <a:lnTo>
                    <a:pt x="305600" y="357657"/>
                  </a:lnTo>
                  <a:lnTo>
                    <a:pt x="302094" y="358368"/>
                  </a:lnTo>
                  <a:lnTo>
                    <a:pt x="302945" y="363562"/>
                  </a:lnTo>
                  <a:lnTo>
                    <a:pt x="310451" y="362051"/>
                  </a:lnTo>
                  <a:close/>
                </a:path>
                <a:path w="1372870" h="406400">
                  <a:moveTo>
                    <a:pt x="330327" y="357505"/>
                  </a:moveTo>
                  <a:lnTo>
                    <a:pt x="328955" y="352412"/>
                  </a:lnTo>
                  <a:lnTo>
                    <a:pt x="325462" y="353212"/>
                  </a:lnTo>
                  <a:lnTo>
                    <a:pt x="321970" y="354012"/>
                  </a:lnTo>
                  <a:lnTo>
                    <a:pt x="322872" y="359206"/>
                  </a:lnTo>
                  <a:lnTo>
                    <a:pt x="330327" y="357505"/>
                  </a:lnTo>
                  <a:close/>
                </a:path>
                <a:path w="1372870" h="406400">
                  <a:moveTo>
                    <a:pt x="350227" y="352958"/>
                  </a:moveTo>
                  <a:lnTo>
                    <a:pt x="348805" y="347878"/>
                  </a:lnTo>
                  <a:lnTo>
                    <a:pt x="345313" y="348678"/>
                  </a:lnTo>
                  <a:lnTo>
                    <a:pt x="341820" y="349478"/>
                  </a:lnTo>
                  <a:lnTo>
                    <a:pt x="342760" y="354660"/>
                  </a:lnTo>
                  <a:lnTo>
                    <a:pt x="350227" y="352958"/>
                  </a:lnTo>
                  <a:close/>
                </a:path>
                <a:path w="1372870" h="406400">
                  <a:moveTo>
                    <a:pt x="370116" y="348424"/>
                  </a:moveTo>
                  <a:lnTo>
                    <a:pt x="368655" y="343357"/>
                  </a:lnTo>
                  <a:lnTo>
                    <a:pt x="365163" y="344157"/>
                  </a:lnTo>
                  <a:lnTo>
                    <a:pt x="361670" y="344957"/>
                  </a:lnTo>
                  <a:lnTo>
                    <a:pt x="362661" y="350126"/>
                  </a:lnTo>
                  <a:lnTo>
                    <a:pt x="370116" y="348424"/>
                  </a:lnTo>
                  <a:close/>
                </a:path>
                <a:path w="1372870" h="406400">
                  <a:moveTo>
                    <a:pt x="389902" y="343446"/>
                  </a:moveTo>
                  <a:lnTo>
                    <a:pt x="388404" y="338404"/>
                  </a:lnTo>
                  <a:lnTo>
                    <a:pt x="384937" y="339280"/>
                  </a:lnTo>
                  <a:lnTo>
                    <a:pt x="381469" y="340156"/>
                  </a:lnTo>
                  <a:lnTo>
                    <a:pt x="382485" y="345325"/>
                  </a:lnTo>
                  <a:lnTo>
                    <a:pt x="389902" y="343446"/>
                  </a:lnTo>
                  <a:close/>
                </a:path>
                <a:path w="1372870" h="406400">
                  <a:moveTo>
                    <a:pt x="409676" y="338429"/>
                  </a:moveTo>
                  <a:lnTo>
                    <a:pt x="408139" y="333400"/>
                  </a:lnTo>
                  <a:lnTo>
                    <a:pt x="404672" y="334276"/>
                  </a:lnTo>
                  <a:lnTo>
                    <a:pt x="401205" y="335153"/>
                  </a:lnTo>
                  <a:lnTo>
                    <a:pt x="402259" y="340321"/>
                  </a:lnTo>
                  <a:lnTo>
                    <a:pt x="409676" y="338429"/>
                  </a:lnTo>
                  <a:close/>
                </a:path>
                <a:path w="1372870" h="406400">
                  <a:moveTo>
                    <a:pt x="429450" y="333425"/>
                  </a:moveTo>
                  <a:lnTo>
                    <a:pt x="427875" y="328396"/>
                  </a:lnTo>
                  <a:lnTo>
                    <a:pt x="424408" y="329272"/>
                  </a:lnTo>
                  <a:lnTo>
                    <a:pt x="420941" y="330149"/>
                  </a:lnTo>
                  <a:lnTo>
                    <a:pt x="422033" y="335305"/>
                  </a:lnTo>
                  <a:lnTo>
                    <a:pt x="429450" y="333425"/>
                  </a:lnTo>
                  <a:close/>
                </a:path>
                <a:path w="1372870" h="406400">
                  <a:moveTo>
                    <a:pt x="449135" y="328066"/>
                  </a:moveTo>
                  <a:lnTo>
                    <a:pt x="447535" y="323049"/>
                  </a:lnTo>
                  <a:lnTo>
                    <a:pt x="444080" y="324002"/>
                  </a:lnTo>
                  <a:lnTo>
                    <a:pt x="440626" y="324954"/>
                  </a:lnTo>
                  <a:lnTo>
                    <a:pt x="441769" y="330098"/>
                  </a:lnTo>
                  <a:lnTo>
                    <a:pt x="449135" y="328066"/>
                  </a:lnTo>
                  <a:close/>
                </a:path>
                <a:path w="1372870" h="406400">
                  <a:moveTo>
                    <a:pt x="468795" y="322618"/>
                  </a:moveTo>
                  <a:lnTo>
                    <a:pt x="467156" y="317614"/>
                  </a:lnTo>
                  <a:lnTo>
                    <a:pt x="463702" y="318566"/>
                  </a:lnTo>
                  <a:lnTo>
                    <a:pt x="460248" y="319519"/>
                  </a:lnTo>
                  <a:lnTo>
                    <a:pt x="461416" y="324662"/>
                  </a:lnTo>
                  <a:lnTo>
                    <a:pt x="468795" y="322618"/>
                  </a:lnTo>
                  <a:close/>
                </a:path>
                <a:path w="1372870" h="406400">
                  <a:moveTo>
                    <a:pt x="488454" y="317182"/>
                  </a:moveTo>
                  <a:lnTo>
                    <a:pt x="486791" y="312191"/>
                  </a:lnTo>
                  <a:lnTo>
                    <a:pt x="483336" y="313143"/>
                  </a:lnTo>
                  <a:lnTo>
                    <a:pt x="479882" y="314096"/>
                  </a:lnTo>
                  <a:lnTo>
                    <a:pt x="481088" y="319227"/>
                  </a:lnTo>
                  <a:lnTo>
                    <a:pt x="488454" y="317182"/>
                  </a:lnTo>
                  <a:close/>
                </a:path>
                <a:path w="1372870" h="406400">
                  <a:moveTo>
                    <a:pt x="508038" y="311467"/>
                  </a:moveTo>
                  <a:lnTo>
                    <a:pt x="506336" y="306476"/>
                  </a:lnTo>
                  <a:lnTo>
                    <a:pt x="502907" y="307505"/>
                  </a:lnTo>
                  <a:lnTo>
                    <a:pt x="499478" y="308533"/>
                  </a:lnTo>
                  <a:lnTo>
                    <a:pt x="500710" y="313651"/>
                  </a:lnTo>
                  <a:lnTo>
                    <a:pt x="508038" y="311467"/>
                  </a:lnTo>
                  <a:close/>
                </a:path>
                <a:path w="1372870" h="406400">
                  <a:moveTo>
                    <a:pt x="527596" y="305638"/>
                  </a:moveTo>
                  <a:lnTo>
                    <a:pt x="525856" y="300659"/>
                  </a:lnTo>
                  <a:lnTo>
                    <a:pt x="522427" y="301688"/>
                  </a:lnTo>
                  <a:lnTo>
                    <a:pt x="518998" y="302717"/>
                  </a:lnTo>
                  <a:lnTo>
                    <a:pt x="520268" y="307822"/>
                  </a:lnTo>
                  <a:lnTo>
                    <a:pt x="527596" y="305638"/>
                  </a:lnTo>
                  <a:close/>
                </a:path>
                <a:path w="1372870" h="406400">
                  <a:moveTo>
                    <a:pt x="547128" y="299821"/>
                  </a:moveTo>
                  <a:lnTo>
                    <a:pt x="545363" y="294855"/>
                  </a:lnTo>
                  <a:lnTo>
                    <a:pt x="541934" y="295884"/>
                  </a:lnTo>
                  <a:lnTo>
                    <a:pt x="538505" y="296913"/>
                  </a:lnTo>
                  <a:lnTo>
                    <a:pt x="539800" y="302006"/>
                  </a:lnTo>
                  <a:lnTo>
                    <a:pt x="547128" y="299821"/>
                  </a:lnTo>
                  <a:close/>
                </a:path>
                <a:path w="1372870" h="406400">
                  <a:moveTo>
                    <a:pt x="566623" y="293789"/>
                  </a:moveTo>
                  <a:lnTo>
                    <a:pt x="564832" y="288836"/>
                  </a:lnTo>
                  <a:lnTo>
                    <a:pt x="561416" y="289915"/>
                  </a:lnTo>
                  <a:lnTo>
                    <a:pt x="557999" y="290995"/>
                  </a:lnTo>
                  <a:lnTo>
                    <a:pt x="559333" y="296100"/>
                  </a:lnTo>
                  <a:lnTo>
                    <a:pt x="566623" y="293789"/>
                  </a:lnTo>
                  <a:close/>
                </a:path>
                <a:path w="1372870" h="406400">
                  <a:moveTo>
                    <a:pt x="586066" y="287629"/>
                  </a:moveTo>
                  <a:lnTo>
                    <a:pt x="584250" y="282689"/>
                  </a:lnTo>
                  <a:lnTo>
                    <a:pt x="580834" y="283768"/>
                  </a:lnTo>
                  <a:lnTo>
                    <a:pt x="577418" y="284848"/>
                  </a:lnTo>
                  <a:lnTo>
                    <a:pt x="578777" y="289941"/>
                  </a:lnTo>
                  <a:lnTo>
                    <a:pt x="586066" y="287629"/>
                  </a:lnTo>
                  <a:close/>
                </a:path>
                <a:path w="1372870" h="406400">
                  <a:moveTo>
                    <a:pt x="605510" y="281482"/>
                  </a:moveTo>
                  <a:lnTo>
                    <a:pt x="603669" y="276542"/>
                  </a:lnTo>
                  <a:lnTo>
                    <a:pt x="600252" y="277622"/>
                  </a:lnTo>
                  <a:lnTo>
                    <a:pt x="596836" y="278701"/>
                  </a:lnTo>
                  <a:lnTo>
                    <a:pt x="598220" y="283781"/>
                  </a:lnTo>
                  <a:lnTo>
                    <a:pt x="605510" y="281482"/>
                  </a:lnTo>
                  <a:close/>
                </a:path>
                <a:path w="1372870" h="406400">
                  <a:moveTo>
                    <a:pt x="624890" y="275170"/>
                  </a:moveTo>
                  <a:lnTo>
                    <a:pt x="623036" y="270243"/>
                  </a:lnTo>
                  <a:lnTo>
                    <a:pt x="619633" y="271373"/>
                  </a:lnTo>
                  <a:lnTo>
                    <a:pt x="616229" y="272503"/>
                  </a:lnTo>
                  <a:lnTo>
                    <a:pt x="617639" y="277583"/>
                  </a:lnTo>
                  <a:lnTo>
                    <a:pt x="624890" y="275170"/>
                  </a:lnTo>
                  <a:close/>
                </a:path>
                <a:path w="1372870" h="406400">
                  <a:moveTo>
                    <a:pt x="644245" y="268719"/>
                  </a:moveTo>
                  <a:lnTo>
                    <a:pt x="642366" y="263804"/>
                  </a:lnTo>
                  <a:lnTo>
                    <a:pt x="638962" y="264934"/>
                  </a:lnTo>
                  <a:lnTo>
                    <a:pt x="635558" y="266065"/>
                  </a:lnTo>
                  <a:lnTo>
                    <a:pt x="636993" y="271132"/>
                  </a:lnTo>
                  <a:lnTo>
                    <a:pt x="644245" y="268719"/>
                  </a:lnTo>
                  <a:close/>
                </a:path>
                <a:path w="1372870" h="406400">
                  <a:moveTo>
                    <a:pt x="663600" y="262267"/>
                  </a:moveTo>
                  <a:lnTo>
                    <a:pt x="661695" y="257352"/>
                  </a:lnTo>
                  <a:lnTo>
                    <a:pt x="658291" y="258483"/>
                  </a:lnTo>
                  <a:lnTo>
                    <a:pt x="654888" y="259613"/>
                  </a:lnTo>
                  <a:lnTo>
                    <a:pt x="656348" y="264680"/>
                  </a:lnTo>
                  <a:lnTo>
                    <a:pt x="663600" y="262267"/>
                  </a:lnTo>
                  <a:close/>
                </a:path>
                <a:path w="1372870" h="406400">
                  <a:moveTo>
                    <a:pt x="682904" y="255714"/>
                  </a:moveTo>
                  <a:lnTo>
                    <a:pt x="680974" y="250812"/>
                  </a:lnTo>
                  <a:lnTo>
                    <a:pt x="677595" y="251993"/>
                  </a:lnTo>
                  <a:lnTo>
                    <a:pt x="674217" y="253174"/>
                  </a:lnTo>
                  <a:lnTo>
                    <a:pt x="675690" y="258229"/>
                  </a:lnTo>
                  <a:lnTo>
                    <a:pt x="682904" y="255714"/>
                  </a:lnTo>
                  <a:close/>
                </a:path>
                <a:path w="1372870" h="406400">
                  <a:moveTo>
                    <a:pt x="702170" y="249034"/>
                  </a:moveTo>
                  <a:lnTo>
                    <a:pt x="700214" y="244132"/>
                  </a:lnTo>
                  <a:lnTo>
                    <a:pt x="696836" y="245313"/>
                  </a:lnTo>
                  <a:lnTo>
                    <a:pt x="693458" y="246481"/>
                  </a:lnTo>
                  <a:lnTo>
                    <a:pt x="694944" y="251536"/>
                  </a:lnTo>
                  <a:lnTo>
                    <a:pt x="702170" y="249034"/>
                  </a:lnTo>
                  <a:close/>
                </a:path>
                <a:path w="1372870" h="406400">
                  <a:moveTo>
                    <a:pt x="721436" y="242328"/>
                  </a:moveTo>
                  <a:lnTo>
                    <a:pt x="719467" y="237439"/>
                  </a:lnTo>
                  <a:lnTo>
                    <a:pt x="716089" y="238620"/>
                  </a:lnTo>
                  <a:lnTo>
                    <a:pt x="712711" y="239788"/>
                  </a:lnTo>
                  <a:lnTo>
                    <a:pt x="714222" y="244843"/>
                  </a:lnTo>
                  <a:lnTo>
                    <a:pt x="721436" y="242328"/>
                  </a:lnTo>
                  <a:close/>
                </a:path>
                <a:path w="1372870" h="406400">
                  <a:moveTo>
                    <a:pt x="740664" y="235585"/>
                  </a:moveTo>
                  <a:lnTo>
                    <a:pt x="738695" y="230708"/>
                  </a:lnTo>
                  <a:lnTo>
                    <a:pt x="735317" y="231914"/>
                  </a:lnTo>
                  <a:lnTo>
                    <a:pt x="731939" y="233121"/>
                  </a:lnTo>
                  <a:lnTo>
                    <a:pt x="733475" y="238163"/>
                  </a:lnTo>
                  <a:lnTo>
                    <a:pt x="740664" y="235585"/>
                  </a:lnTo>
                  <a:close/>
                </a:path>
                <a:path w="1372870" h="406400">
                  <a:moveTo>
                    <a:pt x="759866" y="228701"/>
                  </a:moveTo>
                  <a:lnTo>
                    <a:pt x="757872" y="223824"/>
                  </a:lnTo>
                  <a:lnTo>
                    <a:pt x="754494" y="225031"/>
                  </a:lnTo>
                  <a:lnTo>
                    <a:pt x="751116" y="226237"/>
                  </a:lnTo>
                  <a:lnTo>
                    <a:pt x="752665" y="231279"/>
                  </a:lnTo>
                  <a:lnTo>
                    <a:pt x="759866" y="228701"/>
                  </a:lnTo>
                  <a:close/>
                </a:path>
                <a:path w="1372870" h="406400">
                  <a:moveTo>
                    <a:pt x="779056" y="221818"/>
                  </a:moveTo>
                  <a:lnTo>
                    <a:pt x="777049" y="216954"/>
                  </a:lnTo>
                  <a:lnTo>
                    <a:pt x="773671" y="218160"/>
                  </a:lnTo>
                  <a:lnTo>
                    <a:pt x="770293" y="219367"/>
                  </a:lnTo>
                  <a:lnTo>
                    <a:pt x="771855" y="224396"/>
                  </a:lnTo>
                  <a:lnTo>
                    <a:pt x="779056" y="221818"/>
                  </a:lnTo>
                  <a:close/>
                </a:path>
                <a:path w="1372870" h="406400">
                  <a:moveTo>
                    <a:pt x="798233" y="214909"/>
                  </a:moveTo>
                  <a:lnTo>
                    <a:pt x="796213" y="210045"/>
                  </a:lnTo>
                  <a:lnTo>
                    <a:pt x="792848" y="211277"/>
                  </a:lnTo>
                  <a:lnTo>
                    <a:pt x="789482" y="212496"/>
                  </a:lnTo>
                  <a:lnTo>
                    <a:pt x="791057" y="217525"/>
                  </a:lnTo>
                  <a:lnTo>
                    <a:pt x="798233" y="214909"/>
                  </a:lnTo>
                  <a:close/>
                </a:path>
                <a:path w="1372870" h="406400">
                  <a:moveTo>
                    <a:pt x="817372" y="207860"/>
                  </a:moveTo>
                  <a:lnTo>
                    <a:pt x="815340" y="203009"/>
                  </a:lnTo>
                  <a:lnTo>
                    <a:pt x="811974" y="204241"/>
                  </a:lnTo>
                  <a:lnTo>
                    <a:pt x="808609" y="205473"/>
                  </a:lnTo>
                  <a:lnTo>
                    <a:pt x="810196" y="210502"/>
                  </a:lnTo>
                  <a:lnTo>
                    <a:pt x="817372" y="207860"/>
                  </a:lnTo>
                  <a:close/>
                </a:path>
                <a:path w="1372870" h="406400">
                  <a:moveTo>
                    <a:pt x="836510" y="200837"/>
                  </a:moveTo>
                  <a:lnTo>
                    <a:pt x="834466" y="195986"/>
                  </a:lnTo>
                  <a:lnTo>
                    <a:pt x="831100" y="197218"/>
                  </a:lnTo>
                  <a:lnTo>
                    <a:pt x="827735" y="198450"/>
                  </a:lnTo>
                  <a:lnTo>
                    <a:pt x="829335" y="203479"/>
                  </a:lnTo>
                  <a:lnTo>
                    <a:pt x="836510" y="200837"/>
                  </a:lnTo>
                  <a:close/>
                </a:path>
                <a:path w="1372870" h="406400">
                  <a:moveTo>
                    <a:pt x="855637" y="193789"/>
                  </a:moveTo>
                  <a:lnTo>
                    <a:pt x="853592" y="188937"/>
                  </a:lnTo>
                  <a:lnTo>
                    <a:pt x="850226" y="190182"/>
                  </a:lnTo>
                  <a:lnTo>
                    <a:pt x="846861" y="191414"/>
                  </a:lnTo>
                  <a:lnTo>
                    <a:pt x="848474" y="196430"/>
                  </a:lnTo>
                  <a:lnTo>
                    <a:pt x="852055" y="195122"/>
                  </a:lnTo>
                  <a:lnTo>
                    <a:pt x="855637" y="193789"/>
                  </a:lnTo>
                  <a:close/>
                </a:path>
                <a:path w="1372870" h="406400">
                  <a:moveTo>
                    <a:pt x="874725" y="186651"/>
                  </a:moveTo>
                  <a:lnTo>
                    <a:pt x="872667" y="181800"/>
                  </a:lnTo>
                  <a:lnTo>
                    <a:pt x="869315" y="183057"/>
                  </a:lnTo>
                  <a:lnTo>
                    <a:pt x="865962" y="184315"/>
                  </a:lnTo>
                  <a:lnTo>
                    <a:pt x="867575" y="189331"/>
                  </a:lnTo>
                  <a:lnTo>
                    <a:pt x="874725" y="186651"/>
                  </a:lnTo>
                  <a:close/>
                </a:path>
                <a:path w="1372870" h="406400">
                  <a:moveTo>
                    <a:pt x="893826" y="179514"/>
                  </a:moveTo>
                  <a:lnTo>
                    <a:pt x="891755" y="174663"/>
                  </a:lnTo>
                  <a:lnTo>
                    <a:pt x="888403" y="175920"/>
                  </a:lnTo>
                  <a:lnTo>
                    <a:pt x="885050" y="177177"/>
                  </a:lnTo>
                  <a:lnTo>
                    <a:pt x="886663" y="182181"/>
                  </a:lnTo>
                  <a:lnTo>
                    <a:pt x="893826" y="179514"/>
                  </a:lnTo>
                  <a:close/>
                </a:path>
                <a:path w="1372870" h="406400">
                  <a:moveTo>
                    <a:pt x="912914" y="172389"/>
                  </a:moveTo>
                  <a:lnTo>
                    <a:pt x="910844" y="167538"/>
                  </a:lnTo>
                  <a:lnTo>
                    <a:pt x="907491" y="168795"/>
                  </a:lnTo>
                  <a:lnTo>
                    <a:pt x="904138" y="170053"/>
                  </a:lnTo>
                  <a:lnTo>
                    <a:pt x="905764" y="175056"/>
                  </a:lnTo>
                  <a:lnTo>
                    <a:pt x="912914" y="172389"/>
                  </a:lnTo>
                  <a:close/>
                </a:path>
                <a:path w="1372870" h="406400">
                  <a:moveTo>
                    <a:pt x="931989" y="165188"/>
                  </a:moveTo>
                  <a:lnTo>
                    <a:pt x="929919" y="160337"/>
                  </a:lnTo>
                  <a:lnTo>
                    <a:pt x="926566" y="161607"/>
                  </a:lnTo>
                  <a:lnTo>
                    <a:pt x="923213" y="162877"/>
                  </a:lnTo>
                  <a:lnTo>
                    <a:pt x="924852" y="167881"/>
                  </a:lnTo>
                  <a:lnTo>
                    <a:pt x="931989" y="165188"/>
                  </a:lnTo>
                  <a:close/>
                </a:path>
                <a:path w="1372870" h="406400">
                  <a:moveTo>
                    <a:pt x="951077" y="158000"/>
                  </a:moveTo>
                  <a:lnTo>
                    <a:pt x="948994" y="153149"/>
                  </a:lnTo>
                  <a:lnTo>
                    <a:pt x="945642" y="154419"/>
                  </a:lnTo>
                  <a:lnTo>
                    <a:pt x="942289" y="155689"/>
                  </a:lnTo>
                  <a:lnTo>
                    <a:pt x="943927" y="160693"/>
                  </a:lnTo>
                  <a:lnTo>
                    <a:pt x="951077" y="158000"/>
                  </a:lnTo>
                  <a:close/>
                </a:path>
                <a:path w="1372870" h="406400">
                  <a:moveTo>
                    <a:pt x="970140" y="150812"/>
                  </a:moveTo>
                  <a:lnTo>
                    <a:pt x="968057" y="145961"/>
                  </a:lnTo>
                  <a:lnTo>
                    <a:pt x="964704" y="147231"/>
                  </a:lnTo>
                  <a:lnTo>
                    <a:pt x="961351" y="148501"/>
                  </a:lnTo>
                  <a:lnTo>
                    <a:pt x="962990" y="153504"/>
                  </a:lnTo>
                  <a:lnTo>
                    <a:pt x="970140" y="150812"/>
                  </a:lnTo>
                  <a:close/>
                </a:path>
                <a:path w="1372870" h="406400">
                  <a:moveTo>
                    <a:pt x="989203" y="143598"/>
                  </a:moveTo>
                  <a:lnTo>
                    <a:pt x="987120" y="138760"/>
                  </a:lnTo>
                  <a:lnTo>
                    <a:pt x="983767" y="140030"/>
                  </a:lnTo>
                  <a:lnTo>
                    <a:pt x="980414" y="141300"/>
                  </a:lnTo>
                  <a:lnTo>
                    <a:pt x="982052" y="146304"/>
                  </a:lnTo>
                  <a:lnTo>
                    <a:pt x="989203" y="143598"/>
                  </a:lnTo>
                  <a:close/>
                </a:path>
                <a:path w="1372870" h="406400">
                  <a:moveTo>
                    <a:pt x="1008278" y="136385"/>
                  </a:moveTo>
                  <a:lnTo>
                    <a:pt x="1006195" y="131546"/>
                  </a:lnTo>
                  <a:lnTo>
                    <a:pt x="1002842" y="132816"/>
                  </a:lnTo>
                  <a:lnTo>
                    <a:pt x="999490" y="134086"/>
                  </a:lnTo>
                  <a:lnTo>
                    <a:pt x="1001128" y="139090"/>
                  </a:lnTo>
                  <a:lnTo>
                    <a:pt x="1008278" y="136385"/>
                  </a:lnTo>
                  <a:close/>
                </a:path>
                <a:path w="1372870" h="406400">
                  <a:moveTo>
                    <a:pt x="1027341" y="129184"/>
                  </a:moveTo>
                  <a:lnTo>
                    <a:pt x="1025258" y="124345"/>
                  </a:lnTo>
                  <a:lnTo>
                    <a:pt x="1021905" y="125615"/>
                  </a:lnTo>
                  <a:lnTo>
                    <a:pt x="1018552" y="126885"/>
                  </a:lnTo>
                  <a:lnTo>
                    <a:pt x="1020191" y="131889"/>
                  </a:lnTo>
                  <a:lnTo>
                    <a:pt x="1027341" y="129184"/>
                  </a:lnTo>
                  <a:close/>
                </a:path>
                <a:path w="1372870" h="406400">
                  <a:moveTo>
                    <a:pt x="1046403" y="121996"/>
                  </a:moveTo>
                  <a:lnTo>
                    <a:pt x="1044321" y="117157"/>
                  </a:lnTo>
                  <a:lnTo>
                    <a:pt x="1040968" y="118414"/>
                  </a:lnTo>
                  <a:lnTo>
                    <a:pt x="1037615" y="119672"/>
                  </a:lnTo>
                  <a:lnTo>
                    <a:pt x="1039253" y="124688"/>
                  </a:lnTo>
                  <a:lnTo>
                    <a:pt x="1046403" y="121996"/>
                  </a:lnTo>
                  <a:close/>
                </a:path>
                <a:path w="1372870" h="406400">
                  <a:moveTo>
                    <a:pt x="1065479" y="114820"/>
                  </a:moveTo>
                  <a:lnTo>
                    <a:pt x="1063409" y="109982"/>
                  </a:lnTo>
                  <a:lnTo>
                    <a:pt x="1060056" y="111239"/>
                  </a:lnTo>
                  <a:lnTo>
                    <a:pt x="1056703" y="112496"/>
                  </a:lnTo>
                  <a:lnTo>
                    <a:pt x="1058341" y="117513"/>
                  </a:lnTo>
                  <a:lnTo>
                    <a:pt x="1065479" y="114820"/>
                  </a:lnTo>
                  <a:close/>
                </a:path>
                <a:path w="1372870" h="406400">
                  <a:moveTo>
                    <a:pt x="1084554" y="107645"/>
                  </a:moveTo>
                  <a:lnTo>
                    <a:pt x="1082484" y="102806"/>
                  </a:lnTo>
                  <a:lnTo>
                    <a:pt x="1079131" y="104063"/>
                  </a:lnTo>
                  <a:lnTo>
                    <a:pt x="1075778" y="105321"/>
                  </a:lnTo>
                  <a:lnTo>
                    <a:pt x="1077404" y="110337"/>
                  </a:lnTo>
                  <a:lnTo>
                    <a:pt x="1084554" y="107645"/>
                  </a:lnTo>
                  <a:close/>
                </a:path>
                <a:path w="1372870" h="406400">
                  <a:moveTo>
                    <a:pt x="1103642" y="100495"/>
                  </a:moveTo>
                  <a:lnTo>
                    <a:pt x="1101585" y="95656"/>
                  </a:lnTo>
                  <a:lnTo>
                    <a:pt x="1098219" y="96901"/>
                  </a:lnTo>
                  <a:lnTo>
                    <a:pt x="1094854" y="98145"/>
                  </a:lnTo>
                  <a:lnTo>
                    <a:pt x="1096479" y="103162"/>
                  </a:lnTo>
                  <a:lnTo>
                    <a:pt x="1103642" y="100495"/>
                  </a:lnTo>
                  <a:close/>
                </a:path>
                <a:path w="1372870" h="406400">
                  <a:moveTo>
                    <a:pt x="1122730" y="93395"/>
                  </a:moveTo>
                  <a:lnTo>
                    <a:pt x="1120686" y="88544"/>
                  </a:lnTo>
                  <a:lnTo>
                    <a:pt x="1117320" y="89789"/>
                  </a:lnTo>
                  <a:lnTo>
                    <a:pt x="1113955" y="91033"/>
                  </a:lnTo>
                  <a:lnTo>
                    <a:pt x="1115580" y="96050"/>
                  </a:lnTo>
                  <a:lnTo>
                    <a:pt x="1122730" y="93395"/>
                  </a:lnTo>
                  <a:close/>
                </a:path>
                <a:path w="1372870" h="406400">
                  <a:moveTo>
                    <a:pt x="1141844" y="86296"/>
                  </a:moveTo>
                  <a:lnTo>
                    <a:pt x="1139799" y="81445"/>
                  </a:lnTo>
                  <a:lnTo>
                    <a:pt x="1136434" y="82689"/>
                  </a:lnTo>
                  <a:lnTo>
                    <a:pt x="1133068" y="83934"/>
                  </a:lnTo>
                  <a:lnTo>
                    <a:pt x="1134681" y="88950"/>
                  </a:lnTo>
                  <a:lnTo>
                    <a:pt x="1141844" y="86296"/>
                  </a:lnTo>
                  <a:close/>
                </a:path>
                <a:path w="1372870" h="406400">
                  <a:moveTo>
                    <a:pt x="1160957" y="79222"/>
                  </a:moveTo>
                  <a:lnTo>
                    <a:pt x="1158913" y="74358"/>
                  </a:lnTo>
                  <a:lnTo>
                    <a:pt x="1155547" y="75590"/>
                  </a:lnTo>
                  <a:lnTo>
                    <a:pt x="1152182" y="76822"/>
                  </a:lnTo>
                  <a:lnTo>
                    <a:pt x="1153782" y="81838"/>
                  </a:lnTo>
                  <a:lnTo>
                    <a:pt x="1160957" y="79222"/>
                  </a:lnTo>
                  <a:close/>
                </a:path>
                <a:path w="1372870" h="406400">
                  <a:moveTo>
                    <a:pt x="1180084" y="72224"/>
                  </a:moveTo>
                  <a:lnTo>
                    <a:pt x="1178052" y="67360"/>
                  </a:lnTo>
                  <a:lnTo>
                    <a:pt x="1174686" y="68592"/>
                  </a:lnTo>
                  <a:lnTo>
                    <a:pt x="1171321" y="69824"/>
                  </a:lnTo>
                  <a:lnTo>
                    <a:pt x="1172908" y="74841"/>
                  </a:lnTo>
                  <a:lnTo>
                    <a:pt x="1180084" y="72224"/>
                  </a:lnTo>
                  <a:close/>
                </a:path>
                <a:path w="1372870" h="406400">
                  <a:moveTo>
                    <a:pt x="1199235" y="65239"/>
                  </a:moveTo>
                  <a:lnTo>
                    <a:pt x="1197216" y="60375"/>
                  </a:lnTo>
                  <a:lnTo>
                    <a:pt x="1193850" y="61607"/>
                  </a:lnTo>
                  <a:lnTo>
                    <a:pt x="1190485" y="62839"/>
                  </a:lnTo>
                  <a:lnTo>
                    <a:pt x="1192060" y="67856"/>
                  </a:lnTo>
                  <a:lnTo>
                    <a:pt x="1199235" y="65239"/>
                  </a:lnTo>
                  <a:close/>
                </a:path>
                <a:path w="1372870" h="406400">
                  <a:moveTo>
                    <a:pt x="1218361" y="58254"/>
                  </a:moveTo>
                  <a:lnTo>
                    <a:pt x="1216355" y="53378"/>
                  </a:lnTo>
                  <a:lnTo>
                    <a:pt x="1212989" y="54610"/>
                  </a:lnTo>
                  <a:lnTo>
                    <a:pt x="1209624" y="55841"/>
                  </a:lnTo>
                  <a:lnTo>
                    <a:pt x="1211186" y="60871"/>
                  </a:lnTo>
                  <a:lnTo>
                    <a:pt x="1218361" y="58254"/>
                  </a:lnTo>
                  <a:close/>
                </a:path>
                <a:path w="1372870" h="406400">
                  <a:moveTo>
                    <a:pt x="1237564" y="51422"/>
                  </a:moveTo>
                  <a:lnTo>
                    <a:pt x="1235570" y="46545"/>
                  </a:lnTo>
                  <a:lnTo>
                    <a:pt x="1232192" y="47752"/>
                  </a:lnTo>
                  <a:lnTo>
                    <a:pt x="1228813" y="48958"/>
                  </a:lnTo>
                  <a:lnTo>
                    <a:pt x="1230376" y="53987"/>
                  </a:lnTo>
                  <a:lnTo>
                    <a:pt x="1237564" y="51422"/>
                  </a:lnTo>
                  <a:close/>
                </a:path>
                <a:path w="1372870" h="406400">
                  <a:moveTo>
                    <a:pt x="1256766" y="44602"/>
                  </a:moveTo>
                  <a:lnTo>
                    <a:pt x="1254785" y="39712"/>
                  </a:lnTo>
                  <a:lnTo>
                    <a:pt x="1251407" y="40919"/>
                  </a:lnTo>
                  <a:lnTo>
                    <a:pt x="1248029" y="42125"/>
                  </a:lnTo>
                  <a:lnTo>
                    <a:pt x="1249565" y="47155"/>
                  </a:lnTo>
                  <a:lnTo>
                    <a:pt x="1256766" y="44602"/>
                  </a:lnTo>
                  <a:close/>
                </a:path>
                <a:path w="1372870" h="406400">
                  <a:moveTo>
                    <a:pt x="1275956" y="37769"/>
                  </a:moveTo>
                  <a:lnTo>
                    <a:pt x="1273987" y="32880"/>
                  </a:lnTo>
                  <a:lnTo>
                    <a:pt x="1270609" y="34086"/>
                  </a:lnTo>
                  <a:lnTo>
                    <a:pt x="1267231" y="35293"/>
                  </a:lnTo>
                  <a:lnTo>
                    <a:pt x="1268755" y="40335"/>
                  </a:lnTo>
                  <a:lnTo>
                    <a:pt x="1275956" y="37769"/>
                  </a:lnTo>
                  <a:close/>
                </a:path>
                <a:path w="1372870" h="406400">
                  <a:moveTo>
                    <a:pt x="1295196" y="31089"/>
                  </a:moveTo>
                  <a:lnTo>
                    <a:pt x="1293253" y="26200"/>
                  </a:lnTo>
                  <a:lnTo>
                    <a:pt x="1289862" y="27368"/>
                  </a:lnTo>
                  <a:lnTo>
                    <a:pt x="1286471" y="28536"/>
                  </a:lnTo>
                  <a:lnTo>
                    <a:pt x="1287983" y="33578"/>
                  </a:lnTo>
                  <a:lnTo>
                    <a:pt x="1295196" y="31089"/>
                  </a:lnTo>
                  <a:close/>
                </a:path>
                <a:path w="1372870" h="406400">
                  <a:moveTo>
                    <a:pt x="1314462" y="24460"/>
                  </a:moveTo>
                  <a:lnTo>
                    <a:pt x="1312532" y="19558"/>
                  </a:lnTo>
                  <a:lnTo>
                    <a:pt x="1309141" y="20726"/>
                  </a:lnTo>
                  <a:lnTo>
                    <a:pt x="1305750" y="21894"/>
                  </a:lnTo>
                  <a:lnTo>
                    <a:pt x="1307249" y="26949"/>
                  </a:lnTo>
                  <a:lnTo>
                    <a:pt x="1314462" y="24460"/>
                  </a:lnTo>
                  <a:close/>
                </a:path>
                <a:path w="1372870" h="406400">
                  <a:moveTo>
                    <a:pt x="1333728" y="17818"/>
                  </a:moveTo>
                  <a:lnTo>
                    <a:pt x="1331810" y="12915"/>
                  </a:lnTo>
                  <a:lnTo>
                    <a:pt x="1328420" y="14084"/>
                  </a:lnTo>
                  <a:lnTo>
                    <a:pt x="1325029" y="15252"/>
                  </a:lnTo>
                  <a:lnTo>
                    <a:pt x="1326502" y="20307"/>
                  </a:lnTo>
                  <a:lnTo>
                    <a:pt x="1333728" y="17818"/>
                  </a:lnTo>
                  <a:close/>
                </a:path>
                <a:path w="1372870" h="406400">
                  <a:moveTo>
                    <a:pt x="1353032" y="11315"/>
                  </a:moveTo>
                  <a:lnTo>
                    <a:pt x="1351140" y="6400"/>
                  </a:lnTo>
                  <a:lnTo>
                    <a:pt x="1347736" y="7531"/>
                  </a:lnTo>
                  <a:lnTo>
                    <a:pt x="1344333" y="8661"/>
                  </a:lnTo>
                  <a:lnTo>
                    <a:pt x="1345793" y="13716"/>
                  </a:lnTo>
                  <a:lnTo>
                    <a:pt x="1353032" y="11315"/>
                  </a:lnTo>
                  <a:close/>
                </a:path>
                <a:path w="1372870" h="406400">
                  <a:moveTo>
                    <a:pt x="1372374" y="4927"/>
                  </a:moveTo>
                  <a:lnTo>
                    <a:pt x="1370495" y="0"/>
                  </a:lnTo>
                  <a:lnTo>
                    <a:pt x="1367091" y="1130"/>
                  </a:lnTo>
                  <a:lnTo>
                    <a:pt x="1363687" y="2260"/>
                  </a:lnTo>
                  <a:lnTo>
                    <a:pt x="1365123" y="7327"/>
                  </a:lnTo>
                  <a:lnTo>
                    <a:pt x="1372374" y="492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3731577" y="3487064"/>
              <a:ext cx="803910" cy="175260"/>
            </a:xfrm>
            <a:custGeom>
              <a:avLst/>
              <a:gdLst/>
              <a:ahLst/>
              <a:cxnLst/>
              <a:rect l="l" t="t" r="r" b="b"/>
              <a:pathLst>
                <a:path w="803910" h="175260">
                  <a:moveTo>
                    <a:pt x="8686" y="172681"/>
                  </a:moveTo>
                  <a:lnTo>
                    <a:pt x="6807" y="167754"/>
                  </a:lnTo>
                  <a:lnTo>
                    <a:pt x="3403" y="168884"/>
                  </a:lnTo>
                  <a:lnTo>
                    <a:pt x="0" y="170014"/>
                  </a:lnTo>
                  <a:lnTo>
                    <a:pt x="1435" y="175082"/>
                  </a:lnTo>
                  <a:lnTo>
                    <a:pt x="8686" y="172681"/>
                  </a:lnTo>
                  <a:close/>
                </a:path>
                <a:path w="803910" h="175260">
                  <a:moveTo>
                    <a:pt x="28028" y="166268"/>
                  </a:moveTo>
                  <a:lnTo>
                    <a:pt x="26174" y="161340"/>
                  </a:lnTo>
                  <a:lnTo>
                    <a:pt x="22771" y="162471"/>
                  </a:lnTo>
                  <a:lnTo>
                    <a:pt x="19367" y="163601"/>
                  </a:lnTo>
                  <a:lnTo>
                    <a:pt x="20789" y="168668"/>
                  </a:lnTo>
                  <a:lnTo>
                    <a:pt x="28028" y="166268"/>
                  </a:lnTo>
                  <a:close/>
                </a:path>
                <a:path w="803910" h="175260">
                  <a:moveTo>
                    <a:pt x="47396" y="159943"/>
                  </a:moveTo>
                  <a:lnTo>
                    <a:pt x="45554" y="155003"/>
                  </a:lnTo>
                  <a:lnTo>
                    <a:pt x="42138" y="156083"/>
                  </a:lnTo>
                  <a:lnTo>
                    <a:pt x="38722" y="157175"/>
                  </a:lnTo>
                  <a:lnTo>
                    <a:pt x="40119" y="162255"/>
                  </a:lnTo>
                  <a:lnTo>
                    <a:pt x="43751" y="161086"/>
                  </a:lnTo>
                  <a:lnTo>
                    <a:pt x="47396" y="159943"/>
                  </a:lnTo>
                  <a:close/>
                </a:path>
                <a:path w="803910" h="175260">
                  <a:moveTo>
                    <a:pt x="66814" y="153835"/>
                  </a:moveTo>
                  <a:lnTo>
                    <a:pt x="64998" y="148882"/>
                  </a:lnTo>
                  <a:lnTo>
                    <a:pt x="61582" y="149961"/>
                  </a:lnTo>
                  <a:lnTo>
                    <a:pt x="58166" y="151041"/>
                  </a:lnTo>
                  <a:lnTo>
                    <a:pt x="59537" y="156121"/>
                  </a:lnTo>
                  <a:lnTo>
                    <a:pt x="66814" y="153835"/>
                  </a:lnTo>
                  <a:close/>
                </a:path>
                <a:path w="803910" h="175260">
                  <a:moveTo>
                    <a:pt x="86245" y="147701"/>
                  </a:moveTo>
                  <a:lnTo>
                    <a:pt x="84455" y="142748"/>
                  </a:lnTo>
                  <a:lnTo>
                    <a:pt x="81038" y="143827"/>
                  </a:lnTo>
                  <a:lnTo>
                    <a:pt x="77622" y="144907"/>
                  </a:lnTo>
                  <a:lnTo>
                    <a:pt x="78968" y="149999"/>
                  </a:lnTo>
                  <a:lnTo>
                    <a:pt x="86245" y="147701"/>
                  </a:lnTo>
                  <a:close/>
                </a:path>
                <a:path w="803910" h="175260">
                  <a:moveTo>
                    <a:pt x="105676" y="141579"/>
                  </a:moveTo>
                  <a:lnTo>
                    <a:pt x="103898" y="136613"/>
                  </a:lnTo>
                  <a:lnTo>
                    <a:pt x="100482" y="137693"/>
                  </a:lnTo>
                  <a:lnTo>
                    <a:pt x="97066" y="138772"/>
                  </a:lnTo>
                  <a:lnTo>
                    <a:pt x="98386" y="143865"/>
                  </a:lnTo>
                  <a:lnTo>
                    <a:pt x="105676" y="141579"/>
                  </a:lnTo>
                  <a:close/>
                </a:path>
                <a:path w="803910" h="175260">
                  <a:moveTo>
                    <a:pt x="125183" y="135737"/>
                  </a:moveTo>
                  <a:lnTo>
                    <a:pt x="123444" y="130759"/>
                  </a:lnTo>
                  <a:lnTo>
                    <a:pt x="120002" y="131787"/>
                  </a:lnTo>
                  <a:lnTo>
                    <a:pt x="116560" y="132816"/>
                  </a:lnTo>
                  <a:lnTo>
                    <a:pt x="117868" y="137909"/>
                  </a:lnTo>
                  <a:lnTo>
                    <a:pt x="125183" y="135737"/>
                  </a:lnTo>
                  <a:close/>
                </a:path>
                <a:path w="803910" h="175260">
                  <a:moveTo>
                    <a:pt x="144703" y="129921"/>
                  </a:moveTo>
                  <a:lnTo>
                    <a:pt x="142989" y="124942"/>
                  </a:lnTo>
                  <a:lnTo>
                    <a:pt x="139547" y="125971"/>
                  </a:lnTo>
                  <a:lnTo>
                    <a:pt x="136105" y="127000"/>
                  </a:lnTo>
                  <a:lnTo>
                    <a:pt x="137388" y="132105"/>
                  </a:lnTo>
                  <a:lnTo>
                    <a:pt x="144703" y="129921"/>
                  </a:lnTo>
                  <a:close/>
                </a:path>
                <a:path w="803910" h="175260">
                  <a:moveTo>
                    <a:pt x="164236" y="124117"/>
                  </a:moveTo>
                  <a:lnTo>
                    <a:pt x="162547" y="119126"/>
                  </a:lnTo>
                  <a:lnTo>
                    <a:pt x="159105" y="120154"/>
                  </a:lnTo>
                  <a:lnTo>
                    <a:pt x="155663" y="121183"/>
                  </a:lnTo>
                  <a:lnTo>
                    <a:pt x="156921" y="126288"/>
                  </a:lnTo>
                  <a:lnTo>
                    <a:pt x="164236" y="124117"/>
                  </a:lnTo>
                  <a:close/>
                </a:path>
                <a:path w="803910" h="175260">
                  <a:moveTo>
                    <a:pt x="183807" y="118503"/>
                  </a:moveTo>
                  <a:lnTo>
                    <a:pt x="182143" y="113499"/>
                  </a:lnTo>
                  <a:lnTo>
                    <a:pt x="178689" y="114465"/>
                  </a:lnTo>
                  <a:lnTo>
                    <a:pt x="175234" y="115430"/>
                  </a:lnTo>
                  <a:lnTo>
                    <a:pt x="176466" y="120548"/>
                  </a:lnTo>
                  <a:lnTo>
                    <a:pt x="183807" y="118503"/>
                  </a:lnTo>
                  <a:close/>
                </a:path>
                <a:path w="803910" h="175260">
                  <a:moveTo>
                    <a:pt x="203428" y="113030"/>
                  </a:moveTo>
                  <a:lnTo>
                    <a:pt x="201790" y="108026"/>
                  </a:lnTo>
                  <a:lnTo>
                    <a:pt x="198335" y="108991"/>
                  </a:lnTo>
                  <a:lnTo>
                    <a:pt x="194881" y="109956"/>
                  </a:lnTo>
                  <a:lnTo>
                    <a:pt x="196075" y="115087"/>
                  </a:lnTo>
                  <a:lnTo>
                    <a:pt x="203428" y="113030"/>
                  </a:lnTo>
                  <a:close/>
                </a:path>
                <a:path w="803910" h="175260">
                  <a:moveTo>
                    <a:pt x="223050" y="107569"/>
                  </a:moveTo>
                  <a:lnTo>
                    <a:pt x="221437" y="102552"/>
                  </a:lnTo>
                  <a:lnTo>
                    <a:pt x="217982" y="103517"/>
                  </a:lnTo>
                  <a:lnTo>
                    <a:pt x="214528" y="104482"/>
                  </a:lnTo>
                  <a:lnTo>
                    <a:pt x="215696" y="109613"/>
                  </a:lnTo>
                  <a:lnTo>
                    <a:pt x="223050" y="107569"/>
                  </a:lnTo>
                  <a:close/>
                </a:path>
                <a:path w="803910" h="175260">
                  <a:moveTo>
                    <a:pt x="242684" y="102158"/>
                  </a:moveTo>
                  <a:lnTo>
                    <a:pt x="241096" y="97129"/>
                  </a:lnTo>
                  <a:lnTo>
                    <a:pt x="237629" y="98044"/>
                  </a:lnTo>
                  <a:lnTo>
                    <a:pt x="234175" y="99009"/>
                  </a:lnTo>
                  <a:lnTo>
                    <a:pt x="235318" y="104152"/>
                  </a:lnTo>
                  <a:lnTo>
                    <a:pt x="238988" y="103124"/>
                  </a:lnTo>
                  <a:lnTo>
                    <a:pt x="242684" y="102158"/>
                  </a:lnTo>
                  <a:close/>
                </a:path>
                <a:path w="803910" h="175260">
                  <a:moveTo>
                    <a:pt x="262407" y="97078"/>
                  </a:moveTo>
                  <a:lnTo>
                    <a:pt x="260858" y="92036"/>
                  </a:lnTo>
                  <a:lnTo>
                    <a:pt x="257378" y="92938"/>
                  </a:lnTo>
                  <a:lnTo>
                    <a:pt x="253898" y="93840"/>
                  </a:lnTo>
                  <a:lnTo>
                    <a:pt x="255016" y="98983"/>
                  </a:lnTo>
                  <a:lnTo>
                    <a:pt x="262407" y="97078"/>
                  </a:lnTo>
                  <a:close/>
                </a:path>
                <a:path w="803910" h="175260">
                  <a:moveTo>
                    <a:pt x="282130" y="91986"/>
                  </a:moveTo>
                  <a:lnTo>
                    <a:pt x="280606" y="86956"/>
                  </a:lnTo>
                  <a:lnTo>
                    <a:pt x="277126" y="87845"/>
                  </a:lnTo>
                  <a:lnTo>
                    <a:pt x="273646" y="88734"/>
                  </a:lnTo>
                  <a:lnTo>
                    <a:pt x="274739" y="93891"/>
                  </a:lnTo>
                  <a:lnTo>
                    <a:pt x="282130" y="91986"/>
                  </a:lnTo>
                  <a:close/>
                </a:path>
                <a:path w="803910" h="175260">
                  <a:moveTo>
                    <a:pt x="301840" y="86906"/>
                  </a:moveTo>
                  <a:lnTo>
                    <a:pt x="300355" y="81851"/>
                  </a:lnTo>
                  <a:lnTo>
                    <a:pt x="296875" y="82753"/>
                  </a:lnTo>
                  <a:lnTo>
                    <a:pt x="293395" y="83654"/>
                  </a:lnTo>
                  <a:lnTo>
                    <a:pt x="294462" y="88811"/>
                  </a:lnTo>
                  <a:lnTo>
                    <a:pt x="301840" y="86906"/>
                  </a:lnTo>
                  <a:close/>
                </a:path>
                <a:path w="803910" h="175260">
                  <a:moveTo>
                    <a:pt x="321640" y="82118"/>
                  </a:moveTo>
                  <a:lnTo>
                    <a:pt x="320179" y="77050"/>
                  </a:lnTo>
                  <a:lnTo>
                    <a:pt x="316687" y="77876"/>
                  </a:lnTo>
                  <a:lnTo>
                    <a:pt x="313194" y="78701"/>
                  </a:lnTo>
                  <a:lnTo>
                    <a:pt x="314223" y="83870"/>
                  </a:lnTo>
                  <a:lnTo>
                    <a:pt x="321640" y="82118"/>
                  </a:lnTo>
                  <a:close/>
                </a:path>
                <a:path w="803910" h="175260">
                  <a:moveTo>
                    <a:pt x="341464" y="77444"/>
                  </a:moveTo>
                  <a:lnTo>
                    <a:pt x="340029" y="72377"/>
                  </a:lnTo>
                  <a:lnTo>
                    <a:pt x="336537" y="73202"/>
                  </a:lnTo>
                  <a:lnTo>
                    <a:pt x="333044" y="74028"/>
                  </a:lnTo>
                  <a:lnTo>
                    <a:pt x="334035" y="79197"/>
                  </a:lnTo>
                  <a:lnTo>
                    <a:pt x="341464" y="77444"/>
                  </a:lnTo>
                  <a:close/>
                </a:path>
                <a:path w="803910" h="175260">
                  <a:moveTo>
                    <a:pt x="361276" y="72783"/>
                  </a:moveTo>
                  <a:lnTo>
                    <a:pt x="359879" y="67703"/>
                  </a:lnTo>
                  <a:lnTo>
                    <a:pt x="356387" y="68529"/>
                  </a:lnTo>
                  <a:lnTo>
                    <a:pt x="352894" y="69354"/>
                  </a:lnTo>
                  <a:lnTo>
                    <a:pt x="353860" y="74536"/>
                  </a:lnTo>
                  <a:lnTo>
                    <a:pt x="361276" y="72783"/>
                  </a:lnTo>
                  <a:close/>
                </a:path>
                <a:path w="803910" h="175260">
                  <a:moveTo>
                    <a:pt x="381127" y="68199"/>
                  </a:moveTo>
                  <a:lnTo>
                    <a:pt x="379755" y="63106"/>
                  </a:lnTo>
                  <a:lnTo>
                    <a:pt x="376250" y="63855"/>
                  </a:lnTo>
                  <a:lnTo>
                    <a:pt x="372757" y="64655"/>
                  </a:lnTo>
                  <a:lnTo>
                    <a:pt x="373684" y="69850"/>
                  </a:lnTo>
                  <a:lnTo>
                    <a:pt x="377405" y="68986"/>
                  </a:lnTo>
                  <a:lnTo>
                    <a:pt x="381127" y="68199"/>
                  </a:lnTo>
                  <a:close/>
                </a:path>
                <a:path w="803910" h="175260">
                  <a:moveTo>
                    <a:pt x="401053" y="63982"/>
                  </a:moveTo>
                  <a:lnTo>
                    <a:pt x="399707" y="58877"/>
                  </a:lnTo>
                  <a:lnTo>
                    <a:pt x="396201" y="59626"/>
                  </a:lnTo>
                  <a:lnTo>
                    <a:pt x="392696" y="60375"/>
                  </a:lnTo>
                  <a:lnTo>
                    <a:pt x="393585" y="65557"/>
                  </a:lnTo>
                  <a:lnTo>
                    <a:pt x="401053" y="63982"/>
                  </a:lnTo>
                  <a:close/>
                </a:path>
                <a:path w="803910" h="175260">
                  <a:moveTo>
                    <a:pt x="420979" y="59740"/>
                  </a:moveTo>
                  <a:lnTo>
                    <a:pt x="419671" y="54635"/>
                  </a:lnTo>
                  <a:lnTo>
                    <a:pt x="416166" y="55384"/>
                  </a:lnTo>
                  <a:lnTo>
                    <a:pt x="412661" y="56134"/>
                  </a:lnTo>
                  <a:lnTo>
                    <a:pt x="413512" y="61328"/>
                  </a:lnTo>
                  <a:lnTo>
                    <a:pt x="420979" y="59740"/>
                  </a:lnTo>
                  <a:close/>
                </a:path>
                <a:path w="803910" h="175260">
                  <a:moveTo>
                    <a:pt x="440893" y="55524"/>
                  </a:moveTo>
                  <a:lnTo>
                    <a:pt x="439623" y="50406"/>
                  </a:lnTo>
                  <a:lnTo>
                    <a:pt x="436118" y="51155"/>
                  </a:lnTo>
                  <a:lnTo>
                    <a:pt x="432612" y="51904"/>
                  </a:lnTo>
                  <a:lnTo>
                    <a:pt x="433438" y="57099"/>
                  </a:lnTo>
                  <a:lnTo>
                    <a:pt x="440893" y="55524"/>
                  </a:lnTo>
                  <a:close/>
                </a:path>
                <a:path w="803910" h="175260">
                  <a:moveTo>
                    <a:pt x="460883" y="51600"/>
                  </a:moveTo>
                  <a:lnTo>
                    <a:pt x="459651" y="46482"/>
                  </a:lnTo>
                  <a:lnTo>
                    <a:pt x="456120" y="47142"/>
                  </a:lnTo>
                  <a:lnTo>
                    <a:pt x="452589" y="47802"/>
                  </a:lnTo>
                  <a:lnTo>
                    <a:pt x="453390" y="53009"/>
                  </a:lnTo>
                  <a:lnTo>
                    <a:pt x="460883" y="51600"/>
                  </a:lnTo>
                  <a:close/>
                </a:path>
                <a:path w="803910" h="175260">
                  <a:moveTo>
                    <a:pt x="480885" y="47853"/>
                  </a:moveTo>
                  <a:lnTo>
                    <a:pt x="479691" y="42722"/>
                  </a:lnTo>
                  <a:lnTo>
                    <a:pt x="476161" y="43383"/>
                  </a:lnTo>
                  <a:lnTo>
                    <a:pt x="472630" y="44043"/>
                  </a:lnTo>
                  <a:lnTo>
                    <a:pt x="473392" y="49263"/>
                  </a:lnTo>
                  <a:lnTo>
                    <a:pt x="480885" y="47853"/>
                  </a:lnTo>
                  <a:close/>
                </a:path>
                <a:path w="803910" h="175260">
                  <a:moveTo>
                    <a:pt x="500913" y="44094"/>
                  </a:moveTo>
                  <a:lnTo>
                    <a:pt x="499745" y="38963"/>
                  </a:lnTo>
                  <a:lnTo>
                    <a:pt x="496214" y="39624"/>
                  </a:lnTo>
                  <a:lnTo>
                    <a:pt x="492683" y="40284"/>
                  </a:lnTo>
                  <a:lnTo>
                    <a:pt x="493407" y="45504"/>
                  </a:lnTo>
                  <a:lnTo>
                    <a:pt x="500913" y="44094"/>
                  </a:lnTo>
                  <a:close/>
                </a:path>
                <a:path w="803910" h="175260">
                  <a:moveTo>
                    <a:pt x="520915" y="40335"/>
                  </a:moveTo>
                  <a:lnTo>
                    <a:pt x="519785" y="35191"/>
                  </a:lnTo>
                  <a:lnTo>
                    <a:pt x="516255" y="35852"/>
                  </a:lnTo>
                  <a:lnTo>
                    <a:pt x="512724" y="36512"/>
                  </a:lnTo>
                  <a:lnTo>
                    <a:pt x="513422" y="41744"/>
                  </a:lnTo>
                  <a:lnTo>
                    <a:pt x="520915" y="40335"/>
                  </a:lnTo>
                  <a:close/>
                </a:path>
                <a:path w="803910" h="175260">
                  <a:moveTo>
                    <a:pt x="541032" y="37096"/>
                  </a:moveTo>
                  <a:lnTo>
                    <a:pt x="539927" y="31953"/>
                  </a:lnTo>
                  <a:lnTo>
                    <a:pt x="536384" y="32524"/>
                  </a:lnTo>
                  <a:lnTo>
                    <a:pt x="532841" y="33096"/>
                  </a:lnTo>
                  <a:lnTo>
                    <a:pt x="533501" y="38328"/>
                  </a:lnTo>
                  <a:lnTo>
                    <a:pt x="541032" y="37096"/>
                  </a:lnTo>
                  <a:close/>
                </a:path>
                <a:path w="803910" h="175260">
                  <a:moveTo>
                    <a:pt x="561136" y="33845"/>
                  </a:moveTo>
                  <a:lnTo>
                    <a:pt x="560070" y="28689"/>
                  </a:lnTo>
                  <a:lnTo>
                    <a:pt x="556526" y="29260"/>
                  </a:lnTo>
                  <a:lnTo>
                    <a:pt x="552983" y="29832"/>
                  </a:lnTo>
                  <a:lnTo>
                    <a:pt x="553605" y="35064"/>
                  </a:lnTo>
                  <a:lnTo>
                    <a:pt x="561136" y="33845"/>
                  </a:lnTo>
                  <a:close/>
                </a:path>
                <a:path w="803910" h="175260">
                  <a:moveTo>
                    <a:pt x="581228" y="30581"/>
                  </a:moveTo>
                  <a:lnTo>
                    <a:pt x="580199" y="25425"/>
                  </a:lnTo>
                  <a:lnTo>
                    <a:pt x="576656" y="25996"/>
                  </a:lnTo>
                  <a:lnTo>
                    <a:pt x="573112" y="26568"/>
                  </a:lnTo>
                  <a:lnTo>
                    <a:pt x="573697" y="31813"/>
                  </a:lnTo>
                  <a:lnTo>
                    <a:pt x="581228" y="30581"/>
                  </a:lnTo>
                  <a:close/>
                </a:path>
                <a:path w="803910" h="175260">
                  <a:moveTo>
                    <a:pt x="601357" y="27520"/>
                  </a:moveTo>
                  <a:lnTo>
                    <a:pt x="600367" y="22352"/>
                  </a:lnTo>
                  <a:lnTo>
                    <a:pt x="596811" y="22834"/>
                  </a:lnTo>
                  <a:lnTo>
                    <a:pt x="593255" y="23317"/>
                  </a:lnTo>
                  <a:lnTo>
                    <a:pt x="593801" y="28549"/>
                  </a:lnTo>
                  <a:lnTo>
                    <a:pt x="601357" y="27520"/>
                  </a:lnTo>
                  <a:close/>
                </a:path>
                <a:path w="803910" h="175260">
                  <a:moveTo>
                    <a:pt x="621538" y="24790"/>
                  </a:moveTo>
                  <a:lnTo>
                    <a:pt x="620585" y="19608"/>
                  </a:lnTo>
                  <a:lnTo>
                    <a:pt x="617029" y="20091"/>
                  </a:lnTo>
                  <a:lnTo>
                    <a:pt x="613473" y="20574"/>
                  </a:lnTo>
                  <a:lnTo>
                    <a:pt x="613981" y="25819"/>
                  </a:lnTo>
                  <a:lnTo>
                    <a:pt x="621538" y="24790"/>
                  </a:lnTo>
                  <a:close/>
                </a:path>
                <a:path w="803910" h="175260">
                  <a:moveTo>
                    <a:pt x="641705" y="22034"/>
                  </a:moveTo>
                  <a:lnTo>
                    <a:pt x="640791" y="16852"/>
                  </a:lnTo>
                  <a:lnTo>
                    <a:pt x="637235" y="17335"/>
                  </a:lnTo>
                  <a:lnTo>
                    <a:pt x="633679" y="17818"/>
                  </a:lnTo>
                  <a:lnTo>
                    <a:pt x="634149" y="23063"/>
                  </a:lnTo>
                  <a:lnTo>
                    <a:pt x="641705" y="22034"/>
                  </a:lnTo>
                  <a:close/>
                </a:path>
                <a:path w="803910" h="175260">
                  <a:moveTo>
                    <a:pt x="661898" y="19291"/>
                  </a:moveTo>
                  <a:lnTo>
                    <a:pt x="661009" y="14097"/>
                  </a:lnTo>
                  <a:lnTo>
                    <a:pt x="657453" y="14579"/>
                  </a:lnTo>
                  <a:lnTo>
                    <a:pt x="653897" y="15062"/>
                  </a:lnTo>
                  <a:lnTo>
                    <a:pt x="654329" y="20320"/>
                  </a:lnTo>
                  <a:lnTo>
                    <a:pt x="661898" y="19291"/>
                  </a:lnTo>
                  <a:close/>
                </a:path>
                <a:path w="803910" h="175260">
                  <a:moveTo>
                    <a:pt x="682117" y="16916"/>
                  </a:moveTo>
                  <a:lnTo>
                    <a:pt x="681266" y="11709"/>
                  </a:lnTo>
                  <a:lnTo>
                    <a:pt x="677697" y="12103"/>
                  </a:lnTo>
                  <a:lnTo>
                    <a:pt x="674128" y="12496"/>
                  </a:lnTo>
                  <a:lnTo>
                    <a:pt x="674522" y="17741"/>
                  </a:lnTo>
                  <a:lnTo>
                    <a:pt x="682117" y="16916"/>
                  </a:lnTo>
                  <a:close/>
                </a:path>
                <a:path w="803910" h="175260">
                  <a:moveTo>
                    <a:pt x="702360" y="14693"/>
                  </a:moveTo>
                  <a:lnTo>
                    <a:pt x="701548" y="9486"/>
                  </a:lnTo>
                  <a:lnTo>
                    <a:pt x="697979" y="9880"/>
                  </a:lnTo>
                  <a:lnTo>
                    <a:pt x="694410" y="10274"/>
                  </a:lnTo>
                  <a:lnTo>
                    <a:pt x="694778" y="15519"/>
                  </a:lnTo>
                  <a:lnTo>
                    <a:pt x="702360" y="14693"/>
                  </a:lnTo>
                  <a:close/>
                </a:path>
                <a:path w="803910" h="175260">
                  <a:moveTo>
                    <a:pt x="722604" y="12496"/>
                  </a:moveTo>
                  <a:lnTo>
                    <a:pt x="721829" y="7277"/>
                  </a:lnTo>
                  <a:lnTo>
                    <a:pt x="718261" y="7670"/>
                  </a:lnTo>
                  <a:lnTo>
                    <a:pt x="714692" y="8064"/>
                  </a:lnTo>
                  <a:lnTo>
                    <a:pt x="715022" y="13322"/>
                  </a:lnTo>
                  <a:lnTo>
                    <a:pt x="722604" y="12496"/>
                  </a:lnTo>
                  <a:close/>
                </a:path>
                <a:path w="803910" h="175260">
                  <a:moveTo>
                    <a:pt x="742848" y="10274"/>
                  </a:moveTo>
                  <a:lnTo>
                    <a:pt x="742111" y="5054"/>
                  </a:lnTo>
                  <a:lnTo>
                    <a:pt x="738543" y="5448"/>
                  </a:lnTo>
                  <a:lnTo>
                    <a:pt x="734974" y="5842"/>
                  </a:lnTo>
                  <a:lnTo>
                    <a:pt x="735266" y="11099"/>
                  </a:lnTo>
                  <a:lnTo>
                    <a:pt x="742848" y="10274"/>
                  </a:lnTo>
                  <a:close/>
                </a:path>
                <a:path w="803910" h="175260">
                  <a:moveTo>
                    <a:pt x="763143" y="8547"/>
                  </a:moveTo>
                  <a:lnTo>
                    <a:pt x="762444" y="3327"/>
                  </a:lnTo>
                  <a:lnTo>
                    <a:pt x="758863" y="3619"/>
                  </a:lnTo>
                  <a:lnTo>
                    <a:pt x="755281" y="3911"/>
                  </a:lnTo>
                  <a:lnTo>
                    <a:pt x="755535" y="9169"/>
                  </a:lnTo>
                  <a:lnTo>
                    <a:pt x="763143" y="8547"/>
                  </a:lnTo>
                  <a:close/>
                </a:path>
                <a:path w="803910" h="175260">
                  <a:moveTo>
                    <a:pt x="783437" y="6883"/>
                  </a:moveTo>
                  <a:lnTo>
                    <a:pt x="782777" y="1663"/>
                  </a:lnTo>
                  <a:lnTo>
                    <a:pt x="779195" y="1955"/>
                  </a:lnTo>
                  <a:lnTo>
                    <a:pt x="775614" y="2247"/>
                  </a:lnTo>
                  <a:lnTo>
                    <a:pt x="775830" y="7505"/>
                  </a:lnTo>
                  <a:lnTo>
                    <a:pt x="783437" y="6883"/>
                  </a:lnTo>
                  <a:close/>
                </a:path>
                <a:path w="803910" h="175260">
                  <a:moveTo>
                    <a:pt x="803732" y="5232"/>
                  </a:moveTo>
                  <a:lnTo>
                    <a:pt x="803109" y="0"/>
                  </a:lnTo>
                  <a:lnTo>
                    <a:pt x="799528" y="292"/>
                  </a:lnTo>
                  <a:lnTo>
                    <a:pt x="795947" y="584"/>
                  </a:lnTo>
                  <a:lnTo>
                    <a:pt x="796124" y="5854"/>
                  </a:lnTo>
                  <a:lnTo>
                    <a:pt x="803732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 descr=""/>
            <p:cNvSpPr/>
            <p:nvPr/>
          </p:nvSpPr>
          <p:spPr>
            <a:xfrm>
              <a:off x="4547857" y="3485672"/>
              <a:ext cx="435609" cy="0"/>
            </a:xfrm>
            <a:custGeom>
              <a:avLst/>
              <a:gdLst/>
              <a:ahLst/>
              <a:cxnLst/>
              <a:rect l="l" t="t" r="r" b="b"/>
              <a:pathLst>
                <a:path w="435610" h="0">
                  <a:moveTo>
                    <a:pt x="0" y="0"/>
                  </a:moveTo>
                  <a:lnTo>
                    <a:pt x="435202" y="0"/>
                  </a:lnTo>
                </a:path>
              </a:pathLst>
            </a:custGeom>
            <a:ln w="1360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 descr=""/>
            <p:cNvSpPr/>
            <p:nvPr/>
          </p:nvSpPr>
          <p:spPr>
            <a:xfrm>
              <a:off x="800506" y="3488359"/>
              <a:ext cx="4746625" cy="481965"/>
            </a:xfrm>
            <a:custGeom>
              <a:avLst/>
              <a:gdLst/>
              <a:ahLst/>
              <a:cxnLst/>
              <a:rect l="l" t="t" r="r" b="b"/>
              <a:pathLst>
                <a:path w="4746625" h="481964">
                  <a:moveTo>
                    <a:pt x="9080" y="119735"/>
                  </a:moveTo>
                  <a:lnTo>
                    <a:pt x="5969" y="117944"/>
                  </a:lnTo>
                  <a:lnTo>
                    <a:pt x="2857" y="116154"/>
                  </a:lnTo>
                  <a:lnTo>
                    <a:pt x="0" y="120573"/>
                  </a:lnTo>
                  <a:lnTo>
                    <a:pt x="6629" y="124396"/>
                  </a:lnTo>
                  <a:lnTo>
                    <a:pt x="9080" y="119735"/>
                  </a:lnTo>
                  <a:close/>
                </a:path>
                <a:path w="4746625" h="481964">
                  <a:moveTo>
                    <a:pt x="26771" y="129921"/>
                  </a:moveTo>
                  <a:lnTo>
                    <a:pt x="23660" y="128130"/>
                  </a:lnTo>
                  <a:lnTo>
                    <a:pt x="20548" y="126339"/>
                  </a:lnTo>
                  <a:lnTo>
                    <a:pt x="17703" y="130771"/>
                  </a:lnTo>
                  <a:lnTo>
                    <a:pt x="24333" y="134594"/>
                  </a:lnTo>
                  <a:lnTo>
                    <a:pt x="26771" y="129921"/>
                  </a:lnTo>
                  <a:close/>
                </a:path>
                <a:path w="4746625" h="481964">
                  <a:moveTo>
                    <a:pt x="44450" y="140106"/>
                  </a:moveTo>
                  <a:lnTo>
                    <a:pt x="41338" y="138315"/>
                  </a:lnTo>
                  <a:lnTo>
                    <a:pt x="38227" y="136525"/>
                  </a:lnTo>
                  <a:lnTo>
                    <a:pt x="35394" y="140970"/>
                  </a:lnTo>
                  <a:lnTo>
                    <a:pt x="42037" y="144792"/>
                  </a:lnTo>
                  <a:lnTo>
                    <a:pt x="44450" y="140106"/>
                  </a:lnTo>
                  <a:close/>
                </a:path>
                <a:path w="4746625" h="481964">
                  <a:moveTo>
                    <a:pt x="62141" y="150304"/>
                  </a:moveTo>
                  <a:lnTo>
                    <a:pt x="59029" y="148513"/>
                  </a:lnTo>
                  <a:lnTo>
                    <a:pt x="55918" y="146723"/>
                  </a:lnTo>
                  <a:lnTo>
                    <a:pt x="53111" y="151180"/>
                  </a:lnTo>
                  <a:lnTo>
                    <a:pt x="59740" y="155003"/>
                  </a:lnTo>
                  <a:lnTo>
                    <a:pt x="62141" y="150304"/>
                  </a:lnTo>
                  <a:close/>
                </a:path>
                <a:path w="4746625" h="481964">
                  <a:moveTo>
                    <a:pt x="79819" y="160489"/>
                  </a:moveTo>
                  <a:lnTo>
                    <a:pt x="76708" y="158699"/>
                  </a:lnTo>
                  <a:lnTo>
                    <a:pt x="73596" y="156908"/>
                  </a:lnTo>
                  <a:lnTo>
                    <a:pt x="70802" y="161366"/>
                  </a:lnTo>
                  <a:lnTo>
                    <a:pt x="77431" y="165188"/>
                  </a:lnTo>
                  <a:lnTo>
                    <a:pt x="79819" y="160489"/>
                  </a:lnTo>
                  <a:close/>
                </a:path>
                <a:path w="4746625" h="481964">
                  <a:moveTo>
                    <a:pt x="97624" y="170459"/>
                  </a:moveTo>
                  <a:lnTo>
                    <a:pt x="94475" y="168744"/>
                  </a:lnTo>
                  <a:lnTo>
                    <a:pt x="91325" y="167017"/>
                  </a:lnTo>
                  <a:lnTo>
                    <a:pt x="88544" y="171500"/>
                  </a:lnTo>
                  <a:lnTo>
                    <a:pt x="95262" y="175171"/>
                  </a:lnTo>
                  <a:lnTo>
                    <a:pt x="97624" y="170459"/>
                  </a:lnTo>
                  <a:close/>
                </a:path>
                <a:path w="4746625" h="481964">
                  <a:moveTo>
                    <a:pt x="115531" y="180251"/>
                  </a:moveTo>
                  <a:lnTo>
                    <a:pt x="112382" y="178536"/>
                  </a:lnTo>
                  <a:lnTo>
                    <a:pt x="109232" y="176809"/>
                  </a:lnTo>
                  <a:lnTo>
                    <a:pt x="106476" y="181305"/>
                  </a:lnTo>
                  <a:lnTo>
                    <a:pt x="113195" y="184975"/>
                  </a:lnTo>
                  <a:lnTo>
                    <a:pt x="115531" y="180251"/>
                  </a:lnTo>
                  <a:close/>
                </a:path>
                <a:path w="4746625" h="481964">
                  <a:moveTo>
                    <a:pt x="133438" y="190055"/>
                  </a:moveTo>
                  <a:lnTo>
                    <a:pt x="130289" y="188328"/>
                  </a:lnTo>
                  <a:lnTo>
                    <a:pt x="127139" y="186601"/>
                  </a:lnTo>
                  <a:lnTo>
                    <a:pt x="124396" y="191109"/>
                  </a:lnTo>
                  <a:lnTo>
                    <a:pt x="131114" y="194779"/>
                  </a:lnTo>
                  <a:lnTo>
                    <a:pt x="133438" y="190055"/>
                  </a:lnTo>
                  <a:close/>
                </a:path>
                <a:path w="4746625" h="481964">
                  <a:moveTo>
                    <a:pt x="151345" y="199847"/>
                  </a:moveTo>
                  <a:lnTo>
                    <a:pt x="148196" y="198120"/>
                  </a:lnTo>
                  <a:lnTo>
                    <a:pt x="145046" y="196392"/>
                  </a:lnTo>
                  <a:lnTo>
                    <a:pt x="142328" y="200901"/>
                  </a:lnTo>
                  <a:lnTo>
                    <a:pt x="149047" y="204584"/>
                  </a:lnTo>
                  <a:lnTo>
                    <a:pt x="151345" y="199847"/>
                  </a:lnTo>
                  <a:close/>
                </a:path>
                <a:path w="4746625" h="481964">
                  <a:moveTo>
                    <a:pt x="169240" y="209638"/>
                  </a:moveTo>
                  <a:lnTo>
                    <a:pt x="166090" y="207911"/>
                  </a:lnTo>
                  <a:lnTo>
                    <a:pt x="162941" y="206197"/>
                  </a:lnTo>
                  <a:lnTo>
                    <a:pt x="160235" y="210705"/>
                  </a:lnTo>
                  <a:lnTo>
                    <a:pt x="166954" y="214388"/>
                  </a:lnTo>
                  <a:lnTo>
                    <a:pt x="169240" y="209638"/>
                  </a:lnTo>
                  <a:close/>
                </a:path>
                <a:path w="4746625" h="481964">
                  <a:moveTo>
                    <a:pt x="187147" y="219417"/>
                  </a:moveTo>
                  <a:lnTo>
                    <a:pt x="183997" y="217703"/>
                  </a:lnTo>
                  <a:lnTo>
                    <a:pt x="180848" y="215976"/>
                  </a:lnTo>
                  <a:lnTo>
                    <a:pt x="178168" y="220510"/>
                  </a:lnTo>
                  <a:lnTo>
                    <a:pt x="184886" y="224180"/>
                  </a:lnTo>
                  <a:lnTo>
                    <a:pt x="187147" y="219417"/>
                  </a:lnTo>
                  <a:close/>
                </a:path>
                <a:path w="4746625" h="481964">
                  <a:moveTo>
                    <a:pt x="205270" y="228803"/>
                  </a:moveTo>
                  <a:lnTo>
                    <a:pt x="202082" y="227152"/>
                  </a:lnTo>
                  <a:lnTo>
                    <a:pt x="198894" y="225501"/>
                  </a:lnTo>
                  <a:lnTo>
                    <a:pt x="196227" y="230047"/>
                  </a:lnTo>
                  <a:lnTo>
                    <a:pt x="203034" y="233565"/>
                  </a:lnTo>
                  <a:lnTo>
                    <a:pt x="205270" y="228803"/>
                  </a:lnTo>
                  <a:close/>
                </a:path>
                <a:path w="4746625" h="481964">
                  <a:moveTo>
                    <a:pt x="223405" y="238175"/>
                  </a:moveTo>
                  <a:lnTo>
                    <a:pt x="220218" y="236524"/>
                  </a:lnTo>
                  <a:lnTo>
                    <a:pt x="217030" y="234873"/>
                  </a:lnTo>
                  <a:lnTo>
                    <a:pt x="214388" y="239433"/>
                  </a:lnTo>
                  <a:lnTo>
                    <a:pt x="221183" y="242951"/>
                  </a:lnTo>
                  <a:lnTo>
                    <a:pt x="223405" y="238175"/>
                  </a:lnTo>
                  <a:close/>
                </a:path>
                <a:path w="4746625" h="481964">
                  <a:moveTo>
                    <a:pt x="241528" y="247535"/>
                  </a:moveTo>
                  <a:lnTo>
                    <a:pt x="238340" y="245884"/>
                  </a:lnTo>
                  <a:lnTo>
                    <a:pt x="235153" y="244233"/>
                  </a:lnTo>
                  <a:lnTo>
                    <a:pt x="232524" y="248805"/>
                  </a:lnTo>
                  <a:lnTo>
                    <a:pt x="239331" y="252323"/>
                  </a:lnTo>
                  <a:lnTo>
                    <a:pt x="241528" y="247535"/>
                  </a:lnTo>
                  <a:close/>
                </a:path>
                <a:path w="4746625" h="481964">
                  <a:moveTo>
                    <a:pt x="259664" y="256908"/>
                  </a:moveTo>
                  <a:lnTo>
                    <a:pt x="256476" y="255257"/>
                  </a:lnTo>
                  <a:lnTo>
                    <a:pt x="253288" y="253606"/>
                  </a:lnTo>
                  <a:lnTo>
                    <a:pt x="250685" y="258191"/>
                  </a:lnTo>
                  <a:lnTo>
                    <a:pt x="257492" y="261696"/>
                  </a:lnTo>
                  <a:lnTo>
                    <a:pt x="259664" y="256908"/>
                  </a:lnTo>
                  <a:close/>
                </a:path>
                <a:path w="4746625" h="481964">
                  <a:moveTo>
                    <a:pt x="277799" y="266280"/>
                  </a:moveTo>
                  <a:lnTo>
                    <a:pt x="274612" y="264629"/>
                  </a:lnTo>
                  <a:lnTo>
                    <a:pt x="271424" y="262978"/>
                  </a:lnTo>
                  <a:lnTo>
                    <a:pt x="268846" y="267576"/>
                  </a:lnTo>
                  <a:lnTo>
                    <a:pt x="275640" y="271081"/>
                  </a:lnTo>
                  <a:lnTo>
                    <a:pt x="277799" y="266280"/>
                  </a:lnTo>
                  <a:close/>
                </a:path>
                <a:path w="4746625" h="481964">
                  <a:moveTo>
                    <a:pt x="296062" y="275374"/>
                  </a:moveTo>
                  <a:lnTo>
                    <a:pt x="292836" y="273799"/>
                  </a:lnTo>
                  <a:lnTo>
                    <a:pt x="289610" y="272237"/>
                  </a:lnTo>
                  <a:lnTo>
                    <a:pt x="287045" y="276834"/>
                  </a:lnTo>
                  <a:lnTo>
                    <a:pt x="293928" y="280187"/>
                  </a:lnTo>
                  <a:lnTo>
                    <a:pt x="296062" y="275374"/>
                  </a:lnTo>
                  <a:close/>
                </a:path>
                <a:path w="4746625" h="481964">
                  <a:moveTo>
                    <a:pt x="314413" y="284276"/>
                  </a:moveTo>
                  <a:lnTo>
                    <a:pt x="311188" y="282714"/>
                  </a:lnTo>
                  <a:lnTo>
                    <a:pt x="307962" y="281152"/>
                  </a:lnTo>
                  <a:lnTo>
                    <a:pt x="305422" y="285762"/>
                  </a:lnTo>
                  <a:lnTo>
                    <a:pt x="312305" y="289115"/>
                  </a:lnTo>
                  <a:lnTo>
                    <a:pt x="314413" y="284276"/>
                  </a:lnTo>
                  <a:close/>
                </a:path>
                <a:path w="4746625" h="481964">
                  <a:moveTo>
                    <a:pt x="332765" y="293192"/>
                  </a:moveTo>
                  <a:lnTo>
                    <a:pt x="329539" y="291630"/>
                  </a:lnTo>
                  <a:lnTo>
                    <a:pt x="326313" y="290068"/>
                  </a:lnTo>
                  <a:lnTo>
                    <a:pt x="323799" y="294690"/>
                  </a:lnTo>
                  <a:lnTo>
                    <a:pt x="330682" y="298030"/>
                  </a:lnTo>
                  <a:lnTo>
                    <a:pt x="332765" y="293192"/>
                  </a:lnTo>
                  <a:close/>
                </a:path>
                <a:path w="4746625" h="481964">
                  <a:moveTo>
                    <a:pt x="351129" y="302107"/>
                  </a:moveTo>
                  <a:lnTo>
                    <a:pt x="347903" y="300545"/>
                  </a:lnTo>
                  <a:lnTo>
                    <a:pt x="344678" y="298970"/>
                  </a:lnTo>
                  <a:lnTo>
                    <a:pt x="342176" y="303618"/>
                  </a:lnTo>
                  <a:lnTo>
                    <a:pt x="349072" y="306959"/>
                  </a:lnTo>
                  <a:lnTo>
                    <a:pt x="351129" y="302107"/>
                  </a:lnTo>
                  <a:close/>
                </a:path>
                <a:path w="4746625" h="481964">
                  <a:moveTo>
                    <a:pt x="369481" y="311023"/>
                  </a:moveTo>
                  <a:lnTo>
                    <a:pt x="366255" y="309460"/>
                  </a:lnTo>
                  <a:lnTo>
                    <a:pt x="363029" y="307886"/>
                  </a:lnTo>
                  <a:lnTo>
                    <a:pt x="360553" y="312547"/>
                  </a:lnTo>
                  <a:lnTo>
                    <a:pt x="367449" y="315887"/>
                  </a:lnTo>
                  <a:lnTo>
                    <a:pt x="369481" y="311023"/>
                  </a:lnTo>
                  <a:close/>
                </a:path>
                <a:path w="4746625" h="481964">
                  <a:moveTo>
                    <a:pt x="387934" y="319722"/>
                  </a:moveTo>
                  <a:lnTo>
                    <a:pt x="384670" y="318236"/>
                  </a:lnTo>
                  <a:lnTo>
                    <a:pt x="381406" y="316750"/>
                  </a:lnTo>
                  <a:lnTo>
                    <a:pt x="378955" y="321424"/>
                  </a:lnTo>
                  <a:lnTo>
                    <a:pt x="385927" y="324586"/>
                  </a:lnTo>
                  <a:lnTo>
                    <a:pt x="387934" y="319722"/>
                  </a:lnTo>
                  <a:close/>
                </a:path>
                <a:path w="4746625" h="481964">
                  <a:moveTo>
                    <a:pt x="406514" y="328155"/>
                  </a:moveTo>
                  <a:lnTo>
                    <a:pt x="403250" y="326669"/>
                  </a:lnTo>
                  <a:lnTo>
                    <a:pt x="399986" y="325183"/>
                  </a:lnTo>
                  <a:lnTo>
                    <a:pt x="397560" y="329869"/>
                  </a:lnTo>
                  <a:lnTo>
                    <a:pt x="404533" y="333032"/>
                  </a:lnTo>
                  <a:lnTo>
                    <a:pt x="406514" y="328155"/>
                  </a:lnTo>
                  <a:close/>
                </a:path>
                <a:path w="4746625" h="481964">
                  <a:moveTo>
                    <a:pt x="425094" y="336600"/>
                  </a:moveTo>
                  <a:lnTo>
                    <a:pt x="421830" y="335114"/>
                  </a:lnTo>
                  <a:lnTo>
                    <a:pt x="418566" y="333629"/>
                  </a:lnTo>
                  <a:lnTo>
                    <a:pt x="416166" y="338315"/>
                  </a:lnTo>
                  <a:lnTo>
                    <a:pt x="423138" y="341490"/>
                  </a:lnTo>
                  <a:lnTo>
                    <a:pt x="425094" y="336600"/>
                  </a:lnTo>
                  <a:close/>
                </a:path>
                <a:path w="4746625" h="481964">
                  <a:moveTo>
                    <a:pt x="443674" y="345033"/>
                  </a:moveTo>
                  <a:lnTo>
                    <a:pt x="440410" y="343547"/>
                  </a:lnTo>
                  <a:lnTo>
                    <a:pt x="437146" y="342061"/>
                  </a:lnTo>
                  <a:lnTo>
                    <a:pt x="434771" y="346760"/>
                  </a:lnTo>
                  <a:lnTo>
                    <a:pt x="441744" y="349935"/>
                  </a:lnTo>
                  <a:lnTo>
                    <a:pt x="443674" y="345033"/>
                  </a:lnTo>
                  <a:close/>
                </a:path>
                <a:path w="4746625" h="481964">
                  <a:moveTo>
                    <a:pt x="462254" y="353466"/>
                  </a:moveTo>
                  <a:lnTo>
                    <a:pt x="458990" y="351980"/>
                  </a:lnTo>
                  <a:lnTo>
                    <a:pt x="455726" y="350494"/>
                  </a:lnTo>
                  <a:lnTo>
                    <a:pt x="453377" y="355206"/>
                  </a:lnTo>
                  <a:lnTo>
                    <a:pt x="460349" y="358381"/>
                  </a:lnTo>
                  <a:lnTo>
                    <a:pt x="462254" y="353466"/>
                  </a:lnTo>
                  <a:close/>
                </a:path>
                <a:path w="4746625" h="481964">
                  <a:moveTo>
                    <a:pt x="480949" y="361645"/>
                  </a:moveTo>
                  <a:lnTo>
                    <a:pt x="477647" y="360248"/>
                  </a:lnTo>
                  <a:lnTo>
                    <a:pt x="474345" y="358851"/>
                  </a:lnTo>
                  <a:lnTo>
                    <a:pt x="472020" y="363588"/>
                  </a:lnTo>
                  <a:lnTo>
                    <a:pt x="479069" y="366560"/>
                  </a:lnTo>
                  <a:lnTo>
                    <a:pt x="480949" y="361645"/>
                  </a:lnTo>
                  <a:close/>
                </a:path>
                <a:path w="4746625" h="481964">
                  <a:moveTo>
                    <a:pt x="499745" y="369570"/>
                  </a:moveTo>
                  <a:lnTo>
                    <a:pt x="496443" y="368173"/>
                  </a:lnTo>
                  <a:lnTo>
                    <a:pt x="493141" y="366776"/>
                  </a:lnTo>
                  <a:lnTo>
                    <a:pt x="490842" y="371525"/>
                  </a:lnTo>
                  <a:lnTo>
                    <a:pt x="497903" y="374497"/>
                  </a:lnTo>
                  <a:lnTo>
                    <a:pt x="499745" y="369570"/>
                  </a:lnTo>
                  <a:close/>
                </a:path>
                <a:path w="4746625" h="481964">
                  <a:moveTo>
                    <a:pt x="518541" y="377507"/>
                  </a:moveTo>
                  <a:lnTo>
                    <a:pt x="515239" y="376110"/>
                  </a:lnTo>
                  <a:lnTo>
                    <a:pt x="511937" y="374713"/>
                  </a:lnTo>
                  <a:lnTo>
                    <a:pt x="509663" y="379476"/>
                  </a:lnTo>
                  <a:lnTo>
                    <a:pt x="516724" y="382447"/>
                  </a:lnTo>
                  <a:lnTo>
                    <a:pt x="518541" y="377507"/>
                  </a:lnTo>
                  <a:close/>
                </a:path>
                <a:path w="4746625" h="481964">
                  <a:moveTo>
                    <a:pt x="537337" y="385432"/>
                  </a:moveTo>
                  <a:lnTo>
                    <a:pt x="534035" y="384035"/>
                  </a:lnTo>
                  <a:lnTo>
                    <a:pt x="530733" y="382638"/>
                  </a:lnTo>
                  <a:lnTo>
                    <a:pt x="528485" y="387400"/>
                  </a:lnTo>
                  <a:lnTo>
                    <a:pt x="535546" y="390385"/>
                  </a:lnTo>
                  <a:lnTo>
                    <a:pt x="537337" y="385432"/>
                  </a:lnTo>
                  <a:close/>
                </a:path>
                <a:path w="4746625" h="481964">
                  <a:moveTo>
                    <a:pt x="556145" y="393357"/>
                  </a:moveTo>
                  <a:lnTo>
                    <a:pt x="552843" y="391960"/>
                  </a:lnTo>
                  <a:lnTo>
                    <a:pt x="549541" y="390563"/>
                  </a:lnTo>
                  <a:lnTo>
                    <a:pt x="547331" y="395338"/>
                  </a:lnTo>
                  <a:lnTo>
                    <a:pt x="554380" y="398322"/>
                  </a:lnTo>
                  <a:lnTo>
                    <a:pt x="556145" y="393357"/>
                  </a:lnTo>
                  <a:close/>
                </a:path>
                <a:path w="4746625" h="481964">
                  <a:moveTo>
                    <a:pt x="575106" y="400888"/>
                  </a:moveTo>
                  <a:lnTo>
                    <a:pt x="571766" y="399592"/>
                  </a:lnTo>
                  <a:lnTo>
                    <a:pt x="568426" y="398297"/>
                  </a:lnTo>
                  <a:lnTo>
                    <a:pt x="566242" y="403085"/>
                  </a:lnTo>
                  <a:lnTo>
                    <a:pt x="573379" y="405866"/>
                  </a:lnTo>
                  <a:lnTo>
                    <a:pt x="575106" y="400888"/>
                  </a:lnTo>
                  <a:close/>
                </a:path>
                <a:path w="4746625" h="481964">
                  <a:moveTo>
                    <a:pt x="594118" y="408279"/>
                  </a:moveTo>
                  <a:lnTo>
                    <a:pt x="590778" y="406984"/>
                  </a:lnTo>
                  <a:lnTo>
                    <a:pt x="587438" y="405688"/>
                  </a:lnTo>
                  <a:lnTo>
                    <a:pt x="585279" y="410489"/>
                  </a:lnTo>
                  <a:lnTo>
                    <a:pt x="592416" y="413270"/>
                  </a:lnTo>
                  <a:lnTo>
                    <a:pt x="594118" y="408279"/>
                  </a:lnTo>
                  <a:close/>
                </a:path>
                <a:path w="4746625" h="481964">
                  <a:moveTo>
                    <a:pt x="613143" y="415671"/>
                  </a:moveTo>
                  <a:lnTo>
                    <a:pt x="609803" y="414375"/>
                  </a:lnTo>
                  <a:lnTo>
                    <a:pt x="606463" y="413080"/>
                  </a:lnTo>
                  <a:lnTo>
                    <a:pt x="604342" y="417893"/>
                  </a:lnTo>
                  <a:lnTo>
                    <a:pt x="611479" y="420674"/>
                  </a:lnTo>
                  <a:lnTo>
                    <a:pt x="613143" y="415671"/>
                  </a:lnTo>
                  <a:close/>
                </a:path>
                <a:path w="4746625" h="481964">
                  <a:moveTo>
                    <a:pt x="632155" y="423062"/>
                  </a:moveTo>
                  <a:lnTo>
                    <a:pt x="628815" y="421767"/>
                  </a:lnTo>
                  <a:lnTo>
                    <a:pt x="625475" y="420471"/>
                  </a:lnTo>
                  <a:lnTo>
                    <a:pt x="623379" y="425297"/>
                  </a:lnTo>
                  <a:lnTo>
                    <a:pt x="630516" y="428078"/>
                  </a:lnTo>
                  <a:lnTo>
                    <a:pt x="632155" y="423062"/>
                  </a:lnTo>
                  <a:close/>
                </a:path>
                <a:path w="4746625" h="481964">
                  <a:moveTo>
                    <a:pt x="651192" y="430390"/>
                  </a:moveTo>
                  <a:lnTo>
                    <a:pt x="647827" y="429158"/>
                  </a:lnTo>
                  <a:lnTo>
                    <a:pt x="644486" y="427863"/>
                  </a:lnTo>
                  <a:lnTo>
                    <a:pt x="642416" y="432701"/>
                  </a:lnTo>
                  <a:lnTo>
                    <a:pt x="645998" y="434086"/>
                  </a:lnTo>
                  <a:lnTo>
                    <a:pt x="649592" y="435394"/>
                  </a:lnTo>
                  <a:lnTo>
                    <a:pt x="651192" y="430390"/>
                  </a:lnTo>
                  <a:close/>
                </a:path>
                <a:path w="4746625" h="481964">
                  <a:moveTo>
                    <a:pt x="670433" y="437184"/>
                  </a:moveTo>
                  <a:lnTo>
                    <a:pt x="667054" y="435991"/>
                  </a:lnTo>
                  <a:lnTo>
                    <a:pt x="663676" y="434784"/>
                  </a:lnTo>
                  <a:lnTo>
                    <a:pt x="661644" y="439648"/>
                  </a:lnTo>
                  <a:lnTo>
                    <a:pt x="668858" y="442214"/>
                  </a:lnTo>
                  <a:lnTo>
                    <a:pt x="670433" y="437184"/>
                  </a:lnTo>
                  <a:close/>
                </a:path>
                <a:path w="4746625" h="481964">
                  <a:moveTo>
                    <a:pt x="689648" y="444017"/>
                  </a:moveTo>
                  <a:lnTo>
                    <a:pt x="686269" y="442810"/>
                  </a:lnTo>
                  <a:lnTo>
                    <a:pt x="682891" y="441617"/>
                  </a:lnTo>
                  <a:lnTo>
                    <a:pt x="680897" y="446481"/>
                  </a:lnTo>
                  <a:lnTo>
                    <a:pt x="688111" y="449046"/>
                  </a:lnTo>
                  <a:lnTo>
                    <a:pt x="689648" y="444017"/>
                  </a:lnTo>
                  <a:close/>
                </a:path>
                <a:path w="4746625" h="481964">
                  <a:moveTo>
                    <a:pt x="708875" y="450850"/>
                  </a:moveTo>
                  <a:lnTo>
                    <a:pt x="705497" y="449643"/>
                  </a:lnTo>
                  <a:lnTo>
                    <a:pt x="702119" y="448449"/>
                  </a:lnTo>
                  <a:lnTo>
                    <a:pt x="700151" y="453326"/>
                  </a:lnTo>
                  <a:lnTo>
                    <a:pt x="707377" y="455891"/>
                  </a:lnTo>
                  <a:lnTo>
                    <a:pt x="708875" y="450850"/>
                  </a:lnTo>
                  <a:close/>
                </a:path>
                <a:path w="4746625" h="481964">
                  <a:moveTo>
                    <a:pt x="728103" y="457669"/>
                  </a:moveTo>
                  <a:lnTo>
                    <a:pt x="724725" y="456463"/>
                  </a:lnTo>
                  <a:lnTo>
                    <a:pt x="721347" y="455269"/>
                  </a:lnTo>
                  <a:lnTo>
                    <a:pt x="719416" y="460159"/>
                  </a:lnTo>
                  <a:lnTo>
                    <a:pt x="726630" y="462724"/>
                  </a:lnTo>
                  <a:lnTo>
                    <a:pt x="728103" y="457669"/>
                  </a:lnTo>
                  <a:close/>
                </a:path>
                <a:path w="4746625" h="481964">
                  <a:moveTo>
                    <a:pt x="747471" y="464058"/>
                  </a:moveTo>
                  <a:lnTo>
                    <a:pt x="744054" y="462965"/>
                  </a:lnTo>
                  <a:lnTo>
                    <a:pt x="740638" y="461873"/>
                  </a:lnTo>
                  <a:lnTo>
                    <a:pt x="738746" y="466788"/>
                  </a:lnTo>
                  <a:lnTo>
                    <a:pt x="746036" y="469125"/>
                  </a:lnTo>
                  <a:lnTo>
                    <a:pt x="747471" y="464058"/>
                  </a:lnTo>
                  <a:close/>
                </a:path>
                <a:path w="4746625" h="481964">
                  <a:moveTo>
                    <a:pt x="766902" y="470293"/>
                  </a:moveTo>
                  <a:lnTo>
                    <a:pt x="763485" y="469201"/>
                  </a:lnTo>
                  <a:lnTo>
                    <a:pt x="760069" y="468109"/>
                  </a:lnTo>
                  <a:lnTo>
                    <a:pt x="758215" y="473036"/>
                  </a:lnTo>
                  <a:lnTo>
                    <a:pt x="765505" y="475373"/>
                  </a:lnTo>
                  <a:lnTo>
                    <a:pt x="766902" y="470293"/>
                  </a:lnTo>
                  <a:close/>
                </a:path>
                <a:path w="4746625" h="481964">
                  <a:moveTo>
                    <a:pt x="786333" y="476516"/>
                  </a:moveTo>
                  <a:lnTo>
                    <a:pt x="782916" y="475424"/>
                  </a:lnTo>
                  <a:lnTo>
                    <a:pt x="779500" y="474332"/>
                  </a:lnTo>
                  <a:lnTo>
                    <a:pt x="777671" y="479272"/>
                  </a:lnTo>
                  <a:lnTo>
                    <a:pt x="784974" y="481609"/>
                  </a:lnTo>
                  <a:lnTo>
                    <a:pt x="786333" y="476516"/>
                  </a:lnTo>
                  <a:close/>
                </a:path>
                <a:path w="4746625" h="481964">
                  <a:moveTo>
                    <a:pt x="4202874" y="609"/>
                  </a:moveTo>
                  <a:lnTo>
                    <a:pt x="4199293" y="304"/>
                  </a:lnTo>
                  <a:lnTo>
                    <a:pt x="4195711" y="0"/>
                  </a:lnTo>
                  <a:lnTo>
                    <a:pt x="4195076" y="5219"/>
                  </a:lnTo>
                  <a:lnTo>
                    <a:pt x="4202684" y="5880"/>
                  </a:lnTo>
                  <a:lnTo>
                    <a:pt x="4202874" y="609"/>
                  </a:lnTo>
                  <a:close/>
                </a:path>
                <a:path w="4746625" h="481964">
                  <a:moveTo>
                    <a:pt x="4223194" y="2374"/>
                  </a:moveTo>
                  <a:lnTo>
                    <a:pt x="4219613" y="2070"/>
                  </a:lnTo>
                  <a:lnTo>
                    <a:pt x="4216031" y="1765"/>
                  </a:lnTo>
                  <a:lnTo>
                    <a:pt x="4215371" y="6985"/>
                  </a:lnTo>
                  <a:lnTo>
                    <a:pt x="4222966" y="7645"/>
                  </a:lnTo>
                  <a:lnTo>
                    <a:pt x="4223194" y="2374"/>
                  </a:lnTo>
                  <a:close/>
                </a:path>
                <a:path w="4746625" h="481964">
                  <a:moveTo>
                    <a:pt x="4243514" y="4127"/>
                  </a:moveTo>
                  <a:lnTo>
                    <a:pt x="4239933" y="3822"/>
                  </a:lnTo>
                  <a:lnTo>
                    <a:pt x="4236351" y="3517"/>
                  </a:lnTo>
                  <a:lnTo>
                    <a:pt x="4235653" y="8737"/>
                  </a:lnTo>
                  <a:lnTo>
                    <a:pt x="4243260" y="9398"/>
                  </a:lnTo>
                  <a:lnTo>
                    <a:pt x="4243514" y="4127"/>
                  </a:lnTo>
                  <a:close/>
                </a:path>
                <a:path w="4746625" h="481964">
                  <a:moveTo>
                    <a:pt x="4263834" y="5892"/>
                  </a:moveTo>
                  <a:lnTo>
                    <a:pt x="4260253" y="5588"/>
                  </a:lnTo>
                  <a:lnTo>
                    <a:pt x="4256671" y="5283"/>
                  </a:lnTo>
                  <a:lnTo>
                    <a:pt x="4255935" y="10502"/>
                  </a:lnTo>
                  <a:lnTo>
                    <a:pt x="4263542" y="11150"/>
                  </a:lnTo>
                  <a:lnTo>
                    <a:pt x="4263834" y="5892"/>
                  </a:lnTo>
                  <a:close/>
                </a:path>
                <a:path w="4746625" h="481964">
                  <a:moveTo>
                    <a:pt x="4284116" y="8051"/>
                  </a:moveTo>
                  <a:lnTo>
                    <a:pt x="4280547" y="7645"/>
                  </a:lnTo>
                  <a:lnTo>
                    <a:pt x="4276979" y="7239"/>
                  </a:lnTo>
                  <a:lnTo>
                    <a:pt x="4276217" y="12446"/>
                  </a:lnTo>
                  <a:lnTo>
                    <a:pt x="4283799" y="13309"/>
                  </a:lnTo>
                  <a:lnTo>
                    <a:pt x="4284116" y="8051"/>
                  </a:lnTo>
                  <a:close/>
                </a:path>
                <a:path w="4746625" h="481964">
                  <a:moveTo>
                    <a:pt x="4304385" y="10375"/>
                  </a:moveTo>
                  <a:lnTo>
                    <a:pt x="4300817" y="9969"/>
                  </a:lnTo>
                  <a:lnTo>
                    <a:pt x="4297248" y="9563"/>
                  </a:lnTo>
                  <a:lnTo>
                    <a:pt x="4296448" y="14770"/>
                  </a:lnTo>
                  <a:lnTo>
                    <a:pt x="4304030" y="15633"/>
                  </a:lnTo>
                  <a:lnTo>
                    <a:pt x="4304385" y="10375"/>
                  </a:lnTo>
                  <a:close/>
                </a:path>
                <a:path w="4746625" h="481964">
                  <a:moveTo>
                    <a:pt x="4324642" y="12687"/>
                  </a:moveTo>
                  <a:lnTo>
                    <a:pt x="4321073" y="12280"/>
                  </a:lnTo>
                  <a:lnTo>
                    <a:pt x="4317504" y="11874"/>
                  </a:lnTo>
                  <a:lnTo>
                    <a:pt x="4316679" y="17068"/>
                  </a:lnTo>
                  <a:lnTo>
                    <a:pt x="4324261" y="17945"/>
                  </a:lnTo>
                  <a:lnTo>
                    <a:pt x="4324642" y="12687"/>
                  </a:lnTo>
                  <a:close/>
                </a:path>
                <a:path w="4746625" h="481964">
                  <a:moveTo>
                    <a:pt x="4344911" y="15011"/>
                  </a:moveTo>
                  <a:lnTo>
                    <a:pt x="4341342" y="14605"/>
                  </a:lnTo>
                  <a:lnTo>
                    <a:pt x="4337774" y="14198"/>
                  </a:lnTo>
                  <a:lnTo>
                    <a:pt x="4336910" y="19392"/>
                  </a:lnTo>
                  <a:lnTo>
                    <a:pt x="4344492" y="20256"/>
                  </a:lnTo>
                  <a:lnTo>
                    <a:pt x="4344911" y="15011"/>
                  </a:lnTo>
                  <a:close/>
                </a:path>
                <a:path w="4746625" h="481964">
                  <a:moveTo>
                    <a:pt x="4365168" y="17348"/>
                  </a:moveTo>
                  <a:lnTo>
                    <a:pt x="4361599" y="16929"/>
                  </a:lnTo>
                  <a:lnTo>
                    <a:pt x="4358030" y="16522"/>
                  </a:lnTo>
                  <a:lnTo>
                    <a:pt x="4357141" y="21717"/>
                  </a:lnTo>
                  <a:lnTo>
                    <a:pt x="4364723" y="22593"/>
                  </a:lnTo>
                  <a:lnTo>
                    <a:pt x="4365168" y="17348"/>
                  </a:lnTo>
                  <a:close/>
                </a:path>
                <a:path w="4746625" h="481964">
                  <a:moveTo>
                    <a:pt x="4385361" y="20243"/>
                  </a:moveTo>
                  <a:lnTo>
                    <a:pt x="4381805" y="19735"/>
                  </a:lnTo>
                  <a:lnTo>
                    <a:pt x="4378249" y="19227"/>
                  </a:lnTo>
                  <a:lnTo>
                    <a:pt x="4377334" y="24409"/>
                  </a:lnTo>
                  <a:lnTo>
                    <a:pt x="4384891" y="25488"/>
                  </a:lnTo>
                  <a:lnTo>
                    <a:pt x="4385361" y="20243"/>
                  </a:lnTo>
                  <a:close/>
                </a:path>
                <a:path w="4746625" h="481964">
                  <a:moveTo>
                    <a:pt x="4405554" y="23126"/>
                  </a:moveTo>
                  <a:lnTo>
                    <a:pt x="4401998" y="22618"/>
                  </a:lnTo>
                  <a:lnTo>
                    <a:pt x="4398442" y="22110"/>
                  </a:lnTo>
                  <a:lnTo>
                    <a:pt x="4397489" y="27292"/>
                  </a:lnTo>
                  <a:lnTo>
                    <a:pt x="4405046" y="28371"/>
                  </a:lnTo>
                  <a:lnTo>
                    <a:pt x="4405554" y="23126"/>
                  </a:lnTo>
                  <a:close/>
                </a:path>
                <a:path w="4746625" h="481964">
                  <a:moveTo>
                    <a:pt x="4425747" y="25996"/>
                  </a:moveTo>
                  <a:lnTo>
                    <a:pt x="4422191" y="25488"/>
                  </a:lnTo>
                  <a:lnTo>
                    <a:pt x="4418635" y="24980"/>
                  </a:lnTo>
                  <a:lnTo>
                    <a:pt x="4417657" y="30162"/>
                  </a:lnTo>
                  <a:lnTo>
                    <a:pt x="4425213" y="31229"/>
                  </a:lnTo>
                  <a:lnTo>
                    <a:pt x="4425747" y="25996"/>
                  </a:lnTo>
                  <a:close/>
                </a:path>
                <a:path w="4746625" h="481964">
                  <a:moveTo>
                    <a:pt x="4445940" y="28867"/>
                  </a:moveTo>
                  <a:lnTo>
                    <a:pt x="4442384" y="28359"/>
                  </a:lnTo>
                  <a:lnTo>
                    <a:pt x="4438828" y="27851"/>
                  </a:lnTo>
                  <a:lnTo>
                    <a:pt x="4437824" y="33020"/>
                  </a:lnTo>
                  <a:lnTo>
                    <a:pt x="4445381" y="34099"/>
                  </a:lnTo>
                  <a:lnTo>
                    <a:pt x="4445940" y="28867"/>
                  </a:lnTo>
                  <a:close/>
                </a:path>
                <a:path w="4746625" h="481964">
                  <a:moveTo>
                    <a:pt x="4466107" y="31889"/>
                  </a:moveTo>
                  <a:lnTo>
                    <a:pt x="4462564" y="31292"/>
                  </a:lnTo>
                  <a:lnTo>
                    <a:pt x="4459021" y="30708"/>
                  </a:lnTo>
                  <a:lnTo>
                    <a:pt x="4457992" y="35864"/>
                  </a:lnTo>
                  <a:lnTo>
                    <a:pt x="4461751" y="36487"/>
                  </a:lnTo>
                  <a:lnTo>
                    <a:pt x="4465510" y="37134"/>
                  </a:lnTo>
                  <a:lnTo>
                    <a:pt x="4466107" y="31889"/>
                  </a:lnTo>
                  <a:close/>
                </a:path>
                <a:path w="4746625" h="481964">
                  <a:moveTo>
                    <a:pt x="4486224" y="35306"/>
                  </a:moveTo>
                  <a:lnTo>
                    <a:pt x="4482681" y="34709"/>
                  </a:lnTo>
                  <a:lnTo>
                    <a:pt x="4479137" y="34112"/>
                  </a:lnTo>
                  <a:lnTo>
                    <a:pt x="4478071" y="39268"/>
                  </a:lnTo>
                  <a:lnTo>
                    <a:pt x="4485602" y="40538"/>
                  </a:lnTo>
                  <a:lnTo>
                    <a:pt x="4486224" y="35306"/>
                  </a:lnTo>
                  <a:close/>
                </a:path>
                <a:path w="4746625" h="481964">
                  <a:moveTo>
                    <a:pt x="4506328" y="38722"/>
                  </a:moveTo>
                  <a:lnTo>
                    <a:pt x="4502785" y="38125"/>
                  </a:lnTo>
                  <a:lnTo>
                    <a:pt x="4499241" y="37528"/>
                  </a:lnTo>
                  <a:lnTo>
                    <a:pt x="4498149" y="42672"/>
                  </a:lnTo>
                  <a:lnTo>
                    <a:pt x="4505680" y="43954"/>
                  </a:lnTo>
                  <a:lnTo>
                    <a:pt x="4506328" y="38722"/>
                  </a:lnTo>
                  <a:close/>
                </a:path>
                <a:path w="4746625" h="481964">
                  <a:moveTo>
                    <a:pt x="4526432" y="42138"/>
                  </a:moveTo>
                  <a:lnTo>
                    <a:pt x="4522889" y="41541"/>
                  </a:lnTo>
                  <a:lnTo>
                    <a:pt x="4519346" y="40944"/>
                  </a:lnTo>
                  <a:lnTo>
                    <a:pt x="4518228" y="46088"/>
                  </a:lnTo>
                  <a:lnTo>
                    <a:pt x="4525746" y="47371"/>
                  </a:lnTo>
                  <a:lnTo>
                    <a:pt x="4526432" y="42138"/>
                  </a:lnTo>
                  <a:close/>
                </a:path>
                <a:path w="4746625" h="481964">
                  <a:moveTo>
                    <a:pt x="4546549" y="45554"/>
                  </a:moveTo>
                  <a:lnTo>
                    <a:pt x="4543006" y="44958"/>
                  </a:lnTo>
                  <a:lnTo>
                    <a:pt x="4539462" y="44361"/>
                  </a:lnTo>
                  <a:lnTo>
                    <a:pt x="4538319" y="49504"/>
                  </a:lnTo>
                  <a:lnTo>
                    <a:pt x="4545838" y="50774"/>
                  </a:lnTo>
                  <a:lnTo>
                    <a:pt x="4546549" y="45554"/>
                  </a:lnTo>
                  <a:close/>
                </a:path>
                <a:path w="4746625" h="481964">
                  <a:moveTo>
                    <a:pt x="4566615" y="49161"/>
                  </a:moveTo>
                  <a:lnTo>
                    <a:pt x="4563097" y="48463"/>
                  </a:lnTo>
                  <a:lnTo>
                    <a:pt x="4559579" y="47764"/>
                  </a:lnTo>
                  <a:lnTo>
                    <a:pt x="4558398" y="52895"/>
                  </a:lnTo>
                  <a:lnTo>
                    <a:pt x="4565891" y="54381"/>
                  </a:lnTo>
                  <a:lnTo>
                    <a:pt x="4566615" y="49161"/>
                  </a:lnTo>
                  <a:close/>
                </a:path>
                <a:path w="4746625" h="481964">
                  <a:moveTo>
                    <a:pt x="4586617" y="53098"/>
                  </a:moveTo>
                  <a:lnTo>
                    <a:pt x="4583100" y="52400"/>
                  </a:lnTo>
                  <a:lnTo>
                    <a:pt x="4579582" y="51701"/>
                  </a:lnTo>
                  <a:lnTo>
                    <a:pt x="4578375" y="56832"/>
                  </a:lnTo>
                  <a:lnTo>
                    <a:pt x="4585868" y="58305"/>
                  </a:lnTo>
                  <a:lnTo>
                    <a:pt x="4586617" y="53098"/>
                  </a:lnTo>
                  <a:close/>
                </a:path>
                <a:path w="4746625" h="481964">
                  <a:moveTo>
                    <a:pt x="4606633" y="57048"/>
                  </a:moveTo>
                  <a:lnTo>
                    <a:pt x="4603115" y="56349"/>
                  </a:lnTo>
                  <a:lnTo>
                    <a:pt x="4599597" y="55651"/>
                  </a:lnTo>
                  <a:lnTo>
                    <a:pt x="4598365" y="60782"/>
                  </a:lnTo>
                  <a:lnTo>
                    <a:pt x="4605845" y="62255"/>
                  </a:lnTo>
                  <a:lnTo>
                    <a:pt x="4606633" y="57048"/>
                  </a:lnTo>
                  <a:close/>
                </a:path>
                <a:path w="4746625" h="481964">
                  <a:moveTo>
                    <a:pt x="4626648" y="60985"/>
                  </a:moveTo>
                  <a:lnTo>
                    <a:pt x="4623130" y="60286"/>
                  </a:lnTo>
                  <a:lnTo>
                    <a:pt x="4619612" y="59588"/>
                  </a:lnTo>
                  <a:lnTo>
                    <a:pt x="4618355" y="64706"/>
                  </a:lnTo>
                  <a:lnTo>
                    <a:pt x="4625835" y="66179"/>
                  </a:lnTo>
                  <a:lnTo>
                    <a:pt x="4626648" y="60985"/>
                  </a:lnTo>
                  <a:close/>
                </a:path>
                <a:path w="4746625" h="481964">
                  <a:moveTo>
                    <a:pt x="4646650" y="64922"/>
                  </a:moveTo>
                  <a:lnTo>
                    <a:pt x="4643132" y="64223"/>
                  </a:lnTo>
                  <a:lnTo>
                    <a:pt x="4639615" y="63525"/>
                  </a:lnTo>
                  <a:lnTo>
                    <a:pt x="4638332" y="68643"/>
                  </a:lnTo>
                  <a:lnTo>
                    <a:pt x="4645812" y="70116"/>
                  </a:lnTo>
                  <a:lnTo>
                    <a:pt x="4646650" y="64922"/>
                  </a:lnTo>
                  <a:close/>
                </a:path>
                <a:path w="4746625" h="481964">
                  <a:moveTo>
                    <a:pt x="4666640" y="68999"/>
                  </a:moveTo>
                  <a:lnTo>
                    <a:pt x="4663135" y="68211"/>
                  </a:lnTo>
                  <a:lnTo>
                    <a:pt x="4659630" y="67437"/>
                  </a:lnTo>
                  <a:lnTo>
                    <a:pt x="4658322" y="72542"/>
                  </a:lnTo>
                  <a:lnTo>
                    <a:pt x="4662055" y="73355"/>
                  </a:lnTo>
                  <a:lnTo>
                    <a:pt x="4665777" y="74193"/>
                  </a:lnTo>
                  <a:lnTo>
                    <a:pt x="4666640" y="68999"/>
                  </a:lnTo>
                  <a:close/>
                </a:path>
                <a:path w="4746625" h="481964">
                  <a:moveTo>
                    <a:pt x="4686541" y="73456"/>
                  </a:moveTo>
                  <a:lnTo>
                    <a:pt x="4683036" y="72669"/>
                  </a:lnTo>
                  <a:lnTo>
                    <a:pt x="4679531" y="71882"/>
                  </a:lnTo>
                  <a:lnTo>
                    <a:pt x="4678197" y="76974"/>
                  </a:lnTo>
                  <a:lnTo>
                    <a:pt x="4685652" y="78651"/>
                  </a:lnTo>
                  <a:lnTo>
                    <a:pt x="4686541" y="73456"/>
                  </a:lnTo>
                  <a:close/>
                </a:path>
                <a:path w="4746625" h="481964">
                  <a:moveTo>
                    <a:pt x="4706455" y="77901"/>
                  </a:moveTo>
                  <a:lnTo>
                    <a:pt x="4702949" y="77114"/>
                  </a:lnTo>
                  <a:lnTo>
                    <a:pt x="4699444" y="76327"/>
                  </a:lnTo>
                  <a:lnTo>
                    <a:pt x="4698085" y="81419"/>
                  </a:lnTo>
                  <a:lnTo>
                    <a:pt x="4705540" y="83083"/>
                  </a:lnTo>
                  <a:lnTo>
                    <a:pt x="4706455" y="77901"/>
                  </a:lnTo>
                  <a:close/>
                </a:path>
                <a:path w="4746625" h="481964">
                  <a:moveTo>
                    <a:pt x="4726356" y="82359"/>
                  </a:moveTo>
                  <a:lnTo>
                    <a:pt x="4722850" y="81572"/>
                  </a:lnTo>
                  <a:lnTo>
                    <a:pt x="4719345" y="80784"/>
                  </a:lnTo>
                  <a:lnTo>
                    <a:pt x="4717961" y="85877"/>
                  </a:lnTo>
                  <a:lnTo>
                    <a:pt x="4725416" y="87541"/>
                  </a:lnTo>
                  <a:lnTo>
                    <a:pt x="4726356" y="82359"/>
                  </a:lnTo>
                  <a:close/>
                </a:path>
                <a:path w="4746625" h="481964">
                  <a:moveTo>
                    <a:pt x="4746256" y="86804"/>
                  </a:moveTo>
                  <a:lnTo>
                    <a:pt x="4742751" y="86017"/>
                  </a:lnTo>
                  <a:lnTo>
                    <a:pt x="4739246" y="85229"/>
                  </a:lnTo>
                  <a:lnTo>
                    <a:pt x="4737836" y="90309"/>
                  </a:lnTo>
                  <a:lnTo>
                    <a:pt x="4745291" y="91973"/>
                  </a:lnTo>
                  <a:lnTo>
                    <a:pt x="4746256" y="8680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 descr=""/>
            <p:cNvSpPr/>
            <p:nvPr/>
          </p:nvSpPr>
          <p:spPr>
            <a:xfrm>
              <a:off x="1578178" y="3962691"/>
              <a:ext cx="487045" cy="107950"/>
            </a:xfrm>
            <a:custGeom>
              <a:avLst/>
              <a:gdLst/>
              <a:ahLst/>
              <a:cxnLst/>
              <a:rect l="l" t="t" r="r" b="b"/>
              <a:pathLst>
                <a:path w="487044" h="107950">
                  <a:moveTo>
                    <a:pt x="8661" y="2184"/>
                  </a:moveTo>
                  <a:lnTo>
                    <a:pt x="5245" y="1092"/>
                  </a:lnTo>
                  <a:lnTo>
                    <a:pt x="1828" y="0"/>
                  </a:lnTo>
                  <a:lnTo>
                    <a:pt x="0" y="4940"/>
                  </a:lnTo>
                  <a:lnTo>
                    <a:pt x="7302" y="7277"/>
                  </a:lnTo>
                  <a:lnTo>
                    <a:pt x="8661" y="2184"/>
                  </a:lnTo>
                  <a:close/>
                </a:path>
                <a:path w="487044" h="107950">
                  <a:moveTo>
                    <a:pt x="28079" y="8407"/>
                  </a:moveTo>
                  <a:lnTo>
                    <a:pt x="24663" y="7315"/>
                  </a:lnTo>
                  <a:lnTo>
                    <a:pt x="21247" y="6223"/>
                  </a:lnTo>
                  <a:lnTo>
                    <a:pt x="19456" y="11176"/>
                  </a:lnTo>
                  <a:lnTo>
                    <a:pt x="26758" y="13512"/>
                  </a:lnTo>
                  <a:lnTo>
                    <a:pt x="28079" y="8407"/>
                  </a:lnTo>
                  <a:close/>
                </a:path>
                <a:path w="487044" h="107950">
                  <a:moveTo>
                    <a:pt x="47586" y="14376"/>
                  </a:moveTo>
                  <a:lnTo>
                    <a:pt x="44145" y="13385"/>
                  </a:lnTo>
                  <a:lnTo>
                    <a:pt x="40690" y="12395"/>
                  </a:lnTo>
                  <a:lnTo>
                    <a:pt x="38938" y="17373"/>
                  </a:lnTo>
                  <a:lnTo>
                    <a:pt x="46316" y="19481"/>
                  </a:lnTo>
                  <a:lnTo>
                    <a:pt x="47586" y="14376"/>
                  </a:lnTo>
                  <a:close/>
                </a:path>
                <a:path w="487044" h="107950">
                  <a:moveTo>
                    <a:pt x="67208" y="19977"/>
                  </a:moveTo>
                  <a:lnTo>
                    <a:pt x="63754" y="18986"/>
                  </a:lnTo>
                  <a:lnTo>
                    <a:pt x="60299" y="17995"/>
                  </a:lnTo>
                  <a:lnTo>
                    <a:pt x="58597" y="22987"/>
                  </a:lnTo>
                  <a:lnTo>
                    <a:pt x="65963" y="25095"/>
                  </a:lnTo>
                  <a:lnTo>
                    <a:pt x="67208" y="19977"/>
                  </a:lnTo>
                  <a:close/>
                </a:path>
                <a:path w="487044" h="107950">
                  <a:moveTo>
                    <a:pt x="86804" y="25590"/>
                  </a:moveTo>
                  <a:lnTo>
                    <a:pt x="83362" y="24599"/>
                  </a:lnTo>
                  <a:lnTo>
                    <a:pt x="79908" y="23609"/>
                  </a:lnTo>
                  <a:lnTo>
                    <a:pt x="78244" y="28613"/>
                  </a:lnTo>
                  <a:lnTo>
                    <a:pt x="85610" y="30708"/>
                  </a:lnTo>
                  <a:lnTo>
                    <a:pt x="86804" y="25590"/>
                  </a:lnTo>
                  <a:close/>
                </a:path>
                <a:path w="487044" h="107950">
                  <a:moveTo>
                    <a:pt x="106426" y="31191"/>
                  </a:moveTo>
                  <a:lnTo>
                    <a:pt x="102984" y="30200"/>
                  </a:lnTo>
                  <a:lnTo>
                    <a:pt x="99529" y="29210"/>
                  </a:lnTo>
                  <a:lnTo>
                    <a:pt x="97904" y="34226"/>
                  </a:lnTo>
                  <a:lnTo>
                    <a:pt x="105270" y="36322"/>
                  </a:lnTo>
                  <a:lnTo>
                    <a:pt x="106426" y="31191"/>
                  </a:lnTo>
                  <a:close/>
                </a:path>
                <a:path w="487044" h="107950">
                  <a:moveTo>
                    <a:pt x="126085" y="36614"/>
                  </a:moveTo>
                  <a:lnTo>
                    <a:pt x="122605" y="35737"/>
                  </a:lnTo>
                  <a:lnTo>
                    <a:pt x="119126" y="34861"/>
                  </a:lnTo>
                  <a:lnTo>
                    <a:pt x="117538" y="39878"/>
                  </a:lnTo>
                  <a:lnTo>
                    <a:pt x="124968" y="41757"/>
                  </a:lnTo>
                  <a:lnTo>
                    <a:pt x="126085" y="36614"/>
                  </a:lnTo>
                  <a:close/>
                </a:path>
                <a:path w="487044" h="107950">
                  <a:moveTo>
                    <a:pt x="145872" y="41567"/>
                  </a:moveTo>
                  <a:lnTo>
                    <a:pt x="142392" y="40690"/>
                  </a:lnTo>
                  <a:lnTo>
                    <a:pt x="138912" y="39814"/>
                  </a:lnTo>
                  <a:lnTo>
                    <a:pt x="137363" y="44856"/>
                  </a:lnTo>
                  <a:lnTo>
                    <a:pt x="144792" y="46723"/>
                  </a:lnTo>
                  <a:lnTo>
                    <a:pt x="145872" y="41567"/>
                  </a:lnTo>
                  <a:close/>
                </a:path>
                <a:path w="487044" h="107950">
                  <a:moveTo>
                    <a:pt x="165658" y="46520"/>
                  </a:moveTo>
                  <a:lnTo>
                    <a:pt x="162179" y="45643"/>
                  </a:lnTo>
                  <a:lnTo>
                    <a:pt x="158699" y="44780"/>
                  </a:lnTo>
                  <a:lnTo>
                    <a:pt x="157187" y="49822"/>
                  </a:lnTo>
                  <a:lnTo>
                    <a:pt x="164617" y="51676"/>
                  </a:lnTo>
                  <a:lnTo>
                    <a:pt x="165658" y="46520"/>
                  </a:lnTo>
                  <a:close/>
                </a:path>
                <a:path w="487044" h="107950">
                  <a:moveTo>
                    <a:pt x="185445" y="51473"/>
                  </a:moveTo>
                  <a:lnTo>
                    <a:pt x="181965" y="50596"/>
                  </a:lnTo>
                  <a:lnTo>
                    <a:pt x="178485" y="49720"/>
                  </a:lnTo>
                  <a:lnTo>
                    <a:pt x="177025" y="54787"/>
                  </a:lnTo>
                  <a:lnTo>
                    <a:pt x="184454" y="56642"/>
                  </a:lnTo>
                  <a:lnTo>
                    <a:pt x="185445" y="51473"/>
                  </a:lnTo>
                  <a:close/>
                </a:path>
                <a:path w="487044" h="107950">
                  <a:moveTo>
                    <a:pt x="205270" y="56222"/>
                  </a:moveTo>
                  <a:lnTo>
                    <a:pt x="201764" y="55473"/>
                  </a:lnTo>
                  <a:lnTo>
                    <a:pt x="198259" y="54711"/>
                  </a:lnTo>
                  <a:lnTo>
                    <a:pt x="196837" y="59778"/>
                  </a:lnTo>
                  <a:lnTo>
                    <a:pt x="200583" y="60604"/>
                  </a:lnTo>
                  <a:lnTo>
                    <a:pt x="204330" y="61404"/>
                  </a:lnTo>
                  <a:lnTo>
                    <a:pt x="205270" y="56222"/>
                  </a:lnTo>
                  <a:close/>
                </a:path>
                <a:path w="487044" h="107950">
                  <a:moveTo>
                    <a:pt x="225221" y="60515"/>
                  </a:moveTo>
                  <a:lnTo>
                    <a:pt x="221716" y="59766"/>
                  </a:lnTo>
                  <a:lnTo>
                    <a:pt x="218211" y="59016"/>
                  </a:lnTo>
                  <a:lnTo>
                    <a:pt x="216827" y="64096"/>
                  </a:lnTo>
                  <a:lnTo>
                    <a:pt x="224320" y="65709"/>
                  </a:lnTo>
                  <a:lnTo>
                    <a:pt x="225221" y="60515"/>
                  </a:lnTo>
                  <a:close/>
                </a:path>
                <a:path w="487044" h="107950">
                  <a:moveTo>
                    <a:pt x="245160" y="64795"/>
                  </a:moveTo>
                  <a:lnTo>
                    <a:pt x="241655" y="64046"/>
                  </a:lnTo>
                  <a:lnTo>
                    <a:pt x="238150" y="63296"/>
                  </a:lnTo>
                  <a:lnTo>
                    <a:pt x="236816" y="68389"/>
                  </a:lnTo>
                  <a:lnTo>
                    <a:pt x="244309" y="70002"/>
                  </a:lnTo>
                  <a:lnTo>
                    <a:pt x="245160" y="64795"/>
                  </a:lnTo>
                  <a:close/>
                </a:path>
                <a:path w="487044" h="107950">
                  <a:moveTo>
                    <a:pt x="265099" y="69075"/>
                  </a:moveTo>
                  <a:lnTo>
                    <a:pt x="261594" y="68326"/>
                  </a:lnTo>
                  <a:lnTo>
                    <a:pt x="258089" y="67576"/>
                  </a:lnTo>
                  <a:lnTo>
                    <a:pt x="256794" y="72682"/>
                  </a:lnTo>
                  <a:lnTo>
                    <a:pt x="264287" y="74282"/>
                  </a:lnTo>
                  <a:lnTo>
                    <a:pt x="265099" y="69075"/>
                  </a:lnTo>
                  <a:close/>
                </a:path>
                <a:path w="487044" h="107950">
                  <a:moveTo>
                    <a:pt x="285102" y="73088"/>
                  </a:moveTo>
                  <a:lnTo>
                    <a:pt x="281571" y="72453"/>
                  </a:lnTo>
                  <a:lnTo>
                    <a:pt x="278041" y="71818"/>
                  </a:lnTo>
                  <a:lnTo>
                    <a:pt x="276796" y="76949"/>
                  </a:lnTo>
                  <a:lnTo>
                    <a:pt x="284340" y="78295"/>
                  </a:lnTo>
                  <a:lnTo>
                    <a:pt x="285102" y="73088"/>
                  </a:lnTo>
                  <a:close/>
                </a:path>
                <a:path w="487044" h="107950">
                  <a:moveTo>
                    <a:pt x="305168" y="76682"/>
                  </a:moveTo>
                  <a:lnTo>
                    <a:pt x="301637" y="76047"/>
                  </a:lnTo>
                  <a:lnTo>
                    <a:pt x="298107" y="75412"/>
                  </a:lnTo>
                  <a:lnTo>
                    <a:pt x="296913" y="80543"/>
                  </a:lnTo>
                  <a:lnTo>
                    <a:pt x="304457" y="81902"/>
                  </a:lnTo>
                  <a:lnTo>
                    <a:pt x="305168" y="76682"/>
                  </a:lnTo>
                  <a:close/>
                </a:path>
                <a:path w="487044" h="107950">
                  <a:moveTo>
                    <a:pt x="325247" y="80276"/>
                  </a:moveTo>
                  <a:lnTo>
                    <a:pt x="321716" y="79641"/>
                  </a:lnTo>
                  <a:lnTo>
                    <a:pt x="318185" y="79006"/>
                  </a:lnTo>
                  <a:lnTo>
                    <a:pt x="317030" y="84150"/>
                  </a:lnTo>
                  <a:lnTo>
                    <a:pt x="324573" y="85496"/>
                  </a:lnTo>
                  <a:lnTo>
                    <a:pt x="325247" y="80276"/>
                  </a:lnTo>
                  <a:close/>
                </a:path>
                <a:path w="487044" h="107950">
                  <a:moveTo>
                    <a:pt x="345325" y="83858"/>
                  </a:moveTo>
                  <a:lnTo>
                    <a:pt x="341795" y="83223"/>
                  </a:lnTo>
                  <a:lnTo>
                    <a:pt x="338264" y="82588"/>
                  </a:lnTo>
                  <a:lnTo>
                    <a:pt x="337159" y="87744"/>
                  </a:lnTo>
                  <a:lnTo>
                    <a:pt x="344703" y="89090"/>
                  </a:lnTo>
                  <a:lnTo>
                    <a:pt x="345325" y="83858"/>
                  </a:lnTo>
                  <a:close/>
                </a:path>
                <a:path w="487044" h="107950">
                  <a:moveTo>
                    <a:pt x="365467" y="87007"/>
                  </a:moveTo>
                  <a:lnTo>
                    <a:pt x="361924" y="86499"/>
                  </a:lnTo>
                  <a:lnTo>
                    <a:pt x="358381" y="85991"/>
                  </a:lnTo>
                  <a:lnTo>
                    <a:pt x="357314" y="91160"/>
                  </a:lnTo>
                  <a:lnTo>
                    <a:pt x="364909" y="92240"/>
                  </a:lnTo>
                  <a:lnTo>
                    <a:pt x="365467" y="87007"/>
                  </a:lnTo>
                  <a:close/>
                </a:path>
                <a:path w="487044" h="107950">
                  <a:moveTo>
                    <a:pt x="385648" y="89890"/>
                  </a:moveTo>
                  <a:lnTo>
                    <a:pt x="382104" y="89382"/>
                  </a:lnTo>
                  <a:lnTo>
                    <a:pt x="378561" y="88874"/>
                  </a:lnTo>
                  <a:lnTo>
                    <a:pt x="377545" y="94043"/>
                  </a:lnTo>
                  <a:lnTo>
                    <a:pt x="385140" y="95135"/>
                  </a:lnTo>
                  <a:lnTo>
                    <a:pt x="385648" y="89890"/>
                  </a:lnTo>
                  <a:close/>
                </a:path>
                <a:path w="487044" h="107950">
                  <a:moveTo>
                    <a:pt x="405841" y="92773"/>
                  </a:moveTo>
                  <a:lnTo>
                    <a:pt x="402297" y="92265"/>
                  </a:lnTo>
                  <a:lnTo>
                    <a:pt x="398754" y="91757"/>
                  </a:lnTo>
                  <a:lnTo>
                    <a:pt x="397789" y="96939"/>
                  </a:lnTo>
                  <a:lnTo>
                    <a:pt x="405384" y="98018"/>
                  </a:lnTo>
                  <a:lnTo>
                    <a:pt x="405841" y="92773"/>
                  </a:lnTo>
                  <a:close/>
                </a:path>
                <a:path w="487044" h="107950">
                  <a:moveTo>
                    <a:pt x="426034" y="95656"/>
                  </a:moveTo>
                  <a:lnTo>
                    <a:pt x="422490" y="95148"/>
                  </a:lnTo>
                  <a:lnTo>
                    <a:pt x="418947" y="94640"/>
                  </a:lnTo>
                  <a:lnTo>
                    <a:pt x="418033" y="99822"/>
                  </a:lnTo>
                  <a:lnTo>
                    <a:pt x="425627" y="100914"/>
                  </a:lnTo>
                  <a:lnTo>
                    <a:pt x="426034" y="95656"/>
                  </a:lnTo>
                  <a:close/>
                </a:path>
                <a:path w="487044" h="107950">
                  <a:moveTo>
                    <a:pt x="446316" y="97840"/>
                  </a:moveTo>
                  <a:lnTo>
                    <a:pt x="442747" y="97459"/>
                  </a:lnTo>
                  <a:lnTo>
                    <a:pt x="439178" y="97078"/>
                  </a:lnTo>
                  <a:lnTo>
                    <a:pt x="438327" y="102285"/>
                  </a:lnTo>
                  <a:lnTo>
                    <a:pt x="445947" y="103098"/>
                  </a:lnTo>
                  <a:lnTo>
                    <a:pt x="446316" y="97840"/>
                  </a:lnTo>
                  <a:close/>
                </a:path>
                <a:path w="487044" h="107950">
                  <a:moveTo>
                    <a:pt x="466585" y="99999"/>
                  </a:moveTo>
                  <a:lnTo>
                    <a:pt x="463016" y="99618"/>
                  </a:lnTo>
                  <a:lnTo>
                    <a:pt x="459447" y="99237"/>
                  </a:lnTo>
                  <a:lnTo>
                    <a:pt x="458647" y="104444"/>
                  </a:lnTo>
                  <a:lnTo>
                    <a:pt x="466267" y="105257"/>
                  </a:lnTo>
                  <a:lnTo>
                    <a:pt x="466585" y="99999"/>
                  </a:lnTo>
                  <a:close/>
                </a:path>
                <a:path w="487044" h="107950">
                  <a:moveTo>
                    <a:pt x="486867" y="102171"/>
                  </a:moveTo>
                  <a:lnTo>
                    <a:pt x="483298" y="101790"/>
                  </a:lnTo>
                  <a:lnTo>
                    <a:pt x="479729" y="101409"/>
                  </a:lnTo>
                  <a:lnTo>
                    <a:pt x="478980" y="106616"/>
                  </a:lnTo>
                  <a:lnTo>
                    <a:pt x="486600" y="107442"/>
                  </a:lnTo>
                  <a:lnTo>
                    <a:pt x="486867" y="10217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 descr=""/>
            <p:cNvSpPr/>
            <p:nvPr/>
          </p:nvSpPr>
          <p:spPr>
            <a:xfrm>
              <a:off x="2077495" y="4072555"/>
              <a:ext cx="334645" cy="0"/>
            </a:xfrm>
            <a:custGeom>
              <a:avLst/>
              <a:gdLst/>
              <a:ahLst/>
              <a:cxnLst/>
              <a:rect l="l" t="t" r="r" b="b"/>
              <a:pathLst>
                <a:path w="334644" h="0">
                  <a:moveTo>
                    <a:pt x="0" y="0"/>
                  </a:moveTo>
                  <a:lnTo>
                    <a:pt x="334404" y="0"/>
                  </a:lnTo>
                </a:path>
              </a:pathLst>
            </a:custGeom>
            <a:ln w="1265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 descr=""/>
            <p:cNvSpPr/>
            <p:nvPr/>
          </p:nvSpPr>
          <p:spPr>
            <a:xfrm>
              <a:off x="2424404" y="3650932"/>
              <a:ext cx="1372235" cy="421005"/>
            </a:xfrm>
            <a:custGeom>
              <a:avLst/>
              <a:gdLst/>
              <a:ahLst/>
              <a:cxnLst/>
              <a:rect l="l" t="t" r="r" b="b"/>
              <a:pathLst>
                <a:path w="1372235" h="421004">
                  <a:moveTo>
                    <a:pt x="7848" y="419722"/>
                  </a:moveTo>
                  <a:lnTo>
                    <a:pt x="7137" y="414502"/>
                  </a:lnTo>
                  <a:lnTo>
                    <a:pt x="3568" y="414870"/>
                  </a:lnTo>
                  <a:lnTo>
                    <a:pt x="0" y="415239"/>
                  </a:lnTo>
                  <a:lnTo>
                    <a:pt x="228" y="420497"/>
                  </a:lnTo>
                  <a:lnTo>
                    <a:pt x="7848" y="419722"/>
                  </a:lnTo>
                  <a:close/>
                </a:path>
                <a:path w="1372235" h="421004">
                  <a:moveTo>
                    <a:pt x="28194" y="417626"/>
                  </a:moveTo>
                  <a:lnTo>
                    <a:pt x="27419" y="412419"/>
                  </a:lnTo>
                  <a:lnTo>
                    <a:pt x="23850" y="412788"/>
                  </a:lnTo>
                  <a:lnTo>
                    <a:pt x="20281" y="413156"/>
                  </a:lnTo>
                  <a:lnTo>
                    <a:pt x="20561" y="418414"/>
                  </a:lnTo>
                  <a:lnTo>
                    <a:pt x="28194" y="417626"/>
                  </a:lnTo>
                  <a:close/>
                </a:path>
                <a:path w="1372235" h="421004">
                  <a:moveTo>
                    <a:pt x="48539" y="415544"/>
                  </a:moveTo>
                  <a:lnTo>
                    <a:pt x="47713" y="410337"/>
                  </a:lnTo>
                  <a:lnTo>
                    <a:pt x="44145" y="410705"/>
                  </a:lnTo>
                  <a:lnTo>
                    <a:pt x="40576" y="411073"/>
                  </a:lnTo>
                  <a:lnTo>
                    <a:pt x="40906" y="416331"/>
                  </a:lnTo>
                  <a:lnTo>
                    <a:pt x="48539" y="415544"/>
                  </a:lnTo>
                  <a:close/>
                </a:path>
                <a:path w="1372235" h="421004">
                  <a:moveTo>
                    <a:pt x="68846" y="413207"/>
                  </a:moveTo>
                  <a:lnTo>
                    <a:pt x="67970" y="408012"/>
                  </a:lnTo>
                  <a:lnTo>
                    <a:pt x="64414" y="408495"/>
                  </a:lnTo>
                  <a:lnTo>
                    <a:pt x="60858" y="408978"/>
                  </a:lnTo>
                  <a:lnTo>
                    <a:pt x="61252" y="414235"/>
                  </a:lnTo>
                  <a:lnTo>
                    <a:pt x="68846" y="413207"/>
                  </a:lnTo>
                  <a:close/>
                </a:path>
                <a:path w="1372235" h="421004">
                  <a:moveTo>
                    <a:pt x="89103" y="410489"/>
                  </a:moveTo>
                  <a:lnTo>
                    <a:pt x="88176" y="405295"/>
                  </a:lnTo>
                  <a:lnTo>
                    <a:pt x="84620" y="405777"/>
                  </a:lnTo>
                  <a:lnTo>
                    <a:pt x="81064" y="406260"/>
                  </a:lnTo>
                  <a:lnTo>
                    <a:pt x="81508" y="411505"/>
                  </a:lnTo>
                  <a:lnTo>
                    <a:pt x="89103" y="410489"/>
                  </a:lnTo>
                  <a:close/>
                </a:path>
                <a:path w="1372235" h="421004">
                  <a:moveTo>
                    <a:pt x="109359" y="407746"/>
                  </a:moveTo>
                  <a:lnTo>
                    <a:pt x="108381" y="402564"/>
                  </a:lnTo>
                  <a:lnTo>
                    <a:pt x="104825" y="403047"/>
                  </a:lnTo>
                  <a:lnTo>
                    <a:pt x="101269" y="403529"/>
                  </a:lnTo>
                  <a:lnTo>
                    <a:pt x="101765" y="408774"/>
                  </a:lnTo>
                  <a:lnTo>
                    <a:pt x="109359" y="407746"/>
                  </a:lnTo>
                  <a:close/>
                </a:path>
                <a:path w="1372235" h="421004">
                  <a:moveTo>
                    <a:pt x="129603" y="404888"/>
                  </a:moveTo>
                  <a:lnTo>
                    <a:pt x="128574" y="399732"/>
                  </a:lnTo>
                  <a:lnTo>
                    <a:pt x="125044" y="400316"/>
                  </a:lnTo>
                  <a:lnTo>
                    <a:pt x="121488" y="400812"/>
                  </a:lnTo>
                  <a:lnTo>
                    <a:pt x="122034" y="406057"/>
                  </a:lnTo>
                  <a:lnTo>
                    <a:pt x="125831" y="405523"/>
                  </a:lnTo>
                  <a:lnTo>
                    <a:pt x="129603" y="404888"/>
                  </a:lnTo>
                  <a:close/>
                </a:path>
                <a:path w="1372235" h="421004">
                  <a:moveTo>
                    <a:pt x="149771" y="401548"/>
                  </a:moveTo>
                  <a:lnTo>
                    <a:pt x="148691" y="396392"/>
                  </a:lnTo>
                  <a:lnTo>
                    <a:pt x="145161" y="396976"/>
                  </a:lnTo>
                  <a:lnTo>
                    <a:pt x="141617" y="397560"/>
                  </a:lnTo>
                  <a:lnTo>
                    <a:pt x="142214" y="402793"/>
                  </a:lnTo>
                  <a:lnTo>
                    <a:pt x="149771" y="401548"/>
                  </a:lnTo>
                  <a:close/>
                </a:path>
                <a:path w="1372235" h="421004">
                  <a:moveTo>
                    <a:pt x="169938" y="398208"/>
                  </a:moveTo>
                  <a:lnTo>
                    <a:pt x="168808" y="393065"/>
                  </a:lnTo>
                  <a:lnTo>
                    <a:pt x="165277" y="393649"/>
                  </a:lnTo>
                  <a:lnTo>
                    <a:pt x="161734" y="394233"/>
                  </a:lnTo>
                  <a:lnTo>
                    <a:pt x="162382" y="399465"/>
                  </a:lnTo>
                  <a:lnTo>
                    <a:pt x="169938" y="398208"/>
                  </a:lnTo>
                  <a:close/>
                </a:path>
                <a:path w="1372235" h="421004">
                  <a:moveTo>
                    <a:pt x="190106" y="394855"/>
                  </a:moveTo>
                  <a:lnTo>
                    <a:pt x="188925" y="389712"/>
                  </a:lnTo>
                  <a:lnTo>
                    <a:pt x="185394" y="390309"/>
                  </a:lnTo>
                  <a:lnTo>
                    <a:pt x="181851" y="390893"/>
                  </a:lnTo>
                  <a:lnTo>
                    <a:pt x="182549" y="396113"/>
                  </a:lnTo>
                  <a:lnTo>
                    <a:pt x="190106" y="394855"/>
                  </a:lnTo>
                  <a:close/>
                </a:path>
                <a:path w="1372235" h="421004">
                  <a:moveTo>
                    <a:pt x="210172" y="390906"/>
                  </a:moveTo>
                  <a:lnTo>
                    <a:pt x="208953" y="385787"/>
                  </a:lnTo>
                  <a:lnTo>
                    <a:pt x="205435" y="386473"/>
                  </a:lnTo>
                  <a:lnTo>
                    <a:pt x="201917" y="387159"/>
                  </a:lnTo>
                  <a:lnTo>
                    <a:pt x="202653" y="392379"/>
                  </a:lnTo>
                  <a:lnTo>
                    <a:pt x="210172" y="390906"/>
                  </a:lnTo>
                  <a:close/>
                </a:path>
                <a:path w="1372235" h="421004">
                  <a:moveTo>
                    <a:pt x="230238" y="387007"/>
                  </a:moveTo>
                  <a:lnTo>
                    <a:pt x="228968" y="381889"/>
                  </a:lnTo>
                  <a:lnTo>
                    <a:pt x="225450" y="382574"/>
                  </a:lnTo>
                  <a:lnTo>
                    <a:pt x="221932" y="383260"/>
                  </a:lnTo>
                  <a:lnTo>
                    <a:pt x="222707" y="388467"/>
                  </a:lnTo>
                  <a:lnTo>
                    <a:pt x="230238" y="387007"/>
                  </a:lnTo>
                  <a:close/>
                </a:path>
                <a:path w="1372235" h="421004">
                  <a:moveTo>
                    <a:pt x="250291" y="383095"/>
                  </a:moveTo>
                  <a:lnTo>
                    <a:pt x="248983" y="377990"/>
                  </a:lnTo>
                  <a:lnTo>
                    <a:pt x="245465" y="378675"/>
                  </a:lnTo>
                  <a:lnTo>
                    <a:pt x="241947" y="379361"/>
                  </a:lnTo>
                  <a:lnTo>
                    <a:pt x="242773" y="384568"/>
                  </a:lnTo>
                  <a:lnTo>
                    <a:pt x="250291" y="383095"/>
                  </a:lnTo>
                  <a:close/>
                </a:path>
                <a:path w="1372235" h="421004">
                  <a:moveTo>
                    <a:pt x="270256" y="378663"/>
                  </a:moveTo>
                  <a:lnTo>
                    <a:pt x="268909" y="373583"/>
                  </a:lnTo>
                  <a:lnTo>
                    <a:pt x="265404" y="374357"/>
                  </a:lnTo>
                  <a:lnTo>
                    <a:pt x="261899" y="375132"/>
                  </a:lnTo>
                  <a:lnTo>
                    <a:pt x="262775" y="380339"/>
                  </a:lnTo>
                  <a:lnTo>
                    <a:pt x="270256" y="378663"/>
                  </a:lnTo>
                  <a:close/>
                </a:path>
                <a:path w="1372235" h="421004">
                  <a:moveTo>
                    <a:pt x="290195" y="374230"/>
                  </a:moveTo>
                  <a:lnTo>
                    <a:pt x="288810" y="369150"/>
                  </a:lnTo>
                  <a:lnTo>
                    <a:pt x="285305" y="369925"/>
                  </a:lnTo>
                  <a:lnTo>
                    <a:pt x="281800" y="370700"/>
                  </a:lnTo>
                  <a:lnTo>
                    <a:pt x="282714" y="375894"/>
                  </a:lnTo>
                  <a:lnTo>
                    <a:pt x="290195" y="374230"/>
                  </a:lnTo>
                  <a:close/>
                </a:path>
                <a:path w="1372235" h="421004">
                  <a:moveTo>
                    <a:pt x="310159" y="369785"/>
                  </a:moveTo>
                  <a:lnTo>
                    <a:pt x="308724" y="364718"/>
                  </a:lnTo>
                  <a:lnTo>
                    <a:pt x="305219" y="365493"/>
                  </a:lnTo>
                  <a:lnTo>
                    <a:pt x="301713" y="366268"/>
                  </a:lnTo>
                  <a:lnTo>
                    <a:pt x="302679" y="371449"/>
                  </a:lnTo>
                  <a:lnTo>
                    <a:pt x="310159" y="369785"/>
                  </a:lnTo>
                  <a:close/>
                </a:path>
                <a:path w="1372235" h="421004">
                  <a:moveTo>
                    <a:pt x="330009" y="364921"/>
                  </a:moveTo>
                  <a:lnTo>
                    <a:pt x="328536" y="359867"/>
                  </a:lnTo>
                  <a:lnTo>
                    <a:pt x="325056" y="360730"/>
                  </a:lnTo>
                  <a:lnTo>
                    <a:pt x="321576" y="361594"/>
                  </a:lnTo>
                  <a:lnTo>
                    <a:pt x="322580" y="366776"/>
                  </a:lnTo>
                  <a:lnTo>
                    <a:pt x="330009" y="364921"/>
                  </a:lnTo>
                  <a:close/>
                </a:path>
                <a:path w="1372235" h="421004">
                  <a:moveTo>
                    <a:pt x="349834" y="359981"/>
                  </a:moveTo>
                  <a:lnTo>
                    <a:pt x="348322" y="354939"/>
                  </a:lnTo>
                  <a:lnTo>
                    <a:pt x="344843" y="355803"/>
                  </a:lnTo>
                  <a:lnTo>
                    <a:pt x="341363" y="356666"/>
                  </a:lnTo>
                  <a:lnTo>
                    <a:pt x="342404" y="361835"/>
                  </a:lnTo>
                  <a:lnTo>
                    <a:pt x="349834" y="359981"/>
                  </a:lnTo>
                  <a:close/>
                </a:path>
                <a:path w="1372235" h="421004">
                  <a:moveTo>
                    <a:pt x="369671" y="355041"/>
                  </a:moveTo>
                  <a:lnTo>
                    <a:pt x="368122" y="350012"/>
                  </a:lnTo>
                  <a:lnTo>
                    <a:pt x="364642" y="350875"/>
                  </a:lnTo>
                  <a:lnTo>
                    <a:pt x="361162" y="351739"/>
                  </a:lnTo>
                  <a:lnTo>
                    <a:pt x="362242" y="356895"/>
                  </a:lnTo>
                  <a:lnTo>
                    <a:pt x="369671" y="355041"/>
                  </a:lnTo>
                  <a:close/>
                </a:path>
                <a:path w="1372235" h="421004">
                  <a:moveTo>
                    <a:pt x="389420" y="349783"/>
                  </a:moveTo>
                  <a:lnTo>
                    <a:pt x="387832" y="344766"/>
                  </a:lnTo>
                  <a:lnTo>
                    <a:pt x="384378" y="345706"/>
                  </a:lnTo>
                  <a:lnTo>
                    <a:pt x="380923" y="346646"/>
                  </a:lnTo>
                  <a:lnTo>
                    <a:pt x="382028" y="351802"/>
                  </a:lnTo>
                  <a:lnTo>
                    <a:pt x="389420" y="349783"/>
                  </a:lnTo>
                  <a:close/>
                </a:path>
                <a:path w="1372235" h="421004">
                  <a:moveTo>
                    <a:pt x="409130" y="344398"/>
                  </a:moveTo>
                  <a:lnTo>
                    <a:pt x="407504" y="339394"/>
                  </a:lnTo>
                  <a:lnTo>
                    <a:pt x="404050" y="340334"/>
                  </a:lnTo>
                  <a:lnTo>
                    <a:pt x="400596" y="341274"/>
                  </a:lnTo>
                  <a:lnTo>
                    <a:pt x="401739" y="346417"/>
                  </a:lnTo>
                  <a:lnTo>
                    <a:pt x="409130" y="344398"/>
                  </a:lnTo>
                  <a:close/>
                </a:path>
                <a:path w="1372235" h="421004">
                  <a:moveTo>
                    <a:pt x="428853" y="339026"/>
                  </a:moveTo>
                  <a:lnTo>
                    <a:pt x="427189" y="334022"/>
                  </a:lnTo>
                  <a:lnTo>
                    <a:pt x="423735" y="334962"/>
                  </a:lnTo>
                  <a:lnTo>
                    <a:pt x="420281" y="335902"/>
                  </a:lnTo>
                  <a:lnTo>
                    <a:pt x="421462" y="341033"/>
                  </a:lnTo>
                  <a:lnTo>
                    <a:pt x="428853" y="339026"/>
                  </a:lnTo>
                  <a:close/>
                </a:path>
                <a:path w="1372235" h="421004">
                  <a:moveTo>
                    <a:pt x="448500" y="333387"/>
                  </a:moveTo>
                  <a:lnTo>
                    <a:pt x="446811" y="328396"/>
                  </a:lnTo>
                  <a:lnTo>
                    <a:pt x="443369" y="329412"/>
                  </a:lnTo>
                  <a:lnTo>
                    <a:pt x="439928" y="330428"/>
                  </a:lnTo>
                  <a:lnTo>
                    <a:pt x="441147" y="335559"/>
                  </a:lnTo>
                  <a:lnTo>
                    <a:pt x="448500" y="333387"/>
                  </a:lnTo>
                  <a:close/>
                </a:path>
                <a:path w="1372235" h="421004">
                  <a:moveTo>
                    <a:pt x="468083" y="327596"/>
                  </a:moveTo>
                  <a:lnTo>
                    <a:pt x="466369" y="322618"/>
                  </a:lnTo>
                  <a:lnTo>
                    <a:pt x="462927" y="323634"/>
                  </a:lnTo>
                  <a:lnTo>
                    <a:pt x="459486" y="324650"/>
                  </a:lnTo>
                  <a:lnTo>
                    <a:pt x="460743" y="329768"/>
                  </a:lnTo>
                  <a:lnTo>
                    <a:pt x="468083" y="327596"/>
                  </a:lnTo>
                  <a:close/>
                </a:path>
                <a:path w="1372235" h="421004">
                  <a:moveTo>
                    <a:pt x="487692" y="321818"/>
                  </a:moveTo>
                  <a:lnTo>
                    <a:pt x="485940" y="316852"/>
                  </a:lnTo>
                  <a:lnTo>
                    <a:pt x="482498" y="317868"/>
                  </a:lnTo>
                  <a:lnTo>
                    <a:pt x="479056" y="318884"/>
                  </a:lnTo>
                  <a:lnTo>
                    <a:pt x="480339" y="323989"/>
                  </a:lnTo>
                  <a:lnTo>
                    <a:pt x="487692" y="321818"/>
                  </a:lnTo>
                  <a:close/>
                </a:path>
                <a:path w="1372235" h="421004">
                  <a:moveTo>
                    <a:pt x="507225" y="315849"/>
                  </a:moveTo>
                  <a:lnTo>
                    <a:pt x="505447" y="310883"/>
                  </a:lnTo>
                  <a:lnTo>
                    <a:pt x="502031" y="311962"/>
                  </a:lnTo>
                  <a:lnTo>
                    <a:pt x="498602" y="313042"/>
                  </a:lnTo>
                  <a:lnTo>
                    <a:pt x="499922" y="318147"/>
                  </a:lnTo>
                  <a:lnTo>
                    <a:pt x="507225" y="315849"/>
                  </a:lnTo>
                  <a:close/>
                </a:path>
                <a:path w="1372235" h="421004">
                  <a:moveTo>
                    <a:pt x="526732" y="309714"/>
                  </a:moveTo>
                  <a:lnTo>
                    <a:pt x="524929" y="304761"/>
                  </a:lnTo>
                  <a:lnTo>
                    <a:pt x="521500" y="305841"/>
                  </a:lnTo>
                  <a:lnTo>
                    <a:pt x="518083" y="306920"/>
                  </a:lnTo>
                  <a:lnTo>
                    <a:pt x="519417" y="312013"/>
                  </a:lnTo>
                  <a:lnTo>
                    <a:pt x="526732" y="309714"/>
                  </a:lnTo>
                  <a:close/>
                </a:path>
                <a:path w="1372235" h="421004">
                  <a:moveTo>
                    <a:pt x="546214" y="303568"/>
                  </a:moveTo>
                  <a:lnTo>
                    <a:pt x="544372" y="298627"/>
                  </a:lnTo>
                  <a:lnTo>
                    <a:pt x="540956" y="299707"/>
                  </a:lnTo>
                  <a:lnTo>
                    <a:pt x="537527" y="300786"/>
                  </a:lnTo>
                  <a:lnTo>
                    <a:pt x="538899" y="305866"/>
                  </a:lnTo>
                  <a:lnTo>
                    <a:pt x="546214" y="303568"/>
                  </a:lnTo>
                  <a:close/>
                </a:path>
                <a:path w="1372235" h="421004">
                  <a:moveTo>
                    <a:pt x="565658" y="297294"/>
                  </a:moveTo>
                  <a:lnTo>
                    <a:pt x="563803" y="292366"/>
                  </a:lnTo>
                  <a:lnTo>
                    <a:pt x="560400" y="293497"/>
                  </a:lnTo>
                  <a:lnTo>
                    <a:pt x="556996" y="294627"/>
                  </a:lnTo>
                  <a:lnTo>
                    <a:pt x="558393" y="299707"/>
                  </a:lnTo>
                  <a:lnTo>
                    <a:pt x="565658" y="297294"/>
                  </a:lnTo>
                  <a:close/>
                </a:path>
                <a:path w="1372235" h="421004">
                  <a:moveTo>
                    <a:pt x="585050" y="290855"/>
                  </a:moveTo>
                  <a:lnTo>
                    <a:pt x="583171" y="285940"/>
                  </a:lnTo>
                  <a:lnTo>
                    <a:pt x="579767" y="287070"/>
                  </a:lnTo>
                  <a:lnTo>
                    <a:pt x="576364" y="288201"/>
                  </a:lnTo>
                  <a:lnTo>
                    <a:pt x="577786" y="293268"/>
                  </a:lnTo>
                  <a:lnTo>
                    <a:pt x="585050" y="290855"/>
                  </a:lnTo>
                  <a:close/>
                </a:path>
                <a:path w="1372235" h="421004">
                  <a:moveTo>
                    <a:pt x="604443" y="284429"/>
                  </a:moveTo>
                  <a:lnTo>
                    <a:pt x="602538" y="279514"/>
                  </a:lnTo>
                  <a:lnTo>
                    <a:pt x="599135" y="280644"/>
                  </a:lnTo>
                  <a:lnTo>
                    <a:pt x="595731" y="281774"/>
                  </a:lnTo>
                  <a:lnTo>
                    <a:pt x="597179" y="286842"/>
                  </a:lnTo>
                  <a:lnTo>
                    <a:pt x="604443" y="284429"/>
                  </a:lnTo>
                  <a:close/>
                </a:path>
                <a:path w="1372235" h="421004">
                  <a:moveTo>
                    <a:pt x="623785" y="277888"/>
                  </a:moveTo>
                  <a:lnTo>
                    <a:pt x="621868" y="272986"/>
                  </a:lnTo>
                  <a:lnTo>
                    <a:pt x="618477" y="274167"/>
                  </a:lnTo>
                  <a:lnTo>
                    <a:pt x="615086" y="275348"/>
                  </a:lnTo>
                  <a:lnTo>
                    <a:pt x="616559" y="280403"/>
                  </a:lnTo>
                  <a:lnTo>
                    <a:pt x="623785" y="277888"/>
                  </a:lnTo>
                  <a:close/>
                </a:path>
                <a:path w="1372235" h="421004">
                  <a:moveTo>
                    <a:pt x="643102" y="271195"/>
                  </a:moveTo>
                  <a:lnTo>
                    <a:pt x="641159" y="266293"/>
                  </a:lnTo>
                  <a:lnTo>
                    <a:pt x="637768" y="267474"/>
                  </a:lnTo>
                  <a:lnTo>
                    <a:pt x="634377" y="268655"/>
                  </a:lnTo>
                  <a:lnTo>
                    <a:pt x="635863" y="273697"/>
                  </a:lnTo>
                  <a:lnTo>
                    <a:pt x="643102" y="271195"/>
                  </a:lnTo>
                  <a:close/>
                </a:path>
                <a:path w="1372235" h="421004">
                  <a:moveTo>
                    <a:pt x="662393" y="264502"/>
                  </a:moveTo>
                  <a:lnTo>
                    <a:pt x="660438" y="259613"/>
                  </a:lnTo>
                  <a:lnTo>
                    <a:pt x="657047" y="260794"/>
                  </a:lnTo>
                  <a:lnTo>
                    <a:pt x="653656" y="261975"/>
                  </a:lnTo>
                  <a:lnTo>
                    <a:pt x="655167" y="267017"/>
                  </a:lnTo>
                  <a:lnTo>
                    <a:pt x="662393" y="264502"/>
                  </a:lnTo>
                  <a:close/>
                </a:path>
                <a:path w="1372235" h="421004">
                  <a:moveTo>
                    <a:pt x="681685" y="257746"/>
                  </a:moveTo>
                  <a:lnTo>
                    <a:pt x="679704" y="252869"/>
                  </a:lnTo>
                  <a:lnTo>
                    <a:pt x="676325" y="254076"/>
                  </a:lnTo>
                  <a:lnTo>
                    <a:pt x="672947" y="255282"/>
                  </a:lnTo>
                  <a:lnTo>
                    <a:pt x="674471" y="260324"/>
                  </a:lnTo>
                  <a:lnTo>
                    <a:pt x="681685" y="257746"/>
                  </a:lnTo>
                  <a:close/>
                </a:path>
                <a:path w="1372235" h="421004">
                  <a:moveTo>
                    <a:pt x="700900" y="250837"/>
                  </a:moveTo>
                  <a:lnTo>
                    <a:pt x="698906" y="245973"/>
                  </a:lnTo>
                  <a:lnTo>
                    <a:pt x="695528" y="247180"/>
                  </a:lnTo>
                  <a:lnTo>
                    <a:pt x="692150" y="248399"/>
                  </a:lnTo>
                  <a:lnTo>
                    <a:pt x="693699" y="253428"/>
                  </a:lnTo>
                  <a:lnTo>
                    <a:pt x="700900" y="250837"/>
                  </a:lnTo>
                  <a:close/>
                </a:path>
                <a:path w="1372235" h="421004">
                  <a:moveTo>
                    <a:pt x="720128" y="243941"/>
                  </a:moveTo>
                  <a:lnTo>
                    <a:pt x="718121" y="239064"/>
                  </a:lnTo>
                  <a:lnTo>
                    <a:pt x="714743" y="240284"/>
                  </a:lnTo>
                  <a:lnTo>
                    <a:pt x="711365" y="241503"/>
                  </a:lnTo>
                  <a:lnTo>
                    <a:pt x="712927" y="246532"/>
                  </a:lnTo>
                  <a:lnTo>
                    <a:pt x="720128" y="243941"/>
                  </a:lnTo>
                  <a:close/>
                </a:path>
                <a:path w="1372235" h="421004">
                  <a:moveTo>
                    <a:pt x="739343" y="237007"/>
                  </a:moveTo>
                  <a:lnTo>
                    <a:pt x="737311" y="232143"/>
                  </a:lnTo>
                  <a:lnTo>
                    <a:pt x="733945" y="233387"/>
                  </a:lnTo>
                  <a:lnTo>
                    <a:pt x="730567" y="234607"/>
                  </a:lnTo>
                  <a:lnTo>
                    <a:pt x="732142" y="239623"/>
                  </a:lnTo>
                  <a:lnTo>
                    <a:pt x="735749" y="238328"/>
                  </a:lnTo>
                  <a:lnTo>
                    <a:pt x="739343" y="237007"/>
                  </a:lnTo>
                  <a:close/>
                </a:path>
                <a:path w="1372235" h="421004">
                  <a:moveTo>
                    <a:pt x="758507" y="229946"/>
                  </a:moveTo>
                  <a:lnTo>
                    <a:pt x="756462" y="225082"/>
                  </a:lnTo>
                  <a:lnTo>
                    <a:pt x="753097" y="226326"/>
                  </a:lnTo>
                  <a:lnTo>
                    <a:pt x="749731" y="227571"/>
                  </a:lnTo>
                  <a:lnTo>
                    <a:pt x="751319" y="232587"/>
                  </a:lnTo>
                  <a:lnTo>
                    <a:pt x="758507" y="229946"/>
                  </a:lnTo>
                  <a:close/>
                </a:path>
                <a:path w="1372235" h="421004">
                  <a:moveTo>
                    <a:pt x="777659" y="222872"/>
                  </a:moveTo>
                  <a:lnTo>
                    <a:pt x="775614" y="218020"/>
                  </a:lnTo>
                  <a:lnTo>
                    <a:pt x="772248" y="219265"/>
                  </a:lnTo>
                  <a:lnTo>
                    <a:pt x="768883" y="220510"/>
                  </a:lnTo>
                  <a:lnTo>
                    <a:pt x="770483" y="225526"/>
                  </a:lnTo>
                  <a:lnTo>
                    <a:pt x="777659" y="222872"/>
                  </a:lnTo>
                  <a:close/>
                </a:path>
                <a:path w="1372235" h="421004">
                  <a:moveTo>
                    <a:pt x="796823" y="215811"/>
                  </a:moveTo>
                  <a:lnTo>
                    <a:pt x="794766" y="210959"/>
                  </a:lnTo>
                  <a:lnTo>
                    <a:pt x="791400" y="212204"/>
                  </a:lnTo>
                  <a:lnTo>
                    <a:pt x="788035" y="213448"/>
                  </a:lnTo>
                  <a:lnTo>
                    <a:pt x="789647" y="218465"/>
                  </a:lnTo>
                  <a:lnTo>
                    <a:pt x="796823" y="215811"/>
                  </a:lnTo>
                  <a:close/>
                </a:path>
                <a:path w="1372235" h="421004">
                  <a:moveTo>
                    <a:pt x="815949" y="208610"/>
                  </a:moveTo>
                  <a:lnTo>
                    <a:pt x="813892" y="203771"/>
                  </a:lnTo>
                  <a:lnTo>
                    <a:pt x="810526" y="205028"/>
                  </a:lnTo>
                  <a:lnTo>
                    <a:pt x="807161" y="206286"/>
                  </a:lnTo>
                  <a:lnTo>
                    <a:pt x="808786" y="211302"/>
                  </a:lnTo>
                  <a:lnTo>
                    <a:pt x="815949" y="208610"/>
                  </a:lnTo>
                  <a:close/>
                </a:path>
                <a:path w="1372235" h="421004">
                  <a:moveTo>
                    <a:pt x="835063" y="201434"/>
                  </a:moveTo>
                  <a:lnTo>
                    <a:pt x="832993" y="196596"/>
                  </a:lnTo>
                  <a:lnTo>
                    <a:pt x="829627" y="197853"/>
                  </a:lnTo>
                  <a:lnTo>
                    <a:pt x="826262" y="199110"/>
                  </a:lnTo>
                  <a:lnTo>
                    <a:pt x="827900" y="204127"/>
                  </a:lnTo>
                  <a:lnTo>
                    <a:pt x="835063" y="201434"/>
                  </a:lnTo>
                  <a:close/>
                </a:path>
                <a:path w="1372235" h="421004">
                  <a:moveTo>
                    <a:pt x="854189" y="194259"/>
                  </a:moveTo>
                  <a:lnTo>
                    <a:pt x="852106" y="189420"/>
                  </a:lnTo>
                  <a:lnTo>
                    <a:pt x="848741" y="190677"/>
                  </a:lnTo>
                  <a:lnTo>
                    <a:pt x="845375" y="191935"/>
                  </a:lnTo>
                  <a:lnTo>
                    <a:pt x="847013" y="196951"/>
                  </a:lnTo>
                  <a:lnTo>
                    <a:pt x="854189" y="194259"/>
                  </a:lnTo>
                  <a:close/>
                </a:path>
                <a:path w="1372235" h="421004">
                  <a:moveTo>
                    <a:pt x="873277" y="186994"/>
                  </a:moveTo>
                  <a:lnTo>
                    <a:pt x="871181" y="182168"/>
                  </a:lnTo>
                  <a:lnTo>
                    <a:pt x="867829" y="183438"/>
                  </a:lnTo>
                  <a:lnTo>
                    <a:pt x="864476" y="184721"/>
                  </a:lnTo>
                  <a:lnTo>
                    <a:pt x="866114" y="189725"/>
                  </a:lnTo>
                  <a:lnTo>
                    <a:pt x="873277" y="186994"/>
                  </a:lnTo>
                  <a:close/>
                </a:path>
                <a:path w="1372235" h="421004">
                  <a:moveTo>
                    <a:pt x="892365" y="179743"/>
                  </a:moveTo>
                  <a:lnTo>
                    <a:pt x="890270" y="174917"/>
                  </a:lnTo>
                  <a:lnTo>
                    <a:pt x="886917" y="176187"/>
                  </a:lnTo>
                  <a:lnTo>
                    <a:pt x="883564" y="177469"/>
                  </a:lnTo>
                  <a:lnTo>
                    <a:pt x="885215" y="182460"/>
                  </a:lnTo>
                  <a:lnTo>
                    <a:pt x="892365" y="179743"/>
                  </a:lnTo>
                  <a:close/>
                </a:path>
                <a:path w="1372235" h="421004">
                  <a:moveTo>
                    <a:pt x="911453" y="172491"/>
                  </a:moveTo>
                  <a:lnTo>
                    <a:pt x="909358" y="167665"/>
                  </a:lnTo>
                  <a:lnTo>
                    <a:pt x="906005" y="168935"/>
                  </a:lnTo>
                  <a:lnTo>
                    <a:pt x="902652" y="170218"/>
                  </a:lnTo>
                  <a:lnTo>
                    <a:pt x="904303" y="175209"/>
                  </a:lnTo>
                  <a:lnTo>
                    <a:pt x="911453" y="172491"/>
                  </a:lnTo>
                  <a:close/>
                </a:path>
                <a:path w="1372235" h="421004">
                  <a:moveTo>
                    <a:pt x="930529" y="165214"/>
                  </a:moveTo>
                  <a:lnTo>
                    <a:pt x="928433" y="160375"/>
                  </a:lnTo>
                  <a:lnTo>
                    <a:pt x="925080" y="161658"/>
                  </a:lnTo>
                  <a:lnTo>
                    <a:pt x="921727" y="162941"/>
                  </a:lnTo>
                  <a:lnTo>
                    <a:pt x="923378" y="167944"/>
                  </a:lnTo>
                  <a:lnTo>
                    <a:pt x="930529" y="165214"/>
                  </a:lnTo>
                  <a:close/>
                </a:path>
                <a:path w="1372235" h="421004">
                  <a:moveTo>
                    <a:pt x="949604" y="157937"/>
                  </a:moveTo>
                  <a:lnTo>
                    <a:pt x="947508" y="153098"/>
                  </a:lnTo>
                  <a:lnTo>
                    <a:pt x="944156" y="154381"/>
                  </a:lnTo>
                  <a:lnTo>
                    <a:pt x="940803" y="155663"/>
                  </a:lnTo>
                  <a:lnTo>
                    <a:pt x="942454" y="160667"/>
                  </a:lnTo>
                  <a:lnTo>
                    <a:pt x="949604" y="157937"/>
                  </a:lnTo>
                  <a:close/>
                </a:path>
                <a:path w="1372235" h="421004">
                  <a:moveTo>
                    <a:pt x="968679" y="150660"/>
                  </a:moveTo>
                  <a:lnTo>
                    <a:pt x="966584" y="145821"/>
                  </a:lnTo>
                  <a:lnTo>
                    <a:pt x="963231" y="147104"/>
                  </a:lnTo>
                  <a:lnTo>
                    <a:pt x="959878" y="148386"/>
                  </a:lnTo>
                  <a:lnTo>
                    <a:pt x="961529" y="153390"/>
                  </a:lnTo>
                  <a:lnTo>
                    <a:pt x="968679" y="150660"/>
                  </a:lnTo>
                  <a:close/>
                </a:path>
                <a:path w="1372235" h="421004">
                  <a:moveTo>
                    <a:pt x="987755" y="143383"/>
                  </a:moveTo>
                  <a:lnTo>
                    <a:pt x="985659" y="138544"/>
                  </a:lnTo>
                  <a:lnTo>
                    <a:pt x="982306" y="139827"/>
                  </a:lnTo>
                  <a:lnTo>
                    <a:pt x="978954" y="141109"/>
                  </a:lnTo>
                  <a:lnTo>
                    <a:pt x="980605" y="146100"/>
                  </a:lnTo>
                  <a:lnTo>
                    <a:pt x="987755" y="143383"/>
                  </a:lnTo>
                  <a:close/>
                </a:path>
                <a:path w="1372235" h="421004">
                  <a:moveTo>
                    <a:pt x="1006843" y="136118"/>
                  </a:moveTo>
                  <a:lnTo>
                    <a:pt x="1004747" y="131279"/>
                  </a:lnTo>
                  <a:lnTo>
                    <a:pt x="1001395" y="132562"/>
                  </a:lnTo>
                  <a:lnTo>
                    <a:pt x="998042" y="133845"/>
                  </a:lnTo>
                  <a:lnTo>
                    <a:pt x="999693" y="138849"/>
                  </a:lnTo>
                  <a:lnTo>
                    <a:pt x="1006843" y="136118"/>
                  </a:lnTo>
                  <a:close/>
                </a:path>
                <a:path w="1372235" h="421004">
                  <a:moveTo>
                    <a:pt x="1025931" y="128854"/>
                  </a:moveTo>
                  <a:lnTo>
                    <a:pt x="1023835" y="124015"/>
                  </a:lnTo>
                  <a:lnTo>
                    <a:pt x="1020483" y="125298"/>
                  </a:lnTo>
                  <a:lnTo>
                    <a:pt x="1017130" y="126580"/>
                  </a:lnTo>
                  <a:lnTo>
                    <a:pt x="1018781" y="131584"/>
                  </a:lnTo>
                  <a:lnTo>
                    <a:pt x="1025931" y="128854"/>
                  </a:lnTo>
                  <a:close/>
                </a:path>
                <a:path w="1372235" h="421004">
                  <a:moveTo>
                    <a:pt x="1045019" y="121615"/>
                  </a:moveTo>
                  <a:lnTo>
                    <a:pt x="1042936" y="116776"/>
                  </a:lnTo>
                  <a:lnTo>
                    <a:pt x="1039571" y="118046"/>
                  </a:lnTo>
                  <a:lnTo>
                    <a:pt x="1036205" y="119316"/>
                  </a:lnTo>
                  <a:lnTo>
                    <a:pt x="1037856" y="124320"/>
                  </a:lnTo>
                  <a:lnTo>
                    <a:pt x="1045019" y="121615"/>
                  </a:lnTo>
                  <a:close/>
                </a:path>
                <a:path w="1372235" h="421004">
                  <a:moveTo>
                    <a:pt x="1064120" y="114401"/>
                  </a:moveTo>
                  <a:lnTo>
                    <a:pt x="1062050" y="109562"/>
                  </a:lnTo>
                  <a:lnTo>
                    <a:pt x="1058684" y="110832"/>
                  </a:lnTo>
                  <a:lnTo>
                    <a:pt x="1055319" y="112102"/>
                  </a:lnTo>
                  <a:lnTo>
                    <a:pt x="1056970" y="117106"/>
                  </a:lnTo>
                  <a:lnTo>
                    <a:pt x="1064120" y="114401"/>
                  </a:lnTo>
                  <a:close/>
                </a:path>
                <a:path w="1372235" h="421004">
                  <a:moveTo>
                    <a:pt x="1083221" y="107213"/>
                  </a:moveTo>
                  <a:lnTo>
                    <a:pt x="1081151" y="102362"/>
                  </a:lnTo>
                  <a:lnTo>
                    <a:pt x="1077785" y="103632"/>
                  </a:lnTo>
                  <a:lnTo>
                    <a:pt x="1074420" y="104902"/>
                  </a:lnTo>
                  <a:lnTo>
                    <a:pt x="1076058" y="109905"/>
                  </a:lnTo>
                  <a:lnTo>
                    <a:pt x="1083221" y="107213"/>
                  </a:lnTo>
                  <a:close/>
                </a:path>
                <a:path w="1372235" h="421004">
                  <a:moveTo>
                    <a:pt x="1102334" y="100025"/>
                  </a:moveTo>
                  <a:lnTo>
                    <a:pt x="1100264" y="95186"/>
                  </a:lnTo>
                  <a:lnTo>
                    <a:pt x="1096899" y="96431"/>
                  </a:lnTo>
                  <a:lnTo>
                    <a:pt x="1093533" y="97688"/>
                  </a:lnTo>
                  <a:lnTo>
                    <a:pt x="1095159" y="102704"/>
                  </a:lnTo>
                  <a:lnTo>
                    <a:pt x="1102334" y="100025"/>
                  </a:lnTo>
                  <a:close/>
                </a:path>
                <a:path w="1372235" h="421004">
                  <a:moveTo>
                    <a:pt x="1121473" y="92925"/>
                  </a:moveTo>
                  <a:lnTo>
                    <a:pt x="1119416" y="88074"/>
                  </a:lnTo>
                  <a:lnTo>
                    <a:pt x="1116050" y="89319"/>
                  </a:lnTo>
                  <a:lnTo>
                    <a:pt x="1112685" y="90563"/>
                  </a:lnTo>
                  <a:lnTo>
                    <a:pt x="1114298" y="95580"/>
                  </a:lnTo>
                  <a:lnTo>
                    <a:pt x="1121473" y="92925"/>
                  </a:lnTo>
                  <a:close/>
                </a:path>
                <a:path w="1372235" h="421004">
                  <a:moveTo>
                    <a:pt x="1140599" y="85826"/>
                  </a:moveTo>
                  <a:lnTo>
                    <a:pt x="1138555" y="80975"/>
                  </a:lnTo>
                  <a:lnTo>
                    <a:pt x="1135189" y="82219"/>
                  </a:lnTo>
                  <a:lnTo>
                    <a:pt x="1131824" y="83464"/>
                  </a:lnTo>
                  <a:lnTo>
                    <a:pt x="1133424" y="88480"/>
                  </a:lnTo>
                  <a:lnTo>
                    <a:pt x="1140599" y="85826"/>
                  </a:lnTo>
                  <a:close/>
                </a:path>
                <a:path w="1372235" h="421004">
                  <a:moveTo>
                    <a:pt x="1159738" y="78714"/>
                  </a:moveTo>
                  <a:lnTo>
                    <a:pt x="1157706" y="73863"/>
                  </a:lnTo>
                  <a:lnTo>
                    <a:pt x="1154341" y="75107"/>
                  </a:lnTo>
                  <a:lnTo>
                    <a:pt x="1150975" y="76352"/>
                  </a:lnTo>
                  <a:lnTo>
                    <a:pt x="1152575" y="81381"/>
                  </a:lnTo>
                  <a:lnTo>
                    <a:pt x="1159738" y="78714"/>
                  </a:lnTo>
                  <a:close/>
                </a:path>
                <a:path w="1372235" h="421004">
                  <a:moveTo>
                    <a:pt x="1178928" y="71767"/>
                  </a:moveTo>
                  <a:lnTo>
                    <a:pt x="1176909" y="66903"/>
                  </a:lnTo>
                  <a:lnTo>
                    <a:pt x="1173530" y="68122"/>
                  </a:lnTo>
                  <a:lnTo>
                    <a:pt x="1170152" y="69342"/>
                  </a:lnTo>
                  <a:lnTo>
                    <a:pt x="1171740" y="74371"/>
                  </a:lnTo>
                  <a:lnTo>
                    <a:pt x="1178928" y="71767"/>
                  </a:lnTo>
                  <a:close/>
                </a:path>
                <a:path w="1372235" h="421004">
                  <a:moveTo>
                    <a:pt x="1198118" y="64808"/>
                  </a:moveTo>
                  <a:lnTo>
                    <a:pt x="1196111" y="59944"/>
                  </a:lnTo>
                  <a:lnTo>
                    <a:pt x="1192733" y="61163"/>
                  </a:lnTo>
                  <a:lnTo>
                    <a:pt x="1189355" y="62382"/>
                  </a:lnTo>
                  <a:lnTo>
                    <a:pt x="1190929" y="67411"/>
                  </a:lnTo>
                  <a:lnTo>
                    <a:pt x="1198118" y="64808"/>
                  </a:lnTo>
                  <a:close/>
                </a:path>
                <a:path w="1372235" h="421004">
                  <a:moveTo>
                    <a:pt x="1217307" y="57835"/>
                  </a:moveTo>
                  <a:lnTo>
                    <a:pt x="1215313" y="52971"/>
                  </a:lnTo>
                  <a:lnTo>
                    <a:pt x="1211935" y="54190"/>
                  </a:lnTo>
                  <a:lnTo>
                    <a:pt x="1208557" y="55410"/>
                  </a:lnTo>
                  <a:lnTo>
                    <a:pt x="1210119" y="60452"/>
                  </a:lnTo>
                  <a:lnTo>
                    <a:pt x="1217307" y="57835"/>
                  </a:lnTo>
                  <a:close/>
                </a:path>
                <a:path w="1372235" h="421004">
                  <a:moveTo>
                    <a:pt x="1236548" y="51028"/>
                  </a:moveTo>
                  <a:lnTo>
                    <a:pt x="1234567" y="46151"/>
                  </a:lnTo>
                  <a:lnTo>
                    <a:pt x="1231176" y="47345"/>
                  </a:lnTo>
                  <a:lnTo>
                    <a:pt x="1227785" y="48539"/>
                  </a:lnTo>
                  <a:lnTo>
                    <a:pt x="1229334" y="53568"/>
                  </a:lnTo>
                  <a:lnTo>
                    <a:pt x="1236548" y="51028"/>
                  </a:lnTo>
                  <a:close/>
                </a:path>
                <a:path w="1372235" h="421004">
                  <a:moveTo>
                    <a:pt x="1255814" y="44259"/>
                  </a:moveTo>
                  <a:lnTo>
                    <a:pt x="1253845" y="39370"/>
                  </a:lnTo>
                  <a:lnTo>
                    <a:pt x="1250454" y="40563"/>
                  </a:lnTo>
                  <a:lnTo>
                    <a:pt x="1247063" y="41757"/>
                  </a:lnTo>
                  <a:lnTo>
                    <a:pt x="1248587" y="46799"/>
                  </a:lnTo>
                  <a:lnTo>
                    <a:pt x="1255814" y="44259"/>
                  </a:lnTo>
                  <a:close/>
                </a:path>
                <a:path w="1372235" h="421004">
                  <a:moveTo>
                    <a:pt x="1275054" y="37477"/>
                  </a:moveTo>
                  <a:lnTo>
                    <a:pt x="1273111" y="32588"/>
                  </a:lnTo>
                  <a:lnTo>
                    <a:pt x="1269720" y="33782"/>
                  </a:lnTo>
                  <a:lnTo>
                    <a:pt x="1266329" y="34975"/>
                  </a:lnTo>
                  <a:lnTo>
                    <a:pt x="1267841" y="40017"/>
                  </a:lnTo>
                  <a:lnTo>
                    <a:pt x="1275054" y="37477"/>
                  </a:lnTo>
                  <a:close/>
                </a:path>
                <a:path w="1372235" h="421004">
                  <a:moveTo>
                    <a:pt x="1294345" y="30822"/>
                  </a:moveTo>
                  <a:lnTo>
                    <a:pt x="1292415" y="25920"/>
                  </a:lnTo>
                  <a:lnTo>
                    <a:pt x="1289011" y="27076"/>
                  </a:lnTo>
                  <a:lnTo>
                    <a:pt x="1285608" y="28232"/>
                  </a:lnTo>
                  <a:lnTo>
                    <a:pt x="1287106" y="33274"/>
                  </a:lnTo>
                  <a:lnTo>
                    <a:pt x="1294345" y="30822"/>
                  </a:lnTo>
                  <a:close/>
                </a:path>
                <a:path w="1372235" h="421004">
                  <a:moveTo>
                    <a:pt x="1313688" y="24269"/>
                  </a:moveTo>
                  <a:lnTo>
                    <a:pt x="1311770" y="19354"/>
                  </a:lnTo>
                  <a:lnTo>
                    <a:pt x="1308366" y="20510"/>
                  </a:lnTo>
                  <a:lnTo>
                    <a:pt x="1304963" y="21666"/>
                  </a:lnTo>
                  <a:lnTo>
                    <a:pt x="1306436" y="26720"/>
                  </a:lnTo>
                  <a:lnTo>
                    <a:pt x="1313688" y="24269"/>
                  </a:lnTo>
                  <a:close/>
                </a:path>
                <a:path w="1372235" h="421004">
                  <a:moveTo>
                    <a:pt x="1333004" y="17716"/>
                  </a:moveTo>
                  <a:lnTo>
                    <a:pt x="1331112" y="12801"/>
                  </a:lnTo>
                  <a:lnTo>
                    <a:pt x="1327708" y="13957"/>
                  </a:lnTo>
                  <a:lnTo>
                    <a:pt x="1324305" y="15113"/>
                  </a:lnTo>
                  <a:lnTo>
                    <a:pt x="1325765" y="20167"/>
                  </a:lnTo>
                  <a:lnTo>
                    <a:pt x="1333004" y="17716"/>
                  </a:lnTo>
                  <a:close/>
                </a:path>
                <a:path w="1372235" h="421004">
                  <a:moveTo>
                    <a:pt x="1352359" y="11226"/>
                  </a:moveTo>
                  <a:lnTo>
                    <a:pt x="1350479" y="6299"/>
                  </a:lnTo>
                  <a:lnTo>
                    <a:pt x="1347063" y="7404"/>
                  </a:lnTo>
                  <a:lnTo>
                    <a:pt x="1343660" y="8559"/>
                  </a:lnTo>
                  <a:lnTo>
                    <a:pt x="1345095" y="13627"/>
                  </a:lnTo>
                  <a:lnTo>
                    <a:pt x="1348714" y="12395"/>
                  </a:lnTo>
                  <a:lnTo>
                    <a:pt x="1352359" y="11226"/>
                  </a:lnTo>
                  <a:close/>
                </a:path>
                <a:path w="1372235" h="421004">
                  <a:moveTo>
                    <a:pt x="1371765" y="4927"/>
                  </a:moveTo>
                  <a:lnTo>
                    <a:pt x="1369910" y="0"/>
                  </a:lnTo>
                  <a:lnTo>
                    <a:pt x="1366494" y="1104"/>
                  </a:lnTo>
                  <a:lnTo>
                    <a:pt x="1363078" y="2209"/>
                  </a:lnTo>
                  <a:lnTo>
                    <a:pt x="1364488" y="7289"/>
                  </a:lnTo>
                  <a:lnTo>
                    <a:pt x="1371765" y="492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 descr=""/>
            <p:cNvSpPr/>
            <p:nvPr/>
          </p:nvSpPr>
          <p:spPr>
            <a:xfrm>
              <a:off x="3787483" y="3493464"/>
              <a:ext cx="745490" cy="165100"/>
            </a:xfrm>
            <a:custGeom>
              <a:avLst/>
              <a:gdLst/>
              <a:ahLst/>
              <a:cxnLst/>
              <a:rect l="l" t="t" r="r" b="b"/>
              <a:pathLst>
                <a:path w="745489" h="165100">
                  <a:moveTo>
                    <a:pt x="8686" y="162394"/>
                  </a:moveTo>
                  <a:lnTo>
                    <a:pt x="6832" y="157467"/>
                  </a:lnTo>
                  <a:lnTo>
                    <a:pt x="3416" y="158572"/>
                  </a:lnTo>
                  <a:lnTo>
                    <a:pt x="0" y="159677"/>
                  </a:lnTo>
                  <a:lnTo>
                    <a:pt x="1409" y="164757"/>
                  </a:lnTo>
                  <a:lnTo>
                    <a:pt x="8686" y="162394"/>
                  </a:lnTo>
                  <a:close/>
                </a:path>
                <a:path w="745489" h="165100">
                  <a:moveTo>
                    <a:pt x="28092" y="156121"/>
                  </a:moveTo>
                  <a:lnTo>
                    <a:pt x="26263" y="151180"/>
                  </a:lnTo>
                  <a:lnTo>
                    <a:pt x="22847" y="152285"/>
                  </a:lnTo>
                  <a:lnTo>
                    <a:pt x="19431" y="153390"/>
                  </a:lnTo>
                  <a:lnTo>
                    <a:pt x="20828" y="158470"/>
                  </a:lnTo>
                  <a:lnTo>
                    <a:pt x="28092" y="156121"/>
                  </a:lnTo>
                  <a:close/>
                </a:path>
                <a:path w="745489" h="165100">
                  <a:moveTo>
                    <a:pt x="47523" y="149821"/>
                  </a:moveTo>
                  <a:lnTo>
                    <a:pt x="45707" y="144881"/>
                  </a:lnTo>
                  <a:lnTo>
                    <a:pt x="42291" y="145986"/>
                  </a:lnTo>
                  <a:lnTo>
                    <a:pt x="38874" y="147091"/>
                  </a:lnTo>
                  <a:lnTo>
                    <a:pt x="40246" y="152184"/>
                  </a:lnTo>
                  <a:lnTo>
                    <a:pt x="47523" y="149821"/>
                  </a:lnTo>
                  <a:close/>
                </a:path>
                <a:path w="745489" h="165100">
                  <a:moveTo>
                    <a:pt x="67005" y="143789"/>
                  </a:moveTo>
                  <a:lnTo>
                    <a:pt x="65227" y="138836"/>
                  </a:lnTo>
                  <a:lnTo>
                    <a:pt x="61785" y="139890"/>
                  </a:lnTo>
                  <a:lnTo>
                    <a:pt x="58343" y="140944"/>
                  </a:lnTo>
                  <a:lnTo>
                    <a:pt x="59702" y="146037"/>
                  </a:lnTo>
                  <a:lnTo>
                    <a:pt x="67005" y="143789"/>
                  </a:lnTo>
                  <a:close/>
                </a:path>
                <a:path w="745489" h="165100">
                  <a:moveTo>
                    <a:pt x="86512" y="137807"/>
                  </a:moveTo>
                  <a:lnTo>
                    <a:pt x="84759" y="132842"/>
                  </a:lnTo>
                  <a:lnTo>
                    <a:pt x="81318" y="133896"/>
                  </a:lnTo>
                  <a:lnTo>
                    <a:pt x="77876" y="134950"/>
                  </a:lnTo>
                  <a:lnTo>
                    <a:pt x="79209" y="140042"/>
                  </a:lnTo>
                  <a:lnTo>
                    <a:pt x="86512" y="137807"/>
                  </a:lnTo>
                  <a:close/>
                </a:path>
                <a:path w="745489" h="165100">
                  <a:moveTo>
                    <a:pt x="106019" y="131813"/>
                  </a:moveTo>
                  <a:lnTo>
                    <a:pt x="104292" y="126847"/>
                  </a:lnTo>
                  <a:lnTo>
                    <a:pt x="100850" y="127901"/>
                  </a:lnTo>
                  <a:lnTo>
                    <a:pt x="97409" y="128955"/>
                  </a:lnTo>
                  <a:lnTo>
                    <a:pt x="98717" y="134061"/>
                  </a:lnTo>
                  <a:lnTo>
                    <a:pt x="106019" y="131813"/>
                  </a:lnTo>
                  <a:close/>
                </a:path>
                <a:path w="745489" h="165100">
                  <a:moveTo>
                    <a:pt x="125577" y="125984"/>
                  </a:moveTo>
                  <a:lnTo>
                    <a:pt x="123863" y="121005"/>
                  </a:lnTo>
                  <a:lnTo>
                    <a:pt x="120408" y="121996"/>
                  </a:lnTo>
                  <a:lnTo>
                    <a:pt x="116954" y="122986"/>
                  </a:lnTo>
                  <a:lnTo>
                    <a:pt x="118224" y="128104"/>
                  </a:lnTo>
                  <a:lnTo>
                    <a:pt x="125577" y="125984"/>
                  </a:lnTo>
                  <a:close/>
                </a:path>
                <a:path w="745489" h="165100">
                  <a:moveTo>
                    <a:pt x="145186" y="120345"/>
                  </a:moveTo>
                  <a:lnTo>
                    <a:pt x="143497" y="115354"/>
                  </a:lnTo>
                  <a:lnTo>
                    <a:pt x="140042" y="116344"/>
                  </a:lnTo>
                  <a:lnTo>
                    <a:pt x="136588" y="117335"/>
                  </a:lnTo>
                  <a:lnTo>
                    <a:pt x="137833" y="122453"/>
                  </a:lnTo>
                  <a:lnTo>
                    <a:pt x="145186" y="120345"/>
                  </a:lnTo>
                  <a:close/>
                </a:path>
                <a:path w="745489" h="165100">
                  <a:moveTo>
                    <a:pt x="164795" y="114681"/>
                  </a:moveTo>
                  <a:lnTo>
                    <a:pt x="163131" y="109689"/>
                  </a:lnTo>
                  <a:lnTo>
                    <a:pt x="159677" y="110680"/>
                  </a:lnTo>
                  <a:lnTo>
                    <a:pt x="156222" y="111671"/>
                  </a:lnTo>
                  <a:lnTo>
                    <a:pt x="157441" y="116801"/>
                  </a:lnTo>
                  <a:lnTo>
                    <a:pt x="164795" y="114681"/>
                  </a:lnTo>
                  <a:close/>
                </a:path>
                <a:path w="745489" h="165100">
                  <a:moveTo>
                    <a:pt x="184404" y="109029"/>
                  </a:moveTo>
                  <a:lnTo>
                    <a:pt x="182765" y="104025"/>
                  </a:lnTo>
                  <a:lnTo>
                    <a:pt x="179311" y="105016"/>
                  </a:lnTo>
                  <a:lnTo>
                    <a:pt x="175856" y="106006"/>
                  </a:lnTo>
                  <a:lnTo>
                    <a:pt x="177050" y="111150"/>
                  </a:lnTo>
                  <a:lnTo>
                    <a:pt x="184404" y="109029"/>
                  </a:lnTo>
                  <a:close/>
                </a:path>
                <a:path w="745489" h="165100">
                  <a:moveTo>
                    <a:pt x="204114" y="103771"/>
                  </a:moveTo>
                  <a:lnTo>
                    <a:pt x="202501" y="98755"/>
                  </a:lnTo>
                  <a:lnTo>
                    <a:pt x="199034" y="99682"/>
                  </a:lnTo>
                  <a:lnTo>
                    <a:pt x="195567" y="100609"/>
                  </a:lnTo>
                  <a:lnTo>
                    <a:pt x="196723" y="105752"/>
                  </a:lnTo>
                  <a:lnTo>
                    <a:pt x="204114" y="103771"/>
                  </a:lnTo>
                  <a:close/>
                </a:path>
                <a:path w="745489" h="165100">
                  <a:moveTo>
                    <a:pt x="223824" y="98488"/>
                  </a:moveTo>
                  <a:lnTo>
                    <a:pt x="222237" y="93472"/>
                  </a:lnTo>
                  <a:lnTo>
                    <a:pt x="218770" y="94399"/>
                  </a:lnTo>
                  <a:lnTo>
                    <a:pt x="215303" y="95326"/>
                  </a:lnTo>
                  <a:lnTo>
                    <a:pt x="216433" y="100469"/>
                  </a:lnTo>
                  <a:lnTo>
                    <a:pt x="223824" y="98488"/>
                  </a:lnTo>
                  <a:close/>
                </a:path>
                <a:path w="745489" h="165100">
                  <a:moveTo>
                    <a:pt x="243535" y="93205"/>
                  </a:moveTo>
                  <a:lnTo>
                    <a:pt x="241985" y="88176"/>
                  </a:lnTo>
                  <a:lnTo>
                    <a:pt x="238518" y="89103"/>
                  </a:lnTo>
                  <a:lnTo>
                    <a:pt x="235051" y="90030"/>
                  </a:lnTo>
                  <a:lnTo>
                    <a:pt x="236156" y="95186"/>
                  </a:lnTo>
                  <a:lnTo>
                    <a:pt x="243535" y="93205"/>
                  </a:lnTo>
                  <a:close/>
                </a:path>
                <a:path w="745489" h="165100">
                  <a:moveTo>
                    <a:pt x="263296" y="88176"/>
                  </a:moveTo>
                  <a:lnTo>
                    <a:pt x="261785" y="83121"/>
                  </a:lnTo>
                  <a:lnTo>
                    <a:pt x="258292" y="83985"/>
                  </a:lnTo>
                  <a:lnTo>
                    <a:pt x="254800" y="84848"/>
                  </a:lnTo>
                  <a:lnTo>
                    <a:pt x="255879" y="90004"/>
                  </a:lnTo>
                  <a:lnTo>
                    <a:pt x="263296" y="88176"/>
                  </a:lnTo>
                  <a:close/>
                </a:path>
                <a:path w="745489" h="165100">
                  <a:moveTo>
                    <a:pt x="283121" y="83286"/>
                  </a:moveTo>
                  <a:lnTo>
                    <a:pt x="281635" y="78232"/>
                  </a:lnTo>
                  <a:lnTo>
                    <a:pt x="278142" y="79095"/>
                  </a:lnTo>
                  <a:lnTo>
                    <a:pt x="274650" y="79959"/>
                  </a:lnTo>
                  <a:lnTo>
                    <a:pt x="275704" y="85115"/>
                  </a:lnTo>
                  <a:lnTo>
                    <a:pt x="283121" y="83286"/>
                  </a:lnTo>
                  <a:close/>
                </a:path>
                <a:path w="745489" h="165100">
                  <a:moveTo>
                    <a:pt x="302933" y="78409"/>
                  </a:moveTo>
                  <a:lnTo>
                    <a:pt x="301472" y="73342"/>
                  </a:lnTo>
                  <a:lnTo>
                    <a:pt x="297980" y="74206"/>
                  </a:lnTo>
                  <a:lnTo>
                    <a:pt x="294487" y="75069"/>
                  </a:lnTo>
                  <a:lnTo>
                    <a:pt x="295503" y="80238"/>
                  </a:lnTo>
                  <a:lnTo>
                    <a:pt x="302933" y="78409"/>
                  </a:lnTo>
                  <a:close/>
                </a:path>
                <a:path w="745489" h="165100">
                  <a:moveTo>
                    <a:pt x="322745" y="73571"/>
                  </a:moveTo>
                  <a:lnTo>
                    <a:pt x="321310" y="68491"/>
                  </a:lnTo>
                  <a:lnTo>
                    <a:pt x="317817" y="69329"/>
                  </a:lnTo>
                  <a:lnTo>
                    <a:pt x="314325" y="70192"/>
                  </a:lnTo>
                  <a:lnTo>
                    <a:pt x="315315" y="75361"/>
                  </a:lnTo>
                  <a:lnTo>
                    <a:pt x="319024" y="74447"/>
                  </a:lnTo>
                  <a:lnTo>
                    <a:pt x="322745" y="73571"/>
                  </a:lnTo>
                  <a:close/>
                </a:path>
                <a:path w="745489" h="165100">
                  <a:moveTo>
                    <a:pt x="342658" y="69126"/>
                  </a:moveTo>
                  <a:lnTo>
                    <a:pt x="341261" y="64046"/>
                  </a:lnTo>
                  <a:lnTo>
                    <a:pt x="337756" y="64833"/>
                  </a:lnTo>
                  <a:lnTo>
                    <a:pt x="334251" y="65620"/>
                  </a:lnTo>
                  <a:lnTo>
                    <a:pt x="335203" y="70802"/>
                  </a:lnTo>
                  <a:lnTo>
                    <a:pt x="342658" y="69126"/>
                  </a:lnTo>
                  <a:close/>
                </a:path>
                <a:path w="745489" h="165100">
                  <a:moveTo>
                    <a:pt x="362572" y="64693"/>
                  </a:moveTo>
                  <a:lnTo>
                    <a:pt x="361200" y="59601"/>
                  </a:lnTo>
                  <a:lnTo>
                    <a:pt x="357695" y="60388"/>
                  </a:lnTo>
                  <a:lnTo>
                    <a:pt x="354190" y="61175"/>
                  </a:lnTo>
                  <a:lnTo>
                    <a:pt x="355104" y="66357"/>
                  </a:lnTo>
                  <a:lnTo>
                    <a:pt x="362572" y="64693"/>
                  </a:lnTo>
                  <a:close/>
                </a:path>
                <a:path w="745489" h="165100">
                  <a:moveTo>
                    <a:pt x="382485" y="60236"/>
                  </a:moveTo>
                  <a:lnTo>
                    <a:pt x="381152" y="55143"/>
                  </a:lnTo>
                  <a:lnTo>
                    <a:pt x="377647" y="55930"/>
                  </a:lnTo>
                  <a:lnTo>
                    <a:pt x="374142" y="56718"/>
                  </a:lnTo>
                  <a:lnTo>
                    <a:pt x="375031" y="61912"/>
                  </a:lnTo>
                  <a:lnTo>
                    <a:pt x="382485" y="60236"/>
                  </a:lnTo>
                  <a:close/>
                </a:path>
                <a:path w="745489" h="165100">
                  <a:moveTo>
                    <a:pt x="402450" y="56057"/>
                  </a:moveTo>
                  <a:lnTo>
                    <a:pt x="401154" y="50952"/>
                  </a:lnTo>
                  <a:lnTo>
                    <a:pt x="397624" y="51650"/>
                  </a:lnTo>
                  <a:lnTo>
                    <a:pt x="394093" y="52349"/>
                  </a:lnTo>
                  <a:lnTo>
                    <a:pt x="394957" y="57543"/>
                  </a:lnTo>
                  <a:lnTo>
                    <a:pt x="402450" y="56057"/>
                  </a:lnTo>
                  <a:close/>
                </a:path>
                <a:path w="745489" h="165100">
                  <a:moveTo>
                    <a:pt x="422452" y="52057"/>
                  </a:moveTo>
                  <a:lnTo>
                    <a:pt x="421195" y="46951"/>
                  </a:lnTo>
                  <a:lnTo>
                    <a:pt x="417664" y="47650"/>
                  </a:lnTo>
                  <a:lnTo>
                    <a:pt x="414134" y="48348"/>
                  </a:lnTo>
                  <a:lnTo>
                    <a:pt x="414959" y="53555"/>
                  </a:lnTo>
                  <a:lnTo>
                    <a:pt x="422452" y="52057"/>
                  </a:lnTo>
                  <a:close/>
                </a:path>
                <a:path w="745489" h="165100">
                  <a:moveTo>
                    <a:pt x="442468" y="48069"/>
                  </a:moveTo>
                  <a:lnTo>
                    <a:pt x="441236" y="42951"/>
                  </a:lnTo>
                  <a:lnTo>
                    <a:pt x="437705" y="43649"/>
                  </a:lnTo>
                  <a:lnTo>
                    <a:pt x="434174" y="44348"/>
                  </a:lnTo>
                  <a:lnTo>
                    <a:pt x="434962" y="49568"/>
                  </a:lnTo>
                  <a:lnTo>
                    <a:pt x="442468" y="48069"/>
                  </a:lnTo>
                  <a:close/>
                </a:path>
                <a:path w="745489" h="165100">
                  <a:moveTo>
                    <a:pt x="462470" y="44081"/>
                  </a:moveTo>
                  <a:lnTo>
                    <a:pt x="461276" y="38963"/>
                  </a:lnTo>
                  <a:lnTo>
                    <a:pt x="457746" y="39662"/>
                  </a:lnTo>
                  <a:lnTo>
                    <a:pt x="454215" y="40360"/>
                  </a:lnTo>
                  <a:lnTo>
                    <a:pt x="454977" y="45580"/>
                  </a:lnTo>
                  <a:lnTo>
                    <a:pt x="462470" y="44081"/>
                  </a:lnTo>
                  <a:close/>
                </a:path>
                <a:path w="745489" h="165100">
                  <a:moveTo>
                    <a:pt x="482561" y="40563"/>
                  </a:moveTo>
                  <a:lnTo>
                    <a:pt x="481406" y="35420"/>
                  </a:lnTo>
                  <a:lnTo>
                    <a:pt x="477862" y="36042"/>
                  </a:lnTo>
                  <a:lnTo>
                    <a:pt x="474319" y="36664"/>
                  </a:lnTo>
                  <a:lnTo>
                    <a:pt x="475043" y="41871"/>
                  </a:lnTo>
                  <a:lnTo>
                    <a:pt x="482561" y="40563"/>
                  </a:lnTo>
                  <a:close/>
                </a:path>
                <a:path w="745489" h="165100">
                  <a:moveTo>
                    <a:pt x="502666" y="37071"/>
                  </a:moveTo>
                  <a:lnTo>
                    <a:pt x="501535" y="31915"/>
                  </a:lnTo>
                  <a:lnTo>
                    <a:pt x="497992" y="32537"/>
                  </a:lnTo>
                  <a:lnTo>
                    <a:pt x="494449" y="33159"/>
                  </a:lnTo>
                  <a:lnTo>
                    <a:pt x="495134" y="38379"/>
                  </a:lnTo>
                  <a:lnTo>
                    <a:pt x="502666" y="37071"/>
                  </a:lnTo>
                  <a:close/>
                </a:path>
                <a:path w="745489" h="165100">
                  <a:moveTo>
                    <a:pt x="522770" y="33566"/>
                  </a:moveTo>
                  <a:lnTo>
                    <a:pt x="521677" y="28409"/>
                  </a:lnTo>
                  <a:lnTo>
                    <a:pt x="518134" y="29032"/>
                  </a:lnTo>
                  <a:lnTo>
                    <a:pt x="514591" y="29654"/>
                  </a:lnTo>
                  <a:lnTo>
                    <a:pt x="515239" y="34874"/>
                  </a:lnTo>
                  <a:lnTo>
                    <a:pt x="522770" y="33566"/>
                  </a:lnTo>
                  <a:close/>
                </a:path>
                <a:path w="745489" h="165100">
                  <a:moveTo>
                    <a:pt x="542886" y="30213"/>
                  </a:moveTo>
                  <a:lnTo>
                    <a:pt x="541832" y="25044"/>
                  </a:lnTo>
                  <a:lnTo>
                    <a:pt x="538276" y="25577"/>
                  </a:lnTo>
                  <a:lnTo>
                    <a:pt x="534720" y="26111"/>
                  </a:lnTo>
                  <a:lnTo>
                    <a:pt x="535330" y="31343"/>
                  </a:lnTo>
                  <a:lnTo>
                    <a:pt x="542886" y="30213"/>
                  </a:lnTo>
                  <a:close/>
                </a:path>
                <a:path w="745489" h="165100">
                  <a:moveTo>
                    <a:pt x="563067" y="27203"/>
                  </a:moveTo>
                  <a:lnTo>
                    <a:pt x="562038" y="22034"/>
                  </a:lnTo>
                  <a:lnTo>
                    <a:pt x="558482" y="22567"/>
                  </a:lnTo>
                  <a:lnTo>
                    <a:pt x="554926" y="23101"/>
                  </a:lnTo>
                  <a:lnTo>
                    <a:pt x="555498" y="28333"/>
                  </a:lnTo>
                  <a:lnTo>
                    <a:pt x="563067" y="27203"/>
                  </a:lnTo>
                  <a:close/>
                </a:path>
                <a:path w="745489" h="165100">
                  <a:moveTo>
                    <a:pt x="583247" y="24218"/>
                  </a:moveTo>
                  <a:lnTo>
                    <a:pt x="582256" y="19037"/>
                  </a:lnTo>
                  <a:lnTo>
                    <a:pt x="578700" y="19570"/>
                  </a:lnTo>
                  <a:lnTo>
                    <a:pt x="575144" y="20091"/>
                  </a:lnTo>
                  <a:lnTo>
                    <a:pt x="575678" y="25336"/>
                  </a:lnTo>
                  <a:lnTo>
                    <a:pt x="583247" y="24218"/>
                  </a:lnTo>
                  <a:close/>
                </a:path>
                <a:path w="745489" h="165100">
                  <a:moveTo>
                    <a:pt x="603427" y="21221"/>
                  </a:moveTo>
                  <a:lnTo>
                    <a:pt x="602475" y="16040"/>
                  </a:lnTo>
                  <a:lnTo>
                    <a:pt x="598919" y="16573"/>
                  </a:lnTo>
                  <a:lnTo>
                    <a:pt x="595363" y="17106"/>
                  </a:lnTo>
                  <a:lnTo>
                    <a:pt x="595871" y="22352"/>
                  </a:lnTo>
                  <a:lnTo>
                    <a:pt x="603427" y="21221"/>
                  </a:lnTo>
                  <a:close/>
                </a:path>
                <a:path w="745489" h="165100">
                  <a:moveTo>
                    <a:pt x="623646" y="18516"/>
                  </a:moveTo>
                  <a:lnTo>
                    <a:pt x="622731" y="13335"/>
                  </a:lnTo>
                  <a:lnTo>
                    <a:pt x="619163" y="13766"/>
                  </a:lnTo>
                  <a:lnTo>
                    <a:pt x="615594" y="14198"/>
                  </a:lnTo>
                  <a:lnTo>
                    <a:pt x="616064" y="19443"/>
                  </a:lnTo>
                  <a:lnTo>
                    <a:pt x="623646" y="18516"/>
                  </a:lnTo>
                  <a:close/>
                </a:path>
                <a:path w="745489" h="165100">
                  <a:moveTo>
                    <a:pt x="643890" y="16065"/>
                  </a:moveTo>
                  <a:lnTo>
                    <a:pt x="643013" y="10871"/>
                  </a:lnTo>
                  <a:lnTo>
                    <a:pt x="639445" y="11303"/>
                  </a:lnTo>
                  <a:lnTo>
                    <a:pt x="635876" y="11734"/>
                  </a:lnTo>
                  <a:lnTo>
                    <a:pt x="636308" y="16992"/>
                  </a:lnTo>
                  <a:lnTo>
                    <a:pt x="643890" y="16065"/>
                  </a:lnTo>
                  <a:close/>
                </a:path>
                <a:path w="745489" h="165100">
                  <a:moveTo>
                    <a:pt x="664146" y="13589"/>
                  </a:moveTo>
                  <a:lnTo>
                    <a:pt x="663308" y="8394"/>
                  </a:lnTo>
                  <a:lnTo>
                    <a:pt x="659739" y="8826"/>
                  </a:lnTo>
                  <a:lnTo>
                    <a:pt x="656170" y="9258"/>
                  </a:lnTo>
                  <a:lnTo>
                    <a:pt x="656564" y="14516"/>
                  </a:lnTo>
                  <a:lnTo>
                    <a:pt x="664146" y="13589"/>
                  </a:lnTo>
                  <a:close/>
                </a:path>
                <a:path w="745489" h="165100">
                  <a:moveTo>
                    <a:pt x="684403" y="11125"/>
                  </a:moveTo>
                  <a:lnTo>
                    <a:pt x="683590" y="5930"/>
                  </a:lnTo>
                  <a:lnTo>
                    <a:pt x="680021" y="6362"/>
                  </a:lnTo>
                  <a:lnTo>
                    <a:pt x="676452" y="6794"/>
                  </a:lnTo>
                  <a:lnTo>
                    <a:pt x="676808" y="12052"/>
                  </a:lnTo>
                  <a:lnTo>
                    <a:pt x="684403" y="11125"/>
                  </a:lnTo>
                  <a:close/>
                </a:path>
                <a:path w="745489" h="165100">
                  <a:moveTo>
                    <a:pt x="704697" y="9080"/>
                  </a:moveTo>
                  <a:lnTo>
                    <a:pt x="703922" y="3860"/>
                  </a:lnTo>
                  <a:lnTo>
                    <a:pt x="700341" y="4203"/>
                  </a:lnTo>
                  <a:lnTo>
                    <a:pt x="696760" y="4546"/>
                  </a:lnTo>
                  <a:lnTo>
                    <a:pt x="697077" y="9791"/>
                  </a:lnTo>
                  <a:lnTo>
                    <a:pt x="704697" y="9080"/>
                  </a:lnTo>
                  <a:close/>
                </a:path>
                <a:path w="745489" h="165100">
                  <a:moveTo>
                    <a:pt x="725004" y="7150"/>
                  </a:moveTo>
                  <a:lnTo>
                    <a:pt x="724268" y="1930"/>
                  </a:lnTo>
                  <a:lnTo>
                    <a:pt x="720686" y="2273"/>
                  </a:lnTo>
                  <a:lnTo>
                    <a:pt x="717105" y="2616"/>
                  </a:lnTo>
                  <a:lnTo>
                    <a:pt x="717397" y="7874"/>
                  </a:lnTo>
                  <a:lnTo>
                    <a:pt x="725004" y="7150"/>
                  </a:lnTo>
                  <a:close/>
                </a:path>
                <a:path w="745489" h="165100">
                  <a:moveTo>
                    <a:pt x="745312" y="5219"/>
                  </a:moveTo>
                  <a:lnTo>
                    <a:pt x="744613" y="0"/>
                  </a:lnTo>
                  <a:lnTo>
                    <a:pt x="741032" y="342"/>
                  </a:lnTo>
                  <a:lnTo>
                    <a:pt x="737450" y="685"/>
                  </a:lnTo>
                  <a:lnTo>
                    <a:pt x="737704" y="5943"/>
                  </a:lnTo>
                  <a:lnTo>
                    <a:pt x="74531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 descr=""/>
            <p:cNvSpPr/>
            <p:nvPr/>
          </p:nvSpPr>
          <p:spPr>
            <a:xfrm>
              <a:off x="4545289" y="3489603"/>
              <a:ext cx="456565" cy="0"/>
            </a:xfrm>
            <a:custGeom>
              <a:avLst/>
              <a:gdLst/>
              <a:ahLst/>
              <a:cxnLst/>
              <a:rect l="l" t="t" r="r" b="b"/>
              <a:pathLst>
                <a:path w="456564" h="0">
                  <a:moveTo>
                    <a:pt x="0" y="0"/>
                  </a:moveTo>
                  <a:lnTo>
                    <a:pt x="456333" y="0"/>
                  </a:lnTo>
                </a:path>
              </a:pathLst>
            </a:custGeom>
            <a:ln w="1575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 descr=""/>
            <p:cNvSpPr/>
            <p:nvPr/>
          </p:nvSpPr>
          <p:spPr>
            <a:xfrm>
              <a:off x="799922" y="3489718"/>
              <a:ext cx="4747260" cy="490220"/>
            </a:xfrm>
            <a:custGeom>
              <a:avLst/>
              <a:gdLst/>
              <a:ahLst/>
              <a:cxnLst/>
              <a:rect l="l" t="t" r="r" b="b"/>
              <a:pathLst>
                <a:path w="4747260" h="490220">
                  <a:moveTo>
                    <a:pt x="9105" y="109601"/>
                  </a:moveTo>
                  <a:lnTo>
                    <a:pt x="6019" y="107759"/>
                  </a:lnTo>
                  <a:lnTo>
                    <a:pt x="2933" y="105918"/>
                  </a:lnTo>
                  <a:lnTo>
                    <a:pt x="0" y="110299"/>
                  </a:lnTo>
                  <a:lnTo>
                    <a:pt x="6591" y="114223"/>
                  </a:lnTo>
                  <a:lnTo>
                    <a:pt x="9105" y="109601"/>
                  </a:lnTo>
                  <a:close/>
                </a:path>
                <a:path w="4747260" h="490220">
                  <a:moveTo>
                    <a:pt x="26682" y="120053"/>
                  </a:moveTo>
                  <a:lnTo>
                    <a:pt x="23596" y="118211"/>
                  </a:lnTo>
                  <a:lnTo>
                    <a:pt x="20510" y="116370"/>
                  </a:lnTo>
                  <a:lnTo>
                    <a:pt x="17602" y="120764"/>
                  </a:lnTo>
                  <a:lnTo>
                    <a:pt x="24193" y="124688"/>
                  </a:lnTo>
                  <a:lnTo>
                    <a:pt x="26682" y="120053"/>
                  </a:lnTo>
                  <a:close/>
                </a:path>
                <a:path w="4747260" h="490220">
                  <a:moveTo>
                    <a:pt x="44259" y="130517"/>
                  </a:moveTo>
                  <a:lnTo>
                    <a:pt x="41173" y="128676"/>
                  </a:lnTo>
                  <a:lnTo>
                    <a:pt x="38087" y="126834"/>
                  </a:lnTo>
                  <a:lnTo>
                    <a:pt x="35191" y="131241"/>
                  </a:lnTo>
                  <a:lnTo>
                    <a:pt x="41783" y="135166"/>
                  </a:lnTo>
                  <a:lnTo>
                    <a:pt x="44259" y="130517"/>
                  </a:lnTo>
                  <a:close/>
                </a:path>
                <a:path w="4747260" h="490220">
                  <a:moveTo>
                    <a:pt x="61823" y="140970"/>
                  </a:moveTo>
                  <a:lnTo>
                    <a:pt x="58737" y="139128"/>
                  </a:lnTo>
                  <a:lnTo>
                    <a:pt x="55651" y="137287"/>
                  </a:lnTo>
                  <a:lnTo>
                    <a:pt x="52768" y="141706"/>
                  </a:lnTo>
                  <a:lnTo>
                    <a:pt x="59359" y="145630"/>
                  </a:lnTo>
                  <a:lnTo>
                    <a:pt x="61823" y="140970"/>
                  </a:lnTo>
                  <a:close/>
                </a:path>
                <a:path w="4747260" h="490220">
                  <a:moveTo>
                    <a:pt x="79400" y="151422"/>
                  </a:moveTo>
                  <a:lnTo>
                    <a:pt x="76314" y="149580"/>
                  </a:lnTo>
                  <a:lnTo>
                    <a:pt x="73228" y="147739"/>
                  </a:lnTo>
                  <a:lnTo>
                    <a:pt x="70370" y="152158"/>
                  </a:lnTo>
                  <a:lnTo>
                    <a:pt x="76962" y="156083"/>
                  </a:lnTo>
                  <a:lnTo>
                    <a:pt x="79400" y="151422"/>
                  </a:lnTo>
                  <a:close/>
                </a:path>
                <a:path w="4747260" h="490220">
                  <a:moveTo>
                    <a:pt x="97078" y="161683"/>
                  </a:moveTo>
                  <a:lnTo>
                    <a:pt x="93954" y="159918"/>
                  </a:lnTo>
                  <a:lnTo>
                    <a:pt x="90830" y="158153"/>
                  </a:lnTo>
                  <a:lnTo>
                    <a:pt x="87985" y="162585"/>
                  </a:lnTo>
                  <a:lnTo>
                    <a:pt x="94653" y="166357"/>
                  </a:lnTo>
                  <a:lnTo>
                    <a:pt x="97078" y="161683"/>
                  </a:lnTo>
                  <a:close/>
                </a:path>
                <a:path w="4747260" h="490220">
                  <a:moveTo>
                    <a:pt x="114884" y="171742"/>
                  </a:moveTo>
                  <a:lnTo>
                    <a:pt x="111760" y="169976"/>
                  </a:lnTo>
                  <a:lnTo>
                    <a:pt x="108635" y="168211"/>
                  </a:lnTo>
                  <a:lnTo>
                    <a:pt x="105803" y="172656"/>
                  </a:lnTo>
                  <a:lnTo>
                    <a:pt x="112483" y="176428"/>
                  </a:lnTo>
                  <a:lnTo>
                    <a:pt x="114884" y="171742"/>
                  </a:lnTo>
                  <a:close/>
                </a:path>
                <a:path w="4747260" h="490220">
                  <a:moveTo>
                    <a:pt x="132676" y="181813"/>
                  </a:moveTo>
                  <a:lnTo>
                    <a:pt x="129552" y="180047"/>
                  </a:lnTo>
                  <a:lnTo>
                    <a:pt x="126428" y="178282"/>
                  </a:lnTo>
                  <a:lnTo>
                    <a:pt x="123609" y="182740"/>
                  </a:lnTo>
                  <a:lnTo>
                    <a:pt x="130289" y="186512"/>
                  </a:lnTo>
                  <a:lnTo>
                    <a:pt x="132676" y="181813"/>
                  </a:lnTo>
                  <a:close/>
                </a:path>
                <a:path w="4747260" h="490220">
                  <a:moveTo>
                    <a:pt x="150482" y="191871"/>
                  </a:moveTo>
                  <a:lnTo>
                    <a:pt x="147358" y="190106"/>
                  </a:lnTo>
                  <a:lnTo>
                    <a:pt x="144233" y="188341"/>
                  </a:lnTo>
                  <a:lnTo>
                    <a:pt x="141439" y="192798"/>
                  </a:lnTo>
                  <a:lnTo>
                    <a:pt x="148120" y="196583"/>
                  </a:lnTo>
                  <a:lnTo>
                    <a:pt x="150482" y="191871"/>
                  </a:lnTo>
                  <a:close/>
                </a:path>
                <a:path w="4747260" h="490220">
                  <a:moveTo>
                    <a:pt x="168287" y="201942"/>
                  </a:moveTo>
                  <a:lnTo>
                    <a:pt x="165163" y="200177"/>
                  </a:lnTo>
                  <a:lnTo>
                    <a:pt x="162039" y="198412"/>
                  </a:lnTo>
                  <a:lnTo>
                    <a:pt x="159258" y="202882"/>
                  </a:lnTo>
                  <a:lnTo>
                    <a:pt x="165938" y="206667"/>
                  </a:lnTo>
                  <a:lnTo>
                    <a:pt x="168287" y="201942"/>
                  </a:lnTo>
                  <a:close/>
                </a:path>
                <a:path w="4747260" h="490220">
                  <a:moveTo>
                    <a:pt x="186080" y="212001"/>
                  </a:moveTo>
                  <a:lnTo>
                    <a:pt x="182956" y="210235"/>
                  </a:lnTo>
                  <a:lnTo>
                    <a:pt x="179832" y="208470"/>
                  </a:lnTo>
                  <a:lnTo>
                    <a:pt x="177076" y="212953"/>
                  </a:lnTo>
                  <a:lnTo>
                    <a:pt x="183756" y="216738"/>
                  </a:lnTo>
                  <a:lnTo>
                    <a:pt x="186080" y="212001"/>
                  </a:lnTo>
                  <a:close/>
                </a:path>
                <a:path w="4747260" h="490220">
                  <a:moveTo>
                    <a:pt x="204101" y="221691"/>
                  </a:moveTo>
                  <a:lnTo>
                    <a:pt x="200926" y="219989"/>
                  </a:lnTo>
                  <a:lnTo>
                    <a:pt x="197751" y="218287"/>
                  </a:lnTo>
                  <a:lnTo>
                    <a:pt x="195021" y="222796"/>
                  </a:lnTo>
                  <a:lnTo>
                    <a:pt x="201790" y="226415"/>
                  </a:lnTo>
                  <a:lnTo>
                    <a:pt x="204101" y="221691"/>
                  </a:lnTo>
                  <a:close/>
                </a:path>
                <a:path w="4747260" h="490220">
                  <a:moveTo>
                    <a:pt x="222123" y="231343"/>
                  </a:moveTo>
                  <a:lnTo>
                    <a:pt x="218948" y="229641"/>
                  </a:lnTo>
                  <a:lnTo>
                    <a:pt x="215773" y="227939"/>
                  </a:lnTo>
                  <a:lnTo>
                    <a:pt x="213067" y="232460"/>
                  </a:lnTo>
                  <a:lnTo>
                    <a:pt x="219824" y="236080"/>
                  </a:lnTo>
                  <a:lnTo>
                    <a:pt x="222123" y="231343"/>
                  </a:lnTo>
                  <a:close/>
                </a:path>
                <a:path w="4747260" h="490220">
                  <a:moveTo>
                    <a:pt x="240157" y="240982"/>
                  </a:moveTo>
                  <a:lnTo>
                    <a:pt x="236982" y="239280"/>
                  </a:lnTo>
                  <a:lnTo>
                    <a:pt x="233807" y="237578"/>
                  </a:lnTo>
                  <a:lnTo>
                    <a:pt x="231114" y="242112"/>
                  </a:lnTo>
                  <a:lnTo>
                    <a:pt x="237883" y="245732"/>
                  </a:lnTo>
                  <a:lnTo>
                    <a:pt x="240157" y="240982"/>
                  </a:lnTo>
                  <a:close/>
                </a:path>
                <a:path w="4747260" h="490220">
                  <a:moveTo>
                    <a:pt x="258191" y="250634"/>
                  </a:moveTo>
                  <a:lnTo>
                    <a:pt x="255016" y="248932"/>
                  </a:lnTo>
                  <a:lnTo>
                    <a:pt x="251841" y="247230"/>
                  </a:lnTo>
                  <a:lnTo>
                    <a:pt x="249174" y="251777"/>
                  </a:lnTo>
                  <a:lnTo>
                    <a:pt x="255943" y="255397"/>
                  </a:lnTo>
                  <a:lnTo>
                    <a:pt x="258191" y="250634"/>
                  </a:lnTo>
                  <a:close/>
                </a:path>
                <a:path w="4747260" h="490220">
                  <a:moveTo>
                    <a:pt x="276212" y="260273"/>
                  </a:moveTo>
                  <a:lnTo>
                    <a:pt x="273037" y="258572"/>
                  </a:lnTo>
                  <a:lnTo>
                    <a:pt x="269862" y="256870"/>
                  </a:lnTo>
                  <a:lnTo>
                    <a:pt x="267220" y="261429"/>
                  </a:lnTo>
                  <a:lnTo>
                    <a:pt x="273977" y="265049"/>
                  </a:lnTo>
                  <a:lnTo>
                    <a:pt x="276212" y="260273"/>
                  </a:lnTo>
                  <a:close/>
                </a:path>
                <a:path w="4747260" h="490220">
                  <a:moveTo>
                    <a:pt x="294360" y="269671"/>
                  </a:moveTo>
                  <a:lnTo>
                    <a:pt x="291147" y="268058"/>
                  </a:lnTo>
                  <a:lnTo>
                    <a:pt x="287934" y="266446"/>
                  </a:lnTo>
                  <a:lnTo>
                    <a:pt x="285305" y="271005"/>
                  </a:lnTo>
                  <a:lnTo>
                    <a:pt x="292150" y="274459"/>
                  </a:lnTo>
                  <a:lnTo>
                    <a:pt x="294360" y="269671"/>
                  </a:lnTo>
                  <a:close/>
                </a:path>
                <a:path w="4747260" h="490220">
                  <a:moveTo>
                    <a:pt x="312623" y="278866"/>
                  </a:moveTo>
                  <a:lnTo>
                    <a:pt x="309410" y="277253"/>
                  </a:lnTo>
                  <a:lnTo>
                    <a:pt x="306197" y="275640"/>
                  </a:lnTo>
                  <a:lnTo>
                    <a:pt x="303593" y="280212"/>
                  </a:lnTo>
                  <a:lnTo>
                    <a:pt x="310438" y="283667"/>
                  </a:lnTo>
                  <a:lnTo>
                    <a:pt x="312623" y="278866"/>
                  </a:lnTo>
                  <a:close/>
                </a:path>
                <a:path w="4747260" h="490220">
                  <a:moveTo>
                    <a:pt x="330885" y="288061"/>
                  </a:moveTo>
                  <a:lnTo>
                    <a:pt x="327672" y="286448"/>
                  </a:lnTo>
                  <a:lnTo>
                    <a:pt x="324459" y="284835"/>
                  </a:lnTo>
                  <a:lnTo>
                    <a:pt x="321868" y="289420"/>
                  </a:lnTo>
                  <a:lnTo>
                    <a:pt x="328726" y="292874"/>
                  </a:lnTo>
                  <a:lnTo>
                    <a:pt x="330885" y="288061"/>
                  </a:lnTo>
                  <a:close/>
                </a:path>
                <a:path w="4747260" h="490220">
                  <a:moveTo>
                    <a:pt x="349148" y="297268"/>
                  </a:moveTo>
                  <a:lnTo>
                    <a:pt x="345935" y="295656"/>
                  </a:lnTo>
                  <a:lnTo>
                    <a:pt x="342722" y="294043"/>
                  </a:lnTo>
                  <a:lnTo>
                    <a:pt x="340156" y="298640"/>
                  </a:lnTo>
                  <a:lnTo>
                    <a:pt x="347014" y="302094"/>
                  </a:lnTo>
                  <a:lnTo>
                    <a:pt x="349148" y="297268"/>
                  </a:lnTo>
                  <a:close/>
                </a:path>
                <a:path w="4747260" h="490220">
                  <a:moveTo>
                    <a:pt x="367398" y="306463"/>
                  </a:moveTo>
                  <a:lnTo>
                    <a:pt x="364185" y="304850"/>
                  </a:lnTo>
                  <a:lnTo>
                    <a:pt x="360972" y="303237"/>
                  </a:lnTo>
                  <a:lnTo>
                    <a:pt x="358432" y="307848"/>
                  </a:lnTo>
                  <a:lnTo>
                    <a:pt x="365290" y="311302"/>
                  </a:lnTo>
                  <a:lnTo>
                    <a:pt x="367398" y="306463"/>
                  </a:lnTo>
                  <a:close/>
                </a:path>
                <a:path w="4747260" h="490220">
                  <a:moveTo>
                    <a:pt x="385749" y="315480"/>
                  </a:moveTo>
                  <a:lnTo>
                    <a:pt x="382498" y="313944"/>
                  </a:lnTo>
                  <a:lnTo>
                    <a:pt x="379247" y="312407"/>
                  </a:lnTo>
                  <a:lnTo>
                    <a:pt x="376732" y="317042"/>
                  </a:lnTo>
                  <a:lnTo>
                    <a:pt x="383667" y="320319"/>
                  </a:lnTo>
                  <a:lnTo>
                    <a:pt x="385749" y="315480"/>
                  </a:lnTo>
                  <a:close/>
                </a:path>
                <a:path w="4747260" h="490220">
                  <a:moveTo>
                    <a:pt x="404241" y="324205"/>
                  </a:moveTo>
                  <a:lnTo>
                    <a:pt x="400989" y="322668"/>
                  </a:lnTo>
                  <a:lnTo>
                    <a:pt x="397738" y="321132"/>
                  </a:lnTo>
                  <a:lnTo>
                    <a:pt x="395236" y="325780"/>
                  </a:lnTo>
                  <a:lnTo>
                    <a:pt x="402183" y="329057"/>
                  </a:lnTo>
                  <a:lnTo>
                    <a:pt x="404241" y="324205"/>
                  </a:lnTo>
                  <a:close/>
                </a:path>
                <a:path w="4747260" h="490220">
                  <a:moveTo>
                    <a:pt x="422732" y="332930"/>
                  </a:moveTo>
                  <a:lnTo>
                    <a:pt x="419481" y="331393"/>
                  </a:lnTo>
                  <a:lnTo>
                    <a:pt x="416229" y="329857"/>
                  </a:lnTo>
                  <a:lnTo>
                    <a:pt x="413753" y="334518"/>
                  </a:lnTo>
                  <a:lnTo>
                    <a:pt x="420700" y="337794"/>
                  </a:lnTo>
                  <a:lnTo>
                    <a:pt x="422732" y="332930"/>
                  </a:lnTo>
                  <a:close/>
                </a:path>
                <a:path w="4747260" h="490220">
                  <a:moveTo>
                    <a:pt x="441210" y="341655"/>
                  </a:moveTo>
                  <a:lnTo>
                    <a:pt x="437959" y="340118"/>
                  </a:lnTo>
                  <a:lnTo>
                    <a:pt x="434708" y="338582"/>
                  </a:lnTo>
                  <a:lnTo>
                    <a:pt x="432257" y="343255"/>
                  </a:lnTo>
                  <a:lnTo>
                    <a:pt x="439204" y="346519"/>
                  </a:lnTo>
                  <a:lnTo>
                    <a:pt x="441210" y="341655"/>
                  </a:lnTo>
                  <a:close/>
                </a:path>
                <a:path w="4747260" h="490220">
                  <a:moveTo>
                    <a:pt x="459701" y="350380"/>
                  </a:moveTo>
                  <a:lnTo>
                    <a:pt x="456450" y="348843"/>
                  </a:lnTo>
                  <a:lnTo>
                    <a:pt x="453199" y="347306"/>
                  </a:lnTo>
                  <a:lnTo>
                    <a:pt x="450773" y="351993"/>
                  </a:lnTo>
                  <a:lnTo>
                    <a:pt x="457720" y="355257"/>
                  </a:lnTo>
                  <a:lnTo>
                    <a:pt x="459701" y="350380"/>
                  </a:lnTo>
                  <a:close/>
                </a:path>
                <a:path w="4747260" h="490220">
                  <a:moveTo>
                    <a:pt x="478294" y="358889"/>
                  </a:moveTo>
                  <a:lnTo>
                    <a:pt x="475005" y="357441"/>
                  </a:lnTo>
                  <a:lnTo>
                    <a:pt x="471716" y="355993"/>
                  </a:lnTo>
                  <a:lnTo>
                    <a:pt x="469315" y="360692"/>
                  </a:lnTo>
                  <a:lnTo>
                    <a:pt x="476338" y="363778"/>
                  </a:lnTo>
                  <a:lnTo>
                    <a:pt x="478294" y="358889"/>
                  </a:lnTo>
                  <a:close/>
                </a:path>
                <a:path w="4747260" h="490220">
                  <a:moveTo>
                    <a:pt x="497014" y="367106"/>
                  </a:moveTo>
                  <a:lnTo>
                    <a:pt x="493725" y="365658"/>
                  </a:lnTo>
                  <a:lnTo>
                    <a:pt x="490435" y="364210"/>
                  </a:lnTo>
                  <a:lnTo>
                    <a:pt x="488061" y="368922"/>
                  </a:lnTo>
                  <a:lnTo>
                    <a:pt x="495096" y="372008"/>
                  </a:lnTo>
                  <a:lnTo>
                    <a:pt x="497014" y="367106"/>
                  </a:lnTo>
                  <a:close/>
                </a:path>
                <a:path w="4747260" h="490220">
                  <a:moveTo>
                    <a:pt x="515721" y="375323"/>
                  </a:moveTo>
                  <a:lnTo>
                    <a:pt x="512432" y="373875"/>
                  </a:lnTo>
                  <a:lnTo>
                    <a:pt x="509143" y="372427"/>
                  </a:lnTo>
                  <a:lnTo>
                    <a:pt x="506806" y="377151"/>
                  </a:lnTo>
                  <a:lnTo>
                    <a:pt x="513829" y="380238"/>
                  </a:lnTo>
                  <a:lnTo>
                    <a:pt x="515721" y="375323"/>
                  </a:lnTo>
                  <a:close/>
                </a:path>
                <a:path w="4747260" h="490220">
                  <a:moveTo>
                    <a:pt x="534441" y="383540"/>
                  </a:moveTo>
                  <a:lnTo>
                    <a:pt x="531152" y="382092"/>
                  </a:lnTo>
                  <a:lnTo>
                    <a:pt x="527862" y="380644"/>
                  </a:lnTo>
                  <a:lnTo>
                    <a:pt x="525551" y="385381"/>
                  </a:lnTo>
                  <a:lnTo>
                    <a:pt x="532574" y="388467"/>
                  </a:lnTo>
                  <a:lnTo>
                    <a:pt x="534441" y="383540"/>
                  </a:lnTo>
                  <a:close/>
                </a:path>
                <a:path w="4747260" h="490220">
                  <a:moveTo>
                    <a:pt x="553161" y="391756"/>
                  </a:moveTo>
                  <a:lnTo>
                    <a:pt x="549871" y="390309"/>
                  </a:lnTo>
                  <a:lnTo>
                    <a:pt x="546582" y="388861"/>
                  </a:lnTo>
                  <a:lnTo>
                    <a:pt x="544296" y="393611"/>
                  </a:lnTo>
                  <a:lnTo>
                    <a:pt x="551319" y="396697"/>
                  </a:lnTo>
                  <a:lnTo>
                    <a:pt x="553161" y="391756"/>
                  </a:lnTo>
                  <a:close/>
                </a:path>
                <a:path w="4747260" h="490220">
                  <a:moveTo>
                    <a:pt x="572020" y="399643"/>
                  </a:moveTo>
                  <a:lnTo>
                    <a:pt x="568693" y="398297"/>
                  </a:lnTo>
                  <a:lnTo>
                    <a:pt x="565365" y="396951"/>
                  </a:lnTo>
                  <a:lnTo>
                    <a:pt x="563105" y="401713"/>
                  </a:lnTo>
                  <a:lnTo>
                    <a:pt x="570217" y="404596"/>
                  </a:lnTo>
                  <a:lnTo>
                    <a:pt x="572020" y="399643"/>
                  </a:lnTo>
                  <a:close/>
                </a:path>
                <a:path w="4747260" h="490220">
                  <a:moveTo>
                    <a:pt x="590969" y="407314"/>
                  </a:moveTo>
                  <a:lnTo>
                    <a:pt x="587641" y="405968"/>
                  </a:lnTo>
                  <a:lnTo>
                    <a:pt x="584314" y="404622"/>
                  </a:lnTo>
                  <a:lnTo>
                    <a:pt x="582079" y="409397"/>
                  </a:lnTo>
                  <a:lnTo>
                    <a:pt x="589191" y="412280"/>
                  </a:lnTo>
                  <a:lnTo>
                    <a:pt x="590969" y="407314"/>
                  </a:lnTo>
                  <a:close/>
                </a:path>
                <a:path w="4747260" h="490220">
                  <a:moveTo>
                    <a:pt x="609904" y="414997"/>
                  </a:moveTo>
                  <a:lnTo>
                    <a:pt x="606577" y="413651"/>
                  </a:lnTo>
                  <a:lnTo>
                    <a:pt x="603250" y="412305"/>
                  </a:lnTo>
                  <a:lnTo>
                    <a:pt x="601052" y="417093"/>
                  </a:lnTo>
                  <a:lnTo>
                    <a:pt x="608164" y="419976"/>
                  </a:lnTo>
                  <a:lnTo>
                    <a:pt x="609904" y="414997"/>
                  </a:lnTo>
                  <a:close/>
                </a:path>
                <a:path w="4747260" h="490220">
                  <a:moveTo>
                    <a:pt x="628853" y="422681"/>
                  </a:moveTo>
                  <a:lnTo>
                    <a:pt x="625525" y="421335"/>
                  </a:lnTo>
                  <a:lnTo>
                    <a:pt x="622198" y="419989"/>
                  </a:lnTo>
                  <a:lnTo>
                    <a:pt x="620026" y="424789"/>
                  </a:lnTo>
                  <a:lnTo>
                    <a:pt x="627138" y="427672"/>
                  </a:lnTo>
                  <a:lnTo>
                    <a:pt x="628853" y="422681"/>
                  </a:lnTo>
                  <a:close/>
                </a:path>
                <a:path w="4747260" h="490220">
                  <a:moveTo>
                    <a:pt x="647801" y="430364"/>
                  </a:moveTo>
                  <a:lnTo>
                    <a:pt x="644474" y="429018"/>
                  </a:lnTo>
                  <a:lnTo>
                    <a:pt x="641146" y="427672"/>
                  </a:lnTo>
                  <a:lnTo>
                    <a:pt x="639013" y="432485"/>
                  </a:lnTo>
                  <a:lnTo>
                    <a:pt x="646125" y="435368"/>
                  </a:lnTo>
                  <a:lnTo>
                    <a:pt x="647801" y="430364"/>
                  </a:lnTo>
                  <a:close/>
                </a:path>
                <a:path w="4747260" h="490220">
                  <a:moveTo>
                    <a:pt x="666965" y="437476"/>
                  </a:moveTo>
                  <a:lnTo>
                    <a:pt x="663600" y="436219"/>
                  </a:lnTo>
                  <a:lnTo>
                    <a:pt x="660234" y="434975"/>
                  </a:lnTo>
                  <a:lnTo>
                    <a:pt x="658126" y="439801"/>
                  </a:lnTo>
                  <a:lnTo>
                    <a:pt x="665314" y="442468"/>
                  </a:lnTo>
                  <a:lnTo>
                    <a:pt x="666965" y="437476"/>
                  </a:lnTo>
                  <a:close/>
                </a:path>
                <a:path w="4747260" h="490220">
                  <a:moveTo>
                    <a:pt x="686130" y="444576"/>
                  </a:moveTo>
                  <a:lnTo>
                    <a:pt x="682764" y="443331"/>
                  </a:lnTo>
                  <a:lnTo>
                    <a:pt x="679399" y="442074"/>
                  </a:lnTo>
                  <a:lnTo>
                    <a:pt x="677329" y="446925"/>
                  </a:lnTo>
                  <a:lnTo>
                    <a:pt x="684517" y="449592"/>
                  </a:lnTo>
                  <a:lnTo>
                    <a:pt x="686130" y="444576"/>
                  </a:lnTo>
                  <a:close/>
                </a:path>
                <a:path w="4747260" h="490220">
                  <a:moveTo>
                    <a:pt x="705294" y="451713"/>
                  </a:moveTo>
                  <a:lnTo>
                    <a:pt x="701929" y="450456"/>
                  </a:lnTo>
                  <a:lnTo>
                    <a:pt x="698563" y="449199"/>
                  </a:lnTo>
                  <a:lnTo>
                    <a:pt x="696518" y="454063"/>
                  </a:lnTo>
                  <a:lnTo>
                    <a:pt x="703719" y="456730"/>
                  </a:lnTo>
                  <a:lnTo>
                    <a:pt x="705294" y="451713"/>
                  </a:lnTo>
                  <a:close/>
                </a:path>
                <a:path w="4747260" h="490220">
                  <a:moveTo>
                    <a:pt x="724446" y="458825"/>
                  </a:moveTo>
                  <a:lnTo>
                    <a:pt x="721080" y="457568"/>
                  </a:lnTo>
                  <a:lnTo>
                    <a:pt x="717715" y="456311"/>
                  </a:lnTo>
                  <a:lnTo>
                    <a:pt x="715708" y="461187"/>
                  </a:lnTo>
                  <a:lnTo>
                    <a:pt x="722896" y="463854"/>
                  </a:lnTo>
                  <a:lnTo>
                    <a:pt x="724446" y="458825"/>
                  </a:lnTo>
                  <a:close/>
                </a:path>
                <a:path w="4747260" h="490220">
                  <a:moveTo>
                    <a:pt x="743737" y="465582"/>
                  </a:moveTo>
                  <a:lnTo>
                    <a:pt x="740333" y="464439"/>
                  </a:lnTo>
                  <a:lnTo>
                    <a:pt x="736930" y="463296"/>
                  </a:lnTo>
                  <a:lnTo>
                    <a:pt x="734949" y="468185"/>
                  </a:lnTo>
                  <a:lnTo>
                    <a:pt x="742226" y="470623"/>
                  </a:lnTo>
                  <a:lnTo>
                    <a:pt x="743737" y="465582"/>
                  </a:lnTo>
                  <a:close/>
                </a:path>
                <a:path w="4747260" h="490220">
                  <a:moveTo>
                    <a:pt x="763104" y="472109"/>
                  </a:moveTo>
                  <a:lnTo>
                    <a:pt x="759701" y="470966"/>
                  </a:lnTo>
                  <a:lnTo>
                    <a:pt x="756297" y="469823"/>
                  </a:lnTo>
                  <a:lnTo>
                    <a:pt x="754354" y="474726"/>
                  </a:lnTo>
                  <a:lnTo>
                    <a:pt x="761631" y="477164"/>
                  </a:lnTo>
                  <a:lnTo>
                    <a:pt x="763104" y="472109"/>
                  </a:lnTo>
                  <a:close/>
                </a:path>
                <a:path w="4747260" h="490220">
                  <a:moveTo>
                    <a:pt x="782472" y="478624"/>
                  </a:moveTo>
                  <a:lnTo>
                    <a:pt x="779068" y="477481"/>
                  </a:lnTo>
                  <a:lnTo>
                    <a:pt x="775665" y="476338"/>
                  </a:lnTo>
                  <a:lnTo>
                    <a:pt x="773760" y="481253"/>
                  </a:lnTo>
                  <a:lnTo>
                    <a:pt x="781037" y="483704"/>
                  </a:lnTo>
                  <a:lnTo>
                    <a:pt x="782472" y="478624"/>
                  </a:lnTo>
                  <a:close/>
                </a:path>
                <a:path w="4747260" h="490220">
                  <a:moveTo>
                    <a:pt x="801852" y="485140"/>
                  </a:moveTo>
                  <a:lnTo>
                    <a:pt x="798449" y="483997"/>
                  </a:lnTo>
                  <a:lnTo>
                    <a:pt x="795045" y="482854"/>
                  </a:lnTo>
                  <a:lnTo>
                    <a:pt x="793178" y="487781"/>
                  </a:lnTo>
                  <a:lnTo>
                    <a:pt x="800455" y="490220"/>
                  </a:lnTo>
                  <a:lnTo>
                    <a:pt x="801852" y="485140"/>
                  </a:lnTo>
                  <a:close/>
                </a:path>
                <a:path w="4747260" h="490220">
                  <a:moveTo>
                    <a:pt x="4222077" y="533"/>
                  </a:moveTo>
                  <a:lnTo>
                    <a:pt x="4218495" y="266"/>
                  </a:lnTo>
                  <a:lnTo>
                    <a:pt x="4214914" y="0"/>
                  </a:lnTo>
                  <a:lnTo>
                    <a:pt x="4214317" y="5232"/>
                  </a:lnTo>
                  <a:lnTo>
                    <a:pt x="4221937" y="5791"/>
                  </a:lnTo>
                  <a:lnTo>
                    <a:pt x="4222077" y="533"/>
                  </a:lnTo>
                  <a:close/>
                </a:path>
                <a:path w="4747260" h="490220">
                  <a:moveTo>
                    <a:pt x="4242460" y="2019"/>
                  </a:moveTo>
                  <a:lnTo>
                    <a:pt x="4238879" y="1752"/>
                  </a:lnTo>
                  <a:lnTo>
                    <a:pt x="4235297" y="1485"/>
                  </a:lnTo>
                  <a:lnTo>
                    <a:pt x="4234662" y="6718"/>
                  </a:lnTo>
                  <a:lnTo>
                    <a:pt x="4242282" y="7277"/>
                  </a:lnTo>
                  <a:lnTo>
                    <a:pt x="4242460" y="2019"/>
                  </a:lnTo>
                  <a:close/>
                </a:path>
                <a:path w="4747260" h="490220">
                  <a:moveTo>
                    <a:pt x="4262844" y="3505"/>
                  </a:moveTo>
                  <a:lnTo>
                    <a:pt x="4259262" y="3238"/>
                  </a:lnTo>
                  <a:lnTo>
                    <a:pt x="4255681" y="2971"/>
                  </a:lnTo>
                  <a:lnTo>
                    <a:pt x="4255008" y="8204"/>
                  </a:lnTo>
                  <a:lnTo>
                    <a:pt x="4262640" y="8763"/>
                  </a:lnTo>
                  <a:lnTo>
                    <a:pt x="4262844" y="3505"/>
                  </a:lnTo>
                  <a:close/>
                </a:path>
                <a:path w="4747260" h="490220">
                  <a:moveTo>
                    <a:pt x="4283202" y="5321"/>
                  </a:moveTo>
                  <a:lnTo>
                    <a:pt x="4279620" y="4965"/>
                  </a:lnTo>
                  <a:lnTo>
                    <a:pt x="4276039" y="4610"/>
                  </a:lnTo>
                  <a:lnTo>
                    <a:pt x="4275353" y="9829"/>
                  </a:lnTo>
                  <a:lnTo>
                    <a:pt x="4282948" y="10591"/>
                  </a:lnTo>
                  <a:lnTo>
                    <a:pt x="4283202" y="5321"/>
                  </a:lnTo>
                  <a:close/>
                </a:path>
                <a:path w="4747260" h="490220">
                  <a:moveTo>
                    <a:pt x="4303522" y="7366"/>
                  </a:moveTo>
                  <a:lnTo>
                    <a:pt x="4299940" y="7010"/>
                  </a:lnTo>
                  <a:lnTo>
                    <a:pt x="4296359" y="6654"/>
                  </a:lnTo>
                  <a:lnTo>
                    <a:pt x="4295635" y="11861"/>
                  </a:lnTo>
                  <a:lnTo>
                    <a:pt x="4303242" y="12636"/>
                  </a:lnTo>
                  <a:lnTo>
                    <a:pt x="4303522" y="7366"/>
                  </a:lnTo>
                  <a:close/>
                </a:path>
                <a:path w="4747260" h="490220">
                  <a:moveTo>
                    <a:pt x="4323854" y="9423"/>
                  </a:moveTo>
                  <a:lnTo>
                    <a:pt x="4320273" y="9067"/>
                  </a:lnTo>
                  <a:lnTo>
                    <a:pt x="4316692" y="8712"/>
                  </a:lnTo>
                  <a:lnTo>
                    <a:pt x="4315942" y="13919"/>
                  </a:lnTo>
                  <a:lnTo>
                    <a:pt x="4323550" y="14693"/>
                  </a:lnTo>
                  <a:lnTo>
                    <a:pt x="4323854" y="9423"/>
                  </a:lnTo>
                  <a:close/>
                </a:path>
                <a:path w="4747260" h="490220">
                  <a:moveTo>
                    <a:pt x="4344187" y="11480"/>
                  </a:moveTo>
                  <a:lnTo>
                    <a:pt x="4340606" y="11125"/>
                  </a:lnTo>
                  <a:lnTo>
                    <a:pt x="4337024" y="10769"/>
                  </a:lnTo>
                  <a:lnTo>
                    <a:pt x="4336237" y="15976"/>
                  </a:lnTo>
                  <a:lnTo>
                    <a:pt x="4343844" y="16738"/>
                  </a:lnTo>
                  <a:lnTo>
                    <a:pt x="4344187" y="11480"/>
                  </a:lnTo>
                  <a:close/>
                </a:path>
                <a:path w="4747260" h="490220">
                  <a:moveTo>
                    <a:pt x="4364520" y="13525"/>
                  </a:moveTo>
                  <a:lnTo>
                    <a:pt x="4360938" y="13169"/>
                  </a:lnTo>
                  <a:lnTo>
                    <a:pt x="4357357" y="12814"/>
                  </a:lnTo>
                  <a:lnTo>
                    <a:pt x="4356544" y="18008"/>
                  </a:lnTo>
                  <a:lnTo>
                    <a:pt x="4364152" y="18783"/>
                  </a:lnTo>
                  <a:lnTo>
                    <a:pt x="4364520" y="13525"/>
                  </a:lnTo>
                  <a:close/>
                </a:path>
                <a:path w="4747260" h="490220">
                  <a:moveTo>
                    <a:pt x="4384789" y="16129"/>
                  </a:moveTo>
                  <a:lnTo>
                    <a:pt x="4381220" y="15671"/>
                  </a:lnTo>
                  <a:lnTo>
                    <a:pt x="4377652" y="15214"/>
                  </a:lnTo>
                  <a:lnTo>
                    <a:pt x="4376801" y="20408"/>
                  </a:lnTo>
                  <a:lnTo>
                    <a:pt x="4384383" y="21386"/>
                  </a:lnTo>
                  <a:lnTo>
                    <a:pt x="4384789" y="16129"/>
                  </a:lnTo>
                  <a:close/>
                </a:path>
                <a:path w="4747260" h="490220">
                  <a:moveTo>
                    <a:pt x="4405058" y="18732"/>
                  </a:moveTo>
                  <a:lnTo>
                    <a:pt x="4401490" y="18275"/>
                  </a:lnTo>
                  <a:lnTo>
                    <a:pt x="4397921" y="17818"/>
                  </a:lnTo>
                  <a:lnTo>
                    <a:pt x="4397045" y="23012"/>
                  </a:lnTo>
                  <a:lnTo>
                    <a:pt x="4404626" y="23990"/>
                  </a:lnTo>
                  <a:lnTo>
                    <a:pt x="4405058" y="18732"/>
                  </a:lnTo>
                  <a:close/>
                </a:path>
                <a:path w="4747260" h="490220">
                  <a:moveTo>
                    <a:pt x="4425327" y="21348"/>
                  </a:moveTo>
                  <a:lnTo>
                    <a:pt x="4421759" y="20891"/>
                  </a:lnTo>
                  <a:lnTo>
                    <a:pt x="4418190" y="20434"/>
                  </a:lnTo>
                  <a:lnTo>
                    <a:pt x="4417288" y="25615"/>
                  </a:lnTo>
                  <a:lnTo>
                    <a:pt x="4424870" y="26593"/>
                  </a:lnTo>
                  <a:lnTo>
                    <a:pt x="4425327" y="21348"/>
                  </a:lnTo>
                  <a:close/>
                </a:path>
                <a:path w="4747260" h="490220">
                  <a:moveTo>
                    <a:pt x="4445584" y="23952"/>
                  </a:moveTo>
                  <a:lnTo>
                    <a:pt x="4442015" y="23495"/>
                  </a:lnTo>
                  <a:lnTo>
                    <a:pt x="4438447" y="23037"/>
                  </a:lnTo>
                  <a:lnTo>
                    <a:pt x="4437507" y="28219"/>
                  </a:lnTo>
                  <a:lnTo>
                    <a:pt x="4445089" y="29197"/>
                  </a:lnTo>
                  <a:lnTo>
                    <a:pt x="4445584" y="23952"/>
                  </a:lnTo>
                  <a:close/>
                </a:path>
                <a:path w="4747260" h="490220">
                  <a:moveTo>
                    <a:pt x="4465840" y="26682"/>
                  </a:moveTo>
                  <a:lnTo>
                    <a:pt x="4462284" y="26123"/>
                  </a:lnTo>
                  <a:lnTo>
                    <a:pt x="4458728" y="25628"/>
                  </a:lnTo>
                  <a:lnTo>
                    <a:pt x="4457751" y="30810"/>
                  </a:lnTo>
                  <a:lnTo>
                    <a:pt x="4461535" y="31330"/>
                  </a:lnTo>
                  <a:lnTo>
                    <a:pt x="4465320" y="31927"/>
                  </a:lnTo>
                  <a:lnTo>
                    <a:pt x="4465840" y="26682"/>
                  </a:lnTo>
                  <a:close/>
                </a:path>
                <a:path w="4747260" h="490220">
                  <a:moveTo>
                    <a:pt x="4486021" y="29832"/>
                  </a:moveTo>
                  <a:lnTo>
                    <a:pt x="4482465" y="29273"/>
                  </a:lnTo>
                  <a:lnTo>
                    <a:pt x="4478909" y="28714"/>
                  </a:lnTo>
                  <a:lnTo>
                    <a:pt x="4477918" y="33883"/>
                  </a:lnTo>
                  <a:lnTo>
                    <a:pt x="4485475" y="35064"/>
                  </a:lnTo>
                  <a:lnTo>
                    <a:pt x="4486021" y="29832"/>
                  </a:lnTo>
                  <a:close/>
                </a:path>
                <a:path w="4747260" h="490220">
                  <a:moveTo>
                    <a:pt x="4506214" y="32981"/>
                  </a:moveTo>
                  <a:lnTo>
                    <a:pt x="4502658" y="32423"/>
                  </a:lnTo>
                  <a:lnTo>
                    <a:pt x="4499102" y="31864"/>
                  </a:lnTo>
                  <a:lnTo>
                    <a:pt x="4498086" y="37033"/>
                  </a:lnTo>
                  <a:lnTo>
                    <a:pt x="4505630" y="38214"/>
                  </a:lnTo>
                  <a:lnTo>
                    <a:pt x="4506214" y="32981"/>
                  </a:lnTo>
                  <a:close/>
                </a:path>
                <a:path w="4747260" h="490220">
                  <a:moveTo>
                    <a:pt x="4526407" y="36144"/>
                  </a:moveTo>
                  <a:lnTo>
                    <a:pt x="4522851" y="35585"/>
                  </a:lnTo>
                  <a:lnTo>
                    <a:pt x="4519295" y="35026"/>
                  </a:lnTo>
                  <a:lnTo>
                    <a:pt x="4518241" y="40195"/>
                  </a:lnTo>
                  <a:lnTo>
                    <a:pt x="4525797" y="41376"/>
                  </a:lnTo>
                  <a:lnTo>
                    <a:pt x="4526407" y="36144"/>
                  </a:lnTo>
                  <a:close/>
                </a:path>
                <a:path w="4747260" h="490220">
                  <a:moveTo>
                    <a:pt x="4546600" y="39293"/>
                  </a:moveTo>
                  <a:lnTo>
                    <a:pt x="4543044" y="38735"/>
                  </a:lnTo>
                  <a:lnTo>
                    <a:pt x="4539488" y="38176"/>
                  </a:lnTo>
                  <a:lnTo>
                    <a:pt x="4538408" y="43332"/>
                  </a:lnTo>
                  <a:lnTo>
                    <a:pt x="4545965" y="44513"/>
                  </a:lnTo>
                  <a:lnTo>
                    <a:pt x="4546600" y="39293"/>
                  </a:lnTo>
                  <a:close/>
                </a:path>
                <a:path w="4747260" h="490220">
                  <a:moveTo>
                    <a:pt x="4566742" y="42608"/>
                  </a:moveTo>
                  <a:lnTo>
                    <a:pt x="4563211" y="41960"/>
                  </a:lnTo>
                  <a:lnTo>
                    <a:pt x="4559681" y="41313"/>
                  </a:lnTo>
                  <a:lnTo>
                    <a:pt x="4558563" y="46456"/>
                  </a:lnTo>
                  <a:lnTo>
                    <a:pt x="4566082" y="47840"/>
                  </a:lnTo>
                  <a:lnTo>
                    <a:pt x="4566742" y="42608"/>
                  </a:lnTo>
                  <a:close/>
                </a:path>
                <a:path w="4747260" h="490220">
                  <a:moveTo>
                    <a:pt x="4586846" y="46291"/>
                  </a:moveTo>
                  <a:lnTo>
                    <a:pt x="4583315" y="45643"/>
                  </a:lnTo>
                  <a:lnTo>
                    <a:pt x="4579785" y="44996"/>
                  </a:lnTo>
                  <a:lnTo>
                    <a:pt x="4578642" y="50139"/>
                  </a:lnTo>
                  <a:lnTo>
                    <a:pt x="4586160" y="51511"/>
                  </a:lnTo>
                  <a:lnTo>
                    <a:pt x="4586846" y="46291"/>
                  </a:lnTo>
                  <a:close/>
                </a:path>
                <a:path w="4747260" h="490220">
                  <a:moveTo>
                    <a:pt x="4606937" y="49974"/>
                  </a:moveTo>
                  <a:lnTo>
                    <a:pt x="4603407" y="49326"/>
                  </a:lnTo>
                  <a:lnTo>
                    <a:pt x="4599876" y="48679"/>
                  </a:lnTo>
                  <a:lnTo>
                    <a:pt x="4598708" y="53822"/>
                  </a:lnTo>
                  <a:lnTo>
                    <a:pt x="4606226" y="55194"/>
                  </a:lnTo>
                  <a:lnTo>
                    <a:pt x="4606937" y="49974"/>
                  </a:lnTo>
                  <a:close/>
                </a:path>
                <a:path w="4747260" h="490220">
                  <a:moveTo>
                    <a:pt x="4627042" y="53657"/>
                  </a:moveTo>
                  <a:lnTo>
                    <a:pt x="4623511" y="53009"/>
                  </a:lnTo>
                  <a:lnTo>
                    <a:pt x="4619980" y="52362"/>
                  </a:lnTo>
                  <a:lnTo>
                    <a:pt x="4618787" y="57492"/>
                  </a:lnTo>
                  <a:lnTo>
                    <a:pt x="4626305" y="58877"/>
                  </a:lnTo>
                  <a:lnTo>
                    <a:pt x="4627042" y="53657"/>
                  </a:lnTo>
                  <a:close/>
                </a:path>
                <a:path w="4747260" h="490220">
                  <a:moveTo>
                    <a:pt x="4647133" y="57340"/>
                  </a:moveTo>
                  <a:lnTo>
                    <a:pt x="4643602" y="56692"/>
                  </a:lnTo>
                  <a:lnTo>
                    <a:pt x="4640072" y="56045"/>
                  </a:lnTo>
                  <a:lnTo>
                    <a:pt x="4638853" y="61175"/>
                  </a:lnTo>
                  <a:lnTo>
                    <a:pt x="4646371" y="62547"/>
                  </a:lnTo>
                  <a:lnTo>
                    <a:pt x="4647133" y="57340"/>
                  </a:lnTo>
                  <a:close/>
                </a:path>
                <a:path w="4747260" h="490220">
                  <a:moveTo>
                    <a:pt x="4667212" y="61150"/>
                  </a:moveTo>
                  <a:lnTo>
                    <a:pt x="4663694" y="60413"/>
                  </a:lnTo>
                  <a:lnTo>
                    <a:pt x="4660176" y="59702"/>
                  </a:lnTo>
                  <a:lnTo>
                    <a:pt x="4658931" y="64820"/>
                  </a:lnTo>
                  <a:lnTo>
                    <a:pt x="4666412" y="66357"/>
                  </a:lnTo>
                  <a:lnTo>
                    <a:pt x="4667212" y="61150"/>
                  </a:lnTo>
                  <a:close/>
                </a:path>
                <a:path w="4747260" h="490220">
                  <a:moveTo>
                    <a:pt x="4687201" y="65341"/>
                  </a:moveTo>
                  <a:lnTo>
                    <a:pt x="4683684" y="64604"/>
                  </a:lnTo>
                  <a:lnTo>
                    <a:pt x="4680166" y="63868"/>
                  </a:lnTo>
                  <a:lnTo>
                    <a:pt x="4678896" y="68973"/>
                  </a:lnTo>
                  <a:lnTo>
                    <a:pt x="4686376" y="70548"/>
                  </a:lnTo>
                  <a:lnTo>
                    <a:pt x="4687201" y="65341"/>
                  </a:lnTo>
                  <a:close/>
                </a:path>
                <a:path w="4747260" h="490220">
                  <a:moveTo>
                    <a:pt x="4707204" y="69545"/>
                  </a:moveTo>
                  <a:lnTo>
                    <a:pt x="4703686" y="68808"/>
                  </a:lnTo>
                  <a:lnTo>
                    <a:pt x="4700168" y="68072"/>
                  </a:lnTo>
                  <a:lnTo>
                    <a:pt x="4698873" y="73177"/>
                  </a:lnTo>
                  <a:lnTo>
                    <a:pt x="4706366" y="74752"/>
                  </a:lnTo>
                  <a:lnTo>
                    <a:pt x="4707204" y="69545"/>
                  </a:lnTo>
                  <a:close/>
                </a:path>
                <a:path w="4747260" h="490220">
                  <a:moveTo>
                    <a:pt x="4727194" y="73748"/>
                  </a:moveTo>
                  <a:lnTo>
                    <a:pt x="4723676" y="73012"/>
                  </a:lnTo>
                  <a:lnTo>
                    <a:pt x="4720158" y="72275"/>
                  </a:lnTo>
                  <a:lnTo>
                    <a:pt x="4718837" y="77381"/>
                  </a:lnTo>
                  <a:lnTo>
                    <a:pt x="4726317" y="78943"/>
                  </a:lnTo>
                  <a:lnTo>
                    <a:pt x="4727194" y="73748"/>
                  </a:lnTo>
                  <a:close/>
                </a:path>
                <a:path w="4747260" h="490220">
                  <a:moveTo>
                    <a:pt x="4747196" y="77939"/>
                  </a:moveTo>
                  <a:lnTo>
                    <a:pt x="4743678" y="77203"/>
                  </a:lnTo>
                  <a:lnTo>
                    <a:pt x="4740160" y="76466"/>
                  </a:lnTo>
                  <a:lnTo>
                    <a:pt x="4738814" y="81559"/>
                  </a:lnTo>
                  <a:lnTo>
                    <a:pt x="4746307" y="83134"/>
                  </a:lnTo>
                  <a:lnTo>
                    <a:pt x="4747196" y="7793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 descr=""/>
            <p:cNvSpPr/>
            <p:nvPr/>
          </p:nvSpPr>
          <p:spPr>
            <a:xfrm>
              <a:off x="1593100" y="3972572"/>
              <a:ext cx="508000" cy="112395"/>
            </a:xfrm>
            <a:custGeom>
              <a:avLst/>
              <a:gdLst/>
              <a:ahLst/>
              <a:cxnLst/>
              <a:rect l="l" t="t" r="r" b="b"/>
              <a:pathLst>
                <a:path w="508000" h="112395">
                  <a:moveTo>
                    <a:pt x="8674" y="2286"/>
                  </a:moveTo>
                  <a:lnTo>
                    <a:pt x="5270" y="1143"/>
                  </a:lnTo>
                  <a:lnTo>
                    <a:pt x="1866" y="0"/>
                  </a:lnTo>
                  <a:lnTo>
                    <a:pt x="0" y="4927"/>
                  </a:lnTo>
                  <a:lnTo>
                    <a:pt x="7277" y="7366"/>
                  </a:lnTo>
                  <a:lnTo>
                    <a:pt x="8674" y="2286"/>
                  </a:lnTo>
                  <a:close/>
                </a:path>
                <a:path w="508000" h="112395">
                  <a:moveTo>
                    <a:pt x="28105" y="8636"/>
                  </a:moveTo>
                  <a:lnTo>
                    <a:pt x="24663" y="7594"/>
                  </a:lnTo>
                  <a:lnTo>
                    <a:pt x="21221" y="6553"/>
                  </a:lnTo>
                  <a:lnTo>
                    <a:pt x="19392" y="11493"/>
                  </a:lnTo>
                  <a:lnTo>
                    <a:pt x="26746" y="13716"/>
                  </a:lnTo>
                  <a:lnTo>
                    <a:pt x="28105" y="8636"/>
                  </a:lnTo>
                  <a:close/>
                </a:path>
                <a:path w="508000" h="112395">
                  <a:moveTo>
                    <a:pt x="47675" y="14528"/>
                  </a:moveTo>
                  <a:lnTo>
                    <a:pt x="44234" y="13487"/>
                  </a:lnTo>
                  <a:lnTo>
                    <a:pt x="40792" y="12446"/>
                  </a:lnTo>
                  <a:lnTo>
                    <a:pt x="39001" y="17411"/>
                  </a:lnTo>
                  <a:lnTo>
                    <a:pt x="46355" y="19621"/>
                  </a:lnTo>
                  <a:lnTo>
                    <a:pt x="47675" y="14528"/>
                  </a:lnTo>
                  <a:close/>
                </a:path>
                <a:path w="508000" h="112395">
                  <a:moveTo>
                    <a:pt x="67246" y="20421"/>
                  </a:moveTo>
                  <a:lnTo>
                    <a:pt x="63804" y="19380"/>
                  </a:lnTo>
                  <a:lnTo>
                    <a:pt x="60363" y="18338"/>
                  </a:lnTo>
                  <a:lnTo>
                    <a:pt x="58610" y="23317"/>
                  </a:lnTo>
                  <a:lnTo>
                    <a:pt x="65963" y="25527"/>
                  </a:lnTo>
                  <a:lnTo>
                    <a:pt x="67246" y="20421"/>
                  </a:lnTo>
                  <a:close/>
                </a:path>
                <a:path w="508000" h="112395">
                  <a:moveTo>
                    <a:pt x="86804" y="26327"/>
                  </a:moveTo>
                  <a:lnTo>
                    <a:pt x="83362" y="25285"/>
                  </a:lnTo>
                  <a:lnTo>
                    <a:pt x="79921" y="24244"/>
                  </a:lnTo>
                  <a:lnTo>
                    <a:pt x="78206" y="29235"/>
                  </a:lnTo>
                  <a:lnTo>
                    <a:pt x="85559" y="31445"/>
                  </a:lnTo>
                  <a:lnTo>
                    <a:pt x="86804" y="26327"/>
                  </a:lnTo>
                  <a:close/>
                </a:path>
                <a:path w="508000" h="112395">
                  <a:moveTo>
                    <a:pt x="106400" y="32118"/>
                  </a:moveTo>
                  <a:lnTo>
                    <a:pt x="102933" y="31165"/>
                  </a:lnTo>
                  <a:lnTo>
                    <a:pt x="99491" y="30124"/>
                  </a:lnTo>
                  <a:lnTo>
                    <a:pt x="97828" y="35128"/>
                  </a:lnTo>
                  <a:lnTo>
                    <a:pt x="101498" y="36233"/>
                  </a:lnTo>
                  <a:lnTo>
                    <a:pt x="105194" y="37249"/>
                  </a:lnTo>
                  <a:lnTo>
                    <a:pt x="106400" y="32118"/>
                  </a:lnTo>
                  <a:close/>
                </a:path>
                <a:path w="508000" h="112395">
                  <a:moveTo>
                    <a:pt x="126149" y="37363"/>
                  </a:moveTo>
                  <a:lnTo>
                    <a:pt x="122682" y="36436"/>
                  </a:lnTo>
                  <a:lnTo>
                    <a:pt x="119214" y="35521"/>
                  </a:lnTo>
                  <a:lnTo>
                    <a:pt x="117576" y="40525"/>
                  </a:lnTo>
                  <a:lnTo>
                    <a:pt x="124993" y="42494"/>
                  </a:lnTo>
                  <a:lnTo>
                    <a:pt x="126149" y="37363"/>
                  </a:lnTo>
                  <a:close/>
                </a:path>
                <a:path w="508000" h="112395">
                  <a:moveTo>
                    <a:pt x="145897" y="42608"/>
                  </a:moveTo>
                  <a:lnTo>
                    <a:pt x="142430" y="41681"/>
                  </a:lnTo>
                  <a:lnTo>
                    <a:pt x="138963" y="40767"/>
                  </a:lnTo>
                  <a:lnTo>
                    <a:pt x="137375" y="45783"/>
                  </a:lnTo>
                  <a:lnTo>
                    <a:pt x="144792" y="47752"/>
                  </a:lnTo>
                  <a:lnTo>
                    <a:pt x="145897" y="42608"/>
                  </a:lnTo>
                  <a:close/>
                </a:path>
                <a:path w="508000" h="112395">
                  <a:moveTo>
                    <a:pt x="165658" y="47853"/>
                  </a:moveTo>
                  <a:lnTo>
                    <a:pt x="162191" y="46926"/>
                  </a:lnTo>
                  <a:lnTo>
                    <a:pt x="158724" y="45999"/>
                  </a:lnTo>
                  <a:lnTo>
                    <a:pt x="157175" y="51041"/>
                  </a:lnTo>
                  <a:lnTo>
                    <a:pt x="164592" y="53009"/>
                  </a:lnTo>
                  <a:lnTo>
                    <a:pt x="165658" y="47853"/>
                  </a:lnTo>
                  <a:close/>
                </a:path>
                <a:path w="508000" h="112395">
                  <a:moveTo>
                    <a:pt x="185432" y="53009"/>
                  </a:moveTo>
                  <a:lnTo>
                    <a:pt x="181940" y="52158"/>
                  </a:lnTo>
                  <a:lnTo>
                    <a:pt x="178473" y="51231"/>
                  </a:lnTo>
                  <a:lnTo>
                    <a:pt x="176961" y="56286"/>
                  </a:lnTo>
                  <a:lnTo>
                    <a:pt x="180670" y="57264"/>
                  </a:lnTo>
                  <a:lnTo>
                    <a:pt x="184404" y="58166"/>
                  </a:lnTo>
                  <a:lnTo>
                    <a:pt x="185432" y="53009"/>
                  </a:lnTo>
                  <a:close/>
                </a:path>
                <a:path w="508000" h="112395">
                  <a:moveTo>
                    <a:pt x="205359" y="57556"/>
                  </a:moveTo>
                  <a:lnTo>
                    <a:pt x="201853" y="56756"/>
                  </a:lnTo>
                  <a:lnTo>
                    <a:pt x="198348" y="55956"/>
                  </a:lnTo>
                  <a:lnTo>
                    <a:pt x="196888" y="61023"/>
                  </a:lnTo>
                  <a:lnTo>
                    <a:pt x="204381" y="62738"/>
                  </a:lnTo>
                  <a:lnTo>
                    <a:pt x="205359" y="57556"/>
                  </a:lnTo>
                  <a:close/>
                </a:path>
                <a:path w="508000" h="112395">
                  <a:moveTo>
                    <a:pt x="225272" y="62128"/>
                  </a:moveTo>
                  <a:lnTo>
                    <a:pt x="221767" y="61328"/>
                  </a:lnTo>
                  <a:lnTo>
                    <a:pt x="218262" y="60528"/>
                  </a:lnTo>
                  <a:lnTo>
                    <a:pt x="216852" y="65595"/>
                  </a:lnTo>
                  <a:lnTo>
                    <a:pt x="224332" y="67310"/>
                  </a:lnTo>
                  <a:lnTo>
                    <a:pt x="225272" y="62128"/>
                  </a:lnTo>
                  <a:close/>
                </a:path>
                <a:path w="508000" h="112395">
                  <a:moveTo>
                    <a:pt x="245198" y="66687"/>
                  </a:moveTo>
                  <a:lnTo>
                    <a:pt x="241693" y="65887"/>
                  </a:lnTo>
                  <a:lnTo>
                    <a:pt x="238188" y="65087"/>
                  </a:lnTo>
                  <a:lnTo>
                    <a:pt x="236829" y="70167"/>
                  </a:lnTo>
                  <a:lnTo>
                    <a:pt x="244309" y="71882"/>
                  </a:lnTo>
                  <a:lnTo>
                    <a:pt x="245198" y="66687"/>
                  </a:lnTo>
                  <a:close/>
                </a:path>
                <a:path w="508000" h="112395">
                  <a:moveTo>
                    <a:pt x="265150" y="71081"/>
                  </a:moveTo>
                  <a:lnTo>
                    <a:pt x="261620" y="70408"/>
                  </a:lnTo>
                  <a:lnTo>
                    <a:pt x="258102" y="69684"/>
                  </a:lnTo>
                  <a:lnTo>
                    <a:pt x="256781" y="74777"/>
                  </a:lnTo>
                  <a:lnTo>
                    <a:pt x="260540" y="75552"/>
                  </a:lnTo>
                  <a:lnTo>
                    <a:pt x="264312" y="76288"/>
                  </a:lnTo>
                  <a:lnTo>
                    <a:pt x="265150" y="71081"/>
                  </a:lnTo>
                  <a:close/>
                </a:path>
                <a:path w="508000" h="112395">
                  <a:moveTo>
                    <a:pt x="285216" y="74955"/>
                  </a:moveTo>
                  <a:lnTo>
                    <a:pt x="281686" y="74269"/>
                  </a:lnTo>
                  <a:lnTo>
                    <a:pt x="278155" y="73583"/>
                  </a:lnTo>
                  <a:lnTo>
                    <a:pt x="276885" y="78701"/>
                  </a:lnTo>
                  <a:lnTo>
                    <a:pt x="284416" y="80162"/>
                  </a:lnTo>
                  <a:lnTo>
                    <a:pt x="285216" y="74955"/>
                  </a:lnTo>
                  <a:close/>
                </a:path>
                <a:path w="508000" h="112395">
                  <a:moveTo>
                    <a:pt x="305282" y="78816"/>
                  </a:moveTo>
                  <a:lnTo>
                    <a:pt x="301752" y="78130"/>
                  </a:lnTo>
                  <a:lnTo>
                    <a:pt x="298221" y="77444"/>
                  </a:lnTo>
                  <a:lnTo>
                    <a:pt x="296989" y="82575"/>
                  </a:lnTo>
                  <a:lnTo>
                    <a:pt x="304533" y="84023"/>
                  </a:lnTo>
                  <a:lnTo>
                    <a:pt x="305282" y="78816"/>
                  </a:lnTo>
                  <a:close/>
                </a:path>
                <a:path w="508000" h="112395">
                  <a:moveTo>
                    <a:pt x="325335" y="82677"/>
                  </a:moveTo>
                  <a:lnTo>
                    <a:pt x="321805" y="82003"/>
                  </a:lnTo>
                  <a:lnTo>
                    <a:pt x="318274" y="81318"/>
                  </a:lnTo>
                  <a:lnTo>
                    <a:pt x="317093" y="86461"/>
                  </a:lnTo>
                  <a:lnTo>
                    <a:pt x="324637" y="87909"/>
                  </a:lnTo>
                  <a:lnTo>
                    <a:pt x="325335" y="82677"/>
                  </a:lnTo>
                  <a:close/>
                </a:path>
                <a:path w="508000" h="112395">
                  <a:moveTo>
                    <a:pt x="345452" y="86207"/>
                  </a:moveTo>
                  <a:lnTo>
                    <a:pt x="341909" y="85648"/>
                  </a:lnTo>
                  <a:lnTo>
                    <a:pt x="338366" y="85090"/>
                  </a:lnTo>
                  <a:lnTo>
                    <a:pt x="337223" y="90246"/>
                  </a:lnTo>
                  <a:lnTo>
                    <a:pt x="344817" y="91427"/>
                  </a:lnTo>
                  <a:lnTo>
                    <a:pt x="345452" y="86207"/>
                  </a:lnTo>
                  <a:close/>
                </a:path>
                <a:path w="508000" h="112395">
                  <a:moveTo>
                    <a:pt x="365645" y="89357"/>
                  </a:moveTo>
                  <a:lnTo>
                    <a:pt x="362102" y="88798"/>
                  </a:lnTo>
                  <a:lnTo>
                    <a:pt x="358559" y="88239"/>
                  </a:lnTo>
                  <a:lnTo>
                    <a:pt x="357466" y="93408"/>
                  </a:lnTo>
                  <a:lnTo>
                    <a:pt x="365061" y="94589"/>
                  </a:lnTo>
                  <a:lnTo>
                    <a:pt x="365645" y="89357"/>
                  </a:lnTo>
                  <a:close/>
                </a:path>
                <a:path w="508000" h="112395">
                  <a:moveTo>
                    <a:pt x="385838" y="92506"/>
                  </a:moveTo>
                  <a:lnTo>
                    <a:pt x="382295" y="91948"/>
                  </a:lnTo>
                  <a:lnTo>
                    <a:pt x="378752" y="91389"/>
                  </a:lnTo>
                  <a:lnTo>
                    <a:pt x="377710" y="96558"/>
                  </a:lnTo>
                  <a:lnTo>
                    <a:pt x="385305" y="97739"/>
                  </a:lnTo>
                  <a:lnTo>
                    <a:pt x="385838" y="92506"/>
                  </a:lnTo>
                  <a:close/>
                </a:path>
                <a:path w="508000" h="112395">
                  <a:moveTo>
                    <a:pt x="406019" y="95656"/>
                  </a:moveTo>
                  <a:lnTo>
                    <a:pt x="402475" y="95097"/>
                  </a:lnTo>
                  <a:lnTo>
                    <a:pt x="398932" y="94538"/>
                  </a:lnTo>
                  <a:lnTo>
                    <a:pt x="397941" y="99720"/>
                  </a:lnTo>
                  <a:lnTo>
                    <a:pt x="405536" y="100901"/>
                  </a:lnTo>
                  <a:lnTo>
                    <a:pt x="406019" y="95656"/>
                  </a:lnTo>
                  <a:close/>
                </a:path>
                <a:path w="508000" h="112395">
                  <a:moveTo>
                    <a:pt x="426300" y="98221"/>
                  </a:moveTo>
                  <a:lnTo>
                    <a:pt x="422732" y="97790"/>
                  </a:lnTo>
                  <a:lnTo>
                    <a:pt x="419163" y="97358"/>
                  </a:lnTo>
                  <a:lnTo>
                    <a:pt x="418236" y="102552"/>
                  </a:lnTo>
                  <a:lnTo>
                    <a:pt x="425856" y="103466"/>
                  </a:lnTo>
                  <a:lnTo>
                    <a:pt x="426300" y="98221"/>
                  </a:lnTo>
                  <a:close/>
                </a:path>
                <a:path w="508000" h="112395">
                  <a:moveTo>
                    <a:pt x="446582" y="100647"/>
                  </a:moveTo>
                  <a:lnTo>
                    <a:pt x="443014" y="100215"/>
                  </a:lnTo>
                  <a:lnTo>
                    <a:pt x="439445" y="99796"/>
                  </a:lnTo>
                  <a:lnTo>
                    <a:pt x="438569" y="104990"/>
                  </a:lnTo>
                  <a:lnTo>
                    <a:pt x="446201" y="105892"/>
                  </a:lnTo>
                  <a:lnTo>
                    <a:pt x="446582" y="100647"/>
                  </a:lnTo>
                  <a:close/>
                </a:path>
                <a:path w="508000" h="112395">
                  <a:moveTo>
                    <a:pt x="466877" y="103060"/>
                  </a:moveTo>
                  <a:lnTo>
                    <a:pt x="463308" y="102628"/>
                  </a:lnTo>
                  <a:lnTo>
                    <a:pt x="459740" y="102196"/>
                  </a:lnTo>
                  <a:lnTo>
                    <a:pt x="458914" y="107403"/>
                  </a:lnTo>
                  <a:lnTo>
                    <a:pt x="466547" y="108318"/>
                  </a:lnTo>
                  <a:lnTo>
                    <a:pt x="466877" y="103060"/>
                  </a:lnTo>
                  <a:close/>
                </a:path>
                <a:path w="508000" h="112395">
                  <a:moveTo>
                    <a:pt x="487184" y="105295"/>
                  </a:moveTo>
                  <a:lnTo>
                    <a:pt x="483603" y="105003"/>
                  </a:lnTo>
                  <a:lnTo>
                    <a:pt x="480034" y="104648"/>
                  </a:lnTo>
                  <a:lnTo>
                    <a:pt x="479259" y="109855"/>
                  </a:lnTo>
                  <a:lnTo>
                    <a:pt x="483082" y="110236"/>
                  </a:lnTo>
                  <a:lnTo>
                    <a:pt x="486905" y="110553"/>
                  </a:lnTo>
                  <a:lnTo>
                    <a:pt x="487184" y="105295"/>
                  </a:lnTo>
                  <a:close/>
                </a:path>
                <a:path w="508000" h="112395">
                  <a:moveTo>
                    <a:pt x="507542" y="106984"/>
                  </a:moveTo>
                  <a:lnTo>
                    <a:pt x="503961" y="106692"/>
                  </a:lnTo>
                  <a:lnTo>
                    <a:pt x="500380" y="106400"/>
                  </a:lnTo>
                  <a:lnTo>
                    <a:pt x="499668" y="111620"/>
                  </a:lnTo>
                  <a:lnTo>
                    <a:pt x="507314" y="112255"/>
                  </a:lnTo>
                  <a:lnTo>
                    <a:pt x="507542" y="10698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 descr=""/>
            <p:cNvSpPr/>
            <p:nvPr/>
          </p:nvSpPr>
          <p:spPr>
            <a:xfrm>
              <a:off x="2113186" y="4086581"/>
              <a:ext cx="294640" cy="0"/>
            </a:xfrm>
            <a:custGeom>
              <a:avLst/>
              <a:gdLst/>
              <a:ahLst/>
              <a:cxnLst/>
              <a:rect l="l" t="t" r="r" b="b"/>
              <a:pathLst>
                <a:path w="294639" h="0">
                  <a:moveTo>
                    <a:pt x="0" y="0"/>
                  </a:moveTo>
                  <a:lnTo>
                    <a:pt x="294178" y="0"/>
                  </a:lnTo>
                </a:path>
              </a:pathLst>
            </a:custGeom>
            <a:ln w="1186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2419947" y="3665943"/>
              <a:ext cx="1374140" cy="421005"/>
            </a:xfrm>
            <a:custGeom>
              <a:avLst/>
              <a:gdLst/>
              <a:ahLst/>
              <a:cxnLst/>
              <a:rect l="l" t="t" r="r" b="b"/>
              <a:pathLst>
                <a:path w="1374139" h="421004">
                  <a:moveTo>
                    <a:pt x="7823" y="419989"/>
                  </a:moveTo>
                  <a:lnTo>
                    <a:pt x="7162" y="414769"/>
                  </a:lnTo>
                  <a:lnTo>
                    <a:pt x="3581" y="415099"/>
                  </a:lnTo>
                  <a:lnTo>
                    <a:pt x="0" y="415429"/>
                  </a:lnTo>
                  <a:lnTo>
                    <a:pt x="177" y="420700"/>
                  </a:lnTo>
                  <a:lnTo>
                    <a:pt x="7823" y="419989"/>
                  </a:lnTo>
                  <a:close/>
                </a:path>
                <a:path w="1374139" h="421004">
                  <a:moveTo>
                    <a:pt x="28219" y="418058"/>
                  </a:moveTo>
                  <a:lnTo>
                    <a:pt x="27508" y="412838"/>
                  </a:lnTo>
                  <a:lnTo>
                    <a:pt x="23926" y="413181"/>
                  </a:lnTo>
                  <a:lnTo>
                    <a:pt x="20345" y="413512"/>
                  </a:lnTo>
                  <a:lnTo>
                    <a:pt x="20574" y="418782"/>
                  </a:lnTo>
                  <a:lnTo>
                    <a:pt x="28219" y="418058"/>
                  </a:lnTo>
                  <a:close/>
                </a:path>
                <a:path w="1374139" h="421004">
                  <a:moveTo>
                    <a:pt x="48628" y="416153"/>
                  </a:moveTo>
                  <a:lnTo>
                    <a:pt x="47853" y="410946"/>
                  </a:lnTo>
                  <a:lnTo>
                    <a:pt x="44272" y="411276"/>
                  </a:lnTo>
                  <a:lnTo>
                    <a:pt x="40690" y="411607"/>
                  </a:lnTo>
                  <a:lnTo>
                    <a:pt x="40982" y="416877"/>
                  </a:lnTo>
                  <a:lnTo>
                    <a:pt x="48628" y="416153"/>
                  </a:lnTo>
                  <a:close/>
                </a:path>
                <a:path w="1374139" h="421004">
                  <a:moveTo>
                    <a:pt x="68999" y="414045"/>
                  </a:moveTo>
                  <a:lnTo>
                    <a:pt x="68173" y="408838"/>
                  </a:lnTo>
                  <a:lnTo>
                    <a:pt x="64604" y="409295"/>
                  </a:lnTo>
                  <a:lnTo>
                    <a:pt x="61036" y="409727"/>
                  </a:lnTo>
                  <a:lnTo>
                    <a:pt x="61379" y="414972"/>
                  </a:lnTo>
                  <a:lnTo>
                    <a:pt x="65189" y="414528"/>
                  </a:lnTo>
                  <a:lnTo>
                    <a:pt x="68999" y="414045"/>
                  </a:lnTo>
                  <a:close/>
                </a:path>
                <a:path w="1374139" h="421004">
                  <a:moveTo>
                    <a:pt x="89319" y="411467"/>
                  </a:moveTo>
                  <a:lnTo>
                    <a:pt x="88442" y="406273"/>
                  </a:lnTo>
                  <a:lnTo>
                    <a:pt x="84874" y="406730"/>
                  </a:lnTo>
                  <a:lnTo>
                    <a:pt x="81305" y="407187"/>
                  </a:lnTo>
                  <a:lnTo>
                    <a:pt x="81699" y="412432"/>
                  </a:lnTo>
                  <a:lnTo>
                    <a:pt x="89319" y="411467"/>
                  </a:lnTo>
                  <a:close/>
                </a:path>
                <a:path w="1374139" h="421004">
                  <a:moveTo>
                    <a:pt x="109639" y="408889"/>
                  </a:moveTo>
                  <a:lnTo>
                    <a:pt x="108712" y="403694"/>
                  </a:lnTo>
                  <a:lnTo>
                    <a:pt x="105143" y="404152"/>
                  </a:lnTo>
                  <a:lnTo>
                    <a:pt x="101574" y="404609"/>
                  </a:lnTo>
                  <a:lnTo>
                    <a:pt x="102019" y="409854"/>
                  </a:lnTo>
                  <a:lnTo>
                    <a:pt x="109639" y="408889"/>
                  </a:lnTo>
                  <a:close/>
                </a:path>
                <a:path w="1374139" h="421004">
                  <a:moveTo>
                    <a:pt x="129959" y="406260"/>
                  </a:moveTo>
                  <a:lnTo>
                    <a:pt x="128968" y="401091"/>
                  </a:lnTo>
                  <a:lnTo>
                    <a:pt x="125412" y="401574"/>
                  </a:lnTo>
                  <a:lnTo>
                    <a:pt x="121843" y="402031"/>
                  </a:lnTo>
                  <a:lnTo>
                    <a:pt x="122339" y="407263"/>
                  </a:lnTo>
                  <a:lnTo>
                    <a:pt x="126149" y="406781"/>
                  </a:lnTo>
                  <a:lnTo>
                    <a:pt x="129959" y="406260"/>
                  </a:lnTo>
                  <a:close/>
                </a:path>
                <a:path w="1374139" h="421004">
                  <a:moveTo>
                    <a:pt x="150190" y="403021"/>
                  </a:moveTo>
                  <a:lnTo>
                    <a:pt x="149148" y="397865"/>
                  </a:lnTo>
                  <a:lnTo>
                    <a:pt x="145605" y="398424"/>
                  </a:lnTo>
                  <a:lnTo>
                    <a:pt x="142062" y="398983"/>
                  </a:lnTo>
                  <a:lnTo>
                    <a:pt x="142608" y="404228"/>
                  </a:lnTo>
                  <a:lnTo>
                    <a:pt x="150190" y="403021"/>
                  </a:lnTo>
                  <a:close/>
                </a:path>
                <a:path w="1374139" h="421004">
                  <a:moveTo>
                    <a:pt x="170421" y="399821"/>
                  </a:moveTo>
                  <a:lnTo>
                    <a:pt x="169329" y="394665"/>
                  </a:lnTo>
                  <a:lnTo>
                    <a:pt x="165785" y="395224"/>
                  </a:lnTo>
                  <a:lnTo>
                    <a:pt x="162242" y="395782"/>
                  </a:lnTo>
                  <a:lnTo>
                    <a:pt x="162839" y="401015"/>
                  </a:lnTo>
                  <a:lnTo>
                    <a:pt x="170421" y="399821"/>
                  </a:lnTo>
                  <a:close/>
                </a:path>
                <a:path w="1374139" h="421004">
                  <a:moveTo>
                    <a:pt x="190652" y="396608"/>
                  </a:moveTo>
                  <a:lnTo>
                    <a:pt x="189509" y="391464"/>
                  </a:lnTo>
                  <a:lnTo>
                    <a:pt x="185966" y="392023"/>
                  </a:lnTo>
                  <a:lnTo>
                    <a:pt x="182422" y="392582"/>
                  </a:lnTo>
                  <a:lnTo>
                    <a:pt x="183070" y="397814"/>
                  </a:lnTo>
                  <a:lnTo>
                    <a:pt x="190652" y="396608"/>
                  </a:lnTo>
                  <a:close/>
                </a:path>
                <a:path w="1374139" h="421004">
                  <a:moveTo>
                    <a:pt x="210769" y="392823"/>
                  </a:moveTo>
                  <a:lnTo>
                    <a:pt x="209588" y="387692"/>
                  </a:lnTo>
                  <a:lnTo>
                    <a:pt x="206057" y="388353"/>
                  </a:lnTo>
                  <a:lnTo>
                    <a:pt x="202526" y="389026"/>
                  </a:lnTo>
                  <a:lnTo>
                    <a:pt x="203225" y="394246"/>
                  </a:lnTo>
                  <a:lnTo>
                    <a:pt x="210769" y="392823"/>
                  </a:lnTo>
                  <a:close/>
                </a:path>
                <a:path w="1374139" h="421004">
                  <a:moveTo>
                    <a:pt x="230898" y="389026"/>
                  </a:moveTo>
                  <a:lnTo>
                    <a:pt x="229666" y="383908"/>
                  </a:lnTo>
                  <a:lnTo>
                    <a:pt x="226136" y="384568"/>
                  </a:lnTo>
                  <a:lnTo>
                    <a:pt x="222605" y="385229"/>
                  </a:lnTo>
                  <a:lnTo>
                    <a:pt x="223354" y="390448"/>
                  </a:lnTo>
                  <a:lnTo>
                    <a:pt x="230898" y="389026"/>
                  </a:lnTo>
                  <a:close/>
                </a:path>
                <a:path w="1374139" h="421004">
                  <a:moveTo>
                    <a:pt x="251028" y="385216"/>
                  </a:moveTo>
                  <a:lnTo>
                    <a:pt x="249758" y="380111"/>
                  </a:lnTo>
                  <a:lnTo>
                    <a:pt x="246227" y="380771"/>
                  </a:lnTo>
                  <a:lnTo>
                    <a:pt x="242697" y="381431"/>
                  </a:lnTo>
                  <a:lnTo>
                    <a:pt x="243484" y="386638"/>
                  </a:lnTo>
                  <a:lnTo>
                    <a:pt x="251028" y="385216"/>
                  </a:lnTo>
                  <a:close/>
                </a:path>
                <a:path w="1374139" h="421004">
                  <a:moveTo>
                    <a:pt x="271056" y="380949"/>
                  </a:moveTo>
                  <a:lnTo>
                    <a:pt x="269735" y="375856"/>
                  </a:lnTo>
                  <a:lnTo>
                    <a:pt x="266230" y="376618"/>
                  </a:lnTo>
                  <a:lnTo>
                    <a:pt x="262724" y="377380"/>
                  </a:lnTo>
                  <a:lnTo>
                    <a:pt x="263563" y="382587"/>
                  </a:lnTo>
                  <a:lnTo>
                    <a:pt x="271056" y="380949"/>
                  </a:lnTo>
                  <a:close/>
                </a:path>
                <a:path w="1374139" h="421004">
                  <a:moveTo>
                    <a:pt x="291071" y="376605"/>
                  </a:moveTo>
                  <a:lnTo>
                    <a:pt x="289699" y="371513"/>
                  </a:lnTo>
                  <a:lnTo>
                    <a:pt x="286194" y="372275"/>
                  </a:lnTo>
                  <a:lnTo>
                    <a:pt x="282689" y="373037"/>
                  </a:lnTo>
                  <a:lnTo>
                    <a:pt x="283565" y="378231"/>
                  </a:lnTo>
                  <a:lnTo>
                    <a:pt x="291071" y="376605"/>
                  </a:lnTo>
                  <a:close/>
                </a:path>
                <a:path w="1374139" h="421004">
                  <a:moveTo>
                    <a:pt x="311086" y="372249"/>
                  </a:moveTo>
                  <a:lnTo>
                    <a:pt x="309676" y="367169"/>
                  </a:lnTo>
                  <a:lnTo>
                    <a:pt x="306171" y="367931"/>
                  </a:lnTo>
                  <a:lnTo>
                    <a:pt x="302666" y="368693"/>
                  </a:lnTo>
                  <a:lnTo>
                    <a:pt x="303580" y="373875"/>
                  </a:lnTo>
                  <a:lnTo>
                    <a:pt x="311086" y="372249"/>
                  </a:lnTo>
                  <a:close/>
                </a:path>
                <a:path w="1374139" h="421004">
                  <a:moveTo>
                    <a:pt x="331012" y="367512"/>
                  </a:moveTo>
                  <a:lnTo>
                    <a:pt x="329565" y="362445"/>
                  </a:lnTo>
                  <a:lnTo>
                    <a:pt x="326072" y="363296"/>
                  </a:lnTo>
                  <a:lnTo>
                    <a:pt x="322580" y="364147"/>
                  </a:lnTo>
                  <a:lnTo>
                    <a:pt x="323557" y="369328"/>
                  </a:lnTo>
                  <a:lnTo>
                    <a:pt x="331012" y="367512"/>
                  </a:lnTo>
                  <a:close/>
                </a:path>
                <a:path w="1374139" h="421004">
                  <a:moveTo>
                    <a:pt x="350901" y="362648"/>
                  </a:moveTo>
                  <a:lnTo>
                    <a:pt x="349415" y="357593"/>
                  </a:lnTo>
                  <a:lnTo>
                    <a:pt x="345922" y="358444"/>
                  </a:lnTo>
                  <a:lnTo>
                    <a:pt x="342430" y="359295"/>
                  </a:lnTo>
                  <a:lnTo>
                    <a:pt x="343446" y="364464"/>
                  </a:lnTo>
                  <a:lnTo>
                    <a:pt x="350901" y="362648"/>
                  </a:lnTo>
                  <a:close/>
                </a:path>
                <a:path w="1374139" h="421004">
                  <a:moveTo>
                    <a:pt x="370789" y="357784"/>
                  </a:moveTo>
                  <a:lnTo>
                    <a:pt x="369265" y="352742"/>
                  </a:lnTo>
                  <a:lnTo>
                    <a:pt x="365772" y="353593"/>
                  </a:lnTo>
                  <a:lnTo>
                    <a:pt x="362280" y="354444"/>
                  </a:lnTo>
                  <a:lnTo>
                    <a:pt x="363334" y="359613"/>
                  </a:lnTo>
                  <a:lnTo>
                    <a:pt x="370789" y="357784"/>
                  </a:lnTo>
                  <a:close/>
                </a:path>
                <a:path w="1374139" h="421004">
                  <a:moveTo>
                    <a:pt x="390601" y="352615"/>
                  </a:moveTo>
                  <a:lnTo>
                    <a:pt x="389039" y="347586"/>
                  </a:lnTo>
                  <a:lnTo>
                    <a:pt x="385572" y="348526"/>
                  </a:lnTo>
                  <a:lnTo>
                    <a:pt x="382104" y="349465"/>
                  </a:lnTo>
                  <a:lnTo>
                    <a:pt x="383197" y="354609"/>
                  </a:lnTo>
                  <a:lnTo>
                    <a:pt x="390601" y="352615"/>
                  </a:lnTo>
                  <a:close/>
                </a:path>
                <a:path w="1374139" h="421004">
                  <a:moveTo>
                    <a:pt x="410375" y="347306"/>
                  </a:moveTo>
                  <a:lnTo>
                    <a:pt x="408774" y="342277"/>
                  </a:lnTo>
                  <a:lnTo>
                    <a:pt x="405307" y="343217"/>
                  </a:lnTo>
                  <a:lnTo>
                    <a:pt x="401840" y="344157"/>
                  </a:lnTo>
                  <a:lnTo>
                    <a:pt x="402971" y="349300"/>
                  </a:lnTo>
                  <a:lnTo>
                    <a:pt x="410375" y="347306"/>
                  </a:lnTo>
                  <a:close/>
                </a:path>
                <a:path w="1374139" h="421004">
                  <a:moveTo>
                    <a:pt x="430149" y="341972"/>
                  </a:moveTo>
                  <a:lnTo>
                    <a:pt x="428510" y="336956"/>
                  </a:lnTo>
                  <a:lnTo>
                    <a:pt x="425043" y="337896"/>
                  </a:lnTo>
                  <a:lnTo>
                    <a:pt x="421576" y="338836"/>
                  </a:lnTo>
                  <a:lnTo>
                    <a:pt x="422744" y="343966"/>
                  </a:lnTo>
                  <a:lnTo>
                    <a:pt x="430149" y="341972"/>
                  </a:lnTo>
                  <a:close/>
                </a:path>
                <a:path w="1374139" h="421004">
                  <a:moveTo>
                    <a:pt x="449859" y="336410"/>
                  </a:moveTo>
                  <a:lnTo>
                    <a:pt x="448195" y="331419"/>
                  </a:lnTo>
                  <a:lnTo>
                    <a:pt x="444741" y="332422"/>
                  </a:lnTo>
                  <a:lnTo>
                    <a:pt x="441286" y="333425"/>
                  </a:lnTo>
                  <a:lnTo>
                    <a:pt x="442493" y="338556"/>
                  </a:lnTo>
                  <a:lnTo>
                    <a:pt x="449859" y="336410"/>
                  </a:lnTo>
                  <a:close/>
                </a:path>
                <a:path w="1374139" h="421004">
                  <a:moveTo>
                    <a:pt x="469519" y="330669"/>
                  </a:moveTo>
                  <a:lnTo>
                    <a:pt x="467817" y="325691"/>
                  </a:lnTo>
                  <a:lnTo>
                    <a:pt x="464362" y="326694"/>
                  </a:lnTo>
                  <a:lnTo>
                    <a:pt x="460908" y="327698"/>
                  </a:lnTo>
                  <a:lnTo>
                    <a:pt x="462153" y="332828"/>
                  </a:lnTo>
                  <a:lnTo>
                    <a:pt x="469519" y="330669"/>
                  </a:lnTo>
                  <a:close/>
                </a:path>
                <a:path w="1374139" h="421004">
                  <a:moveTo>
                    <a:pt x="489165" y="324929"/>
                  </a:moveTo>
                  <a:lnTo>
                    <a:pt x="487438" y="319963"/>
                  </a:lnTo>
                  <a:lnTo>
                    <a:pt x="483984" y="320967"/>
                  </a:lnTo>
                  <a:lnTo>
                    <a:pt x="480529" y="321970"/>
                  </a:lnTo>
                  <a:lnTo>
                    <a:pt x="481799" y="327088"/>
                  </a:lnTo>
                  <a:lnTo>
                    <a:pt x="489165" y="324929"/>
                  </a:lnTo>
                  <a:close/>
                </a:path>
                <a:path w="1374139" h="421004">
                  <a:moveTo>
                    <a:pt x="508762" y="318998"/>
                  </a:moveTo>
                  <a:lnTo>
                    <a:pt x="506996" y="314045"/>
                  </a:lnTo>
                  <a:lnTo>
                    <a:pt x="503567" y="315112"/>
                  </a:lnTo>
                  <a:lnTo>
                    <a:pt x="500138" y="316179"/>
                  </a:lnTo>
                  <a:lnTo>
                    <a:pt x="501434" y="321297"/>
                  </a:lnTo>
                  <a:lnTo>
                    <a:pt x="508762" y="318998"/>
                  </a:lnTo>
                  <a:close/>
                </a:path>
                <a:path w="1374139" h="421004">
                  <a:moveTo>
                    <a:pt x="528307" y="312902"/>
                  </a:moveTo>
                  <a:lnTo>
                    <a:pt x="526516" y="307949"/>
                  </a:lnTo>
                  <a:lnTo>
                    <a:pt x="523087" y="309016"/>
                  </a:lnTo>
                  <a:lnTo>
                    <a:pt x="519658" y="310083"/>
                  </a:lnTo>
                  <a:lnTo>
                    <a:pt x="520992" y="315188"/>
                  </a:lnTo>
                  <a:lnTo>
                    <a:pt x="528307" y="312902"/>
                  </a:lnTo>
                  <a:close/>
                </a:path>
                <a:path w="1374139" h="421004">
                  <a:moveTo>
                    <a:pt x="547852" y="306793"/>
                  </a:moveTo>
                  <a:lnTo>
                    <a:pt x="546023" y="301853"/>
                  </a:lnTo>
                  <a:lnTo>
                    <a:pt x="542594" y="302920"/>
                  </a:lnTo>
                  <a:lnTo>
                    <a:pt x="539165" y="303987"/>
                  </a:lnTo>
                  <a:lnTo>
                    <a:pt x="540524" y="309079"/>
                  </a:lnTo>
                  <a:lnTo>
                    <a:pt x="547852" y="306793"/>
                  </a:lnTo>
                  <a:close/>
                </a:path>
                <a:path w="1374139" h="421004">
                  <a:moveTo>
                    <a:pt x="567347" y="300545"/>
                  </a:moveTo>
                  <a:lnTo>
                    <a:pt x="565505" y="295617"/>
                  </a:lnTo>
                  <a:lnTo>
                    <a:pt x="562089" y="296748"/>
                  </a:lnTo>
                  <a:lnTo>
                    <a:pt x="558673" y="297878"/>
                  </a:lnTo>
                  <a:lnTo>
                    <a:pt x="560070" y="302958"/>
                  </a:lnTo>
                  <a:lnTo>
                    <a:pt x="567347" y="300545"/>
                  </a:lnTo>
                  <a:close/>
                </a:path>
                <a:path w="1374139" h="421004">
                  <a:moveTo>
                    <a:pt x="586778" y="294119"/>
                  </a:moveTo>
                  <a:lnTo>
                    <a:pt x="584911" y="289191"/>
                  </a:lnTo>
                  <a:lnTo>
                    <a:pt x="581494" y="290322"/>
                  </a:lnTo>
                  <a:lnTo>
                    <a:pt x="578078" y="291452"/>
                  </a:lnTo>
                  <a:lnTo>
                    <a:pt x="579501" y="296519"/>
                  </a:lnTo>
                  <a:lnTo>
                    <a:pt x="586778" y="294119"/>
                  </a:lnTo>
                  <a:close/>
                </a:path>
                <a:path w="1374139" h="421004">
                  <a:moveTo>
                    <a:pt x="606209" y="287693"/>
                  </a:moveTo>
                  <a:lnTo>
                    <a:pt x="604316" y="282778"/>
                  </a:lnTo>
                  <a:lnTo>
                    <a:pt x="600900" y="283908"/>
                  </a:lnTo>
                  <a:lnTo>
                    <a:pt x="597484" y="285038"/>
                  </a:lnTo>
                  <a:lnTo>
                    <a:pt x="598932" y="290106"/>
                  </a:lnTo>
                  <a:lnTo>
                    <a:pt x="606209" y="287693"/>
                  </a:lnTo>
                  <a:close/>
                </a:path>
                <a:path w="1374139" h="421004">
                  <a:moveTo>
                    <a:pt x="625627" y="281165"/>
                  </a:moveTo>
                  <a:lnTo>
                    <a:pt x="623709" y="276263"/>
                  </a:lnTo>
                  <a:lnTo>
                    <a:pt x="620306" y="277444"/>
                  </a:lnTo>
                  <a:lnTo>
                    <a:pt x="616902" y="278625"/>
                  </a:lnTo>
                  <a:lnTo>
                    <a:pt x="618375" y="283679"/>
                  </a:lnTo>
                  <a:lnTo>
                    <a:pt x="625627" y="281165"/>
                  </a:lnTo>
                  <a:close/>
                </a:path>
                <a:path w="1374139" h="421004">
                  <a:moveTo>
                    <a:pt x="644956" y="274472"/>
                  </a:moveTo>
                  <a:lnTo>
                    <a:pt x="643026" y="269570"/>
                  </a:lnTo>
                  <a:lnTo>
                    <a:pt x="639622" y="270751"/>
                  </a:lnTo>
                  <a:lnTo>
                    <a:pt x="636219" y="271932"/>
                  </a:lnTo>
                  <a:lnTo>
                    <a:pt x="637705" y="276987"/>
                  </a:lnTo>
                  <a:lnTo>
                    <a:pt x="644956" y="274472"/>
                  </a:lnTo>
                  <a:close/>
                </a:path>
                <a:path w="1374139" h="421004">
                  <a:moveTo>
                    <a:pt x="664311" y="267766"/>
                  </a:moveTo>
                  <a:lnTo>
                    <a:pt x="662355" y="262877"/>
                  </a:lnTo>
                  <a:lnTo>
                    <a:pt x="658952" y="264058"/>
                  </a:lnTo>
                  <a:lnTo>
                    <a:pt x="655548" y="265239"/>
                  </a:lnTo>
                  <a:lnTo>
                    <a:pt x="657059" y="270281"/>
                  </a:lnTo>
                  <a:lnTo>
                    <a:pt x="664311" y="267766"/>
                  </a:lnTo>
                  <a:close/>
                </a:path>
                <a:path w="1374139" h="421004">
                  <a:moveTo>
                    <a:pt x="683628" y="261023"/>
                  </a:moveTo>
                  <a:lnTo>
                    <a:pt x="681647" y="256146"/>
                  </a:lnTo>
                  <a:lnTo>
                    <a:pt x="678268" y="257365"/>
                  </a:lnTo>
                  <a:lnTo>
                    <a:pt x="674878" y="258559"/>
                  </a:lnTo>
                  <a:lnTo>
                    <a:pt x="676402" y="263601"/>
                  </a:lnTo>
                  <a:lnTo>
                    <a:pt x="680021" y="262331"/>
                  </a:lnTo>
                  <a:lnTo>
                    <a:pt x="683628" y="261023"/>
                  </a:lnTo>
                  <a:close/>
                </a:path>
                <a:path w="1374139" h="421004">
                  <a:moveTo>
                    <a:pt x="702894" y="254101"/>
                  </a:moveTo>
                  <a:lnTo>
                    <a:pt x="700887" y="249224"/>
                  </a:lnTo>
                  <a:lnTo>
                    <a:pt x="697509" y="250444"/>
                  </a:lnTo>
                  <a:lnTo>
                    <a:pt x="694131" y="251663"/>
                  </a:lnTo>
                  <a:lnTo>
                    <a:pt x="695667" y="256692"/>
                  </a:lnTo>
                  <a:lnTo>
                    <a:pt x="702894" y="254101"/>
                  </a:lnTo>
                  <a:close/>
                </a:path>
                <a:path w="1374139" h="421004">
                  <a:moveTo>
                    <a:pt x="722147" y="247180"/>
                  </a:moveTo>
                  <a:lnTo>
                    <a:pt x="720128" y="242303"/>
                  </a:lnTo>
                  <a:lnTo>
                    <a:pt x="716749" y="243522"/>
                  </a:lnTo>
                  <a:lnTo>
                    <a:pt x="713371" y="244741"/>
                  </a:lnTo>
                  <a:lnTo>
                    <a:pt x="714933" y="249770"/>
                  </a:lnTo>
                  <a:lnTo>
                    <a:pt x="722147" y="247180"/>
                  </a:lnTo>
                  <a:close/>
                </a:path>
                <a:path w="1374139" h="421004">
                  <a:moveTo>
                    <a:pt x="741413" y="240233"/>
                  </a:moveTo>
                  <a:lnTo>
                    <a:pt x="739381" y="235381"/>
                  </a:lnTo>
                  <a:lnTo>
                    <a:pt x="736003" y="236613"/>
                  </a:lnTo>
                  <a:lnTo>
                    <a:pt x="732624" y="237832"/>
                  </a:lnTo>
                  <a:lnTo>
                    <a:pt x="734199" y="242849"/>
                  </a:lnTo>
                  <a:lnTo>
                    <a:pt x="737806" y="241554"/>
                  </a:lnTo>
                  <a:lnTo>
                    <a:pt x="741413" y="240233"/>
                  </a:lnTo>
                  <a:close/>
                </a:path>
                <a:path w="1374139" h="421004">
                  <a:moveTo>
                    <a:pt x="760590" y="233121"/>
                  </a:moveTo>
                  <a:lnTo>
                    <a:pt x="758558" y="228269"/>
                  </a:lnTo>
                  <a:lnTo>
                    <a:pt x="755180" y="229514"/>
                  </a:lnTo>
                  <a:lnTo>
                    <a:pt x="751801" y="230759"/>
                  </a:lnTo>
                  <a:lnTo>
                    <a:pt x="753402" y="235788"/>
                  </a:lnTo>
                  <a:lnTo>
                    <a:pt x="760590" y="233121"/>
                  </a:lnTo>
                  <a:close/>
                </a:path>
                <a:path w="1374139" h="421004">
                  <a:moveTo>
                    <a:pt x="779780" y="226034"/>
                  </a:moveTo>
                  <a:lnTo>
                    <a:pt x="777735" y="221183"/>
                  </a:lnTo>
                  <a:lnTo>
                    <a:pt x="774357" y="222427"/>
                  </a:lnTo>
                  <a:lnTo>
                    <a:pt x="770978" y="223672"/>
                  </a:lnTo>
                  <a:lnTo>
                    <a:pt x="772591" y="228688"/>
                  </a:lnTo>
                  <a:lnTo>
                    <a:pt x="779780" y="226034"/>
                  </a:lnTo>
                  <a:close/>
                </a:path>
                <a:path w="1374139" h="421004">
                  <a:moveTo>
                    <a:pt x="798982" y="218922"/>
                  </a:moveTo>
                  <a:lnTo>
                    <a:pt x="796925" y="214083"/>
                  </a:lnTo>
                  <a:lnTo>
                    <a:pt x="793546" y="215328"/>
                  </a:lnTo>
                  <a:lnTo>
                    <a:pt x="790168" y="216573"/>
                  </a:lnTo>
                  <a:lnTo>
                    <a:pt x="791794" y="221589"/>
                  </a:lnTo>
                  <a:lnTo>
                    <a:pt x="798982" y="218922"/>
                  </a:lnTo>
                  <a:close/>
                </a:path>
                <a:path w="1374139" h="421004">
                  <a:moveTo>
                    <a:pt x="818121" y="211683"/>
                  </a:moveTo>
                  <a:lnTo>
                    <a:pt x="816051" y="206844"/>
                  </a:lnTo>
                  <a:lnTo>
                    <a:pt x="812685" y="208114"/>
                  </a:lnTo>
                  <a:lnTo>
                    <a:pt x="809320" y="209384"/>
                  </a:lnTo>
                  <a:lnTo>
                    <a:pt x="810945" y="214401"/>
                  </a:lnTo>
                  <a:lnTo>
                    <a:pt x="818121" y="211683"/>
                  </a:lnTo>
                  <a:close/>
                </a:path>
                <a:path w="1374139" h="421004">
                  <a:moveTo>
                    <a:pt x="837260" y="204457"/>
                  </a:moveTo>
                  <a:lnTo>
                    <a:pt x="835177" y="199618"/>
                  </a:lnTo>
                  <a:lnTo>
                    <a:pt x="831811" y="200888"/>
                  </a:lnTo>
                  <a:lnTo>
                    <a:pt x="828446" y="202158"/>
                  </a:lnTo>
                  <a:lnTo>
                    <a:pt x="830084" y="207162"/>
                  </a:lnTo>
                  <a:lnTo>
                    <a:pt x="837260" y="204457"/>
                  </a:lnTo>
                  <a:close/>
                </a:path>
                <a:path w="1374139" h="421004">
                  <a:moveTo>
                    <a:pt x="856411" y="197231"/>
                  </a:moveTo>
                  <a:lnTo>
                    <a:pt x="854316" y="192392"/>
                  </a:lnTo>
                  <a:lnTo>
                    <a:pt x="850950" y="193662"/>
                  </a:lnTo>
                  <a:lnTo>
                    <a:pt x="847585" y="194932"/>
                  </a:lnTo>
                  <a:lnTo>
                    <a:pt x="849236" y="199936"/>
                  </a:lnTo>
                  <a:lnTo>
                    <a:pt x="856411" y="197231"/>
                  </a:lnTo>
                  <a:close/>
                </a:path>
                <a:path w="1374139" h="421004">
                  <a:moveTo>
                    <a:pt x="875525" y="189915"/>
                  </a:moveTo>
                  <a:lnTo>
                    <a:pt x="873429" y="185089"/>
                  </a:lnTo>
                  <a:lnTo>
                    <a:pt x="870064" y="186372"/>
                  </a:lnTo>
                  <a:lnTo>
                    <a:pt x="866698" y="187655"/>
                  </a:lnTo>
                  <a:lnTo>
                    <a:pt x="868362" y="192659"/>
                  </a:lnTo>
                  <a:lnTo>
                    <a:pt x="875525" y="189915"/>
                  </a:lnTo>
                  <a:close/>
                </a:path>
                <a:path w="1374139" h="421004">
                  <a:moveTo>
                    <a:pt x="894626" y="182600"/>
                  </a:moveTo>
                  <a:lnTo>
                    <a:pt x="892517" y="177774"/>
                  </a:lnTo>
                  <a:lnTo>
                    <a:pt x="889165" y="179057"/>
                  </a:lnTo>
                  <a:lnTo>
                    <a:pt x="885799" y="180340"/>
                  </a:lnTo>
                  <a:lnTo>
                    <a:pt x="887463" y="185343"/>
                  </a:lnTo>
                  <a:lnTo>
                    <a:pt x="894626" y="182600"/>
                  </a:lnTo>
                  <a:close/>
                </a:path>
                <a:path w="1374139" h="421004">
                  <a:moveTo>
                    <a:pt x="913726" y="175285"/>
                  </a:moveTo>
                  <a:lnTo>
                    <a:pt x="911631" y="170459"/>
                  </a:lnTo>
                  <a:lnTo>
                    <a:pt x="908265" y="171742"/>
                  </a:lnTo>
                  <a:lnTo>
                    <a:pt x="904900" y="173024"/>
                  </a:lnTo>
                  <a:lnTo>
                    <a:pt x="906576" y="178028"/>
                  </a:lnTo>
                  <a:lnTo>
                    <a:pt x="913726" y="175285"/>
                  </a:lnTo>
                  <a:close/>
                </a:path>
                <a:path w="1374139" h="421004">
                  <a:moveTo>
                    <a:pt x="932827" y="167932"/>
                  </a:moveTo>
                  <a:lnTo>
                    <a:pt x="930719" y="163106"/>
                  </a:lnTo>
                  <a:lnTo>
                    <a:pt x="927366" y="164401"/>
                  </a:lnTo>
                  <a:lnTo>
                    <a:pt x="924013" y="165696"/>
                  </a:lnTo>
                  <a:lnTo>
                    <a:pt x="925677" y="170688"/>
                  </a:lnTo>
                  <a:lnTo>
                    <a:pt x="932827" y="167932"/>
                  </a:lnTo>
                  <a:close/>
                </a:path>
                <a:path w="1374139" h="421004">
                  <a:moveTo>
                    <a:pt x="951928" y="160578"/>
                  </a:moveTo>
                  <a:lnTo>
                    <a:pt x="949807" y="155752"/>
                  </a:lnTo>
                  <a:lnTo>
                    <a:pt x="946454" y="157048"/>
                  </a:lnTo>
                  <a:lnTo>
                    <a:pt x="943102" y="158343"/>
                  </a:lnTo>
                  <a:lnTo>
                    <a:pt x="944765" y="163334"/>
                  </a:lnTo>
                  <a:lnTo>
                    <a:pt x="951928" y="160578"/>
                  </a:lnTo>
                  <a:close/>
                </a:path>
                <a:path w="1374139" h="421004">
                  <a:moveTo>
                    <a:pt x="971016" y="153225"/>
                  </a:moveTo>
                  <a:lnTo>
                    <a:pt x="968895" y="148399"/>
                  </a:lnTo>
                  <a:lnTo>
                    <a:pt x="965542" y="149694"/>
                  </a:lnTo>
                  <a:lnTo>
                    <a:pt x="962190" y="150990"/>
                  </a:lnTo>
                  <a:lnTo>
                    <a:pt x="963853" y="155981"/>
                  </a:lnTo>
                  <a:lnTo>
                    <a:pt x="971016" y="153225"/>
                  </a:lnTo>
                  <a:close/>
                </a:path>
                <a:path w="1374139" h="421004">
                  <a:moveTo>
                    <a:pt x="990104" y="145872"/>
                  </a:moveTo>
                  <a:lnTo>
                    <a:pt x="987983" y="141046"/>
                  </a:lnTo>
                  <a:lnTo>
                    <a:pt x="984631" y="142341"/>
                  </a:lnTo>
                  <a:lnTo>
                    <a:pt x="981278" y="143637"/>
                  </a:lnTo>
                  <a:lnTo>
                    <a:pt x="982941" y="148628"/>
                  </a:lnTo>
                  <a:lnTo>
                    <a:pt x="990104" y="145872"/>
                  </a:lnTo>
                  <a:close/>
                </a:path>
                <a:path w="1374139" h="421004">
                  <a:moveTo>
                    <a:pt x="1009205" y="138518"/>
                  </a:moveTo>
                  <a:lnTo>
                    <a:pt x="1007084" y="133692"/>
                  </a:lnTo>
                  <a:lnTo>
                    <a:pt x="1003731" y="134988"/>
                  </a:lnTo>
                  <a:lnTo>
                    <a:pt x="1000379" y="136283"/>
                  </a:lnTo>
                  <a:lnTo>
                    <a:pt x="1002042" y="141274"/>
                  </a:lnTo>
                  <a:lnTo>
                    <a:pt x="1009205" y="138518"/>
                  </a:lnTo>
                  <a:close/>
                </a:path>
                <a:path w="1374139" h="421004">
                  <a:moveTo>
                    <a:pt x="1028280" y="131165"/>
                  </a:moveTo>
                  <a:lnTo>
                    <a:pt x="1026172" y="126339"/>
                  </a:lnTo>
                  <a:lnTo>
                    <a:pt x="1022819" y="127635"/>
                  </a:lnTo>
                  <a:lnTo>
                    <a:pt x="1019467" y="128930"/>
                  </a:lnTo>
                  <a:lnTo>
                    <a:pt x="1021130" y="133921"/>
                  </a:lnTo>
                  <a:lnTo>
                    <a:pt x="1028280" y="131165"/>
                  </a:lnTo>
                  <a:close/>
                </a:path>
                <a:path w="1374139" h="421004">
                  <a:moveTo>
                    <a:pt x="1047369" y="123837"/>
                  </a:moveTo>
                  <a:lnTo>
                    <a:pt x="1045273" y="119011"/>
                  </a:lnTo>
                  <a:lnTo>
                    <a:pt x="1041908" y="120294"/>
                  </a:lnTo>
                  <a:lnTo>
                    <a:pt x="1038542" y="121577"/>
                  </a:lnTo>
                  <a:lnTo>
                    <a:pt x="1040218" y="126580"/>
                  </a:lnTo>
                  <a:lnTo>
                    <a:pt x="1047369" y="123837"/>
                  </a:lnTo>
                  <a:close/>
                </a:path>
                <a:path w="1374139" h="421004">
                  <a:moveTo>
                    <a:pt x="1066482" y="116522"/>
                  </a:moveTo>
                  <a:lnTo>
                    <a:pt x="1064387" y="111696"/>
                  </a:lnTo>
                  <a:lnTo>
                    <a:pt x="1061021" y="112979"/>
                  </a:lnTo>
                  <a:lnTo>
                    <a:pt x="1057656" y="114261"/>
                  </a:lnTo>
                  <a:lnTo>
                    <a:pt x="1059319" y="119265"/>
                  </a:lnTo>
                  <a:lnTo>
                    <a:pt x="1066482" y="116522"/>
                  </a:lnTo>
                  <a:close/>
                </a:path>
                <a:path w="1374139" h="421004">
                  <a:moveTo>
                    <a:pt x="1085596" y="109220"/>
                  </a:moveTo>
                  <a:lnTo>
                    <a:pt x="1083500" y="104394"/>
                  </a:lnTo>
                  <a:lnTo>
                    <a:pt x="1080135" y="105676"/>
                  </a:lnTo>
                  <a:lnTo>
                    <a:pt x="1076769" y="106959"/>
                  </a:lnTo>
                  <a:lnTo>
                    <a:pt x="1078433" y="111963"/>
                  </a:lnTo>
                  <a:lnTo>
                    <a:pt x="1085596" y="109220"/>
                  </a:lnTo>
                  <a:close/>
                </a:path>
                <a:path w="1374139" h="421004">
                  <a:moveTo>
                    <a:pt x="1104709" y="101930"/>
                  </a:moveTo>
                  <a:lnTo>
                    <a:pt x="1102614" y="97091"/>
                  </a:lnTo>
                  <a:lnTo>
                    <a:pt x="1099248" y="98361"/>
                  </a:lnTo>
                  <a:lnTo>
                    <a:pt x="1095883" y="99644"/>
                  </a:lnTo>
                  <a:lnTo>
                    <a:pt x="1097534" y="104648"/>
                  </a:lnTo>
                  <a:lnTo>
                    <a:pt x="1101115" y="103276"/>
                  </a:lnTo>
                  <a:lnTo>
                    <a:pt x="1104709" y="101930"/>
                  </a:lnTo>
                  <a:close/>
                </a:path>
                <a:path w="1374139" h="421004">
                  <a:moveTo>
                    <a:pt x="1123848" y="94716"/>
                  </a:moveTo>
                  <a:lnTo>
                    <a:pt x="1121765" y="89877"/>
                  </a:lnTo>
                  <a:lnTo>
                    <a:pt x="1118400" y="91147"/>
                  </a:lnTo>
                  <a:lnTo>
                    <a:pt x="1115034" y="92417"/>
                  </a:lnTo>
                  <a:lnTo>
                    <a:pt x="1116672" y="97421"/>
                  </a:lnTo>
                  <a:lnTo>
                    <a:pt x="1123848" y="94716"/>
                  </a:lnTo>
                  <a:close/>
                </a:path>
                <a:path w="1374139" h="421004">
                  <a:moveTo>
                    <a:pt x="1142974" y="87503"/>
                  </a:moveTo>
                  <a:lnTo>
                    <a:pt x="1140904" y="82664"/>
                  </a:lnTo>
                  <a:lnTo>
                    <a:pt x="1137539" y="83934"/>
                  </a:lnTo>
                  <a:lnTo>
                    <a:pt x="1134173" y="85204"/>
                  </a:lnTo>
                  <a:lnTo>
                    <a:pt x="1135811" y="90208"/>
                  </a:lnTo>
                  <a:lnTo>
                    <a:pt x="1142974" y="87503"/>
                  </a:lnTo>
                  <a:close/>
                </a:path>
                <a:path w="1374139" h="421004">
                  <a:moveTo>
                    <a:pt x="1162113" y="80289"/>
                  </a:moveTo>
                  <a:lnTo>
                    <a:pt x="1160056" y="75438"/>
                  </a:lnTo>
                  <a:lnTo>
                    <a:pt x="1156690" y="76708"/>
                  </a:lnTo>
                  <a:lnTo>
                    <a:pt x="1153325" y="77978"/>
                  </a:lnTo>
                  <a:lnTo>
                    <a:pt x="1154950" y="82994"/>
                  </a:lnTo>
                  <a:lnTo>
                    <a:pt x="1162113" y="80289"/>
                  </a:lnTo>
                  <a:close/>
                </a:path>
                <a:path w="1374139" h="421004">
                  <a:moveTo>
                    <a:pt x="1181303" y="73202"/>
                  </a:moveTo>
                  <a:lnTo>
                    <a:pt x="1179258" y="68351"/>
                  </a:lnTo>
                  <a:lnTo>
                    <a:pt x="1175880" y="69596"/>
                  </a:lnTo>
                  <a:lnTo>
                    <a:pt x="1172502" y="70840"/>
                  </a:lnTo>
                  <a:lnTo>
                    <a:pt x="1174115" y="75857"/>
                  </a:lnTo>
                  <a:lnTo>
                    <a:pt x="1181303" y="73202"/>
                  </a:lnTo>
                  <a:close/>
                </a:path>
                <a:path w="1374139" h="421004">
                  <a:moveTo>
                    <a:pt x="1200492" y="66116"/>
                  </a:moveTo>
                  <a:lnTo>
                    <a:pt x="1198460" y="61264"/>
                  </a:lnTo>
                  <a:lnTo>
                    <a:pt x="1195082" y="62509"/>
                  </a:lnTo>
                  <a:lnTo>
                    <a:pt x="1191704" y="63754"/>
                  </a:lnTo>
                  <a:lnTo>
                    <a:pt x="1193304" y="68770"/>
                  </a:lnTo>
                  <a:lnTo>
                    <a:pt x="1200492" y="66116"/>
                  </a:lnTo>
                  <a:close/>
                </a:path>
                <a:path w="1374139" h="421004">
                  <a:moveTo>
                    <a:pt x="1219669" y="59042"/>
                  </a:moveTo>
                  <a:lnTo>
                    <a:pt x="1217650" y="54178"/>
                  </a:lnTo>
                  <a:lnTo>
                    <a:pt x="1214272" y="55422"/>
                  </a:lnTo>
                  <a:lnTo>
                    <a:pt x="1210894" y="56667"/>
                  </a:lnTo>
                  <a:lnTo>
                    <a:pt x="1212481" y="61696"/>
                  </a:lnTo>
                  <a:lnTo>
                    <a:pt x="1219669" y="59042"/>
                  </a:lnTo>
                  <a:close/>
                </a:path>
                <a:path w="1374139" h="421004">
                  <a:moveTo>
                    <a:pt x="1238897" y="52070"/>
                  </a:moveTo>
                  <a:lnTo>
                    <a:pt x="1236891" y="47193"/>
                  </a:lnTo>
                  <a:lnTo>
                    <a:pt x="1233500" y="48412"/>
                  </a:lnTo>
                  <a:lnTo>
                    <a:pt x="1230109" y="49631"/>
                  </a:lnTo>
                  <a:lnTo>
                    <a:pt x="1231684" y="54660"/>
                  </a:lnTo>
                  <a:lnTo>
                    <a:pt x="1238897" y="52070"/>
                  </a:lnTo>
                  <a:close/>
                </a:path>
                <a:path w="1374139" h="421004">
                  <a:moveTo>
                    <a:pt x="1258150" y="45161"/>
                  </a:moveTo>
                  <a:lnTo>
                    <a:pt x="1256157" y="40284"/>
                  </a:lnTo>
                  <a:lnTo>
                    <a:pt x="1252766" y="41503"/>
                  </a:lnTo>
                  <a:lnTo>
                    <a:pt x="1249375" y="42722"/>
                  </a:lnTo>
                  <a:lnTo>
                    <a:pt x="1250937" y="47752"/>
                  </a:lnTo>
                  <a:lnTo>
                    <a:pt x="1258150" y="45161"/>
                  </a:lnTo>
                  <a:close/>
                </a:path>
                <a:path w="1374139" h="421004">
                  <a:moveTo>
                    <a:pt x="1277404" y="38239"/>
                  </a:moveTo>
                  <a:lnTo>
                    <a:pt x="1275422" y="33362"/>
                  </a:lnTo>
                  <a:lnTo>
                    <a:pt x="1272032" y="34582"/>
                  </a:lnTo>
                  <a:lnTo>
                    <a:pt x="1268641" y="35801"/>
                  </a:lnTo>
                  <a:lnTo>
                    <a:pt x="1270190" y="40830"/>
                  </a:lnTo>
                  <a:lnTo>
                    <a:pt x="1277404" y="38239"/>
                  </a:lnTo>
                  <a:close/>
                </a:path>
                <a:path w="1374139" h="421004">
                  <a:moveTo>
                    <a:pt x="1296682" y="31432"/>
                  </a:moveTo>
                  <a:lnTo>
                    <a:pt x="1294714" y="26543"/>
                  </a:lnTo>
                  <a:lnTo>
                    <a:pt x="1291310" y="27724"/>
                  </a:lnTo>
                  <a:lnTo>
                    <a:pt x="1287907" y="28905"/>
                  </a:lnTo>
                  <a:lnTo>
                    <a:pt x="1289443" y="33947"/>
                  </a:lnTo>
                  <a:lnTo>
                    <a:pt x="1296682" y="31432"/>
                  </a:lnTo>
                  <a:close/>
                </a:path>
                <a:path w="1374139" h="421004">
                  <a:moveTo>
                    <a:pt x="1315999" y="24726"/>
                  </a:moveTo>
                  <a:lnTo>
                    <a:pt x="1314056" y="19824"/>
                  </a:lnTo>
                  <a:lnTo>
                    <a:pt x="1310652" y="21005"/>
                  </a:lnTo>
                  <a:lnTo>
                    <a:pt x="1307249" y="22186"/>
                  </a:lnTo>
                  <a:lnTo>
                    <a:pt x="1308760" y="27228"/>
                  </a:lnTo>
                  <a:lnTo>
                    <a:pt x="1315999" y="24726"/>
                  </a:lnTo>
                  <a:close/>
                </a:path>
                <a:path w="1374139" h="421004">
                  <a:moveTo>
                    <a:pt x="1335316" y="18021"/>
                  </a:moveTo>
                  <a:lnTo>
                    <a:pt x="1333385" y="13119"/>
                  </a:lnTo>
                  <a:lnTo>
                    <a:pt x="1329982" y="14300"/>
                  </a:lnTo>
                  <a:lnTo>
                    <a:pt x="1326578" y="15481"/>
                  </a:lnTo>
                  <a:lnTo>
                    <a:pt x="1328077" y="20535"/>
                  </a:lnTo>
                  <a:lnTo>
                    <a:pt x="1335316" y="18021"/>
                  </a:lnTo>
                  <a:close/>
                </a:path>
                <a:path w="1374139" h="421004">
                  <a:moveTo>
                    <a:pt x="1354645" y="11341"/>
                  </a:moveTo>
                  <a:lnTo>
                    <a:pt x="1352727" y="6426"/>
                  </a:lnTo>
                  <a:lnTo>
                    <a:pt x="1349324" y="7594"/>
                  </a:lnTo>
                  <a:lnTo>
                    <a:pt x="1345920" y="8775"/>
                  </a:lnTo>
                  <a:lnTo>
                    <a:pt x="1347393" y="13830"/>
                  </a:lnTo>
                  <a:lnTo>
                    <a:pt x="1351013" y="12573"/>
                  </a:lnTo>
                  <a:lnTo>
                    <a:pt x="1354645" y="11341"/>
                  </a:lnTo>
                  <a:close/>
                </a:path>
                <a:path w="1374139" h="421004">
                  <a:moveTo>
                    <a:pt x="1374051" y="4914"/>
                  </a:moveTo>
                  <a:lnTo>
                    <a:pt x="1372158" y="0"/>
                  </a:lnTo>
                  <a:lnTo>
                    <a:pt x="1368742" y="1130"/>
                  </a:lnTo>
                  <a:lnTo>
                    <a:pt x="1365326" y="2260"/>
                  </a:lnTo>
                  <a:lnTo>
                    <a:pt x="1366786" y="7327"/>
                  </a:lnTo>
                  <a:lnTo>
                    <a:pt x="1374051" y="491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3785273" y="3494341"/>
              <a:ext cx="806450" cy="179070"/>
            </a:xfrm>
            <a:custGeom>
              <a:avLst/>
              <a:gdLst/>
              <a:ahLst/>
              <a:cxnLst/>
              <a:rect l="l" t="t" r="r" b="b"/>
              <a:pathLst>
                <a:path w="806450" h="179070">
                  <a:moveTo>
                    <a:pt x="8724" y="176517"/>
                  </a:moveTo>
                  <a:lnTo>
                    <a:pt x="6832" y="171602"/>
                  </a:lnTo>
                  <a:lnTo>
                    <a:pt x="3416" y="172732"/>
                  </a:lnTo>
                  <a:lnTo>
                    <a:pt x="0" y="173863"/>
                  </a:lnTo>
                  <a:lnTo>
                    <a:pt x="1460" y="178930"/>
                  </a:lnTo>
                  <a:lnTo>
                    <a:pt x="8724" y="176517"/>
                  </a:lnTo>
                  <a:close/>
                </a:path>
                <a:path w="806450" h="179070">
                  <a:moveTo>
                    <a:pt x="28130" y="170053"/>
                  </a:moveTo>
                  <a:lnTo>
                    <a:pt x="26263" y="165138"/>
                  </a:lnTo>
                  <a:lnTo>
                    <a:pt x="22847" y="166268"/>
                  </a:lnTo>
                  <a:lnTo>
                    <a:pt x="19431" y="167398"/>
                  </a:lnTo>
                  <a:lnTo>
                    <a:pt x="20866" y="172478"/>
                  </a:lnTo>
                  <a:lnTo>
                    <a:pt x="28130" y="170053"/>
                  </a:lnTo>
                  <a:close/>
                </a:path>
                <a:path w="806450" h="179070">
                  <a:moveTo>
                    <a:pt x="47536" y="163614"/>
                  </a:moveTo>
                  <a:lnTo>
                    <a:pt x="45681" y="158686"/>
                  </a:lnTo>
                  <a:lnTo>
                    <a:pt x="42265" y="159816"/>
                  </a:lnTo>
                  <a:lnTo>
                    <a:pt x="38849" y="160947"/>
                  </a:lnTo>
                  <a:lnTo>
                    <a:pt x="40259" y="166027"/>
                  </a:lnTo>
                  <a:lnTo>
                    <a:pt x="47536" y="163614"/>
                  </a:lnTo>
                  <a:close/>
                </a:path>
                <a:path w="806450" h="179070">
                  <a:moveTo>
                    <a:pt x="67005" y="157378"/>
                  </a:moveTo>
                  <a:lnTo>
                    <a:pt x="65176" y="152438"/>
                  </a:lnTo>
                  <a:lnTo>
                    <a:pt x="61747" y="153517"/>
                  </a:lnTo>
                  <a:lnTo>
                    <a:pt x="58318" y="154609"/>
                  </a:lnTo>
                  <a:lnTo>
                    <a:pt x="59702" y="159677"/>
                  </a:lnTo>
                  <a:lnTo>
                    <a:pt x="67005" y="157378"/>
                  </a:lnTo>
                  <a:close/>
                </a:path>
                <a:path w="806450" h="179070">
                  <a:moveTo>
                    <a:pt x="86512" y="151218"/>
                  </a:moveTo>
                  <a:lnTo>
                    <a:pt x="84696" y="146265"/>
                  </a:lnTo>
                  <a:lnTo>
                    <a:pt x="81267" y="147358"/>
                  </a:lnTo>
                  <a:lnTo>
                    <a:pt x="77838" y="148437"/>
                  </a:lnTo>
                  <a:lnTo>
                    <a:pt x="79197" y="153530"/>
                  </a:lnTo>
                  <a:lnTo>
                    <a:pt x="86512" y="151218"/>
                  </a:lnTo>
                  <a:close/>
                </a:path>
                <a:path w="806450" h="179070">
                  <a:moveTo>
                    <a:pt x="106006" y="145059"/>
                  </a:moveTo>
                  <a:lnTo>
                    <a:pt x="104216" y="140106"/>
                  </a:lnTo>
                  <a:lnTo>
                    <a:pt x="100787" y="141185"/>
                  </a:lnTo>
                  <a:lnTo>
                    <a:pt x="97358" y="142265"/>
                  </a:lnTo>
                  <a:lnTo>
                    <a:pt x="98704" y="147370"/>
                  </a:lnTo>
                  <a:lnTo>
                    <a:pt x="106006" y="145059"/>
                  </a:lnTo>
                  <a:close/>
                </a:path>
                <a:path w="806450" h="179070">
                  <a:moveTo>
                    <a:pt x="125526" y="139014"/>
                  </a:moveTo>
                  <a:lnTo>
                    <a:pt x="123774" y="134048"/>
                  </a:lnTo>
                  <a:lnTo>
                    <a:pt x="120319" y="135077"/>
                  </a:lnTo>
                  <a:lnTo>
                    <a:pt x="116865" y="136105"/>
                  </a:lnTo>
                  <a:lnTo>
                    <a:pt x="118186" y="141198"/>
                  </a:lnTo>
                  <a:lnTo>
                    <a:pt x="125526" y="139014"/>
                  </a:lnTo>
                  <a:close/>
                </a:path>
                <a:path w="806450" h="179070">
                  <a:moveTo>
                    <a:pt x="145122" y="133184"/>
                  </a:moveTo>
                  <a:lnTo>
                    <a:pt x="143395" y="128206"/>
                  </a:lnTo>
                  <a:lnTo>
                    <a:pt x="139941" y="129235"/>
                  </a:lnTo>
                  <a:lnTo>
                    <a:pt x="136486" y="130263"/>
                  </a:lnTo>
                  <a:lnTo>
                    <a:pt x="137782" y="135369"/>
                  </a:lnTo>
                  <a:lnTo>
                    <a:pt x="145122" y="133184"/>
                  </a:lnTo>
                  <a:close/>
                </a:path>
                <a:path w="806450" h="179070">
                  <a:moveTo>
                    <a:pt x="164719" y="127342"/>
                  </a:moveTo>
                  <a:lnTo>
                    <a:pt x="163017" y="122364"/>
                  </a:lnTo>
                  <a:lnTo>
                    <a:pt x="159562" y="123393"/>
                  </a:lnTo>
                  <a:lnTo>
                    <a:pt x="156108" y="124421"/>
                  </a:lnTo>
                  <a:lnTo>
                    <a:pt x="157378" y="129540"/>
                  </a:lnTo>
                  <a:lnTo>
                    <a:pt x="164719" y="127342"/>
                  </a:lnTo>
                  <a:close/>
                </a:path>
                <a:path w="806450" h="179070">
                  <a:moveTo>
                    <a:pt x="184315" y="121513"/>
                  </a:moveTo>
                  <a:lnTo>
                    <a:pt x="182638" y="116522"/>
                  </a:lnTo>
                  <a:lnTo>
                    <a:pt x="179184" y="117551"/>
                  </a:lnTo>
                  <a:lnTo>
                    <a:pt x="175729" y="118579"/>
                  </a:lnTo>
                  <a:lnTo>
                    <a:pt x="176974" y="123698"/>
                  </a:lnTo>
                  <a:lnTo>
                    <a:pt x="184315" y="121513"/>
                  </a:lnTo>
                  <a:close/>
                </a:path>
                <a:path w="806450" h="179070">
                  <a:moveTo>
                    <a:pt x="204012" y="116014"/>
                  </a:moveTo>
                  <a:lnTo>
                    <a:pt x="202349" y="111010"/>
                  </a:lnTo>
                  <a:lnTo>
                    <a:pt x="198882" y="111975"/>
                  </a:lnTo>
                  <a:lnTo>
                    <a:pt x="195414" y="112941"/>
                  </a:lnTo>
                  <a:lnTo>
                    <a:pt x="196634" y="118071"/>
                  </a:lnTo>
                  <a:lnTo>
                    <a:pt x="204012" y="116014"/>
                  </a:lnTo>
                  <a:close/>
                </a:path>
                <a:path w="806450" h="179070">
                  <a:moveTo>
                    <a:pt x="223697" y="110528"/>
                  </a:moveTo>
                  <a:lnTo>
                    <a:pt x="222072" y="105524"/>
                  </a:lnTo>
                  <a:lnTo>
                    <a:pt x="218605" y="106489"/>
                  </a:lnTo>
                  <a:lnTo>
                    <a:pt x="215138" y="107454"/>
                  </a:lnTo>
                  <a:lnTo>
                    <a:pt x="216319" y="112585"/>
                  </a:lnTo>
                  <a:lnTo>
                    <a:pt x="223697" y="110528"/>
                  </a:lnTo>
                  <a:close/>
                </a:path>
                <a:path w="806450" h="179070">
                  <a:moveTo>
                    <a:pt x="243395" y="105054"/>
                  </a:moveTo>
                  <a:lnTo>
                    <a:pt x="241795" y="100037"/>
                  </a:lnTo>
                  <a:lnTo>
                    <a:pt x="238328" y="101003"/>
                  </a:lnTo>
                  <a:lnTo>
                    <a:pt x="234861" y="101968"/>
                  </a:lnTo>
                  <a:lnTo>
                    <a:pt x="236016" y="107111"/>
                  </a:lnTo>
                  <a:lnTo>
                    <a:pt x="243395" y="105054"/>
                  </a:lnTo>
                  <a:close/>
                </a:path>
                <a:path w="806450" h="179070">
                  <a:moveTo>
                    <a:pt x="263144" y="99771"/>
                  </a:moveTo>
                  <a:lnTo>
                    <a:pt x="261581" y="94742"/>
                  </a:lnTo>
                  <a:lnTo>
                    <a:pt x="258089" y="95643"/>
                  </a:lnTo>
                  <a:lnTo>
                    <a:pt x="254596" y="96545"/>
                  </a:lnTo>
                  <a:lnTo>
                    <a:pt x="255727" y="101676"/>
                  </a:lnTo>
                  <a:lnTo>
                    <a:pt x="263144" y="99771"/>
                  </a:lnTo>
                  <a:close/>
                </a:path>
                <a:path w="806450" h="179070">
                  <a:moveTo>
                    <a:pt x="282943" y="94691"/>
                  </a:moveTo>
                  <a:lnTo>
                    <a:pt x="281406" y="89649"/>
                  </a:lnTo>
                  <a:lnTo>
                    <a:pt x="277914" y="90551"/>
                  </a:lnTo>
                  <a:lnTo>
                    <a:pt x="274421" y="91452"/>
                  </a:lnTo>
                  <a:lnTo>
                    <a:pt x="275526" y="96596"/>
                  </a:lnTo>
                  <a:lnTo>
                    <a:pt x="282943" y="94691"/>
                  </a:lnTo>
                  <a:close/>
                </a:path>
                <a:path w="806450" h="179070">
                  <a:moveTo>
                    <a:pt x="302755" y="89611"/>
                  </a:moveTo>
                  <a:lnTo>
                    <a:pt x="301244" y="84556"/>
                  </a:lnTo>
                  <a:lnTo>
                    <a:pt x="297751" y="85458"/>
                  </a:lnTo>
                  <a:lnTo>
                    <a:pt x="294259" y="86360"/>
                  </a:lnTo>
                  <a:lnTo>
                    <a:pt x="295338" y="91516"/>
                  </a:lnTo>
                  <a:lnTo>
                    <a:pt x="302755" y="89611"/>
                  </a:lnTo>
                  <a:close/>
                </a:path>
                <a:path w="806450" h="179070">
                  <a:moveTo>
                    <a:pt x="322541" y="84505"/>
                  </a:moveTo>
                  <a:lnTo>
                    <a:pt x="321068" y="79451"/>
                  </a:lnTo>
                  <a:lnTo>
                    <a:pt x="317576" y="80352"/>
                  </a:lnTo>
                  <a:lnTo>
                    <a:pt x="314083" y="81254"/>
                  </a:lnTo>
                  <a:lnTo>
                    <a:pt x="315125" y="86410"/>
                  </a:lnTo>
                  <a:lnTo>
                    <a:pt x="322541" y="84505"/>
                  </a:lnTo>
                  <a:close/>
                </a:path>
                <a:path w="806450" h="179070">
                  <a:moveTo>
                    <a:pt x="342442" y="79844"/>
                  </a:moveTo>
                  <a:lnTo>
                    <a:pt x="340995" y="74777"/>
                  </a:lnTo>
                  <a:lnTo>
                    <a:pt x="337489" y="75603"/>
                  </a:lnTo>
                  <a:lnTo>
                    <a:pt x="333984" y="76428"/>
                  </a:lnTo>
                  <a:lnTo>
                    <a:pt x="334987" y="81597"/>
                  </a:lnTo>
                  <a:lnTo>
                    <a:pt x="342442" y="79844"/>
                  </a:lnTo>
                  <a:close/>
                </a:path>
                <a:path w="806450" h="179070">
                  <a:moveTo>
                    <a:pt x="362356" y="75184"/>
                  </a:moveTo>
                  <a:lnTo>
                    <a:pt x="360934" y="70104"/>
                  </a:lnTo>
                  <a:lnTo>
                    <a:pt x="357428" y="70929"/>
                  </a:lnTo>
                  <a:lnTo>
                    <a:pt x="353923" y="71755"/>
                  </a:lnTo>
                  <a:lnTo>
                    <a:pt x="354901" y="76923"/>
                  </a:lnTo>
                  <a:lnTo>
                    <a:pt x="362356" y="75184"/>
                  </a:lnTo>
                  <a:close/>
                </a:path>
                <a:path w="806450" h="179070">
                  <a:moveTo>
                    <a:pt x="382244" y="70510"/>
                  </a:moveTo>
                  <a:lnTo>
                    <a:pt x="380860" y="65430"/>
                  </a:lnTo>
                  <a:lnTo>
                    <a:pt x="377355" y="66255"/>
                  </a:lnTo>
                  <a:lnTo>
                    <a:pt x="373849" y="67081"/>
                  </a:lnTo>
                  <a:lnTo>
                    <a:pt x="374789" y="72263"/>
                  </a:lnTo>
                  <a:lnTo>
                    <a:pt x="382244" y="70510"/>
                  </a:lnTo>
                  <a:close/>
                </a:path>
                <a:path w="806450" h="179070">
                  <a:moveTo>
                    <a:pt x="402196" y="66052"/>
                  </a:moveTo>
                  <a:lnTo>
                    <a:pt x="400850" y="60960"/>
                  </a:lnTo>
                  <a:lnTo>
                    <a:pt x="397319" y="61709"/>
                  </a:lnTo>
                  <a:lnTo>
                    <a:pt x="393788" y="62445"/>
                  </a:lnTo>
                  <a:lnTo>
                    <a:pt x="394703" y="67640"/>
                  </a:lnTo>
                  <a:lnTo>
                    <a:pt x="402196" y="66052"/>
                  </a:lnTo>
                  <a:close/>
                </a:path>
                <a:path w="806450" h="179070">
                  <a:moveTo>
                    <a:pt x="422211" y="61836"/>
                  </a:moveTo>
                  <a:lnTo>
                    <a:pt x="420890" y="56730"/>
                  </a:lnTo>
                  <a:lnTo>
                    <a:pt x="417360" y="57480"/>
                  </a:lnTo>
                  <a:lnTo>
                    <a:pt x="413829" y="58229"/>
                  </a:lnTo>
                  <a:lnTo>
                    <a:pt x="414718" y="63411"/>
                  </a:lnTo>
                  <a:lnTo>
                    <a:pt x="422211" y="61836"/>
                  </a:lnTo>
                  <a:close/>
                </a:path>
                <a:path w="806450" h="179070">
                  <a:moveTo>
                    <a:pt x="442201" y="57619"/>
                  </a:moveTo>
                  <a:lnTo>
                    <a:pt x="440918" y="52501"/>
                  </a:lnTo>
                  <a:lnTo>
                    <a:pt x="437388" y="53251"/>
                  </a:lnTo>
                  <a:lnTo>
                    <a:pt x="433857" y="53987"/>
                  </a:lnTo>
                  <a:lnTo>
                    <a:pt x="434708" y="59194"/>
                  </a:lnTo>
                  <a:lnTo>
                    <a:pt x="442201" y="57619"/>
                  </a:lnTo>
                  <a:close/>
                </a:path>
                <a:path w="806450" h="179070">
                  <a:moveTo>
                    <a:pt x="462216" y="53403"/>
                  </a:moveTo>
                  <a:lnTo>
                    <a:pt x="460959" y="48298"/>
                  </a:lnTo>
                  <a:lnTo>
                    <a:pt x="457428" y="49034"/>
                  </a:lnTo>
                  <a:lnTo>
                    <a:pt x="453898" y="49784"/>
                  </a:lnTo>
                  <a:lnTo>
                    <a:pt x="454723" y="54978"/>
                  </a:lnTo>
                  <a:lnTo>
                    <a:pt x="462216" y="53403"/>
                  </a:lnTo>
                  <a:close/>
                </a:path>
                <a:path w="806450" h="179070">
                  <a:moveTo>
                    <a:pt x="482282" y="49593"/>
                  </a:moveTo>
                  <a:lnTo>
                    <a:pt x="481063" y="44462"/>
                  </a:lnTo>
                  <a:lnTo>
                    <a:pt x="477520" y="45123"/>
                  </a:lnTo>
                  <a:lnTo>
                    <a:pt x="473976" y="45783"/>
                  </a:lnTo>
                  <a:lnTo>
                    <a:pt x="474764" y="50990"/>
                  </a:lnTo>
                  <a:lnTo>
                    <a:pt x="482282" y="49593"/>
                  </a:lnTo>
                  <a:close/>
                </a:path>
                <a:path w="806450" h="179070">
                  <a:moveTo>
                    <a:pt x="502386" y="45847"/>
                  </a:moveTo>
                  <a:lnTo>
                    <a:pt x="501192" y="40716"/>
                  </a:lnTo>
                  <a:lnTo>
                    <a:pt x="497649" y="41376"/>
                  </a:lnTo>
                  <a:lnTo>
                    <a:pt x="494106" y="42037"/>
                  </a:lnTo>
                  <a:lnTo>
                    <a:pt x="494855" y="47256"/>
                  </a:lnTo>
                  <a:lnTo>
                    <a:pt x="502386" y="45847"/>
                  </a:lnTo>
                  <a:close/>
                </a:path>
                <a:path w="806450" h="179070">
                  <a:moveTo>
                    <a:pt x="522478" y="42113"/>
                  </a:moveTo>
                  <a:lnTo>
                    <a:pt x="521322" y="36969"/>
                  </a:lnTo>
                  <a:lnTo>
                    <a:pt x="517779" y="37630"/>
                  </a:lnTo>
                  <a:lnTo>
                    <a:pt x="514235" y="38290"/>
                  </a:lnTo>
                  <a:lnTo>
                    <a:pt x="514946" y="43510"/>
                  </a:lnTo>
                  <a:lnTo>
                    <a:pt x="522478" y="42113"/>
                  </a:lnTo>
                  <a:close/>
                </a:path>
                <a:path w="806450" h="179070">
                  <a:moveTo>
                    <a:pt x="542582" y="38442"/>
                  </a:moveTo>
                  <a:lnTo>
                    <a:pt x="541464" y="33299"/>
                  </a:lnTo>
                  <a:lnTo>
                    <a:pt x="537908" y="33883"/>
                  </a:lnTo>
                  <a:lnTo>
                    <a:pt x="534365" y="34544"/>
                  </a:lnTo>
                  <a:lnTo>
                    <a:pt x="535038" y="39763"/>
                  </a:lnTo>
                  <a:lnTo>
                    <a:pt x="538810" y="39065"/>
                  </a:lnTo>
                  <a:lnTo>
                    <a:pt x="542582" y="38442"/>
                  </a:lnTo>
                  <a:close/>
                </a:path>
                <a:path w="806450" h="179070">
                  <a:moveTo>
                    <a:pt x="562775" y="35217"/>
                  </a:moveTo>
                  <a:lnTo>
                    <a:pt x="561682" y="30060"/>
                  </a:lnTo>
                  <a:lnTo>
                    <a:pt x="558126" y="30632"/>
                  </a:lnTo>
                  <a:lnTo>
                    <a:pt x="554570" y="31203"/>
                  </a:lnTo>
                  <a:lnTo>
                    <a:pt x="555205" y="36436"/>
                  </a:lnTo>
                  <a:lnTo>
                    <a:pt x="562775" y="35217"/>
                  </a:lnTo>
                  <a:close/>
                </a:path>
                <a:path w="806450" h="179070">
                  <a:moveTo>
                    <a:pt x="582955" y="31965"/>
                  </a:moveTo>
                  <a:lnTo>
                    <a:pt x="581901" y="26809"/>
                  </a:lnTo>
                  <a:lnTo>
                    <a:pt x="578345" y="27381"/>
                  </a:lnTo>
                  <a:lnTo>
                    <a:pt x="574789" y="27952"/>
                  </a:lnTo>
                  <a:lnTo>
                    <a:pt x="575398" y="33185"/>
                  </a:lnTo>
                  <a:lnTo>
                    <a:pt x="582955" y="31965"/>
                  </a:lnTo>
                  <a:close/>
                </a:path>
                <a:path w="806450" h="179070">
                  <a:moveTo>
                    <a:pt x="603135" y="28740"/>
                  </a:moveTo>
                  <a:lnTo>
                    <a:pt x="602119" y="23571"/>
                  </a:lnTo>
                  <a:lnTo>
                    <a:pt x="598563" y="24142"/>
                  </a:lnTo>
                  <a:lnTo>
                    <a:pt x="595007" y="24714"/>
                  </a:lnTo>
                  <a:lnTo>
                    <a:pt x="595579" y="29946"/>
                  </a:lnTo>
                  <a:lnTo>
                    <a:pt x="603135" y="28740"/>
                  </a:lnTo>
                  <a:close/>
                </a:path>
                <a:path w="806450" h="179070">
                  <a:moveTo>
                    <a:pt x="623354" y="25717"/>
                  </a:moveTo>
                  <a:lnTo>
                    <a:pt x="622363" y="20535"/>
                  </a:lnTo>
                  <a:lnTo>
                    <a:pt x="618794" y="21018"/>
                  </a:lnTo>
                  <a:lnTo>
                    <a:pt x="615226" y="21501"/>
                  </a:lnTo>
                  <a:lnTo>
                    <a:pt x="615759" y="26733"/>
                  </a:lnTo>
                  <a:lnTo>
                    <a:pt x="623354" y="25717"/>
                  </a:lnTo>
                  <a:close/>
                </a:path>
                <a:path w="806450" h="179070">
                  <a:moveTo>
                    <a:pt x="643610" y="22999"/>
                  </a:moveTo>
                  <a:lnTo>
                    <a:pt x="642658" y="17818"/>
                  </a:lnTo>
                  <a:lnTo>
                    <a:pt x="639089" y="18300"/>
                  </a:lnTo>
                  <a:lnTo>
                    <a:pt x="635520" y="18783"/>
                  </a:lnTo>
                  <a:lnTo>
                    <a:pt x="636016" y="24028"/>
                  </a:lnTo>
                  <a:lnTo>
                    <a:pt x="643610" y="22999"/>
                  </a:lnTo>
                  <a:close/>
                </a:path>
                <a:path w="806450" h="179070">
                  <a:moveTo>
                    <a:pt x="663867" y="20281"/>
                  </a:moveTo>
                  <a:lnTo>
                    <a:pt x="662952" y="15087"/>
                  </a:lnTo>
                  <a:lnTo>
                    <a:pt x="659384" y="15570"/>
                  </a:lnTo>
                  <a:lnTo>
                    <a:pt x="655815" y="16052"/>
                  </a:lnTo>
                  <a:lnTo>
                    <a:pt x="656272" y="21297"/>
                  </a:lnTo>
                  <a:lnTo>
                    <a:pt x="663867" y="20281"/>
                  </a:lnTo>
                  <a:close/>
                </a:path>
                <a:path w="806450" h="179070">
                  <a:moveTo>
                    <a:pt x="684123" y="17564"/>
                  </a:moveTo>
                  <a:lnTo>
                    <a:pt x="683247" y="12369"/>
                  </a:lnTo>
                  <a:lnTo>
                    <a:pt x="679678" y="12852"/>
                  </a:lnTo>
                  <a:lnTo>
                    <a:pt x="676109" y="13335"/>
                  </a:lnTo>
                  <a:lnTo>
                    <a:pt x="676541" y="18580"/>
                  </a:lnTo>
                  <a:lnTo>
                    <a:pt x="684123" y="17564"/>
                  </a:lnTo>
                  <a:close/>
                </a:path>
                <a:path w="806450" h="179070">
                  <a:moveTo>
                    <a:pt x="704418" y="15176"/>
                  </a:moveTo>
                  <a:lnTo>
                    <a:pt x="703580" y="9982"/>
                  </a:lnTo>
                  <a:lnTo>
                    <a:pt x="699998" y="10363"/>
                  </a:lnTo>
                  <a:lnTo>
                    <a:pt x="696417" y="10744"/>
                  </a:lnTo>
                  <a:lnTo>
                    <a:pt x="696810" y="16002"/>
                  </a:lnTo>
                  <a:lnTo>
                    <a:pt x="704418" y="15176"/>
                  </a:lnTo>
                  <a:close/>
                </a:path>
                <a:path w="806450" h="179070">
                  <a:moveTo>
                    <a:pt x="724750" y="13004"/>
                  </a:moveTo>
                  <a:lnTo>
                    <a:pt x="723950" y="7797"/>
                  </a:lnTo>
                  <a:lnTo>
                    <a:pt x="720369" y="8178"/>
                  </a:lnTo>
                  <a:lnTo>
                    <a:pt x="716788" y="8559"/>
                  </a:lnTo>
                  <a:lnTo>
                    <a:pt x="717143" y="13817"/>
                  </a:lnTo>
                  <a:lnTo>
                    <a:pt x="724750" y="13004"/>
                  </a:lnTo>
                  <a:close/>
                </a:path>
                <a:path w="806450" h="179070">
                  <a:moveTo>
                    <a:pt x="745083" y="10820"/>
                  </a:moveTo>
                  <a:lnTo>
                    <a:pt x="744308" y="5613"/>
                  </a:lnTo>
                  <a:lnTo>
                    <a:pt x="740727" y="5994"/>
                  </a:lnTo>
                  <a:lnTo>
                    <a:pt x="737146" y="6375"/>
                  </a:lnTo>
                  <a:lnTo>
                    <a:pt x="737463" y="11633"/>
                  </a:lnTo>
                  <a:lnTo>
                    <a:pt x="745083" y="10820"/>
                  </a:lnTo>
                  <a:close/>
                </a:path>
                <a:path w="806450" h="179070">
                  <a:moveTo>
                    <a:pt x="765403" y="8623"/>
                  </a:moveTo>
                  <a:lnTo>
                    <a:pt x="764667" y="3416"/>
                  </a:lnTo>
                  <a:lnTo>
                    <a:pt x="761085" y="3797"/>
                  </a:lnTo>
                  <a:lnTo>
                    <a:pt x="757504" y="4178"/>
                  </a:lnTo>
                  <a:lnTo>
                    <a:pt x="757783" y="9448"/>
                  </a:lnTo>
                  <a:lnTo>
                    <a:pt x="765403" y="8623"/>
                  </a:lnTo>
                  <a:close/>
                </a:path>
                <a:path w="806450" h="179070">
                  <a:moveTo>
                    <a:pt x="785761" y="6870"/>
                  </a:moveTo>
                  <a:lnTo>
                    <a:pt x="785063" y="1638"/>
                  </a:lnTo>
                  <a:lnTo>
                    <a:pt x="781469" y="1930"/>
                  </a:lnTo>
                  <a:lnTo>
                    <a:pt x="777875" y="2222"/>
                  </a:lnTo>
                  <a:lnTo>
                    <a:pt x="778129" y="7480"/>
                  </a:lnTo>
                  <a:lnTo>
                    <a:pt x="785761" y="6870"/>
                  </a:lnTo>
                  <a:close/>
                </a:path>
                <a:path w="806450" h="179070">
                  <a:moveTo>
                    <a:pt x="806132" y="5232"/>
                  </a:moveTo>
                  <a:lnTo>
                    <a:pt x="805472" y="0"/>
                  </a:lnTo>
                  <a:lnTo>
                    <a:pt x="801878" y="292"/>
                  </a:lnTo>
                  <a:lnTo>
                    <a:pt x="798283" y="584"/>
                  </a:lnTo>
                  <a:lnTo>
                    <a:pt x="798499" y="5842"/>
                  </a:lnTo>
                  <a:lnTo>
                    <a:pt x="806132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 descr=""/>
            <p:cNvSpPr/>
            <p:nvPr/>
          </p:nvSpPr>
          <p:spPr>
            <a:xfrm>
              <a:off x="4603978" y="3491644"/>
              <a:ext cx="478155" cy="0"/>
            </a:xfrm>
            <a:custGeom>
              <a:avLst/>
              <a:gdLst/>
              <a:ahLst/>
              <a:cxnLst/>
              <a:rect l="l" t="t" r="r" b="b"/>
              <a:pathLst>
                <a:path w="478154" h="0">
                  <a:moveTo>
                    <a:pt x="0" y="0"/>
                  </a:moveTo>
                  <a:lnTo>
                    <a:pt x="477666" y="0"/>
                  </a:lnTo>
                </a:path>
              </a:pathLst>
            </a:custGeom>
            <a:ln w="1468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 descr=""/>
            <p:cNvSpPr/>
            <p:nvPr/>
          </p:nvSpPr>
          <p:spPr>
            <a:xfrm>
              <a:off x="799350" y="3494874"/>
              <a:ext cx="4748530" cy="514350"/>
            </a:xfrm>
            <a:custGeom>
              <a:avLst/>
              <a:gdLst/>
              <a:ahLst/>
              <a:cxnLst/>
              <a:rect l="l" t="t" r="r" b="b"/>
              <a:pathLst>
                <a:path w="4748530" h="514350">
                  <a:moveTo>
                    <a:pt x="9131" y="95643"/>
                  </a:moveTo>
                  <a:lnTo>
                    <a:pt x="6057" y="93764"/>
                  </a:lnTo>
                  <a:lnTo>
                    <a:pt x="2984" y="91871"/>
                  </a:lnTo>
                  <a:lnTo>
                    <a:pt x="0" y="96215"/>
                  </a:lnTo>
                  <a:lnTo>
                    <a:pt x="6553" y="100241"/>
                  </a:lnTo>
                  <a:lnTo>
                    <a:pt x="9131" y="95643"/>
                  </a:lnTo>
                  <a:close/>
                </a:path>
                <a:path w="4748530" h="514350">
                  <a:moveTo>
                    <a:pt x="26593" y="106375"/>
                  </a:moveTo>
                  <a:lnTo>
                    <a:pt x="23520" y="104495"/>
                  </a:lnTo>
                  <a:lnTo>
                    <a:pt x="20447" y="102603"/>
                  </a:lnTo>
                  <a:lnTo>
                    <a:pt x="17475" y="106959"/>
                  </a:lnTo>
                  <a:lnTo>
                    <a:pt x="24028" y="110985"/>
                  </a:lnTo>
                  <a:lnTo>
                    <a:pt x="26593" y="106375"/>
                  </a:lnTo>
                  <a:close/>
                </a:path>
                <a:path w="4748530" h="514350">
                  <a:moveTo>
                    <a:pt x="44056" y="117106"/>
                  </a:moveTo>
                  <a:lnTo>
                    <a:pt x="40982" y="115214"/>
                  </a:lnTo>
                  <a:lnTo>
                    <a:pt x="37909" y="113334"/>
                  </a:lnTo>
                  <a:lnTo>
                    <a:pt x="34963" y="117690"/>
                  </a:lnTo>
                  <a:lnTo>
                    <a:pt x="41503" y="121716"/>
                  </a:lnTo>
                  <a:lnTo>
                    <a:pt x="44056" y="117106"/>
                  </a:lnTo>
                  <a:close/>
                </a:path>
                <a:path w="4748530" h="514350">
                  <a:moveTo>
                    <a:pt x="61518" y="127825"/>
                  </a:moveTo>
                  <a:lnTo>
                    <a:pt x="58445" y="125933"/>
                  </a:lnTo>
                  <a:lnTo>
                    <a:pt x="55372" y="124053"/>
                  </a:lnTo>
                  <a:lnTo>
                    <a:pt x="52438" y="128422"/>
                  </a:lnTo>
                  <a:lnTo>
                    <a:pt x="58991" y="132435"/>
                  </a:lnTo>
                  <a:lnTo>
                    <a:pt x="61518" y="127825"/>
                  </a:lnTo>
                  <a:close/>
                </a:path>
                <a:path w="4748530" h="514350">
                  <a:moveTo>
                    <a:pt x="78981" y="138557"/>
                  </a:moveTo>
                  <a:lnTo>
                    <a:pt x="75907" y="136664"/>
                  </a:lnTo>
                  <a:lnTo>
                    <a:pt x="72834" y="134785"/>
                  </a:lnTo>
                  <a:lnTo>
                    <a:pt x="69913" y="139166"/>
                  </a:lnTo>
                  <a:lnTo>
                    <a:pt x="76466" y="143179"/>
                  </a:lnTo>
                  <a:lnTo>
                    <a:pt x="78981" y="138557"/>
                  </a:lnTo>
                  <a:close/>
                </a:path>
                <a:path w="4748530" h="514350">
                  <a:moveTo>
                    <a:pt x="96545" y="149085"/>
                  </a:moveTo>
                  <a:lnTo>
                    <a:pt x="93433" y="147269"/>
                  </a:lnTo>
                  <a:lnTo>
                    <a:pt x="90322" y="145453"/>
                  </a:lnTo>
                  <a:lnTo>
                    <a:pt x="87414" y="149847"/>
                  </a:lnTo>
                  <a:lnTo>
                    <a:pt x="94056" y="153720"/>
                  </a:lnTo>
                  <a:lnTo>
                    <a:pt x="96545" y="149085"/>
                  </a:lnTo>
                  <a:close/>
                </a:path>
                <a:path w="4748530" h="514350">
                  <a:moveTo>
                    <a:pt x="114236" y="159423"/>
                  </a:moveTo>
                  <a:lnTo>
                    <a:pt x="111125" y="157607"/>
                  </a:lnTo>
                  <a:lnTo>
                    <a:pt x="108013" y="155790"/>
                  </a:lnTo>
                  <a:lnTo>
                    <a:pt x="105130" y="160197"/>
                  </a:lnTo>
                  <a:lnTo>
                    <a:pt x="111760" y="164071"/>
                  </a:lnTo>
                  <a:lnTo>
                    <a:pt x="114236" y="159423"/>
                  </a:lnTo>
                  <a:close/>
                </a:path>
                <a:path w="4748530" h="514350">
                  <a:moveTo>
                    <a:pt x="131927" y="169748"/>
                  </a:moveTo>
                  <a:lnTo>
                    <a:pt x="128816" y="167932"/>
                  </a:lnTo>
                  <a:lnTo>
                    <a:pt x="125704" y="166116"/>
                  </a:lnTo>
                  <a:lnTo>
                    <a:pt x="122834" y="170535"/>
                  </a:lnTo>
                  <a:lnTo>
                    <a:pt x="129476" y="174409"/>
                  </a:lnTo>
                  <a:lnTo>
                    <a:pt x="131927" y="169748"/>
                  </a:lnTo>
                  <a:close/>
                </a:path>
                <a:path w="4748530" h="514350">
                  <a:moveTo>
                    <a:pt x="149618" y="180086"/>
                  </a:moveTo>
                  <a:lnTo>
                    <a:pt x="146507" y="178269"/>
                  </a:lnTo>
                  <a:lnTo>
                    <a:pt x="143395" y="176453"/>
                  </a:lnTo>
                  <a:lnTo>
                    <a:pt x="140538" y="180886"/>
                  </a:lnTo>
                  <a:lnTo>
                    <a:pt x="147180" y="184759"/>
                  </a:lnTo>
                  <a:lnTo>
                    <a:pt x="149618" y="180086"/>
                  </a:lnTo>
                  <a:close/>
                </a:path>
                <a:path w="4748530" h="514350">
                  <a:moveTo>
                    <a:pt x="167309" y="190423"/>
                  </a:moveTo>
                  <a:lnTo>
                    <a:pt x="164198" y="188607"/>
                  </a:lnTo>
                  <a:lnTo>
                    <a:pt x="161086" y="186791"/>
                  </a:lnTo>
                  <a:lnTo>
                    <a:pt x="158254" y="191223"/>
                  </a:lnTo>
                  <a:lnTo>
                    <a:pt x="164896" y="195110"/>
                  </a:lnTo>
                  <a:lnTo>
                    <a:pt x="167309" y="190423"/>
                  </a:lnTo>
                  <a:close/>
                </a:path>
                <a:path w="4748530" h="514350">
                  <a:moveTo>
                    <a:pt x="185000" y="200761"/>
                  </a:moveTo>
                  <a:lnTo>
                    <a:pt x="181889" y="198945"/>
                  </a:lnTo>
                  <a:lnTo>
                    <a:pt x="178777" y="197129"/>
                  </a:lnTo>
                  <a:lnTo>
                    <a:pt x="175958" y="201574"/>
                  </a:lnTo>
                  <a:lnTo>
                    <a:pt x="182600" y="205460"/>
                  </a:lnTo>
                  <a:lnTo>
                    <a:pt x="185000" y="200761"/>
                  </a:lnTo>
                  <a:close/>
                </a:path>
                <a:path w="4748530" h="514350">
                  <a:moveTo>
                    <a:pt x="202895" y="210731"/>
                  </a:moveTo>
                  <a:lnTo>
                    <a:pt x="199745" y="208991"/>
                  </a:lnTo>
                  <a:lnTo>
                    <a:pt x="196596" y="207251"/>
                  </a:lnTo>
                  <a:lnTo>
                    <a:pt x="193789" y="211709"/>
                  </a:lnTo>
                  <a:lnTo>
                    <a:pt x="200520" y="215430"/>
                  </a:lnTo>
                  <a:lnTo>
                    <a:pt x="202895" y="210731"/>
                  </a:lnTo>
                  <a:close/>
                </a:path>
                <a:path w="4748530" h="514350">
                  <a:moveTo>
                    <a:pt x="220827" y="220649"/>
                  </a:moveTo>
                  <a:lnTo>
                    <a:pt x="217678" y="218909"/>
                  </a:lnTo>
                  <a:lnTo>
                    <a:pt x="214528" y="217170"/>
                  </a:lnTo>
                  <a:lnTo>
                    <a:pt x="211747" y="221640"/>
                  </a:lnTo>
                  <a:lnTo>
                    <a:pt x="218478" y="225361"/>
                  </a:lnTo>
                  <a:lnTo>
                    <a:pt x="220827" y="220649"/>
                  </a:lnTo>
                  <a:close/>
                </a:path>
                <a:path w="4748530" h="514350">
                  <a:moveTo>
                    <a:pt x="238747" y="230581"/>
                  </a:moveTo>
                  <a:lnTo>
                    <a:pt x="235597" y="228841"/>
                  </a:lnTo>
                  <a:lnTo>
                    <a:pt x="232448" y="227101"/>
                  </a:lnTo>
                  <a:lnTo>
                    <a:pt x="229692" y="231584"/>
                  </a:lnTo>
                  <a:lnTo>
                    <a:pt x="236410" y="235305"/>
                  </a:lnTo>
                  <a:lnTo>
                    <a:pt x="238747" y="230581"/>
                  </a:lnTo>
                  <a:close/>
                </a:path>
                <a:path w="4748530" h="514350">
                  <a:moveTo>
                    <a:pt x="256679" y="240499"/>
                  </a:moveTo>
                  <a:lnTo>
                    <a:pt x="253530" y="238760"/>
                  </a:lnTo>
                  <a:lnTo>
                    <a:pt x="250380" y="237020"/>
                  </a:lnTo>
                  <a:lnTo>
                    <a:pt x="247637" y="241515"/>
                  </a:lnTo>
                  <a:lnTo>
                    <a:pt x="254368" y="245237"/>
                  </a:lnTo>
                  <a:lnTo>
                    <a:pt x="256679" y="240499"/>
                  </a:lnTo>
                  <a:close/>
                </a:path>
                <a:path w="4748530" h="514350">
                  <a:moveTo>
                    <a:pt x="274599" y="250418"/>
                  </a:moveTo>
                  <a:lnTo>
                    <a:pt x="271449" y="248678"/>
                  </a:lnTo>
                  <a:lnTo>
                    <a:pt x="268300" y="246938"/>
                  </a:lnTo>
                  <a:lnTo>
                    <a:pt x="265582" y="251447"/>
                  </a:lnTo>
                  <a:lnTo>
                    <a:pt x="272300" y="255168"/>
                  </a:lnTo>
                  <a:lnTo>
                    <a:pt x="274599" y="250418"/>
                  </a:lnTo>
                  <a:close/>
                </a:path>
                <a:path w="4748530" h="514350">
                  <a:moveTo>
                    <a:pt x="292646" y="260134"/>
                  </a:moveTo>
                  <a:lnTo>
                    <a:pt x="289445" y="258470"/>
                  </a:lnTo>
                  <a:lnTo>
                    <a:pt x="286258" y="256806"/>
                  </a:lnTo>
                  <a:lnTo>
                    <a:pt x="283552" y="261327"/>
                  </a:lnTo>
                  <a:lnTo>
                    <a:pt x="290372" y="264883"/>
                  </a:lnTo>
                  <a:lnTo>
                    <a:pt x="292646" y="260134"/>
                  </a:lnTo>
                  <a:close/>
                </a:path>
                <a:path w="4748530" h="514350">
                  <a:moveTo>
                    <a:pt x="310807" y="269608"/>
                  </a:moveTo>
                  <a:lnTo>
                    <a:pt x="307619" y="267944"/>
                  </a:lnTo>
                  <a:lnTo>
                    <a:pt x="304431" y="266280"/>
                  </a:lnTo>
                  <a:lnTo>
                    <a:pt x="301752" y="270814"/>
                  </a:lnTo>
                  <a:lnTo>
                    <a:pt x="308559" y="274370"/>
                  </a:lnTo>
                  <a:lnTo>
                    <a:pt x="310807" y="269608"/>
                  </a:lnTo>
                  <a:close/>
                </a:path>
                <a:path w="4748530" h="514350">
                  <a:moveTo>
                    <a:pt x="328968" y="279082"/>
                  </a:moveTo>
                  <a:lnTo>
                    <a:pt x="325780" y="277418"/>
                  </a:lnTo>
                  <a:lnTo>
                    <a:pt x="322592" y="275755"/>
                  </a:lnTo>
                  <a:lnTo>
                    <a:pt x="319925" y="280301"/>
                  </a:lnTo>
                  <a:lnTo>
                    <a:pt x="326745" y="283857"/>
                  </a:lnTo>
                  <a:lnTo>
                    <a:pt x="328968" y="279082"/>
                  </a:lnTo>
                  <a:close/>
                </a:path>
                <a:path w="4748530" h="514350">
                  <a:moveTo>
                    <a:pt x="347129" y="288569"/>
                  </a:moveTo>
                  <a:lnTo>
                    <a:pt x="343941" y="286905"/>
                  </a:lnTo>
                  <a:lnTo>
                    <a:pt x="340753" y="285242"/>
                  </a:lnTo>
                  <a:lnTo>
                    <a:pt x="338112" y="289801"/>
                  </a:lnTo>
                  <a:lnTo>
                    <a:pt x="344932" y="293357"/>
                  </a:lnTo>
                  <a:lnTo>
                    <a:pt x="347129" y="288569"/>
                  </a:lnTo>
                  <a:close/>
                </a:path>
                <a:path w="4748530" h="514350">
                  <a:moveTo>
                    <a:pt x="365290" y="298043"/>
                  </a:moveTo>
                  <a:lnTo>
                    <a:pt x="362102" y="296379"/>
                  </a:lnTo>
                  <a:lnTo>
                    <a:pt x="358914" y="294716"/>
                  </a:lnTo>
                  <a:lnTo>
                    <a:pt x="356298" y="299288"/>
                  </a:lnTo>
                  <a:lnTo>
                    <a:pt x="363118" y="302844"/>
                  </a:lnTo>
                  <a:lnTo>
                    <a:pt x="365290" y="298043"/>
                  </a:lnTo>
                  <a:close/>
                </a:path>
                <a:path w="4748530" h="514350">
                  <a:moveTo>
                    <a:pt x="383527" y="307390"/>
                  </a:moveTo>
                  <a:lnTo>
                    <a:pt x="380288" y="305803"/>
                  </a:lnTo>
                  <a:lnTo>
                    <a:pt x="377063" y="304215"/>
                  </a:lnTo>
                  <a:lnTo>
                    <a:pt x="374472" y="308800"/>
                  </a:lnTo>
                  <a:lnTo>
                    <a:pt x="381368" y="312191"/>
                  </a:lnTo>
                  <a:lnTo>
                    <a:pt x="383527" y="307390"/>
                  </a:lnTo>
                  <a:close/>
                </a:path>
                <a:path w="4748530" h="514350">
                  <a:moveTo>
                    <a:pt x="401929" y="316395"/>
                  </a:moveTo>
                  <a:lnTo>
                    <a:pt x="398691" y="314807"/>
                  </a:lnTo>
                  <a:lnTo>
                    <a:pt x="395452" y="313220"/>
                  </a:lnTo>
                  <a:lnTo>
                    <a:pt x="392887" y="317830"/>
                  </a:lnTo>
                  <a:lnTo>
                    <a:pt x="399796" y="321208"/>
                  </a:lnTo>
                  <a:lnTo>
                    <a:pt x="401929" y="316395"/>
                  </a:lnTo>
                  <a:close/>
                </a:path>
                <a:path w="4748530" h="514350">
                  <a:moveTo>
                    <a:pt x="420331" y="325399"/>
                  </a:moveTo>
                  <a:lnTo>
                    <a:pt x="417093" y="323811"/>
                  </a:lnTo>
                  <a:lnTo>
                    <a:pt x="413854" y="322224"/>
                  </a:lnTo>
                  <a:lnTo>
                    <a:pt x="411314" y="326847"/>
                  </a:lnTo>
                  <a:lnTo>
                    <a:pt x="418223" y="330225"/>
                  </a:lnTo>
                  <a:lnTo>
                    <a:pt x="420331" y="325399"/>
                  </a:lnTo>
                  <a:close/>
                </a:path>
                <a:path w="4748530" h="514350">
                  <a:moveTo>
                    <a:pt x="438734" y="334403"/>
                  </a:moveTo>
                  <a:lnTo>
                    <a:pt x="435495" y="332816"/>
                  </a:lnTo>
                  <a:lnTo>
                    <a:pt x="432257" y="331228"/>
                  </a:lnTo>
                  <a:lnTo>
                    <a:pt x="429742" y="335864"/>
                  </a:lnTo>
                  <a:lnTo>
                    <a:pt x="436651" y="339242"/>
                  </a:lnTo>
                  <a:lnTo>
                    <a:pt x="438734" y="334403"/>
                  </a:lnTo>
                  <a:close/>
                </a:path>
                <a:path w="4748530" h="514350">
                  <a:moveTo>
                    <a:pt x="457136" y="343420"/>
                  </a:moveTo>
                  <a:lnTo>
                    <a:pt x="453898" y="341833"/>
                  </a:lnTo>
                  <a:lnTo>
                    <a:pt x="450659" y="340245"/>
                  </a:lnTo>
                  <a:lnTo>
                    <a:pt x="448170" y="344893"/>
                  </a:lnTo>
                  <a:lnTo>
                    <a:pt x="455079" y="348272"/>
                  </a:lnTo>
                  <a:lnTo>
                    <a:pt x="457136" y="343420"/>
                  </a:lnTo>
                  <a:close/>
                </a:path>
                <a:path w="4748530" h="514350">
                  <a:moveTo>
                    <a:pt x="475602" y="352272"/>
                  </a:moveTo>
                  <a:lnTo>
                    <a:pt x="472325" y="350774"/>
                  </a:lnTo>
                  <a:lnTo>
                    <a:pt x="469049" y="349275"/>
                  </a:lnTo>
                  <a:lnTo>
                    <a:pt x="466585" y="353936"/>
                  </a:lnTo>
                  <a:lnTo>
                    <a:pt x="473583" y="357124"/>
                  </a:lnTo>
                  <a:lnTo>
                    <a:pt x="475602" y="352272"/>
                  </a:lnTo>
                  <a:close/>
                </a:path>
                <a:path w="4748530" h="514350">
                  <a:moveTo>
                    <a:pt x="494245" y="360768"/>
                  </a:moveTo>
                  <a:lnTo>
                    <a:pt x="490969" y="359270"/>
                  </a:lnTo>
                  <a:lnTo>
                    <a:pt x="487692" y="357771"/>
                  </a:lnTo>
                  <a:lnTo>
                    <a:pt x="485254" y="362445"/>
                  </a:lnTo>
                  <a:lnTo>
                    <a:pt x="492252" y="365633"/>
                  </a:lnTo>
                  <a:lnTo>
                    <a:pt x="494245" y="360768"/>
                  </a:lnTo>
                  <a:close/>
                </a:path>
                <a:path w="4748530" h="514350">
                  <a:moveTo>
                    <a:pt x="512876" y="369277"/>
                  </a:moveTo>
                  <a:lnTo>
                    <a:pt x="509600" y="367779"/>
                  </a:lnTo>
                  <a:lnTo>
                    <a:pt x="506323" y="366280"/>
                  </a:lnTo>
                  <a:lnTo>
                    <a:pt x="503910" y="370967"/>
                  </a:lnTo>
                  <a:lnTo>
                    <a:pt x="510908" y="374154"/>
                  </a:lnTo>
                  <a:lnTo>
                    <a:pt x="512876" y="369277"/>
                  </a:lnTo>
                  <a:close/>
                </a:path>
                <a:path w="4748530" h="514350">
                  <a:moveTo>
                    <a:pt x="531520" y="377774"/>
                  </a:moveTo>
                  <a:lnTo>
                    <a:pt x="528243" y="376275"/>
                  </a:lnTo>
                  <a:lnTo>
                    <a:pt x="524967" y="374777"/>
                  </a:lnTo>
                  <a:lnTo>
                    <a:pt x="522579" y="379476"/>
                  </a:lnTo>
                  <a:lnTo>
                    <a:pt x="529577" y="382663"/>
                  </a:lnTo>
                  <a:lnTo>
                    <a:pt x="531520" y="377774"/>
                  </a:lnTo>
                  <a:close/>
                </a:path>
                <a:path w="4748530" h="514350">
                  <a:moveTo>
                    <a:pt x="550151" y="386283"/>
                  </a:moveTo>
                  <a:lnTo>
                    <a:pt x="546874" y="384784"/>
                  </a:lnTo>
                  <a:lnTo>
                    <a:pt x="543598" y="383286"/>
                  </a:lnTo>
                  <a:lnTo>
                    <a:pt x="541235" y="387997"/>
                  </a:lnTo>
                  <a:lnTo>
                    <a:pt x="548233" y="391185"/>
                  </a:lnTo>
                  <a:lnTo>
                    <a:pt x="550151" y="386283"/>
                  </a:lnTo>
                  <a:close/>
                </a:path>
                <a:path w="4748530" h="514350">
                  <a:moveTo>
                    <a:pt x="568909" y="394500"/>
                  </a:moveTo>
                  <a:lnTo>
                    <a:pt x="565594" y="393103"/>
                  </a:lnTo>
                  <a:lnTo>
                    <a:pt x="562279" y="391706"/>
                  </a:lnTo>
                  <a:lnTo>
                    <a:pt x="559943" y="396430"/>
                  </a:lnTo>
                  <a:lnTo>
                    <a:pt x="567029" y="399427"/>
                  </a:lnTo>
                  <a:lnTo>
                    <a:pt x="568909" y="394500"/>
                  </a:lnTo>
                  <a:close/>
                </a:path>
                <a:path w="4748530" h="514350">
                  <a:moveTo>
                    <a:pt x="587781" y="402475"/>
                  </a:moveTo>
                  <a:lnTo>
                    <a:pt x="584466" y="401078"/>
                  </a:lnTo>
                  <a:lnTo>
                    <a:pt x="581152" y="399681"/>
                  </a:lnTo>
                  <a:lnTo>
                    <a:pt x="578853" y="404418"/>
                  </a:lnTo>
                  <a:lnTo>
                    <a:pt x="585927" y="407416"/>
                  </a:lnTo>
                  <a:lnTo>
                    <a:pt x="587781" y="402475"/>
                  </a:lnTo>
                  <a:close/>
                </a:path>
                <a:path w="4748530" h="514350">
                  <a:moveTo>
                    <a:pt x="606640" y="410451"/>
                  </a:moveTo>
                  <a:lnTo>
                    <a:pt x="603326" y="409054"/>
                  </a:lnTo>
                  <a:lnTo>
                    <a:pt x="600011" y="407657"/>
                  </a:lnTo>
                  <a:lnTo>
                    <a:pt x="597738" y="412407"/>
                  </a:lnTo>
                  <a:lnTo>
                    <a:pt x="604824" y="415404"/>
                  </a:lnTo>
                  <a:lnTo>
                    <a:pt x="606640" y="410451"/>
                  </a:lnTo>
                  <a:close/>
                </a:path>
                <a:path w="4748530" h="514350">
                  <a:moveTo>
                    <a:pt x="625513" y="418414"/>
                  </a:moveTo>
                  <a:lnTo>
                    <a:pt x="622198" y="417017"/>
                  </a:lnTo>
                  <a:lnTo>
                    <a:pt x="618883" y="415620"/>
                  </a:lnTo>
                  <a:lnTo>
                    <a:pt x="616635" y="420382"/>
                  </a:lnTo>
                  <a:lnTo>
                    <a:pt x="623722" y="423379"/>
                  </a:lnTo>
                  <a:lnTo>
                    <a:pt x="625513" y="418414"/>
                  </a:lnTo>
                  <a:close/>
                </a:path>
                <a:path w="4748530" h="514350">
                  <a:moveTo>
                    <a:pt x="644385" y="426389"/>
                  </a:moveTo>
                  <a:lnTo>
                    <a:pt x="641070" y="424992"/>
                  </a:lnTo>
                  <a:lnTo>
                    <a:pt x="637755" y="423595"/>
                  </a:lnTo>
                  <a:lnTo>
                    <a:pt x="635546" y="428371"/>
                  </a:lnTo>
                  <a:lnTo>
                    <a:pt x="642632" y="431368"/>
                  </a:lnTo>
                  <a:lnTo>
                    <a:pt x="644385" y="426389"/>
                  </a:lnTo>
                  <a:close/>
                </a:path>
                <a:path w="4748530" h="514350">
                  <a:moveTo>
                    <a:pt x="663460" y="433857"/>
                  </a:moveTo>
                  <a:lnTo>
                    <a:pt x="660107" y="432562"/>
                  </a:lnTo>
                  <a:lnTo>
                    <a:pt x="656755" y="431253"/>
                  </a:lnTo>
                  <a:lnTo>
                    <a:pt x="654570" y="436054"/>
                  </a:lnTo>
                  <a:lnTo>
                    <a:pt x="661746" y="438835"/>
                  </a:lnTo>
                  <a:lnTo>
                    <a:pt x="663460" y="433857"/>
                  </a:lnTo>
                  <a:close/>
                </a:path>
                <a:path w="4748530" h="514350">
                  <a:moveTo>
                    <a:pt x="682548" y="441261"/>
                  </a:moveTo>
                  <a:lnTo>
                    <a:pt x="679196" y="439953"/>
                  </a:lnTo>
                  <a:lnTo>
                    <a:pt x="675843" y="438658"/>
                  </a:lnTo>
                  <a:lnTo>
                    <a:pt x="673696" y="443458"/>
                  </a:lnTo>
                  <a:lnTo>
                    <a:pt x="680859" y="446239"/>
                  </a:lnTo>
                  <a:lnTo>
                    <a:pt x="682548" y="441261"/>
                  </a:lnTo>
                  <a:close/>
                </a:path>
                <a:path w="4748530" h="514350">
                  <a:moveTo>
                    <a:pt x="701649" y="448678"/>
                  </a:moveTo>
                  <a:lnTo>
                    <a:pt x="698296" y="447370"/>
                  </a:lnTo>
                  <a:lnTo>
                    <a:pt x="694944" y="446074"/>
                  </a:lnTo>
                  <a:lnTo>
                    <a:pt x="692823" y="450888"/>
                  </a:lnTo>
                  <a:lnTo>
                    <a:pt x="699998" y="453669"/>
                  </a:lnTo>
                  <a:lnTo>
                    <a:pt x="701649" y="448678"/>
                  </a:lnTo>
                  <a:close/>
                </a:path>
                <a:path w="4748530" h="514350">
                  <a:moveTo>
                    <a:pt x="720750" y="456082"/>
                  </a:moveTo>
                  <a:lnTo>
                    <a:pt x="717397" y="454774"/>
                  </a:lnTo>
                  <a:lnTo>
                    <a:pt x="714044" y="453478"/>
                  </a:lnTo>
                  <a:lnTo>
                    <a:pt x="711962" y="458304"/>
                  </a:lnTo>
                  <a:lnTo>
                    <a:pt x="719137" y="461086"/>
                  </a:lnTo>
                  <a:lnTo>
                    <a:pt x="720750" y="456082"/>
                  </a:lnTo>
                  <a:close/>
                </a:path>
                <a:path w="4748530" h="514350">
                  <a:moveTo>
                    <a:pt x="739940" y="463219"/>
                  </a:moveTo>
                  <a:lnTo>
                    <a:pt x="736549" y="462026"/>
                  </a:lnTo>
                  <a:lnTo>
                    <a:pt x="733158" y="460832"/>
                  </a:lnTo>
                  <a:lnTo>
                    <a:pt x="731100" y="465683"/>
                  </a:lnTo>
                  <a:lnTo>
                    <a:pt x="738365" y="468249"/>
                  </a:lnTo>
                  <a:lnTo>
                    <a:pt x="739940" y="463219"/>
                  </a:lnTo>
                  <a:close/>
                </a:path>
                <a:path w="4748530" h="514350">
                  <a:moveTo>
                    <a:pt x="759256" y="470027"/>
                  </a:moveTo>
                  <a:lnTo>
                    <a:pt x="755865" y="468833"/>
                  </a:lnTo>
                  <a:lnTo>
                    <a:pt x="752475" y="467639"/>
                  </a:lnTo>
                  <a:lnTo>
                    <a:pt x="750455" y="472503"/>
                  </a:lnTo>
                  <a:lnTo>
                    <a:pt x="757707" y="475068"/>
                  </a:lnTo>
                  <a:lnTo>
                    <a:pt x="759256" y="470027"/>
                  </a:lnTo>
                  <a:close/>
                </a:path>
                <a:path w="4748530" h="514350">
                  <a:moveTo>
                    <a:pt x="778573" y="476834"/>
                  </a:moveTo>
                  <a:lnTo>
                    <a:pt x="775182" y="475640"/>
                  </a:lnTo>
                  <a:lnTo>
                    <a:pt x="771791" y="474446"/>
                  </a:lnTo>
                  <a:lnTo>
                    <a:pt x="769810" y="479323"/>
                  </a:lnTo>
                  <a:lnTo>
                    <a:pt x="777062" y="481888"/>
                  </a:lnTo>
                  <a:lnTo>
                    <a:pt x="778573" y="476834"/>
                  </a:lnTo>
                  <a:close/>
                </a:path>
                <a:path w="4748530" h="514350">
                  <a:moveTo>
                    <a:pt x="797890" y="483641"/>
                  </a:moveTo>
                  <a:lnTo>
                    <a:pt x="794499" y="482447"/>
                  </a:lnTo>
                  <a:lnTo>
                    <a:pt x="791108" y="481253"/>
                  </a:lnTo>
                  <a:lnTo>
                    <a:pt x="789165" y="486143"/>
                  </a:lnTo>
                  <a:lnTo>
                    <a:pt x="796417" y="488708"/>
                  </a:lnTo>
                  <a:lnTo>
                    <a:pt x="797890" y="483641"/>
                  </a:lnTo>
                  <a:close/>
                </a:path>
                <a:path w="4748530" h="514350">
                  <a:moveTo>
                    <a:pt x="817232" y="490385"/>
                  </a:moveTo>
                  <a:lnTo>
                    <a:pt x="813816" y="489254"/>
                  </a:lnTo>
                  <a:lnTo>
                    <a:pt x="810425" y="488061"/>
                  </a:lnTo>
                  <a:lnTo>
                    <a:pt x="808520" y="492963"/>
                  </a:lnTo>
                  <a:lnTo>
                    <a:pt x="812139" y="494245"/>
                  </a:lnTo>
                  <a:lnTo>
                    <a:pt x="815797" y="495439"/>
                  </a:lnTo>
                  <a:lnTo>
                    <a:pt x="817232" y="490385"/>
                  </a:lnTo>
                  <a:close/>
                </a:path>
                <a:path w="4748530" h="514350">
                  <a:moveTo>
                    <a:pt x="836764" y="496557"/>
                  </a:moveTo>
                  <a:lnTo>
                    <a:pt x="833335" y="495465"/>
                  </a:lnTo>
                  <a:lnTo>
                    <a:pt x="829906" y="494372"/>
                  </a:lnTo>
                  <a:lnTo>
                    <a:pt x="828040" y="499313"/>
                  </a:lnTo>
                  <a:lnTo>
                    <a:pt x="835367" y="501624"/>
                  </a:lnTo>
                  <a:lnTo>
                    <a:pt x="836764" y="496557"/>
                  </a:lnTo>
                  <a:close/>
                </a:path>
                <a:path w="4748530" h="514350">
                  <a:moveTo>
                    <a:pt x="856284" y="502729"/>
                  </a:moveTo>
                  <a:lnTo>
                    <a:pt x="852855" y="501637"/>
                  </a:lnTo>
                  <a:lnTo>
                    <a:pt x="849426" y="500545"/>
                  </a:lnTo>
                  <a:lnTo>
                    <a:pt x="847598" y="505498"/>
                  </a:lnTo>
                  <a:lnTo>
                    <a:pt x="854925" y="507809"/>
                  </a:lnTo>
                  <a:lnTo>
                    <a:pt x="856284" y="502729"/>
                  </a:lnTo>
                  <a:close/>
                </a:path>
                <a:path w="4748530" h="514350">
                  <a:moveTo>
                    <a:pt x="875804" y="508914"/>
                  </a:moveTo>
                  <a:lnTo>
                    <a:pt x="872375" y="507822"/>
                  </a:lnTo>
                  <a:lnTo>
                    <a:pt x="868946" y="506730"/>
                  </a:lnTo>
                  <a:lnTo>
                    <a:pt x="867156" y="511683"/>
                  </a:lnTo>
                  <a:lnTo>
                    <a:pt x="874496" y="514007"/>
                  </a:lnTo>
                  <a:lnTo>
                    <a:pt x="875804" y="508914"/>
                  </a:lnTo>
                  <a:close/>
                </a:path>
                <a:path w="4748530" h="514350">
                  <a:moveTo>
                    <a:pt x="4302684" y="635"/>
                  </a:moveTo>
                  <a:lnTo>
                    <a:pt x="4299089" y="317"/>
                  </a:lnTo>
                  <a:lnTo>
                    <a:pt x="4295495" y="0"/>
                  </a:lnTo>
                  <a:lnTo>
                    <a:pt x="4294848" y="5232"/>
                  </a:lnTo>
                  <a:lnTo>
                    <a:pt x="4302480" y="5892"/>
                  </a:lnTo>
                  <a:lnTo>
                    <a:pt x="4302684" y="635"/>
                  </a:lnTo>
                  <a:close/>
                </a:path>
                <a:path w="4748530" h="514350">
                  <a:moveTo>
                    <a:pt x="4323080" y="2425"/>
                  </a:moveTo>
                  <a:lnTo>
                    <a:pt x="4319486" y="2108"/>
                  </a:lnTo>
                  <a:lnTo>
                    <a:pt x="4315892" y="1790"/>
                  </a:lnTo>
                  <a:lnTo>
                    <a:pt x="4315218" y="7023"/>
                  </a:lnTo>
                  <a:lnTo>
                    <a:pt x="4322838" y="7683"/>
                  </a:lnTo>
                  <a:lnTo>
                    <a:pt x="4323080" y="2425"/>
                  </a:lnTo>
                  <a:close/>
                </a:path>
                <a:path w="4748530" h="514350">
                  <a:moveTo>
                    <a:pt x="4343476" y="4203"/>
                  </a:moveTo>
                  <a:lnTo>
                    <a:pt x="4339882" y="3886"/>
                  </a:lnTo>
                  <a:lnTo>
                    <a:pt x="4336288" y="3568"/>
                  </a:lnTo>
                  <a:lnTo>
                    <a:pt x="4335577" y="8788"/>
                  </a:lnTo>
                  <a:lnTo>
                    <a:pt x="4343209" y="9461"/>
                  </a:lnTo>
                  <a:lnTo>
                    <a:pt x="4343476" y="4203"/>
                  </a:lnTo>
                  <a:close/>
                </a:path>
                <a:path w="4748530" h="514350">
                  <a:moveTo>
                    <a:pt x="4363872" y="5981"/>
                  </a:moveTo>
                  <a:lnTo>
                    <a:pt x="4360278" y="5664"/>
                  </a:lnTo>
                  <a:lnTo>
                    <a:pt x="4356684" y="5346"/>
                  </a:lnTo>
                  <a:lnTo>
                    <a:pt x="4355947" y="10566"/>
                  </a:lnTo>
                  <a:lnTo>
                    <a:pt x="4363567" y="11239"/>
                  </a:lnTo>
                  <a:lnTo>
                    <a:pt x="4363872" y="5981"/>
                  </a:lnTo>
                  <a:close/>
                </a:path>
                <a:path w="4748530" h="514350">
                  <a:moveTo>
                    <a:pt x="4384218" y="8255"/>
                  </a:moveTo>
                  <a:lnTo>
                    <a:pt x="4380636" y="7848"/>
                  </a:lnTo>
                  <a:lnTo>
                    <a:pt x="4377055" y="7442"/>
                  </a:lnTo>
                  <a:lnTo>
                    <a:pt x="4376280" y="12649"/>
                  </a:lnTo>
                  <a:lnTo>
                    <a:pt x="4383887" y="13525"/>
                  </a:lnTo>
                  <a:lnTo>
                    <a:pt x="4384218" y="8255"/>
                  </a:lnTo>
                  <a:close/>
                </a:path>
                <a:path w="4748530" h="514350">
                  <a:moveTo>
                    <a:pt x="4404550" y="10591"/>
                  </a:moveTo>
                  <a:lnTo>
                    <a:pt x="4400969" y="10185"/>
                  </a:lnTo>
                  <a:lnTo>
                    <a:pt x="4397387" y="9779"/>
                  </a:lnTo>
                  <a:lnTo>
                    <a:pt x="4396587" y="14973"/>
                  </a:lnTo>
                  <a:lnTo>
                    <a:pt x="4404195" y="15849"/>
                  </a:lnTo>
                  <a:lnTo>
                    <a:pt x="4404550" y="10591"/>
                  </a:lnTo>
                  <a:close/>
                </a:path>
                <a:path w="4748530" h="514350">
                  <a:moveTo>
                    <a:pt x="4424896" y="12928"/>
                  </a:moveTo>
                  <a:lnTo>
                    <a:pt x="4421314" y="12522"/>
                  </a:lnTo>
                  <a:lnTo>
                    <a:pt x="4417733" y="12115"/>
                  </a:lnTo>
                  <a:lnTo>
                    <a:pt x="4416895" y="17310"/>
                  </a:lnTo>
                  <a:lnTo>
                    <a:pt x="4424502" y="18186"/>
                  </a:lnTo>
                  <a:lnTo>
                    <a:pt x="4424896" y="12928"/>
                  </a:lnTo>
                  <a:close/>
                </a:path>
                <a:path w="4748530" h="514350">
                  <a:moveTo>
                    <a:pt x="4445228" y="15278"/>
                  </a:moveTo>
                  <a:lnTo>
                    <a:pt x="4441647" y="14871"/>
                  </a:lnTo>
                  <a:lnTo>
                    <a:pt x="4438066" y="14465"/>
                  </a:lnTo>
                  <a:lnTo>
                    <a:pt x="4437202" y="19659"/>
                  </a:lnTo>
                  <a:lnTo>
                    <a:pt x="4444809" y="20535"/>
                  </a:lnTo>
                  <a:lnTo>
                    <a:pt x="4445228" y="15278"/>
                  </a:lnTo>
                  <a:close/>
                </a:path>
                <a:path w="4748530" h="514350">
                  <a:moveTo>
                    <a:pt x="4465561" y="17703"/>
                  </a:moveTo>
                  <a:lnTo>
                    <a:pt x="4461992" y="17208"/>
                  </a:lnTo>
                  <a:lnTo>
                    <a:pt x="4458411" y="16802"/>
                  </a:lnTo>
                  <a:lnTo>
                    <a:pt x="4457522" y="21996"/>
                  </a:lnTo>
                  <a:lnTo>
                    <a:pt x="4461319" y="22428"/>
                  </a:lnTo>
                  <a:lnTo>
                    <a:pt x="4465117" y="22948"/>
                  </a:lnTo>
                  <a:lnTo>
                    <a:pt x="4465561" y="17703"/>
                  </a:lnTo>
                  <a:close/>
                </a:path>
                <a:path w="4748530" h="514350">
                  <a:moveTo>
                    <a:pt x="4485830" y="20586"/>
                  </a:moveTo>
                  <a:lnTo>
                    <a:pt x="4482262" y="20078"/>
                  </a:lnTo>
                  <a:lnTo>
                    <a:pt x="4478693" y="19570"/>
                  </a:lnTo>
                  <a:lnTo>
                    <a:pt x="4477766" y="24752"/>
                  </a:lnTo>
                  <a:lnTo>
                    <a:pt x="4485348" y="25831"/>
                  </a:lnTo>
                  <a:lnTo>
                    <a:pt x="4485830" y="20586"/>
                  </a:lnTo>
                  <a:close/>
                </a:path>
                <a:path w="4748530" h="514350">
                  <a:moveTo>
                    <a:pt x="4506099" y="23469"/>
                  </a:moveTo>
                  <a:lnTo>
                    <a:pt x="4502531" y="22961"/>
                  </a:lnTo>
                  <a:lnTo>
                    <a:pt x="4498962" y="22453"/>
                  </a:lnTo>
                  <a:lnTo>
                    <a:pt x="4498010" y="27635"/>
                  </a:lnTo>
                  <a:lnTo>
                    <a:pt x="4505591" y="28714"/>
                  </a:lnTo>
                  <a:lnTo>
                    <a:pt x="4506099" y="23469"/>
                  </a:lnTo>
                  <a:close/>
                </a:path>
                <a:path w="4748530" h="514350">
                  <a:moveTo>
                    <a:pt x="4526369" y="26365"/>
                  </a:moveTo>
                  <a:lnTo>
                    <a:pt x="4522800" y="25857"/>
                  </a:lnTo>
                  <a:lnTo>
                    <a:pt x="4519231" y="25349"/>
                  </a:lnTo>
                  <a:lnTo>
                    <a:pt x="4518253" y="30530"/>
                  </a:lnTo>
                  <a:lnTo>
                    <a:pt x="4525835" y="31610"/>
                  </a:lnTo>
                  <a:lnTo>
                    <a:pt x="4526369" y="26365"/>
                  </a:lnTo>
                  <a:close/>
                </a:path>
                <a:path w="4748530" h="514350">
                  <a:moveTo>
                    <a:pt x="4546638" y="29248"/>
                  </a:moveTo>
                  <a:lnTo>
                    <a:pt x="4543069" y="28740"/>
                  </a:lnTo>
                  <a:lnTo>
                    <a:pt x="4539500" y="28232"/>
                  </a:lnTo>
                  <a:lnTo>
                    <a:pt x="4538497" y="33401"/>
                  </a:lnTo>
                  <a:lnTo>
                    <a:pt x="4546079" y="34480"/>
                  </a:lnTo>
                  <a:lnTo>
                    <a:pt x="4546638" y="29248"/>
                  </a:lnTo>
                  <a:close/>
                </a:path>
                <a:path w="4748530" h="514350">
                  <a:moveTo>
                    <a:pt x="4566882" y="32283"/>
                  </a:moveTo>
                  <a:lnTo>
                    <a:pt x="4563326" y="31686"/>
                  </a:lnTo>
                  <a:lnTo>
                    <a:pt x="4559770" y="31102"/>
                  </a:lnTo>
                  <a:lnTo>
                    <a:pt x="4558728" y="36258"/>
                  </a:lnTo>
                  <a:lnTo>
                    <a:pt x="4562513" y="36880"/>
                  </a:lnTo>
                  <a:lnTo>
                    <a:pt x="4566285" y="37528"/>
                  </a:lnTo>
                  <a:lnTo>
                    <a:pt x="4566882" y="32283"/>
                  </a:lnTo>
                  <a:close/>
                </a:path>
                <a:path w="4748530" h="514350">
                  <a:moveTo>
                    <a:pt x="4587062" y="35699"/>
                  </a:moveTo>
                  <a:lnTo>
                    <a:pt x="4583506" y="35102"/>
                  </a:lnTo>
                  <a:lnTo>
                    <a:pt x="4579950" y="34505"/>
                  </a:lnTo>
                  <a:lnTo>
                    <a:pt x="4578883" y="39662"/>
                  </a:lnTo>
                  <a:lnTo>
                    <a:pt x="4586440" y="40932"/>
                  </a:lnTo>
                  <a:lnTo>
                    <a:pt x="4587062" y="35699"/>
                  </a:lnTo>
                  <a:close/>
                </a:path>
                <a:path w="4748530" h="514350">
                  <a:moveTo>
                    <a:pt x="4607255" y="39116"/>
                  </a:moveTo>
                  <a:lnTo>
                    <a:pt x="4603699" y="38519"/>
                  </a:lnTo>
                  <a:lnTo>
                    <a:pt x="4600143" y="37922"/>
                  </a:lnTo>
                  <a:lnTo>
                    <a:pt x="4599051" y="43065"/>
                  </a:lnTo>
                  <a:lnTo>
                    <a:pt x="4606607" y="44348"/>
                  </a:lnTo>
                  <a:lnTo>
                    <a:pt x="4607255" y="39116"/>
                  </a:lnTo>
                  <a:close/>
                </a:path>
                <a:path w="4748530" h="514350">
                  <a:moveTo>
                    <a:pt x="4627435" y="42545"/>
                  </a:moveTo>
                  <a:lnTo>
                    <a:pt x="4623879" y="41948"/>
                  </a:lnTo>
                  <a:lnTo>
                    <a:pt x="4620323" y="41351"/>
                  </a:lnTo>
                  <a:lnTo>
                    <a:pt x="4619206" y="46494"/>
                  </a:lnTo>
                  <a:lnTo>
                    <a:pt x="4626762" y="47777"/>
                  </a:lnTo>
                  <a:lnTo>
                    <a:pt x="4627435" y="42545"/>
                  </a:lnTo>
                  <a:close/>
                </a:path>
                <a:path w="4748530" h="514350">
                  <a:moveTo>
                    <a:pt x="4647616" y="45961"/>
                  </a:moveTo>
                  <a:lnTo>
                    <a:pt x="4644060" y="45364"/>
                  </a:lnTo>
                  <a:lnTo>
                    <a:pt x="4640504" y="44767"/>
                  </a:lnTo>
                  <a:lnTo>
                    <a:pt x="4639361" y="49911"/>
                  </a:lnTo>
                  <a:lnTo>
                    <a:pt x="4646917" y="51181"/>
                  </a:lnTo>
                  <a:lnTo>
                    <a:pt x="4647616" y="45961"/>
                  </a:lnTo>
                  <a:close/>
                </a:path>
                <a:path w="4748530" h="514350">
                  <a:moveTo>
                    <a:pt x="4667770" y="49517"/>
                  </a:moveTo>
                  <a:lnTo>
                    <a:pt x="4664240" y="48818"/>
                  </a:lnTo>
                  <a:lnTo>
                    <a:pt x="4660697" y="48171"/>
                  </a:lnTo>
                  <a:lnTo>
                    <a:pt x="4659528" y="53301"/>
                  </a:lnTo>
                  <a:lnTo>
                    <a:pt x="4663287" y="54000"/>
                  </a:lnTo>
                  <a:lnTo>
                    <a:pt x="4667047" y="54737"/>
                  </a:lnTo>
                  <a:lnTo>
                    <a:pt x="4667770" y="49517"/>
                  </a:lnTo>
                  <a:close/>
                </a:path>
                <a:path w="4748530" h="514350">
                  <a:moveTo>
                    <a:pt x="4687862" y="53467"/>
                  </a:moveTo>
                  <a:lnTo>
                    <a:pt x="4684331" y="52768"/>
                  </a:lnTo>
                  <a:lnTo>
                    <a:pt x="4680801" y="52070"/>
                  </a:lnTo>
                  <a:lnTo>
                    <a:pt x="4679594" y="57200"/>
                  </a:lnTo>
                  <a:lnTo>
                    <a:pt x="4687113" y="58674"/>
                  </a:lnTo>
                  <a:lnTo>
                    <a:pt x="4687862" y="53467"/>
                  </a:lnTo>
                  <a:close/>
                </a:path>
                <a:path w="4748530" h="514350">
                  <a:moveTo>
                    <a:pt x="4707941" y="57404"/>
                  </a:moveTo>
                  <a:lnTo>
                    <a:pt x="4704410" y="56705"/>
                  </a:lnTo>
                  <a:lnTo>
                    <a:pt x="4700879" y="56007"/>
                  </a:lnTo>
                  <a:lnTo>
                    <a:pt x="4699647" y="61137"/>
                  </a:lnTo>
                  <a:lnTo>
                    <a:pt x="4707166" y="62611"/>
                  </a:lnTo>
                  <a:lnTo>
                    <a:pt x="4707941" y="57404"/>
                  </a:lnTo>
                  <a:close/>
                </a:path>
                <a:path w="4748530" h="514350">
                  <a:moveTo>
                    <a:pt x="4728032" y="61353"/>
                  </a:moveTo>
                  <a:lnTo>
                    <a:pt x="4724501" y="60655"/>
                  </a:lnTo>
                  <a:lnTo>
                    <a:pt x="4720971" y="59956"/>
                  </a:lnTo>
                  <a:lnTo>
                    <a:pt x="4719713" y="65074"/>
                  </a:lnTo>
                  <a:lnTo>
                    <a:pt x="4727232" y="66548"/>
                  </a:lnTo>
                  <a:lnTo>
                    <a:pt x="4728032" y="61353"/>
                  </a:lnTo>
                  <a:close/>
                </a:path>
                <a:path w="4748530" h="514350">
                  <a:moveTo>
                    <a:pt x="4748123" y="65303"/>
                  </a:moveTo>
                  <a:lnTo>
                    <a:pt x="4744593" y="64604"/>
                  </a:lnTo>
                  <a:lnTo>
                    <a:pt x="4741062" y="63906"/>
                  </a:lnTo>
                  <a:lnTo>
                    <a:pt x="4739779" y="69024"/>
                  </a:lnTo>
                  <a:lnTo>
                    <a:pt x="4747298" y="70497"/>
                  </a:lnTo>
                  <a:lnTo>
                    <a:pt x="4748123" y="6530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 descr=""/>
            <p:cNvSpPr/>
            <p:nvPr/>
          </p:nvSpPr>
          <p:spPr>
            <a:xfrm>
              <a:off x="1666506" y="4001604"/>
              <a:ext cx="449580" cy="96520"/>
            </a:xfrm>
            <a:custGeom>
              <a:avLst/>
              <a:gdLst/>
              <a:ahLst/>
              <a:cxnLst/>
              <a:rect l="l" t="t" r="r" b="b"/>
              <a:pathLst>
                <a:path w="449580" h="96520">
                  <a:moveTo>
                    <a:pt x="8648" y="2184"/>
                  </a:moveTo>
                  <a:lnTo>
                    <a:pt x="5219" y="1092"/>
                  </a:lnTo>
                  <a:lnTo>
                    <a:pt x="1790" y="0"/>
                  </a:lnTo>
                  <a:lnTo>
                    <a:pt x="0" y="4953"/>
                  </a:lnTo>
                  <a:lnTo>
                    <a:pt x="7340" y="7277"/>
                  </a:lnTo>
                  <a:lnTo>
                    <a:pt x="8648" y="2184"/>
                  </a:lnTo>
                  <a:close/>
                </a:path>
                <a:path w="449580" h="96520">
                  <a:moveTo>
                    <a:pt x="28181" y="8369"/>
                  </a:moveTo>
                  <a:lnTo>
                    <a:pt x="24752" y="7277"/>
                  </a:lnTo>
                  <a:lnTo>
                    <a:pt x="21323" y="6184"/>
                  </a:lnTo>
                  <a:lnTo>
                    <a:pt x="19570" y="11150"/>
                  </a:lnTo>
                  <a:lnTo>
                    <a:pt x="26911" y="13474"/>
                  </a:lnTo>
                  <a:lnTo>
                    <a:pt x="28181" y="8369"/>
                  </a:lnTo>
                  <a:close/>
                </a:path>
                <a:path w="449580" h="96520">
                  <a:moveTo>
                    <a:pt x="47891" y="13906"/>
                  </a:moveTo>
                  <a:lnTo>
                    <a:pt x="44424" y="12928"/>
                  </a:lnTo>
                  <a:lnTo>
                    <a:pt x="40957" y="11963"/>
                  </a:lnTo>
                  <a:lnTo>
                    <a:pt x="39255" y="16941"/>
                  </a:lnTo>
                  <a:lnTo>
                    <a:pt x="46659" y="19024"/>
                  </a:lnTo>
                  <a:lnTo>
                    <a:pt x="47891" y="13906"/>
                  </a:lnTo>
                  <a:close/>
                </a:path>
                <a:path w="449580" h="96520">
                  <a:moveTo>
                    <a:pt x="67614" y="19431"/>
                  </a:moveTo>
                  <a:lnTo>
                    <a:pt x="64147" y="18453"/>
                  </a:lnTo>
                  <a:lnTo>
                    <a:pt x="60680" y="17475"/>
                  </a:lnTo>
                  <a:lnTo>
                    <a:pt x="59016" y="22479"/>
                  </a:lnTo>
                  <a:lnTo>
                    <a:pt x="66421" y="24561"/>
                  </a:lnTo>
                  <a:lnTo>
                    <a:pt x="67614" y="19431"/>
                  </a:lnTo>
                  <a:close/>
                </a:path>
                <a:path w="449580" h="96520">
                  <a:moveTo>
                    <a:pt x="87337" y="24955"/>
                  </a:moveTo>
                  <a:lnTo>
                    <a:pt x="83870" y="23990"/>
                  </a:lnTo>
                  <a:lnTo>
                    <a:pt x="80403" y="23012"/>
                  </a:lnTo>
                  <a:lnTo>
                    <a:pt x="78778" y="28028"/>
                  </a:lnTo>
                  <a:lnTo>
                    <a:pt x="86194" y="30099"/>
                  </a:lnTo>
                  <a:lnTo>
                    <a:pt x="87337" y="24955"/>
                  </a:lnTo>
                  <a:close/>
                </a:path>
                <a:path w="449580" h="96520">
                  <a:moveTo>
                    <a:pt x="107048" y="30492"/>
                  </a:moveTo>
                  <a:lnTo>
                    <a:pt x="103581" y="29514"/>
                  </a:lnTo>
                  <a:lnTo>
                    <a:pt x="100114" y="28549"/>
                  </a:lnTo>
                  <a:lnTo>
                    <a:pt x="98539" y="33566"/>
                  </a:lnTo>
                  <a:lnTo>
                    <a:pt x="105943" y="35636"/>
                  </a:lnTo>
                  <a:lnTo>
                    <a:pt x="107048" y="30492"/>
                  </a:lnTo>
                  <a:close/>
                </a:path>
                <a:path w="449580" h="96520">
                  <a:moveTo>
                    <a:pt x="126936" y="35344"/>
                  </a:moveTo>
                  <a:lnTo>
                    <a:pt x="123444" y="34493"/>
                  </a:lnTo>
                  <a:lnTo>
                    <a:pt x="119951" y="33642"/>
                  </a:lnTo>
                  <a:lnTo>
                    <a:pt x="118414" y="38684"/>
                  </a:lnTo>
                  <a:lnTo>
                    <a:pt x="125882" y="40500"/>
                  </a:lnTo>
                  <a:lnTo>
                    <a:pt x="126936" y="35344"/>
                  </a:lnTo>
                  <a:close/>
                </a:path>
                <a:path w="449580" h="96520">
                  <a:moveTo>
                    <a:pt x="146824" y="40195"/>
                  </a:moveTo>
                  <a:lnTo>
                    <a:pt x="143332" y="39344"/>
                  </a:lnTo>
                  <a:lnTo>
                    <a:pt x="139839" y="38493"/>
                  </a:lnTo>
                  <a:lnTo>
                    <a:pt x="138341" y="43548"/>
                  </a:lnTo>
                  <a:lnTo>
                    <a:pt x="145821" y="45364"/>
                  </a:lnTo>
                  <a:lnTo>
                    <a:pt x="146824" y="40195"/>
                  </a:lnTo>
                  <a:close/>
                </a:path>
                <a:path w="449580" h="96520">
                  <a:moveTo>
                    <a:pt x="166725" y="45034"/>
                  </a:moveTo>
                  <a:lnTo>
                    <a:pt x="163233" y="44183"/>
                  </a:lnTo>
                  <a:lnTo>
                    <a:pt x="159740" y="43332"/>
                  </a:lnTo>
                  <a:lnTo>
                    <a:pt x="158292" y="48399"/>
                  </a:lnTo>
                  <a:lnTo>
                    <a:pt x="165760" y="50215"/>
                  </a:lnTo>
                  <a:lnTo>
                    <a:pt x="166725" y="45034"/>
                  </a:lnTo>
                  <a:close/>
                </a:path>
                <a:path w="449580" h="96520">
                  <a:moveTo>
                    <a:pt x="186626" y="49860"/>
                  </a:moveTo>
                  <a:lnTo>
                    <a:pt x="183121" y="49034"/>
                  </a:lnTo>
                  <a:lnTo>
                    <a:pt x="179628" y="48183"/>
                  </a:lnTo>
                  <a:lnTo>
                    <a:pt x="178219" y="53263"/>
                  </a:lnTo>
                  <a:lnTo>
                    <a:pt x="181965" y="54165"/>
                  </a:lnTo>
                  <a:lnTo>
                    <a:pt x="185712" y="55041"/>
                  </a:lnTo>
                  <a:lnTo>
                    <a:pt x="186626" y="49860"/>
                  </a:lnTo>
                  <a:close/>
                </a:path>
                <a:path w="449580" h="96520">
                  <a:moveTo>
                    <a:pt x="206692" y="53962"/>
                  </a:moveTo>
                  <a:lnTo>
                    <a:pt x="203161" y="53238"/>
                  </a:lnTo>
                  <a:lnTo>
                    <a:pt x="199631" y="52514"/>
                  </a:lnTo>
                  <a:lnTo>
                    <a:pt x="198285" y="57607"/>
                  </a:lnTo>
                  <a:lnTo>
                    <a:pt x="205816" y="59156"/>
                  </a:lnTo>
                  <a:lnTo>
                    <a:pt x="206692" y="53962"/>
                  </a:lnTo>
                  <a:close/>
                </a:path>
                <a:path w="449580" h="96520">
                  <a:moveTo>
                    <a:pt x="226745" y="58102"/>
                  </a:moveTo>
                  <a:lnTo>
                    <a:pt x="223215" y="57378"/>
                  </a:lnTo>
                  <a:lnTo>
                    <a:pt x="219684" y="56654"/>
                  </a:lnTo>
                  <a:lnTo>
                    <a:pt x="218389" y="61760"/>
                  </a:lnTo>
                  <a:lnTo>
                    <a:pt x="225920" y="63309"/>
                  </a:lnTo>
                  <a:lnTo>
                    <a:pt x="226745" y="58102"/>
                  </a:lnTo>
                  <a:close/>
                </a:path>
                <a:path w="449580" h="96520">
                  <a:moveTo>
                    <a:pt x="246799" y="62242"/>
                  </a:moveTo>
                  <a:lnTo>
                    <a:pt x="243268" y="61518"/>
                  </a:lnTo>
                  <a:lnTo>
                    <a:pt x="239737" y="60794"/>
                  </a:lnTo>
                  <a:lnTo>
                    <a:pt x="238480" y="65900"/>
                  </a:lnTo>
                  <a:lnTo>
                    <a:pt x="246024" y="67462"/>
                  </a:lnTo>
                  <a:lnTo>
                    <a:pt x="246799" y="62242"/>
                  </a:lnTo>
                  <a:close/>
                </a:path>
                <a:path w="449580" h="96520">
                  <a:moveTo>
                    <a:pt x="266877" y="66154"/>
                  </a:moveTo>
                  <a:lnTo>
                    <a:pt x="263334" y="65557"/>
                  </a:lnTo>
                  <a:lnTo>
                    <a:pt x="259791" y="64960"/>
                  </a:lnTo>
                  <a:lnTo>
                    <a:pt x="258572" y="70091"/>
                  </a:lnTo>
                  <a:lnTo>
                    <a:pt x="266166" y="71374"/>
                  </a:lnTo>
                  <a:lnTo>
                    <a:pt x="266877" y="66154"/>
                  </a:lnTo>
                  <a:close/>
                </a:path>
                <a:path w="449580" h="96520">
                  <a:moveTo>
                    <a:pt x="287070" y="69570"/>
                  </a:moveTo>
                  <a:lnTo>
                    <a:pt x="283527" y="68973"/>
                  </a:lnTo>
                  <a:lnTo>
                    <a:pt x="279984" y="68376"/>
                  </a:lnTo>
                  <a:lnTo>
                    <a:pt x="278815" y="73507"/>
                  </a:lnTo>
                  <a:lnTo>
                    <a:pt x="286410" y="74803"/>
                  </a:lnTo>
                  <a:lnTo>
                    <a:pt x="287070" y="69570"/>
                  </a:lnTo>
                  <a:close/>
                </a:path>
                <a:path w="449580" h="96520">
                  <a:moveTo>
                    <a:pt x="307263" y="72986"/>
                  </a:moveTo>
                  <a:lnTo>
                    <a:pt x="303720" y="72390"/>
                  </a:lnTo>
                  <a:lnTo>
                    <a:pt x="300177" y="71793"/>
                  </a:lnTo>
                  <a:lnTo>
                    <a:pt x="299059" y="76936"/>
                  </a:lnTo>
                  <a:lnTo>
                    <a:pt x="306654" y="78219"/>
                  </a:lnTo>
                  <a:lnTo>
                    <a:pt x="307263" y="72986"/>
                  </a:lnTo>
                  <a:close/>
                </a:path>
                <a:path w="449580" h="96520">
                  <a:moveTo>
                    <a:pt x="327444" y="76415"/>
                  </a:moveTo>
                  <a:lnTo>
                    <a:pt x="323900" y="75819"/>
                  </a:lnTo>
                  <a:lnTo>
                    <a:pt x="320357" y="75222"/>
                  </a:lnTo>
                  <a:lnTo>
                    <a:pt x="319290" y="80378"/>
                  </a:lnTo>
                  <a:lnTo>
                    <a:pt x="326885" y="81661"/>
                  </a:lnTo>
                  <a:lnTo>
                    <a:pt x="327444" y="76415"/>
                  </a:lnTo>
                  <a:close/>
                </a:path>
                <a:path w="449580" h="96520">
                  <a:moveTo>
                    <a:pt x="347713" y="79349"/>
                  </a:moveTo>
                  <a:lnTo>
                    <a:pt x="344144" y="78879"/>
                  </a:lnTo>
                  <a:lnTo>
                    <a:pt x="340575" y="78409"/>
                  </a:lnTo>
                  <a:lnTo>
                    <a:pt x="339572" y="83578"/>
                  </a:lnTo>
                  <a:lnTo>
                    <a:pt x="347205" y="84594"/>
                  </a:lnTo>
                  <a:lnTo>
                    <a:pt x="347713" y="79349"/>
                  </a:lnTo>
                  <a:close/>
                </a:path>
                <a:path w="449580" h="96520">
                  <a:moveTo>
                    <a:pt x="368007" y="82029"/>
                  </a:moveTo>
                  <a:lnTo>
                    <a:pt x="364439" y="81559"/>
                  </a:lnTo>
                  <a:lnTo>
                    <a:pt x="360870" y="81089"/>
                  </a:lnTo>
                  <a:lnTo>
                    <a:pt x="359918" y="86271"/>
                  </a:lnTo>
                  <a:lnTo>
                    <a:pt x="367550" y="87274"/>
                  </a:lnTo>
                  <a:lnTo>
                    <a:pt x="368007" y="82029"/>
                  </a:lnTo>
                  <a:close/>
                </a:path>
                <a:path w="449580" h="96520">
                  <a:moveTo>
                    <a:pt x="388302" y="84709"/>
                  </a:moveTo>
                  <a:lnTo>
                    <a:pt x="384733" y="84239"/>
                  </a:lnTo>
                  <a:lnTo>
                    <a:pt x="381165" y="83769"/>
                  </a:lnTo>
                  <a:lnTo>
                    <a:pt x="380263" y="88963"/>
                  </a:lnTo>
                  <a:lnTo>
                    <a:pt x="387896" y="89966"/>
                  </a:lnTo>
                  <a:lnTo>
                    <a:pt x="388302" y="84709"/>
                  </a:lnTo>
                  <a:close/>
                </a:path>
                <a:path w="449580" h="96520">
                  <a:moveTo>
                    <a:pt x="408609" y="87363"/>
                  </a:moveTo>
                  <a:lnTo>
                    <a:pt x="405041" y="86918"/>
                  </a:lnTo>
                  <a:lnTo>
                    <a:pt x="401472" y="86448"/>
                  </a:lnTo>
                  <a:lnTo>
                    <a:pt x="400634" y="91643"/>
                  </a:lnTo>
                  <a:lnTo>
                    <a:pt x="404444" y="92151"/>
                  </a:lnTo>
                  <a:lnTo>
                    <a:pt x="408266" y="92621"/>
                  </a:lnTo>
                  <a:lnTo>
                    <a:pt x="408609" y="87363"/>
                  </a:lnTo>
                  <a:close/>
                </a:path>
                <a:path w="449580" h="96520">
                  <a:moveTo>
                    <a:pt x="428993" y="89255"/>
                  </a:moveTo>
                  <a:lnTo>
                    <a:pt x="425411" y="88912"/>
                  </a:lnTo>
                  <a:lnTo>
                    <a:pt x="421830" y="88569"/>
                  </a:lnTo>
                  <a:lnTo>
                    <a:pt x="421043" y="93789"/>
                  </a:lnTo>
                  <a:lnTo>
                    <a:pt x="428701" y="94513"/>
                  </a:lnTo>
                  <a:lnTo>
                    <a:pt x="428993" y="89255"/>
                  </a:lnTo>
                  <a:close/>
                </a:path>
                <a:path w="449580" h="96520">
                  <a:moveTo>
                    <a:pt x="449376" y="91186"/>
                  </a:moveTo>
                  <a:lnTo>
                    <a:pt x="445795" y="90843"/>
                  </a:lnTo>
                  <a:lnTo>
                    <a:pt x="442214" y="90500"/>
                  </a:lnTo>
                  <a:lnTo>
                    <a:pt x="441477" y="95719"/>
                  </a:lnTo>
                  <a:lnTo>
                    <a:pt x="449135" y="96443"/>
                  </a:lnTo>
                  <a:lnTo>
                    <a:pt x="449376" y="9118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 descr=""/>
            <p:cNvSpPr/>
            <p:nvPr/>
          </p:nvSpPr>
          <p:spPr>
            <a:xfrm>
              <a:off x="2128417" y="4100082"/>
              <a:ext cx="295275" cy="0"/>
            </a:xfrm>
            <a:custGeom>
              <a:avLst/>
              <a:gdLst/>
              <a:ahLst/>
              <a:cxnLst/>
              <a:rect l="l" t="t" r="r" b="b"/>
              <a:pathLst>
                <a:path w="295275" h="0">
                  <a:moveTo>
                    <a:pt x="0" y="0"/>
                  </a:moveTo>
                  <a:lnTo>
                    <a:pt x="294787" y="0"/>
                  </a:lnTo>
                </a:path>
              </a:pathLst>
            </a:custGeom>
            <a:ln w="1210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 descr=""/>
            <p:cNvSpPr/>
            <p:nvPr/>
          </p:nvSpPr>
          <p:spPr>
            <a:xfrm>
              <a:off x="2435809" y="3674313"/>
              <a:ext cx="1376045" cy="426084"/>
            </a:xfrm>
            <a:custGeom>
              <a:avLst/>
              <a:gdLst/>
              <a:ahLst/>
              <a:cxnLst/>
              <a:rect l="l" t="t" r="r" b="b"/>
              <a:pathLst>
                <a:path w="1376045" h="426085">
                  <a:moveTo>
                    <a:pt x="7835" y="425107"/>
                  </a:moveTo>
                  <a:lnTo>
                    <a:pt x="7162" y="419887"/>
                  </a:lnTo>
                  <a:lnTo>
                    <a:pt x="3581" y="420192"/>
                  </a:lnTo>
                  <a:lnTo>
                    <a:pt x="0" y="420497"/>
                  </a:lnTo>
                  <a:lnTo>
                    <a:pt x="165" y="425767"/>
                  </a:lnTo>
                  <a:lnTo>
                    <a:pt x="7835" y="425107"/>
                  </a:lnTo>
                  <a:close/>
                </a:path>
                <a:path w="1376045" h="426085">
                  <a:moveTo>
                    <a:pt x="28295" y="423367"/>
                  </a:moveTo>
                  <a:lnTo>
                    <a:pt x="27559" y="418147"/>
                  </a:lnTo>
                  <a:lnTo>
                    <a:pt x="23977" y="418452"/>
                  </a:lnTo>
                  <a:lnTo>
                    <a:pt x="20396" y="418757"/>
                  </a:lnTo>
                  <a:lnTo>
                    <a:pt x="20624" y="424014"/>
                  </a:lnTo>
                  <a:lnTo>
                    <a:pt x="28295" y="423367"/>
                  </a:lnTo>
                  <a:close/>
                </a:path>
                <a:path w="1376045" h="426085">
                  <a:moveTo>
                    <a:pt x="48729" y="421513"/>
                  </a:moveTo>
                  <a:lnTo>
                    <a:pt x="47955" y="416318"/>
                  </a:lnTo>
                  <a:lnTo>
                    <a:pt x="44373" y="416712"/>
                  </a:lnTo>
                  <a:lnTo>
                    <a:pt x="40792" y="417017"/>
                  </a:lnTo>
                  <a:lnTo>
                    <a:pt x="41071" y="422275"/>
                  </a:lnTo>
                  <a:lnTo>
                    <a:pt x="44907" y="421944"/>
                  </a:lnTo>
                  <a:lnTo>
                    <a:pt x="48729" y="421513"/>
                  </a:lnTo>
                  <a:close/>
                </a:path>
                <a:path w="1376045" h="426085">
                  <a:moveTo>
                    <a:pt x="69113" y="419074"/>
                  </a:moveTo>
                  <a:lnTo>
                    <a:pt x="68275" y="413867"/>
                  </a:lnTo>
                  <a:lnTo>
                    <a:pt x="64706" y="414299"/>
                  </a:lnTo>
                  <a:lnTo>
                    <a:pt x="61137" y="414731"/>
                  </a:lnTo>
                  <a:lnTo>
                    <a:pt x="61480" y="419989"/>
                  </a:lnTo>
                  <a:lnTo>
                    <a:pt x="69113" y="419074"/>
                  </a:lnTo>
                  <a:close/>
                </a:path>
                <a:path w="1376045" h="426085">
                  <a:moveTo>
                    <a:pt x="89509" y="416636"/>
                  </a:moveTo>
                  <a:lnTo>
                    <a:pt x="88607" y="411441"/>
                  </a:lnTo>
                  <a:lnTo>
                    <a:pt x="85039" y="411873"/>
                  </a:lnTo>
                  <a:lnTo>
                    <a:pt x="81470" y="412305"/>
                  </a:lnTo>
                  <a:lnTo>
                    <a:pt x="81864" y="417550"/>
                  </a:lnTo>
                  <a:lnTo>
                    <a:pt x="89509" y="416636"/>
                  </a:lnTo>
                  <a:close/>
                </a:path>
                <a:path w="1376045" h="426085">
                  <a:moveTo>
                    <a:pt x="109893" y="414210"/>
                  </a:moveTo>
                  <a:lnTo>
                    <a:pt x="108940" y="409016"/>
                  </a:lnTo>
                  <a:lnTo>
                    <a:pt x="105371" y="409448"/>
                  </a:lnTo>
                  <a:lnTo>
                    <a:pt x="101803" y="409879"/>
                  </a:lnTo>
                  <a:lnTo>
                    <a:pt x="102247" y="415124"/>
                  </a:lnTo>
                  <a:lnTo>
                    <a:pt x="109893" y="414210"/>
                  </a:lnTo>
                  <a:close/>
                </a:path>
                <a:path w="1376045" h="426085">
                  <a:moveTo>
                    <a:pt x="130187" y="411137"/>
                  </a:moveTo>
                  <a:lnTo>
                    <a:pt x="129184" y="405968"/>
                  </a:lnTo>
                  <a:lnTo>
                    <a:pt x="125628" y="406501"/>
                  </a:lnTo>
                  <a:lnTo>
                    <a:pt x="122072" y="407035"/>
                  </a:lnTo>
                  <a:lnTo>
                    <a:pt x="122567" y="412292"/>
                  </a:lnTo>
                  <a:lnTo>
                    <a:pt x="130187" y="411137"/>
                  </a:lnTo>
                  <a:close/>
                </a:path>
                <a:path w="1376045" h="426085">
                  <a:moveTo>
                    <a:pt x="150482" y="408051"/>
                  </a:moveTo>
                  <a:lnTo>
                    <a:pt x="149428" y="402894"/>
                  </a:lnTo>
                  <a:lnTo>
                    <a:pt x="145872" y="403428"/>
                  </a:lnTo>
                  <a:lnTo>
                    <a:pt x="142316" y="403974"/>
                  </a:lnTo>
                  <a:lnTo>
                    <a:pt x="142875" y="409206"/>
                  </a:lnTo>
                  <a:lnTo>
                    <a:pt x="150482" y="408051"/>
                  </a:lnTo>
                  <a:close/>
                </a:path>
                <a:path w="1376045" h="426085">
                  <a:moveTo>
                    <a:pt x="170776" y="404977"/>
                  </a:moveTo>
                  <a:lnTo>
                    <a:pt x="169672" y="399834"/>
                  </a:lnTo>
                  <a:lnTo>
                    <a:pt x="166116" y="400367"/>
                  </a:lnTo>
                  <a:lnTo>
                    <a:pt x="162560" y="400900"/>
                  </a:lnTo>
                  <a:lnTo>
                    <a:pt x="163169" y="406133"/>
                  </a:lnTo>
                  <a:lnTo>
                    <a:pt x="170776" y="404977"/>
                  </a:lnTo>
                  <a:close/>
                </a:path>
                <a:path w="1376045" h="426085">
                  <a:moveTo>
                    <a:pt x="190969" y="401370"/>
                  </a:moveTo>
                  <a:lnTo>
                    <a:pt x="189826" y="396227"/>
                  </a:lnTo>
                  <a:lnTo>
                    <a:pt x="186283" y="396875"/>
                  </a:lnTo>
                  <a:lnTo>
                    <a:pt x="182740" y="397522"/>
                  </a:lnTo>
                  <a:lnTo>
                    <a:pt x="183400" y="402755"/>
                  </a:lnTo>
                  <a:lnTo>
                    <a:pt x="190969" y="401370"/>
                  </a:lnTo>
                  <a:close/>
                </a:path>
                <a:path w="1376045" h="426085">
                  <a:moveTo>
                    <a:pt x="211162" y="397675"/>
                  </a:moveTo>
                  <a:lnTo>
                    <a:pt x="209969" y="392544"/>
                  </a:lnTo>
                  <a:lnTo>
                    <a:pt x="206425" y="393192"/>
                  </a:lnTo>
                  <a:lnTo>
                    <a:pt x="202882" y="393839"/>
                  </a:lnTo>
                  <a:lnTo>
                    <a:pt x="203593" y="399059"/>
                  </a:lnTo>
                  <a:lnTo>
                    <a:pt x="211162" y="397675"/>
                  </a:lnTo>
                  <a:close/>
                </a:path>
                <a:path w="1376045" h="426085">
                  <a:moveTo>
                    <a:pt x="231355" y="393992"/>
                  </a:moveTo>
                  <a:lnTo>
                    <a:pt x="230111" y="388874"/>
                  </a:lnTo>
                  <a:lnTo>
                    <a:pt x="226568" y="389521"/>
                  </a:lnTo>
                  <a:lnTo>
                    <a:pt x="223024" y="390169"/>
                  </a:lnTo>
                  <a:lnTo>
                    <a:pt x="223786" y="395376"/>
                  </a:lnTo>
                  <a:lnTo>
                    <a:pt x="231355" y="393992"/>
                  </a:lnTo>
                  <a:close/>
                </a:path>
                <a:path w="1376045" h="426085">
                  <a:moveTo>
                    <a:pt x="251460" y="389864"/>
                  </a:moveTo>
                  <a:lnTo>
                    <a:pt x="250164" y="384759"/>
                  </a:lnTo>
                  <a:lnTo>
                    <a:pt x="246646" y="385508"/>
                  </a:lnTo>
                  <a:lnTo>
                    <a:pt x="243128" y="386257"/>
                  </a:lnTo>
                  <a:lnTo>
                    <a:pt x="243928" y="391464"/>
                  </a:lnTo>
                  <a:lnTo>
                    <a:pt x="251460" y="389864"/>
                  </a:lnTo>
                  <a:close/>
                </a:path>
                <a:path w="1376045" h="426085">
                  <a:moveTo>
                    <a:pt x="271538" y="385610"/>
                  </a:moveTo>
                  <a:lnTo>
                    <a:pt x="270205" y="380504"/>
                  </a:lnTo>
                  <a:lnTo>
                    <a:pt x="266687" y="381254"/>
                  </a:lnTo>
                  <a:lnTo>
                    <a:pt x="263169" y="382003"/>
                  </a:lnTo>
                  <a:lnTo>
                    <a:pt x="264020" y="387197"/>
                  </a:lnTo>
                  <a:lnTo>
                    <a:pt x="271538" y="385610"/>
                  </a:lnTo>
                  <a:close/>
                </a:path>
                <a:path w="1376045" h="426085">
                  <a:moveTo>
                    <a:pt x="291617" y="381355"/>
                  </a:moveTo>
                  <a:lnTo>
                    <a:pt x="290233" y="376262"/>
                  </a:lnTo>
                  <a:lnTo>
                    <a:pt x="286715" y="377012"/>
                  </a:lnTo>
                  <a:lnTo>
                    <a:pt x="283197" y="377761"/>
                  </a:lnTo>
                  <a:lnTo>
                    <a:pt x="284086" y="382943"/>
                  </a:lnTo>
                  <a:lnTo>
                    <a:pt x="291617" y="381355"/>
                  </a:lnTo>
                  <a:close/>
                </a:path>
                <a:path w="1376045" h="426085">
                  <a:moveTo>
                    <a:pt x="311619" y="376732"/>
                  </a:moveTo>
                  <a:lnTo>
                    <a:pt x="310197" y="371665"/>
                  </a:lnTo>
                  <a:lnTo>
                    <a:pt x="306692" y="372503"/>
                  </a:lnTo>
                  <a:lnTo>
                    <a:pt x="303187" y="373341"/>
                  </a:lnTo>
                  <a:lnTo>
                    <a:pt x="304126" y="378523"/>
                  </a:lnTo>
                  <a:lnTo>
                    <a:pt x="311619" y="376732"/>
                  </a:lnTo>
                  <a:close/>
                </a:path>
                <a:path w="1376045" h="426085">
                  <a:moveTo>
                    <a:pt x="331571" y="371944"/>
                  </a:moveTo>
                  <a:lnTo>
                    <a:pt x="330111" y="366890"/>
                  </a:lnTo>
                  <a:lnTo>
                    <a:pt x="326605" y="367728"/>
                  </a:lnTo>
                  <a:lnTo>
                    <a:pt x="323100" y="368566"/>
                  </a:lnTo>
                  <a:lnTo>
                    <a:pt x="324091" y="373748"/>
                  </a:lnTo>
                  <a:lnTo>
                    <a:pt x="331571" y="371944"/>
                  </a:lnTo>
                  <a:close/>
                </a:path>
                <a:path w="1376045" h="426085">
                  <a:moveTo>
                    <a:pt x="351523" y="367182"/>
                  </a:moveTo>
                  <a:lnTo>
                    <a:pt x="350024" y="362127"/>
                  </a:lnTo>
                  <a:lnTo>
                    <a:pt x="346519" y="362966"/>
                  </a:lnTo>
                  <a:lnTo>
                    <a:pt x="343014" y="363804"/>
                  </a:lnTo>
                  <a:lnTo>
                    <a:pt x="344043" y="368973"/>
                  </a:lnTo>
                  <a:lnTo>
                    <a:pt x="351523" y="367182"/>
                  </a:lnTo>
                  <a:close/>
                </a:path>
                <a:path w="1376045" h="426085">
                  <a:moveTo>
                    <a:pt x="371411" y="362102"/>
                  </a:moveTo>
                  <a:lnTo>
                    <a:pt x="369862" y="357060"/>
                  </a:lnTo>
                  <a:lnTo>
                    <a:pt x="366382" y="357987"/>
                  </a:lnTo>
                  <a:lnTo>
                    <a:pt x="362902" y="358914"/>
                  </a:lnTo>
                  <a:lnTo>
                    <a:pt x="363969" y="364070"/>
                  </a:lnTo>
                  <a:lnTo>
                    <a:pt x="371411" y="362102"/>
                  </a:lnTo>
                  <a:close/>
                </a:path>
                <a:path w="1376045" h="426085">
                  <a:moveTo>
                    <a:pt x="391248" y="356844"/>
                  </a:moveTo>
                  <a:lnTo>
                    <a:pt x="389661" y="351815"/>
                  </a:lnTo>
                  <a:lnTo>
                    <a:pt x="386181" y="352742"/>
                  </a:lnTo>
                  <a:lnTo>
                    <a:pt x="382701" y="353669"/>
                  </a:lnTo>
                  <a:lnTo>
                    <a:pt x="383806" y="358813"/>
                  </a:lnTo>
                  <a:lnTo>
                    <a:pt x="391248" y="356844"/>
                  </a:lnTo>
                  <a:close/>
                </a:path>
                <a:path w="1376045" h="426085">
                  <a:moveTo>
                    <a:pt x="411086" y="351574"/>
                  </a:moveTo>
                  <a:lnTo>
                    <a:pt x="409460" y="346557"/>
                  </a:lnTo>
                  <a:lnTo>
                    <a:pt x="405980" y="347484"/>
                  </a:lnTo>
                  <a:lnTo>
                    <a:pt x="402501" y="348411"/>
                  </a:lnTo>
                  <a:lnTo>
                    <a:pt x="403644" y="353542"/>
                  </a:lnTo>
                  <a:lnTo>
                    <a:pt x="411086" y="351574"/>
                  </a:lnTo>
                  <a:close/>
                </a:path>
                <a:path w="1376045" h="426085">
                  <a:moveTo>
                    <a:pt x="430847" y="346087"/>
                  </a:moveTo>
                  <a:lnTo>
                    <a:pt x="429183" y="341083"/>
                  </a:lnTo>
                  <a:lnTo>
                    <a:pt x="425729" y="342087"/>
                  </a:lnTo>
                  <a:lnTo>
                    <a:pt x="422275" y="343090"/>
                  </a:lnTo>
                  <a:lnTo>
                    <a:pt x="423456" y="348221"/>
                  </a:lnTo>
                  <a:lnTo>
                    <a:pt x="430847" y="346087"/>
                  </a:lnTo>
                  <a:close/>
                </a:path>
                <a:path w="1376045" h="426085">
                  <a:moveTo>
                    <a:pt x="450557" y="340385"/>
                  </a:moveTo>
                  <a:lnTo>
                    <a:pt x="448868" y="335394"/>
                  </a:lnTo>
                  <a:lnTo>
                    <a:pt x="445414" y="336397"/>
                  </a:lnTo>
                  <a:lnTo>
                    <a:pt x="441960" y="337400"/>
                  </a:lnTo>
                  <a:lnTo>
                    <a:pt x="443179" y="342519"/>
                  </a:lnTo>
                  <a:lnTo>
                    <a:pt x="450557" y="340385"/>
                  </a:lnTo>
                  <a:close/>
                </a:path>
                <a:path w="1376045" h="426085">
                  <a:moveTo>
                    <a:pt x="470268" y="334683"/>
                  </a:moveTo>
                  <a:lnTo>
                    <a:pt x="468541" y="329704"/>
                  </a:lnTo>
                  <a:lnTo>
                    <a:pt x="465086" y="330708"/>
                  </a:lnTo>
                  <a:lnTo>
                    <a:pt x="461632" y="331711"/>
                  </a:lnTo>
                  <a:lnTo>
                    <a:pt x="462876" y="336829"/>
                  </a:lnTo>
                  <a:lnTo>
                    <a:pt x="470268" y="334683"/>
                  </a:lnTo>
                  <a:close/>
                </a:path>
                <a:path w="1376045" h="426085">
                  <a:moveTo>
                    <a:pt x="489927" y="328828"/>
                  </a:moveTo>
                  <a:lnTo>
                    <a:pt x="488175" y="323862"/>
                  </a:lnTo>
                  <a:lnTo>
                    <a:pt x="484733" y="324929"/>
                  </a:lnTo>
                  <a:lnTo>
                    <a:pt x="481291" y="325996"/>
                  </a:lnTo>
                  <a:lnTo>
                    <a:pt x="482587" y="331101"/>
                  </a:lnTo>
                  <a:lnTo>
                    <a:pt x="489927" y="328828"/>
                  </a:lnTo>
                  <a:close/>
                </a:path>
                <a:path w="1376045" h="426085">
                  <a:moveTo>
                    <a:pt x="509511" y="322745"/>
                  </a:moveTo>
                  <a:lnTo>
                    <a:pt x="507733" y="317792"/>
                  </a:lnTo>
                  <a:lnTo>
                    <a:pt x="504291" y="318858"/>
                  </a:lnTo>
                  <a:lnTo>
                    <a:pt x="500849" y="319925"/>
                  </a:lnTo>
                  <a:lnTo>
                    <a:pt x="502170" y="325031"/>
                  </a:lnTo>
                  <a:lnTo>
                    <a:pt x="509511" y="322745"/>
                  </a:lnTo>
                  <a:close/>
                </a:path>
                <a:path w="1376045" h="426085">
                  <a:moveTo>
                    <a:pt x="529120" y="316661"/>
                  </a:moveTo>
                  <a:lnTo>
                    <a:pt x="527304" y="311708"/>
                  </a:lnTo>
                  <a:lnTo>
                    <a:pt x="523862" y="312775"/>
                  </a:lnTo>
                  <a:lnTo>
                    <a:pt x="520420" y="313842"/>
                  </a:lnTo>
                  <a:lnTo>
                    <a:pt x="521766" y="318935"/>
                  </a:lnTo>
                  <a:lnTo>
                    <a:pt x="529120" y="316661"/>
                  </a:lnTo>
                  <a:close/>
                </a:path>
                <a:path w="1376045" h="426085">
                  <a:moveTo>
                    <a:pt x="548665" y="310451"/>
                  </a:moveTo>
                  <a:lnTo>
                    <a:pt x="546823" y="305511"/>
                  </a:lnTo>
                  <a:lnTo>
                    <a:pt x="543407" y="306641"/>
                  </a:lnTo>
                  <a:lnTo>
                    <a:pt x="539991" y="307771"/>
                  </a:lnTo>
                  <a:lnTo>
                    <a:pt x="541362" y="312851"/>
                  </a:lnTo>
                  <a:lnTo>
                    <a:pt x="548665" y="310451"/>
                  </a:lnTo>
                  <a:close/>
                </a:path>
                <a:path w="1376045" h="426085">
                  <a:moveTo>
                    <a:pt x="568147" y="304038"/>
                  </a:moveTo>
                  <a:lnTo>
                    <a:pt x="566280" y="299110"/>
                  </a:lnTo>
                  <a:lnTo>
                    <a:pt x="562864" y="300240"/>
                  </a:lnTo>
                  <a:lnTo>
                    <a:pt x="559447" y="301371"/>
                  </a:lnTo>
                  <a:lnTo>
                    <a:pt x="560844" y="306451"/>
                  </a:lnTo>
                  <a:lnTo>
                    <a:pt x="568147" y="304038"/>
                  </a:lnTo>
                  <a:close/>
                </a:path>
                <a:path w="1376045" h="426085">
                  <a:moveTo>
                    <a:pt x="587629" y="297611"/>
                  </a:moveTo>
                  <a:lnTo>
                    <a:pt x="585736" y="292696"/>
                  </a:lnTo>
                  <a:lnTo>
                    <a:pt x="582320" y="293827"/>
                  </a:lnTo>
                  <a:lnTo>
                    <a:pt x="578904" y="294957"/>
                  </a:lnTo>
                  <a:lnTo>
                    <a:pt x="580326" y="300024"/>
                  </a:lnTo>
                  <a:lnTo>
                    <a:pt x="587629" y="297611"/>
                  </a:lnTo>
                  <a:close/>
                </a:path>
                <a:path w="1376045" h="426085">
                  <a:moveTo>
                    <a:pt x="607098" y="291109"/>
                  </a:moveTo>
                  <a:lnTo>
                    <a:pt x="605180" y="286207"/>
                  </a:lnTo>
                  <a:lnTo>
                    <a:pt x="601776" y="287388"/>
                  </a:lnTo>
                  <a:lnTo>
                    <a:pt x="598373" y="288556"/>
                  </a:lnTo>
                  <a:lnTo>
                    <a:pt x="599833" y="293624"/>
                  </a:lnTo>
                  <a:lnTo>
                    <a:pt x="607098" y="291109"/>
                  </a:lnTo>
                  <a:close/>
                </a:path>
                <a:path w="1376045" h="426085">
                  <a:moveTo>
                    <a:pt x="626478" y="284416"/>
                  </a:moveTo>
                  <a:lnTo>
                    <a:pt x="624535" y="279514"/>
                  </a:lnTo>
                  <a:lnTo>
                    <a:pt x="621131" y="280695"/>
                  </a:lnTo>
                  <a:lnTo>
                    <a:pt x="617728" y="281876"/>
                  </a:lnTo>
                  <a:lnTo>
                    <a:pt x="619213" y="286931"/>
                  </a:lnTo>
                  <a:lnTo>
                    <a:pt x="626478" y="284416"/>
                  </a:lnTo>
                  <a:close/>
                </a:path>
                <a:path w="1376045" h="426085">
                  <a:moveTo>
                    <a:pt x="645858" y="277698"/>
                  </a:moveTo>
                  <a:lnTo>
                    <a:pt x="643902" y="272808"/>
                  </a:lnTo>
                  <a:lnTo>
                    <a:pt x="640499" y="273989"/>
                  </a:lnTo>
                  <a:lnTo>
                    <a:pt x="637095" y="275170"/>
                  </a:lnTo>
                  <a:lnTo>
                    <a:pt x="638594" y="280212"/>
                  </a:lnTo>
                  <a:lnTo>
                    <a:pt x="645858" y="277698"/>
                  </a:lnTo>
                  <a:close/>
                </a:path>
                <a:path w="1376045" h="426085">
                  <a:moveTo>
                    <a:pt x="665238" y="270954"/>
                  </a:moveTo>
                  <a:lnTo>
                    <a:pt x="663257" y="266077"/>
                  </a:lnTo>
                  <a:lnTo>
                    <a:pt x="659866" y="267296"/>
                  </a:lnTo>
                  <a:lnTo>
                    <a:pt x="656463" y="268478"/>
                  </a:lnTo>
                  <a:lnTo>
                    <a:pt x="657987" y="273519"/>
                  </a:lnTo>
                  <a:lnTo>
                    <a:pt x="661619" y="272262"/>
                  </a:lnTo>
                  <a:lnTo>
                    <a:pt x="665238" y="270954"/>
                  </a:lnTo>
                  <a:close/>
                </a:path>
                <a:path w="1376045" h="426085">
                  <a:moveTo>
                    <a:pt x="684530" y="264007"/>
                  </a:moveTo>
                  <a:lnTo>
                    <a:pt x="682536" y="259130"/>
                  </a:lnTo>
                  <a:lnTo>
                    <a:pt x="679145" y="260350"/>
                  </a:lnTo>
                  <a:lnTo>
                    <a:pt x="675754" y="261569"/>
                  </a:lnTo>
                  <a:lnTo>
                    <a:pt x="677303" y="266611"/>
                  </a:lnTo>
                  <a:lnTo>
                    <a:pt x="684530" y="264007"/>
                  </a:lnTo>
                  <a:close/>
                </a:path>
                <a:path w="1376045" h="426085">
                  <a:moveTo>
                    <a:pt x="703834" y="257060"/>
                  </a:moveTo>
                  <a:lnTo>
                    <a:pt x="701814" y="252196"/>
                  </a:lnTo>
                  <a:lnTo>
                    <a:pt x="698423" y="253415"/>
                  </a:lnTo>
                  <a:lnTo>
                    <a:pt x="695032" y="254635"/>
                  </a:lnTo>
                  <a:lnTo>
                    <a:pt x="696595" y="259664"/>
                  </a:lnTo>
                  <a:lnTo>
                    <a:pt x="703834" y="257060"/>
                  </a:lnTo>
                  <a:close/>
                </a:path>
                <a:path w="1376045" h="426085">
                  <a:moveTo>
                    <a:pt x="723125" y="250113"/>
                  </a:moveTo>
                  <a:lnTo>
                    <a:pt x="721093" y="245249"/>
                  </a:lnTo>
                  <a:lnTo>
                    <a:pt x="717702" y="246481"/>
                  </a:lnTo>
                  <a:lnTo>
                    <a:pt x="714311" y="247700"/>
                  </a:lnTo>
                  <a:lnTo>
                    <a:pt x="715886" y="252730"/>
                  </a:lnTo>
                  <a:lnTo>
                    <a:pt x="723125" y="250113"/>
                  </a:lnTo>
                  <a:close/>
                </a:path>
                <a:path w="1376045" h="426085">
                  <a:moveTo>
                    <a:pt x="742340" y="242976"/>
                  </a:moveTo>
                  <a:lnTo>
                    <a:pt x="740295" y="238112"/>
                  </a:lnTo>
                  <a:lnTo>
                    <a:pt x="736917" y="239369"/>
                  </a:lnTo>
                  <a:lnTo>
                    <a:pt x="733539" y="240626"/>
                  </a:lnTo>
                  <a:lnTo>
                    <a:pt x="735139" y="245643"/>
                  </a:lnTo>
                  <a:lnTo>
                    <a:pt x="742340" y="242976"/>
                  </a:lnTo>
                  <a:close/>
                </a:path>
                <a:path w="1376045" h="426085">
                  <a:moveTo>
                    <a:pt x="761568" y="235826"/>
                  </a:moveTo>
                  <a:lnTo>
                    <a:pt x="759510" y="230974"/>
                  </a:lnTo>
                  <a:lnTo>
                    <a:pt x="756132" y="232232"/>
                  </a:lnTo>
                  <a:lnTo>
                    <a:pt x="752754" y="233489"/>
                  </a:lnTo>
                  <a:lnTo>
                    <a:pt x="754367" y="238506"/>
                  </a:lnTo>
                  <a:lnTo>
                    <a:pt x="761568" y="235826"/>
                  </a:lnTo>
                  <a:close/>
                </a:path>
                <a:path w="1376045" h="426085">
                  <a:moveTo>
                    <a:pt x="780796" y="228701"/>
                  </a:moveTo>
                  <a:lnTo>
                    <a:pt x="778725" y="223850"/>
                  </a:lnTo>
                  <a:lnTo>
                    <a:pt x="775347" y="225107"/>
                  </a:lnTo>
                  <a:lnTo>
                    <a:pt x="771969" y="226364"/>
                  </a:lnTo>
                  <a:lnTo>
                    <a:pt x="773595" y="231368"/>
                  </a:lnTo>
                  <a:lnTo>
                    <a:pt x="780796" y="228701"/>
                  </a:lnTo>
                  <a:close/>
                </a:path>
                <a:path w="1376045" h="426085">
                  <a:moveTo>
                    <a:pt x="799960" y="221411"/>
                  </a:moveTo>
                  <a:lnTo>
                    <a:pt x="797877" y="216573"/>
                  </a:lnTo>
                  <a:lnTo>
                    <a:pt x="794512" y="217855"/>
                  </a:lnTo>
                  <a:lnTo>
                    <a:pt x="791146" y="219138"/>
                  </a:lnTo>
                  <a:lnTo>
                    <a:pt x="792784" y="224142"/>
                  </a:lnTo>
                  <a:lnTo>
                    <a:pt x="799960" y="221411"/>
                  </a:lnTo>
                  <a:close/>
                </a:path>
                <a:path w="1376045" h="426085">
                  <a:moveTo>
                    <a:pt x="819137" y="214134"/>
                  </a:moveTo>
                  <a:lnTo>
                    <a:pt x="817041" y="209296"/>
                  </a:lnTo>
                  <a:lnTo>
                    <a:pt x="813676" y="210578"/>
                  </a:lnTo>
                  <a:lnTo>
                    <a:pt x="810310" y="211861"/>
                  </a:lnTo>
                  <a:lnTo>
                    <a:pt x="811949" y="216865"/>
                  </a:lnTo>
                  <a:lnTo>
                    <a:pt x="819137" y="214134"/>
                  </a:lnTo>
                  <a:close/>
                </a:path>
                <a:path w="1376045" h="426085">
                  <a:moveTo>
                    <a:pt x="838314" y="206857"/>
                  </a:moveTo>
                  <a:lnTo>
                    <a:pt x="836206" y="202018"/>
                  </a:lnTo>
                  <a:lnTo>
                    <a:pt x="832840" y="203301"/>
                  </a:lnTo>
                  <a:lnTo>
                    <a:pt x="829475" y="204584"/>
                  </a:lnTo>
                  <a:lnTo>
                    <a:pt x="831126" y="209588"/>
                  </a:lnTo>
                  <a:lnTo>
                    <a:pt x="838314" y="206857"/>
                  </a:lnTo>
                  <a:close/>
                </a:path>
                <a:path w="1376045" h="426085">
                  <a:moveTo>
                    <a:pt x="857440" y="199491"/>
                  </a:moveTo>
                  <a:lnTo>
                    <a:pt x="855332" y="194665"/>
                  </a:lnTo>
                  <a:lnTo>
                    <a:pt x="851966" y="195961"/>
                  </a:lnTo>
                  <a:lnTo>
                    <a:pt x="848601" y="197256"/>
                  </a:lnTo>
                  <a:lnTo>
                    <a:pt x="850265" y="202260"/>
                  </a:lnTo>
                  <a:lnTo>
                    <a:pt x="857440" y="199491"/>
                  </a:lnTo>
                  <a:close/>
                </a:path>
                <a:path w="1376045" h="426085">
                  <a:moveTo>
                    <a:pt x="876566" y="192112"/>
                  </a:moveTo>
                  <a:lnTo>
                    <a:pt x="874458" y="187286"/>
                  </a:lnTo>
                  <a:lnTo>
                    <a:pt x="871093" y="188582"/>
                  </a:lnTo>
                  <a:lnTo>
                    <a:pt x="867727" y="189877"/>
                  </a:lnTo>
                  <a:lnTo>
                    <a:pt x="869403" y="194868"/>
                  </a:lnTo>
                  <a:lnTo>
                    <a:pt x="876566" y="192112"/>
                  </a:lnTo>
                  <a:close/>
                </a:path>
                <a:path w="1376045" h="426085">
                  <a:moveTo>
                    <a:pt x="895705" y="184734"/>
                  </a:moveTo>
                  <a:lnTo>
                    <a:pt x="893584" y="179908"/>
                  </a:lnTo>
                  <a:lnTo>
                    <a:pt x="890219" y="181203"/>
                  </a:lnTo>
                  <a:lnTo>
                    <a:pt x="886853" y="182499"/>
                  </a:lnTo>
                  <a:lnTo>
                    <a:pt x="888530" y="187490"/>
                  </a:lnTo>
                  <a:lnTo>
                    <a:pt x="895705" y="184734"/>
                  </a:lnTo>
                  <a:close/>
                </a:path>
                <a:path w="1376045" h="426085">
                  <a:moveTo>
                    <a:pt x="914819" y="177317"/>
                  </a:moveTo>
                  <a:lnTo>
                    <a:pt x="912698" y="172491"/>
                  </a:lnTo>
                  <a:lnTo>
                    <a:pt x="909332" y="173799"/>
                  </a:lnTo>
                  <a:lnTo>
                    <a:pt x="905967" y="175107"/>
                  </a:lnTo>
                  <a:lnTo>
                    <a:pt x="907656" y="180098"/>
                  </a:lnTo>
                  <a:lnTo>
                    <a:pt x="914819" y="177317"/>
                  </a:lnTo>
                  <a:close/>
                </a:path>
                <a:path w="1376045" h="426085">
                  <a:moveTo>
                    <a:pt x="933919" y="169887"/>
                  </a:moveTo>
                  <a:lnTo>
                    <a:pt x="931799" y="165061"/>
                  </a:lnTo>
                  <a:lnTo>
                    <a:pt x="928433" y="166370"/>
                  </a:lnTo>
                  <a:lnTo>
                    <a:pt x="925068" y="167678"/>
                  </a:lnTo>
                  <a:lnTo>
                    <a:pt x="926757" y="172669"/>
                  </a:lnTo>
                  <a:lnTo>
                    <a:pt x="933919" y="169887"/>
                  </a:lnTo>
                  <a:close/>
                </a:path>
                <a:path w="1376045" h="426085">
                  <a:moveTo>
                    <a:pt x="953020" y="162445"/>
                  </a:moveTo>
                  <a:lnTo>
                    <a:pt x="950899" y="157632"/>
                  </a:lnTo>
                  <a:lnTo>
                    <a:pt x="947534" y="158940"/>
                  </a:lnTo>
                  <a:lnTo>
                    <a:pt x="944168" y="160248"/>
                  </a:lnTo>
                  <a:lnTo>
                    <a:pt x="945857" y="165239"/>
                  </a:lnTo>
                  <a:lnTo>
                    <a:pt x="953020" y="162445"/>
                  </a:lnTo>
                  <a:close/>
                </a:path>
                <a:path w="1376045" h="426085">
                  <a:moveTo>
                    <a:pt x="972134" y="155003"/>
                  </a:moveTo>
                  <a:lnTo>
                    <a:pt x="970013" y="150190"/>
                  </a:lnTo>
                  <a:lnTo>
                    <a:pt x="966647" y="151498"/>
                  </a:lnTo>
                  <a:lnTo>
                    <a:pt x="963282" y="152806"/>
                  </a:lnTo>
                  <a:lnTo>
                    <a:pt x="964984" y="157797"/>
                  </a:lnTo>
                  <a:lnTo>
                    <a:pt x="972134" y="155003"/>
                  </a:lnTo>
                  <a:close/>
                </a:path>
                <a:path w="1376045" h="426085">
                  <a:moveTo>
                    <a:pt x="991235" y="147561"/>
                  </a:moveTo>
                  <a:lnTo>
                    <a:pt x="989114" y="142748"/>
                  </a:lnTo>
                  <a:lnTo>
                    <a:pt x="985748" y="144056"/>
                  </a:lnTo>
                  <a:lnTo>
                    <a:pt x="982383" y="145364"/>
                  </a:lnTo>
                  <a:lnTo>
                    <a:pt x="984084" y="150355"/>
                  </a:lnTo>
                  <a:lnTo>
                    <a:pt x="991235" y="147561"/>
                  </a:lnTo>
                  <a:close/>
                </a:path>
                <a:path w="1376045" h="426085">
                  <a:moveTo>
                    <a:pt x="1010335" y="140119"/>
                  </a:moveTo>
                  <a:lnTo>
                    <a:pt x="1008214" y="135305"/>
                  </a:lnTo>
                  <a:lnTo>
                    <a:pt x="1004849" y="136613"/>
                  </a:lnTo>
                  <a:lnTo>
                    <a:pt x="1001483" y="137922"/>
                  </a:lnTo>
                  <a:lnTo>
                    <a:pt x="1003173" y="142913"/>
                  </a:lnTo>
                  <a:lnTo>
                    <a:pt x="1010335" y="140119"/>
                  </a:lnTo>
                  <a:close/>
                </a:path>
                <a:path w="1376045" h="426085">
                  <a:moveTo>
                    <a:pt x="1029436" y="132702"/>
                  </a:moveTo>
                  <a:lnTo>
                    <a:pt x="1027315" y="127876"/>
                  </a:lnTo>
                  <a:lnTo>
                    <a:pt x="1023950" y="129184"/>
                  </a:lnTo>
                  <a:lnTo>
                    <a:pt x="1020584" y="130492"/>
                  </a:lnTo>
                  <a:lnTo>
                    <a:pt x="1022273" y="135483"/>
                  </a:lnTo>
                  <a:lnTo>
                    <a:pt x="1029436" y="132702"/>
                  </a:lnTo>
                  <a:close/>
                </a:path>
                <a:path w="1376045" h="426085">
                  <a:moveTo>
                    <a:pt x="1048562" y="125285"/>
                  </a:moveTo>
                  <a:lnTo>
                    <a:pt x="1046441" y="120459"/>
                  </a:lnTo>
                  <a:lnTo>
                    <a:pt x="1043076" y="121767"/>
                  </a:lnTo>
                  <a:lnTo>
                    <a:pt x="1039710" y="123075"/>
                  </a:lnTo>
                  <a:lnTo>
                    <a:pt x="1041400" y="128066"/>
                  </a:lnTo>
                  <a:lnTo>
                    <a:pt x="1048562" y="125285"/>
                  </a:lnTo>
                  <a:close/>
                </a:path>
                <a:path w="1376045" h="426085">
                  <a:moveTo>
                    <a:pt x="1067663" y="117881"/>
                  </a:moveTo>
                  <a:lnTo>
                    <a:pt x="1065555" y="113055"/>
                  </a:lnTo>
                  <a:lnTo>
                    <a:pt x="1062189" y="114363"/>
                  </a:lnTo>
                  <a:lnTo>
                    <a:pt x="1058824" y="115671"/>
                  </a:lnTo>
                  <a:lnTo>
                    <a:pt x="1060500" y="120662"/>
                  </a:lnTo>
                  <a:lnTo>
                    <a:pt x="1067663" y="117881"/>
                  </a:lnTo>
                  <a:close/>
                </a:path>
                <a:path w="1376045" h="426085">
                  <a:moveTo>
                    <a:pt x="1086777" y="110490"/>
                  </a:moveTo>
                  <a:lnTo>
                    <a:pt x="1084668" y="105664"/>
                  </a:lnTo>
                  <a:lnTo>
                    <a:pt x="1081303" y="106959"/>
                  </a:lnTo>
                  <a:lnTo>
                    <a:pt x="1077937" y="108267"/>
                  </a:lnTo>
                  <a:lnTo>
                    <a:pt x="1079614" y="113258"/>
                  </a:lnTo>
                  <a:lnTo>
                    <a:pt x="1086777" y="110490"/>
                  </a:lnTo>
                  <a:close/>
                </a:path>
                <a:path w="1376045" h="426085">
                  <a:moveTo>
                    <a:pt x="1105928" y="103162"/>
                  </a:moveTo>
                  <a:lnTo>
                    <a:pt x="1103820" y="98323"/>
                  </a:lnTo>
                  <a:lnTo>
                    <a:pt x="1100455" y="99618"/>
                  </a:lnTo>
                  <a:lnTo>
                    <a:pt x="1097089" y="100901"/>
                  </a:lnTo>
                  <a:lnTo>
                    <a:pt x="1098753" y="105905"/>
                  </a:lnTo>
                  <a:lnTo>
                    <a:pt x="1105928" y="103162"/>
                  </a:lnTo>
                  <a:close/>
                </a:path>
                <a:path w="1376045" h="426085">
                  <a:moveTo>
                    <a:pt x="1125067" y="95834"/>
                  </a:moveTo>
                  <a:lnTo>
                    <a:pt x="1122972" y="91008"/>
                  </a:lnTo>
                  <a:lnTo>
                    <a:pt x="1119606" y="92290"/>
                  </a:lnTo>
                  <a:lnTo>
                    <a:pt x="1116241" y="93586"/>
                  </a:lnTo>
                  <a:lnTo>
                    <a:pt x="1117892" y="98577"/>
                  </a:lnTo>
                  <a:lnTo>
                    <a:pt x="1125067" y="95834"/>
                  </a:lnTo>
                  <a:close/>
                </a:path>
                <a:path w="1376045" h="426085">
                  <a:moveTo>
                    <a:pt x="1144219" y="88493"/>
                  </a:moveTo>
                  <a:lnTo>
                    <a:pt x="1142123" y="83667"/>
                  </a:lnTo>
                  <a:lnTo>
                    <a:pt x="1138758" y="84950"/>
                  </a:lnTo>
                  <a:lnTo>
                    <a:pt x="1135392" y="86245"/>
                  </a:lnTo>
                  <a:lnTo>
                    <a:pt x="1137043" y="91236"/>
                  </a:lnTo>
                  <a:lnTo>
                    <a:pt x="1144219" y="88493"/>
                  </a:lnTo>
                  <a:close/>
                </a:path>
                <a:path w="1376045" h="426085">
                  <a:moveTo>
                    <a:pt x="1163396" y="81280"/>
                  </a:moveTo>
                  <a:lnTo>
                    <a:pt x="1161313" y="76441"/>
                  </a:lnTo>
                  <a:lnTo>
                    <a:pt x="1157935" y="77711"/>
                  </a:lnTo>
                  <a:lnTo>
                    <a:pt x="1154557" y="78981"/>
                  </a:lnTo>
                  <a:lnTo>
                    <a:pt x="1156195" y="83985"/>
                  </a:lnTo>
                  <a:lnTo>
                    <a:pt x="1163396" y="81280"/>
                  </a:lnTo>
                  <a:close/>
                </a:path>
                <a:path w="1376045" h="426085">
                  <a:moveTo>
                    <a:pt x="1182573" y="74079"/>
                  </a:moveTo>
                  <a:lnTo>
                    <a:pt x="1180503" y="69227"/>
                  </a:lnTo>
                  <a:lnTo>
                    <a:pt x="1177124" y="70497"/>
                  </a:lnTo>
                  <a:lnTo>
                    <a:pt x="1173746" y="71767"/>
                  </a:lnTo>
                  <a:lnTo>
                    <a:pt x="1175385" y="76771"/>
                  </a:lnTo>
                  <a:lnTo>
                    <a:pt x="1182573" y="74079"/>
                  </a:lnTo>
                  <a:close/>
                </a:path>
                <a:path w="1376045" h="426085">
                  <a:moveTo>
                    <a:pt x="1201762" y="66865"/>
                  </a:moveTo>
                  <a:lnTo>
                    <a:pt x="1199705" y="62014"/>
                  </a:lnTo>
                  <a:lnTo>
                    <a:pt x="1196327" y="63284"/>
                  </a:lnTo>
                  <a:lnTo>
                    <a:pt x="1192949" y="64554"/>
                  </a:lnTo>
                  <a:lnTo>
                    <a:pt x="1194574" y="69570"/>
                  </a:lnTo>
                  <a:lnTo>
                    <a:pt x="1201762" y="66865"/>
                  </a:lnTo>
                  <a:close/>
                </a:path>
                <a:path w="1376045" h="426085">
                  <a:moveTo>
                    <a:pt x="1220990" y="59766"/>
                  </a:moveTo>
                  <a:lnTo>
                    <a:pt x="1218946" y="54902"/>
                  </a:lnTo>
                  <a:lnTo>
                    <a:pt x="1215555" y="56146"/>
                  </a:lnTo>
                  <a:lnTo>
                    <a:pt x="1212164" y="57391"/>
                  </a:lnTo>
                  <a:lnTo>
                    <a:pt x="1213777" y="62407"/>
                  </a:lnTo>
                  <a:lnTo>
                    <a:pt x="1220990" y="59766"/>
                  </a:lnTo>
                  <a:close/>
                </a:path>
                <a:path w="1376045" h="426085">
                  <a:moveTo>
                    <a:pt x="1240231" y="52705"/>
                  </a:moveTo>
                  <a:lnTo>
                    <a:pt x="1238199" y="47840"/>
                  </a:lnTo>
                  <a:lnTo>
                    <a:pt x="1234808" y="49085"/>
                  </a:lnTo>
                  <a:lnTo>
                    <a:pt x="1231417" y="50330"/>
                  </a:lnTo>
                  <a:lnTo>
                    <a:pt x="1233017" y="55346"/>
                  </a:lnTo>
                  <a:lnTo>
                    <a:pt x="1240231" y="52705"/>
                  </a:lnTo>
                  <a:close/>
                </a:path>
                <a:path w="1376045" h="426085">
                  <a:moveTo>
                    <a:pt x="1259459" y="45643"/>
                  </a:moveTo>
                  <a:lnTo>
                    <a:pt x="1257452" y="40779"/>
                  </a:lnTo>
                  <a:lnTo>
                    <a:pt x="1254061" y="42024"/>
                  </a:lnTo>
                  <a:lnTo>
                    <a:pt x="1250670" y="43268"/>
                  </a:lnTo>
                  <a:lnTo>
                    <a:pt x="1252258" y="48285"/>
                  </a:lnTo>
                  <a:lnTo>
                    <a:pt x="1259459" y="45643"/>
                  </a:lnTo>
                  <a:close/>
                </a:path>
                <a:path w="1376045" h="426085">
                  <a:moveTo>
                    <a:pt x="1278724" y="38684"/>
                  </a:moveTo>
                  <a:lnTo>
                    <a:pt x="1276731" y="33807"/>
                  </a:lnTo>
                  <a:lnTo>
                    <a:pt x="1273327" y="35013"/>
                  </a:lnTo>
                  <a:lnTo>
                    <a:pt x="1269923" y="36220"/>
                  </a:lnTo>
                  <a:lnTo>
                    <a:pt x="1271498" y="41249"/>
                  </a:lnTo>
                  <a:lnTo>
                    <a:pt x="1278724" y="38684"/>
                  </a:lnTo>
                  <a:close/>
                </a:path>
                <a:path w="1376045" h="426085">
                  <a:moveTo>
                    <a:pt x="1298041" y="31826"/>
                  </a:moveTo>
                  <a:lnTo>
                    <a:pt x="1296060" y="26949"/>
                  </a:lnTo>
                  <a:lnTo>
                    <a:pt x="1292656" y="28155"/>
                  </a:lnTo>
                  <a:lnTo>
                    <a:pt x="1289253" y="29362"/>
                  </a:lnTo>
                  <a:lnTo>
                    <a:pt x="1290802" y="34391"/>
                  </a:lnTo>
                  <a:lnTo>
                    <a:pt x="1298041" y="31826"/>
                  </a:lnTo>
                  <a:close/>
                </a:path>
                <a:path w="1376045" h="426085">
                  <a:moveTo>
                    <a:pt x="1317358" y="24980"/>
                  </a:moveTo>
                  <a:lnTo>
                    <a:pt x="1315389" y="20091"/>
                  </a:lnTo>
                  <a:lnTo>
                    <a:pt x="1311986" y="21297"/>
                  </a:lnTo>
                  <a:lnTo>
                    <a:pt x="1308582" y="22504"/>
                  </a:lnTo>
                  <a:lnTo>
                    <a:pt x="1310119" y="27546"/>
                  </a:lnTo>
                  <a:lnTo>
                    <a:pt x="1317358" y="24980"/>
                  </a:lnTo>
                  <a:close/>
                </a:path>
                <a:path w="1376045" h="426085">
                  <a:moveTo>
                    <a:pt x="1336662" y="18122"/>
                  </a:moveTo>
                  <a:lnTo>
                    <a:pt x="1334719" y="13233"/>
                  </a:lnTo>
                  <a:lnTo>
                    <a:pt x="1331315" y="14439"/>
                  </a:lnTo>
                  <a:lnTo>
                    <a:pt x="1327912" y="15646"/>
                  </a:lnTo>
                  <a:lnTo>
                    <a:pt x="1329436" y="20688"/>
                  </a:lnTo>
                  <a:lnTo>
                    <a:pt x="1336662" y="18122"/>
                  </a:lnTo>
                  <a:close/>
                </a:path>
                <a:path w="1376045" h="426085">
                  <a:moveTo>
                    <a:pt x="1356067" y="11518"/>
                  </a:moveTo>
                  <a:lnTo>
                    <a:pt x="1354137" y="6616"/>
                  </a:lnTo>
                  <a:lnTo>
                    <a:pt x="1350721" y="7785"/>
                  </a:lnTo>
                  <a:lnTo>
                    <a:pt x="1347304" y="8953"/>
                  </a:lnTo>
                  <a:lnTo>
                    <a:pt x="1348803" y="13995"/>
                  </a:lnTo>
                  <a:lnTo>
                    <a:pt x="1356067" y="11518"/>
                  </a:lnTo>
                  <a:close/>
                </a:path>
                <a:path w="1376045" h="426085">
                  <a:moveTo>
                    <a:pt x="1375460" y="4914"/>
                  </a:moveTo>
                  <a:lnTo>
                    <a:pt x="1373555" y="0"/>
                  </a:lnTo>
                  <a:lnTo>
                    <a:pt x="1370139" y="1168"/>
                  </a:lnTo>
                  <a:lnTo>
                    <a:pt x="1366723" y="2336"/>
                  </a:lnTo>
                  <a:lnTo>
                    <a:pt x="1368196" y="7391"/>
                  </a:lnTo>
                  <a:lnTo>
                    <a:pt x="1375460" y="491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 descr=""/>
            <p:cNvSpPr/>
            <p:nvPr/>
          </p:nvSpPr>
          <p:spPr>
            <a:xfrm>
              <a:off x="3802532" y="3498125"/>
              <a:ext cx="807085" cy="184150"/>
            </a:xfrm>
            <a:custGeom>
              <a:avLst/>
              <a:gdLst/>
              <a:ahLst/>
              <a:cxnLst/>
              <a:rect l="l" t="t" r="r" b="b"/>
              <a:pathLst>
                <a:path w="807085" h="184150">
                  <a:moveTo>
                    <a:pt x="8737" y="181102"/>
                  </a:moveTo>
                  <a:lnTo>
                    <a:pt x="6832" y="176187"/>
                  </a:lnTo>
                  <a:lnTo>
                    <a:pt x="3416" y="177355"/>
                  </a:lnTo>
                  <a:lnTo>
                    <a:pt x="0" y="178523"/>
                  </a:lnTo>
                  <a:lnTo>
                    <a:pt x="1473" y="183578"/>
                  </a:lnTo>
                  <a:lnTo>
                    <a:pt x="8737" y="181102"/>
                  </a:lnTo>
                  <a:close/>
                </a:path>
                <a:path w="807085" h="184150">
                  <a:moveTo>
                    <a:pt x="28130" y="174485"/>
                  </a:moveTo>
                  <a:lnTo>
                    <a:pt x="26238" y="169570"/>
                  </a:lnTo>
                  <a:lnTo>
                    <a:pt x="22821" y="170738"/>
                  </a:lnTo>
                  <a:lnTo>
                    <a:pt x="19405" y="171907"/>
                  </a:lnTo>
                  <a:lnTo>
                    <a:pt x="20866" y="176961"/>
                  </a:lnTo>
                  <a:lnTo>
                    <a:pt x="28130" y="174485"/>
                  </a:lnTo>
                  <a:close/>
                </a:path>
                <a:path w="807085" h="184150">
                  <a:moveTo>
                    <a:pt x="47599" y="168071"/>
                  </a:moveTo>
                  <a:lnTo>
                    <a:pt x="45720" y="163144"/>
                  </a:lnTo>
                  <a:lnTo>
                    <a:pt x="42291" y="164261"/>
                  </a:lnTo>
                  <a:lnTo>
                    <a:pt x="38862" y="165379"/>
                  </a:lnTo>
                  <a:lnTo>
                    <a:pt x="40297" y="170446"/>
                  </a:lnTo>
                  <a:lnTo>
                    <a:pt x="47599" y="168071"/>
                  </a:lnTo>
                  <a:close/>
                </a:path>
                <a:path w="807085" h="184150">
                  <a:moveTo>
                    <a:pt x="67081" y="161734"/>
                  </a:moveTo>
                  <a:lnTo>
                    <a:pt x="65227" y="156794"/>
                  </a:lnTo>
                  <a:lnTo>
                    <a:pt x="61798" y="157911"/>
                  </a:lnTo>
                  <a:lnTo>
                    <a:pt x="58369" y="159029"/>
                  </a:lnTo>
                  <a:lnTo>
                    <a:pt x="59778" y="164096"/>
                  </a:lnTo>
                  <a:lnTo>
                    <a:pt x="67081" y="161734"/>
                  </a:lnTo>
                  <a:close/>
                </a:path>
                <a:path w="807085" h="184150">
                  <a:moveTo>
                    <a:pt x="86563" y="155397"/>
                  </a:moveTo>
                  <a:lnTo>
                    <a:pt x="84734" y="150456"/>
                  </a:lnTo>
                  <a:lnTo>
                    <a:pt x="81305" y="151574"/>
                  </a:lnTo>
                  <a:lnTo>
                    <a:pt x="77876" y="152692"/>
                  </a:lnTo>
                  <a:lnTo>
                    <a:pt x="79260" y="157772"/>
                  </a:lnTo>
                  <a:lnTo>
                    <a:pt x="86563" y="155397"/>
                  </a:lnTo>
                  <a:close/>
                </a:path>
                <a:path w="807085" h="184150">
                  <a:moveTo>
                    <a:pt x="106070" y="149148"/>
                  </a:moveTo>
                  <a:lnTo>
                    <a:pt x="104267" y="144208"/>
                  </a:lnTo>
                  <a:lnTo>
                    <a:pt x="100812" y="145262"/>
                  </a:lnTo>
                  <a:lnTo>
                    <a:pt x="97358" y="146329"/>
                  </a:lnTo>
                  <a:lnTo>
                    <a:pt x="98729" y="151409"/>
                  </a:lnTo>
                  <a:lnTo>
                    <a:pt x="106070" y="149148"/>
                  </a:lnTo>
                  <a:close/>
                </a:path>
                <a:path w="807085" h="184150">
                  <a:moveTo>
                    <a:pt x="125653" y="143141"/>
                  </a:moveTo>
                  <a:lnTo>
                    <a:pt x="123875" y="138176"/>
                  </a:lnTo>
                  <a:lnTo>
                    <a:pt x="120421" y="139242"/>
                  </a:lnTo>
                  <a:lnTo>
                    <a:pt x="116967" y="140296"/>
                  </a:lnTo>
                  <a:lnTo>
                    <a:pt x="118313" y="145402"/>
                  </a:lnTo>
                  <a:lnTo>
                    <a:pt x="125653" y="143141"/>
                  </a:lnTo>
                  <a:close/>
                </a:path>
                <a:path w="807085" h="184150">
                  <a:moveTo>
                    <a:pt x="145237" y="137109"/>
                  </a:moveTo>
                  <a:lnTo>
                    <a:pt x="143484" y="132143"/>
                  </a:lnTo>
                  <a:lnTo>
                    <a:pt x="140030" y="133210"/>
                  </a:lnTo>
                  <a:lnTo>
                    <a:pt x="136575" y="134277"/>
                  </a:lnTo>
                  <a:lnTo>
                    <a:pt x="137896" y="139369"/>
                  </a:lnTo>
                  <a:lnTo>
                    <a:pt x="145237" y="137109"/>
                  </a:lnTo>
                  <a:close/>
                </a:path>
                <a:path w="807085" h="184150">
                  <a:moveTo>
                    <a:pt x="164820" y="131089"/>
                  </a:moveTo>
                  <a:lnTo>
                    <a:pt x="163093" y="126111"/>
                  </a:lnTo>
                  <a:lnTo>
                    <a:pt x="159639" y="127177"/>
                  </a:lnTo>
                  <a:lnTo>
                    <a:pt x="156184" y="128244"/>
                  </a:lnTo>
                  <a:lnTo>
                    <a:pt x="157480" y="133350"/>
                  </a:lnTo>
                  <a:lnTo>
                    <a:pt x="164820" y="131089"/>
                  </a:lnTo>
                  <a:close/>
                </a:path>
                <a:path w="807085" h="184150">
                  <a:moveTo>
                    <a:pt x="184492" y="125374"/>
                  </a:moveTo>
                  <a:lnTo>
                    <a:pt x="182791" y="120383"/>
                  </a:lnTo>
                  <a:lnTo>
                    <a:pt x="179324" y="121386"/>
                  </a:lnTo>
                  <a:lnTo>
                    <a:pt x="175856" y="122389"/>
                  </a:lnTo>
                  <a:lnTo>
                    <a:pt x="177126" y="127495"/>
                  </a:lnTo>
                  <a:lnTo>
                    <a:pt x="184492" y="125374"/>
                  </a:lnTo>
                  <a:close/>
                </a:path>
                <a:path w="807085" h="184150">
                  <a:moveTo>
                    <a:pt x="204177" y="119684"/>
                  </a:moveTo>
                  <a:lnTo>
                    <a:pt x="202501" y="114693"/>
                  </a:lnTo>
                  <a:lnTo>
                    <a:pt x="199034" y="115697"/>
                  </a:lnTo>
                  <a:lnTo>
                    <a:pt x="195567" y="116700"/>
                  </a:lnTo>
                  <a:lnTo>
                    <a:pt x="196799" y="121818"/>
                  </a:lnTo>
                  <a:lnTo>
                    <a:pt x="204177" y="119684"/>
                  </a:lnTo>
                  <a:close/>
                </a:path>
                <a:path w="807085" h="184150">
                  <a:moveTo>
                    <a:pt x="223862" y="114020"/>
                  </a:moveTo>
                  <a:lnTo>
                    <a:pt x="222211" y="109016"/>
                  </a:lnTo>
                  <a:lnTo>
                    <a:pt x="218744" y="110020"/>
                  </a:lnTo>
                  <a:lnTo>
                    <a:pt x="215277" y="111023"/>
                  </a:lnTo>
                  <a:lnTo>
                    <a:pt x="216484" y="116154"/>
                  </a:lnTo>
                  <a:lnTo>
                    <a:pt x="223862" y="114020"/>
                  </a:lnTo>
                  <a:close/>
                </a:path>
                <a:path w="807085" h="184150">
                  <a:moveTo>
                    <a:pt x="243586" y="108496"/>
                  </a:moveTo>
                  <a:lnTo>
                    <a:pt x="241973" y="103479"/>
                  </a:lnTo>
                  <a:lnTo>
                    <a:pt x="238480" y="104419"/>
                  </a:lnTo>
                  <a:lnTo>
                    <a:pt x="234988" y="105346"/>
                  </a:lnTo>
                  <a:lnTo>
                    <a:pt x="236181" y="110490"/>
                  </a:lnTo>
                  <a:lnTo>
                    <a:pt x="243586" y="108496"/>
                  </a:lnTo>
                  <a:close/>
                </a:path>
                <a:path w="807085" h="184150">
                  <a:moveTo>
                    <a:pt x="263372" y="103200"/>
                  </a:moveTo>
                  <a:lnTo>
                    <a:pt x="261785" y="98183"/>
                  </a:lnTo>
                  <a:lnTo>
                    <a:pt x="258292" y="99110"/>
                  </a:lnTo>
                  <a:lnTo>
                    <a:pt x="254800" y="100037"/>
                  </a:lnTo>
                  <a:lnTo>
                    <a:pt x="255955" y="105181"/>
                  </a:lnTo>
                  <a:lnTo>
                    <a:pt x="263372" y="103200"/>
                  </a:lnTo>
                  <a:close/>
                </a:path>
                <a:path w="807085" h="184150">
                  <a:moveTo>
                    <a:pt x="283171" y="97904"/>
                  </a:moveTo>
                  <a:lnTo>
                    <a:pt x="281609" y="92887"/>
                  </a:lnTo>
                  <a:lnTo>
                    <a:pt x="278117" y="93814"/>
                  </a:lnTo>
                  <a:lnTo>
                    <a:pt x="274624" y="94754"/>
                  </a:lnTo>
                  <a:lnTo>
                    <a:pt x="275755" y="99898"/>
                  </a:lnTo>
                  <a:lnTo>
                    <a:pt x="283171" y="97904"/>
                  </a:lnTo>
                  <a:close/>
                </a:path>
                <a:path w="807085" h="184150">
                  <a:moveTo>
                    <a:pt x="302958" y="92608"/>
                  </a:moveTo>
                  <a:lnTo>
                    <a:pt x="301421" y="87566"/>
                  </a:lnTo>
                  <a:lnTo>
                    <a:pt x="297929" y="88506"/>
                  </a:lnTo>
                  <a:lnTo>
                    <a:pt x="294436" y="89433"/>
                  </a:lnTo>
                  <a:lnTo>
                    <a:pt x="295541" y="94589"/>
                  </a:lnTo>
                  <a:lnTo>
                    <a:pt x="302958" y="92608"/>
                  </a:lnTo>
                  <a:close/>
                </a:path>
                <a:path w="807085" h="184150">
                  <a:moveTo>
                    <a:pt x="322846" y="87693"/>
                  </a:moveTo>
                  <a:lnTo>
                    <a:pt x="321335" y="82638"/>
                  </a:lnTo>
                  <a:lnTo>
                    <a:pt x="317830" y="83502"/>
                  </a:lnTo>
                  <a:lnTo>
                    <a:pt x="314325" y="84366"/>
                  </a:lnTo>
                  <a:lnTo>
                    <a:pt x="315391" y="89522"/>
                  </a:lnTo>
                  <a:lnTo>
                    <a:pt x="322846" y="87693"/>
                  </a:lnTo>
                  <a:close/>
                </a:path>
                <a:path w="807085" h="184150">
                  <a:moveTo>
                    <a:pt x="342722" y="82791"/>
                  </a:moveTo>
                  <a:lnTo>
                    <a:pt x="341249" y="77736"/>
                  </a:lnTo>
                  <a:lnTo>
                    <a:pt x="337743" y="78600"/>
                  </a:lnTo>
                  <a:lnTo>
                    <a:pt x="334238" y="79463"/>
                  </a:lnTo>
                  <a:lnTo>
                    <a:pt x="335267" y="84620"/>
                  </a:lnTo>
                  <a:lnTo>
                    <a:pt x="342722" y="82791"/>
                  </a:lnTo>
                  <a:close/>
                </a:path>
                <a:path w="807085" h="184150">
                  <a:moveTo>
                    <a:pt x="362623" y="77914"/>
                  </a:moveTo>
                  <a:lnTo>
                    <a:pt x="361175" y="72847"/>
                  </a:lnTo>
                  <a:lnTo>
                    <a:pt x="357670" y="73710"/>
                  </a:lnTo>
                  <a:lnTo>
                    <a:pt x="354164" y="74574"/>
                  </a:lnTo>
                  <a:lnTo>
                    <a:pt x="355168" y="79743"/>
                  </a:lnTo>
                  <a:lnTo>
                    <a:pt x="362623" y="77914"/>
                  </a:lnTo>
                  <a:close/>
                </a:path>
                <a:path w="807085" h="184150">
                  <a:moveTo>
                    <a:pt x="382549" y="73177"/>
                  </a:moveTo>
                  <a:lnTo>
                    <a:pt x="381127" y="68097"/>
                  </a:lnTo>
                  <a:lnTo>
                    <a:pt x="377609" y="68884"/>
                  </a:lnTo>
                  <a:lnTo>
                    <a:pt x="374091" y="69672"/>
                  </a:lnTo>
                  <a:lnTo>
                    <a:pt x="375056" y="74841"/>
                  </a:lnTo>
                  <a:lnTo>
                    <a:pt x="382549" y="73177"/>
                  </a:lnTo>
                  <a:close/>
                </a:path>
                <a:path w="807085" h="184150">
                  <a:moveTo>
                    <a:pt x="402539" y="68745"/>
                  </a:moveTo>
                  <a:lnTo>
                    <a:pt x="401154" y="63652"/>
                  </a:lnTo>
                  <a:lnTo>
                    <a:pt x="397637" y="64439"/>
                  </a:lnTo>
                  <a:lnTo>
                    <a:pt x="394119" y="65227"/>
                  </a:lnTo>
                  <a:lnTo>
                    <a:pt x="395058" y="70408"/>
                  </a:lnTo>
                  <a:lnTo>
                    <a:pt x="402539" y="68745"/>
                  </a:lnTo>
                  <a:close/>
                </a:path>
                <a:path w="807085" h="184150">
                  <a:moveTo>
                    <a:pt x="422541" y="64287"/>
                  </a:moveTo>
                  <a:lnTo>
                    <a:pt x="421182" y="59194"/>
                  </a:lnTo>
                  <a:lnTo>
                    <a:pt x="417664" y="59982"/>
                  </a:lnTo>
                  <a:lnTo>
                    <a:pt x="414147" y="60769"/>
                  </a:lnTo>
                  <a:lnTo>
                    <a:pt x="415048" y="65951"/>
                  </a:lnTo>
                  <a:lnTo>
                    <a:pt x="422541" y="64287"/>
                  </a:lnTo>
                  <a:close/>
                </a:path>
                <a:path w="807085" h="184150">
                  <a:moveTo>
                    <a:pt x="442531" y="59855"/>
                  </a:moveTo>
                  <a:lnTo>
                    <a:pt x="441210" y="54749"/>
                  </a:lnTo>
                  <a:lnTo>
                    <a:pt x="437692" y="55537"/>
                  </a:lnTo>
                  <a:lnTo>
                    <a:pt x="434174" y="56324"/>
                  </a:lnTo>
                  <a:lnTo>
                    <a:pt x="435051" y="61518"/>
                  </a:lnTo>
                  <a:lnTo>
                    <a:pt x="442531" y="59855"/>
                  </a:lnTo>
                  <a:close/>
                </a:path>
                <a:path w="807085" h="184150">
                  <a:moveTo>
                    <a:pt x="462610" y="55740"/>
                  </a:moveTo>
                  <a:lnTo>
                    <a:pt x="461327" y="50634"/>
                  </a:lnTo>
                  <a:lnTo>
                    <a:pt x="457784" y="51333"/>
                  </a:lnTo>
                  <a:lnTo>
                    <a:pt x="454240" y="52031"/>
                  </a:lnTo>
                  <a:lnTo>
                    <a:pt x="455079" y="57226"/>
                  </a:lnTo>
                  <a:lnTo>
                    <a:pt x="462610" y="55740"/>
                  </a:lnTo>
                  <a:close/>
                </a:path>
                <a:path w="807085" h="184150">
                  <a:moveTo>
                    <a:pt x="482714" y="51777"/>
                  </a:moveTo>
                  <a:lnTo>
                    <a:pt x="481457" y="46659"/>
                  </a:lnTo>
                  <a:lnTo>
                    <a:pt x="477913" y="47358"/>
                  </a:lnTo>
                  <a:lnTo>
                    <a:pt x="474370" y="48056"/>
                  </a:lnTo>
                  <a:lnTo>
                    <a:pt x="475183" y="53263"/>
                  </a:lnTo>
                  <a:lnTo>
                    <a:pt x="482714" y="51777"/>
                  </a:lnTo>
                  <a:close/>
                </a:path>
                <a:path w="807085" h="184150">
                  <a:moveTo>
                    <a:pt x="502793" y="47790"/>
                  </a:moveTo>
                  <a:lnTo>
                    <a:pt x="501573" y="42672"/>
                  </a:lnTo>
                  <a:lnTo>
                    <a:pt x="498030" y="43370"/>
                  </a:lnTo>
                  <a:lnTo>
                    <a:pt x="494487" y="44069"/>
                  </a:lnTo>
                  <a:lnTo>
                    <a:pt x="495261" y="49276"/>
                  </a:lnTo>
                  <a:lnTo>
                    <a:pt x="502793" y="47790"/>
                  </a:lnTo>
                  <a:close/>
                </a:path>
                <a:path w="807085" h="184150">
                  <a:moveTo>
                    <a:pt x="522884" y="43815"/>
                  </a:moveTo>
                  <a:lnTo>
                    <a:pt x="521703" y="38684"/>
                  </a:lnTo>
                  <a:lnTo>
                    <a:pt x="518160" y="39382"/>
                  </a:lnTo>
                  <a:lnTo>
                    <a:pt x="514616" y="40081"/>
                  </a:lnTo>
                  <a:lnTo>
                    <a:pt x="515366" y="45300"/>
                  </a:lnTo>
                  <a:lnTo>
                    <a:pt x="522884" y="43815"/>
                  </a:lnTo>
                  <a:close/>
                </a:path>
                <a:path w="807085" h="184150">
                  <a:moveTo>
                    <a:pt x="543077" y="40347"/>
                  </a:moveTo>
                  <a:lnTo>
                    <a:pt x="541921" y="35217"/>
                  </a:lnTo>
                  <a:lnTo>
                    <a:pt x="538365" y="35826"/>
                  </a:lnTo>
                  <a:lnTo>
                    <a:pt x="534809" y="36436"/>
                  </a:lnTo>
                  <a:lnTo>
                    <a:pt x="535520" y="41656"/>
                  </a:lnTo>
                  <a:lnTo>
                    <a:pt x="543077" y="40347"/>
                  </a:lnTo>
                  <a:close/>
                </a:path>
                <a:path w="807085" h="184150">
                  <a:moveTo>
                    <a:pt x="563257" y="36868"/>
                  </a:moveTo>
                  <a:lnTo>
                    <a:pt x="562140" y="31724"/>
                  </a:lnTo>
                  <a:lnTo>
                    <a:pt x="558584" y="32334"/>
                  </a:lnTo>
                  <a:lnTo>
                    <a:pt x="555028" y="32943"/>
                  </a:lnTo>
                  <a:lnTo>
                    <a:pt x="555701" y="38176"/>
                  </a:lnTo>
                  <a:lnTo>
                    <a:pt x="563257" y="36868"/>
                  </a:lnTo>
                  <a:close/>
                </a:path>
                <a:path w="807085" h="184150">
                  <a:moveTo>
                    <a:pt x="583438" y="33375"/>
                  </a:moveTo>
                  <a:lnTo>
                    <a:pt x="582358" y="28232"/>
                  </a:lnTo>
                  <a:lnTo>
                    <a:pt x="578802" y="28841"/>
                  </a:lnTo>
                  <a:lnTo>
                    <a:pt x="575246" y="29451"/>
                  </a:lnTo>
                  <a:lnTo>
                    <a:pt x="575881" y="34683"/>
                  </a:lnTo>
                  <a:lnTo>
                    <a:pt x="583438" y="33375"/>
                  </a:lnTo>
                  <a:close/>
                </a:path>
                <a:path w="807085" h="184150">
                  <a:moveTo>
                    <a:pt x="603656" y="30048"/>
                  </a:moveTo>
                  <a:lnTo>
                    <a:pt x="602602" y="24892"/>
                  </a:lnTo>
                  <a:lnTo>
                    <a:pt x="599033" y="25412"/>
                  </a:lnTo>
                  <a:lnTo>
                    <a:pt x="595464" y="25933"/>
                  </a:lnTo>
                  <a:lnTo>
                    <a:pt x="596061" y="31165"/>
                  </a:lnTo>
                  <a:lnTo>
                    <a:pt x="603656" y="30048"/>
                  </a:lnTo>
                  <a:close/>
                </a:path>
                <a:path w="807085" h="184150">
                  <a:moveTo>
                    <a:pt x="623925" y="27089"/>
                  </a:moveTo>
                  <a:lnTo>
                    <a:pt x="622909" y="21920"/>
                  </a:lnTo>
                  <a:lnTo>
                    <a:pt x="619340" y="22440"/>
                  </a:lnTo>
                  <a:lnTo>
                    <a:pt x="615772" y="22961"/>
                  </a:lnTo>
                  <a:lnTo>
                    <a:pt x="616331" y="28206"/>
                  </a:lnTo>
                  <a:lnTo>
                    <a:pt x="623925" y="27089"/>
                  </a:lnTo>
                  <a:close/>
                </a:path>
                <a:path w="807085" h="184150">
                  <a:moveTo>
                    <a:pt x="644182" y="24104"/>
                  </a:moveTo>
                  <a:lnTo>
                    <a:pt x="643204" y="18935"/>
                  </a:lnTo>
                  <a:lnTo>
                    <a:pt x="639635" y="19456"/>
                  </a:lnTo>
                  <a:lnTo>
                    <a:pt x="636066" y="19977"/>
                  </a:lnTo>
                  <a:lnTo>
                    <a:pt x="636600" y="25222"/>
                  </a:lnTo>
                  <a:lnTo>
                    <a:pt x="644182" y="24104"/>
                  </a:lnTo>
                  <a:close/>
                </a:path>
                <a:path w="807085" h="184150">
                  <a:moveTo>
                    <a:pt x="664451" y="21145"/>
                  </a:moveTo>
                  <a:lnTo>
                    <a:pt x="663498" y="15963"/>
                  </a:lnTo>
                  <a:lnTo>
                    <a:pt x="659930" y="16484"/>
                  </a:lnTo>
                  <a:lnTo>
                    <a:pt x="656361" y="17005"/>
                  </a:lnTo>
                  <a:lnTo>
                    <a:pt x="656856" y="22250"/>
                  </a:lnTo>
                  <a:lnTo>
                    <a:pt x="664451" y="21145"/>
                  </a:lnTo>
                  <a:close/>
                </a:path>
                <a:path w="807085" h="184150">
                  <a:moveTo>
                    <a:pt x="684758" y="18440"/>
                  </a:moveTo>
                  <a:lnTo>
                    <a:pt x="683844" y="13246"/>
                  </a:lnTo>
                  <a:lnTo>
                    <a:pt x="680262" y="13677"/>
                  </a:lnTo>
                  <a:lnTo>
                    <a:pt x="676681" y="14109"/>
                  </a:lnTo>
                  <a:lnTo>
                    <a:pt x="677138" y="19354"/>
                  </a:lnTo>
                  <a:lnTo>
                    <a:pt x="684758" y="18440"/>
                  </a:lnTo>
                  <a:close/>
                </a:path>
                <a:path w="807085" h="184150">
                  <a:moveTo>
                    <a:pt x="705091" y="15989"/>
                  </a:moveTo>
                  <a:lnTo>
                    <a:pt x="704215" y="10795"/>
                  </a:lnTo>
                  <a:lnTo>
                    <a:pt x="700633" y="11226"/>
                  </a:lnTo>
                  <a:lnTo>
                    <a:pt x="697052" y="11658"/>
                  </a:lnTo>
                  <a:lnTo>
                    <a:pt x="697471" y="16903"/>
                  </a:lnTo>
                  <a:lnTo>
                    <a:pt x="705091" y="15989"/>
                  </a:lnTo>
                  <a:close/>
                </a:path>
                <a:path w="807085" h="184150">
                  <a:moveTo>
                    <a:pt x="725424" y="13550"/>
                  </a:moveTo>
                  <a:lnTo>
                    <a:pt x="724585" y="8343"/>
                  </a:lnTo>
                  <a:lnTo>
                    <a:pt x="721004" y="8775"/>
                  </a:lnTo>
                  <a:lnTo>
                    <a:pt x="717423" y="9207"/>
                  </a:lnTo>
                  <a:lnTo>
                    <a:pt x="717804" y="14465"/>
                  </a:lnTo>
                  <a:lnTo>
                    <a:pt x="725424" y="13550"/>
                  </a:lnTo>
                  <a:close/>
                </a:path>
                <a:path w="807085" h="184150">
                  <a:moveTo>
                    <a:pt x="745756" y="11112"/>
                  </a:moveTo>
                  <a:lnTo>
                    <a:pt x="744956" y="5905"/>
                  </a:lnTo>
                  <a:lnTo>
                    <a:pt x="741375" y="6337"/>
                  </a:lnTo>
                  <a:lnTo>
                    <a:pt x="737793" y="6769"/>
                  </a:lnTo>
                  <a:lnTo>
                    <a:pt x="738149" y="12026"/>
                  </a:lnTo>
                  <a:lnTo>
                    <a:pt x="745756" y="11112"/>
                  </a:lnTo>
                  <a:close/>
                </a:path>
                <a:path w="807085" h="184150">
                  <a:moveTo>
                    <a:pt x="766140" y="9004"/>
                  </a:moveTo>
                  <a:lnTo>
                    <a:pt x="765365" y="3797"/>
                  </a:lnTo>
                  <a:lnTo>
                    <a:pt x="761771" y="4127"/>
                  </a:lnTo>
                  <a:lnTo>
                    <a:pt x="758177" y="4457"/>
                  </a:lnTo>
                  <a:lnTo>
                    <a:pt x="758494" y="9715"/>
                  </a:lnTo>
                  <a:lnTo>
                    <a:pt x="766140" y="9004"/>
                  </a:lnTo>
                  <a:close/>
                </a:path>
                <a:path w="807085" h="184150">
                  <a:moveTo>
                    <a:pt x="786536" y="7099"/>
                  </a:moveTo>
                  <a:lnTo>
                    <a:pt x="785799" y="1892"/>
                  </a:lnTo>
                  <a:lnTo>
                    <a:pt x="782205" y="2222"/>
                  </a:lnTo>
                  <a:lnTo>
                    <a:pt x="778611" y="2552"/>
                  </a:lnTo>
                  <a:lnTo>
                    <a:pt x="778891" y="7810"/>
                  </a:lnTo>
                  <a:lnTo>
                    <a:pt x="786536" y="7099"/>
                  </a:lnTo>
                  <a:close/>
                </a:path>
                <a:path w="807085" h="184150">
                  <a:moveTo>
                    <a:pt x="806932" y="5219"/>
                  </a:moveTo>
                  <a:lnTo>
                    <a:pt x="806234" y="0"/>
                  </a:lnTo>
                  <a:lnTo>
                    <a:pt x="802640" y="330"/>
                  </a:lnTo>
                  <a:lnTo>
                    <a:pt x="799045" y="660"/>
                  </a:lnTo>
                  <a:lnTo>
                    <a:pt x="799287" y="5930"/>
                  </a:lnTo>
                  <a:lnTo>
                    <a:pt x="80693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 descr=""/>
            <p:cNvSpPr/>
            <p:nvPr/>
          </p:nvSpPr>
          <p:spPr>
            <a:xfrm>
              <a:off x="4622010" y="3494097"/>
              <a:ext cx="458470" cy="0"/>
            </a:xfrm>
            <a:custGeom>
              <a:avLst/>
              <a:gdLst/>
              <a:ahLst/>
              <a:cxnLst/>
              <a:rect l="l" t="t" r="r" b="b"/>
              <a:pathLst>
                <a:path w="458470" h="0">
                  <a:moveTo>
                    <a:pt x="0" y="0"/>
                  </a:moveTo>
                  <a:lnTo>
                    <a:pt x="458163" y="0"/>
                  </a:lnTo>
                </a:path>
              </a:pathLst>
            </a:custGeom>
            <a:ln w="1609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 descr=""/>
            <p:cNvSpPr/>
            <p:nvPr/>
          </p:nvSpPr>
          <p:spPr>
            <a:xfrm>
              <a:off x="798779" y="3493439"/>
              <a:ext cx="4749165" cy="520700"/>
            </a:xfrm>
            <a:custGeom>
              <a:avLst/>
              <a:gdLst/>
              <a:ahLst/>
              <a:cxnLst/>
              <a:rect l="l" t="t" r="r" b="b"/>
              <a:pathLst>
                <a:path w="4749165" h="520700">
                  <a:moveTo>
                    <a:pt x="9144" y="88303"/>
                  </a:moveTo>
                  <a:lnTo>
                    <a:pt x="6096" y="86372"/>
                  </a:lnTo>
                  <a:lnTo>
                    <a:pt x="3048" y="84442"/>
                  </a:lnTo>
                  <a:lnTo>
                    <a:pt x="0" y="88734"/>
                  </a:lnTo>
                  <a:lnTo>
                    <a:pt x="6502" y="92862"/>
                  </a:lnTo>
                  <a:lnTo>
                    <a:pt x="9144" y="88303"/>
                  </a:lnTo>
                  <a:close/>
                </a:path>
                <a:path w="4749165" h="520700">
                  <a:moveTo>
                    <a:pt x="26492" y="99288"/>
                  </a:moveTo>
                  <a:lnTo>
                    <a:pt x="23444" y="97358"/>
                  </a:lnTo>
                  <a:lnTo>
                    <a:pt x="20396" y="95427"/>
                  </a:lnTo>
                  <a:lnTo>
                    <a:pt x="17360" y="99733"/>
                  </a:lnTo>
                  <a:lnTo>
                    <a:pt x="23876" y="103860"/>
                  </a:lnTo>
                  <a:lnTo>
                    <a:pt x="26492" y="99288"/>
                  </a:lnTo>
                  <a:close/>
                </a:path>
                <a:path w="4749165" h="520700">
                  <a:moveTo>
                    <a:pt x="43840" y="110274"/>
                  </a:moveTo>
                  <a:lnTo>
                    <a:pt x="40792" y="108343"/>
                  </a:lnTo>
                  <a:lnTo>
                    <a:pt x="37744" y="106413"/>
                  </a:lnTo>
                  <a:lnTo>
                    <a:pt x="34721" y="110731"/>
                  </a:lnTo>
                  <a:lnTo>
                    <a:pt x="41236" y="114858"/>
                  </a:lnTo>
                  <a:lnTo>
                    <a:pt x="43840" y="110274"/>
                  </a:lnTo>
                  <a:close/>
                </a:path>
                <a:path w="4749165" h="520700">
                  <a:moveTo>
                    <a:pt x="61188" y="121259"/>
                  </a:moveTo>
                  <a:lnTo>
                    <a:pt x="58140" y="119329"/>
                  </a:lnTo>
                  <a:lnTo>
                    <a:pt x="55092" y="117398"/>
                  </a:lnTo>
                  <a:lnTo>
                    <a:pt x="52095" y="121729"/>
                  </a:lnTo>
                  <a:lnTo>
                    <a:pt x="58597" y="125844"/>
                  </a:lnTo>
                  <a:lnTo>
                    <a:pt x="61188" y="121259"/>
                  </a:lnTo>
                  <a:close/>
                </a:path>
                <a:path w="4749165" h="520700">
                  <a:moveTo>
                    <a:pt x="78536" y="132245"/>
                  </a:moveTo>
                  <a:lnTo>
                    <a:pt x="75488" y="130314"/>
                  </a:lnTo>
                  <a:lnTo>
                    <a:pt x="72440" y="128384"/>
                  </a:lnTo>
                  <a:lnTo>
                    <a:pt x="69456" y="132727"/>
                  </a:lnTo>
                  <a:lnTo>
                    <a:pt x="75958" y="136842"/>
                  </a:lnTo>
                  <a:lnTo>
                    <a:pt x="78536" y="132245"/>
                  </a:lnTo>
                  <a:close/>
                </a:path>
                <a:path w="4749165" h="520700">
                  <a:moveTo>
                    <a:pt x="95999" y="143065"/>
                  </a:moveTo>
                  <a:lnTo>
                    <a:pt x="92913" y="141198"/>
                  </a:lnTo>
                  <a:lnTo>
                    <a:pt x="89827" y="139331"/>
                  </a:lnTo>
                  <a:lnTo>
                    <a:pt x="86855" y="143687"/>
                  </a:lnTo>
                  <a:lnTo>
                    <a:pt x="93446" y="147662"/>
                  </a:lnTo>
                  <a:lnTo>
                    <a:pt x="95999" y="143065"/>
                  </a:lnTo>
                  <a:close/>
                </a:path>
                <a:path w="4749165" h="520700">
                  <a:moveTo>
                    <a:pt x="113576" y="153657"/>
                  </a:moveTo>
                  <a:lnTo>
                    <a:pt x="110490" y="151790"/>
                  </a:lnTo>
                  <a:lnTo>
                    <a:pt x="107403" y="149923"/>
                  </a:lnTo>
                  <a:lnTo>
                    <a:pt x="104444" y="154292"/>
                  </a:lnTo>
                  <a:lnTo>
                    <a:pt x="111048" y="158267"/>
                  </a:lnTo>
                  <a:lnTo>
                    <a:pt x="113576" y="153657"/>
                  </a:lnTo>
                  <a:close/>
                </a:path>
                <a:path w="4749165" h="520700">
                  <a:moveTo>
                    <a:pt x="131165" y="164274"/>
                  </a:moveTo>
                  <a:lnTo>
                    <a:pt x="128079" y="162407"/>
                  </a:lnTo>
                  <a:lnTo>
                    <a:pt x="124993" y="160540"/>
                  </a:lnTo>
                  <a:lnTo>
                    <a:pt x="122059" y="164922"/>
                  </a:lnTo>
                  <a:lnTo>
                    <a:pt x="128651" y="168897"/>
                  </a:lnTo>
                  <a:lnTo>
                    <a:pt x="131165" y="164274"/>
                  </a:lnTo>
                  <a:close/>
                </a:path>
                <a:path w="4749165" h="520700">
                  <a:moveTo>
                    <a:pt x="148742" y="174866"/>
                  </a:moveTo>
                  <a:lnTo>
                    <a:pt x="145656" y="172999"/>
                  </a:lnTo>
                  <a:lnTo>
                    <a:pt x="142570" y="171132"/>
                  </a:lnTo>
                  <a:lnTo>
                    <a:pt x="139649" y="175526"/>
                  </a:lnTo>
                  <a:lnTo>
                    <a:pt x="146240" y="179501"/>
                  </a:lnTo>
                  <a:lnTo>
                    <a:pt x="148742" y="174866"/>
                  </a:lnTo>
                  <a:close/>
                </a:path>
                <a:path w="4749165" h="520700">
                  <a:moveTo>
                    <a:pt x="166331" y="185470"/>
                  </a:moveTo>
                  <a:lnTo>
                    <a:pt x="163245" y="183603"/>
                  </a:lnTo>
                  <a:lnTo>
                    <a:pt x="160159" y="181737"/>
                  </a:lnTo>
                  <a:lnTo>
                    <a:pt x="157251" y="186131"/>
                  </a:lnTo>
                  <a:lnTo>
                    <a:pt x="163855" y="190119"/>
                  </a:lnTo>
                  <a:lnTo>
                    <a:pt x="166331" y="185470"/>
                  </a:lnTo>
                  <a:close/>
                </a:path>
                <a:path w="4749165" h="520700">
                  <a:moveTo>
                    <a:pt x="183921" y="196075"/>
                  </a:moveTo>
                  <a:lnTo>
                    <a:pt x="180835" y="194208"/>
                  </a:lnTo>
                  <a:lnTo>
                    <a:pt x="177749" y="192341"/>
                  </a:lnTo>
                  <a:lnTo>
                    <a:pt x="174866" y="196748"/>
                  </a:lnTo>
                  <a:lnTo>
                    <a:pt x="181457" y="200736"/>
                  </a:lnTo>
                  <a:lnTo>
                    <a:pt x="183921" y="196075"/>
                  </a:lnTo>
                  <a:close/>
                </a:path>
                <a:path w="4749165" h="520700">
                  <a:moveTo>
                    <a:pt x="201701" y="206349"/>
                  </a:moveTo>
                  <a:lnTo>
                    <a:pt x="198564" y="204558"/>
                  </a:lnTo>
                  <a:lnTo>
                    <a:pt x="195427" y="202768"/>
                  </a:lnTo>
                  <a:lnTo>
                    <a:pt x="192570" y="207187"/>
                  </a:lnTo>
                  <a:lnTo>
                    <a:pt x="199250" y="211010"/>
                  </a:lnTo>
                  <a:lnTo>
                    <a:pt x="201701" y="206349"/>
                  </a:lnTo>
                  <a:close/>
                </a:path>
                <a:path w="4749165" h="520700">
                  <a:moveTo>
                    <a:pt x="219532" y="216535"/>
                  </a:moveTo>
                  <a:lnTo>
                    <a:pt x="216395" y="214744"/>
                  </a:lnTo>
                  <a:lnTo>
                    <a:pt x="213258" y="212953"/>
                  </a:lnTo>
                  <a:lnTo>
                    <a:pt x="210413" y="217385"/>
                  </a:lnTo>
                  <a:lnTo>
                    <a:pt x="217106" y="221208"/>
                  </a:lnTo>
                  <a:lnTo>
                    <a:pt x="219532" y="216535"/>
                  </a:lnTo>
                  <a:close/>
                </a:path>
                <a:path w="4749165" h="520700">
                  <a:moveTo>
                    <a:pt x="237350" y="226733"/>
                  </a:moveTo>
                  <a:lnTo>
                    <a:pt x="234213" y="224942"/>
                  </a:lnTo>
                  <a:lnTo>
                    <a:pt x="231076" y="223151"/>
                  </a:lnTo>
                  <a:lnTo>
                    <a:pt x="228257" y="227596"/>
                  </a:lnTo>
                  <a:lnTo>
                    <a:pt x="234950" y="231419"/>
                  </a:lnTo>
                  <a:lnTo>
                    <a:pt x="237350" y="226733"/>
                  </a:lnTo>
                  <a:close/>
                </a:path>
                <a:path w="4749165" h="520700">
                  <a:moveTo>
                    <a:pt x="255181" y="236918"/>
                  </a:moveTo>
                  <a:lnTo>
                    <a:pt x="252044" y="235127"/>
                  </a:lnTo>
                  <a:lnTo>
                    <a:pt x="248907" y="233337"/>
                  </a:lnTo>
                  <a:lnTo>
                    <a:pt x="246113" y="237794"/>
                  </a:lnTo>
                  <a:lnTo>
                    <a:pt x="252793" y="241617"/>
                  </a:lnTo>
                  <a:lnTo>
                    <a:pt x="255181" y="236918"/>
                  </a:lnTo>
                  <a:close/>
                </a:path>
                <a:path w="4749165" h="520700">
                  <a:moveTo>
                    <a:pt x="272999" y="247116"/>
                  </a:moveTo>
                  <a:lnTo>
                    <a:pt x="269862" y="245325"/>
                  </a:lnTo>
                  <a:lnTo>
                    <a:pt x="266725" y="243535"/>
                  </a:lnTo>
                  <a:lnTo>
                    <a:pt x="263944" y="248005"/>
                  </a:lnTo>
                  <a:lnTo>
                    <a:pt x="270637" y="251828"/>
                  </a:lnTo>
                  <a:lnTo>
                    <a:pt x="272999" y="247116"/>
                  </a:lnTo>
                  <a:close/>
                </a:path>
                <a:path w="4749165" h="520700">
                  <a:moveTo>
                    <a:pt x="290918" y="257136"/>
                  </a:moveTo>
                  <a:lnTo>
                    <a:pt x="287743" y="255422"/>
                  </a:lnTo>
                  <a:lnTo>
                    <a:pt x="284568" y="253707"/>
                  </a:lnTo>
                  <a:lnTo>
                    <a:pt x="281800" y="258191"/>
                  </a:lnTo>
                  <a:lnTo>
                    <a:pt x="288582" y="261861"/>
                  </a:lnTo>
                  <a:lnTo>
                    <a:pt x="290918" y="257136"/>
                  </a:lnTo>
                  <a:close/>
                </a:path>
                <a:path w="4749165" h="520700">
                  <a:moveTo>
                    <a:pt x="308991" y="266890"/>
                  </a:moveTo>
                  <a:lnTo>
                    <a:pt x="305816" y="265176"/>
                  </a:lnTo>
                  <a:lnTo>
                    <a:pt x="302641" y="263461"/>
                  </a:lnTo>
                  <a:lnTo>
                    <a:pt x="299897" y="267957"/>
                  </a:lnTo>
                  <a:lnTo>
                    <a:pt x="306679" y="271627"/>
                  </a:lnTo>
                  <a:lnTo>
                    <a:pt x="308991" y="266890"/>
                  </a:lnTo>
                  <a:close/>
                </a:path>
                <a:path w="4749165" h="520700">
                  <a:moveTo>
                    <a:pt x="327050" y="276644"/>
                  </a:moveTo>
                  <a:lnTo>
                    <a:pt x="323875" y="274929"/>
                  </a:lnTo>
                  <a:lnTo>
                    <a:pt x="320700" y="273215"/>
                  </a:lnTo>
                  <a:lnTo>
                    <a:pt x="317982" y="277723"/>
                  </a:lnTo>
                  <a:lnTo>
                    <a:pt x="324751" y="281381"/>
                  </a:lnTo>
                  <a:lnTo>
                    <a:pt x="327050" y="276644"/>
                  </a:lnTo>
                  <a:close/>
                </a:path>
                <a:path w="4749165" h="520700">
                  <a:moveTo>
                    <a:pt x="345122" y="286397"/>
                  </a:moveTo>
                  <a:lnTo>
                    <a:pt x="341947" y="284683"/>
                  </a:lnTo>
                  <a:lnTo>
                    <a:pt x="338772" y="282968"/>
                  </a:lnTo>
                  <a:lnTo>
                    <a:pt x="336067" y="287489"/>
                  </a:lnTo>
                  <a:lnTo>
                    <a:pt x="342849" y="291147"/>
                  </a:lnTo>
                  <a:lnTo>
                    <a:pt x="345122" y="286397"/>
                  </a:lnTo>
                  <a:close/>
                </a:path>
                <a:path w="4749165" h="520700">
                  <a:moveTo>
                    <a:pt x="363194" y="296151"/>
                  </a:moveTo>
                  <a:lnTo>
                    <a:pt x="360019" y="294436"/>
                  </a:lnTo>
                  <a:lnTo>
                    <a:pt x="356844" y="292722"/>
                  </a:lnTo>
                  <a:lnTo>
                    <a:pt x="354164" y="297256"/>
                  </a:lnTo>
                  <a:lnTo>
                    <a:pt x="360946" y="300913"/>
                  </a:lnTo>
                  <a:lnTo>
                    <a:pt x="363194" y="296151"/>
                  </a:lnTo>
                  <a:close/>
                </a:path>
                <a:path w="4749165" h="520700">
                  <a:moveTo>
                    <a:pt x="381317" y="305828"/>
                  </a:moveTo>
                  <a:lnTo>
                    <a:pt x="378091" y="304190"/>
                  </a:lnTo>
                  <a:lnTo>
                    <a:pt x="374904" y="302488"/>
                  </a:lnTo>
                  <a:lnTo>
                    <a:pt x="372249" y="307035"/>
                  </a:lnTo>
                  <a:lnTo>
                    <a:pt x="375653" y="308851"/>
                  </a:lnTo>
                  <a:lnTo>
                    <a:pt x="379082" y="310591"/>
                  </a:lnTo>
                  <a:lnTo>
                    <a:pt x="381317" y="305828"/>
                  </a:lnTo>
                  <a:close/>
                </a:path>
                <a:path w="4749165" h="520700">
                  <a:moveTo>
                    <a:pt x="399618" y="315112"/>
                  </a:moveTo>
                  <a:lnTo>
                    <a:pt x="396392" y="313474"/>
                  </a:lnTo>
                  <a:lnTo>
                    <a:pt x="393166" y="311835"/>
                  </a:lnTo>
                  <a:lnTo>
                    <a:pt x="390537" y="316407"/>
                  </a:lnTo>
                  <a:lnTo>
                    <a:pt x="397408" y="319887"/>
                  </a:lnTo>
                  <a:lnTo>
                    <a:pt x="399618" y="315112"/>
                  </a:lnTo>
                  <a:close/>
                </a:path>
                <a:path w="4749165" h="520700">
                  <a:moveTo>
                    <a:pt x="417931" y="324396"/>
                  </a:moveTo>
                  <a:lnTo>
                    <a:pt x="414705" y="322757"/>
                  </a:lnTo>
                  <a:lnTo>
                    <a:pt x="411480" y="321119"/>
                  </a:lnTo>
                  <a:lnTo>
                    <a:pt x="408876" y="325704"/>
                  </a:lnTo>
                  <a:lnTo>
                    <a:pt x="415747" y="329184"/>
                  </a:lnTo>
                  <a:lnTo>
                    <a:pt x="417931" y="324396"/>
                  </a:lnTo>
                  <a:close/>
                </a:path>
                <a:path w="4749165" h="520700">
                  <a:moveTo>
                    <a:pt x="436245" y="333679"/>
                  </a:moveTo>
                  <a:lnTo>
                    <a:pt x="433019" y="332041"/>
                  </a:lnTo>
                  <a:lnTo>
                    <a:pt x="429793" y="330403"/>
                  </a:lnTo>
                  <a:lnTo>
                    <a:pt x="427215" y="335000"/>
                  </a:lnTo>
                  <a:lnTo>
                    <a:pt x="434086" y="338480"/>
                  </a:lnTo>
                  <a:lnTo>
                    <a:pt x="436245" y="333679"/>
                  </a:lnTo>
                  <a:close/>
                </a:path>
                <a:path w="4749165" h="520700">
                  <a:moveTo>
                    <a:pt x="454558" y="342976"/>
                  </a:moveTo>
                  <a:lnTo>
                    <a:pt x="451332" y="341337"/>
                  </a:lnTo>
                  <a:lnTo>
                    <a:pt x="448106" y="339699"/>
                  </a:lnTo>
                  <a:lnTo>
                    <a:pt x="445554" y="344309"/>
                  </a:lnTo>
                  <a:lnTo>
                    <a:pt x="452424" y="347789"/>
                  </a:lnTo>
                  <a:lnTo>
                    <a:pt x="454558" y="342976"/>
                  </a:lnTo>
                  <a:close/>
                </a:path>
                <a:path w="4749165" h="520700">
                  <a:moveTo>
                    <a:pt x="472909" y="352158"/>
                  </a:moveTo>
                  <a:lnTo>
                    <a:pt x="469646" y="350608"/>
                  </a:lnTo>
                  <a:lnTo>
                    <a:pt x="466420" y="348996"/>
                  </a:lnTo>
                  <a:lnTo>
                    <a:pt x="463880" y="353606"/>
                  </a:lnTo>
                  <a:lnTo>
                    <a:pt x="467334" y="355333"/>
                  </a:lnTo>
                  <a:lnTo>
                    <a:pt x="470814" y="356984"/>
                  </a:lnTo>
                  <a:lnTo>
                    <a:pt x="472909" y="352158"/>
                  </a:lnTo>
                  <a:close/>
                </a:path>
                <a:path w="4749165" h="520700">
                  <a:moveTo>
                    <a:pt x="491464" y="360946"/>
                  </a:moveTo>
                  <a:lnTo>
                    <a:pt x="488200" y="359397"/>
                  </a:lnTo>
                  <a:lnTo>
                    <a:pt x="484936" y="357847"/>
                  </a:lnTo>
                  <a:lnTo>
                    <a:pt x="482434" y="362483"/>
                  </a:lnTo>
                  <a:lnTo>
                    <a:pt x="489394" y="365785"/>
                  </a:lnTo>
                  <a:lnTo>
                    <a:pt x="491464" y="360946"/>
                  </a:lnTo>
                  <a:close/>
                </a:path>
                <a:path w="4749165" h="520700">
                  <a:moveTo>
                    <a:pt x="510019" y="369735"/>
                  </a:moveTo>
                  <a:lnTo>
                    <a:pt x="506755" y="368185"/>
                  </a:lnTo>
                  <a:lnTo>
                    <a:pt x="503491" y="366636"/>
                  </a:lnTo>
                  <a:lnTo>
                    <a:pt x="501015" y="371284"/>
                  </a:lnTo>
                  <a:lnTo>
                    <a:pt x="507974" y="374586"/>
                  </a:lnTo>
                  <a:lnTo>
                    <a:pt x="510019" y="369735"/>
                  </a:lnTo>
                  <a:close/>
                </a:path>
                <a:path w="4749165" h="520700">
                  <a:moveTo>
                    <a:pt x="528574" y="378523"/>
                  </a:moveTo>
                  <a:lnTo>
                    <a:pt x="525310" y="376974"/>
                  </a:lnTo>
                  <a:lnTo>
                    <a:pt x="522046" y="375424"/>
                  </a:lnTo>
                  <a:lnTo>
                    <a:pt x="519595" y="380085"/>
                  </a:lnTo>
                  <a:lnTo>
                    <a:pt x="526554" y="383387"/>
                  </a:lnTo>
                  <a:lnTo>
                    <a:pt x="528574" y="378523"/>
                  </a:lnTo>
                  <a:close/>
                </a:path>
                <a:path w="4749165" h="520700">
                  <a:moveTo>
                    <a:pt x="547128" y="387311"/>
                  </a:moveTo>
                  <a:lnTo>
                    <a:pt x="543864" y="385762"/>
                  </a:lnTo>
                  <a:lnTo>
                    <a:pt x="540600" y="384213"/>
                  </a:lnTo>
                  <a:lnTo>
                    <a:pt x="538175" y="388886"/>
                  </a:lnTo>
                  <a:lnTo>
                    <a:pt x="545134" y="392188"/>
                  </a:lnTo>
                  <a:lnTo>
                    <a:pt x="547128" y="387311"/>
                  </a:lnTo>
                  <a:close/>
                </a:path>
                <a:path w="4749165" h="520700">
                  <a:moveTo>
                    <a:pt x="565772" y="395884"/>
                  </a:moveTo>
                  <a:lnTo>
                    <a:pt x="562470" y="394436"/>
                  </a:lnTo>
                  <a:lnTo>
                    <a:pt x="559168" y="392988"/>
                  </a:lnTo>
                  <a:lnTo>
                    <a:pt x="556768" y="397675"/>
                  </a:lnTo>
                  <a:lnTo>
                    <a:pt x="563816" y="400773"/>
                  </a:lnTo>
                  <a:lnTo>
                    <a:pt x="565772" y="395884"/>
                  </a:lnTo>
                  <a:close/>
                </a:path>
                <a:path w="4749165" h="520700">
                  <a:moveTo>
                    <a:pt x="584568" y="404139"/>
                  </a:moveTo>
                  <a:lnTo>
                    <a:pt x="581266" y="402691"/>
                  </a:lnTo>
                  <a:lnTo>
                    <a:pt x="577964" y="401243"/>
                  </a:lnTo>
                  <a:lnTo>
                    <a:pt x="575589" y="405942"/>
                  </a:lnTo>
                  <a:lnTo>
                    <a:pt x="582650" y="409041"/>
                  </a:lnTo>
                  <a:lnTo>
                    <a:pt x="584568" y="404139"/>
                  </a:lnTo>
                  <a:close/>
                </a:path>
                <a:path w="4749165" h="520700">
                  <a:moveTo>
                    <a:pt x="603364" y="412394"/>
                  </a:moveTo>
                  <a:lnTo>
                    <a:pt x="600062" y="410946"/>
                  </a:lnTo>
                  <a:lnTo>
                    <a:pt x="596760" y="409498"/>
                  </a:lnTo>
                  <a:lnTo>
                    <a:pt x="594410" y="414210"/>
                  </a:lnTo>
                  <a:lnTo>
                    <a:pt x="601472" y="417309"/>
                  </a:lnTo>
                  <a:lnTo>
                    <a:pt x="603364" y="412394"/>
                  </a:lnTo>
                  <a:close/>
                </a:path>
                <a:path w="4749165" h="520700">
                  <a:moveTo>
                    <a:pt x="622160" y="420649"/>
                  </a:moveTo>
                  <a:lnTo>
                    <a:pt x="618858" y="419201"/>
                  </a:lnTo>
                  <a:lnTo>
                    <a:pt x="615556" y="417753"/>
                  </a:lnTo>
                  <a:lnTo>
                    <a:pt x="613244" y="422478"/>
                  </a:lnTo>
                  <a:lnTo>
                    <a:pt x="620293" y="425577"/>
                  </a:lnTo>
                  <a:lnTo>
                    <a:pt x="622160" y="420649"/>
                  </a:lnTo>
                  <a:close/>
                </a:path>
                <a:path w="4749165" h="520700">
                  <a:moveTo>
                    <a:pt x="640956" y="428904"/>
                  </a:moveTo>
                  <a:lnTo>
                    <a:pt x="637654" y="427456"/>
                  </a:lnTo>
                  <a:lnTo>
                    <a:pt x="634352" y="426008"/>
                  </a:lnTo>
                  <a:lnTo>
                    <a:pt x="632066" y="430745"/>
                  </a:lnTo>
                  <a:lnTo>
                    <a:pt x="639127" y="433844"/>
                  </a:lnTo>
                  <a:lnTo>
                    <a:pt x="640956" y="428904"/>
                  </a:lnTo>
                  <a:close/>
                </a:path>
                <a:path w="4749165" h="520700">
                  <a:moveTo>
                    <a:pt x="659917" y="436753"/>
                  </a:moveTo>
                  <a:lnTo>
                    <a:pt x="656577" y="435394"/>
                  </a:lnTo>
                  <a:lnTo>
                    <a:pt x="653224" y="434035"/>
                  </a:lnTo>
                  <a:lnTo>
                    <a:pt x="650976" y="438810"/>
                  </a:lnTo>
                  <a:lnTo>
                    <a:pt x="658126" y="441693"/>
                  </a:lnTo>
                  <a:lnTo>
                    <a:pt x="659917" y="436753"/>
                  </a:lnTo>
                  <a:close/>
                </a:path>
                <a:path w="4749165" h="520700">
                  <a:moveTo>
                    <a:pt x="678954" y="444436"/>
                  </a:moveTo>
                  <a:lnTo>
                    <a:pt x="675614" y="443077"/>
                  </a:lnTo>
                  <a:lnTo>
                    <a:pt x="672274" y="441718"/>
                  </a:lnTo>
                  <a:lnTo>
                    <a:pt x="670052" y="446506"/>
                  </a:lnTo>
                  <a:lnTo>
                    <a:pt x="677189" y="449389"/>
                  </a:lnTo>
                  <a:lnTo>
                    <a:pt x="678954" y="444436"/>
                  </a:lnTo>
                  <a:close/>
                </a:path>
                <a:path w="4749165" h="520700">
                  <a:moveTo>
                    <a:pt x="697979" y="452120"/>
                  </a:moveTo>
                  <a:lnTo>
                    <a:pt x="694639" y="450773"/>
                  </a:lnTo>
                  <a:lnTo>
                    <a:pt x="691286" y="449414"/>
                  </a:lnTo>
                  <a:lnTo>
                    <a:pt x="689102" y="454215"/>
                  </a:lnTo>
                  <a:lnTo>
                    <a:pt x="696252" y="457098"/>
                  </a:lnTo>
                  <a:lnTo>
                    <a:pt x="697979" y="452120"/>
                  </a:lnTo>
                  <a:close/>
                </a:path>
                <a:path w="4749165" h="520700">
                  <a:moveTo>
                    <a:pt x="717016" y="459828"/>
                  </a:moveTo>
                  <a:lnTo>
                    <a:pt x="713676" y="458470"/>
                  </a:lnTo>
                  <a:lnTo>
                    <a:pt x="710336" y="457111"/>
                  </a:lnTo>
                  <a:lnTo>
                    <a:pt x="708177" y="461924"/>
                  </a:lnTo>
                  <a:lnTo>
                    <a:pt x="715327" y="464807"/>
                  </a:lnTo>
                  <a:lnTo>
                    <a:pt x="717016" y="459828"/>
                  </a:lnTo>
                  <a:close/>
                </a:path>
                <a:path w="4749165" h="520700">
                  <a:moveTo>
                    <a:pt x="736117" y="467334"/>
                  </a:moveTo>
                  <a:lnTo>
                    <a:pt x="732726" y="466090"/>
                  </a:lnTo>
                  <a:lnTo>
                    <a:pt x="729348" y="464832"/>
                  </a:lnTo>
                  <a:lnTo>
                    <a:pt x="727214" y="469658"/>
                  </a:lnTo>
                  <a:lnTo>
                    <a:pt x="734453" y="472338"/>
                  </a:lnTo>
                  <a:lnTo>
                    <a:pt x="736117" y="467334"/>
                  </a:lnTo>
                  <a:close/>
                </a:path>
                <a:path w="4749165" h="520700">
                  <a:moveTo>
                    <a:pt x="755383" y="474433"/>
                  </a:moveTo>
                  <a:lnTo>
                    <a:pt x="751992" y="473189"/>
                  </a:lnTo>
                  <a:lnTo>
                    <a:pt x="748601" y="471944"/>
                  </a:lnTo>
                  <a:lnTo>
                    <a:pt x="746518" y="476783"/>
                  </a:lnTo>
                  <a:lnTo>
                    <a:pt x="753757" y="479450"/>
                  </a:lnTo>
                  <a:lnTo>
                    <a:pt x="755383" y="474433"/>
                  </a:lnTo>
                  <a:close/>
                </a:path>
                <a:path w="4749165" h="520700">
                  <a:moveTo>
                    <a:pt x="774649" y="481533"/>
                  </a:moveTo>
                  <a:lnTo>
                    <a:pt x="771258" y="480288"/>
                  </a:lnTo>
                  <a:lnTo>
                    <a:pt x="767867" y="479044"/>
                  </a:lnTo>
                  <a:lnTo>
                    <a:pt x="765822" y="483895"/>
                  </a:lnTo>
                  <a:lnTo>
                    <a:pt x="773061" y="486562"/>
                  </a:lnTo>
                  <a:lnTo>
                    <a:pt x="774649" y="481533"/>
                  </a:lnTo>
                  <a:close/>
                </a:path>
                <a:path w="4749165" h="520700">
                  <a:moveTo>
                    <a:pt x="793902" y="488619"/>
                  </a:moveTo>
                  <a:lnTo>
                    <a:pt x="790511" y="487375"/>
                  </a:lnTo>
                  <a:lnTo>
                    <a:pt x="787120" y="486130"/>
                  </a:lnTo>
                  <a:lnTo>
                    <a:pt x="785114" y="490994"/>
                  </a:lnTo>
                  <a:lnTo>
                    <a:pt x="792340" y="493661"/>
                  </a:lnTo>
                  <a:lnTo>
                    <a:pt x="793902" y="488619"/>
                  </a:lnTo>
                  <a:close/>
                </a:path>
                <a:path w="4749165" h="520700">
                  <a:moveTo>
                    <a:pt x="813168" y="495719"/>
                  </a:moveTo>
                  <a:lnTo>
                    <a:pt x="809777" y="494474"/>
                  </a:lnTo>
                  <a:lnTo>
                    <a:pt x="806386" y="493229"/>
                  </a:lnTo>
                  <a:lnTo>
                    <a:pt x="804418" y="498106"/>
                  </a:lnTo>
                  <a:lnTo>
                    <a:pt x="811644" y="500773"/>
                  </a:lnTo>
                  <a:lnTo>
                    <a:pt x="813168" y="495719"/>
                  </a:lnTo>
                  <a:close/>
                </a:path>
                <a:path w="4749165" h="520700">
                  <a:moveTo>
                    <a:pt x="832637" y="502208"/>
                  </a:moveTo>
                  <a:lnTo>
                    <a:pt x="829208" y="501065"/>
                  </a:lnTo>
                  <a:lnTo>
                    <a:pt x="825779" y="499935"/>
                  </a:lnTo>
                  <a:lnTo>
                    <a:pt x="823836" y="504825"/>
                  </a:lnTo>
                  <a:lnTo>
                    <a:pt x="831164" y="507263"/>
                  </a:lnTo>
                  <a:lnTo>
                    <a:pt x="832637" y="502208"/>
                  </a:lnTo>
                  <a:close/>
                </a:path>
                <a:path w="4749165" h="520700">
                  <a:moveTo>
                    <a:pt x="852119" y="508673"/>
                  </a:moveTo>
                  <a:lnTo>
                    <a:pt x="848690" y="507530"/>
                  </a:lnTo>
                  <a:lnTo>
                    <a:pt x="845261" y="506387"/>
                  </a:lnTo>
                  <a:lnTo>
                    <a:pt x="843368" y="511302"/>
                  </a:lnTo>
                  <a:lnTo>
                    <a:pt x="850684" y="513740"/>
                  </a:lnTo>
                  <a:lnTo>
                    <a:pt x="852119" y="508673"/>
                  </a:lnTo>
                  <a:close/>
                </a:path>
                <a:path w="4749165" h="520700">
                  <a:moveTo>
                    <a:pt x="871588" y="515150"/>
                  </a:moveTo>
                  <a:lnTo>
                    <a:pt x="868159" y="514007"/>
                  </a:lnTo>
                  <a:lnTo>
                    <a:pt x="864730" y="512864"/>
                  </a:lnTo>
                  <a:lnTo>
                    <a:pt x="862876" y="517791"/>
                  </a:lnTo>
                  <a:lnTo>
                    <a:pt x="870191" y="520230"/>
                  </a:lnTo>
                  <a:lnTo>
                    <a:pt x="871588" y="515150"/>
                  </a:lnTo>
                  <a:close/>
                </a:path>
                <a:path w="4749165" h="520700">
                  <a:moveTo>
                    <a:pt x="4301845" y="533"/>
                  </a:moveTo>
                  <a:lnTo>
                    <a:pt x="4298251" y="266"/>
                  </a:lnTo>
                  <a:lnTo>
                    <a:pt x="4294657" y="0"/>
                  </a:lnTo>
                  <a:lnTo>
                    <a:pt x="4294073" y="5232"/>
                  </a:lnTo>
                  <a:lnTo>
                    <a:pt x="4301731" y="5803"/>
                  </a:lnTo>
                  <a:lnTo>
                    <a:pt x="4301845" y="533"/>
                  </a:lnTo>
                  <a:close/>
                </a:path>
                <a:path w="4749165" h="520700">
                  <a:moveTo>
                    <a:pt x="4322305" y="2044"/>
                  </a:moveTo>
                  <a:lnTo>
                    <a:pt x="4318711" y="1778"/>
                  </a:lnTo>
                  <a:lnTo>
                    <a:pt x="4315117" y="1511"/>
                  </a:lnTo>
                  <a:lnTo>
                    <a:pt x="4314495" y="6743"/>
                  </a:lnTo>
                  <a:lnTo>
                    <a:pt x="4322153" y="7302"/>
                  </a:lnTo>
                  <a:lnTo>
                    <a:pt x="4322305" y="2044"/>
                  </a:lnTo>
                  <a:close/>
                </a:path>
                <a:path w="4749165" h="520700">
                  <a:moveTo>
                    <a:pt x="4342765" y="3556"/>
                  </a:moveTo>
                  <a:lnTo>
                    <a:pt x="4339171" y="3289"/>
                  </a:lnTo>
                  <a:lnTo>
                    <a:pt x="4335577" y="3022"/>
                  </a:lnTo>
                  <a:lnTo>
                    <a:pt x="4334929" y="8255"/>
                  </a:lnTo>
                  <a:lnTo>
                    <a:pt x="4342587" y="8813"/>
                  </a:lnTo>
                  <a:lnTo>
                    <a:pt x="4342765" y="3556"/>
                  </a:lnTo>
                  <a:close/>
                </a:path>
                <a:path w="4749165" h="520700">
                  <a:moveTo>
                    <a:pt x="4363237" y="5054"/>
                  </a:moveTo>
                  <a:lnTo>
                    <a:pt x="4359643" y="4787"/>
                  </a:lnTo>
                  <a:lnTo>
                    <a:pt x="4356049" y="4521"/>
                  </a:lnTo>
                  <a:lnTo>
                    <a:pt x="4355363" y="9753"/>
                  </a:lnTo>
                  <a:lnTo>
                    <a:pt x="4363021" y="10312"/>
                  </a:lnTo>
                  <a:lnTo>
                    <a:pt x="4363237" y="5054"/>
                  </a:lnTo>
                  <a:close/>
                </a:path>
                <a:path w="4749165" h="520700">
                  <a:moveTo>
                    <a:pt x="4383659" y="7035"/>
                  </a:moveTo>
                  <a:lnTo>
                    <a:pt x="4380065" y="6667"/>
                  </a:lnTo>
                  <a:lnTo>
                    <a:pt x="4376471" y="6299"/>
                  </a:lnTo>
                  <a:lnTo>
                    <a:pt x="4375772" y="11518"/>
                  </a:lnTo>
                  <a:lnTo>
                    <a:pt x="4383405" y="12293"/>
                  </a:lnTo>
                  <a:lnTo>
                    <a:pt x="4383659" y="7035"/>
                  </a:lnTo>
                  <a:close/>
                </a:path>
                <a:path w="4749165" h="520700">
                  <a:moveTo>
                    <a:pt x="4404068" y="9093"/>
                  </a:moveTo>
                  <a:lnTo>
                    <a:pt x="4400474" y="8724"/>
                  </a:lnTo>
                  <a:lnTo>
                    <a:pt x="4396879" y="8356"/>
                  </a:lnTo>
                  <a:lnTo>
                    <a:pt x="4396143" y="13576"/>
                  </a:lnTo>
                  <a:lnTo>
                    <a:pt x="4403788" y="14351"/>
                  </a:lnTo>
                  <a:lnTo>
                    <a:pt x="4404068" y="9093"/>
                  </a:lnTo>
                  <a:close/>
                </a:path>
                <a:path w="4749165" h="520700">
                  <a:moveTo>
                    <a:pt x="4424477" y="11163"/>
                  </a:moveTo>
                  <a:lnTo>
                    <a:pt x="4420882" y="10795"/>
                  </a:lnTo>
                  <a:lnTo>
                    <a:pt x="4417288" y="10426"/>
                  </a:lnTo>
                  <a:lnTo>
                    <a:pt x="4416526" y="15646"/>
                  </a:lnTo>
                  <a:lnTo>
                    <a:pt x="4424159" y="16421"/>
                  </a:lnTo>
                  <a:lnTo>
                    <a:pt x="4424477" y="11163"/>
                  </a:lnTo>
                  <a:close/>
                </a:path>
                <a:path w="4749165" h="520700">
                  <a:moveTo>
                    <a:pt x="4444898" y="13233"/>
                  </a:moveTo>
                  <a:lnTo>
                    <a:pt x="4441304" y="12865"/>
                  </a:lnTo>
                  <a:lnTo>
                    <a:pt x="4437710" y="12496"/>
                  </a:lnTo>
                  <a:lnTo>
                    <a:pt x="4436923" y="17716"/>
                  </a:lnTo>
                  <a:lnTo>
                    <a:pt x="4444555" y="18478"/>
                  </a:lnTo>
                  <a:lnTo>
                    <a:pt x="4444898" y="13233"/>
                  </a:lnTo>
                  <a:close/>
                </a:path>
                <a:path w="4749165" h="520700">
                  <a:moveTo>
                    <a:pt x="4465294" y="15328"/>
                  </a:moveTo>
                  <a:lnTo>
                    <a:pt x="4461713" y="14935"/>
                  </a:lnTo>
                  <a:lnTo>
                    <a:pt x="4458119" y="14566"/>
                  </a:lnTo>
                  <a:lnTo>
                    <a:pt x="4457293" y="19773"/>
                  </a:lnTo>
                  <a:lnTo>
                    <a:pt x="4461116" y="20167"/>
                  </a:lnTo>
                  <a:lnTo>
                    <a:pt x="4464926" y="20586"/>
                  </a:lnTo>
                  <a:lnTo>
                    <a:pt x="4465294" y="15328"/>
                  </a:lnTo>
                  <a:close/>
                </a:path>
                <a:path w="4749165" h="520700">
                  <a:moveTo>
                    <a:pt x="4485640" y="17970"/>
                  </a:moveTo>
                  <a:lnTo>
                    <a:pt x="4482058" y="17513"/>
                  </a:lnTo>
                  <a:lnTo>
                    <a:pt x="4478477" y="17056"/>
                  </a:lnTo>
                  <a:lnTo>
                    <a:pt x="4477626" y="22250"/>
                  </a:lnTo>
                  <a:lnTo>
                    <a:pt x="4485233" y="23228"/>
                  </a:lnTo>
                  <a:lnTo>
                    <a:pt x="4485640" y="17970"/>
                  </a:lnTo>
                  <a:close/>
                </a:path>
                <a:path w="4749165" h="520700">
                  <a:moveTo>
                    <a:pt x="4505985" y="20586"/>
                  </a:moveTo>
                  <a:lnTo>
                    <a:pt x="4502404" y="20129"/>
                  </a:lnTo>
                  <a:lnTo>
                    <a:pt x="4498822" y="19672"/>
                  </a:lnTo>
                  <a:lnTo>
                    <a:pt x="4497946" y="24866"/>
                  </a:lnTo>
                  <a:lnTo>
                    <a:pt x="4505553" y="25844"/>
                  </a:lnTo>
                  <a:lnTo>
                    <a:pt x="4505985" y="20586"/>
                  </a:lnTo>
                  <a:close/>
                </a:path>
                <a:path w="4749165" h="520700">
                  <a:moveTo>
                    <a:pt x="4526343" y="23202"/>
                  </a:moveTo>
                  <a:lnTo>
                    <a:pt x="4522762" y="22745"/>
                  </a:lnTo>
                  <a:lnTo>
                    <a:pt x="4519180" y="22288"/>
                  </a:lnTo>
                  <a:lnTo>
                    <a:pt x="4518266" y="27470"/>
                  </a:lnTo>
                  <a:lnTo>
                    <a:pt x="4525886" y="28448"/>
                  </a:lnTo>
                  <a:lnTo>
                    <a:pt x="4526343" y="23202"/>
                  </a:lnTo>
                  <a:close/>
                </a:path>
                <a:path w="4749165" h="520700">
                  <a:moveTo>
                    <a:pt x="4546689" y="25831"/>
                  </a:moveTo>
                  <a:lnTo>
                    <a:pt x="4543107" y="25374"/>
                  </a:lnTo>
                  <a:lnTo>
                    <a:pt x="4539526" y="24917"/>
                  </a:lnTo>
                  <a:lnTo>
                    <a:pt x="4538586" y="30099"/>
                  </a:lnTo>
                  <a:lnTo>
                    <a:pt x="4546193" y="31076"/>
                  </a:lnTo>
                  <a:lnTo>
                    <a:pt x="4546689" y="25831"/>
                  </a:lnTo>
                  <a:close/>
                </a:path>
                <a:path w="4749165" h="520700">
                  <a:moveTo>
                    <a:pt x="4567021" y="28575"/>
                  </a:moveTo>
                  <a:lnTo>
                    <a:pt x="4563453" y="28016"/>
                  </a:lnTo>
                  <a:lnTo>
                    <a:pt x="4559884" y="27508"/>
                  </a:lnTo>
                  <a:lnTo>
                    <a:pt x="4558906" y="32689"/>
                  </a:lnTo>
                  <a:lnTo>
                    <a:pt x="4562703" y="33223"/>
                  </a:lnTo>
                  <a:lnTo>
                    <a:pt x="4566501" y="33820"/>
                  </a:lnTo>
                  <a:lnTo>
                    <a:pt x="4567021" y="28575"/>
                  </a:lnTo>
                  <a:close/>
                </a:path>
                <a:path w="4749165" h="520700">
                  <a:moveTo>
                    <a:pt x="4587278" y="31737"/>
                  </a:moveTo>
                  <a:lnTo>
                    <a:pt x="4583709" y="31178"/>
                  </a:lnTo>
                  <a:lnTo>
                    <a:pt x="4580140" y="30619"/>
                  </a:lnTo>
                  <a:lnTo>
                    <a:pt x="4579150" y="35788"/>
                  </a:lnTo>
                  <a:lnTo>
                    <a:pt x="4586732" y="36982"/>
                  </a:lnTo>
                  <a:lnTo>
                    <a:pt x="4587278" y="31737"/>
                  </a:lnTo>
                  <a:close/>
                </a:path>
                <a:path w="4749165" h="520700">
                  <a:moveTo>
                    <a:pt x="4607547" y="34899"/>
                  </a:moveTo>
                  <a:lnTo>
                    <a:pt x="4603978" y="34340"/>
                  </a:lnTo>
                  <a:lnTo>
                    <a:pt x="4600410" y="33782"/>
                  </a:lnTo>
                  <a:lnTo>
                    <a:pt x="4599394" y="38950"/>
                  </a:lnTo>
                  <a:lnTo>
                    <a:pt x="4606976" y="40132"/>
                  </a:lnTo>
                  <a:lnTo>
                    <a:pt x="4607547" y="34899"/>
                  </a:lnTo>
                  <a:close/>
                </a:path>
                <a:path w="4749165" h="520700">
                  <a:moveTo>
                    <a:pt x="4627829" y="38061"/>
                  </a:moveTo>
                  <a:lnTo>
                    <a:pt x="4624260" y="37503"/>
                  </a:lnTo>
                  <a:lnTo>
                    <a:pt x="4620692" y="36944"/>
                  </a:lnTo>
                  <a:lnTo>
                    <a:pt x="4619637" y="42113"/>
                  </a:lnTo>
                  <a:lnTo>
                    <a:pt x="4627232" y="43294"/>
                  </a:lnTo>
                  <a:lnTo>
                    <a:pt x="4627829" y="38061"/>
                  </a:lnTo>
                  <a:close/>
                </a:path>
                <a:path w="4749165" h="520700">
                  <a:moveTo>
                    <a:pt x="4648098" y="41224"/>
                  </a:moveTo>
                  <a:lnTo>
                    <a:pt x="4644529" y="40665"/>
                  </a:lnTo>
                  <a:lnTo>
                    <a:pt x="4640961" y="40106"/>
                  </a:lnTo>
                  <a:lnTo>
                    <a:pt x="4639881" y="45262"/>
                  </a:lnTo>
                  <a:lnTo>
                    <a:pt x="4647463" y="46443"/>
                  </a:lnTo>
                  <a:lnTo>
                    <a:pt x="4648098" y="41224"/>
                  </a:lnTo>
                  <a:close/>
                </a:path>
                <a:path w="4749165" h="520700">
                  <a:moveTo>
                    <a:pt x="4668342" y="44488"/>
                  </a:moveTo>
                  <a:lnTo>
                    <a:pt x="4664786" y="43840"/>
                  </a:lnTo>
                  <a:lnTo>
                    <a:pt x="4661230" y="43256"/>
                  </a:lnTo>
                  <a:lnTo>
                    <a:pt x="4660125" y="48412"/>
                  </a:lnTo>
                  <a:lnTo>
                    <a:pt x="4663910" y="49034"/>
                  </a:lnTo>
                  <a:lnTo>
                    <a:pt x="4667682" y="49720"/>
                  </a:lnTo>
                  <a:lnTo>
                    <a:pt x="4668342" y="44488"/>
                  </a:lnTo>
                  <a:close/>
                </a:path>
                <a:path w="4749165" h="520700">
                  <a:moveTo>
                    <a:pt x="4688522" y="48171"/>
                  </a:moveTo>
                  <a:lnTo>
                    <a:pt x="4684966" y="47523"/>
                  </a:lnTo>
                  <a:lnTo>
                    <a:pt x="4681410" y="46875"/>
                  </a:lnTo>
                  <a:lnTo>
                    <a:pt x="4680280" y="52019"/>
                  </a:lnTo>
                  <a:lnTo>
                    <a:pt x="4687836" y="53403"/>
                  </a:lnTo>
                  <a:lnTo>
                    <a:pt x="4688522" y="48171"/>
                  </a:lnTo>
                  <a:close/>
                </a:path>
                <a:path w="4749165" h="520700">
                  <a:moveTo>
                    <a:pt x="4708703" y="51866"/>
                  </a:moveTo>
                  <a:lnTo>
                    <a:pt x="4705147" y="51219"/>
                  </a:lnTo>
                  <a:lnTo>
                    <a:pt x="4701591" y="50571"/>
                  </a:lnTo>
                  <a:lnTo>
                    <a:pt x="4700435" y="55714"/>
                  </a:lnTo>
                  <a:lnTo>
                    <a:pt x="4707991" y="57086"/>
                  </a:lnTo>
                  <a:lnTo>
                    <a:pt x="4708703" y="51866"/>
                  </a:lnTo>
                  <a:close/>
                </a:path>
                <a:path w="4749165" h="520700">
                  <a:moveTo>
                    <a:pt x="4728883" y="55549"/>
                  </a:moveTo>
                  <a:lnTo>
                    <a:pt x="4725327" y="54902"/>
                  </a:lnTo>
                  <a:lnTo>
                    <a:pt x="4721771" y="54254"/>
                  </a:lnTo>
                  <a:lnTo>
                    <a:pt x="4720590" y="59385"/>
                  </a:lnTo>
                  <a:lnTo>
                    <a:pt x="4728146" y="60769"/>
                  </a:lnTo>
                  <a:lnTo>
                    <a:pt x="4728883" y="55549"/>
                  </a:lnTo>
                  <a:close/>
                </a:path>
                <a:path w="4749165" h="520700">
                  <a:moveTo>
                    <a:pt x="4749063" y="59232"/>
                  </a:moveTo>
                  <a:lnTo>
                    <a:pt x="4745507" y="58585"/>
                  </a:lnTo>
                  <a:lnTo>
                    <a:pt x="4741951" y="57937"/>
                  </a:lnTo>
                  <a:lnTo>
                    <a:pt x="4740745" y="63068"/>
                  </a:lnTo>
                  <a:lnTo>
                    <a:pt x="4748301" y="64439"/>
                  </a:lnTo>
                  <a:lnTo>
                    <a:pt x="4749063" y="59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 descr=""/>
            <p:cNvSpPr/>
            <p:nvPr/>
          </p:nvSpPr>
          <p:spPr>
            <a:xfrm>
              <a:off x="1661655" y="4006303"/>
              <a:ext cx="449580" cy="103505"/>
            </a:xfrm>
            <a:custGeom>
              <a:avLst/>
              <a:gdLst/>
              <a:ahLst/>
              <a:cxnLst/>
              <a:rect l="l" t="t" r="r" b="b"/>
              <a:pathLst>
                <a:path w="449580" h="103504">
                  <a:moveTo>
                    <a:pt x="8712" y="2286"/>
                  </a:moveTo>
                  <a:lnTo>
                    <a:pt x="5283" y="1143"/>
                  </a:lnTo>
                  <a:lnTo>
                    <a:pt x="1854" y="0"/>
                  </a:lnTo>
                  <a:lnTo>
                    <a:pt x="0" y="4927"/>
                  </a:lnTo>
                  <a:lnTo>
                    <a:pt x="7315" y="7366"/>
                  </a:lnTo>
                  <a:lnTo>
                    <a:pt x="8712" y="2286"/>
                  </a:lnTo>
                  <a:close/>
                </a:path>
                <a:path w="449580" h="103504">
                  <a:moveTo>
                    <a:pt x="28194" y="8750"/>
                  </a:moveTo>
                  <a:lnTo>
                    <a:pt x="24765" y="7607"/>
                  </a:lnTo>
                  <a:lnTo>
                    <a:pt x="21336" y="6464"/>
                  </a:lnTo>
                  <a:lnTo>
                    <a:pt x="19519" y="11404"/>
                  </a:lnTo>
                  <a:lnTo>
                    <a:pt x="26835" y="13843"/>
                  </a:lnTo>
                  <a:lnTo>
                    <a:pt x="28194" y="8750"/>
                  </a:lnTo>
                  <a:close/>
                </a:path>
                <a:path w="449580" h="103504">
                  <a:moveTo>
                    <a:pt x="47828" y="14681"/>
                  </a:moveTo>
                  <a:lnTo>
                    <a:pt x="44373" y="13652"/>
                  </a:lnTo>
                  <a:lnTo>
                    <a:pt x="40919" y="12636"/>
                  </a:lnTo>
                  <a:lnTo>
                    <a:pt x="39128" y="17589"/>
                  </a:lnTo>
                  <a:lnTo>
                    <a:pt x="46520" y="19773"/>
                  </a:lnTo>
                  <a:lnTo>
                    <a:pt x="47828" y="14681"/>
                  </a:lnTo>
                  <a:close/>
                </a:path>
                <a:path w="449580" h="103504">
                  <a:moveTo>
                    <a:pt x="67513" y="20472"/>
                  </a:moveTo>
                  <a:lnTo>
                    <a:pt x="64058" y="19456"/>
                  </a:lnTo>
                  <a:lnTo>
                    <a:pt x="60604" y="18427"/>
                  </a:lnTo>
                  <a:lnTo>
                    <a:pt x="58851" y="23406"/>
                  </a:lnTo>
                  <a:lnTo>
                    <a:pt x="66255" y="25590"/>
                  </a:lnTo>
                  <a:lnTo>
                    <a:pt x="67513" y="20472"/>
                  </a:lnTo>
                  <a:close/>
                </a:path>
                <a:path w="449580" h="103504">
                  <a:moveTo>
                    <a:pt x="87198" y="26301"/>
                  </a:moveTo>
                  <a:lnTo>
                    <a:pt x="83743" y="25273"/>
                  </a:lnTo>
                  <a:lnTo>
                    <a:pt x="80289" y="24257"/>
                  </a:lnTo>
                  <a:lnTo>
                    <a:pt x="78587" y="29235"/>
                  </a:lnTo>
                  <a:lnTo>
                    <a:pt x="85979" y="31419"/>
                  </a:lnTo>
                  <a:lnTo>
                    <a:pt x="87198" y="26301"/>
                  </a:lnTo>
                  <a:close/>
                </a:path>
                <a:path w="449580" h="103504">
                  <a:moveTo>
                    <a:pt x="106883" y="32118"/>
                  </a:moveTo>
                  <a:lnTo>
                    <a:pt x="103428" y="31089"/>
                  </a:lnTo>
                  <a:lnTo>
                    <a:pt x="99974" y="30073"/>
                  </a:lnTo>
                  <a:lnTo>
                    <a:pt x="98310" y="35064"/>
                  </a:lnTo>
                  <a:lnTo>
                    <a:pt x="105702" y="37249"/>
                  </a:lnTo>
                  <a:lnTo>
                    <a:pt x="106883" y="32118"/>
                  </a:lnTo>
                  <a:close/>
                </a:path>
                <a:path w="449580" h="103504">
                  <a:moveTo>
                    <a:pt x="126720" y="37363"/>
                  </a:moveTo>
                  <a:lnTo>
                    <a:pt x="123228" y="36461"/>
                  </a:lnTo>
                  <a:lnTo>
                    <a:pt x="119735" y="35560"/>
                  </a:lnTo>
                  <a:lnTo>
                    <a:pt x="118122" y="40576"/>
                  </a:lnTo>
                  <a:lnTo>
                    <a:pt x="125590" y="42506"/>
                  </a:lnTo>
                  <a:lnTo>
                    <a:pt x="126720" y="37363"/>
                  </a:lnTo>
                  <a:close/>
                </a:path>
                <a:path w="449580" h="103504">
                  <a:moveTo>
                    <a:pt x="146596" y="42494"/>
                  </a:moveTo>
                  <a:lnTo>
                    <a:pt x="143103" y="41592"/>
                  </a:lnTo>
                  <a:lnTo>
                    <a:pt x="139611" y="40690"/>
                  </a:lnTo>
                  <a:lnTo>
                    <a:pt x="138049" y="45720"/>
                  </a:lnTo>
                  <a:lnTo>
                    <a:pt x="145503" y="47650"/>
                  </a:lnTo>
                  <a:lnTo>
                    <a:pt x="146596" y="42494"/>
                  </a:lnTo>
                  <a:close/>
                </a:path>
                <a:path w="449580" h="103504">
                  <a:moveTo>
                    <a:pt x="166458" y="47612"/>
                  </a:moveTo>
                  <a:lnTo>
                    <a:pt x="162966" y="46710"/>
                  </a:lnTo>
                  <a:lnTo>
                    <a:pt x="159473" y="45808"/>
                  </a:lnTo>
                  <a:lnTo>
                    <a:pt x="157949" y="50850"/>
                  </a:lnTo>
                  <a:lnTo>
                    <a:pt x="165417" y="52781"/>
                  </a:lnTo>
                  <a:lnTo>
                    <a:pt x="166458" y="47612"/>
                  </a:lnTo>
                  <a:close/>
                </a:path>
                <a:path w="449580" h="103504">
                  <a:moveTo>
                    <a:pt x="186334" y="52743"/>
                  </a:moveTo>
                  <a:lnTo>
                    <a:pt x="182841" y="51841"/>
                  </a:lnTo>
                  <a:lnTo>
                    <a:pt x="179349" y="50939"/>
                  </a:lnTo>
                  <a:lnTo>
                    <a:pt x="177876" y="55994"/>
                  </a:lnTo>
                  <a:lnTo>
                    <a:pt x="185343" y="57924"/>
                  </a:lnTo>
                  <a:lnTo>
                    <a:pt x="186334" y="52743"/>
                  </a:lnTo>
                  <a:close/>
                </a:path>
                <a:path w="449580" h="103504">
                  <a:moveTo>
                    <a:pt x="206349" y="57213"/>
                  </a:moveTo>
                  <a:lnTo>
                    <a:pt x="202831" y="56438"/>
                  </a:lnTo>
                  <a:lnTo>
                    <a:pt x="199313" y="55664"/>
                  </a:lnTo>
                  <a:lnTo>
                    <a:pt x="197878" y="60731"/>
                  </a:lnTo>
                  <a:lnTo>
                    <a:pt x="205409" y="62395"/>
                  </a:lnTo>
                  <a:lnTo>
                    <a:pt x="206349" y="57213"/>
                  </a:lnTo>
                  <a:close/>
                </a:path>
                <a:path w="449580" h="103504">
                  <a:moveTo>
                    <a:pt x="226390" y="61633"/>
                  </a:moveTo>
                  <a:lnTo>
                    <a:pt x="222872" y="60858"/>
                  </a:lnTo>
                  <a:lnTo>
                    <a:pt x="219354" y="60083"/>
                  </a:lnTo>
                  <a:lnTo>
                    <a:pt x="217970" y="65163"/>
                  </a:lnTo>
                  <a:lnTo>
                    <a:pt x="225501" y="66827"/>
                  </a:lnTo>
                  <a:lnTo>
                    <a:pt x="226390" y="61633"/>
                  </a:lnTo>
                  <a:close/>
                </a:path>
                <a:path w="449580" h="103504">
                  <a:moveTo>
                    <a:pt x="246430" y="66052"/>
                  </a:moveTo>
                  <a:lnTo>
                    <a:pt x="242912" y="65278"/>
                  </a:lnTo>
                  <a:lnTo>
                    <a:pt x="239395" y="64503"/>
                  </a:lnTo>
                  <a:lnTo>
                    <a:pt x="238061" y="69596"/>
                  </a:lnTo>
                  <a:lnTo>
                    <a:pt x="245592" y="71259"/>
                  </a:lnTo>
                  <a:lnTo>
                    <a:pt x="246430" y="66052"/>
                  </a:lnTo>
                  <a:close/>
                </a:path>
                <a:path w="449580" h="103504">
                  <a:moveTo>
                    <a:pt x="266496" y="70358"/>
                  </a:moveTo>
                  <a:lnTo>
                    <a:pt x="262953" y="69684"/>
                  </a:lnTo>
                  <a:lnTo>
                    <a:pt x="259435" y="68910"/>
                  </a:lnTo>
                  <a:lnTo>
                    <a:pt x="258152" y="74015"/>
                  </a:lnTo>
                  <a:lnTo>
                    <a:pt x="261912" y="74841"/>
                  </a:lnTo>
                  <a:lnTo>
                    <a:pt x="265696" y="75565"/>
                  </a:lnTo>
                  <a:lnTo>
                    <a:pt x="266496" y="70358"/>
                  </a:lnTo>
                  <a:close/>
                </a:path>
                <a:path w="449580" h="103504">
                  <a:moveTo>
                    <a:pt x="286677" y="74041"/>
                  </a:moveTo>
                  <a:lnTo>
                    <a:pt x="283133" y="73393"/>
                  </a:lnTo>
                  <a:lnTo>
                    <a:pt x="279590" y="72745"/>
                  </a:lnTo>
                  <a:lnTo>
                    <a:pt x="278345" y="77863"/>
                  </a:lnTo>
                  <a:lnTo>
                    <a:pt x="285940" y="79260"/>
                  </a:lnTo>
                  <a:lnTo>
                    <a:pt x="286677" y="74041"/>
                  </a:lnTo>
                  <a:close/>
                </a:path>
                <a:path w="449580" h="103504">
                  <a:moveTo>
                    <a:pt x="306857" y="77724"/>
                  </a:moveTo>
                  <a:lnTo>
                    <a:pt x="303314" y="77076"/>
                  </a:lnTo>
                  <a:lnTo>
                    <a:pt x="299770" y="76428"/>
                  </a:lnTo>
                  <a:lnTo>
                    <a:pt x="298589" y="81559"/>
                  </a:lnTo>
                  <a:lnTo>
                    <a:pt x="306171" y="82943"/>
                  </a:lnTo>
                  <a:lnTo>
                    <a:pt x="306857" y="77724"/>
                  </a:lnTo>
                  <a:close/>
                </a:path>
                <a:path w="449580" h="103504">
                  <a:moveTo>
                    <a:pt x="327050" y="81407"/>
                  </a:moveTo>
                  <a:lnTo>
                    <a:pt x="323507" y="80759"/>
                  </a:lnTo>
                  <a:lnTo>
                    <a:pt x="319963" y="80111"/>
                  </a:lnTo>
                  <a:lnTo>
                    <a:pt x="318833" y="85255"/>
                  </a:lnTo>
                  <a:lnTo>
                    <a:pt x="326415" y="86639"/>
                  </a:lnTo>
                  <a:lnTo>
                    <a:pt x="327050" y="81407"/>
                  </a:lnTo>
                  <a:close/>
                </a:path>
                <a:path w="449580" h="103504">
                  <a:moveTo>
                    <a:pt x="347294" y="84734"/>
                  </a:moveTo>
                  <a:lnTo>
                    <a:pt x="343725" y="84213"/>
                  </a:lnTo>
                  <a:lnTo>
                    <a:pt x="340156" y="83693"/>
                  </a:lnTo>
                  <a:lnTo>
                    <a:pt x="339077" y="88861"/>
                  </a:lnTo>
                  <a:lnTo>
                    <a:pt x="346710" y="89966"/>
                  </a:lnTo>
                  <a:lnTo>
                    <a:pt x="347294" y="84734"/>
                  </a:lnTo>
                  <a:close/>
                </a:path>
                <a:path w="449580" h="103504">
                  <a:moveTo>
                    <a:pt x="367601" y="87668"/>
                  </a:moveTo>
                  <a:lnTo>
                    <a:pt x="364032" y="87147"/>
                  </a:lnTo>
                  <a:lnTo>
                    <a:pt x="360464" y="86626"/>
                  </a:lnTo>
                  <a:lnTo>
                    <a:pt x="359435" y="91795"/>
                  </a:lnTo>
                  <a:lnTo>
                    <a:pt x="367068" y="92900"/>
                  </a:lnTo>
                  <a:lnTo>
                    <a:pt x="367601" y="87668"/>
                  </a:lnTo>
                  <a:close/>
                </a:path>
                <a:path w="449580" h="103504">
                  <a:moveTo>
                    <a:pt x="387908" y="90601"/>
                  </a:moveTo>
                  <a:lnTo>
                    <a:pt x="384340" y="90081"/>
                  </a:lnTo>
                  <a:lnTo>
                    <a:pt x="380771" y="89560"/>
                  </a:lnTo>
                  <a:lnTo>
                    <a:pt x="379793" y="94742"/>
                  </a:lnTo>
                  <a:lnTo>
                    <a:pt x="387426" y="95846"/>
                  </a:lnTo>
                  <a:lnTo>
                    <a:pt x="387908" y="90601"/>
                  </a:lnTo>
                  <a:close/>
                </a:path>
                <a:path w="449580" h="103504">
                  <a:moveTo>
                    <a:pt x="408216" y="93548"/>
                  </a:moveTo>
                  <a:lnTo>
                    <a:pt x="404647" y="93027"/>
                  </a:lnTo>
                  <a:lnTo>
                    <a:pt x="401078" y="92506"/>
                  </a:lnTo>
                  <a:lnTo>
                    <a:pt x="400164" y="97701"/>
                  </a:lnTo>
                  <a:lnTo>
                    <a:pt x="407797" y="98793"/>
                  </a:lnTo>
                  <a:lnTo>
                    <a:pt x="408216" y="93548"/>
                  </a:lnTo>
                  <a:close/>
                </a:path>
                <a:path w="449580" h="103504">
                  <a:moveTo>
                    <a:pt x="428599" y="95770"/>
                  </a:moveTo>
                  <a:lnTo>
                    <a:pt x="425018" y="95389"/>
                  </a:lnTo>
                  <a:lnTo>
                    <a:pt x="421436" y="95008"/>
                  </a:lnTo>
                  <a:lnTo>
                    <a:pt x="420573" y="100203"/>
                  </a:lnTo>
                  <a:lnTo>
                    <a:pt x="428244" y="101028"/>
                  </a:lnTo>
                  <a:lnTo>
                    <a:pt x="428599" y="95770"/>
                  </a:lnTo>
                  <a:close/>
                </a:path>
                <a:path w="449580" h="103504">
                  <a:moveTo>
                    <a:pt x="449008" y="97942"/>
                  </a:moveTo>
                  <a:lnTo>
                    <a:pt x="445427" y="97561"/>
                  </a:lnTo>
                  <a:lnTo>
                    <a:pt x="441845" y="97180"/>
                  </a:lnTo>
                  <a:lnTo>
                    <a:pt x="441032" y="102387"/>
                  </a:lnTo>
                  <a:lnTo>
                    <a:pt x="448703" y="103200"/>
                  </a:lnTo>
                  <a:lnTo>
                    <a:pt x="449008" y="9794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 descr=""/>
            <p:cNvSpPr/>
            <p:nvPr/>
          </p:nvSpPr>
          <p:spPr>
            <a:xfrm>
              <a:off x="2123155" y="4112738"/>
              <a:ext cx="295910" cy="0"/>
            </a:xfrm>
            <a:custGeom>
              <a:avLst/>
              <a:gdLst/>
              <a:ahLst/>
              <a:cxnLst/>
              <a:rect l="l" t="t" r="r" b="b"/>
              <a:pathLst>
                <a:path w="295910" h="0">
                  <a:moveTo>
                    <a:pt x="0" y="0"/>
                  </a:moveTo>
                  <a:lnTo>
                    <a:pt x="295372" y="0"/>
                  </a:lnTo>
                </a:path>
              </a:pathLst>
            </a:custGeom>
            <a:ln w="1415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 descr=""/>
            <p:cNvSpPr/>
            <p:nvPr/>
          </p:nvSpPr>
          <p:spPr>
            <a:xfrm>
              <a:off x="2431212" y="3689172"/>
              <a:ext cx="1378585" cy="426720"/>
            </a:xfrm>
            <a:custGeom>
              <a:avLst/>
              <a:gdLst/>
              <a:ahLst/>
              <a:cxnLst/>
              <a:rect l="l" t="t" r="r" b="b"/>
              <a:pathLst>
                <a:path w="1378585" h="426720">
                  <a:moveTo>
                    <a:pt x="7810" y="425627"/>
                  </a:moveTo>
                  <a:lnTo>
                    <a:pt x="7188" y="420395"/>
                  </a:lnTo>
                  <a:lnTo>
                    <a:pt x="3594" y="420674"/>
                  </a:lnTo>
                  <a:lnTo>
                    <a:pt x="0" y="420954"/>
                  </a:lnTo>
                  <a:lnTo>
                    <a:pt x="127" y="426224"/>
                  </a:lnTo>
                  <a:lnTo>
                    <a:pt x="7810" y="425627"/>
                  </a:lnTo>
                  <a:close/>
                </a:path>
                <a:path w="1378585" h="426720">
                  <a:moveTo>
                    <a:pt x="28333" y="424065"/>
                  </a:moveTo>
                  <a:lnTo>
                    <a:pt x="27647" y="418833"/>
                  </a:lnTo>
                  <a:lnTo>
                    <a:pt x="24053" y="419112"/>
                  </a:lnTo>
                  <a:lnTo>
                    <a:pt x="20459" y="419392"/>
                  </a:lnTo>
                  <a:lnTo>
                    <a:pt x="20637" y="424649"/>
                  </a:lnTo>
                  <a:lnTo>
                    <a:pt x="28333" y="424065"/>
                  </a:lnTo>
                  <a:close/>
                </a:path>
                <a:path w="1378585" h="426720">
                  <a:moveTo>
                    <a:pt x="48844" y="422478"/>
                  </a:moveTo>
                  <a:lnTo>
                    <a:pt x="48107" y="417258"/>
                  </a:lnTo>
                  <a:lnTo>
                    <a:pt x="44513" y="417537"/>
                  </a:lnTo>
                  <a:lnTo>
                    <a:pt x="40919" y="417817"/>
                  </a:lnTo>
                  <a:lnTo>
                    <a:pt x="41160" y="423075"/>
                  </a:lnTo>
                  <a:lnTo>
                    <a:pt x="48844" y="422478"/>
                  </a:lnTo>
                  <a:close/>
                </a:path>
                <a:path w="1378585" h="426720">
                  <a:moveTo>
                    <a:pt x="69291" y="420166"/>
                  </a:moveTo>
                  <a:lnTo>
                    <a:pt x="68491" y="414959"/>
                  </a:lnTo>
                  <a:lnTo>
                    <a:pt x="64909" y="415353"/>
                  </a:lnTo>
                  <a:lnTo>
                    <a:pt x="61328" y="415747"/>
                  </a:lnTo>
                  <a:lnTo>
                    <a:pt x="61620" y="421017"/>
                  </a:lnTo>
                  <a:lnTo>
                    <a:pt x="69291" y="420166"/>
                  </a:lnTo>
                  <a:close/>
                </a:path>
                <a:path w="1378585" h="426720">
                  <a:moveTo>
                    <a:pt x="89738" y="417893"/>
                  </a:moveTo>
                  <a:lnTo>
                    <a:pt x="88887" y="412699"/>
                  </a:lnTo>
                  <a:lnTo>
                    <a:pt x="85305" y="413092"/>
                  </a:lnTo>
                  <a:lnTo>
                    <a:pt x="81724" y="413486"/>
                  </a:lnTo>
                  <a:lnTo>
                    <a:pt x="82067" y="418744"/>
                  </a:lnTo>
                  <a:lnTo>
                    <a:pt x="89738" y="417893"/>
                  </a:lnTo>
                  <a:close/>
                </a:path>
                <a:path w="1378585" h="426720">
                  <a:moveTo>
                    <a:pt x="110172" y="415620"/>
                  </a:moveTo>
                  <a:lnTo>
                    <a:pt x="109270" y="410425"/>
                  </a:lnTo>
                  <a:lnTo>
                    <a:pt x="105689" y="410819"/>
                  </a:lnTo>
                  <a:lnTo>
                    <a:pt x="102108" y="411213"/>
                  </a:lnTo>
                  <a:lnTo>
                    <a:pt x="102514" y="416471"/>
                  </a:lnTo>
                  <a:lnTo>
                    <a:pt x="110172" y="415620"/>
                  </a:lnTo>
                  <a:close/>
                </a:path>
                <a:path w="1378585" h="426720">
                  <a:moveTo>
                    <a:pt x="130543" y="412737"/>
                  </a:moveTo>
                  <a:lnTo>
                    <a:pt x="129590" y="407555"/>
                  </a:lnTo>
                  <a:lnTo>
                    <a:pt x="126022" y="408076"/>
                  </a:lnTo>
                  <a:lnTo>
                    <a:pt x="122453" y="408597"/>
                  </a:lnTo>
                  <a:lnTo>
                    <a:pt x="122910" y="413842"/>
                  </a:lnTo>
                  <a:lnTo>
                    <a:pt x="130543" y="412737"/>
                  </a:lnTo>
                  <a:close/>
                </a:path>
                <a:path w="1378585" h="426720">
                  <a:moveTo>
                    <a:pt x="150901" y="409790"/>
                  </a:moveTo>
                  <a:lnTo>
                    <a:pt x="149898" y="404609"/>
                  </a:lnTo>
                  <a:lnTo>
                    <a:pt x="146329" y="405130"/>
                  </a:lnTo>
                  <a:lnTo>
                    <a:pt x="142760" y="405650"/>
                  </a:lnTo>
                  <a:lnTo>
                    <a:pt x="143268" y="410895"/>
                  </a:lnTo>
                  <a:lnTo>
                    <a:pt x="150901" y="409790"/>
                  </a:lnTo>
                  <a:close/>
                </a:path>
                <a:path w="1378585" h="426720">
                  <a:moveTo>
                    <a:pt x="171272" y="406844"/>
                  </a:moveTo>
                  <a:lnTo>
                    <a:pt x="170205" y="401675"/>
                  </a:lnTo>
                  <a:lnTo>
                    <a:pt x="166636" y="402196"/>
                  </a:lnTo>
                  <a:lnTo>
                    <a:pt x="163068" y="402717"/>
                  </a:lnTo>
                  <a:lnTo>
                    <a:pt x="163639" y="407949"/>
                  </a:lnTo>
                  <a:lnTo>
                    <a:pt x="171272" y="406844"/>
                  </a:lnTo>
                  <a:close/>
                </a:path>
                <a:path w="1378585" h="426720">
                  <a:moveTo>
                    <a:pt x="191554" y="403415"/>
                  </a:moveTo>
                  <a:lnTo>
                    <a:pt x="190449" y="398272"/>
                  </a:lnTo>
                  <a:lnTo>
                    <a:pt x="186893" y="398894"/>
                  </a:lnTo>
                  <a:lnTo>
                    <a:pt x="183337" y="399516"/>
                  </a:lnTo>
                  <a:lnTo>
                    <a:pt x="183959" y="404749"/>
                  </a:lnTo>
                  <a:lnTo>
                    <a:pt x="191554" y="403415"/>
                  </a:lnTo>
                  <a:close/>
                </a:path>
                <a:path w="1378585" h="426720">
                  <a:moveTo>
                    <a:pt x="211810" y="399834"/>
                  </a:moveTo>
                  <a:lnTo>
                    <a:pt x="210654" y="394703"/>
                  </a:lnTo>
                  <a:lnTo>
                    <a:pt x="207098" y="395325"/>
                  </a:lnTo>
                  <a:lnTo>
                    <a:pt x="203542" y="395947"/>
                  </a:lnTo>
                  <a:lnTo>
                    <a:pt x="204216" y="401180"/>
                  </a:lnTo>
                  <a:lnTo>
                    <a:pt x="211810" y="399834"/>
                  </a:lnTo>
                  <a:close/>
                </a:path>
                <a:path w="1378585" h="426720">
                  <a:moveTo>
                    <a:pt x="232067" y="396278"/>
                  </a:moveTo>
                  <a:lnTo>
                    <a:pt x="230860" y="391147"/>
                  </a:lnTo>
                  <a:lnTo>
                    <a:pt x="227304" y="391769"/>
                  </a:lnTo>
                  <a:lnTo>
                    <a:pt x="223748" y="392391"/>
                  </a:lnTo>
                  <a:lnTo>
                    <a:pt x="224472" y="397611"/>
                  </a:lnTo>
                  <a:lnTo>
                    <a:pt x="232067" y="396278"/>
                  </a:lnTo>
                  <a:close/>
                </a:path>
                <a:path w="1378585" h="426720">
                  <a:moveTo>
                    <a:pt x="252247" y="392290"/>
                  </a:moveTo>
                  <a:lnTo>
                    <a:pt x="250990" y="387184"/>
                  </a:lnTo>
                  <a:lnTo>
                    <a:pt x="247459" y="387908"/>
                  </a:lnTo>
                  <a:lnTo>
                    <a:pt x="243928" y="388645"/>
                  </a:lnTo>
                  <a:lnTo>
                    <a:pt x="244703" y="393852"/>
                  </a:lnTo>
                  <a:lnTo>
                    <a:pt x="252247" y="392290"/>
                  </a:lnTo>
                  <a:close/>
                </a:path>
                <a:path w="1378585" h="426720">
                  <a:moveTo>
                    <a:pt x="272389" y="388124"/>
                  </a:moveTo>
                  <a:lnTo>
                    <a:pt x="271081" y="383032"/>
                  </a:lnTo>
                  <a:lnTo>
                    <a:pt x="267550" y="383755"/>
                  </a:lnTo>
                  <a:lnTo>
                    <a:pt x="264020" y="384479"/>
                  </a:lnTo>
                  <a:lnTo>
                    <a:pt x="264833" y="389686"/>
                  </a:lnTo>
                  <a:lnTo>
                    <a:pt x="272389" y="388124"/>
                  </a:lnTo>
                  <a:close/>
                </a:path>
                <a:path w="1378585" h="426720">
                  <a:moveTo>
                    <a:pt x="292544" y="383971"/>
                  </a:moveTo>
                  <a:lnTo>
                    <a:pt x="291185" y="378879"/>
                  </a:lnTo>
                  <a:lnTo>
                    <a:pt x="287655" y="379603"/>
                  </a:lnTo>
                  <a:lnTo>
                    <a:pt x="284124" y="380326"/>
                  </a:lnTo>
                  <a:lnTo>
                    <a:pt x="284988" y="385521"/>
                  </a:lnTo>
                  <a:lnTo>
                    <a:pt x="292544" y="383971"/>
                  </a:lnTo>
                  <a:close/>
                </a:path>
                <a:path w="1378585" h="426720">
                  <a:moveTo>
                    <a:pt x="312597" y="379476"/>
                  </a:moveTo>
                  <a:lnTo>
                    <a:pt x="311213" y="374396"/>
                  </a:lnTo>
                  <a:lnTo>
                    <a:pt x="307695" y="375221"/>
                  </a:lnTo>
                  <a:lnTo>
                    <a:pt x="304177" y="376047"/>
                  </a:lnTo>
                  <a:lnTo>
                    <a:pt x="305092" y="381241"/>
                  </a:lnTo>
                  <a:lnTo>
                    <a:pt x="312597" y="379476"/>
                  </a:lnTo>
                  <a:close/>
                </a:path>
                <a:path w="1378585" h="426720">
                  <a:moveTo>
                    <a:pt x="332625" y="374777"/>
                  </a:moveTo>
                  <a:lnTo>
                    <a:pt x="331190" y="369709"/>
                  </a:lnTo>
                  <a:lnTo>
                    <a:pt x="327672" y="370535"/>
                  </a:lnTo>
                  <a:lnTo>
                    <a:pt x="324154" y="371360"/>
                  </a:lnTo>
                  <a:lnTo>
                    <a:pt x="325120" y="376542"/>
                  </a:lnTo>
                  <a:lnTo>
                    <a:pt x="332625" y="374777"/>
                  </a:lnTo>
                  <a:close/>
                </a:path>
                <a:path w="1378585" h="426720">
                  <a:moveTo>
                    <a:pt x="352640" y="370065"/>
                  </a:moveTo>
                  <a:lnTo>
                    <a:pt x="351167" y="365010"/>
                  </a:lnTo>
                  <a:lnTo>
                    <a:pt x="347649" y="365836"/>
                  </a:lnTo>
                  <a:lnTo>
                    <a:pt x="344131" y="366661"/>
                  </a:lnTo>
                  <a:lnTo>
                    <a:pt x="345135" y="371830"/>
                  </a:lnTo>
                  <a:lnTo>
                    <a:pt x="352640" y="370065"/>
                  </a:lnTo>
                  <a:close/>
                </a:path>
                <a:path w="1378585" h="426720">
                  <a:moveTo>
                    <a:pt x="372605" y="365099"/>
                  </a:moveTo>
                  <a:lnTo>
                    <a:pt x="371081" y="360057"/>
                  </a:lnTo>
                  <a:lnTo>
                    <a:pt x="367588" y="360972"/>
                  </a:lnTo>
                  <a:lnTo>
                    <a:pt x="364096" y="361886"/>
                  </a:lnTo>
                  <a:lnTo>
                    <a:pt x="365137" y="367055"/>
                  </a:lnTo>
                  <a:lnTo>
                    <a:pt x="372605" y="365099"/>
                  </a:lnTo>
                  <a:close/>
                </a:path>
                <a:path w="1378585" h="426720">
                  <a:moveTo>
                    <a:pt x="392506" y="359892"/>
                  </a:moveTo>
                  <a:lnTo>
                    <a:pt x="390944" y="354863"/>
                  </a:lnTo>
                  <a:lnTo>
                    <a:pt x="387451" y="355777"/>
                  </a:lnTo>
                  <a:lnTo>
                    <a:pt x="383959" y="356692"/>
                  </a:lnTo>
                  <a:lnTo>
                    <a:pt x="385051" y="361848"/>
                  </a:lnTo>
                  <a:lnTo>
                    <a:pt x="392506" y="359892"/>
                  </a:lnTo>
                  <a:close/>
                </a:path>
                <a:path w="1378585" h="426720">
                  <a:moveTo>
                    <a:pt x="412394" y="354685"/>
                  </a:moveTo>
                  <a:lnTo>
                    <a:pt x="410794" y="349669"/>
                  </a:lnTo>
                  <a:lnTo>
                    <a:pt x="407301" y="350583"/>
                  </a:lnTo>
                  <a:lnTo>
                    <a:pt x="403809" y="351497"/>
                  </a:lnTo>
                  <a:lnTo>
                    <a:pt x="404939" y="356641"/>
                  </a:lnTo>
                  <a:lnTo>
                    <a:pt x="412394" y="354685"/>
                  </a:lnTo>
                  <a:close/>
                </a:path>
                <a:path w="1378585" h="426720">
                  <a:moveTo>
                    <a:pt x="432231" y="349288"/>
                  </a:moveTo>
                  <a:lnTo>
                    <a:pt x="430593" y="344284"/>
                  </a:lnTo>
                  <a:lnTo>
                    <a:pt x="427126" y="345274"/>
                  </a:lnTo>
                  <a:lnTo>
                    <a:pt x="423659" y="346265"/>
                  </a:lnTo>
                  <a:lnTo>
                    <a:pt x="424827" y="351409"/>
                  </a:lnTo>
                  <a:lnTo>
                    <a:pt x="432231" y="349288"/>
                  </a:lnTo>
                  <a:close/>
                </a:path>
                <a:path w="1378585" h="426720">
                  <a:moveTo>
                    <a:pt x="452005" y="343623"/>
                  </a:moveTo>
                  <a:lnTo>
                    <a:pt x="450329" y="338632"/>
                  </a:lnTo>
                  <a:lnTo>
                    <a:pt x="446862" y="339623"/>
                  </a:lnTo>
                  <a:lnTo>
                    <a:pt x="443395" y="340614"/>
                  </a:lnTo>
                  <a:lnTo>
                    <a:pt x="444588" y="345744"/>
                  </a:lnTo>
                  <a:lnTo>
                    <a:pt x="452005" y="343623"/>
                  </a:lnTo>
                  <a:close/>
                </a:path>
                <a:path w="1378585" h="426720">
                  <a:moveTo>
                    <a:pt x="471779" y="337972"/>
                  </a:moveTo>
                  <a:lnTo>
                    <a:pt x="470065" y="332994"/>
                  </a:lnTo>
                  <a:lnTo>
                    <a:pt x="466598" y="333984"/>
                  </a:lnTo>
                  <a:lnTo>
                    <a:pt x="463130" y="334975"/>
                  </a:lnTo>
                  <a:lnTo>
                    <a:pt x="464362" y="340093"/>
                  </a:lnTo>
                  <a:lnTo>
                    <a:pt x="471779" y="337972"/>
                  </a:lnTo>
                  <a:close/>
                </a:path>
                <a:path w="1378585" h="426720">
                  <a:moveTo>
                    <a:pt x="491502" y="332168"/>
                  </a:moveTo>
                  <a:lnTo>
                    <a:pt x="489762" y="327190"/>
                  </a:lnTo>
                  <a:lnTo>
                    <a:pt x="486308" y="328256"/>
                  </a:lnTo>
                  <a:lnTo>
                    <a:pt x="482854" y="329323"/>
                  </a:lnTo>
                  <a:lnTo>
                    <a:pt x="484136" y="334429"/>
                  </a:lnTo>
                  <a:lnTo>
                    <a:pt x="491502" y="332168"/>
                  </a:lnTo>
                  <a:close/>
                </a:path>
                <a:path w="1378585" h="426720">
                  <a:moveTo>
                    <a:pt x="511149" y="326110"/>
                  </a:moveTo>
                  <a:lnTo>
                    <a:pt x="509384" y="321144"/>
                  </a:lnTo>
                  <a:lnTo>
                    <a:pt x="505929" y="322211"/>
                  </a:lnTo>
                  <a:lnTo>
                    <a:pt x="502475" y="323278"/>
                  </a:lnTo>
                  <a:lnTo>
                    <a:pt x="503783" y="328383"/>
                  </a:lnTo>
                  <a:lnTo>
                    <a:pt x="511149" y="326110"/>
                  </a:lnTo>
                  <a:close/>
                </a:path>
                <a:path w="1378585" h="426720">
                  <a:moveTo>
                    <a:pt x="530796" y="320040"/>
                  </a:moveTo>
                  <a:lnTo>
                    <a:pt x="528993" y="315087"/>
                  </a:lnTo>
                  <a:lnTo>
                    <a:pt x="525538" y="316153"/>
                  </a:lnTo>
                  <a:lnTo>
                    <a:pt x="522084" y="317220"/>
                  </a:lnTo>
                  <a:lnTo>
                    <a:pt x="523430" y="322313"/>
                  </a:lnTo>
                  <a:lnTo>
                    <a:pt x="530796" y="320040"/>
                  </a:lnTo>
                  <a:close/>
                </a:path>
                <a:path w="1378585" h="426720">
                  <a:moveTo>
                    <a:pt x="550405" y="313880"/>
                  </a:moveTo>
                  <a:lnTo>
                    <a:pt x="548576" y="308940"/>
                  </a:lnTo>
                  <a:lnTo>
                    <a:pt x="545147" y="310070"/>
                  </a:lnTo>
                  <a:lnTo>
                    <a:pt x="541718" y="311200"/>
                  </a:lnTo>
                  <a:lnTo>
                    <a:pt x="543090" y="316280"/>
                  </a:lnTo>
                  <a:lnTo>
                    <a:pt x="550405" y="313880"/>
                  </a:lnTo>
                  <a:close/>
                </a:path>
                <a:path w="1378585" h="426720">
                  <a:moveTo>
                    <a:pt x="569937" y="307467"/>
                  </a:moveTo>
                  <a:lnTo>
                    <a:pt x="568083" y="302539"/>
                  </a:lnTo>
                  <a:lnTo>
                    <a:pt x="564654" y="303669"/>
                  </a:lnTo>
                  <a:lnTo>
                    <a:pt x="561225" y="304800"/>
                  </a:lnTo>
                  <a:lnTo>
                    <a:pt x="562622" y="309880"/>
                  </a:lnTo>
                  <a:lnTo>
                    <a:pt x="569937" y="307467"/>
                  </a:lnTo>
                  <a:close/>
                </a:path>
                <a:path w="1378585" h="426720">
                  <a:moveTo>
                    <a:pt x="589483" y="301066"/>
                  </a:moveTo>
                  <a:lnTo>
                    <a:pt x="587590" y="296138"/>
                  </a:lnTo>
                  <a:lnTo>
                    <a:pt x="584161" y="297268"/>
                  </a:lnTo>
                  <a:lnTo>
                    <a:pt x="580732" y="298399"/>
                  </a:lnTo>
                  <a:lnTo>
                    <a:pt x="582155" y="303466"/>
                  </a:lnTo>
                  <a:lnTo>
                    <a:pt x="589483" y="301066"/>
                  </a:lnTo>
                  <a:close/>
                </a:path>
                <a:path w="1378585" h="426720">
                  <a:moveTo>
                    <a:pt x="608990" y="294589"/>
                  </a:moveTo>
                  <a:lnTo>
                    <a:pt x="607085" y="289674"/>
                  </a:lnTo>
                  <a:lnTo>
                    <a:pt x="603669" y="290855"/>
                  </a:lnTo>
                  <a:lnTo>
                    <a:pt x="600252" y="292011"/>
                  </a:lnTo>
                  <a:lnTo>
                    <a:pt x="601700" y="297065"/>
                  </a:lnTo>
                  <a:lnTo>
                    <a:pt x="605358" y="295846"/>
                  </a:lnTo>
                  <a:lnTo>
                    <a:pt x="608990" y="294589"/>
                  </a:lnTo>
                  <a:close/>
                </a:path>
                <a:path w="1378585" h="426720">
                  <a:moveTo>
                    <a:pt x="628421" y="287870"/>
                  </a:moveTo>
                  <a:lnTo>
                    <a:pt x="626491" y="282968"/>
                  </a:lnTo>
                  <a:lnTo>
                    <a:pt x="623074" y="284149"/>
                  </a:lnTo>
                  <a:lnTo>
                    <a:pt x="619658" y="285330"/>
                  </a:lnTo>
                  <a:lnTo>
                    <a:pt x="621144" y="290385"/>
                  </a:lnTo>
                  <a:lnTo>
                    <a:pt x="628421" y="287870"/>
                  </a:lnTo>
                  <a:close/>
                </a:path>
                <a:path w="1378585" h="426720">
                  <a:moveTo>
                    <a:pt x="647852" y="281152"/>
                  </a:moveTo>
                  <a:lnTo>
                    <a:pt x="645896" y="276263"/>
                  </a:lnTo>
                  <a:lnTo>
                    <a:pt x="642480" y="277444"/>
                  </a:lnTo>
                  <a:lnTo>
                    <a:pt x="639064" y="278625"/>
                  </a:lnTo>
                  <a:lnTo>
                    <a:pt x="640562" y="283667"/>
                  </a:lnTo>
                  <a:lnTo>
                    <a:pt x="647852" y="281152"/>
                  </a:lnTo>
                  <a:close/>
                </a:path>
                <a:path w="1378585" h="426720">
                  <a:moveTo>
                    <a:pt x="667270" y="274408"/>
                  </a:moveTo>
                  <a:lnTo>
                    <a:pt x="665289" y="269532"/>
                  </a:lnTo>
                  <a:lnTo>
                    <a:pt x="661885" y="270738"/>
                  </a:lnTo>
                  <a:lnTo>
                    <a:pt x="658469" y="271919"/>
                  </a:lnTo>
                  <a:lnTo>
                    <a:pt x="659993" y="276961"/>
                  </a:lnTo>
                  <a:lnTo>
                    <a:pt x="663638" y="275704"/>
                  </a:lnTo>
                  <a:lnTo>
                    <a:pt x="667270" y="274408"/>
                  </a:lnTo>
                  <a:close/>
                </a:path>
                <a:path w="1378585" h="426720">
                  <a:moveTo>
                    <a:pt x="686612" y="267436"/>
                  </a:moveTo>
                  <a:lnTo>
                    <a:pt x="684618" y="262572"/>
                  </a:lnTo>
                  <a:lnTo>
                    <a:pt x="681215" y="263791"/>
                  </a:lnTo>
                  <a:lnTo>
                    <a:pt x="677824" y="265010"/>
                  </a:lnTo>
                  <a:lnTo>
                    <a:pt x="679361" y="270052"/>
                  </a:lnTo>
                  <a:lnTo>
                    <a:pt x="686612" y="267436"/>
                  </a:lnTo>
                  <a:close/>
                </a:path>
                <a:path w="1378585" h="426720">
                  <a:moveTo>
                    <a:pt x="705942" y="260477"/>
                  </a:moveTo>
                  <a:lnTo>
                    <a:pt x="703935" y="255612"/>
                  </a:lnTo>
                  <a:lnTo>
                    <a:pt x="700532" y="256832"/>
                  </a:lnTo>
                  <a:lnTo>
                    <a:pt x="697128" y="258051"/>
                  </a:lnTo>
                  <a:lnTo>
                    <a:pt x="698703" y="263080"/>
                  </a:lnTo>
                  <a:lnTo>
                    <a:pt x="705942" y="260477"/>
                  </a:lnTo>
                  <a:close/>
                </a:path>
                <a:path w="1378585" h="426720">
                  <a:moveTo>
                    <a:pt x="725284" y="253504"/>
                  </a:moveTo>
                  <a:lnTo>
                    <a:pt x="723239" y="248653"/>
                  </a:lnTo>
                  <a:lnTo>
                    <a:pt x="719848" y="249872"/>
                  </a:lnTo>
                  <a:lnTo>
                    <a:pt x="716457" y="251091"/>
                  </a:lnTo>
                  <a:lnTo>
                    <a:pt x="718032" y="256120"/>
                  </a:lnTo>
                  <a:lnTo>
                    <a:pt x="725284" y="253504"/>
                  </a:lnTo>
                  <a:close/>
                </a:path>
                <a:path w="1378585" h="426720">
                  <a:moveTo>
                    <a:pt x="744537" y="246316"/>
                  </a:moveTo>
                  <a:lnTo>
                    <a:pt x="742480" y="241465"/>
                  </a:lnTo>
                  <a:lnTo>
                    <a:pt x="739101" y="242722"/>
                  </a:lnTo>
                  <a:lnTo>
                    <a:pt x="735723" y="243979"/>
                  </a:lnTo>
                  <a:lnTo>
                    <a:pt x="737311" y="248996"/>
                  </a:lnTo>
                  <a:lnTo>
                    <a:pt x="744537" y="246316"/>
                  </a:lnTo>
                  <a:close/>
                </a:path>
                <a:path w="1378585" h="426720">
                  <a:moveTo>
                    <a:pt x="763803" y="239141"/>
                  </a:moveTo>
                  <a:lnTo>
                    <a:pt x="761733" y="234302"/>
                  </a:lnTo>
                  <a:lnTo>
                    <a:pt x="758355" y="235559"/>
                  </a:lnTo>
                  <a:lnTo>
                    <a:pt x="754976" y="236816"/>
                  </a:lnTo>
                  <a:lnTo>
                    <a:pt x="756589" y="241833"/>
                  </a:lnTo>
                  <a:lnTo>
                    <a:pt x="763803" y="239141"/>
                  </a:lnTo>
                  <a:close/>
                </a:path>
                <a:path w="1378585" h="426720">
                  <a:moveTo>
                    <a:pt x="783056" y="231978"/>
                  </a:moveTo>
                  <a:lnTo>
                    <a:pt x="780973" y="227139"/>
                  </a:lnTo>
                  <a:lnTo>
                    <a:pt x="777595" y="228396"/>
                  </a:lnTo>
                  <a:lnTo>
                    <a:pt x="774217" y="229654"/>
                  </a:lnTo>
                  <a:lnTo>
                    <a:pt x="775843" y="234670"/>
                  </a:lnTo>
                  <a:lnTo>
                    <a:pt x="783056" y="231978"/>
                  </a:lnTo>
                  <a:close/>
                </a:path>
                <a:path w="1378585" h="426720">
                  <a:moveTo>
                    <a:pt x="802259" y="224650"/>
                  </a:moveTo>
                  <a:lnTo>
                    <a:pt x="800176" y="219824"/>
                  </a:lnTo>
                  <a:lnTo>
                    <a:pt x="796798" y="221107"/>
                  </a:lnTo>
                  <a:lnTo>
                    <a:pt x="793419" y="222389"/>
                  </a:lnTo>
                  <a:lnTo>
                    <a:pt x="795070" y="227406"/>
                  </a:lnTo>
                  <a:lnTo>
                    <a:pt x="802259" y="224650"/>
                  </a:lnTo>
                  <a:close/>
                </a:path>
                <a:path w="1378585" h="426720">
                  <a:moveTo>
                    <a:pt x="821461" y="217322"/>
                  </a:moveTo>
                  <a:lnTo>
                    <a:pt x="819365" y="212496"/>
                  </a:lnTo>
                  <a:lnTo>
                    <a:pt x="815987" y="213779"/>
                  </a:lnTo>
                  <a:lnTo>
                    <a:pt x="812609" y="215074"/>
                  </a:lnTo>
                  <a:lnTo>
                    <a:pt x="814273" y="220065"/>
                  </a:lnTo>
                  <a:lnTo>
                    <a:pt x="821461" y="217322"/>
                  </a:lnTo>
                  <a:close/>
                </a:path>
                <a:path w="1378585" h="426720">
                  <a:moveTo>
                    <a:pt x="840663" y="209994"/>
                  </a:moveTo>
                  <a:lnTo>
                    <a:pt x="838555" y="205168"/>
                  </a:lnTo>
                  <a:lnTo>
                    <a:pt x="835177" y="206451"/>
                  </a:lnTo>
                  <a:lnTo>
                    <a:pt x="831799" y="207746"/>
                  </a:lnTo>
                  <a:lnTo>
                    <a:pt x="833462" y="212737"/>
                  </a:lnTo>
                  <a:lnTo>
                    <a:pt x="840663" y="209994"/>
                  </a:lnTo>
                  <a:close/>
                </a:path>
                <a:path w="1378585" h="426720">
                  <a:moveTo>
                    <a:pt x="859828" y="202577"/>
                  </a:moveTo>
                  <a:lnTo>
                    <a:pt x="857707" y="197751"/>
                  </a:lnTo>
                  <a:lnTo>
                    <a:pt x="854341" y="199059"/>
                  </a:lnTo>
                  <a:lnTo>
                    <a:pt x="850976" y="200367"/>
                  </a:lnTo>
                  <a:lnTo>
                    <a:pt x="852652" y="205359"/>
                  </a:lnTo>
                  <a:lnTo>
                    <a:pt x="859828" y="202577"/>
                  </a:lnTo>
                  <a:close/>
                </a:path>
                <a:path w="1378585" h="426720">
                  <a:moveTo>
                    <a:pt x="878979" y="195122"/>
                  </a:moveTo>
                  <a:lnTo>
                    <a:pt x="876846" y="190309"/>
                  </a:lnTo>
                  <a:lnTo>
                    <a:pt x="873480" y="191617"/>
                  </a:lnTo>
                  <a:lnTo>
                    <a:pt x="870115" y="192925"/>
                  </a:lnTo>
                  <a:lnTo>
                    <a:pt x="871791" y="197916"/>
                  </a:lnTo>
                  <a:lnTo>
                    <a:pt x="878979" y="195122"/>
                  </a:lnTo>
                  <a:close/>
                </a:path>
                <a:path w="1378585" h="426720">
                  <a:moveTo>
                    <a:pt x="898131" y="187680"/>
                  </a:moveTo>
                  <a:lnTo>
                    <a:pt x="895997" y="182867"/>
                  </a:lnTo>
                  <a:lnTo>
                    <a:pt x="892632" y="184175"/>
                  </a:lnTo>
                  <a:lnTo>
                    <a:pt x="889266" y="185483"/>
                  </a:lnTo>
                  <a:lnTo>
                    <a:pt x="890955" y="190474"/>
                  </a:lnTo>
                  <a:lnTo>
                    <a:pt x="898131" y="187680"/>
                  </a:lnTo>
                  <a:close/>
                </a:path>
                <a:path w="1378585" h="426720">
                  <a:moveTo>
                    <a:pt x="917257" y="180200"/>
                  </a:moveTo>
                  <a:lnTo>
                    <a:pt x="915123" y="175387"/>
                  </a:lnTo>
                  <a:lnTo>
                    <a:pt x="911758" y="176707"/>
                  </a:lnTo>
                  <a:lnTo>
                    <a:pt x="908392" y="178028"/>
                  </a:lnTo>
                  <a:lnTo>
                    <a:pt x="910094" y="183019"/>
                  </a:lnTo>
                  <a:lnTo>
                    <a:pt x="917257" y="180200"/>
                  </a:lnTo>
                  <a:close/>
                </a:path>
                <a:path w="1378585" h="426720">
                  <a:moveTo>
                    <a:pt x="936396" y="172681"/>
                  </a:moveTo>
                  <a:lnTo>
                    <a:pt x="934250" y="167868"/>
                  </a:lnTo>
                  <a:lnTo>
                    <a:pt x="930884" y="169189"/>
                  </a:lnTo>
                  <a:lnTo>
                    <a:pt x="927519" y="170510"/>
                  </a:lnTo>
                  <a:lnTo>
                    <a:pt x="929220" y="175501"/>
                  </a:lnTo>
                  <a:lnTo>
                    <a:pt x="936396" y="172681"/>
                  </a:lnTo>
                  <a:close/>
                </a:path>
                <a:path w="1378585" h="426720">
                  <a:moveTo>
                    <a:pt x="955522" y="165176"/>
                  </a:moveTo>
                  <a:lnTo>
                    <a:pt x="953376" y="160362"/>
                  </a:lnTo>
                  <a:lnTo>
                    <a:pt x="950010" y="161683"/>
                  </a:lnTo>
                  <a:lnTo>
                    <a:pt x="946645" y="163004"/>
                  </a:lnTo>
                  <a:lnTo>
                    <a:pt x="948347" y="167982"/>
                  </a:lnTo>
                  <a:lnTo>
                    <a:pt x="955522" y="165176"/>
                  </a:lnTo>
                  <a:close/>
                </a:path>
                <a:path w="1378585" h="426720">
                  <a:moveTo>
                    <a:pt x="974636" y="157657"/>
                  </a:moveTo>
                  <a:lnTo>
                    <a:pt x="972489" y="152857"/>
                  </a:lnTo>
                  <a:lnTo>
                    <a:pt x="969124" y="154178"/>
                  </a:lnTo>
                  <a:lnTo>
                    <a:pt x="965758" y="155498"/>
                  </a:lnTo>
                  <a:lnTo>
                    <a:pt x="967473" y="160489"/>
                  </a:lnTo>
                  <a:lnTo>
                    <a:pt x="974636" y="157657"/>
                  </a:lnTo>
                  <a:close/>
                </a:path>
                <a:path w="1378585" h="426720">
                  <a:moveTo>
                    <a:pt x="993749" y="150126"/>
                  </a:moveTo>
                  <a:lnTo>
                    <a:pt x="991603" y="145326"/>
                  </a:lnTo>
                  <a:lnTo>
                    <a:pt x="988237" y="146646"/>
                  </a:lnTo>
                  <a:lnTo>
                    <a:pt x="984872" y="147967"/>
                  </a:lnTo>
                  <a:lnTo>
                    <a:pt x="986586" y="152958"/>
                  </a:lnTo>
                  <a:lnTo>
                    <a:pt x="993749" y="150126"/>
                  </a:lnTo>
                  <a:close/>
                </a:path>
                <a:path w="1378585" h="426720">
                  <a:moveTo>
                    <a:pt x="1012875" y="142595"/>
                  </a:moveTo>
                  <a:lnTo>
                    <a:pt x="1010729" y="137795"/>
                  </a:lnTo>
                  <a:lnTo>
                    <a:pt x="1007364" y="139115"/>
                  </a:lnTo>
                  <a:lnTo>
                    <a:pt x="1003998" y="140436"/>
                  </a:lnTo>
                  <a:lnTo>
                    <a:pt x="1005713" y="145427"/>
                  </a:lnTo>
                  <a:lnTo>
                    <a:pt x="1012875" y="142595"/>
                  </a:lnTo>
                  <a:close/>
                </a:path>
                <a:path w="1378585" h="426720">
                  <a:moveTo>
                    <a:pt x="1031989" y="135077"/>
                  </a:moveTo>
                  <a:lnTo>
                    <a:pt x="1029843" y="130263"/>
                  </a:lnTo>
                  <a:lnTo>
                    <a:pt x="1026477" y="131584"/>
                  </a:lnTo>
                  <a:lnTo>
                    <a:pt x="1023112" y="132905"/>
                  </a:lnTo>
                  <a:lnTo>
                    <a:pt x="1024826" y="137883"/>
                  </a:lnTo>
                  <a:lnTo>
                    <a:pt x="1031989" y="135077"/>
                  </a:lnTo>
                  <a:close/>
                </a:path>
                <a:path w="1378585" h="426720">
                  <a:moveTo>
                    <a:pt x="1051115" y="127571"/>
                  </a:moveTo>
                  <a:lnTo>
                    <a:pt x="1048969" y="122758"/>
                  </a:lnTo>
                  <a:lnTo>
                    <a:pt x="1045603" y="124079"/>
                  </a:lnTo>
                  <a:lnTo>
                    <a:pt x="1042238" y="125399"/>
                  </a:lnTo>
                  <a:lnTo>
                    <a:pt x="1043940" y="130378"/>
                  </a:lnTo>
                  <a:lnTo>
                    <a:pt x="1051115" y="127571"/>
                  </a:lnTo>
                  <a:close/>
                </a:path>
                <a:path w="1378585" h="426720">
                  <a:moveTo>
                    <a:pt x="1070229" y="120053"/>
                  </a:moveTo>
                  <a:lnTo>
                    <a:pt x="1068095" y="115239"/>
                  </a:lnTo>
                  <a:lnTo>
                    <a:pt x="1064729" y="116560"/>
                  </a:lnTo>
                  <a:lnTo>
                    <a:pt x="1061364" y="117881"/>
                  </a:lnTo>
                  <a:lnTo>
                    <a:pt x="1063066" y="122872"/>
                  </a:lnTo>
                  <a:lnTo>
                    <a:pt x="1070229" y="120053"/>
                  </a:lnTo>
                  <a:close/>
                </a:path>
                <a:path w="1378585" h="426720">
                  <a:moveTo>
                    <a:pt x="1089355" y="112547"/>
                  </a:moveTo>
                  <a:lnTo>
                    <a:pt x="1087221" y="107734"/>
                  </a:lnTo>
                  <a:lnTo>
                    <a:pt x="1083856" y="109054"/>
                  </a:lnTo>
                  <a:lnTo>
                    <a:pt x="1080490" y="110375"/>
                  </a:lnTo>
                  <a:lnTo>
                    <a:pt x="1082192" y="115366"/>
                  </a:lnTo>
                  <a:lnTo>
                    <a:pt x="1089355" y="112547"/>
                  </a:lnTo>
                  <a:close/>
                </a:path>
                <a:path w="1378585" h="426720">
                  <a:moveTo>
                    <a:pt x="1108494" y="105105"/>
                  </a:moveTo>
                  <a:lnTo>
                    <a:pt x="1106360" y="100291"/>
                  </a:lnTo>
                  <a:lnTo>
                    <a:pt x="1102995" y="101600"/>
                  </a:lnTo>
                  <a:lnTo>
                    <a:pt x="1099629" y="102908"/>
                  </a:lnTo>
                  <a:lnTo>
                    <a:pt x="1101318" y="107899"/>
                  </a:lnTo>
                  <a:lnTo>
                    <a:pt x="1108494" y="105105"/>
                  </a:lnTo>
                  <a:close/>
                </a:path>
                <a:path w="1378585" h="426720">
                  <a:moveTo>
                    <a:pt x="1127645" y="97663"/>
                  </a:moveTo>
                  <a:lnTo>
                    <a:pt x="1125524" y="92849"/>
                  </a:lnTo>
                  <a:lnTo>
                    <a:pt x="1122159" y="94157"/>
                  </a:lnTo>
                  <a:lnTo>
                    <a:pt x="1118793" y="95465"/>
                  </a:lnTo>
                  <a:lnTo>
                    <a:pt x="1120470" y="100457"/>
                  </a:lnTo>
                  <a:lnTo>
                    <a:pt x="1127645" y="97663"/>
                  </a:lnTo>
                  <a:close/>
                </a:path>
                <a:path w="1378585" h="426720">
                  <a:moveTo>
                    <a:pt x="1146797" y="90233"/>
                  </a:moveTo>
                  <a:lnTo>
                    <a:pt x="1144676" y="85407"/>
                  </a:lnTo>
                  <a:lnTo>
                    <a:pt x="1141310" y="86715"/>
                  </a:lnTo>
                  <a:lnTo>
                    <a:pt x="1137945" y="88023"/>
                  </a:lnTo>
                  <a:lnTo>
                    <a:pt x="1139621" y="93014"/>
                  </a:lnTo>
                  <a:lnTo>
                    <a:pt x="1146797" y="90233"/>
                  </a:lnTo>
                  <a:close/>
                </a:path>
                <a:path w="1378585" h="426720">
                  <a:moveTo>
                    <a:pt x="1165974" y="82880"/>
                  </a:moveTo>
                  <a:lnTo>
                    <a:pt x="1163866" y="78041"/>
                  </a:lnTo>
                  <a:lnTo>
                    <a:pt x="1160487" y="79336"/>
                  </a:lnTo>
                  <a:lnTo>
                    <a:pt x="1157109" y="80632"/>
                  </a:lnTo>
                  <a:lnTo>
                    <a:pt x="1158786" y="85623"/>
                  </a:lnTo>
                  <a:lnTo>
                    <a:pt x="1165974" y="82880"/>
                  </a:lnTo>
                  <a:close/>
                </a:path>
                <a:path w="1378585" h="426720">
                  <a:moveTo>
                    <a:pt x="1185151" y="75539"/>
                  </a:moveTo>
                  <a:lnTo>
                    <a:pt x="1183055" y="70700"/>
                  </a:lnTo>
                  <a:lnTo>
                    <a:pt x="1179677" y="71996"/>
                  </a:lnTo>
                  <a:lnTo>
                    <a:pt x="1176299" y="73291"/>
                  </a:lnTo>
                  <a:lnTo>
                    <a:pt x="1177963" y="78282"/>
                  </a:lnTo>
                  <a:lnTo>
                    <a:pt x="1185151" y="75539"/>
                  </a:lnTo>
                  <a:close/>
                </a:path>
                <a:path w="1378585" h="426720">
                  <a:moveTo>
                    <a:pt x="1204341" y="68199"/>
                  </a:moveTo>
                  <a:lnTo>
                    <a:pt x="1202258" y="63360"/>
                  </a:lnTo>
                  <a:lnTo>
                    <a:pt x="1198880" y="64655"/>
                  </a:lnTo>
                  <a:lnTo>
                    <a:pt x="1195501" y="65951"/>
                  </a:lnTo>
                  <a:lnTo>
                    <a:pt x="1197152" y="70954"/>
                  </a:lnTo>
                  <a:lnTo>
                    <a:pt x="1204341" y="68199"/>
                  </a:lnTo>
                  <a:close/>
                </a:path>
                <a:path w="1378585" h="426720">
                  <a:moveTo>
                    <a:pt x="1223556" y="60960"/>
                  </a:moveTo>
                  <a:lnTo>
                    <a:pt x="1221486" y="56108"/>
                  </a:lnTo>
                  <a:lnTo>
                    <a:pt x="1218095" y="57378"/>
                  </a:lnTo>
                  <a:lnTo>
                    <a:pt x="1214704" y="58648"/>
                  </a:lnTo>
                  <a:lnTo>
                    <a:pt x="1216342" y="63652"/>
                  </a:lnTo>
                  <a:lnTo>
                    <a:pt x="1223556" y="60960"/>
                  </a:lnTo>
                  <a:close/>
                </a:path>
                <a:path w="1378585" h="426720">
                  <a:moveTo>
                    <a:pt x="1242796" y="53759"/>
                  </a:moveTo>
                  <a:lnTo>
                    <a:pt x="1240739" y="48907"/>
                  </a:lnTo>
                  <a:lnTo>
                    <a:pt x="1237348" y="50177"/>
                  </a:lnTo>
                  <a:lnTo>
                    <a:pt x="1233957" y="51447"/>
                  </a:lnTo>
                  <a:lnTo>
                    <a:pt x="1235583" y="56451"/>
                  </a:lnTo>
                  <a:lnTo>
                    <a:pt x="1242796" y="53759"/>
                  </a:lnTo>
                  <a:close/>
                </a:path>
                <a:path w="1378585" h="426720">
                  <a:moveTo>
                    <a:pt x="1262037" y="46570"/>
                  </a:moveTo>
                  <a:lnTo>
                    <a:pt x="1259992" y="41719"/>
                  </a:lnTo>
                  <a:lnTo>
                    <a:pt x="1256601" y="42989"/>
                  </a:lnTo>
                  <a:lnTo>
                    <a:pt x="1253210" y="44259"/>
                  </a:lnTo>
                  <a:lnTo>
                    <a:pt x="1254823" y="49276"/>
                  </a:lnTo>
                  <a:lnTo>
                    <a:pt x="1262037" y="46570"/>
                  </a:lnTo>
                  <a:close/>
                </a:path>
                <a:path w="1378585" h="426720">
                  <a:moveTo>
                    <a:pt x="1281290" y="39446"/>
                  </a:moveTo>
                  <a:lnTo>
                    <a:pt x="1279258" y="34582"/>
                  </a:lnTo>
                  <a:lnTo>
                    <a:pt x="1275854" y="35814"/>
                  </a:lnTo>
                  <a:lnTo>
                    <a:pt x="1272451" y="37045"/>
                  </a:lnTo>
                  <a:lnTo>
                    <a:pt x="1274051" y="42062"/>
                  </a:lnTo>
                  <a:lnTo>
                    <a:pt x="1281290" y="39446"/>
                  </a:lnTo>
                  <a:close/>
                </a:path>
                <a:path w="1378585" h="426720">
                  <a:moveTo>
                    <a:pt x="1300607" y="32448"/>
                  </a:moveTo>
                  <a:lnTo>
                    <a:pt x="1298587" y="27584"/>
                  </a:lnTo>
                  <a:lnTo>
                    <a:pt x="1295184" y="28816"/>
                  </a:lnTo>
                  <a:lnTo>
                    <a:pt x="1291780" y="30048"/>
                  </a:lnTo>
                  <a:lnTo>
                    <a:pt x="1293368" y="35077"/>
                  </a:lnTo>
                  <a:lnTo>
                    <a:pt x="1300607" y="32448"/>
                  </a:lnTo>
                  <a:close/>
                </a:path>
                <a:path w="1378585" h="426720">
                  <a:moveTo>
                    <a:pt x="1319898" y="25438"/>
                  </a:moveTo>
                  <a:lnTo>
                    <a:pt x="1317904" y="20574"/>
                  </a:lnTo>
                  <a:lnTo>
                    <a:pt x="1314500" y="21805"/>
                  </a:lnTo>
                  <a:lnTo>
                    <a:pt x="1311097" y="23037"/>
                  </a:lnTo>
                  <a:lnTo>
                    <a:pt x="1312672" y="28067"/>
                  </a:lnTo>
                  <a:lnTo>
                    <a:pt x="1319898" y="25438"/>
                  </a:lnTo>
                  <a:close/>
                </a:path>
                <a:path w="1378585" h="426720">
                  <a:moveTo>
                    <a:pt x="1339215" y="18440"/>
                  </a:moveTo>
                  <a:lnTo>
                    <a:pt x="1337233" y="13563"/>
                  </a:lnTo>
                  <a:lnTo>
                    <a:pt x="1333830" y="14795"/>
                  </a:lnTo>
                  <a:lnTo>
                    <a:pt x="1330426" y="16027"/>
                  </a:lnTo>
                  <a:lnTo>
                    <a:pt x="1331988" y="21056"/>
                  </a:lnTo>
                  <a:lnTo>
                    <a:pt x="1339215" y="18440"/>
                  </a:lnTo>
                  <a:close/>
                </a:path>
                <a:path w="1378585" h="426720">
                  <a:moveTo>
                    <a:pt x="1358595" y="11671"/>
                  </a:moveTo>
                  <a:lnTo>
                    <a:pt x="1356626" y="6781"/>
                  </a:lnTo>
                  <a:lnTo>
                    <a:pt x="1353210" y="7975"/>
                  </a:lnTo>
                  <a:lnTo>
                    <a:pt x="1349794" y="9169"/>
                  </a:lnTo>
                  <a:lnTo>
                    <a:pt x="1351330" y="14211"/>
                  </a:lnTo>
                  <a:lnTo>
                    <a:pt x="1358595" y="11671"/>
                  </a:lnTo>
                  <a:close/>
                </a:path>
                <a:path w="1378585" h="426720">
                  <a:moveTo>
                    <a:pt x="1377975" y="4889"/>
                  </a:moveTo>
                  <a:lnTo>
                    <a:pt x="1376032" y="0"/>
                  </a:lnTo>
                  <a:lnTo>
                    <a:pt x="1372616" y="1193"/>
                  </a:lnTo>
                  <a:lnTo>
                    <a:pt x="1369199" y="2387"/>
                  </a:lnTo>
                  <a:lnTo>
                    <a:pt x="1370723" y="7429"/>
                  </a:lnTo>
                  <a:lnTo>
                    <a:pt x="1377975" y="488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 descr=""/>
            <p:cNvSpPr/>
            <p:nvPr/>
          </p:nvSpPr>
          <p:spPr>
            <a:xfrm>
              <a:off x="3800411" y="3497935"/>
              <a:ext cx="868680" cy="198755"/>
            </a:xfrm>
            <a:custGeom>
              <a:avLst/>
              <a:gdLst/>
              <a:ahLst/>
              <a:cxnLst/>
              <a:rect l="l" t="t" r="r" b="b"/>
              <a:pathLst>
                <a:path w="868679" h="198754">
                  <a:moveTo>
                    <a:pt x="8775" y="196126"/>
                  </a:moveTo>
                  <a:lnTo>
                    <a:pt x="6832" y="191236"/>
                  </a:lnTo>
                  <a:lnTo>
                    <a:pt x="3416" y="192430"/>
                  </a:lnTo>
                  <a:lnTo>
                    <a:pt x="0" y="193624"/>
                  </a:lnTo>
                  <a:lnTo>
                    <a:pt x="1524" y="198666"/>
                  </a:lnTo>
                  <a:lnTo>
                    <a:pt x="8775" y="196126"/>
                  </a:lnTo>
                  <a:close/>
                </a:path>
                <a:path w="868679" h="198754">
                  <a:moveTo>
                    <a:pt x="28168" y="189357"/>
                  </a:moveTo>
                  <a:lnTo>
                    <a:pt x="26238" y="184454"/>
                  </a:lnTo>
                  <a:lnTo>
                    <a:pt x="22821" y="185648"/>
                  </a:lnTo>
                  <a:lnTo>
                    <a:pt x="19405" y="186842"/>
                  </a:lnTo>
                  <a:lnTo>
                    <a:pt x="20904" y="191897"/>
                  </a:lnTo>
                  <a:lnTo>
                    <a:pt x="28168" y="189357"/>
                  </a:lnTo>
                  <a:close/>
                </a:path>
                <a:path w="868679" h="198754">
                  <a:moveTo>
                    <a:pt x="47612" y="182740"/>
                  </a:moveTo>
                  <a:lnTo>
                    <a:pt x="45694" y="177838"/>
                  </a:lnTo>
                  <a:lnTo>
                    <a:pt x="42265" y="178981"/>
                  </a:lnTo>
                  <a:lnTo>
                    <a:pt x="38836" y="180124"/>
                  </a:lnTo>
                  <a:lnTo>
                    <a:pt x="40309" y="185178"/>
                  </a:lnTo>
                  <a:lnTo>
                    <a:pt x="47612" y="182740"/>
                  </a:lnTo>
                  <a:close/>
                </a:path>
                <a:path w="868679" h="198754">
                  <a:moveTo>
                    <a:pt x="67081" y="176237"/>
                  </a:moveTo>
                  <a:lnTo>
                    <a:pt x="65189" y="171323"/>
                  </a:lnTo>
                  <a:lnTo>
                    <a:pt x="61760" y="172466"/>
                  </a:lnTo>
                  <a:lnTo>
                    <a:pt x="58331" y="173609"/>
                  </a:lnTo>
                  <a:lnTo>
                    <a:pt x="59778" y="178676"/>
                  </a:lnTo>
                  <a:lnTo>
                    <a:pt x="67081" y="176237"/>
                  </a:lnTo>
                  <a:close/>
                </a:path>
                <a:path w="868679" h="198754">
                  <a:moveTo>
                    <a:pt x="86550" y="169722"/>
                  </a:moveTo>
                  <a:lnTo>
                    <a:pt x="84683" y="164807"/>
                  </a:lnTo>
                  <a:lnTo>
                    <a:pt x="81254" y="165950"/>
                  </a:lnTo>
                  <a:lnTo>
                    <a:pt x="77825" y="167093"/>
                  </a:lnTo>
                  <a:lnTo>
                    <a:pt x="79260" y="172173"/>
                  </a:lnTo>
                  <a:lnTo>
                    <a:pt x="86550" y="169722"/>
                  </a:lnTo>
                  <a:close/>
                </a:path>
                <a:path w="868679" h="198754">
                  <a:moveTo>
                    <a:pt x="106057" y="163283"/>
                  </a:moveTo>
                  <a:lnTo>
                    <a:pt x="104203" y="158356"/>
                  </a:lnTo>
                  <a:lnTo>
                    <a:pt x="100761" y="159448"/>
                  </a:lnTo>
                  <a:lnTo>
                    <a:pt x="97320" y="160578"/>
                  </a:lnTo>
                  <a:lnTo>
                    <a:pt x="98742" y="165646"/>
                  </a:lnTo>
                  <a:lnTo>
                    <a:pt x="102387" y="164452"/>
                  </a:lnTo>
                  <a:lnTo>
                    <a:pt x="106057" y="163283"/>
                  </a:lnTo>
                  <a:close/>
                </a:path>
                <a:path w="868679" h="198754">
                  <a:moveTo>
                    <a:pt x="125628" y="157073"/>
                  </a:moveTo>
                  <a:lnTo>
                    <a:pt x="123799" y="152133"/>
                  </a:lnTo>
                  <a:lnTo>
                    <a:pt x="120357" y="153225"/>
                  </a:lnTo>
                  <a:lnTo>
                    <a:pt x="116916" y="154317"/>
                  </a:lnTo>
                  <a:lnTo>
                    <a:pt x="118300" y="159397"/>
                  </a:lnTo>
                  <a:lnTo>
                    <a:pt x="125628" y="157073"/>
                  </a:lnTo>
                  <a:close/>
                </a:path>
                <a:path w="868679" h="198754">
                  <a:moveTo>
                    <a:pt x="145186" y="150863"/>
                  </a:moveTo>
                  <a:lnTo>
                    <a:pt x="143383" y="145910"/>
                  </a:lnTo>
                  <a:lnTo>
                    <a:pt x="139941" y="147002"/>
                  </a:lnTo>
                  <a:lnTo>
                    <a:pt x="136499" y="148094"/>
                  </a:lnTo>
                  <a:lnTo>
                    <a:pt x="137858" y="153187"/>
                  </a:lnTo>
                  <a:lnTo>
                    <a:pt x="145186" y="150863"/>
                  </a:lnTo>
                  <a:close/>
                </a:path>
                <a:path w="868679" h="198754">
                  <a:moveTo>
                    <a:pt x="164757" y="144653"/>
                  </a:moveTo>
                  <a:lnTo>
                    <a:pt x="162979" y="139700"/>
                  </a:lnTo>
                  <a:lnTo>
                    <a:pt x="159537" y="140792"/>
                  </a:lnTo>
                  <a:lnTo>
                    <a:pt x="156095" y="141884"/>
                  </a:lnTo>
                  <a:lnTo>
                    <a:pt x="157429" y="146977"/>
                  </a:lnTo>
                  <a:lnTo>
                    <a:pt x="164757" y="144653"/>
                  </a:lnTo>
                  <a:close/>
                </a:path>
                <a:path w="868679" h="198754">
                  <a:moveTo>
                    <a:pt x="184416" y="138722"/>
                  </a:moveTo>
                  <a:lnTo>
                    <a:pt x="182664" y="133756"/>
                  </a:lnTo>
                  <a:lnTo>
                    <a:pt x="179197" y="134785"/>
                  </a:lnTo>
                  <a:lnTo>
                    <a:pt x="175729" y="135813"/>
                  </a:lnTo>
                  <a:lnTo>
                    <a:pt x="177050" y="140919"/>
                  </a:lnTo>
                  <a:lnTo>
                    <a:pt x="184416" y="138722"/>
                  </a:lnTo>
                  <a:close/>
                </a:path>
                <a:path w="868679" h="198754">
                  <a:moveTo>
                    <a:pt x="204089" y="132842"/>
                  </a:moveTo>
                  <a:lnTo>
                    <a:pt x="202361" y="127876"/>
                  </a:lnTo>
                  <a:lnTo>
                    <a:pt x="198894" y="128905"/>
                  </a:lnTo>
                  <a:lnTo>
                    <a:pt x="195427" y="129933"/>
                  </a:lnTo>
                  <a:lnTo>
                    <a:pt x="196723" y="135051"/>
                  </a:lnTo>
                  <a:lnTo>
                    <a:pt x="204089" y="132842"/>
                  </a:lnTo>
                  <a:close/>
                </a:path>
                <a:path w="868679" h="198754">
                  <a:moveTo>
                    <a:pt x="223774" y="126961"/>
                  </a:moveTo>
                  <a:lnTo>
                    <a:pt x="222072" y="121983"/>
                  </a:lnTo>
                  <a:lnTo>
                    <a:pt x="218605" y="123012"/>
                  </a:lnTo>
                  <a:lnTo>
                    <a:pt x="215138" y="124053"/>
                  </a:lnTo>
                  <a:lnTo>
                    <a:pt x="216408" y="129159"/>
                  </a:lnTo>
                  <a:lnTo>
                    <a:pt x="223774" y="126961"/>
                  </a:lnTo>
                  <a:close/>
                </a:path>
                <a:path w="868679" h="198754">
                  <a:moveTo>
                    <a:pt x="243471" y="121221"/>
                  </a:moveTo>
                  <a:lnTo>
                    <a:pt x="241795" y="116230"/>
                  </a:lnTo>
                  <a:lnTo>
                    <a:pt x="238315" y="117195"/>
                  </a:lnTo>
                  <a:lnTo>
                    <a:pt x="234835" y="118160"/>
                  </a:lnTo>
                  <a:lnTo>
                    <a:pt x="236067" y="123278"/>
                  </a:lnTo>
                  <a:lnTo>
                    <a:pt x="243471" y="121221"/>
                  </a:lnTo>
                  <a:close/>
                </a:path>
                <a:path w="868679" h="198754">
                  <a:moveTo>
                    <a:pt x="263245" y="115709"/>
                  </a:moveTo>
                  <a:lnTo>
                    <a:pt x="261594" y="110705"/>
                  </a:lnTo>
                  <a:lnTo>
                    <a:pt x="258114" y="111671"/>
                  </a:lnTo>
                  <a:lnTo>
                    <a:pt x="254635" y="112636"/>
                  </a:lnTo>
                  <a:lnTo>
                    <a:pt x="255841" y="117767"/>
                  </a:lnTo>
                  <a:lnTo>
                    <a:pt x="263245" y="115709"/>
                  </a:lnTo>
                  <a:close/>
                </a:path>
                <a:path w="868679" h="198754">
                  <a:moveTo>
                    <a:pt x="283032" y="110197"/>
                  </a:moveTo>
                  <a:lnTo>
                    <a:pt x="281406" y="105194"/>
                  </a:lnTo>
                  <a:lnTo>
                    <a:pt x="277926" y="106159"/>
                  </a:lnTo>
                  <a:lnTo>
                    <a:pt x="274447" y="107124"/>
                  </a:lnTo>
                  <a:lnTo>
                    <a:pt x="275615" y="112268"/>
                  </a:lnTo>
                  <a:lnTo>
                    <a:pt x="283032" y="110197"/>
                  </a:lnTo>
                  <a:close/>
                </a:path>
                <a:path w="868679" h="198754">
                  <a:moveTo>
                    <a:pt x="302818" y="104711"/>
                  </a:moveTo>
                  <a:lnTo>
                    <a:pt x="301218" y="99695"/>
                  </a:lnTo>
                  <a:lnTo>
                    <a:pt x="297738" y="100660"/>
                  </a:lnTo>
                  <a:lnTo>
                    <a:pt x="294259" y="101625"/>
                  </a:lnTo>
                  <a:lnTo>
                    <a:pt x="295402" y="106768"/>
                  </a:lnTo>
                  <a:lnTo>
                    <a:pt x="302818" y="104711"/>
                  </a:lnTo>
                  <a:close/>
                </a:path>
                <a:path w="868679" h="198754">
                  <a:moveTo>
                    <a:pt x="322681" y="99517"/>
                  </a:moveTo>
                  <a:lnTo>
                    <a:pt x="321119" y="94488"/>
                  </a:lnTo>
                  <a:lnTo>
                    <a:pt x="317614" y="95389"/>
                  </a:lnTo>
                  <a:lnTo>
                    <a:pt x="314109" y="96291"/>
                  </a:lnTo>
                  <a:lnTo>
                    <a:pt x="315226" y="101434"/>
                  </a:lnTo>
                  <a:lnTo>
                    <a:pt x="322681" y="99517"/>
                  </a:lnTo>
                  <a:close/>
                </a:path>
                <a:path w="868679" h="198754">
                  <a:moveTo>
                    <a:pt x="342569" y="94424"/>
                  </a:moveTo>
                  <a:lnTo>
                    <a:pt x="341033" y="89382"/>
                  </a:lnTo>
                  <a:lnTo>
                    <a:pt x="337527" y="90284"/>
                  </a:lnTo>
                  <a:lnTo>
                    <a:pt x="334022" y="91186"/>
                  </a:lnTo>
                  <a:lnTo>
                    <a:pt x="335114" y="96342"/>
                  </a:lnTo>
                  <a:lnTo>
                    <a:pt x="342569" y="94424"/>
                  </a:lnTo>
                  <a:close/>
                </a:path>
                <a:path w="868679" h="198754">
                  <a:moveTo>
                    <a:pt x="362445" y="89319"/>
                  </a:moveTo>
                  <a:lnTo>
                    <a:pt x="360946" y="84264"/>
                  </a:lnTo>
                  <a:lnTo>
                    <a:pt x="357441" y="85166"/>
                  </a:lnTo>
                  <a:lnTo>
                    <a:pt x="353936" y="86067"/>
                  </a:lnTo>
                  <a:lnTo>
                    <a:pt x="355003" y="91224"/>
                  </a:lnTo>
                  <a:lnTo>
                    <a:pt x="362445" y="89319"/>
                  </a:lnTo>
                  <a:close/>
                </a:path>
                <a:path w="868679" h="198754">
                  <a:moveTo>
                    <a:pt x="382346" y="84328"/>
                  </a:moveTo>
                  <a:lnTo>
                    <a:pt x="380873" y="79260"/>
                  </a:lnTo>
                  <a:lnTo>
                    <a:pt x="377355" y="80086"/>
                  </a:lnTo>
                  <a:lnTo>
                    <a:pt x="373837" y="80949"/>
                  </a:lnTo>
                  <a:lnTo>
                    <a:pt x="374878" y="86118"/>
                  </a:lnTo>
                  <a:lnTo>
                    <a:pt x="378612" y="85191"/>
                  </a:lnTo>
                  <a:lnTo>
                    <a:pt x="382346" y="84328"/>
                  </a:lnTo>
                  <a:close/>
                </a:path>
                <a:path w="868679" h="198754">
                  <a:moveTo>
                    <a:pt x="402348" y="79641"/>
                  </a:moveTo>
                  <a:lnTo>
                    <a:pt x="400900" y="74574"/>
                  </a:lnTo>
                  <a:lnTo>
                    <a:pt x="397383" y="75399"/>
                  </a:lnTo>
                  <a:lnTo>
                    <a:pt x="393865" y="76225"/>
                  </a:lnTo>
                  <a:lnTo>
                    <a:pt x="394855" y="81394"/>
                  </a:lnTo>
                  <a:lnTo>
                    <a:pt x="402348" y="79641"/>
                  </a:lnTo>
                  <a:close/>
                </a:path>
                <a:path w="868679" h="198754">
                  <a:moveTo>
                    <a:pt x="422351" y="74980"/>
                  </a:moveTo>
                  <a:lnTo>
                    <a:pt x="420928" y="69900"/>
                  </a:lnTo>
                  <a:lnTo>
                    <a:pt x="417410" y="70726"/>
                  </a:lnTo>
                  <a:lnTo>
                    <a:pt x="413893" y="71551"/>
                  </a:lnTo>
                  <a:lnTo>
                    <a:pt x="414858" y="76733"/>
                  </a:lnTo>
                  <a:lnTo>
                    <a:pt x="422351" y="74980"/>
                  </a:lnTo>
                  <a:close/>
                </a:path>
                <a:path w="868679" h="198754">
                  <a:moveTo>
                    <a:pt x="442328" y="70294"/>
                  </a:moveTo>
                  <a:lnTo>
                    <a:pt x="440944" y="65214"/>
                  </a:lnTo>
                  <a:lnTo>
                    <a:pt x="437426" y="66040"/>
                  </a:lnTo>
                  <a:lnTo>
                    <a:pt x="433908" y="66865"/>
                  </a:lnTo>
                  <a:lnTo>
                    <a:pt x="434835" y="72047"/>
                  </a:lnTo>
                  <a:lnTo>
                    <a:pt x="442328" y="70294"/>
                  </a:lnTo>
                  <a:close/>
                </a:path>
                <a:path w="868679" h="198754">
                  <a:moveTo>
                    <a:pt x="462381" y="65925"/>
                  </a:moveTo>
                  <a:lnTo>
                    <a:pt x="461035" y="60833"/>
                  </a:lnTo>
                  <a:lnTo>
                    <a:pt x="457492" y="61569"/>
                  </a:lnTo>
                  <a:lnTo>
                    <a:pt x="453948" y="62306"/>
                  </a:lnTo>
                  <a:lnTo>
                    <a:pt x="454850" y="67500"/>
                  </a:lnTo>
                  <a:lnTo>
                    <a:pt x="462381" y="65925"/>
                  </a:lnTo>
                  <a:close/>
                </a:path>
                <a:path w="868679" h="198754">
                  <a:moveTo>
                    <a:pt x="482473" y="61696"/>
                  </a:moveTo>
                  <a:lnTo>
                    <a:pt x="481164" y="56603"/>
                  </a:lnTo>
                  <a:lnTo>
                    <a:pt x="477621" y="57340"/>
                  </a:lnTo>
                  <a:lnTo>
                    <a:pt x="474078" y="58089"/>
                  </a:lnTo>
                  <a:lnTo>
                    <a:pt x="474954" y="63284"/>
                  </a:lnTo>
                  <a:lnTo>
                    <a:pt x="482473" y="61696"/>
                  </a:lnTo>
                  <a:close/>
                </a:path>
                <a:path w="868679" h="198754">
                  <a:moveTo>
                    <a:pt x="502564" y="57492"/>
                  </a:moveTo>
                  <a:lnTo>
                    <a:pt x="501281" y="52387"/>
                  </a:lnTo>
                  <a:lnTo>
                    <a:pt x="497738" y="53124"/>
                  </a:lnTo>
                  <a:lnTo>
                    <a:pt x="494195" y="53873"/>
                  </a:lnTo>
                  <a:lnTo>
                    <a:pt x="495033" y="59067"/>
                  </a:lnTo>
                  <a:lnTo>
                    <a:pt x="502564" y="57492"/>
                  </a:lnTo>
                  <a:close/>
                </a:path>
                <a:path w="868679" h="198754">
                  <a:moveTo>
                    <a:pt x="522655" y="53263"/>
                  </a:moveTo>
                  <a:lnTo>
                    <a:pt x="521411" y="48158"/>
                  </a:lnTo>
                  <a:lnTo>
                    <a:pt x="517867" y="48895"/>
                  </a:lnTo>
                  <a:lnTo>
                    <a:pt x="514324" y="49631"/>
                  </a:lnTo>
                  <a:lnTo>
                    <a:pt x="515137" y="54851"/>
                  </a:lnTo>
                  <a:lnTo>
                    <a:pt x="522655" y="53263"/>
                  </a:lnTo>
                  <a:close/>
                </a:path>
                <a:path w="868679" h="198754">
                  <a:moveTo>
                    <a:pt x="542836" y="49517"/>
                  </a:moveTo>
                  <a:lnTo>
                    <a:pt x="541616" y="44386"/>
                  </a:lnTo>
                  <a:lnTo>
                    <a:pt x="538060" y="45046"/>
                  </a:lnTo>
                  <a:lnTo>
                    <a:pt x="534504" y="45707"/>
                  </a:lnTo>
                  <a:lnTo>
                    <a:pt x="535279" y="50914"/>
                  </a:lnTo>
                  <a:lnTo>
                    <a:pt x="542836" y="49517"/>
                  </a:lnTo>
                  <a:close/>
                </a:path>
                <a:path w="868679" h="198754">
                  <a:moveTo>
                    <a:pt x="563016" y="45770"/>
                  </a:moveTo>
                  <a:lnTo>
                    <a:pt x="561835" y="40640"/>
                  </a:lnTo>
                  <a:lnTo>
                    <a:pt x="558279" y="41300"/>
                  </a:lnTo>
                  <a:lnTo>
                    <a:pt x="554723" y="41960"/>
                  </a:lnTo>
                  <a:lnTo>
                    <a:pt x="555459" y="47167"/>
                  </a:lnTo>
                  <a:lnTo>
                    <a:pt x="563016" y="45770"/>
                  </a:lnTo>
                  <a:close/>
                </a:path>
                <a:path w="868679" h="198754">
                  <a:moveTo>
                    <a:pt x="583209" y="42049"/>
                  </a:moveTo>
                  <a:lnTo>
                    <a:pt x="582053" y="36906"/>
                  </a:lnTo>
                  <a:lnTo>
                    <a:pt x="578497" y="37566"/>
                  </a:lnTo>
                  <a:lnTo>
                    <a:pt x="574941" y="38227"/>
                  </a:lnTo>
                  <a:lnTo>
                    <a:pt x="575640" y="43446"/>
                  </a:lnTo>
                  <a:lnTo>
                    <a:pt x="583209" y="42049"/>
                  </a:lnTo>
                  <a:close/>
                </a:path>
                <a:path w="868679" h="198754">
                  <a:moveTo>
                    <a:pt x="603402" y="38417"/>
                  </a:moveTo>
                  <a:lnTo>
                    <a:pt x="602284" y="33261"/>
                  </a:lnTo>
                  <a:lnTo>
                    <a:pt x="598716" y="33832"/>
                  </a:lnTo>
                  <a:lnTo>
                    <a:pt x="595160" y="34480"/>
                  </a:lnTo>
                  <a:lnTo>
                    <a:pt x="595820" y="39700"/>
                  </a:lnTo>
                  <a:lnTo>
                    <a:pt x="599605" y="39014"/>
                  </a:lnTo>
                  <a:lnTo>
                    <a:pt x="603402" y="38417"/>
                  </a:lnTo>
                  <a:close/>
                </a:path>
                <a:path w="868679" h="198754">
                  <a:moveTo>
                    <a:pt x="623684" y="35191"/>
                  </a:moveTo>
                  <a:lnTo>
                    <a:pt x="622592" y="30035"/>
                  </a:lnTo>
                  <a:lnTo>
                    <a:pt x="619023" y="30607"/>
                  </a:lnTo>
                  <a:lnTo>
                    <a:pt x="615454" y="31178"/>
                  </a:lnTo>
                  <a:lnTo>
                    <a:pt x="616089" y="36398"/>
                  </a:lnTo>
                  <a:lnTo>
                    <a:pt x="623684" y="35191"/>
                  </a:lnTo>
                  <a:close/>
                </a:path>
                <a:path w="868679" h="198754">
                  <a:moveTo>
                    <a:pt x="643953" y="31965"/>
                  </a:moveTo>
                  <a:lnTo>
                    <a:pt x="642899" y="26797"/>
                  </a:lnTo>
                  <a:lnTo>
                    <a:pt x="639330" y="27368"/>
                  </a:lnTo>
                  <a:lnTo>
                    <a:pt x="635762" y="27940"/>
                  </a:lnTo>
                  <a:lnTo>
                    <a:pt x="636358" y="33172"/>
                  </a:lnTo>
                  <a:lnTo>
                    <a:pt x="643953" y="31965"/>
                  </a:lnTo>
                  <a:close/>
                </a:path>
                <a:path w="868679" h="198754">
                  <a:moveTo>
                    <a:pt x="664222" y="28740"/>
                  </a:moveTo>
                  <a:lnTo>
                    <a:pt x="663206" y="23571"/>
                  </a:lnTo>
                  <a:lnTo>
                    <a:pt x="659638" y="24142"/>
                  </a:lnTo>
                  <a:lnTo>
                    <a:pt x="656069" y="24714"/>
                  </a:lnTo>
                  <a:lnTo>
                    <a:pt x="656628" y="29946"/>
                  </a:lnTo>
                  <a:lnTo>
                    <a:pt x="664222" y="28740"/>
                  </a:lnTo>
                  <a:close/>
                </a:path>
                <a:path w="868679" h="198754">
                  <a:moveTo>
                    <a:pt x="684517" y="25717"/>
                  </a:moveTo>
                  <a:lnTo>
                    <a:pt x="683539" y="20535"/>
                  </a:lnTo>
                  <a:lnTo>
                    <a:pt x="679958" y="21018"/>
                  </a:lnTo>
                  <a:lnTo>
                    <a:pt x="676376" y="21501"/>
                  </a:lnTo>
                  <a:lnTo>
                    <a:pt x="676897" y="26733"/>
                  </a:lnTo>
                  <a:lnTo>
                    <a:pt x="684517" y="25717"/>
                  </a:lnTo>
                  <a:close/>
                </a:path>
                <a:path w="868679" h="198754">
                  <a:moveTo>
                    <a:pt x="704888" y="23025"/>
                  </a:moveTo>
                  <a:lnTo>
                    <a:pt x="703935" y="17830"/>
                  </a:lnTo>
                  <a:lnTo>
                    <a:pt x="700354" y="18313"/>
                  </a:lnTo>
                  <a:lnTo>
                    <a:pt x="696772" y="18796"/>
                  </a:lnTo>
                  <a:lnTo>
                    <a:pt x="697255" y="24028"/>
                  </a:lnTo>
                  <a:lnTo>
                    <a:pt x="704888" y="23025"/>
                  </a:lnTo>
                  <a:close/>
                </a:path>
                <a:path w="868679" h="198754">
                  <a:moveTo>
                    <a:pt x="725220" y="20307"/>
                  </a:moveTo>
                  <a:lnTo>
                    <a:pt x="724306" y="15113"/>
                  </a:lnTo>
                  <a:lnTo>
                    <a:pt x="720725" y="15595"/>
                  </a:lnTo>
                  <a:lnTo>
                    <a:pt x="717143" y="16065"/>
                  </a:lnTo>
                  <a:lnTo>
                    <a:pt x="717600" y="21323"/>
                  </a:lnTo>
                  <a:lnTo>
                    <a:pt x="725220" y="20307"/>
                  </a:lnTo>
                  <a:close/>
                </a:path>
                <a:path w="868679" h="198754">
                  <a:moveTo>
                    <a:pt x="745566" y="17602"/>
                  </a:moveTo>
                  <a:lnTo>
                    <a:pt x="744689" y="12420"/>
                  </a:lnTo>
                  <a:lnTo>
                    <a:pt x="741108" y="12890"/>
                  </a:lnTo>
                  <a:lnTo>
                    <a:pt x="737527" y="13373"/>
                  </a:lnTo>
                  <a:lnTo>
                    <a:pt x="737946" y="18618"/>
                  </a:lnTo>
                  <a:lnTo>
                    <a:pt x="745566" y="17602"/>
                  </a:lnTo>
                  <a:close/>
                </a:path>
                <a:path w="868679" h="198754">
                  <a:moveTo>
                    <a:pt x="765949" y="15189"/>
                  </a:moveTo>
                  <a:lnTo>
                    <a:pt x="765111" y="9982"/>
                  </a:lnTo>
                  <a:lnTo>
                    <a:pt x="761517" y="10363"/>
                  </a:lnTo>
                  <a:lnTo>
                    <a:pt x="757923" y="10744"/>
                  </a:lnTo>
                  <a:lnTo>
                    <a:pt x="758304" y="15989"/>
                  </a:lnTo>
                  <a:lnTo>
                    <a:pt x="765949" y="15189"/>
                  </a:lnTo>
                  <a:close/>
                </a:path>
                <a:path w="868679" h="198754">
                  <a:moveTo>
                    <a:pt x="786371" y="13017"/>
                  </a:moveTo>
                  <a:lnTo>
                    <a:pt x="785558" y="7810"/>
                  </a:lnTo>
                  <a:lnTo>
                    <a:pt x="781964" y="8191"/>
                  </a:lnTo>
                  <a:lnTo>
                    <a:pt x="778370" y="8572"/>
                  </a:lnTo>
                  <a:lnTo>
                    <a:pt x="778713" y="13830"/>
                  </a:lnTo>
                  <a:lnTo>
                    <a:pt x="786371" y="13017"/>
                  </a:lnTo>
                  <a:close/>
                </a:path>
                <a:path w="868679" h="198754">
                  <a:moveTo>
                    <a:pt x="806780" y="10845"/>
                  </a:moveTo>
                  <a:lnTo>
                    <a:pt x="806005" y="5638"/>
                  </a:lnTo>
                  <a:lnTo>
                    <a:pt x="802411" y="6019"/>
                  </a:lnTo>
                  <a:lnTo>
                    <a:pt x="798817" y="6400"/>
                  </a:lnTo>
                  <a:lnTo>
                    <a:pt x="799134" y="11658"/>
                  </a:lnTo>
                  <a:lnTo>
                    <a:pt x="806780" y="10845"/>
                  </a:lnTo>
                  <a:close/>
                </a:path>
                <a:path w="868679" h="198754">
                  <a:moveTo>
                    <a:pt x="827201" y="8686"/>
                  </a:moveTo>
                  <a:lnTo>
                    <a:pt x="826465" y="3479"/>
                  </a:lnTo>
                  <a:lnTo>
                    <a:pt x="822871" y="3860"/>
                  </a:lnTo>
                  <a:lnTo>
                    <a:pt x="819277" y="4241"/>
                  </a:lnTo>
                  <a:lnTo>
                    <a:pt x="819556" y="9499"/>
                  </a:lnTo>
                  <a:lnTo>
                    <a:pt x="827201" y="8686"/>
                  </a:lnTo>
                  <a:close/>
                </a:path>
                <a:path w="868679" h="198754">
                  <a:moveTo>
                    <a:pt x="847636" y="6832"/>
                  </a:moveTo>
                  <a:lnTo>
                    <a:pt x="846937" y="1612"/>
                  </a:lnTo>
                  <a:lnTo>
                    <a:pt x="843330" y="1892"/>
                  </a:lnTo>
                  <a:lnTo>
                    <a:pt x="839724" y="2171"/>
                  </a:lnTo>
                  <a:lnTo>
                    <a:pt x="839965" y="7429"/>
                  </a:lnTo>
                  <a:lnTo>
                    <a:pt x="847636" y="6832"/>
                  </a:lnTo>
                  <a:close/>
                </a:path>
                <a:path w="868679" h="198754">
                  <a:moveTo>
                    <a:pt x="868095" y="5219"/>
                  </a:moveTo>
                  <a:lnTo>
                    <a:pt x="867435" y="0"/>
                  </a:lnTo>
                  <a:lnTo>
                    <a:pt x="863828" y="279"/>
                  </a:lnTo>
                  <a:lnTo>
                    <a:pt x="860221" y="558"/>
                  </a:lnTo>
                  <a:lnTo>
                    <a:pt x="860437" y="5829"/>
                  </a:lnTo>
                  <a:lnTo>
                    <a:pt x="868095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 descr=""/>
            <p:cNvSpPr/>
            <p:nvPr/>
          </p:nvSpPr>
          <p:spPr>
            <a:xfrm>
              <a:off x="4681141" y="3495297"/>
              <a:ext cx="500380" cy="0"/>
            </a:xfrm>
            <a:custGeom>
              <a:avLst/>
              <a:gdLst/>
              <a:ahLst/>
              <a:cxnLst/>
              <a:rect l="l" t="t" r="r" b="b"/>
              <a:pathLst>
                <a:path w="500379" h="0">
                  <a:moveTo>
                    <a:pt x="0" y="0"/>
                  </a:moveTo>
                  <a:lnTo>
                    <a:pt x="500193" y="0"/>
                  </a:lnTo>
                </a:path>
              </a:pathLst>
            </a:custGeom>
            <a:ln w="1559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 descr=""/>
            <p:cNvSpPr/>
            <p:nvPr/>
          </p:nvSpPr>
          <p:spPr>
            <a:xfrm>
              <a:off x="798207" y="3499002"/>
              <a:ext cx="4750435" cy="551180"/>
            </a:xfrm>
            <a:custGeom>
              <a:avLst/>
              <a:gdLst/>
              <a:ahLst/>
              <a:cxnLst/>
              <a:rect l="l" t="t" r="r" b="b"/>
              <a:pathLst>
                <a:path w="4750435" h="551179">
                  <a:moveTo>
                    <a:pt x="9169" y="73939"/>
                  </a:moveTo>
                  <a:lnTo>
                    <a:pt x="6134" y="71958"/>
                  </a:lnTo>
                  <a:lnTo>
                    <a:pt x="3098" y="69977"/>
                  </a:lnTo>
                  <a:lnTo>
                    <a:pt x="0" y="74231"/>
                  </a:lnTo>
                  <a:lnTo>
                    <a:pt x="6464" y="78460"/>
                  </a:lnTo>
                  <a:lnTo>
                    <a:pt x="9169" y="73939"/>
                  </a:lnTo>
                  <a:close/>
                </a:path>
                <a:path w="4750435" h="551179">
                  <a:moveTo>
                    <a:pt x="26403" y="85191"/>
                  </a:moveTo>
                  <a:lnTo>
                    <a:pt x="23368" y="83210"/>
                  </a:lnTo>
                  <a:lnTo>
                    <a:pt x="20332" y="81229"/>
                  </a:lnTo>
                  <a:lnTo>
                    <a:pt x="17246" y="85496"/>
                  </a:lnTo>
                  <a:lnTo>
                    <a:pt x="23710" y="89725"/>
                  </a:lnTo>
                  <a:lnTo>
                    <a:pt x="26403" y="85191"/>
                  </a:lnTo>
                  <a:close/>
                </a:path>
                <a:path w="4750435" h="551179">
                  <a:moveTo>
                    <a:pt x="43637" y="96443"/>
                  </a:moveTo>
                  <a:lnTo>
                    <a:pt x="40601" y="94462"/>
                  </a:lnTo>
                  <a:lnTo>
                    <a:pt x="37566" y="92481"/>
                  </a:lnTo>
                  <a:lnTo>
                    <a:pt x="34493" y="96761"/>
                  </a:lnTo>
                  <a:lnTo>
                    <a:pt x="40957" y="100977"/>
                  </a:lnTo>
                  <a:lnTo>
                    <a:pt x="43637" y="96443"/>
                  </a:lnTo>
                  <a:close/>
                </a:path>
                <a:path w="4750435" h="551179">
                  <a:moveTo>
                    <a:pt x="60883" y="107683"/>
                  </a:moveTo>
                  <a:lnTo>
                    <a:pt x="57848" y="105702"/>
                  </a:lnTo>
                  <a:lnTo>
                    <a:pt x="54813" y="103720"/>
                  </a:lnTo>
                  <a:lnTo>
                    <a:pt x="51765" y="108013"/>
                  </a:lnTo>
                  <a:lnTo>
                    <a:pt x="58229" y="112229"/>
                  </a:lnTo>
                  <a:lnTo>
                    <a:pt x="60883" y="107683"/>
                  </a:lnTo>
                  <a:close/>
                </a:path>
                <a:path w="4750435" h="551179">
                  <a:moveTo>
                    <a:pt x="78117" y="118935"/>
                  </a:moveTo>
                  <a:lnTo>
                    <a:pt x="75082" y="116954"/>
                  </a:lnTo>
                  <a:lnTo>
                    <a:pt x="72047" y="114973"/>
                  </a:lnTo>
                  <a:lnTo>
                    <a:pt x="69011" y="119278"/>
                  </a:lnTo>
                  <a:lnTo>
                    <a:pt x="75476" y="123494"/>
                  </a:lnTo>
                  <a:lnTo>
                    <a:pt x="78117" y="118935"/>
                  </a:lnTo>
                  <a:close/>
                </a:path>
                <a:path w="4750435" h="551179">
                  <a:moveTo>
                    <a:pt x="95453" y="130022"/>
                  </a:moveTo>
                  <a:lnTo>
                    <a:pt x="92379" y="128104"/>
                  </a:lnTo>
                  <a:lnTo>
                    <a:pt x="89306" y="126199"/>
                  </a:lnTo>
                  <a:lnTo>
                    <a:pt x="86283" y="130505"/>
                  </a:lnTo>
                  <a:lnTo>
                    <a:pt x="92837" y="134581"/>
                  </a:lnTo>
                  <a:lnTo>
                    <a:pt x="95453" y="130022"/>
                  </a:lnTo>
                  <a:close/>
                </a:path>
                <a:path w="4750435" h="551179">
                  <a:moveTo>
                    <a:pt x="112928" y="140881"/>
                  </a:moveTo>
                  <a:lnTo>
                    <a:pt x="109855" y="138976"/>
                  </a:lnTo>
                  <a:lnTo>
                    <a:pt x="106781" y="137071"/>
                  </a:lnTo>
                  <a:lnTo>
                    <a:pt x="103771" y="141389"/>
                  </a:lnTo>
                  <a:lnTo>
                    <a:pt x="110324" y="145465"/>
                  </a:lnTo>
                  <a:lnTo>
                    <a:pt x="112928" y="140881"/>
                  </a:lnTo>
                  <a:close/>
                </a:path>
                <a:path w="4750435" h="551179">
                  <a:moveTo>
                    <a:pt x="130403" y="151752"/>
                  </a:moveTo>
                  <a:lnTo>
                    <a:pt x="127330" y="149847"/>
                  </a:lnTo>
                  <a:lnTo>
                    <a:pt x="124256" y="147942"/>
                  </a:lnTo>
                  <a:lnTo>
                    <a:pt x="121259" y="152273"/>
                  </a:lnTo>
                  <a:lnTo>
                    <a:pt x="127825" y="156349"/>
                  </a:lnTo>
                  <a:lnTo>
                    <a:pt x="130403" y="151752"/>
                  </a:lnTo>
                  <a:close/>
                </a:path>
                <a:path w="4750435" h="551179">
                  <a:moveTo>
                    <a:pt x="147891" y="162623"/>
                  </a:moveTo>
                  <a:lnTo>
                    <a:pt x="144818" y="160718"/>
                  </a:lnTo>
                  <a:lnTo>
                    <a:pt x="141744" y="158800"/>
                  </a:lnTo>
                  <a:lnTo>
                    <a:pt x="138772" y="163156"/>
                  </a:lnTo>
                  <a:lnTo>
                    <a:pt x="145326" y="167233"/>
                  </a:lnTo>
                  <a:lnTo>
                    <a:pt x="147891" y="162623"/>
                  </a:lnTo>
                  <a:close/>
                </a:path>
                <a:path w="4750435" h="551179">
                  <a:moveTo>
                    <a:pt x="165366" y="173494"/>
                  </a:moveTo>
                  <a:lnTo>
                    <a:pt x="162293" y="171577"/>
                  </a:lnTo>
                  <a:lnTo>
                    <a:pt x="159219" y="169672"/>
                  </a:lnTo>
                  <a:lnTo>
                    <a:pt x="156260" y="174028"/>
                  </a:lnTo>
                  <a:lnTo>
                    <a:pt x="162814" y="178104"/>
                  </a:lnTo>
                  <a:lnTo>
                    <a:pt x="165366" y="173494"/>
                  </a:lnTo>
                  <a:close/>
                </a:path>
                <a:path w="4750435" h="551179">
                  <a:moveTo>
                    <a:pt x="182841" y="184365"/>
                  </a:moveTo>
                  <a:lnTo>
                    <a:pt x="179768" y="182448"/>
                  </a:lnTo>
                  <a:lnTo>
                    <a:pt x="176695" y="180543"/>
                  </a:lnTo>
                  <a:lnTo>
                    <a:pt x="173748" y="184899"/>
                  </a:lnTo>
                  <a:lnTo>
                    <a:pt x="180314" y="188988"/>
                  </a:lnTo>
                  <a:lnTo>
                    <a:pt x="182841" y="184365"/>
                  </a:lnTo>
                  <a:close/>
                </a:path>
                <a:path w="4750435" h="551179">
                  <a:moveTo>
                    <a:pt x="200507" y="194919"/>
                  </a:moveTo>
                  <a:lnTo>
                    <a:pt x="197396" y="193078"/>
                  </a:lnTo>
                  <a:lnTo>
                    <a:pt x="194284" y="191236"/>
                  </a:lnTo>
                  <a:lnTo>
                    <a:pt x="191350" y="195618"/>
                  </a:lnTo>
                  <a:lnTo>
                    <a:pt x="198005" y="199542"/>
                  </a:lnTo>
                  <a:lnTo>
                    <a:pt x="200507" y="194919"/>
                  </a:lnTo>
                  <a:close/>
                </a:path>
                <a:path w="4750435" h="551179">
                  <a:moveTo>
                    <a:pt x="218224" y="205384"/>
                  </a:moveTo>
                  <a:lnTo>
                    <a:pt x="215112" y="203542"/>
                  </a:lnTo>
                  <a:lnTo>
                    <a:pt x="212001" y="201701"/>
                  </a:lnTo>
                  <a:lnTo>
                    <a:pt x="209092" y="206095"/>
                  </a:lnTo>
                  <a:lnTo>
                    <a:pt x="215734" y="210019"/>
                  </a:lnTo>
                  <a:lnTo>
                    <a:pt x="218224" y="205384"/>
                  </a:lnTo>
                  <a:close/>
                </a:path>
                <a:path w="4750435" h="551179">
                  <a:moveTo>
                    <a:pt x="235953" y="215849"/>
                  </a:moveTo>
                  <a:lnTo>
                    <a:pt x="232841" y="214007"/>
                  </a:lnTo>
                  <a:lnTo>
                    <a:pt x="229730" y="212166"/>
                  </a:lnTo>
                  <a:lnTo>
                    <a:pt x="226834" y="216573"/>
                  </a:lnTo>
                  <a:lnTo>
                    <a:pt x="233489" y="220497"/>
                  </a:lnTo>
                  <a:lnTo>
                    <a:pt x="235953" y="215849"/>
                  </a:lnTo>
                  <a:close/>
                </a:path>
                <a:path w="4750435" h="551179">
                  <a:moveTo>
                    <a:pt x="253669" y="226314"/>
                  </a:moveTo>
                  <a:lnTo>
                    <a:pt x="250558" y="224472"/>
                  </a:lnTo>
                  <a:lnTo>
                    <a:pt x="247446" y="222631"/>
                  </a:lnTo>
                  <a:lnTo>
                    <a:pt x="244576" y="227050"/>
                  </a:lnTo>
                  <a:lnTo>
                    <a:pt x="251231" y="230974"/>
                  </a:lnTo>
                  <a:lnTo>
                    <a:pt x="253669" y="226314"/>
                  </a:lnTo>
                  <a:close/>
                </a:path>
                <a:path w="4750435" h="551179">
                  <a:moveTo>
                    <a:pt x="271386" y="236778"/>
                  </a:moveTo>
                  <a:lnTo>
                    <a:pt x="268274" y="234937"/>
                  </a:lnTo>
                  <a:lnTo>
                    <a:pt x="265163" y="233095"/>
                  </a:lnTo>
                  <a:lnTo>
                    <a:pt x="262318" y="237528"/>
                  </a:lnTo>
                  <a:lnTo>
                    <a:pt x="268960" y="241452"/>
                  </a:lnTo>
                  <a:lnTo>
                    <a:pt x="271386" y="236778"/>
                  </a:lnTo>
                  <a:close/>
                </a:path>
                <a:path w="4750435" h="551179">
                  <a:moveTo>
                    <a:pt x="289204" y="247091"/>
                  </a:moveTo>
                  <a:lnTo>
                    <a:pt x="286042" y="245325"/>
                  </a:lnTo>
                  <a:lnTo>
                    <a:pt x="282879" y="243560"/>
                  </a:lnTo>
                  <a:lnTo>
                    <a:pt x="280047" y="248005"/>
                  </a:lnTo>
                  <a:lnTo>
                    <a:pt x="286791" y="251777"/>
                  </a:lnTo>
                  <a:lnTo>
                    <a:pt x="289204" y="247091"/>
                  </a:lnTo>
                  <a:close/>
                </a:path>
                <a:path w="4750435" h="551179">
                  <a:moveTo>
                    <a:pt x="307174" y="257124"/>
                  </a:moveTo>
                  <a:lnTo>
                    <a:pt x="304012" y="255358"/>
                  </a:lnTo>
                  <a:lnTo>
                    <a:pt x="300850" y="253593"/>
                  </a:lnTo>
                  <a:lnTo>
                    <a:pt x="298043" y="258051"/>
                  </a:lnTo>
                  <a:lnTo>
                    <a:pt x="304787" y="261823"/>
                  </a:lnTo>
                  <a:lnTo>
                    <a:pt x="307174" y="257124"/>
                  </a:lnTo>
                  <a:close/>
                </a:path>
                <a:path w="4750435" h="551179">
                  <a:moveTo>
                    <a:pt x="325145" y="267157"/>
                  </a:moveTo>
                  <a:lnTo>
                    <a:pt x="321983" y="265391"/>
                  </a:lnTo>
                  <a:lnTo>
                    <a:pt x="318820" y="263626"/>
                  </a:lnTo>
                  <a:lnTo>
                    <a:pt x="316039" y="268097"/>
                  </a:lnTo>
                  <a:lnTo>
                    <a:pt x="322783" y="271868"/>
                  </a:lnTo>
                  <a:lnTo>
                    <a:pt x="325145" y="267157"/>
                  </a:lnTo>
                  <a:close/>
                </a:path>
                <a:path w="4750435" h="551179">
                  <a:moveTo>
                    <a:pt x="343115" y="277190"/>
                  </a:moveTo>
                  <a:lnTo>
                    <a:pt x="339953" y="275424"/>
                  </a:lnTo>
                  <a:lnTo>
                    <a:pt x="336791" y="273659"/>
                  </a:lnTo>
                  <a:lnTo>
                    <a:pt x="334035" y="278142"/>
                  </a:lnTo>
                  <a:lnTo>
                    <a:pt x="340779" y="281914"/>
                  </a:lnTo>
                  <a:lnTo>
                    <a:pt x="343115" y="277190"/>
                  </a:lnTo>
                  <a:close/>
                </a:path>
                <a:path w="4750435" h="551179">
                  <a:moveTo>
                    <a:pt x="361086" y="287210"/>
                  </a:moveTo>
                  <a:lnTo>
                    <a:pt x="357924" y="285445"/>
                  </a:lnTo>
                  <a:lnTo>
                    <a:pt x="354761" y="283679"/>
                  </a:lnTo>
                  <a:lnTo>
                    <a:pt x="352018" y="288175"/>
                  </a:lnTo>
                  <a:lnTo>
                    <a:pt x="358762" y="291947"/>
                  </a:lnTo>
                  <a:lnTo>
                    <a:pt x="361086" y="287210"/>
                  </a:lnTo>
                  <a:close/>
                </a:path>
                <a:path w="4750435" h="551179">
                  <a:moveTo>
                    <a:pt x="379069" y="297205"/>
                  </a:moveTo>
                  <a:lnTo>
                    <a:pt x="375894" y="295478"/>
                  </a:lnTo>
                  <a:lnTo>
                    <a:pt x="372732" y="293712"/>
                  </a:lnTo>
                  <a:lnTo>
                    <a:pt x="370014" y="298221"/>
                  </a:lnTo>
                  <a:lnTo>
                    <a:pt x="373392" y="300101"/>
                  </a:lnTo>
                  <a:lnTo>
                    <a:pt x="376783" y="301955"/>
                  </a:lnTo>
                  <a:lnTo>
                    <a:pt x="379069" y="297205"/>
                  </a:lnTo>
                  <a:close/>
                </a:path>
                <a:path w="4750435" h="551179">
                  <a:moveTo>
                    <a:pt x="397294" y="306755"/>
                  </a:moveTo>
                  <a:lnTo>
                    <a:pt x="394093" y="305079"/>
                  </a:lnTo>
                  <a:lnTo>
                    <a:pt x="390893" y="303403"/>
                  </a:lnTo>
                  <a:lnTo>
                    <a:pt x="388188" y="307924"/>
                  </a:lnTo>
                  <a:lnTo>
                    <a:pt x="395033" y="311518"/>
                  </a:lnTo>
                  <a:lnTo>
                    <a:pt x="397294" y="306755"/>
                  </a:lnTo>
                  <a:close/>
                </a:path>
                <a:path w="4750435" h="551179">
                  <a:moveTo>
                    <a:pt x="415518" y="316318"/>
                  </a:moveTo>
                  <a:lnTo>
                    <a:pt x="412318" y="314642"/>
                  </a:lnTo>
                  <a:lnTo>
                    <a:pt x="409117" y="312966"/>
                  </a:lnTo>
                  <a:lnTo>
                    <a:pt x="406438" y="317500"/>
                  </a:lnTo>
                  <a:lnTo>
                    <a:pt x="413283" y="321094"/>
                  </a:lnTo>
                  <a:lnTo>
                    <a:pt x="415518" y="316318"/>
                  </a:lnTo>
                  <a:close/>
                </a:path>
                <a:path w="4750435" h="551179">
                  <a:moveTo>
                    <a:pt x="433730" y="325882"/>
                  </a:moveTo>
                  <a:lnTo>
                    <a:pt x="430530" y="324205"/>
                  </a:lnTo>
                  <a:lnTo>
                    <a:pt x="427329" y="322529"/>
                  </a:lnTo>
                  <a:lnTo>
                    <a:pt x="424675" y="327075"/>
                  </a:lnTo>
                  <a:lnTo>
                    <a:pt x="431520" y="330669"/>
                  </a:lnTo>
                  <a:lnTo>
                    <a:pt x="433730" y="325882"/>
                  </a:lnTo>
                  <a:close/>
                </a:path>
                <a:path w="4750435" h="551179">
                  <a:moveTo>
                    <a:pt x="451954" y="335445"/>
                  </a:moveTo>
                  <a:lnTo>
                    <a:pt x="448754" y="333768"/>
                  </a:lnTo>
                  <a:lnTo>
                    <a:pt x="445554" y="332092"/>
                  </a:lnTo>
                  <a:lnTo>
                    <a:pt x="442925" y="336651"/>
                  </a:lnTo>
                  <a:lnTo>
                    <a:pt x="449757" y="340245"/>
                  </a:lnTo>
                  <a:lnTo>
                    <a:pt x="451954" y="335445"/>
                  </a:lnTo>
                  <a:close/>
                </a:path>
                <a:path w="4750435" h="551179">
                  <a:moveTo>
                    <a:pt x="470192" y="344995"/>
                  </a:moveTo>
                  <a:lnTo>
                    <a:pt x="466979" y="343331"/>
                  </a:lnTo>
                  <a:lnTo>
                    <a:pt x="463778" y="341642"/>
                  </a:lnTo>
                  <a:lnTo>
                    <a:pt x="461175" y="346227"/>
                  </a:lnTo>
                  <a:lnTo>
                    <a:pt x="468020" y="349796"/>
                  </a:lnTo>
                  <a:lnTo>
                    <a:pt x="470192" y="344995"/>
                  </a:lnTo>
                  <a:close/>
                </a:path>
                <a:path w="4750435" h="551179">
                  <a:moveTo>
                    <a:pt x="488670" y="354050"/>
                  </a:moveTo>
                  <a:lnTo>
                    <a:pt x="485419" y="352450"/>
                  </a:lnTo>
                  <a:lnTo>
                    <a:pt x="482168" y="350850"/>
                  </a:lnTo>
                  <a:lnTo>
                    <a:pt x="479590" y="355447"/>
                  </a:lnTo>
                  <a:lnTo>
                    <a:pt x="486524" y="358851"/>
                  </a:lnTo>
                  <a:lnTo>
                    <a:pt x="488670" y="354050"/>
                  </a:lnTo>
                  <a:close/>
                </a:path>
                <a:path w="4750435" h="551179">
                  <a:moveTo>
                    <a:pt x="507149" y="363118"/>
                  </a:moveTo>
                  <a:lnTo>
                    <a:pt x="503897" y="361518"/>
                  </a:lnTo>
                  <a:lnTo>
                    <a:pt x="500646" y="359918"/>
                  </a:lnTo>
                  <a:lnTo>
                    <a:pt x="498094" y="364540"/>
                  </a:lnTo>
                  <a:lnTo>
                    <a:pt x="501561" y="366229"/>
                  </a:lnTo>
                  <a:lnTo>
                    <a:pt x="505028" y="367944"/>
                  </a:lnTo>
                  <a:lnTo>
                    <a:pt x="507149" y="363118"/>
                  </a:lnTo>
                  <a:close/>
                </a:path>
                <a:path w="4750435" h="551179">
                  <a:moveTo>
                    <a:pt x="525614" y="372186"/>
                  </a:moveTo>
                  <a:lnTo>
                    <a:pt x="522363" y="370586"/>
                  </a:lnTo>
                  <a:lnTo>
                    <a:pt x="519112" y="368985"/>
                  </a:lnTo>
                  <a:lnTo>
                    <a:pt x="516597" y="373608"/>
                  </a:lnTo>
                  <a:lnTo>
                    <a:pt x="520052" y="375323"/>
                  </a:lnTo>
                  <a:lnTo>
                    <a:pt x="523532" y="377024"/>
                  </a:lnTo>
                  <a:lnTo>
                    <a:pt x="525614" y="372186"/>
                  </a:lnTo>
                  <a:close/>
                </a:path>
                <a:path w="4750435" h="551179">
                  <a:moveTo>
                    <a:pt x="544093" y="381254"/>
                  </a:moveTo>
                  <a:lnTo>
                    <a:pt x="540842" y="379653"/>
                  </a:lnTo>
                  <a:lnTo>
                    <a:pt x="537591" y="378053"/>
                  </a:lnTo>
                  <a:lnTo>
                    <a:pt x="535101" y="382701"/>
                  </a:lnTo>
                  <a:lnTo>
                    <a:pt x="542036" y="386105"/>
                  </a:lnTo>
                  <a:lnTo>
                    <a:pt x="544093" y="381254"/>
                  </a:lnTo>
                  <a:close/>
                </a:path>
                <a:path w="4750435" h="551179">
                  <a:moveTo>
                    <a:pt x="562622" y="390169"/>
                  </a:moveTo>
                  <a:lnTo>
                    <a:pt x="559333" y="388670"/>
                  </a:lnTo>
                  <a:lnTo>
                    <a:pt x="556056" y="387146"/>
                  </a:lnTo>
                  <a:lnTo>
                    <a:pt x="553580" y="391795"/>
                  </a:lnTo>
                  <a:lnTo>
                    <a:pt x="557085" y="393433"/>
                  </a:lnTo>
                  <a:lnTo>
                    <a:pt x="560603" y="395033"/>
                  </a:lnTo>
                  <a:lnTo>
                    <a:pt x="562622" y="390169"/>
                  </a:lnTo>
                  <a:close/>
                </a:path>
                <a:path w="4750435" h="551179">
                  <a:moveTo>
                    <a:pt x="581342" y="398716"/>
                  </a:moveTo>
                  <a:lnTo>
                    <a:pt x="578053" y="397217"/>
                  </a:lnTo>
                  <a:lnTo>
                    <a:pt x="574763" y="395719"/>
                  </a:lnTo>
                  <a:lnTo>
                    <a:pt x="572312" y="400380"/>
                  </a:lnTo>
                  <a:lnTo>
                    <a:pt x="579348" y="403593"/>
                  </a:lnTo>
                  <a:lnTo>
                    <a:pt x="581342" y="398716"/>
                  </a:lnTo>
                  <a:close/>
                </a:path>
                <a:path w="4750435" h="551179">
                  <a:moveTo>
                    <a:pt x="600062" y="407250"/>
                  </a:moveTo>
                  <a:lnTo>
                    <a:pt x="596773" y="405752"/>
                  </a:lnTo>
                  <a:lnTo>
                    <a:pt x="593483" y="404253"/>
                  </a:lnTo>
                  <a:lnTo>
                    <a:pt x="591070" y="408940"/>
                  </a:lnTo>
                  <a:lnTo>
                    <a:pt x="598093" y="412140"/>
                  </a:lnTo>
                  <a:lnTo>
                    <a:pt x="600062" y="407250"/>
                  </a:lnTo>
                  <a:close/>
                </a:path>
                <a:path w="4750435" h="551179">
                  <a:moveTo>
                    <a:pt x="618782" y="415798"/>
                  </a:moveTo>
                  <a:lnTo>
                    <a:pt x="615492" y="414299"/>
                  </a:lnTo>
                  <a:lnTo>
                    <a:pt x="612203" y="412800"/>
                  </a:lnTo>
                  <a:lnTo>
                    <a:pt x="609815" y="417499"/>
                  </a:lnTo>
                  <a:lnTo>
                    <a:pt x="616851" y="420700"/>
                  </a:lnTo>
                  <a:lnTo>
                    <a:pt x="618782" y="415798"/>
                  </a:lnTo>
                  <a:close/>
                </a:path>
                <a:path w="4750435" h="551179">
                  <a:moveTo>
                    <a:pt x="637501" y="424332"/>
                  </a:moveTo>
                  <a:lnTo>
                    <a:pt x="634212" y="422833"/>
                  </a:lnTo>
                  <a:lnTo>
                    <a:pt x="630923" y="421335"/>
                  </a:lnTo>
                  <a:lnTo>
                    <a:pt x="628573" y="426046"/>
                  </a:lnTo>
                  <a:lnTo>
                    <a:pt x="635596" y="429247"/>
                  </a:lnTo>
                  <a:lnTo>
                    <a:pt x="637501" y="424332"/>
                  </a:lnTo>
                  <a:close/>
                </a:path>
                <a:path w="4750435" h="551179">
                  <a:moveTo>
                    <a:pt x="656374" y="432523"/>
                  </a:moveTo>
                  <a:lnTo>
                    <a:pt x="653034" y="431126"/>
                  </a:lnTo>
                  <a:lnTo>
                    <a:pt x="649693" y="429729"/>
                  </a:lnTo>
                  <a:lnTo>
                    <a:pt x="647369" y="434454"/>
                  </a:lnTo>
                  <a:lnTo>
                    <a:pt x="654494" y="437451"/>
                  </a:lnTo>
                  <a:lnTo>
                    <a:pt x="656374" y="432523"/>
                  </a:lnTo>
                  <a:close/>
                </a:path>
                <a:path w="4750435" h="551179">
                  <a:moveTo>
                    <a:pt x="675335" y="440499"/>
                  </a:moveTo>
                  <a:lnTo>
                    <a:pt x="671995" y="439102"/>
                  </a:lnTo>
                  <a:lnTo>
                    <a:pt x="668655" y="437705"/>
                  </a:lnTo>
                  <a:lnTo>
                    <a:pt x="666369" y="442442"/>
                  </a:lnTo>
                  <a:lnTo>
                    <a:pt x="673493" y="445439"/>
                  </a:lnTo>
                  <a:lnTo>
                    <a:pt x="675335" y="440499"/>
                  </a:lnTo>
                  <a:close/>
                </a:path>
                <a:path w="4750435" h="551179">
                  <a:moveTo>
                    <a:pt x="694309" y="448487"/>
                  </a:moveTo>
                  <a:lnTo>
                    <a:pt x="690968" y="447090"/>
                  </a:lnTo>
                  <a:lnTo>
                    <a:pt x="687628" y="445693"/>
                  </a:lnTo>
                  <a:lnTo>
                    <a:pt x="685380" y="450443"/>
                  </a:lnTo>
                  <a:lnTo>
                    <a:pt x="692492" y="453440"/>
                  </a:lnTo>
                  <a:lnTo>
                    <a:pt x="694309" y="448487"/>
                  </a:lnTo>
                  <a:close/>
                </a:path>
                <a:path w="4750435" h="551179">
                  <a:moveTo>
                    <a:pt x="713270" y="456463"/>
                  </a:moveTo>
                  <a:lnTo>
                    <a:pt x="709930" y="455066"/>
                  </a:lnTo>
                  <a:lnTo>
                    <a:pt x="706589" y="453669"/>
                  </a:lnTo>
                  <a:lnTo>
                    <a:pt x="704367" y="458431"/>
                  </a:lnTo>
                  <a:lnTo>
                    <a:pt x="711492" y="461429"/>
                  </a:lnTo>
                  <a:lnTo>
                    <a:pt x="713270" y="456463"/>
                  </a:lnTo>
                  <a:close/>
                </a:path>
                <a:path w="4750435" h="551179">
                  <a:moveTo>
                    <a:pt x="732256" y="464375"/>
                  </a:moveTo>
                  <a:lnTo>
                    <a:pt x="728891" y="463042"/>
                  </a:lnTo>
                  <a:lnTo>
                    <a:pt x="725551" y="461645"/>
                  </a:lnTo>
                  <a:lnTo>
                    <a:pt x="723366" y="466420"/>
                  </a:lnTo>
                  <a:lnTo>
                    <a:pt x="726922" y="467918"/>
                  </a:lnTo>
                  <a:lnTo>
                    <a:pt x="730516" y="469341"/>
                  </a:lnTo>
                  <a:lnTo>
                    <a:pt x="732256" y="464375"/>
                  </a:lnTo>
                  <a:close/>
                </a:path>
                <a:path w="4750435" h="551179">
                  <a:moveTo>
                    <a:pt x="751471" y="471741"/>
                  </a:moveTo>
                  <a:lnTo>
                    <a:pt x="748093" y="470446"/>
                  </a:lnTo>
                  <a:lnTo>
                    <a:pt x="744715" y="469150"/>
                  </a:lnTo>
                  <a:lnTo>
                    <a:pt x="742556" y="473951"/>
                  </a:lnTo>
                  <a:lnTo>
                    <a:pt x="749769" y="476732"/>
                  </a:lnTo>
                  <a:lnTo>
                    <a:pt x="751471" y="471741"/>
                  </a:lnTo>
                  <a:close/>
                </a:path>
                <a:path w="4750435" h="551179">
                  <a:moveTo>
                    <a:pt x="770674" y="479120"/>
                  </a:moveTo>
                  <a:lnTo>
                    <a:pt x="767295" y="477824"/>
                  </a:lnTo>
                  <a:lnTo>
                    <a:pt x="763917" y="476529"/>
                  </a:lnTo>
                  <a:lnTo>
                    <a:pt x="761796" y="481342"/>
                  </a:lnTo>
                  <a:lnTo>
                    <a:pt x="769010" y="484124"/>
                  </a:lnTo>
                  <a:lnTo>
                    <a:pt x="770674" y="479120"/>
                  </a:lnTo>
                  <a:close/>
                </a:path>
                <a:path w="4750435" h="551179">
                  <a:moveTo>
                    <a:pt x="789876" y="486498"/>
                  </a:moveTo>
                  <a:lnTo>
                    <a:pt x="786498" y="485203"/>
                  </a:lnTo>
                  <a:lnTo>
                    <a:pt x="783120" y="483908"/>
                  </a:lnTo>
                  <a:lnTo>
                    <a:pt x="781037" y="488746"/>
                  </a:lnTo>
                  <a:lnTo>
                    <a:pt x="788250" y="491515"/>
                  </a:lnTo>
                  <a:lnTo>
                    <a:pt x="789876" y="486498"/>
                  </a:lnTo>
                  <a:close/>
                </a:path>
                <a:path w="4750435" h="551179">
                  <a:moveTo>
                    <a:pt x="809078" y="493890"/>
                  </a:moveTo>
                  <a:lnTo>
                    <a:pt x="805700" y="492594"/>
                  </a:lnTo>
                  <a:lnTo>
                    <a:pt x="802322" y="491299"/>
                  </a:lnTo>
                  <a:lnTo>
                    <a:pt x="800277" y="496150"/>
                  </a:lnTo>
                  <a:lnTo>
                    <a:pt x="807478" y="498919"/>
                  </a:lnTo>
                  <a:lnTo>
                    <a:pt x="809078" y="493890"/>
                  </a:lnTo>
                  <a:close/>
                </a:path>
                <a:path w="4750435" h="551179">
                  <a:moveTo>
                    <a:pt x="828459" y="500761"/>
                  </a:moveTo>
                  <a:lnTo>
                    <a:pt x="825042" y="499567"/>
                  </a:lnTo>
                  <a:lnTo>
                    <a:pt x="821626" y="498386"/>
                  </a:lnTo>
                  <a:lnTo>
                    <a:pt x="819607" y="503250"/>
                  </a:lnTo>
                  <a:lnTo>
                    <a:pt x="826909" y="505790"/>
                  </a:lnTo>
                  <a:lnTo>
                    <a:pt x="828459" y="500761"/>
                  </a:lnTo>
                  <a:close/>
                </a:path>
                <a:path w="4750435" h="551179">
                  <a:moveTo>
                    <a:pt x="847890" y="507517"/>
                  </a:moveTo>
                  <a:lnTo>
                    <a:pt x="844473" y="506323"/>
                  </a:lnTo>
                  <a:lnTo>
                    <a:pt x="841057" y="505142"/>
                  </a:lnTo>
                  <a:lnTo>
                    <a:pt x="839076" y="510019"/>
                  </a:lnTo>
                  <a:lnTo>
                    <a:pt x="846378" y="512559"/>
                  </a:lnTo>
                  <a:lnTo>
                    <a:pt x="847890" y="507517"/>
                  </a:lnTo>
                  <a:close/>
                </a:path>
                <a:path w="4750435" h="551179">
                  <a:moveTo>
                    <a:pt x="867321" y="514273"/>
                  </a:moveTo>
                  <a:lnTo>
                    <a:pt x="863904" y="513080"/>
                  </a:lnTo>
                  <a:lnTo>
                    <a:pt x="860488" y="511898"/>
                  </a:lnTo>
                  <a:lnTo>
                    <a:pt x="858545" y="516788"/>
                  </a:lnTo>
                  <a:lnTo>
                    <a:pt x="865847" y="519328"/>
                  </a:lnTo>
                  <a:lnTo>
                    <a:pt x="867321" y="514273"/>
                  </a:lnTo>
                  <a:close/>
                </a:path>
                <a:path w="4750435" h="551179">
                  <a:moveTo>
                    <a:pt x="886752" y="521030"/>
                  </a:moveTo>
                  <a:lnTo>
                    <a:pt x="883335" y="519836"/>
                  </a:lnTo>
                  <a:lnTo>
                    <a:pt x="879919" y="518655"/>
                  </a:lnTo>
                  <a:lnTo>
                    <a:pt x="878027" y="523557"/>
                  </a:lnTo>
                  <a:lnTo>
                    <a:pt x="885317" y="526097"/>
                  </a:lnTo>
                  <a:lnTo>
                    <a:pt x="886752" y="521030"/>
                  </a:lnTo>
                  <a:close/>
                </a:path>
                <a:path w="4750435" h="551179">
                  <a:moveTo>
                    <a:pt x="906322" y="527329"/>
                  </a:moveTo>
                  <a:lnTo>
                    <a:pt x="902868" y="526262"/>
                  </a:lnTo>
                  <a:lnTo>
                    <a:pt x="899414" y="525195"/>
                  </a:lnTo>
                  <a:lnTo>
                    <a:pt x="897559" y="530123"/>
                  </a:lnTo>
                  <a:lnTo>
                    <a:pt x="904938" y="532409"/>
                  </a:lnTo>
                  <a:lnTo>
                    <a:pt x="906322" y="527329"/>
                  </a:lnTo>
                  <a:close/>
                </a:path>
                <a:path w="4750435" h="551179">
                  <a:moveTo>
                    <a:pt x="925969" y="533425"/>
                  </a:moveTo>
                  <a:lnTo>
                    <a:pt x="922515" y="532358"/>
                  </a:lnTo>
                  <a:lnTo>
                    <a:pt x="919060" y="531291"/>
                  </a:lnTo>
                  <a:lnTo>
                    <a:pt x="917244" y="536232"/>
                  </a:lnTo>
                  <a:lnTo>
                    <a:pt x="924623" y="538518"/>
                  </a:lnTo>
                  <a:lnTo>
                    <a:pt x="925969" y="533425"/>
                  </a:lnTo>
                  <a:close/>
                </a:path>
                <a:path w="4750435" h="551179">
                  <a:moveTo>
                    <a:pt x="945616" y="539521"/>
                  </a:moveTo>
                  <a:lnTo>
                    <a:pt x="942162" y="538454"/>
                  </a:lnTo>
                  <a:lnTo>
                    <a:pt x="938707" y="537387"/>
                  </a:lnTo>
                  <a:lnTo>
                    <a:pt x="936929" y="542340"/>
                  </a:lnTo>
                  <a:lnTo>
                    <a:pt x="944308" y="544626"/>
                  </a:lnTo>
                  <a:lnTo>
                    <a:pt x="945616" y="539521"/>
                  </a:lnTo>
                  <a:close/>
                </a:path>
                <a:path w="4750435" h="551179">
                  <a:moveTo>
                    <a:pt x="965263" y="545617"/>
                  </a:moveTo>
                  <a:lnTo>
                    <a:pt x="961809" y="544550"/>
                  </a:lnTo>
                  <a:lnTo>
                    <a:pt x="958354" y="543483"/>
                  </a:lnTo>
                  <a:lnTo>
                    <a:pt x="956627" y="548449"/>
                  </a:lnTo>
                  <a:lnTo>
                    <a:pt x="964006" y="550735"/>
                  </a:lnTo>
                  <a:lnTo>
                    <a:pt x="965263" y="545617"/>
                  </a:lnTo>
                  <a:close/>
                </a:path>
                <a:path w="4750435" h="551179">
                  <a:moveTo>
                    <a:pt x="4403598" y="635"/>
                  </a:moveTo>
                  <a:lnTo>
                    <a:pt x="4399991" y="317"/>
                  </a:lnTo>
                  <a:lnTo>
                    <a:pt x="4396384" y="0"/>
                  </a:lnTo>
                  <a:lnTo>
                    <a:pt x="4395724" y="5232"/>
                  </a:lnTo>
                  <a:lnTo>
                    <a:pt x="4403382" y="5892"/>
                  </a:lnTo>
                  <a:lnTo>
                    <a:pt x="4403598" y="635"/>
                  </a:lnTo>
                  <a:close/>
                </a:path>
                <a:path w="4750435" h="551179">
                  <a:moveTo>
                    <a:pt x="4424083" y="2425"/>
                  </a:moveTo>
                  <a:lnTo>
                    <a:pt x="4420476" y="2108"/>
                  </a:lnTo>
                  <a:lnTo>
                    <a:pt x="4416869" y="1790"/>
                  </a:lnTo>
                  <a:lnTo>
                    <a:pt x="4416183" y="7010"/>
                  </a:lnTo>
                  <a:lnTo>
                    <a:pt x="4423842" y="7683"/>
                  </a:lnTo>
                  <a:lnTo>
                    <a:pt x="4424083" y="2425"/>
                  </a:lnTo>
                  <a:close/>
                </a:path>
                <a:path w="4750435" h="551179">
                  <a:moveTo>
                    <a:pt x="4444568" y="4229"/>
                  </a:moveTo>
                  <a:lnTo>
                    <a:pt x="4440961" y="3911"/>
                  </a:lnTo>
                  <a:lnTo>
                    <a:pt x="4437354" y="3594"/>
                  </a:lnTo>
                  <a:lnTo>
                    <a:pt x="4436630" y="8813"/>
                  </a:lnTo>
                  <a:lnTo>
                    <a:pt x="4444301" y="9486"/>
                  </a:lnTo>
                  <a:lnTo>
                    <a:pt x="4444568" y="4229"/>
                  </a:lnTo>
                  <a:close/>
                </a:path>
                <a:path w="4750435" h="551179">
                  <a:moveTo>
                    <a:pt x="4465053" y="6019"/>
                  </a:moveTo>
                  <a:lnTo>
                    <a:pt x="4461446" y="5702"/>
                  </a:lnTo>
                  <a:lnTo>
                    <a:pt x="4457839" y="5384"/>
                  </a:lnTo>
                  <a:lnTo>
                    <a:pt x="4457090" y="10604"/>
                  </a:lnTo>
                  <a:lnTo>
                    <a:pt x="4464748" y="11277"/>
                  </a:lnTo>
                  <a:lnTo>
                    <a:pt x="4465053" y="6019"/>
                  </a:lnTo>
                  <a:close/>
                </a:path>
                <a:path w="4750435" h="551179">
                  <a:moveTo>
                    <a:pt x="4485462" y="8394"/>
                  </a:moveTo>
                  <a:lnTo>
                    <a:pt x="4481868" y="7975"/>
                  </a:lnTo>
                  <a:lnTo>
                    <a:pt x="4478274" y="7556"/>
                  </a:lnTo>
                  <a:lnTo>
                    <a:pt x="4477486" y="12763"/>
                  </a:lnTo>
                  <a:lnTo>
                    <a:pt x="4485132" y="13652"/>
                  </a:lnTo>
                  <a:lnTo>
                    <a:pt x="4485462" y="8394"/>
                  </a:lnTo>
                  <a:close/>
                </a:path>
                <a:path w="4750435" h="551179">
                  <a:moveTo>
                    <a:pt x="4505896" y="10744"/>
                  </a:moveTo>
                  <a:lnTo>
                    <a:pt x="4502302" y="10325"/>
                  </a:lnTo>
                  <a:lnTo>
                    <a:pt x="4498708" y="9906"/>
                  </a:lnTo>
                  <a:lnTo>
                    <a:pt x="4497895" y="15113"/>
                  </a:lnTo>
                  <a:lnTo>
                    <a:pt x="4505541" y="15989"/>
                  </a:lnTo>
                  <a:lnTo>
                    <a:pt x="4505896" y="10744"/>
                  </a:lnTo>
                  <a:close/>
                </a:path>
                <a:path w="4750435" h="551179">
                  <a:moveTo>
                    <a:pt x="4526318" y="13093"/>
                  </a:moveTo>
                  <a:lnTo>
                    <a:pt x="4522724" y="12674"/>
                  </a:lnTo>
                  <a:lnTo>
                    <a:pt x="4519130" y="12255"/>
                  </a:lnTo>
                  <a:lnTo>
                    <a:pt x="4518291" y="17462"/>
                  </a:lnTo>
                  <a:lnTo>
                    <a:pt x="4525924" y="18338"/>
                  </a:lnTo>
                  <a:lnTo>
                    <a:pt x="4526318" y="13093"/>
                  </a:lnTo>
                  <a:close/>
                </a:path>
                <a:path w="4750435" h="551179">
                  <a:moveTo>
                    <a:pt x="4546739" y="15430"/>
                  </a:moveTo>
                  <a:lnTo>
                    <a:pt x="4543145" y="15024"/>
                  </a:lnTo>
                  <a:lnTo>
                    <a:pt x="4539551" y="14605"/>
                  </a:lnTo>
                  <a:lnTo>
                    <a:pt x="4538688" y="19812"/>
                  </a:lnTo>
                  <a:lnTo>
                    <a:pt x="4546320" y="20688"/>
                  </a:lnTo>
                  <a:lnTo>
                    <a:pt x="4546739" y="15430"/>
                  </a:lnTo>
                  <a:close/>
                </a:path>
                <a:path w="4750435" h="551179">
                  <a:moveTo>
                    <a:pt x="4567148" y="17894"/>
                  </a:moveTo>
                  <a:lnTo>
                    <a:pt x="4563567" y="17386"/>
                  </a:lnTo>
                  <a:lnTo>
                    <a:pt x="4559973" y="16967"/>
                  </a:lnTo>
                  <a:lnTo>
                    <a:pt x="4559071" y="22161"/>
                  </a:lnTo>
                  <a:lnTo>
                    <a:pt x="4562894" y="22606"/>
                  </a:lnTo>
                  <a:lnTo>
                    <a:pt x="4566704" y="23152"/>
                  </a:lnTo>
                  <a:lnTo>
                    <a:pt x="4567148" y="17894"/>
                  </a:lnTo>
                  <a:close/>
                </a:path>
                <a:path w="4750435" h="551179">
                  <a:moveTo>
                    <a:pt x="4587506" y="20789"/>
                  </a:moveTo>
                  <a:lnTo>
                    <a:pt x="4583925" y="20281"/>
                  </a:lnTo>
                  <a:lnTo>
                    <a:pt x="4580344" y="19773"/>
                  </a:lnTo>
                  <a:lnTo>
                    <a:pt x="4579417" y="24955"/>
                  </a:lnTo>
                  <a:lnTo>
                    <a:pt x="4587037" y="26035"/>
                  </a:lnTo>
                  <a:lnTo>
                    <a:pt x="4587506" y="20789"/>
                  </a:lnTo>
                  <a:close/>
                </a:path>
                <a:path w="4750435" h="551179">
                  <a:moveTo>
                    <a:pt x="4607865" y="23685"/>
                  </a:moveTo>
                  <a:lnTo>
                    <a:pt x="4604283" y="23177"/>
                  </a:lnTo>
                  <a:lnTo>
                    <a:pt x="4600702" y="22669"/>
                  </a:lnTo>
                  <a:lnTo>
                    <a:pt x="4599749" y="27851"/>
                  </a:lnTo>
                  <a:lnTo>
                    <a:pt x="4607369" y="28930"/>
                  </a:lnTo>
                  <a:lnTo>
                    <a:pt x="4607865" y="23685"/>
                  </a:lnTo>
                  <a:close/>
                </a:path>
                <a:path w="4750435" h="551179">
                  <a:moveTo>
                    <a:pt x="4628210" y="26581"/>
                  </a:moveTo>
                  <a:lnTo>
                    <a:pt x="4624629" y="26073"/>
                  </a:lnTo>
                  <a:lnTo>
                    <a:pt x="4621047" y="25565"/>
                  </a:lnTo>
                  <a:lnTo>
                    <a:pt x="4620069" y="30734"/>
                  </a:lnTo>
                  <a:lnTo>
                    <a:pt x="4627677" y="31826"/>
                  </a:lnTo>
                  <a:lnTo>
                    <a:pt x="4628210" y="26581"/>
                  </a:lnTo>
                  <a:close/>
                </a:path>
                <a:path w="4750435" h="551179">
                  <a:moveTo>
                    <a:pt x="4648568" y="29476"/>
                  </a:moveTo>
                  <a:lnTo>
                    <a:pt x="4644987" y="28968"/>
                  </a:lnTo>
                  <a:lnTo>
                    <a:pt x="4641405" y="28460"/>
                  </a:lnTo>
                  <a:lnTo>
                    <a:pt x="4640402" y="33629"/>
                  </a:lnTo>
                  <a:lnTo>
                    <a:pt x="4648009" y="34709"/>
                  </a:lnTo>
                  <a:lnTo>
                    <a:pt x="4648568" y="29476"/>
                  </a:lnTo>
                  <a:close/>
                </a:path>
                <a:path w="4750435" h="551179">
                  <a:moveTo>
                    <a:pt x="4668913" y="32473"/>
                  </a:moveTo>
                  <a:lnTo>
                    <a:pt x="4665345" y="31877"/>
                  </a:lnTo>
                  <a:lnTo>
                    <a:pt x="4661763" y="31356"/>
                  </a:lnTo>
                  <a:lnTo>
                    <a:pt x="4660735" y="36525"/>
                  </a:lnTo>
                  <a:lnTo>
                    <a:pt x="4664532" y="37071"/>
                  </a:lnTo>
                  <a:lnTo>
                    <a:pt x="4668329" y="37719"/>
                  </a:lnTo>
                  <a:lnTo>
                    <a:pt x="4668913" y="32473"/>
                  </a:lnTo>
                  <a:close/>
                </a:path>
                <a:path w="4750435" h="551179">
                  <a:moveTo>
                    <a:pt x="4689183" y="35902"/>
                  </a:moveTo>
                  <a:lnTo>
                    <a:pt x="4685614" y="35306"/>
                  </a:lnTo>
                  <a:lnTo>
                    <a:pt x="4682045" y="34696"/>
                  </a:lnTo>
                  <a:lnTo>
                    <a:pt x="4680991" y="39865"/>
                  </a:lnTo>
                  <a:lnTo>
                    <a:pt x="4688573" y="41148"/>
                  </a:lnTo>
                  <a:lnTo>
                    <a:pt x="4689183" y="35902"/>
                  </a:lnTo>
                  <a:close/>
                </a:path>
                <a:path w="4750435" h="551179">
                  <a:moveTo>
                    <a:pt x="4709452" y="39331"/>
                  </a:moveTo>
                  <a:lnTo>
                    <a:pt x="4705883" y="38722"/>
                  </a:lnTo>
                  <a:lnTo>
                    <a:pt x="4702314" y="38125"/>
                  </a:lnTo>
                  <a:lnTo>
                    <a:pt x="4701222" y="43268"/>
                  </a:lnTo>
                  <a:lnTo>
                    <a:pt x="4708817" y="44551"/>
                  </a:lnTo>
                  <a:lnTo>
                    <a:pt x="4709452" y="39331"/>
                  </a:lnTo>
                  <a:close/>
                </a:path>
                <a:path w="4750435" h="551179">
                  <a:moveTo>
                    <a:pt x="4729721" y="42748"/>
                  </a:moveTo>
                  <a:lnTo>
                    <a:pt x="4726152" y="42151"/>
                  </a:lnTo>
                  <a:lnTo>
                    <a:pt x="4722584" y="41541"/>
                  </a:lnTo>
                  <a:lnTo>
                    <a:pt x="4721466" y="46697"/>
                  </a:lnTo>
                  <a:lnTo>
                    <a:pt x="4729061" y="47980"/>
                  </a:lnTo>
                  <a:lnTo>
                    <a:pt x="4729721" y="42748"/>
                  </a:lnTo>
                  <a:close/>
                </a:path>
                <a:path w="4750435" h="551179">
                  <a:moveTo>
                    <a:pt x="4749990" y="46189"/>
                  </a:moveTo>
                  <a:lnTo>
                    <a:pt x="4746422" y="45580"/>
                  </a:lnTo>
                  <a:lnTo>
                    <a:pt x="4742853" y="44983"/>
                  </a:lnTo>
                  <a:lnTo>
                    <a:pt x="4741710" y="50126"/>
                  </a:lnTo>
                  <a:lnTo>
                    <a:pt x="4749304" y="51409"/>
                  </a:lnTo>
                  <a:lnTo>
                    <a:pt x="4749990" y="4618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 descr=""/>
            <p:cNvSpPr/>
            <p:nvPr/>
          </p:nvSpPr>
          <p:spPr>
            <a:xfrm>
              <a:off x="1754835" y="4042486"/>
              <a:ext cx="453390" cy="88265"/>
            </a:xfrm>
            <a:custGeom>
              <a:avLst/>
              <a:gdLst/>
              <a:ahLst/>
              <a:cxnLst/>
              <a:rect l="l" t="t" r="r" b="b"/>
              <a:pathLst>
                <a:path w="453389" h="88264">
                  <a:moveTo>
                    <a:pt x="8636" y="2133"/>
                  </a:moveTo>
                  <a:lnTo>
                    <a:pt x="5181" y="1066"/>
                  </a:lnTo>
                  <a:lnTo>
                    <a:pt x="1727" y="0"/>
                  </a:lnTo>
                  <a:lnTo>
                    <a:pt x="0" y="4965"/>
                  </a:lnTo>
                  <a:lnTo>
                    <a:pt x="7378" y="7251"/>
                  </a:lnTo>
                  <a:lnTo>
                    <a:pt x="8636" y="2133"/>
                  </a:lnTo>
                  <a:close/>
                </a:path>
                <a:path w="453389" h="88264">
                  <a:moveTo>
                    <a:pt x="28409" y="7785"/>
                  </a:moveTo>
                  <a:lnTo>
                    <a:pt x="24917" y="6832"/>
                  </a:lnTo>
                  <a:lnTo>
                    <a:pt x="21424" y="5880"/>
                  </a:lnTo>
                  <a:lnTo>
                    <a:pt x="19735" y="10871"/>
                  </a:lnTo>
                  <a:lnTo>
                    <a:pt x="27190" y="12903"/>
                  </a:lnTo>
                  <a:lnTo>
                    <a:pt x="28409" y="7785"/>
                  </a:lnTo>
                  <a:close/>
                </a:path>
                <a:path w="453389" h="88264">
                  <a:moveTo>
                    <a:pt x="48260" y="13195"/>
                  </a:moveTo>
                  <a:lnTo>
                    <a:pt x="44767" y="12242"/>
                  </a:lnTo>
                  <a:lnTo>
                    <a:pt x="41275" y="11290"/>
                  </a:lnTo>
                  <a:lnTo>
                    <a:pt x="39636" y="16294"/>
                  </a:lnTo>
                  <a:lnTo>
                    <a:pt x="47091" y="18326"/>
                  </a:lnTo>
                  <a:lnTo>
                    <a:pt x="48260" y="13195"/>
                  </a:lnTo>
                  <a:close/>
                </a:path>
                <a:path w="453389" h="88264">
                  <a:moveTo>
                    <a:pt x="68110" y="18605"/>
                  </a:moveTo>
                  <a:lnTo>
                    <a:pt x="64617" y="17653"/>
                  </a:lnTo>
                  <a:lnTo>
                    <a:pt x="61125" y="16700"/>
                  </a:lnTo>
                  <a:lnTo>
                    <a:pt x="59524" y="21717"/>
                  </a:lnTo>
                  <a:lnTo>
                    <a:pt x="66992" y="23749"/>
                  </a:lnTo>
                  <a:lnTo>
                    <a:pt x="68110" y="18605"/>
                  </a:lnTo>
                  <a:close/>
                </a:path>
                <a:path w="453389" h="88264">
                  <a:moveTo>
                    <a:pt x="87947" y="24015"/>
                  </a:moveTo>
                  <a:lnTo>
                    <a:pt x="84455" y="23063"/>
                  </a:lnTo>
                  <a:lnTo>
                    <a:pt x="80962" y="22110"/>
                  </a:lnTo>
                  <a:lnTo>
                    <a:pt x="79413" y="27139"/>
                  </a:lnTo>
                  <a:lnTo>
                    <a:pt x="86868" y="29171"/>
                  </a:lnTo>
                  <a:lnTo>
                    <a:pt x="87947" y="24015"/>
                  </a:lnTo>
                  <a:close/>
                </a:path>
                <a:path w="453389" h="88264">
                  <a:moveTo>
                    <a:pt x="107924" y="28867"/>
                  </a:moveTo>
                  <a:lnTo>
                    <a:pt x="104406" y="28041"/>
                  </a:lnTo>
                  <a:lnTo>
                    <a:pt x="100888" y="27216"/>
                  </a:lnTo>
                  <a:lnTo>
                    <a:pt x="99377" y="32270"/>
                  </a:lnTo>
                  <a:lnTo>
                    <a:pt x="106908" y="34036"/>
                  </a:lnTo>
                  <a:lnTo>
                    <a:pt x="107924" y="28867"/>
                  </a:lnTo>
                  <a:close/>
                </a:path>
                <a:path w="453389" h="88264">
                  <a:moveTo>
                    <a:pt x="127952" y="33566"/>
                  </a:moveTo>
                  <a:lnTo>
                    <a:pt x="124434" y="32740"/>
                  </a:lnTo>
                  <a:lnTo>
                    <a:pt x="120916" y="31915"/>
                  </a:lnTo>
                  <a:lnTo>
                    <a:pt x="119456" y="36982"/>
                  </a:lnTo>
                  <a:lnTo>
                    <a:pt x="126987" y="38747"/>
                  </a:lnTo>
                  <a:lnTo>
                    <a:pt x="127952" y="33566"/>
                  </a:lnTo>
                  <a:close/>
                </a:path>
                <a:path w="453389" h="88264">
                  <a:moveTo>
                    <a:pt x="147967" y="38252"/>
                  </a:moveTo>
                  <a:lnTo>
                    <a:pt x="144449" y="37426"/>
                  </a:lnTo>
                  <a:lnTo>
                    <a:pt x="140931" y="36601"/>
                  </a:lnTo>
                  <a:lnTo>
                    <a:pt x="139522" y="41681"/>
                  </a:lnTo>
                  <a:lnTo>
                    <a:pt x="147053" y="43446"/>
                  </a:lnTo>
                  <a:lnTo>
                    <a:pt x="147967" y="38252"/>
                  </a:lnTo>
                  <a:close/>
                </a:path>
                <a:path w="453389" h="88264">
                  <a:moveTo>
                    <a:pt x="167995" y="42951"/>
                  </a:moveTo>
                  <a:lnTo>
                    <a:pt x="164477" y="42125"/>
                  </a:lnTo>
                  <a:lnTo>
                    <a:pt x="160959" y="41300"/>
                  </a:lnTo>
                  <a:lnTo>
                    <a:pt x="159600" y="46393"/>
                  </a:lnTo>
                  <a:lnTo>
                    <a:pt x="167119" y="48145"/>
                  </a:lnTo>
                  <a:lnTo>
                    <a:pt x="167995" y="42951"/>
                  </a:lnTo>
                  <a:close/>
                </a:path>
                <a:path w="453389" h="88264">
                  <a:moveTo>
                    <a:pt x="188175" y="46913"/>
                  </a:moveTo>
                  <a:lnTo>
                    <a:pt x="184632" y="46215"/>
                  </a:lnTo>
                  <a:lnTo>
                    <a:pt x="181089" y="45516"/>
                  </a:lnTo>
                  <a:lnTo>
                    <a:pt x="179781" y="50622"/>
                  </a:lnTo>
                  <a:lnTo>
                    <a:pt x="187363" y="52108"/>
                  </a:lnTo>
                  <a:lnTo>
                    <a:pt x="188175" y="46913"/>
                  </a:lnTo>
                  <a:close/>
                </a:path>
                <a:path w="453389" h="88264">
                  <a:moveTo>
                    <a:pt x="208356" y="50863"/>
                  </a:moveTo>
                  <a:lnTo>
                    <a:pt x="204812" y="50165"/>
                  </a:lnTo>
                  <a:lnTo>
                    <a:pt x="201269" y="49466"/>
                  </a:lnTo>
                  <a:lnTo>
                    <a:pt x="200012" y="54584"/>
                  </a:lnTo>
                  <a:lnTo>
                    <a:pt x="207594" y="56070"/>
                  </a:lnTo>
                  <a:lnTo>
                    <a:pt x="208356" y="50863"/>
                  </a:lnTo>
                  <a:close/>
                </a:path>
                <a:path w="453389" h="88264">
                  <a:moveTo>
                    <a:pt x="228536" y="54825"/>
                  </a:moveTo>
                  <a:lnTo>
                    <a:pt x="224993" y="54127"/>
                  </a:lnTo>
                  <a:lnTo>
                    <a:pt x="221449" y="53428"/>
                  </a:lnTo>
                  <a:lnTo>
                    <a:pt x="220243" y="58559"/>
                  </a:lnTo>
                  <a:lnTo>
                    <a:pt x="227825" y="60045"/>
                  </a:lnTo>
                  <a:lnTo>
                    <a:pt x="228536" y="54825"/>
                  </a:lnTo>
                  <a:close/>
                </a:path>
                <a:path w="453389" h="88264">
                  <a:moveTo>
                    <a:pt x="248767" y="58521"/>
                  </a:moveTo>
                  <a:lnTo>
                    <a:pt x="245198" y="57962"/>
                  </a:lnTo>
                  <a:lnTo>
                    <a:pt x="241630" y="57404"/>
                  </a:lnTo>
                  <a:lnTo>
                    <a:pt x="240474" y="62547"/>
                  </a:lnTo>
                  <a:lnTo>
                    <a:pt x="248107" y="63754"/>
                  </a:lnTo>
                  <a:lnTo>
                    <a:pt x="248767" y="58521"/>
                  </a:lnTo>
                  <a:close/>
                </a:path>
                <a:path w="453389" h="88264">
                  <a:moveTo>
                    <a:pt x="269087" y="61722"/>
                  </a:moveTo>
                  <a:lnTo>
                    <a:pt x="265518" y="61163"/>
                  </a:lnTo>
                  <a:lnTo>
                    <a:pt x="261950" y="60604"/>
                  </a:lnTo>
                  <a:lnTo>
                    <a:pt x="260845" y="65760"/>
                  </a:lnTo>
                  <a:lnTo>
                    <a:pt x="268490" y="66954"/>
                  </a:lnTo>
                  <a:lnTo>
                    <a:pt x="269087" y="61722"/>
                  </a:lnTo>
                  <a:close/>
                </a:path>
                <a:path w="453389" h="88264">
                  <a:moveTo>
                    <a:pt x="289394" y="64909"/>
                  </a:moveTo>
                  <a:lnTo>
                    <a:pt x="285826" y="64350"/>
                  </a:lnTo>
                  <a:lnTo>
                    <a:pt x="282257" y="63792"/>
                  </a:lnTo>
                  <a:lnTo>
                    <a:pt x="281216" y="68948"/>
                  </a:lnTo>
                  <a:lnTo>
                    <a:pt x="288848" y="70154"/>
                  </a:lnTo>
                  <a:lnTo>
                    <a:pt x="289394" y="64909"/>
                  </a:lnTo>
                  <a:close/>
                </a:path>
                <a:path w="453389" h="88264">
                  <a:moveTo>
                    <a:pt x="309714" y="68110"/>
                  </a:moveTo>
                  <a:lnTo>
                    <a:pt x="306146" y="67551"/>
                  </a:lnTo>
                  <a:lnTo>
                    <a:pt x="302577" y="66992"/>
                  </a:lnTo>
                  <a:lnTo>
                    <a:pt x="301586" y="72161"/>
                  </a:lnTo>
                  <a:lnTo>
                    <a:pt x="309219" y="73355"/>
                  </a:lnTo>
                  <a:lnTo>
                    <a:pt x="309714" y="68110"/>
                  </a:lnTo>
                  <a:close/>
                </a:path>
                <a:path w="453389" h="88264">
                  <a:moveTo>
                    <a:pt x="330111" y="70726"/>
                  </a:moveTo>
                  <a:lnTo>
                    <a:pt x="326517" y="70294"/>
                  </a:lnTo>
                  <a:lnTo>
                    <a:pt x="322922" y="69862"/>
                  </a:lnTo>
                  <a:lnTo>
                    <a:pt x="321995" y="75057"/>
                  </a:lnTo>
                  <a:lnTo>
                    <a:pt x="329666" y="75971"/>
                  </a:lnTo>
                  <a:lnTo>
                    <a:pt x="330111" y="70726"/>
                  </a:lnTo>
                  <a:close/>
                </a:path>
                <a:path w="453389" h="88264">
                  <a:moveTo>
                    <a:pt x="350532" y="73152"/>
                  </a:moveTo>
                  <a:lnTo>
                    <a:pt x="346938" y="72720"/>
                  </a:lnTo>
                  <a:lnTo>
                    <a:pt x="343344" y="72288"/>
                  </a:lnTo>
                  <a:lnTo>
                    <a:pt x="342468" y="77495"/>
                  </a:lnTo>
                  <a:lnTo>
                    <a:pt x="350151" y="78397"/>
                  </a:lnTo>
                  <a:lnTo>
                    <a:pt x="350532" y="73152"/>
                  </a:lnTo>
                  <a:close/>
                </a:path>
                <a:path w="453389" h="88264">
                  <a:moveTo>
                    <a:pt x="370954" y="75577"/>
                  </a:moveTo>
                  <a:lnTo>
                    <a:pt x="367360" y="75145"/>
                  </a:lnTo>
                  <a:lnTo>
                    <a:pt x="363766" y="74714"/>
                  </a:lnTo>
                  <a:lnTo>
                    <a:pt x="362953" y="79921"/>
                  </a:lnTo>
                  <a:lnTo>
                    <a:pt x="370624" y="80835"/>
                  </a:lnTo>
                  <a:lnTo>
                    <a:pt x="370954" y="75577"/>
                  </a:lnTo>
                  <a:close/>
                </a:path>
                <a:path w="453389" h="88264">
                  <a:moveTo>
                    <a:pt x="391388" y="77774"/>
                  </a:moveTo>
                  <a:lnTo>
                    <a:pt x="387781" y="77482"/>
                  </a:lnTo>
                  <a:lnTo>
                    <a:pt x="384175" y="77177"/>
                  </a:lnTo>
                  <a:lnTo>
                    <a:pt x="383413" y="82397"/>
                  </a:lnTo>
                  <a:lnTo>
                    <a:pt x="391121" y="83032"/>
                  </a:lnTo>
                  <a:lnTo>
                    <a:pt x="391388" y="77774"/>
                  </a:lnTo>
                  <a:close/>
                </a:path>
                <a:path w="453389" h="88264">
                  <a:moveTo>
                    <a:pt x="411886" y="79425"/>
                  </a:moveTo>
                  <a:lnTo>
                    <a:pt x="408279" y="79133"/>
                  </a:lnTo>
                  <a:lnTo>
                    <a:pt x="404672" y="78841"/>
                  </a:lnTo>
                  <a:lnTo>
                    <a:pt x="403974" y="84061"/>
                  </a:lnTo>
                  <a:lnTo>
                    <a:pt x="411683" y="84683"/>
                  </a:lnTo>
                  <a:lnTo>
                    <a:pt x="411886" y="79425"/>
                  </a:lnTo>
                  <a:close/>
                </a:path>
                <a:path w="453389" h="88264">
                  <a:moveTo>
                    <a:pt x="432384" y="81064"/>
                  </a:moveTo>
                  <a:lnTo>
                    <a:pt x="428777" y="80772"/>
                  </a:lnTo>
                  <a:lnTo>
                    <a:pt x="425170" y="80479"/>
                  </a:lnTo>
                  <a:lnTo>
                    <a:pt x="424522" y="85712"/>
                  </a:lnTo>
                  <a:lnTo>
                    <a:pt x="432231" y="86334"/>
                  </a:lnTo>
                  <a:lnTo>
                    <a:pt x="432384" y="81064"/>
                  </a:lnTo>
                  <a:close/>
                </a:path>
                <a:path w="453389" h="88264">
                  <a:moveTo>
                    <a:pt x="452882" y="82715"/>
                  </a:moveTo>
                  <a:lnTo>
                    <a:pt x="449275" y="82423"/>
                  </a:lnTo>
                  <a:lnTo>
                    <a:pt x="445668" y="82130"/>
                  </a:lnTo>
                  <a:lnTo>
                    <a:pt x="445084" y="87363"/>
                  </a:lnTo>
                  <a:lnTo>
                    <a:pt x="452793" y="87985"/>
                  </a:lnTo>
                  <a:lnTo>
                    <a:pt x="452882" y="8271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 descr=""/>
            <p:cNvSpPr/>
            <p:nvPr/>
          </p:nvSpPr>
          <p:spPr>
            <a:xfrm>
              <a:off x="2220507" y="4129855"/>
              <a:ext cx="193675" cy="0"/>
            </a:xfrm>
            <a:custGeom>
              <a:avLst/>
              <a:gdLst/>
              <a:ahLst/>
              <a:cxnLst/>
              <a:rect l="l" t="t" r="r" b="b"/>
              <a:pathLst>
                <a:path w="193675" h="0">
                  <a:moveTo>
                    <a:pt x="0" y="0"/>
                  </a:moveTo>
                  <a:lnTo>
                    <a:pt x="193245" y="0"/>
                  </a:lnTo>
                </a:path>
              </a:pathLst>
            </a:custGeom>
            <a:ln w="803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 descr=""/>
            <p:cNvSpPr/>
            <p:nvPr/>
          </p:nvSpPr>
          <p:spPr>
            <a:xfrm>
              <a:off x="2426525" y="3704018"/>
              <a:ext cx="1381125" cy="426720"/>
            </a:xfrm>
            <a:custGeom>
              <a:avLst/>
              <a:gdLst/>
              <a:ahLst/>
              <a:cxnLst/>
              <a:rect l="l" t="t" r="r" b="b"/>
              <a:pathLst>
                <a:path w="1381125" h="426720">
                  <a:moveTo>
                    <a:pt x="7785" y="426135"/>
                  </a:moveTo>
                  <a:lnTo>
                    <a:pt x="7213" y="420903"/>
                  </a:lnTo>
                  <a:lnTo>
                    <a:pt x="3606" y="421144"/>
                  </a:lnTo>
                  <a:lnTo>
                    <a:pt x="0" y="421398"/>
                  </a:lnTo>
                  <a:lnTo>
                    <a:pt x="63" y="426656"/>
                  </a:lnTo>
                  <a:lnTo>
                    <a:pt x="7785" y="426135"/>
                  </a:lnTo>
                  <a:close/>
                </a:path>
                <a:path w="1381125" h="426720">
                  <a:moveTo>
                    <a:pt x="28359" y="424726"/>
                  </a:moveTo>
                  <a:lnTo>
                    <a:pt x="27736" y="419493"/>
                  </a:lnTo>
                  <a:lnTo>
                    <a:pt x="24130" y="419735"/>
                  </a:lnTo>
                  <a:lnTo>
                    <a:pt x="20523" y="419989"/>
                  </a:lnTo>
                  <a:lnTo>
                    <a:pt x="20650" y="425246"/>
                  </a:lnTo>
                  <a:lnTo>
                    <a:pt x="28359" y="424726"/>
                  </a:lnTo>
                  <a:close/>
                </a:path>
                <a:path w="1381125" h="426720">
                  <a:moveTo>
                    <a:pt x="48933" y="423316"/>
                  </a:moveTo>
                  <a:lnTo>
                    <a:pt x="48247" y="418096"/>
                  </a:lnTo>
                  <a:lnTo>
                    <a:pt x="44640" y="418338"/>
                  </a:lnTo>
                  <a:lnTo>
                    <a:pt x="41033" y="418579"/>
                  </a:lnTo>
                  <a:lnTo>
                    <a:pt x="41224" y="423849"/>
                  </a:lnTo>
                  <a:lnTo>
                    <a:pt x="48933" y="423316"/>
                  </a:lnTo>
                  <a:close/>
                </a:path>
                <a:path w="1381125" h="426720">
                  <a:moveTo>
                    <a:pt x="69456" y="421246"/>
                  </a:moveTo>
                  <a:lnTo>
                    <a:pt x="68707" y="416039"/>
                  </a:lnTo>
                  <a:lnTo>
                    <a:pt x="65112" y="416407"/>
                  </a:lnTo>
                  <a:lnTo>
                    <a:pt x="61518" y="416775"/>
                  </a:lnTo>
                  <a:lnTo>
                    <a:pt x="61760" y="422046"/>
                  </a:lnTo>
                  <a:lnTo>
                    <a:pt x="69456" y="421246"/>
                  </a:lnTo>
                  <a:close/>
                </a:path>
                <a:path w="1381125" h="426720">
                  <a:moveTo>
                    <a:pt x="89954" y="419125"/>
                  </a:moveTo>
                  <a:lnTo>
                    <a:pt x="89154" y="413918"/>
                  </a:lnTo>
                  <a:lnTo>
                    <a:pt x="85559" y="414286"/>
                  </a:lnTo>
                  <a:lnTo>
                    <a:pt x="81965" y="414655"/>
                  </a:lnTo>
                  <a:lnTo>
                    <a:pt x="82270" y="419912"/>
                  </a:lnTo>
                  <a:lnTo>
                    <a:pt x="89954" y="419125"/>
                  </a:lnTo>
                  <a:close/>
                </a:path>
                <a:path w="1381125" h="426720">
                  <a:moveTo>
                    <a:pt x="110477" y="416991"/>
                  </a:moveTo>
                  <a:lnTo>
                    <a:pt x="109613" y="411797"/>
                  </a:lnTo>
                  <a:lnTo>
                    <a:pt x="106019" y="412165"/>
                  </a:lnTo>
                  <a:lnTo>
                    <a:pt x="102425" y="412534"/>
                  </a:lnTo>
                  <a:lnTo>
                    <a:pt x="102781" y="417791"/>
                  </a:lnTo>
                  <a:lnTo>
                    <a:pt x="110477" y="416991"/>
                  </a:lnTo>
                  <a:close/>
                </a:path>
                <a:path w="1381125" h="426720">
                  <a:moveTo>
                    <a:pt x="130924" y="414337"/>
                  </a:moveTo>
                  <a:lnTo>
                    <a:pt x="130009" y="409143"/>
                  </a:lnTo>
                  <a:lnTo>
                    <a:pt x="126428" y="409638"/>
                  </a:lnTo>
                  <a:lnTo>
                    <a:pt x="122847" y="410133"/>
                  </a:lnTo>
                  <a:lnTo>
                    <a:pt x="123266" y="415391"/>
                  </a:lnTo>
                  <a:lnTo>
                    <a:pt x="130924" y="414337"/>
                  </a:lnTo>
                  <a:close/>
                </a:path>
                <a:path w="1381125" h="426720">
                  <a:moveTo>
                    <a:pt x="151345" y="411518"/>
                  </a:moveTo>
                  <a:lnTo>
                    <a:pt x="150380" y="406336"/>
                  </a:lnTo>
                  <a:lnTo>
                    <a:pt x="146799" y="406831"/>
                  </a:lnTo>
                  <a:lnTo>
                    <a:pt x="143217" y="407327"/>
                  </a:lnTo>
                  <a:lnTo>
                    <a:pt x="143687" y="412572"/>
                  </a:lnTo>
                  <a:lnTo>
                    <a:pt x="151345" y="411518"/>
                  </a:lnTo>
                  <a:close/>
                </a:path>
                <a:path w="1381125" h="426720">
                  <a:moveTo>
                    <a:pt x="171767" y="408698"/>
                  </a:moveTo>
                  <a:lnTo>
                    <a:pt x="170751" y="403529"/>
                  </a:lnTo>
                  <a:lnTo>
                    <a:pt x="167170" y="404025"/>
                  </a:lnTo>
                  <a:lnTo>
                    <a:pt x="163588" y="404520"/>
                  </a:lnTo>
                  <a:lnTo>
                    <a:pt x="164109" y="409752"/>
                  </a:lnTo>
                  <a:lnTo>
                    <a:pt x="171767" y="408698"/>
                  </a:lnTo>
                  <a:close/>
                </a:path>
                <a:path w="1381125" h="426720">
                  <a:moveTo>
                    <a:pt x="192125" y="405460"/>
                  </a:moveTo>
                  <a:lnTo>
                    <a:pt x="191058" y="400304"/>
                  </a:lnTo>
                  <a:lnTo>
                    <a:pt x="187490" y="400913"/>
                  </a:lnTo>
                  <a:lnTo>
                    <a:pt x="183921" y="401523"/>
                  </a:lnTo>
                  <a:lnTo>
                    <a:pt x="184505" y="406755"/>
                  </a:lnTo>
                  <a:lnTo>
                    <a:pt x="192125" y="405460"/>
                  </a:lnTo>
                  <a:close/>
                </a:path>
                <a:path w="1381125" h="426720">
                  <a:moveTo>
                    <a:pt x="212458" y="402005"/>
                  </a:moveTo>
                  <a:lnTo>
                    <a:pt x="211340" y="396849"/>
                  </a:lnTo>
                  <a:lnTo>
                    <a:pt x="207772" y="397459"/>
                  </a:lnTo>
                  <a:lnTo>
                    <a:pt x="204203" y="398068"/>
                  </a:lnTo>
                  <a:lnTo>
                    <a:pt x="204838" y="403301"/>
                  </a:lnTo>
                  <a:lnTo>
                    <a:pt x="212458" y="402005"/>
                  </a:lnTo>
                  <a:close/>
                </a:path>
                <a:path w="1381125" h="426720">
                  <a:moveTo>
                    <a:pt x="232778" y="398551"/>
                  </a:moveTo>
                  <a:lnTo>
                    <a:pt x="231609" y="393407"/>
                  </a:lnTo>
                  <a:lnTo>
                    <a:pt x="228041" y="394017"/>
                  </a:lnTo>
                  <a:lnTo>
                    <a:pt x="224472" y="394627"/>
                  </a:lnTo>
                  <a:lnTo>
                    <a:pt x="225158" y="399846"/>
                  </a:lnTo>
                  <a:lnTo>
                    <a:pt x="232778" y="398551"/>
                  </a:lnTo>
                  <a:close/>
                </a:path>
                <a:path w="1381125" h="426720">
                  <a:moveTo>
                    <a:pt x="253047" y="394728"/>
                  </a:moveTo>
                  <a:lnTo>
                    <a:pt x="251815" y="389610"/>
                  </a:lnTo>
                  <a:lnTo>
                    <a:pt x="248272" y="390321"/>
                  </a:lnTo>
                  <a:lnTo>
                    <a:pt x="244729" y="391033"/>
                  </a:lnTo>
                  <a:lnTo>
                    <a:pt x="245465" y="396252"/>
                  </a:lnTo>
                  <a:lnTo>
                    <a:pt x="253047" y="394728"/>
                  </a:lnTo>
                  <a:close/>
                </a:path>
                <a:path w="1381125" h="426720">
                  <a:moveTo>
                    <a:pt x="273253" y="390652"/>
                  </a:moveTo>
                  <a:lnTo>
                    <a:pt x="271983" y="385546"/>
                  </a:lnTo>
                  <a:lnTo>
                    <a:pt x="268439" y="386257"/>
                  </a:lnTo>
                  <a:lnTo>
                    <a:pt x="264896" y="386969"/>
                  </a:lnTo>
                  <a:lnTo>
                    <a:pt x="265684" y="392176"/>
                  </a:lnTo>
                  <a:lnTo>
                    <a:pt x="273253" y="390652"/>
                  </a:lnTo>
                  <a:close/>
                </a:path>
                <a:path w="1381125" h="426720">
                  <a:moveTo>
                    <a:pt x="293458" y="386600"/>
                  </a:moveTo>
                  <a:lnTo>
                    <a:pt x="292138" y="381495"/>
                  </a:lnTo>
                  <a:lnTo>
                    <a:pt x="288594" y="382206"/>
                  </a:lnTo>
                  <a:lnTo>
                    <a:pt x="285051" y="382917"/>
                  </a:lnTo>
                  <a:lnTo>
                    <a:pt x="285889" y="388124"/>
                  </a:lnTo>
                  <a:lnTo>
                    <a:pt x="289674" y="387350"/>
                  </a:lnTo>
                  <a:lnTo>
                    <a:pt x="293458" y="386600"/>
                  </a:lnTo>
                  <a:close/>
                </a:path>
                <a:path w="1381125" h="426720">
                  <a:moveTo>
                    <a:pt x="313613" y="382231"/>
                  </a:moveTo>
                  <a:lnTo>
                    <a:pt x="312242" y="377151"/>
                  </a:lnTo>
                  <a:lnTo>
                    <a:pt x="308724" y="377964"/>
                  </a:lnTo>
                  <a:lnTo>
                    <a:pt x="305206" y="378777"/>
                  </a:lnTo>
                  <a:lnTo>
                    <a:pt x="306082" y="383971"/>
                  </a:lnTo>
                  <a:lnTo>
                    <a:pt x="313613" y="382231"/>
                  </a:lnTo>
                  <a:close/>
                </a:path>
                <a:path w="1381125" h="426720">
                  <a:moveTo>
                    <a:pt x="333705" y="377609"/>
                  </a:moveTo>
                  <a:lnTo>
                    <a:pt x="332282" y="372529"/>
                  </a:lnTo>
                  <a:lnTo>
                    <a:pt x="328764" y="373341"/>
                  </a:lnTo>
                  <a:lnTo>
                    <a:pt x="325247" y="374154"/>
                  </a:lnTo>
                  <a:lnTo>
                    <a:pt x="326174" y="379336"/>
                  </a:lnTo>
                  <a:lnTo>
                    <a:pt x="333705" y="377609"/>
                  </a:lnTo>
                  <a:close/>
                </a:path>
                <a:path w="1381125" h="426720">
                  <a:moveTo>
                    <a:pt x="353783" y="372986"/>
                  </a:moveTo>
                  <a:lnTo>
                    <a:pt x="352323" y="367919"/>
                  </a:lnTo>
                  <a:lnTo>
                    <a:pt x="348805" y="368731"/>
                  </a:lnTo>
                  <a:lnTo>
                    <a:pt x="345287" y="369544"/>
                  </a:lnTo>
                  <a:lnTo>
                    <a:pt x="346252" y="374726"/>
                  </a:lnTo>
                  <a:lnTo>
                    <a:pt x="353783" y="372986"/>
                  </a:lnTo>
                  <a:close/>
                </a:path>
                <a:path w="1381125" h="426720">
                  <a:moveTo>
                    <a:pt x="373824" y="368109"/>
                  </a:moveTo>
                  <a:lnTo>
                    <a:pt x="372325" y="363067"/>
                  </a:lnTo>
                  <a:lnTo>
                    <a:pt x="368820" y="363969"/>
                  </a:lnTo>
                  <a:lnTo>
                    <a:pt x="365315" y="364871"/>
                  </a:lnTo>
                  <a:lnTo>
                    <a:pt x="366344" y="370039"/>
                  </a:lnTo>
                  <a:lnTo>
                    <a:pt x="373824" y="368109"/>
                  </a:lnTo>
                  <a:close/>
                </a:path>
                <a:path w="1381125" h="426720">
                  <a:moveTo>
                    <a:pt x="393776" y="362978"/>
                  </a:moveTo>
                  <a:lnTo>
                    <a:pt x="392239" y="357936"/>
                  </a:lnTo>
                  <a:lnTo>
                    <a:pt x="388734" y="358838"/>
                  </a:lnTo>
                  <a:lnTo>
                    <a:pt x="385229" y="359740"/>
                  </a:lnTo>
                  <a:lnTo>
                    <a:pt x="386295" y="364909"/>
                  </a:lnTo>
                  <a:lnTo>
                    <a:pt x="393776" y="362978"/>
                  </a:lnTo>
                  <a:close/>
                </a:path>
                <a:path w="1381125" h="426720">
                  <a:moveTo>
                    <a:pt x="413740" y="357835"/>
                  </a:moveTo>
                  <a:lnTo>
                    <a:pt x="412165" y="352806"/>
                  </a:lnTo>
                  <a:lnTo>
                    <a:pt x="408660" y="353707"/>
                  </a:lnTo>
                  <a:lnTo>
                    <a:pt x="405155" y="354609"/>
                  </a:lnTo>
                  <a:lnTo>
                    <a:pt x="406260" y="359765"/>
                  </a:lnTo>
                  <a:lnTo>
                    <a:pt x="413740" y="357835"/>
                  </a:lnTo>
                  <a:close/>
                </a:path>
                <a:path w="1381125" h="426720">
                  <a:moveTo>
                    <a:pt x="433666" y="352501"/>
                  </a:moveTo>
                  <a:lnTo>
                    <a:pt x="432041" y="347484"/>
                  </a:lnTo>
                  <a:lnTo>
                    <a:pt x="428561" y="348475"/>
                  </a:lnTo>
                  <a:lnTo>
                    <a:pt x="425081" y="349465"/>
                  </a:lnTo>
                  <a:lnTo>
                    <a:pt x="426224" y="354609"/>
                  </a:lnTo>
                  <a:lnTo>
                    <a:pt x="433666" y="352501"/>
                  </a:lnTo>
                  <a:close/>
                </a:path>
                <a:path w="1381125" h="426720">
                  <a:moveTo>
                    <a:pt x="453491" y="346887"/>
                  </a:moveTo>
                  <a:lnTo>
                    <a:pt x="451827" y="341884"/>
                  </a:lnTo>
                  <a:lnTo>
                    <a:pt x="448348" y="342874"/>
                  </a:lnTo>
                  <a:lnTo>
                    <a:pt x="444868" y="343865"/>
                  </a:lnTo>
                  <a:lnTo>
                    <a:pt x="446049" y="348996"/>
                  </a:lnTo>
                  <a:lnTo>
                    <a:pt x="453491" y="346887"/>
                  </a:lnTo>
                  <a:close/>
                </a:path>
                <a:path w="1381125" h="426720">
                  <a:moveTo>
                    <a:pt x="473316" y="341274"/>
                  </a:moveTo>
                  <a:lnTo>
                    <a:pt x="471627" y="336283"/>
                  </a:lnTo>
                  <a:lnTo>
                    <a:pt x="468147" y="337273"/>
                  </a:lnTo>
                  <a:lnTo>
                    <a:pt x="464667" y="338251"/>
                  </a:lnTo>
                  <a:lnTo>
                    <a:pt x="465886" y="343382"/>
                  </a:lnTo>
                  <a:lnTo>
                    <a:pt x="473316" y="341274"/>
                  </a:lnTo>
                  <a:close/>
                </a:path>
                <a:path w="1381125" h="426720">
                  <a:moveTo>
                    <a:pt x="493102" y="335521"/>
                  </a:moveTo>
                  <a:lnTo>
                    <a:pt x="491375" y="330555"/>
                  </a:lnTo>
                  <a:lnTo>
                    <a:pt x="487921" y="331609"/>
                  </a:lnTo>
                  <a:lnTo>
                    <a:pt x="484466" y="332663"/>
                  </a:lnTo>
                  <a:lnTo>
                    <a:pt x="485724" y="337781"/>
                  </a:lnTo>
                  <a:lnTo>
                    <a:pt x="493102" y="335521"/>
                  </a:lnTo>
                  <a:close/>
                </a:path>
                <a:path w="1381125" h="426720">
                  <a:moveTo>
                    <a:pt x="512813" y="329488"/>
                  </a:moveTo>
                  <a:lnTo>
                    <a:pt x="511048" y="324523"/>
                  </a:lnTo>
                  <a:lnTo>
                    <a:pt x="507593" y="325577"/>
                  </a:lnTo>
                  <a:lnTo>
                    <a:pt x="504139" y="326631"/>
                  </a:lnTo>
                  <a:lnTo>
                    <a:pt x="505421" y="331749"/>
                  </a:lnTo>
                  <a:lnTo>
                    <a:pt x="512813" y="329488"/>
                  </a:lnTo>
                  <a:close/>
                </a:path>
                <a:path w="1381125" h="426720">
                  <a:moveTo>
                    <a:pt x="532523" y="323456"/>
                  </a:moveTo>
                  <a:lnTo>
                    <a:pt x="530720" y="318503"/>
                  </a:lnTo>
                  <a:lnTo>
                    <a:pt x="527265" y="319557"/>
                  </a:lnTo>
                  <a:lnTo>
                    <a:pt x="523811" y="320611"/>
                  </a:lnTo>
                  <a:lnTo>
                    <a:pt x="525132" y="325716"/>
                  </a:lnTo>
                  <a:lnTo>
                    <a:pt x="532523" y="323456"/>
                  </a:lnTo>
                  <a:close/>
                </a:path>
                <a:path w="1381125" h="426720">
                  <a:moveTo>
                    <a:pt x="552196" y="317322"/>
                  </a:moveTo>
                  <a:lnTo>
                    <a:pt x="550379" y="312381"/>
                  </a:lnTo>
                  <a:lnTo>
                    <a:pt x="546938" y="313512"/>
                  </a:lnTo>
                  <a:lnTo>
                    <a:pt x="543496" y="314617"/>
                  </a:lnTo>
                  <a:lnTo>
                    <a:pt x="544855" y="319697"/>
                  </a:lnTo>
                  <a:lnTo>
                    <a:pt x="548525" y="318528"/>
                  </a:lnTo>
                  <a:lnTo>
                    <a:pt x="552196" y="317322"/>
                  </a:lnTo>
                  <a:close/>
                </a:path>
                <a:path w="1381125" h="426720">
                  <a:moveTo>
                    <a:pt x="571792" y="310934"/>
                  </a:moveTo>
                  <a:lnTo>
                    <a:pt x="569937" y="305993"/>
                  </a:lnTo>
                  <a:lnTo>
                    <a:pt x="566496" y="307124"/>
                  </a:lnTo>
                  <a:lnTo>
                    <a:pt x="563054" y="308254"/>
                  </a:lnTo>
                  <a:lnTo>
                    <a:pt x="564451" y="313334"/>
                  </a:lnTo>
                  <a:lnTo>
                    <a:pt x="571792" y="310934"/>
                  </a:lnTo>
                  <a:close/>
                </a:path>
                <a:path w="1381125" h="426720">
                  <a:moveTo>
                    <a:pt x="591375" y="304520"/>
                  </a:moveTo>
                  <a:lnTo>
                    <a:pt x="589495" y="299605"/>
                  </a:lnTo>
                  <a:lnTo>
                    <a:pt x="586054" y="300723"/>
                  </a:lnTo>
                  <a:lnTo>
                    <a:pt x="582612" y="301853"/>
                  </a:lnTo>
                  <a:lnTo>
                    <a:pt x="584034" y="306920"/>
                  </a:lnTo>
                  <a:lnTo>
                    <a:pt x="591375" y="304520"/>
                  </a:lnTo>
                  <a:close/>
                </a:path>
                <a:path w="1381125" h="426720">
                  <a:moveTo>
                    <a:pt x="610946" y="298069"/>
                  </a:moveTo>
                  <a:lnTo>
                    <a:pt x="609028" y="293154"/>
                  </a:lnTo>
                  <a:lnTo>
                    <a:pt x="605612" y="294335"/>
                  </a:lnTo>
                  <a:lnTo>
                    <a:pt x="602170" y="295465"/>
                  </a:lnTo>
                  <a:lnTo>
                    <a:pt x="603618" y="300520"/>
                  </a:lnTo>
                  <a:lnTo>
                    <a:pt x="607288" y="299326"/>
                  </a:lnTo>
                  <a:lnTo>
                    <a:pt x="610946" y="298069"/>
                  </a:lnTo>
                  <a:close/>
                </a:path>
                <a:path w="1381125" h="426720">
                  <a:moveTo>
                    <a:pt x="630415" y="291338"/>
                  </a:moveTo>
                  <a:lnTo>
                    <a:pt x="628484" y="286435"/>
                  </a:lnTo>
                  <a:lnTo>
                    <a:pt x="625068" y="287616"/>
                  </a:lnTo>
                  <a:lnTo>
                    <a:pt x="621652" y="288798"/>
                  </a:lnTo>
                  <a:lnTo>
                    <a:pt x="623125" y="293852"/>
                  </a:lnTo>
                  <a:lnTo>
                    <a:pt x="630415" y="291338"/>
                  </a:lnTo>
                  <a:close/>
                </a:path>
                <a:path w="1381125" h="426720">
                  <a:moveTo>
                    <a:pt x="649897" y="284619"/>
                  </a:moveTo>
                  <a:lnTo>
                    <a:pt x="647941" y="279730"/>
                  </a:lnTo>
                  <a:lnTo>
                    <a:pt x="644525" y="280911"/>
                  </a:lnTo>
                  <a:lnTo>
                    <a:pt x="641108" y="282092"/>
                  </a:lnTo>
                  <a:lnTo>
                    <a:pt x="642594" y="287147"/>
                  </a:lnTo>
                  <a:lnTo>
                    <a:pt x="649897" y="284619"/>
                  </a:lnTo>
                  <a:close/>
                </a:path>
                <a:path w="1381125" h="426720">
                  <a:moveTo>
                    <a:pt x="669378" y="277888"/>
                  </a:moveTo>
                  <a:lnTo>
                    <a:pt x="667397" y="273011"/>
                  </a:lnTo>
                  <a:lnTo>
                    <a:pt x="663981" y="274205"/>
                  </a:lnTo>
                  <a:lnTo>
                    <a:pt x="660565" y="275386"/>
                  </a:lnTo>
                  <a:lnTo>
                    <a:pt x="662076" y="280428"/>
                  </a:lnTo>
                  <a:lnTo>
                    <a:pt x="665734" y="279171"/>
                  </a:lnTo>
                  <a:lnTo>
                    <a:pt x="669378" y="277888"/>
                  </a:lnTo>
                  <a:close/>
                </a:path>
                <a:path w="1381125" h="426720">
                  <a:moveTo>
                    <a:pt x="688746" y="270891"/>
                  </a:moveTo>
                  <a:lnTo>
                    <a:pt x="686752" y="266014"/>
                  </a:lnTo>
                  <a:lnTo>
                    <a:pt x="683348" y="267246"/>
                  </a:lnTo>
                  <a:lnTo>
                    <a:pt x="679945" y="268478"/>
                  </a:lnTo>
                  <a:lnTo>
                    <a:pt x="681494" y="273507"/>
                  </a:lnTo>
                  <a:lnTo>
                    <a:pt x="688746" y="270891"/>
                  </a:lnTo>
                  <a:close/>
                </a:path>
                <a:path w="1381125" h="426720">
                  <a:moveTo>
                    <a:pt x="708126" y="263893"/>
                  </a:moveTo>
                  <a:lnTo>
                    <a:pt x="706107" y="259029"/>
                  </a:lnTo>
                  <a:lnTo>
                    <a:pt x="702703" y="260261"/>
                  </a:lnTo>
                  <a:lnTo>
                    <a:pt x="699300" y="261493"/>
                  </a:lnTo>
                  <a:lnTo>
                    <a:pt x="700862" y="266522"/>
                  </a:lnTo>
                  <a:lnTo>
                    <a:pt x="708126" y="263893"/>
                  </a:lnTo>
                  <a:close/>
                </a:path>
                <a:path w="1381125" h="426720">
                  <a:moveTo>
                    <a:pt x="727519" y="256908"/>
                  </a:moveTo>
                  <a:lnTo>
                    <a:pt x="725474" y="252044"/>
                  </a:lnTo>
                  <a:lnTo>
                    <a:pt x="722071" y="253276"/>
                  </a:lnTo>
                  <a:lnTo>
                    <a:pt x="718667" y="254508"/>
                  </a:lnTo>
                  <a:lnTo>
                    <a:pt x="720255" y="259524"/>
                  </a:lnTo>
                  <a:lnTo>
                    <a:pt x="727519" y="256908"/>
                  </a:lnTo>
                  <a:close/>
                </a:path>
                <a:path w="1381125" h="426720">
                  <a:moveTo>
                    <a:pt x="746810" y="249694"/>
                  </a:moveTo>
                  <a:lnTo>
                    <a:pt x="744753" y="244843"/>
                  </a:lnTo>
                  <a:lnTo>
                    <a:pt x="741362" y="246113"/>
                  </a:lnTo>
                  <a:lnTo>
                    <a:pt x="737971" y="247383"/>
                  </a:lnTo>
                  <a:lnTo>
                    <a:pt x="739571" y="252399"/>
                  </a:lnTo>
                  <a:lnTo>
                    <a:pt x="746810" y="249694"/>
                  </a:lnTo>
                  <a:close/>
                </a:path>
                <a:path w="1381125" h="426720">
                  <a:moveTo>
                    <a:pt x="766102" y="242493"/>
                  </a:moveTo>
                  <a:lnTo>
                    <a:pt x="764032" y="237642"/>
                  </a:lnTo>
                  <a:lnTo>
                    <a:pt x="760641" y="238912"/>
                  </a:lnTo>
                  <a:lnTo>
                    <a:pt x="757250" y="240182"/>
                  </a:lnTo>
                  <a:lnTo>
                    <a:pt x="758863" y="245198"/>
                  </a:lnTo>
                  <a:lnTo>
                    <a:pt x="766102" y="242493"/>
                  </a:lnTo>
                  <a:close/>
                </a:path>
                <a:path w="1381125" h="426720">
                  <a:moveTo>
                    <a:pt x="785393" y="235280"/>
                  </a:moveTo>
                  <a:lnTo>
                    <a:pt x="783310" y="230441"/>
                  </a:lnTo>
                  <a:lnTo>
                    <a:pt x="779919" y="231711"/>
                  </a:lnTo>
                  <a:lnTo>
                    <a:pt x="776528" y="232981"/>
                  </a:lnTo>
                  <a:lnTo>
                    <a:pt x="778167" y="237985"/>
                  </a:lnTo>
                  <a:lnTo>
                    <a:pt x="785393" y="235280"/>
                  </a:lnTo>
                  <a:close/>
                </a:path>
                <a:path w="1381125" h="426720">
                  <a:moveTo>
                    <a:pt x="804633" y="227901"/>
                  </a:moveTo>
                  <a:lnTo>
                    <a:pt x="802538" y="223075"/>
                  </a:lnTo>
                  <a:lnTo>
                    <a:pt x="799160" y="224370"/>
                  </a:lnTo>
                  <a:lnTo>
                    <a:pt x="795782" y="225666"/>
                  </a:lnTo>
                  <a:lnTo>
                    <a:pt x="797433" y="230670"/>
                  </a:lnTo>
                  <a:lnTo>
                    <a:pt x="804633" y="227901"/>
                  </a:lnTo>
                  <a:close/>
                </a:path>
                <a:path w="1381125" h="426720">
                  <a:moveTo>
                    <a:pt x="823861" y="220535"/>
                  </a:moveTo>
                  <a:lnTo>
                    <a:pt x="821753" y="215709"/>
                  </a:lnTo>
                  <a:lnTo>
                    <a:pt x="818375" y="217004"/>
                  </a:lnTo>
                  <a:lnTo>
                    <a:pt x="814997" y="218300"/>
                  </a:lnTo>
                  <a:lnTo>
                    <a:pt x="816660" y="223304"/>
                  </a:lnTo>
                  <a:lnTo>
                    <a:pt x="823861" y="220535"/>
                  </a:lnTo>
                  <a:close/>
                </a:path>
                <a:path w="1381125" h="426720">
                  <a:moveTo>
                    <a:pt x="843102" y="213156"/>
                  </a:moveTo>
                  <a:lnTo>
                    <a:pt x="840981" y="208330"/>
                  </a:lnTo>
                  <a:lnTo>
                    <a:pt x="837603" y="209626"/>
                  </a:lnTo>
                  <a:lnTo>
                    <a:pt x="834224" y="210921"/>
                  </a:lnTo>
                  <a:lnTo>
                    <a:pt x="835901" y="215912"/>
                  </a:lnTo>
                  <a:lnTo>
                    <a:pt x="843102" y="213156"/>
                  </a:lnTo>
                  <a:close/>
                </a:path>
                <a:path w="1381125" h="426720">
                  <a:moveTo>
                    <a:pt x="862291" y="205663"/>
                  </a:moveTo>
                  <a:lnTo>
                    <a:pt x="860171" y="200850"/>
                  </a:lnTo>
                  <a:lnTo>
                    <a:pt x="856792" y="202171"/>
                  </a:lnTo>
                  <a:lnTo>
                    <a:pt x="853414" y="203492"/>
                  </a:lnTo>
                  <a:lnTo>
                    <a:pt x="855103" y="208483"/>
                  </a:lnTo>
                  <a:lnTo>
                    <a:pt x="862291" y="205663"/>
                  </a:lnTo>
                  <a:close/>
                </a:path>
                <a:path w="1381125" h="426720">
                  <a:moveTo>
                    <a:pt x="881468" y="198158"/>
                  </a:moveTo>
                  <a:lnTo>
                    <a:pt x="879322" y="193344"/>
                  </a:lnTo>
                  <a:lnTo>
                    <a:pt x="875957" y="194665"/>
                  </a:lnTo>
                  <a:lnTo>
                    <a:pt x="872578" y="195986"/>
                  </a:lnTo>
                  <a:lnTo>
                    <a:pt x="874280" y="200977"/>
                  </a:lnTo>
                  <a:lnTo>
                    <a:pt x="881468" y="198158"/>
                  </a:lnTo>
                  <a:close/>
                </a:path>
                <a:path w="1381125" h="426720">
                  <a:moveTo>
                    <a:pt x="900658" y="190652"/>
                  </a:moveTo>
                  <a:lnTo>
                    <a:pt x="898499" y="185839"/>
                  </a:lnTo>
                  <a:lnTo>
                    <a:pt x="895134" y="187159"/>
                  </a:lnTo>
                  <a:lnTo>
                    <a:pt x="891755" y="188480"/>
                  </a:lnTo>
                  <a:lnTo>
                    <a:pt x="893470" y="193459"/>
                  </a:lnTo>
                  <a:lnTo>
                    <a:pt x="900658" y="190652"/>
                  </a:lnTo>
                  <a:close/>
                </a:path>
                <a:path w="1381125" h="426720">
                  <a:moveTo>
                    <a:pt x="919810" y="183108"/>
                  </a:moveTo>
                  <a:lnTo>
                    <a:pt x="917651" y="178295"/>
                  </a:lnTo>
                  <a:lnTo>
                    <a:pt x="914285" y="179628"/>
                  </a:lnTo>
                  <a:lnTo>
                    <a:pt x="910920" y="180962"/>
                  </a:lnTo>
                  <a:lnTo>
                    <a:pt x="912634" y="185940"/>
                  </a:lnTo>
                  <a:lnTo>
                    <a:pt x="919810" y="183108"/>
                  </a:lnTo>
                  <a:close/>
                </a:path>
                <a:path w="1381125" h="426720">
                  <a:moveTo>
                    <a:pt x="938961" y="175501"/>
                  </a:moveTo>
                  <a:lnTo>
                    <a:pt x="936802" y="170700"/>
                  </a:lnTo>
                  <a:lnTo>
                    <a:pt x="933437" y="172034"/>
                  </a:lnTo>
                  <a:lnTo>
                    <a:pt x="930071" y="173367"/>
                  </a:lnTo>
                  <a:lnTo>
                    <a:pt x="931786" y="178346"/>
                  </a:lnTo>
                  <a:lnTo>
                    <a:pt x="938961" y="175501"/>
                  </a:lnTo>
                  <a:close/>
                </a:path>
                <a:path w="1381125" h="426720">
                  <a:moveTo>
                    <a:pt x="958100" y="167919"/>
                  </a:moveTo>
                  <a:lnTo>
                    <a:pt x="955941" y="163118"/>
                  </a:lnTo>
                  <a:lnTo>
                    <a:pt x="952576" y="164452"/>
                  </a:lnTo>
                  <a:lnTo>
                    <a:pt x="949210" y="165785"/>
                  </a:lnTo>
                  <a:lnTo>
                    <a:pt x="950925" y="170764"/>
                  </a:lnTo>
                  <a:lnTo>
                    <a:pt x="958100" y="167919"/>
                  </a:lnTo>
                  <a:close/>
                </a:path>
                <a:path w="1381125" h="426720">
                  <a:moveTo>
                    <a:pt x="977239" y="160324"/>
                  </a:moveTo>
                  <a:lnTo>
                    <a:pt x="975080" y="155511"/>
                  </a:lnTo>
                  <a:lnTo>
                    <a:pt x="971715" y="156857"/>
                  </a:lnTo>
                  <a:lnTo>
                    <a:pt x="968349" y="158203"/>
                  </a:lnTo>
                  <a:lnTo>
                    <a:pt x="970076" y="163182"/>
                  </a:lnTo>
                  <a:lnTo>
                    <a:pt x="977239" y="160324"/>
                  </a:lnTo>
                  <a:close/>
                </a:path>
                <a:path w="1381125" h="426720">
                  <a:moveTo>
                    <a:pt x="996378" y="152704"/>
                  </a:moveTo>
                  <a:lnTo>
                    <a:pt x="994206" y="147891"/>
                  </a:lnTo>
                  <a:lnTo>
                    <a:pt x="990841" y="149237"/>
                  </a:lnTo>
                  <a:lnTo>
                    <a:pt x="987475" y="150583"/>
                  </a:lnTo>
                  <a:lnTo>
                    <a:pt x="989203" y="155549"/>
                  </a:lnTo>
                  <a:lnTo>
                    <a:pt x="996378" y="152704"/>
                  </a:lnTo>
                  <a:close/>
                </a:path>
                <a:path w="1381125" h="426720">
                  <a:moveTo>
                    <a:pt x="1015504" y="145084"/>
                  </a:moveTo>
                  <a:lnTo>
                    <a:pt x="1013333" y="140271"/>
                  </a:lnTo>
                  <a:lnTo>
                    <a:pt x="1009967" y="141617"/>
                  </a:lnTo>
                  <a:lnTo>
                    <a:pt x="1006602" y="142963"/>
                  </a:lnTo>
                  <a:lnTo>
                    <a:pt x="1008329" y="147929"/>
                  </a:lnTo>
                  <a:lnTo>
                    <a:pt x="1015504" y="145084"/>
                  </a:lnTo>
                  <a:close/>
                </a:path>
                <a:path w="1381125" h="426720">
                  <a:moveTo>
                    <a:pt x="1034643" y="137464"/>
                  </a:moveTo>
                  <a:lnTo>
                    <a:pt x="1032471" y="132664"/>
                  </a:lnTo>
                  <a:lnTo>
                    <a:pt x="1029106" y="133997"/>
                  </a:lnTo>
                  <a:lnTo>
                    <a:pt x="1025740" y="135331"/>
                  </a:lnTo>
                  <a:lnTo>
                    <a:pt x="1027468" y="140309"/>
                  </a:lnTo>
                  <a:lnTo>
                    <a:pt x="1034643" y="137464"/>
                  </a:lnTo>
                  <a:close/>
                </a:path>
                <a:path w="1381125" h="426720">
                  <a:moveTo>
                    <a:pt x="1053757" y="129857"/>
                  </a:moveTo>
                  <a:lnTo>
                    <a:pt x="1051598" y="125056"/>
                  </a:lnTo>
                  <a:lnTo>
                    <a:pt x="1048232" y="126390"/>
                  </a:lnTo>
                  <a:lnTo>
                    <a:pt x="1044867" y="127723"/>
                  </a:lnTo>
                  <a:lnTo>
                    <a:pt x="1046594" y="132702"/>
                  </a:lnTo>
                  <a:lnTo>
                    <a:pt x="1053757" y="129857"/>
                  </a:lnTo>
                  <a:close/>
                </a:path>
                <a:path w="1381125" h="426720">
                  <a:moveTo>
                    <a:pt x="1072896" y="122250"/>
                  </a:moveTo>
                  <a:lnTo>
                    <a:pt x="1070737" y="117449"/>
                  </a:lnTo>
                  <a:lnTo>
                    <a:pt x="1067371" y="118783"/>
                  </a:lnTo>
                  <a:lnTo>
                    <a:pt x="1064006" y="120116"/>
                  </a:lnTo>
                  <a:lnTo>
                    <a:pt x="1065733" y="125095"/>
                  </a:lnTo>
                  <a:lnTo>
                    <a:pt x="1072896" y="122250"/>
                  </a:lnTo>
                  <a:close/>
                </a:path>
                <a:path w="1381125" h="426720">
                  <a:moveTo>
                    <a:pt x="1092034" y="114630"/>
                  </a:moveTo>
                  <a:lnTo>
                    <a:pt x="1089875" y="109829"/>
                  </a:lnTo>
                  <a:lnTo>
                    <a:pt x="1086510" y="111163"/>
                  </a:lnTo>
                  <a:lnTo>
                    <a:pt x="1083144" y="112496"/>
                  </a:lnTo>
                  <a:lnTo>
                    <a:pt x="1084872" y="117475"/>
                  </a:lnTo>
                  <a:lnTo>
                    <a:pt x="1092034" y="114630"/>
                  </a:lnTo>
                  <a:close/>
                </a:path>
                <a:path w="1381125" h="426720">
                  <a:moveTo>
                    <a:pt x="1111186" y="107073"/>
                  </a:moveTo>
                  <a:lnTo>
                    <a:pt x="1109027" y="102260"/>
                  </a:lnTo>
                  <a:lnTo>
                    <a:pt x="1105662" y="103593"/>
                  </a:lnTo>
                  <a:lnTo>
                    <a:pt x="1102296" y="104927"/>
                  </a:lnTo>
                  <a:lnTo>
                    <a:pt x="1104011" y="109905"/>
                  </a:lnTo>
                  <a:lnTo>
                    <a:pt x="1111186" y="107073"/>
                  </a:lnTo>
                  <a:close/>
                </a:path>
                <a:path w="1381125" h="426720">
                  <a:moveTo>
                    <a:pt x="1130325" y="99517"/>
                  </a:moveTo>
                  <a:lnTo>
                    <a:pt x="1128179" y="94703"/>
                  </a:lnTo>
                  <a:lnTo>
                    <a:pt x="1124813" y="96037"/>
                  </a:lnTo>
                  <a:lnTo>
                    <a:pt x="1121448" y="97370"/>
                  </a:lnTo>
                  <a:lnTo>
                    <a:pt x="1123149" y="102349"/>
                  </a:lnTo>
                  <a:lnTo>
                    <a:pt x="1130325" y="99517"/>
                  </a:lnTo>
                  <a:close/>
                </a:path>
                <a:path w="1381125" h="426720">
                  <a:moveTo>
                    <a:pt x="1149489" y="91960"/>
                  </a:moveTo>
                  <a:lnTo>
                    <a:pt x="1147343" y="87147"/>
                  </a:lnTo>
                  <a:lnTo>
                    <a:pt x="1143977" y="88480"/>
                  </a:lnTo>
                  <a:lnTo>
                    <a:pt x="1140612" y="89814"/>
                  </a:lnTo>
                  <a:lnTo>
                    <a:pt x="1142314" y="94792"/>
                  </a:lnTo>
                  <a:lnTo>
                    <a:pt x="1149489" y="91960"/>
                  </a:lnTo>
                  <a:close/>
                </a:path>
                <a:path w="1381125" h="426720">
                  <a:moveTo>
                    <a:pt x="1168666" y="84480"/>
                  </a:moveTo>
                  <a:lnTo>
                    <a:pt x="1166533" y="79667"/>
                  </a:lnTo>
                  <a:lnTo>
                    <a:pt x="1163154" y="80975"/>
                  </a:lnTo>
                  <a:lnTo>
                    <a:pt x="1159776" y="82283"/>
                  </a:lnTo>
                  <a:lnTo>
                    <a:pt x="1161478" y="87274"/>
                  </a:lnTo>
                  <a:lnTo>
                    <a:pt x="1168666" y="84480"/>
                  </a:lnTo>
                  <a:close/>
                </a:path>
                <a:path w="1381125" h="426720">
                  <a:moveTo>
                    <a:pt x="1187856" y="77012"/>
                  </a:moveTo>
                  <a:lnTo>
                    <a:pt x="1185735" y="72199"/>
                  </a:lnTo>
                  <a:lnTo>
                    <a:pt x="1182357" y="73507"/>
                  </a:lnTo>
                  <a:lnTo>
                    <a:pt x="1178979" y="74815"/>
                  </a:lnTo>
                  <a:lnTo>
                    <a:pt x="1180668" y="79806"/>
                  </a:lnTo>
                  <a:lnTo>
                    <a:pt x="1187856" y="77012"/>
                  </a:lnTo>
                  <a:close/>
                </a:path>
                <a:path w="1381125" h="426720">
                  <a:moveTo>
                    <a:pt x="1207033" y="69545"/>
                  </a:moveTo>
                  <a:lnTo>
                    <a:pt x="1204925" y="64731"/>
                  </a:lnTo>
                  <a:lnTo>
                    <a:pt x="1201547" y="66040"/>
                  </a:lnTo>
                  <a:lnTo>
                    <a:pt x="1198168" y="67360"/>
                  </a:lnTo>
                  <a:lnTo>
                    <a:pt x="1199845" y="72351"/>
                  </a:lnTo>
                  <a:lnTo>
                    <a:pt x="1207033" y="69545"/>
                  </a:lnTo>
                  <a:close/>
                </a:path>
                <a:path w="1381125" h="426720">
                  <a:moveTo>
                    <a:pt x="1226248" y="62166"/>
                  </a:moveTo>
                  <a:lnTo>
                    <a:pt x="1224153" y="57327"/>
                  </a:lnTo>
                  <a:lnTo>
                    <a:pt x="1220762" y="58623"/>
                  </a:lnTo>
                  <a:lnTo>
                    <a:pt x="1217371" y="59918"/>
                  </a:lnTo>
                  <a:lnTo>
                    <a:pt x="1219047" y="64909"/>
                  </a:lnTo>
                  <a:lnTo>
                    <a:pt x="1226248" y="62166"/>
                  </a:lnTo>
                  <a:close/>
                </a:path>
                <a:path w="1381125" h="426720">
                  <a:moveTo>
                    <a:pt x="1245489" y="54838"/>
                  </a:moveTo>
                  <a:lnTo>
                    <a:pt x="1243406" y="49999"/>
                  </a:lnTo>
                  <a:lnTo>
                    <a:pt x="1240015" y="51295"/>
                  </a:lnTo>
                  <a:lnTo>
                    <a:pt x="1236624" y="52590"/>
                  </a:lnTo>
                  <a:lnTo>
                    <a:pt x="1238288" y="57581"/>
                  </a:lnTo>
                  <a:lnTo>
                    <a:pt x="1245489" y="54838"/>
                  </a:lnTo>
                  <a:close/>
                </a:path>
                <a:path w="1381125" h="426720">
                  <a:moveTo>
                    <a:pt x="1264742" y="47498"/>
                  </a:moveTo>
                  <a:lnTo>
                    <a:pt x="1262659" y="42659"/>
                  </a:lnTo>
                  <a:lnTo>
                    <a:pt x="1259268" y="43954"/>
                  </a:lnTo>
                  <a:lnTo>
                    <a:pt x="1255877" y="45250"/>
                  </a:lnTo>
                  <a:lnTo>
                    <a:pt x="1257528" y="50253"/>
                  </a:lnTo>
                  <a:lnTo>
                    <a:pt x="1264742" y="47498"/>
                  </a:lnTo>
                  <a:close/>
                </a:path>
                <a:path w="1381125" h="426720">
                  <a:moveTo>
                    <a:pt x="1283995" y="40220"/>
                  </a:moveTo>
                  <a:lnTo>
                    <a:pt x="1281925" y="35382"/>
                  </a:lnTo>
                  <a:lnTo>
                    <a:pt x="1278521" y="36639"/>
                  </a:lnTo>
                  <a:lnTo>
                    <a:pt x="1275130" y="37909"/>
                  </a:lnTo>
                  <a:lnTo>
                    <a:pt x="1276769" y="42926"/>
                  </a:lnTo>
                  <a:lnTo>
                    <a:pt x="1283995" y="40220"/>
                  </a:lnTo>
                  <a:close/>
                </a:path>
                <a:path w="1381125" h="426720">
                  <a:moveTo>
                    <a:pt x="1303286" y="33070"/>
                  </a:moveTo>
                  <a:lnTo>
                    <a:pt x="1301242" y="28219"/>
                  </a:lnTo>
                  <a:lnTo>
                    <a:pt x="1297838" y="29476"/>
                  </a:lnTo>
                  <a:lnTo>
                    <a:pt x="1294434" y="30734"/>
                  </a:lnTo>
                  <a:lnTo>
                    <a:pt x="1296060" y="35750"/>
                  </a:lnTo>
                  <a:lnTo>
                    <a:pt x="1303286" y="33070"/>
                  </a:lnTo>
                  <a:close/>
                </a:path>
                <a:path w="1381125" h="426720">
                  <a:moveTo>
                    <a:pt x="1322590" y="25920"/>
                  </a:moveTo>
                  <a:lnTo>
                    <a:pt x="1320558" y="21069"/>
                  </a:lnTo>
                  <a:lnTo>
                    <a:pt x="1317155" y="22326"/>
                  </a:lnTo>
                  <a:lnTo>
                    <a:pt x="1313751" y="23583"/>
                  </a:lnTo>
                  <a:lnTo>
                    <a:pt x="1315364" y="28600"/>
                  </a:lnTo>
                  <a:lnTo>
                    <a:pt x="1322590" y="25920"/>
                  </a:lnTo>
                  <a:close/>
                </a:path>
                <a:path w="1381125" h="426720">
                  <a:moveTo>
                    <a:pt x="1341894" y="18770"/>
                  </a:moveTo>
                  <a:lnTo>
                    <a:pt x="1339875" y="13906"/>
                  </a:lnTo>
                  <a:lnTo>
                    <a:pt x="1336471" y="15163"/>
                  </a:lnTo>
                  <a:lnTo>
                    <a:pt x="1333068" y="16421"/>
                  </a:lnTo>
                  <a:lnTo>
                    <a:pt x="1334668" y="21450"/>
                  </a:lnTo>
                  <a:lnTo>
                    <a:pt x="1341894" y="18770"/>
                  </a:lnTo>
                  <a:close/>
                </a:path>
                <a:path w="1381125" h="426720">
                  <a:moveTo>
                    <a:pt x="1361262" y="11811"/>
                  </a:moveTo>
                  <a:lnTo>
                    <a:pt x="1359255" y="6946"/>
                  </a:lnTo>
                  <a:lnTo>
                    <a:pt x="1355839" y="8166"/>
                  </a:lnTo>
                  <a:lnTo>
                    <a:pt x="1352423" y="9385"/>
                  </a:lnTo>
                  <a:lnTo>
                    <a:pt x="1353997" y="14414"/>
                  </a:lnTo>
                  <a:lnTo>
                    <a:pt x="1361262" y="11811"/>
                  </a:lnTo>
                  <a:close/>
                </a:path>
                <a:path w="1381125" h="426720">
                  <a:moveTo>
                    <a:pt x="1380642" y="4876"/>
                  </a:moveTo>
                  <a:lnTo>
                    <a:pt x="1378661" y="0"/>
                  </a:lnTo>
                  <a:lnTo>
                    <a:pt x="1375244" y="1219"/>
                  </a:lnTo>
                  <a:lnTo>
                    <a:pt x="1371828" y="2438"/>
                  </a:lnTo>
                  <a:lnTo>
                    <a:pt x="1373390" y="7480"/>
                  </a:lnTo>
                  <a:lnTo>
                    <a:pt x="1380642" y="487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 descr=""/>
            <p:cNvSpPr/>
            <p:nvPr/>
          </p:nvSpPr>
          <p:spPr>
            <a:xfrm>
              <a:off x="3798354" y="3500703"/>
              <a:ext cx="889000" cy="210820"/>
            </a:xfrm>
            <a:custGeom>
              <a:avLst/>
              <a:gdLst/>
              <a:ahLst/>
              <a:cxnLst/>
              <a:rect l="l" t="t" r="r" b="b"/>
              <a:pathLst>
                <a:path w="889000" h="210820">
                  <a:moveTo>
                    <a:pt x="8813" y="208191"/>
                  </a:moveTo>
                  <a:lnTo>
                    <a:pt x="6832" y="203314"/>
                  </a:lnTo>
                  <a:lnTo>
                    <a:pt x="3416" y="204533"/>
                  </a:lnTo>
                  <a:lnTo>
                    <a:pt x="0" y="205752"/>
                  </a:lnTo>
                  <a:lnTo>
                    <a:pt x="1562" y="210794"/>
                  </a:lnTo>
                  <a:lnTo>
                    <a:pt x="8813" y="208191"/>
                  </a:lnTo>
                  <a:close/>
                </a:path>
                <a:path w="889000" h="210820">
                  <a:moveTo>
                    <a:pt x="28194" y="201256"/>
                  </a:moveTo>
                  <a:lnTo>
                    <a:pt x="26225" y="196380"/>
                  </a:lnTo>
                  <a:lnTo>
                    <a:pt x="22809" y="197599"/>
                  </a:lnTo>
                  <a:lnTo>
                    <a:pt x="19392" y="198818"/>
                  </a:lnTo>
                  <a:lnTo>
                    <a:pt x="20929" y="203860"/>
                  </a:lnTo>
                  <a:lnTo>
                    <a:pt x="28194" y="201256"/>
                  </a:lnTo>
                  <a:close/>
                </a:path>
                <a:path w="889000" h="210820">
                  <a:moveTo>
                    <a:pt x="47625" y="194462"/>
                  </a:moveTo>
                  <a:lnTo>
                    <a:pt x="45669" y="189560"/>
                  </a:lnTo>
                  <a:lnTo>
                    <a:pt x="42240" y="190741"/>
                  </a:lnTo>
                  <a:lnTo>
                    <a:pt x="38811" y="191922"/>
                  </a:lnTo>
                  <a:lnTo>
                    <a:pt x="40322" y="196964"/>
                  </a:lnTo>
                  <a:lnTo>
                    <a:pt x="47625" y="194462"/>
                  </a:lnTo>
                  <a:close/>
                </a:path>
                <a:path w="889000" h="210820">
                  <a:moveTo>
                    <a:pt x="67081" y="187782"/>
                  </a:moveTo>
                  <a:lnTo>
                    <a:pt x="65151" y="182880"/>
                  </a:lnTo>
                  <a:lnTo>
                    <a:pt x="61722" y="184061"/>
                  </a:lnTo>
                  <a:lnTo>
                    <a:pt x="58293" y="185242"/>
                  </a:lnTo>
                  <a:lnTo>
                    <a:pt x="59791" y="190284"/>
                  </a:lnTo>
                  <a:lnTo>
                    <a:pt x="67081" y="187782"/>
                  </a:lnTo>
                  <a:close/>
                </a:path>
                <a:path w="889000" h="210820">
                  <a:moveTo>
                    <a:pt x="86563" y="181102"/>
                  </a:moveTo>
                  <a:lnTo>
                    <a:pt x="84645" y="176187"/>
                  </a:lnTo>
                  <a:lnTo>
                    <a:pt x="81216" y="177368"/>
                  </a:lnTo>
                  <a:lnTo>
                    <a:pt x="77787" y="178549"/>
                  </a:lnTo>
                  <a:lnTo>
                    <a:pt x="79260" y="183603"/>
                  </a:lnTo>
                  <a:lnTo>
                    <a:pt x="86563" y="181102"/>
                  </a:lnTo>
                  <a:close/>
                </a:path>
                <a:path w="889000" h="210820">
                  <a:moveTo>
                    <a:pt x="106032" y="174447"/>
                  </a:moveTo>
                  <a:lnTo>
                    <a:pt x="104140" y="169532"/>
                  </a:lnTo>
                  <a:lnTo>
                    <a:pt x="100698" y="170675"/>
                  </a:lnTo>
                  <a:lnTo>
                    <a:pt x="97269" y="171856"/>
                  </a:lnTo>
                  <a:lnTo>
                    <a:pt x="98729" y="176911"/>
                  </a:lnTo>
                  <a:lnTo>
                    <a:pt x="102374" y="175666"/>
                  </a:lnTo>
                  <a:lnTo>
                    <a:pt x="106032" y="174447"/>
                  </a:lnTo>
                  <a:close/>
                </a:path>
                <a:path w="889000" h="210820">
                  <a:moveTo>
                    <a:pt x="125603" y="168059"/>
                  </a:moveTo>
                  <a:lnTo>
                    <a:pt x="123723" y="163131"/>
                  </a:lnTo>
                  <a:lnTo>
                    <a:pt x="120281" y="164261"/>
                  </a:lnTo>
                  <a:lnTo>
                    <a:pt x="116840" y="165392"/>
                  </a:lnTo>
                  <a:lnTo>
                    <a:pt x="118262" y="170459"/>
                  </a:lnTo>
                  <a:lnTo>
                    <a:pt x="125603" y="168059"/>
                  </a:lnTo>
                  <a:close/>
                </a:path>
                <a:path w="889000" h="210820">
                  <a:moveTo>
                    <a:pt x="145161" y="161671"/>
                  </a:moveTo>
                  <a:lnTo>
                    <a:pt x="143306" y="156730"/>
                  </a:lnTo>
                  <a:lnTo>
                    <a:pt x="139865" y="157861"/>
                  </a:lnTo>
                  <a:lnTo>
                    <a:pt x="136423" y="158991"/>
                  </a:lnTo>
                  <a:lnTo>
                    <a:pt x="137833" y="164058"/>
                  </a:lnTo>
                  <a:lnTo>
                    <a:pt x="145161" y="161671"/>
                  </a:lnTo>
                  <a:close/>
                </a:path>
                <a:path w="889000" h="210820">
                  <a:moveTo>
                    <a:pt x="164719" y="155270"/>
                  </a:moveTo>
                  <a:lnTo>
                    <a:pt x="162890" y="150329"/>
                  </a:lnTo>
                  <a:lnTo>
                    <a:pt x="159448" y="151460"/>
                  </a:lnTo>
                  <a:lnTo>
                    <a:pt x="156006" y="152590"/>
                  </a:lnTo>
                  <a:lnTo>
                    <a:pt x="157391" y="157670"/>
                  </a:lnTo>
                  <a:lnTo>
                    <a:pt x="164719" y="155270"/>
                  </a:lnTo>
                  <a:close/>
                </a:path>
                <a:path w="889000" h="210820">
                  <a:moveTo>
                    <a:pt x="184353" y="149123"/>
                  </a:moveTo>
                  <a:lnTo>
                    <a:pt x="182549" y="144170"/>
                  </a:lnTo>
                  <a:lnTo>
                    <a:pt x="179082" y="145237"/>
                  </a:lnTo>
                  <a:lnTo>
                    <a:pt x="175615" y="146304"/>
                  </a:lnTo>
                  <a:lnTo>
                    <a:pt x="176974" y="151396"/>
                  </a:lnTo>
                  <a:lnTo>
                    <a:pt x="184353" y="149123"/>
                  </a:lnTo>
                  <a:close/>
                </a:path>
                <a:path w="889000" h="210820">
                  <a:moveTo>
                    <a:pt x="204025" y="143040"/>
                  </a:moveTo>
                  <a:lnTo>
                    <a:pt x="202247" y="138087"/>
                  </a:lnTo>
                  <a:lnTo>
                    <a:pt x="198780" y="139153"/>
                  </a:lnTo>
                  <a:lnTo>
                    <a:pt x="195313" y="140220"/>
                  </a:lnTo>
                  <a:lnTo>
                    <a:pt x="196659" y="145313"/>
                  </a:lnTo>
                  <a:lnTo>
                    <a:pt x="204025" y="143040"/>
                  </a:lnTo>
                  <a:close/>
                </a:path>
                <a:path w="889000" h="210820">
                  <a:moveTo>
                    <a:pt x="223685" y="136982"/>
                  </a:moveTo>
                  <a:lnTo>
                    <a:pt x="221932" y="132016"/>
                  </a:lnTo>
                  <a:lnTo>
                    <a:pt x="218465" y="133083"/>
                  </a:lnTo>
                  <a:lnTo>
                    <a:pt x="214998" y="134150"/>
                  </a:lnTo>
                  <a:lnTo>
                    <a:pt x="216319" y="139255"/>
                  </a:lnTo>
                  <a:lnTo>
                    <a:pt x="223685" y="136982"/>
                  </a:lnTo>
                  <a:close/>
                </a:path>
                <a:path w="889000" h="210820">
                  <a:moveTo>
                    <a:pt x="243370" y="130987"/>
                  </a:moveTo>
                  <a:lnTo>
                    <a:pt x="241642" y="126009"/>
                  </a:lnTo>
                  <a:lnTo>
                    <a:pt x="238163" y="127012"/>
                  </a:lnTo>
                  <a:lnTo>
                    <a:pt x="234696" y="128054"/>
                  </a:lnTo>
                  <a:lnTo>
                    <a:pt x="235978" y="133159"/>
                  </a:lnTo>
                  <a:lnTo>
                    <a:pt x="239674" y="132054"/>
                  </a:lnTo>
                  <a:lnTo>
                    <a:pt x="243370" y="130987"/>
                  </a:lnTo>
                  <a:close/>
                </a:path>
                <a:path w="889000" h="210820">
                  <a:moveTo>
                    <a:pt x="263131" y="125285"/>
                  </a:moveTo>
                  <a:lnTo>
                    <a:pt x="261429" y="120294"/>
                  </a:lnTo>
                  <a:lnTo>
                    <a:pt x="257949" y="121297"/>
                  </a:lnTo>
                  <a:lnTo>
                    <a:pt x="254469" y="122301"/>
                  </a:lnTo>
                  <a:lnTo>
                    <a:pt x="255727" y="127419"/>
                  </a:lnTo>
                  <a:lnTo>
                    <a:pt x="263131" y="125285"/>
                  </a:lnTo>
                  <a:close/>
                </a:path>
                <a:path w="889000" h="210820">
                  <a:moveTo>
                    <a:pt x="282905" y="119570"/>
                  </a:moveTo>
                  <a:lnTo>
                    <a:pt x="281228" y="114579"/>
                  </a:lnTo>
                  <a:lnTo>
                    <a:pt x="277749" y="115582"/>
                  </a:lnTo>
                  <a:lnTo>
                    <a:pt x="274269" y="116586"/>
                  </a:lnTo>
                  <a:lnTo>
                    <a:pt x="275501" y="121716"/>
                  </a:lnTo>
                  <a:lnTo>
                    <a:pt x="282905" y="119570"/>
                  </a:lnTo>
                  <a:close/>
                </a:path>
                <a:path w="889000" h="210820">
                  <a:moveTo>
                    <a:pt x="302679" y="113868"/>
                  </a:moveTo>
                  <a:lnTo>
                    <a:pt x="301028" y="108864"/>
                  </a:lnTo>
                  <a:lnTo>
                    <a:pt x="297548" y="109867"/>
                  </a:lnTo>
                  <a:lnTo>
                    <a:pt x="294068" y="110871"/>
                  </a:lnTo>
                  <a:lnTo>
                    <a:pt x="295275" y="116001"/>
                  </a:lnTo>
                  <a:lnTo>
                    <a:pt x="302679" y="113868"/>
                  </a:lnTo>
                  <a:close/>
                </a:path>
                <a:path w="889000" h="210820">
                  <a:moveTo>
                    <a:pt x="322516" y="108432"/>
                  </a:moveTo>
                  <a:lnTo>
                    <a:pt x="320903" y="103416"/>
                  </a:lnTo>
                  <a:lnTo>
                    <a:pt x="317398" y="104355"/>
                  </a:lnTo>
                  <a:lnTo>
                    <a:pt x="313893" y="105295"/>
                  </a:lnTo>
                  <a:lnTo>
                    <a:pt x="315074" y="110426"/>
                  </a:lnTo>
                  <a:lnTo>
                    <a:pt x="322516" y="108432"/>
                  </a:lnTo>
                  <a:close/>
                </a:path>
                <a:path w="889000" h="210820">
                  <a:moveTo>
                    <a:pt x="342404" y="103111"/>
                  </a:moveTo>
                  <a:lnTo>
                    <a:pt x="340817" y="98082"/>
                  </a:lnTo>
                  <a:lnTo>
                    <a:pt x="337312" y="99021"/>
                  </a:lnTo>
                  <a:lnTo>
                    <a:pt x="333806" y="99961"/>
                  </a:lnTo>
                  <a:lnTo>
                    <a:pt x="334962" y="105105"/>
                  </a:lnTo>
                  <a:lnTo>
                    <a:pt x="342404" y="103111"/>
                  </a:lnTo>
                  <a:close/>
                </a:path>
                <a:path w="889000" h="210820">
                  <a:moveTo>
                    <a:pt x="362280" y="97777"/>
                  </a:moveTo>
                  <a:lnTo>
                    <a:pt x="360718" y="92748"/>
                  </a:lnTo>
                  <a:lnTo>
                    <a:pt x="357212" y="93687"/>
                  </a:lnTo>
                  <a:lnTo>
                    <a:pt x="353707" y="94627"/>
                  </a:lnTo>
                  <a:lnTo>
                    <a:pt x="354825" y="99771"/>
                  </a:lnTo>
                  <a:lnTo>
                    <a:pt x="362280" y="97777"/>
                  </a:lnTo>
                  <a:close/>
                </a:path>
                <a:path w="889000" h="210820">
                  <a:moveTo>
                    <a:pt x="382168" y="92519"/>
                  </a:moveTo>
                  <a:lnTo>
                    <a:pt x="380644" y="87477"/>
                  </a:lnTo>
                  <a:lnTo>
                    <a:pt x="377126" y="88366"/>
                  </a:lnTo>
                  <a:lnTo>
                    <a:pt x="373621" y="89306"/>
                  </a:lnTo>
                  <a:lnTo>
                    <a:pt x="374713" y="94462"/>
                  </a:lnTo>
                  <a:lnTo>
                    <a:pt x="378434" y="93459"/>
                  </a:lnTo>
                  <a:lnTo>
                    <a:pt x="382168" y="92519"/>
                  </a:lnTo>
                  <a:close/>
                </a:path>
                <a:path w="889000" h="210820">
                  <a:moveTo>
                    <a:pt x="402158" y="87630"/>
                  </a:moveTo>
                  <a:lnTo>
                    <a:pt x="400646" y="82575"/>
                  </a:lnTo>
                  <a:lnTo>
                    <a:pt x="397129" y="83439"/>
                  </a:lnTo>
                  <a:lnTo>
                    <a:pt x="393611" y="84302"/>
                  </a:lnTo>
                  <a:lnTo>
                    <a:pt x="394665" y="89458"/>
                  </a:lnTo>
                  <a:lnTo>
                    <a:pt x="402158" y="87630"/>
                  </a:lnTo>
                  <a:close/>
                </a:path>
                <a:path w="889000" h="210820">
                  <a:moveTo>
                    <a:pt x="422135" y="82727"/>
                  </a:moveTo>
                  <a:lnTo>
                    <a:pt x="420662" y="77673"/>
                  </a:lnTo>
                  <a:lnTo>
                    <a:pt x="417144" y="78536"/>
                  </a:lnTo>
                  <a:lnTo>
                    <a:pt x="413626" y="79400"/>
                  </a:lnTo>
                  <a:lnTo>
                    <a:pt x="414642" y="84569"/>
                  </a:lnTo>
                  <a:lnTo>
                    <a:pt x="422135" y="82727"/>
                  </a:lnTo>
                  <a:close/>
                </a:path>
                <a:path w="889000" h="210820">
                  <a:moveTo>
                    <a:pt x="442125" y="77825"/>
                  </a:moveTo>
                  <a:lnTo>
                    <a:pt x="440677" y="72758"/>
                  </a:lnTo>
                  <a:lnTo>
                    <a:pt x="437159" y="73621"/>
                  </a:lnTo>
                  <a:lnTo>
                    <a:pt x="433641" y="74485"/>
                  </a:lnTo>
                  <a:lnTo>
                    <a:pt x="434632" y="79654"/>
                  </a:lnTo>
                  <a:lnTo>
                    <a:pt x="442125" y="77825"/>
                  </a:lnTo>
                  <a:close/>
                </a:path>
                <a:path w="889000" h="210820">
                  <a:moveTo>
                    <a:pt x="462165" y="73164"/>
                  </a:moveTo>
                  <a:lnTo>
                    <a:pt x="460756" y="68084"/>
                  </a:lnTo>
                  <a:lnTo>
                    <a:pt x="457212" y="68872"/>
                  </a:lnTo>
                  <a:lnTo>
                    <a:pt x="453669" y="69659"/>
                  </a:lnTo>
                  <a:lnTo>
                    <a:pt x="454634" y="74828"/>
                  </a:lnTo>
                  <a:lnTo>
                    <a:pt x="462165" y="73164"/>
                  </a:lnTo>
                  <a:close/>
                </a:path>
                <a:path w="889000" h="210820">
                  <a:moveTo>
                    <a:pt x="482244" y="68707"/>
                  </a:moveTo>
                  <a:lnTo>
                    <a:pt x="480872" y="63614"/>
                  </a:lnTo>
                  <a:lnTo>
                    <a:pt x="477329" y="64401"/>
                  </a:lnTo>
                  <a:lnTo>
                    <a:pt x="473786" y="65189"/>
                  </a:lnTo>
                  <a:lnTo>
                    <a:pt x="474726" y="70370"/>
                  </a:lnTo>
                  <a:lnTo>
                    <a:pt x="482244" y="68707"/>
                  </a:lnTo>
                  <a:close/>
                </a:path>
                <a:path w="889000" h="210820">
                  <a:moveTo>
                    <a:pt x="502348" y="64262"/>
                  </a:moveTo>
                  <a:lnTo>
                    <a:pt x="501002" y="59169"/>
                  </a:lnTo>
                  <a:lnTo>
                    <a:pt x="497459" y="59956"/>
                  </a:lnTo>
                  <a:lnTo>
                    <a:pt x="493915" y="60744"/>
                  </a:lnTo>
                  <a:lnTo>
                    <a:pt x="494817" y="65925"/>
                  </a:lnTo>
                  <a:lnTo>
                    <a:pt x="502348" y="64262"/>
                  </a:lnTo>
                  <a:close/>
                </a:path>
                <a:path w="889000" h="210820">
                  <a:moveTo>
                    <a:pt x="522427" y="59804"/>
                  </a:moveTo>
                  <a:lnTo>
                    <a:pt x="521119" y="54698"/>
                  </a:lnTo>
                  <a:lnTo>
                    <a:pt x="517575" y="55486"/>
                  </a:lnTo>
                  <a:lnTo>
                    <a:pt x="514032" y="56273"/>
                  </a:lnTo>
                  <a:lnTo>
                    <a:pt x="514908" y="61468"/>
                  </a:lnTo>
                  <a:lnTo>
                    <a:pt x="522427" y="59804"/>
                  </a:lnTo>
                  <a:close/>
                </a:path>
                <a:path w="889000" h="210820">
                  <a:moveTo>
                    <a:pt x="542594" y="55753"/>
                  </a:moveTo>
                  <a:lnTo>
                    <a:pt x="541312" y="50647"/>
                  </a:lnTo>
                  <a:lnTo>
                    <a:pt x="537756" y="51346"/>
                  </a:lnTo>
                  <a:lnTo>
                    <a:pt x="534200" y="52044"/>
                  </a:lnTo>
                  <a:lnTo>
                    <a:pt x="535038" y="57251"/>
                  </a:lnTo>
                  <a:lnTo>
                    <a:pt x="542594" y="55753"/>
                  </a:lnTo>
                  <a:close/>
                </a:path>
                <a:path w="889000" h="210820">
                  <a:moveTo>
                    <a:pt x="562775" y="51777"/>
                  </a:moveTo>
                  <a:lnTo>
                    <a:pt x="561530" y="46659"/>
                  </a:lnTo>
                  <a:lnTo>
                    <a:pt x="557974" y="47358"/>
                  </a:lnTo>
                  <a:lnTo>
                    <a:pt x="554418" y="48056"/>
                  </a:lnTo>
                  <a:lnTo>
                    <a:pt x="555218" y="53263"/>
                  </a:lnTo>
                  <a:lnTo>
                    <a:pt x="562775" y="51777"/>
                  </a:lnTo>
                  <a:close/>
                </a:path>
                <a:path w="889000" h="210820">
                  <a:moveTo>
                    <a:pt x="582980" y="47790"/>
                  </a:moveTo>
                  <a:lnTo>
                    <a:pt x="581761" y="42672"/>
                  </a:lnTo>
                  <a:lnTo>
                    <a:pt x="578205" y="43370"/>
                  </a:lnTo>
                  <a:lnTo>
                    <a:pt x="574649" y="44069"/>
                  </a:lnTo>
                  <a:lnTo>
                    <a:pt x="575411" y="49288"/>
                  </a:lnTo>
                  <a:lnTo>
                    <a:pt x="582980" y="47790"/>
                  </a:lnTo>
                  <a:close/>
                </a:path>
                <a:path w="889000" h="210820">
                  <a:moveTo>
                    <a:pt x="603161" y="43840"/>
                  </a:moveTo>
                  <a:lnTo>
                    <a:pt x="601980" y="38709"/>
                  </a:lnTo>
                  <a:lnTo>
                    <a:pt x="598424" y="39395"/>
                  </a:lnTo>
                  <a:lnTo>
                    <a:pt x="594868" y="40093"/>
                  </a:lnTo>
                  <a:lnTo>
                    <a:pt x="595604" y="45313"/>
                  </a:lnTo>
                  <a:lnTo>
                    <a:pt x="599376" y="44564"/>
                  </a:lnTo>
                  <a:lnTo>
                    <a:pt x="603161" y="43840"/>
                  </a:lnTo>
                  <a:close/>
                </a:path>
                <a:path w="889000" h="210820">
                  <a:moveTo>
                    <a:pt x="623443" y="40398"/>
                  </a:moveTo>
                  <a:lnTo>
                    <a:pt x="622287" y="35255"/>
                  </a:lnTo>
                  <a:lnTo>
                    <a:pt x="618718" y="35864"/>
                  </a:lnTo>
                  <a:lnTo>
                    <a:pt x="615149" y="36474"/>
                  </a:lnTo>
                  <a:lnTo>
                    <a:pt x="615848" y="41694"/>
                  </a:lnTo>
                  <a:lnTo>
                    <a:pt x="623443" y="40398"/>
                  </a:lnTo>
                  <a:close/>
                </a:path>
                <a:path w="889000" h="210820">
                  <a:moveTo>
                    <a:pt x="643724" y="36906"/>
                  </a:moveTo>
                  <a:lnTo>
                    <a:pt x="642607" y="31762"/>
                  </a:lnTo>
                  <a:lnTo>
                    <a:pt x="639038" y="32372"/>
                  </a:lnTo>
                  <a:lnTo>
                    <a:pt x="635469" y="32981"/>
                  </a:lnTo>
                  <a:lnTo>
                    <a:pt x="636130" y="38214"/>
                  </a:lnTo>
                  <a:lnTo>
                    <a:pt x="643724" y="36906"/>
                  </a:lnTo>
                  <a:close/>
                </a:path>
                <a:path w="889000" h="210820">
                  <a:moveTo>
                    <a:pt x="663994" y="33413"/>
                  </a:moveTo>
                  <a:lnTo>
                    <a:pt x="662914" y="28270"/>
                  </a:lnTo>
                  <a:lnTo>
                    <a:pt x="659345" y="28879"/>
                  </a:lnTo>
                  <a:lnTo>
                    <a:pt x="655777" y="29489"/>
                  </a:lnTo>
                  <a:lnTo>
                    <a:pt x="656399" y="34721"/>
                  </a:lnTo>
                  <a:lnTo>
                    <a:pt x="663994" y="33413"/>
                  </a:lnTo>
                  <a:close/>
                </a:path>
                <a:path w="889000" h="210820">
                  <a:moveTo>
                    <a:pt x="684301" y="30099"/>
                  </a:moveTo>
                  <a:lnTo>
                    <a:pt x="683260" y="24930"/>
                  </a:lnTo>
                  <a:lnTo>
                    <a:pt x="679665" y="25450"/>
                  </a:lnTo>
                  <a:lnTo>
                    <a:pt x="676084" y="25984"/>
                  </a:lnTo>
                  <a:lnTo>
                    <a:pt x="676681" y="31216"/>
                  </a:lnTo>
                  <a:lnTo>
                    <a:pt x="680491" y="30645"/>
                  </a:lnTo>
                  <a:lnTo>
                    <a:pt x="684301" y="30099"/>
                  </a:lnTo>
                  <a:close/>
                </a:path>
                <a:path w="889000" h="210820">
                  <a:moveTo>
                    <a:pt x="704659" y="27127"/>
                  </a:moveTo>
                  <a:lnTo>
                    <a:pt x="703656" y="21958"/>
                  </a:lnTo>
                  <a:lnTo>
                    <a:pt x="700062" y="22479"/>
                  </a:lnTo>
                  <a:lnTo>
                    <a:pt x="696468" y="22999"/>
                  </a:lnTo>
                  <a:lnTo>
                    <a:pt x="697039" y="28232"/>
                  </a:lnTo>
                  <a:lnTo>
                    <a:pt x="704659" y="27127"/>
                  </a:lnTo>
                  <a:close/>
                </a:path>
                <a:path w="889000" h="210820">
                  <a:moveTo>
                    <a:pt x="725030" y="24155"/>
                  </a:moveTo>
                  <a:lnTo>
                    <a:pt x="724052" y="18986"/>
                  </a:lnTo>
                  <a:lnTo>
                    <a:pt x="720458" y="19507"/>
                  </a:lnTo>
                  <a:lnTo>
                    <a:pt x="716864" y="20027"/>
                  </a:lnTo>
                  <a:lnTo>
                    <a:pt x="717397" y="25273"/>
                  </a:lnTo>
                  <a:lnTo>
                    <a:pt x="725030" y="24155"/>
                  </a:lnTo>
                  <a:close/>
                </a:path>
                <a:path w="889000" h="210820">
                  <a:moveTo>
                    <a:pt x="745388" y="21209"/>
                  </a:moveTo>
                  <a:lnTo>
                    <a:pt x="744448" y="16027"/>
                  </a:lnTo>
                  <a:lnTo>
                    <a:pt x="740854" y="16548"/>
                  </a:lnTo>
                  <a:lnTo>
                    <a:pt x="737260" y="17068"/>
                  </a:lnTo>
                  <a:lnTo>
                    <a:pt x="737755" y="22313"/>
                  </a:lnTo>
                  <a:lnTo>
                    <a:pt x="745388" y="21209"/>
                  </a:lnTo>
                  <a:close/>
                </a:path>
                <a:path w="889000" h="210820">
                  <a:moveTo>
                    <a:pt x="765771" y="18453"/>
                  </a:moveTo>
                  <a:lnTo>
                    <a:pt x="764857" y="13258"/>
                  </a:lnTo>
                  <a:lnTo>
                    <a:pt x="761263" y="13690"/>
                  </a:lnTo>
                  <a:lnTo>
                    <a:pt x="757656" y="14122"/>
                  </a:lnTo>
                  <a:lnTo>
                    <a:pt x="758113" y="19367"/>
                  </a:lnTo>
                  <a:lnTo>
                    <a:pt x="765771" y="18453"/>
                  </a:lnTo>
                  <a:close/>
                </a:path>
                <a:path w="889000" h="210820">
                  <a:moveTo>
                    <a:pt x="786206" y="16014"/>
                  </a:moveTo>
                  <a:lnTo>
                    <a:pt x="785329" y="10820"/>
                  </a:lnTo>
                  <a:lnTo>
                    <a:pt x="781735" y="11252"/>
                  </a:lnTo>
                  <a:lnTo>
                    <a:pt x="778129" y="11684"/>
                  </a:lnTo>
                  <a:lnTo>
                    <a:pt x="778560" y="16929"/>
                  </a:lnTo>
                  <a:lnTo>
                    <a:pt x="786206" y="16014"/>
                  </a:lnTo>
                  <a:close/>
                </a:path>
                <a:path w="889000" h="210820">
                  <a:moveTo>
                    <a:pt x="806640" y="13601"/>
                  </a:moveTo>
                  <a:lnTo>
                    <a:pt x="805802" y="8394"/>
                  </a:lnTo>
                  <a:lnTo>
                    <a:pt x="802195" y="8826"/>
                  </a:lnTo>
                  <a:lnTo>
                    <a:pt x="798588" y="9258"/>
                  </a:lnTo>
                  <a:lnTo>
                    <a:pt x="798982" y="14503"/>
                  </a:lnTo>
                  <a:lnTo>
                    <a:pt x="806640" y="13601"/>
                  </a:lnTo>
                  <a:close/>
                </a:path>
                <a:path w="889000" h="210820">
                  <a:moveTo>
                    <a:pt x="827074" y="11163"/>
                  </a:moveTo>
                  <a:lnTo>
                    <a:pt x="826262" y="5956"/>
                  </a:lnTo>
                  <a:lnTo>
                    <a:pt x="822667" y="6388"/>
                  </a:lnTo>
                  <a:lnTo>
                    <a:pt x="819061" y="6819"/>
                  </a:lnTo>
                  <a:lnTo>
                    <a:pt x="819416" y="12077"/>
                  </a:lnTo>
                  <a:lnTo>
                    <a:pt x="827074" y="11163"/>
                  </a:lnTo>
                  <a:close/>
                </a:path>
                <a:path w="889000" h="210820">
                  <a:moveTo>
                    <a:pt x="847521" y="8978"/>
                  </a:moveTo>
                  <a:lnTo>
                    <a:pt x="846747" y="3771"/>
                  </a:lnTo>
                  <a:lnTo>
                    <a:pt x="843140" y="4102"/>
                  </a:lnTo>
                  <a:lnTo>
                    <a:pt x="839533" y="4432"/>
                  </a:lnTo>
                  <a:lnTo>
                    <a:pt x="839851" y="9690"/>
                  </a:lnTo>
                  <a:lnTo>
                    <a:pt x="847521" y="8978"/>
                  </a:lnTo>
                  <a:close/>
                </a:path>
                <a:path w="889000" h="210820">
                  <a:moveTo>
                    <a:pt x="868006" y="7099"/>
                  </a:moveTo>
                  <a:lnTo>
                    <a:pt x="867270" y="1879"/>
                  </a:lnTo>
                  <a:lnTo>
                    <a:pt x="863663" y="2209"/>
                  </a:lnTo>
                  <a:lnTo>
                    <a:pt x="860056" y="2540"/>
                  </a:lnTo>
                  <a:lnTo>
                    <a:pt x="860336" y="7797"/>
                  </a:lnTo>
                  <a:lnTo>
                    <a:pt x="868006" y="7099"/>
                  </a:lnTo>
                  <a:close/>
                </a:path>
                <a:path w="889000" h="210820">
                  <a:moveTo>
                    <a:pt x="888492" y="5219"/>
                  </a:moveTo>
                  <a:lnTo>
                    <a:pt x="887793" y="0"/>
                  </a:lnTo>
                  <a:lnTo>
                    <a:pt x="884186" y="330"/>
                  </a:lnTo>
                  <a:lnTo>
                    <a:pt x="880579" y="660"/>
                  </a:lnTo>
                  <a:lnTo>
                    <a:pt x="880821" y="5918"/>
                  </a:lnTo>
                  <a:lnTo>
                    <a:pt x="88849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 descr=""/>
            <p:cNvSpPr/>
            <p:nvPr/>
          </p:nvSpPr>
          <p:spPr>
            <a:xfrm>
              <a:off x="4699465" y="3496473"/>
              <a:ext cx="481330" cy="0"/>
            </a:xfrm>
            <a:custGeom>
              <a:avLst/>
              <a:gdLst/>
              <a:ahLst/>
              <a:cxnLst/>
              <a:rect l="l" t="t" r="r" b="b"/>
              <a:pathLst>
                <a:path w="481329" h="0">
                  <a:moveTo>
                    <a:pt x="0" y="0"/>
                  </a:moveTo>
                  <a:lnTo>
                    <a:pt x="480778" y="0"/>
                  </a:lnTo>
                </a:path>
              </a:pathLst>
            </a:custGeom>
            <a:ln w="1653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 descr=""/>
            <p:cNvSpPr/>
            <p:nvPr/>
          </p:nvSpPr>
          <p:spPr>
            <a:xfrm>
              <a:off x="797623" y="3496233"/>
              <a:ext cx="4751070" cy="560070"/>
            </a:xfrm>
            <a:custGeom>
              <a:avLst/>
              <a:gdLst/>
              <a:ahLst/>
              <a:cxnLst/>
              <a:rect l="l" t="t" r="r" b="b"/>
              <a:pathLst>
                <a:path w="4751070" h="560070">
                  <a:moveTo>
                    <a:pt x="9182" y="67906"/>
                  </a:moveTo>
                  <a:lnTo>
                    <a:pt x="6172" y="65887"/>
                  </a:lnTo>
                  <a:lnTo>
                    <a:pt x="3162" y="63868"/>
                  </a:lnTo>
                  <a:lnTo>
                    <a:pt x="0" y="68084"/>
                  </a:lnTo>
                  <a:lnTo>
                    <a:pt x="6426" y="72390"/>
                  </a:lnTo>
                  <a:lnTo>
                    <a:pt x="9182" y="67906"/>
                  </a:lnTo>
                  <a:close/>
                </a:path>
                <a:path w="4751070" h="560070">
                  <a:moveTo>
                    <a:pt x="26314" y="79413"/>
                  </a:moveTo>
                  <a:lnTo>
                    <a:pt x="23304" y="77393"/>
                  </a:lnTo>
                  <a:lnTo>
                    <a:pt x="20294" y="75374"/>
                  </a:lnTo>
                  <a:lnTo>
                    <a:pt x="17145" y="79590"/>
                  </a:lnTo>
                  <a:lnTo>
                    <a:pt x="23571" y="83908"/>
                  </a:lnTo>
                  <a:lnTo>
                    <a:pt x="26314" y="79413"/>
                  </a:lnTo>
                  <a:close/>
                </a:path>
                <a:path w="4751070" h="560070">
                  <a:moveTo>
                    <a:pt x="43446" y="90919"/>
                  </a:moveTo>
                  <a:lnTo>
                    <a:pt x="40436" y="88900"/>
                  </a:lnTo>
                  <a:lnTo>
                    <a:pt x="37426" y="86880"/>
                  </a:lnTo>
                  <a:lnTo>
                    <a:pt x="34290" y="91109"/>
                  </a:lnTo>
                  <a:lnTo>
                    <a:pt x="40716" y="95427"/>
                  </a:lnTo>
                  <a:lnTo>
                    <a:pt x="43446" y="90919"/>
                  </a:lnTo>
                  <a:close/>
                </a:path>
                <a:path w="4751070" h="560070">
                  <a:moveTo>
                    <a:pt x="60566" y="102425"/>
                  </a:moveTo>
                  <a:lnTo>
                    <a:pt x="57556" y="100406"/>
                  </a:lnTo>
                  <a:lnTo>
                    <a:pt x="54546" y="98386"/>
                  </a:lnTo>
                  <a:lnTo>
                    <a:pt x="51422" y="102628"/>
                  </a:lnTo>
                  <a:lnTo>
                    <a:pt x="57848" y="106946"/>
                  </a:lnTo>
                  <a:lnTo>
                    <a:pt x="60566" y="102425"/>
                  </a:lnTo>
                  <a:close/>
                </a:path>
                <a:path w="4751070" h="560070">
                  <a:moveTo>
                    <a:pt x="77698" y="113931"/>
                  </a:moveTo>
                  <a:lnTo>
                    <a:pt x="74688" y="111912"/>
                  </a:lnTo>
                  <a:lnTo>
                    <a:pt x="71678" y="109893"/>
                  </a:lnTo>
                  <a:lnTo>
                    <a:pt x="68580" y="114147"/>
                  </a:lnTo>
                  <a:lnTo>
                    <a:pt x="75006" y="118465"/>
                  </a:lnTo>
                  <a:lnTo>
                    <a:pt x="77698" y="113931"/>
                  </a:lnTo>
                  <a:close/>
                </a:path>
                <a:path w="4751070" h="560070">
                  <a:moveTo>
                    <a:pt x="94932" y="125285"/>
                  </a:moveTo>
                  <a:lnTo>
                    <a:pt x="91871" y="123329"/>
                  </a:lnTo>
                  <a:lnTo>
                    <a:pt x="88811" y="121373"/>
                  </a:lnTo>
                  <a:lnTo>
                    <a:pt x="85725" y="125641"/>
                  </a:lnTo>
                  <a:lnTo>
                    <a:pt x="92252" y="129819"/>
                  </a:lnTo>
                  <a:lnTo>
                    <a:pt x="94932" y="125285"/>
                  </a:lnTo>
                  <a:close/>
                </a:path>
                <a:path w="4751070" h="560070">
                  <a:moveTo>
                    <a:pt x="112293" y="136410"/>
                  </a:moveTo>
                  <a:lnTo>
                    <a:pt x="109232" y="134454"/>
                  </a:lnTo>
                  <a:lnTo>
                    <a:pt x="106184" y="132499"/>
                  </a:lnTo>
                  <a:lnTo>
                    <a:pt x="103111" y="136779"/>
                  </a:lnTo>
                  <a:lnTo>
                    <a:pt x="109626" y="140957"/>
                  </a:lnTo>
                  <a:lnTo>
                    <a:pt x="112293" y="136410"/>
                  </a:lnTo>
                  <a:close/>
                </a:path>
                <a:path w="4751070" h="560070">
                  <a:moveTo>
                    <a:pt x="129667" y="147548"/>
                  </a:moveTo>
                  <a:lnTo>
                    <a:pt x="126606" y="145592"/>
                  </a:lnTo>
                  <a:lnTo>
                    <a:pt x="123558" y="143637"/>
                  </a:lnTo>
                  <a:lnTo>
                    <a:pt x="120497" y="147929"/>
                  </a:lnTo>
                  <a:lnTo>
                    <a:pt x="127012" y="152107"/>
                  </a:lnTo>
                  <a:lnTo>
                    <a:pt x="129667" y="147548"/>
                  </a:lnTo>
                  <a:close/>
                </a:path>
                <a:path w="4751070" h="560070">
                  <a:moveTo>
                    <a:pt x="147040" y="158673"/>
                  </a:moveTo>
                  <a:lnTo>
                    <a:pt x="143979" y="156718"/>
                  </a:lnTo>
                  <a:lnTo>
                    <a:pt x="140919" y="154762"/>
                  </a:lnTo>
                  <a:lnTo>
                    <a:pt x="137883" y="159067"/>
                  </a:lnTo>
                  <a:lnTo>
                    <a:pt x="144411" y="163245"/>
                  </a:lnTo>
                  <a:lnTo>
                    <a:pt x="147040" y="158673"/>
                  </a:lnTo>
                  <a:close/>
                </a:path>
                <a:path w="4751070" h="560070">
                  <a:moveTo>
                    <a:pt x="164401" y="169811"/>
                  </a:moveTo>
                  <a:lnTo>
                    <a:pt x="161353" y="167855"/>
                  </a:lnTo>
                  <a:lnTo>
                    <a:pt x="158292" y="165900"/>
                  </a:lnTo>
                  <a:lnTo>
                    <a:pt x="155282" y="170218"/>
                  </a:lnTo>
                  <a:lnTo>
                    <a:pt x="161798" y="174396"/>
                  </a:lnTo>
                  <a:lnTo>
                    <a:pt x="164401" y="169811"/>
                  </a:lnTo>
                  <a:close/>
                </a:path>
                <a:path w="4751070" h="560070">
                  <a:moveTo>
                    <a:pt x="181787" y="180936"/>
                  </a:moveTo>
                  <a:lnTo>
                    <a:pt x="178727" y="178981"/>
                  </a:lnTo>
                  <a:lnTo>
                    <a:pt x="175666" y="177025"/>
                  </a:lnTo>
                  <a:lnTo>
                    <a:pt x="172669" y="181356"/>
                  </a:lnTo>
                  <a:lnTo>
                    <a:pt x="179184" y="185521"/>
                  </a:lnTo>
                  <a:lnTo>
                    <a:pt x="181787" y="180936"/>
                  </a:lnTo>
                  <a:close/>
                </a:path>
                <a:path w="4751070" h="560070">
                  <a:moveTo>
                    <a:pt x="199326" y="191795"/>
                  </a:moveTo>
                  <a:lnTo>
                    <a:pt x="196227" y="189903"/>
                  </a:lnTo>
                  <a:lnTo>
                    <a:pt x="193128" y="188010"/>
                  </a:lnTo>
                  <a:lnTo>
                    <a:pt x="190144" y="192354"/>
                  </a:lnTo>
                  <a:lnTo>
                    <a:pt x="196748" y="196380"/>
                  </a:lnTo>
                  <a:lnTo>
                    <a:pt x="199326" y="191795"/>
                  </a:lnTo>
                  <a:close/>
                </a:path>
                <a:path w="4751070" h="560070">
                  <a:moveTo>
                    <a:pt x="216941" y="202526"/>
                  </a:moveTo>
                  <a:lnTo>
                    <a:pt x="213842" y="200634"/>
                  </a:lnTo>
                  <a:lnTo>
                    <a:pt x="210743" y="198742"/>
                  </a:lnTo>
                  <a:lnTo>
                    <a:pt x="207772" y="203098"/>
                  </a:lnTo>
                  <a:lnTo>
                    <a:pt x="214388" y="207124"/>
                  </a:lnTo>
                  <a:lnTo>
                    <a:pt x="216941" y="202526"/>
                  </a:lnTo>
                  <a:close/>
                </a:path>
                <a:path w="4751070" h="560070">
                  <a:moveTo>
                    <a:pt x="234569" y="213258"/>
                  </a:moveTo>
                  <a:lnTo>
                    <a:pt x="231470" y="211366"/>
                  </a:lnTo>
                  <a:lnTo>
                    <a:pt x="228371" y="209473"/>
                  </a:lnTo>
                  <a:lnTo>
                    <a:pt x="225425" y="213842"/>
                  </a:lnTo>
                  <a:lnTo>
                    <a:pt x="232041" y="217868"/>
                  </a:lnTo>
                  <a:lnTo>
                    <a:pt x="234569" y="213258"/>
                  </a:lnTo>
                  <a:close/>
                </a:path>
                <a:path w="4751070" h="560070">
                  <a:moveTo>
                    <a:pt x="252183" y="223989"/>
                  </a:moveTo>
                  <a:lnTo>
                    <a:pt x="249085" y="222097"/>
                  </a:lnTo>
                  <a:lnTo>
                    <a:pt x="245986" y="220205"/>
                  </a:lnTo>
                  <a:lnTo>
                    <a:pt x="243052" y="224586"/>
                  </a:lnTo>
                  <a:lnTo>
                    <a:pt x="249669" y="228612"/>
                  </a:lnTo>
                  <a:lnTo>
                    <a:pt x="252183" y="223989"/>
                  </a:lnTo>
                  <a:close/>
                </a:path>
                <a:path w="4751070" h="560070">
                  <a:moveTo>
                    <a:pt x="269811" y="234721"/>
                  </a:moveTo>
                  <a:lnTo>
                    <a:pt x="266712" y="232829"/>
                  </a:lnTo>
                  <a:lnTo>
                    <a:pt x="263613" y="230936"/>
                  </a:lnTo>
                  <a:lnTo>
                    <a:pt x="260705" y="235331"/>
                  </a:lnTo>
                  <a:lnTo>
                    <a:pt x="267322" y="239356"/>
                  </a:lnTo>
                  <a:lnTo>
                    <a:pt x="269811" y="234721"/>
                  </a:lnTo>
                  <a:close/>
                </a:path>
                <a:path w="4751070" h="560070">
                  <a:moveTo>
                    <a:pt x="287477" y="245338"/>
                  </a:moveTo>
                  <a:lnTo>
                    <a:pt x="284340" y="243522"/>
                  </a:lnTo>
                  <a:lnTo>
                    <a:pt x="281216" y="241693"/>
                  </a:lnTo>
                  <a:lnTo>
                    <a:pt x="278320" y="246087"/>
                  </a:lnTo>
                  <a:lnTo>
                    <a:pt x="281660" y="248056"/>
                  </a:lnTo>
                  <a:lnTo>
                    <a:pt x="285013" y="249986"/>
                  </a:lnTo>
                  <a:lnTo>
                    <a:pt x="287477" y="245338"/>
                  </a:lnTo>
                  <a:close/>
                </a:path>
                <a:path w="4751070" h="560070">
                  <a:moveTo>
                    <a:pt x="305358" y="255638"/>
                  </a:moveTo>
                  <a:lnTo>
                    <a:pt x="302221" y="253822"/>
                  </a:lnTo>
                  <a:lnTo>
                    <a:pt x="299085" y="252006"/>
                  </a:lnTo>
                  <a:lnTo>
                    <a:pt x="296202" y="256425"/>
                  </a:lnTo>
                  <a:lnTo>
                    <a:pt x="302920" y="260299"/>
                  </a:lnTo>
                  <a:lnTo>
                    <a:pt x="305358" y="255638"/>
                  </a:lnTo>
                  <a:close/>
                </a:path>
                <a:path w="4751070" h="560070">
                  <a:moveTo>
                    <a:pt x="323227" y="265938"/>
                  </a:moveTo>
                  <a:lnTo>
                    <a:pt x="320090" y="264121"/>
                  </a:lnTo>
                  <a:lnTo>
                    <a:pt x="316953" y="262305"/>
                  </a:lnTo>
                  <a:lnTo>
                    <a:pt x="314096" y="266738"/>
                  </a:lnTo>
                  <a:lnTo>
                    <a:pt x="320802" y="270611"/>
                  </a:lnTo>
                  <a:lnTo>
                    <a:pt x="323227" y="265938"/>
                  </a:lnTo>
                  <a:close/>
                </a:path>
                <a:path w="4751070" h="560070">
                  <a:moveTo>
                    <a:pt x="341109" y="276237"/>
                  </a:moveTo>
                  <a:lnTo>
                    <a:pt x="337972" y="274421"/>
                  </a:lnTo>
                  <a:lnTo>
                    <a:pt x="334835" y="272605"/>
                  </a:lnTo>
                  <a:lnTo>
                    <a:pt x="332003" y="277050"/>
                  </a:lnTo>
                  <a:lnTo>
                    <a:pt x="338709" y="280924"/>
                  </a:lnTo>
                  <a:lnTo>
                    <a:pt x="341109" y="276237"/>
                  </a:lnTo>
                  <a:close/>
                </a:path>
                <a:path w="4751070" h="560070">
                  <a:moveTo>
                    <a:pt x="358978" y="286537"/>
                  </a:moveTo>
                  <a:lnTo>
                    <a:pt x="355841" y="284721"/>
                  </a:lnTo>
                  <a:lnTo>
                    <a:pt x="352704" y="282905"/>
                  </a:lnTo>
                  <a:lnTo>
                    <a:pt x="349897" y="287362"/>
                  </a:lnTo>
                  <a:lnTo>
                    <a:pt x="356603" y="291236"/>
                  </a:lnTo>
                  <a:lnTo>
                    <a:pt x="358978" y="286537"/>
                  </a:lnTo>
                  <a:close/>
                </a:path>
                <a:path w="4751070" h="560070">
                  <a:moveTo>
                    <a:pt x="376847" y="296849"/>
                  </a:moveTo>
                  <a:lnTo>
                    <a:pt x="373710" y="295033"/>
                  </a:lnTo>
                  <a:lnTo>
                    <a:pt x="370573" y="293217"/>
                  </a:lnTo>
                  <a:lnTo>
                    <a:pt x="367779" y="297688"/>
                  </a:lnTo>
                  <a:lnTo>
                    <a:pt x="374484" y="301561"/>
                  </a:lnTo>
                  <a:lnTo>
                    <a:pt x="376847" y="296849"/>
                  </a:lnTo>
                  <a:close/>
                </a:path>
                <a:path w="4751070" h="560070">
                  <a:moveTo>
                    <a:pt x="394982" y="306666"/>
                  </a:moveTo>
                  <a:lnTo>
                    <a:pt x="391795" y="304939"/>
                  </a:lnTo>
                  <a:lnTo>
                    <a:pt x="388607" y="303212"/>
                  </a:lnTo>
                  <a:lnTo>
                    <a:pt x="385838" y="307695"/>
                  </a:lnTo>
                  <a:lnTo>
                    <a:pt x="392645" y="311391"/>
                  </a:lnTo>
                  <a:lnTo>
                    <a:pt x="394982" y="306666"/>
                  </a:lnTo>
                  <a:close/>
                </a:path>
                <a:path w="4751070" h="560070">
                  <a:moveTo>
                    <a:pt x="413118" y="316509"/>
                  </a:moveTo>
                  <a:lnTo>
                    <a:pt x="409930" y="314782"/>
                  </a:lnTo>
                  <a:lnTo>
                    <a:pt x="406742" y="313055"/>
                  </a:lnTo>
                  <a:lnTo>
                    <a:pt x="403999" y="317550"/>
                  </a:lnTo>
                  <a:lnTo>
                    <a:pt x="410806" y="321246"/>
                  </a:lnTo>
                  <a:lnTo>
                    <a:pt x="413118" y="316509"/>
                  </a:lnTo>
                  <a:close/>
                </a:path>
                <a:path w="4751070" h="560070">
                  <a:moveTo>
                    <a:pt x="431241" y="326351"/>
                  </a:moveTo>
                  <a:lnTo>
                    <a:pt x="428053" y="324624"/>
                  </a:lnTo>
                  <a:lnTo>
                    <a:pt x="424865" y="322897"/>
                  </a:lnTo>
                  <a:lnTo>
                    <a:pt x="422148" y="327406"/>
                  </a:lnTo>
                  <a:lnTo>
                    <a:pt x="428955" y="331101"/>
                  </a:lnTo>
                  <a:lnTo>
                    <a:pt x="431241" y="326351"/>
                  </a:lnTo>
                  <a:close/>
                </a:path>
                <a:path w="4751070" h="560070">
                  <a:moveTo>
                    <a:pt x="449376" y="336194"/>
                  </a:moveTo>
                  <a:lnTo>
                    <a:pt x="446189" y="334467"/>
                  </a:lnTo>
                  <a:lnTo>
                    <a:pt x="443001" y="332740"/>
                  </a:lnTo>
                  <a:lnTo>
                    <a:pt x="440309" y="337261"/>
                  </a:lnTo>
                  <a:lnTo>
                    <a:pt x="447116" y="340956"/>
                  </a:lnTo>
                  <a:lnTo>
                    <a:pt x="449376" y="336194"/>
                  </a:lnTo>
                  <a:close/>
                </a:path>
                <a:path w="4751070" h="560070">
                  <a:moveTo>
                    <a:pt x="467512" y="346036"/>
                  </a:moveTo>
                  <a:lnTo>
                    <a:pt x="464324" y="344309"/>
                  </a:lnTo>
                  <a:lnTo>
                    <a:pt x="461137" y="342582"/>
                  </a:lnTo>
                  <a:lnTo>
                    <a:pt x="458470" y="347116"/>
                  </a:lnTo>
                  <a:lnTo>
                    <a:pt x="465277" y="350812"/>
                  </a:lnTo>
                  <a:lnTo>
                    <a:pt x="467512" y="346036"/>
                  </a:lnTo>
                  <a:close/>
                </a:path>
                <a:path w="4751070" h="560070">
                  <a:moveTo>
                    <a:pt x="485889" y="355384"/>
                  </a:moveTo>
                  <a:lnTo>
                    <a:pt x="482650" y="353745"/>
                  </a:lnTo>
                  <a:lnTo>
                    <a:pt x="479412" y="352094"/>
                  </a:lnTo>
                  <a:lnTo>
                    <a:pt x="476770" y="356666"/>
                  </a:lnTo>
                  <a:lnTo>
                    <a:pt x="483679" y="360172"/>
                  </a:lnTo>
                  <a:lnTo>
                    <a:pt x="485889" y="355384"/>
                  </a:lnTo>
                  <a:close/>
                </a:path>
                <a:path w="4751070" h="560070">
                  <a:moveTo>
                    <a:pt x="504278" y="364731"/>
                  </a:moveTo>
                  <a:lnTo>
                    <a:pt x="501040" y="363093"/>
                  </a:lnTo>
                  <a:lnTo>
                    <a:pt x="497801" y="361454"/>
                  </a:lnTo>
                  <a:lnTo>
                    <a:pt x="495185" y="366026"/>
                  </a:lnTo>
                  <a:lnTo>
                    <a:pt x="502094" y="369531"/>
                  </a:lnTo>
                  <a:lnTo>
                    <a:pt x="504278" y="364731"/>
                  </a:lnTo>
                  <a:close/>
                </a:path>
                <a:path w="4751070" h="560070">
                  <a:moveTo>
                    <a:pt x="522668" y="374091"/>
                  </a:moveTo>
                  <a:lnTo>
                    <a:pt x="519430" y="372452"/>
                  </a:lnTo>
                  <a:lnTo>
                    <a:pt x="516191" y="370814"/>
                  </a:lnTo>
                  <a:lnTo>
                    <a:pt x="513600" y="375399"/>
                  </a:lnTo>
                  <a:lnTo>
                    <a:pt x="520509" y="378904"/>
                  </a:lnTo>
                  <a:lnTo>
                    <a:pt x="522668" y="374091"/>
                  </a:lnTo>
                  <a:close/>
                </a:path>
                <a:path w="4751070" h="560070">
                  <a:moveTo>
                    <a:pt x="541058" y="383438"/>
                  </a:moveTo>
                  <a:lnTo>
                    <a:pt x="537819" y="381800"/>
                  </a:lnTo>
                  <a:lnTo>
                    <a:pt x="534581" y="380161"/>
                  </a:lnTo>
                  <a:lnTo>
                    <a:pt x="532015" y="384759"/>
                  </a:lnTo>
                  <a:lnTo>
                    <a:pt x="538924" y="388264"/>
                  </a:lnTo>
                  <a:lnTo>
                    <a:pt x="541058" y="383438"/>
                  </a:lnTo>
                  <a:close/>
                </a:path>
                <a:path w="4751070" h="560070">
                  <a:moveTo>
                    <a:pt x="559460" y="392722"/>
                  </a:moveTo>
                  <a:lnTo>
                    <a:pt x="556196" y="391134"/>
                  </a:lnTo>
                  <a:lnTo>
                    <a:pt x="552958" y="389496"/>
                  </a:lnTo>
                  <a:lnTo>
                    <a:pt x="550430" y="394106"/>
                  </a:lnTo>
                  <a:lnTo>
                    <a:pt x="553872" y="395859"/>
                  </a:lnTo>
                  <a:lnTo>
                    <a:pt x="557352" y="397548"/>
                  </a:lnTo>
                  <a:lnTo>
                    <a:pt x="559460" y="392722"/>
                  </a:lnTo>
                  <a:close/>
                </a:path>
                <a:path w="4751070" h="560070">
                  <a:moveTo>
                    <a:pt x="578116" y="401535"/>
                  </a:moveTo>
                  <a:lnTo>
                    <a:pt x="574840" y="399986"/>
                  </a:lnTo>
                  <a:lnTo>
                    <a:pt x="571563" y="398437"/>
                  </a:lnTo>
                  <a:lnTo>
                    <a:pt x="569048" y="403072"/>
                  </a:lnTo>
                  <a:lnTo>
                    <a:pt x="576046" y="406374"/>
                  </a:lnTo>
                  <a:lnTo>
                    <a:pt x="578116" y="401535"/>
                  </a:lnTo>
                  <a:close/>
                </a:path>
                <a:path w="4751070" h="560070">
                  <a:moveTo>
                    <a:pt x="596760" y="410362"/>
                  </a:moveTo>
                  <a:lnTo>
                    <a:pt x="593483" y="408813"/>
                  </a:lnTo>
                  <a:lnTo>
                    <a:pt x="590207" y="407263"/>
                  </a:lnTo>
                  <a:lnTo>
                    <a:pt x="587717" y="411911"/>
                  </a:lnTo>
                  <a:lnTo>
                    <a:pt x="594728" y="415226"/>
                  </a:lnTo>
                  <a:lnTo>
                    <a:pt x="596760" y="410362"/>
                  </a:lnTo>
                  <a:close/>
                </a:path>
                <a:path w="4751070" h="560070">
                  <a:moveTo>
                    <a:pt x="615403" y="419176"/>
                  </a:moveTo>
                  <a:lnTo>
                    <a:pt x="612127" y="417626"/>
                  </a:lnTo>
                  <a:lnTo>
                    <a:pt x="608850" y="416077"/>
                  </a:lnTo>
                  <a:lnTo>
                    <a:pt x="606399" y="420738"/>
                  </a:lnTo>
                  <a:lnTo>
                    <a:pt x="613397" y="424053"/>
                  </a:lnTo>
                  <a:lnTo>
                    <a:pt x="615403" y="419176"/>
                  </a:lnTo>
                  <a:close/>
                </a:path>
                <a:path w="4751070" h="560070">
                  <a:moveTo>
                    <a:pt x="634034" y="428002"/>
                  </a:moveTo>
                  <a:lnTo>
                    <a:pt x="630758" y="426453"/>
                  </a:lnTo>
                  <a:lnTo>
                    <a:pt x="627481" y="424903"/>
                  </a:lnTo>
                  <a:lnTo>
                    <a:pt x="625055" y="429577"/>
                  </a:lnTo>
                  <a:lnTo>
                    <a:pt x="632053" y="432892"/>
                  </a:lnTo>
                  <a:lnTo>
                    <a:pt x="634034" y="428002"/>
                  </a:lnTo>
                  <a:close/>
                </a:path>
                <a:path w="4751070" h="560070">
                  <a:moveTo>
                    <a:pt x="652818" y="436549"/>
                  </a:moveTo>
                  <a:lnTo>
                    <a:pt x="649490" y="435102"/>
                  </a:lnTo>
                  <a:lnTo>
                    <a:pt x="646163" y="433654"/>
                  </a:lnTo>
                  <a:lnTo>
                    <a:pt x="643775" y="438340"/>
                  </a:lnTo>
                  <a:lnTo>
                    <a:pt x="650862" y="441452"/>
                  </a:lnTo>
                  <a:lnTo>
                    <a:pt x="652818" y="436549"/>
                  </a:lnTo>
                  <a:close/>
                </a:path>
                <a:path w="4751070" h="560070">
                  <a:moveTo>
                    <a:pt x="671703" y="444817"/>
                  </a:moveTo>
                  <a:lnTo>
                    <a:pt x="668375" y="443369"/>
                  </a:lnTo>
                  <a:lnTo>
                    <a:pt x="665048" y="441921"/>
                  </a:lnTo>
                  <a:lnTo>
                    <a:pt x="662686" y="446633"/>
                  </a:lnTo>
                  <a:lnTo>
                    <a:pt x="669785" y="449732"/>
                  </a:lnTo>
                  <a:lnTo>
                    <a:pt x="671703" y="444817"/>
                  </a:lnTo>
                  <a:close/>
                </a:path>
                <a:path w="4751070" h="560070">
                  <a:moveTo>
                    <a:pt x="690600" y="453072"/>
                  </a:moveTo>
                  <a:lnTo>
                    <a:pt x="687273" y="451624"/>
                  </a:lnTo>
                  <a:lnTo>
                    <a:pt x="683945" y="450176"/>
                  </a:lnTo>
                  <a:lnTo>
                    <a:pt x="681621" y="454901"/>
                  </a:lnTo>
                  <a:lnTo>
                    <a:pt x="688721" y="458000"/>
                  </a:lnTo>
                  <a:lnTo>
                    <a:pt x="690600" y="453072"/>
                  </a:lnTo>
                  <a:close/>
                </a:path>
                <a:path w="4751070" h="560070">
                  <a:moveTo>
                    <a:pt x="709498" y="461340"/>
                  </a:moveTo>
                  <a:lnTo>
                    <a:pt x="706170" y="459892"/>
                  </a:lnTo>
                  <a:lnTo>
                    <a:pt x="702843" y="458444"/>
                  </a:lnTo>
                  <a:lnTo>
                    <a:pt x="700544" y="463181"/>
                  </a:lnTo>
                  <a:lnTo>
                    <a:pt x="707644" y="466280"/>
                  </a:lnTo>
                  <a:lnTo>
                    <a:pt x="709498" y="461340"/>
                  </a:lnTo>
                  <a:close/>
                </a:path>
                <a:path w="4751070" h="560070">
                  <a:moveTo>
                    <a:pt x="728395" y="469595"/>
                  </a:moveTo>
                  <a:lnTo>
                    <a:pt x="725068" y="468147"/>
                  </a:lnTo>
                  <a:lnTo>
                    <a:pt x="721741" y="466699"/>
                  </a:lnTo>
                  <a:lnTo>
                    <a:pt x="719480" y="471449"/>
                  </a:lnTo>
                  <a:lnTo>
                    <a:pt x="726579" y="474548"/>
                  </a:lnTo>
                  <a:lnTo>
                    <a:pt x="728395" y="469595"/>
                  </a:lnTo>
                  <a:close/>
                </a:path>
                <a:path w="4751070" h="560070">
                  <a:moveTo>
                    <a:pt x="747534" y="477278"/>
                  </a:moveTo>
                  <a:lnTo>
                    <a:pt x="744169" y="475932"/>
                  </a:lnTo>
                  <a:lnTo>
                    <a:pt x="740803" y="474586"/>
                  </a:lnTo>
                  <a:lnTo>
                    <a:pt x="738568" y="479361"/>
                  </a:lnTo>
                  <a:lnTo>
                    <a:pt x="745756" y="482244"/>
                  </a:lnTo>
                  <a:lnTo>
                    <a:pt x="747534" y="477278"/>
                  </a:lnTo>
                  <a:close/>
                </a:path>
                <a:path w="4751070" h="560070">
                  <a:moveTo>
                    <a:pt x="766673" y="484936"/>
                  </a:moveTo>
                  <a:lnTo>
                    <a:pt x="763308" y="483590"/>
                  </a:lnTo>
                  <a:lnTo>
                    <a:pt x="759942" y="482244"/>
                  </a:lnTo>
                  <a:lnTo>
                    <a:pt x="757745" y="487032"/>
                  </a:lnTo>
                  <a:lnTo>
                    <a:pt x="764933" y="489915"/>
                  </a:lnTo>
                  <a:lnTo>
                    <a:pt x="766673" y="484936"/>
                  </a:lnTo>
                  <a:close/>
                </a:path>
                <a:path w="4751070" h="560070">
                  <a:moveTo>
                    <a:pt x="785825" y="492607"/>
                  </a:moveTo>
                  <a:lnTo>
                    <a:pt x="782459" y="491261"/>
                  </a:lnTo>
                  <a:lnTo>
                    <a:pt x="779094" y="489915"/>
                  </a:lnTo>
                  <a:lnTo>
                    <a:pt x="776935" y="494715"/>
                  </a:lnTo>
                  <a:lnTo>
                    <a:pt x="784123" y="497598"/>
                  </a:lnTo>
                  <a:lnTo>
                    <a:pt x="785825" y="492607"/>
                  </a:lnTo>
                  <a:close/>
                </a:path>
                <a:path w="4751070" h="560070">
                  <a:moveTo>
                    <a:pt x="804964" y="500278"/>
                  </a:moveTo>
                  <a:lnTo>
                    <a:pt x="801598" y="498932"/>
                  </a:lnTo>
                  <a:lnTo>
                    <a:pt x="798233" y="497586"/>
                  </a:lnTo>
                  <a:lnTo>
                    <a:pt x="796112" y="502399"/>
                  </a:lnTo>
                  <a:lnTo>
                    <a:pt x="803300" y="505282"/>
                  </a:lnTo>
                  <a:lnTo>
                    <a:pt x="804964" y="500278"/>
                  </a:lnTo>
                  <a:close/>
                </a:path>
                <a:path w="4751070" h="560070">
                  <a:moveTo>
                    <a:pt x="824268" y="507530"/>
                  </a:moveTo>
                  <a:lnTo>
                    <a:pt x="820864" y="506285"/>
                  </a:lnTo>
                  <a:lnTo>
                    <a:pt x="817460" y="505053"/>
                  </a:lnTo>
                  <a:lnTo>
                    <a:pt x="815365" y="509892"/>
                  </a:lnTo>
                  <a:lnTo>
                    <a:pt x="822642" y="512533"/>
                  </a:lnTo>
                  <a:lnTo>
                    <a:pt x="824268" y="507530"/>
                  </a:lnTo>
                  <a:close/>
                </a:path>
                <a:path w="4751070" h="560070">
                  <a:moveTo>
                    <a:pt x="843648" y="514578"/>
                  </a:moveTo>
                  <a:lnTo>
                    <a:pt x="840244" y="513334"/>
                  </a:lnTo>
                  <a:lnTo>
                    <a:pt x="836841" y="512102"/>
                  </a:lnTo>
                  <a:lnTo>
                    <a:pt x="834783" y="516953"/>
                  </a:lnTo>
                  <a:lnTo>
                    <a:pt x="842060" y="519595"/>
                  </a:lnTo>
                  <a:lnTo>
                    <a:pt x="843648" y="514578"/>
                  </a:lnTo>
                  <a:close/>
                </a:path>
                <a:path w="4751070" h="560070">
                  <a:moveTo>
                    <a:pt x="863028" y="521614"/>
                  </a:moveTo>
                  <a:lnTo>
                    <a:pt x="859624" y="520369"/>
                  </a:lnTo>
                  <a:lnTo>
                    <a:pt x="856221" y="519137"/>
                  </a:lnTo>
                  <a:lnTo>
                    <a:pt x="854202" y="524002"/>
                  </a:lnTo>
                  <a:lnTo>
                    <a:pt x="861491" y="526643"/>
                  </a:lnTo>
                  <a:lnTo>
                    <a:pt x="863028" y="521614"/>
                  </a:lnTo>
                  <a:close/>
                </a:path>
                <a:path w="4751070" h="560070">
                  <a:moveTo>
                    <a:pt x="882408" y="528650"/>
                  </a:moveTo>
                  <a:lnTo>
                    <a:pt x="879005" y="527405"/>
                  </a:lnTo>
                  <a:lnTo>
                    <a:pt x="875601" y="526173"/>
                  </a:lnTo>
                  <a:lnTo>
                    <a:pt x="873620" y="531050"/>
                  </a:lnTo>
                  <a:lnTo>
                    <a:pt x="880910" y="533692"/>
                  </a:lnTo>
                  <a:lnTo>
                    <a:pt x="882408" y="528650"/>
                  </a:lnTo>
                  <a:close/>
                </a:path>
                <a:path w="4751070" h="560070">
                  <a:moveTo>
                    <a:pt x="901903" y="535343"/>
                  </a:moveTo>
                  <a:lnTo>
                    <a:pt x="898461" y="534225"/>
                  </a:lnTo>
                  <a:lnTo>
                    <a:pt x="895019" y="533107"/>
                  </a:lnTo>
                  <a:lnTo>
                    <a:pt x="893076" y="538010"/>
                  </a:lnTo>
                  <a:lnTo>
                    <a:pt x="900442" y="540410"/>
                  </a:lnTo>
                  <a:lnTo>
                    <a:pt x="901903" y="535343"/>
                  </a:lnTo>
                  <a:close/>
                </a:path>
                <a:path w="4751070" h="560070">
                  <a:moveTo>
                    <a:pt x="921512" y="541731"/>
                  </a:moveTo>
                  <a:lnTo>
                    <a:pt x="918070" y="540613"/>
                  </a:lnTo>
                  <a:lnTo>
                    <a:pt x="914628" y="539496"/>
                  </a:lnTo>
                  <a:lnTo>
                    <a:pt x="912736" y="544410"/>
                  </a:lnTo>
                  <a:lnTo>
                    <a:pt x="920102" y="546811"/>
                  </a:lnTo>
                  <a:lnTo>
                    <a:pt x="921512" y="541731"/>
                  </a:lnTo>
                  <a:close/>
                </a:path>
                <a:path w="4751070" h="560070">
                  <a:moveTo>
                    <a:pt x="941120" y="548106"/>
                  </a:moveTo>
                  <a:lnTo>
                    <a:pt x="937679" y="546989"/>
                  </a:lnTo>
                  <a:lnTo>
                    <a:pt x="934237" y="545871"/>
                  </a:lnTo>
                  <a:lnTo>
                    <a:pt x="932383" y="550799"/>
                  </a:lnTo>
                  <a:lnTo>
                    <a:pt x="939749" y="553199"/>
                  </a:lnTo>
                  <a:lnTo>
                    <a:pt x="941120" y="548106"/>
                  </a:lnTo>
                  <a:close/>
                </a:path>
                <a:path w="4751070" h="560070">
                  <a:moveTo>
                    <a:pt x="960729" y="554482"/>
                  </a:moveTo>
                  <a:lnTo>
                    <a:pt x="957287" y="553364"/>
                  </a:lnTo>
                  <a:lnTo>
                    <a:pt x="953846" y="552246"/>
                  </a:lnTo>
                  <a:lnTo>
                    <a:pt x="952030" y="557187"/>
                  </a:lnTo>
                  <a:lnTo>
                    <a:pt x="959396" y="559587"/>
                  </a:lnTo>
                  <a:lnTo>
                    <a:pt x="960729" y="554482"/>
                  </a:lnTo>
                  <a:close/>
                </a:path>
                <a:path w="4751070" h="560070">
                  <a:moveTo>
                    <a:pt x="4403166" y="533"/>
                  </a:moveTo>
                  <a:lnTo>
                    <a:pt x="4399546" y="266"/>
                  </a:lnTo>
                  <a:lnTo>
                    <a:pt x="4395927" y="0"/>
                  </a:lnTo>
                  <a:lnTo>
                    <a:pt x="4395343" y="5232"/>
                  </a:lnTo>
                  <a:lnTo>
                    <a:pt x="4403026" y="5803"/>
                  </a:lnTo>
                  <a:lnTo>
                    <a:pt x="4403166" y="533"/>
                  </a:lnTo>
                  <a:close/>
                </a:path>
                <a:path w="4751070" h="560070">
                  <a:moveTo>
                    <a:pt x="4423715" y="2057"/>
                  </a:moveTo>
                  <a:lnTo>
                    <a:pt x="4420095" y="1790"/>
                  </a:lnTo>
                  <a:lnTo>
                    <a:pt x="4416476" y="1524"/>
                  </a:lnTo>
                  <a:lnTo>
                    <a:pt x="4415853" y="6756"/>
                  </a:lnTo>
                  <a:lnTo>
                    <a:pt x="4423549" y="7327"/>
                  </a:lnTo>
                  <a:lnTo>
                    <a:pt x="4423715" y="2057"/>
                  </a:lnTo>
                  <a:close/>
                </a:path>
                <a:path w="4751070" h="560070">
                  <a:moveTo>
                    <a:pt x="4444263" y="3581"/>
                  </a:moveTo>
                  <a:lnTo>
                    <a:pt x="4440644" y="3314"/>
                  </a:lnTo>
                  <a:lnTo>
                    <a:pt x="4437024" y="3048"/>
                  </a:lnTo>
                  <a:lnTo>
                    <a:pt x="4436376" y="8280"/>
                  </a:lnTo>
                  <a:lnTo>
                    <a:pt x="4444060" y="8839"/>
                  </a:lnTo>
                  <a:lnTo>
                    <a:pt x="4444263" y="3581"/>
                  </a:lnTo>
                  <a:close/>
                </a:path>
                <a:path w="4751070" h="560070">
                  <a:moveTo>
                    <a:pt x="4464824" y="5105"/>
                  </a:moveTo>
                  <a:lnTo>
                    <a:pt x="4461205" y="4838"/>
                  </a:lnTo>
                  <a:lnTo>
                    <a:pt x="4457585" y="4572"/>
                  </a:lnTo>
                  <a:lnTo>
                    <a:pt x="4456912" y="9791"/>
                  </a:lnTo>
                  <a:lnTo>
                    <a:pt x="4464596" y="10363"/>
                  </a:lnTo>
                  <a:lnTo>
                    <a:pt x="4464824" y="5105"/>
                  </a:lnTo>
                  <a:close/>
                </a:path>
                <a:path w="4751070" h="560070">
                  <a:moveTo>
                    <a:pt x="4485322" y="7175"/>
                  </a:moveTo>
                  <a:lnTo>
                    <a:pt x="4481715" y="6807"/>
                  </a:lnTo>
                  <a:lnTo>
                    <a:pt x="4478109" y="6438"/>
                  </a:lnTo>
                  <a:lnTo>
                    <a:pt x="4477397" y="11658"/>
                  </a:lnTo>
                  <a:lnTo>
                    <a:pt x="4485068" y="12433"/>
                  </a:lnTo>
                  <a:lnTo>
                    <a:pt x="4485322" y="7175"/>
                  </a:lnTo>
                  <a:close/>
                </a:path>
                <a:path w="4751070" h="560070">
                  <a:moveTo>
                    <a:pt x="4505820" y="9245"/>
                  </a:moveTo>
                  <a:lnTo>
                    <a:pt x="4502213" y="8877"/>
                  </a:lnTo>
                  <a:lnTo>
                    <a:pt x="4498606" y="8509"/>
                  </a:lnTo>
                  <a:lnTo>
                    <a:pt x="4497870" y="13728"/>
                  </a:lnTo>
                  <a:lnTo>
                    <a:pt x="4505541" y="14503"/>
                  </a:lnTo>
                  <a:lnTo>
                    <a:pt x="4505820" y="9245"/>
                  </a:lnTo>
                  <a:close/>
                </a:path>
                <a:path w="4751070" h="560070">
                  <a:moveTo>
                    <a:pt x="4526318" y="11328"/>
                  </a:moveTo>
                  <a:lnTo>
                    <a:pt x="4522711" y="10960"/>
                  </a:lnTo>
                  <a:lnTo>
                    <a:pt x="4519104" y="10591"/>
                  </a:lnTo>
                  <a:lnTo>
                    <a:pt x="4518330" y="15811"/>
                  </a:lnTo>
                  <a:lnTo>
                    <a:pt x="4526000" y="16586"/>
                  </a:lnTo>
                  <a:lnTo>
                    <a:pt x="4526318" y="11328"/>
                  </a:lnTo>
                  <a:close/>
                </a:path>
                <a:path w="4751070" h="560070">
                  <a:moveTo>
                    <a:pt x="4546828" y="13411"/>
                  </a:moveTo>
                  <a:lnTo>
                    <a:pt x="4543222" y="13042"/>
                  </a:lnTo>
                  <a:lnTo>
                    <a:pt x="4539615" y="12674"/>
                  </a:lnTo>
                  <a:lnTo>
                    <a:pt x="4538815" y="17881"/>
                  </a:lnTo>
                  <a:lnTo>
                    <a:pt x="4546485" y="18669"/>
                  </a:lnTo>
                  <a:lnTo>
                    <a:pt x="4546828" y="13411"/>
                  </a:lnTo>
                  <a:close/>
                </a:path>
                <a:path w="4751070" h="560070">
                  <a:moveTo>
                    <a:pt x="4567313" y="15557"/>
                  </a:moveTo>
                  <a:lnTo>
                    <a:pt x="4563719" y="15125"/>
                  </a:lnTo>
                  <a:lnTo>
                    <a:pt x="4560113" y="14757"/>
                  </a:lnTo>
                  <a:lnTo>
                    <a:pt x="4559287" y="19964"/>
                  </a:lnTo>
                  <a:lnTo>
                    <a:pt x="4563122" y="20358"/>
                  </a:lnTo>
                  <a:lnTo>
                    <a:pt x="4566945" y="20815"/>
                  </a:lnTo>
                  <a:lnTo>
                    <a:pt x="4567313" y="15557"/>
                  </a:lnTo>
                  <a:close/>
                </a:path>
                <a:path w="4751070" h="560070">
                  <a:moveTo>
                    <a:pt x="4587748" y="18186"/>
                  </a:moveTo>
                  <a:lnTo>
                    <a:pt x="4584154" y="17729"/>
                  </a:lnTo>
                  <a:lnTo>
                    <a:pt x="4580560" y="17272"/>
                  </a:lnTo>
                  <a:lnTo>
                    <a:pt x="4579696" y="22466"/>
                  </a:lnTo>
                  <a:lnTo>
                    <a:pt x="4587354" y="23444"/>
                  </a:lnTo>
                  <a:lnTo>
                    <a:pt x="4587748" y="18186"/>
                  </a:lnTo>
                  <a:close/>
                </a:path>
                <a:path w="4751070" h="560070">
                  <a:moveTo>
                    <a:pt x="4608195" y="20815"/>
                  </a:moveTo>
                  <a:lnTo>
                    <a:pt x="4604601" y="20358"/>
                  </a:lnTo>
                  <a:lnTo>
                    <a:pt x="4601007" y="19900"/>
                  </a:lnTo>
                  <a:lnTo>
                    <a:pt x="4600118" y="25082"/>
                  </a:lnTo>
                  <a:lnTo>
                    <a:pt x="4607763" y="26073"/>
                  </a:lnTo>
                  <a:lnTo>
                    <a:pt x="4608195" y="20815"/>
                  </a:lnTo>
                  <a:close/>
                </a:path>
                <a:path w="4751070" h="560070">
                  <a:moveTo>
                    <a:pt x="4628629" y="23444"/>
                  </a:moveTo>
                  <a:lnTo>
                    <a:pt x="4625035" y="22987"/>
                  </a:lnTo>
                  <a:lnTo>
                    <a:pt x="4621441" y="22529"/>
                  </a:lnTo>
                  <a:lnTo>
                    <a:pt x="4620526" y="27711"/>
                  </a:lnTo>
                  <a:lnTo>
                    <a:pt x="4628172" y="28702"/>
                  </a:lnTo>
                  <a:lnTo>
                    <a:pt x="4628629" y="23444"/>
                  </a:lnTo>
                  <a:close/>
                </a:path>
                <a:path w="4751070" h="560070">
                  <a:moveTo>
                    <a:pt x="4649063" y="26073"/>
                  </a:moveTo>
                  <a:lnTo>
                    <a:pt x="4645469" y="25615"/>
                  </a:lnTo>
                  <a:lnTo>
                    <a:pt x="4641875" y="25158"/>
                  </a:lnTo>
                  <a:lnTo>
                    <a:pt x="4640935" y="30340"/>
                  </a:lnTo>
                  <a:lnTo>
                    <a:pt x="4648581" y="31318"/>
                  </a:lnTo>
                  <a:lnTo>
                    <a:pt x="4649063" y="26073"/>
                  </a:lnTo>
                  <a:close/>
                </a:path>
                <a:path w="4751070" h="560070">
                  <a:moveTo>
                    <a:pt x="4669485" y="28790"/>
                  </a:moveTo>
                  <a:lnTo>
                    <a:pt x="4665904" y="28244"/>
                  </a:lnTo>
                  <a:lnTo>
                    <a:pt x="4662309" y="27787"/>
                  </a:lnTo>
                  <a:lnTo>
                    <a:pt x="4661344" y="32969"/>
                  </a:lnTo>
                  <a:lnTo>
                    <a:pt x="4665167" y="33451"/>
                  </a:lnTo>
                  <a:lnTo>
                    <a:pt x="4668977" y="34036"/>
                  </a:lnTo>
                  <a:lnTo>
                    <a:pt x="4669485" y="28790"/>
                  </a:lnTo>
                  <a:close/>
                </a:path>
                <a:path w="4751070" h="560070">
                  <a:moveTo>
                    <a:pt x="4689856" y="31978"/>
                  </a:moveTo>
                  <a:lnTo>
                    <a:pt x="4686274" y="31419"/>
                  </a:lnTo>
                  <a:lnTo>
                    <a:pt x="4682693" y="30861"/>
                  </a:lnTo>
                  <a:lnTo>
                    <a:pt x="4681702" y="36029"/>
                  </a:lnTo>
                  <a:lnTo>
                    <a:pt x="4689322" y="37223"/>
                  </a:lnTo>
                  <a:lnTo>
                    <a:pt x="4689856" y="31978"/>
                  </a:lnTo>
                  <a:close/>
                </a:path>
                <a:path w="4751070" h="560070">
                  <a:moveTo>
                    <a:pt x="4710214" y="35140"/>
                  </a:moveTo>
                  <a:lnTo>
                    <a:pt x="4706632" y="34582"/>
                  </a:lnTo>
                  <a:lnTo>
                    <a:pt x="4703051" y="34023"/>
                  </a:lnTo>
                  <a:lnTo>
                    <a:pt x="4702035" y="39192"/>
                  </a:lnTo>
                  <a:lnTo>
                    <a:pt x="4709642" y="40373"/>
                  </a:lnTo>
                  <a:lnTo>
                    <a:pt x="4710214" y="35140"/>
                  </a:lnTo>
                  <a:close/>
                </a:path>
                <a:path w="4751070" h="560070">
                  <a:moveTo>
                    <a:pt x="4730572" y="38303"/>
                  </a:moveTo>
                  <a:lnTo>
                    <a:pt x="4726991" y="37744"/>
                  </a:lnTo>
                  <a:lnTo>
                    <a:pt x="4723409" y="37185"/>
                  </a:lnTo>
                  <a:lnTo>
                    <a:pt x="4722355" y="42354"/>
                  </a:lnTo>
                  <a:lnTo>
                    <a:pt x="4729975" y="43535"/>
                  </a:lnTo>
                  <a:lnTo>
                    <a:pt x="4730572" y="38303"/>
                  </a:lnTo>
                  <a:close/>
                </a:path>
                <a:path w="4751070" h="560070">
                  <a:moveTo>
                    <a:pt x="4750930" y="41465"/>
                  </a:moveTo>
                  <a:lnTo>
                    <a:pt x="4747349" y="40906"/>
                  </a:lnTo>
                  <a:lnTo>
                    <a:pt x="4743767" y="40347"/>
                  </a:lnTo>
                  <a:lnTo>
                    <a:pt x="4742688" y="45504"/>
                  </a:lnTo>
                  <a:lnTo>
                    <a:pt x="4750308" y="46697"/>
                  </a:lnTo>
                  <a:lnTo>
                    <a:pt x="4750930" y="414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 descr=""/>
            <p:cNvSpPr/>
            <p:nvPr/>
          </p:nvSpPr>
          <p:spPr>
            <a:xfrm>
              <a:off x="1749653" y="4048480"/>
              <a:ext cx="453390" cy="94615"/>
            </a:xfrm>
            <a:custGeom>
              <a:avLst/>
              <a:gdLst/>
              <a:ahLst/>
              <a:cxnLst/>
              <a:rect l="l" t="t" r="r" b="b"/>
              <a:pathLst>
                <a:path w="453389" h="94614">
                  <a:moveTo>
                    <a:pt x="8699" y="2235"/>
                  </a:moveTo>
                  <a:lnTo>
                    <a:pt x="5257" y="1117"/>
                  </a:lnTo>
                  <a:lnTo>
                    <a:pt x="1816" y="0"/>
                  </a:lnTo>
                  <a:lnTo>
                    <a:pt x="0" y="4940"/>
                  </a:lnTo>
                  <a:lnTo>
                    <a:pt x="7366" y="7340"/>
                  </a:lnTo>
                  <a:lnTo>
                    <a:pt x="8699" y="2235"/>
                  </a:lnTo>
                  <a:close/>
                </a:path>
                <a:path w="453389" h="94614">
                  <a:moveTo>
                    <a:pt x="28409" y="8293"/>
                  </a:moveTo>
                  <a:lnTo>
                    <a:pt x="24930" y="7289"/>
                  </a:lnTo>
                  <a:lnTo>
                    <a:pt x="21450" y="6286"/>
                  </a:lnTo>
                  <a:lnTo>
                    <a:pt x="19685" y="11252"/>
                  </a:lnTo>
                  <a:lnTo>
                    <a:pt x="27127" y="13398"/>
                  </a:lnTo>
                  <a:lnTo>
                    <a:pt x="28409" y="8293"/>
                  </a:lnTo>
                  <a:close/>
                </a:path>
                <a:path w="453389" h="94614">
                  <a:moveTo>
                    <a:pt x="48221" y="13982"/>
                  </a:moveTo>
                  <a:lnTo>
                    <a:pt x="44742" y="12979"/>
                  </a:lnTo>
                  <a:lnTo>
                    <a:pt x="41262" y="11976"/>
                  </a:lnTo>
                  <a:lnTo>
                    <a:pt x="39535" y="16954"/>
                  </a:lnTo>
                  <a:lnTo>
                    <a:pt x="46990" y="19100"/>
                  </a:lnTo>
                  <a:lnTo>
                    <a:pt x="48221" y="13982"/>
                  </a:lnTo>
                  <a:close/>
                </a:path>
                <a:path w="453389" h="94614">
                  <a:moveTo>
                    <a:pt x="68046" y="19672"/>
                  </a:moveTo>
                  <a:lnTo>
                    <a:pt x="64566" y="18669"/>
                  </a:lnTo>
                  <a:lnTo>
                    <a:pt x="61087" y="17665"/>
                  </a:lnTo>
                  <a:lnTo>
                    <a:pt x="59410" y="22669"/>
                  </a:lnTo>
                  <a:lnTo>
                    <a:pt x="66852" y="24803"/>
                  </a:lnTo>
                  <a:lnTo>
                    <a:pt x="68046" y="19672"/>
                  </a:lnTo>
                  <a:close/>
                </a:path>
                <a:path w="453389" h="94614">
                  <a:moveTo>
                    <a:pt x="87858" y="25349"/>
                  </a:moveTo>
                  <a:lnTo>
                    <a:pt x="84378" y="24345"/>
                  </a:lnTo>
                  <a:lnTo>
                    <a:pt x="80899" y="23342"/>
                  </a:lnTo>
                  <a:lnTo>
                    <a:pt x="79273" y="28359"/>
                  </a:lnTo>
                  <a:lnTo>
                    <a:pt x="86715" y="30492"/>
                  </a:lnTo>
                  <a:lnTo>
                    <a:pt x="87858" y="25349"/>
                  </a:lnTo>
                  <a:close/>
                </a:path>
                <a:path w="453389" h="94614">
                  <a:moveTo>
                    <a:pt x="107797" y="30619"/>
                  </a:moveTo>
                  <a:lnTo>
                    <a:pt x="104279" y="29743"/>
                  </a:lnTo>
                  <a:lnTo>
                    <a:pt x="100761" y="28867"/>
                  </a:lnTo>
                  <a:lnTo>
                    <a:pt x="99174" y="33896"/>
                  </a:lnTo>
                  <a:lnTo>
                    <a:pt x="106705" y="35763"/>
                  </a:lnTo>
                  <a:lnTo>
                    <a:pt x="107797" y="30619"/>
                  </a:lnTo>
                  <a:close/>
                </a:path>
                <a:path w="453389" h="94614">
                  <a:moveTo>
                    <a:pt x="127800" y="35585"/>
                  </a:moveTo>
                  <a:lnTo>
                    <a:pt x="124282" y="34709"/>
                  </a:lnTo>
                  <a:lnTo>
                    <a:pt x="120764" y="33832"/>
                  </a:lnTo>
                  <a:lnTo>
                    <a:pt x="119227" y="38874"/>
                  </a:lnTo>
                  <a:lnTo>
                    <a:pt x="126746" y="40741"/>
                  </a:lnTo>
                  <a:lnTo>
                    <a:pt x="127800" y="35585"/>
                  </a:lnTo>
                  <a:close/>
                </a:path>
                <a:path w="453389" h="94614">
                  <a:moveTo>
                    <a:pt x="147815" y="40551"/>
                  </a:moveTo>
                  <a:lnTo>
                    <a:pt x="144297" y="39674"/>
                  </a:lnTo>
                  <a:lnTo>
                    <a:pt x="140779" y="38798"/>
                  </a:lnTo>
                  <a:lnTo>
                    <a:pt x="139293" y="43853"/>
                  </a:lnTo>
                  <a:lnTo>
                    <a:pt x="146812" y="45720"/>
                  </a:lnTo>
                  <a:lnTo>
                    <a:pt x="147815" y="40551"/>
                  </a:lnTo>
                  <a:close/>
                </a:path>
                <a:path w="453389" h="94614">
                  <a:moveTo>
                    <a:pt x="167817" y="45516"/>
                  </a:moveTo>
                  <a:lnTo>
                    <a:pt x="164299" y="44640"/>
                  </a:lnTo>
                  <a:lnTo>
                    <a:pt x="160782" y="43764"/>
                  </a:lnTo>
                  <a:lnTo>
                    <a:pt x="159346" y="48831"/>
                  </a:lnTo>
                  <a:lnTo>
                    <a:pt x="166865" y="50698"/>
                  </a:lnTo>
                  <a:lnTo>
                    <a:pt x="167817" y="45516"/>
                  </a:lnTo>
                  <a:close/>
                </a:path>
                <a:path w="453389" h="94614">
                  <a:moveTo>
                    <a:pt x="187972" y="49860"/>
                  </a:moveTo>
                  <a:lnTo>
                    <a:pt x="184429" y="49123"/>
                  </a:lnTo>
                  <a:lnTo>
                    <a:pt x="180886" y="48387"/>
                  </a:lnTo>
                  <a:lnTo>
                    <a:pt x="179501" y="53467"/>
                  </a:lnTo>
                  <a:lnTo>
                    <a:pt x="187083" y="55054"/>
                  </a:lnTo>
                  <a:lnTo>
                    <a:pt x="187972" y="49860"/>
                  </a:lnTo>
                  <a:close/>
                </a:path>
                <a:path w="453389" h="94614">
                  <a:moveTo>
                    <a:pt x="208140" y="54089"/>
                  </a:moveTo>
                  <a:lnTo>
                    <a:pt x="204597" y="53352"/>
                  </a:lnTo>
                  <a:lnTo>
                    <a:pt x="201053" y="52616"/>
                  </a:lnTo>
                  <a:lnTo>
                    <a:pt x="199720" y="57708"/>
                  </a:lnTo>
                  <a:lnTo>
                    <a:pt x="207302" y="59296"/>
                  </a:lnTo>
                  <a:lnTo>
                    <a:pt x="208140" y="54089"/>
                  </a:lnTo>
                  <a:close/>
                </a:path>
                <a:path w="453389" h="94614">
                  <a:moveTo>
                    <a:pt x="228320" y="58305"/>
                  </a:moveTo>
                  <a:lnTo>
                    <a:pt x="224777" y="57569"/>
                  </a:lnTo>
                  <a:lnTo>
                    <a:pt x="221234" y="56832"/>
                  </a:lnTo>
                  <a:lnTo>
                    <a:pt x="219951" y="61937"/>
                  </a:lnTo>
                  <a:lnTo>
                    <a:pt x="227533" y="63525"/>
                  </a:lnTo>
                  <a:lnTo>
                    <a:pt x="228320" y="58305"/>
                  </a:lnTo>
                  <a:close/>
                </a:path>
                <a:path w="453389" h="94614">
                  <a:moveTo>
                    <a:pt x="248526" y="62407"/>
                  </a:moveTo>
                  <a:lnTo>
                    <a:pt x="244957" y="61785"/>
                  </a:lnTo>
                  <a:lnTo>
                    <a:pt x="241414" y="61048"/>
                  </a:lnTo>
                  <a:lnTo>
                    <a:pt x="240182" y="66167"/>
                  </a:lnTo>
                  <a:lnTo>
                    <a:pt x="243979" y="66954"/>
                  </a:lnTo>
                  <a:lnTo>
                    <a:pt x="247789" y="67627"/>
                  </a:lnTo>
                  <a:lnTo>
                    <a:pt x="248526" y="62407"/>
                  </a:lnTo>
                  <a:close/>
                </a:path>
                <a:path w="453389" h="94614">
                  <a:moveTo>
                    <a:pt x="268846" y="65862"/>
                  </a:moveTo>
                  <a:lnTo>
                    <a:pt x="265277" y="65252"/>
                  </a:lnTo>
                  <a:lnTo>
                    <a:pt x="261708" y="64643"/>
                  </a:lnTo>
                  <a:lnTo>
                    <a:pt x="260527" y="69786"/>
                  </a:lnTo>
                  <a:lnTo>
                    <a:pt x="268173" y="71081"/>
                  </a:lnTo>
                  <a:lnTo>
                    <a:pt x="268846" y="65862"/>
                  </a:lnTo>
                  <a:close/>
                </a:path>
                <a:path w="453389" h="94614">
                  <a:moveTo>
                    <a:pt x="289166" y="69329"/>
                  </a:moveTo>
                  <a:lnTo>
                    <a:pt x="285597" y="68719"/>
                  </a:lnTo>
                  <a:lnTo>
                    <a:pt x="282028" y="68110"/>
                  </a:lnTo>
                  <a:lnTo>
                    <a:pt x="280911" y="73266"/>
                  </a:lnTo>
                  <a:lnTo>
                    <a:pt x="288544" y="74561"/>
                  </a:lnTo>
                  <a:lnTo>
                    <a:pt x="289166" y="69329"/>
                  </a:lnTo>
                  <a:close/>
                </a:path>
                <a:path w="453389" h="94614">
                  <a:moveTo>
                    <a:pt x="309486" y="72783"/>
                  </a:moveTo>
                  <a:lnTo>
                    <a:pt x="305917" y="72174"/>
                  </a:lnTo>
                  <a:lnTo>
                    <a:pt x="302348" y="71564"/>
                  </a:lnTo>
                  <a:lnTo>
                    <a:pt x="301282" y="76720"/>
                  </a:lnTo>
                  <a:lnTo>
                    <a:pt x="308927" y="78028"/>
                  </a:lnTo>
                  <a:lnTo>
                    <a:pt x="309486" y="72783"/>
                  </a:lnTo>
                  <a:close/>
                </a:path>
                <a:path w="453389" h="94614">
                  <a:moveTo>
                    <a:pt x="329882" y="75768"/>
                  </a:moveTo>
                  <a:lnTo>
                    <a:pt x="326288" y="75298"/>
                  </a:lnTo>
                  <a:lnTo>
                    <a:pt x="322694" y="74828"/>
                  </a:lnTo>
                  <a:lnTo>
                    <a:pt x="321691" y="80010"/>
                  </a:lnTo>
                  <a:lnTo>
                    <a:pt x="329374" y="81013"/>
                  </a:lnTo>
                  <a:lnTo>
                    <a:pt x="329882" y="75768"/>
                  </a:lnTo>
                  <a:close/>
                </a:path>
                <a:path w="453389" h="94614">
                  <a:moveTo>
                    <a:pt x="350316" y="78435"/>
                  </a:moveTo>
                  <a:lnTo>
                    <a:pt x="346722" y="77965"/>
                  </a:lnTo>
                  <a:lnTo>
                    <a:pt x="343128" y="77495"/>
                  </a:lnTo>
                  <a:lnTo>
                    <a:pt x="342176" y="82677"/>
                  </a:lnTo>
                  <a:lnTo>
                    <a:pt x="349859" y="83680"/>
                  </a:lnTo>
                  <a:lnTo>
                    <a:pt x="350316" y="78435"/>
                  </a:lnTo>
                  <a:close/>
                </a:path>
                <a:path w="453389" h="94614">
                  <a:moveTo>
                    <a:pt x="370763" y="81114"/>
                  </a:moveTo>
                  <a:lnTo>
                    <a:pt x="367169" y="80645"/>
                  </a:lnTo>
                  <a:lnTo>
                    <a:pt x="363575" y="80175"/>
                  </a:lnTo>
                  <a:lnTo>
                    <a:pt x="362686" y="85369"/>
                  </a:lnTo>
                  <a:lnTo>
                    <a:pt x="370370" y="86372"/>
                  </a:lnTo>
                  <a:lnTo>
                    <a:pt x="370763" y="81114"/>
                  </a:lnTo>
                  <a:close/>
                </a:path>
                <a:path w="453389" h="94614">
                  <a:moveTo>
                    <a:pt x="391210" y="83705"/>
                  </a:moveTo>
                  <a:lnTo>
                    <a:pt x="387604" y="83324"/>
                  </a:lnTo>
                  <a:lnTo>
                    <a:pt x="384009" y="82854"/>
                  </a:lnTo>
                  <a:lnTo>
                    <a:pt x="383171" y="88049"/>
                  </a:lnTo>
                  <a:lnTo>
                    <a:pt x="387019" y="88557"/>
                  </a:lnTo>
                  <a:lnTo>
                    <a:pt x="390867" y="88963"/>
                  </a:lnTo>
                  <a:lnTo>
                    <a:pt x="391210" y="83705"/>
                  </a:lnTo>
                  <a:close/>
                </a:path>
                <a:path w="453389" h="94614">
                  <a:moveTo>
                    <a:pt x="411734" y="85572"/>
                  </a:moveTo>
                  <a:lnTo>
                    <a:pt x="408127" y="85242"/>
                  </a:lnTo>
                  <a:lnTo>
                    <a:pt x="404520" y="84912"/>
                  </a:lnTo>
                  <a:lnTo>
                    <a:pt x="403745" y="90119"/>
                  </a:lnTo>
                  <a:lnTo>
                    <a:pt x="411467" y="90830"/>
                  </a:lnTo>
                  <a:lnTo>
                    <a:pt x="411734" y="85572"/>
                  </a:lnTo>
                  <a:close/>
                </a:path>
                <a:path w="453389" h="94614">
                  <a:moveTo>
                    <a:pt x="432257" y="87452"/>
                  </a:moveTo>
                  <a:lnTo>
                    <a:pt x="428650" y="87122"/>
                  </a:lnTo>
                  <a:lnTo>
                    <a:pt x="425043" y="86791"/>
                  </a:lnTo>
                  <a:lnTo>
                    <a:pt x="424332" y="92011"/>
                  </a:lnTo>
                  <a:lnTo>
                    <a:pt x="432041" y="92722"/>
                  </a:lnTo>
                  <a:lnTo>
                    <a:pt x="432257" y="87452"/>
                  </a:lnTo>
                  <a:close/>
                </a:path>
                <a:path w="453389" h="94614">
                  <a:moveTo>
                    <a:pt x="452780" y="89331"/>
                  </a:moveTo>
                  <a:lnTo>
                    <a:pt x="449173" y="89001"/>
                  </a:lnTo>
                  <a:lnTo>
                    <a:pt x="445566" y="88671"/>
                  </a:lnTo>
                  <a:lnTo>
                    <a:pt x="444906" y="93891"/>
                  </a:lnTo>
                  <a:lnTo>
                    <a:pt x="452628" y="94602"/>
                  </a:lnTo>
                  <a:lnTo>
                    <a:pt x="452780" y="8933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 descr=""/>
            <p:cNvSpPr/>
            <p:nvPr/>
          </p:nvSpPr>
          <p:spPr>
            <a:xfrm>
              <a:off x="2215179" y="4142957"/>
              <a:ext cx="255904" cy="0"/>
            </a:xfrm>
            <a:custGeom>
              <a:avLst/>
              <a:gdLst/>
              <a:ahLst/>
              <a:cxnLst/>
              <a:rect l="l" t="t" r="r" b="b"/>
              <a:pathLst>
                <a:path w="255905" h="0">
                  <a:moveTo>
                    <a:pt x="0" y="0"/>
                  </a:moveTo>
                  <a:lnTo>
                    <a:pt x="255597" y="0"/>
                  </a:lnTo>
                </a:path>
              </a:pathLst>
            </a:custGeom>
            <a:ln w="1041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 descr=""/>
            <p:cNvSpPr/>
            <p:nvPr/>
          </p:nvSpPr>
          <p:spPr>
            <a:xfrm>
              <a:off x="2483447" y="3697922"/>
              <a:ext cx="1380490" cy="444500"/>
            </a:xfrm>
            <a:custGeom>
              <a:avLst/>
              <a:gdLst/>
              <a:ahLst/>
              <a:cxnLst/>
              <a:rect l="l" t="t" r="r" b="b"/>
              <a:pathLst>
                <a:path w="1380489" h="444500">
                  <a:moveTo>
                    <a:pt x="7912" y="443242"/>
                  </a:moveTo>
                  <a:lnTo>
                    <a:pt x="7213" y="438023"/>
                  </a:lnTo>
                  <a:lnTo>
                    <a:pt x="3606" y="438365"/>
                  </a:lnTo>
                  <a:lnTo>
                    <a:pt x="0" y="438708"/>
                  </a:lnTo>
                  <a:lnTo>
                    <a:pt x="190" y="443979"/>
                  </a:lnTo>
                  <a:lnTo>
                    <a:pt x="7912" y="443242"/>
                  </a:lnTo>
                  <a:close/>
                </a:path>
                <a:path w="1380489" h="444500">
                  <a:moveTo>
                    <a:pt x="28486" y="441261"/>
                  </a:moveTo>
                  <a:lnTo>
                    <a:pt x="27736" y="436054"/>
                  </a:lnTo>
                  <a:lnTo>
                    <a:pt x="24130" y="436397"/>
                  </a:lnTo>
                  <a:lnTo>
                    <a:pt x="20523" y="436740"/>
                  </a:lnTo>
                  <a:lnTo>
                    <a:pt x="20777" y="442010"/>
                  </a:lnTo>
                  <a:lnTo>
                    <a:pt x="28486" y="441261"/>
                  </a:lnTo>
                  <a:close/>
                </a:path>
                <a:path w="1380489" h="444500">
                  <a:moveTo>
                    <a:pt x="49060" y="439293"/>
                  </a:moveTo>
                  <a:lnTo>
                    <a:pt x="48247" y="434086"/>
                  </a:lnTo>
                  <a:lnTo>
                    <a:pt x="44640" y="434428"/>
                  </a:lnTo>
                  <a:lnTo>
                    <a:pt x="41033" y="434771"/>
                  </a:lnTo>
                  <a:lnTo>
                    <a:pt x="41351" y="440029"/>
                  </a:lnTo>
                  <a:lnTo>
                    <a:pt x="49060" y="439293"/>
                  </a:lnTo>
                  <a:close/>
                </a:path>
                <a:path w="1380489" h="444500">
                  <a:moveTo>
                    <a:pt x="69583" y="436854"/>
                  </a:moveTo>
                  <a:lnTo>
                    <a:pt x="68719" y="431660"/>
                  </a:lnTo>
                  <a:lnTo>
                    <a:pt x="65125" y="432130"/>
                  </a:lnTo>
                  <a:lnTo>
                    <a:pt x="61531" y="432600"/>
                  </a:lnTo>
                  <a:lnTo>
                    <a:pt x="61899" y="437857"/>
                  </a:lnTo>
                  <a:lnTo>
                    <a:pt x="69583" y="436854"/>
                  </a:lnTo>
                  <a:close/>
                </a:path>
                <a:path w="1380489" h="444500">
                  <a:moveTo>
                    <a:pt x="90081" y="434162"/>
                  </a:moveTo>
                  <a:lnTo>
                    <a:pt x="89154" y="428980"/>
                  </a:lnTo>
                  <a:lnTo>
                    <a:pt x="85559" y="429450"/>
                  </a:lnTo>
                  <a:lnTo>
                    <a:pt x="81965" y="429920"/>
                  </a:lnTo>
                  <a:lnTo>
                    <a:pt x="82397" y="435165"/>
                  </a:lnTo>
                  <a:lnTo>
                    <a:pt x="90081" y="434162"/>
                  </a:lnTo>
                  <a:close/>
                </a:path>
                <a:path w="1380489" h="444500">
                  <a:moveTo>
                    <a:pt x="110578" y="431495"/>
                  </a:moveTo>
                  <a:lnTo>
                    <a:pt x="109601" y="426313"/>
                  </a:lnTo>
                  <a:lnTo>
                    <a:pt x="106006" y="426783"/>
                  </a:lnTo>
                  <a:lnTo>
                    <a:pt x="102412" y="427253"/>
                  </a:lnTo>
                  <a:lnTo>
                    <a:pt x="102895" y="432498"/>
                  </a:lnTo>
                  <a:lnTo>
                    <a:pt x="110578" y="431495"/>
                  </a:lnTo>
                  <a:close/>
                </a:path>
                <a:path w="1380489" h="444500">
                  <a:moveTo>
                    <a:pt x="131013" y="428434"/>
                  </a:moveTo>
                  <a:lnTo>
                    <a:pt x="129984" y="423278"/>
                  </a:lnTo>
                  <a:lnTo>
                    <a:pt x="126403" y="423862"/>
                  </a:lnTo>
                  <a:lnTo>
                    <a:pt x="122821" y="424446"/>
                  </a:lnTo>
                  <a:lnTo>
                    <a:pt x="123367" y="429691"/>
                  </a:lnTo>
                  <a:lnTo>
                    <a:pt x="131013" y="428434"/>
                  </a:lnTo>
                  <a:close/>
                </a:path>
                <a:path w="1380489" h="444500">
                  <a:moveTo>
                    <a:pt x="151409" y="425094"/>
                  </a:moveTo>
                  <a:lnTo>
                    <a:pt x="150329" y="419938"/>
                  </a:lnTo>
                  <a:lnTo>
                    <a:pt x="146748" y="420522"/>
                  </a:lnTo>
                  <a:lnTo>
                    <a:pt x="143167" y="421106"/>
                  </a:lnTo>
                  <a:lnTo>
                    <a:pt x="143764" y="426339"/>
                  </a:lnTo>
                  <a:lnTo>
                    <a:pt x="151409" y="425094"/>
                  </a:lnTo>
                  <a:close/>
                </a:path>
                <a:path w="1380489" h="444500">
                  <a:moveTo>
                    <a:pt x="171818" y="421754"/>
                  </a:moveTo>
                  <a:lnTo>
                    <a:pt x="170675" y="416610"/>
                  </a:lnTo>
                  <a:lnTo>
                    <a:pt x="167093" y="417195"/>
                  </a:lnTo>
                  <a:lnTo>
                    <a:pt x="163512" y="417779"/>
                  </a:lnTo>
                  <a:lnTo>
                    <a:pt x="164160" y="423011"/>
                  </a:lnTo>
                  <a:lnTo>
                    <a:pt x="171818" y="421754"/>
                  </a:lnTo>
                  <a:close/>
                </a:path>
                <a:path w="1380489" h="444500">
                  <a:moveTo>
                    <a:pt x="192151" y="418096"/>
                  </a:moveTo>
                  <a:lnTo>
                    <a:pt x="190957" y="412965"/>
                  </a:lnTo>
                  <a:lnTo>
                    <a:pt x="187401" y="413664"/>
                  </a:lnTo>
                  <a:lnTo>
                    <a:pt x="183845" y="414362"/>
                  </a:lnTo>
                  <a:lnTo>
                    <a:pt x="184543" y="419582"/>
                  </a:lnTo>
                  <a:lnTo>
                    <a:pt x="192151" y="418096"/>
                  </a:lnTo>
                  <a:close/>
                </a:path>
                <a:path w="1380489" h="444500">
                  <a:moveTo>
                    <a:pt x="212432" y="414121"/>
                  </a:moveTo>
                  <a:lnTo>
                    <a:pt x="211188" y="409003"/>
                  </a:lnTo>
                  <a:lnTo>
                    <a:pt x="207632" y="409702"/>
                  </a:lnTo>
                  <a:lnTo>
                    <a:pt x="204076" y="410400"/>
                  </a:lnTo>
                  <a:lnTo>
                    <a:pt x="204825" y="415607"/>
                  </a:lnTo>
                  <a:lnTo>
                    <a:pt x="212432" y="414121"/>
                  </a:lnTo>
                  <a:close/>
                </a:path>
                <a:path w="1380489" h="444500">
                  <a:moveTo>
                    <a:pt x="232714" y="410146"/>
                  </a:moveTo>
                  <a:lnTo>
                    <a:pt x="231419" y="405041"/>
                  </a:lnTo>
                  <a:lnTo>
                    <a:pt x="227863" y="405739"/>
                  </a:lnTo>
                  <a:lnTo>
                    <a:pt x="224307" y="406438"/>
                  </a:lnTo>
                  <a:lnTo>
                    <a:pt x="225107" y="411645"/>
                  </a:lnTo>
                  <a:lnTo>
                    <a:pt x="232714" y="410146"/>
                  </a:lnTo>
                  <a:close/>
                </a:path>
                <a:path w="1380489" h="444500">
                  <a:moveTo>
                    <a:pt x="252945" y="405930"/>
                  </a:moveTo>
                  <a:lnTo>
                    <a:pt x="251599" y="400837"/>
                  </a:lnTo>
                  <a:lnTo>
                    <a:pt x="248069" y="401637"/>
                  </a:lnTo>
                  <a:lnTo>
                    <a:pt x="244538" y="402437"/>
                  </a:lnTo>
                  <a:lnTo>
                    <a:pt x="245389" y="407631"/>
                  </a:lnTo>
                  <a:lnTo>
                    <a:pt x="252945" y="405930"/>
                  </a:lnTo>
                  <a:close/>
                </a:path>
                <a:path w="1380489" h="444500">
                  <a:moveTo>
                    <a:pt x="273113" y="401383"/>
                  </a:moveTo>
                  <a:lnTo>
                    <a:pt x="271716" y="396303"/>
                  </a:lnTo>
                  <a:lnTo>
                    <a:pt x="268185" y="397103"/>
                  </a:lnTo>
                  <a:lnTo>
                    <a:pt x="264655" y="397903"/>
                  </a:lnTo>
                  <a:lnTo>
                    <a:pt x="265557" y="403098"/>
                  </a:lnTo>
                  <a:lnTo>
                    <a:pt x="273113" y="401383"/>
                  </a:lnTo>
                  <a:close/>
                </a:path>
                <a:path w="1380489" h="444500">
                  <a:moveTo>
                    <a:pt x="293255" y="396824"/>
                  </a:moveTo>
                  <a:lnTo>
                    <a:pt x="291820" y="391756"/>
                  </a:lnTo>
                  <a:lnTo>
                    <a:pt x="288290" y="392557"/>
                  </a:lnTo>
                  <a:lnTo>
                    <a:pt x="284759" y="393357"/>
                  </a:lnTo>
                  <a:lnTo>
                    <a:pt x="285699" y="398538"/>
                  </a:lnTo>
                  <a:lnTo>
                    <a:pt x="293255" y="396824"/>
                  </a:lnTo>
                  <a:close/>
                </a:path>
                <a:path w="1380489" h="444500">
                  <a:moveTo>
                    <a:pt x="313372" y="392087"/>
                  </a:moveTo>
                  <a:lnTo>
                    <a:pt x="311899" y="387032"/>
                  </a:lnTo>
                  <a:lnTo>
                    <a:pt x="308381" y="387921"/>
                  </a:lnTo>
                  <a:lnTo>
                    <a:pt x="304863" y="388810"/>
                  </a:lnTo>
                  <a:lnTo>
                    <a:pt x="305866" y="393992"/>
                  </a:lnTo>
                  <a:lnTo>
                    <a:pt x="313372" y="392087"/>
                  </a:lnTo>
                  <a:close/>
                </a:path>
                <a:path w="1380489" h="444500">
                  <a:moveTo>
                    <a:pt x="333400" y="386994"/>
                  </a:moveTo>
                  <a:lnTo>
                    <a:pt x="331889" y="381952"/>
                  </a:lnTo>
                  <a:lnTo>
                    <a:pt x="328371" y="382841"/>
                  </a:lnTo>
                  <a:lnTo>
                    <a:pt x="324853" y="383730"/>
                  </a:lnTo>
                  <a:lnTo>
                    <a:pt x="325894" y="388899"/>
                  </a:lnTo>
                  <a:lnTo>
                    <a:pt x="333400" y="386994"/>
                  </a:lnTo>
                  <a:close/>
                </a:path>
                <a:path w="1380489" h="444500">
                  <a:moveTo>
                    <a:pt x="353428" y="381914"/>
                  </a:moveTo>
                  <a:lnTo>
                    <a:pt x="351866" y="376885"/>
                  </a:lnTo>
                  <a:lnTo>
                    <a:pt x="348348" y="377774"/>
                  </a:lnTo>
                  <a:lnTo>
                    <a:pt x="344830" y="378663"/>
                  </a:lnTo>
                  <a:lnTo>
                    <a:pt x="345922" y="383819"/>
                  </a:lnTo>
                  <a:lnTo>
                    <a:pt x="353428" y="381914"/>
                  </a:lnTo>
                  <a:close/>
                </a:path>
                <a:path w="1380489" h="444500">
                  <a:moveTo>
                    <a:pt x="373418" y="376669"/>
                  </a:moveTo>
                  <a:lnTo>
                    <a:pt x="371817" y="371652"/>
                  </a:lnTo>
                  <a:lnTo>
                    <a:pt x="368325" y="372630"/>
                  </a:lnTo>
                  <a:lnTo>
                    <a:pt x="364832" y="373608"/>
                  </a:lnTo>
                  <a:lnTo>
                    <a:pt x="365963" y="378752"/>
                  </a:lnTo>
                  <a:lnTo>
                    <a:pt x="373418" y="376669"/>
                  </a:lnTo>
                  <a:close/>
                </a:path>
                <a:path w="1380489" h="444500">
                  <a:moveTo>
                    <a:pt x="393306" y="371094"/>
                  </a:moveTo>
                  <a:lnTo>
                    <a:pt x="391668" y="366090"/>
                  </a:lnTo>
                  <a:lnTo>
                    <a:pt x="388175" y="367068"/>
                  </a:lnTo>
                  <a:lnTo>
                    <a:pt x="384683" y="368046"/>
                  </a:lnTo>
                  <a:lnTo>
                    <a:pt x="385851" y="373189"/>
                  </a:lnTo>
                  <a:lnTo>
                    <a:pt x="393306" y="371094"/>
                  </a:lnTo>
                  <a:close/>
                </a:path>
                <a:path w="1380489" h="444500">
                  <a:moveTo>
                    <a:pt x="413207" y="365518"/>
                  </a:moveTo>
                  <a:lnTo>
                    <a:pt x="411530" y="360527"/>
                  </a:lnTo>
                  <a:lnTo>
                    <a:pt x="408038" y="361505"/>
                  </a:lnTo>
                  <a:lnTo>
                    <a:pt x="404545" y="362483"/>
                  </a:lnTo>
                  <a:lnTo>
                    <a:pt x="405752" y="367614"/>
                  </a:lnTo>
                  <a:lnTo>
                    <a:pt x="413207" y="365518"/>
                  </a:lnTo>
                  <a:close/>
                </a:path>
                <a:path w="1380489" h="444500">
                  <a:moveTo>
                    <a:pt x="433070" y="359829"/>
                  </a:moveTo>
                  <a:lnTo>
                    <a:pt x="431355" y="354850"/>
                  </a:lnTo>
                  <a:lnTo>
                    <a:pt x="427888" y="355904"/>
                  </a:lnTo>
                  <a:lnTo>
                    <a:pt x="424408" y="356933"/>
                  </a:lnTo>
                  <a:lnTo>
                    <a:pt x="425653" y="362051"/>
                  </a:lnTo>
                  <a:lnTo>
                    <a:pt x="429374" y="360959"/>
                  </a:lnTo>
                  <a:lnTo>
                    <a:pt x="433070" y="359829"/>
                  </a:lnTo>
                  <a:close/>
                </a:path>
                <a:path w="1380489" h="444500">
                  <a:moveTo>
                    <a:pt x="452831" y="353822"/>
                  </a:moveTo>
                  <a:lnTo>
                    <a:pt x="451078" y="348856"/>
                  </a:lnTo>
                  <a:lnTo>
                    <a:pt x="447611" y="349910"/>
                  </a:lnTo>
                  <a:lnTo>
                    <a:pt x="444144" y="350964"/>
                  </a:lnTo>
                  <a:lnTo>
                    <a:pt x="445414" y="356082"/>
                  </a:lnTo>
                  <a:lnTo>
                    <a:pt x="452831" y="353822"/>
                  </a:lnTo>
                  <a:close/>
                </a:path>
                <a:path w="1380489" h="444500">
                  <a:moveTo>
                    <a:pt x="472605" y="347814"/>
                  </a:moveTo>
                  <a:lnTo>
                    <a:pt x="470814" y="342861"/>
                  </a:lnTo>
                  <a:lnTo>
                    <a:pt x="467347" y="343916"/>
                  </a:lnTo>
                  <a:lnTo>
                    <a:pt x="463880" y="344970"/>
                  </a:lnTo>
                  <a:lnTo>
                    <a:pt x="465188" y="350075"/>
                  </a:lnTo>
                  <a:lnTo>
                    <a:pt x="472605" y="347814"/>
                  </a:lnTo>
                  <a:close/>
                </a:path>
                <a:path w="1380489" h="444500">
                  <a:moveTo>
                    <a:pt x="492340" y="341731"/>
                  </a:moveTo>
                  <a:lnTo>
                    <a:pt x="490524" y="336791"/>
                  </a:lnTo>
                  <a:lnTo>
                    <a:pt x="487083" y="337908"/>
                  </a:lnTo>
                  <a:lnTo>
                    <a:pt x="483616" y="338975"/>
                  </a:lnTo>
                  <a:lnTo>
                    <a:pt x="484962" y="344068"/>
                  </a:lnTo>
                  <a:lnTo>
                    <a:pt x="488670" y="342925"/>
                  </a:lnTo>
                  <a:lnTo>
                    <a:pt x="492340" y="341731"/>
                  </a:lnTo>
                  <a:close/>
                </a:path>
                <a:path w="1380489" h="444500">
                  <a:moveTo>
                    <a:pt x="511987" y="335330"/>
                  </a:moveTo>
                  <a:lnTo>
                    <a:pt x="510133" y="330403"/>
                  </a:lnTo>
                  <a:lnTo>
                    <a:pt x="506691" y="331520"/>
                  </a:lnTo>
                  <a:lnTo>
                    <a:pt x="503237" y="332638"/>
                  </a:lnTo>
                  <a:lnTo>
                    <a:pt x="504621" y="337731"/>
                  </a:lnTo>
                  <a:lnTo>
                    <a:pt x="511987" y="335330"/>
                  </a:lnTo>
                  <a:close/>
                </a:path>
                <a:path w="1380489" h="444500">
                  <a:moveTo>
                    <a:pt x="531622" y="328930"/>
                  </a:moveTo>
                  <a:lnTo>
                    <a:pt x="529755" y="324015"/>
                  </a:lnTo>
                  <a:lnTo>
                    <a:pt x="526300" y="325132"/>
                  </a:lnTo>
                  <a:lnTo>
                    <a:pt x="522846" y="326250"/>
                  </a:lnTo>
                  <a:lnTo>
                    <a:pt x="524256" y="331330"/>
                  </a:lnTo>
                  <a:lnTo>
                    <a:pt x="531622" y="328930"/>
                  </a:lnTo>
                  <a:close/>
                </a:path>
                <a:path w="1380489" h="444500">
                  <a:moveTo>
                    <a:pt x="551268" y="322516"/>
                  </a:moveTo>
                  <a:lnTo>
                    <a:pt x="549363" y="317601"/>
                  </a:lnTo>
                  <a:lnTo>
                    <a:pt x="545922" y="318757"/>
                  </a:lnTo>
                  <a:lnTo>
                    <a:pt x="542467" y="319874"/>
                  </a:lnTo>
                  <a:lnTo>
                    <a:pt x="543915" y="324942"/>
                  </a:lnTo>
                  <a:lnTo>
                    <a:pt x="547598" y="323748"/>
                  </a:lnTo>
                  <a:lnTo>
                    <a:pt x="551268" y="322516"/>
                  </a:lnTo>
                  <a:close/>
                </a:path>
                <a:path w="1380489" h="444500">
                  <a:moveTo>
                    <a:pt x="570788" y="315772"/>
                  </a:moveTo>
                  <a:lnTo>
                    <a:pt x="568858" y="310870"/>
                  </a:lnTo>
                  <a:lnTo>
                    <a:pt x="565429" y="312051"/>
                  </a:lnTo>
                  <a:lnTo>
                    <a:pt x="562000" y="313232"/>
                  </a:lnTo>
                  <a:lnTo>
                    <a:pt x="563473" y="318300"/>
                  </a:lnTo>
                  <a:lnTo>
                    <a:pt x="570788" y="315772"/>
                  </a:lnTo>
                  <a:close/>
                </a:path>
                <a:path w="1380489" h="444500">
                  <a:moveTo>
                    <a:pt x="590308" y="309041"/>
                  </a:moveTo>
                  <a:lnTo>
                    <a:pt x="588352" y="304152"/>
                  </a:lnTo>
                  <a:lnTo>
                    <a:pt x="584923" y="305333"/>
                  </a:lnTo>
                  <a:lnTo>
                    <a:pt x="581494" y="306514"/>
                  </a:lnTo>
                  <a:lnTo>
                    <a:pt x="582993" y="311569"/>
                  </a:lnTo>
                  <a:lnTo>
                    <a:pt x="590308" y="309041"/>
                  </a:lnTo>
                  <a:close/>
                </a:path>
                <a:path w="1380489" h="444500">
                  <a:moveTo>
                    <a:pt x="609841" y="302310"/>
                  </a:moveTo>
                  <a:lnTo>
                    <a:pt x="607860" y="297434"/>
                  </a:lnTo>
                  <a:lnTo>
                    <a:pt x="604431" y="298615"/>
                  </a:lnTo>
                  <a:lnTo>
                    <a:pt x="601002" y="299796"/>
                  </a:lnTo>
                  <a:lnTo>
                    <a:pt x="602526" y="304838"/>
                  </a:lnTo>
                  <a:lnTo>
                    <a:pt x="609841" y="302310"/>
                  </a:lnTo>
                  <a:close/>
                </a:path>
                <a:path w="1380489" h="444500">
                  <a:moveTo>
                    <a:pt x="629259" y="295287"/>
                  </a:moveTo>
                  <a:lnTo>
                    <a:pt x="627265" y="290410"/>
                  </a:lnTo>
                  <a:lnTo>
                    <a:pt x="623849" y="291642"/>
                  </a:lnTo>
                  <a:lnTo>
                    <a:pt x="620433" y="292874"/>
                  </a:lnTo>
                  <a:lnTo>
                    <a:pt x="621982" y="297916"/>
                  </a:lnTo>
                  <a:lnTo>
                    <a:pt x="629259" y="295287"/>
                  </a:lnTo>
                  <a:close/>
                </a:path>
                <a:path w="1380489" h="444500">
                  <a:moveTo>
                    <a:pt x="648690" y="288264"/>
                  </a:moveTo>
                  <a:lnTo>
                    <a:pt x="646671" y="283400"/>
                  </a:lnTo>
                  <a:lnTo>
                    <a:pt x="643255" y="284632"/>
                  </a:lnTo>
                  <a:lnTo>
                    <a:pt x="639838" y="285864"/>
                  </a:lnTo>
                  <a:lnTo>
                    <a:pt x="641400" y="290893"/>
                  </a:lnTo>
                  <a:lnTo>
                    <a:pt x="648690" y="288264"/>
                  </a:lnTo>
                  <a:close/>
                </a:path>
                <a:path w="1380489" h="444500">
                  <a:moveTo>
                    <a:pt x="668121" y="281254"/>
                  </a:moveTo>
                  <a:lnTo>
                    <a:pt x="666076" y="276402"/>
                  </a:lnTo>
                  <a:lnTo>
                    <a:pt x="662660" y="277634"/>
                  </a:lnTo>
                  <a:lnTo>
                    <a:pt x="659244" y="278866"/>
                  </a:lnTo>
                  <a:lnTo>
                    <a:pt x="660831" y="283883"/>
                  </a:lnTo>
                  <a:lnTo>
                    <a:pt x="668121" y="281254"/>
                  </a:lnTo>
                  <a:close/>
                </a:path>
                <a:path w="1380489" h="444500">
                  <a:moveTo>
                    <a:pt x="687451" y="274015"/>
                  </a:moveTo>
                  <a:lnTo>
                    <a:pt x="685393" y="269176"/>
                  </a:lnTo>
                  <a:lnTo>
                    <a:pt x="681990" y="270446"/>
                  </a:lnTo>
                  <a:lnTo>
                    <a:pt x="678586" y="271716"/>
                  </a:lnTo>
                  <a:lnTo>
                    <a:pt x="680199" y="276733"/>
                  </a:lnTo>
                  <a:lnTo>
                    <a:pt x="687451" y="274015"/>
                  </a:lnTo>
                  <a:close/>
                </a:path>
                <a:path w="1380489" h="444500">
                  <a:moveTo>
                    <a:pt x="706793" y="266776"/>
                  </a:moveTo>
                  <a:lnTo>
                    <a:pt x="704723" y="261937"/>
                  </a:lnTo>
                  <a:lnTo>
                    <a:pt x="701319" y="263207"/>
                  </a:lnTo>
                  <a:lnTo>
                    <a:pt x="697915" y="264477"/>
                  </a:lnTo>
                  <a:lnTo>
                    <a:pt x="699541" y="269494"/>
                  </a:lnTo>
                  <a:lnTo>
                    <a:pt x="706793" y="266776"/>
                  </a:lnTo>
                  <a:close/>
                </a:path>
                <a:path w="1380489" h="444500">
                  <a:moveTo>
                    <a:pt x="726122" y="259524"/>
                  </a:moveTo>
                  <a:lnTo>
                    <a:pt x="724039" y="254685"/>
                  </a:lnTo>
                  <a:lnTo>
                    <a:pt x="720636" y="255955"/>
                  </a:lnTo>
                  <a:lnTo>
                    <a:pt x="717232" y="257225"/>
                  </a:lnTo>
                  <a:lnTo>
                    <a:pt x="718883" y="262229"/>
                  </a:lnTo>
                  <a:lnTo>
                    <a:pt x="726122" y="259524"/>
                  </a:lnTo>
                  <a:close/>
                </a:path>
                <a:path w="1380489" h="444500">
                  <a:moveTo>
                    <a:pt x="745401" y="252120"/>
                  </a:moveTo>
                  <a:lnTo>
                    <a:pt x="743305" y="247294"/>
                  </a:lnTo>
                  <a:lnTo>
                    <a:pt x="739914" y="248602"/>
                  </a:lnTo>
                  <a:lnTo>
                    <a:pt x="736523" y="249910"/>
                  </a:lnTo>
                  <a:lnTo>
                    <a:pt x="738187" y="254914"/>
                  </a:lnTo>
                  <a:lnTo>
                    <a:pt x="745401" y="252120"/>
                  </a:lnTo>
                  <a:close/>
                </a:path>
                <a:path w="1380489" h="444500">
                  <a:moveTo>
                    <a:pt x="764654" y="244678"/>
                  </a:moveTo>
                  <a:lnTo>
                    <a:pt x="762546" y="239852"/>
                  </a:lnTo>
                  <a:lnTo>
                    <a:pt x="759155" y="241160"/>
                  </a:lnTo>
                  <a:lnTo>
                    <a:pt x="755764" y="242468"/>
                  </a:lnTo>
                  <a:lnTo>
                    <a:pt x="757440" y="247459"/>
                  </a:lnTo>
                  <a:lnTo>
                    <a:pt x="764654" y="244678"/>
                  </a:lnTo>
                  <a:close/>
                </a:path>
                <a:path w="1380489" h="444500">
                  <a:moveTo>
                    <a:pt x="783920" y="237261"/>
                  </a:moveTo>
                  <a:lnTo>
                    <a:pt x="781799" y="232435"/>
                  </a:lnTo>
                  <a:lnTo>
                    <a:pt x="778408" y="233743"/>
                  </a:lnTo>
                  <a:lnTo>
                    <a:pt x="775017" y="235051"/>
                  </a:lnTo>
                  <a:lnTo>
                    <a:pt x="776706" y="240042"/>
                  </a:lnTo>
                  <a:lnTo>
                    <a:pt x="783920" y="237261"/>
                  </a:lnTo>
                  <a:close/>
                </a:path>
                <a:path w="1380489" h="444500">
                  <a:moveTo>
                    <a:pt x="803160" y="229717"/>
                  </a:moveTo>
                  <a:lnTo>
                    <a:pt x="801014" y="224904"/>
                  </a:lnTo>
                  <a:lnTo>
                    <a:pt x="797636" y="226237"/>
                  </a:lnTo>
                  <a:lnTo>
                    <a:pt x="794258" y="227571"/>
                  </a:lnTo>
                  <a:lnTo>
                    <a:pt x="795959" y="232562"/>
                  </a:lnTo>
                  <a:lnTo>
                    <a:pt x="803160" y="229717"/>
                  </a:lnTo>
                  <a:close/>
                </a:path>
                <a:path w="1380489" h="444500">
                  <a:moveTo>
                    <a:pt x="822363" y="222148"/>
                  </a:moveTo>
                  <a:lnTo>
                    <a:pt x="820216" y="217335"/>
                  </a:lnTo>
                  <a:lnTo>
                    <a:pt x="816838" y="218668"/>
                  </a:lnTo>
                  <a:lnTo>
                    <a:pt x="813460" y="220002"/>
                  </a:lnTo>
                  <a:lnTo>
                    <a:pt x="815162" y="224980"/>
                  </a:lnTo>
                  <a:lnTo>
                    <a:pt x="822363" y="222148"/>
                  </a:lnTo>
                  <a:close/>
                </a:path>
                <a:path w="1380489" h="444500">
                  <a:moveTo>
                    <a:pt x="841565" y="214566"/>
                  </a:moveTo>
                  <a:lnTo>
                    <a:pt x="839406" y="209765"/>
                  </a:lnTo>
                  <a:lnTo>
                    <a:pt x="836028" y="211099"/>
                  </a:lnTo>
                  <a:lnTo>
                    <a:pt x="832650" y="212432"/>
                  </a:lnTo>
                  <a:lnTo>
                    <a:pt x="834364" y="217411"/>
                  </a:lnTo>
                  <a:lnTo>
                    <a:pt x="841565" y="214566"/>
                  </a:lnTo>
                  <a:close/>
                </a:path>
                <a:path w="1380489" h="444500">
                  <a:moveTo>
                    <a:pt x="860755" y="206946"/>
                  </a:moveTo>
                  <a:lnTo>
                    <a:pt x="858583" y="202145"/>
                  </a:lnTo>
                  <a:lnTo>
                    <a:pt x="855218" y="203492"/>
                  </a:lnTo>
                  <a:lnTo>
                    <a:pt x="851852" y="204838"/>
                  </a:lnTo>
                  <a:lnTo>
                    <a:pt x="853567" y="209816"/>
                  </a:lnTo>
                  <a:lnTo>
                    <a:pt x="860755" y="206946"/>
                  </a:lnTo>
                  <a:close/>
                </a:path>
                <a:path w="1380489" h="444500">
                  <a:moveTo>
                    <a:pt x="879919" y="199288"/>
                  </a:moveTo>
                  <a:lnTo>
                    <a:pt x="877747" y="194487"/>
                  </a:lnTo>
                  <a:lnTo>
                    <a:pt x="874382" y="195834"/>
                  </a:lnTo>
                  <a:lnTo>
                    <a:pt x="871016" y="197180"/>
                  </a:lnTo>
                  <a:lnTo>
                    <a:pt x="872744" y="202158"/>
                  </a:lnTo>
                  <a:lnTo>
                    <a:pt x="879919" y="199288"/>
                  </a:lnTo>
                  <a:close/>
                </a:path>
                <a:path w="1380489" h="444500">
                  <a:moveTo>
                    <a:pt x="899096" y="191617"/>
                  </a:moveTo>
                  <a:lnTo>
                    <a:pt x="896912" y="186817"/>
                  </a:lnTo>
                  <a:lnTo>
                    <a:pt x="893546" y="188163"/>
                  </a:lnTo>
                  <a:lnTo>
                    <a:pt x="890181" y="189509"/>
                  </a:lnTo>
                  <a:lnTo>
                    <a:pt x="891908" y="194487"/>
                  </a:lnTo>
                  <a:lnTo>
                    <a:pt x="899096" y="191617"/>
                  </a:lnTo>
                  <a:close/>
                </a:path>
                <a:path w="1380489" h="444500">
                  <a:moveTo>
                    <a:pt x="918248" y="183934"/>
                  </a:moveTo>
                  <a:lnTo>
                    <a:pt x="916063" y="179133"/>
                  </a:lnTo>
                  <a:lnTo>
                    <a:pt x="912698" y="180492"/>
                  </a:lnTo>
                  <a:lnTo>
                    <a:pt x="909332" y="181851"/>
                  </a:lnTo>
                  <a:lnTo>
                    <a:pt x="911072" y="186817"/>
                  </a:lnTo>
                  <a:lnTo>
                    <a:pt x="918248" y="183934"/>
                  </a:lnTo>
                  <a:close/>
                </a:path>
                <a:path w="1380489" h="444500">
                  <a:moveTo>
                    <a:pt x="937399" y="176225"/>
                  </a:moveTo>
                  <a:lnTo>
                    <a:pt x="935215" y="171424"/>
                  </a:lnTo>
                  <a:lnTo>
                    <a:pt x="931849" y="172783"/>
                  </a:lnTo>
                  <a:lnTo>
                    <a:pt x="928484" y="174142"/>
                  </a:lnTo>
                  <a:lnTo>
                    <a:pt x="930224" y="179108"/>
                  </a:lnTo>
                  <a:lnTo>
                    <a:pt x="937399" y="176225"/>
                  </a:lnTo>
                  <a:close/>
                </a:path>
                <a:path w="1380489" h="444500">
                  <a:moveTo>
                    <a:pt x="956551" y="168516"/>
                  </a:moveTo>
                  <a:lnTo>
                    <a:pt x="954366" y="163715"/>
                  </a:lnTo>
                  <a:lnTo>
                    <a:pt x="951001" y="165074"/>
                  </a:lnTo>
                  <a:lnTo>
                    <a:pt x="947635" y="166433"/>
                  </a:lnTo>
                  <a:lnTo>
                    <a:pt x="949375" y="171399"/>
                  </a:lnTo>
                  <a:lnTo>
                    <a:pt x="956551" y="168516"/>
                  </a:lnTo>
                  <a:close/>
                </a:path>
                <a:path w="1380489" h="444500">
                  <a:moveTo>
                    <a:pt x="975690" y="160794"/>
                  </a:moveTo>
                  <a:lnTo>
                    <a:pt x="973505" y="156006"/>
                  </a:lnTo>
                  <a:lnTo>
                    <a:pt x="970140" y="157365"/>
                  </a:lnTo>
                  <a:lnTo>
                    <a:pt x="966774" y="158724"/>
                  </a:lnTo>
                  <a:lnTo>
                    <a:pt x="968514" y="163690"/>
                  </a:lnTo>
                  <a:lnTo>
                    <a:pt x="975690" y="160794"/>
                  </a:lnTo>
                  <a:close/>
                </a:path>
                <a:path w="1380489" h="444500">
                  <a:moveTo>
                    <a:pt x="994841" y="153085"/>
                  </a:moveTo>
                  <a:lnTo>
                    <a:pt x="992657" y="148285"/>
                  </a:lnTo>
                  <a:lnTo>
                    <a:pt x="989291" y="149644"/>
                  </a:lnTo>
                  <a:lnTo>
                    <a:pt x="985926" y="151003"/>
                  </a:lnTo>
                  <a:lnTo>
                    <a:pt x="987666" y="155968"/>
                  </a:lnTo>
                  <a:lnTo>
                    <a:pt x="994841" y="153085"/>
                  </a:lnTo>
                  <a:close/>
                </a:path>
                <a:path w="1380489" h="444500">
                  <a:moveTo>
                    <a:pt x="1013993" y="145376"/>
                  </a:moveTo>
                  <a:lnTo>
                    <a:pt x="1011809" y="140576"/>
                  </a:lnTo>
                  <a:lnTo>
                    <a:pt x="1008443" y="141935"/>
                  </a:lnTo>
                  <a:lnTo>
                    <a:pt x="1005078" y="143294"/>
                  </a:lnTo>
                  <a:lnTo>
                    <a:pt x="1006817" y="148259"/>
                  </a:lnTo>
                  <a:lnTo>
                    <a:pt x="1013993" y="145376"/>
                  </a:lnTo>
                  <a:close/>
                </a:path>
                <a:path w="1380489" h="444500">
                  <a:moveTo>
                    <a:pt x="1033132" y="137655"/>
                  </a:moveTo>
                  <a:lnTo>
                    <a:pt x="1030947" y="132854"/>
                  </a:lnTo>
                  <a:lnTo>
                    <a:pt x="1027582" y="134213"/>
                  </a:lnTo>
                  <a:lnTo>
                    <a:pt x="1024216" y="135572"/>
                  </a:lnTo>
                  <a:lnTo>
                    <a:pt x="1025956" y="140538"/>
                  </a:lnTo>
                  <a:lnTo>
                    <a:pt x="1033132" y="137655"/>
                  </a:lnTo>
                  <a:close/>
                </a:path>
                <a:path w="1380489" h="444500">
                  <a:moveTo>
                    <a:pt x="1052296" y="129971"/>
                  </a:moveTo>
                  <a:lnTo>
                    <a:pt x="1050112" y="125183"/>
                  </a:lnTo>
                  <a:lnTo>
                    <a:pt x="1046746" y="126530"/>
                  </a:lnTo>
                  <a:lnTo>
                    <a:pt x="1043381" y="127876"/>
                  </a:lnTo>
                  <a:lnTo>
                    <a:pt x="1045121" y="132854"/>
                  </a:lnTo>
                  <a:lnTo>
                    <a:pt x="1052296" y="129971"/>
                  </a:lnTo>
                  <a:close/>
                </a:path>
                <a:path w="1380489" h="444500">
                  <a:moveTo>
                    <a:pt x="1071460" y="122313"/>
                  </a:moveTo>
                  <a:lnTo>
                    <a:pt x="1069276" y="117513"/>
                  </a:lnTo>
                  <a:lnTo>
                    <a:pt x="1065911" y="118859"/>
                  </a:lnTo>
                  <a:lnTo>
                    <a:pt x="1062545" y="120205"/>
                  </a:lnTo>
                  <a:lnTo>
                    <a:pt x="1064272" y="125183"/>
                  </a:lnTo>
                  <a:lnTo>
                    <a:pt x="1071460" y="122313"/>
                  </a:lnTo>
                  <a:close/>
                </a:path>
                <a:path w="1380489" h="444500">
                  <a:moveTo>
                    <a:pt x="1090612" y="114642"/>
                  </a:moveTo>
                  <a:lnTo>
                    <a:pt x="1088440" y="109842"/>
                  </a:lnTo>
                  <a:lnTo>
                    <a:pt x="1085075" y="111188"/>
                  </a:lnTo>
                  <a:lnTo>
                    <a:pt x="1081709" y="112534"/>
                  </a:lnTo>
                  <a:lnTo>
                    <a:pt x="1083437" y="117513"/>
                  </a:lnTo>
                  <a:lnTo>
                    <a:pt x="1090612" y="114642"/>
                  </a:lnTo>
                  <a:close/>
                </a:path>
                <a:path w="1380489" h="444500">
                  <a:moveTo>
                    <a:pt x="1109789" y="107022"/>
                  </a:moveTo>
                  <a:lnTo>
                    <a:pt x="1107630" y="102222"/>
                  </a:lnTo>
                  <a:lnTo>
                    <a:pt x="1104252" y="103555"/>
                  </a:lnTo>
                  <a:lnTo>
                    <a:pt x="1100874" y="104889"/>
                  </a:lnTo>
                  <a:lnTo>
                    <a:pt x="1102601" y="109867"/>
                  </a:lnTo>
                  <a:lnTo>
                    <a:pt x="1109789" y="107022"/>
                  </a:lnTo>
                  <a:close/>
                </a:path>
                <a:path w="1380489" h="444500">
                  <a:moveTo>
                    <a:pt x="1128979" y="99428"/>
                  </a:moveTo>
                  <a:lnTo>
                    <a:pt x="1126832" y="94627"/>
                  </a:lnTo>
                  <a:lnTo>
                    <a:pt x="1123454" y="95961"/>
                  </a:lnTo>
                  <a:lnTo>
                    <a:pt x="1120076" y="97294"/>
                  </a:lnTo>
                  <a:lnTo>
                    <a:pt x="1121791" y="102273"/>
                  </a:lnTo>
                  <a:lnTo>
                    <a:pt x="1128979" y="99428"/>
                  </a:lnTo>
                  <a:close/>
                </a:path>
                <a:path w="1380489" h="444500">
                  <a:moveTo>
                    <a:pt x="1148181" y="91846"/>
                  </a:moveTo>
                  <a:lnTo>
                    <a:pt x="1146035" y="87033"/>
                  </a:lnTo>
                  <a:lnTo>
                    <a:pt x="1142657" y="88366"/>
                  </a:lnTo>
                  <a:lnTo>
                    <a:pt x="1139278" y="89700"/>
                  </a:lnTo>
                  <a:lnTo>
                    <a:pt x="1140993" y="94691"/>
                  </a:lnTo>
                  <a:lnTo>
                    <a:pt x="1148181" y="91846"/>
                  </a:lnTo>
                  <a:close/>
                </a:path>
                <a:path w="1380489" h="444500">
                  <a:moveTo>
                    <a:pt x="1167396" y="84315"/>
                  </a:moveTo>
                  <a:lnTo>
                    <a:pt x="1165263" y="79489"/>
                  </a:lnTo>
                  <a:lnTo>
                    <a:pt x="1161872" y="80810"/>
                  </a:lnTo>
                  <a:lnTo>
                    <a:pt x="1158481" y="82130"/>
                  </a:lnTo>
                  <a:lnTo>
                    <a:pt x="1160183" y="87109"/>
                  </a:lnTo>
                  <a:lnTo>
                    <a:pt x="1167396" y="84315"/>
                  </a:lnTo>
                  <a:close/>
                </a:path>
                <a:path w="1380489" h="444500">
                  <a:moveTo>
                    <a:pt x="1186624" y="76847"/>
                  </a:moveTo>
                  <a:lnTo>
                    <a:pt x="1184503" y="72021"/>
                  </a:lnTo>
                  <a:lnTo>
                    <a:pt x="1181112" y="73342"/>
                  </a:lnTo>
                  <a:lnTo>
                    <a:pt x="1177721" y="74663"/>
                  </a:lnTo>
                  <a:lnTo>
                    <a:pt x="1179410" y="79641"/>
                  </a:lnTo>
                  <a:lnTo>
                    <a:pt x="1186624" y="76847"/>
                  </a:lnTo>
                  <a:close/>
                </a:path>
                <a:path w="1380489" h="444500">
                  <a:moveTo>
                    <a:pt x="1205865" y="69380"/>
                  </a:moveTo>
                  <a:lnTo>
                    <a:pt x="1203756" y="64554"/>
                  </a:lnTo>
                  <a:lnTo>
                    <a:pt x="1200365" y="65874"/>
                  </a:lnTo>
                  <a:lnTo>
                    <a:pt x="1196975" y="67195"/>
                  </a:lnTo>
                  <a:lnTo>
                    <a:pt x="1198651" y="72186"/>
                  </a:lnTo>
                  <a:lnTo>
                    <a:pt x="1205865" y="69380"/>
                  </a:lnTo>
                  <a:close/>
                </a:path>
                <a:path w="1380489" h="444500">
                  <a:moveTo>
                    <a:pt x="1225118" y="61950"/>
                  </a:moveTo>
                  <a:lnTo>
                    <a:pt x="1223010" y="57124"/>
                  </a:lnTo>
                  <a:lnTo>
                    <a:pt x="1219619" y="58407"/>
                  </a:lnTo>
                  <a:lnTo>
                    <a:pt x="1216228" y="59715"/>
                  </a:lnTo>
                  <a:lnTo>
                    <a:pt x="1217904" y="64719"/>
                  </a:lnTo>
                  <a:lnTo>
                    <a:pt x="1221498" y="63322"/>
                  </a:lnTo>
                  <a:lnTo>
                    <a:pt x="1225118" y="61950"/>
                  </a:lnTo>
                  <a:close/>
                </a:path>
                <a:path w="1380489" h="444500">
                  <a:moveTo>
                    <a:pt x="1244422" y="54648"/>
                  </a:moveTo>
                  <a:lnTo>
                    <a:pt x="1242326" y="49809"/>
                  </a:lnTo>
                  <a:lnTo>
                    <a:pt x="1238935" y="51092"/>
                  </a:lnTo>
                  <a:lnTo>
                    <a:pt x="1235544" y="52374"/>
                  </a:lnTo>
                  <a:lnTo>
                    <a:pt x="1237195" y="57378"/>
                  </a:lnTo>
                  <a:lnTo>
                    <a:pt x="1244422" y="54648"/>
                  </a:lnTo>
                  <a:close/>
                </a:path>
                <a:path w="1380489" h="444500">
                  <a:moveTo>
                    <a:pt x="1263713" y="47345"/>
                  </a:moveTo>
                  <a:lnTo>
                    <a:pt x="1261630" y="42506"/>
                  </a:lnTo>
                  <a:lnTo>
                    <a:pt x="1258239" y="43789"/>
                  </a:lnTo>
                  <a:lnTo>
                    <a:pt x="1254848" y="45072"/>
                  </a:lnTo>
                  <a:lnTo>
                    <a:pt x="1256474" y="50076"/>
                  </a:lnTo>
                  <a:lnTo>
                    <a:pt x="1263713" y="47345"/>
                  </a:lnTo>
                  <a:close/>
                </a:path>
                <a:path w="1380489" h="444500">
                  <a:moveTo>
                    <a:pt x="1283017" y="40043"/>
                  </a:moveTo>
                  <a:lnTo>
                    <a:pt x="1280960" y="35204"/>
                  </a:lnTo>
                  <a:lnTo>
                    <a:pt x="1277556" y="36487"/>
                  </a:lnTo>
                  <a:lnTo>
                    <a:pt x="1274165" y="37769"/>
                  </a:lnTo>
                  <a:lnTo>
                    <a:pt x="1275778" y="42786"/>
                  </a:lnTo>
                  <a:lnTo>
                    <a:pt x="1283017" y="40043"/>
                  </a:lnTo>
                  <a:close/>
                </a:path>
                <a:path w="1380489" h="444500">
                  <a:moveTo>
                    <a:pt x="1302385" y="32918"/>
                  </a:moveTo>
                  <a:lnTo>
                    <a:pt x="1300340" y="28067"/>
                  </a:lnTo>
                  <a:lnTo>
                    <a:pt x="1296924" y="29311"/>
                  </a:lnTo>
                  <a:lnTo>
                    <a:pt x="1293507" y="30556"/>
                  </a:lnTo>
                  <a:lnTo>
                    <a:pt x="1295120" y="35572"/>
                  </a:lnTo>
                  <a:lnTo>
                    <a:pt x="1302385" y="32918"/>
                  </a:lnTo>
                  <a:close/>
                </a:path>
                <a:path w="1380489" h="444500">
                  <a:moveTo>
                    <a:pt x="1321739" y="25806"/>
                  </a:moveTo>
                  <a:lnTo>
                    <a:pt x="1319720" y="20955"/>
                  </a:lnTo>
                  <a:lnTo>
                    <a:pt x="1316304" y="22199"/>
                  </a:lnTo>
                  <a:lnTo>
                    <a:pt x="1312887" y="23456"/>
                  </a:lnTo>
                  <a:lnTo>
                    <a:pt x="1314488" y="28473"/>
                  </a:lnTo>
                  <a:lnTo>
                    <a:pt x="1321739" y="25806"/>
                  </a:lnTo>
                  <a:close/>
                </a:path>
                <a:path w="1380489" h="444500">
                  <a:moveTo>
                    <a:pt x="1341120" y="18719"/>
                  </a:moveTo>
                  <a:lnTo>
                    <a:pt x="1339113" y="13855"/>
                  </a:lnTo>
                  <a:lnTo>
                    <a:pt x="1335697" y="15100"/>
                  </a:lnTo>
                  <a:lnTo>
                    <a:pt x="1332280" y="16344"/>
                  </a:lnTo>
                  <a:lnTo>
                    <a:pt x="1333855" y="21374"/>
                  </a:lnTo>
                  <a:lnTo>
                    <a:pt x="1341120" y="18719"/>
                  </a:lnTo>
                  <a:close/>
                </a:path>
                <a:path w="1380489" h="444500">
                  <a:moveTo>
                    <a:pt x="1360538" y="11734"/>
                  </a:moveTo>
                  <a:lnTo>
                    <a:pt x="1358544" y="6858"/>
                  </a:lnTo>
                  <a:lnTo>
                    <a:pt x="1355115" y="8064"/>
                  </a:lnTo>
                  <a:lnTo>
                    <a:pt x="1351686" y="9271"/>
                  </a:lnTo>
                  <a:lnTo>
                    <a:pt x="1353248" y="14300"/>
                  </a:lnTo>
                  <a:lnTo>
                    <a:pt x="1360538" y="11734"/>
                  </a:lnTo>
                  <a:close/>
                </a:path>
                <a:path w="1380489" h="444500">
                  <a:moveTo>
                    <a:pt x="1379994" y="4889"/>
                  </a:moveTo>
                  <a:lnTo>
                    <a:pt x="1378026" y="0"/>
                  </a:lnTo>
                  <a:lnTo>
                    <a:pt x="1374597" y="1206"/>
                  </a:lnTo>
                  <a:lnTo>
                    <a:pt x="1371168" y="2413"/>
                  </a:lnTo>
                  <a:lnTo>
                    <a:pt x="1372704" y="7454"/>
                  </a:lnTo>
                  <a:lnTo>
                    <a:pt x="1379994" y="488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 descr=""/>
            <p:cNvSpPr/>
            <p:nvPr/>
          </p:nvSpPr>
          <p:spPr>
            <a:xfrm>
              <a:off x="3854615" y="3496182"/>
              <a:ext cx="933450" cy="209550"/>
            </a:xfrm>
            <a:custGeom>
              <a:avLst/>
              <a:gdLst/>
              <a:ahLst/>
              <a:cxnLst/>
              <a:rect l="l" t="t" r="r" b="b"/>
              <a:pathLst>
                <a:path w="933450" h="209550">
                  <a:moveTo>
                    <a:pt x="8826" y="206629"/>
                  </a:moveTo>
                  <a:lnTo>
                    <a:pt x="6858" y="201739"/>
                  </a:lnTo>
                  <a:lnTo>
                    <a:pt x="3429" y="202946"/>
                  </a:lnTo>
                  <a:lnTo>
                    <a:pt x="0" y="204152"/>
                  </a:lnTo>
                  <a:lnTo>
                    <a:pt x="1536" y="209194"/>
                  </a:lnTo>
                  <a:lnTo>
                    <a:pt x="8826" y="206629"/>
                  </a:lnTo>
                  <a:close/>
                </a:path>
                <a:path w="933450" h="209550">
                  <a:moveTo>
                    <a:pt x="28295" y="199758"/>
                  </a:moveTo>
                  <a:lnTo>
                    <a:pt x="26339" y="194868"/>
                  </a:lnTo>
                  <a:lnTo>
                    <a:pt x="22910" y="196075"/>
                  </a:lnTo>
                  <a:lnTo>
                    <a:pt x="19481" y="197281"/>
                  </a:lnTo>
                  <a:lnTo>
                    <a:pt x="21005" y="202323"/>
                  </a:lnTo>
                  <a:lnTo>
                    <a:pt x="28295" y="199758"/>
                  </a:lnTo>
                  <a:close/>
                </a:path>
                <a:path w="933450" h="209550">
                  <a:moveTo>
                    <a:pt x="47739" y="192913"/>
                  </a:moveTo>
                  <a:lnTo>
                    <a:pt x="45808" y="188010"/>
                  </a:lnTo>
                  <a:lnTo>
                    <a:pt x="42379" y="189217"/>
                  </a:lnTo>
                  <a:lnTo>
                    <a:pt x="38950" y="190423"/>
                  </a:lnTo>
                  <a:lnTo>
                    <a:pt x="40449" y="195478"/>
                  </a:lnTo>
                  <a:lnTo>
                    <a:pt x="47739" y="192913"/>
                  </a:lnTo>
                  <a:close/>
                </a:path>
                <a:path w="933450" h="209550">
                  <a:moveTo>
                    <a:pt x="67310" y="186347"/>
                  </a:moveTo>
                  <a:lnTo>
                    <a:pt x="65392" y="181444"/>
                  </a:lnTo>
                  <a:lnTo>
                    <a:pt x="61950" y="182600"/>
                  </a:lnTo>
                  <a:lnTo>
                    <a:pt x="58508" y="183756"/>
                  </a:lnTo>
                  <a:lnTo>
                    <a:pt x="59982" y="188810"/>
                  </a:lnTo>
                  <a:lnTo>
                    <a:pt x="67310" y="186347"/>
                  </a:lnTo>
                  <a:close/>
                </a:path>
                <a:path w="933450" h="209550">
                  <a:moveTo>
                    <a:pt x="86855" y="179768"/>
                  </a:moveTo>
                  <a:lnTo>
                    <a:pt x="84963" y="174853"/>
                  </a:lnTo>
                  <a:lnTo>
                    <a:pt x="81521" y="176009"/>
                  </a:lnTo>
                  <a:lnTo>
                    <a:pt x="78079" y="177165"/>
                  </a:lnTo>
                  <a:lnTo>
                    <a:pt x="79527" y="182232"/>
                  </a:lnTo>
                  <a:lnTo>
                    <a:pt x="86855" y="179768"/>
                  </a:lnTo>
                  <a:close/>
                </a:path>
                <a:path w="933450" h="209550">
                  <a:moveTo>
                    <a:pt x="106413" y="173189"/>
                  </a:moveTo>
                  <a:lnTo>
                    <a:pt x="104546" y="168275"/>
                  </a:lnTo>
                  <a:lnTo>
                    <a:pt x="101104" y="169430"/>
                  </a:lnTo>
                  <a:lnTo>
                    <a:pt x="97663" y="170586"/>
                  </a:lnTo>
                  <a:lnTo>
                    <a:pt x="99098" y="175666"/>
                  </a:lnTo>
                  <a:lnTo>
                    <a:pt x="106413" y="173189"/>
                  </a:lnTo>
                  <a:close/>
                </a:path>
                <a:path w="933450" h="209550">
                  <a:moveTo>
                    <a:pt x="126022" y="166814"/>
                  </a:moveTo>
                  <a:lnTo>
                    <a:pt x="124180" y="161874"/>
                  </a:lnTo>
                  <a:lnTo>
                    <a:pt x="120713" y="162979"/>
                  </a:lnTo>
                  <a:lnTo>
                    <a:pt x="117246" y="164084"/>
                  </a:lnTo>
                  <a:lnTo>
                    <a:pt x="118656" y="169151"/>
                  </a:lnTo>
                  <a:lnTo>
                    <a:pt x="126022" y="166814"/>
                  </a:lnTo>
                  <a:close/>
                </a:path>
                <a:path w="933450" h="209550">
                  <a:moveTo>
                    <a:pt x="145681" y="160540"/>
                  </a:moveTo>
                  <a:lnTo>
                    <a:pt x="143865" y="155600"/>
                  </a:lnTo>
                  <a:lnTo>
                    <a:pt x="140398" y="156705"/>
                  </a:lnTo>
                  <a:lnTo>
                    <a:pt x="136931" y="157810"/>
                  </a:lnTo>
                  <a:lnTo>
                    <a:pt x="138315" y="162890"/>
                  </a:lnTo>
                  <a:lnTo>
                    <a:pt x="145681" y="160540"/>
                  </a:lnTo>
                  <a:close/>
                </a:path>
                <a:path w="933450" h="209550">
                  <a:moveTo>
                    <a:pt x="165328" y="154279"/>
                  </a:moveTo>
                  <a:lnTo>
                    <a:pt x="163537" y="149326"/>
                  </a:lnTo>
                  <a:lnTo>
                    <a:pt x="160070" y="150431"/>
                  </a:lnTo>
                  <a:lnTo>
                    <a:pt x="156603" y="151536"/>
                  </a:lnTo>
                  <a:lnTo>
                    <a:pt x="157975" y="156629"/>
                  </a:lnTo>
                  <a:lnTo>
                    <a:pt x="165328" y="154279"/>
                  </a:lnTo>
                  <a:close/>
                </a:path>
                <a:path w="933450" h="209550">
                  <a:moveTo>
                    <a:pt x="185013" y="148069"/>
                  </a:moveTo>
                  <a:lnTo>
                    <a:pt x="183235" y="143103"/>
                  </a:lnTo>
                  <a:lnTo>
                    <a:pt x="179755" y="144170"/>
                  </a:lnTo>
                  <a:lnTo>
                    <a:pt x="176288" y="145275"/>
                  </a:lnTo>
                  <a:lnTo>
                    <a:pt x="177634" y="150368"/>
                  </a:lnTo>
                  <a:lnTo>
                    <a:pt x="181317" y="149199"/>
                  </a:lnTo>
                  <a:lnTo>
                    <a:pt x="185013" y="148069"/>
                  </a:lnTo>
                  <a:close/>
                </a:path>
                <a:path w="933450" h="209550">
                  <a:moveTo>
                    <a:pt x="204774" y="142151"/>
                  </a:moveTo>
                  <a:lnTo>
                    <a:pt x="203022" y="137185"/>
                  </a:lnTo>
                  <a:lnTo>
                    <a:pt x="199542" y="138226"/>
                  </a:lnTo>
                  <a:lnTo>
                    <a:pt x="196062" y="139268"/>
                  </a:lnTo>
                  <a:lnTo>
                    <a:pt x="197370" y="144373"/>
                  </a:lnTo>
                  <a:lnTo>
                    <a:pt x="204774" y="142151"/>
                  </a:lnTo>
                  <a:close/>
                </a:path>
                <a:path w="933450" h="209550">
                  <a:moveTo>
                    <a:pt x="224536" y="136245"/>
                  </a:moveTo>
                  <a:lnTo>
                    <a:pt x="222808" y="131267"/>
                  </a:lnTo>
                  <a:lnTo>
                    <a:pt x="219329" y="132308"/>
                  </a:lnTo>
                  <a:lnTo>
                    <a:pt x="215849" y="133350"/>
                  </a:lnTo>
                  <a:lnTo>
                    <a:pt x="217131" y="138455"/>
                  </a:lnTo>
                  <a:lnTo>
                    <a:pt x="224536" y="136245"/>
                  </a:lnTo>
                  <a:close/>
                </a:path>
                <a:path w="933450" h="209550">
                  <a:moveTo>
                    <a:pt x="244297" y="130327"/>
                  </a:moveTo>
                  <a:lnTo>
                    <a:pt x="242595" y="125336"/>
                  </a:lnTo>
                  <a:lnTo>
                    <a:pt x="239115" y="126377"/>
                  </a:lnTo>
                  <a:lnTo>
                    <a:pt x="235635" y="127419"/>
                  </a:lnTo>
                  <a:lnTo>
                    <a:pt x="236893" y="132537"/>
                  </a:lnTo>
                  <a:lnTo>
                    <a:pt x="244297" y="130327"/>
                  </a:lnTo>
                  <a:close/>
                </a:path>
                <a:path w="933450" h="209550">
                  <a:moveTo>
                    <a:pt x="264121" y="124650"/>
                  </a:moveTo>
                  <a:lnTo>
                    <a:pt x="262458" y="119646"/>
                  </a:lnTo>
                  <a:lnTo>
                    <a:pt x="258953" y="120624"/>
                  </a:lnTo>
                  <a:lnTo>
                    <a:pt x="255447" y="121602"/>
                  </a:lnTo>
                  <a:lnTo>
                    <a:pt x="256679" y="126720"/>
                  </a:lnTo>
                  <a:lnTo>
                    <a:pt x="264121" y="124650"/>
                  </a:lnTo>
                  <a:close/>
                </a:path>
                <a:path w="933450" h="209550">
                  <a:moveTo>
                    <a:pt x="283997" y="119100"/>
                  </a:moveTo>
                  <a:lnTo>
                    <a:pt x="282359" y="114096"/>
                  </a:lnTo>
                  <a:lnTo>
                    <a:pt x="278853" y="115074"/>
                  </a:lnTo>
                  <a:lnTo>
                    <a:pt x="275348" y="116052"/>
                  </a:lnTo>
                  <a:lnTo>
                    <a:pt x="276555" y="121183"/>
                  </a:lnTo>
                  <a:lnTo>
                    <a:pt x="283997" y="119100"/>
                  </a:lnTo>
                  <a:close/>
                </a:path>
                <a:path w="933450" h="209550">
                  <a:moveTo>
                    <a:pt x="303860" y="113563"/>
                  </a:moveTo>
                  <a:lnTo>
                    <a:pt x="302247" y="108546"/>
                  </a:lnTo>
                  <a:lnTo>
                    <a:pt x="298742" y="109524"/>
                  </a:lnTo>
                  <a:lnTo>
                    <a:pt x="295236" y="110502"/>
                  </a:lnTo>
                  <a:lnTo>
                    <a:pt x="296418" y="115633"/>
                  </a:lnTo>
                  <a:lnTo>
                    <a:pt x="303860" y="113563"/>
                  </a:lnTo>
                  <a:close/>
                </a:path>
                <a:path w="933450" h="209550">
                  <a:moveTo>
                    <a:pt x="323735" y="108038"/>
                  </a:moveTo>
                  <a:lnTo>
                    <a:pt x="322148" y="103009"/>
                  </a:lnTo>
                  <a:lnTo>
                    <a:pt x="318643" y="103987"/>
                  </a:lnTo>
                  <a:lnTo>
                    <a:pt x="315137" y="104965"/>
                  </a:lnTo>
                  <a:lnTo>
                    <a:pt x="316280" y="110109"/>
                  </a:lnTo>
                  <a:lnTo>
                    <a:pt x="323735" y="108038"/>
                  </a:lnTo>
                  <a:close/>
                </a:path>
                <a:path w="933450" h="209550">
                  <a:moveTo>
                    <a:pt x="343712" y="102920"/>
                  </a:moveTo>
                  <a:lnTo>
                    <a:pt x="342150" y="97891"/>
                  </a:lnTo>
                  <a:lnTo>
                    <a:pt x="338632" y="98793"/>
                  </a:lnTo>
                  <a:lnTo>
                    <a:pt x="335114" y="99695"/>
                  </a:lnTo>
                  <a:lnTo>
                    <a:pt x="336219" y="104838"/>
                  </a:lnTo>
                  <a:lnTo>
                    <a:pt x="343712" y="102920"/>
                  </a:lnTo>
                  <a:close/>
                </a:path>
                <a:path w="933450" h="209550">
                  <a:moveTo>
                    <a:pt x="363702" y="97802"/>
                  </a:moveTo>
                  <a:lnTo>
                    <a:pt x="362165" y="92760"/>
                  </a:lnTo>
                  <a:lnTo>
                    <a:pt x="358648" y="93662"/>
                  </a:lnTo>
                  <a:lnTo>
                    <a:pt x="355130" y="94564"/>
                  </a:lnTo>
                  <a:lnTo>
                    <a:pt x="356209" y="99720"/>
                  </a:lnTo>
                  <a:lnTo>
                    <a:pt x="363702" y="97802"/>
                  </a:lnTo>
                  <a:close/>
                </a:path>
                <a:path w="933450" h="209550">
                  <a:moveTo>
                    <a:pt x="383667" y="92659"/>
                  </a:moveTo>
                  <a:lnTo>
                    <a:pt x="382168" y="87617"/>
                  </a:lnTo>
                  <a:lnTo>
                    <a:pt x="378650" y="88519"/>
                  </a:lnTo>
                  <a:lnTo>
                    <a:pt x="375132" y="89420"/>
                  </a:lnTo>
                  <a:lnTo>
                    <a:pt x="376186" y="94589"/>
                  </a:lnTo>
                  <a:lnTo>
                    <a:pt x="383667" y="92659"/>
                  </a:lnTo>
                  <a:close/>
                </a:path>
                <a:path w="933450" h="209550">
                  <a:moveTo>
                    <a:pt x="403694" y="87718"/>
                  </a:moveTo>
                  <a:lnTo>
                    <a:pt x="402234" y="82664"/>
                  </a:lnTo>
                  <a:lnTo>
                    <a:pt x="398691" y="83489"/>
                  </a:lnTo>
                  <a:lnTo>
                    <a:pt x="395147" y="84315"/>
                  </a:lnTo>
                  <a:lnTo>
                    <a:pt x="396176" y="89484"/>
                  </a:lnTo>
                  <a:lnTo>
                    <a:pt x="403694" y="87718"/>
                  </a:lnTo>
                  <a:close/>
                </a:path>
                <a:path w="933450" h="209550">
                  <a:moveTo>
                    <a:pt x="423786" y="83045"/>
                  </a:moveTo>
                  <a:lnTo>
                    <a:pt x="422351" y="77978"/>
                  </a:lnTo>
                  <a:lnTo>
                    <a:pt x="418807" y="78803"/>
                  </a:lnTo>
                  <a:lnTo>
                    <a:pt x="415264" y="79629"/>
                  </a:lnTo>
                  <a:lnTo>
                    <a:pt x="416255" y="84797"/>
                  </a:lnTo>
                  <a:lnTo>
                    <a:pt x="423786" y="83045"/>
                  </a:lnTo>
                  <a:close/>
                </a:path>
                <a:path w="933450" h="209550">
                  <a:moveTo>
                    <a:pt x="443865" y="78359"/>
                  </a:moveTo>
                  <a:lnTo>
                    <a:pt x="442468" y="73279"/>
                  </a:lnTo>
                  <a:lnTo>
                    <a:pt x="438924" y="74104"/>
                  </a:lnTo>
                  <a:lnTo>
                    <a:pt x="435381" y="74930"/>
                  </a:lnTo>
                  <a:lnTo>
                    <a:pt x="436346" y="80111"/>
                  </a:lnTo>
                  <a:lnTo>
                    <a:pt x="443865" y="78359"/>
                  </a:lnTo>
                  <a:close/>
                </a:path>
                <a:path w="933450" h="209550">
                  <a:moveTo>
                    <a:pt x="463956" y="73660"/>
                  </a:moveTo>
                  <a:lnTo>
                    <a:pt x="462584" y="68580"/>
                  </a:lnTo>
                  <a:lnTo>
                    <a:pt x="459041" y="69405"/>
                  </a:lnTo>
                  <a:lnTo>
                    <a:pt x="455498" y="70231"/>
                  </a:lnTo>
                  <a:lnTo>
                    <a:pt x="456425" y="75412"/>
                  </a:lnTo>
                  <a:lnTo>
                    <a:pt x="463956" y="73660"/>
                  </a:lnTo>
                  <a:close/>
                </a:path>
                <a:path w="933450" h="209550">
                  <a:moveTo>
                    <a:pt x="484124" y="69329"/>
                  </a:moveTo>
                  <a:lnTo>
                    <a:pt x="482777" y="64223"/>
                  </a:lnTo>
                  <a:lnTo>
                    <a:pt x="479221" y="64973"/>
                  </a:lnTo>
                  <a:lnTo>
                    <a:pt x="475665" y="65722"/>
                  </a:lnTo>
                  <a:lnTo>
                    <a:pt x="476554" y="70904"/>
                  </a:lnTo>
                  <a:lnTo>
                    <a:pt x="484124" y="69329"/>
                  </a:lnTo>
                  <a:close/>
                </a:path>
                <a:path w="933450" h="209550">
                  <a:moveTo>
                    <a:pt x="504304" y="65100"/>
                  </a:moveTo>
                  <a:lnTo>
                    <a:pt x="502996" y="59994"/>
                  </a:lnTo>
                  <a:lnTo>
                    <a:pt x="499440" y="60744"/>
                  </a:lnTo>
                  <a:lnTo>
                    <a:pt x="495884" y="61493"/>
                  </a:lnTo>
                  <a:lnTo>
                    <a:pt x="496747" y="66687"/>
                  </a:lnTo>
                  <a:lnTo>
                    <a:pt x="504304" y="65100"/>
                  </a:lnTo>
                  <a:close/>
                </a:path>
                <a:path w="933450" h="209550">
                  <a:moveTo>
                    <a:pt x="524497" y="60883"/>
                  </a:moveTo>
                  <a:lnTo>
                    <a:pt x="523214" y="55765"/>
                  </a:lnTo>
                  <a:lnTo>
                    <a:pt x="519658" y="56515"/>
                  </a:lnTo>
                  <a:lnTo>
                    <a:pt x="516102" y="57264"/>
                  </a:lnTo>
                  <a:lnTo>
                    <a:pt x="516928" y="62458"/>
                  </a:lnTo>
                  <a:lnTo>
                    <a:pt x="524497" y="60883"/>
                  </a:lnTo>
                  <a:close/>
                </a:path>
                <a:path w="933450" h="209550">
                  <a:moveTo>
                    <a:pt x="544677" y="56654"/>
                  </a:moveTo>
                  <a:lnTo>
                    <a:pt x="543433" y="51536"/>
                  </a:lnTo>
                  <a:lnTo>
                    <a:pt x="539877" y="52285"/>
                  </a:lnTo>
                  <a:lnTo>
                    <a:pt x="536321" y="53035"/>
                  </a:lnTo>
                  <a:lnTo>
                    <a:pt x="537121" y="58242"/>
                  </a:lnTo>
                  <a:lnTo>
                    <a:pt x="544677" y="56654"/>
                  </a:lnTo>
                  <a:close/>
                </a:path>
                <a:path w="933450" h="209550">
                  <a:moveTo>
                    <a:pt x="564959" y="52908"/>
                  </a:moveTo>
                  <a:lnTo>
                    <a:pt x="563740" y="47777"/>
                  </a:lnTo>
                  <a:lnTo>
                    <a:pt x="560171" y="48437"/>
                  </a:lnTo>
                  <a:lnTo>
                    <a:pt x="556602" y="49098"/>
                  </a:lnTo>
                  <a:lnTo>
                    <a:pt x="557364" y="54305"/>
                  </a:lnTo>
                  <a:lnTo>
                    <a:pt x="564959" y="52908"/>
                  </a:lnTo>
                  <a:close/>
                </a:path>
                <a:path w="933450" h="209550">
                  <a:moveTo>
                    <a:pt x="585241" y="49174"/>
                  </a:moveTo>
                  <a:lnTo>
                    <a:pt x="584060" y="44043"/>
                  </a:lnTo>
                  <a:lnTo>
                    <a:pt x="580491" y="44704"/>
                  </a:lnTo>
                  <a:lnTo>
                    <a:pt x="576922" y="45364"/>
                  </a:lnTo>
                  <a:lnTo>
                    <a:pt x="577646" y="50571"/>
                  </a:lnTo>
                  <a:lnTo>
                    <a:pt x="585241" y="49174"/>
                  </a:lnTo>
                  <a:close/>
                </a:path>
                <a:path w="933450" h="209550">
                  <a:moveTo>
                    <a:pt x="605536" y="45453"/>
                  </a:moveTo>
                  <a:lnTo>
                    <a:pt x="604380" y="40309"/>
                  </a:lnTo>
                  <a:lnTo>
                    <a:pt x="600811" y="40970"/>
                  </a:lnTo>
                  <a:lnTo>
                    <a:pt x="597242" y="41630"/>
                  </a:lnTo>
                  <a:lnTo>
                    <a:pt x="597928" y="46850"/>
                  </a:lnTo>
                  <a:lnTo>
                    <a:pt x="605536" y="45453"/>
                  </a:lnTo>
                  <a:close/>
                </a:path>
                <a:path w="933450" h="209550">
                  <a:moveTo>
                    <a:pt x="625830" y="41795"/>
                  </a:moveTo>
                  <a:lnTo>
                    <a:pt x="624725" y="36639"/>
                  </a:lnTo>
                  <a:lnTo>
                    <a:pt x="621131" y="37223"/>
                  </a:lnTo>
                  <a:lnTo>
                    <a:pt x="617562" y="37884"/>
                  </a:lnTo>
                  <a:lnTo>
                    <a:pt x="618223" y="43116"/>
                  </a:lnTo>
                  <a:lnTo>
                    <a:pt x="622020" y="42405"/>
                  </a:lnTo>
                  <a:lnTo>
                    <a:pt x="625830" y="41795"/>
                  </a:lnTo>
                  <a:close/>
                </a:path>
                <a:path w="933450" h="209550">
                  <a:moveTo>
                    <a:pt x="646201" y="38582"/>
                  </a:moveTo>
                  <a:lnTo>
                    <a:pt x="645121" y="33426"/>
                  </a:lnTo>
                  <a:lnTo>
                    <a:pt x="641527" y="33997"/>
                  </a:lnTo>
                  <a:lnTo>
                    <a:pt x="637933" y="34569"/>
                  </a:lnTo>
                  <a:lnTo>
                    <a:pt x="638568" y="39789"/>
                  </a:lnTo>
                  <a:lnTo>
                    <a:pt x="646201" y="38582"/>
                  </a:lnTo>
                  <a:close/>
                </a:path>
                <a:path w="933450" h="209550">
                  <a:moveTo>
                    <a:pt x="666572" y="35356"/>
                  </a:moveTo>
                  <a:lnTo>
                    <a:pt x="665530" y="30187"/>
                  </a:lnTo>
                  <a:lnTo>
                    <a:pt x="661936" y="30759"/>
                  </a:lnTo>
                  <a:lnTo>
                    <a:pt x="658342" y="31330"/>
                  </a:lnTo>
                  <a:lnTo>
                    <a:pt x="658939" y="36563"/>
                  </a:lnTo>
                  <a:lnTo>
                    <a:pt x="666572" y="35356"/>
                  </a:lnTo>
                  <a:close/>
                </a:path>
                <a:path w="933450" h="209550">
                  <a:moveTo>
                    <a:pt x="686943" y="32131"/>
                  </a:moveTo>
                  <a:lnTo>
                    <a:pt x="685939" y="26962"/>
                  </a:lnTo>
                  <a:lnTo>
                    <a:pt x="682345" y="27533"/>
                  </a:lnTo>
                  <a:lnTo>
                    <a:pt x="678751" y="28105"/>
                  </a:lnTo>
                  <a:lnTo>
                    <a:pt x="679310" y="33337"/>
                  </a:lnTo>
                  <a:lnTo>
                    <a:pt x="686943" y="32131"/>
                  </a:lnTo>
                  <a:close/>
                </a:path>
                <a:path w="933450" h="209550">
                  <a:moveTo>
                    <a:pt x="707339" y="29057"/>
                  </a:moveTo>
                  <a:lnTo>
                    <a:pt x="706361" y="23888"/>
                  </a:lnTo>
                  <a:lnTo>
                    <a:pt x="702754" y="24358"/>
                  </a:lnTo>
                  <a:lnTo>
                    <a:pt x="699147" y="24841"/>
                  </a:lnTo>
                  <a:lnTo>
                    <a:pt x="699681" y="30086"/>
                  </a:lnTo>
                  <a:lnTo>
                    <a:pt x="707339" y="29057"/>
                  </a:lnTo>
                  <a:close/>
                </a:path>
                <a:path w="933450" h="209550">
                  <a:moveTo>
                    <a:pt x="727786" y="26377"/>
                  </a:moveTo>
                  <a:lnTo>
                    <a:pt x="726846" y="21196"/>
                  </a:lnTo>
                  <a:lnTo>
                    <a:pt x="723239" y="21666"/>
                  </a:lnTo>
                  <a:lnTo>
                    <a:pt x="719632" y="22136"/>
                  </a:lnTo>
                  <a:lnTo>
                    <a:pt x="720128" y="27381"/>
                  </a:lnTo>
                  <a:lnTo>
                    <a:pt x="727786" y="26377"/>
                  </a:lnTo>
                  <a:close/>
                </a:path>
                <a:path w="933450" h="209550">
                  <a:moveTo>
                    <a:pt x="748233" y="23672"/>
                  </a:moveTo>
                  <a:lnTo>
                    <a:pt x="747331" y="18491"/>
                  </a:lnTo>
                  <a:lnTo>
                    <a:pt x="743724" y="18961"/>
                  </a:lnTo>
                  <a:lnTo>
                    <a:pt x="740117" y="19431"/>
                  </a:lnTo>
                  <a:lnTo>
                    <a:pt x="740575" y="24688"/>
                  </a:lnTo>
                  <a:lnTo>
                    <a:pt x="748233" y="23672"/>
                  </a:lnTo>
                  <a:close/>
                </a:path>
                <a:path w="933450" h="209550">
                  <a:moveTo>
                    <a:pt x="768680" y="20967"/>
                  </a:moveTo>
                  <a:lnTo>
                    <a:pt x="767803" y="15786"/>
                  </a:lnTo>
                  <a:lnTo>
                    <a:pt x="764197" y="16256"/>
                  </a:lnTo>
                  <a:lnTo>
                    <a:pt x="760590" y="16725"/>
                  </a:lnTo>
                  <a:lnTo>
                    <a:pt x="761009" y="21983"/>
                  </a:lnTo>
                  <a:lnTo>
                    <a:pt x="768680" y="20967"/>
                  </a:lnTo>
                  <a:close/>
                </a:path>
                <a:path w="933450" h="209550">
                  <a:moveTo>
                    <a:pt x="789152" y="18465"/>
                  </a:moveTo>
                  <a:lnTo>
                    <a:pt x="788314" y="13258"/>
                  </a:lnTo>
                  <a:lnTo>
                    <a:pt x="784694" y="13639"/>
                  </a:lnTo>
                  <a:lnTo>
                    <a:pt x="781075" y="14020"/>
                  </a:lnTo>
                  <a:lnTo>
                    <a:pt x="781469" y="19265"/>
                  </a:lnTo>
                  <a:lnTo>
                    <a:pt x="789152" y="18465"/>
                  </a:lnTo>
                  <a:close/>
                </a:path>
                <a:path w="933450" h="209550">
                  <a:moveTo>
                    <a:pt x="809663" y="16306"/>
                  </a:moveTo>
                  <a:lnTo>
                    <a:pt x="808863" y="11099"/>
                  </a:lnTo>
                  <a:lnTo>
                    <a:pt x="805243" y="11480"/>
                  </a:lnTo>
                  <a:lnTo>
                    <a:pt x="801624" y="11861"/>
                  </a:lnTo>
                  <a:lnTo>
                    <a:pt x="801979" y="17119"/>
                  </a:lnTo>
                  <a:lnTo>
                    <a:pt x="809663" y="16306"/>
                  </a:lnTo>
                  <a:close/>
                </a:path>
                <a:path w="933450" h="209550">
                  <a:moveTo>
                    <a:pt x="830173" y="14160"/>
                  </a:moveTo>
                  <a:lnTo>
                    <a:pt x="829411" y="8953"/>
                  </a:lnTo>
                  <a:lnTo>
                    <a:pt x="825792" y="9334"/>
                  </a:lnTo>
                  <a:lnTo>
                    <a:pt x="822172" y="9715"/>
                  </a:lnTo>
                  <a:lnTo>
                    <a:pt x="822490" y="14973"/>
                  </a:lnTo>
                  <a:lnTo>
                    <a:pt x="830173" y="14160"/>
                  </a:lnTo>
                  <a:close/>
                </a:path>
                <a:path w="933450" h="209550">
                  <a:moveTo>
                    <a:pt x="850684" y="12014"/>
                  </a:moveTo>
                  <a:lnTo>
                    <a:pt x="849947" y="6794"/>
                  </a:lnTo>
                  <a:lnTo>
                    <a:pt x="846328" y="7175"/>
                  </a:lnTo>
                  <a:lnTo>
                    <a:pt x="842708" y="7556"/>
                  </a:lnTo>
                  <a:lnTo>
                    <a:pt x="843000" y="12814"/>
                  </a:lnTo>
                  <a:lnTo>
                    <a:pt x="850684" y="12014"/>
                  </a:lnTo>
                  <a:close/>
                </a:path>
                <a:path w="933450" h="209550">
                  <a:moveTo>
                    <a:pt x="871220" y="10020"/>
                  </a:moveTo>
                  <a:lnTo>
                    <a:pt x="870508" y="4800"/>
                  </a:lnTo>
                  <a:lnTo>
                    <a:pt x="866889" y="5080"/>
                  </a:lnTo>
                  <a:lnTo>
                    <a:pt x="863269" y="5372"/>
                  </a:lnTo>
                  <a:lnTo>
                    <a:pt x="863511" y="10629"/>
                  </a:lnTo>
                  <a:lnTo>
                    <a:pt x="871220" y="10020"/>
                  </a:lnTo>
                  <a:close/>
                </a:path>
                <a:path w="933450" h="209550">
                  <a:moveTo>
                    <a:pt x="891768" y="8420"/>
                  </a:moveTo>
                  <a:lnTo>
                    <a:pt x="891095" y="3200"/>
                  </a:lnTo>
                  <a:lnTo>
                    <a:pt x="887476" y="3479"/>
                  </a:lnTo>
                  <a:lnTo>
                    <a:pt x="883856" y="3759"/>
                  </a:lnTo>
                  <a:lnTo>
                    <a:pt x="884059" y="9017"/>
                  </a:lnTo>
                  <a:lnTo>
                    <a:pt x="891768" y="8420"/>
                  </a:lnTo>
                  <a:close/>
                </a:path>
                <a:path w="933450" h="209550">
                  <a:moveTo>
                    <a:pt x="912329" y="6832"/>
                  </a:moveTo>
                  <a:lnTo>
                    <a:pt x="911694" y="1600"/>
                  </a:lnTo>
                  <a:lnTo>
                    <a:pt x="908075" y="1879"/>
                  </a:lnTo>
                  <a:lnTo>
                    <a:pt x="904455" y="2159"/>
                  </a:lnTo>
                  <a:lnTo>
                    <a:pt x="904633" y="7429"/>
                  </a:lnTo>
                  <a:lnTo>
                    <a:pt x="912329" y="6832"/>
                  </a:lnTo>
                  <a:close/>
                </a:path>
                <a:path w="933450" h="209550">
                  <a:moveTo>
                    <a:pt x="932903" y="5232"/>
                  </a:moveTo>
                  <a:lnTo>
                    <a:pt x="932294" y="0"/>
                  </a:lnTo>
                  <a:lnTo>
                    <a:pt x="928674" y="279"/>
                  </a:lnTo>
                  <a:lnTo>
                    <a:pt x="925055" y="558"/>
                  </a:lnTo>
                  <a:lnTo>
                    <a:pt x="925195" y="5829"/>
                  </a:lnTo>
                  <a:lnTo>
                    <a:pt x="932903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 descr=""/>
            <p:cNvSpPr/>
            <p:nvPr/>
          </p:nvSpPr>
          <p:spPr>
            <a:xfrm>
              <a:off x="4800274" y="3495695"/>
              <a:ext cx="461645" cy="0"/>
            </a:xfrm>
            <a:custGeom>
              <a:avLst/>
              <a:gdLst/>
              <a:ahLst/>
              <a:cxnLst/>
              <a:rect l="l" t="t" r="r" b="b"/>
              <a:pathLst>
                <a:path w="461645" h="0">
                  <a:moveTo>
                    <a:pt x="0" y="0"/>
                  </a:moveTo>
                  <a:lnTo>
                    <a:pt x="461376" y="0"/>
                  </a:lnTo>
                </a:path>
              </a:pathLst>
            </a:custGeom>
            <a:ln w="1450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 descr=""/>
            <p:cNvSpPr/>
            <p:nvPr/>
          </p:nvSpPr>
          <p:spPr>
            <a:xfrm>
              <a:off x="797052" y="3498811"/>
              <a:ext cx="4752340" cy="587375"/>
            </a:xfrm>
            <a:custGeom>
              <a:avLst/>
              <a:gdLst/>
              <a:ahLst/>
              <a:cxnLst/>
              <a:rect l="l" t="t" r="r" b="b"/>
              <a:pathLst>
                <a:path w="4752340" h="587375">
                  <a:moveTo>
                    <a:pt x="9207" y="56540"/>
                  </a:moveTo>
                  <a:lnTo>
                    <a:pt x="6210" y="54470"/>
                  </a:lnTo>
                  <a:lnTo>
                    <a:pt x="3213" y="52400"/>
                  </a:lnTo>
                  <a:lnTo>
                    <a:pt x="0" y="56578"/>
                  </a:lnTo>
                  <a:lnTo>
                    <a:pt x="6388" y="60985"/>
                  </a:lnTo>
                  <a:lnTo>
                    <a:pt x="9207" y="56540"/>
                  </a:lnTo>
                  <a:close/>
                </a:path>
                <a:path w="4752340" h="587375">
                  <a:moveTo>
                    <a:pt x="26225" y="68300"/>
                  </a:moveTo>
                  <a:lnTo>
                    <a:pt x="23228" y="66230"/>
                  </a:lnTo>
                  <a:lnTo>
                    <a:pt x="20231" y="64160"/>
                  </a:lnTo>
                  <a:lnTo>
                    <a:pt x="17030" y="68351"/>
                  </a:lnTo>
                  <a:lnTo>
                    <a:pt x="23418" y="72758"/>
                  </a:lnTo>
                  <a:lnTo>
                    <a:pt x="26225" y="68300"/>
                  </a:lnTo>
                  <a:close/>
                </a:path>
                <a:path w="4752340" h="587375">
                  <a:moveTo>
                    <a:pt x="43243" y="80048"/>
                  </a:moveTo>
                  <a:lnTo>
                    <a:pt x="40246" y="77978"/>
                  </a:lnTo>
                  <a:lnTo>
                    <a:pt x="37249" y="75907"/>
                  </a:lnTo>
                  <a:lnTo>
                    <a:pt x="34061" y="80098"/>
                  </a:lnTo>
                  <a:lnTo>
                    <a:pt x="40449" y="84518"/>
                  </a:lnTo>
                  <a:lnTo>
                    <a:pt x="43243" y="80048"/>
                  </a:lnTo>
                  <a:close/>
                </a:path>
                <a:path w="4752340" h="587375">
                  <a:moveTo>
                    <a:pt x="60261" y="91808"/>
                  </a:moveTo>
                  <a:lnTo>
                    <a:pt x="57264" y="89738"/>
                  </a:lnTo>
                  <a:lnTo>
                    <a:pt x="54267" y="87668"/>
                  </a:lnTo>
                  <a:lnTo>
                    <a:pt x="51104" y="91871"/>
                  </a:lnTo>
                  <a:lnTo>
                    <a:pt x="57480" y="96291"/>
                  </a:lnTo>
                  <a:lnTo>
                    <a:pt x="60261" y="91808"/>
                  </a:lnTo>
                  <a:close/>
                </a:path>
                <a:path w="4752340" h="587375">
                  <a:moveTo>
                    <a:pt x="77279" y="103568"/>
                  </a:moveTo>
                  <a:lnTo>
                    <a:pt x="74282" y="101498"/>
                  </a:lnTo>
                  <a:lnTo>
                    <a:pt x="71285" y="99428"/>
                  </a:lnTo>
                  <a:lnTo>
                    <a:pt x="68135" y="103644"/>
                  </a:lnTo>
                  <a:lnTo>
                    <a:pt x="74510" y="108051"/>
                  </a:lnTo>
                  <a:lnTo>
                    <a:pt x="77279" y="103568"/>
                  </a:lnTo>
                  <a:close/>
                </a:path>
                <a:path w="4752340" h="587375">
                  <a:moveTo>
                    <a:pt x="94373" y="115201"/>
                  </a:moveTo>
                  <a:lnTo>
                    <a:pt x="91338" y="113195"/>
                  </a:lnTo>
                  <a:lnTo>
                    <a:pt x="88303" y="111188"/>
                  </a:lnTo>
                  <a:lnTo>
                    <a:pt x="85153" y="115417"/>
                  </a:lnTo>
                  <a:lnTo>
                    <a:pt x="91630" y="119697"/>
                  </a:lnTo>
                  <a:lnTo>
                    <a:pt x="94373" y="115201"/>
                  </a:lnTo>
                  <a:close/>
                </a:path>
                <a:path w="4752340" h="587375">
                  <a:moveTo>
                    <a:pt x="111645" y="126593"/>
                  </a:moveTo>
                  <a:lnTo>
                    <a:pt x="108610" y="124587"/>
                  </a:lnTo>
                  <a:lnTo>
                    <a:pt x="105575" y="122580"/>
                  </a:lnTo>
                  <a:lnTo>
                    <a:pt x="102450" y="126822"/>
                  </a:lnTo>
                  <a:lnTo>
                    <a:pt x="108927" y="131102"/>
                  </a:lnTo>
                  <a:lnTo>
                    <a:pt x="111645" y="126593"/>
                  </a:lnTo>
                  <a:close/>
                </a:path>
                <a:path w="4752340" h="587375">
                  <a:moveTo>
                    <a:pt x="128905" y="137985"/>
                  </a:moveTo>
                  <a:lnTo>
                    <a:pt x="125869" y="135978"/>
                  </a:lnTo>
                  <a:lnTo>
                    <a:pt x="122834" y="133972"/>
                  </a:lnTo>
                  <a:lnTo>
                    <a:pt x="119722" y="138226"/>
                  </a:lnTo>
                  <a:lnTo>
                    <a:pt x="126199" y="142506"/>
                  </a:lnTo>
                  <a:lnTo>
                    <a:pt x="128905" y="137985"/>
                  </a:lnTo>
                  <a:close/>
                </a:path>
                <a:path w="4752340" h="587375">
                  <a:moveTo>
                    <a:pt x="146177" y="149364"/>
                  </a:moveTo>
                  <a:lnTo>
                    <a:pt x="143141" y="147358"/>
                  </a:lnTo>
                  <a:lnTo>
                    <a:pt x="140106" y="145351"/>
                  </a:lnTo>
                  <a:lnTo>
                    <a:pt x="137007" y="149618"/>
                  </a:lnTo>
                  <a:lnTo>
                    <a:pt x="143484" y="153898"/>
                  </a:lnTo>
                  <a:lnTo>
                    <a:pt x="146177" y="149364"/>
                  </a:lnTo>
                  <a:close/>
                </a:path>
                <a:path w="4752340" h="587375">
                  <a:moveTo>
                    <a:pt x="163436" y="160756"/>
                  </a:moveTo>
                  <a:lnTo>
                    <a:pt x="160401" y="158750"/>
                  </a:lnTo>
                  <a:lnTo>
                    <a:pt x="157365" y="156743"/>
                  </a:lnTo>
                  <a:lnTo>
                    <a:pt x="154292" y="161023"/>
                  </a:lnTo>
                  <a:lnTo>
                    <a:pt x="160769" y="165290"/>
                  </a:lnTo>
                  <a:lnTo>
                    <a:pt x="163436" y="160756"/>
                  </a:lnTo>
                  <a:close/>
                </a:path>
                <a:path w="4752340" h="587375">
                  <a:moveTo>
                    <a:pt x="180695" y="172148"/>
                  </a:moveTo>
                  <a:lnTo>
                    <a:pt x="177660" y="170141"/>
                  </a:lnTo>
                  <a:lnTo>
                    <a:pt x="174625" y="168135"/>
                  </a:lnTo>
                  <a:lnTo>
                    <a:pt x="171564" y="172427"/>
                  </a:lnTo>
                  <a:lnTo>
                    <a:pt x="178041" y="176695"/>
                  </a:lnTo>
                  <a:lnTo>
                    <a:pt x="180695" y="172148"/>
                  </a:lnTo>
                  <a:close/>
                </a:path>
                <a:path w="4752340" h="587375">
                  <a:moveTo>
                    <a:pt x="198132" y="183273"/>
                  </a:moveTo>
                  <a:lnTo>
                    <a:pt x="195046" y="181343"/>
                  </a:lnTo>
                  <a:lnTo>
                    <a:pt x="191960" y="179412"/>
                  </a:lnTo>
                  <a:lnTo>
                    <a:pt x="188925" y="183705"/>
                  </a:lnTo>
                  <a:lnTo>
                    <a:pt x="195491" y="187833"/>
                  </a:lnTo>
                  <a:lnTo>
                    <a:pt x="198132" y="183273"/>
                  </a:lnTo>
                  <a:close/>
                </a:path>
                <a:path w="4752340" h="587375">
                  <a:moveTo>
                    <a:pt x="215658" y="194271"/>
                  </a:moveTo>
                  <a:lnTo>
                    <a:pt x="212572" y="192341"/>
                  </a:lnTo>
                  <a:lnTo>
                    <a:pt x="209486" y="190411"/>
                  </a:lnTo>
                  <a:lnTo>
                    <a:pt x="206463" y="194716"/>
                  </a:lnTo>
                  <a:lnTo>
                    <a:pt x="213042" y="198843"/>
                  </a:lnTo>
                  <a:lnTo>
                    <a:pt x="215658" y="194271"/>
                  </a:lnTo>
                  <a:close/>
                </a:path>
                <a:path w="4752340" h="587375">
                  <a:moveTo>
                    <a:pt x="233172" y="205270"/>
                  </a:moveTo>
                  <a:lnTo>
                    <a:pt x="230085" y="203339"/>
                  </a:lnTo>
                  <a:lnTo>
                    <a:pt x="226999" y="201409"/>
                  </a:lnTo>
                  <a:lnTo>
                    <a:pt x="224002" y="205727"/>
                  </a:lnTo>
                  <a:lnTo>
                    <a:pt x="230568" y="209854"/>
                  </a:lnTo>
                  <a:lnTo>
                    <a:pt x="233172" y="205270"/>
                  </a:lnTo>
                  <a:close/>
                </a:path>
                <a:path w="4752340" h="587375">
                  <a:moveTo>
                    <a:pt x="250685" y="216268"/>
                  </a:moveTo>
                  <a:lnTo>
                    <a:pt x="247599" y="214337"/>
                  </a:lnTo>
                  <a:lnTo>
                    <a:pt x="244513" y="212407"/>
                  </a:lnTo>
                  <a:lnTo>
                    <a:pt x="241528" y="216738"/>
                  </a:lnTo>
                  <a:lnTo>
                    <a:pt x="248107" y="220865"/>
                  </a:lnTo>
                  <a:lnTo>
                    <a:pt x="250685" y="216268"/>
                  </a:lnTo>
                  <a:close/>
                </a:path>
                <a:path w="4752340" h="587375">
                  <a:moveTo>
                    <a:pt x="268211" y="227253"/>
                  </a:moveTo>
                  <a:lnTo>
                    <a:pt x="265125" y="225323"/>
                  </a:lnTo>
                  <a:lnTo>
                    <a:pt x="262039" y="223393"/>
                  </a:lnTo>
                  <a:lnTo>
                    <a:pt x="259080" y="227736"/>
                  </a:lnTo>
                  <a:lnTo>
                    <a:pt x="265645" y="231863"/>
                  </a:lnTo>
                  <a:lnTo>
                    <a:pt x="268211" y="227253"/>
                  </a:lnTo>
                  <a:close/>
                </a:path>
                <a:path w="4752340" h="587375">
                  <a:moveTo>
                    <a:pt x="285762" y="238175"/>
                  </a:moveTo>
                  <a:lnTo>
                    <a:pt x="282638" y="236321"/>
                  </a:lnTo>
                  <a:lnTo>
                    <a:pt x="279552" y="234391"/>
                  </a:lnTo>
                  <a:lnTo>
                    <a:pt x="276606" y="238747"/>
                  </a:lnTo>
                  <a:lnTo>
                    <a:pt x="279895" y="240817"/>
                  </a:lnTo>
                  <a:lnTo>
                    <a:pt x="283235" y="242798"/>
                  </a:lnTo>
                  <a:lnTo>
                    <a:pt x="285762" y="238175"/>
                  </a:lnTo>
                  <a:close/>
                </a:path>
                <a:path w="4752340" h="587375">
                  <a:moveTo>
                    <a:pt x="303542" y="248742"/>
                  </a:moveTo>
                  <a:lnTo>
                    <a:pt x="300418" y="246888"/>
                  </a:lnTo>
                  <a:lnTo>
                    <a:pt x="297294" y="245033"/>
                  </a:lnTo>
                  <a:lnTo>
                    <a:pt x="294360" y="249402"/>
                  </a:lnTo>
                  <a:lnTo>
                    <a:pt x="301028" y="253377"/>
                  </a:lnTo>
                  <a:lnTo>
                    <a:pt x="303542" y="248742"/>
                  </a:lnTo>
                  <a:close/>
                </a:path>
                <a:path w="4752340" h="587375">
                  <a:moveTo>
                    <a:pt x="321310" y="259321"/>
                  </a:moveTo>
                  <a:lnTo>
                    <a:pt x="318185" y="257467"/>
                  </a:lnTo>
                  <a:lnTo>
                    <a:pt x="315061" y="255612"/>
                  </a:lnTo>
                  <a:lnTo>
                    <a:pt x="312153" y="259994"/>
                  </a:lnTo>
                  <a:lnTo>
                    <a:pt x="318820" y="263969"/>
                  </a:lnTo>
                  <a:lnTo>
                    <a:pt x="321310" y="259321"/>
                  </a:lnTo>
                  <a:close/>
                </a:path>
                <a:path w="4752340" h="587375">
                  <a:moveTo>
                    <a:pt x="339090" y="269887"/>
                  </a:moveTo>
                  <a:lnTo>
                    <a:pt x="335965" y="268033"/>
                  </a:lnTo>
                  <a:lnTo>
                    <a:pt x="332841" y="266179"/>
                  </a:lnTo>
                  <a:lnTo>
                    <a:pt x="329946" y="270573"/>
                  </a:lnTo>
                  <a:lnTo>
                    <a:pt x="336626" y="274548"/>
                  </a:lnTo>
                  <a:lnTo>
                    <a:pt x="339090" y="269887"/>
                  </a:lnTo>
                  <a:close/>
                </a:path>
                <a:path w="4752340" h="587375">
                  <a:moveTo>
                    <a:pt x="356870" y="280454"/>
                  </a:moveTo>
                  <a:lnTo>
                    <a:pt x="353745" y="278599"/>
                  </a:lnTo>
                  <a:lnTo>
                    <a:pt x="350621" y="276745"/>
                  </a:lnTo>
                  <a:lnTo>
                    <a:pt x="347751" y="281152"/>
                  </a:lnTo>
                  <a:lnTo>
                    <a:pt x="354418" y="285127"/>
                  </a:lnTo>
                  <a:lnTo>
                    <a:pt x="356870" y="280454"/>
                  </a:lnTo>
                  <a:close/>
                </a:path>
                <a:path w="4752340" h="587375">
                  <a:moveTo>
                    <a:pt x="374650" y="291033"/>
                  </a:moveTo>
                  <a:lnTo>
                    <a:pt x="371525" y="289179"/>
                  </a:lnTo>
                  <a:lnTo>
                    <a:pt x="368401" y="287324"/>
                  </a:lnTo>
                  <a:lnTo>
                    <a:pt x="365556" y="291744"/>
                  </a:lnTo>
                  <a:lnTo>
                    <a:pt x="372224" y="295719"/>
                  </a:lnTo>
                  <a:lnTo>
                    <a:pt x="374650" y="291033"/>
                  </a:lnTo>
                  <a:close/>
                </a:path>
                <a:path w="4752340" h="587375">
                  <a:moveTo>
                    <a:pt x="392671" y="301180"/>
                  </a:moveTo>
                  <a:lnTo>
                    <a:pt x="389496" y="299402"/>
                  </a:lnTo>
                  <a:lnTo>
                    <a:pt x="386321" y="297624"/>
                  </a:lnTo>
                  <a:lnTo>
                    <a:pt x="383501" y="302069"/>
                  </a:lnTo>
                  <a:lnTo>
                    <a:pt x="390271" y="305866"/>
                  </a:lnTo>
                  <a:lnTo>
                    <a:pt x="392671" y="301180"/>
                  </a:lnTo>
                  <a:close/>
                </a:path>
                <a:path w="4752340" h="587375">
                  <a:moveTo>
                    <a:pt x="410705" y="311289"/>
                  </a:moveTo>
                  <a:lnTo>
                    <a:pt x="407530" y="309511"/>
                  </a:lnTo>
                  <a:lnTo>
                    <a:pt x="404355" y="307733"/>
                  </a:lnTo>
                  <a:lnTo>
                    <a:pt x="401548" y="312191"/>
                  </a:lnTo>
                  <a:lnTo>
                    <a:pt x="408330" y="315988"/>
                  </a:lnTo>
                  <a:lnTo>
                    <a:pt x="410705" y="311289"/>
                  </a:lnTo>
                  <a:close/>
                </a:path>
                <a:path w="4752340" h="587375">
                  <a:moveTo>
                    <a:pt x="428739" y="321411"/>
                  </a:moveTo>
                  <a:lnTo>
                    <a:pt x="425564" y="319633"/>
                  </a:lnTo>
                  <a:lnTo>
                    <a:pt x="422389" y="317855"/>
                  </a:lnTo>
                  <a:lnTo>
                    <a:pt x="419608" y="322326"/>
                  </a:lnTo>
                  <a:lnTo>
                    <a:pt x="426377" y="326123"/>
                  </a:lnTo>
                  <a:lnTo>
                    <a:pt x="428739" y="321411"/>
                  </a:lnTo>
                  <a:close/>
                </a:path>
                <a:path w="4752340" h="587375">
                  <a:moveTo>
                    <a:pt x="446786" y="331520"/>
                  </a:moveTo>
                  <a:lnTo>
                    <a:pt x="443611" y="329742"/>
                  </a:lnTo>
                  <a:lnTo>
                    <a:pt x="440436" y="327964"/>
                  </a:lnTo>
                  <a:lnTo>
                    <a:pt x="437680" y="332447"/>
                  </a:lnTo>
                  <a:lnTo>
                    <a:pt x="444449" y="336245"/>
                  </a:lnTo>
                  <a:lnTo>
                    <a:pt x="446786" y="331520"/>
                  </a:lnTo>
                  <a:close/>
                </a:path>
                <a:path w="4752340" h="587375">
                  <a:moveTo>
                    <a:pt x="464820" y="341630"/>
                  </a:moveTo>
                  <a:lnTo>
                    <a:pt x="461645" y="339852"/>
                  </a:lnTo>
                  <a:lnTo>
                    <a:pt x="458470" y="338074"/>
                  </a:lnTo>
                  <a:lnTo>
                    <a:pt x="455739" y="342569"/>
                  </a:lnTo>
                  <a:lnTo>
                    <a:pt x="462508" y="346367"/>
                  </a:lnTo>
                  <a:lnTo>
                    <a:pt x="464820" y="341630"/>
                  </a:lnTo>
                  <a:close/>
                </a:path>
                <a:path w="4752340" h="587375">
                  <a:moveTo>
                    <a:pt x="483082" y="351320"/>
                  </a:moveTo>
                  <a:lnTo>
                    <a:pt x="479869" y="349631"/>
                  </a:lnTo>
                  <a:lnTo>
                    <a:pt x="476656" y="347941"/>
                  </a:lnTo>
                  <a:lnTo>
                    <a:pt x="473938" y="352463"/>
                  </a:lnTo>
                  <a:lnTo>
                    <a:pt x="480809" y="356069"/>
                  </a:lnTo>
                  <a:lnTo>
                    <a:pt x="483082" y="351320"/>
                  </a:lnTo>
                  <a:close/>
                </a:path>
                <a:path w="4752340" h="587375">
                  <a:moveTo>
                    <a:pt x="501383" y="360946"/>
                  </a:moveTo>
                  <a:lnTo>
                    <a:pt x="498170" y="359257"/>
                  </a:lnTo>
                  <a:lnTo>
                    <a:pt x="494957" y="357568"/>
                  </a:lnTo>
                  <a:lnTo>
                    <a:pt x="492264" y="362102"/>
                  </a:lnTo>
                  <a:lnTo>
                    <a:pt x="499135" y="365709"/>
                  </a:lnTo>
                  <a:lnTo>
                    <a:pt x="501383" y="360946"/>
                  </a:lnTo>
                  <a:close/>
                </a:path>
                <a:path w="4752340" h="587375">
                  <a:moveTo>
                    <a:pt x="519684" y="370573"/>
                  </a:moveTo>
                  <a:lnTo>
                    <a:pt x="516470" y="368884"/>
                  </a:lnTo>
                  <a:lnTo>
                    <a:pt x="513257" y="367195"/>
                  </a:lnTo>
                  <a:lnTo>
                    <a:pt x="510590" y="371741"/>
                  </a:lnTo>
                  <a:lnTo>
                    <a:pt x="517461" y="375348"/>
                  </a:lnTo>
                  <a:lnTo>
                    <a:pt x="519684" y="370573"/>
                  </a:lnTo>
                  <a:close/>
                </a:path>
                <a:path w="4752340" h="587375">
                  <a:moveTo>
                    <a:pt x="537984" y="380199"/>
                  </a:moveTo>
                  <a:lnTo>
                    <a:pt x="534771" y="378510"/>
                  </a:lnTo>
                  <a:lnTo>
                    <a:pt x="531558" y="376821"/>
                  </a:lnTo>
                  <a:lnTo>
                    <a:pt x="528916" y="381381"/>
                  </a:lnTo>
                  <a:lnTo>
                    <a:pt x="535787" y="384987"/>
                  </a:lnTo>
                  <a:lnTo>
                    <a:pt x="537984" y="380199"/>
                  </a:lnTo>
                  <a:close/>
                </a:path>
                <a:path w="4752340" h="587375">
                  <a:moveTo>
                    <a:pt x="556285" y="389826"/>
                  </a:moveTo>
                  <a:lnTo>
                    <a:pt x="553072" y="388137"/>
                  </a:lnTo>
                  <a:lnTo>
                    <a:pt x="549859" y="386448"/>
                  </a:lnTo>
                  <a:lnTo>
                    <a:pt x="547243" y="391020"/>
                  </a:lnTo>
                  <a:lnTo>
                    <a:pt x="554113" y="394639"/>
                  </a:lnTo>
                  <a:lnTo>
                    <a:pt x="556285" y="389826"/>
                  </a:lnTo>
                  <a:close/>
                </a:path>
                <a:path w="4752340" h="587375">
                  <a:moveTo>
                    <a:pt x="574865" y="398919"/>
                  </a:moveTo>
                  <a:lnTo>
                    <a:pt x="571601" y="397319"/>
                  </a:lnTo>
                  <a:lnTo>
                    <a:pt x="568337" y="395719"/>
                  </a:lnTo>
                  <a:lnTo>
                    <a:pt x="565759" y="400316"/>
                  </a:lnTo>
                  <a:lnTo>
                    <a:pt x="572731" y="403733"/>
                  </a:lnTo>
                  <a:lnTo>
                    <a:pt x="574865" y="398919"/>
                  </a:lnTo>
                  <a:close/>
                </a:path>
                <a:path w="4752340" h="587375">
                  <a:moveTo>
                    <a:pt x="593432" y="408025"/>
                  </a:moveTo>
                  <a:lnTo>
                    <a:pt x="590169" y="406425"/>
                  </a:lnTo>
                  <a:lnTo>
                    <a:pt x="586905" y="404825"/>
                  </a:lnTo>
                  <a:lnTo>
                    <a:pt x="584352" y="409435"/>
                  </a:lnTo>
                  <a:lnTo>
                    <a:pt x="591324" y="412851"/>
                  </a:lnTo>
                  <a:lnTo>
                    <a:pt x="593432" y="408025"/>
                  </a:lnTo>
                  <a:close/>
                </a:path>
                <a:path w="4752340" h="587375">
                  <a:moveTo>
                    <a:pt x="611987" y="417131"/>
                  </a:moveTo>
                  <a:lnTo>
                    <a:pt x="608723" y="415531"/>
                  </a:lnTo>
                  <a:lnTo>
                    <a:pt x="605459" y="413931"/>
                  </a:lnTo>
                  <a:lnTo>
                    <a:pt x="602932" y="418553"/>
                  </a:lnTo>
                  <a:lnTo>
                    <a:pt x="609904" y="421970"/>
                  </a:lnTo>
                  <a:lnTo>
                    <a:pt x="611987" y="417131"/>
                  </a:lnTo>
                  <a:close/>
                </a:path>
                <a:path w="4752340" h="587375">
                  <a:moveTo>
                    <a:pt x="630555" y="426224"/>
                  </a:moveTo>
                  <a:lnTo>
                    <a:pt x="627291" y="424624"/>
                  </a:lnTo>
                  <a:lnTo>
                    <a:pt x="624027" y="423024"/>
                  </a:lnTo>
                  <a:lnTo>
                    <a:pt x="621538" y="427659"/>
                  </a:lnTo>
                  <a:lnTo>
                    <a:pt x="628510" y="431076"/>
                  </a:lnTo>
                  <a:lnTo>
                    <a:pt x="630555" y="426224"/>
                  </a:lnTo>
                  <a:close/>
                </a:path>
                <a:path w="4752340" h="587375">
                  <a:moveTo>
                    <a:pt x="649224" y="435140"/>
                  </a:moveTo>
                  <a:lnTo>
                    <a:pt x="645909" y="433641"/>
                  </a:lnTo>
                  <a:lnTo>
                    <a:pt x="642594" y="432142"/>
                  </a:lnTo>
                  <a:lnTo>
                    <a:pt x="640130" y="436803"/>
                  </a:lnTo>
                  <a:lnTo>
                    <a:pt x="647204" y="440004"/>
                  </a:lnTo>
                  <a:lnTo>
                    <a:pt x="649224" y="435140"/>
                  </a:lnTo>
                  <a:close/>
                </a:path>
                <a:path w="4752340" h="587375">
                  <a:moveTo>
                    <a:pt x="668045" y="443687"/>
                  </a:moveTo>
                  <a:lnTo>
                    <a:pt x="664730" y="442188"/>
                  </a:lnTo>
                  <a:lnTo>
                    <a:pt x="661416" y="440690"/>
                  </a:lnTo>
                  <a:lnTo>
                    <a:pt x="658990" y="445363"/>
                  </a:lnTo>
                  <a:lnTo>
                    <a:pt x="666051" y="448564"/>
                  </a:lnTo>
                  <a:lnTo>
                    <a:pt x="668045" y="443687"/>
                  </a:lnTo>
                  <a:close/>
                </a:path>
                <a:path w="4752340" h="587375">
                  <a:moveTo>
                    <a:pt x="686879" y="452221"/>
                  </a:moveTo>
                  <a:lnTo>
                    <a:pt x="683564" y="450723"/>
                  </a:lnTo>
                  <a:lnTo>
                    <a:pt x="680250" y="449224"/>
                  </a:lnTo>
                  <a:lnTo>
                    <a:pt x="677849" y="453910"/>
                  </a:lnTo>
                  <a:lnTo>
                    <a:pt x="684923" y="457123"/>
                  </a:lnTo>
                  <a:lnTo>
                    <a:pt x="686879" y="452221"/>
                  </a:lnTo>
                  <a:close/>
                </a:path>
                <a:path w="4752340" h="587375">
                  <a:moveTo>
                    <a:pt x="705700" y="460768"/>
                  </a:moveTo>
                  <a:lnTo>
                    <a:pt x="702386" y="459270"/>
                  </a:lnTo>
                  <a:lnTo>
                    <a:pt x="699071" y="457771"/>
                  </a:lnTo>
                  <a:lnTo>
                    <a:pt x="696709" y="462470"/>
                  </a:lnTo>
                  <a:lnTo>
                    <a:pt x="703783" y="465683"/>
                  </a:lnTo>
                  <a:lnTo>
                    <a:pt x="705700" y="460768"/>
                  </a:lnTo>
                  <a:close/>
                </a:path>
                <a:path w="4752340" h="587375">
                  <a:moveTo>
                    <a:pt x="724535" y="469315"/>
                  </a:moveTo>
                  <a:lnTo>
                    <a:pt x="721220" y="467817"/>
                  </a:lnTo>
                  <a:lnTo>
                    <a:pt x="717905" y="466318"/>
                  </a:lnTo>
                  <a:lnTo>
                    <a:pt x="715568" y="471030"/>
                  </a:lnTo>
                  <a:lnTo>
                    <a:pt x="722642" y="474243"/>
                  </a:lnTo>
                  <a:lnTo>
                    <a:pt x="724535" y="469315"/>
                  </a:lnTo>
                  <a:close/>
                </a:path>
                <a:path w="4752340" h="587375">
                  <a:moveTo>
                    <a:pt x="743572" y="477367"/>
                  </a:moveTo>
                  <a:lnTo>
                    <a:pt x="740219" y="475970"/>
                  </a:lnTo>
                  <a:lnTo>
                    <a:pt x="736866" y="474573"/>
                  </a:lnTo>
                  <a:lnTo>
                    <a:pt x="734555" y="479310"/>
                  </a:lnTo>
                  <a:lnTo>
                    <a:pt x="741730" y="482295"/>
                  </a:lnTo>
                  <a:lnTo>
                    <a:pt x="743572" y="477367"/>
                  </a:lnTo>
                  <a:close/>
                </a:path>
                <a:path w="4752340" h="587375">
                  <a:moveTo>
                    <a:pt x="762647" y="485317"/>
                  </a:moveTo>
                  <a:lnTo>
                    <a:pt x="759294" y="483920"/>
                  </a:lnTo>
                  <a:lnTo>
                    <a:pt x="755942" y="482523"/>
                  </a:lnTo>
                  <a:lnTo>
                    <a:pt x="753668" y="487273"/>
                  </a:lnTo>
                  <a:lnTo>
                    <a:pt x="760844" y="490270"/>
                  </a:lnTo>
                  <a:lnTo>
                    <a:pt x="762647" y="485317"/>
                  </a:lnTo>
                  <a:close/>
                </a:path>
                <a:path w="4752340" h="587375">
                  <a:moveTo>
                    <a:pt x="781735" y="493268"/>
                  </a:moveTo>
                  <a:lnTo>
                    <a:pt x="778383" y="491871"/>
                  </a:lnTo>
                  <a:lnTo>
                    <a:pt x="775030" y="490474"/>
                  </a:lnTo>
                  <a:lnTo>
                    <a:pt x="772795" y="495249"/>
                  </a:lnTo>
                  <a:lnTo>
                    <a:pt x="779957" y="498233"/>
                  </a:lnTo>
                  <a:lnTo>
                    <a:pt x="781735" y="493268"/>
                  </a:lnTo>
                  <a:close/>
                </a:path>
                <a:path w="4752340" h="587375">
                  <a:moveTo>
                    <a:pt x="800823" y="501218"/>
                  </a:moveTo>
                  <a:lnTo>
                    <a:pt x="797471" y="499821"/>
                  </a:lnTo>
                  <a:lnTo>
                    <a:pt x="794118" y="498424"/>
                  </a:lnTo>
                  <a:lnTo>
                    <a:pt x="791921" y="503212"/>
                  </a:lnTo>
                  <a:lnTo>
                    <a:pt x="799084" y="506196"/>
                  </a:lnTo>
                  <a:lnTo>
                    <a:pt x="800823" y="501218"/>
                  </a:lnTo>
                  <a:close/>
                </a:path>
                <a:path w="4752340" h="587375">
                  <a:moveTo>
                    <a:pt x="820039" y="508838"/>
                  </a:moveTo>
                  <a:lnTo>
                    <a:pt x="816635" y="507555"/>
                  </a:lnTo>
                  <a:lnTo>
                    <a:pt x="813231" y="506272"/>
                  </a:lnTo>
                  <a:lnTo>
                    <a:pt x="811072" y="511073"/>
                  </a:lnTo>
                  <a:lnTo>
                    <a:pt x="818337" y="513829"/>
                  </a:lnTo>
                  <a:lnTo>
                    <a:pt x="820039" y="508838"/>
                  </a:lnTo>
                  <a:close/>
                </a:path>
                <a:path w="4752340" h="587375">
                  <a:moveTo>
                    <a:pt x="839368" y="516166"/>
                  </a:moveTo>
                  <a:lnTo>
                    <a:pt x="835964" y="514883"/>
                  </a:lnTo>
                  <a:lnTo>
                    <a:pt x="832561" y="513600"/>
                  </a:lnTo>
                  <a:lnTo>
                    <a:pt x="830440" y="518414"/>
                  </a:lnTo>
                  <a:lnTo>
                    <a:pt x="837704" y="521169"/>
                  </a:lnTo>
                  <a:lnTo>
                    <a:pt x="839368" y="516166"/>
                  </a:lnTo>
                  <a:close/>
                </a:path>
                <a:path w="4752340" h="587375">
                  <a:moveTo>
                    <a:pt x="858697" y="523494"/>
                  </a:moveTo>
                  <a:lnTo>
                    <a:pt x="855294" y="522211"/>
                  </a:lnTo>
                  <a:lnTo>
                    <a:pt x="851890" y="520928"/>
                  </a:lnTo>
                  <a:lnTo>
                    <a:pt x="849807" y="525754"/>
                  </a:lnTo>
                  <a:lnTo>
                    <a:pt x="857072" y="528510"/>
                  </a:lnTo>
                  <a:lnTo>
                    <a:pt x="858697" y="523494"/>
                  </a:lnTo>
                  <a:close/>
                </a:path>
                <a:path w="4752340" h="587375">
                  <a:moveTo>
                    <a:pt x="878039" y="530809"/>
                  </a:moveTo>
                  <a:lnTo>
                    <a:pt x="874636" y="529526"/>
                  </a:lnTo>
                  <a:lnTo>
                    <a:pt x="871232" y="528243"/>
                  </a:lnTo>
                  <a:lnTo>
                    <a:pt x="869188" y="533095"/>
                  </a:lnTo>
                  <a:lnTo>
                    <a:pt x="876452" y="535838"/>
                  </a:lnTo>
                  <a:lnTo>
                    <a:pt x="878039" y="530809"/>
                  </a:lnTo>
                  <a:close/>
                </a:path>
                <a:path w="4752340" h="587375">
                  <a:moveTo>
                    <a:pt x="897445" y="537908"/>
                  </a:moveTo>
                  <a:lnTo>
                    <a:pt x="894003" y="536740"/>
                  </a:lnTo>
                  <a:lnTo>
                    <a:pt x="890562" y="535571"/>
                  </a:lnTo>
                  <a:lnTo>
                    <a:pt x="888555" y="540448"/>
                  </a:lnTo>
                  <a:lnTo>
                    <a:pt x="895908" y="542950"/>
                  </a:lnTo>
                  <a:lnTo>
                    <a:pt x="897445" y="537908"/>
                  </a:lnTo>
                  <a:close/>
                </a:path>
                <a:path w="4752340" h="587375">
                  <a:moveTo>
                    <a:pt x="917016" y="544576"/>
                  </a:moveTo>
                  <a:lnTo>
                    <a:pt x="913574" y="543407"/>
                  </a:lnTo>
                  <a:lnTo>
                    <a:pt x="910132" y="542239"/>
                  </a:lnTo>
                  <a:lnTo>
                    <a:pt x="908164" y="547128"/>
                  </a:lnTo>
                  <a:lnTo>
                    <a:pt x="915517" y="549630"/>
                  </a:lnTo>
                  <a:lnTo>
                    <a:pt x="917016" y="544576"/>
                  </a:lnTo>
                  <a:close/>
                </a:path>
                <a:path w="4752340" h="587375">
                  <a:moveTo>
                    <a:pt x="936586" y="551230"/>
                  </a:moveTo>
                  <a:lnTo>
                    <a:pt x="933145" y="550062"/>
                  </a:lnTo>
                  <a:lnTo>
                    <a:pt x="929703" y="548894"/>
                  </a:lnTo>
                  <a:lnTo>
                    <a:pt x="927785" y="553796"/>
                  </a:lnTo>
                  <a:lnTo>
                    <a:pt x="935139" y="556298"/>
                  </a:lnTo>
                  <a:lnTo>
                    <a:pt x="936586" y="551230"/>
                  </a:lnTo>
                  <a:close/>
                </a:path>
                <a:path w="4752340" h="587375">
                  <a:moveTo>
                    <a:pt x="956144" y="557898"/>
                  </a:moveTo>
                  <a:lnTo>
                    <a:pt x="952703" y="556729"/>
                  </a:lnTo>
                  <a:lnTo>
                    <a:pt x="949261" y="555561"/>
                  </a:lnTo>
                  <a:lnTo>
                    <a:pt x="947381" y="560476"/>
                  </a:lnTo>
                  <a:lnTo>
                    <a:pt x="954735" y="562978"/>
                  </a:lnTo>
                  <a:lnTo>
                    <a:pt x="956144" y="557898"/>
                  </a:lnTo>
                  <a:close/>
                </a:path>
                <a:path w="4752340" h="587375">
                  <a:moveTo>
                    <a:pt x="975779" y="564349"/>
                  </a:moveTo>
                  <a:lnTo>
                    <a:pt x="972299" y="563295"/>
                  </a:lnTo>
                  <a:lnTo>
                    <a:pt x="968819" y="562241"/>
                  </a:lnTo>
                  <a:lnTo>
                    <a:pt x="966978" y="567182"/>
                  </a:lnTo>
                  <a:lnTo>
                    <a:pt x="974420" y="569429"/>
                  </a:lnTo>
                  <a:lnTo>
                    <a:pt x="975779" y="564349"/>
                  </a:lnTo>
                  <a:close/>
                </a:path>
                <a:path w="4752340" h="587375">
                  <a:moveTo>
                    <a:pt x="995578" y="570318"/>
                  </a:moveTo>
                  <a:lnTo>
                    <a:pt x="992098" y="569264"/>
                  </a:lnTo>
                  <a:lnTo>
                    <a:pt x="988618" y="568210"/>
                  </a:lnTo>
                  <a:lnTo>
                    <a:pt x="986828" y="573176"/>
                  </a:lnTo>
                  <a:lnTo>
                    <a:pt x="994257" y="575411"/>
                  </a:lnTo>
                  <a:lnTo>
                    <a:pt x="995578" y="570318"/>
                  </a:lnTo>
                  <a:close/>
                </a:path>
                <a:path w="4752340" h="587375">
                  <a:moveTo>
                    <a:pt x="1015365" y="576275"/>
                  </a:moveTo>
                  <a:lnTo>
                    <a:pt x="1011885" y="575221"/>
                  </a:lnTo>
                  <a:lnTo>
                    <a:pt x="1008405" y="574167"/>
                  </a:lnTo>
                  <a:lnTo>
                    <a:pt x="1006652" y="579145"/>
                  </a:lnTo>
                  <a:lnTo>
                    <a:pt x="1014095" y="581380"/>
                  </a:lnTo>
                  <a:lnTo>
                    <a:pt x="1015365" y="576275"/>
                  </a:lnTo>
                  <a:close/>
                </a:path>
                <a:path w="4752340" h="587375">
                  <a:moveTo>
                    <a:pt x="1035151" y="582244"/>
                  </a:moveTo>
                  <a:lnTo>
                    <a:pt x="1031671" y="581190"/>
                  </a:lnTo>
                  <a:lnTo>
                    <a:pt x="1028192" y="580136"/>
                  </a:lnTo>
                  <a:lnTo>
                    <a:pt x="1026490" y="585127"/>
                  </a:lnTo>
                  <a:lnTo>
                    <a:pt x="1033932" y="587362"/>
                  </a:lnTo>
                  <a:lnTo>
                    <a:pt x="1035151" y="582244"/>
                  </a:lnTo>
                  <a:close/>
                </a:path>
                <a:path w="4752340" h="587375">
                  <a:moveTo>
                    <a:pt x="4485170" y="635"/>
                  </a:moveTo>
                  <a:lnTo>
                    <a:pt x="4481550" y="317"/>
                  </a:lnTo>
                  <a:lnTo>
                    <a:pt x="4477931" y="0"/>
                  </a:lnTo>
                  <a:lnTo>
                    <a:pt x="4477296" y="5219"/>
                  </a:lnTo>
                  <a:lnTo>
                    <a:pt x="4484992" y="5905"/>
                  </a:lnTo>
                  <a:lnTo>
                    <a:pt x="4485170" y="635"/>
                  </a:lnTo>
                  <a:close/>
                </a:path>
                <a:path w="4752340" h="587375">
                  <a:moveTo>
                    <a:pt x="4505744" y="2438"/>
                  </a:moveTo>
                  <a:lnTo>
                    <a:pt x="4502124" y="2120"/>
                  </a:lnTo>
                  <a:lnTo>
                    <a:pt x="4498505" y="1803"/>
                  </a:lnTo>
                  <a:lnTo>
                    <a:pt x="4497832" y="7023"/>
                  </a:lnTo>
                  <a:lnTo>
                    <a:pt x="4505528" y="7708"/>
                  </a:lnTo>
                  <a:lnTo>
                    <a:pt x="4505744" y="2438"/>
                  </a:lnTo>
                  <a:close/>
                </a:path>
                <a:path w="4752340" h="587375">
                  <a:moveTo>
                    <a:pt x="4526318" y="4254"/>
                  </a:moveTo>
                  <a:lnTo>
                    <a:pt x="4522698" y="3937"/>
                  </a:lnTo>
                  <a:lnTo>
                    <a:pt x="4519079" y="3619"/>
                  </a:lnTo>
                  <a:lnTo>
                    <a:pt x="4518380" y="8839"/>
                  </a:lnTo>
                  <a:lnTo>
                    <a:pt x="4526077" y="9512"/>
                  </a:lnTo>
                  <a:lnTo>
                    <a:pt x="4526318" y="4254"/>
                  </a:lnTo>
                  <a:close/>
                </a:path>
                <a:path w="4752340" h="587375">
                  <a:moveTo>
                    <a:pt x="4546905" y="6057"/>
                  </a:moveTo>
                  <a:lnTo>
                    <a:pt x="4543285" y="5740"/>
                  </a:lnTo>
                  <a:lnTo>
                    <a:pt x="4539666" y="5422"/>
                  </a:lnTo>
                  <a:lnTo>
                    <a:pt x="4538942" y="10642"/>
                  </a:lnTo>
                  <a:lnTo>
                    <a:pt x="4546638" y="11315"/>
                  </a:lnTo>
                  <a:lnTo>
                    <a:pt x="4546905" y="6057"/>
                  </a:lnTo>
                  <a:close/>
                </a:path>
                <a:path w="4752340" h="587375">
                  <a:moveTo>
                    <a:pt x="4567479" y="7899"/>
                  </a:moveTo>
                  <a:lnTo>
                    <a:pt x="4563859" y="7543"/>
                  </a:lnTo>
                  <a:lnTo>
                    <a:pt x="4560240" y="7226"/>
                  </a:lnTo>
                  <a:lnTo>
                    <a:pt x="4559478" y="12446"/>
                  </a:lnTo>
                  <a:lnTo>
                    <a:pt x="4563326" y="12776"/>
                  </a:lnTo>
                  <a:lnTo>
                    <a:pt x="4567174" y="13157"/>
                  </a:lnTo>
                  <a:lnTo>
                    <a:pt x="4567479" y="7899"/>
                  </a:lnTo>
                  <a:close/>
                </a:path>
                <a:path w="4752340" h="587375">
                  <a:moveTo>
                    <a:pt x="4587989" y="10287"/>
                  </a:moveTo>
                  <a:lnTo>
                    <a:pt x="4584382" y="9867"/>
                  </a:lnTo>
                  <a:lnTo>
                    <a:pt x="4580775" y="9448"/>
                  </a:lnTo>
                  <a:lnTo>
                    <a:pt x="4579988" y="14655"/>
                  </a:lnTo>
                  <a:lnTo>
                    <a:pt x="4587659" y="15544"/>
                  </a:lnTo>
                  <a:lnTo>
                    <a:pt x="4587989" y="10287"/>
                  </a:lnTo>
                  <a:close/>
                </a:path>
                <a:path w="4752340" h="587375">
                  <a:moveTo>
                    <a:pt x="4608512" y="12649"/>
                  </a:moveTo>
                  <a:lnTo>
                    <a:pt x="4604905" y="12230"/>
                  </a:lnTo>
                  <a:lnTo>
                    <a:pt x="4601299" y="11811"/>
                  </a:lnTo>
                  <a:lnTo>
                    <a:pt x="4600486" y="17018"/>
                  </a:lnTo>
                  <a:lnTo>
                    <a:pt x="4608157" y="17907"/>
                  </a:lnTo>
                  <a:lnTo>
                    <a:pt x="4608512" y="12649"/>
                  </a:lnTo>
                  <a:close/>
                </a:path>
                <a:path w="4752340" h="587375">
                  <a:moveTo>
                    <a:pt x="4629035" y="15011"/>
                  </a:moveTo>
                  <a:lnTo>
                    <a:pt x="4625429" y="14592"/>
                  </a:lnTo>
                  <a:lnTo>
                    <a:pt x="4621822" y="14173"/>
                  </a:lnTo>
                  <a:lnTo>
                    <a:pt x="4620971" y="19380"/>
                  </a:lnTo>
                  <a:lnTo>
                    <a:pt x="4628654" y="20256"/>
                  </a:lnTo>
                  <a:lnTo>
                    <a:pt x="4629035" y="15011"/>
                  </a:lnTo>
                  <a:close/>
                </a:path>
                <a:path w="4752340" h="587375">
                  <a:moveTo>
                    <a:pt x="4649546" y="17360"/>
                  </a:moveTo>
                  <a:lnTo>
                    <a:pt x="4645939" y="16941"/>
                  </a:lnTo>
                  <a:lnTo>
                    <a:pt x="4642332" y="16522"/>
                  </a:lnTo>
                  <a:lnTo>
                    <a:pt x="4641456" y="21729"/>
                  </a:lnTo>
                  <a:lnTo>
                    <a:pt x="4649140" y="22606"/>
                  </a:lnTo>
                  <a:lnTo>
                    <a:pt x="4649546" y="17360"/>
                  </a:lnTo>
                  <a:close/>
                </a:path>
                <a:path w="4752340" h="587375">
                  <a:moveTo>
                    <a:pt x="4670069" y="19786"/>
                  </a:moveTo>
                  <a:lnTo>
                    <a:pt x="4666462" y="19304"/>
                  </a:lnTo>
                  <a:lnTo>
                    <a:pt x="4662856" y="18884"/>
                  </a:lnTo>
                  <a:lnTo>
                    <a:pt x="4661954" y="24079"/>
                  </a:lnTo>
                  <a:lnTo>
                    <a:pt x="4665789" y="24523"/>
                  </a:lnTo>
                  <a:lnTo>
                    <a:pt x="4669625" y="25044"/>
                  </a:lnTo>
                  <a:lnTo>
                    <a:pt x="4670069" y="19786"/>
                  </a:lnTo>
                  <a:close/>
                </a:path>
                <a:path w="4752340" h="587375">
                  <a:moveTo>
                    <a:pt x="4690516" y="22694"/>
                  </a:moveTo>
                  <a:lnTo>
                    <a:pt x="4686922" y="22186"/>
                  </a:lnTo>
                  <a:lnTo>
                    <a:pt x="4683328" y="21678"/>
                  </a:lnTo>
                  <a:lnTo>
                    <a:pt x="4682401" y="26860"/>
                  </a:lnTo>
                  <a:lnTo>
                    <a:pt x="4690046" y="27952"/>
                  </a:lnTo>
                  <a:lnTo>
                    <a:pt x="4690516" y="22694"/>
                  </a:lnTo>
                  <a:close/>
                </a:path>
                <a:path w="4752340" h="587375">
                  <a:moveTo>
                    <a:pt x="4710963" y="25603"/>
                  </a:moveTo>
                  <a:lnTo>
                    <a:pt x="4707369" y="25095"/>
                  </a:lnTo>
                  <a:lnTo>
                    <a:pt x="4703775" y="24587"/>
                  </a:lnTo>
                  <a:lnTo>
                    <a:pt x="4702822" y="29768"/>
                  </a:lnTo>
                  <a:lnTo>
                    <a:pt x="4710468" y="30848"/>
                  </a:lnTo>
                  <a:lnTo>
                    <a:pt x="4710963" y="25603"/>
                  </a:lnTo>
                  <a:close/>
                </a:path>
                <a:path w="4752340" h="587375">
                  <a:moveTo>
                    <a:pt x="4731410" y="28511"/>
                  </a:moveTo>
                  <a:lnTo>
                    <a:pt x="4727816" y="28003"/>
                  </a:lnTo>
                  <a:lnTo>
                    <a:pt x="4724222" y="27495"/>
                  </a:lnTo>
                  <a:lnTo>
                    <a:pt x="4723244" y="32664"/>
                  </a:lnTo>
                  <a:lnTo>
                    <a:pt x="4730889" y="33756"/>
                  </a:lnTo>
                  <a:lnTo>
                    <a:pt x="4731410" y="28511"/>
                  </a:lnTo>
                  <a:close/>
                </a:path>
                <a:path w="4752340" h="587375">
                  <a:moveTo>
                    <a:pt x="4751857" y="31407"/>
                  </a:moveTo>
                  <a:lnTo>
                    <a:pt x="4748263" y="30899"/>
                  </a:lnTo>
                  <a:lnTo>
                    <a:pt x="4744669" y="30391"/>
                  </a:lnTo>
                  <a:lnTo>
                    <a:pt x="4743666" y="35560"/>
                  </a:lnTo>
                  <a:lnTo>
                    <a:pt x="4751311" y="36652"/>
                  </a:lnTo>
                  <a:lnTo>
                    <a:pt x="4751857" y="3140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 descr=""/>
            <p:cNvSpPr/>
            <p:nvPr/>
          </p:nvSpPr>
          <p:spPr>
            <a:xfrm>
              <a:off x="1823542" y="4078947"/>
              <a:ext cx="456565" cy="82550"/>
            </a:xfrm>
            <a:custGeom>
              <a:avLst/>
              <a:gdLst/>
              <a:ahLst/>
              <a:cxnLst/>
              <a:rect l="l" t="t" r="r" b="b"/>
              <a:pathLst>
                <a:path w="456564" h="82550">
                  <a:moveTo>
                    <a:pt x="8661" y="2108"/>
                  </a:moveTo>
                  <a:lnTo>
                    <a:pt x="5181" y="1054"/>
                  </a:lnTo>
                  <a:lnTo>
                    <a:pt x="1701" y="0"/>
                  </a:lnTo>
                  <a:lnTo>
                    <a:pt x="0" y="4991"/>
                  </a:lnTo>
                  <a:lnTo>
                    <a:pt x="7442" y="7226"/>
                  </a:lnTo>
                  <a:lnTo>
                    <a:pt x="8661" y="2108"/>
                  </a:lnTo>
                  <a:close/>
                </a:path>
                <a:path w="456564" h="82550">
                  <a:moveTo>
                    <a:pt x="28536" y="7772"/>
                  </a:moveTo>
                  <a:lnTo>
                    <a:pt x="25019" y="6845"/>
                  </a:lnTo>
                  <a:lnTo>
                    <a:pt x="21501" y="5930"/>
                  </a:lnTo>
                  <a:lnTo>
                    <a:pt x="19850" y="10934"/>
                  </a:lnTo>
                  <a:lnTo>
                    <a:pt x="27355" y="12903"/>
                  </a:lnTo>
                  <a:lnTo>
                    <a:pt x="28536" y="7772"/>
                  </a:lnTo>
                  <a:close/>
                </a:path>
                <a:path w="456564" h="82550">
                  <a:moveTo>
                    <a:pt x="48539" y="13004"/>
                  </a:moveTo>
                  <a:lnTo>
                    <a:pt x="45021" y="12090"/>
                  </a:lnTo>
                  <a:lnTo>
                    <a:pt x="41503" y="11163"/>
                  </a:lnTo>
                  <a:lnTo>
                    <a:pt x="39903" y="16192"/>
                  </a:lnTo>
                  <a:lnTo>
                    <a:pt x="47409" y="18161"/>
                  </a:lnTo>
                  <a:lnTo>
                    <a:pt x="48539" y="13004"/>
                  </a:lnTo>
                  <a:close/>
                </a:path>
                <a:path w="456564" h="82550">
                  <a:moveTo>
                    <a:pt x="68529" y="18262"/>
                  </a:moveTo>
                  <a:lnTo>
                    <a:pt x="65011" y="17335"/>
                  </a:lnTo>
                  <a:lnTo>
                    <a:pt x="61493" y="16408"/>
                  </a:lnTo>
                  <a:lnTo>
                    <a:pt x="59944" y="21450"/>
                  </a:lnTo>
                  <a:lnTo>
                    <a:pt x="67449" y="23418"/>
                  </a:lnTo>
                  <a:lnTo>
                    <a:pt x="68529" y="18262"/>
                  </a:lnTo>
                  <a:close/>
                </a:path>
                <a:path w="456564" h="82550">
                  <a:moveTo>
                    <a:pt x="88519" y="23495"/>
                  </a:moveTo>
                  <a:lnTo>
                    <a:pt x="85001" y="22567"/>
                  </a:lnTo>
                  <a:lnTo>
                    <a:pt x="81483" y="21640"/>
                  </a:lnTo>
                  <a:lnTo>
                    <a:pt x="79984" y="26695"/>
                  </a:lnTo>
                  <a:lnTo>
                    <a:pt x="87490" y="28663"/>
                  </a:lnTo>
                  <a:lnTo>
                    <a:pt x="88519" y="23495"/>
                  </a:lnTo>
                  <a:close/>
                </a:path>
                <a:path w="456564" h="82550">
                  <a:moveTo>
                    <a:pt x="108623" y="28244"/>
                  </a:moveTo>
                  <a:lnTo>
                    <a:pt x="105079" y="27457"/>
                  </a:lnTo>
                  <a:lnTo>
                    <a:pt x="101536" y="26670"/>
                  </a:lnTo>
                  <a:lnTo>
                    <a:pt x="100076" y="31737"/>
                  </a:lnTo>
                  <a:lnTo>
                    <a:pt x="107657" y="33426"/>
                  </a:lnTo>
                  <a:lnTo>
                    <a:pt x="108623" y="28244"/>
                  </a:lnTo>
                  <a:close/>
                </a:path>
                <a:path w="456564" h="82550">
                  <a:moveTo>
                    <a:pt x="128790" y="32740"/>
                  </a:moveTo>
                  <a:lnTo>
                    <a:pt x="125247" y="31953"/>
                  </a:lnTo>
                  <a:lnTo>
                    <a:pt x="121704" y="31165"/>
                  </a:lnTo>
                  <a:lnTo>
                    <a:pt x="120294" y="36245"/>
                  </a:lnTo>
                  <a:lnTo>
                    <a:pt x="127876" y="37934"/>
                  </a:lnTo>
                  <a:lnTo>
                    <a:pt x="128790" y="32740"/>
                  </a:lnTo>
                  <a:close/>
                </a:path>
                <a:path w="456564" h="82550">
                  <a:moveTo>
                    <a:pt x="148971" y="37223"/>
                  </a:moveTo>
                  <a:lnTo>
                    <a:pt x="145427" y="36436"/>
                  </a:lnTo>
                  <a:lnTo>
                    <a:pt x="141884" y="35648"/>
                  </a:lnTo>
                  <a:lnTo>
                    <a:pt x="140525" y="40741"/>
                  </a:lnTo>
                  <a:lnTo>
                    <a:pt x="148107" y="42418"/>
                  </a:lnTo>
                  <a:lnTo>
                    <a:pt x="148971" y="37223"/>
                  </a:lnTo>
                  <a:close/>
                </a:path>
                <a:path w="456564" h="82550">
                  <a:moveTo>
                    <a:pt x="169138" y="41719"/>
                  </a:moveTo>
                  <a:lnTo>
                    <a:pt x="165595" y="40932"/>
                  </a:lnTo>
                  <a:lnTo>
                    <a:pt x="162052" y="40144"/>
                  </a:lnTo>
                  <a:lnTo>
                    <a:pt x="160743" y="45250"/>
                  </a:lnTo>
                  <a:lnTo>
                    <a:pt x="168325" y="46926"/>
                  </a:lnTo>
                  <a:lnTo>
                    <a:pt x="169138" y="41719"/>
                  </a:lnTo>
                  <a:close/>
                </a:path>
                <a:path w="456564" h="82550">
                  <a:moveTo>
                    <a:pt x="189471" y="45440"/>
                  </a:moveTo>
                  <a:lnTo>
                    <a:pt x="185902" y="44792"/>
                  </a:lnTo>
                  <a:lnTo>
                    <a:pt x="182333" y="44145"/>
                  </a:lnTo>
                  <a:lnTo>
                    <a:pt x="181076" y="49263"/>
                  </a:lnTo>
                  <a:lnTo>
                    <a:pt x="188722" y="50660"/>
                  </a:lnTo>
                  <a:lnTo>
                    <a:pt x="189471" y="45440"/>
                  </a:lnTo>
                  <a:close/>
                </a:path>
                <a:path w="456564" h="82550">
                  <a:moveTo>
                    <a:pt x="209791" y="49149"/>
                  </a:moveTo>
                  <a:lnTo>
                    <a:pt x="206222" y="48501"/>
                  </a:lnTo>
                  <a:lnTo>
                    <a:pt x="202653" y="47853"/>
                  </a:lnTo>
                  <a:lnTo>
                    <a:pt x="201460" y="52984"/>
                  </a:lnTo>
                  <a:lnTo>
                    <a:pt x="209105" y="54381"/>
                  </a:lnTo>
                  <a:lnTo>
                    <a:pt x="209791" y="49149"/>
                  </a:lnTo>
                  <a:close/>
                </a:path>
                <a:path w="456564" h="82550">
                  <a:moveTo>
                    <a:pt x="230124" y="52870"/>
                  </a:moveTo>
                  <a:lnTo>
                    <a:pt x="226555" y="52222"/>
                  </a:lnTo>
                  <a:lnTo>
                    <a:pt x="222986" y="51574"/>
                  </a:lnTo>
                  <a:lnTo>
                    <a:pt x="221843" y="56718"/>
                  </a:lnTo>
                  <a:lnTo>
                    <a:pt x="229489" y="58102"/>
                  </a:lnTo>
                  <a:lnTo>
                    <a:pt x="230124" y="52870"/>
                  </a:lnTo>
                  <a:close/>
                </a:path>
                <a:path w="456564" h="82550">
                  <a:moveTo>
                    <a:pt x="250507" y="56235"/>
                  </a:moveTo>
                  <a:lnTo>
                    <a:pt x="246913" y="55727"/>
                  </a:lnTo>
                  <a:lnTo>
                    <a:pt x="243319" y="55219"/>
                  </a:lnTo>
                  <a:lnTo>
                    <a:pt x="242239" y="60375"/>
                  </a:lnTo>
                  <a:lnTo>
                    <a:pt x="249923" y="61468"/>
                  </a:lnTo>
                  <a:lnTo>
                    <a:pt x="250507" y="56235"/>
                  </a:lnTo>
                  <a:close/>
                </a:path>
                <a:path w="456564" h="82550">
                  <a:moveTo>
                    <a:pt x="270967" y="59169"/>
                  </a:moveTo>
                  <a:lnTo>
                    <a:pt x="267373" y="58661"/>
                  </a:lnTo>
                  <a:lnTo>
                    <a:pt x="263779" y="58153"/>
                  </a:lnTo>
                  <a:lnTo>
                    <a:pt x="262750" y="63322"/>
                  </a:lnTo>
                  <a:lnTo>
                    <a:pt x="270446" y="64414"/>
                  </a:lnTo>
                  <a:lnTo>
                    <a:pt x="270967" y="59169"/>
                  </a:lnTo>
                  <a:close/>
                </a:path>
                <a:path w="456564" h="82550">
                  <a:moveTo>
                    <a:pt x="291426" y="62090"/>
                  </a:moveTo>
                  <a:lnTo>
                    <a:pt x="287832" y="61582"/>
                  </a:lnTo>
                  <a:lnTo>
                    <a:pt x="284238" y="61074"/>
                  </a:lnTo>
                  <a:lnTo>
                    <a:pt x="283273" y="66243"/>
                  </a:lnTo>
                  <a:lnTo>
                    <a:pt x="290969" y="67348"/>
                  </a:lnTo>
                  <a:lnTo>
                    <a:pt x="291426" y="62090"/>
                  </a:lnTo>
                  <a:close/>
                </a:path>
                <a:path w="456564" h="82550">
                  <a:moveTo>
                    <a:pt x="311873" y="65011"/>
                  </a:moveTo>
                  <a:lnTo>
                    <a:pt x="308279" y="64503"/>
                  </a:lnTo>
                  <a:lnTo>
                    <a:pt x="304685" y="63995"/>
                  </a:lnTo>
                  <a:lnTo>
                    <a:pt x="303784" y="69176"/>
                  </a:lnTo>
                  <a:lnTo>
                    <a:pt x="311467" y="70269"/>
                  </a:lnTo>
                  <a:lnTo>
                    <a:pt x="311873" y="65011"/>
                  </a:lnTo>
                  <a:close/>
                </a:path>
                <a:path w="456564" h="82550">
                  <a:moveTo>
                    <a:pt x="332422" y="67157"/>
                  </a:moveTo>
                  <a:lnTo>
                    <a:pt x="328815" y="66789"/>
                  </a:lnTo>
                  <a:lnTo>
                    <a:pt x="325196" y="66421"/>
                  </a:lnTo>
                  <a:lnTo>
                    <a:pt x="324358" y="71615"/>
                  </a:lnTo>
                  <a:lnTo>
                    <a:pt x="332079" y="72415"/>
                  </a:lnTo>
                  <a:lnTo>
                    <a:pt x="332422" y="67157"/>
                  </a:lnTo>
                  <a:close/>
                </a:path>
                <a:path w="456564" h="82550">
                  <a:moveTo>
                    <a:pt x="352983" y="69278"/>
                  </a:moveTo>
                  <a:lnTo>
                    <a:pt x="349377" y="68910"/>
                  </a:lnTo>
                  <a:lnTo>
                    <a:pt x="345757" y="68541"/>
                  </a:lnTo>
                  <a:lnTo>
                    <a:pt x="344982" y="73748"/>
                  </a:lnTo>
                  <a:lnTo>
                    <a:pt x="352704" y="74549"/>
                  </a:lnTo>
                  <a:lnTo>
                    <a:pt x="352983" y="69278"/>
                  </a:lnTo>
                  <a:close/>
                </a:path>
                <a:path w="456564" h="82550">
                  <a:moveTo>
                    <a:pt x="373532" y="71399"/>
                  </a:moveTo>
                  <a:lnTo>
                    <a:pt x="369925" y="71031"/>
                  </a:lnTo>
                  <a:lnTo>
                    <a:pt x="366318" y="70662"/>
                  </a:lnTo>
                  <a:lnTo>
                    <a:pt x="365582" y="75869"/>
                  </a:lnTo>
                  <a:lnTo>
                    <a:pt x="373316" y="76669"/>
                  </a:lnTo>
                  <a:lnTo>
                    <a:pt x="373532" y="71399"/>
                  </a:lnTo>
                  <a:close/>
                </a:path>
                <a:path w="456564" h="82550">
                  <a:moveTo>
                    <a:pt x="394119" y="73063"/>
                  </a:moveTo>
                  <a:lnTo>
                    <a:pt x="390499" y="72834"/>
                  </a:lnTo>
                  <a:lnTo>
                    <a:pt x="386880" y="72605"/>
                  </a:lnTo>
                  <a:lnTo>
                    <a:pt x="386207" y="77838"/>
                  </a:lnTo>
                  <a:lnTo>
                    <a:pt x="393966" y="78333"/>
                  </a:lnTo>
                  <a:lnTo>
                    <a:pt x="394119" y="73063"/>
                  </a:lnTo>
                  <a:close/>
                </a:path>
                <a:path w="456564" h="82550">
                  <a:moveTo>
                    <a:pt x="414743" y="74371"/>
                  </a:moveTo>
                  <a:lnTo>
                    <a:pt x="411124" y="74142"/>
                  </a:lnTo>
                  <a:lnTo>
                    <a:pt x="407504" y="73914"/>
                  </a:lnTo>
                  <a:lnTo>
                    <a:pt x="406895" y="79146"/>
                  </a:lnTo>
                  <a:lnTo>
                    <a:pt x="414655" y="79641"/>
                  </a:lnTo>
                  <a:lnTo>
                    <a:pt x="414743" y="74371"/>
                  </a:lnTo>
                  <a:close/>
                </a:path>
                <a:path w="456564" h="82550">
                  <a:moveTo>
                    <a:pt x="435368" y="75692"/>
                  </a:moveTo>
                  <a:lnTo>
                    <a:pt x="431749" y="75463"/>
                  </a:lnTo>
                  <a:lnTo>
                    <a:pt x="428129" y="75234"/>
                  </a:lnTo>
                  <a:lnTo>
                    <a:pt x="427583" y="80467"/>
                  </a:lnTo>
                  <a:lnTo>
                    <a:pt x="435343" y="80962"/>
                  </a:lnTo>
                  <a:lnTo>
                    <a:pt x="435368" y="75692"/>
                  </a:lnTo>
                  <a:close/>
                </a:path>
                <a:path w="456564" h="82550">
                  <a:moveTo>
                    <a:pt x="456031" y="82054"/>
                  </a:moveTo>
                  <a:lnTo>
                    <a:pt x="456006" y="76784"/>
                  </a:lnTo>
                  <a:lnTo>
                    <a:pt x="452374" y="76695"/>
                  </a:lnTo>
                  <a:lnTo>
                    <a:pt x="450557" y="76669"/>
                  </a:lnTo>
                  <a:lnTo>
                    <a:pt x="449529" y="77914"/>
                  </a:lnTo>
                  <a:lnTo>
                    <a:pt x="449351" y="80530"/>
                  </a:lnTo>
                  <a:lnTo>
                    <a:pt x="450202" y="81927"/>
                  </a:lnTo>
                  <a:lnTo>
                    <a:pt x="452145" y="81953"/>
                  </a:lnTo>
                  <a:lnTo>
                    <a:pt x="456031" y="8205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 descr=""/>
            <p:cNvSpPr/>
            <p:nvPr/>
          </p:nvSpPr>
          <p:spPr>
            <a:xfrm>
              <a:off x="2292525" y="4157939"/>
              <a:ext cx="173990" cy="0"/>
            </a:xfrm>
            <a:custGeom>
              <a:avLst/>
              <a:gdLst/>
              <a:ahLst/>
              <a:cxnLst/>
              <a:rect l="l" t="t" r="r" b="b"/>
              <a:pathLst>
                <a:path w="173989" h="0">
                  <a:moveTo>
                    <a:pt x="0" y="0"/>
                  </a:moveTo>
                  <a:lnTo>
                    <a:pt x="173476" y="0"/>
                  </a:lnTo>
                </a:path>
              </a:pathLst>
            </a:custGeom>
            <a:ln w="917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 descr=""/>
            <p:cNvSpPr/>
            <p:nvPr/>
          </p:nvSpPr>
          <p:spPr>
            <a:xfrm>
              <a:off x="2478773" y="3712247"/>
              <a:ext cx="1383030" cy="445770"/>
            </a:xfrm>
            <a:custGeom>
              <a:avLst/>
              <a:gdLst/>
              <a:ahLst/>
              <a:cxnLst/>
              <a:rect l="l" t="t" r="r" b="b"/>
              <a:pathLst>
                <a:path w="1383029" h="445770">
                  <a:moveTo>
                    <a:pt x="7886" y="444766"/>
                  </a:moveTo>
                  <a:lnTo>
                    <a:pt x="7239" y="439547"/>
                  </a:lnTo>
                  <a:lnTo>
                    <a:pt x="3619" y="439864"/>
                  </a:lnTo>
                  <a:lnTo>
                    <a:pt x="0" y="440182"/>
                  </a:lnTo>
                  <a:lnTo>
                    <a:pt x="139" y="445452"/>
                  </a:lnTo>
                  <a:lnTo>
                    <a:pt x="7886" y="444766"/>
                  </a:lnTo>
                  <a:close/>
                </a:path>
                <a:path w="1383029" h="445770">
                  <a:moveTo>
                    <a:pt x="28524" y="442963"/>
                  </a:moveTo>
                  <a:lnTo>
                    <a:pt x="27813" y="437743"/>
                  </a:lnTo>
                  <a:lnTo>
                    <a:pt x="24193" y="438061"/>
                  </a:lnTo>
                  <a:lnTo>
                    <a:pt x="20574" y="438378"/>
                  </a:lnTo>
                  <a:lnTo>
                    <a:pt x="20777" y="443649"/>
                  </a:lnTo>
                  <a:lnTo>
                    <a:pt x="28524" y="442963"/>
                  </a:lnTo>
                  <a:close/>
                </a:path>
                <a:path w="1383029" h="445770">
                  <a:moveTo>
                    <a:pt x="49161" y="441147"/>
                  </a:moveTo>
                  <a:lnTo>
                    <a:pt x="48399" y="435927"/>
                  </a:lnTo>
                  <a:lnTo>
                    <a:pt x="44780" y="436245"/>
                  </a:lnTo>
                  <a:lnTo>
                    <a:pt x="41160" y="436562"/>
                  </a:lnTo>
                  <a:lnTo>
                    <a:pt x="41427" y="441820"/>
                  </a:lnTo>
                  <a:lnTo>
                    <a:pt x="49161" y="441147"/>
                  </a:lnTo>
                  <a:close/>
                </a:path>
                <a:path w="1383029" h="445770">
                  <a:moveTo>
                    <a:pt x="69773" y="438924"/>
                  </a:moveTo>
                  <a:lnTo>
                    <a:pt x="68948" y="433730"/>
                  </a:lnTo>
                  <a:lnTo>
                    <a:pt x="65341" y="434174"/>
                  </a:lnTo>
                  <a:lnTo>
                    <a:pt x="61734" y="434619"/>
                  </a:lnTo>
                  <a:lnTo>
                    <a:pt x="62064" y="439877"/>
                  </a:lnTo>
                  <a:lnTo>
                    <a:pt x="69773" y="438924"/>
                  </a:lnTo>
                  <a:close/>
                </a:path>
                <a:path w="1383029" h="445770">
                  <a:moveTo>
                    <a:pt x="90347" y="436384"/>
                  </a:moveTo>
                  <a:lnTo>
                    <a:pt x="89458" y="431190"/>
                  </a:lnTo>
                  <a:lnTo>
                    <a:pt x="85852" y="431634"/>
                  </a:lnTo>
                  <a:lnTo>
                    <a:pt x="82245" y="432079"/>
                  </a:lnTo>
                  <a:lnTo>
                    <a:pt x="82626" y="437337"/>
                  </a:lnTo>
                  <a:lnTo>
                    <a:pt x="90347" y="436384"/>
                  </a:lnTo>
                  <a:close/>
                </a:path>
                <a:path w="1383029" h="445770">
                  <a:moveTo>
                    <a:pt x="110909" y="433844"/>
                  </a:moveTo>
                  <a:lnTo>
                    <a:pt x="109969" y="428663"/>
                  </a:lnTo>
                  <a:lnTo>
                    <a:pt x="106362" y="429107"/>
                  </a:lnTo>
                  <a:lnTo>
                    <a:pt x="102755" y="429552"/>
                  </a:lnTo>
                  <a:lnTo>
                    <a:pt x="103200" y="434797"/>
                  </a:lnTo>
                  <a:lnTo>
                    <a:pt x="110909" y="433844"/>
                  </a:lnTo>
                  <a:close/>
                </a:path>
                <a:path w="1383029" h="445770">
                  <a:moveTo>
                    <a:pt x="131419" y="430987"/>
                  </a:moveTo>
                  <a:lnTo>
                    <a:pt x="130429" y="425805"/>
                  </a:lnTo>
                  <a:lnTo>
                    <a:pt x="126834" y="426377"/>
                  </a:lnTo>
                  <a:lnTo>
                    <a:pt x="123240" y="426948"/>
                  </a:lnTo>
                  <a:lnTo>
                    <a:pt x="123748" y="432193"/>
                  </a:lnTo>
                  <a:lnTo>
                    <a:pt x="131419" y="430987"/>
                  </a:lnTo>
                  <a:close/>
                </a:path>
                <a:path w="1383029" h="445770">
                  <a:moveTo>
                    <a:pt x="151892" y="427748"/>
                  </a:moveTo>
                  <a:lnTo>
                    <a:pt x="150850" y="422579"/>
                  </a:lnTo>
                  <a:lnTo>
                    <a:pt x="147256" y="423151"/>
                  </a:lnTo>
                  <a:lnTo>
                    <a:pt x="143662" y="423722"/>
                  </a:lnTo>
                  <a:lnTo>
                    <a:pt x="144221" y="428955"/>
                  </a:lnTo>
                  <a:lnTo>
                    <a:pt x="151892" y="427748"/>
                  </a:lnTo>
                  <a:close/>
                </a:path>
                <a:path w="1383029" h="445770">
                  <a:moveTo>
                    <a:pt x="172364" y="424522"/>
                  </a:moveTo>
                  <a:lnTo>
                    <a:pt x="171259" y="419366"/>
                  </a:lnTo>
                  <a:lnTo>
                    <a:pt x="167665" y="419938"/>
                  </a:lnTo>
                  <a:lnTo>
                    <a:pt x="164071" y="420509"/>
                  </a:lnTo>
                  <a:lnTo>
                    <a:pt x="164693" y="425729"/>
                  </a:lnTo>
                  <a:lnTo>
                    <a:pt x="172364" y="424522"/>
                  </a:lnTo>
                  <a:close/>
                </a:path>
                <a:path w="1383029" h="445770">
                  <a:moveTo>
                    <a:pt x="192786" y="421043"/>
                  </a:moveTo>
                  <a:lnTo>
                    <a:pt x="191630" y="415912"/>
                  </a:lnTo>
                  <a:lnTo>
                    <a:pt x="188061" y="416585"/>
                  </a:lnTo>
                  <a:lnTo>
                    <a:pt x="184492" y="417271"/>
                  </a:lnTo>
                  <a:lnTo>
                    <a:pt x="185166" y="422490"/>
                  </a:lnTo>
                  <a:lnTo>
                    <a:pt x="192786" y="421043"/>
                  </a:lnTo>
                  <a:close/>
                </a:path>
                <a:path w="1383029" h="445770">
                  <a:moveTo>
                    <a:pt x="213144" y="417169"/>
                  </a:moveTo>
                  <a:lnTo>
                    <a:pt x="211924" y="412038"/>
                  </a:lnTo>
                  <a:lnTo>
                    <a:pt x="208356" y="412724"/>
                  </a:lnTo>
                  <a:lnTo>
                    <a:pt x="204787" y="413397"/>
                  </a:lnTo>
                  <a:lnTo>
                    <a:pt x="205511" y="418617"/>
                  </a:lnTo>
                  <a:lnTo>
                    <a:pt x="213144" y="417169"/>
                  </a:lnTo>
                  <a:close/>
                </a:path>
                <a:path w="1383029" h="445770">
                  <a:moveTo>
                    <a:pt x="233502" y="413283"/>
                  </a:moveTo>
                  <a:lnTo>
                    <a:pt x="232232" y="408165"/>
                  </a:lnTo>
                  <a:lnTo>
                    <a:pt x="228663" y="408851"/>
                  </a:lnTo>
                  <a:lnTo>
                    <a:pt x="225094" y="409524"/>
                  </a:lnTo>
                  <a:lnTo>
                    <a:pt x="225869" y="414743"/>
                  </a:lnTo>
                  <a:lnTo>
                    <a:pt x="233502" y="413283"/>
                  </a:lnTo>
                  <a:close/>
                </a:path>
                <a:path w="1383029" h="445770">
                  <a:moveTo>
                    <a:pt x="253809" y="409219"/>
                  </a:moveTo>
                  <a:lnTo>
                    <a:pt x="252488" y="404114"/>
                  </a:lnTo>
                  <a:lnTo>
                    <a:pt x="248945" y="404901"/>
                  </a:lnTo>
                  <a:lnTo>
                    <a:pt x="245402" y="405688"/>
                  </a:lnTo>
                  <a:lnTo>
                    <a:pt x="246227" y="410895"/>
                  </a:lnTo>
                  <a:lnTo>
                    <a:pt x="253809" y="409219"/>
                  </a:lnTo>
                  <a:close/>
                </a:path>
                <a:path w="1383029" h="445770">
                  <a:moveTo>
                    <a:pt x="274040" y="404736"/>
                  </a:moveTo>
                  <a:lnTo>
                    <a:pt x="272669" y="399643"/>
                  </a:lnTo>
                  <a:lnTo>
                    <a:pt x="269125" y="400431"/>
                  </a:lnTo>
                  <a:lnTo>
                    <a:pt x="265582" y="401218"/>
                  </a:lnTo>
                  <a:lnTo>
                    <a:pt x="266446" y="406412"/>
                  </a:lnTo>
                  <a:lnTo>
                    <a:pt x="274040" y="404736"/>
                  </a:lnTo>
                  <a:close/>
                </a:path>
                <a:path w="1383029" h="445770">
                  <a:moveTo>
                    <a:pt x="294259" y="400265"/>
                  </a:moveTo>
                  <a:lnTo>
                    <a:pt x="292849" y="395185"/>
                  </a:lnTo>
                  <a:lnTo>
                    <a:pt x="289306" y="395973"/>
                  </a:lnTo>
                  <a:lnTo>
                    <a:pt x="285762" y="396760"/>
                  </a:lnTo>
                  <a:lnTo>
                    <a:pt x="286677" y="401942"/>
                  </a:lnTo>
                  <a:lnTo>
                    <a:pt x="294259" y="400265"/>
                  </a:lnTo>
                  <a:close/>
                </a:path>
                <a:path w="1383029" h="445770">
                  <a:moveTo>
                    <a:pt x="314452" y="395630"/>
                  </a:moveTo>
                  <a:lnTo>
                    <a:pt x="313004" y="390563"/>
                  </a:lnTo>
                  <a:lnTo>
                    <a:pt x="309473" y="391452"/>
                  </a:lnTo>
                  <a:lnTo>
                    <a:pt x="305943" y="392328"/>
                  </a:lnTo>
                  <a:lnTo>
                    <a:pt x="306920" y="397497"/>
                  </a:lnTo>
                  <a:lnTo>
                    <a:pt x="314452" y="395630"/>
                  </a:lnTo>
                  <a:close/>
                </a:path>
                <a:path w="1383029" h="445770">
                  <a:moveTo>
                    <a:pt x="334556" y="390601"/>
                  </a:moveTo>
                  <a:lnTo>
                    <a:pt x="333057" y="385559"/>
                  </a:lnTo>
                  <a:lnTo>
                    <a:pt x="329526" y="386435"/>
                  </a:lnTo>
                  <a:lnTo>
                    <a:pt x="325996" y="387324"/>
                  </a:lnTo>
                  <a:lnTo>
                    <a:pt x="327012" y="392493"/>
                  </a:lnTo>
                  <a:lnTo>
                    <a:pt x="334556" y="390601"/>
                  </a:lnTo>
                  <a:close/>
                </a:path>
                <a:path w="1383029" h="445770">
                  <a:moveTo>
                    <a:pt x="354647" y="385572"/>
                  </a:moveTo>
                  <a:lnTo>
                    <a:pt x="353110" y="380530"/>
                  </a:lnTo>
                  <a:lnTo>
                    <a:pt x="349580" y="381419"/>
                  </a:lnTo>
                  <a:lnTo>
                    <a:pt x="346049" y="382295"/>
                  </a:lnTo>
                  <a:lnTo>
                    <a:pt x="347116" y="387464"/>
                  </a:lnTo>
                  <a:lnTo>
                    <a:pt x="354647" y="385572"/>
                  </a:lnTo>
                  <a:close/>
                </a:path>
                <a:path w="1383029" h="445770">
                  <a:moveTo>
                    <a:pt x="374726" y="380415"/>
                  </a:moveTo>
                  <a:lnTo>
                    <a:pt x="373138" y="375399"/>
                  </a:lnTo>
                  <a:lnTo>
                    <a:pt x="369633" y="376364"/>
                  </a:lnTo>
                  <a:lnTo>
                    <a:pt x="366115" y="377291"/>
                  </a:lnTo>
                  <a:lnTo>
                    <a:pt x="367220" y="382435"/>
                  </a:lnTo>
                  <a:lnTo>
                    <a:pt x="370979" y="381457"/>
                  </a:lnTo>
                  <a:lnTo>
                    <a:pt x="374726" y="380415"/>
                  </a:lnTo>
                  <a:close/>
                </a:path>
                <a:path w="1383029" h="445770">
                  <a:moveTo>
                    <a:pt x="394677" y="374891"/>
                  </a:moveTo>
                  <a:lnTo>
                    <a:pt x="393052" y="369887"/>
                  </a:lnTo>
                  <a:lnTo>
                    <a:pt x="389547" y="370852"/>
                  </a:lnTo>
                  <a:lnTo>
                    <a:pt x="386041" y="371817"/>
                  </a:lnTo>
                  <a:lnTo>
                    <a:pt x="387197" y="376961"/>
                  </a:lnTo>
                  <a:lnTo>
                    <a:pt x="394677" y="374891"/>
                  </a:lnTo>
                  <a:close/>
                </a:path>
                <a:path w="1383029" h="445770">
                  <a:moveTo>
                    <a:pt x="414642" y="369354"/>
                  </a:moveTo>
                  <a:lnTo>
                    <a:pt x="412978" y="364363"/>
                  </a:lnTo>
                  <a:lnTo>
                    <a:pt x="409473" y="365328"/>
                  </a:lnTo>
                  <a:lnTo>
                    <a:pt x="405968" y="366293"/>
                  </a:lnTo>
                  <a:lnTo>
                    <a:pt x="407162" y="371436"/>
                  </a:lnTo>
                  <a:lnTo>
                    <a:pt x="414642" y="369354"/>
                  </a:lnTo>
                  <a:close/>
                </a:path>
                <a:path w="1383029" h="445770">
                  <a:moveTo>
                    <a:pt x="434568" y="363740"/>
                  </a:moveTo>
                  <a:lnTo>
                    <a:pt x="432866" y="358749"/>
                  </a:lnTo>
                  <a:lnTo>
                    <a:pt x="429387" y="359803"/>
                  </a:lnTo>
                  <a:lnTo>
                    <a:pt x="425881" y="360781"/>
                  </a:lnTo>
                  <a:lnTo>
                    <a:pt x="427113" y="365899"/>
                  </a:lnTo>
                  <a:lnTo>
                    <a:pt x="430847" y="364858"/>
                  </a:lnTo>
                  <a:lnTo>
                    <a:pt x="434568" y="363740"/>
                  </a:lnTo>
                  <a:close/>
                </a:path>
                <a:path w="1383029" h="445770">
                  <a:moveTo>
                    <a:pt x="454406" y="357746"/>
                  </a:moveTo>
                  <a:lnTo>
                    <a:pt x="452666" y="352767"/>
                  </a:lnTo>
                  <a:lnTo>
                    <a:pt x="449186" y="353822"/>
                  </a:lnTo>
                  <a:lnTo>
                    <a:pt x="445706" y="354876"/>
                  </a:lnTo>
                  <a:lnTo>
                    <a:pt x="446976" y="359994"/>
                  </a:lnTo>
                  <a:lnTo>
                    <a:pt x="454406" y="357746"/>
                  </a:lnTo>
                  <a:close/>
                </a:path>
                <a:path w="1383029" h="445770">
                  <a:moveTo>
                    <a:pt x="474230" y="351764"/>
                  </a:moveTo>
                  <a:lnTo>
                    <a:pt x="472452" y="346798"/>
                  </a:lnTo>
                  <a:lnTo>
                    <a:pt x="468972" y="347853"/>
                  </a:lnTo>
                  <a:lnTo>
                    <a:pt x="465493" y="348907"/>
                  </a:lnTo>
                  <a:lnTo>
                    <a:pt x="466788" y="354012"/>
                  </a:lnTo>
                  <a:lnTo>
                    <a:pt x="474230" y="351764"/>
                  </a:lnTo>
                  <a:close/>
                </a:path>
                <a:path w="1383029" h="445770">
                  <a:moveTo>
                    <a:pt x="494042" y="345719"/>
                  </a:moveTo>
                  <a:lnTo>
                    <a:pt x="492239" y="340779"/>
                  </a:lnTo>
                  <a:lnTo>
                    <a:pt x="488772" y="341871"/>
                  </a:lnTo>
                  <a:lnTo>
                    <a:pt x="485292" y="342925"/>
                  </a:lnTo>
                  <a:lnTo>
                    <a:pt x="486625" y="348018"/>
                  </a:lnTo>
                  <a:lnTo>
                    <a:pt x="490347" y="346887"/>
                  </a:lnTo>
                  <a:lnTo>
                    <a:pt x="494042" y="345719"/>
                  </a:lnTo>
                  <a:close/>
                </a:path>
                <a:path w="1383029" h="445770">
                  <a:moveTo>
                    <a:pt x="513740" y="339318"/>
                  </a:moveTo>
                  <a:lnTo>
                    <a:pt x="511898" y="334391"/>
                  </a:lnTo>
                  <a:lnTo>
                    <a:pt x="508444" y="335508"/>
                  </a:lnTo>
                  <a:lnTo>
                    <a:pt x="504990" y="336626"/>
                  </a:lnTo>
                  <a:lnTo>
                    <a:pt x="506361" y="341718"/>
                  </a:lnTo>
                  <a:lnTo>
                    <a:pt x="513740" y="339318"/>
                  </a:lnTo>
                  <a:close/>
                </a:path>
                <a:path w="1383029" h="445770">
                  <a:moveTo>
                    <a:pt x="533438" y="332943"/>
                  </a:moveTo>
                  <a:lnTo>
                    <a:pt x="531571" y="328015"/>
                  </a:lnTo>
                  <a:lnTo>
                    <a:pt x="528116" y="329133"/>
                  </a:lnTo>
                  <a:lnTo>
                    <a:pt x="524662" y="330250"/>
                  </a:lnTo>
                  <a:lnTo>
                    <a:pt x="526059" y="335330"/>
                  </a:lnTo>
                  <a:lnTo>
                    <a:pt x="533438" y="332943"/>
                  </a:lnTo>
                  <a:close/>
                </a:path>
                <a:path w="1383029" h="445770">
                  <a:moveTo>
                    <a:pt x="553148" y="326542"/>
                  </a:moveTo>
                  <a:lnTo>
                    <a:pt x="551243" y="321627"/>
                  </a:lnTo>
                  <a:lnTo>
                    <a:pt x="547789" y="322757"/>
                  </a:lnTo>
                  <a:lnTo>
                    <a:pt x="544334" y="323875"/>
                  </a:lnTo>
                  <a:lnTo>
                    <a:pt x="545757" y="328942"/>
                  </a:lnTo>
                  <a:lnTo>
                    <a:pt x="553148" y="326542"/>
                  </a:lnTo>
                  <a:close/>
                </a:path>
                <a:path w="1383029" h="445770">
                  <a:moveTo>
                    <a:pt x="572706" y="319786"/>
                  </a:moveTo>
                  <a:lnTo>
                    <a:pt x="570788" y="314883"/>
                  </a:lnTo>
                  <a:lnTo>
                    <a:pt x="567347" y="316064"/>
                  </a:lnTo>
                  <a:lnTo>
                    <a:pt x="563905" y="317246"/>
                  </a:lnTo>
                  <a:lnTo>
                    <a:pt x="565365" y="322313"/>
                  </a:lnTo>
                  <a:lnTo>
                    <a:pt x="572706" y="319786"/>
                  </a:lnTo>
                  <a:close/>
                </a:path>
                <a:path w="1383029" h="445770">
                  <a:moveTo>
                    <a:pt x="592289" y="313042"/>
                  </a:moveTo>
                  <a:lnTo>
                    <a:pt x="590346" y="308152"/>
                  </a:lnTo>
                  <a:lnTo>
                    <a:pt x="586905" y="309333"/>
                  </a:lnTo>
                  <a:lnTo>
                    <a:pt x="583463" y="310515"/>
                  </a:lnTo>
                  <a:lnTo>
                    <a:pt x="584962" y="315569"/>
                  </a:lnTo>
                  <a:lnTo>
                    <a:pt x="592289" y="313042"/>
                  </a:lnTo>
                  <a:close/>
                </a:path>
                <a:path w="1383029" h="445770">
                  <a:moveTo>
                    <a:pt x="611886" y="306311"/>
                  </a:moveTo>
                  <a:lnTo>
                    <a:pt x="609904" y="301434"/>
                  </a:lnTo>
                  <a:lnTo>
                    <a:pt x="606463" y="302615"/>
                  </a:lnTo>
                  <a:lnTo>
                    <a:pt x="603021" y="303796"/>
                  </a:lnTo>
                  <a:lnTo>
                    <a:pt x="604545" y="308838"/>
                  </a:lnTo>
                  <a:lnTo>
                    <a:pt x="611886" y="306311"/>
                  </a:lnTo>
                  <a:close/>
                </a:path>
                <a:path w="1383029" h="445770">
                  <a:moveTo>
                    <a:pt x="631355" y="299262"/>
                  </a:moveTo>
                  <a:lnTo>
                    <a:pt x="629348" y="294398"/>
                  </a:lnTo>
                  <a:lnTo>
                    <a:pt x="625932" y="295630"/>
                  </a:lnTo>
                  <a:lnTo>
                    <a:pt x="622515" y="296862"/>
                  </a:lnTo>
                  <a:lnTo>
                    <a:pt x="624052" y="301904"/>
                  </a:lnTo>
                  <a:lnTo>
                    <a:pt x="631355" y="299262"/>
                  </a:lnTo>
                  <a:close/>
                </a:path>
                <a:path w="1383029" h="445770">
                  <a:moveTo>
                    <a:pt x="650824" y="292239"/>
                  </a:moveTo>
                  <a:lnTo>
                    <a:pt x="648792" y="287375"/>
                  </a:lnTo>
                  <a:lnTo>
                    <a:pt x="645375" y="288607"/>
                  </a:lnTo>
                  <a:lnTo>
                    <a:pt x="641959" y="289839"/>
                  </a:lnTo>
                  <a:lnTo>
                    <a:pt x="643521" y="294868"/>
                  </a:lnTo>
                  <a:lnTo>
                    <a:pt x="650824" y="292239"/>
                  </a:lnTo>
                  <a:close/>
                </a:path>
                <a:path w="1383029" h="445770">
                  <a:moveTo>
                    <a:pt x="670293" y="285203"/>
                  </a:moveTo>
                  <a:lnTo>
                    <a:pt x="668248" y="280352"/>
                  </a:lnTo>
                  <a:lnTo>
                    <a:pt x="664832" y="281584"/>
                  </a:lnTo>
                  <a:lnTo>
                    <a:pt x="661416" y="282816"/>
                  </a:lnTo>
                  <a:lnTo>
                    <a:pt x="663003" y="287845"/>
                  </a:lnTo>
                  <a:lnTo>
                    <a:pt x="670293" y="285203"/>
                  </a:lnTo>
                  <a:close/>
                </a:path>
                <a:path w="1383029" h="445770">
                  <a:moveTo>
                    <a:pt x="689686" y="277926"/>
                  </a:moveTo>
                  <a:lnTo>
                    <a:pt x="687616" y="273075"/>
                  </a:lnTo>
                  <a:lnTo>
                    <a:pt x="684212" y="274358"/>
                  </a:lnTo>
                  <a:lnTo>
                    <a:pt x="680808" y="275640"/>
                  </a:lnTo>
                  <a:lnTo>
                    <a:pt x="682421" y="280657"/>
                  </a:lnTo>
                  <a:lnTo>
                    <a:pt x="689686" y="277926"/>
                  </a:lnTo>
                  <a:close/>
                </a:path>
                <a:path w="1383029" h="445770">
                  <a:moveTo>
                    <a:pt x="709066" y="270637"/>
                  </a:moveTo>
                  <a:lnTo>
                    <a:pt x="706983" y="265798"/>
                  </a:lnTo>
                  <a:lnTo>
                    <a:pt x="703580" y="267081"/>
                  </a:lnTo>
                  <a:lnTo>
                    <a:pt x="700176" y="268363"/>
                  </a:lnTo>
                  <a:lnTo>
                    <a:pt x="701802" y="273367"/>
                  </a:lnTo>
                  <a:lnTo>
                    <a:pt x="709066" y="270637"/>
                  </a:lnTo>
                  <a:close/>
                </a:path>
                <a:path w="1383029" h="445770">
                  <a:moveTo>
                    <a:pt x="728433" y="263359"/>
                  </a:moveTo>
                  <a:lnTo>
                    <a:pt x="726338" y="258521"/>
                  </a:lnTo>
                  <a:lnTo>
                    <a:pt x="722934" y="259803"/>
                  </a:lnTo>
                  <a:lnTo>
                    <a:pt x="719531" y="261086"/>
                  </a:lnTo>
                  <a:lnTo>
                    <a:pt x="721182" y="266090"/>
                  </a:lnTo>
                  <a:lnTo>
                    <a:pt x="728433" y="263359"/>
                  </a:lnTo>
                  <a:close/>
                </a:path>
                <a:path w="1383029" h="445770">
                  <a:moveTo>
                    <a:pt x="747763" y="255905"/>
                  </a:moveTo>
                  <a:lnTo>
                    <a:pt x="745642" y="251079"/>
                  </a:lnTo>
                  <a:lnTo>
                    <a:pt x="742251" y="252399"/>
                  </a:lnTo>
                  <a:lnTo>
                    <a:pt x="738860" y="253720"/>
                  </a:lnTo>
                  <a:lnTo>
                    <a:pt x="740524" y="258711"/>
                  </a:lnTo>
                  <a:lnTo>
                    <a:pt x="747763" y="255905"/>
                  </a:lnTo>
                  <a:close/>
                </a:path>
                <a:path w="1383029" h="445770">
                  <a:moveTo>
                    <a:pt x="767054" y="248424"/>
                  </a:moveTo>
                  <a:lnTo>
                    <a:pt x="764921" y="243598"/>
                  </a:lnTo>
                  <a:lnTo>
                    <a:pt x="761530" y="244919"/>
                  </a:lnTo>
                  <a:lnTo>
                    <a:pt x="758139" y="246240"/>
                  </a:lnTo>
                  <a:lnTo>
                    <a:pt x="759815" y="251231"/>
                  </a:lnTo>
                  <a:lnTo>
                    <a:pt x="767054" y="248424"/>
                  </a:lnTo>
                  <a:close/>
                </a:path>
                <a:path w="1383029" h="445770">
                  <a:moveTo>
                    <a:pt x="786358" y="240931"/>
                  </a:moveTo>
                  <a:lnTo>
                    <a:pt x="784212" y="236118"/>
                  </a:lnTo>
                  <a:lnTo>
                    <a:pt x="780821" y="237439"/>
                  </a:lnTo>
                  <a:lnTo>
                    <a:pt x="777430" y="238760"/>
                  </a:lnTo>
                  <a:lnTo>
                    <a:pt x="779119" y="243738"/>
                  </a:lnTo>
                  <a:lnTo>
                    <a:pt x="786358" y="240931"/>
                  </a:lnTo>
                  <a:close/>
                </a:path>
                <a:path w="1383029" h="445770">
                  <a:moveTo>
                    <a:pt x="805611" y="233349"/>
                  </a:moveTo>
                  <a:lnTo>
                    <a:pt x="803452" y="228536"/>
                  </a:lnTo>
                  <a:lnTo>
                    <a:pt x="800074" y="229882"/>
                  </a:lnTo>
                  <a:lnTo>
                    <a:pt x="796696" y="231228"/>
                  </a:lnTo>
                  <a:lnTo>
                    <a:pt x="798398" y="236207"/>
                  </a:lnTo>
                  <a:lnTo>
                    <a:pt x="805611" y="233349"/>
                  </a:lnTo>
                  <a:close/>
                </a:path>
                <a:path w="1383029" h="445770">
                  <a:moveTo>
                    <a:pt x="824852" y="225704"/>
                  </a:moveTo>
                  <a:lnTo>
                    <a:pt x="822680" y="220891"/>
                  </a:lnTo>
                  <a:lnTo>
                    <a:pt x="819302" y="222237"/>
                  </a:lnTo>
                  <a:lnTo>
                    <a:pt x="815924" y="223583"/>
                  </a:lnTo>
                  <a:lnTo>
                    <a:pt x="817638" y="228561"/>
                  </a:lnTo>
                  <a:lnTo>
                    <a:pt x="824852" y="225704"/>
                  </a:lnTo>
                  <a:close/>
                </a:path>
                <a:path w="1383029" h="445770">
                  <a:moveTo>
                    <a:pt x="844080" y="218059"/>
                  </a:moveTo>
                  <a:lnTo>
                    <a:pt x="841908" y="213258"/>
                  </a:lnTo>
                  <a:lnTo>
                    <a:pt x="838530" y="214604"/>
                  </a:lnTo>
                  <a:lnTo>
                    <a:pt x="835152" y="215950"/>
                  </a:lnTo>
                  <a:lnTo>
                    <a:pt x="836879" y="220929"/>
                  </a:lnTo>
                  <a:lnTo>
                    <a:pt x="844080" y="218059"/>
                  </a:lnTo>
                  <a:close/>
                </a:path>
                <a:path w="1383029" h="445770">
                  <a:moveTo>
                    <a:pt x="863295" y="210362"/>
                  </a:moveTo>
                  <a:lnTo>
                    <a:pt x="861123" y="205574"/>
                  </a:lnTo>
                  <a:lnTo>
                    <a:pt x="857745" y="206933"/>
                  </a:lnTo>
                  <a:lnTo>
                    <a:pt x="854367" y="208292"/>
                  </a:lnTo>
                  <a:lnTo>
                    <a:pt x="856107" y="213271"/>
                  </a:lnTo>
                  <a:lnTo>
                    <a:pt x="863295" y="210362"/>
                  </a:lnTo>
                  <a:close/>
                </a:path>
                <a:path w="1383029" h="445770">
                  <a:moveTo>
                    <a:pt x="882497" y="202628"/>
                  </a:moveTo>
                  <a:lnTo>
                    <a:pt x="880313" y="197840"/>
                  </a:lnTo>
                  <a:lnTo>
                    <a:pt x="876935" y="199199"/>
                  </a:lnTo>
                  <a:lnTo>
                    <a:pt x="873556" y="200558"/>
                  </a:lnTo>
                  <a:lnTo>
                    <a:pt x="875309" y="205536"/>
                  </a:lnTo>
                  <a:lnTo>
                    <a:pt x="882497" y="202628"/>
                  </a:lnTo>
                  <a:close/>
                </a:path>
                <a:path w="1383029" h="445770">
                  <a:moveTo>
                    <a:pt x="901700" y="194881"/>
                  </a:moveTo>
                  <a:lnTo>
                    <a:pt x="899502" y="190093"/>
                  </a:lnTo>
                  <a:lnTo>
                    <a:pt x="896124" y="191452"/>
                  </a:lnTo>
                  <a:lnTo>
                    <a:pt x="892746" y="192811"/>
                  </a:lnTo>
                  <a:lnTo>
                    <a:pt x="894499" y="197777"/>
                  </a:lnTo>
                  <a:lnTo>
                    <a:pt x="901700" y="194881"/>
                  </a:lnTo>
                  <a:close/>
                </a:path>
                <a:path w="1383029" h="445770">
                  <a:moveTo>
                    <a:pt x="920877" y="187121"/>
                  </a:moveTo>
                  <a:lnTo>
                    <a:pt x="918667" y="182333"/>
                  </a:lnTo>
                  <a:lnTo>
                    <a:pt x="915301" y="183705"/>
                  </a:lnTo>
                  <a:lnTo>
                    <a:pt x="911936" y="185077"/>
                  </a:lnTo>
                  <a:lnTo>
                    <a:pt x="913688" y="190042"/>
                  </a:lnTo>
                  <a:lnTo>
                    <a:pt x="920877" y="187121"/>
                  </a:lnTo>
                  <a:close/>
                </a:path>
                <a:path w="1383029" h="445770">
                  <a:moveTo>
                    <a:pt x="940041" y="179311"/>
                  </a:moveTo>
                  <a:lnTo>
                    <a:pt x="937831" y="174523"/>
                  </a:lnTo>
                  <a:lnTo>
                    <a:pt x="934466" y="175895"/>
                  </a:lnTo>
                  <a:lnTo>
                    <a:pt x="931100" y="177266"/>
                  </a:lnTo>
                  <a:lnTo>
                    <a:pt x="932853" y="182232"/>
                  </a:lnTo>
                  <a:lnTo>
                    <a:pt x="940041" y="179311"/>
                  </a:lnTo>
                  <a:close/>
                </a:path>
                <a:path w="1383029" h="445770">
                  <a:moveTo>
                    <a:pt x="959205" y="171513"/>
                  </a:moveTo>
                  <a:lnTo>
                    <a:pt x="956995" y="166725"/>
                  </a:lnTo>
                  <a:lnTo>
                    <a:pt x="953630" y="168097"/>
                  </a:lnTo>
                  <a:lnTo>
                    <a:pt x="950264" y="169468"/>
                  </a:lnTo>
                  <a:lnTo>
                    <a:pt x="952017" y="174434"/>
                  </a:lnTo>
                  <a:lnTo>
                    <a:pt x="959205" y="171513"/>
                  </a:lnTo>
                  <a:close/>
                </a:path>
                <a:path w="1383029" h="445770">
                  <a:moveTo>
                    <a:pt x="978369" y="163703"/>
                  </a:moveTo>
                  <a:lnTo>
                    <a:pt x="976160" y="158927"/>
                  </a:lnTo>
                  <a:lnTo>
                    <a:pt x="972794" y="160299"/>
                  </a:lnTo>
                  <a:lnTo>
                    <a:pt x="969429" y="161671"/>
                  </a:lnTo>
                  <a:lnTo>
                    <a:pt x="971194" y="166636"/>
                  </a:lnTo>
                  <a:lnTo>
                    <a:pt x="978369" y="163703"/>
                  </a:lnTo>
                  <a:close/>
                </a:path>
                <a:path w="1383029" h="445770">
                  <a:moveTo>
                    <a:pt x="997534" y="155879"/>
                  </a:moveTo>
                  <a:lnTo>
                    <a:pt x="995324" y="151104"/>
                  </a:lnTo>
                  <a:lnTo>
                    <a:pt x="991958" y="152476"/>
                  </a:lnTo>
                  <a:lnTo>
                    <a:pt x="988593" y="153847"/>
                  </a:lnTo>
                  <a:lnTo>
                    <a:pt x="990358" y="158813"/>
                  </a:lnTo>
                  <a:lnTo>
                    <a:pt x="997534" y="155879"/>
                  </a:lnTo>
                  <a:close/>
                </a:path>
                <a:path w="1383029" h="445770">
                  <a:moveTo>
                    <a:pt x="1016698" y="148069"/>
                  </a:moveTo>
                  <a:lnTo>
                    <a:pt x="1014488" y="143294"/>
                  </a:lnTo>
                  <a:lnTo>
                    <a:pt x="1011123" y="144665"/>
                  </a:lnTo>
                  <a:lnTo>
                    <a:pt x="1007757" y="146037"/>
                  </a:lnTo>
                  <a:lnTo>
                    <a:pt x="1009523" y="151003"/>
                  </a:lnTo>
                  <a:lnTo>
                    <a:pt x="1016698" y="148069"/>
                  </a:lnTo>
                  <a:close/>
                </a:path>
                <a:path w="1383029" h="445770">
                  <a:moveTo>
                    <a:pt x="1035862" y="140246"/>
                  </a:moveTo>
                  <a:lnTo>
                    <a:pt x="1033653" y="135470"/>
                  </a:lnTo>
                  <a:lnTo>
                    <a:pt x="1030287" y="136842"/>
                  </a:lnTo>
                  <a:lnTo>
                    <a:pt x="1026922" y="138214"/>
                  </a:lnTo>
                  <a:lnTo>
                    <a:pt x="1028687" y="143179"/>
                  </a:lnTo>
                  <a:lnTo>
                    <a:pt x="1035862" y="140246"/>
                  </a:lnTo>
                  <a:close/>
                </a:path>
                <a:path w="1383029" h="445770">
                  <a:moveTo>
                    <a:pt x="1055027" y="132461"/>
                  </a:moveTo>
                  <a:lnTo>
                    <a:pt x="1052830" y="127673"/>
                  </a:lnTo>
                  <a:lnTo>
                    <a:pt x="1049451" y="129044"/>
                  </a:lnTo>
                  <a:lnTo>
                    <a:pt x="1046073" y="130416"/>
                  </a:lnTo>
                  <a:lnTo>
                    <a:pt x="1047838" y="135382"/>
                  </a:lnTo>
                  <a:lnTo>
                    <a:pt x="1055027" y="132461"/>
                  </a:lnTo>
                  <a:close/>
                </a:path>
                <a:path w="1383029" h="445770">
                  <a:moveTo>
                    <a:pt x="1074204" y="124675"/>
                  </a:moveTo>
                  <a:lnTo>
                    <a:pt x="1072007" y="119888"/>
                  </a:lnTo>
                  <a:lnTo>
                    <a:pt x="1068628" y="121259"/>
                  </a:lnTo>
                  <a:lnTo>
                    <a:pt x="1065250" y="122631"/>
                  </a:lnTo>
                  <a:lnTo>
                    <a:pt x="1067015" y="127596"/>
                  </a:lnTo>
                  <a:lnTo>
                    <a:pt x="1074204" y="124675"/>
                  </a:lnTo>
                  <a:close/>
                </a:path>
                <a:path w="1383029" h="445770">
                  <a:moveTo>
                    <a:pt x="1093355" y="116878"/>
                  </a:moveTo>
                  <a:lnTo>
                    <a:pt x="1091171" y="112090"/>
                  </a:lnTo>
                  <a:lnTo>
                    <a:pt x="1087793" y="113461"/>
                  </a:lnTo>
                  <a:lnTo>
                    <a:pt x="1084414" y="114833"/>
                  </a:lnTo>
                  <a:lnTo>
                    <a:pt x="1086180" y="119799"/>
                  </a:lnTo>
                  <a:lnTo>
                    <a:pt x="1093355" y="116878"/>
                  </a:lnTo>
                  <a:close/>
                </a:path>
                <a:path w="1383029" h="445770">
                  <a:moveTo>
                    <a:pt x="1112558" y="109143"/>
                  </a:moveTo>
                  <a:lnTo>
                    <a:pt x="1110373" y="104355"/>
                  </a:lnTo>
                  <a:lnTo>
                    <a:pt x="1106995" y="105714"/>
                  </a:lnTo>
                  <a:lnTo>
                    <a:pt x="1103617" y="107073"/>
                  </a:lnTo>
                  <a:lnTo>
                    <a:pt x="1105369" y="112039"/>
                  </a:lnTo>
                  <a:lnTo>
                    <a:pt x="1112558" y="109143"/>
                  </a:lnTo>
                  <a:close/>
                </a:path>
                <a:path w="1383029" h="445770">
                  <a:moveTo>
                    <a:pt x="1131760" y="101434"/>
                  </a:moveTo>
                  <a:lnTo>
                    <a:pt x="1129576" y="96634"/>
                  </a:lnTo>
                  <a:lnTo>
                    <a:pt x="1126197" y="97993"/>
                  </a:lnTo>
                  <a:lnTo>
                    <a:pt x="1122819" y="99352"/>
                  </a:lnTo>
                  <a:lnTo>
                    <a:pt x="1124559" y="104317"/>
                  </a:lnTo>
                  <a:lnTo>
                    <a:pt x="1131760" y="101434"/>
                  </a:lnTo>
                  <a:close/>
                </a:path>
                <a:path w="1383029" h="445770">
                  <a:moveTo>
                    <a:pt x="1150950" y="93713"/>
                  </a:moveTo>
                  <a:lnTo>
                    <a:pt x="1148778" y="88912"/>
                  </a:lnTo>
                  <a:lnTo>
                    <a:pt x="1145400" y="90271"/>
                  </a:lnTo>
                  <a:lnTo>
                    <a:pt x="1142022" y="91630"/>
                  </a:lnTo>
                  <a:lnTo>
                    <a:pt x="1143762" y="96608"/>
                  </a:lnTo>
                  <a:lnTo>
                    <a:pt x="1150950" y="93713"/>
                  </a:lnTo>
                  <a:close/>
                </a:path>
                <a:path w="1383029" h="445770">
                  <a:moveTo>
                    <a:pt x="1170165" y="86042"/>
                  </a:moveTo>
                  <a:lnTo>
                    <a:pt x="1168006" y="81241"/>
                  </a:lnTo>
                  <a:lnTo>
                    <a:pt x="1164615" y="82575"/>
                  </a:lnTo>
                  <a:lnTo>
                    <a:pt x="1161224" y="83908"/>
                  </a:lnTo>
                  <a:lnTo>
                    <a:pt x="1162964" y="88887"/>
                  </a:lnTo>
                  <a:lnTo>
                    <a:pt x="1170165" y="86042"/>
                  </a:lnTo>
                  <a:close/>
                </a:path>
                <a:path w="1383029" h="445770">
                  <a:moveTo>
                    <a:pt x="1189393" y="78435"/>
                  </a:moveTo>
                  <a:lnTo>
                    <a:pt x="1187246" y="73634"/>
                  </a:lnTo>
                  <a:lnTo>
                    <a:pt x="1183855" y="74968"/>
                  </a:lnTo>
                  <a:lnTo>
                    <a:pt x="1180465" y="76301"/>
                  </a:lnTo>
                  <a:lnTo>
                    <a:pt x="1182192" y="81292"/>
                  </a:lnTo>
                  <a:lnTo>
                    <a:pt x="1189393" y="78435"/>
                  </a:lnTo>
                  <a:close/>
                </a:path>
                <a:path w="1383029" h="445770">
                  <a:moveTo>
                    <a:pt x="1208646" y="70827"/>
                  </a:moveTo>
                  <a:lnTo>
                    <a:pt x="1206500" y="66027"/>
                  </a:lnTo>
                  <a:lnTo>
                    <a:pt x="1203109" y="67360"/>
                  </a:lnTo>
                  <a:lnTo>
                    <a:pt x="1199718" y="68694"/>
                  </a:lnTo>
                  <a:lnTo>
                    <a:pt x="1201432" y="73685"/>
                  </a:lnTo>
                  <a:lnTo>
                    <a:pt x="1208646" y="70827"/>
                  </a:lnTo>
                  <a:close/>
                </a:path>
                <a:path w="1383029" h="445770">
                  <a:moveTo>
                    <a:pt x="1227886" y="63246"/>
                  </a:moveTo>
                  <a:lnTo>
                    <a:pt x="1225753" y="58432"/>
                  </a:lnTo>
                  <a:lnTo>
                    <a:pt x="1222362" y="59753"/>
                  </a:lnTo>
                  <a:lnTo>
                    <a:pt x="1218971" y="61087"/>
                  </a:lnTo>
                  <a:lnTo>
                    <a:pt x="1220673" y="66078"/>
                  </a:lnTo>
                  <a:lnTo>
                    <a:pt x="1227886" y="63246"/>
                  </a:lnTo>
                  <a:close/>
                </a:path>
                <a:path w="1383029" h="445770">
                  <a:moveTo>
                    <a:pt x="1247190" y="55791"/>
                  </a:moveTo>
                  <a:lnTo>
                    <a:pt x="1245057" y="50977"/>
                  </a:lnTo>
                  <a:lnTo>
                    <a:pt x="1241666" y="52285"/>
                  </a:lnTo>
                  <a:lnTo>
                    <a:pt x="1238275" y="53594"/>
                  </a:lnTo>
                  <a:lnTo>
                    <a:pt x="1239951" y="58585"/>
                  </a:lnTo>
                  <a:lnTo>
                    <a:pt x="1247190" y="55791"/>
                  </a:lnTo>
                  <a:close/>
                </a:path>
                <a:path w="1383029" h="445770">
                  <a:moveTo>
                    <a:pt x="1266494" y="48348"/>
                  </a:moveTo>
                  <a:lnTo>
                    <a:pt x="1264373" y="43522"/>
                  </a:lnTo>
                  <a:lnTo>
                    <a:pt x="1260983" y="44831"/>
                  </a:lnTo>
                  <a:lnTo>
                    <a:pt x="1257592" y="46139"/>
                  </a:lnTo>
                  <a:lnTo>
                    <a:pt x="1259255" y="51142"/>
                  </a:lnTo>
                  <a:lnTo>
                    <a:pt x="1266494" y="48348"/>
                  </a:lnTo>
                  <a:close/>
                </a:path>
                <a:path w="1383029" h="445770">
                  <a:moveTo>
                    <a:pt x="1285786" y="40894"/>
                  </a:moveTo>
                  <a:lnTo>
                    <a:pt x="1283677" y="36068"/>
                  </a:lnTo>
                  <a:lnTo>
                    <a:pt x="1280287" y="37376"/>
                  </a:lnTo>
                  <a:lnTo>
                    <a:pt x="1276896" y="38684"/>
                  </a:lnTo>
                  <a:lnTo>
                    <a:pt x="1278547" y="43688"/>
                  </a:lnTo>
                  <a:lnTo>
                    <a:pt x="1285786" y="40894"/>
                  </a:lnTo>
                  <a:close/>
                </a:path>
                <a:path w="1383029" h="445770">
                  <a:moveTo>
                    <a:pt x="1305128" y="33591"/>
                  </a:moveTo>
                  <a:lnTo>
                    <a:pt x="1303058" y="28752"/>
                  </a:lnTo>
                  <a:lnTo>
                    <a:pt x="1299641" y="30035"/>
                  </a:lnTo>
                  <a:lnTo>
                    <a:pt x="1296225" y="31318"/>
                  </a:lnTo>
                  <a:lnTo>
                    <a:pt x="1297876" y="36322"/>
                  </a:lnTo>
                  <a:lnTo>
                    <a:pt x="1305128" y="33591"/>
                  </a:lnTo>
                  <a:close/>
                </a:path>
                <a:path w="1383029" h="445770">
                  <a:moveTo>
                    <a:pt x="1324508" y="26327"/>
                  </a:moveTo>
                  <a:lnTo>
                    <a:pt x="1322451" y="21475"/>
                  </a:lnTo>
                  <a:lnTo>
                    <a:pt x="1319034" y="22758"/>
                  </a:lnTo>
                  <a:lnTo>
                    <a:pt x="1315631" y="24041"/>
                  </a:lnTo>
                  <a:lnTo>
                    <a:pt x="1317256" y="29044"/>
                  </a:lnTo>
                  <a:lnTo>
                    <a:pt x="1324508" y="26327"/>
                  </a:lnTo>
                  <a:close/>
                </a:path>
                <a:path w="1383029" h="445770">
                  <a:moveTo>
                    <a:pt x="1343875" y="19062"/>
                  </a:moveTo>
                  <a:lnTo>
                    <a:pt x="1341831" y="14211"/>
                  </a:lnTo>
                  <a:lnTo>
                    <a:pt x="1338414" y="15494"/>
                  </a:lnTo>
                  <a:lnTo>
                    <a:pt x="1334998" y="16776"/>
                  </a:lnTo>
                  <a:lnTo>
                    <a:pt x="1336611" y="21793"/>
                  </a:lnTo>
                  <a:lnTo>
                    <a:pt x="1343875" y="19062"/>
                  </a:lnTo>
                  <a:close/>
                </a:path>
                <a:path w="1383029" h="445770">
                  <a:moveTo>
                    <a:pt x="1363281" y="11899"/>
                  </a:moveTo>
                  <a:lnTo>
                    <a:pt x="1361249" y="7035"/>
                  </a:lnTo>
                  <a:lnTo>
                    <a:pt x="1357820" y="8280"/>
                  </a:lnTo>
                  <a:lnTo>
                    <a:pt x="1354391" y="9512"/>
                  </a:lnTo>
                  <a:lnTo>
                    <a:pt x="1355991" y="14541"/>
                  </a:lnTo>
                  <a:lnTo>
                    <a:pt x="1363281" y="11899"/>
                  </a:lnTo>
                  <a:close/>
                </a:path>
                <a:path w="1383029" h="445770">
                  <a:moveTo>
                    <a:pt x="1382725" y="4876"/>
                  </a:moveTo>
                  <a:lnTo>
                    <a:pt x="1380718" y="0"/>
                  </a:lnTo>
                  <a:lnTo>
                    <a:pt x="1377289" y="1244"/>
                  </a:lnTo>
                  <a:lnTo>
                    <a:pt x="1373860" y="2489"/>
                  </a:lnTo>
                  <a:lnTo>
                    <a:pt x="1375448" y="7505"/>
                  </a:lnTo>
                  <a:lnTo>
                    <a:pt x="1382725" y="487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 descr=""/>
            <p:cNvSpPr/>
            <p:nvPr/>
          </p:nvSpPr>
          <p:spPr>
            <a:xfrm>
              <a:off x="3852634" y="3499230"/>
              <a:ext cx="933450" cy="220979"/>
            </a:xfrm>
            <a:custGeom>
              <a:avLst/>
              <a:gdLst/>
              <a:ahLst/>
              <a:cxnLst/>
              <a:rect l="l" t="t" r="r" b="b"/>
              <a:pathLst>
                <a:path w="933450" h="220979">
                  <a:moveTo>
                    <a:pt x="8864" y="217893"/>
                  </a:moveTo>
                  <a:lnTo>
                    <a:pt x="6858" y="213017"/>
                  </a:lnTo>
                  <a:lnTo>
                    <a:pt x="3429" y="214261"/>
                  </a:lnTo>
                  <a:lnTo>
                    <a:pt x="0" y="215506"/>
                  </a:lnTo>
                  <a:lnTo>
                    <a:pt x="1587" y="220522"/>
                  </a:lnTo>
                  <a:lnTo>
                    <a:pt x="8864" y="217893"/>
                  </a:lnTo>
                  <a:close/>
                </a:path>
                <a:path w="933450" h="220979">
                  <a:moveTo>
                    <a:pt x="28321" y="210858"/>
                  </a:moveTo>
                  <a:lnTo>
                    <a:pt x="26327" y="205981"/>
                  </a:lnTo>
                  <a:lnTo>
                    <a:pt x="22898" y="207225"/>
                  </a:lnTo>
                  <a:lnTo>
                    <a:pt x="19469" y="208470"/>
                  </a:lnTo>
                  <a:lnTo>
                    <a:pt x="21031" y="213499"/>
                  </a:lnTo>
                  <a:lnTo>
                    <a:pt x="28321" y="210858"/>
                  </a:lnTo>
                  <a:close/>
                </a:path>
                <a:path w="933450" h="220979">
                  <a:moveTo>
                    <a:pt x="47777" y="203835"/>
                  </a:moveTo>
                  <a:lnTo>
                    <a:pt x="45796" y="198958"/>
                  </a:lnTo>
                  <a:lnTo>
                    <a:pt x="42367" y="200190"/>
                  </a:lnTo>
                  <a:lnTo>
                    <a:pt x="38938" y="201434"/>
                  </a:lnTo>
                  <a:lnTo>
                    <a:pt x="40487" y="206463"/>
                  </a:lnTo>
                  <a:lnTo>
                    <a:pt x="47777" y="203835"/>
                  </a:lnTo>
                  <a:close/>
                </a:path>
                <a:path w="933450" h="220979">
                  <a:moveTo>
                    <a:pt x="67322" y="197065"/>
                  </a:moveTo>
                  <a:lnTo>
                    <a:pt x="65366" y="192176"/>
                  </a:lnTo>
                  <a:lnTo>
                    <a:pt x="61925" y="193370"/>
                  </a:lnTo>
                  <a:lnTo>
                    <a:pt x="58483" y="194564"/>
                  </a:lnTo>
                  <a:lnTo>
                    <a:pt x="60007" y="199605"/>
                  </a:lnTo>
                  <a:lnTo>
                    <a:pt x="67322" y="197065"/>
                  </a:lnTo>
                  <a:close/>
                </a:path>
                <a:path w="933450" h="220979">
                  <a:moveTo>
                    <a:pt x="86880" y="190309"/>
                  </a:moveTo>
                  <a:lnTo>
                    <a:pt x="84937" y="185407"/>
                  </a:lnTo>
                  <a:lnTo>
                    <a:pt x="81495" y="186601"/>
                  </a:lnTo>
                  <a:lnTo>
                    <a:pt x="78054" y="187794"/>
                  </a:lnTo>
                  <a:lnTo>
                    <a:pt x="79552" y="192836"/>
                  </a:lnTo>
                  <a:lnTo>
                    <a:pt x="86880" y="190309"/>
                  </a:lnTo>
                  <a:close/>
                </a:path>
                <a:path w="933450" h="220979">
                  <a:moveTo>
                    <a:pt x="106413" y="183540"/>
                  </a:moveTo>
                  <a:lnTo>
                    <a:pt x="104495" y="178638"/>
                  </a:lnTo>
                  <a:lnTo>
                    <a:pt x="101053" y="179832"/>
                  </a:lnTo>
                  <a:lnTo>
                    <a:pt x="97612" y="181025"/>
                  </a:lnTo>
                  <a:lnTo>
                    <a:pt x="99085" y="186080"/>
                  </a:lnTo>
                  <a:lnTo>
                    <a:pt x="106413" y="183540"/>
                  </a:lnTo>
                  <a:close/>
                </a:path>
                <a:path w="933450" h="220979">
                  <a:moveTo>
                    <a:pt x="126022" y="176949"/>
                  </a:moveTo>
                  <a:lnTo>
                    <a:pt x="124117" y="172034"/>
                  </a:lnTo>
                  <a:lnTo>
                    <a:pt x="120662" y="173177"/>
                  </a:lnTo>
                  <a:lnTo>
                    <a:pt x="117208" y="174320"/>
                  </a:lnTo>
                  <a:lnTo>
                    <a:pt x="118656" y="179374"/>
                  </a:lnTo>
                  <a:lnTo>
                    <a:pt x="126022" y="176949"/>
                  </a:lnTo>
                  <a:close/>
                </a:path>
                <a:path w="933450" h="220979">
                  <a:moveTo>
                    <a:pt x="145669" y="170484"/>
                  </a:moveTo>
                  <a:lnTo>
                    <a:pt x="143802" y="165557"/>
                  </a:lnTo>
                  <a:lnTo>
                    <a:pt x="140335" y="166700"/>
                  </a:lnTo>
                  <a:lnTo>
                    <a:pt x="136880" y="167843"/>
                  </a:lnTo>
                  <a:lnTo>
                    <a:pt x="138303" y="172910"/>
                  </a:lnTo>
                  <a:lnTo>
                    <a:pt x="145669" y="170484"/>
                  </a:lnTo>
                  <a:close/>
                </a:path>
                <a:path w="933450" h="220979">
                  <a:moveTo>
                    <a:pt x="165315" y="164033"/>
                  </a:moveTo>
                  <a:lnTo>
                    <a:pt x="163461" y="159092"/>
                  </a:lnTo>
                  <a:lnTo>
                    <a:pt x="160007" y="160235"/>
                  </a:lnTo>
                  <a:lnTo>
                    <a:pt x="156552" y="161378"/>
                  </a:lnTo>
                  <a:lnTo>
                    <a:pt x="157949" y="166446"/>
                  </a:lnTo>
                  <a:lnTo>
                    <a:pt x="165315" y="164033"/>
                  </a:lnTo>
                  <a:close/>
                </a:path>
                <a:path w="933450" h="220979">
                  <a:moveTo>
                    <a:pt x="184950" y="157581"/>
                  </a:moveTo>
                  <a:lnTo>
                    <a:pt x="183134" y="152641"/>
                  </a:lnTo>
                  <a:lnTo>
                    <a:pt x="179666" y="153771"/>
                  </a:lnTo>
                  <a:lnTo>
                    <a:pt x="176212" y="154914"/>
                  </a:lnTo>
                  <a:lnTo>
                    <a:pt x="177596" y="159994"/>
                  </a:lnTo>
                  <a:lnTo>
                    <a:pt x="184950" y="157581"/>
                  </a:lnTo>
                  <a:close/>
                </a:path>
                <a:path w="933450" h="220979">
                  <a:moveTo>
                    <a:pt x="204724" y="151472"/>
                  </a:moveTo>
                  <a:lnTo>
                    <a:pt x="202920" y="146519"/>
                  </a:lnTo>
                  <a:lnTo>
                    <a:pt x="199440" y="147599"/>
                  </a:lnTo>
                  <a:lnTo>
                    <a:pt x="195961" y="148678"/>
                  </a:lnTo>
                  <a:lnTo>
                    <a:pt x="197319" y="153771"/>
                  </a:lnTo>
                  <a:lnTo>
                    <a:pt x="204724" y="151472"/>
                  </a:lnTo>
                  <a:close/>
                </a:path>
                <a:path w="933450" h="220979">
                  <a:moveTo>
                    <a:pt x="224472" y="145351"/>
                  </a:moveTo>
                  <a:lnTo>
                    <a:pt x="222694" y="140385"/>
                  </a:lnTo>
                  <a:lnTo>
                    <a:pt x="219214" y="141465"/>
                  </a:lnTo>
                  <a:lnTo>
                    <a:pt x="215734" y="142544"/>
                  </a:lnTo>
                  <a:lnTo>
                    <a:pt x="217068" y="147637"/>
                  </a:lnTo>
                  <a:lnTo>
                    <a:pt x="224472" y="145351"/>
                  </a:lnTo>
                  <a:close/>
                </a:path>
                <a:path w="933450" h="220979">
                  <a:moveTo>
                    <a:pt x="244233" y="139230"/>
                  </a:moveTo>
                  <a:lnTo>
                    <a:pt x="242481" y="134264"/>
                  </a:lnTo>
                  <a:lnTo>
                    <a:pt x="239001" y="135343"/>
                  </a:lnTo>
                  <a:lnTo>
                    <a:pt x="235521" y="136423"/>
                  </a:lnTo>
                  <a:lnTo>
                    <a:pt x="236829" y="141528"/>
                  </a:lnTo>
                  <a:lnTo>
                    <a:pt x="244233" y="139230"/>
                  </a:lnTo>
                  <a:close/>
                </a:path>
                <a:path w="933450" h="220979">
                  <a:moveTo>
                    <a:pt x="264033" y="133299"/>
                  </a:moveTo>
                  <a:lnTo>
                    <a:pt x="262318" y="128320"/>
                  </a:lnTo>
                  <a:lnTo>
                    <a:pt x="258813" y="129336"/>
                  </a:lnTo>
                  <a:lnTo>
                    <a:pt x="255308" y="130352"/>
                  </a:lnTo>
                  <a:lnTo>
                    <a:pt x="256590" y="135458"/>
                  </a:lnTo>
                  <a:lnTo>
                    <a:pt x="264033" y="133299"/>
                  </a:lnTo>
                  <a:close/>
                </a:path>
                <a:path w="933450" h="220979">
                  <a:moveTo>
                    <a:pt x="283895" y="127546"/>
                  </a:moveTo>
                  <a:lnTo>
                    <a:pt x="282206" y="122555"/>
                  </a:lnTo>
                  <a:lnTo>
                    <a:pt x="278701" y="123571"/>
                  </a:lnTo>
                  <a:lnTo>
                    <a:pt x="275196" y="124587"/>
                  </a:lnTo>
                  <a:lnTo>
                    <a:pt x="276453" y="129705"/>
                  </a:lnTo>
                  <a:lnTo>
                    <a:pt x="283895" y="127546"/>
                  </a:lnTo>
                  <a:close/>
                </a:path>
                <a:path w="933450" h="220979">
                  <a:moveTo>
                    <a:pt x="303758" y="121805"/>
                  </a:moveTo>
                  <a:lnTo>
                    <a:pt x="302094" y="116801"/>
                  </a:lnTo>
                  <a:lnTo>
                    <a:pt x="298589" y="117817"/>
                  </a:lnTo>
                  <a:lnTo>
                    <a:pt x="295084" y="118833"/>
                  </a:lnTo>
                  <a:lnTo>
                    <a:pt x="296316" y="123952"/>
                  </a:lnTo>
                  <a:lnTo>
                    <a:pt x="303758" y="121805"/>
                  </a:lnTo>
                  <a:close/>
                </a:path>
                <a:path w="933450" h="220979">
                  <a:moveTo>
                    <a:pt x="323634" y="116039"/>
                  </a:moveTo>
                  <a:lnTo>
                    <a:pt x="321995" y="111036"/>
                  </a:lnTo>
                  <a:lnTo>
                    <a:pt x="318490" y="112052"/>
                  </a:lnTo>
                  <a:lnTo>
                    <a:pt x="314985" y="113068"/>
                  </a:lnTo>
                  <a:lnTo>
                    <a:pt x="316191" y="118198"/>
                  </a:lnTo>
                  <a:lnTo>
                    <a:pt x="323634" y="116039"/>
                  </a:lnTo>
                  <a:close/>
                </a:path>
                <a:path w="933450" h="220979">
                  <a:moveTo>
                    <a:pt x="343598" y="110680"/>
                  </a:moveTo>
                  <a:lnTo>
                    <a:pt x="341985" y="105664"/>
                  </a:lnTo>
                  <a:lnTo>
                    <a:pt x="338467" y="106603"/>
                  </a:lnTo>
                  <a:lnTo>
                    <a:pt x="334949" y="107543"/>
                  </a:lnTo>
                  <a:lnTo>
                    <a:pt x="336118" y="112687"/>
                  </a:lnTo>
                  <a:lnTo>
                    <a:pt x="343598" y="110680"/>
                  </a:lnTo>
                  <a:close/>
                </a:path>
                <a:path w="933450" h="220979">
                  <a:moveTo>
                    <a:pt x="363575" y="105321"/>
                  </a:moveTo>
                  <a:lnTo>
                    <a:pt x="361988" y="100304"/>
                  </a:lnTo>
                  <a:lnTo>
                    <a:pt x="358470" y="101244"/>
                  </a:lnTo>
                  <a:lnTo>
                    <a:pt x="354952" y="102184"/>
                  </a:lnTo>
                  <a:lnTo>
                    <a:pt x="356095" y="107327"/>
                  </a:lnTo>
                  <a:lnTo>
                    <a:pt x="363575" y="105321"/>
                  </a:lnTo>
                  <a:close/>
                </a:path>
                <a:path w="933450" h="220979">
                  <a:moveTo>
                    <a:pt x="383552" y="99974"/>
                  </a:moveTo>
                  <a:lnTo>
                    <a:pt x="381990" y="94945"/>
                  </a:lnTo>
                  <a:lnTo>
                    <a:pt x="378472" y="95885"/>
                  </a:lnTo>
                  <a:lnTo>
                    <a:pt x="374954" y="96824"/>
                  </a:lnTo>
                  <a:lnTo>
                    <a:pt x="376059" y="101981"/>
                  </a:lnTo>
                  <a:lnTo>
                    <a:pt x="383552" y="99974"/>
                  </a:lnTo>
                  <a:close/>
                </a:path>
                <a:path w="933450" h="220979">
                  <a:moveTo>
                    <a:pt x="403555" y="94754"/>
                  </a:moveTo>
                  <a:lnTo>
                    <a:pt x="402031" y="89712"/>
                  </a:lnTo>
                  <a:lnTo>
                    <a:pt x="398487" y="90576"/>
                  </a:lnTo>
                  <a:lnTo>
                    <a:pt x="394944" y="91440"/>
                  </a:lnTo>
                  <a:lnTo>
                    <a:pt x="396024" y="96596"/>
                  </a:lnTo>
                  <a:lnTo>
                    <a:pt x="403555" y="94754"/>
                  </a:lnTo>
                  <a:close/>
                </a:path>
                <a:path w="933450" h="220979">
                  <a:moveTo>
                    <a:pt x="423646" y="89827"/>
                  </a:moveTo>
                  <a:lnTo>
                    <a:pt x="422148" y="84785"/>
                  </a:lnTo>
                  <a:lnTo>
                    <a:pt x="418604" y="85648"/>
                  </a:lnTo>
                  <a:lnTo>
                    <a:pt x="415061" y="86512"/>
                  </a:lnTo>
                  <a:lnTo>
                    <a:pt x="416115" y="91681"/>
                  </a:lnTo>
                  <a:lnTo>
                    <a:pt x="423646" y="89827"/>
                  </a:lnTo>
                  <a:close/>
                </a:path>
                <a:path w="933450" h="220979">
                  <a:moveTo>
                    <a:pt x="443712" y="84912"/>
                  </a:moveTo>
                  <a:lnTo>
                    <a:pt x="442252" y="79857"/>
                  </a:lnTo>
                  <a:lnTo>
                    <a:pt x="438708" y="80721"/>
                  </a:lnTo>
                  <a:lnTo>
                    <a:pt x="435165" y="81584"/>
                  </a:lnTo>
                  <a:lnTo>
                    <a:pt x="436194" y="86753"/>
                  </a:lnTo>
                  <a:lnTo>
                    <a:pt x="443712" y="84912"/>
                  </a:lnTo>
                  <a:close/>
                </a:path>
                <a:path w="933450" h="220979">
                  <a:moveTo>
                    <a:pt x="463804" y="79997"/>
                  </a:moveTo>
                  <a:lnTo>
                    <a:pt x="462368" y="74930"/>
                  </a:lnTo>
                  <a:lnTo>
                    <a:pt x="458825" y="75793"/>
                  </a:lnTo>
                  <a:lnTo>
                    <a:pt x="455282" y="76657"/>
                  </a:lnTo>
                  <a:lnTo>
                    <a:pt x="456272" y="81838"/>
                  </a:lnTo>
                  <a:lnTo>
                    <a:pt x="463804" y="79997"/>
                  </a:lnTo>
                  <a:close/>
                </a:path>
                <a:path w="933450" h="220979">
                  <a:moveTo>
                    <a:pt x="483958" y="75349"/>
                  </a:moveTo>
                  <a:lnTo>
                    <a:pt x="482549" y="70269"/>
                  </a:lnTo>
                  <a:lnTo>
                    <a:pt x="478993" y="71056"/>
                  </a:lnTo>
                  <a:lnTo>
                    <a:pt x="475437" y="71843"/>
                  </a:lnTo>
                  <a:lnTo>
                    <a:pt x="476389" y="77025"/>
                  </a:lnTo>
                  <a:lnTo>
                    <a:pt x="483958" y="75349"/>
                  </a:lnTo>
                  <a:close/>
                </a:path>
                <a:path w="933450" h="220979">
                  <a:moveTo>
                    <a:pt x="504139" y="70891"/>
                  </a:moveTo>
                  <a:lnTo>
                    <a:pt x="502767" y="65798"/>
                  </a:lnTo>
                  <a:lnTo>
                    <a:pt x="499211" y="66586"/>
                  </a:lnTo>
                  <a:lnTo>
                    <a:pt x="495655" y="67373"/>
                  </a:lnTo>
                  <a:lnTo>
                    <a:pt x="496582" y="72555"/>
                  </a:lnTo>
                  <a:lnTo>
                    <a:pt x="504139" y="70891"/>
                  </a:lnTo>
                  <a:close/>
                </a:path>
                <a:path w="933450" h="220979">
                  <a:moveTo>
                    <a:pt x="524332" y="66421"/>
                  </a:moveTo>
                  <a:lnTo>
                    <a:pt x="522986" y="61328"/>
                  </a:lnTo>
                  <a:lnTo>
                    <a:pt x="519430" y="62115"/>
                  </a:lnTo>
                  <a:lnTo>
                    <a:pt x="515874" y="62903"/>
                  </a:lnTo>
                  <a:lnTo>
                    <a:pt x="516763" y="68097"/>
                  </a:lnTo>
                  <a:lnTo>
                    <a:pt x="524332" y="66421"/>
                  </a:lnTo>
                  <a:close/>
                </a:path>
                <a:path w="933450" h="220979">
                  <a:moveTo>
                    <a:pt x="544512" y="61963"/>
                  </a:moveTo>
                  <a:lnTo>
                    <a:pt x="543204" y="56857"/>
                  </a:lnTo>
                  <a:lnTo>
                    <a:pt x="539648" y="57645"/>
                  </a:lnTo>
                  <a:lnTo>
                    <a:pt x="536092" y="58432"/>
                  </a:lnTo>
                  <a:lnTo>
                    <a:pt x="536956" y="63627"/>
                  </a:lnTo>
                  <a:lnTo>
                    <a:pt x="544512" y="61963"/>
                  </a:lnTo>
                  <a:close/>
                </a:path>
                <a:path w="933450" h="220979">
                  <a:moveTo>
                    <a:pt x="564794" y="57912"/>
                  </a:moveTo>
                  <a:lnTo>
                    <a:pt x="563524" y="52806"/>
                  </a:lnTo>
                  <a:lnTo>
                    <a:pt x="559943" y="53505"/>
                  </a:lnTo>
                  <a:lnTo>
                    <a:pt x="556361" y="54203"/>
                  </a:lnTo>
                  <a:lnTo>
                    <a:pt x="557199" y="59410"/>
                  </a:lnTo>
                  <a:lnTo>
                    <a:pt x="564794" y="57912"/>
                  </a:lnTo>
                  <a:close/>
                </a:path>
                <a:path w="933450" h="220979">
                  <a:moveTo>
                    <a:pt x="585089" y="53924"/>
                  </a:moveTo>
                  <a:lnTo>
                    <a:pt x="583844" y="48806"/>
                  </a:lnTo>
                  <a:lnTo>
                    <a:pt x="580263" y="49504"/>
                  </a:lnTo>
                  <a:lnTo>
                    <a:pt x="576681" y="50203"/>
                  </a:lnTo>
                  <a:lnTo>
                    <a:pt x="577481" y="55410"/>
                  </a:lnTo>
                  <a:lnTo>
                    <a:pt x="585089" y="53924"/>
                  </a:lnTo>
                  <a:close/>
                </a:path>
                <a:path w="933450" h="220979">
                  <a:moveTo>
                    <a:pt x="605370" y="49936"/>
                  </a:moveTo>
                  <a:lnTo>
                    <a:pt x="604164" y="44818"/>
                  </a:lnTo>
                  <a:lnTo>
                    <a:pt x="600583" y="45516"/>
                  </a:lnTo>
                  <a:lnTo>
                    <a:pt x="597001" y="46215"/>
                  </a:lnTo>
                  <a:lnTo>
                    <a:pt x="597776" y="51435"/>
                  </a:lnTo>
                  <a:lnTo>
                    <a:pt x="605370" y="49936"/>
                  </a:lnTo>
                  <a:close/>
                </a:path>
                <a:path w="933450" h="220979">
                  <a:moveTo>
                    <a:pt x="625678" y="45961"/>
                  </a:moveTo>
                  <a:lnTo>
                    <a:pt x="624497" y="40830"/>
                  </a:lnTo>
                  <a:lnTo>
                    <a:pt x="620915" y="41529"/>
                  </a:lnTo>
                  <a:lnTo>
                    <a:pt x="617334" y="42227"/>
                  </a:lnTo>
                  <a:lnTo>
                    <a:pt x="618070" y="47447"/>
                  </a:lnTo>
                  <a:lnTo>
                    <a:pt x="625678" y="45961"/>
                  </a:lnTo>
                  <a:close/>
                </a:path>
                <a:path w="933450" h="220979">
                  <a:moveTo>
                    <a:pt x="646049" y="42519"/>
                  </a:moveTo>
                  <a:lnTo>
                    <a:pt x="644906" y="37376"/>
                  </a:lnTo>
                  <a:lnTo>
                    <a:pt x="641311" y="37985"/>
                  </a:lnTo>
                  <a:lnTo>
                    <a:pt x="637717" y="38595"/>
                  </a:lnTo>
                  <a:lnTo>
                    <a:pt x="638416" y="43815"/>
                  </a:lnTo>
                  <a:lnTo>
                    <a:pt x="646049" y="42519"/>
                  </a:lnTo>
                  <a:close/>
                </a:path>
                <a:path w="933450" h="220979">
                  <a:moveTo>
                    <a:pt x="666445" y="39027"/>
                  </a:moveTo>
                  <a:lnTo>
                    <a:pt x="665327" y="33883"/>
                  </a:lnTo>
                  <a:lnTo>
                    <a:pt x="661733" y="34493"/>
                  </a:lnTo>
                  <a:lnTo>
                    <a:pt x="658139" y="35102"/>
                  </a:lnTo>
                  <a:lnTo>
                    <a:pt x="658799" y="40335"/>
                  </a:lnTo>
                  <a:lnTo>
                    <a:pt x="666445" y="39027"/>
                  </a:lnTo>
                  <a:close/>
                </a:path>
                <a:path w="933450" h="220979">
                  <a:moveTo>
                    <a:pt x="686816" y="35547"/>
                  </a:moveTo>
                  <a:lnTo>
                    <a:pt x="685736" y="30391"/>
                  </a:lnTo>
                  <a:lnTo>
                    <a:pt x="682142" y="31000"/>
                  </a:lnTo>
                  <a:lnTo>
                    <a:pt x="678548" y="31610"/>
                  </a:lnTo>
                  <a:lnTo>
                    <a:pt x="679183" y="36842"/>
                  </a:lnTo>
                  <a:lnTo>
                    <a:pt x="686816" y="35547"/>
                  </a:lnTo>
                  <a:close/>
                </a:path>
                <a:path w="933450" h="220979">
                  <a:moveTo>
                    <a:pt x="707212" y="32156"/>
                  </a:moveTo>
                  <a:lnTo>
                    <a:pt x="706170" y="26987"/>
                  </a:lnTo>
                  <a:lnTo>
                    <a:pt x="702564" y="27508"/>
                  </a:lnTo>
                  <a:lnTo>
                    <a:pt x="698969" y="28117"/>
                  </a:lnTo>
                  <a:lnTo>
                    <a:pt x="699566" y="33362"/>
                  </a:lnTo>
                  <a:lnTo>
                    <a:pt x="703389" y="32702"/>
                  </a:lnTo>
                  <a:lnTo>
                    <a:pt x="707212" y="32156"/>
                  </a:lnTo>
                  <a:close/>
                </a:path>
                <a:path w="933450" h="220979">
                  <a:moveTo>
                    <a:pt x="727684" y="29197"/>
                  </a:moveTo>
                  <a:lnTo>
                    <a:pt x="726668" y="24028"/>
                  </a:lnTo>
                  <a:lnTo>
                    <a:pt x="723061" y="24549"/>
                  </a:lnTo>
                  <a:lnTo>
                    <a:pt x="719455" y="25069"/>
                  </a:lnTo>
                  <a:lnTo>
                    <a:pt x="720013" y="30302"/>
                  </a:lnTo>
                  <a:lnTo>
                    <a:pt x="727684" y="29197"/>
                  </a:lnTo>
                  <a:close/>
                </a:path>
                <a:path w="933450" h="220979">
                  <a:moveTo>
                    <a:pt x="748144" y="26225"/>
                  </a:moveTo>
                  <a:lnTo>
                    <a:pt x="747166" y="21056"/>
                  </a:lnTo>
                  <a:lnTo>
                    <a:pt x="743559" y="21577"/>
                  </a:lnTo>
                  <a:lnTo>
                    <a:pt x="739952" y="22098"/>
                  </a:lnTo>
                  <a:lnTo>
                    <a:pt x="740473" y="27343"/>
                  </a:lnTo>
                  <a:lnTo>
                    <a:pt x="748144" y="26225"/>
                  </a:lnTo>
                  <a:close/>
                </a:path>
                <a:path w="933450" h="220979">
                  <a:moveTo>
                    <a:pt x="768604" y="23279"/>
                  </a:moveTo>
                  <a:lnTo>
                    <a:pt x="767664" y="18097"/>
                  </a:lnTo>
                  <a:lnTo>
                    <a:pt x="764057" y="18618"/>
                  </a:lnTo>
                  <a:lnTo>
                    <a:pt x="760450" y="19138"/>
                  </a:lnTo>
                  <a:lnTo>
                    <a:pt x="760945" y="24384"/>
                  </a:lnTo>
                  <a:lnTo>
                    <a:pt x="768604" y="23279"/>
                  </a:lnTo>
                  <a:close/>
                </a:path>
                <a:path w="933450" h="220979">
                  <a:moveTo>
                    <a:pt x="789089" y="20434"/>
                  </a:moveTo>
                  <a:lnTo>
                    <a:pt x="788174" y="15240"/>
                  </a:lnTo>
                  <a:lnTo>
                    <a:pt x="784555" y="15671"/>
                  </a:lnTo>
                  <a:lnTo>
                    <a:pt x="780948" y="16167"/>
                  </a:lnTo>
                  <a:lnTo>
                    <a:pt x="781405" y="21412"/>
                  </a:lnTo>
                  <a:lnTo>
                    <a:pt x="785241" y="20891"/>
                  </a:lnTo>
                  <a:lnTo>
                    <a:pt x="789089" y="20434"/>
                  </a:lnTo>
                  <a:close/>
                </a:path>
                <a:path w="933450" h="220979">
                  <a:moveTo>
                    <a:pt x="809612" y="18008"/>
                  </a:moveTo>
                  <a:lnTo>
                    <a:pt x="808736" y="12814"/>
                  </a:lnTo>
                  <a:lnTo>
                    <a:pt x="805116" y="13246"/>
                  </a:lnTo>
                  <a:lnTo>
                    <a:pt x="801497" y="13677"/>
                  </a:lnTo>
                  <a:lnTo>
                    <a:pt x="801916" y="18923"/>
                  </a:lnTo>
                  <a:lnTo>
                    <a:pt x="809612" y="18008"/>
                  </a:lnTo>
                  <a:close/>
                </a:path>
                <a:path w="933450" h="220979">
                  <a:moveTo>
                    <a:pt x="830148" y="15595"/>
                  </a:moveTo>
                  <a:lnTo>
                    <a:pt x="829310" y="10388"/>
                  </a:lnTo>
                  <a:lnTo>
                    <a:pt x="825690" y="10820"/>
                  </a:lnTo>
                  <a:lnTo>
                    <a:pt x="822071" y="11252"/>
                  </a:lnTo>
                  <a:lnTo>
                    <a:pt x="822464" y="16497"/>
                  </a:lnTo>
                  <a:lnTo>
                    <a:pt x="830148" y="15595"/>
                  </a:lnTo>
                  <a:close/>
                </a:path>
                <a:path w="933450" h="220979">
                  <a:moveTo>
                    <a:pt x="850684" y="13169"/>
                  </a:moveTo>
                  <a:lnTo>
                    <a:pt x="849871" y="7962"/>
                  </a:lnTo>
                  <a:lnTo>
                    <a:pt x="846251" y="8394"/>
                  </a:lnTo>
                  <a:lnTo>
                    <a:pt x="842632" y="8826"/>
                  </a:lnTo>
                  <a:lnTo>
                    <a:pt x="842987" y="14084"/>
                  </a:lnTo>
                  <a:lnTo>
                    <a:pt x="850684" y="13169"/>
                  </a:lnTo>
                  <a:close/>
                </a:path>
                <a:path w="933450" h="220979">
                  <a:moveTo>
                    <a:pt x="871232" y="10845"/>
                  </a:moveTo>
                  <a:lnTo>
                    <a:pt x="870458" y="5638"/>
                  </a:lnTo>
                  <a:lnTo>
                    <a:pt x="866825" y="5969"/>
                  </a:lnTo>
                  <a:lnTo>
                    <a:pt x="863206" y="6400"/>
                  </a:lnTo>
                  <a:lnTo>
                    <a:pt x="863523" y="11658"/>
                  </a:lnTo>
                  <a:lnTo>
                    <a:pt x="867371" y="11201"/>
                  </a:lnTo>
                  <a:lnTo>
                    <a:pt x="871232" y="10845"/>
                  </a:lnTo>
                  <a:close/>
                </a:path>
                <a:path w="933450" h="220979">
                  <a:moveTo>
                    <a:pt x="891819" y="8978"/>
                  </a:moveTo>
                  <a:lnTo>
                    <a:pt x="891082" y="3759"/>
                  </a:lnTo>
                  <a:lnTo>
                    <a:pt x="887450" y="4089"/>
                  </a:lnTo>
                  <a:lnTo>
                    <a:pt x="883818" y="4419"/>
                  </a:lnTo>
                  <a:lnTo>
                    <a:pt x="884110" y="9677"/>
                  </a:lnTo>
                  <a:lnTo>
                    <a:pt x="891819" y="8978"/>
                  </a:lnTo>
                  <a:close/>
                </a:path>
                <a:path w="933450" h="220979">
                  <a:moveTo>
                    <a:pt x="912406" y="7099"/>
                  </a:moveTo>
                  <a:lnTo>
                    <a:pt x="911707" y="1879"/>
                  </a:lnTo>
                  <a:lnTo>
                    <a:pt x="908075" y="2209"/>
                  </a:lnTo>
                  <a:lnTo>
                    <a:pt x="904443" y="2540"/>
                  </a:lnTo>
                  <a:lnTo>
                    <a:pt x="904697" y="7797"/>
                  </a:lnTo>
                  <a:lnTo>
                    <a:pt x="912406" y="7099"/>
                  </a:lnTo>
                  <a:close/>
                </a:path>
                <a:path w="933450" h="220979">
                  <a:moveTo>
                    <a:pt x="933005" y="5219"/>
                  </a:moveTo>
                  <a:lnTo>
                    <a:pt x="932332" y="0"/>
                  </a:lnTo>
                  <a:lnTo>
                    <a:pt x="928700" y="330"/>
                  </a:lnTo>
                  <a:lnTo>
                    <a:pt x="925068" y="660"/>
                  </a:lnTo>
                  <a:lnTo>
                    <a:pt x="925283" y="5930"/>
                  </a:lnTo>
                  <a:lnTo>
                    <a:pt x="933005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 descr=""/>
            <p:cNvSpPr/>
            <p:nvPr/>
          </p:nvSpPr>
          <p:spPr>
            <a:xfrm>
              <a:off x="4798336" y="3495582"/>
              <a:ext cx="483234" cy="0"/>
            </a:xfrm>
            <a:custGeom>
              <a:avLst/>
              <a:gdLst/>
              <a:ahLst/>
              <a:cxnLst/>
              <a:rect l="l" t="t" r="r" b="b"/>
              <a:pathLst>
                <a:path w="483235" h="0">
                  <a:moveTo>
                    <a:pt x="0" y="0"/>
                  </a:moveTo>
                  <a:lnTo>
                    <a:pt x="483184" y="0"/>
                  </a:lnTo>
                </a:path>
              </a:pathLst>
            </a:custGeom>
            <a:ln w="1540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 descr=""/>
            <p:cNvSpPr/>
            <p:nvPr/>
          </p:nvSpPr>
          <p:spPr>
            <a:xfrm>
              <a:off x="796480" y="3496525"/>
              <a:ext cx="4752975" cy="603250"/>
            </a:xfrm>
            <a:custGeom>
              <a:avLst/>
              <a:gdLst/>
              <a:ahLst/>
              <a:cxnLst/>
              <a:rect l="l" t="t" r="r" b="b"/>
              <a:pathLst>
                <a:path w="4752975" h="603250">
                  <a:moveTo>
                    <a:pt x="9220" y="50012"/>
                  </a:moveTo>
                  <a:lnTo>
                    <a:pt x="6248" y="47904"/>
                  </a:lnTo>
                  <a:lnTo>
                    <a:pt x="3276" y="45796"/>
                  </a:lnTo>
                  <a:lnTo>
                    <a:pt x="0" y="49923"/>
                  </a:lnTo>
                  <a:lnTo>
                    <a:pt x="6350" y="54432"/>
                  </a:lnTo>
                  <a:lnTo>
                    <a:pt x="9220" y="50012"/>
                  </a:lnTo>
                  <a:close/>
                </a:path>
                <a:path w="4752975" h="603250">
                  <a:moveTo>
                    <a:pt x="26123" y="62026"/>
                  </a:moveTo>
                  <a:lnTo>
                    <a:pt x="23152" y="59918"/>
                  </a:lnTo>
                  <a:lnTo>
                    <a:pt x="20180" y="57810"/>
                  </a:lnTo>
                  <a:lnTo>
                    <a:pt x="16916" y="61950"/>
                  </a:lnTo>
                  <a:lnTo>
                    <a:pt x="23266" y="66459"/>
                  </a:lnTo>
                  <a:lnTo>
                    <a:pt x="26123" y="62026"/>
                  </a:lnTo>
                  <a:close/>
                </a:path>
                <a:path w="4752975" h="603250">
                  <a:moveTo>
                    <a:pt x="43027" y="74028"/>
                  </a:moveTo>
                  <a:lnTo>
                    <a:pt x="40055" y="71920"/>
                  </a:lnTo>
                  <a:lnTo>
                    <a:pt x="37084" y="69811"/>
                  </a:lnTo>
                  <a:lnTo>
                    <a:pt x="33845" y="73964"/>
                  </a:lnTo>
                  <a:lnTo>
                    <a:pt x="40182" y="78460"/>
                  </a:lnTo>
                  <a:lnTo>
                    <a:pt x="43027" y="74028"/>
                  </a:lnTo>
                  <a:close/>
                </a:path>
                <a:path w="4752975" h="603250">
                  <a:moveTo>
                    <a:pt x="59944" y="86042"/>
                  </a:moveTo>
                  <a:lnTo>
                    <a:pt x="56972" y="83934"/>
                  </a:lnTo>
                  <a:lnTo>
                    <a:pt x="54000" y="81826"/>
                  </a:lnTo>
                  <a:lnTo>
                    <a:pt x="50774" y="85979"/>
                  </a:lnTo>
                  <a:lnTo>
                    <a:pt x="57111" y="90487"/>
                  </a:lnTo>
                  <a:lnTo>
                    <a:pt x="59944" y="86042"/>
                  </a:lnTo>
                  <a:close/>
                </a:path>
                <a:path w="4752975" h="603250">
                  <a:moveTo>
                    <a:pt x="76847" y="98056"/>
                  </a:moveTo>
                  <a:lnTo>
                    <a:pt x="73875" y="95948"/>
                  </a:lnTo>
                  <a:lnTo>
                    <a:pt x="70904" y="93840"/>
                  </a:lnTo>
                  <a:lnTo>
                    <a:pt x="67691" y="98005"/>
                  </a:lnTo>
                  <a:lnTo>
                    <a:pt x="74028" y="102514"/>
                  </a:lnTo>
                  <a:lnTo>
                    <a:pt x="76847" y="98056"/>
                  </a:lnTo>
                  <a:close/>
                </a:path>
                <a:path w="4752975" h="603250">
                  <a:moveTo>
                    <a:pt x="93840" y="109943"/>
                  </a:moveTo>
                  <a:lnTo>
                    <a:pt x="90817" y="107899"/>
                  </a:lnTo>
                  <a:lnTo>
                    <a:pt x="87795" y="105854"/>
                  </a:lnTo>
                  <a:lnTo>
                    <a:pt x="84594" y="110032"/>
                  </a:lnTo>
                  <a:lnTo>
                    <a:pt x="91033" y="114401"/>
                  </a:lnTo>
                  <a:lnTo>
                    <a:pt x="93840" y="109943"/>
                  </a:lnTo>
                  <a:close/>
                </a:path>
                <a:path w="4752975" h="603250">
                  <a:moveTo>
                    <a:pt x="110998" y="121589"/>
                  </a:moveTo>
                  <a:lnTo>
                    <a:pt x="107975" y="119545"/>
                  </a:lnTo>
                  <a:lnTo>
                    <a:pt x="104952" y="117500"/>
                  </a:lnTo>
                  <a:lnTo>
                    <a:pt x="101777" y="121691"/>
                  </a:lnTo>
                  <a:lnTo>
                    <a:pt x="108216" y="126060"/>
                  </a:lnTo>
                  <a:lnTo>
                    <a:pt x="110998" y="121589"/>
                  </a:lnTo>
                  <a:close/>
                </a:path>
                <a:path w="4752975" h="603250">
                  <a:moveTo>
                    <a:pt x="128155" y="133235"/>
                  </a:moveTo>
                  <a:lnTo>
                    <a:pt x="125133" y="131191"/>
                  </a:lnTo>
                  <a:lnTo>
                    <a:pt x="122110" y="129146"/>
                  </a:lnTo>
                  <a:lnTo>
                    <a:pt x="118948" y="133350"/>
                  </a:lnTo>
                  <a:lnTo>
                    <a:pt x="125387" y="137718"/>
                  </a:lnTo>
                  <a:lnTo>
                    <a:pt x="128155" y="133235"/>
                  </a:lnTo>
                  <a:close/>
                </a:path>
                <a:path w="4752975" h="603250">
                  <a:moveTo>
                    <a:pt x="145313" y="144894"/>
                  </a:moveTo>
                  <a:lnTo>
                    <a:pt x="142290" y="142849"/>
                  </a:lnTo>
                  <a:lnTo>
                    <a:pt x="139268" y="140804"/>
                  </a:lnTo>
                  <a:lnTo>
                    <a:pt x="136118" y="145021"/>
                  </a:lnTo>
                  <a:lnTo>
                    <a:pt x="142557" y="149390"/>
                  </a:lnTo>
                  <a:lnTo>
                    <a:pt x="145313" y="144894"/>
                  </a:lnTo>
                  <a:close/>
                </a:path>
                <a:path w="4752975" h="603250">
                  <a:moveTo>
                    <a:pt x="162471" y="156540"/>
                  </a:moveTo>
                  <a:lnTo>
                    <a:pt x="159448" y="154495"/>
                  </a:lnTo>
                  <a:lnTo>
                    <a:pt x="156425" y="152450"/>
                  </a:lnTo>
                  <a:lnTo>
                    <a:pt x="153301" y="156679"/>
                  </a:lnTo>
                  <a:lnTo>
                    <a:pt x="159727" y="161048"/>
                  </a:lnTo>
                  <a:lnTo>
                    <a:pt x="162471" y="156540"/>
                  </a:lnTo>
                  <a:close/>
                </a:path>
                <a:path w="4752975" h="603250">
                  <a:moveTo>
                    <a:pt x="179628" y="168186"/>
                  </a:moveTo>
                  <a:lnTo>
                    <a:pt x="176606" y="166141"/>
                  </a:lnTo>
                  <a:lnTo>
                    <a:pt x="173583" y="164096"/>
                  </a:lnTo>
                  <a:lnTo>
                    <a:pt x="170472" y="168338"/>
                  </a:lnTo>
                  <a:lnTo>
                    <a:pt x="176911" y="172707"/>
                  </a:lnTo>
                  <a:lnTo>
                    <a:pt x="179628" y="168186"/>
                  </a:lnTo>
                  <a:close/>
                </a:path>
                <a:path w="4752975" h="603250">
                  <a:moveTo>
                    <a:pt x="196938" y="179603"/>
                  </a:moveTo>
                  <a:lnTo>
                    <a:pt x="193878" y="177622"/>
                  </a:lnTo>
                  <a:lnTo>
                    <a:pt x="190817" y="175641"/>
                  </a:lnTo>
                  <a:lnTo>
                    <a:pt x="187706" y="179908"/>
                  </a:lnTo>
                  <a:lnTo>
                    <a:pt x="194246" y="184124"/>
                  </a:lnTo>
                  <a:lnTo>
                    <a:pt x="196938" y="179603"/>
                  </a:lnTo>
                  <a:close/>
                </a:path>
                <a:path w="4752975" h="603250">
                  <a:moveTo>
                    <a:pt x="214350" y="190855"/>
                  </a:moveTo>
                  <a:lnTo>
                    <a:pt x="211289" y="188874"/>
                  </a:lnTo>
                  <a:lnTo>
                    <a:pt x="208229" y="186893"/>
                  </a:lnTo>
                  <a:lnTo>
                    <a:pt x="205143" y="191160"/>
                  </a:lnTo>
                  <a:lnTo>
                    <a:pt x="211670" y="195389"/>
                  </a:lnTo>
                  <a:lnTo>
                    <a:pt x="214350" y="190855"/>
                  </a:lnTo>
                  <a:close/>
                </a:path>
                <a:path w="4752975" h="603250">
                  <a:moveTo>
                    <a:pt x="231775" y="202120"/>
                  </a:moveTo>
                  <a:lnTo>
                    <a:pt x="228714" y="200139"/>
                  </a:lnTo>
                  <a:lnTo>
                    <a:pt x="225653" y="198158"/>
                  </a:lnTo>
                  <a:lnTo>
                    <a:pt x="222580" y="202438"/>
                  </a:lnTo>
                  <a:lnTo>
                    <a:pt x="229120" y="206667"/>
                  </a:lnTo>
                  <a:lnTo>
                    <a:pt x="231775" y="202120"/>
                  </a:lnTo>
                  <a:close/>
                </a:path>
                <a:path w="4752975" h="603250">
                  <a:moveTo>
                    <a:pt x="249186" y="213372"/>
                  </a:moveTo>
                  <a:lnTo>
                    <a:pt x="246126" y="211391"/>
                  </a:lnTo>
                  <a:lnTo>
                    <a:pt x="243065" y="209410"/>
                  </a:lnTo>
                  <a:lnTo>
                    <a:pt x="240017" y="213702"/>
                  </a:lnTo>
                  <a:lnTo>
                    <a:pt x="246545" y="217932"/>
                  </a:lnTo>
                  <a:lnTo>
                    <a:pt x="249186" y="213372"/>
                  </a:lnTo>
                  <a:close/>
                </a:path>
                <a:path w="4752975" h="603250">
                  <a:moveTo>
                    <a:pt x="266598" y="224637"/>
                  </a:moveTo>
                  <a:lnTo>
                    <a:pt x="263537" y="222656"/>
                  </a:lnTo>
                  <a:lnTo>
                    <a:pt x="260477" y="220675"/>
                  </a:lnTo>
                  <a:lnTo>
                    <a:pt x="257441" y="224980"/>
                  </a:lnTo>
                  <a:lnTo>
                    <a:pt x="263982" y="229209"/>
                  </a:lnTo>
                  <a:lnTo>
                    <a:pt x="266598" y="224637"/>
                  </a:lnTo>
                  <a:close/>
                </a:path>
                <a:path w="4752975" h="603250">
                  <a:moveTo>
                    <a:pt x="284048" y="235864"/>
                  </a:moveTo>
                  <a:lnTo>
                    <a:pt x="280962" y="233908"/>
                  </a:lnTo>
                  <a:lnTo>
                    <a:pt x="277901" y="231927"/>
                  </a:lnTo>
                  <a:lnTo>
                    <a:pt x="274891" y="236245"/>
                  </a:lnTo>
                  <a:lnTo>
                    <a:pt x="278155" y="238366"/>
                  </a:lnTo>
                  <a:lnTo>
                    <a:pt x="281444" y="240436"/>
                  </a:lnTo>
                  <a:lnTo>
                    <a:pt x="284048" y="235864"/>
                  </a:lnTo>
                  <a:close/>
                </a:path>
                <a:path w="4752975" h="603250">
                  <a:moveTo>
                    <a:pt x="301726" y="246684"/>
                  </a:moveTo>
                  <a:lnTo>
                    <a:pt x="298615" y="244779"/>
                  </a:lnTo>
                  <a:lnTo>
                    <a:pt x="295503" y="242874"/>
                  </a:lnTo>
                  <a:lnTo>
                    <a:pt x="292519" y="247218"/>
                  </a:lnTo>
                  <a:lnTo>
                    <a:pt x="299148" y="251282"/>
                  </a:lnTo>
                  <a:lnTo>
                    <a:pt x="301726" y="246684"/>
                  </a:lnTo>
                  <a:close/>
                </a:path>
                <a:path w="4752975" h="603250">
                  <a:moveTo>
                    <a:pt x="319405" y="257517"/>
                  </a:moveTo>
                  <a:lnTo>
                    <a:pt x="316293" y="255612"/>
                  </a:lnTo>
                  <a:lnTo>
                    <a:pt x="313182" y="253707"/>
                  </a:lnTo>
                  <a:lnTo>
                    <a:pt x="310210" y="258064"/>
                  </a:lnTo>
                  <a:lnTo>
                    <a:pt x="316852" y="262128"/>
                  </a:lnTo>
                  <a:lnTo>
                    <a:pt x="319405" y="257517"/>
                  </a:lnTo>
                  <a:close/>
                </a:path>
                <a:path w="4752975" h="603250">
                  <a:moveTo>
                    <a:pt x="337083" y="268351"/>
                  </a:moveTo>
                  <a:lnTo>
                    <a:pt x="333971" y="266446"/>
                  </a:lnTo>
                  <a:lnTo>
                    <a:pt x="330860" y="264541"/>
                  </a:lnTo>
                  <a:lnTo>
                    <a:pt x="327914" y="268909"/>
                  </a:lnTo>
                  <a:lnTo>
                    <a:pt x="334543" y="272973"/>
                  </a:lnTo>
                  <a:lnTo>
                    <a:pt x="337083" y="268351"/>
                  </a:lnTo>
                  <a:close/>
                </a:path>
                <a:path w="4752975" h="603250">
                  <a:moveTo>
                    <a:pt x="354761" y="279196"/>
                  </a:moveTo>
                  <a:lnTo>
                    <a:pt x="351650" y="277291"/>
                  </a:lnTo>
                  <a:lnTo>
                    <a:pt x="348538" y="275386"/>
                  </a:lnTo>
                  <a:lnTo>
                    <a:pt x="345605" y="279755"/>
                  </a:lnTo>
                  <a:lnTo>
                    <a:pt x="352247" y="283832"/>
                  </a:lnTo>
                  <a:lnTo>
                    <a:pt x="354761" y="279196"/>
                  </a:lnTo>
                  <a:close/>
                </a:path>
                <a:path w="4752975" h="603250">
                  <a:moveTo>
                    <a:pt x="372440" y="290029"/>
                  </a:moveTo>
                  <a:lnTo>
                    <a:pt x="369328" y="288124"/>
                  </a:lnTo>
                  <a:lnTo>
                    <a:pt x="366217" y="286219"/>
                  </a:lnTo>
                  <a:lnTo>
                    <a:pt x="363308" y="290601"/>
                  </a:lnTo>
                  <a:lnTo>
                    <a:pt x="369938" y="294678"/>
                  </a:lnTo>
                  <a:lnTo>
                    <a:pt x="372440" y="290029"/>
                  </a:lnTo>
                  <a:close/>
                </a:path>
                <a:path w="4752975" h="603250">
                  <a:moveTo>
                    <a:pt x="390347" y="300494"/>
                  </a:moveTo>
                  <a:lnTo>
                    <a:pt x="387184" y="298665"/>
                  </a:lnTo>
                  <a:lnTo>
                    <a:pt x="384035" y="296837"/>
                  </a:lnTo>
                  <a:lnTo>
                    <a:pt x="381139" y="301244"/>
                  </a:lnTo>
                  <a:lnTo>
                    <a:pt x="387870" y="305142"/>
                  </a:lnTo>
                  <a:lnTo>
                    <a:pt x="390347" y="300494"/>
                  </a:lnTo>
                  <a:close/>
                </a:path>
                <a:path w="4752975" h="603250">
                  <a:moveTo>
                    <a:pt x="408292" y="310883"/>
                  </a:moveTo>
                  <a:lnTo>
                    <a:pt x="405130" y="309054"/>
                  </a:lnTo>
                  <a:lnTo>
                    <a:pt x="401980" y="307225"/>
                  </a:lnTo>
                  <a:lnTo>
                    <a:pt x="399110" y="311645"/>
                  </a:lnTo>
                  <a:lnTo>
                    <a:pt x="405841" y="315544"/>
                  </a:lnTo>
                  <a:lnTo>
                    <a:pt x="408292" y="310883"/>
                  </a:lnTo>
                  <a:close/>
                </a:path>
                <a:path w="4752975" h="603250">
                  <a:moveTo>
                    <a:pt x="426237" y="321259"/>
                  </a:moveTo>
                  <a:lnTo>
                    <a:pt x="423075" y="319430"/>
                  </a:lnTo>
                  <a:lnTo>
                    <a:pt x="419925" y="317601"/>
                  </a:lnTo>
                  <a:lnTo>
                    <a:pt x="417080" y="322033"/>
                  </a:lnTo>
                  <a:lnTo>
                    <a:pt x="423811" y="325932"/>
                  </a:lnTo>
                  <a:lnTo>
                    <a:pt x="426237" y="321259"/>
                  </a:lnTo>
                  <a:close/>
                </a:path>
                <a:path w="4752975" h="603250">
                  <a:moveTo>
                    <a:pt x="444169" y="331647"/>
                  </a:moveTo>
                  <a:lnTo>
                    <a:pt x="441020" y="329819"/>
                  </a:lnTo>
                  <a:lnTo>
                    <a:pt x="437870" y="327990"/>
                  </a:lnTo>
                  <a:lnTo>
                    <a:pt x="435038" y="332435"/>
                  </a:lnTo>
                  <a:lnTo>
                    <a:pt x="441782" y="336334"/>
                  </a:lnTo>
                  <a:lnTo>
                    <a:pt x="444169" y="331647"/>
                  </a:lnTo>
                  <a:close/>
                </a:path>
                <a:path w="4752975" h="603250">
                  <a:moveTo>
                    <a:pt x="462127" y="342036"/>
                  </a:moveTo>
                  <a:lnTo>
                    <a:pt x="458978" y="340207"/>
                  </a:lnTo>
                  <a:lnTo>
                    <a:pt x="455828" y="338378"/>
                  </a:lnTo>
                  <a:lnTo>
                    <a:pt x="453021" y="342849"/>
                  </a:lnTo>
                  <a:lnTo>
                    <a:pt x="459765" y="346735"/>
                  </a:lnTo>
                  <a:lnTo>
                    <a:pt x="462127" y="342036"/>
                  </a:lnTo>
                  <a:close/>
                </a:path>
                <a:path w="4752975" h="603250">
                  <a:moveTo>
                    <a:pt x="480275" y="352044"/>
                  </a:moveTo>
                  <a:lnTo>
                    <a:pt x="477075" y="350304"/>
                  </a:lnTo>
                  <a:lnTo>
                    <a:pt x="473875" y="348564"/>
                  </a:lnTo>
                  <a:lnTo>
                    <a:pt x="471093" y="353047"/>
                  </a:lnTo>
                  <a:lnTo>
                    <a:pt x="477939" y="356755"/>
                  </a:lnTo>
                  <a:lnTo>
                    <a:pt x="480275" y="352044"/>
                  </a:lnTo>
                  <a:close/>
                </a:path>
                <a:path w="4752975" h="603250">
                  <a:moveTo>
                    <a:pt x="498487" y="361950"/>
                  </a:moveTo>
                  <a:lnTo>
                    <a:pt x="495287" y="360210"/>
                  </a:lnTo>
                  <a:lnTo>
                    <a:pt x="492086" y="358470"/>
                  </a:lnTo>
                  <a:lnTo>
                    <a:pt x="489331" y="362966"/>
                  </a:lnTo>
                  <a:lnTo>
                    <a:pt x="496176" y="366674"/>
                  </a:lnTo>
                  <a:lnTo>
                    <a:pt x="498487" y="361950"/>
                  </a:lnTo>
                  <a:close/>
                </a:path>
                <a:path w="4752975" h="603250">
                  <a:moveTo>
                    <a:pt x="516712" y="371843"/>
                  </a:moveTo>
                  <a:lnTo>
                    <a:pt x="513511" y="370103"/>
                  </a:lnTo>
                  <a:lnTo>
                    <a:pt x="510311" y="368363"/>
                  </a:lnTo>
                  <a:lnTo>
                    <a:pt x="507580" y="372872"/>
                  </a:lnTo>
                  <a:lnTo>
                    <a:pt x="514426" y="376593"/>
                  </a:lnTo>
                  <a:lnTo>
                    <a:pt x="516712" y="371843"/>
                  </a:lnTo>
                  <a:close/>
                </a:path>
                <a:path w="4752975" h="603250">
                  <a:moveTo>
                    <a:pt x="534924" y="381749"/>
                  </a:moveTo>
                  <a:lnTo>
                    <a:pt x="531723" y="380009"/>
                  </a:lnTo>
                  <a:lnTo>
                    <a:pt x="528523" y="378269"/>
                  </a:lnTo>
                  <a:lnTo>
                    <a:pt x="525818" y="382790"/>
                  </a:lnTo>
                  <a:lnTo>
                    <a:pt x="532663" y="386511"/>
                  </a:lnTo>
                  <a:lnTo>
                    <a:pt x="534924" y="381749"/>
                  </a:lnTo>
                  <a:close/>
                </a:path>
                <a:path w="4752975" h="603250">
                  <a:moveTo>
                    <a:pt x="553148" y="391642"/>
                  </a:moveTo>
                  <a:lnTo>
                    <a:pt x="549948" y="389902"/>
                  </a:lnTo>
                  <a:lnTo>
                    <a:pt x="546747" y="388162"/>
                  </a:lnTo>
                  <a:lnTo>
                    <a:pt x="544068" y="392696"/>
                  </a:lnTo>
                  <a:lnTo>
                    <a:pt x="550913" y="396417"/>
                  </a:lnTo>
                  <a:lnTo>
                    <a:pt x="553148" y="391642"/>
                  </a:lnTo>
                  <a:close/>
                </a:path>
                <a:path w="4752975" h="603250">
                  <a:moveTo>
                    <a:pt x="571601" y="401091"/>
                  </a:moveTo>
                  <a:lnTo>
                    <a:pt x="568350" y="399440"/>
                  </a:lnTo>
                  <a:lnTo>
                    <a:pt x="565099" y="397789"/>
                  </a:lnTo>
                  <a:lnTo>
                    <a:pt x="562457" y="402348"/>
                  </a:lnTo>
                  <a:lnTo>
                    <a:pt x="569391" y="405866"/>
                  </a:lnTo>
                  <a:lnTo>
                    <a:pt x="571601" y="401091"/>
                  </a:lnTo>
                  <a:close/>
                </a:path>
                <a:path w="4752975" h="603250">
                  <a:moveTo>
                    <a:pt x="590092" y="410476"/>
                  </a:moveTo>
                  <a:lnTo>
                    <a:pt x="586841" y="408825"/>
                  </a:lnTo>
                  <a:lnTo>
                    <a:pt x="583590" y="407174"/>
                  </a:lnTo>
                  <a:lnTo>
                    <a:pt x="580974" y="411746"/>
                  </a:lnTo>
                  <a:lnTo>
                    <a:pt x="587908" y="415264"/>
                  </a:lnTo>
                  <a:lnTo>
                    <a:pt x="590092" y="410476"/>
                  </a:lnTo>
                  <a:close/>
                </a:path>
                <a:path w="4752975" h="603250">
                  <a:moveTo>
                    <a:pt x="608584" y="419849"/>
                  </a:moveTo>
                  <a:lnTo>
                    <a:pt x="605332" y="418198"/>
                  </a:lnTo>
                  <a:lnTo>
                    <a:pt x="602081" y="416547"/>
                  </a:lnTo>
                  <a:lnTo>
                    <a:pt x="599490" y="421132"/>
                  </a:lnTo>
                  <a:lnTo>
                    <a:pt x="606437" y="424662"/>
                  </a:lnTo>
                  <a:lnTo>
                    <a:pt x="608584" y="419849"/>
                  </a:lnTo>
                  <a:close/>
                </a:path>
                <a:path w="4752975" h="603250">
                  <a:moveTo>
                    <a:pt x="627075" y="429234"/>
                  </a:moveTo>
                  <a:lnTo>
                    <a:pt x="623824" y="427583"/>
                  </a:lnTo>
                  <a:lnTo>
                    <a:pt x="620572" y="425932"/>
                  </a:lnTo>
                  <a:lnTo>
                    <a:pt x="618007" y="430542"/>
                  </a:lnTo>
                  <a:lnTo>
                    <a:pt x="624954" y="434060"/>
                  </a:lnTo>
                  <a:lnTo>
                    <a:pt x="627075" y="429234"/>
                  </a:lnTo>
                  <a:close/>
                </a:path>
                <a:path w="4752975" h="603250">
                  <a:moveTo>
                    <a:pt x="645617" y="438492"/>
                  </a:moveTo>
                  <a:lnTo>
                    <a:pt x="642315" y="436943"/>
                  </a:lnTo>
                  <a:lnTo>
                    <a:pt x="639064" y="435305"/>
                  </a:lnTo>
                  <a:lnTo>
                    <a:pt x="636524" y="439928"/>
                  </a:lnTo>
                  <a:lnTo>
                    <a:pt x="640003" y="441667"/>
                  </a:lnTo>
                  <a:lnTo>
                    <a:pt x="643521" y="443331"/>
                  </a:lnTo>
                  <a:lnTo>
                    <a:pt x="645617" y="438492"/>
                  </a:lnTo>
                  <a:close/>
                </a:path>
                <a:path w="4752975" h="603250">
                  <a:moveTo>
                    <a:pt x="664375" y="447319"/>
                  </a:moveTo>
                  <a:lnTo>
                    <a:pt x="661073" y="445770"/>
                  </a:lnTo>
                  <a:lnTo>
                    <a:pt x="657771" y="444220"/>
                  </a:lnTo>
                  <a:lnTo>
                    <a:pt x="655269" y="448856"/>
                  </a:lnTo>
                  <a:lnTo>
                    <a:pt x="662317" y="452170"/>
                  </a:lnTo>
                  <a:lnTo>
                    <a:pt x="664375" y="447319"/>
                  </a:lnTo>
                  <a:close/>
                </a:path>
                <a:path w="4752975" h="603250">
                  <a:moveTo>
                    <a:pt x="683133" y="456145"/>
                  </a:moveTo>
                  <a:lnTo>
                    <a:pt x="679831" y="454596"/>
                  </a:lnTo>
                  <a:lnTo>
                    <a:pt x="676529" y="453047"/>
                  </a:lnTo>
                  <a:lnTo>
                    <a:pt x="674065" y="457695"/>
                  </a:lnTo>
                  <a:lnTo>
                    <a:pt x="681101" y="461010"/>
                  </a:lnTo>
                  <a:lnTo>
                    <a:pt x="683133" y="456145"/>
                  </a:lnTo>
                  <a:close/>
                </a:path>
                <a:path w="4752975" h="603250">
                  <a:moveTo>
                    <a:pt x="701890" y="464972"/>
                  </a:moveTo>
                  <a:lnTo>
                    <a:pt x="698588" y="463423"/>
                  </a:lnTo>
                  <a:lnTo>
                    <a:pt x="695286" y="461873"/>
                  </a:lnTo>
                  <a:lnTo>
                    <a:pt x="692848" y="466534"/>
                  </a:lnTo>
                  <a:lnTo>
                    <a:pt x="699897" y="469849"/>
                  </a:lnTo>
                  <a:lnTo>
                    <a:pt x="701890" y="464972"/>
                  </a:lnTo>
                  <a:close/>
                </a:path>
                <a:path w="4752975" h="603250">
                  <a:moveTo>
                    <a:pt x="720648" y="473798"/>
                  </a:moveTo>
                  <a:lnTo>
                    <a:pt x="717346" y="472249"/>
                  </a:lnTo>
                  <a:lnTo>
                    <a:pt x="714044" y="470700"/>
                  </a:lnTo>
                  <a:lnTo>
                    <a:pt x="711644" y="475386"/>
                  </a:lnTo>
                  <a:lnTo>
                    <a:pt x="718680" y="478701"/>
                  </a:lnTo>
                  <a:lnTo>
                    <a:pt x="720648" y="473798"/>
                  </a:lnTo>
                  <a:close/>
                </a:path>
                <a:path w="4752975" h="603250">
                  <a:moveTo>
                    <a:pt x="739584" y="482219"/>
                  </a:moveTo>
                  <a:lnTo>
                    <a:pt x="736244" y="480771"/>
                  </a:lnTo>
                  <a:lnTo>
                    <a:pt x="732904" y="479323"/>
                  </a:lnTo>
                  <a:lnTo>
                    <a:pt x="730529" y="484035"/>
                  </a:lnTo>
                  <a:lnTo>
                    <a:pt x="737666" y="487121"/>
                  </a:lnTo>
                  <a:lnTo>
                    <a:pt x="739584" y="482219"/>
                  </a:lnTo>
                  <a:close/>
                </a:path>
                <a:path w="4752975" h="603250">
                  <a:moveTo>
                    <a:pt x="758609" y="490448"/>
                  </a:moveTo>
                  <a:lnTo>
                    <a:pt x="755269" y="489000"/>
                  </a:lnTo>
                  <a:lnTo>
                    <a:pt x="751928" y="487553"/>
                  </a:lnTo>
                  <a:lnTo>
                    <a:pt x="749579" y="492277"/>
                  </a:lnTo>
                  <a:lnTo>
                    <a:pt x="756729" y="495363"/>
                  </a:lnTo>
                  <a:lnTo>
                    <a:pt x="758609" y="490448"/>
                  </a:lnTo>
                  <a:close/>
                </a:path>
                <a:path w="4752975" h="603250">
                  <a:moveTo>
                    <a:pt x="777633" y="498678"/>
                  </a:moveTo>
                  <a:lnTo>
                    <a:pt x="774293" y="497230"/>
                  </a:lnTo>
                  <a:lnTo>
                    <a:pt x="770953" y="495782"/>
                  </a:lnTo>
                  <a:lnTo>
                    <a:pt x="768642" y="500519"/>
                  </a:lnTo>
                  <a:lnTo>
                    <a:pt x="775792" y="503605"/>
                  </a:lnTo>
                  <a:lnTo>
                    <a:pt x="777633" y="498678"/>
                  </a:lnTo>
                  <a:close/>
                </a:path>
                <a:path w="4752975" h="603250">
                  <a:moveTo>
                    <a:pt x="796658" y="506907"/>
                  </a:moveTo>
                  <a:lnTo>
                    <a:pt x="793318" y="505460"/>
                  </a:lnTo>
                  <a:lnTo>
                    <a:pt x="789978" y="504012"/>
                  </a:lnTo>
                  <a:lnTo>
                    <a:pt x="787704" y="508762"/>
                  </a:lnTo>
                  <a:lnTo>
                    <a:pt x="794854" y="511860"/>
                  </a:lnTo>
                  <a:lnTo>
                    <a:pt x="796658" y="506907"/>
                  </a:lnTo>
                  <a:close/>
                </a:path>
                <a:path w="4752975" h="603250">
                  <a:moveTo>
                    <a:pt x="815771" y="514921"/>
                  </a:moveTo>
                  <a:lnTo>
                    <a:pt x="812380" y="513588"/>
                  </a:lnTo>
                  <a:lnTo>
                    <a:pt x="808990" y="512254"/>
                  </a:lnTo>
                  <a:lnTo>
                    <a:pt x="806754" y="517029"/>
                  </a:lnTo>
                  <a:lnTo>
                    <a:pt x="813993" y="519887"/>
                  </a:lnTo>
                  <a:lnTo>
                    <a:pt x="815771" y="514921"/>
                  </a:lnTo>
                  <a:close/>
                </a:path>
                <a:path w="4752975" h="603250">
                  <a:moveTo>
                    <a:pt x="835050" y="522528"/>
                  </a:moveTo>
                  <a:lnTo>
                    <a:pt x="831659" y="521195"/>
                  </a:lnTo>
                  <a:lnTo>
                    <a:pt x="828268" y="519861"/>
                  </a:lnTo>
                  <a:lnTo>
                    <a:pt x="826071" y="524649"/>
                  </a:lnTo>
                  <a:lnTo>
                    <a:pt x="833310" y="527507"/>
                  </a:lnTo>
                  <a:lnTo>
                    <a:pt x="835050" y="522528"/>
                  </a:lnTo>
                  <a:close/>
                </a:path>
                <a:path w="4752975" h="603250">
                  <a:moveTo>
                    <a:pt x="854341" y="530136"/>
                  </a:moveTo>
                  <a:lnTo>
                    <a:pt x="850950" y="528802"/>
                  </a:lnTo>
                  <a:lnTo>
                    <a:pt x="847559" y="527469"/>
                  </a:lnTo>
                  <a:lnTo>
                    <a:pt x="845400" y="532269"/>
                  </a:lnTo>
                  <a:lnTo>
                    <a:pt x="852639" y="535127"/>
                  </a:lnTo>
                  <a:lnTo>
                    <a:pt x="854341" y="530136"/>
                  </a:lnTo>
                  <a:close/>
                </a:path>
                <a:path w="4752975" h="603250">
                  <a:moveTo>
                    <a:pt x="873620" y="537730"/>
                  </a:moveTo>
                  <a:lnTo>
                    <a:pt x="870229" y="536397"/>
                  </a:lnTo>
                  <a:lnTo>
                    <a:pt x="866838" y="535063"/>
                  </a:lnTo>
                  <a:lnTo>
                    <a:pt x="864717" y="539877"/>
                  </a:lnTo>
                  <a:lnTo>
                    <a:pt x="871969" y="542734"/>
                  </a:lnTo>
                  <a:lnTo>
                    <a:pt x="873620" y="537730"/>
                  </a:lnTo>
                  <a:close/>
                </a:path>
                <a:path w="4752975" h="603250">
                  <a:moveTo>
                    <a:pt x="892937" y="545236"/>
                  </a:moveTo>
                  <a:lnTo>
                    <a:pt x="889508" y="544004"/>
                  </a:lnTo>
                  <a:lnTo>
                    <a:pt x="886117" y="542671"/>
                  </a:lnTo>
                  <a:lnTo>
                    <a:pt x="884034" y="547509"/>
                  </a:lnTo>
                  <a:lnTo>
                    <a:pt x="887653" y="548932"/>
                  </a:lnTo>
                  <a:lnTo>
                    <a:pt x="891324" y="550240"/>
                  </a:lnTo>
                  <a:lnTo>
                    <a:pt x="892937" y="545236"/>
                  </a:lnTo>
                  <a:close/>
                </a:path>
                <a:path w="4752975" h="603250">
                  <a:moveTo>
                    <a:pt x="912469" y="552170"/>
                  </a:moveTo>
                  <a:lnTo>
                    <a:pt x="909040" y="550951"/>
                  </a:lnTo>
                  <a:lnTo>
                    <a:pt x="905611" y="549732"/>
                  </a:lnTo>
                  <a:lnTo>
                    <a:pt x="903566" y="554596"/>
                  </a:lnTo>
                  <a:lnTo>
                    <a:pt x="910907" y="557199"/>
                  </a:lnTo>
                  <a:lnTo>
                    <a:pt x="912469" y="552170"/>
                  </a:lnTo>
                  <a:close/>
                </a:path>
                <a:path w="4752975" h="603250">
                  <a:moveTo>
                    <a:pt x="931989" y="559117"/>
                  </a:moveTo>
                  <a:lnTo>
                    <a:pt x="928560" y="557898"/>
                  </a:lnTo>
                  <a:lnTo>
                    <a:pt x="925131" y="556679"/>
                  </a:lnTo>
                  <a:lnTo>
                    <a:pt x="923124" y="561555"/>
                  </a:lnTo>
                  <a:lnTo>
                    <a:pt x="930465" y="564159"/>
                  </a:lnTo>
                  <a:lnTo>
                    <a:pt x="931989" y="559117"/>
                  </a:lnTo>
                  <a:close/>
                </a:path>
                <a:path w="4752975" h="603250">
                  <a:moveTo>
                    <a:pt x="951522" y="566064"/>
                  </a:moveTo>
                  <a:lnTo>
                    <a:pt x="948093" y="564845"/>
                  </a:lnTo>
                  <a:lnTo>
                    <a:pt x="944664" y="563626"/>
                  </a:lnTo>
                  <a:lnTo>
                    <a:pt x="942708" y="568515"/>
                  </a:lnTo>
                  <a:lnTo>
                    <a:pt x="950036" y="571119"/>
                  </a:lnTo>
                  <a:lnTo>
                    <a:pt x="951522" y="566064"/>
                  </a:lnTo>
                  <a:close/>
                </a:path>
                <a:path w="4752975" h="603250">
                  <a:moveTo>
                    <a:pt x="971067" y="572922"/>
                  </a:moveTo>
                  <a:lnTo>
                    <a:pt x="967613" y="571779"/>
                  </a:lnTo>
                  <a:lnTo>
                    <a:pt x="964184" y="570560"/>
                  </a:lnTo>
                  <a:lnTo>
                    <a:pt x="962266" y="575462"/>
                  </a:lnTo>
                  <a:lnTo>
                    <a:pt x="965936" y="576770"/>
                  </a:lnTo>
                  <a:lnTo>
                    <a:pt x="969632" y="577977"/>
                  </a:lnTo>
                  <a:lnTo>
                    <a:pt x="971067" y="572922"/>
                  </a:lnTo>
                  <a:close/>
                </a:path>
                <a:path w="4752975" h="603250">
                  <a:moveTo>
                    <a:pt x="990854" y="579145"/>
                  </a:moveTo>
                  <a:lnTo>
                    <a:pt x="987374" y="578053"/>
                  </a:lnTo>
                  <a:lnTo>
                    <a:pt x="983894" y="576948"/>
                  </a:lnTo>
                  <a:lnTo>
                    <a:pt x="982027" y="581888"/>
                  </a:lnTo>
                  <a:lnTo>
                    <a:pt x="989457" y="584225"/>
                  </a:lnTo>
                  <a:lnTo>
                    <a:pt x="990854" y="579145"/>
                  </a:lnTo>
                  <a:close/>
                </a:path>
                <a:path w="4752975" h="603250">
                  <a:moveTo>
                    <a:pt x="1010615" y="585393"/>
                  </a:moveTo>
                  <a:lnTo>
                    <a:pt x="1007135" y="584301"/>
                  </a:lnTo>
                  <a:lnTo>
                    <a:pt x="1003655" y="583209"/>
                  </a:lnTo>
                  <a:lnTo>
                    <a:pt x="1001839" y="588149"/>
                  </a:lnTo>
                  <a:lnTo>
                    <a:pt x="1009269" y="590499"/>
                  </a:lnTo>
                  <a:lnTo>
                    <a:pt x="1010615" y="585393"/>
                  </a:lnTo>
                  <a:close/>
                </a:path>
                <a:path w="4752975" h="603250">
                  <a:moveTo>
                    <a:pt x="1030376" y="591629"/>
                  </a:moveTo>
                  <a:lnTo>
                    <a:pt x="1026896" y="590537"/>
                  </a:lnTo>
                  <a:lnTo>
                    <a:pt x="1023416" y="589432"/>
                  </a:lnTo>
                  <a:lnTo>
                    <a:pt x="1021651" y="594398"/>
                  </a:lnTo>
                  <a:lnTo>
                    <a:pt x="1029068" y="596747"/>
                  </a:lnTo>
                  <a:lnTo>
                    <a:pt x="1030376" y="591629"/>
                  </a:lnTo>
                  <a:close/>
                </a:path>
                <a:path w="4752975" h="603250">
                  <a:moveTo>
                    <a:pt x="1050188" y="597700"/>
                  </a:moveTo>
                  <a:lnTo>
                    <a:pt x="1046670" y="596734"/>
                  </a:lnTo>
                  <a:lnTo>
                    <a:pt x="1043178" y="595706"/>
                  </a:lnTo>
                  <a:lnTo>
                    <a:pt x="1041450" y="600684"/>
                  </a:lnTo>
                  <a:lnTo>
                    <a:pt x="1045184" y="601776"/>
                  </a:lnTo>
                  <a:lnTo>
                    <a:pt x="1048931" y="602818"/>
                  </a:lnTo>
                  <a:lnTo>
                    <a:pt x="1050188" y="597700"/>
                  </a:lnTo>
                  <a:close/>
                </a:path>
                <a:path w="4752975" h="603250">
                  <a:moveTo>
                    <a:pt x="4505680" y="533"/>
                  </a:moveTo>
                  <a:lnTo>
                    <a:pt x="4502048" y="266"/>
                  </a:lnTo>
                  <a:lnTo>
                    <a:pt x="4498416" y="0"/>
                  </a:lnTo>
                  <a:lnTo>
                    <a:pt x="4497819" y="5232"/>
                  </a:lnTo>
                  <a:lnTo>
                    <a:pt x="4505541" y="5803"/>
                  </a:lnTo>
                  <a:lnTo>
                    <a:pt x="4505680" y="533"/>
                  </a:lnTo>
                  <a:close/>
                </a:path>
                <a:path w="4752975" h="603250">
                  <a:moveTo>
                    <a:pt x="4526343" y="2057"/>
                  </a:moveTo>
                  <a:lnTo>
                    <a:pt x="4522711" y="1790"/>
                  </a:lnTo>
                  <a:lnTo>
                    <a:pt x="4519079" y="1524"/>
                  </a:lnTo>
                  <a:lnTo>
                    <a:pt x="4518457" y="6756"/>
                  </a:lnTo>
                  <a:lnTo>
                    <a:pt x="4526178" y="7327"/>
                  </a:lnTo>
                  <a:lnTo>
                    <a:pt x="4526343" y="2057"/>
                  </a:lnTo>
                  <a:close/>
                </a:path>
                <a:path w="4752975" h="603250">
                  <a:moveTo>
                    <a:pt x="4546993" y="3594"/>
                  </a:moveTo>
                  <a:lnTo>
                    <a:pt x="4543361" y="3327"/>
                  </a:lnTo>
                  <a:lnTo>
                    <a:pt x="4539729" y="3060"/>
                  </a:lnTo>
                  <a:lnTo>
                    <a:pt x="4539069" y="8293"/>
                  </a:lnTo>
                  <a:lnTo>
                    <a:pt x="4546803" y="8864"/>
                  </a:lnTo>
                  <a:lnTo>
                    <a:pt x="4546993" y="3594"/>
                  </a:lnTo>
                  <a:close/>
                </a:path>
                <a:path w="4752975" h="603250">
                  <a:moveTo>
                    <a:pt x="4567644" y="5143"/>
                  </a:moveTo>
                  <a:lnTo>
                    <a:pt x="4564011" y="4864"/>
                  </a:lnTo>
                  <a:lnTo>
                    <a:pt x="4560379" y="4597"/>
                  </a:lnTo>
                  <a:lnTo>
                    <a:pt x="4559693" y="9817"/>
                  </a:lnTo>
                  <a:lnTo>
                    <a:pt x="4567415" y="10401"/>
                  </a:lnTo>
                  <a:lnTo>
                    <a:pt x="4567644" y="5143"/>
                  </a:lnTo>
                  <a:close/>
                </a:path>
                <a:path w="4752975" h="603250">
                  <a:moveTo>
                    <a:pt x="4588243" y="7251"/>
                  </a:moveTo>
                  <a:lnTo>
                    <a:pt x="4584624" y="6883"/>
                  </a:lnTo>
                  <a:lnTo>
                    <a:pt x="4581004" y="6515"/>
                  </a:lnTo>
                  <a:lnTo>
                    <a:pt x="4580280" y="11734"/>
                  </a:lnTo>
                  <a:lnTo>
                    <a:pt x="4587989" y="12509"/>
                  </a:lnTo>
                  <a:lnTo>
                    <a:pt x="4588243" y="7251"/>
                  </a:lnTo>
                  <a:close/>
                </a:path>
                <a:path w="4752975" h="603250">
                  <a:moveTo>
                    <a:pt x="4608842" y="9334"/>
                  </a:moveTo>
                  <a:lnTo>
                    <a:pt x="4605223" y="8966"/>
                  </a:lnTo>
                  <a:lnTo>
                    <a:pt x="4601603" y="8597"/>
                  </a:lnTo>
                  <a:lnTo>
                    <a:pt x="4600854" y="13817"/>
                  </a:lnTo>
                  <a:lnTo>
                    <a:pt x="4608563" y="14592"/>
                  </a:lnTo>
                  <a:lnTo>
                    <a:pt x="4608842" y="9334"/>
                  </a:lnTo>
                  <a:close/>
                </a:path>
                <a:path w="4752975" h="603250">
                  <a:moveTo>
                    <a:pt x="4629442" y="11430"/>
                  </a:moveTo>
                  <a:lnTo>
                    <a:pt x="4625822" y="11061"/>
                  </a:lnTo>
                  <a:lnTo>
                    <a:pt x="4622203" y="10693"/>
                  </a:lnTo>
                  <a:lnTo>
                    <a:pt x="4621428" y="15900"/>
                  </a:lnTo>
                  <a:lnTo>
                    <a:pt x="4629137" y="16687"/>
                  </a:lnTo>
                  <a:lnTo>
                    <a:pt x="4629442" y="11430"/>
                  </a:lnTo>
                  <a:close/>
                </a:path>
                <a:path w="4752975" h="603250">
                  <a:moveTo>
                    <a:pt x="4650041" y="13512"/>
                  </a:moveTo>
                  <a:lnTo>
                    <a:pt x="4646422" y="13144"/>
                  </a:lnTo>
                  <a:lnTo>
                    <a:pt x="4642802" y="12776"/>
                  </a:lnTo>
                  <a:lnTo>
                    <a:pt x="4642002" y="17983"/>
                  </a:lnTo>
                  <a:lnTo>
                    <a:pt x="4649711" y="18770"/>
                  </a:lnTo>
                  <a:lnTo>
                    <a:pt x="4650041" y="13512"/>
                  </a:lnTo>
                  <a:close/>
                </a:path>
                <a:path w="4752975" h="603250">
                  <a:moveTo>
                    <a:pt x="4670653" y="15659"/>
                  </a:moveTo>
                  <a:lnTo>
                    <a:pt x="4667034" y="15240"/>
                  </a:lnTo>
                  <a:lnTo>
                    <a:pt x="4663414" y="14871"/>
                  </a:lnTo>
                  <a:lnTo>
                    <a:pt x="4662576" y="20078"/>
                  </a:lnTo>
                  <a:lnTo>
                    <a:pt x="4666437" y="20472"/>
                  </a:lnTo>
                  <a:lnTo>
                    <a:pt x="4670285" y="20916"/>
                  </a:lnTo>
                  <a:lnTo>
                    <a:pt x="4670653" y="15659"/>
                  </a:lnTo>
                  <a:close/>
                </a:path>
                <a:path w="4752975" h="603250">
                  <a:moveTo>
                    <a:pt x="4691189" y="18313"/>
                  </a:moveTo>
                  <a:lnTo>
                    <a:pt x="4687570" y="17843"/>
                  </a:lnTo>
                  <a:lnTo>
                    <a:pt x="4683950" y="17386"/>
                  </a:lnTo>
                  <a:lnTo>
                    <a:pt x="4683099" y="22580"/>
                  </a:lnTo>
                  <a:lnTo>
                    <a:pt x="4690783" y="23558"/>
                  </a:lnTo>
                  <a:lnTo>
                    <a:pt x="4691189" y="18313"/>
                  </a:lnTo>
                  <a:close/>
                </a:path>
                <a:path w="4752975" h="603250">
                  <a:moveTo>
                    <a:pt x="4711725" y="20942"/>
                  </a:moveTo>
                  <a:lnTo>
                    <a:pt x="4708106" y="20485"/>
                  </a:lnTo>
                  <a:lnTo>
                    <a:pt x="4704486" y="20015"/>
                  </a:lnTo>
                  <a:lnTo>
                    <a:pt x="4703610" y="25209"/>
                  </a:lnTo>
                  <a:lnTo>
                    <a:pt x="4711293" y="26200"/>
                  </a:lnTo>
                  <a:lnTo>
                    <a:pt x="4711725" y="20942"/>
                  </a:lnTo>
                  <a:close/>
                </a:path>
                <a:path w="4752975" h="603250">
                  <a:moveTo>
                    <a:pt x="4732274" y="23583"/>
                  </a:moveTo>
                  <a:lnTo>
                    <a:pt x="4728654" y="23114"/>
                  </a:lnTo>
                  <a:lnTo>
                    <a:pt x="4725035" y="22644"/>
                  </a:lnTo>
                  <a:lnTo>
                    <a:pt x="4724133" y="27838"/>
                  </a:lnTo>
                  <a:lnTo>
                    <a:pt x="4731817" y="28829"/>
                  </a:lnTo>
                  <a:lnTo>
                    <a:pt x="4732274" y="23583"/>
                  </a:lnTo>
                  <a:close/>
                </a:path>
                <a:path w="4752975" h="603250">
                  <a:moveTo>
                    <a:pt x="4752797" y="26225"/>
                  </a:moveTo>
                  <a:lnTo>
                    <a:pt x="4749190" y="25755"/>
                  </a:lnTo>
                  <a:lnTo>
                    <a:pt x="4745571" y="25285"/>
                  </a:lnTo>
                  <a:lnTo>
                    <a:pt x="4744644" y="30480"/>
                  </a:lnTo>
                  <a:lnTo>
                    <a:pt x="4752327" y="31457"/>
                  </a:lnTo>
                  <a:lnTo>
                    <a:pt x="4752797" y="2622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 descr=""/>
            <p:cNvSpPr/>
            <p:nvPr/>
          </p:nvSpPr>
          <p:spPr>
            <a:xfrm>
              <a:off x="1837931" y="4092231"/>
              <a:ext cx="395605" cy="80010"/>
            </a:xfrm>
            <a:custGeom>
              <a:avLst/>
              <a:gdLst/>
              <a:ahLst/>
              <a:cxnLst/>
              <a:rect l="l" t="t" r="r" b="b"/>
              <a:pathLst>
                <a:path w="395605" h="80010">
                  <a:moveTo>
                    <a:pt x="8737" y="1993"/>
                  </a:moveTo>
                  <a:lnTo>
                    <a:pt x="5219" y="1028"/>
                  </a:lnTo>
                  <a:lnTo>
                    <a:pt x="1727" y="0"/>
                  </a:lnTo>
                  <a:lnTo>
                    <a:pt x="0" y="4978"/>
                  </a:lnTo>
                  <a:lnTo>
                    <a:pt x="3733" y="6070"/>
                  </a:lnTo>
                  <a:lnTo>
                    <a:pt x="7480" y="7112"/>
                  </a:lnTo>
                  <a:lnTo>
                    <a:pt x="8737" y="1993"/>
                  </a:lnTo>
                  <a:close/>
                </a:path>
                <a:path w="395605" h="80010">
                  <a:moveTo>
                    <a:pt x="28689" y="7505"/>
                  </a:moveTo>
                  <a:lnTo>
                    <a:pt x="25184" y="6540"/>
                  </a:lnTo>
                  <a:lnTo>
                    <a:pt x="21666" y="5575"/>
                  </a:lnTo>
                  <a:lnTo>
                    <a:pt x="19989" y="10566"/>
                  </a:lnTo>
                  <a:lnTo>
                    <a:pt x="27495" y="12636"/>
                  </a:lnTo>
                  <a:lnTo>
                    <a:pt x="28689" y="7505"/>
                  </a:lnTo>
                  <a:close/>
                </a:path>
                <a:path w="395605" h="80010">
                  <a:moveTo>
                    <a:pt x="48666" y="13030"/>
                  </a:moveTo>
                  <a:lnTo>
                    <a:pt x="45161" y="12065"/>
                  </a:lnTo>
                  <a:lnTo>
                    <a:pt x="41656" y="11099"/>
                  </a:lnTo>
                  <a:lnTo>
                    <a:pt x="40017" y="16103"/>
                  </a:lnTo>
                  <a:lnTo>
                    <a:pt x="47523" y="18173"/>
                  </a:lnTo>
                  <a:lnTo>
                    <a:pt x="48666" y="13030"/>
                  </a:lnTo>
                  <a:close/>
                </a:path>
                <a:path w="395605" h="80010">
                  <a:moveTo>
                    <a:pt x="68643" y="18542"/>
                  </a:moveTo>
                  <a:lnTo>
                    <a:pt x="65138" y="17576"/>
                  </a:lnTo>
                  <a:lnTo>
                    <a:pt x="61620" y="16611"/>
                  </a:lnTo>
                  <a:lnTo>
                    <a:pt x="60045" y="21628"/>
                  </a:lnTo>
                  <a:lnTo>
                    <a:pt x="67551" y="23698"/>
                  </a:lnTo>
                  <a:lnTo>
                    <a:pt x="68643" y="18542"/>
                  </a:lnTo>
                  <a:close/>
                </a:path>
                <a:path w="395605" h="80010">
                  <a:moveTo>
                    <a:pt x="88709" y="23710"/>
                  </a:moveTo>
                  <a:lnTo>
                    <a:pt x="85166" y="22872"/>
                  </a:lnTo>
                  <a:lnTo>
                    <a:pt x="81622" y="22034"/>
                  </a:lnTo>
                  <a:lnTo>
                    <a:pt x="80086" y="27076"/>
                  </a:lnTo>
                  <a:lnTo>
                    <a:pt x="87668" y="28867"/>
                  </a:lnTo>
                  <a:lnTo>
                    <a:pt x="88709" y="23710"/>
                  </a:lnTo>
                  <a:close/>
                </a:path>
                <a:path w="395605" h="80010">
                  <a:moveTo>
                    <a:pt x="108877" y="28460"/>
                  </a:moveTo>
                  <a:lnTo>
                    <a:pt x="105333" y="27622"/>
                  </a:lnTo>
                  <a:lnTo>
                    <a:pt x="101790" y="26784"/>
                  </a:lnTo>
                  <a:lnTo>
                    <a:pt x="100304" y="31838"/>
                  </a:lnTo>
                  <a:lnTo>
                    <a:pt x="107886" y="33629"/>
                  </a:lnTo>
                  <a:lnTo>
                    <a:pt x="108877" y="28460"/>
                  </a:lnTo>
                  <a:close/>
                </a:path>
                <a:path w="395605" h="80010">
                  <a:moveTo>
                    <a:pt x="129044" y="33223"/>
                  </a:moveTo>
                  <a:lnTo>
                    <a:pt x="125501" y="32385"/>
                  </a:lnTo>
                  <a:lnTo>
                    <a:pt x="121958" y="31546"/>
                  </a:lnTo>
                  <a:lnTo>
                    <a:pt x="120523" y="36614"/>
                  </a:lnTo>
                  <a:lnTo>
                    <a:pt x="128104" y="38404"/>
                  </a:lnTo>
                  <a:lnTo>
                    <a:pt x="129044" y="33223"/>
                  </a:lnTo>
                  <a:close/>
                </a:path>
                <a:path w="395605" h="80010">
                  <a:moveTo>
                    <a:pt x="149212" y="37973"/>
                  </a:moveTo>
                  <a:lnTo>
                    <a:pt x="145669" y="37134"/>
                  </a:lnTo>
                  <a:lnTo>
                    <a:pt x="142125" y="36296"/>
                  </a:lnTo>
                  <a:lnTo>
                    <a:pt x="140754" y="41376"/>
                  </a:lnTo>
                  <a:lnTo>
                    <a:pt x="148336" y="43167"/>
                  </a:lnTo>
                  <a:lnTo>
                    <a:pt x="149212" y="37973"/>
                  </a:lnTo>
                  <a:close/>
                </a:path>
                <a:path w="395605" h="80010">
                  <a:moveTo>
                    <a:pt x="169519" y="42100"/>
                  </a:moveTo>
                  <a:lnTo>
                    <a:pt x="165950" y="41402"/>
                  </a:lnTo>
                  <a:lnTo>
                    <a:pt x="162382" y="40703"/>
                  </a:lnTo>
                  <a:lnTo>
                    <a:pt x="161048" y="45808"/>
                  </a:lnTo>
                  <a:lnTo>
                    <a:pt x="168694" y="47307"/>
                  </a:lnTo>
                  <a:lnTo>
                    <a:pt x="169519" y="42100"/>
                  </a:lnTo>
                  <a:close/>
                </a:path>
                <a:path w="395605" h="80010">
                  <a:moveTo>
                    <a:pt x="189852" y="46075"/>
                  </a:moveTo>
                  <a:lnTo>
                    <a:pt x="186283" y="45377"/>
                  </a:lnTo>
                  <a:lnTo>
                    <a:pt x="182714" y="44678"/>
                  </a:lnTo>
                  <a:lnTo>
                    <a:pt x="181444" y="49796"/>
                  </a:lnTo>
                  <a:lnTo>
                    <a:pt x="189090" y="51282"/>
                  </a:lnTo>
                  <a:lnTo>
                    <a:pt x="189852" y="46075"/>
                  </a:lnTo>
                  <a:close/>
                </a:path>
                <a:path w="395605" h="80010">
                  <a:moveTo>
                    <a:pt x="210185" y="50050"/>
                  </a:moveTo>
                  <a:lnTo>
                    <a:pt x="206616" y="49352"/>
                  </a:lnTo>
                  <a:lnTo>
                    <a:pt x="203047" y="48653"/>
                  </a:lnTo>
                  <a:lnTo>
                    <a:pt x="201828" y="53784"/>
                  </a:lnTo>
                  <a:lnTo>
                    <a:pt x="209473" y="55270"/>
                  </a:lnTo>
                  <a:lnTo>
                    <a:pt x="210185" y="50050"/>
                  </a:lnTo>
                  <a:close/>
                </a:path>
                <a:path w="395605" h="80010">
                  <a:moveTo>
                    <a:pt x="230555" y="53809"/>
                  </a:moveTo>
                  <a:lnTo>
                    <a:pt x="226961" y="53251"/>
                  </a:lnTo>
                  <a:lnTo>
                    <a:pt x="223367" y="52654"/>
                  </a:lnTo>
                  <a:lnTo>
                    <a:pt x="222211" y="57797"/>
                  </a:lnTo>
                  <a:lnTo>
                    <a:pt x="226060" y="58432"/>
                  </a:lnTo>
                  <a:lnTo>
                    <a:pt x="229908" y="59029"/>
                  </a:lnTo>
                  <a:lnTo>
                    <a:pt x="230555" y="53809"/>
                  </a:lnTo>
                  <a:close/>
                </a:path>
                <a:path w="395605" h="80010">
                  <a:moveTo>
                    <a:pt x="251028" y="56984"/>
                  </a:moveTo>
                  <a:lnTo>
                    <a:pt x="247434" y="56426"/>
                  </a:lnTo>
                  <a:lnTo>
                    <a:pt x="243840" y="55867"/>
                  </a:lnTo>
                  <a:lnTo>
                    <a:pt x="242735" y="61023"/>
                  </a:lnTo>
                  <a:lnTo>
                    <a:pt x="250444" y="62217"/>
                  </a:lnTo>
                  <a:lnTo>
                    <a:pt x="251028" y="56984"/>
                  </a:lnTo>
                  <a:close/>
                </a:path>
                <a:path w="395605" h="80010">
                  <a:moveTo>
                    <a:pt x="271500" y="60159"/>
                  </a:moveTo>
                  <a:lnTo>
                    <a:pt x="267906" y="59601"/>
                  </a:lnTo>
                  <a:lnTo>
                    <a:pt x="264312" y="59042"/>
                  </a:lnTo>
                  <a:lnTo>
                    <a:pt x="263271" y="64211"/>
                  </a:lnTo>
                  <a:lnTo>
                    <a:pt x="270967" y="65405"/>
                  </a:lnTo>
                  <a:lnTo>
                    <a:pt x="271500" y="60159"/>
                  </a:lnTo>
                  <a:close/>
                </a:path>
                <a:path w="395605" h="80010">
                  <a:moveTo>
                    <a:pt x="291973" y="63334"/>
                  </a:moveTo>
                  <a:lnTo>
                    <a:pt x="288378" y="62776"/>
                  </a:lnTo>
                  <a:lnTo>
                    <a:pt x="284784" y="62217"/>
                  </a:lnTo>
                  <a:lnTo>
                    <a:pt x="283806" y="67386"/>
                  </a:lnTo>
                  <a:lnTo>
                    <a:pt x="291503" y="68580"/>
                  </a:lnTo>
                  <a:lnTo>
                    <a:pt x="291973" y="63334"/>
                  </a:lnTo>
                  <a:close/>
                </a:path>
                <a:path w="395605" h="80010">
                  <a:moveTo>
                    <a:pt x="312547" y="65862"/>
                  </a:moveTo>
                  <a:lnTo>
                    <a:pt x="308927" y="65443"/>
                  </a:lnTo>
                  <a:lnTo>
                    <a:pt x="305308" y="65024"/>
                  </a:lnTo>
                  <a:lnTo>
                    <a:pt x="304393" y="70218"/>
                  </a:lnTo>
                  <a:lnTo>
                    <a:pt x="312127" y="71107"/>
                  </a:lnTo>
                  <a:lnTo>
                    <a:pt x="312547" y="65862"/>
                  </a:lnTo>
                  <a:close/>
                </a:path>
                <a:path w="395605" h="80010">
                  <a:moveTo>
                    <a:pt x="333121" y="68224"/>
                  </a:moveTo>
                  <a:lnTo>
                    <a:pt x="329501" y="67805"/>
                  </a:lnTo>
                  <a:lnTo>
                    <a:pt x="325882" y="67386"/>
                  </a:lnTo>
                  <a:lnTo>
                    <a:pt x="325031" y="72593"/>
                  </a:lnTo>
                  <a:lnTo>
                    <a:pt x="332765" y="73482"/>
                  </a:lnTo>
                  <a:lnTo>
                    <a:pt x="333121" y="68224"/>
                  </a:lnTo>
                  <a:close/>
                </a:path>
                <a:path w="395605" h="80010">
                  <a:moveTo>
                    <a:pt x="353707" y="70586"/>
                  </a:moveTo>
                  <a:lnTo>
                    <a:pt x="350088" y="70167"/>
                  </a:lnTo>
                  <a:lnTo>
                    <a:pt x="346468" y="69748"/>
                  </a:lnTo>
                  <a:lnTo>
                    <a:pt x="345681" y="74955"/>
                  </a:lnTo>
                  <a:lnTo>
                    <a:pt x="353415" y="75844"/>
                  </a:lnTo>
                  <a:lnTo>
                    <a:pt x="353707" y="70586"/>
                  </a:lnTo>
                  <a:close/>
                </a:path>
                <a:path w="395605" h="80010">
                  <a:moveTo>
                    <a:pt x="374319" y="72593"/>
                  </a:moveTo>
                  <a:lnTo>
                    <a:pt x="370687" y="72326"/>
                  </a:lnTo>
                  <a:lnTo>
                    <a:pt x="367055" y="72059"/>
                  </a:lnTo>
                  <a:lnTo>
                    <a:pt x="366318" y="77279"/>
                  </a:lnTo>
                  <a:lnTo>
                    <a:pt x="374091" y="77851"/>
                  </a:lnTo>
                  <a:lnTo>
                    <a:pt x="374319" y="72593"/>
                  </a:lnTo>
                  <a:close/>
                </a:path>
                <a:path w="395605" h="80010">
                  <a:moveTo>
                    <a:pt x="394982" y="74129"/>
                  </a:moveTo>
                  <a:lnTo>
                    <a:pt x="391350" y="73863"/>
                  </a:lnTo>
                  <a:lnTo>
                    <a:pt x="387718" y="73596"/>
                  </a:lnTo>
                  <a:lnTo>
                    <a:pt x="387045" y="78816"/>
                  </a:lnTo>
                  <a:lnTo>
                    <a:pt x="394817" y="79400"/>
                  </a:lnTo>
                  <a:lnTo>
                    <a:pt x="394982" y="7412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 descr=""/>
            <p:cNvSpPr/>
            <p:nvPr/>
          </p:nvSpPr>
          <p:spPr>
            <a:xfrm>
              <a:off x="2245705" y="4172082"/>
              <a:ext cx="236220" cy="0"/>
            </a:xfrm>
            <a:custGeom>
              <a:avLst/>
              <a:gdLst/>
              <a:ahLst/>
              <a:cxnLst/>
              <a:rect l="l" t="t" r="r" b="b"/>
              <a:pathLst>
                <a:path w="236219" h="0">
                  <a:moveTo>
                    <a:pt x="0" y="0"/>
                  </a:moveTo>
                  <a:lnTo>
                    <a:pt x="236166" y="0"/>
                  </a:lnTo>
                </a:path>
              </a:pathLst>
            </a:custGeom>
            <a:ln w="944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 descr=""/>
            <p:cNvSpPr/>
            <p:nvPr/>
          </p:nvSpPr>
          <p:spPr>
            <a:xfrm>
              <a:off x="2494648" y="3719385"/>
              <a:ext cx="1384935" cy="452755"/>
            </a:xfrm>
            <a:custGeom>
              <a:avLst/>
              <a:gdLst/>
              <a:ahLst/>
              <a:cxnLst/>
              <a:rect l="l" t="t" r="r" b="b"/>
              <a:pathLst>
                <a:path w="1384935" h="452754">
                  <a:moveTo>
                    <a:pt x="7924" y="451815"/>
                  </a:moveTo>
                  <a:lnTo>
                    <a:pt x="7264" y="446582"/>
                  </a:lnTo>
                  <a:lnTo>
                    <a:pt x="3632" y="446874"/>
                  </a:lnTo>
                  <a:lnTo>
                    <a:pt x="0" y="447167"/>
                  </a:lnTo>
                  <a:lnTo>
                    <a:pt x="152" y="452437"/>
                  </a:lnTo>
                  <a:lnTo>
                    <a:pt x="7924" y="451815"/>
                  </a:lnTo>
                  <a:close/>
                </a:path>
                <a:path w="1384935" h="452754">
                  <a:moveTo>
                    <a:pt x="28651" y="450151"/>
                  </a:moveTo>
                  <a:lnTo>
                    <a:pt x="27927" y="444931"/>
                  </a:lnTo>
                  <a:lnTo>
                    <a:pt x="24295" y="445223"/>
                  </a:lnTo>
                  <a:lnTo>
                    <a:pt x="20662" y="445516"/>
                  </a:lnTo>
                  <a:lnTo>
                    <a:pt x="20878" y="450773"/>
                  </a:lnTo>
                  <a:lnTo>
                    <a:pt x="28651" y="450151"/>
                  </a:lnTo>
                  <a:close/>
                </a:path>
                <a:path w="1384935" h="452754">
                  <a:moveTo>
                    <a:pt x="49314" y="448170"/>
                  </a:moveTo>
                  <a:lnTo>
                    <a:pt x="48539" y="442963"/>
                  </a:lnTo>
                  <a:lnTo>
                    <a:pt x="44919" y="443382"/>
                  </a:lnTo>
                  <a:lnTo>
                    <a:pt x="41300" y="443801"/>
                  </a:lnTo>
                  <a:lnTo>
                    <a:pt x="41579" y="449072"/>
                  </a:lnTo>
                  <a:lnTo>
                    <a:pt x="49314" y="448170"/>
                  </a:lnTo>
                  <a:close/>
                </a:path>
                <a:path w="1384935" h="452754">
                  <a:moveTo>
                    <a:pt x="69964" y="445757"/>
                  </a:moveTo>
                  <a:lnTo>
                    <a:pt x="69126" y="440563"/>
                  </a:lnTo>
                  <a:lnTo>
                    <a:pt x="65506" y="440982"/>
                  </a:lnTo>
                  <a:lnTo>
                    <a:pt x="61887" y="441401"/>
                  </a:lnTo>
                  <a:lnTo>
                    <a:pt x="62230" y="446659"/>
                  </a:lnTo>
                  <a:lnTo>
                    <a:pt x="69964" y="445757"/>
                  </a:lnTo>
                  <a:close/>
                </a:path>
                <a:path w="1384935" h="452754">
                  <a:moveTo>
                    <a:pt x="90601" y="443357"/>
                  </a:moveTo>
                  <a:lnTo>
                    <a:pt x="89700" y="438162"/>
                  </a:lnTo>
                  <a:lnTo>
                    <a:pt x="86080" y="438581"/>
                  </a:lnTo>
                  <a:lnTo>
                    <a:pt x="82461" y="439000"/>
                  </a:lnTo>
                  <a:lnTo>
                    <a:pt x="82867" y="444258"/>
                  </a:lnTo>
                  <a:lnTo>
                    <a:pt x="90601" y="443357"/>
                  </a:lnTo>
                  <a:close/>
                </a:path>
                <a:path w="1384935" h="452754">
                  <a:moveTo>
                    <a:pt x="111201" y="440702"/>
                  </a:moveTo>
                  <a:lnTo>
                    <a:pt x="110248" y="435521"/>
                  </a:lnTo>
                  <a:lnTo>
                    <a:pt x="106641" y="436067"/>
                  </a:lnTo>
                  <a:lnTo>
                    <a:pt x="103035" y="436613"/>
                  </a:lnTo>
                  <a:lnTo>
                    <a:pt x="103505" y="441858"/>
                  </a:lnTo>
                  <a:lnTo>
                    <a:pt x="111201" y="440702"/>
                  </a:lnTo>
                  <a:close/>
                </a:path>
                <a:path w="1384935" h="452754">
                  <a:moveTo>
                    <a:pt x="131749" y="437578"/>
                  </a:moveTo>
                  <a:lnTo>
                    <a:pt x="130733" y="432409"/>
                  </a:lnTo>
                  <a:lnTo>
                    <a:pt x="127127" y="432955"/>
                  </a:lnTo>
                  <a:lnTo>
                    <a:pt x="123520" y="433501"/>
                  </a:lnTo>
                  <a:lnTo>
                    <a:pt x="124040" y="438746"/>
                  </a:lnTo>
                  <a:lnTo>
                    <a:pt x="131749" y="437578"/>
                  </a:lnTo>
                  <a:close/>
                </a:path>
                <a:path w="1384935" h="452754">
                  <a:moveTo>
                    <a:pt x="152285" y="434467"/>
                  </a:moveTo>
                  <a:lnTo>
                    <a:pt x="151218" y="429310"/>
                  </a:lnTo>
                  <a:lnTo>
                    <a:pt x="147612" y="429856"/>
                  </a:lnTo>
                  <a:lnTo>
                    <a:pt x="144005" y="430403"/>
                  </a:lnTo>
                  <a:lnTo>
                    <a:pt x="144589" y="435635"/>
                  </a:lnTo>
                  <a:lnTo>
                    <a:pt x="152285" y="434467"/>
                  </a:lnTo>
                  <a:close/>
                </a:path>
                <a:path w="1384935" h="452754">
                  <a:moveTo>
                    <a:pt x="172796" y="431165"/>
                  </a:moveTo>
                  <a:lnTo>
                    <a:pt x="171665" y="426021"/>
                  </a:lnTo>
                  <a:lnTo>
                    <a:pt x="168084" y="426681"/>
                  </a:lnTo>
                  <a:lnTo>
                    <a:pt x="164503" y="427329"/>
                  </a:lnTo>
                  <a:lnTo>
                    <a:pt x="165138" y="432562"/>
                  </a:lnTo>
                  <a:lnTo>
                    <a:pt x="172796" y="431165"/>
                  </a:lnTo>
                  <a:close/>
                </a:path>
                <a:path w="1384935" h="452754">
                  <a:moveTo>
                    <a:pt x="193230" y="427380"/>
                  </a:moveTo>
                  <a:lnTo>
                    <a:pt x="192049" y="422249"/>
                  </a:lnTo>
                  <a:lnTo>
                    <a:pt x="188468" y="422910"/>
                  </a:lnTo>
                  <a:lnTo>
                    <a:pt x="184886" y="423570"/>
                  </a:lnTo>
                  <a:lnTo>
                    <a:pt x="185572" y="428802"/>
                  </a:lnTo>
                  <a:lnTo>
                    <a:pt x="193230" y="427380"/>
                  </a:lnTo>
                  <a:close/>
                </a:path>
                <a:path w="1384935" h="452754">
                  <a:moveTo>
                    <a:pt x="213652" y="423608"/>
                  </a:moveTo>
                  <a:lnTo>
                    <a:pt x="212420" y="418490"/>
                  </a:lnTo>
                  <a:lnTo>
                    <a:pt x="208838" y="419150"/>
                  </a:lnTo>
                  <a:lnTo>
                    <a:pt x="205257" y="419811"/>
                  </a:lnTo>
                  <a:lnTo>
                    <a:pt x="205994" y="425030"/>
                  </a:lnTo>
                  <a:lnTo>
                    <a:pt x="213652" y="423608"/>
                  </a:lnTo>
                  <a:close/>
                </a:path>
                <a:path w="1384935" h="452754">
                  <a:moveTo>
                    <a:pt x="234061" y="419671"/>
                  </a:moveTo>
                  <a:lnTo>
                    <a:pt x="232765" y="414566"/>
                  </a:lnTo>
                  <a:lnTo>
                    <a:pt x="229209" y="415340"/>
                  </a:lnTo>
                  <a:lnTo>
                    <a:pt x="225640" y="416052"/>
                  </a:lnTo>
                  <a:lnTo>
                    <a:pt x="226428" y="421259"/>
                  </a:lnTo>
                  <a:lnTo>
                    <a:pt x="230251" y="420497"/>
                  </a:lnTo>
                  <a:lnTo>
                    <a:pt x="234061" y="419671"/>
                  </a:lnTo>
                  <a:close/>
                </a:path>
                <a:path w="1384935" h="452754">
                  <a:moveTo>
                    <a:pt x="254368" y="415277"/>
                  </a:moveTo>
                  <a:lnTo>
                    <a:pt x="253022" y="410184"/>
                  </a:lnTo>
                  <a:lnTo>
                    <a:pt x="249466" y="410959"/>
                  </a:lnTo>
                  <a:lnTo>
                    <a:pt x="245910" y="411734"/>
                  </a:lnTo>
                  <a:lnTo>
                    <a:pt x="246748" y="416928"/>
                  </a:lnTo>
                  <a:lnTo>
                    <a:pt x="254368" y="415277"/>
                  </a:lnTo>
                  <a:close/>
                </a:path>
                <a:path w="1384935" h="452754">
                  <a:moveTo>
                    <a:pt x="274650" y="410883"/>
                  </a:moveTo>
                  <a:lnTo>
                    <a:pt x="273265" y="405790"/>
                  </a:lnTo>
                  <a:lnTo>
                    <a:pt x="269709" y="406565"/>
                  </a:lnTo>
                  <a:lnTo>
                    <a:pt x="266153" y="407339"/>
                  </a:lnTo>
                  <a:lnTo>
                    <a:pt x="267042" y="412521"/>
                  </a:lnTo>
                  <a:lnTo>
                    <a:pt x="274650" y="410883"/>
                  </a:lnTo>
                  <a:close/>
                </a:path>
                <a:path w="1384935" h="452754">
                  <a:moveTo>
                    <a:pt x="294932" y="406361"/>
                  </a:moveTo>
                  <a:lnTo>
                    <a:pt x="293509" y="401294"/>
                  </a:lnTo>
                  <a:lnTo>
                    <a:pt x="289966" y="402170"/>
                  </a:lnTo>
                  <a:lnTo>
                    <a:pt x="286410" y="402958"/>
                  </a:lnTo>
                  <a:lnTo>
                    <a:pt x="287350" y="408139"/>
                  </a:lnTo>
                  <a:lnTo>
                    <a:pt x="291160" y="407301"/>
                  </a:lnTo>
                  <a:lnTo>
                    <a:pt x="294932" y="406361"/>
                  </a:lnTo>
                  <a:close/>
                </a:path>
                <a:path w="1384935" h="452754">
                  <a:moveTo>
                    <a:pt x="315099" y="401383"/>
                  </a:moveTo>
                  <a:lnTo>
                    <a:pt x="313626" y="396328"/>
                  </a:lnTo>
                  <a:lnTo>
                    <a:pt x="310083" y="397205"/>
                  </a:lnTo>
                  <a:lnTo>
                    <a:pt x="306539" y="398081"/>
                  </a:lnTo>
                  <a:lnTo>
                    <a:pt x="307543" y="403250"/>
                  </a:lnTo>
                  <a:lnTo>
                    <a:pt x="315099" y="401383"/>
                  </a:lnTo>
                  <a:close/>
                </a:path>
                <a:path w="1384935" h="452754">
                  <a:moveTo>
                    <a:pt x="335280" y="396430"/>
                  </a:moveTo>
                  <a:lnTo>
                    <a:pt x="333756" y="391375"/>
                  </a:lnTo>
                  <a:lnTo>
                    <a:pt x="330212" y="392252"/>
                  </a:lnTo>
                  <a:lnTo>
                    <a:pt x="326669" y="393128"/>
                  </a:lnTo>
                  <a:lnTo>
                    <a:pt x="327710" y="398284"/>
                  </a:lnTo>
                  <a:lnTo>
                    <a:pt x="335280" y="396430"/>
                  </a:lnTo>
                  <a:close/>
                </a:path>
                <a:path w="1384935" h="452754">
                  <a:moveTo>
                    <a:pt x="355409" y="391363"/>
                  </a:moveTo>
                  <a:lnTo>
                    <a:pt x="353847" y="386334"/>
                  </a:lnTo>
                  <a:lnTo>
                    <a:pt x="350329" y="387286"/>
                  </a:lnTo>
                  <a:lnTo>
                    <a:pt x="346786" y="388162"/>
                  </a:lnTo>
                  <a:lnTo>
                    <a:pt x="347878" y="393306"/>
                  </a:lnTo>
                  <a:lnTo>
                    <a:pt x="351650" y="392379"/>
                  </a:lnTo>
                  <a:lnTo>
                    <a:pt x="355409" y="391363"/>
                  </a:lnTo>
                  <a:close/>
                </a:path>
                <a:path w="1384935" h="452754">
                  <a:moveTo>
                    <a:pt x="375437" y="385876"/>
                  </a:moveTo>
                  <a:lnTo>
                    <a:pt x="373837" y="380860"/>
                  </a:lnTo>
                  <a:lnTo>
                    <a:pt x="370319" y="381825"/>
                  </a:lnTo>
                  <a:lnTo>
                    <a:pt x="366801" y="382790"/>
                  </a:lnTo>
                  <a:lnTo>
                    <a:pt x="367931" y="387934"/>
                  </a:lnTo>
                  <a:lnTo>
                    <a:pt x="375437" y="385876"/>
                  </a:lnTo>
                  <a:close/>
                </a:path>
                <a:path w="1384935" h="452754">
                  <a:moveTo>
                    <a:pt x="395478" y="380377"/>
                  </a:moveTo>
                  <a:lnTo>
                    <a:pt x="393827" y="375373"/>
                  </a:lnTo>
                  <a:lnTo>
                    <a:pt x="390309" y="376339"/>
                  </a:lnTo>
                  <a:lnTo>
                    <a:pt x="386791" y="377304"/>
                  </a:lnTo>
                  <a:lnTo>
                    <a:pt x="387959" y="382435"/>
                  </a:lnTo>
                  <a:lnTo>
                    <a:pt x="395478" y="380377"/>
                  </a:lnTo>
                  <a:close/>
                </a:path>
                <a:path w="1384935" h="452754">
                  <a:moveTo>
                    <a:pt x="415493" y="374853"/>
                  </a:moveTo>
                  <a:lnTo>
                    <a:pt x="413804" y="369862"/>
                  </a:lnTo>
                  <a:lnTo>
                    <a:pt x="410298" y="370865"/>
                  </a:lnTo>
                  <a:lnTo>
                    <a:pt x="406781" y="371830"/>
                  </a:lnTo>
                  <a:lnTo>
                    <a:pt x="408000" y="376948"/>
                  </a:lnTo>
                  <a:lnTo>
                    <a:pt x="411746" y="375920"/>
                  </a:lnTo>
                  <a:lnTo>
                    <a:pt x="415493" y="374853"/>
                  </a:lnTo>
                  <a:close/>
                </a:path>
                <a:path w="1384935" h="452754">
                  <a:moveTo>
                    <a:pt x="435381" y="368871"/>
                  </a:moveTo>
                  <a:lnTo>
                    <a:pt x="433654" y="363893"/>
                  </a:lnTo>
                  <a:lnTo>
                    <a:pt x="430161" y="364934"/>
                  </a:lnTo>
                  <a:lnTo>
                    <a:pt x="426669" y="365975"/>
                  </a:lnTo>
                  <a:lnTo>
                    <a:pt x="427926" y="371106"/>
                  </a:lnTo>
                  <a:lnTo>
                    <a:pt x="431647" y="369976"/>
                  </a:lnTo>
                  <a:lnTo>
                    <a:pt x="435381" y="368871"/>
                  </a:lnTo>
                  <a:close/>
                </a:path>
                <a:path w="1384935" h="452754">
                  <a:moveTo>
                    <a:pt x="455282" y="362902"/>
                  </a:moveTo>
                  <a:lnTo>
                    <a:pt x="453517" y="357936"/>
                  </a:lnTo>
                  <a:lnTo>
                    <a:pt x="450024" y="358978"/>
                  </a:lnTo>
                  <a:lnTo>
                    <a:pt x="446532" y="360019"/>
                  </a:lnTo>
                  <a:lnTo>
                    <a:pt x="447827" y="365137"/>
                  </a:lnTo>
                  <a:lnTo>
                    <a:pt x="455282" y="362902"/>
                  </a:lnTo>
                  <a:close/>
                </a:path>
                <a:path w="1384935" h="452754">
                  <a:moveTo>
                    <a:pt x="475157" y="356933"/>
                  </a:moveTo>
                  <a:lnTo>
                    <a:pt x="473367" y="351980"/>
                  </a:lnTo>
                  <a:lnTo>
                    <a:pt x="469874" y="353034"/>
                  </a:lnTo>
                  <a:lnTo>
                    <a:pt x="466382" y="354076"/>
                  </a:lnTo>
                  <a:lnTo>
                    <a:pt x="467702" y="359181"/>
                  </a:lnTo>
                  <a:lnTo>
                    <a:pt x="475157" y="356933"/>
                  </a:lnTo>
                  <a:close/>
                </a:path>
                <a:path w="1384935" h="452754">
                  <a:moveTo>
                    <a:pt x="494919" y="350520"/>
                  </a:moveTo>
                  <a:lnTo>
                    <a:pt x="493090" y="345579"/>
                  </a:lnTo>
                  <a:lnTo>
                    <a:pt x="489623" y="346697"/>
                  </a:lnTo>
                  <a:lnTo>
                    <a:pt x="486156" y="347814"/>
                  </a:lnTo>
                  <a:lnTo>
                    <a:pt x="487514" y="352907"/>
                  </a:lnTo>
                  <a:lnTo>
                    <a:pt x="494919" y="350520"/>
                  </a:lnTo>
                  <a:close/>
                </a:path>
                <a:path w="1384935" h="452754">
                  <a:moveTo>
                    <a:pt x="514680" y="344144"/>
                  </a:moveTo>
                  <a:lnTo>
                    <a:pt x="512813" y="339217"/>
                  </a:lnTo>
                  <a:lnTo>
                    <a:pt x="509346" y="340334"/>
                  </a:lnTo>
                  <a:lnTo>
                    <a:pt x="505879" y="341452"/>
                  </a:lnTo>
                  <a:lnTo>
                    <a:pt x="507276" y="346532"/>
                  </a:lnTo>
                  <a:lnTo>
                    <a:pt x="514680" y="344144"/>
                  </a:lnTo>
                  <a:close/>
                </a:path>
                <a:path w="1384935" h="452754">
                  <a:moveTo>
                    <a:pt x="534428" y="337756"/>
                  </a:moveTo>
                  <a:lnTo>
                    <a:pt x="532536" y="332841"/>
                  </a:lnTo>
                  <a:lnTo>
                    <a:pt x="529069" y="333959"/>
                  </a:lnTo>
                  <a:lnTo>
                    <a:pt x="525602" y="335076"/>
                  </a:lnTo>
                  <a:lnTo>
                    <a:pt x="527024" y="340144"/>
                  </a:lnTo>
                  <a:lnTo>
                    <a:pt x="534428" y="337756"/>
                  </a:lnTo>
                  <a:close/>
                </a:path>
                <a:path w="1384935" h="452754">
                  <a:moveTo>
                    <a:pt x="554075" y="331000"/>
                  </a:moveTo>
                  <a:lnTo>
                    <a:pt x="552145" y="326097"/>
                  </a:lnTo>
                  <a:lnTo>
                    <a:pt x="548703" y="327279"/>
                  </a:lnTo>
                  <a:lnTo>
                    <a:pt x="545261" y="328460"/>
                  </a:lnTo>
                  <a:lnTo>
                    <a:pt x="546709" y="333527"/>
                  </a:lnTo>
                  <a:lnTo>
                    <a:pt x="554075" y="331000"/>
                  </a:lnTo>
                  <a:close/>
                </a:path>
                <a:path w="1384935" h="452754">
                  <a:moveTo>
                    <a:pt x="573709" y="324243"/>
                  </a:moveTo>
                  <a:lnTo>
                    <a:pt x="571754" y="319354"/>
                  </a:lnTo>
                  <a:lnTo>
                    <a:pt x="568312" y="320535"/>
                  </a:lnTo>
                  <a:lnTo>
                    <a:pt x="564870" y="321716"/>
                  </a:lnTo>
                  <a:lnTo>
                    <a:pt x="566343" y="326771"/>
                  </a:lnTo>
                  <a:lnTo>
                    <a:pt x="573709" y="324243"/>
                  </a:lnTo>
                  <a:close/>
                </a:path>
                <a:path w="1384935" h="452754">
                  <a:moveTo>
                    <a:pt x="593344" y="317500"/>
                  </a:moveTo>
                  <a:lnTo>
                    <a:pt x="591362" y="312623"/>
                  </a:lnTo>
                  <a:lnTo>
                    <a:pt x="587921" y="313804"/>
                  </a:lnTo>
                  <a:lnTo>
                    <a:pt x="584479" y="314985"/>
                  </a:lnTo>
                  <a:lnTo>
                    <a:pt x="585990" y="320027"/>
                  </a:lnTo>
                  <a:lnTo>
                    <a:pt x="593344" y="317500"/>
                  </a:lnTo>
                  <a:close/>
                </a:path>
                <a:path w="1384935" h="452754">
                  <a:moveTo>
                    <a:pt x="612876" y="310451"/>
                  </a:moveTo>
                  <a:lnTo>
                    <a:pt x="610870" y="305574"/>
                  </a:lnTo>
                  <a:lnTo>
                    <a:pt x="607441" y="306819"/>
                  </a:lnTo>
                  <a:lnTo>
                    <a:pt x="604012" y="308063"/>
                  </a:lnTo>
                  <a:lnTo>
                    <a:pt x="605548" y="313105"/>
                  </a:lnTo>
                  <a:lnTo>
                    <a:pt x="612876" y="310451"/>
                  </a:lnTo>
                  <a:close/>
                </a:path>
                <a:path w="1384935" h="452754">
                  <a:moveTo>
                    <a:pt x="632383" y="303390"/>
                  </a:moveTo>
                  <a:lnTo>
                    <a:pt x="630364" y="298526"/>
                  </a:lnTo>
                  <a:lnTo>
                    <a:pt x="626935" y="299770"/>
                  </a:lnTo>
                  <a:lnTo>
                    <a:pt x="623506" y="301015"/>
                  </a:lnTo>
                  <a:lnTo>
                    <a:pt x="625068" y="306044"/>
                  </a:lnTo>
                  <a:lnTo>
                    <a:pt x="632383" y="303390"/>
                  </a:lnTo>
                  <a:close/>
                </a:path>
                <a:path w="1384935" h="452754">
                  <a:moveTo>
                    <a:pt x="651916" y="296329"/>
                  </a:moveTo>
                  <a:lnTo>
                    <a:pt x="649871" y="291465"/>
                  </a:lnTo>
                  <a:lnTo>
                    <a:pt x="646442" y="292709"/>
                  </a:lnTo>
                  <a:lnTo>
                    <a:pt x="643013" y="293954"/>
                  </a:lnTo>
                  <a:lnTo>
                    <a:pt x="644601" y="298970"/>
                  </a:lnTo>
                  <a:lnTo>
                    <a:pt x="651916" y="296329"/>
                  </a:lnTo>
                  <a:close/>
                </a:path>
                <a:path w="1384935" h="452754">
                  <a:moveTo>
                    <a:pt x="671347" y="289039"/>
                  </a:moveTo>
                  <a:lnTo>
                    <a:pt x="669290" y="284200"/>
                  </a:lnTo>
                  <a:lnTo>
                    <a:pt x="665873" y="285483"/>
                  </a:lnTo>
                  <a:lnTo>
                    <a:pt x="662457" y="286766"/>
                  </a:lnTo>
                  <a:lnTo>
                    <a:pt x="664070" y="291782"/>
                  </a:lnTo>
                  <a:lnTo>
                    <a:pt x="671347" y="289039"/>
                  </a:lnTo>
                  <a:close/>
                </a:path>
                <a:path w="1384935" h="452754">
                  <a:moveTo>
                    <a:pt x="690778" y="281698"/>
                  </a:moveTo>
                  <a:lnTo>
                    <a:pt x="688695" y="276872"/>
                  </a:lnTo>
                  <a:lnTo>
                    <a:pt x="685279" y="278155"/>
                  </a:lnTo>
                  <a:lnTo>
                    <a:pt x="681863" y="279438"/>
                  </a:lnTo>
                  <a:lnTo>
                    <a:pt x="683501" y="284454"/>
                  </a:lnTo>
                  <a:lnTo>
                    <a:pt x="690778" y="281698"/>
                  </a:lnTo>
                  <a:close/>
                </a:path>
                <a:path w="1384935" h="452754">
                  <a:moveTo>
                    <a:pt x="710196" y="274383"/>
                  </a:moveTo>
                  <a:lnTo>
                    <a:pt x="708088" y="269557"/>
                  </a:lnTo>
                  <a:lnTo>
                    <a:pt x="704672" y="270840"/>
                  </a:lnTo>
                  <a:lnTo>
                    <a:pt x="701255" y="272122"/>
                  </a:lnTo>
                  <a:lnTo>
                    <a:pt x="702906" y="277126"/>
                  </a:lnTo>
                  <a:lnTo>
                    <a:pt x="710196" y="274383"/>
                  </a:lnTo>
                  <a:close/>
                </a:path>
                <a:path w="1384935" h="452754">
                  <a:moveTo>
                    <a:pt x="729551" y="266890"/>
                  </a:moveTo>
                  <a:lnTo>
                    <a:pt x="727430" y="262077"/>
                  </a:lnTo>
                  <a:lnTo>
                    <a:pt x="724027" y="263398"/>
                  </a:lnTo>
                  <a:lnTo>
                    <a:pt x="720623" y="264718"/>
                  </a:lnTo>
                  <a:lnTo>
                    <a:pt x="722299" y="269722"/>
                  </a:lnTo>
                  <a:lnTo>
                    <a:pt x="729551" y="266890"/>
                  </a:lnTo>
                  <a:close/>
                </a:path>
                <a:path w="1384935" h="452754">
                  <a:moveTo>
                    <a:pt x="748893" y="259359"/>
                  </a:moveTo>
                  <a:lnTo>
                    <a:pt x="746760" y="254546"/>
                  </a:lnTo>
                  <a:lnTo>
                    <a:pt x="743356" y="255866"/>
                  </a:lnTo>
                  <a:lnTo>
                    <a:pt x="739952" y="257187"/>
                  </a:lnTo>
                  <a:lnTo>
                    <a:pt x="741641" y="262178"/>
                  </a:lnTo>
                  <a:lnTo>
                    <a:pt x="748893" y="259359"/>
                  </a:lnTo>
                  <a:close/>
                </a:path>
                <a:path w="1384935" h="452754">
                  <a:moveTo>
                    <a:pt x="768223" y="251802"/>
                  </a:moveTo>
                  <a:lnTo>
                    <a:pt x="766076" y="247002"/>
                  </a:lnTo>
                  <a:lnTo>
                    <a:pt x="762673" y="248323"/>
                  </a:lnTo>
                  <a:lnTo>
                    <a:pt x="759269" y="249643"/>
                  </a:lnTo>
                  <a:lnTo>
                    <a:pt x="760971" y="254635"/>
                  </a:lnTo>
                  <a:lnTo>
                    <a:pt x="768223" y="251802"/>
                  </a:lnTo>
                  <a:close/>
                </a:path>
                <a:path w="1384935" h="452754">
                  <a:moveTo>
                    <a:pt x="787527" y="244157"/>
                  </a:moveTo>
                  <a:lnTo>
                    <a:pt x="785368" y="239356"/>
                  </a:lnTo>
                  <a:lnTo>
                    <a:pt x="781977" y="240715"/>
                  </a:lnTo>
                  <a:lnTo>
                    <a:pt x="778586" y="242074"/>
                  </a:lnTo>
                  <a:lnTo>
                    <a:pt x="780300" y="247053"/>
                  </a:lnTo>
                  <a:lnTo>
                    <a:pt x="787527" y="244157"/>
                  </a:lnTo>
                  <a:close/>
                </a:path>
                <a:path w="1384935" h="452754">
                  <a:moveTo>
                    <a:pt x="806792" y="236461"/>
                  </a:moveTo>
                  <a:lnTo>
                    <a:pt x="804621" y="231660"/>
                  </a:lnTo>
                  <a:lnTo>
                    <a:pt x="801230" y="233019"/>
                  </a:lnTo>
                  <a:lnTo>
                    <a:pt x="797839" y="234378"/>
                  </a:lnTo>
                  <a:lnTo>
                    <a:pt x="799566" y="239344"/>
                  </a:lnTo>
                  <a:lnTo>
                    <a:pt x="806792" y="236461"/>
                  </a:lnTo>
                  <a:close/>
                </a:path>
                <a:path w="1384935" h="452754">
                  <a:moveTo>
                    <a:pt x="826071" y="228752"/>
                  </a:moveTo>
                  <a:lnTo>
                    <a:pt x="823887" y="223951"/>
                  </a:lnTo>
                  <a:lnTo>
                    <a:pt x="820496" y="225310"/>
                  </a:lnTo>
                  <a:lnTo>
                    <a:pt x="817105" y="226669"/>
                  </a:lnTo>
                  <a:lnTo>
                    <a:pt x="818845" y="231635"/>
                  </a:lnTo>
                  <a:lnTo>
                    <a:pt x="826071" y="228752"/>
                  </a:lnTo>
                  <a:close/>
                </a:path>
                <a:path w="1384935" h="452754">
                  <a:moveTo>
                    <a:pt x="845312" y="220992"/>
                  </a:moveTo>
                  <a:lnTo>
                    <a:pt x="843114" y="216204"/>
                  </a:lnTo>
                  <a:lnTo>
                    <a:pt x="839736" y="217576"/>
                  </a:lnTo>
                  <a:lnTo>
                    <a:pt x="836358" y="218948"/>
                  </a:lnTo>
                  <a:lnTo>
                    <a:pt x="838111" y="223926"/>
                  </a:lnTo>
                  <a:lnTo>
                    <a:pt x="845312" y="220992"/>
                  </a:lnTo>
                  <a:close/>
                </a:path>
                <a:path w="1384935" h="452754">
                  <a:moveTo>
                    <a:pt x="864539" y="213156"/>
                  </a:moveTo>
                  <a:lnTo>
                    <a:pt x="862330" y="208381"/>
                  </a:lnTo>
                  <a:lnTo>
                    <a:pt x="858951" y="209753"/>
                  </a:lnTo>
                  <a:lnTo>
                    <a:pt x="855573" y="211124"/>
                  </a:lnTo>
                  <a:lnTo>
                    <a:pt x="857326" y="216090"/>
                  </a:lnTo>
                  <a:lnTo>
                    <a:pt x="864539" y="213156"/>
                  </a:lnTo>
                  <a:close/>
                </a:path>
                <a:path w="1384935" h="452754">
                  <a:moveTo>
                    <a:pt x="883754" y="205333"/>
                  </a:moveTo>
                  <a:lnTo>
                    <a:pt x="881545" y="200558"/>
                  </a:lnTo>
                  <a:lnTo>
                    <a:pt x="878166" y="201930"/>
                  </a:lnTo>
                  <a:lnTo>
                    <a:pt x="874788" y="203301"/>
                  </a:lnTo>
                  <a:lnTo>
                    <a:pt x="876554" y="208267"/>
                  </a:lnTo>
                  <a:lnTo>
                    <a:pt x="883754" y="205333"/>
                  </a:lnTo>
                  <a:close/>
                </a:path>
                <a:path w="1384935" h="452754">
                  <a:moveTo>
                    <a:pt x="902957" y="197497"/>
                  </a:moveTo>
                  <a:lnTo>
                    <a:pt x="900747" y="192722"/>
                  </a:lnTo>
                  <a:lnTo>
                    <a:pt x="897369" y="194106"/>
                  </a:lnTo>
                  <a:lnTo>
                    <a:pt x="893991" y="195491"/>
                  </a:lnTo>
                  <a:lnTo>
                    <a:pt x="895769" y="200456"/>
                  </a:lnTo>
                  <a:lnTo>
                    <a:pt x="902957" y="197497"/>
                  </a:lnTo>
                  <a:close/>
                </a:path>
                <a:path w="1384935" h="452754">
                  <a:moveTo>
                    <a:pt x="922159" y="189598"/>
                  </a:moveTo>
                  <a:lnTo>
                    <a:pt x="919937" y="184823"/>
                  </a:lnTo>
                  <a:lnTo>
                    <a:pt x="916559" y="186207"/>
                  </a:lnTo>
                  <a:lnTo>
                    <a:pt x="913180" y="187591"/>
                  </a:lnTo>
                  <a:lnTo>
                    <a:pt x="914958" y="192557"/>
                  </a:lnTo>
                  <a:lnTo>
                    <a:pt x="922159" y="189598"/>
                  </a:lnTo>
                  <a:close/>
                </a:path>
                <a:path w="1384935" h="452754">
                  <a:moveTo>
                    <a:pt x="941349" y="181711"/>
                  </a:moveTo>
                  <a:lnTo>
                    <a:pt x="939126" y="176936"/>
                  </a:lnTo>
                  <a:lnTo>
                    <a:pt x="935748" y="178320"/>
                  </a:lnTo>
                  <a:lnTo>
                    <a:pt x="932370" y="179705"/>
                  </a:lnTo>
                  <a:lnTo>
                    <a:pt x="934161" y="184670"/>
                  </a:lnTo>
                  <a:lnTo>
                    <a:pt x="941349" y="181711"/>
                  </a:lnTo>
                  <a:close/>
                </a:path>
                <a:path w="1384935" h="452754">
                  <a:moveTo>
                    <a:pt x="960526" y="173799"/>
                  </a:moveTo>
                  <a:lnTo>
                    <a:pt x="958303" y="169037"/>
                  </a:lnTo>
                  <a:lnTo>
                    <a:pt x="954925" y="170421"/>
                  </a:lnTo>
                  <a:lnTo>
                    <a:pt x="951547" y="171805"/>
                  </a:lnTo>
                  <a:lnTo>
                    <a:pt x="953338" y="176771"/>
                  </a:lnTo>
                  <a:lnTo>
                    <a:pt x="960526" y="173799"/>
                  </a:lnTo>
                  <a:close/>
                </a:path>
                <a:path w="1384935" h="452754">
                  <a:moveTo>
                    <a:pt x="979703" y="165874"/>
                  </a:moveTo>
                  <a:lnTo>
                    <a:pt x="977480" y="161099"/>
                  </a:lnTo>
                  <a:lnTo>
                    <a:pt x="974102" y="162496"/>
                  </a:lnTo>
                  <a:lnTo>
                    <a:pt x="970724" y="163893"/>
                  </a:lnTo>
                  <a:lnTo>
                    <a:pt x="972515" y="168846"/>
                  </a:lnTo>
                  <a:lnTo>
                    <a:pt x="979703" y="165874"/>
                  </a:lnTo>
                  <a:close/>
                </a:path>
                <a:path w="1384935" h="452754">
                  <a:moveTo>
                    <a:pt x="998880" y="157949"/>
                  </a:moveTo>
                  <a:lnTo>
                    <a:pt x="996657" y="153174"/>
                  </a:lnTo>
                  <a:lnTo>
                    <a:pt x="993279" y="154571"/>
                  </a:lnTo>
                  <a:lnTo>
                    <a:pt x="989901" y="155968"/>
                  </a:lnTo>
                  <a:lnTo>
                    <a:pt x="991692" y="160921"/>
                  </a:lnTo>
                  <a:lnTo>
                    <a:pt x="998880" y="157949"/>
                  </a:lnTo>
                  <a:close/>
                </a:path>
                <a:path w="1384935" h="452754">
                  <a:moveTo>
                    <a:pt x="1018057" y="150037"/>
                  </a:moveTo>
                  <a:lnTo>
                    <a:pt x="1015834" y="145262"/>
                  </a:lnTo>
                  <a:lnTo>
                    <a:pt x="1012456" y="146659"/>
                  </a:lnTo>
                  <a:lnTo>
                    <a:pt x="1009078" y="148056"/>
                  </a:lnTo>
                  <a:lnTo>
                    <a:pt x="1010869" y="153009"/>
                  </a:lnTo>
                  <a:lnTo>
                    <a:pt x="1018057" y="150037"/>
                  </a:lnTo>
                  <a:close/>
                </a:path>
                <a:path w="1384935" h="452754">
                  <a:moveTo>
                    <a:pt x="1037247" y="142125"/>
                  </a:moveTo>
                  <a:lnTo>
                    <a:pt x="1035024" y="137363"/>
                  </a:lnTo>
                  <a:lnTo>
                    <a:pt x="1031646" y="138747"/>
                  </a:lnTo>
                  <a:lnTo>
                    <a:pt x="1028268" y="140144"/>
                  </a:lnTo>
                  <a:lnTo>
                    <a:pt x="1030058" y="145097"/>
                  </a:lnTo>
                  <a:lnTo>
                    <a:pt x="1037247" y="142125"/>
                  </a:lnTo>
                  <a:close/>
                </a:path>
                <a:path w="1384935" h="452754">
                  <a:moveTo>
                    <a:pt x="1056424" y="134226"/>
                  </a:moveTo>
                  <a:lnTo>
                    <a:pt x="1054201" y="129451"/>
                  </a:lnTo>
                  <a:lnTo>
                    <a:pt x="1050823" y="130835"/>
                  </a:lnTo>
                  <a:lnTo>
                    <a:pt x="1047445" y="132232"/>
                  </a:lnTo>
                  <a:lnTo>
                    <a:pt x="1049235" y="137185"/>
                  </a:lnTo>
                  <a:lnTo>
                    <a:pt x="1056424" y="134226"/>
                  </a:lnTo>
                  <a:close/>
                </a:path>
                <a:path w="1384935" h="452754">
                  <a:moveTo>
                    <a:pt x="1075613" y="126326"/>
                  </a:moveTo>
                  <a:lnTo>
                    <a:pt x="1073391" y="121539"/>
                  </a:lnTo>
                  <a:lnTo>
                    <a:pt x="1070013" y="122936"/>
                  </a:lnTo>
                  <a:lnTo>
                    <a:pt x="1066634" y="124320"/>
                  </a:lnTo>
                  <a:lnTo>
                    <a:pt x="1068425" y="129286"/>
                  </a:lnTo>
                  <a:lnTo>
                    <a:pt x="1075613" y="126326"/>
                  </a:lnTo>
                  <a:close/>
                </a:path>
                <a:path w="1384935" h="452754">
                  <a:moveTo>
                    <a:pt x="1094790" y="118452"/>
                  </a:moveTo>
                  <a:lnTo>
                    <a:pt x="1092581" y="113665"/>
                  </a:lnTo>
                  <a:lnTo>
                    <a:pt x="1089202" y="115049"/>
                  </a:lnTo>
                  <a:lnTo>
                    <a:pt x="1085824" y="116433"/>
                  </a:lnTo>
                  <a:lnTo>
                    <a:pt x="1087602" y="121386"/>
                  </a:lnTo>
                  <a:lnTo>
                    <a:pt x="1094790" y="118452"/>
                  </a:lnTo>
                  <a:close/>
                </a:path>
                <a:path w="1384935" h="452754">
                  <a:moveTo>
                    <a:pt x="1114005" y="110617"/>
                  </a:moveTo>
                  <a:lnTo>
                    <a:pt x="1111796" y="105829"/>
                  </a:lnTo>
                  <a:lnTo>
                    <a:pt x="1108417" y="107213"/>
                  </a:lnTo>
                  <a:lnTo>
                    <a:pt x="1105039" y="108597"/>
                  </a:lnTo>
                  <a:lnTo>
                    <a:pt x="1106805" y="113550"/>
                  </a:lnTo>
                  <a:lnTo>
                    <a:pt x="1114005" y="110617"/>
                  </a:lnTo>
                  <a:close/>
                </a:path>
                <a:path w="1384935" h="452754">
                  <a:moveTo>
                    <a:pt x="1133221" y="102768"/>
                  </a:moveTo>
                  <a:lnTo>
                    <a:pt x="1131011" y="97980"/>
                  </a:lnTo>
                  <a:lnTo>
                    <a:pt x="1127633" y="99364"/>
                  </a:lnTo>
                  <a:lnTo>
                    <a:pt x="1124254" y="100749"/>
                  </a:lnTo>
                  <a:lnTo>
                    <a:pt x="1126020" y="105714"/>
                  </a:lnTo>
                  <a:lnTo>
                    <a:pt x="1133221" y="102768"/>
                  </a:lnTo>
                  <a:close/>
                </a:path>
                <a:path w="1384935" h="452754">
                  <a:moveTo>
                    <a:pt x="1152436" y="94957"/>
                  </a:moveTo>
                  <a:lnTo>
                    <a:pt x="1150239" y="90170"/>
                  </a:lnTo>
                  <a:lnTo>
                    <a:pt x="1146848" y="91528"/>
                  </a:lnTo>
                  <a:lnTo>
                    <a:pt x="1143457" y="92887"/>
                  </a:lnTo>
                  <a:lnTo>
                    <a:pt x="1145222" y="97853"/>
                  </a:lnTo>
                  <a:lnTo>
                    <a:pt x="1152436" y="94957"/>
                  </a:lnTo>
                  <a:close/>
                </a:path>
                <a:path w="1384935" h="452754">
                  <a:moveTo>
                    <a:pt x="1171676" y="87210"/>
                  </a:moveTo>
                  <a:lnTo>
                    <a:pt x="1169492" y="82423"/>
                  </a:lnTo>
                  <a:lnTo>
                    <a:pt x="1166101" y="83781"/>
                  </a:lnTo>
                  <a:lnTo>
                    <a:pt x="1162710" y="85140"/>
                  </a:lnTo>
                  <a:lnTo>
                    <a:pt x="1164463" y="90119"/>
                  </a:lnTo>
                  <a:lnTo>
                    <a:pt x="1171676" y="87210"/>
                  </a:lnTo>
                  <a:close/>
                </a:path>
                <a:path w="1384935" h="452754">
                  <a:moveTo>
                    <a:pt x="1190917" y="79463"/>
                  </a:moveTo>
                  <a:lnTo>
                    <a:pt x="1188745" y="74676"/>
                  </a:lnTo>
                  <a:lnTo>
                    <a:pt x="1185354" y="76034"/>
                  </a:lnTo>
                  <a:lnTo>
                    <a:pt x="1181963" y="77393"/>
                  </a:lnTo>
                  <a:lnTo>
                    <a:pt x="1183703" y="82372"/>
                  </a:lnTo>
                  <a:lnTo>
                    <a:pt x="1190917" y="79463"/>
                  </a:lnTo>
                  <a:close/>
                </a:path>
                <a:path w="1384935" h="452754">
                  <a:moveTo>
                    <a:pt x="1210157" y="71729"/>
                  </a:moveTo>
                  <a:lnTo>
                    <a:pt x="1207998" y="66929"/>
                  </a:lnTo>
                  <a:lnTo>
                    <a:pt x="1204607" y="68287"/>
                  </a:lnTo>
                  <a:lnTo>
                    <a:pt x="1201216" y="69646"/>
                  </a:lnTo>
                  <a:lnTo>
                    <a:pt x="1202956" y="74625"/>
                  </a:lnTo>
                  <a:lnTo>
                    <a:pt x="1210157" y="71729"/>
                  </a:lnTo>
                  <a:close/>
                </a:path>
                <a:path w="1384935" h="452754">
                  <a:moveTo>
                    <a:pt x="1229461" y="64135"/>
                  </a:moveTo>
                  <a:lnTo>
                    <a:pt x="1227302" y="59334"/>
                  </a:lnTo>
                  <a:lnTo>
                    <a:pt x="1223911" y="60667"/>
                  </a:lnTo>
                  <a:lnTo>
                    <a:pt x="1220520" y="62001"/>
                  </a:lnTo>
                  <a:lnTo>
                    <a:pt x="1222235" y="66979"/>
                  </a:lnTo>
                  <a:lnTo>
                    <a:pt x="1229461" y="64135"/>
                  </a:lnTo>
                  <a:close/>
                </a:path>
                <a:path w="1384935" h="452754">
                  <a:moveTo>
                    <a:pt x="1248752" y="56527"/>
                  </a:moveTo>
                  <a:lnTo>
                    <a:pt x="1246606" y="51727"/>
                  </a:lnTo>
                  <a:lnTo>
                    <a:pt x="1243215" y="53060"/>
                  </a:lnTo>
                  <a:lnTo>
                    <a:pt x="1239824" y="54394"/>
                  </a:lnTo>
                  <a:lnTo>
                    <a:pt x="1241526" y="59385"/>
                  </a:lnTo>
                  <a:lnTo>
                    <a:pt x="1248752" y="56527"/>
                  </a:lnTo>
                  <a:close/>
                </a:path>
                <a:path w="1384935" h="452754">
                  <a:moveTo>
                    <a:pt x="1268056" y="48920"/>
                  </a:moveTo>
                  <a:lnTo>
                    <a:pt x="1265923" y="44107"/>
                  </a:lnTo>
                  <a:lnTo>
                    <a:pt x="1262532" y="45440"/>
                  </a:lnTo>
                  <a:lnTo>
                    <a:pt x="1259141" y="46774"/>
                  </a:lnTo>
                  <a:lnTo>
                    <a:pt x="1260830" y="51765"/>
                  </a:lnTo>
                  <a:lnTo>
                    <a:pt x="1268056" y="48920"/>
                  </a:lnTo>
                  <a:close/>
                </a:path>
                <a:path w="1384935" h="452754">
                  <a:moveTo>
                    <a:pt x="1287399" y="41452"/>
                  </a:moveTo>
                  <a:lnTo>
                    <a:pt x="1285278" y="36626"/>
                  </a:lnTo>
                  <a:lnTo>
                    <a:pt x="1281874" y="37934"/>
                  </a:lnTo>
                  <a:lnTo>
                    <a:pt x="1278470" y="39243"/>
                  </a:lnTo>
                  <a:lnTo>
                    <a:pt x="1280147" y="44234"/>
                  </a:lnTo>
                  <a:lnTo>
                    <a:pt x="1287399" y="41452"/>
                  </a:lnTo>
                  <a:close/>
                </a:path>
                <a:path w="1384935" h="452754">
                  <a:moveTo>
                    <a:pt x="1306766" y="34023"/>
                  </a:moveTo>
                  <a:lnTo>
                    <a:pt x="1304658" y="29197"/>
                  </a:lnTo>
                  <a:lnTo>
                    <a:pt x="1301254" y="30505"/>
                  </a:lnTo>
                  <a:lnTo>
                    <a:pt x="1297851" y="31813"/>
                  </a:lnTo>
                  <a:lnTo>
                    <a:pt x="1299514" y="36804"/>
                  </a:lnTo>
                  <a:lnTo>
                    <a:pt x="1306766" y="34023"/>
                  </a:lnTo>
                  <a:close/>
                </a:path>
                <a:path w="1384935" h="452754">
                  <a:moveTo>
                    <a:pt x="1326134" y="26606"/>
                  </a:moveTo>
                  <a:lnTo>
                    <a:pt x="1324038" y="21767"/>
                  </a:lnTo>
                  <a:lnTo>
                    <a:pt x="1320634" y="23075"/>
                  </a:lnTo>
                  <a:lnTo>
                    <a:pt x="1317231" y="24384"/>
                  </a:lnTo>
                  <a:lnTo>
                    <a:pt x="1318882" y="29387"/>
                  </a:lnTo>
                  <a:lnTo>
                    <a:pt x="1326134" y="26606"/>
                  </a:lnTo>
                  <a:close/>
                </a:path>
                <a:path w="1384935" h="452754">
                  <a:moveTo>
                    <a:pt x="1345539" y="19265"/>
                  </a:moveTo>
                  <a:lnTo>
                    <a:pt x="1343469" y="14414"/>
                  </a:lnTo>
                  <a:lnTo>
                    <a:pt x="1340040" y="15684"/>
                  </a:lnTo>
                  <a:lnTo>
                    <a:pt x="1336611" y="16954"/>
                  </a:lnTo>
                  <a:lnTo>
                    <a:pt x="1338249" y="21958"/>
                  </a:lnTo>
                  <a:lnTo>
                    <a:pt x="1345539" y="19265"/>
                  </a:lnTo>
                  <a:close/>
                </a:path>
                <a:path w="1384935" h="452754">
                  <a:moveTo>
                    <a:pt x="1364970" y="12065"/>
                  </a:moveTo>
                  <a:lnTo>
                    <a:pt x="1362925" y="7213"/>
                  </a:lnTo>
                  <a:lnTo>
                    <a:pt x="1359496" y="8483"/>
                  </a:lnTo>
                  <a:lnTo>
                    <a:pt x="1356067" y="9753"/>
                  </a:lnTo>
                  <a:lnTo>
                    <a:pt x="1357693" y="14770"/>
                  </a:lnTo>
                  <a:lnTo>
                    <a:pt x="1364970" y="12065"/>
                  </a:lnTo>
                  <a:close/>
                </a:path>
                <a:path w="1384935" h="452754">
                  <a:moveTo>
                    <a:pt x="1384427" y="4864"/>
                  </a:moveTo>
                  <a:lnTo>
                    <a:pt x="1382395" y="0"/>
                  </a:lnTo>
                  <a:lnTo>
                    <a:pt x="1378966" y="1270"/>
                  </a:lnTo>
                  <a:lnTo>
                    <a:pt x="1375537" y="2540"/>
                  </a:lnTo>
                  <a:lnTo>
                    <a:pt x="1377137" y="7556"/>
                  </a:lnTo>
                  <a:lnTo>
                    <a:pt x="1384427" y="486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 descr=""/>
            <p:cNvSpPr/>
            <p:nvPr/>
          </p:nvSpPr>
          <p:spPr>
            <a:xfrm>
              <a:off x="3870185" y="3495382"/>
              <a:ext cx="996315" cy="231775"/>
            </a:xfrm>
            <a:custGeom>
              <a:avLst/>
              <a:gdLst/>
              <a:ahLst/>
              <a:cxnLst/>
              <a:rect l="l" t="t" r="r" b="b"/>
              <a:pathLst>
                <a:path w="996314" h="231775">
                  <a:moveTo>
                    <a:pt x="8890" y="228866"/>
                  </a:moveTo>
                  <a:lnTo>
                    <a:pt x="6858" y="224002"/>
                  </a:lnTo>
                  <a:lnTo>
                    <a:pt x="3429" y="225272"/>
                  </a:lnTo>
                  <a:lnTo>
                    <a:pt x="0" y="226542"/>
                  </a:lnTo>
                  <a:lnTo>
                    <a:pt x="1600" y="231559"/>
                  </a:lnTo>
                  <a:lnTo>
                    <a:pt x="8890" y="228866"/>
                  </a:lnTo>
                  <a:close/>
                </a:path>
                <a:path w="996314" h="231775">
                  <a:moveTo>
                    <a:pt x="28346" y="221653"/>
                  </a:moveTo>
                  <a:lnTo>
                    <a:pt x="26327" y="216789"/>
                  </a:lnTo>
                  <a:lnTo>
                    <a:pt x="22898" y="218059"/>
                  </a:lnTo>
                  <a:lnTo>
                    <a:pt x="19469" y="219329"/>
                  </a:lnTo>
                  <a:lnTo>
                    <a:pt x="21056" y="224358"/>
                  </a:lnTo>
                  <a:lnTo>
                    <a:pt x="28346" y="221653"/>
                  </a:lnTo>
                  <a:close/>
                </a:path>
                <a:path w="996314" h="231775">
                  <a:moveTo>
                    <a:pt x="47879" y="214693"/>
                  </a:moveTo>
                  <a:lnTo>
                    <a:pt x="45872" y="209829"/>
                  </a:lnTo>
                  <a:lnTo>
                    <a:pt x="42430" y="211048"/>
                  </a:lnTo>
                  <a:lnTo>
                    <a:pt x="38989" y="212267"/>
                  </a:lnTo>
                  <a:lnTo>
                    <a:pt x="40551" y="217297"/>
                  </a:lnTo>
                  <a:lnTo>
                    <a:pt x="47879" y="214693"/>
                  </a:lnTo>
                  <a:close/>
                </a:path>
                <a:path w="996314" h="231775">
                  <a:moveTo>
                    <a:pt x="67411" y="207746"/>
                  </a:moveTo>
                  <a:lnTo>
                    <a:pt x="65430" y="202869"/>
                  </a:lnTo>
                  <a:lnTo>
                    <a:pt x="61988" y="204089"/>
                  </a:lnTo>
                  <a:lnTo>
                    <a:pt x="58547" y="205308"/>
                  </a:lnTo>
                  <a:lnTo>
                    <a:pt x="60083" y="210350"/>
                  </a:lnTo>
                  <a:lnTo>
                    <a:pt x="67411" y="207746"/>
                  </a:lnTo>
                  <a:close/>
                </a:path>
                <a:path w="996314" h="231775">
                  <a:moveTo>
                    <a:pt x="86944" y="200812"/>
                  </a:moveTo>
                  <a:lnTo>
                    <a:pt x="84988" y="195922"/>
                  </a:lnTo>
                  <a:lnTo>
                    <a:pt x="81546" y="197142"/>
                  </a:lnTo>
                  <a:lnTo>
                    <a:pt x="78105" y="198361"/>
                  </a:lnTo>
                  <a:lnTo>
                    <a:pt x="79629" y="203415"/>
                  </a:lnTo>
                  <a:lnTo>
                    <a:pt x="86944" y="200812"/>
                  </a:lnTo>
                  <a:close/>
                </a:path>
                <a:path w="996314" h="231775">
                  <a:moveTo>
                    <a:pt x="106540" y="194005"/>
                  </a:moveTo>
                  <a:lnTo>
                    <a:pt x="104597" y="189103"/>
                  </a:lnTo>
                  <a:lnTo>
                    <a:pt x="101142" y="190271"/>
                  </a:lnTo>
                  <a:lnTo>
                    <a:pt x="97688" y="191439"/>
                  </a:lnTo>
                  <a:lnTo>
                    <a:pt x="99187" y="196494"/>
                  </a:lnTo>
                  <a:lnTo>
                    <a:pt x="106540" y="194005"/>
                  </a:lnTo>
                  <a:close/>
                </a:path>
                <a:path w="996314" h="231775">
                  <a:moveTo>
                    <a:pt x="126174" y="187337"/>
                  </a:moveTo>
                  <a:lnTo>
                    <a:pt x="124256" y="182435"/>
                  </a:lnTo>
                  <a:lnTo>
                    <a:pt x="120802" y="183603"/>
                  </a:lnTo>
                  <a:lnTo>
                    <a:pt x="117348" y="184772"/>
                  </a:lnTo>
                  <a:lnTo>
                    <a:pt x="118821" y="189826"/>
                  </a:lnTo>
                  <a:lnTo>
                    <a:pt x="126174" y="187337"/>
                  </a:lnTo>
                  <a:close/>
                </a:path>
                <a:path w="996314" h="231775">
                  <a:moveTo>
                    <a:pt x="145821" y="180695"/>
                  </a:moveTo>
                  <a:lnTo>
                    <a:pt x="143916" y="175780"/>
                  </a:lnTo>
                  <a:lnTo>
                    <a:pt x="140462" y="176949"/>
                  </a:lnTo>
                  <a:lnTo>
                    <a:pt x="137007" y="178117"/>
                  </a:lnTo>
                  <a:lnTo>
                    <a:pt x="138455" y="183184"/>
                  </a:lnTo>
                  <a:lnTo>
                    <a:pt x="145821" y="180695"/>
                  </a:lnTo>
                  <a:close/>
                </a:path>
                <a:path w="996314" h="231775">
                  <a:moveTo>
                    <a:pt x="165455" y="174028"/>
                  </a:moveTo>
                  <a:lnTo>
                    <a:pt x="163576" y="169113"/>
                  </a:lnTo>
                  <a:lnTo>
                    <a:pt x="160121" y="170281"/>
                  </a:lnTo>
                  <a:lnTo>
                    <a:pt x="156667" y="171450"/>
                  </a:lnTo>
                  <a:lnTo>
                    <a:pt x="158089" y="176530"/>
                  </a:lnTo>
                  <a:lnTo>
                    <a:pt x="165455" y="174028"/>
                  </a:lnTo>
                  <a:close/>
                </a:path>
                <a:path w="996314" h="231775">
                  <a:moveTo>
                    <a:pt x="185204" y="167703"/>
                  </a:moveTo>
                  <a:lnTo>
                    <a:pt x="183349" y="162763"/>
                  </a:lnTo>
                  <a:lnTo>
                    <a:pt x="179870" y="163880"/>
                  </a:lnTo>
                  <a:lnTo>
                    <a:pt x="176390" y="164998"/>
                  </a:lnTo>
                  <a:lnTo>
                    <a:pt x="177800" y="170065"/>
                  </a:lnTo>
                  <a:lnTo>
                    <a:pt x="185204" y="167703"/>
                  </a:lnTo>
                  <a:close/>
                </a:path>
                <a:path w="996314" h="231775">
                  <a:moveTo>
                    <a:pt x="204952" y="161366"/>
                  </a:moveTo>
                  <a:lnTo>
                    <a:pt x="203123" y="156425"/>
                  </a:lnTo>
                  <a:lnTo>
                    <a:pt x="199644" y="157543"/>
                  </a:lnTo>
                  <a:lnTo>
                    <a:pt x="196164" y="158661"/>
                  </a:lnTo>
                  <a:lnTo>
                    <a:pt x="197548" y="163741"/>
                  </a:lnTo>
                  <a:lnTo>
                    <a:pt x="204952" y="161366"/>
                  </a:lnTo>
                  <a:close/>
                </a:path>
                <a:path w="996314" h="231775">
                  <a:moveTo>
                    <a:pt x="224701" y="155041"/>
                  </a:moveTo>
                  <a:lnTo>
                    <a:pt x="222897" y="150088"/>
                  </a:lnTo>
                  <a:lnTo>
                    <a:pt x="219417" y="151206"/>
                  </a:lnTo>
                  <a:lnTo>
                    <a:pt x="215938" y="152323"/>
                  </a:lnTo>
                  <a:lnTo>
                    <a:pt x="217297" y="157416"/>
                  </a:lnTo>
                  <a:lnTo>
                    <a:pt x="224701" y="155041"/>
                  </a:lnTo>
                  <a:close/>
                </a:path>
                <a:path w="996314" h="231775">
                  <a:moveTo>
                    <a:pt x="244487" y="148882"/>
                  </a:moveTo>
                  <a:lnTo>
                    <a:pt x="242709" y="143916"/>
                  </a:lnTo>
                  <a:lnTo>
                    <a:pt x="239217" y="144970"/>
                  </a:lnTo>
                  <a:lnTo>
                    <a:pt x="235724" y="146024"/>
                  </a:lnTo>
                  <a:lnTo>
                    <a:pt x="237058" y="151117"/>
                  </a:lnTo>
                  <a:lnTo>
                    <a:pt x="244487" y="148882"/>
                  </a:lnTo>
                  <a:close/>
                </a:path>
                <a:path w="996314" h="231775">
                  <a:moveTo>
                    <a:pt x="264350" y="142900"/>
                  </a:moveTo>
                  <a:lnTo>
                    <a:pt x="262597" y="137934"/>
                  </a:lnTo>
                  <a:lnTo>
                    <a:pt x="259105" y="138988"/>
                  </a:lnTo>
                  <a:lnTo>
                    <a:pt x="255612" y="140042"/>
                  </a:lnTo>
                  <a:lnTo>
                    <a:pt x="256908" y="145148"/>
                  </a:lnTo>
                  <a:lnTo>
                    <a:pt x="264350" y="142900"/>
                  </a:lnTo>
                  <a:close/>
                </a:path>
                <a:path w="996314" h="231775">
                  <a:moveTo>
                    <a:pt x="284200" y="136944"/>
                  </a:moveTo>
                  <a:lnTo>
                    <a:pt x="282473" y="131965"/>
                  </a:lnTo>
                  <a:lnTo>
                    <a:pt x="278980" y="133019"/>
                  </a:lnTo>
                  <a:lnTo>
                    <a:pt x="275488" y="134073"/>
                  </a:lnTo>
                  <a:lnTo>
                    <a:pt x="276758" y="139179"/>
                  </a:lnTo>
                  <a:lnTo>
                    <a:pt x="284200" y="136944"/>
                  </a:lnTo>
                  <a:close/>
                </a:path>
                <a:path w="996314" h="231775">
                  <a:moveTo>
                    <a:pt x="304063" y="130975"/>
                  </a:moveTo>
                  <a:lnTo>
                    <a:pt x="302361" y="125984"/>
                  </a:lnTo>
                  <a:lnTo>
                    <a:pt x="298869" y="127038"/>
                  </a:lnTo>
                  <a:lnTo>
                    <a:pt x="295376" y="128092"/>
                  </a:lnTo>
                  <a:lnTo>
                    <a:pt x="296621" y="133210"/>
                  </a:lnTo>
                  <a:lnTo>
                    <a:pt x="304063" y="130975"/>
                  </a:lnTo>
                  <a:close/>
                </a:path>
                <a:path w="996314" h="231775">
                  <a:moveTo>
                    <a:pt x="324027" y="125336"/>
                  </a:moveTo>
                  <a:lnTo>
                    <a:pt x="322351" y="120345"/>
                  </a:lnTo>
                  <a:lnTo>
                    <a:pt x="318833" y="121323"/>
                  </a:lnTo>
                  <a:lnTo>
                    <a:pt x="315315" y="122301"/>
                  </a:lnTo>
                  <a:lnTo>
                    <a:pt x="316534" y="127431"/>
                  </a:lnTo>
                  <a:lnTo>
                    <a:pt x="324027" y="125336"/>
                  </a:lnTo>
                  <a:close/>
                </a:path>
                <a:path w="996314" h="231775">
                  <a:moveTo>
                    <a:pt x="343979" y="119773"/>
                  </a:moveTo>
                  <a:lnTo>
                    <a:pt x="342341" y="114769"/>
                  </a:lnTo>
                  <a:lnTo>
                    <a:pt x="338823" y="115747"/>
                  </a:lnTo>
                  <a:lnTo>
                    <a:pt x="335305" y="116725"/>
                  </a:lnTo>
                  <a:lnTo>
                    <a:pt x="336499" y="121856"/>
                  </a:lnTo>
                  <a:lnTo>
                    <a:pt x="343979" y="119773"/>
                  </a:lnTo>
                  <a:close/>
                </a:path>
                <a:path w="996314" h="231775">
                  <a:moveTo>
                    <a:pt x="363956" y="114185"/>
                  </a:moveTo>
                  <a:lnTo>
                    <a:pt x="362343" y="109181"/>
                  </a:lnTo>
                  <a:lnTo>
                    <a:pt x="358825" y="110159"/>
                  </a:lnTo>
                  <a:lnTo>
                    <a:pt x="355307" y="111137"/>
                  </a:lnTo>
                  <a:lnTo>
                    <a:pt x="356476" y="116281"/>
                  </a:lnTo>
                  <a:lnTo>
                    <a:pt x="363956" y="114185"/>
                  </a:lnTo>
                  <a:close/>
                </a:path>
                <a:path w="996314" h="231775">
                  <a:moveTo>
                    <a:pt x="383946" y="108699"/>
                  </a:moveTo>
                  <a:lnTo>
                    <a:pt x="382371" y="103670"/>
                  </a:lnTo>
                  <a:lnTo>
                    <a:pt x="378828" y="104584"/>
                  </a:lnTo>
                  <a:lnTo>
                    <a:pt x="375297" y="105537"/>
                  </a:lnTo>
                  <a:lnTo>
                    <a:pt x="376440" y="110680"/>
                  </a:lnTo>
                  <a:lnTo>
                    <a:pt x="380187" y="109664"/>
                  </a:lnTo>
                  <a:lnTo>
                    <a:pt x="383946" y="108699"/>
                  </a:lnTo>
                  <a:close/>
                </a:path>
                <a:path w="996314" h="231775">
                  <a:moveTo>
                    <a:pt x="404025" y="103555"/>
                  </a:moveTo>
                  <a:lnTo>
                    <a:pt x="402475" y="98513"/>
                  </a:lnTo>
                  <a:lnTo>
                    <a:pt x="398932" y="99428"/>
                  </a:lnTo>
                  <a:lnTo>
                    <a:pt x="395389" y="100342"/>
                  </a:lnTo>
                  <a:lnTo>
                    <a:pt x="396506" y="105486"/>
                  </a:lnTo>
                  <a:lnTo>
                    <a:pt x="404025" y="103555"/>
                  </a:lnTo>
                  <a:close/>
                </a:path>
                <a:path w="996314" h="231775">
                  <a:moveTo>
                    <a:pt x="424116" y="98386"/>
                  </a:moveTo>
                  <a:lnTo>
                    <a:pt x="422592" y="93345"/>
                  </a:lnTo>
                  <a:lnTo>
                    <a:pt x="419049" y="94259"/>
                  </a:lnTo>
                  <a:lnTo>
                    <a:pt x="415505" y="95173"/>
                  </a:lnTo>
                  <a:lnTo>
                    <a:pt x="416585" y="100330"/>
                  </a:lnTo>
                  <a:lnTo>
                    <a:pt x="424116" y="98386"/>
                  </a:lnTo>
                  <a:close/>
                </a:path>
                <a:path w="996314" h="231775">
                  <a:moveTo>
                    <a:pt x="444182" y="93230"/>
                  </a:moveTo>
                  <a:lnTo>
                    <a:pt x="442696" y="88176"/>
                  </a:lnTo>
                  <a:lnTo>
                    <a:pt x="439153" y="89090"/>
                  </a:lnTo>
                  <a:lnTo>
                    <a:pt x="435610" y="90004"/>
                  </a:lnTo>
                  <a:lnTo>
                    <a:pt x="436664" y="95161"/>
                  </a:lnTo>
                  <a:lnTo>
                    <a:pt x="444182" y="93230"/>
                  </a:lnTo>
                  <a:close/>
                </a:path>
                <a:path w="996314" h="231775">
                  <a:moveTo>
                    <a:pt x="464337" y="88315"/>
                  </a:moveTo>
                  <a:lnTo>
                    <a:pt x="462864" y="83261"/>
                  </a:lnTo>
                  <a:lnTo>
                    <a:pt x="459308" y="84086"/>
                  </a:lnTo>
                  <a:lnTo>
                    <a:pt x="455752" y="84912"/>
                  </a:lnTo>
                  <a:lnTo>
                    <a:pt x="456768" y="90081"/>
                  </a:lnTo>
                  <a:lnTo>
                    <a:pt x="464337" y="88315"/>
                  </a:lnTo>
                  <a:close/>
                </a:path>
                <a:path w="996314" h="231775">
                  <a:moveTo>
                    <a:pt x="484517" y="83604"/>
                  </a:moveTo>
                  <a:lnTo>
                    <a:pt x="483082" y="78536"/>
                  </a:lnTo>
                  <a:lnTo>
                    <a:pt x="479526" y="79362"/>
                  </a:lnTo>
                  <a:lnTo>
                    <a:pt x="475970" y="80187"/>
                  </a:lnTo>
                  <a:lnTo>
                    <a:pt x="476961" y="85369"/>
                  </a:lnTo>
                  <a:lnTo>
                    <a:pt x="484517" y="83604"/>
                  </a:lnTo>
                  <a:close/>
                </a:path>
                <a:path w="996314" h="231775">
                  <a:moveTo>
                    <a:pt x="504710" y="78892"/>
                  </a:moveTo>
                  <a:lnTo>
                    <a:pt x="503301" y="73825"/>
                  </a:lnTo>
                  <a:lnTo>
                    <a:pt x="499745" y="74650"/>
                  </a:lnTo>
                  <a:lnTo>
                    <a:pt x="496189" y="75476"/>
                  </a:lnTo>
                  <a:lnTo>
                    <a:pt x="497141" y="80657"/>
                  </a:lnTo>
                  <a:lnTo>
                    <a:pt x="504710" y="78892"/>
                  </a:lnTo>
                  <a:close/>
                </a:path>
                <a:path w="996314" h="231775">
                  <a:moveTo>
                    <a:pt x="524891" y="74180"/>
                  </a:moveTo>
                  <a:lnTo>
                    <a:pt x="523519" y="69100"/>
                  </a:lnTo>
                  <a:lnTo>
                    <a:pt x="519963" y="69926"/>
                  </a:lnTo>
                  <a:lnTo>
                    <a:pt x="516407" y="70751"/>
                  </a:lnTo>
                  <a:lnTo>
                    <a:pt x="517334" y="75946"/>
                  </a:lnTo>
                  <a:lnTo>
                    <a:pt x="524891" y="74180"/>
                  </a:lnTo>
                  <a:close/>
                </a:path>
                <a:path w="996314" h="231775">
                  <a:moveTo>
                    <a:pt x="545172" y="69837"/>
                  </a:moveTo>
                  <a:lnTo>
                    <a:pt x="543839" y="64744"/>
                  </a:lnTo>
                  <a:lnTo>
                    <a:pt x="540258" y="65493"/>
                  </a:lnTo>
                  <a:lnTo>
                    <a:pt x="536676" y="66243"/>
                  </a:lnTo>
                  <a:lnTo>
                    <a:pt x="537578" y="71424"/>
                  </a:lnTo>
                  <a:lnTo>
                    <a:pt x="545172" y="69837"/>
                  </a:lnTo>
                  <a:close/>
                </a:path>
                <a:path w="996314" h="231775">
                  <a:moveTo>
                    <a:pt x="565467" y="65608"/>
                  </a:moveTo>
                  <a:lnTo>
                    <a:pt x="564159" y="60502"/>
                  </a:lnTo>
                  <a:lnTo>
                    <a:pt x="560578" y="61252"/>
                  </a:lnTo>
                  <a:lnTo>
                    <a:pt x="556996" y="62001"/>
                  </a:lnTo>
                  <a:lnTo>
                    <a:pt x="557860" y="67195"/>
                  </a:lnTo>
                  <a:lnTo>
                    <a:pt x="565467" y="65608"/>
                  </a:lnTo>
                  <a:close/>
                </a:path>
                <a:path w="996314" h="231775">
                  <a:moveTo>
                    <a:pt x="585762" y="61379"/>
                  </a:moveTo>
                  <a:lnTo>
                    <a:pt x="584492" y="56261"/>
                  </a:lnTo>
                  <a:lnTo>
                    <a:pt x="580910" y="57010"/>
                  </a:lnTo>
                  <a:lnTo>
                    <a:pt x="577329" y="57759"/>
                  </a:lnTo>
                  <a:lnTo>
                    <a:pt x="578167" y="62966"/>
                  </a:lnTo>
                  <a:lnTo>
                    <a:pt x="585762" y="61379"/>
                  </a:lnTo>
                  <a:close/>
                </a:path>
                <a:path w="996314" h="231775">
                  <a:moveTo>
                    <a:pt x="606056" y="57137"/>
                  </a:moveTo>
                  <a:lnTo>
                    <a:pt x="604812" y="52019"/>
                  </a:lnTo>
                  <a:lnTo>
                    <a:pt x="601230" y="52768"/>
                  </a:lnTo>
                  <a:lnTo>
                    <a:pt x="597649" y="53517"/>
                  </a:lnTo>
                  <a:lnTo>
                    <a:pt x="598449" y="58724"/>
                  </a:lnTo>
                  <a:lnTo>
                    <a:pt x="606056" y="57137"/>
                  </a:lnTo>
                  <a:close/>
                </a:path>
                <a:path w="996314" h="231775">
                  <a:moveTo>
                    <a:pt x="626452" y="53378"/>
                  </a:moveTo>
                  <a:lnTo>
                    <a:pt x="625233" y="48247"/>
                  </a:lnTo>
                  <a:lnTo>
                    <a:pt x="621639" y="48907"/>
                  </a:lnTo>
                  <a:lnTo>
                    <a:pt x="618045" y="49568"/>
                  </a:lnTo>
                  <a:lnTo>
                    <a:pt x="618807" y="54775"/>
                  </a:lnTo>
                  <a:lnTo>
                    <a:pt x="626452" y="53378"/>
                  </a:lnTo>
                  <a:close/>
                </a:path>
                <a:path w="996314" h="231775">
                  <a:moveTo>
                    <a:pt x="646836" y="49631"/>
                  </a:moveTo>
                  <a:lnTo>
                    <a:pt x="645655" y="44500"/>
                  </a:lnTo>
                  <a:lnTo>
                    <a:pt x="642061" y="45161"/>
                  </a:lnTo>
                  <a:lnTo>
                    <a:pt x="638467" y="45821"/>
                  </a:lnTo>
                  <a:lnTo>
                    <a:pt x="639191" y="51041"/>
                  </a:lnTo>
                  <a:lnTo>
                    <a:pt x="646836" y="49631"/>
                  </a:lnTo>
                  <a:close/>
                </a:path>
                <a:path w="996314" h="231775">
                  <a:moveTo>
                    <a:pt x="667219" y="45897"/>
                  </a:moveTo>
                  <a:lnTo>
                    <a:pt x="666076" y="40754"/>
                  </a:lnTo>
                  <a:lnTo>
                    <a:pt x="662482" y="41414"/>
                  </a:lnTo>
                  <a:lnTo>
                    <a:pt x="658888" y="42075"/>
                  </a:lnTo>
                  <a:lnTo>
                    <a:pt x="659587" y="47294"/>
                  </a:lnTo>
                  <a:lnTo>
                    <a:pt x="667219" y="45897"/>
                  </a:lnTo>
                  <a:close/>
                </a:path>
                <a:path w="996314" h="231775">
                  <a:moveTo>
                    <a:pt x="687616" y="42164"/>
                  </a:moveTo>
                  <a:lnTo>
                    <a:pt x="686498" y="37020"/>
                  </a:lnTo>
                  <a:lnTo>
                    <a:pt x="682904" y="37668"/>
                  </a:lnTo>
                  <a:lnTo>
                    <a:pt x="679310" y="38328"/>
                  </a:lnTo>
                  <a:lnTo>
                    <a:pt x="679970" y="43561"/>
                  </a:lnTo>
                  <a:lnTo>
                    <a:pt x="683793" y="42849"/>
                  </a:lnTo>
                  <a:lnTo>
                    <a:pt x="687616" y="42164"/>
                  </a:lnTo>
                  <a:close/>
                </a:path>
                <a:path w="996314" h="231775">
                  <a:moveTo>
                    <a:pt x="708101" y="38963"/>
                  </a:moveTo>
                  <a:lnTo>
                    <a:pt x="707021" y="33807"/>
                  </a:lnTo>
                  <a:lnTo>
                    <a:pt x="703414" y="34378"/>
                  </a:lnTo>
                  <a:lnTo>
                    <a:pt x="699808" y="34950"/>
                  </a:lnTo>
                  <a:lnTo>
                    <a:pt x="700430" y="40170"/>
                  </a:lnTo>
                  <a:lnTo>
                    <a:pt x="708101" y="38963"/>
                  </a:lnTo>
                  <a:close/>
                </a:path>
                <a:path w="996314" h="231775">
                  <a:moveTo>
                    <a:pt x="728586" y="35737"/>
                  </a:moveTo>
                  <a:lnTo>
                    <a:pt x="727532" y="30568"/>
                  </a:lnTo>
                  <a:lnTo>
                    <a:pt x="723925" y="31140"/>
                  </a:lnTo>
                  <a:lnTo>
                    <a:pt x="720318" y="31711"/>
                  </a:lnTo>
                  <a:lnTo>
                    <a:pt x="720915" y="36944"/>
                  </a:lnTo>
                  <a:lnTo>
                    <a:pt x="728586" y="35737"/>
                  </a:lnTo>
                  <a:close/>
                </a:path>
                <a:path w="996314" h="231775">
                  <a:moveTo>
                    <a:pt x="749058" y="32512"/>
                  </a:moveTo>
                  <a:lnTo>
                    <a:pt x="748042" y="27343"/>
                  </a:lnTo>
                  <a:lnTo>
                    <a:pt x="744435" y="27914"/>
                  </a:lnTo>
                  <a:lnTo>
                    <a:pt x="740829" y="28486"/>
                  </a:lnTo>
                  <a:lnTo>
                    <a:pt x="741387" y="33718"/>
                  </a:lnTo>
                  <a:lnTo>
                    <a:pt x="749058" y="32512"/>
                  </a:lnTo>
                  <a:close/>
                </a:path>
                <a:path w="996314" h="231775">
                  <a:moveTo>
                    <a:pt x="769543" y="29324"/>
                  </a:moveTo>
                  <a:lnTo>
                    <a:pt x="768565" y="24142"/>
                  </a:lnTo>
                  <a:lnTo>
                    <a:pt x="764946" y="24676"/>
                  </a:lnTo>
                  <a:lnTo>
                    <a:pt x="761339" y="25247"/>
                  </a:lnTo>
                  <a:lnTo>
                    <a:pt x="761860" y="30492"/>
                  </a:lnTo>
                  <a:lnTo>
                    <a:pt x="765695" y="29883"/>
                  </a:lnTo>
                  <a:lnTo>
                    <a:pt x="769543" y="29324"/>
                  </a:lnTo>
                  <a:close/>
                </a:path>
                <a:path w="996314" h="231775">
                  <a:moveTo>
                    <a:pt x="790105" y="26657"/>
                  </a:moveTo>
                  <a:lnTo>
                    <a:pt x="789152" y="21475"/>
                  </a:lnTo>
                  <a:lnTo>
                    <a:pt x="785533" y="21945"/>
                  </a:lnTo>
                  <a:lnTo>
                    <a:pt x="781913" y="22415"/>
                  </a:lnTo>
                  <a:lnTo>
                    <a:pt x="782408" y="27660"/>
                  </a:lnTo>
                  <a:lnTo>
                    <a:pt x="790105" y="26657"/>
                  </a:lnTo>
                  <a:close/>
                </a:path>
                <a:path w="996314" h="231775">
                  <a:moveTo>
                    <a:pt x="810653" y="23964"/>
                  </a:moveTo>
                  <a:lnTo>
                    <a:pt x="809739" y="18783"/>
                  </a:lnTo>
                  <a:lnTo>
                    <a:pt x="806119" y="19253"/>
                  </a:lnTo>
                  <a:lnTo>
                    <a:pt x="802500" y="19723"/>
                  </a:lnTo>
                  <a:lnTo>
                    <a:pt x="802957" y="24980"/>
                  </a:lnTo>
                  <a:lnTo>
                    <a:pt x="810653" y="23964"/>
                  </a:lnTo>
                  <a:close/>
                </a:path>
                <a:path w="996314" h="231775">
                  <a:moveTo>
                    <a:pt x="831215" y="21259"/>
                  </a:moveTo>
                  <a:lnTo>
                    <a:pt x="830326" y="16078"/>
                  </a:lnTo>
                  <a:lnTo>
                    <a:pt x="826706" y="16548"/>
                  </a:lnTo>
                  <a:lnTo>
                    <a:pt x="823087" y="17018"/>
                  </a:lnTo>
                  <a:lnTo>
                    <a:pt x="823506" y="22275"/>
                  </a:lnTo>
                  <a:lnTo>
                    <a:pt x="831215" y="21259"/>
                  </a:lnTo>
                  <a:close/>
                </a:path>
                <a:path w="996314" h="231775">
                  <a:moveTo>
                    <a:pt x="851776" y="18592"/>
                  </a:moveTo>
                  <a:lnTo>
                    <a:pt x="850925" y="13398"/>
                  </a:lnTo>
                  <a:lnTo>
                    <a:pt x="847305" y="13855"/>
                  </a:lnTo>
                  <a:lnTo>
                    <a:pt x="843686" y="14325"/>
                  </a:lnTo>
                  <a:lnTo>
                    <a:pt x="844080" y="19583"/>
                  </a:lnTo>
                  <a:lnTo>
                    <a:pt x="847928" y="19075"/>
                  </a:lnTo>
                  <a:lnTo>
                    <a:pt x="851776" y="18592"/>
                  </a:lnTo>
                  <a:close/>
                </a:path>
                <a:path w="996314" h="231775">
                  <a:moveTo>
                    <a:pt x="872388" y="16471"/>
                  </a:moveTo>
                  <a:lnTo>
                    <a:pt x="871575" y="11264"/>
                  </a:lnTo>
                  <a:lnTo>
                    <a:pt x="867943" y="11645"/>
                  </a:lnTo>
                  <a:lnTo>
                    <a:pt x="864311" y="12026"/>
                  </a:lnTo>
                  <a:lnTo>
                    <a:pt x="864666" y="17284"/>
                  </a:lnTo>
                  <a:lnTo>
                    <a:pt x="872388" y="16471"/>
                  </a:lnTo>
                  <a:close/>
                </a:path>
                <a:path w="996314" h="231775">
                  <a:moveTo>
                    <a:pt x="893000" y="14325"/>
                  </a:moveTo>
                  <a:lnTo>
                    <a:pt x="892225" y="9118"/>
                  </a:lnTo>
                  <a:lnTo>
                    <a:pt x="888593" y="9499"/>
                  </a:lnTo>
                  <a:lnTo>
                    <a:pt x="884961" y="9880"/>
                  </a:lnTo>
                  <a:lnTo>
                    <a:pt x="885278" y="15138"/>
                  </a:lnTo>
                  <a:lnTo>
                    <a:pt x="893000" y="14325"/>
                  </a:lnTo>
                  <a:close/>
                </a:path>
                <a:path w="996314" h="231775">
                  <a:moveTo>
                    <a:pt x="913638" y="12179"/>
                  </a:moveTo>
                  <a:lnTo>
                    <a:pt x="912888" y="6959"/>
                  </a:lnTo>
                  <a:lnTo>
                    <a:pt x="909256" y="7340"/>
                  </a:lnTo>
                  <a:lnTo>
                    <a:pt x="905624" y="7721"/>
                  </a:lnTo>
                  <a:lnTo>
                    <a:pt x="905916" y="12979"/>
                  </a:lnTo>
                  <a:lnTo>
                    <a:pt x="913638" y="12179"/>
                  </a:lnTo>
                  <a:close/>
                </a:path>
                <a:path w="996314" h="231775">
                  <a:moveTo>
                    <a:pt x="934250" y="10033"/>
                  </a:moveTo>
                  <a:lnTo>
                    <a:pt x="933538" y="4813"/>
                  </a:lnTo>
                  <a:lnTo>
                    <a:pt x="929906" y="5194"/>
                  </a:lnTo>
                  <a:lnTo>
                    <a:pt x="926274" y="5575"/>
                  </a:lnTo>
                  <a:lnTo>
                    <a:pt x="926528" y="10833"/>
                  </a:lnTo>
                  <a:lnTo>
                    <a:pt x="934250" y="10033"/>
                  </a:lnTo>
                  <a:close/>
                </a:path>
                <a:path w="996314" h="231775">
                  <a:moveTo>
                    <a:pt x="954913" y="8407"/>
                  </a:moveTo>
                  <a:lnTo>
                    <a:pt x="954239" y="3187"/>
                  </a:lnTo>
                  <a:lnTo>
                    <a:pt x="950595" y="3467"/>
                  </a:lnTo>
                  <a:lnTo>
                    <a:pt x="946950" y="3746"/>
                  </a:lnTo>
                  <a:lnTo>
                    <a:pt x="947166" y="9004"/>
                  </a:lnTo>
                  <a:lnTo>
                    <a:pt x="954913" y="8407"/>
                  </a:lnTo>
                  <a:close/>
                </a:path>
                <a:path w="996314" h="231775">
                  <a:moveTo>
                    <a:pt x="975588" y="6832"/>
                  </a:moveTo>
                  <a:lnTo>
                    <a:pt x="974940" y="1600"/>
                  </a:lnTo>
                  <a:lnTo>
                    <a:pt x="971296" y="1879"/>
                  </a:lnTo>
                  <a:lnTo>
                    <a:pt x="967651" y="2159"/>
                  </a:lnTo>
                  <a:lnTo>
                    <a:pt x="967841" y="7429"/>
                  </a:lnTo>
                  <a:lnTo>
                    <a:pt x="975588" y="6832"/>
                  </a:lnTo>
                  <a:close/>
                </a:path>
                <a:path w="996314" h="231775">
                  <a:moveTo>
                    <a:pt x="996264" y="5232"/>
                  </a:moveTo>
                  <a:lnTo>
                    <a:pt x="995654" y="0"/>
                  </a:lnTo>
                  <a:lnTo>
                    <a:pt x="992009" y="279"/>
                  </a:lnTo>
                  <a:lnTo>
                    <a:pt x="988364" y="558"/>
                  </a:lnTo>
                  <a:lnTo>
                    <a:pt x="988517" y="5829"/>
                  </a:lnTo>
                  <a:lnTo>
                    <a:pt x="996264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 descr=""/>
            <p:cNvSpPr/>
            <p:nvPr/>
          </p:nvSpPr>
          <p:spPr>
            <a:xfrm>
              <a:off x="4879257" y="3494412"/>
              <a:ext cx="484505" cy="0"/>
            </a:xfrm>
            <a:custGeom>
              <a:avLst/>
              <a:gdLst/>
              <a:ahLst/>
              <a:cxnLst/>
              <a:rect l="l" t="t" r="r" b="b"/>
              <a:pathLst>
                <a:path w="484504" h="0">
                  <a:moveTo>
                    <a:pt x="0" y="0"/>
                  </a:moveTo>
                  <a:lnTo>
                    <a:pt x="484475" y="0"/>
                  </a:lnTo>
                </a:path>
              </a:pathLst>
            </a:custGeom>
            <a:ln w="1500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 descr=""/>
            <p:cNvSpPr/>
            <p:nvPr/>
          </p:nvSpPr>
          <p:spPr>
            <a:xfrm>
              <a:off x="795921" y="3497846"/>
              <a:ext cx="4754245" cy="632460"/>
            </a:xfrm>
            <a:custGeom>
              <a:avLst/>
              <a:gdLst/>
              <a:ahLst/>
              <a:cxnLst/>
              <a:rect l="l" t="t" r="r" b="b"/>
              <a:pathLst>
                <a:path w="4754245" h="632460">
                  <a:moveTo>
                    <a:pt x="9232" y="39890"/>
                  </a:moveTo>
                  <a:lnTo>
                    <a:pt x="6273" y="37731"/>
                  </a:lnTo>
                  <a:lnTo>
                    <a:pt x="3314" y="35572"/>
                  </a:lnTo>
                  <a:lnTo>
                    <a:pt x="0" y="39662"/>
                  </a:lnTo>
                  <a:lnTo>
                    <a:pt x="6299" y="44259"/>
                  </a:lnTo>
                  <a:lnTo>
                    <a:pt x="9232" y="39890"/>
                  </a:lnTo>
                  <a:close/>
                </a:path>
                <a:path w="4754245" h="632460">
                  <a:moveTo>
                    <a:pt x="26022" y="52146"/>
                  </a:moveTo>
                  <a:lnTo>
                    <a:pt x="23063" y="49987"/>
                  </a:lnTo>
                  <a:lnTo>
                    <a:pt x="20104" y="47828"/>
                  </a:lnTo>
                  <a:lnTo>
                    <a:pt x="16802" y="51930"/>
                  </a:lnTo>
                  <a:lnTo>
                    <a:pt x="23101" y="56527"/>
                  </a:lnTo>
                  <a:lnTo>
                    <a:pt x="26022" y="52146"/>
                  </a:lnTo>
                  <a:close/>
                </a:path>
                <a:path w="4754245" h="632460">
                  <a:moveTo>
                    <a:pt x="42824" y="64414"/>
                  </a:moveTo>
                  <a:lnTo>
                    <a:pt x="39865" y="62255"/>
                  </a:lnTo>
                  <a:lnTo>
                    <a:pt x="36906" y="60096"/>
                  </a:lnTo>
                  <a:lnTo>
                    <a:pt x="33616" y="64211"/>
                  </a:lnTo>
                  <a:lnTo>
                    <a:pt x="39916" y="68808"/>
                  </a:lnTo>
                  <a:lnTo>
                    <a:pt x="42824" y="64414"/>
                  </a:lnTo>
                  <a:close/>
                </a:path>
                <a:path w="4754245" h="632460">
                  <a:moveTo>
                    <a:pt x="59613" y="76669"/>
                  </a:moveTo>
                  <a:lnTo>
                    <a:pt x="56654" y="74510"/>
                  </a:lnTo>
                  <a:lnTo>
                    <a:pt x="53695" y="72351"/>
                  </a:lnTo>
                  <a:lnTo>
                    <a:pt x="50419" y="76479"/>
                  </a:lnTo>
                  <a:lnTo>
                    <a:pt x="56718" y="81076"/>
                  </a:lnTo>
                  <a:lnTo>
                    <a:pt x="59613" y="76669"/>
                  </a:lnTo>
                  <a:close/>
                </a:path>
                <a:path w="4754245" h="632460">
                  <a:moveTo>
                    <a:pt x="76415" y="88938"/>
                  </a:moveTo>
                  <a:lnTo>
                    <a:pt x="73456" y="86779"/>
                  </a:lnTo>
                  <a:lnTo>
                    <a:pt x="70497" y="84620"/>
                  </a:lnTo>
                  <a:lnTo>
                    <a:pt x="67233" y="88747"/>
                  </a:lnTo>
                  <a:lnTo>
                    <a:pt x="73533" y="93357"/>
                  </a:lnTo>
                  <a:lnTo>
                    <a:pt x="76415" y="88938"/>
                  </a:lnTo>
                  <a:close/>
                </a:path>
                <a:path w="4754245" h="632460">
                  <a:moveTo>
                    <a:pt x="93281" y="101079"/>
                  </a:moveTo>
                  <a:lnTo>
                    <a:pt x="90284" y="98983"/>
                  </a:lnTo>
                  <a:lnTo>
                    <a:pt x="87287" y="96888"/>
                  </a:lnTo>
                  <a:lnTo>
                    <a:pt x="84035" y="101041"/>
                  </a:lnTo>
                  <a:lnTo>
                    <a:pt x="90424" y="105498"/>
                  </a:lnTo>
                  <a:lnTo>
                    <a:pt x="93281" y="101079"/>
                  </a:lnTo>
                  <a:close/>
                </a:path>
                <a:path w="4754245" h="632460">
                  <a:moveTo>
                    <a:pt x="110337" y="112979"/>
                  </a:moveTo>
                  <a:lnTo>
                    <a:pt x="107340" y="110883"/>
                  </a:lnTo>
                  <a:lnTo>
                    <a:pt x="104343" y="108788"/>
                  </a:lnTo>
                  <a:lnTo>
                    <a:pt x="101104" y="112941"/>
                  </a:lnTo>
                  <a:lnTo>
                    <a:pt x="107505" y="117411"/>
                  </a:lnTo>
                  <a:lnTo>
                    <a:pt x="110337" y="112979"/>
                  </a:lnTo>
                  <a:close/>
                </a:path>
                <a:path w="4754245" h="632460">
                  <a:moveTo>
                    <a:pt x="127393" y="124891"/>
                  </a:moveTo>
                  <a:lnTo>
                    <a:pt x="124396" y="122796"/>
                  </a:lnTo>
                  <a:lnTo>
                    <a:pt x="121399" y="120700"/>
                  </a:lnTo>
                  <a:lnTo>
                    <a:pt x="118173" y="124866"/>
                  </a:lnTo>
                  <a:lnTo>
                    <a:pt x="124574" y="129336"/>
                  </a:lnTo>
                  <a:lnTo>
                    <a:pt x="127393" y="124891"/>
                  </a:lnTo>
                  <a:close/>
                </a:path>
                <a:path w="4754245" h="632460">
                  <a:moveTo>
                    <a:pt x="144437" y="136791"/>
                  </a:moveTo>
                  <a:lnTo>
                    <a:pt x="141439" y="134696"/>
                  </a:lnTo>
                  <a:lnTo>
                    <a:pt x="138442" y="132600"/>
                  </a:lnTo>
                  <a:lnTo>
                    <a:pt x="135229" y="136779"/>
                  </a:lnTo>
                  <a:lnTo>
                    <a:pt x="141630" y="141249"/>
                  </a:lnTo>
                  <a:lnTo>
                    <a:pt x="144437" y="136791"/>
                  </a:lnTo>
                  <a:close/>
                </a:path>
                <a:path w="4754245" h="632460">
                  <a:moveTo>
                    <a:pt x="161493" y="148691"/>
                  </a:moveTo>
                  <a:lnTo>
                    <a:pt x="158496" y="146596"/>
                  </a:lnTo>
                  <a:lnTo>
                    <a:pt x="155498" y="144500"/>
                  </a:lnTo>
                  <a:lnTo>
                    <a:pt x="152311" y="148691"/>
                  </a:lnTo>
                  <a:lnTo>
                    <a:pt x="158699" y="153162"/>
                  </a:lnTo>
                  <a:lnTo>
                    <a:pt x="161493" y="148691"/>
                  </a:lnTo>
                  <a:close/>
                </a:path>
                <a:path w="4754245" h="632460">
                  <a:moveTo>
                    <a:pt x="178549" y="160591"/>
                  </a:moveTo>
                  <a:lnTo>
                    <a:pt x="175552" y="158496"/>
                  </a:lnTo>
                  <a:lnTo>
                    <a:pt x="172554" y="156400"/>
                  </a:lnTo>
                  <a:lnTo>
                    <a:pt x="169379" y="160604"/>
                  </a:lnTo>
                  <a:lnTo>
                    <a:pt x="175780" y="165074"/>
                  </a:lnTo>
                  <a:lnTo>
                    <a:pt x="178549" y="160591"/>
                  </a:lnTo>
                  <a:close/>
                </a:path>
                <a:path w="4754245" h="632460">
                  <a:moveTo>
                    <a:pt x="195745" y="172275"/>
                  </a:moveTo>
                  <a:lnTo>
                    <a:pt x="192697" y="170256"/>
                  </a:lnTo>
                  <a:lnTo>
                    <a:pt x="189649" y="168236"/>
                  </a:lnTo>
                  <a:lnTo>
                    <a:pt x="186486" y="172453"/>
                  </a:lnTo>
                  <a:lnTo>
                    <a:pt x="192989" y="176771"/>
                  </a:lnTo>
                  <a:lnTo>
                    <a:pt x="195745" y="172275"/>
                  </a:lnTo>
                  <a:close/>
                </a:path>
                <a:path w="4754245" h="632460">
                  <a:moveTo>
                    <a:pt x="213055" y="183794"/>
                  </a:moveTo>
                  <a:lnTo>
                    <a:pt x="210007" y="181775"/>
                  </a:lnTo>
                  <a:lnTo>
                    <a:pt x="206959" y="179755"/>
                  </a:lnTo>
                  <a:lnTo>
                    <a:pt x="203822" y="183984"/>
                  </a:lnTo>
                  <a:lnTo>
                    <a:pt x="210312" y="188302"/>
                  </a:lnTo>
                  <a:lnTo>
                    <a:pt x="213055" y="183794"/>
                  </a:lnTo>
                  <a:close/>
                </a:path>
                <a:path w="4754245" h="632460">
                  <a:moveTo>
                    <a:pt x="230378" y="195313"/>
                  </a:moveTo>
                  <a:lnTo>
                    <a:pt x="227330" y="193294"/>
                  </a:lnTo>
                  <a:lnTo>
                    <a:pt x="224282" y="191274"/>
                  </a:lnTo>
                  <a:lnTo>
                    <a:pt x="221157" y="195516"/>
                  </a:lnTo>
                  <a:lnTo>
                    <a:pt x="227660" y="199834"/>
                  </a:lnTo>
                  <a:lnTo>
                    <a:pt x="230378" y="195313"/>
                  </a:lnTo>
                  <a:close/>
                </a:path>
                <a:path w="4754245" h="632460">
                  <a:moveTo>
                    <a:pt x="247688" y="206832"/>
                  </a:moveTo>
                  <a:lnTo>
                    <a:pt x="244640" y="204812"/>
                  </a:lnTo>
                  <a:lnTo>
                    <a:pt x="241592" y="202793"/>
                  </a:lnTo>
                  <a:lnTo>
                    <a:pt x="238493" y="207035"/>
                  </a:lnTo>
                  <a:lnTo>
                    <a:pt x="244983" y="211366"/>
                  </a:lnTo>
                  <a:lnTo>
                    <a:pt x="247688" y="206832"/>
                  </a:lnTo>
                  <a:close/>
                </a:path>
                <a:path w="4754245" h="632460">
                  <a:moveTo>
                    <a:pt x="264998" y="218338"/>
                  </a:moveTo>
                  <a:lnTo>
                    <a:pt x="261950" y="216319"/>
                  </a:lnTo>
                  <a:lnTo>
                    <a:pt x="258902" y="214299"/>
                  </a:lnTo>
                  <a:lnTo>
                    <a:pt x="255816" y="218554"/>
                  </a:lnTo>
                  <a:lnTo>
                    <a:pt x="262318" y="222885"/>
                  </a:lnTo>
                  <a:lnTo>
                    <a:pt x="264998" y="218338"/>
                  </a:lnTo>
                  <a:close/>
                </a:path>
                <a:path w="4754245" h="632460">
                  <a:moveTo>
                    <a:pt x="282308" y="229870"/>
                  </a:moveTo>
                  <a:lnTo>
                    <a:pt x="279260" y="227838"/>
                  </a:lnTo>
                  <a:lnTo>
                    <a:pt x="276212" y="225818"/>
                  </a:lnTo>
                  <a:lnTo>
                    <a:pt x="273151" y="230085"/>
                  </a:lnTo>
                  <a:lnTo>
                    <a:pt x="279641" y="234416"/>
                  </a:lnTo>
                  <a:lnTo>
                    <a:pt x="282308" y="229870"/>
                  </a:lnTo>
                  <a:close/>
                </a:path>
                <a:path w="4754245" h="632460">
                  <a:moveTo>
                    <a:pt x="299897" y="240957"/>
                  </a:moveTo>
                  <a:lnTo>
                    <a:pt x="296811" y="239001"/>
                  </a:lnTo>
                  <a:lnTo>
                    <a:pt x="293725" y="237045"/>
                  </a:lnTo>
                  <a:lnTo>
                    <a:pt x="290664" y="241350"/>
                  </a:lnTo>
                  <a:lnTo>
                    <a:pt x="297268" y="245516"/>
                  </a:lnTo>
                  <a:lnTo>
                    <a:pt x="299897" y="240957"/>
                  </a:lnTo>
                  <a:close/>
                </a:path>
                <a:path w="4754245" h="632460">
                  <a:moveTo>
                    <a:pt x="317474" y="252056"/>
                  </a:moveTo>
                  <a:lnTo>
                    <a:pt x="314388" y="250101"/>
                  </a:lnTo>
                  <a:lnTo>
                    <a:pt x="311302" y="248145"/>
                  </a:lnTo>
                  <a:lnTo>
                    <a:pt x="308267" y="252463"/>
                  </a:lnTo>
                  <a:lnTo>
                    <a:pt x="314858" y="256628"/>
                  </a:lnTo>
                  <a:lnTo>
                    <a:pt x="317474" y="252056"/>
                  </a:lnTo>
                  <a:close/>
                </a:path>
                <a:path w="4754245" h="632460">
                  <a:moveTo>
                    <a:pt x="335064" y="263156"/>
                  </a:moveTo>
                  <a:lnTo>
                    <a:pt x="331978" y="261200"/>
                  </a:lnTo>
                  <a:lnTo>
                    <a:pt x="328891" y="259245"/>
                  </a:lnTo>
                  <a:lnTo>
                    <a:pt x="325869" y="263575"/>
                  </a:lnTo>
                  <a:lnTo>
                    <a:pt x="332473" y="267741"/>
                  </a:lnTo>
                  <a:lnTo>
                    <a:pt x="335064" y="263156"/>
                  </a:lnTo>
                  <a:close/>
                </a:path>
                <a:path w="4754245" h="632460">
                  <a:moveTo>
                    <a:pt x="352640" y="274256"/>
                  </a:moveTo>
                  <a:lnTo>
                    <a:pt x="349554" y="272300"/>
                  </a:lnTo>
                  <a:lnTo>
                    <a:pt x="346468" y="270344"/>
                  </a:lnTo>
                  <a:lnTo>
                    <a:pt x="343471" y="274688"/>
                  </a:lnTo>
                  <a:lnTo>
                    <a:pt x="350075" y="278853"/>
                  </a:lnTo>
                  <a:lnTo>
                    <a:pt x="352640" y="274256"/>
                  </a:lnTo>
                  <a:close/>
                </a:path>
                <a:path w="4754245" h="632460">
                  <a:moveTo>
                    <a:pt x="370217" y="285356"/>
                  </a:moveTo>
                  <a:lnTo>
                    <a:pt x="367131" y="283400"/>
                  </a:lnTo>
                  <a:lnTo>
                    <a:pt x="364045" y="281444"/>
                  </a:lnTo>
                  <a:lnTo>
                    <a:pt x="361073" y="285800"/>
                  </a:lnTo>
                  <a:lnTo>
                    <a:pt x="367665" y="289966"/>
                  </a:lnTo>
                  <a:lnTo>
                    <a:pt x="370217" y="285356"/>
                  </a:lnTo>
                  <a:close/>
                </a:path>
                <a:path w="4754245" h="632460">
                  <a:moveTo>
                    <a:pt x="388010" y="296125"/>
                  </a:moveTo>
                  <a:lnTo>
                    <a:pt x="384873" y="294259"/>
                  </a:lnTo>
                  <a:lnTo>
                    <a:pt x="381736" y="292392"/>
                  </a:lnTo>
                  <a:lnTo>
                    <a:pt x="378777" y="296748"/>
                  </a:lnTo>
                  <a:lnTo>
                    <a:pt x="385483" y="300748"/>
                  </a:lnTo>
                  <a:lnTo>
                    <a:pt x="388010" y="296125"/>
                  </a:lnTo>
                  <a:close/>
                </a:path>
                <a:path w="4754245" h="632460">
                  <a:moveTo>
                    <a:pt x="405853" y="306793"/>
                  </a:moveTo>
                  <a:lnTo>
                    <a:pt x="402717" y="304914"/>
                  </a:lnTo>
                  <a:lnTo>
                    <a:pt x="399580" y="303047"/>
                  </a:lnTo>
                  <a:lnTo>
                    <a:pt x="396646" y="307416"/>
                  </a:lnTo>
                  <a:lnTo>
                    <a:pt x="403352" y="311416"/>
                  </a:lnTo>
                  <a:lnTo>
                    <a:pt x="405853" y="306793"/>
                  </a:lnTo>
                  <a:close/>
                </a:path>
                <a:path w="4754245" h="632460">
                  <a:moveTo>
                    <a:pt x="423710" y="317436"/>
                  </a:moveTo>
                  <a:lnTo>
                    <a:pt x="420573" y="315569"/>
                  </a:lnTo>
                  <a:lnTo>
                    <a:pt x="417436" y="313702"/>
                  </a:lnTo>
                  <a:lnTo>
                    <a:pt x="414528" y="318096"/>
                  </a:lnTo>
                  <a:lnTo>
                    <a:pt x="421233" y="322084"/>
                  </a:lnTo>
                  <a:lnTo>
                    <a:pt x="423710" y="317436"/>
                  </a:lnTo>
                  <a:close/>
                </a:path>
                <a:path w="4754245" h="632460">
                  <a:moveTo>
                    <a:pt x="441566" y="328091"/>
                  </a:moveTo>
                  <a:lnTo>
                    <a:pt x="438429" y="326224"/>
                  </a:lnTo>
                  <a:lnTo>
                    <a:pt x="435292" y="324345"/>
                  </a:lnTo>
                  <a:lnTo>
                    <a:pt x="432409" y="328764"/>
                  </a:lnTo>
                  <a:lnTo>
                    <a:pt x="439102" y="332752"/>
                  </a:lnTo>
                  <a:lnTo>
                    <a:pt x="441566" y="328091"/>
                  </a:lnTo>
                  <a:close/>
                </a:path>
                <a:path w="4754245" h="632460">
                  <a:moveTo>
                    <a:pt x="459422" y="338747"/>
                  </a:moveTo>
                  <a:lnTo>
                    <a:pt x="456285" y="336867"/>
                  </a:lnTo>
                  <a:lnTo>
                    <a:pt x="453148" y="335000"/>
                  </a:lnTo>
                  <a:lnTo>
                    <a:pt x="450291" y="339420"/>
                  </a:lnTo>
                  <a:lnTo>
                    <a:pt x="456984" y="343408"/>
                  </a:lnTo>
                  <a:lnTo>
                    <a:pt x="459422" y="338747"/>
                  </a:lnTo>
                  <a:close/>
                </a:path>
                <a:path w="4754245" h="632460">
                  <a:moveTo>
                    <a:pt x="477456" y="349097"/>
                  </a:moveTo>
                  <a:lnTo>
                    <a:pt x="474268" y="347306"/>
                  </a:lnTo>
                  <a:lnTo>
                    <a:pt x="471081" y="345516"/>
                  </a:lnTo>
                  <a:lnTo>
                    <a:pt x="468236" y="349961"/>
                  </a:lnTo>
                  <a:lnTo>
                    <a:pt x="475043" y="353771"/>
                  </a:lnTo>
                  <a:lnTo>
                    <a:pt x="477456" y="349097"/>
                  </a:lnTo>
                  <a:close/>
                </a:path>
                <a:path w="4754245" h="632460">
                  <a:moveTo>
                    <a:pt x="495592" y="359270"/>
                  </a:moveTo>
                  <a:lnTo>
                    <a:pt x="492404" y="357479"/>
                  </a:lnTo>
                  <a:lnTo>
                    <a:pt x="489216" y="355688"/>
                  </a:lnTo>
                  <a:lnTo>
                    <a:pt x="486397" y="360146"/>
                  </a:lnTo>
                  <a:lnTo>
                    <a:pt x="493204" y="363969"/>
                  </a:lnTo>
                  <a:lnTo>
                    <a:pt x="495592" y="359270"/>
                  </a:lnTo>
                  <a:close/>
                </a:path>
                <a:path w="4754245" h="632460">
                  <a:moveTo>
                    <a:pt x="513727" y="369443"/>
                  </a:moveTo>
                  <a:lnTo>
                    <a:pt x="510540" y="367652"/>
                  </a:lnTo>
                  <a:lnTo>
                    <a:pt x="507352" y="365861"/>
                  </a:lnTo>
                  <a:lnTo>
                    <a:pt x="504558" y="370332"/>
                  </a:lnTo>
                  <a:lnTo>
                    <a:pt x="511365" y="374154"/>
                  </a:lnTo>
                  <a:lnTo>
                    <a:pt x="513727" y="369443"/>
                  </a:lnTo>
                  <a:close/>
                </a:path>
                <a:path w="4754245" h="632460">
                  <a:moveTo>
                    <a:pt x="531850" y="379603"/>
                  </a:moveTo>
                  <a:lnTo>
                    <a:pt x="528662" y="377812"/>
                  </a:lnTo>
                  <a:lnTo>
                    <a:pt x="525475" y="376021"/>
                  </a:lnTo>
                  <a:lnTo>
                    <a:pt x="522706" y="380504"/>
                  </a:lnTo>
                  <a:lnTo>
                    <a:pt x="529513" y="384327"/>
                  </a:lnTo>
                  <a:lnTo>
                    <a:pt x="531850" y="379603"/>
                  </a:lnTo>
                  <a:close/>
                </a:path>
                <a:path w="4754245" h="632460">
                  <a:moveTo>
                    <a:pt x="549986" y="389775"/>
                  </a:moveTo>
                  <a:lnTo>
                    <a:pt x="546798" y="387985"/>
                  </a:lnTo>
                  <a:lnTo>
                    <a:pt x="543610" y="386194"/>
                  </a:lnTo>
                  <a:lnTo>
                    <a:pt x="540867" y="390690"/>
                  </a:lnTo>
                  <a:lnTo>
                    <a:pt x="547674" y="394512"/>
                  </a:lnTo>
                  <a:lnTo>
                    <a:pt x="549986" y="389775"/>
                  </a:lnTo>
                  <a:close/>
                </a:path>
                <a:path w="4754245" h="632460">
                  <a:moveTo>
                    <a:pt x="568325" y="399567"/>
                  </a:moveTo>
                  <a:lnTo>
                    <a:pt x="565086" y="397865"/>
                  </a:lnTo>
                  <a:lnTo>
                    <a:pt x="561848" y="396163"/>
                  </a:lnTo>
                  <a:lnTo>
                    <a:pt x="559130" y="400685"/>
                  </a:lnTo>
                  <a:lnTo>
                    <a:pt x="566051" y="404317"/>
                  </a:lnTo>
                  <a:lnTo>
                    <a:pt x="568325" y="399567"/>
                  </a:lnTo>
                  <a:close/>
                </a:path>
                <a:path w="4754245" h="632460">
                  <a:moveTo>
                    <a:pt x="586740" y="409219"/>
                  </a:moveTo>
                  <a:lnTo>
                    <a:pt x="583501" y="407517"/>
                  </a:lnTo>
                  <a:lnTo>
                    <a:pt x="580263" y="405815"/>
                  </a:lnTo>
                  <a:lnTo>
                    <a:pt x="577583" y="410349"/>
                  </a:lnTo>
                  <a:lnTo>
                    <a:pt x="584492" y="413981"/>
                  </a:lnTo>
                  <a:lnTo>
                    <a:pt x="586740" y="409219"/>
                  </a:lnTo>
                  <a:close/>
                </a:path>
                <a:path w="4754245" h="632460">
                  <a:moveTo>
                    <a:pt x="605155" y="418871"/>
                  </a:moveTo>
                  <a:lnTo>
                    <a:pt x="601916" y="417169"/>
                  </a:lnTo>
                  <a:lnTo>
                    <a:pt x="598678" y="415467"/>
                  </a:lnTo>
                  <a:lnTo>
                    <a:pt x="596023" y="420027"/>
                  </a:lnTo>
                  <a:lnTo>
                    <a:pt x="602932" y="423646"/>
                  </a:lnTo>
                  <a:lnTo>
                    <a:pt x="605155" y="418871"/>
                  </a:lnTo>
                  <a:close/>
                </a:path>
                <a:path w="4754245" h="632460">
                  <a:moveTo>
                    <a:pt x="623557" y="428536"/>
                  </a:moveTo>
                  <a:lnTo>
                    <a:pt x="620318" y="426834"/>
                  </a:lnTo>
                  <a:lnTo>
                    <a:pt x="617080" y="425132"/>
                  </a:lnTo>
                  <a:lnTo>
                    <a:pt x="614451" y="429704"/>
                  </a:lnTo>
                  <a:lnTo>
                    <a:pt x="621372" y="433324"/>
                  </a:lnTo>
                  <a:lnTo>
                    <a:pt x="623557" y="428536"/>
                  </a:lnTo>
                  <a:close/>
                </a:path>
                <a:path w="4754245" h="632460">
                  <a:moveTo>
                    <a:pt x="641972" y="438175"/>
                  </a:moveTo>
                  <a:lnTo>
                    <a:pt x="638733" y="436486"/>
                  </a:lnTo>
                  <a:lnTo>
                    <a:pt x="635495" y="434784"/>
                  </a:lnTo>
                  <a:lnTo>
                    <a:pt x="632904" y="439369"/>
                  </a:lnTo>
                  <a:lnTo>
                    <a:pt x="639813" y="442988"/>
                  </a:lnTo>
                  <a:lnTo>
                    <a:pt x="641972" y="438175"/>
                  </a:lnTo>
                  <a:close/>
                </a:path>
                <a:path w="4754245" h="632460">
                  <a:moveTo>
                    <a:pt x="660679" y="447255"/>
                  </a:moveTo>
                  <a:lnTo>
                    <a:pt x="657390" y="445655"/>
                  </a:lnTo>
                  <a:lnTo>
                    <a:pt x="654100" y="444055"/>
                  </a:lnTo>
                  <a:lnTo>
                    <a:pt x="651535" y="448652"/>
                  </a:lnTo>
                  <a:lnTo>
                    <a:pt x="658545" y="452069"/>
                  </a:lnTo>
                  <a:lnTo>
                    <a:pt x="660679" y="447255"/>
                  </a:lnTo>
                  <a:close/>
                </a:path>
                <a:path w="4754245" h="632460">
                  <a:moveTo>
                    <a:pt x="679361" y="456361"/>
                  </a:moveTo>
                  <a:lnTo>
                    <a:pt x="676071" y="454761"/>
                  </a:lnTo>
                  <a:lnTo>
                    <a:pt x="672782" y="453161"/>
                  </a:lnTo>
                  <a:lnTo>
                    <a:pt x="670242" y="457784"/>
                  </a:lnTo>
                  <a:lnTo>
                    <a:pt x="677265" y="461200"/>
                  </a:lnTo>
                  <a:lnTo>
                    <a:pt x="679361" y="456361"/>
                  </a:lnTo>
                  <a:close/>
                </a:path>
                <a:path w="4754245" h="632460">
                  <a:moveTo>
                    <a:pt x="698055" y="465467"/>
                  </a:moveTo>
                  <a:lnTo>
                    <a:pt x="694766" y="463867"/>
                  </a:lnTo>
                  <a:lnTo>
                    <a:pt x="691476" y="462267"/>
                  </a:lnTo>
                  <a:lnTo>
                    <a:pt x="688975" y="466902"/>
                  </a:lnTo>
                  <a:lnTo>
                    <a:pt x="695985" y="470319"/>
                  </a:lnTo>
                  <a:lnTo>
                    <a:pt x="698055" y="465467"/>
                  </a:lnTo>
                  <a:close/>
                </a:path>
                <a:path w="4754245" h="632460">
                  <a:moveTo>
                    <a:pt x="716749" y="474560"/>
                  </a:moveTo>
                  <a:lnTo>
                    <a:pt x="713460" y="472960"/>
                  </a:lnTo>
                  <a:lnTo>
                    <a:pt x="710171" y="471360"/>
                  </a:lnTo>
                  <a:lnTo>
                    <a:pt x="707694" y="476008"/>
                  </a:lnTo>
                  <a:lnTo>
                    <a:pt x="714717" y="479425"/>
                  </a:lnTo>
                  <a:lnTo>
                    <a:pt x="716749" y="474560"/>
                  </a:lnTo>
                  <a:close/>
                </a:path>
                <a:path w="4754245" h="632460">
                  <a:moveTo>
                    <a:pt x="735584" y="483362"/>
                  </a:moveTo>
                  <a:lnTo>
                    <a:pt x="732243" y="481863"/>
                  </a:lnTo>
                  <a:lnTo>
                    <a:pt x="728903" y="480364"/>
                  </a:lnTo>
                  <a:lnTo>
                    <a:pt x="726465" y="485038"/>
                  </a:lnTo>
                  <a:lnTo>
                    <a:pt x="733590" y="488238"/>
                  </a:lnTo>
                  <a:lnTo>
                    <a:pt x="735584" y="483362"/>
                  </a:lnTo>
                  <a:close/>
                </a:path>
                <a:path w="4754245" h="632460">
                  <a:moveTo>
                    <a:pt x="754545" y="491871"/>
                  </a:moveTo>
                  <a:lnTo>
                    <a:pt x="751205" y="490372"/>
                  </a:lnTo>
                  <a:lnTo>
                    <a:pt x="747864" y="488873"/>
                  </a:lnTo>
                  <a:lnTo>
                    <a:pt x="745464" y="493560"/>
                  </a:lnTo>
                  <a:lnTo>
                    <a:pt x="752576" y="496760"/>
                  </a:lnTo>
                  <a:lnTo>
                    <a:pt x="754545" y="491871"/>
                  </a:lnTo>
                  <a:close/>
                </a:path>
                <a:path w="4754245" h="632460">
                  <a:moveTo>
                    <a:pt x="773506" y="500380"/>
                  </a:moveTo>
                  <a:lnTo>
                    <a:pt x="770166" y="498881"/>
                  </a:lnTo>
                  <a:lnTo>
                    <a:pt x="766826" y="497382"/>
                  </a:lnTo>
                  <a:lnTo>
                    <a:pt x="764463" y="502081"/>
                  </a:lnTo>
                  <a:lnTo>
                    <a:pt x="771575" y="505282"/>
                  </a:lnTo>
                  <a:lnTo>
                    <a:pt x="773506" y="500380"/>
                  </a:lnTo>
                  <a:close/>
                </a:path>
                <a:path w="4754245" h="632460">
                  <a:moveTo>
                    <a:pt x="792467" y="508901"/>
                  </a:moveTo>
                  <a:lnTo>
                    <a:pt x="789127" y="507403"/>
                  </a:lnTo>
                  <a:lnTo>
                    <a:pt x="785787" y="505904"/>
                  </a:lnTo>
                  <a:lnTo>
                    <a:pt x="783450" y="510628"/>
                  </a:lnTo>
                  <a:lnTo>
                    <a:pt x="790575" y="513816"/>
                  </a:lnTo>
                  <a:lnTo>
                    <a:pt x="792467" y="508901"/>
                  </a:lnTo>
                  <a:close/>
                </a:path>
                <a:path w="4754245" h="632460">
                  <a:moveTo>
                    <a:pt x="811466" y="517283"/>
                  </a:moveTo>
                  <a:lnTo>
                    <a:pt x="808088" y="515899"/>
                  </a:lnTo>
                  <a:lnTo>
                    <a:pt x="804748" y="514413"/>
                  </a:lnTo>
                  <a:lnTo>
                    <a:pt x="802449" y="519150"/>
                  </a:lnTo>
                  <a:lnTo>
                    <a:pt x="806018" y="520738"/>
                  </a:lnTo>
                  <a:lnTo>
                    <a:pt x="809625" y="522211"/>
                  </a:lnTo>
                  <a:lnTo>
                    <a:pt x="811466" y="517283"/>
                  </a:lnTo>
                  <a:close/>
                </a:path>
                <a:path w="4754245" h="632460">
                  <a:moveTo>
                    <a:pt x="830694" y="525170"/>
                  </a:moveTo>
                  <a:lnTo>
                    <a:pt x="827316" y="523786"/>
                  </a:lnTo>
                  <a:lnTo>
                    <a:pt x="823937" y="522401"/>
                  </a:lnTo>
                  <a:lnTo>
                    <a:pt x="821664" y="527151"/>
                  </a:lnTo>
                  <a:lnTo>
                    <a:pt x="828890" y="530123"/>
                  </a:lnTo>
                  <a:lnTo>
                    <a:pt x="830694" y="525170"/>
                  </a:lnTo>
                  <a:close/>
                </a:path>
                <a:path w="4754245" h="632460">
                  <a:moveTo>
                    <a:pt x="849934" y="533057"/>
                  </a:moveTo>
                  <a:lnTo>
                    <a:pt x="846556" y="531672"/>
                  </a:lnTo>
                  <a:lnTo>
                    <a:pt x="843178" y="530288"/>
                  </a:lnTo>
                  <a:lnTo>
                    <a:pt x="840943" y="535063"/>
                  </a:lnTo>
                  <a:lnTo>
                    <a:pt x="848169" y="538022"/>
                  </a:lnTo>
                  <a:lnTo>
                    <a:pt x="849934" y="533057"/>
                  </a:lnTo>
                  <a:close/>
                </a:path>
                <a:path w="4754245" h="632460">
                  <a:moveTo>
                    <a:pt x="869162" y="540943"/>
                  </a:moveTo>
                  <a:lnTo>
                    <a:pt x="865784" y="539559"/>
                  </a:lnTo>
                  <a:lnTo>
                    <a:pt x="862406" y="538175"/>
                  </a:lnTo>
                  <a:lnTo>
                    <a:pt x="860209" y="542963"/>
                  </a:lnTo>
                  <a:lnTo>
                    <a:pt x="867435" y="545922"/>
                  </a:lnTo>
                  <a:lnTo>
                    <a:pt x="869162" y="540943"/>
                  </a:lnTo>
                  <a:close/>
                </a:path>
                <a:path w="4754245" h="632460">
                  <a:moveTo>
                    <a:pt x="888390" y="548830"/>
                  </a:moveTo>
                  <a:lnTo>
                    <a:pt x="885012" y="547446"/>
                  </a:lnTo>
                  <a:lnTo>
                    <a:pt x="881634" y="546061"/>
                  </a:lnTo>
                  <a:lnTo>
                    <a:pt x="879475" y="550862"/>
                  </a:lnTo>
                  <a:lnTo>
                    <a:pt x="886701" y="553821"/>
                  </a:lnTo>
                  <a:lnTo>
                    <a:pt x="888390" y="548830"/>
                  </a:lnTo>
                  <a:close/>
                </a:path>
                <a:path w="4754245" h="632460">
                  <a:moveTo>
                    <a:pt x="907884" y="556056"/>
                  </a:moveTo>
                  <a:lnTo>
                    <a:pt x="904455" y="554786"/>
                  </a:lnTo>
                  <a:lnTo>
                    <a:pt x="901026" y="553516"/>
                  </a:lnTo>
                  <a:lnTo>
                    <a:pt x="898918" y="558342"/>
                  </a:lnTo>
                  <a:lnTo>
                    <a:pt x="906233" y="561060"/>
                  </a:lnTo>
                  <a:lnTo>
                    <a:pt x="907884" y="556056"/>
                  </a:lnTo>
                  <a:close/>
                </a:path>
                <a:path w="4754245" h="632460">
                  <a:moveTo>
                    <a:pt x="927366" y="563270"/>
                  </a:moveTo>
                  <a:lnTo>
                    <a:pt x="923937" y="562000"/>
                  </a:lnTo>
                  <a:lnTo>
                    <a:pt x="920508" y="560730"/>
                  </a:lnTo>
                  <a:lnTo>
                    <a:pt x="918438" y="565581"/>
                  </a:lnTo>
                  <a:lnTo>
                    <a:pt x="925766" y="568286"/>
                  </a:lnTo>
                  <a:lnTo>
                    <a:pt x="927366" y="563270"/>
                  </a:lnTo>
                  <a:close/>
                </a:path>
                <a:path w="4754245" h="632460">
                  <a:moveTo>
                    <a:pt x="946861" y="570496"/>
                  </a:moveTo>
                  <a:lnTo>
                    <a:pt x="943432" y="569226"/>
                  </a:lnTo>
                  <a:lnTo>
                    <a:pt x="940003" y="567956"/>
                  </a:lnTo>
                  <a:lnTo>
                    <a:pt x="937983" y="572820"/>
                  </a:lnTo>
                  <a:lnTo>
                    <a:pt x="945299" y="575525"/>
                  </a:lnTo>
                  <a:lnTo>
                    <a:pt x="946861" y="570496"/>
                  </a:lnTo>
                  <a:close/>
                </a:path>
                <a:path w="4754245" h="632460">
                  <a:moveTo>
                    <a:pt x="966343" y="577723"/>
                  </a:moveTo>
                  <a:lnTo>
                    <a:pt x="962914" y="576453"/>
                  </a:lnTo>
                  <a:lnTo>
                    <a:pt x="959485" y="575183"/>
                  </a:lnTo>
                  <a:lnTo>
                    <a:pt x="957503" y="580059"/>
                  </a:lnTo>
                  <a:lnTo>
                    <a:pt x="964819" y="582777"/>
                  </a:lnTo>
                  <a:lnTo>
                    <a:pt x="966343" y="577723"/>
                  </a:lnTo>
                  <a:close/>
                </a:path>
                <a:path w="4754245" h="632460">
                  <a:moveTo>
                    <a:pt x="986066" y="584263"/>
                  </a:moveTo>
                  <a:lnTo>
                    <a:pt x="982599" y="583120"/>
                  </a:lnTo>
                  <a:lnTo>
                    <a:pt x="979131" y="581977"/>
                  </a:lnTo>
                  <a:lnTo>
                    <a:pt x="977188" y="586879"/>
                  </a:lnTo>
                  <a:lnTo>
                    <a:pt x="984605" y="589330"/>
                  </a:lnTo>
                  <a:lnTo>
                    <a:pt x="986066" y="584263"/>
                  </a:lnTo>
                  <a:close/>
                </a:path>
                <a:path w="4754245" h="632460">
                  <a:moveTo>
                    <a:pt x="1005789" y="590791"/>
                  </a:moveTo>
                  <a:lnTo>
                    <a:pt x="1002322" y="589648"/>
                  </a:lnTo>
                  <a:lnTo>
                    <a:pt x="998855" y="588505"/>
                  </a:lnTo>
                  <a:lnTo>
                    <a:pt x="996950" y="593420"/>
                  </a:lnTo>
                  <a:lnTo>
                    <a:pt x="1004366" y="595871"/>
                  </a:lnTo>
                  <a:lnTo>
                    <a:pt x="1005789" y="590791"/>
                  </a:lnTo>
                  <a:close/>
                </a:path>
                <a:path w="4754245" h="632460">
                  <a:moveTo>
                    <a:pt x="1025525" y="597306"/>
                  </a:moveTo>
                  <a:lnTo>
                    <a:pt x="1022057" y="596163"/>
                  </a:lnTo>
                  <a:lnTo>
                    <a:pt x="1018590" y="595020"/>
                  </a:lnTo>
                  <a:lnTo>
                    <a:pt x="1016736" y="599948"/>
                  </a:lnTo>
                  <a:lnTo>
                    <a:pt x="1024153" y="602399"/>
                  </a:lnTo>
                  <a:lnTo>
                    <a:pt x="1025525" y="597306"/>
                  </a:lnTo>
                  <a:close/>
                </a:path>
                <a:path w="4754245" h="632460">
                  <a:moveTo>
                    <a:pt x="1045248" y="603821"/>
                  </a:moveTo>
                  <a:lnTo>
                    <a:pt x="1041781" y="602691"/>
                  </a:lnTo>
                  <a:lnTo>
                    <a:pt x="1038313" y="601548"/>
                  </a:lnTo>
                  <a:lnTo>
                    <a:pt x="1036510" y="606488"/>
                  </a:lnTo>
                  <a:lnTo>
                    <a:pt x="1040218" y="607720"/>
                  </a:lnTo>
                  <a:lnTo>
                    <a:pt x="1043927" y="608926"/>
                  </a:lnTo>
                  <a:lnTo>
                    <a:pt x="1045248" y="603821"/>
                  </a:lnTo>
                  <a:close/>
                </a:path>
                <a:path w="4754245" h="632460">
                  <a:moveTo>
                    <a:pt x="1065225" y="609574"/>
                  </a:moveTo>
                  <a:lnTo>
                    <a:pt x="1061720" y="608558"/>
                  </a:lnTo>
                  <a:lnTo>
                    <a:pt x="1058214" y="607542"/>
                  </a:lnTo>
                  <a:lnTo>
                    <a:pt x="1056449" y="612508"/>
                  </a:lnTo>
                  <a:lnTo>
                    <a:pt x="1063955" y="614692"/>
                  </a:lnTo>
                  <a:lnTo>
                    <a:pt x="1065225" y="609574"/>
                  </a:lnTo>
                  <a:close/>
                </a:path>
                <a:path w="4754245" h="632460">
                  <a:moveTo>
                    <a:pt x="1085176" y="615365"/>
                  </a:moveTo>
                  <a:lnTo>
                    <a:pt x="1081671" y="614349"/>
                  </a:lnTo>
                  <a:lnTo>
                    <a:pt x="1078166" y="613333"/>
                  </a:lnTo>
                  <a:lnTo>
                    <a:pt x="1076452" y="618312"/>
                  </a:lnTo>
                  <a:lnTo>
                    <a:pt x="1083957" y="620496"/>
                  </a:lnTo>
                  <a:lnTo>
                    <a:pt x="1085176" y="615365"/>
                  </a:lnTo>
                  <a:close/>
                </a:path>
                <a:path w="4754245" h="632460">
                  <a:moveTo>
                    <a:pt x="1105128" y="621157"/>
                  </a:moveTo>
                  <a:lnTo>
                    <a:pt x="1101623" y="620141"/>
                  </a:lnTo>
                  <a:lnTo>
                    <a:pt x="1098118" y="619125"/>
                  </a:lnTo>
                  <a:lnTo>
                    <a:pt x="1096454" y="624116"/>
                  </a:lnTo>
                  <a:lnTo>
                    <a:pt x="1103960" y="626300"/>
                  </a:lnTo>
                  <a:lnTo>
                    <a:pt x="1105128" y="621157"/>
                  </a:lnTo>
                  <a:close/>
                </a:path>
                <a:path w="4754245" h="632460">
                  <a:moveTo>
                    <a:pt x="1125156" y="626732"/>
                  </a:moveTo>
                  <a:lnTo>
                    <a:pt x="1121613" y="625843"/>
                  </a:lnTo>
                  <a:lnTo>
                    <a:pt x="1118069" y="624954"/>
                  </a:lnTo>
                  <a:lnTo>
                    <a:pt x="1116457" y="629970"/>
                  </a:lnTo>
                  <a:lnTo>
                    <a:pt x="1124038" y="631875"/>
                  </a:lnTo>
                  <a:lnTo>
                    <a:pt x="1125156" y="626732"/>
                  </a:lnTo>
                  <a:close/>
                </a:path>
                <a:path w="4754245" h="632460">
                  <a:moveTo>
                    <a:pt x="4588497" y="635"/>
                  </a:moveTo>
                  <a:lnTo>
                    <a:pt x="4584852" y="317"/>
                  </a:lnTo>
                  <a:lnTo>
                    <a:pt x="4581207" y="0"/>
                  </a:lnTo>
                  <a:lnTo>
                    <a:pt x="4580572" y="5219"/>
                  </a:lnTo>
                  <a:lnTo>
                    <a:pt x="4588307" y="5905"/>
                  </a:lnTo>
                  <a:lnTo>
                    <a:pt x="4588497" y="635"/>
                  </a:lnTo>
                  <a:close/>
                </a:path>
                <a:path w="4754245" h="632460">
                  <a:moveTo>
                    <a:pt x="4609173" y="2451"/>
                  </a:moveTo>
                  <a:lnTo>
                    <a:pt x="4605528" y="2133"/>
                  </a:lnTo>
                  <a:lnTo>
                    <a:pt x="4601883" y="1816"/>
                  </a:lnTo>
                  <a:lnTo>
                    <a:pt x="4601222" y="7035"/>
                  </a:lnTo>
                  <a:lnTo>
                    <a:pt x="4608957" y="7721"/>
                  </a:lnTo>
                  <a:lnTo>
                    <a:pt x="4609173" y="2451"/>
                  </a:lnTo>
                  <a:close/>
                </a:path>
                <a:path w="4754245" h="632460">
                  <a:moveTo>
                    <a:pt x="4629861" y="4267"/>
                  </a:moveTo>
                  <a:lnTo>
                    <a:pt x="4626216" y="3949"/>
                  </a:lnTo>
                  <a:lnTo>
                    <a:pt x="4622571" y="3632"/>
                  </a:lnTo>
                  <a:lnTo>
                    <a:pt x="4621873" y="8851"/>
                  </a:lnTo>
                  <a:lnTo>
                    <a:pt x="4629620" y="9525"/>
                  </a:lnTo>
                  <a:lnTo>
                    <a:pt x="4629861" y="4267"/>
                  </a:lnTo>
                  <a:close/>
                </a:path>
                <a:path w="4754245" h="632460">
                  <a:moveTo>
                    <a:pt x="4650537" y="6083"/>
                  </a:moveTo>
                  <a:lnTo>
                    <a:pt x="4646904" y="5765"/>
                  </a:lnTo>
                  <a:lnTo>
                    <a:pt x="4643259" y="5448"/>
                  </a:lnTo>
                  <a:lnTo>
                    <a:pt x="4642536" y="10668"/>
                  </a:lnTo>
                  <a:lnTo>
                    <a:pt x="4650270" y="11341"/>
                  </a:lnTo>
                  <a:lnTo>
                    <a:pt x="4650537" y="6083"/>
                  </a:lnTo>
                  <a:close/>
                </a:path>
                <a:path w="4754245" h="632460">
                  <a:moveTo>
                    <a:pt x="4671212" y="7937"/>
                  </a:moveTo>
                  <a:lnTo>
                    <a:pt x="4667580" y="7581"/>
                  </a:lnTo>
                  <a:lnTo>
                    <a:pt x="4663935" y="7264"/>
                  </a:lnTo>
                  <a:lnTo>
                    <a:pt x="4663186" y="12471"/>
                  </a:lnTo>
                  <a:lnTo>
                    <a:pt x="4667047" y="12814"/>
                  </a:lnTo>
                  <a:lnTo>
                    <a:pt x="4670920" y="13195"/>
                  </a:lnTo>
                  <a:lnTo>
                    <a:pt x="4671212" y="7937"/>
                  </a:lnTo>
                  <a:close/>
                </a:path>
                <a:path w="4754245" h="632460">
                  <a:moveTo>
                    <a:pt x="4691850" y="10325"/>
                  </a:moveTo>
                  <a:lnTo>
                    <a:pt x="4688217" y="9906"/>
                  </a:lnTo>
                  <a:lnTo>
                    <a:pt x="4684585" y="9486"/>
                  </a:lnTo>
                  <a:lnTo>
                    <a:pt x="4683798" y="14693"/>
                  </a:lnTo>
                  <a:lnTo>
                    <a:pt x="4691519" y="15582"/>
                  </a:lnTo>
                  <a:lnTo>
                    <a:pt x="4691850" y="10325"/>
                  </a:lnTo>
                  <a:close/>
                </a:path>
                <a:path w="4754245" h="632460">
                  <a:moveTo>
                    <a:pt x="4712474" y="12687"/>
                  </a:moveTo>
                  <a:lnTo>
                    <a:pt x="4708842" y="12268"/>
                  </a:lnTo>
                  <a:lnTo>
                    <a:pt x="4705210" y="11849"/>
                  </a:lnTo>
                  <a:lnTo>
                    <a:pt x="4704397" y="17056"/>
                  </a:lnTo>
                  <a:lnTo>
                    <a:pt x="4712119" y="17945"/>
                  </a:lnTo>
                  <a:lnTo>
                    <a:pt x="4712474" y="12687"/>
                  </a:lnTo>
                  <a:close/>
                </a:path>
                <a:path w="4754245" h="632460">
                  <a:moveTo>
                    <a:pt x="4733099" y="15049"/>
                  </a:moveTo>
                  <a:lnTo>
                    <a:pt x="4729467" y="14630"/>
                  </a:lnTo>
                  <a:lnTo>
                    <a:pt x="4725835" y="14211"/>
                  </a:lnTo>
                  <a:lnTo>
                    <a:pt x="4724997" y="19418"/>
                  </a:lnTo>
                  <a:lnTo>
                    <a:pt x="4732718" y="20307"/>
                  </a:lnTo>
                  <a:lnTo>
                    <a:pt x="4733099" y="15049"/>
                  </a:lnTo>
                  <a:close/>
                </a:path>
                <a:path w="4754245" h="632460">
                  <a:moveTo>
                    <a:pt x="4753724" y="17424"/>
                  </a:moveTo>
                  <a:lnTo>
                    <a:pt x="4750092" y="17005"/>
                  </a:lnTo>
                  <a:lnTo>
                    <a:pt x="4746460" y="16586"/>
                  </a:lnTo>
                  <a:lnTo>
                    <a:pt x="4745596" y="21780"/>
                  </a:lnTo>
                  <a:lnTo>
                    <a:pt x="4753318" y="22669"/>
                  </a:lnTo>
                  <a:lnTo>
                    <a:pt x="4753724" y="1742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 descr=""/>
            <p:cNvSpPr/>
            <p:nvPr/>
          </p:nvSpPr>
          <p:spPr>
            <a:xfrm>
              <a:off x="1912378" y="4122800"/>
              <a:ext cx="356870" cy="65405"/>
            </a:xfrm>
            <a:custGeom>
              <a:avLst/>
              <a:gdLst/>
              <a:ahLst/>
              <a:cxnLst/>
              <a:rect l="l" t="t" r="r" b="b"/>
              <a:pathLst>
                <a:path w="356869" h="65404">
                  <a:moveTo>
                    <a:pt x="8699" y="1778"/>
                  </a:moveTo>
                  <a:lnTo>
                    <a:pt x="5156" y="889"/>
                  </a:lnTo>
                  <a:lnTo>
                    <a:pt x="1612" y="0"/>
                  </a:lnTo>
                  <a:lnTo>
                    <a:pt x="0" y="5016"/>
                  </a:lnTo>
                  <a:lnTo>
                    <a:pt x="7581" y="6921"/>
                  </a:lnTo>
                  <a:lnTo>
                    <a:pt x="8699" y="1778"/>
                  </a:lnTo>
                  <a:close/>
                </a:path>
                <a:path w="356869" h="65404">
                  <a:moveTo>
                    <a:pt x="28854" y="6794"/>
                  </a:moveTo>
                  <a:lnTo>
                    <a:pt x="25311" y="5905"/>
                  </a:lnTo>
                  <a:lnTo>
                    <a:pt x="21767" y="5016"/>
                  </a:lnTo>
                  <a:lnTo>
                    <a:pt x="20205" y="10058"/>
                  </a:lnTo>
                  <a:lnTo>
                    <a:pt x="27787" y="11950"/>
                  </a:lnTo>
                  <a:lnTo>
                    <a:pt x="28854" y="6794"/>
                  </a:lnTo>
                  <a:close/>
                </a:path>
                <a:path w="356869" h="65404">
                  <a:moveTo>
                    <a:pt x="49009" y="11823"/>
                  </a:moveTo>
                  <a:lnTo>
                    <a:pt x="45466" y="10934"/>
                  </a:lnTo>
                  <a:lnTo>
                    <a:pt x="41922" y="10045"/>
                  </a:lnTo>
                  <a:lnTo>
                    <a:pt x="40424" y="15100"/>
                  </a:lnTo>
                  <a:lnTo>
                    <a:pt x="47993" y="16992"/>
                  </a:lnTo>
                  <a:lnTo>
                    <a:pt x="49009" y="11823"/>
                  </a:lnTo>
                  <a:close/>
                </a:path>
                <a:path w="356869" h="65404">
                  <a:moveTo>
                    <a:pt x="69176" y="16852"/>
                  </a:moveTo>
                  <a:lnTo>
                    <a:pt x="65633" y="15963"/>
                  </a:lnTo>
                  <a:lnTo>
                    <a:pt x="62090" y="15074"/>
                  </a:lnTo>
                  <a:lnTo>
                    <a:pt x="60642" y="20142"/>
                  </a:lnTo>
                  <a:lnTo>
                    <a:pt x="68224" y="22034"/>
                  </a:lnTo>
                  <a:lnTo>
                    <a:pt x="69176" y="16852"/>
                  </a:lnTo>
                  <a:close/>
                </a:path>
                <a:path w="356869" h="65404">
                  <a:moveTo>
                    <a:pt x="89458" y="21374"/>
                  </a:moveTo>
                  <a:lnTo>
                    <a:pt x="85877" y="20624"/>
                  </a:lnTo>
                  <a:lnTo>
                    <a:pt x="82296" y="19875"/>
                  </a:lnTo>
                  <a:lnTo>
                    <a:pt x="80911" y="24968"/>
                  </a:lnTo>
                  <a:lnTo>
                    <a:pt x="88557" y="26555"/>
                  </a:lnTo>
                  <a:lnTo>
                    <a:pt x="89458" y="21374"/>
                  </a:lnTo>
                  <a:close/>
                </a:path>
                <a:path w="356869" h="65404">
                  <a:moveTo>
                    <a:pt x="109791" y="25603"/>
                  </a:moveTo>
                  <a:lnTo>
                    <a:pt x="106210" y="24853"/>
                  </a:lnTo>
                  <a:lnTo>
                    <a:pt x="102628" y="24104"/>
                  </a:lnTo>
                  <a:lnTo>
                    <a:pt x="101295" y="29210"/>
                  </a:lnTo>
                  <a:lnTo>
                    <a:pt x="108940" y="30797"/>
                  </a:lnTo>
                  <a:lnTo>
                    <a:pt x="109791" y="25603"/>
                  </a:lnTo>
                  <a:close/>
                </a:path>
                <a:path w="356869" h="65404">
                  <a:moveTo>
                    <a:pt x="130136" y="29845"/>
                  </a:moveTo>
                  <a:lnTo>
                    <a:pt x="126555" y="29095"/>
                  </a:lnTo>
                  <a:lnTo>
                    <a:pt x="122974" y="28346"/>
                  </a:lnTo>
                  <a:lnTo>
                    <a:pt x="121704" y="33464"/>
                  </a:lnTo>
                  <a:lnTo>
                    <a:pt x="129349" y="35052"/>
                  </a:lnTo>
                  <a:lnTo>
                    <a:pt x="130136" y="29845"/>
                  </a:lnTo>
                  <a:close/>
                </a:path>
                <a:path w="356869" h="65404">
                  <a:moveTo>
                    <a:pt x="150482" y="34036"/>
                  </a:moveTo>
                  <a:lnTo>
                    <a:pt x="146900" y="33324"/>
                  </a:lnTo>
                  <a:lnTo>
                    <a:pt x="143319" y="32575"/>
                  </a:lnTo>
                  <a:lnTo>
                    <a:pt x="142100" y="37706"/>
                  </a:lnTo>
                  <a:lnTo>
                    <a:pt x="145923" y="38493"/>
                  </a:lnTo>
                  <a:lnTo>
                    <a:pt x="149758" y="39255"/>
                  </a:lnTo>
                  <a:lnTo>
                    <a:pt x="150482" y="34036"/>
                  </a:lnTo>
                  <a:close/>
                </a:path>
                <a:path w="356869" h="65404">
                  <a:moveTo>
                    <a:pt x="170980" y="37426"/>
                  </a:moveTo>
                  <a:lnTo>
                    <a:pt x="167373" y="36830"/>
                  </a:lnTo>
                  <a:lnTo>
                    <a:pt x="163766" y="36233"/>
                  </a:lnTo>
                  <a:lnTo>
                    <a:pt x="162610" y="41363"/>
                  </a:lnTo>
                  <a:lnTo>
                    <a:pt x="170307" y="42659"/>
                  </a:lnTo>
                  <a:lnTo>
                    <a:pt x="170980" y="37426"/>
                  </a:lnTo>
                  <a:close/>
                </a:path>
                <a:path w="356869" h="65404">
                  <a:moveTo>
                    <a:pt x="191465" y="40843"/>
                  </a:moveTo>
                  <a:lnTo>
                    <a:pt x="187858" y="40246"/>
                  </a:lnTo>
                  <a:lnTo>
                    <a:pt x="184251" y="39649"/>
                  </a:lnTo>
                  <a:lnTo>
                    <a:pt x="183146" y="44792"/>
                  </a:lnTo>
                  <a:lnTo>
                    <a:pt x="190855" y="46088"/>
                  </a:lnTo>
                  <a:lnTo>
                    <a:pt x="191465" y="40843"/>
                  </a:lnTo>
                  <a:close/>
                </a:path>
                <a:path w="356869" h="65404">
                  <a:moveTo>
                    <a:pt x="211963" y="44272"/>
                  </a:moveTo>
                  <a:lnTo>
                    <a:pt x="208356" y="43675"/>
                  </a:lnTo>
                  <a:lnTo>
                    <a:pt x="204749" y="43078"/>
                  </a:lnTo>
                  <a:lnTo>
                    <a:pt x="203708" y="48234"/>
                  </a:lnTo>
                  <a:lnTo>
                    <a:pt x="211416" y="49517"/>
                  </a:lnTo>
                  <a:lnTo>
                    <a:pt x="211963" y="44272"/>
                  </a:lnTo>
                  <a:close/>
                </a:path>
                <a:path w="356869" h="65404">
                  <a:moveTo>
                    <a:pt x="232511" y="47180"/>
                  </a:moveTo>
                  <a:lnTo>
                    <a:pt x="228892" y="46723"/>
                  </a:lnTo>
                  <a:lnTo>
                    <a:pt x="225272" y="46266"/>
                  </a:lnTo>
                  <a:lnTo>
                    <a:pt x="224282" y="51447"/>
                  </a:lnTo>
                  <a:lnTo>
                    <a:pt x="232029" y="52425"/>
                  </a:lnTo>
                  <a:lnTo>
                    <a:pt x="232511" y="47180"/>
                  </a:lnTo>
                  <a:close/>
                </a:path>
                <a:path w="356869" h="65404">
                  <a:moveTo>
                    <a:pt x="253123" y="49784"/>
                  </a:moveTo>
                  <a:lnTo>
                    <a:pt x="249504" y="49326"/>
                  </a:lnTo>
                  <a:lnTo>
                    <a:pt x="245884" y="48869"/>
                  </a:lnTo>
                  <a:lnTo>
                    <a:pt x="244957" y="54051"/>
                  </a:lnTo>
                  <a:lnTo>
                    <a:pt x="252704" y="55029"/>
                  </a:lnTo>
                  <a:lnTo>
                    <a:pt x="253123" y="49784"/>
                  </a:lnTo>
                  <a:close/>
                </a:path>
                <a:path w="356869" h="65404">
                  <a:moveTo>
                    <a:pt x="273735" y="52374"/>
                  </a:moveTo>
                  <a:lnTo>
                    <a:pt x="270116" y="51917"/>
                  </a:lnTo>
                  <a:lnTo>
                    <a:pt x="266496" y="51460"/>
                  </a:lnTo>
                  <a:lnTo>
                    <a:pt x="265633" y="56654"/>
                  </a:lnTo>
                  <a:lnTo>
                    <a:pt x="273380" y="57632"/>
                  </a:lnTo>
                  <a:lnTo>
                    <a:pt x="273735" y="52374"/>
                  </a:lnTo>
                  <a:close/>
                </a:path>
                <a:path w="356869" h="65404">
                  <a:moveTo>
                    <a:pt x="294373" y="54762"/>
                  </a:moveTo>
                  <a:lnTo>
                    <a:pt x="290741" y="54457"/>
                  </a:lnTo>
                  <a:lnTo>
                    <a:pt x="287108" y="54102"/>
                  </a:lnTo>
                  <a:lnTo>
                    <a:pt x="286308" y="59309"/>
                  </a:lnTo>
                  <a:lnTo>
                    <a:pt x="290195" y="59690"/>
                  </a:lnTo>
                  <a:lnTo>
                    <a:pt x="294081" y="60020"/>
                  </a:lnTo>
                  <a:lnTo>
                    <a:pt x="294373" y="54762"/>
                  </a:lnTo>
                  <a:close/>
                </a:path>
                <a:path w="356869" h="65404">
                  <a:moveTo>
                    <a:pt x="315061" y="56515"/>
                  </a:moveTo>
                  <a:lnTo>
                    <a:pt x="311429" y="56210"/>
                  </a:lnTo>
                  <a:lnTo>
                    <a:pt x="307797" y="55905"/>
                  </a:lnTo>
                  <a:lnTo>
                    <a:pt x="307047" y="61125"/>
                  </a:lnTo>
                  <a:lnTo>
                    <a:pt x="314833" y="61785"/>
                  </a:lnTo>
                  <a:lnTo>
                    <a:pt x="315061" y="56515"/>
                  </a:lnTo>
                  <a:close/>
                </a:path>
                <a:path w="356869" h="65404">
                  <a:moveTo>
                    <a:pt x="335762" y="58280"/>
                  </a:moveTo>
                  <a:lnTo>
                    <a:pt x="332130" y="57975"/>
                  </a:lnTo>
                  <a:lnTo>
                    <a:pt x="328498" y="57670"/>
                  </a:lnTo>
                  <a:lnTo>
                    <a:pt x="327825" y="62890"/>
                  </a:lnTo>
                  <a:lnTo>
                    <a:pt x="335610" y="63550"/>
                  </a:lnTo>
                  <a:lnTo>
                    <a:pt x="335762" y="58280"/>
                  </a:lnTo>
                  <a:close/>
                </a:path>
                <a:path w="356869" h="65404">
                  <a:moveTo>
                    <a:pt x="356463" y="60045"/>
                  </a:moveTo>
                  <a:lnTo>
                    <a:pt x="352831" y="59740"/>
                  </a:lnTo>
                  <a:lnTo>
                    <a:pt x="349199" y="59436"/>
                  </a:lnTo>
                  <a:lnTo>
                    <a:pt x="348589" y="64655"/>
                  </a:lnTo>
                  <a:lnTo>
                    <a:pt x="356374" y="65328"/>
                  </a:lnTo>
                  <a:lnTo>
                    <a:pt x="356463" y="6004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 descr=""/>
            <p:cNvSpPr/>
            <p:nvPr/>
          </p:nvSpPr>
          <p:spPr>
            <a:xfrm>
              <a:off x="2281764" y="4187439"/>
              <a:ext cx="195580" cy="0"/>
            </a:xfrm>
            <a:custGeom>
              <a:avLst/>
              <a:gdLst/>
              <a:ahLst/>
              <a:cxnLst/>
              <a:rect l="l" t="t" r="r" b="b"/>
              <a:pathLst>
                <a:path w="195580" h="0">
                  <a:moveTo>
                    <a:pt x="0" y="0"/>
                  </a:moveTo>
                  <a:lnTo>
                    <a:pt x="195232" y="0"/>
                  </a:lnTo>
                </a:path>
              </a:pathLst>
            </a:custGeom>
            <a:ln w="805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 descr=""/>
            <p:cNvSpPr/>
            <p:nvPr/>
          </p:nvSpPr>
          <p:spPr>
            <a:xfrm>
              <a:off x="2489873" y="3733558"/>
              <a:ext cx="1387475" cy="454659"/>
            </a:xfrm>
            <a:custGeom>
              <a:avLst/>
              <a:gdLst/>
              <a:ahLst/>
              <a:cxnLst/>
              <a:rect l="l" t="t" r="r" b="b"/>
              <a:pathLst>
                <a:path w="1387475" h="454660">
                  <a:moveTo>
                    <a:pt x="7899" y="453593"/>
                  </a:moveTo>
                  <a:lnTo>
                    <a:pt x="7289" y="448360"/>
                  </a:lnTo>
                  <a:lnTo>
                    <a:pt x="3644" y="448627"/>
                  </a:lnTo>
                  <a:lnTo>
                    <a:pt x="0" y="448894"/>
                  </a:lnTo>
                  <a:lnTo>
                    <a:pt x="114" y="454164"/>
                  </a:lnTo>
                  <a:lnTo>
                    <a:pt x="7899" y="453593"/>
                  </a:lnTo>
                  <a:close/>
                </a:path>
                <a:path w="1387475" h="454660">
                  <a:moveTo>
                    <a:pt x="28676" y="452081"/>
                  </a:moveTo>
                  <a:lnTo>
                    <a:pt x="28003" y="446849"/>
                  </a:lnTo>
                  <a:lnTo>
                    <a:pt x="24358" y="447116"/>
                  </a:lnTo>
                  <a:lnTo>
                    <a:pt x="20713" y="447382"/>
                  </a:lnTo>
                  <a:lnTo>
                    <a:pt x="20891" y="452640"/>
                  </a:lnTo>
                  <a:lnTo>
                    <a:pt x="28676" y="452081"/>
                  </a:lnTo>
                  <a:close/>
                </a:path>
                <a:path w="1387475" h="454660">
                  <a:moveTo>
                    <a:pt x="49441" y="450342"/>
                  </a:moveTo>
                  <a:lnTo>
                    <a:pt x="48704" y="445135"/>
                  </a:lnTo>
                  <a:lnTo>
                    <a:pt x="45072" y="445528"/>
                  </a:lnTo>
                  <a:lnTo>
                    <a:pt x="41440" y="445922"/>
                  </a:lnTo>
                  <a:lnTo>
                    <a:pt x="41668" y="451192"/>
                  </a:lnTo>
                  <a:lnTo>
                    <a:pt x="49441" y="450342"/>
                  </a:lnTo>
                  <a:close/>
                </a:path>
                <a:path w="1387475" h="454660">
                  <a:moveTo>
                    <a:pt x="70154" y="448081"/>
                  </a:moveTo>
                  <a:lnTo>
                    <a:pt x="69354" y="442874"/>
                  </a:lnTo>
                  <a:lnTo>
                    <a:pt x="65722" y="443268"/>
                  </a:lnTo>
                  <a:lnTo>
                    <a:pt x="62090" y="443661"/>
                  </a:lnTo>
                  <a:lnTo>
                    <a:pt x="62382" y="448932"/>
                  </a:lnTo>
                  <a:lnTo>
                    <a:pt x="70154" y="448081"/>
                  </a:lnTo>
                  <a:close/>
                </a:path>
                <a:path w="1387475" h="454660">
                  <a:moveTo>
                    <a:pt x="90868" y="445795"/>
                  </a:moveTo>
                  <a:lnTo>
                    <a:pt x="90004" y="440601"/>
                  </a:lnTo>
                  <a:lnTo>
                    <a:pt x="86372" y="440994"/>
                  </a:lnTo>
                  <a:lnTo>
                    <a:pt x="82740" y="441388"/>
                  </a:lnTo>
                  <a:lnTo>
                    <a:pt x="83096" y="446646"/>
                  </a:lnTo>
                  <a:lnTo>
                    <a:pt x="90868" y="445795"/>
                  </a:lnTo>
                  <a:close/>
                </a:path>
                <a:path w="1387475" h="454660">
                  <a:moveTo>
                    <a:pt x="111556" y="443357"/>
                  </a:moveTo>
                  <a:lnTo>
                    <a:pt x="110642" y="438175"/>
                  </a:lnTo>
                  <a:lnTo>
                    <a:pt x="107022" y="438696"/>
                  </a:lnTo>
                  <a:lnTo>
                    <a:pt x="103403" y="439153"/>
                  </a:lnTo>
                  <a:lnTo>
                    <a:pt x="103822" y="444398"/>
                  </a:lnTo>
                  <a:lnTo>
                    <a:pt x="107696" y="443915"/>
                  </a:lnTo>
                  <a:lnTo>
                    <a:pt x="111556" y="443357"/>
                  </a:lnTo>
                  <a:close/>
                </a:path>
                <a:path w="1387475" h="454660">
                  <a:moveTo>
                    <a:pt x="132181" y="440359"/>
                  </a:moveTo>
                  <a:lnTo>
                    <a:pt x="131203" y="435190"/>
                  </a:lnTo>
                  <a:lnTo>
                    <a:pt x="127584" y="435711"/>
                  </a:lnTo>
                  <a:lnTo>
                    <a:pt x="123964" y="436232"/>
                  </a:lnTo>
                  <a:lnTo>
                    <a:pt x="124447" y="441490"/>
                  </a:lnTo>
                  <a:lnTo>
                    <a:pt x="132181" y="440359"/>
                  </a:lnTo>
                  <a:close/>
                </a:path>
                <a:path w="1387475" h="454660">
                  <a:moveTo>
                    <a:pt x="152793" y="437375"/>
                  </a:moveTo>
                  <a:lnTo>
                    <a:pt x="151765" y="432206"/>
                  </a:lnTo>
                  <a:lnTo>
                    <a:pt x="148145" y="432727"/>
                  </a:lnTo>
                  <a:lnTo>
                    <a:pt x="144526" y="433247"/>
                  </a:lnTo>
                  <a:lnTo>
                    <a:pt x="145072" y="438492"/>
                  </a:lnTo>
                  <a:lnTo>
                    <a:pt x="152793" y="437375"/>
                  </a:lnTo>
                  <a:close/>
                </a:path>
                <a:path w="1387475" h="454660">
                  <a:moveTo>
                    <a:pt x="173380" y="434251"/>
                  </a:moveTo>
                  <a:lnTo>
                    <a:pt x="172288" y="429094"/>
                  </a:lnTo>
                  <a:lnTo>
                    <a:pt x="168694" y="429742"/>
                  </a:lnTo>
                  <a:lnTo>
                    <a:pt x="165074" y="430263"/>
                  </a:lnTo>
                  <a:lnTo>
                    <a:pt x="165671" y="435495"/>
                  </a:lnTo>
                  <a:lnTo>
                    <a:pt x="169545" y="434936"/>
                  </a:lnTo>
                  <a:lnTo>
                    <a:pt x="173380" y="434251"/>
                  </a:lnTo>
                  <a:close/>
                </a:path>
                <a:path w="1387475" h="454660">
                  <a:moveTo>
                    <a:pt x="193903" y="430555"/>
                  </a:moveTo>
                  <a:lnTo>
                    <a:pt x="192747" y="425411"/>
                  </a:lnTo>
                  <a:lnTo>
                    <a:pt x="189153" y="426059"/>
                  </a:lnTo>
                  <a:lnTo>
                    <a:pt x="185559" y="426707"/>
                  </a:lnTo>
                  <a:lnTo>
                    <a:pt x="186207" y="431939"/>
                  </a:lnTo>
                  <a:lnTo>
                    <a:pt x="193903" y="430555"/>
                  </a:lnTo>
                  <a:close/>
                </a:path>
                <a:path w="1387475" h="454660">
                  <a:moveTo>
                    <a:pt x="214401" y="426872"/>
                  </a:moveTo>
                  <a:lnTo>
                    <a:pt x="213194" y="421741"/>
                  </a:lnTo>
                  <a:lnTo>
                    <a:pt x="209600" y="422389"/>
                  </a:lnTo>
                  <a:lnTo>
                    <a:pt x="206006" y="423037"/>
                  </a:lnTo>
                  <a:lnTo>
                    <a:pt x="206717" y="428256"/>
                  </a:lnTo>
                  <a:lnTo>
                    <a:pt x="214401" y="426872"/>
                  </a:lnTo>
                  <a:close/>
                </a:path>
                <a:path w="1387475" h="454660">
                  <a:moveTo>
                    <a:pt x="234886" y="423113"/>
                  </a:moveTo>
                  <a:lnTo>
                    <a:pt x="233629" y="417995"/>
                  </a:lnTo>
                  <a:lnTo>
                    <a:pt x="230047" y="418719"/>
                  </a:lnTo>
                  <a:lnTo>
                    <a:pt x="226453" y="419366"/>
                  </a:lnTo>
                  <a:lnTo>
                    <a:pt x="227215" y="424573"/>
                  </a:lnTo>
                  <a:lnTo>
                    <a:pt x="231063" y="423887"/>
                  </a:lnTo>
                  <a:lnTo>
                    <a:pt x="234886" y="423113"/>
                  </a:lnTo>
                  <a:close/>
                </a:path>
                <a:path w="1387475" h="454660">
                  <a:moveTo>
                    <a:pt x="255257" y="418782"/>
                  </a:moveTo>
                  <a:lnTo>
                    <a:pt x="253949" y="413677"/>
                  </a:lnTo>
                  <a:lnTo>
                    <a:pt x="250380" y="414439"/>
                  </a:lnTo>
                  <a:lnTo>
                    <a:pt x="246811" y="415201"/>
                  </a:lnTo>
                  <a:lnTo>
                    <a:pt x="247624" y="420408"/>
                  </a:lnTo>
                  <a:lnTo>
                    <a:pt x="255257" y="418782"/>
                  </a:lnTo>
                  <a:close/>
                </a:path>
                <a:path w="1387475" h="454660">
                  <a:moveTo>
                    <a:pt x="275640" y="414451"/>
                  </a:moveTo>
                  <a:lnTo>
                    <a:pt x="274281" y="409359"/>
                  </a:lnTo>
                  <a:lnTo>
                    <a:pt x="270713" y="410121"/>
                  </a:lnTo>
                  <a:lnTo>
                    <a:pt x="267144" y="410883"/>
                  </a:lnTo>
                  <a:lnTo>
                    <a:pt x="268008" y="416077"/>
                  </a:lnTo>
                  <a:lnTo>
                    <a:pt x="275640" y="414451"/>
                  </a:lnTo>
                  <a:close/>
                </a:path>
                <a:path w="1387475" h="454660">
                  <a:moveTo>
                    <a:pt x="296011" y="410095"/>
                  </a:moveTo>
                  <a:lnTo>
                    <a:pt x="294601" y="405015"/>
                  </a:lnTo>
                  <a:lnTo>
                    <a:pt x="291033" y="405815"/>
                  </a:lnTo>
                  <a:lnTo>
                    <a:pt x="287464" y="406577"/>
                  </a:lnTo>
                  <a:lnTo>
                    <a:pt x="288378" y="411759"/>
                  </a:lnTo>
                  <a:lnTo>
                    <a:pt x="292201" y="410946"/>
                  </a:lnTo>
                  <a:lnTo>
                    <a:pt x="296011" y="410095"/>
                  </a:lnTo>
                  <a:close/>
                </a:path>
                <a:path w="1387475" h="454660">
                  <a:moveTo>
                    <a:pt x="316242" y="405155"/>
                  </a:moveTo>
                  <a:lnTo>
                    <a:pt x="314794" y="400088"/>
                  </a:lnTo>
                  <a:lnTo>
                    <a:pt x="311238" y="400951"/>
                  </a:lnTo>
                  <a:lnTo>
                    <a:pt x="307682" y="401815"/>
                  </a:lnTo>
                  <a:lnTo>
                    <a:pt x="308660" y="406996"/>
                  </a:lnTo>
                  <a:lnTo>
                    <a:pt x="316242" y="405155"/>
                  </a:lnTo>
                  <a:close/>
                </a:path>
                <a:path w="1387475" h="454660">
                  <a:moveTo>
                    <a:pt x="336486" y="400240"/>
                  </a:moveTo>
                  <a:lnTo>
                    <a:pt x="334987" y="395185"/>
                  </a:lnTo>
                  <a:lnTo>
                    <a:pt x="331431" y="396049"/>
                  </a:lnTo>
                  <a:lnTo>
                    <a:pt x="327875" y="396913"/>
                  </a:lnTo>
                  <a:lnTo>
                    <a:pt x="328891" y="402082"/>
                  </a:lnTo>
                  <a:lnTo>
                    <a:pt x="336486" y="400240"/>
                  </a:lnTo>
                  <a:close/>
                </a:path>
                <a:path w="1387475" h="454660">
                  <a:moveTo>
                    <a:pt x="356717" y="395300"/>
                  </a:moveTo>
                  <a:lnTo>
                    <a:pt x="355168" y="390271"/>
                  </a:lnTo>
                  <a:lnTo>
                    <a:pt x="351624" y="391147"/>
                  </a:lnTo>
                  <a:lnTo>
                    <a:pt x="348068" y="392010"/>
                  </a:lnTo>
                  <a:lnTo>
                    <a:pt x="349135" y="397167"/>
                  </a:lnTo>
                  <a:lnTo>
                    <a:pt x="356717" y="395300"/>
                  </a:lnTo>
                  <a:close/>
                </a:path>
                <a:path w="1387475" h="454660">
                  <a:moveTo>
                    <a:pt x="376821" y="389826"/>
                  </a:moveTo>
                  <a:lnTo>
                    <a:pt x="375234" y="384810"/>
                  </a:lnTo>
                  <a:lnTo>
                    <a:pt x="371703" y="385762"/>
                  </a:lnTo>
                  <a:lnTo>
                    <a:pt x="368173" y="386715"/>
                  </a:lnTo>
                  <a:lnTo>
                    <a:pt x="369290" y="391871"/>
                  </a:lnTo>
                  <a:lnTo>
                    <a:pt x="376821" y="389826"/>
                  </a:lnTo>
                  <a:close/>
                </a:path>
                <a:path w="1387475" h="454660">
                  <a:moveTo>
                    <a:pt x="396913" y="384378"/>
                  </a:moveTo>
                  <a:lnTo>
                    <a:pt x="395287" y="379374"/>
                  </a:lnTo>
                  <a:lnTo>
                    <a:pt x="391756" y="380326"/>
                  </a:lnTo>
                  <a:lnTo>
                    <a:pt x="388226" y="381279"/>
                  </a:lnTo>
                  <a:lnTo>
                    <a:pt x="389382" y="386422"/>
                  </a:lnTo>
                  <a:lnTo>
                    <a:pt x="396913" y="384378"/>
                  </a:lnTo>
                  <a:close/>
                </a:path>
                <a:path w="1387475" h="454660">
                  <a:moveTo>
                    <a:pt x="417017" y="378917"/>
                  </a:moveTo>
                  <a:lnTo>
                    <a:pt x="415340" y="373926"/>
                  </a:lnTo>
                  <a:lnTo>
                    <a:pt x="411810" y="374878"/>
                  </a:lnTo>
                  <a:lnTo>
                    <a:pt x="408279" y="375831"/>
                  </a:lnTo>
                  <a:lnTo>
                    <a:pt x="409473" y="380961"/>
                  </a:lnTo>
                  <a:lnTo>
                    <a:pt x="417017" y="378917"/>
                  </a:lnTo>
                  <a:close/>
                </a:path>
                <a:path w="1387475" h="454660">
                  <a:moveTo>
                    <a:pt x="436968" y="372948"/>
                  </a:moveTo>
                  <a:lnTo>
                    <a:pt x="435254" y="367969"/>
                  </a:lnTo>
                  <a:lnTo>
                    <a:pt x="431749" y="369011"/>
                  </a:lnTo>
                  <a:lnTo>
                    <a:pt x="428244" y="370052"/>
                  </a:lnTo>
                  <a:lnTo>
                    <a:pt x="429488" y="375170"/>
                  </a:lnTo>
                  <a:lnTo>
                    <a:pt x="436968" y="372948"/>
                  </a:lnTo>
                  <a:close/>
                </a:path>
                <a:path w="1387475" h="454660">
                  <a:moveTo>
                    <a:pt x="456933" y="367004"/>
                  </a:moveTo>
                  <a:lnTo>
                    <a:pt x="455180" y="362038"/>
                  </a:lnTo>
                  <a:lnTo>
                    <a:pt x="451675" y="363080"/>
                  </a:lnTo>
                  <a:lnTo>
                    <a:pt x="448170" y="364121"/>
                  </a:lnTo>
                  <a:lnTo>
                    <a:pt x="449453" y="369239"/>
                  </a:lnTo>
                  <a:lnTo>
                    <a:pt x="456933" y="367004"/>
                  </a:lnTo>
                  <a:close/>
                </a:path>
                <a:path w="1387475" h="454660">
                  <a:moveTo>
                    <a:pt x="476897" y="361061"/>
                  </a:moveTo>
                  <a:lnTo>
                    <a:pt x="475107" y="356108"/>
                  </a:lnTo>
                  <a:lnTo>
                    <a:pt x="471601" y="357149"/>
                  </a:lnTo>
                  <a:lnTo>
                    <a:pt x="468096" y="358190"/>
                  </a:lnTo>
                  <a:lnTo>
                    <a:pt x="469417" y="363296"/>
                  </a:lnTo>
                  <a:lnTo>
                    <a:pt x="476897" y="361061"/>
                  </a:lnTo>
                  <a:close/>
                </a:path>
                <a:path w="1387475" h="454660">
                  <a:moveTo>
                    <a:pt x="496709" y="354685"/>
                  </a:moveTo>
                  <a:lnTo>
                    <a:pt x="494893" y="349745"/>
                  </a:lnTo>
                  <a:lnTo>
                    <a:pt x="491413" y="350862"/>
                  </a:lnTo>
                  <a:lnTo>
                    <a:pt x="487934" y="351980"/>
                  </a:lnTo>
                  <a:lnTo>
                    <a:pt x="489280" y="357073"/>
                  </a:lnTo>
                  <a:lnTo>
                    <a:pt x="496709" y="354685"/>
                  </a:lnTo>
                  <a:close/>
                </a:path>
                <a:path w="1387475" h="454660">
                  <a:moveTo>
                    <a:pt x="516534" y="348310"/>
                  </a:moveTo>
                  <a:lnTo>
                    <a:pt x="514680" y="343382"/>
                  </a:lnTo>
                  <a:lnTo>
                    <a:pt x="511200" y="344500"/>
                  </a:lnTo>
                  <a:lnTo>
                    <a:pt x="507720" y="345617"/>
                  </a:lnTo>
                  <a:lnTo>
                    <a:pt x="509104" y="350697"/>
                  </a:lnTo>
                  <a:lnTo>
                    <a:pt x="516534" y="348310"/>
                  </a:lnTo>
                  <a:close/>
                </a:path>
                <a:path w="1387475" h="454660">
                  <a:moveTo>
                    <a:pt x="536359" y="341934"/>
                  </a:moveTo>
                  <a:lnTo>
                    <a:pt x="534466" y="337019"/>
                  </a:lnTo>
                  <a:lnTo>
                    <a:pt x="530987" y="338137"/>
                  </a:lnTo>
                  <a:lnTo>
                    <a:pt x="527507" y="339255"/>
                  </a:lnTo>
                  <a:lnTo>
                    <a:pt x="528929" y="344322"/>
                  </a:lnTo>
                  <a:lnTo>
                    <a:pt x="536359" y="341934"/>
                  </a:lnTo>
                  <a:close/>
                </a:path>
                <a:path w="1387475" h="454660">
                  <a:moveTo>
                    <a:pt x="556044" y="335178"/>
                  </a:moveTo>
                  <a:lnTo>
                    <a:pt x="554126" y="330276"/>
                  </a:lnTo>
                  <a:lnTo>
                    <a:pt x="550672" y="331457"/>
                  </a:lnTo>
                  <a:lnTo>
                    <a:pt x="547217" y="332638"/>
                  </a:lnTo>
                  <a:lnTo>
                    <a:pt x="548665" y="337705"/>
                  </a:lnTo>
                  <a:lnTo>
                    <a:pt x="556044" y="335178"/>
                  </a:lnTo>
                  <a:close/>
                </a:path>
                <a:path w="1387475" h="454660">
                  <a:moveTo>
                    <a:pt x="575754" y="328422"/>
                  </a:moveTo>
                  <a:lnTo>
                    <a:pt x="573798" y="323532"/>
                  </a:lnTo>
                  <a:lnTo>
                    <a:pt x="570344" y="324713"/>
                  </a:lnTo>
                  <a:lnTo>
                    <a:pt x="566889" y="325894"/>
                  </a:lnTo>
                  <a:lnTo>
                    <a:pt x="568363" y="330962"/>
                  </a:lnTo>
                  <a:lnTo>
                    <a:pt x="575754" y="328422"/>
                  </a:lnTo>
                  <a:close/>
                </a:path>
                <a:path w="1387475" h="454660">
                  <a:moveTo>
                    <a:pt x="595439" y="321665"/>
                  </a:moveTo>
                  <a:lnTo>
                    <a:pt x="593458" y="316788"/>
                  </a:lnTo>
                  <a:lnTo>
                    <a:pt x="590003" y="317969"/>
                  </a:lnTo>
                  <a:lnTo>
                    <a:pt x="586549" y="319151"/>
                  </a:lnTo>
                  <a:lnTo>
                    <a:pt x="588060" y="324205"/>
                  </a:lnTo>
                  <a:lnTo>
                    <a:pt x="595439" y="321665"/>
                  </a:lnTo>
                  <a:close/>
                </a:path>
                <a:path w="1387475" h="454660">
                  <a:moveTo>
                    <a:pt x="615022" y="314604"/>
                  </a:moveTo>
                  <a:lnTo>
                    <a:pt x="613029" y="309727"/>
                  </a:lnTo>
                  <a:lnTo>
                    <a:pt x="609587" y="310972"/>
                  </a:lnTo>
                  <a:lnTo>
                    <a:pt x="606145" y="312216"/>
                  </a:lnTo>
                  <a:lnTo>
                    <a:pt x="607695" y="317258"/>
                  </a:lnTo>
                  <a:lnTo>
                    <a:pt x="615022" y="314604"/>
                  </a:lnTo>
                  <a:close/>
                </a:path>
                <a:path w="1387475" h="454660">
                  <a:moveTo>
                    <a:pt x="634593" y="307517"/>
                  </a:moveTo>
                  <a:lnTo>
                    <a:pt x="632574" y="302653"/>
                  </a:lnTo>
                  <a:lnTo>
                    <a:pt x="629132" y="303898"/>
                  </a:lnTo>
                  <a:lnTo>
                    <a:pt x="625690" y="305142"/>
                  </a:lnTo>
                  <a:lnTo>
                    <a:pt x="627265" y="310172"/>
                  </a:lnTo>
                  <a:lnTo>
                    <a:pt x="634593" y="307517"/>
                  </a:lnTo>
                  <a:close/>
                </a:path>
                <a:path w="1387475" h="454660">
                  <a:moveTo>
                    <a:pt x="654164" y="300431"/>
                  </a:moveTo>
                  <a:lnTo>
                    <a:pt x="652119" y="295579"/>
                  </a:lnTo>
                  <a:lnTo>
                    <a:pt x="648677" y="296824"/>
                  </a:lnTo>
                  <a:lnTo>
                    <a:pt x="645236" y="298069"/>
                  </a:lnTo>
                  <a:lnTo>
                    <a:pt x="646823" y="303085"/>
                  </a:lnTo>
                  <a:lnTo>
                    <a:pt x="654164" y="300431"/>
                  </a:lnTo>
                  <a:close/>
                </a:path>
                <a:path w="1387475" h="454660">
                  <a:moveTo>
                    <a:pt x="673658" y="293103"/>
                  </a:moveTo>
                  <a:lnTo>
                    <a:pt x="671588" y="288264"/>
                  </a:lnTo>
                  <a:lnTo>
                    <a:pt x="668172" y="289560"/>
                  </a:lnTo>
                  <a:lnTo>
                    <a:pt x="664756" y="290855"/>
                  </a:lnTo>
                  <a:lnTo>
                    <a:pt x="666369" y="295871"/>
                  </a:lnTo>
                  <a:lnTo>
                    <a:pt x="673658" y="293103"/>
                  </a:lnTo>
                  <a:close/>
                </a:path>
                <a:path w="1387475" h="454660">
                  <a:moveTo>
                    <a:pt x="693127" y="285750"/>
                  </a:moveTo>
                  <a:lnTo>
                    <a:pt x="691032" y="280911"/>
                  </a:lnTo>
                  <a:lnTo>
                    <a:pt x="687616" y="282206"/>
                  </a:lnTo>
                  <a:lnTo>
                    <a:pt x="684199" y="283502"/>
                  </a:lnTo>
                  <a:lnTo>
                    <a:pt x="685825" y="288505"/>
                  </a:lnTo>
                  <a:lnTo>
                    <a:pt x="693127" y="285750"/>
                  </a:lnTo>
                  <a:close/>
                </a:path>
                <a:path w="1387475" h="454660">
                  <a:moveTo>
                    <a:pt x="712597" y="278371"/>
                  </a:moveTo>
                  <a:lnTo>
                    <a:pt x="710476" y="273545"/>
                  </a:lnTo>
                  <a:lnTo>
                    <a:pt x="707059" y="274840"/>
                  </a:lnTo>
                  <a:lnTo>
                    <a:pt x="703643" y="276136"/>
                  </a:lnTo>
                  <a:lnTo>
                    <a:pt x="705294" y="281139"/>
                  </a:lnTo>
                  <a:lnTo>
                    <a:pt x="712597" y="278371"/>
                  </a:lnTo>
                  <a:close/>
                </a:path>
                <a:path w="1387475" h="454660">
                  <a:moveTo>
                    <a:pt x="732002" y="270840"/>
                  </a:moveTo>
                  <a:lnTo>
                    <a:pt x="729869" y="266026"/>
                  </a:lnTo>
                  <a:lnTo>
                    <a:pt x="726465" y="267360"/>
                  </a:lnTo>
                  <a:lnTo>
                    <a:pt x="723061" y="268693"/>
                  </a:lnTo>
                  <a:lnTo>
                    <a:pt x="724738" y="273685"/>
                  </a:lnTo>
                  <a:lnTo>
                    <a:pt x="732002" y="270840"/>
                  </a:lnTo>
                  <a:close/>
                </a:path>
                <a:path w="1387475" h="454660">
                  <a:moveTo>
                    <a:pt x="751382" y="263245"/>
                  </a:moveTo>
                  <a:lnTo>
                    <a:pt x="749236" y="258432"/>
                  </a:lnTo>
                  <a:lnTo>
                    <a:pt x="745832" y="259765"/>
                  </a:lnTo>
                  <a:lnTo>
                    <a:pt x="742429" y="261099"/>
                  </a:lnTo>
                  <a:lnTo>
                    <a:pt x="744118" y="266090"/>
                  </a:lnTo>
                  <a:lnTo>
                    <a:pt x="751382" y="263245"/>
                  </a:lnTo>
                  <a:close/>
                </a:path>
                <a:path w="1387475" h="454660">
                  <a:moveTo>
                    <a:pt x="770750" y="255651"/>
                  </a:moveTo>
                  <a:lnTo>
                    <a:pt x="768591" y="250850"/>
                  </a:lnTo>
                  <a:lnTo>
                    <a:pt x="765187" y="252183"/>
                  </a:lnTo>
                  <a:lnTo>
                    <a:pt x="761784" y="253517"/>
                  </a:lnTo>
                  <a:lnTo>
                    <a:pt x="763485" y="258495"/>
                  </a:lnTo>
                  <a:lnTo>
                    <a:pt x="770750" y="255651"/>
                  </a:lnTo>
                  <a:close/>
                </a:path>
                <a:path w="1387475" h="454660">
                  <a:moveTo>
                    <a:pt x="790092" y="247942"/>
                  </a:moveTo>
                  <a:lnTo>
                    <a:pt x="787920" y="243141"/>
                  </a:lnTo>
                  <a:lnTo>
                    <a:pt x="784529" y="244513"/>
                  </a:lnTo>
                  <a:lnTo>
                    <a:pt x="781138" y="245884"/>
                  </a:lnTo>
                  <a:lnTo>
                    <a:pt x="782866" y="250863"/>
                  </a:lnTo>
                  <a:lnTo>
                    <a:pt x="790092" y="247942"/>
                  </a:lnTo>
                  <a:close/>
                </a:path>
                <a:path w="1387475" h="454660">
                  <a:moveTo>
                    <a:pt x="809396" y="240182"/>
                  </a:moveTo>
                  <a:lnTo>
                    <a:pt x="807212" y="235381"/>
                  </a:lnTo>
                  <a:lnTo>
                    <a:pt x="803821" y="236753"/>
                  </a:lnTo>
                  <a:lnTo>
                    <a:pt x="800430" y="238125"/>
                  </a:lnTo>
                  <a:lnTo>
                    <a:pt x="802170" y="243090"/>
                  </a:lnTo>
                  <a:lnTo>
                    <a:pt x="809396" y="240182"/>
                  </a:lnTo>
                  <a:close/>
                </a:path>
                <a:path w="1387475" h="454660">
                  <a:moveTo>
                    <a:pt x="828700" y="232397"/>
                  </a:moveTo>
                  <a:lnTo>
                    <a:pt x="826503" y="227609"/>
                  </a:lnTo>
                  <a:lnTo>
                    <a:pt x="823112" y="228981"/>
                  </a:lnTo>
                  <a:lnTo>
                    <a:pt x="819721" y="230352"/>
                  </a:lnTo>
                  <a:lnTo>
                    <a:pt x="821474" y="235318"/>
                  </a:lnTo>
                  <a:lnTo>
                    <a:pt x="828700" y="232397"/>
                  </a:lnTo>
                  <a:close/>
                </a:path>
                <a:path w="1387475" h="454660">
                  <a:moveTo>
                    <a:pt x="847979" y="224574"/>
                  </a:moveTo>
                  <a:lnTo>
                    <a:pt x="845769" y="219798"/>
                  </a:lnTo>
                  <a:lnTo>
                    <a:pt x="842391" y="221183"/>
                  </a:lnTo>
                  <a:lnTo>
                    <a:pt x="839012" y="222567"/>
                  </a:lnTo>
                  <a:lnTo>
                    <a:pt x="840765" y="227533"/>
                  </a:lnTo>
                  <a:lnTo>
                    <a:pt x="847979" y="224574"/>
                  </a:lnTo>
                  <a:close/>
                </a:path>
                <a:path w="1387475" h="454660">
                  <a:moveTo>
                    <a:pt x="867232" y="216662"/>
                  </a:moveTo>
                  <a:lnTo>
                    <a:pt x="865009" y="211886"/>
                  </a:lnTo>
                  <a:lnTo>
                    <a:pt x="861631" y="213271"/>
                  </a:lnTo>
                  <a:lnTo>
                    <a:pt x="858253" y="214668"/>
                  </a:lnTo>
                  <a:lnTo>
                    <a:pt x="860018" y="219621"/>
                  </a:lnTo>
                  <a:lnTo>
                    <a:pt x="867232" y="216662"/>
                  </a:lnTo>
                  <a:close/>
                </a:path>
                <a:path w="1387475" h="454660">
                  <a:moveTo>
                    <a:pt x="886485" y="208762"/>
                  </a:moveTo>
                  <a:lnTo>
                    <a:pt x="884250" y="203987"/>
                  </a:lnTo>
                  <a:lnTo>
                    <a:pt x="880872" y="205371"/>
                  </a:lnTo>
                  <a:lnTo>
                    <a:pt x="877481" y="206756"/>
                  </a:lnTo>
                  <a:lnTo>
                    <a:pt x="879271" y="211721"/>
                  </a:lnTo>
                  <a:lnTo>
                    <a:pt x="886485" y="208762"/>
                  </a:lnTo>
                  <a:close/>
                </a:path>
                <a:path w="1387475" h="454660">
                  <a:moveTo>
                    <a:pt x="905725" y="200825"/>
                  </a:moveTo>
                  <a:lnTo>
                    <a:pt x="903490" y="196049"/>
                  </a:lnTo>
                  <a:lnTo>
                    <a:pt x="900112" y="197459"/>
                  </a:lnTo>
                  <a:lnTo>
                    <a:pt x="896734" y="198869"/>
                  </a:lnTo>
                  <a:lnTo>
                    <a:pt x="898525" y="203822"/>
                  </a:lnTo>
                  <a:lnTo>
                    <a:pt x="905725" y="200825"/>
                  </a:lnTo>
                  <a:close/>
                </a:path>
                <a:path w="1387475" h="454660">
                  <a:moveTo>
                    <a:pt x="924928" y="192849"/>
                  </a:moveTo>
                  <a:lnTo>
                    <a:pt x="922693" y="188074"/>
                  </a:lnTo>
                  <a:lnTo>
                    <a:pt x="919314" y="189484"/>
                  </a:lnTo>
                  <a:lnTo>
                    <a:pt x="915936" y="190893"/>
                  </a:lnTo>
                  <a:lnTo>
                    <a:pt x="917727" y="195846"/>
                  </a:lnTo>
                  <a:lnTo>
                    <a:pt x="924928" y="192849"/>
                  </a:lnTo>
                  <a:close/>
                </a:path>
                <a:path w="1387475" h="454660">
                  <a:moveTo>
                    <a:pt x="944156" y="184861"/>
                  </a:moveTo>
                  <a:lnTo>
                    <a:pt x="941908" y="180086"/>
                  </a:lnTo>
                  <a:lnTo>
                    <a:pt x="938530" y="181495"/>
                  </a:lnTo>
                  <a:lnTo>
                    <a:pt x="935151" y="182905"/>
                  </a:lnTo>
                  <a:lnTo>
                    <a:pt x="936955" y="187845"/>
                  </a:lnTo>
                  <a:lnTo>
                    <a:pt x="944156" y="184861"/>
                  </a:lnTo>
                  <a:close/>
                </a:path>
                <a:path w="1387475" h="454660">
                  <a:moveTo>
                    <a:pt x="963358" y="176860"/>
                  </a:moveTo>
                  <a:lnTo>
                    <a:pt x="961110" y="172097"/>
                  </a:lnTo>
                  <a:lnTo>
                    <a:pt x="957732" y="173507"/>
                  </a:lnTo>
                  <a:lnTo>
                    <a:pt x="954354" y="174917"/>
                  </a:lnTo>
                  <a:lnTo>
                    <a:pt x="956157" y="179857"/>
                  </a:lnTo>
                  <a:lnTo>
                    <a:pt x="963358" y="176860"/>
                  </a:lnTo>
                  <a:close/>
                </a:path>
                <a:path w="1387475" h="454660">
                  <a:moveTo>
                    <a:pt x="982560" y="168833"/>
                  </a:moveTo>
                  <a:lnTo>
                    <a:pt x="980313" y="164071"/>
                  </a:lnTo>
                  <a:lnTo>
                    <a:pt x="976934" y="165481"/>
                  </a:lnTo>
                  <a:lnTo>
                    <a:pt x="973556" y="166890"/>
                  </a:lnTo>
                  <a:lnTo>
                    <a:pt x="975372" y="171843"/>
                  </a:lnTo>
                  <a:lnTo>
                    <a:pt x="982560" y="168833"/>
                  </a:lnTo>
                  <a:close/>
                </a:path>
                <a:path w="1387475" h="454660">
                  <a:moveTo>
                    <a:pt x="1001750" y="160807"/>
                  </a:moveTo>
                  <a:lnTo>
                    <a:pt x="999502" y="156044"/>
                  </a:lnTo>
                  <a:lnTo>
                    <a:pt x="996124" y="157454"/>
                  </a:lnTo>
                  <a:lnTo>
                    <a:pt x="992746" y="158864"/>
                  </a:lnTo>
                  <a:lnTo>
                    <a:pt x="994562" y="163817"/>
                  </a:lnTo>
                  <a:lnTo>
                    <a:pt x="1001750" y="160807"/>
                  </a:lnTo>
                  <a:close/>
                </a:path>
                <a:path w="1387475" h="454660">
                  <a:moveTo>
                    <a:pt x="1020940" y="152781"/>
                  </a:moveTo>
                  <a:lnTo>
                    <a:pt x="1018692" y="148018"/>
                  </a:lnTo>
                  <a:lnTo>
                    <a:pt x="1015314" y="149428"/>
                  </a:lnTo>
                  <a:lnTo>
                    <a:pt x="1011936" y="150837"/>
                  </a:lnTo>
                  <a:lnTo>
                    <a:pt x="1013752" y="155790"/>
                  </a:lnTo>
                  <a:lnTo>
                    <a:pt x="1020940" y="152781"/>
                  </a:lnTo>
                  <a:close/>
                </a:path>
                <a:path w="1387475" h="454660">
                  <a:moveTo>
                    <a:pt x="1040142" y="144754"/>
                  </a:moveTo>
                  <a:lnTo>
                    <a:pt x="1037894" y="139992"/>
                  </a:lnTo>
                  <a:lnTo>
                    <a:pt x="1034516" y="141401"/>
                  </a:lnTo>
                  <a:lnTo>
                    <a:pt x="1031138" y="142811"/>
                  </a:lnTo>
                  <a:lnTo>
                    <a:pt x="1032954" y="147764"/>
                  </a:lnTo>
                  <a:lnTo>
                    <a:pt x="1040142" y="144754"/>
                  </a:lnTo>
                  <a:close/>
                </a:path>
                <a:path w="1387475" h="454660">
                  <a:moveTo>
                    <a:pt x="1059332" y="136740"/>
                  </a:moveTo>
                  <a:lnTo>
                    <a:pt x="1057084" y="131978"/>
                  </a:lnTo>
                  <a:lnTo>
                    <a:pt x="1053706" y="133388"/>
                  </a:lnTo>
                  <a:lnTo>
                    <a:pt x="1050328" y="134797"/>
                  </a:lnTo>
                  <a:lnTo>
                    <a:pt x="1052144" y="139750"/>
                  </a:lnTo>
                  <a:lnTo>
                    <a:pt x="1059332" y="136740"/>
                  </a:lnTo>
                  <a:close/>
                </a:path>
                <a:path w="1387475" h="454660">
                  <a:moveTo>
                    <a:pt x="1078534" y="128714"/>
                  </a:moveTo>
                  <a:lnTo>
                    <a:pt x="1076286" y="123952"/>
                  </a:lnTo>
                  <a:lnTo>
                    <a:pt x="1072908" y="125361"/>
                  </a:lnTo>
                  <a:lnTo>
                    <a:pt x="1069530" y="126771"/>
                  </a:lnTo>
                  <a:lnTo>
                    <a:pt x="1071333" y="131724"/>
                  </a:lnTo>
                  <a:lnTo>
                    <a:pt x="1078534" y="128714"/>
                  </a:lnTo>
                  <a:close/>
                </a:path>
                <a:path w="1387475" h="454660">
                  <a:moveTo>
                    <a:pt x="1097737" y="120726"/>
                  </a:moveTo>
                  <a:lnTo>
                    <a:pt x="1095489" y="115951"/>
                  </a:lnTo>
                  <a:lnTo>
                    <a:pt x="1092111" y="117360"/>
                  </a:lnTo>
                  <a:lnTo>
                    <a:pt x="1088732" y="118757"/>
                  </a:lnTo>
                  <a:lnTo>
                    <a:pt x="1090536" y="123710"/>
                  </a:lnTo>
                  <a:lnTo>
                    <a:pt x="1097737" y="120726"/>
                  </a:lnTo>
                  <a:close/>
                </a:path>
                <a:path w="1387475" h="454660">
                  <a:moveTo>
                    <a:pt x="1116939" y="112750"/>
                  </a:moveTo>
                  <a:lnTo>
                    <a:pt x="1114704" y="107988"/>
                  </a:lnTo>
                  <a:lnTo>
                    <a:pt x="1111326" y="109385"/>
                  </a:lnTo>
                  <a:lnTo>
                    <a:pt x="1107948" y="110794"/>
                  </a:lnTo>
                  <a:lnTo>
                    <a:pt x="1109738" y="115735"/>
                  </a:lnTo>
                  <a:lnTo>
                    <a:pt x="1116939" y="112750"/>
                  </a:lnTo>
                  <a:close/>
                </a:path>
                <a:path w="1387475" h="454660">
                  <a:moveTo>
                    <a:pt x="1136167" y="104775"/>
                  </a:moveTo>
                  <a:lnTo>
                    <a:pt x="1133932" y="100012"/>
                  </a:lnTo>
                  <a:lnTo>
                    <a:pt x="1130554" y="101409"/>
                  </a:lnTo>
                  <a:lnTo>
                    <a:pt x="1127175" y="102806"/>
                  </a:lnTo>
                  <a:lnTo>
                    <a:pt x="1128966" y="107772"/>
                  </a:lnTo>
                  <a:lnTo>
                    <a:pt x="1136167" y="104775"/>
                  </a:lnTo>
                  <a:close/>
                </a:path>
                <a:path w="1387475" h="454660">
                  <a:moveTo>
                    <a:pt x="1155382" y="96837"/>
                  </a:moveTo>
                  <a:lnTo>
                    <a:pt x="1153160" y="92062"/>
                  </a:lnTo>
                  <a:lnTo>
                    <a:pt x="1149769" y="93446"/>
                  </a:lnTo>
                  <a:lnTo>
                    <a:pt x="1146378" y="94830"/>
                  </a:lnTo>
                  <a:lnTo>
                    <a:pt x="1148168" y="99783"/>
                  </a:lnTo>
                  <a:lnTo>
                    <a:pt x="1155382" y="96837"/>
                  </a:lnTo>
                  <a:close/>
                </a:path>
                <a:path w="1387475" h="454660">
                  <a:moveTo>
                    <a:pt x="1174635" y="88938"/>
                  </a:moveTo>
                  <a:lnTo>
                    <a:pt x="1172425" y="84162"/>
                  </a:lnTo>
                  <a:lnTo>
                    <a:pt x="1169035" y="85547"/>
                  </a:lnTo>
                  <a:lnTo>
                    <a:pt x="1165644" y="86931"/>
                  </a:lnTo>
                  <a:lnTo>
                    <a:pt x="1167422" y="91897"/>
                  </a:lnTo>
                  <a:lnTo>
                    <a:pt x="1174635" y="88938"/>
                  </a:lnTo>
                  <a:close/>
                </a:path>
                <a:path w="1387475" h="454660">
                  <a:moveTo>
                    <a:pt x="1193888" y="81051"/>
                  </a:moveTo>
                  <a:lnTo>
                    <a:pt x="1191679" y="76276"/>
                  </a:lnTo>
                  <a:lnTo>
                    <a:pt x="1188288" y="77660"/>
                  </a:lnTo>
                  <a:lnTo>
                    <a:pt x="1184897" y="79044"/>
                  </a:lnTo>
                  <a:lnTo>
                    <a:pt x="1186675" y="84010"/>
                  </a:lnTo>
                  <a:lnTo>
                    <a:pt x="1193888" y="81051"/>
                  </a:lnTo>
                  <a:close/>
                </a:path>
                <a:path w="1387475" h="454660">
                  <a:moveTo>
                    <a:pt x="1213129" y="73177"/>
                  </a:moveTo>
                  <a:lnTo>
                    <a:pt x="1210932" y="68389"/>
                  </a:lnTo>
                  <a:lnTo>
                    <a:pt x="1207541" y="69773"/>
                  </a:lnTo>
                  <a:lnTo>
                    <a:pt x="1204150" y="71158"/>
                  </a:lnTo>
                  <a:lnTo>
                    <a:pt x="1205915" y="76123"/>
                  </a:lnTo>
                  <a:lnTo>
                    <a:pt x="1213129" y="73177"/>
                  </a:lnTo>
                  <a:close/>
                </a:path>
                <a:path w="1387475" h="454660">
                  <a:moveTo>
                    <a:pt x="1232433" y="65430"/>
                  </a:moveTo>
                  <a:lnTo>
                    <a:pt x="1230236" y="60642"/>
                  </a:lnTo>
                  <a:lnTo>
                    <a:pt x="1226845" y="62001"/>
                  </a:lnTo>
                  <a:lnTo>
                    <a:pt x="1223454" y="63360"/>
                  </a:lnTo>
                  <a:lnTo>
                    <a:pt x="1225194" y="68338"/>
                  </a:lnTo>
                  <a:lnTo>
                    <a:pt x="1232433" y="65430"/>
                  </a:lnTo>
                  <a:close/>
                </a:path>
                <a:path w="1387475" h="454660">
                  <a:moveTo>
                    <a:pt x="1251737" y="57670"/>
                  </a:moveTo>
                  <a:lnTo>
                    <a:pt x="1249553" y="52882"/>
                  </a:lnTo>
                  <a:lnTo>
                    <a:pt x="1246162" y="54241"/>
                  </a:lnTo>
                  <a:lnTo>
                    <a:pt x="1242771" y="55600"/>
                  </a:lnTo>
                  <a:lnTo>
                    <a:pt x="1244511" y="60579"/>
                  </a:lnTo>
                  <a:lnTo>
                    <a:pt x="1251737" y="57670"/>
                  </a:lnTo>
                  <a:close/>
                </a:path>
                <a:path w="1387475" h="454660">
                  <a:moveTo>
                    <a:pt x="1271028" y="49911"/>
                  </a:moveTo>
                  <a:lnTo>
                    <a:pt x="1268857" y="45123"/>
                  </a:lnTo>
                  <a:lnTo>
                    <a:pt x="1265466" y="46482"/>
                  </a:lnTo>
                  <a:lnTo>
                    <a:pt x="1262075" y="47840"/>
                  </a:lnTo>
                  <a:lnTo>
                    <a:pt x="1263802" y="52819"/>
                  </a:lnTo>
                  <a:lnTo>
                    <a:pt x="1271028" y="49911"/>
                  </a:lnTo>
                  <a:close/>
                </a:path>
                <a:path w="1387475" h="454660">
                  <a:moveTo>
                    <a:pt x="1290370" y="42278"/>
                  </a:moveTo>
                  <a:lnTo>
                    <a:pt x="1288211" y="37477"/>
                  </a:lnTo>
                  <a:lnTo>
                    <a:pt x="1284808" y="38811"/>
                  </a:lnTo>
                  <a:lnTo>
                    <a:pt x="1281404" y="40144"/>
                  </a:lnTo>
                  <a:lnTo>
                    <a:pt x="1283119" y="45123"/>
                  </a:lnTo>
                  <a:lnTo>
                    <a:pt x="1290370" y="42278"/>
                  </a:lnTo>
                  <a:close/>
                </a:path>
                <a:path w="1387475" h="454660">
                  <a:moveTo>
                    <a:pt x="1309738" y="34696"/>
                  </a:moveTo>
                  <a:lnTo>
                    <a:pt x="1307592" y="29883"/>
                  </a:lnTo>
                  <a:lnTo>
                    <a:pt x="1304188" y="31216"/>
                  </a:lnTo>
                  <a:lnTo>
                    <a:pt x="1300784" y="32550"/>
                  </a:lnTo>
                  <a:lnTo>
                    <a:pt x="1302486" y="37541"/>
                  </a:lnTo>
                  <a:lnTo>
                    <a:pt x="1309738" y="34696"/>
                  </a:lnTo>
                  <a:close/>
                </a:path>
                <a:path w="1387475" h="454660">
                  <a:moveTo>
                    <a:pt x="1329105" y="27101"/>
                  </a:moveTo>
                  <a:lnTo>
                    <a:pt x="1326972" y="22288"/>
                  </a:lnTo>
                  <a:lnTo>
                    <a:pt x="1323568" y="23622"/>
                  </a:lnTo>
                  <a:lnTo>
                    <a:pt x="1320165" y="24955"/>
                  </a:lnTo>
                  <a:lnTo>
                    <a:pt x="1321841" y="29946"/>
                  </a:lnTo>
                  <a:lnTo>
                    <a:pt x="1329105" y="27101"/>
                  </a:lnTo>
                  <a:close/>
                </a:path>
                <a:path w="1387475" h="454660">
                  <a:moveTo>
                    <a:pt x="1348498" y="19596"/>
                  </a:moveTo>
                  <a:lnTo>
                    <a:pt x="1346390" y="14770"/>
                  </a:lnTo>
                  <a:lnTo>
                    <a:pt x="1342961" y="16065"/>
                  </a:lnTo>
                  <a:lnTo>
                    <a:pt x="1339532" y="17360"/>
                  </a:lnTo>
                  <a:lnTo>
                    <a:pt x="1341208" y="22364"/>
                  </a:lnTo>
                  <a:lnTo>
                    <a:pt x="1348498" y="19596"/>
                  </a:lnTo>
                  <a:close/>
                </a:path>
                <a:path w="1387475" h="454660">
                  <a:moveTo>
                    <a:pt x="1367942" y="12204"/>
                  </a:moveTo>
                  <a:lnTo>
                    <a:pt x="1365846" y="7378"/>
                  </a:lnTo>
                  <a:lnTo>
                    <a:pt x="1362417" y="8674"/>
                  </a:lnTo>
                  <a:lnTo>
                    <a:pt x="1358988" y="9969"/>
                  </a:lnTo>
                  <a:lnTo>
                    <a:pt x="1360652" y="14973"/>
                  </a:lnTo>
                  <a:lnTo>
                    <a:pt x="1367942" y="12204"/>
                  </a:lnTo>
                  <a:close/>
                </a:path>
                <a:path w="1387475" h="454660">
                  <a:moveTo>
                    <a:pt x="1387373" y="4838"/>
                  </a:moveTo>
                  <a:lnTo>
                    <a:pt x="1385303" y="0"/>
                  </a:lnTo>
                  <a:lnTo>
                    <a:pt x="1381874" y="1295"/>
                  </a:lnTo>
                  <a:lnTo>
                    <a:pt x="1378445" y="2590"/>
                  </a:lnTo>
                  <a:lnTo>
                    <a:pt x="1380096" y="7607"/>
                  </a:lnTo>
                  <a:lnTo>
                    <a:pt x="1387373" y="483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 descr=""/>
            <p:cNvSpPr/>
            <p:nvPr/>
          </p:nvSpPr>
          <p:spPr>
            <a:xfrm>
              <a:off x="3868318" y="3497376"/>
              <a:ext cx="996950" cy="243840"/>
            </a:xfrm>
            <a:custGeom>
              <a:avLst/>
              <a:gdLst/>
              <a:ahLst/>
              <a:cxnLst/>
              <a:rect l="l" t="t" r="r" b="b"/>
              <a:pathLst>
                <a:path w="996950" h="243839">
                  <a:moveTo>
                    <a:pt x="8928" y="241020"/>
                  </a:moveTo>
                  <a:lnTo>
                    <a:pt x="6858" y="236181"/>
                  </a:lnTo>
                  <a:lnTo>
                    <a:pt x="3429" y="237477"/>
                  </a:lnTo>
                  <a:lnTo>
                    <a:pt x="0" y="238772"/>
                  </a:lnTo>
                  <a:lnTo>
                    <a:pt x="1651" y="243789"/>
                  </a:lnTo>
                  <a:lnTo>
                    <a:pt x="8928" y="241020"/>
                  </a:lnTo>
                  <a:close/>
                </a:path>
                <a:path w="996950" h="243839">
                  <a:moveTo>
                    <a:pt x="28384" y="233629"/>
                  </a:moveTo>
                  <a:lnTo>
                    <a:pt x="26327" y="228790"/>
                  </a:lnTo>
                  <a:lnTo>
                    <a:pt x="22898" y="230085"/>
                  </a:lnTo>
                  <a:lnTo>
                    <a:pt x="19469" y="231381"/>
                  </a:lnTo>
                  <a:lnTo>
                    <a:pt x="21094" y="236397"/>
                  </a:lnTo>
                  <a:lnTo>
                    <a:pt x="28384" y="233629"/>
                  </a:lnTo>
                  <a:close/>
                </a:path>
                <a:path w="996950" h="243839">
                  <a:moveTo>
                    <a:pt x="47904" y="226479"/>
                  </a:moveTo>
                  <a:lnTo>
                    <a:pt x="45859" y="221615"/>
                  </a:lnTo>
                  <a:lnTo>
                    <a:pt x="42418" y="222872"/>
                  </a:lnTo>
                  <a:lnTo>
                    <a:pt x="38976" y="224129"/>
                  </a:lnTo>
                  <a:lnTo>
                    <a:pt x="40576" y="229146"/>
                  </a:lnTo>
                  <a:lnTo>
                    <a:pt x="47904" y="226479"/>
                  </a:lnTo>
                  <a:close/>
                </a:path>
                <a:path w="996950" h="243839">
                  <a:moveTo>
                    <a:pt x="67437" y="219341"/>
                  </a:moveTo>
                  <a:lnTo>
                    <a:pt x="65417" y="214477"/>
                  </a:lnTo>
                  <a:lnTo>
                    <a:pt x="61976" y="215734"/>
                  </a:lnTo>
                  <a:lnTo>
                    <a:pt x="58534" y="216992"/>
                  </a:lnTo>
                  <a:lnTo>
                    <a:pt x="60121" y="222008"/>
                  </a:lnTo>
                  <a:lnTo>
                    <a:pt x="67437" y="219341"/>
                  </a:lnTo>
                  <a:close/>
                </a:path>
                <a:path w="996950" h="243839">
                  <a:moveTo>
                    <a:pt x="86982" y="212217"/>
                  </a:moveTo>
                  <a:lnTo>
                    <a:pt x="84975" y="207340"/>
                  </a:lnTo>
                  <a:lnTo>
                    <a:pt x="81534" y="208597"/>
                  </a:lnTo>
                  <a:lnTo>
                    <a:pt x="78092" y="209854"/>
                  </a:lnTo>
                  <a:lnTo>
                    <a:pt x="79654" y="214884"/>
                  </a:lnTo>
                  <a:lnTo>
                    <a:pt x="86982" y="212217"/>
                  </a:lnTo>
                  <a:close/>
                </a:path>
                <a:path w="996950" h="243839">
                  <a:moveTo>
                    <a:pt x="106553" y="205193"/>
                  </a:moveTo>
                  <a:lnTo>
                    <a:pt x="104559" y="200317"/>
                  </a:lnTo>
                  <a:lnTo>
                    <a:pt x="101104" y="201523"/>
                  </a:lnTo>
                  <a:lnTo>
                    <a:pt x="97650" y="202730"/>
                  </a:lnTo>
                  <a:lnTo>
                    <a:pt x="99187" y="207759"/>
                  </a:lnTo>
                  <a:lnTo>
                    <a:pt x="106553" y="205193"/>
                  </a:lnTo>
                  <a:close/>
                </a:path>
                <a:path w="996950" h="243839">
                  <a:moveTo>
                    <a:pt x="126187" y="198348"/>
                  </a:moveTo>
                  <a:lnTo>
                    <a:pt x="124218" y="193459"/>
                  </a:lnTo>
                  <a:lnTo>
                    <a:pt x="120764" y="194665"/>
                  </a:lnTo>
                  <a:lnTo>
                    <a:pt x="117309" y="195872"/>
                  </a:lnTo>
                  <a:lnTo>
                    <a:pt x="118833" y="200914"/>
                  </a:lnTo>
                  <a:lnTo>
                    <a:pt x="126187" y="198348"/>
                  </a:lnTo>
                  <a:close/>
                </a:path>
                <a:path w="996950" h="243839">
                  <a:moveTo>
                    <a:pt x="145808" y="191503"/>
                  </a:moveTo>
                  <a:lnTo>
                    <a:pt x="143865" y="186613"/>
                  </a:lnTo>
                  <a:lnTo>
                    <a:pt x="140411" y="187820"/>
                  </a:lnTo>
                  <a:lnTo>
                    <a:pt x="136956" y="189026"/>
                  </a:lnTo>
                  <a:lnTo>
                    <a:pt x="138455" y="194081"/>
                  </a:lnTo>
                  <a:lnTo>
                    <a:pt x="145808" y="191503"/>
                  </a:lnTo>
                  <a:close/>
                </a:path>
                <a:path w="996950" h="243839">
                  <a:moveTo>
                    <a:pt x="165455" y="184658"/>
                  </a:moveTo>
                  <a:lnTo>
                    <a:pt x="163525" y="179755"/>
                  </a:lnTo>
                  <a:lnTo>
                    <a:pt x="160070" y="180962"/>
                  </a:lnTo>
                  <a:lnTo>
                    <a:pt x="156616" y="182168"/>
                  </a:lnTo>
                  <a:lnTo>
                    <a:pt x="158089" y="187223"/>
                  </a:lnTo>
                  <a:lnTo>
                    <a:pt x="165455" y="184658"/>
                  </a:lnTo>
                  <a:close/>
                </a:path>
                <a:path w="996950" h="243839">
                  <a:moveTo>
                    <a:pt x="185178" y="178092"/>
                  </a:moveTo>
                  <a:lnTo>
                    <a:pt x="183286" y="173177"/>
                  </a:lnTo>
                  <a:lnTo>
                    <a:pt x="179806" y="174332"/>
                  </a:lnTo>
                  <a:lnTo>
                    <a:pt x="176326" y="175488"/>
                  </a:lnTo>
                  <a:lnTo>
                    <a:pt x="177787" y="180543"/>
                  </a:lnTo>
                  <a:lnTo>
                    <a:pt x="185178" y="178092"/>
                  </a:lnTo>
                  <a:close/>
                </a:path>
                <a:path w="996950" h="243839">
                  <a:moveTo>
                    <a:pt x="204914" y="171564"/>
                  </a:moveTo>
                  <a:lnTo>
                    <a:pt x="203047" y="166636"/>
                  </a:lnTo>
                  <a:lnTo>
                    <a:pt x="199567" y="167792"/>
                  </a:lnTo>
                  <a:lnTo>
                    <a:pt x="196088" y="168948"/>
                  </a:lnTo>
                  <a:lnTo>
                    <a:pt x="197523" y="174015"/>
                  </a:lnTo>
                  <a:lnTo>
                    <a:pt x="204914" y="171564"/>
                  </a:lnTo>
                  <a:close/>
                </a:path>
                <a:path w="996950" h="243839">
                  <a:moveTo>
                    <a:pt x="224663" y="165036"/>
                  </a:moveTo>
                  <a:lnTo>
                    <a:pt x="222808" y="160096"/>
                  </a:lnTo>
                  <a:lnTo>
                    <a:pt x="219329" y="161251"/>
                  </a:lnTo>
                  <a:lnTo>
                    <a:pt x="215849" y="162407"/>
                  </a:lnTo>
                  <a:lnTo>
                    <a:pt x="217258" y="167474"/>
                  </a:lnTo>
                  <a:lnTo>
                    <a:pt x="224663" y="165036"/>
                  </a:lnTo>
                  <a:close/>
                </a:path>
                <a:path w="996950" h="243839">
                  <a:moveTo>
                    <a:pt x="244436" y="158623"/>
                  </a:moveTo>
                  <a:lnTo>
                    <a:pt x="242608" y="153682"/>
                  </a:lnTo>
                  <a:lnTo>
                    <a:pt x="239115" y="154774"/>
                  </a:lnTo>
                  <a:lnTo>
                    <a:pt x="235623" y="155867"/>
                  </a:lnTo>
                  <a:lnTo>
                    <a:pt x="237007" y="160947"/>
                  </a:lnTo>
                  <a:lnTo>
                    <a:pt x="244436" y="158623"/>
                  </a:lnTo>
                  <a:close/>
                </a:path>
                <a:path w="996950" h="243839">
                  <a:moveTo>
                    <a:pt x="264287" y="152438"/>
                  </a:moveTo>
                  <a:lnTo>
                    <a:pt x="262483" y="147485"/>
                  </a:lnTo>
                  <a:lnTo>
                    <a:pt x="258991" y="148577"/>
                  </a:lnTo>
                  <a:lnTo>
                    <a:pt x="255498" y="149669"/>
                  </a:lnTo>
                  <a:lnTo>
                    <a:pt x="256857" y="154762"/>
                  </a:lnTo>
                  <a:lnTo>
                    <a:pt x="264287" y="152438"/>
                  </a:lnTo>
                  <a:close/>
                </a:path>
                <a:path w="996950" h="243839">
                  <a:moveTo>
                    <a:pt x="284137" y="146265"/>
                  </a:moveTo>
                  <a:lnTo>
                    <a:pt x="282359" y="141300"/>
                  </a:lnTo>
                  <a:lnTo>
                    <a:pt x="278866" y="142392"/>
                  </a:lnTo>
                  <a:lnTo>
                    <a:pt x="275374" y="143484"/>
                  </a:lnTo>
                  <a:lnTo>
                    <a:pt x="276707" y="148577"/>
                  </a:lnTo>
                  <a:lnTo>
                    <a:pt x="284137" y="146265"/>
                  </a:lnTo>
                  <a:close/>
                </a:path>
                <a:path w="996950" h="243839">
                  <a:moveTo>
                    <a:pt x="303987" y="140068"/>
                  </a:moveTo>
                  <a:lnTo>
                    <a:pt x="302234" y="135102"/>
                  </a:lnTo>
                  <a:lnTo>
                    <a:pt x="298742" y="136194"/>
                  </a:lnTo>
                  <a:lnTo>
                    <a:pt x="295249" y="137287"/>
                  </a:lnTo>
                  <a:lnTo>
                    <a:pt x="296557" y="142392"/>
                  </a:lnTo>
                  <a:lnTo>
                    <a:pt x="303987" y="140068"/>
                  </a:lnTo>
                  <a:close/>
                </a:path>
                <a:path w="996950" h="243839">
                  <a:moveTo>
                    <a:pt x="323926" y="134188"/>
                  </a:moveTo>
                  <a:lnTo>
                    <a:pt x="322199" y="129197"/>
                  </a:lnTo>
                  <a:lnTo>
                    <a:pt x="318681" y="130225"/>
                  </a:lnTo>
                  <a:lnTo>
                    <a:pt x="315163" y="131254"/>
                  </a:lnTo>
                  <a:lnTo>
                    <a:pt x="316445" y="136359"/>
                  </a:lnTo>
                  <a:lnTo>
                    <a:pt x="323926" y="134188"/>
                  </a:lnTo>
                  <a:close/>
                </a:path>
                <a:path w="996950" h="243839">
                  <a:moveTo>
                    <a:pt x="343903" y="128384"/>
                  </a:moveTo>
                  <a:lnTo>
                    <a:pt x="342201" y="123393"/>
                  </a:lnTo>
                  <a:lnTo>
                    <a:pt x="338683" y="124421"/>
                  </a:lnTo>
                  <a:lnTo>
                    <a:pt x="335165" y="125450"/>
                  </a:lnTo>
                  <a:lnTo>
                    <a:pt x="336423" y="130556"/>
                  </a:lnTo>
                  <a:lnTo>
                    <a:pt x="343903" y="128384"/>
                  </a:lnTo>
                  <a:close/>
                </a:path>
                <a:path w="996950" h="243839">
                  <a:moveTo>
                    <a:pt x="363855" y="122580"/>
                  </a:moveTo>
                  <a:lnTo>
                    <a:pt x="362191" y="117576"/>
                  </a:lnTo>
                  <a:lnTo>
                    <a:pt x="358673" y="118605"/>
                  </a:lnTo>
                  <a:lnTo>
                    <a:pt x="355155" y="119634"/>
                  </a:lnTo>
                  <a:lnTo>
                    <a:pt x="356374" y="124752"/>
                  </a:lnTo>
                  <a:lnTo>
                    <a:pt x="363855" y="122580"/>
                  </a:lnTo>
                  <a:close/>
                </a:path>
                <a:path w="996950" h="243839">
                  <a:moveTo>
                    <a:pt x="383832" y="116827"/>
                  </a:moveTo>
                  <a:lnTo>
                    <a:pt x="382193" y="111823"/>
                  </a:lnTo>
                  <a:lnTo>
                    <a:pt x="378663" y="112801"/>
                  </a:lnTo>
                  <a:lnTo>
                    <a:pt x="375145" y="113830"/>
                  </a:lnTo>
                  <a:lnTo>
                    <a:pt x="376339" y="118960"/>
                  </a:lnTo>
                  <a:lnTo>
                    <a:pt x="380085" y="117868"/>
                  </a:lnTo>
                  <a:lnTo>
                    <a:pt x="383832" y="116827"/>
                  </a:lnTo>
                  <a:close/>
                </a:path>
                <a:path w="996950" h="243839">
                  <a:moveTo>
                    <a:pt x="403923" y="111442"/>
                  </a:moveTo>
                  <a:lnTo>
                    <a:pt x="402310" y="106426"/>
                  </a:lnTo>
                  <a:lnTo>
                    <a:pt x="398767" y="107378"/>
                  </a:lnTo>
                  <a:lnTo>
                    <a:pt x="395224" y="108331"/>
                  </a:lnTo>
                  <a:lnTo>
                    <a:pt x="396392" y="113461"/>
                  </a:lnTo>
                  <a:lnTo>
                    <a:pt x="403923" y="111442"/>
                  </a:lnTo>
                  <a:close/>
                </a:path>
                <a:path w="996950" h="243839">
                  <a:moveTo>
                    <a:pt x="423989" y="106057"/>
                  </a:moveTo>
                  <a:lnTo>
                    <a:pt x="422414" y="101028"/>
                  </a:lnTo>
                  <a:lnTo>
                    <a:pt x="418871" y="101981"/>
                  </a:lnTo>
                  <a:lnTo>
                    <a:pt x="415328" y="102933"/>
                  </a:lnTo>
                  <a:lnTo>
                    <a:pt x="416471" y="108077"/>
                  </a:lnTo>
                  <a:lnTo>
                    <a:pt x="423989" y="106057"/>
                  </a:lnTo>
                  <a:close/>
                </a:path>
                <a:path w="996950" h="243839">
                  <a:moveTo>
                    <a:pt x="444068" y="100647"/>
                  </a:moveTo>
                  <a:lnTo>
                    <a:pt x="442518" y="95618"/>
                  </a:lnTo>
                  <a:lnTo>
                    <a:pt x="438975" y="96570"/>
                  </a:lnTo>
                  <a:lnTo>
                    <a:pt x="435432" y="97523"/>
                  </a:lnTo>
                  <a:lnTo>
                    <a:pt x="436549" y="102666"/>
                  </a:lnTo>
                  <a:lnTo>
                    <a:pt x="444068" y="100647"/>
                  </a:lnTo>
                  <a:close/>
                </a:path>
                <a:path w="996950" h="243839">
                  <a:moveTo>
                    <a:pt x="464197" y="95453"/>
                  </a:moveTo>
                  <a:lnTo>
                    <a:pt x="462673" y="90411"/>
                  </a:lnTo>
                  <a:lnTo>
                    <a:pt x="459117" y="91287"/>
                  </a:lnTo>
                  <a:lnTo>
                    <a:pt x="455561" y="92163"/>
                  </a:lnTo>
                  <a:lnTo>
                    <a:pt x="456641" y="97320"/>
                  </a:lnTo>
                  <a:lnTo>
                    <a:pt x="464197" y="95453"/>
                  </a:lnTo>
                  <a:close/>
                </a:path>
                <a:path w="996950" h="243839">
                  <a:moveTo>
                    <a:pt x="484390" y="90512"/>
                  </a:moveTo>
                  <a:lnTo>
                    <a:pt x="482892" y="85458"/>
                  </a:lnTo>
                  <a:lnTo>
                    <a:pt x="479336" y="86334"/>
                  </a:lnTo>
                  <a:lnTo>
                    <a:pt x="475780" y="87210"/>
                  </a:lnTo>
                  <a:lnTo>
                    <a:pt x="476821" y="92367"/>
                  </a:lnTo>
                  <a:lnTo>
                    <a:pt x="484390" y="90512"/>
                  </a:lnTo>
                  <a:close/>
                </a:path>
                <a:path w="996950" h="243839">
                  <a:moveTo>
                    <a:pt x="504583" y="85559"/>
                  </a:moveTo>
                  <a:lnTo>
                    <a:pt x="503110" y="80492"/>
                  </a:lnTo>
                  <a:lnTo>
                    <a:pt x="499554" y="81368"/>
                  </a:lnTo>
                  <a:lnTo>
                    <a:pt x="495998" y="82245"/>
                  </a:lnTo>
                  <a:lnTo>
                    <a:pt x="497014" y="87414"/>
                  </a:lnTo>
                  <a:lnTo>
                    <a:pt x="504583" y="85559"/>
                  </a:lnTo>
                  <a:close/>
                </a:path>
                <a:path w="996950" h="243839">
                  <a:moveTo>
                    <a:pt x="524776" y="80594"/>
                  </a:moveTo>
                  <a:lnTo>
                    <a:pt x="523341" y="75526"/>
                  </a:lnTo>
                  <a:lnTo>
                    <a:pt x="519785" y="76403"/>
                  </a:lnTo>
                  <a:lnTo>
                    <a:pt x="516229" y="77279"/>
                  </a:lnTo>
                  <a:lnTo>
                    <a:pt x="517220" y="82448"/>
                  </a:lnTo>
                  <a:lnTo>
                    <a:pt x="524776" y="80594"/>
                  </a:lnTo>
                  <a:close/>
                </a:path>
                <a:path w="996950" h="243839">
                  <a:moveTo>
                    <a:pt x="545033" y="75971"/>
                  </a:moveTo>
                  <a:lnTo>
                    <a:pt x="543636" y="70891"/>
                  </a:lnTo>
                  <a:lnTo>
                    <a:pt x="540054" y="71678"/>
                  </a:lnTo>
                  <a:lnTo>
                    <a:pt x="536473" y="72466"/>
                  </a:lnTo>
                  <a:lnTo>
                    <a:pt x="537438" y="77647"/>
                  </a:lnTo>
                  <a:lnTo>
                    <a:pt x="545033" y="75971"/>
                  </a:lnTo>
                  <a:close/>
                </a:path>
                <a:path w="996950" h="243839">
                  <a:moveTo>
                    <a:pt x="565340" y="71475"/>
                  </a:moveTo>
                  <a:lnTo>
                    <a:pt x="563968" y="66395"/>
                  </a:lnTo>
                  <a:lnTo>
                    <a:pt x="560387" y="67183"/>
                  </a:lnTo>
                  <a:lnTo>
                    <a:pt x="556806" y="67970"/>
                  </a:lnTo>
                  <a:lnTo>
                    <a:pt x="557733" y="73164"/>
                  </a:lnTo>
                  <a:lnTo>
                    <a:pt x="565340" y="71475"/>
                  </a:lnTo>
                  <a:close/>
                </a:path>
                <a:path w="996950" h="243839">
                  <a:moveTo>
                    <a:pt x="585635" y="66992"/>
                  </a:moveTo>
                  <a:lnTo>
                    <a:pt x="584301" y="61899"/>
                  </a:lnTo>
                  <a:lnTo>
                    <a:pt x="580720" y="62687"/>
                  </a:lnTo>
                  <a:lnTo>
                    <a:pt x="577138" y="63474"/>
                  </a:lnTo>
                  <a:lnTo>
                    <a:pt x="578040" y="68668"/>
                  </a:lnTo>
                  <a:lnTo>
                    <a:pt x="585635" y="66992"/>
                  </a:lnTo>
                  <a:close/>
                </a:path>
                <a:path w="996950" h="243839">
                  <a:moveTo>
                    <a:pt x="605942" y="62496"/>
                  </a:moveTo>
                  <a:lnTo>
                    <a:pt x="604634" y="57404"/>
                  </a:lnTo>
                  <a:lnTo>
                    <a:pt x="601052" y="58191"/>
                  </a:lnTo>
                  <a:lnTo>
                    <a:pt x="597471" y="58978"/>
                  </a:lnTo>
                  <a:lnTo>
                    <a:pt x="598335" y="64185"/>
                  </a:lnTo>
                  <a:lnTo>
                    <a:pt x="605942" y="62496"/>
                  </a:lnTo>
                  <a:close/>
                </a:path>
                <a:path w="996950" h="243839">
                  <a:moveTo>
                    <a:pt x="626325" y="58432"/>
                  </a:moveTo>
                  <a:lnTo>
                    <a:pt x="625043" y="53327"/>
                  </a:lnTo>
                  <a:lnTo>
                    <a:pt x="621449" y="54025"/>
                  </a:lnTo>
                  <a:lnTo>
                    <a:pt x="617855" y="54737"/>
                  </a:lnTo>
                  <a:lnTo>
                    <a:pt x="618680" y="59931"/>
                  </a:lnTo>
                  <a:lnTo>
                    <a:pt x="626325" y="58432"/>
                  </a:lnTo>
                  <a:close/>
                </a:path>
                <a:path w="996950" h="243839">
                  <a:moveTo>
                    <a:pt x="646722" y="54444"/>
                  </a:moveTo>
                  <a:lnTo>
                    <a:pt x="645477" y="49326"/>
                  </a:lnTo>
                  <a:lnTo>
                    <a:pt x="641883" y="50025"/>
                  </a:lnTo>
                  <a:lnTo>
                    <a:pt x="638289" y="50723"/>
                  </a:lnTo>
                  <a:lnTo>
                    <a:pt x="639076" y="55943"/>
                  </a:lnTo>
                  <a:lnTo>
                    <a:pt x="642899" y="55181"/>
                  </a:lnTo>
                  <a:lnTo>
                    <a:pt x="646722" y="54444"/>
                  </a:lnTo>
                  <a:close/>
                </a:path>
                <a:path w="996950" h="243839">
                  <a:moveTo>
                    <a:pt x="667118" y="50431"/>
                  </a:moveTo>
                  <a:lnTo>
                    <a:pt x="665899" y="45300"/>
                  </a:lnTo>
                  <a:lnTo>
                    <a:pt x="662305" y="46012"/>
                  </a:lnTo>
                  <a:lnTo>
                    <a:pt x="658710" y="46710"/>
                  </a:lnTo>
                  <a:lnTo>
                    <a:pt x="659472" y="51930"/>
                  </a:lnTo>
                  <a:lnTo>
                    <a:pt x="667118" y="50431"/>
                  </a:lnTo>
                  <a:close/>
                </a:path>
                <a:path w="996950" h="243839">
                  <a:moveTo>
                    <a:pt x="687514" y="46431"/>
                  </a:moveTo>
                  <a:lnTo>
                    <a:pt x="686333" y="41313"/>
                  </a:lnTo>
                  <a:lnTo>
                    <a:pt x="682739" y="42011"/>
                  </a:lnTo>
                  <a:lnTo>
                    <a:pt x="679145" y="42722"/>
                  </a:lnTo>
                  <a:lnTo>
                    <a:pt x="679869" y="47929"/>
                  </a:lnTo>
                  <a:lnTo>
                    <a:pt x="683691" y="47193"/>
                  </a:lnTo>
                  <a:lnTo>
                    <a:pt x="687514" y="46431"/>
                  </a:lnTo>
                  <a:close/>
                </a:path>
                <a:path w="996950" h="243839">
                  <a:moveTo>
                    <a:pt x="708012" y="42938"/>
                  </a:moveTo>
                  <a:lnTo>
                    <a:pt x="706856" y="37795"/>
                  </a:lnTo>
                  <a:lnTo>
                    <a:pt x="703249" y="38404"/>
                  </a:lnTo>
                  <a:lnTo>
                    <a:pt x="699643" y="39014"/>
                  </a:lnTo>
                  <a:lnTo>
                    <a:pt x="700328" y="44234"/>
                  </a:lnTo>
                  <a:lnTo>
                    <a:pt x="708012" y="42938"/>
                  </a:lnTo>
                  <a:close/>
                </a:path>
                <a:path w="996950" h="243839">
                  <a:moveTo>
                    <a:pt x="728497" y="39446"/>
                  </a:moveTo>
                  <a:lnTo>
                    <a:pt x="727379" y="34302"/>
                  </a:lnTo>
                  <a:lnTo>
                    <a:pt x="723773" y="34912"/>
                  </a:lnTo>
                  <a:lnTo>
                    <a:pt x="720166" y="35521"/>
                  </a:lnTo>
                  <a:lnTo>
                    <a:pt x="720826" y="40754"/>
                  </a:lnTo>
                  <a:lnTo>
                    <a:pt x="728497" y="39446"/>
                  </a:lnTo>
                  <a:close/>
                </a:path>
                <a:path w="996950" h="243839">
                  <a:moveTo>
                    <a:pt x="749007" y="35941"/>
                  </a:moveTo>
                  <a:lnTo>
                    <a:pt x="747915" y="30797"/>
                  </a:lnTo>
                  <a:lnTo>
                    <a:pt x="744308" y="31407"/>
                  </a:lnTo>
                  <a:lnTo>
                    <a:pt x="740702" y="32016"/>
                  </a:lnTo>
                  <a:lnTo>
                    <a:pt x="741324" y="37249"/>
                  </a:lnTo>
                  <a:lnTo>
                    <a:pt x="749007" y="35941"/>
                  </a:lnTo>
                  <a:close/>
                </a:path>
                <a:path w="996950" h="243839">
                  <a:moveTo>
                    <a:pt x="769493" y="32461"/>
                  </a:moveTo>
                  <a:lnTo>
                    <a:pt x="768438" y="27305"/>
                  </a:lnTo>
                  <a:lnTo>
                    <a:pt x="764832" y="27914"/>
                  </a:lnTo>
                  <a:lnTo>
                    <a:pt x="761225" y="28524"/>
                  </a:lnTo>
                  <a:lnTo>
                    <a:pt x="761822" y="33769"/>
                  </a:lnTo>
                  <a:lnTo>
                    <a:pt x="769493" y="32461"/>
                  </a:lnTo>
                  <a:close/>
                </a:path>
                <a:path w="996950" h="243839">
                  <a:moveTo>
                    <a:pt x="790067" y="29502"/>
                  </a:moveTo>
                  <a:lnTo>
                    <a:pt x="789051" y="24333"/>
                  </a:lnTo>
                  <a:lnTo>
                    <a:pt x="785418" y="24853"/>
                  </a:lnTo>
                  <a:lnTo>
                    <a:pt x="781786" y="25374"/>
                  </a:lnTo>
                  <a:lnTo>
                    <a:pt x="782358" y="30607"/>
                  </a:lnTo>
                  <a:lnTo>
                    <a:pt x="790067" y="29502"/>
                  </a:lnTo>
                  <a:close/>
                </a:path>
                <a:path w="996950" h="243839">
                  <a:moveTo>
                    <a:pt x="810641" y="26530"/>
                  </a:moveTo>
                  <a:lnTo>
                    <a:pt x="809650" y="21361"/>
                  </a:lnTo>
                  <a:lnTo>
                    <a:pt x="806030" y="21882"/>
                  </a:lnTo>
                  <a:lnTo>
                    <a:pt x="802398" y="22402"/>
                  </a:lnTo>
                  <a:lnTo>
                    <a:pt x="802932" y="27647"/>
                  </a:lnTo>
                  <a:lnTo>
                    <a:pt x="810641" y="26530"/>
                  </a:lnTo>
                  <a:close/>
                </a:path>
                <a:path w="996950" h="243839">
                  <a:moveTo>
                    <a:pt x="831215" y="23583"/>
                  </a:moveTo>
                  <a:lnTo>
                    <a:pt x="830275" y="18402"/>
                  </a:lnTo>
                  <a:lnTo>
                    <a:pt x="826643" y="18923"/>
                  </a:lnTo>
                  <a:lnTo>
                    <a:pt x="823010" y="19443"/>
                  </a:lnTo>
                  <a:lnTo>
                    <a:pt x="823506" y="24688"/>
                  </a:lnTo>
                  <a:lnTo>
                    <a:pt x="831215" y="23583"/>
                  </a:lnTo>
                  <a:close/>
                </a:path>
                <a:path w="996950" h="243839">
                  <a:moveTo>
                    <a:pt x="851801" y="20612"/>
                  </a:moveTo>
                  <a:lnTo>
                    <a:pt x="850887" y="15430"/>
                  </a:lnTo>
                  <a:lnTo>
                    <a:pt x="847255" y="15951"/>
                  </a:lnTo>
                  <a:lnTo>
                    <a:pt x="843622" y="16471"/>
                  </a:lnTo>
                  <a:lnTo>
                    <a:pt x="844092" y="21729"/>
                  </a:lnTo>
                  <a:lnTo>
                    <a:pt x="851801" y="20612"/>
                  </a:lnTo>
                  <a:close/>
                </a:path>
                <a:path w="996950" h="243839">
                  <a:moveTo>
                    <a:pt x="872439" y="18173"/>
                  </a:moveTo>
                  <a:lnTo>
                    <a:pt x="871550" y="12979"/>
                  </a:lnTo>
                  <a:lnTo>
                    <a:pt x="867918" y="13411"/>
                  </a:lnTo>
                  <a:lnTo>
                    <a:pt x="864273" y="13843"/>
                  </a:lnTo>
                  <a:lnTo>
                    <a:pt x="864704" y="19088"/>
                  </a:lnTo>
                  <a:lnTo>
                    <a:pt x="872439" y="18173"/>
                  </a:lnTo>
                  <a:close/>
                </a:path>
                <a:path w="996950" h="243839">
                  <a:moveTo>
                    <a:pt x="893089" y="15760"/>
                  </a:moveTo>
                  <a:lnTo>
                    <a:pt x="892225" y="10553"/>
                  </a:lnTo>
                  <a:lnTo>
                    <a:pt x="888593" y="10985"/>
                  </a:lnTo>
                  <a:lnTo>
                    <a:pt x="884961" y="11417"/>
                  </a:lnTo>
                  <a:lnTo>
                    <a:pt x="885342" y="16662"/>
                  </a:lnTo>
                  <a:lnTo>
                    <a:pt x="893089" y="15760"/>
                  </a:lnTo>
                  <a:close/>
                </a:path>
                <a:path w="996950" h="243839">
                  <a:moveTo>
                    <a:pt x="913739" y="13335"/>
                  </a:moveTo>
                  <a:lnTo>
                    <a:pt x="912914" y="8128"/>
                  </a:lnTo>
                  <a:lnTo>
                    <a:pt x="909281" y="8559"/>
                  </a:lnTo>
                  <a:lnTo>
                    <a:pt x="905637" y="8991"/>
                  </a:lnTo>
                  <a:lnTo>
                    <a:pt x="906005" y="14249"/>
                  </a:lnTo>
                  <a:lnTo>
                    <a:pt x="913739" y="13335"/>
                  </a:lnTo>
                  <a:close/>
                </a:path>
                <a:path w="996950" h="243839">
                  <a:moveTo>
                    <a:pt x="934377" y="10909"/>
                  </a:moveTo>
                  <a:lnTo>
                    <a:pt x="933589" y="5702"/>
                  </a:lnTo>
                  <a:lnTo>
                    <a:pt x="929957" y="6134"/>
                  </a:lnTo>
                  <a:lnTo>
                    <a:pt x="926312" y="6565"/>
                  </a:lnTo>
                  <a:lnTo>
                    <a:pt x="926642" y="11823"/>
                  </a:lnTo>
                  <a:lnTo>
                    <a:pt x="934377" y="10909"/>
                  </a:lnTo>
                  <a:close/>
                </a:path>
                <a:path w="996950" h="243839">
                  <a:moveTo>
                    <a:pt x="955065" y="8966"/>
                  </a:moveTo>
                  <a:lnTo>
                    <a:pt x="954316" y="3746"/>
                  </a:lnTo>
                  <a:lnTo>
                    <a:pt x="950671" y="4076"/>
                  </a:lnTo>
                  <a:lnTo>
                    <a:pt x="947026" y="4406"/>
                  </a:lnTo>
                  <a:lnTo>
                    <a:pt x="947318" y="9664"/>
                  </a:lnTo>
                  <a:lnTo>
                    <a:pt x="955065" y="8966"/>
                  </a:lnTo>
                  <a:close/>
                </a:path>
                <a:path w="996950" h="243839">
                  <a:moveTo>
                    <a:pt x="975779" y="7086"/>
                  </a:moveTo>
                  <a:lnTo>
                    <a:pt x="975055" y="1866"/>
                  </a:lnTo>
                  <a:lnTo>
                    <a:pt x="971410" y="2197"/>
                  </a:lnTo>
                  <a:lnTo>
                    <a:pt x="967765" y="2527"/>
                  </a:lnTo>
                  <a:lnTo>
                    <a:pt x="968019" y="7785"/>
                  </a:lnTo>
                  <a:lnTo>
                    <a:pt x="975779" y="7086"/>
                  </a:lnTo>
                  <a:close/>
                </a:path>
                <a:path w="996950" h="243839">
                  <a:moveTo>
                    <a:pt x="996480" y="5219"/>
                  </a:moveTo>
                  <a:lnTo>
                    <a:pt x="995794" y="0"/>
                  </a:lnTo>
                  <a:lnTo>
                    <a:pt x="992149" y="330"/>
                  </a:lnTo>
                  <a:lnTo>
                    <a:pt x="988504" y="660"/>
                  </a:lnTo>
                  <a:lnTo>
                    <a:pt x="988720" y="5918"/>
                  </a:lnTo>
                  <a:lnTo>
                    <a:pt x="996480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 descr=""/>
            <p:cNvSpPr/>
            <p:nvPr/>
          </p:nvSpPr>
          <p:spPr>
            <a:xfrm>
              <a:off x="4877569" y="3493302"/>
              <a:ext cx="506730" cy="0"/>
            </a:xfrm>
            <a:custGeom>
              <a:avLst/>
              <a:gdLst/>
              <a:ahLst/>
              <a:cxnLst/>
              <a:rect l="l" t="t" r="r" b="b"/>
              <a:pathLst>
                <a:path w="506729" h="0">
                  <a:moveTo>
                    <a:pt x="0" y="0"/>
                  </a:moveTo>
                  <a:lnTo>
                    <a:pt x="506549" y="0"/>
                  </a:lnTo>
                </a:path>
              </a:pathLst>
            </a:custGeom>
            <a:ln w="1625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 descr=""/>
            <p:cNvSpPr/>
            <p:nvPr/>
          </p:nvSpPr>
          <p:spPr>
            <a:xfrm>
              <a:off x="795337" y="3494214"/>
              <a:ext cx="4754880" cy="649605"/>
            </a:xfrm>
            <a:custGeom>
              <a:avLst/>
              <a:gdLst/>
              <a:ahLst/>
              <a:cxnLst/>
              <a:rect l="l" t="t" r="r" b="b"/>
              <a:pathLst>
                <a:path w="4754880" h="649604">
                  <a:moveTo>
                    <a:pt x="9245" y="34696"/>
                  </a:moveTo>
                  <a:lnTo>
                    <a:pt x="6311" y="32499"/>
                  </a:lnTo>
                  <a:lnTo>
                    <a:pt x="3378" y="30302"/>
                  </a:lnTo>
                  <a:lnTo>
                    <a:pt x="0" y="34340"/>
                  </a:lnTo>
                  <a:lnTo>
                    <a:pt x="6261" y="39039"/>
                  </a:lnTo>
                  <a:lnTo>
                    <a:pt x="9245" y="34696"/>
                  </a:lnTo>
                  <a:close/>
                </a:path>
                <a:path w="4754880" h="649604">
                  <a:moveTo>
                    <a:pt x="25933" y="47218"/>
                  </a:moveTo>
                  <a:lnTo>
                    <a:pt x="22999" y="45021"/>
                  </a:lnTo>
                  <a:lnTo>
                    <a:pt x="20066" y="42824"/>
                  </a:lnTo>
                  <a:lnTo>
                    <a:pt x="16700" y="46875"/>
                  </a:lnTo>
                  <a:lnTo>
                    <a:pt x="22961" y="51574"/>
                  </a:lnTo>
                  <a:lnTo>
                    <a:pt x="25933" y="47218"/>
                  </a:lnTo>
                  <a:close/>
                </a:path>
                <a:path w="4754880" h="649604">
                  <a:moveTo>
                    <a:pt x="42633" y="59715"/>
                  </a:moveTo>
                  <a:lnTo>
                    <a:pt x="39700" y="57518"/>
                  </a:lnTo>
                  <a:lnTo>
                    <a:pt x="36766" y="55321"/>
                  </a:lnTo>
                  <a:lnTo>
                    <a:pt x="33413" y="59385"/>
                  </a:lnTo>
                  <a:lnTo>
                    <a:pt x="39674" y="64071"/>
                  </a:lnTo>
                  <a:lnTo>
                    <a:pt x="42633" y="59715"/>
                  </a:lnTo>
                  <a:close/>
                </a:path>
                <a:path w="4754880" h="649604">
                  <a:moveTo>
                    <a:pt x="59309" y="72224"/>
                  </a:moveTo>
                  <a:lnTo>
                    <a:pt x="56375" y="70027"/>
                  </a:lnTo>
                  <a:lnTo>
                    <a:pt x="53441" y="67830"/>
                  </a:lnTo>
                  <a:lnTo>
                    <a:pt x="50101" y="71907"/>
                  </a:lnTo>
                  <a:lnTo>
                    <a:pt x="56362" y="76593"/>
                  </a:lnTo>
                  <a:lnTo>
                    <a:pt x="59309" y="72224"/>
                  </a:lnTo>
                  <a:close/>
                </a:path>
                <a:path w="4754880" h="649604">
                  <a:moveTo>
                    <a:pt x="76009" y="84734"/>
                  </a:moveTo>
                  <a:lnTo>
                    <a:pt x="73075" y="82537"/>
                  </a:lnTo>
                  <a:lnTo>
                    <a:pt x="70142" y="80340"/>
                  </a:lnTo>
                  <a:lnTo>
                    <a:pt x="66814" y="84429"/>
                  </a:lnTo>
                  <a:lnTo>
                    <a:pt x="73075" y="89115"/>
                  </a:lnTo>
                  <a:lnTo>
                    <a:pt x="76009" y="84734"/>
                  </a:lnTo>
                  <a:close/>
                </a:path>
                <a:path w="4754880" h="649604">
                  <a:moveTo>
                    <a:pt x="92773" y="97142"/>
                  </a:moveTo>
                  <a:lnTo>
                    <a:pt x="89789" y="95008"/>
                  </a:lnTo>
                  <a:lnTo>
                    <a:pt x="86817" y="92862"/>
                  </a:lnTo>
                  <a:lnTo>
                    <a:pt x="83502" y="96964"/>
                  </a:lnTo>
                  <a:lnTo>
                    <a:pt x="89852" y="101536"/>
                  </a:lnTo>
                  <a:lnTo>
                    <a:pt x="92773" y="97142"/>
                  </a:lnTo>
                  <a:close/>
                </a:path>
                <a:path w="4754880" h="649604">
                  <a:moveTo>
                    <a:pt x="109715" y="109296"/>
                  </a:moveTo>
                  <a:lnTo>
                    <a:pt x="106730" y="107162"/>
                  </a:lnTo>
                  <a:lnTo>
                    <a:pt x="103746" y="105029"/>
                  </a:lnTo>
                  <a:lnTo>
                    <a:pt x="100457" y="109143"/>
                  </a:lnTo>
                  <a:lnTo>
                    <a:pt x="106819" y="113703"/>
                  </a:lnTo>
                  <a:lnTo>
                    <a:pt x="109715" y="109296"/>
                  </a:lnTo>
                  <a:close/>
                </a:path>
                <a:path w="4754880" h="649604">
                  <a:moveTo>
                    <a:pt x="126657" y="121450"/>
                  </a:moveTo>
                  <a:lnTo>
                    <a:pt x="123672" y="119316"/>
                  </a:lnTo>
                  <a:lnTo>
                    <a:pt x="120688" y="117182"/>
                  </a:lnTo>
                  <a:lnTo>
                    <a:pt x="117411" y="121297"/>
                  </a:lnTo>
                  <a:lnTo>
                    <a:pt x="123774" y="125869"/>
                  </a:lnTo>
                  <a:lnTo>
                    <a:pt x="126657" y="121450"/>
                  </a:lnTo>
                  <a:close/>
                </a:path>
                <a:path w="4754880" h="649604">
                  <a:moveTo>
                    <a:pt x="143611" y="133604"/>
                  </a:moveTo>
                  <a:lnTo>
                    <a:pt x="140627" y="131470"/>
                  </a:lnTo>
                  <a:lnTo>
                    <a:pt x="137642" y="129336"/>
                  </a:lnTo>
                  <a:lnTo>
                    <a:pt x="134391" y="133464"/>
                  </a:lnTo>
                  <a:lnTo>
                    <a:pt x="140741" y="138023"/>
                  </a:lnTo>
                  <a:lnTo>
                    <a:pt x="143611" y="133604"/>
                  </a:lnTo>
                  <a:close/>
                </a:path>
                <a:path w="4754880" h="649604">
                  <a:moveTo>
                    <a:pt x="160553" y="145757"/>
                  </a:moveTo>
                  <a:lnTo>
                    <a:pt x="157568" y="143624"/>
                  </a:lnTo>
                  <a:lnTo>
                    <a:pt x="154584" y="141490"/>
                  </a:lnTo>
                  <a:lnTo>
                    <a:pt x="151345" y="145630"/>
                  </a:lnTo>
                  <a:lnTo>
                    <a:pt x="157695" y="150190"/>
                  </a:lnTo>
                  <a:lnTo>
                    <a:pt x="160553" y="145757"/>
                  </a:lnTo>
                  <a:close/>
                </a:path>
                <a:path w="4754880" h="649604">
                  <a:moveTo>
                    <a:pt x="177495" y="157911"/>
                  </a:moveTo>
                  <a:lnTo>
                    <a:pt x="174510" y="155778"/>
                  </a:lnTo>
                  <a:lnTo>
                    <a:pt x="171526" y="153644"/>
                  </a:lnTo>
                  <a:lnTo>
                    <a:pt x="168300" y="157797"/>
                  </a:lnTo>
                  <a:lnTo>
                    <a:pt x="174663" y="162356"/>
                  </a:lnTo>
                  <a:lnTo>
                    <a:pt x="177495" y="157911"/>
                  </a:lnTo>
                  <a:close/>
                </a:path>
                <a:path w="4754880" h="649604">
                  <a:moveTo>
                    <a:pt x="194576" y="169887"/>
                  </a:moveTo>
                  <a:lnTo>
                    <a:pt x="191554" y="167817"/>
                  </a:lnTo>
                  <a:lnTo>
                    <a:pt x="188531" y="165747"/>
                  </a:lnTo>
                  <a:lnTo>
                    <a:pt x="185305" y="169926"/>
                  </a:lnTo>
                  <a:lnTo>
                    <a:pt x="191770" y="174345"/>
                  </a:lnTo>
                  <a:lnTo>
                    <a:pt x="194576" y="169887"/>
                  </a:lnTo>
                  <a:close/>
                </a:path>
                <a:path w="4754880" h="649604">
                  <a:moveTo>
                    <a:pt x="211785" y="181660"/>
                  </a:moveTo>
                  <a:lnTo>
                    <a:pt x="208762" y="179590"/>
                  </a:lnTo>
                  <a:lnTo>
                    <a:pt x="205740" y="177520"/>
                  </a:lnTo>
                  <a:lnTo>
                    <a:pt x="202539" y="181711"/>
                  </a:lnTo>
                  <a:lnTo>
                    <a:pt x="208991" y="186131"/>
                  </a:lnTo>
                  <a:lnTo>
                    <a:pt x="211785" y="181660"/>
                  </a:lnTo>
                  <a:close/>
                </a:path>
                <a:path w="4754880" h="649604">
                  <a:moveTo>
                    <a:pt x="228993" y="193433"/>
                  </a:moveTo>
                  <a:lnTo>
                    <a:pt x="225971" y="191363"/>
                  </a:lnTo>
                  <a:lnTo>
                    <a:pt x="222948" y="189293"/>
                  </a:lnTo>
                  <a:lnTo>
                    <a:pt x="219760" y="193497"/>
                  </a:lnTo>
                  <a:lnTo>
                    <a:pt x="226225" y="197916"/>
                  </a:lnTo>
                  <a:lnTo>
                    <a:pt x="228993" y="193433"/>
                  </a:lnTo>
                  <a:close/>
                </a:path>
                <a:path w="4754880" h="649604">
                  <a:moveTo>
                    <a:pt x="246202" y="205206"/>
                  </a:moveTo>
                  <a:lnTo>
                    <a:pt x="243179" y="203136"/>
                  </a:lnTo>
                  <a:lnTo>
                    <a:pt x="240157" y="201066"/>
                  </a:lnTo>
                  <a:lnTo>
                    <a:pt x="236994" y="205282"/>
                  </a:lnTo>
                  <a:lnTo>
                    <a:pt x="243446" y="209702"/>
                  </a:lnTo>
                  <a:lnTo>
                    <a:pt x="246202" y="205206"/>
                  </a:lnTo>
                  <a:close/>
                </a:path>
                <a:path w="4754880" h="649604">
                  <a:moveTo>
                    <a:pt x="263423" y="216979"/>
                  </a:moveTo>
                  <a:lnTo>
                    <a:pt x="260400" y="214909"/>
                  </a:lnTo>
                  <a:lnTo>
                    <a:pt x="257378" y="212839"/>
                  </a:lnTo>
                  <a:lnTo>
                    <a:pt x="254228" y="217068"/>
                  </a:lnTo>
                  <a:lnTo>
                    <a:pt x="260692" y="221488"/>
                  </a:lnTo>
                  <a:lnTo>
                    <a:pt x="263423" y="216979"/>
                  </a:lnTo>
                  <a:close/>
                </a:path>
                <a:path w="4754880" h="649604">
                  <a:moveTo>
                    <a:pt x="280631" y="228752"/>
                  </a:moveTo>
                  <a:lnTo>
                    <a:pt x="277609" y="226682"/>
                  </a:lnTo>
                  <a:lnTo>
                    <a:pt x="274586" y="224612"/>
                  </a:lnTo>
                  <a:lnTo>
                    <a:pt x="271449" y="228854"/>
                  </a:lnTo>
                  <a:lnTo>
                    <a:pt x="277914" y="233260"/>
                  </a:lnTo>
                  <a:lnTo>
                    <a:pt x="280631" y="228752"/>
                  </a:lnTo>
                  <a:close/>
                </a:path>
                <a:path w="4754880" h="649604">
                  <a:moveTo>
                    <a:pt x="298107" y="240131"/>
                  </a:moveTo>
                  <a:lnTo>
                    <a:pt x="295033" y="238137"/>
                  </a:lnTo>
                  <a:lnTo>
                    <a:pt x="291960" y="236143"/>
                  </a:lnTo>
                  <a:lnTo>
                    <a:pt x="288848" y="240398"/>
                  </a:lnTo>
                  <a:lnTo>
                    <a:pt x="295414" y="244652"/>
                  </a:lnTo>
                  <a:lnTo>
                    <a:pt x="298107" y="240131"/>
                  </a:lnTo>
                  <a:close/>
                </a:path>
                <a:path w="4754880" h="649604">
                  <a:moveTo>
                    <a:pt x="315595" y="251498"/>
                  </a:moveTo>
                  <a:lnTo>
                    <a:pt x="312521" y="249504"/>
                  </a:lnTo>
                  <a:lnTo>
                    <a:pt x="309448" y="247510"/>
                  </a:lnTo>
                  <a:lnTo>
                    <a:pt x="306362" y="251777"/>
                  </a:lnTo>
                  <a:lnTo>
                    <a:pt x="312915" y="256044"/>
                  </a:lnTo>
                  <a:lnTo>
                    <a:pt x="315595" y="251498"/>
                  </a:lnTo>
                  <a:close/>
                </a:path>
                <a:path w="4754880" h="649604">
                  <a:moveTo>
                    <a:pt x="333070" y="262851"/>
                  </a:moveTo>
                  <a:lnTo>
                    <a:pt x="329996" y="260858"/>
                  </a:lnTo>
                  <a:lnTo>
                    <a:pt x="326923" y="258864"/>
                  </a:lnTo>
                  <a:lnTo>
                    <a:pt x="323850" y="263144"/>
                  </a:lnTo>
                  <a:lnTo>
                    <a:pt x="330415" y="267398"/>
                  </a:lnTo>
                  <a:lnTo>
                    <a:pt x="333070" y="262851"/>
                  </a:lnTo>
                  <a:close/>
                </a:path>
                <a:path w="4754880" h="649604">
                  <a:moveTo>
                    <a:pt x="350558" y="274218"/>
                  </a:moveTo>
                  <a:lnTo>
                    <a:pt x="347484" y="272224"/>
                  </a:lnTo>
                  <a:lnTo>
                    <a:pt x="344411" y="270230"/>
                  </a:lnTo>
                  <a:lnTo>
                    <a:pt x="341363" y="274523"/>
                  </a:lnTo>
                  <a:lnTo>
                    <a:pt x="347916" y="278790"/>
                  </a:lnTo>
                  <a:lnTo>
                    <a:pt x="350558" y="274218"/>
                  </a:lnTo>
                  <a:close/>
                </a:path>
                <a:path w="4754880" h="649604">
                  <a:moveTo>
                    <a:pt x="368046" y="285584"/>
                  </a:moveTo>
                  <a:lnTo>
                    <a:pt x="364972" y="283591"/>
                  </a:lnTo>
                  <a:lnTo>
                    <a:pt x="361899" y="281597"/>
                  </a:lnTo>
                  <a:lnTo>
                    <a:pt x="358863" y="285902"/>
                  </a:lnTo>
                  <a:lnTo>
                    <a:pt x="365429" y="290169"/>
                  </a:lnTo>
                  <a:lnTo>
                    <a:pt x="368046" y="285584"/>
                  </a:lnTo>
                  <a:close/>
                </a:path>
                <a:path w="4754880" h="649604">
                  <a:moveTo>
                    <a:pt x="385711" y="296672"/>
                  </a:moveTo>
                  <a:lnTo>
                    <a:pt x="382587" y="294754"/>
                  </a:lnTo>
                  <a:lnTo>
                    <a:pt x="379463" y="292836"/>
                  </a:lnTo>
                  <a:lnTo>
                    <a:pt x="376453" y="297154"/>
                  </a:lnTo>
                  <a:lnTo>
                    <a:pt x="383120" y="301256"/>
                  </a:lnTo>
                  <a:lnTo>
                    <a:pt x="385711" y="296672"/>
                  </a:lnTo>
                  <a:close/>
                </a:path>
                <a:path w="4754880" h="649604">
                  <a:moveTo>
                    <a:pt x="403466" y="307581"/>
                  </a:moveTo>
                  <a:lnTo>
                    <a:pt x="400342" y="305663"/>
                  </a:lnTo>
                  <a:lnTo>
                    <a:pt x="397217" y="303745"/>
                  </a:lnTo>
                  <a:lnTo>
                    <a:pt x="394233" y="308076"/>
                  </a:lnTo>
                  <a:lnTo>
                    <a:pt x="400900" y="312178"/>
                  </a:lnTo>
                  <a:lnTo>
                    <a:pt x="403466" y="307581"/>
                  </a:lnTo>
                  <a:close/>
                </a:path>
                <a:path w="4754880" h="649604">
                  <a:moveTo>
                    <a:pt x="421233" y="318503"/>
                  </a:moveTo>
                  <a:lnTo>
                    <a:pt x="418109" y="316585"/>
                  </a:lnTo>
                  <a:lnTo>
                    <a:pt x="414985" y="314667"/>
                  </a:lnTo>
                  <a:lnTo>
                    <a:pt x="412013" y="319024"/>
                  </a:lnTo>
                  <a:lnTo>
                    <a:pt x="418680" y="323113"/>
                  </a:lnTo>
                  <a:lnTo>
                    <a:pt x="421233" y="318503"/>
                  </a:lnTo>
                  <a:close/>
                </a:path>
                <a:path w="4754880" h="649604">
                  <a:moveTo>
                    <a:pt x="439000" y="329425"/>
                  </a:moveTo>
                  <a:lnTo>
                    <a:pt x="435876" y="327507"/>
                  </a:lnTo>
                  <a:lnTo>
                    <a:pt x="432752" y="325589"/>
                  </a:lnTo>
                  <a:lnTo>
                    <a:pt x="429806" y="329958"/>
                  </a:lnTo>
                  <a:lnTo>
                    <a:pt x="436473" y="334048"/>
                  </a:lnTo>
                  <a:lnTo>
                    <a:pt x="439000" y="329425"/>
                  </a:lnTo>
                  <a:close/>
                </a:path>
                <a:path w="4754880" h="649604">
                  <a:moveTo>
                    <a:pt x="456755" y="340334"/>
                  </a:moveTo>
                  <a:lnTo>
                    <a:pt x="453631" y="338416"/>
                  </a:lnTo>
                  <a:lnTo>
                    <a:pt x="450507" y="336499"/>
                  </a:lnTo>
                  <a:lnTo>
                    <a:pt x="447586" y="340880"/>
                  </a:lnTo>
                  <a:lnTo>
                    <a:pt x="454253" y="344982"/>
                  </a:lnTo>
                  <a:lnTo>
                    <a:pt x="456755" y="340334"/>
                  </a:lnTo>
                  <a:close/>
                </a:path>
                <a:path w="4754880" h="649604">
                  <a:moveTo>
                    <a:pt x="474675" y="351015"/>
                  </a:moveTo>
                  <a:lnTo>
                    <a:pt x="471500" y="349173"/>
                  </a:lnTo>
                  <a:lnTo>
                    <a:pt x="468325" y="347332"/>
                  </a:lnTo>
                  <a:lnTo>
                    <a:pt x="465429" y="351739"/>
                  </a:lnTo>
                  <a:lnTo>
                    <a:pt x="472198" y="355663"/>
                  </a:lnTo>
                  <a:lnTo>
                    <a:pt x="474675" y="351015"/>
                  </a:lnTo>
                  <a:close/>
                </a:path>
                <a:path w="4754880" h="649604">
                  <a:moveTo>
                    <a:pt x="492721" y="361467"/>
                  </a:moveTo>
                  <a:lnTo>
                    <a:pt x="489546" y="359625"/>
                  </a:lnTo>
                  <a:lnTo>
                    <a:pt x="486371" y="357784"/>
                  </a:lnTo>
                  <a:lnTo>
                    <a:pt x="483501" y="362204"/>
                  </a:lnTo>
                  <a:lnTo>
                    <a:pt x="490270" y="366128"/>
                  </a:lnTo>
                  <a:lnTo>
                    <a:pt x="492721" y="361467"/>
                  </a:lnTo>
                  <a:close/>
                </a:path>
                <a:path w="4754880" h="649604">
                  <a:moveTo>
                    <a:pt x="510768" y="371906"/>
                  </a:moveTo>
                  <a:lnTo>
                    <a:pt x="507593" y="370065"/>
                  </a:lnTo>
                  <a:lnTo>
                    <a:pt x="504418" y="368223"/>
                  </a:lnTo>
                  <a:lnTo>
                    <a:pt x="501573" y="372656"/>
                  </a:lnTo>
                  <a:lnTo>
                    <a:pt x="508342" y="376580"/>
                  </a:lnTo>
                  <a:lnTo>
                    <a:pt x="510768" y="371906"/>
                  </a:lnTo>
                  <a:close/>
                </a:path>
                <a:path w="4754880" h="649604">
                  <a:moveTo>
                    <a:pt x="528815" y="382346"/>
                  </a:moveTo>
                  <a:lnTo>
                    <a:pt x="525640" y="380504"/>
                  </a:lnTo>
                  <a:lnTo>
                    <a:pt x="522465" y="378663"/>
                  </a:lnTo>
                  <a:lnTo>
                    <a:pt x="519645" y="383108"/>
                  </a:lnTo>
                  <a:lnTo>
                    <a:pt x="526415" y="387032"/>
                  </a:lnTo>
                  <a:lnTo>
                    <a:pt x="528815" y="382346"/>
                  </a:lnTo>
                  <a:close/>
                </a:path>
                <a:path w="4754880" h="649604">
                  <a:moveTo>
                    <a:pt x="546862" y="392785"/>
                  </a:moveTo>
                  <a:lnTo>
                    <a:pt x="543687" y="390944"/>
                  </a:lnTo>
                  <a:lnTo>
                    <a:pt x="540512" y="389102"/>
                  </a:lnTo>
                  <a:lnTo>
                    <a:pt x="537718" y="393573"/>
                  </a:lnTo>
                  <a:lnTo>
                    <a:pt x="544487" y="397484"/>
                  </a:lnTo>
                  <a:lnTo>
                    <a:pt x="546862" y="392785"/>
                  </a:lnTo>
                  <a:close/>
                </a:path>
                <a:path w="4754880" h="649604">
                  <a:moveTo>
                    <a:pt x="565086" y="402894"/>
                  </a:moveTo>
                  <a:lnTo>
                    <a:pt x="561860" y="401154"/>
                  </a:lnTo>
                  <a:lnTo>
                    <a:pt x="558634" y="399402"/>
                  </a:lnTo>
                  <a:lnTo>
                    <a:pt x="555866" y="403885"/>
                  </a:lnTo>
                  <a:lnTo>
                    <a:pt x="562737" y="407619"/>
                  </a:lnTo>
                  <a:lnTo>
                    <a:pt x="565086" y="402894"/>
                  </a:lnTo>
                  <a:close/>
                </a:path>
                <a:path w="4754880" h="649604">
                  <a:moveTo>
                    <a:pt x="583412" y="412838"/>
                  </a:moveTo>
                  <a:lnTo>
                    <a:pt x="580186" y="411086"/>
                  </a:lnTo>
                  <a:lnTo>
                    <a:pt x="576961" y="409346"/>
                  </a:lnTo>
                  <a:lnTo>
                    <a:pt x="574217" y="413842"/>
                  </a:lnTo>
                  <a:lnTo>
                    <a:pt x="581101" y="417563"/>
                  </a:lnTo>
                  <a:lnTo>
                    <a:pt x="583412" y="412838"/>
                  </a:lnTo>
                  <a:close/>
                </a:path>
                <a:path w="4754880" h="649604">
                  <a:moveTo>
                    <a:pt x="601751" y="422757"/>
                  </a:moveTo>
                  <a:lnTo>
                    <a:pt x="598525" y="421017"/>
                  </a:lnTo>
                  <a:lnTo>
                    <a:pt x="595299" y="419277"/>
                  </a:lnTo>
                  <a:lnTo>
                    <a:pt x="592582" y="423786"/>
                  </a:lnTo>
                  <a:lnTo>
                    <a:pt x="599465" y="427507"/>
                  </a:lnTo>
                  <a:lnTo>
                    <a:pt x="601751" y="422757"/>
                  </a:lnTo>
                  <a:close/>
                </a:path>
                <a:path w="4754880" h="649604">
                  <a:moveTo>
                    <a:pt x="620077" y="432689"/>
                  </a:moveTo>
                  <a:lnTo>
                    <a:pt x="616851" y="430949"/>
                  </a:lnTo>
                  <a:lnTo>
                    <a:pt x="613625" y="429196"/>
                  </a:lnTo>
                  <a:lnTo>
                    <a:pt x="610933" y="433730"/>
                  </a:lnTo>
                  <a:lnTo>
                    <a:pt x="617816" y="437451"/>
                  </a:lnTo>
                  <a:lnTo>
                    <a:pt x="620077" y="432689"/>
                  </a:lnTo>
                  <a:close/>
                </a:path>
                <a:path w="4754880" h="649604">
                  <a:moveTo>
                    <a:pt x="638416" y="442620"/>
                  </a:moveTo>
                  <a:lnTo>
                    <a:pt x="635190" y="440880"/>
                  </a:lnTo>
                  <a:lnTo>
                    <a:pt x="631964" y="439127"/>
                  </a:lnTo>
                  <a:lnTo>
                    <a:pt x="629297" y="443674"/>
                  </a:lnTo>
                  <a:lnTo>
                    <a:pt x="636181" y="447408"/>
                  </a:lnTo>
                  <a:lnTo>
                    <a:pt x="638416" y="442620"/>
                  </a:lnTo>
                  <a:close/>
                </a:path>
                <a:path w="4754880" h="649604">
                  <a:moveTo>
                    <a:pt x="656996" y="452056"/>
                  </a:moveTo>
                  <a:lnTo>
                    <a:pt x="653719" y="450405"/>
                  </a:lnTo>
                  <a:lnTo>
                    <a:pt x="650443" y="448754"/>
                  </a:lnTo>
                  <a:lnTo>
                    <a:pt x="647814" y="453326"/>
                  </a:lnTo>
                  <a:lnTo>
                    <a:pt x="654799" y="456844"/>
                  </a:lnTo>
                  <a:lnTo>
                    <a:pt x="656996" y="452056"/>
                  </a:lnTo>
                  <a:close/>
                </a:path>
                <a:path w="4754880" h="649604">
                  <a:moveTo>
                    <a:pt x="675614" y="461429"/>
                  </a:moveTo>
                  <a:lnTo>
                    <a:pt x="672338" y="459778"/>
                  </a:lnTo>
                  <a:lnTo>
                    <a:pt x="669061" y="458127"/>
                  </a:lnTo>
                  <a:lnTo>
                    <a:pt x="666457" y="462711"/>
                  </a:lnTo>
                  <a:lnTo>
                    <a:pt x="673455" y="466229"/>
                  </a:lnTo>
                  <a:lnTo>
                    <a:pt x="675614" y="461429"/>
                  </a:lnTo>
                  <a:close/>
                </a:path>
                <a:path w="4754880" h="649604">
                  <a:moveTo>
                    <a:pt x="694232" y="470814"/>
                  </a:moveTo>
                  <a:lnTo>
                    <a:pt x="690956" y="469163"/>
                  </a:lnTo>
                  <a:lnTo>
                    <a:pt x="687679" y="467512"/>
                  </a:lnTo>
                  <a:lnTo>
                    <a:pt x="685114" y="472109"/>
                  </a:lnTo>
                  <a:lnTo>
                    <a:pt x="692099" y="475627"/>
                  </a:lnTo>
                  <a:lnTo>
                    <a:pt x="694232" y="470814"/>
                  </a:lnTo>
                  <a:close/>
                </a:path>
                <a:path w="4754880" h="649604">
                  <a:moveTo>
                    <a:pt x="712851" y="480187"/>
                  </a:moveTo>
                  <a:lnTo>
                    <a:pt x="709574" y="478536"/>
                  </a:lnTo>
                  <a:lnTo>
                    <a:pt x="706297" y="476885"/>
                  </a:lnTo>
                  <a:lnTo>
                    <a:pt x="703757" y="481495"/>
                  </a:lnTo>
                  <a:lnTo>
                    <a:pt x="710755" y="485025"/>
                  </a:lnTo>
                  <a:lnTo>
                    <a:pt x="712851" y="480187"/>
                  </a:lnTo>
                  <a:close/>
                </a:path>
                <a:path w="4754880" h="649604">
                  <a:moveTo>
                    <a:pt x="731583" y="489356"/>
                  </a:moveTo>
                  <a:lnTo>
                    <a:pt x="728256" y="487807"/>
                  </a:lnTo>
                  <a:lnTo>
                    <a:pt x="724928" y="486257"/>
                  </a:lnTo>
                  <a:lnTo>
                    <a:pt x="722414" y="490893"/>
                  </a:lnTo>
                  <a:lnTo>
                    <a:pt x="729513" y="494195"/>
                  </a:lnTo>
                  <a:lnTo>
                    <a:pt x="731583" y="489356"/>
                  </a:lnTo>
                  <a:close/>
                </a:path>
                <a:path w="4754880" h="649604">
                  <a:moveTo>
                    <a:pt x="750481" y="498144"/>
                  </a:moveTo>
                  <a:lnTo>
                    <a:pt x="747153" y="496595"/>
                  </a:lnTo>
                  <a:lnTo>
                    <a:pt x="743826" y="495046"/>
                  </a:lnTo>
                  <a:lnTo>
                    <a:pt x="741349" y="499706"/>
                  </a:lnTo>
                  <a:lnTo>
                    <a:pt x="748449" y="502996"/>
                  </a:lnTo>
                  <a:lnTo>
                    <a:pt x="750481" y="498144"/>
                  </a:lnTo>
                  <a:close/>
                </a:path>
                <a:path w="4754880" h="649604">
                  <a:moveTo>
                    <a:pt x="769378" y="506933"/>
                  </a:moveTo>
                  <a:lnTo>
                    <a:pt x="766051" y="505383"/>
                  </a:lnTo>
                  <a:lnTo>
                    <a:pt x="762723" y="503834"/>
                  </a:lnTo>
                  <a:lnTo>
                    <a:pt x="760285" y="508508"/>
                  </a:lnTo>
                  <a:lnTo>
                    <a:pt x="767384" y="511810"/>
                  </a:lnTo>
                  <a:lnTo>
                    <a:pt x="769378" y="506933"/>
                  </a:lnTo>
                  <a:close/>
                </a:path>
                <a:path w="4754880" h="649604">
                  <a:moveTo>
                    <a:pt x="788276" y="515721"/>
                  </a:moveTo>
                  <a:lnTo>
                    <a:pt x="784948" y="514172"/>
                  </a:lnTo>
                  <a:lnTo>
                    <a:pt x="781621" y="512622"/>
                  </a:lnTo>
                  <a:lnTo>
                    <a:pt x="779221" y="517309"/>
                  </a:lnTo>
                  <a:lnTo>
                    <a:pt x="786320" y="520611"/>
                  </a:lnTo>
                  <a:lnTo>
                    <a:pt x="788276" y="515721"/>
                  </a:lnTo>
                  <a:close/>
                </a:path>
                <a:path w="4754880" h="649604">
                  <a:moveTo>
                    <a:pt x="807186" y="524522"/>
                  </a:moveTo>
                  <a:lnTo>
                    <a:pt x="803859" y="522973"/>
                  </a:lnTo>
                  <a:lnTo>
                    <a:pt x="800531" y="521423"/>
                  </a:lnTo>
                  <a:lnTo>
                    <a:pt x="798169" y="526122"/>
                  </a:lnTo>
                  <a:lnTo>
                    <a:pt x="805256" y="529424"/>
                  </a:lnTo>
                  <a:lnTo>
                    <a:pt x="807186" y="524522"/>
                  </a:lnTo>
                  <a:close/>
                </a:path>
                <a:path w="4754880" h="649604">
                  <a:moveTo>
                    <a:pt x="826350" y="532663"/>
                  </a:moveTo>
                  <a:lnTo>
                    <a:pt x="822985" y="531228"/>
                  </a:lnTo>
                  <a:lnTo>
                    <a:pt x="819619" y="529793"/>
                  </a:lnTo>
                  <a:lnTo>
                    <a:pt x="817270" y="534517"/>
                  </a:lnTo>
                  <a:lnTo>
                    <a:pt x="824484" y="537578"/>
                  </a:lnTo>
                  <a:lnTo>
                    <a:pt x="826350" y="532663"/>
                  </a:lnTo>
                  <a:close/>
                </a:path>
                <a:path w="4754880" h="649604">
                  <a:moveTo>
                    <a:pt x="845527" y="540829"/>
                  </a:moveTo>
                  <a:lnTo>
                    <a:pt x="842162" y="539394"/>
                  </a:lnTo>
                  <a:lnTo>
                    <a:pt x="838796" y="537959"/>
                  </a:lnTo>
                  <a:lnTo>
                    <a:pt x="836485" y="542696"/>
                  </a:lnTo>
                  <a:lnTo>
                    <a:pt x="843699" y="545769"/>
                  </a:lnTo>
                  <a:lnTo>
                    <a:pt x="845527" y="540829"/>
                  </a:lnTo>
                  <a:close/>
                </a:path>
                <a:path w="4754880" h="649604">
                  <a:moveTo>
                    <a:pt x="864704" y="548995"/>
                  </a:moveTo>
                  <a:lnTo>
                    <a:pt x="861339" y="547560"/>
                  </a:lnTo>
                  <a:lnTo>
                    <a:pt x="857973" y="546125"/>
                  </a:lnTo>
                  <a:lnTo>
                    <a:pt x="855700" y="550887"/>
                  </a:lnTo>
                  <a:lnTo>
                    <a:pt x="862914" y="553948"/>
                  </a:lnTo>
                  <a:lnTo>
                    <a:pt x="864704" y="548995"/>
                  </a:lnTo>
                  <a:close/>
                </a:path>
                <a:path w="4754880" h="649604">
                  <a:moveTo>
                    <a:pt x="883881" y="557161"/>
                  </a:moveTo>
                  <a:lnTo>
                    <a:pt x="880516" y="555726"/>
                  </a:lnTo>
                  <a:lnTo>
                    <a:pt x="877150" y="554291"/>
                  </a:lnTo>
                  <a:lnTo>
                    <a:pt x="874928" y="559066"/>
                  </a:lnTo>
                  <a:lnTo>
                    <a:pt x="882129" y="562127"/>
                  </a:lnTo>
                  <a:lnTo>
                    <a:pt x="883881" y="557161"/>
                  </a:lnTo>
                  <a:close/>
                </a:path>
                <a:path w="4754880" h="649604">
                  <a:moveTo>
                    <a:pt x="903287" y="564781"/>
                  </a:moveTo>
                  <a:lnTo>
                    <a:pt x="899871" y="563460"/>
                  </a:lnTo>
                  <a:lnTo>
                    <a:pt x="896454" y="562140"/>
                  </a:lnTo>
                  <a:lnTo>
                    <a:pt x="894270" y="566940"/>
                  </a:lnTo>
                  <a:lnTo>
                    <a:pt x="901573" y="569760"/>
                  </a:lnTo>
                  <a:lnTo>
                    <a:pt x="903287" y="564781"/>
                  </a:lnTo>
                  <a:close/>
                </a:path>
                <a:path w="4754880" h="649604">
                  <a:moveTo>
                    <a:pt x="922731" y="572274"/>
                  </a:moveTo>
                  <a:lnTo>
                    <a:pt x="919314" y="570953"/>
                  </a:lnTo>
                  <a:lnTo>
                    <a:pt x="915898" y="569633"/>
                  </a:lnTo>
                  <a:lnTo>
                    <a:pt x="913752" y="574446"/>
                  </a:lnTo>
                  <a:lnTo>
                    <a:pt x="921054" y="577265"/>
                  </a:lnTo>
                  <a:lnTo>
                    <a:pt x="922731" y="572274"/>
                  </a:lnTo>
                  <a:close/>
                </a:path>
                <a:path w="4754880" h="649604">
                  <a:moveTo>
                    <a:pt x="942174" y="579780"/>
                  </a:moveTo>
                  <a:lnTo>
                    <a:pt x="938758" y="578459"/>
                  </a:lnTo>
                  <a:lnTo>
                    <a:pt x="935342" y="577138"/>
                  </a:lnTo>
                  <a:lnTo>
                    <a:pt x="933234" y="581964"/>
                  </a:lnTo>
                  <a:lnTo>
                    <a:pt x="940549" y="584784"/>
                  </a:lnTo>
                  <a:lnTo>
                    <a:pt x="942174" y="579780"/>
                  </a:lnTo>
                  <a:close/>
                </a:path>
                <a:path w="4754880" h="649604">
                  <a:moveTo>
                    <a:pt x="961618" y="587286"/>
                  </a:moveTo>
                  <a:lnTo>
                    <a:pt x="958202" y="585965"/>
                  </a:lnTo>
                  <a:lnTo>
                    <a:pt x="954786" y="584644"/>
                  </a:lnTo>
                  <a:lnTo>
                    <a:pt x="952728" y="589495"/>
                  </a:lnTo>
                  <a:lnTo>
                    <a:pt x="960031" y="592315"/>
                  </a:lnTo>
                  <a:lnTo>
                    <a:pt x="961618" y="587286"/>
                  </a:lnTo>
                  <a:close/>
                </a:path>
                <a:path w="4754880" h="649604">
                  <a:moveTo>
                    <a:pt x="981278" y="594233"/>
                  </a:moveTo>
                  <a:lnTo>
                    <a:pt x="977811" y="593039"/>
                  </a:lnTo>
                  <a:lnTo>
                    <a:pt x="974344" y="591845"/>
                  </a:lnTo>
                  <a:lnTo>
                    <a:pt x="972337" y="596709"/>
                  </a:lnTo>
                  <a:lnTo>
                    <a:pt x="979728" y="599274"/>
                  </a:lnTo>
                  <a:lnTo>
                    <a:pt x="981278" y="594233"/>
                  </a:lnTo>
                  <a:close/>
                </a:path>
                <a:path w="4754880" h="649604">
                  <a:moveTo>
                    <a:pt x="1000975" y="601027"/>
                  </a:moveTo>
                  <a:lnTo>
                    <a:pt x="997508" y="599833"/>
                  </a:lnTo>
                  <a:lnTo>
                    <a:pt x="994041" y="598639"/>
                  </a:lnTo>
                  <a:lnTo>
                    <a:pt x="992073" y="603529"/>
                  </a:lnTo>
                  <a:lnTo>
                    <a:pt x="999477" y="606082"/>
                  </a:lnTo>
                  <a:lnTo>
                    <a:pt x="1000975" y="601027"/>
                  </a:lnTo>
                  <a:close/>
                </a:path>
                <a:path w="4754880" h="649604">
                  <a:moveTo>
                    <a:pt x="1020673" y="607822"/>
                  </a:moveTo>
                  <a:lnTo>
                    <a:pt x="1017206" y="606628"/>
                  </a:lnTo>
                  <a:lnTo>
                    <a:pt x="1013739" y="605434"/>
                  </a:lnTo>
                  <a:lnTo>
                    <a:pt x="1011821" y="610336"/>
                  </a:lnTo>
                  <a:lnTo>
                    <a:pt x="1019225" y="612889"/>
                  </a:lnTo>
                  <a:lnTo>
                    <a:pt x="1020673" y="607822"/>
                  </a:lnTo>
                  <a:close/>
                </a:path>
                <a:path w="4754880" h="649604">
                  <a:moveTo>
                    <a:pt x="1040371" y="614629"/>
                  </a:moveTo>
                  <a:lnTo>
                    <a:pt x="1036904" y="613435"/>
                  </a:lnTo>
                  <a:lnTo>
                    <a:pt x="1033437" y="612241"/>
                  </a:lnTo>
                  <a:lnTo>
                    <a:pt x="1031570" y="617156"/>
                  </a:lnTo>
                  <a:lnTo>
                    <a:pt x="1038961" y="619709"/>
                  </a:lnTo>
                  <a:lnTo>
                    <a:pt x="1040371" y="614629"/>
                  </a:lnTo>
                  <a:close/>
                </a:path>
                <a:path w="4754880" h="649604">
                  <a:moveTo>
                    <a:pt x="1060272" y="620776"/>
                  </a:moveTo>
                  <a:lnTo>
                    <a:pt x="1056767" y="619709"/>
                  </a:lnTo>
                  <a:lnTo>
                    <a:pt x="1053261" y="618642"/>
                  </a:lnTo>
                  <a:lnTo>
                    <a:pt x="1051433" y="623582"/>
                  </a:lnTo>
                  <a:lnTo>
                    <a:pt x="1058926" y="625868"/>
                  </a:lnTo>
                  <a:lnTo>
                    <a:pt x="1060272" y="620776"/>
                  </a:lnTo>
                  <a:close/>
                </a:path>
                <a:path w="4754880" h="649604">
                  <a:moveTo>
                    <a:pt x="1080211" y="626833"/>
                  </a:moveTo>
                  <a:lnTo>
                    <a:pt x="1076706" y="625767"/>
                  </a:lnTo>
                  <a:lnTo>
                    <a:pt x="1073200" y="624700"/>
                  </a:lnTo>
                  <a:lnTo>
                    <a:pt x="1071422" y="629666"/>
                  </a:lnTo>
                  <a:lnTo>
                    <a:pt x="1078915" y="631939"/>
                  </a:lnTo>
                  <a:lnTo>
                    <a:pt x="1080211" y="626833"/>
                  </a:lnTo>
                  <a:close/>
                </a:path>
                <a:path w="4754880" h="649604">
                  <a:moveTo>
                    <a:pt x="1100150" y="632904"/>
                  </a:moveTo>
                  <a:lnTo>
                    <a:pt x="1096645" y="631837"/>
                  </a:lnTo>
                  <a:lnTo>
                    <a:pt x="1093139" y="630770"/>
                  </a:lnTo>
                  <a:lnTo>
                    <a:pt x="1091412" y="635749"/>
                  </a:lnTo>
                  <a:lnTo>
                    <a:pt x="1098905" y="638022"/>
                  </a:lnTo>
                  <a:lnTo>
                    <a:pt x="1100150" y="632904"/>
                  </a:lnTo>
                  <a:close/>
                </a:path>
                <a:path w="4754880" h="649604">
                  <a:moveTo>
                    <a:pt x="1120101" y="638898"/>
                  </a:moveTo>
                  <a:lnTo>
                    <a:pt x="1116584" y="637895"/>
                  </a:lnTo>
                  <a:lnTo>
                    <a:pt x="1113078" y="636828"/>
                  </a:lnTo>
                  <a:lnTo>
                    <a:pt x="1111402" y="641819"/>
                  </a:lnTo>
                  <a:lnTo>
                    <a:pt x="1115148" y="642962"/>
                  </a:lnTo>
                  <a:lnTo>
                    <a:pt x="1118908" y="644029"/>
                  </a:lnTo>
                  <a:lnTo>
                    <a:pt x="1120101" y="638898"/>
                  </a:lnTo>
                  <a:close/>
                </a:path>
                <a:path w="4754880" h="649604">
                  <a:moveTo>
                    <a:pt x="1140269" y="644169"/>
                  </a:moveTo>
                  <a:lnTo>
                    <a:pt x="1136726" y="643242"/>
                  </a:lnTo>
                  <a:lnTo>
                    <a:pt x="1133182" y="642315"/>
                  </a:lnTo>
                  <a:lnTo>
                    <a:pt x="1131557" y="647319"/>
                  </a:lnTo>
                  <a:lnTo>
                    <a:pt x="1139126" y="649312"/>
                  </a:lnTo>
                  <a:lnTo>
                    <a:pt x="1140269" y="644169"/>
                  </a:lnTo>
                  <a:close/>
                </a:path>
                <a:path w="4754880" h="649604">
                  <a:moveTo>
                    <a:pt x="4609541" y="533"/>
                  </a:moveTo>
                  <a:lnTo>
                    <a:pt x="4605883" y="266"/>
                  </a:lnTo>
                  <a:lnTo>
                    <a:pt x="4602226" y="0"/>
                  </a:lnTo>
                  <a:lnTo>
                    <a:pt x="4601629" y="5232"/>
                  </a:lnTo>
                  <a:lnTo>
                    <a:pt x="4609401" y="5803"/>
                  </a:lnTo>
                  <a:lnTo>
                    <a:pt x="4609541" y="533"/>
                  </a:lnTo>
                  <a:close/>
                </a:path>
                <a:path w="4754880" h="649604">
                  <a:moveTo>
                    <a:pt x="4630305" y="2070"/>
                  </a:moveTo>
                  <a:lnTo>
                    <a:pt x="4626648" y="1803"/>
                  </a:lnTo>
                  <a:lnTo>
                    <a:pt x="4622990" y="1536"/>
                  </a:lnTo>
                  <a:lnTo>
                    <a:pt x="4622368" y="6769"/>
                  </a:lnTo>
                  <a:lnTo>
                    <a:pt x="4630128" y="7340"/>
                  </a:lnTo>
                  <a:lnTo>
                    <a:pt x="4630305" y="2070"/>
                  </a:lnTo>
                  <a:close/>
                </a:path>
                <a:path w="4754880" h="649604">
                  <a:moveTo>
                    <a:pt x="4651070" y="3606"/>
                  </a:moveTo>
                  <a:lnTo>
                    <a:pt x="4647412" y="3340"/>
                  </a:lnTo>
                  <a:lnTo>
                    <a:pt x="4643755" y="3073"/>
                  </a:lnTo>
                  <a:lnTo>
                    <a:pt x="4643094" y="8293"/>
                  </a:lnTo>
                  <a:lnTo>
                    <a:pt x="4650867" y="8877"/>
                  </a:lnTo>
                  <a:lnTo>
                    <a:pt x="4651070" y="3606"/>
                  </a:lnTo>
                  <a:close/>
                </a:path>
                <a:path w="4754880" h="649604">
                  <a:moveTo>
                    <a:pt x="4671809" y="5168"/>
                  </a:moveTo>
                  <a:lnTo>
                    <a:pt x="4668164" y="4876"/>
                  </a:lnTo>
                  <a:lnTo>
                    <a:pt x="4664507" y="4610"/>
                  </a:lnTo>
                  <a:lnTo>
                    <a:pt x="4663821" y="9829"/>
                  </a:lnTo>
                  <a:lnTo>
                    <a:pt x="4671593" y="10426"/>
                  </a:lnTo>
                  <a:lnTo>
                    <a:pt x="4671809" y="5168"/>
                  </a:lnTo>
                  <a:close/>
                </a:path>
                <a:path w="4754880" h="649604">
                  <a:moveTo>
                    <a:pt x="4692535" y="7289"/>
                  </a:moveTo>
                  <a:lnTo>
                    <a:pt x="4688891" y="6921"/>
                  </a:lnTo>
                  <a:lnTo>
                    <a:pt x="4685246" y="6553"/>
                  </a:lnTo>
                  <a:lnTo>
                    <a:pt x="4684534" y="11772"/>
                  </a:lnTo>
                  <a:lnTo>
                    <a:pt x="4692281" y="12547"/>
                  </a:lnTo>
                  <a:lnTo>
                    <a:pt x="4692535" y="7289"/>
                  </a:lnTo>
                  <a:close/>
                </a:path>
                <a:path w="4754880" h="649604">
                  <a:moveTo>
                    <a:pt x="4713249" y="9385"/>
                  </a:moveTo>
                  <a:lnTo>
                    <a:pt x="4709604" y="9017"/>
                  </a:lnTo>
                  <a:lnTo>
                    <a:pt x="4705959" y="8648"/>
                  </a:lnTo>
                  <a:lnTo>
                    <a:pt x="4705223" y="13868"/>
                  </a:lnTo>
                  <a:lnTo>
                    <a:pt x="4712970" y="14643"/>
                  </a:lnTo>
                  <a:lnTo>
                    <a:pt x="4713249" y="9385"/>
                  </a:lnTo>
                  <a:close/>
                </a:path>
                <a:path w="4754880" h="649604">
                  <a:moveTo>
                    <a:pt x="4733963" y="11480"/>
                  </a:moveTo>
                  <a:lnTo>
                    <a:pt x="4730318" y="11112"/>
                  </a:lnTo>
                  <a:lnTo>
                    <a:pt x="4726673" y="10744"/>
                  </a:lnTo>
                  <a:lnTo>
                    <a:pt x="4725898" y="15951"/>
                  </a:lnTo>
                  <a:lnTo>
                    <a:pt x="4733658" y="16738"/>
                  </a:lnTo>
                  <a:lnTo>
                    <a:pt x="4733963" y="11480"/>
                  </a:lnTo>
                  <a:close/>
                </a:path>
                <a:path w="4754880" h="649604">
                  <a:moveTo>
                    <a:pt x="4754677" y="13576"/>
                  </a:moveTo>
                  <a:lnTo>
                    <a:pt x="4751032" y="13208"/>
                  </a:lnTo>
                  <a:lnTo>
                    <a:pt x="4747387" y="12839"/>
                  </a:lnTo>
                  <a:lnTo>
                    <a:pt x="4746587" y="18046"/>
                  </a:lnTo>
                  <a:lnTo>
                    <a:pt x="4754334" y="18834"/>
                  </a:lnTo>
                  <a:lnTo>
                    <a:pt x="4754677" y="1357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 descr=""/>
            <p:cNvSpPr/>
            <p:nvPr/>
          </p:nvSpPr>
          <p:spPr>
            <a:xfrm>
              <a:off x="1926894" y="4136529"/>
              <a:ext cx="357505" cy="66675"/>
            </a:xfrm>
            <a:custGeom>
              <a:avLst/>
              <a:gdLst/>
              <a:ahLst/>
              <a:cxnLst/>
              <a:rect l="l" t="t" r="r" b="b"/>
              <a:pathLst>
                <a:path w="357505" h="66675">
                  <a:moveTo>
                    <a:pt x="8712" y="1854"/>
                  </a:moveTo>
                  <a:lnTo>
                    <a:pt x="5168" y="927"/>
                  </a:lnTo>
                  <a:lnTo>
                    <a:pt x="1625" y="0"/>
                  </a:lnTo>
                  <a:lnTo>
                    <a:pt x="0" y="5003"/>
                  </a:lnTo>
                  <a:lnTo>
                    <a:pt x="7569" y="6997"/>
                  </a:lnTo>
                  <a:lnTo>
                    <a:pt x="8712" y="1854"/>
                  </a:lnTo>
                  <a:close/>
                </a:path>
                <a:path w="357505" h="66675">
                  <a:moveTo>
                    <a:pt x="28854" y="7150"/>
                  </a:moveTo>
                  <a:lnTo>
                    <a:pt x="25311" y="6223"/>
                  </a:lnTo>
                  <a:lnTo>
                    <a:pt x="21767" y="5295"/>
                  </a:lnTo>
                  <a:lnTo>
                    <a:pt x="20193" y="10325"/>
                  </a:lnTo>
                  <a:lnTo>
                    <a:pt x="27774" y="12306"/>
                  </a:lnTo>
                  <a:lnTo>
                    <a:pt x="28854" y="7150"/>
                  </a:lnTo>
                  <a:close/>
                </a:path>
                <a:path w="357505" h="66675">
                  <a:moveTo>
                    <a:pt x="49009" y="12433"/>
                  </a:moveTo>
                  <a:lnTo>
                    <a:pt x="45466" y="11506"/>
                  </a:lnTo>
                  <a:lnTo>
                    <a:pt x="41922" y="10579"/>
                  </a:lnTo>
                  <a:lnTo>
                    <a:pt x="40398" y="15621"/>
                  </a:lnTo>
                  <a:lnTo>
                    <a:pt x="47980" y="17602"/>
                  </a:lnTo>
                  <a:lnTo>
                    <a:pt x="49009" y="12433"/>
                  </a:lnTo>
                  <a:close/>
                </a:path>
                <a:path w="357505" h="66675">
                  <a:moveTo>
                    <a:pt x="69253" y="17373"/>
                  </a:moveTo>
                  <a:lnTo>
                    <a:pt x="65671" y="16586"/>
                  </a:lnTo>
                  <a:lnTo>
                    <a:pt x="62090" y="15798"/>
                  </a:lnTo>
                  <a:lnTo>
                    <a:pt x="60629" y="20866"/>
                  </a:lnTo>
                  <a:lnTo>
                    <a:pt x="68275" y="22555"/>
                  </a:lnTo>
                  <a:lnTo>
                    <a:pt x="69253" y="17373"/>
                  </a:lnTo>
                  <a:close/>
                </a:path>
                <a:path w="357505" h="66675">
                  <a:moveTo>
                    <a:pt x="89598" y="21869"/>
                  </a:moveTo>
                  <a:lnTo>
                    <a:pt x="86017" y="21082"/>
                  </a:lnTo>
                  <a:lnTo>
                    <a:pt x="82435" y="20294"/>
                  </a:lnTo>
                  <a:lnTo>
                    <a:pt x="81026" y="25374"/>
                  </a:lnTo>
                  <a:lnTo>
                    <a:pt x="88684" y="27063"/>
                  </a:lnTo>
                  <a:lnTo>
                    <a:pt x="89598" y="21869"/>
                  </a:lnTo>
                  <a:close/>
                </a:path>
                <a:path w="357505" h="66675">
                  <a:moveTo>
                    <a:pt x="109943" y="26365"/>
                  </a:moveTo>
                  <a:lnTo>
                    <a:pt x="106362" y="25577"/>
                  </a:lnTo>
                  <a:lnTo>
                    <a:pt x="102781" y="24790"/>
                  </a:lnTo>
                  <a:lnTo>
                    <a:pt x="101434" y="29883"/>
                  </a:lnTo>
                  <a:lnTo>
                    <a:pt x="109080" y="31572"/>
                  </a:lnTo>
                  <a:lnTo>
                    <a:pt x="109943" y="26365"/>
                  </a:lnTo>
                  <a:close/>
                </a:path>
                <a:path w="357505" h="66675">
                  <a:moveTo>
                    <a:pt x="130289" y="30861"/>
                  </a:moveTo>
                  <a:lnTo>
                    <a:pt x="126707" y="30073"/>
                  </a:lnTo>
                  <a:lnTo>
                    <a:pt x="123126" y="29286"/>
                  </a:lnTo>
                  <a:lnTo>
                    <a:pt x="121831" y="34391"/>
                  </a:lnTo>
                  <a:lnTo>
                    <a:pt x="129489" y="36080"/>
                  </a:lnTo>
                  <a:lnTo>
                    <a:pt x="130289" y="30861"/>
                  </a:lnTo>
                  <a:close/>
                </a:path>
                <a:path w="357505" h="66675">
                  <a:moveTo>
                    <a:pt x="150774" y="34607"/>
                  </a:moveTo>
                  <a:lnTo>
                    <a:pt x="147167" y="33959"/>
                  </a:lnTo>
                  <a:lnTo>
                    <a:pt x="143560" y="33312"/>
                  </a:lnTo>
                  <a:lnTo>
                    <a:pt x="142328" y="38442"/>
                  </a:lnTo>
                  <a:lnTo>
                    <a:pt x="150037" y="39814"/>
                  </a:lnTo>
                  <a:lnTo>
                    <a:pt x="150774" y="34607"/>
                  </a:lnTo>
                  <a:close/>
                </a:path>
                <a:path w="357505" h="66675">
                  <a:moveTo>
                    <a:pt x="171284" y="38290"/>
                  </a:moveTo>
                  <a:lnTo>
                    <a:pt x="167678" y="37642"/>
                  </a:lnTo>
                  <a:lnTo>
                    <a:pt x="164071" y="36995"/>
                  </a:lnTo>
                  <a:lnTo>
                    <a:pt x="162890" y="42138"/>
                  </a:lnTo>
                  <a:lnTo>
                    <a:pt x="170611" y="43510"/>
                  </a:lnTo>
                  <a:lnTo>
                    <a:pt x="171284" y="38290"/>
                  </a:lnTo>
                  <a:close/>
                </a:path>
                <a:path w="357505" h="66675">
                  <a:moveTo>
                    <a:pt x="191795" y="41960"/>
                  </a:moveTo>
                  <a:lnTo>
                    <a:pt x="188188" y="41313"/>
                  </a:lnTo>
                  <a:lnTo>
                    <a:pt x="184581" y="40665"/>
                  </a:lnTo>
                  <a:lnTo>
                    <a:pt x="183464" y="45808"/>
                  </a:lnTo>
                  <a:lnTo>
                    <a:pt x="191173" y="47193"/>
                  </a:lnTo>
                  <a:lnTo>
                    <a:pt x="191795" y="41960"/>
                  </a:lnTo>
                  <a:close/>
                </a:path>
                <a:path w="357505" h="66675">
                  <a:moveTo>
                    <a:pt x="212356" y="45250"/>
                  </a:moveTo>
                  <a:lnTo>
                    <a:pt x="208724" y="44754"/>
                  </a:lnTo>
                  <a:lnTo>
                    <a:pt x="205092" y="44259"/>
                  </a:lnTo>
                  <a:lnTo>
                    <a:pt x="204038" y="49428"/>
                  </a:lnTo>
                  <a:lnTo>
                    <a:pt x="211797" y="50482"/>
                  </a:lnTo>
                  <a:lnTo>
                    <a:pt x="212356" y="45250"/>
                  </a:lnTo>
                  <a:close/>
                </a:path>
                <a:path w="357505" h="66675">
                  <a:moveTo>
                    <a:pt x="232994" y="48082"/>
                  </a:moveTo>
                  <a:lnTo>
                    <a:pt x="229362" y="47586"/>
                  </a:lnTo>
                  <a:lnTo>
                    <a:pt x="225729" y="47091"/>
                  </a:lnTo>
                  <a:lnTo>
                    <a:pt x="224739" y="52260"/>
                  </a:lnTo>
                  <a:lnTo>
                    <a:pt x="232498" y="53327"/>
                  </a:lnTo>
                  <a:lnTo>
                    <a:pt x="232994" y="48082"/>
                  </a:lnTo>
                  <a:close/>
                </a:path>
                <a:path w="357505" h="66675">
                  <a:moveTo>
                    <a:pt x="253631" y="50927"/>
                  </a:moveTo>
                  <a:lnTo>
                    <a:pt x="249999" y="50431"/>
                  </a:lnTo>
                  <a:lnTo>
                    <a:pt x="246367" y="49936"/>
                  </a:lnTo>
                  <a:lnTo>
                    <a:pt x="245440" y="55118"/>
                  </a:lnTo>
                  <a:lnTo>
                    <a:pt x="253199" y="56184"/>
                  </a:lnTo>
                  <a:lnTo>
                    <a:pt x="253631" y="50927"/>
                  </a:lnTo>
                  <a:close/>
                </a:path>
                <a:path w="357505" h="66675">
                  <a:moveTo>
                    <a:pt x="274269" y="53733"/>
                  </a:moveTo>
                  <a:lnTo>
                    <a:pt x="270637" y="53263"/>
                  </a:lnTo>
                  <a:lnTo>
                    <a:pt x="267004" y="52768"/>
                  </a:lnTo>
                  <a:lnTo>
                    <a:pt x="266141" y="57962"/>
                  </a:lnTo>
                  <a:lnTo>
                    <a:pt x="270027" y="58496"/>
                  </a:lnTo>
                  <a:lnTo>
                    <a:pt x="273913" y="58978"/>
                  </a:lnTo>
                  <a:lnTo>
                    <a:pt x="274269" y="53733"/>
                  </a:lnTo>
                  <a:close/>
                </a:path>
                <a:path w="357505" h="66675">
                  <a:moveTo>
                    <a:pt x="295021" y="55689"/>
                  </a:moveTo>
                  <a:lnTo>
                    <a:pt x="291376" y="55333"/>
                  </a:lnTo>
                  <a:lnTo>
                    <a:pt x="287731" y="54978"/>
                  </a:lnTo>
                  <a:lnTo>
                    <a:pt x="286931" y="60198"/>
                  </a:lnTo>
                  <a:lnTo>
                    <a:pt x="294728" y="60947"/>
                  </a:lnTo>
                  <a:lnTo>
                    <a:pt x="295021" y="55689"/>
                  </a:lnTo>
                  <a:close/>
                </a:path>
                <a:path w="357505" h="66675">
                  <a:moveTo>
                    <a:pt x="315747" y="57658"/>
                  </a:moveTo>
                  <a:lnTo>
                    <a:pt x="312102" y="57315"/>
                  </a:lnTo>
                  <a:lnTo>
                    <a:pt x="308457" y="56959"/>
                  </a:lnTo>
                  <a:lnTo>
                    <a:pt x="307721" y="62179"/>
                  </a:lnTo>
                  <a:lnTo>
                    <a:pt x="315518" y="62928"/>
                  </a:lnTo>
                  <a:lnTo>
                    <a:pt x="315747" y="57658"/>
                  </a:lnTo>
                  <a:close/>
                </a:path>
                <a:path w="357505" h="66675">
                  <a:moveTo>
                    <a:pt x="336486" y="59664"/>
                  </a:moveTo>
                  <a:lnTo>
                    <a:pt x="332841" y="59309"/>
                  </a:lnTo>
                  <a:lnTo>
                    <a:pt x="329196" y="58953"/>
                  </a:lnTo>
                  <a:lnTo>
                    <a:pt x="328523" y="64185"/>
                  </a:lnTo>
                  <a:lnTo>
                    <a:pt x="336321" y="64935"/>
                  </a:lnTo>
                  <a:lnTo>
                    <a:pt x="336486" y="59664"/>
                  </a:lnTo>
                  <a:close/>
                </a:path>
                <a:path w="357505" h="66675">
                  <a:moveTo>
                    <a:pt x="357276" y="60972"/>
                  </a:moveTo>
                  <a:lnTo>
                    <a:pt x="353618" y="60769"/>
                  </a:lnTo>
                  <a:lnTo>
                    <a:pt x="349961" y="60566"/>
                  </a:lnTo>
                  <a:lnTo>
                    <a:pt x="349351" y="65811"/>
                  </a:lnTo>
                  <a:lnTo>
                    <a:pt x="357174" y="66230"/>
                  </a:lnTo>
                  <a:lnTo>
                    <a:pt x="357276" y="6097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 descr=""/>
            <p:cNvSpPr/>
            <p:nvPr/>
          </p:nvSpPr>
          <p:spPr>
            <a:xfrm>
              <a:off x="2297117" y="4201459"/>
              <a:ext cx="217170" cy="0"/>
            </a:xfrm>
            <a:custGeom>
              <a:avLst/>
              <a:gdLst/>
              <a:ahLst/>
              <a:cxnLst/>
              <a:rect l="l" t="t" r="r" b="b"/>
              <a:pathLst>
                <a:path w="217169" h="0">
                  <a:moveTo>
                    <a:pt x="0" y="0"/>
                  </a:moveTo>
                  <a:lnTo>
                    <a:pt x="216626" y="0"/>
                  </a:lnTo>
                </a:path>
              </a:pathLst>
            </a:custGeom>
            <a:ln w="997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 descr=""/>
            <p:cNvSpPr/>
            <p:nvPr/>
          </p:nvSpPr>
          <p:spPr>
            <a:xfrm>
              <a:off x="2526588" y="3732796"/>
              <a:ext cx="1388110" cy="468630"/>
            </a:xfrm>
            <a:custGeom>
              <a:avLst/>
              <a:gdLst/>
              <a:ahLst/>
              <a:cxnLst/>
              <a:rect l="l" t="t" r="r" b="b"/>
              <a:pathLst>
                <a:path w="1388110" h="468629">
                  <a:moveTo>
                    <a:pt x="7988" y="467436"/>
                  </a:moveTo>
                  <a:lnTo>
                    <a:pt x="7302" y="462216"/>
                  </a:lnTo>
                  <a:lnTo>
                    <a:pt x="3657" y="462584"/>
                  </a:lnTo>
                  <a:lnTo>
                    <a:pt x="0" y="462826"/>
                  </a:lnTo>
                  <a:lnTo>
                    <a:pt x="190" y="468083"/>
                  </a:lnTo>
                  <a:lnTo>
                    <a:pt x="4102" y="467829"/>
                  </a:lnTo>
                  <a:lnTo>
                    <a:pt x="7988" y="467436"/>
                  </a:lnTo>
                  <a:close/>
                </a:path>
                <a:path w="1388110" h="468629">
                  <a:moveTo>
                    <a:pt x="28778" y="465289"/>
                  </a:moveTo>
                  <a:lnTo>
                    <a:pt x="28028" y="460082"/>
                  </a:lnTo>
                  <a:lnTo>
                    <a:pt x="24384" y="460451"/>
                  </a:lnTo>
                  <a:lnTo>
                    <a:pt x="20739" y="460819"/>
                  </a:lnTo>
                  <a:lnTo>
                    <a:pt x="20993" y="466090"/>
                  </a:lnTo>
                  <a:lnTo>
                    <a:pt x="28778" y="465289"/>
                  </a:lnTo>
                  <a:close/>
                </a:path>
                <a:path w="1388110" h="468629">
                  <a:moveTo>
                    <a:pt x="49568" y="463156"/>
                  </a:moveTo>
                  <a:lnTo>
                    <a:pt x="48755" y="457962"/>
                  </a:lnTo>
                  <a:lnTo>
                    <a:pt x="45110" y="458330"/>
                  </a:lnTo>
                  <a:lnTo>
                    <a:pt x="41465" y="458698"/>
                  </a:lnTo>
                  <a:lnTo>
                    <a:pt x="41783" y="463956"/>
                  </a:lnTo>
                  <a:lnTo>
                    <a:pt x="49568" y="463156"/>
                  </a:lnTo>
                  <a:close/>
                </a:path>
                <a:path w="1388110" h="468629">
                  <a:moveTo>
                    <a:pt x="70345" y="460971"/>
                  </a:moveTo>
                  <a:lnTo>
                    <a:pt x="69456" y="455777"/>
                  </a:lnTo>
                  <a:lnTo>
                    <a:pt x="65824" y="456209"/>
                  </a:lnTo>
                  <a:lnTo>
                    <a:pt x="62179" y="456577"/>
                  </a:lnTo>
                  <a:lnTo>
                    <a:pt x="62560" y="461835"/>
                  </a:lnTo>
                  <a:lnTo>
                    <a:pt x="66446" y="461429"/>
                  </a:lnTo>
                  <a:lnTo>
                    <a:pt x="70345" y="460971"/>
                  </a:lnTo>
                  <a:close/>
                </a:path>
                <a:path w="1388110" h="468629">
                  <a:moveTo>
                    <a:pt x="91046" y="458050"/>
                  </a:moveTo>
                  <a:lnTo>
                    <a:pt x="90106" y="452869"/>
                  </a:lnTo>
                  <a:lnTo>
                    <a:pt x="86474" y="453377"/>
                  </a:lnTo>
                  <a:lnTo>
                    <a:pt x="82842" y="453885"/>
                  </a:lnTo>
                  <a:lnTo>
                    <a:pt x="83286" y="459130"/>
                  </a:lnTo>
                  <a:lnTo>
                    <a:pt x="91046" y="458050"/>
                  </a:lnTo>
                  <a:close/>
                </a:path>
                <a:path w="1388110" h="468629">
                  <a:moveTo>
                    <a:pt x="111721" y="455180"/>
                  </a:moveTo>
                  <a:lnTo>
                    <a:pt x="110731" y="449999"/>
                  </a:lnTo>
                  <a:lnTo>
                    <a:pt x="107099" y="450507"/>
                  </a:lnTo>
                  <a:lnTo>
                    <a:pt x="103466" y="451015"/>
                  </a:lnTo>
                  <a:lnTo>
                    <a:pt x="103974" y="456260"/>
                  </a:lnTo>
                  <a:lnTo>
                    <a:pt x="111721" y="455180"/>
                  </a:lnTo>
                  <a:close/>
                </a:path>
                <a:path w="1388110" h="468629">
                  <a:moveTo>
                    <a:pt x="132422" y="452285"/>
                  </a:moveTo>
                  <a:lnTo>
                    <a:pt x="131356" y="447116"/>
                  </a:lnTo>
                  <a:lnTo>
                    <a:pt x="127736" y="447636"/>
                  </a:lnTo>
                  <a:lnTo>
                    <a:pt x="124104" y="448144"/>
                  </a:lnTo>
                  <a:lnTo>
                    <a:pt x="124663" y="453377"/>
                  </a:lnTo>
                  <a:lnTo>
                    <a:pt x="132422" y="452285"/>
                  </a:lnTo>
                  <a:close/>
                </a:path>
                <a:path w="1388110" h="468629">
                  <a:moveTo>
                    <a:pt x="153009" y="448665"/>
                  </a:moveTo>
                  <a:lnTo>
                    <a:pt x="151892" y="443509"/>
                  </a:lnTo>
                  <a:lnTo>
                    <a:pt x="148285" y="444144"/>
                  </a:lnTo>
                  <a:lnTo>
                    <a:pt x="144678" y="444766"/>
                  </a:lnTo>
                  <a:lnTo>
                    <a:pt x="145288" y="450011"/>
                  </a:lnTo>
                  <a:lnTo>
                    <a:pt x="153009" y="448665"/>
                  </a:lnTo>
                  <a:close/>
                </a:path>
                <a:path w="1388110" h="468629">
                  <a:moveTo>
                    <a:pt x="173596" y="445071"/>
                  </a:moveTo>
                  <a:lnTo>
                    <a:pt x="172415" y="439940"/>
                  </a:lnTo>
                  <a:lnTo>
                    <a:pt x="168808" y="440563"/>
                  </a:lnTo>
                  <a:lnTo>
                    <a:pt x="165201" y="441185"/>
                  </a:lnTo>
                  <a:lnTo>
                    <a:pt x="165874" y="446417"/>
                  </a:lnTo>
                  <a:lnTo>
                    <a:pt x="173596" y="445071"/>
                  </a:lnTo>
                  <a:close/>
                </a:path>
                <a:path w="1388110" h="468629">
                  <a:moveTo>
                    <a:pt x="194170" y="441490"/>
                  </a:moveTo>
                  <a:lnTo>
                    <a:pt x="192938" y="436372"/>
                  </a:lnTo>
                  <a:lnTo>
                    <a:pt x="189331" y="436994"/>
                  </a:lnTo>
                  <a:lnTo>
                    <a:pt x="185724" y="437616"/>
                  </a:lnTo>
                  <a:lnTo>
                    <a:pt x="186448" y="442836"/>
                  </a:lnTo>
                  <a:lnTo>
                    <a:pt x="194170" y="441490"/>
                  </a:lnTo>
                  <a:close/>
                </a:path>
                <a:path w="1388110" h="468629">
                  <a:moveTo>
                    <a:pt x="214617" y="437210"/>
                  </a:moveTo>
                  <a:lnTo>
                    <a:pt x="213334" y="432092"/>
                  </a:lnTo>
                  <a:lnTo>
                    <a:pt x="209753" y="432841"/>
                  </a:lnTo>
                  <a:lnTo>
                    <a:pt x="206171" y="433590"/>
                  </a:lnTo>
                  <a:lnTo>
                    <a:pt x="206946" y="438797"/>
                  </a:lnTo>
                  <a:lnTo>
                    <a:pt x="214617" y="437210"/>
                  </a:lnTo>
                  <a:close/>
                </a:path>
                <a:path w="1388110" h="468629">
                  <a:moveTo>
                    <a:pt x="235077" y="432968"/>
                  </a:moveTo>
                  <a:lnTo>
                    <a:pt x="233730" y="427863"/>
                  </a:lnTo>
                  <a:lnTo>
                    <a:pt x="230149" y="428612"/>
                  </a:lnTo>
                  <a:lnTo>
                    <a:pt x="226568" y="429361"/>
                  </a:lnTo>
                  <a:lnTo>
                    <a:pt x="227406" y="434555"/>
                  </a:lnTo>
                  <a:lnTo>
                    <a:pt x="235077" y="432968"/>
                  </a:lnTo>
                  <a:close/>
                </a:path>
                <a:path w="1388110" h="468629">
                  <a:moveTo>
                    <a:pt x="255536" y="428726"/>
                  </a:moveTo>
                  <a:lnTo>
                    <a:pt x="254139" y="423633"/>
                  </a:lnTo>
                  <a:lnTo>
                    <a:pt x="250558" y="424383"/>
                  </a:lnTo>
                  <a:lnTo>
                    <a:pt x="246976" y="425132"/>
                  </a:lnTo>
                  <a:lnTo>
                    <a:pt x="247865" y="430314"/>
                  </a:lnTo>
                  <a:lnTo>
                    <a:pt x="255536" y="428726"/>
                  </a:lnTo>
                  <a:close/>
                </a:path>
                <a:path w="1388110" h="468629">
                  <a:moveTo>
                    <a:pt x="275856" y="423849"/>
                  </a:moveTo>
                  <a:lnTo>
                    <a:pt x="274421" y="418782"/>
                  </a:lnTo>
                  <a:lnTo>
                    <a:pt x="270852" y="419633"/>
                  </a:lnTo>
                  <a:lnTo>
                    <a:pt x="267284" y="420484"/>
                  </a:lnTo>
                  <a:lnTo>
                    <a:pt x="268236" y="425665"/>
                  </a:lnTo>
                  <a:lnTo>
                    <a:pt x="275856" y="423849"/>
                  </a:lnTo>
                  <a:close/>
                </a:path>
                <a:path w="1388110" h="468629">
                  <a:moveTo>
                    <a:pt x="296151" y="418998"/>
                  </a:moveTo>
                  <a:lnTo>
                    <a:pt x="294678" y="413943"/>
                  </a:lnTo>
                  <a:lnTo>
                    <a:pt x="291109" y="414794"/>
                  </a:lnTo>
                  <a:lnTo>
                    <a:pt x="287540" y="415645"/>
                  </a:lnTo>
                  <a:lnTo>
                    <a:pt x="288544" y="420814"/>
                  </a:lnTo>
                  <a:lnTo>
                    <a:pt x="296151" y="418998"/>
                  </a:lnTo>
                  <a:close/>
                </a:path>
                <a:path w="1388110" h="468629">
                  <a:moveTo>
                    <a:pt x="316484" y="414134"/>
                  </a:moveTo>
                  <a:lnTo>
                    <a:pt x="314960" y="409092"/>
                  </a:lnTo>
                  <a:lnTo>
                    <a:pt x="311391" y="409943"/>
                  </a:lnTo>
                  <a:lnTo>
                    <a:pt x="307822" y="410794"/>
                  </a:lnTo>
                  <a:lnTo>
                    <a:pt x="308864" y="415950"/>
                  </a:lnTo>
                  <a:lnTo>
                    <a:pt x="316484" y="414134"/>
                  </a:lnTo>
                  <a:close/>
                </a:path>
                <a:path w="1388110" h="468629">
                  <a:moveTo>
                    <a:pt x="336651" y="408724"/>
                  </a:moveTo>
                  <a:lnTo>
                    <a:pt x="335076" y="403694"/>
                  </a:lnTo>
                  <a:lnTo>
                    <a:pt x="331533" y="404647"/>
                  </a:lnTo>
                  <a:lnTo>
                    <a:pt x="327990" y="405599"/>
                  </a:lnTo>
                  <a:lnTo>
                    <a:pt x="329082" y="410756"/>
                  </a:lnTo>
                  <a:lnTo>
                    <a:pt x="336651" y="408724"/>
                  </a:lnTo>
                  <a:close/>
                </a:path>
                <a:path w="1388110" h="468629">
                  <a:moveTo>
                    <a:pt x="356819" y="403313"/>
                  </a:moveTo>
                  <a:lnTo>
                    <a:pt x="355206" y="398297"/>
                  </a:lnTo>
                  <a:lnTo>
                    <a:pt x="351663" y="399249"/>
                  </a:lnTo>
                  <a:lnTo>
                    <a:pt x="348119" y="400202"/>
                  </a:lnTo>
                  <a:lnTo>
                    <a:pt x="349262" y="405345"/>
                  </a:lnTo>
                  <a:lnTo>
                    <a:pt x="356819" y="403313"/>
                  </a:lnTo>
                  <a:close/>
                </a:path>
                <a:path w="1388110" h="468629">
                  <a:moveTo>
                    <a:pt x="376999" y="397891"/>
                  </a:moveTo>
                  <a:lnTo>
                    <a:pt x="375335" y="392887"/>
                  </a:lnTo>
                  <a:lnTo>
                    <a:pt x="371792" y="393839"/>
                  </a:lnTo>
                  <a:lnTo>
                    <a:pt x="368249" y="394792"/>
                  </a:lnTo>
                  <a:lnTo>
                    <a:pt x="369430" y="399923"/>
                  </a:lnTo>
                  <a:lnTo>
                    <a:pt x="376999" y="397891"/>
                  </a:lnTo>
                  <a:close/>
                </a:path>
                <a:path w="1388110" h="468629">
                  <a:moveTo>
                    <a:pt x="397027" y="391985"/>
                  </a:moveTo>
                  <a:lnTo>
                    <a:pt x="395325" y="386994"/>
                  </a:lnTo>
                  <a:lnTo>
                    <a:pt x="391807" y="388035"/>
                  </a:lnTo>
                  <a:lnTo>
                    <a:pt x="388289" y="389077"/>
                  </a:lnTo>
                  <a:lnTo>
                    <a:pt x="389521" y="394195"/>
                  </a:lnTo>
                  <a:lnTo>
                    <a:pt x="397027" y="391985"/>
                  </a:lnTo>
                  <a:close/>
                </a:path>
                <a:path w="1388110" h="468629">
                  <a:moveTo>
                    <a:pt x="417055" y="386067"/>
                  </a:moveTo>
                  <a:lnTo>
                    <a:pt x="415315" y="381088"/>
                  </a:lnTo>
                  <a:lnTo>
                    <a:pt x="411797" y="382130"/>
                  </a:lnTo>
                  <a:lnTo>
                    <a:pt x="408279" y="383171"/>
                  </a:lnTo>
                  <a:lnTo>
                    <a:pt x="409549" y="388289"/>
                  </a:lnTo>
                  <a:lnTo>
                    <a:pt x="417055" y="386067"/>
                  </a:lnTo>
                  <a:close/>
                </a:path>
                <a:path w="1388110" h="468629">
                  <a:moveTo>
                    <a:pt x="437083" y="380149"/>
                  </a:moveTo>
                  <a:lnTo>
                    <a:pt x="435305" y="375183"/>
                  </a:lnTo>
                  <a:lnTo>
                    <a:pt x="431787" y="376224"/>
                  </a:lnTo>
                  <a:lnTo>
                    <a:pt x="428269" y="377266"/>
                  </a:lnTo>
                  <a:lnTo>
                    <a:pt x="429577" y="382371"/>
                  </a:lnTo>
                  <a:lnTo>
                    <a:pt x="437083" y="380149"/>
                  </a:lnTo>
                  <a:close/>
                </a:path>
                <a:path w="1388110" h="468629">
                  <a:moveTo>
                    <a:pt x="456984" y="373786"/>
                  </a:moveTo>
                  <a:lnTo>
                    <a:pt x="455168" y="368846"/>
                  </a:lnTo>
                  <a:lnTo>
                    <a:pt x="451675" y="369963"/>
                  </a:lnTo>
                  <a:lnTo>
                    <a:pt x="448183" y="371081"/>
                  </a:lnTo>
                  <a:lnTo>
                    <a:pt x="449529" y="376174"/>
                  </a:lnTo>
                  <a:lnTo>
                    <a:pt x="456984" y="373786"/>
                  </a:lnTo>
                  <a:close/>
                </a:path>
                <a:path w="1388110" h="468629">
                  <a:moveTo>
                    <a:pt x="476872" y="367411"/>
                  </a:moveTo>
                  <a:lnTo>
                    <a:pt x="475018" y="362483"/>
                  </a:lnTo>
                  <a:lnTo>
                    <a:pt x="471525" y="363601"/>
                  </a:lnTo>
                  <a:lnTo>
                    <a:pt x="468033" y="364718"/>
                  </a:lnTo>
                  <a:lnTo>
                    <a:pt x="469417" y="369798"/>
                  </a:lnTo>
                  <a:lnTo>
                    <a:pt x="476872" y="367411"/>
                  </a:lnTo>
                  <a:close/>
                </a:path>
                <a:path w="1388110" h="468629">
                  <a:moveTo>
                    <a:pt x="496747" y="361035"/>
                  </a:moveTo>
                  <a:lnTo>
                    <a:pt x="494868" y="356120"/>
                  </a:lnTo>
                  <a:lnTo>
                    <a:pt x="491375" y="357238"/>
                  </a:lnTo>
                  <a:lnTo>
                    <a:pt x="487883" y="358355"/>
                  </a:lnTo>
                  <a:lnTo>
                    <a:pt x="489292" y="363435"/>
                  </a:lnTo>
                  <a:lnTo>
                    <a:pt x="496747" y="361035"/>
                  </a:lnTo>
                  <a:close/>
                </a:path>
                <a:path w="1388110" h="468629">
                  <a:moveTo>
                    <a:pt x="516521" y="354317"/>
                  </a:moveTo>
                  <a:lnTo>
                    <a:pt x="514604" y="349402"/>
                  </a:lnTo>
                  <a:lnTo>
                    <a:pt x="511136" y="350596"/>
                  </a:lnTo>
                  <a:lnTo>
                    <a:pt x="507669" y="351790"/>
                  </a:lnTo>
                  <a:lnTo>
                    <a:pt x="509117" y="356857"/>
                  </a:lnTo>
                  <a:lnTo>
                    <a:pt x="516521" y="354317"/>
                  </a:lnTo>
                  <a:close/>
                </a:path>
                <a:path w="1388110" h="468629">
                  <a:moveTo>
                    <a:pt x="536270" y="347535"/>
                  </a:moveTo>
                  <a:lnTo>
                    <a:pt x="534327" y="342633"/>
                  </a:lnTo>
                  <a:lnTo>
                    <a:pt x="530860" y="343827"/>
                  </a:lnTo>
                  <a:lnTo>
                    <a:pt x="527392" y="345020"/>
                  </a:lnTo>
                  <a:lnTo>
                    <a:pt x="528866" y="350075"/>
                  </a:lnTo>
                  <a:lnTo>
                    <a:pt x="536270" y="347535"/>
                  </a:lnTo>
                  <a:close/>
                </a:path>
                <a:path w="1388110" h="468629">
                  <a:moveTo>
                    <a:pt x="556031" y="340766"/>
                  </a:moveTo>
                  <a:lnTo>
                    <a:pt x="554050" y="335876"/>
                  </a:lnTo>
                  <a:lnTo>
                    <a:pt x="550583" y="337070"/>
                  </a:lnTo>
                  <a:lnTo>
                    <a:pt x="547116" y="338264"/>
                  </a:lnTo>
                  <a:lnTo>
                    <a:pt x="548627" y="343306"/>
                  </a:lnTo>
                  <a:lnTo>
                    <a:pt x="556031" y="340766"/>
                  </a:lnTo>
                  <a:close/>
                </a:path>
                <a:path w="1388110" h="468629">
                  <a:moveTo>
                    <a:pt x="575665" y="333692"/>
                  </a:moveTo>
                  <a:lnTo>
                    <a:pt x="573659" y="328828"/>
                  </a:lnTo>
                  <a:lnTo>
                    <a:pt x="570217" y="330073"/>
                  </a:lnTo>
                  <a:lnTo>
                    <a:pt x="566775" y="331317"/>
                  </a:lnTo>
                  <a:lnTo>
                    <a:pt x="568312" y="336359"/>
                  </a:lnTo>
                  <a:lnTo>
                    <a:pt x="575665" y="333692"/>
                  </a:lnTo>
                  <a:close/>
                </a:path>
                <a:path w="1388110" h="468629">
                  <a:moveTo>
                    <a:pt x="595299" y="326580"/>
                  </a:moveTo>
                  <a:lnTo>
                    <a:pt x="593267" y="321729"/>
                  </a:lnTo>
                  <a:lnTo>
                    <a:pt x="589826" y="322973"/>
                  </a:lnTo>
                  <a:lnTo>
                    <a:pt x="586384" y="324218"/>
                  </a:lnTo>
                  <a:lnTo>
                    <a:pt x="587946" y="329260"/>
                  </a:lnTo>
                  <a:lnTo>
                    <a:pt x="595299" y="326580"/>
                  </a:lnTo>
                  <a:close/>
                </a:path>
                <a:path w="1388110" h="468629">
                  <a:moveTo>
                    <a:pt x="614921" y="319468"/>
                  </a:moveTo>
                  <a:lnTo>
                    <a:pt x="612863" y="314617"/>
                  </a:lnTo>
                  <a:lnTo>
                    <a:pt x="609422" y="315861"/>
                  </a:lnTo>
                  <a:lnTo>
                    <a:pt x="605980" y="317106"/>
                  </a:lnTo>
                  <a:lnTo>
                    <a:pt x="607568" y="322135"/>
                  </a:lnTo>
                  <a:lnTo>
                    <a:pt x="614921" y="319468"/>
                  </a:lnTo>
                  <a:close/>
                </a:path>
                <a:path w="1388110" h="468629">
                  <a:moveTo>
                    <a:pt x="634466" y="312127"/>
                  </a:moveTo>
                  <a:lnTo>
                    <a:pt x="632396" y="307289"/>
                  </a:lnTo>
                  <a:lnTo>
                    <a:pt x="628967" y="308584"/>
                  </a:lnTo>
                  <a:lnTo>
                    <a:pt x="625538" y="309892"/>
                  </a:lnTo>
                  <a:lnTo>
                    <a:pt x="627151" y="314896"/>
                  </a:lnTo>
                  <a:lnTo>
                    <a:pt x="634466" y="312127"/>
                  </a:lnTo>
                  <a:close/>
                </a:path>
                <a:path w="1388110" h="468629">
                  <a:moveTo>
                    <a:pt x="653986" y="304711"/>
                  </a:moveTo>
                  <a:lnTo>
                    <a:pt x="651891" y="299885"/>
                  </a:lnTo>
                  <a:lnTo>
                    <a:pt x="648462" y="301180"/>
                  </a:lnTo>
                  <a:lnTo>
                    <a:pt x="645033" y="302475"/>
                  </a:lnTo>
                  <a:lnTo>
                    <a:pt x="646671" y="307492"/>
                  </a:lnTo>
                  <a:lnTo>
                    <a:pt x="653986" y="304711"/>
                  </a:lnTo>
                  <a:close/>
                </a:path>
                <a:path w="1388110" h="468629">
                  <a:moveTo>
                    <a:pt x="673506" y="297307"/>
                  </a:moveTo>
                  <a:lnTo>
                    <a:pt x="671385" y="292493"/>
                  </a:lnTo>
                  <a:lnTo>
                    <a:pt x="667956" y="293789"/>
                  </a:lnTo>
                  <a:lnTo>
                    <a:pt x="664527" y="295084"/>
                  </a:lnTo>
                  <a:lnTo>
                    <a:pt x="666191" y="300088"/>
                  </a:lnTo>
                  <a:lnTo>
                    <a:pt x="673506" y="297307"/>
                  </a:lnTo>
                  <a:close/>
                </a:path>
                <a:path w="1388110" h="468629">
                  <a:moveTo>
                    <a:pt x="692950" y="289737"/>
                  </a:moveTo>
                  <a:lnTo>
                    <a:pt x="690816" y="284924"/>
                  </a:lnTo>
                  <a:lnTo>
                    <a:pt x="687400" y="286270"/>
                  </a:lnTo>
                  <a:lnTo>
                    <a:pt x="683983" y="287616"/>
                  </a:lnTo>
                  <a:lnTo>
                    <a:pt x="685673" y="292608"/>
                  </a:lnTo>
                  <a:lnTo>
                    <a:pt x="692950" y="289737"/>
                  </a:lnTo>
                  <a:close/>
                </a:path>
                <a:path w="1388110" h="468629">
                  <a:moveTo>
                    <a:pt x="712368" y="282092"/>
                  </a:moveTo>
                  <a:lnTo>
                    <a:pt x="710222" y="277279"/>
                  </a:lnTo>
                  <a:lnTo>
                    <a:pt x="706805" y="278625"/>
                  </a:lnTo>
                  <a:lnTo>
                    <a:pt x="703389" y="279971"/>
                  </a:lnTo>
                  <a:lnTo>
                    <a:pt x="705091" y="284962"/>
                  </a:lnTo>
                  <a:lnTo>
                    <a:pt x="712368" y="282092"/>
                  </a:lnTo>
                  <a:close/>
                </a:path>
                <a:path w="1388110" h="468629">
                  <a:moveTo>
                    <a:pt x="731799" y="274434"/>
                  </a:moveTo>
                  <a:lnTo>
                    <a:pt x="729627" y="269633"/>
                  </a:lnTo>
                  <a:lnTo>
                    <a:pt x="726211" y="270979"/>
                  </a:lnTo>
                  <a:lnTo>
                    <a:pt x="722795" y="272326"/>
                  </a:lnTo>
                  <a:lnTo>
                    <a:pt x="724522" y="277304"/>
                  </a:lnTo>
                  <a:lnTo>
                    <a:pt x="731799" y="274434"/>
                  </a:lnTo>
                  <a:close/>
                </a:path>
                <a:path w="1388110" h="468629">
                  <a:moveTo>
                    <a:pt x="751179" y="266674"/>
                  </a:moveTo>
                  <a:lnTo>
                    <a:pt x="748995" y="261886"/>
                  </a:lnTo>
                  <a:lnTo>
                    <a:pt x="745591" y="263258"/>
                  </a:lnTo>
                  <a:lnTo>
                    <a:pt x="742188" y="264642"/>
                  </a:lnTo>
                  <a:lnTo>
                    <a:pt x="743927" y="269608"/>
                  </a:lnTo>
                  <a:lnTo>
                    <a:pt x="751179" y="266674"/>
                  </a:lnTo>
                  <a:close/>
                </a:path>
                <a:path w="1388110" h="468629">
                  <a:moveTo>
                    <a:pt x="770521" y="258826"/>
                  </a:moveTo>
                  <a:lnTo>
                    <a:pt x="768324" y="254050"/>
                  </a:lnTo>
                  <a:lnTo>
                    <a:pt x="764921" y="255422"/>
                  </a:lnTo>
                  <a:lnTo>
                    <a:pt x="761517" y="256806"/>
                  </a:lnTo>
                  <a:lnTo>
                    <a:pt x="763270" y="261772"/>
                  </a:lnTo>
                  <a:lnTo>
                    <a:pt x="770521" y="258826"/>
                  </a:lnTo>
                  <a:close/>
                </a:path>
                <a:path w="1388110" h="468629">
                  <a:moveTo>
                    <a:pt x="789851" y="250990"/>
                  </a:moveTo>
                  <a:lnTo>
                    <a:pt x="787641" y="246214"/>
                  </a:lnTo>
                  <a:lnTo>
                    <a:pt x="784237" y="247586"/>
                  </a:lnTo>
                  <a:lnTo>
                    <a:pt x="780834" y="248970"/>
                  </a:lnTo>
                  <a:lnTo>
                    <a:pt x="782599" y="253923"/>
                  </a:lnTo>
                  <a:lnTo>
                    <a:pt x="789851" y="250990"/>
                  </a:lnTo>
                  <a:close/>
                </a:path>
                <a:path w="1388110" h="468629">
                  <a:moveTo>
                    <a:pt x="809167" y="243078"/>
                  </a:moveTo>
                  <a:lnTo>
                    <a:pt x="806945" y="238315"/>
                  </a:lnTo>
                  <a:lnTo>
                    <a:pt x="803554" y="239712"/>
                  </a:lnTo>
                  <a:lnTo>
                    <a:pt x="800163" y="241122"/>
                  </a:lnTo>
                  <a:lnTo>
                    <a:pt x="801941" y="246075"/>
                  </a:lnTo>
                  <a:lnTo>
                    <a:pt x="809167" y="243078"/>
                  </a:lnTo>
                  <a:close/>
                </a:path>
                <a:path w="1388110" h="468629">
                  <a:moveTo>
                    <a:pt x="828459" y="235102"/>
                  </a:moveTo>
                  <a:lnTo>
                    <a:pt x="826223" y="230327"/>
                  </a:lnTo>
                  <a:lnTo>
                    <a:pt x="822833" y="231736"/>
                  </a:lnTo>
                  <a:lnTo>
                    <a:pt x="819442" y="233146"/>
                  </a:lnTo>
                  <a:lnTo>
                    <a:pt x="821232" y="238099"/>
                  </a:lnTo>
                  <a:lnTo>
                    <a:pt x="828459" y="235102"/>
                  </a:lnTo>
                  <a:close/>
                </a:path>
                <a:path w="1388110" h="468629">
                  <a:moveTo>
                    <a:pt x="847725" y="227114"/>
                  </a:moveTo>
                  <a:lnTo>
                    <a:pt x="845489" y="222338"/>
                  </a:lnTo>
                  <a:lnTo>
                    <a:pt x="842098" y="223748"/>
                  </a:lnTo>
                  <a:lnTo>
                    <a:pt x="838708" y="225158"/>
                  </a:lnTo>
                  <a:lnTo>
                    <a:pt x="840498" y="230098"/>
                  </a:lnTo>
                  <a:lnTo>
                    <a:pt x="847725" y="227114"/>
                  </a:lnTo>
                  <a:close/>
                </a:path>
                <a:path w="1388110" h="468629">
                  <a:moveTo>
                    <a:pt x="867003" y="219100"/>
                  </a:moveTo>
                  <a:lnTo>
                    <a:pt x="864743" y="214337"/>
                  </a:lnTo>
                  <a:lnTo>
                    <a:pt x="861364" y="215760"/>
                  </a:lnTo>
                  <a:lnTo>
                    <a:pt x="857973" y="217182"/>
                  </a:lnTo>
                  <a:lnTo>
                    <a:pt x="859790" y="222123"/>
                  </a:lnTo>
                  <a:lnTo>
                    <a:pt x="867003" y="219100"/>
                  </a:lnTo>
                  <a:close/>
                </a:path>
                <a:path w="1388110" h="468629">
                  <a:moveTo>
                    <a:pt x="886244" y="211023"/>
                  </a:moveTo>
                  <a:lnTo>
                    <a:pt x="883983" y="206260"/>
                  </a:lnTo>
                  <a:lnTo>
                    <a:pt x="880605" y="207683"/>
                  </a:lnTo>
                  <a:lnTo>
                    <a:pt x="877227" y="209105"/>
                  </a:lnTo>
                  <a:lnTo>
                    <a:pt x="879030" y="214045"/>
                  </a:lnTo>
                  <a:lnTo>
                    <a:pt x="886244" y="211023"/>
                  </a:lnTo>
                  <a:close/>
                </a:path>
                <a:path w="1388110" h="468629">
                  <a:moveTo>
                    <a:pt x="905471" y="202946"/>
                  </a:moveTo>
                  <a:lnTo>
                    <a:pt x="903211" y="198183"/>
                  </a:lnTo>
                  <a:lnTo>
                    <a:pt x="899833" y="199605"/>
                  </a:lnTo>
                  <a:lnTo>
                    <a:pt x="896454" y="201028"/>
                  </a:lnTo>
                  <a:lnTo>
                    <a:pt x="898271" y="205968"/>
                  </a:lnTo>
                  <a:lnTo>
                    <a:pt x="905471" y="202946"/>
                  </a:lnTo>
                  <a:close/>
                </a:path>
                <a:path w="1388110" h="468629">
                  <a:moveTo>
                    <a:pt x="924725" y="194856"/>
                  </a:moveTo>
                  <a:lnTo>
                    <a:pt x="922451" y="190106"/>
                  </a:lnTo>
                  <a:lnTo>
                    <a:pt x="919073" y="191528"/>
                  </a:lnTo>
                  <a:lnTo>
                    <a:pt x="915695" y="192951"/>
                  </a:lnTo>
                  <a:lnTo>
                    <a:pt x="917511" y="197891"/>
                  </a:lnTo>
                  <a:lnTo>
                    <a:pt x="924725" y="194856"/>
                  </a:lnTo>
                  <a:close/>
                </a:path>
                <a:path w="1388110" h="468629">
                  <a:moveTo>
                    <a:pt x="943940" y="186728"/>
                  </a:moveTo>
                  <a:lnTo>
                    <a:pt x="941666" y="181965"/>
                  </a:lnTo>
                  <a:lnTo>
                    <a:pt x="938288" y="183400"/>
                  </a:lnTo>
                  <a:lnTo>
                    <a:pt x="934910" y="184835"/>
                  </a:lnTo>
                  <a:lnTo>
                    <a:pt x="936739" y="189776"/>
                  </a:lnTo>
                  <a:lnTo>
                    <a:pt x="943940" y="186728"/>
                  </a:lnTo>
                  <a:close/>
                </a:path>
                <a:path w="1388110" h="468629">
                  <a:moveTo>
                    <a:pt x="963155" y="178587"/>
                  </a:moveTo>
                  <a:lnTo>
                    <a:pt x="960882" y="173824"/>
                  </a:lnTo>
                  <a:lnTo>
                    <a:pt x="957503" y="175260"/>
                  </a:lnTo>
                  <a:lnTo>
                    <a:pt x="954125" y="176695"/>
                  </a:lnTo>
                  <a:lnTo>
                    <a:pt x="955954" y="181635"/>
                  </a:lnTo>
                  <a:lnTo>
                    <a:pt x="963155" y="178587"/>
                  </a:lnTo>
                  <a:close/>
                </a:path>
                <a:path w="1388110" h="468629">
                  <a:moveTo>
                    <a:pt x="982357" y="170459"/>
                  </a:moveTo>
                  <a:lnTo>
                    <a:pt x="980084" y="165696"/>
                  </a:lnTo>
                  <a:lnTo>
                    <a:pt x="976706" y="167132"/>
                  </a:lnTo>
                  <a:lnTo>
                    <a:pt x="973328" y="168567"/>
                  </a:lnTo>
                  <a:lnTo>
                    <a:pt x="975156" y="173507"/>
                  </a:lnTo>
                  <a:lnTo>
                    <a:pt x="982357" y="170459"/>
                  </a:lnTo>
                  <a:close/>
                </a:path>
                <a:path w="1388110" h="468629">
                  <a:moveTo>
                    <a:pt x="1001572" y="162306"/>
                  </a:moveTo>
                  <a:lnTo>
                    <a:pt x="999299" y="157556"/>
                  </a:lnTo>
                  <a:lnTo>
                    <a:pt x="995921" y="158991"/>
                  </a:lnTo>
                  <a:lnTo>
                    <a:pt x="992543" y="160426"/>
                  </a:lnTo>
                  <a:lnTo>
                    <a:pt x="994371" y="165366"/>
                  </a:lnTo>
                  <a:lnTo>
                    <a:pt x="1001572" y="162306"/>
                  </a:lnTo>
                  <a:close/>
                </a:path>
                <a:path w="1388110" h="468629">
                  <a:moveTo>
                    <a:pt x="1020787" y="154178"/>
                  </a:moveTo>
                  <a:lnTo>
                    <a:pt x="1018514" y="149415"/>
                  </a:lnTo>
                  <a:lnTo>
                    <a:pt x="1015136" y="150850"/>
                  </a:lnTo>
                  <a:lnTo>
                    <a:pt x="1011758" y="152285"/>
                  </a:lnTo>
                  <a:lnTo>
                    <a:pt x="1013587" y="157226"/>
                  </a:lnTo>
                  <a:lnTo>
                    <a:pt x="1020787" y="154178"/>
                  </a:lnTo>
                  <a:close/>
                </a:path>
                <a:path w="1388110" h="468629">
                  <a:moveTo>
                    <a:pt x="1040003" y="146037"/>
                  </a:moveTo>
                  <a:lnTo>
                    <a:pt x="1037729" y="141274"/>
                  </a:lnTo>
                  <a:lnTo>
                    <a:pt x="1034351" y="142709"/>
                  </a:lnTo>
                  <a:lnTo>
                    <a:pt x="1030973" y="144145"/>
                  </a:lnTo>
                  <a:lnTo>
                    <a:pt x="1032802" y="149085"/>
                  </a:lnTo>
                  <a:lnTo>
                    <a:pt x="1040003" y="146037"/>
                  </a:lnTo>
                  <a:close/>
                </a:path>
                <a:path w="1388110" h="468629">
                  <a:moveTo>
                    <a:pt x="1059218" y="137922"/>
                  </a:moveTo>
                  <a:lnTo>
                    <a:pt x="1056944" y="133172"/>
                  </a:lnTo>
                  <a:lnTo>
                    <a:pt x="1053566" y="134594"/>
                  </a:lnTo>
                  <a:lnTo>
                    <a:pt x="1050188" y="136017"/>
                  </a:lnTo>
                  <a:lnTo>
                    <a:pt x="1052017" y="140957"/>
                  </a:lnTo>
                  <a:lnTo>
                    <a:pt x="1059218" y="137922"/>
                  </a:lnTo>
                  <a:close/>
                </a:path>
                <a:path w="1388110" h="468629">
                  <a:moveTo>
                    <a:pt x="1078445" y="129806"/>
                  </a:moveTo>
                  <a:lnTo>
                    <a:pt x="1076172" y="125056"/>
                  </a:lnTo>
                  <a:lnTo>
                    <a:pt x="1072794" y="126479"/>
                  </a:lnTo>
                  <a:lnTo>
                    <a:pt x="1069416" y="127901"/>
                  </a:lnTo>
                  <a:lnTo>
                    <a:pt x="1071232" y="132842"/>
                  </a:lnTo>
                  <a:lnTo>
                    <a:pt x="1078445" y="129806"/>
                  </a:lnTo>
                  <a:close/>
                </a:path>
                <a:path w="1388110" h="468629">
                  <a:moveTo>
                    <a:pt x="1097661" y="121704"/>
                  </a:moveTo>
                  <a:lnTo>
                    <a:pt x="1095400" y="116954"/>
                  </a:lnTo>
                  <a:lnTo>
                    <a:pt x="1092022" y="118376"/>
                  </a:lnTo>
                  <a:lnTo>
                    <a:pt x="1088644" y="119799"/>
                  </a:lnTo>
                  <a:lnTo>
                    <a:pt x="1090460" y="124752"/>
                  </a:lnTo>
                  <a:lnTo>
                    <a:pt x="1097661" y="121704"/>
                  </a:lnTo>
                  <a:close/>
                </a:path>
                <a:path w="1388110" h="468629">
                  <a:moveTo>
                    <a:pt x="1116888" y="113639"/>
                  </a:moveTo>
                  <a:lnTo>
                    <a:pt x="1114640" y="108877"/>
                  </a:lnTo>
                  <a:lnTo>
                    <a:pt x="1111250" y="110286"/>
                  </a:lnTo>
                  <a:lnTo>
                    <a:pt x="1107859" y="111696"/>
                  </a:lnTo>
                  <a:lnTo>
                    <a:pt x="1109675" y="116649"/>
                  </a:lnTo>
                  <a:lnTo>
                    <a:pt x="1116888" y="113639"/>
                  </a:lnTo>
                  <a:close/>
                </a:path>
                <a:path w="1388110" h="468629">
                  <a:moveTo>
                    <a:pt x="1136154" y="105613"/>
                  </a:moveTo>
                  <a:lnTo>
                    <a:pt x="1133906" y="100850"/>
                  </a:lnTo>
                  <a:lnTo>
                    <a:pt x="1130515" y="102260"/>
                  </a:lnTo>
                  <a:lnTo>
                    <a:pt x="1127125" y="103670"/>
                  </a:lnTo>
                  <a:lnTo>
                    <a:pt x="1128941" y="108623"/>
                  </a:lnTo>
                  <a:lnTo>
                    <a:pt x="1136154" y="105613"/>
                  </a:lnTo>
                  <a:close/>
                </a:path>
                <a:path w="1388110" h="468629">
                  <a:moveTo>
                    <a:pt x="1155407" y="97574"/>
                  </a:moveTo>
                  <a:lnTo>
                    <a:pt x="1153172" y="92811"/>
                  </a:lnTo>
                  <a:lnTo>
                    <a:pt x="1149781" y="94221"/>
                  </a:lnTo>
                  <a:lnTo>
                    <a:pt x="1146390" y="95631"/>
                  </a:lnTo>
                  <a:lnTo>
                    <a:pt x="1148194" y="100584"/>
                  </a:lnTo>
                  <a:lnTo>
                    <a:pt x="1155407" y="97574"/>
                  </a:lnTo>
                  <a:close/>
                </a:path>
                <a:path w="1388110" h="468629">
                  <a:moveTo>
                    <a:pt x="1174673" y="89547"/>
                  </a:moveTo>
                  <a:lnTo>
                    <a:pt x="1172438" y="84785"/>
                  </a:lnTo>
                  <a:lnTo>
                    <a:pt x="1169047" y="86194"/>
                  </a:lnTo>
                  <a:lnTo>
                    <a:pt x="1165656" y="87604"/>
                  </a:lnTo>
                  <a:lnTo>
                    <a:pt x="1167447" y="92557"/>
                  </a:lnTo>
                  <a:lnTo>
                    <a:pt x="1174673" y="89547"/>
                  </a:lnTo>
                  <a:close/>
                </a:path>
                <a:path w="1388110" h="468629">
                  <a:moveTo>
                    <a:pt x="1193952" y="81661"/>
                  </a:moveTo>
                  <a:lnTo>
                    <a:pt x="1191729" y="76885"/>
                  </a:lnTo>
                  <a:lnTo>
                    <a:pt x="1188339" y="78270"/>
                  </a:lnTo>
                  <a:lnTo>
                    <a:pt x="1184948" y="79667"/>
                  </a:lnTo>
                  <a:lnTo>
                    <a:pt x="1186726" y="84620"/>
                  </a:lnTo>
                  <a:lnTo>
                    <a:pt x="1193952" y="81661"/>
                  </a:lnTo>
                  <a:close/>
                </a:path>
                <a:path w="1388110" h="468629">
                  <a:moveTo>
                    <a:pt x="1213269" y="73748"/>
                  </a:moveTo>
                  <a:lnTo>
                    <a:pt x="1211046" y="68973"/>
                  </a:lnTo>
                  <a:lnTo>
                    <a:pt x="1207655" y="70358"/>
                  </a:lnTo>
                  <a:lnTo>
                    <a:pt x="1204264" y="71755"/>
                  </a:lnTo>
                  <a:lnTo>
                    <a:pt x="1206030" y="76708"/>
                  </a:lnTo>
                  <a:lnTo>
                    <a:pt x="1213269" y="73748"/>
                  </a:lnTo>
                  <a:close/>
                </a:path>
                <a:path w="1388110" h="468629">
                  <a:moveTo>
                    <a:pt x="1232573" y="65836"/>
                  </a:moveTo>
                  <a:lnTo>
                    <a:pt x="1230363" y="61048"/>
                  </a:lnTo>
                  <a:lnTo>
                    <a:pt x="1226972" y="62445"/>
                  </a:lnTo>
                  <a:lnTo>
                    <a:pt x="1223581" y="63842"/>
                  </a:lnTo>
                  <a:lnTo>
                    <a:pt x="1225334" y="68808"/>
                  </a:lnTo>
                  <a:lnTo>
                    <a:pt x="1232573" y="65836"/>
                  </a:lnTo>
                  <a:close/>
                </a:path>
                <a:path w="1388110" h="468629">
                  <a:moveTo>
                    <a:pt x="1251915" y="58039"/>
                  </a:moveTo>
                  <a:lnTo>
                    <a:pt x="1249718" y="53251"/>
                  </a:lnTo>
                  <a:lnTo>
                    <a:pt x="1246314" y="54610"/>
                  </a:lnTo>
                  <a:lnTo>
                    <a:pt x="1242910" y="55968"/>
                  </a:lnTo>
                  <a:lnTo>
                    <a:pt x="1244663" y="60947"/>
                  </a:lnTo>
                  <a:lnTo>
                    <a:pt x="1251915" y="58039"/>
                  </a:lnTo>
                  <a:close/>
                </a:path>
                <a:path w="1388110" h="468629">
                  <a:moveTo>
                    <a:pt x="1271282" y="50279"/>
                  </a:moveTo>
                  <a:lnTo>
                    <a:pt x="1269098" y="45491"/>
                  </a:lnTo>
                  <a:lnTo>
                    <a:pt x="1265694" y="46850"/>
                  </a:lnTo>
                  <a:lnTo>
                    <a:pt x="1262291" y="48209"/>
                  </a:lnTo>
                  <a:lnTo>
                    <a:pt x="1264018" y="53187"/>
                  </a:lnTo>
                  <a:lnTo>
                    <a:pt x="1271282" y="50279"/>
                  </a:lnTo>
                  <a:close/>
                </a:path>
                <a:path w="1388110" h="468629">
                  <a:moveTo>
                    <a:pt x="1290637" y="42545"/>
                  </a:moveTo>
                  <a:lnTo>
                    <a:pt x="1288465" y="37744"/>
                  </a:lnTo>
                  <a:lnTo>
                    <a:pt x="1285062" y="39103"/>
                  </a:lnTo>
                  <a:lnTo>
                    <a:pt x="1281658" y="40462"/>
                  </a:lnTo>
                  <a:lnTo>
                    <a:pt x="1283373" y="45440"/>
                  </a:lnTo>
                  <a:lnTo>
                    <a:pt x="1290637" y="42545"/>
                  </a:lnTo>
                  <a:close/>
                </a:path>
                <a:path w="1388110" h="468629">
                  <a:moveTo>
                    <a:pt x="1310030" y="34836"/>
                  </a:moveTo>
                  <a:lnTo>
                    <a:pt x="1307884" y="30022"/>
                  </a:lnTo>
                  <a:lnTo>
                    <a:pt x="1304455" y="31356"/>
                  </a:lnTo>
                  <a:lnTo>
                    <a:pt x="1301038" y="32702"/>
                  </a:lnTo>
                  <a:lnTo>
                    <a:pt x="1302753" y="37680"/>
                  </a:lnTo>
                  <a:lnTo>
                    <a:pt x="1306385" y="36245"/>
                  </a:lnTo>
                  <a:lnTo>
                    <a:pt x="1310030" y="34836"/>
                  </a:lnTo>
                  <a:close/>
                </a:path>
                <a:path w="1388110" h="468629">
                  <a:moveTo>
                    <a:pt x="1329474" y="27292"/>
                  </a:moveTo>
                  <a:lnTo>
                    <a:pt x="1327340" y="22466"/>
                  </a:lnTo>
                  <a:lnTo>
                    <a:pt x="1323911" y="23799"/>
                  </a:lnTo>
                  <a:lnTo>
                    <a:pt x="1320482" y="25133"/>
                  </a:lnTo>
                  <a:lnTo>
                    <a:pt x="1322184" y="30111"/>
                  </a:lnTo>
                  <a:lnTo>
                    <a:pt x="1329474" y="27292"/>
                  </a:lnTo>
                  <a:close/>
                </a:path>
                <a:path w="1388110" h="468629">
                  <a:moveTo>
                    <a:pt x="1348905" y="19735"/>
                  </a:moveTo>
                  <a:lnTo>
                    <a:pt x="1346784" y="14909"/>
                  </a:lnTo>
                  <a:lnTo>
                    <a:pt x="1343367" y="16243"/>
                  </a:lnTo>
                  <a:lnTo>
                    <a:pt x="1339938" y="17576"/>
                  </a:lnTo>
                  <a:lnTo>
                    <a:pt x="1341628" y="22567"/>
                  </a:lnTo>
                  <a:lnTo>
                    <a:pt x="1348905" y="19735"/>
                  </a:lnTo>
                  <a:close/>
                </a:path>
                <a:path w="1388110" h="468629">
                  <a:moveTo>
                    <a:pt x="1368348" y="12192"/>
                  </a:moveTo>
                  <a:lnTo>
                    <a:pt x="1366253" y="7353"/>
                  </a:lnTo>
                  <a:lnTo>
                    <a:pt x="1362824" y="8686"/>
                  </a:lnTo>
                  <a:lnTo>
                    <a:pt x="1359395" y="10020"/>
                  </a:lnTo>
                  <a:lnTo>
                    <a:pt x="1361059" y="15011"/>
                  </a:lnTo>
                  <a:lnTo>
                    <a:pt x="1368348" y="12192"/>
                  </a:lnTo>
                  <a:close/>
                </a:path>
                <a:path w="1388110" h="468629">
                  <a:moveTo>
                    <a:pt x="1387868" y="4838"/>
                  </a:moveTo>
                  <a:lnTo>
                    <a:pt x="1385785" y="0"/>
                  </a:lnTo>
                  <a:lnTo>
                    <a:pt x="1382344" y="1282"/>
                  </a:lnTo>
                  <a:lnTo>
                    <a:pt x="1378902" y="2565"/>
                  </a:lnTo>
                  <a:lnTo>
                    <a:pt x="1380553" y="7569"/>
                  </a:lnTo>
                  <a:lnTo>
                    <a:pt x="1387868" y="483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 descr=""/>
            <p:cNvSpPr/>
            <p:nvPr/>
          </p:nvSpPr>
          <p:spPr>
            <a:xfrm>
              <a:off x="3905491" y="3490645"/>
              <a:ext cx="1061720" cy="250190"/>
            </a:xfrm>
            <a:custGeom>
              <a:avLst/>
              <a:gdLst/>
              <a:ahLst/>
              <a:cxnLst/>
              <a:rect l="l" t="t" r="r" b="b"/>
              <a:pathLst>
                <a:path w="1061720" h="250189">
                  <a:moveTo>
                    <a:pt x="8966" y="246989"/>
                  </a:moveTo>
                  <a:lnTo>
                    <a:pt x="6883" y="242150"/>
                  </a:lnTo>
                  <a:lnTo>
                    <a:pt x="3441" y="243433"/>
                  </a:lnTo>
                  <a:lnTo>
                    <a:pt x="0" y="244716"/>
                  </a:lnTo>
                  <a:lnTo>
                    <a:pt x="1651" y="249720"/>
                  </a:lnTo>
                  <a:lnTo>
                    <a:pt x="8966" y="246989"/>
                  </a:lnTo>
                  <a:close/>
                </a:path>
                <a:path w="1061720" h="250189">
                  <a:moveTo>
                    <a:pt x="28498" y="239674"/>
                  </a:moveTo>
                  <a:lnTo>
                    <a:pt x="26428" y="234835"/>
                  </a:lnTo>
                  <a:lnTo>
                    <a:pt x="22987" y="236118"/>
                  </a:lnTo>
                  <a:lnTo>
                    <a:pt x="19545" y="237401"/>
                  </a:lnTo>
                  <a:lnTo>
                    <a:pt x="21170" y="242417"/>
                  </a:lnTo>
                  <a:lnTo>
                    <a:pt x="28498" y="239674"/>
                  </a:lnTo>
                  <a:close/>
                </a:path>
                <a:path w="1061720" h="250189">
                  <a:moveTo>
                    <a:pt x="48018" y="232359"/>
                  </a:moveTo>
                  <a:lnTo>
                    <a:pt x="45974" y="227495"/>
                  </a:lnTo>
                  <a:lnTo>
                    <a:pt x="42532" y="228790"/>
                  </a:lnTo>
                  <a:lnTo>
                    <a:pt x="39090" y="230073"/>
                  </a:lnTo>
                  <a:lnTo>
                    <a:pt x="40703" y="235089"/>
                  </a:lnTo>
                  <a:lnTo>
                    <a:pt x="48018" y="232359"/>
                  </a:lnTo>
                  <a:close/>
                </a:path>
                <a:path w="1061720" h="250189">
                  <a:moveTo>
                    <a:pt x="67589" y="225132"/>
                  </a:moveTo>
                  <a:lnTo>
                    <a:pt x="65557" y="220268"/>
                  </a:lnTo>
                  <a:lnTo>
                    <a:pt x="62103" y="221513"/>
                  </a:lnTo>
                  <a:lnTo>
                    <a:pt x="58648" y="222758"/>
                  </a:lnTo>
                  <a:lnTo>
                    <a:pt x="60236" y="227774"/>
                  </a:lnTo>
                  <a:lnTo>
                    <a:pt x="67589" y="225132"/>
                  </a:lnTo>
                  <a:close/>
                </a:path>
                <a:path w="1061720" h="250189">
                  <a:moveTo>
                    <a:pt x="87210" y="218097"/>
                  </a:moveTo>
                  <a:lnTo>
                    <a:pt x="85204" y="213220"/>
                  </a:lnTo>
                  <a:lnTo>
                    <a:pt x="81749" y="214464"/>
                  </a:lnTo>
                  <a:lnTo>
                    <a:pt x="78295" y="215709"/>
                  </a:lnTo>
                  <a:lnTo>
                    <a:pt x="79857" y="220738"/>
                  </a:lnTo>
                  <a:lnTo>
                    <a:pt x="87210" y="218097"/>
                  </a:lnTo>
                  <a:close/>
                </a:path>
                <a:path w="1061720" h="250189">
                  <a:moveTo>
                    <a:pt x="106845" y="211048"/>
                  </a:moveTo>
                  <a:lnTo>
                    <a:pt x="104851" y="206171"/>
                  </a:lnTo>
                  <a:lnTo>
                    <a:pt x="101396" y="207416"/>
                  </a:lnTo>
                  <a:lnTo>
                    <a:pt x="97942" y="208661"/>
                  </a:lnTo>
                  <a:lnTo>
                    <a:pt x="99491" y="213690"/>
                  </a:lnTo>
                  <a:lnTo>
                    <a:pt x="106845" y="211048"/>
                  </a:lnTo>
                  <a:close/>
                </a:path>
                <a:path w="1061720" h="250189">
                  <a:moveTo>
                    <a:pt x="126466" y="204000"/>
                  </a:moveTo>
                  <a:lnTo>
                    <a:pt x="124498" y="199110"/>
                  </a:lnTo>
                  <a:lnTo>
                    <a:pt x="121043" y="200355"/>
                  </a:lnTo>
                  <a:lnTo>
                    <a:pt x="117589" y="201599"/>
                  </a:lnTo>
                  <a:lnTo>
                    <a:pt x="119113" y="206641"/>
                  </a:lnTo>
                  <a:lnTo>
                    <a:pt x="126466" y="204000"/>
                  </a:lnTo>
                  <a:close/>
                </a:path>
                <a:path w="1061720" h="250189">
                  <a:moveTo>
                    <a:pt x="146189" y="197218"/>
                  </a:moveTo>
                  <a:lnTo>
                    <a:pt x="144246" y="192328"/>
                  </a:lnTo>
                  <a:lnTo>
                    <a:pt x="140766" y="193509"/>
                  </a:lnTo>
                  <a:lnTo>
                    <a:pt x="137287" y="194691"/>
                  </a:lnTo>
                  <a:lnTo>
                    <a:pt x="138798" y="199745"/>
                  </a:lnTo>
                  <a:lnTo>
                    <a:pt x="146189" y="197218"/>
                  </a:lnTo>
                  <a:close/>
                </a:path>
                <a:path w="1061720" h="250189">
                  <a:moveTo>
                    <a:pt x="165912" y="190487"/>
                  </a:moveTo>
                  <a:lnTo>
                    <a:pt x="163995" y="185572"/>
                  </a:lnTo>
                  <a:lnTo>
                    <a:pt x="160515" y="186766"/>
                  </a:lnTo>
                  <a:lnTo>
                    <a:pt x="157035" y="187947"/>
                  </a:lnTo>
                  <a:lnTo>
                    <a:pt x="158521" y="193001"/>
                  </a:lnTo>
                  <a:lnTo>
                    <a:pt x="165912" y="190487"/>
                  </a:lnTo>
                  <a:close/>
                </a:path>
                <a:path w="1061720" h="250189">
                  <a:moveTo>
                    <a:pt x="185648" y="183743"/>
                  </a:moveTo>
                  <a:lnTo>
                    <a:pt x="183756" y="178828"/>
                  </a:lnTo>
                  <a:lnTo>
                    <a:pt x="180276" y="180022"/>
                  </a:lnTo>
                  <a:lnTo>
                    <a:pt x="176796" y="181203"/>
                  </a:lnTo>
                  <a:lnTo>
                    <a:pt x="178257" y="186270"/>
                  </a:lnTo>
                  <a:lnTo>
                    <a:pt x="185648" y="183743"/>
                  </a:lnTo>
                  <a:close/>
                </a:path>
                <a:path w="1061720" h="250189">
                  <a:moveTo>
                    <a:pt x="205422" y="177101"/>
                  </a:moveTo>
                  <a:lnTo>
                    <a:pt x="203542" y="172173"/>
                  </a:lnTo>
                  <a:lnTo>
                    <a:pt x="200050" y="173304"/>
                  </a:lnTo>
                  <a:lnTo>
                    <a:pt x="196557" y="174434"/>
                  </a:lnTo>
                  <a:lnTo>
                    <a:pt x="197993" y="179501"/>
                  </a:lnTo>
                  <a:lnTo>
                    <a:pt x="205422" y="177101"/>
                  </a:lnTo>
                  <a:close/>
                </a:path>
                <a:path w="1061720" h="250189">
                  <a:moveTo>
                    <a:pt x="225259" y="170713"/>
                  </a:moveTo>
                  <a:lnTo>
                    <a:pt x="223405" y="165773"/>
                  </a:lnTo>
                  <a:lnTo>
                    <a:pt x="219913" y="166903"/>
                  </a:lnTo>
                  <a:lnTo>
                    <a:pt x="216420" y="168033"/>
                  </a:lnTo>
                  <a:lnTo>
                    <a:pt x="217830" y="173101"/>
                  </a:lnTo>
                  <a:lnTo>
                    <a:pt x="225259" y="170713"/>
                  </a:lnTo>
                  <a:close/>
                </a:path>
                <a:path w="1061720" h="250189">
                  <a:moveTo>
                    <a:pt x="245110" y="164299"/>
                  </a:moveTo>
                  <a:lnTo>
                    <a:pt x="243281" y="159359"/>
                  </a:lnTo>
                  <a:lnTo>
                    <a:pt x="239788" y="160489"/>
                  </a:lnTo>
                  <a:lnTo>
                    <a:pt x="236296" y="161620"/>
                  </a:lnTo>
                  <a:lnTo>
                    <a:pt x="237680" y="166700"/>
                  </a:lnTo>
                  <a:lnTo>
                    <a:pt x="245110" y="164299"/>
                  </a:lnTo>
                  <a:close/>
                </a:path>
                <a:path w="1061720" h="250189">
                  <a:moveTo>
                    <a:pt x="264947" y="157911"/>
                  </a:moveTo>
                  <a:lnTo>
                    <a:pt x="263144" y="152958"/>
                  </a:lnTo>
                  <a:lnTo>
                    <a:pt x="259651" y="154089"/>
                  </a:lnTo>
                  <a:lnTo>
                    <a:pt x="256159" y="155219"/>
                  </a:lnTo>
                  <a:lnTo>
                    <a:pt x="257517" y="160312"/>
                  </a:lnTo>
                  <a:lnTo>
                    <a:pt x="264947" y="157911"/>
                  </a:lnTo>
                  <a:close/>
                </a:path>
                <a:path w="1061720" h="250189">
                  <a:moveTo>
                    <a:pt x="284886" y="151765"/>
                  </a:moveTo>
                  <a:lnTo>
                    <a:pt x="283108" y="146799"/>
                  </a:lnTo>
                  <a:lnTo>
                    <a:pt x="279590" y="147866"/>
                  </a:lnTo>
                  <a:lnTo>
                    <a:pt x="276072" y="148932"/>
                  </a:lnTo>
                  <a:lnTo>
                    <a:pt x="277406" y="154025"/>
                  </a:lnTo>
                  <a:lnTo>
                    <a:pt x="284886" y="151765"/>
                  </a:lnTo>
                  <a:close/>
                </a:path>
                <a:path w="1061720" h="250189">
                  <a:moveTo>
                    <a:pt x="304838" y="145745"/>
                  </a:moveTo>
                  <a:lnTo>
                    <a:pt x="303085" y="140766"/>
                  </a:lnTo>
                  <a:lnTo>
                    <a:pt x="299567" y="141833"/>
                  </a:lnTo>
                  <a:lnTo>
                    <a:pt x="296049" y="142900"/>
                  </a:lnTo>
                  <a:lnTo>
                    <a:pt x="297357" y="147993"/>
                  </a:lnTo>
                  <a:lnTo>
                    <a:pt x="304838" y="145745"/>
                  </a:lnTo>
                  <a:close/>
                </a:path>
                <a:path w="1061720" h="250189">
                  <a:moveTo>
                    <a:pt x="324802" y="139712"/>
                  </a:moveTo>
                  <a:lnTo>
                    <a:pt x="323075" y="134734"/>
                  </a:lnTo>
                  <a:lnTo>
                    <a:pt x="319557" y="135801"/>
                  </a:lnTo>
                  <a:lnTo>
                    <a:pt x="316039" y="136867"/>
                  </a:lnTo>
                  <a:lnTo>
                    <a:pt x="317322" y="141973"/>
                  </a:lnTo>
                  <a:lnTo>
                    <a:pt x="324802" y="139712"/>
                  </a:lnTo>
                  <a:close/>
                </a:path>
                <a:path w="1061720" h="250189">
                  <a:moveTo>
                    <a:pt x="344766" y="133692"/>
                  </a:moveTo>
                  <a:lnTo>
                    <a:pt x="343065" y="128701"/>
                  </a:lnTo>
                  <a:lnTo>
                    <a:pt x="339547" y="129768"/>
                  </a:lnTo>
                  <a:lnTo>
                    <a:pt x="336029" y="130835"/>
                  </a:lnTo>
                  <a:lnTo>
                    <a:pt x="337286" y="135953"/>
                  </a:lnTo>
                  <a:lnTo>
                    <a:pt x="344766" y="133692"/>
                  </a:lnTo>
                  <a:close/>
                </a:path>
                <a:path w="1061720" h="250189">
                  <a:moveTo>
                    <a:pt x="364845" y="128079"/>
                  </a:moveTo>
                  <a:lnTo>
                    <a:pt x="363181" y="123088"/>
                  </a:lnTo>
                  <a:lnTo>
                    <a:pt x="359638" y="124079"/>
                  </a:lnTo>
                  <a:lnTo>
                    <a:pt x="356095" y="125069"/>
                  </a:lnTo>
                  <a:lnTo>
                    <a:pt x="357327" y="130187"/>
                  </a:lnTo>
                  <a:lnTo>
                    <a:pt x="364845" y="128079"/>
                  </a:lnTo>
                  <a:close/>
                </a:path>
                <a:path w="1061720" h="250189">
                  <a:moveTo>
                    <a:pt x="384924" y="122453"/>
                  </a:moveTo>
                  <a:lnTo>
                    <a:pt x="383286" y="117449"/>
                  </a:lnTo>
                  <a:lnTo>
                    <a:pt x="379742" y="118440"/>
                  </a:lnTo>
                  <a:lnTo>
                    <a:pt x="376199" y="119430"/>
                  </a:lnTo>
                  <a:lnTo>
                    <a:pt x="377405" y="124561"/>
                  </a:lnTo>
                  <a:lnTo>
                    <a:pt x="384924" y="122453"/>
                  </a:lnTo>
                  <a:close/>
                </a:path>
                <a:path w="1061720" h="250189">
                  <a:moveTo>
                    <a:pt x="405003" y="116840"/>
                  </a:moveTo>
                  <a:lnTo>
                    <a:pt x="403390" y="111823"/>
                  </a:lnTo>
                  <a:lnTo>
                    <a:pt x="399846" y="112814"/>
                  </a:lnTo>
                  <a:lnTo>
                    <a:pt x="396303" y="113804"/>
                  </a:lnTo>
                  <a:lnTo>
                    <a:pt x="397471" y="118948"/>
                  </a:lnTo>
                  <a:lnTo>
                    <a:pt x="405003" y="116840"/>
                  </a:lnTo>
                  <a:close/>
                </a:path>
                <a:path w="1061720" h="250189">
                  <a:moveTo>
                    <a:pt x="425107" y="111366"/>
                  </a:moveTo>
                  <a:lnTo>
                    <a:pt x="423519" y="106337"/>
                  </a:lnTo>
                  <a:lnTo>
                    <a:pt x="419963" y="107251"/>
                  </a:lnTo>
                  <a:lnTo>
                    <a:pt x="416407" y="108165"/>
                  </a:lnTo>
                  <a:lnTo>
                    <a:pt x="417537" y="113309"/>
                  </a:lnTo>
                  <a:lnTo>
                    <a:pt x="425107" y="111366"/>
                  </a:lnTo>
                  <a:close/>
                </a:path>
                <a:path w="1061720" h="250189">
                  <a:moveTo>
                    <a:pt x="445300" y="106159"/>
                  </a:moveTo>
                  <a:lnTo>
                    <a:pt x="443738" y="101130"/>
                  </a:lnTo>
                  <a:lnTo>
                    <a:pt x="440182" y="102044"/>
                  </a:lnTo>
                  <a:lnTo>
                    <a:pt x="436626" y="102958"/>
                  </a:lnTo>
                  <a:lnTo>
                    <a:pt x="437730" y="108115"/>
                  </a:lnTo>
                  <a:lnTo>
                    <a:pt x="445300" y="106159"/>
                  </a:lnTo>
                  <a:close/>
                </a:path>
                <a:path w="1061720" h="250189">
                  <a:moveTo>
                    <a:pt x="465493" y="100965"/>
                  </a:moveTo>
                  <a:lnTo>
                    <a:pt x="463969" y="95923"/>
                  </a:lnTo>
                  <a:lnTo>
                    <a:pt x="460413" y="96837"/>
                  </a:lnTo>
                  <a:lnTo>
                    <a:pt x="456857" y="97751"/>
                  </a:lnTo>
                  <a:lnTo>
                    <a:pt x="457936" y="102908"/>
                  </a:lnTo>
                  <a:lnTo>
                    <a:pt x="465493" y="100965"/>
                  </a:lnTo>
                  <a:close/>
                </a:path>
                <a:path w="1061720" h="250189">
                  <a:moveTo>
                    <a:pt x="485686" y="95770"/>
                  </a:moveTo>
                  <a:lnTo>
                    <a:pt x="484187" y="90716"/>
                  </a:lnTo>
                  <a:lnTo>
                    <a:pt x="480631" y="91630"/>
                  </a:lnTo>
                  <a:lnTo>
                    <a:pt x="477075" y="92544"/>
                  </a:lnTo>
                  <a:lnTo>
                    <a:pt x="478116" y="97713"/>
                  </a:lnTo>
                  <a:lnTo>
                    <a:pt x="485686" y="95770"/>
                  </a:lnTo>
                  <a:close/>
                </a:path>
                <a:path w="1061720" h="250189">
                  <a:moveTo>
                    <a:pt x="505942" y="90843"/>
                  </a:moveTo>
                  <a:lnTo>
                    <a:pt x="504482" y="85775"/>
                  </a:lnTo>
                  <a:lnTo>
                    <a:pt x="500900" y="86614"/>
                  </a:lnTo>
                  <a:lnTo>
                    <a:pt x="497319" y="87452"/>
                  </a:lnTo>
                  <a:lnTo>
                    <a:pt x="498335" y="92621"/>
                  </a:lnTo>
                  <a:lnTo>
                    <a:pt x="505942" y="90843"/>
                  </a:lnTo>
                  <a:close/>
                </a:path>
                <a:path w="1061720" h="250189">
                  <a:moveTo>
                    <a:pt x="526249" y="86106"/>
                  </a:moveTo>
                  <a:lnTo>
                    <a:pt x="524814" y="81038"/>
                  </a:lnTo>
                  <a:lnTo>
                    <a:pt x="521233" y="81876"/>
                  </a:lnTo>
                  <a:lnTo>
                    <a:pt x="517652" y="82715"/>
                  </a:lnTo>
                  <a:lnTo>
                    <a:pt x="518642" y="87884"/>
                  </a:lnTo>
                  <a:lnTo>
                    <a:pt x="526249" y="86106"/>
                  </a:lnTo>
                  <a:close/>
                </a:path>
                <a:path w="1061720" h="250189">
                  <a:moveTo>
                    <a:pt x="546544" y="81368"/>
                  </a:moveTo>
                  <a:lnTo>
                    <a:pt x="545147" y="76288"/>
                  </a:lnTo>
                  <a:lnTo>
                    <a:pt x="541566" y="77127"/>
                  </a:lnTo>
                  <a:lnTo>
                    <a:pt x="537984" y="77965"/>
                  </a:lnTo>
                  <a:lnTo>
                    <a:pt x="538949" y="83146"/>
                  </a:lnTo>
                  <a:lnTo>
                    <a:pt x="546544" y="81368"/>
                  </a:lnTo>
                  <a:close/>
                </a:path>
                <a:path w="1061720" h="250189">
                  <a:moveTo>
                    <a:pt x="566851" y="76631"/>
                  </a:moveTo>
                  <a:lnTo>
                    <a:pt x="565480" y="71539"/>
                  </a:lnTo>
                  <a:lnTo>
                    <a:pt x="561898" y="72377"/>
                  </a:lnTo>
                  <a:lnTo>
                    <a:pt x="558317" y="73215"/>
                  </a:lnTo>
                  <a:lnTo>
                    <a:pt x="559244" y="78397"/>
                  </a:lnTo>
                  <a:lnTo>
                    <a:pt x="566851" y="76631"/>
                  </a:lnTo>
                  <a:close/>
                </a:path>
                <a:path w="1061720" h="250189">
                  <a:moveTo>
                    <a:pt x="587235" y="72263"/>
                  </a:moveTo>
                  <a:lnTo>
                    <a:pt x="585889" y="67170"/>
                  </a:lnTo>
                  <a:lnTo>
                    <a:pt x="582295" y="67919"/>
                  </a:lnTo>
                  <a:lnTo>
                    <a:pt x="578700" y="68668"/>
                  </a:lnTo>
                  <a:lnTo>
                    <a:pt x="579589" y="73863"/>
                  </a:lnTo>
                  <a:lnTo>
                    <a:pt x="587235" y="72263"/>
                  </a:lnTo>
                  <a:close/>
                </a:path>
                <a:path w="1061720" h="250189">
                  <a:moveTo>
                    <a:pt x="607644" y="68008"/>
                  </a:moveTo>
                  <a:lnTo>
                    <a:pt x="606323" y="62903"/>
                  </a:lnTo>
                  <a:lnTo>
                    <a:pt x="602729" y="63652"/>
                  </a:lnTo>
                  <a:lnTo>
                    <a:pt x="599135" y="64401"/>
                  </a:lnTo>
                  <a:lnTo>
                    <a:pt x="599986" y="69596"/>
                  </a:lnTo>
                  <a:lnTo>
                    <a:pt x="607644" y="68008"/>
                  </a:lnTo>
                  <a:close/>
                </a:path>
                <a:path w="1061720" h="250189">
                  <a:moveTo>
                    <a:pt x="628053" y="63741"/>
                  </a:moveTo>
                  <a:lnTo>
                    <a:pt x="626770" y="58635"/>
                  </a:lnTo>
                  <a:lnTo>
                    <a:pt x="623176" y="59385"/>
                  </a:lnTo>
                  <a:lnTo>
                    <a:pt x="619582" y="60134"/>
                  </a:lnTo>
                  <a:lnTo>
                    <a:pt x="620407" y="65341"/>
                  </a:lnTo>
                  <a:lnTo>
                    <a:pt x="628053" y="63741"/>
                  </a:lnTo>
                  <a:close/>
                </a:path>
                <a:path w="1061720" h="250189">
                  <a:moveTo>
                    <a:pt x="648462" y="59486"/>
                  </a:moveTo>
                  <a:lnTo>
                    <a:pt x="647204" y="54368"/>
                  </a:lnTo>
                  <a:lnTo>
                    <a:pt x="643610" y="55118"/>
                  </a:lnTo>
                  <a:lnTo>
                    <a:pt x="640016" y="55867"/>
                  </a:lnTo>
                  <a:lnTo>
                    <a:pt x="640803" y="61074"/>
                  </a:lnTo>
                  <a:lnTo>
                    <a:pt x="648462" y="59486"/>
                  </a:lnTo>
                  <a:close/>
                </a:path>
                <a:path w="1061720" h="250189">
                  <a:moveTo>
                    <a:pt x="668947" y="55676"/>
                  </a:moveTo>
                  <a:lnTo>
                    <a:pt x="667740" y="50546"/>
                  </a:lnTo>
                  <a:lnTo>
                    <a:pt x="664121" y="51206"/>
                  </a:lnTo>
                  <a:lnTo>
                    <a:pt x="660501" y="51866"/>
                  </a:lnTo>
                  <a:lnTo>
                    <a:pt x="661263" y="57073"/>
                  </a:lnTo>
                  <a:lnTo>
                    <a:pt x="668947" y="55676"/>
                  </a:lnTo>
                  <a:close/>
                </a:path>
                <a:path w="1061720" h="250189">
                  <a:moveTo>
                    <a:pt x="689457" y="51904"/>
                  </a:moveTo>
                  <a:lnTo>
                    <a:pt x="688276" y="46774"/>
                  </a:lnTo>
                  <a:lnTo>
                    <a:pt x="684657" y="47434"/>
                  </a:lnTo>
                  <a:lnTo>
                    <a:pt x="681037" y="48094"/>
                  </a:lnTo>
                  <a:lnTo>
                    <a:pt x="681774" y="53314"/>
                  </a:lnTo>
                  <a:lnTo>
                    <a:pt x="689457" y="51904"/>
                  </a:lnTo>
                  <a:close/>
                </a:path>
                <a:path w="1061720" h="250189">
                  <a:moveTo>
                    <a:pt x="709968" y="48145"/>
                  </a:moveTo>
                  <a:lnTo>
                    <a:pt x="708825" y="43014"/>
                  </a:lnTo>
                  <a:lnTo>
                    <a:pt x="705205" y="43675"/>
                  </a:lnTo>
                  <a:lnTo>
                    <a:pt x="701586" y="44335"/>
                  </a:lnTo>
                  <a:lnTo>
                    <a:pt x="702284" y="49555"/>
                  </a:lnTo>
                  <a:lnTo>
                    <a:pt x="709968" y="48145"/>
                  </a:lnTo>
                  <a:close/>
                </a:path>
                <a:path w="1061720" h="250189">
                  <a:moveTo>
                    <a:pt x="730478" y="44399"/>
                  </a:moveTo>
                  <a:lnTo>
                    <a:pt x="729361" y="39255"/>
                  </a:lnTo>
                  <a:lnTo>
                    <a:pt x="725741" y="39916"/>
                  </a:lnTo>
                  <a:lnTo>
                    <a:pt x="722122" y="40576"/>
                  </a:lnTo>
                  <a:lnTo>
                    <a:pt x="722795" y="45808"/>
                  </a:lnTo>
                  <a:lnTo>
                    <a:pt x="730478" y="44399"/>
                  </a:lnTo>
                  <a:close/>
                </a:path>
                <a:path w="1061720" h="250189">
                  <a:moveTo>
                    <a:pt x="751052" y="41122"/>
                  </a:moveTo>
                  <a:lnTo>
                    <a:pt x="749973" y="35966"/>
                  </a:lnTo>
                  <a:lnTo>
                    <a:pt x="746340" y="36537"/>
                  </a:lnTo>
                  <a:lnTo>
                    <a:pt x="742708" y="37109"/>
                  </a:lnTo>
                  <a:lnTo>
                    <a:pt x="743343" y="42341"/>
                  </a:lnTo>
                  <a:lnTo>
                    <a:pt x="751052" y="41122"/>
                  </a:lnTo>
                  <a:close/>
                </a:path>
                <a:path w="1061720" h="250189">
                  <a:moveTo>
                    <a:pt x="771664" y="37896"/>
                  </a:moveTo>
                  <a:lnTo>
                    <a:pt x="770610" y="32727"/>
                  </a:lnTo>
                  <a:lnTo>
                    <a:pt x="766978" y="33299"/>
                  </a:lnTo>
                  <a:lnTo>
                    <a:pt x="763346" y="33870"/>
                  </a:lnTo>
                  <a:lnTo>
                    <a:pt x="763943" y="39103"/>
                  </a:lnTo>
                  <a:lnTo>
                    <a:pt x="771664" y="37896"/>
                  </a:lnTo>
                  <a:close/>
                </a:path>
                <a:path w="1061720" h="250189">
                  <a:moveTo>
                    <a:pt x="792251" y="34645"/>
                  </a:moveTo>
                  <a:lnTo>
                    <a:pt x="791235" y="29476"/>
                  </a:lnTo>
                  <a:lnTo>
                    <a:pt x="787603" y="30048"/>
                  </a:lnTo>
                  <a:lnTo>
                    <a:pt x="783971" y="30619"/>
                  </a:lnTo>
                  <a:lnTo>
                    <a:pt x="784542" y="35852"/>
                  </a:lnTo>
                  <a:lnTo>
                    <a:pt x="792251" y="34645"/>
                  </a:lnTo>
                  <a:close/>
                </a:path>
                <a:path w="1061720" h="250189">
                  <a:moveTo>
                    <a:pt x="812850" y="31407"/>
                  </a:moveTo>
                  <a:lnTo>
                    <a:pt x="811860" y="26238"/>
                  </a:lnTo>
                  <a:lnTo>
                    <a:pt x="808228" y="26809"/>
                  </a:lnTo>
                  <a:lnTo>
                    <a:pt x="804595" y="27381"/>
                  </a:lnTo>
                  <a:lnTo>
                    <a:pt x="805129" y="32626"/>
                  </a:lnTo>
                  <a:lnTo>
                    <a:pt x="812850" y="31407"/>
                  </a:lnTo>
                  <a:close/>
                </a:path>
                <a:path w="1061720" h="250189">
                  <a:moveTo>
                    <a:pt x="833513" y="28663"/>
                  </a:moveTo>
                  <a:lnTo>
                    <a:pt x="832561" y="23482"/>
                  </a:lnTo>
                  <a:lnTo>
                    <a:pt x="828916" y="23952"/>
                  </a:lnTo>
                  <a:lnTo>
                    <a:pt x="825271" y="24422"/>
                  </a:lnTo>
                  <a:lnTo>
                    <a:pt x="825766" y="29667"/>
                  </a:lnTo>
                  <a:lnTo>
                    <a:pt x="833513" y="28663"/>
                  </a:lnTo>
                  <a:close/>
                </a:path>
                <a:path w="1061720" h="250189">
                  <a:moveTo>
                    <a:pt x="854176" y="25958"/>
                  </a:moveTo>
                  <a:lnTo>
                    <a:pt x="853262" y="20777"/>
                  </a:lnTo>
                  <a:lnTo>
                    <a:pt x="849617" y="21247"/>
                  </a:lnTo>
                  <a:lnTo>
                    <a:pt x="845972" y="21729"/>
                  </a:lnTo>
                  <a:lnTo>
                    <a:pt x="846442" y="26974"/>
                  </a:lnTo>
                  <a:lnTo>
                    <a:pt x="854176" y="25958"/>
                  </a:lnTo>
                  <a:close/>
                </a:path>
                <a:path w="1061720" h="250189">
                  <a:moveTo>
                    <a:pt x="874852" y="23253"/>
                  </a:moveTo>
                  <a:lnTo>
                    <a:pt x="873963" y="18072"/>
                  </a:lnTo>
                  <a:lnTo>
                    <a:pt x="870318" y="18542"/>
                  </a:lnTo>
                  <a:lnTo>
                    <a:pt x="866673" y="19024"/>
                  </a:lnTo>
                  <a:lnTo>
                    <a:pt x="867105" y="24269"/>
                  </a:lnTo>
                  <a:lnTo>
                    <a:pt x="874852" y="23253"/>
                  </a:lnTo>
                  <a:close/>
                </a:path>
                <a:path w="1061720" h="250189">
                  <a:moveTo>
                    <a:pt x="895527" y="20561"/>
                  </a:moveTo>
                  <a:lnTo>
                    <a:pt x="894676" y="15367"/>
                  </a:lnTo>
                  <a:lnTo>
                    <a:pt x="891032" y="15836"/>
                  </a:lnTo>
                  <a:lnTo>
                    <a:pt x="887387" y="16306"/>
                  </a:lnTo>
                  <a:lnTo>
                    <a:pt x="887780" y="21564"/>
                  </a:lnTo>
                  <a:lnTo>
                    <a:pt x="895527" y="20561"/>
                  </a:lnTo>
                  <a:close/>
                </a:path>
                <a:path w="1061720" h="250189">
                  <a:moveTo>
                    <a:pt x="916254" y="18288"/>
                  </a:moveTo>
                  <a:lnTo>
                    <a:pt x="915428" y="13081"/>
                  </a:lnTo>
                  <a:lnTo>
                    <a:pt x="911771" y="13462"/>
                  </a:lnTo>
                  <a:lnTo>
                    <a:pt x="908113" y="13843"/>
                  </a:lnTo>
                  <a:lnTo>
                    <a:pt x="908481" y="19088"/>
                  </a:lnTo>
                  <a:lnTo>
                    <a:pt x="916254" y="18288"/>
                  </a:lnTo>
                  <a:close/>
                </a:path>
                <a:path w="1061720" h="250189">
                  <a:moveTo>
                    <a:pt x="936993" y="16129"/>
                  </a:moveTo>
                  <a:lnTo>
                    <a:pt x="936205" y="10922"/>
                  </a:lnTo>
                  <a:lnTo>
                    <a:pt x="932548" y="11303"/>
                  </a:lnTo>
                  <a:lnTo>
                    <a:pt x="928890" y="11684"/>
                  </a:lnTo>
                  <a:lnTo>
                    <a:pt x="929220" y="16941"/>
                  </a:lnTo>
                  <a:lnTo>
                    <a:pt x="936993" y="16129"/>
                  </a:lnTo>
                  <a:close/>
                </a:path>
                <a:path w="1061720" h="250189">
                  <a:moveTo>
                    <a:pt x="957719" y="13995"/>
                  </a:moveTo>
                  <a:lnTo>
                    <a:pt x="956970" y="8775"/>
                  </a:lnTo>
                  <a:lnTo>
                    <a:pt x="953312" y="9156"/>
                  </a:lnTo>
                  <a:lnTo>
                    <a:pt x="949655" y="9537"/>
                  </a:lnTo>
                  <a:lnTo>
                    <a:pt x="949960" y="14795"/>
                  </a:lnTo>
                  <a:lnTo>
                    <a:pt x="957719" y="13995"/>
                  </a:lnTo>
                  <a:close/>
                </a:path>
                <a:path w="1061720" h="250189">
                  <a:moveTo>
                    <a:pt x="978458" y="11836"/>
                  </a:moveTo>
                  <a:lnTo>
                    <a:pt x="977734" y="6616"/>
                  </a:lnTo>
                  <a:lnTo>
                    <a:pt x="974077" y="6997"/>
                  </a:lnTo>
                  <a:lnTo>
                    <a:pt x="970419" y="7378"/>
                  </a:lnTo>
                  <a:lnTo>
                    <a:pt x="970686" y="12636"/>
                  </a:lnTo>
                  <a:lnTo>
                    <a:pt x="978458" y="11836"/>
                  </a:lnTo>
                  <a:close/>
                </a:path>
                <a:path w="1061720" h="250189">
                  <a:moveTo>
                    <a:pt x="999223" y="9994"/>
                  </a:moveTo>
                  <a:lnTo>
                    <a:pt x="998524" y="4775"/>
                  </a:lnTo>
                  <a:lnTo>
                    <a:pt x="994867" y="5054"/>
                  </a:lnTo>
                  <a:lnTo>
                    <a:pt x="991209" y="5334"/>
                  </a:lnTo>
                  <a:lnTo>
                    <a:pt x="991438" y="10591"/>
                  </a:lnTo>
                  <a:lnTo>
                    <a:pt x="999223" y="9994"/>
                  </a:lnTo>
                  <a:close/>
                </a:path>
                <a:path w="1061720" h="250189">
                  <a:moveTo>
                    <a:pt x="1020013" y="8420"/>
                  </a:moveTo>
                  <a:lnTo>
                    <a:pt x="1019352" y="3187"/>
                  </a:lnTo>
                  <a:lnTo>
                    <a:pt x="1015695" y="3467"/>
                  </a:lnTo>
                  <a:lnTo>
                    <a:pt x="1012037" y="3746"/>
                  </a:lnTo>
                  <a:lnTo>
                    <a:pt x="1012228" y="9004"/>
                  </a:lnTo>
                  <a:lnTo>
                    <a:pt x="1020013" y="8420"/>
                  </a:lnTo>
                  <a:close/>
                </a:path>
                <a:path w="1061720" h="250189">
                  <a:moveTo>
                    <a:pt x="1040803" y="6819"/>
                  </a:moveTo>
                  <a:lnTo>
                    <a:pt x="1040168" y="1587"/>
                  </a:lnTo>
                  <a:lnTo>
                    <a:pt x="1036510" y="1866"/>
                  </a:lnTo>
                  <a:lnTo>
                    <a:pt x="1032852" y="2146"/>
                  </a:lnTo>
                  <a:lnTo>
                    <a:pt x="1033005" y="7416"/>
                  </a:lnTo>
                  <a:lnTo>
                    <a:pt x="1040803" y="6819"/>
                  </a:lnTo>
                  <a:close/>
                </a:path>
                <a:path w="1061720" h="250189">
                  <a:moveTo>
                    <a:pt x="1061580" y="5232"/>
                  </a:moveTo>
                  <a:lnTo>
                    <a:pt x="1060983" y="0"/>
                  </a:lnTo>
                  <a:lnTo>
                    <a:pt x="1057325" y="279"/>
                  </a:lnTo>
                  <a:lnTo>
                    <a:pt x="1053668" y="558"/>
                  </a:lnTo>
                  <a:lnTo>
                    <a:pt x="1053795" y="5829"/>
                  </a:lnTo>
                  <a:lnTo>
                    <a:pt x="1061580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 descr=""/>
            <p:cNvSpPr/>
            <p:nvPr/>
          </p:nvSpPr>
          <p:spPr>
            <a:xfrm>
              <a:off x="4979980" y="3490581"/>
              <a:ext cx="487680" cy="0"/>
            </a:xfrm>
            <a:custGeom>
              <a:avLst/>
              <a:gdLst/>
              <a:ahLst/>
              <a:cxnLst/>
              <a:rect l="l" t="t" r="r" b="b"/>
              <a:pathLst>
                <a:path w="487679" h="0">
                  <a:moveTo>
                    <a:pt x="0" y="0"/>
                  </a:moveTo>
                  <a:lnTo>
                    <a:pt x="487209" y="0"/>
                  </a:lnTo>
                </a:path>
              </a:pathLst>
            </a:custGeom>
            <a:ln w="1537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 descr=""/>
            <p:cNvSpPr/>
            <p:nvPr/>
          </p:nvSpPr>
          <p:spPr>
            <a:xfrm>
              <a:off x="794766" y="3494214"/>
              <a:ext cx="4756150" cy="679450"/>
            </a:xfrm>
            <a:custGeom>
              <a:avLst/>
              <a:gdLst/>
              <a:ahLst/>
              <a:cxnLst/>
              <a:rect l="l" t="t" r="r" b="b"/>
              <a:pathLst>
                <a:path w="4756150" h="679450">
                  <a:moveTo>
                    <a:pt x="9271" y="25895"/>
                  </a:moveTo>
                  <a:lnTo>
                    <a:pt x="6350" y="23647"/>
                  </a:lnTo>
                  <a:lnTo>
                    <a:pt x="3429" y="21399"/>
                  </a:lnTo>
                  <a:lnTo>
                    <a:pt x="0" y="25412"/>
                  </a:lnTo>
                  <a:lnTo>
                    <a:pt x="6223" y="30187"/>
                  </a:lnTo>
                  <a:lnTo>
                    <a:pt x="9271" y="25895"/>
                  </a:lnTo>
                  <a:close/>
                </a:path>
                <a:path w="4756150" h="679450">
                  <a:moveTo>
                    <a:pt x="25857" y="38646"/>
                  </a:moveTo>
                  <a:lnTo>
                    <a:pt x="22936" y="36398"/>
                  </a:lnTo>
                  <a:lnTo>
                    <a:pt x="20015" y="34150"/>
                  </a:lnTo>
                  <a:lnTo>
                    <a:pt x="16611" y="38163"/>
                  </a:lnTo>
                  <a:lnTo>
                    <a:pt x="22821" y="42951"/>
                  </a:lnTo>
                  <a:lnTo>
                    <a:pt x="25857" y="38646"/>
                  </a:lnTo>
                  <a:close/>
                </a:path>
                <a:path w="4756150" h="679450">
                  <a:moveTo>
                    <a:pt x="42430" y="51396"/>
                  </a:moveTo>
                  <a:lnTo>
                    <a:pt x="39509" y="49149"/>
                  </a:lnTo>
                  <a:lnTo>
                    <a:pt x="36588" y="46901"/>
                  </a:lnTo>
                  <a:lnTo>
                    <a:pt x="33197" y="50927"/>
                  </a:lnTo>
                  <a:lnTo>
                    <a:pt x="39408" y="55714"/>
                  </a:lnTo>
                  <a:lnTo>
                    <a:pt x="42430" y="51396"/>
                  </a:lnTo>
                  <a:close/>
                </a:path>
                <a:path w="4756150" h="679450">
                  <a:moveTo>
                    <a:pt x="59016" y="64160"/>
                  </a:moveTo>
                  <a:lnTo>
                    <a:pt x="56095" y="61912"/>
                  </a:lnTo>
                  <a:lnTo>
                    <a:pt x="53174" y="59664"/>
                  </a:lnTo>
                  <a:lnTo>
                    <a:pt x="49796" y="63703"/>
                  </a:lnTo>
                  <a:lnTo>
                    <a:pt x="56007" y="68491"/>
                  </a:lnTo>
                  <a:lnTo>
                    <a:pt x="59016" y="64160"/>
                  </a:lnTo>
                  <a:close/>
                </a:path>
                <a:path w="4756150" h="679450">
                  <a:moveTo>
                    <a:pt x="75590" y="76911"/>
                  </a:moveTo>
                  <a:lnTo>
                    <a:pt x="72669" y="74663"/>
                  </a:lnTo>
                  <a:lnTo>
                    <a:pt x="69748" y="72415"/>
                  </a:lnTo>
                  <a:lnTo>
                    <a:pt x="66382" y="76466"/>
                  </a:lnTo>
                  <a:lnTo>
                    <a:pt x="72605" y="81254"/>
                  </a:lnTo>
                  <a:lnTo>
                    <a:pt x="75590" y="76911"/>
                  </a:lnTo>
                  <a:close/>
                </a:path>
                <a:path w="4756150" h="679450">
                  <a:moveTo>
                    <a:pt x="92227" y="89573"/>
                  </a:moveTo>
                  <a:lnTo>
                    <a:pt x="89268" y="87388"/>
                  </a:lnTo>
                  <a:lnTo>
                    <a:pt x="86321" y="85191"/>
                  </a:lnTo>
                  <a:lnTo>
                    <a:pt x="82956" y="89242"/>
                  </a:lnTo>
                  <a:lnTo>
                    <a:pt x="86106" y="91592"/>
                  </a:lnTo>
                  <a:lnTo>
                    <a:pt x="89268" y="93916"/>
                  </a:lnTo>
                  <a:lnTo>
                    <a:pt x="92227" y="89573"/>
                  </a:lnTo>
                  <a:close/>
                </a:path>
                <a:path w="4756150" h="679450">
                  <a:moveTo>
                    <a:pt x="109067" y="101968"/>
                  </a:moveTo>
                  <a:lnTo>
                    <a:pt x="106108" y="99783"/>
                  </a:lnTo>
                  <a:lnTo>
                    <a:pt x="103149" y="97599"/>
                  </a:lnTo>
                  <a:lnTo>
                    <a:pt x="99796" y="101676"/>
                  </a:lnTo>
                  <a:lnTo>
                    <a:pt x="106121" y="106324"/>
                  </a:lnTo>
                  <a:lnTo>
                    <a:pt x="109067" y="101968"/>
                  </a:lnTo>
                  <a:close/>
                </a:path>
                <a:path w="4756150" h="679450">
                  <a:moveTo>
                    <a:pt x="125907" y="114376"/>
                  </a:moveTo>
                  <a:lnTo>
                    <a:pt x="122948" y="112191"/>
                  </a:lnTo>
                  <a:lnTo>
                    <a:pt x="119989" y="110007"/>
                  </a:lnTo>
                  <a:lnTo>
                    <a:pt x="116662" y="114096"/>
                  </a:lnTo>
                  <a:lnTo>
                    <a:pt x="122974" y="118745"/>
                  </a:lnTo>
                  <a:lnTo>
                    <a:pt x="125907" y="114376"/>
                  </a:lnTo>
                  <a:close/>
                </a:path>
                <a:path w="4756150" h="679450">
                  <a:moveTo>
                    <a:pt x="142760" y="126784"/>
                  </a:moveTo>
                  <a:lnTo>
                    <a:pt x="139801" y="124599"/>
                  </a:lnTo>
                  <a:lnTo>
                    <a:pt x="136842" y="122415"/>
                  </a:lnTo>
                  <a:lnTo>
                    <a:pt x="133527" y="126517"/>
                  </a:lnTo>
                  <a:lnTo>
                    <a:pt x="139839" y="131165"/>
                  </a:lnTo>
                  <a:lnTo>
                    <a:pt x="142760" y="126784"/>
                  </a:lnTo>
                  <a:close/>
                </a:path>
                <a:path w="4756150" h="679450">
                  <a:moveTo>
                    <a:pt x="159600" y="139192"/>
                  </a:moveTo>
                  <a:lnTo>
                    <a:pt x="156641" y="137007"/>
                  </a:lnTo>
                  <a:lnTo>
                    <a:pt x="153682" y="134823"/>
                  </a:lnTo>
                  <a:lnTo>
                    <a:pt x="150380" y="138938"/>
                  </a:lnTo>
                  <a:lnTo>
                    <a:pt x="156705" y="143586"/>
                  </a:lnTo>
                  <a:lnTo>
                    <a:pt x="159600" y="139192"/>
                  </a:lnTo>
                  <a:close/>
                </a:path>
                <a:path w="4756150" h="679450">
                  <a:moveTo>
                    <a:pt x="176441" y="151587"/>
                  </a:moveTo>
                  <a:lnTo>
                    <a:pt x="173482" y="149402"/>
                  </a:lnTo>
                  <a:lnTo>
                    <a:pt x="170522" y="147218"/>
                  </a:lnTo>
                  <a:lnTo>
                    <a:pt x="167233" y="151333"/>
                  </a:lnTo>
                  <a:lnTo>
                    <a:pt x="173558" y="155994"/>
                  </a:lnTo>
                  <a:lnTo>
                    <a:pt x="176441" y="151587"/>
                  </a:lnTo>
                  <a:close/>
                </a:path>
                <a:path w="4756150" h="679450">
                  <a:moveTo>
                    <a:pt x="193408" y="163830"/>
                  </a:moveTo>
                  <a:lnTo>
                    <a:pt x="190398" y="161709"/>
                  </a:lnTo>
                  <a:lnTo>
                    <a:pt x="187388" y="159588"/>
                  </a:lnTo>
                  <a:lnTo>
                    <a:pt x="184124" y="163728"/>
                  </a:lnTo>
                  <a:lnTo>
                    <a:pt x="190538" y="168236"/>
                  </a:lnTo>
                  <a:lnTo>
                    <a:pt x="193408" y="163830"/>
                  </a:lnTo>
                  <a:close/>
                </a:path>
                <a:path w="4756150" h="679450">
                  <a:moveTo>
                    <a:pt x="210515" y="175844"/>
                  </a:moveTo>
                  <a:lnTo>
                    <a:pt x="207505" y="173736"/>
                  </a:lnTo>
                  <a:lnTo>
                    <a:pt x="204495" y="171615"/>
                  </a:lnTo>
                  <a:lnTo>
                    <a:pt x="201244" y="175768"/>
                  </a:lnTo>
                  <a:lnTo>
                    <a:pt x="207657" y="180276"/>
                  </a:lnTo>
                  <a:lnTo>
                    <a:pt x="210515" y="175844"/>
                  </a:lnTo>
                  <a:close/>
                </a:path>
                <a:path w="4756150" h="679450">
                  <a:moveTo>
                    <a:pt x="227622" y="187883"/>
                  </a:moveTo>
                  <a:lnTo>
                    <a:pt x="224612" y="185762"/>
                  </a:lnTo>
                  <a:lnTo>
                    <a:pt x="221602" y="183642"/>
                  </a:lnTo>
                  <a:lnTo>
                    <a:pt x="218363" y="187807"/>
                  </a:lnTo>
                  <a:lnTo>
                    <a:pt x="224790" y="192316"/>
                  </a:lnTo>
                  <a:lnTo>
                    <a:pt x="227622" y="187883"/>
                  </a:lnTo>
                  <a:close/>
                </a:path>
                <a:path w="4756150" h="679450">
                  <a:moveTo>
                    <a:pt x="244729" y="199910"/>
                  </a:moveTo>
                  <a:lnTo>
                    <a:pt x="241719" y="197789"/>
                  </a:lnTo>
                  <a:lnTo>
                    <a:pt x="238709" y="195668"/>
                  </a:lnTo>
                  <a:lnTo>
                    <a:pt x="235496" y="199847"/>
                  </a:lnTo>
                  <a:lnTo>
                    <a:pt x="241909" y="204355"/>
                  </a:lnTo>
                  <a:lnTo>
                    <a:pt x="244729" y="199910"/>
                  </a:lnTo>
                  <a:close/>
                </a:path>
                <a:path w="4756150" h="679450">
                  <a:moveTo>
                    <a:pt x="261848" y="211937"/>
                  </a:moveTo>
                  <a:lnTo>
                    <a:pt x="258838" y="209816"/>
                  </a:lnTo>
                  <a:lnTo>
                    <a:pt x="255828" y="207708"/>
                  </a:lnTo>
                  <a:lnTo>
                    <a:pt x="252628" y="211886"/>
                  </a:lnTo>
                  <a:lnTo>
                    <a:pt x="259054" y="216395"/>
                  </a:lnTo>
                  <a:lnTo>
                    <a:pt x="261848" y="211937"/>
                  </a:lnTo>
                  <a:close/>
                </a:path>
                <a:path w="4756150" h="679450">
                  <a:moveTo>
                    <a:pt x="278955" y="223977"/>
                  </a:moveTo>
                  <a:lnTo>
                    <a:pt x="275945" y="221856"/>
                  </a:lnTo>
                  <a:lnTo>
                    <a:pt x="272935" y="219748"/>
                  </a:lnTo>
                  <a:lnTo>
                    <a:pt x="269748" y="223939"/>
                  </a:lnTo>
                  <a:lnTo>
                    <a:pt x="276174" y="228447"/>
                  </a:lnTo>
                  <a:lnTo>
                    <a:pt x="278955" y="223977"/>
                  </a:lnTo>
                  <a:close/>
                </a:path>
                <a:path w="4756150" h="679450">
                  <a:moveTo>
                    <a:pt x="296316" y="235635"/>
                  </a:moveTo>
                  <a:lnTo>
                    <a:pt x="293255" y="233591"/>
                  </a:lnTo>
                  <a:lnTo>
                    <a:pt x="290195" y="231546"/>
                  </a:lnTo>
                  <a:lnTo>
                    <a:pt x="287032" y="235762"/>
                  </a:lnTo>
                  <a:lnTo>
                    <a:pt x="293560" y="240118"/>
                  </a:lnTo>
                  <a:lnTo>
                    <a:pt x="296316" y="235635"/>
                  </a:lnTo>
                  <a:close/>
                </a:path>
                <a:path w="4756150" h="679450">
                  <a:moveTo>
                    <a:pt x="313702" y="247256"/>
                  </a:moveTo>
                  <a:lnTo>
                    <a:pt x="310642" y="245211"/>
                  </a:lnTo>
                  <a:lnTo>
                    <a:pt x="307581" y="243166"/>
                  </a:lnTo>
                  <a:lnTo>
                    <a:pt x="304431" y="247396"/>
                  </a:lnTo>
                  <a:lnTo>
                    <a:pt x="310959" y="251752"/>
                  </a:lnTo>
                  <a:lnTo>
                    <a:pt x="313702" y="247256"/>
                  </a:lnTo>
                  <a:close/>
                </a:path>
                <a:path w="4756150" h="679450">
                  <a:moveTo>
                    <a:pt x="331089" y="258876"/>
                  </a:moveTo>
                  <a:lnTo>
                    <a:pt x="328028" y="256832"/>
                  </a:lnTo>
                  <a:lnTo>
                    <a:pt x="324967" y="254787"/>
                  </a:lnTo>
                  <a:lnTo>
                    <a:pt x="321843" y="259029"/>
                  </a:lnTo>
                  <a:lnTo>
                    <a:pt x="328371" y="263385"/>
                  </a:lnTo>
                  <a:lnTo>
                    <a:pt x="331089" y="258876"/>
                  </a:lnTo>
                  <a:close/>
                </a:path>
                <a:path w="4756150" h="679450">
                  <a:moveTo>
                    <a:pt x="348475" y="270497"/>
                  </a:moveTo>
                  <a:lnTo>
                    <a:pt x="345414" y="268452"/>
                  </a:lnTo>
                  <a:lnTo>
                    <a:pt x="342353" y="266407"/>
                  </a:lnTo>
                  <a:lnTo>
                    <a:pt x="339255" y="270662"/>
                  </a:lnTo>
                  <a:lnTo>
                    <a:pt x="345770" y="275018"/>
                  </a:lnTo>
                  <a:lnTo>
                    <a:pt x="348475" y="270497"/>
                  </a:lnTo>
                  <a:close/>
                </a:path>
                <a:path w="4756150" h="679450">
                  <a:moveTo>
                    <a:pt x="365861" y="282130"/>
                  </a:moveTo>
                  <a:lnTo>
                    <a:pt x="362800" y="280085"/>
                  </a:lnTo>
                  <a:lnTo>
                    <a:pt x="359740" y="278041"/>
                  </a:lnTo>
                  <a:lnTo>
                    <a:pt x="356654" y="282308"/>
                  </a:lnTo>
                  <a:lnTo>
                    <a:pt x="363181" y="286664"/>
                  </a:lnTo>
                  <a:lnTo>
                    <a:pt x="365861" y="282130"/>
                  </a:lnTo>
                  <a:close/>
                </a:path>
                <a:path w="4756150" h="679450">
                  <a:moveTo>
                    <a:pt x="383400" y="293509"/>
                  </a:moveTo>
                  <a:lnTo>
                    <a:pt x="380288" y="291541"/>
                  </a:lnTo>
                  <a:lnTo>
                    <a:pt x="377177" y="289572"/>
                  </a:lnTo>
                  <a:lnTo>
                    <a:pt x="374116" y="293852"/>
                  </a:lnTo>
                  <a:lnTo>
                    <a:pt x="380746" y="298056"/>
                  </a:lnTo>
                  <a:lnTo>
                    <a:pt x="383400" y="293509"/>
                  </a:lnTo>
                  <a:close/>
                </a:path>
                <a:path w="4756150" h="679450">
                  <a:moveTo>
                    <a:pt x="401078" y="304698"/>
                  </a:moveTo>
                  <a:lnTo>
                    <a:pt x="397967" y="302729"/>
                  </a:lnTo>
                  <a:lnTo>
                    <a:pt x="394855" y="300761"/>
                  </a:lnTo>
                  <a:lnTo>
                    <a:pt x="391807" y="305066"/>
                  </a:lnTo>
                  <a:lnTo>
                    <a:pt x="398437" y="309257"/>
                  </a:lnTo>
                  <a:lnTo>
                    <a:pt x="401078" y="304698"/>
                  </a:lnTo>
                  <a:close/>
                </a:path>
                <a:path w="4756150" h="679450">
                  <a:moveTo>
                    <a:pt x="418744" y="315874"/>
                  </a:moveTo>
                  <a:lnTo>
                    <a:pt x="415632" y="313905"/>
                  </a:lnTo>
                  <a:lnTo>
                    <a:pt x="412521" y="311937"/>
                  </a:lnTo>
                  <a:lnTo>
                    <a:pt x="409498" y="316255"/>
                  </a:lnTo>
                  <a:lnTo>
                    <a:pt x="416128" y="320446"/>
                  </a:lnTo>
                  <a:lnTo>
                    <a:pt x="418744" y="315874"/>
                  </a:lnTo>
                  <a:close/>
                </a:path>
                <a:path w="4756150" h="679450">
                  <a:moveTo>
                    <a:pt x="436422" y="327063"/>
                  </a:moveTo>
                  <a:lnTo>
                    <a:pt x="433311" y="325094"/>
                  </a:lnTo>
                  <a:lnTo>
                    <a:pt x="430199" y="323126"/>
                  </a:lnTo>
                  <a:lnTo>
                    <a:pt x="427202" y="327456"/>
                  </a:lnTo>
                  <a:lnTo>
                    <a:pt x="433832" y="331647"/>
                  </a:lnTo>
                  <a:lnTo>
                    <a:pt x="436422" y="327063"/>
                  </a:lnTo>
                  <a:close/>
                </a:path>
                <a:path w="4756150" h="679450">
                  <a:moveTo>
                    <a:pt x="454088" y="338239"/>
                  </a:moveTo>
                  <a:lnTo>
                    <a:pt x="450977" y="336270"/>
                  </a:lnTo>
                  <a:lnTo>
                    <a:pt x="447865" y="334302"/>
                  </a:lnTo>
                  <a:lnTo>
                    <a:pt x="444893" y="338645"/>
                  </a:lnTo>
                  <a:lnTo>
                    <a:pt x="451523" y="342836"/>
                  </a:lnTo>
                  <a:lnTo>
                    <a:pt x="454088" y="338239"/>
                  </a:lnTo>
                  <a:close/>
                </a:path>
                <a:path w="4756150" h="679450">
                  <a:moveTo>
                    <a:pt x="471881" y="349224"/>
                  </a:moveTo>
                  <a:lnTo>
                    <a:pt x="468718" y="347345"/>
                  </a:lnTo>
                  <a:lnTo>
                    <a:pt x="465556" y="345465"/>
                  </a:lnTo>
                  <a:lnTo>
                    <a:pt x="462597" y="349821"/>
                  </a:lnTo>
                  <a:lnTo>
                    <a:pt x="469341" y="353847"/>
                  </a:lnTo>
                  <a:lnTo>
                    <a:pt x="471881" y="349224"/>
                  </a:lnTo>
                  <a:close/>
                </a:path>
                <a:path w="4756150" h="679450">
                  <a:moveTo>
                    <a:pt x="489839" y="359943"/>
                  </a:moveTo>
                  <a:lnTo>
                    <a:pt x="486676" y="358063"/>
                  </a:lnTo>
                  <a:lnTo>
                    <a:pt x="483514" y="356184"/>
                  </a:lnTo>
                  <a:lnTo>
                    <a:pt x="480580" y="360553"/>
                  </a:lnTo>
                  <a:lnTo>
                    <a:pt x="487324" y="364578"/>
                  </a:lnTo>
                  <a:lnTo>
                    <a:pt x="489839" y="359943"/>
                  </a:lnTo>
                  <a:close/>
                </a:path>
                <a:path w="4756150" h="679450">
                  <a:moveTo>
                    <a:pt x="507796" y="370649"/>
                  </a:moveTo>
                  <a:lnTo>
                    <a:pt x="504634" y="368769"/>
                  </a:lnTo>
                  <a:lnTo>
                    <a:pt x="501472" y="366890"/>
                  </a:lnTo>
                  <a:lnTo>
                    <a:pt x="498563" y="371271"/>
                  </a:lnTo>
                  <a:lnTo>
                    <a:pt x="505307" y="375297"/>
                  </a:lnTo>
                  <a:lnTo>
                    <a:pt x="507796" y="370649"/>
                  </a:lnTo>
                  <a:close/>
                </a:path>
                <a:path w="4756150" h="679450">
                  <a:moveTo>
                    <a:pt x="525754" y="381355"/>
                  </a:moveTo>
                  <a:lnTo>
                    <a:pt x="522592" y="379476"/>
                  </a:lnTo>
                  <a:lnTo>
                    <a:pt x="519430" y="377596"/>
                  </a:lnTo>
                  <a:lnTo>
                    <a:pt x="516547" y="382003"/>
                  </a:lnTo>
                  <a:lnTo>
                    <a:pt x="523290" y="386016"/>
                  </a:lnTo>
                  <a:lnTo>
                    <a:pt x="525754" y="381355"/>
                  </a:lnTo>
                  <a:close/>
                </a:path>
                <a:path w="4756150" h="679450">
                  <a:moveTo>
                    <a:pt x="543725" y="392061"/>
                  </a:moveTo>
                  <a:lnTo>
                    <a:pt x="540562" y="390182"/>
                  </a:lnTo>
                  <a:lnTo>
                    <a:pt x="537400" y="388302"/>
                  </a:lnTo>
                  <a:lnTo>
                    <a:pt x="534543" y="392722"/>
                  </a:lnTo>
                  <a:lnTo>
                    <a:pt x="541286" y="396735"/>
                  </a:lnTo>
                  <a:lnTo>
                    <a:pt x="543725" y="392061"/>
                  </a:lnTo>
                  <a:close/>
                </a:path>
                <a:path w="4756150" h="679450">
                  <a:moveTo>
                    <a:pt x="561822" y="402526"/>
                  </a:moveTo>
                  <a:lnTo>
                    <a:pt x="558609" y="400735"/>
                  </a:lnTo>
                  <a:lnTo>
                    <a:pt x="555396" y="398945"/>
                  </a:lnTo>
                  <a:lnTo>
                    <a:pt x="552564" y="403377"/>
                  </a:lnTo>
                  <a:lnTo>
                    <a:pt x="559409" y="407212"/>
                  </a:lnTo>
                  <a:lnTo>
                    <a:pt x="561822" y="402526"/>
                  </a:lnTo>
                  <a:close/>
                </a:path>
                <a:path w="4756150" h="679450">
                  <a:moveTo>
                    <a:pt x="580072" y="412724"/>
                  </a:moveTo>
                  <a:lnTo>
                    <a:pt x="576859" y="410933"/>
                  </a:lnTo>
                  <a:lnTo>
                    <a:pt x="573646" y="409143"/>
                  </a:lnTo>
                  <a:lnTo>
                    <a:pt x="570839" y="413600"/>
                  </a:lnTo>
                  <a:lnTo>
                    <a:pt x="577684" y="417423"/>
                  </a:lnTo>
                  <a:lnTo>
                    <a:pt x="580072" y="412724"/>
                  </a:lnTo>
                  <a:close/>
                </a:path>
                <a:path w="4756150" h="679450">
                  <a:moveTo>
                    <a:pt x="598335" y="422935"/>
                  </a:moveTo>
                  <a:lnTo>
                    <a:pt x="595122" y="421144"/>
                  </a:lnTo>
                  <a:lnTo>
                    <a:pt x="591908" y="419354"/>
                  </a:lnTo>
                  <a:lnTo>
                    <a:pt x="589127" y="423824"/>
                  </a:lnTo>
                  <a:lnTo>
                    <a:pt x="595985" y="427647"/>
                  </a:lnTo>
                  <a:lnTo>
                    <a:pt x="598335" y="422935"/>
                  </a:lnTo>
                  <a:close/>
                </a:path>
                <a:path w="4756150" h="679450">
                  <a:moveTo>
                    <a:pt x="616585" y="433133"/>
                  </a:moveTo>
                  <a:lnTo>
                    <a:pt x="613371" y="431342"/>
                  </a:lnTo>
                  <a:lnTo>
                    <a:pt x="610158" y="429552"/>
                  </a:lnTo>
                  <a:lnTo>
                    <a:pt x="607402" y="434035"/>
                  </a:lnTo>
                  <a:lnTo>
                    <a:pt x="614260" y="437870"/>
                  </a:lnTo>
                  <a:lnTo>
                    <a:pt x="616585" y="433133"/>
                  </a:lnTo>
                  <a:close/>
                </a:path>
                <a:path w="4756150" h="679450">
                  <a:moveTo>
                    <a:pt x="634834" y="443331"/>
                  </a:moveTo>
                  <a:lnTo>
                    <a:pt x="631621" y="441540"/>
                  </a:lnTo>
                  <a:lnTo>
                    <a:pt x="628408" y="439750"/>
                  </a:lnTo>
                  <a:lnTo>
                    <a:pt x="625678" y="444246"/>
                  </a:lnTo>
                  <a:lnTo>
                    <a:pt x="632536" y="448081"/>
                  </a:lnTo>
                  <a:lnTo>
                    <a:pt x="634834" y="443331"/>
                  </a:lnTo>
                  <a:close/>
                </a:path>
                <a:path w="4756150" h="679450">
                  <a:moveTo>
                    <a:pt x="653313" y="453123"/>
                  </a:moveTo>
                  <a:lnTo>
                    <a:pt x="650049" y="451421"/>
                  </a:lnTo>
                  <a:lnTo>
                    <a:pt x="646785" y="449719"/>
                  </a:lnTo>
                  <a:lnTo>
                    <a:pt x="644080" y="454253"/>
                  </a:lnTo>
                  <a:lnTo>
                    <a:pt x="651052" y="457873"/>
                  </a:lnTo>
                  <a:lnTo>
                    <a:pt x="653313" y="453123"/>
                  </a:lnTo>
                  <a:close/>
                </a:path>
                <a:path w="4756150" h="679450">
                  <a:moveTo>
                    <a:pt x="671855" y="462775"/>
                  </a:moveTo>
                  <a:lnTo>
                    <a:pt x="668591" y="461073"/>
                  </a:lnTo>
                  <a:lnTo>
                    <a:pt x="665327" y="459371"/>
                  </a:lnTo>
                  <a:lnTo>
                    <a:pt x="662660" y="463918"/>
                  </a:lnTo>
                  <a:lnTo>
                    <a:pt x="669620" y="467537"/>
                  </a:lnTo>
                  <a:lnTo>
                    <a:pt x="671855" y="462775"/>
                  </a:lnTo>
                  <a:close/>
                </a:path>
                <a:path w="4756150" h="679450">
                  <a:moveTo>
                    <a:pt x="690410" y="472427"/>
                  </a:moveTo>
                  <a:lnTo>
                    <a:pt x="687146" y="470725"/>
                  </a:lnTo>
                  <a:lnTo>
                    <a:pt x="683882" y="469023"/>
                  </a:lnTo>
                  <a:lnTo>
                    <a:pt x="681240" y="473583"/>
                  </a:lnTo>
                  <a:lnTo>
                    <a:pt x="688213" y="477215"/>
                  </a:lnTo>
                  <a:lnTo>
                    <a:pt x="690410" y="472427"/>
                  </a:lnTo>
                  <a:close/>
                </a:path>
                <a:path w="4756150" h="679450">
                  <a:moveTo>
                    <a:pt x="708952" y="482092"/>
                  </a:moveTo>
                  <a:lnTo>
                    <a:pt x="705688" y="480390"/>
                  </a:lnTo>
                  <a:lnTo>
                    <a:pt x="702424" y="478688"/>
                  </a:lnTo>
                  <a:lnTo>
                    <a:pt x="699820" y="483273"/>
                  </a:lnTo>
                  <a:lnTo>
                    <a:pt x="706780" y="486892"/>
                  </a:lnTo>
                  <a:lnTo>
                    <a:pt x="708952" y="482092"/>
                  </a:lnTo>
                  <a:close/>
                </a:path>
                <a:path w="4756150" h="679450">
                  <a:moveTo>
                    <a:pt x="727557" y="491617"/>
                  </a:moveTo>
                  <a:lnTo>
                    <a:pt x="724242" y="490016"/>
                  </a:lnTo>
                  <a:lnTo>
                    <a:pt x="720966" y="488353"/>
                  </a:lnTo>
                  <a:lnTo>
                    <a:pt x="718388" y="492950"/>
                  </a:lnTo>
                  <a:lnTo>
                    <a:pt x="721880" y="494728"/>
                  </a:lnTo>
                  <a:lnTo>
                    <a:pt x="725424" y="496430"/>
                  </a:lnTo>
                  <a:lnTo>
                    <a:pt x="727557" y="491617"/>
                  </a:lnTo>
                  <a:close/>
                </a:path>
                <a:path w="4756150" h="679450">
                  <a:moveTo>
                    <a:pt x="746391" y="500684"/>
                  </a:moveTo>
                  <a:lnTo>
                    <a:pt x="743077" y="499084"/>
                  </a:lnTo>
                  <a:lnTo>
                    <a:pt x="739762" y="497484"/>
                  </a:lnTo>
                  <a:lnTo>
                    <a:pt x="737222" y="502107"/>
                  </a:lnTo>
                  <a:lnTo>
                    <a:pt x="744296" y="505510"/>
                  </a:lnTo>
                  <a:lnTo>
                    <a:pt x="746391" y="500684"/>
                  </a:lnTo>
                  <a:close/>
                </a:path>
                <a:path w="4756150" h="679450">
                  <a:moveTo>
                    <a:pt x="765238" y="509752"/>
                  </a:moveTo>
                  <a:lnTo>
                    <a:pt x="761923" y="508152"/>
                  </a:lnTo>
                  <a:lnTo>
                    <a:pt x="758609" y="506552"/>
                  </a:lnTo>
                  <a:lnTo>
                    <a:pt x="756094" y="511187"/>
                  </a:lnTo>
                  <a:lnTo>
                    <a:pt x="763168" y="514591"/>
                  </a:lnTo>
                  <a:lnTo>
                    <a:pt x="765238" y="509752"/>
                  </a:lnTo>
                  <a:close/>
                </a:path>
                <a:path w="4756150" h="679450">
                  <a:moveTo>
                    <a:pt x="784072" y="518820"/>
                  </a:moveTo>
                  <a:lnTo>
                    <a:pt x="780757" y="517220"/>
                  </a:lnTo>
                  <a:lnTo>
                    <a:pt x="777443" y="515620"/>
                  </a:lnTo>
                  <a:lnTo>
                    <a:pt x="774966" y="520268"/>
                  </a:lnTo>
                  <a:lnTo>
                    <a:pt x="782040" y="523684"/>
                  </a:lnTo>
                  <a:lnTo>
                    <a:pt x="784072" y="518820"/>
                  </a:lnTo>
                  <a:close/>
                </a:path>
                <a:path w="4756150" h="679450">
                  <a:moveTo>
                    <a:pt x="802906" y="527888"/>
                  </a:moveTo>
                  <a:lnTo>
                    <a:pt x="799592" y="526288"/>
                  </a:lnTo>
                  <a:lnTo>
                    <a:pt x="796277" y="524687"/>
                  </a:lnTo>
                  <a:lnTo>
                    <a:pt x="793838" y="529361"/>
                  </a:lnTo>
                  <a:lnTo>
                    <a:pt x="800912" y="532765"/>
                  </a:lnTo>
                  <a:lnTo>
                    <a:pt x="802906" y="527888"/>
                  </a:lnTo>
                  <a:close/>
                </a:path>
                <a:path w="4756150" h="679450">
                  <a:moveTo>
                    <a:pt x="821994" y="536422"/>
                  </a:moveTo>
                  <a:lnTo>
                    <a:pt x="818629" y="534936"/>
                  </a:lnTo>
                  <a:lnTo>
                    <a:pt x="815263" y="533450"/>
                  </a:lnTo>
                  <a:lnTo>
                    <a:pt x="812863" y="538137"/>
                  </a:lnTo>
                  <a:lnTo>
                    <a:pt x="820039" y="541312"/>
                  </a:lnTo>
                  <a:lnTo>
                    <a:pt x="821994" y="536422"/>
                  </a:lnTo>
                  <a:close/>
                </a:path>
                <a:path w="4756150" h="679450">
                  <a:moveTo>
                    <a:pt x="841121" y="544855"/>
                  </a:moveTo>
                  <a:lnTo>
                    <a:pt x="837755" y="543369"/>
                  </a:lnTo>
                  <a:lnTo>
                    <a:pt x="834390" y="541883"/>
                  </a:lnTo>
                  <a:lnTo>
                    <a:pt x="832027" y="546595"/>
                  </a:lnTo>
                  <a:lnTo>
                    <a:pt x="839203" y="549757"/>
                  </a:lnTo>
                  <a:lnTo>
                    <a:pt x="841121" y="544855"/>
                  </a:lnTo>
                  <a:close/>
                </a:path>
                <a:path w="4756150" h="679450">
                  <a:moveTo>
                    <a:pt x="860247" y="553300"/>
                  </a:moveTo>
                  <a:lnTo>
                    <a:pt x="856881" y="551815"/>
                  </a:lnTo>
                  <a:lnTo>
                    <a:pt x="853516" y="550329"/>
                  </a:lnTo>
                  <a:lnTo>
                    <a:pt x="851192" y="555053"/>
                  </a:lnTo>
                  <a:lnTo>
                    <a:pt x="858367" y="558228"/>
                  </a:lnTo>
                  <a:lnTo>
                    <a:pt x="860247" y="553300"/>
                  </a:lnTo>
                  <a:close/>
                </a:path>
                <a:path w="4756150" h="679450">
                  <a:moveTo>
                    <a:pt x="879360" y="561746"/>
                  </a:moveTo>
                  <a:lnTo>
                    <a:pt x="875995" y="560260"/>
                  </a:lnTo>
                  <a:lnTo>
                    <a:pt x="872629" y="558774"/>
                  </a:lnTo>
                  <a:lnTo>
                    <a:pt x="870343" y="563511"/>
                  </a:lnTo>
                  <a:lnTo>
                    <a:pt x="877519" y="566686"/>
                  </a:lnTo>
                  <a:lnTo>
                    <a:pt x="879360" y="561746"/>
                  </a:lnTo>
                  <a:close/>
                </a:path>
                <a:path w="4756150" h="679450">
                  <a:moveTo>
                    <a:pt x="898677" y="569760"/>
                  </a:moveTo>
                  <a:lnTo>
                    <a:pt x="895261" y="568388"/>
                  </a:lnTo>
                  <a:lnTo>
                    <a:pt x="891844" y="567016"/>
                  </a:lnTo>
                  <a:lnTo>
                    <a:pt x="889596" y="571779"/>
                  </a:lnTo>
                  <a:lnTo>
                    <a:pt x="896886" y="574713"/>
                  </a:lnTo>
                  <a:lnTo>
                    <a:pt x="898677" y="569760"/>
                  </a:lnTo>
                  <a:close/>
                </a:path>
                <a:path w="4756150" h="679450">
                  <a:moveTo>
                    <a:pt x="918070" y="577532"/>
                  </a:moveTo>
                  <a:lnTo>
                    <a:pt x="914654" y="576160"/>
                  </a:lnTo>
                  <a:lnTo>
                    <a:pt x="911237" y="574789"/>
                  </a:lnTo>
                  <a:lnTo>
                    <a:pt x="909027" y="579577"/>
                  </a:lnTo>
                  <a:lnTo>
                    <a:pt x="916317" y="582498"/>
                  </a:lnTo>
                  <a:lnTo>
                    <a:pt x="918070" y="577532"/>
                  </a:lnTo>
                  <a:close/>
                </a:path>
                <a:path w="4756150" h="679450">
                  <a:moveTo>
                    <a:pt x="937475" y="585317"/>
                  </a:moveTo>
                  <a:lnTo>
                    <a:pt x="934059" y="583946"/>
                  </a:lnTo>
                  <a:lnTo>
                    <a:pt x="930643" y="582574"/>
                  </a:lnTo>
                  <a:lnTo>
                    <a:pt x="928471" y="587375"/>
                  </a:lnTo>
                  <a:lnTo>
                    <a:pt x="935761" y="590296"/>
                  </a:lnTo>
                  <a:lnTo>
                    <a:pt x="937475" y="585317"/>
                  </a:lnTo>
                  <a:close/>
                </a:path>
                <a:path w="4756150" h="679450">
                  <a:moveTo>
                    <a:pt x="956881" y="593090"/>
                  </a:moveTo>
                  <a:lnTo>
                    <a:pt x="953465" y="591718"/>
                  </a:lnTo>
                  <a:lnTo>
                    <a:pt x="950048" y="590346"/>
                  </a:lnTo>
                  <a:lnTo>
                    <a:pt x="947928" y="595160"/>
                  </a:lnTo>
                  <a:lnTo>
                    <a:pt x="955217" y="598093"/>
                  </a:lnTo>
                  <a:lnTo>
                    <a:pt x="956881" y="593090"/>
                  </a:lnTo>
                  <a:close/>
                </a:path>
                <a:path w="4756150" h="679450">
                  <a:moveTo>
                    <a:pt x="976426" y="600443"/>
                  </a:moveTo>
                  <a:lnTo>
                    <a:pt x="972972" y="599198"/>
                  </a:lnTo>
                  <a:lnTo>
                    <a:pt x="969518" y="597954"/>
                  </a:lnTo>
                  <a:lnTo>
                    <a:pt x="967422" y="602792"/>
                  </a:lnTo>
                  <a:lnTo>
                    <a:pt x="974813" y="605459"/>
                  </a:lnTo>
                  <a:lnTo>
                    <a:pt x="976426" y="600443"/>
                  </a:lnTo>
                  <a:close/>
                </a:path>
                <a:path w="4756150" h="679450">
                  <a:moveTo>
                    <a:pt x="996099" y="607517"/>
                  </a:moveTo>
                  <a:lnTo>
                    <a:pt x="992644" y="606272"/>
                  </a:lnTo>
                  <a:lnTo>
                    <a:pt x="989190" y="605028"/>
                  </a:lnTo>
                  <a:lnTo>
                    <a:pt x="987145" y="609892"/>
                  </a:lnTo>
                  <a:lnTo>
                    <a:pt x="994537" y="612546"/>
                  </a:lnTo>
                  <a:lnTo>
                    <a:pt x="996099" y="607517"/>
                  </a:lnTo>
                  <a:close/>
                </a:path>
                <a:path w="4756150" h="679450">
                  <a:moveTo>
                    <a:pt x="1015771" y="614591"/>
                  </a:moveTo>
                  <a:lnTo>
                    <a:pt x="1012317" y="613346"/>
                  </a:lnTo>
                  <a:lnTo>
                    <a:pt x="1008862" y="612101"/>
                  </a:lnTo>
                  <a:lnTo>
                    <a:pt x="1006868" y="616978"/>
                  </a:lnTo>
                  <a:lnTo>
                    <a:pt x="1014260" y="619633"/>
                  </a:lnTo>
                  <a:lnTo>
                    <a:pt x="1015771" y="614591"/>
                  </a:lnTo>
                  <a:close/>
                </a:path>
                <a:path w="4756150" h="679450">
                  <a:moveTo>
                    <a:pt x="1035431" y="621665"/>
                  </a:moveTo>
                  <a:lnTo>
                    <a:pt x="1031976" y="620420"/>
                  </a:lnTo>
                  <a:lnTo>
                    <a:pt x="1028522" y="619175"/>
                  </a:lnTo>
                  <a:lnTo>
                    <a:pt x="1026566" y="624065"/>
                  </a:lnTo>
                  <a:lnTo>
                    <a:pt x="1033957" y="626732"/>
                  </a:lnTo>
                  <a:lnTo>
                    <a:pt x="1035431" y="621665"/>
                  </a:lnTo>
                  <a:close/>
                </a:path>
                <a:path w="4756150" h="679450">
                  <a:moveTo>
                    <a:pt x="1055281" y="628230"/>
                  </a:moveTo>
                  <a:lnTo>
                    <a:pt x="1051775" y="627113"/>
                  </a:lnTo>
                  <a:lnTo>
                    <a:pt x="1048270" y="625995"/>
                  </a:lnTo>
                  <a:lnTo>
                    <a:pt x="1046365" y="630910"/>
                  </a:lnTo>
                  <a:lnTo>
                    <a:pt x="1053858" y="633298"/>
                  </a:lnTo>
                  <a:lnTo>
                    <a:pt x="1055281" y="628230"/>
                  </a:lnTo>
                  <a:close/>
                </a:path>
                <a:path w="4756150" h="679450">
                  <a:moveTo>
                    <a:pt x="1075194" y="634568"/>
                  </a:moveTo>
                  <a:lnTo>
                    <a:pt x="1071689" y="633450"/>
                  </a:lnTo>
                  <a:lnTo>
                    <a:pt x="1068184" y="632333"/>
                  </a:lnTo>
                  <a:lnTo>
                    <a:pt x="1066330" y="637273"/>
                  </a:lnTo>
                  <a:lnTo>
                    <a:pt x="1073823" y="639648"/>
                  </a:lnTo>
                  <a:lnTo>
                    <a:pt x="1075194" y="634568"/>
                  </a:lnTo>
                  <a:close/>
                </a:path>
                <a:path w="4756150" h="679450">
                  <a:moveTo>
                    <a:pt x="1095121" y="640905"/>
                  </a:moveTo>
                  <a:lnTo>
                    <a:pt x="1091615" y="639787"/>
                  </a:lnTo>
                  <a:lnTo>
                    <a:pt x="1088110" y="638670"/>
                  </a:lnTo>
                  <a:lnTo>
                    <a:pt x="1086307" y="643623"/>
                  </a:lnTo>
                  <a:lnTo>
                    <a:pt x="1093800" y="646010"/>
                  </a:lnTo>
                  <a:lnTo>
                    <a:pt x="1095121" y="640905"/>
                  </a:lnTo>
                  <a:close/>
                </a:path>
                <a:path w="4756150" h="679450">
                  <a:moveTo>
                    <a:pt x="1115034" y="647230"/>
                  </a:moveTo>
                  <a:lnTo>
                    <a:pt x="1111529" y="646112"/>
                  </a:lnTo>
                  <a:lnTo>
                    <a:pt x="1108024" y="644994"/>
                  </a:lnTo>
                  <a:lnTo>
                    <a:pt x="1106271" y="649960"/>
                  </a:lnTo>
                  <a:lnTo>
                    <a:pt x="1113764" y="652348"/>
                  </a:lnTo>
                  <a:lnTo>
                    <a:pt x="1115034" y="647230"/>
                  </a:lnTo>
                  <a:close/>
                </a:path>
                <a:path w="4756150" h="679450">
                  <a:moveTo>
                    <a:pt x="1135151" y="652856"/>
                  </a:moveTo>
                  <a:lnTo>
                    <a:pt x="1131608" y="651878"/>
                  </a:lnTo>
                  <a:lnTo>
                    <a:pt x="1128064" y="650900"/>
                  </a:lnTo>
                  <a:lnTo>
                    <a:pt x="1126363" y="655891"/>
                  </a:lnTo>
                  <a:lnTo>
                    <a:pt x="1133932" y="657974"/>
                  </a:lnTo>
                  <a:lnTo>
                    <a:pt x="1135151" y="652856"/>
                  </a:lnTo>
                  <a:close/>
                </a:path>
                <a:path w="4756150" h="679450">
                  <a:moveTo>
                    <a:pt x="1155306" y="658406"/>
                  </a:moveTo>
                  <a:lnTo>
                    <a:pt x="1151763" y="657428"/>
                  </a:lnTo>
                  <a:lnTo>
                    <a:pt x="1148219" y="656450"/>
                  </a:lnTo>
                  <a:lnTo>
                    <a:pt x="1146568" y="661454"/>
                  </a:lnTo>
                  <a:lnTo>
                    <a:pt x="1154150" y="663549"/>
                  </a:lnTo>
                  <a:lnTo>
                    <a:pt x="1155306" y="658406"/>
                  </a:lnTo>
                  <a:close/>
                </a:path>
                <a:path w="4756150" h="679450">
                  <a:moveTo>
                    <a:pt x="1175448" y="663968"/>
                  </a:moveTo>
                  <a:lnTo>
                    <a:pt x="1171905" y="662990"/>
                  </a:lnTo>
                  <a:lnTo>
                    <a:pt x="1168361" y="662012"/>
                  </a:lnTo>
                  <a:lnTo>
                    <a:pt x="1166774" y="667029"/>
                  </a:lnTo>
                  <a:lnTo>
                    <a:pt x="1174343" y="669124"/>
                  </a:lnTo>
                  <a:lnTo>
                    <a:pt x="1175448" y="663968"/>
                  </a:lnTo>
                  <a:close/>
                </a:path>
                <a:path w="4756150" h="679450">
                  <a:moveTo>
                    <a:pt x="1195641" y="669315"/>
                  </a:moveTo>
                  <a:lnTo>
                    <a:pt x="1192060" y="668477"/>
                  </a:lnTo>
                  <a:lnTo>
                    <a:pt x="1190269" y="668070"/>
                  </a:lnTo>
                  <a:lnTo>
                    <a:pt x="1188999" y="669086"/>
                  </a:lnTo>
                  <a:lnTo>
                    <a:pt x="1188288" y="671614"/>
                  </a:lnTo>
                  <a:lnTo>
                    <a:pt x="1188847" y="673150"/>
                  </a:lnTo>
                  <a:lnTo>
                    <a:pt x="1190764" y="673582"/>
                  </a:lnTo>
                  <a:lnTo>
                    <a:pt x="1194587" y="674471"/>
                  </a:lnTo>
                  <a:lnTo>
                    <a:pt x="1195641" y="669315"/>
                  </a:lnTo>
                  <a:close/>
                </a:path>
                <a:path w="4756150" h="679450">
                  <a:moveTo>
                    <a:pt x="1215999" y="674065"/>
                  </a:moveTo>
                  <a:lnTo>
                    <a:pt x="1212418" y="673227"/>
                  </a:lnTo>
                  <a:lnTo>
                    <a:pt x="1208836" y="672388"/>
                  </a:lnTo>
                  <a:lnTo>
                    <a:pt x="1207350" y="677443"/>
                  </a:lnTo>
                  <a:lnTo>
                    <a:pt x="1215009" y="679234"/>
                  </a:lnTo>
                  <a:lnTo>
                    <a:pt x="1215999" y="674065"/>
                  </a:lnTo>
                  <a:close/>
                </a:path>
                <a:path w="4756150" h="679450">
                  <a:moveTo>
                    <a:pt x="4693209" y="635"/>
                  </a:moveTo>
                  <a:lnTo>
                    <a:pt x="4689551" y="317"/>
                  </a:lnTo>
                  <a:lnTo>
                    <a:pt x="4685893" y="0"/>
                  </a:lnTo>
                  <a:lnTo>
                    <a:pt x="4685246" y="5219"/>
                  </a:lnTo>
                  <a:lnTo>
                    <a:pt x="4693031" y="5905"/>
                  </a:lnTo>
                  <a:lnTo>
                    <a:pt x="4693209" y="635"/>
                  </a:lnTo>
                  <a:close/>
                </a:path>
                <a:path w="4756150" h="679450">
                  <a:moveTo>
                    <a:pt x="4714011" y="2463"/>
                  </a:moveTo>
                  <a:lnTo>
                    <a:pt x="4710354" y="2146"/>
                  </a:lnTo>
                  <a:lnTo>
                    <a:pt x="4706696" y="1828"/>
                  </a:lnTo>
                  <a:lnTo>
                    <a:pt x="4706023" y="7048"/>
                  </a:lnTo>
                  <a:lnTo>
                    <a:pt x="4713808" y="7734"/>
                  </a:lnTo>
                  <a:lnTo>
                    <a:pt x="4714011" y="2463"/>
                  </a:lnTo>
                  <a:close/>
                </a:path>
                <a:path w="4756150" h="679450">
                  <a:moveTo>
                    <a:pt x="4734801" y="4279"/>
                  </a:moveTo>
                  <a:lnTo>
                    <a:pt x="4731143" y="3962"/>
                  </a:lnTo>
                  <a:lnTo>
                    <a:pt x="4727486" y="3644"/>
                  </a:lnTo>
                  <a:lnTo>
                    <a:pt x="4726787" y="8864"/>
                  </a:lnTo>
                  <a:lnTo>
                    <a:pt x="4734560" y="9550"/>
                  </a:lnTo>
                  <a:lnTo>
                    <a:pt x="4734801" y="4279"/>
                  </a:lnTo>
                  <a:close/>
                </a:path>
                <a:path w="4756150" h="679450">
                  <a:moveTo>
                    <a:pt x="4755604" y="6108"/>
                  </a:moveTo>
                  <a:lnTo>
                    <a:pt x="4751946" y="5791"/>
                  </a:lnTo>
                  <a:lnTo>
                    <a:pt x="4748288" y="5473"/>
                  </a:lnTo>
                  <a:lnTo>
                    <a:pt x="4747552" y="10693"/>
                  </a:lnTo>
                  <a:lnTo>
                    <a:pt x="4755337" y="11366"/>
                  </a:lnTo>
                  <a:lnTo>
                    <a:pt x="4755604" y="610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 descr=""/>
            <p:cNvSpPr/>
            <p:nvPr/>
          </p:nvSpPr>
          <p:spPr>
            <a:xfrm>
              <a:off x="2002116" y="4166603"/>
              <a:ext cx="276860" cy="50165"/>
            </a:xfrm>
            <a:custGeom>
              <a:avLst/>
              <a:gdLst/>
              <a:ahLst/>
              <a:cxnLst/>
              <a:rect l="l" t="t" r="r" b="b"/>
              <a:pathLst>
                <a:path w="276860" h="50164">
                  <a:moveTo>
                    <a:pt x="8648" y="1676"/>
                  </a:moveTo>
                  <a:lnTo>
                    <a:pt x="5067" y="838"/>
                  </a:lnTo>
                  <a:lnTo>
                    <a:pt x="1485" y="0"/>
                  </a:lnTo>
                  <a:lnTo>
                    <a:pt x="0" y="5054"/>
                  </a:lnTo>
                  <a:lnTo>
                    <a:pt x="7658" y="6845"/>
                  </a:lnTo>
                  <a:lnTo>
                    <a:pt x="8648" y="1676"/>
                  </a:lnTo>
                  <a:close/>
                </a:path>
                <a:path w="276860" h="50164">
                  <a:moveTo>
                    <a:pt x="28994" y="6438"/>
                  </a:moveTo>
                  <a:lnTo>
                    <a:pt x="25412" y="5600"/>
                  </a:lnTo>
                  <a:lnTo>
                    <a:pt x="21831" y="4762"/>
                  </a:lnTo>
                  <a:lnTo>
                    <a:pt x="20408" y="9829"/>
                  </a:lnTo>
                  <a:lnTo>
                    <a:pt x="28054" y="11620"/>
                  </a:lnTo>
                  <a:lnTo>
                    <a:pt x="28994" y="6438"/>
                  </a:lnTo>
                  <a:close/>
                </a:path>
                <a:path w="276860" h="50164">
                  <a:moveTo>
                    <a:pt x="49339" y="11201"/>
                  </a:moveTo>
                  <a:lnTo>
                    <a:pt x="45758" y="10363"/>
                  </a:lnTo>
                  <a:lnTo>
                    <a:pt x="42176" y="9525"/>
                  </a:lnTo>
                  <a:lnTo>
                    <a:pt x="40817" y="14617"/>
                  </a:lnTo>
                  <a:lnTo>
                    <a:pt x="48463" y="16395"/>
                  </a:lnTo>
                  <a:lnTo>
                    <a:pt x="49339" y="11201"/>
                  </a:lnTo>
                  <a:close/>
                </a:path>
                <a:path w="276860" h="50164">
                  <a:moveTo>
                    <a:pt x="69811" y="15341"/>
                  </a:moveTo>
                  <a:lnTo>
                    <a:pt x="66205" y="14655"/>
                  </a:lnTo>
                  <a:lnTo>
                    <a:pt x="62598" y="13970"/>
                  </a:lnTo>
                  <a:lnTo>
                    <a:pt x="61290" y="19075"/>
                  </a:lnTo>
                  <a:lnTo>
                    <a:pt x="68999" y="20548"/>
                  </a:lnTo>
                  <a:lnTo>
                    <a:pt x="69811" y="15341"/>
                  </a:lnTo>
                  <a:close/>
                </a:path>
                <a:path w="276860" h="50164">
                  <a:moveTo>
                    <a:pt x="90335" y="19265"/>
                  </a:moveTo>
                  <a:lnTo>
                    <a:pt x="86728" y="18580"/>
                  </a:lnTo>
                  <a:lnTo>
                    <a:pt x="83121" y="17894"/>
                  </a:lnTo>
                  <a:lnTo>
                    <a:pt x="81876" y="23012"/>
                  </a:lnTo>
                  <a:lnTo>
                    <a:pt x="89585" y="24485"/>
                  </a:lnTo>
                  <a:lnTo>
                    <a:pt x="90335" y="19265"/>
                  </a:lnTo>
                  <a:close/>
                </a:path>
                <a:path w="276860" h="50164">
                  <a:moveTo>
                    <a:pt x="110858" y="23190"/>
                  </a:moveTo>
                  <a:lnTo>
                    <a:pt x="107251" y="22504"/>
                  </a:lnTo>
                  <a:lnTo>
                    <a:pt x="103644" y="21818"/>
                  </a:lnTo>
                  <a:lnTo>
                    <a:pt x="102450" y="26949"/>
                  </a:lnTo>
                  <a:lnTo>
                    <a:pt x="110172" y="28422"/>
                  </a:lnTo>
                  <a:lnTo>
                    <a:pt x="110858" y="23190"/>
                  </a:lnTo>
                  <a:close/>
                </a:path>
                <a:path w="276860" h="50164">
                  <a:moveTo>
                    <a:pt x="131419" y="26898"/>
                  </a:moveTo>
                  <a:lnTo>
                    <a:pt x="127787" y="26352"/>
                  </a:lnTo>
                  <a:lnTo>
                    <a:pt x="125971" y="26098"/>
                  </a:lnTo>
                  <a:lnTo>
                    <a:pt x="124790" y="27216"/>
                  </a:lnTo>
                  <a:lnTo>
                    <a:pt x="124282" y="29794"/>
                  </a:lnTo>
                  <a:lnTo>
                    <a:pt x="124968" y="31267"/>
                  </a:lnTo>
                  <a:lnTo>
                    <a:pt x="130797" y="32118"/>
                  </a:lnTo>
                  <a:lnTo>
                    <a:pt x="131419" y="26898"/>
                  </a:lnTo>
                  <a:close/>
                </a:path>
                <a:path w="276860" h="50164">
                  <a:moveTo>
                    <a:pt x="152082" y="29972"/>
                  </a:moveTo>
                  <a:lnTo>
                    <a:pt x="148450" y="29425"/>
                  </a:lnTo>
                  <a:lnTo>
                    <a:pt x="144818" y="28879"/>
                  </a:lnTo>
                  <a:lnTo>
                    <a:pt x="143751" y="34048"/>
                  </a:lnTo>
                  <a:lnTo>
                    <a:pt x="151523" y="35204"/>
                  </a:lnTo>
                  <a:lnTo>
                    <a:pt x="152082" y="29972"/>
                  </a:lnTo>
                  <a:close/>
                </a:path>
                <a:path w="276860" h="50164">
                  <a:moveTo>
                    <a:pt x="172745" y="33032"/>
                  </a:moveTo>
                  <a:lnTo>
                    <a:pt x="169113" y="32499"/>
                  </a:lnTo>
                  <a:lnTo>
                    <a:pt x="165481" y="31953"/>
                  </a:lnTo>
                  <a:lnTo>
                    <a:pt x="164477" y="37134"/>
                  </a:lnTo>
                  <a:lnTo>
                    <a:pt x="172250" y="38290"/>
                  </a:lnTo>
                  <a:lnTo>
                    <a:pt x="172745" y="33032"/>
                  </a:lnTo>
                  <a:close/>
                </a:path>
                <a:path w="276860" h="50164">
                  <a:moveTo>
                    <a:pt x="193408" y="36131"/>
                  </a:moveTo>
                  <a:lnTo>
                    <a:pt x="189776" y="35585"/>
                  </a:lnTo>
                  <a:lnTo>
                    <a:pt x="186143" y="35039"/>
                  </a:lnTo>
                  <a:lnTo>
                    <a:pt x="185204" y="40220"/>
                  </a:lnTo>
                  <a:lnTo>
                    <a:pt x="192976" y="41376"/>
                  </a:lnTo>
                  <a:lnTo>
                    <a:pt x="193408" y="36131"/>
                  </a:lnTo>
                  <a:close/>
                </a:path>
                <a:path w="276860" h="50164">
                  <a:moveTo>
                    <a:pt x="214172" y="38417"/>
                  </a:moveTo>
                  <a:lnTo>
                    <a:pt x="210527" y="38023"/>
                  </a:lnTo>
                  <a:lnTo>
                    <a:pt x="206870" y="37630"/>
                  </a:lnTo>
                  <a:lnTo>
                    <a:pt x="206006" y="42837"/>
                  </a:lnTo>
                  <a:lnTo>
                    <a:pt x="213817" y="43662"/>
                  </a:lnTo>
                  <a:lnTo>
                    <a:pt x="214172" y="38417"/>
                  </a:lnTo>
                  <a:close/>
                </a:path>
                <a:path w="276860" h="50164">
                  <a:moveTo>
                    <a:pt x="234962" y="40627"/>
                  </a:moveTo>
                  <a:lnTo>
                    <a:pt x="231305" y="40233"/>
                  </a:lnTo>
                  <a:lnTo>
                    <a:pt x="227647" y="39839"/>
                  </a:lnTo>
                  <a:lnTo>
                    <a:pt x="226847" y="45046"/>
                  </a:lnTo>
                  <a:lnTo>
                    <a:pt x="234657" y="45885"/>
                  </a:lnTo>
                  <a:lnTo>
                    <a:pt x="234962" y="40627"/>
                  </a:lnTo>
                  <a:close/>
                </a:path>
                <a:path w="276860" h="50164">
                  <a:moveTo>
                    <a:pt x="255739" y="42849"/>
                  </a:moveTo>
                  <a:lnTo>
                    <a:pt x="252082" y="42456"/>
                  </a:lnTo>
                  <a:lnTo>
                    <a:pt x="248424" y="42062"/>
                  </a:lnTo>
                  <a:lnTo>
                    <a:pt x="247688" y="47282"/>
                  </a:lnTo>
                  <a:lnTo>
                    <a:pt x="255498" y="48107"/>
                  </a:lnTo>
                  <a:lnTo>
                    <a:pt x="255739" y="42849"/>
                  </a:lnTo>
                  <a:close/>
                </a:path>
                <a:path w="276860" h="50164">
                  <a:moveTo>
                    <a:pt x="276555" y="44513"/>
                  </a:moveTo>
                  <a:lnTo>
                    <a:pt x="272884" y="44272"/>
                  </a:lnTo>
                  <a:lnTo>
                    <a:pt x="269214" y="44030"/>
                  </a:lnTo>
                  <a:lnTo>
                    <a:pt x="268541" y="49263"/>
                  </a:lnTo>
                  <a:lnTo>
                    <a:pt x="276390" y="49771"/>
                  </a:lnTo>
                  <a:lnTo>
                    <a:pt x="276555" y="4451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 descr=""/>
            <p:cNvSpPr/>
            <p:nvPr/>
          </p:nvSpPr>
          <p:spPr>
            <a:xfrm>
              <a:off x="2291590" y="4216351"/>
              <a:ext cx="238760" cy="0"/>
            </a:xfrm>
            <a:custGeom>
              <a:avLst/>
              <a:gdLst/>
              <a:ahLst/>
              <a:cxnLst/>
              <a:rect l="l" t="t" r="r" b="b"/>
              <a:pathLst>
                <a:path w="238760" h="0">
                  <a:moveTo>
                    <a:pt x="0" y="0"/>
                  </a:moveTo>
                  <a:lnTo>
                    <a:pt x="238194" y="0"/>
                  </a:lnTo>
                </a:path>
              </a:pathLst>
            </a:custGeom>
            <a:ln w="1007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 descr=""/>
            <p:cNvSpPr/>
            <p:nvPr/>
          </p:nvSpPr>
          <p:spPr>
            <a:xfrm>
              <a:off x="2542603" y="3739083"/>
              <a:ext cx="1390015" cy="476250"/>
            </a:xfrm>
            <a:custGeom>
              <a:avLst/>
              <a:gdLst/>
              <a:ahLst/>
              <a:cxnLst/>
              <a:rect l="l" t="t" r="r" b="b"/>
              <a:pathLst>
                <a:path w="1390014" h="476250">
                  <a:moveTo>
                    <a:pt x="8026" y="475437"/>
                  </a:moveTo>
                  <a:lnTo>
                    <a:pt x="7315" y="470217"/>
                  </a:lnTo>
                  <a:lnTo>
                    <a:pt x="3657" y="470573"/>
                  </a:lnTo>
                  <a:lnTo>
                    <a:pt x="0" y="470928"/>
                  </a:lnTo>
                  <a:lnTo>
                    <a:pt x="203" y="476186"/>
                  </a:lnTo>
                  <a:lnTo>
                    <a:pt x="8026" y="475437"/>
                  </a:lnTo>
                  <a:close/>
                </a:path>
                <a:path w="1390014" h="476250">
                  <a:moveTo>
                    <a:pt x="28892" y="473443"/>
                  </a:moveTo>
                  <a:lnTo>
                    <a:pt x="28117" y="468223"/>
                  </a:lnTo>
                  <a:lnTo>
                    <a:pt x="24460" y="468579"/>
                  </a:lnTo>
                  <a:lnTo>
                    <a:pt x="20802" y="468934"/>
                  </a:lnTo>
                  <a:lnTo>
                    <a:pt x="21069" y="474192"/>
                  </a:lnTo>
                  <a:lnTo>
                    <a:pt x="28892" y="473443"/>
                  </a:lnTo>
                  <a:close/>
                </a:path>
                <a:path w="1390014" h="476250">
                  <a:moveTo>
                    <a:pt x="49758" y="471449"/>
                  </a:moveTo>
                  <a:lnTo>
                    <a:pt x="48920" y="466255"/>
                  </a:lnTo>
                  <a:lnTo>
                    <a:pt x="45262" y="466598"/>
                  </a:lnTo>
                  <a:lnTo>
                    <a:pt x="41605" y="466953"/>
                  </a:lnTo>
                  <a:lnTo>
                    <a:pt x="41935" y="472198"/>
                  </a:lnTo>
                  <a:lnTo>
                    <a:pt x="49758" y="471449"/>
                  </a:lnTo>
                  <a:close/>
                </a:path>
                <a:path w="1390014" h="476250">
                  <a:moveTo>
                    <a:pt x="70535" y="468693"/>
                  </a:moveTo>
                  <a:lnTo>
                    <a:pt x="69634" y="463499"/>
                  </a:lnTo>
                  <a:lnTo>
                    <a:pt x="65989" y="463981"/>
                  </a:lnTo>
                  <a:lnTo>
                    <a:pt x="62344" y="464464"/>
                  </a:lnTo>
                  <a:lnTo>
                    <a:pt x="62738" y="469722"/>
                  </a:lnTo>
                  <a:lnTo>
                    <a:pt x="70535" y="468693"/>
                  </a:lnTo>
                  <a:close/>
                </a:path>
                <a:path w="1390014" h="476250">
                  <a:moveTo>
                    <a:pt x="91313" y="465924"/>
                  </a:moveTo>
                  <a:lnTo>
                    <a:pt x="90347" y="460743"/>
                  </a:lnTo>
                  <a:lnTo>
                    <a:pt x="86702" y="461225"/>
                  </a:lnTo>
                  <a:lnTo>
                    <a:pt x="83058" y="461708"/>
                  </a:lnTo>
                  <a:lnTo>
                    <a:pt x="83515" y="466953"/>
                  </a:lnTo>
                  <a:lnTo>
                    <a:pt x="91313" y="465924"/>
                  </a:lnTo>
                  <a:close/>
                </a:path>
                <a:path w="1390014" h="476250">
                  <a:moveTo>
                    <a:pt x="112090" y="463156"/>
                  </a:moveTo>
                  <a:lnTo>
                    <a:pt x="111061" y="457987"/>
                  </a:lnTo>
                  <a:lnTo>
                    <a:pt x="107416" y="458470"/>
                  </a:lnTo>
                  <a:lnTo>
                    <a:pt x="103771" y="458952"/>
                  </a:lnTo>
                  <a:lnTo>
                    <a:pt x="104292" y="464197"/>
                  </a:lnTo>
                  <a:lnTo>
                    <a:pt x="112090" y="463156"/>
                  </a:lnTo>
                  <a:close/>
                </a:path>
                <a:path w="1390014" h="476250">
                  <a:moveTo>
                    <a:pt x="132753" y="459701"/>
                  </a:moveTo>
                  <a:lnTo>
                    <a:pt x="131660" y="454545"/>
                  </a:lnTo>
                  <a:lnTo>
                    <a:pt x="128041" y="455155"/>
                  </a:lnTo>
                  <a:lnTo>
                    <a:pt x="124421" y="455764"/>
                  </a:lnTo>
                  <a:lnTo>
                    <a:pt x="125006" y="461010"/>
                  </a:lnTo>
                  <a:lnTo>
                    <a:pt x="132753" y="459701"/>
                  </a:lnTo>
                  <a:close/>
                </a:path>
                <a:path w="1390014" h="476250">
                  <a:moveTo>
                    <a:pt x="153416" y="456209"/>
                  </a:moveTo>
                  <a:lnTo>
                    <a:pt x="152273" y="451065"/>
                  </a:lnTo>
                  <a:lnTo>
                    <a:pt x="148653" y="451675"/>
                  </a:lnTo>
                  <a:lnTo>
                    <a:pt x="145034" y="452285"/>
                  </a:lnTo>
                  <a:lnTo>
                    <a:pt x="145669" y="457517"/>
                  </a:lnTo>
                  <a:lnTo>
                    <a:pt x="153416" y="456209"/>
                  </a:lnTo>
                  <a:close/>
                </a:path>
                <a:path w="1390014" h="476250">
                  <a:moveTo>
                    <a:pt x="174078" y="452716"/>
                  </a:moveTo>
                  <a:lnTo>
                    <a:pt x="172872" y="447586"/>
                  </a:lnTo>
                  <a:lnTo>
                    <a:pt x="169252" y="448195"/>
                  </a:lnTo>
                  <a:lnTo>
                    <a:pt x="165633" y="448805"/>
                  </a:lnTo>
                  <a:lnTo>
                    <a:pt x="166331" y="454025"/>
                  </a:lnTo>
                  <a:lnTo>
                    <a:pt x="174078" y="452716"/>
                  </a:lnTo>
                  <a:close/>
                </a:path>
                <a:path w="1390014" h="476250">
                  <a:moveTo>
                    <a:pt x="194614" y="448589"/>
                  </a:moveTo>
                  <a:lnTo>
                    <a:pt x="193357" y="443484"/>
                  </a:lnTo>
                  <a:lnTo>
                    <a:pt x="189763" y="444207"/>
                  </a:lnTo>
                  <a:lnTo>
                    <a:pt x="186169" y="444931"/>
                  </a:lnTo>
                  <a:lnTo>
                    <a:pt x="186918" y="450151"/>
                  </a:lnTo>
                  <a:lnTo>
                    <a:pt x="194614" y="448589"/>
                  </a:lnTo>
                  <a:close/>
                </a:path>
                <a:path w="1390014" h="476250">
                  <a:moveTo>
                    <a:pt x="215163" y="444423"/>
                  </a:moveTo>
                  <a:lnTo>
                    <a:pt x="213842" y="439331"/>
                  </a:lnTo>
                  <a:lnTo>
                    <a:pt x="210248" y="440055"/>
                  </a:lnTo>
                  <a:lnTo>
                    <a:pt x="206654" y="440791"/>
                  </a:lnTo>
                  <a:lnTo>
                    <a:pt x="207454" y="445985"/>
                  </a:lnTo>
                  <a:lnTo>
                    <a:pt x="215163" y="444423"/>
                  </a:lnTo>
                  <a:close/>
                </a:path>
                <a:path w="1390014" h="476250">
                  <a:moveTo>
                    <a:pt x="235686" y="440245"/>
                  </a:moveTo>
                  <a:lnTo>
                    <a:pt x="234315" y="435152"/>
                  </a:lnTo>
                  <a:lnTo>
                    <a:pt x="230720" y="435889"/>
                  </a:lnTo>
                  <a:lnTo>
                    <a:pt x="227114" y="436613"/>
                  </a:lnTo>
                  <a:lnTo>
                    <a:pt x="227990" y="441807"/>
                  </a:lnTo>
                  <a:lnTo>
                    <a:pt x="235686" y="440245"/>
                  </a:lnTo>
                  <a:close/>
                </a:path>
                <a:path w="1390014" h="476250">
                  <a:moveTo>
                    <a:pt x="256095" y="435495"/>
                  </a:moveTo>
                  <a:lnTo>
                    <a:pt x="254685" y="430428"/>
                  </a:lnTo>
                  <a:lnTo>
                    <a:pt x="251104" y="431266"/>
                  </a:lnTo>
                  <a:lnTo>
                    <a:pt x="247523" y="432104"/>
                  </a:lnTo>
                  <a:lnTo>
                    <a:pt x="248450" y="437299"/>
                  </a:lnTo>
                  <a:lnTo>
                    <a:pt x="256095" y="435495"/>
                  </a:lnTo>
                  <a:close/>
                </a:path>
                <a:path w="1390014" h="476250">
                  <a:moveTo>
                    <a:pt x="276491" y="430695"/>
                  </a:moveTo>
                  <a:lnTo>
                    <a:pt x="275031" y="425640"/>
                  </a:lnTo>
                  <a:lnTo>
                    <a:pt x="271449" y="426478"/>
                  </a:lnTo>
                  <a:lnTo>
                    <a:pt x="267868" y="427316"/>
                  </a:lnTo>
                  <a:lnTo>
                    <a:pt x="268846" y="432498"/>
                  </a:lnTo>
                  <a:lnTo>
                    <a:pt x="276491" y="430695"/>
                  </a:lnTo>
                  <a:close/>
                </a:path>
                <a:path w="1390014" h="476250">
                  <a:moveTo>
                    <a:pt x="296887" y="425894"/>
                  </a:moveTo>
                  <a:lnTo>
                    <a:pt x="295376" y="420852"/>
                  </a:lnTo>
                  <a:lnTo>
                    <a:pt x="291795" y="421690"/>
                  </a:lnTo>
                  <a:lnTo>
                    <a:pt x="288213" y="422529"/>
                  </a:lnTo>
                  <a:lnTo>
                    <a:pt x="289242" y="427697"/>
                  </a:lnTo>
                  <a:lnTo>
                    <a:pt x="296887" y="425894"/>
                  </a:lnTo>
                  <a:close/>
                </a:path>
                <a:path w="1390014" h="476250">
                  <a:moveTo>
                    <a:pt x="317144" y="420573"/>
                  </a:moveTo>
                  <a:lnTo>
                    <a:pt x="315595" y="415544"/>
                  </a:lnTo>
                  <a:lnTo>
                    <a:pt x="312039" y="416483"/>
                  </a:lnTo>
                  <a:lnTo>
                    <a:pt x="308483" y="417423"/>
                  </a:lnTo>
                  <a:lnTo>
                    <a:pt x="309562" y="422592"/>
                  </a:lnTo>
                  <a:lnTo>
                    <a:pt x="317144" y="420573"/>
                  </a:lnTo>
                  <a:close/>
                </a:path>
                <a:path w="1390014" h="476250">
                  <a:moveTo>
                    <a:pt x="337388" y="415188"/>
                  </a:moveTo>
                  <a:lnTo>
                    <a:pt x="335788" y="410171"/>
                  </a:lnTo>
                  <a:lnTo>
                    <a:pt x="332232" y="411111"/>
                  </a:lnTo>
                  <a:lnTo>
                    <a:pt x="328676" y="412051"/>
                  </a:lnTo>
                  <a:lnTo>
                    <a:pt x="329793" y="417207"/>
                  </a:lnTo>
                  <a:lnTo>
                    <a:pt x="337388" y="415188"/>
                  </a:lnTo>
                  <a:close/>
                </a:path>
                <a:path w="1390014" h="476250">
                  <a:moveTo>
                    <a:pt x="357644" y="409816"/>
                  </a:moveTo>
                  <a:lnTo>
                    <a:pt x="355993" y="404812"/>
                  </a:lnTo>
                  <a:lnTo>
                    <a:pt x="352437" y="405752"/>
                  </a:lnTo>
                  <a:lnTo>
                    <a:pt x="348881" y="406692"/>
                  </a:lnTo>
                  <a:lnTo>
                    <a:pt x="350050" y="411835"/>
                  </a:lnTo>
                  <a:lnTo>
                    <a:pt x="357644" y="409816"/>
                  </a:lnTo>
                  <a:close/>
                </a:path>
                <a:path w="1390014" h="476250">
                  <a:moveTo>
                    <a:pt x="377761" y="403961"/>
                  </a:moveTo>
                  <a:lnTo>
                    <a:pt x="376072" y="398983"/>
                  </a:lnTo>
                  <a:lnTo>
                    <a:pt x="372541" y="400011"/>
                  </a:lnTo>
                  <a:lnTo>
                    <a:pt x="369011" y="401053"/>
                  </a:lnTo>
                  <a:lnTo>
                    <a:pt x="370217" y="406184"/>
                  </a:lnTo>
                  <a:lnTo>
                    <a:pt x="377761" y="403961"/>
                  </a:lnTo>
                  <a:close/>
                </a:path>
                <a:path w="1390014" h="476250">
                  <a:moveTo>
                    <a:pt x="397852" y="398056"/>
                  </a:moveTo>
                  <a:lnTo>
                    <a:pt x="396125" y="393090"/>
                  </a:lnTo>
                  <a:lnTo>
                    <a:pt x="392595" y="394119"/>
                  </a:lnTo>
                  <a:lnTo>
                    <a:pt x="389064" y="395147"/>
                  </a:lnTo>
                  <a:lnTo>
                    <a:pt x="390321" y="400278"/>
                  </a:lnTo>
                  <a:lnTo>
                    <a:pt x="397852" y="398056"/>
                  </a:lnTo>
                  <a:close/>
                </a:path>
                <a:path w="1390014" h="476250">
                  <a:moveTo>
                    <a:pt x="417944" y="392163"/>
                  </a:moveTo>
                  <a:lnTo>
                    <a:pt x="416179" y="387210"/>
                  </a:lnTo>
                  <a:lnTo>
                    <a:pt x="412648" y="388239"/>
                  </a:lnTo>
                  <a:lnTo>
                    <a:pt x="409117" y="389267"/>
                  </a:lnTo>
                  <a:lnTo>
                    <a:pt x="410413" y="394373"/>
                  </a:lnTo>
                  <a:lnTo>
                    <a:pt x="414185" y="393280"/>
                  </a:lnTo>
                  <a:lnTo>
                    <a:pt x="417944" y="392163"/>
                  </a:lnTo>
                  <a:close/>
                </a:path>
                <a:path w="1390014" h="476250">
                  <a:moveTo>
                    <a:pt x="437921" y="385851"/>
                  </a:moveTo>
                  <a:lnTo>
                    <a:pt x="436118" y="380898"/>
                  </a:lnTo>
                  <a:lnTo>
                    <a:pt x="432612" y="382016"/>
                  </a:lnTo>
                  <a:lnTo>
                    <a:pt x="429107" y="383133"/>
                  </a:lnTo>
                  <a:lnTo>
                    <a:pt x="430441" y="388239"/>
                  </a:lnTo>
                  <a:lnTo>
                    <a:pt x="437921" y="385851"/>
                  </a:lnTo>
                  <a:close/>
                </a:path>
                <a:path w="1390014" h="476250">
                  <a:moveTo>
                    <a:pt x="457873" y="379488"/>
                  </a:moveTo>
                  <a:lnTo>
                    <a:pt x="456031" y="374548"/>
                  </a:lnTo>
                  <a:lnTo>
                    <a:pt x="452526" y="375666"/>
                  </a:lnTo>
                  <a:lnTo>
                    <a:pt x="449021" y="376783"/>
                  </a:lnTo>
                  <a:lnTo>
                    <a:pt x="450392" y="381876"/>
                  </a:lnTo>
                  <a:lnTo>
                    <a:pt x="457873" y="379488"/>
                  </a:lnTo>
                  <a:close/>
                </a:path>
                <a:path w="1390014" h="476250">
                  <a:moveTo>
                    <a:pt x="477824" y="373126"/>
                  </a:moveTo>
                  <a:lnTo>
                    <a:pt x="475945" y="368198"/>
                  </a:lnTo>
                  <a:lnTo>
                    <a:pt x="472440" y="369316"/>
                  </a:lnTo>
                  <a:lnTo>
                    <a:pt x="468934" y="370433"/>
                  </a:lnTo>
                  <a:lnTo>
                    <a:pt x="470344" y="375513"/>
                  </a:lnTo>
                  <a:lnTo>
                    <a:pt x="477824" y="373126"/>
                  </a:lnTo>
                  <a:close/>
                </a:path>
                <a:path w="1390014" h="476250">
                  <a:moveTo>
                    <a:pt x="497662" y="366395"/>
                  </a:moveTo>
                  <a:lnTo>
                    <a:pt x="495757" y="361480"/>
                  </a:lnTo>
                  <a:lnTo>
                    <a:pt x="492277" y="362673"/>
                  </a:lnTo>
                  <a:lnTo>
                    <a:pt x="488797" y="363867"/>
                  </a:lnTo>
                  <a:lnTo>
                    <a:pt x="490245" y="368935"/>
                  </a:lnTo>
                  <a:lnTo>
                    <a:pt x="497662" y="366395"/>
                  </a:lnTo>
                  <a:close/>
                </a:path>
                <a:path w="1390014" h="476250">
                  <a:moveTo>
                    <a:pt x="517474" y="359613"/>
                  </a:moveTo>
                  <a:lnTo>
                    <a:pt x="515531" y="354711"/>
                  </a:lnTo>
                  <a:lnTo>
                    <a:pt x="512051" y="355904"/>
                  </a:lnTo>
                  <a:lnTo>
                    <a:pt x="508571" y="357098"/>
                  </a:lnTo>
                  <a:lnTo>
                    <a:pt x="510044" y="362153"/>
                  </a:lnTo>
                  <a:lnTo>
                    <a:pt x="517474" y="359613"/>
                  </a:lnTo>
                  <a:close/>
                </a:path>
                <a:path w="1390014" h="476250">
                  <a:moveTo>
                    <a:pt x="537286" y="352831"/>
                  </a:moveTo>
                  <a:lnTo>
                    <a:pt x="535317" y="347941"/>
                  </a:lnTo>
                  <a:lnTo>
                    <a:pt x="531837" y="349135"/>
                  </a:lnTo>
                  <a:lnTo>
                    <a:pt x="528358" y="350329"/>
                  </a:lnTo>
                  <a:lnTo>
                    <a:pt x="529869" y="355371"/>
                  </a:lnTo>
                  <a:lnTo>
                    <a:pt x="537286" y="352831"/>
                  </a:lnTo>
                  <a:close/>
                </a:path>
                <a:path w="1390014" h="476250">
                  <a:moveTo>
                    <a:pt x="557009" y="345757"/>
                  </a:moveTo>
                  <a:lnTo>
                    <a:pt x="555002" y="340880"/>
                  </a:lnTo>
                  <a:lnTo>
                    <a:pt x="551548" y="342138"/>
                  </a:lnTo>
                  <a:lnTo>
                    <a:pt x="548093" y="343395"/>
                  </a:lnTo>
                  <a:lnTo>
                    <a:pt x="549630" y="348437"/>
                  </a:lnTo>
                  <a:lnTo>
                    <a:pt x="557009" y="345757"/>
                  </a:lnTo>
                  <a:close/>
                </a:path>
                <a:path w="1390014" h="476250">
                  <a:moveTo>
                    <a:pt x="576681" y="338607"/>
                  </a:moveTo>
                  <a:lnTo>
                    <a:pt x="574649" y="333743"/>
                  </a:lnTo>
                  <a:lnTo>
                    <a:pt x="571195" y="335000"/>
                  </a:lnTo>
                  <a:lnTo>
                    <a:pt x="567740" y="336257"/>
                  </a:lnTo>
                  <a:lnTo>
                    <a:pt x="569302" y="341287"/>
                  </a:lnTo>
                  <a:lnTo>
                    <a:pt x="576681" y="338607"/>
                  </a:lnTo>
                  <a:close/>
                </a:path>
                <a:path w="1390014" h="476250">
                  <a:moveTo>
                    <a:pt x="596366" y="331470"/>
                  </a:moveTo>
                  <a:lnTo>
                    <a:pt x="594309" y="326618"/>
                  </a:lnTo>
                  <a:lnTo>
                    <a:pt x="590854" y="327875"/>
                  </a:lnTo>
                  <a:lnTo>
                    <a:pt x="587400" y="329133"/>
                  </a:lnTo>
                  <a:lnTo>
                    <a:pt x="588987" y="334149"/>
                  </a:lnTo>
                  <a:lnTo>
                    <a:pt x="596366" y="331470"/>
                  </a:lnTo>
                  <a:close/>
                </a:path>
                <a:path w="1390014" h="476250">
                  <a:moveTo>
                    <a:pt x="615962" y="324091"/>
                  </a:moveTo>
                  <a:lnTo>
                    <a:pt x="613892" y="319252"/>
                  </a:lnTo>
                  <a:lnTo>
                    <a:pt x="610450" y="320560"/>
                  </a:lnTo>
                  <a:lnTo>
                    <a:pt x="607009" y="321868"/>
                  </a:lnTo>
                  <a:lnTo>
                    <a:pt x="608634" y="326885"/>
                  </a:lnTo>
                  <a:lnTo>
                    <a:pt x="615962" y="324091"/>
                  </a:lnTo>
                  <a:close/>
                </a:path>
                <a:path w="1390014" h="476250">
                  <a:moveTo>
                    <a:pt x="635533" y="316636"/>
                  </a:moveTo>
                  <a:lnTo>
                    <a:pt x="633437" y="311810"/>
                  </a:lnTo>
                  <a:lnTo>
                    <a:pt x="629996" y="313118"/>
                  </a:lnTo>
                  <a:lnTo>
                    <a:pt x="626554" y="314426"/>
                  </a:lnTo>
                  <a:lnTo>
                    <a:pt x="628205" y="319430"/>
                  </a:lnTo>
                  <a:lnTo>
                    <a:pt x="635533" y="316636"/>
                  </a:lnTo>
                  <a:close/>
                </a:path>
                <a:path w="1390014" h="476250">
                  <a:moveTo>
                    <a:pt x="655104" y="309206"/>
                  </a:moveTo>
                  <a:lnTo>
                    <a:pt x="652983" y="304380"/>
                  </a:lnTo>
                  <a:lnTo>
                    <a:pt x="649541" y="305689"/>
                  </a:lnTo>
                  <a:lnTo>
                    <a:pt x="646099" y="306997"/>
                  </a:lnTo>
                  <a:lnTo>
                    <a:pt x="647763" y="312000"/>
                  </a:lnTo>
                  <a:lnTo>
                    <a:pt x="655104" y="309206"/>
                  </a:lnTo>
                  <a:close/>
                </a:path>
                <a:path w="1390014" h="476250">
                  <a:moveTo>
                    <a:pt x="674598" y="301574"/>
                  </a:moveTo>
                  <a:lnTo>
                    <a:pt x="672452" y="296760"/>
                  </a:lnTo>
                  <a:lnTo>
                    <a:pt x="669036" y="298119"/>
                  </a:lnTo>
                  <a:lnTo>
                    <a:pt x="665619" y="299478"/>
                  </a:lnTo>
                  <a:lnTo>
                    <a:pt x="667308" y="304469"/>
                  </a:lnTo>
                  <a:lnTo>
                    <a:pt x="674598" y="301574"/>
                  </a:lnTo>
                  <a:close/>
                </a:path>
                <a:path w="1390014" h="476250">
                  <a:moveTo>
                    <a:pt x="694080" y="293878"/>
                  </a:moveTo>
                  <a:lnTo>
                    <a:pt x="691908" y="289064"/>
                  </a:lnTo>
                  <a:lnTo>
                    <a:pt x="688492" y="290423"/>
                  </a:lnTo>
                  <a:lnTo>
                    <a:pt x="685076" y="291782"/>
                  </a:lnTo>
                  <a:lnTo>
                    <a:pt x="686777" y="296760"/>
                  </a:lnTo>
                  <a:lnTo>
                    <a:pt x="694080" y="293878"/>
                  </a:lnTo>
                  <a:close/>
                </a:path>
                <a:path w="1390014" h="476250">
                  <a:moveTo>
                    <a:pt x="713536" y="286169"/>
                  </a:moveTo>
                  <a:lnTo>
                    <a:pt x="711352" y="281368"/>
                  </a:lnTo>
                  <a:lnTo>
                    <a:pt x="707936" y="282727"/>
                  </a:lnTo>
                  <a:lnTo>
                    <a:pt x="704519" y="284086"/>
                  </a:lnTo>
                  <a:lnTo>
                    <a:pt x="706247" y="289052"/>
                  </a:lnTo>
                  <a:lnTo>
                    <a:pt x="713536" y="286169"/>
                  </a:lnTo>
                  <a:close/>
                </a:path>
                <a:path w="1390014" h="476250">
                  <a:moveTo>
                    <a:pt x="732955" y="278345"/>
                  </a:moveTo>
                  <a:lnTo>
                    <a:pt x="730758" y="273570"/>
                  </a:lnTo>
                  <a:lnTo>
                    <a:pt x="727354" y="274955"/>
                  </a:lnTo>
                  <a:lnTo>
                    <a:pt x="723950" y="276352"/>
                  </a:lnTo>
                  <a:lnTo>
                    <a:pt x="725690" y="281317"/>
                  </a:lnTo>
                  <a:lnTo>
                    <a:pt x="732955" y="278345"/>
                  </a:lnTo>
                  <a:close/>
                </a:path>
                <a:path w="1390014" h="476250">
                  <a:moveTo>
                    <a:pt x="752335" y="270446"/>
                  </a:moveTo>
                  <a:lnTo>
                    <a:pt x="750125" y="265671"/>
                  </a:lnTo>
                  <a:lnTo>
                    <a:pt x="746721" y="267055"/>
                  </a:lnTo>
                  <a:lnTo>
                    <a:pt x="743318" y="268439"/>
                  </a:lnTo>
                  <a:lnTo>
                    <a:pt x="745070" y="273418"/>
                  </a:lnTo>
                  <a:lnTo>
                    <a:pt x="752335" y="270446"/>
                  </a:lnTo>
                  <a:close/>
                </a:path>
                <a:path w="1390014" h="476250">
                  <a:moveTo>
                    <a:pt x="771715" y="262534"/>
                  </a:moveTo>
                  <a:lnTo>
                    <a:pt x="769493" y="257746"/>
                  </a:lnTo>
                  <a:lnTo>
                    <a:pt x="766089" y="259143"/>
                  </a:lnTo>
                  <a:lnTo>
                    <a:pt x="762685" y="260527"/>
                  </a:lnTo>
                  <a:lnTo>
                    <a:pt x="764451" y="265493"/>
                  </a:lnTo>
                  <a:lnTo>
                    <a:pt x="771715" y="262534"/>
                  </a:lnTo>
                  <a:close/>
                </a:path>
                <a:path w="1390014" h="476250">
                  <a:moveTo>
                    <a:pt x="791070" y="254558"/>
                  </a:moveTo>
                  <a:lnTo>
                    <a:pt x="788835" y="249783"/>
                  </a:lnTo>
                  <a:lnTo>
                    <a:pt x="785444" y="251206"/>
                  </a:lnTo>
                  <a:lnTo>
                    <a:pt x="782053" y="252628"/>
                  </a:lnTo>
                  <a:lnTo>
                    <a:pt x="783831" y="257581"/>
                  </a:lnTo>
                  <a:lnTo>
                    <a:pt x="791070" y="254558"/>
                  </a:lnTo>
                  <a:close/>
                </a:path>
                <a:path w="1390014" h="476250">
                  <a:moveTo>
                    <a:pt x="810387" y="246494"/>
                  </a:moveTo>
                  <a:lnTo>
                    <a:pt x="808139" y="241719"/>
                  </a:lnTo>
                  <a:lnTo>
                    <a:pt x="804748" y="243141"/>
                  </a:lnTo>
                  <a:lnTo>
                    <a:pt x="801357" y="244563"/>
                  </a:lnTo>
                  <a:lnTo>
                    <a:pt x="803148" y="249516"/>
                  </a:lnTo>
                  <a:lnTo>
                    <a:pt x="810387" y="246494"/>
                  </a:lnTo>
                  <a:close/>
                </a:path>
                <a:path w="1390014" h="476250">
                  <a:moveTo>
                    <a:pt x="829703" y="238417"/>
                  </a:moveTo>
                  <a:lnTo>
                    <a:pt x="827443" y="233654"/>
                  </a:lnTo>
                  <a:lnTo>
                    <a:pt x="824052" y="235077"/>
                  </a:lnTo>
                  <a:lnTo>
                    <a:pt x="820661" y="236499"/>
                  </a:lnTo>
                  <a:lnTo>
                    <a:pt x="822464" y="241439"/>
                  </a:lnTo>
                  <a:lnTo>
                    <a:pt x="829703" y="238417"/>
                  </a:lnTo>
                  <a:close/>
                </a:path>
                <a:path w="1390014" h="476250">
                  <a:moveTo>
                    <a:pt x="849007" y="230327"/>
                  </a:moveTo>
                  <a:lnTo>
                    <a:pt x="846747" y="225577"/>
                  </a:lnTo>
                  <a:lnTo>
                    <a:pt x="843356" y="227012"/>
                  </a:lnTo>
                  <a:lnTo>
                    <a:pt x="839965" y="228434"/>
                  </a:lnTo>
                  <a:lnTo>
                    <a:pt x="841781" y="233375"/>
                  </a:lnTo>
                  <a:lnTo>
                    <a:pt x="845400" y="231863"/>
                  </a:lnTo>
                  <a:lnTo>
                    <a:pt x="849007" y="230327"/>
                  </a:lnTo>
                  <a:close/>
                </a:path>
                <a:path w="1390014" h="476250">
                  <a:moveTo>
                    <a:pt x="868273" y="222148"/>
                  </a:moveTo>
                  <a:lnTo>
                    <a:pt x="866000" y="217398"/>
                  </a:lnTo>
                  <a:lnTo>
                    <a:pt x="862609" y="218833"/>
                  </a:lnTo>
                  <a:lnTo>
                    <a:pt x="859218" y="220268"/>
                  </a:lnTo>
                  <a:lnTo>
                    <a:pt x="861047" y="225209"/>
                  </a:lnTo>
                  <a:lnTo>
                    <a:pt x="868273" y="222148"/>
                  </a:lnTo>
                  <a:close/>
                </a:path>
                <a:path w="1390014" h="476250">
                  <a:moveTo>
                    <a:pt x="887539" y="213982"/>
                  </a:moveTo>
                  <a:lnTo>
                    <a:pt x="885266" y="209232"/>
                  </a:lnTo>
                  <a:lnTo>
                    <a:pt x="881875" y="210667"/>
                  </a:lnTo>
                  <a:lnTo>
                    <a:pt x="878484" y="212102"/>
                  </a:lnTo>
                  <a:lnTo>
                    <a:pt x="880325" y="217043"/>
                  </a:lnTo>
                  <a:lnTo>
                    <a:pt x="887539" y="213982"/>
                  </a:lnTo>
                  <a:close/>
                </a:path>
                <a:path w="1390014" h="476250">
                  <a:moveTo>
                    <a:pt x="906805" y="205803"/>
                  </a:moveTo>
                  <a:lnTo>
                    <a:pt x="904519" y="201053"/>
                  </a:lnTo>
                  <a:lnTo>
                    <a:pt x="901128" y="202488"/>
                  </a:lnTo>
                  <a:lnTo>
                    <a:pt x="897737" y="203923"/>
                  </a:lnTo>
                  <a:lnTo>
                    <a:pt x="899579" y="208864"/>
                  </a:lnTo>
                  <a:lnTo>
                    <a:pt x="906805" y="205803"/>
                  </a:lnTo>
                  <a:close/>
                </a:path>
                <a:path w="1390014" h="476250">
                  <a:moveTo>
                    <a:pt x="926045" y="197548"/>
                  </a:moveTo>
                  <a:lnTo>
                    <a:pt x="923747" y="192811"/>
                  </a:lnTo>
                  <a:lnTo>
                    <a:pt x="920369" y="194259"/>
                  </a:lnTo>
                  <a:lnTo>
                    <a:pt x="916990" y="195707"/>
                  </a:lnTo>
                  <a:lnTo>
                    <a:pt x="918832" y="200647"/>
                  </a:lnTo>
                  <a:lnTo>
                    <a:pt x="926045" y="197548"/>
                  </a:lnTo>
                  <a:close/>
                </a:path>
                <a:path w="1390014" h="476250">
                  <a:moveTo>
                    <a:pt x="945286" y="189306"/>
                  </a:moveTo>
                  <a:lnTo>
                    <a:pt x="942987" y="184569"/>
                  </a:lnTo>
                  <a:lnTo>
                    <a:pt x="939609" y="186016"/>
                  </a:lnTo>
                  <a:lnTo>
                    <a:pt x="936231" y="187464"/>
                  </a:lnTo>
                  <a:lnTo>
                    <a:pt x="938072" y="192405"/>
                  </a:lnTo>
                  <a:lnTo>
                    <a:pt x="945286" y="189306"/>
                  </a:lnTo>
                  <a:close/>
                </a:path>
                <a:path w="1390014" h="476250">
                  <a:moveTo>
                    <a:pt x="964514" y="181076"/>
                  </a:moveTo>
                  <a:lnTo>
                    <a:pt x="962215" y="176339"/>
                  </a:lnTo>
                  <a:lnTo>
                    <a:pt x="958837" y="177787"/>
                  </a:lnTo>
                  <a:lnTo>
                    <a:pt x="955459" y="179235"/>
                  </a:lnTo>
                  <a:lnTo>
                    <a:pt x="957313" y="184162"/>
                  </a:lnTo>
                  <a:lnTo>
                    <a:pt x="964514" y="181076"/>
                  </a:lnTo>
                  <a:close/>
                </a:path>
                <a:path w="1390014" h="476250">
                  <a:moveTo>
                    <a:pt x="983742" y="172821"/>
                  </a:moveTo>
                  <a:lnTo>
                    <a:pt x="981443" y="168084"/>
                  </a:lnTo>
                  <a:lnTo>
                    <a:pt x="978065" y="169532"/>
                  </a:lnTo>
                  <a:lnTo>
                    <a:pt x="974686" y="170980"/>
                  </a:lnTo>
                  <a:lnTo>
                    <a:pt x="976541" y="175920"/>
                  </a:lnTo>
                  <a:lnTo>
                    <a:pt x="983742" y="172821"/>
                  </a:lnTo>
                  <a:close/>
                </a:path>
                <a:path w="1390014" h="476250">
                  <a:moveTo>
                    <a:pt x="1002969" y="164566"/>
                  </a:moveTo>
                  <a:lnTo>
                    <a:pt x="1000671" y="159829"/>
                  </a:lnTo>
                  <a:lnTo>
                    <a:pt x="997292" y="161277"/>
                  </a:lnTo>
                  <a:lnTo>
                    <a:pt x="993914" y="162725"/>
                  </a:lnTo>
                  <a:lnTo>
                    <a:pt x="995768" y="167665"/>
                  </a:lnTo>
                  <a:lnTo>
                    <a:pt x="1002969" y="164566"/>
                  </a:lnTo>
                  <a:close/>
                </a:path>
                <a:path w="1390014" h="476250">
                  <a:moveTo>
                    <a:pt x="1022197" y="156311"/>
                  </a:moveTo>
                  <a:lnTo>
                    <a:pt x="1019898" y="151574"/>
                  </a:lnTo>
                  <a:lnTo>
                    <a:pt x="1016520" y="153022"/>
                  </a:lnTo>
                  <a:lnTo>
                    <a:pt x="1013142" y="154470"/>
                  </a:lnTo>
                  <a:lnTo>
                    <a:pt x="1014996" y="159410"/>
                  </a:lnTo>
                  <a:lnTo>
                    <a:pt x="1022197" y="156311"/>
                  </a:lnTo>
                  <a:close/>
                </a:path>
                <a:path w="1390014" h="476250">
                  <a:moveTo>
                    <a:pt x="1041438" y="148056"/>
                  </a:moveTo>
                  <a:lnTo>
                    <a:pt x="1039139" y="143319"/>
                  </a:lnTo>
                  <a:lnTo>
                    <a:pt x="1035761" y="144767"/>
                  </a:lnTo>
                  <a:lnTo>
                    <a:pt x="1032383" y="146215"/>
                  </a:lnTo>
                  <a:lnTo>
                    <a:pt x="1034237" y="151142"/>
                  </a:lnTo>
                  <a:lnTo>
                    <a:pt x="1041438" y="148056"/>
                  </a:lnTo>
                  <a:close/>
                </a:path>
                <a:path w="1390014" h="476250">
                  <a:moveTo>
                    <a:pt x="1060678" y="139827"/>
                  </a:moveTo>
                  <a:lnTo>
                    <a:pt x="1058379" y="135089"/>
                  </a:lnTo>
                  <a:lnTo>
                    <a:pt x="1055001" y="136537"/>
                  </a:lnTo>
                  <a:lnTo>
                    <a:pt x="1051610" y="137985"/>
                  </a:lnTo>
                  <a:lnTo>
                    <a:pt x="1053465" y="142913"/>
                  </a:lnTo>
                  <a:lnTo>
                    <a:pt x="1060678" y="139827"/>
                  </a:lnTo>
                  <a:close/>
                </a:path>
                <a:path w="1390014" h="476250">
                  <a:moveTo>
                    <a:pt x="1079919" y="131597"/>
                  </a:moveTo>
                  <a:lnTo>
                    <a:pt x="1077620" y="126847"/>
                  </a:lnTo>
                  <a:lnTo>
                    <a:pt x="1074242" y="128295"/>
                  </a:lnTo>
                  <a:lnTo>
                    <a:pt x="1070851" y="129743"/>
                  </a:lnTo>
                  <a:lnTo>
                    <a:pt x="1072705" y="134683"/>
                  </a:lnTo>
                  <a:lnTo>
                    <a:pt x="1079919" y="131597"/>
                  </a:lnTo>
                  <a:close/>
                </a:path>
                <a:path w="1390014" h="476250">
                  <a:moveTo>
                    <a:pt x="1099159" y="123380"/>
                  </a:moveTo>
                  <a:lnTo>
                    <a:pt x="1096873" y="118630"/>
                  </a:lnTo>
                  <a:lnTo>
                    <a:pt x="1093482" y="120065"/>
                  </a:lnTo>
                  <a:lnTo>
                    <a:pt x="1090091" y="121500"/>
                  </a:lnTo>
                  <a:lnTo>
                    <a:pt x="1091933" y="126441"/>
                  </a:lnTo>
                  <a:lnTo>
                    <a:pt x="1099159" y="123380"/>
                  </a:lnTo>
                  <a:close/>
                </a:path>
                <a:path w="1390014" h="476250">
                  <a:moveTo>
                    <a:pt x="1118412" y="115214"/>
                  </a:moveTo>
                  <a:lnTo>
                    <a:pt x="1116139" y="110464"/>
                  </a:lnTo>
                  <a:lnTo>
                    <a:pt x="1112748" y="111899"/>
                  </a:lnTo>
                  <a:lnTo>
                    <a:pt x="1109357" y="113334"/>
                  </a:lnTo>
                  <a:lnTo>
                    <a:pt x="1111199" y="118275"/>
                  </a:lnTo>
                  <a:lnTo>
                    <a:pt x="1118412" y="115214"/>
                  </a:lnTo>
                  <a:close/>
                </a:path>
                <a:path w="1390014" h="476250">
                  <a:moveTo>
                    <a:pt x="1137678" y="107048"/>
                  </a:moveTo>
                  <a:lnTo>
                    <a:pt x="1135405" y="102298"/>
                  </a:lnTo>
                  <a:lnTo>
                    <a:pt x="1132014" y="103733"/>
                  </a:lnTo>
                  <a:lnTo>
                    <a:pt x="1128623" y="105168"/>
                  </a:lnTo>
                  <a:lnTo>
                    <a:pt x="1130452" y="110109"/>
                  </a:lnTo>
                  <a:lnTo>
                    <a:pt x="1137678" y="107048"/>
                  </a:lnTo>
                  <a:close/>
                </a:path>
                <a:path w="1390014" h="476250">
                  <a:moveTo>
                    <a:pt x="1156944" y="98882"/>
                  </a:moveTo>
                  <a:lnTo>
                    <a:pt x="1154684" y="94132"/>
                  </a:lnTo>
                  <a:lnTo>
                    <a:pt x="1151293" y="95567"/>
                  </a:lnTo>
                  <a:lnTo>
                    <a:pt x="1147902" y="97002"/>
                  </a:lnTo>
                  <a:lnTo>
                    <a:pt x="1149731" y="101942"/>
                  </a:lnTo>
                  <a:lnTo>
                    <a:pt x="1156944" y="98882"/>
                  </a:lnTo>
                  <a:close/>
                </a:path>
                <a:path w="1390014" h="476250">
                  <a:moveTo>
                    <a:pt x="1176248" y="90817"/>
                  </a:moveTo>
                  <a:lnTo>
                    <a:pt x="1174000" y="86055"/>
                  </a:lnTo>
                  <a:lnTo>
                    <a:pt x="1170597" y="87477"/>
                  </a:lnTo>
                  <a:lnTo>
                    <a:pt x="1167193" y="88900"/>
                  </a:lnTo>
                  <a:lnTo>
                    <a:pt x="1169009" y="93840"/>
                  </a:lnTo>
                  <a:lnTo>
                    <a:pt x="1176248" y="90817"/>
                  </a:lnTo>
                  <a:close/>
                </a:path>
                <a:path w="1390014" h="476250">
                  <a:moveTo>
                    <a:pt x="1195552" y="82765"/>
                  </a:moveTo>
                  <a:lnTo>
                    <a:pt x="1193317" y="77990"/>
                  </a:lnTo>
                  <a:lnTo>
                    <a:pt x="1189913" y="79413"/>
                  </a:lnTo>
                  <a:lnTo>
                    <a:pt x="1186510" y="80835"/>
                  </a:lnTo>
                  <a:lnTo>
                    <a:pt x="1188326" y="85775"/>
                  </a:lnTo>
                  <a:lnTo>
                    <a:pt x="1195552" y="82765"/>
                  </a:lnTo>
                  <a:close/>
                </a:path>
                <a:path w="1390014" h="476250">
                  <a:moveTo>
                    <a:pt x="1214869" y="74701"/>
                  </a:moveTo>
                  <a:lnTo>
                    <a:pt x="1212634" y="69926"/>
                  </a:lnTo>
                  <a:lnTo>
                    <a:pt x="1209230" y="71348"/>
                  </a:lnTo>
                  <a:lnTo>
                    <a:pt x="1205826" y="72771"/>
                  </a:lnTo>
                  <a:lnTo>
                    <a:pt x="1207630" y="77724"/>
                  </a:lnTo>
                  <a:lnTo>
                    <a:pt x="1214869" y="74701"/>
                  </a:lnTo>
                  <a:close/>
                </a:path>
                <a:path w="1390014" h="476250">
                  <a:moveTo>
                    <a:pt x="1234211" y="66725"/>
                  </a:moveTo>
                  <a:lnTo>
                    <a:pt x="1231976" y="61950"/>
                  </a:lnTo>
                  <a:lnTo>
                    <a:pt x="1228572" y="63347"/>
                  </a:lnTo>
                  <a:lnTo>
                    <a:pt x="1225169" y="64744"/>
                  </a:lnTo>
                  <a:lnTo>
                    <a:pt x="1226947" y="69697"/>
                  </a:lnTo>
                  <a:lnTo>
                    <a:pt x="1234211" y="66725"/>
                  </a:lnTo>
                  <a:close/>
                </a:path>
                <a:path w="1390014" h="476250">
                  <a:moveTo>
                    <a:pt x="1253578" y="58826"/>
                  </a:moveTo>
                  <a:lnTo>
                    <a:pt x="1251356" y="54038"/>
                  </a:lnTo>
                  <a:lnTo>
                    <a:pt x="1247952" y="55435"/>
                  </a:lnTo>
                  <a:lnTo>
                    <a:pt x="1244549" y="56832"/>
                  </a:lnTo>
                  <a:lnTo>
                    <a:pt x="1246314" y="61785"/>
                  </a:lnTo>
                  <a:lnTo>
                    <a:pt x="1253578" y="58826"/>
                  </a:lnTo>
                  <a:close/>
                </a:path>
                <a:path w="1390014" h="476250">
                  <a:moveTo>
                    <a:pt x="1272933" y="50914"/>
                  </a:moveTo>
                  <a:lnTo>
                    <a:pt x="1270723" y="46126"/>
                  </a:lnTo>
                  <a:lnTo>
                    <a:pt x="1267320" y="47523"/>
                  </a:lnTo>
                  <a:lnTo>
                    <a:pt x="1263916" y="48920"/>
                  </a:lnTo>
                  <a:lnTo>
                    <a:pt x="1265669" y="53886"/>
                  </a:lnTo>
                  <a:lnTo>
                    <a:pt x="1272933" y="50914"/>
                  </a:lnTo>
                  <a:close/>
                </a:path>
                <a:path w="1390014" h="476250">
                  <a:moveTo>
                    <a:pt x="1292313" y="43040"/>
                  </a:moveTo>
                  <a:lnTo>
                    <a:pt x="1290116" y="38252"/>
                  </a:lnTo>
                  <a:lnTo>
                    <a:pt x="1286700" y="39611"/>
                  </a:lnTo>
                  <a:lnTo>
                    <a:pt x="1283284" y="40995"/>
                  </a:lnTo>
                  <a:lnTo>
                    <a:pt x="1285036" y="45974"/>
                  </a:lnTo>
                  <a:lnTo>
                    <a:pt x="1288669" y="44488"/>
                  </a:lnTo>
                  <a:lnTo>
                    <a:pt x="1292313" y="43040"/>
                  </a:lnTo>
                  <a:close/>
                </a:path>
                <a:path w="1390014" h="476250">
                  <a:moveTo>
                    <a:pt x="1311757" y="35318"/>
                  </a:moveTo>
                  <a:lnTo>
                    <a:pt x="1309585" y="30518"/>
                  </a:lnTo>
                  <a:lnTo>
                    <a:pt x="1306156" y="31877"/>
                  </a:lnTo>
                  <a:lnTo>
                    <a:pt x="1302740" y="33235"/>
                  </a:lnTo>
                  <a:lnTo>
                    <a:pt x="1304467" y="38214"/>
                  </a:lnTo>
                  <a:lnTo>
                    <a:pt x="1311757" y="35318"/>
                  </a:lnTo>
                  <a:close/>
                </a:path>
                <a:path w="1390014" h="476250">
                  <a:moveTo>
                    <a:pt x="1331188" y="27597"/>
                  </a:moveTo>
                  <a:lnTo>
                    <a:pt x="1329029" y="22796"/>
                  </a:lnTo>
                  <a:lnTo>
                    <a:pt x="1325613" y="24155"/>
                  </a:lnTo>
                  <a:lnTo>
                    <a:pt x="1322184" y="25514"/>
                  </a:lnTo>
                  <a:lnTo>
                    <a:pt x="1323911" y="30492"/>
                  </a:lnTo>
                  <a:lnTo>
                    <a:pt x="1331188" y="27597"/>
                  </a:lnTo>
                  <a:close/>
                </a:path>
                <a:path w="1390014" h="476250">
                  <a:moveTo>
                    <a:pt x="1350632" y="19875"/>
                  </a:moveTo>
                  <a:lnTo>
                    <a:pt x="1348498" y="15062"/>
                  </a:lnTo>
                  <a:lnTo>
                    <a:pt x="1345069" y="16421"/>
                  </a:lnTo>
                  <a:lnTo>
                    <a:pt x="1341653" y="17780"/>
                  </a:lnTo>
                  <a:lnTo>
                    <a:pt x="1343355" y="22771"/>
                  </a:lnTo>
                  <a:lnTo>
                    <a:pt x="1350632" y="19875"/>
                  </a:lnTo>
                  <a:close/>
                </a:path>
                <a:path w="1390014" h="476250">
                  <a:moveTo>
                    <a:pt x="1370139" y="12331"/>
                  </a:moveTo>
                  <a:lnTo>
                    <a:pt x="1368018" y="7505"/>
                  </a:lnTo>
                  <a:lnTo>
                    <a:pt x="1364576" y="8826"/>
                  </a:lnTo>
                  <a:lnTo>
                    <a:pt x="1361135" y="10147"/>
                  </a:lnTo>
                  <a:lnTo>
                    <a:pt x="1362824" y="15138"/>
                  </a:lnTo>
                  <a:lnTo>
                    <a:pt x="1370139" y="12331"/>
                  </a:lnTo>
                  <a:close/>
                </a:path>
                <a:path w="1390014" h="476250">
                  <a:moveTo>
                    <a:pt x="1389672" y="4826"/>
                  </a:moveTo>
                  <a:lnTo>
                    <a:pt x="1387563" y="0"/>
                  </a:lnTo>
                  <a:lnTo>
                    <a:pt x="1384122" y="1320"/>
                  </a:lnTo>
                  <a:lnTo>
                    <a:pt x="1380680" y="2641"/>
                  </a:lnTo>
                  <a:lnTo>
                    <a:pt x="1382356" y="7632"/>
                  </a:lnTo>
                  <a:lnTo>
                    <a:pt x="1389672" y="48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 descr=""/>
            <p:cNvSpPr/>
            <p:nvPr/>
          </p:nvSpPr>
          <p:spPr>
            <a:xfrm>
              <a:off x="3923284" y="3489489"/>
              <a:ext cx="1063625" cy="257810"/>
            </a:xfrm>
            <a:custGeom>
              <a:avLst/>
              <a:gdLst/>
              <a:ahLst/>
              <a:cxnLst/>
              <a:rect l="l" t="t" r="r" b="b"/>
              <a:pathLst>
                <a:path w="1063625" h="257810">
                  <a:moveTo>
                    <a:pt x="8991" y="254419"/>
                  </a:moveTo>
                  <a:lnTo>
                    <a:pt x="6883" y="249593"/>
                  </a:lnTo>
                  <a:lnTo>
                    <a:pt x="3441" y="250913"/>
                  </a:lnTo>
                  <a:lnTo>
                    <a:pt x="0" y="252234"/>
                  </a:lnTo>
                  <a:lnTo>
                    <a:pt x="1676" y="257225"/>
                  </a:lnTo>
                  <a:lnTo>
                    <a:pt x="8991" y="254419"/>
                  </a:lnTo>
                  <a:close/>
                </a:path>
                <a:path w="1063625" h="257810">
                  <a:moveTo>
                    <a:pt x="28511" y="246926"/>
                  </a:moveTo>
                  <a:lnTo>
                    <a:pt x="26428" y="242087"/>
                  </a:lnTo>
                  <a:lnTo>
                    <a:pt x="22987" y="243408"/>
                  </a:lnTo>
                  <a:lnTo>
                    <a:pt x="19545" y="244729"/>
                  </a:lnTo>
                  <a:lnTo>
                    <a:pt x="21196" y="249732"/>
                  </a:lnTo>
                  <a:lnTo>
                    <a:pt x="28511" y="246926"/>
                  </a:lnTo>
                  <a:close/>
                </a:path>
                <a:path w="1063625" h="257810">
                  <a:moveTo>
                    <a:pt x="48069" y="239496"/>
                  </a:moveTo>
                  <a:lnTo>
                    <a:pt x="45999" y="234657"/>
                  </a:lnTo>
                  <a:lnTo>
                    <a:pt x="42545" y="235927"/>
                  </a:lnTo>
                  <a:lnTo>
                    <a:pt x="39090" y="237210"/>
                  </a:lnTo>
                  <a:lnTo>
                    <a:pt x="40728" y="242214"/>
                  </a:lnTo>
                  <a:lnTo>
                    <a:pt x="48069" y="239496"/>
                  </a:lnTo>
                  <a:close/>
                </a:path>
                <a:path w="1063625" h="257810">
                  <a:moveTo>
                    <a:pt x="67691" y="232257"/>
                  </a:moveTo>
                  <a:lnTo>
                    <a:pt x="65633" y="227406"/>
                  </a:lnTo>
                  <a:lnTo>
                    <a:pt x="62179" y="228676"/>
                  </a:lnTo>
                  <a:lnTo>
                    <a:pt x="58724" y="229946"/>
                  </a:lnTo>
                  <a:lnTo>
                    <a:pt x="60337" y="234962"/>
                  </a:lnTo>
                  <a:lnTo>
                    <a:pt x="67691" y="232257"/>
                  </a:lnTo>
                  <a:close/>
                </a:path>
                <a:path w="1063625" h="257810">
                  <a:moveTo>
                    <a:pt x="87312" y="225018"/>
                  </a:moveTo>
                  <a:lnTo>
                    <a:pt x="85280" y="220167"/>
                  </a:lnTo>
                  <a:lnTo>
                    <a:pt x="81826" y="221437"/>
                  </a:lnTo>
                  <a:lnTo>
                    <a:pt x="78371" y="222707"/>
                  </a:lnTo>
                  <a:lnTo>
                    <a:pt x="79959" y="227736"/>
                  </a:lnTo>
                  <a:lnTo>
                    <a:pt x="87312" y="225018"/>
                  </a:lnTo>
                  <a:close/>
                </a:path>
                <a:path w="1063625" h="257810">
                  <a:moveTo>
                    <a:pt x="106934" y="217779"/>
                  </a:moveTo>
                  <a:lnTo>
                    <a:pt x="104914" y="212915"/>
                  </a:lnTo>
                  <a:lnTo>
                    <a:pt x="101460" y="214185"/>
                  </a:lnTo>
                  <a:lnTo>
                    <a:pt x="98005" y="215455"/>
                  </a:lnTo>
                  <a:lnTo>
                    <a:pt x="99580" y="220484"/>
                  </a:lnTo>
                  <a:lnTo>
                    <a:pt x="106934" y="217779"/>
                  </a:lnTo>
                  <a:close/>
                </a:path>
                <a:path w="1063625" h="257810">
                  <a:moveTo>
                    <a:pt x="126644" y="210781"/>
                  </a:moveTo>
                  <a:lnTo>
                    <a:pt x="124650" y="205905"/>
                  </a:lnTo>
                  <a:lnTo>
                    <a:pt x="121170" y="207124"/>
                  </a:lnTo>
                  <a:lnTo>
                    <a:pt x="117690" y="208343"/>
                  </a:lnTo>
                  <a:lnTo>
                    <a:pt x="119253" y="213385"/>
                  </a:lnTo>
                  <a:lnTo>
                    <a:pt x="126644" y="210781"/>
                  </a:lnTo>
                  <a:close/>
                </a:path>
                <a:path w="1063625" h="257810">
                  <a:moveTo>
                    <a:pt x="146367" y="203822"/>
                  </a:moveTo>
                  <a:lnTo>
                    <a:pt x="144399" y="198945"/>
                  </a:lnTo>
                  <a:lnTo>
                    <a:pt x="140919" y="200164"/>
                  </a:lnTo>
                  <a:lnTo>
                    <a:pt x="137439" y="201383"/>
                  </a:lnTo>
                  <a:lnTo>
                    <a:pt x="138976" y="206425"/>
                  </a:lnTo>
                  <a:lnTo>
                    <a:pt x="146367" y="203822"/>
                  </a:lnTo>
                  <a:close/>
                </a:path>
                <a:path w="1063625" h="257810">
                  <a:moveTo>
                    <a:pt x="166103" y="196888"/>
                  </a:moveTo>
                  <a:lnTo>
                    <a:pt x="164160" y="191998"/>
                  </a:lnTo>
                  <a:lnTo>
                    <a:pt x="160680" y="193217"/>
                  </a:lnTo>
                  <a:lnTo>
                    <a:pt x="157200" y="194437"/>
                  </a:lnTo>
                  <a:lnTo>
                    <a:pt x="158711" y="199491"/>
                  </a:lnTo>
                  <a:lnTo>
                    <a:pt x="166103" y="196888"/>
                  </a:lnTo>
                  <a:close/>
                </a:path>
                <a:path w="1063625" h="257810">
                  <a:moveTo>
                    <a:pt x="185851" y="190017"/>
                  </a:moveTo>
                  <a:lnTo>
                    <a:pt x="183921" y="185115"/>
                  </a:lnTo>
                  <a:lnTo>
                    <a:pt x="180428" y="186283"/>
                  </a:lnTo>
                  <a:lnTo>
                    <a:pt x="176949" y="187490"/>
                  </a:lnTo>
                  <a:lnTo>
                    <a:pt x="178435" y="192544"/>
                  </a:lnTo>
                  <a:lnTo>
                    <a:pt x="182130" y="191262"/>
                  </a:lnTo>
                  <a:lnTo>
                    <a:pt x="185851" y="190017"/>
                  </a:lnTo>
                  <a:close/>
                </a:path>
                <a:path w="1063625" h="257810">
                  <a:moveTo>
                    <a:pt x="205689" y="183400"/>
                  </a:moveTo>
                  <a:lnTo>
                    <a:pt x="203784" y="178485"/>
                  </a:lnTo>
                  <a:lnTo>
                    <a:pt x="200291" y="179654"/>
                  </a:lnTo>
                  <a:lnTo>
                    <a:pt x="196799" y="180822"/>
                  </a:lnTo>
                  <a:lnTo>
                    <a:pt x="198259" y="185877"/>
                  </a:lnTo>
                  <a:lnTo>
                    <a:pt x="205689" y="183400"/>
                  </a:lnTo>
                  <a:close/>
                </a:path>
                <a:path w="1063625" h="257810">
                  <a:moveTo>
                    <a:pt x="225526" y="176796"/>
                  </a:moveTo>
                  <a:lnTo>
                    <a:pt x="223647" y="171869"/>
                  </a:lnTo>
                  <a:lnTo>
                    <a:pt x="220154" y="173037"/>
                  </a:lnTo>
                  <a:lnTo>
                    <a:pt x="216662" y="174205"/>
                  </a:lnTo>
                  <a:lnTo>
                    <a:pt x="218097" y="179273"/>
                  </a:lnTo>
                  <a:lnTo>
                    <a:pt x="225526" y="176796"/>
                  </a:lnTo>
                  <a:close/>
                </a:path>
                <a:path w="1063625" h="257810">
                  <a:moveTo>
                    <a:pt x="245364" y="170180"/>
                  </a:moveTo>
                  <a:lnTo>
                    <a:pt x="243509" y="165252"/>
                  </a:lnTo>
                  <a:lnTo>
                    <a:pt x="240017" y="166420"/>
                  </a:lnTo>
                  <a:lnTo>
                    <a:pt x="236524" y="167589"/>
                  </a:lnTo>
                  <a:lnTo>
                    <a:pt x="237934" y="172669"/>
                  </a:lnTo>
                  <a:lnTo>
                    <a:pt x="245364" y="170180"/>
                  </a:lnTo>
                  <a:close/>
                </a:path>
                <a:path w="1063625" h="257810">
                  <a:moveTo>
                    <a:pt x="265290" y="163791"/>
                  </a:moveTo>
                  <a:lnTo>
                    <a:pt x="263461" y="158851"/>
                  </a:lnTo>
                  <a:lnTo>
                    <a:pt x="259943" y="159956"/>
                  </a:lnTo>
                  <a:lnTo>
                    <a:pt x="256425" y="161061"/>
                  </a:lnTo>
                  <a:lnTo>
                    <a:pt x="257810" y="166141"/>
                  </a:lnTo>
                  <a:lnTo>
                    <a:pt x="265290" y="163791"/>
                  </a:lnTo>
                  <a:close/>
                </a:path>
                <a:path w="1063625" h="257810">
                  <a:moveTo>
                    <a:pt x="285242" y="157543"/>
                  </a:moveTo>
                  <a:lnTo>
                    <a:pt x="283438" y="152590"/>
                  </a:lnTo>
                  <a:lnTo>
                    <a:pt x="279920" y="153695"/>
                  </a:lnTo>
                  <a:lnTo>
                    <a:pt x="276402" y="154800"/>
                  </a:lnTo>
                  <a:lnTo>
                    <a:pt x="277761" y="159880"/>
                  </a:lnTo>
                  <a:lnTo>
                    <a:pt x="285242" y="157543"/>
                  </a:lnTo>
                  <a:close/>
                </a:path>
                <a:path w="1063625" h="257810">
                  <a:moveTo>
                    <a:pt x="305193" y="151295"/>
                  </a:moveTo>
                  <a:lnTo>
                    <a:pt x="303415" y="146329"/>
                  </a:lnTo>
                  <a:lnTo>
                    <a:pt x="299897" y="147434"/>
                  </a:lnTo>
                  <a:lnTo>
                    <a:pt x="296379" y="148539"/>
                  </a:lnTo>
                  <a:lnTo>
                    <a:pt x="297713" y="153631"/>
                  </a:lnTo>
                  <a:lnTo>
                    <a:pt x="305193" y="151295"/>
                  </a:lnTo>
                  <a:close/>
                </a:path>
                <a:path w="1063625" h="257810">
                  <a:moveTo>
                    <a:pt x="325158" y="145034"/>
                  </a:moveTo>
                  <a:lnTo>
                    <a:pt x="323405" y="140068"/>
                  </a:lnTo>
                  <a:lnTo>
                    <a:pt x="319887" y="141173"/>
                  </a:lnTo>
                  <a:lnTo>
                    <a:pt x="316369" y="142278"/>
                  </a:lnTo>
                  <a:lnTo>
                    <a:pt x="317677" y="147383"/>
                  </a:lnTo>
                  <a:lnTo>
                    <a:pt x="325158" y="145034"/>
                  </a:lnTo>
                  <a:close/>
                </a:path>
                <a:path w="1063625" h="257810">
                  <a:moveTo>
                    <a:pt x="345224" y="139166"/>
                  </a:moveTo>
                  <a:lnTo>
                    <a:pt x="343496" y="134188"/>
                  </a:lnTo>
                  <a:lnTo>
                    <a:pt x="339966" y="135216"/>
                  </a:lnTo>
                  <a:lnTo>
                    <a:pt x="336423" y="136245"/>
                  </a:lnTo>
                  <a:lnTo>
                    <a:pt x="337705" y="141351"/>
                  </a:lnTo>
                  <a:lnTo>
                    <a:pt x="345224" y="139166"/>
                  </a:lnTo>
                  <a:close/>
                </a:path>
                <a:path w="1063625" h="257810">
                  <a:moveTo>
                    <a:pt x="365290" y="133299"/>
                  </a:moveTo>
                  <a:lnTo>
                    <a:pt x="363588" y="128320"/>
                  </a:lnTo>
                  <a:lnTo>
                    <a:pt x="360057" y="129349"/>
                  </a:lnTo>
                  <a:lnTo>
                    <a:pt x="356514" y="130378"/>
                  </a:lnTo>
                  <a:lnTo>
                    <a:pt x="357771" y="135496"/>
                  </a:lnTo>
                  <a:lnTo>
                    <a:pt x="365290" y="133299"/>
                  </a:lnTo>
                  <a:close/>
                </a:path>
                <a:path w="1063625" h="257810">
                  <a:moveTo>
                    <a:pt x="385368" y="127444"/>
                  </a:moveTo>
                  <a:lnTo>
                    <a:pt x="383692" y="122453"/>
                  </a:lnTo>
                  <a:lnTo>
                    <a:pt x="380161" y="123482"/>
                  </a:lnTo>
                  <a:lnTo>
                    <a:pt x="376618" y="124510"/>
                  </a:lnTo>
                  <a:lnTo>
                    <a:pt x="377850" y="129641"/>
                  </a:lnTo>
                  <a:lnTo>
                    <a:pt x="385368" y="127444"/>
                  </a:lnTo>
                  <a:close/>
                </a:path>
                <a:path w="1063625" h="257810">
                  <a:moveTo>
                    <a:pt x="405485" y="121704"/>
                  </a:moveTo>
                  <a:lnTo>
                    <a:pt x="403834" y="116687"/>
                  </a:lnTo>
                  <a:lnTo>
                    <a:pt x="400278" y="117652"/>
                  </a:lnTo>
                  <a:lnTo>
                    <a:pt x="396722" y="118630"/>
                  </a:lnTo>
                  <a:lnTo>
                    <a:pt x="397929" y="123761"/>
                  </a:lnTo>
                  <a:lnTo>
                    <a:pt x="401701" y="122720"/>
                  </a:lnTo>
                  <a:lnTo>
                    <a:pt x="405485" y="121704"/>
                  </a:lnTo>
                  <a:close/>
                </a:path>
                <a:path w="1063625" h="257810">
                  <a:moveTo>
                    <a:pt x="425665" y="116255"/>
                  </a:moveTo>
                  <a:lnTo>
                    <a:pt x="424053" y="111239"/>
                  </a:lnTo>
                  <a:lnTo>
                    <a:pt x="420497" y="112204"/>
                  </a:lnTo>
                  <a:lnTo>
                    <a:pt x="416941" y="113169"/>
                  </a:lnTo>
                  <a:lnTo>
                    <a:pt x="418109" y="118300"/>
                  </a:lnTo>
                  <a:lnTo>
                    <a:pt x="425665" y="116255"/>
                  </a:lnTo>
                  <a:close/>
                </a:path>
                <a:path w="1063625" h="257810">
                  <a:moveTo>
                    <a:pt x="445858" y="110820"/>
                  </a:moveTo>
                  <a:lnTo>
                    <a:pt x="444271" y="105791"/>
                  </a:lnTo>
                  <a:lnTo>
                    <a:pt x="440715" y="106756"/>
                  </a:lnTo>
                  <a:lnTo>
                    <a:pt x="437159" y="107708"/>
                  </a:lnTo>
                  <a:lnTo>
                    <a:pt x="438289" y="112852"/>
                  </a:lnTo>
                  <a:lnTo>
                    <a:pt x="445858" y="110820"/>
                  </a:lnTo>
                  <a:close/>
                </a:path>
                <a:path w="1063625" h="257810">
                  <a:moveTo>
                    <a:pt x="466051" y="105397"/>
                  </a:moveTo>
                  <a:lnTo>
                    <a:pt x="464489" y="100355"/>
                  </a:lnTo>
                  <a:lnTo>
                    <a:pt x="460933" y="101320"/>
                  </a:lnTo>
                  <a:lnTo>
                    <a:pt x="457377" y="102273"/>
                  </a:lnTo>
                  <a:lnTo>
                    <a:pt x="458482" y="107429"/>
                  </a:lnTo>
                  <a:lnTo>
                    <a:pt x="466051" y="105397"/>
                  </a:lnTo>
                  <a:close/>
                </a:path>
                <a:path w="1063625" h="257810">
                  <a:moveTo>
                    <a:pt x="486295" y="100177"/>
                  </a:moveTo>
                  <a:lnTo>
                    <a:pt x="484771" y="95135"/>
                  </a:lnTo>
                  <a:lnTo>
                    <a:pt x="481190" y="96012"/>
                  </a:lnTo>
                  <a:lnTo>
                    <a:pt x="477608" y="96888"/>
                  </a:lnTo>
                  <a:lnTo>
                    <a:pt x="478688" y="102044"/>
                  </a:lnTo>
                  <a:lnTo>
                    <a:pt x="486295" y="100177"/>
                  </a:lnTo>
                  <a:close/>
                </a:path>
                <a:path w="1063625" h="257810">
                  <a:moveTo>
                    <a:pt x="506603" y="95186"/>
                  </a:moveTo>
                  <a:lnTo>
                    <a:pt x="505104" y="90144"/>
                  </a:lnTo>
                  <a:lnTo>
                    <a:pt x="501523" y="91020"/>
                  </a:lnTo>
                  <a:lnTo>
                    <a:pt x="497941" y="91897"/>
                  </a:lnTo>
                  <a:lnTo>
                    <a:pt x="498995" y="97066"/>
                  </a:lnTo>
                  <a:lnTo>
                    <a:pt x="506603" y="95186"/>
                  </a:lnTo>
                  <a:close/>
                </a:path>
                <a:path w="1063625" h="257810">
                  <a:moveTo>
                    <a:pt x="526910" y="90195"/>
                  </a:moveTo>
                  <a:lnTo>
                    <a:pt x="525449" y="85140"/>
                  </a:lnTo>
                  <a:lnTo>
                    <a:pt x="521868" y="86017"/>
                  </a:lnTo>
                  <a:lnTo>
                    <a:pt x="518287" y="86893"/>
                  </a:lnTo>
                  <a:lnTo>
                    <a:pt x="519303" y="92062"/>
                  </a:lnTo>
                  <a:lnTo>
                    <a:pt x="526910" y="90195"/>
                  </a:lnTo>
                  <a:close/>
                </a:path>
                <a:path w="1063625" h="257810">
                  <a:moveTo>
                    <a:pt x="547217" y="85217"/>
                  </a:moveTo>
                  <a:lnTo>
                    <a:pt x="545782" y="80149"/>
                  </a:lnTo>
                  <a:lnTo>
                    <a:pt x="542201" y="81026"/>
                  </a:lnTo>
                  <a:lnTo>
                    <a:pt x="538619" y="81902"/>
                  </a:lnTo>
                  <a:lnTo>
                    <a:pt x="539610" y="87083"/>
                  </a:lnTo>
                  <a:lnTo>
                    <a:pt x="547217" y="85217"/>
                  </a:lnTo>
                  <a:close/>
                </a:path>
                <a:path w="1063625" h="257810">
                  <a:moveTo>
                    <a:pt x="567601" y="80530"/>
                  </a:moveTo>
                  <a:lnTo>
                    <a:pt x="566191" y="75450"/>
                  </a:lnTo>
                  <a:lnTo>
                    <a:pt x="562597" y="76250"/>
                  </a:lnTo>
                  <a:lnTo>
                    <a:pt x="559003" y="77050"/>
                  </a:lnTo>
                  <a:lnTo>
                    <a:pt x="559955" y="82219"/>
                  </a:lnTo>
                  <a:lnTo>
                    <a:pt x="567601" y="80530"/>
                  </a:lnTo>
                  <a:close/>
                </a:path>
                <a:path w="1063625" h="257810">
                  <a:moveTo>
                    <a:pt x="588022" y="76022"/>
                  </a:moveTo>
                  <a:lnTo>
                    <a:pt x="586638" y="70929"/>
                  </a:lnTo>
                  <a:lnTo>
                    <a:pt x="583044" y="71729"/>
                  </a:lnTo>
                  <a:lnTo>
                    <a:pt x="579450" y="72529"/>
                  </a:lnTo>
                  <a:lnTo>
                    <a:pt x="580364" y="77711"/>
                  </a:lnTo>
                  <a:lnTo>
                    <a:pt x="588022" y="76022"/>
                  </a:lnTo>
                  <a:close/>
                </a:path>
                <a:path w="1063625" h="257810">
                  <a:moveTo>
                    <a:pt x="608431" y="71501"/>
                  </a:moveTo>
                  <a:lnTo>
                    <a:pt x="607085" y="66408"/>
                  </a:lnTo>
                  <a:lnTo>
                    <a:pt x="603491" y="67208"/>
                  </a:lnTo>
                  <a:lnTo>
                    <a:pt x="599897" y="68008"/>
                  </a:lnTo>
                  <a:lnTo>
                    <a:pt x="600786" y="73190"/>
                  </a:lnTo>
                  <a:lnTo>
                    <a:pt x="608431" y="71501"/>
                  </a:lnTo>
                  <a:close/>
                </a:path>
                <a:path w="1063625" h="257810">
                  <a:moveTo>
                    <a:pt x="628853" y="66992"/>
                  </a:moveTo>
                  <a:lnTo>
                    <a:pt x="627532" y="61887"/>
                  </a:lnTo>
                  <a:lnTo>
                    <a:pt x="623938" y="62687"/>
                  </a:lnTo>
                  <a:lnTo>
                    <a:pt x="620344" y="63487"/>
                  </a:lnTo>
                  <a:lnTo>
                    <a:pt x="621207" y="68681"/>
                  </a:lnTo>
                  <a:lnTo>
                    <a:pt x="628853" y="66992"/>
                  </a:lnTo>
                  <a:close/>
                </a:path>
                <a:path w="1063625" h="257810">
                  <a:moveTo>
                    <a:pt x="649351" y="62865"/>
                  </a:moveTo>
                  <a:lnTo>
                    <a:pt x="648068" y="57746"/>
                  </a:lnTo>
                  <a:lnTo>
                    <a:pt x="644448" y="58458"/>
                  </a:lnTo>
                  <a:lnTo>
                    <a:pt x="640829" y="59169"/>
                  </a:lnTo>
                  <a:lnTo>
                    <a:pt x="641654" y="64363"/>
                  </a:lnTo>
                  <a:lnTo>
                    <a:pt x="649351" y="62865"/>
                  </a:lnTo>
                  <a:close/>
                </a:path>
                <a:path w="1063625" h="257810">
                  <a:moveTo>
                    <a:pt x="669861" y="58839"/>
                  </a:moveTo>
                  <a:lnTo>
                    <a:pt x="668616" y="53721"/>
                  </a:lnTo>
                  <a:lnTo>
                    <a:pt x="664997" y="54432"/>
                  </a:lnTo>
                  <a:lnTo>
                    <a:pt x="661377" y="55143"/>
                  </a:lnTo>
                  <a:lnTo>
                    <a:pt x="662178" y="60350"/>
                  </a:lnTo>
                  <a:lnTo>
                    <a:pt x="669861" y="58839"/>
                  </a:lnTo>
                  <a:close/>
                </a:path>
                <a:path w="1063625" h="257810">
                  <a:moveTo>
                    <a:pt x="690384" y="54825"/>
                  </a:moveTo>
                  <a:lnTo>
                    <a:pt x="689165" y="49695"/>
                  </a:lnTo>
                  <a:lnTo>
                    <a:pt x="685546" y="50406"/>
                  </a:lnTo>
                  <a:lnTo>
                    <a:pt x="681926" y="51117"/>
                  </a:lnTo>
                  <a:lnTo>
                    <a:pt x="682688" y="56324"/>
                  </a:lnTo>
                  <a:lnTo>
                    <a:pt x="690384" y="54825"/>
                  </a:lnTo>
                  <a:close/>
                </a:path>
                <a:path w="1063625" h="257810">
                  <a:moveTo>
                    <a:pt x="710907" y="50800"/>
                  </a:moveTo>
                  <a:lnTo>
                    <a:pt x="709726" y="45669"/>
                  </a:lnTo>
                  <a:lnTo>
                    <a:pt x="706107" y="46380"/>
                  </a:lnTo>
                  <a:lnTo>
                    <a:pt x="702487" y="47091"/>
                  </a:lnTo>
                  <a:lnTo>
                    <a:pt x="703224" y="52311"/>
                  </a:lnTo>
                  <a:lnTo>
                    <a:pt x="710907" y="50800"/>
                  </a:lnTo>
                  <a:close/>
                </a:path>
                <a:path w="1063625" h="257810">
                  <a:moveTo>
                    <a:pt x="731507" y="47205"/>
                  </a:moveTo>
                  <a:lnTo>
                    <a:pt x="730351" y="42062"/>
                  </a:lnTo>
                  <a:lnTo>
                    <a:pt x="726719" y="42684"/>
                  </a:lnTo>
                  <a:lnTo>
                    <a:pt x="723087" y="43307"/>
                  </a:lnTo>
                  <a:lnTo>
                    <a:pt x="723785" y="48526"/>
                  </a:lnTo>
                  <a:lnTo>
                    <a:pt x="731507" y="47205"/>
                  </a:lnTo>
                  <a:close/>
                </a:path>
                <a:path w="1063625" h="257810">
                  <a:moveTo>
                    <a:pt x="752119" y="43700"/>
                  </a:moveTo>
                  <a:lnTo>
                    <a:pt x="750989" y="38544"/>
                  </a:lnTo>
                  <a:lnTo>
                    <a:pt x="747356" y="39166"/>
                  </a:lnTo>
                  <a:lnTo>
                    <a:pt x="743724" y="39789"/>
                  </a:lnTo>
                  <a:lnTo>
                    <a:pt x="744385" y="45008"/>
                  </a:lnTo>
                  <a:lnTo>
                    <a:pt x="752119" y="43700"/>
                  </a:lnTo>
                  <a:close/>
                </a:path>
                <a:path w="1063625" h="257810">
                  <a:moveTo>
                    <a:pt x="772731" y="40195"/>
                  </a:moveTo>
                  <a:lnTo>
                    <a:pt x="771639" y="35039"/>
                  </a:lnTo>
                  <a:lnTo>
                    <a:pt x="768007" y="35661"/>
                  </a:lnTo>
                  <a:lnTo>
                    <a:pt x="764374" y="36283"/>
                  </a:lnTo>
                  <a:lnTo>
                    <a:pt x="765009" y="41503"/>
                  </a:lnTo>
                  <a:lnTo>
                    <a:pt x="772731" y="40195"/>
                  </a:lnTo>
                  <a:close/>
                </a:path>
                <a:path w="1063625" h="257810">
                  <a:moveTo>
                    <a:pt x="793343" y="36677"/>
                  </a:moveTo>
                  <a:lnTo>
                    <a:pt x="792289" y="31521"/>
                  </a:lnTo>
                  <a:lnTo>
                    <a:pt x="788657" y="32143"/>
                  </a:lnTo>
                  <a:lnTo>
                    <a:pt x="785025" y="32766"/>
                  </a:lnTo>
                  <a:lnTo>
                    <a:pt x="785622" y="37998"/>
                  </a:lnTo>
                  <a:lnTo>
                    <a:pt x="793343" y="36677"/>
                  </a:lnTo>
                  <a:close/>
                </a:path>
                <a:path w="1063625" h="257810">
                  <a:moveTo>
                    <a:pt x="814019" y="33604"/>
                  </a:moveTo>
                  <a:lnTo>
                    <a:pt x="812990" y="28435"/>
                  </a:lnTo>
                  <a:lnTo>
                    <a:pt x="809345" y="28956"/>
                  </a:lnTo>
                  <a:lnTo>
                    <a:pt x="805700" y="29476"/>
                  </a:lnTo>
                  <a:lnTo>
                    <a:pt x="806259" y="34721"/>
                  </a:lnTo>
                  <a:lnTo>
                    <a:pt x="814019" y="33604"/>
                  </a:lnTo>
                  <a:close/>
                </a:path>
                <a:path w="1063625" h="257810">
                  <a:moveTo>
                    <a:pt x="834707" y="30619"/>
                  </a:moveTo>
                  <a:lnTo>
                    <a:pt x="833716" y="25450"/>
                  </a:lnTo>
                  <a:lnTo>
                    <a:pt x="830072" y="25971"/>
                  </a:lnTo>
                  <a:lnTo>
                    <a:pt x="826427" y="26492"/>
                  </a:lnTo>
                  <a:lnTo>
                    <a:pt x="826960" y="31737"/>
                  </a:lnTo>
                  <a:lnTo>
                    <a:pt x="834707" y="30619"/>
                  </a:lnTo>
                  <a:close/>
                </a:path>
                <a:path w="1063625" h="257810">
                  <a:moveTo>
                    <a:pt x="855421" y="27647"/>
                  </a:moveTo>
                  <a:lnTo>
                    <a:pt x="854456" y="22479"/>
                  </a:lnTo>
                  <a:lnTo>
                    <a:pt x="850811" y="22999"/>
                  </a:lnTo>
                  <a:lnTo>
                    <a:pt x="847166" y="23520"/>
                  </a:lnTo>
                  <a:lnTo>
                    <a:pt x="847661" y="28765"/>
                  </a:lnTo>
                  <a:lnTo>
                    <a:pt x="855421" y="27647"/>
                  </a:lnTo>
                  <a:close/>
                </a:path>
                <a:path w="1063625" h="257810">
                  <a:moveTo>
                    <a:pt x="876109" y="24676"/>
                  </a:moveTo>
                  <a:lnTo>
                    <a:pt x="875182" y="19494"/>
                  </a:lnTo>
                  <a:lnTo>
                    <a:pt x="871537" y="20015"/>
                  </a:lnTo>
                  <a:lnTo>
                    <a:pt x="867892" y="20535"/>
                  </a:lnTo>
                  <a:lnTo>
                    <a:pt x="868362" y="25793"/>
                  </a:lnTo>
                  <a:lnTo>
                    <a:pt x="876109" y="24676"/>
                  </a:lnTo>
                  <a:close/>
                </a:path>
                <a:path w="1063625" h="257810">
                  <a:moveTo>
                    <a:pt x="896861" y="22072"/>
                  </a:moveTo>
                  <a:lnTo>
                    <a:pt x="895959" y="16878"/>
                  </a:lnTo>
                  <a:lnTo>
                    <a:pt x="892302" y="17310"/>
                  </a:lnTo>
                  <a:lnTo>
                    <a:pt x="888644" y="17741"/>
                  </a:lnTo>
                  <a:lnTo>
                    <a:pt x="889076" y="22987"/>
                  </a:lnTo>
                  <a:lnTo>
                    <a:pt x="896861" y="22072"/>
                  </a:lnTo>
                  <a:close/>
                </a:path>
                <a:path w="1063625" h="257810">
                  <a:moveTo>
                    <a:pt x="917625" y="19646"/>
                  </a:moveTo>
                  <a:lnTo>
                    <a:pt x="916762" y="14439"/>
                  </a:lnTo>
                  <a:lnTo>
                    <a:pt x="913104" y="14871"/>
                  </a:lnTo>
                  <a:lnTo>
                    <a:pt x="909447" y="15303"/>
                  </a:lnTo>
                  <a:lnTo>
                    <a:pt x="909840" y="20548"/>
                  </a:lnTo>
                  <a:lnTo>
                    <a:pt x="917625" y="19646"/>
                  </a:lnTo>
                  <a:close/>
                </a:path>
                <a:path w="1063625" h="257810">
                  <a:moveTo>
                    <a:pt x="938390" y="17221"/>
                  </a:moveTo>
                  <a:lnTo>
                    <a:pt x="937564" y="12014"/>
                  </a:lnTo>
                  <a:lnTo>
                    <a:pt x="933907" y="12446"/>
                  </a:lnTo>
                  <a:lnTo>
                    <a:pt x="930249" y="12877"/>
                  </a:lnTo>
                  <a:lnTo>
                    <a:pt x="930617" y="18122"/>
                  </a:lnTo>
                  <a:lnTo>
                    <a:pt x="938390" y="17221"/>
                  </a:lnTo>
                  <a:close/>
                </a:path>
                <a:path w="1063625" h="257810">
                  <a:moveTo>
                    <a:pt x="959167" y="14782"/>
                  </a:moveTo>
                  <a:lnTo>
                    <a:pt x="958367" y="9575"/>
                  </a:lnTo>
                  <a:lnTo>
                    <a:pt x="954709" y="10007"/>
                  </a:lnTo>
                  <a:lnTo>
                    <a:pt x="951052" y="10439"/>
                  </a:lnTo>
                  <a:lnTo>
                    <a:pt x="951382" y="15697"/>
                  </a:lnTo>
                  <a:lnTo>
                    <a:pt x="959167" y="14782"/>
                  </a:lnTo>
                  <a:close/>
                </a:path>
                <a:path w="1063625" h="257810">
                  <a:moveTo>
                    <a:pt x="979957" y="12623"/>
                  </a:moveTo>
                  <a:lnTo>
                    <a:pt x="979195" y="7404"/>
                  </a:lnTo>
                  <a:lnTo>
                    <a:pt x="975525" y="7734"/>
                  </a:lnTo>
                  <a:lnTo>
                    <a:pt x="971854" y="8064"/>
                  </a:lnTo>
                  <a:lnTo>
                    <a:pt x="972159" y="13322"/>
                  </a:lnTo>
                  <a:lnTo>
                    <a:pt x="979957" y="12623"/>
                  </a:lnTo>
                  <a:close/>
                </a:path>
                <a:path w="1063625" h="257810">
                  <a:moveTo>
                    <a:pt x="1000772" y="10756"/>
                  </a:moveTo>
                  <a:lnTo>
                    <a:pt x="1000048" y="5537"/>
                  </a:lnTo>
                  <a:lnTo>
                    <a:pt x="996378" y="5867"/>
                  </a:lnTo>
                  <a:lnTo>
                    <a:pt x="992708" y="6197"/>
                  </a:lnTo>
                  <a:lnTo>
                    <a:pt x="992974" y="11455"/>
                  </a:lnTo>
                  <a:lnTo>
                    <a:pt x="1000772" y="10756"/>
                  </a:lnTo>
                  <a:close/>
                </a:path>
                <a:path w="1063625" h="257810">
                  <a:moveTo>
                    <a:pt x="1021613" y="8877"/>
                  </a:moveTo>
                  <a:lnTo>
                    <a:pt x="1020914" y="3657"/>
                  </a:lnTo>
                  <a:lnTo>
                    <a:pt x="1017244" y="3987"/>
                  </a:lnTo>
                  <a:lnTo>
                    <a:pt x="1013574" y="4318"/>
                  </a:lnTo>
                  <a:lnTo>
                    <a:pt x="1013815" y="9575"/>
                  </a:lnTo>
                  <a:lnTo>
                    <a:pt x="1021613" y="8877"/>
                  </a:lnTo>
                  <a:close/>
                </a:path>
                <a:path w="1063625" h="257810">
                  <a:moveTo>
                    <a:pt x="1042428" y="7010"/>
                  </a:moveTo>
                  <a:lnTo>
                    <a:pt x="1041768" y="1790"/>
                  </a:lnTo>
                  <a:lnTo>
                    <a:pt x="1038098" y="2120"/>
                  </a:lnTo>
                  <a:lnTo>
                    <a:pt x="1034427" y="2451"/>
                  </a:lnTo>
                  <a:lnTo>
                    <a:pt x="1034630" y="7721"/>
                  </a:lnTo>
                  <a:lnTo>
                    <a:pt x="1042428" y="7010"/>
                  </a:lnTo>
                  <a:close/>
                </a:path>
                <a:path w="1063625" h="257810">
                  <a:moveTo>
                    <a:pt x="1063256" y="5232"/>
                  </a:moveTo>
                  <a:lnTo>
                    <a:pt x="1062621" y="0"/>
                  </a:lnTo>
                  <a:lnTo>
                    <a:pt x="1058951" y="241"/>
                  </a:lnTo>
                  <a:lnTo>
                    <a:pt x="1055281" y="571"/>
                  </a:lnTo>
                  <a:lnTo>
                    <a:pt x="1055446" y="5842"/>
                  </a:lnTo>
                  <a:lnTo>
                    <a:pt x="1059357" y="5486"/>
                  </a:lnTo>
                  <a:lnTo>
                    <a:pt x="1063256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 descr=""/>
            <p:cNvSpPr/>
            <p:nvPr/>
          </p:nvSpPr>
          <p:spPr>
            <a:xfrm>
              <a:off x="4999465" y="3486927"/>
              <a:ext cx="488950" cy="0"/>
            </a:xfrm>
            <a:custGeom>
              <a:avLst/>
              <a:gdLst/>
              <a:ahLst/>
              <a:cxnLst/>
              <a:rect l="l" t="t" r="r" b="b"/>
              <a:pathLst>
                <a:path w="488950" h="0">
                  <a:moveTo>
                    <a:pt x="0" y="0"/>
                  </a:moveTo>
                  <a:lnTo>
                    <a:pt x="488626" y="0"/>
                  </a:lnTo>
                </a:path>
              </a:pathLst>
            </a:custGeom>
            <a:ln w="1396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 descr=""/>
            <p:cNvSpPr/>
            <p:nvPr/>
          </p:nvSpPr>
          <p:spPr>
            <a:xfrm>
              <a:off x="794207" y="3489223"/>
              <a:ext cx="4756785" cy="699135"/>
            </a:xfrm>
            <a:custGeom>
              <a:avLst/>
              <a:gdLst/>
              <a:ahLst/>
              <a:cxnLst/>
              <a:rect l="l" t="t" r="r" b="b"/>
              <a:pathLst>
                <a:path w="4756785" h="699135">
                  <a:moveTo>
                    <a:pt x="9271" y="22059"/>
                  </a:moveTo>
                  <a:lnTo>
                    <a:pt x="6375" y="19773"/>
                  </a:lnTo>
                  <a:lnTo>
                    <a:pt x="3479" y="17487"/>
                  </a:lnTo>
                  <a:lnTo>
                    <a:pt x="0" y="21450"/>
                  </a:lnTo>
                  <a:lnTo>
                    <a:pt x="6184" y="26327"/>
                  </a:lnTo>
                  <a:lnTo>
                    <a:pt x="9271" y="22059"/>
                  </a:lnTo>
                  <a:close/>
                </a:path>
                <a:path w="4756785" h="699135">
                  <a:moveTo>
                    <a:pt x="25742" y="35064"/>
                  </a:moveTo>
                  <a:lnTo>
                    <a:pt x="22847" y="32778"/>
                  </a:lnTo>
                  <a:lnTo>
                    <a:pt x="19951" y="30492"/>
                  </a:lnTo>
                  <a:lnTo>
                    <a:pt x="16484" y="34467"/>
                  </a:lnTo>
                  <a:lnTo>
                    <a:pt x="22669" y="39344"/>
                  </a:lnTo>
                  <a:lnTo>
                    <a:pt x="25742" y="35064"/>
                  </a:lnTo>
                  <a:close/>
                </a:path>
                <a:path w="4756785" h="699135">
                  <a:moveTo>
                    <a:pt x="42214" y="48056"/>
                  </a:moveTo>
                  <a:lnTo>
                    <a:pt x="39319" y="45770"/>
                  </a:lnTo>
                  <a:lnTo>
                    <a:pt x="36423" y="43484"/>
                  </a:lnTo>
                  <a:lnTo>
                    <a:pt x="32969" y="47472"/>
                  </a:lnTo>
                  <a:lnTo>
                    <a:pt x="39154" y="52336"/>
                  </a:lnTo>
                  <a:lnTo>
                    <a:pt x="42214" y="48056"/>
                  </a:lnTo>
                  <a:close/>
                </a:path>
                <a:path w="4756785" h="699135">
                  <a:moveTo>
                    <a:pt x="58686" y="61048"/>
                  </a:moveTo>
                  <a:lnTo>
                    <a:pt x="55791" y="58762"/>
                  </a:lnTo>
                  <a:lnTo>
                    <a:pt x="52895" y="56476"/>
                  </a:lnTo>
                  <a:lnTo>
                    <a:pt x="49453" y="60464"/>
                  </a:lnTo>
                  <a:lnTo>
                    <a:pt x="55638" y="65341"/>
                  </a:lnTo>
                  <a:lnTo>
                    <a:pt x="58686" y="61048"/>
                  </a:lnTo>
                  <a:close/>
                </a:path>
                <a:path w="4756785" h="699135">
                  <a:moveTo>
                    <a:pt x="75158" y="74041"/>
                  </a:moveTo>
                  <a:lnTo>
                    <a:pt x="72263" y="71755"/>
                  </a:lnTo>
                  <a:lnTo>
                    <a:pt x="69367" y="69469"/>
                  </a:lnTo>
                  <a:lnTo>
                    <a:pt x="65938" y="73469"/>
                  </a:lnTo>
                  <a:lnTo>
                    <a:pt x="72123" y="78346"/>
                  </a:lnTo>
                  <a:lnTo>
                    <a:pt x="75158" y="74041"/>
                  </a:lnTo>
                  <a:close/>
                </a:path>
                <a:path w="4756785" h="699135">
                  <a:moveTo>
                    <a:pt x="91694" y="86956"/>
                  </a:moveTo>
                  <a:lnTo>
                    <a:pt x="88747" y="84734"/>
                  </a:lnTo>
                  <a:lnTo>
                    <a:pt x="85826" y="82473"/>
                  </a:lnTo>
                  <a:lnTo>
                    <a:pt x="82423" y="86487"/>
                  </a:lnTo>
                  <a:lnTo>
                    <a:pt x="85534" y="88900"/>
                  </a:lnTo>
                  <a:lnTo>
                    <a:pt x="88671" y="91274"/>
                  </a:lnTo>
                  <a:lnTo>
                    <a:pt x="91694" y="86956"/>
                  </a:lnTo>
                  <a:close/>
                </a:path>
                <a:path w="4756785" h="699135">
                  <a:moveTo>
                    <a:pt x="108432" y="99606"/>
                  </a:moveTo>
                  <a:lnTo>
                    <a:pt x="105486" y="97383"/>
                  </a:lnTo>
                  <a:lnTo>
                    <a:pt x="102539" y="95161"/>
                  </a:lnTo>
                  <a:lnTo>
                    <a:pt x="99148" y="99187"/>
                  </a:lnTo>
                  <a:lnTo>
                    <a:pt x="105422" y="103936"/>
                  </a:lnTo>
                  <a:lnTo>
                    <a:pt x="108432" y="99606"/>
                  </a:lnTo>
                  <a:close/>
                </a:path>
                <a:path w="4756785" h="699135">
                  <a:moveTo>
                    <a:pt x="125171" y="112255"/>
                  </a:moveTo>
                  <a:lnTo>
                    <a:pt x="122224" y="110032"/>
                  </a:lnTo>
                  <a:lnTo>
                    <a:pt x="119278" y="107810"/>
                  </a:lnTo>
                  <a:lnTo>
                    <a:pt x="115900" y="111848"/>
                  </a:lnTo>
                  <a:lnTo>
                    <a:pt x="122174" y="116598"/>
                  </a:lnTo>
                  <a:lnTo>
                    <a:pt x="125171" y="112255"/>
                  </a:lnTo>
                  <a:close/>
                </a:path>
                <a:path w="4756785" h="699135">
                  <a:moveTo>
                    <a:pt x="141909" y="124917"/>
                  </a:moveTo>
                  <a:lnTo>
                    <a:pt x="138963" y="122694"/>
                  </a:lnTo>
                  <a:lnTo>
                    <a:pt x="136017" y="120472"/>
                  </a:lnTo>
                  <a:lnTo>
                    <a:pt x="132651" y="124523"/>
                  </a:lnTo>
                  <a:lnTo>
                    <a:pt x="138938" y="129273"/>
                  </a:lnTo>
                  <a:lnTo>
                    <a:pt x="141909" y="124917"/>
                  </a:lnTo>
                  <a:close/>
                </a:path>
                <a:path w="4756785" h="699135">
                  <a:moveTo>
                    <a:pt x="158648" y="137566"/>
                  </a:moveTo>
                  <a:lnTo>
                    <a:pt x="155702" y="135343"/>
                  </a:lnTo>
                  <a:lnTo>
                    <a:pt x="152755" y="133121"/>
                  </a:lnTo>
                  <a:lnTo>
                    <a:pt x="149402" y="137185"/>
                  </a:lnTo>
                  <a:lnTo>
                    <a:pt x="155689" y="141935"/>
                  </a:lnTo>
                  <a:lnTo>
                    <a:pt x="158648" y="137566"/>
                  </a:lnTo>
                  <a:close/>
                </a:path>
                <a:path w="4756785" h="699135">
                  <a:moveTo>
                    <a:pt x="175387" y="150215"/>
                  </a:moveTo>
                  <a:lnTo>
                    <a:pt x="172440" y="147993"/>
                  </a:lnTo>
                  <a:lnTo>
                    <a:pt x="169494" y="145770"/>
                  </a:lnTo>
                  <a:lnTo>
                    <a:pt x="166166" y="149847"/>
                  </a:lnTo>
                  <a:lnTo>
                    <a:pt x="172440" y="154584"/>
                  </a:lnTo>
                  <a:lnTo>
                    <a:pt x="175387" y="150215"/>
                  </a:lnTo>
                  <a:close/>
                </a:path>
                <a:path w="4756785" h="699135">
                  <a:moveTo>
                    <a:pt x="192227" y="162725"/>
                  </a:moveTo>
                  <a:lnTo>
                    <a:pt x="189230" y="160566"/>
                  </a:lnTo>
                  <a:lnTo>
                    <a:pt x="186232" y="158407"/>
                  </a:lnTo>
                  <a:lnTo>
                    <a:pt x="182918" y="162496"/>
                  </a:lnTo>
                  <a:lnTo>
                    <a:pt x="189293" y="167106"/>
                  </a:lnTo>
                  <a:lnTo>
                    <a:pt x="192227" y="162725"/>
                  </a:lnTo>
                  <a:close/>
                </a:path>
                <a:path w="4756785" h="699135">
                  <a:moveTo>
                    <a:pt x="209232" y="175006"/>
                  </a:moveTo>
                  <a:lnTo>
                    <a:pt x="206235" y="172847"/>
                  </a:lnTo>
                  <a:lnTo>
                    <a:pt x="203238" y="170688"/>
                  </a:lnTo>
                  <a:lnTo>
                    <a:pt x="199936" y="174790"/>
                  </a:lnTo>
                  <a:lnTo>
                    <a:pt x="206324" y="179400"/>
                  </a:lnTo>
                  <a:lnTo>
                    <a:pt x="209232" y="175006"/>
                  </a:lnTo>
                  <a:close/>
                </a:path>
                <a:path w="4756785" h="699135">
                  <a:moveTo>
                    <a:pt x="226250" y="187286"/>
                  </a:moveTo>
                  <a:lnTo>
                    <a:pt x="223253" y="185127"/>
                  </a:lnTo>
                  <a:lnTo>
                    <a:pt x="220256" y="182968"/>
                  </a:lnTo>
                  <a:lnTo>
                    <a:pt x="216966" y="187083"/>
                  </a:lnTo>
                  <a:lnTo>
                    <a:pt x="223354" y="191693"/>
                  </a:lnTo>
                  <a:lnTo>
                    <a:pt x="226250" y="187286"/>
                  </a:lnTo>
                  <a:close/>
                </a:path>
                <a:path w="4756785" h="699135">
                  <a:moveTo>
                    <a:pt x="243255" y="199567"/>
                  </a:moveTo>
                  <a:lnTo>
                    <a:pt x="240258" y="197408"/>
                  </a:lnTo>
                  <a:lnTo>
                    <a:pt x="237261" y="195249"/>
                  </a:lnTo>
                  <a:lnTo>
                    <a:pt x="233997" y="199377"/>
                  </a:lnTo>
                  <a:lnTo>
                    <a:pt x="240372" y="203987"/>
                  </a:lnTo>
                  <a:lnTo>
                    <a:pt x="243255" y="199567"/>
                  </a:lnTo>
                  <a:close/>
                </a:path>
                <a:path w="4756785" h="699135">
                  <a:moveTo>
                    <a:pt x="260261" y="211848"/>
                  </a:moveTo>
                  <a:lnTo>
                    <a:pt x="257263" y="209689"/>
                  </a:lnTo>
                  <a:lnTo>
                    <a:pt x="254266" y="207530"/>
                  </a:lnTo>
                  <a:lnTo>
                    <a:pt x="251015" y="211670"/>
                  </a:lnTo>
                  <a:lnTo>
                    <a:pt x="257403" y="216281"/>
                  </a:lnTo>
                  <a:lnTo>
                    <a:pt x="260261" y="211848"/>
                  </a:lnTo>
                  <a:close/>
                </a:path>
                <a:path w="4756785" h="699135">
                  <a:moveTo>
                    <a:pt x="277279" y="224129"/>
                  </a:moveTo>
                  <a:lnTo>
                    <a:pt x="274281" y="221970"/>
                  </a:lnTo>
                  <a:lnTo>
                    <a:pt x="271284" y="219811"/>
                  </a:lnTo>
                  <a:lnTo>
                    <a:pt x="268058" y="223964"/>
                  </a:lnTo>
                  <a:lnTo>
                    <a:pt x="274434" y="228574"/>
                  </a:lnTo>
                  <a:lnTo>
                    <a:pt x="277279" y="224129"/>
                  </a:lnTo>
                  <a:close/>
                </a:path>
                <a:path w="4756785" h="699135">
                  <a:moveTo>
                    <a:pt x="294500" y="236080"/>
                  </a:moveTo>
                  <a:lnTo>
                    <a:pt x="291465" y="233997"/>
                  </a:lnTo>
                  <a:lnTo>
                    <a:pt x="288429" y="231914"/>
                  </a:lnTo>
                  <a:lnTo>
                    <a:pt x="285203" y="236080"/>
                  </a:lnTo>
                  <a:lnTo>
                    <a:pt x="291693" y="240538"/>
                  </a:lnTo>
                  <a:lnTo>
                    <a:pt x="294500" y="236080"/>
                  </a:lnTo>
                  <a:close/>
                </a:path>
                <a:path w="4756785" h="699135">
                  <a:moveTo>
                    <a:pt x="311797" y="247954"/>
                  </a:moveTo>
                  <a:lnTo>
                    <a:pt x="308762" y="245872"/>
                  </a:lnTo>
                  <a:lnTo>
                    <a:pt x="305727" y="243789"/>
                  </a:lnTo>
                  <a:lnTo>
                    <a:pt x="302514" y="247967"/>
                  </a:lnTo>
                  <a:lnTo>
                    <a:pt x="309003" y="252425"/>
                  </a:lnTo>
                  <a:lnTo>
                    <a:pt x="311797" y="247954"/>
                  </a:lnTo>
                  <a:close/>
                </a:path>
                <a:path w="4756785" h="699135">
                  <a:moveTo>
                    <a:pt x="329082" y="259842"/>
                  </a:moveTo>
                  <a:lnTo>
                    <a:pt x="326047" y="257759"/>
                  </a:lnTo>
                  <a:lnTo>
                    <a:pt x="323011" y="255676"/>
                  </a:lnTo>
                  <a:lnTo>
                    <a:pt x="319824" y="259867"/>
                  </a:lnTo>
                  <a:lnTo>
                    <a:pt x="326313" y="264325"/>
                  </a:lnTo>
                  <a:lnTo>
                    <a:pt x="329082" y="259842"/>
                  </a:lnTo>
                  <a:close/>
                </a:path>
                <a:path w="4756785" h="699135">
                  <a:moveTo>
                    <a:pt x="346379" y="271716"/>
                  </a:moveTo>
                  <a:lnTo>
                    <a:pt x="343344" y="269633"/>
                  </a:lnTo>
                  <a:lnTo>
                    <a:pt x="340309" y="267550"/>
                  </a:lnTo>
                  <a:lnTo>
                    <a:pt x="337134" y="271754"/>
                  </a:lnTo>
                  <a:lnTo>
                    <a:pt x="343623" y="276212"/>
                  </a:lnTo>
                  <a:lnTo>
                    <a:pt x="346379" y="271716"/>
                  </a:lnTo>
                  <a:close/>
                </a:path>
                <a:path w="4756785" h="699135">
                  <a:moveTo>
                    <a:pt x="363664" y="283591"/>
                  </a:moveTo>
                  <a:lnTo>
                    <a:pt x="360629" y="281508"/>
                  </a:lnTo>
                  <a:lnTo>
                    <a:pt x="357593" y="279425"/>
                  </a:lnTo>
                  <a:lnTo>
                    <a:pt x="354444" y="283641"/>
                  </a:lnTo>
                  <a:lnTo>
                    <a:pt x="360934" y="288099"/>
                  </a:lnTo>
                  <a:lnTo>
                    <a:pt x="363664" y="283591"/>
                  </a:lnTo>
                  <a:close/>
                </a:path>
                <a:path w="4756785" h="699135">
                  <a:moveTo>
                    <a:pt x="381076" y="295275"/>
                  </a:moveTo>
                  <a:lnTo>
                    <a:pt x="377990" y="293268"/>
                  </a:lnTo>
                  <a:lnTo>
                    <a:pt x="374904" y="291261"/>
                  </a:lnTo>
                  <a:lnTo>
                    <a:pt x="371767" y="295503"/>
                  </a:lnTo>
                  <a:lnTo>
                    <a:pt x="378371" y="299796"/>
                  </a:lnTo>
                  <a:lnTo>
                    <a:pt x="381076" y="295275"/>
                  </a:lnTo>
                  <a:close/>
                </a:path>
                <a:path w="4756785" h="699135">
                  <a:moveTo>
                    <a:pt x="398665" y="306730"/>
                  </a:moveTo>
                  <a:lnTo>
                    <a:pt x="395579" y="304723"/>
                  </a:lnTo>
                  <a:lnTo>
                    <a:pt x="392493" y="302704"/>
                  </a:lnTo>
                  <a:lnTo>
                    <a:pt x="389382" y="306971"/>
                  </a:lnTo>
                  <a:lnTo>
                    <a:pt x="395973" y="311264"/>
                  </a:lnTo>
                  <a:lnTo>
                    <a:pt x="398665" y="306730"/>
                  </a:lnTo>
                  <a:close/>
                </a:path>
                <a:path w="4756785" h="699135">
                  <a:moveTo>
                    <a:pt x="416242" y="318173"/>
                  </a:moveTo>
                  <a:lnTo>
                    <a:pt x="413156" y="316166"/>
                  </a:lnTo>
                  <a:lnTo>
                    <a:pt x="410070" y="314159"/>
                  </a:lnTo>
                  <a:lnTo>
                    <a:pt x="406984" y="318427"/>
                  </a:lnTo>
                  <a:lnTo>
                    <a:pt x="413575" y="322719"/>
                  </a:lnTo>
                  <a:lnTo>
                    <a:pt x="416242" y="318173"/>
                  </a:lnTo>
                  <a:close/>
                </a:path>
                <a:path w="4756785" h="699135">
                  <a:moveTo>
                    <a:pt x="433819" y="329615"/>
                  </a:moveTo>
                  <a:lnTo>
                    <a:pt x="430733" y="327609"/>
                  </a:lnTo>
                  <a:lnTo>
                    <a:pt x="427647" y="325602"/>
                  </a:lnTo>
                  <a:lnTo>
                    <a:pt x="424573" y="329882"/>
                  </a:lnTo>
                  <a:lnTo>
                    <a:pt x="431177" y="334175"/>
                  </a:lnTo>
                  <a:lnTo>
                    <a:pt x="433819" y="329615"/>
                  </a:lnTo>
                  <a:close/>
                </a:path>
                <a:path w="4756785" h="699135">
                  <a:moveTo>
                    <a:pt x="451408" y="341058"/>
                  </a:moveTo>
                  <a:lnTo>
                    <a:pt x="448322" y="339051"/>
                  </a:lnTo>
                  <a:lnTo>
                    <a:pt x="445236" y="337045"/>
                  </a:lnTo>
                  <a:lnTo>
                    <a:pt x="442188" y="341337"/>
                  </a:lnTo>
                  <a:lnTo>
                    <a:pt x="448792" y="345630"/>
                  </a:lnTo>
                  <a:lnTo>
                    <a:pt x="451408" y="341058"/>
                  </a:lnTo>
                  <a:close/>
                </a:path>
                <a:path w="4756785" h="699135">
                  <a:moveTo>
                    <a:pt x="469061" y="352374"/>
                  </a:moveTo>
                  <a:lnTo>
                    <a:pt x="465924" y="350443"/>
                  </a:lnTo>
                  <a:lnTo>
                    <a:pt x="462788" y="348500"/>
                  </a:lnTo>
                  <a:lnTo>
                    <a:pt x="459765" y="352818"/>
                  </a:lnTo>
                  <a:lnTo>
                    <a:pt x="466471" y="356946"/>
                  </a:lnTo>
                  <a:lnTo>
                    <a:pt x="469061" y="352374"/>
                  </a:lnTo>
                  <a:close/>
                </a:path>
                <a:path w="4756785" h="699135">
                  <a:moveTo>
                    <a:pt x="486943" y="363347"/>
                  </a:moveTo>
                  <a:lnTo>
                    <a:pt x="483806" y="361416"/>
                  </a:lnTo>
                  <a:lnTo>
                    <a:pt x="480669" y="359486"/>
                  </a:lnTo>
                  <a:lnTo>
                    <a:pt x="477659" y="363816"/>
                  </a:lnTo>
                  <a:lnTo>
                    <a:pt x="484378" y="367944"/>
                  </a:lnTo>
                  <a:lnTo>
                    <a:pt x="486943" y="363347"/>
                  </a:lnTo>
                  <a:close/>
                </a:path>
                <a:path w="4756785" h="699135">
                  <a:moveTo>
                    <a:pt x="504812" y="374319"/>
                  </a:moveTo>
                  <a:lnTo>
                    <a:pt x="501675" y="372389"/>
                  </a:lnTo>
                  <a:lnTo>
                    <a:pt x="498538" y="370459"/>
                  </a:lnTo>
                  <a:lnTo>
                    <a:pt x="495554" y="374815"/>
                  </a:lnTo>
                  <a:lnTo>
                    <a:pt x="502272" y="378929"/>
                  </a:lnTo>
                  <a:lnTo>
                    <a:pt x="504812" y="374319"/>
                  </a:lnTo>
                  <a:close/>
                </a:path>
                <a:path w="4756785" h="699135">
                  <a:moveTo>
                    <a:pt x="522693" y="385292"/>
                  </a:moveTo>
                  <a:lnTo>
                    <a:pt x="519557" y="383362"/>
                  </a:lnTo>
                  <a:lnTo>
                    <a:pt x="516420" y="381431"/>
                  </a:lnTo>
                  <a:lnTo>
                    <a:pt x="513461" y="385800"/>
                  </a:lnTo>
                  <a:lnTo>
                    <a:pt x="520179" y="389915"/>
                  </a:lnTo>
                  <a:lnTo>
                    <a:pt x="522693" y="385292"/>
                  </a:lnTo>
                  <a:close/>
                </a:path>
                <a:path w="4756785" h="699135">
                  <a:moveTo>
                    <a:pt x="540562" y="396278"/>
                  </a:moveTo>
                  <a:lnTo>
                    <a:pt x="537425" y="394347"/>
                  </a:lnTo>
                  <a:lnTo>
                    <a:pt x="534289" y="392417"/>
                  </a:lnTo>
                  <a:lnTo>
                    <a:pt x="531355" y="396798"/>
                  </a:lnTo>
                  <a:lnTo>
                    <a:pt x="538073" y="400913"/>
                  </a:lnTo>
                  <a:lnTo>
                    <a:pt x="540562" y="396278"/>
                  </a:lnTo>
                  <a:close/>
                </a:path>
                <a:path w="4756785" h="699135">
                  <a:moveTo>
                    <a:pt x="558558" y="407073"/>
                  </a:moveTo>
                  <a:lnTo>
                    <a:pt x="555358" y="405231"/>
                  </a:lnTo>
                  <a:lnTo>
                    <a:pt x="552157" y="403390"/>
                  </a:lnTo>
                  <a:lnTo>
                    <a:pt x="549262" y="407797"/>
                  </a:lnTo>
                  <a:lnTo>
                    <a:pt x="556082" y="411721"/>
                  </a:lnTo>
                  <a:lnTo>
                    <a:pt x="558558" y="407073"/>
                  </a:lnTo>
                  <a:close/>
                </a:path>
                <a:path w="4756785" h="699135">
                  <a:moveTo>
                    <a:pt x="576732" y="417537"/>
                  </a:moveTo>
                  <a:lnTo>
                    <a:pt x="573532" y="415696"/>
                  </a:lnTo>
                  <a:lnTo>
                    <a:pt x="570331" y="413854"/>
                  </a:lnTo>
                  <a:lnTo>
                    <a:pt x="567461" y="418274"/>
                  </a:lnTo>
                  <a:lnTo>
                    <a:pt x="574281" y="422198"/>
                  </a:lnTo>
                  <a:lnTo>
                    <a:pt x="576732" y="417537"/>
                  </a:lnTo>
                  <a:close/>
                </a:path>
                <a:path w="4756785" h="699135">
                  <a:moveTo>
                    <a:pt x="594906" y="428015"/>
                  </a:moveTo>
                  <a:lnTo>
                    <a:pt x="591705" y="426173"/>
                  </a:lnTo>
                  <a:lnTo>
                    <a:pt x="588505" y="424332"/>
                  </a:lnTo>
                  <a:lnTo>
                    <a:pt x="585660" y="428764"/>
                  </a:lnTo>
                  <a:lnTo>
                    <a:pt x="592480" y="432701"/>
                  </a:lnTo>
                  <a:lnTo>
                    <a:pt x="594906" y="428015"/>
                  </a:lnTo>
                  <a:close/>
                </a:path>
                <a:path w="4756785" h="699135">
                  <a:moveTo>
                    <a:pt x="613079" y="438480"/>
                  </a:moveTo>
                  <a:lnTo>
                    <a:pt x="609879" y="436638"/>
                  </a:lnTo>
                  <a:lnTo>
                    <a:pt x="606679" y="434797"/>
                  </a:lnTo>
                  <a:lnTo>
                    <a:pt x="603859" y="439242"/>
                  </a:lnTo>
                  <a:lnTo>
                    <a:pt x="610692" y="443179"/>
                  </a:lnTo>
                  <a:lnTo>
                    <a:pt x="613079" y="438480"/>
                  </a:lnTo>
                  <a:close/>
                </a:path>
                <a:path w="4756785" h="699135">
                  <a:moveTo>
                    <a:pt x="631253" y="448957"/>
                  </a:moveTo>
                  <a:lnTo>
                    <a:pt x="628053" y="447116"/>
                  </a:lnTo>
                  <a:lnTo>
                    <a:pt x="624852" y="445274"/>
                  </a:lnTo>
                  <a:lnTo>
                    <a:pt x="622071" y="449745"/>
                  </a:lnTo>
                  <a:lnTo>
                    <a:pt x="628891" y="453669"/>
                  </a:lnTo>
                  <a:lnTo>
                    <a:pt x="631253" y="448957"/>
                  </a:lnTo>
                  <a:close/>
                </a:path>
                <a:path w="4756785" h="699135">
                  <a:moveTo>
                    <a:pt x="649605" y="459079"/>
                  </a:moveTo>
                  <a:lnTo>
                    <a:pt x="646353" y="457339"/>
                  </a:lnTo>
                  <a:lnTo>
                    <a:pt x="643102" y="455599"/>
                  </a:lnTo>
                  <a:lnTo>
                    <a:pt x="640334" y="460082"/>
                  </a:lnTo>
                  <a:lnTo>
                    <a:pt x="647280" y="463804"/>
                  </a:lnTo>
                  <a:lnTo>
                    <a:pt x="649605" y="459079"/>
                  </a:lnTo>
                  <a:close/>
                </a:path>
                <a:path w="4756785" h="699135">
                  <a:moveTo>
                    <a:pt x="668083" y="469011"/>
                  </a:moveTo>
                  <a:lnTo>
                    <a:pt x="664832" y="467271"/>
                  </a:lnTo>
                  <a:lnTo>
                    <a:pt x="661581" y="465531"/>
                  </a:lnTo>
                  <a:lnTo>
                    <a:pt x="658850" y="470027"/>
                  </a:lnTo>
                  <a:lnTo>
                    <a:pt x="665784" y="473760"/>
                  </a:lnTo>
                  <a:lnTo>
                    <a:pt x="668083" y="469011"/>
                  </a:lnTo>
                  <a:close/>
                </a:path>
                <a:path w="4756785" h="699135">
                  <a:moveTo>
                    <a:pt x="686562" y="478942"/>
                  </a:moveTo>
                  <a:lnTo>
                    <a:pt x="683310" y="477202"/>
                  </a:lnTo>
                  <a:lnTo>
                    <a:pt x="680059" y="475462"/>
                  </a:lnTo>
                  <a:lnTo>
                    <a:pt x="677354" y="479983"/>
                  </a:lnTo>
                  <a:lnTo>
                    <a:pt x="684288" y="483704"/>
                  </a:lnTo>
                  <a:lnTo>
                    <a:pt x="686562" y="478942"/>
                  </a:lnTo>
                  <a:close/>
                </a:path>
                <a:path w="4756785" h="699135">
                  <a:moveTo>
                    <a:pt x="705027" y="488861"/>
                  </a:moveTo>
                  <a:lnTo>
                    <a:pt x="701776" y="487121"/>
                  </a:lnTo>
                  <a:lnTo>
                    <a:pt x="698525" y="485381"/>
                  </a:lnTo>
                  <a:lnTo>
                    <a:pt x="695858" y="489915"/>
                  </a:lnTo>
                  <a:lnTo>
                    <a:pt x="702792" y="493636"/>
                  </a:lnTo>
                  <a:lnTo>
                    <a:pt x="705027" y="488861"/>
                  </a:lnTo>
                  <a:close/>
                </a:path>
                <a:path w="4756785" h="699135">
                  <a:moveTo>
                    <a:pt x="723506" y="498792"/>
                  </a:moveTo>
                  <a:lnTo>
                    <a:pt x="720255" y="497052"/>
                  </a:lnTo>
                  <a:lnTo>
                    <a:pt x="717003" y="495312"/>
                  </a:lnTo>
                  <a:lnTo>
                    <a:pt x="714362" y="499859"/>
                  </a:lnTo>
                  <a:lnTo>
                    <a:pt x="721309" y="503580"/>
                  </a:lnTo>
                  <a:lnTo>
                    <a:pt x="723506" y="498792"/>
                  </a:lnTo>
                  <a:close/>
                </a:path>
                <a:path w="4756785" h="699135">
                  <a:moveTo>
                    <a:pt x="742302" y="508101"/>
                  </a:moveTo>
                  <a:lnTo>
                    <a:pt x="739000" y="506463"/>
                  </a:lnTo>
                  <a:lnTo>
                    <a:pt x="735698" y="504825"/>
                  </a:lnTo>
                  <a:lnTo>
                    <a:pt x="733082" y="509397"/>
                  </a:lnTo>
                  <a:lnTo>
                    <a:pt x="740130" y="512902"/>
                  </a:lnTo>
                  <a:lnTo>
                    <a:pt x="742302" y="508101"/>
                  </a:lnTo>
                  <a:close/>
                </a:path>
                <a:path w="4756785" h="699135">
                  <a:moveTo>
                    <a:pt x="761072" y="517448"/>
                  </a:moveTo>
                  <a:lnTo>
                    <a:pt x="757770" y="515810"/>
                  </a:lnTo>
                  <a:lnTo>
                    <a:pt x="754468" y="514172"/>
                  </a:lnTo>
                  <a:lnTo>
                    <a:pt x="751890" y="518756"/>
                  </a:lnTo>
                  <a:lnTo>
                    <a:pt x="758939" y="522274"/>
                  </a:lnTo>
                  <a:lnTo>
                    <a:pt x="761072" y="517448"/>
                  </a:lnTo>
                  <a:close/>
                </a:path>
                <a:path w="4756785" h="699135">
                  <a:moveTo>
                    <a:pt x="779843" y="526783"/>
                  </a:moveTo>
                  <a:lnTo>
                    <a:pt x="776541" y="525145"/>
                  </a:lnTo>
                  <a:lnTo>
                    <a:pt x="773239" y="523506"/>
                  </a:lnTo>
                  <a:lnTo>
                    <a:pt x="770699" y="528116"/>
                  </a:lnTo>
                  <a:lnTo>
                    <a:pt x="777748" y="531622"/>
                  </a:lnTo>
                  <a:lnTo>
                    <a:pt x="779843" y="526783"/>
                  </a:lnTo>
                  <a:close/>
                </a:path>
                <a:path w="4756785" h="699135">
                  <a:moveTo>
                    <a:pt x="798614" y="536130"/>
                  </a:moveTo>
                  <a:lnTo>
                    <a:pt x="795312" y="534492"/>
                  </a:lnTo>
                  <a:lnTo>
                    <a:pt x="792010" y="532853"/>
                  </a:lnTo>
                  <a:lnTo>
                    <a:pt x="789508" y="537476"/>
                  </a:lnTo>
                  <a:lnTo>
                    <a:pt x="796556" y="540981"/>
                  </a:lnTo>
                  <a:lnTo>
                    <a:pt x="798614" y="536130"/>
                  </a:lnTo>
                  <a:close/>
                </a:path>
                <a:path w="4756785" h="699135">
                  <a:moveTo>
                    <a:pt x="817587" y="545058"/>
                  </a:moveTo>
                  <a:lnTo>
                    <a:pt x="814235" y="543521"/>
                  </a:lnTo>
                  <a:lnTo>
                    <a:pt x="810882" y="541985"/>
                  </a:lnTo>
                  <a:lnTo>
                    <a:pt x="808405" y="546646"/>
                  </a:lnTo>
                  <a:lnTo>
                    <a:pt x="815568" y="549922"/>
                  </a:lnTo>
                  <a:lnTo>
                    <a:pt x="817587" y="545058"/>
                  </a:lnTo>
                  <a:close/>
                </a:path>
                <a:path w="4756785" h="699135">
                  <a:moveTo>
                    <a:pt x="836663" y="553770"/>
                  </a:moveTo>
                  <a:lnTo>
                    <a:pt x="833310" y="552234"/>
                  </a:lnTo>
                  <a:lnTo>
                    <a:pt x="829957" y="550697"/>
                  </a:lnTo>
                  <a:lnTo>
                    <a:pt x="827519" y="555371"/>
                  </a:lnTo>
                  <a:lnTo>
                    <a:pt x="834682" y="558647"/>
                  </a:lnTo>
                  <a:lnTo>
                    <a:pt x="836663" y="553770"/>
                  </a:lnTo>
                  <a:close/>
                </a:path>
                <a:path w="4756785" h="699135">
                  <a:moveTo>
                    <a:pt x="855738" y="562495"/>
                  </a:moveTo>
                  <a:lnTo>
                    <a:pt x="852385" y="560959"/>
                  </a:lnTo>
                  <a:lnTo>
                    <a:pt x="849033" y="559422"/>
                  </a:lnTo>
                  <a:lnTo>
                    <a:pt x="846632" y="564121"/>
                  </a:lnTo>
                  <a:lnTo>
                    <a:pt x="853795" y="567385"/>
                  </a:lnTo>
                  <a:lnTo>
                    <a:pt x="855738" y="562495"/>
                  </a:lnTo>
                  <a:close/>
                </a:path>
                <a:path w="4756785" h="699135">
                  <a:moveTo>
                    <a:pt x="874801" y="571207"/>
                  </a:moveTo>
                  <a:lnTo>
                    <a:pt x="871448" y="569671"/>
                  </a:lnTo>
                  <a:lnTo>
                    <a:pt x="868095" y="568134"/>
                  </a:lnTo>
                  <a:lnTo>
                    <a:pt x="865733" y="572846"/>
                  </a:lnTo>
                  <a:lnTo>
                    <a:pt x="872896" y="576122"/>
                  </a:lnTo>
                  <a:lnTo>
                    <a:pt x="874801" y="571207"/>
                  </a:lnTo>
                  <a:close/>
                </a:path>
                <a:path w="4756785" h="699135">
                  <a:moveTo>
                    <a:pt x="894016" y="579615"/>
                  </a:moveTo>
                  <a:lnTo>
                    <a:pt x="890612" y="578192"/>
                  </a:lnTo>
                  <a:lnTo>
                    <a:pt x="887209" y="576770"/>
                  </a:lnTo>
                  <a:lnTo>
                    <a:pt x="884885" y="581507"/>
                  </a:lnTo>
                  <a:lnTo>
                    <a:pt x="892149" y="584530"/>
                  </a:lnTo>
                  <a:lnTo>
                    <a:pt x="894016" y="579615"/>
                  </a:lnTo>
                  <a:close/>
                </a:path>
                <a:path w="4756785" h="699135">
                  <a:moveTo>
                    <a:pt x="913371" y="587679"/>
                  </a:moveTo>
                  <a:lnTo>
                    <a:pt x="909967" y="586257"/>
                  </a:lnTo>
                  <a:lnTo>
                    <a:pt x="906564" y="584835"/>
                  </a:lnTo>
                  <a:lnTo>
                    <a:pt x="904278" y="589584"/>
                  </a:lnTo>
                  <a:lnTo>
                    <a:pt x="911555" y="592620"/>
                  </a:lnTo>
                  <a:lnTo>
                    <a:pt x="913371" y="587679"/>
                  </a:lnTo>
                  <a:close/>
                </a:path>
                <a:path w="4756785" h="699135">
                  <a:moveTo>
                    <a:pt x="932726" y="595718"/>
                  </a:moveTo>
                  <a:lnTo>
                    <a:pt x="929322" y="594309"/>
                  </a:lnTo>
                  <a:lnTo>
                    <a:pt x="925918" y="592886"/>
                  </a:lnTo>
                  <a:lnTo>
                    <a:pt x="923671" y="597662"/>
                  </a:lnTo>
                  <a:lnTo>
                    <a:pt x="930948" y="600684"/>
                  </a:lnTo>
                  <a:lnTo>
                    <a:pt x="932726" y="595718"/>
                  </a:lnTo>
                  <a:close/>
                </a:path>
                <a:path w="4756785" h="699135">
                  <a:moveTo>
                    <a:pt x="952080" y="603783"/>
                  </a:moveTo>
                  <a:lnTo>
                    <a:pt x="948677" y="602361"/>
                  </a:lnTo>
                  <a:lnTo>
                    <a:pt x="945273" y="600938"/>
                  </a:lnTo>
                  <a:lnTo>
                    <a:pt x="943076" y="605726"/>
                  </a:lnTo>
                  <a:lnTo>
                    <a:pt x="950341" y="608761"/>
                  </a:lnTo>
                  <a:lnTo>
                    <a:pt x="952080" y="603783"/>
                  </a:lnTo>
                  <a:close/>
                </a:path>
                <a:path w="4756785" h="699135">
                  <a:moveTo>
                    <a:pt x="971562" y="611543"/>
                  </a:moveTo>
                  <a:lnTo>
                    <a:pt x="968108" y="610247"/>
                  </a:lnTo>
                  <a:lnTo>
                    <a:pt x="964653" y="608952"/>
                  </a:lnTo>
                  <a:lnTo>
                    <a:pt x="962494" y="613765"/>
                  </a:lnTo>
                  <a:lnTo>
                    <a:pt x="969873" y="616534"/>
                  </a:lnTo>
                  <a:lnTo>
                    <a:pt x="971562" y="611543"/>
                  </a:lnTo>
                  <a:close/>
                </a:path>
                <a:path w="4756785" h="699135">
                  <a:moveTo>
                    <a:pt x="991196" y="618883"/>
                  </a:moveTo>
                  <a:lnTo>
                    <a:pt x="987742" y="617588"/>
                  </a:lnTo>
                  <a:lnTo>
                    <a:pt x="984288" y="616292"/>
                  </a:lnTo>
                  <a:lnTo>
                    <a:pt x="982179" y="621118"/>
                  </a:lnTo>
                  <a:lnTo>
                    <a:pt x="989558" y="623887"/>
                  </a:lnTo>
                  <a:lnTo>
                    <a:pt x="991196" y="618883"/>
                  </a:lnTo>
                  <a:close/>
                </a:path>
                <a:path w="4756785" h="699135">
                  <a:moveTo>
                    <a:pt x="1010831" y="626237"/>
                  </a:moveTo>
                  <a:lnTo>
                    <a:pt x="1007376" y="624941"/>
                  </a:lnTo>
                  <a:lnTo>
                    <a:pt x="1003922" y="623646"/>
                  </a:lnTo>
                  <a:lnTo>
                    <a:pt x="1001852" y="628497"/>
                  </a:lnTo>
                  <a:lnTo>
                    <a:pt x="1009230" y="631253"/>
                  </a:lnTo>
                  <a:lnTo>
                    <a:pt x="1010831" y="626237"/>
                  </a:lnTo>
                  <a:close/>
                </a:path>
                <a:path w="4756785" h="699135">
                  <a:moveTo>
                    <a:pt x="1030465" y="633590"/>
                  </a:moveTo>
                  <a:lnTo>
                    <a:pt x="1027010" y="632294"/>
                  </a:lnTo>
                  <a:lnTo>
                    <a:pt x="1023556" y="630999"/>
                  </a:lnTo>
                  <a:lnTo>
                    <a:pt x="1021537" y="635863"/>
                  </a:lnTo>
                  <a:lnTo>
                    <a:pt x="1028915" y="638632"/>
                  </a:lnTo>
                  <a:lnTo>
                    <a:pt x="1030465" y="633590"/>
                  </a:lnTo>
                  <a:close/>
                </a:path>
                <a:path w="4756785" h="699135">
                  <a:moveTo>
                    <a:pt x="1050226" y="640549"/>
                  </a:moveTo>
                  <a:lnTo>
                    <a:pt x="1046734" y="639394"/>
                  </a:lnTo>
                  <a:lnTo>
                    <a:pt x="1043241" y="638225"/>
                  </a:lnTo>
                  <a:lnTo>
                    <a:pt x="1041260" y="643115"/>
                  </a:lnTo>
                  <a:lnTo>
                    <a:pt x="1048740" y="645604"/>
                  </a:lnTo>
                  <a:lnTo>
                    <a:pt x="1050226" y="640549"/>
                  </a:lnTo>
                  <a:close/>
                </a:path>
                <a:path w="4756785" h="699135">
                  <a:moveTo>
                    <a:pt x="1070127" y="647166"/>
                  </a:moveTo>
                  <a:lnTo>
                    <a:pt x="1066634" y="645998"/>
                  </a:lnTo>
                  <a:lnTo>
                    <a:pt x="1063142" y="644842"/>
                  </a:lnTo>
                  <a:lnTo>
                    <a:pt x="1061212" y="649744"/>
                  </a:lnTo>
                  <a:lnTo>
                    <a:pt x="1068692" y="652221"/>
                  </a:lnTo>
                  <a:lnTo>
                    <a:pt x="1070127" y="647166"/>
                  </a:lnTo>
                  <a:close/>
                </a:path>
                <a:path w="4756785" h="699135">
                  <a:moveTo>
                    <a:pt x="1090015" y="653757"/>
                  </a:moveTo>
                  <a:lnTo>
                    <a:pt x="1086523" y="652602"/>
                  </a:lnTo>
                  <a:lnTo>
                    <a:pt x="1083030" y="651433"/>
                  </a:lnTo>
                  <a:lnTo>
                    <a:pt x="1081151" y="656361"/>
                  </a:lnTo>
                  <a:lnTo>
                    <a:pt x="1088631" y="658850"/>
                  </a:lnTo>
                  <a:lnTo>
                    <a:pt x="1090015" y="653757"/>
                  </a:lnTo>
                  <a:close/>
                </a:path>
                <a:path w="4756785" h="699135">
                  <a:moveTo>
                    <a:pt x="1109903" y="660374"/>
                  </a:moveTo>
                  <a:lnTo>
                    <a:pt x="1106411" y="659218"/>
                  </a:lnTo>
                  <a:lnTo>
                    <a:pt x="1102918" y="658050"/>
                  </a:lnTo>
                  <a:lnTo>
                    <a:pt x="1101090" y="662990"/>
                  </a:lnTo>
                  <a:lnTo>
                    <a:pt x="1108570" y="665480"/>
                  </a:lnTo>
                  <a:lnTo>
                    <a:pt x="1109903" y="660374"/>
                  </a:lnTo>
                  <a:close/>
                </a:path>
                <a:path w="4756785" h="699135">
                  <a:moveTo>
                    <a:pt x="1129995" y="666407"/>
                  </a:moveTo>
                  <a:lnTo>
                    <a:pt x="1126451" y="665378"/>
                  </a:lnTo>
                  <a:lnTo>
                    <a:pt x="1122908" y="664349"/>
                  </a:lnTo>
                  <a:lnTo>
                    <a:pt x="1121130" y="669315"/>
                  </a:lnTo>
                  <a:lnTo>
                    <a:pt x="1128699" y="671512"/>
                  </a:lnTo>
                  <a:lnTo>
                    <a:pt x="1129995" y="666407"/>
                  </a:lnTo>
                  <a:close/>
                </a:path>
                <a:path w="4756785" h="699135">
                  <a:moveTo>
                    <a:pt x="1150124" y="672236"/>
                  </a:moveTo>
                  <a:lnTo>
                    <a:pt x="1146581" y="671207"/>
                  </a:lnTo>
                  <a:lnTo>
                    <a:pt x="1143038" y="670179"/>
                  </a:lnTo>
                  <a:lnTo>
                    <a:pt x="1141323" y="675157"/>
                  </a:lnTo>
                  <a:lnTo>
                    <a:pt x="1148892" y="677354"/>
                  </a:lnTo>
                  <a:lnTo>
                    <a:pt x="1150124" y="672236"/>
                  </a:lnTo>
                  <a:close/>
                </a:path>
                <a:path w="4756785" h="699135">
                  <a:moveTo>
                    <a:pt x="1170266" y="678065"/>
                  </a:moveTo>
                  <a:lnTo>
                    <a:pt x="1166723" y="677037"/>
                  </a:lnTo>
                  <a:lnTo>
                    <a:pt x="1163180" y="676008"/>
                  </a:lnTo>
                  <a:lnTo>
                    <a:pt x="1161516" y="681012"/>
                  </a:lnTo>
                  <a:lnTo>
                    <a:pt x="1169085" y="683196"/>
                  </a:lnTo>
                  <a:lnTo>
                    <a:pt x="1170266" y="678065"/>
                  </a:lnTo>
                  <a:close/>
                </a:path>
                <a:path w="4756785" h="699135">
                  <a:moveTo>
                    <a:pt x="1190396" y="683856"/>
                  </a:moveTo>
                  <a:lnTo>
                    <a:pt x="1186853" y="682866"/>
                  </a:lnTo>
                  <a:lnTo>
                    <a:pt x="1183309" y="681837"/>
                  </a:lnTo>
                  <a:lnTo>
                    <a:pt x="1181696" y="686854"/>
                  </a:lnTo>
                  <a:lnTo>
                    <a:pt x="1185481" y="687946"/>
                  </a:lnTo>
                  <a:lnTo>
                    <a:pt x="1189278" y="689000"/>
                  </a:lnTo>
                  <a:lnTo>
                    <a:pt x="1190396" y="683856"/>
                  </a:lnTo>
                  <a:close/>
                </a:path>
                <a:path w="4756785" h="699135">
                  <a:moveTo>
                    <a:pt x="1210767" y="688835"/>
                  </a:moveTo>
                  <a:lnTo>
                    <a:pt x="1207185" y="687959"/>
                  </a:lnTo>
                  <a:lnTo>
                    <a:pt x="1203604" y="687082"/>
                  </a:lnTo>
                  <a:lnTo>
                    <a:pt x="1202055" y="692111"/>
                  </a:lnTo>
                  <a:lnTo>
                    <a:pt x="1209700" y="694004"/>
                  </a:lnTo>
                  <a:lnTo>
                    <a:pt x="1210767" y="688835"/>
                  </a:lnTo>
                  <a:close/>
                </a:path>
                <a:path w="4756785" h="699135">
                  <a:moveTo>
                    <a:pt x="1231112" y="693851"/>
                  </a:moveTo>
                  <a:lnTo>
                    <a:pt x="1227531" y="692975"/>
                  </a:lnTo>
                  <a:lnTo>
                    <a:pt x="1223949" y="692099"/>
                  </a:lnTo>
                  <a:lnTo>
                    <a:pt x="1222451" y="697141"/>
                  </a:lnTo>
                  <a:lnTo>
                    <a:pt x="1230109" y="699033"/>
                  </a:lnTo>
                  <a:lnTo>
                    <a:pt x="1231112" y="693851"/>
                  </a:lnTo>
                  <a:close/>
                </a:path>
                <a:path w="4756785" h="699135">
                  <a:moveTo>
                    <a:pt x="4714760" y="533"/>
                  </a:moveTo>
                  <a:lnTo>
                    <a:pt x="4711090" y="266"/>
                  </a:lnTo>
                  <a:lnTo>
                    <a:pt x="4707420" y="0"/>
                  </a:lnTo>
                  <a:lnTo>
                    <a:pt x="4706810" y="5232"/>
                  </a:lnTo>
                  <a:lnTo>
                    <a:pt x="4714621" y="5803"/>
                  </a:lnTo>
                  <a:lnTo>
                    <a:pt x="4714760" y="533"/>
                  </a:lnTo>
                  <a:close/>
                </a:path>
                <a:path w="4756785" h="699135">
                  <a:moveTo>
                    <a:pt x="4735639" y="2082"/>
                  </a:moveTo>
                  <a:lnTo>
                    <a:pt x="4731969" y="1816"/>
                  </a:lnTo>
                  <a:lnTo>
                    <a:pt x="4728299" y="1549"/>
                  </a:lnTo>
                  <a:lnTo>
                    <a:pt x="4727664" y="6781"/>
                  </a:lnTo>
                  <a:lnTo>
                    <a:pt x="4735474" y="7353"/>
                  </a:lnTo>
                  <a:lnTo>
                    <a:pt x="4735639" y="2082"/>
                  </a:lnTo>
                  <a:close/>
                </a:path>
                <a:path w="4756785" h="699135">
                  <a:moveTo>
                    <a:pt x="4756531" y="3619"/>
                  </a:moveTo>
                  <a:lnTo>
                    <a:pt x="4752860" y="3352"/>
                  </a:lnTo>
                  <a:lnTo>
                    <a:pt x="4749190" y="3086"/>
                  </a:lnTo>
                  <a:lnTo>
                    <a:pt x="4748530" y="8305"/>
                  </a:lnTo>
                  <a:lnTo>
                    <a:pt x="4756340" y="8890"/>
                  </a:lnTo>
                  <a:lnTo>
                    <a:pt x="4756531" y="36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 descr=""/>
            <p:cNvSpPr/>
            <p:nvPr/>
          </p:nvSpPr>
          <p:spPr>
            <a:xfrm>
              <a:off x="2016658" y="4181322"/>
              <a:ext cx="298450" cy="52069"/>
            </a:xfrm>
            <a:custGeom>
              <a:avLst/>
              <a:gdLst/>
              <a:ahLst/>
              <a:cxnLst/>
              <a:rect l="l" t="t" r="r" b="b"/>
              <a:pathLst>
                <a:path w="298450" h="52070">
                  <a:moveTo>
                    <a:pt x="8661" y="1752"/>
                  </a:moveTo>
                  <a:lnTo>
                    <a:pt x="5080" y="876"/>
                  </a:lnTo>
                  <a:lnTo>
                    <a:pt x="1498" y="0"/>
                  </a:lnTo>
                  <a:lnTo>
                    <a:pt x="0" y="5041"/>
                  </a:lnTo>
                  <a:lnTo>
                    <a:pt x="7658" y="6934"/>
                  </a:lnTo>
                  <a:lnTo>
                    <a:pt x="8661" y="1752"/>
                  </a:lnTo>
                  <a:close/>
                </a:path>
                <a:path w="298450" h="52070">
                  <a:moveTo>
                    <a:pt x="29019" y="6781"/>
                  </a:moveTo>
                  <a:lnTo>
                    <a:pt x="25438" y="5892"/>
                  </a:lnTo>
                  <a:lnTo>
                    <a:pt x="21856" y="5016"/>
                  </a:lnTo>
                  <a:lnTo>
                    <a:pt x="20421" y="10071"/>
                  </a:lnTo>
                  <a:lnTo>
                    <a:pt x="28067" y="11963"/>
                  </a:lnTo>
                  <a:lnTo>
                    <a:pt x="29019" y="6781"/>
                  </a:lnTo>
                  <a:close/>
                </a:path>
                <a:path w="298450" h="52070">
                  <a:moveTo>
                    <a:pt x="49466" y="11341"/>
                  </a:moveTo>
                  <a:lnTo>
                    <a:pt x="45859" y="10604"/>
                  </a:lnTo>
                  <a:lnTo>
                    <a:pt x="42252" y="9867"/>
                  </a:lnTo>
                  <a:lnTo>
                    <a:pt x="40868" y="14960"/>
                  </a:lnTo>
                  <a:lnTo>
                    <a:pt x="48590" y="16535"/>
                  </a:lnTo>
                  <a:lnTo>
                    <a:pt x="49466" y="11341"/>
                  </a:lnTo>
                  <a:close/>
                </a:path>
                <a:path w="298450" h="52070">
                  <a:moveTo>
                    <a:pt x="70002" y="15519"/>
                  </a:moveTo>
                  <a:lnTo>
                    <a:pt x="66395" y="14782"/>
                  </a:lnTo>
                  <a:lnTo>
                    <a:pt x="62788" y="14046"/>
                  </a:lnTo>
                  <a:lnTo>
                    <a:pt x="61468" y="19151"/>
                  </a:lnTo>
                  <a:lnTo>
                    <a:pt x="69189" y="20726"/>
                  </a:lnTo>
                  <a:lnTo>
                    <a:pt x="70002" y="15519"/>
                  </a:lnTo>
                  <a:close/>
                </a:path>
                <a:path w="298450" h="52070">
                  <a:moveTo>
                    <a:pt x="90538" y="19697"/>
                  </a:moveTo>
                  <a:lnTo>
                    <a:pt x="86931" y="18961"/>
                  </a:lnTo>
                  <a:lnTo>
                    <a:pt x="83324" y="18224"/>
                  </a:lnTo>
                  <a:lnTo>
                    <a:pt x="82067" y="23342"/>
                  </a:lnTo>
                  <a:lnTo>
                    <a:pt x="89789" y="24917"/>
                  </a:lnTo>
                  <a:lnTo>
                    <a:pt x="90538" y="19697"/>
                  </a:lnTo>
                  <a:close/>
                </a:path>
                <a:path w="298450" h="52070">
                  <a:moveTo>
                    <a:pt x="111086" y="23825"/>
                  </a:moveTo>
                  <a:lnTo>
                    <a:pt x="107467" y="23139"/>
                  </a:lnTo>
                  <a:lnTo>
                    <a:pt x="103860" y="22402"/>
                  </a:lnTo>
                  <a:lnTo>
                    <a:pt x="102654" y="27533"/>
                  </a:lnTo>
                  <a:lnTo>
                    <a:pt x="106514" y="28321"/>
                  </a:lnTo>
                  <a:lnTo>
                    <a:pt x="110388" y="29044"/>
                  </a:lnTo>
                  <a:lnTo>
                    <a:pt x="111086" y="23825"/>
                  </a:lnTo>
                  <a:close/>
                </a:path>
                <a:path w="298450" h="52070">
                  <a:moveTo>
                    <a:pt x="131775" y="27101"/>
                  </a:moveTo>
                  <a:lnTo>
                    <a:pt x="128143" y="26517"/>
                  </a:lnTo>
                  <a:lnTo>
                    <a:pt x="124510" y="25933"/>
                  </a:lnTo>
                  <a:lnTo>
                    <a:pt x="123367" y="31076"/>
                  </a:lnTo>
                  <a:lnTo>
                    <a:pt x="131152" y="32334"/>
                  </a:lnTo>
                  <a:lnTo>
                    <a:pt x="131775" y="27101"/>
                  </a:lnTo>
                  <a:close/>
                </a:path>
                <a:path w="298450" h="52070">
                  <a:moveTo>
                    <a:pt x="152476" y="30416"/>
                  </a:moveTo>
                  <a:lnTo>
                    <a:pt x="148844" y="29832"/>
                  </a:lnTo>
                  <a:lnTo>
                    <a:pt x="145211" y="29248"/>
                  </a:lnTo>
                  <a:lnTo>
                    <a:pt x="144132" y="34404"/>
                  </a:lnTo>
                  <a:lnTo>
                    <a:pt x="151917" y="35648"/>
                  </a:lnTo>
                  <a:lnTo>
                    <a:pt x="152476" y="30416"/>
                  </a:lnTo>
                  <a:close/>
                </a:path>
                <a:path w="298450" h="52070">
                  <a:moveTo>
                    <a:pt x="173164" y="33743"/>
                  </a:moveTo>
                  <a:lnTo>
                    <a:pt x="169532" y="33159"/>
                  </a:lnTo>
                  <a:lnTo>
                    <a:pt x="165900" y="32575"/>
                  </a:lnTo>
                  <a:lnTo>
                    <a:pt x="164884" y="37744"/>
                  </a:lnTo>
                  <a:lnTo>
                    <a:pt x="172669" y="38989"/>
                  </a:lnTo>
                  <a:lnTo>
                    <a:pt x="173164" y="33743"/>
                  </a:lnTo>
                  <a:close/>
                </a:path>
                <a:path w="298450" h="52070">
                  <a:moveTo>
                    <a:pt x="193954" y="36410"/>
                  </a:moveTo>
                  <a:lnTo>
                    <a:pt x="190296" y="35979"/>
                  </a:lnTo>
                  <a:lnTo>
                    <a:pt x="186639" y="35547"/>
                  </a:lnTo>
                  <a:lnTo>
                    <a:pt x="185699" y="40741"/>
                  </a:lnTo>
                  <a:lnTo>
                    <a:pt x="193522" y="41656"/>
                  </a:lnTo>
                  <a:lnTo>
                    <a:pt x="193954" y="36410"/>
                  </a:lnTo>
                  <a:close/>
                </a:path>
                <a:path w="298450" h="52070">
                  <a:moveTo>
                    <a:pt x="214769" y="38849"/>
                  </a:moveTo>
                  <a:lnTo>
                    <a:pt x="211112" y="38417"/>
                  </a:lnTo>
                  <a:lnTo>
                    <a:pt x="207454" y="37985"/>
                  </a:lnTo>
                  <a:lnTo>
                    <a:pt x="206578" y="43180"/>
                  </a:lnTo>
                  <a:lnTo>
                    <a:pt x="214414" y="44107"/>
                  </a:lnTo>
                  <a:lnTo>
                    <a:pt x="214769" y="38849"/>
                  </a:lnTo>
                  <a:close/>
                </a:path>
                <a:path w="298450" h="52070">
                  <a:moveTo>
                    <a:pt x="235572" y="41300"/>
                  </a:moveTo>
                  <a:lnTo>
                    <a:pt x="231914" y="40868"/>
                  </a:lnTo>
                  <a:lnTo>
                    <a:pt x="228257" y="40436"/>
                  </a:lnTo>
                  <a:lnTo>
                    <a:pt x="227444" y="45643"/>
                  </a:lnTo>
                  <a:lnTo>
                    <a:pt x="235280" y="46558"/>
                  </a:lnTo>
                  <a:lnTo>
                    <a:pt x="235572" y="41300"/>
                  </a:lnTo>
                  <a:close/>
                </a:path>
                <a:path w="298450" h="52070">
                  <a:moveTo>
                    <a:pt x="256425" y="43332"/>
                  </a:moveTo>
                  <a:lnTo>
                    <a:pt x="252755" y="43053"/>
                  </a:lnTo>
                  <a:lnTo>
                    <a:pt x="249085" y="42773"/>
                  </a:lnTo>
                  <a:lnTo>
                    <a:pt x="248335" y="47993"/>
                  </a:lnTo>
                  <a:lnTo>
                    <a:pt x="256197" y="48590"/>
                  </a:lnTo>
                  <a:lnTo>
                    <a:pt x="256425" y="43332"/>
                  </a:lnTo>
                  <a:close/>
                </a:path>
                <a:path w="298450" h="52070">
                  <a:moveTo>
                    <a:pt x="277329" y="44894"/>
                  </a:moveTo>
                  <a:lnTo>
                    <a:pt x="273659" y="44615"/>
                  </a:lnTo>
                  <a:lnTo>
                    <a:pt x="269989" y="44335"/>
                  </a:lnTo>
                  <a:lnTo>
                    <a:pt x="269316" y="49568"/>
                  </a:lnTo>
                  <a:lnTo>
                    <a:pt x="277177" y="50152"/>
                  </a:lnTo>
                  <a:lnTo>
                    <a:pt x="277329" y="44894"/>
                  </a:lnTo>
                  <a:close/>
                </a:path>
                <a:path w="298450" h="52070">
                  <a:moveTo>
                    <a:pt x="298221" y="46469"/>
                  </a:moveTo>
                  <a:lnTo>
                    <a:pt x="294551" y="46189"/>
                  </a:lnTo>
                  <a:lnTo>
                    <a:pt x="290880" y="45910"/>
                  </a:lnTo>
                  <a:lnTo>
                    <a:pt x="290271" y="51142"/>
                  </a:lnTo>
                  <a:lnTo>
                    <a:pt x="298132" y="51739"/>
                  </a:lnTo>
                  <a:lnTo>
                    <a:pt x="298221" y="4646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 descr=""/>
            <p:cNvSpPr/>
            <p:nvPr/>
          </p:nvSpPr>
          <p:spPr>
            <a:xfrm>
              <a:off x="2327901" y="4231929"/>
              <a:ext cx="197485" cy="0"/>
            </a:xfrm>
            <a:custGeom>
              <a:avLst/>
              <a:gdLst/>
              <a:ahLst/>
              <a:cxnLst/>
              <a:rect l="l" t="t" r="r" b="b"/>
              <a:pathLst>
                <a:path w="197485" h="0">
                  <a:moveTo>
                    <a:pt x="0" y="0"/>
                  </a:moveTo>
                  <a:lnTo>
                    <a:pt x="196988" y="0"/>
                  </a:lnTo>
                </a:path>
              </a:pathLst>
            </a:custGeom>
            <a:ln w="891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 descr=""/>
            <p:cNvSpPr/>
            <p:nvPr/>
          </p:nvSpPr>
          <p:spPr>
            <a:xfrm>
              <a:off x="2537828" y="3752672"/>
              <a:ext cx="1393190" cy="479425"/>
            </a:xfrm>
            <a:custGeom>
              <a:avLst/>
              <a:gdLst/>
              <a:ahLst/>
              <a:cxnLst/>
              <a:rect l="l" t="t" r="r" b="b"/>
              <a:pathLst>
                <a:path w="1393189" h="479425">
                  <a:moveTo>
                    <a:pt x="8013" y="478256"/>
                  </a:moveTo>
                  <a:lnTo>
                    <a:pt x="7340" y="473024"/>
                  </a:lnTo>
                  <a:lnTo>
                    <a:pt x="3670" y="473354"/>
                  </a:lnTo>
                  <a:lnTo>
                    <a:pt x="0" y="473684"/>
                  </a:lnTo>
                  <a:lnTo>
                    <a:pt x="152" y="478942"/>
                  </a:lnTo>
                  <a:lnTo>
                    <a:pt x="8013" y="478256"/>
                  </a:lnTo>
                  <a:close/>
                </a:path>
                <a:path w="1393189" h="479425">
                  <a:moveTo>
                    <a:pt x="28943" y="476389"/>
                  </a:moveTo>
                  <a:lnTo>
                    <a:pt x="28206" y="471170"/>
                  </a:lnTo>
                  <a:lnTo>
                    <a:pt x="24536" y="471500"/>
                  </a:lnTo>
                  <a:lnTo>
                    <a:pt x="20866" y="471830"/>
                  </a:lnTo>
                  <a:lnTo>
                    <a:pt x="21094" y="477088"/>
                  </a:lnTo>
                  <a:lnTo>
                    <a:pt x="28943" y="476389"/>
                  </a:lnTo>
                  <a:close/>
                </a:path>
                <a:path w="1393189" h="479425">
                  <a:moveTo>
                    <a:pt x="49885" y="474535"/>
                  </a:moveTo>
                  <a:lnTo>
                    <a:pt x="49085" y="469315"/>
                  </a:lnTo>
                  <a:lnTo>
                    <a:pt x="45415" y="469646"/>
                  </a:lnTo>
                  <a:lnTo>
                    <a:pt x="41744" y="469976"/>
                  </a:lnTo>
                  <a:lnTo>
                    <a:pt x="42037" y="475234"/>
                  </a:lnTo>
                  <a:lnTo>
                    <a:pt x="49885" y="474535"/>
                  </a:lnTo>
                  <a:close/>
                </a:path>
                <a:path w="1393189" h="479425">
                  <a:moveTo>
                    <a:pt x="70751" y="471995"/>
                  </a:moveTo>
                  <a:lnTo>
                    <a:pt x="69888" y="466788"/>
                  </a:lnTo>
                  <a:lnTo>
                    <a:pt x="66230" y="467258"/>
                  </a:lnTo>
                  <a:lnTo>
                    <a:pt x="62572" y="467715"/>
                  </a:lnTo>
                  <a:lnTo>
                    <a:pt x="62928" y="472986"/>
                  </a:lnTo>
                  <a:lnTo>
                    <a:pt x="70751" y="471995"/>
                  </a:lnTo>
                  <a:close/>
                </a:path>
                <a:path w="1393189" h="479425">
                  <a:moveTo>
                    <a:pt x="91605" y="469341"/>
                  </a:moveTo>
                  <a:lnTo>
                    <a:pt x="90678" y="464159"/>
                  </a:lnTo>
                  <a:lnTo>
                    <a:pt x="87020" y="464616"/>
                  </a:lnTo>
                  <a:lnTo>
                    <a:pt x="83362" y="465086"/>
                  </a:lnTo>
                  <a:lnTo>
                    <a:pt x="83781" y="470331"/>
                  </a:lnTo>
                  <a:lnTo>
                    <a:pt x="91605" y="469341"/>
                  </a:lnTo>
                  <a:close/>
                </a:path>
                <a:path w="1393189" h="479425">
                  <a:moveTo>
                    <a:pt x="112458" y="466699"/>
                  </a:moveTo>
                  <a:lnTo>
                    <a:pt x="111467" y="461530"/>
                  </a:lnTo>
                  <a:lnTo>
                    <a:pt x="107810" y="461987"/>
                  </a:lnTo>
                  <a:lnTo>
                    <a:pt x="104152" y="462457"/>
                  </a:lnTo>
                  <a:lnTo>
                    <a:pt x="104635" y="467690"/>
                  </a:lnTo>
                  <a:lnTo>
                    <a:pt x="112458" y="466699"/>
                  </a:lnTo>
                  <a:close/>
                </a:path>
                <a:path w="1393189" h="479425">
                  <a:moveTo>
                    <a:pt x="133223" y="463423"/>
                  </a:moveTo>
                  <a:lnTo>
                    <a:pt x="132168" y="458254"/>
                  </a:lnTo>
                  <a:lnTo>
                    <a:pt x="128536" y="458851"/>
                  </a:lnTo>
                  <a:lnTo>
                    <a:pt x="124904" y="459447"/>
                  </a:lnTo>
                  <a:lnTo>
                    <a:pt x="125450" y="464693"/>
                  </a:lnTo>
                  <a:lnTo>
                    <a:pt x="133223" y="463423"/>
                  </a:lnTo>
                  <a:close/>
                </a:path>
                <a:path w="1393189" h="479425">
                  <a:moveTo>
                    <a:pt x="153974" y="460032"/>
                  </a:moveTo>
                  <a:lnTo>
                    <a:pt x="152857" y="454875"/>
                  </a:lnTo>
                  <a:lnTo>
                    <a:pt x="149225" y="455472"/>
                  </a:lnTo>
                  <a:lnTo>
                    <a:pt x="145592" y="456069"/>
                  </a:lnTo>
                  <a:lnTo>
                    <a:pt x="146189" y="461302"/>
                  </a:lnTo>
                  <a:lnTo>
                    <a:pt x="153974" y="460032"/>
                  </a:lnTo>
                  <a:close/>
                </a:path>
                <a:path w="1393189" h="479425">
                  <a:moveTo>
                    <a:pt x="174701" y="456641"/>
                  </a:moveTo>
                  <a:lnTo>
                    <a:pt x="173532" y="451497"/>
                  </a:lnTo>
                  <a:lnTo>
                    <a:pt x="169900" y="452094"/>
                  </a:lnTo>
                  <a:lnTo>
                    <a:pt x="166268" y="452691"/>
                  </a:lnTo>
                  <a:lnTo>
                    <a:pt x="166928" y="457911"/>
                  </a:lnTo>
                  <a:lnTo>
                    <a:pt x="174701" y="456641"/>
                  </a:lnTo>
                  <a:close/>
                </a:path>
                <a:path w="1393189" h="479425">
                  <a:moveTo>
                    <a:pt x="195351" y="452653"/>
                  </a:moveTo>
                  <a:lnTo>
                    <a:pt x="194132" y="447535"/>
                  </a:lnTo>
                  <a:lnTo>
                    <a:pt x="190512" y="448246"/>
                  </a:lnTo>
                  <a:lnTo>
                    <a:pt x="186893" y="448970"/>
                  </a:lnTo>
                  <a:lnTo>
                    <a:pt x="187617" y="454190"/>
                  </a:lnTo>
                  <a:lnTo>
                    <a:pt x="195351" y="452653"/>
                  </a:lnTo>
                  <a:close/>
                </a:path>
                <a:path w="1393189" h="479425">
                  <a:moveTo>
                    <a:pt x="215976" y="448564"/>
                  </a:moveTo>
                  <a:lnTo>
                    <a:pt x="214693" y="443458"/>
                  </a:lnTo>
                  <a:lnTo>
                    <a:pt x="211074" y="444169"/>
                  </a:lnTo>
                  <a:lnTo>
                    <a:pt x="207454" y="444881"/>
                  </a:lnTo>
                  <a:lnTo>
                    <a:pt x="208241" y="450100"/>
                  </a:lnTo>
                  <a:lnTo>
                    <a:pt x="215976" y="448564"/>
                  </a:lnTo>
                  <a:close/>
                </a:path>
                <a:path w="1393189" h="479425">
                  <a:moveTo>
                    <a:pt x="236588" y="444474"/>
                  </a:moveTo>
                  <a:lnTo>
                    <a:pt x="235254" y="439381"/>
                  </a:lnTo>
                  <a:lnTo>
                    <a:pt x="231635" y="440093"/>
                  </a:lnTo>
                  <a:lnTo>
                    <a:pt x="228015" y="440804"/>
                  </a:lnTo>
                  <a:lnTo>
                    <a:pt x="228854" y="446011"/>
                  </a:lnTo>
                  <a:lnTo>
                    <a:pt x="236588" y="444474"/>
                  </a:lnTo>
                  <a:close/>
                </a:path>
                <a:path w="1393189" h="479425">
                  <a:moveTo>
                    <a:pt x="257073" y="439851"/>
                  </a:moveTo>
                  <a:lnTo>
                    <a:pt x="255689" y="434771"/>
                  </a:lnTo>
                  <a:lnTo>
                    <a:pt x="252095" y="435597"/>
                  </a:lnTo>
                  <a:lnTo>
                    <a:pt x="248500" y="436422"/>
                  </a:lnTo>
                  <a:lnTo>
                    <a:pt x="249402" y="441617"/>
                  </a:lnTo>
                  <a:lnTo>
                    <a:pt x="257073" y="439851"/>
                  </a:lnTo>
                  <a:close/>
                </a:path>
                <a:path w="1393189" h="479425">
                  <a:moveTo>
                    <a:pt x="277558" y="435102"/>
                  </a:moveTo>
                  <a:lnTo>
                    <a:pt x="276123" y="430034"/>
                  </a:lnTo>
                  <a:lnTo>
                    <a:pt x="272529" y="430860"/>
                  </a:lnTo>
                  <a:lnTo>
                    <a:pt x="268935" y="431685"/>
                  </a:lnTo>
                  <a:lnTo>
                    <a:pt x="269887" y="436880"/>
                  </a:lnTo>
                  <a:lnTo>
                    <a:pt x="277558" y="435102"/>
                  </a:lnTo>
                  <a:close/>
                </a:path>
                <a:path w="1393189" h="479425">
                  <a:moveTo>
                    <a:pt x="298030" y="430364"/>
                  </a:moveTo>
                  <a:lnTo>
                    <a:pt x="296545" y="425310"/>
                  </a:lnTo>
                  <a:lnTo>
                    <a:pt x="292950" y="426135"/>
                  </a:lnTo>
                  <a:lnTo>
                    <a:pt x="289356" y="426961"/>
                  </a:lnTo>
                  <a:lnTo>
                    <a:pt x="290360" y="432130"/>
                  </a:lnTo>
                  <a:lnTo>
                    <a:pt x="298030" y="430364"/>
                  </a:lnTo>
                  <a:close/>
                </a:path>
                <a:path w="1393189" h="479425">
                  <a:moveTo>
                    <a:pt x="318376" y="425119"/>
                  </a:moveTo>
                  <a:lnTo>
                    <a:pt x="316839" y="420077"/>
                  </a:lnTo>
                  <a:lnTo>
                    <a:pt x="313270" y="421017"/>
                  </a:lnTo>
                  <a:lnTo>
                    <a:pt x="309702" y="421957"/>
                  </a:lnTo>
                  <a:lnTo>
                    <a:pt x="310756" y="427113"/>
                  </a:lnTo>
                  <a:lnTo>
                    <a:pt x="318376" y="425119"/>
                  </a:lnTo>
                  <a:close/>
                </a:path>
                <a:path w="1393189" h="479425">
                  <a:moveTo>
                    <a:pt x="338709" y="419785"/>
                  </a:moveTo>
                  <a:lnTo>
                    <a:pt x="337121" y="414756"/>
                  </a:lnTo>
                  <a:lnTo>
                    <a:pt x="333552" y="415696"/>
                  </a:lnTo>
                  <a:lnTo>
                    <a:pt x="329984" y="416636"/>
                  </a:lnTo>
                  <a:lnTo>
                    <a:pt x="331089" y="421779"/>
                  </a:lnTo>
                  <a:lnTo>
                    <a:pt x="338709" y="419785"/>
                  </a:lnTo>
                  <a:close/>
                </a:path>
                <a:path w="1393189" h="479425">
                  <a:moveTo>
                    <a:pt x="359029" y="414451"/>
                  </a:moveTo>
                  <a:lnTo>
                    <a:pt x="357403" y="409435"/>
                  </a:lnTo>
                  <a:lnTo>
                    <a:pt x="353834" y="410375"/>
                  </a:lnTo>
                  <a:lnTo>
                    <a:pt x="350266" y="411314"/>
                  </a:lnTo>
                  <a:lnTo>
                    <a:pt x="351409" y="416445"/>
                  </a:lnTo>
                  <a:lnTo>
                    <a:pt x="359029" y="414451"/>
                  </a:lnTo>
                  <a:close/>
                </a:path>
                <a:path w="1393189" h="479425">
                  <a:moveTo>
                    <a:pt x="379234" y="408660"/>
                  </a:moveTo>
                  <a:lnTo>
                    <a:pt x="377558" y="403669"/>
                  </a:lnTo>
                  <a:lnTo>
                    <a:pt x="374015" y="404698"/>
                  </a:lnTo>
                  <a:lnTo>
                    <a:pt x="370471" y="405726"/>
                  </a:lnTo>
                  <a:lnTo>
                    <a:pt x="371665" y="410857"/>
                  </a:lnTo>
                  <a:lnTo>
                    <a:pt x="379234" y="408660"/>
                  </a:lnTo>
                  <a:close/>
                </a:path>
                <a:path w="1393189" h="479425">
                  <a:moveTo>
                    <a:pt x="399402" y="402780"/>
                  </a:moveTo>
                  <a:lnTo>
                    <a:pt x="397687" y="397802"/>
                  </a:lnTo>
                  <a:lnTo>
                    <a:pt x="394144" y="398830"/>
                  </a:lnTo>
                  <a:lnTo>
                    <a:pt x="390601" y="399859"/>
                  </a:lnTo>
                  <a:lnTo>
                    <a:pt x="391845" y="404977"/>
                  </a:lnTo>
                  <a:lnTo>
                    <a:pt x="399402" y="402780"/>
                  </a:lnTo>
                  <a:close/>
                </a:path>
                <a:path w="1393189" h="479425">
                  <a:moveTo>
                    <a:pt x="419569" y="396900"/>
                  </a:moveTo>
                  <a:lnTo>
                    <a:pt x="417817" y="391934"/>
                  </a:lnTo>
                  <a:lnTo>
                    <a:pt x="414274" y="392963"/>
                  </a:lnTo>
                  <a:lnTo>
                    <a:pt x="410730" y="393992"/>
                  </a:lnTo>
                  <a:lnTo>
                    <a:pt x="412013" y="399097"/>
                  </a:lnTo>
                  <a:lnTo>
                    <a:pt x="419569" y="396900"/>
                  </a:lnTo>
                  <a:close/>
                </a:path>
                <a:path w="1393189" h="479425">
                  <a:moveTo>
                    <a:pt x="439623" y="390626"/>
                  </a:moveTo>
                  <a:lnTo>
                    <a:pt x="437832" y="385673"/>
                  </a:lnTo>
                  <a:lnTo>
                    <a:pt x="434314" y="386791"/>
                  </a:lnTo>
                  <a:lnTo>
                    <a:pt x="430796" y="387908"/>
                  </a:lnTo>
                  <a:lnTo>
                    <a:pt x="432117" y="393014"/>
                  </a:lnTo>
                  <a:lnTo>
                    <a:pt x="439623" y="390626"/>
                  </a:lnTo>
                  <a:close/>
                </a:path>
                <a:path w="1393189" h="479425">
                  <a:moveTo>
                    <a:pt x="459638" y="384251"/>
                  </a:moveTo>
                  <a:lnTo>
                    <a:pt x="457809" y="379310"/>
                  </a:lnTo>
                  <a:lnTo>
                    <a:pt x="454291" y="380428"/>
                  </a:lnTo>
                  <a:lnTo>
                    <a:pt x="450773" y="381546"/>
                  </a:lnTo>
                  <a:lnTo>
                    <a:pt x="452132" y="386638"/>
                  </a:lnTo>
                  <a:lnTo>
                    <a:pt x="459638" y="384251"/>
                  </a:lnTo>
                  <a:close/>
                </a:path>
                <a:path w="1393189" h="479425">
                  <a:moveTo>
                    <a:pt x="479666" y="377888"/>
                  </a:moveTo>
                  <a:lnTo>
                    <a:pt x="477799" y="372960"/>
                  </a:lnTo>
                  <a:lnTo>
                    <a:pt x="474281" y="374078"/>
                  </a:lnTo>
                  <a:lnTo>
                    <a:pt x="470763" y="375196"/>
                  </a:lnTo>
                  <a:lnTo>
                    <a:pt x="472160" y="380276"/>
                  </a:lnTo>
                  <a:lnTo>
                    <a:pt x="479666" y="377888"/>
                  </a:lnTo>
                  <a:close/>
                </a:path>
                <a:path w="1393189" h="479425">
                  <a:moveTo>
                    <a:pt x="499579" y="371182"/>
                  </a:moveTo>
                  <a:lnTo>
                    <a:pt x="497674" y="366268"/>
                  </a:lnTo>
                  <a:lnTo>
                    <a:pt x="494182" y="367461"/>
                  </a:lnTo>
                  <a:lnTo>
                    <a:pt x="490689" y="368655"/>
                  </a:lnTo>
                  <a:lnTo>
                    <a:pt x="492125" y="373722"/>
                  </a:lnTo>
                  <a:lnTo>
                    <a:pt x="499579" y="371182"/>
                  </a:lnTo>
                  <a:close/>
                </a:path>
                <a:path w="1393189" h="479425">
                  <a:moveTo>
                    <a:pt x="519455" y="364388"/>
                  </a:moveTo>
                  <a:lnTo>
                    <a:pt x="517512" y="359486"/>
                  </a:lnTo>
                  <a:lnTo>
                    <a:pt x="514019" y="360680"/>
                  </a:lnTo>
                  <a:lnTo>
                    <a:pt x="510527" y="361873"/>
                  </a:lnTo>
                  <a:lnTo>
                    <a:pt x="512000" y="366928"/>
                  </a:lnTo>
                  <a:lnTo>
                    <a:pt x="519455" y="364388"/>
                  </a:lnTo>
                  <a:close/>
                </a:path>
                <a:path w="1393189" h="479425">
                  <a:moveTo>
                    <a:pt x="539330" y="357593"/>
                  </a:moveTo>
                  <a:lnTo>
                    <a:pt x="537362" y="352704"/>
                  </a:lnTo>
                  <a:lnTo>
                    <a:pt x="533869" y="353898"/>
                  </a:lnTo>
                  <a:lnTo>
                    <a:pt x="530377" y="355092"/>
                  </a:lnTo>
                  <a:lnTo>
                    <a:pt x="531876" y="360133"/>
                  </a:lnTo>
                  <a:lnTo>
                    <a:pt x="539330" y="357593"/>
                  </a:lnTo>
                  <a:close/>
                </a:path>
                <a:path w="1393189" h="479425">
                  <a:moveTo>
                    <a:pt x="559117" y="350507"/>
                  </a:moveTo>
                  <a:lnTo>
                    <a:pt x="557110" y="345643"/>
                  </a:lnTo>
                  <a:lnTo>
                    <a:pt x="553643" y="346900"/>
                  </a:lnTo>
                  <a:lnTo>
                    <a:pt x="550176" y="348157"/>
                  </a:lnTo>
                  <a:lnTo>
                    <a:pt x="551713" y="353199"/>
                  </a:lnTo>
                  <a:lnTo>
                    <a:pt x="559117" y="350507"/>
                  </a:lnTo>
                  <a:close/>
                </a:path>
                <a:path w="1393189" h="479425">
                  <a:moveTo>
                    <a:pt x="578853" y="343344"/>
                  </a:moveTo>
                  <a:lnTo>
                    <a:pt x="576821" y="338480"/>
                  </a:lnTo>
                  <a:lnTo>
                    <a:pt x="573354" y="339737"/>
                  </a:lnTo>
                  <a:lnTo>
                    <a:pt x="569887" y="340995"/>
                  </a:lnTo>
                  <a:lnTo>
                    <a:pt x="571449" y="346024"/>
                  </a:lnTo>
                  <a:lnTo>
                    <a:pt x="578853" y="343344"/>
                  </a:lnTo>
                  <a:close/>
                </a:path>
                <a:path w="1393189" h="479425">
                  <a:moveTo>
                    <a:pt x="598589" y="336169"/>
                  </a:moveTo>
                  <a:lnTo>
                    <a:pt x="596531" y="331317"/>
                  </a:lnTo>
                  <a:lnTo>
                    <a:pt x="593064" y="332574"/>
                  </a:lnTo>
                  <a:lnTo>
                    <a:pt x="589597" y="333832"/>
                  </a:lnTo>
                  <a:lnTo>
                    <a:pt x="591185" y="338861"/>
                  </a:lnTo>
                  <a:lnTo>
                    <a:pt x="598589" y="336169"/>
                  </a:lnTo>
                  <a:close/>
                </a:path>
                <a:path w="1393189" h="479425">
                  <a:moveTo>
                    <a:pt x="618248" y="328764"/>
                  </a:moveTo>
                  <a:lnTo>
                    <a:pt x="616165" y="323926"/>
                  </a:lnTo>
                  <a:lnTo>
                    <a:pt x="612724" y="325247"/>
                  </a:lnTo>
                  <a:lnTo>
                    <a:pt x="609282" y="326567"/>
                  </a:lnTo>
                  <a:lnTo>
                    <a:pt x="610895" y="331571"/>
                  </a:lnTo>
                  <a:lnTo>
                    <a:pt x="618248" y="328764"/>
                  </a:lnTo>
                  <a:close/>
                </a:path>
                <a:path w="1393189" h="479425">
                  <a:moveTo>
                    <a:pt x="637870" y="321284"/>
                  </a:moveTo>
                  <a:lnTo>
                    <a:pt x="635762" y="316445"/>
                  </a:lnTo>
                  <a:lnTo>
                    <a:pt x="632320" y="317766"/>
                  </a:lnTo>
                  <a:lnTo>
                    <a:pt x="628878" y="319087"/>
                  </a:lnTo>
                  <a:lnTo>
                    <a:pt x="630516" y="324091"/>
                  </a:lnTo>
                  <a:lnTo>
                    <a:pt x="637870" y="321284"/>
                  </a:lnTo>
                  <a:close/>
                </a:path>
                <a:path w="1393189" h="479425">
                  <a:moveTo>
                    <a:pt x="657491" y="313791"/>
                  </a:moveTo>
                  <a:lnTo>
                    <a:pt x="655358" y="308965"/>
                  </a:lnTo>
                  <a:lnTo>
                    <a:pt x="651916" y="310286"/>
                  </a:lnTo>
                  <a:lnTo>
                    <a:pt x="648474" y="311607"/>
                  </a:lnTo>
                  <a:lnTo>
                    <a:pt x="650138" y="316598"/>
                  </a:lnTo>
                  <a:lnTo>
                    <a:pt x="657491" y="313791"/>
                  </a:lnTo>
                  <a:close/>
                </a:path>
                <a:path w="1393189" h="479425">
                  <a:moveTo>
                    <a:pt x="677049" y="306120"/>
                  </a:moveTo>
                  <a:lnTo>
                    <a:pt x="674903" y="301320"/>
                  </a:lnTo>
                  <a:lnTo>
                    <a:pt x="671474" y="302679"/>
                  </a:lnTo>
                  <a:lnTo>
                    <a:pt x="668045" y="304038"/>
                  </a:lnTo>
                  <a:lnTo>
                    <a:pt x="669734" y="309029"/>
                  </a:lnTo>
                  <a:lnTo>
                    <a:pt x="677049" y="306120"/>
                  </a:lnTo>
                  <a:close/>
                </a:path>
                <a:path w="1393189" h="479425">
                  <a:moveTo>
                    <a:pt x="696569" y="298373"/>
                  </a:moveTo>
                  <a:lnTo>
                    <a:pt x="694397" y="293573"/>
                  </a:lnTo>
                  <a:lnTo>
                    <a:pt x="690968" y="294932"/>
                  </a:lnTo>
                  <a:lnTo>
                    <a:pt x="687539" y="296291"/>
                  </a:lnTo>
                  <a:lnTo>
                    <a:pt x="689254" y="301282"/>
                  </a:lnTo>
                  <a:lnTo>
                    <a:pt x="696569" y="298373"/>
                  </a:lnTo>
                  <a:close/>
                </a:path>
                <a:path w="1393189" h="479425">
                  <a:moveTo>
                    <a:pt x="716076" y="290601"/>
                  </a:moveTo>
                  <a:lnTo>
                    <a:pt x="713892" y="285813"/>
                  </a:lnTo>
                  <a:lnTo>
                    <a:pt x="710463" y="287172"/>
                  </a:lnTo>
                  <a:lnTo>
                    <a:pt x="707034" y="288531"/>
                  </a:lnTo>
                  <a:lnTo>
                    <a:pt x="708761" y="293509"/>
                  </a:lnTo>
                  <a:lnTo>
                    <a:pt x="716076" y="290601"/>
                  </a:lnTo>
                  <a:close/>
                </a:path>
                <a:path w="1393189" h="479425">
                  <a:moveTo>
                    <a:pt x="735545" y="282727"/>
                  </a:moveTo>
                  <a:lnTo>
                    <a:pt x="733336" y="277952"/>
                  </a:lnTo>
                  <a:lnTo>
                    <a:pt x="729919" y="279349"/>
                  </a:lnTo>
                  <a:lnTo>
                    <a:pt x="726503" y="280746"/>
                  </a:lnTo>
                  <a:lnTo>
                    <a:pt x="728256" y="285724"/>
                  </a:lnTo>
                  <a:lnTo>
                    <a:pt x="735545" y="282727"/>
                  </a:lnTo>
                  <a:close/>
                </a:path>
                <a:path w="1393189" h="479425">
                  <a:moveTo>
                    <a:pt x="754964" y="274751"/>
                  </a:moveTo>
                  <a:lnTo>
                    <a:pt x="752741" y="269976"/>
                  </a:lnTo>
                  <a:lnTo>
                    <a:pt x="749325" y="271373"/>
                  </a:lnTo>
                  <a:lnTo>
                    <a:pt x="745909" y="272770"/>
                  </a:lnTo>
                  <a:lnTo>
                    <a:pt x="747687" y="277736"/>
                  </a:lnTo>
                  <a:lnTo>
                    <a:pt x="754964" y="274751"/>
                  </a:lnTo>
                  <a:close/>
                </a:path>
                <a:path w="1393189" h="479425">
                  <a:moveTo>
                    <a:pt x="774382" y="266763"/>
                  </a:moveTo>
                  <a:lnTo>
                    <a:pt x="772147" y="262001"/>
                  </a:lnTo>
                  <a:lnTo>
                    <a:pt x="768731" y="263398"/>
                  </a:lnTo>
                  <a:lnTo>
                    <a:pt x="765314" y="264795"/>
                  </a:lnTo>
                  <a:lnTo>
                    <a:pt x="767105" y="269760"/>
                  </a:lnTo>
                  <a:lnTo>
                    <a:pt x="774382" y="266763"/>
                  </a:lnTo>
                  <a:close/>
                </a:path>
                <a:path w="1393189" h="479425">
                  <a:moveTo>
                    <a:pt x="793788" y="258724"/>
                  </a:moveTo>
                  <a:lnTo>
                    <a:pt x="791540" y="253961"/>
                  </a:lnTo>
                  <a:lnTo>
                    <a:pt x="788136" y="255397"/>
                  </a:lnTo>
                  <a:lnTo>
                    <a:pt x="784733" y="256832"/>
                  </a:lnTo>
                  <a:lnTo>
                    <a:pt x="786536" y="261785"/>
                  </a:lnTo>
                  <a:lnTo>
                    <a:pt x="793788" y="258724"/>
                  </a:lnTo>
                  <a:close/>
                </a:path>
                <a:path w="1393189" h="479425">
                  <a:moveTo>
                    <a:pt x="813130" y="250571"/>
                  </a:moveTo>
                  <a:lnTo>
                    <a:pt x="810869" y="245808"/>
                  </a:lnTo>
                  <a:lnTo>
                    <a:pt x="807466" y="247243"/>
                  </a:lnTo>
                  <a:lnTo>
                    <a:pt x="804062" y="248678"/>
                  </a:lnTo>
                  <a:lnTo>
                    <a:pt x="805878" y="253619"/>
                  </a:lnTo>
                  <a:lnTo>
                    <a:pt x="813130" y="250571"/>
                  </a:lnTo>
                  <a:close/>
                </a:path>
                <a:path w="1393189" h="479425">
                  <a:moveTo>
                    <a:pt x="832485" y="242417"/>
                  </a:moveTo>
                  <a:lnTo>
                    <a:pt x="830211" y="237667"/>
                  </a:lnTo>
                  <a:lnTo>
                    <a:pt x="826808" y="239102"/>
                  </a:lnTo>
                  <a:lnTo>
                    <a:pt x="823404" y="240538"/>
                  </a:lnTo>
                  <a:lnTo>
                    <a:pt x="825233" y="245478"/>
                  </a:lnTo>
                  <a:lnTo>
                    <a:pt x="832485" y="242417"/>
                  </a:lnTo>
                  <a:close/>
                </a:path>
                <a:path w="1393189" h="479425">
                  <a:moveTo>
                    <a:pt x="851827" y="234238"/>
                  </a:moveTo>
                  <a:lnTo>
                    <a:pt x="849541" y="229489"/>
                  </a:lnTo>
                  <a:lnTo>
                    <a:pt x="846150" y="230949"/>
                  </a:lnTo>
                  <a:lnTo>
                    <a:pt x="842746" y="232384"/>
                  </a:lnTo>
                  <a:lnTo>
                    <a:pt x="844588" y="237324"/>
                  </a:lnTo>
                  <a:lnTo>
                    <a:pt x="851827" y="234238"/>
                  </a:lnTo>
                  <a:close/>
                </a:path>
                <a:path w="1393189" h="479425">
                  <a:moveTo>
                    <a:pt x="871118" y="225971"/>
                  </a:moveTo>
                  <a:lnTo>
                    <a:pt x="868819" y="221221"/>
                  </a:lnTo>
                  <a:lnTo>
                    <a:pt x="865428" y="222681"/>
                  </a:lnTo>
                  <a:lnTo>
                    <a:pt x="862037" y="224142"/>
                  </a:lnTo>
                  <a:lnTo>
                    <a:pt x="863879" y="229069"/>
                  </a:lnTo>
                  <a:lnTo>
                    <a:pt x="871118" y="225971"/>
                  </a:lnTo>
                  <a:close/>
                </a:path>
                <a:path w="1393189" h="479425">
                  <a:moveTo>
                    <a:pt x="890409" y="217703"/>
                  </a:moveTo>
                  <a:lnTo>
                    <a:pt x="888111" y="212966"/>
                  </a:lnTo>
                  <a:lnTo>
                    <a:pt x="884720" y="214414"/>
                  </a:lnTo>
                  <a:lnTo>
                    <a:pt x="881329" y="215874"/>
                  </a:lnTo>
                  <a:lnTo>
                    <a:pt x="883183" y="220802"/>
                  </a:lnTo>
                  <a:lnTo>
                    <a:pt x="890409" y="217703"/>
                  </a:lnTo>
                  <a:close/>
                </a:path>
                <a:path w="1393189" h="479425">
                  <a:moveTo>
                    <a:pt x="909713" y="209435"/>
                  </a:moveTo>
                  <a:lnTo>
                    <a:pt x="907402" y="204685"/>
                  </a:lnTo>
                  <a:lnTo>
                    <a:pt x="904011" y="206146"/>
                  </a:lnTo>
                  <a:lnTo>
                    <a:pt x="900620" y="207606"/>
                  </a:lnTo>
                  <a:lnTo>
                    <a:pt x="902474" y="212534"/>
                  </a:lnTo>
                  <a:lnTo>
                    <a:pt x="906094" y="210972"/>
                  </a:lnTo>
                  <a:lnTo>
                    <a:pt x="909713" y="209435"/>
                  </a:lnTo>
                  <a:close/>
                </a:path>
                <a:path w="1393189" h="479425">
                  <a:moveTo>
                    <a:pt x="928966" y="201079"/>
                  </a:moveTo>
                  <a:lnTo>
                    <a:pt x="926655" y="196342"/>
                  </a:lnTo>
                  <a:lnTo>
                    <a:pt x="923264" y="197815"/>
                  </a:lnTo>
                  <a:lnTo>
                    <a:pt x="919873" y="199288"/>
                  </a:lnTo>
                  <a:lnTo>
                    <a:pt x="921740" y="204216"/>
                  </a:lnTo>
                  <a:lnTo>
                    <a:pt x="928966" y="201079"/>
                  </a:lnTo>
                  <a:close/>
                </a:path>
                <a:path w="1393189" h="479425">
                  <a:moveTo>
                    <a:pt x="948232" y="192735"/>
                  </a:moveTo>
                  <a:lnTo>
                    <a:pt x="945921" y="188010"/>
                  </a:lnTo>
                  <a:lnTo>
                    <a:pt x="942530" y="189471"/>
                  </a:lnTo>
                  <a:lnTo>
                    <a:pt x="939139" y="190944"/>
                  </a:lnTo>
                  <a:lnTo>
                    <a:pt x="941019" y="195859"/>
                  </a:lnTo>
                  <a:lnTo>
                    <a:pt x="948232" y="192735"/>
                  </a:lnTo>
                  <a:close/>
                </a:path>
                <a:path w="1393189" h="479425">
                  <a:moveTo>
                    <a:pt x="967486" y="184391"/>
                  </a:moveTo>
                  <a:lnTo>
                    <a:pt x="965174" y="179654"/>
                  </a:lnTo>
                  <a:lnTo>
                    <a:pt x="961783" y="181127"/>
                  </a:lnTo>
                  <a:lnTo>
                    <a:pt x="958392" y="182600"/>
                  </a:lnTo>
                  <a:lnTo>
                    <a:pt x="960272" y="187515"/>
                  </a:lnTo>
                  <a:lnTo>
                    <a:pt x="967486" y="184391"/>
                  </a:lnTo>
                  <a:close/>
                </a:path>
                <a:path w="1393189" h="479425">
                  <a:moveTo>
                    <a:pt x="986739" y="176009"/>
                  </a:moveTo>
                  <a:lnTo>
                    <a:pt x="984427" y="171284"/>
                  </a:lnTo>
                  <a:lnTo>
                    <a:pt x="981036" y="172758"/>
                  </a:lnTo>
                  <a:lnTo>
                    <a:pt x="977646" y="174231"/>
                  </a:lnTo>
                  <a:lnTo>
                    <a:pt x="979525" y="179158"/>
                  </a:lnTo>
                  <a:lnTo>
                    <a:pt x="986739" y="176009"/>
                  </a:lnTo>
                  <a:close/>
                </a:path>
                <a:path w="1393189" h="479425">
                  <a:moveTo>
                    <a:pt x="1005979" y="167640"/>
                  </a:moveTo>
                  <a:lnTo>
                    <a:pt x="1003668" y="162915"/>
                  </a:lnTo>
                  <a:lnTo>
                    <a:pt x="1000277" y="164388"/>
                  </a:lnTo>
                  <a:lnTo>
                    <a:pt x="996886" y="165862"/>
                  </a:lnTo>
                  <a:lnTo>
                    <a:pt x="998766" y="170789"/>
                  </a:lnTo>
                  <a:lnTo>
                    <a:pt x="1005979" y="167640"/>
                  </a:lnTo>
                  <a:close/>
                </a:path>
                <a:path w="1393189" h="479425">
                  <a:moveTo>
                    <a:pt x="1025232" y="159258"/>
                  </a:moveTo>
                  <a:lnTo>
                    <a:pt x="1022921" y="154533"/>
                  </a:lnTo>
                  <a:lnTo>
                    <a:pt x="1019530" y="156006"/>
                  </a:lnTo>
                  <a:lnTo>
                    <a:pt x="1016139" y="157480"/>
                  </a:lnTo>
                  <a:lnTo>
                    <a:pt x="1018019" y="162407"/>
                  </a:lnTo>
                  <a:lnTo>
                    <a:pt x="1025232" y="159258"/>
                  </a:lnTo>
                  <a:close/>
                </a:path>
                <a:path w="1393189" h="479425">
                  <a:moveTo>
                    <a:pt x="1044473" y="150901"/>
                  </a:moveTo>
                  <a:lnTo>
                    <a:pt x="1042162" y="146164"/>
                  </a:lnTo>
                  <a:lnTo>
                    <a:pt x="1038771" y="147637"/>
                  </a:lnTo>
                  <a:lnTo>
                    <a:pt x="1035380" y="149110"/>
                  </a:lnTo>
                  <a:lnTo>
                    <a:pt x="1037259" y="154025"/>
                  </a:lnTo>
                  <a:lnTo>
                    <a:pt x="1044473" y="150901"/>
                  </a:lnTo>
                  <a:close/>
                </a:path>
                <a:path w="1393189" h="479425">
                  <a:moveTo>
                    <a:pt x="1063726" y="142532"/>
                  </a:moveTo>
                  <a:lnTo>
                    <a:pt x="1061415" y="137795"/>
                  </a:lnTo>
                  <a:lnTo>
                    <a:pt x="1058024" y="139268"/>
                  </a:lnTo>
                  <a:lnTo>
                    <a:pt x="1054633" y="140741"/>
                  </a:lnTo>
                  <a:lnTo>
                    <a:pt x="1056513" y="145669"/>
                  </a:lnTo>
                  <a:lnTo>
                    <a:pt x="1063726" y="142532"/>
                  </a:lnTo>
                  <a:close/>
                </a:path>
                <a:path w="1393189" h="479425">
                  <a:moveTo>
                    <a:pt x="1082979" y="134175"/>
                  </a:moveTo>
                  <a:lnTo>
                    <a:pt x="1080668" y="129438"/>
                  </a:lnTo>
                  <a:lnTo>
                    <a:pt x="1077277" y="130911"/>
                  </a:lnTo>
                  <a:lnTo>
                    <a:pt x="1073886" y="132384"/>
                  </a:lnTo>
                  <a:lnTo>
                    <a:pt x="1075766" y="137312"/>
                  </a:lnTo>
                  <a:lnTo>
                    <a:pt x="1082979" y="134175"/>
                  </a:lnTo>
                  <a:close/>
                </a:path>
                <a:path w="1393189" h="479425">
                  <a:moveTo>
                    <a:pt x="1102245" y="125818"/>
                  </a:moveTo>
                  <a:lnTo>
                    <a:pt x="1099934" y="121081"/>
                  </a:lnTo>
                  <a:lnTo>
                    <a:pt x="1096543" y="122542"/>
                  </a:lnTo>
                  <a:lnTo>
                    <a:pt x="1093152" y="124015"/>
                  </a:lnTo>
                  <a:lnTo>
                    <a:pt x="1095032" y="128930"/>
                  </a:lnTo>
                  <a:lnTo>
                    <a:pt x="1102245" y="125818"/>
                  </a:lnTo>
                  <a:close/>
                </a:path>
                <a:path w="1393189" h="479425">
                  <a:moveTo>
                    <a:pt x="1121524" y="117513"/>
                  </a:moveTo>
                  <a:lnTo>
                    <a:pt x="1119212" y="112776"/>
                  </a:lnTo>
                  <a:lnTo>
                    <a:pt x="1115822" y="114236"/>
                  </a:lnTo>
                  <a:lnTo>
                    <a:pt x="1112431" y="115697"/>
                  </a:lnTo>
                  <a:lnTo>
                    <a:pt x="1114298" y="120624"/>
                  </a:lnTo>
                  <a:lnTo>
                    <a:pt x="1121524" y="117513"/>
                  </a:lnTo>
                  <a:close/>
                </a:path>
                <a:path w="1393189" h="479425">
                  <a:moveTo>
                    <a:pt x="1140777" y="109207"/>
                  </a:moveTo>
                  <a:lnTo>
                    <a:pt x="1138478" y="104470"/>
                  </a:lnTo>
                  <a:lnTo>
                    <a:pt x="1135087" y="105930"/>
                  </a:lnTo>
                  <a:lnTo>
                    <a:pt x="1131697" y="107391"/>
                  </a:lnTo>
                  <a:lnTo>
                    <a:pt x="1133551" y="112318"/>
                  </a:lnTo>
                  <a:lnTo>
                    <a:pt x="1140777" y="109207"/>
                  </a:lnTo>
                  <a:close/>
                </a:path>
                <a:path w="1393189" h="479425">
                  <a:moveTo>
                    <a:pt x="1160056" y="100888"/>
                  </a:moveTo>
                  <a:lnTo>
                    <a:pt x="1157757" y="96151"/>
                  </a:lnTo>
                  <a:lnTo>
                    <a:pt x="1154366" y="97612"/>
                  </a:lnTo>
                  <a:lnTo>
                    <a:pt x="1150975" y="99072"/>
                  </a:lnTo>
                  <a:lnTo>
                    <a:pt x="1152829" y="104000"/>
                  </a:lnTo>
                  <a:lnTo>
                    <a:pt x="1160056" y="100888"/>
                  </a:lnTo>
                  <a:close/>
                </a:path>
                <a:path w="1393189" h="479425">
                  <a:moveTo>
                    <a:pt x="1179372" y="92671"/>
                  </a:moveTo>
                  <a:lnTo>
                    <a:pt x="1177086" y="87922"/>
                  </a:lnTo>
                  <a:lnTo>
                    <a:pt x="1173683" y="89369"/>
                  </a:lnTo>
                  <a:lnTo>
                    <a:pt x="1170279" y="90817"/>
                  </a:lnTo>
                  <a:lnTo>
                    <a:pt x="1172133" y="95745"/>
                  </a:lnTo>
                  <a:lnTo>
                    <a:pt x="1179372" y="92671"/>
                  </a:lnTo>
                  <a:close/>
                </a:path>
                <a:path w="1393189" h="479425">
                  <a:moveTo>
                    <a:pt x="1198676" y="84467"/>
                  </a:moveTo>
                  <a:lnTo>
                    <a:pt x="1196403" y="79717"/>
                  </a:lnTo>
                  <a:lnTo>
                    <a:pt x="1192999" y="81165"/>
                  </a:lnTo>
                  <a:lnTo>
                    <a:pt x="1189596" y="82613"/>
                  </a:lnTo>
                  <a:lnTo>
                    <a:pt x="1191437" y="87553"/>
                  </a:lnTo>
                  <a:lnTo>
                    <a:pt x="1198676" y="84467"/>
                  </a:lnTo>
                  <a:close/>
                </a:path>
                <a:path w="1393189" h="479425">
                  <a:moveTo>
                    <a:pt x="1217993" y="76263"/>
                  </a:moveTo>
                  <a:lnTo>
                    <a:pt x="1215732" y="71501"/>
                  </a:lnTo>
                  <a:lnTo>
                    <a:pt x="1212329" y="72948"/>
                  </a:lnTo>
                  <a:lnTo>
                    <a:pt x="1208925" y="74396"/>
                  </a:lnTo>
                  <a:lnTo>
                    <a:pt x="1210754" y="79336"/>
                  </a:lnTo>
                  <a:lnTo>
                    <a:pt x="1217993" y="76263"/>
                  </a:lnTo>
                  <a:close/>
                </a:path>
                <a:path w="1393189" h="479425">
                  <a:moveTo>
                    <a:pt x="1237335" y="68122"/>
                  </a:moveTo>
                  <a:lnTo>
                    <a:pt x="1235075" y="63360"/>
                  </a:lnTo>
                  <a:lnTo>
                    <a:pt x="1231671" y="64782"/>
                  </a:lnTo>
                  <a:lnTo>
                    <a:pt x="1228267" y="66205"/>
                  </a:lnTo>
                  <a:lnTo>
                    <a:pt x="1230083" y="71145"/>
                  </a:lnTo>
                  <a:lnTo>
                    <a:pt x="1237335" y="68122"/>
                  </a:lnTo>
                  <a:close/>
                </a:path>
                <a:path w="1393189" h="479425">
                  <a:moveTo>
                    <a:pt x="1256703" y="60045"/>
                  </a:moveTo>
                  <a:lnTo>
                    <a:pt x="1254455" y="55283"/>
                  </a:lnTo>
                  <a:lnTo>
                    <a:pt x="1251051" y="56705"/>
                  </a:lnTo>
                  <a:lnTo>
                    <a:pt x="1247648" y="58127"/>
                  </a:lnTo>
                  <a:lnTo>
                    <a:pt x="1249451" y="63068"/>
                  </a:lnTo>
                  <a:lnTo>
                    <a:pt x="1256703" y="60045"/>
                  </a:lnTo>
                  <a:close/>
                </a:path>
                <a:path w="1393189" h="479425">
                  <a:moveTo>
                    <a:pt x="1276070" y="51981"/>
                  </a:moveTo>
                  <a:lnTo>
                    <a:pt x="1273835" y="47205"/>
                  </a:lnTo>
                  <a:lnTo>
                    <a:pt x="1270431" y="48628"/>
                  </a:lnTo>
                  <a:lnTo>
                    <a:pt x="1267028" y="50050"/>
                  </a:lnTo>
                  <a:lnTo>
                    <a:pt x="1268818" y="55003"/>
                  </a:lnTo>
                  <a:lnTo>
                    <a:pt x="1276070" y="51981"/>
                  </a:lnTo>
                  <a:close/>
                </a:path>
                <a:path w="1393189" h="479425">
                  <a:moveTo>
                    <a:pt x="1295450" y="43929"/>
                  </a:moveTo>
                  <a:lnTo>
                    <a:pt x="1293228" y="39154"/>
                  </a:lnTo>
                  <a:lnTo>
                    <a:pt x="1289812" y="40551"/>
                  </a:lnTo>
                  <a:lnTo>
                    <a:pt x="1286408" y="41973"/>
                  </a:lnTo>
                  <a:lnTo>
                    <a:pt x="1288186" y="46926"/>
                  </a:lnTo>
                  <a:lnTo>
                    <a:pt x="1291818" y="45415"/>
                  </a:lnTo>
                  <a:lnTo>
                    <a:pt x="1295450" y="43929"/>
                  </a:lnTo>
                  <a:close/>
                </a:path>
                <a:path w="1393189" h="479425">
                  <a:moveTo>
                    <a:pt x="1314894" y="36042"/>
                  </a:moveTo>
                  <a:lnTo>
                    <a:pt x="1312684" y="31267"/>
                  </a:lnTo>
                  <a:lnTo>
                    <a:pt x="1309268" y="32651"/>
                  </a:lnTo>
                  <a:lnTo>
                    <a:pt x="1305852" y="34036"/>
                  </a:lnTo>
                  <a:lnTo>
                    <a:pt x="1307617" y="39001"/>
                  </a:lnTo>
                  <a:lnTo>
                    <a:pt x="1314894" y="36042"/>
                  </a:lnTo>
                  <a:close/>
                </a:path>
                <a:path w="1393189" h="479425">
                  <a:moveTo>
                    <a:pt x="1334325" y="28143"/>
                  </a:moveTo>
                  <a:lnTo>
                    <a:pt x="1332128" y="23355"/>
                  </a:lnTo>
                  <a:lnTo>
                    <a:pt x="1328712" y="24739"/>
                  </a:lnTo>
                  <a:lnTo>
                    <a:pt x="1325295" y="26136"/>
                  </a:lnTo>
                  <a:lnTo>
                    <a:pt x="1327048" y="31102"/>
                  </a:lnTo>
                  <a:lnTo>
                    <a:pt x="1334325" y="28143"/>
                  </a:lnTo>
                  <a:close/>
                </a:path>
                <a:path w="1393189" h="479425">
                  <a:moveTo>
                    <a:pt x="1353769" y="20243"/>
                  </a:moveTo>
                  <a:lnTo>
                    <a:pt x="1351584" y="15455"/>
                  </a:lnTo>
                  <a:lnTo>
                    <a:pt x="1348168" y="16840"/>
                  </a:lnTo>
                  <a:lnTo>
                    <a:pt x="1344752" y="18224"/>
                  </a:lnTo>
                  <a:lnTo>
                    <a:pt x="1346492" y="23202"/>
                  </a:lnTo>
                  <a:lnTo>
                    <a:pt x="1353769" y="20243"/>
                  </a:lnTo>
                  <a:close/>
                </a:path>
                <a:path w="1393189" h="479425">
                  <a:moveTo>
                    <a:pt x="1373276" y="12509"/>
                  </a:moveTo>
                  <a:lnTo>
                    <a:pt x="1371117" y="7696"/>
                  </a:lnTo>
                  <a:lnTo>
                    <a:pt x="1367675" y="9055"/>
                  </a:lnTo>
                  <a:lnTo>
                    <a:pt x="1364234" y="10414"/>
                  </a:lnTo>
                  <a:lnTo>
                    <a:pt x="1365961" y="15379"/>
                  </a:lnTo>
                  <a:lnTo>
                    <a:pt x="1373276" y="12509"/>
                  </a:lnTo>
                  <a:close/>
                </a:path>
                <a:path w="1393189" h="479425">
                  <a:moveTo>
                    <a:pt x="1392796" y="4813"/>
                  </a:moveTo>
                  <a:lnTo>
                    <a:pt x="1390650" y="0"/>
                  </a:lnTo>
                  <a:lnTo>
                    <a:pt x="1387208" y="1358"/>
                  </a:lnTo>
                  <a:lnTo>
                    <a:pt x="1383766" y="2717"/>
                  </a:lnTo>
                  <a:lnTo>
                    <a:pt x="1385481" y="7696"/>
                  </a:lnTo>
                  <a:lnTo>
                    <a:pt x="1392796" y="481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 descr=""/>
            <p:cNvSpPr/>
            <p:nvPr/>
          </p:nvSpPr>
          <p:spPr>
            <a:xfrm>
              <a:off x="3921595" y="3485057"/>
              <a:ext cx="1126490" cy="275590"/>
            </a:xfrm>
            <a:custGeom>
              <a:avLst/>
              <a:gdLst/>
              <a:ahLst/>
              <a:cxnLst/>
              <a:rect l="l" t="t" r="r" b="b"/>
              <a:pathLst>
                <a:path w="1126489" h="275589">
                  <a:moveTo>
                    <a:pt x="9029" y="272427"/>
                  </a:moveTo>
                  <a:lnTo>
                    <a:pt x="6883" y="267614"/>
                  </a:lnTo>
                  <a:lnTo>
                    <a:pt x="3441" y="268973"/>
                  </a:lnTo>
                  <a:lnTo>
                    <a:pt x="0" y="270332"/>
                  </a:lnTo>
                  <a:lnTo>
                    <a:pt x="1714" y="275310"/>
                  </a:lnTo>
                  <a:lnTo>
                    <a:pt x="9029" y="272427"/>
                  </a:lnTo>
                  <a:close/>
                </a:path>
                <a:path w="1126489" h="275589">
                  <a:moveTo>
                    <a:pt x="28562" y="264756"/>
                  </a:moveTo>
                  <a:lnTo>
                    <a:pt x="26428" y="259930"/>
                  </a:lnTo>
                  <a:lnTo>
                    <a:pt x="22987" y="261289"/>
                  </a:lnTo>
                  <a:lnTo>
                    <a:pt x="19545" y="262648"/>
                  </a:lnTo>
                  <a:lnTo>
                    <a:pt x="21247" y="267627"/>
                  </a:lnTo>
                  <a:lnTo>
                    <a:pt x="28562" y="264756"/>
                  </a:lnTo>
                  <a:close/>
                </a:path>
                <a:path w="1126489" h="275589">
                  <a:moveTo>
                    <a:pt x="48107" y="257136"/>
                  </a:moveTo>
                  <a:lnTo>
                    <a:pt x="45986" y="252310"/>
                  </a:lnTo>
                  <a:lnTo>
                    <a:pt x="42532" y="253619"/>
                  </a:lnTo>
                  <a:lnTo>
                    <a:pt x="39090" y="254952"/>
                  </a:lnTo>
                  <a:lnTo>
                    <a:pt x="40767" y="259943"/>
                  </a:lnTo>
                  <a:lnTo>
                    <a:pt x="44424" y="258521"/>
                  </a:lnTo>
                  <a:lnTo>
                    <a:pt x="48107" y="257136"/>
                  </a:lnTo>
                  <a:close/>
                </a:path>
                <a:path w="1126489" h="275589">
                  <a:moveTo>
                    <a:pt x="67716" y="249694"/>
                  </a:moveTo>
                  <a:lnTo>
                    <a:pt x="65620" y="244868"/>
                  </a:lnTo>
                  <a:lnTo>
                    <a:pt x="62166" y="246176"/>
                  </a:lnTo>
                  <a:lnTo>
                    <a:pt x="58712" y="247484"/>
                  </a:lnTo>
                  <a:lnTo>
                    <a:pt x="60363" y="252488"/>
                  </a:lnTo>
                  <a:lnTo>
                    <a:pt x="67716" y="249694"/>
                  </a:lnTo>
                  <a:close/>
                </a:path>
                <a:path w="1126489" h="275589">
                  <a:moveTo>
                    <a:pt x="87337" y="242265"/>
                  </a:moveTo>
                  <a:lnTo>
                    <a:pt x="85255" y="237426"/>
                  </a:lnTo>
                  <a:lnTo>
                    <a:pt x="81800" y="238734"/>
                  </a:lnTo>
                  <a:lnTo>
                    <a:pt x="78346" y="240042"/>
                  </a:lnTo>
                  <a:lnTo>
                    <a:pt x="79984" y="245046"/>
                  </a:lnTo>
                  <a:lnTo>
                    <a:pt x="87337" y="242265"/>
                  </a:lnTo>
                  <a:close/>
                </a:path>
                <a:path w="1126489" h="275589">
                  <a:moveTo>
                    <a:pt x="106959" y="234835"/>
                  </a:moveTo>
                  <a:lnTo>
                    <a:pt x="104902" y="229984"/>
                  </a:lnTo>
                  <a:lnTo>
                    <a:pt x="101447" y="231292"/>
                  </a:lnTo>
                  <a:lnTo>
                    <a:pt x="97993" y="232600"/>
                  </a:lnTo>
                  <a:lnTo>
                    <a:pt x="99606" y="237617"/>
                  </a:lnTo>
                  <a:lnTo>
                    <a:pt x="106959" y="234835"/>
                  </a:lnTo>
                  <a:close/>
                </a:path>
                <a:path w="1126489" h="275589">
                  <a:moveTo>
                    <a:pt x="126657" y="227596"/>
                  </a:moveTo>
                  <a:lnTo>
                    <a:pt x="124625" y="222745"/>
                  </a:lnTo>
                  <a:lnTo>
                    <a:pt x="121145" y="224002"/>
                  </a:lnTo>
                  <a:lnTo>
                    <a:pt x="117678" y="225259"/>
                  </a:lnTo>
                  <a:lnTo>
                    <a:pt x="119265" y="230276"/>
                  </a:lnTo>
                  <a:lnTo>
                    <a:pt x="126657" y="227596"/>
                  </a:lnTo>
                  <a:close/>
                </a:path>
                <a:path w="1126489" h="275589">
                  <a:moveTo>
                    <a:pt x="146367" y="220459"/>
                  </a:moveTo>
                  <a:lnTo>
                    <a:pt x="144360" y="215595"/>
                  </a:lnTo>
                  <a:lnTo>
                    <a:pt x="140881" y="216852"/>
                  </a:lnTo>
                  <a:lnTo>
                    <a:pt x="137401" y="218109"/>
                  </a:lnTo>
                  <a:lnTo>
                    <a:pt x="138988" y="223139"/>
                  </a:lnTo>
                  <a:lnTo>
                    <a:pt x="146367" y="220459"/>
                  </a:lnTo>
                  <a:close/>
                </a:path>
                <a:path w="1126489" h="275589">
                  <a:moveTo>
                    <a:pt x="166103" y="213321"/>
                  </a:moveTo>
                  <a:lnTo>
                    <a:pt x="164096" y="208445"/>
                  </a:lnTo>
                  <a:lnTo>
                    <a:pt x="160629" y="209702"/>
                  </a:lnTo>
                  <a:lnTo>
                    <a:pt x="157162" y="210959"/>
                  </a:lnTo>
                  <a:lnTo>
                    <a:pt x="158711" y="215988"/>
                  </a:lnTo>
                  <a:lnTo>
                    <a:pt x="166103" y="213321"/>
                  </a:lnTo>
                  <a:close/>
                </a:path>
                <a:path w="1126489" h="275589">
                  <a:moveTo>
                    <a:pt x="185839" y="206209"/>
                  </a:moveTo>
                  <a:lnTo>
                    <a:pt x="183870" y="201320"/>
                  </a:lnTo>
                  <a:lnTo>
                    <a:pt x="180378" y="202539"/>
                  </a:lnTo>
                  <a:lnTo>
                    <a:pt x="176898" y="203796"/>
                  </a:lnTo>
                  <a:lnTo>
                    <a:pt x="178435" y="208838"/>
                  </a:lnTo>
                  <a:lnTo>
                    <a:pt x="182130" y="207505"/>
                  </a:lnTo>
                  <a:lnTo>
                    <a:pt x="185839" y="206209"/>
                  </a:lnTo>
                  <a:close/>
                </a:path>
                <a:path w="1126489" h="275589">
                  <a:moveTo>
                    <a:pt x="205676" y="199390"/>
                  </a:moveTo>
                  <a:lnTo>
                    <a:pt x="203720" y="194487"/>
                  </a:lnTo>
                  <a:lnTo>
                    <a:pt x="200228" y="195694"/>
                  </a:lnTo>
                  <a:lnTo>
                    <a:pt x="196735" y="196900"/>
                  </a:lnTo>
                  <a:lnTo>
                    <a:pt x="198247" y="201942"/>
                  </a:lnTo>
                  <a:lnTo>
                    <a:pt x="205676" y="199390"/>
                  </a:lnTo>
                  <a:close/>
                </a:path>
                <a:path w="1126489" h="275589">
                  <a:moveTo>
                    <a:pt x="225513" y="192557"/>
                  </a:moveTo>
                  <a:lnTo>
                    <a:pt x="223583" y="187655"/>
                  </a:lnTo>
                  <a:lnTo>
                    <a:pt x="220091" y="188861"/>
                  </a:lnTo>
                  <a:lnTo>
                    <a:pt x="216598" y="190068"/>
                  </a:lnTo>
                  <a:lnTo>
                    <a:pt x="218084" y="195122"/>
                  </a:lnTo>
                  <a:lnTo>
                    <a:pt x="225513" y="192557"/>
                  </a:lnTo>
                  <a:close/>
                </a:path>
                <a:path w="1126489" h="275589">
                  <a:moveTo>
                    <a:pt x="245351" y="185737"/>
                  </a:moveTo>
                  <a:lnTo>
                    <a:pt x="243446" y="180822"/>
                  </a:lnTo>
                  <a:lnTo>
                    <a:pt x="239953" y="182029"/>
                  </a:lnTo>
                  <a:lnTo>
                    <a:pt x="236461" y="183235"/>
                  </a:lnTo>
                  <a:lnTo>
                    <a:pt x="237921" y="188290"/>
                  </a:lnTo>
                  <a:lnTo>
                    <a:pt x="245351" y="185737"/>
                  </a:lnTo>
                  <a:close/>
                </a:path>
                <a:path w="1126489" h="275589">
                  <a:moveTo>
                    <a:pt x="265252" y="179108"/>
                  </a:moveTo>
                  <a:lnTo>
                    <a:pt x="263372" y="174180"/>
                  </a:lnTo>
                  <a:lnTo>
                    <a:pt x="259854" y="175323"/>
                  </a:lnTo>
                  <a:lnTo>
                    <a:pt x="256336" y="176466"/>
                  </a:lnTo>
                  <a:lnTo>
                    <a:pt x="257771" y="181533"/>
                  </a:lnTo>
                  <a:lnTo>
                    <a:pt x="265252" y="179108"/>
                  </a:lnTo>
                  <a:close/>
                </a:path>
                <a:path w="1126489" h="275589">
                  <a:moveTo>
                    <a:pt x="285203" y="172618"/>
                  </a:moveTo>
                  <a:lnTo>
                    <a:pt x="283349" y="167690"/>
                  </a:lnTo>
                  <a:lnTo>
                    <a:pt x="279831" y="168833"/>
                  </a:lnTo>
                  <a:lnTo>
                    <a:pt x="276313" y="169976"/>
                  </a:lnTo>
                  <a:lnTo>
                    <a:pt x="277736" y="175044"/>
                  </a:lnTo>
                  <a:lnTo>
                    <a:pt x="285203" y="172618"/>
                  </a:lnTo>
                  <a:close/>
                </a:path>
                <a:path w="1126489" h="275589">
                  <a:moveTo>
                    <a:pt x="305155" y="166154"/>
                  </a:moveTo>
                  <a:lnTo>
                    <a:pt x="303326" y="161213"/>
                  </a:lnTo>
                  <a:lnTo>
                    <a:pt x="299808" y="162356"/>
                  </a:lnTo>
                  <a:lnTo>
                    <a:pt x="296291" y="163499"/>
                  </a:lnTo>
                  <a:lnTo>
                    <a:pt x="297688" y="168579"/>
                  </a:lnTo>
                  <a:lnTo>
                    <a:pt x="305155" y="166154"/>
                  </a:lnTo>
                  <a:close/>
                </a:path>
                <a:path w="1126489" h="275589">
                  <a:moveTo>
                    <a:pt x="325107" y="159677"/>
                  </a:moveTo>
                  <a:lnTo>
                    <a:pt x="323303" y="154724"/>
                  </a:lnTo>
                  <a:lnTo>
                    <a:pt x="319786" y="155867"/>
                  </a:lnTo>
                  <a:lnTo>
                    <a:pt x="316268" y="157010"/>
                  </a:lnTo>
                  <a:lnTo>
                    <a:pt x="317639" y="162102"/>
                  </a:lnTo>
                  <a:lnTo>
                    <a:pt x="325107" y="159677"/>
                  </a:lnTo>
                  <a:close/>
                </a:path>
                <a:path w="1126489" h="275589">
                  <a:moveTo>
                    <a:pt x="345173" y="153543"/>
                  </a:moveTo>
                  <a:lnTo>
                    <a:pt x="343382" y="148590"/>
                  </a:lnTo>
                  <a:lnTo>
                    <a:pt x="339852" y="149656"/>
                  </a:lnTo>
                  <a:lnTo>
                    <a:pt x="336321" y="150736"/>
                  </a:lnTo>
                  <a:lnTo>
                    <a:pt x="337654" y="155829"/>
                  </a:lnTo>
                  <a:lnTo>
                    <a:pt x="345173" y="153543"/>
                  </a:lnTo>
                  <a:close/>
                </a:path>
                <a:path w="1126489" h="275589">
                  <a:moveTo>
                    <a:pt x="365239" y="147459"/>
                  </a:moveTo>
                  <a:lnTo>
                    <a:pt x="363474" y="142481"/>
                  </a:lnTo>
                  <a:lnTo>
                    <a:pt x="359943" y="143560"/>
                  </a:lnTo>
                  <a:lnTo>
                    <a:pt x="356412" y="144627"/>
                  </a:lnTo>
                  <a:lnTo>
                    <a:pt x="357720" y="149733"/>
                  </a:lnTo>
                  <a:lnTo>
                    <a:pt x="365239" y="147459"/>
                  </a:lnTo>
                  <a:close/>
                </a:path>
                <a:path w="1126489" h="275589">
                  <a:moveTo>
                    <a:pt x="385318" y="141351"/>
                  </a:moveTo>
                  <a:lnTo>
                    <a:pt x="383578" y="136385"/>
                  </a:lnTo>
                  <a:lnTo>
                    <a:pt x="380047" y="137452"/>
                  </a:lnTo>
                  <a:lnTo>
                    <a:pt x="376516" y="138531"/>
                  </a:lnTo>
                  <a:lnTo>
                    <a:pt x="377786" y="143637"/>
                  </a:lnTo>
                  <a:lnTo>
                    <a:pt x="385318" y="141351"/>
                  </a:lnTo>
                  <a:close/>
                </a:path>
                <a:path w="1126489" h="275589">
                  <a:moveTo>
                    <a:pt x="405396" y="135343"/>
                  </a:moveTo>
                  <a:lnTo>
                    <a:pt x="403694" y="130352"/>
                  </a:lnTo>
                  <a:lnTo>
                    <a:pt x="400138" y="131356"/>
                  </a:lnTo>
                  <a:lnTo>
                    <a:pt x="396608" y="132422"/>
                  </a:lnTo>
                  <a:lnTo>
                    <a:pt x="397852" y="137553"/>
                  </a:lnTo>
                  <a:lnTo>
                    <a:pt x="401612" y="136410"/>
                  </a:lnTo>
                  <a:lnTo>
                    <a:pt x="405396" y="135343"/>
                  </a:lnTo>
                  <a:close/>
                </a:path>
                <a:path w="1126489" h="275589">
                  <a:moveTo>
                    <a:pt x="425589" y="129667"/>
                  </a:moveTo>
                  <a:lnTo>
                    <a:pt x="423913" y="124663"/>
                  </a:lnTo>
                  <a:lnTo>
                    <a:pt x="420357" y="125666"/>
                  </a:lnTo>
                  <a:lnTo>
                    <a:pt x="416801" y="126669"/>
                  </a:lnTo>
                  <a:lnTo>
                    <a:pt x="418020" y="131787"/>
                  </a:lnTo>
                  <a:lnTo>
                    <a:pt x="425589" y="129667"/>
                  </a:lnTo>
                  <a:close/>
                </a:path>
                <a:path w="1126489" h="275589">
                  <a:moveTo>
                    <a:pt x="445782" y="123977"/>
                  </a:moveTo>
                  <a:lnTo>
                    <a:pt x="444131" y="118973"/>
                  </a:lnTo>
                  <a:lnTo>
                    <a:pt x="440575" y="119976"/>
                  </a:lnTo>
                  <a:lnTo>
                    <a:pt x="437019" y="120980"/>
                  </a:lnTo>
                  <a:lnTo>
                    <a:pt x="438213" y="126111"/>
                  </a:lnTo>
                  <a:lnTo>
                    <a:pt x="445782" y="123977"/>
                  </a:lnTo>
                  <a:close/>
                </a:path>
                <a:path w="1126489" h="275589">
                  <a:moveTo>
                    <a:pt x="465988" y="118300"/>
                  </a:moveTo>
                  <a:lnTo>
                    <a:pt x="464362" y="113284"/>
                  </a:lnTo>
                  <a:lnTo>
                    <a:pt x="460806" y="114287"/>
                  </a:lnTo>
                  <a:lnTo>
                    <a:pt x="457250" y="115290"/>
                  </a:lnTo>
                  <a:lnTo>
                    <a:pt x="458419" y="120421"/>
                  </a:lnTo>
                  <a:lnTo>
                    <a:pt x="465988" y="118300"/>
                  </a:lnTo>
                  <a:close/>
                </a:path>
                <a:path w="1126489" h="275589">
                  <a:moveTo>
                    <a:pt x="486219" y="112814"/>
                  </a:moveTo>
                  <a:lnTo>
                    <a:pt x="484632" y="107784"/>
                  </a:lnTo>
                  <a:lnTo>
                    <a:pt x="481050" y="108712"/>
                  </a:lnTo>
                  <a:lnTo>
                    <a:pt x="477469" y="109639"/>
                  </a:lnTo>
                  <a:lnTo>
                    <a:pt x="478612" y="114782"/>
                  </a:lnTo>
                  <a:lnTo>
                    <a:pt x="486219" y="112814"/>
                  </a:lnTo>
                  <a:close/>
                </a:path>
                <a:path w="1126489" h="275589">
                  <a:moveTo>
                    <a:pt x="506539" y="107569"/>
                  </a:moveTo>
                  <a:lnTo>
                    <a:pt x="504977" y="102527"/>
                  </a:lnTo>
                  <a:lnTo>
                    <a:pt x="501396" y="103454"/>
                  </a:lnTo>
                  <a:lnTo>
                    <a:pt x="497814" y="104381"/>
                  </a:lnTo>
                  <a:lnTo>
                    <a:pt x="498932" y="109524"/>
                  </a:lnTo>
                  <a:lnTo>
                    <a:pt x="506539" y="107569"/>
                  </a:lnTo>
                  <a:close/>
                </a:path>
                <a:path w="1126489" h="275589">
                  <a:moveTo>
                    <a:pt x="526834" y="102323"/>
                  </a:moveTo>
                  <a:lnTo>
                    <a:pt x="525310" y="97282"/>
                  </a:lnTo>
                  <a:lnTo>
                    <a:pt x="521728" y="98209"/>
                  </a:lnTo>
                  <a:lnTo>
                    <a:pt x="518147" y="99136"/>
                  </a:lnTo>
                  <a:lnTo>
                    <a:pt x="519226" y="104292"/>
                  </a:lnTo>
                  <a:lnTo>
                    <a:pt x="526834" y="102323"/>
                  </a:lnTo>
                  <a:close/>
                </a:path>
                <a:path w="1126489" h="275589">
                  <a:moveTo>
                    <a:pt x="547141" y="97091"/>
                  </a:moveTo>
                  <a:lnTo>
                    <a:pt x="545642" y="92036"/>
                  </a:lnTo>
                  <a:lnTo>
                    <a:pt x="542061" y="92964"/>
                  </a:lnTo>
                  <a:lnTo>
                    <a:pt x="538480" y="93891"/>
                  </a:lnTo>
                  <a:lnTo>
                    <a:pt x="539534" y="99047"/>
                  </a:lnTo>
                  <a:lnTo>
                    <a:pt x="547141" y="97091"/>
                  </a:lnTo>
                  <a:close/>
                </a:path>
                <a:path w="1126489" h="275589">
                  <a:moveTo>
                    <a:pt x="567524" y="92125"/>
                  </a:moveTo>
                  <a:lnTo>
                    <a:pt x="566051" y="87071"/>
                  </a:lnTo>
                  <a:lnTo>
                    <a:pt x="562457" y="87909"/>
                  </a:lnTo>
                  <a:lnTo>
                    <a:pt x="558863" y="88747"/>
                  </a:lnTo>
                  <a:lnTo>
                    <a:pt x="559879" y="93916"/>
                  </a:lnTo>
                  <a:lnTo>
                    <a:pt x="567524" y="92125"/>
                  </a:lnTo>
                  <a:close/>
                </a:path>
                <a:path w="1126489" h="275589">
                  <a:moveTo>
                    <a:pt x="587946" y="87350"/>
                  </a:moveTo>
                  <a:lnTo>
                    <a:pt x="586498" y="82283"/>
                  </a:lnTo>
                  <a:lnTo>
                    <a:pt x="582904" y="83121"/>
                  </a:lnTo>
                  <a:lnTo>
                    <a:pt x="579310" y="83959"/>
                  </a:lnTo>
                  <a:lnTo>
                    <a:pt x="580288" y="89141"/>
                  </a:lnTo>
                  <a:lnTo>
                    <a:pt x="587946" y="87350"/>
                  </a:lnTo>
                  <a:close/>
                </a:path>
                <a:path w="1126489" h="275589">
                  <a:moveTo>
                    <a:pt x="608368" y="82575"/>
                  </a:moveTo>
                  <a:lnTo>
                    <a:pt x="606958" y="77508"/>
                  </a:lnTo>
                  <a:lnTo>
                    <a:pt x="603364" y="78346"/>
                  </a:lnTo>
                  <a:lnTo>
                    <a:pt x="599770" y="79184"/>
                  </a:lnTo>
                  <a:lnTo>
                    <a:pt x="600722" y="84366"/>
                  </a:lnTo>
                  <a:lnTo>
                    <a:pt x="608368" y="82575"/>
                  </a:lnTo>
                  <a:close/>
                </a:path>
                <a:path w="1126489" h="275589">
                  <a:moveTo>
                    <a:pt x="628789" y="77800"/>
                  </a:moveTo>
                  <a:lnTo>
                    <a:pt x="627405" y="72720"/>
                  </a:lnTo>
                  <a:lnTo>
                    <a:pt x="623811" y="73558"/>
                  </a:lnTo>
                  <a:lnTo>
                    <a:pt x="620217" y="74396"/>
                  </a:lnTo>
                  <a:lnTo>
                    <a:pt x="621144" y="79590"/>
                  </a:lnTo>
                  <a:lnTo>
                    <a:pt x="628789" y="77800"/>
                  </a:lnTo>
                  <a:close/>
                </a:path>
                <a:path w="1126489" h="275589">
                  <a:moveTo>
                    <a:pt x="649287" y="73367"/>
                  </a:moveTo>
                  <a:lnTo>
                    <a:pt x="647941" y="68275"/>
                  </a:lnTo>
                  <a:lnTo>
                    <a:pt x="644321" y="69024"/>
                  </a:lnTo>
                  <a:lnTo>
                    <a:pt x="640702" y="69786"/>
                  </a:lnTo>
                  <a:lnTo>
                    <a:pt x="641591" y="74968"/>
                  </a:lnTo>
                  <a:lnTo>
                    <a:pt x="649287" y="73367"/>
                  </a:lnTo>
                  <a:close/>
                </a:path>
                <a:path w="1126489" h="275589">
                  <a:moveTo>
                    <a:pt x="669836" y="69075"/>
                  </a:moveTo>
                  <a:lnTo>
                    <a:pt x="668515" y="63982"/>
                  </a:lnTo>
                  <a:lnTo>
                    <a:pt x="664895" y="64731"/>
                  </a:lnTo>
                  <a:lnTo>
                    <a:pt x="661276" y="65481"/>
                  </a:lnTo>
                  <a:lnTo>
                    <a:pt x="662139" y="70688"/>
                  </a:lnTo>
                  <a:lnTo>
                    <a:pt x="669836" y="69075"/>
                  </a:lnTo>
                  <a:close/>
                </a:path>
                <a:path w="1126489" h="275589">
                  <a:moveTo>
                    <a:pt x="690359" y="64795"/>
                  </a:moveTo>
                  <a:lnTo>
                    <a:pt x="689076" y="59677"/>
                  </a:lnTo>
                  <a:lnTo>
                    <a:pt x="685457" y="60439"/>
                  </a:lnTo>
                  <a:lnTo>
                    <a:pt x="681837" y="61188"/>
                  </a:lnTo>
                  <a:lnTo>
                    <a:pt x="682663" y="66395"/>
                  </a:lnTo>
                  <a:lnTo>
                    <a:pt x="690359" y="64795"/>
                  </a:lnTo>
                  <a:close/>
                </a:path>
                <a:path w="1126489" h="275589">
                  <a:moveTo>
                    <a:pt x="710895" y="60502"/>
                  </a:moveTo>
                  <a:lnTo>
                    <a:pt x="709637" y="55384"/>
                  </a:lnTo>
                  <a:lnTo>
                    <a:pt x="706018" y="56146"/>
                  </a:lnTo>
                  <a:lnTo>
                    <a:pt x="702398" y="56896"/>
                  </a:lnTo>
                  <a:lnTo>
                    <a:pt x="703199" y="62115"/>
                  </a:lnTo>
                  <a:lnTo>
                    <a:pt x="710895" y="60502"/>
                  </a:lnTo>
                  <a:close/>
                </a:path>
                <a:path w="1126489" h="275589">
                  <a:moveTo>
                    <a:pt x="731494" y="56591"/>
                  </a:moveTo>
                  <a:lnTo>
                    <a:pt x="730262" y="51473"/>
                  </a:lnTo>
                  <a:lnTo>
                    <a:pt x="726630" y="52133"/>
                  </a:lnTo>
                  <a:lnTo>
                    <a:pt x="722998" y="52793"/>
                  </a:lnTo>
                  <a:lnTo>
                    <a:pt x="723760" y="58013"/>
                  </a:lnTo>
                  <a:lnTo>
                    <a:pt x="731494" y="56591"/>
                  </a:lnTo>
                  <a:close/>
                </a:path>
                <a:path w="1126489" h="275589">
                  <a:moveTo>
                    <a:pt x="752119" y="52832"/>
                  </a:moveTo>
                  <a:lnTo>
                    <a:pt x="750925" y="47701"/>
                  </a:lnTo>
                  <a:lnTo>
                    <a:pt x="747293" y="48361"/>
                  </a:lnTo>
                  <a:lnTo>
                    <a:pt x="743661" y="49022"/>
                  </a:lnTo>
                  <a:lnTo>
                    <a:pt x="744385" y="54241"/>
                  </a:lnTo>
                  <a:lnTo>
                    <a:pt x="752119" y="52832"/>
                  </a:lnTo>
                  <a:close/>
                </a:path>
                <a:path w="1126489" h="275589">
                  <a:moveTo>
                    <a:pt x="772756" y="49047"/>
                  </a:moveTo>
                  <a:lnTo>
                    <a:pt x="771588" y="43916"/>
                  </a:lnTo>
                  <a:lnTo>
                    <a:pt x="767956" y="44577"/>
                  </a:lnTo>
                  <a:lnTo>
                    <a:pt x="764324" y="45237"/>
                  </a:lnTo>
                  <a:lnTo>
                    <a:pt x="765022" y="50469"/>
                  </a:lnTo>
                  <a:lnTo>
                    <a:pt x="772756" y="49047"/>
                  </a:lnTo>
                  <a:close/>
                </a:path>
                <a:path w="1126489" h="275589">
                  <a:moveTo>
                    <a:pt x="793381" y="45275"/>
                  </a:moveTo>
                  <a:lnTo>
                    <a:pt x="792251" y="40132"/>
                  </a:lnTo>
                  <a:lnTo>
                    <a:pt x="788619" y="40792"/>
                  </a:lnTo>
                  <a:lnTo>
                    <a:pt x="784987" y="41452"/>
                  </a:lnTo>
                  <a:lnTo>
                    <a:pt x="785647" y="46685"/>
                  </a:lnTo>
                  <a:lnTo>
                    <a:pt x="793381" y="45275"/>
                  </a:lnTo>
                  <a:close/>
                </a:path>
                <a:path w="1126489" h="275589">
                  <a:moveTo>
                    <a:pt x="814082" y="41859"/>
                  </a:moveTo>
                  <a:lnTo>
                    <a:pt x="812977" y="36703"/>
                  </a:lnTo>
                  <a:lnTo>
                    <a:pt x="809332" y="37274"/>
                  </a:lnTo>
                  <a:lnTo>
                    <a:pt x="805675" y="37846"/>
                  </a:lnTo>
                  <a:lnTo>
                    <a:pt x="806323" y="43078"/>
                  </a:lnTo>
                  <a:lnTo>
                    <a:pt x="814082" y="41859"/>
                  </a:lnTo>
                  <a:close/>
                </a:path>
                <a:path w="1126489" h="275589">
                  <a:moveTo>
                    <a:pt x="834796" y="38608"/>
                  </a:moveTo>
                  <a:lnTo>
                    <a:pt x="833729" y="33451"/>
                  </a:lnTo>
                  <a:lnTo>
                    <a:pt x="830084" y="34023"/>
                  </a:lnTo>
                  <a:lnTo>
                    <a:pt x="826427" y="34594"/>
                  </a:lnTo>
                  <a:lnTo>
                    <a:pt x="827036" y="39827"/>
                  </a:lnTo>
                  <a:lnTo>
                    <a:pt x="834796" y="38608"/>
                  </a:lnTo>
                  <a:close/>
                </a:path>
                <a:path w="1126489" h="275589">
                  <a:moveTo>
                    <a:pt x="855522" y="35369"/>
                  </a:moveTo>
                  <a:lnTo>
                    <a:pt x="854481" y="30200"/>
                  </a:lnTo>
                  <a:lnTo>
                    <a:pt x="850836" y="30772"/>
                  </a:lnTo>
                  <a:lnTo>
                    <a:pt x="847191" y="31343"/>
                  </a:lnTo>
                  <a:lnTo>
                    <a:pt x="847750" y="36576"/>
                  </a:lnTo>
                  <a:lnTo>
                    <a:pt x="855522" y="35369"/>
                  </a:lnTo>
                  <a:close/>
                </a:path>
                <a:path w="1126489" h="275589">
                  <a:moveTo>
                    <a:pt x="876236" y="32118"/>
                  </a:moveTo>
                  <a:lnTo>
                    <a:pt x="875233" y="26949"/>
                  </a:lnTo>
                  <a:lnTo>
                    <a:pt x="871588" y="27520"/>
                  </a:lnTo>
                  <a:lnTo>
                    <a:pt x="867930" y="28092"/>
                  </a:lnTo>
                  <a:lnTo>
                    <a:pt x="868476" y="33337"/>
                  </a:lnTo>
                  <a:lnTo>
                    <a:pt x="876236" y="32118"/>
                  </a:lnTo>
                  <a:close/>
                </a:path>
                <a:path w="1126489" h="275589">
                  <a:moveTo>
                    <a:pt x="897013" y="29171"/>
                  </a:moveTo>
                  <a:lnTo>
                    <a:pt x="896048" y="23990"/>
                  </a:lnTo>
                  <a:lnTo>
                    <a:pt x="892378" y="24472"/>
                  </a:lnTo>
                  <a:lnTo>
                    <a:pt x="888707" y="24955"/>
                  </a:lnTo>
                  <a:lnTo>
                    <a:pt x="889215" y="30187"/>
                  </a:lnTo>
                  <a:lnTo>
                    <a:pt x="897013" y="29171"/>
                  </a:lnTo>
                  <a:close/>
                </a:path>
                <a:path w="1126489" h="275589">
                  <a:moveTo>
                    <a:pt x="917803" y="26479"/>
                  </a:moveTo>
                  <a:lnTo>
                    <a:pt x="916876" y="21285"/>
                  </a:lnTo>
                  <a:lnTo>
                    <a:pt x="913206" y="21767"/>
                  </a:lnTo>
                  <a:lnTo>
                    <a:pt x="909535" y="22250"/>
                  </a:lnTo>
                  <a:lnTo>
                    <a:pt x="910018" y="27495"/>
                  </a:lnTo>
                  <a:lnTo>
                    <a:pt x="917803" y="26479"/>
                  </a:lnTo>
                  <a:close/>
                </a:path>
                <a:path w="1126489" h="275589">
                  <a:moveTo>
                    <a:pt x="938593" y="23761"/>
                  </a:moveTo>
                  <a:lnTo>
                    <a:pt x="937704" y="18567"/>
                  </a:lnTo>
                  <a:lnTo>
                    <a:pt x="934034" y="19050"/>
                  </a:lnTo>
                  <a:lnTo>
                    <a:pt x="930363" y="19532"/>
                  </a:lnTo>
                  <a:lnTo>
                    <a:pt x="930808" y="24777"/>
                  </a:lnTo>
                  <a:lnTo>
                    <a:pt x="938593" y="23761"/>
                  </a:lnTo>
                  <a:close/>
                </a:path>
                <a:path w="1126489" h="275589">
                  <a:moveTo>
                    <a:pt x="959396" y="21043"/>
                  </a:moveTo>
                  <a:lnTo>
                    <a:pt x="958532" y="15862"/>
                  </a:lnTo>
                  <a:lnTo>
                    <a:pt x="954862" y="16332"/>
                  </a:lnTo>
                  <a:lnTo>
                    <a:pt x="951191" y="16814"/>
                  </a:lnTo>
                  <a:lnTo>
                    <a:pt x="951598" y="22059"/>
                  </a:lnTo>
                  <a:lnTo>
                    <a:pt x="959396" y="21043"/>
                  </a:lnTo>
                  <a:close/>
                </a:path>
                <a:path w="1126489" h="275589">
                  <a:moveTo>
                    <a:pt x="980224" y="18567"/>
                  </a:moveTo>
                  <a:lnTo>
                    <a:pt x="979385" y="13360"/>
                  </a:lnTo>
                  <a:lnTo>
                    <a:pt x="975715" y="13741"/>
                  </a:lnTo>
                  <a:lnTo>
                    <a:pt x="972045" y="14122"/>
                  </a:lnTo>
                  <a:lnTo>
                    <a:pt x="972413" y="19367"/>
                  </a:lnTo>
                  <a:lnTo>
                    <a:pt x="980224" y="18567"/>
                  </a:lnTo>
                  <a:close/>
                </a:path>
                <a:path w="1126489" h="275589">
                  <a:moveTo>
                    <a:pt x="1001090" y="16408"/>
                  </a:moveTo>
                  <a:lnTo>
                    <a:pt x="1000277" y="11201"/>
                  </a:lnTo>
                  <a:lnTo>
                    <a:pt x="996607" y="11582"/>
                  </a:lnTo>
                  <a:lnTo>
                    <a:pt x="992924" y="11963"/>
                  </a:lnTo>
                  <a:lnTo>
                    <a:pt x="993267" y="17221"/>
                  </a:lnTo>
                  <a:lnTo>
                    <a:pt x="1001090" y="16408"/>
                  </a:lnTo>
                  <a:close/>
                </a:path>
                <a:path w="1126489" h="275589">
                  <a:moveTo>
                    <a:pt x="1021943" y="14249"/>
                  </a:moveTo>
                  <a:lnTo>
                    <a:pt x="1021168" y="9042"/>
                  </a:lnTo>
                  <a:lnTo>
                    <a:pt x="1017498" y="9423"/>
                  </a:lnTo>
                  <a:lnTo>
                    <a:pt x="1013828" y="9804"/>
                  </a:lnTo>
                  <a:lnTo>
                    <a:pt x="1014133" y="15062"/>
                  </a:lnTo>
                  <a:lnTo>
                    <a:pt x="1021943" y="14249"/>
                  </a:lnTo>
                  <a:close/>
                </a:path>
                <a:path w="1126489" h="275589">
                  <a:moveTo>
                    <a:pt x="1042809" y="12103"/>
                  </a:moveTo>
                  <a:lnTo>
                    <a:pt x="1042060" y="6883"/>
                  </a:lnTo>
                  <a:lnTo>
                    <a:pt x="1038390" y="7264"/>
                  </a:lnTo>
                  <a:lnTo>
                    <a:pt x="1034707" y="7645"/>
                  </a:lnTo>
                  <a:lnTo>
                    <a:pt x="1034986" y="12903"/>
                  </a:lnTo>
                  <a:lnTo>
                    <a:pt x="1042809" y="12103"/>
                  </a:lnTo>
                  <a:close/>
                </a:path>
                <a:path w="1126489" h="275589">
                  <a:moveTo>
                    <a:pt x="1063675" y="9969"/>
                  </a:moveTo>
                  <a:lnTo>
                    <a:pt x="1062977" y="4749"/>
                  </a:lnTo>
                  <a:lnTo>
                    <a:pt x="1059294" y="5105"/>
                  </a:lnTo>
                  <a:lnTo>
                    <a:pt x="1055624" y="5486"/>
                  </a:lnTo>
                  <a:lnTo>
                    <a:pt x="1055865" y="10756"/>
                  </a:lnTo>
                  <a:lnTo>
                    <a:pt x="1059764" y="10350"/>
                  </a:lnTo>
                  <a:lnTo>
                    <a:pt x="1063675" y="9969"/>
                  </a:lnTo>
                  <a:close/>
                </a:path>
                <a:path w="1126489" h="275589">
                  <a:moveTo>
                    <a:pt x="1084592" y="8407"/>
                  </a:moveTo>
                  <a:lnTo>
                    <a:pt x="1083919" y="3187"/>
                  </a:lnTo>
                  <a:lnTo>
                    <a:pt x="1080236" y="3467"/>
                  </a:lnTo>
                  <a:lnTo>
                    <a:pt x="1076553" y="3746"/>
                  </a:lnTo>
                  <a:lnTo>
                    <a:pt x="1076756" y="9004"/>
                  </a:lnTo>
                  <a:lnTo>
                    <a:pt x="1084592" y="8407"/>
                  </a:lnTo>
                  <a:close/>
                </a:path>
                <a:path w="1126489" h="275589">
                  <a:moveTo>
                    <a:pt x="1105509" y="6819"/>
                  </a:moveTo>
                  <a:lnTo>
                    <a:pt x="1104861" y="1587"/>
                  </a:lnTo>
                  <a:lnTo>
                    <a:pt x="1101178" y="1866"/>
                  </a:lnTo>
                  <a:lnTo>
                    <a:pt x="1097495" y="2146"/>
                  </a:lnTo>
                  <a:lnTo>
                    <a:pt x="1097673" y="7404"/>
                  </a:lnTo>
                  <a:lnTo>
                    <a:pt x="1105509" y="6819"/>
                  </a:lnTo>
                  <a:close/>
                </a:path>
                <a:path w="1126489" h="275589">
                  <a:moveTo>
                    <a:pt x="1126413" y="5232"/>
                  </a:moveTo>
                  <a:lnTo>
                    <a:pt x="1125804" y="0"/>
                  </a:lnTo>
                  <a:lnTo>
                    <a:pt x="1122121" y="279"/>
                  </a:lnTo>
                  <a:lnTo>
                    <a:pt x="1118438" y="558"/>
                  </a:lnTo>
                  <a:lnTo>
                    <a:pt x="1118577" y="5829"/>
                  </a:lnTo>
                  <a:lnTo>
                    <a:pt x="1126413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 descr=""/>
            <p:cNvSpPr/>
            <p:nvPr/>
          </p:nvSpPr>
          <p:spPr>
            <a:xfrm>
              <a:off x="5060987" y="3483488"/>
              <a:ext cx="490220" cy="0"/>
            </a:xfrm>
            <a:custGeom>
              <a:avLst/>
              <a:gdLst/>
              <a:ahLst/>
              <a:cxnLst/>
              <a:rect l="l" t="t" r="r" b="b"/>
              <a:pathLst>
                <a:path w="490220" h="0">
                  <a:moveTo>
                    <a:pt x="0" y="0"/>
                  </a:moveTo>
                  <a:lnTo>
                    <a:pt x="490117" y="0"/>
                  </a:lnTo>
                </a:path>
              </a:pathLst>
            </a:custGeom>
            <a:ln w="1430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 descr=""/>
            <p:cNvSpPr/>
            <p:nvPr/>
          </p:nvSpPr>
          <p:spPr>
            <a:xfrm>
              <a:off x="793648" y="3497808"/>
              <a:ext cx="1287780" cy="715645"/>
            </a:xfrm>
            <a:custGeom>
              <a:avLst/>
              <a:gdLst/>
              <a:ahLst/>
              <a:cxnLst/>
              <a:rect l="l" t="t" r="r" b="b"/>
              <a:pathLst>
                <a:path w="1287780" h="715645">
                  <a:moveTo>
                    <a:pt x="9283" y="4648"/>
                  </a:moveTo>
                  <a:lnTo>
                    <a:pt x="6400" y="2324"/>
                  </a:lnTo>
                  <a:lnTo>
                    <a:pt x="3517" y="0"/>
                  </a:lnTo>
                  <a:lnTo>
                    <a:pt x="0" y="3911"/>
                  </a:lnTo>
                  <a:lnTo>
                    <a:pt x="6134" y="8877"/>
                  </a:lnTo>
                  <a:lnTo>
                    <a:pt x="9283" y="4648"/>
                  </a:lnTo>
                  <a:close/>
                </a:path>
                <a:path w="1287780" h="715645">
                  <a:moveTo>
                    <a:pt x="25641" y="17894"/>
                  </a:moveTo>
                  <a:lnTo>
                    <a:pt x="22758" y="15570"/>
                  </a:lnTo>
                  <a:lnTo>
                    <a:pt x="19875" y="13246"/>
                  </a:lnTo>
                  <a:lnTo>
                    <a:pt x="16370" y="17170"/>
                  </a:lnTo>
                  <a:lnTo>
                    <a:pt x="22504" y="22136"/>
                  </a:lnTo>
                  <a:lnTo>
                    <a:pt x="25641" y="17894"/>
                  </a:lnTo>
                  <a:close/>
                </a:path>
                <a:path w="1287780" h="715645">
                  <a:moveTo>
                    <a:pt x="42011" y="31127"/>
                  </a:moveTo>
                  <a:lnTo>
                    <a:pt x="39128" y="28803"/>
                  </a:lnTo>
                  <a:lnTo>
                    <a:pt x="36245" y="26479"/>
                  </a:lnTo>
                  <a:lnTo>
                    <a:pt x="32753" y="30416"/>
                  </a:lnTo>
                  <a:lnTo>
                    <a:pt x="38887" y="35382"/>
                  </a:lnTo>
                  <a:lnTo>
                    <a:pt x="42011" y="31127"/>
                  </a:lnTo>
                  <a:close/>
                </a:path>
                <a:path w="1287780" h="715645">
                  <a:moveTo>
                    <a:pt x="58381" y="44361"/>
                  </a:moveTo>
                  <a:lnTo>
                    <a:pt x="55499" y="42037"/>
                  </a:lnTo>
                  <a:lnTo>
                    <a:pt x="52616" y="39712"/>
                  </a:lnTo>
                  <a:lnTo>
                    <a:pt x="49136" y="43662"/>
                  </a:lnTo>
                  <a:lnTo>
                    <a:pt x="55270" y="48628"/>
                  </a:lnTo>
                  <a:lnTo>
                    <a:pt x="58381" y="44361"/>
                  </a:lnTo>
                  <a:close/>
                </a:path>
                <a:path w="1287780" h="715645">
                  <a:moveTo>
                    <a:pt x="74739" y="57594"/>
                  </a:moveTo>
                  <a:lnTo>
                    <a:pt x="71856" y="55270"/>
                  </a:lnTo>
                  <a:lnTo>
                    <a:pt x="68973" y="52946"/>
                  </a:lnTo>
                  <a:lnTo>
                    <a:pt x="65506" y="56908"/>
                  </a:lnTo>
                  <a:lnTo>
                    <a:pt x="71640" y="61861"/>
                  </a:lnTo>
                  <a:lnTo>
                    <a:pt x="74739" y="57594"/>
                  </a:lnTo>
                  <a:close/>
                </a:path>
                <a:path w="1287780" h="715645">
                  <a:moveTo>
                    <a:pt x="91160" y="70764"/>
                  </a:moveTo>
                  <a:lnTo>
                    <a:pt x="88239" y="68491"/>
                  </a:lnTo>
                  <a:lnTo>
                    <a:pt x="85356" y="66179"/>
                  </a:lnTo>
                  <a:lnTo>
                    <a:pt x="81889" y="70142"/>
                  </a:lnTo>
                  <a:lnTo>
                    <a:pt x="84975" y="72618"/>
                  </a:lnTo>
                  <a:lnTo>
                    <a:pt x="88087" y="75031"/>
                  </a:lnTo>
                  <a:lnTo>
                    <a:pt x="91160" y="70764"/>
                  </a:lnTo>
                  <a:close/>
                </a:path>
                <a:path w="1287780" h="715645">
                  <a:moveTo>
                    <a:pt x="107784" y="83667"/>
                  </a:moveTo>
                  <a:lnTo>
                    <a:pt x="104863" y="81394"/>
                  </a:lnTo>
                  <a:lnTo>
                    <a:pt x="101942" y="79121"/>
                  </a:lnTo>
                  <a:lnTo>
                    <a:pt x="98488" y="83108"/>
                  </a:lnTo>
                  <a:lnTo>
                    <a:pt x="104736" y="87947"/>
                  </a:lnTo>
                  <a:lnTo>
                    <a:pt x="107784" y="83667"/>
                  </a:lnTo>
                  <a:close/>
                </a:path>
                <a:path w="1287780" h="715645">
                  <a:moveTo>
                    <a:pt x="124421" y="96558"/>
                  </a:moveTo>
                  <a:lnTo>
                    <a:pt x="121500" y="94284"/>
                  </a:lnTo>
                  <a:lnTo>
                    <a:pt x="118579" y="92011"/>
                  </a:lnTo>
                  <a:lnTo>
                    <a:pt x="115138" y="96012"/>
                  </a:lnTo>
                  <a:lnTo>
                    <a:pt x="121386" y="100850"/>
                  </a:lnTo>
                  <a:lnTo>
                    <a:pt x="124421" y="96558"/>
                  </a:lnTo>
                  <a:close/>
                </a:path>
                <a:path w="1287780" h="715645">
                  <a:moveTo>
                    <a:pt x="141046" y="109461"/>
                  </a:moveTo>
                  <a:lnTo>
                    <a:pt x="138125" y="107188"/>
                  </a:lnTo>
                  <a:lnTo>
                    <a:pt x="135204" y="104914"/>
                  </a:lnTo>
                  <a:lnTo>
                    <a:pt x="131787" y="108927"/>
                  </a:lnTo>
                  <a:lnTo>
                    <a:pt x="138023" y="113766"/>
                  </a:lnTo>
                  <a:lnTo>
                    <a:pt x="141046" y="109461"/>
                  </a:lnTo>
                  <a:close/>
                </a:path>
                <a:path w="1287780" h="715645">
                  <a:moveTo>
                    <a:pt x="157683" y="122351"/>
                  </a:moveTo>
                  <a:lnTo>
                    <a:pt x="154762" y="120078"/>
                  </a:lnTo>
                  <a:lnTo>
                    <a:pt x="151841" y="117805"/>
                  </a:lnTo>
                  <a:lnTo>
                    <a:pt x="148437" y="121831"/>
                  </a:lnTo>
                  <a:lnTo>
                    <a:pt x="154673" y="126669"/>
                  </a:lnTo>
                  <a:lnTo>
                    <a:pt x="157683" y="122351"/>
                  </a:lnTo>
                  <a:close/>
                </a:path>
                <a:path w="1287780" h="715645">
                  <a:moveTo>
                    <a:pt x="174320" y="135255"/>
                  </a:moveTo>
                  <a:lnTo>
                    <a:pt x="171399" y="132981"/>
                  </a:lnTo>
                  <a:lnTo>
                    <a:pt x="168478" y="130708"/>
                  </a:lnTo>
                  <a:lnTo>
                    <a:pt x="165087" y="134747"/>
                  </a:lnTo>
                  <a:lnTo>
                    <a:pt x="171323" y="139585"/>
                  </a:lnTo>
                  <a:lnTo>
                    <a:pt x="174320" y="135255"/>
                  </a:lnTo>
                  <a:close/>
                </a:path>
                <a:path w="1287780" h="715645">
                  <a:moveTo>
                    <a:pt x="191046" y="148018"/>
                  </a:moveTo>
                  <a:lnTo>
                    <a:pt x="188074" y="145821"/>
                  </a:lnTo>
                  <a:lnTo>
                    <a:pt x="185102" y="143624"/>
                  </a:lnTo>
                  <a:lnTo>
                    <a:pt x="181724" y="147662"/>
                  </a:lnTo>
                  <a:lnTo>
                    <a:pt x="188074" y="152361"/>
                  </a:lnTo>
                  <a:lnTo>
                    <a:pt x="191046" y="148018"/>
                  </a:lnTo>
                  <a:close/>
                </a:path>
                <a:path w="1287780" h="715645">
                  <a:moveTo>
                    <a:pt x="207962" y="160540"/>
                  </a:moveTo>
                  <a:lnTo>
                    <a:pt x="204990" y="158343"/>
                  </a:lnTo>
                  <a:lnTo>
                    <a:pt x="202018" y="156146"/>
                  </a:lnTo>
                  <a:lnTo>
                    <a:pt x="198653" y="160197"/>
                  </a:lnTo>
                  <a:lnTo>
                    <a:pt x="205003" y="164896"/>
                  </a:lnTo>
                  <a:lnTo>
                    <a:pt x="207962" y="160540"/>
                  </a:lnTo>
                  <a:close/>
                </a:path>
                <a:path w="1287780" h="715645">
                  <a:moveTo>
                    <a:pt x="224866" y="173088"/>
                  </a:moveTo>
                  <a:lnTo>
                    <a:pt x="221894" y="170878"/>
                  </a:lnTo>
                  <a:lnTo>
                    <a:pt x="218922" y="168681"/>
                  </a:lnTo>
                  <a:lnTo>
                    <a:pt x="215582" y="172745"/>
                  </a:lnTo>
                  <a:lnTo>
                    <a:pt x="221919" y="177457"/>
                  </a:lnTo>
                  <a:lnTo>
                    <a:pt x="224866" y="173088"/>
                  </a:lnTo>
                  <a:close/>
                </a:path>
                <a:path w="1287780" h="715645">
                  <a:moveTo>
                    <a:pt x="241782" y="185597"/>
                  </a:moveTo>
                  <a:lnTo>
                    <a:pt x="238810" y="183400"/>
                  </a:lnTo>
                  <a:lnTo>
                    <a:pt x="235839" y="181190"/>
                  </a:lnTo>
                  <a:lnTo>
                    <a:pt x="232511" y="185280"/>
                  </a:lnTo>
                  <a:lnTo>
                    <a:pt x="238861" y="189979"/>
                  </a:lnTo>
                  <a:lnTo>
                    <a:pt x="241782" y="185597"/>
                  </a:lnTo>
                  <a:close/>
                </a:path>
                <a:path w="1287780" h="715645">
                  <a:moveTo>
                    <a:pt x="258686" y="198132"/>
                  </a:moveTo>
                  <a:lnTo>
                    <a:pt x="255714" y="195935"/>
                  </a:lnTo>
                  <a:lnTo>
                    <a:pt x="252742" y="193738"/>
                  </a:lnTo>
                  <a:lnTo>
                    <a:pt x="249428" y="197827"/>
                  </a:lnTo>
                  <a:lnTo>
                    <a:pt x="255778" y="202526"/>
                  </a:lnTo>
                  <a:lnTo>
                    <a:pt x="258686" y="198132"/>
                  </a:lnTo>
                  <a:close/>
                </a:path>
                <a:path w="1287780" h="715645">
                  <a:moveTo>
                    <a:pt x="275590" y="210667"/>
                  </a:moveTo>
                  <a:lnTo>
                    <a:pt x="272618" y="208470"/>
                  </a:lnTo>
                  <a:lnTo>
                    <a:pt x="269646" y="206273"/>
                  </a:lnTo>
                  <a:lnTo>
                    <a:pt x="266357" y="210375"/>
                  </a:lnTo>
                  <a:lnTo>
                    <a:pt x="272694" y="215074"/>
                  </a:lnTo>
                  <a:lnTo>
                    <a:pt x="275590" y="210667"/>
                  </a:lnTo>
                  <a:close/>
                </a:path>
                <a:path w="1287780" h="715645">
                  <a:moveTo>
                    <a:pt x="292709" y="222910"/>
                  </a:moveTo>
                  <a:lnTo>
                    <a:pt x="289687" y="220776"/>
                  </a:lnTo>
                  <a:lnTo>
                    <a:pt x="286664" y="218643"/>
                  </a:lnTo>
                  <a:lnTo>
                    <a:pt x="283387" y="222770"/>
                  </a:lnTo>
                  <a:lnTo>
                    <a:pt x="289839" y="227330"/>
                  </a:lnTo>
                  <a:lnTo>
                    <a:pt x="292709" y="222910"/>
                  </a:lnTo>
                  <a:close/>
                </a:path>
                <a:path w="1287780" h="715645">
                  <a:moveTo>
                    <a:pt x="309905" y="235051"/>
                  </a:moveTo>
                  <a:lnTo>
                    <a:pt x="306882" y="232918"/>
                  </a:lnTo>
                  <a:lnTo>
                    <a:pt x="303860" y="230784"/>
                  </a:lnTo>
                  <a:lnTo>
                    <a:pt x="300596" y="234924"/>
                  </a:lnTo>
                  <a:lnTo>
                    <a:pt x="307060" y="239483"/>
                  </a:lnTo>
                  <a:lnTo>
                    <a:pt x="309905" y="235051"/>
                  </a:lnTo>
                  <a:close/>
                </a:path>
                <a:path w="1287780" h="715645">
                  <a:moveTo>
                    <a:pt x="327101" y="247180"/>
                  </a:moveTo>
                  <a:lnTo>
                    <a:pt x="324078" y="245046"/>
                  </a:lnTo>
                  <a:lnTo>
                    <a:pt x="321056" y="242912"/>
                  </a:lnTo>
                  <a:lnTo>
                    <a:pt x="317817" y="247065"/>
                  </a:lnTo>
                  <a:lnTo>
                    <a:pt x="324269" y="251625"/>
                  </a:lnTo>
                  <a:lnTo>
                    <a:pt x="327101" y="247180"/>
                  </a:lnTo>
                  <a:close/>
                </a:path>
                <a:path w="1287780" h="715645">
                  <a:moveTo>
                    <a:pt x="344297" y="259308"/>
                  </a:moveTo>
                  <a:lnTo>
                    <a:pt x="341274" y="257175"/>
                  </a:lnTo>
                  <a:lnTo>
                    <a:pt x="338251" y="255041"/>
                  </a:lnTo>
                  <a:lnTo>
                    <a:pt x="335026" y="259207"/>
                  </a:lnTo>
                  <a:lnTo>
                    <a:pt x="341477" y="263766"/>
                  </a:lnTo>
                  <a:lnTo>
                    <a:pt x="344297" y="259308"/>
                  </a:lnTo>
                  <a:close/>
                </a:path>
                <a:path w="1287780" h="715645">
                  <a:moveTo>
                    <a:pt x="361492" y="271449"/>
                  </a:moveTo>
                  <a:lnTo>
                    <a:pt x="358470" y="269316"/>
                  </a:lnTo>
                  <a:lnTo>
                    <a:pt x="355447" y="267182"/>
                  </a:lnTo>
                  <a:lnTo>
                    <a:pt x="352247" y="271360"/>
                  </a:lnTo>
                  <a:lnTo>
                    <a:pt x="358698" y="275920"/>
                  </a:lnTo>
                  <a:lnTo>
                    <a:pt x="361492" y="271449"/>
                  </a:lnTo>
                  <a:close/>
                </a:path>
                <a:path w="1287780" h="715645">
                  <a:moveTo>
                    <a:pt x="378790" y="283425"/>
                  </a:moveTo>
                  <a:lnTo>
                    <a:pt x="375716" y="281368"/>
                  </a:lnTo>
                  <a:lnTo>
                    <a:pt x="372643" y="279311"/>
                  </a:lnTo>
                  <a:lnTo>
                    <a:pt x="369455" y="283514"/>
                  </a:lnTo>
                  <a:lnTo>
                    <a:pt x="376021" y="287909"/>
                  </a:lnTo>
                  <a:lnTo>
                    <a:pt x="378790" y="283425"/>
                  </a:lnTo>
                  <a:close/>
                </a:path>
                <a:path w="1287780" h="715645">
                  <a:moveTo>
                    <a:pt x="396278" y="295135"/>
                  </a:moveTo>
                  <a:lnTo>
                    <a:pt x="393204" y="293077"/>
                  </a:lnTo>
                  <a:lnTo>
                    <a:pt x="390131" y="291020"/>
                  </a:lnTo>
                  <a:lnTo>
                    <a:pt x="386969" y="295236"/>
                  </a:lnTo>
                  <a:lnTo>
                    <a:pt x="393534" y="299631"/>
                  </a:lnTo>
                  <a:lnTo>
                    <a:pt x="396278" y="295135"/>
                  </a:lnTo>
                  <a:close/>
                </a:path>
                <a:path w="1287780" h="715645">
                  <a:moveTo>
                    <a:pt x="413766" y="306844"/>
                  </a:moveTo>
                  <a:lnTo>
                    <a:pt x="410692" y="304787"/>
                  </a:lnTo>
                  <a:lnTo>
                    <a:pt x="407619" y="302729"/>
                  </a:lnTo>
                  <a:lnTo>
                    <a:pt x="404469" y="306959"/>
                  </a:lnTo>
                  <a:lnTo>
                    <a:pt x="411035" y="311353"/>
                  </a:lnTo>
                  <a:lnTo>
                    <a:pt x="413766" y="306844"/>
                  </a:lnTo>
                  <a:close/>
                </a:path>
                <a:path w="1287780" h="715645">
                  <a:moveTo>
                    <a:pt x="431253" y="318541"/>
                  </a:moveTo>
                  <a:lnTo>
                    <a:pt x="428180" y="316484"/>
                  </a:lnTo>
                  <a:lnTo>
                    <a:pt x="425107" y="314426"/>
                  </a:lnTo>
                  <a:lnTo>
                    <a:pt x="421982" y="318668"/>
                  </a:lnTo>
                  <a:lnTo>
                    <a:pt x="428548" y="323062"/>
                  </a:lnTo>
                  <a:lnTo>
                    <a:pt x="431253" y="318541"/>
                  </a:lnTo>
                  <a:close/>
                </a:path>
                <a:path w="1287780" h="715645">
                  <a:moveTo>
                    <a:pt x="448741" y="330238"/>
                  </a:moveTo>
                  <a:lnTo>
                    <a:pt x="445668" y="328180"/>
                  </a:lnTo>
                  <a:lnTo>
                    <a:pt x="442595" y="326123"/>
                  </a:lnTo>
                  <a:lnTo>
                    <a:pt x="439496" y="330377"/>
                  </a:lnTo>
                  <a:lnTo>
                    <a:pt x="446062" y="334772"/>
                  </a:lnTo>
                  <a:lnTo>
                    <a:pt x="448741" y="330238"/>
                  </a:lnTo>
                  <a:close/>
                </a:path>
                <a:path w="1287780" h="715645">
                  <a:moveTo>
                    <a:pt x="466280" y="341871"/>
                  </a:moveTo>
                  <a:lnTo>
                    <a:pt x="463156" y="339890"/>
                  </a:lnTo>
                  <a:lnTo>
                    <a:pt x="460082" y="337832"/>
                  </a:lnTo>
                  <a:lnTo>
                    <a:pt x="457009" y="342099"/>
                  </a:lnTo>
                  <a:lnTo>
                    <a:pt x="460286" y="344297"/>
                  </a:lnTo>
                  <a:lnTo>
                    <a:pt x="463626" y="346417"/>
                  </a:lnTo>
                  <a:lnTo>
                    <a:pt x="466280" y="341871"/>
                  </a:lnTo>
                  <a:close/>
                </a:path>
                <a:path w="1287780" h="715645">
                  <a:moveTo>
                    <a:pt x="484060" y="353110"/>
                  </a:moveTo>
                  <a:lnTo>
                    <a:pt x="480936" y="351129"/>
                  </a:lnTo>
                  <a:lnTo>
                    <a:pt x="477812" y="349148"/>
                  </a:lnTo>
                  <a:lnTo>
                    <a:pt x="474751" y="353441"/>
                  </a:lnTo>
                  <a:lnTo>
                    <a:pt x="481431" y="357670"/>
                  </a:lnTo>
                  <a:lnTo>
                    <a:pt x="484060" y="353110"/>
                  </a:lnTo>
                  <a:close/>
                </a:path>
                <a:path w="1287780" h="715645">
                  <a:moveTo>
                    <a:pt x="501853" y="364350"/>
                  </a:moveTo>
                  <a:lnTo>
                    <a:pt x="498729" y="362369"/>
                  </a:lnTo>
                  <a:lnTo>
                    <a:pt x="495604" y="360387"/>
                  </a:lnTo>
                  <a:lnTo>
                    <a:pt x="492569" y="364705"/>
                  </a:lnTo>
                  <a:lnTo>
                    <a:pt x="499249" y="368922"/>
                  </a:lnTo>
                  <a:lnTo>
                    <a:pt x="501853" y="364350"/>
                  </a:lnTo>
                  <a:close/>
                </a:path>
                <a:path w="1287780" h="715645">
                  <a:moveTo>
                    <a:pt x="519645" y="375589"/>
                  </a:moveTo>
                  <a:lnTo>
                    <a:pt x="516521" y="373608"/>
                  </a:lnTo>
                  <a:lnTo>
                    <a:pt x="513397" y="371627"/>
                  </a:lnTo>
                  <a:lnTo>
                    <a:pt x="510387" y="375958"/>
                  </a:lnTo>
                  <a:lnTo>
                    <a:pt x="517067" y="380174"/>
                  </a:lnTo>
                  <a:lnTo>
                    <a:pt x="519645" y="375589"/>
                  </a:lnTo>
                  <a:close/>
                </a:path>
                <a:path w="1287780" h="715645">
                  <a:moveTo>
                    <a:pt x="537438" y="386829"/>
                  </a:moveTo>
                  <a:lnTo>
                    <a:pt x="534314" y="384848"/>
                  </a:lnTo>
                  <a:lnTo>
                    <a:pt x="531190" y="382866"/>
                  </a:lnTo>
                  <a:lnTo>
                    <a:pt x="528205" y="387210"/>
                  </a:lnTo>
                  <a:lnTo>
                    <a:pt x="534885" y="391426"/>
                  </a:lnTo>
                  <a:lnTo>
                    <a:pt x="537438" y="386829"/>
                  </a:lnTo>
                  <a:close/>
                </a:path>
                <a:path w="1287780" h="715645">
                  <a:moveTo>
                    <a:pt x="555294" y="397954"/>
                  </a:moveTo>
                  <a:lnTo>
                    <a:pt x="552107" y="396062"/>
                  </a:lnTo>
                  <a:lnTo>
                    <a:pt x="548957" y="394119"/>
                  </a:lnTo>
                  <a:lnTo>
                    <a:pt x="545998" y="398475"/>
                  </a:lnTo>
                  <a:lnTo>
                    <a:pt x="549363" y="400545"/>
                  </a:lnTo>
                  <a:lnTo>
                    <a:pt x="552754" y="402564"/>
                  </a:lnTo>
                  <a:lnTo>
                    <a:pt x="555294" y="397954"/>
                  </a:lnTo>
                  <a:close/>
                </a:path>
                <a:path w="1287780" h="715645">
                  <a:moveTo>
                    <a:pt x="573392" y="408698"/>
                  </a:moveTo>
                  <a:lnTo>
                    <a:pt x="570204" y="406806"/>
                  </a:lnTo>
                  <a:lnTo>
                    <a:pt x="567016" y="404914"/>
                  </a:lnTo>
                  <a:lnTo>
                    <a:pt x="564083" y="409295"/>
                  </a:lnTo>
                  <a:lnTo>
                    <a:pt x="570877" y="413321"/>
                  </a:lnTo>
                  <a:lnTo>
                    <a:pt x="573392" y="408698"/>
                  </a:lnTo>
                  <a:close/>
                </a:path>
                <a:path w="1287780" h="715645">
                  <a:moveTo>
                    <a:pt x="591489" y="419430"/>
                  </a:moveTo>
                  <a:lnTo>
                    <a:pt x="588302" y="417537"/>
                  </a:lnTo>
                  <a:lnTo>
                    <a:pt x="585114" y="415645"/>
                  </a:lnTo>
                  <a:lnTo>
                    <a:pt x="582206" y="420039"/>
                  </a:lnTo>
                  <a:lnTo>
                    <a:pt x="589000" y="424078"/>
                  </a:lnTo>
                  <a:lnTo>
                    <a:pt x="591489" y="419430"/>
                  </a:lnTo>
                  <a:close/>
                </a:path>
                <a:path w="1287780" h="715645">
                  <a:moveTo>
                    <a:pt x="609587" y="430174"/>
                  </a:moveTo>
                  <a:lnTo>
                    <a:pt x="606399" y="428282"/>
                  </a:lnTo>
                  <a:lnTo>
                    <a:pt x="603211" y="426389"/>
                  </a:lnTo>
                  <a:lnTo>
                    <a:pt x="600341" y="430809"/>
                  </a:lnTo>
                  <a:lnTo>
                    <a:pt x="607123" y="434835"/>
                  </a:lnTo>
                  <a:lnTo>
                    <a:pt x="609587" y="430174"/>
                  </a:lnTo>
                  <a:close/>
                </a:path>
                <a:path w="1287780" h="715645">
                  <a:moveTo>
                    <a:pt x="627672" y="440905"/>
                  </a:moveTo>
                  <a:lnTo>
                    <a:pt x="624484" y="439013"/>
                  </a:lnTo>
                  <a:lnTo>
                    <a:pt x="621296" y="437121"/>
                  </a:lnTo>
                  <a:lnTo>
                    <a:pt x="618451" y="441553"/>
                  </a:lnTo>
                  <a:lnTo>
                    <a:pt x="625246" y="445579"/>
                  </a:lnTo>
                  <a:lnTo>
                    <a:pt x="627672" y="440905"/>
                  </a:lnTo>
                  <a:close/>
                </a:path>
                <a:path w="1287780" h="715645">
                  <a:moveTo>
                    <a:pt x="645909" y="451396"/>
                  </a:moveTo>
                  <a:lnTo>
                    <a:pt x="642670" y="449605"/>
                  </a:lnTo>
                  <a:lnTo>
                    <a:pt x="639432" y="447814"/>
                  </a:lnTo>
                  <a:lnTo>
                    <a:pt x="636600" y="452259"/>
                  </a:lnTo>
                  <a:lnTo>
                    <a:pt x="643509" y="456095"/>
                  </a:lnTo>
                  <a:lnTo>
                    <a:pt x="645909" y="451396"/>
                  </a:lnTo>
                  <a:close/>
                </a:path>
                <a:path w="1287780" h="715645">
                  <a:moveTo>
                    <a:pt x="664311" y="461581"/>
                  </a:moveTo>
                  <a:lnTo>
                    <a:pt x="661073" y="459790"/>
                  </a:lnTo>
                  <a:lnTo>
                    <a:pt x="657834" y="458000"/>
                  </a:lnTo>
                  <a:lnTo>
                    <a:pt x="655040" y="462457"/>
                  </a:lnTo>
                  <a:lnTo>
                    <a:pt x="661949" y="466293"/>
                  </a:lnTo>
                  <a:lnTo>
                    <a:pt x="664311" y="461581"/>
                  </a:lnTo>
                  <a:close/>
                </a:path>
                <a:path w="1287780" h="715645">
                  <a:moveTo>
                    <a:pt x="682713" y="471779"/>
                  </a:moveTo>
                  <a:lnTo>
                    <a:pt x="679475" y="469988"/>
                  </a:lnTo>
                  <a:lnTo>
                    <a:pt x="676236" y="468198"/>
                  </a:lnTo>
                  <a:lnTo>
                    <a:pt x="673468" y="472681"/>
                  </a:lnTo>
                  <a:lnTo>
                    <a:pt x="680377" y="476504"/>
                  </a:lnTo>
                  <a:lnTo>
                    <a:pt x="682713" y="471779"/>
                  </a:lnTo>
                  <a:close/>
                </a:path>
                <a:path w="1287780" h="715645">
                  <a:moveTo>
                    <a:pt x="701116" y="481977"/>
                  </a:moveTo>
                  <a:lnTo>
                    <a:pt x="697877" y="480187"/>
                  </a:lnTo>
                  <a:lnTo>
                    <a:pt x="694639" y="478396"/>
                  </a:lnTo>
                  <a:lnTo>
                    <a:pt x="691908" y="482892"/>
                  </a:lnTo>
                  <a:lnTo>
                    <a:pt x="698817" y="486727"/>
                  </a:lnTo>
                  <a:lnTo>
                    <a:pt x="701116" y="481977"/>
                  </a:lnTo>
                  <a:close/>
                </a:path>
                <a:path w="1287780" h="715645">
                  <a:moveTo>
                    <a:pt x="719518" y="492175"/>
                  </a:moveTo>
                  <a:lnTo>
                    <a:pt x="716280" y="490385"/>
                  </a:lnTo>
                  <a:lnTo>
                    <a:pt x="713041" y="488594"/>
                  </a:lnTo>
                  <a:lnTo>
                    <a:pt x="710336" y="493102"/>
                  </a:lnTo>
                  <a:lnTo>
                    <a:pt x="717245" y="496938"/>
                  </a:lnTo>
                  <a:lnTo>
                    <a:pt x="719518" y="492175"/>
                  </a:lnTo>
                  <a:close/>
                </a:path>
                <a:path w="1287780" h="715645">
                  <a:moveTo>
                    <a:pt x="738187" y="501853"/>
                  </a:moveTo>
                  <a:lnTo>
                    <a:pt x="734898" y="500164"/>
                  </a:lnTo>
                  <a:lnTo>
                    <a:pt x="731608" y="498475"/>
                  </a:lnTo>
                  <a:lnTo>
                    <a:pt x="728929" y="503008"/>
                  </a:lnTo>
                  <a:lnTo>
                    <a:pt x="735952" y="506628"/>
                  </a:lnTo>
                  <a:lnTo>
                    <a:pt x="738187" y="501853"/>
                  </a:lnTo>
                  <a:close/>
                </a:path>
                <a:path w="1287780" h="715645">
                  <a:moveTo>
                    <a:pt x="756907" y="511467"/>
                  </a:moveTo>
                  <a:lnTo>
                    <a:pt x="753618" y="509778"/>
                  </a:lnTo>
                  <a:lnTo>
                    <a:pt x="750328" y="508088"/>
                  </a:lnTo>
                  <a:lnTo>
                    <a:pt x="747687" y="512648"/>
                  </a:lnTo>
                  <a:lnTo>
                    <a:pt x="754710" y="516255"/>
                  </a:lnTo>
                  <a:lnTo>
                    <a:pt x="756907" y="511467"/>
                  </a:lnTo>
                  <a:close/>
                </a:path>
                <a:path w="1287780" h="715645">
                  <a:moveTo>
                    <a:pt x="775614" y="521093"/>
                  </a:moveTo>
                  <a:lnTo>
                    <a:pt x="772325" y="519404"/>
                  </a:lnTo>
                  <a:lnTo>
                    <a:pt x="769035" y="517715"/>
                  </a:lnTo>
                  <a:lnTo>
                    <a:pt x="766419" y="522287"/>
                  </a:lnTo>
                  <a:lnTo>
                    <a:pt x="773455" y="525907"/>
                  </a:lnTo>
                  <a:lnTo>
                    <a:pt x="775614" y="521093"/>
                  </a:lnTo>
                  <a:close/>
                </a:path>
                <a:path w="1287780" h="715645">
                  <a:moveTo>
                    <a:pt x="794321" y="530707"/>
                  </a:moveTo>
                  <a:lnTo>
                    <a:pt x="791032" y="529018"/>
                  </a:lnTo>
                  <a:lnTo>
                    <a:pt x="787742" y="527329"/>
                  </a:lnTo>
                  <a:lnTo>
                    <a:pt x="785164" y="531926"/>
                  </a:lnTo>
                  <a:lnTo>
                    <a:pt x="792187" y="535533"/>
                  </a:lnTo>
                  <a:lnTo>
                    <a:pt x="794321" y="530707"/>
                  </a:lnTo>
                  <a:close/>
                </a:path>
                <a:path w="1287780" h="715645">
                  <a:moveTo>
                    <a:pt x="813193" y="540016"/>
                  </a:moveTo>
                  <a:lnTo>
                    <a:pt x="809853" y="538429"/>
                  </a:lnTo>
                  <a:lnTo>
                    <a:pt x="806513" y="536854"/>
                  </a:lnTo>
                  <a:lnTo>
                    <a:pt x="803960" y="541464"/>
                  </a:lnTo>
                  <a:lnTo>
                    <a:pt x="811110" y="544842"/>
                  </a:lnTo>
                  <a:lnTo>
                    <a:pt x="813193" y="540016"/>
                  </a:lnTo>
                  <a:close/>
                </a:path>
                <a:path w="1287780" h="715645">
                  <a:moveTo>
                    <a:pt x="832205" y="548995"/>
                  </a:moveTo>
                  <a:lnTo>
                    <a:pt x="828865" y="547420"/>
                  </a:lnTo>
                  <a:lnTo>
                    <a:pt x="825525" y="545833"/>
                  </a:lnTo>
                  <a:lnTo>
                    <a:pt x="823010" y="550481"/>
                  </a:lnTo>
                  <a:lnTo>
                    <a:pt x="830160" y="553859"/>
                  </a:lnTo>
                  <a:lnTo>
                    <a:pt x="832205" y="548995"/>
                  </a:lnTo>
                  <a:close/>
                </a:path>
                <a:path w="1287780" h="715645">
                  <a:moveTo>
                    <a:pt x="851217" y="557999"/>
                  </a:moveTo>
                  <a:lnTo>
                    <a:pt x="847877" y="556412"/>
                  </a:lnTo>
                  <a:lnTo>
                    <a:pt x="844537" y="554837"/>
                  </a:lnTo>
                  <a:lnTo>
                    <a:pt x="842060" y="559485"/>
                  </a:lnTo>
                  <a:lnTo>
                    <a:pt x="849210" y="562864"/>
                  </a:lnTo>
                  <a:lnTo>
                    <a:pt x="851217" y="557999"/>
                  </a:lnTo>
                  <a:close/>
                </a:path>
                <a:path w="1287780" h="715645">
                  <a:moveTo>
                    <a:pt x="870229" y="566991"/>
                  </a:moveTo>
                  <a:lnTo>
                    <a:pt x="866889" y="565404"/>
                  </a:lnTo>
                  <a:lnTo>
                    <a:pt x="863549" y="563829"/>
                  </a:lnTo>
                  <a:lnTo>
                    <a:pt x="861110" y="568490"/>
                  </a:lnTo>
                  <a:lnTo>
                    <a:pt x="868260" y="571868"/>
                  </a:lnTo>
                  <a:lnTo>
                    <a:pt x="870229" y="566991"/>
                  </a:lnTo>
                  <a:close/>
                </a:path>
                <a:path w="1287780" h="715645">
                  <a:moveTo>
                    <a:pt x="889342" y="575779"/>
                  </a:moveTo>
                  <a:lnTo>
                    <a:pt x="885952" y="574319"/>
                  </a:lnTo>
                  <a:lnTo>
                    <a:pt x="882561" y="572846"/>
                  </a:lnTo>
                  <a:lnTo>
                    <a:pt x="880160" y="577545"/>
                  </a:lnTo>
                  <a:lnTo>
                    <a:pt x="887412" y="580682"/>
                  </a:lnTo>
                  <a:lnTo>
                    <a:pt x="889342" y="575779"/>
                  </a:lnTo>
                  <a:close/>
                </a:path>
                <a:path w="1287780" h="715645">
                  <a:moveTo>
                    <a:pt x="908646" y="584111"/>
                  </a:moveTo>
                  <a:lnTo>
                    <a:pt x="905256" y="582650"/>
                  </a:lnTo>
                  <a:lnTo>
                    <a:pt x="901865" y="581190"/>
                  </a:lnTo>
                  <a:lnTo>
                    <a:pt x="899502" y="585901"/>
                  </a:lnTo>
                  <a:lnTo>
                    <a:pt x="906767" y="589038"/>
                  </a:lnTo>
                  <a:lnTo>
                    <a:pt x="908646" y="584111"/>
                  </a:lnTo>
                  <a:close/>
                </a:path>
                <a:path w="1287780" h="715645">
                  <a:moveTo>
                    <a:pt x="927963" y="592442"/>
                  </a:moveTo>
                  <a:lnTo>
                    <a:pt x="924572" y="590981"/>
                  </a:lnTo>
                  <a:lnTo>
                    <a:pt x="921181" y="589521"/>
                  </a:lnTo>
                  <a:lnTo>
                    <a:pt x="918870" y="594245"/>
                  </a:lnTo>
                  <a:lnTo>
                    <a:pt x="926122" y="597382"/>
                  </a:lnTo>
                  <a:lnTo>
                    <a:pt x="927963" y="592442"/>
                  </a:lnTo>
                  <a:close/>
                </a:path>
                <a:path w="1287780" h="715645">
                  <a:moveTo>
                    <a:pt x="947280" y="600773"/>
                  </a:moveTo>
                  <a:lnTo>
                    <a:pt x="943889" y="599313"/>
                  </a:lnTo>
                  <a:lnTo>
                    <a:pt x="940498" y="597852"/>
                  </a:lnTo>
                  <a:lnTo>
                    <a:pt x="938225" y="602602"/>
                  </a:lnTo>
                  <a:lnTo>
                    <a:pt x="945476" y="605726"/>
                  </a:lnTo>
                  <a:lnTo>
                    <a:pt x="947280" y="600773"/>
                  </a:lnTo>
                  <a:close/>
                </a:path>
                <a:path w="1287780" h="715645">
                  <a:moveTo>
                    <a:pt x="966660" y="608939"/>
                  </a:moveTo>
                  <a:lnTo>
                    <a:pt x="963218" y="607593"/>
                  </a:lnTo>
                  <a:lnTo>
                    <a:pt x="959789" y="606196"/>
                  </a:lnTo>
                  <a:lnTo>
                    <a:pt x="957567" y="610971"/>
                  </a:lnTo>
                  <a:lnTo>
                    <a:pt x="961224" y="612457"/>
                  </a:lnTo>
                  <a:lnTo>
                    <a:pt x="964907" y="613892"/>
                  </a:lnTo>
                  <a:lnTo>
                    <a:pt x="966660" y="608939"/>
                  </a:lnTo>
                  <a:close/>
                </a:path>
                <a:path w="1287780" h="715645">
                  <a:moveTo>
                    <a:pt x="986256" y="616572"/>
                  </a:moveTo>
                  <a:lnTo>
                    <a:pt x="982814" y="615226"/>
                  </a:lnTo>
                  <a:lnTo>
                    <a:pt x="979373" y="613879"/>
                  </a:lnTo>
                  <a:lnTo>
                    <a:pt x="977188" y="618680"/>
                  </a:lnTo>
                  <a:lnTo>
                    <a:pt x="984554" y="621550"/>
                  </a:lnTo>
                  <a:lnTo>
                    <a:pt x="986256" y="616572"/>
                  </a:lnTo>
                  <a:close/>
                </a:path>
                <a:path w="1287780" h="715645">
                  <a:moveTo>
                    <a:pt x="1005865" y="624192"/>
                  </a:moveTo>
                  <a:lnTo>
                    <a:pt x="1002423" y="622846"/>
                  </a:lnTo>
                  <a:lnTo>
                    <a:pt x="998982" y="621499"/>
                  </a:lnTo>
                  <a:lnTo>
                    <a:pt x="996835" y="626325"/>
                  </a:lnTo>
                  <a:lnTo>
                    <a:pt x="1004201" y="629183"/>
                  </a:lnTo>
                  <a:lnTo>
                    <a:pt x="1005865" y="624192"/>
                  </a:lnTo>
                  <a:close/>
                </a:path>
                <a:path w="1287780" h="715645">
                  <a:moveTo>
                    <a:pt x="1025461" y="631825"/>
                  </a:moveTo>
                  <a:lnTo>
                    <a:pt x="1022019" y="630478"/>
                  </a:lnTo>
                  <a:lnTo>
                    <a:pt x="1018578" y="629132"/>
                  </a:lnTo>
                  <a:lnTo>
                    <a:pt x="1016482" y="633971"/>
                  </a:lnTo>
                  <a:lnTo>
                    <a:pt x="1023848" y="636841"/>
                  </a:lnTo>
                  <a:lnTo>
                    <a:pt x="1025461" y="631825"/>
                  </a:lnTo>
                  <a:close/>
                </a:path>
                <a:path w="1287780" h="715645">
                  <a:moveTo>
                    <a:pt x="1045146" y="639191"/>
                  </a:moveTo>
                  <a:lnTo>
                    <a:pt x="1041654" y="637984"/>
                  </a:lnTo>
                  <a:lnTo>
                    <a:pt x="1038161" y="636778"/>
                  </a:lnTo>
                  <a:lnTo>
                    <a:pt x="1036116" y="641629"/>
                  </a:lnTo>
                  <a:lnTo>
                    <a:pt x="1043584" y="644220"/>
                  </a:lnTo>
                  <a:lnTo>
                    <a:pt x="1045146" y="639191"/>
                  </a:lnTo>
                  <a:close/>
                </a:path>
                <a:path w="1287780" h="715645">
                  <a:moveTo>
                    <a:pt x="1065022" y="646074"/>
                  </a:moveTo>
                  <a:lnTo>
                    <a:pt x="1061529" y="644867"/>
                  </a:lnTo>
                  <a:lnTo>
                    <a:pt x="1058037" y="643661"/>
                  </a:lnTo>
                  <a:lnTo>
                    <a:pt x="1056043" y="648538"/>
                  </a:lnTo>
                  <a:lnTo>
                    <a:pt x="1063510" y="651116"/>
                  </a:lnTo>
                  <a:lnTo>
                    <a:pt x="1065022" y="646074"/>
                  </a:lnTo>
                  <a:close/>
                </a:path>
                <a:path w="1287780" h="715645">
                  <a:moveTo>
                    <a:pt x="1084897" y="652945"/>
                  </a:moveTo>
                  <a:lnTo>
                    <a:pt x="1081405" y="651738"/>
                  </a:lnTo>
                  <a:lnTo>
                    <a:pt x="1077912" y="650532"/>
                  </a:lnTo>
                  <a:lnTo>
                    <a:pt x="1075969" y="655421"/>
                  </a:lnTo>
                  <a:lnTo>
                    <a:pt x="1083437" y="658012"/>
                  </a:lnTo>
                  <a:lnTo>
                    <a:pt x="1084897" y="652945"/>
                  </a:lnTo>
                  <a:close/>
                </a:path>
                <a:path w="1287780" h="715645">
                  <a:moveTo>
                    <a:pt x="1104773" y="659828"/>
                  </a:moveTo>
                  <a:lnTo>
                    <a:pt x="1101280" y="658622"/>
                  </a:lnTo>
                  <a:lnTo>
                    <a:pt x="1097788" y="657415"/>
                  </a:lnTo>
                  <a:lnTo>
                    <a:pt x="1095895" y="662317"/>
                  </a:lnTo>
                  <a:lnTo>
                    <a:pt x="1103363" y="664908"/>
                  </a:lnTo>
                  <a:lnTo>
                    <a:pt x="1104773" y="659828"/>
                  </a:lnTo>
                  <a:close/>
                </a:path>
                <a:path w="1287780" h="715645">
                  <a:moveTo>
                    <a:pt x="1124788" y="666280"/>
                  </a:moveTo>
                  <a:lnTo>
                    <a:pt x="1121244" y="665213"/>
                  </a:lnTo>
                  <a:lnTo>
                    <a:pt x="1117701" y="664146"/>
                  </a:lnTo>
                  <a:lnTo>
                    <a:pt x="1115860" y="669074"/>
                  </a:lnTo>
                  <a:lnTo>
                    <a:pt x="1123429" y="671372"/>
                  </a:lnTo>
                  <a:lnTo>
                    <a:pt x="1124788" y="666280"/>
                  </a:lnTo>
                  <a:close/>
                </a:path>
                <a:path w="1287780" h="715645">
                  <a:moveTo>
                    <a:pt x="1144917" y="672363"/>
                  </a:moveTo>
                  <a:lnTo>
                    <a:pt x="1141374" y="671296"/>
                  </a:lnTo>
                  <a:lnTo>
                    <a:pt x="1137831" y="670229"/>
                  </a:lnTo>
                  <a:lnTo>
                    <a:pt x="1136040" y="675182"/>
                  </a:lnTo>
                  <a:lnTo>
                    <a:pt x="1143609" y="677468"/>
                  </a:lnTo>
                  <a:lnTo>
                    <a:pt x="1144917" y="672363"/>
                  </a:lnTo>
                  <a:close/>
                </a:path>
                <a:path w="1287780" h="715645">
                  <a:moveTo>
                    <a:pt x="1165034" y="678472"/>
                  </a:moveTo>
                  <a:lnTo>
                    <a:pt x="1161491" y="677405"/>
                  </a:lnTo>
                  <a:lnTo>
                    <a:pt x="1157947" y="676338"/>
                  </a:lnTo>
                  <a:lnTo>
                    <a:pt x="1156208" y="681304"/>
                  </a:lnTo>
                  <a:lnTo>
                    <a:pt x="1163777" y="683602"/>
                  </a:lnTo>
                  <a:lnTo>
                    <a:pt x="1165034" y="678472"/>
                  </a:lnTo>
                  <a:close/>
                </a:path>
                <a:path w="1287780" h="715645">
                  <a:moveTo>
                    <a:pt x="1185164" y="684568"/>
                  </a:moveTo>
                  <a:lnTo>
                    <a:pt x="1181620" y="683501"/>
                  </a:lnTo>
                  <a:lnTo>
                    <a:pt x="1178077" y="682434"/>
                  </a:lnTo>
                  <a:lnTo>
                    <a:pt x="1176401" y="687412"/>
                  </a:lnTo>
                  <a:lnTo>
                    <a:pt x="1183970" y="689711"/>
                  </a:lnTo>
                  <a:lnTo>
                    <a:pt x="1185164" y="684568"/>
                  </a:lnTo>
                  <a:close/>
                </a:path>
                <a:path w="1287780" h="715645">
                  <a:moveTo>
                    <a:pt x="1205496" y="689927"/>
                  </a:moveTo>
                  <a:lnTo>
                    <a:pt x="1201915" y="689000"/>
                  </a:lnTo>
                  <a:lnTo>
                    <a:pt x="1198333" y="688073"/>
                  </a:lnTo>
                  <a:lnTo>
                    <a:pt x="1196708" y="693089"/>
                  </a:lnTo>
                  <a:lnTo>
                    <a:pt x="1204366" y="695071"/>
                  </a:lnTo>
                  <a:lnTo>
                    <a:pt x="1205496" y="689927"/>
                  </a:lnTo>
                  <a:close/>
                </a:path>
                <a:path w="1287780" h="715645">
                  <a:moveTo>
                    <a:pt x="1225842" y="695198"/>
                  </a:moveTo>
                  <a:lnTo>
                    <a:pt x="1222260" y="694270"/>
                  </a:lnTo>
                  <a:lnTo>
                    <a:pt x="1218679" y="693343"/>
                  </a:lnTo>
                  <a:lnTo>
                    <a:pt x="1217117" y="698373"/>
                  </a:lnTo>
                  <a:lnTo>
                    <a:pt x="1224762" y="700354"/>
                  </a:lnTo>
                  <a:lnTo>
                    <a:pt x="1225842" y="695198"/>
                  </a:lnTo>
                  <a:close/>
                </a:path>
                <a:path w="1287780" h="715645">
                  <a:moveTo>
                    <a:pt x="1246200" y="700481"/>
                  </a:moveTo>
                  <a:lnTo>
                    <a:pt x="1242618" y="699554"/>
                  </a:lnTo>
                  <a:lnTo>
                    <a:pt x="1239037" y="698627"/>
                  </a:lnTo>
                  <a:lnTo>
                    <a:pt x="1237526" y="703668"/>
                  </a:lnTo>
                  <a:lnTo>
                    <a:pt x="1245184" y="705650"/>
                  </a:lnTo>
                  <a:lnTo>
                    <a:pt x="1246200" y="700481"/>
                  </a:lnTo>
                  <a:close/>
                </a:path>
                <a:path w="1287780" h="715645">
                  <a:moveTo>
                    <a:pt x="1266609" y="705459"/>
                  </a:moveTo>
                  <a:lnTo>
                    <a:pt x="1263002" y="704684"/>
                  </a:lnTo>
                  <a:lnTo>
                    <a:pt x="1259395" y="703910"/>
                  </a:lnTo>
                  <a:lnTo>
                    <a:pt x="1257935" y="708977"/>
                  </a:lnTo>
                  <a:lnTo>
                    <a:pt x="1265656" y="710641"/>
                  </a:lnTo>
                  <a:lnTo>
                    <a:pt x="1266609" y="705459"/>
                  </a:lnTo>
                  <a:close/>
                </a:path>
                <a:path w="1287780" h="715645">
                  <a:moveTo>
                    <a:pt x="1287157" y="709879"/>
                  </a:moveTo>
                  <a:lnTo>
                    <a:pt x="1283550" y="709104"/>
                  </a:lnTo>
                  <a:lnTo>
                    <a:pt x="1279944" y="708329"/>
                  </a:lnTo>
                  <a:lnTo>
                    <a:pt x="1278547" y="713409"/>
                  </a:lnTo>
                  <a:lnTo>
                    <a:pt x="1286268" y="715073"/>
                  </a:lnTo>
                  <a:lnTo>
                    <a:pt x="1287157" y="70987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 descr=""/>
            <p:cNvSpPr/>
            <p:nvPr/>
          </p:nvSpPr>
          <p:spPr>
            <a:xfrm>
              <a:off x="2072195" y="4206138"/>
              <a:ext cx="237490" cy="41275"/>
            </a:xfrm>
            <a:custGeom>
              <a:avLst/>
              <a:gdLst/>
              <a:ahLst/>
              <a:cxnLst/>
              <a:rect l="l" t="t" r="r" b="b"/>
              <a:pathLst>
                <a:path w="237489" h="41275">
                  <a:moveTo>
                    <a:pt x="8610" y="1549"/>
                  </a:moveTo>
                  <a:lnTo>
                    <a:pt x="5003" y="774"/>
                  </a:lnTo>
                  <a:lnTo>
                    <a:pt x="1397" y="0"/>
                  </a:lnTo>
                  <a:lnTo>
                    <a:pt x="0" y="5080"/>
                  </a:lnTo>
                  <a:lnTo>
                    <a:pt x="7721" y="6743"/>
                  </a:lnTo>
                  <a:lnTo>
                    <a:pt x="8610" y="1549"/>
                  </a:lnTo>
                  <a:close/>
                </a:path>
                <a:path w="237489" h="41275">
                  <a:moveTo>
                    <a:pt x="29171" y="5981"/>
                  </a:moveTo>
                  <a:lnTo>
                    <a:pt x="25565" y="5207"/>
                  </a:lnTo>
                  <a:lnTo>
                    <a:pt x="21958" y="4432"/>
                  </a:lnTo>
                  <a:lnTo>
                    <a:pt x="20624" y="9525"/>
                  </a:lnTo>
                  <a:lnTo>
                    <a:pt x="28346" y="11188"/>
                  </a:lnTo>
                  <a:lnTo>
                    <a:pt x="29171" y="5981"/>
                  </a:lnTo>
                  <a:close/>
                </a:path>
                <a:path w="237489" h="41275">
                  <a:moveTo>
                    <a:pt x="49720" y="10414"/>
                  </a:moveTo>
                  <a:lnTo>
                    <a:pt x="46113" y="9639"/>
                  </a:lnTo>
                  <a:lnTo>
                    <a:pt x="42506" y="8864"/>
                  </a:lnTo>
                  <a:lnTo>
                    <a:pt x="41236" y="13970"/>
                  </a:lnTo>
                  <a:lnTo>
                    <a:pt x="48958" y="15633"/>
                  </a:lnTo>
                  <a:lnTo>
                    <a:pt x="49720" y="10414"/>
                  </a:lnTo>
                  <a:close/>
                </a:path>
                <a:path w="237489" h="41275">
                  <a:moveTo>
                    <a:pt x="70434" y="14046"/>
                  </a:moveTo>
                  <a:lnTo>
                    <a:pt x="66789" y="13423"/>
                  </a:lnTo>
                  <a:lnTo>
                    <a:pt x="63144" y="12801"/>
                  </a:lnTo>
                  <a:lnTo>
                    <a:pt x="61937" y="17932"/>
                  </a:lnTo>
                  <a:lnTo>
                    <a:pt x="69735" y="19265"/>
                  </a:lnTo>
                  <a:lnTo>
                    <a:pt x="70434" y="14046"/>
                  </a:lnTo>
                  <a:close/>
                </a:path>
                <a:path w="237489" h="41275">
                  <a:moveTo>
                    <a:pt x="91147" y="17602"/>
                  </a:moveTo>
                  <a:lnTo>
                    <a:pt x="87503" y="16979"/>
                  </a:lnTo>
                  <a:lnTo>
                    <a:pt x="83858" y="16357"/>
                  </a:lnTo>
                  <a:lnTo>
                    <a:pt x="82715" y="21501"/>
                  </a:lnTo>
                  <a:lnTo>
                    <a:pt x="90512" y="22834"/>
                  </a:lnTo>
                  <a:lnTo>
                    <a:pt x="91147" y="17602"/>
                  </a:lnTo>
                  <a:close/>
                </a:path>
                <a:path w="237489" h="41275">
                  <a:moveTo>
                    <a:pt x="111874" y="21170"/>
                  </a:moveTo>
                  <a:lnTo>
                    <a:pt x="108229" y="20548"/>
                  </a:lnTo>
                  <a:lnTo>
                    <a:pt x="104584" y="19926"/>
                  </a:lnTo>
                  <a:lnTo>
                    <a:pt x="103517" y="25082"/>
                  </a:lnTo>
                  <a:lnTo>
                    <a:pt x="111302" y="26416"/>
                  </a:lnTo>
                  <a:lnTo>
                    <a:pt x="111874" y="21170"/>
                  </a:lnTo>
                  <a:close/>
                </a:path>
                <a:path w="237489" h="41275">
                  <a:moveTo>
                    <a:pt x="132664" y="24231"/>
                  </a:moveTo>
                  <a:lnTo>
                    <a:pt x="128993" y="23761"/>
                  </a:lnTo>
                  <a:lnTo>
                    <a:pt x="125323" y="23291"/>
                  </a:lnTo>
                  <a:lnTo>
                    <a:pt x="124320" y="28473"/>
                  </a:lnTo>
                  <a:lnTo>
                    <a:pt x="132156" y="29476"/>
                  </a:lnTo>
                  <a:lnTo>
                    <a:pt x="132664" y="24231"/>
                  </a:lnTo>
                  <a:close/>
                </a:path>
                <a:path w="237489" h="41275">
                  <a:moveTo>
                    <a:pt x="153517" y="26898"/>
                  </a:moveTo>
                  <a:lnTo>
                    <a:pt x="149847" y="26428"/>
                  </a:lnTo>
                  <a:lnTo>
                    <a:pt x="146177" y="25958"/>
                  </a:lnTo>
                  <a:lnTo>
                    <a:pt x="145237" y="31140"/>
                  </a:lnTo>
                  <a:lnTo>
                    <a:pt x="153085" y="32143"/>
                  </a:lnTo>
                  <a:lnTo>
                    <a:pt x="153517" y="26898"/>
                  </a:lnTo>
                  <a:close/>
                </a:path>
                <a:path w="237489" h="41275">
                  <a:moveTo>
                    <a:pt x="174371" y="29565"/>
                  </a:moveTo>
                  <a:lnTo>
                    <a:pt x="170700" y="29095"/>
                  </a:lnTo>
                  <a:lnTo>
                    <a:pt x="167030" y="28625"/>
                  </a:lnTo>
                  <a:lnTo>
                    <a:pt x="166166" y="33820"/>
                  </a:lnTo>
                  <a:lnTo>
                    <a:pt x="174002" y="34823"/>
                  </a:lnTo>
                  <a:lnTo>
                    <a:pt x="174371" y="29565"/>
                  </a:lnTo>
                  <a:close/>
                </a:path>
                <a:path w="237489" h="41275">
                  <a:moveTo>
                    <a:pt x="195249" y="31991"/>
                  </a:moveTo>
                  <a:lnTo>
                    <a:pt x="191566" y="31673"/>
                  </a:lnTo>
                  <a:lnTo>
                    <a:pt x="187883" y="31356"/>
                  </a:lnTo>
                  <a:lnTo>
                    <a:pt x="187083" y="36563"/>
                  </a:lnTo>
                  <a:lnTo>
                    <a:pt x="194957" y="37236"/>
                  </a:lnTo>
                  <a:lnTo>
                    <a:pt x="195249" y="31991"/>
                  </a:lnTo>
                  <a:close/>
                </a:path>
                <a:path w="237489" h="41275">
                  <a:moveTo>
                    <a:pt x="216192" y="33769"/>
                  </a:moveTo>
                  <a:lnTo>
                    <a:pt x="212509" y="33451"/>
                  </a:lnTo>
                  <a:lnTo>
                    <a:pt x="208826" y="33134"/>
                  </a:lnTo>
                  <a:lnTo>
                    <a:pt x="208089" y="38354"/>
                  </a:lnTo>
                  <a:lnTo>
                    <a:pt x="215976" y="39027"/>
                  </a:lnTo>
                  <a:lnTo>
                    <a:pt x="216192" y="33769"/>
                  </a:lnTo>
                  <a:close/>
                </a:path>
                <a:path w="237489" h="41275">
                  <a:moveTo>
                    <a:pt x="237134" y="35534"/>
                  </a:moveTo>
                  <a:lnTo>
                    <a:pt x="233451" y="35217"/>
                  </a:lnTo>
                  <a:lnTo>
                    <a:pt x="229768" y="34899"/>
                  </a:lnTo>
                  <a:lnTo>
                    <a:pt x="229108" y="40132"/>
                  </a:lnTo>
                  <a:lnTo>
                    <a:pt x="236982" y="40792"/>
                  </a:lnTo>
                  <a:lnTo>
                    <a:pt x="237134" y="3553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 descr=""/>
            <p:cNvSpPr/>
            <p:nvPr/>
          </p:nvSpPr>
          <p:spPr>
            <a:xfrm>
              <a:off x="2322324" y="4247065"/>
              <a:ext cx="198120" cy="0"/>
            </a:xfrm>
            <a:custGeom>
              <a:avLst/>
              <a:gdLst/>
              <a:ahLst/>
              <a:cxnLst/>
              <a:rect l="l" t="t" r="r" b="b"/>
              <a:pathLst>
                <a:path w="198119" h="0">
                  <a:moveTo>
                    <a:pt x="0" y="0"/>
                  </a:moveTo>
                  <a:lnTo>
                    <a:pt x="197598" y="0"/>
                  </a:lnTo>
                </a:path>
              </a:pathLst>
            </a:custGeom>
            <a:ln w="850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 descr=""/>
            <p:cNvSpPr/>
            <p:nvPr/>
          </p:nvSpPr>
          <p:spPr>
            <a:xfrm>
              <a:off x="2532964" y="3766286"/>
              <a:ext cx="1396365" cy="481965"/>
            </a:xfrm>
            <a:custGeom>
              <a:avLst/>
              <a:gdLst/>
              <a:ahLst/>
              <a:cxnLst/>
              <a:rect l="l" t="t" r="r" b="b"/>
              <a:pathLst>
                <a:path w="1396364" h="481964">
                  <a:moveTo>
                    <a:pt x="7988" y="480999"/>
                  </a:moveTo>
                  <a:lnTo>
                    <a:pt x="7366" y="475767"/>
                  </a:lnTo>
                  <a:lnTo>
                    <a:pt x="3683" y="476072"/>
                  </a:lnTo>
                  <a:lnTo>
                    <a:pt x="0" y="476377"/>
                  </a:lnTo>
                  <a:lnTo>
                    <a:pt x="101" y="481647"/>
                  </a:lnTo>
                  <a:lnTo>
                    <a:pt x="7988" y="480999"/>
                  </a:lnTo>
                  <a:close/>
                </a:path>
                <a:path w="1396364" h="481964">
                  <a:moveTo>
                    <a:pt x="29006" y="479298"/>
                  </a:moveTo>
                  <a:lnTo>
                    <a:pt x="28321" y="474065"/>
                  </a:lnTo>
                  <a:lnTo>
                    <a:pt x="24638" y="474370"/>
                  </a:lnTo>
                  <a:lnTo>
                    <a:pt x="20955" y="474675"/>
                  </a:lnTo>
                  <a:lnTo>
                    <a:pt x="21132" y="479933"/>
                  </a:lnTo>
                  <a:lnTo>
                    <a:pt x="29006" y="479298"/>
                  </a:lnTo>
                  <a:close/>
                </a:path>
                <a:path w="1396364" h="481964">
                  <a:moveTo>
                    <a:pt x="50038" y="477570"/>
                  </a:moveTo>
                  <a:lnTo>
                    <a:pt x="49276" y="472351"/>
                  </a:lnTo>
                  <a:lnTo>
                    <a:pt x="45593" y="472655"/>
                  </a:lnTo>
                  <a:lnTo>
                    <a:pt x="41910" y="472960"/>
                  </a:lnTo>
                  <a:lnTo>
                    <a:pt x="42151" y="478218"/>
                  </a:lnTo>
                  <a:lnTo>
                    <a:pt x="50038" y="477570"/>
                  </a:lnTo>
                  <a:close/>
                </a:path>
                <a:path w="1396364" h="481964">
                  <a:moveTo>
                    <a:pt x="70993" y="475246"/>
                  </a:moveTo>
                  <a:lnTo>
                    <a:pt x="70167" y="470039"/>
                  </a:lnTo>
                  <a:lnTo>
                    <a:pt x="66497" y="470484"/>
                  </a:lnTo>
                  <a:lnTo>
                    <a:pt x="62826" y="470928"/>
                  </a:lnTo>
                  <a:lnTo>
                    <a:pt x="63144" y="476186"/>
                  </a:lnTo>
                  <a:lnTo>
                    <a:pt x="70993" y="475246"/>
                  </a:lnTo>
                  <a:close/>
                </a:path>
                <a:path w="1396364" h="481964">
                  <a:moveTo>
                    <a:pt x="91922" y="472719"/>
                  </a:moveTo>
                  <a:lnTo>
                    <a:pt x="91033" y="467525"/>
                  </a:lnTo>
                  <a:lnTo>
                    <a:pt x="87363" y="467969"/>
                  </a:lnTo>
                  <a:lnTo>
                    <a:pt x="83693" y="468414"/>
                  </a:lnTo>
                  <a:lnTo>
                    <a:pt x="84074" y="473671"/>
                  </a:lnTo>
                  <a:lnTo>
                    <a:pt x="91922" y="472719"/>
                  </a:lnTo>
                  <a:close/>
                </a:path>
                <a:path w="1396364" h="481964">
                  <a:moveTo>
                    <a:pt x="112864" y="470204"/>
                  </a:moveTo>
                  <a:lnTo>
                    <a:pt x="111912" y="465010"/>
                  </a:lnTo>
                  <a:lnTo>
                    <a:pt x="108242" y="465455"/>
                  </a:lnTo>
                  <a:lnTo>
                    <a:pt x="104571" y="465899"/>
                  </a:lnTo>
                  <a:lnTo>
                    <a:pt x="105016" y="471144"/>
                  </a:lnTo>
                  <a:lnTo>
                    <a:pt x="112864" y="470204"/>
                  </a:lnTo>
                  <a:close/>
                </a:path>
                <a:path w="1396364" h="481964">
                  <a:moveTo>
                    <a:pt x="133718" y="467093"/>
                  </a:moveTo>
                  <a:lnTo>
                    <a:pt x="132702" y="461937"/>
                  </a:lnTo>
                  <a:lnTo>
                    <a:pt x="129057" y="462508"/>
                  </a:lnTo>
                  <a:lnTo>
                    <a:pt x="125412" y="463080"/>
                  </a:lnTo>
                  <a:lnTo>
                    <a:pt x="125920" y="468337"/>
                  </a:lnTo>
                  <a:lnTo>
                    <a:pt x="133718" y="467093"/>
                  </a:lnTo>
                  <a:close/>
                </a:path>
                <a:path w="1396364" h="481964">
                  <a:moveTo>
                    <a:pt x="154546" y="463816"/>
                  </a:moveTo>
                  <a:lnTo>
                    <a:pt x="153466" y="458660"/>
                  </a:lnTo>
                  <a:lnTo>
                    <a:pt x="149821" y="459232"/>
                  </a:lnTo>
                  <a:lnTo>
                    <a:pt x="146177" y="459803"/>
                  </a:lnTo>
                  <a:lnTo>
                    <a:pt x="146735" y="465048"/>
                  </a:lnTo>
                  <a:lnTo>
                    <a:pt x="154546" y="463816"/>
                  </a:lnTo>
                  <a:close/>
                </a:path>
                <a:path w="1396364" h="481964">
                  <a:moveTo>
                    <a:pt x="175374" y="460527"/>
                  </a:moveTo>
                  <a:lnTo>
                    <a:pt x="174231" y="455383"/>
                  </a:lnTo>
                  <a:lnTo>
                    <a:pt x="170586" y="455955"/>
                  </a:lnTo>
                  <a:lnTo>
                    <a:pt x="166941" y="456526"/>
                  </a:lnTo>
                  <a:lnTo>
                    <a:pt x="167563" y="461759"/>
                  </a:lnTo>
                  <a:lnTo>
                    <a:pt x="175374" y="460527"/>
                  </a:lnTo>
                  <a:close/>
                </a:path>
                <a:path w="1396364" h="481964">
                  <a:moveTo>
                    <a:pt x="196113" y="456692"/>
                  </a:moveTo>
                  <a:lnTo>
                    <a:pt x="194919" y="451573"/>
                  </a:lnTo>
                  <a:lnTo>
                    <a:pt x="191287" y="452272"/>
                  </a:lnTo>
                  <a:lnTo>
                    <a:pt x="187655" y="452970"/>
                  </a:lnTo>
                  <a:lnTo>
                    <a:pt x="188353" y="458203"/>
                  </a:lnTo>
                  <a:lnTo>
                    <a:pt x="196113" y="456692"/>
                  </a:lnTo>
                  <a:close/>
                </a:path>
                <a:path w="1396364" h="481964">
                  <a:moveTo>
                    <a:pt x="216814" y="452691"/>
                  </a:moveTo>
                  <a:lnTo>
                    <a:pt x="215557" y="447573"/>
                  </a:lnTo>
                  <a:lnTo>
                    <a:pt x="211924" y="448271"/>
                  </a:lnTo>
                  <a:lnTo>
                    <a:pt x="208292" y="448970"/>
                  </a:lnTo>
                  <a:lnTo>
                    <a:pt x="209042" y="454190"/>
                  </a:lnTo>
                  <a:lnTo>
                    <a:pt x="216814" y="452691"/>
                  </a:lnTo>
                  <a:close/>
                </a:path>
                <a:path w="1396364" h="481964">
                  <a:moveTo>
                    <a:pt x="237515" y="448678"/>
                  </a:moveTo>
                  <a:lnTo>
                    <a:pt x="236207" y="443572"/>
                  </a:lnTo>
                  <a:lnTo>
                    <a:pt x="232575" y="444271"/>
                  </a:lnTo>
                  <a:lnTo>
                    <a:pt x="228942" y="444969"/>
                  </a:lnTo>
                  <a:lnTo>
                    <a:pt x="229755" y="450176"/>
                  </a:lnTo>
                  <a:lnTo>
                    <a:pt x="237515" y="448678"/>
                  </a:lnTo>
                  <a:close/>
                </a:path>
                <a:path w="1396364" h="481964">
                  <a:moveTo>
                    <a:pt x="258102" y="444157"/>
                  </a:moveTo>
                  <a:lnTo>
                    <a:pt x="256743" y="439064"/>
                  </a:lnTo>
                  <a:lnTo>
                    <a:pt x="253136" y="439889"/>
                  </a:lnTo>
                  <a:lnTo>
                    <a:pt x="249529" y="440715"/>
                  </a:lnTo>
                  <a:lnTo>
                    <a:pt x="250405" y="445909"/>
                  </a:lnTo>
                  <a:lnTo>
                    <a:pt x="258102" y="444157"/>
                  </a:lnTo>
                  <a:close/>
                </a:path>
                <a:path w="1396364" h="481964">
                  <a:moveTo>
                    <a:pt x="278663" y="439470"/>
                  </a:moveTo>
                  <a:lnTo>
                    <a:pt x="277241" y="434390"/>
                  </a:lnTo>
                  <a:lnTo>
                    <a:pt x="273634" y="435216"/>
                  </a:lnTo>
                  <a:lnTo>
                    <a:pt x="270027" y="436041"/>
                  </a:lnTo>
                  <a:lnTo>
                    <a:pt x="270954" y="441223"/>
                  </a:lnTo>
                  <a:lnTo>
                    <a:pt x="278663" y="439470"/>
                  </a:lnTo>
                  <a:close/>
                </a:path>
                <a:path w="1396364" h="481964">
                  <a:moveTo>
                    <a:pt x="299224" y="434797"/>
                  </a:moveTo>
                  <a:lnTo>
                    <a:pt x="297751" y="429729"/>
                  </a:lnTo>
                  <a:lnTo>
                    <a:pt x="294144" y="430555"/>
                  </a:lnTo>
                  <a:lnTo>
                    <a:pt x="290537" y="431380"/>
                  </a:lnTo>
                  <a:lnTo>
                    <a:pt x="291515" y="436549"/>
                  </a:lnTo>
                  <a:lnTo>
                    <a:pt x="299224" y="434797"/>
                  </a:lnTo>
                  <a:close/>
                </a:path>
                <a:path w="1396364" h="481964">
                  <a:moveTo>
                    <a:pt x="319671" y="429641"/>
                  </a:moveTo>
                  <a:lnTo>
                    <a:pt x="318147" y="424599"/>
                  </a:lnTo>
                  <a:lnTo>
                    <a:pt x="314566" y="425526"/>
                  </a:lnTo>
                  <a:lnTo>
                    <a:pt x="310984" y="426453"/>
                  </a:lnTo>
                  <a:lnTo>
                    <a:pt x="312013" y="431622"/>
                  </a:lnTo>
                  <a:lnTo>
                    <a:pt x="319671" y="429641"/>
                  </a:lnTo>
                  <a:close/>
                </a:path>
                <a:path w="1396364" h="481964">
                  <a:moveTo>
                    <a:pt x="340067" y="424345"/>
                  </a:moveTo>
                  <a:lnTo>
                    <a:pt x="338505" y="419315"/>
                  </a:lnTo>
                  <a:lnTo>
                    <a:pt x="334924" y="420243"/>
                  </a:lnTo>
                  <a:lnTo>
                    <a:pt x="331343" y="421170"/>
                  </a:lnTo>
                  <a:lnTo>
                    <a:pt x="332422" y="426326"/>
                  </a:lnTo>
                  <a:lnTo>
                    <a:pt x="340067" y="424345"/>
                  </a:lnTo>
                  <a:close/>
                </a:path>
                <a:path w="1396364" h="481964">
                  <a:moveTo>
                    <a:pt x="360464" y="419049"/>
                  </a:moveTo>
                  <a:lnTo>
                    <a:pt x="358851" y="414032"/>
                  </a:lnTo>
                  <a:lnTo>
                    <a:pt x="355269" y="414959"/>
                  </a:lnTo>
                  <a:lnTo>
                    <a:pt x="351688" y="415886"/>
                  </a:lnTo>
                  <a:lnTo>
                    <a:pt x="352818" y="421030"/>
                  </a:lnTo>
                  <a:lnTo>
                    <a:pt x="360464" y="419049"/>
                  </a:lnTo>
                  <a:close/>
                </a:path>
                <a:path w="1396364" h="481964">
                  <a:moveTo>
                    <a:pt x="380758" y="413321"/>
                  </a:moveTo>
                  <a:lnTo>
                    <a:pt x="379095" y="408317"/>
                  </a:lnTo>
                  <a:lnTo>
                    <a:pt x="375539" y="409346"/>
                  </a:lnTo>
                  <a:lnTo>
                    <a:pt x="371983" y="410375"/>
                  </a:lnTo>
                  <a:lnTo>
                    <a:pt x="373164" y="415505"/>
                  </a:lnTo>
                  <a:lnTo>
                    <a:pt x="380758" y="413321"/>
                  </a:lnTo>
                  <a:close/>
                </a:path>
                <a:path w="1396364" h="481964">
                  <a:moveTo>
                    <a:pt x="401002" y="407466"/>
                  </a:moveTo>
                  <a:lnTo>
                    <a:pt x="399300" y="402475"/>
                  </a:lnTo>
                  <a:lnTo>
                    <a:pt x="395744" y="403504"/>
                  </a:lnTo>
                  <a:lnTo>
                    <a:pt x="392188" y="404533"/>
                  </a:lnTo>
                  <a:lnTo>
                    <a:pt x="393407" y="409651"/>
                  </a:lnTo>
                  <a:lnTo>
                    <a:pt x="401002" y="407466"/>
                  </a:lnTo>
                  <a:close/>
                </a:path>
                <a:path w="1396364" h="481964">
                  <a:moveTo>
                    <a:pt x="421259" y="401612"/>
                  </a:moveTo>
                  <a:lnTo>
                    <a:pt x="419506" y="396633"/>
                  </a:lnTo>
                  <a:lnTo>
                    <a:pt x="415950" y="397662"/>
                  </a:lnTo>
                  <a:lnTo>
                    <a:pt x="412394" y="398691"/>
                  </a:lnTo>
                  <a:lnTo>
                    <a:pt x="413664" y="403796"/>
                  </a:lnTo>
                  <a:lnTo>
                    <a:pt x="421259" y="401612"/>
                  </a:lnTo>
                  <a:close/>
                </a:path>
                <a:path w="1396364" h="481964">
                  <a:moveTo>
                    <a:pt x="441388" y="395363"/>
                  </a:moveTo>
                  <a:lnTo>
                    <a:pt x="439597" y="390410"/>
                  </a:lnTo>
                  <a:lnTo>
                    <a:pt x="436067" y="391528"/>
                  </a:lnTo>
                  <a:lnTo>
                    <a:pt x="432536" y="392645"/>
                  </a:lnTo>
                  <a:lnTo>
                    <a:pt x="433844" y="397751"/>
                  </a:lnTo>
                  <a:lnTo>
                    <a:pt x="441388" y="395363"/>
                  </a:lnTo>
                  <a:close/>
                </a:path>
                <a:path w="1396364" h="481964">
                  <a:moveTo>
                    <a:pt x="461492" y="389001"/>
                  </a:moveTo>
                  <a:lnTo>
                    <a:pt x="459663" y="384060"/>
                  </a:lnTo>
                  <a:lnTo>
                    <a:pt x="456133" y="385178"/>
                  </a:lnTo>
                  <a:lnTo>
                    <a:pt x="452602" y="386295"/>
                  </a:lnTo>
                  <a:lnTo>
                    <a:pt x="453961" y="391388"/>
                  </a:lnTo>
                  <a:lnTo>
                    <a:pt x="461492" y="389001"/>
                  </a:lnTo>
                  <a:close/>
                </a:path>
                <a:path w="1396364" h="481964">
                  <a:moveTo>
                    <a:pt x="481584" y="382638"/>
                  </a:moveTo>
                  <a:lnTo>
                    <a:pt x="479717" y="377710"/>
                  </a:lnTo>
                  <a:lnTo>
                    <a:pt x="476186" y="378828"/>
                  </a:lnTo>
                  <a:lnTo>
                    <a:pt x="472655" y="379945"/>
                  </a:lnTo>
                  <a:lnTo>
                    <a:pt x="474052" y="385025"/>
                  </a:lnTo>
                  <a:lnTo>
                    <a:pt x="481584" y="382638"/>
                  </a:lnTo>
                  <a:close/>
                </a:path>
                <a:path w="1396364" h="481964">
                  <a:moveTo>
                    <a:pt x="501548" y="375958"/>
                  </a:moveTo>
                  <a:lnTo>
                    <a:pt x="499656" y="371043"/>
                  </a:lnTo>
                  <a:lnTo>
                    <a:pt x="496150" y="372237"/>
                  </a:lnTo>
                  <a:lnTo>
                    <a:pt x="492645" y="373430"/>
                  </a:lnTo>
                  <a:lnTo>
                    <a:pt x="494080" y="378510"/>
                  </a:lnTo>
                  <a:lnTo>
                    <a:pt x="501548" y="375958"/>
                  </a:lnTo>
                  <a:close/>
                </a:path>
                <a:path w="1396364" h="481964">
                  <a:moveTo>
                    <a:pt x="521500" y="369138"/>
                  </a:moveTo>
                  <a:lnTo>
                    <a:pt x="519569" y="364236"/>
                  </a:lnTo>
                  <a:lnTo>
                    <a:pt x="516064" y="365429"/>
                  </a:lnTo>
                  <a:lnTo>
                    <a:pt x="512559" y="366623"/>
                  </a:lnTo>
                  <a:lnTo>
                    <a:pt x="514032" y="371690"/>
                  </a:lnTo>
                  <a:lnTo>
                    <a:pt x="521500" y="369138"/>
                  </a:lnTo>
                  <a:close/>
                </a:path>
                <a:path w="1396364" h="481964">
                  <a:moveTo>
                    <a:pt x="541451" y="362331"/>
                  </a:moveTo>
                  <a:lnTo>
                    <a:pt x="539483" y="357441"/>
                  </a:lnTo>
                  <a:lnTo>
                    <a:pt x="535978" y="358635"/>
                  </a:lnTo>
                  <a:lnTo>
                    <a:pt x="532472" y="359829"/>
                  </a:lnTo>
                  <a:lnTo>
                    <a:pt x="533971" y="364883"/>
                  </a:lnTo>
                  <a:lnTo>
                    <a:pt x="541451" y="362331"/>
                  </a:lnTo>
                  <a:close/>
                </a:path>
                <a:path w="1396364" h="481964">
                  <a:moveTo>
                    <a:pt x="561289" y="355244"/>
                  </a:moveTo>
                  <a:lnTo>
                    <a:pt x="559295" y="350367"/>
                  </a:lnTo>
                  <a:lnTo>
                    <a:pt x="555815" y="351637"/>
                  </a:lnTo>
                  <a:lnTo>
                    <a:pt x="552335" y="352907"/>
                  </a:lnTo>
                  <a:lnTo>
                    <a:pt x="553872" y="357949"/>
                  </a:lnTo>
                  <a:lnTo>
                    <a:pt x="561289" y="355244"/>
                  </a:lnTo>
                  <a:close/>
                </a:path>
                <a:path w="1396364" h="481964">
                  <a:moveTo>
                    <a:pt x="581101" y="348043"/>
                  </a:moveTo>
                  <a:lnTo>
                    <a:pt x="579069" y="343179"/>
                  </a:lnTo>
                  <a:lnTo>
                    <a:pt x="575589" y="344449"/>
                  </a:lnTo>
                  <a:lnTo>
                    <a:pt x="572109" y="345719"/>
                  </a:lnTo>
                  <a:lnTo>
                    <a:pt x="573671" y="350748"/>
                  </a:lnTo>
                  <a:lnTo>
                    <a:pt x="581101" y="348043"/>
                  </a:lnTo>
                  <a:close/>
                </a:path>
                <a:path w="1396364" h="481964">
                  <a:moveTo>
                    <a:pt x="600900" y="340842"/>
                  </a:moveTo>
                  <a:lnTo>
                    <a:pt x="598843" y="335991"/>
                  </a:lnTo>
                  <a:lnTo>
                    <a:pt x="595363" y="337261"/>
                  </a:lnTo>
                  <a:lnTo>
                    <a:pt x="591883" y="338531"/>
                  </a:lnTo>
                  <a:lnTo>
                    <a:pt x="593483" y="343547"/>
                  </a:lnTo>
                  <a:lnTo>
                    <a:pt x="600900" y="340842"/>
                  </a:lnTo>
                  <a:close/>
                </a:path>
                <a:path w="1396364" h="481964">
                  <a:moveTo>
                    <a:pt x="620610" y="333425"/>
                  </a:moveTo>
                  <a:lnTo>
                    <a:pt x="618528" y="328587"/>
                  </a:lnTo>
                  <a:lnTo>
                    <a:pt x="615073" y="329907"/>
                  </a:lnTo>
                  <a:lnTo>
                    <a:pt x="611619" y="331228"/>
                  </a:lnTo>
                  <a:lnTo>
                    <a:pt x="613244" y="336245"/>
                  </a:lnTo>
                  <a:lnTo>
                    <a:pt x="620610" y="333425"/>
                  </a:lnTo>
                  <a:close/>
                </a:path>
                <a:path w="1396364" h="481964">
                  <a:moveTo>
                    <a:pt x="640295" y="325894"/>
                  </a:moveTo>
                  <a:lnTo>
                    <a:pt x="638187" y="321068"/>
                  </a:lnTo>
                  <a:lnTo>
                    <a:pt x="634733" y="322389"/>
                  </a:lnTo>
                  <a:lnTo>
                    <a:pt x="631278" y="323710"/>
                  </a:lnTo>
                  <a:lnTo>
                    <a:pt x="632929" y="328714"/>
                  </a:lnTo>
                  <a:lnTo>
                    <a:pt x="640295" y="325894"/>
                  </a:lnTo>
                  <a:close/>
                </a:path>
                <a:path w="1396364" h="481964">
                  <a:moveTo>
                    <a:pt x="659968" y="318350"/>
                  </a:moveTo>
                  <a:lnTo>
                    <a:pt x="657834" y="313537"/>
                  </a:lnTo>
                  <a:lnTo>
                    <a:pt x="654380" y="314858"/>
                  </a:lnTo>
                  <a:lnTo>
                    <a:pt x="650925" y="316179"/>
                  </a:lnTo>
                  <a:lnTo>
                    <a:pt x="652602" y="321183"/>
                  </a:lnTo>
                  <a:lnTo>
                    <a:pt x="659968" y="318350"/>
                  </a:lnTo>
                  <a:close/>
                </a:path>
                <a:path w="1396364" h="481964">
                  <a:moveTo>
                    <a:pt x="679577" y="310654"/>
                  </a:moveTo>
                  <a:lnTo>
                    <a:pt x="677430" y="305854"/>
                  </a:lnTo>
                  <a:lnTo>
                    <a:pt x="673989" y="307225"/>
                  </a:lnTo>
                  <a:lnTo>
                    <a:pt x="670547" y="308597"/>
                  </a:lnTo>
                  <a:lnTo>
                    <a:pt x="672249" y="313588"/>
                  </a:lnTo>
                  <a:lnTo>
                    <a:pt x="679577" y="310654"/>
                  </a:lnTo>
                  <a:close/>
                </a:path>
                <a:path w="1396364" h="481964">
                  <a:moveTo>
                    <a:pt x="699147" y="302831"/>
                  </a:moveTo>
                  <a:lnTo>
                    <a:pt x="696976" y="298030"/>
                  </a:lnTo>
                  <a:lnTo>
                    <a:pt x="693534" y="299402"/>
                  </a:lnTo>
                  <a:lnTo>
                    <a:pt x="690092" y="300774"/>
                  </a:lnTo>
                  <a:lnTo>
                    <a:pt x="691819" y="305752"/>
                  </a:lnTo>
                  <a:lnTo>
                    <a:pt x="699147" y="302831"/>
                  </a:lnTo>
                  <a:close/>
                </a:path>
                <a:path w="1396364" h="481964">
                  <a:moveTo>
                    <a:pt x="718705" y="295008"/>
                  </a:moveTo>
                  <a:lnTo>
                    <a:pt x="716508" y="290220"/>
                  </a:lnTo>
                  <a:lnTo>
                    <a:pt x="713066" y="291592"/>
                  </a:lnTo>
                  <a:lnTo>
                    <a:pt x="709625" y="292963"/>
                  </a:lnTo>
                  <a:lnTo>
                    <a:pt x="711365" y="297942"/>
                  </a:lnTo>
                  <a:lnTo>
                    <a:pt x="718705" y="295008"/>
                  </a:lnTo>
                  <a:close/>
                </a:path>
                <a:path w="1396364" h="481964">
                  <a:moveTo>
                    <a:pt x="738225" y="287083"/>
                  </a:moveTo>
                  <a:lnTo>
                    <a:pt x="736003" y="282308"/>
                  </a:lnTo>
                  <a:lnTo>
                    <a:pt x="732586" y="283718"/>
                  </a:lnTo>
                  <a:lnTo>
                    <a:pt x="729170" y="285127"/>
                  </a:lnTo>
                  <a:lnTo>
                    <a:pt x="730923" y="290106"/>
                  </a:lnTo>
                  <a:lnTo>
                    <a:pt x="738225" y="287083"/>
                  </a:lnTo>
                  <a:close/>
                </a:path>
                <a:path w="1396364" h="481964">
                  <a:moveTo>
                    <a:pt x="757682" y="279019"/>
                  </a:moveTo>
                  <a:lnTo>
                    <a:pt x="755446" y="274256"/>
                  </a:lnTo>
                  <a:lnTo>
                    <a:pt x="752030" y="275666"/>
                  </a:lnTo>
                  <a:lnTo>
                    <a:pt x="748614" y="277075"/>
                  </a:lnTo>
                  <a:lnTo>
                    <a:pt x="750392" y="282041"/>
                  </a:lnTo>
                  <a:lnTo>
                    <a:pt x="757682" y="279019"/>
                  </a:lnTo>
                  <a:close/>
                </a:path>
                <a:path w="1396364" h="481964">
                  <a:moveTo>
                    <a:pt x="777151" y="270979"/>
                  </a:moveTo>
                  <a:lnTo>
                    <a:pt x="774903" y="266217"/>
                  </a:lnTo>
                  <a:lnTo>
                    <a:pt x="771486" y="267627"/>
                  </a:lnTo>
                  <a:lnTo>
                    <a:pt x="768070" y="269036"/>
                  </a:lnTo>
                  <a:lnTo>
                    <a:pt x="769861" y="273989"/>
                  </a:lnTo>
                  <a:lnTo>
                    <a:pt x="777151" y="270979"/>
                  </a:lnTo>
                  <a:close/>
                </a:path>
                <a:path w="1396364" h="481964">
                  <a:moveTo>
                    <a:pt x="796594" y="262864"/>
                  </a:moveTo>
                  <a:lnTo>
                    <a:pt x="794321" y="258102"/>
                  </a:lnTo>
                  <a:lnTo>
                    <a:pt x="790917" y="259549"/>
                  </a:lnTo>
                  <a:lnTo>
                    <a:pt x="787514" y="260997"/>
                  </a:lnTo>
                  <a:lnTo>
                    <a:pt x="789317" y="265950"/>
                  </a:lnTo>
                  <a:lnTo>
                    <a:pt x="796594" y="262864"/>
                  </a:lnTo>
                  <a:close/>
                </a:path>
                <a:path w="1396364" h="481964">
                  <a:moveTo>
                    <a:pt x="815987" y="254622"/>
                  </a:moveTo>
                  <a:lnTo>
                    <a:pt x="813701" y="249872"/>
                  </a:lnTo>
                  <a:lnTo>
                    <a:pt x="810298" y="251320"/>
                  </a:lnTo>
                  <a:lnTo>
                    <a:pt x="806894" y="252768"/>
                  </a:lnTo>
                  <a:lnTo>
                    <a:pt x="808710" y="257708"/>
                  </a:lnTo>
                  <a:lnTo>
                    <a:pt x="815987" y="254622"/>
                  </a:lnTo>
                  <a:close/>
                </a:path>
                <a:path w="1396364" h="481964">
                  <a:moveTo>
                    <a:pt x="835367" y="246392"/>
                  </a:moveTo>
                  <a:lnTo>
                    <a:pt x="833069" y="241642"/>
                  </a:lnTo>
                  <a:lnTo>
                    <a:pt x="829665" y="243090"/>
                  </a:lnTo>
                  <a:lnTo>
                    <a:pt x="826262" y="244538"/>
                  </a:lnTo>
                  <a:lnTo>
                    <a:pt x="828090" y="249478"/>
                  </a:lnTo>
                  <a:lnTo>
                    <a:pt x="835367" y="246392"/>
                  </a:lnTo>
                  <a:close/>
                </a:path>
                <a:path w="1396364" h="481964">
                  <a:moveTo>
                    <a:pt x="854748" y="238137"/>
                  </a:moveTo>
                  <a:lnTo>
                    <a:pt x="852449" y="233400"/>
                  </a:lnTo>
                  <a:lnTo>
                    <a:pt x="849045" y="234861"/>
                  </a:lnTo>
                  <a:lnTo>
                    <a:pt x="845642" y="236308"/>
                  </a:lnTo>
                  <a:lnTo>
                    <a:pt x="847483" y="241236"/>
                  </a:lnTo>
                  <a:lnTo>
                    <a:pt x="851115" y="239699"/>
                  </a:lnTo>
                  <a:lnTo>
                    <a:pt x="854748" y="238137"/>
                  </a:lnTo>
                  <a:close/>
                </a:path>
                <a:path w="1396364" h="481964">
                  <a:moveTo>
                    <a:pt x="874064" y="229768"/>
                  </a:moveTo>
                  <a:lnTo>
                    <a:pt x="871766" y="225031"/>
                  </a:lnTo>
                  <a:lnTo>
                    <a:pt x="868362" y="226504"/>
                  </a:lnTo>
                  <a:lnTo>
                    <a:pt x="864971" y="227977"/>
                  </a:lnTo>
                  <a:lnTo>
                    <a:pt x="866825" y="232905"/>
                  </a:lnTo>
                  <a:lnTo>
                    <a:pt x="874064" y="229768"/>
                  </a:lnTo>
                  <a:close/>
                </a:path>
                <a:path w="1396364" h="481964">
                  <a:moveTo>
                    <a:pt x="893394" y="221399"/>
                  </a:moveTo>
                  <a:lnTo>
                    <a:pt x="891082" y="216662"/>
                  </a:lnTo>
                  <a:lnTo>
                    <a:pt x="887679" y="218135"/>
                  </a:lnTo>
                  <a:lnTo>
                    <a:pt x="884275" y="219608"/>
                  </a:lnTo>
                  <a:lnTo>
                    <a:pt x="886155" y="224536"/>
                  </a:lnTo>
                  <a:lnTo>
                    <a:pt x="893394" y="221399"/>
                  </a:lnTo>
                  <a:close/>
                </a:path>
                <a:path w="1396364" h="481964">
                  <a:moveTo>
                    <a:pt x="912723" y="213017"/>
                  </a:moveTo>
                  <a:lnTo>
                    <a:pt x="910399" y="208292"/>
                  </a:lnTo>
                  <a:lnTo>
                    <a:pt x="906995" y="209765"/>
                  </a:lnTo>
                  <a:lnTo>
                    <a:pt x="903605" y="211239"/>
                  </a:lnTo>
                  <a:lnTo>
                    <a:pt x="905471" y="216154"/>
                  </a:lnTo>
                  <a:lnTo>
                    <a:pt x="912723" y="213017"/>
                  </a:lnTo>
                  <a:close/>
                </a:path>
                <a:path w="1396364" h="481964">
                  <a:moveTo>
                    <a:pt x="932014" y="204571"/>
                  </a:moveTo>
                  <a:lnTo>
                    <a:pt x="929678" y="199847"/>
                  </a:lnTo>
                  <a:lnTo>
                    <a:pt x="926287" y="201333"/>
                  </a:lnTo>
                  <a:lnTo>
                    <a:pt x="922896" y="202819"/>
                  </a:lnTo>
                  <a:lnTo>
                    <a:pt x="924775" y="207733"/>
                  </a:lnTo>
                  <a:lnTo>
                    <a:pt x="932014" y="204571"/>
                  </a:lnTo>
                  <a:close/>
                </a:path>
                <a:path w="1396364" h="481964">
                  <a:moveTo>
                    <a:pt x="951293" y="196126"/>
                  </a:moveTo>
                  <a:lnTo>
                    <a:pt x="948956" y="191401"/>
                  </a:lnTo>
                  <a:lnTo>
                    <a:pt x="945565" y="192887"/>
                  </a:lnTo>
                  <a:lnTo>
                    <a:pt x="942174" y="194373"/>
                  </a:lnTo>
                  <a:lnTo>
                    <a:pt x="944067" y="199288"/>
                  </a:lnTo>
                  <a:lnTo>
                    <a:pt x="951293" y="196126"/>
                  </a:lnTo>
                  <a:close/>
                </a:path>
                <a:path w="1396364" h="481964">
                  <a:moveTo>
                    <a:pt x="970584" y="187667"/>
                  </a:moveTo>
                  <a:lnTo>
                    <a:pt x="968248" y="182943"/>
                  </a:lnTo>
                  <a:lnTo>
                    <a:pt x="964857" y="184429"/>
                  </a:lnTo>
                  <a:lnTo>
                    <a:pt x="961466" y="185915"/>
                  </a:lnTo>
                  <a:lnTo>
                    <a:pt x="963358" y="190830"/>
                  </a:lnTo>
                  <a:lnTo>
                    <a:pt x="970584" y="187667"/>
                  </a:lnTo>
                  <a:close/>
                </a:path>
                <a:path w="1396364" h="481964">
                  <a:moveTo>
                    <a:pt x="989850" y="179184"/>
                  </a:moveTo>
                  <a:lnTo>
                    <a:pt x="987513" y="174459"/>
                  </a:lnTo>
                  <a:lnTo>
                    <a:pt x="984123" y="175958"/>
                  </a:lnTo>
                  <a:lnTo>
                    <a:pt x="980732" y="177457"/>
                  </a:lnTo>
                  <a:lnTo>
                    <a:pt x="982637" y="182372"/>
                  </a:lnTo>
                  <a:lnTo>
                    <a:pt x="989850" y="179184"/>
                  </a:lnTo>
                  <a:close/>
                </a:path>
                <a:path w="1396364" h="481964">
                  <a:moveTo>
                    <a:pt x="1009116" y="170688"/>
                  </a:moveTo>
                  <a:lnTo>
                    <a:pt x="1006779" y="165963"/>
                  </a:lnTo>
                  <a:lnTo>
                    <a:pt x="1003388" y="167462"/>
                  </a:lnTo>
                  <a:lnTo>
                    <a:pt x="999998" y="168960"/>
                  </a:lnTo>
                  <a:lnTo>
                    <a:pt x="1001903" y="173875"/>
                  </a:lnTo>
                  <a:lnTo>
                    <a:pt x="1009116" y="170688"/>
                  </a:lnTo>
                  <a:close/>
                </a:path>
                <a:path w="1396364" h="481964">
                  <a:moveTo>
                    <a:pt x="1028395" y="162191"/>
                  </a:moveTo>
                  <a:lnTo>
                    <a:pt x="1026045" y="157467"/>
                  </a:lnTo>
                  <a:lnTo>
                    <a:pt x="1022654" y="158965"/>
                  </a:lnTo>
                  <a:lnTo>
                    <a:pt x="1019263" y="160464"/>
                  </a:lnTo>
                  <a:lnTo>
                    <a:pt x="1021168" y="165379"/>
                  </a:lnTo>
                  <a:lnTo>
                    <a:pt x="1028395" y="162191"/>
                  </a:lnTo>
                  <a:close/>
                </a:path>
                <a:path w="1396364" h="481964">
                  <a:moveTo>
                    <a:pt x="1047661" y="153695"/>
                  </a:moveTo>
                  <a:lnTo>
                    <a:pt x="1045311" y="148971"/>
                  </a:lnTo>
                  <a:lnTo>
                    <a:pt x="1041920" y="150469"/>
                  </a:lnTo>
                  <a:lnTo>
                    <a:pt x="1038529" y="151968"/>
                  </a:lnTo>
                  <a:lnTo>
                    <a:pt x="1040434" y="156870"/>
                  </a:lnTo>
                  <a:lnTo>
                    <a:pt x="1047661" y="153695"/>
                  </a:lnTo>
                  <a:close/>
                </a:path>
                <a:path w="1396364" h="481964">
                  <a:moveTo>
                    <a:pt x="1066914" y="145199"/>
                  </a:moveTo>
                  <a:lnTo>
                    <a:pt x="1064577" y="140474"/>
                  </a:lnTo>
                  <a:lnTo>
                    <a:pt x="1061186" y="141973"/>
                  </a:lnTo>
                  <a:lnTo>
                    <a:pt x="1057795" y="143471"/>
                  </a:lnTo>
                  <a:lnTo>
                    <a:pt x="1059700" y="148374"/>
                  </a:lnTo>
                  <a:lnTo>
                    <a:pt x="1066914" y="145199"/>
                  </a:lnTo>
                  <a:close/>
                </a:path>
                <a:path w="1396364" h="481964">
                  <a:moveTo>
                    <a:pt x="1086192" y="136702"/>
                  </a:moveTo>
                  <a:lnTo>
                    <a:pt x="1083856" y="131978"/>
                  </a:lnTo>
                  <a:lnTo>
                    <a:pt x="1080465" y="133477"/>
                  </a:lnTo>
                  <a:lnTo>
                    <a:pt x="1077074" y="134975"/>
                  </a:lnTo>
                  <a:lnTo>
                    <a:pt x="1078979" y="139890"/>
                  </a:lnTo>
                  <a:lnTo>
                    <a:pt x="1086192" y="136702"/>
                  </a:lnTo>
                  <a:close/>
                </a:path>
                <a:path w="1396364" h="481964">
                  <a:moveTo>
                    <a:pt x="1105458" y="128219"/>
                  </a:moveTo>
                  <a:lnTo>
                    <a:pt x="1103122" y="123494"/>
                  </a:lnTo>
                  <a:lnTo>
                    <a:pt x="1099731" y="124980"/>
                  </a:lnTo>
                  <a:lnTo>
                    <a:pt x="1096340" y="126479"/>
                  </a:lnTo>
                  <a:lnTo>
                    <a:pt x="1098245" y="131394"/>
                  </a:lnTo>
                  <a:lnTo>
                    <a:pt x="1101852" y="129794"/>
                  </a:lnTo>
                  <a:lnTo>
                    <a:pt x="1105458" y="128219"/>
                  </a:lnTo>
                  <a:close/>
                </a:path>
                <a:path w="1396364" h="481964">
                  <a:moveTo>
                    <a:pt x="1124750" y="119773"/>
                  </a:moveTo>
                  <a:lnTo>
                    <a:pt x="1122413" y="115049"/>
                  </a:lnTo>
                  <a:lnTo>
                    <a:pt x="1119022" y="116535"/>
                  </a:lnTo>
                  <a:lnTo>
                    <a:pt x="1115631" y="118021"/>
                  </a:lnTo>
                  <a:lnTo>
                    <a:pt x="1117523" y="122936"/>
                  </a:lnTo>
                  <a:lnTo>
                    <a:pt x="1124750" y="119773"/>
                  </a:lnTo>
                  <a:close/>
                </a:path>
                <a:path w="1396364" h="481964">
                  <a:moveTo>
                    <a:pt x="1144041" y="111328"/>
                  </a:moveTo>
                  <a:lnTo>
                    <a:pt x="1141704" y="106603"/>
                  </a:lnTo>
                  <a:lnTo>
                    <a:pt x="1138313" y="108089"/>
                  </a:lnTo>
                  <a:lnTo>
                    <a:pt x="1134922" y="109575"/>
                  </a:lnTo>
                  <a:lnTo>
                    <a:pt x="1136815" y="114490"/>
                  </a:lnTo>
                  <a:lnTo>
                    <a:pt x="1144041" y="111328"/>
                  </a:lnTo>
                  <a:close/>
                </a:path>
                <a:path w="1396364" h="481964">
                  <a:moveTo>
                    <a:pt x="1163307" y="102870"/>
                  </a:moveTo>
                  <a:lnTo>
                    <a:pt x="1160983" y="98145"/>
                  </a:lnTo>
                  <a:lnTo>
                    <a:pt x="1157592" y="99631"/>
                  </a:lnTo>
                  <a:lnTo>
                    <a:pt x="1154201" y="101117"/>
                  </a:lnTo>
                  <a:lnTo>
                    <a:pt x="1156081" y="106032"/>
                  </a:lnTo>
                  <a:lnTo>
                    <a:pt x="1163307" y="102870"/>
                  </a:lnTo>
                  <a:close/>
                </a:path>
                <a:path w="1396364" h="481964">
                  <a:moveTo>
                    <a:pt x="1182624" y="94500"/>
                  </a:moveTo>
                  <a:lnTo>
                    <a:pt x="1180312" y="89763"/>
                  </a:lnTo>
                  <a:lnTo>
                    <a:pt x="1176909" y="91236"/>
                  </a:lnTo>
                  <a:lnTo>
                    <a:pt x="1173505" y="92710"/>
                  </a:lnTo>
                  <a:lnTo>
                    <a:pt x="1175385" y="97624"/>
                  </a:lnTo>
                  <a:lnTo>
                    <a:pt x="1182624" y="94500"/>
                  </a:lnTo>
                  <a:close/>
                </a:path>
                <a:path w="1396364" h="481964">
                  <a:moveTo>
                    <a:pt x="1201953" y="86144"/>
                  </a:moveTo>
                  <a:lnTo>
                    <a:pt x="1199642" y="81407"/>
                  </a:lnTo>
                  <a:lnTo>
                    <a:pt x="1196238" y="82880"/>
                  </a:lnTo>
                  <a:lnTo>
                    <a:pt x="1192834" y="84353"/>
                  </a:lnTo>
                  <a:lnTo>
                    <a:pt x="1194701" y="89281"/>
                  </a:lnTo>
                  <a:lnTo>
                    <a:pt x="1201953" y="86144"/>
                  </a:lnTo>
                  <a:close/>
                </a:path>
                <a:path w="1396364" h="481964">
                  <a:moveTo>
                    <a:pt x="1221270" y="77774"/>
                  </a:moveTo>
                  <a:lnTo>
                    <a:pt x="1218971" y="73037"/>
                  </a:lnTo>
                  <a:lnTo>
                    <a:pt x="1215567" y="74510"/>
                  </a:lnTo>
                  <a:lnTo>
                    <a:pt x="1212164" y="75984"/>
                  </a:lnTo>
                  <a:lnTo>
                    <a:pt x="1214031" y="80911"/>
                  </a:lnTo>
                  <a:lnTo>
                    <a:pt x="1221270" y="77774"/>
                  </a:lnTo>
                  <a:close/>
                </a:path>
                <a:path w="1396364" h="481964">
                  <a:moveTo>
                    <a:pt x="1240612" y="69481"/>
                  </a:moveTo>
                  <a:lnTo>
                    <a:pt x="1238313" y="64744"/>
                  </a:lnTo>
                  <a:lnTo>
                    <a:pt x="1234909" y="66192"/>
                  </a:lnTo>
                  <a:lnTo>
                    <a:pt x="1231506" y="67640"/>
                  </a:lnTo>
                  <a:lnTo>
                    <a:pt x="1233347" y="72567"/>
                  </a:lnTo>
                  <a:lnTo>
                    <a:pt x="1240612" y="69481"/>
                  </a:lnTo>
                  <a:close/>
                </a:path>
                <a:path w="1396364" h="481964">
                  <a:moveTo>
                    <a:pt x="1259992" y="61252"/>
                  </a:moveTo>
                  <a:lnTo>
                    <a:pt x="1257706" y="56502"/>
                  </a:lnTo>
                  <a:lnTo>
                    <a:pt x="1254302" y="57950"/>
                  </a:lnTo>
                  <a:lnTo>
                    <a:pt x="1250899" y="59397"/>
                  </a:lnTo>
                  <a:lnTo>
                    <a:pt x="1252740" y="64338"/>
                  </a:lnTo>
                  <a:lnTo>
                    <a:pt x="1259992" y="61252"/>
                  </a:lnTo>
                  <a:close/>
                </a:path>
                <a:path w="1396364" h="481964">
                  <a:moveTo>
                    <a:pt x="1279359" y="53009"/>
                  </a:moveTo>
                  <a:lnTo>
                    <a:pt x="1277086" y="48260"/>
                  </a:lnTo>
                  <a:lnTo>
                    <a:pt x="1273683" y="49707"/>
                  </a:lnTo>
                  <a:lnTo>
                    <a:pt x="1270279" y="51155"/>
                  </a:lnTo>
                  <a:lnTo>
                    <a:pt x="1272108" y="56095"/>
                  </a:lnTo>
                  <a:lnTo>
                    <a:pt x="1279359" y="53009"/>
                  </a:lnTo>
                  <a:close/>
                </a:path>
                <a:path w="1396364" h="481964">
                  <a:moveTo>
                    <a:pt x="1298740" y="44780"/>
                  </a:moveTo>
                  <a:lnTo>
                    <a:pt x="1296479" y="40030"/>
                  </a:lnTo>
                  <a:lnTo>
                    <a:pt x="1293063" y="41465"/>
                  </a:lnTo>
                  <a:lnTo>
                    <a:pt x="1289659" y="42913"/>
                  </a:lnTo>
                  <a:lnTo>
                    <a:pt x="1291475" y="47866"/>
                  </a:lnTo>
                  <a:lnTo>
                    <a:pt x="1298740" y="44780"/>
                  </a:lnTo>
                  <a:close/>
                </a:path>
                <a:path w="1396364" h="481964">
                  <a:moveTo>
                    <a:pt x="1318171" y="36715"/>
                  </a:moveTo>
                  <a:lnTo>
                    <a:pt x="1315923" y="31953"/>
                  </a:lnTo>
                  <a:lnTo>
                    <a:pt x="1312506" y="33375"/>
                  </a:lnTo>
                  <a:lnTo>
                    <a:pt x="1309090" y="34798"/>
                  </a:lnTo>
                  <a:lnTo>
                    <a:pt x="1310894" y="39738"/>
                  </a:lnTo>
                  <a:lnTo>
                    <a:pt x="1318171" y="36715"/>
                  </a:lnTo>
                  <a:close/>
                </a:path>
                <a:path w="1396364" h="481964">
                  <a:moveTo>
                    <a:pt x="1337614" y="28663"/>
                  </a:moveTo>
                  <a:lnTo>
                    <a:pt x="1335379" y="23888"/>
                  </a:lnTo>
                  <a:lnTo>
                    <a:pt x="1331963" y="25311"/>
                  </a:lnTo>
                  <a:lnTo>
                    <a:pt x="1328547" y="26733"/>
                  </a:lnTo>
                  <a:lnTo>
                    <a:pt x="1330337" y="31686"/>
                  </a:lnTo>
                  <a:lnTo>
                    <a:pt x="1337614" y="28663"/>
                  </a:lnTo>
                  <a:close/>
                </a:path>
                <a:path w="1396364" h="481964">
                  <a:moveTo>
                    <a:pt x="1357058" y="20586"/>
                  </a:moveTo>
                  <a:lnTo>
                    <a:pt x="1354836" y="15811"/>
                  </a:lnTo>
                  <a:lnTo>
                    <a:pt x="1351419" y="17233"/>
                  </a:lnTo>
                  <a:lnTo>
                    <a:pt x="1348003" y="18656"/>
                  </a:lnTo>
                  <a:lnTo>
                    <a:pt x="1349781" y="23609"/>
                  </a:lnTo>
                  <a:lnTo>
                    <a:pt x="1357058" y="20586"/>
                  </a:lnTo>
                  <a:close/>
                </a:path>
                <a:path w="1396364" h="481964">
                  <a:moveTo>
                    <a:pt x="1376553" y="12649"/>
                  </a:moveTo>
                  <a:lnTo>
                    <a:pt x="1374355" y="7861"/>
                  </a:lnTo>
                  <a:lnTo>
                    <a:pt x="1370914" y="9245"/>
                  </a:lnTo>
                  <a:lnTo>
                    <a:pt x="1367472" y="10629"/>
                  </a:lnTo>
                  <a:lnTo>
                    <a:pt x="1369237" y="15595"/>
                  </a:lnTo>
                  <a:lnTo>
                    <a:pt x="1376553" y="12649"/>
                  </a:lnTo>
                  <a:close/>
                </a:path>
                <a:path w="1396364" h="481964">
                  <a:moveTo>
                    <a:pt x="1396085" y="4787"/>
                  </a:moveTo>
                  <a:lnTo>
                    <a:pt x="1393901" y="0"/>
                  </a:lnTo>
                  <a:lnTo>
                    <a:pt x="1390459" y="1384"/>
                  </a:lnTo>
                  <a:lnTo>
                    <a:pt x="1387017" y="2768"/>
                  </a:lnTo>
                  <a:lnTo>
                    <a:pt x="1388770" y="7734"/>
                  </a:lnTo>
                  <a:lnTo>
                    <a:pt x="1396085" y="478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 descr=""/>
            <p:cNvSpPr/>
            <p:nvPr/>
          </p:nvSpPr>
          <p:spPr>
            <a:xfrm>
              <a:off x="3919982" y="3484574"/>
              <a:ext cx="1127125" cy="289560"/>
            </a:xfrm>
            <a:custGeom>
              <a:avLst/>
              <a:gdLst/>
              <a:ahLst/>
              <a:cxnLst/>
              <a:rect l="l" t="t" r="r" b="b"/>
              <a:pathLst>
                <a:path w="1127125" h="289560">
                  <a:moveTo>
                    <a:pt x="9067" y="286499"/>
                  </a:moveTo>
                  <a:lnTo>
                    <a:pt x="6883" y="281711"/>
                  </a:lnTo>
                  <a:lnTo>
                    <a:pt x="3441" y="283095"/>
                  </a:lnTo>
                  <a:lnTo>
                    <a:pt x="0" y="284480"/>
                  </a:lnTo>
                  <a:lnTo>
                    <a:pt x="1752" y="289445"/>
                  </a:lnTo>
                  <a:lnTo>
                    <a:pt x="9067" y="286499"/>
                  </a:lnTo>
                  <a:close/>
                </a:path>
                <a:path w="1127125" h="289560">
                  <a:moveTo>
                    <a:pt x="28587" y="278638"/>
                  </a:moveTo>
                  <a:lnTo>
                    <a:pt x="26416" y="273837"/>
                  </a:lnTo>
                  <a:lnTo>
                    <a:pt x="22974" y="275221"/>
                  </a:lnTo>
                  <a:lnTo>
                    <a:pt x="19532" y="276606"/>
                  </a:lnTo>
                  <a:lnTo>
                    <a:pt x="21272" y="281584"/>
                  </a:lnTo>
                  <a:lnTo>
                    <a:pt x="28587" y="278638"/>
                  </a:lnTo>
                  <a:close/>
                </a:path>
                <a:path w="1127125" h="289560">
                  <a:moveTo>
                    <a:pt x="48133" y="270814"/>
                  </a:moveTo>
                  <a:lnTo>
                    <a:pt x="45974" y="266001"/>
                  </a:lnTo>
                  <a:lnTo>
                    <a:pt x="42519" y="267347"/>
                  </a:lnTo>
                  <a:lnTo>
                    <a:pt x="39077" y="268732"/>
                  </a:lnTo>
                  <a:lnTo>
                    <a:pt x="40805" y="273710"/>
                  </a:lnTo>
                  <a:lnTo>
                    <a:pt x="44462" y="272237"/>
                  </a:lnTo>
                  <a:lnTo>
                    <a:pt x="48133" y="270814"/>
                  </a:lnTo>
                  <a:close/>
                </a:path>
                <a:path w="1127125" h="289560">
                  <a:moveTo>
                    <a:pt x="67741" y="263182"/>
                  </a:moveTo>
                  <a:lnTo>
                    <a:pt x="65608" y="258368"/>
                  </a:lnTo>
                  <a:lnTo>
                    <a:pt x="62153" y="259715"/>
                  </a:lnTo>
                  <a:lnTo>
                    <a:pt x="58699" y="261061"/>
                  </a:lnTo>
                  <a:lnTo>
                    <a:pt x="60401" y="266039"/>
                  </a:lnTo>
                  <a:lnTo>
                    <a:pt x="67741" y="263182"/>
                  </a:lnTo>
                  <a:close/>
                </a:path>
                <a:path w="1127125" h="289560">
                  <a:moveTo>
                    <a:pt x="87363" y="255562"/>
                  </a:moveTo>
                  <a:lnTo>
                    <a:pt x="85242" y="250736"/>
                  </a:lnTo>
                  <a:lnTo>
                    <a:pt x="81788" y="252082"/>
                  </a:lnTo>
                  <a:lnTo>
                    <a:pt x="78333" y="253428"/>
                  </a:lnTo>
                  <a:lnTo>
                    <a:pt x="80010" y="258419"/>
                  </a:lnTo>
                  <a:lnTo>
                    <a:pt x="87363" y="255562"/>
                  </a:lnTo>
                  <a:close/>
                </a:path>
                <a:path w="1127125" h="289560">
                  <a:moveTo>
                    <a:pt x="106984" y="247929"/>
                  </a:moveTo>
                  <a:lnTo>
                    <a:pt x="104876" y="243103"/>
                  </a:lnTo>
                  <a:lnTo>
                    <a:pt x="101422" y="244449"/>
                  </a:lnTo>
                  <a:lnTo>
                    <a:pt x="97967" y="245795"/>
                  </a:lnTo>
                  <a:lnTo>
                    <a:pt x="99631" y="250786"/>
                  </a:lnTo>
                  <a:lnTo>
                    <a:pt x="106984" y="247929"/>
                  </a:lnTo>
                  <a:close/>
                </a:path>
                <a:path w="1127125" h="289560">
                  <a:moveTo>
                    <a:pt x="126669" y="240487"/>
                  </a:moveTo>
                  <a:lnTo>
                    <a:pt x="124574" y="235648"/>
                  </a:lnTo>
                  <a:lnTo>
                    <a:pt x="121107" y="236943"/>
                  </a:lnTo>
                  <a:lnTo>
                    <a:pt x="117640" y="238239"/>
                  </a:lnTo>
                  <a:lnTo>
                    <a:pt x="119278" y="243243"/>
                  </a:lnTo>
                  <a:lnTo>
                    <a:pt x="126669" y="240487"/>
                  </a:lnTo>
                  <a:close/>
                </a:path>
                <a:path w="1127125" h="289560">
                  <a:moveTo>
                    <a:pt x="146380" y="233133"/>
                  </a:moveTo>
                  <a:lnTo>
                    <a:pt x="144310" y="228282"/>
                  </a:lnTo>
                  <a:lnTo>
                    <a:pt x="140843" y="229577"/>
                  </a:lnTo>
                  <a:lnTo>
                    <a:pt x="137375" y="230873"/>
                  </a:lnTo>
                  <a:lnTo>
                    <a:pt x="138988" y="235889"/>
                  </a:lnTo>
                  <a:lnTo>
                    <a:pt x="146380" y="233133"/>
                  </a:lnTo>
                  <a:close/>
                </a:path>
                <a:path w="1127125" h="289560">
                  <a:moveTo>
                    <a:pt x="166090" y="225780"/>
                  </a:moveTo>
                  <a:lnTo>
                    <a:pt x="164045" y="220929"/>
                  </a:lnTo>
                  <a:lnTo>
                    <a:pt x="160578" y="222224"/>
                  </a:lnTo>
                  <a:lnTo>
                    <a:pt x="157111" y="223520"/>
                  </a:lnTo>
                  <a:lnTo>
                    <a:pt x="158711" y="228536"/>
                  </a:lnTo>
                  <a:lnTo>
                    <a:pt x="166090" y="225780"/>
                  </a:lnTo>
                  <a:close/>
                </a:path>
                <a:path w="1127125" h="289560">
                  <a:moveTo>
                    <a:pt x="185826" y="218452"/>
                  </a:moveTo>
                  <a:lnTo>
                    <a:pt x="183807" y="213588"/>
                  </a:lnTo>
                  <a:lnTo>
                    <a:pt x="180327" y="214871"/>
                  </a:lnTo>
                  <a:lnTo>
                    <a:pt x="176860" y="216166"/>
                  </a:lnTo>
                  <a:lnTo>
                    <a:pt x="178435" y="221195"/>
                  </a:lnTo>
                  <a:lnTo>
                    <a:pt x="182130" y="219811"/>
                  </a:lnTo>
                  <a:lnTo>
                    <a:pt x="185826" y="218452"/>
                  </a:lnTo>
                  <a:close/>
                </a:path>
                <a:path w="1127125" h="289560">
                  <a:moveTo>
                    <a:pt x="205663" y="211429"/>
                  </a:moveTo>
                  <a:lnTo>
                    <a:pt x="203657" y="206552"/>
                  </a:lnTo>
                  <a:lnTo>
                    <a:pt x="200164" y="207797"/>
                  </a:lnTo>
                  <a:lnTo>
                    <a:pt x="196672" y="209042"/>
                  </a:lnTo>
                  <a:lnTo>
                    <a:pt x="198234" y="214071"/>
                  </a:lnTo>
                  <a:lnTo>
                    <a:pt x="205663" y="211429"/>
                  </a:lnTo>
                  <a:close/>
                </a:path>
                <a:path w="1127125" h="289560">
                  <a:moveTo>
                    <a:pt x="225501" y="204381"/>
                  </a:moveTo>
                  <a:lnTo>
                    <a:pt x="223520" y="199491"/>
                  </a:lnTo>
                  <a:lnTo>
                    <a:pt x="220027" y="200736"/>
                  </a:lnTo>
                  <a:lnTo>
                    <a:pt x="216535" y="201980"/>
                  </a:lnTo>
                  <a:lnTo>
                    <a:pt x="218071" y="207022"/>
                  </a:lnTo>
                  <a:lnTo>
                    <a:pt x="225501" y="204381"/>
                  </a:lnTo>
                  <a:close/>
                </a:path>
                <a:path w="1127125" h="289560">
                  <a:moveTo>
                    <a:pt x="245325" y="197332"/>
                  </a:moveTo>
                  <a:lnTo>
                    <a:pt x="243370" y="192443"/>
                  </a:lnTo>
                  <a:lnTo>
                    <a:pt x="239877" y="193687"/>
                  </a:lnTo>
                  <a:lnTo>
                    <a:pt x="236385" y="194932"/>
                  </a:lnTo>
                  <a:lnTo>
                    <a:pt x="237896" y="199974"/>
                  </a:lnTo>
                  <a:lnTo>
                    <a:pt x="245325" y="197332"/>
                  </a:lnTo>
                  <a:close/>
                </a:path>
                <a:path w="1127125" h="289560">
                  <a:moveTo>
                    <a:pt x="265214" y="190461"/>
                  </a:moveTo>
                  <a:lnTo>
                    <a:pt x="263283" y="185559"/>
                  </a:lnTo>
                  <a:lnTo>
                    <a:pt x="259765" y="186740"/>
                  </a:lnTo>
                  <a:lnTo>
                    <a:pt x="256247" y="187921"/>
                  </a:lnTo>
                  <a:lnTo>
                    <a:pt x="257746" y="192976"/>
                  </a:lnTo>
                  <a:lnTo>
                    <a:pt x="265214" y="190461"/>
                  </a:lnTo>
                  <a:close/>
                </a:path>
                <a:path w="1127125" h="289560">
                  <a:moveTo>
                    <a:pt x="285165" y="183769"/>
                  </a:moveTo>
                  <a:lnTo>
                    <a:pt x="283260" y="178854"/>
                  </a:lnTo>
                  <a:lnTo>
                    <a:pt x="279742" y="180035"/>
                  </a:lnTo>
                  <a:lnTo>
                    <a:pt x="276225" y="181216"/>
                  </a:lnTo>
                  <a:lnTo>
                    <a:pt x="277698" y="186270"/>
                  </a:lnTo>
                  <a:lnTo>
                    <a:pt x="285165" y="183769"/>
                  </a:lnTo>
                  <a:close/>
                </a:path>
                <a:path w="1127125" h="289560">
                  <a:moveTo>
                    <a:pt x="305104" y="177063"/>
                  </a:moveTo>
                  <a:lnTo>
                    <a:pt x="303225" y="172148"/>
                  </a:lnTo>
                  <a:lnTo>
                    <a:pt x="299707" y="173329"/>
                  </a:lnTo>
                  <a:lnTo>
                    <a:pt x="296189" y="174510"/>
                  </a:lnTo>
                  <a:lnTo>
                    <a:pt x="297637" y="179578"/>
                  </a:lnTo>
                  <a:lnTo>
                    <a:pt x="305104" y="177063"/>
                  </a:lnTo>
                  <a:close/>
                </a:path>
                <a:path w="1127125" h="289560">
                  <a:moveTo>
                    <a:pt x="325056" y="170370"/>
                  </a:moveTo>
                  <a:lnTo>
                    <a:pt x="323202" y="165442"/>
                  </a:lnTo>
                  <a:lnTo>
                    <a:pt x="319684" y="166624"/>
                  </a:lnTo>
                  <a:lnTo>
                    <a:pt x="316166" y="167805"/>
                  </a:lnTo>
                  <a:lnTo>
                    <a:pt x="317588" y="172885"/>
                  </a:lnTo>
                  <a:lnTo>
                    <a:pt x="325056" y="170370"/>
                  </a:lnTo>
                  <a:close/>
                </a:path>
                <a:path w="1127125" h="289560">
                  <a:moveTo>
                    <a:pt x="345109" y="163982"/>
                  </a:moveTo>
                  <a:lnTo>
                    <a:pt x="343268" y="159042"/>
                  </a:lnTo>
                  <a:lnTo>
                    <a:pt x="339737" y="160159"/>
                  </a:lnTo>
                  <a:lnTo>
                    <a:pt x="336207" y="161277"/>
                  </a:lnTo>
                  <a:lnTo>
                    <a:pt x="337591" y="166357"/>
                  </a:lnTo>
                  <a:lnTo>
                    <a:pt x="345109" y="163982"/>
                  </a:lnTo>
                  <a:close/>
                </a:path>
                <a:path w="1127125" h="289560">
                  <a:moveTo>
                    <a:pt x="365175" y="157657"/>
                  </a:moveTo>
                  <a:lnTo>
                    <a:pt x="363359" y="152704"/>
                  </a:lnTo>
                  <a:lnTo>
                    <a:pt x="359829" y="153822"/>
                  </a:lnTo>
                  <a:lnTo>
                    <a:pt x="356298" y="154940"/>
                  </a:lnTo>
                  <a:lnTo>
                    <a:pt x="357657" y="160020"/>
                  </a:lnTo>
                  <a:lnTo>
                    <a:pt x="365175" y="157657"/>
                  </a:lnTo>
                  <a:close/>
                </a:path>
                <a:path w="1127125" h="289560">
                  <a:moveTo>
                    <a:pt x="385254" y="151320"/>
                  </a:moveTo>
                  <a:lnTo>
                    <a:pt x="383463" y="146367"/>
                  </a:lnTo>
                  <a:lnTo>
                    <a:pt x="379933" y="147485"/>
                  </a:lnTo>
                  <a:lnTo>
                    <a:pt x="376402" y="148602"/>
                  </a:lnTo>
                  <a:lnTo>
                    <a:pt x="377736" y="153695"/>
                  </a:lnTo>
                  <a:lnTo>
                    <a:pt x="385254" y="151320"/>
                  </a:lnTo>
                  <a:close/>
                </a:path>
                <a:path w="1127125" h="289560">
                  <a:moveTo>
                    <a:pt x="405320" y="145034"/>
                  </a:moveTo>
                  <a:lnTo>
                    <a:pt x="403567" y="140068"/>
                  </a:lnTo>
                  <a:lnTo>
                    <a:pt x="400024" y="141160"/>
                  </a:lnTo>
                  <a:lnTo>
                    <a:pt x="396494" y="142278"/>
                  </a:lnTo>
                  <a:lnTo>
                    <a:pt x="397802" y="147383"/>
                  </a:lnTo>
                  <a:lnTo>
                    <a:pt x="401561" y="146189"/>
                  </a:lnTo>
                  <a:lnTo>
                    <a:pt x="405320" y="145034"/>
                  </a:lnTo>
                  <a:close/>
                </a:path>
                <a:path w="1127125" h="289560">
                  <a:moveTo>
                    <a:pt x="425526" y="139128"/>
                  </a:moveTo>
                  <a:lnTo>
                    <a:pt x="423786" y="134150"/>
                  </a:lnTo>
                  <a:lnTo>
                    <a:pt x="420230" y="135191"/>
                  </a:lnTo>
                  <a:lnTo>
                    <a:pt x="416674" y="136232"/>
                  </a:lnTo>
                  <a:lnTo>
                    <a:pt x="417957" y="141338"/>
                  </a:lnTo>
                  <a:lnTo>
                    <a:pt x="425526" y="139128"/>
                  </a:lnTo>
                  <a:close/>
                </a:path>
                <a:path w="1127125" h="289560">
                  <a:moveTo>
                    <a:pt x="445706" y="133210"/>
                  </a:moveTo>
                  <a:lnTo>
                    <a:pt x="444004" y="128231"/>
                  </a:lnTo>
                  <a:lnTo>
                    <a:pt x="440448" y="129273"/>
                  </a:lnTo>
                  <a:lnTo>
                    <a:pt x="436892" y="130314"/>
                  </a:lnTo>
                  <a:lnTo>
                    <a:pt x="438150" y="135432"/>
                  </a:lnTo>
                  <a:lnTo>
                    <a:pt x="445706" y="133210"/>
                  </a:lnTo>
                  <a:close/>
                </a:path>
                <a:path w="1127125" h="289560">
                  <a:moveTo>
                    <a:pt x="465899" y="127292"/>
                  </a:moveTo>
                  <a:lnTo>
                    <a:pt x="464223" y="122301"/>
                  </a:lnTo>
                  <a:lnTo>
                    <a:pt x="460667" y="123342"/>
                  </a:lnTo>
                  <a:lnTo>
                    <a:pt x="457111" y="124383"/>
                  </a:lnTo>
                  <a:lnTo>
                    <a:pt x="458330" y="129514"/>
                  </a:lnTo>
                  <a:lnTo>
                    <a:pt x="465899" y="127292"/>
                  </a:lnTo>
                  <a:close/>
                </a:path>
                <a:path w="1127125" h="289560">
                  <a:moveTo>
                    <a:pt x="486143" y="121513"/>
                  </a:moveTo>
                  <a:lnTo>
                    <a:pt x="484492" y="116509"/>
                  </a:lnTo>
                  <a:lnTo>
                    <a:pt x="480910" y="117475"/>
                  </a:lnTo>
                  <a:lnTo>
                    <a:pt x="477329" y="118440"/>
                  </a:lnTo>
                  <a:lnTo>
                    <a:pt x="478536" y="123571"/>
                  </a:lnTo>
                  <a:lnTo>
                    <a:pt x="486143" y="121513"/>
                  </a:lnTo>
                  <a:close/>
                </a:path>
                <a:path w="1127125" h="289560">
                  <a:moveTo>
                    <a:pt x="506450" y="116027"/>
                  </a:moveTo>
                  <a:lnTo>
                    <a:pt x="504837" y="111010"/>
                  </a:lnTo>
                  <a:lnTo>
                    <a:pt x="501256" y="111975"/>
                  </a:lnTo>
                  <a:lnTo>
                    <a:pt x="497674" y="112941"/>
                  </a:lnTo>
                  <a:lnTo>
                    <a:pt x="498843" y="118084"/>
                  </a:lnTo>
                  <a:lnTo>
                    <a:pt x="506450" y="116027"/>
                  </a:lnTo>
                  <a:close/>
                </a:path>
                <a:path w="1127125" h="289560">
                  <a:moveTo>
                    <a:pt x="526757" y="110528"/>
                  </a:moveTo>
                  <a:lnTo>
                    <a:pt x="525170" y="105511"/>
                  </a:lnTo>
                  <a:lnTo>
                    <a:pt x="521589" y="106476"/>
                  </a:lnTo>
                  <a:lnTo>
                    <a:pt x="518007" y="107442"/>
                  </a:lnTo>
                  <a:lnTo>
                    <a:pt x="519150" y="112585"/>
                  </a:lnTo>
                  <a:lnTo>
                    <a:pt x="526757" y="110528"/>
                  </a:lnTo>
                  <a:close/>
                </a:path>
                <a:path w="1127125" h="289560">
                  <a:moveTo>
                    <a:pt x="547077" y="105041"/>
                  </a:moveTo>
                  <a:lnTo>
                    <a:pt x="545515" y="100012"/>
                  </a:lnTo>
                  <a:lnTo>
                    <a:pt x="541934" y="100977"/>
                  </a:lnTo>
                  <a:lnTo>
                    <a:pt x="538353" y="101942"/>
                  </a:lnTo>
                  <a:lnTo>
                    <a:pt x="539470" y="107099"/>
                  </a:lnTo>
                  <a:lnTo>
                    <a:pt x="547077" y="105041"/>
                  </a:lnTo>
                  <a:close/>
                </a:path>
                <a:path w="1127125" h="289560">
                  <a:moveTo>
                    <a:pt x="567448" y="99783"/>
                  </a:moveTo>
                  <a:lnTo>
                    <a:pt x="565912" y="94742"/>
                  </a:lnTo>
                  <a:lnTo>
                    <a:pt x="562317" y="95631"/>
                  </a:lnTo>
                  <a:lnTo>
                    <a:pt x="558723" y="96520"/>
                  </a:lnTo>
                  <a:lnTo>
                    <a:pt x="559803" y="101676"/>
                  </a:lnTo>
                  <a:lnTo>
                    <a:pt x="567448" y="99783"/>
                  </a:lnTo>
                  <a:close/>
                </a:path>
                <a:path w="1127125" h="289560">
                  <a:moveTo>
                    <a:pt x="587883" y="94754"/>
                  </a:moveTo>
                  <a:lnTo>
                    <a:pt x="586371" y="89700"/>
                  </a:lnTo>
                  <a:lnTo>
                    <a:pt x="582777" y="90589"/>
                  </a:lnTo>
                  <a:lnTo>
                    <a:pt x="579183" y="91478"/>
                  </a:lnTo>
                  <a:lnTo>
                    <a:pt x="580224" y="96634"/>
                  </a:lnTo>
                  <a:lnTo>
                    <a:pt x="587883" y="94754"/>
                  </a:lnTo>
                  <a:close/>
                </a:path>
                <a:path w="1127125" h="289560">
                  <a:moveTo>
                    <a:pt x="608317" y="89725"/>
                  </a:moveTo>
                  <a:lnTo>
                    <a:pt x="606831" y="84670"/>
                  </a:lnTo>
                  <a:lnTo>
                    <a:pt x="603237" y="85559"/>
                  </a:lnTo>
                  <a:lnTo>
                    <a:pt x="599643" y="86448"/>
                  </a:lnTo>
                  <a:lnTo>
                    <a:pt x="600659" y="91617"/>
                  </a:lnTo>
                  <a:lnTo>
                    <a:pt x="608317" y="89725"/>
                  </a:lnTo>
                  <a:close/>
                </a:path>
                <a:path w="1127125" h="289560">
                  <a:moveTo>
                    <a:pt x="628738" y="84696"/>
                  </a:moveTo>
                  <a:lnTo>
                    <a:pt x="627291" y="79629"/>
                  </a:lnTo>
                  <a:lnTo>
                    <a:pt x="623697" y="80518"/>
                  </a:lnTo>
                  <a:lnTo>
                    <a:pt x="620102" y="81407"/>
                  </a:lnTo>
                  <a:lnTo>
                    <a:pt x="621080" y="86575"/>
                  </a:lnTo>
                  <a:lnTo>
                    <a:pt x="628738" y="84696"/>
                  </a:lnTo>
                  <a:close/>
                </a:path>
                <a:path w="1127125" h="289560">
                  <a:moveTo>
                    <a:pt x="649236" y="79959"/>
                  </a:moveTo>
                  <a:lnTo>
                    <a:pt x="647827" y="74879"/>
                  </a:lnTo>
                  <a:lnTo>
                    <a:pt x="644207" y="75679"/>
                  </a:lnTo>
                  <a:lnTo>
                    <a:pt x="640588" y="76479"/>
                  </a:lnTo>
                  <a:lnTo>
                    <a:pt x="641540" y="81661"/>
                  </a:lnTo>
                  <a:lnTo>
                    <a:pt x="649236" y="79959"/>
                  </a:lnTo>
                  <a:close/>
                </a:path>
                <a:path w="1127125" h="289560">
                  <a:moveTo>
                    <a:pt x="669785" y="75399"/>
                  </a:moveTo>
                  <a:lnTo>
                    <a:pt x="668401" y="70319"/>
                  </a:lnTo>
                  <a:lnTo>
                    <a:pt x="664781" y="71120"/>
                  </a:lnTo>
                  <a:lnTo>
                    <a:pt x="661162" y="71920"/>
                  </a:lnTo>
                  <a:lnTo>
                    <a:pt x="662089" y="77101"/>
                  </a:lnTo>
                  <a:lnTo>
                    <a:pt x="669785" y="75399"/>
                  </a:lnTo>
                  <a:close/>
                </a:path>
                <a:path w="1127125" h="289560">
                  <a:moveTo>
                    <a:pt x="690333" y="70853"/>
                  </a:moveTo>
                  <a:lnTo>
                    <a:pt x="688975" y="65760"/>
                  </a:lnTo>
                  <a:lnTo>
                    <a:pt x="685355" y="66560"/>
                  </a:lnTo>
                  <a:lnTo>
                    <a:pt x="681736" y="67360"/>
                  </a:lnTo>
                  <a:lnTo>
                    <a:pt x="682625" y="72555"/>
                  </a:lnTo>
                  <a:lnTo>
                    <a:pt x="690333" y="70853"/>
                  </a:lnTo>
                  <a:close/>
                </a:path>
                <a:path w="1127125" h="289560">
                  <a:moveTo>
                    <a:pt x="710869" y="66306"/>
                  </a:moveTo>
                  <a:lnTo>
                    <a:pt x="709549" y="61214"/>
                  </a:lnTo>
                  <a:lnTo>
                    <a:pt x="705929" y="62014"/>
                  </a:lnTo>
                  <a:lnTo>
                    <a:pt x="702310" y="62814"/>
                  </a:lnTo>
                  <a:lnTo>
                    <a:pt x="703173" y="68008"/>
                  </a:lnTo>
                  <a:lnTo>
                    <a:pt x="710869" y="66306"/>
                  </a:lnTo>
                  <a:close/>
                </a:path>
                <a:path w="1127125" h="289560">
                  <a:moveTo>
                    <a:pt x="731469" y="62077"/>
                  </a:moveTo>
                  <a:lnTo>
                    <a:pt x="730173" y="56972"/>
                  </a:lnTo>
                  <a:lnTo>
                    <a:pt x="726541" y="57683"/>
                  </a:lnTo>
                  <a:lnTo>
                    <a:pt x="722909" y="58394"/>
                  </a:lnTo>
                  <a:lnTo>
                    <a:pt x="723734" y="63601"/>
                  </a:lnTo>
                  <a:lnTo>
                    <a:pt x="731469" y="62077"/>
                  </a:lnTo>
                  <a:close/>
                </a:path>
                <a:path w="1127125" h="289560">
                  <a:moveTo>
                    <a:pt x="752132" y="58039"/>
                  </a:moveTo>
                  <a:lnTo>
                    <a:pt x="750862" y="52920"/>
                  </a:lnTo>
                  <a:lnTo>
                    <a:pt x="747229" y="53632"/>
                  </a:lnTo>
                  <a:lnTo>
                    <a:pt x="743585" y="54343"/>
                  </a:lnTo>
                  <a:lnTo>
                    <a:pt x="744397" y="59550"/>
                  </a:lnTo>
                  <a:lnTo>
                    <a:pt x="752132" y="58039"/>
                  </a:lnTo>
                  <a:close/>
                </a:path>
                <a:path w="1127125" h="289560">
                  <a:moveTo>
                    <a:pt x="772769" y="53987"/>
                  </a:moveTo>
                  <a:lnTo>
                    <a:pt x="771537" y="48869"/>
                  </a:lnTo>
                  <a:lnTo>
                    <a:pt x="767905" y="49580"/>
                  </a:lnTo>
                  <a:lnTo>
                    <a:pt x="764273" y="50292"/>
                  </a:lnTo>
                  <a:lnTo>
                    <a:pt x="765035" y="55511"/>
                  </a:lnTo>
                  <a:lnTo>
                    <a:pt x="772769" y="53987"/>
                  </a:lnTo>
                  <a:close/>
                </a:path>
                <a:path w="1127125" h="289560">
                  <a:moveTo>
                    <a:pt x="793419" y="49949"/>
                  </a:moveTo>
                  <a:lnTo>
                    <a:pt x="792213" y="44818"/>
                  </a:lnTo>
                  <a:lnTo>
                    <a:pt x="788581" y="45529"/>
                  </a:lnTo>
                  <a:lnTo>
                    <a:pt x="784948" y="46240"/>
                  </a:lnTo>
                  <a:lnTo>
                    <a:pt x="785685" y="51460"/>
                  </a:lnTo>
                  <a:lnTo>
                    <a:pt x="793419" y="49949"/>
                  </a:lnTo>
                  <a:close/>
                </a:path>
                <a:path w="1127125" h="289560">
                  <a:moveTo>
                    <a:pt x="814133" y="46215"/>
                  </a:moveTo>
                  <a:lnTo>
                    <a:pt x="812965" y="41071"/>
                  </a:lnTo>
                  <a:lnTo>
                    <a:pt x="809307" y="41694"/>
                  </a:lnTo>
                  <a:lnTo>
                    <a:pt x="805649" y="42316"/>
                  </a:lnTo>
                  <a:lnTo>
                    <a:pt x="806361" y="47536"/>
                  </a:lnTo>
                  <a:lnTo>
                    <a:pt x="814133" y="46215"/>
                  </a:lnTo>
                  <a:close/>
                </a:path>
                <a:path w="1127125" h="289560">
                  <a:moveTo>
                    <a:pt x="834859" y="42684"/>
                  </a:moveTo>
                  <a:lnTo>
                    <a:pt x="833729" y="37541"/>
                  </a:lnTo>
                  <a:lnTo>
                    <a:pt x="830072" y="38163"/>
                  </a:lnTo>
                  <a:lnTo>
                    <a:pt x="826414" y="38785"/>
                  </a:lnTo>
                  <a:lnTo>
                    <a:pt x="827087" y="44005"/>
                  </a:lnTo>
                  <a:lnTo>
                    <a:pt x="834859" y="42684"/>
                  </a:lnTo>
                  <a:close/>
                </a:path>
                <a:path w="1127125" h="289560">
                  <a:moveTo>
                    <a:pt x="855599" y="39166"/>
                  </a:moveTo>
                  <a:lnTo>
                    <a:pt x="854506" y="34010"/>
                  </a:lnTo>
                  <a:lnTo>
                    <a:pt x="850849" y="34632"/>
                  </a:lnTo>
                  <a:lnTo>
                    <a:pt x="847191" y="35255"/>
                  </a:lnTo>
                  <a:lnTo>
                    <a:pt x="847839" y="40487"/>
                  </a:lnTo>
                  <a:lnTo>
                    <a:pt x="855599" y="39166"/>
                  </a:lnTo>
                  <a:close/>
                </a:path>
                <a:path w="1127125" h="289560">
                  <a:moveTo>
                    <a:pt x="876350" y="35636"/>
                  </a:moveTo>
                  <a:lnTo>
                    <a:pt x="875284" y="30480"/>
                  </a:lnTo>
                  <a:lnTo>
                    <a:pt x="871626" y="31102"/>
                  </a:lnTo>
                  <a:lnTo>
                    <a:pt x="867968" y="31724"/>
                  </a:lnTo>
                  <a:lnTo>
                    <a:pt x="868578" y="36957"/>
                  </a:lnTo>
                  <a:lnTo>
                    <a:pt x="876350" y="35636"/>
                  </a:lnTo>
                  <a:close/>
                </a:path>
                <a:path w="1127125" h="289560">
                  <a:moveTo>
                    <a:pt x="897140" y="32372"/>
                  </a:moveTo>
                  <a:lnTo>
                    <a:pt x="896099" y="27216"/>
                  </a:lnTo>
                  <a:lnTo>
                    <a:pt x="892429" y="27736"/>
                  </a:lnTo>
                  <a:lnTo>
                    <a:pt x="888758" y="28270"/>
                  </a:lnTo>
                  <a:lnTo>
                    <a:pt x="889330" y="33502"/>
                  </a:lnTo>
                  <a:lnTo>
                    <a:pt x="897140" y="32372"/>
                  </a:lnTo>
                  <a:close/>
                </a:path>
                <a:path w="1127125" h="289560">
                  <a:moveTo>
                    <a:pt x="917956" y="29387"/>
                  </a:moveTo>
                  <a:lnTo>
                    <a:pt x="916952" y="24218"/>
                  </a:lnTo>
                  <a:lnTo>
                    <a:pt x="913282" y="24739"/>
                  </a:lnTo>
                  <a:lnTo>
                    <a:pt x="909612" y="25260"/>
                  </a:lnTo>
                  <a:lnTo>
                    <a:pt x="910158" y="30505"/>
                  </a:lnTo>
                  <a:lnTo>
                    <a:pt x="917956" y="29387"/>
                  </a:lnTo>
                  <a:close/>
                </a:path>
                <a:path w="1127125" h="289560">
                  <a:moveTo>
                    <a:pt x="938796" y="26390"/>
                  </a:moveTo>
                  <a:lnTo>
                    <a:pt x="937818" y="21221"/>
                  </a:lnTo>
                  <a:lnTo>
                    <a:pt x="934148" y="21742"/>
                  </a:lnTo>
                  <a:lnTo>
                    <a:pt x="930478" y="22263"/>
                  </a:lnTo>
                  <a:lnTo>
                    <a:pt x="930986" y="27508"/>
                  </a:lnTo>
                  <a:lnTo>
                    <a:pt x="938796" y="26390"/>
                  </a:lnTo>
                  <a:close/>
                </a:path>
                <a:path w="1127125" h="289560">
                  <a:moveTo>
                    <a:pt x="959612" y="23418"/>
                  </a:moveTo>
                  <a:lnTo>
                    <a:pt x="958672" y="18237"/>
                  </a:lnTo>
                  <a:lnTo>
                    <a:pt x="955001" y="18757"/>
                  </a:lnTo>
                  <a:lnTo>
                    <a:pt x="951331" y="19278"/>
                  </a:lnTo>
                  <a:lnTo>
                    <a:pt x="951814" y="24536"/>
                  </a:lnTo>
                  <a:lnTo>
                    <a:pt x="959612" y="23418"/>
                  </a:lnTo>
                  <a:close/>
                </a:path>
                <a:path w="1127125" h="289560">
                  <a:moveTo>
                    <a:pt x="980452" y="20586"/>
                  </a:moveTo>
                  <a:lnTo>
                    <a:pt x="979551" y="15392"/>
                  </a:lnTo>
                  <a:lnTo>
                    <a:pt x="975868" y="15824"/>
                  </a:lnTo>
                  <a:lnTo>
                    <a:pt x="972185" y="16256"/>
                  </a:lnTo>
                  <a:lnTo>
                    <a:pt x="972629" y="21501"/>
                  </a:lnTo>
                  <a:lnTo>
                    <a:pt x="980452" y="20586"/>
                  </a:lnTo>
                  <a:close/>
                </a:path>
                <a:path w="1127125" h="289560">
                  <a:moveTo>
                    <a:pt x="1001369" y="18148"/>
                  </a:moveTo>
                  <a:lnTo>
                    <a:pt x="1000493" y="12954"/>
                  </a:lnTo>
                  <a:lnTo>
                    <a:pt x="996810" y="13385"/>
                  </a:lnTo>
                  <a:lnTo>
                    <a:pt x="993127" y="13817"/>
                  </a:lnTo>
                  <a:lnTo>
                    <a:pt x="993533" y="19062"/>
                  </a:lnTo>
                  <a:lnTo>
                    <a:pt x="1001369" y="18148"/>
                  </a:lnTo>
                  <a:close/>
                </a:path>
                <a:path w="1127125" h="289560">
                  <a:moveTo>
                    <a:pt x="1022261" y="15722"/>
                  </a:moveTo>
                  <a:lnTo>
                    <a:pt x="1021422" y="10515"/>
                  </a:lnTo>
                  <a:lnTo>
                    <a:pt x="1017739" y="10947"/>
                  </a:lnTo>
                  <a:lnTo>
                    <a:pt x="1014056" y="11379"/>
                  </a:lnTo>
                  <a:lnTo>
                    <a:pt x="1014437" y="16637"/>
                  </a:lnTo>
                  <a:lnTo>
                    <a:pt x="1022261" y="15722"/>
                  </a:lnTo>
                  <a:close/>
                </a:path>
                <a:path w="1127125" h="289560">
                  <a:moveTo>
                    <a:pt x="1043165" y="13284"/>
                  </a:moveTo>
                  <a:lnTo>
                    <a:pt x="1042352" y="8077"/>
                  </a:lnTo>
                  <a:lnTo>
                    <a:pt x="1038669" y="8509"/>
                  </a:lnTo>
                  <a:lnTo>
                    <a:pt x="1034986" y="8940"/>
                  </a:lnTo>
                  <a:lnTo>
                    <a:pt x="1035329" y="14198"/>
                  </a:lnTo>
                  <a:lnTo>
                    <a:pt x="1043165" y="13284"/>
                  </a:lnTo>
                  <a:close/>
                </a:path>
                <a:path w="1127125" h="289560">
                  <a:moveTo>
                    <a:pt x="1064056" y="10833"/>
                  </a:moveTo>
                  <a:lnTo>
                    <a:pt x="1063282" y="5626"/>
                  </a:lnTo>
                  <a:lnTo>
                    <a:pt x="1059599" y="6057"/>
                  </a:lnTo>
                  <a:lnTo>
                    <a:pt x="1055916" y="6489"/>
                  </a:lnTo>
                  <a:lnTo>
                    <a:pt x="1056233" y="11747"/>
                  </a:lnTo>
                  <a:lnTo>
                    <a:pt x="1064056" y="10833"/>
                  </a:lnTo>
                  <a:close/>
                </a:path>
                <a:path w="1127125" h="289560">
                  <a:moveTo>
                    <a:pt x="1085011" y="8978"/>
                  </a:moveTo>
                  <a:lnTo>
                    <a:pt x="1084275" y="3759"/>
                  </a:lnTo>
                  <a:lnTo>
                    <a:pt x="1080579" y="4089"/>
                  </a:lnTo>
                  <a:lnTo>
                    <a:pt x="1076883" y="4419"/>
                  </a:lnTo>
                  <a:lnTo>
                    <a:pt x="1077163" y="9677"/>
                  </a:lnTo>
                  <a:lnTo>
                    <a:pt x="1085011" y="8978"/>
                  </a:lnTo>
                  <a:close/>
                </a:path>
                <a:path w="1127125" h="289560">
                  <a:moveTo>
                    <a:pt x="1105966" y="7099"/>
                  </a:moveTo>
                  <a:lnTo>
                    <a:pt x="1105255" y="1879"/>
                  </a:lnTo>
                  <a:lnTo>
                    <a:pt x="1101559" y="2209"/>
                  </a:lnTo>
                  <a:lnTo>
                    <a:pt x="1097864" y="2540"/>
                  </a:lnTo>
                  <a:lnTo>
                    <a:pt x="1098118" y="7797"/>
                  </a:lnTo>
                  <a:lnTo>
                    <a:pt x="1105966" y="7099"/>
                  </a:lnTo>
                  <a:close/>
                </a:path>
                <a:path w="1127125" h="289560">
                  <a:moveTo>
                    <a:pt x="1126921" y="5219"/>
                  </a:moveTo>
                  <a:lnTo>
                    <a:pt x="1126248" y="0"/>
                  </a:lnTo>
                  <a:lnTo>
                    <a:pt x="1122553" y="330"/>
                  </a:lnTo>
                  <a:lnTo>
                    <a:pt x="1118857" y="660"/>
                  </a:lnTo>
                  <a:lnTo>
                    <a:pt x="1119073" y="5918"/>
                  </a:lnTo>
                  <a:lnTo>
                    <a:pt x="1126921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 descr=""/>
            <p:cNvSpPr/>
            <p:nvPr/>
          </p:nvSpPr>
          <p:spPr>
            <a:xfrm>
              <a:off x="5059833" y="3480310"/>
              <a:ext cx="492125" cy="0"/>
            </a:xfrm>
            <a:custGeom>
              <a:avLst/>
              <a:gdLst/>
              <a:ahLst/>
              <a:cxnLst/>
              <a:rect l="l" t="t" r="r" b="b"/>
              <a:pathLst>
                <a:path w="492125" h="0">
                  <a:moveTo>
                    <a:pt x="0" y="0"/>
                  </a:moveTo>
                  <a:lnTo>
                    <a:pt x="491651" y="0"/>
                  </a:lnTo>
                </a:path>
              </a:pathLst>
            </a:custGeom>
            <a:ln w="1661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 descr=""/>
            <p:cNvSpPr/>
            <p:nvPr/>
          </p:nvSpPr>
          <p:spPr>
            <a:xfrm>
              <a:off x="792975" y="3488892"/>
              <a:ext cx="1282065" cy="735330"/>
            </a:xfrm>
            <a:custGeom>
              <a:avLst/>
              <a:gdLst/>
              <a:ahLst/>
              <a:cxnLst/>
              <a:rect l="l" t="t" r="r" b="b"/>
              <a:pathLst>
                <a:path w="1282064" h="735329">
                  <a:moveTo>
                    <a:pt x="9398" y="4749"/>
                  </a:moveTo>
                  <a:lnTo>
                    <a:pt x="6540" y="2374"/>
                  </a:lnTo>
                  <a:lnTo>
                    <a:pt x="3683" y="0"/>
                  </a:lnTo>
                  <a:lnTo>
                    <a:pt x="0" y="3873"/>
                  </a:lnTo>
                  <a:lnTo>
                    <a:pt x="3162" y="6400"/>
                  </a:lnTo>
                  <a:lnTo>
                    <a:pt x="6210" y="8928"/>
                  </a:lnTo>
                  <a:lnTo>
                    <a:pt x="9398" y="4749"/>
                  </a:lnTo>
                  <a:close/>
                </a:path>
                <a:path w="1282064" h="735329">
                  <a:moveTo>
                    <a:pt x="25654" y="18211"/>
                  </a:moveTo>
                  <a:lnTo>
                    <a:pt x="22796" y="15849"/>
                  </a:lnTo>
                  <a:lnTo>
                    <a:pt x="19939" y="13474"/>
                  </a:lnTo>
                  <a:lnTo>
                    <a:pt x="16383" y="17360"/>
                  </a:lnTo>
                  <a:lnTo>
                    <a:pt x="22479" y="22415"/>
                  </a:lnTo>
                  <a:lnTo>
                    <a:pt x="25654" y="18211"/>
                  </a:lnTo>
                  <a:close/>
                </a:path>
                <a:path w="1282064" h="735329">
                  <a:moveTo>
                    <a:pt x="41910" y="31686"/>
                  </a:moveTo>
                  <a:lnTo>
                    <a:pt x="39052" y="29324"/>
                  </a:lnTo>
                  <a:lnTo>
                    <a:pt x="36195" y="26949"/>
                  </a:lnTo>
                  <a:lnTo>
                    <a:pt x="32651" y="30848"/>
                  </a:lnTo>
                  <a:lnTo>
                    <a:pt x="38747" y="35902"/>
                  </a:lnTo>
                  <a:lnTo>
                    <a:pt x="41910" y="31686"/>
                  </a:lnTo>
                  <a:close/>
                </a:path>
                <a:path w="1282064" h="735329">
                  <a:moveTo>
                    <a:pt x="58178" y="45173"/>
                  </a:moveTo>
                  <a:lnTo>
                    <a:pt x="55321" y="42799"/>
                  </a:lnTo>
                  <a:lnTo>
                    <a:pt x="52463" y="40436"/>
                  </a:lnTo>
                  <a:lnTo>
                    <a:pt x="48933" y="44335"/>
                  </a:lnTo>
                  <a:lnTo>
                    <a:pt x="55029" y="49390"/>
                  </a:lnTo>
                  <a:lnTo>
                    <a:pt x="58178" y="45173"/>
                  </a:lnTo>
                  <a:close/>
                </a:path>
                <a:path w="1282064" h="735329">
                  <a:moveTo>
                    <a:pt x="74434" y="58648"/>
                  </a:moveTo>
                  <a:lnTo>
                    <a:pt x="71577" y="56273"/>
                  </a:lnTo>
                  <a:lnTo>
                    <a:pt x="68719" y="53898"/>
                  </a:lnTo>
                  <a:lnTo>
                    <a:pt x="65201" y="57823"/>
                  </a:lnTo>
                  <a:lnTo>
                    <a:pt x="71297" y="62877"/>
                  </a:lnTo>
                  <a:lnTo>
                    <a:pt x="74434" y="58648"/>
                  </a:lnTo>
                  <a:close/>
                </a:path>
                <a:path w="1282064" h="735329">
                  <a:moveTo>
                    <a:pt x="90741" y="72059"/>
                  </a:moveTo>
                  <a:lnTo>
                    <a:pt x="87833" y="69748"/>
                  </a:lnTo>
                  <a:lnTo>
                    <a:pt x="84975" y="67386"/>
                  </a:lnTo>
                  <a:lnTo>
                    <a:pt x="81470" y="71310"/>
                  </a:lnTo>
                  <a:lnTo>
                    <a:pt x="84518" y="73837"/>
                  </a:lnTo>
                  <a:lnTo>
                    <a:pt x="87617" y="76301"/>
                  </a:lnTo>
                  <a:lnTo>
                    <a:pt x="90741" y="72059"/>
                  </a:lnTo>
                  <a:close/>
                </a:path>
                <a:path w="1282064" h="735329">
                  <a:moveTo>
                    <a:pt x="107276" y="85191"/>
                  </a:moveTo>
                  <a:lnTo>
                    <a:pt x="104368" y="82880"/>
                  </a:lnTo>
                  <a:lnTo>
                    <a:pt x="101460" y="80568"/>
                  </a:lnTo>
                  <a:lnTo>
                    <a:pt x="97967" y="84518"/>
                  </a:lnTo>
                  <a:lnTo>
                    <a:pt x="104165" y="89446"/>
                  </a:lnTo>
                  <a:lnTo>
                    <a:pt x="107276" y="85191"/>
                  </a:lnTo>
                  <a:close/>
                </a:path>
                <a:path w="1282064" h="735329">
                  <a:moveTo>
                    <a:pt x="123799" y="98336"/>
                  </a:moveTo>
                  <a:lnTo>
                    <a:pt x="120891" y="96024"/>
                  </a:lnTo>
                  <a:lnTo>
                    <a:pt x="117983" y="93713"/>
                  </a:lnTo>
                  <a:lnTo>
                    <a:pt x="114503" y="97675"/>
                  </a:lnTo>
                  <a:lnTo>
                    <a:pt x="120700" y="102603"/>
                  </a:lnTo>
                  <a:lnTo>
                    <a:pt x="123799" y="98336"/>
                  </a:lnTo>
                  <a:close/>
                </a:path>
                <a:path w="1282064" h="735329">
                  <a:moveTo>
                    <a:pt x="140335" y="111467"/>
                  </a:moveTo>
                  <a:lnTo>
                    <a:pt x="137426" y="109156"/>
                  </a:lnTo>
                  <a:lnTo>
                    <a:pt x="134518" y="106845"/>
                  </a:lnTo>
                  <a:lnTo>
                    <a:pt x="131051" y="110807"/>
                  </a:lnTo>
                  <a:lnTo>
                    <a:pt x="137248" y="115747"/>
                  </a:lnTo>
                  <a:lnTo>
                    <a:pt x="140335" y="111467"/>
                  </a:lnTo>
                  <a:close/>
                </a:path>
                <a:path w="1282064" h="735329">
                  <a:moveTo>
                    <a:pt x="156857" y="124612"/>
                  </a:moveTo>
                  <a:lnTo>
                    <a:pt x="153949" y="122301"/>
                  </a:lnTo>
                  <a:lnTo>
                    <a:pt x="151041" y="119989"/>
                  </a:lnTo>
                  <a:lnTo>
                    <a:pt x="147586" y="123964"/>
                  </a:lnTo>
                  <a:lnTo>
                    <a:pt x="153797" y="128892"/>
                  </a:lnTo>
                  <a:lnTo>
                    <a:pt x="156857" y="124612"/>
                  </a:lnTo>
                  <a:close/>
                </a:path>
                <a:path w="1282064" h="735329">
                  <a:moveTo>
                    <a:pt x="173393" y="137744"/>
                  </a:moveTo>
                  <a:lnTo>
                    <a:pt x="170484" y="135432"/>
                  </a:lnTo>
                  <a:lnTo>
                    <a:pt x="167576" y="133121"/>
                  </a:lnTo>
                  <a:lnTo>
                    <a:pt x="164134" y="137109"/>
                  </a:lnTo>
                  <a:lnTo>
                    <a:pt x="170345" y="142036"/>
                  </a:lnTo>
                  <a:lnTo>
                    <a:pt x="173393" y="137744"/>
                  </a:lnTo>
                  <a:close/>
                </a:path>
                <a:path w="1282064" h="735329">
                  <a:moveTo>
                    <a:pt x="190004" y="150787"/>
                  </a:moveTo>
                  <a:lnTo>
                    <a:pt x="187045" y="148539"/>
                  </a:lnTo>
                  <a:lnTo>
                    <a:pt x="184099" y="146291"/>
                  </a:lnTo>
                  <a:lnTo>
                    <a:pt x="180670" y="150291"/>
                  </a:lnTo>
                  <a:lnTo>
                    <a:pt x="186969" y="155092"/>
                  </a:lnTo>
                  <a:lnTo>
                    <a:pt x="190004" y="150787"/>
                  </a:lnTo>
                  <a:close/>
                </a:path>
                <a:path w="1282064" h="735329">
                  <a:moveTo>
                    <a:pt x="206819" y="163563"/>
                  </a:moveTo>
                  <a:lnTo>
                    <a:pt x="203860" y="161315"/>
                  </a:lnTo>
                  <a:lnTo>
                    <a:pt x="200901" y="159067"/>
                  </a:lnTo>
                  <a:lnTo>
                    <a:pt x="197497" y="163093"/>
                  </a:lnTo>
                  <a:lnTo>
                    <a:pt x="203796" y="167881"/>
                  </a:lnTo>
                  <a:lnTo>
                    <a:pt x="206819" y="163563"/>
                  </a:lnTo>
                  <a:close/>
                </a:path>
                <a:path w="1282064" h="735329">
                  <a:moveTo>
                    <a:pt x="223621" y="176339"/>
                  </a:moveTo>
                  <a:lnTo>
                    <a:pt x="220662" y="174091"/>
                  </a:lnTo>
                  <a:lnTo>
                    <a:pt x="217703" y="171843"/>
                  </a:lnTo>
                  <a:lnTo>
                    <a:pt x="214312" y="175882"/>
                  </a:lnTo>
                  <a:lnTo>
                    <a:pt x="220624" y="180670"/>
                  </a:lnTo>
                  <a:lnTo>
                    <a:pt x="223621" y="176339"/>
                  </a:lnTo>
                  <a:close/>
                </a:path>
                <a:path w="1282064" h="735329">
                  <a:moveTo>
                    <a:pt x="240436" y="189115"/>
                  </a:moveTo>
                  <a:lnTo>
                    <a:pt x="237477" y="186867"/>
                  </a:lnTo>
                  <a:lnTo>
                    <a:pt x="234518" y="184619"/>
                  </a:lnTo>
                  <a:lnTo>
                    <a:pt x="231140" y="188658"/>
                  </a:lnTo>
                  <a:lnTo>
                    <a:pt x="237451" y="193459"/>
                  </a:lnTo>
                  <a:lnTo>
                    <a:pt x="240436" y="189115"/>
                  </a:lnTo>
                  <a:close/>
                </a:path>
                <a:path w="1282064" h="735329">
                  <a:moveTo>
                    <a:pt x="257238" y="201891"/>
                  </a:moveTo>
                  <a:lnTo>
                    <a:pt x="254279" y="199644"/>
                  </a:lnTo>
                  <a:lnTo>
                    <a:pt x="251320" y="197396"/>
                  </a:lnTo>
                  <a:lnTo>
                    <a:pt x="247967" y="201447"/>
                  </a:lnTo>
                  <a:lnTo>
                    <a:pt x="254266" y="206248"/>
                  </a:lnTo>
                  <a:lnTo>
                    <a:pt x="257238" y="201891"/>
                  </a:lnTo>
                  <a:close/>
                </a:path>
                <a:path w="1282064" h="735329">
                  <a:moveTo>
                    <a:pt x="274053" y="214680"/>
                  </a:moveTo>
                  <a:lnTo>
                    <a:pt x="271094" y="212432"/>
                  </a:lnTo>
                  <a:lnTo>
                    <a:pt x="268135" y="210185"/>
                  </a:lnTo>
                  <a:lnTo>
                    <a:pt x="264795" y="214249"/>
                  </a:lnTo>
                  <a:lnTo>
                    <a:pt x="271106" y="219049"/>
                  </a:lnTo>
                  <a:lnTo>
                    <a:pt x="274053" y="214680"/>
                  </a:lnTo>
                  <a:close/>
                </a:path>
                <a:path w="1282064" h="735329">
                  <a:moveTo>
                    <a:pt x="291045" y="227190"/>
                  </a:moveTo>
                  <a:lnTo>
                    <a:pt x="288036" y="225018"/>
                  </a:lnTo>
                  <a:lnTo>
                    <a:pt x="285026" y="222846"/>
                  </a:lnTo>
                  <a:lnTo>
                    <a:pt x="281698" y="226923"/>
                  </a:lnTo>
                  <a:lnTo>
                    <a:pt x="288112" y="231571"/>
                  </a:lnTo>
                  <a:lnTo>
                    <a:pt x="291045" y="227190"/>
                  </a:lnTo>
                  <a:close/>
                </a:path>
                <a:path w="1282064" h="735329">
                  <a:moveTo>
                    <a:pt x="308152" y="239585"/>
                  </a:moveTo>
                  <a:lnTo>
                    <a:pt x="305142" y="237401"/>
                  </a:lnTo>
                  <a:lnTo>
                    <a:pt x="302133" y="235229"/>
                  </a:lnTo>
                  <a:lnTo>
                    <a:pt x="298831" y="239318"/>
                  </a:lnTo>
                  <a:lnTo>
                    <a:pt x="305244" y="243967"/>
                  </a:lnTo>
                  <a:lnTo>
                    <a:pt x="308152" y="239585"/>
                  </a:lnTo>
                  <a:close/>
                </a:path>
                <a:path w="1282064" h="735329">
                  <a:moveTo>
                    <a:pt x="325247" y="251968"/>
                  </a:moveTo>
                  <a:lnTo>
                    <a:pt x="322237" y="249783"/>
                  </a:lnTo>
                  <a:lnTo>
                    <a:pt x="319227" y="247611"/>
                  </a:lnTo>
                  <a:lnTo>
                    <a:pt x="315937" y="251714"/>
                  </a:lnTo>
                  <a:lnTo>
                    <a:pt x="322351" y="256362"/>
                  </a:lnTo>
                  <a:lnTo>
                    <a:pt x="325247" y="251968"/>
                  </a:lnTo>
                  <a:close/>
                </a:path>
                <a:path w="1282064" h="735329">
                  <a:moveTo>
                    <a:pt x="342341" y="264350"/>
                  </a:moveTo>
                  <a:lnTo>
                    <a:pt x="339331" y="262178"/>
                  </a:lnTo>
                  <a:lnTo>
                    <a:pt x="336321" y="259994"/>
                  </a:lnTo>
                  <a:lnTo>
                    <a:pt x="333057" y="264121"/>
                  </a:lnTo>
                  <a:lnTo>
                    <a:pt x="339471" y="268770"/>
                  </a:lnTo>
                  <a:lnTo>
                    <a:pt x="342341" y="264350"/>
                  </a:lnTo>
                  <a:close/>
                </a:path>
                <a:path w="1282064" h="735329">
                  <a:moveTo>
                    <a:pt x="359448" y="276745"/>
                  </a:moveTo>
                  <a:lnTo>
                    <a:pt x="356438" y="274561"/>
                  </a:lnTo>
                  <a:lnTo>
                    <a:pt x="353428" y="272389"/>
                  </a:lnTo>
                  <a:lnTo>
                    <a:pt x="350177" y="276529"/>
                  </a:lnTo>
                  <a:lnTo>
                    <a:pt x="356590" y="281165"/>
                  </a:lnTo>
                  <a:lnTo>
                    <a:pt x="359448" y="276745"/>
                  </a:lnTo>
                  <a:close/>
                </a:path>
                <a:path w="1282064" h="735329">
                  <a:moveTo>
                    <a:pt x="376618" y="289026"/>
                  </a:moveTo>
                  <a:lnTo>
                    <a:pt x="373557" y="286918"/>
                  </a:lnTo>
                  <a:lnTo>
                    <a:pt x="370522" y="284784"/>
                  </a:lnTo>
                  <a:lnTo>
                    <a:pt x="367284" y="288937"/>
                  </a:lnTo>
                  <a:lnTo>
                    <a:pt x="370522" y="291223"/>
                  </a:lnTo>
                  <a:lnTo>
                    <a:pt x="373786" y="293458"/>
                  </a:lnTo>
                  <a:lnTo>
                    <a:pt x="376618" y="289026"/>
                  </a:lnTo>
                  <a:close/>
                </a:path>
                <a:path w="1282064" h="735329">
                  <a:moveTo>
                    <a:pt x="394004" y="300990"/>
                  </a:moveTo>
                  <a:lnTo>
                    <a:pt x="390944" y="298881"/>
                  </a:lnTo>
                  <a:lnTo>
                    <a:pt x="387883" y="296773"/>
                  </a:lnTo>
                  <a:lnTo>
                    <a:pt x="384670" y="300951"/>
                  </a:lnTo>
                  <a:lnTo>
                    <a:pt x="391198" y="305435"/>
                  </a:lnTo>
                  <a:lnTo>
                    <a:pt x="394004" y="300990"/>
                  </a:lnTo>
                  <a:close/>
                </a:path>
                <a:path w="1282064" h="735329">
                  <a:moveTo>
                    <a:pt x="411403" y="312940"/>
                  </a:moveTo>
                  <a:lnTo>
                    <a:pt x="408343" y="310832"/>
                  </a:lnTo>
                  <a:lnTo>
                    <a:pt x="405282" y="308724"/>
                  </a:lnTo>
                  <a:lnTo>
                    <a:pt x="402082" y="312915"/>
                  </a:lnTo>
                  <a:lnTo>
                    <a:pt x="408609" y="317411"/>
                  </a:lnTo>
                  <a:lnTo>
                    <a:pt x="411403" y="312940"/>
                  </a:lnTo>
                  <a:close/>
                </a:path>
                <a:path w="1282064" h="735329">
                  <a:moveTo>
                    <a:pt x="428802" y="324904"/>
                  </a:moveTo>
                  <a:lnTo>
                    <a:pt x="425742" y="322795"/>
                  </a:lnTo>
                  <a:lnTo>
                    <a:pt x="422681" y="320687"/>
                  </a:lnTo>
                  <a:lnTo>
                    <a:pt x="419506" y="324891"/>
                  </a:lnTo>
                  <a:lnTo>
                    <a:pt x="426034" y="329387"/>
                  </a:lnTo>
                  <a:lnTo>
                    <a:pt x="428802" y="324904"/>
                  </a:lnTo>
                  <a:close/>
                </a:path>
                <a:path w="1282064" h="735329">
                  <a:moveTo>
                    <a:pt x="446201" y="336867"/>
                  </a:moveTo>
                  <a:lnTo>
                    <a:pt x="443141" y="334759"/>
                  </a:lnTo>
                  <a:lnTo>
                    <a:pt x="440080" y="332651"/>
                  </a:lnTo>
                  <a:lnTo>
                    <a:pt x="436930" y="336867"/>
                  </a:lnTo>
                  <a:lnTo>
                    <a:pt x="443458" y="341363"/>
                  </a:lnTo>
                  <a:lnTo>
                    <a:pt x="446201" y="336867"/>
                  </a:lnTo>
                  <a:close/>
                </a:path>
                <a:path w="1282064" h="735329">
                  <a:moveTo>
                    <a:pt x="463600" y="348818"/>
                  </a:moveTo>
                  <a:lnTo>
                    <a:pt x="460540" y="346722"/>
                  </a:lnTo>
                  <a:lnTo>
                    <a:pt x="457479" y="344614"/>
                  </a:lnTo>
                  <a:lnTo>
                    <a:pt x="454342" y="348856"/>
                  </a:lnTo>
                  <a:lnTo>
                    <a:pt x="460883" y="353339"/>
                  </a:lnTo>
                  <a:lnTo>
                    <a:pt x="463600" y="348818"/>
                  </a:lnTo>
                  <a:close/>
                </a:path>
                <a:path w="1282064" h="735329">
                  <a:moveTo>
                    <a:pt x="481317" y="360299"/>
                  </a:moveTo>
                  <a:lnTo>
                    <a:pt x="478205" y="358279"/>
                  </a:lnTo>
                  <a:lnTo>
                    <a:pt x="475094" y="356260"/>
                  </a:lnTo>
                  <a:lnTo>
                    <a:pt x="471982" y="360514"/>
                  </a:lnTo>
                  <a:lnTo>
                    <a:pt x="478624" y="364832"/>
                  </a:lnTo>
                  <a:lnTo>
                    <a:pt x="481317" y="360299"/>
                  </a:lnTo>
                  <a:close/>
                </a:path>
                <a:path w="1282064" h="735329">
                  <a:moveTo>
                    <a:pt x="499021" y="371792"/>
                  </a:moveTo>
                  <a:lnTo>
                    <a:pt x="495909" y="369773"/>
                  </a:lnTo>
                  <a:lnTo>
                    <a:pt x="492798" y="367753"/>
                  </a:lnTo>
                  <a:lnTo>
                    <a:pt x="489712" y="372021"/>
                  </a:lnTo>
                  <a:lnTo>
                    <a:pt x="496354" y="376339"/>
                  </a:lnTo>
                  <a:lnTo>
                    <a:pt x="499021" y="371792"/>
                  </a:lnTo>
                  <a:close/>
                </a:path>
                <a:path w="1282064" h="735329">
                  <a:moveTo>
                    <a:pt x="516724" y="383298"/>
                  </a:moveTo>
                  <a:lnTo>
                    <a:pt x="513613" y="381279"/>
                  </a:lnTo>
                  <a:lnTo>
                    <a:pt x="510501" y="379260"/>
                  </a:lnTo>
                  <a:lnTo>
                    <a:pt x="507428" y="383540"/>
                  </a:lnTo>
                  <a:lnTo>
                    <a:pt x="514083" y="387858"/>
                  </a:lnTo>
                  <a:lnTo>
                    <a:pt x="516724" y="383298"/>
                  </a:lnTo>
                  <a:close/>
                </a:path>
                <a:path w="1282064" h="735329">
                  <a:moveTo>
                    <a:pt x="534428" y="394792"/>
                  </a:moveTo>
                  <a:lnTo>
                    <a:pt x="531317" y="392772"/>
                  </a:lnTo>
                  <a:lnTo>
                    <a:pt x="528205" y="390753"/>
                  </a:lnTo>
                  <a:lnTo>
                    <a:pt x="525157" y="395046"/>
                  </a:lnTo>
                  <a:lnTo>
                    <a:pt x="531812" y="399364"/>
                  </a:lnTo>
                  <a:lnTo>
                    <a:pt x="534428" y="394792"/>
                  </a:lnTo>
                  <a:close/>
                </a:path>
                <a:path w="1282064" h="735329">
                  <a:moveTo>
                    <a:pt x="552145" y="406285"/>
                  </a:moveTo>
                  <a:lnTo>
                    <a:pt x="549021" y="404279"/>
                  </a:lnTo>
                  <a:lnTo>
                    <a:pt x="545909" y="402259"/>
                  </a:lnTo>
                  <a:lnTo>
                    <a:pt x="542886" y="406577"/>
                  </a:lnTo>
                  <a:lnTo>
                    <a:pt x="546214" y="408736"/>
                  </a:lnTo>
                  <a:lnTo>
                    <a:pt x="549541" y="410870"/>
                  </a:lnTo>
                  <a:lnTo>
                    <a:pt x="552145" y="406285"/>
                  </a:lnTo>
                  <a:close/>
                </a:path>
                <a:path w="1282064" h="735329">
                  <a:moveTo>
                    <a:pt x="570166" y="417258"/>
                  </a:moveTo>
                  <a:lnTo>
                    <a:pt x="567004" y="415328"/>
                  </a:lnTo>
                  <a:lnTo>
                    <a:pt x="563841" y="413397"/>
                  </a:lnTo>
                  <a:lnTo>
                    <a:pt x="560844" y="417728"/>
                  </a:lnTo>
                  <a:lnTo>
                    <a:pt x="567601" y="421855"/>
                  </a:lnTo>
                  <a:lnTo>
                    <a:pt x="570166" y="417258"/>
                  </a:lnTo>
                  <a:close/>
                </a:path>
                <a:path w="1282064" h="735329">
                  <a:moveTo>
                    <a:pt x="588175" y="428256"/>
                  </a:moveTo>
                  <a:lnTo>
                    <a:pt x="585012" y="426326"/>
                  </a:lnTo>
                  <a:lnTo>
                    <a:pt x="581850" y="424395"/>
                  </a:lnTo>
                  <a:lnTo>
                    <a:pt x="578878" y="428739"/>
                  </a:lnTo>
                  <a:lnTo>
                    <a:pt x="585635" y="432879"/>
                  </a:lnTo>
                  <a:lnTo>
                    <a:pt x="588175" y="428256"/>
                  </a:lnTo>
                  <a:close/>
                </a:path>
                <a:path w="1282064" h="735329">
                  <a:moveTo>
                    <a:pt x="606196" y="439267"/>
                  </a:moveTo>
                  <a:lnTo>
                    <a:pt x="603034" y="437337"/>
                  </a:lnTo>
                  <a:lnTo>
                    <a:pt x="599871" y="435406"/>
                  </a:lnTo>
                  <a:lnTo>
                    <a:pt x="596925" y="439775"/>
                  </a:lnTo>
                  <a:lnTo>
                    <a:pt x="603681" y="443903"/>
                  </a:lnTo>
                  <a:lnTo>
                    <a:pt x="606196" y="439267"/>
                  </a:lnTo>
                  <a:close/>
                </a:path>
                <a:path w="1282064" h="735329">
                  <a:moveTo>
                    <a:pt x="624205" y="450265"/>
                  </a:moveTo>
                  <a:lnTo>
                    <a:pt x="621042" y="448335"/>
                  </a:lnTo>
                  <a:lnTo>
                    <a:pt x="617880" y="446405"/>
                  </a:lnTo>
                  <a:lnTo>
                    <a:pt x="614959" y="450786"/>
                  </a:lnTo>
                  <a:lnTo>
                    <a:pt x="621728" y="454914"/>
                  </a:lnTo>
                  <a:lnTo>
                    <a:pt x="624205" y="450265"/>
                  </a:lnTo>
                  <a:close/>
                </a:path>
                <a:path w="1282064" h="735329">
                  <a:moveTo>
                    <a:pt x="642327" y="461111"/>
                  </a:moveTo>
                  <a:lnTo>
                    <a:pt x="639102" y="459270"/>
                  </a:lnTo>
                  <a:lnTo>
                    <a:pt x="635876" y="457428"/>
                  </a:lnTo>
                  <a:lnTo>
                    <a:pt x="632993" y="461835"/>
                  </a:lnTo>
                  <a:lnTo>
                    <a:pt x="639864" y="465772"/>
                  </a:lnTo>
                  <a:lnTo>
                    <a:pt x="642327" y="461111"/>
                  </a:lnTo>
                  <a:close/>
                </a:path>
                <a:path w="1282064" h="735329">
                  <a:moveTo>
                    <a:pt x="660654" y="471576"/>
                  </a:moveTo>
                  <a:lnTo>
                    <a:pt x="657428" y="469734"/>
                  </a:lnTo>
                  <a:lnTo>
                    <a:pt x="654202" y="467893"/>
                  </a:lnTo>
                  <a:lnTo>
                    <a:pt x="651344" y="472313"/>
                  </a:lnTo>
                  <a:lnTo>
                    <a:pt x="658228" y="476250"/>
                  </a:lnTo>
                  <a:lnTo>
                    <a:pt x="660654" y="471576"/>
                  </a:lnTo>
                  <a:close/>
                </a:path>
                <a:path w="1282064" h="735329">
                  <a:moveTo>
                    <a:pt x="678992" y="482041"/>
                  </a:moveTo>
                  <a:lnTo>
                    <a:pt x="675767" y="480199"/>
                  </a:lnTo>
                  <a:lnTo>
                    <a:pt x="672541" y="478358"/>
                  </a:lnTo>
                  <a:lnTo>
                    <a:pt x="669709" y="482803"/>
                  </a:lnTo>
                  <a:lnTo>
                    <a:pt x="676592" y="486727"/>
                  </a:lnTo>
                  <a:lnTo>
                    <a:pt x="678992" y="482041"/>
                  </a:lnTo>
                  <a:close/>
                </a:path>
                <a:path w="1282064" h="735329">
                  <a:moveTo>
                    <a:pt x="697318" y="492506"/>
                  </a:moveTo>
                  <a:lnTo>
                    <a:pt x="694093" y="490664"/>
                  </a:lnTo>
                  <a:lnTo>
                    <a:pt x="690867" y="488823"/>
                  </a:lnTo>
                  <a:lnTo>
                    <a:pt x="688073" y="493280"/>
                  </a:lnTo>
                  <a:lnTo>
                    <a:pt x="694956" y="497217"/>
                  </a:lnTo>
                  <a:lnTo>
                    <a:pt x="697318" y="492506"/>
                  </a:lnTo>
                  <a:close/>
                </a:path>
                <a:path w="1282064" h="735329">
                  <a:moveTo>
                    <a:pt x="715645" y="502970"/>
                  </a:moveTo>
                  <a:lnTo>
                    <a:pt x="712419" y="501129"/>
                  </a:lnTo>
                  <a:lnTo>
                    <a:pt x="709193" y="499287"/>
                  </a:lnTo>
                  <a:lnTo>
                    <a:pt x="706424" y="503770"/>
                  </a:lnTo>
                  <a:lnTo>
                    <a:pt x="713308" y="507695"/>
                  </a:lnTo>
                  <a:lnTo>
                    <a:pt x="715645" y="502970"/>
                  </a:lnTo>
                  <a:close/>
                </a:path>
                <a:path w="1282064" h="735329">
                  <a:moveTo>
                    <a:pt x="734212" y="513016"/>
                  </a:moveTo>
                  <a:lnTo>
                    <a:pt x="730935" y="511276"/>
                  </a:lnTo>
                  <a:lnTo>
                    <a:pt x="727659" y="509536"/>
                  </a:lnTo>
                  <a:lnTo>
                    <a:pt x="724916" y="514045"/>
                  </a:lnTo>
                  <a:lnTo>
                    <a:pt x="731913" y="517753"/>
                  </a:lnTo>
                  <a:lnTo>
                    <a:pt x="734212" y="513016"/>
                  </a:lnTo>
                  <a:close/>
                </a:path>
                <a:path w="1282064" h="735329">
                  <a:moveTo>
                    <a:pt x="752856" y="522897"/>
                  </a:moveTo>
                  <a:lnTo>
                    <a:pt x="749579" y="521157"/>
                  </a:lnTo>
                  <a:lnTo>
                    <a:pt x="746302" y="519417"/>
                  </a:lnTo>
                  <a:lnTo>
                    <a:pt x="743597" y="523938"/>
                  </a:lnTo>
                  <a:lnTo>
                    <a:pt x="750595" y="527646"/>
                  </a:lnTo>
                  <a:lnTo>
                    <a:pt x="752856" y="522897"/>
                  </a:lnTo>
                  <a:close/>
                </a:path>
                <a:path w="1282064" h="735329">
                  <a:moveTo>
                    <a:pt x="771499" y="532790"/>
                  </a:moveTo>
                  <a:lnTo>
                    <a:pt x="768223" y="531050"/>
                  </a:lnTo>
                  <a:lnTo>
                    <a:pt x="764946" y="529310"/>
                  </a:lnTo>
                  <a:lnTo>
                    <a:pt x="762266" y="533844"/>
                  </a:lnTo>
                  <a:lnTo>
                    <a:pt x="769277" y="537565"/>
                  </a:lnTo>
                  <a:lnTo>
                    <a:pt x="771499" y="532790"/>
                  </a:lnTo>
                  <a:close/>
                </a:path>
                <a:path w="1282064" h="735329">
                  <a:moveTo>
                    <a:pt x="790143" y="542683"/>
                  </a:moveTo>
                  <a:lnTo>
                    <a:pt x="786866" y="540943"/>
                  </a:lnTo>
                  <a:lnTo>
                    <a:pt x="783590" y="539203"/>
                  </a:lnTo>
                  <a:lnTo>
                    <a:pt x="780948" y="543763"/>
                  </a:lnTo>
                  <a:lnTo>
                    <a:pt x="787946" y="547471"/>
                  </a:lnTo>
                  <a:lnTo>
                    <a:pt x="790143" y="542683"/>
                  </a:lnTo>
                  <a:close/>
                </a:path>
                <a:path w="1282064" h="735329">
                  <a:moveTo>
                    <a:pt x="808888" y="552348"/>
                  </a:moveTo>
                  <a:lnTo>
                    <a:pt x="805561" y="550722"/>
                  </a:lnTo>
                  <a:lnTo>
                    <a:pt x="802233" y="549097"/>
                  </a:lnTo>
                  <a:lnTo>
                    <a:pt x="799617" y="553669"/>
                  </a:lnTo>
                  <a:lnTo>
                    <a:pt x="806742" y="557161"/>
                  </a:lnTo>
                  <a:lnTo>
                    <a:pt x="808888" y="552348"/>
                  </a:lnTo>
                  <a:close/>
                </a:path>
                <a:path w="1282064" h="735329">
                  <a:moveTo>
                    <a:pt x="827849" y="561619"/>
                  </a:moveTo>
                  <a:lnTo>
                    <a:pt x="824522" y="559993"/>
                  </a:lnTo>
                  <a:lnTo>
                    <a:pt x="821194" y="558368"/>
                  </a:lnTo>
                  <a:lnTo>
                    <a:pt x="818616" y="562965"/>
                  </a:lnTo>
                  <a:lnTo>
                    <a:pt x="825741" y="566445"/>
                  </a:lnTo>
                  <a:lnTo>
                    <a:pt x="827849" y="561619"/>
                  </a:lnTo>
                  <a:close/>
                </a:path>
                <a:path w="1282064" h="735329">
                  <a:moveTo>
                    <a:pt x="846810" y="570890"/>
                  </a:moveTo>
                  <a:lnTo>
                    <a:pt x="843483" y="569264"/>
                  </a:lnTo>
                  <a:lnTo>
                    <a:pt x="840155" y="567639"/>
                  </a:lnTo>
                  <a:lnTo>
                    <a:pt x="837615" y="572249"/>
                  </a:lnTo>
                  <a:lnTo>
                    <a:pt x="844740" y="575729"/>
                  </a:lnTo>
                  <a:lnTo>
                    <a:pt x="846810" y="570890"/>
                  </a:lnTo>
                  <a:close/>
                </a:path>
                <a:path w="1282064" h="735329">
                  <a:moveTo>
                    <a:pt x="865771" y="580161"/>
                  </a:moveTo>
                  <a:lnTo>
                    <a:pt x="862444" y="578535"/>
                  </a:lnTo>
                  <a:lnTo>
                    <a:pt x="859116" y="576910"/>
                  </a:lnTo>
                  <a:lnTo>
                    <a:pt x="856615" y="581545"/>
                  </a:lnTo>
                  <a:lnTo>
                    <a:pt x="863739" y="585025"/>
                  </a:lnTo>
                  <a:lnTo>
                    <a:pt x="865771" y="580161"/>
                  </a:lnTo>
                  <a:close/>
                </a:path>
                <a:path w="1282064" h="735329">
                  <a:moveTo>
                    <a:pt x="884770" y="589368"/>
                  </a:moveTo>
                  <a:lnTo>
                    <a:pt x="881405" y="587794"/>
                  </a:lnTo>
                  <a:lnTo>
                    <a:pt x="878078" y="586168"/>
                  </a:lnTo>
                  <a:lnTo>
                    <a:pt x="875614" y="590816"/>
                  </a:lnTo>
                  <a:lnTo>
                    <a:pt x="879170" y="592556"/>
                  </a:lnTo>
                  <a:lnTo>
                    <a:pt x="882764" y="594233"/>
                  </a:lnTo>
                  <a:lnTo>
                    <a:pt x="884770" y="589368"/>
                  </a:lnTo>
                  <a:close/>
                </a:path>
                <a:path w="1282064" h="735329">
                  <a:moveTo>
                    <a:pt x="904049" y="597954"/>
                  </a:moveTo>
                  <a:lnTo>
                    <a:pt x="900658" y="596442"/>
                  </a:lnTo>
                  <a:lnTo>
                    <a:pt x="897267" y="594931"/>
                  </a:lnTo>
                  <a:lnTo>
                    <a:pt x="894854" y="599605"/>
                  </a:lnTo>
                  <a:lnTo>
                    <a:pt x="902081" y="602843"/>
                  </a:lnTo>
                  <a:lnTo>
                    <a:pt x="904049" y="597954"/>
                  </a:lnTo>
                  <a:close/>
                </a:path>
                <a:path w="1282064" h="735329">
                  <a:moveTo>
                    <a:pt x="923315" y="606552"/>
                  </a:moveTo>
                  <a:lnTo>
                    <a:pt x="919924" y="605040"/>
                  </a:lnTo>
                  <a:lnTo>
                    <a:pt x="916533" y="603529"/>
                  </a:lnTo>
                  <a:lnTo>
                    <a:pt x="914158" y="608228"/>
                  </a:lnTo>
                  <a:lnTo>
                    <a:pt x="921397" y="611466"/>
                  </a:lnTo>
                  <a:lnTo>
                    <a:pt x="923315" y="606552"/>
                  </a:lnTo>
                  <a:close/>
                </a:path>
                <a:path w="1282064" h="735329">
                  <a:moveTo>
                    <a:pt x="942581" y="615162"/>
                  </a:moveTo>
                  <a:lnTo>
                    <a:pt x="939190" y="613651"/>
                  </a:lnTo>
                  <a:lnTo>
                    <a:pt x="935799" y="612140"/>
                  </a:lnTo>
                  <a:lnTo>
                    <a:pt x="933462" y="616864"/>
                  </a:lnTo>
                  <a:lnTo>
                    <a:pt x="940701" y="620090"/>
                  </a:lnTo>
                  <a:lnTo>
                    <a:pt x="942581" y="615162"/>
                  </a:lnTo>
                  <a:close/>
                </a:path>
                <a:path w="1282064" h="735329">
                  <a:moveTo>
                    <a:pt x="961847" y="623747"/>
                  </a:moveTo>
                  <a:lnTo>
                    <a:pt x="958456" y="622249"/>
                  </a:lnTo>
                  <a:lnTo>
                    <a:pt x="955065" y="620737"/>
                  </a:lnTo>
                  <a:lnTo>
                    <a:pt x="952766" y="625475"/>
                  </a:lnTo>
                  <a:lnTo>
                    <a:pt x="960018" y="628700"/>
                  </a:lnTo>
                  <a:lnTo>
                    <a:pt x="961847" y="623747"/>
                  </a:lnTo>
                  <a:close/>
                </a:path>
                <a:path w="1282064" h="735329">
                  <a:moveTo>
                    <a:pt x="981430" y="631621"/>
                  </a:moveTo>
                  <a:lnTo>
                    <a:pt x="977988" y="630237"/>
                  </a:lnTo>
                  <a:lnTo>
                    <a:pt x="974547" y="628853"/>
                  </a:lnTo>
                  <a:lnTo>
                    <a:pt x="972299" y="633615"/>
                  </a:lnTo>
                  <a:lnTo>
                    <a:pt x="979652" y="636587"/>
                  </a:lnTo>
                  <a:lnTo>
                    <a:pt x="981430" y="631621"/>
                  </a:lnTo>
                  <a:close/>
                </a:path>
                <a:path w="1282064" h="735329">
                  <a:moveTo>
                    <a:pt x="1001001" y="639521"/>
                  </a:moveTo>
                  <a:lnTo>
                    <a:pt x="997559" y="638136"/>
                  </a:lnTo>
                  <a:lnTo>
                    <a:pt x="994117" y="636752"/>
                  </a:lnTo>
                  <a:lnTo>
                    <a:pt x="991908" y="641527"/>
                  </a:lnTo>
                  <a:lnTo>
                    <a:pt x="999261" y="644499"/>
                  </a:lnTo>
                  <a:lnTo>
                    <a:pt x="1001001" y="639521"/>
                  </a:lnTo>
                  <a:close/>
                </a:path>
                <a:path w="1282064" h="735329">
                  <a:moveTo>
                    <a:pt x="1020559" y="647420"/>
                  </a:moveTo>
                  <a:lnTo>
                    <a:pt x="1017117" y="646036"/>
                  </a:lnTo>
                  <a:lnTo>
                    <a:pt x="1013675" y="644652"/>
                  </a:lnTo>
                  <a:lnTo>
                    <a:pt x="1011516" y="649452"/>
                  </a:lnTo>
                  <a:lnTo>
                    <a:pt x="1018870" y="652411"/>
                  </a:lnTo>
                  <a:lnTo>
                    <a:pt x="1020559" y="647420"/>
                  </a:lnTo>
                  <a:close/>
                </a:path>
                <a:path w="1282064" h="735329">
                  <a:moveTo>
                    <a:pt x="1040168" y="655231"/>
                  </a:moveTo>
                  <a:lnTo>
                    <a:pt x="1036688" y="653935"/>
                  </a:lnTo>
                  <a:lnTo>
                    <a:pt x="1033246" y="652551"/>
                  </a:lnTo>
                  <a:lnTo>
                    <a:pt x="1031138" y="657364"/>
                  </a:lnTo>
                  <a:lnTo>
                    <a:pt x="1034808" y="658850"/>
                  </a:lnTo>
                  <a:lnTo>
                    <a:pt x="1038517" y="660234"/>
                  </a:lnTo>
                  <a:lnTo>
                    <a:pt x="1040168" y="655231"/>
                  </a:lnTo>
                  <a:close/>
                </a:path>
                <a:path w="1282064" h="735329">
                  <a:moveTo>
                    <a:pt x="1060018" y="662368"/>
                  </a:moveTo>
                  <a:lnTo>
                    <a:pt x="1056525" y="661111"/>
                  </a:lnTo>
                  <a:lnTo>
                    <a:pt x="1053033" y="659853"/>
                  </a:lnTo>
                  <a:lnTo>
                    <a:pt x="1050963" y="664705"/>
                  </a:lnTo>
                  <a:lnTo>
                    <a:pt x="1058430" y="667385"/>
                  </a:lnTo>
                  <a:lnTo>
                    <a:pt x="1060018" y="662368"/>
                  </a:lnTo>
                  <a:close/>
                </a:path>
                <a:path w="1282064" h="735329">
                  <a:moveTo>
                    <a:pt x="1079868" y="669518"/>
                  </a:moveTo>
                  <a:lnTo>
                    <a:pt x="1076375" y="668261"/>
                  </a:lnTo>
                  <a:lnTo>
                    <a:pt x="1072883" y="667004"/>
                  </a:lnTo>
                  <a:lnTo>
                    <a:pt x="1070864" y="671868"/>
                  </a:lnTo>
                  <a:lnTo>
                    <a:pt x="1078331" y="674560"/>
                  </a:lnTo>
                  <a:lnTo>
                    <a:pt x="1079868" y="669518"/>
                  </a:lnTo>
                  <a:close/>
                </a:path>
                <a:path w="1282064" h="735329">
                  <a:moveTo>
                    <a:pt x="1099718" y="676668"/>
                  </a:moveTo>
                  <a:lnTo>
                    <a:pt x="1096225" y="675411"/>
                  </a:lnTo>
                  <a:lnTo>
                    <a:pt x="1092733" y="674154"/>
                  </a:lnTo>
                  <a:lnTo>
                    <a:pt x="1090764" y="679043"/>
                  </a:lnTo>
                  <a:lnTo>
                    <a:pt x="1098232" y="681723"/>
                  </a:lnTo>
                  <a:lnTo>
                    <a:pt x="1099718" y="676668"/>
                  </a:lnTo>
                  <a:close/>
                </a:path>
                <a:path w="1282064" h="735329">
                  <a:moveTo>
                    <a:pt x="1119657" y="683539"/>
                  </a:moveTo>
                  <a:lnTo>
                    <a:pt x="1116126" y="682421"/>
                  </a:lnTo>
                  <a:lnTo>
                    <a:pt x="1112596" y="681304"/>
                  </a:lnTo>
                  <a:lnTo>
                    <a:pt x="1110665" y="686219"/>
                  </a:lnTo>
                  <a:lnTo>
                    <a:pt x="1118235" y="688606"/>
                  </a:lnTo>
                  <a:lnTo>
                    <a:pt x="1119657" y="683539"/>
                  </a:lnTo>
                  <a:close/>
                </a:path>
                <a:path w="1282064" h="735329">
                  <a:moveTo>
                    <a:pt x="1139761" y="689902"/>
                  </a:moveTo>
                  <a:lnTo>
                    <a:pt x="1136230" y="688784"/>
                  </a:lnTo>
                  <a:lnTo>
                    <a:pt x="1132700" y="687666"/>
                  </a:lnTo>
                  <a:lnTo>
                    <a:pt x="1130833" y="692594"/>
                  </a:lnTo>
                  <a:lnTo>
                    <a:pt x="1138389" y="694982"/>
                  </a:lnTo>
                  <a:lnTo>
                    <a:pt x="1139761" y="689902"/>
                  </a:lnTo>
                  <a:close/>
                </a:path>
                <a:path w="1282064" h="735329">
                  <a:moveTo>
                    <a:pt x="1159878" y="696264"/>
                  </a:moveTo>
                  <a:lnTo>
                    <a:pt x="1156347" y="695147"/>
                  </a:lnTo>
                  <a:lnTo>
                    <a:pt x="1152817" y="694029"/>
                  </a:lnTo>
                  <a:lnTo>
                    <a:pt x="1151001" y="698969"/>
                  </a:lnTo>
                  <a:lnTo>
                    <a:pt x="1158557" y="701370"/>
                  </a:lnTo>
                  <a:lnTo>
                    <a:pt x="1159878" y="696264"/>
                  </a:lnTo>
                  <a:close/>
                </a:path>
                <a:path w="1282064" h="735329">
                  <a:moveTo>
                    <a:pt x="1179995" y="702627"/>
                  </a:moveTo>
                  <a:lnTo>
                    <a:pt x="1176464" y="701509"/>
                  </a:lnTo>
                  <a:lnTo>
                    <a:pt x="1172933" y="700392"/>
                  </a:lnTo>
                  <a:lnTo>
                    <a:pt x="1171168" y="705358"/>
                  </a:lnTo>
                  <a:lnTo>
                    <a:pt x="1178737" y="707745"/>
                  </a:lnTo>
                  <a:lnTo>
                    <a:pt x="1179995" y="702627"/>
                  </a:lnTo>
                  <a:close/>
                </a:path>
                <a:path w="1282064" h="735329">
                  <a:moveTo>
                    <a:pt x="1200289" y="708406"/>
                  </a:moveTo>
                  <a:lnTo>
                    <a:pt x="1196708" y="707428"/>
                  </a:lnTo>
                  <a:lnTo>
                    <a:pt x="1193126" y="706450"/>
                  </a:lnTo>
                  <a:lnTo>
                    <a:pt x="1191425" y="711441"/>
                  </a:lnTo>
                  <a:lnTo>
                    <a:pt x="1199083" y="713524"/>
                  </a:lnTo>
                  <a:lnTo>
                    <a:pt x="1200289" y="708406"/>
                  </a:lnTo>
                  <a:close/>
                </a:path>
                <a:path w="1282064" h="735329">
                  <a:moveTo>
                    <a:pt x="1220635" y="713955"/>
                  </a:moveTo>
                  <a:lnTo>
                    <a:pt x="1217053" y="712978"/>
                  </a:lnTo>
                  <a:lnTo>
                    <a:pt x="1213472" y="712000"/>
                  </a:lnTo>
                  <a:lnTo>
                    <a:pt x="1211834" y="717016"/>
                  </a:lnTo>
                  <a:lnTo>
                    <a:pt x="1219479" y="719099"/>
                  </a:lnTo>
                  <a:lnTo>
                    <a:pt x="1220635" y="713955"/>
                  </a:lnTo>
                  <a:close/>
                </a:path>
                <a:path w="1282064" h="735329">
                  <a:moveTo>
                    <a:pt x="1240993" y="719493"/>
                  </a:moveTo>
                  <a:lnTo>
                    <a:pt x="1237411" y="718515"/>
                  </a:lnTo>
                  <a:lnTo>
                    <a:pt x="1233830" y="717537"/>
                  </a:lnTo>
                  <a:lnTo>
                    <a:pt x="1232255" y="722566"/>
                  </a:lnTo>
                  <a:lnTo>
                    <a:pt x="1239901" y="724649"/>
                  </a:lnTo>
                  <a:lnTo>
                    <a:pt x="1240993" y="719493"/>
                  </a:lnTo>
                  <a:close/>
                </a:path>
                <a:path w="1282064" h="735329">
                  <a:moveTo>
                    <a:pt x="1261376" y="724890"/>
                  </a:moveTo>
                  <a:lnTo>
                    <a:pt x="1257769" y="724052"/>
                  </a:lnTo>
                  <a:lnTo>
                    <a:pt x="1254188" y="723074"/>
                  </a:lnTo>
                  <a:lnTo>
                    <a:pt x="1252664" y="728116"/>
                  </a:lnTo>
                  <a:lnTo>
                    <a:pt x="1256499" y="729157"/>
                  </a:lnTo>
                  <a:lnTo>
                    <a:pt x="1260360" y="730046"/>
                  </a:lnTo>
                  <a:lnTo>
                    <a:pt x="1261376" y="724890"/>
                  </a:lnTo>
                  <a:close/>
                </a:path>
                <a:path w="1282064" h="735329">
                  <a:moveTo>
                    <a:pt x="1281950" y="729564"/>
                  </a:moveTo>
                  <a:lnTo>
                    <a:pt x="1278331" y="728738"/>
                  </a:lnTo>
                  <a:lnTo>
                    <a:pt x="1274711" y="727913"/>
                  </a:lnTo>
                  <a:lnTo>
                    <a:pt x="1273251" y="732980"/>
                  </a:lnTo>
                  <a:lnTo>
                    <a:pt x="1280985" y="734745"/>
                  </a:lnTo>
                  <a:lnTo>
                    <a:pt x="1281950" y="72956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 descr=""/>
            <p:cNvSpPr/>
            <p:nvPr/>
          </p:nvSpPr>
          <p:spPr>
            <a:xfrm>
              <a:off x="2066226" y="4216806"/>
              <a:ext cx="259079" cy="46355"/>
            </a:xfrm>
            <a:custGeom>
              <a:avLst/>
              <a:gdLst/>
              <a:ahLst/>
              <a:cxnLst/>
              <a:rect l="l" t="t" r="r" b="b"/>
              <a:pathLst>
                <a:path w="259080" h="46354">
                  <a:moveTo>
                    <a:pt x="8699" y="1651"/>
                  </a:moveTo>
                  <a:lnTo>
                    <a:pt x="5080" y="825"/>
                  </a:lnTo>
                  <a:lnTo>
                    <a:pt x="1460" y="0"/>
                  </a:lnTo>
                  <a:lnTo>
                    <a:pt x="0" y="5067"/>
                  </a:lnTo>
                  <a:lnTo>
                    <a:pt x="7734" y="6832"/>
                  </a:lnTo>
                  <a:lnTo>
                    <a:pt x="8699" y="1651"/>
                  </a:lnTo>
                  <a:close/>
                </a:path>
                <a:path w="259080" h="46354">
                  <a:moveTo>
                    <a:pt x="29260" y="6337"/>
                  </a:moveTo>
                  <a:lnTo>
                    <a:pt x="25641" y="5511"/>
                  </a:lnTo>
                  <a:lnTo>
                    <a:pt x="22021" y="4686"/>
                  </a:lnTo>
                  <a:lnTo>
                    <a:pt x="20624" y="9766"/>
                  </a:lnTo>
                  <a:lnTo>
                    <a:pt x="28359" y="11531"/>
                  </a:lnTo>
                  <a:lnTo>
                    <a:pt x="29260" y="6337"/>
                  </a:lnTo>
                  <a:close/>
                </a:path>
                <a:path w="259080" h="46354">
                  <a:moveTo>
                    <a:pt x="49834" y="11010"/>
                  </a:moveTo>
                  <a:lnTo>
                    <a:pt x="46215" y="10185"/>
                  </a:lnTo>
                  <a:lnTo>
                    <a:pt x="42595" y="9359"/>
                  </a:lnTo>
                  <a:lnTo>
                    <a:pt x="41262" y="14452"/>
                  </a:lnTo>
                  <a:lnTo>
                    <a:pt x="48996" y="16217"/>
                  </a:lnTo>
                  <a:lnTo>
                    <a:pt x="49834" y="11010"/>
                  </a:lnTo>
                  <a:close/>
                </a:path>
                <a:path w="259080" h="46354">
                  <a:moveTo>
                    <a:pt x="70523" y="15049"/>
                  </a:moveTo>
                  <a:lnTo>
                    <a:pt x="66878" y="14376"/>
                  </a:lnTo>
                  <a:lnTo>
                    <a:pt x="63233" y="13703"/>
                  </a:lnTo>
                  <a:lnTo>
                    <a:pt x="61950" y="18821"/>
                  </a:lnTo>
                  <a:lnTo>
                    <a:pt x="69761" y="20256"/>
                  </a:lnTo>
                  <a:lnTo>
                    <a:pt x="70523" y="15049"/>
                  </a:lnTo>
                  <a:close/>
                </a:path>
                <a:path w="259080" h="46354">
                  <a:moveTo>
                    <a:pt x="91274" y="18859"/>
                  </a:moveTo>
                  <a:lnTo>
                    <a:pt x="87630" y="18186"/>
                  </a:lnTo>
                  <a:lnTo>
                    <a:pt x="83985" y="17513"/>
                  </a:lnTo>
                  <a:lnTo>
                    <a:pt x="82778" y="22644"/>
                  </a:lnTo>
                  <a:lnTo>
                    <a:pt x="90576" y="24079"/>
                  </a:lnTo>
                  <a:lnTo>
                    <a:pt x="91274" y="18859"/>
                  </a:lnTo>
                  <a:close/>
                </a:path>
                <a:path w="259080" h="46354">
                  <a:moveTo>
                    <a:pt x="112014" y="22656"/>
                  </a:moveTo>
                  <a:lnTo>
                    <a:pt x="108369" y="21983"/>
                  </a:lnTo>
                  <a:lnTo>
                    <a:pt x="104724" y="21310"/>
                  </a:lnTo>
                  <a:lnTo>
                    <a:pt x="103581" y="26454"/>
                  </a:lnTo>
                  <a:lnTo>
                    <a:pt x="111379" y="27889"/>
                  </a:lnTo>
                  <a:lnTo>
                    <a:pt x="112014" y="22656"/>
                  </a:lnTo>
                  <a:close/>
                </a:path>
                <a:path w="259080" h="46354">
                  <a:moveTo>
                    <a:pt x="132816" y="26111"/>
                  </a:moveTo>
                  <a:lnTo>
                    <a:pt x="129146" y="25603"/>
                  </a:lnTo>
                  <a:lnTo>
                    <a:pt x="125476" y="25095"/>
                  </a:lnTo>
                  <a:lnTo>
                    <a:pt x="124396" y="30251"/>
                  </a:lnTo>
                  <a:lnTo>
                    <a:pt x="132257" y="31343"/>
                  </a:lnTo>
                  <a:lnTo>
                    <a:pt x="132816" y="26111"/>
                  </a:lnTo>
                  <a:close/>
                </a:path>
                <a:path w="259080" h="46354">
                  <a:moveTo>
                    <a:pt x="153708" y="29006"/>
                  </a:moveTo>
                  <a:lnTo>
                    <a:pt x="150037" y="28498"/>
                  </a:lnTo>
                  <a:lnTo>
                    <a:pt x="146367" y="27990"/>
                  </a:lnTo>
                  <a:lnTo>
                    <a:pt x="145351" y="33159"/>
                  </a:lnTo>
                  <a:lnTo>
                    <a:pt x="153212" y="34251"/>
                  </a:lnTo>
                  <a:lnTo>
                    <a:pt x="153708" y="29006"/>
                  </a:lnTo>
                  <a:close/>
                </a:path>
                <a:path w="259080" h="46354">
                  <a:moveTo>
                    <a:pt x="174599" y="31902"/>
                  </a:moveTo>
                  <a:lnTo>
                    <a:pt x="170929" y="31394"/>
                  </a:lnTo>
                  <a:lnTo>
                    <a:pt x="167259" y="30886"/>
                  </a:lnTo>
                  <a:lnTo>
                    <a:pt x="166319" y="36068"/>
                  </a:lnTo>
                  <a:lnTo>
                    <a:pt x="174180" y="37160"/>
                  </a:lnTo>
                  <a:lnTo>
                    <a:pt x="174599" y="31902"/>
                  </a:lnTo>
                  <a:close/>
                </a:path>
                <a:path w="259080" h="46354">
                  <a:moveTo>
                    <a:pt x="195503" y="34734"/>
                  </a:moveTo>
                  <a:lnTo>
                    <a:pt x="191820" y="34302"/>
                  </a:lnTo>
                  <a:lnTo>
                    <a:pt x="188150" y="33794"/>
                  </a:lnTo>
                  <a:lnTo>
                    <a:pt x="187274" y="38989"/>
                  </a:lnTo>
                  <a:lnTo>
                    <a:pt x="191211" y="39535"/>
                  </a:lnTo>
                  <a:lnTo>
                    <a:pt x="195148" y="39979"/>
                  </a:lnTo>
                  <a:lnTo>
                    <a:pt x="195503" y="34734"/>
                  </a:lnTo>
                  <a:close/>
                </a:path>
                <a:path w="259080" h="46354">
                  <a:moveTo>
                    <a:pt x="216496" y="36703"/>
                  </a:moveTo>
                  <a:lnTo>
                    <a:pt x="212801" y="36347"/>
                  </a:lnTo>
                  <a:lnTo>
                    <a:pt x="209105" y="35991"/>
                  </a:lnTo>
                  <a:lnTo>
                    <a:pt x="208305" y="41211"/>
                  </a:lnTo>
                  <a:lnTo>
                    <a:pt x="216204" y="41960"/>
                  </a:lnTo>
                  <a:lnTo>
                    <a:pt x="216496" y="36703"/>
                  </a:lnTo>
                  <a:close/>
                </a:path>
                <a:path w="259080" h="46354">
                  <a:moveTo>
                    <a:pt x="237490" y="38684"/>
                  </a:moveTo>
                  <a:lnTo>
                    <a:pt x="233794" y="38328"/>
                  </a:lnTo>
                  <a:lnTo>
                    <a:pt x="230098" y="37973"/>
                  </a:lnTo>
                  <a:lnTo>
                    <a:pt x="229374" y="43192"/>
                  </a:lnTo>
                  <a:lnTo>
                    <a:pt x="237274" y="43942"/>
                  </a:lnTo>
                  <a:lnTo>
                    <a:pt x="237490" y="38684"/>
                  </a:lnTo>
                  <a:close/>
                </a:path>
                <a:path w="259080" h="46354">
                  <a:moveTo>
                    <a:pt x="258495" y="40678"/>
                  </a:moveTo>
                  <a:lnTo>
                    <a:pt x="254800" y="40322"/>
                  </a:lnTo>
                  <a:lnTo>
                    <a:pt x="251104" y="39966"/>
                  </a:lnTo>
                  <a:lnTo>
                    <a:pt x="250444" y="45199"/>
                  </a:lnTo>
                  <a:lnTo>
                    <a:pt x="258343" y="45948"/>
                  </a:lnTo>
                  <a:lnTo>
                    <a:pt x="258495" y="4067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 descr=""/>
            <p:cNvSpPr/>
            <p:nvPr/>
          </p:nvSpPr>
          <p:spPr>
            <a:xfrm>
              <a:off x="2337777" y="4262507"/>
              <a:ext cx="198755" cy="0"/>
            </a:xfrm>
            <a:custGeom>
              <a:avLst/>
              <a:gdLst/>
              <a:ahLst/>
              <a:cxnLst/>
              <a:rect l="l" t="t" r="r" b="b"/>
              <a:pathLst>
                <a:path w="198755" h="0">
                  <a:moveTo>
                    <a:pt x="0" y="0"/>
                  </a:moveTo>
                  <a:lnTo>
                    <a:pt x="198241" y="0"/>
                  </a:lnTo>
                </a:path>
              </a:pathLst>
            </a:custGeom>
            <a:ln w="852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 descr=""/>
            <p:cNvSpPr/>
            <p:nvPr/>
          </p:nvSpPr>
          <p:spPr>
            <a:xfrm>
              <a:off x="2549068" y="3771810"/>
              <a:ext cx="1398270" cy="490855"/>
            </a:xfrm>
            <a:custGeom>
              <a:avLst/>
              <a:gdLst/>
              <a:ahLst/>
              <a:cxnLst/>
              <a:rect l="l" t="t" r="r" b="b"/>
              <a:pathLst>
                <a:path w="1398270" h="490854">
                  <a:moveTo>
                    <a:pt x="8039" y="490245"/>
                  </a:moveTo>
                  <a:lnTo>
                    <a:pt x="7391" y="485013"/>
                  </a:lnTo>
                  <a:lnTo>
                    <a:pt x="3695" y="485292"/>
                  </a:lnTo>
                  <a:lnTo>
                    <a:pt x="0" y="485571"/>
                  </a:lnTo>
                  <a:lnTo>
                    <a:pt x="127" y="490842"/>
                  </a:lnTo>
                  <a:lnTo>
                    <a:pt x="8039" y="490245"/>
                  </a:lnTo>
                  <a:close/>
                </a:path>
                <a:path w="1398270" h="490854">
                  <a:moveTo>
                    <a:pt x="29146" y="488670"/>
                  </a:moveTo>
                  <a:lnTo>
                    <a:pt x="28422" y="483438"/>
                  </a:lnTo>
                  <a:lnTo>
                    <a:pt x="24726" y="483717"/>
                  </a:lnTo>
                  <a:lnTo>
                    <a:pt x="21031" y="483997"/>
                  </a:lnTo>
                  <a:lnTo>
                    <a:pt x="21234" y="489254"/>
                  </a:lnTo>
                  <a:lnTo>
                    <a:pt x="29146" y="488670"/>
                  </a:lnTo>
                  <a:close/>
                </a:path>
                <a:path w="1398270" h="490854">
                  <a:moveTo>
                    <a:pt x="50190" y="486575"/>
                  </a:moveTo>
                  <a:lnTo>
                    <a:pt x="49403" y="481368"/>
                  </a:lnTo>
                  <a:lnTo>
                    <a:pt x="45720" y="481787"/>
                  </a:lnTo>
                  <a:lnTo>
                    <a:pt x="42037" y="482206"/>
                  </a:lnTo>
                  <a:lnTo>
                    <a:pt x="42303" y="487476"/>
                  </a:lnTo>
                  <a:lnTo>
                    <a:pt x="50190" y="486575"/>
                  </a:lnTo>
                  <a:close/>
                </a:path>
                <a:path w="1398270" h="490854">
                  <a:moveTo>
                    <a:pt x="71208" y="484162"/>
                  </a:moveTo>
                  <a:lnTo>
                    <a:pt x="70358" y="478967"/>
                  </a:lnTo>
                  <a:lnTo>
                    <a:pt x="66675" y="479386"/>
                  </a:lnTo>
                  <a:lnTo>
                    <a:pt x="62992" y="479806"/>
                  </a:lnTo>
                  <a:lnTo>
                    <a:pt x="63322" y="485063"/>
                  </a:lnTo>
                  <a:lnTo>
                    <a:pt x="71208" y="484162"/>
                  </a:lnTo>
                  <a:close/>
                </a:path>
                <a:path w="1398270" h="490854">
                  <a:moveTo>
                    <a:pt x="92227" y="481761"/>
                  </a:moveTo>
                  <a:lnTo>
                    <a:pt x="91313" y="476567"/>
                  </a:lnTo>
                  <a:lnTo>
                    <a:pt x="87630" y="476986"/>
                  </a:lnTo>
                  <a:lnTo>
                    <a:pt x="83947" y="477405"/>
                  </a:lnTo>
                  <a:lnTo>
                    <a:pt x="84353" y="482663"/>
                  </a:lnTo>
                  <a:lnTo>
                    <a:pt x="92227" y="481761"/>
                  </a:lnTo>
                  <a:close/>
                </a:path>
                <a:path w="1398270" h="490854">
                  <a:moveTo>
                    <a:pt x="113195" y="478853"/>
                  </a:moveTo>
                  <a:lnTo>
                    <a:pt x="112217" y="473684"/>
                  </a:lnTo>
                  <a:lnTo>
                    <a:pt x="108546" y="474243"/>
                  </a:lnTo>
                  <a:lnTo>
                    <a:pt x="104876" y="474802"/>
                  </a:lnTo>
                  <a:lnTo>
                    <a:pt x="105346" y="480047"/>
                  </a:lnTo>
                  <a:lnTo>
                    <a:pt x="113195" y="478853"/>
                  </a:lnTo>
                  <a:close/>
                </a:path>
                <a:path w="1398270" h="490854">
                  <a:moveTo>
                    <a:pt x="134112" y="475678"/>
                  </a:moveTo>
                  <a:lnTo>
                    <a:pt x="133070" y="470509"/>
                  </a:lnTo>
                  <a:lnTo>
                    <a:pt x="129400" y="471068"/>
                  </a:lnTo>
                  <a:lnTo>
                    <a:pt x="125730" y="471627"/>
                  </a:lnTo>
                  <a:lnTo>
                    <a:pt x="126263" y="476872"/>
                  </a:lnTo>
                  <a:lnTo>
                    <a:pt x="134112" y="475678"/>
                  </a:lnTo>
                  <a:close/>
                </a:path>
                <a:path w="1398270" h="490854">
                  <a:moveTo>
                    <a:pt x="155016" y="472478"/>
                  </a:moveTo>
                  <a:lnTo>
                    <a:pt x="153911" y="467321"/>
                  </a:lnTo>
                  <a:lnTo>
                    <a:pt x="150241" y="467880"/>
                  </a:lnTo>
                  <a:lnTo>
                    <a:pt x="146570" y="468439"/>
                  </a:lnTo>
                  <a:lnTo>
                    <a:pt x="147167" y="473671"/>
                  </a:lnTo>
                  <a:lnTo>
                    <a:pt x="155016" y="472478"/>
                  </a:lnTo>
                  <a:close/>
                </a:path>
                <a:path w="1398270" h="490854">
                  <a:moveTo>
                    <a:pt x="175856" y="468807"/>
                  </a:moveTo>
                  <a:lnTo>
                    <a:pt x="174688" y="463677"/>
                  </a:lnTo>
                  <a:lnTo>
                    <a:pt x="171043" y="464362"/>
                  </a:lnTo>
                  <a:lnTo>
                    <a:pt x="167398" y="465048"/>
                  </a:lnTo>
                  <a:lnTo>
                    <a:pt x="168059" y="470281"/>
                  </a:lnTo>
                  <a:lnTo>
                    <a:pt x="175856" y="468807"/>
                  </a:lnTo>
                  <a:close/>
                </a:path>
                <a:path w="1398270" h="490854">
                  <a:moveTo>
                    <a:pt x="196646" y="464870"/>
                  </a:moveTo>
                  <a:lnTo>
                    <a:pt x="195414" y="459752"/>
                  </a:lnTo>
                  <a:lnTo>
                    <a:pt x="191770" y="460438"/>
                  </a:lnTo>
                  <a:lnTo>
                    <a:pt x="188125" y="461124"/>
                  </a:lnTo>
                  <a:lnTo>
                    <a:pt x="188849" y="466344"/>
                  </a:lnTo>
                  <a:lnTo>
                    <a:pt x="196646" y="464870"/>
                  </a:lnTo>
                  <a:close/>
                </a:path>
                <a:path w="1398270" h="490854">
                  <a:moveTo>
                    <a:pt x="217424" y="460933"/>
                  </a:moveTo>
                  <a:lnTo>
                    <a:pt x="216141" y="455828"/>
                  </a:lnTo>
                  <a:lnTo>
                    <a:pt x="212496" y="456514"/>
                  </a:lnTo>
                  <a:lnTo>
                    <a:pt x="208851" y="457200"/>
                  </a:lnTo>
                  <a:lnTo>
                    <a:pt x="209638" y="462407"/>
                  </a:lnTo>
                  <a:lnTo>
                    <a:pt x="217424" y="460933"/>
                  </a:lnTo>
                  <a:close/>
                </a:path>
                <a:path w="1398270" h="490854">
                  <a:moveTo>
                    <a:pt x="238125" y="456552"/>
                  </a:moveTo>
                  <a:lnTo>
                    <a:pt x="236778" y="451459"/>
                  </a:lnTo>
                  <a:lnTo>
                    <a:pt x="233159" y="452272"/>
                  </a:lnTo>
                  <a:lnTo>
                    <a:pt x="229539" y="453085"/>
                  </a:lnTo>
                  <a:lnTo>
                    <a:pt x="230378" y="458292"/>
                  </a:lnTo>
                  <a:lnTo>
                    <a:pt x="238125" y="456552"/>
                  </a:lnTo>
                  <a:close/>
                </a:path>
                <a:path w="1398270" h="490854">
                  <a:moveTo>
                    <a:pt x="258762" y="451929"/>
                  </a:moveTo>
                  <a:lnTo>
                    <a:pt x="257365" y="446849"/>
                  </a:lnTo>
                  <a:lnTo>
                    <a:pt x="253746" y="447662"/>
                  </a:lnTo>
                  <a:lnTo>
                    <a:pt x="250126" y="448475"/>
                  </a:lnTo>
                  <a:lnTo>
                    <a:pt x="251028" y="453669"/>
                  </a:lnTo>
                  <a:lnTo>
                    <a:pt x="258762" y="451929"/>
                  </a:lnTo>
                  <a:close/>
                </a:path>
                <a:path w="1398270" h="490854">
                  <a:moveTo>
                    <a:pt x="279400" y="447306"/>
                  </a:moveTo>
                  <a:lnTo>
                    <a:pt x="277952" y="442239"/>
                  </a:lnTo>
                  <a:lnTo>
                    <a:pt x="274332" y="443052"/>
                  </a:lnTo>
                  <a:lnTo>
                    <a:pt x="270713" y="443865"/>
                  </a:lnTo>
                  <a:lnTo>
                    <a:pt x="271665" y="449046"/>
                  </a:lnTo>
                  <a:lnTo>
                    <a:pt x="279400" y="447306"/>
                  </a:lnTo>
                  <a:close/>
                </a:path>
                <a:path w="1398270" h="490854">
                  <a:moveTo>
                    <a:pt x="299935" y="442264"/>
                  </a:moveTo>
                  <a:lnTo>
                    <a:pt x="298437" y="437210"/>
                  </a:lnTo>
                  <a:lnTo>
                    <a:pt x="294843" y="438137"/>
                  </a:lnTo>
                  <a:lnTo>
                    <a:pt x="291249" y="439064"/>
                  </a:lnTo>
                  <a:lnTo>
                    <a:pt x="292265" y="444233"/>
                  </a:lnTo>
                  <a:lnTo>
                    <a:pt x="299935" y="442264"/>
                  </a:lnTo>
                  <a:close/>
                </a:path>
                <a:path w="1398270" h="490854">
                  <a:moveTo>
                    <a:pt x="320421" y="436994"/>
                  </a:moveTo>
                  <a:lnTo>
                    <a:pt x="318871" y="431952"/>
                  </a:lnTo>
                  <a:lnTo>
                    <a:pt x="315277" y="432879"/>
                  </a:lnTo>
                  <a:lnTo>
                    <a:pt x="311683" y="433806"/>
                  </a:lnTo>
                  <a:lnTo>
                    <a:pt x="312750" y="438962"/>
                  </a:lnTo>
                  <a:lnTo>
                    <a:pt x="320421" y="436994"/>
                  </a:lnTo>
                  <a:close/>
                </a:path>
                <a:path w="1398270" h="490854">
                  <a:moveTo>
                    <a:pt x="340906" y="431736"/>
                  </a:moveTo>
                  <a:lnTo>
                    <a:pt x="339305" y="426707"/>
                  </a:lnTo>
                  <a:lnTo>
                    <a:pt x="335711" y="427634"/>
                  </a:lnTo>
                  <a:lnTo>
                    <a:pt x="332117" y="428561"/>
                  </a:lnTo>
                  <a:lnTo>
                    <a:pt x="333235" y="433705"/>
                  </a:lnTo>
                  <a:lnTo>
                    <a:pt x="340906" y="431736"/>
                  </a:lnTo>
                  <a:close/>
                </a:path>
                <a:path w="1398270" h="490854">
                  <a:moveTo>
                    <a:pt x="361289" y="426072"/>
                  </a:moveTo>
                  <a:lnTo>
                    <a:pt x="359638" y="421068"/>
                  </a:lnTo>
                  <a:lnTo>
                    <a:pt x="356069" y="422097"/>
                  </a:lnTo>
                  <a:lnTo>
                    <a:pt x="352501" y="423125"/>
                  </a:lnTo>
                  <a:lnTo>
                    <a:pt x="353669" y="428269"/>
                  </a:lnTo>
                  <a:lnTo>
                    <a:pt x="361289" y="426072"/>
                  </a:lnTo>
                  <a:close/>
                </a:path>
                <a:path w="1398270" h="490854">
                  <a:moveTo>
                    <a:pt x="381609" y="420243"/>
                  </a:moveTo>
                  <a:lnTo>
                    <a:pt x="379920" y="415251"/>
                  </a:lnTo>
                  <a:lnTo>
                    <a:pt x="376351" y="416280"/>
                  </a:lnTo>
                  <a:lnTo>
                    <a:pt x="372783" y="417309"/>
                  </a:lnTo>
                  <a:lnTo>
                    <a:pt x="373989" y="422427"/>
                  </a:lnTo>
                  <a:lnTo>
                    <a:pt x="381609" y="420243"/>
                  </a:lnTo>
                  <a:close/>
                </a:path>
                <a:path w="1398270" h="490854">
                  <a:moveTo>
                    <a:pt x="401942" y="414401"/>
                  </a:moveTo>
                  <a:lnTo>
                    <a:pt x="400202" y="409422"/>
                  </a:lnTo>
                  <a:lnTo>
                    <a:pt x="396633" y="410451"/>
                  </a:lnTo>
                  <a:lnTo>
                    <a:pt x="393065" y="411480"/>
                  </a:lnTo>
                  <a:lnTo>
                    <a:pt x="394322" y="416585"/>
                  </a:lnTo>
                  <a:lnTo>
                    <a:pt x="401942" y="414401"/>
                  </a:lnTo>
                  <a:close/>
                </a:path>
                <a:path w="1398270" h="490854">
                  <a:moveTo>
                    <a:pt x="422160" y="408203"/>
                  </a:moveTo>
                  <a:lnTo>
                    <a:pt x="420382" y="403250"/>
                  </a:lnTo>
                  <a:lnTo>
                    <a:pt x="416839" y="404368"/>
                  </a:lnTo>
                  <a:lnTo>
                    <a:pt x="413296" y="405485"/>
                  </a:lnTo>
                  <a:lnTo>
                    <a:pt x="414604" y="410591"/>
                  </a:lnTo>
                  <a:lnTo>
                    <a:pt x="422160" y="408203"/>
                  </a:lnTo>
                  <a:close/>
                </a:path>
                <a:path w="1398270" h="490854">
                  <a:moveTo>
                    <a:pt x="442328" y="401840"/>
                  </a:moveTo>
                  <a:lnTo>
                    <a:pt x="440512" y="396900"/>
                  </a:lnTo>
                  <a:lnTo>
                    <a:pt x="436968" y="398018"/>
                  </a:lnTo>
                  <a:lnTo>
                    <a:pt x="433425" y="399135"/>
                  </a:lnTo>
                  <a:lnTo>
                    <a:pt x="434771" y="404228"/>
                  </a:lnTo>
                  <a:lnTo>
                    <a:pt x="442328" y="401840"/>
                  </a:lnTo>
                  <a:close/>
                </a:path>
                <a:path w="1398270" h="490854">
                  <a:moveTo>
                    <a:pt x="462495" y="395478"/>
                  </a:moveTo>
                  <a:lnTo>
                    <a:pt x="460641" y="390550"/>
                  </a:lnTo>
                  <a:lnTo>
                    <a:pt x="457098" y="391668"/>
                  </a:lnTo>
                  <a:lnTo>
                    <a:pt x="453555" y="392785"/>
                  </a:lnTo>
                  <a:lnTo>
                    <a:pt x="454939" y="397865"/>
                  </a:lnTo>
                  <a:lnTo>
                    <a:pt x="462495" y="395478"/>
                  </a:lnTo>
                  <a:close/>
                </a:path>
                <a:path w="1398270" h="490854">
                  <a:moveTo>
                    <a:pt x="482549" y="388823"/>
                  </a:moveTo>
                  <a:lnTo>
                    <a:pt x="480656" y="383908"/>
                  </a:lnTo>
                  <a:lnTo>
                    <a:pt x="477139" y="385102"/>
                  </a:lnTo>
                  <a:lnTo>
                    <a:pt x="473621" y="386295"/>
                  </a:lnTo>
                  <a:lnTo>
                    <a:pt x="475043" y="391375"/>
                  </a:lnTo>
                  <a:lnTo>
                    <a:pt x="482549" y="388823"/>
                  </a:lnTo>
                  <a:close/>
                </a:path>
                <a:path w="1398270" h="490854">
                  <a:moveTo>
                    <a:pt x="502564" y="381977"/>
                  </a:moveTo>
                  <a:lnTo>
                    <a:pt x="500634" y="377088"/>
                  </a:lnTo>
                  <a:lnTo>
                    <a:pt x="497116" y="378282"/>
                  </a:lnTo>
                  <a:lnTo>
                    <a:pt x="493598" y="379476"/>
                  </a:lnTo>
                  <a:lnTo>
                    <a:pt x="495058" y="384543"/>
                  </a:lnTo>
                  <a:lnTo>
                    <a:pt x="502564" y="381977"/>
                  </a:lnTo>
                  <a:close/>
                </a:path>
                <a:path w="1398270" h="490854">
                  <a:moveTo>
                    <a:pt x="522579" y="375170"/>
                  </a:moveTo>
                  <a:lnTo>
                    <a:pt x="520611" y="370281"/>
                  </a:lnTo>
                  <a:lnTo>
                    <a:pt x="517093" y="371475"/>
                  </a:lnTo>
                  <a:lnTo>
                    <a:pt x="513575" y="372668"/>
                  </a:lnTo>
                  <a:lnTo>
                    <a:pt x="515073" y="377723"/>
                  </a:lnTo>
                  <a:lnTo>
                    <a:pt x="522579" y="375170"/>
                  </a:lnTo>
                  <a:close/>
                </a:path>
                <a:path w="1398270" h="490854">
                  <a:moveTo>
                    <a:pt x="542493" y="368084"/>
                  </a:moveTo>
                  <a:lnTo>
                    <a:pt x="540499" y="363207"/>
                  </a:lnTo>
                  <a:lnTo>
                    <a:pt x="537006" y="364477"/>
                  </a:lnTo>
                  <a:lnTo>
                    <a:pt x="533514" y="365747"/>
                  </a:lnTo>
                  <a:lnTo>
                    <a:pt x="535051" y="370789"/>
                  </a:lnTo>
                  <a:lnTo>
                    <a:pt x="542493" y="368084"/>
                  </a:lnTo>
                  <a:close/>
                </a:path>
                <a:path w="1398270" h="490854">
                  <a:moveTo>
                    <a:pt x="562368" y="360845"/>
                  </a:moveTo>
                  <a:lnTo>
                    <a:pt x="560336" y="355981"/>
                  </a:lnTo>
                  <a:lnTo>
                    <a:pt x="556844" y="357251"/>
                  </a:lnTo>
                  <a:lnTo>
                    <a:pt x="553351" y="358521"/>
                  </a:lnTo>
                  <a:lnTo>
                    <a:pt x="554913" y="363550"/>
                  </a:lnTo>
                  <a:lnTo>
                    <a:pt x="562368" y="360845"/>
                  </a:lnTo>
                  <a:close/>
                </a:path>
                <a:path w="1398270" h="490854">
                  <a:moveTo>
                    <a:pt x="582231" y="353618"/>
                  </a:moveTo>
                  <a:lnTo>
                    <a:pt x="580174" y="348767"/>
                  </a:lnTo>
                  <a:lnTo>
                    <a:pt x="576681" y="350037"/>
                  </a:lnTo>
                  <a:lnTo>
                    <a:pt x="573189" y="351307"/>
                  </a:lnTo>
                  <a:lnTo>
                    <a:pt x="574789" y="356323"/>
                  </a:lnTo>
                  <a:lnTo>
                    <a:pt x="582231" y="353618"/>
                  </a:lnTo>
                  <a:close/>
                </a:path>
                <a:path w="1398270" h="490854">
                  <a:moveTo>
                    <a:pt x="602018" y="346176"/>
                  </a:moveTo>
                  <a:lnTo>
                    <a:pt x="599935" y="341337"/>
                  </a:lnTo>
                  <a:lnTo>
                    <a:pt x="596468" y="342671"/>
                  </a:lnTo>
                  <a:lnTo>
                    <a:pt x="593001" y="344004"/>
                  </a:lnTo>
                  <a:lnTo>
                    <a:pt x="594626" y="349021"/>
                  </a:lnTo>
                  <a:lnTo>
                    <a:pt x="602018" y="346176"/>
                  </a:lnTo>
                  <a:close/>
                </a:path>
                <a:path w="1398270" h="490854">
                  <a:moveTo>
                    <a:pt x="621741" y="338594"/>
                  </a:moveTo>
                  <a:lnTo>
                    <a:pt x="619633" y="333768"/>
                  </a:lnTo>
                  <a:lnTo>
                    <a:pt x="616165" y="335102"/>
                  </a:lnTo>
                  <a:lnTo>
                    <a:pt x="612698" y="336435"/>
                  </a:lnTo>
                  <a:lnTo>
                    <a:pt x="614349" y="341439"/>
                  </a:lnTo>
                  <a:lnTo>
                    <a:pt x="621741" y="338594"/>
                  </a:lnTo>
                  <a:close/>
                </a:path>
                <a:path w="1398270" h="490854">
                  <a:moveTo>
                    <a:pt x="641489" y="331000"/>
                  </a:moveTo>
                  <a:lnTo>
                    <a:pt x="639343" y="326186"/>
                  </a:lnTo>
                  <a:lnTo>
                    <a:pt x="635876" y="327520"/>
                  </a:lnTo>
                  <a:lnTo>
                    <a:pt x="632409" y="328853"/>
                  </a:lnTo>
                  <a:lnTo>
                    <a:pt x="634085" y="333844"/>
                  </a:lnTo>
                  <a:lnTo>
                    <a:pt x="641489" y="331000"/>
                  </a:lnTo>
                  <a:close/>
                </a:path>
                <a:path w="1398270" h="490854">
                  <a:moveTo>
                    <a:pt x="661149" y="323265"/>
                  </a:moveTo>
                  <a:lnTo>
                    <a:pt x="658977" y="318465"/>
                  </a:lnTo>
                  <a:lnTo>
                    <a:pt x="655535" y="319849"/>
                  </a:lnTo>
                  <a:lnTo>
                    <a:pt x="652094" y="321233"/>
                  </a:lnTo>
                  <a:lnTo>
                    <a:pt x="653796" y="326224"/>
                  </a:lnTo>
                  <a:lnTo>
                    <a:pt x="661149" y="323265"/>
                  </a:lnTo>
                  <a:close/>
                </a:path>
                <a:path w="1398270" h="490854">
                  <a:moveTo>
                    <a:pt x="680758" y="315379"/>
                  </a:moveTo>
                  <a:lnTo>
                    <a:pt x="678573" y="310591"/>
                  </a:lnTo>
                  <a:lnTo>
                    <a:pt x="675132" y="311975"/>
                  </a:lnTo>
                  <a:lnTo>
                    <a:pt x="671690" y="313359"/>
                  </a:lnTo>
                  <a:lnTo>
                    <a:pt x="673417" y="318338"/>
                  </a:lnTo>
                  <a:lnTo>
                    <a:pt x="680758" y="315379"/>
                  </a:lnTo>
                  <a:close/>
                </a:path>
                <a:path w="1398270" h="490854">
                  <a:moveTo>
                    <a:pt x="700366" y="307505"/>
                  </a:moveTo>
                  <a:lnTo>
                    <a:pt x="698157" y="302717"/>
                  </a:lnTo>
                  <a:lnTo>
                    <a:pt x="694715" y="304101"/>
                  </a:lnTo>
                  <a:lnTo>
                    <a:pt x="691273" y="305485"/>
                  </a:lnTo>
                  <a:lnTo>
                    <a:pt x="693013" y="310451"/>
                  </a:lnTo>
                  <a:lnTo>
                    <a:pt x="700366" y="307505"/>
                  </a:lnTo>
                  <a:close/>
                </a:path>
                <a:path w="1398270" h="490854">
                  <a:moveTo>
                    <a:pt x="719937" y="299516"/>
                  </a:moveTo>
                  <a:lnTo>
                    <a:pt x="717715" y="294741"/>
                  </a:lnTo>
                  <a:lnTo>
                    <a:pt x="714286" y="296176"/>
                  </a:lnTo>
                  <a:lnTo>
                    <a:pt x="710857" y="297599"/>
                  </a:lnTo>
                  <a:lnTo>
                    <a:pt x="712622" y="302564"/>
                  </a:lnTo>
                  <a:lnTo>
                    <a:pt x="719937" y="299516"/>
                  </a:lnTo>
                  <a:close/>
                </a:path>
                <a:path w="1398270" h="490854">
                  <a:moveTo>
                    <a:pt x="739457" y="291401"/>
                  </a:moveTo>
                  <a:lnTo>
                    <a:pt x="737209" y="286626"/>
                  </a:lnTo>
                  <a:lnTo>
                    <a:pt x="733780" y="288061"/>
                  </a:lnTo>
                  <a:lnTo>
                    <a:pt x="730351" y="289483"/>
                  </a:lnTo>
                  <a:lnTo>
                    <a:pt x="732142" y="294449"/>
                  </a:lnTo>
                  <a:lnTo>
                    <a:pt x="739457" y="291401"/>
                  </a:lnTo>
                  <a:close/>
                </a:path>
                <a:path w="1398270" h="490854">
                  <a:moveTo>
                    <a:pt x="758964" y="283273"/>
                  </a:moveTo>
                  <a:lnTo>
                    <a:pt x="756704" y="278523"/>
                  </a:lnTo>
                  <a:lnTo>
                    <a:pt x="753275" y="279946"/>
                  </a:lnTo>
                  <a:lnTo>
                    <a:pt x="749846" y="281368"/>
                  </a:lnTo>
                  <a:lnTo>
                    <a:pt x="751649" y="286321"/>
                  </a:lnTo>
                  <a:lnTo>
                    <a:pt x="758964" y="283273"/>
                  </a:lnTo>
                  <a:close/>
                </a:path>
                <a:path w="1398270" h="490854">
                  <a:moveTo>
                    <a:pt x="778446" y="275094"/>
                  </a:moveTo>
                  <a:lnTo>
                    <a:pt x="776173" y="270344"/>
                  </a:lnTo>
                  <a:lnTo>
                    <a:pt x="772756" y="271805"/>
                  </a:lnTo>
                  <a:lnTo>
                    <a:pt x="769340" y="273265"/>
                  </a:lnTo>
                  <a:lnTo>
                    <a:pt x="771169" y="278206"/>
                  </a:lnTo>
                  <a:lnTo>
                    <a:pt x="778446" y="275094"/>
                  </a:lnTo>
                  <a:close/>
                </a:path>
                <a:path w="1398270" h="490854">
                  <a:moveTo>
                    <a:pt x="797877" y="266763"/>
                  </a:moveTo>
                  <a:lnTo>
                    <a:pt x="795591" y="262026"/>
                  </a:lnTo>
                  <a:lnTo>
                    <a:pt x="792175" y="263486"/>
                  </a:lnTo>
                  <a:lnTo>
                    <a:pt x="788758" y="264947"/>
                  </a:lnTo>
                  <a:lnTo>
                    <a:pt x="790600" y="269887"/>
                  </a:lnTo>
                  <a:lnTo>
                    <a:pt x="797877" y="266763"/>
                  </a:lnTo>
                  <a:close/>
                </a:path>
                <a:path w="1398270" h="490854">
                  <a:moveTo>
                    <a:pt x="817295" y="258445"/>
                  </a:moveTo>
                  <a:lnTo>
                    <a:pt x="814997" y="253707"/>
                  </a:lnTo>
                  <a:lnTo>
                    <a:pt x="811580" y="255168"/>
                  </a:lnTo>
                  <a:lnTo>
                    <a:pt x="808164" y="256628"/>
                  </a:lnTo>
                  <a:lnTo>
                    <a:pt x="810018" y="261569"/>
                  </a:lnTo>
                  <a:lnTo>
                    <a:pt x="817295" y="258445"/>
                  </a:lnTo>
                  <a:close/>
                </a:path>
                <a:path w="1398270" h="490854">
                  <a:moveTo>
                    <a:pt x="836726" y="250113"/>
                  </a:moveTo>
                  <a:lnTo>
                    <a:pt x="834402" y="245389"/>
                  </a:lnTo>
                  <a:lnTo>
                    <a:pt x="830999" y="246862"/>
                  </a:lnTo>
                  <a:lnTo>
                    <a:pt x="827582" y="248323"/>
                  </a:lnTo>
                  <a:lnTo>
                    <a:pt x="829449" y="253250"/>
                  </a:lnTo>
                  <a:lnTo>
                    <a:pt x="836726" y="250113"/>
                  </a:lnTo>
                  <a:close/>
                </a:path>
                <a:path w="1398270" h="490854">
                  <a:moveTo>
                    <a:pt x="856081" y="241642"/>
                  </a:moveTo>
                  <a:lnTo>
                    <a:pt x="853757" y="236918"/>
                  </a:lnTo>
                  <a:lnTo>
                    <a:pt x="850353" y="238404"/>
                  </a:lnTo>
                  <a:lnTo>
                    <a:pt x="846950" y="239890"/>
                  </a:lnTo>
                  <a:lnTo>
                    <a:pt x="848829" y="244817"/>
                  </a:lnTo>
                  <a:lnTo>
                    <a:pt x="856081" y="241642"/>
                  </a:lnTo>
                  <a:close/>
                </a:path>
                <a:path w="1398270" h="490854">
                  <a:moveTo>
                    <a:pt x="875436" y="233184"/>
                  </a:moveTo>
                  <a:lnTo>
                    <a:pt x="873099" y="228460"/>
                  </a:lnTo>
                  <a:lnTo>
                    <a:pt x="869696" y="229946"/>
                  </a:lnTo>
                  <a:lnTo>
                    <a:pt x="866292" y="231432"/>
                  </a:lnTo>
                  <a:lnTo>
                    <a:pt x="868184" y="236347"/>
                  </a:lnTo>
                  <a:lnTo>
                    <a:pt x="875436" y="233184"/>
                  </a:lnTo>
                  <a:close/>
                </a:path>
                <a:path w="1398270" h="490854">
                  <a:moveTo>
                    <a:pt x="894803" y="224701"/>
                  </a:moveTo>
                  <a:lnTo>
                    <a:pt x="892454" y="219989"/>
                  </a:lnTo>
                  <a:lnTo>
                    <a:pt x="889050" y="221475"/>
                  </a:lnTo>
                  <a:lnTo>
                    <a:pt x="885647" y="222961"/>
                  </a:lnTo>
                  <a:lnTo>
                    <a:pt x="887539" y="227876"/>
                  </a:lnTo>
                  <a:lnTo>
                    <a:pt x="894803" y="224701"/>
                  </a:lnTo>
                  <a:close/>
                </a:path>
                <a:path w="1398270" h="490854">
                  <a:moveTo>
                    <a:pt x="914107" y="216154"/>
                  </a:moveTo>
                  <a:lnTo>
                    <a:pt x="911758" y="211429"/>
                  </a:lnTo>
                  <a:lnTo>
                    <a:pt x="908367" y="212940"/>
                  </a:lnTo>
                  <a:lnTo>
                    <a:pt x="904976" y="214452"/>
                  </a:lnTo>
                  <a:lnTo>
                    <a:pt x="906881" y="219354"/>
                  </a:lnTo>
                  <a:lnTo>
                    <a:pt x="914107" y="216154"/>
                  </a:lnTo>
                  <a:close/>
                </a:path>
                <a:path w="1398270" h="490854">
                  <a:moveTo>
                    <a:pt x="933424" y="207581"/>
                  </a:moveTo>
                  <a:lnTo>
                    <a:pt x="931062" y="202869"/>
                  </a:lnTo>
                  <a:lnTo>
                    <a:pt x="927671" y="204381"/>
                  </a:lnTo>
                  <a:lnTo>
                    <a:pt x="924280" y="205879"/>
                  </a:lnTo>
                  <a:lnTo>
                    <a:pt x="926185" y="210794"/>
                  </a:lnTo>
                  <a:lnTo>
                    <a:pt x="933424" y="207581"/>
                  </a:lnTo>
                  <a:close/>
                </a:path>
                <a:path w="1398270" h="490854">
                  <a:moveTo>
                    <a:pt x="952741" y="199021"/>
                  </a:moveTo>
                  <a:lnTo>
                    <a:pt x="950379" y="194310"/>
                  </a:lnTo>
                  <a:lnTo>
                    <a:pt x="946988" y="195821"/>
                  </a:lnTo>
                  <a:lnTo>
                    <a:pt x="943597" y="197332"/>
                  </a:lnTo>
                  <a:lnTo>
                    <a:pt x="945502" y="202234"/>
                  </a:lnTo>
                  <a:lnTo>
                    <a:pt x="952741" y="199021"/>
                  </a:lnTo>
                  <a:close/>
                </a:path>
                <a:path w="1398270" h="490854">
                  <a:moveTo>
                    <a:pt x="972032" y="190423"/>
                  </a:moveTo>
                  <a:lnTo>
                    <a:pt x="969670" y="185724"/>
                  </a:lnTo>
                  <a:lnTo>
                    <a:pt x="966279" y="187236"/>
                  </a:lnTo>
                  <a:lnTo>
                    <a:pt x="962888" y="188747"/>
                  </a:lnTo>
                  <a:lnTo>
                    <a:pt x="964806" y="193662"/>
                  </a:lnTo>
                  <a:lnTo>
                    <a:pt x="972032" y="190423"/>
                  </a:lnTo>
                  <a:close/>
                </a:path>
                <a:path w="1398270" h="490854">
                  <a:moveTo>
                    <a:pt x="991323" y="181800"/>
                  </a:moveTo>
                  <a:lnTo>
                    <a:pt x="988961" y="177101"/>
                  </a:lnTo>
                  <a:lnTo>
                    <a:pt x="985570" y="178612"/>
                  </a:lnTo>
                  <a:lnTo>
                    <a:pt x="982179" y="180124"/>
                  </a:lnTo>
                  <a:lnTo>
                    <a:pt x="984097" y="185026"/>
                  </a:lnTo>
                  <a:lnTo>
                    <a:pt x="991323" y="181800"/>
                  </a:lnTo>
                  <a:close/>
                </a:path>
                <a:path w="1398270" h="490854">
                  <a:moveTo>
                    <a:pt x="1010627" y="173189"/>
                  </a:moveTo>
                  <a:lnTo>
                    <a:pt x="1008253" y="168490"/>
                  </a:lnTo>
                  <a:lnTo>
                    <a:pt x="1004862" y="170002"/>
                  </a:lnTo>
                  <a:lnTo>
                    <a:pt x="1001471" y="171513"/>
                  </a:lnTo>
                  <a:lnTo>
                    <a:pt x="1003388" y="176415"/>
                  </a:lnTo>
                  <a:lnTo>
                    <a:pt x="1010627" y="173189"/>
                  </a:lnTo>
                  <a:close/>
                </a:path>
                <a:path w="1398270" h="490854">
                  <a:moveTo>
                    <a:pt x="1029906" y="164566"/>
                  </a:moveTo>
                  <a:lnTo>
                    <a:pt x="1027531" y="159867"/>
                  </a:lnTo>
                  <a:lnTo>
                    <a:pt x="1024140" y="161378"/>
                  </a:lnTo>
                  <a:lnTo>
                    <a:pt x="1020749" y="162890"/>
                  </a:lnTo>
                  <a:lnTo>
                    <a:pt x="1022680" y="167805"/>
                  </a:lnTo>
                  <a:lnTo>
                    <a:pt x="1029906" y="164566"/>
                  </a:lnTo>
                  <a:close/>
                </a:path>
                <a:path w="1398270" h="490854">
                  <a:moveTo>
                    <a:pt x="1049197" y="155943"/>
                  </a:moveTo>
                  <a:lnTo>
                    <a:pt x="1046822" y="151244"/>
                  </a:lnTo>
                  <a:lnTo>
                    <a:pt x="1043432" y="152755"/>
                  </a:lnTo>
                  <a:lnTo>
                    <a:pt x="1040041" y="154266"/>
                  </a:lnTo>
                  <a:lnTo>
                    <a:pt x="1041971" y="159181"/>
                  </a:lnTo>
                  <a:lnTo>
                    <a:pt x="1049197" y="155943"/>
                  </a:lnTo>
                  <a:close/>
                </a:path>
                <a:path w="1398270" h="490854">
                  <a:moveTo>
                    <a:pt x="1068476" y="147320"/>
                  </a:moveTo>
                  <a:lnTo>
                    <a:pt x="1066101" y="142621"/>
                  </a:lnTo>
                  <a:lnTo>
                    <a:pt x="1062710" y="144132"/>
                  </a:lnTo>
                  <a:lnTo>
                    <a:pt x="1059319" y="145643"/>
                  </a:lnTo>
                  <a:lnTo>
                    <a:pt x="1061250" y="150558"/>
                  </a:lnTo>
                  <a:lnTo>
                    <a:pt x="1068476" y="147320"/>
                  </a:lnTo>
                  <a:close/>
                </a:path>
                <a:path w="1398270" h="490854">
                  <a:moveTo>
                    <a:pt x="1087767" y="138696"/>
                  </a:moveTo>
                  <a:lnTo>
                    <a:pt x="1085392" y="133997"/>
                  </a:lnTo>
                  <a:lnTo>
                    <a:pt x="1082001" y="135509"/>
                  </a:lnTo>
                  <a:lnTo>
                    <a:pt x="1078611" y="137020"/>
                  </a:lnTo>
                  <a:lnTo>
                    <a:pt x="1080528" y="141935"/>
                  </a:lnTo>
                  <a:lnTo>
                    <a:pt x="1087767" y="138696"/>
                  </a:lnTo>
                  <a:close/>
                </a:path>
                <a:path w="1398270" h="490854">
                  <a:moveTo>
                    <a:pt x="1107046" y="130111"/>
                  </a:moveTo>
                  <a:lnTo>
                    <a:pt x="1104684" y="125399"/>
                  </a:lnTo>
                  <a:lnTo>
                    <a:pt x="1101293" y="126911"/>
                  </a:lnTo>
                  <a:lnTo>
                    <a:pt x="1097902" y="128422"/>
                  </a:lnTo>
                  <a:lnTo>
                    <a:pt x="1099820" y="133324"/>
                  </a:lnTo>
                  <a:lnTo>
                    <a:pt x="1107046" y="130111"/>
                  </a:lnTo>
                  <a:close/>
                </a:path>
                <a:path w="1398270" h="490854">
                  <a:moveTo>
                    <a:pt x="1126350" y="121526"/>
                  </a:moveTo>
                  <a:lnTo>
                    <a:pt x="1123988" y="116814"/>
                  </a:lnTo>
                  <a:lnTo>
                    <a:pt x="1120597" y="118325"/>
                  </a:lnTo>
                  <a:lnTo>
                    <a:pt x="1117206" y="119837"/>
                  </a:lnTo>
                  <a:lnTo>
                    <a:pt x="1119124" y="124739"/>
                  </a:lnTo>
                  <a:lnTo>
                    <a:pt x="1126350" y="121526"/>
                  </a:lnTo>
                  <a:close/>
                </a:path>
                <a:path w="1398270" h="490854">
                  <a:moveTo>
                    <a:pt x="1145654" y="112928"/>
                  </a:moveTo>
                  <a:lnTo>
                    <a:pt x="1143292" y="108216"/>
                  </a:lnTo>
                  <a:lnTo>
                    <a:pt x="1139901" y="109728"/>
                  </a:lnTo>
                  <a:lnTo>
                    <a:pt x="1136510" y="111239"/>
                  </a:lnTo>
                  <a:lnTo>
                    <a:pt x="1138415" y="116154"/>
                  </a:lnTo>
                  <a:lnTo>
                    <a:pt x="1145654" y="112928"/>
                  </a:lnTo>
                  <a:close/>
                </a:path>
                <a:path w="1398270" h="490854">
                  <a:moveTo>
                    <a:pt x="1164971" y="104406"/>
                  </a:moveTo>
                  <a:lnTo>
                    <a:pt x="1162621" y="99695"/>
                  </a:lnTo>
                  <a:lnTo>
                    <a:pt x="1159217" y="101193"/>
                  </a:lnTo>
                  <a:lnTo>
                    <a:pt x="1155814" y="102692"/>
                  </a:lnTo>
                  <a:lnTo>
                    <a:pt x="1157719" y="107607"/>
                  </a:lnTo>
                  <a:lnTo>
                    <a:pt x="1164971" y="104406"/>
                  </a:lnTo>
                  <a:close/>
                </a:path>
                <a:path w="1398270" h="490854">
                  <a:moveTo>
                    <a:pt x="1184300" y="95897"/>
                  </a:moveTo>
                  <a:lnTo>
                    <a:pt x="1181963" y="91173"/>
                  </a:lnTo>
                  <a:lnTo>
                    <a:pt x="1178560" y="92671"/>
                  </a:lnTo>
                  <a:lnTo>
                    <a:pt x="1175156" y="94170"/>
                  </a:lnTo>
                  <a:lnTo>
                    <a:pt x="1177061" y="99085"/>
                  </a:lnTo>
                  <a:lnTo>
                    <a:pt x="1184300" y="95897"/>
                  </a:lnTo>
                  <a:close/>
                </a:path>
                <a:path w="1398270" h="490854">
                  <a:moveTo>
                    <a:pt x="1203642" y="87376"/>
                  </a:moveTo>
                  <a:lnTo>
                    <a:pt x="1201305" y="82651"/>
                  </a:lnTo>
                  <a:lnTo>
                    <a:pt x="1197902" y="84150"/>
                  </a:lnTo>
                  <a:lnTo>
                    <a:pt x="1194498" y="85648"/>
                  </a:lnTo>
                  <a:lnTo>
                    <a:pt x="1196390" y="90563"/>
                  </a:lnTo>
                  <a:lnTo>
                    <a:pt x="1203642" y="87376"/>
                  </a:lnTo>
                  <a:close/>
                </a:path>
                <a:path w="1398270" h="490854">
                  <a:moveTo>
                    <a:pt x="1222984" y="78917"/>
                  </a:moveTo>
                  <a:lnTo>
                    <a:pt x="1220660" y="74193"/>
                  </a:lnTo>
                  <a:lnTo>
                    <a:pt x="1217244" y="75666"/>
                  </a:lnTo>
                  <a:lnTo>
                    <a:pt x="1213827" y="77139"/>
                  </a:lnTo>
                  <a:lnTo>
                    <a:pt x="1215720" y="82067"/>
                  </a:lnTo>
                  <a:lnTo>
                    <a:pt x="1222984" y="78917"/>
                  </a:lnTo>
                  <a:close/>
                </a:path>
                <a:path w="1398270" h="490854">
                  <a:moveTo>
                    <a:pt x="1242364" y="70523"/>
                  </a:moveTo>
                  <a:lnTo>
                    <a:pt x="1240053" y="65798"/>
                  </a:lnTo>
                  <a:lnTo>
                    <a:pt x="1236637" y="67271"/>
                  </a:lnTo>
                  <a:lnTo>
                    <a:pt x="1233220" y="68745"/>
                  </a:lnTo>
                  <a:lnTo>
                    <a:pt x="1235100" y="73672"/>
                  </a:lnTo>
                  <a:lnTo>
                    <a:pt x="1242364" y="70523"/>
                  </a:lnTo>
                  <a:close/>
                </a:path>
                <a:path w="1398270" h="490854">
                  <a:moveTo>
                    <a:pt x="1261732" y="62115"/>
                  </a:moveTo>
                  <a:lnTo>
                    <a:pt x="1259420" y="57391"/>
                  </a:lnTo>
                  <a:lnTo>
                    <a:pt x="1256017" y="58864"/>
                  </a:lnTo>
                  <a:lnTo>
                    <a:pt x="1252601" y="60337"/>
                  </a:lnTo>
                  <a:lnTo>
                    <a:pt x="1254467" y="65265"/>
                  </a:lnTo>
                  <a:lnTo>
                    <a:pt x="1261732" y="62115"/>
                  </a:lnTo>
                  <a:close/>
                </a:path>
                <a:path w="1398270" h="490854">
                  <a:moveTo>
                    <a:pt x="1281112" y="53721"/>
                  </a:moveTo>
                  <a:lnTo>
                    <a:pt x="1278826" y="48983"/>
                  </a:lnTo>
                  <a:lnTo>
                    <a:pt x="1275410" y="50457"/>
                  </a:lnTo>
                  <a:lnTo>
                    <a:pt x="1271993" y="51930"/>
                  </a:lnTo>
                  <a:lnTo>
                    <a:pt x="1273860" y="56870"/>
                  </a:lnTo>
                  <a:lnTo>
                    <a:pt x="1281112" y="53721"/>
                  </a:lnTo>
                  <a:close/>
                </a:path>
                <a:path w="1398270" h="490854">
                  <a:moveTo>
                    <a:pt x="1300556" y="45491"/>
                  </a:moveTo>
                  <a:lnTo>
                    <a:pt x="1298282" y="40741"/>
                  </a:lnTo>
                  <a:lnTo>
                    <a:pt x="1294853" y="42189"/>
                  </a:lnTo>
                  <a:lnTo>
                    <a:pt x="1291437" y="43637"/>
                  </a:lnTo>
                  <a:lnTo>
                    <a:pt x="1293279" y="48577"/>
                  </a:lnTo>
                  <a:lnTo>
                    <a:pt x="1300556" y="45491"/>
                  </a:lnTo>
                  <a:close/>
                </a:path>
                <a:path w="1398270" h="490854">
                  <a:moveTo>
                    <a:pt x="1319999" y="37249"/>
                  </a:moveTo>
                  <a:lnTo>
                    <a:pt x="1317726" y="32499"/>
                  </a:lnTo>
                  <a:lnTo>
                    <a:pt x="1314310" y="33947"/>
                  </a:lnTo>
                  <a:lnTo>
                    <a:pt x="1310881" y="35394"/>
                  </a:lnTo>
                  <a:lnTo>
                    <a:pt x="1312722" y="40335"/>
                  </a:lnTo>
                  <a:lnTo>
                    <a:pt x="1319999" y="37249"/>
                  </a:lnTo>
                  <a:close/>
                </a:path>
                <a:path w="1398270" h="490854">
                  <a:moveTo>
                    <a:pt x="1339443" y="29006"/>
                  </a:moveTo>
                  <a:lnTo>
                    <a:pt x="1337183" y="24257"/>
                  </a:lnTo>
                  <a:lnTo>
                    <a:pt x="1333766" y="25704"/>
                  </a:lnTo>
                  <a:lnTo>
                    <a:pt x="1330337" y="27152"/>
                  </a:lnTo>
                  <a:lnTo>
                    <a:pt x="1332166" y="32105"/>
                  </a:lnTo>
                  <a:lnTo>
                    <a:pt x="1339443" y="29006"/>
                  </a:lnTo>
                  <a:close/>
                </a:path>
                <a:path w="1398270" h="490854">
                  <a:moveTo>
                    <a:pt x="1358938" y="20891"/>
                  </a:moveTo>
                  <a:lnTo>
                    <a:pt x="1356702" y="16116"/>
                  </a:lnTo>
                  <a:lnTo>
                    <a:pt x="1353261" y="17538"/>
                  </a:lnTo>
                  <a:lnTo>
                    <a:pt x="1349819" y="18961"/>
                  </a:lnTo>
                  <a:lnTo>
                    <a:pt x="1351622" y="23901"/>
                  </a:lnTo>
                  <a:lnTo>
                    <a:pt x="1358938" y="20891"/>
                  </a:lnTo>
                  <a:close/>
                </a:path>
                <a:path w="1398270" h="490854">
                  <a:moveTo>
                    <a:pt x="1378458" y="12827"/>
                  </a:moveTo>
                  <a:lnTo>
                    <a:pt x="1376235" y="8051"/>
                  </a:lnTo>
                  <a:lnTo>
                    <a:pt x="1372793" y="9474"/>
                  </a:lnTo>
                  <a:lnTo>
                    <a:pt x="1369352" y="10896"/>
                  </a:lnTo>
                  <a:lnTo>
                    <a:pt x="1371142" y="15849"/>
                  </a:lnTo>
                  <a:lnTo>
                    <a:pt x="1378458" y="12827"/>
                  </a:lnTo>
                  <a:close/>
                </a:path>
                <a:path w="1398270" h="490854">
                  <a:moveTo>
                    <a:pt x="1397990" y="4787"/>
                  </a:moveTo>
                  <a:lnTo>
                    <a:pt x="1395780" y="0"/>
                  </a:lnTo>
                  <a:lnTo>
                    <a:pt x="1392339" y="1422"/>
                  </a:lnTo>
                  <a:lnTo>
                    <a:pt x="1388897" y="2844"/>
                  </a:lnTo>
                  <a:lnTo>
                    <a:pt x="1390675" y="7797"/>
                  </a:lnTo>
                  <a:lnTo>
                    <a:pt x="1397990" y="478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 descr=""/>
            <p:cNvSpPr/>
            <p:nvPr/>
          </p:nvSpPr>
          <p:spPr>
            <a:xfrm>
              <a:off x="3937965" y="3476916"/>
              <a:ext cx="1192530" cy="302895"/>
            </a:xfrm>
            <a:custGeom>
              <a:avLst/>
              <a:gdLst/>
              <a:ahLst/>
              <a:cxnLst/>
              <a:rect l="l" t="t" r="r" b="b"/>
              <a:pathLst>
                <a:path w="1192529" h="302895">
                  <a:moveTo>
                    <a:pt x="9093" y="299681"/>
                  </a:moveTo>
                  <a:lnTo>
                    <a:pt x="6883" y="294894"/>
                  </a:lnTo>
                  <a:lnTo>
                    <a:pt x="3441" y="296316"/>
                  </a:lnTo>
                  <a:lnTo>
                    <a:pt x="0" y="297738"/>
                  </a:lnTo>
                  <a:lnTo>
                    <a:pt x="1778" y="302691"/>
                  </a:lnTo>
                  <a:lnTo>
                    <a:pt x="9093" y="299681"/>
                  </a:lnTo>
                  <a:close/>
                </a:path>
                <a:path w="1192529" h="302895">
                  <a:moveTo>
                    <a:pt x="28625" y="291655"/>
                  </a:moveTo>
                  <a:lnTo>
                    <a:pt x="26416" y="286867"/>
                  </a:lnTo>
                  <a:lnTo>
                    <a:pt x="22974" y="288264"/>
                  </a:lnTo>
                  <a:lnTo>
                    <a:pt x="19532" y="289687"/>
                  </a:lnTo>
                  <a:lnTo>
                    <a:pt x="21297" y="294652"/>
                  </a:lnTo>
                  <a:lnTo>
                    <a:pt x="24955" y="293141"/>
                  </a:lnTo>
                  <a:lnTo>
                    <a:pt x="28625" y="291655"/>
                  </a:lnTo>
                  <a:close/>
                </a:path>
                <a:path w="1192529" h="302895">
                  <a:moveTo>
                    <a:pt x="48234" y="283832"/>
                  </a:moveTo>
                  <a:lnTo>
                    <a:pt x="46050" y="279044"/>
                  </a:lnTo>
                  <a:lnTo>
                    <a:pt x="42595" y="280416"/>
                  </a:lnTo>
                  <a:lnTo>
                    <a:pt x="39141" y="281787"/>
                  </a:lnTo>
                  <a:lnTo>
                    <a:pt x="40881" y="286766"/>
                  </a:lnTo>
                  <a:lnTo>
                    <a:pt x="48234" y="283832"/>
                  </a:lnTo>
                  <a:close/>
                </a:path>
                <a:path w="1192529" h="302895">
                  <a:moveTo>
                    <a:pt x="67843" y="276021"/>
                  </a:moveTo>
                  <a:lnTo>
                    <a:pt x="65684" y="271221"/>
                  </a:lnTo>
                  <a:lnTo>
                    <a:pt x="62230" y="272592"/>
                  </a:lnTo>
                  <a:lnTo>
                    <a:pt x="58775" y="273964"/>
                  </a:lnTo>
                  <a:lnTo>
                    <a:pt x="60502" y="278942"/>
                  </a:lnTo>
                  <a:lnTo>
                    <a:pt x="67843" y="276021"/>
                  </a:lnTo>
                  <a:close/>
                </a:path>
                <a:path w="1192529" h="302895">
                  <a:moveTo>
                    <a:pt x="87464" y="268198"/>
                  </a:moveTo>
                  <a:lnTo>
                    <a:pt x="85318" y="263398"/>
                  </a:lnTo>
                  <a:lnTo>
                    <a:pt x="81864" y="264769"/>
                  </a:lnTo>
                  <a:lnTo>
                    <a:pt x="78409" y="266141"/>
                  </a:lnTo>
                  <a:lnTo>
                    <a:pt x="80111" y="271132"/>
                  </a:lnTo>
                  <a:lnTo>
                    <a:pt x="87464" y="268198"/>
                  </a:lnTo>
                  <a:close/>
                </a:path>
                <a:path w="1192529" h="302895">
                  <a:moveTo>
                    <a:pt x="107137" y="260540"/>
                  </a:moveTo>
                  <a:lnTo>
                    <a:pt x="105003" y="255714"/>
                  </a:lnTo>
                  <a:lnTo>
                    <a:pt x="101536" y="257048"/>
                  </a:lnTo>
                  <a:lnTo>
                    <a:pt x="98069" y="258381"/>
                  </a:lnTo>
                  <a:lnTo>
                    <a:pt x="99745" y="263372"/>
                  </a:lnTo>
                  <a:lnTo>
                    <a:pt x="107137" y="260540"/>
                  </a:lnTo>
                  <a:close/>
                </a:path>
                <a:path w="1192529" h="302895">
                  <a:moveTo>
                    <a:pt x="126860" y="252984"/>
                  </a:moveTo>
                  <a:lnTo>
                    <a:pt x="124739" y="248158"/>
                  </a:lnTo>
                  <a:lnTo>
                    <a:pt x="121272" y="249491"/>
                  </a:lnTo>
                  <a:lnTo>
                    <a:pt x="117805" y="250825"/>
                  </a:lnTo>
                  <a:lnTo>
                    <a:pt x="119468" y="255816"/>
                  </a:lnTo>
                  <a:lnTo>
                    <a:pt x="126860" y="252984"/>
                  </a:lnTo>
                  <a:close/>
                </a:path>
                <a:path w="1192529" h="302895">
                  <a:moveTo>
                    <a:pt x="146570" y="245440"/>
                  </a:moveTo>
                  <a:lnTo>
                    <a:pt x="144475" y="240601"/>
                  </a:lnTo>
                  <a:lnTo>
                    <a:pt x="141008" y="241935"/>
                  </a:lnTo>
                  <a:lnTo>
                    <a:pt x="137541" y="243268"/>
                  </a:lnTo>
                  <a:lnTo>
                    <a:pt x="139179" y="248272"/>
                  </a:lnTo>
                  <a:lnTo>
                    <a:pt x="146570" y="245440"/>
                  </a:lnTo>
                  <a:close/>
                </a:path>
                <a:path w="1192529" h="302895">
                  <a:moveTo>
                    <a:pt x="166281" y="237871"/>
                  </a:moveTo>
                  <a:lnTo>
                    <a:pt x="164211" y="233032"/>
                  </a:lnTo>
                  <a:lnTo>
                    <a:pt x="160743" y="234365"/>
                  </a:lnTo>
                  <a:lnTo>
                    <a:pt x="157276" y="235699"/>
                  </a:lnTo>
                  <a:lnTo>
                    <a:pt x="158902" y="240703"/>
                  </a:lnTo>
                  <a:lnTo>
                    <a:pt x="166281" y="237871"/>
                  </a:lnTo>
                  <a:close/>
                </a:path>
                <a:path w="1192529" h="302895">
                  <a:moveTo>
                    <a:pt x="186118" y="230644"/>
                  </a:moveTo>
                  <a:lnTo>
                    <a:pt x="184073" y="225780"/>
                  </a:lnTo>
                  <a:lnTo>
                    <a:pt x="180581" y="227063"/>
                  </a:lnTo>
                  <a:lnTo>
                    <a:pt x="177088" y="228346"/>
                  </a:lnTo>
                  <a:lnTo>
                    <a:pt x="178689" y="233362"/>
                  </a:lnTo>
                  <a:lnTo>
                    <a:pt x="186118" y="230644"/>
                  </a:lnTo>
                  <a:close/>
                </a:path>
                <a:path w="1192529" h="302895">
                  <a:moveTo>
                    <a:pt x="205955" y="223380"/>
                  </a:moveTo>
                  <a:lnTo>
                    <a:pt x="203923" y="218516"/>
                  </a:lnTo>
                  <a:lnTo>
                    <a:pt x="200431" y="219798"/>
                  </a:lnTo>
                  <a:lnTo>
                    <a:pt x="196938" y="221081"/>
                  </a:lnTo>
                  <a:lnTo>
                    <a:pt x="198526" y="226098"/>
                  </a:lnTo>
                  <a:lnTo>
                    <a:pt x="205955" y="223380"/>
                  </a:lnTo>
                  <a:close/>
                </a:path>
                <a:path w="1192529" h="302895">
                  <a:moveTo>
                    <a:pt x="225780" y="216128"/>
                  </a:moveTo>
                  <a:lnTo>
                    <a:pt x="223774" y="211251"/>
                  </a:lnTo>
                  <a:lnTo>
                    <a:pt x="220281" y="212534"/>
                  </a:lnTo>
                  <a:lnTo>
                    <a:pt x="216789" y="213817"/>
                  </a:lnTo>
                  <a:lnTo>
                    <a:pt x="218351" y="218846"/>
                  </a:lnTo>
                  <a:lnTo>
                    <a:pt x="225780" y="216128"/>
                  </a:lnTo>
                  <a:close/>
                </a:path>
                <a:path w="1192529" h="302895">
                  <a:moveTo>
                    <a:pt x="245656" y="209003"/>
                  </a:moveTo>
                  <a:lnTo>
                    <a:pt x="243674" y="204127"/>
                  </a:lnTo>
                  <a:lnTo>
                    <a:pt x="240157" y="205346"/>
                  </a:lnTo>
                  <a:lnTo>
                    <a:pt x="236639" y="206565"/>
                  </a:lnTo>
                  <a:lnTo>
                    <a:pt x="238188" y="211594"/>
                  </a:lnTo>
                  <a:lnTo>
                    <a:pt x="245656" y="209003"/>
                  </a:lnTo>
                  <a:close/>
                </a:path>
                <a:path w="1192529" h="302895">
                  <a:moveTo>
                    <a:pt x="265607" y="202095"/>
                  </a:moveTo>
                  <a:lnTo>
                    <a:pt x="263652" y="197205"/>
                  </a:lnTo>
                  <a:lnTo>
                    <a:pt x="260134" y="198424"/>
                  </a:lnTo>
                  <a:lnTo>
                    <a:pt x="256616" y="199644"/>
                  </a:lnTo>
                  <a:lnTo>
                    <a:pt x="258140" y="204685"/>
                  </a:lnTo>
                  <a:lnTo>
                    <a:pt x="265607" y="202095"/>
                  </a:lnTo>
                  <a:close/>
                </a:path>
                <a:path w="1192529" h="302895">
                  <a:moveTo>
                    <a:pt x="285546" y="195173"/>
                  </a:moveTo>
                  <a:lnTo>
                    <a:pt x="283616" y="190271"/>
                  </a:lnTo>
                  <a:lnTo>
                    <a:pt x="280098" y="191490"/>
                  </a:lnTo>
                  <a:lnTo>
                    <a:pt x="276580" y="192709"/>
                  </a:lnTo>
                  <a:lnTo>
                    <a:pt x="278079" y="197764"/>
                  </a:lnTo>
                  <a:lnTo>
                    <a:pt x="285546" y="195173"/>
                  </a:lnTo>
                  <a:close/>
                </a:path>
                <a:path w="1192529" h="302895">
                  <a:moveTo>
                    <a:pt x="305485" y="188239"/>
                  </a:moveTo>
                  <a:lnTo>
                    <a:pt x="303580" y="183337"/>
                  </a:lnTo>
                  <a:lnTo>
                    <a:pt x="300062" y="184556"/>
                  </a:lnTo>
                  <a:lnTo>
                    <a:pt x="296545" y="185775"/>
                  </a:lnTo>
                  <a:lnTo>
                    <a:pt x="298018" y="190842"/>
                  </a:lnTo>
                  <a:lnTo>
                    <a:pt x="305485" y="188239"/>
                  </a:lnTo>
                  <a:close/>
                </a:path>
                <a:path w="1192529" h="302895">
                  <a:moveTo>
                    <a:pt x="325526" y="181597"/>
                  </a:moveTo>
                  <a:lnTo>
                    <a:pt x="323634" y="176682"/>
                  </a:lnTo>
                  <a:lnTo>
                    <a:pt x="320103" y="177838"/>
                  </a:lnTo>
                  <a:lnTo>
                    <a:pt x="316572" y="178993"/>
                  </a:lnTo>
                  <a:lnTo>
                    <a:pt x="318008" y="184061"/>
                  </a:lnTo>
                  <a:lnTo>
                    <a:pt x="325526" y="181597"/>
                  </a:lnTo>
                  <a:close/>
                </a:path>
                <a:path w="1192529" h="302895">
                  <a:moveTo>
                    <a:pt x="345592" y="175044"/>
                  </a:moveTo>
                  <a:lnTo>
                    <a:pt x="343725" y="170116"/>
                  </a:lnTo>
                  <a:lnTo>
                    <a:pt x="340194" y="171272"/>
                  </a:lnTo>
                  <a:lnTo>
                    <a:pt x="336664" y="172427"/>
                  </a:lnTo>
                  <a:lnTo>
                    <a:pt x="338074" y="177495"/>
                  </a:lnTo>
                  <a:lnTo>
                    <a:pt x="345592" y="175044"/>
                  </a:lnTo>
                  <a:close/>
                </a:path>
                <a:path w="1192529" h="302895">
                  <a:moveTo>
                    <a:pt x="365658" y="168490"/>
                  </a:moveTo>
                  <a:lnTo>
                    <a:pt x="363816" y="163550"/>
                  </a:lnTo>
                  <a:lnTo>
                    <a:pt x="360286" y="164706"/>
                  </a:lnTo>
                  <a:lnTo>
                    <a:pt x="356755" y="165862"/>
                  </a:lnTo>
                  <a:lnTo>
                    <a:pt x="358140" y="170942"/>
                  </a:lnTo>
                  <a:lnTo>
                    <a:pt x="365658" y="168490"/>
                  </a:lnTo>
                  <a:close/>
                </a:path>
                <a:path w="1192529" h="302895">
                  <a:moveTo>
                    <a:pt x="385737" y="161925"/>
                  </a:moveTo>
                  <a:lnTo>
                    <a:pt x="383921" y="156984"/>
                  </a:lnTo>
                  <a:lnTo>
                    <a:pt x="380390" y="158140"/>
                  </a:lnTo>
                  <a:lnTo>
                    <a:pt x="376859" y="159296"/>
                  </a:lnTo>
                  <a:lnTo>
                    <a:pt x="378218" y="164388"/>
                  </a:lnTo>
                  <a:lnTo>
                    <a:pt x="385737" y="161925"/>
                  </a:lnTo>
                  <a:close/>
                </a:path>
                <a:path w="1192529" h="302895">
                  <a:moveTo>
                    <a:pt x="405930" y="155790"/>
                  </a:moveTo>
                  <a:lnTo>
                    <a:pt x="404139" y="150825"/>
                  </a:lnTo>
                  <a:lnTo>
                    <a:pt x="400583" y="151917"/>
                  </a:lnTo>
                  <a:lnTo>
                    <a:pt x="397027" y="152996"/>
                  </a:lnTo>
                  <a:lnTo>
                    <a:pt x="398360" y="158102"/>
                  </a:lnTo>
                  <a:lnTo>
                    <a:pt x="405930" y="155790"/>
                  </a:lnTo>
                  <a:close/>
                </a:path>
                <a:path w="1192529" h="302895">
                  <a:moveTo>
                    <a:pt x="426123" y="149618"/>
                  </a:moveTo>
                  <a:lnTo>
                    <a:pt x="424357" y="144653"/>
                  </a:lnTo>
                  <a:lnTo>
                    <a:pt x="420801" y="145745"/>
                  </a:lnTo>
                  <a:lnTo>
                    <a:pt x="417245" y="146824"/>
                  </a:lnTo>
                  <a:lnTo>
                    <a:pt x="418553" y="151930"/>
                  </a:lnTo>
                  <a:lnTo>
                    <a:pt x="426123" y="149618"/>
                  </a:lnTo>
                  <a:close/>
                </a:path>
                <a:path w="1192529" h="302895">
                  <a:moveTo>
                    <a:pt x="446316" y="143459"/>
                  </a:moveTo>
                  <a:lnTo>
                    <a:pt x="444576" y="138480"/>
                  </a:lnTo>
                  <a:lnTo>
                    <a:pt x="441020" y="139573"/>
                  </a:lnTo>
                  <a:lnTo>
                    <a:pt x="437464" y="140652"/>
                  </a:lnTo>
                  <a:lnTo>
                    <a:pt x="438746" y="145770"/>
                  </a:lnTo>
                  <a:lnTo>
                    <a:pt x="446316" y="143459"/>
                  </a:lnTo>
                  <a:close/>
                </a:path>
                <a:path w="1192529" h="302895">
                  <a:moveTo>
                    <a:pt x="466534" y="137414"/>
                  </a:moveTo>
                  <a:lnTo>
                    <a:pt x="464832" y="132422"/>
                  </a:lnTo>
                  <a:lnTo>
                    <a:pt x="461251" y="133438"/>
                  </a:lnTo>
                  <a:lnTo>
                    <a:pt x="457682" y="134480"/>
                  </a:lnTo>
                  <a:lnTo>
                    <a:pt x="458939" y="139598"/>
                  </a:lnTo>
                  <a:lnTo>
                    <a:pt x="462737" y="138493"/>
                  </a:lnTo>
                  <a:lnTo>
                    <a:pt x="466534" y="137414"/>
                  </a:lnTo>
                  <a:close/>
                </a:path>
                <a:path w="1192529" h="302895">
                  <a:moveTo>
                    <a:pt x="486854" y="131673"/>
                  </a:moveTo>
                  <a:lnTo>
                    <a:pt x="485178" y="126669"/>
                  </a:lnTo>
                  <a:lnTo>
                    <a:pt x="481596" y="127685"/>
                  </a:lnTo>
                  <a:lnTo>
                    <a:pt x="478015" y="128701"/>
                  </a:lnTo>
                  <a:lnTo>
                    <a:pt x="479247" y="133819"/>
                  </a:lnTo>
                  <a:lnTo>
                    <a:pt x="486854" y="131673"/>
                  </a:lnTo>
                  <a:close/>
                </a:path>
                <a:path w="1192529" h="302895">
                  <a:moveTo>
                    <a:pt x="507174" y="125933"/>
                  </a:moveTo>
                  <a:lnTo>
                    <a:pt x="505523" y="120942"/>
                  </a:lnTo>
                  <a:lnTo>
                    <a:pt x="501942" y="121945"/>
                  </a:lnTo>
                  <a:lnTo>
                    <a:pt x="498360" y="122961"/>
                  </a:lnTo>
                  <a:lnTo>
                    <a:pt x="499567" y="128092"/>
                  </a:lnTo>
                  <a:lnTo>
                    <a:pt x="507174" y="125933"/>
                  </a:lnTo>
                  <a:close/>
                </a:path>
                <a:path w="1192529" h="302895">
                  <a:moveTo>
                    <a:pt x="527494" y="120192"/>
                  </a:moveTo>
                  <a:lnTo>
                    <a:pt x="525868" y="115176"/>
                  </a:lnTo>
                  <a:lnTo>
                    <a:pt x="522287" y="116192"/>
                  </a:lnTo>
                  <a:lnTo>
                    <a:pt x="518706" y="117208"/>
                  </a:lnTo>
                  <a:lnTo>
                    <a:pt x="519874" y="122339"/>
                  </a:lnTo>
                  <a:lnTo>
                    <a:pt x="527494" y="120192"/>
                  </a:lnTo>
                  <a:close/>
                </a:path>
                <a:path w="1192529" h="302895">
                  <a:moveTo>
                    <a:pt x="547852" y="114642"/>
                  </a:moveTo>
                  <a:lnTo>
                    <a:pt x="546265" y="109626"/>
                  </a:lnTo>
                  <a:lnTo>
                    <a:pt x="542658" y="110553"/>
                  </a:lnTo>
                  <a:lnTo>
                    <a:pt x="539051" y="111480"/>
                  </a:lnTo>
                  <a:lnTo>
                    <a:pt x="540194" y="116624"/>
                  </a:lnTo>
                  <a:lnTo>
                    <a:pt x="547852" y="114642"/>
                  </a:lnTo>
                  <a:close/>
                </a:path>
                <a:path w="1192529" h="302895">
                  <a:moveTo>
                    <a:pt x="568286" y="109359"/>
                  </a:moveTo>
                  <a:lnTo>
                    <a:pt x="566724" y="104330"/>
                  </a:lnTo>
                  <a:lnTo>
                    <a:pt x="563118" y="105257"/>
                  </a:lnTo>
                  <a:lnTo>
                    <a:pt x="559511" y="106184"/>
                  </a:lnTo>
                  <a:lnTo>
                    <a:pt x="560628" y="111340"/>
                  </a:lnTo>
                  <a:lnTo>
                    <a:pt x="568286" y="109359"/>
                  </a:lnTo>
                  <a:close/>
                </a:path>
                <a:path w="1192529" h="302895">
                  <a:moveTo>
                    <a:pt x="588733" y="104063"/>
                  </a:moveTo>
                  <a:lnTo>
                    <a:pt x="587184" y="99034"/>
                  </a:lnTo>
                  <a:lnTo>
                    <a:pt x="583590" y="99961"/>
                  </a:lnTo>
                  <a:lnTo>
                    <a:pt x="579983" y="100888"/>
                  </a:lnTo>
                  <a:lnTo>
                    <a:pt x="581075" y="106045"/>
                  </a:lnTo>
                  <a:lnTo>
                    <a:pt x="588733" y="104063"/>
                  </a:lnTo>
                  <a:close/>
                </a:path>
                <a:path w="1192529" h="302895">
                  <a:moveTo>
                    <a:pt x="609155" y="98780"/>
                  </a:moveTo>
                  <a:lnTo>
                    <a:pt x="607656" y="93738"/>
                  </a:lnTo>
                  <a:lnTo>
                    <a:pt x="604050" y="94665"/>
                  </a:lnTo>
                  <a:lnTo>
                    <a:pt x="600443" y="95592"/>
                  </a:lnTo>
                  <a:lnTo>
                    <a:pt x="601497" y="100761"/>
                  </a:lnTo>
                  <a:lnTo>
                    <a:pt x="609155" y="98780"/>
                  </a:lnTo>
                  <a:close/>
                </a:path>
                <a:path w="1192529" h="302895">
                  <a:moveTo>
                    <a:pt x="629666" y="93751"/>
                  </a:moveTo>
                  <a:lnTo>
                    <a:pt x="628180" y="88684"/>
                  </a:lnTo>
                  <a:lnTo>
                    <a:pt x="624560" y="89535"/>
                  </a:lnTo>
                  <a:lnTo>
                    <a:pt x="620941" y="90385"/>
                  </a:lnTo>
                  <a:lnTo>
                    <a:pt x="621957" y="95554"/>
                  </a:lnTo>
                  <a:lnTo>
                    <a:pt x="629666" y="93751"/>
                  </a:lnTo>
                  <a:close/>
                </a:path>
                <a:path w="1192529" h="302895">
                  <a:moveTo>
                    <a:pt x="650214" y="88925"/>
                  </a:moveTo>
                  <a:lnTo>
                    <a:pt x="648766" y="83858"/>
                  </a:lnTo>
                  <a:lnTo>
                    <a:pt x="645147" y="84709"/>
                  </a:lnTo>
                  <a:lnTo>
                    <a:pt x="641527" y="85559"/>
                  </a:lnTo>
                  <a:lnTo>
                    <a:pt x="642518" y="90728"/>
                  </a:lnTo>
                  <a:lnTo>
                    <a:pt x="650214" y="88925"/>
                  </a:lnTo>
                  <a:close/>
                </a:path>
                <a:path w="1192529" h="302895">
                  <a:moveTo>
                    <a:pt x="670763" y="84124"/>
                  </a:moveTo>
                  <a:lnTo>
                    <a:pt x="669340" y="79044"/>
                  </a:lnTo>
                  <a:lnTo>
                    <a:pt x="665721" y="79895"/>
                  </a:lnTo>
                  <a:lnTo>
                    <a:pt x="662101" y="80746"/>
                  </a:lnTo>
                  <a:lnTo>
                    <a:pt x="663054" y="85928"/>
                  </a:lnTo>
                  <a:lnTo>
                    <a:pt x="670763" y="84124"/>
                  </a:lnTo>
                  <a:close/>
                </a:path>
                <a:path w="1192529" h="302895">
                  <a:moveTo>
                    <a:pt x="691311" y="79298"/>
                  </a:moveTo>
                  <a:lnTo>
                    <a:pt x="689927" y="74218"/>
                  </a:lnTo>
                  <a:lnTo>
                    <a:pt x="686308" y="75069"/>
                  </a:lnTo>
                  <a:lnTo>
                    <a:pt x="682688" y="75920"/>
                  </a:lnTo>
                  <a:lnTo>
                    <a:pt x="683615" y="81102"/>
                  </a:lnTo>
                  <a:lnTo>
                    <a:pt x="691311" y="79298"/>
                  </a:lnTo>
                  <a:close/>
                </a:path>
                <a:path w="1192529" h="302895">
                  <a:moveTo>
                    <a:pt x="711936" y="74764"/>
                  </a:moveTo>
                  <a:lnTo>
                    <a:pt x="710577" y="69672"/>
                  </a:lnTo>
                  <a:lnTo>
                    <a:pt x="706932" y="70434"/>
                  </a:lnTo>
                  <a:lnTo>
                    <a:pt x="703287" y="71196"/>
                  </a:lnTo>
                  <a:lnTo>
                    <a:pt x="704189" y="76377"/>
                  </a:lnTo>
                  <a:lnTo>
                    <a:pt x="711936" y="74764"/>
                  </a:lnTo>
                  <a:close/>
                </a:path>
                <a:path w="1192529" h="302895">
                  <a:moveTo>
                    <a:pt x="732599" y="70459"/>
                  </a:moveTo>
                  <a:lnTo>
                    <a:pt x="731278" y="65354"/>
                  </a:lnTo>
                  <a:lnTo>
                    <a:pt x="727633" y="66116"/>
                  </a:lnTo>
                  <a:lnTo>
                    <a:pt x="723988" y="66878"/>
                  </a:lnTo>
                  <a:lnTo>
                    <a:pt x="724865" y="72072"/>
                  </a:lnTo>
                  <a:lnTo>
                    <a:pt x="732599" y="70459"/>
                  </a:lnTo>
                  <a:close/>
                </a:path>
                <a:path w="1192529" h="302895">
                  <a:moveTo>
                    <a:pt x="753262" y="66128"/>
                  </a:moveTo>
                  <a:lnTo>
                    <a:pt x="751967" y="61023"/>
                  </a:lnTo>
                  <a:lnTo>
                    <a:pt x="748322" y="61785"/>
                  </a:lnTo>
                  <a:lnTo>
                    <a:pt x="744677" y="62547"/>
                  </a:lnTo>
                  <a:lnTo>
                    <a:pt x="745515" y="67741"/>
                  </a:lnTo>
                  <a:lnTo>
                    <a:pt x="753262" y="66128"/>
                  </a:lnTo>
                  <a:close/>
                </a:path>
                <a:path w="1192529" h="302895">
                  <a:moveTo>
                    <a:pt x="773912" y="61823"/>
                  </a:moveTo>
                  <a:lnTo>
                    <a:pt x="772655" y="56705"/>
                  </a:lnTo>
                  <a:lnTo>
                    <a:pt x="769010" y="57467"/>
                  </a:lnTo>
                  <a:lnTo>
                    <a:pt x="765365" y="58229"/>
                  </a:lnTo>
                  <a:lnTo>
                    <a:pt x="766178" y="63436"/>
                  </a:lnTo>
                  <a:lnTo>
                    <a:pt x="773912" y="61823"/>
                  </a:lnTo>
                  <a:close/>
                </a:path>
                <a:path w="1192529" h="302895">
                  <a:moveTo>
                    <a:pt x="794639" y="57772"/>
                  </a:moveTo>
                  <a:lnTo>
                    <a:pt x="793407" y="52641"/>
                  </a:lnTo>
                  <a:lnTo>
                    <a:pt x="789749" y="53314"/>
                  </a:lnTo>
                  <a:lnTo>
                    <a:pt x="786091" y="53987"/>
                  </a:lnTo>
                  <a:lnTo>
                    <a:pt x="786866" y="59194"/>
                  </a:lnTo>
                  <a:lnTo>
                    <a:pt x="794639" y="57772"/>
                  </a:lnTo>
                  <a:close/>
                </a:path>
                <a:path w="1192529" h="302895">
                  <a:moveTo>
                    <a:pt x="815403" y="53962"/>
                  </a:moveTo>
                  <a:lnTo>
                    <a:pt x="814197" y="48831"/>
                  </a:lnTo>
                  <a:lnTo>
                    <a:pt x="810539" y="49504"/>
                  </a:lnTo>
                  <a:lnTo>
                    <a:pt x="806881" y="50177"/>
                  </a:lnTo>
                  <a:lnTo>
                    <a:pt x="807618" y="55384"/>
                  </a:lnTo>
                  <a:lnTo>
                    <a:pt x="815403" y="53962"/>
                  </a:lnTo>
                  <a:close/>
                </a:path>
                <a:path w="1192529" h="302895">
                  <a:moveTo>
                    <a:pt x="836155" y="50165"/>
                  </a:moveTo>
                  <a:lnTo>
                    <a:pt x="834986" y="45021"/>
                  </a:lnTo>
                  <a:lnTo>
                    <a:pt x="831329" y="45694"/>
                  </a:lnTo>
                  <a:lnTo>
                    <a:pt x="827671" y="46367"/>
                  </a:lnTo>
                  <a:lnTo>
                    <a:pt x="828382" y="51587"/>
                  </a:lnTo>
                  <a:lnTo>
                    <a:pt x="836155" y="50165"/>
                  </a:lnTo>
                  <a:close/>
                </a:path>
                <a:path w="1192529" h="302895">
                  <a:moveTo>
                    <a:pt x="856932" y="46367"/>
                  </a:moveTo>
                  <a:lnTo>
                    <a:pt x="855789" y="41224"/>
                  </a:lnTo>
                  <a:lnTo>
                    <a:pt x="852131" y="41897"/>
                  </a:lnTo>
                  <a:lnTo>
                    <a:pt x="848474" y="42570"/>
                  </a:lnTo>
                  <a:lnTo>
                    <a:pt x="849147" y="47790"/>
                  </a:lnTo>
                  <a:lnTo>
                    <a:pt x="856932" y="46367"/>
                  </a:lnTo>
                  <a:close/>
                </a:path>
                <a:path w="1192529" h="302895">
                  <a:moveTo>
                    <a:pt x="877722" y="42786"/>
                  </a:moveTo>
                  <a:lnTo>
                    <a:pt x="876617" y="37642"/>
                  </a:lnTo>
                  <a:lnTo>
                    <a:pt x="872947" y="38214"/>
                  </a:lnTo>
                  <a:lnTo>
                    <a:pt x="869276" y="38785"/>
                  </a:lnTo>
                  <a:lnTo>
                    <a:pt x="869911" y="44018"/>
                  </a:lnTo>
                  <a:lnTo>
                    <a:pt x="877722" y="42786"/>
                  </a:lnTo>
                  <a:close/>
                </a:path>
                <a:path w="1192529" h="302895">
                  <a:moveTo>
                    <a:pt x="898588" y="39522"/>
                  </a:moveTo>
                  <a:lnTo>
                    <a:pt x="897509" y="34366"/>
                  </a:lnTo>
                  <a:lnTo>
                    <a:pt x="893838" y="34937"/>
                  </a:lnTo>
                  <a:lnTo>
                    <a:pt x="890168" y="35509"/>
                  </a:lnTo>
                  <a:lnTo>
                    <a:pt x="890778" y="40741"/>
                  </a:lnTo>
                  <a:lnTo>
                    <a:pt x="898588" y="39522"/>
                  </a:lnTo>
                  <a:close/>
                </a:path>
                <a:path w="1192529" h="302895">
                  <a:moveTo>
                    <a:pt x="919429" y="36245"/>
                  </a:moveTo>
                  <a:lnTo>
                    <a:pt x="918387" y="31089"/>
                  </a:lnTo>
                  <a:lnTo>
                    <a:pt x="914717" y="31661"/>
                  </a:lnTo>
                  <a:lnTo>
                    <a:pt x="911047" y="32232"/>
                  </a:lnTo>
                  <a:lnTo>
                    <a:pt x="911618" y="37477"/>
                  </a:lnTo>
                  <a:lnTo>
                    <a:pt x="919429" y="36245"/>
                  </a:lnTo>
                  <a:close/>
                </a:path>
                <a:path w="1192529" h="302895">
                  <a:moveTo>
                    <a:pt x="940295" y="32981"/>
                  </a:moveTo>
                  <a:lnTo>
                    <a:pt x="939279" y="27813"/>
                  </a:lnTo>
                  <a:lnTo>
                    <a:pt x="935609" y="28384"/>
                  </a:lnTo>
                  <a:lnTo>
                    <a:pt x="931938" y="28956"/>
                  </a:lnTo>
                  <a:lnTo>
                    <a:pt x="932484" y="34201"/>
                  </a:lnTo>
                  <a:lnTo>
                    <a:pt x="940295" y="32981"/>
                  </a:lnTo>
                  <a:close/>
                </a:path>
                <a:path w="1192529" h="302895">
                  <a:moveTo>
                    <a:pt x="961174" y="29832"/>
                  </a:moveTo>
                  <a:lnTo>
                    <a:pt x="960183" y="24650"/>
                  </a:lnTo>
                  <a:lnTo>
                    <a:pt x="956500" y="25133"/>
                  </a:lnTo>
                  <a:lnTo>
                    <a:pt x="952817" y="25679"/>
                  </a:lnTo>
                  <a:lnTo>
                    <a:pt x="953338" y="30924"/>
                  </a:lnTo>
                  <a:lnTo>
                    <a:pt x="957249" y="30340"/>
                  </a:lnTo>
                  <a:lnTo>
                    <a:pt x="961174" y="29832"/>
                  </a:lnTo>
                  <a:close/>
                </a:path>
                <a:path w="1192529" h="302895">
                  <a:moveTo>
                    <a:pt x="982091" y="27114"/>
                  </a:moveTo>
                  <a:lnTo>
                    <a:pt x="981138" y="21932"/>
                  </a:lnTo>
                  <a:lnTo>
                    <a:pt x="977455" y="22415"/>
                  </a:lnTo>
                  <a:lnTo>
                    <a:pt x="973772" y="22898"/>
                  </a:lnTo>
                  <a:lnTo>
                    <a:pt x="974242" y="28143"/>
                  </a:lnTo>
                  <a:lnTo>
                    <a:pt x="982091" y="27114"/>
                  </a:lnTo>
                  <a:close/>
                </a:path>
                <a:path w="1192529" h="302895">
                  <a:moveTo>
                    <a:pt x="1003020" y="24396"/>
                  </a:moveTo>
                  <a:lnTo>
                    <a:pt x="1002106" y="19202"/>
                  </a:lnTo>
                  <a:lnTo>
                    <a:pt x="998423" y="19685"/>
                  </a:lnTo>
                  <a:lnTo>
                    <a:pt x="994740" y="20167"/>
                  </a:lnTo>
                  <a:lnTo>
                    <a:pt x="995184" y="25412"/>
                  </a:lnTo>
                  <a:lnTo>
                    <a:pt x="1003020" y="24396"/>
                  </a:lnTo>
                  <a:close/>
                </a:path>
                <a:path w="1192529" h="302895">
                  <a:moveTo>
                    <a:pt x="1023962" y="21666"/>
                  </a:moveTo>
                  <a:lnTo>
                    <a:pt x="1023073" y="16471"/>
                  </a:lnTo>
                  <a:lnTo>
                    <a:pt x="1019390" y="16954"/>
                  </a:lnTo>
                  <a:lnTo>
                    <a:pt x="1015707" y="17437"/>
                  </a:lnTo>
                  <a:lnTo>
                    <a:pt x="1016114" y="22682"/>
                  </a:lnTo>
                  <a:lnTo>
                    <a:pt x="1023962" y="21666"/>
                  </a:lnTo>
                  <a:close/>
                </a:path>
                <a:path w="1192529" h="302895">
                  <a:moveTo>
                    <a:pt x="1044892" y="18948"/>
                  </a:moveTo>
                  <a:lnTo>
                    <a:pt x="1044041" y="13754"/>
                  </a:lnTo>
                  <a:lnTo>
                    <a:pt x="1040358" y="14236"/>
                  </a:lnTo>
                  <a:lnTo>
                    <a:pt x="1036675" y="14719"/>
                  </a:lnTo>
                  <a:lnTo>
                    <a:pt x="1037056" y="19977"/>
                  </a:lnTo>
                  <a:lnTo>
                    <a:pt x="1044892" y="18948"/>
                  </a:lnTo>
                  <a:close/>
                </a:path>
                <a:path w="1192529" h="302895">
                  <a:moveTo>
                    <a:pt x="1065885" y="16751"/>
                  </a:moveTo>
                  <a:lnTo>
                    <a:pt x="1065060" y="11544"/>
                  </a:lnTo>
                  <a:lnTo>
                    <a:pt x="1061364" y="11925"/>
                  </a:lnTo>
                  <a:lnTo>
                    <a:pt x="1057668" y="12306"/>
                  </a:lnTo>
                  <a:lnTo>
                    <a:pt x="1058011" y="17564"/>
                  </a:lnTo>
                  <a:lnTo>
                    <a:pt x="1065885" y="16751"/>
                  </a:lnTo>
                  <a:close/>
                </a:path>
                <a:path w="1192529" h="302895">
                  <a:moveTo>
                    <a:pt x="1086878" y="14592"/>
                  </a:moveTo>
                  <a:lnTo>
                    <a:pt x="1086091" y="9385"/>
                  </a:lnTo>
                  <a:lnTo>
                    <a:pt x="1082395" y="9766"/>
                  </a:lnTo>
                  <a:lnTo>
                    <a:pt x="1078699" y="10147"/>
                  </a:lnTo>
                  <a:lnTo>
                    <a:pt x="1079017" y="15405"/>
                  </a:lnTo>
                  <a:lnTo>
                    <a:pt x="1086878" y="14592"/>
                  </a:lnTo>
                  <a:close/>
                </a:path>
                <a:path w="1192529" h="302895">
                  <a:moveTo>
                    <a:pt x="1107884" y="12420"/>
                  </a:moveTo>
                  <a:lnTo>
                    <a:pt x="1107122" y="7213"/>
                  </a:lnTo>
                  <a:lnTo>
                    <a:pt x="1103426" y="7594"/>
                  </a:lnTo>
                  <a:lnTo>
                    <a:pt x="1099731" y="7975"/>
                  </a:lnTo>
                  <a:lnTo>
                    <a:pt x="1100010" y="13233"/>
                  </a:lnTo>
                  <a:lnTo>
                    <a:pt x="1107884" y="12420"/>
                  </a:lnTo>
                  <a:close/>
                </a:path>
                <a:path w="1192529" h="302895">
                  <a:moveTo>
                    <a:pt x="1128877" y="10274"/>
                  </a:moveTo>
                  <a:lnTo>
                    <a:pt x="1128153" y="5054"/>
                  </a:lnTo>
                  <a:lnTo>
                    <a:pt x="1124458" y="5435"/>
                  </a:lnTo>
                  <a:lnTo>
                    <a:pt x="1120762" y="5816"/>
                  </a:lnTo>
                  <a:lnTo>
                    <a:pt x="1121016" y="11074"/>
                  </a:lnTo>
                  <a:lnTo>
                    <a:pt x="1128877" y="10274"/>
                  </a:lnTo>
                  <a:close/>
                </a:path>
                <a:path w="1192529" h="302895">
                  <a:moveTo>
                    <a:pt x="1149896" y="8420"/>
                  </a:moveTo>
                  <a:lnTo>
                    <a:pt x="1149210" y="3200"/>
                  </a:lnTo>
                  <a:lnTo>
                    <a:pt x="1145501" y="3479"/>
                  </a:lnTo>
                  <a:lnTo>
                    <a:pt x="1141793" y="3759"/>
                  </a:lnTo>
                  <a:lnTo>
                    <a:pt x="1142009" y="9017"/>
                  </a:lnTo>
                  <a:lnTo>
                    <a:pt x="1149896" y="8420"/>
                  </a:lnTo>
                  <a:close/>
                </a:path>
                <a:path w="1192529" h="302895">
                  <a:moveTo>
                    <a:pt x="1170952" y="6819"/>
                  </a:moveTo>
                  <a:lnTo>
                    <a:pt x="1170292" y="1600"/>
                  </a:lnTo>
                  <a:lnTo>
                    <a:pt x="1166583" y="1879"/>
                  </a:lnTo>
                  <a:lnTo>
                    <a:pt x="1162875" y="2159"/>
                  </a:lnTo>
                  <a:lnTo>
                    <a:pt x="1163066" y="7416"/>
                  </a:lnTo>
                  <a:lnTo>
                    <a:pt x="1170952" y="6819"/>
                  </a:lnTo>
                  <a:close/>
                </a:path>
                <a:path w="1192529" h="302895">
                  <a:moveTo>
                    <a:pt x="1191996" y="5232"/>
                  </a:moveTo>
                  <a:lnTo>
                    <a:pt x="1191374" y="0"/>
                  </a:lnTo>
                  <a:lnTo>
                    <a:pt x="1187665" y="279"/>
                  </a:lnTo>
                  <a:lnTo>
                    <a:pt x="1183957" y="558"/>
                  </a:lnTo>
                  <a:lnTo>
                    <a:pt x="1184109" y="5829"/>
                  </a:lnTo>
                  <a:lnTo>
                    <a:pt x="1191996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 descr=""/>
            <p:cNvSpPr/>
            <p:nvPr/>
          </p:nvSpPr>
          <p:spPr>
            <a:xfrm>
              <a:off x="5143010" y="3474122"/>
              <a:ext cx="408940" cy="0"/>
            </a:xfrm>
            <a:custGeom>
              <a:avLst/>
              <a:gdLst/>
              <a:ahLst/>
              <a:cxnLst/>
              <a:rect l="l" t="t" r="r" b="b"/>
              <a:pathLst>
                <a:path w="408939" h="0">
                  <a:moveTo>
                    <a:pt x="0" y="0"/>
                  </a:moveTo>
                  <a:lnTo>
                    <a:pt x="408854" y="0"/>
                  </a:lnTo>
                </a:path>
              </a:pathLst>
            </a:custGeom>
            <a:ln w="1404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 descr=""/>
            <p:cNvSpPr/>
            <p:nvPr/>
          </p:nvSpPr>
          <p:spPr>
            <a:xfrm>
              <a:off x="792988" y="3479990"/>
              <a:ext cx="1276350" cy="754380"/>
            </a:xfrm>
            <a:custGeom>
              <a:avLst/>
              <a:gdLst/>
              <a:ahLst/>
              <a:cxnLst/>
              <a:rect l="l" t="t" r="r" b="b"/>
              <a:pathLst>
                <a:path w="1276350" h="754379">
                  <a:moveTo>
                    <a:pt x="8826" y="4826"/>
                  </a:moveTo>
                  <a:lnTo>
                    <a:pt x="3136" y="0"/>
                  </a:lnTo>
                  <a:lnTo>
                    <a:pt x="0" y="3340"/>
                  </a:lnTo>
                  <a:lnTo>
                    <a:pt x="0" y="4241"/>
                  </a:lnTo>
                  <a:lnTo>
                    <a:pt x="5588" y="8978"/>
                  </a:lnTo>
                  <a:lnTo>
                    <a:pt x="8826" y="4826"/>
                  </a:lnTo>
                  <a:close/>
                </a:path>
                <a:path w="1276350" h="754379">
                  <a:moveTo>
                    <a:pt x="24993" y="18542"/>
                  </a:moveTo>
                  <a:lnTo>
                    <a:pt x="22148" y="16129"/>
                  </a:lnTo>
                  <a:lnTo>
                    <a:pt x="19304" y="13716"/>
                  </a:lnTo>
                  <a:lnTo>
                    <a:pt x="15697" y="17564"/>
                  </a:lnTo>
                  <a:lnTo>
                    <a:pt x="21767" y="22707"/>
                  </a:lnTo>
                  <a:lnTo>
                    <a:pt x="24993" y="18542"/>
                  </a:lnTo>
                  <a:close/>
                </a:path>
                <a:path w="1276350" h="754379">
                  <a:moveTo>
                    <a:pt x="41148" y="32245"/>
                  </a:moveTo>
                  <a:lnTo>
                    <a:pt x="38303" y="29832"/>
                  </a:lnTo>
                  <a:lnTo>
                    <a:pt x="35458" y="27419"/>
                  </a:lnTo>
                  <a:lnTo>
                    <a:pt x="31864" y="31280"/>
                  </a:lnTo>
                  <a:lnTo>
                    <a:pt x="37934" y="36410"/>
                  </a:lnTo>
                  <a:lnTo>
                    <a:pt x="41148" y="32245"/>
                  </a:lnTo>
                  <a:close/>
                </a:path>
                <a:path w="1276350" h="754379">
                  <a:moveTo>
                    <a:pt x="57302" y="45948"/>
                  </a:moveTo>
                  <a:lnTo>
                    <a:pt x="54457" y="43535"/>
                  </a:lnTo>
                  <a:lnTo>
                    <a:pt x="51612" y="41122"/>
                  </a:lnTo>
                  <a:lnTo>
                    <a:pt x="48031" y="44996"/>
                  </a:lnTo>
                  <a:lnTo>
                    <a:pt x="54102" y="50126"/>
                  </a:lnTo>
                  <a:lnTo>
                    <a:pt x="57302" y="45948"/>
                  </a:lnTo>
                  <a:close/>
                </a:path>
                <a:path w="1276350" h="754379">
                  <a:moveTo>
                    <a:pt x="73456" y="59664"/>
                  </a:moveTo>
                  <a:lnTo>
                    <a:pt x="70612" y="57251"/>
                  </a:lnTo>
                  <a:lnTo>
                    <a:pt x="67767" y="54838"/>
                  </a:lnTo>
                  <a:lnTo>
                    <a:pt x="64198" y="58712"/>
                  </a:lnTo>
                  <a:lnTo>
                    <a:pt x="70269" y="63855"/>
                  </a:lnTo>
                  <a:lnTo>
                    <a:pt x="73456" y="59664"/>
                  </a:lnTo>
                  <a:close/>
                </a:path>
                <a:path w="1276350" h="754379">
                  <a:moveTo>
                    <a:pt x="89636" y="73317"/>
                  </a:moveTo>
                  <a:lnTo>
                    <a:pt x="86766" y="70954"/>
                  </a:lnTo>
                  <a:lnTo>
                    <a:pt x="83921" y="68541"/>
                  </a:lnTo>
                  <a:lnTo>
                    <a:pt x="80365" y="72428"/>
                  </a:lnTo>
                  <a:lnTo>
                    <a:pt x="83400" y="75006"/>
                  </a:lnTo>
                  <a:lnTo>
                    <a:pt x="86474" y="77520"/>
                  </a:lnTo>
                  <a:lnTo>
                    <a:pt x="89636" y="73317"/>
                  </a:lnTo>
                  <a:close/>
                </a:path>
                <a:path w="1276350" h="754379">
                  <a:moveTo>
                    <a:pt x="106070" y="86690"/>
                  </a:moveTo>
                  <a:lnTo>
                    <a:pt x="103187" y="84340"/>
                  </a:lnTo>
                  <a:lnTo>
                    <a:pt x="100304" y="81991"/>
                  </a:lnTo>
                  <a:lnTo>
                    <a:pt x="96761" y="85890"/>
                  </a:lnTo>
                  <a:lnTo>
                    <a:pt x="102920" y="90906"/>
                  </a:lnTo>
                  <a:lnTo>
                    <a:pt x="106070" y="86690"/>
                  </a:lnTo>
                  <a:close/>
                </a:path>
                <a:path w="1276350" h="754379">
                  <a:moveTo>
                    <a:pt x="122491" y="100076"/>
                  </a:moveTo>
                  <a:lnTo>
                    <a:pt x="119608" y="97726"/>
                  </a:lnTo>
                  <a:lnTo>
                    <a:pt x="116725" y="95377"/>
                  </a:lnTo>
                  <a:lnTo>
                    <a:pt x="113195" y="99288"/>
                  </a:lnTo>
                  <a:lnTo>
                    <a:pt x="119354" y="104305"/>
                  </a:lnTo>
                  <a:lnTo>
                    <a:pt x="122491" y="100076"/>
                  </a:lnTo>
                  <a:close/>
                </a:path>
                <a:path w="1276350" h="754379">
                  <a:moveTo>
                    <a:pt x="138925" y="113449"/>
                  </a:moveTo>
                  <a:lnTo>
                    <a:pt x="136042" y="111099"/>
                  </a:lnTo>
                  <a:lnTo>
                    <a:pt x="133159" y="108750"/>
                  </a:lnTo>
                  <a:lnTo>
                    <a:pt x="129641" y="112674"/>
                  </a:lnTo>
                  <a:lnTo>
                    <a:pt x="135801" y="117690"/>
                  </a:lnTo>
                  <a:lnTo>
                    <a:pt x="138925" y="113449"/>
                  </a:lnTo>
                  <a:close/>
                </a:path>
                <a:path w="1276350" h="754379">
                  <a:moveTo>
                    <a:pt x="155346" y="126834"/>
                  </a:moveTo>
                  <a:lnTo>
                    <a:pt x="152463" y="124485"/>
                  </a:lnTo>
                  <a:lnTo>
                    <a:pt x="149580" y="122135"/>
                  </a:lnTo>
                  <a:lnTo>
                    <a:pt x="146075" y="126072"/>
                  </a:lnTo>
                  <a:lnTo>
                    <a:pt x="152234" y="131089"/>
                  </a:lnTo>
                  <a:lnTo>
                    <a:pt x="155346" y="126834"/>
                  </a:lnTo>
                  <a:close/>
                </a:path>
                <a:path w="1276350" h="754379">
                  <a:moveTo>
                    <a:pt x="171780" y="140208"/>
                  </a:moveTo>
                  <a:lnTo>
                    <a:pt x="168897" y="137858"/>
                  </a:lnTo>
                  <a:lnTo>
                    <a:pt x="166014" y="135509"/>
                  </a:lnTo>
                  <a:lnTo>
                    <a:pt x="162521" y="139458"/>
                  </a:lnTo>
                  <a:lnTo>
                    <a:pt x="168681" y="144475"/>
                  </a:lnTo>
                  <a:lnTo>
                    <a:pt x="171780" y="140208"/>
                  </a:lnTo>
                  <a:close/>
                </a:path>
                <a:path w="1276350" h="754379">
                  <a:moveTo>
                    <a:pt x="188277" y="153504"/>
                  </a:moveTo>
                  <a:lnTo>
                    <a:pt x="185343" y="151218"/>
                  </a:lnTo>
                  <a:lnTo>
                    <a:pt x="182435" y="148894"/>
                  </a:lnTo>
                  <a:lnTo>
                    <a:pt x="178955" y="152857"/>
                  </a:lnTo>
                  <a:lnTo>
                    <a:pt x="182067" y="155333"/>
                  </a:lnTo>
                  <a:lnTo>
                    <a:pt x="185204" y="157772"/>
                  </a:lnTo>
                  <a:lnTo>
                    <a:pt x="188277" y="153504"/>
                  </a:lnTo>
                  <a:close/>
                </a:path>
                <a:path w="1276350" h="754379">
                  <a:moveTo>
                    <a:pt x="204978" y="166535"/>
                  </a:moveTo>
                  <a:lnTo>
                    <a:pt x="202044" y="164249"/>
                  </a:lnTo>
                  <a:lnTo>
                    <a:pt x="199110" y="161963"/>
                  </a:lnTo>
                  <a:lnTo>
                    <a:pt x="195643" y="165938"/>
                  </a:lnTo>
                  <a:lnTo>
                    <a:pt x="201917" y="170827"/>
                  </a:lnTo>
                  <a:lnTo>
                    <a:pt x="204978" y="166535"/>
                  </a:lnTo>
                  <a:close/>
                </a:path>
                <a:path w="1276350" h="754379">
                  <a:moveTo>
                    <a:pt x="221691" y="179552"/>
                  </a:moveTo>
                  <a:lnTo>
                    <a:pt x="218757" y="177266"/>
                  </a:lnTo>
                  <a:lnTo>
                    <a:pt x="215823" y="174980"/>
                  </a:lnTo>
                  <a:lnTo>
                    <a:pt x="212382" y="178968"/>
                  </a:lnTo>
                  <a:lnTo>
                    <a:pt x="218643" y="183845"/>
                  </a:lnTo>
                  <a:lnTo>
                    <a:pt x="221691" y="179552"/>
                  </a:lnTo>
                  <a:close/>
                </a:path>
                <a:path w="1276350" h="754379">
                  <a:moveTo>
                    <a:pt x="238404" y="192570"/>
                  </a:moveTo>
                  <a:lnTo>
                    <a:pt x="235470" y="190284"/>
                  </a:lnTo>
                  <a:lnTo>
                    <a:pt x="232537" y="187998"/>
                  </a:lnTo>
                  <a:lnTo>
                    <a:pt x="229108" y="191998"/>
                  </a:lnTo>
                  <a:lnTo>
                    <a:pt x="235369" y="196888"/>
                  </a:lnTo>
                  <a:lnTo>
                    <a:pt x="238404" y="192570"/>
                  </a:lnTo>
                  <a:close/>
                </a:path>
                <a:path w="1276350" h="754379">
                  <a:moveTo>
                    <a:pt x="255117" y="205600"/>
                  </a:moveTo>
                  <a:lnTo>
                    <a:pt x="252183" y="203314"/>
                  </a:lnTo>
                  <a:lnTo>
                    <a:pt x="249250" y="201028"/>
                  </a:lnTo>
                  <a:lnTo>
                    <a:pt x="245833" y="205041"/>
                  </a:lnTo>
                  <a:lnTo>
                    <a:pt x="252107" y="209931"/>
                  </a:lnTo>
                  <a:lnTo>
                    <a:pt x="255117" y="205600"/>
                  </a:lnTo>
                  <a:close/>
                </a:path>
                <a:path w="1276350" h="754379">
                  <a:moveTo>
                    <a:pt x="271818" y="218617"/>
                  </a:moveTo>
                  <a:lnTo>
                    <a:pt x="268884" y="216331"/>
                  </a:lnTo>
                  <a:lnTo>
                    <a:pt x="265950" y="214045"/>
                  </a:lnTo>
                  <a:lnTo>
                    <a:pt x="262547" y="218071"/>
                  </a:lnTo>
                  <a:lnTo>
                    <a:pt x="268820" y="222948"/>
                  </a:lnTo>
                  <a:lnTo>
                    <a:pt x="271818" y="218617"/>
                  </a:lnTo>
                  <a:close/>
                </a:path>
                <a:path w="1276350" h="754379">
                  <a:moveTo>
                    <a:pt x="288696" y="231432"/>
                  </a:moveTo>
                  <a:lnTo>
                    <a:pt x="285711" y="229209"/>
                  </a:lnTo>
                  <a:lnTo>
                    <a:pt x="282727" y="226987"/>
                  </a:lnTo>
                  <a:lnTo>
                    <a:pt x="279336" y="231038"/>
                  </a:lnTo>
                  <a:lnTo>
                    <a:pt x="285724" y="235775"/>
                  </a:lnTo>
                  <a:lnTo>
                    <a:pt x="288696" y="231432"/>
                  </a:lnTo>
                  <a:close/>
                </a:path>
                <a:path w="1276350" h="754379">
                  <a:moveTo>
                    <a:pt x="305701" y="244055"/>
                  </a:moveTo>
                  <a:lnTo>
                    <a:pt x="302717" y="241833"/>
                  </a:lnTo>
                  <a:lnTo>
                    <a:pt x="299732" y="239610"/>
                  </a:lnTo>
                  <a:lnTo>
                    <a:pt x="296367" y="243674"/>
                  </a:lnTo>
                  <a:lnTo>
                    <a:pt x="302742" y="248412"/>
                  </a:lnTo>
                  <a:lnTo>
                    <a:pt x="305701" y="244055"/>
                  </a:lnTo>
                  <a:close/>
                </a:path>
                <a:path w="1276350" h="754379">
                  <a:moveTo>
                    <a:pt x="322707" y="256692"/>
                  </a:moveTo>
                  <a:lnTo>
                    <a:pt x="319722" y="254469"/>
                  </a:lnTo>
                  <a:lnTo>
                    <a:pt x="316738" y="252247"/>
                  </a:lnTo>
                  <a:lnTo>
                    <a:pt x="313385" y="256324"/>
                  </a:lnTo>
                  <a:lnTo>
                    <a:pt x="319773" y="261061"/>
                  </a:lnTo>
                  <a:lnTo>
                    <a:pt x="322707" y="256692"/>
                  </a:lnTo>
                  <a:close/>
                </a:path>
                <a:path w="1276350" h="754379">
                  <a:moveTo>
                    <a:pt x="339712" y="269328"/>
                  </a:moveTo>
                  <a:lnTo>
                    <a:pt x="336727" y="267106"/>
                  </a:lnTo>
                  <a:lnTo>
                    <a:pt x="333743" y="264883"/>
                  </a:lnTo>
                  <a:lnTo>
                    <a:pt x="330415" y="268973"/>
                  </a:lnTo>
                  <a:lnTo>
                    <a:pt x="336791" y="273710"/>
                  </a:lnTo>
                  <a:lnTo>
                    <a:pt x="339712" y="269328"/>
                  </a:lnTo>
                  <a:close/>
                </a:path>
                <a:path w="1276350" h="754379">
                  <a:moveTo>
                    <a:pt x="356717" y="281965"/>
                  </a:moveTo>
                  <a:lnTo>
                    <a:pt x="353733" y="279742"/>
                  </a:lnTo>
                  <a:lnTo>
                    <a:pt x="350748" y="277520"/>
                  </a:lnTo>
                  <a:lnTo>
                    <a:pt x="347433" y="281622"/>
                  </a:lnTo>
                  <a:lnTo>
                    <a:pt x="353822" y="286359"/>
                  </a:lnTo>
                  <a:lnTo>
                    <a:pt x="356717" y="281965"/>
                  </a:lnTo>
                  <a:close/>
                </a:path>
                <a:path w="1276350" h="754379">
                  <a:moveTo>
                    <a:pt x="373748" y="294551"/>
                  </a:moveTo>
                  <a:lnTo>
                    <a:pt x="370725" y="292379"/>
                  </a:lnTo>
                  <a:lnTo>
                    <a:pt x="367741" y="290156"/>
                  </a:lnTo>
                  <a:lnTo>
                    <a:pt x="364451" y="294271"/>
                  </a:lnTo>
                  <a:lnTo>
                    <a:pt x="367639" y="296646"/>
                  </a:lnTo>
                  <a:lnTo>
                    <a:pt x="370865" y="298958"/>
                  </a:lnTo>
                  <a:lnTo>
                    <a:pt x="373748" y="294551"/>
                  </a:lnTo>
                  <a:close/>
                </a:path>
                <a:path w="1276350" h="754379">
                  <a:moveTo>
                    <a:pt x="391071" y="306755"/>
                  </a:moveTo>
                  <a:lnTo>
                    <a:pt x="388023" y="304609"/>
                  </a:lnTo>
                  <a:lnTo>
                    <a:pt x="384975" y="302463"/>
                  </a:lnTo>
                  <a:lnTo>
                    <a:pt x="381711" y="306590"/>
                  </a:lnTo>
                  <a:lnTo>
                    <a:pt x="388200" y="311175"/>
                  </a:lnTo>
                  <a:lnTo>
                    <a:pt x="391071" y="306755"/>
                  </a:lnTo>
                  <a:close/>
                </a:path>
                <a:path w="1276350" h="754379">
                  <a:moveTo>
                    <a:pt x="408381" y="318973"/>
                  </a:moveTo>
                  <a:lnTo>
                    <a:pt x="405333" y="316826"/>
                  </a:lnTo>
                  <a:lnTo>
                    <a:pt x="402285" y="314680"/>
                  </a:lnTo>
                  <a:lnTo>
                    <a:pt x="399034" y="318820"/>
                  </a:lnTo>
                  <a:lnTo>
                    <a:pt x="405536" y="323405"/>
                  </a:lnTo>
                  <a:lnTo>
                    <a:pt x="408381" y="318973"/>
                  </a:lnTo>
                  <a:close/>
                </a:path>
                <a:path w="1276350" h="754379">
                  <a:moveTo>
                    <a:pt x="425691" y="331190"/>
                  </a:moveTo>
                  <a:lnTo>
                    <a:pt x="422643" y="329044"/>
                  </a:lnTo>
                  <a:lnTo>
                    <a:pt x="419595" y="326898"/>
                  </a:lnTo>
                  <a:lnTo>
                    <a:pt x="416369" y="331063"/>
                  </a:lnTo>
                  <a:lnTo>
                    <a:pt x="422859" y="335648"/>
                  </a:lnTo>
                  <a:lnTo>
                    <a:pt x="425691" y="331190"/>
                  </a:lnTo>
                  <a:close/>
                </a:path>
                <a:path w="1276350" h="754379">
                  <a:moveTo>
                    <a:pt x="442988" y="343408"/>
                  </a:moveTo>
                  <a:lnTo>
                    <a:pt x="439940" y="341261"/>
                  </a:lnTo>
                  <a:lnTo>
                    <a:pt x="436892" y="339115"/>
                  </a:lnTo>
                  <a:lnTo>
                    <a:pt x="433692" y="343293"/>
                  </a:lnTo>
                  <a:lnTo>
                    <a:pt x="440182" y="347878"/>
                  </a:lnTo>
                  <a:lnTo>
                    <a:pt x="442988" y="343408"/>
                  </a:lnTo>
                  <a:close/>
                </a:path>
                <a:path w="1276350" h="754379">
                  <a:moveTo>
                    <a:pt x="460298" y="355625"/>
                  </a:moveTo>
                  <a:lnTo>
                    <a:pt x="457250" y="353479"/>
                  </a:lnTo>
                  <a:lnTo>
                    <a:pt x="454202" y="351332"/>
                  </a:lnTo>
                  <a:lnTo>
                    <a:pt x="451015" y="355523"/>
                  </a:lnTo>
                  <a:lnTo>
                    <a:pt x="457517" y="360108"/>
                  </a:lnTo>
                  <a:lnTo>
                    <a:pt x="460298" y="355625"/>
                  </a:lnTo>
                  <a:close/>
                </a:path>
                <a:path w="1276350" h="754379">
                  <a:moveTo>
                    <a:pt x="477901" y="367411"/>
                  </a:moveTo>
                  <a:lnTo>
                    <a:pt x="474802" y="365340"/>
                  </a:lnTo>
                  <a:lnTo>
                    <a:pt x="471703" y="363270"/>
                  </a:lnTo>
                  <a:lnTo>
                    <a:pt x="468528" y="367487"/>
                  </a:lnTo>
                  <a:lnTo>
                    <a:pt x="475145" y="371894"/>
                  </a:lnTo>
                  <a:lnTo>
                    <a:pt x="477901" y="367411"/>
                  </a:lnTo>
                  <a:close/>
                </a:path>
                <a:path w="1276350" h="754379">
                  <a:moveTo>
                    <a:pt x="495515" y="379171"/>
                  </a:moveTo>
                  <a:lnTo>
                    <a:pt x="492417" y="377101"/>
                  </a:lnTo>
                  <a:lnTo>
                    <a:pt x="489318" y="375031"/>
                  </a:lnTo>
                  <a:lnTo>
                    <a:pt x="486168" y="379260"/>
                  </a:lnTo>
                  <a:lnTo>
                    <a:pt x="492785" y="383679"/>
                  </a:lnTo>
                  <a:lnTo>
                    <a:pt x="495515" y="379171"/>
                  </a:lnTo>
                  <a:close/>
                </a:path>
                <a:path w="1276350" h="754379">
                  <a:moveTo>
                    <a:pt x="513130" y="390931"/>
                  </a:moveTo>
                  <a:lnTo>
                    <a:pt x="510032" y="388861"/>
                  </a:lnTo>
                  <a:lnTo>
                    <a:pt x="506933" y="386791"/>
                  </a:lnTo>
                  <a:lnTo>
                    <a:pt x="503809" y="391033"/>
                  </a:lnTo>
                  <a:lnTo>
                    <a:pt x="510425" y="395452"/>
                  </a:lnTo>
                  <a:lnTo>
                    <a:pt x="513130" y="390931"/>
                  </a:lnTo>
                  <a:close/>
                </a:path>
                <a:path w="1276350" h="754379">
                  <a:moveTo>
                    <a:pt x="530745" y="402691"/>
                  </a:moveTo>
                  <a:lnTo>
                    <a:pt x="527646" y="400621"/>
                  </a:lnTo>
                  <a:lnTo>
                    <a:pt x="524548" y="398551"/>
                  </a:lnTo>
                  <a:lnTo>
                    <a:pt x="521449" y="402805"/>
                  </a:lnTo>
                  <a:lnTo>
                    <a:pt x="528066" y="407225"/>
                  </a:lnTo>
                  <a:lnTo>
                    <a:pt x="530745" y="402691"/>
                  </a:lnTo>
                  <a:close/>
                </a:path>
                <a:path w="1276350" h="754379">
                  <a:moveTo>
                    <a:pt x="548360" y="414451"/>
                  </a:moveTo>
                  <a:lnTo>
                    <a:pt x="545261" y="412381"/>
                  </a:lnTo>
                  <a:lnTo>
                    <a:pt x="542163" y="410311"/>
                  </a:lnTo>
                  <a:lnTo>
                    <a:pt x="539089" y="414591"/>
                  </a:lnTo>
                  <a:lnTo>
                    <a:pt x="545706" y="418998"/>
                  </a:lnTo>
                  <a:lnTo>
                    <a:pt x="548360" y="414451"/>
                  </a:lnTo>
                  <a:close/>
                </a:path>
                <a:path w="1276350" h="754379">
                  <a:moveTo>
                    <a:pt x="566280" y="425742"/>
                  </a:moveTo>
                  <a:lnTo>
                    <a:pt x="563130" y="423760"/>
                  </a:lnTo>
                  <a:lnTo>
                    <a:pt x="559981" y="421779"/>
                  </a:lnTo>
                  <a:lnTo>
                    <a:pt x="556920" y="426072"/>
                  </a:lnTo>
                  <a:lnTo>
                    <a:pt x="563651" y="430301"/>
                  </a:lnTo>
                  <a:lnTo>
                    <a:pt x="566280" y="425742"/>
                  </a:lnTo>
                  <a:close/>
                </a:path>
                <a:path w="1276350" h="754379">
                  <a:moveTo>
                    <a:pt x="584212" y="437007"/>
                  </a:moveTo>
                  <a:lnTo>
                    <a:pt x="581063" y="435025"/>
                  </a:lnTo>
                  <a:lnTo>
                    <a:pt x="577913" y="433044"/>
                  </a:lnTo>
                  <a:lnTo>
                    <a:pt x="574878" y="437362"/>
                  </a:lnTo>
                  <a:lnTo>
                    <a:pt x="581609" y="441591"/>
                  </a:lnTo>
                  <a:lnTo>
                    <a:pt x="584212" y="437007"/>
                  </a:lnTo>
                  <a:close/>
                </a:path>
                <a:path w="1276350" h="754379">
                  <a:moveTo>
                    <a:pt x="602145" y="448271"/>
                  </a:moveTo>
                  <a:lnTo>
                    <a:pt x="598995" y="446290"/>
                  </a:lnTo>
                  <a:lnTo>
                    <a:pt x="595845" y="444309"/>
                  </a:lnTo>
                  <a:lnTo>
                    <a:pt x="592836" y="448640"/>
                  </a:lnTo>
                  <a:lnTo>
                    <a:pt x="599579" y="452869"/>
                  </a:lnTo>
                  <a:lnTo>
                    <a:pt x="602145" y="448271"/>
                  </a:lnTo>
                  <a:close/>
                </a:path>
                <a:path w="1276350" h="754379">
                  <a:moveTo>
                    <a:pt x="620077" y="459536"/>
                  </a:moveTo>
                  <a:lnTo>
                    <a:pt x="616927" y="457555"/>
                  </a:lnTo>
                  <a:lnTo>
                    <a:pt x="613778" y="455574"/>
                  </a:lnTo>
                  <a:lnTo>
                    <a:pt x="610793" y="459917"/>
                  </a:lnTo>
                  <a:lnTo>
                    <a:pt x="617537" y="464146"/>
                  </a:lnTo>
                  <a:lnTo>
                    <a:pt x="620077" y="459536"/>
                  </a:lnTo>
                  <a:close/>
                </a:path>
                <a:path w="1276350" h="754379">
                  <a:moveTo>
                    <a:pt x="638060" y="470725"/>
                  </a:moveTo>
                  <a:lnTo>
                    <a:pt x="634860" y="468833"/>
                  </a:lnTo>
                  <a:lnTo>
                    <a:pt x="631710" y="466852"/>
                  </a:lnTo>
                  <a:lnTo>
                    <a:pt x="628764" y="471220"/>
                  </a:lnTo>
                  <a:lnTo>
                    <a:pt x="632129" y="473329"/>
                  </a:lnTo>
                  <a:lnTo>
                    <a:pt x="635546" y="475361"/>
                  </a:lnTo>
                  <a:lnTo>
                    <a:pt x="638060" y="470725"/>
                  </a:lnTo>
                  <a:close/>
                </a:path>
                <a:path w="1276350" h="754379">
                  <a:moveTo>
                    <a:pt x="656336" y="481457"/>
                  </a:moveTo>
                  <a:lnTo>
                    <a:pt x="653122" y="479564"/>
                  </a:lnTo>
                  <a:lnTo>
                    <a:pt x="649909" y="477672"/>
                  </a:lnTo>
                  <a:lnTo>
                    <a:pt x="646988" y="482066"/>
                  </a:lnTo>
                  <a:lnTo>
                    <a:pt x="653846" y="486092"/>
                  </a:lnTo>
                  <a:lnTo>
                    <a:pt x="656336" y="481457"/>
                  </a:lnTo>
                  <a:close/>
                </a:path>
                <a:path w="1276350" h="754379">
                  <a:moveTo>
                    <a:pt x="674585" y="492188"/>
                  </a:moveTo>
                  <a:lnTo>
                    <a:pt x="671372" y="490296"/>
                  </a:lnTo>
                  <a:lnTo>
                    <a:pt x="668159" y="488403"/>
                  </a:lnTo>
                  <a:lnTo>
                    <a:pt x="665264" y="492810"/>
                  </a:lnTo>
                  <a:lnTo>
                    <a:pt x="672122" y="496849"/>
                  </a:lnTo>
                  <a:lnTo>
                    <a:pt x="674585" y="492188"/>
                  </a:lnTo>
                  <a:close/>
                </a:path>
                <a:path w="1276350" h="754379">
                  <a:moveTo>
                    <a:pt x="692848" y="502920"/>
                  </a:moveTo>
                  <a:lnTo>
                    <a:pt x="689635" y="501027"/>
                  </a:lnTo>
                  <a:lnTo>
                    <a:pt x="686422" y="499135"/>
                  </a:lnTo>
                  <a:lnTo>
                    <a:pt x="683564" y="503567"/>
                  </a:lnTo>
                  <a:lnTo>
                    <a:pt x="690422" y="507593"/>
                  </a:lnTo>
                  <a:lnTo>
                    <a:pt x="692848" y="502920"/>
                  </a:lnTo>
                  <a:close/>
                </a:path>
                <a:path w="1276350" h="754379">
                  <a:moveTo>
                    <a:pt x="711098" y="513664"/>
                  </a:moveTo>
                  <a:lnTo>
                    <a:pt x="707885" y="511771"/>
                  </a:lnTo>
                  <a:lnTo>
                    <a:pt x="704672" y="509879"/>
                  </a:lnTo>
                  <a:lnTo>
                    <a:pt x="701840" y="514324"/>
                  </a:lnTo>
                  <a:lnTo>
                    <a:pt x="708698" y="518350"/>
                  </a:lnTo>
                  <a:lnTo>
                    <a:pt x="711098" y="513664"/>
                  </a:lnTo>
                  <a:close/>
                </a:path>
                <a:path w="1276350" h="754379">
                  <a:moveTo>
                    <a:pt x="729538" y="524065"/>
                  </a:moveTo>
                  <a:lnTo>
                    <a:pt x="726274" y="522274"/>
                  </a:lnTo>
                  <a:lnTo>
                    <a:pt x="723011" y="520484"/>
                  </a:lnTo>
                  <a:lnTo>
                    <a:pt x="720204" y="524954"/>
                  </a:lnTo>
                  <a:lnTo>
                    <a:pt x="727176" y="528764"/>
                  </a:lnTo>
                  <a:lnTo>
                    <a:pt x="729538" y="524065"/>
                  </a:lnTo>
                  <a:close/>
                </a:path>
                <a:path w="1276350" h="754379">
                  <a:moveTo>
                    <a:pt x="748118" y="534225"/>
                  </a:moveTo>
                  <a:lnTo>
                    <a:pt x="744855" y="532434"/>
                  </a:lnTo>
                  <a:lnTo>
                    <a:pt x="741591" y="530644"/>
                  </a:lnTo>
                  <a:lnTo>
                    <a:pt x="738809" y="535127"/>
                  </a:lnTo>
                  <a:lnTo>
                    <a:pt x="745794" y="538949"/>
                  </a:lnTo>
                  <a:lnTo>
                    <a:pt x="748118" y="534225"/>
                  </a:lnTo>
                  <a:close/>
                </a:path>
                <a:path w="1276350" h="754379">
                  <a:moveTo>
                    <a:pt x="766699" y="544372"/>
                  </a:moveTo>
                  <a:lnTo>
                    <a:pt x="763435" y="542582"/>
                  </a:lnTo>
                  <a:lnTo>
                    <a:pt x="760171" y="540791"/>
                  </a:lnTo>
                  <a:lnTo>
                    <a:pt x="757428" y="545299"/>
                  </a:lnTo>
                  <a:lnTo>
                    <a:pt x="764413" y="549109"/>
                  </a:lnTo>
                  <a:lnTo>
                    <a:pt x="766699" y="544372"/>
                  </a:lnTo>
                  <a:close/>
                </a:path>
                <a:path w="1276350" h="754379">
                  <a:moveTo>
                    <a:pt x="785279" y="554532"/>
                  </a:moveTo>
                  <a:lnTo>
                    <a:pt x="782015" y="552742"/>
                  </a:lnTo>
                  <a:lnTo>
                    <a:pt x="778751" y="550951"/>
                  </a:lnTo>
                  <a:lnTo>
                    <a:pt x="776046" y="555472"/>
                  </a:lnTo>
                  <a:lnTo>
                    <a:pt x="783018" y="559295"/>
                  </a:lnTo>
                  <a:lnTo>
                    <a:pt x="785279" y="554532"/>
                  </a:lnTo>
                  <a:close/>
                </a:path>
                <a:path w="1276350" h="754379">
                  <a:moveTo>
                    <a:pt x="803910" y="564578"/>
                  </a:moveTo>
                  <a:lnTo>
                    <a:pt x="800595" y="562902"/>
                  </a:lnTo>
                  <a:lnTo>
                    <a:pt x="797331" y="561111"/>
                  </a:lnTo>
                  <a:lnTo>
                    <a:pt x="794651" y="565658"/>
                  </a:lnTo>
                  <a:lnTo>
                    <a:pt x="798144" y="567563"/>
                  </a:lnTo>
                  <a:lnTo>
                    <a:pt x="801700" y="569353"/>
                  </a:lnTo>
                  <a:lnTo>
                    <a:pt x="803910" y="564578"/>
                  </a:lnTo>
                  <a:close/>
                </a:path>
                <a:path w="1276350" h="754379">
                  <a:moveTo>
                    <a:pt x="822833" y="574128"/>
                  </a:moveTo>
                  <a:lnTo>
                    <a:pt x="819505" y="572452"/>
                  </a:lnTo>
                  <a:lnTo>
                    <a:pt x="816178" y="570776"/>
                  </a:lnTo>
                  <a:lnTo>
                    <a:pt x="813549" y="575335"/>
                  </a:lnTo>
                  <a:lnTo>
                    <a:pt x="820648" y="578916"/>
                  </a:lnTo>
                  <a:lnTo>
                    <a:pt x="822833" y="574128"/>
                  </a:lnTo>
                  <a:close/>
                </a:path>
                <a:path w="1276350" h="754379">
                  <a:moveTo>
                    <a:pt x="841730" y="583666"/>
                  </a:moveTo>
                  <a:lnTo>
                    <a:pt x="838403" y="581990"/>
                  </a:lnTo>
                  <a:lnTo>
                    <a:pt x="835075" y="580313"/>
                  </a:lnTo>
                  <a:lnTo>
                    <a:pt x="832485" y="584898"/>
                  </a:lnTo>
                  <a:lnTo>
                    <a:pt x="839584" y="588479"/>
                  </a:lnTo>
                  <a:lnTo>
                    <a:pt x="841730" y="583666"/>
                  </a:lnTo>
                  <a:close/>
                </a:path>
                <a:path w="1276350" h="754379">
                  <a:moveTo>
                    <a:pt x="860640" y="593204"/>
                  </a:moveTo>
                  <a:lnTo>
                    <a:pt x="857313" y="591527"/>
                  </a:lnTo>
                  <a:lnTo>
                    <a:pt x="853986" y="589851"/>
                  </a:lnTo>
                  <a:lnTo>
                    <a:pt x="851420" y="594448"/>
                  </a:lnTo>
                  <a:lnTo>
                    <a:pt x="858532" y="598030"/>
                  </a:lnTo>
                  <a:lnTo>
                    <a:pt x="860640" y="593204"/>
                  </a:lnTo>
                  <a:close/>
                </a:path>
                <a:path w="1276350" h="754379">
                  <a:moveTo>
                    <a:pt x="879538" y="602742"/>
                  </a:moveTo>
                  <a:lnTo>
                    <a:pt x="876211" y="601065"/>
                  </a:lnTo>
                  <a:lnTo>
                    <a:pt x="872883" y="599389"/>
                  </a:lnTo>
                  <a:lnTo>
                    <a:pt x="870356" y="604012"/>
                  </a:lnTo>
                  <a:lnTo>
                    <a:pt x="877468" y="607593"/>
                  </a:lnTo>
                  <a:lnTo>
                    <a:pt x="879538" y="602742"/>
                  </a:lnTo>
                  <a:close/>
                </a:path>
                <a:path w="1276350" h="754379">
                  <a:moveTo>
                    <a:pt x="898740" y="611670"/>
                  </a:moveTo>
                  <a:lnTo>
                    <a:pt x="895362" y="610108"/>
                  </a:lnTo>
                  <a:lnTo>
                    <a:pt x="891984" y="608545"/>
                  </a:lnTo>
                  <a:lnTo>
                    <a:pt x="889495" y="613194"/>
                  </a:lnTo>
                  <a:lnTo>
                    <a:pt x="896708" y="616534"/>
                  </a:lnTo>
                  <a:lnTo>
                    <a:pt x="898740" y="611670"/>
                  </a:lnTo>
                  <a:close/>
                </a:path>
                <a:path w="1276350" h="754379">
                  <a:moveTo>
                    <a:pt x="917956" y="620547"/>
                  </a:moveTo>
                  <a:lnTo>
                    <a:pt x="914577" y="618985"/>
                  </a:lnTo>
                  <a:lnTo>
                    <a:pt x="911199" y="617423"/>
                  </a:lnTo>
                  <a:lnTo>
                    <a:pt x="908748" y="622096"/>
                  </a:lnTo>
                  <a:lnTo>
                    <a:pt x="915974" y="625424"/>
                  </a:lnTo>
                  <a:lnTo>
                    <a:pt x="917956" y="620547"/>
                  </a:lnTo>
                  <a:close/>
                </a:path>
                <a:path w="1276350" h="754379">
                  <a:moveTo>
                    <a:pt x="937183" y="629424"/>
                  </a:moveTo>
                  <a:lnTo>
                    <a:pt x="933805" y="627862"/>
                  </a:lnTo>
                  <a:lnTo>
                    <a:pt x="930427" y="626300"/>
                  </a:lnTo>
                  <a:lnTo>
                    <a:pt x="928014" y="630986"/>
                  </a:lnTo>
                  <a:lnTo>
                    <a:pt x="935240" y="634326"/>
                  </a:lnTo>
                  <a:lnTo>
                    <a:pt x="937183" y="629424"/>
                  </a:lnTo>
                  <a:close/>
                </a:path>
                <a:path w="1276350" h="754379">
                  <a:moveTo>
                    <a:pt x="956398" y="638302"/>
                  </a:moveTo>
                  <a:lnTo>
                    <a:pt x="953020" y="636739"/>
                  </a:lnTo>
                  <a:lnTo>
                    <a:pt x="949642" y="635177"/>
                  </a:lnTo>
                  <a:lnTo>
                    <a:pt x="947280" y="639876"/>
                  </a:lnTo>
                  <a:lnTo>
                    <a:pt x="954493" y="643216"/>
                  </a:lnTo>
                  <a:lnTo>
                    <a:pt x="956398" y="638302"/>
                  </a:lnTo>
                  <a:close/>
                </a:path>
                <a:path w="1276350" h="754379">
                  <a:moveTo>
                    <a:pt x="975893" y="646569"/>
                  </a:moveTo>
                  <a:lnTo>
                    <a:pt x="972464" y="645134"/>
                  </a:lnTo>
                  <a:lnTo>
                    <a:pt x="969035" y="643699"/>
                  </a:lnTo>
                  <a:lnTo>
                    <a:pt x="966711" y="648423"/>
                  </a:lnTo>
                  <a:lnTo>
                    <a:pt x="974039" y="651497"/>
                  </a:lnTo>
                  <a:lnTo>
                    <a:pt x="975893" y="646569"/>
                  </a:lnTo>
                  <a:close/>
                </a:path>
                <a:path w="1276350" h="754379">
                  <a:moveTo>
                    <a:pt x="995413" y="654735"/>
                  </a:moveTo>
                  <a:lnTo>
                    <a:pt x="991984" y="653300"/>
                  </a:lnTo>
                  <a:lnTo>
                    <a:pt x="988555" y="651865"/>
                  </a:lnTo>
                  <a:lnTo>
                    <a:pt x="986269" y="656615"/>
                  </a:lnTo>
                  <a:lnTo>
                    <a:pt x="993609" y="659688"/>
                  </a:lnTo>
                  <a:lnTo>
                    <a:pt x="995413" y="654735"/>
                  </a:lnTo>
                  <a:close/>
                </a:path>
                <a:path w="1276350" h="754379">
                  <a:moveTo>
                    <a:pt x="1014945" y="662914"/>
                  </a:moveTo>
                  <a:lnTo>
                    <a:pt x="1011516" y="661479"/>
                  </a:lnTo>
                  <a:lnTo>
                    <a:pt x="1008087" y="660044"/>
                  </a:lnTo>
                  <a:lnTo>
                    <a:pt x="1005852" y="664806"/>
                  </a:lnTo>
                  <a:lnTo>
                    <a:pt x="1013193" y="667880"/>
                  </a:lnTo>
                  <a:lnTo>
                    <a:pt x="1014945" y="662914"/>
                  </a:lnTo>
                  <a:close/>
                </a:path>
                <a:path w="1276350" h="754379">
                  <a:moveTo>
                    <a:pt x="1034478" y="671080"/>
                  </a:moveTo>
                  <a:lnTo>
                    <a:pt x="1031049" y="669645"/>
                  </a:lnTo>
                  <a:lnTo>
                    <a:pt x="1027620" y="668210"/>
                  </a:lnTo>
                  <a:lnTo>
                    <a:pt x="1025436" y="672998"/>
                  </a:lnTo>
                  <a:lnTo>
                    <a:pt x="1032764" y="676071"/>
                  </a:lnTo>
                  <a:lnTo>
                    <a:pt x="1034478" y="671080"/>
                  </a:lnTo>
                  <a:close/>
                </a:path>
                <a:path w="1276350" h="754379">
                  <a:moveTo>
                    <a:pt x="1054290" y="678548"/>
                  </a:moveTo>
                  <a:lnTo>
                    <a:pt x="1050810" y="677240"/>
                  </a:lnTo>
                  <a:lnTo>
                    <a:pt x="1047330" y="675932"/>
                  </a:lnTo>
                  <a:lnTo>
                    <a:pt x="1045184" y="680758"/>
                  </a:lnTo>
                  <a:lnTo>
                    <a:pt x="1052639" y="683539"/>
                  </a:lnTo>
                  <a:lnTo>
                    <a:pt x="1054290" y="678548"/>
                  </a:lnTo>
                  <a:close/>
                </a:path>
                <a:path w="1276350" h="754379">
                  <a:moveTo>
                    <a:pt x="1074115" y="685965"/>
                  </a:moveTo>
                  <a:lnTo>
                    <a:pt x="1070635" y="684657"/>
                  </a:lnTo>
                  <a:lnTo>
                    <a:pt x="1067155" y="683348"/>
                  </a:lnTo>
                  <a:lnTo>
                    <a:pt x="1065060" y="688187"/>
                  </a:lnTo>
                  <a:lnTo>
                    <a:pt x="1072515" y="690981"/>
                  </a:lnTo>
                  <a:lnTo>
                    <a:pt x="1074115" y="685965"/>
                  </a:lnTo>
                  <a:close/>
                </a:path>
                <a:path w="1276350" h="754379">
                  <a:moveTo>
                    <a:pt x="1093939" y="693381"/>
                  </a:moveTo>
                  <a:lnTo>
                    <a:pt x="1090460" y="692073"/>
                  </a:lnTo>
                  <a:lnTo>
                    <a:pt x="1086980" y="690765"/>
                  </a:lnTo>
                  <a:lnTo>
                    <a:pt x="1084935" y="695629"/>
                  </a:lnTo>
                  <a:lnTo>
                    <a:pt x="1092390" y="698411"/>
                  </a:lnTo>
                  <a:lnTo>
                    <a:pt x="1093939" y="693381"/>
                  </a:lnTo>
                  <a:close/>
                </a:path>
                <a:path w="1276350" h="754379">
                  <a:moveTo>
                    <a:pt x="1113815" y="700671"/>
                  </a:moveTo>
                  <a:lnTo>
                    <a:pt x="1110284" y="699503"/>
                  </a:lnTo>
                  <a:lnTo>
                    <a:pt x="1106805" y="698195"/>
                  </a:lnTo>
                  <a:lnTo>
                    <a:pt x="1104811" y="703072"/>
                  </a:lnTo>
                  <a:lnTo>
                    <a:pt x="1108532" y="704469"/>
                  </a:lnTo>
                  <a:lnTo>
                    <a:pt x="1112316" y="705726"/>
                  </a:lnTo>
                  <a:lnTo>
                    <a:pt x="1113815" y="700671"/>
                  </a:lnTo>
                  <a:close/>
                </a:path>
                <a:path w="1276350" h="754379">
                  <a:moveTo>
                    <a:pt x="1133919" y="707301"/>
                  </a:moveTo>
                  <a:lnTo>
                    <a:pt x="1130388" y="706132"/>
                  </a:lnTo>
                  <a:lnTo>
                    <a:pt x="1126858" y="704964"/>
                  </a:lnTo>
                  <a:lnTo>
                    <a:pt x="1124915" y="709866"/>
                  </a:lnTo>
                  <a:lnTo>
                    <a:pt x="1132471" y="712355"/>
                  </a:lnTo>
                  <a:lnTo>
                    <a:pt x="1133919" y="707301"/>
                  </a:lnTo>
                  <a:close/>
                </a:path>
                <a:path w="1276350" h="754379">
                  <a:moveTo>
                    <a:pt x="1154010" y="713930"/>
                  </a:moveTo>
                  <a:lnTo>
                    <a:pt x="1150480" y="712762"/>
                  </a:lnTo>
                  <a:lnTo>
                    <a:pt x="1146949" y="711593"/>
                  </a:lnTo>
                  <a:lnTo>
                    <a:pt x="1145057" y="716521"/>
                  </a:lnTo>
                  <a:lnTo>
                    <a:pt x="1152626" y="719010"/>
                  </a:lnTo>
                  <a:lnTo>
                    <a:pt x="1154010" y="713930"/>
                  </a:lnTo>
                  <a:close/>
                </a:path>
                <a:path w="1276350" h="754379">
                  <a:moveTo>
                    <a:pt x="1174115" y="720559"/>
                  </a:moveTo>
                  <a:lnTo>
                    <a:pt x="1170584" y="719391"/>
                  </a:lnTo>
                  <a:lnTo>
                    <a:pt x="1167053" y="718223"/>
                  </a:lnTo>
                  <a:lnTo>
                    <a:pt x="1165225" y="723163"/>
                  </a:lnTo>
                  <a:lnTo>
                    <a:pt x="1172781" y="725652"/>
                  </a:lnTo>
                  <a:lnTo>
                    <a:pt x="1174115" y="720559"/>
                  </a:lnTo>
                  <a:close/>
                </a:path>
                <a:path w="1276350" h="754379">
                  <a:moveTo>
                    <a:pt x="1194358" y="726757"/>
                  </a:moveTo>
                  <a:lnTo>
                    <a:pt x="1190777" y="725741"/>
                  </a:lnTo>
                  <a:lnTo>
                    <a:pt x="1187196" y="724725"/>
                  </a:lnTo>
                  <a:lnTo>
                    <a:pt x="1185430" y="729691"/>
                  </a:lnTo>
                  <a:lnTo>
                    <a:pt x="1193076" y="731862"/>
                  </a:lnTo>
                  <a:lnTo>
                    <a:pt x="1194358" y="726757"/>
                  </a:lnTo>
                  <a:close/>
                </a:path>
                <a:path w="1276350" h="754379">
                  <a:moveTo>
                    <a:pt x="1214716" y="732561"/>
                  </a:moveTo>
                  <a:lnTo>
                    <a:pt x="1211135" y="731545"/>
                  </a:lnTo>
                  <a:lnTo>
                    <a:pt x="1207554" y="730529"/>
                  </a:lnTo>
                  <a:lnTo>
                    <a:pt x="1205839" y="735507"/>
                  </a:lnTo>
                  <a:lnTo>
                    <a:pt x="1213497" y="737692"/>
                  </a:lnTo>
                  <a:lnTo>
                    <a:pt x="1214716" y="732561"/>
                  </a:lnTo>
                  <a:close/>
                </a:path>
                <a:path w="1276350" h="754379">
                  <a:moveTo>
                    <a:pt x="1235062" y="738352"/>
                  </a:moveTo>
                  <a:lnTo>
                    <a:pt x="1231480" y="737336"/>
                  </a:lnTo>
                  <a:lnTo>
                    <a:pt x="1227899" y="736320"/>
                  </a:lnTo>
                  <a:lnTo>
                    <a:pt x="1226248" y="741324"/>
                  </a:lnTo>
                  <a:lnTo>
                    <a:pt x="1233906" y="743496"/>
                  </a:lnTo>
                  <a:lnTo>
                    <a:pt x="1235062" y="738352"/>
                  </a:lnTo>
                  <a:close/>
                </a:path>
                <a:path w="1276350" h="754379">
                  <a:moveTo>
                    <a:pt x="1255420" y="744156"/>
                  </a:moveTo>
                  <a:lnTo>
                    <a:pt x="1251839" y="743140"/>
                  </a:lnTo>
                  <a:lnTo>
                    <a:pt x="1248257" y="742124"/>
                  </a:lnTo>
                  <a:lnTo>
                    <a:pt x="1246670" y="747141"/>
                  </a:lnTo>
                  <a:lnTo>
                    <a:pt x="1254315" y="749312"/>
                  </a:lnTo>
                  <a:lnTo>
                    <a:pt x="1255420" y="744156"/>
                  </a:lnTo>
                  <a:close/>
                </a:path>
                <a:path w="1276350" h="754379">
                  <a:moveTo>
                    <a:pt x="1275994" y="749109"/>
                  </a:moveTo>
                  <a:lnTo>
                    <a:pt x="1272374" y="748245"/>
                  </a:lnTo>
                  <a:lnTo>
                    <a:pt x="1268755" y="747382"/>
                  </a:lnTo>
                  <a:lnTo>
                    <a:pt x="1267218" y="752424"/>
                  </a:lnTo>
                  <a:lnTo>
                    <a:pt x="1274965" y="754278"/>
                  </a:lnTo>
                  <a:lnTo>
                    <a:pt x="1275994" y="74910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 descr=""/>
            <p:cNvSpPr/>
            <p:nvPr/>
          </p:nvSpPr>
          <p:spPr>
            <a:xfrm>
              <a:off x="2060206" y="4227372"/>
              <a:ext cx="238125" cy="47625"/>
            </a:xfrm>
            <a:custGeom>
              <a:avLst/>
              <a:gdLst/>
              <a:ahLst/>
              <a:cxnLst/>
              <a:rect l="l" t="t" r="r" b="b"/>
              <a:pathLst>
                <a:path w="238125" h="47625">
                  <a:moveTo>
                    <a:pt x="8775" y="1727"/>
                  </a:moveTo>
                  <a:lnTo>
                    <a:pt x="5156" y="863"/>
                  </a:lnTo>
                  <a:lnTo>
                    <a:pt x="1536" y="0"/>
                  </a:lnTo>
                  <a:lnTo>
                    <a:pt x="0" y="5041"/>
                  </a:lnTo>
                  <a:lnTo>
                    <a:pt x="7747" y="6896"/>
                  </a:lnTo>
                  <a:lnTo>
                    <a:pt x="8775" y="1727"/>
                  </a:lnTo>
                  <a:close/>
                </a:path>
                <a:path w="238125" h="47625">
                  <a:moveTo>
                    <a:pt x="29349" y="6667"/>
                  </a:moveTo>
                  <a:lnTo>
                    <a:pt x="25730" y="5803"/>
                  </a:lnTo>
                  <a:lnTo>
                    <a:pt x="22110" y="4940"/>
                  </a:lnTo>
                  <a:lnTo>
                    <a:pt x="20637" y="9994"/>
                  </a:lnTo>
                  <a:lnTo>
                    <a:pt x="28384" y="11849"/>
                  </a:lnTo>
                  <a:lnTo>
                    <a:pt x="29349" y="6667"/>
                  </a:lnTo>
                  <a:close/>
                </a:path>
                <a:path w="238125" h="47625">
                  <a:moveTo>
                    <a:pt x="49936" y="11595"/>
                  </a:moveTo>
                  <a:lnTo>
                    <a:pt x="46316" y="10731"/>
                  </a:lnTo>
                  <a:lnTo>
                    <a:pt x="42697" y="9867"/>
                  </a:lnTo>
                  <a:lnTo>
                    <a:pt x="41287" y="14935"/>
                  </a:lnTo>
                  <a:lnTo>
                    <a:pt x="49034" y="16789"/>
                  </a:lnTo>
                  <a:lnTo>
                    <a:pt x="49936" y="11595"/>
                  </a:lnTo>
                  <a:close/>
                </a:path>
                <a:path w="238125" h="47625">
                  <a:moveTo>
                    <a:pt x="70612" y="16052"/>
                  </a:moveTo>
                  <a:lnTo>
                    <a:pt x="66967" y="15341"/>
                  </a:lnTo>
                  <a:lnTo>
                    <a:pt x="63322" y="14630"/>
                  </a:lnTo>
                  <a:lnTo>
                    <a:pt x="61963" y="19723"/>
                  </a:lnTo>
                  <a:lnTo>
                    <a:pt x="69786" y="21247"/>
                  </a:lnTo>
                  <a:lnTo>
                    <a:pt x="70612" y="16052"/>
                  </a:lnTo>
                  <a:close/>
                </a:path>
                <a:path w="238125" h="47625">
                  <a:moveTo>
                    <a:pt x="91376" y="20091"/>
                  </a:moveTo>
                  <a:lnTo>
                    <a:pt x="87731" y="19380"/>
                  </a:lnTo>
                  <a:lnTo>
                    <a:pt x="84086" y="18669"/>
                  </a:lnTo>
                  <a:lnTo>
                    <a:pt x="82804" y="23787"/>
                  </a:lnTo>
                  <a:lnTo>
                    <a:pt x="90614" y="25298"/>
                  </a:lnTo>
                  <a:lnTo>
                    <a:pt x="91376" y="20091"/>
                  </a:lnTo>
                  <a:close/>
                </a:path>
                <a:path w="238125" h="47625">
                  <a:moveTo>
                    <a:pt x="112153" y="24142"/>
                  </a:moveTo>
                  <a:lnTo>
                    <a:pt x="108508" y="23431"/>
                  </a:lnTo>
                  <a:lnTo>
                    <a:pt x="104863" y="22720"/>
                  </a:lnTo>
                  <a:lnTo>
                    <a:pt x="103644" y="27851"/>
                  </a:lnTo>
                  <a:lnTo>
                    <a:pt x="111455" y="29362"/>
                  </a:lnTo>
                  <a:lnTo>
                    <a:pt x="112153" y="24142"/>
                  </a:lnTo>
                  <a:close/>
                </a:path>
                <a:path w="238125" h="47625">
                  <a:moveTo>
                    <a:pt x="132969" y="27990"/>
                  </a:moveTo>
                  <a:lnTo>
                    <a:pt x="129286" y="27444"/>
                  </a:lnTo>
                  <a:lnTo>
                    <a:pt x="125628" y="26771"/>
                  </a:lnTo>
                  <a:lnTo>
                    <a:pt x="124485" y="31915"/>
                  </a:lnTo>
                  <a:lnTo>
                    <a:pt x="128397" y="32626"/>
                  </a:lnTo>
                  <a:lnTo>
                    <a:pt x="132334" y="33223"/>
                  </a:lnTo>
                  <a:lnTo>
                    <a:pt x="132969" y="27990"/>
                  </a:lnTo>
                  <a:close/>
                </a:path>
                <a:path w="238125" h="47625">
                  <a:moveTo>
                    <a:pt x="153898" y="31127"/>
                  </a:moveTo>
                  <a:lnTo>
                    <a:pt x="150215" y="30581"/>
                  </a:lnTo>
                  <a:lnTo>
                    <a:pt x="146532" y="30035"/>
                  </a:lnTo>
                  <a:lnTo>
                    <a:pt x="145453" y="35191"/>
                  </a:lnTo>
                  <a:lnTo>
                    <a:pt x="153327" y="36372"/>
                  </a:lnTo>
                  <a:lnTo>
                    <a:pt x="153898" y="31127"/>
                  </a:lnTo>
                  <a:close/>
                </a:path>
                <a:path w="238125" h="47625">
                  <a:moveTo>
                    <a:pt x="174828" y="34251"/>
                  </a:moveTo>
                  <a:lnTo>
                    <a:pt x="171145" y="33705"/>
                  </a:lnTo>
                  <a:lnTo>
                    <a:pt x="167462" y="33159"/>
                  </a:lnTo>
                  <a:lnTo>
                    <a:pt x="166458" y="38328"/>
                  </a:lnTo>
                  <a:lnTo>
                    <a:pt x="174332" y="39509"/>
                  </a:lnTo>
                  <a:lnTo>
                    <a:pt x="174828" y="34251"/>
                  </a:lnTo>
                  <a:close/>
                </a:path>
                <a:path w="238125" h="47625">
                  <a:moveTo>
                    <a:pt x="195745" y="37388"/>
                  </a:moveTo>
                  <a:lnTo>
                    <a:pt x="192062" y="36842"/>
                  </a:lnTo>
                  <a:lnTo>
                    <a:pt x="188379" y="36296"/>
                  </a:lnTo>
                  <a:lnTo>
                    <a:pt x="187439" y="41478"/>
                  </a:lnTo>
                  <a:lnTo>
                    <a:pt x="195313" y="42646"/>
                  </a:lnTo>
                  <a:lnTo>
                    <a:pt x="195745" y="37388"/>
                  </a:lnTo>
                  <a:close/>
                </a:path>
                <a:path w="238125" h="47625">
                  <a:moveTo>
                    <a:pt x="216776" y="39649"/>
                  </a:moveTo>
                  <a:lnTo>
                    <a:pt x="213080" y="39255"/>
                  </a:lnTo>
                  <a:lnTo>
                    <a:pt x="209384" y="38862"/>
                  </a:lnTo>
                  <a:lnTo>
                    <a:pt x="208508" y="44069"/>
                  </a:lnTo>
                  <a:lnTo>
                    <a:pt x="216433" y="44894"/>
                  </a:lnTo>
                  <a:lnTo>
                    <a:pt x="216776" y="39649"/>
                  </a:lnTo>
                  <a:close/>
                </a:path>
                <a:path w="238125" h="47625">
                  <a:moveTo>
                    <a:pt x="237820" y="41859"/>
                  </a:moveTo>
                  <a:lnTo>
                    <a:pt x="234124" y="41465"/>
                  </a:lnTo>
                  <a:lnTo>
                    <a:pt x="230428" y="41084"/>
                  </a:lnTo>
                  <a:lnTo>
                    <a:pt x="229628" y="46291"/>
                  </a:lnTo>
                  <a:lnTo>
                    <a:pt x="237553" y="47117"/>
                  </a:lnTo>
                  <a:lnTo>
                    <a:pt x="237820" y="4185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 descr=""/>
            <p:cNvSpPr/>
            <p:nvPr/>
          </p:nvSpPr>
          <p:spPr>
            <a:xfrm>
              <a:off x="2310965" y="4276438"/>
              <a:ext cx="262890" cy="0"/>
            </a:xfrm>
            <a:custGeom>
              <a:avLst/>
              <a:gdLst/>
              <a:ahLst/>
              <a:cxnLst/>
              <a:rect l="l" t="t" r="r" b="b"/>
              <a:pathLst>
                <a:path w="262889" h="0">
                  <a:moveTo>
                    <a:pt x="0" y="0"/>
                  </a:moveTo>
                  <a:lnTo>
                    <a:pt x="262399" y="0"/>
                  </a:lnTo>
                </a:path>
              </a:pathLst>
            </a:custGeom>
            <a:ln w="1158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 descr=""/>
            <p:cNvSpPr/>
            <p:nvPr/>
          </p:nvSpPr>
          <p:spPr>
            <a:xfrm>
              <a:off x="2586367" y="3768966"/>
              <a:ext cx="1398905" cy="507365"/>
            </a:xfrm>
            <a:custGeom>
              <a:avLst/>
              <a:gdLst/>
              <a:ahLst/>
              <a:cxnLst/>
              <a:rect l="l" t="t" r="r" b="b"/>
              <a:pathLst>
                <a:path w="1398904" h="507364">
                  <a:moveTo>
                    <a:pt x="8140" y="506234"/>
                  </a:moveTo>
                  <a:lnTo>
                    <a:pt x="7391" y="501015"/>
                  </a:lnTo>
                  <a:lnTo>
                    <a:pt x="3695" y="501421"/>
                  </a:lnTo>
                  <a:lnTo>
                    <a:pt x="0" y="501815"/>
                  </a:lnTo>
                  <a:lnTo>
                    <a:pt x="228" y="507085"/>
                  </a:lnTo>
                  <a:lnTo>
                    <a:pt x="8140" y="506234"/>
                  </a:lnTo>
                  <a:close/>
                </a:path>
                <a:path w="1398904" h="507364">
                  <a:moveTo>
                    <a:pt x="29248" y="503948"/>
                  </a:moveTo>
                  <a:lnTo>
                    <a:pt x="28435" y="498754"/>
                  </a:lnTo>
                  <a:lnTo>
                    <a:pt x="24739" y="499148"/>
                  </a:lnTo>
                  <a:lnTo>
                    <a:pt x="21043" y="499541"/>
                  </a:lnTo>
                  <a:lnTo>
                    <a:pt x="21336" y="504812"/>
                  </a:lnTo>
                  <a:lnTo>
                    <a:pt x="29248" y="503948"/>
                  </a:lnTo>
                  <a:close/>
                </a:path>
                <a:path w="1398904" h="507364">
                  <a:moveTo>
                    <a:pt x="50355" y="501662"/>
                  </a:moveTo>
                  <a:lnTo>
                    <a:pt x="49466" y="496468"/>
                  </a:lnTo>
                  <a:lnTo>
                    <a:pt x="45770" y="496862"/>
                  </a:lnTo>
                  <a:lnTo>
                    <a:pt x="42075" y="497255"/>
                  </a:lnTo>
                  <a:lnTo>
                    <a:pt x="42430" y="502513"/>
                  </a:lnTo>
                  <a:lnTo>
                    <a:pt x="50355" y="501662"/>
                  </a:lnTo>
                  <a:close/>
                </a:path>
                <a:path w="1398904" h="507364">
                  <a:moveTo>
                    <a:pt x="71399" y="498970"/>
                  </a:moveTo>
                  <a:lnTo>
                    <a:pt x="70459" y="493788"/>
                  </a:lnTo>
                  <a:lnTo>
                    <a:pt x="66776" y="494334"/>
                  </a:lnTo>
                  <a:lnTo>
                    <a:pt x="63093" y="494880"/>
                  </a:lnTo>
                  <a:lnTo>
                    <a:pt x="63525" y="500138"/>
                  </a:lnTo>
                  <a:lnTo>
                    <a:pt x="71399" y="498970"/>
                  </a:lnTo>
                  <a:close/>
                </a:path>
                <a:path w="1398904" h="507364">
                  <a:moveTo>
                    <a:pt x="92405" y="495871"/>
                  </a:moveTo>
                  <a:lnTo>
                    <a:pt x="91401" y="490702"/>
                  </a:lnTo>
                  <a:lnTo>
                    <a:pt x="87718" y="491248"/>
                  </a:lnTo>
                  <a:lnTo>
                    <a:pt x="84035" y="491794"/>
                  </a:lnTo>
                  <a:lnTo>
                    <a:pt x="84531" y="497039"/>
                  </a:lnTo>
                  <a:lnTo>
                    <a:pt x="92405" y="495871"/>
                  </a:lnTo>
                  <a:close/>
                </a:path>
                <a:path w="1398904" h="507364">
                  <a:moveTo>
                    <a:pt x="113411" y="492785"/>
                  </a:moveTo>
                  <a:lnTo>
                    <a:pt x="112331" y="487616"/>
                  </a:lnTo>
                  <a:lnTo>
                    <a:pt x="108648" y="488162"/>
                  </a:lnTo>
                  <a:lnTo>
                    <a:pt x="104965" y="488708"/>
                  </a:lnTo>
                  <a:lnTo>
                    <a:pt x="105537" y="493941"/>
                  </a:lnTo>
                  <a:lnTo>
                    <a:pt x="113411" y="492785"/>
                  </a:lnTo>
                  <a:close/>
                </a:path>
                <a:path w="1398904" h="507364">
                  <a:moveTo>
                    <a:pt x="134353" y="489292"/>
                  </a:moveTo>
                  <a:lnTo>
                    <a:pt x="133210" y="484149"/>
                  </a:lnTo>
                  <a:lnTo>
                    <a:pt x="129552" y="484822"/>
                  </a:lnTo>
                  <a:lnTo>
                    <a:pt x="125895" y="485495"/>
                  </a:lnTo>
                  <a:lnTo>
                    <a:pt x="126530" y="490728"/>
                  </a:lnTo>
                  <a:lnTo>
                    <a:pt x="134353" y="489292"/>
                  </a:lnTo>
                  <a:close/>
                </a:path>
                <a:path w="1398904" h="507364">
                  <a:moveTo>
                    <a:pt x="155219" y="485432"/>
                  </a:moveTo>
                  <a:lnTo>
                    <a:pt x="154012" y="480301"/>
                  </a:lnTo>
                  <a:lnTo>
                    <a:pt x="150355" y="480974"/>
                  </a:lnTo>
                  <a:lnTo>
                    <a:pt x="146697" y="481647"/>
                  </a:lnTo>
                  <a:lnTo>
                    <a:pt x="147383" y="486879"/>
                  </a:lnTo>
                  <a:lnTo>
                    <a:pt x="155219" y="485432"/>
                  </a:lnTo>
                  <a:close/>
                </a:path>
                <a:path w="1398904" h="507364">
                  <a:moveTo>
                    <a:pt x="176085" y="481571"/>
                  </a:moveTo>
                  <a:lnTo>
                    <a:pt x="174828" y="476453"/>
                  </a:lnTo>
                  <a:lnTo>
                    <a:pt x="171170" y="477126"/>
                  </a:lnTo>
                  <a:lnTo>
                    <a:pt x="167513" y="477799"/>
                  </a:lnTo>
                  <a:lnTo>
                    <a:pt x="168262" y="483019"/>
                  </a:lnTo>
                  <a:lnTo>
                    <a:pt x="176085" y="481571"/>
                  </a:lnTo>
                  <a:close/>
                </a:path>
                <a:path w="1398904" h="507364">
                  <a:moveTo>
                    <a:pt x="196888" y="477316"/>
                  </a:moveTo>
                  <a:lnTo>
                    <a:pt x="195567" y="472224"/>
                  </a:lnTo>
                  <a:lnTo>
                    <a:pt x="191935" y="473024"/>
                  </a:lnTo>
                  <a:lnTo>
                    <a:pt x="188302" y="473824"/>
                  </a:lnTo>
                  <a:lnTo>
                    <a:pt x="189115" y="479031"/>
                  </a:lnTo>
                  <a:lnTo>
                    <a:pt x="196888" y="477316"/>
                  </a:lnTo>
                  <a:close/>
                </a:path>
                <a:path w="1398904" h="507364">
                  <a:moveTo>
                    <a:pt x="217627" y="472744"/>
                  </a:moveTo>
                  <a:lnTo>
                    <a:pt x="216242" y="467664"/>
                  </a:lnTo>
                  <a:lnTo>
                    <a:pt x="212610" y="468464"/>
                  </a:lnTo>
                  <a:lnTo>
                    <a:pt x="208978" y="469265"/>
                  </a:lnTo>
                  <a:lnTo>
                    <a:pt x="209854" y="474459"/>
                  </a:lnTo>
                  <a:lnTo>
                    <a:pt x="217627" y="472744"/>
                  </a:lnTo>
                  <a:close/>
                </a:path>
                <a:path w="1398904" h="507364">
                  <a:moveTo>
                    <a:pt x="238340" y="468185"/>
                  </a:moveTo>
                  <a:lnTo>
                    <a:pt x="236905" y="463118"/>
                  </a:lnTo>
                  <a:lnTo>
                    <a:pt x="233273" y="463918"/>
                  </a:lnTo>
                  <a:lnTo>
                    <a:pt x="229641" y="464718"/>
                  </a:lnTo>
                  <a:lnTo>
                    <a:pt x="230568" y="469900"/>
                  </a:lnTo>
                  <a:lnTo>
                    <a:pt x="238340" y="468185"/>
                  </a:lnTo>
                  <a:close/>
                </a:path>
                <a:path w="1398904" h="507364">
                  <a:moveTo>
                    <a:pt x="258978" y="463245"/>
                  </a:moveTo>
                  <a:lnTo>
                    <a:pt x="257492" y="458190"/>
                  </a:lnTo>
                  <a:lnTo>
                    <a:pt x="253885" y="459105"/>
                  </a:lnTo>
                  <a:lnTo>
                    <a:pt x="250278" y="460019"/>
                  </a:lnTo>
                  <a:lnTo>
                    <a:pt x="251269" y="465201"/>
                  </a:lnTo>
                  <a:lnTo>
                    <a:pt x="258978" y="463245"/>
                  </a:lnTo>
                  <a:close/>
                </a:path>
                <a:path w="1398904" h="507364">
                  <a:moveTo>
                    <a:pt x="279552" y="458025"/>
                  </a:moveTo>
                  <a:lnTo>
                    <a:pt x="278015" y="452983"/>
                  </a:lnTo>
                  <a:lnTo>
                    <a:pt x="274408" y="453898"/>
                  </a:lnTo>
                  <a:lnTo>
                    <a:pt x="270802" y="454812"/>
                  </a:lnTo>
                  <a:lnTo>
                    <a:pt x="271843" y="459981"/>
                  </a:lnTo>
                  <a:lnTo>
                    <a:pt x="279552" y="458025"/>
                  </a:lnTo>
                  <a:close/>
                </a:path>
                <a:path w="1398904" h="507364">
                  <a:moveTo>
                    <a:pt x="300113" y="452805"/>
                  </a:moveTo>
                  <a:lnTo>
                    <a:pt x="298526" y="447776"/>
                  </a:lnTo>
                  <a:lnTo>
                    <a:pt x="294919" y="448691"/>
                  </a:lnTo>
                  <a:lnTo>
                    <a:pt x="291312" y="449605"/>
                  </a:lnTo>
                  <a:lnTo>
                    <a:pt x="292404" y="454761"/>
                  </a:lnTo>
                  <a:lnTo>
                    <a:pt x="300113" y="452805"/>
                  </a:lnTo>
                  <a:close/>
                </a:path>
                <a:path w="1398904" h="507364">
                  <a:moveTo>
                    <a:pt x="320598" y="447217"/>
                  </a:moveTo>
                  <a:lnTo>
                    <a:pt x="318960" y="442214"/>
                  </a:lnTo>
                  <a:lnTo>
                    <a:pt x="315379" y="443230"/>
                  </a:lnTo>
                  <a:lnTo>
                    <a:pt x="311797" y="444246"/>
                  </a:lnTo>
                  <a:lnTo>
                    <a:pt x="312940" y="449402"/>
                  </a:lnTo>
                  <a:lnTo>
                    <a:pt x="320598" y="447217"/>
                  </a:lnTo>
                  <a:close/>
                </a:path>
                <a:path w="1398904" h="507364">
                  <a:moveTo>
                    <a:pt x="340995" y="441401"/>
                  </a:moveTo>
                  <a:lnTo>
                    <a:pt x="339318" y="436410"/>
                  </a:lnTo>
                  <a:lnTo>
                    <a:pt x="335737" y="437426"/>
                  </a:lnTo>
                  <a:lnTo>
                    <a:pt x="332155" y="438442"/>
                  </a:lnTo>
                  <a:lnTo>
                    <a:pt x="333349" y="443572"/>
                  </a:lnTo>
                  <a:lnTo>
                    <a:pt x="340995" y="441401"/>
                  </a:lnTo>
                  <a:close/>
                </a:path>
                <a:path w="1398904" h="507364">
                  <a:moveTo>
                    <a:pt x="361403" y="435584"/>
                  </a:moveTo>
                  <a:lnTo>
                    <a:pt x="359676" y="430606"/>
                  </a:lnTo>
                  <a:lnTo>
                    <a:pt x="356095" y="431622"/>
                  </a:lnTo>
                  <a:lnTo>
                    <a:pt x="352513" y="432638"/>
                  </a:lnTo>
                  <a:lnTo>
                    <a:pt x="353758" y="437769"/>
                  </a:lnTo>
                  <a:lnTo>
                    <a:pt x="361403" y="435584"/>
                  </a:lnTo>
                  <a:close/>
                </a:path>
                <a:path w="1398904" h="507364">
                  <a:moveTo>
                    <a:pt x="381711" y="429425"/>
                  </a:moveTo>
                  <a:lnTo>
                    <a:pt x="379945" y="424459"/>
                  </a:lnTo>
                  <a:lnTo>
                    <a:pt x="376389" y="425577"/>
                  </a:lnTo>
                  <a:lnTo>
                    <a:pt x="372833" y="426694"/>
                  </a:lnTo>
                  <a:lnTo>
                    <a:pt x="374129" y="431800"/>
                  </a:lnTo>
                  <a:lnTo>
                    <a:pt x="381711" y="429425"/>
                  </a:lnTo>
                  <a:close/>
                </a:path>
                <a:path w="1398904" h="507364">
                  <a:moveTo>
                    <a:pt x="401955" y="423062"/>
                  </a:moveTo>
                  <a:lnTo>
                    <a:pt x="400138" y="418109"/>
                  </a:lnTo>
                  <a:lnTo>
                    <a:pt x="396582" y="419227"/>
                  </a:lnTo>
                  <a:lnTo>
                    <a:pt x="393026" y="420344"/>
                  </a:lnTo>
                  <a:lnTo>
                    <a:pt x="394360" y="425437"/>
                  </a:lnTo>
                  <a:lnTo>
                    <a:pt x="401955" y="423062"/>
                  </a:lnTo>
                  <a:close/>
                </a:path>
                <a:path w="1398904" h="507364">
                  <a:moveTo>
                    <a:pt x="422198" y="416712"/>
                  </a:moveTo>
                  <a:lnTo>
                    <a:pt x="420344" y="411772"/>
                  </a:lnTo>
                  <a:lnTo>
                    <a:pt x="416788" y="412889"/>
                  </a:lnTo>
                  <a:lnTo>
                    <a:pt x="413232" y="414007"/>
                  </a:lnTo>
                  <a:lnTo>
                    <a:pt x="414604" y="419087"/>
                  </a:lnTo>
                  <a:lnTo>
                    <a:pt x="422198" y="416712"/>
                  </a:lnTo>
                  <a:close/>
                </a:path>
                <a:path w="1398904" h="507364">
                  <a:moveTo>
                    <a:pt x="442341" y="410044"/>
                  </a:moveTo>
                  <a:lnTo>
                    <a:pt x="440436" y="405130"/>
                  </a:lnTo>
                  <a:lnTo>
                    <a:pt x="436918" y="406336"/>
                  </a:lnTo>
                  <a:lnTo>
                    <a:pt x="433387" y="407530"/>
                  </a:lnTo>
                  <a:lnTo>
                    <a:pt x="434809" y="412610"/>
                  </a:lnTo>
                  <a:lnTo>
                    <a:pt x="442341" y="410044"/>
                  </a:lnTo>
                  <a:close/>
                </a:path>
                <a:path w="1398904" h="507364">
                  <a:moveTo>
                    <a:pt x="462432" y="403212"/>
                  </a:moveTo>
                  <a:lnTo>
                    <a:pt x="460489" y="398310"/>
                  </a:lnTo>
                  <a:lnTo>
                    <a:pt x="456971" y="399516"/>
                  </a:lnTo>
                  <a:lnTo>
                    <a:pt x="453440" y="400723"/>
                  </a:lnTo>
                  <a:lnTo>
                    <a:pt x="454901" y="405777"/>
                  </a:lnTo>
                  <a:lnTo>
                    <a:pt x="462432" y="403212"/>
                  </a:lnTo>
                  <a:close/>
                </a:path>
                <a:path w="1398904" h="507364">
                  <a:moveTo>
                    <a:pt x="482511" y="396367"/>
                  </a:moveTo>
                  <a:lnTo>
                    <a:pt x="480529" y="391477"/>
                  </a:lnTo>
                  <a:lnTo>
                    <a:pt x="477012" y="392684"/>
                  </a:lnTo>
                  <a:lnTo>
                    <a:pt x="473481" y="393890"/>
                  </a:lnTo>
                  <a:lnTo>
                    <a:pt x="474980" y="398932"/>
                  </a:lnTo>
                  <a:lnTo>
                    <a:pt x="482511" y="396367"/>
                  </a:lnTo>
                  <a:close/>
                </a:path>
                <a:path w="1398904" h="507364">
                  <a:moveTo>
                    <a:pt x="502500" y="389280"/>
                  </a:moveTo>
                  <a:lnTo>
                    <a:pt x="500494" y="384416"/>
                  </a:lnTo>
                  <a:lnTo>
                    <a:pt x="497001" y="385686"/>
                  </a:lnTo>
                  <a:lnTo>
                    <a:pt x="493509" y="386956"/>
                  </a:lnTo>
                  <a:lnTo>
                    <a:pt x="495033" y="392010"/>
                  </a:lnTo>
                  <a:lnTo>
                    <a:pt x="502500" y="389280"/>
                  </a:lnTo>
                  <a:close/>
                </a:path>
                <a:path w="1398904" h="507364">
                  <a:moveTo>
                    <a:pt x="522427" y="382016"/>
                  </a:moveTo>
                  <a:lnTo>
                    <a:pt x="520382" y="377164"/>
                  </a:lnTo>
                  <a:lnTo>
                    <a:pt x="516890" y="378434"/>
                  </a:lnTo>
                  <a:lnTo>
                    <a:pt x="513397" y="379704"/>
                  </a:lnTo>
                  <a:lnTo>
                    <a:pt x="514946" y="384746"/>
                  </a:lnTo>
                  <a:lnTo>
                    <a:pt x="522427" y="382016"/>
                  </a:lnTo>
                  <a:close/>
                </a:path>
                <a:path w="1398904" h="507364">
                  <a:moveTo>
                    <a:pt x="542353" y="374751"/>
                  </a:moveTo>
                  <a:lnTo>
                    <a:pt x="540283" y="369912"/>
                  </a:lnTo>
                  <a:lnTo>
                    <a:pt x="536790" y="371182"/>
                  </a:lnTo>
                  <a:lnTo>
                    <a:pt x="533298" y="372452"/>
                  </a:lnTo>
                  <a:lnTo>
                    <a:pt x="534885" y="377482"/>
                  </a:lnTo>
                  <a:lnTo>
                    <a:pt x="542353" y="374751"/>
                  </a:lnTo>
                  <a:close/>
                </a:path>
                <a:path w="1398904" h="507364">
                  <a:moveTo>
                    <a:pt x="562203" y="367296"/>
                  </a:moveTo>
                  <a:lnTo>
                    <a:pt x="560120" y="362470"/>
                  </a:lnTo>
                  <a:lnTo>
                    <a:pt x="556641" y="363804"/>
                  </a:lnTo>
                  <a:lnTo>
                    <a:pt x="553161" y="365150"/>
                  </a:lnTo>
                  <a:lnTo>
                    <a:pt x="554786" y="370154"/>
                  </a:lnTo>
                  <a:lnTo>
                    <a:pt x="562203" y="367296"/>
                  </a:lnTo>
                  <a:close/>
                </a:path>
                <a:path w="1398904" h="507364">
                  <a:moveTo>
                    <a:pt x="582002" y="359664"/>
                  </a:moveTo>
                  <a:lnTo>
                    <a:pt x="579882" y="354838"/>
                  </a:lnTo>
                  <a:lnTo>
                    <a:pt x="576402" y="356184"/>
                  </a:lnTo>
                  <a:lnTo>
                    <a:pt x="572922" y="357517"/>
                  </a:lnTo>
                  <a:lnTo>
                    <a:pt x="574586" y="362521"/>
                  </a:lnTo>
                  <a:lnTo>
                    <a:pt x="582002" y="359664"/>
                  </a:lnTo>
                  <a:close/>
                </a:path>
                <a:path w="1398904" h="507364">
                  <a:moveTo>
                    <a:pt x="601802" y="352031"/>
                  </a:moveTo>
                  <a:lnTo>
                    <a:pt x="599655" y="347230"/>
                  </a:lnTo>
                  <a:lnTo>
                    <a:pt x="596176" y="348564"/>
                  </a:lnTo>
                  <a:lnTo>
                    <a:pt x="592696" y="349910"/>
                  </a:lnTo>
                  <a:lnTo>
                    <a:pt x="594385" y="354901"/>
                  </a:lnTo>
                  <a:lnTo>
                    <a:pt x="601802" y="352031"/>
                  </a:lnTo>
                  <a:close/>
                </a:path>
                <a:path w="1398904" h="507364">
                  <a:moveTo>
                    <a:pt x="621525" y="344258"/>
                  </a:moveTo>
                  <a:lnTo>
                    <a:pt x="619353" y="339458"/>
                  </a:lnTo>
                  <a:lnTo>
                    <a:pt x="615899" y="340855"/>
                  </a:lnTo>
                  <a:lnTo>
                    <a:pt x="612444" y="342252"/>
                  </a:lnTo>
                  <a:lnTo>
                    <a:pt x="614159" y="347230"/>
                  </a:lnTo>
                  <a:lnTo>
                    <a:pt x="621525" y="344258"/>
                  </a:lnTo>
                  <a:close/>
                </a:path>
                <a:path w="1398904" h="507364">
                  <a:moveTo>
                    <a:pt x="641197" y="336308"/>
                  </a:moveTo>
                  <a:lnTo>
                    <a:pt x="639000" y="331520"/>
                  </a:lnTo>
                  <a:lnTo>
                    <a:pt x="635546" y="332917"/>
                  </a:lnTo>
                  <a:lnTo>
                    <a:pt x="632091" y="334314"/>
                  </a:lnTo>
                  <a:lnTo>
                    <a:pt x="633818" y="339293"/>
                  </a:lnTo>
                  <a:lnTo>
                    <a:pt x="641197" y="336308"/>
                  </a:lnTo>
                  <a:close/>
                </a:path>
                <a:path w="1398904" h="507364">
                  <a:moveTo>
                    <a:pt x="660857" y="328383"/>
                  </a:moveTo>
                  <a:lnTo>
                    <a:pt x="658634" y="323596"/>
                  </a:lnTo>
                  <a:lnTo>
                    <a:pt x="655180" y="324993"/>
                  </a:lnTo>
                  <a:lnTo>
                    <a:pt x="651725" y="326390"/>
                  </a:lnTo>
                  <a:lnTo>
                    <a:pt x="653478" y="331355"/>
                  </a:lnTo>
                  <a:lnTo>
                    <a:pt x="660857" y="328383"/>
                  </a:lnTo>
                  <a:close/>
                </a:path>
                <a:path w="1398904" h="507364">
                  <a:moveTo>
                    <a:pt x="680478" y="320332"/>
                  </a:moveTo>
                  <a:lnTo>
                    <a:pt x="678243" y="315569"/>
                  </a:lnTo>
                  <a:lnTo>
                    <a:pt x="674801" y="317004"/>
                  </a:lnTo>
                  <a:lnTo>
                    <a:pt x="671360" y="318439"/>
                  </a:lnTo>
                  <a:lnTo>
                    <a:pt x="673150" y="323405"/>
                  </a:lnTo>
                  <a:lnTo>
                    <a:pt x="680478" y="320332"/>
                  </a:lnTo>
                  <a:close/>
                </a:path>
                <a:path w="1398904" h="507364">
                  <a:moveTo>
                    <a:pt x="700036" y="312127"/>
                  </a:moveTo>
                  <a:lnTo>
                    <a:pt x="697788" y="307378"/>
                  </a:lnTo>
                  <a:lnTo>
                    <a:pt x="694347" y="308813"/>
                  </a:lnTo>
                  <a:lnTo>
                    <a:pt x="690905" y="310248"/>
                  </a:lnTo>
                  <a:lnTo>
                    <a:pt x="692708" y="315201"/>
                  </a:lnTo>
                  <a:lnTo>
                    <a:pt x="700036" y="312127"/>
                  </a:lnTo>
                  <a:close/>
                </a:path>
                <a:path w="1398904" h="507364">
                  <a:moveTo>
                    <a:pt x="719594" y="303936"/>
                  </a:moveTo>
                  <a:lnTo>
                    <a:pt x="717321" y="299186"/>
                  </a:lnTo>
                  <a:lnTo>
                    <a:pt x="713879" y="300621"/>
                  </a:lnTo>
                  <a:lnTo>
                    <a:pt x="710438" y="302056"/>
                  </a:lnTo>
                  <a:lnTo>
                    <a:pt x="712254" y="307009"/>
                  </a:lnTo>
                  <a:lnTo>
                    <a:pt x="719594" y="303936"/>
                  </a:lnTo>
                  <a:close/>
                </a:path>
                <a:path w="1398904" h="507364">
                  <a:moveTo>
                    <a:pt x="739127" y="295681"/>
                  </a:moveTo>
                  <a:lnTo>
                    <a:pt x="736828" y="290944"/>
                  </a:lnTo>
                  <a:lnTo>
                    <a:pt x="733412" y="292417"/>
                  </a:lnTo>
                  <a:lnTo>
                    <a:pt x="729983" y="293878"/>
                  </a:lnTo>
                  <a:lnTo>
                    <a:pt x="731824" y="298818"/>
                  </a:lnTo>
                  <a:lnTo>
                    <a:pt x="739127" y="295681"/>
                  </a:lnTo>
                  <a:close/>
                </a:path>
                <a:path w="1398904" h="507364">
                  <a:moveTo>
                    <a:pt x="758596" y="287286"/>
                  </a:moveTo>
                  <a:lnTo>
                    <a:pt x="756285" y="282549"/>
                  </a:lnTo>
                  <a:lnTo>
                    <a:pt x="752868" y="284022"/>
                  </a:lnTo>
                  <a:lnTo>
                    <a:pt x="749452" y="285496"/>
                  </a:lnTo>
                  <a:lnTo>
                    <a:pt x="751293" y="290436"/>
                  </a:lnTo>
                  <a:lnTo>
                    <a:pt x="758596" y="287286"/>
                  </a:lnTo>
                  <a:close/>
                </a:path>
                <a:path w="1398904" h="507364">
                  <a:moveTo>
                    <a:pt x="778052" y="278866"/>
                  </a:moveTo>
                  <a:lnTo>
                    <a:pt x="775728" y="274142"/>
                  </a:lnTo>
                  <a:lnTo>
                    <a:pt x="772312" y="275615"/>
                  </a:lnTo>
                  <a:lnTo>
                    <a:pt x="768896" y="277088"/>
                  </a:lnTo>
                  <a:lnTo>
                    <a:pt x="770763" y="282016"/>
                  </a:lnTo>
                  <a:lnTo>
                    <a:pt x="778052" y="278866"/>
                  </a:lnTo>
                  <a:close/>
                </a:path>
                <a:path w="1398904" h="507364">
                  <a:moveTo>
                    <a:pt x="797521" y="270459"/>
                  </a:moveTo>
                  <a:lnTo>
                    <a:pt x="795185" y="265734"/>
                  </a:lnTo>
                  <a:lnTo>
                    <a:pt x="791768" y="267220"/>
                  </a:lnTo>
                  <a:lnTo>
                    <a:pt x="788352" y="268693"/>
                  </a:lnTo>
                  <a:lnTo>
                    <a:pt x="790232" y="273621"/>
                  </a:lnTo>
                  <a:lnTo>
                    <a:pt x="797521" y="270459"/>
                  </a:lnTo>
                  <a:close/>
                </a:path>
                <a:path w="1398904" h="507364">
                  <a:moveTo>
                    <a:pt x="816914" y="261886"/>
                  </a:moveTo>
                  <a:lnTo>
                    <a:pt x="814565" y="257162"/>
                  </a:lnTo>
                  <a:lnTo>
                    <a:pt x="811161" y="258673"/>
                  </a:lnTo>
                  <a:lnTo>
                    <a:pt x="807758" y="260172"/>
                  </a:lnTo>
                  <a:lnTo>
                    <a:pt x="809650" y="265099"/>
                  </a:lnTo>
                  <a:lnTo>
                    <a:pt x="816914" y="261886"/>
                  </a:lnTo>
                  <a:close/>
                </a:path>
                <a:path w="1398904" h="507364">
                  <a:moveTo>
                    <a:pt x="836307" y="253326"/>
                  </a:moveTo>
                  <a:lnTo>
                    <a:pt x="833945" y="248602"/>
                  </a:lnTo>
                  <a:lnTo>
                    <a:pt x="830541" y="250113"/>
                  </a:lnTo>
                  <a:lnTo>
                    <a:pt x="827138" y="251612"/>
                  </a:lnTo>
                  <a:lnTo>
                    <a:pt x="829030" y="256527"/>
                  </a:lnTo>
                  <a:lnTo>
                    <a:pt x="836307" y="253326"/>
                  </a:lnTo>
                  <a:close/>
                </a:path>
                <a:path w="1398904" h="507364">
                  <a:moveTo>
                    <a:pt x="855700" y="244754"/>
                  </a:moveTo>
                  <a:lnTo>
                    <a:pt x="853325" y="240042"/>
                  </a:lnTo>
                  <a:lnTo>
                    <a:pt x="849922" y="241554"/>
                  </a:lnTo>
                  <a:lnTo>
                    <a:pt x="846518" y="243052"/>
                  </a:lnTo>
                  <a:lnTo>
                    <a:pt x="848423" y="247967"/>
                  </a:lnTo>
                  <a:lnTo>
                    <a:pt x="855700" y="244754"/>
                  </a:lnTo>
                  <a:close/>
                </a:path>
                <a:path w="1398904" h="507364">
                  <a:moveTo>
                    <a:pt x="875042" y="236093"/>
                  </a:moveTo>
                  <a:lnTo>
                    <a:pt x="872680" y="231394"/>
                  </a:lnTo>
                  <a:lnTo>
                    <a:pt x="869276" y="232918"/>
                  </a:lnTo>
                  <a:lnTo>
                    <a:pt x="865873" y="234442"/>
                  </a:lnTo>
                  <a:lnTo>
                    <a:pt x="867803" y="239344"/>
                  </a:lnTo>
                  <a:lnTo>
                    <a:pt x="875042" y="236093"/>
                  </a:lnTo>
                  <a:close/>
                </a:path>
                <a:path w="1398904" h="507364">
                  <a:moveTo>
                    <a:pt x="894397" y="227418"/>
                  </a:moveTo>
                  <a:lnTo>
                    <a:pt x="892022" y="222719"/>
                  </a:lnTo>
                  <a:lnTo>
                    <a:pt x="888619" y="224243"/>
                  </a:lnTo>
                  <a:lnTo>
                    <a:pt x="885215" y="225767"/>
                  </a:lnTo>
                  <a:lnTo>
                    <a:pt x="887145" y="230670"/>
                  </a:lnTo>
                  <a:lnTo>
                    <a:pt x="894397" y="227418"/>
                  </a:lnTo>
                  <a:close/>
                </a:path>
                <a:path w="1398904" h="507364">
                  <a:moveTo>
                    <a:pt x="913726" y="218744"/>
                  </a:moveTo>
                  <a:lnTo>
                    <a:pt x="911352" y="214045"/>
                  </a:lnTo>
                  <a:lnTo>
                    <a:pt x="907948" y="215569"/>
                  </a:lnTo>
                  <a:lnTo>
                    <a:pt x="904544" y="217093"/>
                  </a:lnTo>
                  <a:lnTo>
                    <a:pt x="906487" y="221996"/>
                  </a:lnTo>
                  <a:lnTo>
                    <a:pt x="913726" y="218744"/>
                  </a:lnTo>
                  <a:close/>
                </a:path>
                <a:path w="1398904" h="507364">
                  <a:moveTo>
                    <a:pt x="933056" y="210032"/>
                  </a:moveTo>
                  <a:lnTo>
                    <a:pt x="930668" y="205333"/>
                  </a:lnTo>
                  <a:lnTo>
                    <a:pt x="927277" y="206870"/>
                  </a:lnTo>
                  <a:lnTo>
                    <a:pt x="923886" y="208407"/>
                  </a:lnTo>
                  <a:lnTo>
                    <a:pt x="925817" y="213309"/>
                  </a:lnTo>
                  <a:lnTo>
                    <a:pt x="933056" y="210032"/>
                  </a:lnTo>
                  <a:close/>
                </a:path>
                <a:path w="1398904" h="507364">
                  <a:moveTo>
                    <a:pt x="952373" y="201295"/>
                  </a:moveTo>
                  <a:lnTo>
                    <a:pt x="949972" y="196596"/>
                  </a:lnTo>
                  <a:lnTo>
                    <a:pt x="946581" y="198132"/>
                  </a:lnTo>
                  <a:lnTo>
                    <a:pt x="943190" y="199669"/>
                  </a:lnTo>
                  <a:lnTo>
                    <a:pt x="945134" y="204558"/>
                  </a:lnTo>
                  <a:lnTo>
                    <a:pt x="952373" y="201295"/>
                  </a:lnTo>
                  <a:close/>
                </a:path>
                <a:path w="1398904" h="507364">
                  <a:moveTo>
                    <a:pt x="971689" y="192557"/>
                  </a:moveTo>
                  <a:lnTo>
                    <a:pt x="969289" y="187858"/>
                  </a:lnTo>
                  <a:lnTo>
                    <a:pt x="965898" y="189395"/>
                  </a:lnTo>
                  <a:lnTo>
                    <a:pt x="962507" y="190931"/>
                  </a:lnTo>
                  <a:lnTo>
                    <a:pt x="964450" y="195821"/>
                  </a:lnTo>
                  <a:lnTo>
                    <a:pt x="971689" y="192557"/>
                  </a:lnTo>
                  <a:close/>
                </a:path>
                <a:path w="1398904" h="507364">
                  <a:moveTo>
                    <a:pt x="990993" y="183807"/>
                  </a:moveTo>
                  <a:lnTo>
                    <a:pt x="988593" y="179120"/>
                  </a:lnTo>
                  <a:lnTo>
                    <a:pt x="985202" y="180657"/>
                  </a:lnTo>
                  <a:lnTo>
                    <a:pt x="981811" y="182194"/>
                  </a:lnTo>
                  <a:lnTo>
                    <a:pt x="983754" y="187096"/>
                  </a:lnTo>
                  <a:lnTo>
                    <a:pt x="990993" y="183807"/>
                  </a:lnTo>
                  <a:close/>
                </a:path>
                <a:path w="1398904" h="507364">
                  <a:moveTo>
                    <a:pt x="1010297" y="175056"/>
                  </a:moveTo>
                  <a:lnTo>
                    <a:pt x="1007897" y="170370"/>
                  </a:lnTo>
                  <a:lnTo>
                    <a:pt x="1004506" y="171907"/>
                  </a:lnTo>
                  <a:lnTo>
                    <a:pt x="1001115" y="173443"/>
                  </a:lnTo>
                  <a:lnTo>
                    <a:pt x="1003058" y="178346"/>
                  </a:lnTo>
                  <a:lnTo>
                    <a:pt x="1010297" y="175056"/>
                  </a:lnTo>
                  <a:close/>
                </a:path>
                <a:path w="1398904" h="507364">
                  <a:moveTo>
                    <a:pt x="1029601" y="166293"/>
                  </a:moveTo>
                  <a:lnTo>
                    <a:pt x="1027201" y="161607"/>
                  </a:lnTo>
                  <a:lnTo>
                    <a:pt x="1023810" y="163144"/>
                  </a:lnTo>
                  <a:lnTo>
                    <a:pt x="1020419" y="164680"/>
                  </a:lnTo>
                  <a:lnTo>
                    <a:pt x="1022362" y="169583"/>
                  </a:lnTo>
                  <a:lnTo>
                    <a:pt x="1029601" y="166293"/>
                  </a:lnTo>
                  <a:close/>
                </a:path>
                <a:path w="1398904" h="507364">
                  <a:moveTo>
                    <a:pt x="1048905" y="157543"/>
                  </a:moveTo>
                  <a:lnTo>
                    <a:pt x="1046505" y="152857"/>
                  </a:lnTo>
                  <a:lnTo>
                    <a:pt x="1043114" y="154393"/>
                  </a:lnTo>
                  <a:lnTo>
                    <a:pt x="1039723" y="155930"/>
                  </a:lnTo>
                  <a:lnTo>
                    <a:pt x="1041666" y="160832"/>
                  </a:lnTo>
                  <a:lnTo>
                    <a:pt x="1048905" y="157543"/>
                  </a:lnTo>
                  <a:close/>
                </a:path>
                <a:path w="1398904" h="507364">
                  <a:moveTo>
                    <a:pt x="1068222" y="148818"/>
                  </a:moveTo>
                  <a:lnTo>
                    <a:pt x="1065822" y="144119"/>
                  </a:lnTo>
                  <a:lnTo>
                    <a:pt x="1062431" y="145656"/>
                  </a:lnTo>
                  <a:lnTo>
                    <a:pt x="1059040" y="147193"/>
                  </a:lnTo>
                  <a:lnTo>
                    <a:pt x="1060983" y="152082"/>
                  </a:lnTo>
                  <a:lnTo>
                    <a:pt x="1068222" y="148818"/>
                  </a:lnTo>
                  <a:close/>
                </a:path>
                <a:path w="1398904" h="507364">
                  <a:moveTo>
                    <a:pt x="1087526" y="140081"/>
                  </a:moveTo>
                  <a:lnTo>
                    <a:pt x="1085126" y="135382"/>
                  </a:lnTo>
                  <a:lnTo>
                    <a:pt x="1081735" y="136918"/>
                  </a:lnTo>
                  <a:lnTo>
                    <a:pt x="1078344" y="138455"/>
                  </a:lnTo>
                  <a:lnTo>
                    <a:pt x="1080287" y="143357"/>
                  </a:lnTo>
                  <a:lnTo>
                    <a:pt x="1087526" y="140081"/>
                  </a:lnTo>
                  <a:close/>
                </a:path>
                <a:path w="1398904" h="507364">
                  <a:moveTo>
                    <a:pt x="1106830" y="131343"/>
                  </a:moveTo>
                  <a:lnTo>
                    <a:pt x="1104442" y="126644"/>
                  </a:lnTo>
                  <a:lnTo>
                    <a:pt x="1101051" y="128181"/>
                  </a:lnTo>
                  <a:lnTo>
                    <a:pt x="1097661" y="129717"/>
                  </a:lnTo>
                  <a:lnTo>
                    <a:pt x="1099591" y="134620"/>
                  </a:lnTo>
                  <a:lnTo>
                    <a:pt x="1106830" y="131343"/>
                  </a:lnTo>
                  <a:close/>
                </a:path>
                <a:path w="1398904" h="507364">
                  <a:moveTo>
                    <a:pt x="1126172" y="122669"/>
                  </a:moveTo>
                  <a:lnTo>
                    <a:pt x="1123797" y="117970"/>
                  </a:lnTo>
                  <a:lnTo>
                    <a:pt x="1120394" y="119494"/>
                  </a:lnTo>
                  <a:lnTo>
                    <a:pt x="1116990" y="121018"/>
                  </a:lnTo>
                  <a:lnTo>
                    <a:pt x="1118933" y="125920"/>
                  </a:lnTo>
                  <a:lnTo>
                    <a:pt x="1126172" y="122669"/>
                  </a:lnTo>
                  <a:close/>
                </a:path>
                <a:path w="1398904" h="507364">
                  <a:moveTo>
                    <a:pt x="1145514" y="113995"/>
                  </a:moveTo>
                  <a:lnTo>
                    <a:pt x="1143139" y="109296"/>
                  </a:lnTo>
                  <a:lnTo>
                    <a:pt x="1139736" y="110820"/>
                  </a:lnTo>
                  <a:lnTo>
                    <a:pt x="1136332" y="112344"/>
                  </a:lnTo>
                  <a:lnTo>
                    <a:pt x="1138262" y="117246"/>
                  </a:lnTo>
                  <a:lnTo>
                    <a:pt x="1145514" y="113995"/>
                  </a:lnTo>
                  <a:close/>
                </a:path>
                <a:path w="1398904" h="507364">
                  <a:moveTo>
                    <a:pt x="1164844" y="105321"/>
                  </a:moveTo>
                  <a:lnTo>
                    <a:pt x="1162481" y="100622"/>
                  </a:lnTo>
                  <a:lnTo>
                    <a:pt x="1159078" y="102146"/>
                  </a:lnTo>
                  <a:lnTo>
                    <a:pt x="1155674" y="103670"/>
                  </a:lnTo>
                  <a:lnTo>
                    <a:pt x="1157605" y="108572"/>
                  </a:lnTo>
                  <a:lnTo>
                    <a:pt x="1164844" y="105321"/>
                  </a:lnTo>
                  <a:close/>
                </a:path>
                <a:path w="1398904" h="507364">
                  <a:moveTo>
                    <a:pt x="1184198" y="96710"/>
                  </a:moveTo>
                  <a:lnTo>
                    <a:pt x="1181849" y="91998"/>
                  </a:lnTo>
                  <a:lnTo>
                    <a:pt x="1178433" y="93510"/>
                  </a:lnTo>
                  <a:lnTo>
                    <a:pt x="1175016" y="95021"/>
                  </a:lnTo>
                  <a:lnTo>
                    <a:pt x="1176934" y="99923"/>
                  </a:lnTo>
                  <a:lnTo>
                    <a:pt x="1184198" y="96710"/>
                  </a:lnTo>
                  <a:close/>
                </a:path>
                <a:path w="1398904" h="507364">
                  <a:moveTo>
                    <a:pt x="1203604" y="88150"/>
                  </a:moveTo>
                  <a:lnTo>
                    <a:pt x="1201254" y="83426"/>
                  </a:lnTo>
                  <a:lnTo>
                    <a:pt x="1197838" y="84937"/>
                  </a:lnTo>
                  <a:lnTo>
                    <a:pt x="1194422" y="86448"/>
                  </a:lnTo>
                  <a:lnTo>
                    <a:pt x="1196340" y="91351"/>
                  </a:lnTo>
                  <a:lnTo>
                    <a:pt x="1203604" y="88150"/>
                  </a:lnTo>
                  <a:close/>
                </a:path>
                <a:path w="1398904" h="507364">
                  <a:moveTo>
                    <a:pt x="1222971" y="79590"/>
                  </a:moveTo>
                  <a:lnTo>
                    <a:pt x="1220635" y="74866"/>
                  </a:lnTo>
                  <a:lnTo>
                    <a:pt x="1217218" y="76377"/>
                  </a:lnTo>
                  <a:lnTo>
                    <a:pt x="1213802" y="77889"/>
                  </a:lnTo>
                  <a:lnTo>
                    <a:pt x="1215707" y="82804"/>
                  </a:lnTo>
                  <a:lnTo>
                    <a:pt x="1222971" y="79590"/>
                  </a:lnTo>
                  <a:close/>
                </a:path>
                <a:path w="1398904" h="507364">
                  <a:moveTo>
                    <a:pt x="1242364" y="71018"/>
                  </a:moveTo>
                  <a:lnTo>
                    <a:pt x="1240040" y="66294"/>
                  </a:lnTo>
                  <a:lnTo>
                    <a:pt x="1236624" y="67805"/>
                  </a:lnTo>
                  <a:lnTo>
                    <a:pt x="1233208" y="69316"/>
                  </a:lnTo>
                  <a:lnTo>
                    <a:pt x="1235100" y="74231"/>
                  </a:lnTo>
                  <a:lnTo>
                    <a:pt x="1242364" y="71018"/>
                  </a:lnTo>
                  <a:close/>
                </a:path>
                <a:path w="1398904" h="507364">
                  <a:moveTo>
                    <a:pt x="1261808" y="62623"/>
                  </a:moveTo>
                  <a:lnTo>
                    <a:pt x="1259484" y="57886"/>
                  </a:lnTo>
                  <a:lnTo>
                    <a:pt x="1256068" y="59372"/>
                  </a:lnTo>
                  <a:lnTo>
                    <a:pt x="1252639" y="60858"/>
                  </a:lnTo>
                  <a:lnTo>
                    <a:pt x="1254518" y="65773"/>
                  </a:lnTo>
                  <a:lnTo>
                    <a:pt x="1261808" y="62623"/>
                  </a:lnTo>
                  <a:close/>
                </a:path>
                <a:path w="1398904" h="507364">
                  <a:moveTo>
                    <a:pt x="1281252" y="54190"/>
                  </a:moveTo>
                  <a:lnTo>
                    <a:pt x="1278953" y="49453"/>
                  </a:lnTo>
                  <a:lnTo>
                    <a:pt x="1275524" y="50939"/>
                  </a:lnTo>
                  <a:lnTo>
                    <a:pt x="1272095" y="52425"/>
                  </a:lnTo>
                  <a:lnTo>
                    <a:pt x="1273975" y="57340"/>
                  </a:lnTo>
                  <a:lnTo>
                    <a:pt x="1281252" y="54190"/>
                  </a:lnTo>
                  <a:close/>
                </a:path>
                <a:path w="1398904" h="507364">
                  <a:moveTo>
                    <a:pt x="1300695" y="45783"/>
                  </a:moveTo>
                  <a:lnTo>
                    <a:pt x="1298409" y="41033"/>
                  </a:lnTo>
                  <a:lnTo>
                    <a:pt x="1294980" y="42519"/>
                  </a:lnTo>
                  <a:lnTo>
                    <a:pt x="1291551" y="44005"/>
                  </a:lnTo>
                  <a:lnTo>
                    <a:pt x="1293418" y="48933"/>
                  </a:lnTo>
                  <a:lnTo>
                    <a:pt x="1300695" y="45783"/>
                  </a:lnTo>
                  <a:close/>
                </a:path>
                <a:path w="1398904" h="507364">
                  <a:moveTo>
                    <a:pt x="1320203" y="37477"/>
                  </a:moveTo>
                  <a:lnTo>
                    <a:pt x="1317917" y="32727"/>
                  </a:lnTo>
                  <a:lnTo>
                    <a:pt x="1314475" y="34175"/>
                  </a:lnTo>
                  <a:lnTo>
                    <a:pt x="1311033" y="35623"/>
                  </a:lnTo>
                  <a:lnTo>
                    <a:pt x="1312887" y="40563"/>
                  </a:lnTo>
                  <a:lnTo>
                    <a:pt x="1320203" y="37477"/>
                  </a:lnTo>
                  <a:close/>
                </a:path>
                <a:path w="1398904" h="507364">
                  <a:moveTo>
                    <a:pt x="1339710" y="29235"/>
                  </a:moveTo>
                  <a:lnTo>
                    <a:pt x="1337449" y="24485"/>
                  </a:lnTo>
                  <a:lnTo>
                    <a:pt x="1334008" y="25933"/>
                  </a:lnTo>
                  <a:lnTo>
                    <a:pt x="1330566" y="27381"/>
                  </a:lnTo>
                  <a:lnTo>
                    <a:pt x="1332395" y="32321"/>
                  </a:lnTo>
                  <a:lnTo>
                    <a:pt x="1339710" y="29235"/>
                  </a:lnTo>
                  <a:close/>
                </a:path>
                <a:path w="1398904" h="507364">
                  <a:moveTo>
                    <a:pt x="1359230" y="21005"/>
                  </a:moveTo>
                  <a:lnTo>
                    <a:pt x="1356982" y="16243"/>
                  </a:lnTo>
                  <a:lnTo>
                    <a:pt x="1353540" y="17691"/>
                  </a:lnTo>
                  <a:lnTo>
                    <a:pt x="1350098" y="19138"/>
                  </a:lnTo>
                  <a:lnTo>
                    <a:pt x="1351915" y="24091"/>
                  </a:lnTo>
                  <a:lnTo>
                    <a:pt x="1359230" y="21005"/>
                  </a:lnTo>
                  <a:close/>
                </a:path>
                <a:path w="1398904" h="507364">
                  <a:moveTo>
                    <a:pt x="1378762" y="12788"/>
                  </a:moveTo>
                  <a:lnTo>
                    <a:pt x="1376527" y="8013"/>
                  </a:lnTo>
                  <a:lnTo>
                    <a:pt x="1373085" y="9461"/>
                  </a:lnTo>
                  <a:lnTo>
                    <a:pt x="1369644" y="10909"/>
                  </a:lnTo>
                  <a:lnTo>
                    <a:pt x="1371447" y="15862"/>
                  </a:lnTo>
                  <a:lnTo>
                    <a:pt x="1378762" y="12788"/>
                  </a:lnTo>
                  <a:close/>
                </a:path>
                <a:path w="1398904" h="507364">
                  <a:moveTo>
                    <a:pt x="1398384" y="4775"/>
                  </a:moveTo>
                  <a:lnTo>
                    <a:pt x="1396161" y="0"/>
                  </a:lnTo>
                  <a:lnTo>
                    <a:pt x="1392707" y="1409"/>
                  </a:lnTo>
                  <a:lnTo>
                    <a:pt x="1389253" y="2819"/>
                  </a:lnTo>
                  <a:lnTo>
                    <a:pt x="1391031" y="7772"/>
                  </a:lnTo>
                  <a:lnTo>
                    <a:pt x="1398384" y="477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 descr=""/>
            <p:cNvSpPr/>
            <p:nvPr/>
          </p:nvSpPr>
          <p:spPr>
            <a:xfrm>
              <a:off x="3975620" y="3471544"/>
              <a:ext cx="1195705" cy="305435"/>
            </a:xfrm>
            <a:custGeom>
              <a:avLst/>
              <a:gdLst/>
              <a:ahLst/>
              <a:cxnLst/>
              <a:rect l="l" t="t" r="r" b="b"/>
              <a:pathLst>
                <a:path w="1195704" h="305435">
                  <a:moveTo>
                    <a:pt x="9131" y="302196"/>
                  </a:moveTo>
                  <a:lnTo>
                    <a:pt x="6908" y="297421"/>
                  </a:lnTo>
                  <a:lnTo>
                    <a:pt x="3454" y="298831"/>
                  </a:lnTo>
                  <a:lnTo>
                    <a:pt x="0" y="300240"/>
                  </a:lnTo>
                  <a:lnTo>
                    <a:pt x="1778" y="305193"/>
                  </a:lnTo>
                  <a:lnTo>
                    <a:pt x="9131" y="302196"/>
                  </a:lnTo>
                  <a:close/>
                </a:path>
                <a:path w="1195704" h="305435">
                  <a:moveTo>
                    <a:pt x="28740" y="294182"/>
                  </a:moveTo>
                  <a:lnTo>
                    <a:pt x="26530" y="289407"/>
                  </a:lnTo>
                  <a:lnTo>
                    <a:pt x="23075" y="290817"/>
                  </a:lnTo>
                  <a:lnTo>
                    <a:pt x="19621" y="292227"/>
                  </a:lnTo>
                  <a:lnTo>
                    <a:pt x="21386" y="297192"/>
                  </a:lnTo>
                  <a:lnTo>
                    <a:pt x="28740" y="294182"/>
                  </a:lnTo>
                  <a:close/>
                </a:path>
                <a:path w="1195704" h="305435">
                  <a:moveTo>
                    <a:pt x="48348" y="286169"/>
                  </a:moveTo>
                  <a:lnTo>
                    <a:pt x="46164" y="281381"/>
                  </a:lnTo>
                  <a:lnTo>
                    <a:pt x="42710" y="282790"/>
                  </a:lnTo>
                  <a:lnTo>
                    <a:pt x="39255" y="284200"/>
                  </a:lnTo>
                  <a:lnTo>
                    <a:pt x="41008" y="289166"/>
                  </a:lnTo>
                  <a:lnTo>
                    <a:pt x="48348" y="286169"/>
                  </a:lnTo>
                  <a:close/>
                </a:path>
                <a:path w="1195704" h="305435">
                  <a:moveTo>
                    <a:pt x="68033" y="278295"/>
                  </a:moveTo>
                  <a:lnTo>
                    <a:pt x="65849" y="273494"/>
                  </a:lnTo>
                  <a:lnTo>
                    <a:pt x="62382" y="274866"/>
                  </a:lnTo>
                  <a:lnTo>
                    <a:pt x="58915" y="276237"/>
                  </a:lnTo>
                  <a:lnTo>
                    <a:pt x="60642" y="281203"/>
                  </a:lnTo>
                  <a:lnTo>
                    <a:pt x="68033" y="278295"/>
                  </a:lnTo>
                  <a:close/>
                </a:path>
                <a:path w="1195704" h="305435">
                  <a:moveTo>
                    <a:pt x="87744" y="270548"/>
                  </a:moveTo>
                  <a:lnTo>
                    <a:pt x="85585" y="265734"/>
                  </a:lnTo>
                  <a:lnTo>
                    <a:pt x="82118" y="267106"/>
                  </a:lnTo>
                  <a:lnTo>
                    <a:pt x="78651" y="268478"/>
                  </a:lnTo>
                  <a:lnTo>
                    <a:pt x="80352" y="273456"/>
                  </a:lnTo>
                  <a:lnTo>
                    <a:pt x="87744" y="270548"/>
                  </a:lnTo>
                  <a:close/>
                </a:path>
                <a:path w="1195704" h="305435">
                  <a:moveTo>
                    <a:pt x="107454" y="262788"/>
                  </a:moveTo>
                  <a:lnTo>
                    <a:pt x="105308" y="257975"/>
                  </a:lnTo>
                  <a:lnTo>
                    <a:pt x="101841" y="259346"/>
                  </a:lnTo>
                  <a:lnTo>
                    <a:pt x="98374" y="260718"/>
                  </a:lnTo>
                  <a:lnTo>
                    <a:pt x="100063" y="265696"/>
                  </a:lnTo>
                  <a:lnTo>
                    <a:pt x="107454" y="262788"/>
                  </a:lnTo>
                  <a:close/>
                </a:path>
                <a:path w="1195704" h="305435">
                  <a:moveTo>
                    <a:pt x="127165" y="255028"/>
                  </a:moveTo>
                  <a:lnTo>
                    <a:pt x="125044" y="250202"/>
                  </a:lnTo>
                  <a:lnTo>
                    <a:pt x="121577" y="251574"/>
                  </a:lnTo>
                  <a:lnTo>
                    <a:pt x="118110" y="252945"/>
                  </a:lnTo>
                  <a:lnTo>
                    <a:pt x="119773" y="257937"/>
                  </a:lnTo>
                  <a:lnTo>
                    <a:pt x="127165" y="255028"/>
                  </a:lnTo>
                  <a:close/>
                </a:path>
                <a:path w="1195704" h="305435">
                  <a:moveTo>
                    <a:pt x="146989" y="247561"/>
                  </a:moveTo>
                  <a:lnTo>
                    <a:pt x="144894" y="242722"/>
                  </a:lnTo>
                  <a:lnTo>
                    <a:pt x="141401" y="244043"/>
                  </a:lnTo>
                  <a:lnTo>
                    <a:pt x="137909" y="245364"/>
                  </a:lnTo>
                  <a:lnTo>
                    <a:pt x="139560" y="250355"/>
                  </a:lnTo>
                  <a:lnTo>
                    <a:pt x="146989" y="247561"/>
                  </a:lnTo>
                  <a:close/>
                </a:path>
                <a:path w="1195704" h="305435">
                  <a:moveTo>
                    <a:pt x="166814" y="240093"/>
                  </a:moveTo>
                  <a:lnTo>
                    <a:pt x="164744" y="235242"/>
                  </a:lnTo>
                  <a:lnTo>
                    <a:pt x="161251" y="236562"/>
                  </a:lnTo>
                  <a:lnTo>
                    <a:pt x="157759" y="237883"/>
                  </a:lnTo>
                  <a:lnTo>
                    <a:pt x="159397" y="242887"/>
                  </a:lnTo>
                  <a:lnTo>
                    <a:pt x="166814" y="240093"/>
                  </a:lnTo>
                  <a:close/>
                </a:path>
                <a:path w="1195704" h="305435">
                  <a:moveTo>
                    <a:pt x="186639" y="232625"/>
                  </a:moveTo>
                  <a:lnTo>
                    <a:pt x="184581" y="227774"/>
                  </a:lnTo>
                  <a:lnTo>
                    <a:pt x="181089" y="229095"/>
                  </a:lnTo>
                  <a:lnTo>
                    <a:pt x="177596" y="230416"/>
                  </a:lnTo>
                  <a:lnTo>
                    <a:pt x="179209" y="235419"/>
                  </a:lnTo>
                  <a:lnTo>
                    <a:pt x="186639" y="232625"/>
                  </a:lnTo>
                  <a:close/>
                </a:path>
                <a:path w="1195704" h="305435">
                  <a:moveTo>
                    <a:pt x="206514" y="225272"/>
                  </a:moveTo>
                  <a:lnTo>
                    <a:pt x="204482" y="220408"/>
                  </a:lnTo>
                  <a:lnTo>
                    <a:pt x="200964" y="221665"/>
                  </a:lnTo>
                  <a:lnTo>
                    <a:pt x="197446" y="222923"/>
                  </a:lnTo>
                  <a:lnTo>
                    <a:pt x="199047" y="227939"/>
                  </a:lnTo>
                  <a:lnTo>
                    <a:pt x="206514" y="225272"/>
                  </a:lnTo>
                  <a:close/>
                </a:path>
                <a:path w="1195704" h="305435">
                  <a:moveTo>
                    <a:pt x="226453" y="218122"/>
                  </a:moveTo>
                  <a:lnTo>
                    <a:pt x="224447" y="213258"/>
                  </a:lnTo>
                  <a:lnTo>
                    <a:pt x="220929" y="214515"/>
                  </a:lnTo>
                  <a:lnTo>
                    <a:pt x="217411" y="215773"/>
                  </a:lnTo>
                  <a:lnTo>
                    <a:pt x="218986" y="220802"/>
                  </a:lnTo>
                  <a:lnTo>
                    <a:pt x="226453" y="218122"/>
                  </a:lnTo>
                  <a:close/>
                </a:path>
                <a:path w="1195704" h="305435">
                  <a:moveTo>
                    <a:pt x="246392" y="210985"/>
                  </a:moveTo>
                  <a:lnTo>
                    <a:pt x="244411" y="206108"/>
                  </a:lnTo>
                  <a:lnTo>
                    <a:pt x="240893" y="207365"/>
                  </a:lnTo>
                  <a:lnTo>
                    <a:pt x="237375" y="208622"/>
                  </a:lnTo>
                  <a:lnTo>
                    <a:pt x="238925" y="213664"/>
                  </a:lnTo>
                  <a:lnTo>
                    <a:pt x="246392" y="210985"/>
                  </a:lnTo>
                  <a:close/>
                </a:path>
                <a:path w="1195704" h="305435">
                  <a:moveTo>
                    <a:pt x="266331" y="203847"/>
                  </a:moveTo>
                  <a:lnTo>
                    <a:pt x="264375" y="198958"/>
                  </a:lnTo>
                  <a:lnTo>
                    <a:pt x="260858" y="200215"/>
                  </a:lnTo>
                  <a:lnTo>
                    <a:pt x="257340" y="201472"/>
                  </a:lnTo>
                  <a:lnTo>
                    <a:pt x="258864" y="206514"/>
                  </a:lnTo>
                  <a:lnTo>
                    <a:pt x="266331" y="203847"/>
                  </a:lnTo>
                  <a:close/>
                </a:path>
                <a:path w="1195704" h="305435">
                  <a:moveTo>
                    <a:pt x="286359" y="196951"/>
                  </a:moveTo>
                  <a:lnTo>
                    <a:pt x="284416" y="192049"/>
                  </a:lnTo>
                  <a:lnTo>
                    <a:pt x="280885" y="193243"/>
                  </a:lnTo>
                  <a:lnTo>
                    <a:pt x="277355" y="194437"/>
                  </a:lnTo>
                  <a:lnTo>
                    <a:pt x="278841" y="199491"/>
                  </a:lnTo>
                  <a:lnTo>
                    <a:pt x="286359" y="196951"/>
                  </a:lnTo>
                  <a:close/>
                </a:path>
                <a:path w="1195704" h="305435">
                  <a:moveTo>
                    <a:pt x="306425" y="190157"/>
                  </a:moveTo>
                  <a:lnTo>
                    <a:pt x="304507" y="185254"/>
                  </a:lnTo>
                  <a:lnTo>
                    <a:pt x="300977" y="186448"/>
                  </a:lnTo>
                  <a:lnTo>
                    <a:pt x="297446" y="187642"/>
                  </a:lnTo>
                  <a:lnTo>
                    <a:pt x="298907" y="192697"/>
                  </a:lnTo>
                  <a:lnTo>
                    <a:pt x="306425" y="190157"/>
                  </a:lnTo>
                  <a:close/>
                </a:path>
                <a:path w="1195704" h="305435">
                  <a:moveTo>
                    <a:pt x="326491" y="183375"/>
                  </a:moveTo>
                  <a:lnTo>
                    <a:pt x="324599" y="178460"/>
                  </a:lnTo>
                  <a:lnTo>
                    <a:pt x="321068" y="179654"/>
                  </a:lnTo>
                  <a:lnTo>
                    <a:pt x="317538" y="180848"/>
                  </a:lnTo>
                  <a:lnTo>
                    <a:pt x="318985" y="185915"/>
                  </a:lnTo>
                  <a:lnTo>
                    <a:pt x="326491" y="183375"/>
                  </a:lnTo>
                  <a:close/>
                </a:path>
                <a:path w="1195704" h="305435">
                  <a:moveTo>
                    <a:pt x="346570" y="176568"/>
                  </a:moveTo>
                  <a:lnTo>
                    <a:pt x="344690" y="171653"/>
                  </a:lnTo>
                  <a:lnTo>
                    <a:pt x="341160" y="172847"/>
                  </a:lnTo>
                  <a:lnTo>
                    <a:pt x="337629" y="174040"/>
                  </a:lnTo>
                  <a:lnTo>
                    <a:pt x="339051" y="179120"/>
                  </a:lnTo>
                  <a:lnTo>
                    <a:pt x="346570" y="176568"/>
                  </a:lnTo>
                  <a:close/>
                </a:path>
                <a:path w="1195704" h="305435">
                  <a:moveTo>
                    <a:pt x="366737" y="170167"/>
                  </a:moveTo>
                  <a:lnTo>
                    <a:pt x="364896" y="165227"/>
                  </a:lnTo>
                  <a:lnTo>
                    <a:pt x="361340" y="166357"/>
                  </a:lnTo>
                  <a:lnTo>
                    <a:pt x="357784" y="167487"/>
                  </a:lnTo>
                  <a:lnTo>
                    <a:pt x="359181" y="172567"/>
                  </a:lnTo>
                  <a:lnTo>
                    <a:pt x="366737" y="170167"/>
                  </a:lnTo>
                  <a:close/>
                </a:path>
                <a:path w="1195704" h="305435">
                  <a:moveTo>
                    <a:pt x="386930" y="163766"/>
                  </a:moveTo>
                  <a:lnTo>
                    <a:pt x="385114" y="158813"/>
                  </a:lnTo>
                  <a:lnTo>
                    <a:pt x="381558" y="159943"/>
                  </a:lnTo>
                  <a:lnTo>
                    <a:pt x="378002" y="161074"/>
                  </a:lnTo>
                  <a:lnTo>
                    <a:pt x="379374" y="166154"/>
                  </a:lnTo>
                  <a:lnTo>
                    <a:pt x="386930" y="163766"/>
                  </a:lnTo>
                  <a:close/>
                </a:path>
                <a:path w="1195704" h="305435">
                  <a:moveTo>
                    <a:pt x="407123" y="157353"/>
                  </a:moveTo>
                  <a:lnTo>
                    <a:pt x="405333" y="152400"/>
                  </a:lnTo>
                  <a:lnTo>
                    <a:pt x="401777" y="153530"/>
                  </a:lnTo>
                  <a:lnTo>
                    <a:pt x="398221" y="154660"/>
                  </a:lnTo>
                  <a:lnTo>
                    <a:pt x="399567" y="159753"/>
                  </a:lnTo>
                  <a:lnTo>
                    <a:pt x="407123" y="157353"/>
                  </a:lnTo>
                  <a:close/>
                </a:path>
                <a:path w="1195704" h="305435">
                  <a:moveTo>
                    <a:pt x="427342" y="151041"/>
                  </a:moveTo>
                  <a:lnTo>
                    <a:pt x="425577" y="146075"/>
                  </a:lnTo>
                  <a:lnTo>
                    <a:pt x="421995" y="147129"/>
                  </a:lnTo>
                  <a:lnTo>
                    <a:pt x="418439" y="148259"/>
                  </a:lnTo>
                  <a:lnTo>
                    <a:pt x="419747" y="153365"/>
                  </a:lnTo>
                  <a:lnTo>
                    <a:pt x="423532" y="152158"/>
                  </a:lnTo>
                  <a:lnTo>
                    <a:pt x="427342" y="151041"/>
                  </a:lnTo>
                  <a:close/>
                </a:path>
                <a:path w="1195704" h="305435">
                  <a:moveTo>
                    <a:pt x="447662" y="145046"/>
                  </a:moveTo>
                  <a:lnTo>
                    <a:pt x="445922" y="140068"/>
                  </a:lnTo>
                  <a:lnTo>
                    <a:pt x="442341" y="141122"/>
                  </a:lnTo>
                  <a:lnTo>
                    <a:pt x="438759" y="142176"/>
                  </a:lnTo>
                  <a:lnTo>
                    <a:pt x="440042" y="147281"/>
                  </a:lnTo>
                  <a:lnTo>
                    <a:pt x="447662" y="145046"/>
                  </a:lnTo>
                  <a:close/>
                </a:path>
                <a:path w="1195704" h="305435">
                  <a:moveTo>
                    <a:pt x="467982" y="139052"/>
                  </a:moveTo>
                  <a:lnTo>
                    <a:pt x="466267" y="134073"/>
                  </a:lnTo>
                  <a:lnTo>
                    <a:pt x="462686" y="135128"/>
                  </a:lnTo>
                  <a:lnTo>
                    <a:pt x="459105" y="136182"/>
                  </a:lnTo>
                  <a:lnTo>
                    <a:pt x="460362" y="141300"/>
                  </a:lnTo>
                  <a:lnTo>
                    <a:pt x="467982" y="139052"/>
                  </a:lnTo>
                  <a:close/>
                </a:path>
                <a:path w="1195704" h="305435">
                  <a:moveTo>
                    <a:pt x="488289" y="133070"/>
                  </a:moveTo>
                  <a:lnTo>
                    <a:pt x="486613" y="128079"/>
                  </a:lnTo>
                  <a:lnTo>
                    <a:pt x="483031" y="129133"/>
                  </a:lnTo>
                  <a:lnTo>
                    <a:pt x="479450" y="130187"/>
                  </a:lnTo>
                  <a:lnTo>
                    <a:pt x="480682" y="135318"/>
                  </a:lnTo>
                  <a:lnTo>
                    <a:pt x="488289" y="133070"/>
                  </a:lnTo>
                  <a:close/>
                </a:path>
                <a:path w="1195704" h="305435">
                  <a:moveTo>
                    <a:pt x="508660" y="127241"/>
                  </a:moveTo>
                  <a:lnTo>
                    <a:pt x="507009" y="122237"/>
                  </a:lnTo>
                  <a:lnTo>
                    <a:pt x="503402" y="123215"/>
                  </a:lnTo>
                  <a:lnTo>
                    <a:pt x="499795" y="124193"/>
                  </a:lnTo>
                  <a:lnTo>
                    <a:pt x="501002" y="129324"/>
                  </a:lnTo>
                  <a:lnTo>
                    <a:pt x="508660" y="127241"/>
                  </a:lnTo>
                  <a:close/>
                </a:path>
                <a:path w="1195704" h="305435">
                  <a:moveTo>
                    <a:pt x="529107" y="121704"/>
                  </a:moveTo>
                  <a:lnTo>
                    <a:pt x="527481" y="116687"/>
                  </a:lnTo>
                  <a:lnTo>
                    <a:pt x="523875" y="117665"/>
                  </a:lnTo>
                  <a:lnTo>
                    <a:pt x="520268" y="118643"/>
                  </a:lnTo>
                  <a:lnTo>
                    <a:pt x="521449" y="123774"/>
                  </a:lnTo>
                  <a:lnTo>
                    <a:pt x="529107" y="121704"/>
                  </a:lnTo>
                  <a:close/>
                </a:path>
                <a:path w="1195704" h="305435">
                  <a:moveTo>
                    <a:pt x="549541" y="116141"/>
                  </a:moveTo>
                  <a:lnTo>
                    <a:pt x="547954" y="111125"/>
                  </a:lnTo>
                  <a:lnTo>
                    <a:pt x="544347" y="112102"/>
                  </a:lnTo>
                  <a:lnTo>
                    <a:pt x="540740" y="113080"/>
                  </a:lnTo>
                  <a:lnTo>
                    <a:pt x="541883" y="118224"/>
                  </a:lnTo>
                  <a:lnTo>
                    <a:pt x="549541" y="116141"/>
                  </a:lnTo>
                  <a:close/>
                </a:path>
                <a:path w="1195704" h="305435">
                  <a:moveTo>
                    <a:pt x="569976" y="110604"/>
                  </a:moveTo>
                  <a:lnTo>
                    <a:pt x="568413" y="105575"/>
                  </a:lnTo>
                  <a:lnTo>
                    <a:pt x="564807" y="106553"/>
                  </a:lnTo>
                  <a:lnTo>
                    <a:pt x="561200" y="107530"/>
                  </a:lnTo>
                  <a:lnTo>
                    <a:pt x="562317" y="112674"/>
                  </a:lnTo>
                  <a:lnTo>
                    <a:pt x="569976" y="110604"/>
                  </a:lnTo>
                  <a:close/>
                </a:path>
                <a:path w="1195704" h="305435">
                  <a:moveTo>
                    <a:pt x="590486" y="105270"/>
                  </a:moveTo>
                  <a:lnTo>
                    <a:pt x="588937" y="100241"/>
                  </a:lnTo>
                  <a:lnTo>
                    <a:pt x="585317" y="101130"/>
                  </a:lnTo>
                  <a:lnTo>
                    <a:pt x="581698" y="102019"/>
                  </a:lnTo>
                  <a:lnTo>
                    <a:pt x="582777" y="107175"/>
                  </a:lnTo>
                  <a:lnTo>
                    <a:pt x="590486" y="105270"/>
                  </a:lnTo>
                  <a:close/>
                </a:path>
                <a:path w="1195704" h="305435">
                  <a:moveTo>
                    <a:pt x="611035" y="100190"/>
                  </a:moveTo>
                  <a:lnTo>
                    <a:pt x="609523" y="95148"/>
                  </a:lnTo>
                  <a:lnTo>
                    <a:pt x="605904" y="96037"/>
                  </a:lnTo>
                  <a:lnTo>
                    <a:pt x="602284" y="96926"/>
                  </a:lnTo>
                  <a:lnTo>
                    <a:pt x="603338" y="102095"/>
                  </a:lnTo>
                  <a:lnTo>
                    <a:pt x="611035" y="100190"/>
                  </a:lnTo>
                  <a:close/>
                </a:path>
                <a:path w="1195704" h="305435">
                  <a:moveTo>
                    <a:pt x="631609" y="95110"/>
                  </a:moveTo>
                  <a:lnTo>
                    <a:pt x="630123" y="90068"/>
                  </a:lnTo>
                  <a:lnTo>
                    <a:pt x="626503" y="90957"/>
                  </a:lnTo>
                  <a:lnTo>
                    <a:pt x="622884" y="91846"/>
                  </a:lnTo>
                  <a:lnTo>
                    <a:pt x="623900" y="97015"/>
                  </a:lnTo>
                  <a:lnTo>
                    <a:pt x="631609" y="95110"/>
                  </a:lnTo>
                  <a:close/>
                </a:path>
                <a:path w="1195704" h="305435">
                  <a:moveTo>
                    <a:pt x="652170" y="90043"/>
                  </a:moveTo>
                  <a:lnTo>
                    <a:pt x="650709" y="84988"/>
                  </a:lnTo>
                  <a:lnTo>
                    <a:pt x="647090" y="85877"/>
                  </a:lnTo>
                  <a:lnTo>
                    <a:pt x="643470" y="86766"/>
                  </a:lnTo>
                  <a:lnTo>
                    <a:pt x="644461" y="91948"/>
                  </a:lnTo>
                  <a:lnTo>
                    <a:pt x="652170" y="90043"/>
                  </a:lnTo>
                  <a:close/>
                </a:path>
                <a:path w="1195704" h="305435">
                  <a:moveTo>
                    <a:pt x="672782" y="85204"/>
                  </a:moveTo>
                  <a:lnTo>
                    <a:pt x="671360" y="80124"/>
                  </a:lnTo>
                  <a:lnTo>
                    <a:pt x="667715" y="80937"/>
                  </a:lnTo>
                  <a:lnTo>
                    <a:pt x="664070" y="81749"/>
                  </a:lnTo>
                  <a:lnTo>
                    <a:pt x="665035" y="86918"/>
                  </a:lnTo>
                  <a:lnTo>
                    <a:pt x="672782" y="85204"/>
                  </a:lnTo>
                  <a:close/>
                </a:path>
                <a:path w="1195704" h="305435">
                  <a:moveTo>
                    <a:pt x="693458" y="80606"/>
                  </a:moveTo>
                  <a:lnTo>
                    <a:pt x="692073" y="75526"/>
                  </a:lnTo>
                  <a:lnTo>
                    <a:pt x="688428" y="76339"/>
                  </a:lnTo>
                  <a:lnTo>
                    <a:pt x="684784" y="77152"/>
                  </a:lnTo>
                  <a:lnTo>
                    <a:pt x="685711" y="82334"/>
                  </a:lnTo>
                  <a:lnTo>
                    <a:pt x="693458" y="80606"/>
                  </a:lnTo>
                  <a:close/>
                </a:path>
                <a:path w="1195704" h="305435">
                  <a:moveTo>
                    <a:pt x="714146" y="76022"/>
                  </a:moveTo>
                  <a:lnTo>
                    <a:pt x="712787" y="70929"/>
                  </a:lnTo>
                  <a:lnTo>
                    <a:pt x="709142" y="71742"/>
                  </a:lnTo>
                  <a:lnTo>
                    <a:pt x="705497" y="72555"/>
                  </a:lnTo>
                  <a:lnTo>
                    <a:pt x="706399" y="77736"/>
                  </a:lnTo>
                  <a:lnTo>
                    <a:pt x="714146" y="76022"/>
                  </a:lnTo>
                  <a:close/>
                </a:path>
                <a:path w="1195704" h="305435">
                  <a:moveTo>
                    <a:pt x="734822" y="71437"/>
                  </a:moveTo>
                  <a:lnTo>
                    <a:pt x="733488" y="66332"/>
                  </a:lnTo>
                  <a:lnTo>
                    <a:pt x="729843" y="67144"/>
                  </a:lnTo>
                  <a:lnTo>
                    <a:pt x="726198" y="67957"/>
                  </a:lnTo>
                  <a:lnTo>
                    <a:pt x="727075" y="73152"/>
                  </a:lnTo>
                  <a:lnTo>
                    <a:pt x="734822" y="71437"/>
                  </a:lnTo>
                  <a:close/>
                </a:path>
                <a:path w="1195704" h="305435">
                  <a:moveTo>
                    <a:pt x="755548" y="67081"/>
                  </a:moveTo>
                  <a:lnTo>
                    <a:pt x="754240" y="61976"/>
                  </a:lnTo>
                  <a:lnTo>
                    <a:pt x="750582" y="62687"/>
                  </a:lnTo>
                  <a:lnTo>
                    <a:pt x="746925" y="63411"/>
                  </a:lnTo>
                  <a:lnTo>
                    <a:pt x="747763" y="68605"/>
                  </a:lnTo>
                  <a:lnTo>
                    <a:pt x="755548" y="67081"/>
                  </a:lnTo>
                  <a:close/>
                </a:path>
                <a:path w="1195704" h="305435">
                  <a:moveTo>
                    <a:pt x="776325" y="63004"/>
                  </a:moveTo>
                  <a:lnTo>
                    <a:pt x="775055" y="57886"/>
                  </a:lnTo>
                  <a:lnTo>
                    <a:pt x="771398" y="58610"/>
                  </a:lnTo>
                  <a:lnTo>
                    <a:pt x="767740" y="59334"/>
                  </a:lnTo>
                  <a:lnTo>
                    <a:pt x="768540" y="64528"/>
                  </a:lnTo>
                  <a:lnTo>
                    <a:pt x="776325" y="63004"/>
                  </a:lnTo>
                  <a:close/>
                </a:path>
                <a:path w="1195704" h="305435">
                  <a:moveTo>
                    <a:pt x="797115" y="58928"/>
                  </a:moveTo>
                  <a:lnTo>
                    <a:pt x="795870" y="53797"/>
                  </a:lnTo>
                  <a:lnTo>
                    <a:pt x="792213" y="54521"/>
                  </a:lnTo>
                  <a:lnTo>
                    <a:pt x="788555" y="55245"/>
                  </a:lnTo>
                  <a:lnTo>
                    <a:pt x="789330" y="60452"/>
                  </a:lnTo>
                  <a:lnTo>
                    <a:pt x="797115" y="58928"/>
                  </a:lnTo>
                  <a:close/>
                </a:path>
                <a:path w="1195704" h="305435">
                  <a:moveTo>
                    <a:pt x="817892" y="54838"/>
                  </a:moveTo>
                  <a:lnTo>
                    <a:pt x="816686" y="49707"/>
                  </a:lnTo>
                  <a:lnTo>
                    <a:pt x="813028" y="50431"/>
                  </a:lnTo>
                  <a:lnTo>
                    <a:pt x="809371" y="51155"/>
                  </a:lnTo>
                  <a:lnTo>
                    <a:pt x="810107" y="56362"/>
                  </a:lnTo>
                  <a:lnTo>
                    <a:pt x="817892" y="54838"/>
                  </a:lnTo>
                  <a:close/>
                </a:path>
                <a:path w="1195704" h="305435">
                  <a:moveTo>
                    <a:pt x="838708" y="50939"/>
                  </a:moveTo>
                  <a:lnTo>
                    <a:pt x="837539" y="45808"/>
                  </a:lnTo>
                  <a:lnTo>
                    <a:pt x="833856" y="46431"/>
                  </a:lnTo>
                  <a:lnTo>
                    <a:pt x="830173" y="47053"/>
                  </a:lnTo>
                  <a:lnTo>
                    <a:pt x="830884" y="52273"/>
                  </a:lnTo>
                  <a:lnTo>
                    <a:pt x="838708" y="50939"/>
                  </a:lnTo>
                  <a:close/>
                </a:path>
                <a:path w="1195704" h="305435">
                  <a:moveTo>
                    <a:pt x="859599" y="47396"/>
                  </a:moveTo>
                  <a:lnTo>
                    <a:pt x="858456" y="42252"/>
                  </a:lnTo>
                  <a:lnTo>
                    <a:pt x="854773" y="42875"/>
                  </a:lnTo>
                  <a:lnTo>
                    <a:pt x="851090" y="43497"/>
                  </a:lnTo>
                  <a:lnTo>
                    <a:pt x="851776" y="48717"/>
                  </a:lnTo>
                  <a:lnTo>
                    <a:pt x="859599" y="47396"/>
                  </a:lnTo>
                  <a:close/>
                </a:path>
                <a:path w="1195704" h="305435">
                  <a:moveTo>
                    <a:pt x="880465" y="43840"/>
                  </a:moveTo>
                  <a:lnTo>
                    <a:pt x="879360" y="38696"/>
                  </a:lnTo>
                  <a:lnTo>
                    <a:pt x="875677" y="39319"/>
                  </a:lnTo>
                  <a:lnTo>
                    <a:pt x="871994" y="39941"/>
                  </a:lnTo>
                  <a:lnTo>
                    <a:pt x="872642" y="45173"/>
                  </a:lnTo>
                  <a:lnTo>
                    <a:pt x="880465" y="43840"/>
                  </a:lnTo>
                  <a:close/>
                </a:path>
                <a:path w="1195704" h="305435">
                  <a:moveTo>
                    <a:pt x="901357" y="40309"/>
                  </a:moveTo>
                  <a:lnTo>
                    <a:pt x="900277" y="35153"/>
                  </a:lnTo>
                  <a:lnTo>
                    <a:pt x="896594" y="35775"/>
                  </a:lnTo>
                  <a:lnTo>
                    <a:pt x="892911" y="36398"/>
                  </a:lnTo>
                  <a:lnTo>
                    <a:pt x="893533" y="41630"/>
                  </a:lnTo>
                  <a:lnTo>
                    <a:pt x="901357" y="40309"/>
                  </a:lnTo>
                  <a:close/>
                </a:path>
                <a:path w="1195704" h="305435">
                  <a:moveTo>
                    <a:pt x="922235" y="36817"/>
                  </a:moveTo>
                  <a:lnTo>
                    <a:pt x="921181" y="31661"/>
                  </a:lnTo>
                  <a:lnTo>
                    <a:pt x="917498" y="32219"/>
                  </a:lnTo>
                  <a:lnTo>
                    <a:pt x="913815" y="32842"/>
                  </a:lnTo>
                  <a:lnTo>
                    <a:pt x="914400" y="38087"/>
                  </a:lnTo>
                  <a:lnTo>
                    <a:pt x="918311" y="37414"/>
                  </a:lnTo>
                  <a:lnTo>
                    <a:pt x="922235" y="36817"/>
                  </a:lnTo>
                  <a:close/>
                </a:path>
                <a:path w="1195704" h="305435">
                  <a:moveTo>
                    <a:pt x="943216" y="33832"/>
                  </a:moveTo>
                  <a:lnTo>
                    <a:pt x="942200" y="28651"/>
                  </a:lnTo>
                  <a:lnTo>
                    <a:pt x="938504" y="29184"/>
                  </a:lnTo>
                  <a:lnTo>
                    <a:pt x="934808" y="29718"/>
                  </a:lnTo>
                  <a:lnTo>
                    <a:pt x="935367" y="34950"/>
                  </a:lnTo>
                  <a:lnTo>
                    <a:pt x="943216" y="33832"/>
                  </a:lnTo>
                  <a:close/>
                </a:path>
                <a:path w="1195704" h="305435">
                  <a:moveTo>
                    <a:pt x="964171" y="30822"/>
                  </a:moveTo>
                  <a:lnTo>
                    <a:pt x="963193" y="25641"/>
                  </a:lnTo>
                  <a:lnTo>
                    <a:pt x="959497" y="26174"/>
                  </a:lnTo>
                  <a:lnTo>
                    <a:pt x="955802" y="26708"/>
                  </a:lnTo>
                  <a:lnTo>
                    <a:pt x="956322" y="31940"/>
                  </a:lnTo>
                  <a:lnTo>
                    <a:pt x="964171" y="30822"/>
                  </a:lnTo>
                  <a:close/>
                </a:path>
                <a:path w="1195704" h="305435">
                  <a:moveTo>
                    <a:pt x="985139" y="27813"/>
                  </a:moveTo>
                  <a:lnTo>
                    <a:pt x="984186" y="22631"/>
                  </a:lnTo>
                  <a:lnTo>
                    <a:pt x="980490" y="23164"/>
                  </a:lnTo>
                  <a:lnTo>
                    <a:pt x="976795" y="23698"/>
                  </a:lnTo>
                  <a:lnTo>
                    <a:pt x="977277" y="28943"/>
                  </a:lnTo>
                  <a:lnTo>
                    <a:pt x="985139" y="27813"/>
                  </a:lnTo>
                  <a:close/>
                </a:path>
                <a:path w="1195704" h="305435">
                  <a:moveTo>
                    <a:pt x="1006094" y="24803"/>
                  </a:moveTo>
                  <a:lnTo>
                    <a:pt x="1005179" y="19621"/>
                  </a:lnTo>
                  <a:lnTo>
                    <a:pt x="1001483" y="20154"/>
                  </a:lnTo>
                  <a:lnTo>
                    <a:pt x="997788" y="20688"/>
                  </a:lnTo>
                  <a:lnTo>
                    <a:pt x="998245" y="25933"/>
                  </a:lnTo>
                  <a:lnTo>
                    <a:pt x="1006094" y="24803"/>
                  </a:lnTo>
                  <a:close/>
                </a:path>
                <a:path w="1195704" h="305435">
                  <a:moveTo>
                    <a:pt x="1027137" y="22288"/>
                  </a:moveTo>
                  <a:lnTo>
                    <a:pt x="1026248" y="17094"/>
                  </a:lnTo>
                  <a:lnTo>
                    <a:pt x="1022540" y="17526"/>
                  </a:lnTo>
                  <a:lnTo>
                    <a:pt x="1018832" y="17957"/>
                  </a:lnTo>
                  <a:lnTo>
                    <a:pt x="1019251" y="23202"/>
                  </a:lnTo>
                  <a:lnTo>
                    <a:pt x="1027137" y="22288"/>
                  </a:lnTo>
                  <a:close/>
                </a:path>
                <a:path w="1195704" h="305435">
                  <a:moveTo>
                    <a:pt x="1048169" y="19824"/>
                  </a:moveTo>
                  <a:lnTo>
                    <a:pt x="1047318" y="14630"/>
                  </a:lnTo>
                  <a:lnTo>
                    <a:pt x="1043609" y="15062"/>
                  </a:lnTo>
                  <a:lnTo>
                    <a:pt x="1039901" y="15494"/>
                  </a:lnTo>
                  <a:lnTo>
                    <a:pt x="1040295" y="20751"/>
                  </a:lnTo>
                  <a:lnTo>
                    <a:pt x="1048169" y="19824"/>
                  </a:lnTo>
                  <a:close/>
                </a:path>
                <a:path w="1195704" h="305435">
                  <a:moveTo>
                    <a:pt x="1069213" y="17386"/>
                  </a:moveTo>
                  <a:lnTo>
                    <a:pt x="1068387" y="12179"/>
                  </a:lnTo>
                  <a:lnTo>
                    <a:pt x="1064679" y="12611"/>
                  </a:lnTo>
                  <a:lnTo>
                    <a:pt x="1060970" y="13042"/>
                  </a:lnTo>
                  <a:lnTo>
                    <a:pt x="1061326" y="18300"/>
                  </a:lnTo>
                  <a:lnTo>
                    <a:pt x="1069213" y="17386"/>
                  </a:lnTo>
                  <a:close/>
                </a:path>
                <a:path w="1195704" h="305435">
                  <a:moveTo>
                    <a:pt x="1090244" y="14935"/>
                  </a:moveTo>
                  <a:lnTo>
                    <a:pt x="1089456" y="9728"/>
                  </a:lnTo>
                  <a:lnTo>
                    <a:pt x="1085748" y="10160"/>
                  </a:lnTo>
                  <a:lnTo>
                    <a:pt x="1082040" y="10591"/>
                  </a:lnTo>
                  <a:lnTo>
                    <a:pt x="1082370" y="15849"/>
                  </a:lnTo>
                  <a:lnTo>
                    <a:pt x="1090244" y="14935"/>
                  </a:lnTo>
                  <a:close/>
                </a:path>
                <a:path w="1195704" h="305435">
                  <a:moveTo>
                    <a:pt x="1111313" y="12776"/>
                  </a:moveTo>
                  <a:lnTo>
                    <a:pt x="1110551" y="7556"/>
                  </a:lnTo>
                  <a:lnTo>
                    <a:pt x="1106830" y="7886"/>
                  </a:lnTo>
                  <a:lnTo>
                    <a:pt x="1103109" y="8216"/>
                  </a:lnTo>
                  <a:lnTo>
                    <a:pt x="1103414" y="13474"/>
                  </a:lnTo>
                  <a:lnTo>
                    <a:pt x="1111313" y="12776"/>
                  </a:lnTo>
                  <a:close/>
                </a:path>
                <a:path w="1195704" h="305435">
                  <a:moveTo>
                    <a:pt x="1132408" y="10883"/>
                  </a:moveTo>
                  <a:lnTo>
                    <a:pt x="1131684" y="5664"/>
                  </a:lnTo>
                  <a:lnTo>
                    <a:pt x="1127963" y="5994"/>
                  </a:lnTo>
                  <a:lnTo>
                    <a:pt x="1124242" y="6324"/>
                  </a:lnTo>
                  <a:lnTo>
                    <a:pt x="1124508" y="11582"/>
                  </a:lnTo>
                  <a:lnTo>
                    <a:pt x="1132408" y="10883"/>
                  </a:lnTo>
                  <a:close/>
                </a:path>
                <a:path w="1195704" h="305435">
                  <a:moveTo>
                    <a:pt x="1153502" y="8991"/>
                  </a:moveTo>
                  <a:lnTo>
                    <a:pt x="1152804" y="3771"/>
                  </a:lnTo>
                  <a:lnTo>
                    <a:pt x="1149083" y="4102"/>
                  </a:lnTo>
                  <a:lnTo>
                    <a:pt x="1145362" y="4432"/>
                  </a:lnTo>
                  <a:lnTo>
                    <a:pt x="1145603" y="9702"/>
                  </a:lnTo>
                  <a:lnTo>
                    <a:pt x="1153502" y="8991"/>
                  </a:lnTo>
                  <a:close/>
                </a:path>
                <a:path w="1195704" h="305435">
                  <a:moveTo>
                    <a:pt x="1174597" y="7112"/>
                  </a:moveTo>
                  <a:lnTo>
                    <a:pt x="1173937" y="1892"/>
                  </a:lnTo>
                  <a:lnTo>
                    <a:pt x="1170216" y="2222"/>
                  </a:lnTo>
                  <a:lnTo>
                    <a:pt x="1166495" y="2552"/>
                  </a:lnTo>
                  <a:lnTo>
                    <a:pt x="1166698" y="7823"/>
                  </a:lnTo>
                  <a:lnTo>
                    <a:pt x="1174597" y="7112"/>
                  </a:lnTo>
                  <a:close/>
                </a:path>
                <a:path w="1195704" h="305435">
                  <a:moveTo>
                    <a:pt x="1195705" y="5219"/>
                  </a:moveTo>
                  <a:lnTo>
                    <a:pt x="1195070" y="0"/>
                  </a:lnTo>
                  <a:lnTo>
                    <a:pt x="1191348" y="330"/>
                  </a:lnTo>
                  <a:lnTo>
                    <a:pt x="1187627" y="660"/>
                  </a:lnTo>
                  <a:lnTo>
                    <a:pt x="1187792" y="5930"/>
                  </a:lnTo>
                  <a:lnTo>
                    <a:pt x="1195705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 descr=""/>
            <p:cNvSpPr/>
            <p:nvPr/>
          </p:nvSpPr>
          <p:spPr>
            <a:xfrm>
              <a:off x="5184411" y="3468661"/>
              <a:ext cx="368300" cy="0"/>
            </a:xfrm>
            <a:custGeom>
              <a:avLst/>
              <a:gdLst/>
              <a:ahLst/>
              <a:cxnLst/>
              <a:rect l="l" t="t" r="r" b="b"/>
              <a:pathLst>
                <a:path w="368300" h="0">
                  <a:moveTo>
                    <a:pt x="0" y="0"/>
                  </a:moveTo>
                  <a:lnTo>
                    <a:pt x="367898" y="0"/>
                  </a:lnTo>
                </a:path>
              </a:pathLst>
            </a:custGeom>
            <a:ln w="1461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 descr=""/>
            <p:cNvSpPr/>
            <p:nvPr/>
          </p:nvSpPr>
          <p:spPr>
            <a:xfrm>
              <a:off x="792988" y="3471087"/>
              <a:ext cx="1270635" cy="774065"/>
            </a:xfrm>
            <a:custGeom>
              <a:avLst/>
              <a:gdLst/>
              <a:ahLst/>
              <a:cxnLst/>
              <a:rect l="l" t="t" r="r" b="b"/>
              <a:pathLst>
                <a:path w="1270635" h="774064">
                  <a:moveTo>
                    <a:pt x="8267" y="4902"/>
                  </a:moveTo>
                  <a:lnTo>
                    <a:pt x="2628" y="0"/>
                  </a:lnTo>
                  <a:lnTo>
                    <a:pt x="0" y="2717"/>
                  </a:lnTo>
                  <a:lnTo>
                    <a:pt x="0" y="4673"/>
                  </a:lnTo>
                  <a:lnTo>
                    <a:pt x="4978" y="9017"/>
                  </a:lnTo>
                  <a:lnTo>
                    <a:pt x="8267" y="4902"/>
                  </a:lnTo>
                  <a:close/>
                </a:path>
                <a:path w="1270635" h="774064">
                  <a:moveTo>
                    <a:pt x="24320" y="18834"/>
                  </a:moveTo>
                  <a:lnTo>
                    <a:pt x="21501" y="16383"/>
                  </a:lnTo>
                  <a:lnTo>
                    <a:pt x="18681" y="13931"/>
                  </a:lnTo>
                  <a:lnTo>
                    <a:pt x="15024" y="17729"/>
                  </a:lnTo>
                  <a:lnTo>
                    <a:pt x="21043" y="22961"/>
                  </a:lnTo>
                  <a:lnTo>
                    <a:pt x="24320" y="18834"/>
                  </a:lnTo>
                  <a:close/>
                </a:path>
                <a:path w="1270635" h="774064">
                  <a:moveTo>
                    <a:pt x="40373" y="32778"/>
                  </a:moveTo>
                  <a:lnTo>
                    <a:pt x="37553" y="30327"/>
                  </a:lnTo>
                  <a:lnTo>
                    <a:pt x="34734" y="27876"/>
                  </a:lnTo>
                  <a:lnTo>
                    <a:pt x="31089" y="31686"/>
                  </a:lnTo>
                  <a:lnTo>
                    <a:pt x="37109" y="36918"/>
                  </a:lnTo>
                  <a:lnTo>
                    <a:pt x="40373" y="32778"/>
                  </a:lnTo>
                  <a:close/>
                </a:path>
                <a:path w="1270635" h="774064">
                  <a:moveTo>
                    <a:pt x="56426" y="46723"/>
                  </a:moveTo>
                  <a:lnTo>
                    <a:pt x="53606" y="44272"/>
                  </a:lnTo>
                  <a:lnTo>
                    <a:pt x="50787" y="41821"/>
                  </a:lnTo>
                  <a:lnTo>
                    <a:pt x="47155" y="45643"/>
                  </a:lnTo>
                  <a:lnTo>
                    <a:pt x="53174" y="50876"/>
                  </a:lnTo>
                  <a:lnTo>
                    <a:pt x="56426" y="46723"/>
                  </a:lnTo>
                  <a:close/>
                </a:path>
                <a:path w="1270635" h="774064">
                  <a:moveTo>
                    <a:pt x="72478" y="60667"/>
                  </a:moveTo>
                  <a:lnTo>
                    <a:pt x="69659" y="58216"/>
                  </a:lnTo>
                  <a:lnTo>
                    <a:pt x="66840" y="55765"/>
                  </a:lnTo>
                  <a:lnTo>
                    <a:pt x="63220" y="59601"/>
                  </a:lnTo>
                  <a:lnTo>
                    <a:pt x="69240" y="64833"/>
                  </a:lnTo>
                  <a:lnTo>
                    <a:pt x="72478" y="60667"/>
                  </a:lnTo>
                  <a:close/>
                </a:path>
                <a:path w="1270635" h="774064">
                  <a:moveTo>
                    <a:pt x="88557" y="74587"/>
                  </a:moveTo>
                  <a:lnTo>
                    <a:pt x="85712" y="72161"/>
                  </a:lnTo>
                  <a:lnTo>
                    <a:pt x="82892" y="69710"/>
                  </a:lnTo>
                  <a:lnTo>
                    <a:pt x="79286" y="73558"/>
                  </a:lnTo>
                  <a:lnTo>
                    <a:pt x="82296" y="76161"/>
                  </a:lnTo>
                  <a:lnTo>
                    <a:pt x="85331" y="78752"/>
                  </a:lnTo>
                  <a:lnTo>
                    <a:pt x="88557" y="74587"/>
                  </a:lnTo>
                  <a:close/>
                </a:path>
                <a:path w="1270635" h="774064">
                  <a:moveTo>
                    <a:pt x="104889" y="88188"/>
                  </a:moveTo>
                  <a:lnTo>
                    <a:pt x="102019" y="85788"/>
                  </a:lnTo>
                  <a:lnTo>
                    <a:pt x="99148" y="83388"/>
                  </a:lnTo>
                  <a:lnTo>
                    <a:pt x="95554" y="87249"/>
                  </a:lnTo>
                  <a:lnTo>
                    <a:pt x="101688" y="92367"/>
                  </a:lnTo>
                  <a:lnTo>
                    <a:pt x="104889" y="88188"/>
                  </a:lnTo>
                  <a:close/>
                </a:path>
                <a:path w="1270635" h="774064">
                  <a:moveTo>
                    <a:pt x="121221" y="101803"/>
                  </a:moveTo>
                  <a:lnTo>
                    <a:pt x="118351" y="99402"/>
                  </a:lnTo>
                  <a:lnTo>
                    <a:pt x="115481" y="97002"/>
                  </a:lnTo>
                  <a:lnTo>
                    <a:pt x="111899" y="100876"/>
                  </a:lnTo>
                  <a:lnTo>
                    <a:pt x="118033" y="105981"/>
                  </a:lnTo>
                  <a:lnTo>
                    <a:pt x="121221" y="101803"/>
                  </a:lnTo>
                  <a:close/>
                </a:path>
                <a:path w="1270635" h="774064">
                  <a:moveTo>
                    <a:pt x="137541" y="115430"/>
                  </a:moveTo>
                  <a:lnTo>
                    <a:pt x="134670" y="113030"/>
                  </a:lnTo>
                  <a:lnTo>
                    <a:pt x="131800" y="110629"/>
                  </a:lnTo>
                  <a:lnTo>
                    <a:pt x="128231" y="114515"/>
                  </a:lnTo>
                  <a:lnTo>
                    <a:pt x="134366" y="119621"/>
                  </a:lnTo>
                  <a:lnTo>
                    <a:pt x="137541" y="115430"/>
                  </a:lnTo>
                  <a:close/>
                </a:path>
                <a:path w="1270635" h="774064">
                  <a:moveTo>
                    <a:pt x="153873" y="129044"/>
                  </a:moveTo>
                  <a:lnTo>
                    <a:pt x="151003" y="126644"/>
                  </a:lnTo>
                  <a:lnTo>
                    <a:pt x="148132" y="124244"/>
                  </a:lnTo>
                  <a:lnTo>
                    <a:pt x="144589" y="128143"/>
                  </a:lnTo>
                  <a:lnTo>
                    <a:pt x="150710" y="133248"/>
                  </a:lnTo>
                  <a:lnTo>
                    <a:pt x="153873" y="129044"/>
                  </a:lnTo>
                  <a:close/>
                </a:path>
                <a:path w="1270635" h="774064">
                  <a:moveTo>
                    <a:pt x="170192" y="142659"/>
                  </a:moveTo>
                  <a:lnTo>
                    <a:pt x="167322" y="140258"/>
                  </a:lnTo>
                  <a:lnTo>
                    <a:pt x="164452" y="137858"/>
                  </a:lnTo>
                  <a:lnTo>
                    <a:pt x="160921" y="141770"/>
                  </a:lnTo>
                  <a:lnTo>
                    <a:pt x="167043" y="146875"/>
                  </a:lnTo>
                  <a:lnTo>
                    <a:pt x="170192" y="142659"/>
                  </a:lnTo>
                  <a:close/>
                </a:path>
                <a:path w="1270635" h="774064">
                  <a:moveTo>
                    <a:pt x="186575" y="156210"/>
                  </a:moveTo>
                  <a:lnTo>
                    <a:pt x="183654" y="153873"/>
                  </a:lnTo>
                  <a:lnTo>
                    <a:pt x="180784" y="151485"/>
                  </a:lnTo>
                  <a:lnTo>
                    <a:pt x="177266" y="155397"/>
                  </a:lnTo>
                  <a:lnTo>
                    <a:pt x="180327" y="157949"/>
                  </a:lnTo>
                  <a:lnTo>
                    <a:pt x="183438" y="160439"/>
                  </a:lnTo>
                  <a:lnTo>
                    <a:pt x="186575" y="156210"/>
                  </a:lnTo>
                  <a:close/>
                </a:path>
                <a:path w="1270635" h="774064">
                  <a:moveTo>
                    <a:pt x="203187" y="169481"/>
                  </a:moveTo>
                  <a:lnTo>
                    <a:pt x="200266" y="167144"/>
                  </a:lnTo>
                  <a:lnTo>
                    <a:pt x="197345" y="164807"/>
                  </a:lnTo>
                  <a:lnTo>
                    <a:pt x="193840" y="168744"/>
                  </a:lnTo>
                  <a:lnTo>
                    <a:pt x="200075" y="173723"/>
                  </a:lnTo>
                  <a:lnTo>
                    <a:pt x="203187" y="169481"/>
                  </a:lnTo>
                  <a:close/>
                </a:path>
                <a:path w="1270635" h="774064">
                  <a:moveTo>
                    <a:pt x="219798" y="182740"/>
                  </a:moveTo>
                  <a:lnTo>
                    <a:pt x="216877" y="180403"/>
                  </a:lnTo>
                  <a:lnTo>
                    <a:pt x="213956" y="178066"/>
                  </a:lnTo>
                  <a:lnTo>
                    <a:pt x="210464" y="182016"/>
                  </a:lnTo>
                  <a:lnTo>
                    <a:pt x="216700" y="186994"/>
                  </a:lnTo>
                  <a:lnTo>
                    <a:pt x="219798" y="182740"/>
                  </a:lnTo>
                  <a:close/>
                </a:path>
                <a:path w="1270635" h="774064">
                  <a:moveTo>
                    <a:pt x="236410" y="196011"/>
                  </a:moveTo>
                  <a:lnTo>
                    <a:pt x="233489" y="193675"/>
                  </a:lnTo>
                  <a:lnTo>
                    <a:pt x="230568" y="191338"/>
                  </a:lnTo>
                  <a:lnTo>
                    <a:pt x="227088" y="195300"/>
                  </a:lnTo>
                  <a:lnTo>
                    <a:pt x="233324" y="200279"/>
                  </a:lnTo>
                  <a:lnTo>
                    <a:pt x="236410" y="196011"/>
                  </a:lnTo>
                  <a:close/>
                </a:path>
                <a:path w="1270635" h="774064">
                  <a:moveTo>
                    <a:pt x="253022" y="209270"/>
                  </a:moveTo>
                  <a:lnTo>
                    <a:pt x="250101" y="206933"/>
                  </a:lnTo>
                  <a:lnTo>
                    <a:pt x="247180" y="204597"/>
                  </a:lnTo>
                  <a:lnTo>
                    <a:pt x="243725" y="208572"/>
                  </a:lnTo>
                  <a:lnTo>
                    <a:pt x="249948" y="213550"/>
                  </a:lnTo>
                  <a:lnTo>
                    <a:pt x="253022" y="209270"/>
                  </a:lnTo>
                  <a:close/>
                </a:path>
                <a:path w="1270635" h="774064">
                  <a:moveTo>
                    <a:pt x="269633" y="222542"/>
                  </a:moveTo>
                  <a:lnTo>
                    <a:pt x="266712" y="220205"/>
                  </a:lnTo>
                  <a:lnTo>
                    <a:pt x="263791" y="217868"/>
                  </a:lnTo>
                  <a:lnTo>
                    <a:pt x="260350" y="221856"/>
                  </a:lnTo>
                  <a:lnTo>
                    <a:pt x="266585" y="226834"/>
                  </a:lnTo>
                  <a:lnTo>
                    <a:pt x="269633" y="222542"/>
                  </a:lnTo>
                  <a:close/>
                </a:path>
                <a:path w="1270635" h="774064">
                  <a:moveTo>
                    <a:pt x="286385" y="235610"/>
                  </a:moveTo>
                  <a:lnTo>
                    <a:pt x="283413" y="233349"/>
                  </a:lnTo>
                  <a:lnTo>
                    <a:pt x="280441" y="231089"/>
                  </a:lnTo>
                  <a:lnTo>
                    <a:pt x="277012" y="235089"/>
                  </a:lnTo>
                  <a:lnTo>
                    <a:pt x="283349" y="239915"/>
                  </a:lnTo>
                  <a:lnTo>
                    <a:pt x="286385" y="235610"/>
                  </a:lnTo>
                  <a:close/>
                </a:path>
                <a:path w="1270635" h="774064">
                  <a:moveTo>
                    <a:pt x="303301" y="248500"/>
                  </a:moveTo>
                  <a:lnTo>
                    <a:pt x="300329" y="246240"/>
                  </a:lnTo>
                  <a:lnTo>
                    <a:pt x="297357" y="243979"/>
                  </a:lnTo>
                  <a:lnTo>
                    <a:pt x="293941" y="247992"/>
                  </a:lnTo>
                  <a:lnTo>
                    <a:pt x="300291" y="252818"/>
                  </a:lnTo>
                  <a:lnTo>
                    <a:pt x="303301" y="248500"/>
                  </a:lnTo>
                  <a:close/>
                </a:path>
                <a:path w="1270635" h="774064">
                  <a:moveTo>
                    <a:pt x="320205" y="261378"/>
                  </a:moveTo>
                  <a:lnTo>
                    <a:pt x="317233" y="259118"/>
                  </a:lnTo>
                  <a:lnTo>
                    <a:pt x="314261" y="256857"/>
                  </a:lnTo>
                  <a:lnTo>
                    <a:pt x="310870" y="260883"/>
                  </a:lnTo>
                  <a:lnTo>
                    <a:pt x="317207" y="265722"/>
                  </a:lnTo>
                  <a:lnTo>
                    <a:pt x="320205" y="261378"/>
                  </a:lnTo>
                  <a:close/>
                </a:path>
                <a:path w="1270635" h="774064">
                  <a:moveTo>
                    <a:pt x="337121" y="274256"/>
                  </a:moveTo>
                  <a:lnTo>
                    <a:pt x="334149" y="271995"/>
                  </a:lnTo>
                  <a:lnTo>
                    <a:pt x="331177" y="269735"/>
                  </a:lnTo>
                  <a:lnTo>
                    <a:pt x="327799" y="273773"/>
                  </a:lnTo>
                  <a:lnTo>
                    <a:pt x="334149" y="278612"/>
                  </a:lnTo>
                  <a:lnTo>
                    <a:pt x="337121" y="274256"/>
                  </a:lnTo>
                  <a:close/>
                </a:path>
                <a:path w="1270635" h="774064">
                  <a:moveTo>
                    <a:pt x="354025" y="287147"/>
                  </a:moveTo>
                  <a:lnTo>
                    <a:pt x="351053" y="284886"/>
                  </a:lnTo>
                  <a:lnTo>
                    <a:pt x="348081" y="282625"/>
                  </a:lnTo>
                  <a:lnTo>
                    <a:pt x="344716" y="286677"/>
                  </a:lnTo>
                  <a:lnTo>
                    <a:pt x="351066" y="291515"/>
                  </a:lnTo>
                  <a:lnTo>
                    <a:pt x="354025" y="287147"/>
                  </a:lnTo>
                  <a:close/>
                </a:path>
                <a:path w="1270635" h="774064">
                  <a:moveTo>
                    <a:pt x="370928" y="300024"/>
                  </a:moveTo>
                  <a:lnTo>
                    <a:pt x="367957" y="297764"/>
                  </a:lnTo>
                  <a:lnTo>
                    <a:pt x="364985" y="295503"/>
                  </a:lnTo>
                  <a:lnTo>
                    <a:pt x="361645" y="299567"/>
                  </a:lnTo>
                  <a:lnTo>
                    <a:pt x="367982" y="304406"/>
                  </a:lnTo>
                  <a:lnTo>
                    <a:pt x="370928" y="300024"/>
                  </a:lnTo>
                  <a:close/>
                </a:path>
                <a:path w="1270635" h="774064">
                  <a:moveTo>
                    <a:pt x="388162" y="312483"/>
                  </a:moveTo>
                  <a:lnTo>
                    <a:pt x="385140" y="310286"/>
                  </a:lnTo>
                  <a:lnTo>
                    <a:pt x="382117" y="308089"/>
                  </a:lnTo>
                  <a:lnTo>
                    <a:pt x="378790" y="312178"/>
                  </a:lnTo>
                  <a:lnTo>
                    <a:pt x="385254" y="316865"/>
                  </a:lnTo>
                  <a:lnTo>
                    <a:pt x="388162" y="312483"/>
                  </a:lnTo>
                  <a:close/>
                </a:path>
                <a:path w="1270635" h="774064">
                  <a:moveTo>
                    <a:pt x="405371" y="324954"/>
                  </a:moveTo>
                  <a:lnTo>
                    <a:pt x="402348" y="322757"/>
                  </a:lnTo>
                  <a:lnTo>
                    <a:pt x="399326" y="320560"/>
                  </a:lnTo>
                  <a:lnTo>
                    <a:pt x="396011" y="324675"/>
                  </a:lnTo>
                  <a:lnTo>
                    <a:pt x="402475" y="329349"/>
                  </a:lnTo>
                  <a:lnTo>
                    <a:pt x="405371" y="324954"/>
                  </a:lnTo>
                  <a:close/>
                </a:path>
                <a:path w="1270635" h="774064">
                  <a:moveTo>
                    <a:pt x="422592" y="337426"/>
                  </a:moveTo>
                  <a:lnTo>
                    <a:pt x="419569" y="335229"/>
                  </a:lnTo>
                  <a:lnTo>
                    <a:pt x="416547" y="333032"/>
                  </a:lnTo>
                  <a:lnTo>
                    <a:pt x="413258" y="337159"/>
                  </a:lnTo>
                  <a:lnTo>
                    <a:pt x="419722" y="341833"/>
                  </a:lnTo>
                  <a:lnTo>
                    <a:pt x="422592" y="337426"/>
                  </a:lnTo>
                  <a:close/>
                </a:path>
                <a:path w="1270635" h="774064">
                  <a:moveTo>
                    <a:pt x="439801" y="349897"/>
                  </a:moveTo>
                  <a:lnTo>
                    <a:pt x="436778" y="347700"/>
                  </a:lnTo>
                  <a:lnTo>
                    <a:pt x="433755" y="345503"/>
                  </a:lnTo>
                  <a:lnTo>
                    <a:pt x="430491" y="349643"/>
                  </a:lnTo>
                  <a:lnTo>
                    <a:pt x="436943" y="354317"/>
                  </a:lnTo>
                  <a:lnTo>
                    <a:pt x="439801" y="349897"/>
                  </a:lnTo>
                  <a:close/>
                </a:path>
                <a:path w="1270635" h="774064">
                  <a:moveTo>
                    <a:pt x="457022" y="362356"/>
                  </a:moveTo>
                  <a:lnTo>
                    <a:pt x="453999" y="360159"/>
                  </a:lnTo>
                  <a:lnTo>
                    <a:pt x="450977" y="357962"/>
                  </a:lnTo>
                  <a:lnTo>
                    <a:pt x="447725" y="362115"/>
                  </a:lnTo>
                  <a:lnTo>
                    <a:pt x="454190" y="366788"/>
                  </a:lnTo>
                  <a:lnTo>
                    <a:pt x="457022" y="362356"/>
                  </a:lnTo>
                  <a:close/>
                </a:path>
                <a:path w="1270635" h="774064">
                  <a:moveTo>
                    <a:pt x="474497" y="374446"/>
                  </a:moveTo>
                  <a:lnTo>
                    <a:pt x="471411" y="372338"/>
                  </a:lnTo>
                  <a:lnTo>
                    <a:pt x="468325" y="370230"/>
                  </a:lnTo>
                  <a:lnTo>
                    <a:pt x="465099" y="374396"/>
                  </a:lnTo>
                  <a:lnTo>
                    <a:pt x="471678" y="378904"/>
                  </a:lnTo>
                  <a:lnTo>
                    <a:pt x="474497" y="374446"/>
                  </a:lnTo>
                  <a:close/>
                </a:path>
                <a:path w="1270635" h="774064">
                  <a:moveTo>
                    <a:pt x="492036" y="386473"/>
                  </a:moveTo>
                  <a:lnTo>
                    <a:pt x="488950" y="384365"/>
                  </a:lnTo>
                  <a:lnTo>
                    <a:pt x="485863" y="382257"/>
                  </a:lnTo>
                  <a:lnTo>
                    <a:pt x="482663" y="386435"/>
                  </a:lnTo>
                  <a:lnTo>
                    <a:pt x="489242" y="390944"/>
                  </a:lnTo>
                  <a:lnTo>
                    <a:pt x="492036" y="386473"/>
                  </a:lnTo>
                  <a:close/>
                </a:path>
                <a:path w="1270635" h="774064">
                  <a:moveTo>
                    <a:pt x="509562" y="398487"/>
                  </a:moveTo>
                  <a:lnTo>
                    <a:pt x="506476" y="396379"/>
                  </a:lnTo>
                  <a:lnTo>
                    <a:pt x="503389" y="394271"/>
                  </a:lnTo>
                  <a:lnTo>
                    <a:pt x="500214" y="398462"/>
                  </a:lnTo>
                  <a:lnTo>
                    <a:pt x="506793" y="402983"/>
                  </a:lnTo>
                  <a:lnTo>
                    <a:pt x="509562" y="398487"/>
                  </a:lnTo>
                  <a:close/>
                </a:path>
                <a:path w="1270635" h="774064">
                  <a:moveTo>
                    <a:pt x="527100" y="410502"/>
                  </a:moveTo>
                  <a:lnTo>
                    <a:pt x="524014" y="408393"/>
                  </a:lnTo>
                  <a:lnTo>
                    <a:pt x="520928" y="406285"/>
                  </a:lnTo>
                  <a:lnTo>
                    <a:pt x="517779" y="410502"/>
                  </a:lnTo>
                  <a:lnTo>
                    <a:pt x="524357" y="415010"/>
                  </a:lnTo>
                  <a:lnTo>
                    <a:pt x="527100" y="410502"/>
                  </a:lnTo>
                  <a:close/>
                </a:path>
                <a:path w="1270635" h="774064">
                  <a:moveTo>
                    <a:pt x="544626" y="422516"/>
                  </a:moveTo>
                  <a:lnTo>
                    <a:pt x="541540" y="420408"/>
                  </a:lnTo>
                  <a:lnTo>
                    <a:pt x="538454" y="418299"/>
                  </a:lnTo>
                  <a:lnTo>
                    <a:pt x="535330" y="422529"/>
                  </a:lnTo>
                  <a:lnTo>
                    <a:pt x="541909" y="427037"/>
                  </a:lnTo>
                  <a:lnTo>
                    <a:pt x="544626" y="422516"/>
                  </a:lnTo>
                  <a:close/>
                </a:path>
                <a:path w="1270635" h="774064">
                  <a:moveTo>
                    <a:pt x="562419" y="434149"/>
                  </a:moveTo>
                  <a:lnTo>
                    <a:pt x="559282" y="432117"/>
                  </a:lnTo>
                  <a:lnTo>
                    <a:pt x="556145" y="430085"/>
                  </a:lnTo>
                  <a:lnTo>
                    <a:pt x="553034" y="434340"/>
                  </a:lnTo>
                  <a:lnTo>
                    <a:pt x="559739" y="438670"/>
                  </a:lnTo>
                  <a:lnTo>
                    <a:pt x="562419" y="434149"/>
                  </a:lnTo>
                  <a:close/>
                </a:path>
                <a:path w="1270635" h="774064">
                  <a:moveTo>
                    <a:pt x="580275" y="445681"/>
                  </a:moveTo>
                  <a:lnTo>
                    <a:pt x="577138" y="443649"/>
                  </a:lnTo>
                  <a:lnTo>
                    <a:pt x="574001" y="441617"/>
                  </a:lnTo>
                  <a:lnTo>
                    <a:pt x="570915" y="445897"/>
                  </a:lnTo>
                  <a:lnTo>
                    <a:pt x="577621" y="450227"/>
                  </a:lnTo>
                  <a:lnTo>
                    <a:pt x="580275" y="445681"/>
                  </a:lnTo>
                  <a:close/>
                </a:path>
                <a:path w="1270635" h="774064">
                  <a:moveTo>
                    <a:pt x="598131" y="457212"/>
                  </a:moveTo>
                  <a:lnTo>
                    <a:pt x="594995" y="455180"/>
                  </a:lnTo>
                  <a:lnTo>
                    <a:pt x="591858" y="453148"/>
                  </a:lnTo>
                  <a:lnTo>
                    <a:pt x="588797" y="457441"/>
                  </a:lnTo>
                  <a:lnTo>
                    <a:pt x="595503" y="461772"/>
                  </a:lnTo>
                  <a:lnTo>
                    <a:pt x="598131" y="457212"/>
                  </a:lnTo>
                  <a:close/>
                </a:path>
                <a:path w="1270635" h="774064">
                  <a:moveTo>
                    <a:pt x="615988" y="468731"/>
                  </a:moveTo>
                  <a:lnTo>
                    <a:pt x="612851" y="466699"/>
                  </a:lnTo>
                  <a:lnTo>
                    <a:pt x="609714" y="464667"/>
                  </a:lnTo>
                  <a:lnTo>
                    <a:pt x="606679" y="468972"/>
                  </a:lnTo>
                  <a:lnTo>
                    <a:pt x="613384" y="473303"/>
                  </a:lnTo>
                  <a:lnTo>
                    <a:pt x="615988" y="468731"/>
                  </a:lnTo>
                  <a:close/>
                </a:path>
                <a:path w="1270635" h="774064">
                  <a:moveTo>
                    <a:pt x="633831" y="480263"/>
                  </a:moveTo>
                  <a:lnTo>
                    <a:pt x="630694" y="478231"/>
                  </a:lnTo>
                  <a:lnTo>
                    <a:pt x="627557" y="476199"/>
                  </a:lnTo>
                  <a:lnTo>
                    <a:pt x="624547" y="480529"/>
                  </a:lnTo>
                  <a:lnTo>
                    <a:pt x="631253" y="484847"/>
                  </a:lnTo>
                  <a:lnTo>
                    <a:pt x="633831" y="480263"/>
                  </a:lnTo>
                  <a:close/>
                </a:path>
                <a:path w="1270635" h="774064">
                  <a:moveTo>
                    <a:pt x="652030" y="491248"/>
                  </a:moveTo>
                  <a:lnTo>
                    <a:pt x="648830" y="489318"/>
                  </a:lnTo>
                  <a:lnTo>
                    <a:pt x="645629" y="487387"/>
                  </a:lnTo>
                  <a:lnTo>
                    <a:pt x="642645" y="491731"/>
                  </a:lnTo>
                  <a:lnTo>
                    <a:pt x="649478" y="495858"/>
                  </a:lnTo>
                  <a:lnTo>
                    <a:pt x="652030" y="491248"/>
                  </a:lnTo>
                  <a:close/>
                </a:path>
                <a:path w="1270635" h="774064">
                  <a:moveTo>
                    <a:pt x="670217" y="502246"/>
                  </a:moveTo>
                  <a:lnTo>
                    <a:pt x="667016" y="500316"/>
                  </a:lnTo>
                  <a:lnTo>
                    <a:pt x="663816" y="498386"/>
                  </a:lnTo>
                  <a:lnTo>
                    <a:pt x="660869" y="502742"/>
                  </a:lnTo>
                  <a:lnTo>
                    <a:pt x="667689" y="506882"/>
                  </a:lnTo>
                  <a:lnTo>
                    <a:pt x="670217" y="502246"/>
                  </a:lnTo>
                  <a:close/>
                </a:path>
                <a:path w="1270635" h="774064">
                  <a:moveTo>
                    <a:pt x="688403" y="513245"/>
                  </a:moveTo>
                  <a:lnTo>
                    <a:pt x="685203" y="511314"/>
                  </a:lnTo>
                  <a:lnTo>
                    <a:pt x="682002" y="509384"/>
                  </a:lnTo>
                  <a:lnTo>
                    <a:pt x="679081" y="513765"/>
                  </a:lnTo>
                  <a:lnTo>
                    <a:pt x="685914" y="517893"/>
                  </a:lnTo>
                  <a:lnTo>
                    <a:pt x="688403" y="513245"/>
                  </a:lnTo>
                  <a:close/>
                </a:path>
                <a:path w="1270635" h="774064">
                  <a:moveTo>
                    <a:pt x="706577" y="524243"/>
                  </a:moveTo>
                  <a:lnTo>
                    <a:pt x="703376" y="522312"/>
                  </a:lnTo>
                  <a:lnTo>
                    <a:pt x="700176" y="520382"/>
                  </a:lnTo>
                  <a:lnTo>
                    <a:pt x="697280" y="524776"/>
                  </a:lnTo>
                  <a:lnTo>
                    <a:pt x="704113" y="528904"/>
                  </a:lnTo>
                  <a:lnTo>
                    <a:pt x="706577" y="524243"/>
                  </a:lnTo>
                  <a:close/>
                </a:path>
                <a:path w="1270635" h="774064">
                  <a:moveTo>
                    <a:pt x="724890" y="535000"/>
                  </a:moveTo>
                  <a:lnTo>
                    <a:pt x="721639" y="533171"/>
                  </a:lnTo>
                  <a:lnTo>
                    <a:pt x="718388" y="531342"/>
                  </a:lnTo>
                  <a:lnTo>
                    <a:pt x="715518" y="535762"/>
                  </a:lnTo>
                  <a:lnTo>
                    <a:pt x="722464" y="539673"/>
                  </a:lnTo>
                  <a:lnTo>
                    <a:pt x="724890" y="535000"/>
                  </a:lnTo>
                  <a:close/>
                </a:path>
                <a:path w="1270635" h="774064">
                  <a:moveTo>
                    <a:pt x="743407" y="545426"/>
                  </a:moveTo>
                  <a:lnTo>
                    <a:pt x="740156" y="543598"/>
                  </a:lnTo>
                  <a:lnTo>
                    <a:pt x="736904" y="541769"/>
                  </a:lnTo>
                  <a:lnTo>
                    <a:pt x="734060" y="546214"/>
                  </a:lnTo>
                  <a:lnTo>
                    <a:pt x="741019" y="550125"/>
                  </a:lnTo>
                  <a:lnTo>
                    <a:pt x="743407" y="545426"/>
                  </a:lnTo>
                  <a:close/>
                </a:path>
                <a:path w="1270635" h="774064">
                  <a:moveTo>
                    <a:pt x="761923" y="555853"/>
                  </a:moveTo>
                  <a:lnTo>
                    <a:pt x="758672" y="554024"/>
                  </a:lnTo>
                  <a:lnTo>
                    <a:pt x="755421" y="552196"/>
                  </a:lnTo>
                  <a:lnTo>
                    <a:pt x="752614" y="556653"/>
                  </a:lnTo>
                  <a:lnTo>
                    <a:pt x="759574" y="560565"/>
                  </a:lnTo>
                  <a:lnTo>
                    <a:pt x="761923" y="555853"/>
                  </a:lnTo>
                  <a:close/>
                </a:path>
                <a:path w="1270635" h="774064">
                  <a:moveTo>
                    <a:pt x="780440" y="566280"/>
                  </a:moveTo>
                  <a:lnTo>
                    <a:pt x="777189" y="564451"/>
                  </a:lnTo>
                  <a:lnTo>
                    <a:pt x="773938" y="562622"/>
                  </a:lnTo>
                  <a:lnTo>
                    <a:pt x="771169" y="567093"/>
                  </a:lnTo>
                  <a:lnTo>
                    <a:pt x="778116" y="571017"/>
                  </a:lnTo>
                  <a:lnTo>
                    <a:pt x="780440" y="566280"/>
                  </a:lnTo>
                  <a:close/>
                </a:path>
                <a:path w="1270635" h="774064">
                  <a:moveTo>
                    <a:pt x="798957" y="576719"/>
                  </a:moveTo>
                  <a:lnTo>
                    <a:pt x="795705" y="574890"/>
                  </a:lnTo>
                  <a:lnTo>
                    <a:pt x="792454" y="573062"/>
                  </a:lnTo>
                  <a:lnTo>
                    <a:pt x="789711" y="577557"/>
                  </a:lnTo>
                  <a:lnTo>
                    <a:pt x="796671" y="581469"/>
                  </a:lnTo>
                  <a:lnTo>
                    <a:pt x="798957" y="576719"/>
                  </a:lnTo>
                  <a:close/>
                </a:path>
                <a:path w="1270635" h="774064">
                  <a:moveTo>
                    <a:pt x="817816" y="586536"/>
                  </a:moveTo>
                  <a:lnTo>
                    <a:pt x="814501" y="584809"/>
                  </a:lnTo>
                  <a:lnTo>
                    <a:pt x="811187" y="583082"/>
                  </a:lnTo>
                  <a:lnTo>
                    <a:pt x="808482" y="587616"/>
                  </a:lnTo>
                  <a:lnTo>
                    <a:pt x="815568" y="591299"/>
                  </a:lnTo>
                  <a:lnTo>
                    <a:pt x="817816" y="586536"/>
                  </a:lnTo>
                  <a:close/>
                </a:path>
                <a:path w="1270635" h="774064">
                  <a:moveTo>
                    <a:pt x="836663" y="596341"/>
                  </a:moveTo>
                  <a:lnTo>
                    <a:pt x="833348" y="594614"/>
                  </a:lnTo>
                  <a:lnTo>
                    <a:pt x="830033" y="592886"/>
                  </a:lnTo>
                  <a:lnTo>
                    <a:pt x="827366" y="597433"/>
                  </a:lnTo>
                  <a:lnTo>
                    <a:pt x="834453" y="601116"/>
                  </a:lnTo>
                  <a:lnTo>
                    <a:pt x="836663" y="596341"/>
                  </a:lnTo>
                  <a:close/>
                </a:path>
                <a:path w="1270635" h="774064">
                  <a:moveTo>
                    <a:pt x="855497" y="606158"/>
                  </a:moveTo>
                  <a:lnTo>
                    <a:pt x="852182" y="604431"/>
                  </a:lnTo>
                  <a:lnTo>
                    <a:pt x="848868" y="602703"/>
                  </a:lnTo>
                  <a:lnTo>
                    <a:pt x="846239" y="607275"/>
                  </a:lnTo>
                  <a:lnTo>
                    <a:pt x="853325" y="610958"/>
                  </a:lnTo>
                  <a:lnTo>
                    <a:pt x="855497" y="606158"/>
                  </a:lnTo>
                  <a:close/>
                </a:path>
                <a:path w="1270635" h="774064">
                  <a:moveTo>
                    <a:pt x="874344" y="615962"/>
                  </a:moveTo>
                  <a:lnTo>
                    <a:pt x="871029" y="614235"/>
                  </a:lnTo>
                  <a:lnTo>
                    <a:pt x="867714" y="612508"/>
                  </a:lnTo>
                  <a:lnTo>
                    <a:pt x="865124" y="617093"/>
                  </a:lnTo>
                  <a:lnTo>
                    <a:pt x="872197" y="620776"/>
                  </a:lnTo>
                  <a:lnTo>
                    <a:pt x="874344" y="615962"/>
                  </a:lnTo>
                  <a:close/>
                </a:path>
                <a:path w="1270635" h="774064">
                  <a:moveTo>
                    <a:pt x="893445" y="625284"/>
                  </a:moveTo>
                  <a:lnTo>
                    <a:pt x="890079" y="623671"/>
                  </a:lnTo>
                  <a:lnTo>
                    <a:pt x="886714" y="622058"/>
                  </a:lnTo>
                  <a:lnTo>
                    <a:pt x="884148" y="626668"/>
                  </a:lnTo>
                  <a:lnTo>
                    <a:pt x="891362" y="630110"/>
                  </a:lnTo>
                  <a:lnTo>
                    <a:pt x="893445" y="625284"/>
                  </a:lnTo>
                  <a:close/>
                </a:path>
                <a:path w="1270635" h="774064">
                  <a:moveTo>
                    <a:pt x="912609" y="634428"/>
                  </a:moveTo>
                  <a:lnTo>
                    <a:pt x="909243" y="632815"/>
                  </a:lnTo>
                  <a:lnTo>
                    <a:pt x="905878" y="631202"/>
                  </a:lnTo>
                  <a:lnTo>
                    <a:pt x="903363" y="635838"/>
                  </a:lnTo>
                  <a:lnTo>
                    <a:pt x="910564" y="639279"/>
                  </a:lnTo>
                  <a:lnTo>
                    <a:pt x="912609" y="634428"/>
                  </a:lnTo>
                  <a:close/>
                </a:path>
                <a:path w="1270635" h="774064">
                  <a:moveTo>
                    <a:pt x="931786" y="643585"/>
                  </a:moveTo>
                  <a:lnTo>
                    <a:pt x="928420" y="641972"/>
                  </a:lnTo>
                  <a:lnTo>
                    <a:pt x="925055" y="640359"/>
                  </a:lnTo>
                  <a:lnTo>
                    <a:pt x="922578" y="645020"/>
                  </a:lnTo>
                  <a:lnTo>
                    <a:pt x="929779" y="648449"/>
                  </a:lnTo>
                  <a:lnTo>
                    <a:pt x="931786" y="643585"/>
                  </a:lnTo>
                  <a:close/>
                </a:path>
                <a:path w="1270635" h="774064">
                  <a:moveTo>
                    <a:pt x="950963" y="652729"/>
                  </a:moveTo>
                  <a:lnTo>
                    <a:pt x="947597" y="651116"/>
                  </a:lnTo>
                  <a:lnTo>
                    <a:pt x="944232" y="649503"/>
                  </a:lnTo>
                  <a:lnTo>
                    <a:pt x="941793" y="654177"/>
                  </a:lnTo>
                  <a:lnTo>
                    <a:pt x="948994" y="657618"/>
                  </a:lnTo>
                  <a:lnTo>
                    <a:pt x="950963" y="652729"/>
                  </a:lnTo>
                  <a:close/>
                </a:path>
                <a:path w="1270635" h="774064">
                  <a:moveTo>
                    <a:pt x="970368" y="661403"/>
                  </a:moveTo>
                  <a:lnTo>
                    <a:pt x="966939" y="659917"/>
                  </a:lnTo>
                  <a:lnTo>
                    <a:pt x="963510" y="658431"/>
                  </a:lnTo>
                  <a:lnTo>
                    <a:pt x="961123" y="663130"/>
                  </a:lnTo>
                  <a:lnTo>
                    <a:pt x="968438" y="666305"/>
                  </a:lnTo>
                  <a:lnTo>
                    <a:pt x="970368" y="661403"/>
                  </a:lnTo>
                  <a:close/>
                </a:path>
                <a:path w="1270635" h="774064">
                  <a:moveTo>
                    <a:pt x="989850" y="669836"/>
                  </a:moveTo>
                  <a:lnTo>
                    <a:pt x="986421" y="668350"/>
                  </a:lnTo>
                  <a:lnTo>
                    <a:pt x="982992" y="666864"/>
                  </a:lnTo>
                  <a:lnTo>
                    <a:pt x="980643" y="671588"/>
                  </a:lnTo>
                  <a:lnTo>
                    <a:pt x="987971" y="674763"/>
                  </a:lnTo>
                  <a:lnTo>
                    <a:pt x="989850" y="669836"/>
                  </a:lnTo>
                  <a:close/>
                </a:path>
                <a:path w="1270635" h="774064">
                  <a:moveTo>
                    <a:pt x="1009345" y="678281"/>
                  </a:moveTo>
                  <a:lnTo>
                    <a:pt x="1005916" y="676795"/>
                  </a:lnTo>
                  <a:lnTo>
                    <a:pt x="1002487" y="675309"/>
                  </a:lnTo>
                  <a:lnTo>
                    <a:pt x="1000188" y="680046"/>
                  </a:lnTo>
                  <a:lnTo>
                    <a:pt x="1007516" y="683221"/>
                  </a:lnTo>
                  <a:lnTo>
                    <a:pt x="1009345" y="678281"/>
                  </a:lnTo>
                  <a:close/>
                </a:path>
                <a:path w="1270635" h="774064">
                  <a:moveTo>
                    <a:pt x="1028839" y="686727"/>
                  </a:moveTo>
                  <a:lnTo>
                    <a:pt x="1025410" y="685241"/>
                  </a:lnTo>
                  <a:lnTo>
                    <a:pt x="1021981" y="683755"/>
                  </a:lnTo>
                  <a:lnTo>
                    <a:pt x="1019733" y="688517"/>
                  </a:lnTo>
                  <a:lnTo>
                    <a:pt x="1027049" y="691692"/>
                  </a:lnTo>
                  <a:lnTo>
                    <a:pt x="1028839" y="686727"/>
                  </a:lnTo>
                  <a:close/>
                </a:path>
                <a:path w="1270635" h="774064">
                  <a:moveTo>
                    <a:pt x="1048562" y="694588"/>
                  </a:moveTo>
                  <a:lnTo>
                    <a:pt x="1045083" y="693242"/>
                  </a:lnTo>
                  <a:lnTo>
                    <a:pt x="1041603" y="691883"/>
                  </a:lnTo>
                  <a:lnTo>
                    <a:pt x="1039393" y="696671"/>
                  </a:lnTo>
                  <a:lnTo>
                    <a:pt x="1046835" y="699566"/>
                  </a:lnTo>
                  <a:lnTo>
                    <a:pt x="1048562" y="694588"/>
                  </a:lnTo>
                  <a:close/>
                </a:path>
                <a:path w="1270635" h="774064">
                  <a:moveTo>
                    <a:pt x="1068362" y="702284"/>
                  </a:moveTo>
                  <a:lnTo>
                    <a:pt x="1064882" y="700938"/>
                  </a:lnTo>
                  <a:lnTo>
                    <a:pt x="1061402" y="699579"/>
                  </a:lnTo>
                  <a:lnTo>
                    <a:pt x="1059243" y="704392"/>
                  </a:lnTo>
                  <a:lnTo>
                    <a:pt x="1066685" y="707288"/>
                  </a:lnTo>
                  <a:lnTo>
                    <a:pt x="1068362" y="702284"/>
                  </a:lnTo>
                  <a:close/>
                </a:path>
                <a:path w="1270635" h="774064">
                  <a:moveTo>
                    <a:pt x="1088161" y="709980"/>
                  </a:moveTo>
                  <a:lnTo>
                    <a:pt x="1084681" y="708634"/>
                  </a:lnTo>
                  <a:lnTo>
                    <a:pt x="1081201" y="707275"/>
                  </a:lnTo>
                  <a:lnTo>
                    <a:pt x="1079093" y="712101"/>
                  </a:lnTo>
                  <a:lnTo>
                    <a:pt x="1086535" y="714997"/>
                  </a:lnTo>
                  <a:lnTo>
                    <a:pt x="1088161" y="709980"/>
                  </a:lnTo>
                  <a:close/>
                </a:path>
                <a:path w="1270635" h="774064">
                  <a:moveTo>
                    <a:pt x="1107960" y="717677"/>
                  </a:moveTo>
                  <a:lnTo>
                    <a:pt x="1104480" y="716318"/>
                  </a:lnTo>
                  <a:lnTo>
                    <a:pt x="1101001" y="714959"/>
                  </a:lnTo>
                  <a:lnTo>
                    <a:pt x="1098943" y="719810"/>
                  </a:lnTo>
                  <a:lnTo>
                    <a:pt x="1106385" y="722706"/>
                  </a:lnTo>
                  <a:lnTo>
                    <a:pt x="1107960" y="717677"/>
                  </a:lnTo>
                  <a:close/>
                </a:path>
                <a:path w="1270635" h="774064">
                  <a:moveTo>
                    <a:pt x="1128052" y="724585"/>
                  </a:moveTo>
                  <a:lnTo>
                    <a:pt x="1124521" y="723379"/>
                  </a:lnTo>
                  <a:lnTo>
                    <a:pt x="1120990" y="722172"/>
                  </a:lnTo>
                  <a:lnTo>
                    <a:pt x="1118984" y="727036"/>
                  </a:lnTo>
                  <a:lnTo>
                    <a:pt x="1126528" y="729627"/>
                  </a:lnTo>
                  <a:lnTo>
                    <a:pt x="1128052" y="724585"/>
                  </a:lnTo>
                  <a:close/>
                </a:path>
                <a:path w="1270635" h="774064">
                  <a:moveTo>
                    <a:pt x="1148143" y="731494"/>
                  </a:moveTo>
                  <a:lnTo>
                    <a:pt x="1144612" y="730275"/>
                  </a:lnTo>
                  <a:lnTo>
                    <a:pt x="1141082" y="729068"/>
                  </a:lnTo>
                  <a:lnTo>
                    <a:pt x="1139126" y="733958"/>
                  </a:lnTo>
                  <a:lnTo>
                    <a:pt x="1146683" y="736549"/>
                  </a:lnTo>
                  <a:lnTo>
                    <a:pt x="1148143" y="731494"/>
                  </a:lnTo>
                  <a:close/>
                </a:path>
                <a:path w="1270635" h="774064">
                  <a:moveTo>
                    <a:pt x="1168222" y="738378"/>
                  </a:moveTo>
                  <a:lnTo>
                    <a:pt x="1164691" y="737171"/>
                  </a:lnTo>
                  <a:lnTo>
                    <a:pt x="1161161" y="735965"/>
                  </a:lnTo>
                  <a:lnTo>
                    <a:pt x="1159256" y="740867"/>
                  </a:lnTo>
                  <a:lnTo>
                    <a:pt x="1166812" y="743458"/>
                  </a:lnTo>
                  <a:lnTo>
                    <a:pt x="1168222" y="738378"/>
                  </a:lnTo>
                  <a:close/>
                </a:path>
                <a:path w="1270635" h="774064">
                  <a:moveTo>
                    <a:pt x="1188402" y="745007"/>
                  </a:moveTo>
                  <a:lnTo>
                    <a:pt x="1184821" y="743940"/>
                  </a:lnTo>
                  <a:lnTo>
                    <a:pt x="1181239" y="742873"/>
                  </a:lnTo>
                  <a:lnTo>
                    <a:pt x="1179398" y="747814"/>
                  </a:lnTo>
                  <a:lnTo>
                    <a:pt x="1187056" y="750100"/>
                  </a:lnTo>
                  <a:lnTo>
                    <a:pt x="1188402" y="745007"/>
                  </a:lnTo>
                  <a:close/>
                </a:path>
                <a:path w="1270635" h="774064">
                  <a:moveTo>
                    <a:pt x="1208760" y="751065"/>
                  </a:moveTo>
                  <a:lnTo>
                    <a:pt x="1205179" y="749998"/>
                  </a:lnTo>
                  <a:lnTo>
                    <a:pt x="1201597" y="748931"/>
                  </a:lnTo>
                  <a:lnTo>
                    <a:pt x="1199819" y="753897"/>
                  </a:lnTo>
                  <a:lnTo>
                    <a:pt x="1207465" y="756170"/>
                  </a:lnTo>
                  <a:lnTo>
                    <a:pt x="1208760" y="751065"/>
                  </a:lnTo>
                  <a:close/>
                </a:path>
                <a:path w="1270635" h="774064">
                  <a:moveTo>
                    <a:pt x="1229118" y="757135"/>
                  </a:moveTo>
                  <a:lnTo>
                    <a:pt x="1225537" y="756069"/>
                  </a:lnTo>
                  <a:lnTo>
                    <a:pt x="1221955" y="755002"/>
                  </a:lnTo>
                  <a:lnTo>
                    <a:pt x="1220228" y="759980"/>
                  </a:lnTo>
                  <a:lnTo>
                    <a:pt x="1227886" y="762254"/>
                  </a:lnTo>
                  <a:lnTo>
                    <a:pt x="1229118" y="757135"/>
                  </a:lnTo>
                  <a:close/>
                </a:path>
                <a:path w="1270635" h="774064">
                  <a:moveTo>
                    <a:pt x="1249464" y="763193"/>
                  </a:moveTo>
                  <a:lnTo>
                    <a:pt x="1245882" y="762127"/>
                  </a:lnTo>
                  <a:lnTo>
                    <a:pt x="1242301" y="761060"/>
                  </a:lnTo>
                  <a:lnTo>
                    <a:pt x="1240637" y="766051"/>
                  </a:lnTo>
                  <a:lnTo>
                    <a:pt x="1248295" y="768337"/>
                  </a:lnTo>
                  <a:lnTo>
                    <a:pt x="1249464" y="763193"/>
                  </a:lnTo>
                  <a:close/>
                </a:path>
                <a:path w="1270635" h="774064">
                  <a:moveTo>
                    <a:pt x="1270012" y="768565"/>
                  </a:moveTo>
                  <a:lnTo>
                    <a:pt x="1266393" y="767651"/>
                  </a:lnTo>
                  <a:lnTo>
                    <a:pt x="1262773" y="766737"/>
                  </a:lnTo>
                  <a:lnTo>
                    <a:pt x="1261160" y="771766"/>
                  </a:lnTo>
                  <a:lnTo>
                    <a:pt x="1268907" y="773709"/>
                  </a:lnTo>
                  <a:lnTo>
                    <a:pt x="1270012" y="7685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 descr=""/>
            <p:cNvSpPr/>
            <p:nvPr/>
          </p:nvSpPr>
          <p:spPr>
            <a:xfrm>
              <a:off x="2054148" y="4237824"/>
              <a:ext cx="323215" cy="57785"/>
            </a:xfrm>
            <a:custGeom>
              <a:avLst/>
              <a:gdLst/>
              <a:ahLst/>
              <a:cxnLst/>
              <a:rect l="l" t="t" r="r" b="b"/>
              <a:pathLst>
                <a:path w="323214" h="57785">
                  <a:moveTo>
                    <a:pt x="8851" y="1828"/>
                  </a:moveTo>
                  <a:lnTo>
                    <a:pt x="5232" y="914"/>
                  </a:lnTo>
                  <a:lnTo>
                    <a:pt x="1612" y="0"/>
                  </a:lnTo>
                  <a:lnTo>
                    <a:pt x="0" y="5029"/>
                  </a:lnTo>
                  <a:lnTo>
                    <a:pt x="7747" y="6972"/>
                  </a:lnTo>
                  <a:lnTo>
                    <a:pt x="8851" y="1828"/>
                  </a:lnTo>
                  <a:close/>
                </a:path>
                <a:path w="323214" h="57785">
                  <a:moveTo>
                    <a:pt x="29438" y="7023"/>
                  </a:moveTo>
                  <a:lnTo>
                    <a:pt x="25819" y="6108"/>
                  </a:lnTo>
                  <a:lnTo>
                    <a:pt x="22199" y="5194"/>
                  </a:lnTo>
                  <a:lnTo>
                    <a:pt x="20650" y="10236"/>
                  </a:lnTo>
                  <a:lnTo>
                    <a:pt x="28397" y="12192"/>
                  </a:lnTo>
                  <a:lnTo>
                    <a:pt x="29438" y="7023"/>
                  </a:lnTo>
                  <a:close/>
                </a:path>
                <a:path w="323214" h="57785">
                  <a:moveTo>
                    <a:pt x="50025" y="12204"/>
                  </a:moveTo>
                  <a:lnTo>
                    <a:pt x="46405" y="11290"/>
                  </a:lnTo>
                  <a:lnTo>
                    <a:pt x="42786" y="10375"/>
                  </a:lnTo>
                  <a:lnTo>
                    <a:pt x="41300" y="15430"/>
                  </a:lnTo>
                  <a:lnTo>
                    <a:pt x="49047" y="17386"/>
                  </a:lnTo>
                  <a:lnTo>
                    <a:pt x="50025" y="12204"/>
                  </a:lnTo>
                  <a:close/>
                </a:path>
                <a:path w="323214" h="57785">
                  <a:moveTo>
                    <a:pt x="70700" y="17068"/>
                  </a:moveTo>
                  <a:lnTo>
                    <a:pt x="67043" y="16319"/>
                  </a:lnTo>
                  <a:lnTo>
                    <a:pt x="63385" y="15570"/>
                  </a:lnTo>
                  <a:lnTo>
                    <a:pt x="61963" y="20650"/>
                  </a:lnTo>
                  <a:lnTo>
                    <a:pt x="69786" y="22263"/>
                  </a:lnTo>
                  <a:lnTo>
                    <a:pt x="70700" y="17068"/>
                  </a:lnTo>
                  <a:close/>
                </a:path>
                <a:path w="323214" h="57785">
                  <a:moveTo>
                    <a:pt x="91490" y="21348"/>
                  </a:moveTo>
                  <a:lnTo>
                    <a:pt x="87833" y="20599"/>
                  </a:lnTo>
                  <a:lnTo>
                    <a:pt x="84175" y="19850"/>
                  </a:lnTo>
                  <a:lnTo>
                    <a:pt x="82829" y="24942"/>
                  </a:lnTo>
                  <a:lnTo>
                    <a:pt x="90652" y="26555"/>
                  </a:lnTo>
                  <a:lnTo>
                    <a:pt x="91490" y="21348"/>
                  </a:lnTo>
                  <a:close/>
                </a:path>
                <a:path w="323214" h="57785">
                  <a:moveTo>
                    <a:pt x="112293" y="25641"/>
                  </a:moveTo>
                  <a:lnTo>
                    <a:pt x="108635" y="24892"/>
                  </a:lnTo>
                  <a:lnTo>
                    <a:pt x="104978" y="24142"/>
                  </a:lnTo>
                  <a:lnTo>
                    <a:pt x="103695" y="29248"/>
                  </a:lnTo>
                  <a:lnTo>
                    <a:pt x="111518" y="30861"/>
                  </a:lnTo>
                  <a:lnTo>
                    <a:pt x="112293" y="25641"/>
                  </a:lnTo>
                  <a:close/>
                </a:path>
                <a:path w="323214" h="57785">
                  <a:moveTo>
                    <a:pt x="133083" y="29933"/>
                  </a:moveTo>
                  <a:lnTo>
                    <a:pt x="129425" y="29184"/>
                  </a:lnTo>
                  <a:lnTo>
                    <a:pt x="125768" y="28435"/>
                  </a:lnTo>
                  <a:lnTo>
                    <a:pt x="124561" y="33553"/>
                  </a:lnTo>
                  <a:lnTo>
                    <a:pt x="132384" y="35166"/>
                  </a:lnTo>
                  <a:lnTo>
                    <a:pt x="133083" y="29933"/>
                  </a:lnTo>
                  <a:close/>
                </a:path>
                <a:path w="323214" h="57785">
                  <a:moveTo>
                    <a:pt x="154051" y="33286"/>
                  </a:moveTo>
                  <a:lnTo>
                    <a:pt x="150368" y="32689"/>
                  </a:lnTo>
                  <a:lnTo>
                    <a:pt x="146685" y="32105"/>
                  </a:lnTo>
                  <a:lnTo>
                    <a:pt x="145529" y="37249"/>
                  </a:lnTo>
                  <a:lnTo>
                    <a:pt x="153428" y="38506"/>
                  </a:lnTo>
                  <a:lnTo>
                    <a:pt x="154051" y="33286"/>
                  </a:lnTo>
                  <a:close/>
                </a:path>
                <a:path w="323214" h="57785">
                  <a:moveTo>
                    <a:pt x="175018" y="36639"/>
                  </a:moveTo>
                  <a:lnTo>
                    <a:pt x="171335" y="36042"/>
                  </a:lnTo>
                  <a:lnTo>
                    <a:pt x="167652" y="35458"/>
                  </a:lnTo>
                  <a:lnTo>
                    <a:pt x="166573" y="40614"/>
                  </a:lnTo>
                  <a:lnTo>
                    <a:pt x="174459" y="41871"/>
                  </a:lnTo>
                  <a:lnTo>
                    <a:pt x="175018" y="36639"/>
                  </a:lnTo>
                  <a:close/>
                </a:path>
                <a:path w="323214" h="57785">
                  <a:moveTo>
                    <a:pt x="195986" y="40005"/>
                  </a:moveTo>
                  <a:lnTo>
                    <a:pt x="192303" y="39408"/>
                  </a:lnTo>
                  <a:lnTo>
                    <a:pt x="188620" y="38823"/>
                  </a:lnTo>
                  <a:lnTo>
                    <a:pt x="187617" y="43980"/>
                  </a:lnTo>
                  <a:lnTo>
                    <a:pt x="195503" y="45250"/>
                  </a:lnTo>
                  <a:lnTo>
                    <a:pt x="195986" y="40005"/>
                  </a:lnTo>
                  <a:close/>
                </a:path>
                <a:path w="323214" h="57785">
                  <a:moveTo>
                    <a:pt x="217055" y="42646"/>
                  </a:moveTo>
                  <a:lnTo>
                    <a:pt x="213347" y="42214"/>
                  </a:lnTo>
                  <a:lnTo>
                    <a:pt x="209638" y="41795"/>
                  </a:lnTo>
                  <a:lnTo>
                    <a:pt x="208699" y="46977"/>
                  </a:lnTo>
                  <a:lnTo>
                    <a:pt x="216636" y="47891"/>
                  </a:lnTo>
                  <a:lnTo>
                    <a:pt x="217055" y="42646"/>
                  </a:lnTo>
                  <a:close/>
                </a:path>
                <a:path w="323214" h="57785">
                  <a:moveTo>
                    <a:pt x="238150" y="45072"/>
                  </a:moveTo>
                  <a:lnTo>
                    <a:pt x="234442" y="44640"/>
                  </a:lnTo>
                  <a:lnTo>
                    <a:pt x="230733" y="44208"/>
                  </a:lnTo>
                  <a:lnTo>
                    <a:pt x="229870" y="49415"/>
                  </a:lnTo>
                  <a:lnTo>
                    <a:pt x="237807" y="50330"/>
                  </a:lnTo>
                  <a:lnTo>
                    <a:pt x="238150" y="45072"/>
                  </a:lnTo>
                  <a:close/>
                </a:path>
                <a:path w="323214" h="57785">
                  <a:moveTo>
                    <a:pt x="259232" y="47498"/>
                  </a:moveTo>
                  <a:lnTo>
                    <a:pt x="255524" y="47066"/>
                  </a:lnTo>
                  <a:lnTo>
                    <a:pt x="251815" y="46634"/>
                  </a:lnTo>
                  <a:lnTo>
                    <a:pt x="251028" y="51841"/>
                  </a:lnTo>
                  <a:lnTo>
                    <a:pt x="258965" y="52755"/>
                  </a:lnTo>
                  <a:lnTo>
                    <a:pt x="259232" y="47498"/>
                  </a:lnTo>
                  <a:close/>
                </a:path>
                <a:path w="323214" h="57785">
                  <a:moveTo>
                    <a:pt x="280377" y="49352"/>
                  </a:moveTo>
                  <a:lnTo>
                    <a:pt x="276656" y="49098"/>
                  </a:lnTo>
                  <a:lnTo>
                    <a:pt x="272935" y="48844"/>
                  </a:lnTo>
                  <a:lnTo>
                    <a:pt x="272224" y="54063"/>
                  </a:lnTo>
                  <a:lnTo>
                    <a:pt x="280187" y="54622"/>
                  </a:lnTo>
                  <a:lnTo>
                    <a:pt x="280377" y="49352"/>
                  </a:lnTo>
                  <a:close/>
                </a:path>
                <a:path w="323214" h="57785">
                  <a:moveTo>
                    <a:pt x="301561" y="50825"/>
                  </a:moveTo>
                  <a:lnTo>
                    <a:pt x="297840" y="50571"/>
                  </a:lnTo>
                  <a:lnTo>
                    <a:pt x="294119" y="50317"/>
                  </a:lnTo>
                  <a:lnTo>
                    <a:pt x="293471" y="55537"/>
                  </a:lnTo>
                  <a:lnTo>
                    <a:pt x="301447" y="56095"/>
                  </a:lnTo>
                  <a:lnTo>
                    <a:pt x="301561" y="50825"/>
                  </a:lnTo>
                  <a:close/>
                </a:path>
                <a:path w="323214" h="57785">
                  <a:moveTo>
                    <a:pt x="322745" y="52311"/>
                  </a:moveTo>
                  <a:lnTo>
                    <a:pt x="319024" y="52057"/>
                  </a:lnTo>
                  <a:lnTo>
                    <a:pt x="315302" y="51803"/>
                  </a:lnTo>
                  <a:lnTo>
                    <a:pt x="314731" y="57035"/>
                  </a:lnTo>
                  <a:lnTo>
                    <a:pt x="322707" y="57594"/>
                  </a:lnTo>
                  <a:lnTo>
                    <a:pt x="322745" y="5231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 descr=""/>
            <p:cNvSpPr/>
            <p:nvPr/>
          </p:nvSpPr>
          <p:spPr>
            <a:xfrm>
              <a:off x="2390148" y="4293099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5" h="0">
                  <a:moveTo>
                    <a:pt x="0" y="0"/>
                  </a:moveTo>
                  <a:lnTo>
                    <a:pt x="178310" y="0"/>
                  </a:lnTo>
                </a:path>
              </a:pathLst>
            </a:custGeom>
            <a:ln w="946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 descr=""/>
            <p:cNvSpPr/>
            <p:nvPr/>
          </p:nvSpPr>
          <p:spPr>
            <a:xfrm>
              <a:off x="2581567" y="3781970"/>
              <a:ext cx="1402080" cy="511175"/>
            </a:xfrm>
            <a:custGeom>
              <a:avLst/>
              <a:gdLst/>
              <a:ahLst/>
              <a:cxnLst/>
              <a:rect l="l" t="t" r="r" b="b"/>
              <a:pathLst>
                <a:path w="1402079" h="511175">
                  <a:moveTo>
                    <a:pt x="8128" y="510019"/>
                  </a:moveTo>
                  <a:lnTo>
                    <a:pt x="7416" y="504799"/>
                  </a:lnTo>
                  <a:lnTo>
                    <a:pt x="3708" y="505180"/>
                  </a:lnTo>
                  <a:lnTo>
                    <a:pt x="0" y="505561"/>
                  </a:lnTo>
                  <a:lnTo>
                    <a:pt x="177" y="510832"/>
                  </a:lnTo>
                  <a:lnTo>
                    <a:pt x="8128" y="510019"/>
                  </a:lnTo>
                  <a:close/>
                </a:path>
                <a:path w="1402079" h="511175">
                  <a:moveTo>
                    <a:pt x="29311" y="507847"/>
                  </a:moveTo>
                  <a:lnTo>
                    <a:pt x="28536" y="502640"/>
                  </a:lnTo>
                  <a:lnTo>
                    <a:pt x="24828" y="503021"/>
                  </a:lnTo>
                  <a:lnTo>
                    <a:pt x="21120" y="503402"/>
                  </a:lnTo>
                  <a:lnTo>
                    <a:pt x="21361" y="508660"/>
                  </a:lnTo>
                  <a:lnTo>
                    <a:pt x="29311" y="507847"/>
                  </a:lnTo>
                  <a:close/>
                </a:path>
                <a:path w="1402079" h="511175">
                  <a:moveTo>
                    <a:pt x="50520" y="505701"/>
                  </a:moveTo>
                  <a:lnTo>
                    <a:pt x="49669" y="500494"/>
                  </a:lnTo>
                  <a:lnTo>
                    <a:pt x="45961" y="500875"/>
                  </a:lnTo>
                  <a:lnTo>
                    <a:pt x="42252" y="501256"/>
                  </a:lnTo>
                  <a:lnTo>
                    <a:pt x="42570" y="506514"/>
                  </a:lnTo>
                  <a:lnTo>
                    <a:pt x="50520" y="505701"/>
                  </a:lnTo>
                  <a:close/>
                </a:path>
                <a:path w="1402079" h="511175">
                  <a:moveTo>
                    <a:pt x="71666" y="503212"/>
                  </a:moveTo>
                  <a:lnTo>
                    <a:pt x="70751" y="498030"/>
                  </a:lnTo>
                  <a:lnTo>
                    <a:pt x="67056" y="498551"/>
                  </a:lnTo>
                  <a:lnTo>
                    <a:pt x="63360" y="499071"/>
                  </a:lnTo>
                  <a:lnTo>
                    <a:pt x="63754" y="504329"/>
                  </a:lnTo>
                  <a:lnTo>
                    <a:pt x="71666" y="503212"/>
                  </a:lnTo>
                  <a:close/>
                </a:path>
                <a:path w="1402079" h="511175">
                  <a:moveTo>
                    <a:pt x="92760" y="500214"/>
                  </a:moveTo>
                  <a:lnTo>
                    <a:pt x="91782" y="495046"/>
                  </a:lnTo>
                  <a:lnTo>
                    <a:pt x="88087" y="495566"/>
                  </a:lnTo>
                  <a:lnTo>
                    <a:pt x="84391" y="496087"/>
                  </a:lnTo>
                  <a:lnTo>
                    <a:pt x="84848" y="501345"/>
                  </a:lnTo>
                  <a:lnTo>
                    <a:pt x="92760" y="500214"/>
                  </a:lnTo>
                  <a:close/>
                </a:path>
                <a:path w="1402079" h="511175">
                  <a:moveTo>
                    <a:pt x="113842" y="497230"/>
                  </a:moveTo>
                  <a:lnTo>
                    <a:pt x="112801" y="492061"/>
                  </a:lnTo>
                  <a:lnTo>
                    <a:pt x="109105" y="492582"/>
                  </a:lnTo>
                  <a:lnTo>
                    <a:pt x="105410" y="493102"/>
                  </a:lnTo>
                  <a:lnTo>
                    <a:pt x="105943" y="498348"/>
                  </a:lnTo>
                  <a:lnTo>
                    <a:pt x="113842" y="497230"/>
                  </a:lnTo>
                  <a:close/>
                </a:path>
                <a:path w="1402079" h="511175">
                  <a:moveTo>
                    <a:pt x="134886" y="493903"/>
                  </a:moveTo>
                  <a:lnTo>
                    <a:pt x="133769" y="488759"/>
                  </a:lnTo>
                  <a:lnTo>
                    <a:pt x="130098" y="489419"/>
                  </a:lnTo>
                  <a:lnTo>
                    <a:pt x="126428" y="490080"/>
                  </a:lnTo>
                  <a:lnTo>
                    <a:pt x="127025" y="495325"/>
                  </a:lnTo>
                  <a:lnTo>
                    <a:pt x="134886" y="493903"/>
                  </a:lnTo>
                  <a:close/>
                </a:path>
                <a:path w="1402079" h="511175">
                  <a:moveTo>
                    <a:pt x="155854" y="490118"/>
                  </a:moveTo>
                  <a:lnTo>
                    <a:pt x="154673" y="484987"/>
                  </a:lnTo>
                  <a:lnTo>
                    <a:pt x="151003" y="485648"/>
                  </a:lnTo>
                  <a:lnTo>
                    <a:pt x="147332" y="486308"/>
                  </a:lnTo>
                  <a:lnTo>
                    <a:pt x="147993" y="491540"/>
                  </a:lnTo>
                  <a:lnTo>
                    <a:pt x="155854" y="490118"/>
                  </a:lnTo>
                  <a:close/>
                </a:path>
                <a:path w="1402079" h="511175">
                  <a:moveTo>
                    <a:pt x="176822" y="486346"/>
                  </a:moveTo>
                  <a:lnTo>
                    <a:pt x="175577" y="481228"/>
                  </a:lnTo>
                  <a:lnTo>
                    <a:pt x="171907" y="481888"/>
                  </a:lnTo>
                  <a:lnTo>
                    <a:pt x="168236" y="482549"/>
                  </a:lnTo>
                  <a:lnTo>
                    <a:pt x="168960" y="487768"/>
                  </a:lnTo>
                  <a:lnTo>
                    <a:pt x="176822" y="486346"/>
                  </a:lnTo>
                  <a:close/>
                </a:path>
                <a:path w="1402079" h="511175">
                  <a:moveTo>
                    <a:pt x="197713" y="482231"/>
                  </a:moveTo>
                  <a:lnTo>
                    <a:pt x="196418" y="477126"/>
                  </a:lnTo>
                  <a:lnTo>
                    <a:pt x="192773" y="477913"/>
                  </a:lnTo>
                  <a:lnTo>
                    <a:pt x="189128" y="478701"/>
                  </a:lnTo>
                  <a:lnTo>
                    <a:pt x="189915" y="483920"/>
                  </a:lnTo>
                  <a:lnTo>
                    <a:pt x="197713" y="482231"/>
                  </a:lnTo>
                  <a:close/>
                </a:path>
                <a:path w="1402079" h="511175">
                  <a:moveTo>
                    <a:pt x="218528" y="477723"/>
                  </a:moveTo>
                  <a:lnTo>
                    <a:pt x="217170" y="472630"/>
                  </a:lnTo>
                  <a:lnTo>
                    <a:pt x="213525" y="473417"/>
                  </a:lnTo>
                  <a:lnTo>
                    <a:pt x="209880" y="474205"/>
                  </a:lnTo>
                  <a:lnTo>
                    <a:pt x="210718" y="479412"/>
                  </a:lnTo>
                  <a:lnTo>
                    <a:pt x="218528" y="477723"/>
                  </a:lnTo>
                  <a:close/>
                </a:path>
                <a:path w="1402079" h="511175">
                  <a:moveTo>
                    <a:pt x="239344" y="473214"/>
                  </a:moveTo>
                  <a:lnTo>
                    <a:pt x="237921" y="468134"/>
                  </a:lnTo>
                  <a:lnTo>
                    <a:pt x="234276" y="468922"/>
                  </a:lnTo>
                  <a:lnTo>
                    <a:pt x="230632" y="469709"/>
                  </a:lnTo>
                  <a:lnTo>
                    <a:pt x="231533" y="474903"/>
                  </a:lnTo>
                  <a:lnTo>
                    <a:pt x="239344" y="473214"/>
                  </a:lnTo>
                  <a:close/>
                </a:path>
                <a:path w="1402079" h="511175">
                  <a:moveTo>
                    <a:pt x="260083" y="468376"/>
                  </a:moveTo>
                  <a:lnTo>
                    <a:pt x="258610" y="463308"/>
                  </a:lnTo>
                  <a:lnTo>
                    <a:pt x="254990" y="464223"/>
                  </a:lnTo>
                  <a:lnTo>
                    <a:pt x="251371" y="465137"/>
                  </a:lnTo>
                  <a:lnTo>
                    <a:pt x="252336" y="470319"/>
                  </a:lnTo>
                  <a:lnTo>
                    <a:pt x="260083" y="468376"/>
                  </a:lnTo>
                  <a:close/>
                </a:path>
                <a:path w="1402079" h="511175">
                  <a:moveTo>
                    <a:pt x="280733" y="463194"/>
                  </a:moveTo>
                  <a:lnTo>
                    <a:pt x="279209" y="458139"/>
                  </a:lnTo>
                  <a:lnTo>
                    <a:pt x="275590" y="459054"/>
                  </a:lnTo>
                  <a:lnTo>
                    <a:pt x="271970" y="459968"/>
                  </a:lnTo>
                  <a:lnTo>
                    <a:pt x="272986" y="465137"/>
                  </a:lnTo>
                  <a:lnTo>
                    <a:pt x="280733" y="463194"/>
                  </a:lnTo>
                  <a:close/>
                </a:path>
                <a:path w="1402079" h="511175">
                  <a:moveTo>
                    <a:pt x="301396" y="458012"/>
                  </a:moveTo>
                  <a:lnTo>
                    <a:pt x="299821" y="452970"/>
                  </a:lnTo>
                  <a:lnTo>
                    <a:pt x="296202" y="453885"/>
                  </a:lnTo>
                  <a:lnTo>
                    <a:pt x="292582" y="454799"/>
                  </a:lnTo>
                  <a:lnTo>
                    <a:pt x="293649" y="459955"/>
                  </a:lnTo>
                  <a:lnTo>
                    <a:pt x="301396" y="458012"/>
                  </a:lnTo>
                  <a:close/>
                </a:path>
                <a:path w="1402079" h="511175">
                  <a:moveTo>
                    <a:pt x="321957" y="452488"/>
                  </a:moveTo>
                  <a:lnTo>
                    <a:pt x="320332" y="447484"/>
                  </a:lnTo>
                  <a:lnTo>
                    <a:pt x="316738" y="448500"/>
                  </a:lnTo>
                  <a:lnTo>
                    <a:pt x="313143" y="449516"/>
                  </a:lnTo>
                  <a:lnTo>
                    <a:pt x="314274" y="454672"/>
                  </a:lnTo>
                  <a:lnTo>
                    <a:pt x="321957" y="452488"/>
                  </a:lnTo>
                  <a:close/>
                </a:path>
                <a:path w="1402079" h="511175">
                  <a:moveTo>
                    <a:pt x="342455" y="446697"/>
                  </a:moveTo>
                  <a:lnTo>
                    <a:pt x="340779" y="441706"/>
                  </a:lnTo>
                  <a:lnTo>
                    <a:pt x="337185" y="442722"/>
                  </a:lnTo>
                  <a:lnTo>
                    <a:pt x="333590" y="443738"/>
                  </a:lnTo>
                  <a:lnTo>
                    <a:pt x="334772" y="448881"/>
                  </a:lnTo>
                  <a:lnTo>
                    <a:pt x="342455" y="446697"/>
                  </a:lnTo>
                  <a:close/>
                </a:path>
                <a:path w="1402079" h="511175">
                  <a:moveTo>
                    <a:pt x="362940" y="440893"/>
                  </a:moveTo>
                  <a:lnTo>
                    <a:pt x="361226" y="435914"/>
                  </a:lnTo>
                  <a:lnTo>
                    <a:pt x="357632" y="436930"/>
                  </a:lnTo>
                  <a:lnTo>
                    <a:pt x="354037" y="437946"/>
                  </a:lnTo>
                  <a:lnTo>
                    <a:pt x="355269" y="443077"/>
                  </a:lnTo>
                  <a:lnTo>
                    <a:pt x="362940" y="440893"/>
                  </a:lnTo>
                  <a:close/>
                </a:path>
                <a:path w="1402079" h="511175">
                  <a:moveTo>
                    <a:pt x="383336" y="434797"/>
                  </a:moveTo>
                  <a:lnTo>
                    <a:pt x="381571" y="429831"/>
                  </a:lnTo>
                  <a:lnTo>
                    <a:pt x="378002" y="430949"/>
                  </a:lnTo>
                  <a:lnTo>
                    <a:pt x="374434" y="432066"/>
                  </a:lnTo>
                  <a:lnTo>
                    <a:pt x="375716" y="437184"/>
                  </a:lnTo>
                  <a:lnTo>
                    <a:pt x="383336" y="434797"/>
                  </a:lnTo>
                  <a:close/>
                </a:path>
                <a:path w="1402079" h="511175">
                  <a:moveTo>
                    <a:pt x="403656" y="428434"/>
                  </a:moveTo>
                  <a:lnTo>
                    <a:pt x="401853" y="423481"/>
                  </a:lnTo>
                  <a:lnTo>
                    <a:pt x="398284" y="424599"/>
                  </a:lnTo>
                  <a:lnTo>
                    <a:pt x="394716" y="425716"/>
                  </a:lnTo>
                  <a:lnTo>
                    <a:pt x="396036" y="430822"/>
                  </a:lnTo>
                  <a:lnTo>
                    <a:pt x="403656" y="428434"/>
                  </a:lnTo>
                  <a:close/>
                </a:path>
                <a:path w="1402079" h="511175">
                  <a:moveTo>
                    <a:pt x="423964" y="422084"/>
                  </a:moveTo>
                  <a:lnTo>
                    <a:pt x="422122" y="417144"/>
                  </a:lnTo>
                  <a:lnTo>
                    <a:pt x="418553" y="418261"/>
                  </a:lnTo>
                  <a:lnTo>
                    <a:pt x="414985" y="419379"/>
                  </a:lnTo>
                  <a:lnTo>
                    <a:pt x="416356" y="424459"/>
                  </a:lnTo>
                  <a:lnTo>
                    <a:pt x="423964" y="422084"/>
                  </a:lnTo>
                  <a:close/>
                </a:path>
                <a:path w="1402079" h="511175">
                  <a:moveTo>
                    <a:pt x="444207" y="415442"/>
                  </a:moveTo>
                  <a:lnTo>
                    <a:pt x="442315" y="410527"/>
                  </a:lnTo>
                  <a:lnTo>
                    <a:pt x="438785" y="411734"/>
                  </a:lnTo>
                  <a:lnTo>
                    <a:pt x="435241" y="412940"/>
                  </a:lnTo>
                  <a:lnTo>
                    <a:pt x="436651" y="418020"/>
                  </a:lnTo>
                  <a:lnTo>
                    <a:pt x="444207" y="415442"/>
                  </a:lnTo>
                  <a:close/>
                </a:path>
                <a:path w="1402079" h="511175">
                  <a:moveTo>
                    <a:pt x="464362" y="408584"/>
                  </a:moveTo>
                  <a:lnTo>
                    <a:pt x="462432" y="403682"/>
                  </a:lnTo>
                  <a:lnTo>
                    <a:pt x="458901" y="404888"/>
                  </a:lnTo>
                  <a:lnTo>
                    <a:pt x="455371" y="406095"/>
                  </a:lnTo>
                  <a:lnTo>
                    <a:pt x="456806" y="411162"/>
                  </a:lnTo>
                  <a:lnTo>
                    <a:pt x="464362" y="408584"/>
                  </a:lnTo>
                  <a:close/>
                </a:path>
                <a:path w="1402079" h="511175">
                  <a:moveTo>
                    <a:pt x="484517" y="401726"/>
                  </a:moveTo>
                  <a:lnTo>
                    <a:pt x="482549" y="396836"/>
                  </a:lnTo>
                  <a:lnTo>
                    <a:pt x="479018" y="398043"/>
                  </a:lnTo>
                  <a:lnTo>
                    <a:pt x="475488" y="399249"/>
                  </a:lnTo>
                  <a:lnTo>
                    <a:pt x="476961" y="404304"/>
                  </a:lnTo>
                  <a:lnTo>
                    <a:pt x="484517" y="401726"/>
                  </a:lnTo>
                  <a:close/>
                </a:path>
                <a:path w="1402079" h="511175">
                  <a:moveTo>
                    <a:pt x="504583" y="394639"/>
                  </a:moveTo>
                  <a:lnTo>
                    <a:pt x="502577" y="389763"/>
                  </a:lnTo>
                  <a:lnTo>
                    <a:pt x="499071" y="391045"/>
                  </a:lnTo>
                  <a:lnTo>
                    <a:pt x="495566" y="392328"/>
                  </a:lnTo>
                  <a:lnTo>
                    <a:pt x="497090" y="397370"/>
                  </a:lnTo>
                  <a:lnTo>
                    <a:pt x="504583" y="394639"/>
                  </a:lnTo>
                  <a:close/>
                </a:path>
                <a:path w="1402079" h="511175">
                  <a:moveTo>
                    <a:pt x="524586" y="387350"/>
                  </a:moveTo>
                  <a:lnTo>
                    <a:pt x="522541" y="382485"/>
                  </a:lnTo>
                  <a:lnTo>
                    <a:pt x="519036" y="383768"/>
                  </a:lnTo>
                  <a:lnTo>
                    <a:pt x="515531" y="385051"/>
                  </a:lnTo>
                  <a:lnTo>
                    <a:pt x="517080" y="390080"/>
                  </a:lnTo>
                  <a:lnTo>
                    <a:pt x="524586" y="387350"/>
                  </a:lnTo>
                  <a:close/>
                </a:path>
                <a:path w="1402079" h="511175">
                  <a:moveTo>
                    <a:pt x="544576" y="380060"/>
                  </a:moveTo>
                  <a:lnTo>
                    <a:pt x="542505" y="375208"/>
                  </a:lnTo>
                  <a:lnTo>
                    <a:pt x="539000" y="376491"/>
                  </a:lnTo>
                  <a:lnTo>
                    <a:pt x="535495" y="377774"/>
                  </a:lnTo>
                  <a:lnTo>
                    <a:pt x="537083" y="382790"/>
                  </a:lnTo>
                  <a:lnTo>
                    <a:pt x="544576" y="380060"/>
                  </a:lnTo>
                  <a:close/>
                </a:path>
                <a:path w="1402079" h="511175">
                  <a:moveTo>
                    <a:pt x="564515" y="372567"/>
                  </a:moveTo>
                  <a:lnTo>
                    <a:pt x="562406" y="367741"/>
                  </a:lnTo>
                  <a:lnTo>
                    <a:pt x="558927" y="369087"/>
                  </a:lnTo>
                  <a:lnTo>
                    <a:pt x="555447" y="370433"/>
                  </a:lnTo>
                  <a:lnTo>
                    <a:pt x="557072" y="375450"/>
                  </a:lnTo>
                  <a:lnTo>
                    <a:pt x="564515" y="372567"/>
                  </a:lnTo>
                  <a:close/>
                </a:path>
                <a:path w="1402079" h="511175">
                  <a:moveTo>
                    <a:pt x="584365" y="364883"/>
                  </a:moveTo>
                  <a:lnTo>
                    <a:pt x="582231" y="360070"/>
                  </a:lnTo>
                  <a:lnTo>
                    <a:pt x="578751" y="361416"/>
                  </a:lnTo>
                  <a:lnTo>
                    <a:pt x="575271" y="362762"/>
                  </a:lnTo>
                  <a:lnTo>
                    <a:pt x="576922" y="367766"/>
                  </a:lnTo>
                  <a:lnTo>
                    <a:pt x="584365" y="364883"/>
                  </a:lnTo>
                  <a:close/>
                </a:path>
                <a:path w="1402079" h="511175">
                  <a:moveTo>
                    <a:pt x="604215" y="357225"/>
                  </a:moveTo>
                  <a:lnTo>
                    <a:pt x="602056" y="352412"/>
                  </a:lnTo>
                  <a:lnTo>
                    <a:pt x="598576" y="353758"/>
                  </a:lnTo>
                  <a:lnTo>
                    <a:pt x="595096" y="355104"/>
                  </a:lnTo>
                  <a:lnTo>
                    <a:pt x="596773" y="360095"/>
                  </a:lnTo>
                  <a:lnTo>
                    <a:pt x="604215" y="357225"/>
                  </a:lnTo>
                  <a:close/>
                </a:path>
                <a:path w="1402079" h="511175">
                  <a:moveTo>
                    <a:pt x="624001" y="349402"/>
                  </a:moveTo>
                  <a:lnTo>
                    <a:pt x="621830" y="344601"/>
                  </a:lnTo>
                  <a:lnTo>
                    <a:pt x="618363" y="346011"/>
                  </a:lnTo>
                  <a:lnTo>
                    <a:pt x="614895" y="347421"/>
                  </a:lnTo>
                  <a:lnTo>
                    <a:pt x="616610" y="352399"/>
                  </a:lnTo>
                  <a:lnTo>
                    <a:pt x="624001" y="349402"/>
                  </a:lnTo>
                  <a:close/>
                </a:path>
                <a:path w="1402079" h="511175">
                  <a:moveTo>
                    <a:pt x="643724" y="341388"/>
                  </a:moveTo>
                  <a:lnTo>
                    <a:pt x="641527" y="336600"/>
                  </a:lnTo>
                  <a:lnTo>
                    <a:pt x="638060" y="338010"/>
                  </a:lnTo>
                  <a:lnTo>
                    <a:pt x="634593" y="339420"/>
                  </a:lnTo>
                  <a:lnTo>
                    <a:pt x="636333" y="344385"/>
                  </a:lnTo>
                  <a:lnTo>
                    <a:pt x="643724" y="341388"/>
                  </a:lnTo>
                  <a:close/>
                </a:path>
                <a:path w="1402079" h="511175">
                  <a:moveTo>
                    <a:pt x="663448" y="333387"/>
                  </a:moveTo>
                  <a:lnTo>
                    <a:pt x="661225" y="328612"/>
                  </a:lnTo>
                  <a:lnTo>
                    <a:pt x="657758" y="330022"/>
                  </a:lnTo>
                  <a:lnTo>
                    <a:pt x="654291" y="331431"/>
                  </a:lnTo>
                  <a:lnTo>
                    <a:pt x="656056" y="336397"/>
                  </a:lnTo>
                  <a:lnTo>
                    <a:pt x="663448" y="333387"/>
                  </a:lnTo>
                  <a:close/>
                </a:path>
                <a:path w="1402079" h="511175">
                  <a:moveTo>
                    <a:pt x="683120" y="325297"/>
                  </a:moveTo>
                  <a:lnTo>
                    <a:pt x="680872" y="320535"/>
                  </a:lnTo>
                  <a:lnTo>
                    <a:pt x="677430" y="321983"/>
                  </a:lnTo>
                  <a:lnTo>
                    <a:pt x="673989" y="323443"/>
                  </a:lnTo>
                  <a:lnTo>
                    <a:pt x="675779" y="328396"/>
                  </a:lnTo>
                  <a:lnTo>
                    <a:pt x="683120" y="325297"/>
                  </a:lnTo>
                  <a:close/>
                </a:path>
                <a:path w="1402079" h="511175">
                  <a:moveTo>
                    <a:pt x="702729" y="317030"/>
                  </a:moveTo>
                  <a:lnTo>
                    <a:pt x="700455" y="312280"/>
                  </a:lnTo>
                  <a:lnTo>
                    <a:pt x="697014" y="313728"/>
                  </a:lnTo>
                  <a:lnTo>
                    <a:pt x="693572" y="315175"/>
                  </a:lnTo>
                  <a:lnTo>
                    <a:pt x="695375" y="320128"/>
                  </a:lnTo>
                  <a:lnTo>
                    <a:pt x="702729" y="317030"/>
                  </a:lnTo>
                  <a:close/>
                </a:path>
                <a:path w="1402079" h="511175">
                  <a:moveTo>
                    <a:pt x="722337" y="308749"/>
                  </a:moveTo>
                  <a:lnTo>
                    <a:pt x="720051" y="304012"/>
                  </a:lnTo>
                  <a:lnTo>
                    <a:pt x="716610" y="305460"/>
                  </a:lnTo>
                  <a:lnTo>
                    <a:pt x="713168" y="306920"/>
                  </a:lnTo>
                  <a:lnTo>
                    <a:pt x="714997" y="311861"/>
                  </a:lnTo>
                  <a:lnTo>
                    <a:pt x="722337" y="308749"/>
                  </a:lnTo>
                  <a:close/>
                </a:path>
                <a:path w="1402079" h="511175">
                  <a:moveTo>
                    <a:pt x="741921" y="300431"/>
                  </a:moveTo>
                  <a:lnTo>
                    <a:pt x="739622" y="295681"/>
                  </a:lnTo>
                  <a:lnTo>
                    <a:pt x="736193" y="297180"/>
                  </a:lnTo>
                  <a:lnTo>
                    <a:pt x="732751" y="298653"/>
                  </a:lnTo>
                  <a:lnTo>
                    <a:pt x="734606" y="303580"/>
                  </a:lnTo>
                  <a:lnTo>
                    <a:pt x="738263" y="302018"/>
                  </a:lnTo>
                  <a:lnTo>
                    <a:pt x="741921" y="300431"/>
                  </a:lnTo>
                  <a:close/>
                </a:path>
                <a:path w="1402079" h="511175">
                  <a:moveTo>
                    <a:pt x="761428" y="291934"/>
                  </a:moveTo>
                  <a:lnTo>
                    <a:pt x="759104" y="287197"/>
                  </a:lnTo>
                  <a:lnTo>
                    <a:pt x="755675" y="288696"/>
                  </a:lnTo>
                  <a:lnTo>
                    <a:pt x="752246" y="290195"/>
                  </a:lnTo>
                  <a:lnTo>
                    <a:pt x="754113" y="295122"/>
                  </a:lnTo>
                  <a:lnTo>
                    <a:pt x="761428" y="291934"/>
                  </a:lnTo>
                  <a:close/>
                </a:path>
                <a:path w="1402079" h="511175">
                  <a:moveTo>
                    <a:pt x="780935" y="283438"/>
                  </a:moveTo>
                  <a:lnTo>
                    <a:pt x="778598" y="278714"/>
                  </a:lnTo>
                  <a:lnTo>
                    <a:pt x="775169" y="280212"/>
                  </a:lnTo>
                  <a:lnTo>
                    <a:pt x="771740" y="281711"/>
                  </a:lnTo>
                  <a:lnTo>
                    <a:pt x="773620" y="286626"/>
                  </a:lnTo>
                  <a:lnTo>
                    <a:pt x="780935" y="283438"/>
                  </a:lnTo>
                  <a:close/>
                </a:path>
                <a:path w="1402079" h="511175">
                  <a:moveTo>
                    <a:pt x="800442" y="274955"/>
                  </a:moveTo>
                  <a:lnTo>
                    <a:pt x="798093" y="270230"/>
                  </a:lnTo>
                  <a:lnTo>
                    <a:pt x="794664" y="271729"/>
                  </a:lnTo>
                  <a:lnTo>
                    <a:pt x="791235" y="273227"/>
                  </a:lnTo>
                  <a:lnTo>
                    <a:pt x="793127" y="278142"/>
                  </a:lnTo>
                  <a:lnTo>
                    <a:pt x="800442" y="274955"/>
                  </a:lnTo>
                  <a:close/>
                </a:path>
                <a:path w="1402079" h="511175">
                  <a:moveTo>
                    <a:pt x="819873" y="266268"/>
                  </a:moveTo>
                  <a:lnTo>
                    <a:pt x="817511" y="261556"/>
                  </a:lnTo>
                  <a:lnTo>
                    <a:pt x="814095" y="263080"/>
                  </a:lnTo>
                  <a:lnTo>
                    <a:pt x="810679" y="264604"/>
                  </a:lnTo>
                  <a:lnTo>
                    <a:pt x="812584" y="269519"/>
                  </a:lnTo>
                  <a:lnTo>
                    <a:pt x="819873" y="266268"/>
                  </a:lnTo>
                  <a:close/>
                </a:path>
                <a:path w="1402079" h="511175">
                  <a:moveTo>
                    <a:pt x="839304" y="257619"/>
                  </a:moveTo>
                  <a:lnTo>
                    <a:pt x="836930" y="252907"/>
                  </a:lnTo>
                  <a:lnTo>
                    <a:pt x="833513" y="254431"/>
                  </a:lnTo>
                  <a:lnTo>
                    <a:pt x="830097" y="255955"/>
                  </a:lnTo>
                  <a:lnTo>
                    <a:pt x="832015" y="260858"/>
                  </a:lnTo>
                  <a:lnTo>
                    <a:pt x="839304" y="257619"/>
                  </a:lnTo>
                  <a:close/>
                </a:path>
                <a:path w="1402079" h="511175">
                  <a:moveTo>
                    <a:pt x="858723" y="248945"/>
                  </a:moveTo>
                  <a:lnTo>
                    <a:pt x="856348" y="244246"/>
                  </a:lnTo>
                  <a:lnTo>
                    <a:pt x="852932" y="245770"/>
                  </a:lnTo>
                  <a:lnTo>
                    <a:pt x="849515" y="247294"/>
                  </a:lnTo>
                  <a:lnTo>
                    <a:pt x="851446" y="252196"/>
                  </a:lnTo>
                  <a:lnTo>
                    <a:pt x="858723" y="248945"/>
                  </a:lnTo>
                  <a:close/>
                </a:path>
                <a:path w="1402079" h="511175">
                  <a:moveTo>
                    <a:pt x="878116" y="240169"/>
                  </a:moveTo>
                  <a:lnTo>
                    <a:pt x="875728" y="235470"/>
                  </a:lnTo>
                  <a:lnTo>
                    <a:pt x="872324" y="237020"/>
                  </a:lnTo>
                  <a:lnTo>
                    <a:pt x="868921" y="238569"/>
                  </a:lnTo>
                  <a:lnTo>
                    <a:pt x="870864" y="243459"/>
                  </a:lnTo>
                  <a:lnTo>
                    <a:pt x="878116" y="240169"/>
                  </a:lnTo>
                  <a:close/>
                </a:path>
                <a:path w="1402079" h="511175">
                  <a:moveTo>
                    <a:pt x="897496" y="231394"/>
                  </a:moveTo>
                  <a:lnTo>
                    <a:pt x="895096" y="226695"/>
                  </a:lnTo>
                  <a:lnTo>
                    <a:pt x="891692" y="228244"/>
                  </a:lnTo>
                  <a:lnTo>
                    <a:pt x="888288" y="229793"/>
                  </a:lnTo>
                  <a:lnTo>
                    <a:pt x="890231" y="234683"/>
                  </a:lnTo>
                  <a:lnTo>
                    <a:pt x="897496" y="231394"/>
                  </a:lnTo>
                  <a:close/>
                </a:path>
                <a:path w="1402079" h="511175">
                  <a:moveTo>
                    <a:pt x="916876" y="222605"/>
                  </a:moveTo>
                  <a:lnTo>
                    <a:pt x="914463" y="217919"/>
                  </a:lnTo>
                  <a:lnTo>
                    <a:pt x="911059" y="219468"/>
                  </a:lnTo>
                  <a:lnTo>
                    <a:pt x="907656" y="221018"/>
                  </a:lnTo>
                  <a:lnTo>
                    <a:pt x="909612" y="225907"/>
                  </a:lnTo>
                  <a:lnTo>
                    <a:pt x="916876" y="222605"/>
                  </a:lnTo>
                  <a:close/>
                </a:path>
                <a:path w="1402079" h="511175">
                  <a:moveTo>
                    <a:pt x="936205" y="213779"/>
                  </a:moveTo>
                  <a:lnTo>
                    <a:pt x="933805" y="209092"/>
                  </a:lnTo>
                  <a:lnTo>
                    <a:pt x="930402" y="210654"/>
                  </a:lnTo>
                  <a:lnTo>
                    <a:pt x="926998" y="212217"/>
                  </a:lnTo>
                  <a:lnTo>
                    <a:pt x="928966" y="217106"/>
                  </a:lnTo>
                  <a:lnTo>
                    <a:pt x="936205" y="213779"/>
                  </a:lnTo>
                  <a:close/>
                </a:path>
                <a:path w="1402079" h="511175">
                  <a:moveTo>
                    <a:pt x="955560" y="204914"/>
                  </a:moveTo>
                  <a:lnTo>
                    <a:pt x="953147" y="200228"/>
                  </a:lnTo>
                  <a:lnTo>
                    <a:pt x="949744" y="201790"/>
                  </a:lnTo>
                  <a:lnTo>
                    <a:pt x="946340" y="203352"/>
                  </a:lnTo>
                  <a:lnTo>
                    <a:pt x="948309" y="208229"/>
                  </a:lnTo>
                  <a:lnTo>
                    <a:pt x="955560" y="204914"/>
                  </a:lnTo>
                  <a:close/>
                </a:path>
                <a:path w="1402079" h="511175">
                  <a:moveTo>
                    <a:pt x="974890" y="196062"/>
                  </a:moveTo>
                  <a:lnTo>
                    <a:pt x="972477" y="191376"/>
                  </a:lnTo>
                  <a:lnTo>
                    <a:pt x="969073" y="192938"/>
                  </a:lnTo>
                  <a:lnTo>
                    <a:pt x="965669" y="194500"/>
                  </a:lnTo>
                  <a:lnTo>
                    <a:pt x="967638" y="199377"/>
                  </a:lnTo>
                  <a:lnTo>
                    <a:pt x="974890" y="196062"/>
                  </a:lnTo>
                  <a:close/>
                </a:path>
                <a:path w="1402079" h="511175">
                  <a:moveTo>
                    <a:pt x="994219" y="187185"/>
                  </a:moveTo>
                  <a:lnTo>
                    <a:pt x="991806" y="182511"/>
                  </a:lnTo>
                  <a:lnTo>
                    <a:pt x="988402" y="184073"/>
                  </a:lnTo>
                  <a:lnTo>
                    <a:pt x="984999" y="185635"/>
                  </a:lnTo>
                  <a:lnTo>
                    <a:pt x="986980" y="190525"/>
                  </a:lnTo>
                  <a:lnTo>
                    <a:pt x="994219" y="187185"/>
                  </a:lnTo>
                  <a:close/>
                </a:path>
                <a:path w="1402079" h="511175">
                  <a:moveTo>
                    <a:pt x="1013548" y="178295"/>
                  </a:moveTo>
                  <a:lnTo>
                    <a:pt x="1011135" y="173621"/>
                  </a:lnTo>
                  <a:lnTo>
                    <a:pt x="1007732" y="175183"/>
                  </a:lnTo>
                  <a:lnTo>
                    <a:pt x="1004328" y="176745"/>
                  </a:lnTo>
                  <a:lnTo>
                    <a:pt x="1006309" y="181635"/>
                  </a:lnTo>
                  <a:lnTo>
                    <a:pt x="1013548" y="178295"/>
                  </a:lnTo>
                  <a:close/>
                </a:path>
                <a:path w="1402079" h="511175">
                  <a:moveTo>
                    <a:pt x="1032865" y="169405"/>
                  </a:moveTo>
                  <a:lnTo>
                    <a:pt x="1030452" y="164731"/>
                  </a:lnTo>
                  <a:lnTo>
                    <a:pt x="1027049" y="166293"/>
                  </a:lnTo>
                  <a:lnTo>
                    <a:pt x="1023645" y="167855"/>
                  </a:lnTo>
                  <a:lnTo>
                    <a:pt x="1025626" y="172745"/>
                  </a:lnTo>
                  <a:lnTo>
                    <a:pt x="1032865" y="169405"/>
                  </a:lnTo>
                  <a:close/>
                </a:path>
                <a:path w="1402079" h="511175">
                  <a:moveTo>
                    <a:pt x="1052195" y="160515"/>
                  </a:moveTo>
                  <a:lnTo>
                    <a:pt x="1049782" y="155841"/>
                  </a:lnTo>
                  <a:lnTo>
                    <a:pt x="1046378" y="157403"/>
                  </a:lnTo>
                  <a:lnTo>
                    <a:pt x="1042974" y="158965"/>
                  </a:lnTo>
                  <a:lnTo>
                    <a:pt x="1044956" y="163855"/>
                  </a:lnTo>
                  <a:lnTo>
                    <a:pt x="1052195" y="160515"/>
                  </a:lnTo>
                  <a:close/>
                </a:path>
                <a:path w="1402079" h="511175">
                  <a:moveTo>
                    <a:pt x="1071524" y="151650"/>
                  </a:moveTo>
                  <a:lnTo>
                    <a:pt x="1069111" y="146964"/>
                  </a:lnTo>
                  <a:lnTo>
                    <a:pt x="1065707" y="148526"/>
                  </a:lnTo>
                  <a:lnTo>
                    <a:pt x="1062304" y="150088"/>
                  </a:lnTo>
                  <a:lnTo>
                    <a:pt x="1064285" y="154965"/>
                  </a:lnTo>
                  <a:lnTo>
                    <a:pt x="1071524" y="151650"/>
                  </a:lnTo>
                  <a:close/>
                </a:path>
                <a:path w="1402079" h="511175">
                  <a:moveTo>
                    <a:pt x="1090853" y="142773"/>
                  </a:moveTo>
                  <a:lnTo>
                    <a:pt x="1088440" y="138087"/>
                  </a:lnTo>
                  <a:lnTo>
                    <a:pt x="1085037" y="139649"/>
                  </a:lnTo>
                  <a:lnTo>
                    <a:pt x="1081633" y="141211"/>
                  </a:lnTo>
                  <a:lnTo>
                    <a:pt x="1083614" y="146100"/>
                  </a:lnTo>
                  <a:lnTo>
                    <a:pt x="1090853" y="142773"/>
                  </a:lnTo>
                  <a:close/>
                </a:path>
                <a:path w="1402079" h="511175">
                  <a:moveTo>
                    <a:pt x="1110183" y="133896"/>
                  </a:moveTo>
                  <a:lnTo>
                    <a:pt x="1107770" y="129209"/>
                  </a:lnTo>
                  <a:lnTo>
                    <a:pt x="1104366" y="130771"/>
                  </a:lnTo>
                  <a:lnTo>
                    <a:pt x="1100963" y="132334"/>
                  </a:lnTo>
                  <a:lnTo>
                    <a:pt x="1102931" y="137223"/>
                  </a:lnTo>
                  <a:lnTo>
                    <a:pt x="1110183" y="133896"/>
                  </a:lnTo>
                  <a:close/>
                </a:path>
                <a:path w="1402079" h="511175">
                  <a:moveTo>
                    <a:pt x="1129525" y="125069"/>
                  </a:moveTo>
                  <a:lnTo>
                    <a:pt x="1127112" y="120383"/>
                  </a:lnTo>
                  <a:lnTo>
                    <a:pt x="1123708" y="121932"/>
                  </a:lnTo>
                  <a:lnTo>
                    <a:pt x="1120305" y="123482"/>
                  </a:lnTo>
                  <a:lnTo>
                    <a:pt x="1122273" y="128371"/>
                  </a:lnTo>
                  <a:lnTo>
                    <a:pt x="1129525" y="125069"/>
                  </a:lnTo>
                  <a:close/>
                </a:path>
                <a:path w="1402079" h="511175">
                  <a:moveTo>
                    <a:pt x="1148867" y="116243"/>
                  </a:moveTo>
                  <a:lnTo>
                    <a:pt x="1146467" y="111556"/>
                  </a:lnTo>
                  <a:lnTo>
                    <a:pt x="1143063" y="113106"/>
                  </a:lnTo>
                  <a:lnTo>
                    <a:pt x="1139659" y="114655"/>
                  </a:lnTo>
                  <a:lnTo>
                    <a:pt x="1141615" y="119545"/>
                  </a:lnTo>
                  <a:lnTo>
                    <a:pt x="1148867" y="116243"/>
                  </a:lnTo>
                  <a:close/>
                </a:path>
                <a:path w="1402079" h="511175">
                  <a:moveTo>
                    <a:pt x="1168222" y="107416"/>
                  </a:moveTo>
                  <a:lnTo>
                    <a:pt x="1165821" y="102730"/>
                  </a:lnTo>
                  <a:lnTo>
                    <a:pt x="1162418" y="104279"/>
                  </a:lnTo>
                  <a:lnTo>
                    <a:pt x="1159014" y="105829"/>
                  </a:lnTo>
                  <a:lnTo>
                    <a:pt x="1160970" y="110718"/>
                  </a:lnTo>
                  <a:lnTo>
                    <a:pt x="1168222" y="107416"/>
                  </a:lnTo>
                  <a:close/>
                </a:path>
                <a:path w="1402079" h="511175">
                  <a:moveTo>
                    <a:pt x="1187589" y="98640"/>
                  </a:moveTo>
                  <a:lnTo>
                    <a:pt x="1185202" y="93941"/>
                  </a:lnTo>
                  <a:lnTo>
                    <a:pt x="1181785" y="95478"/>
                  </a:lnTo>
                  <a:lnTo>
                    <a:pt x="1178369" y="97015"/>
                  </a:lnTo>
                  <a:lnTo>
                    <a:pt x="1180325" y="101904"/>
                  </a:lnTo>
                  <a:lnTo>
                    <a:pt x="1187589" y="98640"/>
                  </a:lnTo>
                  <a:close/>
                </a:path>
                <a:path w="1402079" h="511175">
                  <a:moveTo>
                    <a:pt x="1206982" y="89916"/>
                  </a:moveTo>
                  <a:lnTo>
                    <a:pt x="1204607" y="85217"/>
                  </a:lnTo>
                  <a:lnTo>
                    <a:pt x="1201191" y="86753"/>
                  </a:lnTo>
                  <a:lnTo>
                    <a:pt x="1197775" y="88290"/>
                  </a:lnTo>
                  <a:lnTo>
                    <a:pt x="1199718" y="93179"/>
                  </a:lnTo>
                  <a:lnTo>
                    <a:pt x="1206982" y="89916"/>
                  </a:lnTo>
                  <a:close/>
                </a:path>
                <a:path w="1402079" h="511175">
                  <a:moveTo>
                    <a:pt x="1226375" y="81191"/>
                  </a:moveTo>
                  <a:lnTo>
                    <a:pt x="1224000" y="76492"/>
                  </a:lnTo>
                  <a:lnTo>
                    <a:pt x="1220584" y="78028"/>
                  </a:lnTo>
                  <a:lnTo>
                    <a:pt x="1217168" y="79565"/>
                  </a:lnTo>
                  <a:lnTo>
                    <a:pt x="1219111" y="84467"/>
                  </a:lnTo>
                  <a:lnTo>
                    <a:pt x="1226375" y="81191"/>
                  </a:lnTo>
                  <a:close/>
                </a:path>
                <a:path w="1402079" h="511175">
                  <a:moveTo>
                    <a:pt x="1245768" y="72478"/>
                  </a:moveTo>
                  <a:lnTo>
                    <a:pt x="1243406" y="67767"/>
                  </a:lnTo>
                  <a:lnTo>
                    <a:pt x="1239989" y="69303"/>
                  </a:lnTo>
                  <a:lnTo>
                    <a:pt x="1236573" y="70840"/>
                  </a:lnTo>
                  <a:lnTo>
                    <a:pt x="1238504" y="75742"/>
                  </a:lnTo>
                  <a:lnTo>
                    <a:pt x="1245768" y="72478"/>
                  </a:lnTo>
                  <a:close/>
                </a:path>
                <a:path w="1402079" h="511175">
                  <a:moveTo>
                    <a:pt x="1265212" y="63881"/>
                  </a:moveTo>
                  <a:lnTo>
                    <a:pt x="1262862" y="59169"/>
                  </a:lnTo>
                  <a:lnTo>
                    <a:pt x="1259433" y="60680"/>
                  </a:lnTo>
                  <a:lnTo>
                    <a:pt x="1256004" y="62191"/>
                  </a:lnTo>
                  <a:lnTo>
                    <a:pt x="1257922" y="67106"/>
                  </a:lnTo>
                  <a:lnTo>
                    <a:pt x="1265212" y="63881"/>
                  </a:lnTo>
                  <a:close/>
                </a:path>
                <a:path w="1402079" h="511175">
                  <a:moveTo>
                    <a:pt x="1284668" y="55283"/>
                  </a:moveTo>
                  <a:lnTo>
                    <a:pt x="1282331" y="50571"/>
                  </a:lnTo>
                  <a:lnTo>
                    <a:pt x="1278902" y="52082"/>
                  </a:lnTo>
                  <a:lnTo>
                    <a:pt x="1275473" y="53594"/>
                  </a:lnTo>
                  <a:lnTo>
                    <a:pt x="1277378" y="58508"/>
                  </a:lnTo>
                  <a:lnTo>
                    <a:pt x="1284668" y="55283"/>
                  </a:lnTo>
                  <a:close/>
                </a:path>
                <a:path w="1402079" h="511175">
                  <a:moveTo>
                    <a:pt x="1304112" y="46697"/>
                  </a:moveTo>
                  <a:lnTo>
                    <a:pt x="1301788" y="41973"/>
                  </a:lnTo>
                  <a:lnTo>
                    <a:pt x="1298359" y="43484"/>
                  </a:lnTo>
                  <a:lnTo>
                    <a:pt x="1294930" y="44996"/>
                  </a:lnTo>
                  <a:lnTo>
                    <a:pt x="1296822" y="49911"/>
                  </a:lnTo>
                  <a:lnTo>
                    <a:pt x="1304112" y="46697"/>
                  </a:lnTo>
                  <a:close/>
                </a:path>
                <a:path w="1402079" h="511175">
                  <a:moveTo>
                    <a:pt x="1323619" y="38201"/>
                  </a:moveTo>
                  <a:lnTo>
                    <a:pt x="1321295" y="33464"/>
                  </a:lnTo>
                  <a:lnTo>
                    <a:pt x="1317853" y="34950"/>
                  </a:lnTo>
                  <a:lnTo>
                    <a:pt x="1314411" y="36436"/>
                  </a:lnTo>
                  <a:lnTo>
                    <a:pt x="1316291" y="41351"/>
                  </a:lnTo>
                  <a:lnTo>
                    <a:pt x="1323619" y="38201"/>
                  </a:lnTo>
                  <a:close/>
                </a:path>
                <a:path w="1402079" h="511175">
                  <a:moveTo>
                    <a:pt x="1343126" y="29781"/>
                  </a:moveTo>
                  <a:lnTo>
                    <a:pt x="1340827" y="25044"/>
                  </a:lnTo>
                  <a:lnTo>
                    <a:pt x="1337386" y="26530"/>
                  </a:lnTo>
                  <a:lnTo>
                    <a:pt x="1333944" y="28016"/>
                  </a:lnTo>
                  <a:lnTo>
                    <a:pt x="1335811" y="32943"/>
                  </a:lnTo>
                  <a:lnTo>
                    <a:pt x="1343126" y="29781"/>
                  </a:lnTo>
                  <a:close/>
                </a:path>
                <a:path w="1402079" h="511175">
                  <a:moveTo>
                    <a:pt x="1362646" y="21374"/>
                  </a:moveTo>
                  <a:lnTo>
                    <a:pt x="1360360" y="16624"/>
                  </a:lnTo>
                  <a:lnTo>
                    <a:pt x="1356918" y="18110"/>
                  </a:lnTo>
                  <a:lnTo>
                    <a:pt x="1353477" y="19596"/>
                  </a:lnTo>
                  <a:lnTo>
                    <a:pt x="1355331" y="24523"/>
                  </a:lnTo>
                  <a:lnTo>
                    <a:pt x="1362646" y="21374"/>
                  </a:lnTo>
                  <a:close/>
                </a:path>
                <a:path w="1402079" h="511175">
                  <a:moveTo>
                    <a:pt x="1382179" y="12954"/>
                  </a:moveTo>
                  <a:lnTo>
                    <a:pt x="1379905" y="8204"/>
                  </a:lnTo>
                  <a:lnTo>
                    <a:pt x="1376464" y="9690"/>
                  </a:lnTo>
                  <a:lnTo>
                    <a:pt x="1373022" y="11176"/>
                  </a:lnTo>
                  <a:lnTo>
                    <a:pt x="1374863" y="16116"/>
                  </a:lnTo>
                  <a:lnTo>
                    <a:pt x="1382179" y="12954"/>
                  </a:lnTo>
                  <a:close/>
                </a:path>
                <a:path w="1402079" h="511175">
                  <a:moveTo>
                    <a:pt x="1401800" y="4762"/>
                  </a:moveTo>
                  <a:lnTo>
                    <a:pt x="1399540" y="0"/>
                  </a:lnTo>
                  <a:lnTo>
                    <a:pt x="1396085" y="1447"/>
                  </a:lnTo>
                  <a:lnTo>
                    <a:pt x="1392631" y="2895"/>
                  </a:lnTo>
                  <a:lnTo>
                    <a:pt x="1394460" y="7835"/>
                  </a:lnTo>
                  <a:lnTo>
                    <a:pt x="1401800" y="476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 descr=""/>
            <p:cNvSpPr/>
            <p:nvPr/>
          </p:nvSpPr>
          <p:spPr>
            <a:xfrm>
              <a:off x="3974198" y="3464559"/>
              <a:ext cx="1260475" cy="325755"/>
            </a:xfrm>
            <a:custGeom>
              <a:avLst/>
              <a:gdLst/>
              <a:ahLst/>
              <a:cxnLst/>
              <a:rect l="l" t="t" r="r" b="b"/>
              <a:pathLst>
                <a:path w="1260475" h="325754">
                  <a:moveTo>
                    <a:pt x="9169" y="322173"/>
                  </a:moveTo>
                  <a:lnTo>
                    <a:pt x="6908" y="317411"/>
                  </a:lnTo>
                  <a:lnTo>
                    <a:pt x="3454" y="318858"/>
                  </a:lnTo>
                  <a:lnTo>
                    <a:pt x="0" y="320306"/>
                  </a:lnTo>
                  <a:lnTo>
                    <a:pt x="1828" y="325247"/>
                  </a:lnTo>
                  <a:lnTo>
                    <a:pt x="9169" y="322173"/>
                  </a:lnTo>
                  <a:close/>
                </a:path>
                <a:path w="1260475" h="325754">
                  <a:moveTo>
                    <a:pt x="28778" y="313956"/>
                  </a:moveTo>
                  <a:lnTo>
                    <a:pt x="26530" y="309194"/>
                  </a:lnTo>
                  <a:lnTo>
                    <a:pt x="23075" y="310642"/>
                  </a:lnTo>
                  <a:lnTo>
                    <a:pt x="19621" y="312089"/>
                  </a:lnTo>
                  <a:lnTo>
                    <a:pt x="21424" y="317030"/>
                  </a:lnTo>
                  <a:lnTo>
                    <a:pt x="28778" y="313956"/>
                  </a:lnTo>
                  <a:close/>
                </a:path>
                <a:path w="1260475" h="325754">
                  <a:moveTo>
                    <a:pt x="48399" y="305752"/>
                  </a:moveTo>
                  <a:lnTo>
                    <a:pt x="46164" y="300977"/>
                  </a:lnTo>
                  <a:lnTo>
                    <a:pt x="42710" y="302425"/>
                  </a:lnTo>
                  <a:lnTo>
                    <a:pt x="39255" y="303872"/>
                  </a:lnTo>
                  <a:lnTo>
                    <a:pt x="41046" y="308825"/>
                  </a:lnTo>
                  <a:lnTo>
                    <a:pt x="48399" y="305752"/>
                  </a:lnTo>
                  <a:close/>
                </a:path>
                <a:path w="1260475" h="325754">
                  <a:moveTo>
                    <a:pt x="68059" y="297675"/>
                  </a:moveTo>
                  <a:lnTo>
                    <a:pt x="65836" y="292900"/>
                  </a:lnTo>
                  <a:lnTo>
                    <a:pt x="62369" y="294297"/>
                  </a:lnTo>
                  <a:lnTo>
                    <a:pt x="58902" y="295694"/>
                  </a:lnTo>
                  <a:lnTo>
                    <a:pt x="60667" y="300659"/>
                  </a:lnTo>
                  <a:lnTo>
                    <a:pt x="68059" y="297675"/>
                  </a:lnTo>
                  <a:close/>
                </a:path>
                <a:path w="1260475" h="325754">
                  <a:moveTo>
                    <a:pt x="87769" y="289712"/>
                  </a:moveTo>
                  <a:lnTo>
                    <a:pt x="85559" y="284924"/>
                  </a:lnTo>
                  <a:lnTo>
                    <a:pt x="82092" y="286321"/>
                  </a:lnTo>
                  <a:lnTo>
                    <a:pt x="78625" y="287718"/>
                  </a:lnTo>
                  <a:lnTo>
                    <a:pt x="80378" y="292684"/>
                  </a:lnTo>
                  <a:lnTo>
                    <a:pt x="87769" y="289712"/>
                  </a:lnTo>
                  <a:close/>
                </a:path>
                <a:path w="1260475" h="325754">
                  <a:moveTo>
                    <a:pt x="107480" y="281749"/>
                  </a:moveTo>
                  <a:lnTo>
                    <a:pt x="105295" y="276961"/>
                  </a:lnTo>
                  <a:lnTo>
                    <a:pt x="101828" y="278358"/>
                  </a:lnTo>
                  <a:lnTo>
                    <a:pt x="98361" y="279755"/>
                  </a:lnTo>
                  <a:lnTo>
                    <a:pt x="100101" y="284734"/>
                  </a:lnTo>
                  <a:lnTo>
                    <a:pt x="107480" y="281749"/>
                  </a:lnTo>
                  <a:close/>
                </a:path>
                <a:path w="1260475" h="325754">
                  <a:moveTo>
                    <a:pt x="127190" y="273799"/>
                  </a:moveTo>
                  <a:lnTo>
                    <a:pt x="125018" y="268998"/>
                  </a:lnTo>
                  <a:lnTo>
                    <a:pt x="121551" y="270395"/>
                  </a:lnTo>
                  <a:lnTo>
                    <a:pt x="118084" y="271792"/>
                  </a:lnTo>
                  <a:lnTo>
                    <a:pt x="119799" y="276783"/>
                  </a:lnTo>
                  <a:lnTo>
                    <a:pt x="127190" y="273799"/>
                  </a:lnTo>
                  <a:close/>
                </a:path>
                <a:path w="1260475" h="325754">
                  <a:moveTo>
                    <a:pt x="147015" y="266090"/>
                  </a:moveTo>
                  <a:lnTo>
                    <a:pt x="144868" y="261264"/>
                  </a:lnTo>
                  <a:lnTo>
                    <a:pt x="141376" y="262623"/>
                  </a:lnTo>
                  <a:lnTo>
                    <a:pt x="137883" y="263982"/>
                  </a:lnTo>
                  <a:lnTo>
                    <a:pt x="139585" y="268960"/>
                  </a:lnTo>
                  <a:lnTo>
                    <a:pt x="147015" y="266090"/>
                  </a:lnTo>
                  <a:close/>
                </a:path>
                <a:path w="1260475" h="325754">
                  <a:moveTo>
                    <a:pt x="166827" y="258406"/>
                  </a:moveTo>
                  <a:lnTo>
                    <a:pt x="164706" y="253593"/>
                  </a:lnTo>
                  <a:lnTo>
                    <a:pt x="161213" y="254939"/>
                  </a:lnTo>
                  <a:lnTo>
                    <a:pt x="157721" y="256298"/>
                  </a:lnTo>
                  <a:lnTo>
                    <a:pt x="159397" y="261289"/>
                  </a:lnTo>
                  <a:lnTo>
                    <a:pt x="166827" y="258406"/>
                  </a:lnTo>
                  <a:close/>
                </a:path>
                <a:path w="1260475" h="325754">
                  <a:moveTo>
                    <a:pt x="186651" y="250736"/>
                  </a:moveTo>
                  <a:lnTo>
                    <a:pt x="184543" y="245897"/>
                  </a:lnTo>
                  <a:lnTo>
                    <a:pt x="181051" y="247256"/>
                  </a:lnTo>
                  <a:lnTo>
                    <a:pt x="177558" y="248615"/>
                  </a:lnTo>
                  <a:lnTo>
                    <a:pt x="179222" y="253606"/>
                  </a:lnTo>
                  <a:lnTo>
                    <a:pt x="186651" y="250736"/>
                  </a:lnTo>
                  <a:close/>
                </a:path>
                <a:path w="1260475" h="325754">
                  <a:moveTo>
                    <a:pt x="206514" y="243141"/>
                  </a:moveTo>
                  <a:lnTo>
                    <a:pt x="204431" y="238302"/>
                  </a:lnTo>
                  <a:lnTo>
                    <a:pt x="200914" y="239598"/>
                  </a:lnTo>
                  <a:lnTo>
                    <a:pt x="197408" y="240906"/>
                  </a:lnTo>
                  <a:lnTo>
                    <a:pt x="199047" y="245910"/>
                  </a:lnTo>
                  <a:lnTo>
                    <a:pt x="206514" y="243141"/>
                  </a:lnTo>
                  <a:close/>
                </a:path>
                <a:path w="1260475" h="325754">
                  <a:moveTo>
                    <a:pt x="226453" y="235788"/>
                  </a:moveTo>
                  <a:lnTo>
                    <a:pt x="224396" y="230936"/>
                  </a:lnTo>
                  <a:lnTo>
                    <a:pt x="220878" y="232232"/>
                  </a:lnTo>
                  <a:lnTo>
                    <a:pt x="217360" y="233527"/>
                  </a:lnTo>
                  <a:lnTo>
                    <a:pt x="218986" y="238544"/>
                  </a:lnTo>
                  <a:lnTo>
                    <a:pt x="226453" y="235788"/>
                  </a:lnTo>
                  <a:close/>
                </a:path>
                <a:path w="1260475" h="325754">
                  <a:moveTo>
                    <a:pt x="246392" y="228409"/>
                  </a:moveTo>
                  <a:lnTo>
                    <a:pt x="244360" y="223558"/>
                  </a:lnTo>
                  <a:lnTo>
                    <a:pt x="240842" y="224853"/>
                  </a:lnTo>
                  <a:lnTo>
                    <a:pt x="237324" y="226148"/>
                  </a:lnTo>
                  <a:lnTo>
                    <a:pt x="238925" y="231178"/>
                  </a:lnTo>
                  <a:lnTo>
                    <a:pt x="246392" y="228409"/>
                  </a:lnTo>
                  <a:close/>
                </a:path>
                <a:path w="1260475" h="325754">
                  <a:moveTo>
                    <a:pt x="266331" y="221043"/>
                  </a:moveTo>
                  <a:lnTo>
                    <a:pt x="264325" y="216179"/>
                  </a:lnTo>
                  <a:lnTo>
                    <a:pt x="260807" y="217474"/>
                  </a:lnTo>
                  <a:lnTo>
                    <a:pt x="257289" y="218770"/>
                  </a:lnTo>
                  <a:lnTo>
                    <a:pt x="258864" y="223799"/>
                  </a:lnTo>
                  <a:lnTo>
                    <a:pt x="266331" y="221043"/>
                  </a:lnTo>
                  <a:close/>
                </a:path>
                <a:path w="1260475" h="325754">
                  <a:moveTo>
                    <a:pt x="286346" y="213906"/>
                  </a:moveTo>
                  <a:lnTo>
                    <a:pt x="284353" y="209029"/>
                  </a:lnTo>
                  <a:lnTo>
                    <a:pt x="280822" y="210261"/>
                  </a:lnTo>
                  <a:lnTo>
                    <a:pt x="277291" y="211493"/>
                  </a:lnTo>
                  <a:lnTo>
                    <a:pt x="278841" y="216535"/>
                  </a:lnTo>
                  <a:lnTo>
                    <a:pt x="286346" y="213906"/>
                  </a:lnTo>
                  <a:close/>
                </a:path>
                <a:path w="1260475" h="325754">
                  <a:moveTo>
                    <a:pt x="306412" y="206883"/>
                  </a:moveTo>
                  <a:lnTo>
                    <a:pt x="304431" y="202006"/>
                  </a:lnTo>
                  <a:lnTo>
                    <a:pt x="300901" y="203238"/>
                  </a:lnTo>
                  <a:lnTo>
                    <a:pt x="297370" y="204470"/>
                  </a:lnTo>
                  <a:lnTo>
                    <a:pt x="298894" y="209511"/>
                  </a:lnTo>
                  <a:lnTo>
                    <a:pt x="306412" y="206883"/>
                  </a:lnTo>
                  <a:close/>
                </a:path>
                <a:path w="1260475" h="325754">
                  <a:moveTo>
                    <a:pt x="326478" y="199859"/>
                  </a:moveTo>
                  <a:lnTo>
                    <a:pt x="324523" y="194970"/>
                  </a:lnTo>
                  <a:lnTo>
                    <a:pt x="320992" y="196202"/>
                  </a:lnTo>
                  <a:lnTo>
                    <a:pt x="317461" y="197434"/>
                  </a:lnTo>
                  <a:lnTo>
                    <a:pt x="318960" y="202488"/>
                  </a:lnTo>
                  <a:lnTo>
                    <a:pt x="326478" y="199859"/>
                  </a:lnTo>
                  <a:close/>
                </a:path>
                <a:path w="1260475" h="325754">
                  <a:moveTo>
                    <a:pt x="346544" y="192849"/>
                  </a:moveTo>
                  <a:lnTo>
                    <a:pt x="344614" y="187947"/>
                  </a:lnTo>
                  <a:lnTo>
                    <a:pt x="341083" y="189179"/>
                  </a:lnTo>
                  <a:lnTo>
                    <a:pt x="337553" y="190411"/>
                  </a:lnTo>
                  <a:lnTo>
                    <a:pt x="339026" y="195478"/>
                  </a:lnTo>
                  <a:lnTo>
                    <a:pt x="346544" y="192849"/>
                  </a:lnTo>
                  <a:close/>
                </a:path>
                <a:path w="1260475" h="325754">
                  <a:moveTo>
                    <a:pt x="366725" y="186169"/>
                  </a:moveTo>
                  <a:lnTo>
                    <a:pt x="364820" y="181254"/>
                  </a:lnTo>
                  <a:lnTo>
                    <a:pt x="361264" y="182422"/>
                  </a:lnTo>
                  <a:lnTo>
                    <a:pt x="357708" y="183591"/>
                  </a:lnTo>
                  <a:lnTo>
                    <a:pt x="359156" y="188658"/>
                  </a:lnTo>
                  <a:lnTo>
                    <a:pt x="366725" y="186169"/>
                  </a:lnTo>
                  <a:close/>
                </a:path>
                <a:path w="1260475" h="325754">
                  <a:moveTo>
                    <a:pt x="386918" y="179527"/>
                  </a:moveTo>
                  <a:lnTo>
                    <a:pt x="385038" y="174599"/>
                  </a:lnTo>
                  <a:lnTo>
                    <a:pt x="381482" y="175768"/>
                  </a:lnTo>
                  <a:lnTo>
                    <a:pt x="377926" y="176936"/>
                  </a:lnTo>
                  <a:lnTo>
                    <a:pt x="379349" y="182016"/>
                  </a:lnTo>
                  <a:lnTo>
                    <a:pt x="386918" y="179527"/>
                  </a:lnTo>
                  <a:close/>
                </a:path>
                <a:path w="1260475" h="325754">
                  <a:moveTo>
                    <a:pt x="407111" y="172885"/>
                  </a:moveTo>
                  <a:lnTo>
                    <a:pt x="405257" y="167957"/>
                  </a:lnTo>
                  <a:lnTo>
                    <a:pt x="401701" y="169125"/>
                  </a:lnTo>
                  <a:lnTo>
                    <a:pt x="398145" y="170294"/>
                  </a:lnTo>
                  <a:lnTo>
                    <a:pt x="399542" y="175374"/>
                  </a:lnTo>
                  <a:lnTo>
                    <a:pt x="407111" y="172885"/>
                  </a:lnTo>
                  <a:close/>
                </a:path>
                <a:path w="1260475" h="325754">
                  <a:moveTo>
                    <a:pt x="427291" y="166268"/>
                  </a:moveTo>
                  <a:lnTo>
                    <a:pt x="425475" y="161328"/>
                  </a:lnTo>
                  <a:lnTo>
                    <a:pt x="421906" y="162471"/>
                  </a:lnTo>
                  <a:lnTo>
                    <a:pt x="418350" y="163639"/>
                  </a:lnTo>
                  <a:lnTo>
                    <a:pt x="419722" y="168732"/>
                  </a:lnTo>
                  <a:lnTo>
                    <a:pt x="423506" y="167487"/>
                  </a:lnTo>
                  <a:lnTo>
                    <a:pt x="427291" y="166268"/>
                  </a:lnTo>
                  <a:close/>
                </a:path>
                <a:path w="1260475" h="325754">
                  <a:moveTo>
                    <a:pt x="447624" y="160045"/>
                  </a:moveTo>
                  <a:lnTo>
                    <a:pt x="445833" y="155092"/>
                  </a:lnTo>
                  <a:lnTo>
                    <a:pt x="442252" y="156197"/>
                  </a:lnTo>
                  <a:lnTo>
                    <a:pt x="438670" y="157289"/>
                  </a:lnTo>
                  <a:lnTo>
                    <a:pt x="440016" y="162382"/>
                  </a:lnTo>
                  <a:lnTo>
                    <a:pt x="447624" y="160045"/>
                  </a:lnTo>
                  <a:close/>
                </a:path>
                <a:path w="1260475" h="325754">
                  <a:moveTo>
                    <a:pt x="467944" y="153809"/>
                  </a:moveTo>
                  <a:lnTo>
                    <a:pt x="466178" y="148844"/>
                  </a:lnTo>
                  <a:lnTo>
                    <a:pt x="462597" y="149948"/>
                  </a:lnTo>
                  <a:lnTo>
                    <a:pt x="459016" y="151041"/>
                  </a:lnTo>
                  <a:lnTo>
                    <a:pt x="460336" y="156146"/>
                  </a:lnTo>
                  <a:lnTo>
                    <a:pt x="467944" y="153809"/>
                  </a:lnTo>
                  <a:close/>
                </a:path>
                <a:path w="1260475" h="325754">
                  <a:moveTo>
                    <a:pt x="488264" y="147586"/>
                  </a:moveTo>
                  <a:lnTo>
                    <a:pt x="486524" y="142608"/>
                  </a:lnTo>
                  <a:lnTo>
                    <a:pt x="482942" y="143713"/>
                  </a:lnTo>
                  <a:lnTo>
                    <a:pt x="479361" y="144805"/>
                  </a:lnTo>
                  <a:lnTo>
                    <a:pt x="480656" y="149923"/>
                  </a:lnTo>
                  <a:lnTo>
                    <a:pt x="488264" y="147586"/>
                  </a:lnTo>
                  <a:close/>
                </a:path>
                <a:path w="1260475" h="325754">
                  <a:moveTo>
                    <a:pt x="508622" y="141465"/>
                  </a:moveTo>
                  <a:lnTo>
                    <a:pt x="506907" y="136474"/>
                  </a:lnTo>
                  <a:lnTo>
                    <a:pt x="503301" y="137502"/>
                  </a:lnTo>
                  <a:lnTo>
                    <a:pt x="499706" y="138544"/>
                  </a:lnTo>
                  <a:lnTo>
                    <a:pt x="500964" y="143662"/>
                  </a:lnTo>
                  <a:lnTo>
                    <a:pt x="504786" y="142544"/>
                  </a:lnTo>
                  <a:lnTo>
                    <a:pt x="508622" y="141465"/>
                  </a:lnTo>
                  <a:close/>
                </a:path>
                <a:path w="1260475" h="325754">
                  <a:moveTo>
                    <a:pt x="529069" y="135674"/>
                  </a:moveTo>
                  <a:lnTo>
                    <a:pt x="527380" y="130670"/>
                  </a:lnTo>
                  <a:lnTo>
                    <a:pt x="523773" y="131699"/>
                  </a:lnTo>
                  <a:lnTo>
                    <a:pt x="520166" y="132727"/>
                  </a:lnTo>
                  <a:lnTo>
                    <a:pt x="521398" y="137845"/>
                  </a:lnTo>
                  <a:lnTo>
                    <a:pt x="529069" y="135674"/>
                  </a:lnTo>
                  <a:close/>
                </a:path>
                <a:path w="1260475" h="325754">
                  <a:moveTo>
                    <a:pt x="549516" y="129857"/>
                  </a:moveTo>
                  <a:lnTo>
                    <a:pt x="547865" y="124866"/>
                  </a:lnTo>
                  <a:lnTo>
                    <a:pt x="544258" y="125882"/>
                  </a:lnTo>
                  <a:lnTo>
                    <a:pt x="540651" y="126911"/>
                  </a:lnTo>
                  <a:lnTo>
                    <a:pt x="541858" y="132029"/>
                  </a:lnTo>
                  <a:lnTo>
                    <a:pt x="549516" y="129857"/>
                  </a:lnTo>
                  <a:close/>
                </a:path>
                <a:path w="1260475" h="325754">
                  <a:moveTo>
                    <a:pt x="569963" y="124066"/>
                  </a:moveTo>
                  <a:lnTo>
                    <a:pt x="568337" y="119062"/>
                  </a:lnTo>
                  <a:lnTo>
                    <a:pt x="564730" y="120078"/>
                  </a:lnTo>
                  <a:lnTo>
                    <a:pt x="561124" y="121107"/>
                  </a:lnTo>
                  <a:lnTo>
                    <a:pt x="562305" y="126238"/>
                  </a:lnTo>
                  <a:lnTo>
                    <a:pt x="569963" y="124066"/>
                  </a:lnTo>
                  <a:close/>
                </a:path>
                <a:path w="1260475" h="325754">
                  <a:moveTo>
                    <a:pt x="590461" y="118427"/>
                  </a:moveTo>
                  <a:lnTo>
                    <a:pt x="588848" y="113411"/>
                  </a:lnTo>
                  <a:lnTo>
                    <a:pt x="585228" y="114350"/>
                  </a:lnTo>
                  <a:lnTo>
                    <a:pt x="581609" y="115290"/>
                  </a:lnTo>
                  <a:lnTo>
                    <a:pt x="582752" y="120434"/>
                  </a:lnTo>
                  <a:lnTo>
                    <a:pt x="590461" y="118427"/>
                  </a:lnTo>
                  <a:close/>
                </a:path>
                <a:path w="1260475" h="325754">
                  <a:moveTo>
                    <a:pt x="611022" y="113093"/>
                  </a:moveTo>
                  <a:lnTo>
                    <a:pt x="609447" y="108064"/>
                  </a:lnTo>
                  <a:lnTo>
                    <a:pt x="605828" y="109004"/>
                  </a:lnTo>
                  <a:lnTo>
                    <a:pt x="602208" y="109943"/>
                  </a:lnTo>
                  <a:lnTo>
                    <a:pt x="603326" y="115087"/>
                  </a:lnTo>
                  <a:lnTo>
                    <a:pt x="611022" y="113093"/>
                  </a:lnTo>
                  <a:close/>
                </a:path>
                <a:path w="1260475" h="325754">
                  <a:moveTo>
                    <a:pt x="631596" y="107759"/>
                  </a:moveTo>
                  <a:lnTo>
                    <a:pt x="630047" y="102717"/>
                  </a:lnTo>
                  <a:lnTo>
                    <a:pt x="626427" y="103657"/>
                  </a:lnTo>
                  <a:lnTo>
                    <a:pt x="622808" y="104597"/>
                  </a:lnTo>
                  <a:lnTo>
                    <a:pt x="623887" y="109753"/>
                  </a:lnTo>
                  <a:lnTo>
                    <a:pt x="631596" y="107759"/>
                  </a:lnTo>
                  <a:close/>
                </a:path>
                <a:path w="1260475" h="325754">
                  <a:moveTo>
                    <a:pt x="652170" y="102412"/>
                  </a:moveTo>
                  <a:lnTo>
                    <a:pt x="650646" y="97370"/>
                  </a:lnTo>
                  <a:lnTo>
                    <a:pt x="647026" y="98310"/>
                  </a:lnTo>
                  <a:lnTo>
                    <a:pt x="643407" y="99250"/>
                  </a:lnTo>
                  <a:lnTo>
                    <a:pt x="644461" y="104419"/>
                  </a:lnTo>
                  <a:lnTo>
                    <a:pt x="652170" y="102412"/>
                  </a:lnTo>
                  <a:close/>
                </a:path>
                <a:path w="1260475" h="325754">
                  <a:moveTo>
                    <a:pt x="672782" y="97269"/>
                  </a:moveTo>
                  <a:lnTo>
                    <a:pt x="671296" y="92214"/>
                  </a:lnTo>
                  <a:lnTo>
                    <a:pt x="667651" y="93065"/>
                  </a:lnTo>
                  <a:lnTo>
                    <a:pt x="664006" y="93916"/>
                  </a:lnTo>
                  <a:lnTo>
                    <a:pt x="665035" y="99085"/>
                  </a:lnTo>
                  <a:lnTo>
                    <a:pt x="672782" y="97269"/>
                  </a:lnTo>
                  <a:close/>
                </a:path>
                <a:path w="1260475" h="325754">
                  <a:moveTo>
                    <a:pt x="693483" y="92405"/>
                  </a:moveTo>
                  <a:lnTo>
                    <a:pt x="692023" y="87350"/>
                  </a:lnTo>
                  <a:lnTo>
                    <a:pt x="688378" y="88201"/>
                  </a:lnTo>
                  <a:lnTo>
                    <a:pt x="684733" y="89052"/>
                  </a:lnTo>
                  <a:lnTo>
                    <a:pt x="685723" y="94234"/>
                  </a:lnTo>
                  <a:lnTo>
                    <a:pt x="693483" y="92405"/>
                  </a:lnTo>
                  <a:close/>
                </a:path>
                <a:path w="1260475" h="325754">
                  <a:moveTo>
                    <a:pt x="714171" y="87553"/>
                  </a:moveTo>
                  <a:lnTo>
                    <a:pt x="712749" y="82486"/>
                  </a:lnTo>
                  <a:lnTo>
                    <a:pt x="709104" y="83337"/>
                  </a:lnTo>
                  <a:lnTo>
                    <a:pt x="705459" y="84188"/>
                  </a:lnTo>
                  <a:lnTo>
                    <a:pt x="706424" y="89369"/>
                  </a:lnTo>
                  <a:lnTo>
                    <a:pt x="714171" y="87553"/>
                  </a:lnTo>
                  <a:close/>
                </a:path>
                <a:path w="1260475" h="325754">
                  <a:moveTo>
                    <a:pt x="734860" y="82689"/>
                  </a:moveTo>
                  <a:lnTo>
                    <a:pt x="733463" y="77622"/>
                  </a:lnTo>
                  <a:lnTo>
                    <a:pt x="729818" y="78473"/>
                  </a:lnTo>
                  <a:lnTo>
                    <a:pt x="726173" y="79324"/>
                  </a:lnTo>
                  <a:lnTo>
                    <a:pt x="727113" y="84518"/>
                  </a:lnTo>
                  <a:lnTo>
                    <a:pt x="734860" y="82689"/>
                  </a:lnTo>
                  <a:close/>
                </a:path>
                <a:path w="1260475" h="325754">
                  <a:moveTo>
                    <a:pt x="755599" y="78016"/>
                  </a:moveTo>
                  <a:lnTo>
                    <a:pt x="754240" y="72936"/>
                  </a:lnTo>
                  <a:lnTo>
                    <a:pt x="750570" y="73698"/>
                  </a:lnTo>
                  <a:lnTo>
                    <a:pt x="746899" y="74460"/>
                  </a:lnTo>
                  <a:lnTo>
                    <a:pt x="747814" y="79654"/>
                  </a:lnTo>
                  <a:lnTo>
                    <a:pt x="755599" y="78016"/>
                  </a:lnTo>
                  <a:close/>
                </a:path>
                <a:path w="1260475" h="325754">
                  <a:moveTo>
                    <a:pt x="776401" y="73672"/>
                  </a:moveTo>
                  <a:lnTo>
                    <a:pt x="775068" y="68580"/>
                  </a:lnTo>
                  <a:lnTo>
                    <a:pt x="771398" y="69342"/>
                  </a:lnTo>
                  <a:lnTo>
                    <a:pt x="767727" y="70104"/>
                  </a:lnTo>
                  <a:lnTo>
                    <a:pt x="768604" y="75298"/>
                  </a:lnTo>
                  <a:lnTo>
                    <a:pt x="776401" y="73672"/>
                  </a:lnTo>
                  <a:close/>
                </a:path>
                <a:path w="1260475" h="325754">
                  <a:moveTo>
                    <a:pt x="797191" y="69316"/>
                  </a:moveTo>
                  <a:lnTo>
                    <a:pt x="795896" y="64223"/>
                  </a:lnTo>
                  <a:lnTo>
                    <a:pt x="792226" y="64985"/>
                  </a:lnTo>
                  <a:lnTo>
                    <a:pt x="788555" y="65747"/>
                  </a:lnTo>
                  <a:lnTo>
                    <a:pt x="789406" y="70954"/>
                  </a:lnTo>
                  <a:lnTo>
                    <a:pt x="797191" y="69316"/>
                  </a:lnTo>
                  <a:close/>
                </a:path>
                <a:path w="1260475" h="325754">
                  <a:moveTo>
                    <a:pt x="818007" y="64960"/>
                  </a:moveTo>
                  <a:lnTo>
                    <a:pt x="816737" y="59855"/>
                  </a:lnTo>
                  <a:lnTo>
                    <a:pt x="813066" y="60617"/>
                  </a:lnTo>
                  <a:lnTo>
                    <a:pt x="809396" y="61379"/>
                  </a:lnTo>
                  <a:lnTo>
                    <a:pt x="810209" y="66586"/>
                  </a:lnTo>
                  <a:lnTo>
                    <a:pt x="818007" y="64960"/>
                  </a:lnTo>
                  <a:close/>
                </a:path>
                <a:path w="1260475" h="325754">
                  <a:moveTo>
                    <a:pt x="838835" y="60744"/>
                  </a:moveTo>
                  <a:lnTo>
                    <a:pt x="837590" y="55626"/>
                  </a:lnTo>
                  <a:lnTo>
                    <a:pt x="833907" y="56299"/>
                  </a:lnTo>
                  <a:lnTo>
                    <a:pt x="830224" y="57010"/>
                  </a:lnTo>
                  <a:lnTo>
                    <a:pt x="831011" y="62217"/>
                  </a:lnTo>
                  <a:lnTo>
                    <a:pt x="834923" y="61468"/>
                  </a:lnTo>
                  <a:lnTo>
                    <a:pt x="838835" y="60744"/>
                  </a:lnTo>
                  <a:close/>
                </a:path>
                <a:path w="1260475" h="325754">
                  <a:moveTo>
                    <a:pt x="859739" y="56921"/>
                  </a:moveTo>
                  <a:lnTo>
                    <a:pt x="858520" y="51790"/>
                  </a:lnTo>
                  <a:lnTo>
                    <a:pt x="854837" y="52463"/>
                  </a:lnTo>
                  <a:lnTo>
                    <a:pt x="851154" y="53136"/>
                  </a:lnTo>
                  <a:lnTo>
                    <a:pt x="851903" y="58356"/>
                  </a:lnTo>
                  <a:lnTo>
                    <a:pt x="859739" y="56921"/>
                  </a:lnTo>
                  <a:close/>
                </a:path>
                <a:path w="1260475" h="325754">
                  <a:moveTo>
                    <a:pt x="880643" y="53086"/>
                  </a:moveTo>
                  <a:lnTo>
                    <a:pt x="879462" y="47955"/>
                  </a:lnTo>
                  <a:lnTo>
                    <a:pt x="875779" y="48628"/>
                  </a:lnTo>
                  <a:lnTo>
                    <a:pt x="872096" y="49301"/>
                  </a:lnTo>
                  <a:lnTo>
                    <a:pt x="872807" y="54521"/>
                  </a:lnTo>
                  <a:lnTo>
                    <a:pt x="880643" y="53086"/>
                  </a:lnTo>
                  <a:close/>
                </a:path>
                <a:path w="1260475" h="325754">
                  <a:moveTo>
                    <a:pt x="901560" y="49263"/>
                  </a:moveTo>
                  <a:lnTo>
                    <a:pt x="900404" y="44119"/>
                  </a:lnTo>
                  <a:lnTo>
                    <a:pt x="896721" y="44792"/>
                  </a:lnTo>
                  <a:lnTo>
                    <a:pt x="893038" y="45466"/>
                  </a:lnTo>
                  <a:lnTo>
                    <a:pt x="893724" y="50698"/>
                  </a:lnTo>
                  <a:lnTo>
                    <a:pt x="901560" y="49263"/>
                  </a:lnTo>
                  <a:close/>
                </a:path>
                <a:path w="1260475" h="325754">
                  <a:moveTo>
                    <a:pt x="922451" y="45440"/>
                  </a:moveTo>
                  <a:lnTo>
                    <a:pt x="921334" y="40297"/>
                  </a:lnTo>
                  <a:lnTo>
                    <a:pt x="917651" y="40957"/>
                  </a:lnTo>
                  <a:lnTo>
                    <a:pt x="913968" y="41630"/>
                  </a:lnTo>
                  <a:lnTo>
                    <a:pt x="914615" y="46863"/>
                  </a:lnTo>
                  <a:lnTo>
                    <a:pt x="918540" y="46139"/>
                  </a:lnTo>
                  <a:lnTo>
                    <a:pt x="922451" y="45440"/>
                  </a:lnTo>
                  <a:close/>
                </a:path>
                <a:path w="1260475" h="325754">
                  <a:moveTo>
                    <a:pt x="943457" y="42176"/>
                  </a:moveTo>
                  <a:lnTo>
                    <a:pt x="942365" y="37020"/>
                  </a:lnTo>
                  <a:lnTo>
                    <a:pt x="938669" y="37604"/>
                  </a:lnTo>
                  <a:lnTo>
                    <a:pt x="934974" y="38188"/>
                  </a:lnTo>
                  <a:lnTo>
                    <a:pt x="935596" y="43408"/>
                  </a:lnTo>
                  <a:lnTo>
                    <a:pt x="943457" y="42176"/>
                  </a:lnTo>
                  <a:close/>
                </a:path>
                <a:path w="1260475" h="325754">
                  <a:moveTo>
                    <a:pt x="964450" y="38887"/>
                  </a:moveTo>
                  <a:lnTo>
                    <a:pt x="963396" y="33718"/>
                  </a:lnTo>
                  <a:lnTo>
                    <a:pt x="959700" y="34302"/>
                  </a:lnTo>
                  <a:lnTo>
                    <a:pt x="956005" y="34886"/>
                  </a:lnTo>
                  <a:lnTo>
                    <a:pt x="956589" y="40119"/>
                  </a:lnTo>
                  <a:lnTo>
                    <a:pt x="964450" y="38887"/>
                  </a:lnTo>
                  <a:close/>
                </a:path>
                <a:path w="1260475" h="325754">
                  <a:moveTo>
                    <a:pt x="985443" y="35598"/>
                  </a:moveTo>
                  <a:lnTo>
                    <a:pt x="984415" y="30429"/>
                  </a:lnTo>
                  <a:lnTo>
                    <a:pt x="980719" y="31013"/>
                  </a:lnTo>
                  <a:lnTo>
                    <a:pt x="977023" y="31597"/>
                  </a:lnTo>
                  <a:lnTo>
                    <a:pt x="977582" y="36830"/>
                  </a:lnTo>
                  <a:lnTo>
                    <a:pt x="985443" y="35598"/>
                  </a:lnTo>
                  <a:close/>
                </a:path>
                <a:path w="1260475" h="325754">
                  <a:moveTo>
                    <a:pt x="1006436" y="32308"/>
                  </a:moveTo>
                  <a:lnTo>
                    <a:pt x="1005446" y="27127"/>
                  </a:lnTo>
                  <a:lnTo>
                    <a:pt x="1001750" y="27711"/>
                  </a:lnTo>
                  <a:lnTo>
                    <a:pt x="998054" y="28295"/>
                  </a:lnTo>
                  <a:lnTo>
                    <a:pt x="998575" y="33540"/>
                  </a:lnTo>
                  <a:lnTo>
                    <a:pt x="1006436" y="32308"/>
                  </a:lnTo>
                  <a:close/>
                </a:path>
                <a:path w="1260475" h="325754">
                  <a:moveTo>
                    <a:pt x="1027506" y="29464"/>
                  </a:moveTo>
                  <a:lnTo>
                    <a:pt x="1026541" y="24282"/>
                  </a:lnTo>
                  <a:lnTo>
                    <a:pt x="1022832" y="24765"/>
                  </a:lnTo>
                  <a:lnTo>
                    <a:pt x="1019124" y="25247"/>
                  </a:lnTo>
                  <a:lnTo>
                    <a:pt x="1019606" y="30492"/>
                  </a:lnTo>
                  <a:lnTo>
                    <a:pt x="1027506" y="29464"/>
                  </a:lnTo>
                  <a:close/>
                </a:path>
                <a:path w="1260475" h="325754">
                  <a:moveTo>
                    <a:pt x="1048588" y="26720"/>
                  </a:moveTo>
                  <a:lnTo>
                    <a:pt x="1047648" y="21539"/>
                  </a:lnTo>
                  <a:lnTo>
                    <a:pt x="1043940" y="22021"/>
                  </a:lnTo>
                  <a:lnTo>
                    <a:pt x="1040231" y="22504"/>
                  </a:lnTo>
                  <a:lnTo>
                    <a:pt x="1040688" y="27749"/>
                  </a:lnTo>
                  <a:lnTo>
                    <a:pt x="1048588" y="26720"/>
                  </a:lnTo>
                  <a:close/>
                </a:path>
                <a:path w="1260475" h="325754">
                  <a:moveTo>
                    <a:pt x="1069657" y="23990"/>
                  </a:moveTo>
                  <a:lnTo>
                    <a:pt x="1068755" y="18796"/>
                  </a:lnTo>
                  <a:lnTo>
                    <a:pt x="1065047" y="19278"/>
                  </a:lnTo>
                  <a:lnTo>
                    <a:pt x="1061339" y="19761"/>
                  </a:lnTo>
                  <a:lnTo>
                    <a:pt x="1061758" y="25006"/>
                  </a:lnTo>
                  <a:lnTo>
                    <a:pt x="1069657" y="23990"/>
                  </a:lnTo>
                  <a:close/>
                </a:path>
                <a:path w="1260475" h="325754">
                  <a:moveTo>
                    <a:pt x="1090739" y="21247"/>
                  </a:moveTo>
                  <a:lnTo>
                    <a:pt x="1089863" y="16052"/>
                  </a:lnTo>
                  <a:lnTo>
                    <a:pt x="1086154" y="16535"/>
                  </a:lnTo>
                  <a:lnTo>
                    <a:pt x="1082446" y="17018"/>
                  </a:lnTo>
                  <a:lnTo>
                    <a:pt x="1082840" y="22275"/>
                  </a:lnTo>
                  <a:lnTo>
                    <a:pt x="1090739" y="21247"/>
                  </a:lnTo>
                  <a:close/>
                </a:path>
                <a:path w="1260475" h="325754">
                  <a:moveTo>
                    <a:pt x="1111834" y="18757"/>
                  </a:moveTo>
                  <a:lnTo>
                    <a:pt x="1110996" y="13550"/>
                  </a:lnTo>
                  <a:lnTo>
                    <a:pt x="1107274" y="13931"/>
                  </a:lnTo>
                  <a:lnTo>
                    <a:pt x="1103553" y="14312"/>
                  </a:lnTo>
                  <a:lnTo>
                    <a:pt x="1103909" y="19570"/>
                  </a:lnTo>
                  <a:lnTo>
                    <a:pt x="1111834" y="18757"/>
                  </a:lnTo>
                  <a:close/>
                </a:path>
                <a:path w="1260475" h="325754">
                  <a:moveTo>
                    <a:pt x="1132979" y="16573"/>
                  </a:moveTo>
                  <a:lnTo>
                    <a:pt x="1132166" y="11366"/>
                  </a:lnTo>
                  <a:lnTo>
                    <a:pt x="1128445" y="11747"/>
                  </a:lnTo>
                  <a:lnTo>
                    <a:pt x="1124724" y="12128"/>
                  </a:lnTo>
                  <a:lnTo>
                    <a:pt x="1125054" y="17386"/>
                  </a:lnTo>
                  <a:lnTo>
                    <a:pt x="1132979" y="16573"/>
                  </a:lnTo>
                  <a:close/>
                </a:path>
                <a:path w="1260475" h="325754">
                  <a:moveTo>
                    <a:pt x="1154125" y="14401"/>
                  </a:moveTo>
                  <a:lnTo>
                    <a:pt x="1153350" y="9194"/>
                  </a:lnTo>
                  <a:lnTo>
                    <a:pt x="1149629" y="9575"/>
                  </a:lnTo>
                  <a:lnTo>
                    <a:pt x="1145908" y="9956"/>
                  </a:lnTo>
                  <a:lnTo>
                    <a:pt x="1146200" y="15214"/>
                  </a:lnTo>
                  <a:lnTo>
                    <a:pt x="1154125" y="14401"/>
                  </a:lnTo>
                  <a:close/>
                </a:path>
                <a:path w="1260475" h="325754">
                  <a:moveTo>
                    <a:pt x="1175270" y="12230"/>
                  </a:moveTo>
                  <a:lnTo>
                    <a:pt x="1174521" y="7023"/>
                  </a:lnTo>
                  <a:lnTo>
                    <a:pt x="1170800" y="7404"/>
                  </a:lnTo>
                  <a:lnTo>
                    <a:pt x="1167079" y="7785"/>
                  </a:lnTo>
                  <a:lnTo>
                    <a:pt x="1167345" y="13055"/>
                  </a:lnTo>
                  <a:lnTo>
                    <a:pt x="1175270" y="12230"/>
                  </a:lnTo>
                  <a:close/>
                </a:path>
                <a:path w="1260475" h="325754">
                  <a:moveTo>
                    <a:pt x="1196403" y="10058"/>
                  </a:moveTo>
                  <a:lnTo>
                    <a:pt x="1195692" y="4838"/>
                  </a:lnTo>
                  <a:lnTo>
                    <a:pt x="1191971" y="5219"/>
                  </a:lnTo>
                  <a:lnTo>
                    <a:pt x="1188250" y="5600"/>
                  </a:lnTo>
                  <a:lnTo>
                    <a:pt x="1188491" y="10871"/>
                  </a:lnTo>
                  <a:lnTo>
                    <a:pt x="1196403" y="10058"/>
                  </a:lnTo>
                  <a:close/>
                </a:path>
                <a:path w="1260475" h="325754">
                  <a:moveTo>
                    <a:pt x="1217599" y="8432"/>
                  </a:moveTo>
                  <a:lnTo>
                    <a:pt x="1216914" y="3213"/>
                  </a:lnTo>
                  <a:lnTo>
                    <a:pt x="1213180" y="3492"/>
                  </a:lnTo>
                  <a:lnTo>
                    <a:pt x="1209446" y="3771"/>
                  </a:lnTo>
                  <a:lnTo>
                    <a:pt x="1209649" y="9042"/>
                  </a:lnTo>
                  <a:lnTo>
                    <a:pt x="1217599" y="8432"/>
                  </a:lnTo>
                  <a:close/>
                </a:path>
                <a:path w="1260475" h="325754">
                  <a:moveTo>
                    <a:pt x="1238783" y="6832"/>
                  </a:moveTo>
                  <a:lnTo>
                    <a:pt x="1238135" y="1612"/>
                  </a:lnTo>
                  <a:lnTo>
                    <a:pt x="1234401" y="1892"/>
                  </a:lnTo>
                  <a:lnTo>
                    <a:pt x="1230668" y="2171"/>
                  </a:lnTo>
                  <a:lnTo>
                    <a:pt x="1230845" y="7442"/>
                  </a:lnTo>
                  <a:lnTo>
                    <a:pt x="1238783" y="6832"/>
                  </a:lnTo>
                  <a:close/>
                </a:path>
                <a:path w="1260475" h="325754">
                  <a:moveTo>
                    <a:pt x="1259979" y="5232"/>
                  </a:moveTo>
                  <a:lnTo>
                    <a:pt x="1259357" y="0"/>
                  </a:lnTo>
                  <a:lnTo>
                    <a:pt x="1255623" y="279"/>
                  </a:lnTo>
                  <a:lnTo>
                    <a:pt x="1251889" y="558"/>
                  </a:lnTo>
                  <a:lnTo>
                    <a:pt x="1252029" y="5829"/>
                  </a:lnTo>
                  <a:lnTo>
                    <a:pt x="1259979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 descr=""/>
            <p:cNvSpPr/>
            <p:nvPr/>
          </p:nvSpPr>
          <p:spPr>
            <a:xfrm>
              <a:off x="5247325" y="3461919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433" y="0"/>
                  </a:lnTo>
                </a:path>
              </a:pathLst>
            </a:custGeom>
            <a:ln w="1371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 descr=""/>
            <p:cNvSpPr/>
            <p:nvPr/>
          </p:nvSpPr>
          <p:spPr>
            <a:xfrm>
              <a:off x="792975" y="3462172"/>
              <a:ext cx="1264285" cy="793115"/>
            </a:xfrm>
            <a:custGeom>
              <a:avLst/>
              <a:gdLst/>
              <a:ahLst/>
              <a:cxnLst/>
              <a:rect l="l" t="t" r="r" b="b"/>
              <a:pathLst>
                <a:path w="1264285" h="793114">
                  <a:moveTo>
                    <a:pt x="7734" y="4978"/>
                  </a:moveTo>
                  <a:lnTo>
                    <a:pt x="2120" y="0"/>
                  </a:lnTo>
                  <a:lnTo>
                    <a:pt x="0" y="2146"/>
                  </a:lnTo>
                  <a:lnTo>
                    <a:pt x="0" y="5156"/>
                  </a:lnTo>
                  <a:lnTo>
                    <a:pt x="4394" y="9055"/>
                  </a:lnTo>
                  <a:lnTo>
                    <a:pt x="7734" y="4978"/>
                  </a:lnTo>
                  <a:close/>
                </a:path>
                <a:path w="1264285" h="793114">
                  <a:moveTo>
                    <a:pt x="23685" y="19151"/>
                  </a:moveTo>
                  <a:lnTo>
                    <a:pt x="20878" y="16662"/>
                  </a:lnTo>
                  <a:lnTo>
                    <a:pt x="18072" y="14173"/>
                  </a:lnTo>
                  <a:lnTo>
                    <a:pt x="14376" y="17932"/>
                  </a:lnTo>
                  <a:lnTo>
                    <a:pt x="20358" y="23241"/>
                  </a:lnTo>
                  <a:lnTo>
                    <a:pt x="23685" y="19151"/>
                  </a:lnTo>
                  <a:close/>
                </a:path>
                <a:path w="1264285" h="793114">
                  <a:moveTo>
                    <a:pt x="39636" y="33324"/>
                  </a:moveTo>
                  <a:lnTo>
                    <a:pt x="36830" y="30835"/>
                  </a:lnTo>
                  <a:lnTo>
                    <a:pt x="34023" y="28346"/>
                  </a:lnTo>
                  <a:lnTo>
                    <a:pt x="30340" y="32105"/>
                  </a:lnTo>
                  <a:lnTo>
                    <a:pt x="36322" y="37426"/>
                  </a:lnTo>
                  <a:lnTo>
                    <a:pt x="39636" y="33324"/>
                  </a:lnTo>
                  <a:close/>
                </a:path>
                <a:path w="1264285" h="793114">
                  <a:moveTo>
                    <a:pt x="55587" y="47498"/>
                  </a:moveTo>
                  <a:lnTo>
                    <a:pt x="52781" y="45008"/>
                  </a:lnTo>
                  <a:lnTo>
                    <a:pt x="49974" y="42519"/>
                  </a:lnTo>
                  <a:lnTo>
                    <a:pt x="46304" y="46291"/>
                  </a:lnTo>
                  <a:lnTo>
                    <a:pt x="52285" y="51612"/>
                  </a:lnTo>
                  <a:lnTo>
                    <a:pt x="55587" y="47498"/>
                  </a:lnTo>
                  <a:close/>
                </a:path>
                <a:path w="1264285" h="793114">
                  <a:moveTo>
                    <a:pt x="71539" y="61671"/>
                  </a:moveTo>
                  <a:lnTo>
                    <a:pt x="68732" y="59182"/>
                  </a:lnTo>
                  <a:lnTo>
                    <a:pt x="65925" y="56692"/>
                  </a:lnTo>
                  <a:lnTo>
                    <a:pt x="62268" y="60477"/>
                  </a:lnTo>
                  <a:lnTo>
                    <a:pt x="68249" y="65798"/>
                  </a:lnTo>
                  <a:lnTo>
                    <a:pt x="71539" y="61671"/>
                  </a:lnTo>
                  <a:close/>
                </a:path>
                <a:path w="1264285" h="793114">
                  <a:moveTo>
                    <a:pt x="87490" y="75831"/>
                  </a:moveTo>
                  <a:lnTo>
                    <a:pt x="84670" y="73355"/>
                  </a:lnTo>
                  <a:lnTo>
                    <a:pt x="81864" y="70866"/>
                  </a:lnTo>
                  <a:lnTo>
                    <a:pt x="78219" y="74663"/>
                  </a:lnTo>
                  <a:lnTo>
                    <a:pt x="84213" y="79959"/>
                  </a:lnTo>
                  <a:lnTo>
                    <a:pt x="87490" y="75831"/>
                  </a:lnTo>
                  <a:close/>
                </a:path>
                <a:path w="1264285" h="793114">
                  <a:moveTo>
                    <a:pt x="103733" y="89674"/>
                  </a:moveTo>
                  <a:lnTo>
                    <a:pt x="100876" y="87236"/>
                  </a:lnTo>
                  <a:lnTo>
                    <a:pt x="98018" y="84797"/>
                  </a:lnTo>
                  <a:lnTo>
                    <a:pt x="94386" y="88620"/>
                  </a:lnTo>
                  <a:lnTo>
                    <a:pt x="100469" y="93814"/>
                  </a:lnTo>
                  <a:lnTo>
                    <a:pt x="103733" y="89674"/>
                  </a:lnTo>
                  <a:close/>
                </a:path>
                <a:path w="1264285" h="793114">
                  <a:moveTo>
                    <a:pt x="119964" y="103530"/>
                  </a:moveTo>
                  <a:lnTo>
                    <a:pt x="117106" y="101092"/>
                  </a:lnTo>
                  <a:lnTo>
                    <a:pt x="114249" y="98653"/>
                  </a:lnTo>
                  <a:lnTo>
                    <a:pt x="110629" y="102489"/>
                  </a:lnTo>
                  <a:lnTo>
                    <a:pt x="116713" y="107683"/>
                  </a:lnTo>
                  <a:lnTo>
                    <a:pt x="119964" y="103530"/>
                  </a:lnTo>
                  <a:close/>
                </a:path>
                <a:path w="1264285" h="793114">
                  <a:moveTo>
                    <a:pt x="136182" y="117386"/>
                  </a:moveTo>
                  <a:lnTo>
                    <a:pt x="133324" y="114947"/>
                  </a:lnTo>
                  <a:lnTo>
                    <a:pt x="130467" y="112509"/>
                  </a:lnTo>
                  <a:lnTo>
                    <a:pt x="126860" y="116357"/>
                  </a:lnTo>
                  <a:lnTo>
                    <a:pt x="132956" y="121551"/>
                  </a:lnTo>
                  <a:lnTo>
                    <a:pt x="136182" y="117386"/>
                  </a:lnTo>
                  <a:close/>
                </a:path>
                <a:path w="1264285" h="793114">
                  <a:moveTo>
                    <a:pt x="152412" y="131229"/>
                  </a:moveTo>
                  <a:lnTo>
                    <a:pt x="149555" y="128790"/>
                  </a:lnTo>
                  <a:lnTo>
                    <a:pt x="146697" y="126352"/>
                  </a:lnTo>
                  <a:lnTo>
                    <a:pt x="143103" y="130200"/>
                  </a:lnTo>
                  <a:lnTo>
                    <a:pt x="149199" y="135407"/>
                  </a:lnTo>
                  <a:lnTo>
                    <a:pt x="152412" y="131229"/>
                  </a:lnTo>
                  <a:close/>
                </a:path>
                <a:path w="1264285" h="793114">
                  <a:moveTo>
                    <a:pt x="168643" y="145084"/>
                  </a:moveTo>
                  <a:lnTo>
                    <a:pt x="165785" y="142646"/>
                  </a:lnTo>
                  <a:lnTo>
                    <a:pt x="162928" y="140208"/>
                  </a:lnTo>
                  <a:lnTo>
                    <a:pt x="159346" y="144068"/>
                  </a:lnTo>
                  <a:lnTo>
                    <a:pt x="165442" y="149275"/>
                  </a:lnTo>
                  <a:lnTo>
                    <a:pt x="168643" y="145084"/>
                  </a:lnTo>
                  <a:close/>
                </a:path>
                <a:path w="1264285" h="793114">
                  <a:moveTo>
                    <a:pt x="184886" y="158902"/>
                  </a:moveTo>
                  <a:lnTo>
                    <a:pt x="182003" y="156502"/>
                  </a:lnTo>
                  <a:lnTo>
                    <a:pt x="179146" y="154063"/>
                  </a:lnTo>
                  <a:lnTo>
                    <a:pt x="175590" y="157937"/>
                  </a:lnTo>
                  <a:lnTo>
                    <a:pt x="178625" y="160540"/>
                  </a:lnTo>
                  <a:lnTo>
                    <a:pt x="181698" y="163093"/>
                  </a:lnTo>
                  <a:lnTo>
                    <a:pt x="184886" y="158902"/>
                  </a:lnTo>
                  <a:close/>
                </a:path>
                <a:path w="1264285" h="793114">
                  <a:moveTo>
                    <a:pt x="201409" y="172402"/>
                  </a:moveTo>
                  <a:lnTo>
                    <a:pt x="198501" y="170027"/>
                  </a:lnTo>
                  <a:lnTo>
                    <a:pt x="195592" y="167652"/>
                  </a:lnTo>
                  <a:lnTo>
                    <a:pt x="192036" y="171538"/>
                  </a:lnTo>
                  <a:lnTo>
                    <a:pt x="198234" y="176606"/>
                  </a:lnTo>
                  <a:lnTo>
                    <a:pt x="201409" y="172402"/>
                  </a:lnTo>
                  <a:close/>
                </a:path>
                <a:path w="1264285" h="793114">
                  <a:moveTo>
                    <a:pt x="217932" y="185915"/>
                  </a:moveTo>
                  <a:lnTo>
                    <a:pt x="215023" y="183540"/>
                  </a:lnTo>
                  <a:lnTo>
                    <a:pt x="212115" y="181165"/>
                  </a:lnTo>
                  <a:lnTo>
                    <a:pt x="208584" y="185064"/>
                  </a:lnTo>
                  <a:lnTo>
                    <a:pt x="214769" y="190131"/>
                  </a:lnTo>
                  <a:lnTo>
                    <a:pt x="217932" y="185915"/>
                  </a:lnTo>
                  <a:close/>
                </a:path>
                <a:path w="1264285" h="793114">
                  <a:moveTo>
                    <a:pt x="234442" y="199415"/>
                  </a:moveTo>
                  <a:lnTo>
                    <a:pt x="231533" y="197040"/>
                  </a:lnTo>
                  <a:lnTo>
                    <a:pt x="228625" y="194665"/>
                  </a:lnTo>
                  <a:lnTo>
                    <a:pt x="225107" y="198577"/>
                  </a:lnTo>
                  <a:lnTo>
                    <a:pt x="231305" y="203644"/>
                  </a:lnTo>
                  <a:lnTo>
                    <a:pt x="234442" y="199415"/>
                  </a:lnTo>
                  <a:close/>
                </a:path>
                <a:path w="1264285" h="793114">
                  <a:moveTo>
                    <a:pt x="250952" y="212928"/>
                  </a:moveTo>
                  <a:lnTo>
                    <a:pt x="248043" y="210553"/>
                  </a:lnTo>
                  <a:lnTo>
                    <a:pt x="245135" y="208178"/>
                  </a:lnTo>
                  <a:lnTo>
                    <a:pt x="241630" y="212102"/>
                  </a:lnTo>
                  <a:lnTo>
                    <a:pt x="247827" y="217170"/>
                  </a:lnTo>
                  <a:lnTo>
                    <a:pt x="250952" y="212928"/>
                  </a:lnTo>
                  <a:close/>
                </a:path>
                <a:path w="1264285" h="793114">
                  <a:moveTo>
                    <a:pt x="267462" y="226428"/>
                  </a:moveTo>
                  <a:lnTo>
                    <a:pt x="264553" y="224053"/>
                  </a:lnTo>
                  <a:lnTo>
                    <a:pt x="261645" y="221678"/>
                  </a:lnTo>
                  <a:lnTo>
                    <a:pt x="258152" y="225615"/>
                  </a:lnTo>
                  <a:lnTo>
                    <a:pt x="264350" y="230682"/>
                  </a:lnTo>
                  <a:lnTo>
                    <a:pt x="267462" y="226428"/>
                  </a:lnTo>
                  <a:close/>
                </a:path>
                <a:path w="1264285" h="793114">
                  <a:moveTo>
                    <a:pt x="284099" y="239788"/>
                  </a:moveTo>
                  <a:lnTo>
                    <a:pt x="281139" y="237477"/>
                  </a:lnTo>
                  <a:lnTo>
                    <a:pt x="278180" y="235165"/>
                  </a:lnTo>
                  <a:lnTo>
                    <a:pt x="274701" y="239128"/>
                  </a:lnTo>
                  <a:lnTo>
                    <a:pt x="281012" y="244055"/>
                  </a:lnTo>
                  <a:lnTo>
                    <a:pt x="284099" y="239788"/>
                  </a:lnTo>
                  <a:close/>
                </a:path>
                <a:path w="1264285" h="793114">
                  <a:moveTo>
                    <a:pt x="300913" y="252907"/>
                  </a:moveTo>
                  <a:lnTo>
                    <a:pt x="297954" y="250596"/>
                  </a:lnTo>
                  <a:lnTo>
                    <a:pt x="294995" y="248285"/>
                  </a:lnTo>
                  <a:lnTo>
                    <a:pt x="291541" y="252260"/>
                  </a:lnTo>
                  <a:lnTo>
                    <a:pt x="297840" y="257187"/>
                  </a:lnTo>
                  <a:lnTo>
                    <a:pt x="300913" y="252907"/>
                  </a:lnTo>
                  <a:close/>
                </a:path>
                <a:path w="1264285" h="793114">
                  <a:moveTo>
                    <a:pt x="317728" y="266039"/>
                  </a:moveTo>
                  <a:lnTo>
                    <a:pt x="314769" y="263728"/>
                  </a:lnTo>
                  <a:lnTo>
                    <a:pt x="311810" y="261416"/>
                  </a:lnTo>
                  <a:lnTo>
                    <a:pt x="308368" y="265404"/>
                  </a:lnTo>
                  <a:lnTo>
                    <a:pt x="314680" y="270332"/>
                  </a:lnTo>
                  <a:lnTo>
                    <a:pt x="317728" y="266039"/>
                  </a:lnTo>
                  <a:close/>
                </a:path>
                <a:path w="1264285" h="793114">
                  <a:moveTo>
                    <a:pt x="334543" y="279171"/>
                  </a:moveTo>
                  <a:lnTo>
                    <a:pt x="331584" y="276860"/>
                  </a:lnTo>
                  <a:lnTo>
                    <a:pt x="328625" y="274548"/>
                  </a:lnTo>
                  <a:lnTo>
                    <a:pt x="325196" y="278549"/>
                  </a:lnTo>
                  <a:lnTo>
                    <a:pt x="331508" y="283476"/>
                  </a:lnTo>
                  <a:lnTo>
                    <a:pt x="334543" y="279171"/>
                  </a:lnTo>
                  <a:close/>
                </a:path>
                <a:path w="1264285" h="793114">
                  <a:moveTo>
                    <a:pt x="351358" y="292303"/>
                  </a:moveTo>
                  <a:lnTo>
                    <a:pt x="348399" y="289991"/>
                  </a:lnTo>
                  <a:lnTo>
                    <a:pt x="345440" y="287680"/>
                  </a:lnTo>
                  <a:lnTo>
                    <a:pt x="342036" y="291693"/>
                  </a:lnTo>
                  <a:lnTo>
                    <a:pt x="348335" y="296621"/>
                  </a:lnTo>
                  <a:lnTo>
                    <a:pt x="351358" y="292303"/>
                  </a:lnTo>
                  <a:close/>
                </a:path>
                <a:path w="1264285" h="793114">
                  <a:moveTo>
                    <a:pt x="368173" y="305422"/>
                  </a:moveTo>
                  <a:lnTo>
                    <a:pt x="365213" y="303110"/>
                  </a:lnTo>
                  <a:lnTo>
                    <a:pt x="362254" y="300799"/>
                  </a:lnTo>
                  <a:lnTo>
                    <a:pt x="358863" y="304825"/>
                  </a:lnTo>
                  <a:lnTo>
                    <a:pt x="365175" y="309753"/>
                  </a:lnTo>
                  <a:lnTo>
                    <a:pt x="368173" y="305422"/>
                  </a:lnTo>
                  <a:close/>
                </a:path>
                <a:path w="1264285" h="793114">
                  <a:moveTo>
                    <a:pt x="385279" y="318173"/>
                  </a:moveTo>
                  <a:lnTo>
                    <a:pt x="382270" y="315937"/>
                  </a:lnTo>
                  <a:lnTo>
                    <a:pt x="379260" y="313702"/>
                  </a:lnTo>
                  <a:lnTo>
                    <a:pt x="375881" y="317754"/>
                  </a:lnTo>
                  <a:lnTo>
                    <a:pt x="382308" y="322516"/>
                  </a:lnTo>
                  <a:lnTo>
                    <a:pt x="385279" y="318173"/>
                  </a:lnTo>
                  <a:close/>
                </a:path>
                <a:path w="1264285" h="793114">
                  <a:moveTo>
                    <a:pt x="402399" y="330885"/>
                  </a:moveTo>
                  <a:lnTo>
                    <a:pt x="399389" y="328650"/>
                  </a:lnTo>
                  <a:lnTo>
                    <a:pt x="396379" y="326415"/>
                  </a:lnTo>
                  <a:lnTo>
                    <a:pt x="393026" y="330479"/>
                  </a:lnTo>
                  <a:lnTo>
                    <a:pt x="399453" y="335254"/>
                  </a:lnTo>
                  <a:lnTo>
                    <a:pt x="402399" y="330885"/>
                  </a:lnTo>
                  <a:close/>
                </a:path>
                <a:path w="1264285" h="793114">
                  <a:moveTo>
                    <a:pt x="419531" y="343611"/>
                  </a:moveTo>
                  <a:lnTo>
                    <a:pt x="416521" y="341376"/>
                  </a:lnTo>
                  <a:lnTo>
                    <a:pt x="413512" y="339140"/>
                  </a:lnTo>
                  <a:lnTo>
                    <a:pt x="410171" y="343217"/>
                  </a:lnTo>
                  <a:lnTo>
                    <a:pt x="416598" y="347992"/>
                  </a:lnTo>
                  <a:lnTo>
                    <a:pt x="419531" y="343611"/>
                  </a:lnTo>
                  <a:close/>
                </a:path>
                <a:path w="1264285" h="793114">
                  <a:moveTo>
                    <a:pt x="436651" y="356323"/>
                  </a:moveTo>
                  <a:lnTo>
                    <a:pt x="433641" y="354088"/>
                  </a:lnTo>
                  <a:lnTo>
                    <a:pt x="430631" y="351853"/>
                  </a:lnTo>
                  <a:lnTo>
                    <a:pt x="427316" y="355942"/>
                  </a:lnTo>
                  <a:lnTo>
                    <a:pt x="433743" y="360718"/>
                  </a:lnTo>
                  <a:lnTo>
                    <a:pt x="436651" y="356323"/>
                  </a:lnTo>
                  <a:close/>
                </a:path>
                <a:path w="1264285" h="793114">
                  <a:moveTo>
                    <a:pt x="453783" y="369036"/>
                  </a:moveTo>
                  <a:lnTo>
                    <a:pt x="450773" y="366801"/>
                  </a:lnTo>
                  <a:lnTo>
                    <a:pt x="447763" y="364566"/>
                  </a:lnTo>
                  <a:lnTo>
                    <a:pt x="444461" y="368668"/>
                  </a:lnTo>
                  <a:lnTo>
                    <a:pt x="450888" y="373443"/>
                  </a:lnTo>
                  <a:lnTo>
                    <a:pt x="453783" y="369036"/>
                  </a:lnTo>
                  <a:close/>
                </a:path>
                <a:path w="1264285" h="793114">
                  <a:moveTo>
                    <a:pt x="471144" y="381457"/>
                  </a:moveTo>
                  <a:lnTo>
                    <a:pt x="468071" y="379298"/>
                  </a:lnTo>
                  <a:lnTo>
                    <a:pt x="464997" y="377139"/>
                  </a:lnTo>
                  <a:lnTo>
                    <a:pt x="461721" y="381266"/>
                  </a:lnTo>
                  <a:lnTo>
                    <a:pt x="468274" y="385876"/>
                  </a:lnTo>
                  <a:lnTo>
                    <a:pt x="471144" y="381457"/>
                  </a:lnTo>
                  <a:close/>
                </a:path>
                <a:path w="1264285" h="793114">
                  <a:moveTo>
                    <a:pt x="488581" y="393725"/>
                  </a:moveTo>
                  <a:lnTo>
                    <a:pt x="485508" y="391566"/>
                  </a:lnTo>
                  <a:lnTo>
                    <a:pt x="482434" y="389407"/>
                  </a:lnTo>
                  <a:lnTo>
                    <a:pt x="479183" y="393547"/>
                  </a:lnTo>
                  <a:lnTo>
                    <a:pt x="485736" y="398157"/>
                  </a:lnTo>
                  <a:lnTo>
                    <a:pt x="488581" y="393725"/>
                  </a:lnTo>
                  <a:close/>
                </a:path>
                <a:path w="1264285" h="793114">
                  <a:moveTo>
                    <a:pt x="506031" y="405993"/>
                  </a:moveTo>
                  <a:lnTo>
                    <a:pt x="502958" y="403834"/>
                  </a:lnTo>
                  <a:lnTo>
                    <a:pt x="499884" y="401675"/>
                  </a:lnTo>
                  <a:lnTo>
                    <a:pt x="496658" y="405841"/>
                  </a:lnTo>
                  <a:lnTo>
                    <a:pt x="503199" y="410438"/>
                  </a:lnTo>
                  <a:lnTo>
                    <a:pt x="506031" y="405993"/>
                  </a:lnTo>
                  <a:close/>
                </a:path>
                <a:path w="1264285" h="793114">
                  <a:moveTo>
                    <a:pt x="523481" y="418261"/>
                  </a:moveTo>
                  <a:lnTo>
                    <a:pt x="520407" y="416102"/>
                  </a:lnTo>
                  <a:lnTo>
                    <a:pt x="517334" y="413943"/>
                  </a:lnTo>
                  <a:lnTo>
                    <a:pt x="514134" y="418122"/>
                  </a:lnTo>
                  <a:lnTo>
                    <a:pt x="520674" y="422732"/>
                  </a:lnTo>
                  <a:lnTo>
                    <a:pt x="523481" y="418261"/>
                  </a:lnTo>
                  <a:close/>
                </a:path>
                <a:path w="1264285" h="793114">
                  <a:moveTo>
                    <a:pt x="540918" y="430542"/>
                  </a:moveTo>
                  <a:lnTo>
                    <a:pt x="537845" y="428383"/>
                  </a:lnTo>
                  <a:lnTo>
                    <a:pt x="534771" y="426224"/>
                  </a:lnTo>
                  <a:lnTo>
                    <a:pt x="531583" y="430415"/>
                  </a:lnTo>
                  <a:lnTo>
                    <a:pt x="538137" y="435025"/>
                  </a:lnTo>
                  <a:lnTo>
                    <a:pt x="540918" y="430542"/>
                  </a:lnTo>
                  <a:close/>
                </a:path>
                <a:path w="1264285" h="793114">
                  <a:moveTo>
                    <a:pt x="558584" y="442480"/>
                  </a:moveTo>
                  <a:lnTo>
                    <a:pt x="555459" y="440410"/>
                  </a:lnTo>
                  <a:lnTo>
                    <a:pt x="552335" y="438340"/>
                  </a:lnTo>
                  <a:lnTo>
                    <a:pt x="549173" y="442556"/>
                  </a:lnTo>
                  <a:lnTo>
                    <a:pt x="555840" y="446976"/>
                  </a:lnTo>
                  <a:lnTo>
                    <a:pt x="558584" y="442480"/>
                  </a:lnTo>
                  <a:close/>
                </a:path>
                <a:path w="1264285" h="793114">
                  <a:moveTo>
                    <a:pt x="576364" y="454266"/>
                  </a:moveTo>
                  <a:lnTo>
                    <a:pt x="573239" y="452196"/>
                  </a:lnTo>
                  <a:lnTo>
                    <a:pt x="570115" y="450126"/>
                  </a:lnTo>
                  <a:lnTo>
                    <a:pt x="566978" y="454355"/>
                  </a:lnTo>
                  <a:lnTo>
                    <a:pt x="573646" y="458774"/>
                  </a:lnTo>
                  <a:lnTo>
                    <a:pt x="576364" y="454266"/>
                  </a:lnTo>
                  <a:close/>
                </a:path>
                <a:path w="1264285" h="793114">
                  <a:moveTo>
                    <a:pt x="594131" y="466051"/>
                  </a:moveTo>
                  <a:lnTo>
                    <a:pt x="591007" y="463981"/>
                  </a:lnTo>
                  <a:lnTo>
                    <a:pt x="587883" y="461911"/>
                  </a:lnTo>
                  <a:lnTo>
                    <a:pt x="584771" y="466153"/>
                  </a:lnTo>
                  <a:lnTo>
                    <a:pt x="591439" y="470585"/>
                  </a:lnTo>
                  <a:lnTo>
                    <a:pt x="594131" y="466051"/>
                  </a:lnTo>
                  <a:close/>
                </a:path>
                <a:path w="1264285" h="793114">
                  <a:moveTo>
                    <a:pt x="611911" y="477850"/>
                  </a:moveTo>
                  <a:lnTo>
                    <a:pt x="608787" y="475780"/>
                  </a:lnTo>
                  <a:lnTo>
                    <a:pt x="605663" y="473710"/>
                  </a:lnTo>
                  <a:lnTo>
                    <a:pt x="602576" y="477977"/>
                  </a:lnTo>
                  <a:lnTo>
                    <a:pt x="609244" y="482396"/>
                  </a:lnTo>
                  <a:lnTo>
                    <a:pt x="611911" y="477850"/>
                  </a:lnTo>
                  <a:close/>
                </a:path>
                <a:path w="1264285" h="793114">
                  <a:moveTo>
                    <a:pt x="629691" y="489635"/>
                  </a:moveTo>
                  <a:lnTo>
                    <a:pt x="626567" y="487565"/>
                  </a:lnTo>
                  <a:lnTo>
                    <a:pt x="623443" y="485495"/>
                  </a:lnTo>
                  <a:lnTo>
                    <a:pt x="620382" y="489775"/>
                  </a:lnTo>
                  <a:lnTo>
                    <a:pt x="627049" y="494195"/>
                  </a:lnTo>
                  <a:lnTo>
                    <a:pt x="629691" y="489635"/>
                  </a:lnTo>
                  <a:close/>
                </a:path>
                <a:path w="1264285" h="793114">
                  <a:moveTo>
                    <a:pt x="647750" y="500976"/>
                  </a:moveTo>
                  <a:lnTo>
                    <a:pt x="644563" y="498995"/>
                  </a:lnTo>
                  <a:lnTo>
                    <a:pt x="641375" y="497014"/>
                  </a:lnTo>
                  <a:lnTo>
                    <a:pt x="638340" y="501319"/>
                  </a:lnTo>
                  <a:lnTo>
                    <a:pt x="645134" y="505548"/>
                  </a:lnTo>
                  <a:lnTo>
                    <a:pt x="647750" y="500976"/>
                  </a:lnTo>
                  <a:close/>
                </a:path>
                <a:path w="1264285" h="793114">
                  <a:moveTo>
                    <a:pt x="665861" y="512229"/>
                  </a:moveTo>
                  <a:lnTo>
                    <a:pt x="662673" y="510247"/>
                  </a:lnTo>
                  <a:lnTo>
                    <a:pt x="659485" y="508266"/>
                  </a:lnTo>
                  <a:lnTo>
                    <a:pt x="656475" y="512597"/>
                  </a:lnTo>
                  <a:lnTo>
                    <a:pt x="663282" y="516826"/>
                  </a:lnTo>
                  <a:lnTo>
                    <a:pt x="665861" y="512229"/>
                  </a:lnTo>
                  <a:close/>
                </a:path>
                <a:path w="1264285" h="793114">
                  <a:moveTo>
                    <a:pt x="683971" y="523494"/>
                  </a:moveTo>
                  <a:lnTo>
                    <a:pt x="680783" y="521512"/>
                  </a:lnTo>
                  <a:lnTo>
                    <a:pt x="677595" y="519531"/>
                  </a:lnTo>
                  <a:lnTo>
                    <a:pt x="674611" y="523875"/>
                  </a:lnTo>
                  <a:lnTo>
                    <a:pt x="681418" y="528104"/>
                  </a:lnTo>
                  <a:lnTo>
                    <a:pt x="683971" y="523494"/>
                  </a:lnTo>
                  <a:close/>
                </a:path>
                <a:path w="1264285" h="793114">
                  <a:moveTo>
                    <a:pt x="702081" y="534758"/>
                  </a:moveTo>
                  <a:lnTo>
                    <a:pt x="698893" y="532777"/>
                  </a:lnTo>
                  <a:lnTo>
                    <a:pt x="695706" y="530796"/>
                  </a:lnTo>
                  <a:lnTo>
                    <a:pt x="692759" y="535152"/>
                  </a:lnTo>
                  <a:lnTo>
                    <a:pt x="699554" y="539381"/>
                  </a:lnTo>
                  <a:lnTo>
                    <a:pt x="702081" y="534758"/>
                  </a:lnTo>
                  <a:close/>
                </a:path>
                <a:path w="1264285" h="793114">
                  <a:moveTo>
                    <a:pt x="720267" y="545884"/>
                  </a:moveTo>
                  <a:lnTo>
                    <a:pt x="717029" y="544004"/>
                  </a:lnTo>
                  <a:lnTo>
                    <a:pt x="713803" y="542086"/>
                  </a:lnTo>
                  <a:lnTo>
                    <a:pt x="710882" y="546468"/>
                  </a:lnTo>
                  <a:lnTo>
                    <a:pt x="714324" y="548513"/>
                  </a:lnTo>
                  <a:lnTo>
                    <a:pt x="717791" y="550519"/>
                  </a:lnTo>
                  <a:lnTo>
                    <a:pt x="720267" y="545884"/>
                  </a:lnTo>
                  <a:close/>
                </a:path>
                <a:path w="1264285" h="793114">
                  <a:moveTo>
                    <a:pt x="738720" y="556577"/>
                  </a:moveTo>
                  <a:lnTo>
                    <a:pt x="735482" y="554697"/>
                  </a:lnTo>
                  <a:lnTo>
                    <a:pt x="732243" y="552818"/>
                  </a:lnTo>
                  <a:lnTo>
                    <a:pt x="729348" y="557225"/>
                  </a:lnTo>
                  <a:lnTo>
                    <a:pt x="736269" y="561238"/>
                  </a:lnTo>
                  <a:lnTo>
                    <a:pt x="738720" y="556577"/>
                  </a:lnTo>
                  <a:close/>
                </a:path>
                <a:path w="1264285" h="793114">
                  <a:moveTo>
                    <a:pt x="757174" y="567270"/>
                  </a:moveTo>
                  <a:lnTo>
                    <a:pt x="753935" y="565391"/>
                  </a:lnTo>
                  <a:lnTo>
                    <a:pt x="750697" y="563511"/>
                  </a:lnTo>
                  <a:lnTo>
                    <a:pt x="747826" y="567931"/>
                  </a:lnTo>
                  <a:lnTo>
                    <a:pt x="754761" y="571944"/>
                  </a:lnTo>
                  <a:lnTo>
                    <a:pt x="757174" y="567270"/>
                  </a:lnTo>
                  <a:close/>
                </a:path>
                <a:path w="1264285" h="793114">
                  <a:moveTo>
                    <a:pt x="775627" y="577964"/>
                  </a:moveTo>
                  <a:lnTo>
                    <a:pt x="772388" y="576084"/>
                  </a:lnTo>
                  <a:lnTo>
                    <a:pt x="769150" y="574205"/>
                  </a:lnTo>
                  <a:lnTo>
                    <a:pt x="766318" y="578650"/>
                  </a:lnTo>
                  <a:lnTo>
                    <a:pt x="773239" y="582663"/>
                  </a:lnTo>
                  <a:lnTo>
                    <a:pt x="775627" y="577964"/>
                  </a:lnTo>
                  <a:close/>
                </a:path>
                <a:path w="1264285" h="793114">
                  <a:moveTo>
                    <a:pt x="794080" y="588657"/>
                  </a:moveTo>
                  <a:lnTo>
                    <a:pt x="790841" y="586778"/>
                  </a:lnTo>
                  <a:lnTo>
                    <a:pt x="787603" y="584898"/>
                  </a:lnTo>
                  <a:lnTo>
                    <a:pt x="784796" y="589356"/>
                  </a:lnTo>
                  <a:lnTo>
                    <a:pt x="791730" y="593369"/>
                  </a:lnTo>
                  <a:lnTo>
                    <a:pt x="794080" y="588657"/>
                  </a:lnTo>
                  <a:close/>
                </a:path>
                <a:path w="1264285" h="793114">
                  <a:moveTo>
                    <a:pt x="812812" y="598855"/>
                  </a:moveTo>
                  <a:lnTo>
                    <a:pt x="809510" y="597077"/>
                  </a:lnTo>
                  <a:lnTo>
                    <a:pt x="806208" y="595299"/>
                  </a:lnTo>
                  <a:lnTo>
                    <a:pt x="803440" y="599795"/>
                  </a:lnTo>
                  <a:lnTo>
                    <a:pt x="810501" y="603580"/>
                  </a:lnTo>
                  <a:lnTo>
                    <a:pt x="812812" y="598855"/>
                  </a:lnTo>
                  <a:close/>
                </a:path>
                <a:path w="1264285" h="793114">
                  <a:moveTo>
                    <a:pt x="831596" y="608926"/>
                  </a:moveTo>
                  <a:lnTo>
                    <a:pt x="828294" y="607148"/>
                  </a:lnTo>
                  <a:lnTo>
                    <a:pt x="824992" y="605370"/>
                  </a:lnTo>
                  <a:lnTo>
                    <a:pt x="822261" y="609879"/>
                  </a:lnTo>
                  <a:lnTo>
                    <a:pt x="829322" y="613676"/>
                  </a:lnTo>
                  <a:lnTo>
                    <a:pt x="831596" y="608926"/>
                  </a:lnTo>
                  <a:close/>
                </a:path>
                <a:path w="1264285" h="793114">
                  <a:moveTo>
                    <a:pt x="850392" y="619010"/>
                  </a:moveTo>
                  <a:lnTo>
                    <a:pt x="847090" y="617232"/>
                  </a:lnTo>
                  <a:lnTo>
                    <a:pt x="843788" y="615454"/>
                  </a:lnTo>
                  <a:lnTo>
                    <a:pt x="841095" y="619988"/>
                  </a:lnTo>
                  <a:lnTo>
                    <a:pt x="848156" y="623773"/>
                  </a:lnTo>
                  <a:lnTo>
                    <a:pt x="850392" y="619010"/>
                  </a:lnTo>
                  <a:close/>
                </a:path>
                <a:path w="1264285" h="793114">
                  <a:moveTo>
                    <a:pt x="869175" y="629094"/>
                  </a:moveTo>
                  <a:lnTo>
                    <a:pt x="865873" y="627316"/>
                  </a:lnTo>
                  <a:lnTo>
                    <a:pt x="862571" y="625538"/>
                  </a:lnTo>
                  <a:lnTo>
                    <a:pt x="859917" y="630085"/>
                  </a:lnTo>
                  <a:lnTo>
                    <a:pt x="866978" y="633882"/>
                  </a:lnTo>
                  <a:lnTo>
                    <a:pt x="869175" y="629094"/>
                  </a:lnTo>
                  <a:close/>
                </a:path>
                <a:path w="1264285" h="793114">
                  <a:moveTo>
                    <a:pt x="888161" y="638784"/>
                  </a:moveTo>
                  <a:lnTo>
                    <a:pt x="884796" y="637133"/>
                  </a:lnTo>
                  <a:lnTo>
                    <a:pt x="881430" y="635482"/>
                  </a:lnTo>
                  <a:lnTo>
                    <a:pt x="878814" y="640054"/>
                  </a:lnTo>
                  <a:lnTo>
                    <a:pt x="886002" y="643597"/>
                  </a:lnTo>
                  <a:lnTo>
                    <a:pt x="888161" y="638784"/>
                  </a:lnTo>
                  <a:close/>
                </a:path>
                <a:path w="1264285" h="793114">
                  <a:moveTo>
                    <a:pt x="907288" y="648208"/>
                  </a:moveTo>
                  <a:lnTo>
                    <a:pt x="903922" y="646557"/>
                  </a:lnTo>
                  <a:lnTo>
                    <a:pt x="900557" y="644906"/>
                  </a:lnTo>
                  <a:lnTo>
                    <a:pt x="897978" y="649490"/>
                  </a:lnTo>
                  <a:lnTo>
                    <a:pt x="905167" y="653034"/>
                  </a:lnTo>
                  <a:lnTo>
                    <a:pt x="907288" y="648208"/>
                  </a:lnTo>
                  <a:close/>
                </a:path>
                <a:path w="1264285" h="793114">
                  <a:moveTo>
                    <a:pt x="926414" y="657631"/>
                  </a:moveTo>
                  <a:lnTo>
                    <a:pt x="923048" y="655980"/>
                  </a:lnTo>
                  <a:lnTo>
                    <a:pt x="919683" y="654329"/>
                  </a:lnTo>
                  <a:lnTo>
                    <a:pt x="917143" y="658939"/>
                  </a:lnTo>
                  <a:lnTo>
                    <a:pt x="924331" y="662482"/>
                  </a:lnTo>
                  <a:lnTo>
                    <a:pt x="926414" y="657631"/>
                  </a:lnTo>
                  <a:close/>
                </a:path>
                <a:path w="1264285" h="793114">
                  <a:moveTo>
                    <a:pt x="945553" y="667042"/>
                  </a:moveTo>
                  <a:lnTo>
                    <a:pt x="942187" y="665391"/>
                  </a:lnTo>
                  <a:lnTo>
                    <a:pt x="938822" y="663740"/>
                  </a:lnTo>
                  <a:lnTo>
                    <a:pt x="936332" y="668375"/>
                  </a:lnTo>
                  <a:lnTo>
                    <a:pt x="943508" y="671906"/>
                  </a:lnTo>
                  <a:lnTo>
                    <a:pt x="945553" y="667042"/>
                  </a:lnTo>
                  <a:close/>
                </a:path>
                <a:path w="1264285" h="793114">
                  <a:moveTo>
                    <a:pt x="964831" y="676122"/>
                  </a:moveTo>
                  <a:lnTo>
                    <a:pt x="961415" y="674585"/>
                  </a:lnTo>
                  <a:lnTo>
                    <a:pt x="957999" y="673049"/>
                  </a:lnTo>
                  <a:lnTo>
                    <a:pt x="955535" y="677722"/>
                  </a:lnTo>
                  <a:lnTo>
                    <a:pt x="962850" y="680986"/>
                  </a:lnTo>
                  <a:lnTo>
                    <a:pt x="964831" y="676122"/>
                  </a:lnTo>
                  <a:close/>
                </a:path>
                <a:path w="1264285" h="793114">
                  <a:moveTo>
                    <a:pt x="984288" y="684847"/>
                  </a:moveTo>
                  <a:lnTo>
                    <a:pt x="980871" y="683310"/>
                  </a:lnTo>
                  <a:lnTo>
                    <a:pt x="977455" y="681774"/>
                  </a:lnTo>
                  <a:lnTo>
                    <a:pt x="975042" y="686460"/>
                  </a:lnTo>
                  <a:lnTo>
                    <a:pt x="982345" y="689737"/>
                  </a:lnTo>
                  <a:lnTo>
                    <a:pt x="984288" y="684847"/>
                  </a:lnTo>
                  <a:close/>
                </a:path>
                <a:path w="1264285" h="793114">
                  <a:moveTo>
                    <a:pt x="1003744" y="693559"/>
                  </a:moveTo>
                  <a:lnTo>
                    <a:pt x="1000328" y="692023"/>
                  </a:lnTo>
                  <a:lnTo>
                    <a:pt x="996911" y="690486"/>
                  </a:lnTo>
                  <a:lnTo>
                    <a:pt x="994537" y="695198"/>
                  </a:lnTo>
                  <a:lnTo>
                    <a:pt x="1001852" y="698474"/>
                  </a:lnTo>
                  <a:lnTo>
                    <a:pt x="1003744" y="693559"/>
                  </a:lnTo>
                  <a:close/>
                </a:path>
                <a:path w="1264285" h="793114">
                  <a:moveTo>
                    <a:pt x="1023200" y="702271"/>
                  </a:moveTo>
                  <a:lnTo>
                    <a:pt x="1019784" y="700735"/>
                  </a:lnTo>
                  <a:lnTo>
                    <a:pt x="1016368" y="699198"/>
                  </a:lnTo>
                  <a:lnTo>
                    <a:pt x="1014044" y="703922"/>
                  </a:lnTo>
                  <a:lnTo>
                    <a:pt x="1021346" y="707199"/>
                  </a:lnTo>
                  <a:lnTo>
                    <a:pt x="1023200" y="702271"/>
                  </a:lnTo>
                  <a:close/>
                </a:path>
                <a:path w="1264285" h="793114">
                  <a:moveTo>
                    <a:pt x="1042847" y="710552"/>
                  </a:moveTo>
                  <a:lnTo>
                    <a:pt x="1039368" y="709155"/>
                  </a:lnTo>
                  <a:lnTo>
                    <a:pt x="1035888" y="707758"/>
                  </a:lnTo>
                  <a:lnTo>
                    <a:pt x="1033614" y="712508"/>
                  </a:lnTo>
                  <a:lnTo>
                    <a:pt x="1041044" y="715505"/>
                  </a:lnTo>
                  <a:lnTo>
                    <a:pt x="1042847" y="710552"/>
                  </a:lnTo>
                  <a:close/>
                </a:path>
                <a:path w="1264285" h="793114">
                  <a:moveTo>
                    <a:pt x="1062621" y="718515"/>
                  </a:moveTo>
                  <a:lnTo>
                    <a:pt x="1059141" y="717118"/>
                  </a:lnTo>
                  <a:lnTo>
                    <a:pt x="1055662" y="715721"/>
                  </a:lnTo>
                  <a:lnTo>
                    <a:pt x="1053439" y="720496"/>
                  </a:lnTo>
                  <a:lnTo>
                    <a:pt x="1060869" y="723480"/>
                  </a:lnTo>
                  <a:lnTo>
                    <a:pt x="1062621" y="718515"/>
                  </a:lnTo>
                  <a:close/>
                </a:path>
                <a:path w="1264285" h="793114">
                  <a:moveTo>
                    <a:pt x="1082395" y="726478"/>
                  </a:moveTo>
                  <a:lnTo>
                    <a:pt x="1078915" y="725081"/>
                  </a:lnTo>
                  <a:lnTo>
                    <a:pt x="1075436" y="723684"/>
                  </a:lnTo>
                  <a:lnTo>
                    <a:pt x="1073264" y="728472"/>
                  </a:lnTo>
                  <a:lnTo>
                    <a:pt x="1080693" y="731469"/>
                  </a:lnTo>
                  <a:lnTo>
                    <a:pt x="1082395" y="726478"/>
                  </a:lnTo>
                  <a:close/>
                </a:path>
                <a:path w="1264285" h="793114">
                  <a:moveTo>
                    <a:pt x="1102169" y="734441"/>
                  </a:moveTo>
                  <a:lnTo>
                    <a:pt x="1098689" y="733044"/>
                  </a:lnTo>
                  <a:lnTo>
                    <a:pt x="1095209" y="731647"/>
                  </a:lnTo>
                  <a:lnTo>
                    <a:pt x="1093089" y="736460"/>
                  </a:lnTo>
                  <a:lnTo>
                    <a:pt x="1100518" y="739457"/>
                  </a:lnTo>
                  <a:lnTo>
                    <a:pt x="1102169" y="734441"/>
                  </a:lnTo>
                  <a:close/>
                </a:path>
                <a:path w="1264285" h="793114">
                  <a:moveTo>
                    <a:pt x="1122172" y="741781"/>
                  </a:moveTo>
                  <a:lnTo>
                    <a:pt x="1118641" y="740524"/>
                  </a:lnTo>
                  <a:lnTo>
                    <a:pt x="1115110" y="739267"/>
                  </a:lnTo>
                  <a:lnTo>
                    <a:pt x="1113028" y="744105"/>
                  </a:lnTo>
                  <a:lnTo>
                    <a:pt x="1120584" y="746798"/>
                  </a:lnTo>
                  <a:lnTo>
                    <a:pt x="1122172" y="741781"/>
                  </a:lnTo>
                  <a:close/>
                </a:path>
                <a:path w="1264285" h="793114">
                  <a:moveTo>
                    <a:pt x="1142250" y="748944"/>
                  </a:moveTo>
                  <a:lnTo>
                    <a:pt x="1138720" y="747687"/>
                  </a:lnTo>
                  <a:lnTo>
                    <a:pt x="1135189" y="746429"/>
                  </a:lnTo>
                  <a:lnTo>
                    <a:pt x="1133170" y="751293"/>
                  </a:lnTo>
                  <a:lnTo>
                    <a:pt x="1140714" y="753986"/>
                  </a:lnTo>
                  <a:lnTo>
                    <a:pt x="1142250" y="748944"/>
                  </a:lnTo>
                  <a:close/>
                </a:path>
                <a:path w="1264285" h="793114">
                  <a:moveTo>
                    <a:pt x="1162329" y="756094"/>
                  </a:moveTo>
                  <a:lnTo>
                    <a:pt x="1158798" y="754837"/>
                  </a:lnTo>
                  <a:lnTo>
                    <a:pt x="1155268" y="753579"/>
                  </a:lnTo>
                  <a:lnTo>
                    <a:pt x="1153299" y="758456"/>
                  </a:lnTo>
                  <a:lnTo>
                    <a:pt x="1160843" y="761161"/>
                  </a:lnTo>
                  <a:lnTo>
                    <a:pt x="1162329" y="756094"/>
                  </a:lnTo>
                  <a:close/>
                </a:path>
                <a:path w="1264285" h="793114">
                  <a:moveTo>
                    <a:pt x="1182420" y="763181"/>
                  </a:moveTo>
                  <a:lnTo>
                    <a:pt x="1178864" y="762012"/>
                  </a:lnTo>
                  <a:lnTo>
                    <a:pt x="1175334" y="760755"/>
                  </a:lnTo>
                  <a:lnTo>
                    <a:pt x="1173429" y="765657"/>
                  </a:lnTo>
                  <a:lnTo>
                    <a:pt x="1177201" y="767003"/>
                  </a:lnTo>
                  <a:lnTo>
                    <a:pt x="1180998" y="768261"/>
                  </a:lnTo>
                  <a:lnTo>
                    <a:pt x="1182420" y="763181"/>
                  </a:lnTo>
                  <a:close/>
                </a:path>
                <a:path w="1264285" h="793114">
                  <a:moveTo>
                    <a:pt x="1202791" y="769467"/>
                  </a:moveTo>
                  <a:lnTo>
                    <a:pt x="1199210" y="768362"/>
                  </a:lnTo>
                  <a:lnTo>
                    <a:pt x="1195628" y="767257"/>
                  </a:lnTo>
                  <a:lnTo>
                    <a:pt x="1193774" y="772185"/>
                  </a:lnTo>
                  <a:lnTo>
                    <a:pt x="1201432" y="774560"/>
                  </a:lnTo>
                  <a:lnTo>
                    <a:pt x="1202791" y="769467"/>
                  </a:lnTo>
                  <a:close/>
                </a:path>
                <a:path w="1264285" h="793114">
                  <a:moveTo>
                    <a:pt x="1223149" y="775792"/>
                  </a:moveTo>
                  <a:lnTo>
                    <a:pt x="1219568" y="774687"/>
                  </a:lnTo>
                  <a:lnTo>
                    <a:pt x="1215986" y="773569"/>
                  </a:lnTo>
                  <a:lnTo>
                    <a:pt x="1214196" y="778522"/>
                  </a:lnTo>
                  <a:lnTo>
                    <a:pt x="1221841" y="780910"/>
                  </a:lnTo>
                  <a:lnTo>
                    <a:pt x="1223149" y="775792"/>
                  </a:lnTo>
                  <a:close/>
                </a:path>
                <a:path w="1264285" h="793114">
                  <a:moveTo>
                    <a:pt x="1243495" y="782129"/>
                  </a:moveTo>
                  <a:lnTo>
                    <a:pt x="1239913" y="781011"/>
                  </a:lnTo>
                  <a:lnTo>
                    <a:pt x="1236332" y="779907"/>
                  </a:lnTo>
                  <a:lnTo>
                    <a:pt x="1234592" y="784872"/>
                  </a:lnTo>
                  <a:lnTo>
                    <a:pt x="1242250" y="787247"/>
                  </a:lnTo>
                  <a:lnTo>
                    <a:pt x="1243495" y="782129"/>
                  </a:lnTo>
                  <a:close/>
                </a:path>
                <a:path w="1264285" h="793114">
                  <a:moveTo>
                    <a:pt x="1263992" y="787920"/>
                  </a:moveTo>
                  <a:lnTo>
                    <a:pt x="1260373" y="786968"/>
                  </a:lnTo>
                  <a:lnTo>
                    <a:pt x="1256753" y="786015"/>
                  </a:lnTo>
                  <a:lnTo>
                    <a:pt x="1255077" y="791006"/>
                  </a:lnTo>
                  <a:lnTo>
                    <a:pt x="1262824" y="793051"/>
                  </a:lnTo>
                  <a:lnTo>
                    <a:pt x="1263992" y="78792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 descr=""/>
            <p:cNvSpPr/>
            <p:nvPr/>
          </p:nvSpPr>
          <p:spPr>
            <a:xfrm>
              <a:off x="2048052" y="4248187"/>
              <a:ext cx="323850" cy="62230"/>
            </a:xfrm>
            <a:custGeom>
              <a:avLst/>
              <a:gdLst/>
              <a:ahLst/>
              <a:cxnLst/>
              <a:rect l="l" t="t" r="r" b="b"/>
              <a:pathLst>
                <a:path w="323850" h="62229">
                  <a:moveTo>
                    <a:pt x="8915" y="1905"/>
                  </a:moveTo>
                  <a:lnTo>
                    <a:pt x="5295" y="952"/>
                  </a:lnTo>
                  <a:lnTo>
                    <a:pt x="1676" y="0"/>
                  </a:lnTo>
                  <a:lnTo>
                    <a:pt x="0" y="4991"/>
                  </a:lnTo>
                  <a:lnTo>
                    <a:pt x="7747" y="7035"/>
                  </a:lnTo>
                  <a:lnTo>
                    <a:pt x="8915" y="1905"/>
                  </a:lnTo>
                  <a:close/>
                </a:path>
                <a:path w="323850" h="62229">
                  <a:moveTo>
                    <a:pt x="29514" y="7340"/>
                  </a:moveTo>
                  <a:lnTo>
                    <a:pt x="25895" y="6388"/>
                  </a:lnTo>
                  <a:lnTo>
                    <a:pt x="22275" y="5435"/>
                  </a:lnTo>
                  <a:lnTo>
                    <a:pt x="20662" y="10452"/>
                  </a:lnTo>
                  <a:lnTo>
                    <a:pt x="28409" y="12496"/>
                  </a:lnTo>
                  <a:lnTo>
                    <a:pt x="29514" y="7340"/>
                  </a:lnTo>
                  <a:close/>
                </a:path>
                <a:path w="323850" h="62229">
                  <a:moveTo>
                    <a:pt x="50126" y="12788"/>
                  </a:moveTo>
                  <a:lnTo>
                    <a:pt x="46507" y="11836"/>
                  </a:lnTo>
                  <a:lnTo>
                    <a:pt x="42887" y="10883"/>
                  </a:lnTo>
                  <a:lnTo>
                    <a:pt x="41338" y="15913"/>
                  </a:lnTo>
                  <a:lnTo>
                    <a:pt x="49085" y="17957"/>
                  </a:lnTo>
                  <a:lnTo>
                    <a:pt x="50126" y="12788"/>
                  </a:lnTo>
                  <a:close/>
                </a:path>
                <a:path w="323850" h="62229">
                  <a:moveTo>
                    <a:pt x="70764" y="18084"/>
                  </a:moveTo>
                  <a:lnTo>
                    <a:pt x="67106" y="17272"/>
                  </a:lnTo>
                  <a:lnTo>
                    <a:pt x="63487" y="16319"/>
                  </a:lnTo>
                  <a:lnTo>
                    <a:pt x="62001" y="21361"/>
                  </a:lnTo>
                  <a:lnTo>
                    <a:pt x="65874" y="22390"/>
                  </a:lnTo>
                  <a:lnTo>
                    <a:pt x="69786" y="23253"/>
                  </a:lnTo>
                  <a:lnTo>
                    <a:pt x="70764" y="18084"/>
                  </a:lnTo>
                  <a:close/>
                </a:path>
                <a:path w="323850" h="62229">
                  <a:moveTo>
                    <a:pt x="91592" y="22618"/>
                  </a:moveTo>
                  <a:lnTo>
                    <a:pt x="87934" y="21818"/>
                  </a:lnTo>
                  <a:lnTo>
                    <a:pt x="84277" y="21018"/>
                  </a:lnTo>
                  <a:lnTo>
                    <a:pt x="82854" y="26098"/>
                  </a:lnTo>
                  <a:lnTo>
                    <a:pt x="90690" y="27800"/>
                  </a:lnTo>
                  <a:lnTo>
                    <a:pt x="91592" y="22618"/>
                  </a:lnTo>
                  <a:close/>
                </a:path>
                <a:path w="323850" h="62229">
                  <a:moveTo>
                    <a:pt x="112407" y="27152"/>
                  </a:moveTo>
                  <a:lnTo>
                    <a:pt x="108750" y="26352"/>
                  </a:lnTo>
                  <a:lnTo>
                    <a:pt x="105092" y="25552"/>
                  </a:lnTo>
                  <a:lnTo>
                    <a:pt x="103733" y="30645"/>
                  </a:lnTo>
                  <a:lnTo>
                    <a:pt x="111569" y="32346"/>
                  </a:lnTo>
                  <a:lnTo>
                    <a:pt x="112407" y="27152"/>
                  </a:lnTo>
                  <a:close/>
                </a:path>
                <a:path w="323850" h="62229">
                  <a:moveTo>
                    <a:pt x="133235" y="31673"/>
                  </a:moveTo>
                  <a:lnTo>
                    <a:pt x="129578" y="30873"/>
                  </a:lnTo>
                  <a:lnTo>
                    <a:pt x="125920" y="30073"/>
                  </a:lnTo>
                  <a:lnTo>
                    <a:pt x="124637" y="35179"/>
                  </a:lnTo>
                  <a:lnTo>
                    <a:pt x="132461" y="36880"/>
                  </a:lnTo>
                  <a:lnTo>
                    <a:pt x="133235" y="31673"/>
                  </a:lnTo>
                  <a:close/>
                </a:path>
                <a:path w="323850" h="62229">
                  <a:moveTo>
                    <a:pt x="154216" y="35420"/>
                  </a:moveTo>
                  <a:lnTo>
                    <a:pt x="150520" y="34785"/>
                  </a:lnTo>
                  <a:lnTo>
                    <a:pt x="146824" y="34150"/>
                  </a:lnTo>
                  <a:lnTo>
                    <a:pt x="145618" y="39281"/>
                  </a:lnTo>
                  <a:lnTo>
                    <a:pt x="153517" y="40640"/>
                  </a:lnTo>
                  <a:lnTo>
                    <a:pt x="154216" y="35420"/>
                  </a:lnTo>
                  <a:close/>
                </a:path>
                <a:path w="323850" h="62229">
                  <a:moveTo>
                    <a:pt x="175209" y="39014"/>
                  </a:moveTo>
                  <a:lnTo>
                    <a:pt x="171513" y="38379"/>
                  </a:lnTo>
                  <a:lnTo>
                    <a:pt x="167817" y="37744"/>
                  </a:lnTo>
                  <a:lnTo>
                    <a:pt x="166674" y="42887"/>
                  </a:lnTo>
                  <a:lnTo>
                    <a:pt x="174574" y="44246"/>
                  </a:lnTo>
                  <a:lnTo>
                    <a:pt x="175209" y="39014"/>
                  </a:lnTo>
                  <a:close/>
                </a:path>
                <a:path w="323850" h="62229">
                  <a:moveTo>
                    <a:pt x="196215" y="42608"/>
                  </a:moveTo>
                  <a:lnTo>
                    <a:pt x="192519" y="41973"/>
                  </a:lnTo>
                  <a:lnTo>
                    <a:pt x="188823" y="41338"/>
                  </a:lnTo>
                  <a:lnTo>
                    <a:pt x="187756" y="46494"/>
                  </a:lnTo>
                  <a:lnTo>
                    <a:pt x="195656" y="47853"/>
                  </a:lnTo>
                  <a:lnTo>
                    <a:pt x="196215" y="42608"/>
                  </a:lnTo>
                  <a:close/>
                </a:path>
                <a:path w="323850" h="62229">
                  <a:moveTo>
                    <a:pt x="217297" y="45643"/>
                  </a:moveTo>
                  <a:lnTo>
                    <a:pt x="213575" y="45173"/>
                  </a:lnTo>
                  <a:lnTo>
                    <a:pt x="209854" y="44704"/>
                  </a:lnTo>
                  <a:lnTo>
                    <a:pt x="208864" y="49885"/>
                  </a:lnTo>
                  <a:lnTo>
                    <a:pt x="216814" y="50876"/>
                  </a:lnTo>
                  <a:lnTo>
                    <a:pt x="217297" y="45643"/>
                  </a:lnTo>
                  <a:close/>
                </a:path>
                <a:path w="323850" h="62229">
                  <a:moveTo>
                    <a:pt x="238442" y="48285"/>
                  </a:moveTo>
                  <a:lnTo>
                    <a:pt x="234721" y="47815"/>
                  </a:lnTo>
                  <a:lnTo>
                    <a:pt x="231000" y="47345"/>
                  </a:lnTo>
                  <a:lnTo>
                    <a:pt x="230073" y="52539"/>
                  </a:lnTo>
                  <a:lnTo>
                    <a:pt x="238036" y="53530"/>
                  </a:lnTo>
                  <a:lnTo>
                    <a:pt x="238442" y="48285"/>
                  </a:lnTo>
                  <a:close/>
                </a:path>
                <a:path w="323850" h="62229">
                  <a:moveTo>
                    <a:pt x="259588" y="50927"/>
                  </a:moveTo>
                  <a:lnTo>
                    <a:pt x="255866" y="50457"/>
                  </a:lnTo>
                  <a:lnTo>
                    <a:pt x="252145" y="49987"/>
                  </a:lnTo>
                  <a:lnTo>
                    <a:pt x="251294" y="55194"/>
                  </a:lnTo>
                  <a:lnTo>
                    <a:pt x="259257" y="56184"/>
                  </a:lnTo>
                  <a:lnTo>
                    <a:pt x="259588" y="50927"/>
                  </a:lnTo>
                  <a:close/>
                </a:path>
                <a:path w="323850" h="62229">
                  <a:moveTo>
                    <a:pt x="280758" y="53162"/>
                  </a:moveTo>
                  <a:lnTo>
                    <a:pt x="277025" y="52870"/>
                  </a:lnTo>
                  <a:lnTo>
                    <a:pt x="273291" y="52578"/>
                  </a:lnTo>
                  <a:lnTo>
                    <a:pt x="272516" y="57797"/>
                  </a:lnTo>
                  <a:lnTo>
                    <a:pt x="280504" y="58420"/>
                  </a:lnTo>
                  <a:lnTo>
                    <a:pt x="280758" y="53162"/>
                  </a:lnTo>
                  <a:close/>
                </a:path>
                <a:path w="323850" h="62229">
                  <a:moveTo>
                    <a:pt x="302006" y="54838"/>
                  </a:moveTo>
                  <a:lnTo>
                    <a:pt x="298272" y="54546"/>
                  </a:lnTo>
                  <a:lnTo>
                    <a:pt x="294538" y="54254"/>
                  </a:lnTo>
                  <a:lnTo>
                    <a:pt x="293839" y="59474"/>
                  </a:lnTo>
                  <a:lnTo>
                    <a:pt x="301828" y="60109"/>
                  </a:lnTo>
                  <a:lnTo>
                    <a:pt x="302006" y="54838"/>
                  </a:lnTo>
                  <a:close/>
                </a:path>
                <a:path w="323850" h="62229">
                  <a:moveTo>
                    <a:pt x="323240" y="56527"/>
                  </a:moveTo>
                  <a:lnTo>
                    <a:pt x="319506" y="56235"/>
                  </a:lnTo>
                  <a:lnTo>
                    <a:pt x="315772" y="55943"/>
                  </a:lnTo>
                  <a:lnTo>
                    <a:pt x="315150" y="61163"/>
                  </a:lnTo>
                  <a:lnTo>
                    <a:pt x="323138" y="61798"/>
                  </a:lnTo>
                  <a:lnTo>
                    <a:pt x="323240" y="5652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 descr=""/>
            <p:cNvSpPr/>
            <p:nvPr/>
          </p:nvSpPr>
          <p:spPr>
            <a:xfrm>
              <a:off x="2384524" y="4308434"/>
              <a:ext cx="200660" cy="0"/>
            </a:xfrm>
            <a:custGeom>
              <a:avLst/>
              <a:gdLst/>
              <a:ahLst/>
              <a:cxnLst/>
              <a:rect l="l" t="t" r="r" b="b"/>
              <a:pathLst>
                <a:path w="200660" h="0">
                  <a:moveTo>
                    <a:pt x="0" y="0"/>
                  </a:moveTo>
                  <a:lnTo>
                    <a:pt x="200294" y="0"/>
                  </a:lnTo>
                </a:path>
              </a:pathLst>
            </a:custGeom>
            <a:ln w="979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 descr=""/>
            <p:cNvSpPr/>
            <p:nvPr/>
          </p:nvSpPr>
          <p:spPr>
            <a:xfrm>
              <a:off x="2597912" y="3786555"/>
              <a:ext cx="1403985" cy="521334"/>
            </a:xfrm>
            <a:custGeom>
              <a:avLst/>
              <a:gdLst/>
              <a:ahLst/>
              <a:cxnLst/>
              <a:rect l="l" t="t" r="r" b="b"/>
              <a:pathLst>
                <a:path w="1403985" h="521335">
                  <a:moveTo>
                    <a:pt x="8191" y="520166"/>
                  </a:moveTo>
                  <a:lnTo>
                    <a:pt x="7467" y="514946"/>
                  </a:lnTo>
                  <a:lnTo>
                    <a:pt x="3733" y="515302"/>
                  </a:lnTo>
                  <a:lnTo>
                    <a:pt x="0" y="515658"/>
                  </a:lnTo>
                  <a:lnTo>
                    <a:pt x="215" y="520928"/>
                  </a:lnTo>
                  <a:lnTo>
                    <a:pt x="8191" y="520166"/>
                  </a:lnTo>
                  <a:close/>
                </a:path>
                <a:path w="1403985" h="521335">
                  <a:moveTo>
                    <a:pt x="29476" y="518121"/>
                  </a:moveTo>
                  <a:lnTo>
                    <a:pt x="28676" y="512914"/>
                  </a:lnTo>
                  <a:lnTo>
                    <a:pt x="24942" y="513270"/>
                  </a:lnTo>
                  <a:lnTo>
                    <a:pt x="21209" y="513626"/>
                  </a:lnTo>
                  <a:lnTo>
                    <a:pt x="21501" y="518883"/>
                  </a:lnTo>
                  <a:lnTo>
                    <a:pt x="29476" y="518121"/>
                  </a:lnTo>
                  <a:close/>
                </a:path>
                <a:path w="1403985" h="521335">
                  <a:moveTo>
                    <a:pt x="50723" y="515861"/>
                  </a:moveTo>
                  <a:lnTo>
                    <a:pt x="49847" y="510667"/>
                  </a:lnTo>
                  <a:lnTo>
                    <a:pt x="46139" y="511175"/>
                  </a:lnTo>
                  <a:lnTo>
                    <a:pt x="42418" y="511632"/>
                  </a:lnTo>
                  <a:lnTo>
                    <a:pt x="42773" y="516890"/>
                  </a:lnTo>
                  <a:lnTo>
                    <a:pt x="46748" y="516394"/>
                  </a:lnTo>
                  <a:lnTo>
                    <a:pt x="50723" y="515861"/>
                  </a:lnTo>
                  <a:close/>
                </a:path>
                <a:path w="1403985" h="521335">
                  <a:moveTo>
                    <a:pt x="71920" y="512953"/>
                  </a:moveTo>
                  <a:lnTo>
                    <a:pt x="70967" y="507771"/>
                  </a:lnTo>
                  <a:lnTo>
                    <a:pt x="67259" y="508279"/>
                  </a:lnTo>
                  <a:lnTo>
                    <a:pt x="63550" y="508787"/>
                  </a:lnTo>
                  <a:lnTo>
                    <a:pt x="63969" y="514045"/>
                  </a:lnTo>
                  <a:lnTo>
                    <a:pt x="71920" y="512953"/>
                  </a:lnTo>
                  <a:close/>
                </a:path>
                <a:path w="1403985" h="521335">
                  <a:moveTo>
                    <a:pt x="93091" y="510057"/>
                  </a:moveTo>
                  <a:lnTo>
                    <a:pt x="92075" y="504888"/>
                  </a:lnTo>
                  <a:lnTo>
                    <a:pt x="88366" y="505396"/>
                  </a:lnTo>
                  <a:lnTo>
                    <a:pt x="84658" y="505904"/>
                  </a:lnTo>
                  <a:lnTo>
                    <a:pt x="85153" y="511149"/>
                  </a:lnTo>
                  <a:lnTo>
                    <a:pt x="93091" y="510057"/>
                  </a:lnTo>
                  <a:close/>
                </a:path>
                <a:path w="1403985" h="521335">
                  <a:moveTo>
                    <a:pt x="114223" y="506920"/>
                  </a:moveTo>
                  <a:lnTo>
                    <a:pt x="113144" y="501764"/>
                  </a:lnTo>
                  <a:lnTo>
                    <a:pt x="109461" y="502412"/>
                  </a:lnTo>
                  <a:lnTo>
                    <a:pt x="105765" y="503059"/>
                  </a:lnTo>
                  <a:lnTo>
                    <a:pt x="106337" y="508292"/>
                  </a:lnTo>
                  <a:lnTo>
                    <a:pt x="114223" y="506920"/>
                  </a:lnTo>
                  <a:close/>
                </a:path>
                <a:path w="1403985" h="521335">
                  <a:moveTo>
                    <a:pt x="135293" y="503224"/>
                  </a:moveTo>
                  <a:lnTo>
                    <a:pt x="134137" y="498081"/>
                  </a:lnTo>
                  <a:lnTo>
                    <a:pt x="130454" y="498729"/>
                  </a:lnTo>
                  <a:lnTo>
                    <a:pt x="126771" y="499376"/>
                  </a:lnTo>
                  <a:lnTo>
                    <a:pt x="127393" y="504609"/>
                  </a:lnTo>
                  <a:lnTo>
                    <a:pt x="135293" y="503224"/>
                  </a:lnTo>
                  <a:close/>
                </a:path>
                <a:path w="1403985" h="521335">
                  <a:moveTo>
                    <a:pt x="156349" y="499529"/>
                  </a:moveTo>
                  <a:lnTo>
                    <a:pt x="155130" y="494398"/>
                  </a:lnTo>
                  <a:lnTo>
                    <a:pt x="151447" y="495046"/>
                  </a:lnTo>
                  <a:lnTo>
                    <a:pt x="147764" y="495693"/>
                  </a:lnTo>
                  <a:lnTo>
                    <a:pt x="148450" y="500913"/>
                  </a:lnTo>
                  <a:lnTo>
                    <a:pt x="156349" y="499529"/>
                  </a:lnTo>
                  <a:close/>
                </a:path>
                <a:path w="1403985" h="521335">
                  <a:moveTo>
                    <a:pt x="177355" y="495554"/>
                  </a:moveTo>
                  <a:lnTo>
                    <a:pt x="176085" y="490448"/>
                  </a:lnTo>
                  <a:lnTo>
                    <a:pt x="172415" y="491223"/>
                  </a:lnTo>
                  <a:lnTo>
                    <a:pt x="168744" y="491998"/>
                  </a:lnTo>
                  <a:lnTo>
                    <a:pt x="169506" y="497217"/>
                  </a:lnTo>
                  <a:lnTo>
                    <a:pt x="177355" y="495554"/>
                  </a:lnTo>
                  <a:close/>
                </a:path>
                <a:path w="1403985" h="521335">
                  <a:moveTo>
                    <a:pt x="198247" y="491109"/>
                  </a:moveTo>
                  <a:lnTo>
                    <a:pt x="196926" y="486016"/>
                  </a:lnTo>
                  <a:lnTo>
                    <a:pt x="193255" y="486791"/>
                  </a:lnTo>
                  <a:lnTo>
                    <a:pt x="189585" y="487565"/>
                  </a:lnTo>
                  <a:lnTo>
                    <a:pt x="190411" y="492772"/>
                  </a:lnTo>
                  <a:lnTo>
                    <a:pt x="198247" y="491109"/>
                  </a:lnTo>
                  <a:close/>
                </a:path>
                <a:path w="1403985" h="521335">
                  <a:moveTo>
                    <a:pt x="219163" y="486664"/>
                  </a:moveTo>
                  <a:lnTo>
                    <a:pt x="217779" y="481584"/>
                  </a:lnTo>
                  <a:lnTo>
                    <a:pt x="214109" y="482358"/>
                  </a:lnTo>
                  <a:lnTo>
                    <a:pt x="210439" y="483133"/>
                  </a:lnTo>
                  <a:lnTo>
                    <a:pt x="211328" y="488327"/>
                  </a:lnTo>
                  <a:lnTo>
                    <a:pt x="219163" y="486664"/>
                  </a:lnTo>
                  <a:close/>
                </a:path>
                <a:path w="1403985" h="521335">
                  <a:moveTo>
                    <a:pt x="239991" y="481926"/>
                  </a:moveTo>
                  <a:lnTo>
                    <a:pt x="238544" y="476859"/>
                  </a:lnTo>
                  <a:lnTo>
                    <a:pt x="234911" y="477761"/>
                  </a:lnTo>
                  <a:lnTo>
                    <a:pt x="231279" y="478663"/>
                  </a:lnTo>
                  <a:lnTo>
                    <a:pt x="232219" y="483857"/>
                  </a:lnTo>
                  <a:lnTo>
                    <a:pt x="239991" y="481926"/>
                  </a:lnTo>
                  <a:close/>
                </a:path>
                <a:path w="1403985" h="521335">
                  <a:moveTo>
                    <a:pt x="260743" y="476783"/>
                  </a:moveTo>
                  <a:lnTo>
                    <a:pt x="259232" y="471728"/>
                  </a:lnTo>
                  <a:lnTo>
                    <a:pt x="255600" y="472630"/>
                  </a:lnTo>
                  <a:lnTo>
                    <a:pt x="251968" y="473532"/>
                  </a:lnTo>
                  <a:lnTo>
                    <a:pt x="252958" y="478701"/>
                  </a:lnTo>
                  <a:lnTo>
                    <a:pt x="260743" y="476783"/>
                  </a:lnTo>
                  <a:close/>
                </a:path>
                <a:path w="1403985" h="521335">
                  <a:moveTo>
                    <a:pt x="281482" y="471627"/>
                  </a:moveTo>
                  <a:lnTo>
                    <a:pt x="279920" y="466598"/>
                  </a:lnTo>
                  <a:lnTo>
                    <a:pt x="276288" y="467499"/>
                  </a:lnTo>
                  <a:lnTo>
                    <a:pt x="272656" y="468401"/>
                  </a:lnTo>
                  <a:lnTo>
                    <a:pt x="273710" y="473557"/>
                  </a:lnTo>
                  <a:lnTo>
                    <a:pt x="281482" y="471627"/>
                  </a:lnTo>
                  <a:close/>
                </a:path>
                <a:path w="1403985" h="521335">
                  <a:moveTo>
                    <a:pt x="302158" y="466204"/>
                  </a:moveTo>
                  <a:lnTo>
                    <a:pt x="300545" y="461187"/>
                  </a:lnTo>
                  <a:lnTo>
                    <a:pt x="296938" y="462203"/>
                  </a:lnTo>
                  <a:lnTo>
                    <a:pt x="293331" y="463219"/>
                  </a:lnTo>
                  <a:lnTo>
                    <a:pt x="294436" y="468376"/>
                  </a:lnTo>
                  <a:lnTo>
                    <a:pt x="302158" y="466204"/>
                  </a:lnTo>
                  <a:close/>
                </a:path>
                <a:path w="1403985" h="521335">
                  <a:moveTo>
                    <a:pt x="322732" y="460425"/>
                  </a:moveTo>
                  <a:lnTo>
                    <a:pt x="321068" y="455422"/>
                  </a:lnTo>
                  <a:lnTo>
                    <a:pt x="317461" y="456438"/>
                  </a:lnTo>
                  <a:lnTo>
                    <a:pt x="313855" y="457454"/>
                  </a:lnTo>
                  <a:lnTo>
                    <a:pt x="315010" y="462584"/>
                  </a:lnTo>
                  <a:lnTo>
                    <a:pt x="322732" y="460425"/>
                  </a:lnTo>
                  <a:close/>
                </a:path>
                <a:path w="1403985" h="521335">
                  <a:moveTo>
                    <a:pt x="343306" y="454647"/>
                  </a:moveTo>
                  <a:lnTo>
                    <a:pt x="341591" y="449656"/>
                  </a:lnTo>
                  <a:lnTo>
                    <a:pt x="337985" y="450672"/>
                  </a:lnTo>
                  <a:lnTo>
                    <a:pt x="334378" y="451688"/>
                  </a:lnTo>
                  <a:lnTo>
                    <a:pt x="335584" y="456806"/>
                  </a:lnTo>
                  <a:lnTo>
                    <a:pt x="343306" y="454647"/>
                  </a:lnTo>
                  <a:close/>
                </a:path>
                <a:path w="1403985" h="521335">
                  <a:moveTo>
                    <a:pt x="363791" y="448576"/>
                  </a:moveTo>
                  <a:lnTo>
                    <a:pt x="362038" y="443611"/>
                  </a:lnTo>
                  <a:lnTo>
                    <a:pt x="358457" y="444728"/>
                  </a:lnTo>
                  <a:lnTo>
                    <a:pt x="354876" y="445846"/>
                  </a:lnTo>
                  <a:lnTo>
                    <a:pt x="356146" y="450964"/>
                  </a:lnTo>
                  <a:lnTo>
                    <a:pt x="363791" y="448576"/>
                  </a:lnTo>
                  <a:close/>
                </a:path>
                <a:path w="1403985" h="521335">
                  <a:moveTo>
                    <a:pt x="384200" y="442226"/>
                  </a:moveTo>
                  <a:lnTo>
                    <a:pt x="382397" y="437273"/>
                  </a:lnTo>
                  <a:lnTo>
                    <a:pt x="378815" y="438391"/>
                  </a:lnTo>
                  <a:lnTo>
                    <a:pt x="375234" y="439508"/>
                  </a:lnTo>
                  <a:lnTo>
                    <a:pt x="376542" y="444614"/>
                  </a:lnTo>
                  <a:lnTo>
                    <a:pt x="384200" y="442226"/>
                  </a:lnTo>
                  <a:close/>
                </a:path>
                <a:path w="1403985" h="521335">
                  <a:moveTo>
                    <a:pt x="404596" y="435876"/>
                  </a:moveTo>
                  <a:lnTo>
                    <a:pt x="402755" y="430936"/>
                  </a:lnTo>
                  <a:lnTo>
                    <a:pt x="399173" y="432054"/>
                  </a:lnTo>
                  <a:lnTo>
                    <a:pt x="395592" y="433171"/>
                  </a:lnTo>
                  <a:lnTo>
                    <a:pt x="396951" y="438264"/>
                  </a:lnTo>
                  <a:lnTo>
                    <a:pt x="404596" y="435876"/>
                  </a:lnTo>
                  <a:close/>
                </a:path>
                <a:path w="1403985" h="521335">
                  <a:moveTo>
                    <a:pt x="424916" y="429260"/>
                  </a:moveTo>
                  <a:lnTo>
                    <a:pt x="423037" y="424345"/>
                  </a:lnTo>
                  <a:lnTo>
                    <a:pt x="419481" y="425551"/>
                  </a:lnTo>
                  <a:lnTo>
                    <a:pt x="415925" y="426758"/>
                  </a:lnTo>
                  <a:lnTo>
                    <a:pt x="417334" y="431838"/>
                  </a:lnTo>
                  <a:lnTo>
                    <a:pt x="424916" y="429260"/>
                  </a:lnTo>
                  <a:close/>
                </a:path>
                <a:path w="1403985" h="521335">
                  <a:moveTo>
                    <a:pt x="445135" y="422389"/>
                  </a:moveTo>
                  <a:lnTo>
                    <a:pt x="443217" y="417487"/>
                  </a:lnTo>
                  <a:lnTo>
                    <a:pt x="439661" y="418693"/>
                  </a:lnTo>
                  <a:lnTo>
                    <a:pt x="436105" y="419900"/>
                  </a:lnTo>
                  <a:lnTo>
                    <a:pt x="437553" y="424967"/>
                  </a:lnTo>
                  <a:lnTo>
                    <a:pt x="445135" y="422389"/>
                  </a:lnTo>
                  <a:close/>
                </a:path>
                <a:path w="1403985" h="521335">
                  <a:moveTo>
                    <a:pt x="465366" y="415518"/>
                  </a:moveTo>
                  <a:lnTo>
                    <a:pt x="463410" y="410629"/>
                  </a:lnTo>
                  <a:lnTo>
                    <a:pt x="459854" y="411835"/>
                  </a:lnTo>
                  <a:lnTo>
                    <a:pt x="456298" y="413042"/>
                  </a:lnTo>
                  <a:lnTo>
                    <a:pt x="457784" y="418096"/>
                  </a:lnTo>
                  <a:lnTo>
                    <a:pt x="465366" y="415518"/>
                  </a:lnTo>
                  <a:close/>
                </a:path>
                <a:path w="1403985" h="521335">
                  <a:moveTo>
                    <a:pt x="485521" y="408419"/>
                  </a:moveTo>
                  <a:lnTo>
                    <a:pt x="483514" y="403555"/>
                  </a:lnTo>
                  <a:lnTo>
                    <a:pt x="479996" y="404837"/>
                  </a:lnTo>
                  <a:lnTo>
                    <a:pt x="476478" y="406120"/>
                  </a:lnTo>
                  <a:lnTo>
                    <a:pt x="478002" y="411175"/>
                  </a:lnTo>
                  <a:lnTo>
                    <a:pt x="485521" y="408419"/>
                  </a:lnTo>
                  <a:close/>
                </a:path>
                <a:path w="1403985" h="521335">
                  <a:moveTo>
                    <a:pt x="505599" y="401091"/>
                  </a:moveTo>
                  <a:lnTo>
                    <a:pt x="503555" y="396240"/>
                  </a:lnTo>
                  <a:lnTo>
                    <a:pt x="500037" y="397522"/>
                  </a:lnTo>
                  <a:lnTo>
                    <a:pt x="496519" y="398805"/>
                  </a:lnTo>
                  <a:lnTo>
                    <a:pt x="498068" y="403847"/>
                  </a:lnTo>
                  <a:lnTo>
                    <a:pt x="505599" y="401091"/>
                  </a:lnTo>
                  <a:close/>
                </a:path>
                <a:path w="1403985" h="521335">
                  <a:moveTo>
                    <a:pt x="525653" y="393763"/>
                  </a:moveTo>
                  <a:lnTo>
                    <a:pt x="523582" y="388924"/>
                  </a:lnTo>
                  <a:lnTo>
                    <a:pt x="520065" y="390207"/>
                  </a:lnTo>
                  <a:lnTo>
                    <a:pt x="516547" y="391490"/>
                  </a:lnTo>
                  <a:lnTo>
                    <a:pt x="518134" y="396519"/>
                  </a:lnTo>
                  <a:lnTo>
                    <a:pt x="525653" y="393763"/>
                  </a:lnTo>
                  <a:close/>
                </a:path>
                <a:path w="1403985" h="521335">
                  <a:moveTo>
                    <a:pt x="545655" y="386270"/>
                  </a:moveTo>
                  <a:lnTo>
                    <a:pt x="543547" y="381431"/>
                  </a:lnTo>
                  <a:lnTo>
                    <a:pt x="540054" y="382790"/>
                  </a:lnTo>
                  <a:lnTo>
                    <a:pt x="536562" y="384149"/>
                  </a:lnTo>
                  <a:lnTo>
                    <a:pt x="538187" y="389153"/>
                  </a:lnTo>
                  <a:lnTo>
                    <a:pt x="545655" y="386270"/>
                  </a:lnTo>
                  <a:close/>
                </a:path>
                <a:path w="1403985" h="521335">
                  <a:moveTo>
                    <a:pt x="565569" y="378548"/>
                  </a:moveTo>
                  <a:lnTo>
                    <a:pt x="563435" y="373722"/>
                  </a:lnTo>
                  <a:lnTo>
                    <a:pt x="559943" y="375081"/>
                  </a:lnTo>
                  <a:lnTo>
                    <a:pt x="556450" y="376440"/>
                  </a:lnTo>
                  <a:lnTo>
                    <a:pt x="558101" y="381444"/>
                  </a:lnTo>
                  <a:lnTo>
                    <a:pt x="565569" y="378548"/>
                  </a:lnTo>
                  <a:close/>
                </a:path>
                <a:path w="1403985" h="521335">
                  <a:moveTo>
                    <a:pt x="585482" y="370814"/>
                  </a:moveTo>
                  <a:lnTo>
                    <a:pt x="583323" y="366001"/>
                  </a:lnTo>
                  <a:lnTo>
                    <a:pt x="579831" y="367360"/>
                  </a:lnTo>
                  <a:lnTo>
                    <a:pt x="576338" y="368719"/>
                  </a:lnTo>
                  <a:lnTo>
                    <a:pt x="578027" y="373710"/>
                  </a:lnTo>
                  <a:lnTo>
                    <a:pt x="585482" y="370814"/>
                  </a:lnTo>
                  <a:close/>
                </a:path>
                <a:path w="1403985" h="521335">
                  <a:moveTo>
                    <a:pt x="605345" y="362966"/>
                  </a:moveTo>
                  <a:lnTo>
                    <a:pt x="603148" y="358165"/>
                  </a:lnTo>
                  <a:lnTo>
                    <a:pt x="599681" y="359587"/>
                  </a:lnTo>
                  <a:lnTo>
                    <a:pt x="596214" y="360997"/>
                  </a:lnTo>
                  <a:lnTo>
                    <a:pt x="597928" y="365988"/>
                  </a:lnTo>
                  <a:lnTo>
                    <a:pt x="605345" y="362966"/>
                  </a:lnTo>
                  <a:close/>
                </a:path>
                <a:path w="1403985" h="521335">
                  <a:moveTo>
                    <a:pt x="625132" y="354888"/>
                  </a:moveTo>
                  <a:lnTo>
                    <a:pt x="622909" y="350100"/>
                  </a:lnTo>
                  <a:lnTo>
                    <a:pt x="619442" y="351523"/>
                  </a:lnTo>
                  <a:lnTo>
                    <a:pt x="615975" y="352933"/>
                  </a:lnTo>
                  <a:lnTo>
                    <a:pt x="617715" y="357911"/>
                  </a:lnTo>
                  <a:lnTo>
                    <a:pt x="625132" y="354888"/>
                  </a:lnTo>
                  <a:close/>
                </a:path>
                <a:path w="1403985" h="521335">
                  <a:moveTo>
                    <a:pt x="644906" y="346824"/>
                  </a:moveTo>
                  <a:lnTo>
                    <a:pt x="642658" y="342049"/>
                  </a:lnTo>
                  <a:lnTo>
                    <a:pt x="639191" y="343471"/>
                  </a:lnTo>
                  <a:lnTo>
                    <a:pt x="635723" y="344893"/>
                  </a:lnTo>
                  <a:lnTo>
                    <a:pt x="637489" y="349846"/>
                  </a:lnTo>
                  <a:lnTo>
                    <a:pt x="644906" y="346824"/>
                  </a:lnTo>
                  <a:close/>
                </a:path>
                <a:path w="1403985" h="521335">
                  <a:moveTo>
                    <a:pt x="664641" y="338670"/>
                  </a:moveTo>
                  <a:lnTo>
                    <a:pt x="662381" y="333921"/>
                  </a:lnTo>
                  <a:lnTo>
                    <a:pt x="658926" y="335381"/>
                  </a:lnTo>
                  <a:lnTo>
                    <a:pt x="655472" y="336842"/>
                  </a:lnTo>
                  <a:lnTo>
                    <a:pt x="657263" y="341795"/>
                  </a:lnTo>
                  <a:lnTo>
                    <a:pt x="664641" y="338670"/>
                  </a:lnTo>
                  <a:close/>
                </a:path>
                <a:path w="1403985" h="521335">
                  <a:moveTo>
                    <a:pt x="684288" y="330339"/>
                  </a:moveTo>
                  <a:lnTo>
                    <a:pt x="682015" y="325589"/>
                  </a:lnTo>
                  <a:lnTo>
                    <a:pt x="678561" y="327050"/>
                  </a:lnTo>
                  <a:lnTo>
                    <a:pt x="675106" y="328510"/>
                  </a:lnTo>
                  <a:lnTo>
                    <a:pt x="676922" y="333463"/>
                  </a:lnTo>
                  <a:lnTo>
                    <a:pt x="684288" y="330339"/>
                  </a:lnTo>
                  <a:close/>
                </a:path>
                <a:path w="1403985" h="521335">
                  <a:moveTo>
                    <a:pt x="703948" y="321983"/>
                  </a:moveTo>
                  <a:lnTo>
                    <a:pt x="701649" y="317233"/>
                  </a:lnTo>
                  <a:lnTo>
                    <a:pt x="698195" y="318706"/>
                  </a:lnTo>
                  <a:lnTo>
                    <a:pt x="694740" y="320167"/>
                  </a:lnTo>
                  <a:lnTo>
                    <a:pt x="696582" y="325107"/>
                  </a:lnTo>
                  <a:lnTo>
                    <a:pt x="703948" y="321983"/>
                  </a:lnTo>
                  <a:close/>
                </a:path>
                <a:path w="1403985" h="521335">
                  <a:moveTo>
                    <a:pt x="723582" y="313588"/>
                  </a:moveTo>
                  <a:lnTo>
                    <a:pt x="721271" y="308851"/>
                  </a:lnTo>
                  <a:lnTo>
                    <a:pt x="717829" y="310362"/>
                  </a:lnTo>
                  <a:lnTo>
                    <a:pt x="714375" y="311835"/>
                  </a:lnTo>
                  <a:lnTo>
                    <a:pt x="716229" y="316763"/>
                  </a:lnTo>
                  <a:lnTo>
                    <a:pt x="719912" y="315188"/>
                  </a:lnTo>
                  <a:lnTo>
                    <a:pt x="723582" y="313588"/>
                  </a:lnTo>
                  <a:close/>
                </a:path>
                <a:path w="1403985" h="521335">
                  <a:moveTo>
                    <a:pt x="743127" y="305003"/>
                  </a:moveTo>
                  <a:lnTo>
                    <a:pt x="740803" y="300278"/>
                  </a:lnTo>
                  <a:lnTo>
                    <a:pt x="737362" y="301790"/>
                  </a:lnTo>
                  <a:lnTo>
                    <a:pt x="733920" y="303301"/>
                  </a:lnTo>
                  <a:lnTo>
                    <a:pt x="735799" y="308216"/>
                  </a:lnTo>
                  <a:lnTo>
                    <a:pt x="743127" y="305003"/>
                  </a:lnTo>
                  <a:close/>
                </a:path>
                <a:path w="1403985" h="521335">
                  <a:moveTo>
                    <a:pt x="762698" y="296430"/>
                  </a:moveTo>
                  <a:lnTo>
                    <a:pt x="760349" y="291706"/>
                  </a:lnTo>
                  <a:lnTo>
                    <a:pt x="756907" y="293217"/>
                  </a:lnTo>
                  <a:lnTo>
                    <a:pt x="753465" y="294728"/>
                  </a:lnTo>
                  <a:lnTo>
                    <a:pt x="755357" y="299643"/>
                  </a:lnTo>
                  <a:lnTo>
                    <a:pt x="762698" y="296430"/>
                  </a:lnTo>
                  <a:close/>
                </a:path>
                <a:path w="1403985" h="521335">
                  <a:moveTo>
                    <a:pt x="782243" y="287845"/>
                  </a:moveTo>
                  <a:lnTo>
                    <a:pt x="779881" y="283133"/>
                  </a:lnTo>
                  <a:lnTo>
                    <a:pt x="776439" y="284645"/>
                  </a:lnTo>
                  <a:lnTo>
                    <a:pt x="772998" y="286156"/>
                  </a:lnTo>
                  <a:lnTo>
                    <a:pt x="774915" y="291058"/>
                  </a:lnTo>
                  <a:lnTo>
                    <a:pt x="782243" y="287845"/>
                  </a:lnTo>
                  <a:close/>
                </a:path>
                <a:path w="1403985" h="521335">
                  <a:moveTo>
                    <a:pt x="801712" y="279069"/>
                  </a:moveTo>
                  <a:lnTo>
                    <a:pt x="799325" y="274370"/>
                  </a:lnTo>
                  <a:lnTo>
                    <a:pt x="795909" y="275907"/>
                  </a:lnTo>
                  <a:lnTo>
                    <a:pt x="792492" y="277444"/>
                  </a:lnTo>
                  <a:lnTo>
                    <a:pt x="794410" y="282359"/>
                  </a:lnTo>
                  <a:lnTo>
                    <a:pt x="801712" y="279069"/>
                  </a:lnTo>
                  <a:close/>
                </a:path>
                <a:path w="1403985" h="521335">
                  <a:moveTo>
                    <a:pt x="821182" y="270306"/>
                  </a:moveTo>
                  <a:lnTo>
                    <a:pt x="818781" y="265620"/>
                  </a:lnTo>
                  <a:lnTo>
                    <a:pt x="815365" y="267157"/>
                  </a:lnTo>
                  <a:lnTo>
                    <a:pt x="811949" y="268693"/>
                  </a:lnTo>
                  <a:lnTo>
                    <a:pt x="813879" y="273596"/>
                  </a:lnTo>
                  <a:lnTo>
                    <a:pt x="821182" y="270306"/>
                  </a:lnTo>
                  <a:close/>
                </a:path>
                <a:path w="1403985" h="521335">
                  <a:moveTo>
                    <a:pt x="840638" y="261543"/>
                  </a:moveTo>
                  <a:lnTo>
                    <a:pt x="838238" y="256857"/>
                  </a:lnTo>
                  <a:lnTo>
                    <a:pt x="834821" y="258394"/>
                  </a:lnTo>
                  <a:lnTo>
                    <a:pt x="831405" y="259930"/>
                  </a:lnTo>
                  <a:lnTo>
                    <a:pt x="833348" y="264833"/>
                  </a:lnTo>
                  <a:lnTo>
                    <a:pt x="840638" y="261543"/>
                  </a:lnTo>
                  <a:close/>
                </a:path>
                <a:path w="1403985" h="521335">
                  <a:moveTo>
                    <a:pt x="860056" y="252679"/>
                  </a:moveTo>
                  <a:lnTo>
                    <a:pt x="857656" y="247992"/>
                  </a:lnTo>
                  <a:lnTo>
                    <a:pt x="854240" y="249555"/>
                  </a:lnTo>
                  <a:lnTo>
                    <a:pt x="850823" y="251117"/>
                  </a:lnTo>
                  <a:lnTo>
                    <a:pt x="852792" y="256006"/>
                  </a:lnTo>
                  <a:lnTo>
                    <a:pt x="860056" y="252679"/>
                  </a:lnTo>
                  <a:close/>
                </a:path>
                <a:path w="1403985" h="521335">
                  <a:moveTo>
                    <a:pt x="879475" y="243776"/>
                  </a:moveTo>
                  <a:lnTo>
                    <a:pt x="877062" y="239102"/>
                  </a:lnTo>
                  <a:lnTo>
                    <a:pt x="873645" y="240665"/>
                  </a:lnTo>
                  <a:lnTo>
                    <a:pt x="870229" y="242227"/>
                  </a:lnTo>
                  <a:lnTo>
                    <a:pt x="872197" y="247116"/>
                  </a:lnTo>
                  <a:lnTo>
                    <a:pt x="879475" y="243776"/>
                  </a:lnTo>
                  <a:close/>
                </a:path>
                <a:path w="1403985" h="521335">
                  <a:moveTo>
                    <a:pt x="898880" y="234873"/>
                  </a:moveTo>
                  <a:lnTo>
                    <a:pt x="896454" y="230200"/>
                  </a:lnTo>
                  <a:lnTo>
                    <a:pt x="893038" y="231762"/>
                  </a:lnTo>
                  <a:lnTo>
                    <a:pt x="889622" y="233324"/>
                  </a:lnTo>
                  <a:lnTo>
                    <a:pt x="891603" y="238213"/>
                  </a:lnTo>
                  <a:lnTo>
                    <a:pt x="898880" y="234873"/>
                  </a:lnTo>
                  <a:close/>
                </a:path>
                <a:path w="1403985" h="521335">
                  <a:moveTo>
                    <a:pt x="918273" y="225933"/>
                  </a:moveTo>
                  <a:lnTo>
                    <a:pt x="915835" y="221259"/>
                  </a:lnTo>
                  <a:lnTo>
                    <a:pt x="912431" y="222834"/>
                  </a:lnTo>
                  <a:lnTo>
                    <a:pt x="909027" y="224409"/>
                  </a:lnTo>
                  <a:lnTo>
                    <a:pt x="911009" y="229298"/>
                  </a:lnTo>
                  <a:lnTo>
                    <a:pt x="918273" y="225933"/>
                  </a:lnTo>
                  <a:close/>
                </a:path>
                <a:path w="1403985" h="521335">
                  <a:moveTo>
                    <a:pt x="937628" y="216954"/>
                  </a:moveTo>
                  <a:lnTo>
                    <a:pt x="935189" y="212280"/>
                  </a:lnTo>
                  <a:lnTo>
                    <a:pt x="931786" y="213855"/>
                  </a:lnTo>
                  <a:lnTo>
                    <a:pt x="928382" y="215430"/>
                  </a:lnTo>
                  <a:lnTo>
                    <a:pt x="930363" y="220319"/>
                  </a:lnTo>
                  <a:lnTo>
                    <a:pt x="937628" y="216954"/>
                  </a:lnTo>
                  <a:close/>
                </a:path>
                <a:path w="1403985" h="521335">
                  <a:moveTo>
                    <a:pt x="956983" y="207962"/>
                  </a:moveTo>
                  <a:lnTo>
                    <a:pt x="954544" y="203301"/>
                  </a:lnTo>
                  <a:lnTo>
                    <a:pt x="951141" y="204876"/>
                  </a:lnTo>
                  <a:lnTo>
                    <a:pt x="947737" y="206451"/>
                  </a:lnTo>
                  <a:lnTo>
                    <a:pt x="949731" y="211328"/>
                  </a:lnTo>
                  <a:lnTo>
                    <a:pt x="956983" y="207962"/>
                  </a:lnTo>
                  <a:close/>
                </a:path>
                <a:path w="1403985" h="521335">
                  <a:moveTo>
                    <a:pt x="976350" y="198983"/>
                  </a:moveTo>
                  <a:lnTo>
                    <a:pt x="973912" y="194310"/>
                  </a:lnTo>
                  <a:lnTo>
                    <a:pt x="970508" y="195897"/>
                  </a:lnTo>
                  <a:lnTo>
                    <a:pt x="967105" y="197485"/>
                  </a:lnTo>
                  <a:lnTo>
                    <a:pt x="969098" y="202361"/>
                  </a:lnTo>
                  <a:lnTo>
                    <a:pt x="976350" y="198983"/>
                  </a:lnTo>
                  <a:close/>
                </a:path>
                <a:path w="1403985" h="521335">
                  <a:moveTo>
                    <a:pt x="995692" y="189941"/>
                  </a:moveTo>
                  <a:lnTo>
                    <a:pt x="993254" y="185280"/>
                  </a:lnTo>
                  <a:lnTo>
                    <a:pt x="989850" y="186867"/>
                  </a:lnTo>
                  <a:lnTo>
                    <a:pt x="986447" y="188455"/>
                  </a:lnTo>
                  <a:lnTo>
                    <a:pt x="988453" y="193332"/>
                  </a:lnTo>
                  <a:lnTo>
                    <a:pt x="995692" y="189941"/>
                  </a:lnTo>
                  <a:close/>
                </a:path>
                <a:path w="1403985" h="521335">
                  <a:moveTo>
                    <a:pt x="1015047" y="180924"/>
                  </a:moveTo>
                  <a:lnTo>
                    <a:pt x="1012596" y="176263"/>
                  </a:lnTo>
                  <a:lnTo>
                    <a:pt x="1009192" y="177850"/>
                  </a:lnTo>
                  <a:lnTo>
                    <a:pt x="1005789" y="179438"/>
                  </a:lnTo>
                  <a:lnTo>
                    <a:pt x="1007795" y="184315"/>
                  </a:lnTo>
                  <a:lnTo>
                    <a:pt x="1015047" y="180924"/>
                  </a:lnTo>
                  <a:close/>
                </a:path>
                <a:path w="1403985" h="521335">
                  <a:moveTo>
                    <a:pt x="1034389" y="171907"/>
                  </a:moveTo>
                  <a:lnTo>
                    <a:pt x="1031938" y="167246"/>
                  </a:lnTo>
                  <a:lnTo>
                    <a:pt x="1028534" y="168833"/>
                  </a:lnTo>
                  <a:lnTo>
                    <a:pt x="1025131" y="170421"/>
                  </a:lnTo>
                  <a:lnTo>
                    <a:pt x="1027137" y="175298"/>
                  </a:lnTo>
                  <a:lnTo>
                    <a:pt x="1034389" y="171907"/>
                  </a:lnTo>
                  <a:close/>
                </a:path>
                <a:path w="1403985" h="521335">
                  <a:moveTo>
                    <a:pt x="1053731" y="162890"/>
                  </a:moveTo>
                  <a:lnTo>
                    <a:pt x="1051280" y="158229"/>
                  </a:lnTo>
                  <a:lnTo>
                    <a:pt x="1047877" y="159816"/>
                  </a:lnTo>
                  <a:lnTo>
                    <a:pt x="1044473" y="161404"/>
                  </a:lnTo>
                  <a:lnTo>
                    <a:pt x="1046480" y="166281"/>
                  </a:lnTo>
                  <a:lnTo>
                    <a:pt x="1053731" y="162890"/>
                  </a:lnTo>
                  <a:close/>
                </a:path>
                <a:path w="1403985" h="521335">
                  <a:moveTo>
                    <a:pt x="1073073" y="153860"/>
                  </a:moveTo>
                  <a:lnTo>
                    <a:pt x="1070635" y="149199"/>
                  </a:lnTo>
                  <a:lnTo>
                    <a:pt x="1067231" y="150787"/>
                  </a:lnTo>
                  <a:lnTo>
                    <a:pt x="1063828" y="152374"/>
                  </a:lnTo>
                  <a:lnTo>
                    <a:pt x="1065834" y="157251"/>
                  </a:lnTo>
                  <a:lnTo>
                    <a:pt x="1073073" y="153860"/>
                  </a:lnTo>
                  <a:close/>
                </a:path>
                <a:path w="1403985" h="521335">
                  <a:moveTo>
                    <a:pt x="1092415" y="144856"/>
                  </a:moveTo>
                  <a:lnTo>
                    <a:pt x="1089977" y="140182"/>
                  </a:lnTo>
                  <a:lnTo>
                    <a:pt x="1086573" y="141770"/>
                  </a:lnTo>
                  <a:lnTo>
                    <a:pt x="1083170" y="143357"/>
                  </a:lnTo>
                  <a:lnTo>
                    <a:pt x="1085164" y="148234"/>
                  </a:lnTo>
                  <a:lnTo>
                    <a:pt x="1092415" y="144856"/>
                  </a:lnTo>
                  <a:close/>
                </a:path>
                <a:path w="1403985" h="521335">
                  <a:moveTo>
                    <a:pt x="1111770" y="135864"/>
                  </a:moveTo>
                  <a:lnTo>
                    <a:pt x="1109332" y="131203"/>
                  </a:lnTo>
                  <a:lnTo>
                    <a:pt x="1105928" y="132778"/>
                  </a:lnTo>
                  <a:lnTo>
                    <a:pt x="1102525" y="134353"/>
                  </a:lnTo>
                  <a:lnTo>
                    <a:pt x="1104519" y="139230"/>
                  </a:lnTo>
                  <a:lnTo>
                    <a:pt x="1111770" y="135864"/>
                  </a:lnTo>
                  <a:close/>
                </a:path>
                <a:path w="1403985" h="521335">
                  <a:moveTo>
                    <a:pt x="1131138" y="126898"/>
                  </a:moveTo>
                  <a:lnTo>
                    <a:pt x="1128699" y="122224"/>
                  </a:lnTo>
                  <a:lnTo>
                    <a:pt x="1125296" y="123799"/>
                  </a:lnTo>
                  <a:lnTo>
                    <a:pt x="1121892" y="125374"/>
                  </a:lnTo>
                  <a:lnTo>
                    <a:pt x="1123886" y="130251"/>
                  </a:lnTo>
                  <a:lnTo>
                    <a:pt x="1131138" y="126898"/>
                  </a:lnTo>
                  <a:close/>
                </a:path>
                <a:path w="1403985" h="521335">
                  <a:moveTo>
                    <a:pt x="1150505" y="117919"/>
                  </a:moveTo>
                  <a:lnTo>
                    <a:pt x="1148067" y="113245"/>
                  </a:lnTo>
                  <a:lnTo>
                    <a:pt x="1144663" y="114820"/>
                  </a:lnTo>
                  <a:lnTo>
                    <a:pt x="1141260" y="116395"/>
                  </a:lnTo>
                  <a:lnTo>
                    <a:pt x="1143241" y="121285"/>
                  </a:lnTo>
                  <a:lnTo>
                    <a:pt x="1150505" y="117919"/>
                  </a:lnTo>
                  <a:close/>
                </a:path>
                <a:path w="1403985" h="521335">
                  <a:moveTo>
                    <a:pt x="1169885" y="108978"/>
                  </a:moveTo>
                  <a:lnTo>
                    <a:pt x="1167460" y="104305"/>
                  </a:lnTo>
                  <a:lnTo>
                    <a:pt x="1164043" y="105867"/>
                  </a:lnTo>
                  <a:lnTo>
                    <a:pt x="1160627" y="107429"/>
                  </a:lnTo>
                  <a:lnTo>
                    <a:pt x="1162608" y="112306"/>
                  </a:lnTo>
                  <a:lnTo>
                    <a:pt x="1169885" y="108978"/>
                  </a:lnTo>
                  <a:close/>
                </a:path>
                <a:path w="1403985" h="521335">
                  <a:moveTo>
                    <a:pt x="1189278" y="100088"/>
                  </a:moveTo>
                  <a:lnTo>
                    <a:pt x="1186865" y="95402"/>
                  </a:lnTo>
                  <a:lnTo>
                    <a:pt x="1183449" y="96964"/>
                  </a:lnTo>
                  <a:lnTo>
                    <a:pt x="1180033" y="98526"/>
                  </a:lnTo>
                  <a:lnTo>
                    <a:pt x="1182014" y="103416"/>
                  </a:lnTo>
                  <a:lnTo>
                    <a:pt x="1189278" y="100088"/>
                  </a:lnTo>
                  <a:close/>
                </a:path>
                <a:path w="1403985" h="521335">
                  <a:moveTo>
                    <a:pt x="1208671" y="91198"/>
                  </a:moveTo>
                  <a:lnTo>
                    <a:pt x="1206271" y="86512"/>
                  </a:lnTo>
                  <a:lnTo>
                    <a:pt x="1202855" y="88074"/>
                  </a:lnTo>
                  <a:lnTo>
                    <a:pt x="1199438" y="89636"/>
                  </a:lnTo>
                  <a:lnTo>
                    <a:pt x="1201407" y="94526"/>
                  </a:lnTo>
                  <a:lnTo>
                    <a:pt x="1208671" y="91198"/>
                  </a:lnTo>
                  <a:close/>
                </a:path>
                <a:path w="1403985" h="521335">
                  <a:moveTo>
                    <a:pt x="1228090" y="82308"/>
                  </a:moveTo>
                  <a:lnTo>
                    <a:pt x="1225689" y="77622"/>
                  </a:lnTo>
                  <a:lnTo>
                    <a:pt x="1222273" y="79184"/>
                  </a:lnTo>
                  <a:lnTo>
                    <a:pt x="1218857" y="80746"/>
                  </a:lnTo>
                  <a:lnTo>
                    <a:pt x="1220812" y="85636"/>
                  </a:lnTo>
                  <a:lnTo>
                    <a:pt x="1228090" y="82308"/>
                  </a:lnTo>
                  <a:close/>
                </a:path>
                <a:path w="1403985" h="521335">
                  <a:moveTo>
                    <a:pt x="1247533" y="73545"/>
                  </a:moveTo>
                  <a:lnTo>
                    <a:pt x="1245146" y="68859"/>
                  </a:lnTo>
                  <a:lnTo>
                    <a:pt x="1241717" y="70396"/>
                  </a:lnTo>
                  <a:lnTo>
                    <a:pt x="1238288" y="71932"/>
                  </a:lnTo>
                  <a:lnTo>
                    <a:pt x="1240243" y="76835"/>
                  </a:lnTo>
                  <a:lnTo>
                    <a:pt x="1247533" y="73545"/>
                  </a:lnTo>
                  <a:close/>
                </a:path>
                <a:path w="1403985" h="521335">
                  <a:moveTo>
                    <a:pt x="1266990" y="64782"/>
                  </a:moveTo>
                  <a:lnTo>
                    <a:pt x="1264615" y="60083"/>
                  </a:lnTo>
                  <a:lnTo>
                    <a:pt x="1261186" y="61620"/>
                  </a:lnTo>
                  <a:lnTo>
                    <a:pt x="1257757" y="63157"/>
                  </a:lnTo>
                  <a:lnTo>
                    <a:pt x="1259700" y="68059"/>
                  </a:lnTo>
                  <a:lnTo>
                    <a:pt x="1266990" y="64782"/>
                  </a:lnTo>
                  <a:close/>
                </a:path>
                <a:path w="1403985" h="521335">
                  <a:moveTo>
                    <a:pt x="1286446" y="56019"/>
                  </a:moveTo>
                  <a:lnTo>
                    <a:pt x="1284084" y="51320"/>
                  </a:lnTo>
                  <a:lnTo>
                    <a:pt x="1280655" y="52857"/>
                  </a:lnTo>
                  <a:lnTo>
                    <a:pt x="1277226" y="54394"/>
                  </a:lnTo>
                  <a:lnTo>
                    <a:pt x="1279156" y="59296"/>
                  </a:lnTo>
                  <a:lnTo>
                    <a:pt x="1286446" y="56019"/>
                  </a:lnTo>
                  <a:close/>
                </a:path>
                <a:path w="1403985" h="521335">
                  <a:moveTo>
                    <a:pt x="1305941" y="47345"/>
                  </a:moveTo>
                  <a:lnTo>
                    <a:pt x="1303591" y="42633"/>
                  </a:lnTo>
                  <a:lnTo>
                    <a:pt x="1300149" y="44145"/>
                  </a:lnTo>
                  <a:lnTo>
                    <a:pt x="1296708" y="45656"/>
                  </a:lnTo>
                  <a:lnTo>
                    <a:pt x="1298625" y="50558"/>
                  </a:lnTo>
                  <a:lnTo>
                    <a:pt x="1305941" y="47345"/>
                  </a:lnTo>
                  <a:close/>
                </a:path>
                <a:path w="1403985" h="521335">
                  <a:moveTo>
                    <a:pt x="1325460" y="38735"/>
                  </a:moveTo>
                  <a:lnTo>
                    <a:pt x="1323124" y="34023"/>
                  </a:lnTo>
                  <a:lnTo>
                    <a:pt x="1319682" y="35534"/>
                  </a:lnTo>
                  <a:lnTo>
                    <a:pt x="1316240" y="37045"/>
                  </a:lnTo>
                  <a:lnTo>
                    <a:pt x="1318145" y="41960"/>
                  </a:lnTo>
                  <a:lnTo>
                    <a:pt x="1325460" y="38735"/>
                  </a:lnTo>
                  <a:close/>
                </a:path>
                <a:path w="1403985" h="521335">
                  <a:moveTo>
                    <a:pt x="1344993" y="30137"/>
                  </a:moveTo>
                  <a:lnTo>
                    <a:pt x="1342669" y="25412"/>
                  </a:lnTo>
                  <a:lnTo>
                    <a:pt x="1339227" y="26924"/>
                  </a:lnTo>
                  <a:lnTo>
                    <a:pt x="1335786" y="28435"/>
                  </a:lnTo>
                  <a:lnTo>
                    <a:pt x="1337678" y="33350"/>
                  </a:lnTo>
                  <a:lnTo>
                    <a:pt x="1344993" y="30137"/>
                  </a:lnTo>
                  <a:close/>
                </a:path>
                <a:path w="1403985" h="521335">
                  <a:moveTo>
                    <a:pt x="1364513" y="21539"/>
                  </a:moveTo>
                  <a:lnTo>
                    <a:pt x="1362202" y="16814"/>
                  </a:lnTo>
                  <a:lnTo>
                    <a:pt x="1358760" y="18326"/>
                  </a:lnTo>
                  <a:lnTo>
                    <a:pt x="1355318" y="19837"/>
                  </a:lnTo>
                  <a:lnTo>
                    <a:pt x="1357198" y="24765"/>
                  </a:lnTo>
                  <a:lnTo>
                    <a:pt x="1364513" y="21539"/>
                  </a:lnTo>
                  <a:close/>
                </a:path>
                <a:path w="1403985" h="521335">
                  <a:moveTo>
                    <a:pt x="1384147" y="13144"/>
                  </a:moveTo>
                  <a:lnTo>
                    <a:pt x="1381836" y="8407"/>
                  </a:lnTo>
                  <a:lnTo>
                    <a:pt x="1378381" y="9880"/>
                  </a:lnTo>
                  <a:lnTo>
                    <a:pt x="1374927" y="11353"/>
                  </a:lnTo>
                  <a:lnTo>
                    <a:pt x="1376794" y="16281"/>
                  </a:lnTo>
                  <a:lnTo>
                    <a:pt x="1384147" y="13144"/>
                  </a:lnTo>
                  <a:close/>
                </a:path>
                <a:path w="1403985" h="521335">
                  <a:moveTo>
                    <a:pt x="1403743" y="4737"/>
                  </a:moveTo>
                  <a:lnTo>
                    <a:pt x="1401457" y="0"/>
                  </a:lnTo>
                  <a:lnTo>
                    <a:pt x="1398003" y="1473"/>
                  </a:lnTo>
                  <a:lnTo>
                    <a:pt x="1394548" y="2946"/>
                  </a:lnTo>
                  <a:lnTo>
                    <a:pt x="1396403" y="7886"/>
                  </a:lnTo>
                  <a:lnTo>
                    <a:pt x="1403743" y="473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 descr=""/>
            <p:cNvSpPr/>
            <p:nvPr/>
          </p:nvSpPr>
          <p:spPr>
            <a:xfrm>
              <a:off x="3992461" y="3459632"/>
              <a:ext cx="1263015" cy="335280"/>
            </a:xfrm>
            <a:custGeom>
              <a:avLst/>
              <a:gdLst/>
              <a:ahLst/>
              <a:cxnLst/>
              <a:rect l="l" t="t" r="r" b="b"/>
              <a:pathLst>
                <a:path w="1263014" h="335279">
                  <a:moveTo>
                    <a:pt x="9194" y="331660"/>
                  </a:moveTo>
                  <a:lnTo>
                    <a:pt x="6908" y="326923"/>
                  </a:lnTo>
                  <a:lnTo>
                    <a:pt x="3454" y="328396"/>
                  </a:lnTo>
                  <a:lnTo>
                    <a:pt x="0" y="329869"/>
                  </a:lnTo>
                  <a:lnTo>
                    <a:pt x="1854" y="334810"/>
                  </a:lnTo>
                  <a:lnTo>
                    <a:pt x="9194" y="331660"/>
                  </a:lnTo>
                  <a:close/>
                </a:path>
                <a:path w="1263014" h="335279">
                  <a:moveTo>
                    <a:pt x="28816" y="323265"/>
                  </a:moveTo>
                  <a:lnTo>
                    <a:pt x="26543" y="318516"/>
                  </a:lnTo>
                  <a:lnTo>
                    <a:pt x="23088" y="319989"/>
                  </a:lnTo>
                  <a:lnTo>
                    <a:pt x="19634" y="321462"/>
                  </a:lnTo>
                  <a:lnTo>
                    <a:pt x="21463" y="326402"/>
                  </a:lnTo>
                  <a:lnTo>
                    <a:pt x="28816" y="323265"/>
                  </a:lnTo>
                  <a:close/>
                </a:path>
                <a:path w="1263014" h="335279">
                  <a:moveTo>
                    <a:pt x="48463" y="314972"/>
                  </a:moveTo>
                  <a:lnTo>
                    <a:pt x="46202" y="310210"/>
                  </a:lnTo>
                  <a:lnTo>
                    <a:pt x="42735" y="311645"/>
                  </a:lnTo>
                  <a:lnTo>
                    <a:pt x="39268" y="313080"/>
                  </a:lnTo>
                  <a:lnTo>
                    <a:pt x="41084" y="318020"/>
                  </a:lnTo>
                  <a:lnTo>
                    <a:pt x="48463" y="314972"/>
                  </a:lnTo>
                  <a:close/>
                </a:path>
                <a:path w="1263014" h="335279">
                  <a:moveTo>
                    <a:pt x="68186" y="306806"/>
                  </a:moveTo>
                  <a:lnTo>
                    <a:pt x="65938" y="302044"/>
                  </a:lnTo>
                  <a:lnTo>
                    <a:pt x="62471" y="303479"/>
                  </a:lnTo>
                  <a:lnTo>
                    <a:pt x="59004" y="304914"/>
                  </a:lnTo>
                  <a:lnTo>
                    <a:pt x="60794" y="309867"/>
                  </a:lnTo>
                  <a:lnTo>
                    <a:pt x="68186" y="306806"/>
                  </a:lnTo>
                  <a:close/>
                </a:path>
                <a:path w="1263014" h="335279">
                  <a:moveTo>
                    <a:pt x="87896" y="298653"/>
                  </a:moveTo>
                  <a:lnTo>
                    <a:pt x="85661" y="293878"/>
                  </a:lnTo>
                  <a:lnTo>
                    <a:pt x="82194" y="295313"/>
                  </a:lnTo>
                  <a:lnTo>
                    <a:pt x="78727" y="296748"/>
                  </a:lnTo>
                  <a:lnTo>
                    <a:pt x="80505" y="301713"/>
                  </a:lnTo>
                  <a:lnTo>
                    <a:pt x="87896" y="298653"/>
                  </a:lnTo>
                  <a:close/>
                </a:path>
                <a:path w="1263014" h="335279">
                  <a:moveTo>
                    <a:pt x="107607" y="290474"/>
                  </a:moveTo>
                  <a:lnTo>
                    <a:pt x="105397" y="285699"/>
                  </a:lnTo>
                  <a:lnTo>
                    <a:pt x="101930" y="287134"/>
                  </a:lnTo>
                  <a:lnTo>
                    <a:pt x="98463" y="288569"/>
                  </a:lnTo>
                  <a:lnTo>
                    <a:pt x="100228" y="293535"/>
                  </a:lnTo>
                  <a:lnTo>
                    <a:pt x="107607" y="290474"/>
                  </a:lnTo>
                  <a:close/>
                </a:path>
                <a:path w="1263014" h="335279">
                  <a:moveTo>
                    <a:pt x="127406" y="282562"/>
                  </a:moveTo>
                  <a:lnTo>
                    <a:pt x="125222" y="277774"/>
                  </a:lnTo>
                  <a:lnTo>
                    <a:pt x="121729" y="279158"/>
                  </a:lnTo>
                  <a:lnTo>
                    <a:pt x="118237" y="280543"/>
                  </a:lnTo>
                  <a:lnTo>
                    <a:pt x="119989" y="285521"/>
                  </a:lnTo>
                  <a:lnTo>
                    <a:pt x="127406" y="282562"/>
                  </a:lnTo>
                  <a:close/>
                </a:path>
                <a:path w="1263014" h="335279">
                  <a:moveTo>
                    <a:pt x="147231" y="274662"/>
                  </a:moveTo>
                  <a:lnTo>
                    <a:pt x="145059" y="269875"/>
                  </a:lnTo>
                  <a:lnTo>
                    <a:pt x="141566" y="271259"/>
                  </a:lnTo>
                  <a:lnTo>
                    <a:pt x="138074" y="272643"/>
                  </a:lnTo>
                  <a:lnTo>
                    <a:pt x="139801" y="277622"/>
                  </a:lnTo>
                  <a:lnTo>
                    <a:pt x="147231" y="274662"/>
                  </a:lnTo>
                  <a:close/>
                </a:path>
                <a:path w="1263014" h="335279">
                  <a:moveTo>
                    <a:pt x="167055" y="266776"/>
                  </a:moveTo>
                  <a:lnTo>
                    <a:pt x="164909" y="261975"/>
                  </a:lnTo>
                  <a:lnTo>
                    <a:pt x="161417" y="263359"/>
                  </a:lnTo>
                  <a:lnTo>
                    <a:pt x="157924" y="264744"/>
                  </a:lnTo>
                  <a:lnTo>
                    <a:pt x="159626" y="269735"/>
                  </a:lnTo>
                  <a:lnTo>
                    <a:pt x="167055" y="266776"/>
                  </a:lnTo>
                  <a:close/>
                </a:path>
                <a:path w="1263014" h="335279">
                  <a:moveTo>
                    <a:pt x="186893" y="258953"/>
                  </a:moveTo>
                  <a:lnTo>
                    <a:pt x="184759" y="254139"/>
                  </a:lnTo>
                  <a:lnTo>
                    <a:pt x="181254" y="255473"/>
                  </a:lnTo>
                  <a:lnTo>
                    <a:pt x="177749" y="256832"/>
                  </a:lnTo>
                  <a:lnTo>
                    <a:pt x="179438" y="261823"/>
                  </a:lnTo>
                  <a:lnTo>
                    <a:pt x="183159" y="260375"/>
                  </a:lnTo>
                  <a:lnTo>
                    <a:pt x="186893" y="258953"/>
                  </a:lnTo>
                  <a:close/>
                </a:path>
                <a:path w="1263014" h="335279">
                  <a:moveTo>
                    <a:pt x="206844" y="251371"/>
                  </a:moveTo>
                  <a:lnTo>
                    <a:pt x="204724" y="246545"/>
                  </a:lnTo>
                  <a:lnTo>
                    <a:pt x="201218" y="247878"/>
                  </a:lnTo>
                  <a:lnTo>
                    <a:pt x="197713" y="249212"/>
                  </a:lnTo>
                  <a:lnTo>
                    <a:pt x="199377" y="254215"/>
                  </a:lnTo>
                  <a:lnTo>
                    <a:pt x="206844" y="251371"/>
                  </a:lnTo>
                  <a:close/>
                </a:path>
                <a:path w="1263014" h="335279">
                  <a:moveTo>
                    <a:pt x="226783" y="243789"/>
                  </a:moveTo>
                  <a:lnTo>
                    <a:pt x="224688" y="238950"/>
                  </a:lnTo>
                  <a:lnTo>
                    <a:pt x="221183" y="240284"/>
                  </a:lnTo>
                  <a:lnTo>
                    <a:pt x="217678" y="241617"/>
                  </a:lnTo>
                  <a:lnTo>
                    <a:pt x="219316" y="246621"/>
                  </a:lnTo>
                  <a:lnTo>
                    <a:pt x="226783" y="243789"/>
                  </a:lnTo>
                  <a:close/>
                </a:path>
                <a:path w="1263014" h="335279">
                  <a:moveTo>
                    <a:pt x="246710" y="236194"/>
                  </a:moveTo>
                  <a:lnTo>
                    <a:pt x="244640" y="231355"/>
                  </a:lnTo>
                  <a:lnTo>
                    <a:pt x="241134" y="232689"/>
                  </a:lnTo>
                  <a:lnTo>
                    <a:pt x="237629" y="234022"/>
                  </a:lnTo>
                  <a:lnTo>
                    <a:pt x="239242" y="239039"/>
                  </a:lnTo>
                  <a:lnTo>
                    <a:pt x="246710" y="236194"/>
                  </a:lnTo>
                  <a:close/>
                </a:path>
                <a:path w="1263014" h="335279">
                  <a:moveTo>
                    <a:pt x="266725" y="228803"/>
                  </a:moveTo>
                  <a:lnTo>
                    <a:pt x="264680" y="223939"/>
                  </a:lnTo>
                  <a:lnTo>
                    <a:pt x="261150" y="225221"/>
                  </a:lnTo>
                  <a:lnTo>
                    <a:pt x="257619" y="226504"/>
                  </a:lnTo>
                  <a:lnTo>
                    <a:pt x="259219" y="231521"/>
                  </a:lnTo>
                  <a:lnTo>
                    <a:pt x="266725" y="228803"/>
                  </a:lnTo>
                  <a:close/>
                </a:path>
                <a:path w="1263014" h="335279">
                  <a:moveTo>
                    <a:pt x="286791" y="221551"/>
                  </a:moveTo>
                  <a:lnTo>
                    <a:pt x="284759" y="216700"/>
                  </a:lnTo>
                  <a:lnTo>
                    <a:pt x="281228" y="217970"/>
                  </a:lnTo>
                  <a:lnTo>
                    <a:pt x="277698" y="219252"/>
                  </a:lnTo>
                  <a:lnTo>
                    <a:pt x="279273" y="224269"/>
                  </a:lnTo>
                  <a:lnTo>
                    <a:pt x="286791" y="221551"/>
                  </a:lnTo>
                  <a:close/>
                </a:path>
                <a:path w="1263014" h="335279">
                  <a:moveTo>
                    <a:pt x="306857" y="214299"/>
                  </a:moveTo>
                  <a:lnTo>
                    <a:pt x="304850" y="209423"/>
                  </a:lnTo>
                  <a:lnTo>
                    <a:pt x="301320" y="210705"/>
                  </a:lnTo>
                  <a:lnTo>
                    <a:pt x="297789" y="211975"/>
                  </a:lnTo>
                  <a:lnTo>
                    <a:pt x="299339" y="217017"/>
                  </a:lnTo>
                  <a:lnTo>
                    <a:pt x="306857" y="214299"/>
                  </a:lnTo>
                  <a:close/>
                </a:path>
                <a:path w="1263014" h="335279">
                  <a:moveTo>
                    <a:pt x="326910" y="207060"/>
                  </a:moveTo>
                  <a:lnTo>
                    <a:pt x="324929" y="202171"/>
                  </a:lnTo>
                  <a:lnTo>
                    <a:pt x="321398" y="203454"/>
                  </a:lnTo>
                  <a:lnTo>
                    <a:pt x="317868" y="204736"/>
                  </a:lnTo>
                  <a:lnTo>
                    <a:pt x="319392" y="209778"/>
                  </a:lnTo>
                  <a:lnTo>
                    <a:pt x="326910" y="207060"/>
                  </a:lnTo>
                  <a:close/>
                </a:path>
                <a:path w="1263014" h="335279">
                  <a:moveTo>
                    <a:pt x="347078" y="200113"/>
                  </a:moveTo>
                  <a:lnTo>
                    <a:pt x="345122" y="195224"/>
                  </a:lnTo>
                  <a:lnTo>
                    <a:pt x="341566" y="196430"/>
                  </a:lnTo>
                  <a:lnTo>
                    <a:pt x="338010" y="197637"/>
                  </a:lnTo>
                  <a:lnTo>
                    <a:pt x="339509" y="202692"/>
                  </a:lnTo>
                  <a:lnTo>
                    <a:pt x="347078" y="200113"/>
                  </a:lnTo>
                  <a:close/>
                </a:path>
                <a:path w="1263014" h="335279">
                  <a:moveTo>
                    <a:pt x="367271" y="193230"/>
                  </a:moveTo>
                  <a:lnTo>
                    <a:pt x="365340" y="188341"/>
                  </a:lnTo>
                  <a:lnTo>
                    <a:pt x="361784" y="189547"/>
                  </a:lnTo>
                  <a:lnTo>
                    <a:pt x="358228" y="190754"/>
                  </a:lnTo>
                  <a:lnTo>
                    <a:pt x="359702" y="195821"/>
                  </a:lnTo>
                  <a:lnTo>
                    <a:pt x="367271" y="193230"/>
                  </a:lnTo>
                  <a:close/>
                </a:path>
                <a:path w="1263014" h="335279">
                  <a:moveTo>
                    <a:pt x="387464" y="186347"/>
                  </a:moveTo>
                  <a:lnTo>
                    <a:pt x="385559" y="181444"/>
                  </a:lnTo>
                  <a:lnTo>
                    <a:pt x="382003" y="182651"/>
                  </a:lnTo>
                  <a:lnTo>
                    <a:pt x="378447" y="183870"/>
                  </a:lnTo>
                  <a:lnTo>
                    <a:pt x="379895" y="188925"/>
                  </a:lnTo>
                  <a:lnTo>
                    <a:pt x="387464" y="186347"/>
                  </a:lnTo>
                  <a:close/>
                </a:path>
                <a:path w="1263014" h="335279">
                  <a:moveTo>
                    <a:pt x="407657" y="179476"/>
                  </a:moveTo>
                  <a:lnTo>
                    <a:pt x="405777" y="174561"/>
                  </a:lnTo>
                  <a:lnTo>
                    <a:pt x="402221" y="175768"/>
                  </a:lnTo>
                  <a:lnTo>
                    <a:pt x="398665" y="176974"/>
                  </a:lnTo>
                  <a:lnTo>
                    <a:pt x="400088" y="182054"/>
                  </a:lnTo>
                  <a:lnTo>
                    <a:pt x="407657" y="179476"/>
                  </a:lnTo>
                  <a:close/>
                </a:path>
                <a:path w="1263014" h="335279">
                  <a:moveTo>
                    <a:pt x="427990" y="172999"/>
                  </a:moveTo>
                  <a:lnTo>
                    <a:pt x="426135" y="168071"/>
                  </a:lnTo>
                  <a:lnTo>
                    <a:pt x="422554" y="169214"/>
                  </a:lnTo>
                  <a:lnTo>
                    <a:pt x="418973" y="170357"/>
                  </a:lnTo>
                  <a:lnTo>
                    <a:pt x="420370" y="175437"/>
                  </a:lnTo>
                  <a:lnTo>
                    <a:pt x="427990" y="172999"/>
                  </a:lnTo>
                  <a:close/>
                </a:path>
                <a:path w="1263014" h="335279">
                  <a:moveTo>
                    <a:pt x="448310" y="166522"/>
                  </a:moveTo>
                  <a:lnTo>
                    <a:pt x="446481" y="161582"/>
                  </a:lnTo>
                  <a:lnTo>
                    <a:pt x="442899" y="162725"/>
                  </a:lnTo>
                  <a:lnTo>
                    <a:pt x="439318" y="163868"/>
                  </a:lnTo>
                  <a:lnTo>
                    <a:pt x="440690" y="168948"/>
                  </a:lnTo>
                  <a:lnTo>
                    <a:pt x="448310" y="166522"/>
                  </a:lnTo>
                  <a:close/>
                </a:path>
                <a:path w="1263014" h="335279">
                  <a:moveTo>
                    <a:pt x="468630" y="160045"/>
                  </a:moveTo>
                  <a:lnTo>
                    <a:pt x="466826" y="155092"/>
                  </a:lnTo>
                  <a:lnTo>
                    <a:pt x="463245" y="156235"/>
                  </a:lnTo>
                  <a:lnTo>
                    <a:pt x="459663" y="157378"/>
                  </a:lnTo>
                  <a:lnTo>
                    <a:pt x="461010" y="162471"/>
                  </a:lnTo>
                  <a:lnTo>
                    <a:pt x="468630" y="160045"/>
                  </a:lnTo>
                  <a:close/>
                </a:path>
                <a:path w="1263014" h="335279">
                  <a:moveTo>
                    <a:pt x="488962" y="153644"/>
                  </a:moveTo>
                  <a:lnTo>
                    <a:pt x="487197" y="148678"/>
                  </a:lnTo>
                  <a:lnTo>
                    <a:pt x="483590" y="149745"/>
                  </a:lnTo>
                  <a:lnTo>
                    <a:pt x="480009" y="150876"/>
                  </a:lnTo>
                  <a:lnTo>
                    <a:pt x="481330" y="155981"/>
                  </a:lnTo>
                  <a:lnTo>
                    <a:pt x="485140" y="154774"/>
                  </a:lnTo>
                  <a:lnTo>
                    <a:pt x="488962" y="153644"/>
                  </a:lnTo>
                  <a:close/>
                </a:path>
                <a:path w="1263014" h="335279">
                  <a:moveTo>
                    <a:pt x="509422" y="147586"/>
                  </a:moveTo>
                  <a:lnTo>
                    <a:pt x="507682" y="142621"/>
                  </a:lnTo>
                  <a:lnTo>
                    <a:pt x="504075" y="143687"/>
                  </a:lnTo>
                  <a:lnTo>
                    <a:pt x="500468" y="144754"/>
                  </a:lnTo>
                  <a:lnTo>
                    <a:pt x="501764" y="149860"/>
                  </a:lnTo>
                  <a:lnTo>
                    <a:pt x="509422" y="147586"/>
                  </a:lnTo>
                  <a:close/>
                </a:path>
                <a:path w="1263014" h="335279">
                  <a:moveTo>
                    <a:pt x="529882" y="141528"/>
                  </a:moveTo>
                  <a:lnTo>
                    <a:pt x="528167" y="136550"/>
                  </a:lnTo>
                  <a:lnTo>
                    <a:pt x="524560" y="137617"/>
                  </a:lnTo>
                  <a:lnTo>
                    <a:pt x="520954" y="138684"/>
                  </a:lnTo>
                  <a:lnTo>
                    <a:pt x="522224" y="143802"/>
                  </a:lnTo>
                  <a:lnTo>
                    <a:pt x="529882" y="141528"/>
                  </a:lnTo>
                  <a:close/>
                </a:path>
                <a:path w="1263014" h="335279">
                  <a:moveTo>
                    <a:pt x="550329" y="135483"/>
                  </a:moveTo>
                  <a:lnTo>
                    <a:pt x="548640" y="130492"/>
                  </a:lnTo>
                  <a:lnTo>
                    <a:pt x="545033" y="131559"/>
                  </a:lnTo>
                  <a:lnTo>
                    <a:pt x="541426" y="132626"/>
                  </a:lnTo>
                  <a:lnTo>
                    <a:pt x="542671" y="137744"/>
                  </a:lnTo>
                  <a:lnTo>
                    <a:pt x="550329" y="135483"/>
                  </a:lnTo>
                  <a:close/>
                </a:path>
                <a:path w="1263014" h="335279">
                  <a:moveTo>
                    <a:pt x="570826" y="129552"/>
                  </a:moveTo>
                  <a:lnTo>
                    <a:pt x="569150" y="124548"/>
                  </a:lnTo>
                  <a:lnTo>
                    <a:pt x="565531" y="125539"/>
                  </a:lnTo>
                  <a:lnTo>
                    <a:pt x="561911" y="126530"/>
                  </a:lnTo>
                  <a:lnTo>
                    <a:pt x="563118" y="131660"/>
                  </a:lnTo>
                  <a:lnTo>
                    <a:pt x="570826" y="129552"/>
                  </a:lnTo>
                  <a:close/>
                </a:path>
                <a:path w="1263014" h="335279">
                  <a:moveTo>
                    <a:pt x="591400" y="123964"/>
                  </a:moveTo>
                  <a:lnTo>
                    <a:pt x="589762" y="118948"/>
                  </a:lnTo>
                  <a:lnTo>
                    <a:pt x="586143" y="119938"/>
                  </a:lnTo>
                  <a:lnTo>
                    <a:pt x="582523" y="120929"/>
                  </a:lnTo>
                  <a:lnTo>
                    <a:pt x="583692" y="126060"/>
                  </a:lnTo>
                  <a:lnTo>
                    <a:pt x="591400" y="123964"/>
                  </a:lnTo>
                  <a:close/>
                </a:path>
                <a:path w="1263014" h="335279">
                  <a:moveTo>
                    <a:pt x="611974" y="118351"/>
                  </a:moveTo>
                  <a:lnTo>
                    <a:pt x="610362" y="113334"/>
                  </a:lnTo>
                  <a:lnTo>
                    <a:pt x="606742" y="114325"/>
                  </a:lnTo>
                  <a:lnTo>
                    <a:pt x="603110" y="115316"/>
                  </a:lnTo>
                  <a:lnTo>
                    <a:pt x="604266" y="120459"/>
                  </a:lnTo>
                  <a:lnTo>
                    <a:pt x="611974" y="118351"/>
                  </a:lnTo>
                  <a:close/>
                </a:path>
                <a:path w="1263014" h="335279">
                  <a:moveTo>
                    <a:pt x="632561" y="112750"/>
                  </a:moveTo>
                  <a:lnTo>
                    <a:pt x="630986" y="107721"/>
                  </a:lnTo>
                  <a:lnTo>
                    <a:pt x="627354" y="108712"/>
                  </a:lnTo>
                  <a:lnTo>
                    <a:pt x="623735" y="109702"/>
                  </a:lnTo>
                  <a:lnTo>
                    <a:pt x="624852" y="114846"/>
                  </a:lnTo>
                  <a:lnTo>
                    <a:pt x="632561" y="112750"/>
                  </a:lnTo>
                  <a:close/>
                </a:path>
                <a:path w="1263014" h="335279">
                  <a:moveTo>
                    <a:pt x="653173" y="107289"/>
                  </a:moveTo>
                  <a:lnTo>
                    <a:pt x="651624" y="102260"/>
                  </a:lnTo>
                  <a:lnTo>
                    <a:pt x="647979" y="103162"/>
                  </a:lnTo>
                  <a:lnTo>
                    <a:pt x="644334" y="104063"/>
                  </a:lnTo>
                  <a:lnTo>
                    <a:pt x="645426" y="109220"/>
                  </a:lnTo>
                  <a:lnTo>
                    <a:pt x="653173" y="107289"/>
                  </a:lnTo>
                  <a:close/>
                </a:path>
                <a:path w="1263014" h="335279">
                  <a:moveTo>
                    <a:pt x="673887" y="102171"/>
                  </a:moveTo>
                  <a:lnTo>
                    <a:pt x="672363" y="97129"/>
                  </a:lnTo>
                  <a:lnTo>
                    <a:pt x="668718" y="98031"/>
                  </a:lnTo>
                  <a:lnTo>
                    <a:pt x="665073" y="98933"/>
                  </a:lnTo>
                  <a:lnTo>
                    <a:pt x="666127" y="104089"/>
                  </a:lnTo>
                  <a:lnTo>
                    <a:pt x="673887" y="102171"/>
                  </a:lnTo>
                  <a:close/>
                </a:path>
                <a:path w="1263014" h="335279">
                  <a:moveTo>
                    <a:pt x="694588" y="97053"/>
                  </a:moveTo>
                  <a:lnTo>
                    <a:pt x="693089" y="91998"/>
                  </a:lnTo>
                  <a:lnTo>
                    <a:pt x="689444" y="92900"/>
                  </a:lnTo>
                  <a:lnTo>
                    <a:pt x="685800" y="93802"/>
                  </a:lnTo>
                  <a:lnTo>
                    <a:pt x="686828" y="98971"/>
                  </a:lnTo>
                  <a:lnTo>
                    <a:pt x="694588" y="97053"/>
                  </a:lnTo>
                  <a:close/>
                </a:path>
                <a:path w="1263014" h="335279">
                  <a:moveTo>
                    <a:pt x="715289" y="91922"/>
                  </a:moveTo>
                  <a:lnTo>
                    <a:pt x="713828" y="86868"/>
                  </a:lnTo>
                  <a:lnTo>
                    <a:pt x="710184" y="87769"/>
                  </a:lnTo>
                  <a:lnTo>
                    <a:pt x="706539" y="88671"/>
                  </a:lnTo>
                  <a:lnTo>
                    <a:pt x="707542" y="93840"/>
                  </a:lnTo>
                  <a:lnTo>
                    <a:pt x="715289" y="91922"/>
                  </a:lnTo>
                  <a:close/>
                </a:path>
                <a:path w="1263014" h="335279">
                  <a:moveTo>
                    <a:pt x="736041" y="86944"/>
                  </a:moveTo>
                  <a:lnTo>
                    <a:pt x="734606" y="81876"/>
                  </a:lnTo>
                  <a:lnTo>
                    <a:pt x="730935" y="82689"/>
                  </a:lnTo>
                  <a:lnTo>
                    <a:pt x="727265" y="83515"/>
                  </a:lnTo>
                  <a:lnTo>
                    <a:pt x="728243" y="88684"/>
                  </a:lnTo>
                  <a:lnTo>
                    <a:pt x="736041" y="86944"/>
                  </a:lnTo>
                  <a:close/>
                </a:path>
                <a:path w="1263014" h="335279">
                  <a:moveTo>
                    <a:pt x="756843" y="82321"/>
                  </a:moveTo>
                  <a:lnTo>
                    <a:pt x="755446" y="77241"/>
                  </a:lnTo>
                  <a:lnTo>
                    <a:pt x="751776" y="78054"/>
                  </a:lnTo>
                  <a:lnTo>
                    <a:pt x="748106" y="78867"/>
                  </a:lnTo>
                  <a:lnTo>
                    <a:pt x="749046" y="84048"/>
                  </a:lnTo>
                  <a:lnTo>
                    <a:pt x="756843" y="82321"/>
                  </a:lnTo>
                  <a:close/>
                </a:path>
                <a:path w="1263014" h="335279">
                  <a:moveTo>
                    <a:pt x="777671" y="77685"/>
                  </a:moveTo>
                  <a:lnTo>
                    <a:pt x="776300" y="72605"/>
                  </a:lnTo>
                  <a:lnTo>
                    <a:pt x="772629" y="73418"/>
                  </a:lnTo>
                  <a:lnTo>
                    <a:pt x="768959" y="74231"/>
                  </a:lnTo>
                  <a:lnTo>
                    <a:pt x="769874" y="79425"/>
                  </a:lnTo>
                  <a:lnTo>
                    <a:pt x="777671" y="77685"/>
                  </a:lnTo>
                  <a:close/>
                </a:path>
                <a:path w="1263014" h="335279">
                  <a:moveTo>
                    <a:pt x="798487" y="73063"/>
                  </a:moveTo>
                  <a:lnTo>
                    <a:pt x="797153" y="67970"/>
                  </a:lnTo>
                  <a:lnTo>
                    <a:pt x="793483" y="68783"/>
                  </a:lnTo>
                  <a:lnTo>
                    <a:pt x="789813" y="69596"/>
                  </a:lnTo>
                  <a:lnTo>
                    <a:pt x="790689" y="74790"/>
                  </a:lnTo>
                  <a:lnTo>
                    <a:pt x="798487" y="73063"/>
                  </a:lnTo>
                  <a:close/>
                </a:path>
                <a:path w="1263014" h="335279">
                  <a:moveTo>
                    <a:pt x="819340" y="68529"/>
                  </a:moveTo>
                  <a:lnTo>
                    <a:pt x="818019" y="63423"/>
                  </a:lnTo>
                  <a:lnTo>
                    <a:pt x="814336" y="64147"/>
                  </a:lnTo>
                  <a:lnTo>
                    <a:pt x="810666" y="64960"/>
                  </a:lnTo>
                  <a:lnTo>
                    <a:pt x="811517" y="70167"/>
                  </a:lnTo>
                  <a:lnTo>
                    <a:pt x="815416" y="69303"/>
                  </a:lnTo>
                  <a:lnTo>
                    <a:pt x="819340" y="68529"/>
                  </a:lnTo>
                  <a:close/>
                </a:path>
                <a:path w="1263014" h="335279">
                  <a:moveTo>
                    <a:pt x="840257" y="64414"/>
                  </a:moveTo>
                  <a:lnTo>
                    <a:pt x="838974" y="59296"/>
                  </a:lnTo>
                  <a:lnTo>
                    <a:pt x="835291" y="60020"/>
                  </a:lnTo>
                  <a:lnTo>
                    <a:pt x="831608" y="60744"/>
                  </a:lnTo>
                  <a:lnTo>
                    <a:pt x="832421" y="65951"/>
                  </a:lnTo>
                  <a:lnTo>
                    <a:pt x="840257" y="64414"/>
                  </a:lnTo>
                  <a:close/>
                </a:path>
                <a:path w="1263014" h="335279">
                  <a:moveTo>
                    <a:pt x="861187" y="60299"/>
                  </a:moveTo>
                  <a:lnTo>
                    <a:pt x="859929" y="55181"/>
                  </a:lnTo>
                  <a:lnTo>
                    <a:pt x="856246" y="55905"/>
                  </a:lnTo>
                  <a:lnTo>
                    <a:pt x="852563" y="56629"/>
                  </a:lnTo>
                  <a:lnTo>
                    <a:pt x="853338" y="61836"/>
                  </a:lnTo>
                  <a:lnTo>
                    <a:pt x="861187" y="60299"/>
                  </a:lnTo>
                  <a:close/>
                </a:path>
                <a:path w="1263014" h="335279">
                  <a:moveTo>
                    <a:pt x="882116" y="56184"/>
                  </a:moveTo>
                  <a:lnTo>
                    <a:pt x="880897" y="51066"/>
                  </a:lnTo>
                  <a:lnTo>
                    <a:pt x="877214" y="51790"/>
                  </a:lnTo>
                  <a:lnTo>
                    <a:pt x="873531" y="52514"/>
                  </a:lnTo>
                  <a:lnTo>
                    <a:pt x="874280" y="57734"/>
                  </a:lnTo>
                  <a:lnTo>
                    <a:pt x="882116" y="56184"/>
                  </a:lnTo>
                  <a:close/>
                </a:path>
                <a:path w="1263014" h="335279">
                  <a:moveTo>
                    <a:pt x="903046" y="52082"/>
                  </a:moveTo>
                  <a:lnTo>
                    <a:pt x="901852" y="46951"/>
                  </a:lnTo>
                  <a:lnTo>
                    <a:pt x="898169" y="47675"/>
                  </a:lnTo>
                  <a:lnTo>
                    <a:pt x="894486" y="48399"/>
                  </a:lnTo>
                  <a:lnTo>
                    <a:pt x="895197" y="53619"/>
                  </a:lnTo>
                  <a:lnTo>
                    <a:pt x="903046" y="52082"/>
                  </a:lnTo>
                  <a:close/>
                </a:path>
                <a:path w="1263014" h="335279">
                  <a:moveTo>
                    <a:pt x="924077" y="48501"/>
                  </a:moveTo>
                  <a:lnTo>
                    <a:pt x="922921" y="43357"/>
                  </a:lnTo>
                  <a:lnTo>
                    <a:pt x="919213" y="43992"/>
                  </a:lnTo>
                  <a:lnTo>
                    <a:pt x="915504" y="44627"/>
                  </a:lnTo>
                  <a:lnTo>
                    <a:pt x="916203" y="49847"/>
                  </a:lnTo>
                  <a:lnTo>
                    <a:pt x="924077" y="48501"/>
                  </a:lnTo>
                  <a:close/>
                </a:path>
                <a:path w="1263014" h="335279">
                  <a:moveTo>
                    <a:pt x="945095" y="44932"/>
                  </a:moveTo>
                  <a:lnTo>
                    <a:pt x="943978" y="39776"/>
                  </a:lnTo>
                  <a:lnTo>
                    <a:pt x="940269" y="40411"/>
                  </a:lnTo>
                  <a:lnTo>
                    <a:pt x="936561" y="41046"/>
                  </a:lnTo>
                  <a:lnTo>
                    <a:pt x="937221" y="46266"/>
                  </a:lnTo>
                  <a:lnTo>
                    <a:pt x="945095" y="44932"/>
                  </a:lnTo>
                  <a:close/>
                </a:path>
                <a:path w="1263014" h="335279">
                  <a:moveTo>
                    <a:pt x="966127" y="41351"/>
                  </a:moveTo>
                  <a:lnTo>
                    <a:pt x="965034" y="36195"/>
                  </a:lnTo>
                  <a:lnTo>
                    <a:pt x="961326" y="36830"/>
                  </a:lnTo>
                  <a:lnTo>
                    <a:pt x="957618" y="37465"/>
                  </a:lnTo>
                  <a:lnTo>
                    <a:pt x="958253" y="42697"/>
                  </a:lnTo>
                  <a:lnTo>
                    <a:pt x="966127" y="41351"/>
                  </a:lnTo>
                  <a:close/>
                </a:path>
                <a:path w="1263014" h="335279">
                  <a:moveTo>
                    <a:pt x="987145" y="37782"/>
                  </a:moveTo>
                  <a:lnTo>
                    <a:pt x="986091" y="32613"/>
                  </a:lnTo>
                  <a:lnTo>
                    <a:pt x="982383" y="33248"/>
                  </a:lnTo>
                  <a:lnTo>
                    <a:pt x="978674" y="33883"/>
                  </a:lnTo>
                  <a:lnTo>
                    <a:pt x="979271" y="39116"/>
                  </a:lnTo>
                  <a:lnTo>
                    <a:pt x="987145" y="37782"/>
                  </a:lnTo>
                  <a:close/>
                </a:path>
                <a:path w="1263014" h="335279">
                  <a:moveTo>
                    <a:pt x="1008240" y="34607"/>
                  </a:moveTo>
                  <a:lnTo>
                    <a:pt x="1007211" y="29438"/>
                  </a:lnTo>
                  <a:lnTo>
                    <a:pt x="1003490" y="29972"/>
                  </a:lnTo>
                  <a:lnTo>
                    <a:pt x="999769" y="30505"/>
                  </a:lnTo>
                  <a:lnTo>
                    <a:pt x="1000328" y="35737"/>
                  </a:lnTo>
                  <a:lnTo>
                    <a:pt x="1008240" y="34607"/>
                  </a:lnTo>
                  <a:close/>
                </a:path>
                <a:path w="1263014" h="335279">
                  <a:moveTo>
                    <a:pt x="1029360" y="31572"/>
                  </a:moveTo>
                  <a:lnTo>
                    <a:pt x="1028357" y="26403"/>
                  </a:lnTo>
                  <a:lnTo>
                    <a:pt x="1024636" y="26936"/>
                  </a:lnTo>
                  <a:lnTo>
                    <a:pt x="1020914" y="27470"/>
                  </a:lnTo>
                  <a:lnTo>
                    <a:pt x="1021448" y="32715"/>
                  </a:lnTo>
                  <a:lnTo>
                    <a:pt x="1029360" y="31572"/>
                  </a:lnTo>
                  <a:close/>
                </a:path>
                <a:path w="1263014" h="335279">
                  <a:moveTo>
                    <a:pt x="1050467" y="28562"/>
                  </a:moveTo>
                  <a:lnTo>
                    <a:pt x="1049502" y="23380"/>
                  </a:lnTo>
                  <a:lnTo>
                    <a:pt x="1045781" y="23914"/>
                  </a:lnTo>
                  <a:lnTo>
                    <a:pt x="1042060" y="24447"/>
                  </a:lnTo>
                  <a:lnTo>
                    <a:pt x="1042555" y="29692"/>
                  </a:lnTo>
                  <a:lnTo>
                    <a:pt x="1050467" y="28562"/>
                  </a:lnTo>
                  <a:close/>
                </a:path>
                <a:path w="1263014" h="335279">
                  <a:moveTo>
                    <a:pt x="1071587" y="25527"/>
                  </a:moveTo>
                  <a:lnTo>
                    <a:pt x="1070648" y="20345"/>
                  </a:lnTo>
                  <a:lnTo>
                    <a:pt x="1066927" y="20878"/>
                  </a:lnTo>
                  <a:lnTo>
                    <a:pt x="1063205" y="21412"/>
                  </a:lnTo>
                  <a:lnTo>
                    <a:pt x="1063675" y="26657"/>
                  </a:lnTo>
                  <a:lnTo>
                    <a:pt x="1071587" y="25527"/>
                  </a:lnTo>
                  <a:close/>
                </a:path>
                <a:path w="1263014" h="335279">
                  <a:moveTo>
                    <a:pt x="1092720" y="22720"/>
                  </a:moveTo>
                  <a:lnTo>
                    <a:pt x="1091819" y="17526"/>
                  </a:lnTo>
                  <a:lnTo>
                    <a:pt x="1088085" y="17957"/>
                  </a:lnTo>
                  <a:lnTo>
                    <a:pt x="1084351" y="18389"/>
                  </a:lnTo>
                  <a:lnTo>
                    <a:pt x="1084783" y="23634"/>
                  </a:lnTo>
                  <a:lnTo>
                    <a:pt x="1092720" y="22720"/>
                  </a:lnTo>
                  <a:close/>
                </a:path>
                <a:path w="1263014" h="335279">
                  <a:moveTo>
                    <a:pt x="1113904" y="20243"/>
                  </a:moveTo>
                  <a:lnTo>
                    <a:pt x="1113028" y="15049"/>
                  </a:lnTo>
                  <a:lnTo>
                    <a:pt x="1109294" y="15481"/>
                  </a:lnTo>
                  <a:lnTo>
                    <a:pt x="1105560" y="15913"/>
                  </a:lnTo>
                  <a:lnTo>
                    <a:pt x="1105966" y="21170"/>
                  </a:lnTo>
                  <a:lnTo>
                    <a:pt x="1113904" y="20243"/>
                  </a:lnTo>
                  <a:close/>
                </a:path>
                <a:path w="1263014" h="335279">
                  <a:moveTo>
                    <a:pt x="1135087" y="17780"/>
                  </a:moveTo>
                  <a:lnTo>
                    <a:pt x="1134249" y="12585"/>
                  </a:lnTo>
                  <a:lnTo>
                    <a:pt x="1130515" y="13017"/>
                  </a:lnTo>
                  <a:lnTo>
                    <a:pt x="1126782" y="13449"/>
                  </a:lnTo>
                  <a:lnTo>
                    <a:pt x="1127163" y="18707"/>
                  </a:lnTo>
                  <a:lnTo>
                    <a:pt x="1135087" y="17780"/>
                  </a:lnTo>
                  <a:close/>
                </a:path>
                <a:path w="1263014" h="335279">
                  <a:moveTo>
                    <a:pt x="1156271" y="15303"/>
                  </a:moveTo>
                  <a:lnTo>
                    <a:pt x="1155458" y="10109"/>
                  </a:lnTo>
                  <a:lnTo>
                    <a:pt x="1151724" y="10541"/>
                  </a:lnTo>
                  <a:lnTo>
                    <a:pt x="1147991" y="10972"/>
                  </a:lnTo>
                  <a:lnTo>
                    <a:pt x="1148334" y="16230"/>
                  </a:lnTo>
                  <a:lnTo>
                    <a:pt x="1156271" y="15303"/>
                  </a:lnTo>
                  <a:close/>
                </a:path>
                <a:path w="1263014" h="335279">
                  <a:moveTo>
                    <a:pt x="1177467" y="12852"/>
                  </a:moveTo>
                  <a:lnTo>
                    <a:pt x="1176680" y="7645"/>
                  </a:lnTo>
                  <a:lnTo>
                    <a:pt x="1172946" y="8077"/>
                  </a:lnTo>
                  <a:lnTo>
                    <a:pt x="1169212" y="8509"/>
                  </a:lnTo>
                  <a:lnTo>
                    <a:pt x="1169530" y="13766"/>
                  </a:lnTo>
                  <a:lnTo>
                    <a:pt x="1177467" y="12852"/>
                  </a:lnTo>
                  <a:close/>
                </a:path>
                <a:path w="1263014" h="335279">
                  <a:moveTo>
                    <a:pt x="1198702" y="10909"/>
                  </a:moveTo>
                  <a:lnTo>
                    <a:pt x="1197952" y="5702"/>
                  </a:lnTo>
                  <a:lnTo>
                    <a:pt x="1194206" y="6032"/>
                  </a:lnTo>
                  <a:lnTo>
                    <a:pt x="1190459" y="6362"/>
                  </a:lnTo>
                  <a:lnTo>
                    <a:pt x="1190739" y="11620"/>
                  </a:lnTo>
                  <a:lnTo>
                    <a:pt x="1198702" y="10909"/>
                  </a:lnTo>
                  <a:close/>
                </a:path>
                <a:path w="1263014" h="335279">
                  <a:moveTo>
                    <a:pt x="1219936" y="9017"/>
                  </a:moveTo>
                  <a:lnTo>
                    <a:pt x="1219225" y="3797"/>
                  </a:lnTo>
                  <a:lnTo>
                    <a:pt x="1215478" y="4127"/>
                  </a:lnTo>
                  <a:lnTo>
                    <a:pt x="1211732" y="4457"/>
                  </a:lnTo>
                  <a:lnTo>
                    <a:pt x="1211986" y="9728"/>
                  </a:lnTo>
                  <a:lnTo>
                    <a:pt x="1219936" y="9017"/>
                  </a:lnTo>
                  <a:close/>
                </a:path>
                <a:path w="1263014" h="335279">
                  <a:moveTo>
                    <a:pt x="1241196" y="7124"/>
                  </a:moveTo>
                  <a:lnTo>
                    <a:pt x="1240510" y="1905"/>
                  </a:lnTo>
                  <a:lnTo>
                    <a:pt x="1236764" y="2235"/>
                  </a:lnTo>
                  <a:lnTo>
                    <a:pt x="1233017" y="2565"/>
                  </a:lnTo>
                  <a:lnTo>
                    <a:pt x="1233233" y="7835"/>
                  </a:lnTo>
                  <a:lnTo>
                    <a:pt x="1241196" y="7124"/>
                  </a:lnTo>
                  <a:close/>
                </a:path>
                <a:path w="1263014" h="335279">
                  <a:moveTo>
                    <a:pt x="1262443" y="5219"/>
                  </a:moveTo>
                  <a:lnTo>
                    <a:pt x="1261783" y="0"/>
                  </a:lnTo>
                  <a:lnTo>
                    <a:pt x="1258036" y="330"/>
                  </a:lnTo>
                  <a:lnTo>
                    <a:pt x="1254290" y="660"/>
                  </a:lnTo>
                  <a:lnTo>
                    <a:pt x="1254480" y="5930"/>
                  </a:lnTo>
                  <a:lnTo>
                    <a:pt x="1262443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 descr=""/>
            <p:cNvSpPr/>
            <p:nvPr/>
          </p:nvSpPr>
          <p:spPr>
            <a:xfrm>
              <a:off x="5268037" y="3455881"/>
              <a:ext cx="285750" cy="0"/>
            </a:xfrm>
            <a:custGeom>
              <a:avLst/>
              <a:gdLst/>
              <a:ahLst/>
              <a:cxnLst/>
              <a:rect l="l" t="t" r="r" b="b"/>
              <a:pathLst>
                <a:path w="285750" h="0">
                  <a:moveTo>
                    <a:pt x="0" y="0"/>
                  </a:moveTo>
                  <a:lnTo>
                    <a:pt x="285170" y="0"/>
                  </a:lnTo>
                </a:path>
              </a:pathLst>
            </a:custGeom>
            <a:ln w="1557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 descr=""/>
            <p:cNvSpPr/>
            <p:nvPr/>
          </p:nvSpPr>
          <p:spPr>
            <a:xfrm>
              <a:off x="805713" y="3373869"/>
              <a:ext cx="1224915" cy="930910"/>
            </a:xfrm>
            <a:custGeom>
              <a:avLst/>
              <a:gdLst/>
              <a:ahLst/>
              <a:cxnLst/>
              <a:rect l="l" t="t" r="r" b="b"/>
              <a:pathLst>
                <a:path w="1224914" h="930910">
                  <a:moveTo>
                    <a:pt x="9220" y="5842"/>
                  </a:moveTo>
                  <a:lnTo>
                    <a:pt x="6680" y="2921"/>
                  </a:lnTo>
                  <a:lnTo>
                    <a:pt x="4140" y="0"/>
                  </a:lnTo>
                  <a:lnTo>
                    <a:pt x="0" y="3251"/>
                  </a:lnTo>
                  <a:lnTo>
                    <a:pt x="5410" y="9499"/>
                  </a:lnTo>
                  <a:lnTo>
                    <a:pt x="9220" y="5842"/>
                  </a:lnTo>
                  <a:close/>
                </a:path>
                <a:path w="1224914" h="930910">
                  <a:moveTo>
                    <a:pt x="23634" y="22479"/>
                  </a:moveTo>
                  <a:lnTo>
                    <a:pt x="21094" y="19558"/>
                  </a:lnTo>
                  <a:lnTo>
                    <a:pt x="18554" y="16637"/>
                  </a:lnTo>
                  <a:lnTo>
                    <a:pt x="14427" y="19900"/>
                  </a:lnTo>
                  <a:lnTo>
                    <a:pt x="19850" y="26149"/>
                  </a:lnTo>
                  <a:lnTo>
                    <a:pt x="23634" y="22479"/>
                  </a:lnTo>
                  <a:close/>
                </a:path>
                <a:path w="1224914" h="930910">
                  <a:moveTo>
                    <a:pt x="38277" y="38925"/>
                  </a:moveTo>
                  <a:lnTo>
                    <a:pt x="35699" y="36029"/>
                  </a:lnTo>
                  <a:lnTo>
                    <a:pt x="33121" y="33134"/>
                  </a:lnTo>
                  <a:lnTo>
                    <a:pt x="29019" y="36423"/>
                  </a:lnTo>
                  <a:lnTo>
                    <a:pt x="34505" y="42608"/>
                  </a:lnTo>
                  <a:lnTo>
                    <a:pt x="38277" y="38925"/>
                  </a:lnTo>
                  <a:close/>
                </a:path>
                <a:path w="1224914" h="930910">
                  <a:moveTo>
                    <a:pt x="52908" y="55397"/>
                  </a:moveTo>
                  <a:lnTo>
                    <a:pt x="50330" y="52501"/>
                  </a:lnTo>
                  <a:lnTo>
                    <a:pt x="47752" y="49606"/>
                  </a:lnTo>
                  <a:lnTo>
                    <a:pt x="43649" y="52920"/>
                  </a:lnTo>
                  <a:lnTo>
                    <a:pt x="49149" y="59093"/>
                  </a:lnTo>
                  <a:lnTo>
                    <a:pt x="52908" y="55397"/>
                  </a:lnTo>
                  <a:close/>
                </a:path>
                <a:path w="1224914" h="930910">
                  <a:moveTo>
                    <a:pt x="67538" y="71856"/>
                  </a:moveTo>
                  <a:lnTo>
                    <a:pt x="64960" y="68961"/>
                  </a:lnTo>
                  <a:lnTo>
                    <a:pt x="62382" y="66065"/>
                  </a:lnTo>
                  <a:lnTo>
                    <a:pt x="58305" y="69392"/>
                  </a:lnTo>
                  <a:lnTo>
                    <a:pt x="63792" y="75565"/>
                  </a:lnTo>
                  <a:lnTo>
                    <a:pt x="67538" y="71856"/>
                  </a:lnTo>
                  <a:close/>
                </a:path>
                <a:path w="1224914" h="930910">
                  <a:moveTo>
                    <a:pt x="82334" y="88138"/>
                  </a:moveTo>
                  <a:lnTo>
                    <a:pt x="79730" y="85280"/>
                  </a:lnTo>
                  <a:lnTo>
                    <a:pt x="77127" y="82423"/>
                  </a:lnTo>
                  <a:lnTo>
                    <a:pt x="73050" y="85763"/>
                  </a:lnTo>
                  <a:lnTo>
                    <a:pt x="78613" y="91859"/>
                  </a:lnTo>
                  <a:lnTo>
                    <a:pt x="82334" y="88138"/>
                  </a:lnTo>
                  <a:close/>
                </a:path>
                <a:path w="1224914" h="930910">
                  <a:moveTo>
                    <a:pt x="97180" y="104419"/>
                  </a:moveTo>
                  <a:lnTo>
                    <a:pt x="94576" y="101561"/>
                  </a:lnTo>
                  <a:lnTo>
                    <a:pt x="91973" y="98704"/>
                  </a:lnTo>
                  <a:lnTo>
                    <a:pt x="87909" y="102057"/>
                  </a:lnTo>
                  <a:lnTo>
                    <a:pt x="93472" y="108165"/>
                  </a:lnTo>
                  <a:lnTo>
                    <a:pt x="97180" y="104419"/>
                  </a:lnTo>
                  <a:close/>
                </a:path>
                <a:path w="1224914" h="930910">
                  <a:moveTo>
                    <a:pt x="112014" y="120688"/>
                  </a:moveTo>
                  <a:lnTo>
                    <a:pt x="109410" y="117830"/>
                  </a:lnTo>
                  <a:lnTo>
                    <a:pt x="106807" y="114973"/>
                  </a:lnTo>
                  <a:lnTo>
                    <a:pt x="102755" y="118338"/>
                  </a:lnTo>
                  <a:lnTo>
                    <a:pt x="108318" y="124447"/>
                  </a:lnTo>
                  <a:lnTo>
                    <a:pt x="112014" y="120688"/>
                  </a:lnTo>
                  <a:close/>
                </a:path>
                <a:path w="1224914" h="930910">
                  <a:moveTo>
                    <a:pt x="127012" y="136817"/>
                  </a:moveTo>
                  <a:lnTo>
                    <a:pt x="124371" y="133985"/>
                  </a:lnTo>
                  <a:lnTo>
                    <a:pt x="121729" y="131152"/>
                  </a:lnTo>
                  <a:lnTo>
                    <a:pt x="117690" y="134543"/>
                  </a:lnTo>
                  <a:lnTo>
                    <a:pt x="123342" y="140576"/>
                  </a:lnTo>
                  <a:lnTo>
                    <a:pt x="127012" y="136817"/>
                  </a:lnTo>
                  <a:close/>
                </a:path>
                <a:path w="1224914" h="930910">
                  <a:moveTo>
                    <a:pt x="142062" y="152895"/>
                  </a:moveTo>
                  <a:lnTo>
                    <a:pt x="139420" y="150063"/>
                  </a:lnTo>
                  <a:lnTo>
                    <a:pt x="136779" y="147231"/>
                  </a:lnTo>
                  <a:lnTo>
                    <a:pt x="132753" y="150647"/>
                  </a:lnTo>
                  <a:lnTo>
                    <a:pt x="138404" y="156679"/>
                  </a:lnTo>
                  <a:lnTo>
                    <a:pt x="142062" y="152895"/>
                  </a:lnTo>
                  <a:close/>
                </a:path>
                <a:path w="1224914" h="930910">
                  <a:moveTo>
                    <a:pt x="157111" y="168973"/>
                  </a:moveTo>
                  <a:lnTo>
                    <a:pt x="154470" y="166141"/>
                  </a:lnTo>
                  <a:lnTo>
                    <a:pt x="151828" y="163309"/>
                  </a:lnTo>
                  <a:lnTo>
                    <a:pt x="147828" y="166738"/>
                  </a:lnTo>
                  <a:lnTo>
                    <a:pt x="153466" y="172770"/>
                  </a:lnTo>
                  <a:lnTo>
                    <a:pt x="157111" y="168973"/>
                  </a:lnTo>
                  <a:close/>
                </a:path>
                <a:path w="1224914" h="930910">
                  <a:moveTo>
                    <a:pt x="172313" y="184886"/>
                  </a:moveTo>
                  <a:lnTo>
                    <a:pt x="169633" y="182092"/>
                  </a:lnTo>
                  <a:lnTo>
                    <a:pt x="166954" y="179298"/>
                  </a:lnTo>
                  <a:lnTo>
                    <a:pt x="162966" y="182740"/>
                  </a:lnTo>
                  <a:lnTo>
                    <a:pt x="168694" y="188696"/>
                  </a:lnTo>
                  <a:lnTo>
                    <a:pt x="172313" y="184886"/>
                  </a:lnTo>
                  <a:close/>
                </a:path>
                <a:path w="1224914" h="930910">
                  <a:moveTo>
                    <a:pt x="187579" y="200761"/>
                  </a:moveTo>
                  <a:lnTo>
                    <a:pt x="184899" y="197967"/>
                  </a:lnTo>
                  <a:lnTo>
                    <a:pt x="182219" y="195173"/>
                  </a:lnTo>
                  <a:lnTo>
                    <a:pt x="178244" y="198640"/>
                  </a:lnTo>
                  <a:lnTo>
                    <a:pt x="183972" y="204597"/>
                  </a:lnTo>
                  <a:lnTo>
                    <a:pt x="187579" y="200761"/>
                  </a:lnTo>
                  <a:close/>
                </a:path>
                <a:path w="1224914" h="930910">
                  <a:moveTo>
                    <a:pt x="202844" y="216636"/>
                  </a:moveTo>
                  <a:lnTo>
                    <a:pt x="200164" y="213842"/>
                  </a:lnTo>
                  <a:lnTo>
                    <a:pt x="197485" y="211048"/>
                  </a:lnTo>
                  <a:lnTo>
                    <a:pt x="193522" y="214528"/>
                  </a:lnTo>
                  <a:lnTo>
                    <a:pt x="199250" y="220484"/>
                  </a:lnTo>
                  <a:lnTo>
                    <a:pt x="202844" y="216636"/>
                  </a:lnTo>
                  <a:close/>
                </a:path>
                <a:path w="1224914" h="930910">
                  <a:moveTo>
                    <a:pt x="218262" y="232346"/>
                  </a:moveTo>
                  <a:lnTo>
                    <a:pt x="215544" y="229590"/>
                  </a:lnTo>
                  <a:lnTo>
                    <a:pt x="212826" y="226834"/>
                  </a:lnTo>
                  <a:lnTo>
                    <a:pt x="208876" y="230339"/>
                  </a:lnTo>
                  <a:lnTo>
                    <a:pt x="214693" y="236207"/>
                  </a:lnTo>
                  <a:lnTo>
                    <a:pt x="218262" y="232346"/>
                  </a:lnTo>
                  <a:close/>
                </a:path>
                <a:path w="1224914" h="930910">
                  <a:moveTo>
                    <a:pt x="233756" y="248005"/>
                  </a:moveTo>
                  <a:lnTo>
                    <a:pt x="231038" y="245249"/>
                  </a:lnTo>
                  <a:lnTo>
                    <a:pt x="228320" y="242493"/>
                  </a:lnTo>
                  <a:lnTo>
                    <a:pt x="224396" y="246011"/>
                  </a:lnTo>
                  <a:lnTo>
                    <a:pt x="230200" y="251891"/>
                  </a:lnTo>
                  <a:lnTo>
                    <a:pt x="233756" y="248005"/>
                  </a:lnTo>
                  <a:close/>
                </a:path>
                <a:path w="1224914" h="930910">
                  <a:moveTo>
                    <a:pt x="249237" y="263664"/>
                  </a:moveTo>
                  <a:lnTo>
                    <a:pt x="246519" y="260908"/>
                  </a:lnTo>
                  <a:lnTo>
                    <a:pt x="243801" y="258152"/>
                  </a:lnTo>
                  <a:lnTo>
                    <a:pt x="239890" y="261696"/>
                  </a:lnTo>
                  <a:lnTo>
                    <a:pt x="245706" y="267563"/>
                  </a:lnTo>
                  <a:lnTo>
                    <a:pt x="249237" y="263664"/>
                  </a:lnTo>
                  <a:close/>
                </a:path>
                <a:path w="1224914" h="930910">
                  <a:moveTo>
                    <a:pt x="264896" y="279133"/>
                  </a:moveTo>
                  <a:lnTo>
                    <a:pt x="262140" y="276415"/>
                  </a:lnTo>
                  <a:lnTo>
                    <a:pt x="259384" y="273697"/>
                  </a:lnTo>
                  <a:lnTo>
                    <a:pt x="255485" y="277253"/>
                  </a:lnTo>
                  <a:lnTo>
                    <a:pt x="261378" y="283044"/>
                  </a:lnTo>
                  <a:lnTo>
                    <a:pt x="264896" y="279133"/>
                  </a:lnTo>
                  <a:close/>
                </a:path>
                <a:path w="1224914" h="930910">
                  <a:moveTo>
                    <a:pt x="280606" y="294563"/>
                  </a:moveTo>
                  <a:lnTo>
                    <a:pt x="277850" y="291846"/>
                  </a:lnTo>
                  <a:lnTo>
                    <a:pt x="275094" y="289128"/>
                  </a:lnTo>
                  <a:lnTo>
                    <a:pt x="271221" y="292709"/>
                  </a:lnTo>
                  <a:lnTo>
                    <a:pt x="277114" y="298500"/>
                  </a:lnTo>
                  <a:lnTo>
                    <a:pt x="280606" y="294563"/>
                  </a:lnTo>
                  <a:close/>
                </a:path>
                <a:path w="1224914" h="930910">
                  <a:moveTo>
                    <a:pt x="296303" y="309994"/>
                  </a:moveTo>
                  <a:lnTo>
                    <a:pt x="293547" y="307276"/>
                  </a:lnTo>
                  <a:lnTo>
                    <a:pt x="290791" y="304558"/>
                  </a:lnTo>
                  <a:lnTo>
                    <a:pt x="286931" y="308152"/>
                  </a:lnTo>
                  <a:lnTo>
                    <a:pt x="292823" y="313944"/>
                  </a:lnTo>
                  <a:lnTo>
                    <a:pt x="296303" y="309994"/>
                  </a:lnTo>
                  <a:close/>
                </a:path>
                <a:path w="1224914" h="930910">
                  <a:moveTo>
                    <a:pt x="312242" y="325196"/>
                  </a:moveTo>
                  <a:lnTo>
                    <a:pt x="309435" y="322529"/>
                  </a:lnTo>
                  <a:lnTo>
                    <a:pt x="306628" y="319862"/>
                  </a:lnTo>
                  <a:lnTo>
                    <a:pt x="302806" y="323469"/>
                  </a:lnTo>
                  <a:lnTo>
                    <a:pt x="308775" y="329171"/>
                  </a:lnTo>
                  <a:lnTo>
                    <a:pt x="312242" y="325196"/>
                  </a:lnTo>
                  <a:close/>
                </a:path>
                <a:path w="1224914" h="930910">
                  <a:moveTo>
                    <a:pt x="328168" y="340410"/>
                  </a:moveTo>
                  <a:lnTo>
                    <a:pt x="325361" y="337731"/>
                  </a:lnTo>
                  <a:lnTo>
                    <a:pt x="322554" y="335064"/>
                  </a:lnTo>
                  <a:lnTo>
                    <a:pt x="318744" y="338696"/>
                  </a:lnTo>
                  <a:lnTo>
                    <a:pt x="324726" y="344398"/>
                  </a:lnTo>
                  <a:lnTo>
                    <a:pt x="328168" y="340410"/>
                  </a:lnTo>
                  <a:close/>
                </a:path>
                <a:path w="1224914" h="930910">
                  <a:moveTo>
                    <a:pt x="344119" y="355574"/>
                  </a:moveTo>
                  <a:lnTo>
                    <a:pt x="341287" y="352933"/>
                  </a:lnTo>
                  <a:lnTo>
                    <a:pt x="338480" y="350266"/>
                  </a:lnTo>
                  <a:lnTo>
                    <a:pt x="334695" y="353910"/>
                  </a:lnTo>
                  <a:lnTo>
                    <a:pt x="337680" y="356768"/>
                  </a:lnTo>
                  <a:lnTo>
                    <a:pt x="340702" y="359587"/>
                  </a:lnTo>
                  <a:lnTo>
                    <a:pt x="344119" y="355574"/>
                  </a:lnTo>
                  <a:close/>
                </a:path>
                <a:path w="1224914" h="930910">
                  <a:moveTo>
                    <a:pt x="360286" y="370522"/>
                  </a:moveTo>
                  <a:lnTo>
                    <a:pt x="357441" y="367893"/>
                  </a:lnTo>
                  <a:lnTo>
                    <a:pt x="354596" y="365264"/>
                  </a:lnTo>
                  <a:lnTo>
                    <a:pt x="350824" y="368947"/>
                  </a:lnTo>
                  <a:lnTo>
                    <a:pt x="356895" y="374548"/>
                  </a:lnTo>
                  <a:lnTo>
                    <a:pt x="360286" y="370522"/>
                  </a:lnTo>
                  <a:close/>
                </a:path>
                <a:path w="1224914" h="930910">
                  <a:moveTo>
                    <a:pt x="376440" y="385470"/>
                  </a:moveTo>
                  <a:lnTo>
                    <a:pt x="373595" y="382841"/>
                  </a:lnTo>
                  <a:lnTo>
                    <a:pt x="370751" y="380212"/>
                  </a:lnTo>
                  <a:lnTo>
                    <a:pt x="367004" y="383908"/>
                  </a:lnTo>
                  <a:lnTo>
                    <a:pt x="373062" y="389521"/>
                  </a:lnTo>
                  <a:lnTo>
                    <a:pt x="376440" y="385470"/>
                  </a:lnTo>
                  <a:close/>
                </a:path>
                <a:path w="1224914" h="930910">
                  <a:moveTo>
                    <a:pt x="392696" y="400316"/>
                  </a:moveTo>
                  <a:lnTo>
                    <a:pt x="389813" y="397738"/>
                  </a:lnTo>
                  <a:lnTo>
                    <a:pt x="386930" y="395147"/>
                  </a:lnTo>
                  <a:lnTo>
                    <a:pt x="383197" y="398881"/>
                  </a:lnTo>
                  <a:lnTo>
                    <a:pt x="389356" y="404393"/>
                  </a:lnTo>
                  <a:lnTo>
                    <a:pt x="392696" y="400316"/>
                  </a:lnTo>
                  <a:close/>
                </a:path>
                <a:path w="1224914" h="930910">
                  <a:moveTo>
                    <a:pt x="409079" y="415036"/>
                  </a:moveTo>
                  <a:lnTo>
                    <a:pt x="406196" y="412445"/>
                  </a:lnTo>
                  <a:lnTo>
                    <a:pt x="403313" y="409867"/>
                  </a:lnTo>
                  <a:lnTo>
                    <a:pt x="399605" y="413600"/>
                  </a:lnTo>
                  <a:lnTo>
                    <a:pt x="405752" y="419125"/>
                  </a:lnTo>
                  <a:lnTo>
                    <a:pt x="409079" y="415036"/>
                  </a:lnTo>
                  <a:close/>
                </a:path>
                <a:path w="1224914" h="930910">
                  <a:moveTo>
                    <a:pt x="425475" y="429729"/>
                  </a:moveTo>
                  <a:lnTo>
                    <a:pt x="422592" y="427139"/>
                  </a:lnTo>
                  <a:lnTo>
                    <a:pt x="419709" y="424548"/>
                  </a:lnTo>
                  <a:lnTo>
                    <a:pt x="416026" y="428320"/>
                  </a:lnTo>
                  <a:lnTo>
                    <a:pt x="422173" y="433832"/>
                  </a:lnTo>
                  <a:lnTo>
                    <a:pt x="425475" y="429729"/>
                  </a:lnTo>
                  <a:close/>
                </a:path>
                <a:path w="1224914" h="930910">
                  <a:moveTo>
                    <a:pt x="442023" y="444246"/>
                  </a:moveTo>
                  <a:lnTo>
                    <a:pt x="439102" y="441706"/>
                  </a:lnTo>
                  <a:lnTo>
                    <a:pt x="436181" y="439166"/>
                  </a:lnTo>
                  <a:lnTo>
                    <a:pt x="432511" y="442950"/>
                  </a:lnTo>
                  <a:lnTo>
                    <a:pt x="438746" y="448373"/>
                  </a:lnTo>
                  <a:lnTo>
                    <a:pt x="442023" y="444246"/>
                  </a:lnTo>
                  <a:close/>
                </a:path>
                <a:path w="1224914" h="930910">
                  <a:moveTo>
                    <a:pt x="458647" y="458673"/>
                  </a:moveTo>
                  <a:lnTo>
                    <a:pt x="455726" y="456133"/>
                  </a:lnTo>
                  <a:lnTo>
                    <a:pt x="452805" y="453593"/>
                  </a:lnTo>
                  <a:lnTo>
                    <a:pt x="449160" y="457403"/>
                  </a:lnTo>
                  <a:lnTo>
                    <a:pt x="455396" y="462826"/>
                  </a:lnTo>
                  <a:lnTo>
                    <a:pt x="458647" y="458673"/>
                  </a:lnTo>
                  <a:close/>
                </a:path>
                <a:path w="1224914" h="930910">
                  <a:moveTo>
                    <a:pt x="475284" y="473100"/>
                  </a:moveTo>
                  <a:lnTo>
                    <a:pt x="472351" y="470573"/>
                  </a:lnTo>
                  <a:lnTo>
                    <a:pt x="469430" y="468033"/>
                  </a:lnTo>
                  <a:lnTo>
                    <a:pt x="465810" y="471868"/>
                  </a:lnTo>
                  <a:lnTo>
                    <a:pt x="472059" y="477278"/>
                  </a:lnTo>
                  <a:lnTo>
                    <a:pt x="475284" y="473100"/>
                  </a:lnTo>
                  <a:close/>
                </a:path>
                <a:path w="1224914" h="930910">
                  <a:moveTo>
                    <a:pt x="492137" y="487248"/>
                  </a:moveTo>
                  <a:lnTo>
                    <a:pt x="489178" y="484759"/>
                  </a:lnTo>
                  <a:lnTo>
                    <a:pt x="486219" y="482269"/>
                  </a:lnTo>
                  <a:lnTo>
                    <a:pt x="482625" y="486117"/>
                  </a:lnTo>
                  <a:lnTo>
                    <a:pt x="488950" y="491439"/>
                  </a:lnTo>
                  <a:lnTo>
                    <a:pt x="492137" y="487248"/>
                  </a:lnTo>
                  <a:close/>
                </a:path>
                <a:path w="1224914" h="930910">
                  <a:moveTo>
                    <a:pt x="508990" y="501408"/>
                  </a:moveTo>
                  <a:lnTo>
                    <a:pt x="506031" y="498919"/>
                  </a:lnTo>
                  <a:lnTo>
                    <a:pt x="503072" y="496430"/>
                  </a:lnTo>
                  <a:lnTo>
                    <a:pt x="499503" y="500303"/>
                  </a:lnTo>
                  <a:lnTo>
                    <a:pt x="505828" y="505625"/>
                  </a:lnTo>
                  <a:lnTo>
                    <a:pt x="508990" y="501408"/>
                  </a:lnTo>
                  <a:close/>
                </a:path>
                <a:path w="1224914" h="930910">
                  <a:moveTo>
                    <a:pt x="525983" y="515429"/>
                  </a:moveTo>
                  <a:lnTo>
                    <a:pt x="522973" y="512991"/>
                  </a:lnTo>
                  <a:lnTo>
                    <a:pt x="519963" y="510552"/>
                  </a:lnTo>
                  <a:lnTo>
                    <a:pt x="516420" y="514451"/>
                  </a:lnTo>
                  <a:lnTo>
                    <a:pt x="522846" y="519658"/>
                  </a:lnTo>
                  <a:lnTo>
                    <a:pt x="525983" y="515429"/>
                  </a:lnTo>
                  <a:close/>
                </a:path>
                <a:path w="1224914" h="930910">
                  <a:moveTo>
                    <a:pt x="543077" y="529297"/>
                  </a:moveTo>
                  <a:lnTo>
                    <a:pt x="540067" y="526859"/>
                  </a:lnTo>
                  <a:lnTo>
                    <a:pt x="537057" y="524421"/>
                  </a:lnTo>
                  <a:lnTo>
                    <a:pt x="533539" y="528345"/>
                  </a:lnTo>
                  <a:lnTo>
                    <a:pt x="539965" y="533552"/>
                  </a:lnTo>
                  <a:lnTo>
                    <a:pt x="543077" y="529297"/>
                  </a:lnTo>
                  <a:close/>
                </a:path>
                <a:path w="1224914" h="930910">
                  <a:moveTo>
                    <a:pt x="560158" y="543166"/>
                  </a:moveTo>
                  <a:lnTo>
                    <a:pt x="557149" y="540727"/>
                  </a:lnTo>
                  <a:lnTo>
                    <a:pt x="554139" y="538289"/>
                  </a:lnTo>
                  <a:lnTo>
                    <a:pt x="550659" y="542239"/>
                  </a:lnTo>
                  <a:lnTo>
                    <a:pt x="557072" y="547446"/>
                  </a:lnTo>
                  <a:lnTo>
                    <a:pt x="560158" y="543166"/>
                  </a:lnTo>
                  <a:close/>
                </a:path>
                <a:path w="1224914" h="930910">
                  <a:moveTo>
                    <a:pt x="577481" y="556755"/>
                  </a:moveTo>
                  <a:lnTo>
                    <a:pt x="574433" y="554367"/>
                  </a:lnTo>
                  <a:lnTo>
                    <a:pt x="571385" y="551980"/>
                  </a:lnTo>
                  <a:lnTo>
                    <a:pt x="567918" y="555955"/>
                  </a:lnTo>
                  <a:lnTo>
                    <a:pt x="574433" y="561047"/>
                  </a:lnTo>
                  <a:lnTo>
                    <a:pt x="577481" y="556755"/>
                  </a:lnTo>
                  <a:close/>
                </a:path>
                <a:path w="1224914" h="930910">
                  <a:moveTo>
                    <a:pt x="594817" y="570331"/>
                  </a:moveTo>
                  <a:lnTo>
                    <a:pt x="591769" y="567944"/>
                  </a:lnTo>
                  <a:lnTo>
                    <a:pt x="588721" y="565556"/>
                  </a:lnTo>
                  <a:lnTo>
                    <a:pt x="585292" y="569556"/>
                  </a:lnTo>
                  <a:lnTo>
                    <a:pt x="591794" y="574649"/>
                  </a:lnTo>
                  <a:lnTo>
                    <a:pt x="594817" y="570331"/>
                  </a:lnTo>
                  <a:close/>
                </a:path>
                <a:path w="1224914" h="930910">
                  <a:moveTo>
                    <a:pt x="612254" y="583755"/>
                  </a:moveTo>
                  <a:lnTo>
                    <a:pt x="609168" y="581418"/>
                  </a:lnTo>
                  <a:lnTo>
                    <a:pt x="606082" y="579081"/>
                  </a:lnTo>
                  <a:lnTo>
                    <a:pt x="602665" y="583107"/>
                  </a:lnTo>
                  <a:lnTo>
                    <a:pt x="609269" y="588086"/>
                  </a:lnTo>
                  <a:lnTo>
                    <a:pt x="612254" y="583755"/>
                  </a:lnTo>
                  <a:close/>
                </a:path>
                <a:path w="1224914" h="930910">
                  <a:moveTo>
                    <a:pt x="629831" y="597014"/>
                  </a:moveTo>
                  <a:lnTo>
                    <a:pt x="626745" y="594677"/>
                  </a:lnTo>
                  <a:lnTo>
                    <a:pt x="623658" y="592340"/>
                  </a:lnTo>
                  <a:lnTo>
                    <a:pt x="620280" y="596392"/>
                  </a:lnTo>
                  <a:lnTo>
                    <a:pt x="626872" y="601370"/>
                  </a:lnTo>
                  <a:lnTo>
                    <a:pt x="629831" y="597014"/>
                  </a:lnTo>
                  <a:close/>
                </a:path>
                <a:path w="1224914" h="930910">
                  <a:moveTo>
                    <a:pt x="647395" y="610273"/>
                  </a:moveTo>
                  <a:lnTo>
                    <a:pt x="644309" y="607936"/>
                  </a:lnTo>
                  <a:lnTo>
                    <a:pt x="641223" y="605599"/>
                  </a:lnTo>
                  <a:lnTo>
                    <a:pt x="637870" y="609676"/>
                  </a:lnTo>
                  <a:lnTo>
                    <a:pt x="644474" y="614654"/>
                  </a:lnTo>
                  <a:lnTo>
                    <a:pt x="647395" y="610273"/>
                  </a:lnTo>
                  <a:close/>
                </a:path>
                <a:path w="1224914" h="930910">
                  <a:moveTo>
                    <a:pt x="665226" y="623189"/>
                  </a:moveTo>
                  <a:lnTo>
                    <a:pt x="662089" y="620915"/>
                  </a:lnTo>
                  <a:lnTo>
                    <a:pt x="658952" y="618642"/>
                  </a:lnTo>
                  <a:lnTo>
                    <a:pt x="655637" y="622731"/>
                  </a:lnTo>
                  <a:lnTo>
                    <a:pt x="662330" y="627595"/>
                  </a:lnTo>
                  <a:lnTo>
                    <a:pt x="665226" y="623189"/>
                  </a:lnTo>
                  <a:close/>
                </a:path>
                <a:path w="1224914" h="930910">
                  <a:moveTo>
                    <a:pt x="683031" y="636117"/>
                  </a:moveTo>
                  <a:lnTo>
                    <a:pt x="679894" y="633844"/>
                  </a:lnTo>
                  <a:lnTo>
                    <a:pt x="676757" y="631571"/>
                  </a:lnTo>
                  <a:lnTo>
                    <a:pt x="673481" y="635685"/>
                  </a:lnTo>
                  <a:lnTo>
                    <a:pt x="680173" y="640549"/>
                  </a:lnTo>
                  <a:lnTo>
                    <a:pt x="683031" y="636117"/>
                  </a:lnTo>
                  <a:close/>
                </a:path>
                <a:path w="1224914" h="930910">
                  <a:moveTo>
                    <a:pt x="701001" y="648830"/>
                  </a:moveTo>
                  <a:lnTo>
                    <a:pt x="697826" y="646620"/>
                  </a:lnTo>
                  <a:lnTo>
                    <a:pt x="694651" y="644410"/>
                  </a:lnTo>
                  <a:lnTo>
                    <a:pt x="691400" y="648550"/>
                  </a:lnTo>
                  <a:lnTo>
                    <a:pt x="698182" y="653288"/>
                  </a:lnTo>
                  <a:lnTo>
                    <a:pt x="701001" y="648830"/>
                  </a:lnTo>
                  <a:close/>
                </a:path>
                <a:path w="1224914" h="930910">
                  <a:moveTo>
                    <a:pt x="719048" y="661428"/>
                  </a:moveTo>
                  <a:lnTo>
                    <a:pt x="715873" y="659218"/>
                  </a:lnTo>
                  <a:lnTo>
                    <a:pt x="712698" y="657009"/>
                  </a:lnTo>
                  <a:lnTo>
                    <a:pt x="709485" y="661174"/>
                  </a:lnTo>
                  <a:lnTo>
                    <a:pt x="716267" y="665911"/>
                  </a:lnTo>
                  <a:lnTo>
                    <a:pt x="719048" y="661428"/>
                  </a:lnTo>
                  <a:close/>
                </a:path>
                <a:path w="1224914" h="930910">
                  <a:moveTo>
                    <a:pt x="737158" y="673925"/>
                  </a:moveTo>
                  <a:lnTo>
                    <a:pt x="733945" y="671779"/>
                  </a:lnTo>
                  <a:lnTo>
                    <a:pt x="730732" y="669620"/>
                  </a:lnTo>
                  <a:lnTo>
                    <a:pt x="727544" y="673823"/>
                  </a:lnTo>
                  <a:lnTo>
                    <a:pt x="734415" y="678421"/>
                  </a:lnTo>
                  <a:lnTo>
                    <a:pt x="737158" y="673925"/>
                  </a:lnTo>
                  <a:close/>
                </a:path>
                <a:path w="1224914" h="930910">
                  <a:moveTo>
                    <a:pt x="755446" y="686168"/>
                  </a:moveTo>
                  <a:lnTo>
                    <a:pt x="752233" y="684022"/>
                  </a:lnTo>
                  <a:lnTo>
                    <a:pt x="749020" y="681875"/>
                  </a:lnTo>
                  <a:lnTo>
                    <a:pt x="745871" y="686092"/>
                  </a:lnTo>
                  <a:lnTo>
                    <a:pt x="752741" y="690689"/>
                  </a:lnTo>
                  <a:lnTo>
                    <a:pt x="755446" y="686168"/>
                  </a:lnTo>
                  <a:close/>
                </a:path>
                <a:path w="1224914" h="930910">
                  <a:moveTo>
                    <a:pt x="773734" y="698411"/>
                  </a:moveTo>
                  <a:lnTo>
                    <a:pt x="770521" y="696264"/>
                  </a:lnTo>
                  <a:lnTo>
                    <a:pt x="767308" y="694118"/>
                  </a:lnTo>
                  <a:lnTo>
                    <a:pt x="764197" y="698360"/>
                  </a:lnTo>
                  <a:lnTo>
                    <a:pt x="771067" y="702957"/>
                  </a:lnTo>
                  <a:lnTo>
                    <a:pt x="773734" y="698411"/>
                  </a:lnTo>
                  <a:close/>
                </a:path>
                <a:path w="1224914" h="930910">
                  <a:moveTo>
                    <a:pt x="792264" y="710298"/>
                  </a:moveTo>
                  <a:lnTo>
                    <a:pt x="789012" y="708215"/>
                  </a:lnTo>
                  <a:lnTo>
                    <a:pt x="785761" y="706120"/>
                  </a:lnTo>
                  <a:lnTo>
                    <a:pt x="782675" y="710399"/>
                  </a:lnTo>
                  <a:lnTo>
                    <a:pt x="789635" y="714870"/>
                  </a:lnTo>
                  <a:lnTo>
                    <a:pt x="792264" y="710298"/>
                  </a:lnTo>
                  <a:close/>
                </a:path>
                <a:path w="1224914" h="930910">
                  <a:moveTo>
                    <a:pt x="810780" y="722172"/>
                  </a:moveTo>
                  <a:lnTo>
                    <a:pt x="807529" y="720090"/>
                  </a:lnTo>
                  <a:lnTo>
                    <a:pt x="804278" y="718007"/>
                  </a:lnTo>
                  <a:lnTo>
                    <a:pt x="801230" y="722299"/>
                  </a:lnTo>
                  <a:lnTo>
                    <a:pt x="808189" y="726770"/>
                  </a:lnTo>
                  <a:lnTo>
                    <a:pt x="810780" y="722172"/>
                  </a:lnTo>
                  <a:close/>
                </a:path>
                <a:path w="1224914" h="930910">
                  <a:moveTo>
                    <a:pt x="829500" y="733780"/>
                  </a:moveTo>
                  <a:lnTo>
                    <a:pt x="826198" y="731761"/>
                  </a:lnTo>
                  <a:lnTo>
                    <a:pt x="822896" y="729742"/>
                  </a:lnTo>
                  <a:lnTo>
                    <a:pt x="819899" y="734072"/>
                  </a:lnTo>
                  <a:lnTo>
                    <a:pt x="826947" y="738390"/>
                  </a:lnTo>
                  <a:lnTo>
                    <a:pt x="829500" y="733780"/>
                  </a:lnTo>
                  <a:close/>
                </a:path>
                <a:path w="1224914" h="930910">
                  <a:moveTo>
                    <a:pt x="848258" y="745286"/>
                  </a:moveTo>
                  <a:lnTo>
                    <a:pt x="844956" y="743267"/>
                  </a:lnTo>
                  <a:lnTo>
                    <a:pt x="841654" y="741248"/>
                  </a:lnTo>
                  <a:lnTo>
                    <a:pt x="838695" y="745604"/>
                  </a:lnTo>
                  <a:lnTo>
                    <a:pt x="845743" y="749922"/>
                  </a:lnTo>
                  <a:lnTo>
                    <a:pt x="848258" y="745286"/>
                  </a:lnTo>
                  <a:close/>
                </a:path>
                <a:path w="1224914" h="930910">
                  <a:moveTo>
                    <a:pt x="867130" y="756602"/>
                  </a:moveTo>
                  <a:lnTo>
                    <a:pt x="863790" y="754646"/>
                  </a:lnTo>
                  <a:lnTo>
                    <a:pt x="860450" y="752690"/>
                  </a:lnTo>
                  <a:lnTo>
                    <a:pt x="857529" y="757085"/>
                  </a:lnTo>
                  <a:lnTo>
                    <a:pt x="864666" y="761263"/>
                  </a:lnTo>
                  <a:lnTo>
                    <a:pt x="867130" y="756602"/>
                  </a:lnTo>
                  <a:close/>
                </a:path>
                <a:path w="1224914" h="930910">
                  <a:moveTo>
                    <a:pt x="886129" y="767715"/>
                  </a:moveTo>
                  <a:lnTo>
                    <a:pt x="882789" y="765759"/>
                  </a:lnTo>
                  <a:lnTo>
                    <a:pt x="879449" y="763803"/>
                  </a:lnTo>
                  <a:lnTo>
                    <a:pt x="876579" y="768223"/>
                  </a:lnTo>
                  <a:lnTo>
                    <a:pt x="883716" y="772401"/>
                  </a:lnTo>
                  <a:lnTo>
                    <a:pt x="886129" y="767715"/>
                  </a:lnTo>
                  <a:close/>
                </a:path>
                <a:path w="1224914" h="930910">
                  <a:moveTo>
                    <a:pt x="905192" y="778687"/>
                  </a:moveTo>
                  <a:lnTo>
                    <a:pt x="901814" y="776808"/>
                  </a:lnTo>
                  <a:lnTo>
                    <a:pt x="898436" y="774928"/>
                  </a:lnTo>
                  <a:lnTo>
                    <a:pt x="895604" y="779373"/>
                  </a:lnTo>
                  <a:lnTo>
                    <a:pt x="902817" y="783399"/>
                  </a:lnTo>
                  <a:lnTo>
                    <a:pt x="905192" y="778687"/>
                  </a:lnTo>
                  <a:close/>
                </a:path>
                <a:path w="1224914" h="930910">
                  <a:moveTo>
                    <a:pt x="924420" y="789406"/>
                  </a:moveTo>
                  <a:lnTo>
                    <a:pt x="921042" y="787527"/>
                  </a:lnTo>
                  <a:lnTo>
                    <a:pt x="917663" y="785647"/>
                  </a:lnTo>
                  <a:lnTo>
                    <a:pt x="914869" y="790117"/>
                  </a:lnTo>
                  <a:lnTo>
                    <a:pt x="922096" y="794143"/>
                  </a:lnTo>
                  <a:lnTo>
                    <a:pt x="924420" y="789406"/>
                  </a:lnTo>
                  <a:close/>
                </a:path>
                <a:path w="1224914" h="930910">
                  <a:moveTo>
                    <a:pt x="943673" y="800036"/>
                  </a:moveTo>
                  <a:lnTo>
                    <a:pt x="940257" y="798220"/>
                  </a:lnTo>
                  <a:lnTo>
                    <a:pt x="936866" y="796353"/>
                  </a:lnTo>
                  <a:lnTo>
                    <a:pt x="934123" y="800849"/>
                  </a:lnTo>
                  <a:lnTo>
                    <a:pt x="937742" y="802843"/>
                  </a:lnTo>
                  <a:lnTo>
                    <a:pt x="941400" y="804786"/>
                  </a:lnTo>
                  <a:lnTo>
                    <a:pt x="943673" y="800036"/>
                  </a:lnTo>
                  <a:close/>
                </a:path>
                <a:path w="1224914" h="930910">
                  <a:moveTo>
                    <a:pt x="963129" y="810336"/>
                  </a:moveTo>
                  <a:lnTo>
                    <a:pt x="959713" y="808520"/>
                  </a:lnTo>
                  <a:lnTo>
                    <a:pt x="956297" y="806704"/>
                  </a:lnTo>
                  <a:lnTo>
                    <a:pt x="953592" y="811237"/>
                  </a:lnTo>
                  <a:lnTo>
                    <a:pt x="960907" y="815111"/>
                  </a:lnTo>
                  <a:lnTo>
                    <a:pt x="963129" y="810336"/>
                  </a:lnTo>
                  <a:close/>
                </a:path>
                <a:path w="1224914" h="930910">
                  <a:moveTo>
                    <a:pt x="982586" y="820597"/>
                  </a:moveTo>
                  <a:lnTo>
                    <a:pt x="979157" y="818819"/>
                  </a:lnTo>
                  <a:lnTo>
                    <a:pt x="975741" y="817003"/>
                  </a:lnTo>
                  <a:lnTo>
                    <a:pt x="973086" y="821563"/>
                  </a:lnTo>
                  <a:lnTo>
                    <a:pt x="976744" y="823493"/>
                  </a:lnTo>
                  <a:lnTo>
                    <a:pt x="980414" y="825398"/>
                  </a:lnTo>
                  <a:lnTo>
                    <a:pt x="982586" y="820597"/>
                  </a:lnTo>
                  <a:close/>
                </a:path>
                <a:path w="1224914" h="930910">
                  <a:moveTo>
                    <a:pt x="1002258" y="830465"/>
                  </a:moveTo>
                  <a:lnTo>
                    <a:pt x="998804" y="828725"/>
                  </a:lnTo>
                  <a:lnTo>
                    <a:pt x="995349" y="826985"/>
                  </a:lnTo>
                  <a:lnTo>
                    <a:pt x="992746" y="831570"/>
                  </a:lnTo>
                  <a:lnTo>
                    <a:pt x="1000137" y="835279"/>
                  </a:lnTo>
                  <a:lnTo>
                    <a:pt x="1002258" y="830465"/>
                  </a:lnTo>
                  <a:close/>
                </a:path>
                <a:path w="1224914" h="930910">
                  <a:moveTo>
                    <a:pt x="1021918" y="840333"/>
                  </a:moveTo>
                  <a:lnTo>
                    <a:pt x="1018463" y="838593"/>
                  </a:lnTo>
                  <a:lnTo>
                    <a:pt x="1015009" y="836853"/>
                  </a:lnTo>
                  <a:lnTo>
                    <a:pt x="1012456" y="841463"/>
                  </a:lnTo>
                  <a:lnTo>
                    <a:pt x="1019848" y="845172"/>
                  </a:lnTo>
                  <a:lnTo>
                    <a:pt x="1021918" y="840333"/>
                  </a:lnTo>
                  <a:close/>
                </a:path>
                <a:path w="1224914" h="930910">
                  <a:moveTo>
                    <a:pt x="1041806" y="849757"/>
                  </a:moveTo>
                  <a:lnTo>
                    <a:pt x="1038313" y="848093"/>
                  </a:lnTo>
                  <a:lnTo>
                    <a:pt x="1034821" y="846429"/>
                  </a:lnTo>
                  <a:lnTo>
                    <a:pt x="1032319" y="851065"/>
                  </a:lnTo>
                  <a:lnTo>
                    <a:pt x="1039787" y="854621"/>
                  </a:lnTo>
                  <a:lnTo>
                    <a:pt x="1041806" y="849757"/>
                  </a:lnTo>
                  <a:close/>
                </a:path>
                <a:path w="1224914" h="930910">
                  <a:moveTo>
                    <a:pt x="1061681" y="859193"/>
                  </a:moveTo>
                  <a:lnTo>
                    <a:pt x="1058189" y="857529"/>
                  </a:lnTo>
                  <a:lnTo>
                    <a:pt x="1054696" y="855865"/>
                  </a:lnTo>
                  <a:lnTo>
                    <a:pt x="1052245" y="860526"/>
                  </a:lnTo>
                  <a:lnTo>
                    <a:pt x="1059713" y="864082"/>
                  </a:lnTo>
                  <a:lnTo>
                    <a:pt x="1061681" y="859193"/>
                  </a:lnTo>
                  <a:close/>
                </a:path>
                <a:path w="1224914" h="930910">
                  <a:moveTo>
                    <a:pt x="1081773" y="868159"/>
                  </a:moveTo>
                  <a:lnTo>
                    <a:pt x="1078242" y="866584"/>
                  </a:lnTo>
                  <a:lnTo>
                    <a:pt x="1074712" y="865009"/>
                  </a:lnTo>
                  <a:lnTo>
                    <a:pt x="1072311" y="869696"/>
                  </a:lnTo>
                  <a:lnTo>
                    <a:pt x="1079855" y="873074"/>
                  </a:lnTo>
                  <a:lnTo>
                    <a:pt x="1081773" y="868159"/>
                  </a:lnTo>
                  <a:close/>
                </a:path>
                <a:path w="1224914" h="930910">
                  <a:moveTo>
                    <a:pt x="1101852" y="877150"/>
                  </a:moveTo>
                  <a:lnTo>
                    <a:pt x="1098321" y="875576"/>
                  </a:lnTo>
                  <a:lnTo>
                    <a:pt x="1094790" y="874001"/>
                  </a:lnTo>
                  <a:lnTo>
                    <a:pt x="1092441" y="878713"/>
                  </a:lnTo>
                  <a:lnTo>
                    <a:pt x="1099997" y="882091"/>
                  </a:lnTo>
                  <a:lnTo>
                    <a:pt x="1101852" y="877150"/>
                  </a:lnTo>
                  <a:close/>
                </a:path>
                <a:path w="1224914" h="930910">
                  <a:moveTo>
                    <a:pt x="1122146" y="885672"/>
                  </a:moveTo>
                  <a:lnTo>
                    <a:pt x="1118577" y="884174"/>
                  </a:lnTo>
                  <a:lnTo>
                    <a:pt x="1115009" y="882675"/>
                  </a:lnTo>
                  <a:lnTo>
                    <a:pt x="1112723" y="887425"/>
                  </a:lnTo>
                  <a:lnTo>
                    <a:pt x="1120343" y="890625"/>
                  </a:lnTo>
                  <a:lnTo>
                    <a:pt x="1122146" y="885672"/>
                  </a:lnTo>
                  <a:close/>
                </a:path>
                <a:path w="1224914" h="930910">
                  <a:moveTo>
                    <a:pt x="1142428" y="894194"/>
                  </a:moveTo>
                  <a:lnTo>
                    <a:pt x="1138859" y="892695"/>
                  </a:lnTo>
                  <a:lnTo>
                    <a:pt x="1135291" y="891197"/>
                  </a:lnTo>
                  <a:lnTo>
                    <a:pt x="1133055" y="895959"/>
                  </a:lnTo>
                  <a:lnTo>
                    <a:pt x="1140688" y="899172"/>
                  </a:lnTo>
                  <a:lnTo>
                    <a:pt x="1142428" y="894194"/>
                  </a:lnTo>
                  <a:close/>
                </a:path>
                <a:path w="1224914" h="930910">
                  <a:moveTo>
                    <a:pt x="1162900" y="902220"/>
                  </a:moveTo>
                  <a:lnTo>
                    <a:pt x="1159306" y="900811"/>
                  </a:lnTo>
                  <a:lnTo>
                    <a:pt x="1155712" y="899401"/>
                  </a:lnTo>
                  <a:lnTo>
                    <a:pt x="1153528" y="904189"/>
                  </a:lnTo>
                  <a:lnTo>
                    <a:pt x="1161224" y="907224"/>
                  </a:lnTo>
                  <a:lnTo>
                    <a:pt x="1162900" y="902220"/>
                  </a:lnTo>
                  <a:close/>
                </a:path>
                <a:path w="1224914" h="930910">
                  <a:moveTo>
                    <a:pt x="1183386" y="910259"/>
                  </a:moveTo>
                  <a:lnTo>
                    <a:pt x="1179779" y="908862"/>
                  </a:lnTo>
                  <a:lnTo>
                    <a:pt x="1176185" y="907453"/>
                  </a:lnTo>
                  <a:lnTo>
                    <a:pt x="1174051" y="912266"/>
                  </a:lnTo>
                  <a:lnTo>
                    <a:pt x="1181760" y="915276"/>
                  </a:lnTo>
                  <a:lnTo>
                    <a:pt x="1183386" y="910259"/>
                  </a:lnTo>
                  <a:close/>
                </a:path>
                <a:path w="1224914" h="930910">
                  <a:moveTo>
                    <a:pt x="1204048" y="917803"/>
                  </a:moveTo>
                  <a:lnTo>
                    <a:pt x="1200416" y="916470"/>
                  </a:lnTo>
                  <a:lnTo>
                    <a:pt x="1196784" y="915136"/>
                  </a:lnTo>
                  <a:lnTo>
                    <a:pt x="1194714" y="919988"/>
                  </a:lnTo>
                  <a:lnTo>
                    <a:pt x="1202486" y="922832"/>
                  </a:lnTo>
                  <a:lnTo>
                    <a:pt x="1204048" y="917803"/>
                  </a:lnTo>
                  <a:close/>
                </a:path>
                <a:path w="1224914" h="930910">
                  <a:moveTo>
                    <a:pt x="1224737" y="925271"/>
                  </a:moveTo>
                  <a:lnTo>
                    <a:pt x="1221079" y="924026"/>
                  </a:lnTo>
                  <a:lnTo>
                    <a:pt x="1217447" y="922693"/>
                  </a:lnTo>
                  <a:lnTo>
                    <a:pt x="1215440" y="927569"/>
                  </a:lnTo>
                  <a:lnTo>
                    <a:pt x="1219327" y="928992"/>
                  </a:lnTo>
                  <a:lnTo>
                    <a:pt x="1223238" y="930325"/>
                  </a:lnTo>
                  <a:lnTo>
                    <a:pt x="1224737" y="9252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 descr=""/>
            <p:cNvSpPr/>
            <p:nvPr/>
          </p:nvSpPr>
          <p:spPr>
            <a:xfrm>
              <a:off x="2021154" y="4296562"/>
              <a:ext cx="438784" cy="97155"/>
            </a:xfrm>
            <a:custGeom>
              <a:avLst/>
              <a:gdLst/>
              <a:ahLst/>
              <a:cxnLst/>
              <a:rect l="l" t="t" r="r" b="b"/>
              <a:pathLst>
                <a:path w="438785" h="97154">
                  <a:moveTo>
                    <a:pt x="9296" y="2578"/>
                  </a:moveTo>
                  <a:lnTo>
                    <a:pt x="5638" y="1333"/>
                  </a:lnTo>
                  <a:lnTo>
                    <a:pt x="2006" y="0"/>
                  </a:lnTo>
                  <a:lnTo>
                    <a:pt x="0" y="4876"/>
                  </a:lnTo>
                  <a:lnTo>
                    <a:pt x="3886" y="6299"/>
                  </a:lnTo>
                  <a:lnTo>
                    <a:pt x="7797" y="7632"/>
                  </a:lnTo>
                  <a:lnTo>
                    <a:pt x="9296" y="2578"/>
                  </a:lnTo>
                  <a:close/>
                </a:path>
                <a:path w="438785" h="97154">
                  <a:moveTo>
                    <a:pt x="30124" y="9652"/>
                  </a:moveTo>
                  <a:lnTo>
                    <a:pt x="26466" y="8407"/>
                  </a:lnTo>
                  <a:lnTo>
                    <a:pt x="22809" y="7162"/>
                  </a:lnTo>
                  <a:lnTo>
                    <a:pt x="20866" y="12065"/>
                  </a:lnTo>
                  <a:lnTo>
                    <a:pt x="28689" y="14719"/>
                  </a:lnTo>
                  <a:lnTo>
                    <a:pt x="30124" y="9652"/>
                  </a:lnTo>
                  <a:close/>
                </a:path>
                <a:path w="438785" h="97154">
                  <a:moveTo>
                    <a:pt x="51003" y="16586"/>
                  </a:moveTo>
                  <a:lnTo>
                    <a:pt x="47320" y="15430"/>
                  </a:lnTo>
                  <a:lnTo>
                    <a:pt x="43637" y="14262"/>
                  </a:lnTo>
                  <a:lnTo>
                    <a:pt x="41744" y="19189"/>
                  </a:lnTo>
                  <a:lnTo>
                    <a:pt x="49644" y="21666"/>
                  </a:lnTo>
                  <a:lnTo>
                    <a:pt x="51003" y="16586"/>
                  </a:lnTo>
                  <a:close/>
                </a:path>
                <a:path w="438785" h="97154">
                  <a:moveTo>
                    <a:pt x="72009" y="23164"/>
                  </a:moveTo>
                  <a:lnTo>
                    <a:pt x="68313" y="22009"/>
                  </a:lnTo>
                  <a:lnTo>
                    <a:pt x="64630" y="20853"/>
                  </a:lnTo>
                  <a:lnTo>
                    <a:pt x="62801" y="25793"/>
                  </a:lnTo>
                  <a:lnTo>
                    <a:pt x="70700" y="28270"/>
                  </a:lnTo>
                  <a:lnTo>
                    <a:pt x="72009" y="23164"/>
                  </a:lnTo>
                  <a:close/>
                </a:path>
                <a:path w="438785" h="97154">
                  <a:moveTo>
                    <a:pt x="93065" y="29527"/>
                  </a:moveTo>
                  <a:lnTo>
                    <a:pt x="89344" y="28460"/>
                  </a:lnTo>
                  <a:lnTo>
                    <a:pt x="85623" y="27393"/>
                  </a:lnTo>
                  <a:lnTo>
                    <a:pt x="83870" y="32359"/>
                  </a:lnTo>
                  <a:lnTo>
                    <a:pt x="91821" y="34645"/>
                  </a:lnTo>
                  <a:lnTo>
                    <a:pt x="93065" y="29527"/>
                  </a:lnTo>
                  <a:close/>
                </a:path>
                <a:path w="438785" h="97154">
                  <a:moveTo>
                    <a:pt x="114211" y="35585"/>
                  </a:moveTo>
                  <a:lnTo>
                    <a:pt x="110490" y="34518"/>
                  </a:lnTo>
                  <a:lnTo>
                    <a:pt x="106768" y="33451"/>
                  </a:lnTo>
                  <a:lnTo>
                    <a:pt x="105079" y="38442"/>
                  </a:lnTo>
                  <a:lnTo>
                    <a:pt x="113030" y="40728"/>
                  </a:lnTo>
                  <a:lnTo>
                    <a:pt x="114211" y="35585"/>
                  </a:lnTo>
                  <a:close/>
                </a:path>
                <a:path w="438785" h="97154">
                  <a:moveTo>
                    <a:pt x="135432" y="41363"/>
                  </a:moveTo>
                  <a:lnTo>
                    <a:pt x="131686" y="40386"/>
                  </a:lnTo>
                  <a:lnTo>
                    <a:pt x="127939" y="39408"/>
                  </a:lnTo>
                  <a:lnTo>
                    <a:pt x="126314" y="44424"/>
                  </a:lnTo>
                  <a:lnTo>
                    <a:pt x="134327" y="46507"/>
                  </a:lnTo>
                  <a:lnTo>
                    <a:pt x="135432" y="41363"/>
                  </a:lnTo>
                  <a:close/>
                </a:path>
                <a:path w="438785" h="97154">
                  <a:moveTo>
                    <a:pt x="156718" y="46913"/>
                  </a:moveTo>
                  <a:lnTo>
                    <a:pt x="152971" y="45935"/>
                  </a:lnTo>
                  <a:lnTo>
                    <a:pt x="149225" y="44958"/>
                  </a:lnTo>
                  <a:lnTo>
                    <a:pt x="147675" y="49999"/>
                  </a:lnTo>
                  <a:lnTo>
                    <a:pt x="155676" y="52082"/>
                  </a:lnTo>
                  <a:lnTo>
                    <a:pt x="156718" y="46913"/>
                  </a:lnTo>
                  <a:close/>
                </a:path>
                <a:path w="438785" h="97154">
                  <a:moveTo>
                    <a:pt x="178079" y="52082"/>
                  </a:moveTo>
                  <a:lnTo>
                    <a:pt x="174320" y="51193"/>
                  </a:lnTo>
                  <a:lnTo>
                    <a:pt x="170561" y="50304"/>
                  </a:lnTo>
                  <a:lnTo>
                    <a:pt x="169062" y="55359"/>
                  </a:lnTo>
                  <a:lnTo>
                    <a:pt x="177126" y="57264"/>
                  </a:lnTo>
                  <a:lnTo>
                    <a:pt x="178079" y="52082"/>
                  </a:lnTo>
                  <a:close/>
                </a:path>
                <a:path w="438785" h="97154">
                  <a:moveTo>
                    <a:pt x="199491" y="57111"/>
                  </a:moveTo>
                  <a:lnTo>
                    <a:pt x="195732" y="56222"/>
                  </a:lnTo>
                  <a:lnTo>
                    <a:pt x="191973" y="55333"/>
                  </a:lnTo>
                  <a:lnTo>
                    <a:pt x="190550" y="60413"/>
                  </a:lnTo>
                  <a:lnTo>
                    <a:pt x="198602" y="62306"/>
                  </a:lnTo>
                  <a:lnTo>
                    <a:pt x="199491" y="57111"/>
                  </a:lnTo>
                  <a:close/>
                </a:path>
                <a:path w="438785" h="97154">
                  <a:moveTo>
                    <a:pt x="221030" y="61645"/>
                  </a:moveTo>
                  <a:lnTo>
                    <a:pt x="217246" y="60858"/>
                  </a:lnTo>
                  <a:lnTo>
                    <a:pt x="213461" y="60071"/>
                  </a:lnTo>
                  <a:lnTo>
                    <a:pt x="212102" y="65163"/>
                  </a:lnTo>
                  <a:lnTo>
                    <a:pt x="220205" y="66852"/>
                  </a:lnTo>
                  <a:lnTo>
                    <a:pt x="221030" y="61645"/>
                  </a:lnTo>
                  <a:close/>
                </a:path>
                <a:path w="438785" h="97154">
                  <a:moveTo>
                    <a:pt x="242570" y="66090"/>
                  </a:moveTo>
                  <a:lnTo>
                    <a:pt x="238772" y="65366"/>
                  </a:lnTo>
                  <a:lnTo>
                    <a:pt x="234988" y="64579"/>
                  </a:lnTo>
                  <a:lnTo>
                    <a:pt x="233705" y="69684"/>
                  </a:lnTo>
                  <a:lnTo>
                    <a:pt x="237756" y="70535"/>
                  </a:lnTo>
                  <a:lnTo>
                    <a:pt x="241820" y="71297"/>
                  </a:lnTo>
                  <a:lnTo>
                    <a:pt x="242570" y="66090"/>
                  </a:lnTo>
                  <a:close/>
                </a:path>
                <a:path w="438785" h="97154">
                  <a:moveTo>
                    <a:pt x="264198" y="70053"/>
                  </a:moveTo>
                  <a:lnTo>
                    <a:pt x="260400" y="69354"/>
                  </a:lnTo>
                  <a:lnTo>
                    <a:pt x="256603" y="68656"/>
                  </a:lnTo>
                  <a:lnTo>
                    <a:pt x="255384" y="73787"/>
                  </a:lnTo>
                  <a:lnTo>
                    <a:pt x="263525" y="75285"/>
                  </a:lnTo>
                  <a:lnTo>
                    <a:pt x="264198" y="70053"/>
                  </a:lnTo>
                  <a:close/>
                </a:path>
                <a:path w="438785" h="97154">
                  <a:moveTo>
                    <a:pt x="285877" y="73837"/>
                  </a:moveTo>
                  <a:lnTo>
                    <a:pt x="282054" y="73228"/>
                  </a:lnTo>
                  <a:lnTo>
                    <a:pt x="278231" y="72618"/>
                  </a:lnTo>
                  <a:lnTo>
                    <a:pt x="277088" y="77762"/>
                  </a:lnTo>
                  <a:lnTo>
                    <a:pt x="285267" y="79070"/>
                  </a:lnTo>
                  <a:lnTo>
                    <a:pt x="285877" y="73837"/>
                  </a:lnTo>
                  <a:close/>
                </a:path>
                <a:path w="438785" h="97154">
                  <a:moveTo>
                    <a:pt x="307594" y="77292"/>
                  </a:moveTo>
                  <a:lnTo>
                    <a:pt x="303771" y="76682"/>
                  </a:lnTo>
                  <a:lnTo>
                    <a:pt x="299948" y="76073"/>
                  </a:lnTo>
                  <a:lnTo>
                    <a:pt x="298881" y="81229"/>
                  </a:lnTo>
                  <a:lnTo>
                    <a:pt x="307060" y="82537"/>
                  </a:lnTo>
                  <a:lnTo>
                    <a:pt x="307594" y="77292"/>
                  </a:lnTo>
                  <a:close/>
                </a:path>
                <a:path w="438785" h="97154">
                  <a:moveTo>
                    <a:pt x="329361" y="80403"/>
                  </a:moveTo>
                  <a:lnTo>
                    <a:pt x="325526" y="79895"/>
                  </a:lnTo>
                  <a:lnTo>
                    <a:pt x="321691" y="79387"/>
                  </a:lnTo>
                  <a:lnTo>
                    <a:pt x="320700" y="84556"/>
                  </a:lnTo>
                  <a:lnTo>
                    <a:pt x="328891" y="85661"/>
                  </a:lnTo>
                  <a:lnTo>
                    <a:pt x="329361" y="80403"/>
                  </a:lnTo>
                  <a:close/>
                </a:path>
                <a:path w="438785" h="97154">
                  <a:moveTo>
                    <a:pt x="351167" y="83324"/>
                  </a:moveTo>
                  <a:lnTo>
                    <a:pt x="347332" y="82816"/>
                  </a:lnTo>
                  <a:lnTo>
                    <a:pt x="343496" y="82308"/>
                  </a:lnTo>
                  <a:lnTo>
                    <a:pt x="342569" y="87490"/>
                  </a:lnTo>
                  <a:lnTo>
                    <a:pt x="350774" y="88582"/>
                  </a:lnTo>
                  <a:lnTo>
                    <a:pt x="351167" y="83324"/>
                  </a:lnTo>
                  <a:close/>
                </a:path>
                <a:path w="438785" h="97154">
                  <a:moveTo>
                    <a:pt x="373024" y="85788"/>
                  </a:moveTo>
                  <a:lnTo>
                    <a:pt x="369176" y="85369"/>
                  </a:lnTo>
                  <a:lnTo>
                    <a:pt x="365328" y="84950"/>
                  </a:lnTo>
                  <a:lnTo>
                    <a:pt x="364477" y="90144"/>
                  </a:lnTo>
                  <a:lnTo>
                    <a:pt x="372706" y="91046"/>
                  </a:lnTo>
                  <a:lnTo>
                    <a:pt x="373024" y="85788"/>
                  </a:lnTo>
                  <a:close/>
                </a:path>
                <a:path w="438785" h="97154">
                  <a:moveTo>
                    <a:pt x="394881" y="88112"/>
                  </a:moveTo>
                  <a:lnTo>
                    <a:pt x="391033" y="87769"/>
                  </a:lnTo>
                  <a:lnTo>
                    <a:pt x="387184" y="87350"/>
                  </a:lnTo>
                  <a:lnTo>
                    <a:pt x="386410" y="92557"/>
                  </a:lnTo>
                  <a:lnTo>
                    <a:pt x="390525" y="93002"/>
                  </a:lnTo>
                  <a:lnTo>
                    <a:pt x="394639" y="93370"/>
                  </a:lnTo>
                  <a:lnTo>
                    <a:pt x="394881" y="88112"/>
                  </a:lnTo>
                  <a:close/>
                </a:path>
                <a:path w="438785" h="97154">
                  <a:moveTo>
                    <a:pt x="416801" y="89979"/>
                  </a:moveTo>
                  <a:lnTo>
                    <a:pt x="412953" y="89649"/>
                  </a:lnTo>
                  <a:lnTo>
                    <a:pt x="409105" y="89319"/>
                  </a:lnTo>
                  <a:lnTo>
                    <a:pt x="408393" y="94538"/>
                  </a:lnTo>
                  <a:lnTo>
                    <a:pt x="416636" y="95250"/>
                  </a:lnTo>
                  <a:lnTo>
                    <a:pt x="416801" y="89979"/>
                  </a:lnTo>
                  <a:close/>
                </a:path>
                <a:path w="438785" h="97154">
                  <a:moveTo>
                    <a:pt x="438734" y="91617"/>
                  </a:moveTo>
                  <a:lnTo>
                    <a:pt x="434873" y="91376"/>
                  </a:lnTo>
                  <a:lnTo>
                    <a:pt x="431012" y="91135"/>
                  </a:lnTo>
                  <a:lnTo>
                    <a:pt x="430377" y="96367"/>
                  </a:lnTo>
                  <a:lnTo>
                    <a:pt x="438632" y="96888"/>
                  </a:lnTo>
                  <a:lnTo>
                    <a:pt x="438734" y="91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 descr=""/>
            <p:cNvSpPr/>
            <p:nvPr/>
          </p:nvSpPr>
          <p:spPr>
            <a:xfrm>
              <a:off x="2473571" y="4392531"/>
              <a:ext cx="207010" cy="0"/>
            </a:xfrm>
            <a:custGeom>
              <a:avLst/>
              <a:gdLst/>
              <a:ahLst/>
              <a:cxnLst/>
              <a:rect l="l" t="t" r="r" b="b"/>
              <a:pathLst>
                <a:path w="207010" h="0">
                  <a:moveTo>
                    <a:pt x="0" y="0"/>
                  </a:moveTo>
                  <a:lnTo>
                    <a:pt x="206725" y="0"/>
                  </a:lnTo>
                </a:path>
              </a:pathLst>
            </a:custGeom>
            <a:ln w="916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 descr=""/>
            <p:cNvSpPr/>
            <p:nvPr/>
          </p:nvSpPr>
          <p:spPr>
            <a:xfrm>
              <a:off x="2693898" y="3840047"/>
              <a:ext cx="1439545" cy="552450"/>
            </a:xfrm>
            <a:custGeom>
              <a:avLst/>
              <a:gdLst/>
              <a:ahLst/>
              <a:cxnLst/>
              <a:rect l="l" t="t" r="r" b="b"/>
              <a:pathLst>
                <a:path w="1439545" h="552450">
                  <a:moveTo>
                    <a:pt x="8394" y="551510"/>
                  </a:moveTo>
                  <a:lnTo>
                    <a:pt x="7721" y="546277"/>
                  </a:lnTo>
                  <a:lnTo>
                    <a:pt x="3860" y="546569"/>
                  </a:lnTo>
                  <a:lnTo>
                    <a:pt x="0" y="546862"/>
                  </a:lnTo>
                  <a:lnTo>
                    <a:pt x="152" y="552119"/>
                  </a:lnTo>
                  <a:lnTo>
                    <a:pt x="8394" y="551510"/>
                  </a:lnTo>
                  <a:close/>
                </a:path>
                <a:path w="1439545" h="552450">
                  <a:moveTo>
                    <a:pt x="30378" y="549554"/>
                  </a:moveTo>
                  <a:lnTo>
                    <a:pt x="29629" y="544334"/>
                  </a:lnTo>
                  <a:lnTo>
                    <a:pt x="25781" y="544703"/>
                  </a:lnTo>
                  <a:lnTo>
                    <a:pt x="21932" y="545071"/>
                  </a:lnTo>
                  <a:lnTo>
                    <a:pt x="22148" y="550341"/>
                  </a:lnTo>
                  <a:lnTo>
                    <a:pt x="30378" y="549554"/>
                  </a:lnTo>
                  <a:close/>
                </a:path>
                <a:path w="1439545" h="552450">
                  <a:moveTo>
                    <a:pt x="52336" y="547446"/>
                  </a:moveTo>
                  <a:lnTo>
                    <a:pt x="51523" y="542239"/>
                  </a:lnTo>
                  <a:lnTo>
                    <a:pt x="47675" y="542607"/>
                  </a:lnTo>
                  <a:lnTo>
                    <a:pt x="43827" y="542975"/>
                  </a:lnTo>
                  <a:lnTo>
                    <a:pt x="44107" y="548233"/>
                  </a:lnTo>
                  <a:lnTo>
                    <a:pt x="52336" y="547446"/>
                  </a:lnTo>
                  <a:close/>
                </a:path>
                <a:path w="1439545" h="552450">
                  <a:moveTo>
                    <a:pt x="74256" y="544880"/>
                  </a:moveTo>
                  <a:lnTo>
                    <a:pt x="73367" y="539686"/>
                  </a:lnTo>
                  <a:lnTo>
                    <a:pt x="69532" y="540131"/>
                  </a:lnTo>
                  <a:lnTo>
                    <a:pt x="65697" y="540575"/>
                  </a:lnTo>
                  <a:lnTo>
                    <a:pt x="66040" y="545833"/>
                  </a:lnTo>
                  <a:lnTo>
                    <a:pt x="74256" y="544880"/>
                  </a:lnTo>
                  <a:close/>
                </a:path>
                <a:path w="1439545" h="552450">
                  <a:moveTo>
                    <a:pt x="96151" y="542163"/>
                  </a:moveTo>
                  <a:lnTo>
                    <a:pt x="95211" y="536968"/>
                  </a:lnTo>
                  <a:lnTo>
                    <a:pt x="91376" y="537502"/>
                  </a:lnTo>
                  <a:lnTo>
                    <a:pt x="87541" y="538022"/>
                  </a:lnTo>
                  <a:lnTo>
                    <a:pt x="87947" y="543280"/>
                  </a:lnTo>
                  <a:lnTo>
                    <a:pt x="96151" y="542163"/>
                  </a:lnTo>
                  <a:close/>
                </a:path>
                <a:path w="1439545" h="552450">
                  <a:moveTo>
                    <a:pt x="118008" y="539153"/>
                  </a:moveTo>
                  <a:lnTo>
                    <a:pt x="117005" y="533984"/>
                  </a:lnTo>
                  <a:lnTo>
                    <a:pt x="113169" y="534504"/>
                  </a:lnTo>
                  <a:lnTo>
                    <a:pt x="109334" y="535025"/>
                  </a:lnTo>
                  <a:lnTo>
                    <a:pt x="109804" y="540283"/>
                  </a:lnTo>
                  <a:lnTo>
                    <a:pt x="118008" y="539153"/>
                  </a:lnTo>
                  <a:close/>
                </a:path>
                <a:path w="1439545" h="552450">
                  <a:moveTo>
                    <a:pt x="139827" y="535838"/>
                  </a:moveTo>
                  <a:lnTo>
                    <a:pt x="138760" y="530682"/>
                  </a:lnTo>
                  <a:lnTo>
                    <a:pt x="134937" y="531279"/>
                  </a:lnTo>
                  <a:lnTo>
                    <a:pt x="131114" y="531876"/>
                  </a:lnTo>
                  <a:lnTo>
                    <a:pt x="131648" y="537121"/>
                  </a:lnTo>
                  <a:lnTo>
                    <a:pt x="139827" y="535838"/>
                  </a:lnTo>
                  <a:close/>
                </a:path>
                <a:path w="1439545" h="552450">
                  <a:moveTo>
                    <a:pt x="161607" y="532396"/>
                  </a:moveTo>
                  <a:lnTo>
                    <a:pt x="160489" y="527253"/>
                  </a:lnTo>
                  <a:lnTo>
                    <a:pt x="156667" y="527850"/>
                  </a:lnTo>
                  <a:lnTo>
                    <a:pt x="152844" y="528447"/>
                  </a:lnTo>
                  <a:lnTo>
                    <a:pt x="153441" y="533692"/>
                  </a:lnTo>
                  <a:lnTo>
                    <a:pt x="161607" y="532396"/>
                  </a:lnTo>
                  <a:close/>
                </a:path>
                <a:path w="1439545" h="552450">
                  <a:moveTo>
                    <a:pt x="183324" y="528535"/>
                  </a:moveTo>
                  <a:lnTo>
                    <a:pt x="182143" y="523405"/>
                  </a:lnTo>
                  <a:lnTo>
                    <a:pt x="178333" y="524078"/>
                  </a:lnTo>
                  <a:lnTo>
                    <a:pt x="174523" y="524751"/>
                  </a:lnTo>
                  <a:lnTo>
                    <a:pt x="175183" y="529983"/>
                  </a:lnTo>
                  <a:lnTo>
                    <a:pt x="183324" y="528535"/>
                  </a:lnTo>
                  <a:close/>
                </a:path>
                <a:path w="1439545" h="552450">
                  <a:moveTo>
                    <a:pt x="205028" y="524522"/>
                  </a:moveTo>
                  <a:lnTo>
                    <a:pt x="203784" y="519404"/>
                  </a:lnTo>
                  <a:lnTo>
                    <a:pt x="199986" y="520153"/>
                  </a:lnTo>
                  <a:lnTo>
                    <a:pt x="196189" y="520903"/>
                  </a:lnTo>
                  <a:lnTo>
                    <a:pt x="196913" y="526122"/>
                  </a:lnTo>
                  <a:lnTo>
                    <a:pt x="205028" y="524522"/>
                  </a:lnTo>
                  <a:close/>
                </a:path>
                <a:path w="1439545" h="552450">
                  <a:moveTo>
                    <a:pt x="226669" y="520268"/>
                  </a:moveTo>
                  <a:lnTo>
                    <a:pt x="225374" y="515162"/>
                  </a:lnTo>
                  <a:lnTo>
                    <a:pt x="221576" y="515912"/>
                  </a:lnTo>
                  <a:lnTo>
                    <a:pt x="217779" y="516661"/>
                  </a:lnTo>
                  <a:lnTo>
                    <a:pt x="218554" y="521868"/>
                  </a:lnTo>
                  <a:lnTo>
                    <a:pt x="226669" y="520268"/>
                  </a:lnTo>
                  <a:close/>
                </a:path>
                <a:path w="1439545" h="552450">
                  <a:moveTo>
                    <a:pt x="248246" y="515734"/>
                  </a:moveTo>
                  <a:lnTo>
                    <a:pt x="246900" y="510641"/>
                  </a:lnTo>
                  <a:lnTo>
                    <a:pt x="243116" y="511454"/>
                  </a:lnTo>
                  <a:lnTo>
                    <a:pt x="239331" y="512267"/>
                  </a:lnTo>
                  <a:lnTo>
                    <a:pt x="240169" y="517474"/>
                  </a:lnTo>
                  <a:lnTo>
                    <a:pt x="248246" y="515734"/>
                  </a:lnTo>
                  <a:close/>
                </a:path>
                <a:path w="1439545" h="552450">
                  <a:moveTo>
                    <a:pt x="269824" y="511086"/>
                  </a:moveTo>
                  <a:lnTo>
                    <a:pt x="268414" y="506006"/>
                  </a:lnTo>
                  <a:lnTo>
                    <a:pt x="264629" y="506818"/>
                  </a:lnTo>
                  <a:lnTo>
                    <a:pt x="260845" y="507631"/>
                  </a:lnTo>
                  <a:lnTo>
                    <a:pt x="261734" y="512826"/>
                  </a:lnTo>
                  <a:lnTo>
                    <a:pt x="269824" y="511086"/>
                  </a:lnTo>
                  <a:close/>
                </a:path>
                <a:path w="1439545" h="552450">
                  <a:moveTo>
                    <a:pt x="291299" y="506031"/>
                  </a:moveTo>
                  <a:lnTo>
                    <a:pt x="289839" y="500976"/>
                  </a:lnTo>
                  <a:lnTo>
                    <a:pt x="286067" y="501853"/>
                  </a:lnTo>
                  <a:lnTo>
                    <a:pt x="282295" y="502729"/>
                  </a:lnTo>
                  <a:lnTo>
                    <a:pt x="283248" y="507923"/>
                  </a:lnTo>
                  <a:lnTo>
                    <a:pt x="287261" y="506971"/>
                  </a:lnTo>
                  <a:lnTo>
                    <a:pt x="291299" y="506031"/>
                  </a:lnTo>
                  <a:close/>
                </a:path>
                <a:path w="1439545" h="552450">
                  <a:moveTo>
                    <a:pt x="312737" y="500862"/>
                  </a:moveTo>
                  <a:lnTo>
                    <a:pt x="311226" y="495820"/>
                  </a:lnTo>
                  <a:lnTo>
                    <a:pt x="307479" y="496760"/>
                  </a:lnTo>
                  <a:lnTo>
                    <a:pt x="303733" y="497713"/>
                  </a:lnTo>
                  <a:lnTo>
                    <a:pt x="304723" y="502881"/>
                  </a:lnTo>
                  <a:lnTo>
                    <a:pt x="312737" y="500862"/>
                  </a:lnTo>
                  <a:close/>
                </a:path>
                <a:path w="1439545" h="552450">
                  <a:moveTo>
                    <a:pt x="334124" y="495477"/>
                  </a:moveTo>
                  <a:lnTo>
                    <a:pt x="332562" y="490448"/>
                  </a:lnTo>
                  <a:lnTo>
                    <a:pt x="328815" y="491388"/>
                  </a:lnTo>
                  <a:lnTo>
                    <a:pt x="325069" y="492340"/>
                  </a:lnTo>
                  <a:lnTo>
                    <a:pt x="326110" y="497497"/>
                  </a:lnTo>
                  <a:lnTo>
                    <a:pt x="334124" y="495477"/>
                  </a:lnTo>
                  <a:close/>
                </a:path>
                <a:path w="1439545" h="552450">
                  <a:moveTo>
                    <a:pt x="355447" y="489839"/>
                  </a:moveTo>
                  <a:lnTo>
                    <a:pt x="353834" y="484822"/>
                  </a:lnTo>
                  <a:lnTo>
                    <a:pt x="350100" y="485825"/>
                  </a:lnTo>
                  <a:lnTo>
                    <a:pt x="346367" y="486829"/>
                  </a:lnTo>
                  <a:lnTo>
                    <a:pt x="347459" y="491985"/>
                  </a:lnTo>
                  <a:lnTo>
                    <a:pt x="355447" y="489839"/>
                  </a:lnTo>
                  <a:close/>
                </a:path>
                <a:path w="1439545" h="552450">
                  <a:moveTo>
                    <a:pt x="376745" y="484098"/>
                  </a:moveTo>
                  <a:lnTo>
                    <a:pt x="375081" y="479094"/>
                  </a:lnTo>
                  <a:lnTo>
                    <a:pt x="371348" y="480098"/>
                  </a:lnTo>
                  <a:lnTo>
                    <a:pt x="367614" y="481101"/>
                  </a:lnTo>
                  <a:lnTo>
                    <a:pt x="368757" y="486244"/>
                  </a:lnTo>
                  <a:lnTo>
                    <a:pt x="376745" y="484098"/>
                  </a:lnTo>
                  <a:close/>
                </a:path>
                <a:path w="1439545" h="552450">
                  <a:moveTo>
                    <a:pt x="397941" y="478002"/>
                  </a:moveTo>
                  <a:lnTo>
                    <a:pt x="396240" y="473011"/>
                  </a:lnTo>
                  <a:lnTo>
                    <a:pt x="392518" y="474078"/>
                  </a:lnTo>
                  <a:lnTo>
                    <a:pt x="388797" y="475145"/>
                  </a:lnTo>
                  <a:lnTo>
                    <a:pt x="389991" y="480275"/>
                  </a:lnTo>
                  <a:lnTo>
                    <a:pt x="397941" y="478002"/>
                  </a:lnTo>
                  <a:close/>
                </a:path>
                <a:path w="1439545" h="552450">
                  <a:moveTo>
                    <a:pt x="419100" y="471805"/>
                  </a:moveTo>
                  <a:lnTo>
                    <a:pt x="417360" y="466839"/>
                  </a:lnTo>
                  <a:lnTo>
                    <a:pt x="413651" y="467956"/>
                  </a:lnTo>
                  <a:lnTo>
                    <a:pt x="409943" y="469074"/>
                  </a:lnTo>
                  <a:lnTo>
                    <a:pt x="411187" y="474205"/>
                  </a:lnTo>
                  <a:lnTo>
                    <a:pt x="419100" y="471805"/>
                  </a:lnTo>
                  <a:close/>
                </a:path>
                <a:path w="1439545" h="552450">
                  <a:moveTo>
                    <a:pt x="440220" y="465404"/>
                  </a:moveTo>
                  <a:lnTo>
                    <a:pt x="438429" y="460451"/>
                  </a:lnTo>
                  <a:lnTo>
                    <a:pt x="434721" y="461568"/>
                  </a:lnTo>
                  <a:lnTo>
                    <a:pt x="431012" y="462686"/>
                  </a:lnTo>
                  <a:lnTo>
                    <a:pt x="432308" y="467804"/>
                  </a:lnTo>
                  <a:lnTo>
                    <a:pt x="440220" y="465404"/>
                  </a:lnTo>
                  <a:close/>
                </a:path>
                <a:path w="1439545" h="552450">
                  <a:moveTo>
                    <a:pt x="461251" y="458787"/>
                  </a:moveTo>
                  <a:lnTo>
                    <a:pt x="459409" y="453847"/>
                  </a:lnTo>
                  <a:lnTo>
                    <a:pt x="455726" y="455028"/>
                  </a:lnTo>
                  <a:lnTo>
                    <a:pt x="452043" y="456209"/>
                  </a:lnTo>
                  <a:lnTo>
                    <a:pt x="453377" y="461302"/>
                  </a:lnTo>
                  <a:lnTo>
                    <a:pt x="461251" y="458787"/>
                  </a:lnTo>
                  <a:close/>
                </a:path>
                <a:path w="1439545" h="552450">
                  <a:moveTo>
                    <a:pt x="482269" y="452094"/>
                  </a:moveTo>
                  <a:lnTo>
                    <a:pt x="480390" y="447167"/>
                  </a:lnTo>
                  <a:lnTo>
                    <a:pt x="476707" y="448348"/>
                  </a:lnTo>
                  <a:lnTo>
                    <a:pt x="473024" y="449529"/>
                  </a:lnTo>
                  <a:lnTo>
                    <a:pt x="474395" y="454609"/>
                  </a:lnTo>
                  <a:lnTo>
                    <a:pt x="482269" y="452094"/>
                  </a:lnTo>
                  <a:close/>
                </a:path>
                <a:path w="1439545" h="552450">
                  <a:moveTo>
                    <a:pt x="503174" y="445096"/>
                  </a:moveTo>
                  <a:lnTo>
                    <a:pt x="501256" y="440182"/>
                  </a:lnTo>
                  <a:lnTo>
                    <a:pt x="497586" y="441413"/>
                  </a:lnTo>
                  <a:lnTo>
                    <a:pt x="493915" y="442645"/>
                  </a:lnTo>
                  <a:lnTo>
                    <a:pt x="495338" y="447713"/>
                  </a:lnTo>
                  <a:lnTo>
                    <a:pt x="503174" y="445096"/>
                  </a:lnTo>
                  <a:close/>
                </a:path>
                <a:path w="1439545" h="552450">
                  <a:moveTo>
                    <a:pt x="524065" y="438010"/>
                  </a:moveTo>
                  <a:lnTo>
                    <a:pt x="522109" y="433108"/>
                  </a:lnTo>
                  <a:lnTo>
                    <a:pt x="518452" y="434390"/>
                  </a:lnTo>
                  <a:lnTo>
                    <a:pt x="514794" y="435673"/>
                  </a:lnTo>
                  <a:lnTo>
                    <a:pt x="516255" y="440728"/>
                  </a:lnTo>
                  <a:lnTo>
                    <a:pt x="524065" y="438010"/>
                  </a:lnTo>
                  <a:close/>
                </a:path>
                <a:path w="1439545" h="552450">
                  <a:moveTo>
                    <a:pt x="544880" y="430733"/>
                  </a:moveTo>
                  <a:lnTo>
                    <a:pt x="542886" y="425843"/>
                  </a:lnTo>
                  <a:lnTo>
                    <a:pt x="539229" y="427126"/>
                  </a:lnTo>
                  <a:lnTo>
                    <a:pt x="535571" y="428396"/>
                  </a:lnTo>
                  <a:lnTo>
                    <a:pt x="537070" y="433451"/>
                  </a:lnTo>
                  <a:lnTo>
                    <a:pt x="544880" y="430733"/>
                  </a:lnTo>
                  <a:close/>
                </a:path>
                <a:path w="1439545" h="552450">
                  <a:moveTo>
                    <a:pt x="565632" y="423291"/>
                  </a:moveTo>
                  <a:lnTo>
                    <a:pt x="563600" y="418426"/>
                  </a:lnTo>
                  <a:lnTo>
                    <a:pt x="559968" y="419747"/>
                  </a:lnTo>
                  <a:lnTo>
                    <a:pt x="556336" y="421068"/>
                  </a:lnTo>
                  <a:lnTo>
                    <a:pt x="557872" y="426110"/>
                  </a:lnTo>
                  <a:lnTo>
                    <a:pt x="565632" y="423291"/>
                  </a:lnTo>
                  <a:close/>
                </a:path>
                <a:path w="1439545" h="552450">
                  <a:moveTo>
                    <a:pt x="586359" y="415747"/>
                  </a:moveTo>
                  <a:lnTo>
                    <a:pt x="584288" y="410895"/>
                  </a:lnTo>
                  <a:lnTo>
                    <a:pt x="580656" y="412216"/>
                  </a:lnTo>
                  <a:lnTo>
                    <a:pt x="577024" y="413537"/>
                  </a:lnTo>
                  <a:lnTo>
                    <a:pt x="578599" y="418566"/>
                  </a:lnTo>
                  <a:lnTo>
                    <a:pt x="586359" y="415747"/>
                  </a:lnTo>
                  <a:close/>
                </a:path>
                <a:path w="1439545" h="552450">
                  <a:moveTo>
                    <a:pt x="606996" y="407962"/>
                  </a:moveTo>
                  <a:lnTo>
                    <a:pt x="604888" y="403123"/>
                  </a:lnTo>
                  <a:lnTo>
                    <a:pt x="601268" y="404495"/>
                  </a:lnTo>
                  <a:lnTo>
                    <a:pt x="597649" y="405866"/>
                  </a:lnTo>
                  <a:lnTo>
                    <a:pt x="599262" y="410883"/>
                  </a:lnTo>
                  <a:lnTo>
                    <a:pt x="606996" y="407962"/>
                  </a:lnTo>
                  <a:close/>
                </a:path>
                <a:path w="1439545" h="552450">
                  <a:moveTo>
                    <a:pt x="627595" y="400100"/>
                  </a:moveTo>
                  <a:lnTo>
                    <a:pt x="625462" y="395287"/>
                  </a:lnTo>
                  <a:lnTo>
                    <a:pt x="621855" y="396697"/>
                  </a:lnTo>
                  <a:lnTo>
                    <a:pt x="618248" y="398094"/>
                  </a:lnTo>
                  <a:lnTo>
                    <a:pt x="619887" y="403098"/>
                  </a:lnTo>
                  <a:lnTo>
                    <a:pt x="623747" y="401612"/>
                  </a:lnTo>
                  <a:lnTo>
                    <a:pt x="627595" y="400100"/>
                  </a:lnTo>
                  <a:close/>
                </a:path>
                <a:path w="1439545" h="552450">
                  <a:moveTo>
                    <a:pt x="648119" y="392074"/>
                  </a:moveTo>
                  <a:lnTo>
                    <a:pt x="645960" y="387273"/>
                  </a:lnTo>
                  <a:lnTo>
                    <a:pt x="642353" y="388683"/>
                  </a:lnTo>
                  <a:lnTo>
                    <a:pt x="638746" y="390093"/>
                  </a:lnTo>
                  <a:lnTo>
                    <a:pt x="640422" y="395084"/>
                  </a:lnTo>
                  <a:lnTo>
                    <a:pt x="648119" y="392074"/>
                  </a:lnTo>
                  <a:close/>
                </a:path>
                <a:path w="1439545" h="552450">
                  <a:moveTo>
                    <a:pt x="668616" y="383921"/>
                  </a:moveTo>
                  <a:lnTo>
                    <a:pt x="666419" y="379133"/>
                  </a:lnTo>
                  <a:lnTo>
                    <a:pt x="662825" y="380580"/>
                  </a:lnTo>
                  <a:lnTo>
                    <a:pt x="659231" y="382028"/>
                  </a:lnTo>
                  <a:lnTo>
                    <a:pt x="660946" y="387019"/>
                  </a:lnTo>
                  <a:lnTo>
                    <a:pt x="668616" y="383921"/>
                  </a:lnTo>
                  <a:close/>
                </a:path>
                <a:path w="1439545" h="552450">
                  <a:moveTo>
                    <a:pt x="689051" y="375666"/>
                  </a:moveTo>
                  <a:lnTo>
                    <a:pt x="686828" y="370890"/>
                  </a:lnTo>
                  <a:lnTo>
                    <a:pt x="683234" y="372338"/>
                  </a:lnTo>
                  <a:lnTo>
                    <a:pt x="679640" y="373786"/>
                  </a:lnTo>
                  <a:lnTo>
                    <a:pt x="681393" y="378764"/>
                  </a:lnTo>
                  <a:lnTo>
                    <a:pt x="689051" y="375666"/>
                  </a:lnTo>
                  <a:close/>
                </a:path>
                <a:path w="1439545" h="552450">
                  <a:moveTo>
                    <a:pt x="709422" y="367233"/>
                  </a:moveTo>
                  <a:lnTo>
                    <a:pt x="707161" y="362470"/>
                  </a:lnTo>
                  <a:lnTo>
                    <a:pt x="703592" y="363956"/>
                  </a:lnTo>
                  <a:lnTo>
                    <a:pt x="700024" y="365442"/>
                  </a:lnTo>
                  <a:lnTo>
                    <a:pt x="701789" y="370408"/>
                  </a:lnTo>
                  <a:lnTo>
                    <a:pt x="709422" y="367233"/>
                  </a:lnTo>
                  <a:close/>
                </a:path>
                <a:path w="1439545" h="552450">
                  <a:moveTo>
                    <a:pt x="729767" y="358724"/>
                  </a:moveTo>
                  <a:lnTo>
                    <a:pt x="727481" y="353987"/>
                  </a:lnTo>
                  <a:lnTo>
                    <a:pt x="723925" y="355498"/>
                  </a:lnTo>
                  <a:lnTo>
                    <a:pt x="720356" y="356984"/>
                  </a:lnTo>
                  <a:lnTo>
                    <a:pt x="722160" y="361937"/>
                  </a:lnTo>
                  <a:lnTo>
                    <a:pt x="725970" y="360349"/>
                  </a:lnTo>
                  <a:lnTo>
                    <a:pt x="729767" y="358724"/>
                  </a:lnTo>
                  <a:close/>
                </a:path>
                <a:path w="1439545" h="552450">
                  <a:moveTo>
                    <a:pt x="750036" y="350062"/>
                  </a:moveTo>
                  <a:lnTo>
                    <a:pt x="747725" y="345325"/>
                  </a:lnTo>
                  <a:lnTo>
                    <a:pt x="744169" y="346849"/>
                  </a:lnTo>
                  <a:lnTo>
                    <a:pt x="740613" y="348373"/>
                  </a:lnTo>
                  <a:lnTo>
                    <a:pt x="742442" y="353314"/>
                  </a:lnTo>
                  <a:lnTo>
                    <a:pt x="750036" y="350062"/>
                  </a:lnTo>
                  <a:close/>
                </a:path>
                <a:path w="1439545" h="552450">
                  <a:moveTo>
                    <a:pt x="770267" y="341312"/>
                  </a:moveTo>
                  <a:lnTo>
                    <a:pt x="767930" y="336600"/>
                  </a:lnTo>
                  <a:lnTo>
                    <a:pt x="764387" y="338150"/>
                  </a:lnTo>
                  <a:lnTo>
                    <a:pt x="760844" y="339699"/>
                  </a:lnTo>
                  <a:lnTo>
                    <a:pt x="762698" y="344639"/>
                  </a:lnTo>
                  <a:lnTo>
                    <a:pt x="770267" y="341312"/>
                  </a:lnTo>
                  <a:close/>
                </a:path>
                <a:path w="1439545" h="552450">
                  <a:moveTo>
                    <a:pt x="790460" y="332473"/>
                  </a:moveTo>
                  <a:lnTo>
                    <a:pt x="788098" y="327761"/>
                  </a:lnTo>
                  <a:lnTo>
                    <a:pt x="784555" y="329311"/>
                  </a:lnTo>
                  <a:lnTo>
                    <a:pt x="781011" y="330860"/>
                  </a:lnTo>
                  <a:lnTo>
                    <a:pt x="782891" y="335788"/>
                  </a:lnTo>
                  <a:lnTo>
                    <a:pt x="790460" y="332473"/>
                  </a:lnTo>
                  <a:close/>
                </a:path>
                <a:path w="1439545" h="552450">
                  <a:moveTo>
                    <a:pt x="810602" y="323481"/>
                  </a:moveTo>
                  <a:lnTo>
                    <a:pt x="808215" y="318782"/>
                  </a:lnTo>
                  <a:lnTo>
                    <a:pt x="804684" y="320370"/>
                  </a:lnTo>
                  <a:lnTo>
                    <a:pt x="801154" y="321957"/>
                  </a:lnTo>
                  <a:lnTo>
                    <a:pt x="803059" y="326872"/>
                  </a:lnTo>
                  <a:lnTo>
                    <a:pt x="810602" y="323481"/>
                  </a:lnTo>
                  <a:close/>
                </a:path>
                <a:path w="1439545" h="552450">
                  <a:moveTo>
                    <a:pt x="830707" y="314452"/>
                  </a:moveTo>
                  <a:lnTo>
                    <a:pt x="828294" y="309765"/>
                  </a:lnTo>
                  <a:lnTo>
                    <a:pt x="824763" y="311353"/>
                  </a:lnTo>
                  <a:lnTo>
                    <a:pt x="821232" y="312940"/>
                  </a:lnTo>
                  <a:lnTo>
                    <a:pt x="823163" y="317842"/>
                  </a:lnTo>
                  <a:lnTo>
                    <a:pt x="830707" y="314452"/>
                  </a:lnTo>
                  <a:close/>
                </a:path>
                <a:path w="1439545" h="552450">
                  <a:moveTo>
                    <a:pt x="850734" y="305257"/>
                  </a:moveTo>
                  <a:lnTo>
                    <a:pt x="848309" y="300583"/>
                  </a:lnTo>
                  <a:lnTo>
                    <a:pt x="844791" y="302196"/>
                  </a:lnTo>
                  <a:lnTo>
                    <a:pt x="841273" y="303809"/>
                  </a:lnTo>
                  <a:lnTo>
                    <a:pt x="843229" y="308698"/>
                  </a:lnTo>
                  <a:lnTo>
                    <a:pt x="850734" y="305257"/>
                  </a:lnTo>
                  <a:close/>
                </a:path>
                <a:path w="1439545" h="552450">
                  <a:moveTo>
                    <a:pt x="870750" y="296024"/>
                  </a:moveTo>
                  <a:lnTo>
                    <a:pt x="868299" y="291363"/>
                  </a:lnTo>
                  <a:lnTo>
                    <a:pt x="864793" y="293001"/>
                  </a:lnTo>
                  <a:lnTo>
                    <a:pt x="861288" y="294640"/>
                  </a:lnTo>
                  <a:lnTo>
                    <a:pt x="863269" y="299529"/>
                  </a:lnTo>
                  <a:lnTo>
                    <a:pt x="870750" y="296024"/>
                  </a:lnTo>
                  <a:close/>
                </a:path>
                <a:path w="1439545" h="552450">
                  <a:moveTo>
                    <a:pt x="890727" y="286677"/>
                  </a:moveTo>
                  <a:lnTo>
                    <a:pt x="888250" y="282028"/>
                  </a:lnTo>
                  <a:lnTo>
                    <a:pt x="884745" y="283667"/>
                  </a:lnTo>
                  <a:lnTo>
                    <a:pt x="881240" y="285305"/>
                  </a:lnTo>
                  <a:lnTo>
                    <a:pt x="883234" y="290182"/>
                  </a:lnTo>
                  <a:lnTo>
                    <a:pt x="890727" y="286677"/>
                  </a:lnTo>
                  <a:close/>
                </a:path>
                <a:path w="1439545" h="552450">
                  <a:moveTo>
                    <a:pt x="910640" y="277253"/>
                  </a:moveTo>
                  <a:lnTo>
                    <a:pt x="908151" y="272618"/>
                  </a:lnTo>
                  <a:lnTo>
                    <a:pt x="904659" y="274281"/>
                  </a:lnTo>
                  <a:lnTo>
                    <a:pt x="901166" y="275945"/>
                  </a:lnTo>
                  <a:lnTo>
                    <a:pt x="903185" y="280809"/>
                  </a:lnTo>
                  <a:lnTo>
                    <a:pt x="910640" y="277253"/>
                  </a:lnTo>
                  <a:close/>
                </a:path>
                <a:path w="1439545" h="552450">
                  <a:moveTo>
                    <a:pt x="930554" y="267779"/>
                  </a:moveTo>
                  <a:lnTo>
                    <a:pt x="928039" y="263144"/>
                  </a:lnTo>
                  <a:lnTo>
                    <a:pt x="924547" y="264807"/>
                  </a:lnTo>
                  <a:lnTo>
                    <a:pt x="921054" y="266471"/>
                  </a:lnTo>
                  <a:lnTo>
                    <a:pt x="923086" y="271335"/>
                  </a:lnTo>
                  <a:lnTo>
                    <a:pt x="930554" y="267779"/>
                  </a:lnTo>
                  <a:close/>
                </a:path>
                <a:path w="1439545" h="552450">
                  <a:moveTo>
                    <a:pt x="950379" y="258178"/>
                  </a:moveTo>
                  <a:lnTo>
                    <a:pt x="947851" y="253555"/>
                  </a:lnTo>
                  <a:lnTo>
                    <a:pt x="944372" y="255244"/>
                  </a:lnTo>
                  <a:lnTo>
                    <a:pt x="940892" y="256933"/>
                  </a:lnTo>
                  <a:lnTo>
                    <a:pt x="942949" y="261785"/>
                  </a:lnTo>
                  <a:lnTo>
                    <a:pt x="950379" y="258178"/>
                  </a:lnTo>
                  <a:close/>
                </a:path>
                <a:path w="1439545" h="552450">
                  <a:moveTo>
                    <a:pt x="970216" y="248551"/>
                  </a:moveTo>
                  <a:lnTo>
                    <a:pt x="967676" y="243928"/>
                  </a:lnTo>
                  <a:lnTo>
                    <a:pt x="964196" y="245630"/>
                  </a:lnTo>
                  <a:lnTo>
                    <a:pt x="960716" y="247319"/>
                  </a:lnTo>
                  <a:lnTo>
                    <a:pt x="962787" y="252158"/>
                  </a:lnTo>
                  <a:lnTo>
                    <a:pt x="970216" y="248551"/>
                  </a:lnTo>
                  <a:close/>
                </a:path>
                <a:path w="1439545" h="552450">
                  <a:moveTo>
                    <a:pt x="989990" y="238823"/>
                  </a:moveTo>
                  <a:lnTo>
                    <a:pt x="987437" y="234213"/>
                  </a:lnTo>
                  <a:lnTo>
                    <a:pt x="983957" y="235927"/>
                  </a:lnTo>
                  <a:lnTo>
                    <a:pt x="980478" y="237642"/>
                  </a:lnTo>
                  <a:lnTo>
                    <a:pt x="982573" y="242468"/>
                  </a:lnTo>
                  <a:lnTo>
                    <a:pt x="989990" y="238823"/>
                  </a:lnTo>
                  <a:close/>
                </a:path>
                <a:path w="1439545" h="552450">
                  <a:moveTo>
                    <a:pt x="1009738" y="229044"/>
                  </a:moveTo>
                  <a:lnTo>
                    <a:pt x="1007173" y="224447"/>
                  </a:lnTo>
                  <a:lnTo>
                    <a:pt x="1003706" y="226174"/>
                  </a:lnTo>
                  <a:lnTo>
                    <a:pt x="1000239" y="227901"/>
                  </a:lnTo>
                  <a:lnTo>
                    <a:pt x="1002347" y="232727"/>
                  </a:lnTo>
                  <a:lnTo>
                    <a:pt x="1009738" y="229044"/>
                  </a:lnTo>
                  <a:close/>
                </a:path>
                <a:path w="1439545" h="552450">
                  <a:moveTo>
                    <a:pt x="1029462" y="219202"/>
                  </a:moveTo>
                  <a:lnTo>
                    <a:pt x="1026883" y="214617"/>
                  </a:lnTo>
                  <a:lnTo>
                    <a:pt x="1023416" y="216344"/>
                  </a:lnTo>
                  <a:lnTo>
                    <a:pt x="1019949" y="218071"/>
                  </a:lnTo>
                  <a:lnTo>
                    <a:pt x="1022070" y="222897"/>
                  </a:lnTo>
                  <a:lnTo>
                    <a:pt x="1029462" y="219202"/>
                  </a:lnTo>
                  <a:close/>
                </a:path>
                <a:path w="1439545" h="552450">
                  <a:moveTo>
                    <a:pt x="1049159" y="209296"/>
                  </a:moveTo>
                  <a:lnTo>
                    <a:pt x="1046556" y="204711"/>
                  </a:lnTo>
                  <a:lnTo>
                    <a:pt x="1043101" y="206463"/>
                  </a:lnTo>
                  <a:lnTo>
                    <a:pt x="1039647" y="208216"/>
                  </a:lnTo>
                  <a:lnTo>
                    <a:pt x="1041781" y="213029"/>
                  </a:lnTo>
                  <a:lnTo>
                    <a:pt x="1049159" y="209296"/>
                  </a:lnTo>
                  <a:close/>
                </a:path>
                <a:path w="1439545" h="552450">
                  <a:moveTo>
                    <a:pt x="1068832" y="199364"/>
                  </a:moveTo>
                  <a:lnTo>
                    <a:pt x="1066215" y="194779"/>
                  </a:lnTo>
                  <a:lnTo>
                    <a:pt x="1062761" y="196532"/>
                  </a:lnTo>
                  <a:lnTo>
                    <a:pt x="1059307" y="198272"/>
                  </a:lnTo>
                  <a:lnTo>
                    <a:pt x="1061453" y="203085"/>
                  </a:lnTo>
                  <a:lnTo>
                    <a:pt x="1068832" y="199364"/>
                  </a:lnTo>
                  <a:close/>
                </a:path>
                <a:path w="1439545" h="552450">
                  <a:moveTo>
                    <a:pt x="1088453" y="189357"/>
                  </a:moveTo>
                  <a:lnTo>
                    <a:pt x="1085837" y="184785"/>
                  </a:lnTo>
                  <a:lnTo>
                    <a:pt x="1082382" y="186550"/>
                  </a:lnTo>
                  <a:lnTo>
                    <a:pt x="1078928" y="188315"/>
                  </a:lnTo>
                  <a:lnTo>
                    <a:pt x="1081100" y="193116"/>
                  </a:lnTo>
                  <a:lnTo>
                    <a:pt x="1088453" y="189357"/>
                  </a:lnTo>
                  <a:close/>
                </a:path>
                <a:path w="1439545" h="552450">
                  <a:moveTo>
                    <a:pt x="1108075" y="179324"/>
                  </a:moveTo>
                  <a:lnTo>
                    <a:pt x="1105446" y="174764"/>
                  </a:lnTo>
                  <a:lnTo>
                    <a:pt x="1102004" y="176530"/>
                  </a:lnTo>
                  <a:lnTo>
                    <a:pt x="1098550" y="178295"/>
                  </a:lnTo>
                  <a:lnTo>
                    <a:pt x="1100734" y="183095"/>
                  </a:lnTo>
                  <a:lnTo>
                    <a:pt x="1108075" y="179324"/>
                  </a:lnTo>
                  <a:close/>
                </a:path>
                <a:path w="1439545" h="552450">
                  <a:moveTo>
                    <a:pt x="1127658" y="169214"/>
                  </a:moveTo>
                  <a:lnTo>
                    <a:pt x="1125016" y="164655"/>
                  </a:lnTo>
                  <a:lnTo>
                    <a:pt x="1121575" y="166433"/>
                  </a:lnTo>
                  <a:lnTo>
                    <a:pt x="1118133" y="168211"/>
                  </a:lnTo>
                  <a:lnTo>
                    <a:pt x="1120317" y="172999"/>
                  </a:lnTo>
                  <a:lnTo>
                    <a:pt x="1127658" y="169214"/>
                  </a:lnTo>
                  <a:close/>
                </a:path>
                <a:path w="1439545" h="552450">
                  <a:moveTo>
                    <a:pt x="1147229" y="159092"/>
                  </a:moveTo>
                  <a:lnTo>
                    <a:pt x="1144587" y="154533"/>
                  </a:lnTo>
                  <a:lnTo>
                    <a:pt x="1141145" y="156324"/>
                  </a:lnTo>
                  <a:lnTo>
                    <a:pt x="1137704" y="158115"/>
                  </a:lnTo>
                  <a:lnTo>
                    <a:pt x="1139901" y="162902"/>
                  </a:lnTo>
                  <a:lnTo>
                    <a:pt x="1147229" y="159092"/>
                  </a:lnTo>
                  <a:close/>
                </a:path>
                <a:path w="1439545" h="552450">
                  <a:moveTo>
                    <a:pt x="1166787" y="148932"/>
                  </a:moveTo>
                  <a:lnTo>
                    <a:pt x="1164132" y="144373"/>
                  </a:lnTo>
                  <a:lnTo>
                    <a:pt x="1160691" y="146164"/>
                  </a:lnTo>
                  <a:lnTo>
                    <a:pt x="1157249" y="147955"/>
                  </a:lnTo>
                  <a:lnTo>
                    <a:pt x="1159459" y="152742"/>
                  </a:lnTo>
                  <a:lnTo>
                    <a:pt x="1166787" y="148932"/>
                  </a:lnTo>
                  <a:close/>
                </a:path>
                <a:path w="1439545" h="552450">
                  <a:moveTo>
                    <a:pt x="1186319" y="138722"/>
                  </a:moveTo>
                  <a:lnTo>
                    <a:pt x="1183652" y="134175"/>
                  </a:lnTo>
                  <a:lnTo>
                    <a:pt x="1180223" y="135978"/>
                  </a:lnTo>
                  <a:lnTo>
                    <a:pt x="1176794" y="137769"/>
                  </a:lnTo>
                  <a:lnTo>
                    <a:pt x="1179004" y="142557"/>
                  </a:lnTo>
                  <a:lnTo>
                    <a:pt x="1186319" y="138722"/>
                  </a:lnTo>
                  <a:close/>
                </a:path>
                <a:path w="1439545" h="552450">
                  <a:moveTo>
                    <a:pt x="1205839" y="128498"/>
                  </a:moveTo>
                  <a:lnTo>
                    <a:pt x="1203159" y="123952"/>
                  </a:lnTo>
                  <a:lnTo>
                    <a:pt x="1199730" y="125755"/>
                  </a:lnTo>
                  <a:lnTo>
                    <a:pt x="1196301" y="127546"/>
                  </a:lnTo>
                  <a:lnTo>
                    <a:pt x="1198511" y="132334"/>
                  </a:lnTo>
                  <a:lnTo>
                    <a:pt x="1205839" y="128498"/>
                  </a:lnTo>
                  <a:close/>
                </a:path>
                <a:path w="1439545" h="552450">
                  <a:moveTo>
                    <a:pt x="1225346" y="118237"/>
                  </a:moveTo>
                  <a:lnTo>
                    <a:pt x="1222667" y="113703"/>
                  </a:lnTo>
                  <a:lnTo>
                    <a:pt x="1219238" y="115506"/>
                  </a:lnTo>
                  <a:lnTo>
                    <a:pt x="1215809" y="117309"/>
                  </a:lnTo>
                  <a:lnTo>
                    <a:pt x="1218031" y="122085"/>
                  </a:lnTo>
                  <a:lnTo>
                    <a:pt x="1225346" y="118237"/>
                  </a:lnTo>
                  <a:close/>
                </a:path>
                <a:path w="1439545" h="552450">
                  <a:moveTo>
                    <a:pt x="1244828" y="107962"/>
                  </a:moveTo>
                  <a:lnTo>
                    <a:pt x="1242148" y="103428"/>
                  </a:lnTo>
                  <a:lnTo>
                    <a:pt x="1238719" y="105232"/>
                  </a:lnTo>
                  <a:lnTo>
                    <a:pt x="1235290" y="107035"/>
                  </a:lnTo>
                  <a:lnTo>
                    <a:pt x="1237526" y="111810"/>
                  </a:lnTo>
                  <a:lnTo>
                    <a:pt x="1244828" y="107962"/>
                  </a:lnTo>
                  <a:close/>
                </a:path>
                <a:path w="1439545" h="552450">
                  <a:moveTo>
                    <a:pt x="1264297" y="97650"/>
                  </a:moveTo>
                  <a:lnTo>
                    <a:pt x="1261618" y="93116"/>
                  </a:lnTo>
                  <a:lnTo>
                    <a:pt x="1258189" y="94932"/>
                  </a:lnTo>
                  <a:lnTo>
                    <a:pt x="1254760" y="96748"/>
                  </a:lnTo>
                  <a:lnTo>
                    <a:pt x="1257007" y="101511"/>
                  </a:lnTo>
                  <a:lnTo>
                    <a:pt x="1264297" y="97650"/>
                  </a:lnTo>
                  <a:close/>
                </a:path>
                <a:path w="1439545" h="552450">
                  <a:moveTo>
                    <a:pt x="1283766" y="87337"/>
                  </a:moveTo>
                  <a:lnTo>
                    <a:pt x="1281074" y="82804"/>
                  </a:lnTo>
                  <a:lnTo>
                    <a:pt x="1277658" y="84620"/>
                  </a:lnTo>
                  <a:lnTo>
                    <a:pt x="1274241" y="86436"/>
                  </a:lnTo>
                  <a:lnTo>
                    <a:pt x="1276477" y="91211"/>
                  </a:lnTo>
                  <a:lnTo>
                    <a:pt x="1283766" y="87337"/>
                  </a:lnTo>
                  <a:close/>
                </a:path>
                <a:path w="1439545" h="552450">
                  <a:moveTo>
                    <a:pt x="1303235" y="77012"/>
                  </a:moveTo>
                  <a:lnTo>
                    <a:pt x="1300530" y="72478"/>
                  </a:lnTo>
                  <a:lnTo>
                    <a:pt x="1297114" y="74295"/>
                  </a:lnTo>
                  <a:lnTo>
                    <a:pt x="1293698" y="76111"/>
                  </a:lnTo>
                  <a:lnTo>
                    <a:pt x="1295933" y="80873"/>
                  </a:lnTo>
                  <a:lnTo>
                    <a:pt x="1303235" y="77012"/>
                  </a:lnTo>
                  <a:close/>
                </a:path>
                <a:path w="1439545" h="552450">
                  <a:moveTo>
                    <a:pt x="1322692" y="66649"/>
                  </a:moveTo>
                  <a:lnTo>
                    <a:pt x="1319987" y="62128"/>
                  </a:lnTo>
                  <a:lnTo>
                    <a:pt x="1316570" y="63944"/>
                  </a:lnTo>
                  <a:lnTo>
                    <a:pt x="1313154" y="65760"/>
                  </a:lnTo>
                  <a:lnTo>
                    <a:pt x="1315402" y="70535"/>
                  </a:lnTo>
                  <a:lnTo>
                    <a:pt x="1322692" y="66649"/>
                  </a:lnTo>
                  <a:close/>
                </a:path>
                <a:path w="1439545" h="552450">
                  <a:moveTo>
                    <a:pt x="1342136" y="56299"/>
                  </a:moveTo>
                  <a:lnTo>
                    <a:pt x="1339430" y="51777"/>
                  </a:lnTo>
                  <a:lnTo>
                    <a:pt x="1336014" y="53594"/>
                  </a:lnTo>
                  <a:lnTo>
                    <a:pt x="1332598" y="55410"/>
                  </a:lnTo>
                  <a:lnTo>
                    <a:pt x="1334846" y="60172"/>
                  </a:lnTo>
                  <a:lnTo>
                    <a:pt x="1342136" y="56299"/>
                  </a:lnTo>
                  <a:close/>
                </a:path>
                <a:path w="1439545" h="552450">
                  <a:moveTo>
                    <a:pt x="1361579" y="45948"/>
                  </a:moveTo>
                  <a:lnTo>
                    <a:pt x="1358874" y="41414"/>
                  </a:lnTo>
                  <a:lnTo>
                    <a:pt x="1355458" y="43243"/>
                  </a:lnTo>
                  <a:lnTo>
                    <a:pt x="1352042" y="45072"/>
                  </a:lnTo>
                  <a:lnTo>
                    <a:pt x="1354289" y="49834"/>
                  </a:lnTo>
                  <a:lnTo>
                    <a:pt x="1361579" y="45948"/>
                  </a:lnTo>
                  <a:close/>
                </a:path>
                <a:path w="1439545" h="552450">
                  <a:moveTo>
                    <a:pt x="1381023" y="35585"/>
                  </a:moveTo>
                  <a:lnTo>
                    <a:pt x="1378318" y="31051"/>
                  </a:lnTo>
                  <a:lnTo>
                    <a:pt x="1374902" y="32880"/>
                  </a:lnTo>
                  <a:lnTo>
                    <a:pt x="1371485" y="34696"/>
                  </a:lnTo>
                  <a:lnTo>
                    <a:pt x="1373733" y="39471"/>
                  </a:lnTo>
                  <a:lnTo>
                    <a:pt x="1381023" y="35585"/>
                  </a:lnTo>
                  <a:close/>
                </a:path>
                <a:path w="1439545" h="552450">
                  <a:moveTo>
                    <a:pt x="1400467" y="25222"/>
                  </a:moveTo>
                  <a:lnTo>
                    <a:pt x="1397762" y="20688"/>
                  </a:lnTo>
                  <a:lnTo>
                    <a:pt x="1394345" y="22517"/>
                  </a:lnTo>
                  <a:lnTo>
                    <a:pt x="1390929" y="24333"/>
                  </a:lnTo>
                  <a:lnTo>
                    <a:pt x="1393177" y="29108"/>
                  </a:lnTo>
                  <a:lnTo>
                    <a:pt x="1400467" y="25222"/>
                  </a:lnTo>
                  <a:close/>
                </a:path>
                <a:path w="1439545" h="552450">
                  <a:moveTo>
                    <a:pt x="1419910" y="14871"/>
                  </a:moveTo>
                  <a:lnTo>
                    <a:pt x="1417205" y="10350"/>
                  </a:lnTo>
                  <a:lnTo>
                    <a:pt x="1413789" y="12166"/>
                  </a:lnTo>
                  <a:lnTo>
                    <a:pt x="1410373" y="13982"/>
                  </a:lnTo>
                  <a:lnTo>
                    <a:pt x="1412621" y="18745"/>
                  </a:lnTo>
                  <a:lnTo>
                    <a:pt x="1419910" y="14871"/>
                  </a:lnTo>
                  <a:close/>
                </a:path>
                <a:path w="1439545" h="552450">
                  <a:moveTo>
                    <a:pt x="1439354" y="4521"/>
                  </a:moveTo>
                  <a:lnTo>
                    <a:pt x="1436662" y="0"/>
                  </a:lnTo>
                  <a:lnTo>
                    <a:pt x="1433245" y="1816"/>
                  </a:lnTo>
                  <a:lnTo>
                    <a:pt x="1429829" y="3632"/>
                  </a:lnTo>
                  <a:lnTo>
                    <a:pt x="1432077" y="8394"/>
                  </a:lnTo>
                  <a:lnTo>
                    <a:pt x="1439354" y="45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 descr=""/>
            <p:cNvSpPr/>
            <p:nvPr/>
          </p:nvSpPr>
          <p:spPr>
            <a:xfrm>
              <a:off x="805738" y="3342258"/>
              <a:ext cx="4726940" cy="506730"/>
            </a:xfrm>
            <a:custGeom>
              <a:avLst/>
              <a:gdLst/>
              <a:ahLst/>
              <a:cxnLst/>
              <a:rect l="l" t="t" r="r" b="b"/>
              <a:pathLst>
                <a:path w="4726940" h="506729">
                  <a:moveTo>
                    <a:pt x="9207" y="35953"/>
                  </a:moveTo>
                  <a:lnTo>
                    <a:pt x="6667" y="33045"/>
                  </a:lnTo>
                  <a:lnTo>
                    <a:pt x="4127" y="30137"/>
                  </a:lnTo>
                  <a:lnTo>
                    <a:pt x="0" y="33413"/>
                  </a:lnTo>
                  <a:lnTo>
                    <a:pt x="5422" y="39611"/>
                  </a:lnTo>
                  <a:lnTo>
                    <a:pt x="9207" y="35953"/>
                  </a:lnTo>
                  <a:close/>
                </a:path>
                <a:path w="4726940" h="506729">
                  <a:moveTo>
                    <a:pt x="23634" y="52451"/>
                  </a:moveTo>
                  <a:lnTo>
                    <a:pt x="21094" y="49555"/>
                  </a:lnTo>
                  <a:lnTo>
                    <a:pt x="18554" y="46647"/>
                  </a:lnTo>
                  <a:lnTo>
                    <a:pt x="14439" y="49949"/>
                  </a:lnTo>
                  <a:lnTo>
                    <a:pt x="19862" y="56134"/>
                  </a:lnTo>
                  <a:lnTo>
                    <a:pt x="23634" y="52451"/>
                  </a:lnTo>
                  <a:close/>
                </a:path>
                <a:path w="4726940" h="506729">
                  <a:moveTo>
                    <a:pt x="3327514" y="502310"/>
                  </a:moveTo>
                  <a:lnTo>
                    <a:pt x="3324822" y="497789"/>
                  </a:lnTo>
                  <a:lnTo>
                    <a:pt x="3321405" y="499605"/>
                  </a:lnTo>
                  <a:lnTo>
                    <a:pt x="3317989" y="501421"/>
                  </a:lnTo>
                  <a:lnTo>
                    <a:pt x="3320237" y="506183"/>
                  </a:lnTo>
                  <a:lnTo>
                    <a:pt x="3327514" y="502310"/>
                  </a:lnTo>
                  <a:close/>
                </a:path>
                <a:path w="4726940" h="506729">
                  <a:moveTo>
                    <a:pt x="3346970" y="491972"/>
                  </a:moveTo>
                  <a:lnTo>
                    <a:pt x="3344291" y="487438"/>
                  </a:lnTo>
                  <a:lnTo>
                    <a:pt x="3340862" y="489254"/>
                  </a:lnTo>
                  <a:lnTo>
                    <a:pt x="3337433" y="491070"/>
                  </a:lnTo>
                  <a:lnTo>
                    <a:pt x="3339681" y="495833"/>
                  </a:lnTo>
                  <a:lnTo>
                    <a:pt x="3346970" y="491972"/>
                  </a:lnTo>
                  <a:close/>
                </a:path>
                <a:path w="4726940" h="506729">
                  <a:moveTo>
                    <a:pt x="3366427" y="481647"/>
                  </a:moveTo>
                  <a:lnTo>
                    <a:pt x="3363747" y="477113"/>
                  </a:lnTo>
                  <a:lnTo>
                    <a:pt x="3360318" y="478929"/>
                  </a:lnTo>
                  <a:lnTo>
                    <a:pt x="3356889" y="480745"/>
                  </a:lnTo>
                  <a:lnTo>
                    <a:pt x="3359137" y="485508"/>
                  </a:lnTo>
                  <a:lnTo>
                    <a:pt x="3366427" y="481647"/>
                  </a:lnTo>
                  <a:close/>
                </a:path>
                <a:path w="4726940" h="506729">
                  <a:moveTo>
                    <a:pt x="3385896" y="471335"/>
                  </a:moveTo>
                  <a:lnTo>
                    <a:pt x="3383216" y="466801"/>
                  </a:lnTo>
                  <a:lnTo>
                    <a:pt x="3379787" y="468617"/>
                  </a:lnTo>
                  <a:lnTo>
                    <a:pt x="3376358" y="470433"/>
                  </a:lnTo>
                  <a:lnTo>
                    <a:pt x="3378593" y="475195"/>
                  </a:lnTo>
                  <a:lnTo>
                    <a:pt x="3385896" y="471335"/>
                  </a:lnTo>
                  <a:close/>
                </a:path>
                <a:path w="4726940" h="506729">
                  <a:moveTo>
                    <a:pt x="3405378" y="461048"/>
                  </a:moveTo>
                  <a:lnTo>
                    <a:pt x="3402698" y="456501"/>
                  </a:lnTo>
                  <a:lnTo>
                    <a:pt x="3399269" y="458317"/>
                  </a:lnTo>
                  <a:lnTo>
                    <a:pt x="3395840" y="460133"/>
                  </a:lnTo>
                  <a:lnTo>
                    <a:pt x="3398075" y="464896"/>
                  </a:lnTo>
                  <a:lnTo>
                    <a:pt x="3405378" y="461048"/>
                  </a:lnTo>
                  <a:close/>
                </a:path>
                <a:path w="4726940" h="506729">
                  <a:moveTo>
                    <a:pt x="3424872" y="450786"/>
                  </a:moveTo>
                  <a:lnTo>
                    <a:pt x="3422192" y="446252"/>
                  </a:lnTo>
                  <a:lnTo>
                    <a:pt x="3418763" y="448056"/>
                  </a:lnTo>
                  <a:lnTo>
                    <a:pt x="3415334" y="449859"/>
                  </a:lnTo>
                  <a:lnTo>
                    <a:pt x="3417557" y="454634"/>
                  </a:lnTo>
                  <a:lnTo>
                    <a:pt x="3424872" y="450786"/>
                  </a:lnTo>
                  <a:close/>
                </a:path>
                <a:path w="4726940" h="506729">
                  <a:moveTo>
                    <a:pt x="3444367" y="440537"/>
                  </a:moveTo>
                  <a:lnTo>
                    <a:pt x="3441700" y="436003"/>
                  </a:lnTo>
                  <a:lnTo>
                    <a:pt x="3438271" y="437794"/>
                  </a:lnTo>
                  <a:lnTo>
                    <a:pt x="3434842" y="439597"/>
                  </a:lnTo>
                  <a:lnTo>
                    <a:pt x="3437064" y="444373"/>
                  </a:lnTo>
                  <a:lnTo>
                    <a:pt x="3444367" y="440537"/>
                  </a:lnTo>
                  <a:close/>
                </a:path>
                <a:path w="4726940" h="506729">
                  <a:moveTo>
                    <a:pt x="3463887" y="430339"/>
                  </a:moveTo>
                  <a:lnTo>
                    <a:pt x="3461220" y="425792"/>
                  </a:lnTo>
                  <a:lnTo>
                    <a:pt x="3457791" y="427583"/>
                  </a:lnTo>
                  <a:lnTo>
                    <a:pt x="3454362" y="429374"/>
                  </a:lnTo>
                  <a:lnTo>
                    <a:pt x="3456571" y="434162"/>
                  </a:lnTo>
                  <a:lnTo>
                    <a:pt x="3463887" y="430339"/>
                  </a:lnTo>
                  <a:close/>
                </a:path>
                <a:path w="4726940" h="506729">
                  <a:moveTo>
                    <a:pt x="3483432" y="420154"/>
                  </a:moveTo>
                  <a:lnTo>
                    <a:pt x="3480778" y="415594"/>
                  </a:lnTo>
                  <a:lnTo>
                    <a:pt x="3477336" y="417385"/>
                  </a:lnTo>
                  <a:lnTo>
                    <a:pt x="3473894" y="419176"/>
                  </a:lnTo>
                  <a:lnTo>
                    <a:pt x="3476104" y="423951"/>
                  </a:lnTo>
                  <a:lnTo>
                    <a:pt x="3483432" y="420154"/>
                  </a:lnTo>
                  <a:close/>
                </a:path>
                <a:path w="4726940" h="506729">
                  <a:moveTo>
                    <a:pt x="3502977" y="410006"/>
                  </a:moveTo>
                  <a:lnTo>
                    <a:pt x="3500336" y="405447"/>
                  </a:lnTo>
                  <a:lnTo>
                    <a:pt x="3496894" y="407238"/>
                  </a:lnTo>
                  <a:lnTo>
                    <a:pt x="3493452" y="409028"/>
                  </a:lnTo>
                  <a:lnTo>
                    <a:pt x="3495649" y="413816"/>
                  </a:lnTo>
                  <a:lnTo>
                    <a:pt x="3502977" y="410006"/>
                  </a:lnTo>
                  <a:close/>
                </a:path>
                <a:path w="4726940" h="506729">
                  <a:moveTo>
                    <a:pt x="3522548" y="399910"/>
                  </a:moveTo>
                  <a:lnTo>
                    <a:pt x="3519906" y="395338"/>
                  </a:lnTo>
                  <a:lnTo>
                    <a:pt x="3516465" y="397116"/>
                  </a:lnTo>
                  <a:lnTo>
                    <a:pt x="3513023" y="398894"/>
                  </a:lnTo>
                  <a:lnTo>
                    <a:pt x="3515207" y="403682"/>
                  </a:lnTo>
                  <a:lnTo>
                    <a:pt x="3522548" y="399910"/>
                  </a:lnTo>
                  <a:close/>
                </a:path>
                <a:path w="4726940" h="506729">
                  <a:moveTo>
                    <a:pt x="3542131" y="389826"/>
                  </a:moveTo>
                  <a:lnTo>
                    <a:pt x="3539502" y="385254"/>
                  </a:lnTo>
                  <a:lnTo>
                    <a:pt x="3536061" y="387032"/>
                  </a:lnTo>
                  <a:lnTo>
                    <a:pt x="3532619" y="388810"/>
                  </a:lnTo>
                  <a:lnTo>
                    <a:pt x="3534791" y="393598"/>
                  </a:lnTo>
                  <a:lnTo>
                    <a:pt x="3542131" y="389826"/>
                  </a:lnTo>
                  <a:close/>
                </a:path>
                <a:path w="4726940" h="506729">
                  <a:moveTo>
                    <a:pt x="3561753" y="379818"/>
                  </a:moveTo>
                  <a:lnTo>
                    <a:pt x="3559137" y="375234"/>
                  </a:lnTo>
                  <a:lnTo>
                    <a:pt x="3555682" y="376999"/>
                  </a:lnTo>
                  <a:lnTo>
                    <a:pt x="3552228" y="378764"/>
                  </a:lnTo>
                  <a:lnTo>
                    <a:pt x="3554399" y="383565"/>
                  </a:lnTo>
                  <a:lnTo>
                    <a:pt x="3561753" y="379818"/>
                  </a:lnTo>
                  <a:close/>
                </a:path>
                <a:path w="4726940" h="506729">
                  <a:moveTo>
                    <a:pt x="3581374" y="369836"/>
                  </a:moveTo>
                  <a:lnTo>
                    <a:pt x="3578783" y="365264"/>
                  </a:lnTo>
                  <a:lnTo>
                    <a:pt x="3575316" y="367004"/>
                  </a:lnTo>
                  <a:lnTo>
                    <a:pt x="3571862" y="368769"/>
                  </a:lnTo>
                  <a:lnTo>
                    <a:pt x="3574021" y="373570"/>
                  </a:lnTo>
                  <a:lnTo>
                    <a:pt x="3581374" y="369836"/>
                  </a:lnTo>
                  <a:close/>
                </a:path>
                <a:path w="4726940" h="506729">
                  <a:moveTo>
                    <a:pt x="3601047" y="359918"/>
                  </a:moveTo>
                  <a:lnTo>
                    <a:pt x="3598468" y="355333"/>
                  </a:lnTo>
                  <a:lnTo>
                    <a:pt x="3595001" y="357073"/>
                  </a:lnTo>
                  <a:lnTo>
                    <a:pt x="3591534" y="358813"/>
                  </a:lnTo>
                  <a:lnTo>
                    <a:pt x="3593681" y="363626"/>
                  </a:lnTo>
                  <a:lnTo>
                    <a:pt x="3601047" y="359918"/>
                  </a:lnTo>
                  <a:close/>
                </a:path>
                <a:path w="4726940" h="506729">
                  <a:moveTo>
                    <a:pt x="3620744" y="350050"/>
                  </a:moveTo>
                  <a:lnTo>
                    <a:pt x="3618166" y="345452"/>
                  </a:lnTo>
                  <a:lnTo>
                    <a:pt x="3614699" y="347179"/>
                  </a:lnTo>
                  <a:lnTo>
                    <a:pt x="3611232" y="348907"/>
                  </a:lnTo>
                  <a:lnTo>
                    <a:pt x="3613353" y="353720"/>
                  </a:lnTo>
                  <a:lnTo>
                    <a:pt x="3620744" y="350050"/>
                  </a:lnTo>
                  <a:close/>
                </a:path>
                <a:path w="4726940" h="506729">
                  <a:moveTo>
                    <a:pt x="3640455" y="340233"/>
                  </a:moveTo>
                  <a:lnTo>
                    <a:pt x="3637889" y="335635"/>
                  </a:lnTo>
                  <a:lnTo>
                    <a:pt x="3634422" y="337362"/>
                  </a:lnTo>
                  <a:lnTo>
                    <a:pt x="3630955" y="339090"/>
                  </a:lnTo>
                  <a:lnTo>
                    <a:pt x="3633063" y="343916"/>
                  </a:lnTo>
                  <a:lnTo>
                    <a:pt x="3640455" y="340233"/>
                  </a:lnTo>
                  <a:close/>
                </a:path>
                <a:path w="4726940" h="506729">
                  <a:moveTo>
                    <a:pt x="3660216" y="330504"/>
                  </a:moveTo>
                  <a:lnTo>
                    <a:pt x="3657663" y="325882"/>
                  </a:lnTo>
                  <a:lnTo>
                    <a:pt x="3654183" y="327596"/>
                  </a:lnTo>
                  <a:lnTo>
                    <a:pt x="3650704" y="329311"/>
                  </a:lnTo>
                  <a:lnTo>
                    <a:pt x="3652799" y="334137"/>
                  </a:lnTo>
                  <a:lnTo>
                    <a:pt x="3660216" y="330504"/>
                  </a:lnTo>
                  <a:close/>
                </a:path>
                <a:path w="4726940" h="506729">
                  <a:moveTo>
                    <a:pt x="3679977" y="320789"/>
                  </a:moveTo>
                  <a:lnTo>
                    <a:pt x="3677450" y="316166"/>
                  </a:lnTo>
                  <a:lnTo>
                    <a:pt x="3673970" y="317881"/>
                  </a:lnTo>
                  <a:lnTo>
                    <a:pt x="3670490" y="319582"/>
                  </a:lnTo>
                  <a:lnTo>
                    <a:pt x="3672573" y="324421"/>
                  </a:lnTo>
                  <a:lnTo>
                    <a:pt x="3679977" y="320789"/>
                  </a:lnTo>
                  <a:close/>
                </a:path>
                <a:path w="4726940" h="506729">
                  <a:moveTo>
                    <a:pt x="3699802" y="311213"/>
                  </a:moveTo>
                  <a:lnTo>
                    <a:pt x="3697287" y="306578"/>
                  </a:lnTo>
                  <a:lnTo>
                    <a:pt x="3693795" y="308267"/>
                  </a:lnTo>
                  <a:lnTo>
                    <a:pt x="3690302" y="309956"/>
                  </a:lnTo>
                  <a:lnTo>
                    <a:pt x="3692372" y="314794"/>
                  </a:lnTo>
                  <a:lnTo>
                    <a:pt x="3699802" y="311213"/>
                  </a:lnTo>
                  <a:close/>
                </a:path>
                <a:path w="4726940" h="506729">
                  <a:moveTo>
                    <a:pt x="3719639" y="301637"/>
                  </a:moveTo>
                  <a:lnTo>
                    <a:pt x="3717137" y="296989"/>
                  </a:lnTo>
                  <a:lnTo>
                    <a:pt x="3713645" y="298665"/>
                  </a:lnTo>
                  <a:lnTo>
                    <a:pt x="3710152" y="300355"/>
                  </a:lnTo>
                  <a:lnTo>
                    <a:pt x="3712210" y="305206"/>
                  </a:lnTo>
                  <a:lnTo>
                    <a:pt x="3719639" y="301637"/>
                  </a:lnTo>
                  <a:close/>
                </a:path>
                <a:path w="4726940" h="506729">
                  <a:moveTo>
                    <a:pt x="3739527" y="292188"/>
                  </a:moveTo>
                  <a:lnTo>
                    <a:pt x="3737051" y="287540"/>
                  </a:lnTo>
                  <a:lnTo>
                    <a:pt x="3733546" y="289204"/>
                  </a:lnTo>
                  <a:lnTo>
                    <a:pt x="3730040" y="290868"/>
                  </a:lnTo>
                  <a:lnTo>
                    <a:pt x="3732072" y="295732"/>
                  </a:lnTo>
                  <a:lnTo>
                    <a:pt x="3739527" y="292188"/>
                  </a:lnTo>
                  <a:close/>
                </a:path>
                <a:path w="4726940" h="506729">
                  <a:moveTo>
                    <a:pt x="3759454" y="282790"/>
                  </a:moveTo>
                  <a:lnTo>
                    <a:pt x="3756990" y="278130"/>
                  </a:lnTo>
                  <a:lnTo>
                    <a:pt x="3753472" y="279768"/>
                  </a:lnTo>
                  <a:lnTo>
                    <a:pt x="3749954" y="281406"/>
                  </a:lnTo>
                  <a:lnTo>
                    <a:pt x="3751973" y="286270"/>
                  </a:lnTo>
                  <a:lnTo>
                    <a:pt x="3759454" y="282790"/>
                  </a:lnTo>
                  <a:close/>
                </a:path>
                <a:path w="4726940" h="506729">
                  <a:moveTo>
                    <a:pt x="3779393" y="273469"/>
                  </a:moveTo>
                  <a:lnTo>
                    <a:pt x="3776954" y="268808"/>
                  </a:lnTo>
                  <a:lnTo>
                    <a:pt x="3773436" y="270446"/>
                  </a:lnTo>
                  <a:lnTo>
                    <a:pt x="3769918" y="272084"/>
                  </a:lnTo>
                  <a:lnTo>
                    <a:pt x="3771912" y="276961"/>
                  </a:lnTo>
                  <a:lnTo>
                    <a:pt x="3779393" y="273469"/>
                  </a:lnTo>
                  <a:close/>
                </a:path>
                <a:path w="4726940" h="506729">
                  <a:moveTo>
                    <a:pt x="3799395" y="264261"/>
                  </a:moveTo>
                  <a:lnTo>
                    <a:pt x="3796982" y="259588"/>
                  </a:lnTo>
                  <a:lnTo>
                    <a:pt x="3793452" y="261200"/>
                  </a:lnTo>
                  <a:lnTo>
                    <a:pt x="3789921" y="262813"/>
                  </a:lnTo>
                  <a:lnTo>
                    <a:pt x="3791902" y="267703"/>
                  </a:lnTo>
                  <a:lnTo>
                    <a:pt x="3799395" y="264261"/>
                  </a:lnTo>
                  <a:close/>
                </a:path>
                <a:path w="4726940" h="506729">
                  <a:moveTo>
                    <a:pt x="3819423" y="255092"/>
                  </a:moveTo>
                  <a:lnTo>
                    <a:pt x="3817023" y="250405"/>
                  </a:lnTo>
                  <a:lnTo>
                    <a:pt x="3813492" y="252018"/>
                  </a:lnTo>
                  <a:lnTo>
                    <a:pt x="3809962" y="253631"/>
                  </a:lnTo>
                  <a:lnTo>
                    <a:pt x="3811917" y="258521"/>
                  </a:lnTo>
                  <a:lnTo>
                    <a:pt x="3819423" y="255092"/>
                  </a:lnTo>
                  <a:close/>
                </a:path>
                <a:path w="4726940" h="506729">
                  <a:moveTo>
                    <a:pt x="3839514" y="246087"/>
                  </a:moveTo>
                  <a:lnTo>
                    <a:pt x="3837140" y="241388"/>
                  </a:lnTo>
                  <a:lnTo>
                    <a:pt x="3833596" y="242976"/>
                  </a:lnTo>
                  <a:lnTo>
                    <a:pt x="3830053" y="244563"/>
                  </a:lnTo>
                  <a:lnTo>
                    <a:pt x="3831983" y="249466"/>
                  </a:lnTo>
                  <a:lnTo>
                    <a:pt x="3839514" y="246087"/>
                  </a:lnTo>
                  <a:close/>
                </a:path>
                <a:path w="4726940" h="506729">
                  <a:moveTo>
                    <a:pt x="3859619" y="237109"/>
                  </a:moveTo>
                  <a:lnTo>
                    <a:pt x="3857256" y="232397"/>
                  </a:lnTo>
                  <a:lnTo>
                    <a:pt x="3853713" y="233959"/>
                  </a:lnTo>
                  <a:lnTo>
                    <a:pt x="3850170" y="235546"/>
                  </a:lnTo>
                  <a:lnTo>
                    <a:pt x="3852075" y="240461"/>
                  </a:lnTo>
                  <a:lnTo>
                    <a:pt x="3855847" y="238772"/>
                  </a:lnTo>
                  <a:lnTo>
                    <a:pt x="3859619" y="237109"/>
                  </a:lnTo>
                  <a:close/>
                </a:path>
                <a:path w="4726940" h="506729">
                  <a:moveTo>
                    <a:pt x="3879786" y="228295"/>
                  </a:moveTo>
                  <a:lnTo>
                    <a:pt x="3877462" y="223570"/>
                  </a:lnTo>
                  <a:lnTo>
                    <a:pt x="3873906" y="225120"/>
                  </a:lnTo>
                  <a:lnTo>
                    <a:pt x="3870350" y="226669"/>
                  </a:lnTo>
                  <a:lnTo>
                    <a:pt x="3872230" y="231597"/>
                  </a:lnTo>
                  <a:lnTo>
                    <a:pt x="3879786" y="228295"/>
                  </a:lnTo>
                  <a:close/>
                </a:path>
                <a:path w="4726940" h="506729">
                  <a:moveTo>
                    <a:pt x="3900005" y="219544"/>
                  </a:moveTo>
                  <a:lnTo>
                    <a:pt x="3897693" y="214807"/>
                  </a:lnTo>
                  <a:lnTo>
                    <a:pt x="3894124" y="216331"/>
                  </a:lnTo>
                  <a:lnTo>
                    <a:pt x="3890556" y="217855"/>
                  </a:lnTo>
                  <a:lnTo>
                    <a:pt x="3892410" y="222783"/>
                  </a:lnTo>
                  <a:lnTo>
                    <a:pt x="3900005" y="219544"/>
                  </a:lnTo>
                  <a:close/>
                </a:path>
                <a:path w="4726940" h="506729">
                  <a:moveTo>
                    <a:pt x="3920261" y="210908"/>
                  </a:moveTo>
                  <a:lnTo>
                    <a:pt x="3917975" y="206159"/>
                  </a:lnTo>
                  <a:lnTo>
                    <a:pt x="3914406" y="207683"/>
                  </a:lnTo>
                  <a:lnTo>
                    <a:pt x="3910838" y="209207"/>
                  </a:lnTo>
                  <a:lnTo>
                    <a:pt x="3912666" y="214147"/>
                  </a:lnTo>
                  <a:lnTo>
                    <a:pt x="3920261" y="210908"/>
                  </a:lnTo>
                  <a:close/>
                </a:path>
                <a:path w="4726940" h="506729">
                  <a:moveTo>
                    <a:pt x="3940568" y="202412"/>
                  </a:moveTo>
                  <a:lnTo>
                    <a:pt x="3938308" y="197650"/>
                  </a:lnTo>
                  <a:lnTo>
                    <a:pt x="3934726" y="199136"/>
                  </a:lnTo>
                  <a:lnTo>
                    <a:pt x="3931145" y="200621"/>
                  </a:lnTo>
                  <a:lnTo>
                    <a:pt x="3932948" y="205574"/>
                  </a:lnTo>
                  <a:lnTo>
                    <a:pt x="3940568" y="202412"/>
                  </a:lnTo>
                  <a:close/>
                </a:path>
                <a:path w="4726940" h="506729">
                  <a:moveTo>
                    <a:pt x="3960888" y="193967"/>
                  </a:moveTo>
                  <a:lnTo>
                    <a:pt x="3958666" y="189191"/>
                  </a:lnTo>
                  <a:lnTo>
                    <a:pt x="3955084" y="190677"/>
                  </a:lnTo>
                  <a:lnTo>
                    <a:pt x="3951503" y="192163"/>
                  </a:lnTo>
                  <a:lnTo>
                    <a:pt x="3953281" y="197129"/>
                  </a:lnTo>
                  <a:lnTo>
                    <a:pt x="3960888" y="193967"/>
                  </a:lnTo>
                  <a:close/>
                </a:path>
                <a:path w="4726940" h="506729">
                  <a:moveTo>
                    <a:pt x="3981310" y="185724"/>
                  </a:moveTo>
                  <a:lnTo>
                    <a:pt x="3979113" y="180936"/>
                  </a:lnTo>
                  <a:lnTo>
                    <a:pt x="3975519" y="182384"/>
                  </a:lnTo>
                  <a:lnTo>
                    <a:pt x="3971925" y="183832"/>
                  </a:lnTo>
                  <a:lnTo>
                    <a:pt x="3973665" y="188810"/>
                  </a:lnTo>
                  <a:lnTo>
                    <a:pt x="3981310" y="185724"/>
                  </a:lnTo>
                  <a:close/>
                </a:path>
                <a:path w="4726940" h="506729">
                  <a:moveTo>
                    <a:pt x="4001744" y="177546"/>
                  </a:moveTo>
                  <a:lnTo>
                    <a:pt x="3999573" y="172745"/>
                  </a:lnTo>
                  <a:lnTo>
                    <a:pt x="3995966" y="174155"/>
                  </a:lnTo>
                  <a:lnTo>
                    <a:pt x="3992372" y="175602"/>
                  </a:lnTo>
                  <a:lnTo>
                    <a:pt x="3994073" y="180581"/>
                  </a:lnTo>
                  <a:lnTo>
                    <a:pt x="3997909" y="179044"/>
                  </a:lnTo>
                  <a:lnTo>
                    <a:pt x="4001744" y="177546"/>
                  </a:lnTo>
                  <a:close/>
                </a:path>
                <a:path w="4726940" h="506729">
                  <a:moveTo>
                    <a:pt x="4022255" y="169532"/>
                  </a:moveTo>
                  <a:lnTo>
                    <a:pt x="4020121" y="164719"/>
                  </a:lnTo>
                  <a:lnTo>
                    <a:pt x="4016502" y="166128"/>
                  </a:lnTo>
                  <a:lnTo>
                    <a:pt x="4012882" y="167538"/>
                  </a:lnTo>
                  <a:lnTo>
                    <a:pt x="4014571" y="172529"/>
                  </a:lnTo>
                  <a:lnTo>
                    <a:pt x="4022255" y="169532"/>
                  </a:lnTo>
                  <a:close/>
                </a:path>
                <a:path w="4726940" h="506729">
                  <a:moveTo>
                    <a:pt x="4042803" y="161632"/>
                  </a:moveTo>
                  <a:lnTo>
                    <a:pt x="4040695" y="156806"/>
                  </a:lnTo>
                  <a:lnTo>
                    <a:pt x="4037063" y="158178"/>
                  </a:lnTo>
                  <a:lnTo>
                    <a:pt x="4033431" y="159550"/>
                  </a:lnTo>
                  <a:lnTo>
                    <a:pt x="4035082" y="164553"/>
                  </a:lnTo>
                  <a:lnTo>
                    <a:pt x="4042803" y="161632"/>
                  </a:lnTo>
                  <a:close/>
                </a:path>
                <a:path w="4726940" h="506729">
                  <a:moveTo>
                    <a:pt x="4063403" y="153860"/>
                  </a:moveTo>
                  <a:lnTo>
                    <a:pt x="4061333" y="149021"/>
                  </a:lnTo>
                  <a:lnTo>
                    <a:pt x="4057700" y="150393"/>
                  </a:lnTo>
                  <a:lnTo>
                    <a:pt x="4054068" y="151765"/>
                  </a:lnTo>
                  <a:lnTo>
                    <a:pt x="4055681" y="156781"/>
                  </a:lnTo>
                  <a:lnTo>
                    <a:pt x="4063403" y="153860"/>
                  </a:lnTo>
                  <a:close/>
                </a:path>
                <a:path w="4726940" h="506729">
                  <a:moveTo>
                    <a:pt x="4084066" y="146265"/>
                  </a:moveTo>
                  <a:lnTo>
                    <a:pt x="4082021" y="141414"/>
                  </a:lnTo>
                  <a:lnTo>
                    <a:pt x="4078376" y="142735"/>
                  </a:lnTo>
                  <a:lnTo>
                    <a:pt x="4074731" y="144056"/>
                  </a:lnTo>
                  <a:lnTo>
                    <a:pt x="4076306" y="149085"/>
                  </a:lnTo>
                  <a:lnTo>
                    <a:pt x="4084066" y="146265"/>
                  </a:lnTo>
                  <a:close/>
                </a:path>
                <a:path w="4726940" h="506729">
                  <a:moveTo>
                    <a:pt x="4104741" y="138734"/>
                  </a:moveTo>
                  <a:lnTo>
                    <a:pt x="4102735" y="133870"/>
                  </a:lnTo>
                  <a:lnTo>
                    <a:pt x="4099090" y="135191"/>
                  </a:lnTo>
                  <a:lnTo>
                    <a:pt x="4095445" y="136512"/>
                  </a:lnTo>
                  <a:lnTo>
                    <a:pt x="4096994" y="141554"/>
                  </a:lnTo>
                  <a:lnTo>
                    <a:pt x="4104741" y="138734"/>
                  </a:lnTo>
                  <a:close/>
                </a:path>
                <a:path w="4726940" h="506729">
                  <a:moveTo>
                    <a:pt x="4125518" y="131470"/>
                  </a:moveTo>
                  <a:lnTo>
                    <a:pt x="4123550" y="126580"/>
                  </a:lnTo>
                  <a:lnTo>
                    <a:pt x="4119892" y="127863"/>
                  </a:lnTo>
                  <a:lnTo>
                    <a:pt x="4116235" y="129146"/>
                  </a:lnTo>
                  <a:lnTo>
                    <a:pt x="4117733" y="134188"/>
                  </a:lnTo>
                  <a:lnTo>
                    <a:pt x="4125518" y="131470"/>
                  </a:lnTo>
                  <a:close/>
                </a:path>
                <a:path w="4726940" h="506729">
                  <a:moveTo>
                    <a:pt x="4146334" y="124282"/>
                  </a:moveTo>
                  <a:lnTo>
                    <a:pt x="4144403" y="119380"/>
                  </a:lnTo>
                  <a:lnTo>
                    <a:pt x="4140720" y="120611"/>
                  </a:lnTo>
                  <a:lnTo>
                    <a:pt x="4137050" y="121856"/>
                  </a:lnTo>
                  <a:lnTo>
                    <a:pt x="4138511" y="126911"/>
                  </a:lnTo>
                  <a:lnTo>
                    <a:pt x="4146334" y="124282"/>
                  </a:lnTo>
                  <a:close/>
                </a:path>
                <a:path w="4726940" h="506729">
                  <a:moveTo>
                    <a:pt x="4167200" y="117284"/>
                  </a:moveTo>
                  <a:lnTo>
                    <a:pt x="4165308" y="112369"/>
                  </a:lnTo>
                  <a:lnTo>
                    <a:pt x="4161625" y="113601"/>
                  </a:lnTo>
                  <a:lnTo>
                    <a:pt x="4157942" y="114833"/>
                  </a:lnTo>
                  <a:lnTo>
                    <a:pt x="4159377" y="119900"/>
                  </a:lnTo>
                  <a:lnTo>
                    <a:pt x="4167200" y="117284"/>
                  </a:lnTo>
                  <a:close/>
                </a:path>
                <a:path w="4726940" h="506729">
                  <a:moveTo>
                    <a:pt x="4188117" y="110451"/>
                  </a:moveTo>
                  <a:lnTo>
                    <a:pt x="4186263" y="105524"/>
                  </a:lnTo>
                  <a:lnTo>
                    <a:pt x="4182567" y="106705"/>
                  </a:lnTo>
                  <a:lnTo>
                    <a:pt x="4178871" y="107886"/>
                  </a:lnTo>
                  <a:lnTo>
                    <a:pt x="4180268" y="112966"/>
                  </a:lnTo>
                  <a:lnTo>
                    <a:pt x="4188117" y="110451"/>
                  </a:lnTo>
                  <a:close/>
                </a:path>
                <a:path w="4726940" h="506729">
                  <a:moveTo>
                    <a:pt x="4209084" y="103733"/>
                  </a:moveTo>
                  <a:lnTo>
                    <a:pt x="4207268" y="98793"/>
                  </a:lnTo>
                  <a:lnTo>
                    <a:pt x="4203573" y="99974"/>
                  </a:lnTo>
                  <a:lnTo>
                    <a:pt x="4199877" y="101155"/>
                  </a:lnTo>
                  <a:lnTo>
                    <a:pt x="4201236" y="106248"/>
                  </a:lnTo>
                  <a:lnTo>
                    <a:pt x="4209084" y="103733"/>
                  </a:lnTo>
                  <a:close/>
                </a:path>
                <a:path w="4726940" h="506729">
                  <a:moveTo>
                    <a:pt x="4230116" y="97269"/>
                  </a:moveTo>
                  <a:lnTo>
                    <a:pt x="4228338" y="92316"/>
                  </a:lnTo>
                  <a:lnTo>
                    <a:pt x="4224629" y="93446"/>
                  </a:lnTo>
                  <a:lnTo>
                    <a:pt x="4220921" y="94576"/>
                  </a:lnTo>
                  <a:lnTo>
                    <a:pt x="4222229" y="99682"/>
                  </a:lnTo>
                  <a:lnTo>
                    <a:pt x="4230116" y="97269"/>
                  </a:lnTo>
                  <a:close/>
                </a:path>
                <a:path w="4726940" h="506729">
                  <a:moveTo>
                    <a:pt x="4251172" y="90893"/>
                  </a:moveTo>
                  <a:lnTo>
                    <a:pt x="4249445" y="85915"/>
                  </a:lnTo>
                  <a:lnTo>
                    <a:pt x="4245724" y="87020"/>
                  </a:lnTo>
                  <a:lnTo>
                    <a:pt x="4242016" y="88150"/>
                  </a:lnTo>
                  <a:lnTo>
                    <a:pt x="4243286" y="93268"/>
                  </a:lnTo>
                  <a:lnTo>
                    <a:pt x="4247223" y="92062"/>
                  </a:lnTo>
                  <a:lnTo>
                    <a:pt x="4251172" y="90893"/>
                  </a:lnTo>
                  <a:close/>
                </a:path>
                <a:path w="4726940" h="506729">
                  <a:moveTo>
                    <a:pt x="4272318" y="84785"/>
                  </a:moveTo>
                  <a:lnTo>
                    <a:pt x="4270641" y="79794"/>
                  </a:lnTo>
                  <a:lnTo>
                    <a:pt x="4266908" y="80873"/>
                  </a:lnTo>
                  <a:lnTo>
                    <a:pt x="4263174" y="81953"/>
                  </a:lnTo>
                  <a:lnTo>
                    <a:pt x="4264406" y="87071"/>
                  </a:lnTo>
                  <a:lnTo>
                    <a:pt x="4272318" y="84785"/>
                  </a:lnTo>
                  <a:close/>
                </a:path>
                <a:path w="4726940" h="506729">
                  <a:moveTo>
                    <a:pt x="4293501" y="78816"/>
                  </a:moveTo>
                  <a:lnTo>
                    <a:pt x="4291863" y="73812"/>
                  </a:lnTo>
                  <a:lnTo>
                    <a:pt x="4288117" y="74828"/>
                  </a:lnTo>
                  <a:lnTo>
                    <a:pt x="4284370" y="75844"/>
                  </a:lnTo>
                  <a:lnTo>
                    <a:pt x="4285551" y="80987"/>
                  </a:lnTo>
                  <a:lnTo>
                    <a:pt x="4293501" y="78816"/>
                  </a:lnTo>
                  <a:close/>
                </a:path>
                <a:path w="4726940" h="506729">
                  <a:moveTo>
                    <a:pt x="4314749" y="73037"/>
                  </a:moveTo>
                  <a:lnTo>
                    <a:pt x="4313148" y="68021"/>
                  </a:lnTo>
                  <a:lnTo>
                    <a:pt x="4309402" y="69037"/>
                  </a:lnTo>
                  <a:lnTo>
                    <a:pt x="4305655" y="70053"/>
                  </a:lnTo>
                  <a:lnTo>
                    <a:pt x="4306786" y="75209"/>
                  </a:lnTo>
                  <a:lnTo>
                    <a:pt x="4314749" y="73037"/>
                  </a:lnTo>
                  <a:close/>
                </a:path>
                <a:path w="4726940" h="506729">
                  <a:moveTo>
                    <a:pt x="4336034" y="67487"/>
                  </a:moveTo>
                  <a:lnTo>
                    <a:pt x="4334484" y="62445"/>
                  </a:lnTo>
                  <a:lnTo>
                    <a:pt x="4330725" y="63411"/>
                  </a:lnTo>
                  <a:lnTo>
                    <a:pt x="4326966" y="64376"/>
                  </a:lnTo>
                  <a:lnTo>
                    <a:pt x="4328045" y="69519"/>
                  </a:lnTo>
                  <a:lnTo>
                    <a:pt x="4336034" y="67487"/>
                  </a:lnTo>
                  <a:close/>
                </a:path>
                <a:path w="4726940" h="506729">
                  <a:moveTo>
                    <a:pt x="4357370" y="62052"/>
                  </a:moveTo>
                  <a:lnTo>
                    <a:pt x="4355858" y="56997"/>
                  </a:lnTo>
                  <a:lnTo>
                    <a:pt x="4352099" y="57962"/>
                  </a:lnTo>
                  <a:lnTo>
                    <a:pt x="4348340" y="58928"/>
                  </a:lnTo>
                  <a:lnTo>
                    <a:pt x="4349381" y="64084"/>
                  </a:lnTo>
                  <a:lnTo>
                    <a:pt x="4357370" y="62052"/>
                  </a:lnTo>
                  <a:close/>
                </a:path>
                <a:path w="4726940" h="506729">
                  <a:moveTo>
                    <a:pt x="4378769" y="56946"/>
                  </a:moveTo>
                  <a:lnTo>
                    <a:pt x="4377309" y="51879"/>
                  </a:lnTo>
                  <a:lnTo>
                    <a:pt x="4373537" y="52781"/>
                  </a:lnTo>
                  <a:lnTo>
                    <a:pt x="4369765" y="53682"/>
                  </a:lnTo>
                  <a:lnTo>
                    <a:pt x="4370743" y="58851"/>
                  </a:lnTo>
                  <a:lnTo>
                    <a:pt x="4378769" y="56946"/>
                  </a:lnTo>
                  <a:close/>
                </a:path>
                <a:path w="4726940" h="506729">
                  <a:moveTo>
                    <a:pt x="4400194" y="51943"/>
                  </a:moveTo>
                  <a:lnTo>
                    <a:pt x="4398784" y="46863"/>
                  </a:lnTo>
                  <a:lnTo>
                    <a:pt x="4395000" y="47701"/>
                  </a:lnTo>
                  <a:lnTo>
                    <a:pt x="4391215" y="48552"/>
                  </a:lnTo>
                  <a:lnTo>
                    <a:pt x="4392155" y="53746"/>
                  </a:lnTo>
                  <a:lnTo>
                    <a:pt x="4396168" y="52832"/>
                  </a:lnTo>
                  <a:lnTo>
                    <a:pt x="4400194" y="51943"/>
                  </a:lnTo>
                  <a:close/>
                </a:path>
                <a:path w="4726940" h="506729">
                  <a:moveTo>
                    <a:pt x="4421683" y="47205"/>
                  </a:moveTo>
                  <a:lnTo>
                    <a:pt x="4420324" y="42113"/>
                  </a:lnTo>
                  <a:lnTo>
                    <a:pt x="4416539" y="42951"/>
                  </a:lnTo>
                  <a:lnTo>
                    <a:pt x="4412742" y="43789"/>
                  </a:lnTo>
                  <a:lnTo>
                    <a:pt x="4413631" y="48983"/>
                  </a:lnTo>
                  <a:lnTo>
                    <a:pt x="4421683" y="47205"/>
                  </a:lnTo>
                  <a:close/>
                </a:path>
                <a:path w="4726940" h="506729">
                  <a:moveTo>
                    <a:pt x="4443222" y="42684"/>
                  </a:moveTo>
                  <a:lnTo>
                    <a:pt x="4441926" y="37579"/>
                  </a:lnTo>
                  <a:lnTo>
                    <a:pt x="4438116" y="38354"/>
                  </a:lnTo>
                  <a:lnTo>
                    <a:pt x="4434306" y="39116"/>
                  </a:lnTo>
                  <a:lnTo>
                    <a:pt x="4435145" y="44323"/>
                  </a:lnTo>
                  <a:lnTo>
                    <a:pt x="4443222" y="42684"/>
                  </a:lnTo>
                  <a:close/>
                </a:path>
                <a:path w="4726940" h="506729">
                  <a:moveTo>
                    <a:pt x="4464786" y="38315"/>
                  </a:moveTo>
                  <a:lnTo>
                    <a:pt x="4463542" y="33197"/>
                  </a:lnTo>
                  <a:lnTo>
                    <a:pt x="4459732" y="33972"/>
                  </a:lnTo>
                  <a:lnTo>
                    <a:pt x="4455922" y="34734"/>
                  </a:lnTo>
                  <a:lnTo>
                    <a:pt x="4456709" y="39954"/>
                  </a:lnTo>
                  <a:lnTo>
                    <a:pt x="4464786" y="38315"/>
                  </a:lnTo>
                  <a:close/>
                </a:path>
                <a:path w="4726940" h="506729">
                  <a:moveTo>
                    <a:pt x="4486427" y="34290"/>
                  </a:moveTo>
                  <a:lnTo>
                    <a:pt x="4485233" y="29159"/>
                  </a:lnTo>
                  <a:lnTo>
                    <a:pt x="4481411" y="29857"/>
                  </a:lnTo>
                  <a:lnTo>
                    <a:pt x="4477588" y="30556"/>
                  </a:lnTo>
                  <a:lnTo>
                    <a:pt x="4478312" y="35775"/>
                  </a:lnTo>
                  <a:lnTo>
                    <a:pt x="4486427" y="34290"/>
                  </a:lnTo>
                  <a:close/>
                </a:path>
                <a:path w="4726940" h="506729">
                  <a:moveTo>
                    <a:pt x="4508068" y="30365"/>
                  </a:moveTo>
                  <a:lnTo>
                    <a:pt x="4506925" y="25209"/>
                  </a:lnTo>
                  <a:lnTo>
                    <a:pt x="4503102" y="25882"/>
                  </a:lnTo>
                  <a:lnTo>
                    <a:pt x="4499280" y="26581"/>
                  </a:lnTo>
                  <a:lnTo>
                    <a:pt x="4499953" y="31813"/>
                  </a:lnTo>
                  <a:lnTo>
                    <a:pt x="4504004" y="31064"/>
                  </a:lnTo>
                  <a:lnTo>
                    <a:pt x="4508068" y="30365"/>
                  </a:lnTo>
                  <a:close/>
                </a:path>
                <a:path w="4726940" h="506729">
                  <a:moveTo>
                    <a:pt x="4529785" y="26797"/>
                  </a:moveTo>
                  <a:lnTo>
                    <a:pt x="4528705" y="21640"/>
                  </a:lnTo>
                  <a:lnTo>
                    <a:pt x="4524870" y="22275"/>
                  </a:lnTo>
                  <a:lnTo>
                    <a:pt x="4521035" y="22910"/>
                  </a:lnTo>
                  <a:lnTo>
                    <a:pt x="4521657" y="28143"/>
                  </a:lnTo>
                  <a:lnTo>
                    <a:pt x="4529785" y="26797"/>
                  </a:lnTo>
                  <a:close/>
                </a:path>
                <a:path w="4726940" h="506729">
                  <a:moveTo>
                    <a:pt x="4551527" y="23393"/>
                  </a:moveTo>
                  <a:lnTo>
                    <a:pt x="4550499" y="18224"/>
                  </a:lnTo>
                  <a:lnTo>
                    <a:pt x="4546651" y="18783"/>
                  </a:lnTo>
                  <a:lnTo>
                    <a:pt x="4542802" y="19342"/>
                  </a:lnTo>
                  <a:lnTo>
                    <a:pt x="4543361" y="24574"/>
                  </a:lnTo>
                  <a:lnTo>
                    <a:pt x="4551527" y="23393"/>
                  </a:lnTo>
                  <a:close/>
                </a:path>
                <a:path w="4726940" h="506729">
                  <a:moveTo>
                    <a:pt x="4573295" y="20243"/>
                  </a:moveTo>
                  <a:lnTo>
                    <a:pt x="4572330" y="15062"/>
                  </a:lnTo>
                  <a:lnTo>
                    <a:pt x="4568482" y="15621"/>
                  </a:lnTo>
                  <a:lnTo>
                    <a:pt x="4564646" y="16179"/>
                  </a:lnTo>
                  <a:lnTo>
                    <a:pt x="4565142" y="21424"/>
                  </a:lnTo>
                  <a:lnTo>
                    <a:pt x="4573295" y="20243"/>
                  </a:lnTo>
                  <a:close/>
                </a:path>
                <a:path w="4726940" h="506729">
                  <a:moveTo>
                    <a:pt x="4595101" y="17373"/>
                  </a:moveTo>
                  <a:lnTo>
                    <a:pt x="4594187" y="12179"/>
                  </a:lnTo>
                  <a:lnTo>
                    <a:pt x="4590339" y="12661"/>
                  </a:lnTo>
                  <a:lnTo>
                    <a:pt x="4586490" y="13144"/>
                  </a:lnTo>
                  <a:lnTo>
                    <a:pt x="4586922" y="18389"/>
                  </a:lnTo>
                  <a:lnTo>
                    <a:pt x="4595101" y="17373"/>
                  </a:lnTo>
                  <a:close/>
                </a:path>
                <a:path w="4726940" h="506729">
                  <a:moveTo>
                    <a:pt x="4616932" y="14630"/>
                  </a:moveTo>
                  <a:lnTo>
                    <a:pt x="4616081" y="9436"/>
                  </a:lnTo>
                  <a:lnTo>
                    <a:pt x="4612233" y="9918"/>
                  </a:lnTo>
                  <a:lnTo>
                    <a:pt x="4608385" y="10401"/>
                  </a:lnTo>
                  <a:lnTo>
                    <a:pt x="4608766" y="15659"/>
                  </a:lnTo>
                  <a:lnTo>
                    <a:pt x="4616932" y="14630"/>
                  </a:lnTo>
                  <a:close/>
                </a:path>
                <a:path w="4726940" h="506729">
                  <a:moveTo>
                    <a:pt x="4638814" y="12319"/>
                  </a:moveTo>
                  <a:lnTo>
                    <a:pt x="4638027" y="7112"/>
                  </a:lnTo>
                  <a:lnTo>
                    <a:pt x="4634166" y="7518"/>
                  </a:lnTo>
                  <a:lnTo>
                    <a:pt x="4630305" y="7924"/>
                  </a:lnTo>
                  <a:lnTo>
                    <a:pt x="4630623" y="13182"/>
                  </a:lnTo>
                  <a:lnTo>
                    <a:pt x="4638814" y="12319"/>
                  </a:lnTo>
                  <a:close/>
                </a:path>
                <a:path w="4726940" h="506729">
                  <a:moveTo>
                    <a:pt x="4660709" y="10134"/>
                  </a:moveTo>
                  <a:lnTo>
                    <a:pt x="4659985" y="4914"/>
                  </a:lnTo>
                  <a:lnTo>
                    <a:pt x="4656112" y="5245"/>
                  </a:lnTo>
                  <a:lnTo>
                    <a:pt x="4652251" y="5600"/>
                  </a:lnTo>
                  <a:lnTo>
                    <a:pt x="4652505" y="10871"/>
                  </a:lnTo>
                  <a:lnTo>
                    <a:pt x="4656607" y="10490"/>
                  </a:lnTo>
                  <a:lnTo>
                    <a:pt x="4660709" y="10134"/>
                  </a:lnTo>
                  <a:close/>
                </a:path>
                <a:path w="4726940" h="506729">
                  <a:moveTo>
                    <a:pt x="4682629" y="8267"/>
                  </a:moveTo>
                  <a:lnTo>
                    <a:pt x="4681969" y="3048"/>
                  </a:lnTo>
                  <a:lnTo>
                    <a:pt x="4678096" y="3378"/>
                  </a:lnTo>
                  <a:lnTo>
                    <a:pt x="4674222" y="3708"/>
                  </a:lnTo>
                  <a:lnTo>
                    <a:pt x="4674425" y="8966"/>
                  </a:lnTo>
                  <a:lnTo>
                    <a:pt x="4682629" y="8267"/>
                  </a:lnTo>
                  <a:close/>
                </a:path>
                <a:path w="4726940" h="506729">
                  <a:moveTo>
                    <a:pt x="4704575" y="6654"/>
                  </a:moveTo>
                  <a:lnTo>
                    <a:pt x="4703965" y="1409"/>
                  </a:lnTo>
                  <a:lnTo>
                    <a:pt x="4700092" y="1663"/>
                  </a:lnTo>
                  <a:lnTo>
                    <a:pt x="4696218" y="1917"/>
                  </a:lnTo>
                  <a:lnTo>
                    <a:pt x="4696345" y="7175"/>
                  </a:lnTo>
                  <a:lnTo>
                    <a:pt x="4704575" y="6654"/>
                  </a:lnTo>
                  <a:close/>
                </a:path>
                <a:path w="4726940" h="506729">
                  <a:moveTo>
                    <a:pt x="4726521" y="5245"/>
                  </a:moveTo>
                  <a:lnTo>
                    <a:pt x="4725975" y="0"/>
                  </a:lnTo>
                  <a:lnTo>
                    <a:pt x="4722101" y="254"/>
                  </a:lnTo>
                  <a:lnTo>
                    <a:pt x="4718228" y="508"/>
                  </a:lnTo>
                  <a:lnTo>
                    <a:pt x="4718291" y="5765"/>
                  </a:lnTo>
                  <a:lnTo>
                    <a:pt x="4726521" y="52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 descr=""/>
            <p:cNvSpPr/>
            <p:nvPr/>
          </p:nvSpPr>
          <p:spPr>
            <a:xfrm>
              <a:off x="820178" y="3388905"/>
              <a:ext cx="1230630" cy="911225"/>
            </a:xfrm>
            <a:custGeom>
              <a:avLst/>
              <a:gdLst/>
              <a:ahLst/>
              <a:cxnLst/>
              <a:rect l="l" t="t" r="r" b="b"/>
              <a:pathLst>
                <a:path w="1230630" h="911225">
                  <a:moveTo>
                    <a:pt x="9194" y="5803"/>
                  </a:moveTo>
                  <a:lnTo>
                    <a:pt x="6654" y="2908"/>
                  </a:lnTo>
                  <a:lnTo>
                    <a:pt x="4114" y="0"/>
                  </a:lnTo>
                  <a:lnTo>
                    <a:pt x="0" y="3302"/>
                  </a:lnTo>
                  <a:lnTo>
                    <a:pt x="5422" y="9486"/>
                  </a:lnTo>
                  <a:lnTo>
                    <a:pt x="9194" y="5803"/>
                  </a:lnTo>
                  <a:close/>
                </a:path>
                <a:path w="1230630" h="911225">
                  <a:moveTo>
                    <a:pt x="23850" y="22136"/>
                  </a:moveTo>
                  <a:lnTo>
                    <a:pt x="21272" y="19265"/>
                  </a:lnTo>
                  <a:lnTo>
                    <a:pt x="18694" y="16395"/>
                  </a:lnTo>
                  <a:lnTo>
                    <a:pt x="14592" y="19697"/>
                  </a:lnTo>
                  <a:lnTo>
                    <a:pt x="20091" y="25831"/>
                  </a:lnTo>
                  <a:lnTo>
                    <a:pt x="23850" y="22136"/>
                  </a:lnTo>
                  <a:close/>
                </a:path>
                <a:path w="1230630" h="911225">
                  <a:moveTo>
                    <a:pt x="38493" y="38468"/>
                  </a:moveTo>
                  <a:lnTo>
                    <a:pt x="35915" y="35598"/>
                  </a:lnTo>
                  <a:lnTo>
                    <a:pt x="33337" y="32727"/>
                  </a:lnTo>
                  <a:lnTo>
                    <a:pt x="29260" y="36055"/>
                  </a:lnTo>
                  <a:lnTo>
                    <a:pt x="34747" y="42176"/>
                  </a:lnTo>
                  <a:lnTo>
                    <a:pt x="38493" y="38468"/>
                  </a:lnTo>
                  <a:close/>
                </a:path>
                <a:path w="1230630" h="911225">
                  <a:moveTo>
                    <a:pt x="53124" y="54800"/>
                  </a:moveTo>
                  <a:lnTo>
                    <a:pt x="50546" y="51930"/>
                  </a:lnTo>
                  <a:lnTo>
                    <a:pt x="47967" y="49060"/>
                  </a:lnTo>
                  <a:lnTo>
                    <a:pt x="43903" y="52400"/>
                  </a:lnTo>
                  <a:lnTo>
                    <a:pt x="49390" y="58521"/>
                  </a:lnTo>
                  <a:lnTo>
                    <a:pt x="53124" y="54800"/>
                  </a:lnTo>
                  <a:close/>
                </a:path>
                <a:path w="1230630" h="911225">
                  <a:moveTo>
                    <a:pt x="67945" y="70967"/>
                  </a:moveTo>
                  <a:lnTo>
                    <a:pt x="65341" y="68122"/>
                  </a:lnTo>
                  <a:lnTo>
                    <a:pt x="62725" y="65278"/>
                  </a:lnTo>
                  <a:lnTo>
                    <a:pt x="58674" y="68643"/>
                  </a:lnTo>
                  <a:lnTo>
                    <a:pt x="64236" y="74701"/>
                  </a:lnTo>
                  <a:lnTo>
                    <a:pt x="67945" y="70967"/>
                  </a:lnTo>
                  <a:close/>
                </a:path>
                <a:path w="1230630" h="911225">
                  <a:moveTo>
                    <a:pt x="82791" y="87109"/>
                  </a:moveTo>
                  <a:lnTo>
                    <a:pt x="80175" y="84264"/>
                  </a:lnTo>
                  <a:lnTo>
                    <a:pt x="77571" y="81419"/>
                  </a:lnTo>
                  <a:lnTo>
                    <a:pt x="73520" y="84797"/>
                  </a:lnTo>
                  <a:lnTo>
                    <a:pt x="79082" y="90855"/>
                  </a:lnTo>
                  <a:lnTo>
                    <a:pt x="82791" y="87109"/>
                  </a:lnTo>
                  <a:close/>
                </a:path>
                <a:path w="1230630" h="911225">
                  <a:moveTo>
                    <a:pt x="97637" y="103251"/>
                  </a:moveTo>
                  <a:lnTo>
                    <a:pt x="95021" y="100406"/>
                  </a:lnTo>
                  <a:lnTo>
                    <a:pt x="92417" y="97561"/>
                  </a:lnTo>
                  <a:lnTo>
                    <a:pt x="88379" y="100952"/>
                  </a:lnTo>
                  <a:lnTo>
                    <a:pt x="93954" y="107010"/>
                  </a:lnTo>
                  <a:lnTo>
                    <a:pt x="97637" y="103251"/>
                  </a:lnTo>
                  <a:close/>
                </a:path>
                <a:path w="1230630" h="911225">
                  <a:moveTo>
                    <a:pt x="112636" y="119240"/>
                  </a:moveTo>
                  <a:lnTo>
                    <a:pt x="109994" y="116433"/>
                  </a:lnTo>
                  <a:lnTo>
                    <a:pt x="107353" y="113626"/>
                  </a:lnTo>
                  <a:lnTo>
                    <a:pt x="103327" y="117043"/>
                  </a:lnTo>
                  <a:lnTo>
                    <a:pt x="108978" y="123024"/>
                  </a:lnTo>
                  <a:lnTo>
                    <a:pt x="112636" y="119240"/>
                  </a:lnTo>
                  <a:close/>
                </a:path>
                <a:path w="1230630" h="911225">
                  <a:moveTo>
                    <a:pt x="127685" y="135191"/>
                  </a:moveTo>
                  <a:lnTo>
                    <a:pt x="125044" y="132384"/>
                  </a:lnTo>
                  <a:lnTo>
                    <a:pt x="122402" y="129578"/>
                  </a:lnTo>
                  <a:lnTo>
                    <a:pt x="118389" y="133007"/>
                  </a:lnTo>
                  <a:lnTo>
                    <a:pt x="124040" y="138988"/>
                  </a:lnTo>
                  <a:lnTo>
                    <a:pt x="127685" y="135191"/>
                  </a:lnTo>
                  <a:close/>
                </a:path>
                <a:path w="1230630" h="911225">
                  <a:moveTo>
                    <a:pt x="142735" y="151130"/>
                  </a:moveTo>
                  <a:lnTo>
                    <a:pt x="140093" y="148323"/>
                  </a:lnTo>
                  <a:lnTo>
                    <a:pt x="137452" y="145516"/>
                  </a:lnTo>
                  <a:lnTo>
                    <a:pt x="133464" y="148958"/>
                  </a:lnTo>
                  <a:lnTo>
                    <a:pt x="139103" y="154940"/>
                  </a:lnTo>
                  <a:lnTo>
                    <a:pt x="142735" y="151130"/>
                  </a:lnTo>
                  <a:close/>
                </a:path>
                <a:path w="1230630" h="911225">
                  <a:moveTo>
                    <a:pt x="157949" y="166928"/>
                  </a:moveTo>
                  <a:lnTo>
                    <a:pt x="155270" y="164160"/>
                  </a:lnTo>
                  <a:lnTo>
                    <a:pt x="152590" y="161391"/>
                  </a:lnTo>
                  <a:lnTo>
                    <a:pt x="148615" y="164858"/>
                  </a:lnTo>
                  <a:lnTo>
                    <a:pt x="154343" y="170764"/>
                  </a:lnTo>
                  <a:lnTo>
                    <a:pt x="157949" y="166928"/>
                  </a:lnTo>
                  <a:close/>
                </a:path>
                <a:path w="1230630" h="911225">
                  <a:moveTo>
                    <a:pt x="173215" y="182664"/>
                  </a:moveTo>
                  <a:lnTo>
                    <a:pt x="170535" y="179895"/>
                  </a:lnTo>
                  <a:lnTo>
                    <a:pt x="167855" y="177126"/>
                  </a:lnTo>
                  <a:lnTo>
                    <a:pt x="163893" y="180606"/>
                  </a:lnTo>
                  <a:lnTo>
                    <a:pt x="169621" y="186512"/>
                  </a:lnTo>
                  <a:lnTo>
                    <a:pt x="173215" y="182664"/>
                  </a:lnTo>
                  <a:close/>
                </a:path>
                <a:path w="1230630" h="911225">
                  <a:moveTo>
                    <a:pt x="188480" y="198412"/>
                  </a:moveTo>
                  <a:lnTo>
                    <a:pt x="185801" y="195643"/>
                  </a:lnTo>
                  <a:lnTo>
                    <a:pt x="183121" y="192874"/>
                  </a:lnTo>
                  <a:lnTo>
                    <a:pt x="179171" y="196367"/>
                  </a:lnTo>
                  <a:lnTo>
                    <a:pt x="184899" y="202285"/>
                  </a:lnTo>
                  <a:lnTo>
                    <a:pt x="188480" y="198412"/>
                  </a:lnTo>
                  <a:close/>
                </a:path>
                <a:path w="1230630" h="911225">
                  <a:moveTo>
                    <a:pt x="203911" y="213995"/>
                  </a:moveTo>
                  <a:lnTo>
                    <a:pt x="201193" y="211264"/>
                  </a:lnTo>
                  <a:lnTo>
                    <a:pt x="198475" y="208534"/>
                  </a:lnTo>
                  <a:lnTo>
                    <a:pt x="194551" y="212051"/>
                  </a:lnTo>
                  <a:lnTo>
                    <a:pt x="200355" y="217881"/>
                  </a:lnTo>
                  <a:lnTo>
                    <a:pt x="203911" y="213995"/>
                  </a:lnTo>
                  <a:close/>
                </a:path>
                <a:path w="1230630" h="911225">
                  <a:moveTo>
                    <a:pt x="219392" y="229514"/>
                  </a:moveTo>
                  <a:lnTo>
                    <a:pt x="216674" y="226783"/>
                  </a:lnTo>
                  <a:lnTo>
                    <a:pt x="213956" y="224053"/>
                  </a:lnTo>
                  <a:lnTo>
                    <a:pt x="210045" y="227584"/>
                  </a:lnTo>
                  <a:lnTo>
                    <a:pt x="215849" y="233413"/>
                  </a:lnTo>
                  <a:lnTo>
                    <a:pt x="219392" y="229514"/>
                  </a:lnTo>
                  <a:close/>
                </a:path>
                <a:path w="1230630" h="911225">
                  <a:moveTo>
                    <a:pt x="234873" y="245046"/>
                  </a:moveTo>
                  <a:lnTo>
                    <a:pt x="232156" y="242316"/>
                  </a:lnTo>
                  <a:lnTo>
                    <a:pt x="229438" y="239585"/>
                  </a:lnTo>
                  <a:lnTo>
                    <a:pt x="225539" y="243141"/>
                  </a:lnTo>
                  <a:lnTo>
                    <a:pt x="231355" y="248970"/>
                  </a:lnTo>
                  <a:lnTo>
                    <a:pt x="234873" y="245046"/>
                  </a:lnTo>
                  <a:close/>
                </a:path>
                <a:path w="1230630" h="911225">
                  <a:moveTo>
                    <a:pt x="250545" y="260388"/>
                  </a:moveTo>
                  <a:lnTo>
                    <a:pt x="247789" y="257695"/>
                  </a:lnTo>
                  <a:lnTo>
                    <a:pt x="245033" y="255003"/>
                  </a:lnTo>
                  <a:lnTo>
                    <a:pt x="241160" y="258572"/>
                  </a:lnTo>
                  <a:lnTo>
                    <a:pt x="247053" y="264325"/>
                  </a:lnTo>
                  <a:lnTo>
                    <a:pt x="250545" y="260388"/>
                  </a:lnTo>
                  <a:close/>
                </a:path>
                <a:path w="1230630" h="911225">
                  <a:moveTo>
                    <a:pt x="266242" y="275691"/>
                  </a:moveTo>
                  <a:lnTo>
                    <a:pt x="263486" y="272999"/>
                  </a:lnTo>
                  <a:lnTo>
                    <a:pt x="260731" y="270306"/>
                  </a:lnTo>
                  <a:lnTo>
                    <a:pt x="256870" y="273900"/>
                  </a:lnTo>
                  <a:lnTo>
                    <a:pt x="262763" y="279641"/>
                  </a:lnTo>
                  <a:lnTo>
                    <a:pt x="266242" y="275691"/>
                  </a:lnTo>
                  <a:close/>
                </a:path>
                <a:path w="1230630" h="911225">
                  <a:moveTo>
                    <a:pt x="281952" y="290995"/>
                  </a:moveTo>
                  <a:lnTo>
                    <a:pt x="279196" y="288302"/>
                  </a:lnTo>
                  <a:lnTo>
                    <a:pt x="276440" y="285610"/>
                  </a:lnTo>
                  <a:lnTo>
                    <a:pt x="272605" y="289217"/>
                  </a:lnTo>
                  <a:lnTo>
                    <a:pt x="278498" y="294970"/>
                  </a:lnTo>
                  <a:lnTo>
                    <a:pt x="281952" y="290995"/>
                  </a:lnTo>
                  <a:close/>
                </a:path>
                <a:path w="1230630" h="911225">
                  <a:moveTo>
                    <a:pt x="297878" y="306082"/>
                  </a:moveTo>
                  <a:lnTo>
                    <a:pt x="295071" y="303428"/>
                  </a:lnTo>
                  <a:lnTo>
                    <a:pt x="292265" y="300774"/>
                  </a:lnTo>
                  <a:lnTo>
                    <a:pt x="288455" y="304406"/>
                  </a:lnTo>
                  <a:lnTo>
                    <a:pt x="294436" y="310070"/>
                  </a:lnTo>
                  <a:lnTo>
                    <a:pt x="297878" y="306082"/>
                  </a:lnTo>
                  <a:close/>
                </a:path>
                <a:path w="1230630" h="911225">
                  <a:moveTo>
                    <a:pt x="313791" y="321144"/>
                  </a:moveTo>
                  <a:lnTo>
                    <a:pt x="310997" y="318490"/>
                  </a:lnTo>
                  <a:lnTo>
                    <a:pt x="308190" y="315836"/>
                  </a:lnTo>
                  <a:lnTo>
                    <a:pt x="304393" y="319493"/>
                  </a:lnTo>
                  <a:lnTo>
                    <a:pt x="310375" y="325145"/>
                  </a:lnTo>
                  <a:lnTo>
                    <a:pt x="313791" y="321144"/>
                  </a:lnTo>
                  <a:close/>
                </a:path>
                <a:path w="1230630" h="911225">
                  <a:moveTo>
                    <a:pt x="329780" y="336169"/>
                  </a:moveTo>
                  <a:lnTo>
                    <a:pt x="326936" y="333565"/>
                  </a:lnTo>
                  <a:lnTo>
                    <a:pt x="324129" y="330923"/>
                  </a:lnTo>
                  <a:lnTo>
                    <a:pt x="320357" y="334594"/>
                  </a:lnTo>
                  <a:lnTo>
                    <a:pt x="323342" y="337413"/>
                  </a:lnTo>
                  <a:lnTo>
                    <a:pt x="326377" y="340194"/>
                  </a:lnTo>
                  <a:lnTo>
                    <a:pt x="329780" y="336169"/>
                  </a:lnTo>
                  <a:close/>
                </a:path>
                <a:path w="1230630" h="911225">
                  <a:moveTo>
                    <a:pt x="345922" y="351002"/>
                  </a:moveTo>
                  <a:lnTo>
                    <a:pt x="343077" y="348399"/>
                  </a:lnTo>
                  <a:lnTo>
                    <a:pt x="340233" y="345795"/>
                  </a:lnTo>
                  <a:lnTo>
                    <a:pt x="336473" y="349491"/>
                  </a:lnTo>
                  <a:lnTo>
                    <a:pt x="342544" y="355053"/>
                  </a:lnTo>
                  <a:lnTo>
                    <a:pt x="345922" y="351002"/>
                  </a:lnTo>
                  <a:close/>
                </a:path>
                <a:path w="1230630" h="911225">
                  <a:moveTo>
                    <a:pt x="362077" y="365823"/>
                  </a:moveTo>
                  <a:lnTo>
                    <a:pt x="359232" y="363220"/>
                  </a:lnTo>
                  <a:lnTo>
                    <a:pt x="356387" y="360616"/>
                  </a:lnTo>
                  <a:lnTo>
                    <a:pt x="352653" y="364324"/>
                  </a:lnTo>
                  <a:lnTo>
                    <a:pt x="358724" y="369887"/>
                  </a:lnTo>
                  <a:lnTo>
                    <a:pt x="362077" y="365823"/>
                  </a:lnTo>
                  <a:close/>
                </a:path>
                <a:path w="1230630" h="911225">
                  <a:moveTo>
                    <a:pt x="378333" y="380542"/>
                  </a:moveTo>
                  <a:lnTo>
                    <a:pt x="375450" y="377977"/>
                  </a:lnTo>
                  <a:lnTo>
                    <a:pt x="372567" y="375412"/>
                  </a:lnTo>
                  <a:lnTo>
                    <a:pt x="368858" y="379145"/>
                  </a:lnTo>
                  <a:lnTo>
                    <a:pt x="375005" y="384619"/>
                  </a:lnTo>
                  <a:lnTo>
                    <a:pt x="378333" y="380542"/>
                  </a:lnTo>
                  <a:close/>
                </a:path>
                <a:path w="1230630" h="911225">
                  <a:moveTo>
                    <a:pt x="394716" y="395122"/>
                  </a:moveTo>
                  <a:lnTo>
                    <a:pt x="391833" y="392557"/>
                  </a:lnTo>
                  <a:lnTo>
                    <a:pt x="388950" y="389991"/>
                  </a:lnTo>
                  <a:lnTo>
                    <a:pt x="385254" y="393750"/>
                  </a:lnTo>
                  <a:lnTo>
                    <a:pt x="391401" y="399224"/>
                  </a:lnTo>
                  <a:lnTo>
                    <a:pt x="394716" y="395122"/>
                  </a:lnTo>
                  <a:close/>
                </a:path>
                <a:path w="1230630" h="911225">
                  <a:moveTo>
                    <a:pt x="411086" y="409689"/>
                  </a:moveTo>
                  <a:lnTo>
                    <a:pt x="408203" y="407123"/>
                  </a:lnTo>
                  <a:lnTo>
                    <a:pt x="405320" y="404558"/>
                  </a:lnTo>
                  <a:lnTo>
                    <a:pt x="401650" y="408343"/>
                  </a:lnTo>
                  <a:lnTo>
                    <a:pt x="407797" y="413804"/>
                  </a:lnTo>
                  <a:lnTo>
                    <a:pt x="411086" y="409689"/>
                  </a:lnTo>
                  <a:close/>
                </a:path>
                <a:path w="1230630" h="911225">
                  <a:moveTo>
                    <a:pt x="427647" y="424065"/>
                  </a:moveTo>
                  <a:lnTo>
                    <a:pt x="424726" y="421551"/>
                  </a:lnTo>
                  <a:lnTo>
                    <a:pt x="421805" y="419036"/>
                  </a:lnTo>
                  <a:lnTo>
                    <a:pt x="418160" y="422833"/>
                  </a:lnTo>
                  <a:lnTo>
                    <a:pt x="424395" y="428205"/>
                  </a:lnTo>
                  <a:lnTo>
                    <a:pt x="427647" y="424065"/>
                  </a:lnTo>
                  <a:close/>
                </a:path>
                <a:path w="1230630" h="911225">
                  <a:moveTo>
                    <a:pt x="444258" y="438378"/>
                  </a:moveTo>
                  <a:lnTo>
                    <a:pt x="441337" y="435864"/>
                  </a:lnTo>
                  <a:lnTo>
                    <a:pt x="438416" y="433349"/>
                  </a:lnTo>
                  <a:lnTo>
                    <a:pt x="434797" y="437172"/>
                  </a:lnTo>
                  <a:lnTo>
                    <a:pt x="441032" y="442544"/>
                  </a:lnTo>
                  <a:lnTo>
                    <a:pt x="444258" y="438378"/>
                  </a:lnTo>
                  <a:close/>
                </a:path>
                <a:path w="1230630" h="911225">
                  <a:moveTo>
                    <a:pt x="460895" y="452653"/>
                  </a:moveTo>
                  <a:lnTo>
                    <a:pt x="457949" y="450164"/>
                  </a:lnTo>
                  <a:lnTo>
                    <a:pt x="455028" y="447649"/>
                  </a:lnTo>
                  <a:lnTo>
                    <a:pt x="451434" y="451497"/>
                  </a:lnTo>
                  <a:lnTo>
                    <a:pt x="454545" y="454177"/>
                  </a:lnTo>
                  <a:lnTo>
                    <a:pt x="457695" y="456831"/>
                  </a:lnTo>
                  <a:lnTo>
                    <a:pt x="460895" y="452653"/>
                  </a:lnTo>
                  <a:close/>
                </a:path>
                <a:path w="1230630" h="911225">
                  <a:moveTo>
                    <a:pt x="477735" y="466674"/>
                  </a:moveTo>
                  <a:lnTo>
                    <a:pt x="474776" y="464210"/>
                  </a:lnTo>
                  <a:lnTo>
                    <a:pt x="471817" y="461746"/>
                  </a:lnTo>
                  <a:lnTo>
                    <a:pt x="468236" y="465607"/>
                  </a:lnTo>
                  <a:lnTo>
                    <a:pt x="474560" y="470877"/>
                  </a:lnTo>
                  <a:lnTo>
                    <a:pt x="477735" y="466674"/>
                  </a:lnTo>
                  <a:close/>
                </a:path>
                <a:path w="1230630" h="911225">
                  <a:moveTo>
                    <a:pt x="494588" y="480707"/>
                  </a:moveTo>
                  <a:lnTo>
                    <a:pt x="491629" y="478243"/>
                  </a:lnTo>
                  <a:lnTo>
                    <a:pt x="488670" y="475780"/>
                  </a:lnTo>
                  <a:lnTo>
                    <a:pt x="485114" y="479666"/>
                  </a:lnTo>
                  <a:lnTo>
                    <a:pt x="491439" y="484936"/>
                  </a:lnTo>
                  <a:lnTo>
                    <a:pt x="494588" y="480707"/>
                  </a:lnTo>
                  <a:close/>
                </a:path>
                <a:path w="1230630" h="911225">
                  <a:moveTo>
                    <a:pt x="511556" y="494576"/>
                  </a:moveTo>
                  <a:lnTo>
                    <a:pt x="508558" y="492163"/>
                  </a:lnTo>
                  <a:lnTo>
                    <a:pt x="505548" y="489750"/>
                  </a:lnTo>
                  <a:lnTo>
                    <a:pt x="502031" y="493661"/>
                  </a:lnTo>
                  <a:lnTo>
                    <a:pt x="508444" y="498817"/>
                  </a:lnTo>
                  <a:lnTo>
                    <a:pt x="511556" y="494576"/>
                  </a:lnTo>
                  <a:close/>
                </a:path>
                <a:path w="1230630" h="911225">
                  <a:moveTo>
                    <a:pt x="528650" y="508330"/>
                  </a:moveTo>
                  <a:lnTo>
                    <a:pt x="525640" y="505917"/>
                  </a:lnTo>
                  <a:lnTo>
                    <a:pt x="522643" y="503504"/>
                  </a:lnTo>
                  <a:lnTo>
                    <a:pt x="519137" y="507441"/>
                  </a:lnTo>
                  <a:lnTo>
                    <a:pt x="525551" y="512597"/>
                  </a:lnTo>
                  <a:lnTo>
                    <a:pt x="528650" y="508330"/>
                  </a:lnTo>
                  <a:close/>
                </a:path>
                <a:path w="1230630" h="911225">
                  <a:moveTo>
                    <a:pt x="545731" y="522071"/>
                  </a:moveTo>
                  <a:lnTo>
                    <a:pt x="542721" y="519658"/>
                  </a:lnTo>
                  <a:lnTo>
                    <a:pt x="539724" y="517245"/>
                  </a:lnTo>
                  <a:lnTo>
                    <a:pt x="536244" y="521208"/>
                  </a:lnTo>
                  <a:lnTo>
                    <a:pt x="542658" y="526364"/>
                  </a:lnTo>
                  <a:lnTo>
                    <a:pt x="545731" y="522071"/>
                  </a:lnTo>
                  <a:close/>
                </a:path>
                <a:path w="1230630" h="911225">
                  <a:moveTo>
                    <a:pt x="563041" y="535508"/>
                  </a:moveTo>
                  <a:lnTo>
                    <a:pt x="559993" y="533146"/>
                  </a:lnTo>
                  <a:lnTo>
                    <a:pt x="556945" y="530783"/>
                  </a:lnTo>
                  <a:lnTo>
                    <a:pt x="553504" y="534771"/>
                  </a:lnTo>
                  <a:lnTo>
                    <a:pt x="560006" y="539813"/>
                  </a:lnTo>
                  <a:lnTo>
                    <a:pt x="563041" y="535508"/>
                  </a:lnTo>
                  <a:close/>
                </a:path>
                <a:path w="1230630" h="911225">
                  <a:moveTo>
                    <a:pt x="580364" y="548957"/>
                  </a:moveTo>
                  <a:lnTo>
                    <a:pt x="577316" y="546595"/>
                  </a:lnTo>
                  <a:lnTo>
                    <a:pt x="574268" y="544233"/>
                  </a:lnTo>
                  <a:lnTo>
                    <a:pt x="570852" y="548246"/>
                  </a:lnTo>
                  <a:lnTo>
                    <a:pt x="577354" y="553288"/>
                  </a:lnTo>
                  <a:lnTo>
                    <a:pt x="580364" y="548957"/>
                  </a:lnTo>
                  <a:close/>
                </a:path>
                <a:path w="1230630" h="911225">
                  <a:moveTo>
                    <a:pt x="597801" y="562229"/>
                  </a:moveTo>
                  <a:lnTo>
                    <a:pt x="594715" y="559917"/>
                  </a:lnTo>
                  <a:lnTo>
                    <a:pt x="591629" y="557606"/>
                  </a:lnTo>
                  <a:lnTo>
                    <a:pt x="588238" y="561644"/>
                  </a:lnTo>
                  <a:lnTo>
                    <a:pt x="594829" y="566572"/>
                  </a:lnTo>
                  <a:lnTo>
                    <a:pt x="597801" y="562229"/>
                  </a:lnTo>
                  <a:close/>
                </a:path>
                <a:path w="1230630" h="911225">
                  <a:moveTo>
                    <a:pt x="615353" y="575360"/>
                  </a:moveTo>
                  <a:lnTo>
                    <a:pt x="612267" y="573049"/>
                  </a:lnTo>
                  <a:lnTo>
                    <a:pt x="609180" y="570738"/>
                  </a:lnTo>
                  <a:lnTo>
                    <a:pt x="605828" y="574802"/>
                  </a:lnTo>
                  <a:lnTo>
                    <a:pt x="612419" y="579729"/>
                  </a:lnTo>
                  <a:lnTo>
                    <a:pt x="615353" y="575360"/>
                  </a:lnTo>
                  <a:close/>
                </a:path>
                <a:path w="1230630" h="911225">
                  <a:moveTo>
                    <a:pt x="632929" y="588454"/>
                  </a:moveTo>
                  <a:lnTo>
                    <a:pt x="629818" y="586181"/>
                  </a:lnTo>
                  <a:lnTo>
                    <a:pt x="626732" y="583869"/>
                  </a:lnTo>
                  <a:lnTo>
                    <a:pt x="623404" y="587959"/>
                  </a:lnTo>
                  <a:lnTo>
                    <a:pt x="626706" y="590423"/>
                  </a:lnTo>
                  <a:lnTo>
                    <a:pt x="630021" y="592848"/>
                  </a:lnTo>
                  <a:lnTo>
                    <a:pt x="632929" y="588454"/>
                  </a:lnTo>
                  <a:close/>
                </a:path>
                <a:path w="1230630" h="911225">
                  <a:moveTo>
                    <a:pt x="650722" y="601256"/>
                  </a:moveTo>
                  <a:lnTo>
                    <a:pt x="647598" y="599008"/>
                  </a:lnTo>
                  <a:lnTo>
                    <a:pt x="644474" y="596760"/>
                  </a:lnTo>
                  <a:lnTo>
                    <a:pt x="641172" y="600862"/>
                  </a:lnTo>
                  <a:lnTo>
                    <a:pt x="647852" y="605675"/>
                  </a:lnTo>
                  <a:lnTo>
                    <a:pt x="650722" y="601256"/>
                  </a:lnTo>
                  <a:close/>
                </a:path>
                <a:path w="1230630" h="911225">
                  <a:moveTo>
                    <a:pt x="668515" y="614057"/>
                  </a:moveTo>
                  <a:lnTo>
                    <a:pt x="665391" y="611809"/>
                  </a:lnTo>
                  <a:lnTo>
                    <a:pt x="662266" y="609561"/>
                  </a:lnTo>
                  <a:lnTo>
                    <a:pt x="659003" y="613689"/>
                  </a:lnTo>
                  <a:lnTo>
                    <a:pt x="665683" y="618502"/>
                  </a:lnTo>
                  <a:lnTo>
                    <a:pt x="668515" y="614057"/>
                  </a:lnTo>
                  <a:close/>
                </a:path>
                <a:path w="1230630" h="911225">
                  <a:moveTo>
                    <a:pt x="686485" y="626618"/>
                  </a:moveTo>
                  <a:lnTo>
                    <a:pt x="683310" y="624420"/>
                  </a:lnTo>
                  <a:lnTo>
                    <a:pt x="680135" y="622223"/>
                  </a:lnTo>
                  <a:lnTo>
                    <a:pt x="676910" y="626389"/>
                  </a:lnTo>
                  <a:lnTo>
                    <a:pt x="683679" y="631075"/>
                  </a:lnTo>
                  <a:lnTo>
                    <a:pt x="686485" y="626618"/>
                  </a:lnTo>
                  <a:close/>
                </a:path>
                <a:path w="1230630" h="911225">
                  <a:moveTo>
                    <a:pt x="704519" y="639089"/>
                  </a:moveTo>
                  <a:lnTo>
                    <a:pt x="701344" y="636892"/>
                  </a:lnTo>
                  <a:lnTo>
                    <a:pt x="698169" y="634695"/>
                  </a:lnTo>
                  <a:lnTo>
                    <a:pt x="694982" y="638886"/>
                  </a:lnTo>
                  <a:lnTo>
                    <a:pt x="701751" y="643572"/>
                  </a:lnTo>
                  <a:lnTo>
                    <a:pt x="704519" y="639089"/>
                  </a:lnTo>
                  <a:close/>
                </a:path>
                <a:path w="1230630" h="911225">
                  <a:moveTo>
                    <a:pt x="722642" y="651421"/>
                  </a:moveTo>
                  <a:lnTo>
                    <a:pt x="719429" y="649287"/>
                  </a:lnTo>
                  <a:lnTo>
                    <a:pt x="716216" y="647153"/>
                  </a:lnTo>
                  <a:lnTo>
                    <a:pt x="713054" y="651370"/>
                  </a:lnTo>
                  <a:lnTo>
                    <a:pt x="719912" y="655929"/>
                  </a:lnTo>
                  <a:lnTo>
                    <a:pt x="722642" y="651421"/>
                  </a:lnTo>
                  <a:close/>
                </a:path>
                <a:path w="1230630" h="911225">
                  <a:moveTo>
                    <a:pt x="740905" y="663536"/>
                  </a:moveTo>
                  <a:lnTo>
                    <a:pt x="737692" y="661403"/>
                  </a:lnTo>
                  <a:lnTo>
                    <a:pt x="734479" y="659269"/>
                  </a:lnTo>
                  <a:lnTo>
                    <a:pt x="731354" y="663511"/>
                  </a:lnTo>
                  <a:lnTo>
                    <a:pt x="738212" y="668070"/>
                  </a:lnTo>
                  <a:lnTo>
                    <a:pt x="740905" y="663536"/>
                  </a:lnTo>
                  <a:close/>
                </a:path>
                <a:path w="1230630" h="911225">
                  <a:moveTo>
                    <a:pt x="759180" y="675614"/>
                  </a:moveTo>
                  <a:lnTo>
                    <a:pt x="755954" y="673519"/>
                  </a:lnTo>
                  <a:lnTo>
                    <a:pt x="752741" y="671385"/>
                  </a:lnTo>
                  <a:lnTo>
                    <a:pt x="749655" y="675652"/>
                  </a:lnTo>
                  <a:lnTo>
                    <a:pt x="753084" y="677926"/>
                  </a:lnTo>
                  <a:lnTo>
                    <a:pt x="756539" y="680173"/>
                  </a:lnTo>
                  <a:lnTo>
                    <a:pt x="759180" y="675614"/>
                  </a:lnTo>
                  <a:close/>
                </a:path>
                <a:path w="1230630" h="911225">
                  <a:moveTo>
                    <a:pt x="777684" y="687374"/>
                  </a:moveTo>
                  <a:lnTo>
                    <a:pt x="774433" y="685304"/>
                  </a:lnTo>
                  <a:lnTo>
                    <a:pt x="771182" y="683234"/>
                  </a:lnTo>
                  <a:lnTo>
                    <a:pt x="768134" y="687527"/>
                  </a:lnTo>
                  <a:lnTo>
                    <a:pt x="775081" y="691946"/>
                  </a:lnTo>
                  <a:lnTo>
                    <a:pt x="777684" y="687374"/>
                  </a:lnTo>
                  <a:close/>
                </a:path>
                <a:path w="1230630" h="911225">
                  <a:moveTo>
                    <a:pt x="796188" y="699122"/>
                  </a:moveTo>
                  <a:lnTo>
                    <a:pt x="792937" y="697052"/>
                  </a:lnTo>
                  <a:lnTo>
                    <a:pt x="789686" y="694982"/>
                  </a:lnTo>
                  <a:lnTo>
                    <a:pt x="786676" y="699312"/>
                  </a:lnTo>
                  <a:lnTo>
                    <a:pt x="793623" y="703719"/>
                  </a:lnTo>
                  <a:lnTo>
                    <a:pt x="796188" y="699122"/>
                  </a:lnTo>
                  <a:close/>
                </a:path>
                <a:path w="1230630" h="911225">
                  <a:moveTo>
                    <a:pt x="814882" y="710552"/>
                  </a:moveTo>
                  <a:lnTo>
                    <a:pt x="811593" y="708545"/>
                  </a:lnTo>
                  <a:lnTo>
                    <a:pt x="808304" y="706539"/>
                  </a:lnTo>
                  <a:lnTo>
                    <a:pt x="805319" y="710895"/>
                  </a:lnTo>
                  <a:lnTo>
                    <a:pt x="812368" y="715175"/>
                  </a:lnTo>
                  <a:lnTo>
                    <a:pt x="814882" y="710552"/>
                  </a:lnTo>
                  <a:close/>
                </a:path>
                <a:path w="1230630" h="911225">
                  <a:moveTo>
                    <a:pt x="833615" y="721931"/>
                  </a:moveTo>
                  <a:lnTo>
                    <a:pt x="830326" y="719924"/>
                  </a:lnTo>
                  <a:lnTo>
                    <a:pt x="827036" y="717918"/>
                  </a:lnTo>
                  <a:lnTo>
                    <a:pt x="824103" y="722299"/>
                  </a:lnTo>
                  <a:lnTo>
                    <a:pt x="831138" y="726579"/>
                  </a:lnTo>
                  <a:lnTo>
                    <a:pt x="833615" y="721931"/>
                  </a:lnTo>
                  <a:close/>
                </a:path>
                <a:path w="1230630" h="911225">
                  <a:moveTo>
                    <a:pt x="852500" y="733044"/>
                  </a:moveTo>
                  <a:lnTo>
                    <a:pt x="849172" y="731113"/>
                  </a:lnTo>
                  <a:lnTo>
                    <a:pt x="845845" y="729183"/>
                  </a:lnTo>
                  <a:lnTo>
                    <a:pt x="842949" y="733590"/>
                  </a:lnTo>
                  <a:lnTo>
                    <a:pt x="850074" y="737717"/>
                  </a:lnTo>
                  <a:lnTo>
                    <a:pt x="852500" y="733044"/>
                  </a:lnTo>
                  <a:close/>
                </a:path>
                <a:path w="1230630" h="911225">
                  <a:moveTo>
                    <a:pt x="871461" y="744029"/>
                  </a:moveTo>
                  <a:lnTo>
                    <a:pt x="868133" y="742099"/>
                  </a:lnTo>
                  <a:lnTo>
                    <a:pt x="864806" y="740168"/>
                  </a:lnTo>
                  <a:lnTo>
                    <a:pt x="861949" y="744601"/>
                  </a:lnTo>
                  <a:lnTo>
                    <a:pt x="869073" y="748728"/>
                  </a:lnTo>
                  <a:lnTo>
                    <a:pt x="871461" y="744029"/>
                  </a:lnTo>
                  <a:close/>
                </a:path>
                <a:path w="1230630" h="911225">
                  <a:moveTo>
                    <a:pt x="890536" y="754824"/>
                  </a:moveTo>
                  <a:lnTo>
                    <a:pt x="887158" y="752970"/>
                  </a:lnTo>
                  <a:lnTo>
                    <a:pt x="883780" y="751103"/>
                  </a:lnTo>
                  <a:lnTo>
                    <a:pt x="880973" y="755573"/>
                  </a:lnTo>
                  <a:lnTo>
                    <a:pt x="888187" y="759548"/>
                  </a:lnTo>
                  <a:lnTo>
                    <a:pt x="890536" y="754824"/>
                  </a:lnTo>
                  <a:close/>
                </a:path>
                <a:path w="1230630" h="911225">
                  <a:moveTo>
                    <a:pt x="909726" y="765416"/>
                  </a:moveTo>
                  <a:lnTo>
                    <a:pt x="906348" y="763549"/>
                  </a:lnTo>
                  <a:lnTo>
                    <a:pt x="902970" y="761695"/>
                  </a:lnTo>
                  <a:lnTo>
                    <a:pt x="900214" y="766178"/>
                  </a:lnTo>
                  <a:lnTo>
                    <a:pt x="907427" y="770153"/>
                  </a:lnTo>
                  <a:lnTo>
                    <a:pt x="909726" y="765416"/>
                  </a:lnTo>
                  <a:close/>
                </a:path>
                <a:path w="1230630" h="911225">
                  <a:moveTo>
                    <a:pt x="928992" y="775843"/>
                  </a:moveTo>
                  <a:lnTo>
                    <a:pt x="925576" y="774052"/>
                  </a:lnTo>
                  <a:lnTo>
                    <a:pt x="922159" y="772261"/>
                  </a:lnTo>
                  <a:lnTo>
                    <a:pt x="919441" y="776782"/>
                  </a:lnTo>
                  <a:lnTo>
                    <a:pt x="926744" y="780605"/>
                  </a:lnTo>
                  <a:lnTo>
                    <a:pt x="928992" y="775843"/>
                  </a:lnTo>
                  <a:close/>
                </a:path>
                <a:path w="1230630" h="911225">
                  <a:moveTo>
                    <a:pt x="948410" y="786015"/>
                  </a:moveTo>
                  <a:lnTo>
                    <a:pt x="944994" y="784225"/>
                  </a:lnTo>
                  <a:lnTo>
                    <a:pt x="941578" y="782434"/>
                  </a:lnTo>
                  <a:lnTo>
                    <a:pt x="938911" y="786980"/>
                  </a:lnTo>
                  <a:lnTo>
                    <a:pt x="946200" y="790803"/>
                  </a:lnTo>
                  <a:lnTo>
                    <a:pt x="948410" y="786015"/>
                  </a:lnTo>
                  <a:close/>
                </a:path>
                <a:path w="1230630" h="911225">
                  <a:moveTo>
                    <a:pt x="967879" y="796074"/>
                  </a:moveTo>
                  <a:lnTo>
                    <a:pt x="964425" y="794359"/>
                  </a:lnTo>
                  <a:lnTo>
                    <a:pt x="960983" y="792632"/>
                  </a:lnTo>
                  <a:lnTo>
                    <a:pt x="958354" y="797204"/>
                  </a:lnTo>
                  <a:lnTo>
                    <a:pt x="965733" y="800887"/>
                  </a:lnTo>
                  <a:lnTo>
                    <a:pt x="967879" y="796074"/>
                  </a:lnTo>
                  <a:close/>
                </a:path>
                <a:path w="1230630" h="911225">
                  <a:moveTo>
                    <a:pt x="987501" y="805815"/>
                  </a:moveTo>
                  <a:lnTo>
                    <a:pt x="984046" y="804100"/>
                  </a:lnTo>
                  <a:lnTo>
                    <a:pt x="980592" y="802386"/>
                  </a:lnTo>
                  <a:lnTo>
                    <a:pt x="978027" y="806983"/>
                  </a:lnTo>
                  <a:lnTo>
                    <a:pt x="985405" y="810653"/>
                  </a:lnTo>
                  <a:lnTo>
                    <a:pt x="987501" y="805815"/>
                  </a:lnTo>
                  <a:close/>
                </a:path>
                <a:path w="1230630" h="911225">
                  <a:moveTo>
                    <a:pt x="1007173" y="815467"/>
                  </a:moveTo>
                  <a:lnTo>
                    <a:pt x="1003681" y="813828"/>
                  </a:lnTo>
                  <a:lnTo>
                    <a:pt x="1000213" y="812152"/>
                  </a:lnTo>
                  <a:lnTo>
                    <a:pt x="997686" y="816762"/>
                  </a:lnTo>
                  <a:lnTo>
                    <a:pt x="1001395" y="818565"/>
                  </a:lnTo>
                  <a:lnTo>
                    <a:pt x="1005128" y="820318"/>
                  </a:lnTo>
                  <a:lnTo>
                    <a:pt x="1007173" y="815467"/>
                  </a:lnTo>
                  <a:close/>
                </a:path>
                <a:path w="1230630" h="911225">
                  <a:moveTo>
                    <a:pt x="1027023" y="824763"/>
                  </a:moveTo>
                  <a:lnTo>
                    <a:pt x="1023531" y="823125"/>
                  </a:lnTo>
                  <a:lnTo>
                    <a:pt x="1020038" y="821486"/>
                  </a:lnTo>
                  <a:lnTo>
                    <a:pt x="1017574" y="826147"/>
                  </a:lnTo>
                  <a:lnTo>
                    <a:pt x="1025029" y="829640"/>
                  </a:lnTo>
                  <a:lnTo>
                    <a:pt x="1027023" y="824763"/>
                  </a:lnTo>
                  <a:close/>
                </a:path>
                <a:path w="1230630" h="911225">
                  <a:moveTo>
                    <a:pt x="1046886" y="833983"/>
                  </a:moveTo>
                  <a:lnTo>
                    <a:pt x="1043368" y="832421"/>
                  </a:lnTo>
                  <a:lnTo>
                    <a:pt x="1039876" y="830795"/>
                  </a:lnTo>
                  <a:lnTo>
                    <a:pt x="1037450" y="835482"/>
                  </a:lnTo>
                  <a:lnTo>
                    <a:pt x="1041184" y="837209"/>
                  </a:lnTo>
                  <a:lnTo>
                    <a:pt x="1044956" y="838873"/>
                  </a:lnTo>
                  <a:lnTo>
                    <a:pt x="1046886" y="833983"/>
                  </a:lnTo>
                  <a:close/>
                </a:path>
                <a:path w="1230630" h="911225">
                  <a:moveTo>
                    <a:pt x="1066927" y="842835"/>
                  </a:moveTo>
                  <a:lnTo>
                    <a:pt x="1063409" y="841273"/>
                  </a:lnTo>
                  <a:lnTo>
                    <a:pt x="1059891" y="839711"/>
                  </a:lnTo>
                  <a:lnTo>
                    <a:pt x="1057516" y="844423"/>
                  </a:lnTo>
                  <a:lnTo>
                    <a:pt x="1065047" y="847750"/>
                  </a:lnTo>
                  <a:lnTo>
                    <a:pt x="1066927" y="842835"/>
                  </a:lnTo>
                  <a:close/>
                </a:path>
                <a:path w="1230630" h="911225">
                  <a:moveTo>
                    <a:pt x="1087018" y="851585"/>
                  </a:moveTo>
                  <a:lnTo>
                    <a:pt x="1083462" y="850112"/>
                  </a:lnTo>
                  <a:lnTo>
                    <a:pt x="1079931" y="848575"/>
                  </a:lnTo>
                  <a:lnTo>
                    <a:pt x="1077620" y="853313"/>
                  </a:lnTo>
                  <a:lnTo>
                    <a:pt x="1081392" y="854951"/>
                  </a:lnTo>
                  <a:lnTo>
                    <a:pt x="1085202" y="856526"/>
                  </a:lnTo>
                  <a:lnTo>
                    <a:pt x="1087018" y="851585"/>
                  </a:lnTo>
                  <a:close/>
                </a:path>
                <a:path w="1230630" h="911225">
                  <a:moveTo>
                    <a:pt x="1107249" y="859980"/>
                  </a:moveTo>
                  <a:lnTo>
                    <a:pt x="1103693" y="858507"/>
                  </a:lnTo>
                  <a:lnTo>
                    <a:pt x="1100137" y="857034"/>
                  </a:lnTo>
                  <a:lnTo>
                    <a:pt x="1097876" y="861796"/>
                  </a:lnTo>
                  <a:lnTo>
                    <a:pt x="1105484" y="864946"/>
                  </a:lnTo>
                  <a:lnTo>
                    <a:pt x="1107249" y="859980"/>
                  </a:lnTo>
                  <a:close/>
                </a:path>
                <a:path w="1230630" h="911225">
                  <a:moveTo>
                    <a:pt x="1127544" y="868248"/>
                  </a:moveTo>
                  <a:lnTo>
                    <a:pt x="1123950" y="866863"/>
                  </a:lnTo>
                  <a:lnTo>
                    <a:pt x="1120368" y="865441"/>
                  </a:lnTo>
                  <a:lnTo>
                    <a:pt x="1118171" y="870229"/>
                  </a:lnTo>
                  <a:lnTo>
                    <a:pt x="1121994" y="871753"/>
                  </a:lnTo>
                  <a:lnTo>
                    <a:pt x="1125829" y="873239"/>
                  </a:lnTo>
                  <a:lnTo>
                    <a:pt x="1127544" y="868248"/>
                  </a:lnTo>
                  <a:close/>
                </a:path>
                <a:path w="1230630" h="911225">
                  <a:moveTo>
                    <a:pt x="1147978" y="876173"/>
                  </a:moveTo>
                  <a:lnTo>
                    <a:pt x="1144384" y="874776"/>
                  </a:lnTo>
                  <a:lnTo>
                    <a:pt x="1140790" y="873379"/>
                  </a:lnTo>
                  <a:lnTo>
                    <a:pt x="1138643" y="878192"/>
                  </a:lnTo>
                  <a:lnTo>
                    <a:pt x="1146327" y="881176"/>
                  </a:lnTo>
                  <a:lnTo>
                    <a:pt x="1147978" y="876173"/>
                  </a:lnTo>
                  <a:close/>
                </a:path>
                <a:path w="1230630" h="911225">
                  <a:moveTo>
                    <a:pt x="1168450" y="883945"/>
                  </a:moveTo>
                  <a:lnTo>
                    <a:pt x="1164831" y="882637"/>
                  </a:lnTo>
                  <a:lnTo>
                    <a:pt x="1161211" y="881329"/>
                  </a:lnTo>
                  <a:lnTo>
                    <a:pt x="1159116" y="886167"/>
                  </a:lnTo>
                  <a:lnTo>
                    <a:pt x="1166876" y="888961"/>
                  </a:lnTo>
                  <a:lnTo>
                    <a:pt x="1168450" y="883945"/>
                  </a:lnTo>
                  <a:close/>
                </a:path>
                <a:path w="1230630" h="911225">
                  <a:moveTo>
                    <a:pt x="1189062" y="891374"/>
                  </a:moveTo>
                  <a:lnTo>
                    <a:pt x="1185443" y="890066"/>
                  </a:lnTo>
                  <a:lnTo>
                    <a:pt x="1181823" y="888758"/>
                  </a:lnTo>
                  <a:lnTo>
                    <a:pt x="1179791" y="893622"/>
                  </a:lnTo>
                  <a:lnTo>
                    <a:pt x="1187538" y="896416"/>
                  </a:lnTo>
                  <a:lnTo>
                    <a:pt x="1189062" y="891374"/>
                  </a:lnTo>
                  <a:close/>
                </a:path>
                <a:path w="1230630" h="911225">
                  <a:moveTo>
                    <a:pt x="1209751" y="898601"/>
                  </a:moveTo>
                  <a:lnTo>
                    <a:pt x="1206093" y="897382"/>
                  </a:lnTo>
                  <a:lnTo>
                    <a:pt x="1202448" y="896162"/>
                  </a:lnTo>
                  <a:lnTo>
                    <a:pt x="1200480" y="901052"/>
                  </a:lnTo>
                  <a:lnTo>
                    <a:pt x="1208290" y="903668"/>
                  </a:lnTo>
                  <a:lnTo>
                    <a:pt x="1209751" y="898601"/>
                  </a:lnTo>
                  <a:close/>
                </a:path>
                <a:path w="1230630" h="911225">
                  <a:moveTo>
                    <a:pt x="1230528" y="905548"/>
                  </a:moveTo>
                  <a:lnTo>
                    <a:pt x="1226870" y="904328"/>
                  </a:lnTo>
                  <a:lnTo>
                    <a:pt x="1223213" y="903109"/>
                  </a:lnTo>
                  <a:lnTo>
                    <a:pt x="1221320" y="908024"/>
                  </a:lnTo>
                  <a:lnTo>
                    <a:pt x="1229131" y="910628"/>
                  </a:lnTo>
                  <a:lnTo>
                    <a:pt x="1230528" y="9055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 descr=""/>
            <p:cNvSpPr/>
            <p:nvPr/>
          </p:nvSpPr>
          <p:spPr>
            <a:xfrm>
              <a:off x="2041499" y="4292015"/>
              <a:ext cx="395605" cy="84455"/>
            </a:xfrm>
            <a:custGeom>
              <a:avLst/>
              <a:gdLst/>
              <a:ahLst/>
              <a:cxnLst/>
              <a:rect l="l" t="t" r="r" b="b"/>
              <a:pathLst>
                <a:path w="395605" h="84454">
                  <a:moveTo>
                    <a:pt x="9207" y="2438"/>
                  </a:moveTo>
                  <a:lnTo>
                    <a:pt x="5549" y="1219"/>
                  </a:lnTo>
                  <a:lnTo>
                    <a:pt x="1892" y="0"/>
                  </a:lnTo>
                  <a:lnTo>
                    <a:pt x="0" y="4914"/>
                  </a:lnTo>
                  <a:lnTo>
                    <a:pt x="7810" y="7518"/>
                  </a:lnTo>
                  <a:lnTo>
                    <a:pt x="9207" y="2438"/>
                  </a:lnTo>
                  <a:close/>
                </a:path>
                <a:path w="395605" h="84454">
                  <a:moveTo>
                    <a:pt x="30060" y="9118"/>
                  </a:moveTo>
                  <a:lnTo>
                    <a:pt x="26377" y="7988"/>
                  </a:lnTo>
                  <a:lnTo>
                    <a:pt x="22694" y="6858"/>
                  </a:lnTo>
                  <a:lnTo>
                    <a:pt x="20853" y="11798"/>
                  </a:lnTo>
                  <a:lnTo>
                    <a:pt x="28727" y="14224"/>
                  </a:lnTo>
                  <a:lnTo>
                    <a:pt x="30060" y="9118"/>
                  </a:lnTo>
                  <a:close/>
                </a:path>
                <a:path w="395605" h="84454">
                  <a:moveTo>
                    <a:pt x="51003" y="15557"/>
                  </a:moveTo>
                  <a:lnTo>
                    <a:pt x="47320" y="14427"/>
                  </a:lnTo>
                  <a:lnTo>
                    <a:pt x="43637" y="13296"/>
                  </a:lnTo>
                  <a:lnTo>
                    <a:pt x="41859" y="18249"/>
                  </a:lnTo>
                  <a:lnTo>
                    <a:pt x="49733" y="20675"/>
                  </a:lnTo>
                  <a:lnTo>
                    <a:pt x="51003" y="15557"/>
                  </a:lnTo>
                  <a:close/>
                </a:path>
                <a:path w="395605" h="84454">
                  <a:moveTo>
                    <a:pt x="72047" y="21653"/>
                  </a:moveTo>
                  <a:lnTo>
                    <a:pt x="68338" y="20612"/>
                  </a:lnTo>
                  <a:lnTo>
                    <a:pt x="64630" y="19570"/>
                  </a:lnTo>
                  <a:lnTo>
                    <a:pt x="62915" y="24549"/>
                  </a:lnTo>
                  <a:lnTo>
                    <a:pt x="70853" y="26784"/>
                  </a:lnTo>
                  <a:lnTo>
                    <a:pt x="72047" y="21653"/>
                  </a:lnTo>
                  <a:close/>
                </a:path>
                <a:path w="395605" h="84454">
                  <a:moveTo>
                    <a:pt x="93129" y="27584"/>
                  </a:moveTo>
                  <a:lnTo>
                    <a:pt x="89420" y="26543"/>
                  </a:lnTo>
                  <a:lnTo>
                    <a:pt x="85712" y="25501"/>
                  </a:lnTo>
                  <a:lnTo>
                    <a:pt x="84074" y="30505"/>
                  </a:lnTo>
                  <a:lnTo>
                    <a:pt x="91998" y="32740"/>
                  </a:lnTo>
                  <a:lnTo>
                    <a:pt x="93129" y="27584"/>
                  </a:lnTo>
                  <a:close/>
                </a:path>
                <a:path w="395605" h="84454">
                  <a:moveTo>
                    <a:pt x="114338" y="33096"/>
                  </a:moveTo>
                  <a:lnTo>
                    <a:pt x="110604" y="32143"/>
                  </a:lnTo>
                  <a:lnTo>
                    <a:pt x="106870" y="31191"/>
                  </a:lnTo>
                  <a:lnTo>
                    <a:pt x="105295" y="36220"/>
                  </a:lnTo>
                  <a:lnTo>
                    <a:pt x="113271" y="38252"/>
                  </a:lnTo>
                  <a:lnTo>
                    <a:pt x="114338" y="33096"/>
                  </a:lnTo>
                  <a:close/>
                </a:path>
                <a:path w="395605" h="84454">
                  <a:moveTo>
                    <a:pt x="135559" y="38506"/>
                  </a:moveTo>
                  <a:lnTo>
                    <a:pt x="131826" y="37553"/>
                  </a:lnTo>
                  <a:lnTo>
                    <a:pt x="128092" y="36601"/>
                  </a:lnTo>
                  <a:lnTo>
                    <a:pt x="126580" y="41643"/>
                  </a:lnTo>
                  <a:lnTo>
                    <a:pt x="134569" y="43688"/>
                  </a:lnTo>
                  <a:lnTo>
                    <a:pt x="135559" y="38506"/>
                  </a:lnTo>
                  <a:close/>
                </a:path>
                <a:path w="395605" h="84454">
                  <a:moveTo>
                    <a:pt x="156908" y="43395"/>
                  </a:moveTo>
                  <a:lnTo>
                    <a:pt x="153149" y="42532"/>
                  </a:lnTo>
                  <a:lnTo>
                    <a:pt x="149402" y="41668"/>
                  </a:lnTo>
                  <a:lnTo>
                    <a:pt x="147955" y="46736"/>
                  </a:lnTo>
                  <a:lnTo>
                    <a:pt x="155981" y="48577"/>
                  </a:lnTo>
                  <a:lnTo>
                    <a:pt x="156908" y="43395"/>
                  </a:lnTo>
                  <a:close/>
                </a:path>
                <a:path w="395605" h="84454">
                  <a:moveTo>
                    <a:pt x="178282" y="48183"/>
                  </a:moveTo>
                  <a:lnTo>
                    <a:pt x="174510" y="47409"/>
                  </a:lnTo>
                  <a:lnTo>
                    <a:pt x="170751" y="46596"/>
                  </a:lnTo>
                  <a:lnTo>
                    <a:pt x="169379" y="51676"/>
                  </a:lnTo>
                  <a:lnTo>
                    <a:pt x="173405" y="52552"/>
                  </a:lnTo>
                  <a:lnTo>
                    <a:pt x="177431" y="53378"/>
                  </a:lnTo>
                  <a:lnTo>
                    <a:pt x="178282" y="48183"/>
                  </a:lnTo>
                  <a:close/>
                </a:path>
                <a:path w="395605" h="84454">
                  <a:moveTo>
                    <a:pt x="199745" y="52552"/>
                  </a:moveTo>
                  <a:lnTo>
                    <a:pt x="195973" y="51777"/>
                  </a:lnTo>
                  <a:lnTo>
                    <a:pt x="192201" y="51003"/>
                  </a:lnTo>
                  <a:lnTo>
                    <a:pt x="190893" y="56108"/>
                  </a:lnTo>
                  <a:lnTo>
                    <a:pt x="198970" y="57759"/>
                  </a:lnTo>
                  <a:lnTo>
                    <a:pt x="199745" y="52552"/>
                  </a:lnTo>
                  <a:close/>
                </a:path>
                <a:path w="395605" h="84454">
                  <a:moveTo>
                    <a:pt x="221246" y="56692"/>
                  </a:moveTo>
                  <a:lnTo>
                    <a:pt x="217462" y="56019"/>
                  </a:lnTo>
                  <a:lnTo>
                    <a:pt x="213677" y="55346"/>
                  </a:lnTo>
                  <a:lnTo>
                    <a:pt x="212432" y="60464"/>
                  </a:lnTo>
                  <a:lnTo>
                    <a:pt x="220548" y="61912"/>
                  </a:lnTo>
                  <a:lnTo>
                    <a:pt x="221246" y="56692"/>
                  </a:lnTo>
                  <a:close/>
                </a:path>
                <a:path w="395605" h="84454">
                  <a:moveTo>
                    <a:pt x="242811" y="60540"/>
                  </a:moveTo>
                  <a:lnTo>
                    <a:pt x="239026" y="59867"/>
                  </a:lnTo>
                  <a:lnTo>
                    <a:pt x="235242" y="59194"/>
                  </a:lnTo>
                  <a:lnTo>
                    <a:pt x="234073" y="64325"/>
                  </a:lnTo>
                  <a:lnTo>
                    <a:pt x="242189" y="65773"/>
                  </a:lnTo>
                  <a:lnTo>
                    <a:pt x="242811" y="60540"/>
                  </a:lnTo>
                  <a:close/>
                </a:path>
                <a:path w="395605" h="84454">
                  <a:moveTo>
                    <a:pt x="264452" y="64020"/>
                  </a:moveTo>
                  <a:lnTo>
                    <a:pt x="260642" y="63436"/>
                  </a:lnTo>
                  <a:lnTo>
                    <a:pt x="256832" y="62852"/>
                  </a:lnTo>
                  <a:lnTo>
                    <a:pt x="255739" y="68008"/>
                  </a:lnTo>
                  <a:lnTo>
                    <a:pt x="263893" y="69253"/>
                  </a:lnTo>
                  <a:lnTo>
                    <a:pt x="264452" y="64020"/>
                  </a:lnTo>
                  <a:close/>
                </a:path>
                <a:path w="395605" h="84454">
                  <a:moveTo>
                    <a:pt x="286092" y="67348"/>
                  </a:moveTo>
                  <a:lnTo>
                    <a:pt x="282282" y="66763"/>
                  </a:lnTo>
                  <a:lnTo>
                    <a:pt x="278472" y="66179"/>
                  </a:lnTo>
                  <a:lnTo>
                    <a:pt x="277456" y="71348"/>
                  </a:lnTo>
                  <a:lnTo>
                    <a:pt x="285610" y="72593"/>
                  </a:lnTo>
                  <a:lnTo>
                    <a:pt x="286092" y="67348"/>
                  </a:lnTo>
                  <a:close/>
                </a:path>
                <a:path w="395605" h="84454">
                  <a:moveTo>
                    <a:pt x="307822" y="70180"/>
                  </a:moveTo>
                  <a:lnTo>
                    <a:pt x="303999" y="69684"/>
                  </a:lnTo>
                  <a:lnTo>
                    <a:pt x="300177" y="69189"/>
                  </a:lnTo>
                  <a:lnTo>
                    <a:pt x="299237" y="74371"/>
                  </a:lnTo>
                  <a:lnTo>
                    <a:pt x="307403" y="75425"/>
                  </a:lnTo>
                  <a:lnTo>
                    <a:pt x="307822" y="70180"/>
                  </a:lnTo>
                  <a:close/>
                </a:path>
                <a:path w="395605" h="84454">
                  <a:moveTo>
                    <a:pt x="329539" y="72847"/>
                  </a:moveTo>
                  <a:lnTo>
                    <a:pt x="325716" y="72453"/>
                  </a:lnTo>
                  <a:lnTo>
                    <a:pt x="321894" y="71996"/>
                  </a:lnTo>
                  <a:lnTo>
                    <a:pt x="321017" y="77190"/>
                  </a:lnTo>
                  <a:lnTo>
                    <a:pt x="325107" y="77685"/>
                  </a:lnTo>
                  <a:lnTo>
                    <a:pt x="329209" y="78105"/>
                  </a:lnTo>
                  <a:lnTo>
                    <a:pt x="329539" y="72847"/>
                  </a:lnTo>
                  <a:close/>
                </a:path>
                <a:path w="395605" h="84454">
                  <a:moveTo>
                    <a:pt x="351332" y="75120"/>
                  </a:moveTo>
                  <a:lnTo>
                    <a:pt x="347510" y="74726"/>
                  </a:lnTo>
                  <a:lnTo>
                    <a:pt x="343674" y="74333"/>
                  </a:lnTo>
                  <a:lnTo>
                    <a:pt x="342874" y="79540"/>
                  </a:lnTo>
                  <a:lnTo>
                    <a:pt x="351078" y="80391"/>
                  </a:lnTo>
                  <a:lnTo>
                    <a:pt x="351332" y="75120"/>
                  </a:lnTo>
                  <a:close/>
                </a:path>
                <a:path w="395605" h="84454">
                  <a:moveTo>
                    <a:pt x="373151" y="77139"/>
                  </a:moveTo>
                  <a:lnTo>
                    <a:pt x="369316" y="76835"/>
                  </a:lnTo>
                  <a:lnTo>
                    <a:pt x="365480" y="76530"/>
                  </a:lnTo>
                  <a:lnTo>
                    <a:pt x="364744" y="81749"/>
                  </a:lnTo>
                  <a:lnTo>
                    <a:pt x="372960" y="82410"/>
                  </a:lnTo>
                  <a:lnTo>
                    <a:pt x="373151" y="77139"/>
                  </a:lnTo>
                  <a:close/>
                </a:path>
                <a:path w="395605" h="84454">
                  <a:moveTo>
                    <a:pt x="394982" y="78892"/>
                  </a:moveTo>
                  <a:lnTo>
                    <a:pt x="391147" y="78587"/>
                  </a:lnTo>
                  <a:lnTo>
                    <a:pt x="387311" y="78282"/>
                  </a:lnTo>
                  <a:lnTo>
                    <a:pt x="386651" y="83502"/>
                  </a:lnTo>
                  <a:lnTo>
                    <a:pt x="394868" y="84162"/>
                  </a:lnTo>
                  <a:lnTo>
                    <a:pt x="394982" y="788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 descr=""/>
            <p:cNvSpPr/>
            <p:nvPr/>
          </p:nvSpPr>
          <p:spPr>
            <a:xfrm>
              <a:off x="2450075" y="4375732"/>
              <a:ext cx="206375" cy="0"/>
            </a:xfrm>
            <a:custGeom>
              <a:avLst/>
              <a:gdLst/>
              <a:ahLst/>
              <a:cxnLst/>
              <a:rect l="l" t="t" r="r" b="b"/>
              <a:pathLst>
                <a:path w="206375" h="0">
                  <a:moveTo>
                    <a:pt x="0" y="0"/>
                  </a:moveTo>
                  <a:lnTo>
                    <a:pt x="205892" y="0"/>
                  </a:lnTo>
                </a:path>
              </a:pathLst>
            </a:custGeom>
            <a:ln w="875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 descr=""/>
            <p:cNvSpPr/>
            <p:nvPr/>
          </p:nvSpPr>
          <p:spPr>
            <a:xfrm>
              <a:off x="2669540" y="3832504"/>
              <a:ext cx="1437005" cy="543560"/>
            </a:xfrm>
            <a:custGeom>
              <a:avLst/>
              <a:gdLst/>
              <a:ahLst/>
              <a:cxnLst/>
              <a:rect l="l" t="t" r="r" b="b"/>
              <a:pathLst>
                <a:path w="1437004" h="543560">
                  <a:moveTo>
                    <a:pt x="8343" y="542467"/>
                  </a:moveTo>
                  <a:lnTo>
                    <a:pt x="7670" y="537235"/>
                  </a:lnTo>
                  <a:lnTo>
                    <a:pt x="3835" y="537540"/>
                  </a:lnTo>
                  <a:lnTo>
                    <a:pt x="0" y="537845"/>
                  </a:lnTo>
                  <a:lnTo>
                    <a:pt x="127" y="543115"/>
                  </a:lnTo>
                  <a:lnTo>
                    <a:pt x="8343" y="542467"/>
                  </a:lnTo>
                  <a:close/>
                </a:path>
                <a:path w="1437004" h="543560">
                  <a:moveTo>
                    <a:pt x="30238" y="540715"/>
                  </a:moveTo>
                  <a:lnTo>
                    <a:pt x="29502" y="535495"/>
                  </a:lnTo>
                  <a:lnTo>
                    <a:pt x="25666" y="535813"/>
                  </a:lnTo>
                  <a:lnTo>
                    <a:pt x="21831" y="536117"/>
                  </a:lnTo>
                  <a:lnTo>
                    <a:pt x="22021" y="541375"/>
                  </a:lnTo>
                  <a:lnTo>
                    <a:pt x="26136" y="541058"/>
                  </a:lnTo>
                  <a:lnTo>
                    <a:pt x="30238" y="540715"/>
                  </a:lnTo>
                  <a:close/>
                </a:path>
                <a:path w="1437004" h="543560">
                  <a:moveTo>
                    <a:pt x="52108" y="538480"/>
                  </a:moveTo>
                  <a:lnTo>
                    <a:pt x="51308" y="533273"/>
                  </a:lnTo>
                  <a:lnTo>
                    <a:pt x="47472" y="533654"/>
                  </a:lnTo>
                  <a:lnTo>
                    <a:pt x="43637" y="534035"/>
                  </a:lnTo>
                  <a:lnTo>
                    <a:pt x="43903" y="539305"/>
                  </a:lnTo>
                  <a:lnTo>
                    <a:pt x="52108" y="538480"/>
                  </a:lnTo>
                  <a:close/>
                </a:path>
                <a:path w="1437004" h="543560">
                  <a:moveTo>
                    <a:pt x="73939" y="536079"/>
                  </a:moveTo>
                  <a:lnTo>
                    <a:pt x="73075" y="530872"/>
                  </a:lnTo>
                  <a:lnTo>
                    <a:pt x="69253" y="531342"/>
                  </a:lnTo>
                  <a:lnTo>
                    <a:pt x="65430" y="531812"/>
                  </a:lnTo>
                  <a:lnTo>
                    <a:pt x="65760" y="537070"/>
                  </a:lnTo>
                  <a:lnTo>
                    <a:pt x="73939" y="536079"/>
                  </a:lnTo>
                  <a:close/>
                </a:path>
                <a:path w="1437004" h="543560">
                  <a:moveTo>
                    <a:pt x="95745" y="533425"/>
                  </a:moveTo>
                  <a:lnTo>
                    <a:pt x="94818" y="528231"/>
                  </a:lnTo>
                  <a:lnTo>
                    <a:pt x="90995" y="528701"/>
                  </a:lnTo>
                  <a:lnTo>
                    <a:pt x="87172" y="529170"/>
                  </a:lnTo>
                  <a:lnTo>
                    <a:pt x="87566" y="534416"/>
                  </a:lnTo>
                  <a:lnTo>
                    <a:pt x="95745" y="533425"/>
                  </a:lnTo>
                  <a:close/>
                </a:path>
                <a:path w="1437004" h="543560">
                  <a:moveTo>
                    <a:pt x="117513" y="530428"/>
                  </a:moveTo>
                  <a:lnTo>
                    <a:pt x="116522" y="525246"/>
                  </a:lnTo>
                  <a:lnTo>
                    <a:pt x="112712" y="525792"/>
                  </a:lnTo>
                  <a:lnTo>
                    <a:pt x="108902" y="526338"/>
                  </a:lnTo>
                  <a:lnTo>
                    <a:pt x="109359" y="531583"/>
                  </a:lnTo>
                  <a:lnTo>
                    <a:pt x="117513" y="530428"/>
                  </a:lnTo>
                  <a:close/>
                </a:path>
                <a:path w="1437004" h="543560">
                  <a:moveTo>
                    <a:pt x="139268" y="527304"/>
                  </a:moveTo>
                  <a:lnTo>
                    <a:pt x="138214" y="522135"/>
                  </a:lnTo>
                  <a:lnTo>
                    <a:pt x="134404" y="522719"/>
                  </a:lnTo>
                  <a:lnTo>
                    <a:pt x="130594" y="523265"/>
                  </a:lnTo>
                  <a:lnTo>
                    <a:pt x="131114" y="528497"/>
                  </a:lnTo>
                  <a:lnTo>
                    <a:pt x="135191" y="527926"/>
                  </a:lnTo>
                  <a:lnTo>
                    <a:pt x="139268" y="527304"/>
                  </a:lnTo>
                  <a:close/>
                </a:path>
                <a:path w="1437004" h="543560">
                  <a:moveTo>
                    <a:pt x="160959" y="523760"/>
                  </a:moveTo>
                  <a:lnTo>
                    <a:pt x="159842" y="518604"/>
                  </a:lnTo>
                  <a:lnTo>
                    <a:pt x="156044" y="519226"/>
                  </a:lnTo>
                  <a:lnTo>
                    <a:pt x="152247" y="519849"/>
                  </a:lnTo>
                  <a:lnTo>
                    <a:pt x="152831" y="525081"/>
                  </a:lnTo>
                  <a:lnTo>
                    <a:pt x="160959" y="523760"/>
                  </a:lnTo>
                  <a:close/>
                </a:path>
                <a:path w="1437004" h="543560">
                  <a:moveTo>
                    <a:pt x="182613" y="520052"/>
                  </a:moveTo>
                  <a:lnTo>
                    <a:pt x="181432" y="514921"/>
                  </a:lnTo>
                  <a:lnTo>
                    <a:pt x="177647" y="515607"/>
                  </a:lnTo>
                  <a:lnTo>
                    <a:pt x="173863" y="516293"/>
                  </a:lnTo>
                  <a:lnTo>
                    <a:pt x="174510" y="521525"/>
                  </a:lnTo>
                  <a:lnTo>
                    <a:pt x="182613" y="520052"/>
                  </a:lnTo>
                  <a:close/>
                </a:path>
                <a:path w="1437004" h="543560">
                  <a:moveTo>
                    <a:pt x="204216" y="516115"/>
                  </a:moveTo>
                  <a:lnTo>
                    <a:pt x="202984" y="510997"/>
                  </a:lnTo>
                  <a:lnTo>
                    <a:pt x="199199" y="511683"/>
                  </a:lnTo>
                  <a:lnTo>
                    <a:pt x="195414" y="512368"/>
                  </a:lnTo>
                  <a:lnTo>
                    <a:pt x="196113" y="517588"/>
                  </a:lnTo>
                  <a:lnTo>
                    <a:pt x="204216" y="516115"/>
                  </a:lnTo>
                  <a:close/>
                </a:path>
                <a:path w="1437004" h="543560">
                  <a:moveTo>
                    <a:pt x="225780" y="511873"/>
                  </a:moveTo>
                  <a:lnTo>
                    <a:pt x="224485" y="506755"/>
                  </a:lnTo>
                  <a:lnTo>
                    <a:pt x="220713" y="507517"/>
                  </a:lnTo>
                  <a:lnTo>
                    <a:pt x="216941" y="508279"/>
                  </a:lnTo>
                  <a:lnTo>
                    <a:pt x="217703" y="513486"/>
                  </a:lnTo>
                  <a:lnTo>
                    <a:pt x="225780" y="511873"/>
                  </a:lnTo>
                  <a:close/>
                </a:path>
                <a:path w="1437004" h="543560">
                  <a:moveTo>
                    <a:pt x="247307" y="507479"/>
                  </a:moveTo>
                  <a:lnTo>
                    <a:pt x="245960" y="502373"/>
                  </a:lnTo>
                  <a:lnTo>
                    <a:pt x="242201" y="503199"/>
                  </a:lnTo>
                  <a:lnTo>
                    <a:pt x="238429" y="503961"/>
                  </a:lnTo>
                  <a:lnTo>
                    <a:pt x="239242" y="509155"/>
                  </a:lnTo>
                  <a:lnTo>
                    <a:pt x="243281" y="508355"/>
                  </a:lnTo>
                  <a:lnTo>
                    <a:pt x="247307" y="507479"/>
                  </a:lnTo>
                  <a:close/>
                </a:path>
                <a:path w="1437004" h="543560">
                  <a:moveTo>
                    <a:pt x="268757" y="502754"/>
                  </a:moveTo>
                  <a:lnTo>
                    <a:pt x="267360" y="497674"/>
                  </a:lnTo>
                  <a:lnTo>
                    <a:pt x="263601" y="498500"/>
                  </a:lnTo>
                  <a:lnTo>
                    <a:pt x="259842" y="499325"/>
                  </a:lnTo>
                  <a:lnTo>
                    <a:pt x="260718" y="504520"/>
                  </a:lnTo>
                  <a:lnTo>
                    <a:pt x="268757" y="502754"/>
                  </a:lnTo>
                  <a:close/>
                </a:path>
                <a:path w="1437004" h="543560">
                  <a:moveTo>
                    <a:pt x="290169" y="497865"/>
                  </a:moveTo>
                  <a:lnTo>
                    <a:pt x="288721" y="492798"/>
                  </a:lnTo>
                  <a:lnTo>
                    <a:pt x="284975" y="493687"/>
                  </a:lnTo>
                  <a:lnTo>
                    <a:pt x="281228" y="494576"/>
                  </a:lnTo>
                  <a:lnTo>
                    <a:pt x="282155" y="499770"/>
                  </a:lnTo>
                  <a:lnTo>
                    <a:pt x="290169" y="497865"/>
                  </a:lnTo>
                  <a:close/>
                </a:path>
                <a:path w="1437004" h="543560">
                  <a:moveTo>
                    <a:pt x="311543" y="492785"/>
                  </a:moveTo>
                  <a:lnTo>
                    <a:pt x="310045" y="487730"/>
                  </a:lnTo>
                  <a:lnTo>
                    <a:pt x="306298" y="488619"/>
                  </a:lnTo>
                  <a:lnTo>
                    <a:pt x="302552" y="489508"/>
                  </a:lnTo>
                  <a:lnTo>
                    <a:pt x="303530" y="494690"/>
                  </a:lnTo>
                  <a:lnTo>
                    <a:pt x="311543" y="492785"/>
                  </a:lnTo>
                  <a:close/>
                </a:path>
                <a:path w="1437004" h="543560">
                  <a:moveTo>
                    <a:pt x="332841" y="487387"/>
                  </a:moveTo>
                  <a:lnTo>
                    <a:pt x="331292" y="482358"/>
                  </a:lnTo>
                  <a:lnTo>
                    <a:pt x="327558" y="483311"/>
                  </a:lnTo>
                  <a:lnTo>
                    <a:pt x="323824" y="484263"/>
                  </a:lnTo>
                  <a:lnTo>
                    <a:pt x="324866" y="489432"/>
                  </a:lnTo>
                  <a:lnTo>
                    <a:pt x="332841" y="487387"/>
                  </a:lnTo>
                  <a:close/>
                </a:path>
                <a:path w="1437004" h="543560">
                  <a:moveTo>
                    <a:pt x="354114" y="481876"/>
                  </a:moveTo>
                  <a:lnTo>
                    <a:pt x="352513" y="476859"/>
                  </a:lnTo>
                  <a:lnTo>
                    <a:pt x="348792" y="477875"/>
                  </a:lnTo>
                  <a:lnTo>
                    <a:pt x="345059" y="478840"/>
                  </a:lnTo>
                  <a:lnTo>
                    <a:pt x="346151" y="483997"/>
                  </a:lnTo>
                  <a:lnTo>
                    <a:pt x="350139" y="482968"/>
                  </a:lnTo>
                  <a:lnTo>
                    <a:pt x="354114" y="481876"/>
                  </a:lnTo>
                  <a:close/>
                </a:path>
                <a:path w="1437004" h="543560">
                  <a:moveTo>
                    <a:pt x="375297" y="476097"/>
                  </a:moveTo>
                  <a:lnTo>
                    <a:pt x="373659" y="471093"/>
                  </a:lnTo>
                  <a:lnTo>
                    <a:pt x="369938" y="472109"/>
                  </a:lnTo>
                  <a:lnTo>
                    <a:pt x="366217" y="473125"/>
                  </a:lnTo>
                  <a:lnTo>
                    <a:pt x="367360" y="478269"/>
                  </a:lnTo>
                  <a:lnTo>
                    <a:pt x="375297" y="476097"/>
                  </a:lnTo>
                  <a:close/>
                </a:path>
                <a:path w="1437004" h="543560">
                  <a:moveTo>
                    <a:pt x="396443" y="470141"/>
                  </a:moveTo>
                  <a:lnTo>
                    <a:pt x="394741" y="465162"/>
                  </a:lnTo>
                  <a:lnTo>
                    <a:pt x="391045" y="466229"/>
                  </a:lnTo>
                  <a:lnTo>
                    <a:pt x="387350" y="467296"/>
                  </a:lnTo>
                  <a:lnTo>
                    <a:pt x="388531" y="472440"/>
                  </a:lnTo>
                  <a:lnTo>
                    <a:pt x="396443" y="470141"/>
                  </a:lnTo>
                  <a:close/>
                </a:path>
                <a:path w="1437004" h="543560">
                  <a:moveTo>
                    <a:pt x="417537" y="464045"/>
                  </a:moveTo>
                  <a:lnTo>
                    <a:pt x="415798" y="459079"/>
                  </a:lnTo>
                  <a:lnTo>
                    <a:pt x="412102" y="460146"/>
                  </a:lnTo>
                  <a:lnTo>
                    <a:pt x="408406" y="461213"/>
                  </a:lnTo>
                  <a:lnTo>
                    <a:pt x="409638" y="466344"/>
                  </a:lnTo>
                  <a:lnTo>
                    <a:pt x="417537" y="464045"/>
                  </a:lnTo>
                  <a:close/>
                </a:path>
                <a:path w="1437004" h="543560">
                  <a:moveTo>
                    <a:pt x="438556" y="457669"/>
                  </a:moveTo>
                  <a:lnTo>
                    <a:pt x="436765" y="452704"/>
                  </a:lnTo>
                  <a:lnTo>
                    <a:pt x="433082" y="453834"/>
                  </a:lnTo>
                  <a:lnTo>
                    <a:pt x="429399" y="454964"/>
                  </a:lnTo>
                  <a:lnTo>
                    <a:pt x="430682" y="460070"/>
                  </a:lnTo>
                  <a:lnTo>
                    <a:pt x="438556" y="457669"/>
                  </a:lnTo>
                  <a:close/>
                </a:path>
                <a:path w="1437004" h="543560">
                  <a:moveTo>
                    <a:pt x="459549" y="451180"/>
                  </a:moveTo>
                  <a:lnTo>
                    <a:pt x="457720" y="446239"/>
                  </a:lnTo>
                  <a:lnTo>
                    <a:pt x="454050" y="447421"/>
                  </a:lnTo>
                  <a:lnTo>
                    <a:pt x="450367" y="448564"/>
                  </a:lnTo>
                  <a:lnTo>
                    <a:pt x="451688" y="453656"/>
                  </a:lnTo>
                  <a:lnTo>
                    <a:pt x="455625" y="452437"/>
                  </a:lnTo>
                  <a:lnTo>
                    <a:pt x="459549" y="451180"/>
                  </a:lnTo>
                  <a:close/>
                </a:path>
                <a:path w="1437004" h="543560">
                  <a:moveTo>
                    <a:pt x="480453" y="444474"/>
                  </a:moveTo>
                  <a:lnTo>
                    <a:pt x="478586" y="439547"/>
                  </a:lnTo>
                  <a:lnTo>
                    <a:pt x="474916" y="440728"/>
                  </a:lnTo>
                  <a:lnTo>
                    <a:pt x="471246" y="441909"/>
                  </a:lnTo>
                  <a:lnTo>
                    <a:pt x="472617" y="446989"/>
                  </a:lnTo>
                  <a:lnTo>
                    <a:pt x="480453" y="444474"/>
                  </a:lnTo>
                  <a:close/>
                </a:path>
                <a:path w="1437004" h="543560">
                  <a:moveTo>
                    <a:pt x="501319" y="437603"/>
                  </a:moveTo>
                  <a:lnTo>
                    <a:pt x="499414" y="432689"/>
                  </a:lnTo>
                  <a:lnTo>
                    <a:pt x="495757" y="433920"/>
                  </a:lnTo>
                  <a:lnTo>
                    <a:pt x="492099" y="435152"/>
                  </a:lnTo>
                  <a:lnTo>
                    <a:pt x="493509" y="440232"/>
                  </a:lnTo>
                  <a:lnTo>
                    <a:pt x="501319" y="437603"/>
                  </a:lnTo>
                  <a:close/>
                </a:path>
                <a:path w="1437004" h="543560">
                  <a:moveTo>
                    <a:pt x="522135" y="430606"/>
                  </a:moveTo>
                  <a:lnTo>
                    <a:pt x="520192" y="425704"/>
                  </a:lnTo>
                  <a:lnTo>
                    <a:pt x="516534" y="426935"/>
                  </a:lnTo>
                  <a:lnTo>
                    <a:pt x="512876" y="428167"/>
                  </a:lnTo>
                  <a:lnTo>
                    <a:pt x="514324" y="433235"/>
                  </a:lnTo>
                  <a:lnTo>
                    <a:pt x="522135" y="430606"/>
                  </a:lnTo>
                  <a:close/>
                </a:path>
                <a:path w="1437004" h="543560">
                  <a:moveTo>
                    <a:pt x="542861" y="423379"/>
                  </a:moveTo>
                  <a:lnTo>
                    <a:pt x="540880" y="418503"/>
                  </a:lnTo>
                  <a:lnTo>
                    <a:pt x="537248" y="419773"/>
                  </a:lnTo>
                  <a:lnTo>
                    <a:pt x="533615" y="421043"/>
                  </a:lnTo>
                  <a:lnTo>
                    <a:pt x="535101" y="426097"/>
                  </a:lnTo>
                  <a:lnTo>
                    <a:pt x="542861" y="423379"/>
                  </a:lnTo>
                  <a:close/>
                </a:path>
                <a:path w="1437004" h="543560">
                  <a:moveTo>
                    <a:pt x="563575" y="416052"/>
                  </a:moveTo>
                  <a:lnTo>
                    <a:pt x="561555" y="411187"/>
                  </a:lnTo>
                  <a:lnTo>
                    <a:pt x="557936" y="412508"/>
                  </a:lnTo>
                  <a:lnTo>
                    <a:pt x="554304" y="413791"/>
                  </a:lnTo>
                  <a:lnTo>
                    <a:pt x="555828" y="418833"/>
                  </a:lnTo>
                  <a:lnTo>
                    <a:pt x="559714" y="417461"/>
                  </a:lnTo>
                  <a:lnTo>
                    <a:pt x="563575" y="416052"/>
                  </a:lnTo>
                  <a:close/>
                </a:path>
                <a:path w="1437004" h="543560">
                  <a:moveTo>
                    <a:pt x="584200" y="408533"/>
                  </a:moveTo>
                  <a:lnTo>
                    <a:pt x="582142" y="403682"/>
                  </a:lnTo>
                  <a:lnTo>
                    <a:pt x="578523" y="405003"/>
                  </a:lnTo>
                  <a:lnTo>
                    <a:pt x="574903" y="406323"/>
                  </a:lnTo>
                  <a:lnTo>
                    <a:pt x="576465" y="411353"/>
                  </a:lnTo>
                  <a:lnTo>
                    <a:pt x="584200" y="408533"/>
                  </a:lnTo>
                  <a:close/>
                </a:path>
                <a:path w="1437004" h="543560">
                  <a:moveTo>
                    <a:pt x="604786" y="400875"/>
                  </a:moveTo>
                  <a:lnTo>
                    <a:pt x="602703" y="396049"/>
                  </a:lnTo>
                  <a:lnTo>
                    <a:pt x="599097" y="397408"/>
                  </a:lnTo>
                  <a:lnTo>
                    <a:pt x="595490" y="398767"/>
                  </a:lnTo>
                  <a:lnTo>
                    <a:pt x="597090" y="403796"/>
                  </a:lnTo>
                  <a:lnTo>
                    <a:pt x="604786" y="400875"/>
                  </a:lnTo>
                  <a:close/>
                </a:path>
                <a:path w="1437004" h="543560">
                  <a:moveTo>
                    <a:pt x="625322" y="393128"/>
                  </a:moveTo>
                  <a:lnTo>
                    <a:pt x="623201" y="388302"/>
                  </a:lnTo>
                  <a:lnTo>
                    <a:pt x="619594" y="389661"/>
                  </a:lnTo>
                  <a:lnTo>
                    <a:pt x="615988" y="391020"/>
                  </a:lnTo>
                  <a:lnTo>
                    <a:pt x="617626" y="396036"/>
                  </a:lnTo>
                  <a:lnTo>
                    <a:pt x="625322" y="393128"/>
                  </a:lnTo>
                  <a:close/>
                </a:path>
                <a:path w="1437004" h="543560">
                  <a:moveTo>
                    <a:pt x="645795" y="385165"/>
                  </a:moveTo>
                  <a:lnTo>
                    <a:pt x="643648" y="380365"/>
                  </a:lnTo>
                  <a:lnTo>
                    <a:pt x="640054" y="381762"/>
                  </a:lnTo>
                  <a:lnTo>
                    <a:pt x="636460" y="383171"/>
                  </a:lnTo>
                  <a:lnTo>
                    <a:pt x="638136" y="388162"/>
                  </a:lnTo>
                  <a:lnTo>
                    <a:pt x="645795" y="385165"/>
                  </a:lnTo>
                  <a:close/>
                </a:path>
                <a:path w="1437004" h="543560">
                  <a:moveTo>
                    <a:pt x="666229" y="377139"/>
                  </a:moveTo>
                  <a:lnTo>
                    <a:pt x="664044" y="372351"/>
                  </a:lnTo>
                  <a:lnTo>
                    <a:pt x="660463" y="373773"/>
                  </a:lnTo>
                  <a:lnTo>
                    <a:pt x="656869" y="375170"/>
                  </a:lnTo>
                  <a:lnTo>
                    <a:pt x="658571" y="380161"/>
                  </a:lnTo>
                  <a:lnTo>
                    <a:pt x="662406" y="378663"/>
                  </a:lnTo>
                  <a:lnTo>
                    <a:pt x="666229" y="377139"/>
                  </a:lnTo>
                  <a:close/>
                </a:path>
                <a:path w="1437004" h="543560">
                  <a:moveTo>
                    <a:pt x="686600" y="368922"/>
                  </a:moveTo>
                  <a:lnTo>
                    <a:pt x="684390" y="364134"/>
                  </a:lnTo>
                  <a:lnTo>
                    <a:pt x="680808" y="365582"/>
                  </a:lnTo>
                  <a:lnTo>
                    <a:pt x="677240" y="367017"/>
                  </a:lnTo>
                  <a:lnTo>
                    <a:pt x="678967" y="371995"/>
                  </a:lnTo>
                  <a:lnTo>
                    <a:pt x="686600" y="368922"/>
                  </a:lnTo>
                  <a:close/>
                </a:path>
                <a:path w="1437004" h="543560">
                  <a:moveTo>
                    <a:pt x="706920" y="360629"/>
                  </a:moveTo>
                  <a:lnTo>
                    <a:pt x="704672" y="355866"/>
                  </a:lnTo>
                  <a:lnTo>
                    <a:pt x="701116" y="357339"/>
                  </a:lnTo>
                  <a:lnTo>
                    <a:pt x="697560" y="358813"/>
                  </a:lnTo>
                  <a:lnTo>
                    <a:pt x="699312" y="363778"/>
                  </a:lnTo>
                  <a:lnTo>
                    <a:pt x="706920" y="360629"/>
                  </a:lnTo>
                  <a:close/>
                </a:path>
                <a:path w="1437004" h="543560">
                  <a:moveTo>
                    <a:pt x="727202" y="352209"/>
                  </a:moveTo>
                  <a:lnTo>
                    <a:pt x="724928" y="347459"/>
                  </a:lnTo>
                  <a:lnTo>
                    <a:pt x="721372" y="348932"/>
                  </a:lnTo>
                  <a:lnTo>
                    <a:pt x="717816" y="350405"/>
                  </a:lnTo>
                  <a:lnTo>
                    <a:pt x="719594" y="355371"/>
                  </a:lnTo>
                  <a:lnTo>
                    <a:pt x="727202" y="352209"/>
                  </a:lnTo>
                  <a:close/>
                </a:path>
                <a:path w="1437004" h="543560">
                  <a:moveTo>
                    <a:pt x="747420" y="343649"/>
                  </a:moveTo>
                  <a:lnTo>
                    <a:pt x="745121" y="338912"/>
                  </a:lnTo>
                  <a:lnTo>
                    <a:pt x="741578" y="340423"/>
                  </a:lnTo>
                  <a:lnTo>
                    <a:pt x="738035" y="341934"/>
                  </a:lnTo>
                  <a:lnTo>
                    <a:pt x="739851" y="346875"/>
                  </a:lnTo>
                  <a:lnTo>
                    <a:pt x="747420" y="343649"/>
                  </a:lnTo>
                  <a:close/>
                </a:path>
                <a:path w="1437004" h="543560">
                  <a:moveTo>
                    <a:pt x="767626" y="335051"/>
                  </a:moveTo>
                  <a:lnTo>
                    <a:pt x="765302" y="330314"/>
                  </a:lnTo>
                  <a:lnTo>
                    <a:pt x="761758" y="331825"/>
                  </a:lnTo>
                  <a:lnTo>
                    <a:pt x="758215" y="333336"/>
                  </a:lnTo>
                  <a:lnTo>
                    <a:pt x="760056" y="338277"/>
                  </a:lnTo>
                  <a:lnTo>
                    <a:pt x="767626" y="335051"/>
                  </a:lnTo>
                  <a:close/>
                </a:path>
                <a:path w="1437004" h="543560">
                  <a:moveTo>
                    <a:pt x="787742" y="326263"/>
                  </a:moveTo>
                  <a:lnTo>
                    <a:pt x="785393" y="321551"/>
                  </a:lnTo>
                  <a:lnTo>
                    <a:pt x="781862" y="323088"/>
                  </a:lnTo>
                  <a:lnTo>
                    <a:pt x="778332" y="324624"/>
                  </a:lnTo>
                  <a:lnTo>
                    <a:pt x="780199" y="329552"/>
                  </a:lnTo>
                  <a:lnTo>
                    <a:pt x="787742" y="326263"/>
                  </a:lnTo>
                  <a:close/>
                </a:path>
                <a:path w="1437004" h="543560">
                  <a:moveTo>
                    <a:pt x="807821" y="317423"/>
                  </a:moveTo>
                  <a:lnTo>
                    <a:pt x="805459" y="312712"/>
                  </a:lnTo>
                  <a:lnTo>
                    <a:pt x="801941" y="314286"/>
                  </a:lnTo>
                  <a:lnTo>
                    <a:pt x="798423" y="315861"/>
                  </a:lnTo>
                  <a:lnTo>
                    <a:pt x="800315" y="320776"/>
                  </a:lnTo>
                  <a:lnTo>
                    <a:pt x="807821" y="317423"/>
                  </a:lnTo>
                  <a:close/>
                </a:path>
                <a:path w="1437004" h="543560">
                  <a:moveTo>
                    <a:pt x="827874" y="308470"/>
                  </a:moveTo>
                  <a:lnTo>
                    <a:pt x="825487" y="303771"/>
                  </a:lnTo>
                  <a:lnTo>
                    <a:pt x="821969" y="305346"/>
                  </a:lnTo>
                  <a:lnTo>
                    <a:pt x="818451" y="306920"/>
                  </a:lnTo>
                  <a:lnTo>
                    <a:pt x="820369" y="311823"/>
                  </a:lnTo>
                  <a:lnTo>
                    <a:pt x="827874" y="308470"/>
                  </a:lnTo>
                  <a:close/>
                </a:path>
                <a:path w="1437004" h="543560">
                  <a:moveTo>
                    <a:pt x="847890" y="299440"/>
                  </a:moveTo>
                  <a:lnTo>
                    <a:pt x="845477" y="294754"/>
                  </a:lnTo>
                  <a:lnTo>
                    <a:pt x="841971" y="296354"/>
                  </a:lnTo>
                  <a:lnTo>
                    <a:pt x="838466" y="297954"/>
                  </a:lnTo>
                  <a:lnTo>
                    <a:pt x="840397" y="302856"/>
                  </a:lnTo>
                  <a:lnTo>
                    <a:pt x="847890" y="299440"/>
                  </a:lnTo>
                  <a:close/>
                </a:path>
                <a:path w="1437004" h="543560">
                  <a:moveTo>
                    <a:pt x="867854" y="290334"/>
                  </a:moveTo>
                  <a:lnTo>
                    <a:pt x="865428" y="285661"/>
                  </a:lnTo>
                  <a:lnTo>
                    <a:pt x="861923" y="287261"/>
                  </a:lnTo>
                  <a:lnTo>
                    <a:pt x="858418" y="288861"/>
                  </a:lnTo>
                  <a:lnTo>
                    <a:pt x="860374" y="293751"/>
                  </a:lnTo>
                  <a:lnTo>
                    <a:pt x="867854" y="290334"/>
                  </a:lnTo>
                  <a:close/>
                </a:path>
                <a:path w="1437004" h="543560">
                  <a:moveTo>
                    <a:pt x="887780" y="281114"/>
                  </a:moveTo>
                  <a:lnTo>
                    <a:pt x="885329" y="276440"/>
                  </a:lnTo>
                  <a:lnTo>
                    <a:pt x="881837" y="278066"/>
                  </a:lnTo>
                  <a:lnTo>
                    <a:pt x="878344" y="279692"/>
                  </a:lnTo>
                  <a:lnTo>
                    <a:pt x="880313" y="284568"/>
                  </a:lnTo>
                  <a:lnTo>
                    <a:pt x="887780" y="281114"/>
                  </a:lnTo>
                  <a:close/>
                </a:path>
                <a:path w="1437004" h="543560">
                  <a:moveTo>
                    <a:pt x="907681" y="271830"/>
                  </a:moveTo>
                  <a:lnTo>
                    <a:pt x="905217" y="267182"/>
                  </a:lnTo>
                  <a:lnTo>
                    <a:pt x="901725" y="268820"/>
                  </a:lnTo>
                  <a:lnTo>
                    <a:pt x="898232" y="270446"/>
                  </a:lnTo>
                  <a:lnTo>
                    <a:pt x="900226" y="275323"/>
                  </a:lnTo>
                  <a:lnTo>
                    <a:pt x="907681" y="271830"/>
                  </a:lnTo>
                  <a:close/>
                </a:path>
                <a:path w="1437004" h="543560">
                  <a:moveTo>
                    <a:pt x="927519" y="262458"/>
                  </a:moveTo>
                  <a:lnTo>
                    <a:pt x="925042" y="257810"/>
                  </a:lnTo>
                  <a:lnTo>
                    <a:pt x="921550" y="259461"/>
                  </a:lnTo>
                  <a:lnTo>
                    <a:pt x="918057" y="261112"/>
                  </a:lnTo>
                  <a:lnTo>
                    <a:pt x="920076" y="265976"/>
                  </a:lnTo>
                  <a:lnTo>
                    <a:pt x="927519" y="262458"/>
                  </a:lnTo>
                  <a:close/>
                </a:path>
                <a:path w="1437004" h="543560">
                  <a:moveTo>
                    <a:pt x="947356" y="253034"/>
                  </a:moveTo>
                  <a:lnTo>
                    <a:pt x="944854" y="248399"/>
                  </a:lnTo>
                  <a:lnTo>
                    <a:pt x="941374" y="250063"/>
                  </a:lnTo>
                  <a:lnTo>
                    <a:pt x="937895" y="251726"/>
                  </a:lnTo>
                  <a:lnTo>
                    <a:pt x="939927" y="256590"/>
                  </a:lnTo>
                  <a:lnTo>
                    <a:pt x="947356" y="253034"/>
                  </a:lnTo>
                  <a:close/>
                </a:path>
                <a:path w="1437004" h="543560">
                  <a:moveTo>
                    <a:pt x="967143" y="243535"/>
                  </a:moveTo>
                  <a:lnTo>
                    <a:pt x="964628" y="238912"/>
                  </a:lnTo>
                  <a:lnTo>
                    <a:pt x="961148" y="240576"/>
                  </a:lnTo>
                  <a:lnTo>
                    <a:pt x="957668" y="242239"/>
                  </a:lnTo>
                  <a:lnTo>
                    <a:pt x="959726" y="247091"/>
                  </a:lnTo>
                  <a:lnTo>
                    <a:pt x="967143" y="243535"/>
                  </a:lnTo>
                  <a:close/>
                </a:path>
                <a:path w="1437004" h="543560">
                  <a:moveTo>
                    <a:pt x="986878" y="233972"/>
                  </a:moveTo>
                  <a:lnTo>
                    <a:pt x="984351" y="229349"/>
                  </a:lnTo>
                  <a:lnTo>
                    <a:pt x="980884" y="231038"/>
                  </a:lnTo>
                  <a:lnTo>
                    <a:pt x="977417" y="232727"/>
                  </a:lnTo>
                  <a:lnTo>
                    <a:pt x="979487" y="237566"/>
                  </a:lnTo>
                  <a:lnTo>
                    <a:pt x="986878" y="233972"/>
                  </a:lnTo>
                  <a:close/>
                </a:path>
                <a:path w="1437004" h="543560">
                  <a:moveTo>
                    <a:pt x="1006614" y="224358"/>
                  </a:moveTo>
                  <a:lnTo>
                    <a:pt x="1004074" y="219748"/>
                  </a:lnTo>
                  <a:lnTo>
                    <a:pt x="1000607" y="221437"/>
                  </a:lnTo>
                  <a:lnTo>
                    <a:pt x="997140" y="223126"/>
                  </a:lnTo>
                  <a:lnTo>
                    <a:pt x="999223" y="227965"/>
                  </a:lnTo>
                  <a:lnTo>
                    <a:pt x="1006614" y="224358"/>
                  </a:lnTo>
                  <a:close/>
                </a:path>
                <a:path w="1437004" h="543560">
                  <a:moveTo>
                    <a:pt x="1026312" y="214668"/>
                  </a:moveTo>
                  <a:lnTo>
                    <a:pt x="1023747" y="210058"/>
                  </a:lnTo>
                  <a:lnTo>
                    <a:pt x="1020292" y="211759"/>
                  </a:lnTo>
                  <a:lnTo>
                    <a:pt x="1016838" y="213461"/>
                  </a:lnTo>
                  <a:lnTo>
                    <a:pt x="1018933" y="218300"/>
                  </a:lnTo>
                  <a:lnTo>
                    <a:pt x="1026312" y="214668"/>
                  </a:lnTo>
                  <a:close/>
                </a:path>
                <a:path w="1437004" h="543560">
                  <a:moveTo>
                    <a:pt x="1045997" y="204952"/>
                  </a:moveTo>
                  <a:lnTo>
                    <a:pt x="1043432" y="200355"/>
                  </a:lnTo>
                  <a:lnTo>
                    <a:pt x="1039977" y="202069"/>
                  </a:lnTo>
                  <a:lnTo>
                    <a:pt x="1036523" y="203784"/>
                  </a:lnTo>
                  <a:lnTo>
                    <a:pt x="1038631" y="208610"/>
                  </a:lnTo>
                  <a:lnTo>
                    <a:pt x="1045997" y="204952"/>
                  </a:lnTo>
                  <a:close/>
                </a:path>
                <a:path w="1437004" h="543560">
                  <a:moveTo>
                    <a:pt x="1065631" y="195148"/>
                  </a:moveTo>
                  <a:lnTo>
                    <a:pt x="1063053" y="190563"/>
                  </a:lnTo>
                  <a:lnTo>
                    <a:pt x="1059599" y="192278"/>
                  </a:lnTo>
                  <a:lnTo>
                    <a:pt x="1056144" y="193992"/>
                  </a:lnTo>
                  <a:lnTo>
                    <a:pt x="1058265" y="198818"/>
                  </a:lnTo>
                  <a:lnTo>
                    <a:pt x="1065631" y="195148"/>
                  </a:lnTo>
                  <a:close/>
                </a:path>
                <a:path w="1437004" h="543560">
                  <a:moveTo>
                    <a:pt x="1085265" y="185331"/>
                  </a:moveTo>
                  <a:lnTo>
                    <a:pt x="1082675" y="180746"/>
                  </a:lnTo>
                  <a:lnTo>
                    <a:pt x="1079233" y="182473"/>
                  </a:lnTo>
                  <a:lnTo>
                    <a:pt x="1075791" y="184213"/>
                  </a:lnTo>
                  <a:lnTo>
                    <a:pt x="1077925" y="189026"/>
                  </a:lnTo>
                  <a:lnTo>
                    <a:pt x="1085265" y="185331"/>
                  </a:lnTo>
                  <a:close/>
                </a:path>
                <a:path w="1437004" h="543560">
                  <a:moveTo>
                    <a:pt x="1104861" y="175463"/>
                  </a:moveTo>
                  <a:lnTo>
                    <a:pt x="1102258" y="170878"/>
                  </a:lnTo>
                  <a:lnTo>
                    <a:pt x="1098816" y="172618"/>
                  </a:lnTo>
                  <a:lnTo>
                    <a:pt x="1095375" y="174358"/>
                  </a:lnTo>
                  <a:lnTo>
                    <a:pt x="1097508" y="179171"/>
                  </a:lnTo>
                  <a:lnTo>
                    <a:pt x="1104861" y="175463"/>
                  </a:lnTo>
                  <a:close/>
                </a:path>
                <a:path w="1437004" h="543560">
                  <a:moveTo>
                    <a:pt x="1124445" y="165557"/>
                  </a:moveTo>
                  <a:lnTo>
                    <a:pt x="1121841" y="160985"/>
                  </a:lnTo>
                  <a:lnTo>
                    <a:pt x="1118400" y="162725"/>
                  </a:lnTo>
                  <a:lnTo>
                    <a:pt x="1114958" y="164465"/>
                  </a:lnTo>
                  <a:lnTo>
                    <a:pt x="1117104" y="169278"/>
                  </a:lnTo>
                  <a:lnTo>
                    <a:pt x="1124445" y="165557"/>
                  </a:lnTo>
                  <a:close/>
                </a:path>
                <a:path w="1437004" h="543560">
                  <a:moveTo>
                    <a:pt x="1144016" y="155625"/>
                  </a:moveTo>
                  <a:lnTo>
                    <a:pt x="1141399" y="151053"/>
                  </a:lnTo>
                  <a:lnTo>
                    <a:pt x="1137958" y="152793"/>
                  </a:lnTo>
                  <a:lnTo>
                    <a:pt x="1134516" y="154533"/>
                  </a:lnTo>
                  <a:lnTo>
                    <a:pt x="1136675" y="159346"/>
                  </a:lnTo>
                  <a:lnTo>
                    <a:pt x="1144016" y="155625"/>
                  </a:lnTo>
                  <a:close/>
                </a:path>
                <a:path w="1437004" h="543560">
                  <a:moveTo>
                    <a:pt x="1163561" y="145643"/>
                  </a:moveTo>
                  <a:lnTo>
                    <a:pt x="1160932" y="141071"/>
                  </a:lnTo>
                  <a:lnTo>
                    <a:pt x="1157503" y="142824"/>
                  </a:lnTo>
                  <a:lnTo>
                    <a:pt x="1154061" y="144576"/>
                  </a:lnTo>
                  <a:lnTo>
                    <a:pt x="1156233" y="149377"/>
                  </a:lnTo>
                  <a:lnTo>
                    <a:pt x="1163561" y="145643"/>
                  </a:lnTo>
                  <a:close/>
                </a:path>
                <a:path w="1437004" h="543560">
                  <a:moveTo>
                    <a:pt x="1183093" y="135648"/>
                  </a:moveTo>
                  <a:lnTo>
                    <a:pt x="1180465" y="131076"/>
                  </a:lnTo>
                  <a:lnTo>
                    <a:pt x="1177036" y="132842"/>
                  </a:lnTo>
                  <a:lnTo>
                    <a:pt x="1173607" y="134607"/>
                  </a:lnTo>
                  <a:lnTo>
                    <a:pt x="1175778" y="139395"/>
                  </a:lnTo>
                  <a:lnTo>
                    <a:pt x="1183093" y="135648"/>
                  </a:lnTo>
                  <a:close/>
                </a:path>
                <a:path w="1437004" h="543560">
                  <a:moveTo>
                    <a:pt x="1202601" y="125628"/>
                  </a:moveTo>
                  <a:lnTo>
                    <a:pt x="1199972" y="121056"/>
                  </a:lnTo>
                  <a:lnTo>
                    <a:pt x="1196543" y="122821"/>
                  </a:lnTo>
                  <a:lnTo>
                    <a:pt x="1193114" y="124587"/>
                  </a:lnTo>
                  <a:lnTo>
                    <a:pt x="1195285" y="129387"/>
                  </a:lnTo>
                  <a:lnTo>
                    <a:pt x="1202601" y="125628"/>
                  </a:lnTo>
                  <a:close/>
                </a:path>
                <a:path w="1437004" h="543560">
                  <a:moveTo>
                    <a:pt x="1222121" y="115582"/>
                  </a:moveTo>
                  <a:lnTo>
                    <a:pt x="1219479" y="111023"/>
                  </a:lnTo>
                  <a:lnTo>
                    <a:pt x="1216050" y="112788"/>
                  </a:lnTo>
                  <a:lnTo>
                    <a:pt x="1212621" y="114554"/>
                  </a:lnTo>
                  <a:lnTo>
                    <a:pt x="1214805" y="119354"/>
                  </a:lnTo>
                  <a:lnTo>
                    <a:pt x="1222121" y="115582"/>
                  </a:lnTo>
                  <a:close/>
                </a:path>
                <a:path w="1437004" h="543560">
                  <a:moveTo>
                    <a:pt x="1241615" y="105511"/>
                  </a:moveTo>
                  <a:lnTo>
                    <a:pt x="1238973" y="100952"/>
                  </a:lnTo>
                  <a:lnTo>
                    <a:pt x="1235544" y="102717"/>
                  </a:lnTo>
                  <a:lnTo>
                    <a:pt x="1232115" y="104482"/>
                  </a:lnTo>
                  <a:lnTo>
                    <a:pt x="1234300" y="109283"/>
                  </a:lnTo>
                  <a:lnTo>
                    <a:pt x="1241615" y="105511"/>
                  </a:lnTo>
                  <a:close/>
                </a:path>
                <a:path w="1437004" h="543560">
                  <a:moveTo>
                    <a:pt x="1261110" y="95427"/>
                  </a:moveTo>
                  <a:lnTo>
                    <a:pt x="1258468" y="90868"/>
                  </a:lnTo>
                  <a:lnTo>
                    <a:pt x="1255039" y="92646"/>
                  </a:lnTo>
                  <a:lnTo>
                    <a:pt x="1251610" y="94424"/>
                  </a:lnTo>
                  <a:lnTo>
                    <a:pt x="1253807" y="99212"/>
                  </a:lnTo>
                  <a:lnTo>
                    <a:pt x="1261110" y="95427"/>
                  </a:lnTo>
                  <a:close/>
                </a:path>
                <a:path w="1437004" h="543560">
                  <a:moveTo>
                    <a:pt x="1280591" y="85344"/>
                  </a:moveTo>
                  <a:lnTo>
                    <a:pt x="1277950" y="80784"/>
                  </a:lnTo>
                  <a:lnTo>
                    <a:pt x="1274521" y="82562"/>
                  </a:lnTo>
                  <a:lnTo>
                    <a:pt x="1271092" y="84340"/>
                  </a:lnTo>
                  <a:lnTo>
                    <a:pt x="1273289" y="89128"/>
                  </a:lnTo>
                  <a:lnTo>
                    <a:pt x="1280591" y="85344"/>
                  </a:lnTo>
                  <a:close/>
                </a:path>
                <a:path w="1437004" h="543560">
                  <a:moveTo>
                    <a:pt x="1300073" y="75234"/>
                  </a:moveTo>
                  <a:lnTo>
                    <a:pt x="1297432" y="70675"/>
                  </a:lnTo>
                  <a:lnTo>
                    <a:pt x="1294003" y="72453"/>
                  </a:lnTo>
                  <a:lnTo>
                    <a:pt x="1290574" y="74231"/>
                  </a:lnTo>
                  <a:lnTo>
                    <a:pt x="1292771" y="79019"/>
                  </a:lnTo>
                  <a:lnTo>
                    <a:pt x="1300073" y="75234"/>
                  </a:lnTo>
                  <a:close/>
                </a:path>
                <a:path w="1437004" h="543560">
                  <a:moveTo>
                    <a:pt x="1319542" y="65138"/>
                  </a:moveTo>
                  <a:lnTo>
                    <a:pt x="1316901" y="60579"/>
                  </a:lnTo>
                  <a:lnTo>
                    <a:pt x="1313472" y="62357"/>
                  </a:lnTo>
                  <a:lnTo>
                    <a:pt x="1310043" y="64135"/>
                  </a:lnTo>
                  <a:lnTo>
                    <a:pt x="1312252" y="68922"/>
                  </a:lnTo>
                  <a:lnTo>
                    <a:pt x="1319542" y="65138"/>
                  </a:lnTo>
                  <a:close/>
                </a:path>
                <a:path w="1437004" h="543560">
                  <a:moveTo>
                    <a:pt x="1339011" y="55029"/>
                  </a:moveTo>
                  <a:lnTo>
                    <a:pt x="1336370" y="50469"/>
                  </a:lnTo>
                  <a:lnTo>
                    <a:pt x="1332941" y="52247"/>
                  </a:lnTo>
                  <a:lnTo>
                    <a:pt x="1329512" y="54025"/>
                  </a:lnTo>
                  <a:lnTo>
                    <a:pt x="1331722" y="58813"/>
                  </a:lnTo>
                  <a:lnTo>
                    <a:pt x="1339011" y="55029"/>
                  </a:lnTo>
                  <a:close/>
                </a:path>
                <a:path w="1437004" h="543560">
                  <a:moveTo>
                    <a:pt x="1358493" y="44919"/>
                  </a:moveTo>
                  <a:lnTo>
                    <a:pt x="1355852" y="40360"/>
                  </a:lnTo>
                  <a:lnTo>
                    <a:pt x="1352423" y="42138"/>
                  </a:lnTo>
                  <a:lnTo>
                    <a:pt x="1348994" y="43916"/>
                  </a:lnTo>
                  <a:lnTo>
                    <a:pt x="1351203" y="48704"/>
                  </a:lnTo>
                  <a:lnTo>
                    <a:pt x="1358493" y="44919"/>
                  </a:lnTo>
                  <a:close/>
                </a:path>
                <a:path w="1437004" h="543560">
                  <a:moveTo>
                    <a:pt x="1377962" y="34810"/>
                  </a:moveTo>
                  <a:lnTo>
                    <a:pt x="1375321" y="30251"/>
                  </a:lnTo>
                  <a:lnTo>
                    <a:pt x="1371892" y="32029"/>
                  </a:lnTo>
                  <a:lnTo>
                    <a:pt x="1368463" y="33807"/>
                  </a:lnTo>
                  <a:lnTo>
                    <a:pt x="1370660" y="38595"/>
                  </a:lnTo>
                  <a:lnTo>
                    <a:pt x="1377962" y="34810"/>
                  </a:lnTo>
                  <a:close/>
                </a:path>
                <a:path w="1437004" h="543560">
                  <a:moveTo>
                    <a:pt x="1397444" y="24714"/>
                  </a:moveTo>
                  <a:lnTo>
                    <a:pt x="1394802" y="20154"/>
                  </a:lnTo>
                  <a:lnTo>
                    <a:pt x="1391373" y="21932"/>
                  </a:lnTo>
                  <a:lnTo>
                    <a:pt x="1387944" y="23710"/>
                  </a:lnTo>
                  <a:lnTo>
                    <a:pt x="1390142" y="28498"/>
                  </a:lnTo>
                  <a:lnTo>
                    <a:pt x="1397444" y="24714"/>
                  </a:lnTo>
                  <a:close/>
                </a:path>
                <a:path w="1437004" h="543560">
                  <a:moveTo>
                    <a:pt x="1416939" y="14630"/>
                  </a:moveTo>
                  <a:lnTo>
                    <a:pt x="1414297" y="10071"/>
                  </a:lnTo>
                  <a:lnTo>
                    <a:pt x="1410868" y="11849"/>
                  </a:lnTo>
                  <a:lnTo>
                    <a:pt x="1407439" y="13627"/>
                  </a:lnTo>
                  <a:lnTo>
                    <a:pt x="1409636" y="18415"/>
                  </a:lnTo>
                  <a:lnTo>
                    <a:pt x="1416939" y="14630"/>
                  </a:lnTo>
                  <a:close/>
                </a:path>
                <a:path w="1437004" h="543560">
                  <a:moveTo>
                    <a:pt x="1436433" y="4559"/>
                  </a:moveTo>
                  <a:lnTo>
                    <a:pt x="1433791" y="0"/>
                  </a:lnTo>
                  <a:lnTo>
                    <a:pt x="1430362" y="1765"/>
                  </a:lnTo>
                  <a:lnTo>
                    <a:pt x="1426933" y="3530"/>
                  </a:lnTo>
                  <a:lnTo>
                    <a:pt x="1429131" y="8331"/>
                  </a:lnTo>
                  <a:lnTo>
                    <a:pt x="1436433" y="455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 descr=""/>
            <p:cNvSpPr/>
            <p:nvPr/>
          </p:nvSpPr>
          <p:spPr>
            <a:xfrm>
              <a:off x="4096473" y="3375139"/>
              <a:ext cx="1325880" cy="466090"/>
            </a:xfrm>
            <a:custGeom>
              <a:avLst/>
              <a:gdLst/>
              <a:ahLst/>
              <a:cxnLst/>
              <a:rect l="l" t="t" r="r" b="b"/>
              <a:pathLst>
                <a:path w="1325879" h="466089">
                  <a:moveTo>
                    <a:pt x="9499" y="461924"/>
                  </a:moveTo>
                  <a:lnTo>
                    <a:pt x="6858" y="457365"/>
                  </a:lnTo>
                  <a:lnTo>
                    <a:pt x="3429" y="459130"/>
                  </a:lnTo>
                  <a:lnTo>
                    <a:pt x="0" y="460895"/>
                  </a:lnTo>
                  <a:lnTo>
                    <a:pt x="2197" y="465696"/>
                  </a:lnTo>
                  <a:lnTo>
                    <a:pt x="9499" y="461924"/>
                  </a:lnTo>
                  <a:close/>
                </a:path>
                <a:path w="1325879" h="466089">
                  <a:moveTo>
                    <a:pt x="28994" y="451866"/>
                  </a:moveTo>
                  <a:lnTo>
                    <a:pt x="26352" y="447306"/>
                  </a:lnTo>
                  <a:lnTo>
                    <a:pt x="22923" y="449072"/>
                  </a:lnTo>
                  <a:lnTo>
                    <a:pt x="19494" y="450837"/>
                  </a:lnTo>
                  <a:lnTo>
                    <a:pt x="21678" y="455637"/>
                  </a:lnTo>
                  <a:lnTo>
                    <a:pt x="28994" y="451866"/>
                  </a:lnTo>
                  <a:close/>
                </a:path>
                <a:path w="1325879" h="466089">
                  <a:moveTo>
                    <a:pt x="48488" y="441845"/>
                  </a:moveTo>
                  <a:lnTo>
                    <a:pt x="45859" y="437273"/>
                  </a:lnTo>
                  <a:lnTo>
                    <a:pt x="42430" y="439039"/>
                  </a:lnTo>
                  <a:lnTo>
                    <a:pt x="39001" y="440804"/>
                  </a:lnTo>
                  <a:lnTo>
                    <a:pt x="41186" y="445604"/>
                  </a:lnTo>
                  <a:lnTo>
                    <a:pt x="48488" y="441845"/>
                  </a:lnTo>
                  <a:close/>
                </a:path>
                <a:path w="1325879" h="466089">
                  <a:moveTo>
                    <a:pt x="68008" y="431812"/>
                  </a:moveTo>
                  <a:lnTo>
                    <a:pt x="65392" y="427253"/>
                  </a:lnTo>
                  <a:lnTo>
                    <a:pt x="61950" y="429006"/>
                  </a:lnTo>
                  <a:lnTo>
                    <a:pt x="58508" y="430758"/>
                  </a:lnTo>
                  <a:lnTo>
                    <a:pt x="60693" y="435559"/>
                  </a:lnTo>
                  <a:lnTo>
                    <a:pt x="68008" y="431812"/>
                  </a:lnTo>
                  <a:close/>
                </a:path>
                <a:path w="1325879" h="466089">
                  <a:moveTo>
                    <a:pt x="87553" y="421843"/>
                  </a:moveTo>
                  <a:lnTo>
                    <a:pt x="84937" y="417271"/>
                  </a:lnTo>
                  <a:lnTo>
                    <a:pt x="81495" y="419023"/>
                  </a:lnTo>
                  <a:lnTo>
                    <a:pt x="78054" y="420776"/>
                  </a:lnTo>
                  <a:lnTo>
                    <a:pt x="80225" y="425577"/>
                  </a:lnTo>
                  <a:lnTo>
                    <a:pt x="87553" y="421843"/>
                  </a:lnTo>
                  <a:close/>
                </a:path>
                <a:path w="1325879" h="466089">
                  <a:moveTo>
                    <a:pt x="107086" y="411886"/>
                  </a:moveTo>
                  <a:lnTo>
                    <a:pt x="104482" y="407301"/>
                  </a:lnTo>
                  <a:lnTo>
                    <a:pt x="101041" y="409054"/>
                  </a:lnTo>
                  <a:lnTo>
                    <a:pt x="97599" y="410806"/>
                  </a:lnTo>
                  <a:lnTo>
                    <a:pt x="99758" y="415607"/>
                  </a:lnTo>
                  <a:lnTo>
                    <a:pt x="107086" y="411886"/>
                  </a:lnTo>
                  <a:close/>
                </a:path>
                <a:path w="1325879" h="466089">
                  <a:moveTo>
                    <a:pt x="126657" y="401955"/>
                  </a:moveTo>
                  <a:lnTo>
                    <a:pt x="124053" y="397370"/>
                  </a:lnTo>
                  <a:lnTo>
                    <a:pt x="120611" y="399122"/>
                  </a:lnTo>
                  <a:lnTo>
                    <a:pt x="117170" y="400875"/>
                  </a:lnTo>
                  <a:lnTo>
                    <a:pt x="119329" y="405676"/>
                  </a:lnTo>
                  <a:lnTo>
                    <a:pt x="126657" y="401955"/>
                  </a:lnTo>
                  <a:close/>
                </a:path>
                <a:path w="1325879" h="466089">
                  <a:moveTo>
                    <a:pt x="146253" y="392074"/>
                  </a:moveTo>
                  <a:lnTo>
                    <a:pt x="143649" y="387489"/>
                  </a:lnTo>
                  <a:lnTo>
                    <a:pt x="140208" y="389229"/>
                  </a:lnTo>
                  <a:lnTo>
                    <a:pt x="136766" y="390969"/>
                  </a:lnTo>
                  <a:lnTo>
                    <a:pt x="138912" y="395782"/>
                  </a:lnTo>
                  <a:lnTo>
                    <a:pt x="146253" y="392074"/>
                  </a:lnTo>
                  <a:close/>
                </a:path>
                <a:path w="1325879" h="466089">
                  <a:moveTo>
                    <a:pt x="165836" y="382206"/>
                  </a:moveTo>
                  <a:lnTo>
                    <a:pt x="163258" y="377621"/>
                  </a:lnTo>
                  <a:lnTo>
                    <a:pt x="159804" y="379349"/>
                  </a:lnTo>
                  <a:lnTo>
                    <a:pt x="156362" y="381088"/>
                  </a:lnTo>
                  <a:lnTo>
                    <a:pt x="158496" y="385902"/>
                  </a:lnTo>
                  <a:lnTo>
                    <a:pt x="165836" y="382206"/>
                  </a:lnTo>
                  <a:close/>
                </a:path>
                <a:path w="1325879" h="466089">
                  <a:moveTo>
                    <a:pt x="185470" y="372414"/>
                  </a:moveTo>
                  <a:lnTo>
                    <a:pt x="182892" y="367817"/>
                  </a:lnTo>
                  <a:lnTo>
                    <a:pt x="179438" y="369544"/>
                  </a:lnTo>
                  <a:lnTo>
                    <a:pt x="175983" y="371271"/>
                  </a:lnTo>
                  <a:lnTo>
                    <a:pt x="178104" y="376085"/>
                  </a:lnTo>
                  <a:lnTo>
                    <a:pt x="185470" y="372414"/>
                  </a:lnTo>
                  <a:close/>
                </a:path>
                <a:path w="1325879" h="466089">
                  <a:moveTo>
                    <a:pt x="205105" y="362661"/>
                  </a:moveTo>
                  <a:lnTo>
                    <a:pt x="202552" y="358051"/>
                  </a:lnTo>
                  <a:lnTo>
                    <a:pt x="199085" y="359765"/>
                  </a:lnTo>
                  <a:lnTo>
                    <a:pt x="195618" y="361480"/>
                  </a:lnTo>
                  <a:lnTo>
                    <a:pt x="197739" y="366293"/>
                  </a:lnTo>
                  <a:lnTo>
                    <a:pt x="205105" y="362661"/>
                  </a:lnTo>
                  <a:close/>
                </a:path>
                <a:path w="1325879" h="466089">
                  <a:moveTo>
                    <a:pt x="224777" y="352945"/>
                  </a:moveTo>
                  <a:lnTo>
                    <a:pt x="222237" y="348335"/>
                  </a:lnTo>
                  <a:lnTo>
                    <a:pt x="218770" y="350050"/>
                  </a:lnTo>
                  <a:lnTo>
                    <a:pt x="215303" y="351764"/>
                  </a:lnTo>
                  <a:lnTo>
                    <a:pt x="217411" y="356590"/>
                  </a:lnTo>
                  <a:lnTo>
                    <a:pt x="224777" y="352945"/>
                  </a:lnTo>
                  <a:close/>
                </a:path>
                <a:path w="1325879" h="466089">
                  <a:moveTo>
                    <a:pt x="244475" y="343293"/>
                  </a:moveTo>
                  <a:lnTo>
                    <a:pt x="241935" y="338683"/>
                  </a:lnTo>
                  <a:lnTo>
                    <a:pt x="238467" y="340372"/>
                  </a:lnTo>
                  <a:lnTo>
                    <a:pt x="235000" y="342061"/>
                  </a:lnTo>
                  <a:lnTo>
                    <a:pt x="237083" y="346900"/>
                  </a:lnTo>
                  <a:lnTo>
                    <a:pt x="244475" y="343293"/>
                  </a:lnTo>
                  <a:close/>
                </a:path>
                <a:path w="1325879" h="466089">
                  <a:moveTo>
                    <a:pt x="264185" y="333679"/>
                  </a:moveTo>
                  <a:lnTo>
                    <a:pt x="261658" y="329057"/>
                  </a:lnTo>
                  <a:lnTo>
                    <a:pt x="258191" y="330746"/>
                  </a:lnTo>
                  <a:lnTo>
                    <a:pt x="254723" y="332435"/>
                  </a:lnTo>
                  <a:lnTo>
                    <a:pt x="256794" y="337286"/>
                  </a:lnTo>
                  <a:lnTo>
                    <a:pt x="264185" y="333679"/>
                  </a:lnTo>
                  <a:close/>
                </a:path>
                <a:path w="1325879" h="466089">
                  <a:moveTo>
                    <a:pt x="283933" y="324154"/>
                  </a:moveTo>
                  <a:lnTo>
                    <a:pt x="281432" y="319519"/>
                  </a:lnTo>
                  <a:lnTo>
                    <a:pt x="277952" y="321195"/>
                  </a:lnTo>
                  <a:lnTo>
                    <a:pt x="274472" y="322872"/>
                  </a:lnTo>
                  <a:lnTo>
                    <a:pt x="276529" y="327723"/>
                  </a:lnTo>
                  <a:lnTo>
                    <a:pt x="283933" y="324154"/>
                  </a:lnTo>
                  <a:close/>
                </a:path>
                <a:path w="1325879" h="466089">
                  <a:moveTo>
                    <a:pt x="303695" y="314655"/>
                  </a:moveTo>
                  <a:lnTo>
                    <a:pt x="301205" y="310007"/>
                  </a:lnTo>
                  <a:lnTo>
                    <a:pt x="297726" y="311683"/>
                  </a:lnTo>
                  <a:lnTo>
                    <a:pt x="294246" y="313359"/>
                  </a:lnTo>
                  <a:lnTo>
                    <a:pt x="296291" y="318211"/>
                  </a:lnTo>
                  <a:lnTo>
                    <a:pt x="303695" y="314655"/>
                  </a:lnTo>
                  <a:close/>
                </a:path>
                <a:path w="1325879" h="466089">
                  <a:moveTo>
                    <a:pt x="323519" y="305257"/>
                  </a:moveTo>
                  <a:lnTo>
                    <a:pt x="321043" y="300609"/>
                  </a:lnTo>
                  <a:lnTo>
                    <a:pt x="317550" y="302260"/>
                  </a:lnTo>
                  <a:lnTo>
                    <a:pt x="314058" y="303911"/>
                  </a:lnTo>
                  <a:lnTo>
                    <a:pt x="316090" y="308775"/>
                  </a:lnTo>
                  <a:lnTo>
                    <a:pt x="323519" y="305257"/>
                  </a:lnTo>
                  <a:close/>
                </a:path>
                <a:path w="1325879" h="466089">
                  <a:moveTo>
                    <a:pt x="343357" y="295897"/>
                  </a:moveTo>
                  <a:lnTo>
                    <a:pt x="340906" y="291236"/>
                  </a:lnTo>
                  <a:lnTo>
                    <a:pt x="337400" y="292874"/>
                  </a:lnTo>
                  <a:lnTo>
                    <a:pt x="333895" y="294513"/>
                  </a:lnTo>
                  <a:lnTo>
                    <a:pt x="335915" y="299377"/>
                  </a:lnTo>
                  <a:lnTo>
                    <a:pt x="343357" y="295897"/>
                  </a:lnTo>
                  <a:close/>
                </a:path>
                <a:path w="1325879" h="466089">
                  <a:moveTo>
                    <a:pt x="363232" y="286639"/>
                  </a:moveTo>
                  <a:lnTo>
                    <a:pt x="360794" y="281965"/>
                  </a:lnTo>
                  <a:lnTo>
                    <a:pt x="357289" y="283603"/>
                  </a:lnTo>
                  <a:lnTo>
                    <a:pt x="353783" y="285242"/>
                  </a:lnTo>
                  <a:lnTo>
                    <a:pt x="355790" y="290106"/>
                  </a:lnTo>
                  <a:lnTo>
                    <a:pt x="363232" y="286639"/>
                  </a:lnTo>
                  <a:close/>
                </a:path>
                <a:path w="1325879" h="466089">
                  <a:moveTo>
                    <a:pt x="383133" y="277444"/>
                  </a:moveTo>
                  <a:lnTo>
                    <a:pt x="380707" y="272757"/>
                  </a:lnTo>
                  <a:lnTo>
                    <a:pt x="377202" y="274370"/>
                  </a:lnTo>
                  <a:lnTo>
                    <a:pt x="373697" y="275983"/>
                  </a:lnTo>
                  <a:lnTo>
                    <a:pt x="375666" y="280860"/>
                  </a:lnTo>
                  <a:lnTo>
                    <a:pt x="383133" y="277444"/>
                  </a:lnTo>
                  <a:close/>
                </a:path>
                <a:path w="1325879" h="466089">
                  <a:moveTo>
                    <a:pt x="403085" y="268300"/>
                  </a:moveTo>
                  <a:lnTo>
                    <a:pt x="400672" y="263613"/>
                  </a:lnTo>
                  <a:lnTo>
                    <a:pt x="397167" y="265226"/>
                  </a:lnTo>
                  <a:lnTo>
                    <a:pt x="393661" y="266839"/>
                  </a:lnTo>
                  <a:lnTo>
                    <a:pt x="395617" y="271729"/>
                  </a:lnTo>
                  <a:lnTo>
                    <a:pt x="403085" y="268300"/>
                  </a:lnTo>
                  <a:close/>
                </a:path>
                <a:path w="1325879" h="466089">
                  <a:moveTo>
                    <a:pt x="423075" y="259295"/>
                  </a:moveTo>
                  <a:lnTo>
                    <a:pt x="420687" y="254596"/>
                  </a:lnTo>
                  <a:lnTo>
                    <a:pt x="417169" y="256184"/>
                  </a:lnTo>
                  <a:lnTo>
                    <a:pt x="413651" y="257771"/>
                  </a:lnTo>
                  <a:lnTo>
                    <a:pt x="415582" y="262661"/>
                  </a:lnTo>
                  <a:lnTo>
                    <a:pt x="423075" y="259295"/>
                  </a:lnTo>
                  <a:close/>
                </a:path>
                <a:path w="1325879" h="466089">
                  <a:moveTo>
                    <a:pt x="443090" y="250304"/>
                  </a:moveTo>
                  <a:lnTo>
                    <a:pt x="440715" y="245592"/>
                  </a:lnTo>
                  <a:lnTo>
                    <a:pt x="437197" y="247180"/>
                  </a:lnTo>
                  <a:lnTo>
                    <a:pt x="433679" y="248767"/>
                  </a:lnTo>
                  <a:lnTo>
                    <a:pt x="435584" y="253669"/>
                  </a:lnTo>
                  <a:lnTo>
                    <a:pt x="443090" y="250304"/>
                  </a:lnTo>
                  <a:close/>
                </a:path>
                <a:path w="1325879" h="466089">
                  <a:moveTo>
                    <a:pt x="463156" y="241490"/>
                  </a:moveTo>
                  <a:lnTo>
                    <a:pt x="460806" y="236778"/>
                  </a:lnTo>
                  <a:lnTo>
                    <a:pt x="457276" y="238328"/>
                  </a:lnTo>
                  <a:lnTo>
                    <a:pt x="453745" y="239877"/>
                  </a:lnTo>
                  <a:lnTo>
                    <a:pt x="455637" y="244792"/>
                  </a:lnTo>
                  <a:lnTo>
                    <a:pt x="463156" y="241490"/>
                  </a:lnTo>
                  <a:close/>
                </a:path>
                <a:path w="1325879" h="466089">
                  <a:moveTo>
                    <a:pt x="483247" y="232714"/>
                  </a:moveTo>
                  <a:lnTo>
                    <a:pt x="480923" y="227990"/>
                  </a:lnTo>
                  <a:lnTo>
                    <a:pt x="477380" y="229514"/>
                  </a:lnTo>
                  <a:lnTo>
                    <a:pt x="473837" y="231038"/>
                  </a:lnTo>
                  <a:lnTo>
                    <a:pt x="475703" y="235966"/>
                  </a:lnTo>
                  <a:lnTo>
                    <a:pt x="483247" y="232714"/>
                  </a:lnTo>
                  <a:close/>
                </a:path>
                <a:path w="1325879" h="466089">
                  <a:moveTo>
                    <a:pt x="503402" y="224053"/>
                  </a:moveTo>
                  <a:lnTo>
                    <a:pt x="501103" y="219316"/>
                  </a:lnTo>
                  <a:lnTo>
                    <a:pt x="497560" y="220840"/>
                  </a:lnTo>
                  <a:lnTo>
                    <a:pt x="494017" y="222364"/>
                  </a:lnTo>
                  <a:lnTo>
                    <a:pt x="495858" y="227304"/>
                  </a:lnTo>
                  <a:lnTo>
                    <a:pt x="503402" y="224053"/>
                  </a:lnTo>
                  <a:close/>
                </a:path>
                <a:path w="1325879" h="466089">
                  <a:moveTo>
                    <a:pt x="523595" y="215506"/>
                  </a:moveTo>
                  <a:lnTo>
                    <a:pt x="521309" y="210743"/>
                  </a:lnTo>
                  <a:lnTo>
                    <a:pt x="517753" y="212242"/>
                  </a:lnTo>
                  <a:lnTo>
                    <a:pt x="514197" y="213741"/>
                  </a:lnTo>
                  <a:lnTo>
                    <a:pt x="516013" y="218681"/>
                  </a:lnTo>
                  <a:lnTo>
                    <a:pt x="523595" y="215506"/>
                  </a:lnTo>
                  <a:close/>
                </a:path>
                <a:path w="1325879" h="466089">
                  <a:moveTo>
                    <a:pt x="543801" y="207035"/>
                  </a:moveTo>
                  <a:lnTo>
                    <a:pt x="541566" y="202260"/>
                  </a:lnTo>
                  <a:lnTo>
                    <a:pt x="537997" y="203758"/>
                  </a:lnTo>
                  <a:lnTo>
                    <a:pt x="534441" y="205257"/>
                  </a:lnTo>
                  <a:lnTo>
                    <a:pt x="536232" y="210210"/>
                  </a:lnTo>
                  <a:lnTo>
                    <a:pt x="543801" y="207035"/>
                  </a:lnTo>
                  <a:close/>
                </a:path>
                <a:path w="1325879" h="466089">
                  <a:moveTo>
                    <a:pt x="564095" y="198704"/>
                  </a:moveTo>
                  <a:lnTo>
                    <a:pt x="561873" y="193929"/>
                  </a:lnTo>
                  <a:lnTo>
                    <a:pt x="558292" y="195389"/>
                  </a:lnTo>
                  <a:lnTo>
                    <a:pt x="554710" y="196850"/>
                  </a:lnTo>
                  <a:lnTo>
                    <a:pt x="556488" y="201815"/>
                  </a:lnTo>
                  <a:lnTo>
                    <a:pt x="564095" y="198704"/>
                  </a:lnTo>
                  <a:close/>
                </a:path>
                <a:path w="1325879" h="466089">
                  <a:moveTo>
                    <a:pt x="584390" y="190423"/>
                  </a:moveTo>
                  <a:lnTo>
                    <a:pt x="582206" y="185635"/>
                  </a:lnTo>
                  <a:lnTo>
                    <a:pt x="578624" y="187096"/>
                  </a:lnTo>
                  <a:lnTo>
                    <a:pt x="575043" y="188556"/>
                  </a:lnTo>
                  <a:lnTo>
                    <a:pt x="576783" y="193522"/>
                  </a:lnTo>
                  <a:lnTo>
                    <a:pt x="584390" y="190423"/>
                  </a:lnTo>
                  <a:close/>
                </a:path>
                <a:path w="1325879" h="466089">
                  <a:moveTo>
                    <a:pt x="604786" y="182346"/>
                  </a:moveTo>
                  <a:lnTo>
                    <a:pt x="602627" y="177546"/>
                  </a:lnTo>
                  <a:lnTo>
                    <a:pt x="599033" y="178968"/>
                  </a:lnTo>
                  <a:lnTo>
                    <a:pt x="595439" y="180390"/>
                  </a:lnTo>
                  <a:lnTo>
                    <a:pt x="597154" y="185369"/>
                  </a:lnTo>
                  <a:lnTo>
                    <a:pt x="604786" y="182346"/>
                  </a:lnTo>
                  <a:close/>
                </a:path>
                <a:path w="1325879" h="466089">
                  <a:moveTo>
                    <a:pt x="625182" y="174332"/>
                  </a:moveTo>
                  <a:lnTo>
                    <a:pt x="623049" y="169519"/>
                  </a:lnTo>
                  <a:lnTo>
                    <a:pt x="619442" y="170903"/>
                  </a:lnTo>
                  <a:lnTo>
                    <a:pt x="615835" y="172288"/>
                  </a:lnTo>
                  <a:lnTo>
                    <a:pt x="617524" y="177279"/>
                  </a:lnTo>
                  <a:lnTo>
                    <a:pt x="625182" y="174332"/>
                  </a:lnTo>
                  <a:close/>
                </a:path>
                <a:path w="1325879" h="466089">
                  <a:moveTo>
                    <a:pt x="645668" y="166471"/>
                  </a:moveTo>
                  <a:lnTo>
                    <a:pt x="643559" y="161645"/>
                  </a:lnTo>
                  <a:lnTo>
                    <a:pt x="639953" y="163029"/>
                  </a:lnTo>
                  <a:lnTo>
                    <a:pt x="636346" y="164414"/>
                  </a:lnTo>
                  <a:lnTo>
                    <a:pt x="637997" y="169418"/>
                  </a:lnTo>
                  <a:lnTo>
                    <a:pt x="645668" y="166471"/>
                  </a:lnTo>
                  <a:close/>
                </a:path>
                <a:path w="1325879" h="466089">
                  <a:moveTo>
                    <a:pt x="666178" y="158737"/>
                  </a:moveTo>
                  <a:lnTo>
                    <a:pt x="664095" y="153898"/>
                  </a:lnTo>
                  <a:lnTo>
                    <a:pt x="660476" y="155244"/>
                  </a:lnTo>
                  <a:lnTo>
                    <a:pt x="656856" y="156591"/>
                  </a:lnTo>
                  <a:lnTo>
                    <a:pt x="658469" y="161607"/>
                  </a:lnTo>
                  <a:lnTo>
                    <a:pt x="666178" y="158737"/>
                  </a:lnTo>
                  <a:close/>
                </a:path>
                <a:path w="1325879" h="466089">
                  <a:moveTo>
                    <a:pt x="686727" y="151104"/>
                  </a:moveTo>
                  <a:lnTo>
                    <a:pt x="684682" y="146253"/>
                  </a:lnTo>
                  <a:lnTo>
                    <a:pt x="681062" y="147599"/>
                  </a:lnTo>
                  <a:lnTo>
                    <a:pt x="677443" y="148945"/>
                  </a:lnTo>
                  <a:lnTo>
                    <a:pt x="679030" y="153974"/>
                  </a:lnTo>
                  <a:lnTo>
                    <a:pt x="686727" y="151104"/>
                  </a:lnTo>
                  <a:close/>
                </a:path>
                <a:path w="1325879" h="466089">
                  <a:moveTo>
                    <a:pt x="707351" y="143675"/>
                  </a:moveTo>
                  <a:lnTo>
                    <a:pt x="705332" y="138798"/>
                  </a:lnTo>
                  <a:lnTo>
                    <a:pt x="701700" y="140106"/>
                  </a:lnTo>
                  <a:lnTo>
                    <a:pt x="698068" y="141414"/>
                  </a:lnTo>
                  <a:lnTo>
                    <a:pt x="699617" y="146443"/>
                  </a:lnTo>
                  <a:lnTo>
                    <a:pt x="707351" y="143675"/>
                  </a:lnTo>
                  <a:close/>
                </a:path>
                <a:path w="1325879" h="466089">
                  <a:moveTo>
                    <a:pt x="727989" y="136283"/>
                  </a:moveTo>
                  <a:lnTo>
                    <a:pt x="726008" y="131406"/>
                  </a:lnTo>
                  <a:lnTo>
                    <a:pt x="722376" y="132702"/>
                  </a:lnTo>
                  <a:lnTo>
                    <a:pt x="718743" y="134010"/>
                  </a:lnTo>
                  <a:lnTo>
                    <a:pt x="720255" y="139052"/>
                  </a:lnTo>
                  <a:lnTo>
                    <a:pt x="727989" y="136283"/>
                  </a:lnTo>
                  <a:close/>
                </a:path>
                <a:path w="1325879" h="466089">
                  <a:moveTo>
                    <a:pt x="748728" y="129171"/>
                  </a:moveTo>
                  <a:lnTo>
                    <a:pt x="746785" y="124269"/>
                  </a:lnTo>
                  <a:lnTo>
                    <a:pt x="743127" y="125526"/>
                  </a:lnTo>
                  <a:lnTo>
                    <a:pt x="739470" y="126784"/>
                  </a:lnTo>
                  <a:lnTo>
                    <a:pt x="740956" y="131838"/>
                  </a:lnTo>
                  <a:lnTo>
                    <a:pt x="748728" y="129171"/>
                  </a:lnTo>
                  <a:close/>
                </a:path>
                <a:path w="1325879" h="466089">
                  <a:moveTo>
                    <a:pt x="769480" y="122097"/>
                  </a:moveTo>
                  <a:lnTo>
                    <a:pt x="767575" y="117195"/>
                  </a:lnTo>
                  <a:lnTo>
                    <a:pt x="763905" y="118402"/>
                  </a:lnTo>
                  <a:lnTo>
                    <a:pt x="760234" y="119608"/>
                  </a:lnTo>
                  <a:lnTo>
                    <a:pt x="761682" y="124675"/>
                  </a:lnTo>
                  <a:lnTo>
                    <a:pt x="769480" y="122097"/>
                  </a:lnTo>
                  <a:close/>
                </a:path>
                <a:path w="1325879" h="466089">
                  <a:moveTo>
                    <a:pt x="790295" y="115227"/>
                  </a:moveTo>
                  <a:lnTo>
                    <a:pt x="788428" y="110312"/>
                  </a:lnTo>
                  <a:lnTo>
                    <a:pt x="784758" y="111518"/>
                  </a:lnTo>
                  <a:lnTo>
                    <a:pt x="781088" y="112725"/>
                  </a:lnTo>
                  <a:lnTo>
                    <a:pt x="782497" y="117805"/>
                  </a:lnTo>
                  <a:lnTo>
                    <a:pt x="790295" y="115227"/>
                  </a:lnTo>
                  <a:close/>
                </a:path>
                <a:path w="1325879" h="466089">
                  <a:moveTo>
                    <a:pt x="811161" y="108521"/>
                  </a:moveTo>
                  <a:lnTo>
                    <a:pt x="809332" y="103581"/>
                  </a:lnTo>
                  <a:lnTo>
                    <a:pt x="805649" y="104749"/>
                  </a:lnTo>
                  <a:lnTo>
                    <a:pt x="801966" y="105918"/>
                  </a:lnTo>
                  <a:lnTo>
                    <a:pt x="803338" y="110998"/>
                  </a:lnTo>
                  <a:lnTo>
                    <a:pt x="811161" y="108521"/>
                  </a:lnTo>
                  <a:close/>
                </a:path>
                <a:path w="1325879" h="466089">
                  <a:moveTo>
                    <a:pt x="832065" y="101930"/>
                  </a:moveTo>
                  <a:lnTo>
                    <a:pt x="830275" y="96977"/>
                  </a:lnTo>
                  <a:lnTo>
                    <a:pt x="826592" y="98145"/>
                  </a:lnTo>
                  <a:lnTo>
                    <a:pt x="822909" y="99301"/>
                  </a:lnTo>
                  <a:lnTo>
                    <a:pt x="824242" y="104406"/>
                  </a:lnTo>
                  <a:lnTo>
                    <a:pt x="832065" y="101930"/>
                  </a:lnTo>
                  <a:close/>
                </a:path>
                <a:path w="1325879" h="466089">
                  <a:moveTo>
                    <a:pt x="853033" y="95580"/>
                  </a:moveTo>
                  <a:lnTo>
                    <a:pt x="851281" y="90614"/>
                  </a:lnTo>
                  <a:lnTo>
                    <a:pt x="847585" y="91719"/>
                  </a:lnTo>
                  <a:lnTo>
                    <a:pt x="843889" y="92837"/>
                  </a:lnTo>
                  <a:lnTo>
                    <a:pt x="845172" y="97942"/>
                  </a:lnTo>
                  <a:lnTo>
                    <a:pt x="853033" y="95580"/>
                  </a:lnTo>
                  <a:close/>
                </a:path>
                <a:path w="1325879" h="466089">
                  <a:moveTo>
                    <a:pt x="874052" y="89293"/>
                  </a:moveTo>
                  <a:lnTo>
                    <a:pt x="872337" y="84315"/>
                  </a:lnTo>
                  <a:lnTo>
                    <a:pt x="868629" y="85407"/>
                  </a:lnTo>
                  <a:lnTo>
                    <a:pt x="864933" y="86525"/>
                  </a:lnTo>
                  <a:lnTo>
                    <a:pt x="866178" y="91643"/>
                  </a:lnTo>
                  <a:lnTo>
                    <a:pt x="874052" y="89293"/>
                  </a:lnTo>
                  <a:close/>
                </a:path>
                <a:path w="1325879" h="466089">
                  <a:moveTo>
                    <a:pt x="895121" y="83312"/>
                  </a:moveTo>
                  <a:lnTo>
                    <a:pt x="893457" y="78320"/>
                  </a:lnTo>
                  <a:lnTo>
                    <a:pt x="889736" y="79375"/>
                  </a:lnTo>
                  <a:lnTo>
                    <a:pt x="886015" y="80429"/>
                  </a:lnTo>
                  <a:lnTo>
                    <a:pt x="887222" y="85559"/>
                  </a:lnTo>
                  <a:lnTo>
                    <a:pt x="895121" y="83312"/>
                  </a:lnTo>
                  <a:close/>
                </a:path>
                <a:path w="1325879" h="466089">
                  <a:moveTo>
                    <a:pt x="916241" y="77431"/>
                  </a:moveTo>
                  <a:lnTo>
                    <a:pt x="914615" y="72415"/>
                  </a:lnTo>
                  <a:lnTo>
                    <a:pt x="910882" y="73418"/>
                  </a:lnTo>
                  <a:lnTo>
                    <a:pt x="907148" y="74422"/>
                  </a:lnTo>
                  <a:lnTo>
                    <a:pt x="908316" y="79552"/>
                  </a:lnTo>
                  <a:lnTo>
                    <a:pt x="916241" y="77431"/>
                  </a:lnTo>
                  <a:close/>
                </a:path>
                <a:path w="1325879" h="466089">
                  <a:moveTo>
                    <a:pt x="937412" y="71742"/>
                  </a:moveTo>
                  <a:lnTo>
                    <a:pt x="935824" y="66713"/>
                  </a:lnTo>
                  <a:lnTo>
                    <a:pt x="932091" y="67716"/>
                  </a:lnTo>
                  <a:lnTo>
                    <a:pt x="928357" y="68719"/>
                  </a:lnTo>
                  <a:lnTo>
                    <a:pt x="929474" y="73863"/>
                  </a:lnTo>
                  <a:lnTo>
                    <a:pt x="937412" y="71742"/>
                  </a:lnTo>
                  <a:close/>
                </a:path>
                <a:path w="1325879" h="466089">
                  <a:moveTo>
                    <a:pt x="958634" y="66255"/>
                  </a:moveTo>
                  <a:lnTo>
                    <a:pt x="957097" y="61226"/>
                  </a:lnTo>
                  <a:lnTo>
                    <a:pt x="953350" y="62166"/>
                  </a:lnTo>
                  <a:lnTo>
                    <a:pt x="949604" y="63106"/>
                  </a:lnTo>
                  <a:lnTo>
                    <a:pt x="950671" y="68262"/>
                  </a:lnTo>
                  <a:lnTo>
                    <a:pt x="958634" y="66255"/>
                  </a:lnTo>
                  <a:close/>
                </a:path>
                <a:path w="1325879" h="466089">
                  <a:moveTo>
                    <a:pt x="979893" y="60896"/>
                  </a:moveTo>
                  <a:lnTo>
                    <a:pt x="978395" y="55854"/>
                  </a:lnTo>
                  <a:lnTo>
                    <a:pt x="974648" y="56794"/>
                  </a:lnTo>
                  <a:lnTo>
                    <a:pt x="970902" y="57734"/>
                  </a:lnTo>
                  <a:lnTo>
                    <a:pt x="971931" y="62903"/>
                  </a:lnTo>
                  <a:lnTo>
                    <a:pt x="979893" y="60896"/>
                  </a:lnTo>
                  <a:close/>
                </a:path>
                <a:path w="1325879" h="466089">
                  <a:moveTo>
                    <a:pt x="1001204" y="55854"/>
                  </a:moveTo>
                  <a:lnTo>
                    <a:pt x="999756" y="50787"/>
                  </a:lnTo>
                  <a:lnTo>
                    <a:pt x="995997" y="51676"/>
                  </a:lnTo>
                  <a:lnTo>
                    <a:pt x="992238" y="52565"/>
                  </a:lnTo>
                  <a:lnTo>
                    <a:pt x="993216" y="57734"/>
                  </a:lnTo>
                  <a:lnTo>
                    <a:pt x="1001204" y="55854"/>
                  </a:lnTo>
                  <a:close/>
                </a:path>
                <a:path w="1325879" h="466089">
                  <a:moveTo>
                    <a:pt x="1022553" y="50888"/>
                  </a:moveTo>
                  <a:lnTo>
                    <a:pt x="1021156" y="45808"/>
                  </a:lnTo>
                  <a:lnTo>
                    <a:pt x="1017384" y="46647"/>
                  </a:lnTo>
                  <a:lnTo>
                    <a:pt x="1013625" y="47536"/>
                  </a:lnTo>
                  <a:lnTo>
                    <a:pt x="1014552" y="52717"/>
                  </a:lnTo>
                  <a:lnTo>
                    <a:pt x="1018552" y="51777"/>
                  </a:lnTo>
                  <a:lnTo>
                    <a:pt x="1022553" y="50888"/>
                  </a:lnTo>
                  <a:close/>
                </a:path>
                <a:path w="1325879" h="466089">
                  <a:moveTo>
                    <a:pt x="1043978" y="46228"/>
                  </a:moveTo>
                  <a:lnTo>
                    <a:pt x="1042619" y="41135"/>
                  </a:lnTo>
                  <a:lnTo>
                    <a:pt x="1038847" y="41960"/>
                  </a:lnTo>
                  <a:lnTo>
                    <a:pt x="1035075" y="42786"/>
                  </a:lnTo>
                  <a:lnTo>
                    <a:pt x="1035951" y="47980"/>
                  </a:lnTo>
                  <a:lnTo>
                    <a:pt x="1043978" y="46228"/>
                  </a:lnTo>
                  <a:close/>
                </a:path>
                <a:path w="1325879" h="466089">
                  <a:moveTo>
                    <a:pt x="1065415" y="41719"/>
                  </a:moveTo>
                  <a:lnTo>
                    <a:pt x="1064107" y="36601"/>
                  </a:lnTo>
                  <a:lnTo>
                    <a:pt x="1060323" y="37363"/>
                  </a:lnTo>
                  <a:lnTo>
                    <a:pt x="1056525" y="38125"/>
                  </a:lnTo>
                  <a:lnTo>
                    <a:pt x="1057363" y="43319"/>
                  </a:lnTo>
                  <a:lnTo>
                    <a:pt x="1065415" y="41719"/>
                  </a:lnTo>
                  <a:close/>
                </a:path>
                <a:path w="1325879" h="466089">
                  <a:moveTo>
                    <a:pt x="1086904" y="37414"/>
                  </a:moveTo>
                  <a:lnTo>
                    <a:pt x="1085646" y="32296"/>
                  </a:lnTo>
                  <a:lnTo>
                    <a:pt x="1081862" y="33058"/>
                  </a:lnTo>
                  <a:lnTo>
                    <a:pt x="1078077" y="33820"/>
                  </a:lnTo>
                  <a:lnTo>
                    <a:pt x="1078852" y="39027"/>
                  </a:lnTo>
                  <a:lnTo>
                    <a:pt x="1086904" y="37414"/>
                  </a:lnTo>
                  <a:close/>
                </a:path>
                <a:path w="1325879" h="466089">
                  <a:moveTo>
                    <a:pt x="1108443" y="33388"/>
                  </a:moveTo>
                  <a:lnTo>
                    <a:pt x="1107236" y="28257"/>
                  </a:lnTo>
                  <a:lnTo>
                    <a:pt x="1103439" y="28943"/>
                  </a:lnTo>
                  <a:lnTo>
                    <a:pt x="1099642" y="29641"/>
                  </a:lnTo>
                  <a:lnTo>
                    <a:pt x="1100366" y="34848"/>
                  </a:lnTo>
                  <a:lnTo>
                    <a:pt x="1108443" y="33388"/>
                  </a:lnTo>
                  <a:close/>
                </a:path>
                <a:path w="1325879" h="466089">
                  <a:moveTo>
                    <a:pt x="1129995" y="29451"/>
                  </a:moveTo>
                  <a:lnTo>
                    <a:pt x="1128852" y="24320"/>
                  </a:lnTo>
                  <a:lnTo>
                    <a:pt x="1125054" y="25006"/>
                  </a:lnTo>
                  <a:lnTo>
                    <a:pt x="1121257" y="25704"/>
                  </a:lnTo>
                  <a:lnTo>
                    <a:pt x="1121930" y="30924"/>
                  </a:lnTo>
                  <a:lnTo>
                    <a:pt x="1129995" y="29451"/>
                  </a:lnTo>
                  <a:close/>
                </a:path>
                <a:path w="1325879" h="466089">
                  <a:moveTo>
                    <a:pt x="1151623" y="25908"/>
                  </a:moveTo>
                  <a:lnTo>
                    <a:pt x="1150531" y="20751"/>
                  </a:lnTo>
                  <a:lnTo>
                    <a:pt x="1146721" y="21374"/>
                  </a:lnTo>
                  <a:lnTo>
                    <a:pt x="1142911" y="21996"/>
                  </a:lnTo>
                  <a:lnTo>
                    <a:pt x="1143520" y="27228"/>
                  </a:lnTo>
                  <a:lnTo>
                    <a:pt x="1151623" y="25908"/>
                  </a:lnTo>
                  <a:close/>
                </a:path>
                <a:path w="1325879" h="466089">
                  <a:moveTo>
                    <a:pt x="1173264" y="22440"/>
                  </a:moveTo>
                  <a:lnTo>
                    <a:pt x="1172222" y="17272"/>
                  </a:lnTo>
                  <a:lnTo>
                    <a:pt x="1168400" y="17830"/>
                  </a:lnTo>
                  <a:lnTo>
                    <a:pt x="1164590" y="18453"/>
                  </a:lnTo>
                  <a:lnTo>
                    <a:pt x="1165148" y="23698"/>
                  </a:lnTo>
                  <a:lnTo>
                    <a:pt x="1169200" y="23037"/>
                  </a:lnTo>
                  <a:lnTo>
                    <a:pt x="1173264" y="22440"/>
                  </a:lnTo>
                  <a:close/>
                </a:path>
                <a:path w="1325879" h="466089">
                  <a:moveTo>
                    <a:pt x="1194943" y="19316"/>
                  </a:moveTo>
                  <a:lnTo>
                    <a:pt x="1193965" y="14147"/>
                  </a:lnTo>
                  <a:lnTo>
                    <a:pt x="1190142" y="14693"/>
                  </a:lnTo>
                  <a:lnTo>
                    <a:pt x="1186319" y="15240"/>
                  </a:lnTo>
                  <a:lnTo>
                    <a:pt x="1186827" y="20485"/>
                  </a:lnTo>
                  <a:lnTo>
                    <a:pt x="1194943" y="19316"/>
                  </a:lnTo>
                  <a:close/>
                </a:path>
                <a:path w="1325879" h="466089">
                  <a:moveTo>
                    <a:pt x="1216660" y="16370"/>
                  </a:moveTo>
                  <a:lnTo>
                    <a:pt x="1215732" y="11176"/>
                  </a:lnTo>
                  <a:lnTo>
                    <a:pt x="1211897" y="11658"/>
                  </a:lnTo>
                  <a:lnTo>
                    <a:pt x="1208062" y="12141"/>
                  </a:lnTo>
                  <a:lnTo>
                    <a:pt x="1208519" y="17386"/>
                  </a:lnTo>
                  <a:lnTo>
                    <a:pt x="1216660" y="16370"/>
                  </a:lnTo>
                  <a:close/>
                </a:path>
                <a:path w="1325879" h="466089">
                  <a:moveTo>
                    <a:pt x="1238402" y="13639"/>
                  </a:moveTo>
                  <a:lnTo>
                    <a:pt x="1237538" y="8445"/>
                  </a:lnTo>
                  <a:lnTo>
                    <a:pt x="1233703" y="8928"/>
                  </a:lnTo>
                  <a:lnTo>
                    <a:pt x="1229868" y="9410"/>
                  </a:lnTo>
                  <a:lnTo>
                    <a:pt x="1230261" y="14655"/>
                  </a:lnTo>
                  <a:lnTo>
                    <a:pt x="1238402" y="13639"/>
                  </a:lnTo>
                  <a:close/>
                </a:path>
                <a:path w="1325879" h="466089">
                  <a:moveTo>
                    <a:pt x="1260170" y="11214"/>
                  </a:moveTo>
                  <a:lnTo>
                    <a:pt x="1259370" y="6007"/>
                  </a:lnTo>
                  <a:lnTo>
                    <a:pt x="1255522" y="6413"/>
                  </a:lnTo>
                  <a:lnTo>
                    <a:pt x="1251673" y="6819"/>
                  </a:lnTo>
                  <a:lnTo>
                    <a:pt x="1252016" y="12077"/>
                  </a:lnTo>
                  <a:lnTo>
                    <a:pt x="1260170" y="11214"/>
                  </a:lnTo>
                  <a:close/>
                </a:path>
                <a:path w="1325879" h="466089">
                  <a:moveTo>
                    <a:pt x="1281976" y="8928"/>
                  </a:moveTo>
                  <a:lnTo>
                    <a:pt x="1281226" y="3708"/>
                  </a:lnTo>
                  <a:lnTo>
                    <a:pt x="1277378" y="4114"/>
                  </a:lnTo>
                  <a:lnTo>
                    <a:pt x="1273530" y="4521"/>
                  </a:lnTo>
                  <a:lnTo>
                    <a:pt x="1273810" y="9779"/>
                  </a:lnTo>
                  <a:lnTo>
                    <a:pt x="1281976" y="8928"/>
                  </a:lnTo>
                  <a:close/>
                </a:path>
                <a:path w="1325879" h="466089">
                  <a:moveTo>
                    <a:pt x="1303807" y="7023"/>
                  </a:moveTo>
                  <a:lnTo>
                    <a:pt x="1303108" y="1803"/>
                  </a:lnTo>
                  <a:lnTo>
                    <a:pt x="1299260" y="2133"/>
                  </a:lnTo>
                  <a:lnTo>
                    <a:pt x="1295412" y="2463"/>
                  </a:lnTo>
                  <a:lnTo>
                    <a:pt x="1295628" y="7721"/>
                  </a:lnTo>
                  <a:lnTo>
                    <a:pt x="1303807" y="7023"/>
                  </a:lnTo>
                  <a:close/>
                </a:path>
                <a:path w="1325879" h="466089">
                  <a:moveTo>
                    <a:pt x="1325638" y="5232"/>
                  </a:moveTo>
                  <a:lnTo>
                    <a:pt x="1325003" y="0"/>
                  </a:lnTo>
                  <a:lnTo>
                    <a:pt x="1321142" y="266"/>
                  </a:lnTo>
                  <a:lnTo>
                    <a:pt x="1317294" y="596"/>
                  </a:lnTo>
                  <a:lnTo>
                    <a:pt x="1317447" y="5867"/>
                  </a:lnTo>
                  <a:lnTo>
                    <a:pt x="1321536" y="5511"/>
                  </a:lnTo>
                  <a:lnTo>
                    <a:pt x="1325638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 descr=""/>
            <p:cNvSpPr/>
            <p:nvPr/>
          </p:nvSpPr>
          <p:spPr>
            <a:xfrm>
              <a:off x="5435690" y="3374872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 h="0">
                  <a:moveTo>
                    <a:pt x="0" y="0"/>
                  </a:moveTo>
                  <a:lnTo>
                    <a:pt x="95854" y="0"/>
                  </a:lnTo>
                </a:path>
              </a:pathLst>
            </a:custGeom>
            <a:ln w="922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 descr=""/>
            <p:cNvSpPr/>
            <p:nvPr/>
          </p:nvSpPr>
          <p:spPr>
            <a:xfrm>
              <a:off x="805776" y="3370948"/>
              <a:ext cx="1224280" cy="910590"/>
            </a:xfrm>
            <a:custGeom>
              <a:avLst/>
              <a:gdLst/>
              <a:ahLst/>
              <a:cxnLst/>
              <a:rect l="l" t="t" r="r" b="b"/>
              <a:pathLst>
                <a:path w="1224280" h="910589">
                  <a:moveTo>
                    <a:pt x="9194" y="5765"/>
                  </a:moveTo>
                  <a:lnTo>
                    <a:pt x="6654" y="2882"/>
                  </a:lnTo>
                  <a:lnTo>
                    <a:pt x="4114" y="0"/>
                  </a:lnTo>
                  <a:lnTo>
                    <a:pt x="0" y="3302"/>
                  </a:lnTo>
                  <a:lnTo>
                    <a:pt x="5422" y="9448"/>
                  </a:lnTo>
                  <a:lnTo>
                    <a:pt x="9194" y="5765"/>
                  </a:lnTo>
                  <a:close/>
                </a:path>
                <a:path w="1224280" h="910589">
                  <a:moveTo>
                    <a:pt x="23634" y="22161"/>
                  </a:moveTo>
                  <a:lnTo>
                    <a:pt x="21094" y="19278"/>
                  </a:lnTo>
                  <a:lnTo>
                    <a:pt x="18554" y="16395"/>
                  </a:lnTo>
                  <a:lnTo>
                    <a:pt x="14452" y="19710"/>
                  </a:lnTo>
                  <a:lnTo>
                    <a:pt x="19888" y="25844"/>
                  </a:lnTo>
                  <a:lnTo>
                    <a:pt x="23634" y="22161"/>
                  </a:lnTo>
                  <a:close/>
                </a:path>
                <a:path w="1224280" h="910589">
                  <a:moveTo>
                    <a:pt x="38303" y="38341"/>
                  </a:moveTo>
                  <a:lnTo>
                    <a:pt x="35725" y="35496"/>
                  </a:lnTo>
                  <a:lnTo>
                    <a:pt x="33147" y="32651"/>
                  </a:lnTo>
                  <a:lnTo>
                    <a:pt x="29070" y="35979"/>
                  </a:lnTo>
                  <a:lnTo>
                    <a:pt x="34556" y="42049"/>
                  </a:lnTo>
                  <a:lnTo>
                    <a:pt x="38303" y="38341"/>
                  </a:lnTo>
                  <a:close/>
                </a:path>
                <a:path w="1224280" h="910589">
                  <a:moveTo>
                    <a:pt x="52959" y="54546"/>
                  </a:moveTo>
                  <a:lnTo>
                    <a:pt x="50380" y="51701"/>
                  </a:lnTo>
                  <a:lnTo>
                    <a:pt x="47802" y="48856"/>
                  </a:lnTo>
                  <a:lnTo>
                    <a:pt x="43738" y="52197"/>
                  </a:lnTo>
                  <a:lnTo>
                    <a:pt x="49225" y="58280"/>
                  </a:lnTo>
                  <a:lnTo>
                    <a:pt x="52959" y="54546"/>
                  </a:lnTo>
                  <a:close/>
                </a:path>
                <a:path w="1224280" h="910589">
                  <a:moveTo>
                    <a:pt x="67602" y="70751"/>
                  </a:moveTo>
                  <a:lnTo>
                    <a:pt x="65024" y="67906"/>
                  </a:lnTo>
                  <a:lnTo>
                    <a:pt x="62445" y="65062"/>
                  </a:lnTo>
                  <a:lnTo>
                    <a:pt x="58394" y="68414"/>
                  </a:lnTo>
                  <a:lnTo>
                    <a:pt x="63881" y="74498"/>
                  </a:lnTo>
                  <a:lnTo>
                    <a:pt x="67602" y="70751"/>
                  </a:lnTo>
                  <a:close/>
                </a:path>
                <a:path w="1224280" h="910589">
                  <a:moveTo>
                    <a:pt x="82435" y="86804"/>
                  </a:moveTo>
                  <a:lnTo>
                    <a:pt x="79819" y="83985"/>
                  </a:lnTo>
                  <a:lnTo>
                    <a:pt x="77203" y="81165"/>
                  </a:lnTo>
                  <a:lnTo>
                    <a:pt x="73164" y="84543"/>
                  </a:lnTo>
                  <a:lnTo>
                    <a:pt x="78740" y="90551"/>
                  </a:lnTo>
                  <a:lnTo>
                    <a:pt x="82435" y="86804"/>
                  </a:lnTo>
                  <a:close/>
                </a:path>
                <a:path w="1224280" h="910589">
                  <a:moveTo>
                    <a:pt x="97294" y="102819"/>
                  </a:moveTo>
                  <a:lnTo>
                    <a:pt x="94678" y="99999"/>
                  </a:lnTo>
                  <a:lnTo>
                    <a:pt x="92062" y="97180"/>
                  </a:lnTo>
                  <a:lnTo>
                    <a:pt x="88036" y="100571"/>
                  </a:lnTo>
                  <a:lnTo>
                    <a:pt x="93611" y="106591"/>
                  </a:lnTo>
                  <a:lnTo>
                    <a:pt x="97294" y="102819"/>
                  </a:lnTo>
                  <a:close/>
                </a:path>
                <a:path w="1224280" h="910589">
                  <a:moveTo>
                    <a:pt x="112153" y="118833"/>
                  </a:moveTo>
                  <a:lnTo>
                    <a:pt x="109537" y="116014"/>
                  </a:lnTo>
                  <a:lnTo>
                    <a:pt x="106921" y="113195"/>
                  </a:lnTo>
                  <a:lnTo>
                    <a:pt x="102908" y="116611"/>
                  </a:lnTo>
                  <a:lnTo>
                    <a:pt x="108483" y="122618"/>
                  </a:lnTo>
                  <a:lnTo>
                    <a:pt x="112153" y="118833"/>
                  </a:lnTo>
                  <a:close/>
                </a:path>
                <a:path w="1224280" h="910589">
                  <a:moveTo>
                    <a:pt x="127165" y="134696"/>
                  </a:moveTo>
                  <a:lnTo>
                    <a:pt x="124510" y="131914"/>
                  </a:lnTo>
                  <a:lnTo>
                    <a:pt x="121856" y="129133"/>
                  </a:lnTo>
                  <a:lnTo>
                    <a:pt x="117856" y="132562"/>
                  </a:lnTo>
                  <a:lnTo>
                    <a:pt x="123507" y="138493"/>
                  </a:lnTo>
                  <a:lnTo>
                    <a:pt x="127165" y="134696"/>
                  </a:lnTo>
                  <a:close/>
                </a:path>
                <a:path w="1224280" h="910589">
                  <a:moveTo>
                    <a:pt x="142227" y="150520"/>
                  </a:moveTo>
                  <a:lnTo>
                    <a:pt x="139573" y="147739"/>
                  </a:lnTo>
                  <a:lnTo>
                    <a:pt x="136918" y="144957"/>
                  </a:lnTo>
                  <a:lnTo>
                    <a:pt x="132943" y="148399"/>
                  </a:lnTo>
                  <a:lnTo>
                    <a:pt x="138595" y="154343"/>
                  </a:lnTo>
                  <a:lnTo>
                    <a:pt x="142227" y="150520"/>
                  </a:lnTo>
                  <a:close/>
                </a:path>
                <a:path w="1224280" h="910589">
                  <a:moveTo>
                    <a:pt x="157289" y="166344"/>
                  </a:moveTo>
                  <a:lnTo>
                    <a:pt x="154635" y="163563"/>
                  </a:lnTo>
                  <a:lnTo>
                    <a:pt x="151980" y="160782"/>
                  </a:lnTo>
                  <a:lnTo>
                    <a:pt x="148018" y="164236"/>
                  </a:lnTo>
                  <a:lnTo>
                    <a:pt x="153670" y="170180"/>
                  </a:lnTo>
                  <a:lnTo>
                    <a:pt x="157289" y="166344"/>
                  </a:lnTo>
                  <a:close/>
                </a:path>
                <a:path w="1224280" h="910589">
                  <a:moveTo>
                    <a:pt x="172504" y="182003"/>
                  </a:moveTo>
                  <a:lnTo>
                    <a:pt x="169824" y="179260"/>
                  </a:lnTo>
                  <a:lnTo>
                    <a:pt x="167144" y="176517"/>
                  </a:lnTo>
                  <a:lnTo>
                    <a:pt x="163182" y="179997"/>
                  </a:lnTo>
                  <a:lnTo>
                    <a:pt x="168910" y="185851"/>
                  </a:lnTo>
                  <a:lnTo>
                    <a:pt x="172504" y="182003"/>
                  </a:lnTo>
                  <a:close/>
                </a:path>
                <a:path w="1224280" h="910589">
                  <a:moveTo>
                    <a:pt x="187769" y="197624"/>
                  </a:moveTo>
                  <a:lnTo>
                    <a:pt x="185089" y="194881"/>
                  </a:lnTo>
                  <a:lnTo>
                    <a:pt x="182410" y="192138"/>
                  </a:lnTo>
                  <a:lnTo>
                    <a:pt x="178460" y="195630"/>
                  </a:lnTo>
                  <a:lnTo>
                    <a:pt x="184188" y="201498"/>
                  </a:lnTo>
                  <a:lnTo>
                    <a:pt x="187769" y="197624"/>
                  </a:lnTo>
                  <a:close/>
                </a:path>
                <a:path w="1224280" h="910589">
                  <a:moveTo>
                    <a:pt x="203047" y="213245"/>
                  </a:moveTo>
                  <a:lnTo>
                    <a:pt x="200367" y="210502"/>
                  </a:lnTo>
                  <a:lnTo>
                    <a:pt x="197688" y="207759"/>
                  </a:lnTo>
                  <a:lnTo>
                    <a:pt x="193763" y="211277"/>
                  </a:lnTo>
                  <a:lnTo>
                    <a:pt x="199491" y="217131"/>
                  </a:lnTo>
                  <a:lnTo>
                    <a:pt x="203047" y="213245"/>
                  </a:lnTo>
                  <a:close/>
                </a:path>
                <a:path w="1224280" h="910589">
                  <a:moveTo>
                    <a:pt x="218490" y="228688"/>
                  </a:moveTo>
                  <a:lnTo>
                    <a:pt x="215773" y="225983"/>
                  </a:lnTo>
                  <a:lnTo>
                    <a:pt x="213055" y="223278"/>
                  </a:lnTo>
                  <a:lnTo>
                    <a:pt x="209143" y="226809"/>
                  </a:lnTo>
                  <a:lnTo>
                    <a:pt x="214947" y="232587"/>
                  </a:lnTo>
                  <a:lnTo>
                    <a:pt x="218490" y="228688"/>
                  </a:lnTo>
                  <a:close/>
                </a:path>
                <a:path w="1224280" h="910589">
                  <a:moveTo>
                    <a:pt x="233972" y="244094"/>
                  </a:moveTo>
                  <a:lnTo>
                    <a:pt x="231254" y="241388"/>
                  </a:lnTo>
                  <a:lnTo>
                    <a:pt x="228536" y="238683"/>
                  </a:lnTo>
                  <a:lnTo>
                    <a:pt x="224637" y="242227"/>
                  </a:lnTo>
                  <a:lnTo>
                    <a:pt x="230454" y="248018"/>
                  </a:lnTo>
                  <a:lnTo>
                    <a:pt x="233972" y="244094"/>
                  </a:lnTo>
                  <a:close/>
                </a:path>
                <a:path w="1224280" h="910589">
                  <a:moveTo>
                    <a:pt x="249453" y="259499"/>
                  </a:moveTo>
                  <a:lnTo>
                    <a:pt x="246735" y="256794"/>
                  </a:lnTo>
                  <a:lnTo>
                    <a:pt x="244017" y="254088"/>
                  </a:lnTo>
                  <a:lnTo>
                    <a:pt x="240144" y="257657"/>
                  </a:lnTo>
                  <a:lnTo>
                    <a:pt x="245948" y="263436"/>
                  </a:lnTo>
                  <a:lnTo>
                    <a:pt x="249453" y="259499"/>
                  </a:lnTo>
                  <a:close/>
                </a:path>
                <a:path w="1224280" h="910589">
                  <a:moveTo>
                    <a:pt x="265137" y="274713"/>
                  </a:moveTo>
                  <a:lnTo>
                    <a:pt x="262382" y="272046"/>
                  </a:lnTo>
                  <a:lnTo>
                    <a:pt x="259626" y="269379"/>
                  </a:lnTo>
                  <a:lnTo>
                    <a:pt x="255765" y="272973"/>
                  </a:lnTo>
                  <a:lnTo>
                    <a:pt x="261658" y="278663"/>
                  </a:lnTo>
                  <a:lnTo>
                    <a:pt x="265137" y="274713"/>
                  </a:lnTo>
                  <a:close/>
                </a:path>
                <a:path w="1224280" h="910589">
                  <a:moveTo>
                    <a:pt x="280835" y="289890"/>
                  </a:moveTo>
                  <a:lnTo>
                    <a:pt x="278079" y="287223"/>
                  </a:lnTo>
                  <a:lnTo>
                    <a:pt x="275323" y="284556"/>
                  </a:lnTo>
                  <a:lnTo>
                    <a:pt x="271475" y="288163"/>
                  </a:lnTo>
                  <a:lnTo>
                    <a:pt x="277380" y="293865"/>
                  </a:lnTo>
                  <a:lnTo>
                    <a:pt x="280835" y="289890"/>
                  </a:lnTo>
                  <a:close/>
                </a:path>
                <a:path w="1224280" h="910589">
                  <a:moveTo>
                    <a:pt x="296545" y="305079"/>
                  </a:moveTo>
                  <a:lnTo>
                    <a:pt x="293789" y="302412"/>
                  </a:lnTo>
                  <a:lnTo>
                    <a:pt x="291033" y="299745"/>
                  </a:lnTo>
                  <a:lnTo>
                    <a:pt x="287210" y="303377"/>
                  </a:lnTo>
                  <a:lnTo>
                    <a:pt x="293103" y="309067"/>
                  </a:lnTo>
                  <a:lnTo>
                    <a:pt x="296545" y="305079"/>
                  </a:lnTo>
                  <a:close/>
                </a:path>
                <a:path w="1224280" h="910589">
                  <a:moveTo>
                    <a:pt x="312470" y="320014"/>
                  </a:moveTo>
                  <a:lnTo>
                    <a:pt x="309676" y="317385"/>
                  </a:lnTo>
                  <a:lnTo>
                    <a:pt x="306870" y="314756"/>
                  </a:lnTo>
                  <a:lnTo>
                    <a:pt x="303072" y="318401"/>
                  </a:lnTo>
                  <a:lnTo>
                    <a:pt x="309054" y="324015"/>
                  </a:lnTo>
                  <a:lnTo>
                    <a:pt x="312470" y="320014"/>
                  </a:lnTo>
                  <a:close/>
                </a:path>
                <a:path w="1224280" h="910589">
                  <a:moveTo>
                    <a:pt x="328409" y="334962"/>
                  </a:moveTo>
                  <a:lnTo>
                    <a:pt x="325602" y="332333"/>
                  </a:lnTo>
                  <a:lnTo>
                    <a:pt x="322795" y="329704"/>
                  </a:lnTo>
                  <a:lnTo>
                    <a:pt x="319024" y="333375"/>
                  </a:lnTo>
                  <a:lnTo>
                    <a:pt x="324993" y="338988"/>
                  </a:lnTo>
                  <a:lnTo>
                    <a:pt x="328409" y="334962"/>
                  </a:lnTo>
                  <a:close/>
                </a:path>
                <a:path w="1224280" h="910589">
                  <a:moveTo>
                    <a:pt x="344385" y="349859"/>
                  </a:moveTo>
                  <a:lnTo>
                    <a:pt x="341541" y="347268"/>
                  </a:lnTo>
                  <a:lnTo>
                    <a:pt x="338721" y="344665"/>
                  </a:lnTo>
                  <a:lnTo>
                    <a:pt x="334962" y="348348"/>
                  </a:lnTo>
                  <a:lnTo>
                    <a:pt x="340995" y="353898"/>
                  </a:lnTo>
                  <a:lnTo>
                    <a:pt x="344385" y="349859"/>
                  </a:lnTo>
                  <a:close/>
                </a:path>
                <a:path w="1224280" h="910589">
                  <a:moveTo>
                    <a:pt x="360540" y="364566"/>
                  </a:moveTo>
                  <a:lnTo>
                    <a:pt x="357695" y="361975"/>
                  </a:lnTo>
                  <a:lnTo>
                    <a:pt x="354850" y="359384"/>
                  </a:lnTo>
                  <a:lnTo>
                    <a:pt x="351116" y="363105"/>
                  </a:lnTo>
                  <a:lnTo>
                    <a:pt x="357174" y="368617"/>
                  </a:lnTo>
                  <a:lnTo>
                    <a:pt x="360540" y="364566"/>
                  </a:lnTo>
                  <a:close/>
                </a:path>
                <a:path w="1224280" h="910589">
                  <a:moveTo>
                    <a:pt x="376682" y="379260"/>
                  </a:moveTo>
                  <a:lnTo>
                    <a:pt x="373837" y="376682"/>
                  </a:lnTo>
                  <a:lnTo>
                    <a:pt x="370992" y="374091"/>
                  </a:lnTo>
                  <a:lnTo>
                    <a:pt x="367284" y="377825"/>
                  </a:lnTo>
                  <a:lnTo>
                    <a:pt x="373341" y="383349"/>
                  </a:lnTo>
                  <a:lnTo>
                    <a:pt x="376682" y="379260"/>
                  </a:lnTo>
                  <a:close/>
                </a:path>
                <a:path w="1224280" h="910589">
                  <a:moveTo>
                    <a:pt x="392950" y="393839"/>
                  </a:moveTo>
                  <a:lnTo>
                    <a:pt x="390067" y="391299"/>
                  </a:lnTo>
                  <a:lnTo>
                    <a:pt x="387184" y="388759"/>
                  </a:lnTo>
                  <a:lnTo>
                    <a:pt x="383489" y="392506"/>
                  </a:lnTo>
                  <a:lnTo>
                    <a:pt x="389636" y="397941"/>
                  </a:lnTo>
                  <a:lnTo>
                    <a:pt x="392950" y="393839"/>
                  </a:lnTo>
                  <a:close/>
                </a:path>
                <a:path w="1224280" h="910589">
                  <a:moveTo>
                    <a:pt x="409321" y="408292"/>
                  </a:moveTo>
                  <a:lnTo>
                    <a:pt x="406438" y="405752"/>
                  </a:lnTo>
                  <a:lnTo>
                    <a:pt x="403555" y="403212"/>
                  </a:lnTo>
                  <a:lnTo>
                    <a:pt x="399884" y="406984"/>
                  </a:lnTo>
                  <a:lnTo>
                    <a:pt x="406031" y="412407"/>
                  </a:lnTo>
                  <a:lnTo>
                    <a:pt x="409321" y="408292"/>
                  </a:lnTo>
                  <a:close/>
                </a:path>
                <a:path w="1224280" h="910589">
                  <a:moveTo>
                    <a:pt x="425704" y="422744"/>
                  </a:moveTo>
                  <a:lnTo>
                    <a:pt x="422821" y="420204"/>
                  </a:lnTo>
                  <a:lnTo>
                    <a:pt x="419938" y="417664"/>
                  </a:lnTo>
                  <a:lnTo>
                    <a:pt x="416293" y="421462"/>
                  </a:lnTo>
                  <a:lnTo>
                    <a:pt x="422440" y="426885"/>
                  </a:lnTo>
                  <a:lnTo>
                    <a:pt x="425704" y="422744"/>
                  </a:lnTo>
                  <a:close/>
                </a:path>
                <a:path w="1224280" h="910589">
                  <a:moveTo>
                    <a:pt x="442264" y="436981"/>
                  </a:moveTo>
                  <a:lnTo>
                    <a:pt x="439343" y="434479"/>
                  </a:lnTo>
                  <a:lnTo>
                    <a:pt x="436422" y="431990"/>
                  </a:lnTo>
                  <a:lnTo>
                    <a:pt x="432790" y="435800"/>
                  </a:lnTo>
                  <a:lnTo>
                    <a:pt x="439026" y="441134"/>
                  </a:lnTo>
                  <a:lnTo>
                    <a:pt x="442264" y="436981"/>
                  </a:lnTo>
                  <a:close/>
                </a:path>
                <a:path w="1224280" h="910589">
                  <a:moveTo>
                    <a:pt x="458863" y="451167"/>
                  </a:moveTo>
                  <a:lnTo>
                    <a:pt x="455942" y="448678"/>
                  </a:lnTo>
                  <a:lnTo>
                    <a:pt x="453021" y="446189"/>
                  </a:lnTo>
                  <a:lnTo>
                    <a:pt x="449414" y="450024"/>
                  </a:lnTo>
                  <a:lnTo>
                    <a:pt x="455650" y="455345"/>
                  </a:lnTo>
                  <a:lnTo>
                    <a:pt x="458863" y="451167"/>
                  </a:lnTo>
                  <a:close/>
                </a:path>
                <a:path w="1224280" h="910589">
                  <a:moveTo>
                    <a:pt x="475513" y="465302"/>
                  </a:moveTo>
                  <a:lnTo>
                    <a:pt x="472554" y="462851"/>
                  </a:lnTo>
                  <a:lnTo>
                    <a:pt x="469620" y="460362"/>
                  </a:lnTo>
                  <a:lnTo>
                    <a:pt x="466039" y="464223"/>
                  </a:lnTo>
                  <a:lnTo>
                    <a:pt x="469163" y="466877"/>
                  </a:lnTo>
                  <a:lnTo>
                    <a:pt x="472325" y="469493"/>
                  </a:lnTo>
                  <a:lnTo>
                    <a:pt x="475513" y="465302"/>
                  </a:lnTo>
                  <a:close/>
                </a:path>
                <a:path w="1224280" h="910589">
                  <a:moveTo>
                    <a:pt x="492353" y="479209"/>
                  </a:moveTo>
                  <a:lnTo>
                    <a:pt x="489394" y="476758"/>
                  </a:lnTo>
                  <a:lnTo>
                    <a:pt x="486435" y="474306"/>
                  </a:lnTo>
                  <a:lnTo>
                    <a:pt x="482879" y="478193"/>
                  </a:lnTo>
                  <a:lnTo>
                    <a:pt x="489191" y="483425"/>
                  </a:lnTo>
                  <a:lnTo>
                    <a:pt x="492353" y="479209"/>
                  </a:lnTo>
                  <a:close/>
                </a:path>
                <a:path w="1224280" h="910589">
                  <a:moveTo>
                    <a:pt x="509193" y="493128"/>
                  </a:moveTo>
                  <a:lnTo>
                    <a:pt x="506234" y="490677"/>
                  </a:lnTo>
                  <a:lnTo>
                    <a:pt x="503275" y="488226"/>
                  </a:lnTo>
                  <a:lnTo>
                    <a:pt x="499745" y="492137"/>
                  </a:lnTo>
                  <a:lnTo>
                    <a:pt x="506056" y="497357"/>
                  </a:lnTo>
                  <a:lnTo>
                    <a:pt x="509193" y="493128"/>
                  </a:lnTo>
                  <a:close/>
                </a:path>
                <a:path w="1224280" h="910589">
                  <a:moveTo>
                    <a:pt x="526173" y="506844"/>
                  </a:moveTo>
                  <a:lnTo>
                    <a:pt x="523176" y="504444"/>
                  </a:lnTo>
                  <a:lnTo>
                    <a:pt x="520179" y="502043"/>
                  </a:lnTo>
                  <a:lnTo>
                    <a:pt x="516661" y="505980"/>
                  </a:lnTo>
                  <a:lnTo>
                    <a:pt x="523074" y="511098"/>
                  </a:lnTo>
                  <a:lnTo>
                    <a:pt x="526173" y="506844"/>
                  </a:lnTo>
                  <a:close/>
                </a:path>
                <a:path w="1224280" h="910589">
                  <a:moveTo>
                    <a:pt x="543242" y="520471"/>
                  </a:moveTo>
                  <a:lnTo>
                    <a:pt x="540245" y="518071"/>
                  </a:lnTo>
                  <a:lnTo>
                    <a:pt x="537248" y="515670"/>
                  </a:lnTo>
                  <a:lnTo>
                    <a:pt x="533768" y="519633"/>
                  </a:lnTo>
                  <a:lnTo>
                    <a:pt x="540169" y="524751"/>
                  </a:lnTo>
                  <a:lnTo>
                    <a:pt x="543242" y="520471"/>
                  </a:lnTo>
                  <a:close/>
                </a:path>
                <a:path w="1224280" h="910589">
                  <a:moveTo>
                    <a:pt x="560336" y="534060"/>
                  </a:moveTo>
                  <a:lnTo>
                    <a:pt x="557314" y="531685"/>
                  </a:lnTo>
                  <a:lnTo>
                    <a:pt x="554316" y="529285"/>
                  </a:lnTo>
                  <a:lnTo>
                    <a:pt x="550862" y="533273"/>
                  </a:lnTo>
                  <a:lnTo>
                    <a:pt x="554062" y="535825"/>
                  </a:lnTo>
                  <a:lnTo>
                    <a:pt x="557288" y="538353"/>
                  </a:lnTo>
                  <a:lnTo>
                    <a:pt x="560336" y="534060"/>
                  </a:lnTo>
                  <a:close/>
                </a:path>
                <a:path w="1224280" h="910589">
                  <a:moveTo>
                    <a:pt x="577646" y="547370"/>
                  </a:moveTo>
                  <a:lnTo>
                    <a:pt x="574598" y="545033"/>
                  </a:lnTo>
                  <a:lnTo>
                    <a:pt x="571550" y="542696"/>
                  </a:lnTo>
                  <a:lnTo>
                    <a:pt x="568134" y="546696"/>
                  </a:lnTo>
                  <a:lnTo>
                    <a:pt x="574624" y="551700"/>
                  </a:lnTo>
                  <a:lnTo>
                    <a:pt x="577646" y="547370"/>
                  </a:lnTo>
                  <a:close/>
                </a:path>
                <a:path w="1224280" h="910589">
                  <a:moveTo>
                    <a:pt x="594944" y="560692"/>
                  </a:moveTo>
                  <a:lnTo>
                    <a:pt x="591896" y="558355"/>
                  </a:lnTo>
                  <a:lnTo>
                    <a:pt x="588860" y="556018"/>
                  </a:lnTo>
                  <a:lnTo>
                    <a:pt x="585457" y="560044"/>
                  </a:lnTo>
                  <a:lnTo>
                    <a:pt x="591959" y="565048"/>
                  </a:lnTo>
                  <a:lnTo>
                    <a:pt x="594944" y="560692"/>
                  </a:lnTo>
                  <a:close/>
                </a:path>
                <a:path w="1224280" h="910589">
                  <a:moveTo>
                    <a:pt x="612406" y="573811"/>
                  </a:moveTo>
                  <a:lnTo>
                    <a:pt x="609320" y="571525"/>
                  </a:lnTo>
                  <a:lnTo>
                    <a:pt x="606234" y="569239"/>
                  </a:lnTo>
                  <a:lnTo>
                    <a:pt x="602869" y="573290"/>
                  </a:lnTo>
                  <a:lnTo>
                    <a:pt x="609460" y="578180"/>
                  </a:lnTo>
                  <a:lnTo>
                    <a:pt x="612406" y="573811"/>
                  </a:lnTo>
                  <a:close/>
                </a:path>
                <a:path w="1224280" h="910589">
                  <a:moveTo>
                    <a:pt x="629945" y="586816"/>
                  </a:moveTo>
                  <a:lnTo>
                    <a:pt x="626859" y="584530"/>
                  </a:lnTo>
                  <a:lnTo>
                    <a:pt x="623773" y="582244"/>
                  </a:lnTo>
                  <a:lnTo>
                    <a:pt x="620445" y="586320"/>
                  </a:lnTo>
                  <a:lnTo>
                    <a:pt x="627024" y="591210"/>
                  </a:lnTo>
                  <a:lnTo>
                    <a:pt x="629945" y="586816"/>
                  </a:lnTo>
                  <a:close/>
                </a:path>
                <a:path w="1224280" h="910589">
                  <a:moveTo>
                    <a:pt x="647534" y="599757"/>
                  </a:moveTo>
                  <a:lnTo>
                    <a:pt x="644410" y="597522"/>
                  </a:lnTo>
                  <a:lnTo>
                    <a:pt x="641311" y="595261"/>
                  </a:lnTo>
                  <a:lnTo>
                    <a:pt x="638009" y="599363"/>
                  </a:lnTo>
                  <a:lnTo>
                    <a:pt x="641311" y="601776"/>
                  </a:lnTo>
                  <a:lnTo>
                    <a:pt x="644652" y="604164"/>
                  </a:lnTo>
                  <a:lnTo>
                    <a:pt x="647534" y="599757"/>
                  </a:lnTo>
                  <a:close/>
                </a:path>
                <a:path w="1224280" h="910589">
                  <a:moveTo>
                    <a:pt x="665302" y="612444"/>
                  </a:moveTo>
                  <a:lnTo>
                    <a:pt x="662178" y="610209"/>
                  </a:lnTo>
                  <a:lnTo>
                    <a:pt x="659053" y="607974"/>
                  </a:lnTo>
                  <a:lnTo>
                    <a:pt x="655777" y="612101"/>
                  </a:lnTo>
                  <a:lnTo>
                    <a:pt x="662457" y="616877"/>
                  </a:lnTo>
                  <a:lnTo>
                    <a:pt x="665302" y="612444"/>
                  </a:lnTo>
                  <a:close/>
                </a:path>
                <a:path w="1224280" h="910589">
                  <a:moveTo>
                    <a:pt x="683082" y="625132"/>
                  </a:moveTo>
                  <a:lnTo>
                    <a:pt x="679958" y="622896"/>
                  </a:lnTo>
                  <a:lnTo>
                    <a:pt x="676833" y="620661"/>
                  </a:lnTo>
                  <a:lnTo>
                    <a:pt x="673595" y="624814"/>
                  </a:lnTo>
                  <a:lnTo>
                    <a:pt x="680262" y="629577"/>
                  </a:lnTo>
                  <a:lnTo>
                    <a:pt x="683082" y="625132"/>
                  </a:lnTo>
                  <a:close/>
                </a:path>
                <a:path w="1224280" h="910589">
                  <a:moveTo>
                    <a:pt x="701052" y="637514"/>
                  </a:moveTo>
                  <a:lnTo>
                    <a:pt x="697890" y="635342"/>
                  </a:lnTo>
                  <a:lnTo>
                    <a:pt x="694728" y="633171"/>
                  </a:lnTo>
                  <a:lnTo>
                    <a:pt x="691515" y="637349"/>
                  </a:lnTo>
                  <a:lnTo>
                    <a:pt x="698284" y="641985"/>
                  </a:lnTo>
                  <a:lnTo>
                    <a:pt x="701052" y="637514"/>
                  </a:lnTo>
                  <a:close/>
                </a:path>
                <a:path w="1224280" h="910589">
                  <a:moveTo>
                    <a:pt x="719061" y="649859"/>
                  </a:moveTo>
                  <a:lnTo>
                    <a:pt x="715899" y="647687"/>
                  </a:lnTo>
                  <a:lnTo>
                    <a:pt x="712736" y="645515"/>
                  </a:lnTo>
                  <a:lnTo>
                    <a:pt x="709561" y="649719"/>
                  </a:lnTo>
                  <a:lnTo>
                    <a:pt x="716330" y="654354"/>
                  </a:lnTo>
                  <a:lnTo>
                    <a:pt x="719061" y="649859"/>
                  </a:lnTo>
                  <a:close/>
                </a:path>
                <a:path w="1224280" h="910589">
                  <a:moveTo>
                    <a:pt x="737209" y="662025"/>
                  </a:moveTo>
                  <a:lnTo>
                    <a:pt x="733996" y="659917"/>
                  </a:lnTo>
                  <a:lnTo>
                    <a:pt x="730783" y="657809"/>
                  </a:lnTo>
                  <a:lnTo>
                    <a:pt x="727646" y="662038"/>
                  </a:lnTo>
                  <a:lnTo>
                    <a:pt x="734504" y="666546"/>
                  </a:lnTo>
                  <a:lnTo>
                    <a:pt x="737209" y="662025"/>
                  </a:lnTo>
                  <a:close/>
                </a:path>
                <a:path w="1224280" h="910589">
                  <a:moveTo>
                    <a:pt x="755446" y="674014"/>
                  </a:moveTo>
                  <a:lnTo>
                    <a:pt x="752233" y="671906"/>
                  </a:lnTo>
                  <a:lnTo>
                    <a:pt x="749020" y="669798"/>
                  </a:lnTo>
                  <a:lnTo>
                    <a:pt x="745921" y="674052"/>
                  </a:lnTo>
                  <a:lnTo>
                    <a:pt x="752779" y="678561"/>
                  </a:lnTo>
                  <a:lnTo>
                    <a:pt x="755446" y="674014"/>
                  </a:lnTo>
                  <a:close/>
                </a:path>
                <a:path w="1224280" h="910589">
                  <a:moveTo>
                    <a:pt x="773747" y="685914"/>
                  </a:moveTo>
                  <a:lnTo>
                    <a:pt x="770496" y="683869"/>
                  </a:lnTo>
                  <a:lnTo>
                    <a:pt x="767257" y="681799"/>
                  </a:lnTo>
                  <a:lnTo>
                    <a:pt x="764197" y="686092"/>
                  </a:lnTo>
                  <a:lnTo>
                    <a:pt x="767651" y="688301"/>
                  </a:lnTo>
                  <a:lnTo>
                    <a:pt x="771118" y="690486"/>
                  </a:lnTo>
                  <a:lnTo>
                    <a:pt x="773747" y="685914"/>
                  </a:lnTo>
                  <a:close/>
                </a:path>
                <a:path w="1224280" h="910589">
                  <a:moveTo>
                    <a:pt x="792226" y="697547"/>
                  </a:moveTo>
                  <a:lnTo>
                    <a:pt x="788974" y="695502"/>
                  </a:lnTo>
                  <a:lnTo>
                    <a:pt x="785723" y="693458"/>
                  </a:lnTo>
                  <a:lnTo>
                    <a:pt x="782701" y="697776"/>
                  </a:lnTo>
                  <a:lnTo>
                    <a:pt x="789635" y="702144"/>
                  </a:lnTo>
                  <a:lnTo>
                    <a:pt x="792226" y="697547"/>
                  </a:lnTo>
                  <a:close/>
                </a:path>
                <a:path w="1224280" h="910589">
                  <a:moveTo>
                    <a:pt x="810704" y="709180"/>
                  </a:moveTo>
                  <a:lnTo>
                    <a:pt x="807453" y="707136"/>
                  </a:lnTo>
                  <a:lnTo>
                    <a:pt x="804202" y="705091"/>
                  </a:lnTo>
                  <a:lnTo>
                    <a:pt x="801217" y="709434"/>
                  </a:lnTo>
                  <a:lnTo>
                    <a:pt x="808164" y="713803"/>
                  </a:lnTo>
                  <a:lnTo>
                    <a:pt x="810704" y="709180"/>
                  </a:lnTo>
                  <a:close/>
                </a:path>
                <a:path w="1224280" h="910589">
                  <a:moveTo>
                    <a:pt x="829411" y="720432"/>
                  </a:moveTo>
                  <a:lnTo>
                    <a:pt x="826122" y="718451"/>
                  </a:lnTo>
                  <a:lnTo>
                    <a:pt x="822833" y="716470"/>
                  </a:lnTo>
                  <a:lnTo>
                    <a:pt x="819886" y="720839"/>
                  </a:lnTo>
                  <a:lnTo>
                    <a:pt x="826909" y="725068"/>
                  </a:lnTo>
                  <a:lnTo>
                    <a:pt x="829411" y="720432"/>
                  </a:lnTo>
                  <a:close/>
                </a:path>
                <a:path w="1224280" h="910589">
                  <a:moveTo>
                    <a:pt x="848118" y="731685"/>
                  </a:moveTo>
                  <a:lnTo>
                    <a:pt x="844829" y="729703"/>
                  </a:lnTo>
                  <a:lnTo>
                    <a:pt x="841540" y="727722"/>
                  </a:lnTo>
                  <a:lnTo>
                    <a:pt x="838631" y="732116"/>
                  </a:lnTo>
                  <a:lnTo>
                    <a:pt x="845667" y="736346"/>
                  </a:lnTo>
                  <a:lnTo>
                    <a:pt x="848118" y="731685"/>
                  </a:lnTo>
                  <a:close/>
                </a:path>
                <a:path w="1224280" h="910589">
                  <a:moveTo>
                    <a:pt x="867003" y="742607"/>
                  </a:moveTo>
                  <a:lnTo>
                    <a:pt x="863676" y="740702"/>
                  </a:lnTo>
                  <a:lnTo>
                    <a:pt x="860348" y="738797"/>
                  </a:lnTo>
                  <a:lnTo>
                    <a:pt x="857478" y="743216"/>
                  </a:lnTo>
                  <a:lnTo>
                    <a:pt x="864590" y="747293"/>
                  </a:lnTo>
                  <a:lnTo>
                    <a:pt x="867003" y="742607"/>
                  </a:lnTo>
                  <a:close/>
                </a:path>
                <a:path w="1224280" h="910589">
                  <a:moveTo>
                    <a:pt x="885939" y="753478"/>
                  </a:moveTo>
                  <a:lnTo>
                    <a:pt x="882611" y="751573"/>
                  </a:lnTo>
                  <a:lnTo>
                    <a:pt x="879284" y="749668"/>
                  </a:lnTo>
                  <a:lnTo>
                    <a:pt x="876465" y="754113"/>
                  </a:lnTo>
                  <a:lnTo>
                    <a:pt x="883577" y="758190"/>
                  </a:lnTo>
                  <a:lnTo>
                    <a:pt x="885939" y="753478"/>
                  </a:lnTo>
                  <a:close/>
                </a:path>
                <a:path w="1224280" h="910589">
                  <a:moveTo>
                    <a:pt x="905027" y="764082"/>
                  </a:moveTo>
                  <a:lnTo>
                    <a:pt x="901661" y="762241"/>
                  </a:lnTo>
                  <a:lnTo>
                    <a:pt x="898296" y="760399"/>
                  </a:lnTo>
                  <a:lnTo>
                    <a:pt x="895515" y="764882"/>
                  </a:lnTo>
                  <a:lnTo>
                    <a:pt x="902716" y="768807"/>
                  </a:lnTo>
                  <a:lnTo>
                    <a:pt x="905027" y="764082"/>
                  </a:lnTo>
                  <a:close/>
                </a:path>
                <a:path w="1224280" h="910589">
                  <a:moveTo>
                    <a:pt x="924191" y="774534"/>
                  </a:moveTo>
                  <a:lnTo>
                    <a:pt x="920826" y="772693"/>
                  </a:lnTo>
                  <a:lnTo>
                    <a:pt x="917460" y="770851"/>
                  </a:lnTo>
                  <a:lnTo>
                    <a:pt x="914730" y="775360"/>
                  </a:lnTo>
                  <a:lnTo>
                    <a:pt x="921931" y="779284"/>
                  </a:lnTo>
                  <a:lnTo>
                    <a:pt x="924191" y="774534"/>
                  </a:lnTo>
                  <a:close/>
                </a:path>
                <a:path w="1224280" h="910589">
                  <a:moveTo>
                    <a:pt x="943470" y="784771"/>
                  </a:moveTo>
                  <a:lnTo>
                    <a:pt x="940066" y="783005"/>
                  </a:lnTo>
                  <a:lnTo>
                    <a:pt x="936663" y="781240"/>
                  </a:lnTo>
                  <a:lnTo>
                    <a:pt x="933970" y="785774"/>
                  </a:lnTo>
                  <a:lnTo>
                    <a:pt x="941260" y="789546"/>
                  </a:lnTo>
                  <a:lnTo>
                    <a:pt x="943470" y="784771"/>
                  </a:lnTo>
                  <a:close/>
                </a:path>
                <a:path w="1224280" h="910589">
                  <a:moveTo>
                    <a:pt x="962850" y="794816"/>
                  </a:moveTo>
                  <a:lnTo>
                    <a:pt x="959446" y="793051"/>
                  </a:lnTo>
                  <a:lnTo>
                    <a:pt x="956043" y="791286"/>
                  </a:lnTo>
                  <a:lnTo>
                    <a:pt x="953401" y="795845"/>
                  </a:lnTo>
                  <a:lnTo>
                    <a:pt x="960678" y="799617"/>
                  </a:lnTo>
                  <a:lnTo>
                    <a:pt x="962850" y="794816"/>
                  </a:lnTo>
                  <a:close/>
                </a:path>
                <a:path w="1224280" h="910589">
                  <a:moveTo>
                    <a:pt x="982332" y="804659"/>
                  </a:moveTo>
                  <a:lnTo>
                    <a:pt x="978890" y="802970"/>
                  </a:lnTo>
                  <a:lnTo>
                    <a:pt x="975448" y="801281"/>
                  </a:lnTo>
                  <a:lnTo>
                    <a:pt x="972858" y="805865"/>
                  </a:lnTo>
                  <a:lnTo>
                    <a:pt x="980211" y="809485"/>
                  </a:lnTo>
                  <a:lnTo>
                    <a:pt x="982332" y="804659"/>
                  </a:lnTo>
                  <a:close/>
                </a:path>
                <a:path w="1224280" h="910589">
                  <a:moveTo>
                    <a:pt x="1001915" y="814273"/>
                  </a:moveTo>
                  <a:lnTo>
                    <a:pt x="998474" y="812584"/>
                  </a:lnTo>
                  <a:lnTo>
                    <a:pt x="995032" y="810895"/>
                  </a:lnTo>
                  <a:lnTo>
                    <a:pt x="992492" y="815505"/>
                  </a:lnTo>
                  <a:lnTo>
                    <a:pt x="999845" y="819124"/>
                  </a:lnTo>
                  <a:lnTo>
                    <a:pt x="1001915" y="814273"/>
                  </a:lnTo>
                  <a:close/>
                </a:path>
                <a:path w="1224280" h="910589">
                  <a:moveTo>
                    <a:pt x="1021600" y="823709"/>
                  </a:moveTo>
                  <a:lnTo>
                    <a:pt x="1018120" y="822096"/>
                  </a:lnTo>
                  <a:lnTo>
                    <a:pt x="1014641" y="820483"/>
                  </a:lnTo>
                  <a:lnTo>
                    <a:pt x="1012139" y="825131"/>
                  </a:lnTo>
                  <a:lnTo>
                    <a:pt x="1019594" y="828573"/>
                  </a:lnTo>
                  <a:lnTo>
                    <a:pt x="1021600" y="823709"/>
                  </a:lnTo>
                  <a:close/>
                </a:path>
                <a:path w="1224280" h="910589">
                  <a:moveTo>
                    <a:pt x="1041412" y="832891"/>
                  </a:moveTo>
                  <a:lnTo>
                    <a:pt x="1037932" y="831278"/>
                  </a:lnTo>
                  <a:lnTo>
                    <a:pt x="1034453" y="829665"/>
                  </a:lnTo>
                  <a:lnTo>
                    <a:pt x="1032014" y="834339"/>
                  </a:lnTo>
                  <a:lnTo>
                    <a:pt x="1039456" y="837780"/>
                  </a:lnTo>
                  <a:lnTo>
                    <a:pt x="1041412" y="832891"/>
                  </a:lnTo>
                  <a:close/>
                </a:path>
                <a:path w="1224280" h="910589">
                  <a:moveTo>
                    <a:pt x="1061300" y="841883"/>
                  </a:moveTo>
                  <a:lnTo>
                    <a:pt x="1057783" y="840346"/>
                  </a:lnTo>
                  <a:lnTo>
                    <a:pt x="1054265" y="838809"/>
                  </a:lnTo>
                  <a:lnTo>
                    <a:pt x="1051877" y="843508"/>
                  </a:lnTo>
                  <a:lnTo>
                    <a:pt x="1059395" y="846797"/>
                  </a:lnTo>
                  <a:lnTo>
                    <a:pt x="1061300" y="841883"/>
                  </a:lnTo>
                  <a:close/>
                </a:path>
                <a:path w="1224280" h="910589">
                  <a:moveTo>
                    <a:pt x="1081303" y="850607"/>
                  </a:moveTo>
                  <a:lnTo>
                    <a:pt x="1077785" y="849071"/>
                  </a:lnTo>
                  <a:lnTo>
                    <a:pt x="1074267" y="847534"/>
                  </a:lnTo>
                  <a:lnTo>
                    <a:pt x="1071930" y="852258"/>
                  </a:lnTo>
                  <a:lnTo>
                    <a:pt x="1079461" y="855535"/>
                  </a:lnTo>
                  <a:lnTo>
                    <a:pt x="1081303" y="850607"/>
                  </a:lnTo>
                  <a:close/>
                </a:path>
                <a:path w="1224280" h="910589">
                  <a:moveTo>
                    <a:pt x="1101394" y="859116"/>
                  </a:moveTo>
                  <a:lnTo>
                    <a:pt x="1097838" y="857669"/>
                  </a:lnTo>
                  <a:lnTo>
                    <a:pt x="1094282" y="856221"/>
                  </a:lnTo>
                  <a:lnTo>
                    <a:pt x="1092009" y="860971"/>
                  </a:lnTo>
                  <a:lnTo>
                    <a:pt x="1099604" y="864069"/>
                  </a:lnTo>
                  <a:lnTo>
                    <a:pt x="1101394" y="859116"/>
                  </a:lnTo>
                  <a:close/>
                </a:path>
                <a:path w="1224280" h="910589">
                  <a:moveTo>
                    <a:pt x="1121600" y="867384"/>
                  </a:moveTo>
                  <a:lnTo>
                    <a:pt x="1118044" y="865936"/>
                  </a:lnTo>
                  <a:lnTo>
                    <a:pt x="1114488" y="864489"/>
                  </a:lnTo>
                  <a:lnTo>
                    <a:pt x="1112266" y="869264"/>
                  </a:lnTo>
                  <a:lnTo>
                    <a:pt x="1119873" y="872363"/>
                  </a:lnTo>
                  <a:lnTo>
                    <a:pt x="1121600" y="867384"/>
                  </a:lnTo>
                  <a:close/>
                </a:path>
                <a:path w="1224280" h="910589">
                  <a:moveTo>
                    <a:pt x="1141882" y="875423"/>
                  </a:moveTo>
                  <a:lnTo>
                    <a:pt x="1138301" y="874052"/>
                  </a:lnTo>
                  <a:lnTo>
                    <a:pt x="1134719" y="872680"/>
                  </a:lnTo>
                  <a:lnTo>
                    <a:pt x="1132547" y="877493"/>
                  </a:lnTo>
                  <a:lnTo>
                    <a:pt x="1140218" y="880414"/>
                  </a:lnTo>
                  <a:lnTo>
                    <a:pt x="1141882" y="875423"/>
                  </a:lnTo>
                  <a:close/>
                </a:path>
                <a:path w="1224280" h="910589">
                  <a:moveTo>
                    <a:pt x="1162265" y="883208"/>
                  </a:moveTo>
                  <a:lnTo>
                    <a:pt x="1158684" y="881837"/>
                  </a:lnTo>
                  <a:lnTo>
                    <a:pt x="1155103" y="880465"/>
                  </a:lnTo>
                  <a:lnTo>
                    <a:pt x="1152994" y="885291"/>
                  </a:lnTo>
                  <a:lnTo>
                    <a:pt x="1160665" y="888225"/>
                  </a:lnTo>
                  <a:lnTo>
                    <a:pt x="1162265" y="883208"/>
                  </a:lnTo>
                  <a:close/>
                </a:path>
                <a:path w="1224280" h="910589">
                  <a:moveTo>
                    <a:pt x="1182763" y="890727"/>
                  </a:moveTo>
                  <a:lnTo>
                    <a:pt x="1179144" y="889444"/>
                  </a:lnTo>
                  <a:lnTo>
                    <a:pt x="1175524" y="888161"/>
                  </a:lnTo>
                  <a:lnTo>
                    <a:pt x="1173480" y="893013"/>
                  </a:lnTo>
                  <a:lnTo>
                    <a:pt x="1181214" y="895769"/>
                  </a:lnTo>
                  <a:lnTo>
                    <a:pt x="1182763" y="890727"/>
                  </a:lnTo>
                  <a:close/>
                </a:path>
                <a:path w="1224280" h="910589">
                  <a:moveTo>
                    <a:pt x="1203325" y="898029"/>
                  </a:moveTo>
                  <a:lnTo>
                    <a:pt x="1199705" y="896747"/>
                  </a:lnTo>
                  <a:lnTo>
                    <a:pt x="1196086" y="895464"/>
                  </a:lnTo>
                  <a:lnTo>
                    <a:pt x="1194104" y="900341"/>
                  </a:lnTo>
                  <a:lnTo>
                    <a:pt x="1201839" y="903084"/>
                  </a:lnTo>
                  <a:lnTo>
                    <a:pt x="1203325" y="898029"/>
                  </a:lnTo>
                  <a:close/>
                </a:path>
                <a:path w="1224280" h="910589">
                  <a:moveTo>
                    <a:pt x="1224000" y="905002"/>
                  </a:moveTo>
                  <a:lnTo>
                    <a:pt x="1220355" y="903808"/>
                  </a:lnTo>
                  <a:lnTo>
                    <a:pt x="1216710" y="902614"/>
                  </a:lnTo>
                  <a:lnTo>
                    <a:pt x="1214793" y="907516"/>
                  </a:lnTo>
                  <a:lnTo>
                    <a:pt x="1222578" y="910082"/>
                  </a:lnTo>
                  <a:lnTo>
                    <a:pt x="1224000" y="90500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 descr=""/>
            <p:cNvSpPr/>
            <p:nvPr/>
          </p:nvSpPr>
          <p:spPr>
            <a:xfrm>
              <a:off x="2020570" y="4273562"/>
              <a:ext cx="393700" cy="85725"/>
            </a:xfrm>
            <a:custGeom>
              <a:avLst/>
              <a:gdLst/>
              <a:ahLst/>
              <a:cxnLst/>
              <a:rect l="l" t="t" r="r" b="b"/>
              <a:pathLst>
                <a:path w="393700" h="85725">
                  <a:moveTo>
                    <a:pt x="9207" y="2387"/>
                  </a:moveTo>
                  <a:lnTo>
                    <a:pt x="5562" y="1193"/>
                  </a:lnTo>
                  <a:lnTo>
                    <a:pt x="1917" y="0"/>
                  </a:lnTo>
                  <a:lnTo>
                    <a:pt x="0" y="4902"/>
                  </a:lnTo>
                  <a:lnTo>
                    <a:pt x="7785" y="7467"/>
                  </a:lnTo>
                  <a:lnTo>
                    <a:pt x="9207" y="2387"/>
                  </a:lnTo>
                  <a:close/>
                </a:path>
                <a:path w="393700" h="85725">
                  <a:moveTo>
                    <a:pt x="29933" y="9194"/>
                  </a:moveTo>
                  <a:lnTo>
                    <a:pt x="26289" y="8001"/>
                  </a:lnTo>
                  <a:lnTo>
                    <a:pt x="22644" y="6807"/>
                  </a:lnTo>
                  <a:lnTo>
                    <a:pt x="20777" y="11734"/>
                  </a:lnTo>
                  <a:lnTo>
                    <a:pt x="28575" y="14287"/>
                  </a:lnTo>
                  <a:lnTo>
                    <a:pt x="29933" y="9194"/>
                  </a:lnTo>
                  <a:close/>
                </a:path>
                <a:path w="393700" h="85725">
                  <a:moveTo>
                    <a:pt x="50787" y="15608"/>
                  </a:moveTo>
                  <a:lnTo>
                    <a:pt x="47117" y="14503"/>
                  </a:lnTo>
                  <a:lnTo>
                    <a:pt x="43446" y="13398"/>
                  </a:lnTo>
                  <a:lnTo>
                    <a:pt x="41643" y="18351"/>
                  </a:lnTo>
                  <a:lnTo>
                    <a:pt x="49504" y="20726"/>
                  </a:lnTo>
                  <a:lnTo>
                    <a:pt x="50787" y="15608"/>
                  </a:lnTo>
                  <a:close/>
                </a:path>
                <a:path w="393700" h="85725">
                  <a:moveTo>
                    <a:pt x="71678" y="21920"/>
                  </a:moveTo>
                  <a:lnTo>
                    <a:pt x="68008" y="20815"/>
                  </a:lnTo>
                  <a:lnTo>
                    <a:pt x="64338" y="19710"/>
                  </a:lnTo>
                  <a:lnTo>
                    <a:pt x="62611" y="24676"/>
                  </a:lnTo>
                  <a:lnTo>
                    <a:pt x="70459" y="27051"/>
                  </a:lnTo>
                  <a:lnTo>
                    <a:pt x="71678" y="21920"/>
                  </a:lnTo>
                  <a:close/>
                </a:path>
                <a:path w="393700" h="85725">
                  <a:moveTo>
                    <a:pt x="92710" y="27736"/>
                  </a:moveTo>
                  <a:lnTo>
                    <a:pt x="89014" y="26720"/>
                  </a:lnTo>
                  <a:lnTo>
                    <a:pt x="85318" y="25704"/>
                  </a:lnTo>
                  <a:lnTo>
                    <a:pt x="83654" y="30695"/>
                  </a:lnTo>
                  <a:lnTo>
                    <a:pt x="91567" y="32880"/>
                  </a:lnTo>
                  <a:lnTo>
                    <a:pt x="92710" y="27736"/>
                  </a:lnTo>
                  <a:close/>
                </a:path>
                <a:path w="393700" h="85725">
                  <a:moveTo>
                    <a:pt x="113753" y="33489"/>
                  </a:moveTo>
                  <a:lnTo>
                    <a:pt x="110045" y="32524"/>
                  </a:lnTo>
                  <a:lnTo>
                    <a:pt x="106349" y="31508"/>
                  </a:lnTo>
                  <a:lnTo>
                    <a:pt x="104749" y="36525"/>
                  </a:lnTo>
                  <a:lnTo>
                    <a:pt x="108699" y="37617"/>
                  </a:lnTo>
                  <a:lnTo>
                    <a:pt x="112674" y="38646"/>
                  </a:lnTo>
                  <a:lnTo>
                    <a:pt x="113753" y="33489"/>
                  </a:lnTo>
                  <a:close/>
                </a:path>
                <a:path w="393700" h="85725">
                  <a:moveTo>
                    <a:pt x="134937" y="38760"/>
                  </a:moveTo>
                  <a:lnTo>
                    <a:pt x="131216" y="37833"/>
                  </a:lnTo>
                  <a:lnTo>
                    <a:pt x="127495" y="36906"/>
                  </a:lnTo>
                  <a:lnTo>
                    <a:pt x="125958" y="41948"/>
                  </a:lnTo>
                  <a:lnTo>
                    <a:pt x="133921" y="43929"/>
                  </a:lnTo>
                  <a:lnTo>
                    <a:pt x="134937" y="38760"/>
                  </a:lnTo>
                  <a:close/>
                </a:path>
                <a:path w="393700" h="85725">
                  <a:moveTo>
                    <a:pt x="156146" y="43891"/>
                  </a:moveTo>
                  <a:lnTo>
                    <a:pt x="152400" y="43053"/>
                  </a:lnTo>
                  <a:lnTo>
                    <a:pt x="148653" y="42214"/>
                  </a:lnTo>
                  <a:lnTo>
                    <a:pt x="147193" y="47282"/>
                  </a:lnTo>
                  <a:lnTo>
                    <a:pt x="155206" y="49072"/>
                  </a:lnTo>
                  <a:lnTo>
                    <a:pt x="156146" y="43891"/>
                  </a:lnTo>
                  <a:close/>
                </a:path>
                <a:path w="393700" h="85725">
                  <a:moveTo>
                    <a:pt x="177444" y="48653"/>
                  </a:moveTo>
                  <a:lnTo>
                    <a:pt x="173697" y="47815"/>
                  </a:lnTo>
                  <a:lnTo>
                    <a:pt x="169951" y="46977"/>
                  </a:lnTo>
                  <a:lnTo>
                    <a:pt x="168554" y="52057"/>
                  </a:lnTo>
                  <a:lnTo>
                    <a:pt x="176568" y="53848"/>
                  </a:lnTo>
                  <a:lnTo>
                    <a:pt x="177444" y="48653"/>
                  </a:lnTo>
                  <a:close/>
                </a:path>
                <a:path w="393700" h="85725">
                  <a:moveTo>
                    <a:pt x="198793" y="53136"/>
                  </a:moveTo>
                  <a:lnTo>
                    <a:pt x="195033" y="52387"/>
                  </a:lnTo>
                  <a:lnTo>
                    <a:pt x="191274" y="51638"/>
                  </a:lnTo>
                  <a:lnTo>
                    <a:pt x="189941" y="56743"/>
                  </a:lnTo>
                  <a:lnTo>
                    <a:pt x="197993" y="58343"/>
                  </a:lnTo>
                  <a:lnTo>
                    <a:pt x="198793" y="53136"/>
                  </a:lnTo>
                  <a:close/>
                </a:path>
                <a:path w="393700" h="85725">
                  <a:moveTo>
                    <a:pt x="220192" y="57391"/>
                  </a:moveTo>
                  <a:lnTo>
                    <a:pt x="216433" y="56642"/>
                  </a:lnTo>
                  <a:lnTo>
                    <a:pt x="212674" y="55892"/>
                  </a:lnTo>
                  <a:lnTo>
                    <a:pt x="211416" y="61010"/>
                  </a:lnTo>
                  <a:lnTo>
                    <a:pt x="219468" y="62611"/>
                  </a:lnTo>
                  <a:lnTo>
                    <a:pt x="220192" y="57391"/>
                  </a:lnTo>
                  <a:close/>
                </a:path>
                <a:path w="393700" h="85725">
                  <a:moveTo>
                    <a:pt x="241681" y="61214"/>
                  </a:moveTo>
                  <a:lnTo>
                    <a:pt x="237896" y="60566"/>
                  </a:lnTo>
                  <a:lnTo>
                    <a:pt x="234111" y="59918"/>
                  </a:lnTo>
                  <a:lnTo>
                    <a:pt x="232930" y="65049"/>
                  </a:lnTo>
                  <a:lnTo>
                    <a:pt x="241020" y="66446"/>
                  </a:lnTo>
                  <a:lnTo>
                    <a:pt x="241681" y="61214"/>
                  </a:lnTo>
                  <a:close/>
                </a:path>
                <a:path w="393700" h="85725">
                  <a:moveTo>
                    <a:pt x="263182" y="64935"/>
                  </a:moveTo>
                  <a:lnTo>
                    <a:pt x="259397" y="64287"/>
                  </a:lnTo>
                  <a:lnTo>
                    <a:pt x="255612" y="63639"/>
                  </a:lnTo>
                  <a:lnTo>
                    <a:pt x="254508" y="68783"/>
                  </a:lnTo>
                  <a:lnTo>
                    <a:pt x="262597" y="70180"/>
                  </a:lnTo>
                  <a:lnTo>
                    <a:pt x="263182" y="64935"/>
                  </a:lnTo>
                  <a:close/>
                </a:path>
                <a:path w="393700" h="85725">
                  <a:moveTo>
                    <a:pt x="284759" y="68122"/>
                  </a:moveTo>
                  <a:lnTo>
                    <a:pt x="280962" y="67564"/>
                  </a:lnTo>
                  <a:lnTo>
                    <a:pt x="277164" y="67005"/>
                  </a:lnTo>
                  <a:lnTo>
                    <a:pt x="276136" y="72174"/>
                  </a:lnTo>
                  <a:lnTo>
                    <a:pt x="284251" y="73367"/>
                  </a:lnTo>
                  <a:lnTo>
                    <a:pt x="284759" y="68122"/>
                  </a:lnTo>
                  <a:close/>
                </a:path>
                <a:path w="393700" h="85725">
                  <a:moveTo>
                    <a:pt x="306362" y="71158"/>
                  </a:moveTo>
                  <a:lnTo>
                    <a:pt x="302552" y="70688"/>
                  </a:lnTo>
                  <a:lnTo>
                    <a:pt x="298742" y="70218"/>
                  </a:lnTo>
                  <a:lnTo>
                    <a:pt x="297776" y="75399"/>
                  </a:lnTo>
                  <a:lnTo>
                    <a:pt x="305930" y="76403"/>
                  </a:lnTo>
                  <a:lnTo>
                    <a:pt x="306362" y="71158"/>
                  </a:lnTo>
                  <a:close/>
                </a:path>
                <a:path w="393700" h="85725">
                  <a:moveTo>
                    <a:pt x="328028" y="73837"/>
                  </a:moveTo>
                  <a:lnTo>
                    <a:pt x="324218" y="73367"/>
                  </a:lnTo>
                  <a:lnTo>
                    <a:pt x="320408" y="72898"/>
                  </a:lnTo>
                  <a:lnTo>
                    <a:pt x="319519" y="78092"/>
                  </a:lnTo>
                  <a:lnTo>
                    <a:pt x="327672" y="79095"/>
                  </a:lnTo>
                  <a:lnTo>
                    <a:pt x="328028" y="73837"/>
                  </a:lnTo>
                  <a:close/>
                </a:path>
                <a:path w="393700" h="85725">
                  <a:moveTo>
                    <a:pt x="349694" y="76200"/>
                  </a:moveTo>
                  <a:lnTo>
                    <a:pt x="345884" y="75819"/>
                  </a:lnTo>
                  <a:lnTo>
                    <a:pt x="342074" y="75438"/>
                  </a:lnTo>
                  <a:lnTo>
                    <a:pt x="341249" y="80645"/>
                  </a:lnTo>
                  <a:lnTo>
                    <a:pt x="349415" y="81457"/>
                  </a:lnTo>
                  <a:lnTo>
                    <a:pt x="349694" y="76200"/>
                  </a:lnTo>
                  <a:close/>
                </a:path>
                <a:path w="393700" h="85725">
                  <a:moveTo>
                    <a:pt x="371424" y="78346"/>
                  </a:moveTo>
                  <a:lnTo>
                    <a:pt x="367601" y="77965"/>
                  </a:lnTo>
                  <a:lnTo>
                    <a:pt x="363791" y="77584"/>
                  </a:lnTo>
                  <a:lnTo>
                    <a:pt x="363042" y="82804"/>
                  </a:lnTo>
                  <a:lnTo>
                    <a:pt x="371208" y="83616"/>
                  </a:lnTo>
                  <a:lnTo>
                    <a:pt x="371424" y="78346"/>
                  </a:lnTo>
                  <a:close/>
                </a:path>
                <a:path w="393700" h="85725">
                  <a:moveTo>
                    <a:pt x="393166" y="80035"/>
                  </a:moveTo>
                  <a:lnTo>
                    <a:pt x="389343" y="79756"/>
                  </a:lnTo>
                  <a:lnTo>
                    <a:pt x="385521" y="79476"/>
                  </a:lnTo>
                  <a:lnTo>
                    <a:pt x="384848" y="84696"/>
                  </a:lnTo>
                  <a:lnTo>
                    <a:pt x="393026" y="85305"/>
                  </a:lnTo>
                  <a:lnTo>
                    <a:pt x="393166" y="800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 descr=""/>
            <p:cNvSpPr/>
            <p:nvPr/>
          </p:nvSpPr>
          <p:spPr>
            <a:xfrm>
              <a:off x="2427263" y="4358219"/>
              <a:ext cx="227329" cy="0"/>
            </a:xfrm>
            <a:custGeom>
              <a:avLst/>
              <a:gdLst/>
              <a:ahLst/>
              <a:cxnLst/>
              <a:rect l="l" t="t" r="r" b="b"/>
              <a:pathLst>
                <a:path w="227330" h="0">
                  <a:moveTo>
                    <a:pt x="0" y="0"/>
                  </a:moveTo>
                  <a:lnTo>
                    <a:pt x="226922" y="0"/>
                  </a:lnTo>
                </a:path>
              </a:pathLst>
            </a:custGeom>
            <a:ln w="998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 descr=""/>
            <p:cNvSpPr/>
            <p:nvPr/>
          </p:nvSpPr>
          <p:spPr>
            <a:xfrm>
              <a:off x="2667635" y="3814533"/>
              <a:ext cx="1431925" cy="542925"/>
            </a:xfrm>
            <a:custGeom>
              <a:avLst/>
              <a:gdLst/>
              <a:ahLst/>
              <a:cxnLst/>
              <a:rect l="l" t="t" r="r" b="b"/>
              <a:pathLst>
                <a:path w="1431925" h="542925">
                  <a:moveTo>
                    <a:pt x="8369" y="542086"/>
                  </a:moveTo>
                  <a:lnTo>
                    <a:pt x="7645" y="536867"/>
                  </a:lnTo>
                  <a:lnTo>
                    <a:pt x="3822" y="537184"/>
                  </a:lnTo>
                  <a:lnTo>
                    <a:pt x="0" y="537502"/>
                  </a:lnTo>
                  <a:lnTo>
                    <a:pt x="190" y="542772"/>
                  </a:lnTo>
                  <a:lnTo>
                    <a:pt x="8369" y="542086"/>
                  </a:lnTo>
                  <a:close/>
                </a:path>
                <a:path w="1431925" h="542925">
                  <a:moveTo>
                    <a:pt x="30149" y="539991"/>
                  </a:moveTo>
                  <a:lnTo>
                    <a:pt x="29362" y="534784"/>
                  </a:lnTo>
                  <a:lnTo>
                    <a:pt x="25552" y="535190"/>
                  </a:lnTo>
                  <a:lnTo>
                    <a:pt x="21742" y="535597"/>
                  </a:lnTo>
                  <a:lnTo>
                    <a:pt x="21996" y="540854"/>
                  </a:lnTo>
                  <a:lnTo>
                    <a:pt x="30149" y="539991"/>
                  </a:lnTo>
                  <a:close/>
                </a:path>
                <a:path w="1431925" h="542925">
                  <a:moveTo>
                    <a:pt x="51930" y="537692"/>
                  </a:moveTo>
                  <a:lnTo>
                    <a:pt x="51066" y="532485"/>
                  </a:lnTo>
                  <a:lnTo>
                    <a:pt x="47256" y="532892"/>
                  </a:lnTo>
                  <a:lnTo>
                    <a:pt x="43446" y="533298"/>
                  </a:lnTo>
                  <a:lnTo>
                    <a:pt x="43764" y="538556"/>
                  </a:lnTo>
                  <a:lnTo>
                    <a:pt x="51930" y="537692"/>
                  </a:lnTo>
                  <a:close/>
                </a:path>
                <a:path w="1431925" h="542925">
                  <a:moveTo>
                    <a:pt x="73634" y="535000"/>
                  </a:moveTo>
                  <a:lnTo>
                    <a:pt x="72720" y="529805"/>
                  </a:lnTo>
                  <a:lnTo>
                    <a:pt x="68910" y="530288"/>
                  </a:lnTo>
                  <a:lnTo>
                    <a:pt x="65100" y="530771"/>
                  </a:lnTo>
                  <a:lnTo>
                    <a:pt x="65493" y="536028"/>
                  </a:lnTo>
                  <a:lnTo>
                    <a:pt x="73634" y="535000"/>
                  </a:lnTo>
                  <a:close/>
                </a:path>
                <a:path w="1431925" h="542925">
                  <a:moveTo>
                    <a:pt x="95338" y="532142"/>
                  </a:moveTo>
                  <a:lnTo>
                    <a:pt x="94361" y="526961"/>
                  </a:lnTo>
                  <a:lnTo>
                    <a:pt x="90563" y="527519"/>
                  </a:lnTo>
                  <a:lnTo>
                    <a:pt x="86766" y="528040"/>
                  </a:lnTo>
                  <a:lnTo>
                    <a:pt x="87210" y="533285"/>
                  </a:lnTo>
                  <a:lnTo>
                    <a:pt x="91274" y="532739"/>
                  </a:lnTo>
                  <a:lnTo>
                    <a:pt x="95338" y="532142"/>
                  </a:lnTo>
                  <a:close/>
                </a:path>
                <a:path w="1431925" h="542925">
                  <a:moveTo>
                    <a:pt x="116992" y="528967"/>
                  </a:moveTo>
                  <a:lnTo>
                    <a:pt x="115951" y="523798"/>
                  </a:lnTo>
                  <a:lnTo>
                    <a:pt x="112153" y="524357"/>
                  </a:lnTo>
                  <a:lnTo>
                    <a:pt x="108356" y="524916"/>
                  </a:lnTo>
                  <a:lnTo>
                    <a:pt x="108877" y="530161"/>
                  </a:lnTo>
                  <a:lnTo>
                    <a:pt x="116992" y="528967"/>
                  </a:lnTo>
                  <a:close/>
                </a:path>
                <a:path w="1431925" h="542925">
                  <a:moveTo>
                    <a:pt x="138607" y="525538"/>
                  </a:moveTo>
                  <a:lnTo>
                    <a:pt x="137502" y="520382"/>
                  </a:lnTo>
                  <a:lnTo>
                    <a:pt x="133718" y="521017"/>
                  </a:lnTo>
                  <a:lnTo>
                    <a:pt x="129933" y="521652"/>
                  </a:lnTo>
                  <a:lnTo>
                    <a:pt x="130505" y="526884"/>
                  </a:lnTo>
                  <a:lnTo>
                    <a:pt x="138607" y="525538"/>
                  </a:lnTo>
                  <a:close/>
                </a:path>
                <a:path w="1431925" h="542925">
                  <a:moveTo>
                    <a:pt x="160210" y="521931"/>
                  </a:moveTo>
                  <a:lnTo>
                    <a:pt x="159042" y="516788"/>
                  </a:lnTo>
                  <a:lnTo>
                    <a:pt x="155257" y="517423"/>
                  </a:lnTo>
                  <a:lnTo>
                    <a:pt x="151472" y="518058"/>
                  </a:lnTo>
                  <a:lnTo>
                    <a:pt x="152107" y="523278"/>
                  </a:lnTo>
                  <a:lnTo>
                    <a:pt x="160210" y="521931"/>
                  </a:lnTo>
                  <a:close/>
                </a:path>
                <a:path w="1431925" h="542925">
                  <a:moveTo>
                    <a:pt x="181711" y="517944"/>
                  </a:moveTo>
                  <a:lnTo>
                    <a:pt x="180492" y="512826"/>
                  </a:lnTo>
                  <a:lnTo>
                    <a:pt x="176720" y="513524"/>
                  </a:lnTo>
                  <a:lnTo>
                    <a:pt x="172948" y="514223"/>
                  </a:lnTo>
                  <a:lnTo>
                    <a:pt x="173647" y="519442"/>
                  </a:lnTo>
                  <a:lnTo>
                    <a:pt x="181711" y="517944"/>
                  </a:lnTo>
                  <a:close/>
                </a:path>
                <a:path w="1431925" h="542925">
                  <a:moveTo>
                    <a:pt x="203200" y="513829"/>
                  </a:moveTo>
                  <a:lnTo>
                    <a:pt x="201930" y="508711"/>
                  </a:lnTo>
                  <a:lnTo>
                    <a:pt x="198170" y="509485"/>
                  </a:lnTo>
                  <a:lnTo>
                    <a:pt x="194411" y="510260"/>
                  </a:lnTo>
                  <a:lnTo>
                    <a:pt x="195173" y="515467"/>
                  </a:lnTo>
                  <a:lnTo>
                    <a:pt x="203200" y="513829"/>
                  </a:lnTo>
                  <a:close/>
                </a:path>
                <a:path w="1431925" h="542925">
                  <a:moveTo>
                    <a:pt x="224650" y="509435"/>
                  </a:moveTo>
                  <a:lnTo>
                    <a:pt x="223316" y="504329"/>
                  </a:lnTo>
                  <a:lnTo>
                    <a:pt x="219557" y="505104"/>
                  </a:lnTo>
                  <a:lnTo>
                    <a:pt x="215798" y="505879"/>
                  </a:lnTo>
                  <a:lnTo>
                    <a:pt x="216611" y="511086"/>
                  </a:lnTo>
                  <a:lnTo>
                    <a:pt x="224650" y="509435"/>
                  </a:lnTo>
                  <a:close/>
                </a:path>
                <a:path w="1431925" h="542925">
                  <a:moveTo>
                    <a:pt x="246037" y="504774"/>
                  </a:moveTo>
                  <a:lnTo>
                    <a:pt x="244652" y="499694"/>
                  </a:lnTo>
                  <a:lnTo>
                    <a:pt x="240906" y="500532"/>
                  </a:lnTo>
                  <a:lnTo>
                    <a:pt x="237159" y="501370"/>
                  </a:lnTo>
                  <a:lnTo>
                    <a:pt x="238036" y="506564"/>
                  </a:lnTo>
                  <a:lnTo>
                    <a:pt x="246037" y="504774"/>
                  </a:lnTo>
                  <a:close/>
                </a:path>
                <a:path w="1431925" h="542925">
                  <a:moveTo>
                    <a:pt x="267385" y="499999"/>
                  </a:moveTo>
                  <a:lnTo>
                    <a:pt x="265950" y="494931"/>
                  </a:lnTo>
                  <a:lnTo>
                    <a:pt x="262204" y="495769"/>
                  </a:lnTo>
                  <a:lnTo>
                    <a:pt x="258457" y="496608"/>
                  </a:lnTo>
                  <a:lnTo>
                    <a:pt x="259384" y="501789"/>
                  </a:lnTo>
                  <a:lnTo>
                    <a:pt x="267385" y="499999"/>
                  </a:lnTo>
                  <a:close/>
                </a:path>
                <a:path w="1431925" h="542925">
                  <a:moveTo>
                    <a:pt x="288658" y="494868"/>
                  </a:moveTo>
                  <a:lnTo>
                    <a:pt x="287172" y="489813"/>
                  </a:lnTo>
                  <a:lnTo>
                    <a:pt x="283438" y="490715"/>
                  </a:lnTo>
                  <a:lnTo>
                    <a:pt x="279704" y="491617"/>
                  </a:lnTo>
                  <a:lnTo>
                    <a:pt x="280682" y="496798"/>
                  </a:lnTo>
                  <a:lnTo>
                    <a:pt x="288658" y="494868"/>
                  </a:lnTo>
                  <a:close/>
                </a:path>
                <a:path w="1431925" h="542925">
                  <a:moveTo>
                    <a:pt x="309905" y="489597"/>
                  </a:moveTo>
                  <a:lnTo>
                    <a:pt x="308356" y="484555"/>
                  </a:lnTo>
                  <a:lnTo>
                    <a:pt x="304647" y="485521"/>
                  </a:lnTo>
                  <a:lnTo>
                    <a:pt x="300926" y="486486"/>
                  </a:lnTo>
                  <a:lnTo>
                    <a:pt x="301967" y="491655"/>
                  </a:lnTo>
                  <a:lnTo>
                    <a:pt x="309905" y="489597"/>
                  </a:lnTo>
                  <a:close/>
                </a:path>
                <a:path w="1431925" h="542925">
                  <a:moveTo>
                    <a:pt x="331089" y="484124"/>
                  </a:moveTo>
                  <a:lnTo>
                    <a:pt x="329501" y="479094"/>
                  </a:lnTo>
                  <a:lnTo>
                    <a:pt x="325780" y="480060"/>
                  </a:lnTo>
                  <a:lnTo>
                    <a:pt x="322059" y="481025"/>
                  </a:lnTo>
                  <a:lnTo>
                    <a:pt x="323138" y="486181"/>
                  </a:lnTo>
                  <a:lnTo>
                    <a:pt x="331089" y="484124"/>
                  </a:lnTo>
                  <a:close/>
                </a:path>
                <a:path w="1431925" h="542925">
                  <a:moveTo>
                    <a:pt x="352196" y="478396"/>
                  </a:moveTo>
                  <a:lnTo>
                    <a:pt x="350558" y="473392"/>
                  </a:lnTo>
                  <a:lnTo>
                    <a:pt x="346862" y="474408"/>
                  </a:lnTo>
                  <a:lnTo>
                    <a:pt x="343166" y="475424"/>
                  </a:lnTo>
                  <a:lnTo>
                    <a:pt x="344297" y="480580"/>
                  </a:lnTo>
                  <a:lnTo>
                    <a:pt x="352196" y="478396"/>
                  </a:lnTo>
                  <a:close/>
                </a:path>
                <a:path w="1431925" h="542925">
                  <a:moveTo>
                    <a:pt x="373291" y="472567"/>
                  </a:moveTo>
                  <a:lnTo>
                    <a:pt x="371602" y="467575"/>
                  </a:lnTo>
                  <a:lnTo>
                    <a:pt x="367906" y="468604"/>
                  </a:lnTo>
                  <a:lnTo>
                    <a:pt x="364210" y="469620"/>
                  </a:lnTo>
                  <a:lnTo>
                    <a:pt x="365379" y="474764"/>
                  </a:lnTo>
                  <a:lnTo>
                    <a:pt x="373291" y="472567"/>
                  </a:lnTo>
                  <a:close/>
                </a:path>
                <a:path w="1431925" h="542925">
                  <a:moveTo>
                    <a:pt x="394284" y="466420"/>
                  </a:moveTo>
                  <a:lnTo>
                    <a:pt x="392557" y="461441"/>
                  </a:lnTo>
                  <a:lnTo>
                    <a:pt x="388874" y="462521"/>
                  </a:lnTo>
                  <a:lnTo>
                    <a:pt x="385191" y="463600"/>
                  </a:lnTo>
                  <a:lnTo>
                    <a:pt x="386410" y="468718"/>
                  </a:lnTo>
                  <a:lnTo>
                    <a:pt x="394284" y="466420"/>
                  </a:lnTo>
                  <a:close/>
                </a:path>
                <a:path w="1431925" h="542925">
                  <a:moveTo>
                    <a:pt x="415251" y="460159"/>
                  </a:moveTo>
                  <a:lnTo>
                    <a:pt x="413486" y="455193"/>
                  </a:lnTo>
                  <a:lnTo>
                    <a:pt x="409816" y="456323"/>
                  </a:lnTo>
                  <a:lnTo>
                    <a:pt x="406146" y="457454"/>
                  </a:lnTo>
                  <a:lnTo>
                    <a:pt x="407416" y="462572"/>
                  </a:lnTo>
                  <a:lnTo>
                    <a:pt x="415251" y="460159"/>
                  </a:lnTo>
                  <a:close/>
                </a:path>
                <a:path w="1431925" h="542925">
                  <a:moveTo>
                    <a:pt x="436168" y="453720"/>
                  </a:moveTo>
                  <a:lnTo>
                    <a:pt x="434352" y="448767"/>
                  </a:lnTo>
                  <a:lnTo>
                    <a:pt x="430682" y="449897"/>
                  </a:lnTo>
                  <a:lnTo>
                    <a:pt x="427012" y="451027"/>
                  </a:lnTo>
                  <a:lnTo>
                    <a:pt x="428332" y="456133"/>
                  </a:lnTo>
                  <a:lnTo>
                    <a:pt x="436168" y="453720"/>
                  </a:lnTo>
                  <a:close/>
                </a:path>
                <a:path w="1431925" h="542925">
                  <a:moveTo>
                    <a:pt x="457009" y="447052"/>
                  </a:moveTo>
                  <a:lnTo>
                    <a:pt x="455155" y="442125"/>
                  </a:lnTo>
                  <a:lnTo>
                    <a:pt x="451497" y="443306"/>
                  </a:lnTo>
                  <a:lnTo>
                    <a:pt x="447840" y="444487"/>
                  </a:lnTo>
                  <a:lnTo>
                    <a:pt x="449199" y="449580"/>
                  </a:lnTo>
                  <a:lnTo>
                    <a:pt x="457009" y="447052"/>
                  </a:lnTo>
                  <a:close/>
                </a:path>
                <a:path w="1431925" h="542925">
                  <a:moveTo>
                    <a:pt x="477824" y="440309"/>
                  </a:moveTo>
                  <a:lnTo>
                    <a:pt x="475919" y="435394"/>
                  </a:lnTo>
                  <a:lnTo>
                    <a:pt x="472274" y="436587"/>
                  </a:lnTo>
                  <a:lnTo>
                    <a:pt x="468617" y="437769"/>
                  </a:lnTo>
                  <a:lnTo>
                    <a:pt x="470027" y="442849"/>
                  </a:lnTo>
                  <a:lnTo>
                    <a:pt x="473925" y="441591"/>
                  </a:lnTo>
                  <a:lnTo>
                    <a:pt x="477824" y="440309"/>
                  </a:lnTo>
                  <a:close/>
                </a:path>
                <a:path w="1431925" h="542925">
                  <a:moveTo>
                    <a:pt x="498538" y="433298"/>
                  </a:moveTo>
                  <a:lnTo>
                    <a:pt x="496595" y="428396"/>
                  </a:lnTo>
                  <a:lnTo>
                    <a:pt x="492963" y="429628"/>
                  </a:lnTo>
                  <a:lnTo>
                    <a:pt x="489331" y="430860"/>
                  </a:lnTo>
                  <a:lnTo>
                    <a:pt x="490766" y="435927"/>
                  </a:lnTo>
                  <a:lnTo>
                    <a:pt x="498538" y="433298"/>
                  </a:lnTo>
                  <a:close/>
                </a:path>
                <a:path w="1431925" h="542925">
                  <a:moveTo>
                    <a:pt x="519214" y="426173"/>
                  </a:moveTo>
                  <a:lnTo>
                    <a:pt x="517245" y="421297"/>
                  </a:lnTo>
                  <a:lnTo>
                    <a:pt x="513626" y="422567"/>
                  </a:lnTo>
                  <a:lnTo>
                    <a:pt x="510006" y="423837"/>
                  </a:lnTo>
                  <a:lnTo>
                    <a:pt x="511479" y="428904"/>
                  </a:lnTo>
                  <a:lnTo>
                    <a:pt x="519214" y="426173"/>
                  </a:lnTo>
                  <a:close/>
                </a:path>
                <a:path w="1431925" h="542925">
                  <a:moveTo>
                    <a:pt x="539851" y="418909"/>
                  </a:moveTo>
                  <a:lnTo>
                    <a:pt x="537845" y="414045"/>
                  </a:lnTo>
                  <a:lnTo>
                    <a:pt x="534225" y="415315"/>
                  </a:lnTo>
                  <a:lnTo>
                    <a:pt x="530606" y="416585"/>
                  </a:lnTo>
                  <a:lnTo>
                    <a:pt x="532117" y="421640"/>
                  </a:lnTo>
                  <a:lnTo>
                    <a:pt x="539851" y="418909"/>
                  </a:lnTo>
                  <a:close/>
                </a:path>
                <a:path w="1431925" h="542925">
                  <a:moveTo>
                    <a:pt x="560425" y="411454"/>
                  </a:moveTo>
                  <a:lnTo>
                    <a:pt x="558380" y="406603"/>
                  </a:lnTo>
                  <a:lnTo>
                    <a:pt x="554774" y="407924"/>
                  </a:lnTo>
                  <a:lnTo>
                    <a:pt x="551167" y="409244"/>
                  </a:lnTo>
                  <a:lnTo>
                    <a:pt x="552716" y="414274"/>
                  </a:lnTo>
                  <a:lnTo>
                    <a:pt x="560425" y="411454"/>
                  </a:lnTo>
                  <a:close/>
                </a:path>
                <a:path w="1431925" h="542925">
                  <a:moveTo>
                    <a:pt x="580961" y="403936"/>
                  </a:moveTo>
                  <a:lnTo>
                    <a:pt x="578891" y="399097"/>
                  </a:lnTo>
                  <a:lnTo>
                    <a:pt x="575284" y="400418"/>
                  </a:lnTo>
                  <a:lnTo>
                    <a:pt x="571677" y="401739"/>
                  </a:lnTo>
                  <a:lnTo>
                    <a:pt x="573265" y="406755"/>
                  </a:lnTo>
                  <a:lnTo>
                    <a:pt x="580961" y="403936"/>
                  </a:lnTo>
                  <a:close/>
                </a:path>
                <a:path w="1431925" h="542925">
                  <a:moveTo>
                    <a:pt x="601408" y="396176"/>
                  </a:moveTo>
                  <a:lnTo>
                    <a:pt x="599300" y="391350"/>
                  </a:lnTo>
                  <a:lnTo>
                    <a:pt x="595706" y="392709"/>
                  </a:lnTo>
                  <a:lnTo>
                    <a:pt x="592112" y="394068"/>
                  </a:lnTo>
                  <a:lnTo>
                    <a:pt x="593737" y="399084"/>
                  </a:lnTo>
                  <a:lnTo>
                    <a:pt x="601408" y="396176"/>
                  </a:lnTo>
                  <a:close/>
                </a:path>
                <a:path w="1431925" h="542925">
                  <a:moveTo>
                    <a:pt x="621830" y="388353"/>
                  </a:moveTo>
                  <a:lnTo>
                    <a:pt x="619696" y="383540"/>
                  </a:lnTo>
                  <a:lnTo>
                    <a:pt x="616115" y="384937"/>
                  </a:lnTo>
                  <a:lnTo>
                    <a:pt x="612546" y="386334"/>
                  </a:lnTo>
                  <a:lnTo>
                    <a:pt x="614197" y="391337"/>
                  </a:lnTo>
                  <a:lnTo>
                    <a:pt x="621830" y="388353"/>
                  </a:lnTo>
                  <a:close/>
                </a:path>
                <a:path w="1431925" h="542925">
                  <a:moveTo>
                    <a:pt x="642200" y="380377"/>
                  </a:moveTo>
                  <a:lnTo>
                    <a:pt x="640041" y="375577"/>
                  </a:lnTo>
                  <a:lnTo>
                    <a:pt x="636460" y="376974"/>
                  </a:lnTo>
                  <a:lnTo>
                    <a:pt x="632891" y="378371"/>
                  </a:lnTo>
                  <a:lnTo>
                    <a:pt x="634568" y="383362"/>
                  </a:lnTo>
                  <a:lnTo>
                    <a:pt x="642200" y="380377"/>
                  </a:lnTo>
                  <a:close/>
                </a:path>
                <a:path w="1431925" h="542925">
                  <a:moveTo>
                    <a:pt x="662508" y="372262"/>
                  </a:moveTo>
                  <a:lnTo>
                    <a:pt x="660311" y="367474"/>
                  </a:lnTo>
                  <a:lnTo>
                    <a:pt x="656755" y="368909"/>
                  </a:lnTo>
                  <a:lnTo>
                    <a:pt x="653186" y="370344"/>
                  </a:lnTo>
                  <a:lnTo>
                    <a:pt x="654913" y="375323"/>
                  </a:lnTo>
                  <a:lnTo>
                    <a:pt x="662508" y="372262"/>
                  </a:lnTo>
                  <a:close/>
                </a:path>
                <a:path w="1431925" h="542925">
                  <a:moveTo>
                    <a:pt x="682802" y="364096"/>
                  </a:moveTo>
                  <a:lnTo>
                    <a:pt x="680580" y="359321"/>
                  </a:lnTo>
                  <a:lnTo>
                    <a:pt x="677011" y="360756"/>
                  </a:lnTo>
                  <a:lnTo>
                    <a:pt x="673455" y="362191"/>
                  </a:lnTo>
                  <a:lnTo>
                    <a:pt x="675195" y="367157"/>
                  </a:lnTo>
                  <a:lnTo>
                    <a:pt x="682802" y="364096"/>
                  </a:lnTo>
                  <a:close/>
                </a:path>
                <a:path w="1431925" h="542925">
                  <a:moveTo>
                    <a:pt x="703008" y="355714"/>
                  </a:moveTo>
                  <a:lnTo>
                    <a:pt x="700747" y="350951"/>
                  </a:lnTo>
                  <a:lnTo>
                    <a:pt x="697204" y="352425"/>
                  </a:lnTo>
                  <a:lnTo>
                    <a:pt x="693661" y="353898"/>
                  </a:lnTo>
                  <a:lnTo>
                    <a:pt x="695426" y="358851"/>
                  </a:lnTo>
                  <a:lnTo>
                    <a:pt x="703008" y="355714"/>
                  </a:lnTo>
                  <a:close/>
                </a:path>
                <a:path w="1431925" h="542925">
                  <a:moveTo>
                    <a:pt x="723188" y="347294"/>
                  </a:moveTo>
                  <a:lnTo>
                    <a:pt x="720902" y="342544"/>
                  </a:lnTo>
                  <a:lnTo>
                    <a:pt x="717372" y="344043"/>
                  </a:lnTo>
                  <a:lnTo>
                    <a:pt x="713841" y="345541"/>
                  </a:lnTo>
                  <a:lnTo>
                    <a:pt x="715645" y="350494"/>
                  </a:lnTo>
                  <a:lnTo>
                    <a:pt x="723188" y="347294"/>
                  </a:lnTo>
                  <a:close/>
                </a:path>
                <a:path w="1431925" h="542925">
                  <a:moveTo>
                    <a:pt x="743318" y="338747"/>
                  </a:moveTo>
                  <a:lnTo>
                    <a:pt x="741006" y="334010"/>
                  </a:lnTo>
                  <a:lnTo>
                    <a:pt x="737476" y="335508"/>
                  </a:lnTo>
                  <a:lnTo>
                    <a:pt x="733945" y="337007"/>
                  </a:lnTo>
                  <a:lnTo>
                    <a:pt x="735761" y="341947"/>
                  </a:lnTo>
                  <a:lnTo>
                    <a:pt x="743318" y="338747"/>
                  </a:lnTo>
                  <a:close/>
                </a:path>
                <a:path w="1431925" h="542925">
                  <a:moveTo>
                    <a:pt x="763397" y="330098"/>
                  </a:moveTo>
                  <a:lnTo>
                    <a:pt x="761072" y="325361"/>
                  </a:lnTo>
                  <a:lnTo>
                    <a:pt x="757555" y="326898"/>
                  </a:lnTo>
                  <a:lnTo>
                    <a:pt x="754037" y="328434"/>
                  </a:lnTo>
                  <a:lnTo>
                    <a:pt x="755878" y="333362"/>
                  </a:lnTo>
                  <a:lnTo>
                    <a:pt x="763397" y="330098"/>
                  </a:lnTo>
                  <a:close/>
                </a:path>
                <a:path w="1431925" h="542925">
                  <a:moveTo>
                    <a:pt x="783450" y="321373"/>
                  </a:moveTo>
                  <a:lnTo>
                    <a:pt x="781100" y="316649"/>
                  </a:lnTo>
                  <a:lnTo>
                    <a:pt x="777582" y="318185"/>
                  </a:lnTo>
                  <a:lnTo>
                    <a:pt x="774065" y="319722"/>
                  </a:lnTo>
                  <a:lnTo>
                    <a:pt x="775931" y="324637"/>
                  </a:lnTo>
                  <a:lnTo>
                    <a:pt x="783450" y="321373"/>
                  </a:lnTo>
                  <a:close/>
                </a:path>
                <a:path w="1431925" h="542925">
                  <a:moveTo>
                    <a:pt x="803452" y="312508"/>
                  </a:moveTo>
                  <a:lnTo>
                    <a:pt x="801077" y="307797"/>
                  </a:lnTo>
                  <a:lnTo>
                    <a:pt x="797572" y="309359"/>
                  </a:lnTo>
                  <a:lnTo>
                    <a:pt x="794067" y="310921"/>
                  </a:lnTo>
                  <a:lnTo>
                    <a:pt x="795959" y="315836"/>
                  </a:lnTo>
                  <a:lnTo>
                    <a:pt x="803452" y="312508"/>
                  </a:lnTo>
                  <a:close/>
                </a:path>
                <a:path w="1431925" h="542925">
                  <a:moveTo>
                    <a:pt x="823417" y="303606"/>
                  </a:moveTo>
                  <a:lnTo>
                    <a:pt x="821029" y="298907"/>
                  </a:lnTo>
                  <a:lnTo>
                    <a:pt x="817524" y="300494"/>
                  </a:lnTo>
                  <a:lnTo>
                    <a:pt x="814019" y="302056"/>
                  </a:lnTo>
                  <a:lnTo>
                    <a:pt x="815936" y="306971"/>
                  </a:lnTo>
                  <a:lnTo>
                    <a:pt x="823417" y="303606"/>
                  </a:lnTo>
                  <a:close/>
                </a:path>
                <a:path w="1431925" h="542925">
                  <a:moveTo>
                    <a:pt x="843343" y="294589"/>
                  </a:moveTo>
                  <a:lnTo>
                    <a:pt x="840943" y="289902"/>
                  </a:lnTo>
                  <a:lnTo>
                    <a:pt x="837438" y="291490"/>
                  </a:lnTo>
                  <a:lnTo>
                    <a:pt x="833932" y="293077"/>
                  </a:lnTo>
                  <a:lnTo>
                    <a:pt x="835875" y="297967"/>
                  </a:lnTo>
                  <a:lnTo>
                    <a:pt x="843343" y="294589"/>
                  </a:lnTo>
                  <a:close/>
                </a:path>
                <a:path w="1431925" h="542925">
                  <a:moveTo>
                    <a:pt x="863231" y="285508"/>
                  </a:moveTo>
                  <a:lnTo>
                    <a:pt x="860806" y="280822"/>
                  </a:lnTo>
                  <a:lnTo>
                    <a:pt x="857313" y="282435"/>
                  </a:lnTo>
                  <a:lnTo>
                    <a:pt x="853821" y="284048"/>
                  </a:lnTo>
                  <a:lnTo>
                    <a:pt x="855789" y="288937"/>
                  </a:lnTo>
                  <a:lnTo>
                    <a:pt x="863231" y="285508"/>
                  </a:lnTo>
                  <a:close/>
                </a:path>
                <a:path w="1431925" h="542925">
                  <a:moveTo>
                    <a:pt x="883081" y="276352"/>
                  </a:moveTo>
                  <a:lnTo>
                    <a:pt x="880643" y="271678"/>
                  </a:lnTo>
                  <a:lnTo>
                    <a:pt x="877150" y="273291"/>
                  </a:lnTo>
                  <a:lnTo>
                    <a:pt x="873658" y="274904"/>
                  </a:lnTo>
                  <a:lnTo>
                    <a:pt x="875639" y="279781"/>
                  </a:lnTo>
                  <a:lnTo>
                    <a:pt x="883081" y="276352"/>
                  </a:lnTo>
                  <a:close/>
                </a:path>
                <a:path w="1431925" h="542925">
                  <a:moveTo>
                    <a:pt x="902906" y="267119"/>
                  </a:moveTo>
                  <a:lnTo>
                    <a:pt x="900442" y="262458"/>
                  </a:lnTo>
                  <a:lnTo>
                    <a:pt x="896962" y="264083"/>
                  </a:lnTo>
                  <a:lnTo>
                    <a:pt x="893483" y="265709"/>
                  </a:lnTo>
                  <a:lnTo>
                    <a:pt x="895477" y="270586"/>
                  </a:lnTo>
                  <a:lnTo>
                    <a:pt x="902906" y="267119"/>
                  </a:lnTo>
                  <a:close/>
                </a:path>
                <a:path w="1431925" h="542925">
                  <a:moveTo>
                    <a:pt x="922705" y="257835"/>
                  </a:moveTo>
                  <a:lnTo>
                    <a:pt x="920229" y="253187"/>
                  </a:lnTo>
                  <a:lnTo>
                    <a:pt x="916749" y="254812"/>
                  </a:lnTo>
                  <a:lnTo>
                    <a:pt x="913269" y="256438"/>
                  </a:lnTo>
                  <a:lnTo>
                    <a:pt x="915276" y="261315"/>
                  </a:lnTo>
                  <a:lnTo>
                    <a:pt x="922705" y="257835"/>
                  </a:lnTo>
                  <a:close/>
                </a:path>
                <a:path w="1431925" h="542925">
                  <a:moveTo>
                    <a:pt x="942454" y="248462"/>
                  </a:moveTo>
                  <a:lnTo>
                    <a:pt x="939965" y="243814"/>
                  </a:lnTo>
                  <a:lnTo>
                    <a:pt x="936498" y="245465"/>
                  </a:lnTo>
                  <a:lnTo>
                    <a:pt x="933030" y="247116"/>
                  </a:lnTo>
                  <a:lnTo>
                    <a:pt x="935050" y="251980"/>
                  </a:lnTo>
                  <a:lnTo>
                    <a:pt x="942454" y="248462"/>
                  </a:lnTo>
                  <a:close/>
                </a:path>
                <a:path w="1431925" h="542925">
                  <a:moveTo>
                    <a:pt x="962190" y="239039"/>
                  </a:moveTo>
                  <a:lnTo>
                    <a:pt x="959688" y="234403"/>
                  </a:lnTo>
                  <a:lnTo>
                    <a:pt x="956221" y="236067"/>
                  </a:lnTo>
                  <a:lnTo>
                    <a:pt x="952754" y="237731"/>
                  </a:lnTo>
                  <a:lnTo>
                    <a:pt x="954798" y="242595"/>
                  </a:lnTo>
                  <a:lnTo>
                    <a:pt x="962190" y="239039"/>
                  </a:lnTo>
                  <a:close/>
                </a:path>
                <a:path w="1431925" h="542925">
                  <a:moveTo>
                    <a:pt x="981887" y="229577"/>
                  </a:moveTo>
                  <a:lnTo>
                    <a:pt x="979373" y="224942"/>
                  </a:lnTo>
                  <a:lnTo>
                    <a:pt x="975906" y="226606"/>
                  </a:lnTo>
                  <a:lnTo>
                    <a:pt x="972439" y="228269"/>
                  </a:lnTo>
                  <a:lnTo>
                    <a:pt x="974496" y="233121"/>
                  </a:lnTo>
                  <a:lnTo>
                    <a:pt x="981887" y="229577"/>
                  </a:lnTo>
                  <a:close/>
                </a:path>
                <a:path w="1431925" h="542925">
                  <a:moveTo>
                    <a:pt x="1001560" y="220040"/>
                  </a:moveTo>
                  <a:lnTo>
                    <a:pt x="999032" y="215417"/>
                  </a:lnTo>
                  <a:lnTo>
                    <a:pt x="995578" y="217093"/>
                  </a:lnTo>
                  <a:lnTo>
                    <a:pt x="992124" y="218770"/>
                  </a:lnTo>
                  <a:lnTo>
                    <a:pt x="994194" y="223621"/>
                  </a:lnTo>
                  <a:lnTo>
                    <a:pt x="1001560" y="220040"/>
                  </a:lnTo>
                  <a:close/>
                </a:path>
                <a:path w="1431925" h="542925">
                  <a:moveTo>
                    <a:pt x="1021232" y="210464"/>
                  </a:moveTo>
                  <a:lnTo>
                    <a:pt x="1018692" y="205854"/>
                  </a:lnTo>
                  <a:lnTo>
                    <a:pt x="1015238" y="207530"/>
                  </a:lnTo>
                  <a:lnTo>
                    <a:pt x="1011783" y="209207"/>
                  </a:lnTo>
                  <a:lnTo>
                    <a:pt x="1013866" y="214045"/>
                  </a:lnTo>
                  <a:lnTo>
                    <a:pt x="1021232" y="210464"/>
                  </a:lnTo>
                  <a:close/>
                </a:path>
                <a:path w="1431925" h="542925">
                  <a:moveTo>
                    <a:pt x="1040853" y="200850"/>
                  </a:moveTo>
                  <a:lnTo>
                    <a:pt x="1038313" y="196240"/>
                  </a:lnTo>
                  <a:lnTo>
                    <a:pt x="1034859" y="197929"/>
                  </a:lnTo>
                  <a:lnTo>
                    <a:pt x="1031405" y="199618"/>
                  </a:lnTo>
                  <a:lnTo>
                    <a:pt x="1033500" y="204457"/>
                  </a:lnTo>
                  <a:lnTo>
                    <a:pt x="1040853" y="200850"/>
                  </a:lnTo>
                  <a:close/>
                </a:path>
                <a:path w="1431925" h="542925">
                  <a:moveTo>
                    <a:pt x="1060475" y="191198"/>
                  </a:moveTo>
                  <a:lnTo>
                    <a:pt x="1057910" y="186588"/>
                  </a:lnTo>
                  <a:lnTo>
                    <a:pt x="1054468" y="188290"/>
                  </a:lnTo>
                  <a:lnTo>
                    <a:pt x="1051013" y="189979"/>
                  </a:lnTo>
                  <a:lnTo>
                    <a:pt x="1053122" y="194818"/>
                  </a:lnTo>
                  <a:lnTo>
                    <a:pt x="1060475" y="191198"/>
                  </a:lnTo>
                  <a:close/>
                </a:path>
                <a:path w="1431925" h="542925">
                  <a:moveTo>
                    <a:pt x="1080058" y="181495"/>
                  </a:moveTo>
                  <a:lnTo>
                    <a:pt x="1077493" y="176898"/>
                  </a:lnTo>
                  <a:lnTo>
                    <a:pt x="1074051" y="178600"/>
                  </a:lnTo>
                  <a:lnTo>
                    <a:pt x="1070610" y="180301"/>
                  </a:lnTo>
                  <a:lnTo>
                    <a:pt x="1072718" y="185127"/>
                  </a:lnTo>
                  <a:lnTo>
                    <a:pt x="1080058" y="181495"/>
                  </a:lnTo>
                  <a:close/>
                </a:path>
                <a:path w="1431925" h="542925">
                  <a:moveTo>
                    <a:pt x="1099629" y="171767"/>
                  </a:moveTo>
                  <a:lnTo>
                    <a:pt x="1097064" y="167170"/>
                  </a:lnTo>
                  <a:lnTo>
                    <a:pt x="1093622" y="168884"/>
                  </a:lnTo>
                  <a:lnTo>
                    <a:pt x="1090180" y="170599"/>
                  </a:lnTo>
                  <a:lnTo>
                    <a:pt x="1092301" y="175425"/>
                  </a:lnTo>
                  <a:lnTo>
                    <a:pt x="1099629" y="171767"/>
                  </a:lnTo>
                  <a:close/>
                </a:path>
                <a:path w="1431925" h="542925">
                  <a:moveTo>
                    <a:pt x="1119200" y="162013"/>
                  </a:moveTo>
                  <a:lnTo>
                    <a:pt x="1116622" y="157416"/>
                  </a:lnTo>
                  <a:lnTo>
                    <a:pt x="1113180" y="159131"/>
                  </a:lnTo>
                  <a:lnTo>
                    <a:pt x="1109738" y="160845"/>
                  </a:lnTo>
                  <a:lnTo>
                    <a:pt x="1111872" y="165671"/>
                  </a:lnTo>
                  <a:lnTo>
                    <a:pt x="1119200" y="162013"/>
                  </a:lnTo>
                  <a:close/>
                </a:path>
                <a:path w="1431925" h="542925">
                  <a:moveTo>
                    <a:pt x="1138745" y="152222"/>
                  </a:moveTo>
                  <a:lnTo>
                    <a:pt x="1136154" y="147624"/>
                  </a:lnTo>
                  <a:lnTo>
                    <a:pt x="1132725" y="149352"/>
                  </a:lnTo>
                  <a:lnTo>
                    <a:pt x="1129284" y="151079"/>
                  </a:lnTo>
                  <a:lnTo>
                    <a:pt x="1131417" y="155892"/>
                  </a:lnTo>
                  <a:lnTo>
                    <a:pt x="1138745" y="152222"/>
                  </a:lnTo>
                  <a:close/>
                </a:path>
                <a:path w="1431925" h="542925">
                  <a:moveTo>
                    <a:pt x="1158278" y="142417"/>
                  </a:moveTo>
                  <a:lnTo>
                    <a:pt x="1155687" y="137820"/>
                  </a:lnTo>
                  <a:lnTo>
                    <a:pt x="1152258" y="139547"/>
                  </a:lnTo>
                  <a:lnTo>
                    <a:pt x="1148816" y="141274"/>
                  </a:lnTo>
                  <a:lnTo>
                    <a:pt x="1150962" y="146088"/>
                  </a:lnTo>
                  <a:lnTo>
                    <a:pt x="1158278" y="142417"/>
                  </a:lnTo>
                  <a:close/>
                </a:path>
                <a:path w="1431925" h="542925">
                  <a:moveTo>
                    <a:pt x="1177798" y="132588"/>
                  </a:moveTo>
                  <a:lnTo>
                    <a:pt x="1175207" y="128003"/>
                  </a:lnTo>
                  <a:lnTo>
                    <a:pt x="1171778" y="129730"/>
                  </a:lnTo>
                  <a:lnTo>
                    <a:pt x="1168349" y="131457"/>
                  </a:lnTo>
                  <a:lnTo>
                    <a:pt x="1170482" y="136271"/>
                  </a:lnTo>
                  <a:lnTo>
                    <a:pt x="1177798" y="132588"/>
                  </a:lnTo>
                  <a:close/>
                </a:path>
                <a:path w="1431925" h="542925">
                  <a:moveTo>
                    <a:pt x="1197330" y="122758"/>
                  </a:moveTo>
                  <a:lnTo>
                    <a:pt x="1194727" y="118173"/>
                  </a:lnTo>
                  <a:lnTo>
                    <a:pt x="1191298" y="119900"/>
                  </a:lnTo>
                  <a:lnTo>
                    <a:pt x="1187869" y="121627"/>
                  </a:lnTo>
                  <a:lnTo>
                    <a:pt x="1190015" y="126441"/>
                  </a:lnTo>
                  <a:lnTo>
                    <a:pt x="1197330" y="122758"/>
                  </a:lnTo>
                  <a:close/>
                </a:path>
                <a:path w="1431925" h="542925">
                  <a:moveTo>
                    <a:pt x="1216825" y="112890"/>
                  </a:moveTo>
                  <a:lnTo>
                    <a:pt x="1214221" y="108318"/>
                  </a:lnTo>
                  <a:lnTo>
                    <a:pt x="1210792" y="110045"/>
                  </a:lnTo>
                  <a:lnTo>
                    <a:pt x="1207363" y="111785"/>
                  </a:lnTo>
                  <a:lnTo>
                    <a:pt x="1209509" y="116586"/>
                  </a:lnTo>
                  <a:lnTo>
                    <a:pt x="1216825" y="112890"/>
                  </a:lnTo>
                  <a:close/>
                </a:path>
                <a:path w="1431925" h="542925">
                  <a:moveTo>
                    <a:pt x="1236332" y="103022"/>
                  </a:moveTo>
                  <a:lnTo>
                    <a:pt x="1233728" y="98437"/>
                  </a:lnTo>
                  <a:lnTo>
                    <a:pt x="1230299" y="100177"/>
                  </a:lnTo>
                  <a:lnTo>
                    <a:pt x="1226870" y="101917"/>
                  </a:lnTo>
                  <a:lnTo>
                    <a:pt x="1229017" y="106718"/>
                  </a:lnTo>
                  <a:lnTo>
                    <a:pt x="1236332" y="103022"/>
                  </a:lnTo>
                  <a:close/>
                </a:path>
                <a:path w="1431925" h="542925">
                  <a:moveTo>
                    <a:pt x="1255839" y="93154"/>
                  </a:moveTo>
                  <a:lnTo>
                    <a:pt x="1253236" y="88569"/>
                  </a:lnTo>
                  <a:lnTo>
                    <a:pt x="1249807" y="90309"/>
                  </a:lnTo>
                  <a:lnTo>
                    <a:pt x="1246378" y="92049"/>
                  </a:lnTo>
                  <a:lnTo>
                    <a:pt x="1248524" y="96850"/>
                  </a:lnTo>
                  <a:lnTo>
                    <a:pt x="1255839" y="93154"/>
                  </a:lnTo>
                  <a:close/>
                </a:path>
                <a:path w="1431925" h="542925">
                  <a:moveTo>
                    <a:pt x="1275334" y="83273"/>
                  </a:moveTo>
                  <a:lnTo>
                    <a:pt x="1272730" y="78689"/>
                  </a:lnTo>
                  <a:lnTo>
                    <a:pt x="1269301" y="80429"/>
                  </a:lnTo>
                  <a:lnTo>
                    <a:pt x="1265872" y="82169"/>
                  </a:lnTo>
                  <a:lnTo>
                    <a:pt x="1268018" y="86969"/>
                  </a:lnTo>
                  <a:lnTo>
                    <a:pt x="1275334" y="83273"/>
                  </a:lnTo>
                  <a:close/>
                </a:path>
                <a:path w="1431925" h="542925">
                  <a:moveTo>
                    <a:pt x="1294828" y="73406"/>
                  </a:moveTo>
                  <a:lnTo>
                    <a:pt x="1292225" y="68821"/>
                  </a:lnTo>
                  <a:lnTo>
                    <a:pt x="1288796" y="70561"/>
                  </a:lnTo>
                  <a:lnTo>
                    <a:pt x="1285367" y="72301"/>
                  </a:lnTo>
                  <a:lnTo>
                    <a:pt x="1287513" y="77101"/>
                  </a:lnTo>
                  <a:lnTo>
                    <a:pt x="1294828" y="73406"/>
                  </a:lnTo>
                  <a:close/>
                </a:path>
                <a:path w="1431925" h="542925">
                  <a:moveTo>
                    <a:pt x="1314335" y="63538"/>
                  </a:moveTo>
                  <a:lnTo>
                    <a:pt x="1311732" y="58953"/>
                  </a:lnTo>
                  <a:lnTo>
                    <a:pt x="1308303" y="60693"/>
                  </a:lnTo>
                  <a:lnTo>
                    <a:pt x="1304874" y="62433"/>
                  </a:lnTo>
                  <a:lnTo>
                    <a:pt x="1307020" y="67233"/>
                  </a:lnTo>
                  <a:lnTo>
                    <a:pt x="1314335" y="63538"/>
                  </a:lnTo>
                  <a:close/>
                </a:path>
                <a:path w="1431925" h="542925">
                  <a:moveTo>
                    <a:pt x="1333842" y="53670"/>
                  </a:moveTo>
                  <a:lnTo>
                    <a:pt x="1331239" y="49098"/>
                  </a:lnTo>
                  <a:lnTo>
                    <a:pt x="1327810" y="50825"/>
                  </a:lnTo>
                  <a:lnTo>
                    <a:pt x="1324381" y="52565"/>
                  </a:lnTo>
                  <a:lnTo>
                    <a:pt x="1326527" y="57365"/>
                  </a:lnTo>
                  <a:lnTo>
                    <a:pt x="1333842" y="53670"/>
                  </a:lnTo>
                  <a:close/>
                </a:path>
                <a:path w="1431925" h="542925">
                  <a:moveTo>
                    <a:pt x="1353337" y="43827"/>
                  </a:moveTo>
                  <a:lnTo>
                    <a:pt x="1350746" y="39243"/>
                  </a:lnTo>
                  <a:lnTo>
                    <a:pt x="1347317" y="40970"/>
                  </a:lnTo>
                  <a:lnTo>
                    <a:pt x="1343888" y="42697"/>
                  </a:lnTo>
                  <a:lnTo>
                    <a:pt x="1346034" y="47510"/>
                  </a:lnTo>
                  <a:lnTo>
                    <a:pt x="1353337" y="43827"/>
                  </a:lnTo>
                  <a:close/>
                </a:path>
                <a:path w="1431925" h="542925">
                  <a:moveTo>
                    <a:pt x="1372857" y="33985"/>
                  </a:moveTo>
                  <a:lnTo>
                    <a:pt x="1370266" y="29400"/>
                  </a:lnTo>
                  <a:lnTo>
                    <a:pt x="1366837" y="31127"/>
                  </a:lnTo>
                  <a:lnTo>
                    <a:pt x="1363408" y="32854"/>
                  </a:lnTo>
                  <a:lnTo>
                    <a:pt x="1365542" y="37668"/>
                  </a:lnTo>
                  <a:lnTo>
                    <a:pt x="1372857" y="33985"/>
                  </a:lnTo>
                  <a:close/>
                </a:path>
                <a:path w="1431925" h="542925">
                  <a:moveTo>
                    <a:pt x="1392377" y="24168"/>
                  </a:moveTo>
                  <a:lnTo>
                    <a:pt x="1389786" y="19583"/>
                  </a:lnTo>
                  <a:lnTo>
                    <a:pt x="1386357" y="21310"/>
                  </a:lnTo>
                  <a:lnTo>
                    <a:pt x="1382928" y="23037"/>
                  </a:lnTo>
                  <a:lnTo>
                    <a:pt x="1385062" y="27851"/>
                  </a:lnTo>
                  <a:lnTo>
                    <a:pt x="1392377" y="24168"/>
                  </a:lnTo>
                  <a:close/>
                </a:path>
                <a:path w="1431925" h="542925">
                  <a:moveTo>
                    <a:pt x="1411909" y="14376"/>
                  </a:moveTo>
                  <a:lnTo>
                    <a:pt x="1409331" y="9791"/>
                  </a:lnTo>
                  <a:lnTo>
                    <a:pt x="1405890" y="11506"/>
                  </a:lnTo>
                  <a:lnTo>
                    <a:pt x="1402448" y="13233"/>
                  </a:lnTo>
                  <a:lnTo>
                    <a:pt x="1404581" y="18046"/>
                  </a:lnTo>
                  <a:lnTo>
                    <a:pt x="1411909" y="14376"/>
                  </a:lnTo>
                  <a:close/>
                </a:path>
                <a:path w="1431925" h="542925">
                  <a:moveTo>
                    <a:pt x="1431442" y="4584"/>
                  </a:moveTo>
                  <a:lnTo>
                    <a:pt x="1428877" y="0"/>
                  </a:lnTo>
                  <a:lnTo>
                    <a:pt x="1425435" y="1714"/>
                  </a:lnTo>
                  <a:lnTo>
                    <a:pt x="1421993" y="3429"/>
                  </a:lnTo>
                  <a:lnTo>
                    <a:pt x="1424127" y="8255"/>
                  </a:lnTo>
                  <a:lnTo>
                    <a:pt x="1431442" y="45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 descr=""/>
            <p:cNvSpPr/>
            <p:nvPr/>
          </p:nvSpPr>
          <p:spPr>
            <a:xfrm>
              <a:off x="4089628" y="3402240"/>
              <a:ext cx="1266825" cy="421005"/>
            </a:xfrm>
            <a:custGeom>
              <a:avLst/>
              <a:gdLst/>
              <a:ahLst/>
              <a:cxnLst/>
              <a:rect l="l" t="t" r="r" b="b"/>
              <a:pathLst>
                <a:path w="1266825" h="421004">
                  <a:moveTo>
                    <a:pt x="9448" y="416877"/>
                  </a:moveTo>
                  <a:lnTo>
                    <a:pt x="6883" y="412292"/>
                  </a:lnTo>
                  <a:lnTo>
                    <a:pt x="3441" y="414007"/>
                  </a:lnTo>
                  <a:lnTo>
                    <a:pt x="0" y="415721"/>
                  </a:lnTo>
                  <a:lnTo>
                    <a:pt x="2133" y="420547"/>
                  </a:lnTo>
                  <a:lnTo>
                    <a:pt x="9448" y="416877"/>
                  </a:lnTo>
                  <a:close/>
                </a:path>
                <a:path w="1266825" h="421004">
                  <a:moveTo>
                    <a:pt x="29019" y="407136"/>
                  </a:moveTo>
                  <a:lnTo>
                    <a:pt x="26454" y="402539"/>
                  </a:lnTo>
                  <a:lnTo>
                    <a:pt x="23012" y="404253"/>
                  </a:lnTo>
                  <a:lnTo>
                    <a:pt x="19570" y="405968"/>
                  </a:lnTo>
                  <a:lnTo>
                    <a:pt x="21691" y="410794"/>
                  </a:lnTo>
                  <a:lnTo>
                    <a:pt x="29019" y="407136"/>
                  </a:lnTo>
                  <a:close/>
                </a:path>
                <a:path w="1266825" h="421004">
                  <a:moveTo>
                    <a:pt x="48590" y="397408"/>
                  </a:moveTo>
                  <a:lnTo>
                    <a:pt x="46024" y="392798"/>
                  </a:lnTo>
                  <a:lnTo>
                    <a:pt x="42583" y="394512"/>
                  </a:lnTo>
                  <a:lnTo>
                    <a:pt x="39141" y="396227"/>
                  </a:lnTo>
                  <a:lnTo>
                    <a:pt x="41262" y="401053"/>
                  </a:lnTo>
                  <a:lnTo>
                    <a:pt x="48590" y="397408"/>
                  </a:lnTo>
                  <a:close/>
                </a:path>
                <a:path w="1266825" h="421004">
                  <a:moveTo>
                    <a:pt x="68173" y="387743"/>
                  </a:moveTo>
                  <a:lnTo>
                    <a:pt x="65620" y="383133"/>
                  </a:lnTo>
                  <a:lnTo>
                    <a:pt x="62179" y="384835"/>
                  </a:lnTo>
                  <a:lnTo>
                    <a:pt x="58737" y="386537"/>
                  </a:lnTo>
                  <a:lnTo>
                    <a:pt x="60833" y="391363"/>
                  </a:lnTo>
                  <a:lnTo>
                    <a:pt x="68173" y="387743"/>
                  </a:lnTo>
                  <a:close/>
                </a:path>
                <a:path w="1266825" h="421004">
                  <a:moveTo>
                    <a:pt x="87782" y="378079"/>
                  </a:moveTo>
                  <a:lnTo>
                    <a:pt x="85242" y="373468"/>
                  </a:lnTo>
                  <a:lnTo>
                    <a:pt x="81788" y="375158"/>
                  </a:lnTo>
                  <a:lnTo>
                    <a:pt x="78333" y="376847"/>
                  </a:lnTo>
                  <a:lnTo>
                    <a:pt x="80429" y="381685"/>
                  </a:lnTo>
                  <a:lnTo>
                    <a:pt x="87782" y="378079"/>
                  </a:lnTo>
                  <a:close/>
                </a:path>
                <a:path w="1266825" h="421004">
                  <a:moveTo>
                    <a:pt x="107403" y="368490"/>
                  </a:moveTo>
                  <a:lnTo>
                    <a:pt x="104876" y="363867"/>
                  </a:lnTo>
                  <a:lnTo>
                    <a:pt x="101422" y="365556"/>
                  </a:lnTo>
                  <a:lnTo>
                    <a:pt x="97967" y="367245"/>
                  </a:lnTo>
                  <a:lnTo>
                    <a:pt x="100050" y="372084"/>
                  </a:lnTo>
                  <a:lnTo>
                    <a:pt x="107403" y="368490"/>
                  </a:lnTo>
                  <a:close/>
                </a:path>
                <a:path w="1266825" h="421004">
                  <a:moveTo>
                    <a:pt x="127050" y="358914"/>
                  </a:moveTo>
                  <a:lnTo>
                    <a:pt x="124523" y="354291"/>
                  </a:lnTo>
                  <a:lnTo>
                    <a:pt x="121069" y="355968"/>
                  </a:lnTo>
                  <a:lnTo>
                    <a:pt x="117602" y="357644"/>
                  </a:lnTo>
                  <a:lnTo>
                    <a:pt x="119684" y="362483"/>
                  </a:lnTo>
                  <a:lnTo>
                    <a:pt x="127050" y="358914"/>
                  </a:lnTo>
                  <a:close/>
                </a:path>
                <a:path w="1266825" h="421004">
                  <a:moveTo>
                    <a:pt x="146710" y="349389"/>
                  </a:moveTo>
                  <a:lnTo>
                    <a:pt x="144195" y="344754"/>
                  </a:lnTo>
                  <a:lnTo>
                    <a:pt x="140741" y="346430"/>
                  </a:lnTo>
                  <a:lnTo>
                    <a:pt x="137274" y="348107"/>
                  </a:lnTo>
                  <a:lnTo>
                    <a:pt x="139344" y="352958"/>
                  </a:lnTo>
                  <a:lnTo>
                    <a:pt x="146710" y="349389"/>
                  </a:lnTo>
                  <a:close/>
                </a:path>
                <a:path w="1266825" h="421004">
                  <a:moveTo>
                    <a:pt x="166420" y="339928"/>
                  </a:moveTo>
                  <a:lnTo>
                    <a:pt x="163918" y="335292"/>
                  </a:lnTo>
                  <a:lnTo>
                    <a:pt x="160451" y="336956"/>
                  </a:lnTo>
                  <a:lnTo>
                    <a:pt x="156984" y="338620"/>
                  </a:lnTo>
                  <a:lnTo>
                    <a:pt x="159042" y="343471"/>
                  </a:lnTo>
                  <a:lnTo>
                    <a:pt x="166420" y="339928"/>
                  </a:lnTo>
                  <a:close/>
                </a:path>
                <a:path w="1266825" h="421004">
                  <a:moveTo>
                    <a:pt x="186118" y="330492"/>
                  </a:moveTo>
                  <a:lnTo>
                    <a:pt x="183629" y="325843"/>
                  </a:lnTo>
                  <a:lnTo>
                    <a:pt x="180162" y="327507"/>
                  </a:lnTo>
                  <a:lnTo>
                    <a:pt x="176695" y="329171"/>
                  </a:lnTo>
                  <a:lnTo>
                    <a:pt x="178739" y="334022"/>
                  </a:lnTo>
                  <a:lnTo>
                    <a:pt x="186118" y="330492"/>
                  </a:lnTo>
                  <a:close/>
                </a:path>
                <a:path w="1266825" h="421004">
                  <a:moveTo>
                    <a:pt x="205879" y="321157"/>
                  </a:moveTo>
                  <a:lnTo>
                    <a:pt x="203403" y="316496"/>
                  </a:lnTo>
                  <a:lnTo>
                    <a:pt x="199923" y="318147"/>
                  </a:lnTo>
                  <a:lnTo>
                    <a:pt x="196443" y="319786"/>
                  </a:lnTo>
                  <a:lnTo>
                    <a:pt x="198475" y="324650"/>
                  </a:lnTo>
                  <a:lnTo>
                    <a:pt x="205879" y="321157"/>
                  </a:lnTo>
                  <a:close/>
                </a:path>
                <a:path w="1266825" h="421004">
                  <a:moveTo>
                    <a:pt x="225640" y="311848"/>
                  </a:moveTo>
                  <a:lnTo>
                    <a:pt x="223189" y="307187"/>
                  </a:lnTo>
                  <a:lnTo>
                    <a:pt x="219697" y="308813"/>
                  </a:lnTo>
                  <a:lnTo>
                    <a:pt x="216217" y="310438"/>
                  </a:lnTo>
                  <a:lnTo>
                    <a:pt x="218224" y="315302"/>
                  </a:lnTo>
                  <a:lnTo>
                    <a:pt x="225640" y="311848"/>
                  </a:lnTo>
                  <a:close/>
                </a:path>
                <a:path w="1266825" h="421004">
                  <a:moveTo>
                    <a:pt x="245440" y="302628"/>
                  </a:moveTo>
                  <a:lnTo>
                    <a:pt x="243001" y="297954"/>
                  </a:lnTo>
                  <a:lnTo>
                    <a:pt x="239509" y="299580"/>
                  </a:lnTo>
                  <a:lnTo>
                    <a:pt x="236016" y="301205"/>
                  </a:lnTo>
                  <a:lnTo>
                    <a:pt x="238023" y="306082"/>
                  </a:lnTo>
                  <a:lnTo>
                    <a:pt x="245440" y="302628"/>
                  </a:lnTo>
                  <a:close/>
                </a:path>
                <a:path w="1266825" h="421004">
                  <a:moveTo>
                    <a:pt x="265264" y="293458"/>
                  </a:moveTo>
                  <a:lnTo>
                    <a:pt x="262839" y="288785"/>
                  </a:lnTo>
                  <a:lnTo>
                    <a:pt x="259346" y="290385"/>
                  </a:lnTo>
                  <a:lnTo>
                    <a:pt x="255854" y="291985"/>
                  </a:lnTo>
                  <a:lnTo>
                    <a:pt x="257835" y="296875"/>
                  </a:lnTo>
                  <a:lnTo>
                    <a:pt x="265264" y="293458"/>
                  </a:lnTo>
                  <a:close/>
                </a:path>
                <a:path w="1266825" h="421004">
                  <a:moveTo>
                    <a:pt x="285127" y="284353"/>
                  </a:moveTo>
                  <a:lnTo>
                    <a:pt x="282714" y="279666"/>
                  </a:lnTo>
                  <a:lnTo>
                    <a:pt x="279222" y="281266"/>
                  </a:lnTo>
                  <a:lnTo>
                    <a:pt x="275729" y="282867"/>
                  </a:lnTo>
                  <a:lnTo>
                    <a:pt x="277685" y="287756"/>
                  </a:lnTo>
                  <a:lnTo>
                    <a:pt x="285127" y="284353"/>
                  </a:lnTo>
                  <a:close/>
                </a:path>
                <a:path w="1266825" h="421004">
                  <a:moveTo>
                    <a:pt x="305041" y="275348"/>
                  </a:moveTo>
                  <a:lnTo>
                    <a:pt x="302641" y="270662"/>
                  </a:lnTo>
                  <a:lnTo>
                    <a:pt x="299135" y="272237"/>
                  </a:lnTo>
                  <a:lnTo>
                    <a:pt x="295630" y="273812"/>
                  </a:lnTo>
                  <a:lnTo>
                    <a:pt x="297573" y="278714"/>
                  </a:lnTo>
                  <a:lnTo>
                    <a:pt x="305041" y="275348"/>
                  </a:lnTo>
                  <a:close/>
                </a:path>
                <a:path w="1266825" h="421004">
                  <a:moveTo>
                    <a:pt x="324954" y="266369"/>
                  </a:moveTo>
                  <a:lnTo>
                    <a:pt x="322580" y="261670"/>
                  </a:lnTo>
                  <a:lnTo>
                    <a:pt x="319074" y="263245"/>
                  </a:lnTo>
                  <a:lnTo>
                    <a:pt x="315569" y="264820"/>
                  </a:lnTo>
                  <a:lnTo>
                    <a:pt x="317487" y="269735"/>
                  </a:lnTo>
                  <a:lnTo>
                    <a:pt x="324954" y="266369"/>
                  </a:lnTo>
                  <a:close/>
                </a:path>
                <a:path w="1266825" h="421004">
                  <a:moveTo>
                    <a:pt x="344932" y="257543"/>
                  </a:moveTo>
                  <a:lnTo>
                    <a:pt x="342582" y="252818"/>
                  </a:lnTo>
                  <a:lnTo>
                    <a:pt x="339064" y="254381"/>
                  </a:lnTo>
                  <a:lnTo>
                    <a:pt x="335546" y="255930"/>
                  </a:lnTo>
                  <a:lnTo>
                    <a:pt x="337451" y="260845"/>
                  </a:lnTo>
                  <a:lnTo>
                    <a:pt x="344932" y="257543"/>
                  </a:lnTo>
                  <a:close/>
                </a:path>
                <a:path w="1266825" h="421004">
                  <a:moveTo>
                    <a:pt x="364934" y="248742"/>
                  </a:moveTo>
                  <a:lnTo>
                    <a:pt x="362597" y="244017"/>
                  </a:lnTo>
                  <a:lnTo>
                    <a:pt x="359067" y="245541"/>
                  </a:lnTo>
                  <a:lnTo>
                    <a:pt x="355536" y="247078"/>
                  </a:lnTo>
                  <a:lnTo>
                    <a:pt x="357428" y="252006"/>
                  </a:lnTo>
                  <a:lnTo>
                    <a:pt x="364934" y="248742"/>
                  </a:lnTo>
                  <a:close/>
                </a:path>
                <a:path w="1266825" h="421004">
                  <a:moveTo>
                    <a:pt x="384975" y="240055"/>
                  </a:moveTo>
                  <a:lnTo>
                    <a:pt x="382663" y="235331"/>
                  </a:lnTo>
                  <a:lnTo>
                    <a:pt x="379133" y="236855"/>
                  </a:lnTo>
                  <a:lnTo>
                    <a:pt x="375602" y="238379"/>
                  </a:lnTo>
                  <a:lnTo>
                    <a:pt x="377469" y="243319"/>
                  </a:lnTo>
                  <a:lnTo>
                    <a:pt x="384975" y="240055"/>
                  </a:lnTo>
                  <a:close/>
                </a:path>
                <a:path w="1266825" h="421004">
                  <a:moveTo>
                    <a:pt x="405053" y="231470"/>
                  </a:moveTo>
                  <a:lnTo>
                    <a:pt x="402767" y="226720"/>
                  </a:lnTo>
                  <a:lnTo>
                    <a:pt x="399224" y="228219"/>
                  </a:lnTo>
                  <a:lnTo>
                    <a:pt x="395681" y="229717"/>
                  </a:lnTo>
                  <a:lnTo>
                    <a:pt x="397522" y="234657"/>
                  </a:lnTo>
                  <a:lnTo>
                    <a:pt x="405053" y="231470"/>
                  </a:lnTo>
                  <a:close/>
                </a:path>
                <a:path w="1266825" h="421004">
                  <a:moveTo>
                    <a:pt x="425157" y="222935"/>
                  </a:moveTo>
                  <a:lnTo>
                    <a:pt x="422897" y="218186"/>
                  </a:lnTo>
                  <a:lnTo>
                    <a:pt x="419354" y="219684"/>
                  </a:lnTo>
                  <a:lnTo>
                    <a:pt x="415810" y="221183"/>
                  </a:lnTo>
                  <a:lnTo>
                    <a:pt x="417626" y="226136"/>
                  </a:lnTo>
                  <a:lnTo>
                    <a:pt x="425157" y="222935"/>
                  </a:lnTo>
                  <a:close/>
                </a:path>
                <a:path w="1266825" h="421004">
                  <a:moveTo>
                    <a:pt x="445338" y="214566"/>
                  </a:moveTo>
                  <a:lnTo>
                    <a:pt x="443090" y="209791"/>
                  </a:lnTo>
                  <a:lnTo>
                    <a:pt x="439534" y="211264"/>
                  </a:lnTo>
                  <a:lnTo>
                    <a:pt x="435978" y="212737"/>
                  </a:lnTo>
                  <a:lnTo>
                    <a:pt x="437769" y="217690"/>
                  </a:lnTo>
                  <a:lnTo>
                    <a:pt x="445338" y="214566"/>
                  </a:lnTo>
                  <a:close/>
                </a:path>
                <a:path w="1266825" h="421004">
                  <a:moveTo>
                    <a:pt x="465531" y="206222"/>
                  </a:moveTo>
                  <a:lnTo>
                    <a:pt x="463308" y="201434"/>
                  </a:lnTo>
                  <a:lnTo>
                    <a:pt x="459752" y="202907"/>
                  </a:lnTo>
                  <a:lnTo>
                    <a:pt x="456196" y="204381"/>
                  </a:lnTo>
                  <a:lnTo>
                    <a:pt x="457962" y="209346"/>
                  </a:lnTo>
                  <a:lnTo>
                    <a:pt x="465531" y="206222"/>
                  </a:lnTo>
                  <a:close/>
                </a:path>
                <a:path w="1266825" h="421004">
                  <a:moveTo>
                    <a:pt x="485787" y="198069"/>
                  </a:moveTo>
                  <a:lnTo>
                    <a:pt x="483590" y="193281"/>
                  </a:lnTo>
                  <a:lnTo>
                    <a:pt x="480021" y="194716"/>
                  </a:lnTo>
                  <a:lnTo>
                    <a:pt x="476453" y="196151"/>
                  </a:lnTo>
                  <a:lnTo>
                    <a:pt x="478193" y="201129"/>
                  </a:lnTo>
                  <a:lnTo>
                    <a:pt x="485787" y="198069"/>
                  </a:lnTo>
                  <a:close/>
                </a:path>
                <a:path w="1266825" h="421004">
                  <a:moveTo>
                    <a:pt x="506069" y="189953"/>
                  </a:moveTo>
                  <a:lnTo>
                    <a:pt x="503897" y="185153"/>
                  </a:lnTo>
                  <a:lnTo>
                    <a:pt x="500316" y="186550"/>
                  </a:lnTo>
                  <a:lnTo>
                    <a:pt x="496735" y="187972"/>
                  </a:lnTo>
                  <a:lnTo>
                    <a:pt x="498449" y="192951"/>
                  </a:lnTo>
                  <a:lnTo>
                    <a:pt x="502259" y="191439"/>
                  </a:lnTo>
                  <a:lnTo>
                    <a:pt x="506069" y="189953"/>
                  </a:lnTo>
                  <a:close/>
                </a:path>
                <a:path w="1266825" h="421004">
                  <a:moveTo>
                    <a:pt x="526415" y="182016"/>
                  </a:moveTo>
                  <a:lnTo>
                    <a:pt x="524268" y="177203"/>
                  </a:lnTo>
                  <a:lnTo>
                    <a:pt x="520687" y="178600"/>
                  </a:lnTo>
                  <a:lnTo>
                    <a:pt x="517105" y="179997"/>
                  </a:lnTo>
                  <a:lnTo>
                    <a:pt x="518782" y="184988"/>
                  </a:lnTo>
                  <a:lnTo>
                    <a:pt x="526415" y="182016"/>
                  </a:lnTo>
                  <a:close/>
                </a:path>
                <a:path w="1266825" h="421004">
                  <a:moveTo>
                    <a:pt x="546785" y="174155"/>
                  </a:moveTo>
                  <a:lnTo>
                    <a:pt x="544677" y="169329"/>
                  </a:lnTo>
                  <a:lnTo>
                    <a:pt x="541083" y="170688"/>
                  </a:lnTo>
                  <a:lnTo>
                    <a:pt x="537489" y="172046"/>
                  </a:lnTo>
                  <a:lnTo>
                    <a:pt x="539140" y="177050"/>
                  </a:lnTo>
                  <a:lnTo>
                    <a:pt x="546785" y="174155"/>
                  </a:lnTo>
                  <a:close/>
                </a:path>
                <a:path w="1266825" h="421004">
                  <a:moveTo>
                    <a:pt x="567207" y="166420"/>
                  </a:moveTo>
                  <a:lnTo>
                    <a:pt x="565124" y="161582"/>
                  </a:lnTo>
                  <a:lnTo>
                    <a:pt x="561530" y="162941"/>
                  </a:lnTo>
                  <a:lnTo>
                    <a:pt x="557936" y="164299"/>
                  </a:lnTo>
                  <a:lnTo>
                    <a:pt x="559562" y="169316"/>
                  </a:lnTo>
                  <a:lnTo>
                    <a:pt x="567207" y="166420"/>
                  </a:lnTo>
                  <a:close/>
                </a:path>
                <a:path w="1266825" h="421004">
                  <a:moveTo>
                    <a:pt x="587692" y="158826"/>
                  </a:moveTo>
                  <a:lnTo>
                    <a:pt x="585635" y="153974"/>
                  </a:lnTo>
                  <a:lnTo>
                    <a:pt x="582028" y="155295"/>
                  </a:lnTo>
                  <a:lnTo>
                    <a:pt x="578408" y="156616"/>
                  </a:lnTo>
                  <a:lnTo>
                    <a:pt x="580009" y="161645"/>
                  </a:lnTo>
                  <a:lnTo>
                    <a:pt x="587692" y="158826"/>
                  </a:lnTo>
                  <a:close/>
                </a:path>
                <a:path w="1266825" h="421004">
                  <a:moveTo>
                    <a:pt x="608190" y="151307"/>
                  </a:moveTo>
                  <a:lnTo>
                    <a:pt x="606171" y="146443"/>
                  </a:lnTo>
                  <a:lnTo>
                    <a:pt x="602564" y="147764"/>
                  </a:lnTo>
                  <a:lnTo>
                    <a:pt x="598944" y="149085"/>
                  </a:lnTo>
                  <a:lnTo>
                    <a:pt x="600519" y="154114"/>
                  </a:lnTo>
                  <a:lnTo>
                    <a:pt x="608190" y="151307"/>
                  </a:lnTo>
                  <a:close/>
                </a:path>
                <a:path w="1266825" h="421004">
                  <a:moveTo>
                    <a:pt x="628777" y="144018"/>
                  </a:moveTo>
                  <a:lnTo>
                    <a:pt x="626795" y="139141"/>
                  </a:lnTo>
                  <a:lnTo>
                    <a:pt x="623163" y="140423"/>
                  </a:lnTo>
                  <a:lnTo>
                    <a:pt x="619531" y="141706"/>
                  </a:lnTo>
                  <a:lnTo>
                    <a:pt x="621068" y="146748"/>
                  </a:lnTo>
                  <a:lnTo>
                    <a:pt x="628777" y="144018"/>
                  </a:lnTo>
                  <a:close/>
                </a:path>
                <a:path w="1266825" h="421004">
                  <a:moveTo>
                    <a:pt x="649389" y="136791"/>
                  </a:moveTo>
                  <a:lnTo>
                    <a:pt x="647433" y="131889"/>
                  </a:lnTo>
                  <a:lnTo>
                    <a:pt x="643788" y="133134"/>
                  </a:lnTo>
                  <a:lnTo>
                    <a:pt x="640156" y="134416"/>
                  </a:lnTo>
                  <a:lnTo>
                    <a:pt x="641654" y="139458"/>
                  </a:lnTo>
                  <a:lnTo>
                    <a:pt x="645515" y="138099"/>
                  </a:lnTo>
                  <a:lnTo>
                    <a:pt x="649389" y="136791"/>
                  </a:lnTo>
                  <a:close/>
                </a:path>
                <a:path w="1266825" h="421004">
                  <a:moveTo>
                    <a:pt x="670052" y="129755"/>
                  </a:moveTo>
                  <a:lnTo>
                    <a:pt x="668134" y="124841"/>
                  </a:lnTo>
                  <a:lnTo>
                    <a:pt x="664489" y="126085"/>
                  </a:lnTo>
                  <a:lnTo>
                    <a:pt x="660844" y="127330"/>
                  </a:lnTo>
                  <a:lnTo>
                    <a:pt x="662305" y="132384"/>
                  </a:lnTo>
                  <a:lnTo>
                    <a:pt x="670052" y="129755"/>
                  </a:lnTo>
                  <a:close/>
                </a:path>
                <a:path w="1266825" h="421004">
                  <a:moveTo>
                    <a:pt x="690765" y="122821"/>
                  </a:moveTo>
                  <a:lnTo>
                    <a:pt x="688886" y="117906"/>
                  </a:lnTo>
                  <a:lnTo>
                    <a:pt x="685228" y="119100"/>
                  </a:lnTo>
                  <a:lnTo>
                    <a:pt x="681570" y="120294"/>
                  </a:lnTo>
                  <a:lnTo>
                    <a:pt x="682993" y="125361"/>
                  </a:lnTo>
                  <a:lnTo>
                    <a:pt x="690765" y="122821"/>
                  </a:lnTo>
                  <a:close/>
                </a:path>
                <a:path w="1266825" h="421004">
                  <a:moveTo>
                    <a:pt x="711530" y="116039"/>
                  </a:moveTo>
                  <a:lnTo>
                    <a:pt x="709676" y="111112"/>
                  </a:lnTo>
                  <a:lnTo>
                    <a:pt x="706018" y="112306"/>
                  </a:lnTo>
                  <a:lnTo>
                    <a:pt x="702360" y="113499"/>
                  </a:lnTo>
                  <a:lnTo>
                    <a:pt x="703745" y="118579"/>
                  </a:lnTo>
                  <a:lnTo>
                    <a:pt x="711530" y="116039"/>
                  </a:lnTo>
                  <a:close/>
                </a:path>
                <a:path w="1266825" h="421004">
                  <a:moveTo>
                    <a:pt x="732345" y="109461"/>
                  </a:moveTo>
                  <a:lnTo>
                    <a:pt x="730529" y="104521"/>
                  </a:lnTo>
                  <a:lnTo>
                    <a:pt x="726859" y="105664"/>
                  </a:lnTo>
                  <a:lnTo>
                    <a:pt x="723188" y="106807"/>
                  </a:lnTo>
                  <a:lnTo>
                    <a:pt x="724535" y="111899"/>
                  </a:lnTo>
                  <a:lnTo>
                    <a:pt x="732345" y="109461"/>
                  </a:lnTo>
                  <a:close/>
                </a:path>
                <a:path w="1266825" h="421004">
                  <a:moveTo>
                    <a:pt x="753186" y="102946"/>
                  </a:moveTo>
                  <a:lnTo>
                    <a:pt x="751408" y="97993"/>
                  </a:lnTo>
                  <a:lnTo>
                    <a:pt x="747737" y="99136"/>
                  </a:lnTo>
                  <a:lnTo>
                    <a:pt x="744067" y="100279"/>
                  </a:lnTo>
                  <a:lnTo>
                    <a:pt x="745375" y="105384"/>
                  </a:lnTo>
                  <a:lnTo>
                    <a:pt x="753186" y="102946"/>
                  </a:lnTo>
                  <a:close/>
                </a:path>
                <a:path w="1266825" h="421004">
                  <a:moveTo>
                    <a:pt x="774115" y="96710"/>
                  </a:moveTo>
                  <a:lnTo>
                    <a:pt x="772375" y="91744"/>
                  </a:lnTo>
                  <a:lnTo>
                    <a:pt x="768692" y="92837"/>
                  </a:lnTo>
                  <a:lnTo>
                    <a:pt x="764997" y="93929"/>
                  </a:lnTo>
                  <a:lnTo>
                    <a:pt x="766279" y="99047"/>
                  </a:lnTo>
                  <a:lnTo>
                    <a:pt x="774115" y="96710"/>
                  </a:lnTo>
                  <a:close/>
                </a:path>
                <a:path w="1266825" h="421004">
                  <a:moveTo>
                    <a:pt x="795058" y="90551"/>
                  </a:moveTo>
                  <a:lnTo>
                    <a:pt x="793369" y="85559"/>
                  </a:lnTo>
                  <a:lnTo>
                    <a:pt x="789660" y="86601"/>
                  </a:lnTo>
                  <a:lnTo>
                    <a:pt x="785964" y="87693"/>
                  </a:lnTo>
                  <a:lnTo>
                    <a:pt x="787209" y="92824"/>
                  </a:lnTo>
                  <a:lnTo>
                    <a:pt x="791121" y="91655"/>
                  </a:lnTo>
                  <a:lnTo>
                    <a:pt x="795058" y="90551"/>
                  </a:lnTo>
                  <a:close/>
                </a:path>
                <a:path w="1266825" h="421004">
                  <a:moveTo>
                    <a:pt x="816076" y="84632"/>
                  </a:moveTo>
                  <a:lnTo>
                    <a:pt x="814425" y="79629"/>
                  </a:lnTo>
                  <a:lnTo>
                    <a:pt x="810717" y="80670"/>
                  </a:lnTo>
                  <a:lnTo>
                    <a:pt x="807008" y="81711"/>
                  </a:lnTo>
                  <a:lnTo>
                    <a:pt x="808202" y="86842"/>
                  </a:lnTo>
                  <a:lnTo>
                    <a:pt x="816076" y="84632"/>
                  </a:lnTo>
                  <a:close/>
                </a:path>
                <a:path w="1266825" h="421004">
                  <a:moveTo>
                    <a:pt x="837120" y="78828"/>
                  </a:moveTo>
                  <a:lnTo>
                    <a:pt x="835507" y="73812"/>
                  </a:lnTo>
                  <a:lnTo>
                    <a:pt x="831786" y="74803"/>
                  </a:lnTo>
                  <a:lnTo>
                    <a:pt x="828065" y="75793"/>
                  </a:lnTo>
                  <a:lnTo>
                    <a:pt x="829221" y="80937"/>
                  </a:lnTo>
                  <a:lnTo>
                    <a:pt x="837120" y="78828"/>
                  </a:lnTo>
                  <a:close/>
                </a:path>
                <a:path w="1266825" h="421004">
                  <a:moveTo>
                    <a:pt x="858227" y="73215"/>
                  </a:moveTo>
                  <a:lnTo>
                    <a:pt x="856653" y="68186"/>
                  </a:lnTo>
                  <a:lnTo>
                    <a:pt x="852932" y="69176"/>
                  </a:lnTo>
                  <a:lnTo>
                    <a:pt x="849210" y="70167"/>
                  </a:lnTo>
                  <a:lnTo>
                    <a:pt x="850315" y="75323"/>
                  </a:lnTo>
                  <a:lnTo>
                    <a:pt x="858227" y="73215"/>
                  </a:lnTo>
                  <a:close/>
                </a:path>
                <a:path w="1266825" h="421004">
                  <a:moveTo>
                    <a:pt x="879373" y="67818"/>
                  </a:moveTo>
                  <a:lnTo>
                    <a:pt x="877849" y="62763"/>
                  </a:lnTo>
                  <a:lnTo>
                    <a:pt x="874115" y="63703"/>
                  </a:lnTo>
                  <a:lnTo>
                    <a:pt x="870381" y="64643"/>
                  </a:lnTo>
                  <a:lnTo>
                    <a:pt x="871435" y="69799"/>
                  </a:lnTo>
                  <a:lnTo>
                    <a:pt x="879373" y="67818"/>
                  </a:lnTo>
                  <a:close/>
                </a:path>
                <a:path w="1266825" h="421004">
                  <a:moveTo>
                    <a:pt x="900557" y="62509"/>
                  </a:moveTo>
                  <a:lnTo>
                    <a:pt x="899071" y="57454"/>
                  </a:lnTo>
                  <a:lnTo>
                    <a:pt x="895337" y="58394"/>
                  </a:lnTo>
                  <a:lnTo>
                    <a:pt x="891603" y="59334"/>
                  </a:lnTo>
                  <a:lnTo>
                    <a:pt x="892619" y="64503"/>
                  </a:lnTo>
                  <a:lnTo>
                    <a:pt x="900557" y="62509"/>
                  </a:lnTo>
                  <a:close/>
                </a:path>
                <a:path w="1266825" h="421004">
                  <a:moveTo>
                    <a:pt x="921804" y="57518"/>
                  </a:moveTo>
                  <a:lnTo>
                    <a:pt x="920369" y="52451"/>
                  </a:lnTo>
                  <a:lnTo>
                    <a:pt x="916622" y="53327"/>
                  </a:lnTo>
                  <a:lnTo>
                    <a:pt x="912876" y="54203"/>
                  </a:lnTo>
                  <a:lnTo>
                    <a:pt x="913841" y="59385"/>
                  </a:lnTo>
                  <a:lnTo>
                    <a:pt x="921804" y="57518"/>
                  </a:lnTo>
                  <a:close/>
                </a:path>
                <a:path w="1266825" h="421004">
                  <a:moveTo>
                    <a:pt x="943076" y="52603"/>
                  </a:moveTo>
                  <a:lnTo>
                    <a:pt x="941692" y="47523"/>
                  </a:lnTo>
                  <a:lnTo>
                    <a:pt x="937933" y="48348"/>
                  </a:lnTo>
                  <a:lnTo>
                    <a:pt x="934186" y="49225"/>
                  </a:lnTo>
                  <a:lnTo>
                    <a:pt x="935113" y="54406"/>
                  </a:lnTo>
                  <a:lnTo>
                    <a:pt x="939088" y="53479"/>
                  </a:lnTo>
                  <a:lnTo>
                    <a:pt x="943076" y="52603"/>
                  </a:lnTo>
                  <a:close/>
                </a:path>
                <a:path w="1266825" h="421004">
                  <a:moveTo>
                    <a:pt x="964425" y="47980"/>
                  </a:moveTo>
                  <a:lnTo>
                    <a:pt x="963079" y="42887"/>
                  </a:lnTo>
                  <a:lnTo>
                    <a:pt x="959319" y="43700"/>
                  </a:lnTo>
                  <a:lnTo>
                    <a:pt x="955560" y="44513"/>
                  </a:lnTo>
                  <a:lnTo>
                    <a:pt x="956437" y="49707"/>
                  </a:lnTo>
                  <a:lnTo>
                    <a:pt x="964425" y="47980"/>
                  </a:lnTo>
                  <a:close/>
                </a:path>
                <a:path w="1266825" h="421004">
                  <a:moveTo>
                    <a:pt x="985786" y="43510"/>
                  </a:moveTo>
                  <a:lnTo>
                    <a:pt x="984491" y="38404"/>
                  </a:lnTo>
                  <a:lnTo>
                    <a:pt x="980719" y="39154"/>
                  </a:lnTo>
                  <a:lnTo>
                    <a:pt x="976947" y="39903"/>
                  </a:lnTo>
                  <a:lnTo>
                    <a:pt x="977773" y="45110"/>
                  </a:lnTo>
                  <a:lnTo>
                    <a:pt x="985786" y="43510"/>
                  </a:lnTo>
                  <a:close/>
                </a:path>
                <a:path w="1266825" h="421004">
                  <a:moveTo>
                    <a:pt x="1007198" y="39243"/>
                  </a:moveTo>
                  <a:lnTo>
                    <a:pt x="1005954" y="34124"/>
                  </a:lnTo>
                  <a:lnTo>
                    <a:pt x="1002182" y="34874"/>
                  </a:lnTo>
                  <a:lnTo>
                    <a:pt x="998410" y="35623"/>
                  </a:lnTo>
                  <a:lnTo>
                    <a:pt x="999185" y="40843"/>
                  </a:lnTo>
                  <a:lnTo>
                    <a:pt x="1007198" y="39243"/>
                  </a:lnTo>
                  <a:close/>
                </a:path>
                <a:path w="1266825" h="421004">
                  <a:moveTo>
                    <a:pt x="1028649" y="35217"/>
                  </a:moveTo>
                  <a:lnTo>
                    <a:pt x="1027455" y="30086"/>
                  </a:lnTo>
                  <a:lnTo>
                    <a:pt x="1023670" y="30772"/>
                  </a:lnTo>
                  <a:lnTo>
                    <a:pt x="1019886" y="31457"/>
                  </a:lnTo>
                  <a:lnTo>
                    <a:pt x="1020610" y="36677"/>
                  </a:lnTo>
                  <a:lnTo>
                    <a:pt x="1028649" y="35217"/>
                  </a:lnTo>
                  <a:close/>
                </a:path>
                <a:path w="1266825" h="421004">
                  <a:moveTo>
                    <a:pt x="1050124" y="31318"/>
                  </a:moveTo>
                  <a:lnTo>
                    <a:pt x="1048981" y="26174"/>
                  </a:lnTo>
                  <a:lnTo>
                    <a:pt x="1045197" y="26860"/>
                  </a:lnTo>
                  <a:lnTo>
                    <a:pt x="1041412" y="27546"/>
                  </a:lnTo>
                  <a:lnTo>
                    <a:pt x="1042085" y="32778"/>
                  </a:lnTo>
                  <a:lnTo>
                    <a:pt x="1050124" y="31318"/>
                  </a:lnTo>
                  <a:close/>
                </a:path>
                <a:path w="1266825" h="421004">
                  <a:moveTo>
                    <a:pt x="1071664" y="27749"/>
                  </a:moveTo>
                  <a:lnTo>
                    <a:pt x="1070571" y="22593"/>
                  </a:lnTo>
                  <a:lnTo>
                    <a:pt x="1066774" y="23215"/>
                  </a:lnTo>
                  <a:lnTo>
                    <a:pt x="1062977" y="23837"/>
                  </a:lnTo>
                  <a:lnTo>
                    <a:pt x="1063599" y="29070"/>
                  </a:lnTo>
                  <a:lnTo>
                    <a:pt x="1071664" y="27749"/>
                  </a:lnTo>
                  <a:close/>
                </a:path>
                <a:path w="1266825" h="421004">
                  <a:moveTo>
                    <a:pt x="1093203" y="24257"/>
                  </a:moveTo>
                  <a:lnTo>
                    <a:pt x="1092161" y="19088"/>
                  </a:lnTo>
                  <a:lnTo>
                    <a:pt x="1088364" y="19697"/>
                  </a:lnTo>
                  <a:lnTo>
                    <a:pt x="1084567" y="20320"/>
                  </a:lnTo>
                  <a:lnTo>
                    <a:pt x="1085138" y="25552"/>
                  </a:lnTo>
                  <a:lnTo>
                    <a:pt x="1089164" y="24892"/>
                  </a:lnTo>
                  <a:lnTo>
                    <a:pt x="1093203" y="24257"/>
                  </a:lnTo>
                  <a:close/>
                </a:path>
                <a:path w="1266825" h="421004">
                  <a:moveTo>
                    <a:pt x="1114818" y="21145"/>
                  </a:moveTo>
                  <a:lnTo>
                    <a:pt x="1113828" y="15976"/>
                  </a:lnTo>
                  <a:lnTo>
                    <a:pt x="1110018" y="16522"/>
                  </a:lnTo>
                  <a:lnTo>
                    <a:pt x="1106208" y="17068"/>
                  </a:lnTo>
                  <a:lnTo>
                    <a:pt x="1106728" y="22313"/>
                  </a:lnTo>
                  <a:lnTo>
                    <a:pt x="1114818" y="21145"/>
                  </a:lnTo>
                  <a:close/>
                </a:path>
                <a:path w="1266825" h="421004">
                  <a:moveTo>
                    <a:pt x="1136434" y="18148"/>
                  </a:moveTo>
                  <a:lnTo>
                    <a:pt x="1135507" y="12954"/>
                  </a:lnTo>
                  <a:lnTo>
                    <a:pt x="1131684" y="13436"/>
                  </a:lnTo>
                  <a:lnTo>
                    <a:pt x="1127861" y="13919"/>
                  </a:lnTo>
                  <a:lnTo>
                    <a:pt x="1128331" y="19164"/>
                  </a:lnTo>
                  <a:lnTo>
                    <a:pt x="1136434" y="18148"/>
                  </a:lnTo>
                  <a:close/>
                </a:path>
                <a:path w="1266825" h="421004">
                  <a:moveTo>
                    <a:pt x="1158100" y="15417"/>
                  </a:moveTo>
                  <a:lnTo>
                    <a:pt x="1157224" y="10223"/>
                  </a:lnTo>
                  <a:lnTo>
                    <a:pt x="1153401" y="10706"/>
                  </a:lnTo>
                  <a:lnTo>
                    <a:pt x="1149578" y="11188"/>
                  </a:lnTo>
                  <a:lnTo>
                    <a:pt x="1149985" y="16446"/>
                  </a:lnTo>
                  <a:lnTo>
                    <a:pt x="1158100" y="15417"/>
                  </a:lnTo>
                  <a:close/>
                </a:path>
                <a:path w="1266825" h="421004">
                  <a:moveTo>
                    <a:pt x="1179779" y="12915"/>
                  </a:moveTo>
                  <a:lnTo>
                    <a:pt x="1178966" y="7708"/>
                  </a:lnTo>
                  <a:lnTo>
                    <a:pt x="1175131" y="8115"/>
                  </a:lnTo>
                  <a:lnTo>
                    <a:pt x="1171308" y="8521"/>
                  </a:lnTo>
                  <a:lnTo>
                    <a:pt x="1171651" y="13779"/>
                  </a:lnTo>
                  <a:lnTo>
                    <a:pt x="1179779" y="12915"/>
                  </a:lnTo>
                  <a:close/>
                </a:path>
                <a:path w="1266825" h="421004">
                  <a:moveTo>
                    <a:pt x="1201483" y="10604"/>
                  </a:moveTo>
                  <a:lnTo>
                    <a:pt x="1200708" y="5397"/>
                  </a:lnTo>
                  <a:lnTo>
                    <a:pt x="1196886" y="5803"/>
                  </a:lnTo>
                  <a:lnTo>
                    <a:pt x="1193050" y="6210"/>
                  </a:lnTo>
                  <a:lnTo>
                    <a:pt x="1193355" y="11468"/>
                  </a:lnTo>
                  <a:lnTo>
                    <a:pt x="1201483" y="10604"/>
                  </a:lnTo>
                  <a:close/>
                </a:path>
                <a:path w="1266825" h="421004">
                  <a:moveTo>
                    <a:pt x="1223225" y="8610"/>
                  </a:moveTo>
                  <a:lnTo>
                    <a:pt x="1222514" y="3390"/>
                  </a:lnTo>
                  <a:lnTo>
                    <a:pt x="1218679" y="3721"/>
                  </a:lnTo>
                  <a:lnTo>
                    <a:pt x="1214843" y="4051"/>
                  </a:lnTo>
                  <a:lnTo>
                    <a:pt x="1215085" y="9321"/>
                  </a:lnTo>
                  <a:lnTo>
                    <a:pt x="1223225" y="8610"/>
                  </a:lnTo>
                  <a:close/>
                </a:path>
                <a:path w="1266825" h="421004">
                  <a:moveTo>
                    <a:pt x="1244968" y="6705"/>
                  </a:moveTo>
                  <a:lnTo>
                    <a:pt x="1244307" y="1485"/>
                  </a:lnTo>
                  <a:lnTo>
                    <a:pt x="1240472" y="1816"/>
                  </a:lnTo>
                  <a:lnTo>
                    <a:pt x="1236637" y="2146"/>
                  </a:lnTo>
                  <a:lnTo>
                    <a:pt x="1236814" y="7416"/>
                  </a:lnTo>
                  <a:lnTo>
                    <a:pt x="1244968" y="6705"/>
                  </a:lnTo>
                  <a:close/>
                </a:path>
                <a:path w="1266825" h="421004">
                  <a:moveTo>
                    <a:pt x="1266748" y="5232"/>
                  </a:moveTo>
                  <a:lnTo>
                    <a:pt x="1266151" y="0"/>
                  </a:lnTo>
                  <a:lnTo>
                    <a:pt x="1262303" y="254"/>
                  </a:lnTo>
                  <a:lnTo>
                    <a:pt x="1258455" y="520"/>
                  </a:lnTo>
                  <a:lnTo>
                    <a:pt x="1258582" y="5778"/>
                  </a:lnTo>
                  <a:lnTo>
                    <a:pt x="1266748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 descr=""/>
            <p:cNvSpPr/>
            <p:nvPr/>
          </p:nvSpPr>
          <p:spPr>
            <a:xfrm>
              <a:off x="5369927" y="3402191"/>
              <a:ext cx="161290" cy="0"/>
            </a:xfrm>
            <a:custGeom>
              <a:avLst/>
              <a:gdLst/>
              <a:ahLst/>
              <a:cxnLst/>
              <a:rect l="l" t="t" r="r" b="b"/>
              <a:pathLst>
                <a:path w="161289" h="0">
                  <a:moveTo>
                    <a:pt x="0" y="0"/>
                  </a:moveTo>
                  <a:lnTo>
                    <a:pt x="160961" y="0"/>
                  </a:lnTo>
                </a:path>
              </a:pathLst>
            </a:custGeom>
            <a:ln w="869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 descr=""/>
            <p:cNvSpPr/>
            <p:nvPr/>
          </p:nvSpPr>
          <p:spPr>
            <a:xfrm>
              <a:off x="805815" y="3369512"/>
              <a:ext cx="1224280" cy="900430"/>
            </a:xfrm>
            <a:custGeom>
              <a:avLst/>
              <a:gdLst/>
              <a:ahLst/>
              <a:cxnLst/>
              <a:rect l="l" t="t" r="r" b="b"/>
              <a:pathLst>
                <a:path w="1224280" h="900429">
                  <a:moveTo>
                    <a:pt x="9182" y="5715"/>
                  </a:moveTo>
                  <a:lnTo>
                    <a:pt x="6642" y="2857"/>
                  </a:lnTo>
                  <a:lnTo>
                    <a:pt x="4102" y="0"/>
                  </a:lnTo>
                  <a:lnTo>
                    <a:pt x="0" y="3314"/>
                  </a:lnTo>
                  <a:lnTo>
                    <a:pt x="5435" y="9410"/>
                  </a:lnTo>
                  <a:lnTo>
                    <a:pt x="9182" y="5715"/>
                  </a:lnTo>
                  <a:close/>
                </a:path>
                <a:path w="1224280" h="900429">
                  <a:moveTo>
                    <a:pt x="23660" y="21983"/>
                  </a:moveTo>
                  <a:lnTo>
                    <a:pt x="21107" y="19126"/>
                  </a:lnTo>
                  <a:lnTo>
                    <a:pt x="18567" y="16268"/>
                  </a:lnTo>
                  <a:lnTo>
                    <a:pt x="14478" y="19596"/>
                  </a:lnTo>
                  <a:lnTo>
                    <a:pt x="19913" y="25692"/>
                  </a:lnTo>
                  <a:lnTo>
                    <a:pt x="23660" y="21983"/>
                  </a:lnTo>
                  <a:close/>
                </a:path>
                <a:path w="1224280" h="900429">
                  <a:moveTo>
                    <a:pt x="38341" y="38061"/>
                  </a:moveTo>
                  <a:lnTo>
                    <a:pt x="35763" y="35229"/>
                  </a:lnTo>
                  <a:lnTo>
                    <a:pt x="33185" y="32397"/>
                  </a:lnTo>
                  <a:lnTo>
                    <a:pt x="29121" y="35750"/>
                  </a:lnTo>
                  <a:lnTo>
                    <a:pt x="34620" y="41783"/>
                  </a:lnTo>
                  <a:lnTo>
                    <a:pt x="38341" y="38061"/>
                  </a:lnTo>
                  <a:close/>
                </a:path>
                <a:path w="1224280" h="900429">
                  <a:moveTo>
                    <a:pt x="52997" y="54140"/>
                  </a:moveTo>
                  <a:lnTo>
                    <a:pt x="50419" y="51308"/>
                  </a:lnTo>
                  <a:lnTo>
                    <a:pt x="47840" y="48475"/>
                  </a:lnTo>
                  <a:lnTo>
                    <a:pt x="43789" y="51841"/>
                  </a:lnTo>
                  <a:lnTo>
                    <a:pt x="49288" y="57873"/>
                  </a:lnTo>
                  <a:lnTo>
                    <a:pt x="52997" y="54140"/>
                  </a:lnTo>
                  <a:close/>
                </a:path>
                <a:path w="1224280" h="900429">
                  <a:moveTo>
                    <a:pt x="67665" y="70231"/>
                  </a:moveTo>
                  <a:lnTo>
                    <a:pt x="65087" y="67398"/>
                  </a:lnTo>
                  <a:lnTo>
                    <a:pt x="62509" y="64566"/>
                  </a:lnTo>
                  <a:lnTo>
                    <a:pt x="58470" y="67945"/>
                  </a:lnTo>
                  <a:lnTo>
                    <a:pt x="63969" y="73977"/>
                  </a:lnTo>
                  <a:lnTo>
                    <a:pt x="67665" y="70231"/>
                  </a:lnTo>
                  <a:close/>
                </a:path>
                <a:path w="1224280" h="900429">
                  <a:moveTo>
                    <a:pt x="82524" y="86131"/>
                  </a:moveTo>
                  <a:lnTo>
                    <a:pt x="79908" y="83337"/>
                  </a:lnTo>
                  <a:lnTo>
                    <a:pt x="77292" y="80543"/>
                  </a:lnTo>
                  <a:lnTo>
                    <a:pt x="73266" y="83934"/>
                  </a:lnTo>
                  <a:lnTo>
                    <a:pt x="78841" y="89903"/>
                  </a:lnTo>
                  <a:lnTo>
                    <a:pt x="82524" y="86131"/>
                  </a:lnTo>
                  <a:close/>
                </a:path>
                <a:path w="1224280" h="900429">
                  <a:moveTo>
                    <a:pt x="97383" y="102031"/>
                  </a:moveTo>
                  <a:lnTo>
                    <a:pt x="94767" y="99237"/>
                  </a:lnTo>
                  <a:lnTo>
                    <a:pt x="92151" y="96443"/>
                  </a:lnTo>
                  <a:lnTo>
                    <a:pt x="88138" y="99847"/>
                  </a:lnTo>
                  <a:lnTo>
                    <a:pt x="93713" y="105816"/>
                  </a:lnTo>
                  <a:lnTo>
                    <a:pt x="97383" y="102031"/>
                  </a:lnTo>
                  <a:close/>
                </a:path>
                <a:path w="1224280" h="900429">
                  <a:moveTo>
                    <a:pt x="112255" y="117932"/>
                  </a:moveTo>
                  <a:lnTo>
                    <a:pt x="109639" y="115138"/>
                  </a:lnTo>
                  <a:lnTo>
                    <a:pt x="107022" y="112344"/>
                  </a:lnTo>
                  <a:lnTo>
                    <a:pt x="103022" y="115773"/>
                  </a:lnTo>
                  <a:lnTo>
                    <a:pt x="108597" y="121729"/>
                  </a:lnTo>
                  <a:lnTo>
                    <a:pt x="112255" y="117932"/>
                  </a:lnTo>
                  <a:close/>
                </a:path>
                <a:path w="1224280" h="900429">
                  <a:moveTo>
                    <a:pt x="127292" y="133667"/>
                  </a:moveTo>
                  <a:lnTo>
                    <a:pt x="124637" y="130911"/>
                  </a:lnTo>
                  <a:lnTo>
                    <a:pt x="121983" y="128155"/>
                  </a:lnTo>
                  <a:lnTo>
                    <a:pt x="117995" y="131597"/>
                  </a:lnTo>
                  <a:lnTo>
                    <a:pt x="123659" y="137490"/>
                  </a:lnTo>
                  <a:lnTo>
                    <a:pt x="127292" y="133667"/>
                  </a:lnTo>
                  <a:close/>
                </a:path>
                <a:path w="1224280" h="900429">
                  <a:moveTo>
                    <a:pt x="142367" y="149364"/>
                  </a:moveTo>
                  <a:lnTo>
                    <a:pt x="139712" y="146608"/>
                  </a:lnTo>
                  <a:lnTo>
                    <a:pt x="137058" y="143852"/>
                  </a:lnTo>
                  <a:lnTo>
                    <a:pt x="133096" y="147307"/>
                  </a:lnTo>
                  <a:lnTo>
                    <a:pt x="138747" y="153200"/>
                  </a:lnTo>
                  <a:lnTo>
                    <a:pt x="142367" y="149364"/>
                  </a:lnTo>
                  <a:close/>
                </a:path>
                <a:path w="1224280" h="900429">
                  <a:moveTo>
                    <a:pt x="157441" y="165061"/>
                  </a:moveTo>
                  <a:lnTo>
                    <a:pt x="154787" y="162306"/>
                  </a:lnTo>
                  <a:lnTo>
                    <a:pt x="152133" y="159550"/>
                  </a:lnTo>
                  <a:lnTo>
                    <a:pt x="148183" y="163017"/>
                  </a:lnTo>
                  <a:lnTo>
                    <a:pt x="153835" y="168910"/>
                  </a:lnTo>
                  <a:lnTo>
                    <a:pt x="157441" y="165061"/>
                  </a:lnTo>
                  <a:close/>
                </a:path>
                <a:path w="1224280" h="900429">
                  <a:moveTo>
                    <a:pt x="172681" y="180619"/>
                  </a:moveTo>
                  <a:lnTo>
                    <a:pt x="169989" y="177888"/>
                  </a:lnTo>
                  <a:lnTo>
                    <a:pt x="167297" y="175158"/>
                  </a:lnTo>
                  <a:lnTo>
                    <a:pt x="163360" y="178663"/>
                  </a:lnTo>
                  <a:lnTo>
                    <a:pt x="169100" y="184480"/>
                  </a:lnTo>
                  <a:lnTo>
                    <a:pt x="172681" y="180619"/>
                  </a:lnTo>
                  <a:close/>
                </a:path>
                <a:path w="1224280" h="900429">
                  <a:moveTo>
                    <a:pt x="187960" y="196113"/>
                  </a:moveTo>
                  <a:lnTo>
                    <a:pt x="185267" y="193382"/>
                  </a:lnTo>
                  <a:lnTo>
                    <a:pt x="182575" y="190652"/>
                  </a:lnTo>
                  <a:lnTo>
                    <a:pt x="178650" y="194170"/>
                  </a:lnTo>
                  <a:lnTo>
                    <a:pt x="184391" y="199986"/>
                  </a:lnTo>
                  <a:lnTo>
                    <a:pt x="187960" y="196113"/>
                  </a:lnTo>
                  <a:close/>
                </a:path>
                <a:path w="1224280" h="900429">
                  <a:moveTo>
                    <a:pt x="203238" y="211607"/>
                  </a:moveTo>
                  <a:lnTo>
                    <a:pt x="200545" y="208876"/>
                  </a:lnTo>
                  <a:lnTo>
                    <a:pt x="197853" y="206146"/>
                  </a:lnTo>
                  <a:lnTo>
                    <a:pt x="193954" y="209677"/>
                  </a:lnTo>
                  <a:lnTo>
                    <a:pt x="199682" y="215493"/>
                  </a:lnTo>
                  <a:lnTo>
                    <a:pt x="203238" y="211607"/>
                  </a:lnTo>
                  <a:close/>
                </a:path>
                <a:path w="1224280" h="900429">
                  <a:moveTo>
                    <a:pt x="218694" y="226936"/>
                  </a:moveTo>
                  <a:lnTo>
                    <a:pt x="215963" y="224243"/>
                  </a:lnTo>
                  <a:lnTo>
                    <a:pt x="213233" y="221551"/>
                  </a:lnTo>
                  <a:lnTo>
                    <a:pt x="209346" y="225107"/>
                  </a:lnTo>
                  <a:lnTo>
                    <a:pt x="215163" y="230847"/>
                  </a:lnTo>
                  <a:lnTo>
                    <a:pt x="218694" y="226936"/>
                  </a:lnTo>
                  <a:close/>
                </a:path>
                <a:path w="1224280" h="900429">
                  <a:moveTo>
                    <a:pt x="234188" y="242214"/>
                  </a:moveTo>
                  <a:lnTo>
                    <a:pt x="231457" y="239522"/>
                  </a:lnTo>
                  <a:lnTo>
                    <a:pt x="228727" y="236829"/>
                  </a:lnTo>
                  <a:lnTo>
                    <a:pt x="224853" y="240398"/>
                  </a:lnTo>
                  <a:lnTo>
                    <a:pt x="230670" y="246138"/>
                  </a:lnTo>
                  <a:lnTo>
                    <a:pt x="234188" y="242214"/>
                  </a:lnTo>
                  <a:close/>
                </a:path>
                <a:path w="1224280" h="900429">
                  <a:moveTo>
                    <a:pt x="249682" y="257505"/>
                  </a:moveTo>
                  <a:lnTo>
                    <a:pt x="246951" y="254812"/>
                  </a:lnTo>
                  <a:lnTo>
                    <a:pt x="244233" y="252120"/>
                  </a:lnTo>
                  <a:lnTo>
                    <a:pt x="240372" y="255714"/>
                  </a:lnTo>
                  <a:lnTo>
                    <a:pt x="246189" y="261442"/>
                  </a:lnTo>
                  <a:lnTo>
                    <a:pt x="249682" y="257505"/>
                  </a:lnTo>
                  <a:close/>
                </a:path>
                <a:path w="1224280" h="900429">
                  <a:moveTo>
                    <a:pt x="265379" y="272567"/>
                  </a:moveTo>
                  <a:lnTo>
                    <a:pt x="262610" y="269925"/>
                  </a:lnTo>
                  <a:lnTo>
                    <a:pt x="259842" y="267271"/>
                  </a:lnTo>
                  <a:lnTo>
                    <a:pt x="256006" y="270891"/>
                  </a:lnTo>
                  <a:lnTo>
                    <a:pt x="261899" y="276542"/>
                  </a:lnTo>
                  <a:lnTo>
                    <a:pt x="265379" y="272567"/>
                  </a:lnTo>
                  <a:close/>
                </a:path>
                <a:path w="1224280" h="900429">
                  <a:moveTo>
                    <a:pt x="281089" y="287642"/>
                  </a:moveTo>
                  <a:lnTo>
                    <a:pt x="278320" y="284988"/>
                  </a:lnTo>
                  <a:lnTo>
                    <a:pt x="275551" y="282333"/>
                  </a:lnTo>
                  <a:lnTo>
                    <a:pt x="271741" y="285965"/>
                  </a:lnTo>
                  <a:lnTo>
                    <a:pt x="277634" y="291617"/>
                  </a:lnTo>
                  <a:lnTo>
                    <a:pt x="281089" y="287642"/>
                  </a:lnTo>
                  <a:close/>
                </a:path>
                <a:path w="1224280" h="900429">
                  <a:moveTo>
                    <a:pt x="296799" y="302691"/>
                  </a:moveTo>
                  <a:lnTo>
                    <a:pt x="294030" y="300050"/>
                  </a:lnTo>
                  <a:lnTo>
                    <a:pt x="291261" y="297395"/>
                  </a:lnTo>
                  <a:lnTo>
                    <a:pt x="287464" y="301053"/>
                  </a:lnTo>
                  <a:lnTo>
                    <a:pt x="293370" y="306692"/>
                  </a:lnTo>
                  <a:lnTo>
                    <a:pt x="296799" y="302691"/>
                  </a:lnTo>
                  <a:close/>
                </a:path>
                <a:path w="1224280" h="900429">
                  <a:moveTo>
                    <a:pt x="312737" y="317512"/>
                  </a:moveTo>
                  <a:lnTo>
                    <a:pt x="309930" y="314909"/>
                  </a:lnTo>
                  <a:lnTo>
                    <a:pt x="307124" y="312305"/>
                  </a:lnTo>
                  <a:lnTo>
                    <a:pt x="303352" y="315963"/>
                  </a:lnTo>
                  <a:lnTo>
                    <a:pt x="309321" y="321538"/>
                  </a:lnTo>
                  <a:lnTo>
                    <a:pt x="312737" y="317512"/>
                  </a:lnTo>
                  <a:close/>
                </a:path>
                <a:path w="1224280" h="900429">
                  <a:moveTo>
                    <a:pt x="328663" y="332333"/>
                  </a:moveTo>
                  <a:lnTo>
                    <a:pt x="325856" y="329730"/>
                  </a:lnTo>
                  <a:lnTo>
                    <a:pt x="323049" y="327126"/>
                  </a:lnTo>
                  <a:lnTo>
                    <a:pt x="319290" y="330809"/>
                  </a:lnTo>
                  <a:lnTo>
                    <a:pt x="325272" y="336372"/>
                  </a:lnTo>
                  <a:lnTo>
                    <a:pt x="328663" y="332333"/>
                  </a:lnTo>
                  <a:close/>
                </a:path>
                <a:path w="1224280" h="900429">
                  <a:moveTo>
                    <a:pt x="344665" y="347103"/>
                  </a:moveTo>
                  <a:lnTo>
                    <a:pt x="341820" y="344538"/>
                  </a:lnTo>
                  <a:lnTo>
                    <a:pt x="338988" y="341972"/>
                  </a:lnTo>
                  <a:lnTo>
                    <a:pt x="335241" y="345681"/>
                  </a:lnTo>
                  <a:lnTo>
                    <a:pt x="341299" y="351155"/>
                  </a:lnTo>
                  <a:lnTo>
                    <a:pt x="344665" y="347103"/>
                  </a:lnTo>
                  <a:close/>
                </a:path>
                <a:path w="1224280" h="900429">
                  <a:moveTo>
                    <a:pt x="360807" y="361683"/>
                  </a:moveTo>
                  <a:lnTo>
                    <a:pt x="357962" y="359117"/>
                  </a:lnTo>
                  <a:lnTo>
                    <a:pt x="355117" y="356552"/>
                  </a:lnTo>
                  <a:lnTo>
                    <a:pt x="351396" y="360286"/>
                  </a:lnTo>
                  <a:lnTo>
                    <a:pt x="357466" y="365760"/>
                  </a:lnTo>
                  <a:lnTo>
                    <a:pt x="360807" y="361683"/>
                  </a:lnTo>
                  <a:close/>
                </a:path>
                <a:path w="1224280" h="900429">
                  <a:moveTo>
                    <a:pt x="376961" y="376275"/>
                  </a:moveTo>
                  <a:lnTo>
                    <a:pt x="374116" y="373710"/>
                  </a:lnTo>
                  <a:lnTo>
                    <a:pt x="371271" y="371144"/>
                  </a:lnTo>
                  <a:lnTo>
                    <a:pt x="367576" y="374891"/>
                  </a:lnTo>
                  <a:lnTo>
                    <a:pt x="373634" y="380365"/>
                  </a:lnTo>
                  <a:lnTo>
                    <a:pt x="376961" y="376275"/>
                  </a:lnTo>
                  <a:close/>
                </a:path>
                <a:path w="1224280" h="900429">
                  <a:moveTo>
                    <a:pt x="393242" y="390702"/>
                  </a:moveTo>
                  <a:lnTo>
                    <a:pt x="390359" y="388188"/>
                  </a:lnTo>
                  <a:lnTo>
                    <a:pt x="387477" y="385673"/>
                  </a:lnTo>
                  <a:lnTo>
                    <a:pt x="383794" y="389445"/>
                  </a:lnTo>
                  <a:lnTo>
                    <a:pt x="389940" y="394817"/>
                  </a:lnTo>
                  <a:lnTo>
                    <a:pt x="393242" y="390702"/>
                  </a:lnTo>
                  <a:close/>
                </a:path>
                <a:path w="1224280" h="900429">
                  <a:moveTo>
                    <a:pt x="409613" y="405041"/>
                  </a:moveTo>
                  <a:lnTo>
                    <a:pt x="406730" y="402526"/>
                  </a:lnTo>
                  <a:lnTo>
                    <a:pt x="403847" y="400011"/>
                  </a:lnTo>
                  <a:lnTo>
                    <a:pt x="400189" y="403796"/>
                  </a:lnTo>
                  <a:lnTo>
                    <a:pt x="406336" y="409181"/>
                  </a:lnTo>
                  <a:lnTo>
                    <a:pt x="409613" y="405041"/>
                  </a:lnTo>
                  <a:close/>
                </a:path>
                <a:path w="1224280" h="900429">
                  <a:moveTo>
                    <a:pt x="425996" y="419366"/>
                  </a:moveTo>
                  <a:lnTo>
                    <a:pt x="423113" y="416852"/>
                  </a:lnTo>
                  <a:lnTo>
                    <a:pt x="420230" y="414337"/>
                  </a:lnTo>
                  <a:lnTo>
                    <a:pt x="416598" y="418147"/>
                  </a:lnTo>
                  <a:lnTo>
                    <a:pt x="422744" y="423519"/>
                  </a:lnTo>
                  <a:lnTo>
                    <a:pt x="425996" y="419366"/>
                  </a:lnTo>
                  <a:close/>
                </a:path>
                <a:path w="1224280" h="900429">
                  <a:moveTo>
                    <a:pt x="442569" y="433476"/>
                  </a:moveTo>
                  <a:lnTo>
                    <a:pt x="439648" y="430999"/>
                  </a:lnTo>
                  <a:lnTo>
                    <a:pt x="436727" y="428523"/>
                  </a:lnTo>
                  <a:lnTo>
                    <a:pt x="433120" y="432358"/>
                  </a:lnTo>
                  <a:lnTo>
                    <a:pt x="439343" y="437642"/>
                  </a:lnTo>
                  <a:lnTo>
                    <a:pt x="442569" y="433476"/>
                  </a:lnTo>
                  <a:close/>
                </a:path>
                <a:path w="1224280" h="900429">
                  <a:moveTo>
                    <a:pt x="459168" y="447535"/>
                  </a:moveTo>
                  <a:lnTo>
                    <a:pt x="456247" y="445058"/>
                  </a:lnTo>
                  <a:lnTo>
                    <a:pt x="453326" y="442582"/>
                  </a:lnTo>
                  <a:lnTo>
                    <a:pt x="449745" y="446443"/>
                  </a:lnTo>
                  <a:lnTo>
                    <a:pt x="455968" y="451726"/>
                  </a:lnTo>
                  <a:lnTo>
                    <a:pt x="459168" y="447535"/>
                  </a:lnTo>
                  <a:close/>
                </a:path>
                <a:path w="1224280" h="900429">
                  <a:moveTo>
                    <a:pt x="475830" y="461530"/>
                  </a:moveTo>
                  <a:lnTo>
                    <a:pt x="472871" y="459105"/>
                  </a:lnTo>
                  <a:lnTo>
                    <a:pt x="469912" y="456679"/>
                  </a:lnTo>
                  <a:lnTo>
                    <a:pt x="466356" y="460552"/>
                  </a:lnTo>
                  <a:lnTo>
                    <a:pt x="469506" y="463156"/>
                  </a:lnTo>
                  <a:lnTo>
                    <a:pt x="472668" y="465734"/>
                  </a:lnTo>
                  <a:lnTo>
                    <a:pt x="475830" y="461530"/>
                  </a:lnTo>
                  <a:close/>
                </a:path>
                <a:path w="1224280" h="900429">
                  <a:moveTo>
                    <a:pt x="492671" y="475310"/>
                  </a:moveTo>
                  <a:lnTo>
                    <a:pt x="489712" y="472884"/>
                  </a:lnTo>
                  <a:lnTo>
                    <a:pt x="486752" y="470458"/>
                  </a:lnTo>
                  <a:lnTo>
                    <a:pt x="483209" y="474357"/>
                  </a:lnTo>
                  <a:lnTo>
                    <a:pt x="489534" y="479539"/>
                  </a:lnTo>
                  <a:lnTo>
                    <a:pt x="492671" y="475310"/>
                  </a:lnTo>
                  <a:close/>
                </a:path>
                <a:path w="1224280" h="900429">
                  <a:moveTo>
                    <a:pt x="509498" y="489102"/>
                  </a:moveTo>
                  <a:lnTo>
                    <a:pt x="506539" y="486676"/>
                  </a:lnTo>
                  <a:lnTo>
                    <a:pt x="503580" y="484251"/>
                  </a:lnTo>
                  <a:lnTo>
                    <a:pt x="500062" y="488175"/>
                  </a:lnTo>
                  <a:lnTo>
                    <a:pt x="506387" y="493356"/>
                  </a:lnTo>
                  <a:lnTo>
                    <a:pt x="509498" y="489102"/>
                  </a:lnTo>
                  <a:close/>
                </a:path>
                <a:path w="1224280" h="900429">
                  <a:moveTo>
                    <a:pt x="526491" y="502691"/>
                  </a:moveTo>
                  <a:lnTo>
                    <a:pt x="523494" y="500316"/>
                  </a:lnTo>
                  <a:lnTo>
                    <a:pt x="520496" y="497941"/>
                  </a:lnTo>
                  <a:lnTo>
                    <a:pt x="517004" y="501891"/>
                  </a:lnTo>
                  <a:lnTo>
                    <a:pt x="523417" y="506958"/>
                  </a:lnTo>
                  <a:lnTo>
                    <a:pt x="526491" y="502691"/>
                  </a:lnTo>
                  <a:close/>
                </a:path>
                <a:path w="1224280" h="900429">
                  <a:moveTo>
                    <a:pt x="543560" y="516191"/>
                  </a:moveTo>
                  <a:lnTo>
                    <a:pt x="540562" y="513816"/>
                  </a:lnTo>
                  <a:lnTo>
                    <a:pt x="537565" y="511441"/>
                  </a:lnTo>
                  <a:lnTo>
                    <a:pt x="534098" y="515416"/>
                  </a:lnTo>
                  <a:lnTo>
                    <a:pt x="540512" y="520484"/>
                  </a:lnTo>
                  <a:lnTo>
                    <a:pt x="543560" y="516191"/>
                  </a:lnTo>
                  <a:close/>
                </a:path>
                <a:path w="1224280" h="900429">
                  <a:moveTo>
                    <a:pt x="560666" y="529628"/>
                  </a:moveTo>
                  <a:lnTo>
                    <a:pt x="557631" y="527304"/>
                  </a:lnTo>
                  <a:lnTo>
                    <a:pt x="554621" y="524941"/>
                  </a:lnTo>
                  <a:lnTo>
                    <a:pt x="551192" y="528942"/>
                  </a:lnTo>
                  <a:lnTo>
                    <a:pt x="554405" y="531456"/>
                  </a:lnTo>
                  <a:lnTo>
                    <a:pt x="557644" y="533933"/>
                  </a:lnTo>
                  <a:lnTo>
                    <a:pt x="560666" y="529628"/>
                  </a:lnTo>
                  <a:close/>
                </a:path>
                <a:path w="1224280" h="900429">
                  <a:moveTo>
                    <a:pt x="577964" y="542823"/>
                  </a:moveTo>
                  <a:lnTo>
                    <a:pt x="574929" y="540499"/>
                  </a:lnTo>
                  <a:lnTo>
                    <a:pt x="571893" y="538175"/>
                  </a:lnTo>
                  <a:lnTo>
                    <a:pt x="568477" y="542201"/>
                  </a:lnTo>
                  <a:lnTo>
                    <a:pt x="574979" y="547154"/>
                  </a:lnTo>
                  <a:lnTo>
                    <a:pt x="577964" y="542823"/>
                  </a:lnTo>
                  <a:close/>
                </a:path>
                <a:path w="1224280" h="900429">
                  <a:moveTo>
                    <a:pt x="595261" y="556031"/>
                  </a:moveTo>
                  <a:lnTo>
                    <a:pt x="592226" y="553707"/>
                  </a:lnTo>
                  <a:lnTo>
                    <a:pt x="589191" y="551383"/>
                  </a:lnTo>
                  <a:lnTo>
                    <a:pt x="585812" y="555434"/>
                  </a:lnTo>
                  <a:lnTo>
                    <a:pt x="592302" y="560387"/>
                  </a:lnTo>
                  <a:lnTo>
                    <a:pt x="595261" y="556031"/>
                  </a:lnTo>
                  <a:close/>
                </a:path>
                <a:path w="1224280" h="900429">
                  <a:moveTo>
                    <a:pt x="612736" y="568985"/>
                  </a:moveTo>
                  <a:lnTo>
                    <a:pt x="609650" y="566724"/>
                  </a:lnTo>
                  <a:lnTo>
                    <a:pt x="606564" y="564464"/>
                  </a:lnTo>
                  <a:lnTo>
                    <a:pt x="603224" y="568528"/>
                  </a:lnTo>
                  <a:lnTo>
                    <a:pt x="609803" y="573366"/>
                  </a:lnTo>
                  <a:lnTo>
                    <a:pt x="612736" y="568985"/>
                  </a:lnTo>
                  <a:close/>
                </a:path>
                <a:path w="1224280" h="900429">
                  <a:moveTo>
                    <a:pt x="630275" y="581875"/>
                  </a:moveTo>
                  <a:lnTo>
                    <a:pt x="627189" y="579615"/>
                  </a:lnTo>
                  <a:lnTo>
                    <a:pt x="624103" y="577354"/>
                  </a:lnTo>
                  <a:lnTo>
                    <a:pt x="620788" y="581444"/>
                  </a:lnTo>
                  <a:lnTo>
                    <a:pt x="627380" y="586282"/>
                  </a:lnTo>
                  <a:lnTo>
                    <a:pt x="630275" y="581875"/>
                  </a:lnTo>
                  <a:close/>
                </a:path>
                <a:path w="1224280" h="900429">
                  <a:moveTo>
                    <a:pt x="647877" y="594652"/>
                  </a:moveTo>
                  <a:lnTo>
                    <a:pt x="644753" y="592442"/>
                  </a:lnTo>
                  <a:lnTo>
                    <a:pt x="641629" y="590232"/>
                  </a:lnTo>
                  <a:lnTo>
                    <a:pt x="638340" y="594360"/>
                  </a:lnTo>
                  <a:lnTo>
                    <a:pt x="645020" y="599071"/>
                  </a:lnTo>
                  <a:lnTo>
                    <a:pt x="647877" y="594652"/>
                  </a:lnTo>
                  <a:close/>
                </a:path>
                <a:path w="1224280" h="900429">
                  <a:moveTo>
                    <a:pt x="665645" y="607212"/>
                  </a:moveTo>
                  <a:lnTo>
                    <a:pt x="662520" y="605002"/>
                  </a:lnTo>
                  <a:lnTo>
                    <a:pt x="659396" y="602792"/>
                  </a:lnTo>
                  <a:lnTo>
                    <a:pt x="656145" y="606933"/>
                  </a:lnTo>
                  <a:lnTo>
                    <a:pt x="662813" y="611657"/>
                  </a:lnTo>
                  <a:lnTo>
                    <a:pt x="665645" y="607212"/>
                  </a:lnTo>
                  <a:close/>
                </a:path>
                <a:path w="1224280" h="900429">
                  <a:moveTo>
                    <a:pt x="683399" y="619785"/>
                  </a:moveTo>
                  <a:lnTo>
                    <a:pt x="680275" y="617575"/>
                  </a:lnTo>
                  <a:lnTo>
                    <a:pt x="677151" y="615365"/>
                  </a:lnTo>
                  <a:lnTo>
                    <a:pt x="673938" y="619531"/>
                  </a:lnTo>
                  <a:lnTo>
                    <a:pt x="680605" y="624255"/>
                  </a:lnTo>
                  <a:lnTo>
                    <a:pt x="683399" y="619785"/>
                  </a:lnTo>
                  <a:close/>
                </a:path>
                <a:path w="1224280" h="900429">
                  <a:moveTo>
                    <a:pt x="701395" y="632002"/>
                  </a:moveTo>
                  <a:lnTo>
                    <a:pt x="698233" y="629856"/>
                  </a:lnTo>
                  <a:lnTo>
                    <a:pt x="695071" y="627710"/>
                  </a:lnTo>
                  <a:lnTo>
                    <a:pt x="691883" y="631901"/>
                  </a:lnTo>
                  <a:lnTo>
                    <a:pt x="698639" y="636498"/>
                  </a:lnTo>
                  <a:lnTo>
                    <a:pt x="701395" y="632002"/>
                  </a:lnTo>
                  <a:close/>
                </a:path>
                <a:path w="1224280" h="900429">
                  <a:moveTo>
                    <a:pt x="719391" y="644232"/>
                  </a:moveTo>
                  <a:lnTo>
                    <a:pt x="716229" y="642086"/>
                  </a:lnTo>
                  <a:lnTo>
                    <a:pt x="713066" y="639940"/>
                  </a:lnTo>
                  <a:lnTo>
                    <a:pt x="709917" y="644156"/>
                  </a:lnTo>
                  <a:lnTo>
                    <a:pt x="716673" y="648754"/>
                  </a:lnTo>
                  <a:lnTo>
                    <a:pt x="719391" y="644232"/>
                  </a:lnTo>
                  <a:close/>
                </a:path>
                <a:path w="1224280" h="900429">
                  <a:moveTo>
                    <a:pt x="737539" y="656221"/>
                  </a:moveTo>
                  <a:lnTo>
                    <a:pt x="734339" y="654138"/>
                  </a:lnTo>
                  <a:lnTo>
                    <a:pt x="731139" y="652056"/>
                  </a:lnTo>
                  <a:lnTo>
                    <a:pt x="728014" y="656297"/>
                  </a:lnTo>
                  <a:lnTo>
                    <a:pt x="734872" y="660768"/>
                  </a:lnTo>
                  <a:lnTo>
                    <a:pt x="737539" y="656221"/>
                  </a:lnTo>
                  <a:close/>
                </a:path>
                <a:path w="1224280" h="900429">
                  <a:moveTo>
                    <a:pt x="755764" y="668083"/>
                  </a:moveTo>
                  <a:lnTo>
                    <a:pt x="752563" y="666000"/>
                  </a:lnTo>
                  <a:lnTo>
                    <a:pt x="749363" y="663917"/>
                  </a:lnTo>
                  <a:lnTo>
                    <a:pt x="746277" y="668185"/>
                  </a:lnTo>
                  <a:lnTo>
                    <a:pt x="753135" y="672655"/>
                  </a:lnTo>
                  <a:lnTo>
                    <a:pt x="755764" y="668083"/>
                  </a:lnTo>
                  <a:close/>
                </a:path>
                <a:path w="1224280" h="900429">
                  <a:moveTo>
                    <a:pt x="774090" y="679818"/>
                  </a:moveTo>
                  <a:lnTo>
                    <a:pt x="770839" y="677799"/>
                  </a:lnTo>
                  <a:lnTo>
                    <a:pt x="767588" y="675779"/>
                  </a:lnTo>
                  <a:lnTo>
                    <a:pt x="764552" y="680085"/>
                  </a:lnTo>
                  <a:lnTo>
                    <a:pt x="771486" y="684403"/>
                  </a:lnTo>
                  <a:lnTo>
                    <a:pt x="774090" y="679818"/>
                  </a:lnTo>
                  <a:close/>
                </a:path>
                <a:path w="1224280" h="900429">
                  <a:moveTo>
                    <a:pt x="792556" y="691324"/>
                  </a:moveTo>
                  <a:lnTo>
                    <a:pt x="789305" y="689305"/>
                  </a:lnTo>
                  <a:lnTo>
                    <a:pt x="786053" y="687285"/>
                  </a:lnTo>
                  <a:lnTo>
                    <a:pt x="783056" y="691616"/>
                  </a:lnTo>
                  <a:lnTo>
                    <a:pt x="789990" y="695934"/>
                  </a:lnTo>
                  <a:lnTo>
                    <a:pt x="792556" y="691324"/>
                  </a:lnTo>
                  <a:close/>
                </a:path>
                <a:path w="1224280" h="900429">
                  <a:moveTo>
                    <a:pt x="811047" y="702767"/>
                  </a:moveTo>
                  <a:lnTo>
                    <a:pt x="807758" y="700811"/>
                  </a:lnTo>
                  <a:lnTo>
                    <a:pt x="804506" y="698792"/>
                  </a:lnTo>
                  <a:lnTo>
                    <a:pt x="801547" y="703148"/>
                  </a:lnTo>
                  <a:lnTo>
                    <a:pt x="805014" y="705307"/>
                  </a:lnTo>
                  <a:lnTo>
                    <a:pt x="808532" y="707402"/>
                  </a:lnTo>
                  <a:lnTo>
                    <a:pt x="811047" y="702767"/>
                  </a:lnTo>
                  <a:close/>
                </a:path>
                <a:path w="1224280" h="900429">
                  <a:moveTo>
                    <a:pt x="829741" y="713905"/>
                  </a:moveTo>
                  <a:lnTo>
                    <a:pt x="826452" y="711949"/>
                  </a:lnTo>
                  <a:lnTo>
                    <a:pt x="823163" y="709993"/>
                  </a:lnTo>
                  <a:lnTo>
                    <a:pt x="820242" y="714375"/>
                  </a:lnTo>
                  <a:lnTo>
                    <a:pt x="827265" y="718566"/>
                  </a:lnTo>
                  <a:lnTo>
                    <a:pt x="829741" y="713905"/>
                  </a:lnTo>
                  <a:close/>
                </a:path>
                <a:path w="1224280" h="900429">
                  <a:moveTo>
                    <a:pt x="848436" y="725030"/>
                  </a:moveTo>
                  <a:lnTo>
                    <a:pt x="845146" y="723074"/>
                  </a:lnTo>
                  <a:lnTo>
                    <a:pt x="841857" y="721118"/>
                  </a:lnTo>
                  <a:lnTo>
                    <a:pt x="838987" y="725525"/>
                  </a:lnTo>
                  <a:lnTo>
                    <a:pt x="846010" y="729703"/>
                  </a:lnTo>
                  <a:lnTo>
                    <a:pt x="848436" y="725030"/>
                  </a:lnTo>
                  <a:close/>
                </a:path>
                <a:path w="1224280" h="900429">
                  <a:moveTo>
                    <a:pt x="867346" y="735774"/>
                  </a:moveTo>
                  <a:lnTo>
                    <a:pt x="864019" y="733882"/>
                  </a:lnTo>
                  <a:lnTo>
                    <a:pt x="860691" y="731989"/>
                  </a:lnTo>
                  <a:lnTo>
                    <a:pt x="857859" y="736434"/>
                  </a:lnTo>
                  <a:lnTo>
                    <a:pt x="864958" y="740473"/>
                  </a:lnTo>
                  <a:lnTo>
                    <a:pt x="867346" y="735774"/>
                  </a:lnTo>
                  <a:close/>
                </a:path>
                <a:path w="1224280" h="900429">
                  <a:moveTo>
                    <a:pt x="886256" y="746518"/>
                  </a:moveTo>
                  <a:lnTo>
                    <a:pt x="882929" y="744626"/>
                  </a:lnTo>
                  <a:lnTo>
                    <a:pt x="879602" y="742734"/>
                  </a:lnTo>
                  <a:lnTo>
                    <a:pt x="876808" y="747204"/>
                  </a:lnTo>
                  <a:lnTo>
                    <a:pt x="883920" y="751243"/>
                  </a:lnTo>
                  <a:lnTo>
                    <a:pt x="886256" y="746518"/>
                  </a:lnTo>
                  <a:close/>
                </a:path>
                <a:path w="1224280" h="900429">
                  <a:moveTo>
                    <a:pt x="905357" y="756907"/>
                  </a:moveTo>
                  <a:lnTo>
                    <a:pt x="901992" y="755091"/>
                  </a:lnTo>
                  <a:lnTo>
                    <a:pt x="898626" y="753275"/>
                  </a:lnTo>
                  <a:lnTo>
                    <a:pt x="895883" y="757770"/>
                  </a:lnTo>
                  <a:lnTo>
                    <a:pt x="903071" y="761657"/>
                  </a:lnTo>
                  <a:lnTo>
                    <a:pt x="905357" y="756907"/>
                  </a:lnTo>
                  <a:close/>
                </a:path>
                <a:path w="1224280" h="900429">
                  <a:moveTo>
                    <a:pt x="924496" y="767245"/>
                  </a:moveTo>
                  <a:lnTo>
                    <a:pt x="921131" y="765429"/>
                  </a:lnTo>
                  <a:lnTo>
                    <a:pt x="917765" y="763612"/>
                  </a:lnTo>
                  <a:lnTo>
                    <a:pt x="915060" y="768134"/>
                  </a:lnTo>
                  <a:lnTo>
                    <a:pt x="922261" y="772020"/>
                  </a:lnTo>
                  <a:lnTo>
                    <a:pt x="924496" y="767245"/>
                  </a:lnTo>
                  <a:close/>
                </a:path>
                <a:path w="1224280" h="900429">
                  <a:moveTo>
                    <a:pt x="943787" y="777278"/>
                  </a:moveTo>
                  <a:lnTo>
                    <a:pt x="940384" y="775538"/>
                  </a:lnTo>
                  <a:lnTo>
                    <a:pt x="936980" y="773798"/>
                  </a:lnTo>
                  <a:lnTo>
                    <a:pt x="934326" y="778344"/>
                  </a:lnTo>
                  <a:lnTo>
                    <a:pt x="941603" y="782078"/>
                  </a:lnTo>
                  <a:lnTo>
                    <a:pt x="943787" y="777278"/>
                  </a:lnTo>
                  <a:close/>
                </a:path>
                <a:path w="1224280" h="900429">
                  <a:moveTo>
                    <a:pt x="963155" y="787196"/>
                  </a:moveTo>
                  <a:lnTo>
                    <a:pt x="959751" y="785456"/>
                  </a:lnTo>
                  <a:lnTo>
                    <a:pt x="956348" y="783717"/>
                  </a:lnTo>
                  <a:lnTo>
                    <a:pt x="953744" y="788289"/>
                  </a:lnTo>
                  <a:lnTo>
                    <a:pt x="961009" y="792022"/>
                  </a:lnTo>
                  <a:lnTo>
                    <a:pt x="963155" y="787196"/>
                  </a:lnTo>
                  <a:close/>
                </a:path>
                <a:path w="1224280" h="900429">
                  <a:moveTo>
                    <a:pt x="982649" y="796823"/>
                  </a:moveTo>
                  <a:lnTo>
                    <a:pt x="979208" y="795159"/>
                  </a:lnTo>
                  <a:lnTo>
                    <a:pt x="975766" y="793496"/>
                  </a:lnTo>
                  <a:lnTo>
                    <a:pt x="973201" y="798093"/>
                  </a:lnTo>
                  <a:lnTo>
                    <a:pt x="980567" y="801662"/>
                  </a:lnTo>
                  <a:lnTo>
                    <a:pt x="982649" y="796823"/>
                  </a:lnTo>
                  <a:close/>
                </a:path>
                <a:path w="1224280" h="900429">
                  <a:moveTo>
                    <a:pt x="1002220" y="806323"/>
                  </a:moveTo>
                  <a:lnTo>
                    <a:pt x="998778" y="804659"/>
                  </a:lnTo>
                  <a:lnTo>
                    <a:pt x="995337" y="802995"/>
                  </a:lnTo>
                  <a:lnTo>
                    <a:pt x="992835" y="807618"/>
                  </a:lnTo>
                  <a:lnTo>
                    <a:pt x="1000188" y="811187"/>
                  </a:lnTo>
                  <a:lnTo>
                    <a:pt x="1002220" y="806323"/>
                  </a:lnTo>
                  <a:close/>
                </a:path>
                <a:path w="1224280" h="900429">
                  <a:moveTo>
                    <a:pt x="1021918" y="815530"/>
                  </a:moveTo>
                  <a:lnTo>
                    <a:pt x="1018438" y="813943"/>
                  </a:lnTo>
                  <a:lnTo>
                    <a:pt x="1014958" y="812355"/>
                  </a:lnTo>
                  <a:lnTo>
                    <a:pt x="1012507" y="817016"/>
                  </a:lnTo>
                  <a:lnTo>
                    <a:pt x="1019937" y="820420"/>
                  </a:lnTo>
                  <a:lnTo>
                    <a:pt x="1021918" y="815530"/>
                  </a:lnTo>
                  <a:close/>
                </a:path>
                <a:path w="1224280" h="900429">
                  <a:moveTo>
                    <a:pt x="1041692" y="824572"/>
                  </a:moveTo>
                  <a:lnTo>
                    <a:pt x="1038212" y="822985"/>
                  </a:lnTo>
                  <a:lnTo>
                    <a:pt x="1034732" y="821397"/>
                  </a:lnTo>
                  <a:lnTo>
                    <a:pt x="1032332" y="826084"/>
                  </a:lnTo>
                  <a:lnTo>
                    <a:pt x="1039761" y="829487"/>
                  </a:lnTo>
                  <a:lnTo>
                    <a:pt x="1041692" y="824572"/>
                  </a:lnTo>
                  <a:close/>
                </a:path>
                <a:path w="1224280" h="900429">
                  <a:moveTo>
                    <a:pt x="1061580" y="833335"/>
                  </a:moveTo>
                  <a:lnTo>
                    <a:pt x="1058075" y="831824"/>
                  </a:lnTo>
                  <a:lnTo>
                    <a:pt x="1054569" y="830313"/>
                  </a:lnTo>
                  <a:lnTo>
                    <a:pt x="1052207" y="835025"/>
                  </a:lnTo>
                  <a:lnTo>
                    <a:pt x="1059726" y="838263"/>
                  </a:lnTo>
                  <a:lnTo>
                    <a:pt x="1061580" y="833335"/>
                  </a:lnTo>
                  <a:close/>
                </a:path>
                <a:path w="1224280" h="900429">
                  <a:moveTo>
                    <a:pt x="1081557" y="841933"/>
                  </a:moveTo>
                  <a:lnTo>
                    <a:pt x="1078052" y="840422"/>
                  </a:lnTo>
                  <a:lnTo>
                    <a:pt x="1074547" y="838911"/>
                  </a:lnTo>
                  <a:lnTo>
                    <a:pt x="1072248" y="843648"/>
                  </a:lnTo>
                  <a:lnTo>
                    <a:pt x="1079754" y="846886"/>
                  </a:lnTo>
                  <a:lnTo>
                    <a:pt x="1081557" y="841933"/>
                  </a:lnTo>
                  <a:close/>
                </a:path>
                <a:path w="1224280" h="900429">
                  <a:moveTo>
                    <a:pt x="1101661" y="850226"/>
                  </a:moveTo>
                  <a:lnTo>
                    <a:pt x="1098118" y="848791"/>
                  </a:lnTo>
                  <a:lnTo>
                    <a:pt x="1094574" y="847356"/>
                  </a:lnTo>
                  <a:lnTo>
                    <a:pt x="1092327" y="852131"/>
                  </a:lnTo>
                  <a:lnTo>
                    <a:pt x="1099908" y="855192"/>
                  </a:lnTo>
                  <a:lnTo>
                    <a:pt x="1101661" y="850226"/>
                  </a:lnTo>
                  <a:close/>
                </a:path>
                <a:path w="1224280" h="900429">
                  <a:moveTo>
                    <a:pt x="1121829" y="858354"/>
                  </a:moveTo>
                  <a:lnTo>
                    <a:pt x="1118285" y="856919"/>
                  </a:lnTo>
                  <a:lnTo>
                    <a:pt x="1114742" y="855497"/>
                  </a:lnTo>
                  <a:lnTo>
                    <a:pt x="1112558" y="860285"/>
                  </a:lnTo>
                  <a:lnTo>
                    <a:pt x="1120140" y="863346"/>
                  </a:lnTo>
                  <a:lnTo>
                    <a:pt x="1121829" y="858354"/>
                  </a:lnTo>
                  <a:close/>
                </a:path>
                <a:path w="1224280" h="900429">
                  <a:moveTo>
                    <a:pt x="1142136" y="866140"/>
                  </a:moveTo>
                  <a:lnTo>
                    <a:pt x="1138555" y="864793"/>
                  </a:lnTo>
                  <a:lnTo>
                    <a:pt x="1134973" y="863447"/>
                  </a:lnTo>
                  <a:lnTo>
                    <a:pt x="1132852" y="868273"/>
                  </a:lnTo>
                  <a:lnTo>
                    <a:pt x="1140498" y="871143"/>
                  </a:lnTo>
                  <a:lnTo>
                    <a:pt x="1142136" y="866140"/>
                  </a:lnTo>
                  <a:close/>
                </a:path>
                <a:path w="1224280" h="900429">
                  <a:moveTo>
                    <a:pt x="1162494" y="873798"/>
                  </a:moveTo>
                  <a:lnTo>
                    <a:pt x="1158913" y="872451"/>
                  </a:lnTo>
                  <a:lnTo>
                    <a:pt x="1155331" y="871105"/>
                  </a:lnTo>
                  <a:lnTo>
                    <a:pt x="1153274" y="875957"/>
                  </a:lnTo>
                  <a:lnTo>
                    <a:pt x="1160919" y="878827"/>
                  </a:lnTo>
                  <a:lnTo>
                    <a:pt x="1162494" y="873798"/>
                  </a:lnTo>
                  <a:close/>
                </a:path>
                <a:path w="1224280" h="900429">
                  <a:moveTo>
                    <a:pt x="1182979" y="881049"/>
                  </a:moveTo>
                  <a:lnTo>
                    <a:pt x="1179372" y="879792"/>
                  </a:lnTo>
                  <a:lnTo>
                    <a:pt x="1175766" y="878535"/>
                  </a:lnTo>
                  <a:lnTo>
                    <a:pt x="1173759" y="883399"/>
                  </a:lnTo>
                  <a:lnTo>
                    <a:pt x="1181481" y="886104"/>
                  </a:lnTo>
                  <a:lnTo>
                    <a:pt x="1182979" y="881049"/>
                  </a:lnTo>
                  <a:close/>
                </a:path>
                <a:path w="1224280" h="900429">
                  <a:moveTo>
                    <a:pt x="1203515" y="888225"/>
                  </a:moveTo>
                  <a:lnTo>
                    <a:pt x="1199908" y="886968"/>
                  </a:lnTo>
                  <a:lnTo>
                    <a:pt x="1196301" y="885710"/>
                  </a:lnTo>
                  <a:lnTo>
                    <a:pt x="1194358" y="890600"/>
                  </a:lnTo>
                  <a:lnTo>
                    <a:pt x="1202080" y="893305"/>
                  </a:lnTo>
                  <a:lnTo>
                    <a:pt x="1203515" y="888225"/>
                  </a:lnTo>
                  <a:close/>
                </a:path>
                <a:path w="1224280" h="900429">
                  <a:moveTo>
                    <a:pt x="1224191" y="894930"/>
                  </a:moveTo>
                  <a:lnTo>
                    <a:pt x="1220558" y="893762"/>
                  </a:lnTo>
                  <a:lnTo>
                    <a:pt x="1216926" y="892594"/>
                  </a:lnTo>
                  <a:lnTo>
                    <a:pt x="1215047" y="897509"/>
                  </a:lnTo>
                  <a:lnTo>
                    <a:pt x="1222819" y="900023"/>
                  </a:lnTo>
                  <a:lnTo>
                    <a:pt x="1224191" y="8949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 descr=""/>
            <p:cNvSpPr/>
            <p:nvPr/>
          </p:nvSpPr>
          <p:spPr>
            <a:xfrm>
              <a:off x="2020862" y="4262107"/>
              <a:ext cx="393065" cy="81280"/>
            </a:xfrm>
            <a:custGeom>
              <a:avLst/>
              <a:gdLst/>
              <a:ahLst/>
              <a:cxnLst/>
              <a:rect l="l" t="t" r="r" b="b"/>
              <a:pathLst>
                <a:path w="393064" h="81279">
                  <a:moveTo>
                    <a:pt x="9144" y="2336"/>
                  </a:moveTo>
                  <a:lnTo>
                    <a:pt x="5511" y="1168"/>
                  </a:lnTo>
                  <a:lnTo>
                    <a:pt x="1879" y="0"/>
                  </a:lnTo>
                  <a:lnTo>
                    <a:pt x="0" y="4914"/>
                  </a:lnTo>
                  <a:lnTo>
                    <a:pt x="7772" y="7429"/>
                  </a:lnTo>
                  <a:lnTo>
                    <a:pt x="9144" y="2336"/>
                  </a:lnTo>
                  <a:close/>
                </a:path>
                <a:path w="393064" h="81279">
                  <a:moveTo>
                    <a:pt x="29845" y="9004"/>
                  </a:moveTo>
                  <a:lnTo>
                    <a:pt x="26200" y="7848"/>
                  </a:lnTo>
                  <a:lnTo>
                    <a:pt x="22567" y="6680"/>
                  </a:lnTo>
                  <a:lnTo>
                    <a:pt x="20751" y="11620"/>
                  </a:lnTo>
                  <a:lnTo>
                    <a:pt x="24638" y="12877"/>
                  </a:lnTo>
                  <a:lnTo>
                    <a:pt x="28536" y="14109"/>
                  </a:lnTo>
                  <a:lnTo>
                    <a:pt x="29845" y="9004"/>
                  </a:lnTo>
                  <a:close/>
                </a:path>
                <a:path w="393064" h="81279">
                  <a:moveTo>
                    <a:pt x="50685" y="15151"/>
                  </a:moveTo>
                  <a:lnTo>
                    <a:pt x="47028" y="14071"/>
                  </a:lnTo>
                  <a:lnTo>
                    <a:pt x="43357" y="12979"/>
                  </a:lnTo>
                  <a:lnTo>
                    <a:pt x="41617" y="17957"/>
                  </a:lnTo>
                  <a:lnTo>
                    <a:pt x="49453" y="20281"/>
                  </a:lnTo>
                  <a:lnTo>
                    <a:pt x="50685" y="15151"/>
                  </a:lnTo>
                  <a:close/>
                </a:path>
                <a:path w="393064" h="81279">
                  <a:moveTo>
                    <a:pt x="71564" y="21209"/>
                  </a:moveTo>
                  <a:lnTo>
                    <a:pt x="67881" y="20218"/>
                  </a:lnTo>
                  <a:lnTo>
                    <a:pt x="64198" y="19189"/>
                  </a:lnTo>
                  <a:lnTo>
                    <a:pt x="62509" y="24180"/>
                  </a:lnTo>
                  <a:lnTo>
                    <a:pt x="66459" y="25285"/>
                  </a:lnTo>
                  <a:lnTo>
                    <a:pt x="70396" y="26352"/>
                  </a:lnTo>
                  <a:lnTo>
                    <a:pt x="71564" y="21209"/>
                  </a:lnTo>
                  <a:close/>
                </a:path>
                <a:path w="393064" h="81279">
                  <a:moveTo>
                    <a:pt x="92557" y="26873"/>
                  </a:moveTo>
                  <a:lnTo>
                    <a:pt x="88874" y="25882"/>
                  </a:lnTo>
                  <a:lnTo>
                    <a:pt x="85191" y="24892"/>
                  </a:lnTo>
                  <a:lnTo>
                    <a:pt x="83566" y="29895"/>
                  </a:lnTo>
                  <a:lnTo>
                    <a:pt x="91465" y="32029"/>
                  </a:lnTo>
                  <a:lnTo>
                    <a:pt x="92557" y="26873"/>
                  </a:lnTo>
                  <a:close/>
                </a:path>
                <a:path w="393064" h="81279">
                  <a:moveTo>
                    <a:pt x="113614" y="32321"/>
                  </a:moveTo>
                  <a:lnTo>
                    <a:pt x="109905" y="31419"/>
                  </a:lnTo>
                  <a:lnTo>
                    <a:pt x="106197" y="30518"/>
                  </a:lnTo>
                  <a:lnTo>
                    <a:pt x="104635" y="35547"/>
                  </a:lnTo>
                  <a:lnTo>
                    <a:pt x="112585" y="37490"/>
                  </a:lnTo>
                  <a:lnTo>
                    <a:pt x="113614" y="32321"/>
                  </a:lnTo>
                  <a:close/>
                </a:path>
                <a:path w="393064" h="81279">
                  <a:moveTo>
                    <a:pt x="134721" y="37477"/>
                  </a:moveTo>
                  <a:lnTo>
                    <a:pt x="131013" y="36576"/>
                  </a:lnTo>
                  <a:lnTo>
                    <a:pt x="127304" y="35674"/>
                  </a:lnTo>
                  <a:lnTo>
                    <a:pt x="125818" y="40728"/>
                  </a:lnTo>
                  <a:lnTo>
                    <a:pt x="133769" y="42659"/>
                  </a:lnTo>
                  <a:lnTo>
                    <a:pt x="134721" y="37477"/>
                  </a:lnTo>
                  <a:close/>
                </a:path>
                <a:path w="393064" h="81279">
                  <a:moveTo>
                    <a:pt x="155930" y="42291"/>
                  </a:moveTo>
                  <a:lnTo>
                    <a:pt x="152196" y="41478"/>
                  </a:lnTo>
                  <a:lnTo>
                    <a:pt x="148463" y="40665"/>
                  </a:lnTo>
                  <a:lnTo>
                    <a:pt x="147053" y="45745"/>
                  </a:lnTo>
                  <a:lnTo>
                    <a:pt x="155041" y="47485"/>
                  </a:lnTo>
                  <a:lnTo>
                    <a:pt x="155930" y="42291"/>
                  </a:lnTo>
                  <a:close/>
                </a:path>
                <a:path w="393064" h="81279">
                  <a:moveTo>
                    <a:pt x="177177" y="46926"/>
                  </a:moveTo>
                  <a:lnTo>
                    <a:pt x="173443" y="46113"/>
                  </a:lnTo>
                  <a:lnTo>
                    <a:pt x="169710" y="45300"/>
                  </a:lnTo>
                  <a:lnTo>
                    <a:pt x="168363" y="50393"/>
                  </a:lnTo>
                  <a:lnTo>
                    <a:pt x="176364" y="52133"/>
                  </a:lnTo>
                  <a:lnTo>
                    <a:pt x="177177" y="46926"/>
                  </a:lnTo>
                  <a:close/>
                </a:path>
                <a:path w="393064" h="81279">
                  <a:moveTo>
                    <a:pt x="198501" y="51117"/>
                  </a:moveTo>
                  <a:lnTo>
                    <a:pt x="194754" y="50393"/>
                  </a:lnTo>
                  <a:lnTo>
                    <a:pt x="191008" y="49669"/>
                  </a:lnTo>
                  <a:lnTo>
                    <a:pt x="189725" y="54787"/>
                  </a:lnTo>
                  <a:lnTo>
                    <a:pt x="197764" y="56337"/>
                  </a:lnTo>
                  <a:lnTo>
                    <a:pt x="198501" y="51117"/>
                  </a:lnTo>
                  <a:close/>
                </a:path>
                <a:path w="393064" h="81279">
                  <a:moveTo>
                    <a:pt x="219862" y="55181"/>
                  </a:moveTo>
                  <a:lnTo>
                    <a:pt x="216103" y="54508"/>
                  </a:lnTo>
                  <a:lnTo>
                    <a:pt x="212356" y="53784"/>
                  </a:lnTo>
                  <a:lnTo>
                    <a:pt x="211150" y="58915"/>
                  </a:lnTo>
                  <a:lnTo>
                    <a:pt x="215163" y="59690"/>
                  </a:lnTo>
                  <a:lnTo>
                    <a:pt x="219189" y="60401"/>
                  </a:lnTo>
                  <a:lnTo>
                    <a:pt x="219862" y="55181"/>
                  </a:lnTo>
                  <a:close/>
                </a:path>
                <a:path w="393064" h="81279">
                  <a:moveTo>
                    <a:pt x="241312" y="58750"/>
                  </a:moveTo>
                  <a:lnTo>
                    <a:pt x="237540" y="58115"/>
                  </a:lnTo>
                  <a:lnTo>
                    <a:pt x="233768" y="57480"/>
                  </a:lnTo>
                  <a:lnTo>
                    <a:pt x="232638" y="62636"/>
                  </a:lnTo>
                  <a:lnTo>
                    <a:pt x="240715" y="63982"/>
                  </a:lnTo>
                  <a:lnTo>
                    <a:pt x="241312" y="58750"/>
                  </a:lnTo>
                  <a:close/>
                </a:path>
                <a:path w="393064" h="81279">
                  <a:moveTo>
                    <a:pt x="262775" y="62128"/>
                  </a:moveTo>
                  <a:lnTo>
                    <a:pt x="258991" y="61595"/>
                  </a:lnTo>
                  <a:lnTo>
                    <a:pt x="255206" y="61061"/>
                  </a:lnTo>
                  <a:lnTo>
                    <a:pt x="254152" y="66217"/>
                  </a:lnTo>
                  <a:lnTo>
                    <a:pt x="262255" y="67373"/>
                  </a:lnTo>
                  <a:lnTo>
                    <a:pt x="262775" y="62128"/>
                  </a:lnTo>
                  <a:close/>
                </a:path>
                <a:path w="393064" h="81279">
                  <a:moveTo>
                    <a:pt x="284302" y="65189"/>
                  </a:moveTo>
                  <a:lnTo>
                    <a:pt x="280517" y="64655"/>
                  </a:lnTo>
                  <a:lnTo>
                    <a:pt x="276733" y="64122"/>
                  </a:lnTo>
                  <a:lnTo>
                    <a:pt x="275755" y="69291"/>
                  </a:lnTo>
                  <a:lnTo>
                    <a:pt x="283845" y="70446"/>
                  </a:lnTo>
                  <a:lnTo>
                    <a:pt x="284302" y="65189"/>
                  </a:lnTo>
                  <a:close/>
                </a:path>
                <a:path w="393064" h="81279">
                  <a:moveTo>
                    <a:pt x="305866" y="67919"/>
                  </a:moveTo>
                  <a:lnTo>
                    <a:pt x="302069" y="67475"/>
                  </a:lnTo>
                  <a:lnTo>
                    <a:pt x="298272" y="67030"/>
                  </a:lnTo>
                  <a:lnTo>
                    <a:pt x="297370" y="72224"/>
                  </a:lnTo>
                  <a:lnTo>
                    <a:pt x="305485" y="73177"/>
                  </a:lnTo>
                  <a:lnTo>
                    <a:pt x="305866" y="67919"/>
                  </a:lnTo>
                  <a:close/>
                </a:path>
                <a:path w="393064" h="81279">
                  <a:moveTo>
                    <a:pt x="327456" y="70459"/>
                  </a:moveTo>
                  <a:lnTo>
                    <a:pt x="323659" y="70015"/>
                  </a:lnTo>
                  <a:lnTo>
                    <a:pt x="319862" y="69570"/>
                  </a:lnTo>
                  <a:lnTo>
                    <a:pt x="319024" y="74764"/>
                  </a:lnTo>
                  <a:lnTo>
                    <a:pt x="327152" y="75730"/>
                  </a:lnTo>
                  <a:lnTo>
                    <a:pt x="327456" y="70459"/>
                  </a:lnTo>
                  <a:close/>
                </a:path>
                <a:path w="393064" h="81279">
                  <a:moveTo>
                    <a:pt x="349110" y="72491"/>
                  </a:moveTo>
                  <a:lnTo>
                    <a:pt x="345300" y="72136"/>
                  </a:lnTo>
                  <a:lnTo>
                    <a:pt x="341490" y="71780"/>
                  </a:lnTo>
                  <a:lnTo>
                    <a:pt x="340728" y="77000"/>
                  </a:lnTo>
                  <a:lnTo>
                    <a:pt x="348881" y="77749"/>
                  </a:lnTo>
                  <a:lnTo>
                    <a:pt x="349110" y="72491"/>
                  </a:lnTo>
                  <a:close/>
                </a:path>
                <a:path w="393064" h="81279">
                  <a:moveTo>
                    <a:pt x="370763" y="74383"/>
                  </a:moveTo>
                  <a:lnTo>
                    <a:pt x="366953" y="74117"/>
                  </a:lnTo>
                  <a:lnTo>
                    <a:pt x="363143" y="73837"/>
                  </a:lnTo>
                  <a:lnTo>
                    <a:pt x="362458" y="79057"/>
                  </a:lnTo>
                  <a:lnTo>
                    <a:pt x="366534" y="79362"/>
                  </a:lnTo>
                  <a:lnTo>
                    <a:pt x="370611" y="79641"/>
                  </a:lnTo>
                  <a:lnTo>
                    <a:pt x="370763" y="74383"/>
                  </a:lnTo>
                  <a:close/>
                </a:path>
                <a:path w="393064" h="81279">
                  <a:moveTo>
                    <a:pt x="392442" y="75882"/>
                  </a:moveTo>
                  <a:lnTo>
                    <a:pt x="388632" y="75615"/>
                  </a:lnTo>
                  <a:lnTo>
                    <a:pt x="384822" y="75349"/>
                  </a:lnTo>
                  <a:lnTo>
                    <a:pt x="384213" y="80581"/>
                  </a:lnTo>
                  <a:lnTo>
                    <a:pt x="392366" y="81153"/>
                  </a:lnTo>
                  <a:lnTo>
                    <a:pt x="392442" y="758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 descr=""/>
            <p:cNvSpPr/>
            <p:nvPr/>
          </p:nvSpPr>
          <p:spPr>
            <a:xfrm>
              <a:off x="2426848" y="4342196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 h="0">
                  <a:moveTo>
                    <a:pt x="0" y="0"/>
                  </a:moveTo>
                  <a:lnTo>
                    <a:pt x="182571" y="0"/>
                  </a:lnTo>
                </a:path>
              </a:pathLst>
            </a:custGeom>
            <a:ln w="821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 descr=""/>
            <p:cNvSpPr/>
            <p:nvPr/>
          </p:nvSpPr>
          <p:spPr>
            <a:xfrm>
              <a:off x="2622918" y="3815524"/>
              <a:ext cx="1431290" cy="527050"/>
            </a:xfrm>
            <a:custGeom>
              <a:avLst/>
              <a:gdLst/>
              <a:ahLst/>
              <a:cxnLst/>
              <a:rect l="l" t="t" r="r" b="b"/>
              <a:pathLst>
                <a:path w="1431289" h="527050">
                  <a:moveTo>
                    <a:pt x="8267" y="526313"/>
                  </a:moveTo>
                  <a:lnTo>
                    <a:pt x="7620" y="521093"/>
                  </a:lnTo>
                  <a:lnTo>
                    <a:pt x="3810" y="521347"/>
                  </a:lnTo>
                  <a:lnTo>
                    <a:pt x="0" y="521601"/>
                  </a:lnTo>
                  <a:lnTo>
                    <a:pt x="101" y="526872"/>
                  </a:lnTo>
                  <a:lnTo>
                    <a:pt x="8267" y="526313"/>
                  </a:lnTo>
                  <a:close/>
                </a:path>
                <a:path w="1431289" h="527050">
                  <a:moveTo>
                    <a:pt x="29997" y="524535"/>
                  </a:moveTo>
                  <a:lnTo>
                    <a:pt x="29286" y="519315"/>
                  </a:lnTo>
                  <a:lnTo>
                    <a:pt x="25476" y="519658"/>
                  </a:lnTo>
                  <a:lnTo>
                    <a:pt x="21666" y="520001"/>
                  </a:lnTo>
                  <a:lnTo>
                    <a:pt x="21844" y="525272"/>
                  </a:lnTo>
                  <a:lnTo>
                    <a:pt x="29997" y="524535"/>
                  </a:lnTo>
                  <a:close/>
                </a:path>
                <a:path w="1431289" h="527050">
                  <a:moveTo>
                    <a:pt x="51727" y="522592"/>
                  </a:moveTo>
                  <a:lnTo>
                    <a:pt x="50952" y="517372"/>
                  </a:lnTo>
                  <a:lnTo>
                    <a:pt x="47142" y="517715"/>
                  </a:lnTo>
                  <a:lnTo>
                    <a:pt x="43332" y="518058"/>
                  </a:lnTo>
                  <a:lnTo>
                    <a:pt x="43586" y="523316"/>
                  </a:lnTo>
                  <a:lnTo>
                    <a:pt x="51727" y="522592"/>
                  </a:lnTo>
                  <a:close/>
                </a:path>
                <a:path w="1431289" h="527050">
                  <a:moveTo>
                    <a:pt x="73406" y="520192"/>
                  </a:moveTo>
                  <a:lnTo>
                    <a:pt x="72555" y="514985"/>
                  </a:lnTo>
                  <a:lnTo>
                    <a:pt x="68757" y="515404"/>
                  </a:lnTo>
                  <a:lnTo>
                    <a:pt x="64960" y="515823"/>
                  </a:lnTo>
                  <a:lnTo>
                    <a:pt x="65278" y="521081"/>
                  </a:lnTo>
                  <a:lnTo>
                    <a:pt x="73406" y="520192"/>
                  </a:lnTo>
                  <a:close/>
                </a:path>
                <a:path w="1431289" h="527050">
                  <a:moveTo>
                    <a:pt x="95059" y="517613"/>
                  </a:moveTo>
                  <a:lnTo>
                    <a:pt x="94145" y="512432"/>
                  </a:lnTo>
                  <a:lnTo>
                    <a:pt x="90360" y="512927"/>
                  </a:lnTo>
                  <a:lnTo>
                    <a:pt x="86575" y="513422"/>
                  </a:lnTo>
                  <a:lnTo>
                    <a:pt x="86956" y="518680"/>
                  </a:lnTo>
                  <a:lnTo>
                    <a:pt x="95059" y="517613"/>
                  </a:lnTo>
                  <a:close/>
                </a:path>
                <a:path w="1431289" h="527050">
                  <a:moveTo>
                    <a:pt x="116674" y="514781"/>
                  </a:moveTo>
                  <a:lnTo>
                    <a:pt x="115697" y="509600"/>
                  </a:lnTo>
                  <a:lnTo>
                    <a:pt x="111912" y="510095"/>
                  </a:lnTo>
                  <a:lnTo>
                    <a:pt x="108127" y="510590"/>
                  </a:lnTo>
                  <a:lnTo>
                    <a:pt x="108572" y="515848"/>
                  </a:lnTo>
                  <a:lnTo>
                    <a:pt x="116674" y="514781"/>
                  </a:lnTo>
                  <a:close/>
                </a:path>
                <a:path w="1431289" h="527050">
                  <a:moveTo>
                    <a:pt x="138252" y="511632"/>
                  </a:moveTo>
                  <a:lnTo>
                    <a:pt x="137223" y="506463"/>
                  </a:lnTo>
                  <a:lnTo>
                    <a:pt x="133438" y="507034"/>
                  </a:lnTo>
                  <a:lnTo>
                    <a:pt x="129654" y="507606"/>
                  </a:lnTo>
                  <a:lnTo>
                    <a:pt x="130175" y="512851"/>
                  </a:lnTo>
                  <a:lnTo>
                    <a:pt x="138252" y="511632"/>
                  </a:lnTo>
                  <a:close/>
                </a:path>
                <a:path w="1431289" h="527050">
                  <a:moveTo>
                    <a:pt x="159816" y="508330"/>
                  </a:moveTo>
                  <a:lnTo>
                    <a:pt x="158711" y="503174"/>
                  </a:lnTo>
                  <a:lnTo>
                    <a:pt x="154940" y="503770"/>
                  </a:lnTo>
                  <a:lnTo>
                    <a:pt x="151155" y="504342"/>
                  </a:lnTo>
                  <a:lnTo>
                    <a:pt x="151726" y="509574"/>
                  </a:lnTo>
                  <a:lnTo>
                    <a:pt x="155778" y="508965"/>
                  </a:lnTo>
                  <a:lnTo>
                    <a:pt x="159816" y="508330"/>
                  </a:lnTo>
                  <a:close/>
                </a:path>
                <a:path w="1431289" h="527050">
                  <a:moveTo>
                    <a:pt x="181317" y="504634"/>
                  </a:moveTo>
                  <a:lnTo>
                    <a:pt x="180162" y="499491"/>
                  </a:lnTo>
                  <a:lnTo>
                    <a:pt x="176390" y="500138"/>
                  </a:lnTo>
                  <a:lnTo>
                    <a:pt x="172618" y="500786"/>
                  </a:lnTo>
                  <a:lnTo>
                    <a:pt x="173253" y="506018"/>
                  </a:lnTo>
                  <a:lnTo>
                    <a:pt x="181317" y="504634"/>
                  </a:lnTo>
                  <a:close/>
                </a:path>
                <a:path w="1431289" h="527050">
                  <a:moveTo>
                    <a:pt x="202768" y="500761"/>
                  </a:moveTo>
                  <a:lnTo>
                    <a:pt x="201561" y="495642"/>
                  </a:lnTo>
                  <a:lnTo>
                    <a:pt x="197802" y="496354"/>
                  </a:lnTo>
                  <a:lnTo>
                    <a:pt x="194043" y="497065"/>
                  </a:lnTo>
                  <a:lnTo>
                    <a:pt x="194741" y="502297"/>
                  </a:lnTo>
                  <a:lnTo>
                    <a:pt x="202768" y="500761"/>
                  </a:lnTo>
                  <a:close/>
                </a:path>
                <a:path w="1431289" h="527050">
                  <a:moveTo>
                    <a:pt x="224193" y="496684"/>
                  </a:moveTo>
                  <a:lnTo>
                    <a:pt x="222923" y="491578"/>
                  </a:lnTo>
                  <a:lnTo>
                    <a:pt x="219163" y="492290"/>
                  </a:lnTo>
                  <a:lnTo>
                    <a:pt x="215404" y="493001"/>
                  </a:lnTo>
                  <a:lnTo>
                    <a:pt x="216154" y="498221"/>
                  </a:lnTo>
                  <a:lnTo>
                    <a:pt x="224193" y="496684"/>
                  </a:lnTo>
                  <a:close/>
                </a:path>
                <a:path w="1431289" h="527050">
                  <a:moveTo>
                    <a:pt x="245541" y="492290"/>
                  </a:moveTo>
                  <a:lnTo>
                    <a:pt x="244221" y="487184"/>
                  </a:lnTo>
                  <a:lnTo>
                    <a:pt x="240474" y="487972"/>
                  </a:lnTo>
                  <a:lnTo>
                    <a:pt x="236728" y="488759"/>
                  </a:lnTo>
                  <a:lnTo>
                    <a:pt x="237540" y="493966"/>
                  </a:lnTo>
                  <a:lnTo>
                    <a:pt x="245541" y="492290"/>
                  </a:lnTo>
                  <a:close/>
                </a:path>
                <a:path w="1431289" h="527050">
                  <a:moveTo>
                    <a:pt x="266865" y="487756"/>
                  </a:moveTo>
                  <a:lnTo>
                    <a:pt x="265480" y="482663"/>
                  </a:lnTo>
                  <a:lnTo>
                    <a:pt x="261759" y="483514"/>
                  </a:lnTo>
                  <a:lnTo>
                    <a:pt x="258013" y="484301"/>
                  </a:lnTo>
                  <a:lnTo>
                    <a:pt x="258876" y="489496"/>
                  </a:lnTo>
                  <a:lnTo>
                    <a:pt x="262877" y="488657"/>
                  </a:lnTo>
                  <a:lnTo>
                    <a:pt x="266865" y="487756"/>
                  </a:lnTo>
                  <a:close/>
                </a:path>
                <a:path w="1431289" h="527050">
                  <a:moveTo>
                    <a:pt x="288124" y="482930"/>
                  </a:moveTo>
                  <a:lnTo>
                    <a:pt x="286689" y="477850"/>
                  </a:lnTo>
                  <a:lnTo>
                    <a:pt x="282968" y="478701"/>
                  </a:lnTo>
                  <a:lnTo>
                    <a:pt x="279234" y="479552"/>
                  </a:lnTo>
                  <a:lnTo>
                    <a:pt x="280162" y="484733"/>
                  </a:lnTo>
                  <a:lnTo>
                    <a:pt x="288124" y="482930"/>
                  </a:lnTo>
                  <a:close/>
                </a:path>
                <a:path w="1431289" h="527050">
                  <a:moveTo>
                    <a:pt x="309346" y="477875"/>
                  </a:moveTo>
                  <a:lnTo>
                    <a:pt x="307860" y="472821"/>
                  </a:lnTo>
                  <a:lnTo>
                    <a:pt x="304152" y="473735"/>
                  </a:lnTo>
                  <a:lnTo>
                    <a:pt x="300443" y="474649"/>
                  </a:lnTo>
                  <a:lnTo>
                    <a:pt x="301409" y="479831"/>
                  </a:lnTo>
                  <a:lnTo>
                    <a:pt x="309346" y="477875"/>
                  </a:lnTo>
                  <a:close/>
                </a:path>
                <a:path w="1431289" h="527050">
                  <a:moveTo>
                    <a:pt x="330517" y="472694"/>
                  </a:moveTo>
                  <a:lnTo>
                    <a:pt x="328980" y="467652"/>
                  </a:lnTo>
                  <a:lnTo>
                    <a:pt x="325272" y="468566"/>
                  </a:lnTo>
                  <a:lnTo>
                    <a:pt x="321564" y="469480"/>
                  </a:lnTo>
                  <a:lnTo>
                    <a:pt x="322580" y="474649"/>
                  </a:lnTo>
                  <a:lnTo>
                    <a:pt x="330517" y="472694"/>
                  </a:lnTo>
                  <a:close/>
                </a:path>
                <a:path w="1431289" h="527050">
                  <a:moveTo>
                    <a:pt x="351624" y="467182"/>
                  </a:moveTo>
                  <a:lnTo>
                    <a:pt x="350037" y="462165"/>
                  </a:lnTo>
                  <a:lnTo>
                    <a:pt x="346341" y="463130"/>
                  </a:lnTo>
                  <a:lnTo>
                    <a:pt x="342646" y="464096"/>
                  </a:lnTo>
                  <a:lnTo>
                    <a:pt x="343712" y="469265"/>
                  </a:lnTo>
                  <a:lnTo>
                    <a:pt x="351624" y="467182"/>
                  </a:lnTo>
                  <a:close/>
                </a:path>
                <a:path w="1431289" h="527050">
                  <a:moveTo>
                    <a:pt x="372694" y="461556"/>
                  </a:moveTo>
                  <a:lnTo>
                    <a:pt x="371055" y="456552"/>
                  </a:lnTo>
                  <a:lnTo>
                    <a:pt x="367372" y="457581"/>
                  </a:lnTo>
                  <a:lnTo>
                    <a:pt x="363689" y="458597"/>
                  </a:lnTo>
                  <a:lnTo>
                    <a:pt x="364807" y="463740"/>
                  </a:lnTo>
                  <a:lnTo>
                    <a:pt x="368757" y="462661"/>
                  </a:lnTo>
                  <a:lnTo>
                    <a:pt x="372694" y="461556"/>
                  </a:lnTo>
                  <a:close/>
                </a:path>
                <a:path w="1431289" h="527050">
                  <a:moveTo>
                    <a:pt x="393674" y="455701"/>
                  </a:moveTo>
                  <a:lnTo>
                    <a:pt x="391998" y="450710"/>
                  </a:lnTo>
                  <a:lnTo>
                    <a:pt x="388315" y="451739"/>
                  </a:lnTo>
                  <a:lnTo>
                    <a:pt x="384632" y="452767"/>
                  </a:lnTo>
                  <a:lnTo>
                    <a:pt x="385800" y="457898"/>
                  </a:lnTo>
                  <a:lnTo>
                    <a:pt x="393674" y="455701"/>
                  </a:lnTo>
                  <a:close/>
                </a:path>
                <a:path w="1431289" h="527050">
                  <a:moveTo>
                    <a:pt x="414629" y="449656"/>
                  </a:moveTo>
                  <a:lnTo>
                    <a:pt x="412902" y="444677"/>
                  </a:lnTo>
                  <a:lnTo>
                    <a:pt x="409232" y="445757"/>
                  </a:lnTo>
                  <a:lnTo>
                    <a:pt x="405561" y="446836"/>
                  </a:lnTo>
                  <a:lnTo>
                    <a:pt x="406781" y="451967"/>
                  </a:lnTo>
                  <a:lnTo>
                    <a:pt x="414629" y="449656"/>
                  </a:lnTo>
                  <a:close/>
                </a:path>
                <a:path w="1431289" h="527050">
                  <a:moveTo>
                    <a:pt x="435533" y="443496"/>
                  </a:moveTo>
                  <a:lnTo>
                    <a:pt x="433768" y="438531"/>
                  </a:lnTo>
                  <a:lnTo>
                    <a:pt x="430098" y="439610"/>
                  </a:lnTo>
                  <a:lnTo>
                    <a:pt x="426427" y="440690"/>
                  </a:lnTo>
                  <a:lnTo>
                    <a:pt x="427697" y="445808"/>
                  </a:lnTo>
                  <a:lnTo>
                    <a:pt x="435533" y="443496"/>
                  </a:lnTo>
                  <a:close/>
                </a:path>
                <a:path w="1431289" h="527050">
                  <a:moveTo>
                    <a:pt x="456349" y="437019"/>
                  </a:moveTo>
                  <a:lnTo>
                    <a:pt x="454545" y="432079"/>
                  </a:lnTo>
                  <a:lnTo>
                    <a:pt x="450888" y="433209"/>
                  </a:lnTo>
                  <a:lnTo>
                    <a:pt x="447230" y="434340"/>
                  </a:lnTo>
                  <a:lnTo>
                    <a:pt x="448551" y="439445"/>
                  </a:lnTo>
                  <a:lnTo>
                    <a:pt x="456349" y="437019"/>
                  </a:lnTo>
                  <a:close/>
                </a:path>
                <a:path w="1431289" h="527050">
                  <a:moveTo>
                    <a:pt x="477139" y="430466"/>
                  </a:moveTo>
                  <a:lnTo>
                    <a:pt x="475284" y="425538"/>
                  </a:lnTo>
                  <a:lnTo>
                    <a:pt x="471652" y="426720"/>
                  </a:lnTo>
                  <a:lnTo>
                    <a:pt x="468020" y="427901"/>
                  </a:lnTo>
                  <a:lnTo>
                    <a:pt x="469366" y="432993"/>
                  </a:lnTo>
                  <a:lnTo>
                    <a:pt x="477139" y="430466"/>
                  </a:lnTo>
                  <a:close/>
                </a:path>
                <a:path w="1431289" h="527050">
                  <a:moveTo>
                    <a:pt x="497865" y="423722"/>
                  </a:moveTo>
                  <a:lnTo>
                    <a:pt x="495973" y="418807"/>
                  </a:lnTo>
                  <a:lnTo>
                    <a:pt x="492340" y="419989"/>
                  </a:lnTo>
                  <a:lnTo>
                    <a:pt x="488708" y="421170"/>
                  </a:lnTo>
                  <a:lnTo>
                    <a:pt x="490093" y="426250"/>
                  </a:lnTo>
                  <a:lnTo>
                    <a:pt x="497865" y="423722"/>
                  </a:lnTo>
                  <a:close/>
                </a:path>
                <a:path w="1431289" h="527050">
                  <a:moveTo>
                    <a:pt x="518541" y="416788"/>
                  </a:moveTo>
                  <a:lnTo>
                    <a:pt x="516610" y="411886"/>
                  </a:lnTo>
                  <a:lnTo>
                    <a:pt x="512991" y="413118"/>
                  </a:lnTo>
                  <a:lnTo>
                    <a:pt x="509371" y="414350"/>
                  </a:lnTo>
                  <a:lnTo>
                    <a:pt x="510806" y="419417"/>
                  </a:lnTo>
                  <a:lnTo>
                    <a:pt x="518541" y="416788"/>
                  </a:lnTo>
                  <a:close/>
                </a:path>
                <a:path w="1431289" h="527050">
                  <a:moveTo>
                    <a:pt x="539178" y="409778"/>
                  </a:moveTo>
                  <a:lnTo>
                    <a:pt x="537210" y="404888"/>
                  </a:lnTo>
                  <a:lnTo>
                    <a:pt x="533590" y="406120"/>
                  </a:lnTo>
                  <a:lnTo>
                    <a:pt x="529971" y="407352"/>
                  </a:lnTo>
                  <a:lnTo>
                    <a:pt x="531444" y="412407"/>
                  </a:lnTo>
                  <a:lnTo>
                    <a:pt x="539178" y="409778"/>
                  </a:lnTo>
                  <a:close/>
                </a:path>
                <a:path w="1431289" h="527050">
                  <a:moveTo>
                    <a:pt x="559714" y="402501"/>
                  </a:moveTo>
                  <a:lnTo>
                    <a:pt x="557720" y="397637"/>
                  </a:lnTo>
                  <a:lnTo>
                    <a:pt x="554113" y="398907"/>
                  </a:lnTo>
                  <a:lnTo>
                    <a:pt x="550506" y="400177"/>
                  </a:lnTo>
                  <a:lnTo>
                    <a:pt x="552018" y="405231"/>
                  </a:lnTo>
                  <a:lnTo>
                    <a:pt x="559714" y="402501"/>
                  </a:lnTo>
                  <a:close/>
                </a:path>
                <a:path w="1431289" h="527050">
                  <a:moveTo>
                    <a:pt x="580237" y="395160"/>
                  </a:moveTo>
                  <a:lnTo>
                    <a:pt x="578205" y="390296"/>
                  </a:lnTo>
                  <a:lnTo>
                    <a:pt x="574611" y="391617"/>
                  </a:lnTo>
                  <a:lnTo>
                    <a:pt x="571017" y="392938"/>
                  </a:lnTo>
                  <a:lnTo>
                    <a:pt x="572566" y="397967"/>
                  </a:lnTo>
                  <a:lnTo>
                    <a:pt x="580237" y="395160"/>
                  </a:lnTo>
                  <a:close/>
                </a:path>
                <a:path w="1431289" h="527050">
                  <a:moveTo>
                    <a:pt x="600697" y="387654"/>
                  </a:moveTo>
                  <a:lnTo>
                    <a:pt x="598639" y="382803"/>
                  </a:lnTo>
                  <a:lnTo>
                    <a:pt x="595045" y="384124"/>
                  </a:lnTo>
                  <a:lnTo>
                    <a:pt x="591451" y="385445"/>
                  </a:lnTo>
                  <a:lnTo>
                    <a:pt x="593039" y="390461"/>
                  </a:lnTo>
                  <a:lnTo>
                    <a:pt x="600697" y="387654"/>
                  </a:lnTo>
                  <a:close/>
                </a:path>
                <a:path w="1431289" h="527050">
                  <a:moveTo>
                    <a:pt x="621106" y="379996"/>
                  </a:moveTo>
                  <a:lnTo>
                    <a:pt x="619010" y="375158"/>
                  </a:lnTo>
                  <a:lnTo>
                    <a:pt x="615429" y="376516"/>
                  </a:lnTo>
                  <a:lnTo>
                    <a:pt x="611847" y="377875"/>
                  </a:lnTo>
                  <a:lnTo>
                    <a:pt x="613460" y="382892"/>
                  </a:lnTo>
                  <a:lnTo>
                    <a:pt x="621106" y="379996"/>
                  </a:lnTo>
                  <a:close/>
                </a:path>
                <a:path w="1431289" h="527050">
                  <a:moveTo>
                    <a:pt x="641477" y="372275"/>
                  </a:moveTo>
                  <a:lnTo>
                    <a:pt x="639356" y="367449"/>
                  </a:lnTo>
                  <a:lnTo>
                    <a:pt x="635774" y="368808"/>
                  </a:lnTo>
                  <a:lnTo>
                    <a:pt x="632193" y="370166"/>
                  </a:lnTo>
                  <a:lnTo>
                    <a:pt x="633844" y="375170"/>
                  </a:lnTo>
                  <a:lnTo>
                    <a:pt x="641477" y="372275"/>
                  </a:lnTo>
                  <a:close/>
                </a:path>
                <a:path w="1431289" h="527050">
                  <a:moveTo>
                    <a:pt x="661771" y="364324"/>
                  </a:moveTo>
                  <a:lnTo>
                    <a:pt x="659625" y="359511"/>
                  </a:lnTo>
                  <a:lnTo>
                    <a:pt x="656056" y="360908"/>
                  </a:lnTo>
                  <a:lnTo>
                    <a:pt x="652487" y="362305"/>
                  </a:lnTo>
                  <a:lnTo>
                    <a:pt x="654164" y="367296"/>
                  </a:lnTo>
                  <a:lnTo>
                    <a:pt x="661771" y="364324"/>
                  </a:lnTo>
                  <a:close/>
                </a:path>
                <a:path w="1431289" h="527050">
                  <a:moveTo>
                    <a:pt x="682053" y="356323"/>
                  </a:moveTo>
                  <a:lnTo>
                    <a:pt x="679856" y="351536"/>
                  </a:lnTo>
                  <a:lnTo>
                    <a:pt x="676313" y="352958"/>
                  </a:lnTo>
                  <a:lnTo>
                    <a:pt x="672769" y="354393"/>
                  </a:lnTo>
                  <a:lnTo>
                    <a:pt x="674471" y="359371"/>
                  </a:lnTo>
                  <a:lnTo>
                    <a:pt x="682053" y="356323"/>
                  </a:lnTo>
                  <a:close/>
                </a:path>
                <a:path w="1431289" h="527050">
                  <a:moveTo>
                    <a:pt x="702259" y="348183"/>
                  </a:moveTo>
                  <a:lnTo>
                    <a:pt x="700036" y="343395"/>
                  </a:lnTo>
                  <a:lnTo>
                    <a:pt x="696493" y="344830"/>
                  </a:lnTo>
                  <a:lnTo>
                    <a:pt x="692937" y="346265"/>
                  </a:lnTo>
                  <a:lnTo>
                    <a:pt x="694677" y="351231"/>
                  </a:lnTo>
                  <a:lnTo>
                    <a:pt x="702259" y="348183"/>
                  </a:lnTo>
                  <a:close/>
                </a:path>
                <a:path w="1431289" h="527050">
                  <a:moveTo>
                    <a:pt x="722426" y="339915"/>
                  </a:moveTo>
                  <a:lnTo>
                    <a:pt x="720191" y="335153"/>
                  </a:lnTo>
                  <a:lnTo>
                    <a:pt x="716648" y="336613"/>
                  </a:lnTo>
                  <a:lnTo>
                    <a:pt x="713117" y="338074"/>
                  </a:lnTo>
                  <a:lnTo>
                    <a:pt x="714870" y="343039"/>
                  </a:lnTo>
                  <a:lnTo>
                    <a:pt x="722426" y="339915"/>
                  </a:lnTo>
                  <a:close/>
                </a:path>
                <a:path w="1431289" h="527050">
                  <a:moveTo>
                    <a:pt x="742569" y="331609"/>
                  </a:moveTo>
                  <a:lnTo>
                    <a:pt x="740295" y="326847"/>
                  </a:lnTo>
                  <a:lnTo>
                    <a:pt x="736765" y="328307"/>
                  </a:lnTo>
                  <a:lnTo>
                    <a:pt x="733234" y="329768"/>
                  </a:lnTo>
                  <a:lnTo>
                    <a:pt x="735012" y="334721"/>
                  </a:lnTo>
                  <a:lnTo>
                    <a:pt x="742569" y="331609"/>
                  </a:lnTo>
                  <a:close/>
                </a:path>
                <a:path w="1431289" h="527050">
                  <a:moveTo>
                    <a:pt x="762635" y="323113"/>
                  </a:moveTo>
                  <a:lnTo>
                    <a:pt x="760349" y="318363"/>
                  </a:lnTo>
                  <a:lnTo>
                    <a:pt x="756818" y="319862"/>
                  </a:lnTo>
                  <a:lnTo>
                    <a:pt x="753300" y="321348"/>
                  </a:lnTo>
                  <a:lnTo>
                    <a:pt x="755103" y="326301"/>
                  </a:lnTo>
                  <a:lnTo>
                    <a:pt x="762635" y="323113"/>
                  </a:lnTo>
                  <a:close/>
                </a:path>
                <a:path w="1431289" h="527050">
                  <a:moveTo>
                    <a:pt x="782675" y="314579"/>
                  </a:moveTo>
                  <a:lnTo>
                    <a:pt x="780376" y="309841"/>
                  </a:lnTo>
                  <a:lnTo>
                    <a:pt x="776859" y="311365"/>
                  </a:lnTo>
                  <a:lnTo>
                    <a:pt x="773341" y="312877"/>
                  </a:lnTo>
                  <a:lnTo>
                    <a:pt x="775182" y="317817"/>
                  </a:lnTo>
                  <a:lnTo>
                    <a:pt x="782675" y="314579"/>
                  </a:lnTo>
                  <a:close/>
                </a:path>
                <a:path w="1431289" h="527050">
                  <a:moveTo>
                    <a:pt x="802678" y="305917"/>
                  </a:moveTo>
                  <a:lnTo>
                    <a:pt x="800354" y="301193"/>
                  </a:lnTo>
                  <a:lnTo>
                    <a:pt x="796836" y="302717"/>
                  </a:lnTo>
                  <a:lnTo>
                    <a:pt x="793318" y="304241"/>
                  </a:lnTo>
                  <a:lnTo>
                    <a:pt x="795185" y="309168"/>
                  </a:lnTo>
                  <a:lnTo>
                    <a:pt x="802678" y="305917"/>
                  </a:lnTo>
                  <a:close/>
                </a:path>
                <a:path w="1431289" h="527050">
                  <a:moveTo>
                    <a:pt x="822642" y="297192"/>
                  </a:moveTo>
                  <a:lnTo>
                    <a:pt x="820293" y="292468"/>
                  </a:lnTo>
                  <a:lnTo>
                    <a:pt x="816787" y="294017"/>
                  </a:lnTo>
                  <a:lnTo>
                    <a:pt x="813282" y="295567"/>
                  </a:lnTo>
                  <a:lnTo>
                    <a:pt x="815162" y="300482"/>
                  </a:lnTo>
                  <a:lnTo>
                    <a:pt x="822642" y="297192"/>
                  </a:lnTo>
                  <a:close/>
                </a:path>
                <a:path w="1431289" h="527050">
                  <a:moveTo>
                    <a:pt x="842556" y="288391"/>
                  </a:moveTo>
                  <a:lnTo>
                    <a:pt x="840193" y="283679"/>
                  </a:lnTo>
                  <a:lnTo>
                    <a:pt x="836688" y="285229"/>
                  </a:lnTo>
                  <a:lnTo>
                    <a:pt x="833183" y="286778"/>
                  </a:lnTo>
                  <a:lnTo>
                    <a:pt x="835088" y="291693"/>
                  </a:lnTo>
                  <a:lnTo>
                    <a:pt x="842556" y="288391"/>
                  </a:lnTo>
                  <a:close/>
                </a:path>
                <a:path w="1431289" h="527050">
                  <a:moveTo>
                    <a:pt x="862444" y="279463"/>
                  </a:moveTo>
                  <a:lnTo>
                    <a:pt x="860056" y="274764"/>
                  </a:lnTo>
                  <a:lnTo>
                    <a:pt x="856564" y="276339"/>
                  </a:lnTo>
                  <a:lnTo>
                    <a:pt x="853071" y="277914"/>
                  </a:lnTo>
                  <a:lnTo>
                    <a:pt x="854989" y="282816"/>
                  </a:lnTo>
                  <a:lnTo>
                    <a:pt x="862444" y="279463"/>
                  </a:lnTo>
                  <a:close/>
                </a:path>
                <a:path w="1431289" h="527050">
                  <a:moveTo>
                    <a:pt x="882307" y="270522"/>
                  </a:moveTo>
                  <a:lnTo>
                    <a:pt x="879894" y="265836"/>
                  </a:lnTo>
                  <a:lnTo>
                    <a:pt x="876414" y="267423"/>
                  </a:lnTo>
                  <a:lnTo>
                    <a:pt x="872921" y="268998"/>
                  </a:lnTo>
                  <a:lnTo>
                    <a:pt x="874864" y="273888"/>
                  </a:lnTo>
                  <a:lnTo>
                    <a:pt x="882307" y="270522"/>
                  </a:lnTo>
                  <a:close/>
                </a:path>
                <a:path w="1431289" h="527050">
                  <a:moveTo>
                    <a:pt x="902119" y="261454"/>
                  </a:moveTo>
                  <a:lnTo>
                    <a:pt x="899693" y="256781"/>
                  </a:lnTo>
                  <a:lnTo>
                    <a:pt x="896213" y="258368"/>
                  </a:lnTo>
                  <a:lnTo>
                    <a:pt x="892733" y="259956"/>
                  </a:lnTo>
                  <a:lnTo>
                    <a:pt x="894689" y="264845"/>
                  </a:lnTo>
                  <a:lnTo>
                    <a:pt x="902119" y="261454"/>
                  </a:lnTo>
                  <a:close/>
                </a:path>
                <a:path w="1431289" h="527050">
                  <a:moveTo>
                    <a:pt x="921905" y="252361"/>
                  </a:moveTo>
                  <a:lnTo>
                    <a:pt x="919467" y="247688"/>
                  </a:lnTo>
                  <a:lnTo>
                    <a:pt x="916000" y="249301"/>
                  </a:lnTo>
                  <a:lnTo>
                    <a:pt x="912533" y="250913"/>
                  </a:lnTo>
                  <a:lnTo>
                    <a:pt x="914501" y="255803"/>
                  </a:lnTo>
                  <a:lnTo>
                    <a:pt x="921905" y="252361"/>
                  </a:lnTo>
                  <a:close/>
                </a:path>
                <a:path w="1431289" h="527050">
                  <a:moveTo>
                    <a:pt x="941666" y="243179"/>
                  </a:moveTo>
                  <a:lnTo>
                    <a:pt x="939215" y="238518"/>
                  </a:lnTo>
                  <a:lnTo>
                    <a:pt x="935748" y="240131"/>
                  </a:lnTo>
                  <a:lnTo>
                    <a:pt x="932281" y="241744"/>
                  </a:lnTo>
                  <a:lnTo>
                    <a:pt x="934262" y="246621"/>
                  </a:lnTo>
                  <a:lnTo>
                    <a:pt x="941666" y="243179"/>
                  </a:lnTo>
                  <a:close/>
                </a:path>
                <a:path w="1431289" h="527050">
                  <a:moveTo>
                    <a:pt x="961402" y="233959"/>
                  </a:moveTo>
                  <a:lnTo>
                    <a:pt x="958938" y="229298"/>
                  </a:lnTo>
                  <a:lnTo>
                    <a:pt x="955471" y="230924"/>
                  </a:lnTo>
                  <a:lnTo>
                    <a:pt x="952004" y="232549"/>
                  </a:lnTo>
                  <a:lnTo>
                    <a:pt x="954011" y="237426"/>
                  </a:lnTo>
                  <a:lnTo>
                    <a:pt x="961402" y="233959"/>
                  </a:lnTo>
                  <a:close/>
                </a:path>
                <a:path w="1431289" h="527050">
                  <a:moveTo>
                    <a:pt x="981125" y="224688"/>
                  </a:moveTo>
                  <a:lnTo>
                    <a:pt x="978649" y="220040"/>
                  </a:lnTo>
                  <a:lnTo>
                    <a:pt x="975182" y="221665"/>
                  </a:lnTo>
                  <a:lnTo>
                    <a:pt x="971715" y="223291"/>
                  </a:lnTo>
                  <a:lnTo>
                    <a:pt x="973734" y="228155"/>
                  </a:lnTo>
                  <a:lnTo>
                    <a:pt x="981125" y="224688"/>
                  </a:lnTo>
                  <a:close/>
                </a:path>
                <a:path w="1431289" h="527050">
                  <a:moveTo>
                    <a:pt x="1000785" y="215328"/>
                  </a:moveTo>
                  <a:lnTo>
                    <a:pt x="998296" y="210693"/>
                  </a:lnTo>
                  <a:lnTo>
                    <a:pt x="994841" y="212331"/>
                  </a:lnTo>
                  <a:lnTo>
                    <a:pt x="991387" y="213969"/>
                  </a:lnTo>
                  <a:lnTo>
                    <a:pt x="993419" y="218833"/>
                  </a:lnTo>
                  <a:lnTo>
                    <a:pt x="1000785" y="215328"/>
                  </a:lnTo>
                  <a:close/>
                </a:path>
                <a:path w="1431289" h="527050">
                  <a:moveTo>
                    <a:pt x="1020445" y="205968"/>
                  </a:moveTo>
                  <a:lnTo>
                    <a:pt x="1017955" y="201333"/>
                  </a:lnTo>
                  <a:lnTo>
                    <a:pt x="1014501" y="202984"/>
                  </a:lnTo>
                  <a:lnTo>
                    <a:pt x="1011047" y="204635"/>
                  </a:lnTo>
                  <a:lnTo>
                    <a:pt x="1013091" y="209499"/>
                  </a:lnTo>
                  <a:lnTo>
                    <a:pt x="1020445" y="205968"/>
                  </a:lnTo>
                  <a:close/>
                </a:path>
                <a:path w="1431289" h="527050">
                  <a:moveTo>
                    <a:pt x="1040091" y="196532"/>
                  </a:moveTo>
                  <a:lnTo>
                    <a:pt x="1037590" y="191909"/>
                  </a:lnTo>
                  <a:lnTo>
                    <a:pt x="1034135" y="193560"/>
                  </a:lnTo>
                  <a:lnTo>
                    <a:pt x="1030681" y="195211"/>
                  </a:lnTo>
                  <a:lnTo>
                    <a:pt x="1032738" y="200075"/>
                  </a:lnTo>
                  <a:lnTo>
                    <a:pt x="1040091" y="196532"/>
                  </a:lnTo>
                  <a:close/>
                </a:path>
                <a:path w="1431289" h="527050">
                  <a:moveTo>
                    <a:pt x="1059713" y="187071"/>
                  </a:moveTo>
                  <a:lnTo>
                    <a:pt x="1057186" y="182448"/>
                  </a:lnTo>
                  <a:lnTo>
                    <a:pt x="1053744" y="184111"/>
                  </a:lnTo>
                  <a:lnTo>
                    <a:pt x="1050302" y="185775"/>
                  </a:lnTo>
                  <a:lnTo>
                    <a:pt x="1052360" y="190627"/>
                  </a:lnTo>
                  <a:lnTo>
                    <a:pt x="1059713" y="187071"/>
                  </a:lnTo>
                  <a:close/>
                </a:path>
                <a:path w="1431289" h="527050">
                  <a:moveTo>
                    <a:pt x="1079309" y="177584"/>
                  </a:moveTo>
                  <a:lnTo>
                    <a:pt x="1076782" y="172961"/>
                  </a:lnTo>
                  <a:lnTo>
                    <a:pt x="1073340" y="174625"/>
                  </a:lnTo>
                  <a:lnTo>
                    <a:pt x="1069898" y="176288"/>
                  </a:lnTo>
                  <a:lnTo>
                    <a:pt x="1071968" y="181140"/>
                  </a:lnTo>
                  <a:lnTo>
                    <a:pt x="1079309" y="177584"/>
                  </a:lnTo>
                  <a:close/>
                </a:path>
                <a:path w="1431289" h="527050">
                  <a:moveTo>
                    <a:pt x="1098892" y="168046"/>
                  </a:moveTo>
                  <a:lnTo>
                    <a:pt x="1096365" y="163423"/>
                  </a:lnTo>
                  <a:lnTo>
                    <a:pt x="1092923" y="165100"/>
                  </a:lnTo>
                  <a:lnTo>
                    <a:pt x="1089482" y="166776"/>
                  </a:lnTo>
                  <a:lnTo>
                    <a:pt x="1091565" y="171615"/>
                  </a:lnTo>
                  <a:lnTo>
                    <a:pt x="1098892" y="168046"/>
                  </a:lnTo>
                  <a:close/>
                </a:path>
                <a:path w="1431289" h="527050">
                  <a:moveTo>
                    <a:pt x="1118476" y="158483"/>
                  </a:moveTo>
                  <a:lnTo>
                    <a:pt x="1115936" y="153873"/>
                  </a:lnTo>
                  <a:lnTo>
                    <a:pt x="1112494" y="155549"/>
                  </a:lnTo>
                  <a:lnTo>
                    <a:pt x="1109052" y="157226"/>
                  </a:lnTo>
                  <a:lnTo>
                    <a:pt x="1111135" y="162064"/>
                  </a:lnTo>
                  <a:lnTo>
                    <a:pt x="1118476" y="158483"/>
                  </a:lnTo>
                  <a:close/>
                </a:path>
                <a:path w="1431289" h="527050">
                  <a:moveTo>
                    <a:pt x="1138021" y="148907"/>
                  </a:moveTo>
                  <a:lnTo>
                    <a:pt x="1135481" y="144284"/>
                  </a:lnTo>
                  <a:lnTo>
                    <a:pt x="1132039" y="145973"/>
                  </a:lnTo>
                  <a:lnTo>
                    <a:pt x="1128598" y="147662"/>
                  </a:lnTo>
                  <a:lnTo>
                    <a:pt x="1130693" y="152501"/>
                  </a:lnTo>
                  <a:lnTo>
                    <a:pt x="1138021" y="148907"/>
                  </a:lnTo>
                  <a:close/>
                </a:path>
                <a:path w="1431289" h="527050">
                  <a:moveTo>
                    <a:pt x="1157579" y="139306"/>
                  </a:moveTo>
                  <a:lnTo>
                    <a:pt x="1155039" y="134696"/>
                  </a:lnTo>
                  <a:lnTo>
                    <a:pt x="1151597" y="136385"/>
                  </a:lnTo>
                  <a:lnTo>
                    <a:pt x="1148156" y="138074"/>
                  </a:lnTo>
                  <a:lnTo>
                    <a:pt x="1150264" y="142913"/>
                  </a:lnTo>
                  <a:lnTo>
                    <a:pt x="1157579" y="139306"/>
                  </a:lnTo>
                  <a:close/>
                </a:path>
                <a:path w="1431289" h="527050">
                  <a:moveTo>
                    <a:pt x="1177112" y="129679"/>
                  </a:moveTo>
                  <a:lnTo>
                    <a:pt x="1174572" y="125069"/>
                  </a:lnTo>
                  <a:lnTo>
                    <a:pt x="1171130" y="126758"/>
                  </a:lnTo>
                  <a:lnTo>
                    <a:pt x="1167688" y="128447"/>
                  </a:lnTo>
                  <a:lnTo>
                    <a:pt x="1169797" y="133286"/>
                  </a:lnTo>
                  <a:lnTo>
                    <a:pt x="1177112" y="129679"/>
                  </a:lnTo>
                  <a:close/>
                </a:path>
                <a:path w="1431289" h="527050">
                  <a:moveTo>
                    <a:pt x="1196632" y="120040"/>
                  </a:moveTo>
                  <a:lnTo>
                    <a:pt x="1194079" y="115430"/>
                  </a:lnTo>
                  <a:lnTo>
                    <a:pt x="1190650" y="117132"/>
                  </a:lnTo>
                  <a:lnTo>
                    <a:pt x="1187221" y="118821"/>
                  </a:lnTo>
                  <a:lnTo>
                    <a:pt x="1189316" y="123659"/>
                  </a:lnTo>
                  <a:lnTo>
                    <a:pt x="1196632" y="120040"/>
                  </a:lnTo>
                  <a:close/>
                </a:path>
                <a:path w="1431289" h="527050">
                  <a:moveTo>
                    <a:pt x="1216177" y="110401"/>
                  </a:moveTo>
                  <a:lnTo>
                    <a:pt x="1213612" y="105803"/>
                  </a:lnTo>
                  <a:lnTo>
                    <a:pt x="1210183" y="107492"/>
                  </a:lnTo>
                  <a:lnTo>
                    <a:pt x="1206754" y="109194"/>
                  </a:lnTo>
                  <a:lnTo>
                    <a:pt x="1208862" y="114020"/>
                  </a:lnTo>
                  <a:lnTo>
                    <a:pt x="1216177" y="110401"/>
                  </a:lnTo>
                  <a:close/>
                </a:path>
                <a:path w="1431289" h="527050">
                  <a:moveTo>
                    <a:pt x="1235697" y="100749"/>
                  </a:moveTo>
                  <a:lnTo>
                    <a:pt x="1233131" y="96139"/>
                  </a:lnTo>
                  <a:lnTo>
                    <a:pt x="1229702" y="97840"/>
                  </a:lnTo>
                  <a:lnTo>
                    <a:pt x="1226273" y="99542"/>
                  </a:lnTo>
                  <a:lnTo>
                    <a:pt x="1228382" y="104368"/>
                  </a:lnTo>
                  <a:lnTo>
                    <a:pt x="1235697" y="100749"/>
                  </a:lnTo>
                  <a:close/>
                </a:path>
                <a:path w="1431289" h="527050">
                  <a:moveTo>
                    <a:pt x="1255217" y="91097"/>
                  </a:moveTo>
                  <a:lnTo>
                    <a:pt x="1252651" y="86487"/>
                  </a:lnTo>
                  <a:lnTo>
                    <a:pt x="1249222" y="88188"/>
                  </a:lnTo>
                  <a:lnTo>
                    <a:pt x="1245793" y="89890"/>
                  </a:lnTo>
                  <a:lnTo>
                    <a:pt x="1247902" y="94716"/>
                  </a:lnTo>
                  <a:lnTo>
                    <a:pt x="1255217" y="91097"/>
                  </a:lnTo>
                  <a:close/>
                </a:path>
                <a:path w="1431289" h="527050">
                  <a:moveTo>
                    <a:pt x="1274737" y="81445"/>
                  </a:moveTo>
                  <a:lnTo>
                    <a:pt x="1272171" y="76835"/>
                  </a:lnTo>
                  <a:lnTo>
                    <a:pt x="1268742" y="78536"/>
                  </a:lnTo>
                  <a:lnTo>
                    <a:pt x="1265313" y="80238"/>
                  </a:lnTo>
                  <a:lnTo>
                    <a:pt x="1267421" y="85064"/>
                  </a:lnTo>
                  <a:lnTo>
                    <a:pt x="1274737" y="81445"/>
                  </a:lnTo>
                  <a:close/>
                </a:path>
                <a:path w="1431289" h="527050">
                  <a:moveTo>
                    <a:pt x="1294257" y="71793"/>
                  </a:moveTo>
                  <a:lnTo>
                    <a:pt x="1291691" y="67183"/>
                  </a:lnTo>
                  <a:lnTo>
                    <a:pt x="1288262" y="68884"/>
                  </a:lnTo>
                  <a:lnTo>
                    <a:pt x="1284833" y="70586"/>
                  </a:lnTo>
                  <a:lnTo>
                    <a:pt x="1286941" y="75412"/>
                  </a:lnTo>
                  <a:lnTo>
                    <a:pt x="1294257" y="71793"/>
                  </a:lnTo>
                  <a:close/>
                </a:path>
                <a:path w="1431289" h="527050">
                  <a:moveTo>
                    <a:pt x="1313776" y="62141"/>
                  </a:moveTo>
                  <a:lnTo>
                    <a:pt x="1311224" y="57531"/>
                  </a:lnTo>
                  <a:lnTo>
                    <a:pt x="1307795" y="59232"/>
                  </a:lnTo>
                  <a:lnTo>
                    <a:pt x="1304366" y="60934"/>
                  </a:lnTo>
                  <a:lnTo>
                    <a:pt x="1306461" y="65760"/>
                  </a:lnTo>
                  <a:lnTo>
                    <a:pt x="1313776" y="62141"/>
                  </a:lnTo>
                  <a:close/>
                </a:path>
                <a:path w="1431289" h="527050">
                  <a:moveTo>
                    <a:pt x="1333296" y="52527"/>
                  </a:moveTo>
                  <a:lnTo>
                    <a:pt x="1330756" y="47917"/>
                  </a:lnTo>
                  <a:lnTo>
                    <a:pt x="1327315" y="49606"/>
                  </a:lnTo>
                  <a:lnTo>
                    <a:pt x="1323873" y="51295"/>
                  </a:lnTo>
                  <a:lnTo>
                    <a:pt x="1325981" y="56134"/>
                  </a:lnTo>
                  <a:lnTo>
                    <a:pt x="1333296" y="52527"/>
                  </a:lnTo>
                  <a:close/>
                </a:path>
                <a:path w="1431289" h="527050">
                  <a:moveTo>
                    <a:pt x="1352842" y="42900"/>
                  </a:moveTo>
                  <a:lnTo>
                    <a:pt x="1350302" y="38290"/>
                  </a:lnTo>
                  <a:lnTo>
                    <a:pt x="1346860" y="39979"/>
                  </a:lnTo>
                  <a:lnTo>
                    <a:pt x="1343418" y="41668"/>
                  </a:lnTo>
                  <a:lnTo>
                    <a:pt x="1345526" y="46507"/>
                  </a:lnTo>
                  <a:lnTo>
                    <a:pt x="1352842" y="42900"/>
                  </a:lnTo>
                  <a:close/>
                </a:path>
                <a:path w="1431289" h="527050">
                  <a:moveTo>
                    <a:pt x="1372387" y="33286"/>
                  </a:moveTo>
                  <a:lnTo>
                    <a:pt x="1369847" y="28676"/>
                  </a:lnTo>
                  <a:lnTo>
                    <a:pt x="1366405" y="30365"/>
                  </a:lnTo>
                  <a:lnTo>
                    <a:pt x="1362964" y="32054"/>
                  </a:lnTo>
                  <a:lnTo>
                    <a:pt x="1365059" y="36893"/>
                  </a:lnTo>
                  <a:lnTo>
                    <a:pt x="1372387" y="33286"/>
                  </a:lnTo>
                  <a:close/>
                </a:path>
                <a:path w="1431289" h="527050">
                  <a:moveTo>
                    <a:pt x="1391932" y="23710"/>
                  </a:moveTo>
                  <a:lnTo>
                    <a:pt x="1389392" y="19088"/>
                  </a:lnTo>
                  <a:lnTo>
                    <a:pt x="1385951" y="20777"/>
                  </a:lnTo>
                  <a:lnTo>
                    <a:pt x="1382509" y="22466"/>
                  </a:lnTo>
                  <a:lnTo>
                    <a:pt x="1384604" y="27305"/>
                  </a:lnTo>
                  <a:lnTo>
                    <a:pt x="1391932" y="23710"/>
                  </a:lnTo>
                  <a:close/>
                </a:path>
                <a:path w="1431289" h="527050">
                  <a:moveTo>
                    <a:pt x="1411490" y="14160"/>
                  </a:moveTo>
                  <a:lnTo>
                    <a:pt x="1408963" y="9537"/>
                  </a:lnTo>
                  <a:lnTo>
                    <a:pt x="1405521" y="11214"/>
                  </a:lnTo>
                  <a:lnTo>
                    <a:pt x="1402080" y="12890"/>
                  </a:lnTo>
                  <a:lnTo>
                    <a:pt x="1404162" y="17729"/>
                  </a:lnTo>
                  <a:lnTo>
                    <a:pt x="1411490" y="14160"/>
                  </a:lnTo>
                  <a:close/>
                </a:path>
                <a:path w="1431289" h="527050">
                  <a:moveTo>
                    <a:pt x="1431074" y="4635"/>
                  </a:moveTo>
                  <a:lnTo>
                    <a:pt x="1428546" y="0"/>
                  </a:lnTo>
                  <a:lnTo>
                    <a:pt x="1425105" y="1676"/>
                  </a:lnTo>
                  <a:lnTo>
                    <a:pt x="1421663" y="3352"/>
                  </a:lnTo>
                  <a:lnTo>
                    <a:pt x="1423733" y="8191"/>
                  </a:lnTo>
                  <a:lnTo>
                    <a:pt x="1431074" y="46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 descr=""/>
            <p:cNvSpPr/>
            <p:nvPr/>
          </p:nvSpPr>
          <p:spPr>
            <a:xfrm>
              <a:off x="4044581" y="3429609"/>
              <a:ext cx="1203325" cy="394335"/>
            </a:xfrm>
            <a:custGeom>
              <a:avLst/>
              <a:gdLst/>
              <a:ahLst/>
              <a:cxnLst/>
              <a:rect l="l" t="t" r="r" b="b"/>
              <a:pathLst>
                <a:path w="1203325" h="394335">
                  <a:moveTo>
                    <a:pt x="9410" y="390550"/>
                  </a:moveTo>
                  <a:lnTo>
                    <a:pt x="6883" y="385914"/>
                  </a:lnTo>
                  <a:lnTo>
                    <a:pt x="3441" y="387591"/>
                  </a:lnTo>
                  <a:lnTo>
                    <a:pt x="0" y="389267"/>
                  </a:lnTo>
                  <a:lnTo>
                    <a:pt x="2070" y="394106"/>
                  </a:lnTo>
                  <a:lnTo>
                    <a:pt x="9410" y="390550"/>
                  </a:lnTo>
                  <a:close/>
                </a:path>
                <a:path w="1203325" h="394335">
                  <a:moveTo>
                    <a:pt x="29006" y="381038"/>
                  </a:moveTo>
                  <a:lnTo>
                    <a:pt x="26479" y="376402"/>
                  </a:lnTo>
                  <a:lnTo>
                    <a:pt x="23037" y="378079"/>
                  </a:lnTo>
                  <a:lnTo>
                    <a:pt x="19596" y="379755"/>
                  </a:lnTo>
                  <a:lnTo>
                    <a:pt x="21666" y="384594"/>
                  </a:lnTo>
                  <a:lnTo>
                    <a:pt x="29006" y="381038"/>
                  </a:lnTo>
                  <a:close/>
                </a:path>
                <a:path w="1203325" h="394335">
                  <a:moveTo>
                    <a:pt x="48602" y="371576"/>
                  </a:moveTo>
                  <a:lnTo>
                    <a:pt x="46101" y="366941"/>
                  </a:lnTo>
                  <a:lnTo>
                    <a:pt x="42646" y="368604"/>
                  </a:lnTo>
                  <a:lnTo>
                    <a:pt x="39192" y="370268"/>
                  </a:lnTo>
                  <a:lnTo>
                    <a:pt x="41262" y="375107"/>
                  </a:lnTo>
                  <a:lnTo>
                    <a:pt x="48602" y="371576"/>
                  </a:lnTo>
                  <a:close/>
                </a:path>
                <a:path w="1203325" h="394335">
                  <a:moveTo>
                    <a:pt x="68237" y="362127"/>
                  </a:moveTo>
                  <a:lnTo>
                    <a:pt x="65735" y="357492"/>
                  </a:lnTo>
                  <a:lnTo>
                    <a:pt x="62280" y="359156"/>
                  </a:lnTo>
                  <a:lnTo>
                    <a:pt x="58826" y="360819"/>
                  </a:lnTo>
                  <a:lnTo>
                    <a:pt x="60883" y="365671"/>
                  </a:lnTo>
                  <a:lnTo>
                    <a:pt x="68237" y="362127"/>
                  </a:lnTo>
                  <a:close/>
                </a:path>
                <a:path w="1203325" h="394335">
                  <a:moveTo>
                    <a:pt x="87871" y="352767"/>
                  </a:moveTo>
                  <a:lnTo>
                    <a:pt x="85382" y="348119"/>
                  </a:lnTo>
                  <a:lnTo>
                    <a:pt x="81927" y="349770"/>
                  </a:lnTo>
                  <a:lnTo>
                    <a:pt x="78473" y="351421"/>
                  </a:lnTo>
                  <a:lnTo>
                    <a:pt x="80518" y="356273"/>
                  </a:lnTo>
                  <a:lnTo>
                    <a:pt x="87871" y="352767"/>
                  </a:lnTo>
                  <a:close/>
                </a:path>
                <a:path w="1203325" h="394335">
                  <a:moveTo>
                    <a:pt x="107543" y="343408"/>
                  </a:moveTo>
                  <a:lnTo>
                    <a:pt x="105067" y="338759"/>
                  </a:lnTo>
                  <a:lnTo>
                    <a:pt x="101600" y="340398"/>
                  </a:lnTo>
                  <a:lnTo>
                    <a:pt x="98145" y="342049"/>
                  </a:lnTo>
                  <a:lnTo>
                    <a:pt x="100177" y="346913"/>
                  </a:lnTo>
                  <a:lnTo>
                    <a:pt x="103860" y="345147"/>
                  </a:lnTo>
                  <a:lnTo>
                    <a:pt x="107543" y="343408"/>
                  </a:lnTo>
                  <a:close/>
                </a:path>
                <a:path w="1203325" h="394335">
                  <a:moveTo>
                    <a:pt x="127228" y="334124"/>
                  </a:moveTo>
                  <a:lnTo>
                    <a:pt x="124764" y="329463"/>
                  </a:lnTo>
                  <a:lnTo>
                    <a:pt x="121297" y="331101"/>
                  </a:lnTo>
                  <a:lnTo>
                    <a:pt x="117830" y="332740"/>
                  </a:lnTo>
                  <a:lnTo>
                    <a:pt x="119849" y="337604"/>
                  </a:lnTo>
                  <a:lnTo>
                    <a:pt x="127228" y="334124"/>
                  </a:lnTo>
                  <a:close/>
                </a:path>
                <a:path w="1203325" h="394335">
                  <a:moveTo>
                    <a:pt x="146939" y="324878"/>
                  </a:moveTo>
                  <a:lnTo>
                    <a:pt x="144475" y="320217"/>
                  </a:lnTo>
                  <a:lnTo>
                    <a:pt x="141008" y="321830"/>
                  </a:lnTo>
                  <a:lnTo>
                    <a:pt x="137528" y="323443"/>
                  </a:lnTo>
                  <a:lnTo>
                    <a:pt x="139547" y="328320"/>
                  </a:lnTo>
                  <a:lnTo>
                    <a:pt x="146939" y="324878"/>
                  </a:lnTo>
                  <a:close/>
                </a:path>
                <a:path w="1203325" h="394335">
                  <a:moveTo>
                    <a:pt x="166674" y="315671"/>
                  </a:moveTo>
                  <a:lnTo>
                    <a:pt x="164223" y="311010"/>
                  </a:lnTo>
                  <a:lnTo>
                    <a:pt x="160756" y="312623"/>
                  </a:lnTo>
                  <a:lnTo>
                    <a:pt x="157276" y="314236"/>
                  </a:lnTo>
                  <a:lnTo>
                    <a:pt x="159270" y="319112"/>
                  </a:lnTo>
                  <a:lnTo>
                    <a:pt x="166674" y="315671"/>
                  </a:lnTo>
                  <a:close/>
                </a:path>
                <a:path w="1203325" h="394335">
                  <a:moveTo>
                    <a:pt x="186423" y="306552"/>
                  </a:moveTo>
                  <a:lnTo>
                    <a:pt x="183997" y="301879"/>
                  </a:lnTo>
                  <a:lnTo>
                    <a:pt x="180517" y="303479"/>
                  </a:lnTo>
                  <a:lnTo>
                    <a:pt x="177038" y="305079"/>
                  </a:lnTo>
                  <a:lnTo>
                    <a:pt x="179019" y="309956"/>
                  </a:lnTo>
                  <a:lnTo>
                    <a:pt x="186423" y="306552"/>
                  </a:lnTo>
                  <a:close/>
                </a:path>
                <a:path w="1203325" h="394335">
                  <a:moveTo>
                    <a:pt x="206209" y="297472"/>
                  </a:moveTo>
                  <a:lnTo>
                    <a:pt x="203796" y="292785"/>
                  </a:lnTo>
                  <a:lnTo>
                    <a:pt x="200317" y="294386"/>
                  </a:lnTo>
                  <a:lnTo>
                    <a:pt x="196837" y="295986"/>
                  </a:lnTo>
                  <a:lnTo>
                    <a:pt x="198793" y="300875"/>
                  </a:lnTo>
                  <a:lnTo>
                    <a:pt x="206209" y="297472"/>
                  </a:lnTo>
                  <a:close/>
                </a:path>
                <a:path w="1203325" h="394335">
                  <a:moveTo>
                    <a:pt x="226047" y="288480"/>
                  </a:moveTo>
                  <a:lnTo>
                    <a:pt x="223647" y="283794"/>
                  </a:lnTo>
                  <a:lnTo>
                    <a:pt x="220154" y="285369"/>
                  </a:lnTo>
                  <a:lnTo>
                    <a:pt x="216662" y="286943"/>
                  </a:lnTo>
                  <a:lnTo>
                    <a:pt x="218605" y="291846"/>
                  </a:lnTo>
                  <a:lnTo>
                    <a:pt x="226047" y="288480"/>
                  </a:lnTo>
                  <a:close/>
                </a:path>
                <a:path w="1203325" h="394335">
                  <a:moveTo>
                    <a:pt x="245872" y="279514"/>
                  </a:moveTo>
                  <a:lnTo>
                    <a:pt x="243497" y="274815"/>
                  </a:lnTo>
                  <a:lnTo>
                    <a:pt x="240004" y="276390"/>
                  </a:lnTo>
                  <a:lnTo>
                    <a:pt x="236512" y="277964"/>
                  </a:lnTo>
                  <a:lnTo>
                    <a:pt x="238442" y="282867"/>
                  </a:lnTo>
                  <a:lnTo>
                    <a:pt x="245872" y="279514"/>
                  </a:lnTo>
                  <a:close/>
                </a:path>
                <a:path w="1203325" h="394335">
                  <a:moveTo>
                    <a:pt x="265760" y="270662"/>
                  </a:moveTo>
                  <a:lnTo>
                    <a:pt x="263398" y="265950"/>
                  </a:lnTo>
                  <a:lnTo>
                    <a:pt x="259892" y="267512"/>
                  </a:lnTo>
                  <a:lnTo>
                    <a:pt x="256387" y="269074"/>
                  </a:lnTo>
                  <a:lnTo>
                    <a:pt x="258305" y="273977"/>
                  </a:lnTo>
                  <a:lnTo>
                    <a:pt x="265760" y="270662"/>
                  </a:lnTo>
                  <a:close/>
                </a:path>
                <a:path w="1203325" h="394335">
                  <a:moveTo>
                    <a:pt x="285673" y="261874"/>
                  </a:moveTo>
                  <a:lnTo>
                    <a:pt x="283337" y="257149"/>
                  </a:lnTo>
                  <a:lnTo>
                    <a:pt x="279819" y="258686"/>
                  </a:lnTo>
                  <a:lnTo>
                    <a:pt x="276301" y="260223"/>
                  </a:lnTo>
                  <a:lnTo>
                    <a:pt x="278206" y="265137"/>
                  </a:lnTo>
                  <a:lnTo>
                    <a:pt x="285673" y="261874"/>
                  </a:lnTo>
                  <a:close/>
                </a:path>
                <a:path w="1203325" h="394335">
                  <a:moveTo>
                    <a:pt x="305625" y="253161"/>
                  </a:moveTo>
                  <a:lnTo>
                    <a:pt x="303301" y="248424"/>
                  </a:lnTo>
                  <a:lnTo>
                    <a:pt x="299783" y="249961"/>
                  </a:lnTo>
                  <a:lnTo>
                    <a:pt x="296265" y="251498"/>
                  </a:lnTo>
                  <a:lnTo>
                    <a:pt x="298145" y="256413"/>
                  </a:lnTo>
                  <a:lnTo>
                    <a:pt x="305625" y="253161"/>
                  </a:lnTo>
                  <a:close/>
                </a:path>
                <a:path w="1203325" h="394335">
                  <a:moveTo>
                    <a:pt x="325602" y="244525"/>
                  </a:moveTo>
                  <a:lnTo>
                    <a:pt x="323291" y="239788"/>
                  </a:lnTo>
                  <a:lnTo>
                    <a:pt x="319773" y="241300"/>
                  </a:lnTo>
                  <a:lnTo>
                    <a:pt x="316242" y="242811"/>
                  </a:lnTo>
                  <a:lnTo>
                    <a:pt x="318109" y="247738"/>
                  </a:lnTo>
                  <a:lnTo>
                    <a:pt x="325602" y="244525"/>
                  </a:lnTo>
                  <a:close/>
                </a:path>
                <a:path w="1203325" h="394335">
                  <a:moveTo>
                    <a:pt x="345605" y="235966"/>
                  </a:moveTo>
                  <a:lnTo>
                    <a:pt x="343319" y="231216"/>
                  </a:lnTo>
                  <a:lnTo>
                    <a:pt x="339801" y="232727"/>
                  </a:lnTo>
                  <a:lnTo>
                    <a:pt x="336283" y="234238"/>
                  </a:lnTo>
                  <a:lnTo>
                    <a:pt x="338112" y="239179"/>
                  </a:lnTo>
                  <a:lnTo>
                    <a:pt x="345605" y="235966"/>
                  </a:lnTo>
                  <a:close/>
                </a:path>
                <a:path w="1203325" h="394335">
                  <a:moveTo>
                    <a:pt x="365683" y="227533"/>
                  </a:moveTo>
                  <a:lnTo>
                    <a:pt x="363410" y="222770"/>
                  </a:lnTo>
                  <a:lnTo>
                    <a:pt x="359879" y="224256"/>
                  </a:lnTo>
                  <a:lnTo>
                    <a:pt x="356349" y="225729"/>
                  </a:lnTo>
                  <a:lnTo>
                    <a:pt x="358152" y="230682"/>
                  </a:lnTo>
                  <a:lnTo>
                    <a:pt x="365683" y="227533"/>
                  </a:lnTo>
                  <a:close/>
                </a:path>
                <a:path w="1203325" h="394335">
                  <a:moveTo>
                    <a:pt x="385762" y="219138"/>
                  </a:moveTo>
                  <a:lnTo>
                    <a:pt x="383514" y="214363"/>
                  </a:lnTo>
                  <a:lnTo>
                    <a:pt x="379984" y="215849"/>
                  </a:lnTo>
                  <a:lnTo>
                    <a:pt x="376453" y="217322"/>
                  </a:lnTo>
                  <a:lnTo>
                    <a:pt x="378231" y="222288"/>
                  </a:lnTo>
                  <a:lnTo>
                    <a:pt x="385762" y="219138"/>
                  </a:lnTo>
                  <a:close/>
                </a:path>
                <a:path w="1203325" h="394335">
                  <a:moveTo>
                    <a:pt x="405904" y="210908"/>
                  </a:moveTo>
                  <a:lnTo>
                    <a:pt x="403682" y="206133"/>
                  </a:lnTo>
                  <a:lnTo>
                    <a:pt x="400138" y="207581"/>
                  </a:lnTo>
                  <a:lnTo>
                    <a:pt x="396595" y="209029"/>
                  </a:lnTo>
                  <a:lnTo>
                    <a:pt x="398360" y="213995"/>
                  </a:lnTo>
                  <a:lnTo>
                    <a:pt x="405904" y="210908"/>
                  </a:lnTo>
                  <a:close/>
                </a:path>
                <a:path w="1203325" h="394335">
                  <a:moveTo>
                    <a:pt x="426072" y="202730"/>
                  </a:moveTo>
                  <a:lnTo>
                    <a:pt x="423875" y="197929"/>
                  </a:lnTo>
                  <a:lnTo>
                    <a:pt x="420319" y="199351"/>
                  </a:lnTo>
                  <a:lnTo>
                    <a:pt x="416763" y="200787"/>
                  </a:lnTo>
                  <a:lnTo>
                    <a:pt x="418503" y="205752"/>
                  </a:lnTo>
                  <a:lnTo>
                    <a:pt x="422287" y="204228"/>
                  </a:lnTo>
                  <a:lnTo>
                    <a:pt x="426072" y="202730"/>
                  </a:lnTo>
                  <a:close/>
                </a:path>
                <a:path w="1203325" h="394335">
                  <a:moveTo>
                    <a:pt x="446290" y="194665"/>
                  </a:moveTo>
                  <a:lnTo>
                    <a:pt x="444131" y="189865"/>
                  </a:lnTo>
                  <a:lnTo>
                    <a:pt x="440563" y="191287"/>
                  </a:lnTo>
                  <a:lnTo>
                    <a:pt x="437007" y="192709"/>
                  </a:lnTo>
                  <a:lnTo>
                    <a:pt x="438721" y="197688"/>
                  </a:lnTo>
                  <a:lnTo>
                    <a:pt x="446290" y="194665"/>
                  </a:lnTo>
                  <a:close/>
                </a:path>
                <a:path w="1203325" h="394335">
                  <a:moveTo>
                    <a:pt x="466547" y="186715"/>
                  </a:moveTo>
                  <a:lnTo>
                    <a:pt x="464400" y="181902"/>
                  </a:lnTo>
                  <a:lnTo>
                    <a:pt x="460832" y="183286"/>
                  </a:lnTo>
                  <a:lnTo>
                    <a:pt x="457250" y="184670"/>
                  </a:lnTo>
                  <a:lnTo>
                    <a:pt x="458939" y="189661"/>
                  </a:lnTo>
                  <a:lnTo>
                    <a:pt x="466547" y="186715"/>
                  </a:lnTo>
                  <a:close/>
                </a:path>
                <a:path w="1203325" h="394335">
                  <a:moveTo>
                    <a:pt x="486841" y="178866"/>
                  </a:moveTo>
                  <a:lnTo>
                    <a:pt x="484733" y="174040"/>
                  </a:lnTo>
                  <a:lnTo>
                    <a:pt x="481152" y="175425"/>
                  </a:lnTo>
                  <a:lnTo>
                    <a:pt x="477570" y="176809"/>
                  </a:lnTo>
                  <a:lnTo>
                    <a:pt x="479234" y="181813"/>
                  </a:lnTo>
                  <a:lnTo>
                    <a:pt x="486841" y="178866"/>
                  </a:lnTo>
                  <a:close/>
                </a:path>
                <a:path w="1203325" h="394335">
                  <a:moveTo>
                    <a:pt x="507187" y="171157"/>
                  </a:moveTo>
                  <a:lnTo>
                    <a:pt x="505104" y="166319"/>
                  </a:lnTo>
                  <a:lnTo>
                    <a:pt x="501510" y="167665"/>
                  </a:lnTo>
                  <a:lnTo>
                    <a:pt x="497916" y="169011"/>
                  </a:lnTo>
                  <a:lnTo>
                    <a:pt x="499554" y="174028"/>
                  </a:lnTo>
                  <a:lnTo>
                    <a:pt x="507187" y="171157"/>
                  </a:lnTo>
                  <a:close/>
                </a:path>
                <a:path w="1203325" h="394335">
                  <a:moveTo>
                    <a:pt x="527570" y="163512"/>
                  </a:moveTo>
                  <a:lnTo>
                    <a:pt x="525513" y="158661"/>
                  </a:lnTo>
                  <a:lnTo>
                    <a:pt x="521919" y="160007"/>
                  </a:lnTo>
                  <a:lnTo>
                    <a:pt x="518325" y="161353"/>
                  </a:lnTo>
                  <a:lnTo>
                    <a:pt x="519938" y="166370"/>
                  </a:lnTo>
                  <a:lnTo>
                    <a:pt x="527570" y="163512"/>
                  </a:lnTo>
                  <a:close/>
                </a:path>
                <a:path w="1203325" h="394335">
                  <a:moveTo>
                    <a:pt x="548005" y="156070"/>
                  </a:moveTo>
                  <a:lnTo>
                    <a:pt x="545985" y="151206"/>
                  </a:lnTo>
                  <a:lnTo>
                    <a:pt x="542378" y="152514"/>
                  </a:lnTo>
                  <a:lnTo>
                    <a:pt x="538772" y="153822"/>
                  </a:lnTo>
                  <a:lnTo>
                    <a:pt x="540346" y="158851"/>
                  </a:lnTo>
                  <a:lnTo>
                    <a:pt x="548005" y="156070"/>
                  </a:lnTo>
                  <a:close/>
                </a:path>
                <a:path w="1203325" h="394335">
                  <a:moveTo>
                    <a:pt x="568477" y="148678"/>
                  </a:moveTo>
                  <a:lnTo>
                    <a:pt x="566483" y="143802"/>
                  </a:lnTo>
                  <a:lnTo>
                    <a:pt x="562864" y="145072"/>
                  </a:lnTo>
                  <a:lnTo>
                    <a:pt x="559257" y="146380"/>
                  </a:lnTo>
                  <a:lnTo>
                    <a:pt x="560806" y="151422"/>
                  </a:lnTo>
                  <a:lnTo>
                    <a:pt x="564629" y="150025"/>
                  </a:lnTo>
                  <a:lnTo>
                    <a:pt x="568477" y="148678"/>
                  </a:lnTo>
                  <a:close/>
                </a:path>
                <a:path w="1203325" h="394335">
                  <a:moveTo>
                    <a:pt x="589013" y="141478"/>
                  </a:moveTo>
                  <a:lnTo>
                    <a:pt x="587044" y="136588"/>
                  </a:lnTo>
                  <a:lnTo>
                    <a:pt x="583425" y="137858"/>
                  </a:lnTo>
                  <a:lnTo>
                    <a:pt x="579805" y="139128"/>
                  </a:lnTo>
                  <a:lnTo>
                    <a:pt x="581317" y="144170"/>
                  </a:lnTo>
                  <a:lnTo>
                    <a:pt x="589013" y="141478"/>
                  </a:lnTo>
                  <a:close/>
                </a:path>
                <a:path w="1203325" h="394335">
                  <a:moveTo>
                    <a:pt x="609574" y="134378"/>
                  </a:moveTo>
                  <a:lnTo>
                    <a:pt x="607644" y="129476"/>
                  </a:lnTo>
                  <a:lnTo>
                    <a:pt x="604012" y="130708"/>
                  </a:lnTo>
                  <a:lnTo>
                    <a:pt x="600379" y="131940"/>
                  </a:lnTo>
                  <a:lnTo>
                    <a:pt x="601853" y="136994"/>
                  </a:lnTo>
                  <a:lnTo>
                    <a:pt x="609574" y="134378"/>
                  </a:lnTo>
                  <a:close/>
                </a:path>
                <a:path w="1203325" h="394335">
                  <a:moveTo>
                    <a:pt x="630199" y="127406"/>
                  </a:moveTo>
                  <a:lnTo>
                    <a:pt x="628294" y="122491"/>
                  </a:lnTo>
                  <a:lnTo>
                    <a:pt x="624662" y="123723"/>
                  </a:lnTo>
                  <a:lnTo>
                    <a:pt x="621030" y="124955"/>
                  </a:lnTo>
                  <a:lnTo>
                    <a:pt x="622477" y="130022"/>
                  </a:lnTo>
                  <a:lnTo>
                    <a:pt x="630199" y="127406"/>
                  </a:lnTo>
                  <a:close/>
                </a:path>
                <a:path w="1203325" h="394335">
                  <a:moveTo>
                    <a:pt x="650862" y="120624"/>
                  </a:moveTo>
                  <a:lnTo>
                    <a:pt x="648995" y="115697"/>
                  </a:lnTo>
                  <a:lnTo>
                    <a:pt x="645350" y="116878"/>
                  </a:lnTo>
                  <a:lnTo>
                    <a:pt x="641705" y="118059"/>
                  </a:lnTo>
                  <a:lnTo>
                    <a:pt x="643115" y="123139"/>
                  </a:lnTo>
                  <a:lnTo>
                    <a:pt x="650862" y="120624"/>
                  </a:lnTo>
                  <a:close/>
                </a:path>
                <a:path w="1203325" h="394335">
                  <a:moveTo>
                    <a:pt x="671563" y="113919"/>
                  </a:moveTo>
                  <a:lnTo>
                    <a:pt x="669734" y="108978"/>
                  </a:lnTo>
                  <a:lnTo>
                    <a:pt x="666089" y="110159"/>
                  </a:lnTo>
                  <a:lnTo>
                    <a:pt x="662444" y="111340"/>
                  </a:lnTo>
                  <a:lnTo>
                    <a:pt x="663816" y="116433"/>
                  </a:lnTo>
                  <a:lnTo>
                    <a:pt x="671563" y="113919"/>
                  </a:lnTo>
                  <a:close/>
                </a:path>
                <a:path w="1203325" h="394335">
                  <a:moveTo>
                    <a:pt x="692340" y="107442"/>
                  </a:moveTo>
                  <a:lnTo>
                    <a:pt x="690537" y="102476"/>
                  </a:lnTo>
                  <a:lnTo>
                    <a:pt x="686879" y="103619"/>
                  </a:lnTo>
                  <a:lnTo>
                    <a:pt x="683221" y="104749"/>
                  </a:lnTo>
                  <a:lnTo>
                    <a:pt x="684555" y="109855"/>
                  </a:lnTo>
                  <a:lnTo>
                    <a:pt x="692340" y="107442"/>
                  </a:lnTo>
                  <a:close/>
                </a:path>
                <a:path w="1203325" h="394335">
                  <a:moveTo>
                    <a:pt x="713117" y="101028"/>
                  </a:moveTo>
                  <a:lnTo>
                    <a:pt x="711365" y="96062"/>
                  </a:lnTo>
                  <a:lnTo>
                    <a:pt x="707694" y="97167"/>
                  </a:lnTo>
                  <a:lnTo>
                    <a:pt x="704037" y="98310"/>
                  </a:lnTo>
                  <a:lnTo>
                    <a:pt x="705332" y="103416"/>
                  </a:lnTo>
                  <a:lnTo>
                    <a:pt x="709218" y="102209"/>
                  </a:lnTo>
                  <a:lnTo>
                    <a:pt x="713117" y="101028"/>
                  </a:lnTo>
                  <a:close/>
                </a:path>
                <a:path w="1203325" h="394335">
                  <a:moveTo>
                    <a:pt x="733996" y="94856"/>
                  </a:moveTo>
                  <a:lnTo>
                    <a:pt x="732282" y="89877"/>
                  </a:lnTo>
                  <a:lnTo>
                    <a:pt x="728599" y="90970"/>
                  </a:lnTo>
                  <a:lnTo>
                    <a:pt x="724916" y="92062"/>
                  </a:lnTo>
                  <a:lnTo>
                    <a:pt x="726186" y="97167"/>
                  </a:lnTo>
                  <a:lnTo>
                    <a:pt x="733996" y="94856"/>
                  </a:lnTo>
                  <a:close/>
                </a:path>
                <a:path w="1203325" h="394335">
                  <a:moveTo>
                    <a:pt x="754888" y="88811"/>
                  </a:moveTo>
                  <a:lnTo>
                    <a:pt x="753211" y="83807"/>
                  </a:lnTo>
                  <a:lnTo>
                    <a:pt x="749515" y="84848"/>
                  </a:lnTo>
                  <a:lnTo>
                    <a:pt x="745820" y="85890"/>
                  </a:lnTo>
                  <a:lnTo>
                    <a:pt x="747039" y="91008"/>
                  </a:lnTo>
                  <a:lnTo>
                    <a:pt x="754888" y="88811"/>
                  </a:lnTo>
                  <a:close/>
                </a:path>
                <a:path w="1203325" h="394335">
                  <a:moveTo>
                    <a:pt x="775830" y="82918"/>
                  </a:moveTo>
                  <a:lnTo>
                    <a:pt x="774192" y="77914"/>
                  </a:lnTo>
                  <a:lnTo>
                    <a:pt x="770496" y="78955"/>
                  </a:lnTo>
                  <a:lnTo>
                    <a:pt x="766800" y="79997"/>
                  </a:lnTo>
                  <a:lnTo>
                    <a:pt x="767981" y="85128"/>
                  </a:lnTo>
                  <a:lnTo>
                    <a:pt x="775830" y="82918"/>
                  </a:lnTo>
                  <a:close/>
                </a:path>
                <a:path w="1203325" h="394335">
                  <a:moveTo>
                    <a:pt x="796823" y="77216"/>
                  </a:moveTo>
                  <a:lnTo>
                    <a:pt x="795223" y="72199"/>
                  </a:lnTo>
                  <a:lnTo>
                    <a:pt x="791514" y="73177"/>
                  </a:lnTo>
                  <a:lnTo>
                    <a:pt x="787806" y="74168"/>
                  </a:lnTo>
                  <a:lnTo>
                    <a:pt x="788949" y="79298"/>
                  </a:lnTo>
                  <a:lnTo>
                    <a:pt x="796823" y="77216"/>
                  </a:lnTo>
                  <a:close/>
                </a:path>
                <a:path w="1203325" h="394335">
                  <a:moveTo>
                    <a:pt x="817854" y="71640"/>
                  </a:moveTo>
                  <a:lnTo>
                    <a:pt x="816292" y="66611"/>
                  </a:lnTo>
                  <a:lnTo>
                    <a:pt x="812584" y="67589"/>
                  </a:lnTo>
                  <a:lnTo>
                    <a:pt x="808875" y="68580"/>
                  </a:lnTo>
                  <a:lnTo>
                    <a:pt x="809967" y="73723"/>
                  </a:lnTo>
                  <a:lnTo>
                    <a:pt x="817854" y="71640"/>
                  </a:lnTo>
                  <a:close/>
                </a:path>
                <a:path w="1203325" h="394335">
                  <a:moveTo>
                    <a:pt x="838936" y="66319"/>
                  </a:moveTo>
                  <a:lnTo>
                    <a:pt x="837425" y="61277"/>
                  </a:lnTo>
                  <a:lnTo>
                    <a:pt x="833704" y="62204"/>
                  </a:lnTo>
                  <a:lnTo>
                    <a:pt x="829983" y="63131"/>
                  </a:lnTo>
                  <a:lnTo>
                    <a:pt x="831037" y="68300"/>
                  </a:lnTo>
                  <a:lnTo>
                    <a:pt x="838936" y="66319"/>
                  </a:lnTo>
                  <a:close/>
                </a:path>
                <a:path w="1203325" h="394335">
                  <a:moveTo>
                    <a:pt x="860056" y="61048"/>
                  </a:moveTo>
                  <a:lnTo>
                    <a:pt x="858583" y="55994"/>
                  </a:lnTo>
                  <a:lnTo>
                    <a:pt x="854862" y="56921"/>
                  </a:lnTo>
                  <a:lnTo>
                    <a:pt x="851141" y="57848"/>
                  </a:lnTo>
                  <a:lnTo>
                    <a:pt x="852144" y="63017"/>
                  </a:lnTo>
                  <a:lnTo>
                    <a:pt x="860056" y="61048"/>
                  </a:lnTo>
                  <a:close/>
                </a:path>
                <a:path w="1203325" h="394335">
                  <a:moveTo>
                    <a:pt x="881253" y="56134"/>
                  </a:moveTo>
                  <a:lnTo>
                    <a:pt x="879817" y="51054"/>
                  </a:lnTo>
                  <a:lnTo>
                    <a:pt x="876084" y="51930"/>
                  </a:lnTo>
                  <a:lnTo>
                    <a:pt x="872350" y="52806"/>
                  </a:lnTo>
                  <a:lnTo>
                    <a:pt x="873315" y="57975"/>
                  </a:lnTo>
                  <a:lnTo>
                    <a:pt x="881253" y="56134"/>
                  </a:lnTo>
                  <a:close/>
                </a:path>
                <a:path w="1203325" h="394335">
                  <a:moveTo>
                    <a:pt x="902449" y="51282"/>
                  </a:moveTo>
                  <a:lnTo>
                    <a:pt x="901065" y="46202"/>
                  </a:lnTo>
                  <a:lnTo>
                    <a:pt x="897318" y="47015"/>
                  </a:lnTo>
                  <a:lnTo>
                    <a:pt x="893572" y="47840"/>
                  </a:lnTo>
                  <a:lnTo>
                    <a:pt x="894486" y="53022"/>
                  </a:lnTo>
                  <a:lnTo>
                    <a:pt x="902449" y="51282"/>
                  </a:lnTo>
                  <a:close/>
                </a:path>
                <a:path w="1203325" h="394335">
                  <a:moveTo>
                    <a:pt x="923709" y="46672"/>
                  </a:moveTo>
                  <a:lnTo>
                    <a:pt x="922375" y="41579"/>
                  </a:lnTo>
                  <a:lnTo>
                    <a:pt x="918629" y="42392"/>
                  </a:lnTo>
                  <a:lnTo>
                    <a:pt x="914882" y="43205"/>
                  </a:lnTo>
                  <a:lnTo>
                    <a:pt x="915746" y="48399"/>
                  </a:lnTo>
                  <a:lnTo>
                    <a:pt x="923709" y="46672"/>
                  </a:lnTo>
                  <a:close/>
                </a:path>
                <a:path w="1203325" h="394335">
                  <a:moveTo>
                    <a:pt x="945007" y="42240"/>
                  </a:moveTo>
                  <a:lnTo>
                    <a:pt x="943711" y="37134"/>
                  </a:lnTo>
                  <a:lnTo>
                    <a:pt x="939952" y="37884"/>
                  </a:lnTo>
                  <a:lnTo>
                    <a:pt x="936193" y="38633"/>
                  </a:lnTo>
                  <a:lnTo>
                    <a:pt x="937018" y="43840"/>
                  </a:lnTo>
                  <a:lnTo>
                    <a:pt x="945007" y="42240"/>
                  </a:lnTo>
                  <a:close/>
                </a:path>
                <a:path w="1203325" h="394335">
                  <a:moveTo>
                    <a:pt x="966330" y="37985"/>
                  </a:moveTo>
                  <a:lnTo>
                    <a:pt x="965085" y="32867"/>
                  </a:lnTo>
                  <a:lnTo>
                    <a:pt x="961326" y="33616"/>
                  </a:lnTo>
                  <a:lnTo>
                    <a:pt x="957567" y="34366"/>
                  </a:lnTo>
                  <a:lnTo>
                    <a:pt x="958342" y="39573"/>
                  </a:lnTo>
                  <a:lnTo>
                    <a:pt x="966330" y="37985"/>
                  </a:lnTo>
                  <a:close/>
                </a:path>
                <a:path w="1203325" h="394335">
                  <a:moveTo>
                    <a:pt x="987717" y="33985"/>
                  </a:moveTo>
                  <a:lnTo>
                    <a:pt x="986523" y="28854"/>
                  </a:lnTo>
                  <a:lnTo>
                    <a:pt x="982751" y="29540"/>
                  </a:lnTo>
                  <a:lnTo>
                    <a:pt x="978979" y="30226"/>
                  </a:lnTo>
                  <a:lnTo>
                    <a:pt x="979703" y="35445"/>
                  </a:lnTo>
                  <a:lnTo>
                    <a:pt x="987717" y="33985"/>
                  </a:lnTo>
                  <a:close/>
                </a:path>
                <a:path w="1203325" h="394335">
                  <a:moveTo>
                    <a:pt x="1009116" y="30086"/>
                  </a:moveTo>
                  <a:lnTo>
                    <a:pt x="1007973" y="24942"/>
                  </a:lnTo>
                  <a:lnTo>
                    <a:pt x="1004201" y="25628"/>
                  </a:lnTo>
                  <a:lnTo>
                    <a:pt x="1000429" y="26314"/>
                  </a:lnTo>
                  <a:lnTo>
                    <a:pt x="1001102" y="31546"/>
                  </a:lnTo>
                  <a:lnTo>
                    <a:pt x="1009116" y="30086"/>
                  </a:lnTo>
                  <a:close/>
                </a:path>
                <a:path w="1203325" h="394335">
                  <a:moveTo>
                    <a:pt x="1030566" y="26530"/>
                  </a:moveTo>
                  <a:lnTo>
                    <a:pt x="1029474" y="21374"/>
                  </a:lnTo>
                  <a:lnTo>
                    <a:pt x="1025690" y="21996"/>
                  </a:lnTo>
                  <a:lnTo>
                    <a:pt x="1021905" y="22618"/>
                  </a:lnTo>
                  <a:lnTo>
                    <a:pt x="1022527" y="27851"/>
                  </a:lnTo>
                  <a:lnTo>
                    <a:pt x="1030566" y="26530"/>
                  </a:lnTo>
                  <a:close/>
                </a:path>
                <a:path w="1203325" h="394335">
                  <a:moveTo>
                    <a:pt x="1052042" y="23037"/>
                  </a:moveTo>
                  <a:lnTo>
                    <a:pt x="1051001" y="17868"/>
                  </a:lnTo>
                  <a:lnTo>
                    <a:pt x="1047203" y="18453"/>
                  </a:lnTo>
                  <a:lnTo>
                    <a:pt x="1043419" y="19075"/>
                  </a:lnTo>
                  <a:lnTo>
                    <a:pt x="1043990" y="24320"/>
                  </a:lnTo>
                  <a:lnTo>
                    <a:pt x="1048016" y="23647"/>
                  </a:lnTo>
                  <a:lnTo>
                    <a:pt x="1052042" y="23037"/>
                  </a:lnTo>
                  <a:close/>
                </a:path>
                <a:path w="1203325" h="394335">
                  <a:moveTo>
                    <a:pt x="1073569" y="19900"/>
                  </a:moveTo>
                  <a:lnTo>
                    <a:pt x="1072578" y="14719"/>
                  </a:lnTo>
                  <a:lnTo>
                    <a:pt x="1068781" y="15278"/>
                  </a:lnTo>
                  <a:lnTo>
                    <a:pt x="1064983" y="15836"/>
                  </a:lnTo>
                  <a:lnTo>
                    <a:pt x="1065504" y="21082"/>
                  </a:lnTo>
                  <a:lnTo>
                    <a:pt x="1073569" y="19900"/>
                  </a:lnTo>
                  <a:close/>
                </a:path>
                <a:path w="1203325" h="394335">
                  <a:moveTo>
                    <a:pt x="1095108" y="16891"/>
                  </a:moveTo>
                  <a:lnTo>
                    <a:pt x="1094168" y="11709"/>
                  </a:lnTo>
                  <a:lnTo>
                    <a:pt x="1090358" y="12192"/>
                  </a:lnTo>
                  <a:lnTo>
                    <a:pt x="1086548" y="12674"/>
                  </a:lnTo>
                  <a:lnTo>
                    <a:pt x="1087018" y="17919"/>
                  </a:lnTo>
                  <a:lnTo>
                    <a:pt x="1095108" y="16891"/>
                  </a:lnTo>
                  <a:close/>
                </a:path>
                <a:path w="1203325" h="394335">
                  <a:moveTo>
                    <a:pt x="1116685" y="14135"/>
                  </a:moveTo>
                  <a:lnTo>
                    <a:pt x="1115796" y="8940"/>
                  </a:lnTo>
                  <a:lnTo>
                    <a:pt x="1111986" y="9423"/>
                  </a:lnTo>
                  <a:lnTo>
                    <a:pt x="1108176" y="9906"/>
                  </a:lnTo>
                  <a:lnTo>
                    <a:pt x="1108595" y="15163"/>
                  </a:lnTo>
                  <a:lnTo>
                    <a:pt x="1116685" y="14135"/>
                  </a:lnTo>
                  <a:close/>
                </a:path>
                <a:path w="1203325" h="394335">
                  <a:moveTo>
                    <a:pt x="1138275" y="11595"/>
                  </a:moveTo>
                  <a:lnTo>
                    <a:pt x="1137437" y="6388"/>
                  </a:lnTo>
                  <a:lnTo>
                    <a:pt x="1133627" y="6807"/>
                  </a:lnTo>
                  <a:lnTo>
                    <a:pt x="1129817" y="7226"/>
                  </a:lnTo>
                  <a:lnTo>
                    <a:pt x="1130173" y="12484"/>
                  </a:lnTo>
                  <a:lnTo>
                    <a:pt x="1138275" y="11595"/>
                  </a:lnTo>
                  <a:close/>
                </a:path>
                <a:path w="1203325" h="394335">
                  <a:moveTo>
                    <a:pt x="1159903" y="9220"/>
                  </a:moveTo>
                  <a:lnTo>
                    <a:pt x="1159116" y="4013"/>
                  </a:lnTo>
                  <a:lnTo>
                    <a:pt x="1155306" y="4432"/>
                  </a:lnTo>
                  <a:lnTo>
                    <a:pt x="1151496" y="4851"/>
                  </a:lnTo>
                  <a:lnTo>
                    <a:pt x="1151801" y="10109"/>
                  </a:lnTo>
                  <a:lnTo>
                    <a:pt x="1159903" y="9220"/>
                  </a:lnTo>
                  <a:close/>
                </a:path>
                <a:path w="1203325" h="394335">
                  <a:moveTo>
                    <a:pt x="1181557" y="7175"/>
                  </a:moveTo>
                  <a:lnTo>
                    <a:pt x="1180833" y="1955"/>
                  </a:lnTo>
                  <a:lnTo>
                    <a:pt x="1177010" y="2298"/>
                  </a:lnTo>
                  <a:lnTo>
                    <a:pt x="1173187" y="2641"/>
                  </a:lnTo>
                  <a:lnTo>
                    <a:pt x="1173441" y="7899"/>
                  </a:lnTo>
                  <a:lnTo>
                    <a:pt x="1181557" y="7175"/>
                  </a:lnTo>
                  <a:close/>
                </a:path>
                <a:path w="1203325" h="394335">
                  <a:moveTo>
                    <a:pt x="1203210" y="5219"/>
                  </a:moveTo>
                  <a:lnTo>
                    <a:pt x="1202537" y="0"/>
                  </a:lnTo>
                  <a:lnTo>
                    <a:pt x="1198714" y="342"/>
                  </a:lnTo>
                  <a:lnTo>
                    <a:pt x="1194892" y="685"/>
                  </a:lnTo>
                  <a:lnTo>
                    <a:pt x="1195095" y="5956"/>
                  </a:lnTo>
                  <a:lnTo>
                    <a:pt x="1203210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 descr=""/>
            <p:cNvSpPr/>
            <p:nvPr/>
          </p:nvSpPr>
          <p:spPr>
            <a:xfrm>
              <a:off x="5261227" y="3428390"/>
              <a:ext cx="269240" cy="0"/>
            </a:xfrm>
            <a:custGeom>
              <a:avLst/>
              <a:gdLst/>
              <a:ahLst/>
              <a:cxnLst/>
              <a:rect l="l" t="t" r="r" b="b"/>
              <a:pathLst>
                <a:path w="269239" h="0">
                  <a:moveTo>
                    <a:pt x="0" y="0"/>
                  </a:moveTo>
                  <a:lnTo>
                    <a:pt x="269125" y="0"/>
                  </a:lnTo>
                </a:path>
              </a:pathLst>
            </a:custGeom>
            <a:ln w="1088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 descr=""/>
            <p:cNvSpPr/>
            <p:nvPr/>
          </p:nvSpPr>
          <p:spPr>
            <a:xfrm>
              <a:off x="805865" y="3368077"/>
              <a:ext cx="1224915" cy="890269"/>
            </a:xfrm>
            <a:custGeom>
              <a:avLst/>
              <a:gdLst/>
              <a:ahLst/>
              <a:cxnLst/>
              <a:rect l="l" t="t" r="r" b="b"/>
              <a:pathLst>
                <a:path w="1224914" h="890270">
                  <a:moveTo>
                    <a:pt x="9182" y="5689"/>
                  </a:moveTo>
                  <a:lnTo>
                    <a:pt x="6629" y="2844"/>
                  </a:lnTo>
                  <a:lnTo>
                    <a:pt x="4076" y="0"/>
                  </a:lnTo>
                  <a:lnTo>
                    <a:pt x="0" y="3340"/>
                  </a:lnTo>
                  <a:lnTo>
                    <a:pt x="5435" y="9398"/>
                  </a:lnTo>
                  <a:lnTo>
                    <a:pt x="9182" y="5689"/>
                  </a:lnTo>
                  <a:close/>
                </a:path>
                <a:path w="1224914" h="890270">
                  <a:moveTo>
                    <a:pt x="23672" y="21818"/>
                  </a:moveTo>
                  <a:lnTo>
                    <a:pt x="21120" y="18986"/>
                  </a:lnTo>
                  <a:lnTo>
                    <a:pt x="18567" y="16141"/>
                  </a:lnTo>
                  <a:lnTo>
                    <a:pt x="14503" y="19494"/>
                  </a:lnTo>
                  <a:lnTo>
                    <a:pt x="17221" y="22529"/>
                  </a:lnTo>
                  <a:lnTo>
                    <a:pt x="19951" y="25539"/>
                  </a:lnTo>
                  <a:lnTo>
                    <a:pt x="23672" y="21818"/>
                  </a:lnTo>
                  <a:close/>
                </a:path>
                <a:path w="1224914" h="890270">
                  <a:moveTo>
                    <a:pt x="38366" y="37769"/>
                  </a:moveTo>
                  <a:lnTo>
                    <a:pt x="35788" y="34963"/>
                  </a:lnTo>
                  <a:lnTo>
                    <a:pt x="33210" y="32156"/>
                  </a:lnTo>
                  <a:lnTo>
                    <a:pt x="29146" y="35521"/>
                  </a:lnTo>
                  <a:lnTo>
                    <a:pt x="34658" y="41516"/>
                  </a:lnTo>
                  <a:lnTo>
                    <a:pt x="38366" y="37769"/>
                  </a:lnTo>
                  <a:close/>
                </a:path>
                <a:path w="1224914" h="890270">
                  <a:moveTo>
                    <a:pt x="53047" y="53746"/>
                  </a:moveTo>
                  <a:lnTo>
                    <a:pt x="50469" y="50939"/>
                  </a:lnTo>
                  <a:lnTo>
                    <a:pt x="47891" y="48133"/>
                  </a:lnTo>
                  <a:lnTo>
                    <a:pt x="43840" y="51511"/>
                  </a:lnTo>
                  <a:lnTo>
                    <a:pt x="49352" y="57505"/>
                  </a:lnTo>
                  <a:lnTo>
                    <a:pt x="53047" y="53746"/>
                  </a:lnTo>
                  <a:close/>
                </a:path>
                <a:path w="1224914" h="890270">
                  <a:moveTo>
                    <a:pt x="67741" y="69710"/>
                  </a:moveTo>
                  <a:lnTo>
                    <a:pt x="65163" y="66903"/>
                  </a:lnTo>
                  <a:lnTo>
                    <a:pt x="62585" y="64096"/>
                  </a:lnTo>
                  <a:lnTo>
                    <a:pt x="58559" y="67487"/>
                  </a:lnTo>
                  <a:lnTo>
                    <a:pt x="64058" y="73482"/>
                  </a:lnTo>
                  <a:lnTo>
                    <a:pt x="67741" y="69710"/>
                  </a:lnTo>
                  <a:close/>
                </a:path>
                <a:path w="1224914" h="890270">
                  <a:moveTo>
                    <a:pt x="82613" y="85509"/>
                  </a:moveTo>
                  <a:lnTo>
                    <a:pt x="79997" y="82727"/>
                  </a:lnTo>
                  <a:lnTo>
                    <a:pt x="77381" y="79946"/>
                  </a:lnTo>
                  <a:lnTo>
                    <a:pt x="73367" y="83362"/>
                  </a:lnTo>
                  <a:lnTo>
                    <a:pt x="78955" y="89281"/>
                  </a:lnTo>
                  <a:lnTo>
                    <a:pt x="82613" y="85509"/>
                  </a:lnTo>
                  <a:close/>
                </a:path>
                <a:path w="1224914" h="890270">
                  <a:moveTo>
                    <a:pt x="97497" y="101282"/>
                  </a:moveTo>
                  <a:lnTo>
                    <a:pt x="94881" y="98501"/>
                  </a:lnTo>
                  <a:lnTo>
                    <a:pt x="92265" y="95732"/>
                  </a:lnTo>
                  <a:lnTo>
                    <a:pt x="88265" y="99161"/>
                  </a:lnTo>
                  <a:lnTo>
                    <a:pt x="93853" y="105079"/>
                  </a:lnTo>
                  <a:lnTo>
                    <a:pt x="97497" y="101282"/>
                  </a:lnTo>
                  <a:close/>
                </a:path>
                <a:path w="1224914" h="890270">
                  <a:moveTo>
                    <a:pt x="112382" y="117068"/>
                  </a:moveTo>
                  <a:lnTo>
                    <a:pt x="109766" y="114287"/>
                  </a:lnTo>
                  <a:lnTo>
                    <a:pt x="107149" y="111506"/>
                  </a:lnTo>
                  <a:lnTo>
                    <a:pt x="103162" y="114960"/>
                  </a:lnTo>
                  <a:lnTo>
                    <a:pt x="108750" y="120878"/>
                  </a:lnTo>
                  <a:lnTo>
                    <a:pt x="112382" y="117068"/>
                  </a:lnTo>
                  <a:close/>
                </a:path>
                <a:path w="1224914" h="890270">
                  <a:moveTo>
                    <a:pt x="127444" y="132676"/>
                  </a:moveTo>
                  <a:lnTo>
                    <a:pt x="124790" y="129933"/>
                  </a:lnTo>
                  <a:lnTo>
                    <a:pt x="122135" y="127190"/>
                  </a:lnTo>
                  <a:lnTo>
                    <a:pt x="118160" y="130657"/>
                  </a:lnTo>
                  <a:lnTo>
                    <a:pt x="123825" y="136499"/>
                  </a:lnTo>
                  <a:lnTo>
                    <a:pt x="127444" y="132676"/>
                  </a:lnTo>
                  <a:close/>
                </a:path>
                <a:path w="1224914" h="890270">
                  <a:moveTo>
                    <a:pt x="142532" y="148259"/>
                  </a:moveTo>
                  <a:lnTo>
                    <a:pt x="139877" y="145516"/>
                  </a:lnTo>
                  <a:lnTo>
                    <a:pt x="137223" y="142773"/>
                  </a:lnTo>
                  <a:lnTo>
                    <a:pt x="133273" y="146253"/>
                  </a:lnTo>
                  <a:lnTo>
                    <a:pt x="138925" y="152107"/>
                  </a:lnTo>
                  <a:lnTo>
                    <a:pt x="142532" y="148259"/>
                  </a:lnTo>
                  <a:close/>
                </a:path>
                <a:path w="1224914" h="890270">
                  <a:moveTo>
                    <a:pt x="157619" y="163842"/>
                  </a:moveTo>
                  <a:lnTo>
                    <a:pt x="154965" y="161099"/>
                  </a:lnTo>
                  <a:lnTo>
                    <a:pt x="152311" y="158356"/>
                  </a:lnTo>
                  <a:lnTo>
                    <a:pt x="148374" y="161861"/>
                  </a:lnTo>
                  <a:lnTo>
                    <a:pt x="154038" y="167703"/>
                  </a:lnTo>
                  <a:lnTo>
                    <a:pt x="157619" y="163842"/>
                  </a:lnTo>
                  <a:close/>
                </a:path>
                <a:path w="1224914" h="890270">
                  <a:moveTo>
                    <a:pt x="172872" y="179260"/>
                  </a:moveTo>
                  <a:lnTo>
                    <a:pt x="170180" y="176555"/>
                  </a:lnTo>
                  <a:lnTo>
                    <a:pt x="167487" y="173850"/>
                  </a:lnTo>
                  <a:lnTo>
                    <a:pt x="163563" y="177368"/>
                  </a:lnTo>
                  <a:lnTo>
                    <a:pt x="169303" y="183134"/>
                  </a:lnTo>
                  <a:lnTo>
                    <a:pt x="172872" y="179260"/>
                  </a:lnTo>
                  <a:close/>
                </a:path>
                <a:path w="1224914" h="890270">
                  <a:moveTo>
                    <a:pt x="188175" y="194640"/>
                  </a:moveTo>
                  <a:lnTo>
                    <a:pt x="185483" y="191935"/>
                  </a:lnTo>
                  <a:lnTo>
                    <a:pt x="182791" y="189230"/>
                  </a:lnTo>
                  <a:lnTo>
                    <a:pt x="178879" y="192760"/>
                  </a:lnTo>
                  <a:lnTo>
                    <a:pt x="184619" y="198539"/>
                  </a:lnTo>
                  <a:lnTo>
                    <a:pt x="188175" y="194640"/>
                  </a:lnTo>
                  <a:close/>
                </a:path>
                <a:path w="1224914" h="890270">
                  <a:moveTo>
                    <a:pt x="203466" y="210019"/>
                  </a:moveTo>
                  <a:lnTo>
                    <a:pt x="200774" y="207314"/>
                  </a:lnTo>
                  <a:lnTo>
                    <a:pt x="198081" y="204609"/>
                  </a:lnTo>
                  <a:lnTo>
                    <a:pt x="194195" y="208165"/>
                  </a:lnTo>
                  <a:lnTo>
                    <a:pt x="199936" y="213931"/>
                  </a:lnTo>
                  <a:lnTo>
                    <a:pt x="203466" y="210019"/>
                  </a:lnTo>
                  <a:close/>
                </a:path>
                <a:path w="1224914" h="890270">
                  <a:moveTo>
                    <a:pt x="218948" y="225221"/>
                  </a:moveTo>
                  <a:lnTo>
                    <a:pt x="216217" y="222554"/>
                  </a:lnTo>
                  <a:lnTo>
                    <a:pt x="213487" y="219887"/>
                  </a:lnTo>
                  <a:lnTo>
                    <a:pt x="209613" y="223456"/>
                  </a:lnTo>
                  <a:lnTo>
                    <a:pt x="215430" y="229146"/>
                  </a:lnTo>
                  <a:lnTo>
                    <a:pt x="218948" y="225221"/>
                  </a:lnTo>
                  <a:close/>
                </a:path>
                <a:path w="1224914" h="890270">
                  <a:moveTo>
                    <a:pt x="234454" y="240385"/>
                  </a:moveTo>
                  <a:lnTo>
                    <a:pt x="231724" y="237718"/>
                  </a:lnTo>
                  <a:lnTo>
                    <a:pt x="228993" y="235051"/>
                  </a:lnTo>
                  <a:lnTo>
                    <a:pt x="225145" y="238645"/>
                  </a:lnTo>
                  <a:lnTo>
                    <a:pt x="230962" y="244335"/>
                  </a:lnTo>
                  <a:lnTo>
                    <a:pt x="234454" y="240385"/>
                  </a:lnTo>
                  <a:close/>
                </a:path>
                <a:path w="1224914" h="890270">
                  <a:moveTo>
                    <a:pt x="249961" y="255549"/>
                  </a:moveTo>
                  <a:lnTo>
                    <a:pt x="247230" y="252882"/>
                  </a:lnTo>
                  <a:lnTo>
                    <a:pt x="244500" y="250215"/>
                  </a:lnTo>
                  <a:lnTo>
                    <a:pt x="240665" y="253822"/>
                  </a:lnTo>
                  <a:lnTo>
                    <a:pt x="246481" y="259511"/>
                  </a:lnTo>
                  <a:lnTo>
                    <a:pt x="249961" y="255549"/>
                  </a:lnTo>
                  <a:close/>
                </a:path>
                <a:path w="1224914" h="890270">
                  <a:moveTo>
                    <a:pt x="265671" y="270510"/>
                  </a:moveTo>
                  <a:lnTo>
                    <a:pt x="262902" y="267881"/>
                  </a:lnTo>
                  <a:lnTo>
                    <a:pt x="260134" y="265252"/>
                  </a:lnTo>
                  <a:lnTo>
                    <a:pt x="256311" y="268884"/>
                  </a:lnTo>
                  <a:lnTo>
                    <a:pt x="262216" y="274485"/>
                  </a:lnTo>
                  <a:lnTo>
                    <a:pt x="265671" y="270510"/>
                  </a:lnTo>
                  <a:close/>
                </a:path>
                <a:path w="1224914" h="890270">
                  <a:moveTo>
                    <a:pt x="281381" y="285457"/>
                  </a:moveTo>
                  <a:lnTo>
                    <a:pt x="278612" y="282829"/>
                  </a:lnTo>
                  <a:lnTo>
                    <a:pt x="275844" y="280200"/>
                  </a:lnTo>
                  <a:lnTo>
                    <a:pt x="272046" y="283845"/>
                  </a:lnTo>
                  <a:lnTo>
                    <a:pt x="277939" y="289458"/>
                  </a:lnTo>
                  <a:lnTo>
                    <a:pt x="281381" y="285457"/>
                  </a:lnTo>
                  <a:close/>
                </a:path>
                <a:path w="1224914" h="890270">
                  <a:moveTo>
                    <a:pt x="297116" y="300367"/>
                  </a:moveTo>
                  <a:lnTo>
                    <a:pt x="294335" y="297764"/>
                  </a:lnTo>
                  <a:lnTo>
                    <a:pt x="291566" y="295135"/>
                  </a:lnTo>
                  <a:lnTo>
                    <a:pt x="287782" y="298805"/>
                  </a:lnTo>
                  <a:lnTo>
                    <a:pt x="293712" y="304380"/>
                  </a:lnTo>
                  <a:lnTo>
                    <a:pt x="297116" y="300367"/>
                  </a:lnTo>
                  <a:close/>
                </a:path>
                <a:path w="1224914" h="890270">
                  <a:moveTo>
                    <a:pt x="313067" y="315087"/>
                  </a:moveTo>
                  <a:lnTo>
                    <a:pt x="310261" y="312496"/>
                  </a:lnTo>
                  <a:lnTo>
                    <a:pt x="307454" y="309905"/>
                  </a:lnTo>
                  <a:lnTo>
                    <a:pt x="303695" y="313601"/>
                  </a:lnTo>
                  <a:lnTo>
                    <a:pt x="309676" y="319112"/>
                  </a:lnTo>
                  <a:lnTo>
                    <a:pt x="313067" y="315087"/>
                  </a:lnTo>
                  <a:close/>
                </a:path>
                <a:path w="1224914" h="890270">
                  <a:moveTo>
                    <a:pt x="329006" y="329793"/>
                  </a:moveTo>
                  <a:lnTo>
                    <a:pt x="326199" y="327202"/>
                  </a:lnTo>
                  <a:lnTo>
                    <a:pt x="323392" y="324612"/>
                  </a:lnTo>
                  <a:lnTo>
                    <a:pt x="319646" y="328320"/>
                  </a:lnTo>
                  <a:lnTo>
                    <a:pt x="325628" y="333844"/>
                  </a:lnTo>
                  <a:lnTo>
                    <a:pt x="329006" y="329793"/>
                  </a:lnTo>
                  <a:close/>
                </a:path>
                <a:path w="1224914" h="890270">
                  <a:moveTo>
                    <a:pt x="345020" y="344411"/>
                  </a:moveTo>
                  <a:lnTo>
                    <a:pt x="342176" y="341871"/>
                  </a:lnTo>
                  <a:lnTo>
                    <a:pt x="339331" y="339331"/>
                  </a:lnTo>
                  <a:lnTo>
                    <a:pt x="335610" y="343052"/>
                  </a:lnTo>
                  <a:lnTo>
                    <a:pt x="341668" y="348488"/>
                  </a:lnTo>
                  <a:lnTo>
                    <a:pt x="345020" y="344411"/>
                  </a:lnTo>
                  <a:close/>
                </a:path>
                <a:path w="1224914" h="890270">
                  <a:moveTo>
                    <a:pt x="361175" y="358876"/>
                  </a:moveTo>
                  <a:lnTo>
                    <a:pt x="358330" y="356336"/>
                  </a:lnTo>
                  <a:lnTo>
                    <a:pt x="355485" y="353796"/>
                  </a:lnTo>
                  <a:lnTo>
                    <a:pt x="351790" y="357543"/>
                  </a:lnTo>
                  <a:lnTo>
                    <a:pt x="357847" y="362966"/>
                  </a:lnTo>
                  <a:lnTo>
                    <a:pt x="361175" y="358876"/>
                  </a:lnTo>
                  <a:close/>
                </a:path>
                <a:path w="1224914" h="890270">
                  <a:moveTo>
                    <a:pt x="377329" y="373354"/>
                  </a:moveTo>
                  <a:lnTo>
                    <a:pt x="374484" y="370814"/>
                  </a:lnTo>
                  <a:lnTo>
                    <a:pt x="371640" y="368274"/>
                  </a:lnTo>
                  <a:lnTo>
                    <a:pt x="367957" y="372033"/>
                  </a:lnTo>
                  <a:lnTo>
                    <a:pt x="374027" y="377469"/>
                  </a:lnTo>
                  <a:lnTo>
                    <a:pt x="377329" y="373354"/>
                  </a:lnTo>
                  <a:close/>
                </a:path>
                <a:path w="1224914" h="890270">
                  <a:moveTo>
                    <a:pt x="393623" y="387667"/>
                  </a:moveTo>
                  <a:lnTo>
                    <a:pt x="390740" y="385165"/>
                  </a:lnTo>
                  <a:lnTo>
                    <a:pt x="387858" y="382663"/>
                  </a:lnTo>
                  <a:lnTo>
                    <a:pt x="384200" y="386461"/>
                  </a:lnTo>
                  <a:lnTo>
                    <a:pt x="390347" y="391795"/>
                  </a:lnTo>
                  <a:lnTo>
                    <a:pt x="393623" y="387667"/>
                  </a:lnTo>
                  <a:close/>
                </a:path>
                <a:path w="1224914" h="890270">
                  <a:moveTo>
                    <a:pt x="410006" y="401878"/>
                  </a:moveTo>
                  <a:lnTo>
                    <a:pt x="407123" y="399376"/>
                  </a:lnTo>
                  <a:lnTo>
                    <a:pt x="404241" y="396875"/>
                  </a:lnTo>
                  <a:lnTo>
                    <a:pt x="400608" y="400685"/>
                  </a:lnTo>
                  <a:lnTo>
                    <a:pt x="406755" y="406019"/>
                  </a:lnTo>
                  <a:lnTo>
                    <a:pt x="410006" y="401878"/>
                  </a:lnTo>
                  <a:close/>
                </a:path>
                <a:path w="1224914" h="890270">
                  <a:moveTo>
                    <a:pt x="426389" y="416090"/>
                  </a:moveTo>
                  <a:lnTo>
                    <a:pt x="423506" y="413588"/>
                  </a:lnTo>
                  <a:lnTo>
                    <a:pt x="420624" y="411086"/>
                  </a:lnTo>
                  <a:lnTo>
                    <a:pt x="417004" y="414921"/>
                  </a:lnTo>
                  <a:lnTo>
                    <a:pt x="423164" y="420255"/>
                  </a:lnTo>
                  <a:lnTo>
                    <a:pt x="426389" y="416090"/>
                  </a:lnTo>
                  <a:close/>
                </a:path>
                <a:path w="1224914" h="890270">
                  <a:moveTo>
                    <a:pt x="442988" y="430047"/>
                  </a:moveTo>
                  <a:lnTo>
                    <a:pt x="440067" y="427596"/>
                  </a:lnTo>
                  <a:lnTo>
                    <a:pt x="437146" y="425145"/>
                  </a:lnTo>
                  <a:lnTo>
                    <a:pt x="433552" y="428993"/>
                  </a:lnTo>
                  <a:lnTo>
                    <a:pt x="439788" y="434238"/>
                  </a:lnTo>
                  <a:lnTo>
                    <a:pt x="442988" y="430047"/>
                  </a:lnTo>
                  <a:close/>
                </a:path>
                <a:path w="1224914" h="890270">
                  <a:moveTo>
                    <a:pt x="459587" y="443992"/>
                  </a:moveTo>
                  <a:lnTo>
                    <a:pt x="456666" y="441540"/>
                  </a:lnTo>
                  <a:lnTo>
                    <a:pt x="453745" y="439089"/>
                  </a:lnTo>
                  <a:lnTo>
                    <a:pt x="450176" y="442963"/>
                  </a:lnTo>
                  <a:lnTo>
                    <a:pt x="456412" y="448195"/>
                  </a:lnTo>
                  <a:lnTo>
                    <a:pt x="459587" y="443992"/>
                  </a:lnTo>
                  <a:close/>
                </a:path>
                <a:path w="1224914" h="890270">
                  <a:moveTo>
                    <a:pt x="476275" y="457835"/>
                  </a:moveTo>
                  <a:lnTo>
                    <a:pt x="473316" y="455434"/>
                  </a:lnTo>
                  <a:lnTo>
                    <a:pt x="470357" y="453034"/>
                  </a:lnTo>
                  <a:lnTo>
                    <a:pt x="466813" y="456933"/>
                  </a:lnTo>
                  <a:lnTo>
                    <a:pt x="473125" y="462064"/>
                  </a:lnTo>
                  <a:lnTo>
                    <a:pt x="476275" y="457835"/>
                  </a:lnTo>
                  <a:close/>
                </a:path>
                <a:path w="1224914" h="890270">
                  <a:moveTo>
                    <a:pt x="493115" y="471512"/>
                  </a:moveTo>
                  <a:lnTo>
                    <a:pt x="490156" y="469112"/>
                  </a:lnTo>
                  <a:lnTo>
                    <a:pt x="487197" y="466712"/>
                  </a:lnTo>
                  <a:lnTo>
                    <a:pt x="483679" y="470623"/>
                  </a:lnTo>
                  <a:lnTo>
                    <a:pt x="489991" y="475767"/>
                  </a:lnTo>
                  <a:lnTo>
                    <a:pt x="493115" y="471512"/>
                  </a:lnTo>
                  <a:close/>
                </a:path>
                <a:path w="1224914" h="890270">
                  <a:moveTo>
                    <a:pt x="509943" y="485178"/>
                  </a:moveTo>
                  <a:lnTo>
                    <a:pt x="506984" y="482777"/>
                  </a:lnTo>
                  <a:lnTo>
                    <a:pt x="504024" y="480377"/>
                  </a:lnTo>
                  <a:lnTo>
                    <a:pt x="500532" y="484314"/>
                  </a:lnTo>
                  <a:lnTo>
                    <a:pt x="506844" y="489445"/>
                  </a:lnTo>
                  <a:lnTo>
                    <a:pt x="509943" y="485178"/>
                  </a:lnTo>
                  <a:close/>
                </a:path>
                <a:path w="1224914" h="890270">
                  <a:moveTo>
                    <a:pt x="526961" y="498627"/>
                  </a:moveTo>
                  <a:lnTo>
                    <a:pt x="523963" y="496277"/>
                  </a:lnTo>
                  <a:lnTo>
                    <a:pt x="520966" y="493928"/>
                  </a:lnTo>
                  <a:lnTo>
                    <a:pt x="517499" y="497890"/>
                  </a:lnTo>
                  <a:lnTo>
                    <a:pt x="523900" y="502920"/>
                  </a:lnTo>
                  <a:lnTo>
                    <a:pt x="526961" y="498627"/>
                  </a:lnTo>
                  <a:close/>
                </a:path>
                <a:path w="1224914" h="890270">
                  <a:moveTo>
                    <a:pt x="544017" y="512000"/>
                  </a:moveTo>
                  <a:lnTo>
                    <a:pt x="541020" y="509651"/>
                  </a:lnTo>
                  <a:lnTo>
                    <a:pt x="538022" y="507301"/>
                  </a:lnTo>
                  <a:lnTo>
                    <a:pt x="534581" y="511289"/>
                  </a:lnTo>
                  <a:lnTo>
                    <a:pt x="540981" y="516318"/>
                  </a:lnTo>
                  <a:lnTo>
                    <a:pt x="544017" y="512000"/>
                  </a:lnTo>
                  <a:close/>
                </a:path>
                <a:path w="1224914" h="890270">
                  <a:moveTo>
                    <a:pt x="561149" y="525297"/>
                  </a:moveTo>
                  <a:lnTo>
                    <a:pt x="558114" y="522998"/>
                  </a:lnTo>
                  <a:lnTo>
                    <a:pt x="555078" y="520700"/>
                  </a:lnTo>
                  <a:lnTo>
                    <a:pt x="551662" y="524713"/>
                  </a:lnTo>
                  <a:lnTo>
                    <a:pt x="558152" y="529628"/>
                  </a:lnTo>
                  <a:lnTo>
                    <a:pt x="561149" y="525297"/>
                  </a:lnTo>
                  <a:close/>
                </a:path>
                <a:path w="1224914" h="890270">
                  <a:moveTo>
                    <a:pt x="578446" y="538378"/>
                  </a:moveTo>
                  <a:lnTo>
                    <a:pt x="575411" y="536079"/>
                  </a:lnTo>
                  <a:lnTo>
                    <a:pt x="572376" y="533781"/>
                  </a:lnTo>
                  <a:lnTo>
                    <a:pt x="568985" y="537819"/>
                  </a:lnTo>
                  <a:lnTo>
                    <a:pt x="575475" y="542734"/>
                  </a:lnTo>
                  <a:lnTo>
                    <a:pt x="578446" y="538378"/>
                  </a:lnTo>
                  <a:close/>
                </a:path>
                <a:path w="1224914" h="890270">
                  <a:moveTo>
                    <a:pt x="595744" y="551459"/>
                  </a:moveTo>
                  <a:lnTo>
                    <a:pt x="592709" y="549160"/>
                  </a:lnTo>
                  <a:lnTo>
                    <a:pt x="589673" y="546862"/>
                  </a:lnTo>
                  <a:lnTo>
                    <a:pt x="586308" y="550926"/>
                  </a:lnTo>
                  <a:lnTo>
                    <a:pt x="592810" y="555840"/>
                  </a:lnTo>
                  <a:lnTo>
                    <a:pt x="595744" y="551459"/>
                  </a:lnTo>
                  <a:close/>
                </a:path>
                <a:path w="1224914" h="890270">
                  <a:moveTo>
                    <a:pt x="613244" y="564273"/>
                  </a:moveTo>
                  <a:lnTo>
                    <a:pt x="610158" y="562025"/>
                  </a:lnTo>
                  <a:lnTo>
                    <a:pt x="607072" y="559777"/>
                  </a:lnTo>
                  <a:lnTo>
                    <a:pt x="603758" y="563867"/>
                  </a:lnTo>
                  <a:lnTo>
                    <a:pt x="610336" y="568667"/>
                  </a:lnTo>
                  <a:lnTo>
                    <a:pt x="613244" y="564273"/>
                  </a:lnTo>
                  <a:close/>
                </a:path>
                <a:path w="1224914" h="890270">
                  <a:moveTo>
                    <a:pt x="630770" y="577037"/>
                  </a:moveTo>
                  <a:lnTo>
                    <a:pt x="627684" y="574789"/>
                  </a:lnTo>
                  <a:lnTo>
                    <a:pt x="624598" y="572541"/>
                  </a:lnTo>
                  <a:lnTo>
                    <a:pt x="621309" y="576656"/>
                  </a:lnTo>
                  <a:lnTo>
                    <a:pt x="627888" y="581456"/>
                  </a:lnTo>
                  <a:lnTo>
                    <a:pt x="630770" y="577037"/>
                  </a:lnTo>
                  <a:close/>
                </a:path>
                <a:path w="1224914" h="890270">
                  <a:moveTo>
                    <a:pt x="648398" y="589661"/>
                  </a:moveTo>
                  <a:lnTo>
                    <a:pt x="645274" y="587476"/>
                  </a:lnTo>
                  <a:lnTo>
                    <a:pt x="642150" y="585292"/>
                  </a:lnTo>
                  <a:lnTo>
                    <a:pt x="638886" y="589432"/>
                  </a:lnTo>
                  <a:lnTo>
                    <a:pt x="645553" y="594106"/>
                  </a:lnTo>
                  <a:lnTo>
                    <a:pt x="648398" y="589661"/>
                  </a:lnTo>
                  <a:close/>
                </a:path>
                <a:path w="1224914" h="890270">
                  <a:moveTo>
                    <a:pt x="666153" y="602094"/>
                  </a:moveTo>
                  <a:lnTo>
                    <a:pt x="663028" y="599909"/>
                  </a:lnTo>
                  <a:lnTo>
                    <a:pt x="659904" y="597725"/>
                  </a:lnTo>
                  <a:lnTo>
                    <a:pt x="656678" y="601891"/>
                  </a:lnTo>
                  <a:lnTo>
                    <a:pt x="663346" y="606564"/>
                  </a:lnTo>
                  <a:lnTo>
                    <a:pt x="666153" y="602094"/>
                  </a:lnTo>
                  <a:close/>
                </a:path>
                <a:path w="1224914" h="890270">
                  <a:moveTo>
                    <a:pt x="683920" y="614514"/>
                  </a:moveTo>
                  <a:lnTo>
                    <a:pt x="680783" y="612355"/>
                  </a:lnTo>
                  <a:lnTo>
                    <a:pt x="677659" y="610171"/>
                  </a:lnTo>
                  <a:lnTo>
                    <a:pt x="674471" y="614349"/>
                  </a:lnTo>
                  <a:lnTo>
                    <a:pt x="677799" y="616686"/>
                  </a:lnTo>
                  <a:lnTo>
                    <a:pt x="681164" y="618998"/>
                  </a:lnTo>
                  <a:lnTo>
                    <a:pt x="683920" y="614514"/>
                  </a:lnTo>
                  <a:close/>
                </a:path>
                <a:path w="1224914" h="890270">
                  <a:moveTo>
                    <a:pt x="701929" y="626618"/>
                  </a:moveTo>
                  <a:lnTo>
                    <a:pt x="698766" y="624484"/>
                  </a:lnTo>
                  <a:lnTo>
                    <a:pt x="695604" y="622350"/>
                  </a:lnTo>
                  <a:lnTo>
                    <a:pt x="692442" y="626567"/>
                  </a:lnTo>
                  <a:lnTo>
                    <a:pt x="699198" y="631113"/>
                  </a:lnTo>
                  <a:lnTo>
                    <a:pt x="701929" y="626618"/>
                  </a:lnTo>
                  <a:close/>
                </a:path>
                <a:path w="1224914" h="890270">
                  <a:moveTo>
                    <a:pt x="719912" y="638721"/>
                  </a:moveTo>
                  <a:lnTo>
                    <a:pt x="716749" y="636587"/>
                  </a:lnTo>
                  <a:lnTo>
                    <a:pt x="713587" y="634453"/>
                  </a:lnTo>
                  <a:lnTo>
                    <a:pt x="710463" y="638695"/>
                  </a:lnTo>
                  <a:lnTo>
                    <a:pt x="717219" y="643242"/>
                  </a:lnTo>
                  <a:lnTo>
                    <a:pt x="719912" y="638721"/>
                  </a:lnTo>
                  <a:close/>
                </a:path>
                <a:path w="1224914" h="890270">
                  <a:moveTo>
                    <a:pt x="738085" y="650532"/>
                  </a:moveTo>
                  <a:lnTo>
                    <a:pt x="734885" y="648462"/>
                  </a:lnTo>
                  <a:lnTo>
                    <a:pt x="731685" y="646391"/>
                  </a:lnTo>
                  <a:lnTo>
                    <a:pt x="728599" y="650659"/>
                  </a:lnTo>
                  <a:lnTo>
                    <a:pt x="735431" y="655078"/>
                  </a:lnTo>
                  <a:lnTo>
                    <a:pt x="738085" y="650532"/>
                  </a:lnTo>
                  <a:close/>
                </a:path>
                <a:path w="1224914" h="890270">
                  <a:moveTo>
                    <a:pt x="756310" y="662279"/>
                  </a:moveTo>
                  <a:lnTo>
                    <a:pt x="753110" y="660209"/>
                  </a:lnTo>
                  <a:lnTo>
                    <a:pt x="749909" y="658139"/>
                  </a:lnTo>
                  <a:lnTo>
                    <a:pt x="746861" y="662432"/>
                  </a:lnTo>
                  <a:lnTo>
                    <a:pt x="753694" y="666851"/>
                  </a:lnTo>
                  <a:lnTo>
                    <a:pt x="756310" y="662279"/>
                  </a:lnTo>
                  <a:close/>
                </a:path>
                <a:path w="1224914" h="890270">
                  <a:moveTo>
                    <a:pt x="774649" y="673836"/>
                  </a:moveTo>
                  <a:lnTo>
                    <a:pt x="771410" y="671830"/>
                  </a:lnTo>
                  <a:lnTo>
                    <a:pt x="768172" y="669823"/>
                  </a:lnTo>
                  <a:lnTo>
                    <a:pt x="765149" y="674154"/>
                  </a:lnTo>
                  <a:lnTo>
                    <a:pt x="772083" y="678434"/>
                  </a:lnTo>
                  <a:lnTo>
                    <a:pt x="774649" y="673836"/>
                  </a:lnTo>
                  <a:close/>
                </a:path>
                <a:path w="1224914" h="890270">
                  <a:moveTo>
                    <a:pt x="793102" y="685215"/>
                  </a:moveTo>
                  <a:lnTo>
                    <a:pt x="789863" y="683209"/>
                  </a:lnTo>
                  <a:lnTo>
                    <a:pt x="786625" y="681202"/>
                  </a:lnTo>
                  <a:lnTo>
                    <a:pt x="783640" y="685558"/>
                  </a:lnTo>
                  <a:lnTo>
                    <a:pt x="790575" y="689838"/>
                  </a:lnTo>
                  <a:lnTo>
                    <a:pt x="793102" y="685215"/>
                  </a:lnTo>
                  <a:close/>
                </a:path>
                <a:path w="1224914" h="890270">
                  <a:moveTo>
                    <a:pt x="811631" y="696468"/>
                  </a:moveTo>
                  <a:lnTo>
                    <a:pt x="808342" y="694537"/>
                  </a:lnTo>
                  <a:lnTo>
                    <a:pt x="805053" y="692607"/>
                  </a:lnTo>
                  <a:lnTo>
                    <a:pt x="802119" y="696976"/>
                  </a:lnTo>
                  <a:lnTo>
                    <a:pt x="809142" y="701116"/>
                  </a:lnTo>
                  <a:lnTo>
                    <a:pt x="811631" y="696468"/>
                  </a:lnTo>
                  <a:close/>
                </a:path>
                <a:path w="1224914" h="890270">
                  <a:moveTo>
                    <a:pt x="830300" y="707478"/>
                  </a:moveTo>
                  <a:lnTo>
                    <a:pt x="827024" y="705548"/>
                  </a:lnTo>
                  <a:lnTo>
                    <a:pt x="823734" y="703618"/>
                  </a:lnTo>
                  <a:lnTo>
                    <a:pt x="820839" y="708012"/>
                  </a:lnTo>
                  <a:lnTo>
                    <a:pt x="827862" y="712152"/>
                  </a:lnTo>
                  <a:lnTo>
                    <a:pt x="830300" y="707478"/>
                  </a:lnTo>
                  <a:close/>
                </a:path>
                <a:path w="1224914" h="890270">
                  <a:moveTo>
                    <a:pt x="849020" y="718426"/>
                  </a:moveTo>
                  <a:lnTo>
                    <a:pt x="845693" y="716559"/>
                  </a:lnTo>
                  <a:lnTo>
                    <a:pt x="842403" y="714629"/>
                  </a:lnTo>
                  <a:lnTo>
                    <a:pt x="839558" y="719048"/>
                  </a:lnTo>
                  <a:lnTo>
                    <a:pt x="843064" y="721118"/>
                  </a:lnTo>
                  <a:lnTo>
                    <a:pt x="846620" y="723112"/>
                  </a:lnTo>
                  <a:lnTo>
                    <a:pt x="849020" y="718426"/>
                  </a:lnTo>
                  <a:close/>
                </a:path>
                <a:path w="1224914" h="890270">
                  <a:moveTo>
                    <a:pt x="867918" y="729043"/>
                  </a:moveTo>
                  <a:lnTo>
                    <a:pt x="864590" y="727176"/>
                  </a:lnTo>
                  <a:lnTo>
                    <a:pt x="861263" y="725309"/>
                  </a:lnTo>
                  <a:lnTo>
                    <a:pt x="858456" y="729767"/>
                  </a:lnTo>
                  <a:lnTo>
                    <a:pt x="865555" y="733755"/>
                  </a:lnTo>
                  <a:lnTo>
                    <a:pt x="867918" y="729043"/>
                  </a:lnTo>
                  <a:close/>
                </a:path>
                <a:path w="1224914" h="890270">
                  <a:moveTo>
                    <a:pt x="886815" y="739660"/>
                  </a:moveTo>
                  <a:lnTo>
                    <a:pt x="883488" y="737793"/>
                  </a:lnTo>
                  <a:lnTo>
                    <a:pt x="880160" y="735926"/>
                  </a:lnTo>
                  <a:lnTo>
                    <a:pt x="877404" y="740410"/>
                  </a:lnTo>
                  <a:lnTo>
                    <a:pt x="884504" y="744397"/>
                  </a:lnTo>
                  <a:lnTo>
                    <a:pt x="886815" y="739660"/>
                  </a:lnTo>
                  <a:close/>
                </a:path>
                <a:path w="1224914" h="890270">
                  <a:moveTo>
                    <a:pt x="905941" y="749846"/>
                  </a:moveTo>
                  <a:lnTo>
                    <a:pt x="902576" y="748055"/>
                  </a:lnTo>
                  <a:lnTo>
                    <a:pt x="899210" y="746264"/>
                  </a:lnTo>
                  <a:lnTo>
                    <a:pt x="896493" y="750773"/>
                  </a:lnTo>
                  <a:lnTo>
                    <a:pt x="903681" y="754608"/>
                  </a:lnTo>
                  <a:lnTo>
                    <a:pt x="905941" y="749846"/>
                  </a:lnTo>
                  <a:close/>
                </a:path>
                <a:path w="1224914" h="890270">
                  <a:moveTo>
                    <a:pt x="925068" y="760069"/>
                  </a:moveTo>
                  <a:lnTo>
                    <a:pt x="921702" y="758278"/>
                  </a:lnTo>
                  <a:lnTo>
                    <a:pt x="918337" y="756488"/>
                  </a:lnTo>
                  <a:lnTo>
                    <a:pt x="915670" y="761022"/>
                  </a:lnTo>
                  <a:lnTo>
                    <a:pt x="922858" y="764857"/>
                  </a:lnTo>
                  <a:lnTo>
                    <a:pt x="925068" y="760069"/>
                  </a:lnTo>
                  <a:close/>
                </a:path>
                <a:path w="1224914" h="890270">
                  <a:moveTo>
                    <a:pt x="944384" y="769886"/>
                  </a:moveTo>
                  <a:lnTo>
                    <a:pt x="940981" y="768159"/>
                  </a:lnTo>
                  <a:lnTo>
                    <a:pt x="937577" y="766432"/>
                  </a:lnTo>
                  <a:lnTo>
                    <a:pt x="934961" y="771004"/>
                  </a:lnTo>
                  <a:lnTo>
                    <a:pt x="942225" y="774687"/>
                  </a:lnTo>
                  <a:lnTo>
                    <a:pt x="944384" y="769886"/>
                  </a:lnTo>
                  <a:close/>
                </a:path>
                <a:path w="1224914" h="890270">
                  <a:moveTo>
                    <a:pt x="963726" y="779691"/>
                  </a:moveTo>
                  <a:lnTo>
                    <a:pt x="960323" y="777963"/>
                  </a:lnTo>
                  <a:lnTo>
                    <a:pt x="956919" y="776236"/>
                  </a:lnTo>
                  <a:lnTo>
                    <a:pt x="954354" y="780834"/>
                  </a:lnTo>
                  <a:lnTo>
                    <a:pt x="961618" y="784517"/>
                  </a:lnTo>
                  <a:lnTo>
                    <a:pt x="963726" y="779691"/>
                  </a:lnTo>
                  <a:close/>
                </a:path>
                <a:path w="1224914" h="890270">
                  <a:moveTo>
                    <a:pt x="983234" y="789101"/>
                  </a:moveTo>
                  <a:lnTo>
                    <a:pt x="979805" y="787450"/>
                  </a:lnTo>
                  <a:lnTo>
                    <a:pt x="976363" y="785799"/>
                  </a:lnTo>
                  <a:lnTo>
                    <a:pt x="973836" y="790435"/>
                  </a:lnTo>
                  <a:lnTo>
                    <a:pt x="981189" y="793953"/>
                  </a:lnTo>
                  <a:lnTo>
                    <a:pt x="983234" y="789101"/>
                  </a:lnTo>
                  <a:close/>
                </a:path>
                <a:path w="1224914" h="890270">
                  <a:moveTo>
                    <a:pt x="1002779" y="798461"/>
                  </a:moveTo>
                  <a:lnTo>
                    <a:pt x="999350" y="796810"/>
                  </a:lnTo>
                  <a:lnTo>
                    <a:pt x="995908" y="795159"/>
                  </a:lnTo>
                  <a:lnTo>
                    <a:pt x="993444" y="799807"/>
                  </a:lnTo>
                  <a:lnTo>
                    <a:pt x="1000785" y="803338"/>
                  </a:lnTo>
                  <a:lnTo>
                    <a:pt x="1002779" y="798461"/>
                  </a:lnTo>
                  <a:close/>
                </a:path>
                <a:path w="1224914" h="890270">
                  <a:moveTo>
                    <a:pt x="1022502" y="807440"/>
                  </a:moveTo>
                  <a:lnTo>
                    <a:pt x="1019035" y="805865"/>
                  </a:lnTo>
                  <a:lnTo>
                    <a:pt x="1015568" y="804291"/>
                  </a:lnTo>
                  <a:lnTo>
                    <a:pt x="1013142" y="808977"/>
                  </a:lnTo>
                  <a:lnTo>
                    <a:pt x="1020572" y="812330"/>
                  </a:lnTo>
                  <a:lnTo>
                    <a:pt x="1022502" y="807440"/>
                  </a:lnTo>
                  <a:close/>
                </a:path>
                <a:path w="1224914" h="890270">
                  <a:moveTo>
                    <a:pt x="1042263" y="816368"/>
                  </a:moveTo>
                  <a:lnTo>
                    <a:pt x="1038796" y="814793"/>
                  </a:lnTo>
                  <a:lnTo>
                    <a:pt x="1035329" y="813219"/>
                  </a:lnTo>
                  <a:lnTo>
                    <a:pt x="1032954" y="817930"/>
                  </a:lnTo>
                  <a:lnTo>
                    <a:pt x="1040384" y="821283"/>
                  </a:lnTo>
                  <a:lnTo>
                    <a:pt x="1042263" y="816368"/>
                  </a:lnTo>
                  <a:close/>
                </a:path>
                <a:path w="1224914" h="890270">
                  <a:moveTo>
                    <a:pt x="1062189" y="824877"/>
                  </a:moveTo>
                  <a:lnTo>
                    <a:pt x="1058684" y="823391"/>
                  </a:lnTo>
                  <a:lnTo>
                    <a:pt x="1055179" y="821905"/>
                  </a:lnTo>
                  <a:lnTo>
                    <a:pt x="1052868" y="826643"/>
                  </a:lnTo>
                  <a:lnTo>
                    <a:pt x="1060361" y="829818"/>
                  </a:lnTo>
                  <a:lnTo>
                    <a:pt x="1062189" y="824877"/>
                  </a:lnTo>
                  <a:close/>
                </a:path>
                <a:path w="1224914" h="890270">
                  <a:moveTo>
                    <a:pt x="1082128" y="833348"/>
                  </a:moveTo>
                  <a:lnTo>
                    <a:pt x="1078623" y="831862"/>
                  </a:lnTo>
                  <a:lnTo>
                    <a:pt x="1075118" y="830376"/>
                  </a:lnTo>
                  <a:lnTo>
                    <a:pt x="1072857" y="835126"/>
                  </a:lnTo>
                  <a:lnTo>
                    <a:pt x="1080363" y="838314"/>
                  </a:lnTo>
                  <a:lnTo>
                    <a:pt x="1082128" y="833348"/>
                  </a:lnTo>
                  <a:close/>
                </a:path>
                <a:path w="1224914" h="890270">
                  <a:moveTo>
                    <a:pt x="1102258" y="841400"/>
                  </a:moveTo>
                  <a:lnTo>
                    <a:pt x="1098715" y="839990"/>
                  </a:lnTo>
                  <a:lnTo>
                    <a:pt x="1095171" y="838581"/>
                  </a:lnTo>
                  <a:lnTo>
                    <a:pt x="1092974" y="843368"/>
                  </a:lnTo>
                  <a:lnTo>
                    <a:pt x="1100543" y="846378"/>
                  </a:lnTo>
                  <a:lnTo>
                    <a:pt x="1102258" y="841400"/>
                  </a:lnTo>
                  <a:close/>
                </a:path>
                <a:path w="1224914" h="890270">
                  <a:moveTo>
                    <a:pt x="1122400" y="849401"/>
                  </a:moveTo>
                  <a:lnTo>
                    <a:pt x="1118857" y="847991"/>
                  </a:lnTo>
                  <a:lnTo>
                    <a:pt x="1115314" y="846582"/>
                  </a:lnTo>
                  <a:lnTo>
                    <a:pt x="1113167" y="851395"/>
                  </a:lnTo>
                  <a:lnTo>
                    <a:pt x="1120749" y="854405"/>
                  </a:lnTo>
                  <a:lnTo>
                    <a:pt x="1122400" y="849401"/>
                  </a:lnTo>
                  <a:close/>
                </a:path>
                <a:path w="1224914" h="890270">
                  <a:moveTo>
                    <a:pt x="1142720" y="856919"/>
                  </a:moveTo>
                  <a:lnTo>
                    <a:pt x="1139151" y="855599"/>
                  </a:lnTo>
                  <a:lnTo>
                    <a:pt x="1135583" y="854278"/>
                  </a:lnTo>
                  <a:lnTo>
                    <a:pt x="1133500" y="859116"/>
                  </a:lnTo>
                  <a:lnTo>
                    <a:pt x="1141133" y="861949"/>
                  </a:lnTo>
                  <a:lnTo>
                    <a:pt x="1142720" y="856919"/>
                  </a:lnTo>
                  <a:close/>
                </a:path>
                <a:path w="1224914" h="890270">
                  <a:moveTo>
                    <a:pt x="1163053" y="864425"/>
                  </a:moveTo>
                  <a:lnTo>
                    <a:pt x="1159471" y="863130"/>
                  </a:lnTo>
                  <a:lnTo>
                    <a:pt x="1155903" y="861809"/>
                  </a:lnTo>
                  <a:lnTo>
                    <a:pt x="1153883" y="866673"/>
                  </a:lnTo>
                  <a:lnTo>
                    <a:pt x="1157693" y="868083"/>
                  </a:lnTo>
                  <a:lnTo>
                    <a:pt x="1161529" y="869467"/>
                  </a:lnTo>
                  <a:lnTo>
                    <a:pt x="1163053" y="864425"/>
                  </a:lnTo>
                  <a:close/>
                </a:path>
                <a:path w="1224914" h="890270">
                  <a:moveTo>
                    <a:pt x="1183563" y="871448"/>
                  </a:moveTo>
                  <a:lnTo>
                    <a:pt x="1179957" y="870204"/>
                  </a:lnTo>
                  <a:lnTo>
                    <a:pt x="1176350" y="868972"/>
                  </a:lnTo>
                  <a:lnTo>
                    <a:pt x="1174394" y="873861"/>
                  </a:lnTo>
                  <a:lnTo>
                    <a:pt x="1182103" y="876503"/>
                  </a:lnTo>
                  <a:lnTo>
                    <a:pt x="1183563" y="871448"/>
                  </a:lnTo>
                  <a:close/>
                </a:path>
                <a:path w="1224914" h="890270">
                  <a:moveTo>
                    <a:pt x="1204087" y="878382"/>
                  </a:moveTo>
                  <a:lnTo>
                    <a:pt x="1200454" y="877227"/>
                  </a:lnTo>
                  <a:lnTo>
                    <a:pt x="1196835" y="876033"/>
                  </a:lnTo>
                  <a:lnTo>
                    <a:pt x="1194943" y="880948"/>
                  </a:lnTo>
                  <a:lnTo>
                    <a:pt x="1198803" y="882230"/>
                  </a:lnTo>
                  <a:lnTo>
                    <a:pt x="1202690" y="883462"/>
                  </a:lnTo>
                  <a:lnTo>
                    <a:pt x="1204087" y="878382"/>
                  </a:lnTo>
                  <a:close/>
                </a:path>
                <a:path w="1224914" h="890270">
                  <a:moveTo>
                    <a:pt x="1224737" y="884923"/>
                  </a:moveTo>
                  <a:lnTo>
                    <a:pt x="1221105" y="883767"/>
                  </a:lnTo>
                  <a:lnTo>
                    <a:pt x="1217472" y="882611"/>
                  </a:lnTo>
                  <a:lnTo>
                    <a:pt x="1215644" y="887552"/>
                  </a:lnTo>
                  <a:lnTo>
                    <a:pt x="1223403" y="890016"/>
                  </a:lnTo>
                  <a:lnTo>
                    <a:pt x="1224737" y="8849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 descr=""/>
            <p:cNvSpPr/>
            <p:nvPr/>
          </p:nvSpPr>
          <p:spPr>
            <a:xfrm>
              <a:off x="2021509" y="4250689"/>
              <a:ext cx="348615" cy="74295"/>
            </a:xfrm>
            <a:custGeom>
              <a:avLst/>
              <a:gdLst/>
              <a:ahLst/>
              <a:cxnLst/>
              <a:rect l="l" t="t" r="r" b="b"/>
              <a:pathLst>
                <a:path w="348614" h="74295">
                  <a:moveTo>
                    <a:pt x="9093" y="2311"/>
                  </a:moveTo>
                  <a:lnTo>
                    <a:pt x="5461" y="1155"/>
                  </a:lnTo>
                  <a:lnTo>
                    <a:pt x="1828" y="0"/>
                  </a:lnTo>
                  <a:lnTo>
                    <a:pt x="0" y="4940"/>
                  </a:lnTo>
                  <a:lnTo>
                    <a:pt x="7759" y="7404"/>
                  </a:lnTo>
                  <a:lnTo>
                    <a:pt x="9093" y="2311"/>
                  </a:lnTo>
                  <a:close/>
                </a:path>
                <a:path w="348614" h="74295">
                  <a:moveTo>
                    <a:pt x="29806" y="8661"/>
                  </a:moveTo>
                  <a:lnTo>
                    <a:pt x="26149" y="7594"/>
                  </a:lnTo>
                  <a:lnTo>
                    <a:pt x="22491" y="6527"/>
                  </a:lnTo>
                  <a:lnTo>
                    <a:pt x="20726" y="11493"/>
                  </a:lnTo>
                  <a:lnTo>
                    <a:pt x="28549" y="13766"/>
                  </a:lnTo>
                  <a:lnTo>
                    <a:pt x="29806" y="8661"/>
                  </a:lnTo>
                  <a:close/>
                </a:path>
                <a:path w="348614" h="74295">
                  <a:moveTo>
                    <a:pt x="50622" y="14719"/>
                  </a:moveTo>
                  <a:lnTo>
                    <a:pt x="46964" y="13652"/>
                  </a:lnTo>
                  <a:lnTo>
                    <a:pt x="43307" y="12585"/>
                  </a:lnTo>
                  <a:lnTo>
                    <a:pt x="41605" y="17576"/>
                  </a:lnTo>
                  <a:lnTo>
                    <a:pt x="49428" y="19850"/>
                  </a:lnTo>
                  <a:lnTo>
                    <a:pt x="50622" y="14719"/>
                  </a:lnTo>
                  <a:close/>
                </a:path>
                <a:path w="348614" h="74295">
                  <a:moveTo>
                    <a:pt x="71501" y="20472"/>
                  </a:moveTo>
                  <a:lnTo>
                    <a:pt x="67818" y="19494"/>
                  </a:lnTo>
                  <a:lnTo>
                    <a:pt x="64135" y="18516"/>
                  </a:lnTo>
                  <a:lnTo>
                    <a:pt x="62496" y="23533"/>
                  </a:lnTo>
                  <a:lnTo>
                    <a:pt x="70383" y="25615"/>
                  </a:lnTo>
                  <a:lnTo>
                    <a:pt x="71501" y="20472"/>
                  </a:lnTo>
                  <a:close/>
                </a:path>
                <a:path w="348614" h="74295">
                  <a:moveTo>
                    <a:pt x="92456" y="26009"/>
                  </a:moveTo>
                  <a:lnTo>
                    <a:pt x="88773" y="25031"/>
                  </a:lnTo>
                  <a:lnTo>
                    <a:pt x="85090" y="24053"/>
                  </a:lnTo>
                  <a:lnTo>
                    <a:pt x="83515" y="29083"/>
                  </a:lnTo>
                  <a:lnTo>
                    <a:pt x="91401" y="31165"/>
                  </a:lnTo>
                  <a:lnTo>
                    <a:pt x="92456" y="26009"/>
                  </a:lnTo>
                  <a:close/>
                </a:path>
                <a:path w="348614" h="74295">
                  <a:moveTo>
                    <a:pt x="113499" y="31140"/>
                  </a:moveTo>
                  <a:lnTo>
                    <a:pt x="109791" y="30264"/>
                  </a:lnTo>
                  <a:lnTo>
                    <a:pt x="106083" y="29375"/>
                  </a:lnTo>
                  <a:lnTo>
                    <a:pt x="104584" y="34429"/>
                  </a:lnTo>
                  <a:lnTo>
                    <a:pt x="112509" y="36322"/>
                  </a:lnTo>
                  <a:lnTo>
                    <a:pt x="113499" y="31140"/>
                  </a:lnTo>
                  <a:close/>
                </a:path>
                <a:path w="348614" h="74295">
                  <a:moveTo>
                    <a:pt x="134581" y="36169"/>
                  </a:moveTo>
                  <a:lnTo>
                    <a:pt x="130873" y="35293"/>
                  </a:lnTo>
                  <a:lnTo>
                    <a:pt x="127165" y="34404"/>
                  </a:lnTo>
                  <a:lnTo>
                    <a:pt x="125742" y="39484"/>
                  </a:lnTo>
                  <a:lnTo>
                    <a:pt x="133667" y="41363"/>
                  </a:lnTo>
                  <a:lnTo>
                    <a:pt x="134581" y="36169"/>
                  </a:lnTo>
                  <a:close/>
                </a:path>
                <a:path w="348614" h="74295">
                  <a:moveTo>
                    <a:pt x="155765" y="40678"/>
                  </a:moveTo>
                  <a:lnTo>
                    <a:pt x="152044" y="39890"/>
                  </a:lnTo>
                  <a:lnTo>
                    <a:pt x="148323" y="39103"/>
                  </a:lnTo>
                  <a:lnTo>
                    <a:pt x="146964" y="44196"/>
                  </a:lnTo>
                  <a:lnTo>
                    <a:pt x="154927" y="45885"/>
                  </a:lnTo>
                  <a:lnTo>
                    <a:pt x="155765" y="40678"/>
                  </a:lnTo>
                  <a:close/>
                </a:path>
                <a:path w="348614" h="74295">
                  <a:moveTo>
                    <a:pt x="176987" y="45059"/>
                  </a:moveTo>
                  <a:lnTo>
                    <a:pt x="173240" y="44361"/>
                  </a:lnTo>
                  <a:lnTo>
                    <a:pt x="169506" y="43624"/>
                  </a:lnTo>
                  <a:lnTo>
                    <a:pt x="168211" y="48729"/>
                  </a:lnTo>
                  <a:lnTo>
                    <a:pt x="172212" y="49517"/>
                  </a:lnTo>
                  <a:lnTo>
                    <a:pt x="176225" y="50266"/>
                  </a:lnTo>
                  <a:lnTo>
                    <a:pt x="176987" y="45059"/>
                  </a:lnTo>
                  <a:close/>
                </a:path>
                <a:path w="348614" h="74295">
                  <a:moveTo>
                    <a:pt x="198285" y="49034"/>
                  </a:moveTo>
                  <a:lnTo>
                    <a:pt x="194538" y="48336"/>
                  </a:lnTo>
                  <a:lnTo>
                    <a:pt x="190792" y="47637"/>
                  </a:lnTo>
                  <a:lnTo>
                    <a:pt x="189572" y="52755"/>
                  </a:lnTo>
                  <a:lnTo>
                    <a:pt x="193586" y="53517"/>
                  </a:lnTo>
                  <a:lnTo>
                    <a:pt x="197586" y="54254"/>
                  </a:lnTo>
                  <a:lnTo>
                    <a:pt x="198285" y="49034"/>
                  </a:lnTo>
                  <a:close/>
                </a:path>
                <a:path w="348614" h="74295">
                  <a:moveTo>
                    <a:pt x="219621" y="52768"/>
                  </a:moveTo>
                  <a:lnTo>
                    <a:pt x="215861" y="52158"/>
                  </a:lnTo>
                  <a:lnTo>
                    <a:pt x="212102" y="51549"/>
                  </a:lnTo>
                  <a:lnTo>
                    <a:pt x="210959" y="56692"/>
                  </a:lnTo>
                  <a:lnTo>
                    <a:pt x="218998" y="58000"/>
                  </a:lnTo>
                  <a:lnTo>
                    <a:pt x="219621" y="52768"/>
                  </a:lnTo>
                  <a:close/>
                </a:path>
                <a:path w="348614" h="74295">
                  <a:moveTo>
                    <a:pt x="241007" y="56222"/>
                  </a:moveTo>
                  <a:lnTo>
                    <a:pt x="237248" y="55613"/>
                  </a:lnTo>
                  <a:lnTo>
                    <a:pt x="233489" y="55003"/>
                  </a:lnTo>
                  <a:lnTo>
                    <a:pt x="232422" y="60159"/>
                  </a:lnTo>
                  <a:lnTo>
                    <a:pt x="240461" y="61468"/>
                  </a:lnTo>
                  <a:lnTo>
                    <a:pt x="241007" y="56222"/>
                  </a:lnTo>
                  <a:close/>
                </a:path>
                <a:path w="348614" h="74295">
                  <a:moveTo>
                    <a:pt x="262458" y="59283"/>
                  </a:moveTo>
                  <a:lnTo>
                    <a:pt x="258686" y="58762"/>
                  </a:lnTo>
                  <a:lnTo>
                    <a:pt x="254914" y="58242"/>
                  </a:lnTo>
                  <a:lnTo>
                    <a:pt x="253911" y="63423"/>
                  </a:lnTo>
                  <a:lnTo>
                    <a:pt x="261988" y="64528"/>
                  </a:lnTo>
                  <a:lnTo>
                    <a:pt x="262458" y="59283"/>
                  </a:lnTo>
                  <a:close/>
                </a:path>
                <a:path w="348614" h="74295">
                  <a:moveTo>
                    <a:pt x="283921" y="62204"/>
                  </a:moveTo>
                  <a:lnTo>
                    <a:pt x="280149" y="61696"/>
                  </a:lnTo>
                  <a:lnTo>
                    <a:pt x="276377" y="61175"/>
                  </a:lnTo>
                  <a:lnTo>
                    <a:pt x="275450" y="66370"/>
                  </a:lnTo>
                  <a:lnTo>
                    <a:pt x="283527" y="67462"/>
                  </a:lnTo>
                  <a:lnTo>
                    <a:pt x="283921" y="62204"/>
                  </a:lnTo>
                  <a:close/>
                </a:path>
                <a:path w="348614" h="74295">
                  <a:moveTo>
                    <a:pt x="305460" y="64579"/>
                  </a:moveTo>
                  <a:lnTo>
                    <a:pt x="301675" y="64160"/>
                  </a:lnTo>
                  <a:lnTo>
                    <a:pt x="297891" y="63741"/>
                  </a:lnTo>
                  <a:lnTo>
                    <a:pt x="297040" y="68935"/>
                  </a:lnTo>
                  <a:lnTo>
                    <a:pt x="305142" y="69850"/>
                  </a:lnTo>
                  <a:lnTo>
                    <a:pt x="305460" y="64579"/>
                  </a:lnTo>
                  <a:close/>
                </a:path>
                <a:path w="348614" h="74295">
                  <a:moveTo>
                    <a:pt x="327012" y="66802"/>
                  </a:moveTo>
                  <a:lnTo>
                    <a:pt x="323215" y="66471"/>
                  </a:lnTo>
                  <a:lnTo>
                    <a:pt x="319417" y="66141"/>
                  </a:lnTo>
                  <a:lnTo>
                    <a:pt x="318643" y="71348"/>
                  </a:lnTo>
                  <a:lnTo>
                    <a:pt x="326771" y="72059"/>
                  </a:lnTo>
                  <a:lnTo>
                    <a:pt x="327012" y="66802"/>
                  </a:lnTo>
                  <a:close/>
                </a:path>
                <a:path w="348614" h="74295">
                  <a:moveTo>
                    <a:pt x="348589" y="68694"/>
                  </a:moveTo>
                  <a:lnTo>
                    <a:pt x="344792" y="68364"/>
                  </a:lnTo>
                  <a:lnTo>
                    <a:pt x="340995" y="68033"/>
                  </a:lnTo>
                  <a:lnTo>
                    <a:pt x="340296" y="73253"/>
                  </a:lnTo>
                  <a:lnTo>
                    <a:pt x="348424" y="73964"/>
                  </a:lnTo>
                  <a:lnTo>
                    <a:pt x="348589" y="6869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 descr=""/>
            <p:cNvSpPr/>
            <p:nvPr/>
          </p:nvSpPr>
          <p:spPr>
            <a:xfrm>
              <a:off x="2383485" y="4324977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663" y="0"/>
                  </a:lnTo>
                </a:path>
              </a:pathLst>
            </a:custGeom>
            <a:ln w="908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 descr=""/>
            <p:cNvSpPr/>
            <p:nvPr/>
          </p:nvSpPr>
          <p:spPr>
            <a:xfrm>
              <a:off x="2600604" y="3806177"/>
              <a:ext cx="1428750" cy="520065"/>
            </a:xfrm>
            <a:custGeom>
              <a:avLst/>
              <a:gdLst/>
              <a:ahLst/>
              <a:cxnLst/>
              <a:rect l="l" t="t" r="r" b="b"/>
              <a:pathLst>
                <a:path w="1428750" h="520064">
                  <a:moveTo>
                    <a:pt x="8229" y="519036"/>
                  </a:moveTo>
                  <a:lnTo>
                    <a:pt x="7594" y="513803"/>
                  </a:lnTo>
                  <a:lnTo>
                    <a:pt x="3797" y="514083"/>
                  </a:lnTo>
                  <a:lnTo>
                    <a:pt x="0" y="514362"/>
                  </a:lnTo>
                  <a:lnTo>
                    <a:pt x="101" y="519633"/>
                  </a:lnTo>
                  <a:lnTo>
                    <a:pt x="8229" y="519036"/>
                  </a:lnTo>
                  <a:close/>
                </a:path>
                <a:path w="1428750" h="520064">
                  <a:moveTo>
                    <a:pt x="29895" y="517385"/>
                  </a:moveTo>
                  <a:lnTo>
                    <a:pt x="29197" y="512165"/>
                  </a:lnTo>
                  <a:lnTo>
                    <a:pt x="25400" y="512495"/>
                  </a:lnTo>
                  <a:lnTo>
                    <a:pt x="21602" y="512775"/>
                  </a:lnTo>
                  <a:lnTo>
                    <a:pt x="21767" y="518033"/>
                  </a:lnTo>
                  <a:lnTo>
                    <a:pt x="25831" y="517740"/>
                  </a:lnTo>
                  <a:lnTo>
                    <a:pt x="29895" y="517385"/>
                  </a:lnTo>
                  <a:close/>
                </a:path>
                <a:path w="1428750" h="520064">
                  <a:moveTo>
                    <a:pt x="51536" y="515327"/>
                  </a:moveTo>
                  <a:lnTo>
                    <a:pt x="50761" y="510120"/>
                  </a:lnTo>
                  <a:lnTo>
                    <a:pt x="46977" y="510476"/>
                  </a:lnTo>
                  <a:lnTo>
                    <a:pt x="43180" y="510832"/>
                  </a:lnTo>
                  <a:lnTo>
                    <a:pt x="43421" y="516102"/>
                  </a:lnTo>
                  <a:lnTo>
                    <a:pt x="51536" y="515327"/>
                  </a:lnTo>
                  <a:close/>
                </a:path>
                <a:path w="1428750" h="520064">
                  <a:moveTo>
                    <a:pt x="73152" y="513054"/>
                  </a:moveTo>
                  <a:lnTo>
                    <a:pt x="72313" y="507847"/>
                  </a:lnTo>
                  <a:lnTo>
                    <a:pt x="68529" y="508292"/>
                  </a:lnTo>
                  <a:lnTo>
                    <a:pt x="64744" y="508723"/>
                  </a:lnTo>
                  <a:lnTo>
                    <a:pt x="65049" y="513994"/>
                  </a:lnTo>
                  <a:lnTo>
                    <a:pt x="73152" y="513054"/>
                  </a:lnTo>
                  <a:close/>
                </a:path>
                <a:path w="1428750" h="520064">
                  <a:moveTo>
                    <a:pt x="94742" y="510552"/>
                  </a:moveTo>
                  <a:lnTo>
                    <a:pt x="93840" y="505358"/>
                  </a:lnTo>
                  <a:lnTo>
                    <a:pt x="90055" y="505790"/>
                  </a:lnTo>
                  <a:lnTo>
                    <a:pt x="86271" y="506234"/>
                  </a:lnTo>
                  <a:lnTo>
                    <a:pt x="86652" y="511479"/>
                  </a:lnTo>
                  <a:lnTo>
                    <a:pt x="94742" y="510552"/>
                  </a:lnTo>
                  <a:close/>
                </a:path>
                <a:path w="1428750" h="520064">
                  <a:moveTo>
                    <a:pt x="116281" y="507657"/>
                  </a:moveTo>
                  <a:lnTo>
                    <a:pt x="115316" y="502488"/>
                  </a:lnTo>
                  <a:lnTo>
                    <a:pt x="111544" y="502996"/>
                  </a:lnTo>
                  <a:lnTo>
                    <a:pt x="107772" y="503504"/>
                  </a:lnTo>
                  <a:lnTo>
                    <a:pt x="108204" y="508762"/>
                  </a:lnTo>
                  <a:lnTo>
                    <a:pt x="116281" y="507657"/>
                  </a:lnTo>
                  <a:close/>
                </a:path>
                <a:path w="1428750" h="520064">
                  <a:moveTo>
                    <a:pt x="137807" y="504609"/>
                  </a:moveTo>
                  <a:lnTo>
                    <a:pt x="136779" y="499452"/>
                  </a:lnTo>
                  <a:lnTo>
                    <a:pt x="133019" y="500037"/>
                  </a:lnTo>
                  <a:lnTo>
                    <a:pt x="129247" y="500595"/>
                  </a:lnTo>
                  <a:lnTo>
                    <a:pt x="129755" y="505841"/>
                  </a:lnTo>
                  <a:lnTo>
                    <a:pt x="133781" y="505244"/>
                  </a:lnTo>
                  <a:lnTo>
                    <a:pt x="137807" y="504609"/>
                  </a:lnTo>
                  <a:close/>
                </a:path>
                <a:path w="1428750" h="520064">
                  <a:moveTo>
                    <a:pt x="159283" y="501269"/>
                  </a:moveTo>
                  <a:lnTo>
                    <a:pt x="158191" y="496112"/>
                  </a:lnTo>
                  <a:lnTo>
                    <a:pt x="154432" y="496697"/>
                  </a:lnTo>
                  <a:lnTo>
                    <a:pt x="150672" y="497281"/>
                  </a:lnTo>
                  <a:lnTo>
                    <a:pt x="151231" y="502526"/>
                  </a:lnTo>
                  <a:lnTo>
                    <a:pt x="159283" y="501269"/>
                  </a:lnTo>
                  <a:close/>
                </a:path>
                <a:path w="1428750" h="520064">
                  <a:moveTo>
                    <a:pt x="180708" y="497649"/>
                  </a:moveTo>
                  <a:lnTo>
                    <a:pt x="179552" y="492506"/>
                  </a:lnTo>
                  <a:lnTo>
                    <a:pt x="175806" y="493166"/>
                  </a:lnTo>
                  <a:lnTo>
                    <a:pt x="172059" y="493826"/>
                  </a:lnTo>
                  <a:lnTo>
                    <a:pt x="172681" y="499059"/>
                  </a:lnTo>
                  <a:lnTo>
                    <a:pt x="180708" y="497649"/>
                  </a:lnTo>
                  <a:close/>
                </a:path>
                <a:path w="1428750" h="520064">
                  <a:moveTo>
                    <a:pt x="202120" y="493890"/>
                  </a:moveTo>
                  <a:lnTo>
                    <a:pt x="200901" y="488759"/>
                  </a:lnTo>
                  <a:lnTo>
                    <a:pt x="197154" y="489419"/>
                  </a:lnTo>
                  <a:lnTo>
                    <a:pt x="193408" y="490080"/>
                  </a:lnTo>
                  <a:lnTo>
                    <a:pt x="194094" y="495300"/>
                  </a:lnTo>
                  <a:lnTo>
                    <a:pt x="202120" y="493890"/>
                  </a:lnTo>
                  <a:close/>
                </a:path>
                <a:path w="1428750" h="520064">
                  <a:moveTo>
                    <a:pt x="223443" y="489724"/>
                  </a:moveTo>
                  <a:lnTo>
                    <a:pt x="222173" y="484619"/>
                  </a:lnTo>
                  <a:lnTo>
                    <a:pt x="218440" y="485343"/>
                  </a:lnTo>
                  <a:lnTo>
                    <a:pt x="214706" y="486067"/>
                  </a:lnTo>
                  <a:lnTo>
                    <a:pt x="215442" y="491286"/>
                  </a:lnTo>
                  <a:lnTo>
                    <a:pt x="223443" y="489724"/>
                  </a:lnTo>
                  <a:close/>
                </a:path>
                <a:path w="1428750" h="520064">
                  <a:moveTo>
                    <a:pt x="244741" y="485419"/>
                  </a:moveTo>
                  <a:lnTo>
                    <a:pt x="243420" y="480314"/>
                  </a:lnTo>
                  <a:lnTo>
                    <a:pt x="239699" y="481114"/>
                  </a:lnTo>
                  <a:lnTo>
                    <a:pt x="235978" y="481914"/>
                  </a:lnTo>
                  <a:lnTo>
                    <a:pt x="236778" y="487121"/>
                  </a:lnTo>
                  <a:lnTo>
                    <a:pt x="244741" y="485419"/>
                  </a:lnTo>
                  <a:close/>
                </a:path>
                <a:path w="1428750" h="520064">
                  <a:moveTo>
                    <a:pt x="266001" y="480885"/>
                  </a:moveTo>
                  <a:lnTo>
                    <a:pt x="264617" y="475792"/>
                  </a:lnTo>
                  <a:lnTo>
                    <a:pt x="260896" y="476592"/>
                  </a:lnTo>
                  <a:lnTo>
                    <a:pt x="257175" y="477393"/>
                  </a:lnTo>
                  <a:lnTo>
                    <a:pt x="258025" y="482587"/>
                  </a:lnTo>
                  <a:lnTo>
                    <a:pt x="266001" y="480885"/>
                  </a:lnTo>
                  <a:close/>
                </a:path>
                <a:path w="1428750" h="520064">
                  <a:moveTo>
                    <a:pt x="287197" y="476084"/>
                  </a:moveTo>
                  <a:lnTo>
                    <a:pt x="285762" y="471004"/>
                  </a:lnTo>
                  <a:lnTo>
                    <a:pt x="282054" y="471868"/>
                  </a:lnTo>
                  <a:lnTo>
                    <a:pt x="278345" y="472732"/>
                  </a:lnTo>
                  <a:lnTo>
                    <a:pt x="279260" y="477913"/>
                  </a:lnTo>
                  <a:lnTo>
                    <a:pt x="287197" y="476084"/>
                  </a:lnTo>
                  <a:close/>
                </a:path>
                <a:path w="1428750" h="520064">
                  <a:moveTo>
                    <a:pt x="308356" y="471144"/>
                  </a:moveTo>
                  <a:lnTo>
                    <a:pt x="306882" y="466090"/>
                  </a:lnTo>
                  <a:lnTo>
                    <a:pt x="303174" y="466979"/>
                  </a:lnTo>
                  <a:lnTo>
                    <a:pt x="299466" y="467842"/>
                  </a:lnTo>
                  <a:lnTo>
                    <a:pt x="300431" y="473011"/>
                  </a:lnTo>
                  <a:lnTo>
                    <a:pt x="304406" y="472097"/>
                  </a:lnTo>
                  <a:lnTo>
                    <a:pt x="308356" y="471144"/>
                  </a:lnTo>
                  <a:close/>
                </a:path>
                <a:path w="1428750" h="520064">
                  <a:moveTo>
                    <a:pt x="329438" y="465886"/>
                  </a:moveTo>
                  <a:lnTo>
                    <a:pt x="327901" y="460844"/>
                  </a:lnTo>
                  <a:lnTo>
                    <a:pt x="324205" y="461759"/>
                  </a:lnTo>
                  <a:lnTo>
                    <a:pt x="320509" y="462673"/>
                  </a:lnTo>
                  <a:lnTo>
                    <a:pt x="321525" y="467842"/>
                  </a:lnTo>
                  <a:lnTo>
                    <a:pt x="329438" y="465886"/>
                  </a:lnTo>
                  <a:close/>
                </a:path>
                <a:path w="1428750" h="520064">
                  <a:moveTo>
                    <a:pt x="350469" y="460476"/>
                  </a:moveTo>
                  <a:lnTo>
                    <a:pt x="348894" y="455447"/>
                  </a:lnTo>
                  <a:lnTo>
                    <a:pt x="345211" y="456425"/>
                  </a:lnTo>
                  <a:lnTo>
                    <a:pt x="341528" y="457403"/>
                  </a:lnTo>
                  <a:lnTo>
                    <a:pt x="342607" y="462559"/>
                  </a:lnTo>
                  <a:lnTo>
                    <a:pt x="350469" y="460476"/>
                  </a:lnTo>
                  <a:close/>
                </a:path>
                <a:path w="1428750" h="520064">
                  <a:moveTo>
                    <a:pt x="371475" y="454901"/>
                  </a:moveTo>
                  <a:lnTo>
                    <a:pt x="369849" y="449884"/>
                  </a:lnTo>
                  <a:lnTo>
                    <a:pt x="366166" y="450862"/>
                  </a:lnTo>
                  <a:lnTo>
                    <a:pt x="362483" y="451840"/>
                  </a:lnTo>
                  <a:lnTo>
                    <a:pt x="363601" y="456984"/>
                  </a:lnTo>
                  <a:lnTo>
                    <a:pt x="371475" y="454901"/>
                  </a:lnTo>
                  <a:close/>
                </a:path>
                <a:path w="1428750" h="520064">
                  <a:moveTo>
                    <a:pt x="392404" y="449033"/>
                  </a:moveTo>
                  <a:lnTo>
                    <a:pt x="390728" y="444042"/>
                  </a:lnTo>
                  <a:lnTo>
                    <a:pt x="387057" y="445071"/>
                  </a:lnTo>
                  <a:lnTo>
                    <a:pt x="383387" y="446100"/>
                  </a:lnTo>
                  <a:lnTo>
                    <a:pt x="384556" y="451243"/>
                  </a:lnTo>
                  <a:lnTo>
                    <a:pt x="392404" y="449033"/>
                  </a:lnTo>
                  <a:close/>
                </a:path>
                <a:path w="1428750" h="520064">
                  <a:moveTo>
                    <a:pt x="413296" y="443064"/>
                  </a:moveTo>
                  <a:lnTo>
                    <a:pt x="411581" y="438086"/>
                  </a:lnTo>
                  <a:lnTo>
                    <a:pt x="407924" y="439178"/>
                  </a:lnTo>
                  <a:lnTo>
                    <a:pt x="404266" y="440232"/>
                  </a:lnTo>
                  <a:lnTo>
                    <a:pt x="405472" y="445363"/>
                  </a:lnTo>
                  <a:lnTo>
                    <a:pt x="409397" y="444233"/>
                  </a:lnTo>
                  <a:lnTo>
                    <a:pt x="413296" y="443064"/>
                  </a:lnTo>
                  <a:close/>
                </a:path>
                <a:path w="1428750" h="520064">
                  <a:moveTo>
                    <a:pt x="434111" y="436854"/>
                  </a:moveTo>
                  <a:lnTo>
                    <a:pt x="432358" y="431888"/>
                  </a:lnTo>
                  <a:lnTo>
                    <a:pt x="428701" y="432981"/>
                  </a:lnTo>
                  <a:lnTo>
                    <a:pt x="425043" y="434073"/>
                  </a:lnTo>
                  <a:lnTo>
                    <a:pt x="426313" y="439178"/>
                  </a:lnTo>
                  <a:lnTo>
                    <a:pt x="434111" y="436854"/>
                  </a:lnTo>
                  <a:close/>
                </a:path>
                <a:path w="1428750" h="520064">
                  <a:moveTo>
                    <a:pt x="454875" y="430491"/>
                  </a:moveTo>
                  <a:lnTo>
                    <a:pt x="453072" y="425538"/>
                  </a:lnTo>
                  <a:lnTo>
                    <a:pt x="449440" y="426681"/>
                  </a:lnTo>
                  <a:lnTo>
                    <a:pt x="445808" y="427824"/>
                  </a:lnTo>
                  <a:lnTo>
                    <a:pt x="447103" y="432930"/>
                  </a:lnTo>
                  <a:lnTo>
                    <a:pt x="454875" y="430491"/>
                  </a:lnTo>
                  <a:close/>
                </a:path>
                <a:path w="1428750" h="520064">
                  <a:moveTo>
                    <a:pt x="475615" y="424002"/>
                  </a:moveTo>
                  <a:lnTo>
                    <a:pt x="473760" y="419061"/>
                  </a:lnTo>
                  <a:lnTo>
                    <a:pt x="470128" y="420204"/>
                  </a:lnTo>
                  <a:lnTo>
                    <a:pt x="466496" y="421347"/>
                  </a:lnTo>
                  <a:lnTo>
                    <a:pt x="467842" y="426440"/>
                  </a:lnTo>
                  <a:lnTo>
                    <a:pt x="475615" y="424002"/>
                  </a:lnTo>
                  <a:close/>
                </a:path>
                <a:path w="1428750" h="520064">
                  <a:moveTo>
                    <a:pt x="496265" y="417245"/>
                  </a:moveTo>
                  <a:lnTo>
                    <a:pt x="494372" y="412330"/>
                  </a:lnTo>
                  <a:lnTo>
                    <a:pt x="490753" y="413512"/>
                  </a:lnTo>
                  <a:lnTo>
                    <a:pt x="487133" y="414693"/>
                  </a:lnTo>
                  <a:lnTo>
                    <a:pt x="488518" y="419785"/>
                  </a:lnTo>
                  <a:lnTo>
                    <a:pt x="496265" y="417245"/>
                  </a:lnTo>
                  <a:close/>
                </a:path>
                <a:path w="1428750" h="520064">
                  <a:moveTo>
                    <a:pt x="516877" y="410400"/>
                  </a:moveTo>
                  <a:lnTo>
                    <a:pt x="514959" y="405498"/>
                  </a:lnTo>
                  <a:lnTo>
                    <a:pt x="511352" y="406730"/>
                  </a:lnTo>
                  <a:lnTo>
                    <a:pt x="507746" y="407962"/>
                  </a:lnTo>
                  <a:lnTo>
                    <a:pt x="509168" y="413029"/>
                  </a:lnTo>
                  <a:lnTo>
                    <a:pt x="516877" y="410400"/>
                  </a:lnTo>
                  <a:close/>
                </a:path>
                <a:path w="1428750" h="520064">
                  <a:moveTo>
                    <a:pt x="537438" y="403377"/>
                  </a:moveTo>
                  <a:lnTo>
                    <a:pt x="535482" y="398487"/>
                  </a:lnTo>
                  <a:lnTo>
                    <a:pt x="531876" y="399719"/>
                  </a:lnTo>
                  <a:lnTo>
                    <a:pt x="528269" y="400951"/>
                  </a:lnTo>
                  <a:lnTo>
                    <a:pt x="529729" y="406006"/>
                  </a:lnTo>
                  <a:lnTo>
                    <a:pt x="537438" y="403377"/>
                  </a:lnTo>
                  <a:close/>
                </a:path>
                <a:path w="1428750" h="520064">
                  <a:moveTo>
                    <a:pt x="557936" y="396214"/>
                  </a:moveTo>
                  <a:lnTo>
                    <a:pt x="555942" y="391337"/>
                  </a:lnTo>
                  <a:lnTo>
                    <a:pt x="552348" y="392607"/>
                  </a:lnTo>
                  <a:lnTo>
                    <a:pt x="548754" y="393890"/>
                  </a:lnTo>
                  <a:lnTo>
                    <a:pt x="550265" y="398932"/>
                  </a:lnTo>
                  <a:lnTo>
                    <a:pt x="557936" y="396214"/>
                  </a:lnTo>
                  <a:close/>
                </a:path>
                <a:path w="1428750" h="520064">
                  <a:moveTo>
                    <a:pt x="578396" y="388937"/>
                  </a:moveTo>
                  <a:lnTo>
                    <a:pt x="576376" y="384060"/>
                  </a:lnTo>
                  <a:lnTo>
                    <a:pt x="572782" y="385343"/>
                  </a:lnTo>
                  <a:lnTo>
                    <a:pt x="569188" y="386613"/>
                  </a:lnTo>
                  <a:lnTo>
                    <a:pt x="570725" y="391655"/>
                  </a:lnTo>
                  <a:lnTo>
                    <a:pt x="578396" y="388937"/>
                  </a:lnTo>
                  <a:close/>
                </a:path>
                <a:path w="1428750" h="520064">
                  <a:moveTo>
                    <a:pt x="598792" y="381431"/>
                  </a:moveTo>
                  <a:lnTo>
                    <a:pt x="596734" y="376580"/>
                  </a:lnTo>
                  <a:lnTo>
                    <a:pt x="593153" y="377901"/>
                  </a:lnTo>
                  <a:lnTo>
                    <a:pt x="589572" y="379222"/>
                  </a:lnTo>
                  <a:lnTo>
                    <a:pt x="591146" y="384251"/>
                  </a:lnTo>
                  <a:lnTo>
                    <a:pt x="598792" y="381431"/>
                  </a:lnTo>
                  <a:close/>
                </a:path>
                <a:path w="1428750" h="520064">
                  <a:moveTo>
                    <a:pt x="619150" y="373875"/>
                  </a:moveTo>
                  <a:lnTo>
                    <a:pt x="617067" y="369036"/>
                  </a:lnTo>
                  <a:lnTo>
                    <a:pt x="613498" y="370395"/>
                  </a:lnTo>
                  <a:lnTo>
                    <a:pt x="609930" y="371754"/>
                  </a:lnTo>
                  <a:lnTo>
                    <a:pt x="611543" y="376770"/>
                  </a:lnTo>
                  <a:lnTo>
                    <a:pt x="619150" y="373875"/>
                  </a:lnTo>
                  <a:close/>
                </a:path>
                <a:path w="1428750" h="520064">
                  <a:moveTo>
                    <a:pt x="639445" y="366153"/>
                  </a:moveTo>
                  <a:lnTo>
                    <a:pt x="637336" y="361327"/>
                  </a:lnTo>
                  <a:lnTo>
                    <a:pt x="633768" y="362686"/>
                  </a:lnTo>
                  <a:lnTo>
                    <a:pt x="630199" y="364045"/>
                  </a:lnTo>
                  <a:lnTo>
                    <a:pt x="631837" y="369049"/>
                  </a:lnTo>
                  <a:lnTo>
                    <a:pt x="639445" y="366153"/>
                  </a:lnTo>
                  <a:close/>
                </a:path>
                <a:path w="1428750" h="520064">
                  <a:moveTo>
                    <a:pt x="659714" y="358305"/>
                  </a:moveTo>
                  <a:lnTo>
                    <a:pt x="657567" y="353491"/>
                  </a:lnTo>
                  <a:lnTo>
                    <a:pt x="654011" y="354888"/>
                  </a:lnTo>
                  <a:lnTo>
                    <a:pt x="650455" y="356273"/>
                  </a:lnTo>
                  <a:lnTo>
                    <a:pt x="652132" y="361276"/>
                  </a:lnTo>
                  <a:lnTo>
                    <a:pt x="659714" y="358305"/>
                  </a:lnTo>
                  <a:close/>
                </a:path>
                <a:path w="1428750" h="520064">
                  <a:moveTo>
                    <a:pt x="679932" y="350405"/>
                  </a:moveTo>
                  <a:lnTo>
                    <a:pt x="677760" y="345605"/>
                  </a:lnTo>
                  <a:lnTo>
                    <a:pt x="674204" y="346989"/>
                  </a:lnTo>
                  <a:lnTo>
                    <a:pt x="670648" y="348386"/>
                  </a:lnTo>
                  <a:lnTo>
                    <a:pt x="672350" y="353364"/>
                  </a:lnTo>
                  <a:lnTo>
                    <a:pt x="679932" y="350405"/>
                  </a:lnTo>
                  <a:close/>
                </a:path>
                <a:path w="1428750" h="520064">
                  <a:moveTo>
                    <a:pt x="700074" y="342290"/>
                  </a:moveTo>
                  <a:lnTo>
                    <a:pt x="697877" y="337502"/>
                  </a:lnTo>
                  <a:lnTo>
                    <a:pt x="694334" y="338924"/>
                  </a:lnTo>
                  <a:lnTo>
                    <a:pt x="690791" y="340347"/>
                  </a:lnTo>
                  <a:lnTo>
                    <a:pt x="692518" y="345325"/>
                  </a:lnTo>
                  <a:lnTo>
                    <a:pt x="700074" y="342290"/>
                  </a:lnTo>
                  <a:close/>
                </a:path>
                <a:path w="1428750" h="520064">
                  <a:moveTo>
                    <a:pt x="720204" y="334137"/>
                  </a:moveTo>
                  <a:lnTo>
                    <a:pt x="717981" y="329361"/>
                  </a:lnTo>
                  <a:lnTo>
                    <a:pt x="714451" y="330809"/>
                  </a:lnTo>
                  <a:lnTo>
                    <a:pt x="710920" y="332257"/>
                  </a:lnTo>
                  <a:lnTo>
                    <a:pt x="712673" y="337235"/>
                  </a:lnTo>
                  <a:lnTo>
                    <a:pt x="720204" y="334137"/>
                  </a:lnTo>
                  <a:close/>
                </a:path>
                <a:path w="1428750" h="520064">
                  <a:moveTo>
                    <a:pt x="740283" y="325856"/>
                  </a:moveTo>
                  <a:lnTo>
                    <a:pt x="738035" y="321081"/>
                  </a:lnTo>
                  <a:lnTo>
                    <a:pt x="734504" y="322541"/>
                  </a:lnTo>
                  <a:lnTo>
                    <a:pt x="730973" y="323989"/>
                  </a:lnTo>
                  <a:lnTo>
                    <a:pt x="732751" y="328955"/>
                  </a:lnTo>
                  <a:lnTo>
                    <a:pt x="740283" y="325856"/>
                  </a:lnTo>
                  <a:close/>
                </a:path>
                <a:path w="1428750" h="520064">
                  <a:moveTo>
                    <a:pt x="760323" y="317487"/>
                  </a:moveTo>
                  <a:lnTo>
                    <a:pt x="758050" y="312724"/>
                  </a:lnTo>
                  <a:lnTo>
                    <a:pt x="754532" y="314210"/>
                  </a:lnTo>
                  <a:lnTo>
                    <a:pt x="751014" y="315696"/>
                  </a:lnTo>
                  <a:lnTo>
                    <a:pt x="752817" y="320649"/>
                  </a:lnTo>
                  <a:lnTo>
                    <a:pt x="760323" y="317487"/>
                  </a:lnTo>
                  <a:close/>
                </a:path>
                <a:path w="1428750" h="520064">
                  <a:moveTo>
                    <a:pt x="780313" y="309041"/>
                  </a:moveTo>
                  <a:lnTo>
                    <a:pt x="778027" y="304292"/>
                  </a:lnTo>
                  <a:lnTo>
                    <a:pt x="774509" y="305777"/>
                  </a:lnTo>
                  <a:lnTo>
                    <a:pt x="770991" y="307263"/>
                  </a:lnTo>
                  <a:lnTo>
                    <a:pt x="772820" y="312204"/>
                  </a:lnTo>
                  <a:lnTo>
                    <a:pt x="780313" y="309041"/>
                  </a:lnTo>
                  <a:close/>
                </a:path>
                <a:path w="1428750" h="520064">
                  <a:moveTo>
                    <a:pt x="800265" y="300456"/>
                  </a:moveTo>
                  <a:lnTo>
                    <a:pt x="797953" y="295719"/>
                  </a:lnTo>
                  <a:lnTo>
                    <a:pt x="794448" y="297230"/>
                  </a:lnTo>
                  <a:lnTo>
                    <a:pt x="790943" y="298742"/>
                  </a:lnTo>
                  <a:lnTo>
                    <a:pt x="792784" y="303669"/>
                  </a:lnTo>
                  <a:lnTo>
                    <a:pt x="800265" y="300456"/>
                  </a:lnTo>
                  <a:close/>
                </a:path>
                <a:path w="1428750" h="520064">
                  <a:moveTo>
                    <a:pt x="820191" y="291820"/>
                  </a:moveTo>
                  <a:lnTo>
                    <a:pt x="817854" y="287096"/>
                  </a:lnTo>
                  <a:lnTo>
                    <a:pt x="814362" y="288632"/>
                  </a:lnTo>
                  <a:lnTo>
                    <a:pt x="810869" y="290156"/>
                  </a:lnTo>
                  <a:lnTo>
                    <a:pt x="812736" y="295084"/>
                  </a:lnTo>
                  <a:lnTo>
                    <a:pt x="820191" y="291820"/>
                  </a:lnTo>
                  <a:close/>
                </a:path>
                <a:path w="1428750" h="520064">
                  <a:moveTo>
                    <a:pt x="840066" y="283095"/>
                  </a:moveTo>
                  <a:lnTo>
                    <a:pt x="837717" y="278384"/>
                  </a:lnTo>
                  <a:lnTo>
                    <a:pt x="834224" y="279920"/>
                  </a:lnTo>
                  <a:lnTo>
                    <a:pt x="830732" y="281457"/>
                  </a:lnTo>
                  <a:lnTo>
                    <a:pt x="832612" y="286372"/>
                  </a:lnTo>
                  <a:lnTo>
                    <a:pt x="840066" y="283095"/>
                  </a:lnTo>
                  <a:close/>
                </a:path>
                <a:path w="1428750" h="520064">
                  <a:moveTo>
                    <a:pt x="859929" y="274294"/>
                  </a:moveTo>
                  <a:lnTo>
                    <a:pt x="857554" y="269595"/>
                  </a:lnTo>
                  <a:lnTo>
                    <a:pt x="854075" y="271145"/>
                  </a:lnTo>
                  <a:lnTo>
                    <a:pt x="850595" y="272694"/>
                  </a:lnTo>
                  <a:lnTo>
                    <a:pt x="852500" y="277609"/>
                  </a:lnTo>
                  <a:lnTo>
                    <a:pt x="859929" y="274294"/>
                  </a:lnTo>
                  <a:close/>
                </a:path>
                <a:path w="1428750" h="520064">
                  <a:moveTo>
                    <a:pt x="879754" y="265455"/>
                  </a:moveTo>
                  <a:lnTo>
                    <a:pt x="877366" y="260756"/>
                  </a:lnTo>
                  <a:lnTo>
                    <a:pt x="873887" y="262305"/>
                  </a:lnTo>
                  <a:lnTo>
                    <a:pt x="870407" y="263855"/>
                  </a:lnTo>
                  <a:lnTo>
                    <a:pt x="872324" y="268770"/>
                  </a:lnTo>
                  <a:lnTo>
                    <a:pt x="879754" y="265455"/>
                  </a:lnTo>
                  <a:close/>
                </a:path>
                <a:path w="1428750" h="520064">
                  <a:moveTo>
                    <a:pt x="899541" y="256501"/>
                  </a:moveTo>
                  <a:lnTo>
                    <a:pt x="897140" y="251815"/>
                  </a:lnTo>
                  <a:lnTo>
                    <a:pt x="893660" y="253390"/>
                  </a:lnTo>
                  <a:lnTo>
                    <a:pt x="890181" y="254965"/>
                  </a:lnTo>
                  <a:lnTo>
                    <a:pt x="892124" y="259867"/>
                  </a:lnTo>
                  <a:lnTo>
                    <a:pt x="899541" y="256501"/>
                  </a:lnTo>
                  <a:close/>
                </a:path>
                <a:path w="1428750" h="520064">
                  <a:moveTo>
                    <a:pt x="919302" y="247523"/>
                  </a:moveTo>
                  <a:lnTo>
                    <a:pt x="916889" y="242836"/>
                  </a:lnTo>
                  <a:lnTo>
                    <a:pt x="913422" y="244424"/>
                  </a:lnTo>
                  <a:lnTo>
                    <a:pt x="909942" y="245999"/>
                  </a:lnTo>
                  <a:lnTo>
                    <a:pt x="911898" y="250888"/>
                  </a:lnTo>
                  <a:lnTo>
                    <a:pt x="919302" y="247523"/>
                  </a:lnTo>
                  <a:close/>
                </a:path>
                <a:path w="1428750" h="520064">
                  <a:moveTo>
                    <a:pt x="939025" y="238467"/>
                  </a:moveTo>
                  <a:lnTo>
                    <a:pt x="936599" y="233794"/>
                  </a:lnTo>
                  <a:lnTo>
                    <a:pt x="933132" y="235381"/>
                  </a:lnTo>
                  <a:lnTo>
                    <a:pt x="929665" y="236969"/>
                  </a:lnTo>
                  <a:lnTo>
                    <a:pt x="931633" y="241858"/>
                  </a:lnTo>
                  <a:lnTo>
                    <a:pt x="939025" y="238467"/>
                  </a:lnTo>
                  <a:close/>
                </a:path>
                <a:path w="1428750" h="520064">
                  <a:moveTo>
                    <a:pt x="958748" y="229362"/>
                  </a:moveTo>
                  <a:lnTo>
                    <a:pt x="956297" y="224688"/>
                  </a:lnTo>
                  <a:lnTo>
                    <a:pt x="952842" y="226301"/>
                  </a:lnTo>
                  <a:lnTo>
                    <a:pt x="949388" y="227914"/>
                  </a:lnTo>
                  <a:lnTo>
                    <a:pt x="951369" y="232791"/>
                  </a:lnTo>
                  <a:lnTo>
                    <a:pt x="958748" y="229362"/>
                  </a:lnTo>
                  <a:close/>
                </a:path>
                <a:path w="1428750" h="520064">
                  <a:moveTo>
                    <a:pt x="978433" y="220205"/>
                  </a:moveTo>
                  <a:lnTo>
                    <a:pt x="975969" y="215531"/>
                  </a:lnTo>
                  <a:lnTo>
                    <a:pt x="972515" y="217144"/>
                  </a:lnTo>
                  <a:lnTo>
                    <a:pt x="969060" y="218757"/>
                  </a:lnTo>
                  <a:lnTo>
                    <a:pt x="971054" y="223634"/>
                  </a:lnTo>
                  <a:lnTo>
                    <a:pt x="978433" y="220205"/>
                  </a:lnTo>
                  <a:close/>
                </a:path>
                <a:path w="1428750" h="520064">
                  <a:moveTo>
                    <a:pt x="998093" y="210997"/>
                  </a:moveTo>
                  <a:lnTo>
                    <a:pt x="995629" y="206336"/>
                  </a:lnTo>
                  <a:lnTo>
                    <a:pt x="992174" y="207962"/>
                  </a:lnTo>
                  <a:lnTo>
                    <a:pt x="988720" y="209588"/>
                  </a:lnTo>
                  <a:lnTo>
                    <a:pt x="990727" y="214452"/>
                  </a:lnTo>
                  <a:lnTo>
                    <a:pt x="998093" y="210997"/>
                  </a:lnTo>
                  <a:close/>
                </a:path>
                <a:path w="1428750" h="520064">
                  <a:moveTo>
                    <a:pt x="1017739" y="201777"/>
                  </a:moveTo>
                  <a:lnTo>
                    <a:pt x="1015263" y="197116"/>
                  </a:lnTo>
                  <a:lnTo>
                    <a:pt x="1011809" y="198742"/>
                  </a:lnTo>
                  <a:lnTo>
                    <a:pt x="1008354" y="200367"/>
                  </a:lnTo>
                  <a:lnTo>
                    <a:pt x="1010373" y="205232"/>
                  </a:lnTo>
                  <a:lnTo>
                    <a:pt x="1017739" y="201777"/>
                  </a:lnTo>
                  <a:close/>
                </a:path>
                <a:path w="1428750" h="520064">
                  <a:moveTo>
                    <a:pt x="1037348" y="192468"/>
                  </a:moveTo>
                  <a:lnTo>
                    <a:pt x="1034872" y="187820"/>
                  </a:lnTo>
                  <a:lnTo>
                    <a:pt x="1031417" y="189458"/>
                  </a:lnTo>
                  <a:lnTo>
                    <a:pt x="1027963" y="191096"/>
                  </a:lnTo>
                  <a:lnTo>
                    <a:pt x="1029995" y="195961"/>
                  </a:lnTo>
                  <a:lnTo>
                    <a:pt x="1037348" y="192468"/>
                  </a:lnTo>
                  <a:close/>
                </a:path>
                <a:path w="1428750" h="520064">
                  <a:moveTo>
                    <a:pt x="1056957" y="183159"/>
                  </a:moveTo>
                  <a:lnTo>
                    <a:pt x="1054468" y="178523"/>
                  </a:lnTo>
                  <a:lnTo>
                    <a:pt x="1051026" y="180162"/>
                  </a:lnTo>
                  <a:lnTo>
                    <a:pt x="1047584" y="181800"/>
                  </a:lnTo>
                  <a:lnTo>
                    <a:pt x="1049616" y="186664"/>
                  </a:lnTo>
                  <a:lnTo>
                    <a:pt x="1056957" y="183159"/>
                  </a:lnTo>
                  <a:close/>
                </a:path>
                <a:path w="1428750" h="520064">
                  <a:moveTo>
                    <a:pt x="1076553" y="173824"/>
                  </a:moveTo>
                  <a:lnTo>
                    <a:pt x="1074051" y="169189"/>
                  </a:lnTo>
                  <a:lnTo>
                    <a:pt x="1070610" y="170827"/>
                  </a:lnTo>
                  <a:lnTo>
                    <a:pt x="1067168" y="172466"/>
                  </a:lnTo>
                  <a:lnTo>
                    <a:pt x="1069200" y="177330"/>
                  </a:lnTo>
                  <a:lnTo>
                    <a:pt x="1076553" y="173824"/>
                  </a:lnTo>
                  <a:close/>
                </a:path>
                <a:path w="1428750" h="520064">
                  <a:moveTo>
                    <a:pt x="1096137" y="164452"/>
                  </a:moveTo>
                  <a:lnTo>
                    <a:pt x="1093635" y="159816"/>
                  </a:lnTo>
                  <a:lnTo>
                    <a:pt x="1090193" y="161467"/>
                  </a:lnTo>
                  <a:lnTo>
                    <a:pt x="1086751" y="163118"/>
                  </a:lnTo>
                  <a:lnTo>
                    <a:pt x="1088796" y="167970"/>
                  </a:lnTo>
                  <a:lnTo>
                    <a:pt x="1096137" y="164452"/>
                  </a:lnTo>
                  <a:close/>
                </a:path>
                <a:path w="1428750" h="520064">
                  <a:moveTo>
                    <a:pt x="1115695" y="155054"/>
                  </a:moveTo>
                  <a:lnTo>
                    <a:pt x="1113193" y="150418"/>
                  </a:lnTo>
                  <a:lnTo>
                    <a:pt x="1109751" y="152069"/>
                  </a:lnTo>
                  <a:lnTo>
                    <a:pt x="1106309" y="153720"/>
                  </a:lnTo>
                  <a:lnTo>
                    <a:pt x="1108367" y="158572"/>
                  </a:lnTo>
                  <a:lnTo>
                    <a:pt x="1115695" y="155054"/>
                  </a:lnTo>
                  <a:close/>
                </a:path>
                <a:path w="1428750" h="520064">
                  <a:moveTo>
                    <a:pt x="1135253" y="145643"/>
                  </a:moveTo>
                  <a:lnTo>
                    <a:pt x="1132751" y="141020"/>
                  </a:lnTo>
                  <a:lnTo>
                    <a:pt x="1129309" y="142671"/>
                  </a:lnTo>
                  <a:lnTo>
                    <a:pt x="1125867" y="144322"/>
                  </a:lnTo>
                  <a:lnTo>
                    <a:pt x="1127925" y="149174"/>
                  </a:lnTo>
                  <a:lnTo>
                    <a:pt x="1135253" y="145643"/>
                  </a:lnTo>
                  <a:close/>
                </a:path>
                <a:path w="1428750" h="520064">
                  <a:moveTo>
                    <a:pt x="1154811" y="136220"/>
                  </a:moveTo>
                  <a:lnTo>
                    <a:pt x="1152309" y="131584"/>
                  </a:lnTo>
                  <a:lnTo>
                    <a:pt x="1148867" y="133248"/>
                  </a:lnTo>
                  <a:lnTo>
                    <a:pt x="1145425" y="134899"/>
                  </a:lnTo>
                  <a:lnTo>
                    <a:pt x="1147495" y="139750"/>
                  </a:lnTo>
                  <a:lnTo>
                    <a:pt x="1154811" y="136220"/>
                  </a:lnTo>
                  <a:close/>
                </a:path>
                <a:path w="1428750" h="520064">
                  <a:moveTo>
                    <a:pt x="1174356" y="126784"/>
                  </a:moveTo>
                  <a:lnTo>
                    <a:pt x="1171841" y="122148"/>
                  </a:lnTo>
                  <a:lnTo>
                    <a:pt x="1168400" y="123812"/>
                  </a:lnTo>
                  <a:lnTo>
                    <a:pt x="1164958" y="125476"/>
                  </a:lnTo>
                  <a:lnTo>
                    <a:pt x="1167028" y="130314"/>
                  </a:lnTo>
                  <a:lnTo>
                    <a:pt x="1174356" y="126784"/>
                  </a:lnTo>
                  <a:close/>
                </a:path>
                <a:path w="1428750" h="520064">
                  <a:moveTo>
                    <a:pt x="1193901" y="117335"/>
                  </a:moveTo>
                  <a:lnTo>
                    <a:pt x="1191387" y="112699"/>
                  </a:lnTo>
                  <a:lnTo>
                    <a:pt x="1187945" y="114363"/>
                  </a:lnTo>
                  <a:lnTo>
                    <a:pt x="1184503" y="116027"/>
                  </a:lnTo>
                  <a:lnTo>
                    <a:pt x="1186573" y="120865"/>
                  </a:lnTo>
                  <a:lnTo>
                    <a:pt x="1193901" y="117335"/>
                  </a:lnTo>
                  <a:close/>
                </a:path>
                <a:path w="1428750" h="520064">
                  <a:moveTo>
                    <a:pt x="1213434" y="107886"/>
                  </a:moveTo>
                  <a:lnTo>
                    <a:pt x="1210919" y="103251"/>
                  </a:lnTo>
                  <a:lnTo>
                    <a:pt x="1207477" y="104914"/>
                  </a:lnTo>
                  <a:lnTo>
                    <a:pt x="1204036" y="106578"/>
                  </a:lnTo>
                  <a:lnTo>
                    <a:pt x="1206106" y="111417"/>
                  </a:lnTo>
                  <a:lnTo>
                    <a:pt x="1213434" y="107886"/>
                  </a:lnTo>
                  <a:close/>
                </a:path>
                <a:path w="1428750" h="520064">
                  <a:moveTo>
                    <a:pt x="1232979" y="98437"/>
                  </a:moveTo>
                  <a:lnTo>
                    <a:pt x="1230464" y="93802"/>
                  </a:lnTo>
                  <a:lnTo>
                    <a:pt x="1227023" y="95465"/>
                  </a:lnTo>
                  <a:lnTo>
                    <a:pt x="1223581" y="97129"/>
                  </a:lnTo>
                  <a:lnTo>
                    <a:pt x="1225651" y="101968"/>
                  </a:lnTo>
                  <a:lnTo>
                    <a:pt x="1232979" y="98437"/>
                  </a:lnTo>
                  <a:close/>
                </a:path>
                <a:path w="1428750" h="520064">
                  <a:moveTo>
                    <a:pt x="1252512" y="88988"/>
                  </a:moveTo>
                  <a:lnTo>
                    <a:pt x="1249997" y="84353"/>
                  </a:lnTo>
                  <a:lnTo>
                    <a:pt x="1246555" y="86017"/>
                  </a:lnTo>
                  <a:lnTo>
                    <a:pt x="1243114" y="87680"/>
                  </a:lnTo>
                  <a:lnTo>
                    <a:pt x="1245184" y="92519"/>
                  </a:lnTo>
                  <a:lnTo>
                    <a:pt x="1252512" y="88988"/>
                  </a:lnTo>
                  <a:close/>
                </a:path>
                <a:path w="1428750" h="520064">
                  <a:moveTo>
                    <a:pt x="1272057" y="79552"/>
                  </a:moveTo>
                  <a:lnTo>
                    <a:pt x="1269542" y="74917"/>
                  </a:lnTo>
                  <a:lnTo>
                    <a:pt x="1266101" y="76581"/>
                  </a:lnTo>
                  <a:lnTo>
                    <a:pt x="1262659" y="78244"/>
                  </a:lnTo>
                  <a:lnTo>
                    <a:pt x="1264729" y="83083"/>
                  </a:lnTo>
                  <a:lnTo>
                    <a:pt x="1272057" y="79552"/>
                  </a:lnTo>
                  <a:close/>
                </a:path>
                <a:path w="1428750" h="520064">
                  <a:moveTo>
                    <a:pt x="1291590" y="70104"/>
                  </a:moveTo>
                  <a:lnTo>
                    <a:pt x="1289088" y="65481"/>
                  </a:lnTo>
                  <a:lnTo>
                    <a:pt x="1285646" y="67132"/>
                  </a:lnTo>
                  <a:lnTo>
                    <a:pt x="1282204" y="68795"/>
                  </a:lnTo>
                  <a:lnTo>
                    <a:pt x="1284274" y="73634"/>
                  </a:lnTo>
                  <a:lnTo>
                    <a:pt x="1291590" y="70104"/>
                  </a:lnTo>
                  <a:close/>
                </a:path>
                <a:path w="1428750" h="520064">
                  <a:moveTo>
                    <a:pt x="1311148" y="60693"/>
                  </a:moveTo>
                  <a:lnTo>
                    <a:pt x="1308646" y="56070"/>
                  </a:lnTo>
                  <a:lnTo>
                    <a:pt x="1305204" y="57721"/>
                  </a:lnTo>
                  <a:lnTo>
                    <a:pt x="1301762" y="59372"/>
                  </a:lnTo>
                  <a:lnTo>
                    <a:pt x="1303820" y="64223"/>
                  </a:lnTo>
                  <a:lnTo>
                    <a:pt x="1311148" y="60693"/>
                  </a:lnTo>
                  <a:close/>
                </a:path>
                <a:path w="1428750" h="520064">
                  <a:moveTo>
                    <a:pt x="1330706" y="51295"/>
                  </a:moveTo>
                  <a:lnTo>
                    <a:pt x="1328204" y="46659"/>
                  </a:lnTo>
                  <a:lnTo>
                    <a:pt x="1324762" y="48310"/>
                  </a:lnTo>
                  <a:lnTo>
                    <a:pt x="1321320" y="49961"/>
                  </a:lnTo>
                  <a:lnTo>
                    <a:pt x="1323378" y="54813"/>
                  </a:lnTo>
                  <a:lnTo>
                    <a:pt x="1330706" y="51295"/>
                  </a:lnTo>
                  <a:close/>
                </a:path>
                <a:path w="1428750" h="520064">
                  <a:moveTo>
                    <a:pt x="1350276" y="41910"/>
                  </a:moveTo>
                  <a:lnTo>
                    <a:pt x="1347774" y="37274"/>
                  </a:lnTo>
                  <a:lnTo>
                    <a:pt x="1344333" y="38925"/>
                  </a:lnTo>
                  <a:lnTo>
                    <a:pt x="1340891" y="40576"/>
                  </a:lnTo>
                  <a:lnTo>
                    <a:pt x="1342936" y="45427"/>
                  </a:lnTo>
                  <a:lnTo>
                    <a:pt x="1350276" y="41910"/>
                  </a:lnTo>
                  <a:close/>
                </a:path>
                <a:path w="1428750" h="520064">
                  <a:moveTo>
                    <a:pt x="1369847" y="32562"/>
                  </a:moveTo>
                  <a:lnTo>
                    <a:pt x="1367358" y="27927"/>
                  </a:lnTo>
                  <a:lnTo>
                    <a:pt x="1363916" y="29565"/>
                  </a:lnTo>
                  <a:lnTo>
                    <a:pt x="1360474" y="31203"/>
                  </a:lnTo>
                  <a:lnTo>
                    <a:pt x="1362519" y="36068"/>
                  </a:lnTo>
                  <a:lnTo>
                    <a:pt x="1369847" y="32562"/>
                  </a:lnTo>
                  <a:close/>
                </a:path>
                <a:path w="1428750" h="520064">
                  <a:moveTo>
                    <a:pt x="1389443" y="23215"/>
                  </a:moveTo>
                  <a:lnTo>
                    <a:pt x="1386954" y="18580"/>
                  </a:lnTo>
                  <a:lnTo>
                    <a:pt x="1383512" y="20218"/>
                  </a:lnTo>
                  <a:lnTo>
                    <a:pt x="1380070" y="21856"/>
                  </a:lnTo>
                  <a:lnTo>
                    <a:pt x="1382102" y="26720"/>
                  </a:lnTo>
                  <a:lnTo>
                    <a:pt x="1389443" y="23215"/>
                  </a:lnTo>
                  <a:close/>
                </a:path>
                <a:path w="1428750" h="520064">
                  <a:moveTo>
                    <a:pt x="1409052" y="13944"/>
                  </a:moveTo>
                  <a:lnTo>
                    <a:pt x="1406575" y="9283"/>
                  </a:lnTo>
                  <a:lnTo>
                    <a:pt x="1403121" y="10922"/>
                  </a:lnTo>
                  <a:lnTo>
                    <a:pt x="1399667" y="12560"/>
                  </a:lnTo>
                  <a:lnTo>
                    <a:pt x="1401699" y="17411"/>
                  </a:lnTo>
                  <a:lnTo>
                    <a:pt x="1409052" y="13944"/>
                  </a:lnTo>
                  <a:close/>
                </a:path>
                <a:path w="1428750" h="520064">
                  <a:moveTo>
                    <a:pt x="1428661" y="4660"/>
                  </a:moveTo>
                  <a:lnTo>
                    <a:pt x="1426197" y="0"/>
                  </a:lnTo>
                  <a:lnTo>
                    <a:pt x="1422742" y="1625"/>
                  </a:lnTo>
                  <a:lnTo>
                    <a:pt x="1419288" y="3263"/>
                  </a:lnTo>
                  <a:lnTo>
                    <a:pt x="1421307" y="8128"/>
                  </a:lnTo>
                  <a:lnTo>
                    <a:pt x="1428661" y="46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 descr=""/>
            <p:cNvSpPr/>
            <p:nvPr/>
          </p:nvSpPr>
          <p:spPr>
            <a:xfrm>
              <a:off x="4019893" y="3452901"/>
              <a:ext cx="1142365" cy="361950"/>
            </a:xfrm>
            <a:custGeom>
              <a:avLst/>
              <a:gdLst/>
              <a:ahLst/>
              <a:cxnLst/>
              <a:rect l="l" t="t" r="r" b="b"/>
              <a:pathLst>
                <a:path w="1142364" h="361950">
                  <a:moveTo>
                    <a:pt x="9372" y="357936"/>
                  </a:moveTo>
                  <a:lnTo>
                    <a:pt x="6908" y="353275"/>
                  </a:lnTo>
                  <a:lnTo>
                    <a:pt x="3454" y="354901"/>
                  </a:lnTo>
                  <a:lnTo>
                    <a:pt x="0" y="356539"/>
                  </a:lnTo>
                  <a:lnTo>
                    <a:pt x="2019" y="361403"/>
                  </a:lnTo>
                  <a:lnTo>
                    <a:pt x="9372" y="357936"/>
                  </a:lnTo>
                  <a:close/>
                </a:path>
                <a:path w="1142364" h="361950">
                  <a:moveTo>
                    <a:pt x="29019" y="348716"/>
                  </a:moveTo>
                  <a:lnTo>
                    <a:pt x="26555" y="344055"/>
                  </a:lnTo>
                  <a:lnTo>
                    <a:pt x="23101" y="345681"/>
                  </a:lnTo>
                  <a:lnTo>
                    <a:pt x="19646" y="347306"/>
                  </a:lnTo>
                  <a:lnTo>
                    <a:pt x="21653" y="352171"/>
                  </a:lnTo>
                  <a:lnTo>
                    <a:pt x="29019" y="348716"/>
                  </a:lnTo>
                  <a:close/>
                </a:path>
                <a:path w="1142364" h="361950">
                  <a:moveTo>
                    <a:pt x="48666" y="339534"/>
                  </a:moveTo>
                  <a:lnTo>
                    <a:pt x="46228" y="334860"/>
                  </a:lnTo>
                  <a:lnTo>
                    <a:pt x="42760" y="336473"/>
                  </a:lnTo>
                  <a:lnTo>
                    <a:pt x="39293" y="338086"/>
                  </a:lnTo>
                  <a:lnTo>
                    <a:pt x="41300" y="342950"/>
                  </a:lnTo>
                  <a:lnTo>
                    <a:pt x="48666" y="339534"/>
                  </a:lnTo>
                  <a:close/>
                </a:path>
                <a:path w="1142364" h="361950">
                  <a:moveTo>
                    <a:pt x="68351" y="330390"/>
                  </a:moveTo>
                  <a:lnTo>
                    <a:pt x="65913" y="325716"/>
                  </a:lnTo>
                  <a:lnTo>
                    <a:pt x="62445" y="327329"/>
                  </a:lnTo>
                  <a:lnTo>
                    <a:pt x="58978" y="328942"/>
                  </a:lnTo>
                  <a:lnTo>
                    <a:pt x="60972" y="333819"/>
                  </a:lnTo>
                  <a:lnTo>
                    <a:pt x="68351" y="330390"/>
                  </a:lnTo>
                  <a:close/>
                </a:path>
                <a:path w="1142364" h="361950">
                  <a:moveTo>
                    <a:pt x="88049" y="321310"/>
                  </a:moveTo>
                  <a:lnTo>
                    <a:pt x="85623" y="316623"/>
                  </a:lnTo>
                  <a:lnTo>
                    <a:pt x="82156" y="318223"/>
                  </a:lnTo>
                  <a:lnTo>
                    <a:pt x="78689" y="319824"/>
                  </a:lnTo>
                  <a:lnTo>
                    <a:pt x="80657" y="324700"/>
                  </a:lnTo>
                  <a:lnTo>
                    <a:pt x="88049" y="321310"/>
                  </a:lnTo>
                  <a:close/>
                </a:path>
                <a:path w="1142364" h="361950">
                  <a:moveTo>
                    <a:pt x="107772" y="312242"/>
                  </a:moveTo>
                  <a:lnTo>
                    <a:pt x="105359" y="307568"/>
                  </a:lnTo>
                  <a:lnTo>
                    <a:pt x="101892" y="309156"/>
                  </a:lnTo>
                  <a:lnTo>
                    <a:pt x="98425" y="310756"/>
                  </a:lnTo>
                  <a:lnTo>
                    <a:pt x="100380" y="315633"/>
                  </a:lnTo>
                  <a:lnTo>
                    <a:pt x="107772" y="312242"/>
                  </a:lnTo>
                  <a:close/>
                </a:path>
                <a:path w="1142364" h="361950">
                  <a:moveTo>
                    <a:pt x="127533" y="303276"/>
                  </a:moveTo>
                  <a:lnTo>
                    <a:pt x="125133" y="298589"/>
                  </a:lnTo>
                  <a:lnTo>
                    <a:pt x="121653" y="300164"/>
                  </a:lnTo>
                  <a:lnTo>
                    <a:pt x="118173" y="301739"/>
                  </a:lnTo>
                  <a:lnTo>
                    <a:pt x="120129" y="306628"/>
                  </a:lnTo>
                  <a:lnTo>
                    <a:pt x="127533" y="303276"/>
                  </a:lnTo>
                  <a:close/>
                </a:path>
                <a:path w="1142364" h="361950">
                  <a:moveTo>
                    <a:pt x="147294" y="294335"/>
                  </a:moveTo>
                  <a:lnTo>
                    <a:pt x="144907" y="289636"/>
                  </a:lnTo>
                  <a:lnTo>
                    <a:pt x="141427" y="291198"/>
                  </a:lnTo>
                  <a:lnTo>
                    <a:pt x="137947" y="292773"/>
                  </a:lnTo>
                  <a:lnTo>
                    <a:pt x="139890" y="297675"/>
                  </a:lnTo>
                  <a:lnTo>
                    <a:pt x="147294" y="294335"/>
                  </a:lnTo>
                  <a:close/>
                </a:path>
                <a:path w="1142364" h="361950">
                  <a:moveTo>
                    <a:pt x="167093" y="285483"/>
                  </a:moveTo>
                  <a:lnTo>
                    <a:pt x="164731" y="280771"/>
                  </a:lnTo>
                  <a:lnTo>
                    <a:pt x="161239" y="282333"/>
                  </a:lnTo>
                  <a:lnTo>
                    <a:pt x="157746" y="283895"/>
                  </a:lnTo>
                  <a:lnTo>
                    <a:pt x="159677" y="288798"/>
                  </a:lnTo>
                  <a:lnTo>
                    <a:pt x="167093" y="285483"/>
                  </a:lnTo>
                  <a:close/>
                </a:path>
                <a:path w="1142364" h="361950">
                  <a:moveTo>
                    <a:pt x="186931" y="276682"/>
                  </a:moveTo>
                  <a:lnTo>
                    <a:pt x="184569" y="271970"/>
                  </a:lnTo>
                  <a:lnTo>
                    <a:pt x="181076" y="273507"/>
                  </a:lnTo>
                  <a:lnTo>
                    <a:pt x="177584" y="275043"/>
                  </a:lnTo>
                  <a:lnTo>
                    <a:pt x="179489" y="279958"/>
                  </a:lnTo>
                  <a:lnTo>
                    <a:pt x="186931" y="276682"/>
                  </a:lnTo>
                  <a:close/>
                </a:path>
                <a:path w="1142364" h="361950">
                  <a:moveTo>
                    <a:pt x="206781" y="267957"/>
                  </a:moveTo>
                  <a:lnTo>
                    <a:pt x="204444" y="263232"/>
                  </a:lnTo>
                  <a:lnTo>
                    <a:pt x="200952" y="264769"/>
                  </a:lnTo>
                  <a:lnTo>
                    <a:pt x="197459" y="266306"/>
                  </a:lnTo>
                  <a:lnTo>
                    <a:pt x="199339" y="271221"/>
                  </a:lnTo>
                  <a:lnTo>
                    <a:pt x="206781" y="267957"/>
                  </a:lnTo>
                  <a:close/>
                </a:path>
                <a:path w="1142364" h="361950">
                  <a:moveTo>
                    <a:pt x="226682" y="259295"/>
                  </a:moveTo>
                  <a:lnTo>
                    <a:pt x="224358" y="254571"/>
                  </a:lnTo>
                  <a:lnTo>
                    <a:pt x="220853" y="256082"/>
                  </a:lnTo>
                  <a:lnTo>
                    <a:pt x="217347" y="257594"/>
                  </a:lnTo>
                  <a:lnTo>
                    <a:pt x="219214" y="262521"/>
                  </a:lnTo>
                  <a:lnTo>
                    <a:pt x="226682" y="259295"/>
                  </a:lnTo>
                  <a:close/>
                </a:path>
                <a:path w="1142364" h="361950">
                  <a:moveTo>
                    <a:pt x="246595" y="250698"/>
                  </a:moveTo>
                  <a:lnTo>
                    <a:pt x="244297" y="245960"/>
                  </a:lnTo>
                  <a:lnTo>
                    <a:pt x="240792" y="247472"/>
                  </a:lnTo>
                  <a:lnTo>
                    <a:pt x="237286" y="248983"/>
                  </a:lnTo>
                  <a:lnTo>
                    <a:pt x="239141" y="253923"/>
                  </a:lnTo>
                  <a:lnTo>
                    <a:pt x="246595" y="250698"/>
                  </a:lnTo>
                  <a:close/>
                </a:path>
                <a:path w="1142364" h="361950">
                  <a:moveTo>
                    <a:pt x="266573" y="242227"/>
                  </a:moveTo>
                  <a:lnTo>
                    <a:pt x="264287" y="237477"/>
                  </a:lnTo>
                  <a:lnTo>
                    <a:pt x="260769" y="238963"/>
                  </a:lnTo>
                  <a:lnTo>
                    <a:pt x="257251" y="240449"/>
                  </a:lnTo>
                  <a:lnTo>
                    <a:pt x="259080" y="245389"/>
                  </a:lnTo>
                  <a:lnTo>
                    <a:pt x="266573" y="242227"/>
                  </a:lnTo>
                  <a:close/>
                </a:path>
                <a:path w="1142364" h="361950">
                  <a:moveTo>
                    <a:pt x="286537" y="233768"/>
                  </a:moveTo>
                  <a:lnTo>
                    <a:pt x="284276" y="229006"/>
                  </a:lnTo>
                  <a:lnTo>
                    <a:pt x="280758" y="230492"/>
                  </a:lnTo>
                  <a:lnTo>
                    <a:pt x="277241" y="231978"/>
                  </a:lnTo>
                  <a:lnTo>
                    <a:pt x="279057" y="236931"/>
                  </a:lnTo>
                  <a:lnTo>
                    <a:pt x="286537" y="233768"/>
                  </a:lnTo>
                  <a:close/>
                </a:path>
                <a:path w="1142364" h="361950">
                  <a:moveTo>
                    <a:pt x="306578" y="225475"/>
                  </a:moveTo>
                  <a:lnTo>
                    <a:pt x="304342" y="220713"/>
                  </a:lnTo>
                  <a:lnTo>
                    <a:pt x="300812" y="222173"/>
                  </a:lnTo>
                  <a:lnTo>
                    <a:pt x="297281" y="223634"/>
                  </a:lnTo>
                  <a:lnTo>
                    <a:pt x="299072" y="228587"/>
                  </a:lnTo>
                  <a:lnTo>
                    <a:pt x="306578" y="225475"/>
                  </a:lnTo>
                  <a:close/>
                </a:path>
                <a:path w="1142364" h="361950">
                  <a:moveTo>
                    <a:pt x="326631" y="217220"/>
                  </a:moveTo>
                  <a:lnTo>
                    <a:pt x="324421" y="212445"/>
                  </a:lnTo>
                  <a:lnTo>
                    <a:pt x="320878" y="213880"/>
                  </a:lnTo>
                  <a:lnTo>
                    <a:pt x="317334" y="215315"/>
                  </a:lnTo>
                  <a:lnTo>
                    <a:pt x="319100" y="220281"/>
                  </a:lnTo>
                  <a:lnTo>
                    <a:pt x="326631" y="217220"/>
                  </a:lnTo>
                  <a:close/>
                </a:path>
                <a:path w="1142364" h="361950">
                  <a:moveTo>
                    <a:pt x="346748" y="209080"/>
                  </a:moveTo>
                  <a:lnTo>
                    <a:pt x="344551" y="204292"/>
                  </a:lnTo>
                  <a:lnTo>
                    <a:pt x="341007" y="205727"/>
                  </a:lnTo>
                  <a:lnTo>
                    <a:pt x="337464" y="207162"/>
                  </a:lnTo>
                  <a:lnTo>
                    <a:pt x="339204" y="212128"/>
                  </a:lnTo>
                  <a:lnTo>
                    <a:pt x="346748" y="209080"/>
                  </a:lnTo>
                  <a:close/>
                </a:path>
                <a:path w="1142364" h="361950">
                  <a:moveTo>
                    <a:pt x="366890" y="201041"/>
                  </a:moveTo>
                  <a:lnTo>
                    <a:pt x="364718" y="196240"/>
                  </a:lnTo>
                  <a:lnTo>
                    <a:pt x="361162" y="197650"/>
                  </a:lnTo>
                  <a:lnTo>
                    <a:pt x="357606" y="199047"/>
                  </a:lnTo>
                  <a:lnTo>
                    <a:pt x="359333" y="204038"/>
                  </a:lnTo>
                  <a:lnTo>
                    <a:pt x="366890" y="201041"/>
                  </a:lnTo>
                  <a:close/>
                </a:path>
                <a:path w="1142364" h="361950">
                  <a:moveTo>
                    <a:pt x="387070" y="193078"/>
                  </a:moveTo>
                  <a:lnTo>
                    <a:pt x="384924" y="188277"/>
                  </a:lnTo>
                  <a:lnTo>
                    <a:pt x="381368" y="189674"/>
                  </a:lnTo>
                  <a:lnTo>
                    <a:pt x="377812" y="191084"/>
                  </a:lnTo>
                  <a:lnTo>
                    <a:pt x="379514" y="196062"/>
                  </a:lnTo>
                  <a:lnTo>
                    <a:pt x="387070" y="193078"/>
                  </a:lnTo>
                  <a:close/>
                </a:path>
                <a:path w="1142364" h="361950">
                  <a:moveTo>
                    <a:pt x="407301" y="185267"/>
                  </a:moveTo>
                  <a:lnTo>
                    <a:pt x="405180" y="180441"/>
                  </a:lnTo>
                  <a:lnTo>
                    <a:pt x="401612" y="181813"/>
                  </a:lnTo>
                  <a:lnTo>
                    <a:pt x="398043" y="183184"/>
                  </a:lnTo>
                  <a:lnTo>
                    <a:pt x="399707" y="188175"/>
                  </a:lnTo>
                  <a:lnTo>
                    <a:pt x="407301" y="185267"/>
                  </a:lnTo>
                  <a:close/>
                </a:path>
                <a:path w="1142364" h="361950">
                  <a:moveTo>
                    <a:pt x="427545" y="177482"/>
                  </a:moveTo>
                  <a:lnTo>
                    <a:pt x="425450" y="172643"/>
                  </a:lnTo>
                  <a:lnTo>
                    <a:pt x="421881" y="174015"/>
                  </a:lnTo>
                  <a:lnTo>
                    <a:pt x="418312" y="175387"/>
                  </a:lnTo>
                  <a:lnTo>
                    <a:pt x="419950" y="180390"/>
                  </a:lnTo>
                  <a:lnTo>
                    <a:pt x="427545" y="177482"/>
                  </a:lnTo>
                  <a:close/>
                </a:path>
                <a:path w="1142364" h="361950">
                  <a:moveTo>
                    <a:pt x="447865" y="169900"/>
                  </a:moveTo>
                  <a:lnTo>
                    <a:pt x="445795" y="165061"/>
                  </a:lnTo>
                  <a:lnTo>
                    <a:pt x="442214" y="166395"/>
                  </a:lnTo>
                  <a:lnTo>
                    <a:pt x="438632" y="167728"/>
                  </a:lnTo>
                  <a:lnTo>
                    <a:pt x="440245" y="172745"/>
                  </a:lnTo>
                  <a:lnTo>
                    <a:pt x="447865" y="169900"/>
                  </a:lnTo>
                  <a:close/>
                </a:path>
                <a:path w="1142364" h="361950">
                  <a:moveTo>
                    <a:pt x="468198" y="162382"/>
                  </a:moveTo>
                  <a:lnTo>
                    <a:pt x="466166" y="157530"/>
                  </a:lnTo>
                  <a:lnTo>
                    <a:pt x="462572" y="158826"/>
                  </a:lnTo>
                  <a:lnTo>
                    <a:pt x="458978" y="160134"/>
                  </a:lnTo>
                  <a:lnTo>
                    <a:pt x="460565" y="165163"/>
                  </a:lnTo>
                  <a:lnTo>
                    <a:pt x="468198" y="162382"/>
                  </a:lnTo>
                  <a:close/>
                </a:path>
                <a:path w="1142364" h="361950">
                  <a:moveTo>
                    <a:pt x="488607" y="155016"/>
                  </a:moveTo>
                  <a:lnTo>
                    <a:pt x="486600" y="150152"/>
                  </a:lnTo>
                  <a:lnTo>
                    <a:pt x="483006" y="151447"/>
                  </a:lnTo>
                  <a:lnTo>
                    <a:pt x="479412" y="152742"/>
                  </a:lnTo>
                  <a:lnTo>
                    <a:pt x="480961" y="157784"/>
                  </a:lnTo>
                  <a:lnTo>
                    <a:pt x="488607" y="155016"/>
                  </a:lnTo>
                  <a:close/>
                </a:path>
                <a:path w="1142364" h="361950">
                  <a:moveTo>
                    <a:pt x="509041" y="147764"/>
                  </a:moveTo>
                  <a:lnTo>
                    <a:pt x="507060" y="142887"/>
                  </a:lnTo>
                  <a:lnTo>
                    <a:pt x="503453" y="144145"/>
                  </a:lnTo>
                  <a:lnTo>
                    <a:pt x="499846" y="145402"/>
                  </a:lnTo>
                  <a:lnTo>
                    <a:pt x="501370" y="150444"/>
                  </a:lnTo>
                  <a:lnTo>
                    <a:pt x="509041" y="147764"/>
                  </a:lnTo>
                  <a:close/>
                </a:path>
                <a:path w="1142364" h="361950">
                  <a:moveTo>
                    <a:pt x="529513" y="140614"/>
                  </a:moveTo>
                  <a:lnTo>
                    <a:pt x="527570" y="135724"/>
                  </a:lnTo>
                  <a:lnTo>
                    <a:pt x="523963" y="136982"/>
                  </a:lnTo>
                  <a:lnTo>
                    <a:pt x="520357" y="138239"/>
                  </a:lnTo>
                  <a:lnTo>
                    <a:pt x="521843" y="143294"/>
                  </a:lnTo>
                  <a:lnTo>
                    <a:pt x="529513" y="140614"/>
                  </a:lnTo>
                  <a:close/>
                </a:path>
                <a:path w="1142364" h="361950">
                  <a:moveTo>
                    <a:pt x="550049" y="133629"/>
                  </a:moveTo>
                  <a:lnTo>
                    <a:pt x="548132" y="128727"/>
                  </a:lnTo>
                  <a:lnTo>
                    <a:pt x="544512" y="129946"/>
                  </a:lnTo>
                  <a:lnTo>
                    <a:pt x="540893" y="131165"/>
                  </a:lnTo>
                  <a:lnTo>
                    <a:pt x="542353" y="136220"/>
                  </a:lnTo>
                  <a:lnTo>
                    <a:pt x="550049" y="133629"/>
                  </a:lnTo>
                  <a:close/>
                </a:path>
                <a:path w="1142364" h="361950">
                  <a:moveTo>
                    <a:pt x="570611" y="126720"/>
                  </a:moveTo>
                  <a:lnTo>
                    <a:pt x="568718" y="121805"/>
                  </a:lnTo>
                  <a:lnTo>
                    <a:pt x="565099" y="123024"/>
                  </a:lnTo>
                  <a:lnTo>
                    <a:pt x="561479" y="124244"/>
                  </a:lnTo>
                  <a:lnTo>
                    <a:pt x="562902" y="129311"/>
                  </a:lnTo>
                  <a:lnTo>
                    <a:pt x="570611" y="126720"/>
                  </a:lnTo>
                  <a:close/>
                </a:path>
                <a:path w="1142364" h="361950">
                  <a:moveTo>
                    <a:pt x="591235" y="120053"/>
                  </a:moveTo>
                  <a:lnTo>
                    <a:pt x="589381" y="115125"/>
                  </a:lnTo>
                  <a:lnTo>
                    <a:pt x="585749" y="116293"/>
                  </a:lnTo>
                  <a:lnTo>
                    <a:pt x="582117" y="117475"/>
                  </a:lnTo>
                  <a:lnTo>
                    <a:pt x="583501" y="122555"/>
                  </a:lnTo>
                  <a:lnTo>
                    <a:pt x="591235" y="120053"/>
                  </a:lnTo>
                  <a:close/>
                </a:path>
                <a:path w="1142364" h="361950">
                  <a:moveTo>
                    <a:pt x="611886" y="113436"/>
                  </a:moveTo>
                  <a:lnTo>
                    <a:pt x="610057" y="108483"/>
                  </a:lnTo>
                  <a:lnTo>
                    <a:pt x="606412" y="109613"/>
                  </a:lnTo>
                  <a:lnTo>
                    <a:pt x="602780" y="110782"/>
                  </a:lnTo>
                  <a:lnTo>
                    <a:pt x="604139" y="115874"/>
                  </a:lnTo>
                  <a:lnTo>
                    <a:pt x="607999" y="114630"/>
                  </a:lnTo>
                  <a:lnTo>
                    <a:pt x="611886" y="113436"/>
                  </a:lnTo>
                  <a:close/>
                </a:path>
                <a:path w="1142364" h="361950">
                  <a:moveTo>
                    <a:pt x="632599" y="107010"/>
                  </a:moveTo>
                  <a:lnTo>
                    <a:pt x="630809" y="102057"/>
                  </a:lnTo>
                  <a:lnTo>
                    <a:pt x="627164" y="103187"/>
                  </a:lnTo>
                  <a:lnTo>
                    <a:pt x="623519" y="104317"/>
                  </a:lnTo>
                  <a:lnTo>
                    <a:pt x="624840" y="109423"/>
                  </a:lnTo>
                  <a:lnTo>
                    <a:pt x="632599" y="107010"/>
                  </a:lnTo>
                  <a:close/>
                </a:path>
                <a:path w="1142364" h="361950">
                  <a:moveTo>
                    <a:pt x="653351" y="100723"/>
                  </a:moveTo>
                  <a:lnTo>
                    <a:pt x="651611" y="95758"/>
                  </a:lnTo>
                  <a:lnTo>
                    <a:pt x="647941" y="96837"/>
                  </a:lnTo>
                  <a:lnTo>
                    <a:pt x="644271" y="97917"/>
                  </a:lnTo>
                  <a:lnTo>
                    <a:pt x="645566" y="103022"/>
                  </a:lnTo>
                  <a:lnTo>
                    <a:pt x="653351" y="100723"/>
                  </a:lnTo>
                  <a:close/>
                </a:path>
                <a:path w="1142364" h="361950">
                  <a:moveTo>
                    <a:pt x="674141" y="94576"/>
                  </a:moveTo>
                  <a:lnTo>
                    <a:pt x="672439" y="89598"/>
                  </a:lnTo>
                  <a:lnTo>
                    <a:pt x="668769" y="90678"/>
                  </a:lnTo>
                  <a:lnTo>
                    <a:pt x="665099" y="91757"/>
                  </a:lnTo>
                  <a:lnTo>
                    <a:pt x="666356" y="96875"/>
                  </a:lnTo>
                  <a:lnTo>
                    <a:pt x="674141" y="94576"/>
                  </a:lnTo>
                  <a:close/>
                </a:path>
                <a:path w="1142364" h="361950">
                  <a:moveTo>
                    <a:pt x="694982" y="88620"/>
                  </a:moveTo>
                  <a:lnTo>
                    <a:pt x="693318" y="83629"/>
                  </a:lnTo>
                  <a:lnTo>
                    <a:pt x="689635" y="84658"/>
                  </a:lnTo>
                  <a:lnTo>
                    <a:pt x="685952" y="85686"/>
                  </a:lnTo>
                  <a:lnTo>
                    <a:pt x="687158" y="90817"/>
                  </a:lnTo>
                  <a:lnTo>
                    <a:pt x="694982" y="88620"/>
                  </a:lnTo>
                  <a:close/>
                </a:path>
                <a:path w="1142364" h="361950">
                  <a:moveTo>
                    <a:pt x="715860" y="82765"/>
                  </a:moveTo>
                  <a:lnTo>
                    <a:pt x="714235" y="77762"/>
                  </a:lnTo>
                  <a:lnTo>
                    <a:pt x="710552" y="78790"/>
                  </a:lnTo>
                  <a:lnTo>
                    <a:pt x="706869" y="79819"/>
                  </a:lnTo>
                  <a:lnTo>
                    <a:pt x="708037" y="84963"/>
                  </a:lnTo>
                  <a:lnTo>
                    <a:pt x="715860" y="82765"/>
                  </a:lnTo>
                  <a:close/>
                </a:path>
                <a:path w="1142364" h="361950">
                  <a:moveTo>
                    <a:pt x="736803" y="77152"/>
                  </a:moveTo>
                  <a:lnTo>
                    <a:pt x="735215" y="72136"/>
                  </a:lnTo>
                  <a:lnTo>
                    <a:pt x="731520" y="73113"/>
                  </a:lnTo>
                  <a:lnTo>
                    <a:pt x="727824" y="74091"/>
                  </a:lnTo>
                  <a:lnTo>
                    <a:pt x="728954" y="79235"/>
                  </a:lnTo>
                  <a:lnTo>
                    <a:pt x="736803" y="77152"/>
                  </a:lnTo>
                  <a:close/>
                </a:path>
                <a:path w="1142364" h="361950">
                  <a:moveTo>
                    <a:pt x="757770" y="71589"/>
                  </a:moveTo>
                  <a:lnTo>
                    <a:pt x="756221" y="66560"/>
                  </a:lnTo>
                  <a:lnTo>
                    <a:pt x="752525" y="67538"/>
                  </a:lnTo>
                  <a:lnTo>
                    <a:pt x="748830" y="68516"/>
                  </a:lnTo>
                  <a:lnTo>
                    <a:pt x="749922" y="73672"/>
                  </a:lnTo>
                  <a:lnTo>
                    <a:pt x="757770" y="71589"/>
                  </a:lnTo>
                  <a:close/>
                </a:path>
                <a:path w="1142364" h="361950">
                  <a:moveTo>
                    <a:pt x="778802" y="66344"/>
                  </a:moveTo>
                  <a:lnTo>
                    <a:pt x="777290" y="61302"/>
                  </a:lnTo>
                  <a:lnTo>
                    <a:pt x="773582" y="62230"/>
                  </a:lnTo>
                  <a:lnTo>
                    <a:pt x="769874" y="63157"/>
                  </a:lnTo>
                  <a:lnTo>
                    <a:pt x="770915" y="68326"/>
                  </a:lnTo>
                  <a:lnTo>
                    <a:pt x="778802" y="66344"/>
                  </a:lnTo>
                  <a:close/>
                </a:path>
                <a:path w="1142364" h="361950">
                  <a:moveTo>
                    <a:pt x="799858" y="61188"/>
                  </a:moveTo>
                  <a:lnTo>
                    <a:pt x="798385" y="56121"/>
                  </a:lnTo>
                  <a:lnTo>
                    <a:pt x="794664" y="56997"/>
                  </a:lnTo>
                  <a:lnTo>
                    <a:pt x="790943" y="57873"/>
                  </a:lnTo>
                  <a:lnTo>
                    <a:pt x="791946" y="63042"/>
                  </a:lnTo>
                  <a:lnTo>
                    <a:pt x="799858" y="61188"/>
                  </a:lnTo>
                  <a:close/>
                </a:path>
                <a:path w="1142364" h="361950">
                  <a:moveTo>
                    <a:pt x="820966" y="56235"/>
                  </a:moveTo>
                  <a:lnTo>
                    <a:pt x="819543" y="51155"/>
                  </a:lnTo>
                  <a:lnTo>
                    <a:pt x="815822" y="52031"/>
                  </a:lnTo>
                  <a:lnTo>
                    <a:pt x="812101" y="52908"/>
                  </a:lnTo>
                  <a:lnTo>
                    <a:pt x="813054" y="58089"/>
                  </a:lnTo>
                  <a:lnTo>
                    <a:pt x="820966" y="56235"/>
                  </a:lnTo>
                  <a:close/>
                </a:path>
                <a:path w="1142364" h="361950">
                  <a:moveTo>
                    <a:pt x="842124" y="51460"/>
                  </a:moveTo>
                  <a:lnTo>
                    <a:pt x="840740" y="46380"/>
                  </a:lnTo>
                  <a:lnTo>
                    <a:pt x="837006" y="47193"/>
                  </a:lnTo>
                  <a:lnTo>
                    <a:pt x="833272" y="48006"/>
                  </a:lnTo>
                  <a:lnTo>
                    <a:pt x="834186" y="53187"/>
                  </a:lnTo>
                  <a:lnTo>
                    <a:pt x="842124" y="51460"/>
                  </a:lnTo>
                  <a:close/>
                </a:path>
                <a:path w="1142364" h="361950">
                  <a:moveTo>
                    <a:pt x="863295" y="46837"/>
                  </a:moveTo>
                  <a:lnTo>
                    <a:pt x="861961" y="41744"/>
                  </a:lnTo>
                  <a:lnTo>
                    <a:pt x="858227" y="42557"/>
                  </a:lnTo>
                  <a:lnTo>
                    <a:pt x="854494" y="43370"/>
                  </a:lnTo>
                  <a:lnTo>
                    <a:pt x="855357" y="48564"/>
                  </a:lnTo>
                  <a:lnTo>
                    <a:pt x="863295" y="46837"/>
                  </a:lnTo>
                  <a:close/>
                </a:path>
                <a:path w="1142364" h="361950">
                  <a:moveTo>
                    <a:pt x="884542" y="42468"/>
                  </a:moveTo>
                  <a:lnTo>
                    <a:pt x="883246" y="37363"/>
                  </a:lnTo>
                  <a:lnTo>
                    <a:pt x="879500" y="38112"/>
                  </a:lnTo>
                  <a:lnTo>
                    <a:pt x="875753" y="38862"/>
                  </a:lnTo>
                  <a:lnTo>
                    <a:pt x="876579" y="44069"/>
                  </a:lnTo>
                  <a:lnTo>
                    <a:pt x="884542" y="42468"/>
                  </a:lnTo>
                  <a:close/>
                </a:path>
                <a:path w="1142364" h="361950">
                  <a:moveTo>
                    <a:pt x="905789" y="38188"/>
                  </a:moveTo>
                  <a:lnTo>
                    <a:pt x="904544" y="33070"/>
                  </a:lnTo>
                  <a:lnTo>
                    <a:pt x="900798" y="33820"/>
                  </a:lnTo>
                  <a:lnTo>
                    <a:pt x="897051" y="34569"/>
                  </a:lnTo>
                  <a:lnTo>
                    <a:pt x="897826" y="39789"/>
                  </a:lnTo>
                  <a:lnTo>
                    <a:pt x="905789" y="38188"/>
                  </a:lnTo>
                  <a:close/>
                </a:path>
                <a:path w="1142364" h="361950">
                  <a:moveTo>
                    <a:pt x="927100" y="34239"/>
                  </a:moveTo>
                  <a:lnTo>
                    <a:pt x="925906" y="29095"/>
                  </a:lnTo>
                  <a:lnTo>
                    <a:pt x="922147" y="29794"/>
                  </a:lnTo>
                  <a:lnTo>
                    <a:pt x="918387" y="30492"/>
                  </a:lnTo>
                  <a:lnTo>
                    <a:pt x="919111" y="35699"/>
                  </a:lnTo>
                  <a:lnTo>
                    <a:pt x="927100" y="34239"/>
                  </a:lnTo>
                  <a:close/>
                </a:path>
                <a:path w="1142364" h="361950">
                  <a:moveTo>
                    <a:pt x="948423" y="30340"/>
                  </a:moveTo>
                  <a:lnTo>
                    <a:pt x="947267" y="25196"/>
                  </a:lnTo>
                  <a:lnTo>
                    <a:pt x="943508" y="25857"/>
                  </a:lnTo>
                  <a:lnTo>
                    <a:pt x="939749" y="26555"/>
                  </a:lnTo>
                  <a:lnTo>
                    <a:pt x="940435" y="31775"/>
                  </a:lnTo>
                  <a:lnTo>
                    <a:pt x="944422" y="31038"/>
                  </a:lnTo>
                  <a:lnTo>
                    <a:pt x="948423" y="30340"/>
                  </a:lnTo>
                  <a:close/>
                </a:path>
                <a:path w="1142364" h="361950">
                  <a:moveTo>
                    <a:pt x="969797" y="26784"/>
                  </a:moveTo>
                  <a:lnTo>
                    <a:pt x="968705" y="21628"/>
                  </a:lnTo>
                  <a:lnTo>
                    <a:pt x="964933" y="22263"/>
                  </a:lnTo>
                  <a:lnTo>
                    <a:pt x="961161" y="22898"/>
                  </a:lnTo>
                  <a:lnTo>
                    <a:pt x="961796" y="28117"/>
                  </a:lnTo>
                  <a:lnTo>
                    <a:pt x="969797" y="26784"/>
                  </a:lnTo>
                  <a:close/>
                </a:path>
                <a:path w="1142364" h="361950">
                  <a:moveTo>
                    <a:pt x="991196" y="23329"/>
                  </a:moveTo>
                  <a:lnTo>
                    <a:pt x="990155" y="18173"/>
                  </a:lnTo>
                  <a:lnTo>
                    <a:pt x="986370" y="18732"/>
                  </a:lnTo>
                  <a:lnTo>
                    <a:pt x="982586" y="19304"/>
                  </a:lnTo>
                  <a:lnTo>
                    <a:pt x="983170" y="24536"/>
                  </a:lnTo>
                  <a:lnTo>
                    <a:pt x="991196" y="23329"/>
                  </a:lnTo>
                  <a:close/>
                </a:path>
                <a:path w="1142364" h="361950">
                  <a:moveTo>
                    <a:pt x="1012647" y="20129"/>
                  </a:moveTo>
                  <a:lnTo>
                    <a:pt x="1011656" y="14960"/>
                  </a:lnTo>
                  <a:lnTo>
                    <a:pt x="1007872" y="15519"/>
                  </a:lnTo>
                  <a:lnTo>
                    <a:pt x="1004087" y="16078"/>
                  </a:lnTo>
                  <a:lnTo>
                    <a:pt x="1004620" y="21323"/>
                  </a:lnTo>
                  <a:lnTo>
                    <a:pt x="1012647" y="20129"/>
                  </a:lnTo>
                  <a:close/>
                </a:path>
                <a:path w="1142364" h="361950">
                  <a:moveTo>
                    <a:pt x="1034110" y="17132"/>
                  </a:moveTo>
                  <a:lnTo>
                    <a:pt x="1033157" y="11950"/>
                  </a:lnTo>
                  <a:lnTo>
                    <a:pt x="1029373" y="12446"/>
                  </a:lnTo>
                  <a:lnTo>
                    <a:pt x="1025575" y="12941"/>
                  </a:lnTo>
                  <a:lnTo>
                    <a:pt x="1026058" y="18186"/>
                  </a:lnTo>
                  <a:lnTo>
                    <a:pt x="1034110" y="17132"/>
                  </a:lnTo>
                  <a:close/>
                </a:path>
                <a:path w="1142364" h="361950">
                  <a:moveTo>
                    <a:pt x="1055611" y="14312"/>
                  </a:moveTo>
                  <a:lnTo>
                    <a:pt x="1054709" y="9118"/>
                  </a:lnTo>
                  <a:lnTo>
                    <a:pt x="1050925" y="9613"/>
                  </a:lnTo>
                  <a:lnTo>
                    <a:pt x="1047127" y="10109"/>
                  </a:lnTo>
                  <a:lnTo>
                    <a:pt x="1047559" y="15367"/>
                  </a:lnTo>
                  <a:lnTo>
                    <a:pt x="1055611" y="14312"/>
                  </a:lnTo>
                  <a:close/>
                </a:path>
                <a:path w="1142364" h="361950">
                  <a:moveTo>
                    <a:pt x="1077137" y="11760"/>
                  </a:moveTo>
                  <a:lnTo>
                    <a:pt x="1076286" y="6553"/>
                  </a:lnTo>
                  <a:lnTo>
                    <a:pt x="1072489" y="6985"/>
                  </a:lnTo>
                  <a:lnTo>
                    <a:pt x="1068692" y="7416"/>
                  </a:lnTo>
                  <a:lnTo>
                    <a:pt x="1069060" y="12661"/>
                  </a:lnTo>
                  <a:lnTo>
                    <a:pt x="1077137" y="11760"/>
                  </a:lnTo>
                  <a:close/>
                </a:path>
                <a:path w="1142364" h="361950">
                  <a:moveTo>
                    <a:pt x="1098677" y="9334"/>
                  </a:moveTo>
                  <a:lnTo>
                    <a:pt x="1097876" y="4127"/>
                  </a:lnTo>
                  <a:lnTo>
                    <a:pt x="1094079" y="4559"/>
                  </a:lnTo>
                  <a:lnTo>
                    <a:pt x="1090282" y="4991"/>
                  </a:lnTo>
                  <a:lnTo>
                    <a:pt x="1090599" y="10248"/>
                  </a:lnTo>
                  <a:lnTo>
                    <a:pt x="1098677" y="9334"/>
                  </a:lnTo>
                  <a:close/>
                </a:path>
                <a:path w="1142364" h="361950">
                  <a:moveTo>
                    <a:pt x="1120254" y="7251"/>
                  </a:moveTo>
                  <a:lnTo>
                    <a:pt x="1119517" y="2032"/>
                  </a:lnTo>
                  <a:lnTo>
                    <a:pt x="1115707" y="2387"/>
                  </a:lnTo>
                  <a:lnTo>
                    <a:pt x="1111897" y="2743"/>
                  </a:lnTo>
                  <a:lnTo>
                    <a:pt x="1112177" y="8001"/>
                  </a:lnTo>
                  <a:lnTo>
                    <a:pt x="1120254" y="7251"/>
                  </a:lnTo>
                  <a:close/>
                </a:path>
                <a:path w="1142364" h="361950">
                  <a:moveTo>
                    <a:pt x="1141831" y="5219"/>
                  </a:moveTo>
                  <a:lnTo>
                    <a:pt x="1141145" y="0"/>
                  </a:lnTo>
                  <a:lnTo>
                    <a:pt x="1137335" y="355"/>
                  </a:lnTo>
                  <a:lnTo>
                    <a:pt x="1133525" y="711"/>
                  </a:lnTo>
                  <a:lnTo>
                    <a:pt x="1133741" y="5981"/>
                  </a:lnTo>
                  <a:lnTo>
                    <a:pt x="1141831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 descr=""/>
            <p:cNvSpPr/>
            <p:nvPr/>
          </p:nvSpPr>
          <p:spPr>
            <a:xfrm>
              <a:off x="5175089" y="3451341"/>
              <a:ext cx="311785" cy="0"/>
            </a:xfrm>
            <a:custGeom>
              <a:avLst/>
              <a:gdLst/>
              <a:ahLst/>
              <a:cxnLst/>
              <a:rect l="l" t="t" r="r" b="b"/>
              <a:pathLst>
                <a:path w="311785" h="0">
                  <a:moveTo>
                    <a:pt x="0" y="0"/>
                  </a:moveTo>
                  <a:lnTo>
                    <a:pt x="311580" y="0"/>
                  </a:lnTo>
                </a:path>
              </a:pathLst>
            </a:custGeom>
            <a:ln w="1153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 descr=""/>
            <p:cNvSpPr/>
            <p:nvPr/>
          </p:nvSpPr>
          <p:spPr>
            <a:xfrm>
              <a:off x="805929" y="3366655"/>
              <a:ext cx="4745990" cy="860425"/>
            </a:xfrm>
            <a:custGeom>
              <a:avLst/>
              <a:gdLst/>
              <a:ahLst/>
              <a:cxnLst/>
              <a:rect l="l" t="t" r="r" b="b"/>
              <a:pathLst>
                <a:path w="4745990" h="860425">
                  <a:moveTo>
                    <a:pt x="9169" y="5638"/>
                  </a:moveTo>
                  <a:lnTo>
                    <a:pt x="6616" y="2819"/>
                  </a:lnTo>
                  <a:lnTo>
                    <a:pt x="4064" y="0"/>
                  </a:lnTo>
                  <a:lnTo>
                    <a:pt x="0" y="3352"/>
                  </a:lnTo>
                  <a:lnTo>
                    <a:pt x="5448" y="9359"/>
                  </a:lnTo>
                  <a:lnTo>
                    <a:pt x="9169" y="5638"/>
                  </a:lnTo>
                  <a:close/>
                </a:path>
                <a:path w="4745990" h="860425">
                  <a:moveTo>
                    <a:pt x="23698" y="21653"/>
                  </a:moveTo>
                  <a:lnTo>
                    <a:pt x="21132" y="18846"/>
                  </a:lnTo>
                  <a:lnTo>
                    <a:pt x="18580" y="16027"/>
                  </a:lnTo>
                  <a:lnTo>
                    <a:pt x="14528" y="19392"/>
                  </a:lnTo>
                  <a:lnTo>
                    <a:pt x="17246" y="22402"/>
                  </a:lnTo>
                  <a:lnTo>
                    <a:pt x="19989" y="25400"/>
                  </a:lnTo>
                  <a:lnTo>
                    <a:pt x="23698" y="21653"/>
                  </a:lnTo>
                  <a:close/>
                </a:path>
                <a:path w="4745990" h="860425">
                  <a:moveTo>
                    <a:pt x="38417" y="37490"/>
                  </a:moveTo>
                  <a:lnTo>
                    <a:pt x="35826" y="34709"/>
                  </a:lnTo>
                  <a:lnTo>
                    <a:pt x="33235" y="31915"/>
                  </a:lnTo>
                  <a:lnTo>
                    <a:pt x="29197" y="35306"/>
                  </a:lnTo>
                  <a:lnTo>
                    <a:pt x="34721" y="41249"/>
                  </a:lnTo>
                  <a:lnTo>
                    <a:pt x="38417" y="37490"/>
                  </a:lnTo>
                  <a:close/>
                </a:path>
                <a:path w="4745990" h="860425">
                  <a:moveTo>
                    <a:pt x="53124" y="53340"/>
                  </a:moveTo>
                  <a:lnTo>
                    <a:pt x="50533" y="50558"/>
                  </a:lnTo>
                  <a:lnTo>
                    <a:pt x="47942" y="47764"/>
                  </a:lnTo>
                  <a:lnTo>
                    <a:pt x="43916" y="51168"/>
                  </a:lnTo>
                  <a:lnTo>
                    <a:pt x="49441" y="57111"/>
                  </a:lnTo>
                  <a:lnTo>
                    <a:pt x="53124" y="53340"/>
                  </a:lnTo>
                  <a:close/>
                </a:path>
                <a:path w="4745990" h="860425">
                  <a:moveTo>
                    <a:pt x="67830" y="69189"/>
                  </a:moveTo>
                  <a:lnTo>
                    <a:pt x="65239" y="66408"/>
                  </a:lnTo>
                  <a:lnTo>
                    <a:pt x="62649" y="63627"/>
                  </a:lnTo>
                  <a:lnTo>
                    <a:pt x="58635" y="67030"/>
                  </a:lnTo>
                  <a:lnTo>
                    <a:pt x="64160" y="72986"/>
                  </a:lnTo>
                  <a:lnTo>
                    <a:pt x="67830" y="69189"/>
                  </a:lnTo>
                  <a:close/>
                </a:path>
                <a:path w="4745990" h="860425">
                  <a:moveTo>
                    <a:pt x="82715" y="84874"/>
                  </a:moveTo>
                  <a:lnTo>
                    <a:pt x="80098" y="82118"/>
                  </a:lnTo>
                  <a:lnTo>
                    <a:pt x="77482" y="79362"/>
                  </a:lnTo>
                  <a:lnTo>
                    <a:pt x="73482" y="82791"/>
                  </a:lnTo>
                  <a:lnTo>
                    <a:pt x="79070" y="88671"/>
                  </a:lnTo>
                  <a:lnTo>
                    <a:pt x="82715" y="84874"/>
                  </a:lnTo>
                  <a:close/>
                </a:path>
                <a:path w="4745990" h="860425">
                  <a:moveTo>
                    <a:pt x="97624" y="100545"/>
                  </a:moveTo>
                  <a:lnTo>
                    <a:pt x="95008" y="97790"/>
                  </a:lnTo>
                  <a:lnTo>
                    <a:pt x="92392" y="95034"/>
                  </a:lnTo>
                  <a:lnTo>
                    <a:pt x="88404" y="98488"/>
                  </a:lnTo>
                  <a:lnTo>
                    <a:pt x="93992" y="104355"/>
                  </a:lnTo>
                  <a:lnTo>
                    <a:pt x="97624" y="100545"/>
                  </a:lnTo>
                  <a:close/>
                </a:path>
                <a:path w="4745990" h="860425">
                  <a:moveTo>
                    <a:pt x="112534" y="116205"/>
                  </a:moveTo>
                  <a:lnTo>
                    <a:pt x="109918" y="113449"/>
                  </a:lnTo>
                  <a:lnTo>
                    <a:pt x="107302" y="110693"/>
                  </a:lnTo>
                  <a:lnTo>
                    <a:pt x="103327" y="114160"/>
                  </a:lnTo>
                  <a:lnTo>
                    <a:pt x="108915" y="120040"/>
                  </a:lnTo>
                  <a:lnTo>
                    <a:pt x="112534" y="116205"/>
                  </a:lnTo>
                  <a:close/>
                </a:path>
                <a:path w="4745990" h="860425">
                  <a:moveTo>
                    <a:pt x="127609" y="131699"/>
                  </a:moveTo>
                  <a:lnTo>
                    <a:pt x="124955" y="128981"/>
                  </a:lnTo>
                  <a:lnTo>
                    <a:pt x="122301" y="126263"/>
                  </a:lnTo>
                  <a:lnTo>
                    <a:pt x="118338" y="129743"/>
                  </a:lnTo>
                  <a:lnTo>
                    <a:pt x="124015" y="135547"/>
                  </a:lnTo>
                  <a:lnTo>
                    <a:pt x="127609" y="131699"/>
                  </a:lnTo>
                  <a:close/>
                </a:path>
                <a:path w="4745990" h="860425">
                  <a:moveTo>
                    <a:pt x="142722" y="147167"/>
                  </a:moveTo>
                  <a:lnTo>
                    <a:pt x="140068" y="144449"/>
                  </a:lnTo>
                  <a:lnTo>
                    <a:pt x="137414" y="141732"/>
                  </a:lnTo>
                  <a:lnTo>
                    <a:pt x="133477" y="145224"/>
                  </a:lnTo>
                  <a:lnTo>
                    <a:pt x="139141" y="151028"/>
                  </a:lnTo>
                  <a:lnTo>
                    <a:pt x="142722" y="147167"/>
                  </a:lnTo>
                  <a:close/>
                </a:path>
                <a:path w="4745990" h="860425">
                  <a:moveTo>
                    <a:pt x="157835" y="162636"/>
                  </a:moveTo>
                  <a:lnTo>
                    <a:pt x="155181" y="159918"/>
                  </a:lnTo>
                  <a:lnTo>
                    <a:pt x="152527" y="157200"/>
                  </a:lnTo>
                  <a:lnTo>
                    <a:pt x="148602" y="160705"/>
                  </a:lnTo>
                  <a:lnTo>
                    <a:pt x="154266" y="166522"/>
                  </a:lnTo>
                  <a:lnTo>
                    <a:pt x="157835" y="162636"/>
                  </a:lnTo>
                  <a:close/>
                </a:path>
                <a:path w="4745990" h="860425">
                  <a:moveTo>
                    <a:pt x="173113" y="177939"/>
                  </a:moveTo>
                  <a:lnTo>
                    <a:pt x="170421" y="175260"/>
                  </a:lnTo>
                  <a:lnTo>
                    <a:pt x="167728" y="172580"/>
                  </a:lnTo>
                  <a:lnTo>
                    <a:pt x="163817" y="176110"/>
                  </a:lnTo>
                  <a:lnTo>
                    <a:pt x="169570" y="181838"/>
                  </a:lnTo>
                  <a:lnTo>
                    <a:pt x="173113" y="177939"/>
                  </a:lnTo>
                  <a:close/>
                </a:path>
                <a:path w="4745990" h="860425">
                  <a:moveTo>
                    <a:pt x="188429" y="193205"/>
                  </a:moveTo>
                  <a:lnTo>
                    <a:pt x="185737" y="190525"/>
                  </a:lnTo>
                  <a:lnTo>
                    <a:pt x="183045" y="187845"/>
                  </a:lnTo>
                  <a:lnTo>
                    <a:pt x="179146" y="191389"/>
                  </a:lnTo>
                  <a:lnTo>
                    <a:pt x="184899" y="197116"/>
                  </a:lnTo>
                  <a:lnTo>
                    <a:pt x="188429" y="193205"/>
                  </a:lnTo>
                  <a:close/>
                </a:path>
                <a:path w="4745990" h="860425">
                  <a:moveTo>
                    <a:pt x="203733" y="208470"/>
                  </a:moveTo>
                  <a:lnTo>
                    <a:pt x="201041" y="205790"/>
                  </a:lnTo>
                  <a:lnTo>
                    <a:pt x="198348" y="203111"/>
                  </a:lnTo>
                  <a:lnTo>
                    <a:pt x="194475" y="206679"/>
                  </a:lnTo>
                  <a:lnTo>
                    <a:pt x="200215" y="212407"/>
                  </a:lnTo>
                  <a:lnTo>
                    <a:pt x="203733" y="208470"/>
                  </a:lnTo>
                  <a:close/>
                </a:path>
                <a:path w="4745990" h="860425">
                  <a:moveTo>
                    <a:pt x="219240" y="223545"/>
                  </a:moveTo>
                  <a:lnTo>
                    <a:pt x="216509" y="220903"/>
                  </a:lnTo>
                  <a:lnTo>
                    <a:pt x="213779" y="218262"/>
                  </a:lnTo>
                  <a:lnTo>
                    <a:pt x="209918" y="221843"/>
                  </a:lnTo>
                  <a:lnTo>
                    <a:pt x="215747" y="227495"/>
                  </a:lnTo>
                  <a:lnTo>
                    <a:pt x="219240" y="223545"/>
                  </a:lnTo>
                  <a:close/>
                </a:path>
                <a:path w="4745990" h="860425">
                  <a:moveTo>
                    <a:pt x="234759" y="238594"/>
                  </a:moveTo>
                  <a:lnTo>
                    <a:pt x="232029" y="235953"/>
                  </a:lnTo>
                  <a:lnTo>
                    <a:pt x="229298" y="233311"/>
                  </a:lnTo>
                  <a:lnTo>
                    <a:pt x="225463" y="236918"/>
                  </a:lnTo>
                  <a:lnTo>
                    <a:pt x="231279" y="242557"/>
                  </a:lnTo>
                  <a:lnTo>
                    <a:pt x="234759" y="238594"/>
                  </a:lnTo>
                  <a:close/>
                </a:path>
                <a:path w="4745990" h="860425">
                  <a:moveTo>
                    <a:pt x="250278" y="253644"/>
                  </a:moveTo>
                  <a:lnTo>
                    <a:pt x="247548" y="251002"/>
                  </a:lnTo>
                  <a:lnTo>
                    <a:pt x="244817" y="248361"/>
                  </a:lnTo>
                  <a:lnTo>
                    <a:pt x="240995" y="251980"/>
                  </a:lnTo>
                  <a:lnTo>
                    <a:pt x="246824" y="257632"/>
                  </a:lnTo>
                  <a:lnTo>
                    <a:pt x="250278" y="253644"/>
                  </a:lnTo>
                  <a:close/>
                </a:path>
                <a:path w="4745990" h="860425">
                  <a:moveTo>
                    <a:pt x="266014" y="268478"/>
                  </a:moveTo>
                  <a:lnTo>
                    <a:pt x="263245" y="265874"/>
                  </a:lnTo>
                  <a:lnTo>
                    <a:pt x="260477" y="263271"/>
                  </a:lnTo>
                  <a:lnTo>
                    <a:pt x="256667" y="266915"/>
                  </a:lnTo>
                  <a:lnTo>
                    <a:pt x="262572" y="272478"/>
                  </a:lnTo>
                  <a:lnTo>
                    <a:pt x="266014" y="268478"/>
                  </a:lnTo>
                  <a:close/>
                </a:path>
                <a:path w="4745990" h="860425">
                  <a:moveTo>
                    <a:pt x="281749" y="283311"/>
                  </a:moveTo>
                  <a:lnTo>
                    <a:pt x="278980" y="280708"/>
                  </a:lnTo>
                  <a:lnTo>
                    <a:pt x="276212" y="278104"/>
                  </a:lnTo>
                  <a:lnTo>
                    <a:pt x="272427" y="281762"/>
                  </a:lnTo>
                  <a:lnTo>
                    <a:pt x="278333" y="287324"/>
                  </a:lnTo>
                  <a:lnTo>
                    <a:pt x="281749" y="283311"/>
                  </a:lnTo>
                  <a:close/>
                </a:path>
                <a:path w="4745990" h="860425">
                  <a:moveTo>
                    <a:pt x="297522" y="298094"/>
                  </a:moveTo>
                  <a:lnTo>
                    <a:pt x="294716" y="295529"/>
                  </a:lnTo>
                  <a:lnTo>
                    <a:pt x="291947" y="292925"/>
                  </a:lnTo>
                  <a:lnTo>
                    <a:pt x="288175" y="296608"/>
                  </a:lnTo>
                  <a:lnTo>
                    <a:pt x="291134" y="299389"/>
                  </a:lnTo>
                  <a:lnTo>
                    <a:pt x="294132" y="302120"/>
                  </a:lnTo>
                  <a:lnTo>
                    <a:pt x="297522" y="298094"/>
                  </a:lnTo>
                  <a:close/>
                </a:path>
                <a:path w="4745990" h="860425">
                  <a:moveTo>
                    <a:pt x="313474" y="312699"/>
                  </a:moveTo>
                  <a:lnTo>
                    <a:pt x="310667" y="310134"/>
                  </a:lnTo>
                  <a:lnTo>
                    <a:pt x="307860" y="307568"/>
                  </a:lnTo>
                  <a:lnTo>
                    <a:pt x="304114" y="311277"/>
                  </a:lnTo>
                  <a:lnTo>
                    <a:pt x="310095" y="316750"/>
                  </a:lnTo>
                  <a:lnTo>
                    <a:pt x="313474" y="312699"/>
                  </a:lnTo>
                  <a:close/>
                </a:path>
                <a:path w="4745990" h="860425">
                  <a:moveTo>
                    <a:pt x="329425" y="327291"/>
                  </a:moveTo>
                  <a:lnTo>
                    <a:pt x="326618" y="324726"/>
                  </a:lnTo>
                  <a:lnTo>
                    <a:pt x="323811" y="322160"/>
                  </a:lnTo>
                  <a:lnTo>
                    <a:pt x="320090" y="325882"/>
                  </a:lnTo>
                  <a:lnTo>
                    <a:pt x="326072" y="331355"/>
                  </a:lnTo>
                  <a:lnTo>
                    <a:pt x="329425" y="327291"/>
                  </a:lnTo>
                  <a:close/>
                </a:path>
                <a:path w="4745990" h="860425">
                  <a:moveTo>
                    <a:pt x="345465" y="341795"/>
                  </a:moveTo>
                  <a:lnTo>
                    <a:pt x="342620" y="339267"/>
                  </a:lnTo>
                  <a:lnTo>
                    <a:pt x="339775" y="336740"/>
                  </a:lnTo>
                  <a:lnTo>
                    <a:pt x="336067" y="340487"/>
                  </a:lnTo>
                  <a:lnTo>
                    <a:pt x="342138" y="345871"/>
                  </a:lnTo>
                  <a:lnTo>
                    <a:pt x="345465" y="341795"/>
                  </a:lnTo>
                  <a:close/>
                </a:path>
                <a:path w="4745990" h="860425">
                  <a:moveTo>
                    <a:pt x="361632" y="356146"/>
                  </a:moveTo>
                  <a:lnTo>
                    <a:pt x="358787" y="353618"/>
                  </a:lnTo>
                  <a:lnTo>
                    <a:pt x="355942" y="351091"/>
                  </a:lnTo>
                  <a:lnTo>
                    <a:pt x="352259" y="354863"/>
                  </a:lnTo>
                  <a:lnTo>
                    <a:pt x="358330" y="360248"/>
                  </a:lnTo>
                  <a:lnTo>
                    <a:pt x="361632" y="356146"/>
                  </a:lnTo>
                  <a:close/>
                </a:path>
                <a:path w="4745990" h="860425">
                  <a:moveTo>
                    <a:pt x="377786" y="370497"/>
                  </a:moveTo>
                  <a:lnTo>
                    <a:pt x="374942" y="367969"/>
                  </a:lnTo>
                  <a:lnTo>
                    <a:pt x="372097" y="365442"/>
                  </a:lnTo>
                  <a:lnTo>
                    <a:pt x="368439" y="369227"/>
                  </a:lnTo>
                  <a:lnTo>
                    <a:pt x="374497" y="374611"/>
                  </a:lnTo>
                  <a:lnTo>
                    <a:pt x="377786" y="370497"/>
                  </a:lnTo>
                  <a:close/>
                </a:path>
                <a:path w="4745990" h="860425">
                  <a:moveTo>
                    <a:pt x="394119" y="384670"/>
                  </a:moveTo>
                  <a:lnTo>
                    <a:pt x="391236" y="382193"/>
                  </a:lnTo>
                  <a:lnTo>
                    <a:pt x="388353" y="379717"/>
                  </a:lnTo>
                  <a:lnTo>
                    <a:pt x="384708" y="383514"/>
                  </a:lnTo>
                  <a:lnTo>
                    <a:pt x="390867" y="388810"/>
                  </a:lnTo>
                  <a:lnTo>
                    <a:pt x="394119" y="384670"/>
                  </a:lnTo>
                  <a:close/>
                </a:path>
                <a:path w="4745990" h="860425">
                  <a:moveTo>
                    <a:pt x="410502" y="398767"/>
                  </a:moveTo>
                  <a:lnTo>
                    <a:pt x="407619" y="396290"/>
                  </a:lnTo>
                  <a:lnTo>
                    <a:pt x="404736" y="393814"/>
                  </a:lnTo>
                  <a:lnTo>
                    <a:pt x="401116" y="397637"/>
                  </a:lnTo>
                  <a:lnTo>
                    <a:pt x="407263" y="402932"/>
                  </a:lnTo>
                  <a:lnTo>
                    <a:pt x="410502" y="398767"/>
                  </a:lnTo>
                  <a:close/>
                </a:path>
                <a:path w="4745990" h="860425">
                  <a:moveTo>
                    <a:pt x="426897" y="412877"/>
                  </a:moveTo>
                  <a:lnTo>
                    <a:pt x="424014" y="410400"/>
                  </a:lnTo>
                  <a:lnTo>
                    <a:pt x="421132" y="407924"/>
                  </a:lnTo>
                  <a:lnTo>
                    <a:pt x="417537" y="411772"/>
                  </a:lnTo>
                  <a:lnTo>
                    <a:pt x="423684" y="417055"/>
                  </a:lnTo>
                  <a:lnTo>
                    <a:pt x="426897" y="412877"/>
                  </a:lnTo>
                  <a:close/>
                </a:path>
                <a:path w="4745990" h="860425">
                  <a:moveTo>
                    <a:pt x="443509" y="426681"/>
                  </a:moveTo>
                  <a:lnTo>
                    <a:pt x="440588" y="424256"/>
                  </a:lnTo>
                  <a:lnTo>
                    <a:pt x="437667" y="421817"/>
                  </a:lnTo>
                  <a:lnTo>
                    <a:pt x="434086" y="425691"/>
                  </a:lnTo>
                  <a:lnTo>
                    <a:pt x="440334" y="430885"/>
                  </a:lnTo>
                  <a:lnTo>
                    <a:pt x="443509" y="426681"/>
                  </a:lnTo>
                  <a:close/>
                </a:path>
                <a:path w="4745990" h="860425">
                  <a:moveTo>
                    <a:pt x="460121" y="440524"/>
                  </a:moveTo>
                  <a:lnTo>
                    <a:pt x="457200" y="438099"/>
                  </a:lnTo>
                  <a:lnTo>
                    <a:pt x="454279" y="435660"/>
                  </a:lnTo>
                  <a:lnTo>
                    <a:pt x="450735" y="439559"/>
                  </a:lnTo>
                  <a:lnTo>
                    <a:pt x="456971" y="444754"/>
                  </a:lnTo>
                  <a:lnTo>
                    <a:pt x="460121" y="440524"/>
                  </a:lnTo>
                  <a:close/>
                </a:path>
                <a:path w="4745990" h="860425">
                  <a:moveTo>
                    <a:pt x="476834" y="454240"/>
                  </a:moveTo>
                  <a:lnTo>
                    <a:pt x="473875" y="451853"/>
                  </a:lnTo>
                  <a:lnTo>
                    <a:pt x="470916" y="449465"/>
                  </a:lnTo>
                  <a:lnTo>
                    <a:pt x="467385" y="453390"/>
                  </a:lnTo>
                  <a:lnTo>
                    <a:pt x="473710" y="458470"/>
                  </a:lnTo>
                  <a:lnTo>
                    <a:pt x="476834" y="454240"/>
                  </a:lnTo>
                  <a:close/>
                </a:path>
                <a:path w="4745990" h="860425">
                  <a:moveTo>
                    <a:pt x="493674" y="467791"/>
                  </a:moveTo>
                  <a:lnTo>
                    <a:pt x="490715" y="465404"/>
                  </a:lnTo>
                  <a:lnTo>
                    <a:pt x="487756" y="463016"/>
                  </a:lnTo>
                  <a:lnTo>
                    <a:pt x="484251" y="466953"/>
                  </a:lnTo>
                  <a:lnTo>
                    <a:pt x="490575" y="472046"/>
                  </a:lnTo>
                  <a:lnTo>
                    <a:pt x="493674" y="467791"/>
                  </a:lnTo>
                  <a:close/>
                </a:path>
                <a:path w="4745990" h="860425">
                  <a:moveTo>
                    <a:pt x="510514" y="481355"/>
                  </a:moveTo>
                  <a:lnTo>
                    <a:pt x="507555" y="478967"/>
                  </a:lnTo>
                  <a:lnTo>
                    <a:pt x="504596" y="476580"/>
                  </a:lnTo>
                  <a:lnTo>
                    <a:pt x="501116" y="480542"/>
                  </a:lnTo>
                  <a:lnTo>
                    <a:pt x="507441" y="485635"/>
                  </a:lnTo>
                  <a:lnTo>
                    <a:pt x="510514" y="481355"/>
                  </a:lnTo>
                  <a:close/>
                </a:path>
                <a:path w="4745990" h="860425">
                  <a:moveTo>
                    <a:pt x="527558" y="494639"/>
                  </a:moveTo>
                  <a:lnTo>
                    <a:pt x="524560" y="492302"/>
                  </a:lnTo>
                  <a:lnTo>
                    <a:pt x="521563" y="489966"/>
                  </a:lnTo>
                  <a:lnTo>
                    <a:pt x="518109" y="493953"/>
                  </a:lnTo>
                  <a:lnTo>
                    <a:pt x="524522" y="498932"/>
                  </a:lnTo>
                  <a:lnTo>
                    <a:pt x="527558" y="494639"/>
                  </a:lnTo>
                  <a:close/>
                </a:path>
                <a:path w="4745990" h="860425">
                  <a:moveTo>
                    <a:pt x="544626" y="507911"/>
                  </a:moveTo>
                  <a:lnTo>
                    <a:pt x="541629" y="505574"/>
                  </a:lnTo>
                  <a:lnTo>
                    <a:pt x="538632" y="503237"/>
                  </a:lnTo>
                  <a:lnTo>
                    <a:pt x="535216" y="507250"/>
                  </a:lnTo>
                  <a:lnTo>
                    <a:pt x="541616" y="512229"/>
                  </a:lnTo>
                  <a:lnTo>
                    <a:pt x="544626" y="507911"/>
                  </a:lnTo>
                  <a:close/>
                </a:path>
                <a:path w="4745990" h="860425">
                  <a:moveTo>
                    <a:pt x="561784" y="521055"/>
                  </a:moveTo>
                  <a:lnTo>
                    <a:pt x="558749" y="518769"/>
                  </a:lnTo>
                  <a:lnTo>
                    <a:pt x="555713" y="516496"/>
                  </a:lnTo>
                  <a:lnTo>
                    <a:pt x="552310" y="520522"/>
                  </a:lnTo>
                  <a:lnTo>
                    <a:pt x="558812" y="525386"/>
                  </a:lnTo>
                  <a:lnTo>
                    <a:pt x="561784" y="521055"/>
                  </a:lnTo>
                  <a:close/>
                </a:path>
                <a:path w="4745990" h="860425">
                  <a:moveTo>
                    <a:pt x="579081" y="534009"/>
                  </a:moveTo>
                  <a:lnTo>
                    <a:pt x="576046" y="531736"/>
                  </a:lnTo>
                  <a:lnTo>
                    <a:pt x="573011" y="529450"/>
                  </a:lnTo>
                  <a:lnTo>
                    <a:pt x="569645" y="533514"/>
                  </a:lnTo>
                  <a:lnTo>
                    <a:pt x="576135" y="538378"/>
                  </a:lnTo>
                  <a:lnTo>
                    <a:pt x="579081" y="534009"/>
                  </a:lnTo>
                  <a:close/>
                </a:path>
                <a:path w="4745990" h="860425">
                  <a:moveTo>
                    <a:pt x="596379" y="546976"/>
                  </a:moveTo>
                  <a:lnTo>
                    <a:pt x="593344" y="544703"/>
                  </a:lnTo>
                  <a:lnTo>
                    <a:pt x="590308" y="542417"/>
                  </a:lnTo>
                  <a:lnTo>
                    <a:pt x="586968" y="546506"/>
                  </a:lnTo>
                  <a:lnTo>
                    <a:pt x="593471" y="551370"/>
                  </a:lnTo>
                  <a:lnTo>
                    <a:pt x="596379" y="546976"/>
                  </a:lnTo>
                  <a:close/>
                </a:path>
                <a:path w="4745990" h="860425">
                  <a:moveTo>
                    <a:pt x="613905" y="559638"/>
                  </a:moveTo>
                  <a:lnTo>
                    <a:pt x="610819" y="557415"/>
                  </a:lnTo>
                  <a:lnTo>
                    <a:pt x="607733" y="555193"/>
                  </a:lnTo>
                  <a:lnTo>
                    <a:pt x="604431" y="559295"/>
                  </a:lnTo>
                  <a:lnTo>
                    <a:pt x="611022" y="564045"/>
                  </a:lnTo>
                  <a:lnTo>
                    <a:pt x="613905" y="559638"/>
                  </a:lnTo>
                  <a:close/>
                </a:path>
                <a:path w="4745990" h="860425">
                  <a:moveTo>
                    <a:pt x="631431" y="572287"/>
                  </a:moveTo>
                  <a:lnTo>
                    <a:pt x="628345" y="570064"/>
                  </a:lnTo>
                  <a:lnTo>
                    <a:pt x="625259" y="567842"/>
                  </a:lnTo>
                  <a:lnTo>
                    <a:pt x="621995" y="571969"/>
                  </a:lnTo>
                  <a:lnTo>
                    <a:pt x="628573" y="576719"/>
                  </a:lnTo>
                  <a:lnTo>
                    <a:pt x="631431" y="572287"/>
                  </a:lnTo>
                  <a:close/>
                </a:path>
                <a:path w="4745990" h="860425">
                  <a:moveTo>
                    <a:pt x="649097" y="584746"/>
                  </a:moveTo>
                  <a:lnTo>
                    <a:pt x="645972" y="582574"/>
                  </a:lnTo>
                  <a:lnTo>
                    <a:pt x="642848" y="580402"/>
                  </a:lnTo>
                  <a:lnTo>
                    <a:pt x="639610" y="584568"/>
                  </a:lnTo>
                  <a:lnTo>
                    <a:pt x="646277" y="589191"/>
                  </a:lnTo>
                  <a:lnTo>
                    <a:pt x="649097" y="584746"/>
                  </a:lnTo>
                  <a:close/>
                </a:path>
                <a:path w="4745990" h="860425">
                  <a:moveTo>
                    <a:pt x="666851" y="597077"/>
                  </a:moveTo>
                  <a:lnTo>
                    <a:pt x="663727" y="594906"/>
                  </a:lnTo>
                  <a:lnTo>
                    <a:pt x="660603" y="592734"/>
                  </a:lnTo>
                  <a:lnTo>
                    <a:pt x="657402" y="596925"/>
                  </a:lnTo>
                  <a:lnTo>
                    <a:pt x="664070" y="601548"/>
                  </a:lnTo>
                  <a:lnTo>
                    <a:pt x="666851" y="597077"/>
                  </a:lnTo>
                  <a:close/>
                </a:path>
                <a:path w="4745990" h="860425">
                  <a:moveTo>
                    <a:pt x="684657" y="609307"/>
                  </a:moveTo>
                  <a:lnTo>
                    <a:pt x="681494" y="607199"/>
                  </a:lnTo>
                  <a:lnTo>
                    <a:pt x="678345" y="605078"/>
                  </a:lnTo>
                  <a:lnTo>
                    <a:pt x="675170" y="609282"/>
                  </a:lnTo>
                  <a:lnTo>
                    <a:pt x="678535" y="611555"/>
                  </a:lnTo>
                  <a:lnTo>
                    <a:pt x="681913" y="613803"/>
                  </a:lnTo>
                  <a:lnTo>
                    <a:pt x="684657" y="609307"/>
                  </a:lnTo>
                  <a:close/>
                </a:path>
                <a:path w="4745990" h="860425">
                  <a:moveTo>
                    <a:pt x="702640" y="621296"/>
                  </a:moveTo>
                  <a:lnTo>
                    <a:pt x="699477" y="619188"/>
                  </a:lnTo>
                  <a:lnTo>
                    <a:pt x="696315" y="617080"/>
                  </a:lnTo>
                  <a:lnTo>
                    <a:pt x="693178" y="621309"/>
                  </a:lnTo>
                  <a:lnTo>
                    <a:pt x="699935" y="625817"/>
                  </a:lnTo>
                  <a:lnTo>
                    <a:pt x="702640" y="621296"/>
                  </a:lnTo>
                  <a:close/>
                </a:path>
                <a:path w="4745990" h="860425">
                  <a:moveTo>
                    <a:pt x="720623" y="633285"/>
                  </a:moveTo>
                  <a:lnTo>
                    <a:pt x="717461" y="631177"/>
                  </a:lnTo>
                  <a:lnTo>
                    <a:pt x="714298" y="629069"/>
                  </a:lnTo>
                  <a:lnTo>
                    <a:pt x="711200" y="633323"/>
                  </a:lnTo>
                  <a:lnTo>
                    <a:pt x="717956" y="637832"/>
                  </a:lnTo>
                  <a:lnTo>
                    <a:pt x="720623" y="633285"/>
                  </a:lnTo>
                  <a:close/>
                </a:path>
                <a:path w="4745990" h="860425">
                  <a:moveTo>
                    <a:pt x="738835" y="644918"/>
                  </a:moveTo>
                  <a:lnTo>
                    <a:pt x="735634" y="642874"/>
                  </a:lnTo>
                  <a:lnTo>
                    <a:pt x="732434" y="640829"/>
                  </a:lnTo>
                  <a:lnTo>
                    <a:pt x="729373" y="645121"/>
                  </a:lnTo>
                  <a:lnTo>
                    <a:pt x="736206" y="649490"/>
                  </a:lnTo>
                  <a:lnTo>
                    <a:pt x="738835" y="644918"/>
                  </a:lnTo>
                  <a:close/>
                </a:path>
                <a:path w="4745990" h="860425">
                  <a:moveTo>
                    <a:pt x="757047" y="656551"/>
                  </a:moveTo>
                  <a:lnTo>
                    <a:pt x="753846" y="654507"/>
                  </a:lnTo>
                  <a:lnTo>
                    <a:pt x="750646" y="652462"/>
                  </a:lnTo>
                  <a:lnTo>
                    <a:pt x="747623" y="656767"/>
                  </a:lnTo>
                  <a:lnTo>
                    <a:pt x="754456" y="661149"/>
                  </a:lnTo>
                  <a:lnTo>
                    <a:pt x="757047" y="656551"/>
                  </a:lnTo>
                  <a:close/>
                </a:path>
                <a:path w="4745990" h="860425">
                  <a:moveTo>
                    <a:pt x="775423" y="667918"/>
                  </a:moveTo>
                  <a:lnTo>
                    <a:pt x="772185" y="665937"/>
                  </a:lnTo>
                  <a:lnTo>
                    <a:pt x="768946" y="663956"/>
                  </a:lnTo>
                  <a:lnTo>
                    <a:pt x="765949" y="668299"/>
                  </a:lnTo>
                  <a:lnTo>
                    <a:pt x="772883" y="672528"/>
                  </a:lnTo>
                  <a:lnTo>
                    <a:pt x="775423" y="667918"/>
                  </a:lnTo>
                  <a:close/>
                </a:path>
                <a:path w="4745990" h="860425">
                  <a:moveTo>
                    <a:pt x="793864" y="679196"/>
                  </a:moveTo>
                  <a:lnTo>
                    <a:pt x="790625" y="677214"/>
                  </a:lnTo>
                  <a:lnTo>
                    <a:pt x="787387" y="675233"/>
                  </a:lnTo>
                  <a:lnTo>
                    <a:pt x="784440" y="679602"/>
                  </a:lnTo>
                  <a:lnTo>
                    <a:pt x="791362" y="683831"/>
                  </a:lnTo>
                  <a:lnTo>
                    <a:pt x="793864" y="679196"/>
                  </a:lnTo>
                  <a:close/>
                </a:path>
                <a:path w="4745990" h="860425">
                  <a:moveTo>
                    <a:pt x="812419" y="690257"/>
                  </a:moveTo>
                  <a:lnTo>
                    <a:pt x="809142" y="688340"/>
                  </a:lnTo>
                  <a:lnTo>
                    <a:pt x="805865" y="686422"/>
                  </a:lnTo>
                  <a:lnTo>
                    <a:pt x="802957" y="690816"/>
                  </a:lnTo>
                  <a:lnTo>
                    <a:pt x="809967" y="694918"/>
                  </a:lnTo>
                  <a:lnTo>
                    <a:pt x="812419" y="690257"/>
                  </a:lnTo>
                  <a:close/>
                </a:path>
                <a:path w="4745990" h="860425">
                  <a:moveTo>
                    <a:pt x="831088" y="701154"/>
                  </a:moveTo>
                  <a:lnTo>
                    <a:pt x="827811" y="699236"/>
                  </a:lnTo>
                  <a:lnTo>
                    <a:pt x="824534" y="697318"/>
                  </a:lnTo>
                  <a:lnTo>
                    <a:pt x="821664" y="701738"/>
                  </a:lnTo>
                  <a:lnTo>
                    <a:pt x="828675" y="705840"/>
                  </a:lnTo>
                  <a:lnTo>
                    <a:pt x="831088" y="701154"/>
                  </a:lnTo>
                  <a:close/>
                </a:path>
                <a:path w="4745990" h="860425">
                  <a:moveTo>
                    <a:pt x="849845" y="711885"/>
                  </a:moveTo>
                  <a:lnTo>
                    <a:pt x="846518" y="710044"/>
                  </a:lnTo>
                  <a:lnTo>
                    <a:pt x="843203" y="708202"/>
                  </a:lnTo>
                  <a:lnTo>
                    <a:pt x="840371" y="712647"/>
                  </a:lnTo>
                  <a:lnTo>
                    <a:pt x="847471" y="716597"/>
                  </a:lnTo>
                  <a:lnTo>
                    <a:pt x="849845" y="711885"/>
                  </a:lnTo>
                  <a:close/>
                </a:path>
                <a:path w="4745990" h="860425">
                  <a:moveTo>
                    <a:pt x="868730" y="722388"/>
                  </a:moveTo>
                  <a:lnTo>
                    <a:pt x="865403" y="720547"/>
                  </a:lnTo>
                  <a:lnTo>
                    <a:pt x="862088" y="718705"/>
                  </a:lnTo>
                  <a:lnTo>
                    <a:pt x="859307" y="723176"/>
                  </a:lnTo>
                  <a:lnTo>
                    <a:pt x="866406" y="727125"/>
                  </a:lnTo>
                  <a:lnTo>
                    <a:pt x="868730" y="722388"/>
                  </a:lnTo>
                  <a:close/>
                </a:path>
                <a:path w="4745990" h="860425">
                  <a:moveTo>
                    <a:pt x="887679" y="732790"/>
                  </a:moveTo>
                  <a:lnTo>
                    <a:pt x="884313" y="731012"/>
                  </a:lnTo>
                  <a:lnTo>
                    <a:pt x="880973" y="729221"/>
                  </a:lnTo>
                  <a:lnTo>
                    <a:pt x="878230" y="733717"/>
                  </a:lnTo>
                  <a:lnTo>
                    <a:pt x="881811" y="735647"/>
                  </a:lnTo>
                  <a:lnTo>
                    <a:pt x="885405" y="737539"/>
                  </a:lnTo>
                  <a:lnTo>
                    <a:pt x="887679" y="732790"/>
                  </a:lnTo>
                  <a:close/>
                </a:path>
                <a:path w="4745990" h="860425">
                  <a:moveTo>
                    <a:pt x="906767" y="742873"/>
                  </a:moveTo>
                  <a:lnTo>
                    <a:pt x="903414" y="741095"/>
                  </a:lnTo>
                  <a:lnTo>
                    <a:pt x="900061" y="739317"/>
                  </a:lnTo>
                  <a:lnTo>
                    <a:pt x="897369" y="743851"/>
                  </a:lnTo>
                  <a:lnTo>
                    <a:pt x="904544" y="747649"/>
                  </a:lnTo>
                  <a:lnTo>
                    <a:pt x="906767" y="742873"/>
                  </a:lnTo>
                  <a:close/>
                </a:path>
                <a:path w="4745990" h="860425">
                  <a:moveTo>
                    <a:pt x="925918" y="752894"/>
                  </a:moveTo>
                  <a:lnTo>
                    <a:pt x="922528" y="751192"/>
                  </a:lnTo>
                  <a:lnTo>
                    <a:pt x="919162" y="749414"/>
                  </a:lnTo>
                  <a:lnTo>
                    <a:pt x="916533" y="753973"/>
                  </a:lnTo>
                  <a:lnTo>
                    <a:pt x="920115" y="755865"/>
                  </a:lnTo>
                  <a:lnTo>
                    <a:pt x="923747" y="757694"/>
                  </a:lnTo>
                  <a:lnTo>
                    <a:pt x="925918" y="752894"/>
                  </a:lnTo>
                  <a:close/>
                </a:path>
                <a:path w="4745990" h="860425">
                  <a:moveTo>
                    <a:pt x="945235" y="762571"/>
                  </a:moveTo>
                  <a:lnTo>
                    <a:pt x="941844" y="760869"/>
                  </a:lnTo>
                  <a:lnTo>
                    <a:pt x="938453" y="759167"/>
                  </a:lnTo>
                  <a:lnTo>
                    <a:pt x="935850" y="763752"/>
                  </a:lnTo>
                  <a:lnTo>
                    <a:pt x="943114" y="767397"/>
                  </a:lnTo>
                  <a:lnTo>
                    <a:pt x="945235" y="762571"/>
                  </a:lnTo>
                  <a:close/>
                </a:path>
                <a:path w="4745990" h="860425">
                  <a:moveTo>
                    <a:pt x="964577" y="772198"/>
                  </a:moveTo>
                  <a:lnTo>
                    <a:pt x="961161" y="770534"/>
                  </a:lnTo>
                  <a:lnTo>
                    <a:pt x="957770" y="768832"/>
                  </a:lnTo>
                  <a:lnTo>
                    <a:pt x="955230" y="773442"/>
                  </a:lnTo>
                  <a:lnTo>
                    <a:pt x="958850" y="775258"/>
                  </a:lnTo>
                  <a:lnTo>
                    <a:pt x="962507" y="777036"/>
                  </a:lnTo>
                  <a:lnTo>
                    <a:pt x="964577" y="772198"/>
                  </a:lnTo>
                  <a:close/>
                </a:path>
                <a:path w="4745990" h="860425">
                  <a:moveTo>
                    <a:pt x="984110" y="781431"/>
                  </a:moveTo>
                  <a:lnTo>
                    <a:pt x="980681" y="779805"/>
                  </a:lnTo>
                  <a:lnTo>
                    <a:pt x="977252" y="778179"/>
                  </a:lnTo>
                  <a:lnTo>
                    <a:pt x="974750" y="782828"/>
                  </a:lnTo>
                  <a:lnTo>
                    <a:pt x="982103" y="786295"/>
                  </a:lnTo>
                  <a:lnTo>
                    <a:pt x="984110" y="781431"/>
                  </a:lnTo>
                  <a:close/>
                </a:path>
                <a:path w="4745990" h="860425">
                  <a:moveTo>
                    <a:pt x="1003668" y="790625"/>
                  </a:moveTo>
                  <a:lnTo>
                    <a:pt x="1000213" y="789038"/>
                  </a:lnTo>
                  <a:lnTo>
                    <a:pt x="996784" y="787412"/>
                  </a:lnTo>
                  <a:lnTo>
                    <a:pt x="994346" y="792086"/>
                  </a:lnTo>
                  <a:lnTo>
                    <a:pt x="998016" y="793813"/>
                  </a:lnTo>
                  <a:lnTo>
                    <a:pt x="1001699" y="795515"/>
                  </a:lnTo>
                  <a:lnTo>
                    <a:pt x="1003668" y="790625"/>
                  </a:lnTo>
                  <a:close/>
                </a:path>
                <a:path w="4745990" h="860425">
                  <a:moveTo>
                    <a:pt x="1023391" y="799414"/>
                  </a:moveTo>
                  <a:lnTo>
                    <a:pt x="1019924" y="797864"/>
                  </a:lnTo>
                  <a:lnTo>
                    <a:pt x="1016457" y="796315"/>
                  </a:lnTo>
                  <a:lnTo>
                    <a:pt x="1014069" y="801014"/>
                  </a:lnTo>
                  <a:lnTo>
                    <a:pt x="1021486" y="804329"/>
                  </a:lnTo>
                  <a:lnTo>
                    <a:pt x="1023391" y="799414"/>
                  </a:lnTo>
                  <a:close/>
                </a:path>
                <a:path w="4745990" h="860425">
                  <a:moveTo>
                    <a:pt x="1043152" y="808151"/>
                  </a:moveTo>
                  <a:lnTo>
                    <a:pt x="1039660" y="806665"/>
                  </a:lnTo>
                  <a:lnTo>
                    <a:pt x="1036193" y="805116"/>
                  </a:lnTo>
                  <a:lnTo>
                    <a:pt x="1033856" y="809840"/>
                  </a:lnTo>
                  <a:lnTo>
                    <a:pt x="1037564" y="811491"/>
                  </a:lnTo>
                  <a:lnTo>
                    <a:pt x="1041311" y="813092"/>
                  </a:lnTo>
                  <a:lnTo>
                    <a:pt x="1043152" y="808151"/>
                  </a:lnTo>
                  <a:close/>
                </a:path>
                <a:path w="4745990" h="860425">
                  <a:moveTo>
                    <a:pt x="1063091" y="816483"/>
                  </a:moveTo>
                  <a:lnTo>
                    <a:pt x="1059586" y="815022"/>
                  </a:lnTo>
                  <a:lnTo>
                    <a:pt x="1056081" y="813562"/>
                  </a:lnTo>
                  <a:lnTo>
                    <a:pt x="1053807" y="818311"/>
                  </a:lnTo>
                  <a:lnTo>
                    <a:pt x="1061300" y="821448"/>
                  </a:lnTo>
                  <a:lnTo>
                    <a:pt x="1063091" y="816483"/>
                  </a:lnTo>
                  <a:close/>
                </a:path>
                <a:path w="4745990" h="860425">
                  <a:moveTo>
                    <a:pt x="1083043" y="824738"/>
                  </a:moveTo>
                  <a:lnTo>
                    <a:pt x="1079512" y="823353"/>
                  </a:lnTo>
                  <a:lnTo>
                    <a:pt x="1076007" y="821905"/>
                  </a:lnTo>
                  <a:lnTo>
                    <a:pt x="1073785" y="826681"/>
                  </a:lnTo>
                  <a:lnTo>
                    <a:pt x="1077544" y="828230"/>
                  </a:lnTo>
                  <a:lnTo>
                    <a:pt x="1081316" y="829716"/>
                  </a:lnTo>
                  <a:lnTo>
                    <a:pt x="1083043" y="824738"/>
                  </a:lnTo>
                  <a:close/>
                </a:path>
                <a:path w="4745990" h="860425">
                  <a:moveTo>
                    <a:pt x="1103160" y="832612"/>
                  </a:moveTo>
                  <a:lnTo>
                    <a:pt x="1099629" y="831227"/>
                  </a:lnTo>
                  <a:lnTo>
                    <a:pt x="1096098" y="829843"/>
                  </a:lnTo>
                  <a:lnTo>
                    <a:pt x="1093927" y="834644"/>
                  </a:lnTo>
                  <a:lnTo>
                    <a:pt x="1101496" y="837615"/>
                  </a:lnTo>
                  <a:lnTo>
                    <a:pt x="1103160" y="832612"/>
                  </a:lnTo>
                  <a:close/>
                </a:path>
                <a:path w="4745990" h="860425">
                  <a:moveTo>
                    <a:pt x="1123327" y="840346"/>
                  </a:moveTo>
                  <a:lnTo>
                    <a:pt x="1119759" y="839050"/>
                  </a:lnTo>
                  <a:lnTo>
                    <a:pt x="1116190" y="837742"/>
                  </a:lnTo>
                  <a:lnTo>
                    <a:pt x="1114094" y="842581"/>
                  </a:lnTo>
                  <a:lnTo>
                    <a:pt x="1121714" y="845362"/>
                  </a:lnTo>
                  <a:lnTo>
                    <a:pt x="1123327" y="840346"/>
                  </a:lnTo>
                  <a:close/>
                </a:path>
                <a:path w="4745990" h="860425">
                  <a:moveTo>
                    <a:pt x="1143622" y="847750"/>
                  </a:moveTo>
                  <a:lnTo>
                    <a:pt x="1140053" y="846455"/>
                  </a:lnTo>
                  <a:lnTo>
                    <a:pt x="1136484" y="845159"/>
                  </a:lnTo>
                  <a:lnTo>
                    <a:pt x="1134440" y="850011"/>
                  </a:lnTo>
                  <a:lnTo>
                    <a:pt x="1142072" y="852792"/>
                  </a:lnTo>
                  <a:lnTo>
                    <a:pt x="1143622" y="847750"/>
                  </a:lnTo>
                  <a:close/>
                </a:path>
                <a:path w="4745990" h="860425">
                  <a:moveTo>
                    <a:pt x="1163980" y="854964"/>
                  </a:moveTo>
                  <a:lnTo>
                    <a:pt x="1160386" y="853744"/>
                  </a:lnTo>
                  <a:lnTo>
                    <a:pt x="1156792" y="852525"/>
                  </a:lnTo>
                  <a:lnTo>
                    <a:pt x="1154811" y="857415"/>
                  </a:lnTo>
                  <a:lnTo>
                    <a:pt x="1162507" y="860018"/>
                  </a:lnTo>
                  <a:lnTo>
                    <a:pt x="1163980" y="854964"/>
                  </a:lnTo>
                  <a:close/>
                </a:path>
                <a:path w="4745990" h="860425">
                  <a:moveTo>
                    <a:pt x="4702378" y="86360"/>
                  </a:moveTo>
                  <a:lnTo>
                    <a:pt x="4698568" y="86029"/>
                  </a:lnTo>
                  <a:lnTo>
                    <a:pt x="4694758" y="85699"/>
                  </a:lnTo>
                  <a:lnTo>
                    <a:pt x="4694085" y="90932"/>
                  </a:lnTo>
                  <a:lnTo>
                    <a:pt x="4702175" y="91617"/>
                  </a:lnTo>
                  <a:lnTo>
                    <a:pt x="4702378" y="86360"/>
                  </a:lnTo>
                  <a:close/>
                </a:path>
                <a:path w="4745990" h="860425">
                  <a:moveTo>
                    <a:pt x="4724031" y="88214"/>
                  </a:moveTo>
                  <a:lnTo>
                    <a:pt x="4720221" y="87884"/>
                  </a:lnTo>
                  <a:lnTo>
                    <a:pt x="4716411" y="87553"/>
                  </a:lnTo>
                  <a:lnTo>
                    <a:pt x="4715688" y="92773"/>
                  </a:lnTo>
                  <a:lnTo>
                    <a:pt x="4723777" y="93472"/>
                  </a:lnTo>
                  <a:lnTo>
                    <a:pt x="4724031" y="88214"/>
                  </a:lnTo>
                  <a:close/>
                </a:path>
                <a:path w="4745990" h="860425">
                  <a:moveTo>
                    <a:pt x="4745634" y="90525"/>
                  </a:moveTo>
                  <a:lnTo>
                    <a:pt x="4741837" y="90119"/>
                  </a:lnTo>
                  <a:lnTo>
                    <a:pt x="4738040" y="89712"/>
                  </a:lnTo>
                  <a:lnTo>
                    <a:pt x="4737252" y="94919"/>
                  </a:lnTo>
                  <a:lnTo>
                    <a:pt x="4745329" y="95783"/>
                  </a:lnTo>
                  <a:lnTo>
                    <a:pt x="4745634" y="905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 descr=""/>
            <p:cNvSpPr/>
            <p:nvPr/>
          </p:nvSpPr>
          <p:spPr>
            <a:xfrm>
              <a:off x="1960740" y="4219181"/>
              <a:ext cx="410209" cy="90170"/>
            </a:xfrm>
            <a:custGeom>
              <a:avLst/>
              <a:gdLst/>
              <a:ahLst/>
              <a:cxnLst/>
              <a:rect l="l" t="t" r="r" b="b"/>
              <a:pathLst>
                <a:path w="410210" h="90170">
                  <a:moveTo>
                    <a:pt x="9169" y="2438"/>
                  </a:moveTo>
                  <a:lnTo>
                    <a:pt x="5575" y="1219"/>
                  </a:lnTo>
                  <a:lnTo>
                    <a:pt x="1981" y="0"/>
                  </a:lnTo>
                  <a:lnTo>
                    <a:pt x="0" y="4889"/>
                  </a:lnTo>
                  <a:lnTo>
                    <a:pt x="7696" y="7493"/>
                  </a:lnTo>
                  <a:lnTo>
                    <a:pt x="9169" y="2438"/>
                  </a:lnTo>
                  <a:close/>
                </a:path>
                <a:path w="410210" h="90170">
                  <a:moveTo>
                    <a:pt x="29641" y="9347"/>
                  </a:moveTo>
                  <a:lnTo>
                    <a:pt x="26047" y="8128"/>
                  </a:lnTo>
                  <a:lnTo>
                    <a:pt x="22453" y="6908"/>
                  </a:lnTo>
                  <a:lnTo>
                    <a:pt x="20535" y="11823"/>
                  </a:lnTo>
                  <a:lnTo>
                    <a:pt x="28232" y="14414"/>
                  </a:lnTo>
                  <a:lnTo>
                    <a:pt x="29641" y="9347"/>
                  </a:lnTo>
                  <a:close/>
                </a:path>
                <a:path w="410210" h="90170">
                  <a:moveTo>
                    <a:pt x="50190" y="15989"/>
                  </a:moveTo>
                  <a:lnTo>
                    <a:pt x="46570" y="14859"/>
                  </a:lnTo>
                  <a:lnTo>
                    <a:pt x="42951" y="13728"/>
                  </a:lnTo>
                  <a:lnTo>
                    <a:pt x="41097" y="18669"/>
                  </a:lnTo>
                  <a:lnTo>
                    <a:pt x="48844" y="21082"/>
                  </a:lnTo>
                  <a:lnTo>
                    <a:pt x="50190" y="15989"/>
                  </a:lnTo>
                  <a:close/>
                </a:path>
                <a:path w="410210" h="90170">
                  <a:moveTo>
                    <a:pt x="70815" y="22415"/>
                  </a:moveTo>
                  <a:lnTo>
                    <a:pt x="67195" y="21285"/>
                  </a:lnTo>
                  <a:lnTo>
                    <a:pt x="63576" y="20154"/>
                  </a:lnTo>
                  <a:lnTo>
                    <a:pt x="61785" y="25107"/>
                  </a:lnTo>
                  <a:lnTo>
                    <a:pt x="69545" y="27533"/>
                  </a:lnTo>
                  <a:lnTo>
                    <a:pt x="70815" y="22415"/>
                  </a:lnTo>
                  <a:close/>
                </a:path>
                <a:path w="410210" h="90170">
                  <a:moveTo>
                    <a:pt x="91541" y="28460"/>
                  </a:moveTo>
                  <a:lnTo>
                    <a:pt x="87896" y="27419"/>
                  </a:lnTo>
                  <a:lnTo>
                    <a:pt x="84251" y="26377"/>
                  </a:lnTo>
                  <a:lnTo>
                    <a:pt x="82524" y="31356"/>
                  </a:lnTo>
                  <a:lnTo>
                    <a:pt x="90335" y="33591"/>
                  </a:lnTo>
                  <a:lnTo>
                    <a:pt x="91541" y="28460"/>
                  </a:lnTo>
                  <a:close/>
                </a:path>
                <a:path w="410210" h="90170">
                  <a:moveTo>
                    <a:pt x="112318" y="34378"/>
                  </a:moveTo>
                  <a:lnTo>
                    <a:pt x="108673" y="33337"/>
                  </a:lnTo>
                  <a:lnTo>
                    <a:pt x="105016" y="32296"/>
                  </a:lnTo>
                  <a:lnTo>
                    <a:pt x="103365" y="37299"/>
                  </a:lnTo>
                  <a:lnTo>
                    <a:pt x="111188" y="39522"/>
                  </a:lnTo>
                  <a:lnTo>
                    <a:pt x="112318" y="34378"/>
                  </a:lnTo>
                  <a:close/>
                </a:path>
                <a:path w="410210" h="90170">
                  <a:moveTo>
                    <a:pt x="133223" y="39839"/>
                  </a:moveTo>
                  <a:lnTo>
                    <a:pt x="129552" y="38887"/>
                  </a:lnTo>
                  <a:lnTo>
                    <a:pt x="125882" y="37934"/>
                  </a:lnTo>
                  <a:lnTo>
                    <a:pt x="124294" y="42964"/>
                  </a:lnTo>
                  <a:lnTo>
                    <a:pt x="132156" y="44996"/>
                  </a:lnTo>
                  <a:lnTo>
                    <a:pt x="133223" y="39839"/>
                  </a:lnTo>
                  <a:close/>
                </a:path>
                <a:path w="410210" h="90170">
                  <a:moveTo>
                    <a:pt x="154139" y="45186"/>
                  </a:moveTo>
                  <a:lnTo>
                    <a:pt x="150456" y="44284"/>
                  </a:lnTo>
                  <a:lnTo>
                    <a:pt x="146786" y="43332"/>
                  </a:lnTo>
                  <a:lnTo>
                    <a:pt x="145262" y="48374"/>
                  </a:lnTo>
                  <a:lnTo>
                    <a:pt x="149199" y="49390"/>
                  </a:lnTo>
                  <a:lnTo>
                    <a:pt x="153149" y="50355"/>
                  </a:lnTo>
                  <a:lnTo>
                    <a:pt x="154139" y="45186"/>
                  </a:lnTo>
                  <a:close/>
                </a:path>
                <a:path w="410210" h="90170">
                  <a:moveTo>
                    <a:pt x="175183" y="50063"/>
                  </a:moveTo>
                  <a:lnTo>
                    <a:pt x="171488" y="49199"/>
                  </a:lnTo>
                  <a:lnTo>
                    <a:pt x="167792" y="48336"/>
                  </a:lnTo>
                  <a:lnTo>
                    <a:pt x="166344" y="53403"/>
                  </a:lnTo>
                  <a:lnTo>
                    <a:pt x="174256" y="55245"/>
                  </a:lnTo>
                  <a:lnTo>
                    <a:pt x="175183" y="50063"/>
                  </a:lnTo>
                  <a:close/>
                </a:path>
                <a:path w="410210" h="90170">
                  <a:moveTo>
                    <a:pt x="196265" y="54775"/>
                  </a:moveTo>
                  <a:lnTo>
                    <a:pt x="192544" y="54000"/>
                  </a:lnTo>
                  <a:lnTo>
                    <a:pt x="188823" y="53225"/>
                  </a:lnTo>
                  <a:lnTo>
                    <a:pt x="187452" y="58318"/>
                  </a:lnTo>
                  <a:lnTo>
                    <a:pt x="195402" y="59969"/>
                  </a:lnTo>
                  <a:lnTo>
                    <a:pt x="196265" y="54775"/>
                  </a:lnTo>
                  <a:close/>
                </a:path>
                <a:path w="410210" h="90170">
                  <a:moveTo>
                    <a:pt x="217411" y="59143"/>
                  </a:moveTo>
                  <a:lnTo>
                    <a:pt x="213690" y="58369"/>
                  </a:lnTo>
                  <a:lnTo>
                    <a:pt x="209969" y="57607"/>
                  </a:lnTo>
                  <a:lnTo>
                    <a:pt x="208673" y="62699"/>
                  </a:lnTo>
                  <a:lnTo>
                    <a:pt x="216623" y="64350"/>
                  </a:lnTo>
                  <a:lnTo>
                    <a:pt x="217411" y="59143"/>
                  </a:lnTo>
                  <a:close/>
                </a:path>
                <a:path w="410210" h="90170">
                  <a:moveTo>
                    <a:pt x="238620" y="63195"/>
                  </a:moveTo>
                  <a:lnTo>
                    <a:pt x="234886" y="62522"/>
                  </a:lnTo>
                  <a:lnTo>
                    <a:pt x="231152" y="61849"/>
                  </a:lnTo>
                  <a:lnTo>
                    <a:pt x="229920" y="66967"/>
                  </a:lnTo>
                  <a:lnTo>
                    <a:pt x="237909" y="68414"/>
                  </a:lnTo>
                  <a:lnTo>
                    <a:pt x="238620" y="63195"/>
                  </a:lnTo>
                  <a:close/>
                </a:path>
                <a:path w="410210" h="90170">
                  <a:moveTo>
                    <a:pt x="259880" y="67043"/>
                  </a:moveTo>
                  <a:lnTo>
                    <a:pt x="256146" y="66370"/>
                  </a:lnTo>
                  <a:lnTo>
                    <a:pt x="252412" y="65697"/>
                  </a:lnTo>
                  <a:lnTo>
                    <a:pt x="251256" y="70827"/>
                  </a:lnTo>
                  <a:lnTo>
                    <a:pt x="259245" y="72275"/>
                  </a:lnTo>
                  <a:lnTo>
                    <a:pt x="259880" y="67043"/>
                  </a:lnTo>
                  <a:close/>
                </a:path>
                <a:path w="410210" h="90170">
                  <a:moveTo>
                    <a:pt x="281203" y="70434"/>
                  </a:moveTo>
                  <a:lnTo>
                    <a:pt x="277456" y="69850"/>
                  </a:lnTo>
                  <a:lnTo>
                    <a:pt x="273710" y="69265"/>
                  </a:lnTo>
                  <a:lnTo>
                    <a:pt x="272618" y="74422"/>
                  </a:lnTo>
                  <a:lnTo>
                    <a:pt x="280644" y="75679"/>
                  </a:lnTo>
                  <a:lnTo>
                    <a:pt x="281203" y="70434"/>
                  </a:lnTo>
                  <a:close/>
                </a:path>
                <a:path w="410210" h="90170">
                  <a:moveTo>
                    <a:pt x="302552" y="73672"/>
                  </a:moveTo>
                  <a:lnTo>
                    <a:pt x="298792" y="73177"/>
                  </a:lnTo>
                  <a:lnTo>
                    <a:pt x="295046" y="72593"/>
                  </a:lnTo>
                  <a:lnTo>
                    <a:pt x="294030" y="77762"/>
                  </a:lnTo>
                  <a:lnTo>
                    <a:pt x="298043" y="78384"/>
                  </a:lnTo>
                  <a:lnTo>
                    <a:pt x="302069" y="78917"/>
                  </a:lnTo>
                  <a:lnTo>
                    <a:pt x="302552" y="73672"/>
                  </a:lnTo>
                  <a:close/>
                </a:path>
                <a:path w="410210" h="90170">
                  <a:moveTo>
                    <a:pt x="323964" y="76466"/>
                  </a:moveTo>
                  <a:lnTo>
                    <a:pt x="320205" y="75971"/>
                  </a:lnTo>
                  <a:lnTo>
                    <a:pt x="316445" y="75476"/>
                  </a:lnTo>
                  <a:lnTo>
                    <a:pt x="315506" y="80657"/>
                  </a:lnTo>
                  <a:lnTo>
                    <a:pt x="323557" y="81711"/>
                  </a:lnTo>
                  <a:lnTo>
                    <a:pt x="323964" y="76466"/>
                  </a:lnTo>
                  <a:close/>
                </a:path>
                <a:path w="410210" h="90170">
                  <a:moveTo>
                    <a:pt x="345414" y="79032"/>
                  </a:moveTo>
                  <a:lnTo>
                    <a:pt x="341642" y="78625"/>
                  </a:lnTo>
                  <a:lnTo>
                    <a:pt x="337870" y="78232"/>
                  </a:lnTo>
                  <a:lnTo>
                    <a:pt x="337007" y="83426"/>
                  </a:lnTo>
                  <a:lnTo>
                    <a:pt x="345084" y="84277"/>
                  </a:lnTo>
                  <a:lnTo>
                    <a:pt x="345414" y="79032"/>
                  </a:lnTo>
                  <a:close/>
                </a:path>
                <a:path w="410210" h="90170">
                  <a:moveTo>
                    <a:pt x="366890" y="81292"/>
                  </a:moveTo>
                  <a:lnTo>
                    <a:pt x="363118" y="80899"/>
                  </a:lnTo>
                  <a:lnTo>
                    <a:pt x="359346" y="80492"/>
                  </a:lnTo>
                  <a:lnTo>
                    <a:pt x="358559" y="85712"/>
                  </a:lnTo>
                  <a:lnTo>
                    <a:pt x="366636" y="86563"/>
                  </a:lnTo>
                  <a:lnTo>
                    <a:pt x="366890" y="81292"/>
                  </a:lnTo>
                  <a:close/>
                </a:path>
                <a:path w="410210" h="90170">
                  <a:moveTo>
                    <a:pt x="388404" y="83159"/>
                  </a:moveTo>
                  <a:lnTo>
                    <a:pt x="384619" y="82854"/>
                  </a:lnTo>
                  <a:lnTo>
                    <a:pt x="380834" y="82550"/>
                  </a:lnTo>
                  <a:lnTo>
                    <a:pt x="380123" y="87769"/>
                  </a:lnTo>
                  <a:lnTo>
                    <a:pt x="388226" y="88430"/>
                  </a:lnTo>
                  <a:lnTo>
                    <a:pt x="388404" y="83159"/>
                  </a:lnTo>
                  <a:close/>
                </a:path>
                <a:path w="410210" h="90170">
                  <a:moveTo>
                    <a:pt x="409930" y="84886"/>
                  </a:moveTo>
                  <a:lnTo>
                    <a:pt x="406146" y="84620"/>
                  </a:lnTo>
                  <a:lnTo>
                    <a:pt x="402361" y="84315"/>
                  </a:lnTo>
                  <a:lnTo>
                    <a:pt x="401726" y="89535"/>
                  </a:lnTo>
                  <a:lnTo>
                    <a:pt x="405777" y="89865"/>
                  </a:lnTo>
                  <a:lnTo>
                    <a:pt x="409829" y="90144"/>
                  </a:lnTo>
                  <a:lnTo>
                    <a:pt x="409930" y="848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 descr=""/>
            <p:cNvSpPr/>
            <p:nvPr/>
          </p:nvSpPr>
          <p:spPr>
            <a:xfrm>
              <a:off x="2384096" y="4308116"/>
              <a:ext cx="203200" cy="0"/>
            </a:xfrm>
            <a:custGeom>
              <a:avLst/>
              <a:gdLst/>
              <a:ahLst/>
              <a:cxnLst/>
              <a:rect l="l" t="t" r="r" b="b"/>
              <a:pathLst>
                <a:path w="203200" h="0">
                  <a:moveTo>
                    <a:pt x="0" y="0"/>
                  </a:moveTo>
                  <a:lnTo>
                    <a:pt x="203023" y="0"/>
                  </a:lnTo>
                </a:path>
              </a:pathLst>
            </a:custGeom>
            <a:ln w="937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 descr=""/>
            <p:cNvSpPr/>
            <p:nvPr/>
          </p:nvSpPr>
          <p:spPr>
            <a:xfrm>
              <a:off x="2600439" y="3787406"/>
              <a:ext cx="1424940" cy="520700"/>
            </a:xfrm>
            <a:custGeom>
              <a:avLst/>
              <a:gdLst/>
              <a:ahLst/>
              <a:cxnLst/>
              <a:rect l="l" t="t" r="r" b="b"/>
              <a:pathLst>
                <a:path w="1424939" h="520700">
                  <a:moveTo>
                    <a:pt x="8267" y="519557"/>
                  </a:moveTo>
                  <a:lnTo>
                    <a:pt x="7569" y="514337"/>
                  </a:lnTo>
                  <a:lnTo>
                    <a:pt x="3784" y="514629"/>
                  </a:lnTo>
                  <a:lnTo>
                    <a:pt x="0" y="514921"/>
                  </a:lnTo>
                  <a:lnTo>
                    <a:pt x="165" y="520192"/>
                  </a:lnTo>
                  <a:lnTo>
                    <a:pt x="8267" y="519557"/>
                  </a:lnTo>
                  <a:close/>
                </a:path>
                <a:path w="1424939" h="520700">
                  <a:moveTo>
                    <a:pt x="29845" y="517550"/>
                  </a:moveTo>
                  <a:lnTo>
                    <a:pt x="29070" y="512330"/>
                  </a:lnTo>
                  <a:lnTo>
                    <a:pt x="25298" y="512711"/>
                  </a:lnTo>
                  <a:lnTo>
                    <a:pt x="21526" y="513092"/>
                  </a:lnTo>
                  <a:lnTo>
                    <a:pt x="21755" y="518350"/>
                  </a:lnTo>
                  <a:lnTo>
                    <a:pt x="29845" y="517550"/>
                  </a:lnTo>
                  <a:close/>
                </a:path>
                <a:path w="1424939" h="520700">
                  <a:moveTo>
                    <a:pt x="51409" y="515391"/>
                  </a:moveTo>
                  <a:lnTo>
                    <a:pt x="50571" y="510184"/>
                  </a:lnTo>
                  <a:lnTo>
                    <a:pt x="46799" y="510565"/>
                  </a:lnTo>
                  <a:lnTo>
                    <a:pt x="43027" y="510946"/>
                  </a:lnTo>
                  <a:lnTo>
                    <a:pt x="43332" y="516204"/>
                  </a:lnTo>
                  <a:lnTo>
                    <a:pt x="51409" y="515391"/>
                  </a:lnTo>
                  <a:close/>
                </a:path>
                <a:path w="1424939" h="520700">
                  <a:moveTo>
                    <a:pt x="72923" y="512775"/>
                  </a:moveTo>
                  <a:lnTo>
                    <a:pt x="72021" y="507580"/>
                  </a:lnTo>
                  <a:lnTo>
                    <a:pt x="68249" y="508038"/>
                  </a:lnTo>
                  <a:lnTo>
                    <a:pt x="64477" y="508495"/>
                  </a:lnTo>
                  <a:lnTo>
                    <a:pt x="64846" y="513753"/>
                  </a:lnTo>
                  <a:lnTo>
                    <a:pt x="72923" y="512775"/>
                  </a:lnTo>
                  <a:close/>
                </a:path>
                <a:path w="1424939" h="520700">
                  <a:moveTo>
                    <a:pt x="94399" y="509981"/>
                  </a:moveTo>
                  <a:lnTo>
                    <a:pt x="93433" y="504799"/>
                  </a:lnTo>
                  <a:lnTo>
                    <a:pt x="89674" y="505333"/>
                  </a:lnTo>
                  <a:lnTo>
                    <a:pt x="85915" y="505866"/>
                  </a:lnTo>
                  <a:lnTo>
                    <a:pt x="86347" y="511111"/>
                  </a:lnTo>
                  <a:lnTo>
                    <a:pt x="94399" y="509981"/>
                  </a:lnTo>
                  <a:close/>
                </a:path>
                <a:path w="1424939" h="520700">
                  <a:moveTo>
                    <a:pt x="115862" y="506945"/>
                  </a:moveTo>
                  <a:lnTo>
                    <a:pt x="114833" y="501777"/>
                  </a:lnTo>
                  <a:lnTo>
                    <a:pt x="111074" y="502310"/>
                  </a:lnTo>
                  <a:lnTo>
                    <a:pt x="107315" y="502843"/>
                  </a:lnTo>
                  <a:lnTo>
                    <a:pt x="107810" y="508088"/>
                  </a:lnTo>
                  <a:lnTo>
                    <a:pt x="115862" y="506945"/>
                  </a:lnTo>
                  <a:close/>
                </a:path>
                <a:path w="1424939" h="520700">
                  <a:moveTo>
                    <a:pt x="137261" y="503580"/>
                  </a:moveTo>
                  <a:lnTo>
                    <a:pt x="136169" y="498424"/>
                  </a:lnTo>
                  <a:lnTo>
                    <a:pt x="132422" y="499033"/>
                  </a:lnTo>
                  <a:lnTo>
                    <a:pt x="128676" y="499643"/>
                  </a:lnTo>
                  <a:lnTo>
                    <a:pt x="129235" y="504875"/>
                  </a:lnTo>
                  <a:lnTo>
                    <a:pt x="137261" y="503580"/>
                  </a:lnTo>
                  <a:close/>
                </a:path>
                <a:path w="1424939" h="520700">
                  <a:moveTo>
                    <a:pt x="158635" y="500062"/>
                  </a:moveTo>
                  <a:lnTo>
                    <a:pt x="157480" y="494919"/>
                  </a:lnTo>
                  <a:lnTo>
                    <a:pt x="153746" y="495592"/>
                  </a:lnTo>
                  <a:lnTo>
                    <a:pt x="149999" y="496201"/>
                  </a:lnTo>
                  <a:lnTo>
                    <a:pt x="150622" y="501434"/>
                  </a:lnTo>
                  <a:lnTo>
                    <a:pt x="154635" y="500773"/>
                  </a:lnTo>
                  <a:lnTo>
                    <a:pt x="158635" y="500062"/>
                  </a:lnTo>
                  <a:close/>
                </a:path>
                <a:path w="1424939" h="520700">
                  <a:moveTo>
                    <a:pt x="179946" y="496214"/>
                  </a:moveTo>
                  <a:lnTo>
                    <a:pt x="178739" y="491083"/>
                  </a:lnTo>
                  <a:lnTo>
                    <a:pt x="175006" y="491756"/>
                  </a:lnTo>
                  <a:lnTo>
                    <a:pt x="171272" y="492429"/>
                  </a:lnTo>
                  <a:lnTo>
                    <a:pt x="171958" y="497649"/>
                  </a:lnTo>
                  <a:lnTo>
                    <a:pt x="179946" y="496214"/>
                  </a:lnTo>
                  <a:close/>
                </a:path>
                <a:path w="1424939" h="520700">
                  <a:moveTo>
                    <a:pt x="201231" y="492137"/>
                  </a:moveTo>
                  <a:lnTo>
                    <a:pt x="199961" y="487032"/>
                  </a:lnTo>
                  <a:lnTo>
                    <a:pt x="196240" y="487768"/>
                  </a:lnTo>
                  <a:lnTo>
                    <a:pt x="192519" y="488505"/>
                  </a:lnTo>
                  <a:lnTo>
                    <a:pt x="193255" y="493725"/>
                  </a:lnTo>
                  <a:lnTo>
                    <a:pt x="201231" y="492137"/>
                  </a:lnTo>
                  <a:close/>
                </a:path>
                <a:path w="1424939" h="520700">
                  <a:moveTo>
                    <a:pt x="222465" y="487895"/>
                  </a:moveTo>
                  <a:lnTo>
                    <a:pt x="221145" y="482803"/>
                  </a:lnTo>
                  <a:lnTo>
                    <a:pt x="217424" y="483539"/>
                  </a:lnTo>
                  <a:lnTo>
                    <a:pt x="213702" y="484276"/>
                  </a:lnTo>
                  <a:lnTo>
                    <a:pt x="214503" y="489483"/>
                  </a:lnTo>
                  <a:lnTo>
                    <a:pt x="222465" y="487895"/>
                  </a:lnTo>
                  <a:close/>
                </a:path>
                <a:path w="1424939" h="520700">
                  <a:moveTo>
                    <a:pt x="243636" y="483311"/>
                  </a:moveTo>
                  <a:lnTo>
                    <a:pt x="242265" y="478218"/>
                  </a:lnTo>
                  <a:lnTo>
                    <a:pt x="238556" y="479031"/>
                  </a:lnTo>
                  <a:lnTo>
                    <a:pt x="234848" y="479844"/>
                  </a:lnTo>
                  <a:lnTo>
                    <a:pt x="235712" y="485038"/>
                  </a:lnTo>
                  <a:lnTo>
                    <a:pt x="243636" y="483311"/>
                  </a:lnTo>
                  <a:close/>
                </a:path>
                <a:path w="1424939" h="520700">
                  <a:moveTo>
                    <a:pt x="264769" y="478574"/>
                  </a:moveTo>
                  <a:lnTo>
                    <a:pt x="263347" y="473494"/>
                  </a:lnTo>
                  <a:lnTo>
                    <a:pt x="259651" y="474370"/>
                  </a:lnTo>
                  <a:lnTo>
                    <a:pt x="255955" y="475246"/>
                  </a:lnTo>
                  <a:lnTo>
                    <a:pt x="256870" y="480428"/>
                  </a:lnTo>
                  <a:lnTo>
                    <a:pt x="264769" y="478574"/>
                  </a:lnTo>
                  <a:close/>
                </a:path>
                <a:path w="1424939" h="520700">
                  <a:moveTo>
                    <a:pt x="285877" y="473608"/>
                  </a:moveTo>
                  <a:lnTo>
                    <a:pt x="284391" y="468541"/>
                  </a:lnTo>
                  <a:lnTo>
                    <a:pt x="280695" y="469417"/>
                  </a:lnTo>
                  <a:lnTo>
                    <a:pt x="276999" y="470281"/>
                  </a:lnTo>
                  <a:lnTo>
                    <a:pt x="277964" y="475462"/>
                  </a:lnTo>
                  <a:lnTo>
                    <a:pt x="285877" y="473608"/>
                  </a:lnTo>
                  <a:close/>
                </a:path>
                <a:path w="1424939" h="520700">
                  <a:moveTo>
                    <a:pt x="306882" y="468401"/>
                  </a:moveTo>
                  <a:lnTo>
                    <a:pt x="305358" y="463359"/>
                  </a:lnTo>
                  <a:lnTo>
                    <a:pt x="301675" y="464286"/>
                  </a:lnTo>
                  <a:lnTo>
                    <a:pt x="297992" y="465213"/>
                  </a:lnTo>
                  <a:lnTo>
                    <a:pt x="299008" y="470382"/>
                  </a:lnTo>
                  <a:lnTo>
                    <a:pt x="306882" y="468401"/>
                  </a:lnTo>
                  <a:close/>
                </a:path>
                <a:path w="1424939" h="520700">
                  <a:moveTo>
                    <a:pt x="327888" y="463067"/>
                  </a:moveTo>
                  <a:lnTo>
                    <a:pt x="326313" y="458038"/>
                  </a:lnTo>
                  <a:lnTo>
                    <a:pt x="322630" y="458990"/>
                  </a:lnTo>
                  <a:lnTo>
                    <a:pt x="318947" y="459917"/>
                  </a:lnTo>
                  <a:lnTo>
                    <a:pt x="320014" y="465074"/>
                  </a:lnTo>
                  <a:lnTo>
                    <a:pt x="323951" y="464083"/>
                  </a:lnTo>
                  <a:lnTo>
                    <a:pt x="327888" y="463067"/>
                  </a:lnTo>
                  <a:close/>
                </a:path>
                <a:path w="1424939" h="520700">
                  <a:moveTo>
                    <a:pt x="348792" y="457428"/>
                  </a:moveTo>
                  <a:lnTo>
                    <a:pt x="347167" y="452412"/>
                  </a:lnTo>
                  <a:lnTo>
                    <a:pt x="343496" y="453402"/>
                  </a:lnTo>
                  <a:lnTo>
                    <a:pt x="339826" y="454393"/>
                  </a:lnTo>
                  <a:lnTo>
                    <a:pt x="340944" y="459536"/>
                  </a:lnTo>
                  <a:lnTo>
                    <a:pt x="348792" y="457428"/>
                  </a:lnTo>
                  <a:close/>
                </a:path>
                <a:path w="1424939" h="520700">
                  <a:moveTo>
                    <a:pt x="369658" y="451637"/>
                  </a:moveTo>
                  <a:lnTo>
                    <a:pt x="367995" y="446646"/>
                  </a:lnTo>
                  <a:lnTo>
                    <a:pt x="364337" y="447687"/>
                  </a:lnTo>
                  <a:lnTo>
                    <a:pt x="360680" y="448729"/>
                  </a:lnTo>
                  <a:lnTo>
                    <a:pt x="361848" y="453872"/>
                  </a:lnTo>
                  <a:lnTo>
                    <a:pt x="369658" y="451637"/>
                  </a:lnTo>
                  <a:close/>
                </a:path>
                <a:path w="1424939" h="520700">
                  <a:moveTo>
                    <a:pt x="390499" y="445693"/>
                  </a:moveTo>
                  <a:lnTo>
                    <a:pt x="388785" y="440715"/>
                  </a:lnTo>
                  <a:lnTo>
                    <a:pt x="385127" y="441756"/>
                  </a:lnTo>
                  <a:lnTo>
                    <a:pt x="381469" y="442798"/>
                  </a:lnTo>
                  <a:lnTo>
                    <a:pt x="382689" y="447929"/>
                  </a:lnTo>
                  <a:lnTo>
                    <a:pt x="390499" y="445693"/>
                  </a:lnTo>
                  <a:close/>
                </a:path>
                <a:path w="1424939" h="520700">
                  <a:moveTo>
                    <a:pt x="411251" y="439496"/>
                  </a:moveTo>
                  <a:lnTo>
                    <a:pt x="409498" y="434530"/>
                  </a:lnTo>
                  <a:lnTo>
                    <a:pt x="405853" y="435622"/>
                  </a:lnTo>
                  <a:lnTo>
                    <a:pt x="402221" y="436714"/>
                  </a:lnTo>
                  <a:lnTo>
                    <a:pt x="403479" y="441833"/>
                  </a:lnTo>
                  <a:lnTo>
                    <a:pt x="411251" y="439496"/>
                  </a:lnTo>
                  <a:close/>
                </a:path>
                <a:path w="1424939" h="520700">
                  <a:moveTo>
                    <a:pt x="431965" y="433197"/>
                  </a:moveTo>
                  <a:lnTo>
                    <a:pt x="430161" y="428244"/>
                  </a:lnTo>
                  <a:lnTo>
                    <a:pt x="426542" y="429387"/>
                  </a:lnTo>
                  <a:lnTo>
                    <a:pt x="422910" y="430491"/>
                  </a:lnTo>
                  <a:lnTo>
                    <a:pt x="424218" y="435597"/>
                  </a:lnTo>
                  <a:lnTo>
                    <a:pt x="428091" y="434416"/>
                  </a:lnTo>
                  <a:lnTo>
                    <a:pt x="431965" y="433197"/>
                  </a:lnTo>
                  <a:close/>
                </a:path>
                <a:path w="1424939" h="520700">
                  <a:moveTo>
                    <a:pt x="452615" y="426681"/>
                  </a:moveTo>
                  <a:lnTo>
                    <a:pt x="450773" y="421741"/>
                  </a:lnTo>
                  <a:lnTo>
                    <a:pt x="447154" y="422884"/>
                  </a:lnTo>
                  <a:lnTo>
                    <a:pt x="443534" y="424027"/>
                  </a:lnTo>
                  <a:lnTo>
                    <a:pt x="444881" y="429120"/>
                  </a:lnTo>
                  <a:lnTo>
                    <a:pt x="452615" y="426681"/>
                  </a:lnTo>
                  <a:close/>
                </a:path>
                <a:path w="1424939" h="520700">
                  <a:moveTo>
                    <a:pt x="473214" y="420001"/>
                  </a:moveTo>
                  <a:lnTo>
                    <a:pt x="471335" y="415074"/>
                  </a:lnTo>
                  <a:lnTo>
                    <a:pt x="467728" y="416267"/>
                  </a:lnTo>
                  <a:lnTo>
                    <a:pt x="464121" y="417461"/>
                  </a:lnTo>
                  <a:lnTo>
                    <a:pt x="465505" y="422541"/>
                  </a:lnTo>
                  <a:lnTo>
                    <a:pt x="473214" y="420001"/>
                  </a:lnTo>
                  <a:close/>
                </a:path>
                <a:path w="1424939" h="520700">
                  <a:moveTo>
                    <a:pt x="493776" y="413219"/>
                  </a:moveTo>
                  <a:lnTo>
                    <a:pt x="491858" y="408305"/>
                  </a:lnTo>
                  <a:lnTo>
                    <a:pt x="488251" y="409498"/>
                  </a:lnTo>
                  <a:lnTo>
                    <a:pt x="484644" y="410692"/>
                  </a:lnTo>
                  <a:lnTo>
                    <a:pt x="486067" y="415759"/>
                  </a:lnTo>
                  <a:lnTo>
                    <a:pt x="493776" y="413219"/>
                  </a:lnTo>
                  <a:close/>
                </a:path>
                <a:path w="1424939" h="520700">
                  <a:moveTo>
                    <a:pt x="514273" y="406196"/>
                  </a:moveTo>
                  <a:lnTo>
                    <a:pt x="512318" y="401307"/>
                  </a:lnTo>
                  <a:lnTo>
                    <a:pt x="508723" y="402539"/>
                  </a:lnTo>
                  <a:lnTo>
                    <a:pt x="505129" y="403771"/>
                  </a:lnTo>
                  <a:lnTo>
                    <a:pt x="506590" y="408838"/>
                  </a:lnTo>
                  <a:lnTo>
                    <a:pt x="514273" y="406196"/>
                  </a:lnTo>
                  <a:close/>
                </a:path>
                <a:path w="1424939" h="520700">
                  <a:moveTo>
                    <a:pt x="534708" y="399097"/>
                  </a:moveTo>
                  <a:lnTo>
                    <a:pt x="532726" y="394208"/>
                  </a:lnTo>
                  <a:lnTo>
                    <a:pt x="529145" y="395490"/>
                  </a:lnTo>
                  <a:lnTo>
                    <a:pt x="525564" y="396760"/>
                  </a:lnTo>
                  <a:lnTo>
                    <a:pt x="527062" y="401815"/>
                  </a:lnTo>
                  <a:lnTo>
                    <a:pt x="534708" y="399097"/>
                  </a:lnTo>
                  <a:close/>
                </a:path>
                <a:path w="1424939" h="520700">
                  <a:moveTo>
                    <a:pt x="555117" y="391820"/>
                  </a:moveTo>
                  <a:lnTo>
                    <a:pt x="553097" y="386943"/>
                  </a:lnTo>
                  <a:lnTo>
                    <a:pt x="549516" y="388226"/>
                  </a:lnTo>
                  <a:lnTo>
                    <a:pt x="545934" y="389509"/>
                  </a:lnTo>
                  <a:lnTo>
                    <a:pt x="547471" y="394538"/>
                  </a:lnTo>
                  <a:lnTo>
                    <a:pt x="555117" y="391820"/>
                  </a:lnTo>
                  <a:close/>
                </a:path>
                <a:path w="1424939" h="520700">
                  <a:moveTo>
                    <a:pt x="575449" y="384403"/>
                  </a:moveTo>
                  <a:lnTo>
                    <a:pt x="573405" y="379539"/>
                  </a:lnTo>
                  <a:lnTo>
                    <a:pt x="569836" y="380860"/>
                  </a:lnTo>
                  <a:lnTo>
                    <a:pt x="566267" y="382181"/>
                  </a:lnTo>
                  <a:lnTo>
                    <a:pt x="567842" y="387210"/>
                  </a:lnTo>
                  <a:lnTo>
                    <a:pt x="575449" y="384403"/>
                  </a:lnTo>
                  <a:close/>
                </a:path>
                <a:path w="1424939" h="520700">
                  <a:moveTo>
                    <a:pt x="595769" y="376910"/>
                  </a:moveTo>
                  <a:lnTo>
                    <a:pt x="593686" y="372059"/>
                  </a:lnTo>
                  <a:lnTo>
                    <a:pt x="590118" y="373380"/>
                  </a:lnTo>
                  <a:lnTo>
                    <a:pt x="586549" y="374700"/>
                  </a:lnTo>
                  <a:lnTo>
                    <a:pt x="588149" y="379717"/>
                  </a:lnTo>
                  <a:lnTo>
                    <a:pt x="595769" y="376910"/>
                  </a:lnTo>
                  <a:close/>
                </a:path>
                <a:path w="1424939" h="520700">
                  <a:moveTo>
                    <a:pt x="616000" y="369214"/>
                  </a:moveTo>
                  <a:lnTo>
                    <a:pt x="613892" y="364388"/>
                  </a:lnTo>
                  <a:lnTo>
                    <a:pt x="610336" y="365734"/>
                  </a:lnTo>
                  <a:lnTo>
                    <a:pt x="606780" y="367093"/>
                  </a:lnTo>
                  <a:lnTo>
                    <a:pt x="608418" y="372097"/>
                  </a:lnTo>
                  <a:lnTo>
                    <a:pt x="616000" y="369214"/>
                  </a:lnTo>
                  <a:close/>
                </a:path>
                <a:path w="1424939" h="520700">
                  <a:moveTo>
                    <a:pt x="636206" y="361442"/>
                  </a:moveTo>
                  <a:lnTo>
                    <a:pt x="634072" y="356628"/>
                  </a:lnTo>
                  <a:lnTo>
                    <a:pt x="630529" y="358013"/>
                  </a:lnTo>
                  <a:lnTo>
                    <a:pt x="626986" y="359397"/>
                  </a:lnTo>
                  <a:lnTo>
                    <a:pt x="628650" y="364401"/>
                  </a:lnTo>
                  <a:lnTo>
                    <a:pt x="636206" y="361442"/>
                  </a:lnTo>
                  <a:close/>
                </a:path>
                <a:path w="1424939" h="520700">
                  <a:moveTo>
                    <a:pt x="656361" y="353542"/>
                  </a:moveTo>
                  <a:lnTo>
                    <a:pt x="654202" y="348742"/>
                  </a:lnTo>
                  <a:lnTo>
                    <a:pt x="650659" y="350126"/>
                  </a:lnTo>
                  <a:lnTo>
                    <a:pt x="647115" y="351510"/>
                  </a:lnTo>
                  <a:lnTo>
                    <a:pt x="648804" y="356501"/>
                  </a:lnTo>
                  <a:lnTo>
                    <a:pt x="656361" y="353542"/>
                  </a:lnTo>
                  <a:close/>
                </a:path>
                <a:path w="1424939" h="520700">
                  <a:moveTo>
                    <a:pt x="676478" y="345541"/>
                  </a:moveTo>
                  <a:lnTo>
                    <a:pt x="674293" y="340741"/>
                  </a:lnTo>
                  <a:lnTo>
                    <a:pt x="670763" y="342163"/>
                  </a:lnTo>
                  <a:lnTo>
                    <a:pt x="667232" y="343585"/>
                  </a:lnTo>
                  <a:lnTo>
                    <a:pt x="668947" y="348564"/>
                  </a:lnTo>
                  <a:lnTo>
                    <a:pt x="676478" y="345541"/>
                  </a:lnTo>
                  <a:close/>
                </a:path>
                <a:path w="1424939" h="520700">
                  <a:moveTo>
                    <a:pt x="696569" y="337464"/>
                  </a:moveTo>
                  <a:lnTo>
                    <a:pt x="694359" y="332676"/>
                  </a:lnTo>
                  <a:lnTo>
                    <a:pt x="690829" y="334098"/>
                  </a:lnTo>
                  <a:lnTo>
                    <a:pt x="687298" y="335521"/>
                  </a:lnTo>
                  <a:lnTo>
                    <a:pt x="689038" y="340487"/>
                  </a:lnTo>
                  <a:lnTo>
                    <a:pt x="696569" y="337464"/>
                  </a:lnTo>
                  <a:close/>
                </a:path>
                <a:path w="1424939" h="520700">
                  <a:moveTo>
                    <a:pt x="716584" y="329222"/>
                  </a:moveTo>
                  <a:lnTo>
                    <a:pt x="714349" y="324446"/>
                  </a:lnTo>
                  <a:lnTo>
                    <a:pt x="710831" y="325894"/>
                  </a:lnTo>
                  <a:lnTo>
                    <a:pt x="707313" y="327342"/>
                  </a:lnTo>
                  <a:lnTo>
                    <a:pt x="709079" y="332308"/>
                  </a:lnTo>
                  <a:lnTo>
                    <a:pt x="716584" y="329222"/>
                  </a:lnTo>
                  <a:close/>
                </a:path>
                <a:path w="1424939" h="520700">
                  <a:moveTo>
                    <a:pt x="736587" y="320941"/>
                  </a:moveTo>
                  <a:lnTo>
                    <a:pt x="734326" y="316179"/>
                  </a:lnTo>
                  <a:lnTo>
                    <a:pt x="730821" y="317652"/>
                  </a:lnTo>
                  <a:lnTo>
                    <a:pt x="727316" y="319125"/>
                  </a:lnTo>
                  <a:lnTo>
                    <a:pt x="729107" y="324078"/>
                  </a:lnTo>
                  <a:lnTo>
                    <a:pt x="736587" y="320941"/>
                  </a:lnTo>
                  <a:close/>
                </a:path>
                <a:path w="1424939" h="520700">
                  <a:moveTo>
                    <a:pt x="756539" y="312547"/>
                  </a:moveTo>
                  <a:lnTo>
                    <a:pt x="754253" y="307797"/>
                  </a:lnTo>
                  <a:lnTo>
                    <a:pt x="750747" y="309270"/>
                  </a:lnTo>
                  <a:lnTo>
                    <a:pt x="747242" y="310743"/>
                  </a:lnTo>
                  <a:lnTo>
                    <a:pt x="749058" y="315696"/>
                  </a:lnTo>
                  <a:lnTo>
                    <a:pt x="756539" y="312547"/>
                  </a:lnTo>
                  <a:close/>
                </a:path>
                <a:path w="1424939" h="520700">
                  <a:moveTo>
                    <a:pt x="776439" y="304050"/>
                  </a:moveTo>
                  <a:lnTo>
                    <a:pt x="774141" y="299313"/>
                  </a:lnTo>
                  <a:lnTo>
                    <a:pt x="770648" y="300812"/>
                  </a:lnTo>
                  <a:lnTo>
                    <a:pt x="767156" y="302310"/>
                  </a:lnTo>
                  <a:lnTo>
                    <a:pt x="768985" y="307251"/>
                  </a:lnTo>
                  <a:lnTo>
                    <a:pt x="776439" y="304050"/>
                  </a:lnTo>
                  <a:close/>
                </a:path>
                <a:path w="1424939" h="520700">
                  <a:moveTo>
                    <a:pt x="796340" y="295529"/>
                  </a:moveTo>
                  <a:lnTo>
                    <a:pt x="794016" y="290791"/>
                  </a:lnTo>
                  <a:lnTo>
                    <a:pt x="790524" y="292290"/>
                  </a:lnTo>
                  <a:lnTo>
                    <a:pt x="787031" y="293789"/>
                  </a:lnTo>
                  <a:lnTo>
                    <a:pt x="788885" y="298716"/>
                  </a:lnTo>
                  <a:lnTo>
                    <a:pt x="796340" y="295529"/>
                  </a:lnTo>
                  <a:close/>
                </a:path>
                <a:path w="1424939" h="520700">
                  <a:moveTo>
                    <a:pt x="816178" y="286867"/>
                  </a:moveTo>
                  <a:lnTo>
                    <a:pt x="813841" y="282143"/>
                  </a:lnTo>
                  <a:lnTo>
                    <a:pt x="810361" y="283667"/>
                  </a:lnTo>
                  <a:lnTo>
                    <a:pt x="806881" y="285191"/>
                  </a:lnTo>
                  <a:lnTo>
                    <a:pt x="808748" y="290118"/>
                  </a:lnTo>
                  <a:lnTo>
                    <a:pt x="816178" y="286867"/>
                  </a:lnTo>
                  <a:close/>
                </a:path>
                <a:path w="1424939" h="520700">
                  <a:moveTo>
                    <a:pt x="836002" y="278180"/>
                  </a:moveTo>
                  <a:lnTo>
                    <a:pt x="833653" y="273481"/>
                  </a:lnTo>
                  <a:lnTo>
                    <a:pt x="830173" y="275005"/>
                  </a:lnTo>
                  <a:lnTo>
                    <a:pt x="826693" y="276542"/>
                  </a:lnTo>
                  <a:lnTo>
                    <a:pt x="828586" y="281457"/>
                  </a:lnTo>
                  <a:lnTo>
                    <a:pt x="836002" y="278180"/>
                  </a:lnTo>
                  <a:close/>
                </a:path>
                <a:path w="1424939" h="520700">
                  <a:moveTo>
                    <a:pt x="855789" y="269405"/>
                  </a:moveTo>
                  <a:lnTo>
                    <a:pt x="853427" y="264706"/>
                  </a:lnTo>
                  <a:lnTo>
                    <a:pt x="849947" y="266242"/>
                  </a:lnTo>
                  <a:lnTo>
                    <a:pt x="846467" y="267779"/>
                  </a:lnTo>
                  <a:lnTo>
                    <a:pt x="848372" y="272694"/>
                  </a:lnTo>
                  <a:lnTo>
                    <a:pt x="855789" y="269405"/>
                  </a:lnTo>
                  <a:close/>
                </a:path>
                <a:path w="1424939" h="520700">
                  <a:moveTo>
                    <a:pt x="875550" y="260578"/>
                  </a:moveTo>
                  <a:lnTo>
                    <a:pt x="873163" y="255879"/>
                  </a:lnTo>
                  <a:lnTo>
                    <a:pt x="869696" y="257441"/>
                  </a:lnTo>
                  <a:lnTo>
                    <a:pt x="866228" y="259003"/>
                  </a:lnTo>
                  <a:lnTo>
                    <a:pt x="868146" y="263906"/>
                  </a:lnTo>
                  <a:lnTo>
                    <a:pt x="875550" y="260578"/>
                  </a:lnTo>
                  <a:close/>
                </a:path>
                <a:path w="1424939" h="520700">
                  <a:moveTo>
                    <a:pt x="895286" y="251714"/>
                  </a:moveTo>
                  <a:lnTo>
                    <a:pt x="892886" y="247015"/>
                  </a:lnTo>
                  <a:lnTo>
                    <a:pt x="889419" y="248577"/>
                  </a:lnTo>
                  <a:lnTo>
                    <a:pt x="885952" y="250139"/>
                  </a:lnTo>
                  <a:lnTo>
                    <a:pt x="887882" y="255041"/>
                  </a:lnTo>
                  <a:lnTo>
                    <a:pt x="895286" y="251714"/>
                  </a:lnTo>
                  <a:close/>
                </a:path>
                <a:path w="1424939" h="520700">
                  <a:moveTo>
                    <a:pt x="914984" y="242760"/>
                  </a:moveTo>
                  <a:lnTo>
                    <a:pt x="912583" y="238074"/>
                  </a:lnTo>
                  <a:lnTo>
                    <a:pt x="909116" y="239649"/>
                  </a:lnTo>
                  <a:lnTo>
                    <a:pt x="905649" y="241223"/>
                  </a:lnTo>
                  <a:lnTo>
                    <a:pt x="907605" y="246113"/>
                  </a:lnTo>
                  <a:lnTo>
                    <a:pt x="914984" y="242760"/>
                  </a:lnTo>
                  <a:close/>
                </a:path>
                <a:path w="1424939" h="520700">
                  <a:moveTo>
                    <a:pt x="934681" y="233768"/>
                  </a:moveTo>
                  <a:lnTo>
                    <a:pt x="932256" y="229095"/>
                  </a:lnTo>
                  <a:lnTo>
                    <a:pt x="928801" y="230682"/>
                  </a:lnTo>
                  <a:lnTo>
                    <a:pt x="925334" y="232257"/>
                  </a:lnTo>
                  <a:lnTo>
                    <a:pt x="927303" y="237147"/>
                  </a:lnTo>
                  <a:lnTo>
                    <a:pt x="934681" y="233768"/>
                  </a:lnTo>
                  <a:close/>
                </a:path>
                <a:path w="1424939" h="520700">
                  <a:moveTo>
                    <a:pt x="954341" y="224739"/>
                  </a:moveTo>
                  <a:lnTo>
                    <a:pt x="951915" y="220065"/>
                  </a:lnTo>
                  <a:lnTo>
                    <a:pt x="948461" y="221653"/>
                  </a:lnTo>
                  <a:lnTo>
                    <a:pt x="945007" y="223240"/>
                  </a:lnTo>
                  <a:lnTo>
                    <a:pt x="946975" y="228130"/>
                  </a:lnTo>
                  <a:lnTo>
                    <a:pt x="954341" y="224739"/>
                  </a:lnTo>
                  <a:close/>
                </a:path>
                <a:path w="1424939" h="520700">
                  <a:moveTo>
                    <a:pt x="973988" y="215671"/>
                  </a:moveTo>
                  <a:lnTo>
                    <a:pt x="971550" y="210997"/>
                  </a:lnTo>
                  <a:lnTo>
                    <a:pt x="968095" y="212598"/>
                  </a:lnTo>
                  <a:lnTo>
                    <a:pt x="964641" y="214198"/>
                  </a:lnTo>
                  <a:lnTo>
                    <a:pt x="966622" y="219075"/>
                  </a:lnTo>
                  <a:lnTo>
                    <a:pt x="973988" y="215671"/>
                  </a:lnTo>
                  <a:close/>
                </a:path>
                <a:path w="1424939" h="520700">
                  <a:moveTo>
                    <a:pt x="993609" y="206552"/>
                  </a:moveTo>
                  <a:lnTo>
                    <a:pt x="991171" y="201891"/>
                  </a:lnTo>
                  <a:lnTo>
                    <a:pt x="987717" y="203492"/>
                  </a:lnTo>
                  <a:lnTo>
                    <a:pt x="984262" y="205092"/>
                  </a:lnTo>
                  <a:lnTo>
                    <a:pt x="986256" y="209969"/>
                  </a:lnTo>
                  <a:lnTo>
                    <a:pt x="993609" y="206552"/>
                  </a:lnTo>
                  <a:close/>
                </a:path>
                <a:path w="1424939" h="520700">
                  <a:moveTo>
                    <a:pt x="1013218" y="197408"/>
                  </a:moveTo>
                  <a:lnTo>
                    <a:pt x="1010767" y="192747"/>
                  </a:lnTo>
                  <a:lnTo>
                    <a:pt x="1007325" y="194360"/>
                  </a:lnTo>
                  <a:lnTo>
                    <a:pt x="1003884" y="195973"/>
                  </a:lnTo>
                  <a:lnTo>
                    <a:pt x="1005878" y="200850"/>
                  </a:lnTo>
                  <a:lnTo>
                    <a:pt x="1013218" y="197408"/>
                  </a:lnTo>
                  <a:close/>
                </a:path>
                <a:path w="1424939" h="520700">
                  <a:moveTo>
                    <a:pt x="1032827" y="188252"/>
                  </a:moveTo>
                  <a:lnTo>
                    <a:pt x="1030363" y="183591"/>
                  </a:lnTo>
                  <a:lnTo>
                    <a:pt x="1026922" y="185204"/>
                  </a:lnTo>
                  <a:lnTo>
                    <a:pt x="1023480" y="186817"/>
                  </a:lnTo>
                  <a:lnTo>
                    <a:pt x="1025486" y="191681"/>
                  </a:lnTo>
                  <a:lnTo>
                    <a:pt x="1032827" y="188252"/>
                  </a:lnTo>
                  <a:close/>
                </a:path>
                <a:path w="1424939" h="520700">
                  <a:moveTo>
                    <a:pt x="1052410" y="179044"/>
                  </a:moveTo>
                  <a:lnTo>
                    <a:pt x="1049947" y="174396"/>
                  </a:lnTo>
                  <a:lnTo>
                    <a:pt x="1046505" y="176009"/>
                  </a:lnTo>
                  <a:lnTo>
                    <a:pt x="1043063" y="177622"/>
                  </a:lnTo>
                  <a:lnTo>
                    <a:pt x="1045070" y="182499"/>
                  </a:lnTo>
                  <a:lnTo>
                    <a:pt x="1052410" y="179044"/>
                  </a:lnTo>
                  <a:close/>
                </a:path>
                <a:path w="1424939" h="520700">
                  <a:moveTo>
                    <a:pt x="1071981" y="169837"/>
                  </a:moveTo>
                  <a:lnTo>
                    <a:pt x="1069517" y="165176"/>
                  </a:lnTo>
                  <a:lnTo>
                    <a:pt x="1066076" y="166801"/>
                  </a:lnTo>
                  <a:lnTo>
                    <a:pt x="1062634" y="168427"/>
                  </a:lnTo>
                  <a:lnTo>
                    <a:pt x="1064653" y="173291"/>
                  </a:lnTo>
                  <a:lnTo>
                    <a:pt x="1071981" y="169837"/>
                  </a:lnTo>
                  <a:close/>
                </a:path>
                <a:path w="1424939" h="520700">
                  <a:moveTo>
                    <a:pt x="1091565" y="160591"/>
                  </a:moveTo>
                  <a:lnTo>
                    <a:pt x="1089088" y="155943"/>
                  </a:lnTo>
                  <a:lnTo>
                    <a:pt x="1085646" y="157568"/>
                  </a:lnTo>
                  <a:lnTo>
                    <a:pt x="1082205" y="159194"/>
                  </a:lnTo>
                  <a:lnTo>
                    <a:pt x="1084224" y="164058"/>
                  </a:lnTo>
                  <a:lnTo>
                    <a:pt x="1091565" y="160591"/>
                  </a:lnTo>
                  <a:close/>
                </a:path>
                <a:path w="1424939" h="520700">
                  <a:moveTo>
                    <a:pt x="1111123" y="151358"/>
                  </a:moveTo>
                  <a:lnTo>
                    <a:pt x="1108646" y="146710"/>
                  </a:lnTo>
                  <a:lnTo>
                    <a:pt x="1105204" y="148336"/>
                  </a:lnTo>
                  <a:lnTo>
                    <a:pt x="1101763" y="149961"/>
                  </a:lnTo>
                  <a:lnTo>
                    <a:pt x="1103795" y="154825"/>
                  </a:lnTo>
                  <a:lnTo>
                    <a:pt x="1111123" y="151358"/>
                  </a:lnTo>
                  <a:close/>
                </a:path>
                <a:path w="1424939" h="520700">
                  <a:moveTo>
                    <a:pt x="1130681" y="142100"/>
                  </a:moveTo>
                  <a:lnTo>
                    <a:pt x="1128204" y="137452"/>
                  </a:lnTo>
                  <a:lnTo>
                    <a:pt x="1124762" y="139077"/>
                  </a:lnTo>
                  <a:lnTo>
                    <a:pt x="1121321" y="140703"/>
                  </a:lnTo>
                  <a:lnTo>
                    <a:pt x="1123353" y="145567"/>
                  </a:lnTo>
                  <a:lnTo>
                    <a:pt x="1130681" y="142100"/>
                  </a:lnTo>
                  <a:close/>
                </a:path>
                <a:path w="1424939" h="520700">
                  <a:moveTo>
                    <a:pt x="1150226" y="132842"/>
                  </a:moveTo>
                  <a:lnTo>
                    <a:pt x="1147749" y="128193"/>
                  </a:lnTo>
                  <a:lnTo>
                    <a:pt x="1144308" y="129819"/>
                  </a:lnTo>
                  <a:lnTo>
                    <a:pt x="1140866" y="131445"/>
                  </a:lnTo>
                  <a:lnTo>
                    <a:pt x="1142898" y="136309"/>
                  </a:lnTo>
                  <a:lnTo>
                    <a:pt x="1150226" y="132842"/>
                  </a:lnTo>
                  <a:close/>
                </a:path>
                <a:path w="1424939" h="520700">
                  <a:moveTo>
                    <a:pt x="1169784" y="123583"/>
                  </a:moveTo>
                  <a:lnTo>
                    <a:pt x="1167307" y="118935"/>
                  </a:lnTo>
                  <a:lnTo>
                    <a:pt x="1163866" y="120561"/>
                  </a:lnTo>
                  <a:lnTo>
                    <a:pt x="1160424" y="122186"/>
                  </a:lnTo>
                  <a:lnTo>
                    <a:pt x="1162456" y="127050"/>
                  </a:lnTo>
                  <a:lnTo>
                    <a:pt x="1169784" y="123583"/>
                  </a:lnTo>
                  <a:close/>
                </a:path>
                <a:path w="1424939" h="520700">
                  <a:moveTo>
                    <a:pt x="1189342" y="114325"/>
                  </a:moveTo>
                  <a:lnTo>
                    <a:pt x="1186865" y="109677"/>
                  </a:lnTo>
                  <a:lnTo>
                    <a:pt x="1183424" y="111302"/>
                  </a:lnTo>
                  <a:lnTo>
                    <a:pt x="1179982" y="112928"/>
                  </a:lnTo>
                  <a:lnTo>
                    <a:pt x="1182014" y="117792"/>
                  </a:lnTo>
                  <a:lnTo>
                    <a:pt x="1189342" y="114325"/>
                  </a:lnTo>
                  <a:close/>
                </a:path>
                <a:path w="1424939" h="520700">
                  <a:moveTo>
                    <a:pt x="1208887" y="105067"/>
                  </a:moveTo>
                  <a:lnTo>
                    <a:pt x="1206411" y="100418"/>
                  </a:lnTo>
                  <a:lnTo>
                    <a:pt x="1202969" y="102044"/>
                  </a:lnTo>
                  <a:lnTo>
                    <a:pt x="1199527" y="103670"/>
                  </a:lnTo>
                  <a:lnTo>
                    <a:pt x="1201559" y="108534"/>
                  </a:lnTo>
                  <a:lnTo>
                    <a:pt x="1208887" y="105067"/>
                  </a:lnTo>
                  <a:close/>
                </a:path>
                <a:path w="1424939" h="520700">
                  <a:moveTo>
                    <a:pt x="1228445" y="95821"/>
                  </a:moveTo>
                  <a:lnTo>
                    <a:pt x="1225969" y="91173"/>
                  </a:lnTo>
                  <a:lnTo>
                    <a:pt x="1222527" y="92798"/>
                  </a:lnTo>
                  <a:lnTo>
                    <a:pt x="1219085" y="94424"/>
                  </a:lnTo>
                  <a:lnTo>
                    <a:pt x="1221105" y="99288"/>
                  </a:lnTo>
                  <a:lnTo>
                    <a:pt x="1228445" y="95821"/>
                  </a:lnTo>
                  <a:close/>
                </a:path>
                <a:path w="1424939" h="520700">
                  <a:moveTo>
                    <a:pt x="1248003" y="86601"/>
                  </a:moveTo>
                  <a:lnTo>
                    <a:pt x="1245539" y="81940"/>
                  </a:lnTo>
                  <a:lnTo>
                    <a:pt x="1242098" y="83566"/>
                  </a:lnTo>
                  <a:lnTo>
                    <a:pt x="1238656" y="85191"/>
                  </a:lnTo>
                  <a:lnTo>
                    <a:pt x="1240675" y="90055"/>
                  </a:lnTo>
                  <a:lnTo>
                    <a:pt x="1248003" y="86601"/>
                  </a:lnTo>
                  <a:close/>
                </a:path>
                <a:path w="1424939" h="520700">
                  <a:moveTo>
                    <a:pt x="1267574" y="77368"/>
                  </a:moveTo>
                  <a:lnTo>
                    <a:pt x="1265110" y="72707"/>
                  </a:lnTo>
                  <a:lnTo>
                    <a:pt x="1261668" y="74333"/>
                  </a:lnTo>
                  <a:lnTo>
                    <a:pt x="1258227" y="75958"/>
                  </a:lnTo>
                  <a:lnTo>
                    <a:pt x="1260246" y="80822"/>
                  </a:lnTo>
                  <a:lnTo>
                    <a:pt x="1267574" y="77368"/>
                  </a:lnTo>
                  <a:close/>
                </a:path>
                <a:path w="1424939" h="520700">
                  <a:moveTo>
                    <a:pt x="1287170" y="68186"/>
                  </a:moveTo>
                  <a:lnTo>
                    <a:pt x="1284706" y="63525"/>
                  </a:lnTo>
                  <a:lnTo>
                    <a:pt x="1281264" y="65138"/>
                  </a:lnTo>
                  <a:lnTo>
                    <a:pt x="1277823" y="66751"/>
                  </a:lnTo>
                  <a:lnTo>
                    <a:pt x="1279829" y="71628"/>
                  </a:lnTo>
                  <a:lnTo>
                    <a:pt x="1287170" y="68186"/>
                  </a:lnTo>
                  <a:close/>
                </a:path>
                <a:path w="1424939" h="520700">
                  <a:moveTo>
                    <a:pt x="1306753" y="59004"/>
                  </a:moveTo>
                  <a:lnTo>
                    <a:pt x="1304302" y="54343"/>
                  </a:lnTo>
                  <a:lnTo>
                    <a:pt x="1300848" y="55956"/>
                  </a:lnTo>
                  <a:lnTo>
                    <a:pt x="1297406" y="57569"/>
                  </a:lnTo>
                  <a:lnTo>
                    <a:pt x="1299413" y="62445"/>
                  </a:lnTo>
                  <a:lnTo>
                    <a:pt x="1306753" y="59004"/>
                  </a:lnTo>
                  <a:close/>
                </a:path>
                <a:path w="1424939" h="520700">
                  <a:moveTo>
                    <a:pt x="1326349" y="49872"/>
                  </a:moveTo>
                  <a:lnTo>
                    <a:pt x="1323911" y="45199"/>
                  </a:lnTo>
                  <a:lnTo>
                    <a:pt x="1320457" y="46812"/>
                  </a:lnTo>
                  <a:lnTo>
                    <a:pt x="1317002" y="48425"/>
                  </a:lnTo>
                  <a:lnTo>
                    <a:pt x="1319009" y="53289"/>
                  </a:lnTo>
                  <a:lnTo>
                    <a:pt x="1326349" y="49872"/>
                  </a:lnTo>
                  <a:close/>
                </a:path>
                <a:path w="1424939" h="520700">
                  <a:moveTo>
                    <a:pt x="1345971" y="40754"/>
                  </a:moveTo>
                  <a:lnTo>
                    <a:pt x="1343533" y="36080"/>
                  </a:lnTo>
                  <a:lnTo>
                    <a:pt x="1340078" y="37680"/>
                  </a:lnTo>
                  <a:lnTo>
                    <a:pt x="1336624" y="39281"/>
                  </a:lnTo>
                  <a:lnTo>
                    <a:pt x="1338618" y="44157"/>
                  </a:lnTo>
                  <a:lnTo>
                    <a:pt x="1345971" y="40754"/>
                  </a:lnTo>
                  <a:close/>
                </a:path>
                <a:path w="1424939" h="520700">
                  <a:moveTo>
                    <a:pt x="1365592" y="31673"/>
                  </a:moveTo>
                  <a:lnTo>
                    <a:pt x="1363167" y="27000"/>
                  </a:lnTo>
                  <a:lnTo>
                    <a:pt x="1359712" y="28600"/>
                  </a:lnTo>
                  <a:lnTo>
                    <a:pt x="1356258" y="30200"/>
                  </a:lnTo>
                  <a:lnTo>
                    <a:pt x="1358239" y="35077"/>
                  </a:lnTo>
                  <a:lnTo>
                    <a:pt x="1365592" y="31673"/>
                  </a:lnTo>
                  <a:close/>
                </a:path>
                <a:path w="1424939" h="520700">
                  <a:moveTo>
                    <a:pt x="1385252" y="22644"/>
                  </a:moveTo>
                  <a:lnTo>
                    <a:pt x="1382826" y="17957"/>
                  </a:lnTo>
                  <a:lnTo>
                    <a:pt x="1379372" y="19545"/>
                  </a:lnTo>
                  <a:lnTo>
                    <a:pt x="1375905" y="21132"/>
                  </a:lnTo>
                  <a:lnTo>
                    <a:pt x="1377886" y="26022"/>
                  </a:lnTo>
                  <a:lnTo>
                    <a:pt x="1385252" y="22644"/>
                  </a:lnTo>
                  <a:close/>
                </a:path>
                <a:path w="1424939" h="520700">
                  <a:moveTo>
                    <a:pt x="1404912" y="13627"/>
                  </a:moveTo>
                  <a:lnTo>
                    <a:pt x="1402499" y="8940"/>
                  </a:lnTo>
                  <a:lnTo>
                    <a:pt x="1399044" y="10528"/>
                  </a:lnTo>
                  <a:lnTo>
                    <a:pt x="1395590" y="12115"/>
                  </a:lnTo>
                  <a:lnTo>
                    <a:pt x="1397546" y="17005"/>
                  </a:lnTo>
                  <a:lnTo>
                    <a:pt x="1404912" y="13627"/>
                  </a:lnTo>
                  <a:close/>
                </a:path>
                <a:path w="1424939" h="520700">
                  <a:moveTo>
                    <a:pt x="1424609" y="4699"/>
                  </a:moveTo>
                  <a:lnTo>
                    <a:pt x="1422209" y="0"/>
                  </a:lnTo>
                  <a:lnTo>
                    <a:pt x="1418742" y="1574"/>
                  </a:lnTo>
                  <a:lnTo>
                    <a:pt x="1415275" y="3149"/>
                  </a:lnTo>
                  <a:lnTo>
                    <a:pt x="1417231" y="8039"/>
                  </a:lnTo>
                  <a:lnTo>
                    <a:pt x="1424609" y="469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 descr=""/>
            <p:cNvSpPr/>
            <p:nvPr/>
          </p:nvSpPr>
          <p:spPr>
            <a:xfrm>
              <a:off x="4015714" y="3472128"/>
              <a:ext cx="1082675" cy="323850"/>
            </a:xfrm>
            <a:custGeom>
              <a:avLst/>
              <a:gdLst/>
              <a:ahLst/>
              <a:cxnLst/>
              <a:rect l="l" t="t" r="r" b="b"/>
              <a:pathLst>
                <a:path w="1082675" h="323850">
                  <a:moveTo>
                    <a:pt x="9334" y="319976"/>
                  </a:moveTo>
                  <a:lnTo>
                    <a:pt x="6934" y="315277"/>
                  </a:lnTo>
                  <a:lnTo>
                    <a:pt x="3467" y="316852"/>
                  </a:lnTo>
                  <a:lnTo>
                    <a:pt x="0" y="318427"/>
                  </a:lnTo>
                  <a:lnTo>
                    <a:pt x="1955" y="323316"/>
                  </a:lnTo>
                  <a:lnTo>
                    <a:pt x="9334" y="319976"/>
                  </a:lnTo>
                  <a:close/>
                </a:path>
                <a:path w="1082675" h="323850">
                  <a:moveTo>
                    <a:pt x="29032" y="311048"/>
                  </a:moveTo>
                  <a:lnTo>
                    <a:pt x="26644" y="306349"/>
                  </a:lnTo>
                  <a:lnTo>
                    <a:pt x="23177" y="307911"/>
                  </a:lnTo>
                  <a:lnTo>
                    <a:pt x="19710" y="309473"/>
                  </a:lnTo>
                  <a:lnTo>
                    <a:pt x="21640" y="314375"/>
                  </a:lnTo>
                  <a:lnTo>
                    <a:pt x="29032" y="311048"/>
                  </a:lnTo>
                  <a:close/>
                </a:path>
                <a:path w="1082675" h="323850">
                  <a:moveTo>
                    <a:pt x="48768" y="302209"/>
                  </a:moveTo>
                  <a:lnTo>
                    <a:pt x="46393" y="297497"/>
                  </a:lnTo>
                  <a:lnTo>
                    <a:pt x="42926" y="299059"/>
                  </a:lnTo>
                  <a:lnTo>
                    <a:pt x="39446" y="300621"/>
                  </a:lnTo>
                  <a:lnTo>
                    <a:pt x="41376" y="305523"/>
                  </a:lnTo>
                  <a:lnTo>
                    <a:pt x="48768" y="302209"/>
                  </a:lnTo>
                  <a:close/>
                </a:path>
                <a:path w="1082675" h="323850">
                  <a:moveTo>
                    <a:pt x="68529" y="293408"/>
                  </a:moveTo>
                  <a:lnTo>
                    <a:pt x="66167" y="288696"/>
                  </a:lnTo>
                  <a:lnTo>
                    <a:pt x="62687" y="290233"/>
                  </a:lnTo>
                  <a:lnTo>
                    <a:pt x="59207" y="291769"/>
                  </a:lnTo>
                  <a:lnTo>
                    <a:pt x="61112" y="296684"/>
                  </a:lnTo>
                  <a:lnTo>
                    <a:pt x="68529" y="293408"/>
                  </a:lnTo>
                  <a:close/>
                </a:path>
                <a:path w="1082675" h="323850">
                  <a:moveTo>
                    <a:pt x="88315" y="284657"/>
                  </a:moveTo>
                  <a:lnTo>
                    <a:pt x="85966" y="279946"/>
                  </a:lnTo>
                  <a:lnTo>
                    <a:pt x="82486" y="281482"/>
                  </a:lnTo>
                  <a:lnTo>
                    <a:pt x="79006" y="283019"/>
                  </a:lnTo>
                  <a:lnTo>
                    <a:pt x="80899" y="287934"/>
                  </a:lnTo>
                  <a:lnTo>
                    <a:pt x="88315" y="284657"/>
                  </a:lnTo>
                  <a:close/>
                </a:path>
                <a:path w="1082675" h="323850">
                  <a:moveTo>
                    <a:pt x="108127" y="275996"/>
                  </a:moveTo>
                  <a:lnTo>
                    <a:pt x="105803" y="271272"/>
                  </a:lnTo>
                  <a:lnTo>
                    <a:pt x="102311" y="272796"/>
                  </a:lnTo>
                  <a:lnTo>
                    <a:pt x="98818" y="274320"/>
                  </a:lnTo>
                  <a:lnTo>
                    <a:pt x="100698" y="279234"/>
                  </a:lnTo>
                  <a:lnTo>
                    <a:pt x="108127" y="275996"/>
                  </a:lnTo>
                  <a:close/>
                </a:path>
                <a:path w="1082675" h="323850">
                  <a:moveTo>
                    <a:pt x="127952" y="267373"/>
                  </a:moveTo>
                  <a:lnTo>
                    <a:pt x="125641" y="262636"/>
                  </a:lnTo>
                  <a:lnTo>
                    <a:pt x="122148" y="264160"/>
                  </a:lnTo>
                  <a:lnTo>
                    <a:pt x="118656" y="265684"/>
                  </a:lnTo>
                  <a:lnTo>
                    <a:pt x="120523" y="270611"/>
                  </a:lnTo>
                  <a:lnTo>
                    <a:pt x="127952" y="267373"/>
                  </a:lnTo>
                  <a:close/>
                </a:path>
                <a:path w="1082675" h="323850">
                  <a:moveTo>
                    <a:pt x="147828" y="258851"/>
                  </a:moveTo>
                  <a:lnTo>
                    <a:pt x="145542" y="254114"/>
                  </a:lnTo>
                  <a:lnTo>
                    <a:pt x="142036" y="255612"/>
                  </a:lnTo>
                  <a:lnTo>
                    <a:pt x="138531" y="257111"/>
                  </a:lnTo>
                  <a:lnTo>
                    <a:pt x="140385" y="262039"/>
                  </a:lnTo>
                  <a:lnTo>
                    <a:pt x="147828" y="258851"/>
                  </a:lnTo>
                  <a:close/>
                </a:path>
                <a:path w="1082675" h="323850">
                  <a:moveTo>
                    <a:pt x="167728" y="250380"/>
                  </a:moveTo>
                  <a:lnTo>
                    <a:pt x="165442" y="245630"/>
                  </a:lnTo>
                  <a:lnTo>
                    <a:pt x="161937" y="247103"/>
                  </a:lnTo>
                  <a:lnTo>
                    <a:pt x="158432" y="248589"/>
                  </a:lnTo>
                  <a:lnTo>
                    <a:pt x="160261" y="253530"/>
                  </a:lnTo>
                  <a:lnTo>
                    <a:pt x="167728" y="250380"/>
                  </a:lnTo>
                  <a:close/>
                </a:path>
                <a:path w="1082675" h="323850">
                  <a:moveTo>
                    <a:pt x="187667" y="242011"/>
                  </a:moveTo>
                  <a:lnTo>
                    <a:pt x="185407" y="237248"/>
                  </a:lnTo>
                  <a:lnTo>
                    <a:pt x="181902" y="238721"/>
                  </a:lnTo>
                  <a:lnTo>
                    <a:pt x="178396" y="240195"/>
                  </a:lnTo>
                  <a:lnTo>
                    <a:pt x="180200" y="245148"/>
                  </a:lnTo>
                  <a:lnTo>
                    <a:pt x="187667" y="242011"/>
                  </a:lnTo>
                  <a:close/>
                </a:path>
                <a:path w="1082675" h="323850">
                  <a:moveTo>
                    <a:pt x="207632" y="233692"/>
                  </a:moveTo>
                  <a:lnTo>
                    <a:pt x="205384" y="228930"/>
                  </a:lnTo>
                  <a:lnTo>
                    <a:pt x="201866" y="230378"/>
                  </a:lnTo>
                  <a:lnTo>
                    <a:pt x="198348" y="231825"/>
                  </a:lnTo>
                  <a:lnTo>
                    <a:pt x="200139" y="236778"/>
                  </a:lnTo>
                  <a:lnTo>
                    <a:pt x="207632" y="233692"/>
                  </a:lnTo>
                  <a:close/>
                </a:path>
                <a:path w="1082675" h="323850">
                  <a:moveTo>
                    <a:pt x="227622" y="225463"/>
                  </a:moveTo>
                  <a:lnTo>
                    <a:pt x="225399" y="220687"/>
                  </a:lnTo>
                  <a:lnTo>
                    <a:pt x="221881" y="222135"/>
                  </a:lnTo>
                  <a:lnTo>
                    <a:pt x="218363" y="223583"/>
                  </a:lnTo>
                  <a:lnTo>
                    <a:pt x="220129" y="228549"/>
                  </a:lnTo>
                  <a:lnTo>
                    <a:pt x="227622" y="225463"/>
                  </a:lnTo>
                  <a:close/>
                </a:path>
                <a:path w="1082675" h="323850">
                  <a:moveTo>
                    <a:pt x="247662" y="217347"/>
                  </a:moveTo>
                  <a:lnTo>
                    <a:pt x="245465" y="212559"/>
                  </a:lnTo>
                  <a:lnTo>
                    <a:pt x="241935" y="213982"/>
                  </a:lnTo>
                  <a:lnTo>
                    <a:pt x="238404" y="215404"/>
                  </a:lnTo>
                  <a:lnTo>
                    <a:pt x="240144" y="220370"/>
                  </a:lnTo>
                  <a:lnTo>
                    <a:pt x="247662" y="217347"/>
                  </a:lnTo>
                  <a:close/>
                </a:path>
                <a:path w="1082675" h="323850">
                  <a:moveTo>
                    <a:pt x="267716" y="209270"/>
                  </a:moveTo>
                  <a:lnTo>
                    <a:pt x="265544" y="204470"/>
                  </a:lnTo>
                  <a:lnTo>
                    <a:pt x="262013" y="205892"/>
                  </a:lnTo>
                  <a:lnTo>
                    <a:pt x="258483" y="207314"/>
                  </a:lnTo>
                  <a:lnTo>
                    <a:pt x="260210" y="212293"/>
                  </a:lnTo>
                  <a:lnTo>
                    <a:pt x="267716" y="209270"/>
                  </a:lnTo>
                  <a:close/>
                </a:path>
                <a:path w="1082675" h="323850">
                  <a:moveTo>
                    <a:pt x="287858" y="201358"/>
                  </a:moveTo>
                  <a:lnTo>
                    <a:pt x="285699" y="196545"/>
                  </a:lnTo>
                  <a:lnTo>
                    <a:pt x="282155" y="197942"/>
                  </a:lnTo>
                  <a:lnTo>
                    <a:pt x="278612" y="199339"/>
                  </a:lnTo>
                  <a:lnTo>
                    <a:pt x="280314" y="204317"/>
                  </a:lnTo>
                  <a:lnTo>
                    <a:pt x="287858" y="201358"/>
                  </a:lnTo>
                  <a:close/>
                </a:path>
                <a:path w="1082675" h="323850">
                  <a:moveTo>
                    <a:pt x="307987" y="193484"/>
                  </a:moveTo>
                  <a:lnTo>
                    <a:pt x="305854" y="188671"/>
                  </a:lnTo>
                  <a:lnTo>
                    <a:pt x="302298" y="190030"/>
                  </a:lnTo>
                  <a:lnTo>
                    <a:pt x="298754" y="191427"/>
                  </a:lnTo>
                  <a:lnTo>
                    <a:pt x="300431" y="196418"/>
                  </a:lnTo>
                  <a:lnTo>
                    <a:pt x="304203" y="194932"/>
                  </a:lnTo>
                  <a:lnTo>
                    <a:pt x="307987" y="193484"/>
                  </a:lnTo>
                  <a:close/>
                </a:path>
                <a:path w="1082675" h="323850">
                  <a:moveTo>
                    <a:pt x="328180" y="185762"/>
                  </a:moveTo>
                  <a:lnTo>
                    <a:pt x="326072" y="180936"/>
                  </a:lnTo>
                  <a:lnTo>
                    <a:pt x="322516" y="182295"/>
                  </a:lnTo>
                  <a:lnTo>
                    <a:pt x="318960" y="183654"/>
                  </a:lnTo>
                  <a:lnTo>
                    <a:pt x="320611" y="188658"/>
                  </a:lnTo>
                  <a:lnTo>
                    <a:pt x="328180" y="185762"/>
                  </a:lnTo>
                  <a:close/>
                </a:path>
                <a:path w="1082675" h="323850">
                  <a:moveTo>
                    <a:pt x="348411" y="178130"/>
                  </a:moveTo>
                  <a:lnTo>
                    <a:pt x="346329" y="173291"/>
                  </a:lnTo>
                  <a:lnTo>
                    <a:pt x="342760" y="174612"/>
                  </a:lnTo>
                  <a:lnTo>
                    <a:pt x="339191" y="175933"/>
                  </a:lnTo>
                  <a:lnTo>
                    <a:pt x="340817" y="180949"/>
                  </a:lnTo>
                  <a:lnTo>
                    <a:pt x="348411" y="178130"/>
                  </a:lnTo>
                  <a:close/>
                </a:path>
                <a:path w="1082675" h="323850">
                  <a:moveTo>
                    <a:pt x="368668" y="170599"/>
                  </a:moveTo>
                  <a:lnTo>
                    <a:pt x="366610" y="165747"/>
                  </a:lnTo>
                  <a:lnTo>
                    <a:pt x="363042" y="167068"/>
                  </a:lnTo>
                  <a:lnTo>
                    <a:pt x="359473" y="168389"/>
                  </a:lnTo>
                  <a:lnTo>
                    <a:pt x="361073" y="173418"/>
                  </a:lnTo>
                  <a:lnTo>
                    <a:pt x="368668" y="170599"/>
                  </a:lnTo>
                  <a:close/>
                </a:path>
                <a:path w="1082675" h="323850">
                  <a:moveTo>
                    <a:pt x="388975" y="163182"/>
                  </a:moveTo>
                  <a:lnTo>
                    <a:pt x="386956" y="158318"/>
                  </a:lnTo>
                  <a:lnTo>
                    <a:pt x="383374" y="159613"/>
                  </a:lnTo>
                  <a:lnTo>
                    <a:pt x="379793" y="160909"/>
                  </a:lnTo>
                  <a:lnTo>
                    <a:pt x="381355" y="165938"/>
                  </a:lnTo>
                  <a:lnTo>
                    <a:pt x="388975" y="163182"/>
                  </a:lnTo>
                  <a:close/>
                </a:path>
                <a:path w="1082675" h="323850">
                  <a:moveTo>
                    <a:pt x="409321" y="155867"/>
                  </a:moveTo>
                  <a:lnTo>
                    <a:pt x="407327" y="150990"/>
                  </a:lnTo>
                  <a:lnTo>
                    <a:pt x="403745" y="152285"/>
                  </a:lnTo>
                  <a:lnTo>
                    <a:pt x="400164" y="153581"/>
                  </a:lnTo>
                  <a:lnTo>
                    <a:pt x="401701" y="158610"/>
                  </a:lnTo>
                  <a:lnTo>
                    <a:pt x="409321" y="155867"/>
                  </a:lnTo>
                  <a:close/>
                </a:path>
                <a:path w="1082675" h="323850">
                  <a:moveTo>
                    <a:pt x="429729" y="148717"/>
                  </a:moveTo>
                  <a:lnTo>
                    <a:pt x="427761" y="143827"/>
                  </a:lnTo>
                  <a:lnTo>
                    <a:pt x="424167" y="145084"/>
                  </a:lnTo>
                  <a:lnTo>
                    <a:pt x="420573" y="146342"/>
                  </a:lnTo>
                  <a:lnTo>
                    <a:pt x="422084" y="151384"/>
                  </a:lnTo>
                  <a:lnTo>
                    <a:pt x="429729" y="148717"/>
                  </a:lnTo>
                  <a:close/>
                </a:path>
                <a:path w="1082675" h="323850">
                  <a:moveTo>
                    <a:pt x="450151" y="141617"/>
                  </a:moveTo>
                  <a:lnTo>
                    <a:pt x="448208" y="136715"/>
                  </a:lnTo>
                  <a:lnTo>
                    <a:pt x="444614" y="137960"/>
                  </a:lnTo>
                  <a:lnTo>
                    <a:pt x="441020" y="139217"/>
                  </a:lnTo>
                  <a:lnTo>
                    <a:pt x="442493" y="144272"/>
                  </a:lnTo>
                  <a:lnTo>
                    <a:pt x="450151" y="141617"/>
                  </a:lnTo>
                  <a:close/>
                </a:path>
                <a:path w="1082675" h="323850">
                  <a:moveTo>
                    <a:pt x="470636" y="134747"/>
                  </a:moveTo>
                  <a:lnTo>
                    <a:pt x="468731" y="129832"/>
                  </a:lnTo>
                  <a:lnTo>
                    <a:pt x="465124" y="131051"/>
                  </a:lnTo>
                  <a:lnTo>
                    <a:pt x="461518" y="132257"/>
                  </a:lnTo>
                  <a:lnTo>
                    <a:pt x="462965" y="137325"/>
                  </a:lnTo>
                  <a:lnTo>
                    <a:pt x="470636" y="134747"/>
                  </a:lnTo>
                  <a:close/>
                </a:path>
                <a:path w="1082675" h="323850">
                  <a:moveTo>
                    <a:pt x="491159" y="127939"/>
                  </a:moveTo>
                  <a:lnTo>
                    <a:pt x="489280" y="123012"/>
                  </a:lnTo>
                  <a:lnTo>
                    <a:pt x="485660" y="124180"/>
                  </a:lnTo>
                  <a:lnTo>
                    <a:pt x="482041" y="125349"/>
                  </a:lnTo>
                  <a:lnTo>
                    <a:pt x="483450" y="130429"/>
                  </a:lnTo>
                  <a:lnTo>
                    <a:pt x="491159" y="127939"/>
                  </a:lnTo>
                  <a:close/>
                </a:path>
                <a:path w="1082675" h="323850">
                  <a:moveTo>
                    <a:pt x="511721" y="121285"/>
                  </a:moveTo>
                  <a:lnTo>
                    <a:pt x="509879" y="116357"/>
                  </a:lnTo>
                  <a:lnTo>
                    <a:pt x="506260" y="117525"/>
                  </a:lnTo>
                  <a:lnTo>
                    <a:pt x="502640" y="118694"/>
                  </a:lnTo>
                  <a:lnTo>
                    <a:pt x="504012" y="123774"/>
                  </a:lnTo>
                  <a:lnTo>
                    <a:pt x="511721" y="121285"/>
                  </a:lnTo>
                  <a:close/>
                </a:path>
                <a:path w="1082675" h="323850">
                  <a:moveTo>
                    <a:pt x="532345" y="114782"/>
                  </a:moveTo>
                  <a:lnTo>
                    <a:pt x="530529" y="109829"/>
                  </a:lnTo>
                  <a:lnTo>
                    <a:pt x="526897" y="110959"/>
                  </a:lnTo>
                  <a:lnTo>
                    <a:pt x="523252" y="112090"/>
                  </a:lnTo>
                  <a:lnTo>
                    <a:pt x="524598" y="117182"/>
                  </a:lnTo>
                  <a:lnTo>
                    <a:pt x="532345" y="114782"/>
                  </a:lnTo>
                  <a:close/>
                </a:path>
                <a:path w="1082675" h="323850">
                  <a:moveTo>
                    <a:pt x="552983" y="108381"/>
                  </a:moveTo>
                  <a:lnTo>
                    <a:pt x="551218" y="103416"/>
                  </a:lnTo>
                  <a:lnTo>
                    <a:pt x="547573" y="104546"/>
                  </a:lnTo>
                  <a:lnTo>
                    <a:pt x="543928" y="105676"/>
                  </a:lnTo>
                  <a:lnTo>
                    <a:pt x="545249" y="110782"/>
                  </a:lnTo>
                  <a:lnTo>
                    <a:pt x="552983" y="108381"/>
                  </a:lnTo>
                  <a:close/>
                </a:path>
                <a:path w="1082675" h="323850">
                  <a:moveTo>
                    <a:pt x="573697" y="102196"/>
                  </a:moveTo>
                  <a:lnTo>
                    <a:pt x="571969" y="97218"/>
                  </a:lnTo>
                  <a:lnTo>
                    <a:pt x="568312" y="98298"/>
                  </a:lnTo>
                  <a:lnTo>
                    <a:pt x="564654" y="99377"/>
                  </a:lnTo>
                  <a:lnTo>
                    <a:pt x="565937" y="104495"/>
                  </a:lnTo>
                  <a:lnTo>
                    <a:pt x="573697" y="102196"/>
                  </a:lnTo>
                  <a:close/>
                </a:path>
                <a:path w="1082675" h="323850">
                  <a:moveTo>
                    <a:pt x="594423" y="96050"/>
                  </a:moveTo>
                  <a:lnTo>
                    <a:pt x="592734" y="91071"/>
                  </a:lnTo>
                  <a:lnTo>
                    <a:pt x="589076" y="92151"/>
                  </a:lnTo>
                  <a:lnTo>
                    <a:pt x="585419" y="93230"/>
                  </a:lnTo>
                  <a:lnTo>
                    <a:pt x="586663" y="98348"/>
                  </a:lnTo>
                  <a:lnTo>
                    <a:pt x="594423" y="96050"/>
                  </a:lnTo>
                  <a:close/>
                </a:path>
                <a:path w="1082675" h="323850">
                  <a:moveTo>
                    <a:pt x="615226" y="90182"/>
                  </a:moveTo>
                  <a:lnTo>
                    <a:pt x="613575" y="85191"/>
                  </a:lnTo>
                  <a:lnTo>
                    <a:pt x="609904" y="86220"/>
                  </a:lnTo>
                  <a:lnTo>
                    <a:pt x="606234" y="87249"/>
                  </a:lnTo>
                  <a:lnTo>
                    <a:pt x="607441" y="92379"/>
                  </a:lnTo>
                  <a:lnTo>
                    <a:pt x="615226" y="90182"/>
                  </a:lnTo>
                  <a:close/>
                </a:path>
                <a:path w="1082675" h="323850">
                  <a:moveTo>
                    <a:pt x="636054" y="84378"/>
                  </a:moveTo>
                  <a:lnTo>
                    <a:pt x="634428" y="79375"/>
                  </a:lnTo>
                  <a:lnTo>
                    <a:pt x="630745" y="80352"/>
                  </a:lnTo>
                  <a:lnTo>
                    <a:pt x="627075" y="81381"/>
                  </a:lnTo>
                  <a:lnTo>
                    <a:pt x="628243" y="86525"/>
                  </a:lnTo>
                  <a:lnTo>
                    <a:pt x="632142" y="85432"/>
                  </a:lnTo>
                  <a:lnTo>
                    <a:pt x="636054" y="84378"/>
                  </a:lnTo>
                  <a:close/>
                </a:path>
                <a:path w="1082675" h="323850">
                  <a:moveTo>
                    <a:pt x="656920" y="78816"/>
                  </a:moveTo>
                  <a:lnTo>
                    <a:pt x="655345" y="73799"/>
                  </a:lnTo>
                  <a:lnTo>
                    <a:pt x="651662" y="74777"/>
                  </a:lnTo>
                  <a:lnTo>
                    <a:pt x="647979" y="75755"/>
                  </a:lnTo>
                  <a:lnTo>
                    <a:pt x="649097" y="80911"/>
                  </a:lnTo>
                  <a:lnTo>
                    <a:pt x="656920" y="78816"/>
                  </a:lnTo>
                  <a:close/>
                </a:path>
                <a:path w="1082675" h="323850">
                  <a:moveTo>
                    <a:pt x="677837" y="73355"/>
                  </a:moveTo>
                  <a:lnTo>
                    <a:pt x="676300" y="68326"/>
                  </a:lnTo>
                  <a:lnTo>
                    <a:pt x="672604" y="69253"/>
                  </a:lnTo>
                  <a:lnTo>
                    <a:pt x="668909" y="70180"/>
                  </a:lnTo>
                  <a:lnTo>
                    <a:pt x="669988" y="75336"/>
                  </a:lnTo>
                  <a:lnTo>
                    <a:pt x="677837" y="73355"/>
                  </a:lnTo>
                  <a:close/>
                </a:path>
                <a:path w="1082675" h="323850">
                  <a:moveTo>
                    <a:pt x="698804" y="68072"/>
                  </a:moveTo>
                  <a:lnTo>
                    <a:pt x="697306" y="63030"/>
                  </a:lnTo>
                  <a:lnTo>
                    <a:pt x="693610" y="63957"/>
                  </a:lnTo>
                  <a:lnTo>
                    <a:pt x="689914" y="64884"/>
                  </a:lnTo>
                  <a:lnTo>
                    <a:pt x="690956" y="70053"/>
                  </a:lnTo>
                  <a:lnTo>
                    <a:pt x="698804" y="68072"/>
                  </a:lnTo>
                  <a:close/>
                </a:path>
                <a:path w="1082675" h="323850">
                  <a:moveTo>
                    <a:pt x="719810" y="63004"/>
                  </a:moveTo>
                  <a:lnTo>
                    <a:pt x="718350" y="57937"/>
                  </a:lnTo>
                  <a:lnTo>
                    <a:pt x="714641" y="58813"/>
                  </a:lnTo>
                  <a:lnTo>
                    <a:pt x="710933" y="59690"/>
                  </a:lnTo>
                  <a:lnTo>
                    <a:pt x="711936" y="64858"/>
                  </a:lnTo>
                  <a:lnTo>
                    <a:pt x="719810" y="63004"/>
                  </a:lnTo>
                  <a:close/>
                </a:path>
                <a:path w="1082675" h="323850">
                  <a:moveTo>
                    <a:pt x="740841" y="58013"/>
                  </a:moveTo>
                  <a:lnTo>
                    <a:pt x="739419" y="52946"/>
                  </a:lnTo>
                  <a:lnTo>
                    <a:pt x="735711" y="53822"/>
                  </a:lnTo>
                  <a:lnTo>
                    <a:pt x="732002" y="54698"/>
                  </a:lnTo>
                  <a:lnTo>
                    <a:pt x="732955" y="59880"/>
                  </a:lnTo>
                  <a:lnTo>
                    <a:pt x="740841" y="58013"/>
                  </a:lnTo>
                  <a:close/>
                </a:path>
                <a:path w="1082675" h="323850">
                  <a:moveTo>
                    <a:pt x="761936" y="53327"/>
                  </a:moveTo>
                  <a:lnTo>
                    <a:pt x="760564" y="48234"/>
                  </a:lnTo>
                  <a:lnTo>
                    <a:pt x="756843" y="49060"/>
                  </a:lnTo>
                  <a:lnTo>
                    <a:pt x="753122" y="49885"/>
                  </a:lnTo>
                  <a:lnTo>
                    <a:pt x="754037" y="55067"/>
                  </a:lnTo>
                  <a:lnTo>
                    <a:pt x="761936" y="53327"/>
                  </a:lnTo>
                  <a:close/>
                </a:path>
                <a:path w="1082675" h="323850">
                  <a:moveTo>
                    <a:pt x="783043" y="48679"/>
                  </a:moveTo>
                  <a:lnTo>
                    <a:pt x="781710" y="43573"/>
                  </a:lnTo>
                  <a:lnTo>
                    <a:pt x="777989" y="44399"/>
                  </a:lnTo>
                  <a:lnTo>
                    <a:pt x="774268" y="45224"/>
                  </a:lnTo>
                  <a:lnTo>
                    <a:pt x="775131" y="50419"/>
                  </a:lnTo>
                  <a:lnTo>
                    <a:pt x="783043" y="48679"/>
                  </a:lnTo>
                  <a:close/>
                </a:path>
                <a:path w="1082675" h="323850">
                  <a:moveTo>
                    <a:pt x="804214" y="44348"/>
                  </a:moveTo>
                  <a:lnTo>
                    <a:pt x="802932" y="39243"/>
                  </a:lnTo>
                  <a:lnTo>
                    <a:pt x="799198" y="40005"/>
                  </a:lnTo>
                  <a:lnTo>
                    <a:pt x="795464" y="40767"/>
                  </a:lnTo>
                  <a:lnTo>
                    <a:pt x="796290" y="45974"/>
                  </a:lnTo>
                  <a:lnTo>
                    <a:pt x="804214" y="44348"/>
                  </a:lnTo>
                  <a:close/>
                </a:path>
                <a:path w="1082675" h="323850">
                  <a:moveTo>
                    <a:pt x="825411" y="40106"/>
                  </a:moveTo>
                  <a:lnTo>
                    <a:pt x="824166" y="34988"/>
                  </a:lnTo>
                  <a:lnTo>
                    <a:pt x="820420" y="35687"/>
                  </a:lnTo>
                  <a:lnTo>
                    <a:pt x="816686" y="36436"/>
                  </a:lnTo>
                  <a:lnTo>
                    <a:pt x="817460" y="41643"/>
                  </a:lnTo>
                  <a:lnTo>
                    <a:pt x="821423" y="40855"/>
                  </a:lnTo>
                  <a:lnTo>
                    <a:pt x="825411" y="40106"/>
                  </a:lnTo>
                  <a:close/>
                </a:path>
                <a:path w="1082675" h="323850">
                  <a:moveTo>
                    <a:pt x="846645" y="36144"/>
                  </a:moveTo>
                  <a:lnTo>
                    <a:pt x="845451" y="31013"/>
                  </a:lnTo>
                  <a:lnTo>
                    <a:pt x="841705" y="31711"/>
                  </a:lnTo>
                  <a:lnTo>
                    <a:pt x="837958" y="32410"/>
                  </a:lnTo>
                  <a:lnTo>
                    <a:pt x="838695" y="37630"/>
                  </a:lnTo>
                  <a:lnTo>
                    <a:pt x="846645" y="36144"/>
                  </a:lnTo>
                  <a:close/>
                </a:path>
                <a:path w="1082675" h="323850">
                  <a:moveTo>
                    <a:pt x="867918" y="32308"/>
                  </a:moveTo>
                  <a:lnTo>
                    <a:pt x="866775" y="27165"/>
                  </a:lnTo>
                  <a:lnTo>
                    <a:pt x="863015" y="27800"/>
                  </a:lnTo>
                  <a:lnTo>
                    <a:pt x="859256" y="28435"/>
                  </a:lnTo>
                  <a:lnTo>
                    <a:pt x="859942" y="33667"/>
                  </a:lnTo>
                  <a:lnTo>
                    <a:pt x="867918" y="32308"/>
                  </a:lnTo>
                  <a:close/>
                </a:path>
                <a:path w="1082675" h="323850">
                  <a:moveTo>
                    <a:pt x="889228" y="28663"/>
                  </a:moveTo>
                  <a:lnTo>
                    <a:pt x="888123" y="23520"/>
                  </a:lnTo>
                  <a:lnTo>
                    <a:pt x="884364" y="24155"/>
                  </a:lnTo>
                  <a:lnTo>
                    <a:pt x="880605" y="24790"/>
                  </a:lnTo>
                  <a:lnTo>
                    <a:pt x="881240" y="30022"/>
                  </a:lnTo>
                  <a:lnTo>
                    <a:pt x="889228" y="28663"/>
                  </a:lnTo>
                  <a:close/>
                </a:path>
                <a:path w="1082675" h="323850">
                  <a:moveTo>
                    <a:pt x="910564" y="25260"/>
                  </a:moveTo>
                  <a:lnTo>
                    <a:pt x="909510" y="20104"/>
                  </a:lnTo>
                  <a:lnTo>
                    <a:pt x="905738" y="20675"/>
                  </a:lnTo>
                  <a:lnTo>
                    <a:pt x="901966" y="21247"/>
                  </a:lnTo>
                  <a:lnTo>
                    <a:pt x="902563" y="26479"/>
                  </a:lnTo>
                  <a:lnTo>
                    <a:pt x="910564" y="25260"/>
                  </a:lnTo>
                  <a:close/>
                </a:path>
                <a:path w="1082675" h="323850">
                  <a:moveTo>
                    <a:pt x="931926" y="21996"/>
                  </a:moveTo>
                  <a:lnTo>
                    <a:pt x="930922" y="16827"/>
                  </a:lnTo>
                  <a:lnTo>
                    <a:pt x="927150" y="17399"/>
                  </a:lnTo>
                  <a:lnTo>
                    <a:pt x="923378" y="17970"/>
                  </a:lnTo>
                  <a:lnTo>
                    <a:pt x="923925" y="23215"/>
                  </a:lnTo>
                  <a:lnTo>
                    <a:pt x="931926" y="21996"/>
                  </a:lnTo>
                  <a:close/>
                </a:path>
                <a:path w="1082675" h="323850">
                  <a:moveTo>
                    <a:pt x="953325" y="19011"/>
                  </a:moveTo>
                  <a:lnTo>
                    <a:pt x="952360" y="13830"/>
                  </a:lnTo>
                  <a:lnTo>
                    <a:pt x="948588" y="14338"/>
                  </a:lnTo>
                  <a:lnTo>
                    <a:pt x="944816" y="14846"/>
                  </a:lnTo>
                  <a:lnTo>
                    <a:pt x="945299" y="20091"/>
                  </a:lnTo>
                  <a:lnTo>
                    <a:pt x="953325" y="19011"/>
                  </a:lnTo>
                  <a:close/>
                </a:path>
                <a:path w="1082675" h="323850">
                  <a:moveTo>
                    <a:pt x="974737" y="16116"/>
                  </a:moveTo>
                  <a:lnTo>
                    <a:pt x="973823" y="10934"/>
                  </a:lnTo>
                  <a:lnTo>
                    <a:pt x="970051" y="11442"/>
                  </a:lnTo>
                  <a:lnTo>
                    <a:pt x="966279" y="11950"/>
                  </a:lnTo>
                  <a:lnTo>
                    <a:pt x="966711" y="17208"/>
                  </a:lnTo>
                  <a:lnTo>
                    <a:pt x="974737" y="16116"/>
                  </a:lnTo>
                  <a:close/>
                </a:path>
                <a:path w="1082675" h="323850">
                  <a:moveTo>
                    <a:pt x="996188" y="13576"/>
                  </a:moveTo>
                  <a:lnTo>
                    <a:pt x="995337" y="8382"/>
                  </a:lnTo>
                  <a:lnTo>
                    <a:pt x="991552" y="8826"/>
                  </a:lnTo>
                  <a:lnTo>
                    <a:pt x="987767" y="9271"/>
                  </a:lnTo>
                  <a:lnTo>
                    <a:pt x="988148" y="14528"/>
                  </a:lnTo>
                  <a:lnTo>
                    <a:pt x="996188" y="13576"/>
                  </a:lnTo>
                  <a:close/>
                </a:path>
                <a:path w="1082675" h="323850">
                  <a:moveTo>
                    <a:pt x="1017651" y="11087"/>
                  </a:moveTo>
                  <a:lnTo>
                    <a:pt x="1016850" y="5880"/>
                  </a:lnTo>
                  <a:lnTo>
                    <a:pt x="1013066" y="6311"/>
                  </a:lnTo>
                  <a:lnTo>
                    <a:pt x="1009281" y="6756"/>
                  </a:lnTo>
                  <a:lnTo>
                    <a:pt x="1009611" y="12014"/>
                  </a:lnTo>
                  <a:lnTo>
                    <a:pt x="1017651" y="11087"/>
                  </a:lnTo>
                  <a:close/>
                </a:path>
                <a:path w="1082675" h="323850">
                  <a:moveTo>
                    <a:pt x="1039164" y="8978"/>
                  </a:moveTo>
                  <a:lnTo>
                    <a:pt x="1038415" y="3771"/>
                  </a:lnTo>
                  <a:lnTo>
                    <a:pt x="1034618" y="4140"/>
                  </a:lnTo>
                  <a:lnTo>
                    <a:pt x="1030820" y="4508"/>
                  </a:lnTo>
                  <a:lnTo>
                    <a:pt x="1031113" y="9779"/>
                  </a:lnTo>
                  <a:lnTo>
                    <a:pt x="1039164" y="8978"/>
                  </a:lnTo>
                  <a:close/>
                </a:path>
                <a:path w="1082675" h="323850">
                  <a:moveTo>
                    <a:pt x="1060678" y="6959"/>
                  </a:moveTo>
                  <a:lnTo>
                    <a:pt x="1059980" y="1739"/>
                  </a:lnTo>
                  <a:lnTo>
                    <a:pt x="1056182" y="2044"/>
                  </a:lnTo>
                  <a:lnTo>
                    <a:pt x="1052385" y="2387"/>
                  </a:lnTo>
                  <a:lnTo>
                    <a:pt x="1052614" y="7645"/>
                  </a:lnTo>
                  <a:lnTo>
                    <a:pt x="1056652" y="7289"/>
                  </a:lnTo>
                  <a:lnTo>
                    <a:pt x="1060678" y="6959"/>
                  </a:lnTo>
                  <a:close/>
                </a:path>
                <a:path w="1082675" h="323850">
                  <a:moveTo>
                    <a:pt x="1082217" y="5232"/>
                  </a:moveTo>
                  <a:lnTo>
                    <a:pt x="1081570" y="0"/>
                  </a:lnTo>
                  <a:lnTo>
                    <a:pt x="1077772" y="304"/>
                  </a:lnTo>
                  <a:lnTo>
                    <a:pt x="1073975" y="609"/>
                  </a:lnTo>
                  <a:lnTo>
                    <a:pt x="1074153" y="5880"/>
                  </a:lnTo>
                  <a:lnTo>
                    <a:pt x="1082217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 descr=""/>
            <p:cNvSpPr/>
            <p:nvPr/>
          </p:nvSpPr>
          <p:spPr>
            <a:xfrm>
              <a:off x="5111280" y="3471055"/>
              <a:ext cx="289560" cy="0"/>
            </a:xfrm>
            <a:custGeom>
              <a:avLst/>
              <a:gdLst/>
              <a:ahLst/>
              <a:cxnLst/>
              <a:rect l="l" t="t" r="r" b="b"/>
              <a:pathLst>
                <a:path w="289560" h="0">
                  <a:moveTo>
                    <a:pt x="0" y="0"/>
                  </a:moveTo>
                  <a:lnTo>
                    <a:pt x="289011" y="0"/>
                  </a:lnTo>
                </a:path>
              </a:pathLst>
            </a:custGeom>
            <a:ln w="10459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 descr=""/>
            <p:cNvSpPr/>
            <p:nvPr/>
          </p:nvSpPr>
          <p:spPr>
            <a:xfrm>
              <a:off x="805992" y="3365233"/>
              <a:ext cx="4745355" cy="821690"/>
            </a:xfrm>
            <a:custGeom>
              <a:avLst/>
              <a:gdLst/>
              <a:ahLst/>
              <a:cxnLst/>
              <a:rect l="l" t="t" r="r" b="b"/>
              <a:pathLst>
                <a:path w="4745355" h="821689">
                  <a:moveTo>
                    <a:pt x="9156" y="5588"/>
                  </a:moveTo>
                  <a:lnTo>
                    <a:pt x="6604" y="2794"/>
                  </a:lnTo>
                  <a:lnTo>
                    <a:pt x="4051" y="0"/>
                  </a:lnTo>
                  <a:lnTo>
                    <a:pt x="0" y="3365"/>
                  </a:lnTo>
                  <a:lnTo>
                    <a:pt x="5448" y="9334"/>
                  </a:lnTo>
                  <a:lnTo>
                    <a:pt x="9156" y="5588"/>
                  </a:lnTo>
                  <a:close/>
                </a:path>
                <a:path w="4745355" h="821689">
                  <a:moveTo>
                    <a:pt x="23710" y="21513"/>
                  </a:moveTo>
                  <a:lnTo>
                    <a:pt x="21145" y="18719"/>
                  </a:lnTo>
                  <a:lnTo>
                    <a:pt x="18592" y="15925"/>
                  </a:lnTo>
                  <a:lnTo>
                    <a:pt x="14554" y="19304"/>
                  </a:lnTo>
                  <a:lnTo>
                    <a:pt x="20027" y="25260"/>
                  </a:lnTo>
                  <a:lnTo>
                    <a:pt x="23710" y="21513"/>
                  </a:lnTo>
                  <a:close/>
                </a:path>
                <a:path w="4745355" h="821689">
                  <a:moveTo>
                    <a:pt x="38468" y="37236"/>
                  </a:moveTo>
                  <a:lnTo>
                    <a:pt x="35877" y="34467"/>
                  </a:lnTo>
                  <a:lnTo>
                    <a:pt x="33286" y="31699"/>
                  </a:lnTo>
                  <a:lnTo>
                    <a:pt x="29260" y="35102"/>
                  </a:lnTo>
                  <a:lnTo>
                    <a:pt x="34785" y="41008"/>
                  </a:lnTo>
                  <a:lnTo>
                    <a:pt x="38468" y="37236"/>
                  </a:lnTo>
                  <a:close/>
                </a:path>
                <a:path w="4745355" h="821689">
                  <a:moveTo>
                    <a:pt x="53200" y="52971"/>
                  </a:moveTo>
                  <a:lnTo>
                    <a:pt x="50609" y="50203"/>
                  </a:lnTo>
                  <a:lnTo>
                    <a:pt x="48018" y="47434"/>
                  </a:lnTo>
                  <a:lnTo>
                    <a:pt x="44005" y="50850"/>
                  </a:lnTo>
                  <a:lnTo>
                    <a:pt x="49542" y="56756"/>
                  </a:lnTo>
                  <a:lnTo>
                    <a:pt x="53200" y="52971"/>
                  </a:lnTo>
                  <a:close/>
                </a:path>
                <a:path w="4745355" h="821689">
                  <a:moveTo>
                    <a:pt x="67932" y="68719"/>
                  </a:moveTo>
                  <a:lnTo>
                    <a:pt x="65341" y="65951"/>
                  </a:lnTo>
                  <a:lnTo>
                    <a:pt x="62750" y="63182"/>
                  </a:lnTo>
                  <a:lnTo>
                    <a:pt x="58750" y="66611"/>
                  </a:lnTo>
                  <a:lnTo>
                    <a:pt x="64287" y="72517"/>
                  </a:lnTo>
                  <a:lnTo>
                    <a:pt x="67932" y="68719"/>
                  </a:lnTo>
                  <a:close/>
                </a:path>
                <a:path w="4745355" h="821689">
                  <a:moveTo>
                    <a:pt x="82867" y="84277"/>
                  </a:moveTo>
                  <a:lnTo>
                    <a:pt x="80238" y="81546"/>
                  </a:lnTo>
                  <a:lnTo>
                    <a:pt x="77609" y="78816"/>
                  </a:lnTo>
                  <a:lnTo>
                    <a:pt x="73634" y="82257"/>
                  </a:lnTo>
                  <a:lnTo>
                    <a:pt x="79235" y="88099"/>
                  </a:lnTo>
                  <a:lnTo>
                    <a:pt x="82867" y="84277"/>
                  </a:lnTo>
                  <a:close/>
                </a:path>
                <a:path w="4745355" h="821689">
                  <a:moveTo>
                    <a:pt x="97790" y="99822"/>
                  </a:moveTo>
                  <a:lnTo>
                    <a:pt x="95161" y="97091"/>
                  </a:lnTo>
                  <a:lnTo>
                    <a:pt x="92532" y="94361"/>
                  </a:lnTo>
                  <a:lnTo>
                    <a:pt x="88569" y="97828"/>
                  </a:lnTo>
                  <a:lnTo>
                    <a:pt x="94170" y="103657"/>
                  </a:lnTo>
                  <a:lnTo>
                    <a:pt x="97790" y="99822"/>
                  </a:lnTo>
                  <a:close/>
                </a:path>
                <a:path w="4745355" h="821689">
                  <a:moveTo>
                    <a:pt x="112725" y="115379"/>
                  </a:moveTo>
                  <a:lnTo>
                    <a:pt x="110096" y="112649"/>
                  </a:lnTo>
                  <a:lnTo>
                    <a:pt x="107467" y="109918"/>
                  </a:lnTo>
                  <a:lnTo>
                    <a:pt x="103517" y="113398"/>
                  </a:lnTo>
                  <a:lnTo>
                    <a:pt x="109118" y="119227"/>
                  </a:lnTo>
                  <a:lnTo>
                    <a:pt x="112725" y="115379"/>
                  </a:lnTo>
                  <a:close/>
                </a:path>
                <a:path w="4745355" h="821689">
                  <a:moveTo>
                    <a:pt x="127838" y="130771"/>
                  </a:moveTo>
                  <a:lnTo>
                    <a:pt x="125171" y="128066"/>
                  </a:lnTo>
                  <a:lnTo>
                    <a:pt x="122504" y="125361"/>
                  </a:lnTo>
                  <a:lnTo>
                    <a:pt x="118567" y="128866"/>
                  </a:lnTo>
                  <a:lnTo>
                    <a:pt x="124244" y="134632"/>
                  </a:lnTo>
                  <a:lnTo>
                    <a:pt x="127838" y="130771"/>
                  </a:lnTo>
                  <a:close/>
                </a:path>
                <a:path w="4745355" h="821689">
                  <a:moveTo>
                    <a:pt x="142963" y="146126"/>
                  </a:moveTo>
                  <a:lnTo>
                    <a:pt x="140296" y="143421"/>
                  </a:lnTo>
                  <a:lnTo>
                    <a:pt x="137642" y="140716"/>
                  </a:lnTo>
                  <a:lnTo>
                    <a:pt x="133718" y="144233"/>
                  </a:lnTo>
                  <a:lnTo>
                    <a:pt x="139395" y="149999"/>
                  </a:lnTo>
                  <a:lnTo>
                    <a:pt x="142963" y="146126"/>
                  </a:lnTo>
                  <a:close/>
                </a:path>
                <a:path w="4745355" h="821689">
                  <a:moveTo>
                    <a:pt x="158102" y="161480"/>
                  </a:moveTo>
                  <a:lnTo>
                    <a:pt x="155435" y="158775"/>
                  </a:lnTo>
                  <a:lnTo>
                    <a:pt x="152768" y="156070"/>
                  </a:lnTo>
                  <a:lnTo>
                    <a:pt x="148869" y="159600"/>
                  </a:lnTo>
                  <a:lnTo>
                    <a:pt x="154546" y="165366"/>
                  </a:lnTo>
                  <a:lnTo>
                    <a:pt x="158102" y="161480"/>
                  </a:lnTo>
                  <a:close/>
                </a:path>
                <a:path w="4745355" h="821689">
                  <a:moveTo>
                    <a:pt x="173393" y="176669"/>
                  </a:moveTo>
                  <a:lnTo>
                    <a:pt x="170700" y="174002"/>
                  </a:lnTo>
                  <a:lnTo>
                    <a:pt x="168008" y="171335"/>
                  </a:lnTo>
                  <a:lnTo>
                    <a:pt x="164109" y="174891"/>
                  </a:lnTo>
                  <a:lnTo>
                    <a:pt x="169862" y="180581"/>
                  </a:lnTo>
                  <a:lnTo>
                    <a:pt x="173393" y="176669"/>
                  </a:lnTo>
                  <a:close/>
                </a:path>
                <a:path w="4745355" h="821689">
                  <a:moveTo>
                    <a:pt x="188734" y="191820"/>
                  </a:moveTo>
                  <a:lnTo>
                    <a:pt x="186042" y="189153"/>
                  </a:lnTo>
                  <a:lnTo>
                    <a:pt x="183349" y="186486"/>
                  </a:lnTo>
                  <a:lnTo>
                    <a:pt x="179476" y="190055"/>
                  </a:lnTo>
                  <a:lnTo>
                    <a:pt x="185229" y="195745"/>
                  </a:lnTo>
                  <a:lnTo>
                    <a:pt x="188734" y="191820"/>
                  </a:lnTo>
                  <a:close/>
                </a:path>
                <a:path w="4745355" h="821689">
                  <a:moveTo>
                    <a:pt x="204063" y="206971"/>
                  </a:moveTo>
                  <a:lnTo>
                    <a:pt x="201371" y="204304"/>
                  </a:lnTo>
                  <a:lnTo>
                    <a:pt x="198678" y="201637"/>
                  </a:lnTo>
                  <a:lnTo>
                    <a:pt x="194818" y="205232"/>
                  </a:lnTo>
                  <a:lnTo>
                    <a:pt x="200571" y="210908"/>
                  </a:lnTo>
                  <a:lnTo>
                    <a:pt x="204063" y="206971"/>
                  </a:lnTo>
                  <a:close/>
                </a:path>
                <a:path w="4745355" h="821689">
                  <a:moveTo>
                    <a:pt x="219595" y="221919"/>
                  </a:moveTo>
                  <a:lnTo>
                    <a:pt x="216865" y="219290"/>
                  </a:lnTo>
                  <a:lnTo>
                    <a:pt x="214134" y="216662"/>
                  </a:lnTo>
                  <a:lnTo>
                    <a:pt x="210286" y="220268"/>
                  </a:lnTo>
                  <a:lnTo>
                    <a:pt x="216115" y="225869"/>
                  </a:lnTo>
                  <a:lnTo>
                    <a:pt x="219595" y="221919"/>
                  </a:lnTo>
                  <a:close/>
                </a:path>
                <a:path w="4745355" h="821689">
                  <a:moveTo>
                    <a:pt x="235140" y="236867"/>
                  </a:moveTo>
                  <a:lnTo>
                    <a:pt x="232410" y="234238"/>
                  </a:lnTo>
                  <a:lnTo>
                    <a:pt x="229679" y="231609"/>
                  </a:lnTo>
                  <a:lnTo>
                    <a:pt x="225856" y="235229"/>
                  </a:lnTo>
                  <a:lnTo>
                    <a:pt x="231686" y="240842"/>
                  </a:lnTo>
                  <a:lnTo>
                    <a:pt x="235140" y="236867"/>
                  </a:lnTo>
                  <a:close/>
                </a:path>
                <a:path w="4745355" h="821689">
                  <a:moveTo>
                    <a:pt x="250672" y="251802"/>
                  </a:moveTo>
                  <a:lnTo>
                    <a:pt x="247942" y="249174"/>
                  </a:lnTo>
                  <a:lnTo>
                    <a:pt x="245211" y="246545"/>
                  </a:lnTo>
                  <a:lnTo>
                    <a:pt x="241401" y="250190"/>
                  </a:lnTo>
                  <a:lnTo>
                    <a:pt x="247243" y="255790"/>
                  </a:lnTo>
                  <a:lnTo>
                    <a:pt x="250672" y="251802"/>
                  </a:lnTo>
                  <a:close/>
                </a:path>
                <a:path w="4745355" h="821689">
                  <a:moveTo>
                    <a:pt x="266446" y="266509"/>
                  </a:moveTo>
                  <a:lnTo>
                    <a:pt x="263677" y="263918"/>
                  </a:lnTo>
                  <a:lnTo>
                    <a:pt x="260908" y="261327"/>
                  </a:lnTo>
                  <a:lnTo>
                    <a:pt x="257124" y="264998"/>
                  </a:lnTo>
                  <a:lnTo>
                    <a:pt x="263029" y="270522"/>
                  </a:lnTo>
                  <a:lnTo>
                    <a:pt x="266446" y="266509"/>
                  </a:lnTo>
                  <a:close/>
                </a:path>
                <a:path w="4745355" h="821689">
                  <a:moveTo>
                    <a:pt x="282194" y="281228"/>
                  </a:moveTo>
                  <a:lnTo>
                    <a:pt x="279425" y="278638"/>
                  </a:lnTo>
                  <a:lnTo>
                    <a:pt x="276656" y="276047"/>
                  </a:lnTo>
                  <a:lnTo>
                    <a:pt x="272884" y="279730"/>
                  </a:lnTo>
                  <a:lnTo>
                    <a:pt x="278803" y="285254"/>
                  </a:lnTo>
                  <a:lnTo>
                    <a:pt x="282194" y="281228"/>
                  </a:lnTo>
                  <a:close/>
                </a:path>
                <a:path w="4745355" h="821689">
                  <a:moveTo>
                    <a:pt x="297992" y="295897"/>
                  </a:moveTo>
                  <a:lnTo>
                    <a:pt x="295186" y="293344"/>
                  </a:lnTo>
                  <a:lnTo>
                    <a:pt x="292392" y="290779"/>
                  </a:lnTo>
                  <a:lnTo>
                    <a:pt x="288645" y="294474"/>
                  </a:lnTo>
                  <a:lnTo>
                    <a:pt x="291617" y="297218"/>
                  </a:lnTo>
                  <a:lnTo>
                    <a:pt x="294614" y="299935"/>
                  </a:lnTo>
                  <a:lnTo>
                    <a:pt x="297992" y="295897"/>
                  </a:lnTo>
                  <a:close/>
                </a:path>
                <a:path w="4745355" h="821689">
                  <a:moveTo>
                    <a:pt x="313956" y="310388"/>
                  </a:moveTo>
                  <a:lnTo>
                    <a:pt x="311150" y="307835"/>
                  </a:lnTo>
                  <a:lnTo>
                    <a:pt x="308343" y="305282"/>
                  </a:lnTo>
                  <a:lnTo>
                    <a:pt x="304609" y="309003"/>
                  </a:lnTo>
                  <a:lnTo>
                    <a:pt x="310603" y="314452"/>
                  </a:lnTo>
                  <a:lnTo>
                    <a:pt x="313956" y="310388"/>
                  </a:lnTo>
                  <a:close/>
                </a:path>
                <a:path w="4745355" h="821689">
                  <a:moveTo>
                    <a:pt x="329920" y="324866"/>
                  </a:moveTo>
                  <a:lnTo>
                    <a:pt x="327113" y="322313"/>
                  </a:lnTo>
                  <a:lnTo>
                    <a:pt x="324307" y="319760"/>
                  </a:lnTo>
                  <a:lnTo>
                    <a:pt x="320598" y="323507"/>
                  </a:lnTo>
                  <a:lnTo>
                    <a:pt x="326593" y="328942"/>
                  </a:lnTo>
                  <a:lnTo>
                    <a:pt x="329920" y="324866"/>
                  </a:lnTo>
                  <a:close/>
                </a:path>
                <a:path w="4745355" h="821689">
                  <a:moveTo>
                    <a:pt x="345986" y="339229"/>
                  </a:moveTo>
                  <a:lnTo>
                    <a:pt x="343141" y="336727"/>
                  </a:lnTo>
                  <a:lnTo>
                    <a:pt x="340296" y="334225"/>
                  </a:lnTo>
                  <a:lnTo>
                    <a:pt x="336600" y="337985"/>
                  </a:lnTo>
                  <a:lnTo>
                    <a:pt x="342684" y="343331"/>
                  </a:lnTo>
                  <a:lnTo>
                    <a:pt x="345986" y="339229"/>
                  </a:lnTo>
                  <a:close/>
                </a:path>
                <a:path w="4745355" h="821689">
                  <a:moveTo>
                    <a:pt x="362178" y="353479"/>
                  </a:moveTo>
                  <a:lnTo>
                    <a:pt x="359333" y="350977"/>
                  </a:lnTo>
                  <a:lnTo>
                    <a:pt x="356489" y="348475"/>
                  </a:lnTo>
                  <a:lnTo>
                    <a:pt x="352818" y="352259"/>
                  </a:lnTo>
                  <a:lnTo>
                    <a:pt x="358889" y="357593"/>
                  </a:lnTo>
                  <a:lnTo>
                    <a:pt x="362178" y="353479"/>
                  </a:lnTo>
                  <a:close/>
                </a:path>
                <a:path w="4745355" h="821689">
                  <a:moveTo>
                    <a:pt x="378358" y="367715"/>
                  </a:moveTo>
                  <a:lnTo>
                    <a:pt x="375513" y="365213"/>
                  </a:lnTo>
                  <a:lnTo>
                    <a:pt x="372668" y="362712"/>
                  </a:lnTo>
                  <a:lnTo>
                    <a:pt x="369023" y="366509"/>
                  </a:lnTo>
                  <a:lnTo>
                    <a:pt x="375094" y="371856"/>
                  </a:lnTo>
                  <a:lnTo>
                    <a:pt x="378358" y="367715"/>
                  </a:lnTo>
                  <a:close/>
                </a:path>
                <a:path w="4745355" h="821689">
                  <a:moveTo>
                    <a:pt x="394703" y="381762"/>
                  </a:moveTo>
                  <a:lnTo>
                    <a:pt x="391820" y="379298"/>
                  </a:lnTo>
                  <a:lnTo>
                    <a:pt x="388937" y="376834"/>
                  </a:lnTo>
                  <a:lnTo>
                    <a:pt x="385305" y="380657"/>
                  </a:lnTo>
                  <a:lnTo>
                    <a:pt x="391464" y="385914"/>
                  </a:lnTo>
                  <a:lnTo>
                    <a:pt x="394703" y="381762"/>
                  </a:lnTo>
                  <a:close/>
                </a:path>
                <a:path w="4745355" h="821689">
                  <a:moveTo>
                    <a:pt x="411111" y="395757"/>
                  </a:moveTo>
                  <a:lnTo>
                    <a:pt x="408228" y="393293"/>
                  </a:lnTo>
                  <a:lnTo>
                    <a:pt x="405345" y="390829"/>
                  </a:lnTo>
                  <a:lnTo>
                    <a:pt x="401739" y="394677"/>
                  </a:lnTo>
                  <a:lnTo>
                    <a:pt x="407898" y="399935"/>
                  </a:lnTo>
                  <a:lnTo>
                    <a:pt x="411111" y="395757"/>
                  </a:lnTo>
                  <a:close/>
                </a:path>
                <a:path w="4745355" h="821689">
                  <a:moveTo>
                    <a:pt x="427532" y="409702"/>
                  </a:moveTo>
                  <a:lnTo>
                    <a:pt x="424624" y="407276"/>
                  </a:lnTo>
                  <a:lnTo>
                    <a:pt x="421741" y="404812"/>
                  </a:lnTo>
                  <a:lnTo>
                    <a:pt x="418160" y="408686"/>
                  </a:lnTo>
                  <a:lnTo>
                    <a:pt x="421246" y="411302"/>
                  </a:lnTo>
                  <a:lnTo>
                    <a:pt x="424345" y="413893"/>
                  </a:lnTo>
                  <a:lnTo>
                    <a:pt x="427532" y="409702"/>
                  </a:lnTo>
                  <a:close/>
                </a:path>
                <a:path w="4745355" h="821689">
                  <a:moveTo>
                    <a:pt x="444157" y="423418"/>
                  </a:moveTo>
                  <a:lnTo>
                    <a:pt x="441236" y="421005"/>
                  </a:lnTo>
                  <a:lnTo>
                    <a:pt x="438315" y="418592"/>
                  </a:lnTo>
                  <a:lnTo>
                    <a:pt x="434759" y="422478"/>
                  </a:lnTo>
                  <a:lnTo>
                    <a:pt x="440994" y="427634"/>
                  </a:lnTo>
                  <a:lnTo>
                    <a:pt x="444157" y="423418"/>
                  </a:lnTo>
                  <a:close/>
                </a:path>
                <a:path w="4745355" h="821689">
                  <a:moveTo>
                    <a:pt x="460781" y="437146"/>
                  </a:moveTo>
                  <a:lnTo>
                    <a:pt x="457860" y="434733"/>
                  </a:lnTo>
                  <a:lnTo>
                    <a:pt x="454939" y="432320"/>
                  </a:lnTo>
                  <a:lnTo>
                    <a:pt x="451408" y="436232"/>
                  </a:lnTo>
                  <a:lnTo>
                    <a:pt x="457644" y="441388"/>
                  </a:lnTo>
                  <a:lnTo>
                    <a:pt x="460781" y="437146"/>
                  </a:lnTo>
                  <a:close/>
                </a:path>
                <a:path w="4745355" h="821689">
                  <a:moveTo>
                    <a:pt x="477532" y="450710"/>
                  </a:moveTo>
                  <a:lnTo>
                    <a:pt x="474573" y="448348"/>
                  </a:lnTo>
                  <a:lnTo>
                    <a:pt x="471614" y="445985"/>
                  </a:lnTo>
                  <a:lnTo>
                    <a:pt x="468109" y="449922"/>
                  </a:lnTo>
                  <a:lnTo>
                    <a:pt x="474433" y="454964"/>
                  </a:lnTo>
                  <a:lnTo>
                    <a:pt x="477532" y="450710"/>
                  </a:lnTo>
                  <a:close/>
                </a:path>
                <a:path w="4745355" h="821689">
                  <a:moveTo>
                    <a:pt x="494385" y="464159"/>
                  </a:moveTo>
                  <a:lnTo>
                    <a:pt x="491426" y="461797"/>
                  </a:lnTo>
                  <a:lnTo>
                    <a:pt x="488467" y="459435"/>
                  </a:lnTo>
                  <a:lnTo>
                    <a:pt x="484987" y="463384"/>
                  </a:lnTo>
                  <a:lnTo>
                    <a:pt x="491312" y="468439"/>
                  </a:lnTo>
                  <a:lnTo>
                    <a:pt x="494385" y="464159"/>
                  </a:lnTo>
                  <a:close/>
                </a:path>
                <a:path w="4745355" h="821689">
                  <a:moveTo>
                    <a:pt x="511225" y="477596"/>
                  </a:moveTo>
                  <a:lnTo>
                    <a:pt x="508266" y="475234"/>
                  </a:lnTo>
                  <a:lnTo>
                    <a:pt x="505307" y="472871"/>
                  </a:lnTo>
                  <a:lnTo>
                    <a:pt x="501853" y="476846"/>
                  </a:lnTo>
                  <a:lnTo>
                    <a:pt x="508177" y="481901"/>
                  </a:lnTo>
                  <a:lnTo>
                    <a:pt x="511225" y="477596"/>
                  </a:lnTo>
                  <a:close/>
                </a:path>
                <a:path w="4745355" h="821689">
                  <a:moveTo>
                    <a:pt x="528307" y="490740"/>
                  </a:moveTo>
                  <a:lnTo>
                    <a:pt x="525310" y="488429"/>
                  </a:lnTo>
                  <a:lnTo>
                    <a:pt x="522312" y="486117"/>
                  </a:lnTo>
                  <a:lnTo>
                    <a:pt x="518883" y="490118"/>
                  </a:lnTo>
                  <a:lnTo>
                    <a:pt x="525297" y="495058"/>
                  </a:lnTo>
                  <a:lnTo>
                    <a:pt x="528307" y="490740"/>
                  </a:lnTo>
                  <a:close/>
                </a:path>
                <a:path w="4745355" h="821689">
                  <a:moveTo>
                    <a:pt x="545376" y="503897"/>
                  </a:moveTo>
                  <a:lnTo>
                    <a:pt x="542378" y="501586"/>
                  </a:lnTo>
                  <a:lnTo>
                    <a:pt x="539381" y="499275"/>
                  </a:lnTo>
                  <a:lnTo>
                    <a:pt x="535978" y="503301"/>
                  </a:lnTo>
                  <a:lnTo>
                    <a:pt x="542391" y="508241"/>
                  </a:lnTo>
                  <a:lnTo>
                    <a:pt x="545376" y="503897"/>
                  </a:lnTo>
                  <a:close/>
                </a:path>
                <a:path w="4745355" h="821689">
                  <a:moveTo>
                    <a:pt x="562571" y="516890"/>
                  </a:moveTo>
                  <a:lnTo>
                    <a:pt x="559536" y="514629"/>
                  </a:lnTo>
                  <a:lnTo>
                    <a:pt x="556501" y="512368"/>
                  </a:lnTo>
                  <a:lnTo>
                    <a:pt x="553123" y="516420"/>
                  </a:lnTo>
                  <a:lnTo>
                    <a:pt x="559625" y="521246"/>
                  </a:lnTo>
                  <a:lnTo>
                    <a:pt x="562571" y="516890"/>
                  </a:lnTo>
                  <a:close/>
                </a:path>
                <a:path w="4745355" h="821689">
                  <a:moveTo>
                    <a:pt x="579869" y="529742"/>
                  </a:moveTo>
                  <a:lnTo>
                    <a:pt x="576834" y="527481"/>
                  </a:lnTo>
                  <a:lnTo>
                    <a:pt x="573786" y="525221"/>
                  </a:lnTo>
                  <a:lnTo>
                    <a:pt x="570445" y="529297"/>
                  </a:lnTo>
                  <a:lnTo>
                    <a:pt x="576948" y="534123"/>
                  </a:lnTo>
                  <a:lnTo>
                    <a:pt x="579869" y="529742"/>
                  </a:lnTo>
                  <a:close/>
                </a:path>
                <a:path w="4745355" h="821689">
                  <a:moveTo>
                    <a:pt x="597192" y="542569"/>
                  </a:moveTo>
                  <a:lnTo>
                    <a:pt x="594131" y="540334"/>
                  </a:lnTo>
                  <a:lnTo>
                    <a:pt x="591096" y="538073"/>
                  </a:lnTo>
                  <a:lnTo>
                    <a:pt x="587781" y="542175"/>
                  </a:lnTo>
                  <a:lnTo>
                    <a:pt x="591032" y="544588"/>
                  </a:lnTo>
                  <a:lnTo>
                    <a:pt x="594309" y="546963"/>
                  </a:lnTo>
                  <a:lnTo>
                    <a:pt x="597192" y="542569"/>
                  </a:lnTo>
                  <a:close/>
                </a:path>
                <a:path w="4745355" h="821689">
                  <a:moveTo>
                    <a:pt x="614743" y="555104"/>
                  </a:moveTo>
                  <a:lnTo>
                    <a:pt x="611657" y="552894"/>
                  </a:lnTo>
                  <a:lnTo>
                    <a:pt x="608571" y="550684"/>
                  </a:lnTo>
                  <a:lnTo>
                    <a:pt x="605294" y="554812"/>
                  </a:lnTo>
                  <a:lnTo>
                    <a:pt x="611873" y="559523"/>
                  </a:lnTo>
                  <a:lnTo>
                    <a:pt x="614743" y="555104"/>
                  </a:lnTo>
                  <a:close/>
                </a:path>
                <a:path w="4745355" h="821689">
                  <a:moveTo>
                    <a:pt x="632269" y="567639"/>
                  </a:moveTo>
                  <a:lnTo>
                    <a:pt x="629183" y="565429"/>
                  </a:lnTo>
                  <a:lnTo>
                    <a:pt x="626097" y="563219"/>
                  </a:lnTo>
                  <a:lnTo>
                    <a:pt x="622858" y="567372"/>
                  </a:lnTo>
                  <a:lnTo>
                    <a:pt x="629437" y="572084"/>
                  </a:lnTo>
                  <a:lnTo>
                    <a:pt x="632269" y="567639"/>
                  </a:lnTo>
                  <a:close/>
                </a:path>
                <a:path w="4745355" h="821689">
                  <a:moveTo>
                    <a:pt x="649960" y="579920"/>
                  </a:moveTo>
                  <a:lnTo>
                    <a:pt x="646836" y="577773"/>
                  </a:lnTo>
                  <a:lnTo>
                    <a:pt x="643712" y="575627"/>
                  </a:lnTo>
                  <a:lnTo>
                    <a:pt x="640499" y="579805"/>
                  </a:lnTo>
                  <a:lnTo>
                    <a:pt x="647166" y="584390"/>
                  </a:lnTo>
                  <a:lnTo>
                    <a:pt x="649960" y="579920"/>
                  </a:lnTo>
                  <a:close/>
                </a:path>
                <a:path w="4745355" h="821689">
                  <a:moveTo>
                    <a:pt x="667715" y="592137"/>
                  </a:moveTo>
                  <a:lnTo>
                    <a:pt x="664591" y="589991"/>
                  </a:lnTo>
                  <a:lnTo>
                    <a:pt x="661466" y="587844"/>
                  </a:lnTo>
                  <a:lnTo>
                    <a:pt x="658291" y="592048"/>
                  </a:lnTo>
                  <a:lnTo>
                    <a:pt x="664959" y="596633"/>
                  </a:lnTo>
                  <a:lnTo>
                    <a:pt x="667715" y="592137"/>
                  </a:lnTo>
                  <a:close/>
                </a:path>
                <a:path w="4745355" h="821689">
                  <a:moveTo>
                    <a:pt x="685571" y="604202"/>
                  </a:moveTo>
                  <a:lnTo>
                    <a:pt x="682409" y="602119"/>
                  </a:lnTo>
                  <a:lnTo>
                    <a:pt x="679246" y="600036"/>
                  </a:lnTo>
                  <a:lnTo>
                    <a:pt x="676097" y="604266"/>
                  </a:lnTo>
                  <a:lnTo>
                    <a:pt x="682853" y="608723"/>
                  </a:lnTo>
                  <a:lnTo>
                    <a:pt x="685571" y="604202"/>
                  </a:lnTo>
                  <a:close/>
                </a:path>
                <a:path w="4745355" h="821689">
                  <a:moveTo>
                    <a:pt x="703554" y="616064"/>
                  </a:moveTo>
                  <a:lnTo>
                    <a:pt x="700392" y="613981"/>
                  </a:lnTo>
                  <a:lnTo>
                    <a:pt x="697230" y="611898"/>
                  </a:lnTo>
                  <a:lnTo>
                    <a:pt x="694118" y="616153"/>
                  </a:lnTo>
                  <a:lnTo>
                    <a:pt x="700874" y="620610"/>
                  </a:lnTo>
                  <a:lnTo>
                    <a:pt x="703554" y="616064"/>
                  </a:lnTo>
                  <a:close/>
                </a:path>
                <a:path w="4745355" h="821689">
                  <a:moveTo>
                    <a:pt x="721563" y="627900"/>
                  </a:moveTo>
                  <a:lnTo>
                    <a:pt x="718375" y="625856"/>
                  </a:lnTo>
                  <a:lnTo>
                    <a:pt x="715213" y="623773"/>
                  </a:lnTo>
                  <a:lnTo>
                    <a:pt x="712139" y="628040"/>
                  </a:lnTo>
                  <a:lnTo>
                    <a:pt x="715518" y="630275"/>
                  </a:lnTo>
                  <a:lnTo>
                    <a:pt x="718934" y="632447"/>
                  </a:lnTo>
                  <a:lnTo>
                    <a:pt x="721563" y="627900"/>
                  </a:lnTo>
                  <a:close/>
                </a:path>
                <a:path w="4745355" h="821689">
                  <a:moveTo>
                    <a:pt x="739787" y="639406"/>
                  </a:moveTo>
                  <a:lnTo>
                    <a:pt x="736587" y="637387"/>
                  </a:lnTo>
                  <a:lnTo>
                    <a:pt x="733386" y="635368"/>
                  </a:lnTo>
                  <a:lnTo>
                    <a:pt x="730351" y="639673"/>
                  </a:lnTo>
                  <a:lnTo>
                    <a:pt x="737184" y="643991"/>
                  </a:lnTo>
                  <a:lnTo>
                    <a:pt x="739787" y="639406"/>
                  </a:lnTo>
                  <a:close/>
                </a:path>
                <a:path w="4745355" h="821689">
                  <a:moveTo>
                    <a:pt x="757999" y="650925"/>
                  </a:moveTo>
                  <a:lnTo>
                    <a:pt x="754799" y="648906"/>
                  </a:lnTo>
                  <a:lnTo>
                    <a:pt x="751598" y="646887"/>
                  </a:lnTo>
                  <a:lnTo>
                    <a:pt x="748601" y="651217"/>
                  </a:lnTo>
                  <a:lnTo>
                    <a:pt x="755446" y="655535"/>
                  </a:lnTo>
                  <a:lnTo>
                    <a:pt x="757999" y="650925"/>
                  </a:lnTo>
                  <a:close/>
                </a:path>
                <a:path w="4745355" h="821689">
                  <a:moveTo>
                    <a:pt x="776414" y="662101"/>
                  </a:moveTo>
                  <a:lnTo>
                    <a:pt x="773176" y="660146"/>
                  </a:lnTo>
                  <a:lnTo>
                    <a:pt x="769937" y="658190"/>
                  </a:lnTo>
                  <a:lnTo>
                    <a:pt x="766978" y="662546"/>
                  </a:lnTo>
                  <a:lnTo>
                    <a:pt x="773899" y="666737"/>
                  </a:lnTo>
                  <a:lnTo>
                    <a:pt x="776414" y="662101"/>
                  </a:lnTo>
                  <a:close/>
                </a:path>
                <a:path w="4745355" h="821689">
                  <a:moveTo>
                    <a:pt x="794854" y="673252"/>
                  </a:moveTo>
                  <a:lnTo>
                    <a:pt x="791616" y="671296"/>
                  </a:lnTo>
                  <a:lnTo>
                    <a:pt x="788377" y="669340"/>
                  </a:lnTo>
                  <a:lnTo>
                    <a:pt x="785456" y="673722"/>
                  </a:lnTo>
                  <a:lnTo>
                    <a:pt x="792378" y="677913"/>
                  </a:lnTo>
                  <a:lnTo>
                    <a:pt x="794854" y="673252"/>
                  </a:lnTo>
                  <a:close/>
                </a:path>
                <a:path w="4745355" h="821689">
                  <a:moveTo>
                    <a:pt x="813447" y="684136"/>
                  </a:moveTo>
                  <a:lnTo>
                    <a:pt x="810171" y="682244"/>
                  </a:lnTo>
                  <a:lnTo>
                    <a:pt x="806894" y="680351"/>
                  </a:lnTo>
                  <a:lnTo>
                    <a:pt x="804011" y="684771"/>
                  </a:lnTo>
                  <a:lnTo>
                    <a:pt x="811022" y="688809"/>
                  </a:lnTo>
                  <a:lnTo>
                    <a:pt x="813447" y="684136"/>
                  </a:lnTo>
                  <a:close/>
                </a:path>
                <a:path w="4745355" h="821689">
                  <a:moveTo>
                    <a:pt x="832104" y="694905"/>
                  </a:moveTo>
                  <a:lnTo>
                    <a:pt x="828827" y="693013"/>
                  </a:lnTo>
                  <a:lnTo>
                    <a:pt x="825550" y="691121"/>
                  </a:lnTo>
                  <a:lnTo>
                    <a:pt x="822706" y="695566"/>
                  </a:lnTo>
                  <a:lnTo>
                    <a:pt x="829729" y="699604"/>
                  </a:lnTo>
                  <a:lnTo>
                    <a:pt x="832104" y="694905"/>
                  </a:lnTo>
                  <a:close/>
                </a:path>
                <a:path w="4745355" h="821689">
                  <a:moveTo>
                    <a:pt x="850900" y="705446"/>
                  </a:moveTo>
                  <a:lnTo>
                    <a:pt x="847585" y="703618"/>
                  </a:lnTo>
                  <a:lnTo>
                    <a:pt x="844270" y="701789"/>
                  </a:lnTo>
                  <a:lnTo>
                    <a:pt x="841476" y="706259"/>
                  </a:lnTo>
                  <a:lnTo>
                    <a:pt x="848563" y="710158"/>
                  </a:lnTo>
                  <a:lnTo>
                    <a:pt x="850900" y="705446"/>
                  </a:lnTo>
                  <a:close/>
                </a:path>
                <a:path w="4745355" h="821689">
                  <a:moveTo>
                    <a:pt x="869772" y="715822"/>
                  </a:moveTo>
                  <a:lnTo>
                    <a:pt x="866457" y="713994"/>
                  </a:lnTo>
                  <a:lnTo>
                    <a:pt x="863142" y="712165"/>
                  </a:lnTo>
                  <a:lnTo>
                    <a:pt x="860386" y="716661"/>
                  </a:lnTo>
                  <a:lnTo>
                    <a:pt x="867486" y="720559"/>
                  </a:lnTo>
                  <a:lnTo>
                    <a:pt x="869772" y="715822"/>
                  </a:lnTo>
                  <a:close/>
                </a:path>
                <a:path w="4745355" h="821689">
                  <a:moveTo>
                    <a:pt x="888758" y="726008"/>
                  </a:moveTo>
                  <a:lnTo>
                    <a:pt x="885405" y="724255"/>
                  </a:lnTo>
                  <a:lnTo>
                    <a:pt x="882053" y="722503"/>
                  </a:lnTo>
                  <a:lnTo>
                    <a:pt x="879348" y="727024"/>
                  </a:lnTo>
                  <a:lnTo>
                    <a:pt x="886523" y="730770"/>
                  </a:lnTo>
                  <a:lnTo>
                    <a:pt x="888758" y="726008"/>
                  </a:lnTo>
                  <a:close/>
                </a:path>
                <a:path w="4745355" h="821689">
                  <a:moveTo>
                    <a:pt x="907859" y="735977"/>
                  </a:moveTo>
                  <a:lnTo>
                    <a:pt x="904506" y="734225"/>
                  </a:lnTo>
                  <a:lnTo>
                    <a:pt x="901153" y="732472"/>
                  </a:lnTo>
                  <a:lnTo>
                    <a:pt x="898499" y="737019"/>
                  </a:lnTo>
                  <a:lnTo>
                    <a:pt x="905675" y="740765"/>
                  </a:lnTo>
                  <a:lnTo>
                    <a:pt x="907859" y="735977"/>
                  </a:lnTo>
                  <a:close/>
                </a:path>
                <a:path w="4745355" h="821689">
                  <a:moveTo>
                    <a:pt x="927049" y="745769"/>
                  </a:moveTo>
                  <a:lnTo>
                    <a:pt x="923658" y="744093"/>
                  </a:lnTo>
                  <a:lnTo>
                    <a:pt x="920267" y="742416"/>
                  </a:lnTo>
                  <a:lnTo>
                    <a:pt x="917651" y="746988"/>
                  </a:lnTo>
                  <a:lnTo>
                    <a:pt x="924915" y="750582"/>
                  </a:lnTo>
                  <a:lnTo>
                    <a:pt x="927049" y="745769"/>
                  </a:lnTo>
                  <a:close/>
                </a:path>
                <a:path w="4745355" h="821689">
                  <a:moveTo>
                    <a:pt x="946353" y="755332"/>
                  </a:moveTo>
                  <a:lnTo>
                    <a:pt x="942962" y="753656"/>
                  </a:lnTo>
                  <a:lnTo>
                    <a:pt x="939571" y="751979"/>
                  </a:lnTo>
                  <a:lnTo>
                    <a:pt x="937006" y="756589"/>
                  </a:lnTo>
                  <a:lnTo>
                    <a:pt x="944270" y="760171"/>
                  </a:lnTo>
                  <a:lnTo>
                    <a:pt x="946353" y="755332"/>
                  </a:lnTo>
                  <a:close/>
                </a:path>
                <a:path w="4745355" h="821689">
                  <a:moveTo>
                    <a:pt x="965746" y="764717"/>
                  </a:moveTo>
                  <a:lnTo>
                    <a:pt x="962317" y="763117"/>
                  </a:lnTo>
                  <a:lnTo>
                    <a:pt x="958888" y="761517"/>
                  </a:lnTo>
                  <a:lnTo>
                    <a:pt x="956373" y="766152"/>
                  </a:lnTo>
                  <a:lnTo>
                    <a:pt x="963714" y="769581"/>
                  </a:lnTo>
                  <a:lnTo>
                    <a:pt x="965746" y="764717"/>
                  </a:lnTo>
                  <a:close/>
                </a:path>
                <a:path w="4745355" h="821689">
                  <a:moveTo>
                    <a:pt x="985266" y="773836"/>
                  </a:moveTo>
                  <a:lnTo>
                    <a:pt x="981837" y="772236"/>
                  </a:lnTo>
                  <a:lnTo>
                    <a:pt x="978408" y="770636"/>
                  </a:lnTo>
                  <a:lnTo>
                    <a:pt x="975956" y="775296"/>
                  </a:lnTo>
                  <a:lnTo>
                    <a:pt x="983284" y="778725"/>
                  </a:lnTo>
                  <a:lnTo>
                    <a:pt x="985266" y="773836"/>
                  </a:lnTo>
                  <a:close/>
                </a:path>
                <a:path w="4745355" h="821689">
                  <a:moveTo>
                    <a:pt x="1004862" y="782789"/>
                  </a:moveTo>
                  <a:lnTo>
                    <a:pt x="1001395" y="781265"/>
                  </a:lnTo>
                  <a:lnTo>
                    <a:pt x="997927" y="779741"/>
                  </a:lnTo>
                  <a:lnTo>
                    <a:pt x="995527" y="784428"/>
                  </a:lnTo>
                  <a:lnTo>
                    <a:pt x="1002944" y="787692"/>
                  </a:lnTo>
                  <a:lnTo>
                    <a:pt x="1004862" y="782789"/>
                  </a:lnTo>
                  <a:close/>
                </a:path>
                <a:path w="4745355" h="821689">
                  <a:moveTo>
                    <a:pt x="1024572" y="791451"/>
                  </a:moveTo>
                  <a:lnTo>
                    <a:pt x="1021105" y="789927"/>
                  </a:lnTo>
                  <a:lnTo>
                    <a:pt x="1017638" y="788403"/>
                  </a:lnTo>
                  <a:lnTo>
                    <a:pt x="1015288" y="793115"/>
                  </a:lnTo>
                  <a:lnTo>
                    <a:pt x="1022705" y="796378"/>
                  </a:lnTo>
                  <a:lnTo>
                    <a:pt x="1024572" y="791451"/>
                  </a:lnTo>
                  <a:close/>
                </a:path>
                <a:path w="4745355" h="821689">
                  <a:moveTo>
                    <a:pt x="1044371" y="799947"/>
                  </a:moveTo>
                  <a:lnTo>
                    <a:pt x="1040866" y="798499"/>
                  </a:lnTo>
                  <a:lnTo>
                    <a:pt x="1037361" y="797052"/>
                  </a:lnTo>
                  <a:lnTo>
                    <a:pt x="1035075" y="801801"/>
                  </a:lnTo>
                  <a:lnTo>
                    <a:pt x="1042555" y="804887"/>
                  </a:lnTo>
                  <a:lnTo>
                    <a:pt x="1044371" y="799947"/>
                  </a:lnTo>
                  <a:close/>
                </a:path>
                <a:path w="4745355" h="821689">
                  <a:moveTo>
                    <a:pt x="1064285" y="808164"/>
                  </a:moveTo>
                  <a:lnTo>
                    <a:pt x="1060780" y="806716"/>
                  </a:lnTo>
                  <a:lnTo>
                    <a:pt x="1057275" y="805268"/>
                  </a:lnTo>
                  <a:lnTo>
                    <a:pt x="1055039" y="810044"/>
                  </a:lnTo>
                  <a:lnTo>
                    <a:pt x="1062532" y="813130"/>
                  </a:lnTo>
                  <a:lnTo>
                    <a:pt x="1064285" y="808164"/>
                  </a:lnTo>
                  <a:close/>
                </a:path>
                <a:path w="4745355" h="821689">
                  <a:moveTo>
                    <a:pt x="1084287" y="816140"/>
                  </a:moveTo>
                  <a:lnTo>
                    <a:pt x="1080757" y="814781"/>
                  </a:lnTo>
                  <a:lnTo>
                    <a:pt x="1077226" y="813422"/>
                  </a:lnTo>
                  <a:lnTo>
                    <a:pt x="1075042" y="818222"/>
                  </a:lnTo>
                  <a:lnTo>
                    <a:pt x="1082598" y="821131"/>
                  </a:lnTo>
                  <a:lnTo>
                    <a:pt x="1084287" y="816140"/>
                  </a:lnTo>
                  <a:close/>
                </a:path>
                <a:path w="4745355" h="821689">
                  <a:moveTo>
                    <a:pt x="4615878" y="106959"/>
                  </a:moveTo>
                  <a:lnTo>
                    <a:pt x="4612081" y="106667"/>
                  </a:lnTo>
                  <a:lnTo>
                    <a:pt x="4608284" y="106375"/>
                  </a:lnTo>
                  <a:lnTo>
                    <a:pt x="4607649" y="111607"/>
                  </a:lnTo>
                  <a:lnTo>
                    <a:pt x="4615713" y="112229"/>
                  </a:lnTo>
                  <a:lnTo>
                    <a:pt x="4615878" y="106959"/>
                  </a:lnTo>
                  <a:close/>
                </a:path>
                <a:path w="4745355" h="821689">
                  <a:moveTo>
                    <a:pt x="4637481" y="108648"/>
                  </a:moveTo>
                  <a:lnTo>
                    <a:pt x="4633684" y="108343"/>
                  </a:lnTo>
                  <a:lnTo>
                    <a:pt x="4629886" y="108051"/>
                  </a:lnTo>
                  <a:lnTo>
                    <a:pt x="4629201" y="113271"/>
                  </a:lnTo>
                  <a:lnTo>
                    <a:pt x="4637265" y="113906"/>
                  </a:lnTo>
                  <a:lnTo>
                    <a:pt x="4637481" y="108648"/>
                  </a:lnTo>
                  <a:close/>
                </a:path>
                <a:path w="4745355" h="821689">
                  <a:moveTo>
                    <a:pt x="4659046" y="110769"/>
                  </a:moveTo>
                  <a:lnTo>
                    <a:pt x="4655248" y="110401"/>
                  </a:lnTo>
                  <a:lnTo>
                    <a:pt x="4651451" y="110032"/>
                  </a:lnTo>
                  <a:lnTo>
                    <a:pt x="4650714" y="115239"/>
                  </a:lnTo>
                  <a:lnTo>
                    <a:pt x="4658766" y="116027"/>
                  </a:lnTo>
                  <a:lnTo>
                    <a:pt x="4659046" y="110769"/>
                  </a:lnTo>
                  <a:close/>
                </a:path>
                <a:path w="4745355" h="821689">
                  <a:moveTo>
                    <a:pt x="4680597" y="112903"/>
                  </a:moveTo>
                  <a:lnTo>
                    <a:pt x="4676800" y="112522"/>
                  </a:lnTo>
                  <a:lnTo>
                    <a:pt x="4673003" y="112153"/>
                  </a:lnTo>
                  <a:lnTo>
                    <a:pt x="4672215" y="117360"/>
                  </a:lnTo>
                  <a:lnTo>
                    <a:pt x="4680267" y="118160"/>
                  </a:lnTo>
                  <a:lnTo>
                    <a:pt x="4680597" y="112903"/>
                  </a:lnTo>
                  <a:close/>
                </a:path>
                <a:path w="4745355" h="821689">
                  <a:moveTo>
                    <a:pt x="4702099" y="115468"/>
                  </a:moveTo>
                  <a:lnTo>
                    <a:pt x="4698314" y="115023"/>
                  </a:lnTo>
                  <a:lnTo>
                    <a:pt x="4694529" y="114579"/>
                  </a:lnTo>
                  <a:lnTo>
                    <a:pt x="4693678" y="119773"/>
                  </a:lnTo>
                  <a:lnTo>
                    <a:pt x="4701718" y="120726"/>
                  </a:lnTo>
                  <a:lnTo>
                    <a:pt x="4702099" y="115468"/>
                  </a:lnTo>
                  <a:close/>
                </a:path>
                <a:path w="4745355" h="821689">
                  <a:moveTo>
                    <a:pt x="4723612" y="118046"/>
                  </a:moveTo>
                  <a:lnTo>
                    <a:pt x="4719828" y="117589"/>
                  </a:lnTo>
                  <a:lnTo>
                    <a:pt x="4716043" y="117144"/>
                  </a:lnTo>
                  <a:lnTo>
                    <a:pt x="4715141" y="122326"/>
                  </a:lnTo>
                  <a:lnTo>
                    <a:pt x="4723181" y="123291"/>
                  </a:lnTo>
                  <a:lnTo>
                    <a:pt x="4723612" y="118046"/>
                  </a:lnTo>
                  <a:close/>
                </a:path>
                <a:path w="4745355" h="821689">
                  <a:moveTo>
                    <a:pt x="4745063" y="121069"/>
                  </a:moveTo>
                  <a:lnTo>
                    <a:pt x="4741291" y="120535"/>
                  </a:lnTo>
                  <a:lnTo>
                    <a:pt x="4737519" y="120015"/>
                  </a:lnTo>
                  <a:lnTo>
                    <a:pt x="4736566" y="125183"/>
                  </a:lnTo>
                  <a:lnTo>
                    <a:pt x="4744580" y="126314"/>
                  </a:lnTo>
                  <a:lnTo>
                    <a:pt x="4745063" y="1210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 descr=""/>
            <p:cNvSpPr/>
            <p:nvPr/>
          </p:nvSpPr>
          <p:spPr>
            <a:xfrm>
              <a:off x="1881035" y="4178655"/>
              <a:ext cx="469265" cy="114300"/>
            </a:xfrm>
            <a:custGeom>
              <a:avLst/>
              <a:gdLst/>
              <a:ahLst/>
              <a:cxnLst/>
              <a:rect l="l" t="t" r="r" b="b"/>
              <a:pathLst>
                <a:path w="469264" h="114300">
                  <a:moveTo>
                    <a:pt x="9245" y="2717"/>
                  </a:moveTo>
                  <a:lnTo>
                    <a:pt x="5715" y="1358"/>
                  </a:lnTo>
                  <a:lnTo>
                    <a:pt x="2184" y="0"/>
                  </a:lnTo>
                  <a:lnTo>
                    <a:pt x="0" y="4800"/>
                  </a:lnTo>
                  <a:lnTo>
                    <a:pt x="7556" y="7708"/>
                  </a:lnTo>
                  <a:lnTo>
                    <a:pt x="9245" y="2717"/>
                  </a:lnTo>
                  <a:close/>
                </a:path>
                <a:path w="469264" h="114300">
                  <a:moveTo>
                    <a:pt x="29337" y="10464"/>
                  </a:moveTo>
                  <a:lnTo>
                    <a:pt x="25806" y="9105"/>
                  </a:lnTo>
                  <a:lnTo>
                    <a:pt x="22275" y="7747"/>
                  </a:lnTo>
                  <a:lnTo>
                    <a:pt x="20154" y="12573"/>
                  </a:lnTo>
                  <a:lnTo>
                    <a:pt x="27711" y="15481"/>
                  </a:lnTo>
                  <a:lnTo>
                    <a:pt x="29337" y="10464"/>
                  </a:lnTo>
                  <a:close/>
                </a:path>
                <a:path w="469264" h="114300">
                  <a:moveTo>
                    <a:pt x="49542" y="17945"/>
                  </a:moveTo>
                  <a:lnTo>
                    <a:pt x="45974" y="16662"/>
                  </a:lnTo>
                  <a:lnTo>
                    <a:pt x="42405" y="15379"/>
                  </a:lnTo>
                  <a:lnTo>
                    <a:pt x="40347" y="20231"/>
                  </a:lnTo>
                  <a:lnTo>
                    <a:pt x="47980" y="22974"/>
                  </a:lnTo>
                  <a:lnTo>
                    <a:pt x="49542" y="17945"/>
                  </a:lnTo>
                  <a:close/>
                </a:path>
                <a:path w="469264" h="114300">
                  <a:moveTo>
                    <a:pt x="69811" y="25209"/>
                  </a:moveTo>
                  <a:lnTo>
                    <a:pt x="66243" y="23926"/>
                  </a:lnTo>
                  <a:lnTo>
                    <a:pt x="62674" y="22644"/>
                  </a:lnTo>
                  <a:lnTo>
                    <a:pt x="60680" y="27520"/>
                  </a:lnTo>
                  <a:lnTo>
                    <a:pt x="68313" y="30264"/>
                  </a:lnTo>
                  <a:lnTo>
                    <a:pt x="69811" y="25209"/>
                  </a:lnTo>
                  <a:close/>
                </a:path>
                <a:path w="469264" h="114300">
                  <a:moveTo>
                    <a:pt x="90208" y="32131"/>
                  </a:moveTo>
                  <a:lnTo>
                    <a:pt x="86614" y="30937"/>
                  </a:lnTo>
                  <a:lnTo>
                    <a:pt x="83019" y="29743"/>
                  </a:lnTo>
                  <a:lnTo>
                    <a:pt x="81089" y="34645"/>
                  </a:lnTo>
                  <a:lnTo>
                    <a:pt x="88773" y="37198"/>
                  </a:lnTo>
                  <a:lnTo>
                    <a:pt x="90208" y="32131"/>
                  </a:lnTo>
                  <a:close/>
                </a:path>
                <a:path w="469264" h="114300">
                  <a:moveTo>
                    <a:pt x="110655" y="38912"/>
                  </a:moveTo>
                  <a:lnTo>
                    <a:pt x="107061" y="37719"/>
                  </a:lnTo>
                  <a:lnTo>
                    <a:pt x="103466" y="36525"/>
                  </a:lnTo>
                  <a:lnTo>
                    <a:pt x="101600" y="41452"/>
                  </a:lnTo>
                  <a:lnTo>
                    <a:pt x="109283" y="44005"/>
                  </a:lnTo>
                  <a:lnTo>
                    <a:pt x="110655" y="38912"/>
                  </a:lnTo>
                  <a:close/>
                </a:path>
                <a:path w="469264" h="114300">
                  <a:moveTo>
                    <a:pt x="131229" y="45262"/>
                  </a:moveTo>
                  <a:lnTo>
                    <a:pt x="127609" y="44157"/>
                  </a:lnTo>
                  <a:lnTo>
                    <a:pt x="123990" y="43053"/>
                  </a:lnTo>
                  <a:lnTo>
                    <a:pt x="122186" y="48006"/>
                  </a:lnTo>
                  <a:lnTo>
                    <a:pt x="129933" y="50368"/>
                  </a:lnTo>
                  <a:lnTo>
                    <a:pt x="131229" y="45262"/>
                  </a:lnTo>
                  <a:close/>
                </a:path>
                <a:path w="469264" h="114300">
                  <a:moveTo>
                    <a:pt x="151815" y="51549"/>
                  </a:moveTo>
                  <a:lnTo>
                    <a:pt x="148196" y="50444"/>
                  </a:lnTo>
                  <a:lnTo>
                    <a:pt x="144576" y="49339"/>
                  </a:lnTo>
                  <a:lnTo>
                    <a:pt x="142836" y="54317"/>
                  </a:lnTo>
                  <a:lnTo>
                    <a:pt x="150583" y="56667"/>
                  </a:lnTo>
                  <a:lnTo>
                    <a:pt x="151815" y="51549"/>
                  </a:lnTo>
                  <a:close/>
                </a:path>
                <a:path w="469264" h="114300">
                  <a:moveTo>
                    <a:pt x="172580" y="57302"/>
                  </a:moveTo>
                  <a:lnTo>
                    <a:pt x="168935" y="56286"/>
                  </a:lnTo>
                  <a:lnTo>
                    <a:pt x="165290" y="55270"/>
                  </a:lnTo>
                  <a:lnTo>
                    <a:pt x="163614" y="60261"/>
                  </a:lnTo>
                  <a:lnTo>
                    <a:pt x="171424" y="62445"/>
                  </a:lnTo>
                  <a:lnTo>
                    <a:pt x="172580" y="57302"/>
                  </a:lnTo>
                  <a:close/>
                </a:path>
                <a:path w="469264" h="114300">
                  <a:moveTo>
                    <a:pt x="193357" y="62953"/>
                  </a:moveTo>
                  <a:lnTo>
                    <a:pt x="189687" y="62026"/>
                  </a:lnTo>
                  <a:lnTo>
                    <a:pt x="186016" y="61074"/>
                  </a:lnTo>
                  <a:lnTo>
                    <a:pt x="184416" y="66090"/>
                  </a:lnTo>
                  <a:lnTo>
                    <a:pt x="188341" y="67119"/>
                  </a:lnTo>
                  <a:lnTo>
                    <a:pt x="192265" y="68110"/>
                  </a:lnTo>
                  <a:lnTo>
                    <a:pt x="193357" y="62953"/>
                  </a:lnTo>
                  <a:close/>
                </a:path>
                <a:path w="469264" h="114300">
                  <a:moveTo>
                    <a:pt x="214236" y="68224"/>
                  </a:moveTo>
                  <a:lnTo>
                    <a:pt x="210566" y="67297"/>
                  </a:lnTo>
                  <a:lnTo>
                    <a:pt x="206895" y="66370"/>
                  </a:lnTo>
                  <a:lnTo>
                    <a:pt x="205359" y="71412"/>
                  </a:lnTo>
                  <a:lnTo>
                    <a:pt x="213220" y="73393"/>
                  </a:lnTo>
                  <a:lnTo>
                    <a:pt x="214236" y="68224"/>
                  </a:lnTo>
                  <a:close/>
                </a:path>
                <a:path w="469264" h="114300">
                  <a:moveTo>
                    <a:pt x="235178" y="73240"/>
                  </a:moveTo>
                  <a:lnTo>
                    <a:pt x="231482" y="72402"/>
                  </a:lnTo>
                  <a:lnTo>
                    <a:pt x="227787" y="71564"/>
                  </a:lnTo>
                  <a:lnTo>
                    <a:pt x="226326" y="76631"/>
                  </a:lnTo>
                  <a:lnTo>
                    <a:pt x="234226" y="78422"/>
                  </a:lnTo>
                  <a:lnTo>
                    <a:pt x="235178" y="73240"/>
                  </a:lnTo>
                  <a:close/>
                </a:path>
                <a:path w="469264" h="114300">
                  <a:moveTo>
                    <a:pt x="256184" y="78003"/>
                  </a:moveTo>
                  <a:lnTo>
                    <a:pt x="252488" y="77165"/>
                  </a:lnTo>
                  <a:lnTo>
                    <a:pt x="248793" y="76327"/>
                  </a:lnTo>
                  <a:lnTo>
                    <a:pt x="247408" y="81407"/>
                  </a:lnTo>
                  <a:lnTo>
                    <a:pt x="255308" y="83197"/>
                  </a:lnTo>
                  <a:lnTo>
                    <a:pt x="256184" y="78003"/>
                  </a:lnTo>
                  <a:close/>
                </a:path>
                <a:path w="469264" h="114300">
                  <a:moveTo>
                    <a:pt x="277253" y="82372"/>
                  </a:moveTo>
                  <a:lnTo>
                    <a:pt x="273545" y="81622"/>
                  </a:lnTo>
                  <a:lnTo>
                    <a:pt x="269836" y="80873"/>
                  </a:lnTo>
                  <a:lnTo>
                    <a:pt x="268516" y="85979"/>
                  </a:lnTo>
                  <a:lnTo>
                    <a:pt x="276466" y="87579"/>
                  </a:lnTo>
                  <a:lnTo>
                    <a:pt x="277253" y="82372"/>
                  </a:lnTo>
                  <a:close/>
                </a:path>
                <a:path w="469264" h="114300">
                  <a:moveTo>
                    <a:pt x="298373" y="86614"/>
                  </a:moveTo>
                  <a:lnTo>
                    <a:pt x="294665" y="85864"/>
                  </a:lnTo>
                  <a:lnTo>
                    <a:pt x="290957" y="85115"/>
                  </a:lnTo>
                  <a:lnTo>
                    <a:pt x="289712" y="90233"/>
                  </a:lnTo>
                  <a:lnTo>
                    <a:pt x="297649" y="91833"/>
                  </a:lnTo>
                  <a:lnTo>
                    <a:pt x="298373" y="86614"/>
                  </a:lnTo>
                  <a:close/>
                </a:path>
                <a:path w="469264" h="114300">
                  <a:moveTo>
                    <a:pt x="319595" y="90309"/>
                  </a:moveTo>
                  <a:lnTo>
                    <a:pt x="315861" y="89662"/>
                  </a:lnTo>
                  <a:lnTo>
                    <a:pt x="312140" y="89014"/>
                  </a:lnTo>
                  <a:lnTo>
                    <a:pt x="310959" y="94145"/>
                  </a:lnTo>
                  <a:lnTo>
                    <a:pt x="318947" y="95542"/>
                  </a:lnTo>
                  <a:lnTo>
                    <a:pt x="319595" y="90309"/>
                  </a:lnTo>
                  <a:close/>
                </a:path>
                <a:path w="469264" h="114300">
                  <a:moveTo>
                    <a:pt x="340829" y="93878"/>
                  </a:moveTo>
                  <a:lnTo>
                    <a:pt x="337083" y="93319"/>
                  </a:lnTo>
                  <a:lnTo>
                    <a:pt x="333336" y="92748"/>
                  </a:lnTo>
                  <a:lnTo>
                    <a:pt x="332244" y="97904"/>
                  </a:lnTo>
                  <a:lnTo>
                    <a:pt x="340258" y="99110"/>
                  </a:lnTo>
                  <a:lnTo>
                    <a:pt x="340829" y="93878"/>
                  </a:lnTo>
                  <a:close/>
                </a:path>
                <a:path w="469264" h="114300">
                  <a:moveTo>
                    <a:pt x="362115" y="97066"/>
                  </a:moveTo>
                  <a:lnTo>
                    <a:pt x="358368" y="96507"/>
                  </a:lnTo>
                  <a:lnTo>
                    <a:pt x="354622" y="95948"/>
                  </a:lnTo>
                  <a:lnTo>
                    <a:pt x="353606" y="101117"/>
                  </a:lnTo>
                  <a:lnTo>
                    <a:pt x="361619" y="102311"/>
                  </a:lnTo>
                  <a:lnTo>
                    <a:pt x="362115" y="97066"/>
                  </a:lnTo>
                  <a:close/>
                </a:path>
                <a:path w="469264" h="114300">
                  <a:moveTo>
                    <a:pt x="383463" y="99949"/>
                  </a:moveTo>
                  <a:lnTo>
                    <a:pt x="379704" y="99479"/>
                  </a:lnTo>
                  <a:lnTo>
                    <a:pt x="375945" y="99009"/>
                  </a:lnTo>
                  <a:lnTo>
                    <a:pt x="375005" y="104190"/>
                  </a:lnTo>
                  <a:lnTo>
                    <a:pt x="383044" y="105194"/>
                  </a:lnTo>
                  <a:lnTo>
                    <a:pt x="383463" y="99949"/>
                  </a:lnTo>
                  <a:close/>
                </a:path>
                <a:path w="469264" h="114300">
                  <a:moveTo>
                    <a:pt x="404825" y="102616"/>
                  </a:moveTo>
                  <a:lnTo>
                    <a:pt x="401066" y="102146"/>
                  </a:lnTo>
                  <a:lnTo>
                    <a:pt x="397306" y="101676"/>
                  </a:lnTo>
                  <a:lnTo>
                    <a:pt x="396443" y="106870"/>
                  </a:lnTo>
                  <a:lnTo>
                    <a:pt x="404482" y="107873"/>
                  </a:lnTo>
                  <a:lnTo>
                    <a:pt x="404825" y="102616"/>
                  </a:lnTo>
                  <a:close/>
                </a:path>
                <a:path w="469264" h="114300">
                  <a:moveTo>
                    <a:pt x="426237" y="104813"/>
                  </a:moveTo>
                  <a:lnTo>
                    <a:pt x="422478" y="104432"/>
                  </a:lnTo>
                  <a:lnTo>
                    <a:pt x="418719" y="104051"/>
                  </a:lnTo>
                  <a:lnTo>
                    <a:pt x="417918" y="109258"/>
                  </a:lnTo>
                  <a:lnTo>
                    <a:pt x="425983" y="110070"/>
                  </a:lnTo>
                  <a:lnTo>
                    <a:pt x="426237" y="104813"/>
                  </a:lnTo>
                  <a:close/>
                </a:path>
                <a:path w="469264" h="114300">
                  <a:moveTo>
                    <a:pt x="447675" y="106832"/>
                  </a:moveTo>
                  <a:lnTo>
                    <a:pt x="443903" y="106553"/>
                  </a:lnTo>
                  <a:lnTo>
                    <a:pt x="440131" y="106222"/>
                  </a:lnTo>
                  <a:lnTo>
                    <a:pt x="439407" y="111442"/>
                  </a:lnTo>
                  <a:lnTo>
                    <a:pt x="443445" y="111798"/>
                  </a:lnTo>
                  <a:lnTo>
                    <a:pt x="447484" y="112102"/>
                  </a:lnTo>
                  <a:lnTo>
                    <a:pt x="447675" y="106832"/>
                  </a:lnTo>
                  <a:close/>
                </a:path>
                <a:path w="469264" h="114300">
                  <a:moveTo>
                    <a:pt x="469150" y="108470"/>
                  </a:moveTo>
                  <a:lnTo>
                    <a:pt x="465378" y="108178"/>
                  </a:lnTo>
                  <a:lnTo>
                    <a:pt x="461606" y="107899"/>
                  </a:lnTo>
                  <a:lnTo>
                    <a:pt x="460959" y="113118"/>
                  </a:lnTo>
                  <a:lnTo>
                    <a:pt x="469036" y="113728"/>
                  </a:lnTo>
                  <a:lnTo>
                    <a:pt x="469150" y="1084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 descr=""/>
            <p:cNvSpPr/>
            <p:nvPr/>
          </p:nvSpPr>
          <p:spPr>
            <a:xfrm>
              <a:off x="2363546" y="4291432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2435" y="0"/>
                  </a:lnTo>
                </a:path>
              </a:pathLst>
            </a:custGeom>
            <a:ln w="9189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 descr=""/>
            <p:cNvSpPr/>
            <p:nvPr/>
          </p:nvSpPr>
          <p:spPr>
            <a:xfrm>
              <a:off x="2579268" y="3777398"/>
              <a:ext cx="1423035" cy="513715"/>
            </a:xfrm>
            <a:custGeom>
              <a:avLst/>
              <a:gdLst/>
              <a:ahLst/>
              <a:cxnLst/>
              <a:rect l="l" t="t" r="r" b="b"/>
              <a:pathLst>
                <a:path w="1423035" h="513714">
                  <a:moveTo>
                    <a:pt x="8242" y="512953"/>
                  </a:moveTo>
                  <a:lnTo>
                    <a:pt x="7543" y="507733"/>
                  </a:lnTo>
                  <a:lnTo>
                    <a:pt x="3771" y="508050"/>
                  </a:lnTo>
                  <a:lnTo>
                    <a:pt x="0" y="508368"/>
                  </a:lnTo>
                  <a:lnTo>
                    <a:pt x="165" y="513638"/>
                  </a:lnTo>
                  <a:lnTo>
                    <a:pt x="8242" y="512953"/>
                  </a:lnTo>
                  <a:close/>
                </a:path>
                <a:path w="1423035" h="513714">
                  <a:moveTo>
                    <a:pt x="29756" y="511048"/>
                  </a:moveTo>
                  <a:lnTo>
                    <a:pt x="28994" y="505841"/>
                  </a:lnTo>
                  <a:lnTo>
                    <a:pt x="25234" y="506234"/>
                  </a:lnTo>
                  <a:lnTo>
                    <a:pt x="21463" y="506564"/>
                  </a:lnTo>
                  <a:lnTo>
                    <a:pt x="21691" y="511822"/>
                  </a:lnTo>
                  <a:lnTo>
                    <a:pt x="25730" y="511467"/>
                  </a:lnTo>
                  <a:lnTo>
                    <a:pt x="29756" y="511048"/>
                  </a:lnTo>
                  <a:close/>
                </a:path>
                <a:path w="1423035" h="513714">
                  <a:moveTo>
                    <a:pt x="51244" y="508787"/>
                  </a:moveTo>
                  <a:lnTo>
                    <a:pt x="50406" y="503580"/>
                  </a:lnTo>
                  <a:lnTo>
                    <a:pt x="46647" y="503974"/>
                  </a:lnTo>
                  <a:lnTo>
                    <a:pt x="42887" y="504367"/>
                  </a:lnTo>
                  <a:lnTo>
                    <a:pt x="43180" y="509625"/>
                  </a:lnTo>
                  <a:lnTo>
                    <a:pt x="51244" y="508787"/>
                  </a:lnTo>
                  <a:close/>
                </a:path>
                <a:path w="1423035" h="513714">
                  <a:moveTo>
                    <a:pt x="72694" y="506247"/>
                  </a:moveTo>
                  <a:lnTo>
                    <a:pt x="71805" y="501065"/>
                  </a:lnTo>
                  <a:lnTo>
                    <a:pt x="68046" y="501535"/>
                  </a:lnTo>
                  <a:lnTo>
                    <a:pt x="64287" y="502005"/>
                  </a:lnTo>
                  <a:lnTo>
                    <a:pt x="64655" y="507263"/>
                  </a:lnTo>
                  <a:lnTo>
                    <a:pt x="72694" y="506247"/>
                  </a:lnTo>
                  <a:close/>
                </a:path>
                <a:path w="1423035" h="513714">
                  <a:moveTo>
                    <a:pt x="94132" y="503555"/>
                  </a:moveTo>
                  <a:lnTo>
                    <a:pt x="93179" y="498373"/>
                  </a:lnTo>
                  <a:lnTo>
                    <a:pt x="89420" y="498843"/>
                  </a:lnTo>
                  <a:lnTo>
                    <a:pt x="85661" y="499313"/>
                  </a:lnTo>
                  <a:lnTo>
                    <a:pt x="86106" y="504571"/>
                  </a:lnTo>
                  <a:lnTo>
                    <a:pt x="94132" y="503555"/>
                  </a:lnTo>
                  <a:close/>
                </a:path>
                <a:path w="1423035" h="513714">
                  <a:moveTo>
                    <a:pt x="115519" y="500418"/>
                  </a:moveTo>
                  <a:lnTo>
                    <a:pt x="114490" y="495249"/>
                  </a:lnTo>
                  <a:lnTo>
                    <a:pt x="110744" y="495795"/>
                  </a:lnTo>
                  <a:lnTo>
                    <a:pt x="106997" y="496341"/>
                  </a:lnTo>
                  <a:lnTo>
                    <a:pt x="107505" y="501586"/>
                  </a:lnTo>
                  <a:lnTo>
                    <a:pt x="115519" y="500418"/>
                  </a:lnTo>
                  <a:close/>
                </a:path>
                <a:path w="1423035" h="513714">
                  <a:moveTo>
                    <a:pt x="136867" y="497128"/>
                  </a:moveTo>
                  <a:lnTo>
                    <a:pt x="135775" y="491972"/>
                  </a:lnTo>
                  <a:lnTo>
                    <a:pt x="132041" y="492594"/>
                  </a:lnTo>
                  <a:lnTo>
                    <a:pt x="128308" y="493217"/>
                  </a:lnTo>
                  <a:lnTo>
                    <a:pt x="128866" y="498462"/>
                  </a:lnTo>
                  <a:lnTo>
                    <a:pt x="136867" y="497128"/>
                  </a:lnTo>
                  <a:close/>
                </a:path>
                <a:path w="1423035" h="513714">
                  <a:moveTo>
                    <a:pt x="158165" y="493585"/>
                  </a:moveTo>
                  <a:lnTo>
                    <a:pt x="157022" y="488442"/>
                  </a:lnTo>
                  <a:lnTo>
                    <a:pt x="153289" y="489064"/>
                  </a:lnTo>
                  <a:lnTo>
                    <a:pt x="149555" y="489686"/>
                  </a:lnTo>
                  <a:lnTo>
                    <a:pt x="150177" y="494919"/>
                  </a:lnTo>
                  <a:lnTo>
                    <a:pt x="158165" y="493585"/>
                  </a:lnTo>
                  <a:close/>
                </a:path>
                <a:path w="1423035" h="513714">
                  <a:moveTo>
                    <a:pt x="179425" y="489750"/>
                  </a:moveTo>
                  <a:lnTo>
                    <a:pt x="178219" y="484619"/>
                  </a:lnTo>
                  <a:lnTo>
                    <a:pt x="174498" y="485305"/>
                  </a:lnTo>
                  <a:lnTo>
                    <a:pt x="170776" y="485990"/>
                  </a:lnTo>
                  <a:lnTo>
                    <a:pt x="171462" y="491223"/>
                  </a:lnTo>
                  <a:lnTo>
                    <a:pt x="179425" y="489750"/>
                  </a:lnTo>
                  <a:close/>
                </a:path>
                <a:path w="1423035" h="513714">
                  <a:moveTo>
                    <a:pt x="200660" y="485749"/>
                  </a:moveTo>
                  <a:lnTo>
                    <a:pt x="199390" y="480631"/>
                  </a:lnTo>
                  <a:lnTo>
                    <a:pt x="195681" y="481380"/>
                  </a:lnTo>
                  <a:lnTo>
                    <a:pt x="191960" y="482066"/>
                  </a:lnTo>
                  <a:lnTo>
                    <a:pt x="192709" y="487286"/>
                  </a:lnTo>
                  <a:lnTo>
                    <a:pt x="196684" y="486549"/>
                  </a:lnTo>
                  <a:lnTo>
                    <a:pt x="200660" y="485749"/>
                  </a:lnTo>
                  <a:close/>
                </a:path>
                <a:path w="1423035" h="513714">
                  <a:moveTo>
                    <a:pt x="221818" y="481418"/>
                  </a:moveTo>
                  <a:lnTo>
                    <a:pt x="220497" y="476313"/>
                  </a:lnTo>
                  <a:lnTo>
                    <a:pt x="216789" y="477075"/>
                  </a:lnTo>
                  <a:lnTo>
                    <a:pt x="213080" y="477837"/>
                  </a:lnTo>
                  <a:lnTo>
                    <a:pt x="213880" y="483044"/>
                  </a:lnTo>
                  <a:lnTo>
                    <a:pt x="221818" y="481418"/>
                  </a:lnTo>
                  <a:close/>
                </a:path>
                <a:path w="1423035" h="513714">
                  <a:moveTo>
                    <a:pt x="242938" y="476897"/>
                  </a:moveTo>
                  <a:lnTo>
                    <a:pt x="241566" y="471805"/>
                  </a:lnTo>
                  <a:lnTo>
                    <a:pt x="237871" y="472630"/>
                  </a:lnTo>
                  <a:lnTo>
                    <a:pt x="234175" y="473456"/>
                  </a:lnTo>
                  <a:lnTo>
                    <a:pt x="235038" y="478650"/>
                  </a:lnTo>
                  <a:lnTo>
                    <a:pt x="242938" y="476897"/>
                  </a:lnTo>
                  <a:close/>
                </a:path>
                <a:path w="1423035" h="513714">
                  <a:moveTo>
                    <a:pt x="264033" y="472211"/>
                  </a:moveTo>
                  <a:lnTo>
                    <a:pt x="262597" y="467131"/>
                  </a:lnTo>
                  <a:lnTo>
                    <a:pt x="258902" y="467956"/>
                  </a:lnTo>
                  <a:lnTo>
                    <a:pt x="255206" y="468782"/>
                  </a:lnTo>
                  <a:lnTo>
                    <a:pt x="256120" y="473964"/>
                  </a:lnTo>
                  <a:lnTo>
                    <a:pt x="264033" y="472211"/>
                  </a:lnTo>
                  <a:close/>
                </a:path>
                <a:path w="1423035" h="513714">
                  <a:moveTo>
                    <a:pt x="285026" y="467194"/>
                  </a:moveTo>
                  <a:lnTo>
                    <a:pt x="283552" y="462127"/>
                  </a:lnTo>
                  <a:lnTo>
                    <a:pt x="279869" y="463016"/>
                  </a:lnTo>
                  <a:lnTo>
                    <a:pt x="276186" y="463892"/>
                  </a:lnTo>
                  <a:lnTo>
                    <a:pt x="277152" y="469074"/>
                  </a:lnTo>
                  <a:lnTo>
                    <a:pt x="285026" y="467194"/>
                  </a:lnTo>
                  <a:close/>
                </a:path>
                <a:path w="1423035" h="513714">
                  <a:moveTo>
                    <a:pt x="305993" y="462051"/>
                  </a:moveTo>
                  <a:lnTo>
                    <a:pt x="304469" y="457009"/>
                  </a:lnTo>
                  <a:lnTo>
                    <a:pt x="300799" y="457949"/>
                  </a:lnTo>
                  <a:lnTo>
                    <a:pt x="297129" y="458889"/>
                  </a:lnTo>
                  <a:lnTo>
                    <a:pt x="298157" y="464058"/>
                  </a:lnTo>
                  <a:lnTo>
                    <a:pt x="305993" y="462051"/>
                  </a:lnTo>
                  <a:close/>
                </a:path>
                <a:path w="1423035" h="513714">
                  <a:moveTo>
                    <a:pt x="326923" y="456679"/>
                  </a:moveTo>
                  <a:lnTo>
                    <a:pt x="325348" y="451650"/>
                  </a:lnTo>
                  <a:lnTo>
                    <a:pt x="321678" y="452589"/>
                  </a:lnTo>
                  <a:lnTo>
                    <a:pt x="318008" y="453529"/>
                  </a:lnTo>
                  <a:lnTo>
                    <a:pt x="319087" y="458685"/>
                  </a:lnTo>
                  <a:lnTo>
                    <a:pt x="326923" y="456679"/>
                  </a:lnTo>
                  <a:close/>
                </a:path>
                <a:path w="1423035" h="513714">
                  <a:moveTo>
                    <a:pt x="347776" y="451065"/>
                  </a:moveTo>
                  <a:lnTo>
                    <a:pt x="346151" y="446049"/>
                  </a:lnTo>
                  <a:lnTo>
                    <a:pt x="342493" y="447052"/>
                  </a:lnTo>
                  <a:lnTo>
                    <a:pt x="338836" y="448056"/>
                  </a:lnTo>
                  <a:lnTo>
                    <a:pt x="339966" y="453199"/>
                  </a:lnTo>
                  <a:lnTo>
                    <a:pt x="347776" y="451065"/>
                  </a:lnTo>
                  <a:close/>
                </a:path>
                <a:path w="1423035" h="513714">
                  <a:moveTo>
                    <a:pt x="368604" y="445363"/>
                  </a:moveTo>
                  <a:lnTo>
                    <a:pt x="366928" y="440372"/>
                  </a:lnTo>
                  <a:lnTo>
                    <a:pt x="363283" y="441388"/>
                  </a:lnTo>
                  <a:lnTo>
                    <a:pt x="359625" y="442391"/>
                  </a:lnTo>
                  <a:lnTo>
                    <a:pt x="360794" y="447522"/>
                  </a:lnTo>
                  <a:lnTo>
                    <a:pt x="364705" y="446455"/>
                  </a:lnTo>
                  <a:lnTo>
                    <a:pt x="368604" y="445363"/>
                  </a:lnTo>
                  <a:close/>
                </a:path>
                <a:path w="1423035" h="513714">
                  <a:moveTo>
                    <a:pt x="389343" y="439356"/>
                  </a:moveTo>
                  <a:lnTo>
                    <a:pt x="387629" y="434365"/>
                  </a:lnTo>
                  <a:lnTo>
                    <a:pt x="383984" y="435419"/>
                  </a:lnTo>
                  <a:lnTo>
                    <a:pt x="380339" y="436473"/>
                  </a:lnTo>
                  <a:lnTo>
                    <a:pt x="381558" y="441591"/>
                  </a:lnTo>
                  <a:lnTo>
                    <a:pt x="389343" y="439356"/>
                  </a:lnTo>
                  <a:close/>
                </a:path>
                <a:path w="1423035" h="513714">
                  <a:moveTo>
                    <a:pt x="410057" y="433209"/>
                  </a:moveTo>
                  <a:lnTo>
                    <a:pt x="408292" y="428244"/>
                  </a:lnTo>
                  <a:lnTo>
                    <a:pt x="404672" y="429348"/>
                  </a:lnTo>
                  <a:lnTo>
                    <a:pt x="401053" y="430453"/>
                  </a:lnTo>
                  <a:lnTo>
                    <a:pt x="402310" y="435571"/>
                  </a:lnTo>
                  <a:lnTo>
                    <a:pt x="410057" y="433209"/>
                  </a:lnTo>
                  <a:close/>
                </a:path>
                <a:path w="1423035" h="513714">
                  <a:moveTo>
                    <a:pt x="430707" y="426935"/>
                  </a:moveTo>
                  <a:lnTo>
                    <a:pt x="428904" y="421982"/>
                  </a:lnTo>
                  <a:lnTo>
                    <a:pt x="425284" y="423087"/>
                  </a:lnTo>
                  <a:lnTo>
                    <a:pt x="421665" y="424192"/>
                  </a:lnTo>
                  <a:lnTo>
                    <a:pt x="422960" y="429298"/>
                  </a:lnTo>
                  <a:lnTo>
                    <a:pt x="430707" y="426935"/>
                  </a:lnTo>
                  <a:close/>
                </a:path>
                <a:path w="1423035" h="513714">
                  <a:moveTo>
                    <a:pt x="451294" y="420420"/>
                  </a:moveTo>
                  <a:lnTo>
                    <a:pt x="449453" y="415480"/>
                  </a:lnTo>
                  <a:lnTo>
                    <a:pt x="445846" y="416636"/>
                  </a:lnTo>
                  <a:lnTo>
                    <a:pt x="442239" y="417791"/>
                  </a:lnTo>
                  <a:lnTo>
                    <a:pt x="443585" y="422884"/>
                  </a:lnTo>
                  <a:lnTo>
                    <a:pt x="451294" y="420420"/>
                  </a:lnTo>
                  <a:close/>
                </a:path>
                <a:path w="1423035" h="513714">
                  <a:moveTo>
                    <a:pt x="471843" y="413791"/>
                  </a:moveTo>
                  <a:lnTo>
                    <a:pt x="469963" y="408876"/>
                  </a:lnTo>
                  <a:lnTo>
                    <a:pt x="466369" y="410070"/>
                  </a:lnTo>
                  <a:lnTo>
                    <a:pt x="462762" y="411251"/>
                  </a:lnTo>
                  <a:lnTo>
                    <a:pt x="464146" y="416331"/>
                  </a:lnTo>
                  <a:lnTo>
                    <a:pt x="467995" y="415074"/>
                  </a:lnTo>
                  <a:lnTo>
                    <a:pt x="471843" y="413791"/>
                  </a:lnTo>
                  <a:close/>
                </a:path>
                <a:path w="1423035" h="513714">
                  <a:moveTo>
                    <a:pt x="492340" y="406996"/>
                  </a:moveTo>
                  <a:lnTo>
                    <a:pt x="490423" y="402082"/>
                  </a:lnTo>
                  <a:lnTo>
                    <a:pt x="486829" y="403275"/>
                  </a:lnTo>
                  <a:lnTo>
                    <a:pt x="483235" y="404469"/>
                  </a:lnTo>
                  <a:lnTo>
                    <a:pt x="484657" y="409536"/>
                  </a:lnTo>
                  <a:lnTo>
                    <a:pt x="492340" y="406996"/>
                  </a:lnTo>
                  <a:close/>
                </a:path>
                <a:path w="1423035" h="513714">
                  <a:moveTo>
                    <a:pt x="512762" y="400037"/>
                  </a:moveTo>
                  <a:lnTo>
                    <a:pt x="510819" y="395147"/>
                  </a:lnTo>
                  <a:lnTo>
                    <a:pt x="507238" y="396379"/>
                  </a:lnTo>
                  <a:lnTo>
                    <a:pt x="503656" y="397624"/>
                  </a:lnTo>
                  <a:lnTo>
                    <a:pt x="505117" y="402678"/>
                  </a:lnTo>
                  <a:lnTo>
                    <a:pt x="512762" y="400037"/>
                  </a:lnTo>
                  <a:close/>
                </a:path>
                <a:path w="1423035" h="513714">
                  <a:moveTo>
                    <a:pt x="533171" y="392988"/>
                  </a:moveTo>
                  <a:lnTo>
                    <a:pt x="531190" y="388099"/>
                  </a:lnTo>
                  <a:lnTo>
                    <a:pt x="527608" y="389343"/>
                  </a:lnTo>
                  <a:lnTo>
                    <a:pt x="524027" y="390575"/>
                  </a:lnTo>
                  <a:lnTo>
                    <a:pt x="525526" y="395630"/>
                  </a:lnTo>
                  <a:lnTo>
                    <a:pt x="533171" y="392988"/>
                  </a:lnTo>
                  <a:close/>
                </a:path>
                <a:path w="1423035" h="513714">
                  <a:moveTo>
                    <a:pt x="553491" y="385711"/>
                  </a:moveTo>
                  <a:lnTo>
                    <a:pt x="551484" y="380834"/>
                  </a:lnTo>
                  <a:lnTo>
                    <a:pt x="547916" y="382117"/>
                  </a:lnTo>
                  <a:lnTo>
                    <a:pt x="544347" y="383400"/>
                  </a:lnTo>
                  <a:lnTo>
                    <a:pt x="545884" y="388442"/>
                  </a:lnTo>
                  <a:lnTo>
                    <a:pt x="553491" y="385711"/>
                  </a:lnTo>
                  <a:close/>
                </a:path>
                <a:path w="1423035" h="513714">
                  <a:moveTo>
                    <a:pt x="573798" y="378358"/>
                  </a:moveTo>
                  <a:lnTo>
                    <a:pt x="571754" y="373494"/>
                  </a:lnTo>
                  <a:lnTo>
                    <a:pt x="568198" y="374815"/>
                  </a:lnTo>
                  <a:lnTo>
                    <a:pt x="564642" y="376135"/>
                  </a:lnTo>
                  <a:lnTo>
                    <a:pt x="566204" y="381165"/>
                  </a:lnTo>
                  <a:lnTo>
                    <a:pt x="573798" y="378358"/>
                  </a:lnTo>
                  <a:close/>
                </a:path>
                <a:path w="1423035" h="513714">
                  <a:moveTo>
                    <a:pt x="594042" y="370865"/>
                  </a:moveTo>
                  <a:lnTo>
                    <a:pt x="591972" y="366014"/>
                  </a:lnTo>
                  <a:lnTo>
                    <a:pt x="588416" y="367334"/>
                  </a:lnTo>
                  <a:lnTo>
                    <a:pt x="584860" y="368655"/>
                  </a:lnTo>
                  <a:lnTo>
                    <a:pt x="586460" y="373672"/>
                  </a:lnTo>
                  <a:lnTo>
                    <a:pt x="594042" y="370865"/>
                  </a:lnTo>
                  <a:close/>
                </a:path>
                <a:path w="1423035" h="513714">
                  <a:moveTo>
                    <a:pt x="614248" y="363232"/>
                  </a:moveTo>
                  <a:lnTo>
                    <a:pt x="612140" y="358406"/>
                  </a:lnTo>
                  <a:lnTo>
                    <a:pt x="608596" y="359752"/>
                  </a:lnTo>
                  <a:lnTo>
                    <a:pt x="605053" y="361099"/>
                  </a:lnTo>
                  <a:lnTo>
                    <a:pt x="606679" y="366115"/>
                  </a:lnTo>
                  <a:lnTo>
                    <a:pt x="614248" y="363232"/>
                  </a:lnTo>
                  <a:close/>
                </a:path>
                <a:path w="1423035" h="513714">
                  <a:moveTo>
                    <a:pt x="634415" y="355549"/>
                  </a:moveTo>
                  <a:lnTo>
                    <a:pt x="632282" y="350735"/>
                  </a:lnTo>
                  <a:lnTo>
                    <a:pt x="628738" y="352082"/>
                  </a:lnTo>
                  <a:lnTo>
                    <a:pt x="625195" y="353428"/>
                  </a:lnTo>
                  <a:lnTo>
                    <a:pt x="626846" y="358432"/>
                  </a:lnTo>
                  <a:lnTo>
                    <a:pt x="634415" y="355549"/>
                  </a:lnTo>
                  <a:close/>
                </a:path>
                <a:path w="1423035" h="513714">
                  <a:moveTo>
                    <a:pt x="654507" y="347675"/>
                  </a:moveTo>
                  <a:lnTo>
                    <a:pt x="652348" y="342861"/>
                  </a:lnTo>
                  <a:lnTo>
                    <a:pt x="648817" y="344246"/>
                  </a:lnTo>
                  <a:lnTo>
                    <a:pt x="645287" y="345630"/>
                  </a:lnTo>
                  <a:lnTo>
                    <a:pt x="646976" y="350621"/>
                  </a:lnTo>
                  <a:lnTo>
                    <a:pt x="654507" y="347675"/>
                  </a:lnTo>
                  <a:close/>
                </a:path>
                <a:path w="1423035" h="513714">
                  <a:moveTo>
                    <a:pt x="674585" y="339725"/>
                  </a:moveTo>
                  <a:lnTo>
                    <a:pt x="672401" y="334937"/>
                  </a:lnTo>
                  <a:lnTo>
                    <a:pt x="668883" y="336346"/>
                  </a:lnTo>
                  <a:lnTo>
                    <a:pt x="665365" y="337756"/>
                  </a:lnTo>
                  <a:lnTo>
                    <a:pt x="667080" y="342747"/>
                  </a:lnTo>
                  <a:lnTo>
                    <a:pt x="674585" y="339725"/>
                  </a:lnTo>
                  <a:close/>
                </a:path>
                <a:path w="1423035" h="513714">
                  <a:moveTo>
                    <a:pt x="694613" y="331685"/>
                  </a:moveTo>
                  <a:lnTo>
                    <a:pt x="692404" y="326898"/>
                  </a:lnTo>
                  <a:lnTo>
                    <a:pt x="688886" y="328307"/>
                  </a:lnTo>
                  <a:lnTo>
                    <a:pt x="685368" y="329717"/>
                  </a:lnTo>
                  <a:lnTo>
                    <a:pt x="687095" y="334695"/>
                  </a:lnTo>
                  <a:lnTo>
                    <a:pt x="694613" y="331685"/>
                  </a:lnTo>
                  <a:close/>
                </a:path>
                <a:path w="1423035" h="513714">
                  <a:moveTo>
                    <a:pt x="714590" y="323532"/>
                  </a:moveTo>
                  <a:lnTo>
                    <a:pt x="712355" y="318757"/>
                  </a:lnTo>
                  <a:lnTo>
                    <a:pt x="708850" y="320192"/>
                  </a:lnTo>
                  <a:lnTo>
                    <a:pt x="705345" y="321627"/>
                  </a:lnTo>
                  <a:lnTo>
                    <a:pt x="707097" y="326605"/>
                  </a:lnTo>
                  <a:lnTo>
                    <a:pt x="714590" y="323532"/>
                  </a:lnTo>
                  <a:close/>
                </a:path>
                <a:path w="1423035" h="513714">
                  <a:moveTo>
                    <a:pt x="734555" y="315328"/>
                  </a:moveTo>
                  <a:lnTo>
                    <a:pt x="732307" y="310553"/>
                  </a:lnTo>
                  <a:lnTo>
                    <a:pt x="728802" y="312000"/>
                  </a:lnTo>
                  <a:lnTo>
                    <a:pt x="725297" y="313436"/>
                  </a:lnTo>
                  <a:lnTo>
                    <a:pt x="727075" y="318401"/>
                  </a:lnTo>
                  <a:lnTo>
                    <a:pt x="734555" y="315328"/>
                  </a:lnTo>
                  <a:close/>
                </a:path>
                <a:path w="1423035" h="513714">
                  <a:moveTo>
                    <a:pt x="754456" y="306971"/>
                  </a:moveTo>
                  <a:lnTo>
                    <a:pt x="752182" y="302221"/>
                  </a:lnTo>
                  <a:lnTo>
                    <a:pt x="748690" y="303682"/>
                  </a:lnTo>
                  <a:lnTo>
                    <a:pt x="745197" y="305142"/>
                  </a:lnTo>
                  <a:lnTo>
                    <a:pt x="747001" y="310095"/>
                  </a:lnTo>
                  <a:lnTo>
                    <a:pt x="754456" y="306971"/>
                  </a:lnTo>
                  <a:close/>
                </a:path>
                <a:path w="1423035" h="513714">
                  <a:moveTo>
                    <a:pt x="774344" y="298577"/>
                  </a:moveTo>
                  <a:lnTo>
                    <a:pt x="772058" y="293839"/>
                  </a:lnTo>
                  <a:lnTo>
                    <a:pt x="768565" y="295325"/>
                  </a:lnTo>
                  <a:lnTo>
                    <a:pt x="765073" y="296811"/>
                  </a:lnTo>
                  <a:lnTo>
                    <a:pt x="766902" y="301752"/>
                  </a:lnTo>
                  <a:lnTo>
                    <a:pt x="774344" y="298577"/>
                  </a:lnTo>
                  <a:close/>
                </a:path>
                <a:path w="1423035" h="513714">
                  <a:moveTo>
                    <a:pt x="794181" y="290106"/>
                  </a:moveTo>
                  <a:lnTo>
                    <a:pt x="791883" y="285369"/>
                  </a:lnTo>
                  <a:lnTo>
                    <a:pt x="788390" y="286854"/>
                  </a:lnTo>
                  <a:lnTo>
                    <a:pt x="784898" y="288340"/>
                  </a:lnTo>
                  <a:lnTo>
                    <a:pt x="786739" y="293281"/>
                  </a:lnTo>
                  <a:lnTo>
                    <a:pt x="794181" y="290106"/>
                  </a:lnTo>
                  <a:close/>
                </a:path>
                <a:path w="1423035" h="513714">
                  <a:moveTo>
                    <a:pt x="814006" y="281559"/>
                  </a:moveTo>
                  <a:lnTo>
                    <a:pt x="811682" y="276821"/>
                  </a:lnTo>
                  <a:lnTo>
                    <a:pt x="808202" y="278333"/>
                  </a:lnTo>
                  <a:lnTo>
                    <a:pt x="804722" y="279844"/>
                  </a:lnTo>
                  <a:lnTo>
                    <a:pt x="806577" y="284772"/>
                  </a:lnTo>
                  <a:lnTo>
                    <a:pt x="814006" y="281559"/>
                  </a:lnTo>
                  <a:close/>
                </a:path>
                <a:path w="1423035" h="513714">
                  <a:moveTo>
                    <a:pt x="833793" y="272961"/>
                  </a:moveTo>
                  <a:lnTo>
                    <a:pt x="831456" y="268236"/>
                  </a:lnTo>
                  <a:lnTo>
                    <a:pt x="827976" y="269748"/>
                  </a:lnTo>
                  <a:lnTo>
                    <a:pt x="824496" y="271259"/>
                  </a:lnTo>
                  <a:lnTo>
                    <a:pt x="826376" y="276174"/>
                  </a:lnTo>
                  <a:lnTo>
                    <a:pt x="833793" y="272961"/>
                  </a:lnTo>
                  <a:close/>
                </a:path>
                <a:path w="1423035" h="513714">
                  <a:moveTo>
                    <a:pt x="853541" y="264274"/>
                  </a:moveTo>
                  <a:lnTo>
                    <a:pt x="851192" y="259562"/>
                  </a:lnTo>
                  <a:lnTo>
                    <a:pt x="847725" y="261086"/>
                  </a:lnTo>
                  <a:lnTo>
                    <a:pt x="844257" y="262610"/>
                  </a:lnTo>
                  <a:lnTo>
                    <a:pt x="846137" y="267525"/>
                  </a:lnTo>
                  <a:lnTo>
                    <a:pt x="853541" y="264274"/>
                  </a:lnTo>
                  <a:close/>
                </a:path>
                <a:path w="1423035" h="513714">
                  <a:moveTo>
                    <a:pt x="873277" y="255536"/>
                  </a:moveTo>
                  <a:lnTo>
                    <a:pt x="870915" y="250825"/>
                  </a:lnTo>
                  <a:lnTo>
                    <a:pt x="867448" y="252374"/>
                  </a:lnTo>
                  <a:lnTo>
                    <a:pt x="863981" y="253923"/>
                  </a:lnTo>
                  <a:lnTo>
                    <a:pt x="865886" y="258826"/>
                  </a:lnTo>
                  <a:lnTo>
                    <a:pt x="873277" y="255536"/>
                  </a:lnTo>
                  <a:close/>
                </a:path>
                <a:path w="1423035" h="513714">
                  <a:moveTo>
                    <a:pt x="892987" y="246761"/>
                  </a:moveTo>
                  <a:lnTo>
                    <a:pt x="890612" y="242049"/>
                  </a:lnTo>
                  <a:lnTo>
                    <a:pt x="887145" y="243598"/>
                  </a:lnTo>
                  <a:lnTo>
                    <a:pt x="883678" y="245148"/>
                  </a:lnTo>
                  <a:lnTo>
                    <a:pt x="885596" y="250050"/>
                  </a:lnTo>
                  <a:lnTo>
                    <a:pt x="892987" y="246761"/>
                  </a:lnTo>
                  <a:close/>
                </a:path>
                <a:path w="1423035" h="513714">
                  <a:moveTo>
                    <a:pt x="912672" y="237921"/>
                  </a:moveTo>
                  <a:lnTo>
                    <a:pt x="910285" y="233222"/>
                  </a:lnTo>
                  <a:lnTo>
                    <a:pt x="906830" y="234784"/>
                  </a:lnTo>
                  <a:lnTo>
                    <a:pt x="903376" y="236347"/>
                  </a:lnTo>
                  <a:lnTo>
                    <a:pt x="905306" y="241249"/>
                  </a:lnTo>
                  <a:lnTo>
                    <a:pt x="912672" y="237921"/>
                  </a:lnTo>
                  <a:close/>
                </a:path>
                <a:path w="1423035" h="513714">
                  <a:moveTo>
                    <a:pt x="932345" y="229057"/>
                  </a:moveTo>
                  <a:lnTo>
                    <a:pt x="929944" y="224358"/>
                  </a:lnTo>
                  <a:lnTo>
                    <a:pt x="926490" y="225920"/>
                  </a:lnTo>
                  <a:lnTo>
                    <a:pt x="923036" y="227482"/>
                  </a:lnTo>
                  <a:lnTo>
                    <a:pt x="924966" y="232371"/>
                  </a:lnTo>
                  <a:lnTo>
                    <a:pt x="932345" y="229057"/>
                  </a:lnTo>
                  <a:close/>
                </a:path>
                <a:path w="1423035" h="513714">
                  <a:moveTo>
                    <a:pt x="951979" y="220141"/>
                  </a:moveTo>
                  <a:lnTo>
                    <a:pt x="949579" y="215442"/>
                  </a:lnTo>
                  <a:lnTo>
                    <a:pt x="946124" y="217017"/>
                  </a:lnTo>
                  <a:lnTo>
                    <a:pt x="942670" y="218592"/>
                  </a:lnTo>
                  <a:lnTo>
                    <a:pt x="944626" y="223481"/>
                  </a:lnTo>
                  <a:lnTo>
                    <a:pt x="951979" y="220141"/>
                  </a:lnTo>
                  <a:close/>
                </a:path>
                <a:path w="1423035" h="513714">
                  <a:moveTo>
                    <a:pt x="971626" y="211188"/>
                  </a:moveTo>
                  <a:lnTo>
                    <a:pt x="969213" y="206514"/>
                  </a:lnTo>
                  <a:lnTo>
                    <a:pt x="965758" y="208089"/>
                  </a:lnTo>
                  <a:lnTo>
                    <a:pt x="962304" y="209664"/>
                  </a:lnTo>
                  <a:lnTo>
                    <a:pt x="964272" y="214553"/>
                  </a:lnTo>
                  <a:lnTo>
                    <a:pt x="971626" y="211188"/>
                  </a:lnTo>
                  <a:close/>
                </a:path>
                <a:path w="1423035" h="513714">
                  <a:moveTo>
                    <a:pt x="991235" y="202196"/>
                  </a:moveTo>
                  <a:lnTo>
                    <a:pt x="988809" y="197523"/>
                  </a:lnTo>
                  <a:lnTo>
                    <a:pt x="985367" y="199097"/>
                  </a:lnTo>
                  <a:lnTo>
                    <a:pt x="981913" y="200672"/>
                  </a:lnTo>
                  <a:lnTo>
                    <a:pt x="983881" y="205562"/>
                  </a:lnTo>
                  <a:lnTo>
                    <a:pt x="991235" y="202196"/>
                  </a:lnTo>
                  <a:close/>
                </a:path>
                <a:path w="1423035" h="513714">
                  <a:moveTo>
                    <a:pt x="1010843" y="193192"/>
                  </a:moveTo>
                  <a:lnTo>
                    <a:pt x="1008418" y="188518"/>
                  </a:lnTo>
                  <a:lnTo>
                    <a:pt x="1004976" y="190106"/>
                  </a:lnTo>
                  <a:lnTo>
                    <a:pt x="1001534" y="191693"/>
                  </a:lnTo>
                  <a:lnTo>
                    <a:pt x="1003503" y="196583"/>
                  </a:lnTo>
                  <a:lnTo>
                    <a:pt x="1010843" y="193192"/>
                  </a:lnTo>
                  <a:close/>
                </a:path>
                <a:path w="1423035" h="513714">
                  <a:moveTo>
                    <a:pt x="1030439" y="184162"/>
                  </a:moveTo>
                  <a:lnTo>
                    <a:pt x="1028001" y="179489"/>
                  </a:lnTo>
                  <a:lnTo>
                    <a:pt x="1024559" y="181076"/>
                  </a:lnTo>
                  <a:lnTo>
                    <a:pt x="1021118" y="182664"/>
                  </a:lnTo>
                  <a:lnTo>
                    <a:pt x="1023086" y="187540"/>
                  </a:lnTo>
                  <a:lnTo>
                    <a:pt x="1030439" y="184162"/>
                  </a:lnTo>
                  <a:close/>
                </a:path>
                <a:path w="1423035" h="513714">
                  <a:moveTo>
                    <a:pt x="1050023" y="175107"/>
                  </a:moveTo>
                  <a:lnTo>
                    <a:pt x="1047584" y="170446"/>
                  </a:lnTo>
                  <a:lnTo>
                    <a:pt x="1044143" y="172034"/>
                  </a:lnTo>
                  <a:lnTo>
                    <a:pt x="1040701" y="173621"/>
                  </a:lnTo>
                  <a:lnTo>
                    <a:pt x="1042682" y="178511"/>
                  </a:lnTo>
                  <a:lnTo>
                    <a:pt x="1050023" y="175107"/>
                  </a:lnTo>
                  <a:close/>
                </a:path>
                <a:path w="1423035" h="513714">
                  <a:moveTo>
                    <a:pt x="1069594" y="166052"/>
                  </a:moveTo>
                  <a:lnTo>
                    <a:pt x="1067155" y="161378"/>
                  </a:lnTo>
                  <a:lnTo>
                    <a:pt x="1063713" y="162979"/>
                  </a:lnTo>
                  <a:lnTo>
                    <a:pt x="1060272" y="164566"/>
                  </a:lnTo>
                  <a:lnTo>
                    <a:pt x="1062253" y="169456"/>
                  </a:lnTo>
                  <a:lnTo>
                    <a:pt x="1069594" y="166052"/>
                  </a:lnTo>
                  <a:close/>
                </a:path>
                <a:path w="1423035" h="513714">
                  <a:moveTo>
                    <a:pt x="1089164" y="156972"/>
                  </a:moveTo>
                  <a:lnTo>
                    <a:pt x="1086726" y="152298"/>
                  </a:lnTo>
                  <a:lnTo>
                    <a:pt x="1083284" y="153898"/>
                  </a:lnTo>
                  <a:lnTo>
                    <a:pt x="1079842" y="155498"/>
                  </a:lnTo>
                  <a:lnTo>
                    <a:pt x="1081836" y="160375"/>
                  </a:lnTo>
                  <a:lnTo>
                    <a:pt x="1089164" y="156972"/>
                  </a:lnTo>
                  <a:close/>
                </a:path>
                <a:path w="1423035" h="513714">
                  <a:moveTo>
                    <a:pt x="1108735" y="147891"/>
                  </a:moveTo>
                  <a:lnTo>
                    <a:pt x="1106297" y="143217"/>
                  </a:lnTo>
                  <a:lnTo>
                    <a:pt x="1102855" y="144818"/>
                  </a:lnTo>
                  <a:lnTo>
                    <a:pt x="1099413" y="146418"/>
                  </a:lnTo>
                  <a:lnTo>
                    <a:pt x="1101407" y="151295"/>
                  </a:lnTo>
                  <a:lnTo>
                    <a:pt x="1108735" y="147891"/>
                  </a:lnTo>
                  <a:close/>
                </a:path>
                <a:path w="1423035" h="513714">
                  <a:moveTo>
                    <a:pt x="1128293" y="138811"/>
                  </a:moveTo>
                  <a:lnTo>
                    <a:pt x="1125855" y="134137"/>
                  </a:lnTo>
                  <a:lnTo>
                    <a:pt x="1122413" y="135737"/>
                  </a:lnTo>
                  <a:lnTo>
                    <a:pt x="1118971" y="137337"/>
                  </a:lnTo>
                  <a:lnTo>
                    <a:pt x="1120965" y="142214"/>
                  </a:lnTo>
                  <a:lnTo>
                    <a:pt x="1128293" y="138811"/>
                  </a:lnTo>
                  <a:close/>
                </a:path>
                <a:path w="1423035" h="513714">
                  <a:moveTo>
                    <a:pt x="1147864" y="129717"/>
                  </a:moveTo>
                  <a:lnTo>
                    <a:pt x="1145425" y="125044"/>
                  </a:lnTo>
                  <a:lnTo>
                    <a:pt x="1141984" y="126644"/>
                  </a:lnTo>
                  <a:lnTo>
                    <a:pt x="1138542" y="128244"/>
                  </a:lnTo>
                  <a:lnTo>
                    <a:pt x="1140536" y="133121"/>
                  </a:lnTo>
                  <a:lnTo>
                    <a:pt x="1147864" y="129717"/>
                  </a:lnTo>
                  <a:close/>
                </a:path>
                <a:path w="1423035" h="513714">
                  <a:moveTo>
                    <a:pt x="1167422" y="120637"/>
                  </a:moveTo>
                  <a:lnTo>
                    <a:pt x="1164983" y="115963"/>
                  </a:lnTo>
                  <a:lnTo>
                    <a:pt x="1161542" y="117563"/>
                  </a:lnTo>
                  <a:lnTo>
                    <a:pt x="1158100" y="119164"/>
                  </a:lnTo>
                  <a:lnTo>
                    <a:pt x="1160094" y="124040"/>
                  </a:lnTo>
                  <a:lnTo>
                    <a:pt x="1167422" y="120637"/>
                  </a:lnTo>
                  <a:close/>
                </a:path>
                <a:path w="1423035" h="513714">
                  <a:moveTo>
                    <a:pt x="1186992" y="111556"/>
                  </a:moveTo>
                  <a:lnTo>
                    <a:pt x="1184554" y="106883"/>
                  </a:lnTo>
                  <a:lnTo>
                    <a:pt x="1181112" y="108483"/>
                  </a:lnTo>
                  <a:lnTo>
                    <a:pt x="1177671" y="110083"/>
                  </a:lnTo>
                  <a:lnTo>
                    <a:pt x="1179652" y="114960"/>
                  </a:lnTo>
                  <a:lnTo>
                    <a:pt x="1186992" y="111556"/>
                  </a:lnTo>
                  <a:close/>
                </a:path>
                <a:path w="1423035" h="513714">
                  <a:moveTo>
                    <a:pt x="1206576" y="102514"/>
                  </a:moveTo>
                  <a:lnTo>
                    <a:pt x="1204137" y="97840"/>
                  </a:lnTo>
                  <a:lnTo>
                    <a:pt x="1200696" y="99428"/>
                  </a:lnTo>
                  <a:lnTo>
                    <a:pt x="1197254" y="101015"/>
                  </a:lnTo>
                  <a:lnTo>
                    <a:pt x="1199235" y="105905"/>
                  </a:lnTo>
                  <a:lnTo>
                    <a:pt x="1206576" y="102514"/>
                  </a:lnTo>
                  <a:close/>
                </a:path>
                <a:path w="1423035" h="513714">
                  <a:moveTo>
                    <a:pt x="1226159" y="93459"/>
                  </a:moveTo>
                  <a:lnTo>
                    <a:pt x="1223721" y="88785"/>
                  </a:lnTo>
                  <a:lnTo>
                    <a:pt x="1220279" y="90373"/>
                  </a:lnTo>
                  <a:lnTo>
                    <a:pt x="1216837" y="91960"/>
                  </a:lnTo>
                  <a:lnTo>
                    <a:pt x="1218819" y="96850"/>
                  </a:lnTo>
                  <a:lnTo>
                    <a:pt x="1226159" y="93459"/>
                  </a:lnTo>
                  <a:close/>
                </a:path>
                <a:path w="1423035" h="513714">
                  <a:moveTo>
                    <a:pt x="1245730" y="84442"/>
                  </a:moveTo>
                  <a:lnTo>
                    <a:pt x="1243304" y="79756"/>
                  </a:lnTo>
                  <a:lnTo>
                    <a:pt x="1239862" y="81343"/>
                  </a:lnTo>
                  <a:lnTo>
                    <a:pt x="1236421" y="82931"/>
                  </a:lnTo>
                  <a:lnTo>
                    <a:pt x="1238389" y="87807"/>
                  </a:lnTo>
                  <a:lnTo>
                    <a:pt x="1245730" y="84442"/>
                  </a:lnTo>
                  <a:close/>
                </a:path>
                <a:path w="1423035" h="513714">
                  <a:moveTo>
                    <a:pt x="1265339" y="75438"/>
                  </a:moveTo>
                  <a:lnTo>
                    <a:pt x="1262926" y="70751"/>
                  </a:lnTo>
                  <a:lnTo>
                    <a:pt x="1259471" y="72339"/>
                  </a:lnTo>
                  <a:lnTo>
                    <a:pt x="1256017" y="73926"/>
                  </a:lnTo>
                  <a:lnTo>
                    <a:pt x="1257998" y="78816"/>
                  </a:lnTo>
                  <a:lnTo>
                    <a:pt x="1265339" y="75438"/>
                  </a:lnTo>
                  <a:close/>
                </a:path>
                <a:path w="1423035" h="513714">
                  <a:moveTo>
                    <a:pt x="1284960" y="66471"/>
                  </a:moveTo>
                  <a:lnTo>
                    <a:pt x="1282547" y="61785"/>
                  </a:lnTo>
                  <a:lnTo>
                    <a:pt x="1279093" y="63360"/>
                  </a:lnTo>
                  <a:lnTo>
                    <a:pt x="1275638" y="64935"/>
                  </a:lnTo>
                  <a:lnTo>
                    <a:pt x="1277607" y="69824"/>
                  </a:lnTo>
                  <a:lnTo>
                    <a:pt x="1284960" y="66471"/>
                  </a:lnTo>
                  <a:close/>
                </a:path>
                <a:path w="1423035" h="513714">
                  <a:moveTo>
                    <a:pt x="1304569" y="57505"/>
                  </a:moveTo>
                  <a:lnTo>
                    <a:pt x="1302169" y="52819"/>
                  </a:lnTo>
                  <a:lnTo>
                    <a:pt x="1298714" y="54394"/>
                  </a:lnTo>
                  <a:lnTo>
                    <a:pt x="1295260" y="55968"/>
                  </a:lnTo>
                  <a:lnTo>
                    <a:pt x="1297216" y="60858"/>
                  </a:lnTo>
                  <a:lnTo>
                    <a:pt x="1304569" y="57505"/>
                  </a:lnTo>
                  <a:close/>
                </a:path>
                <a:path w="1423035" h="513714">
                  <a:moveTo>
                    <a:pt x="1324216" y="48615"/>
                  </a:moveTo>
                  <a:lnTo>
                    <a:pt x="1321816" y="43929"/>
                  </a:lnTo>
                  <a:lnTo>
                    <a:pt x="1318361" y="45491"/>
                  </a:lnTo>
                  <a:lnTo>
                    <a:pt x="1314907" y="47053"/>
                  </a:lnTo>
                  <a:lnTo>
                    <a:pt x="1316850" y="51955"/>
                  </a:lnTo>
                  <a:lnTo>
                    <a:pt x="1324216" y="48615"/>
                  </a:lnTo>
                  <a:close/>
                </a:path>
                <a:path w="1423035" h="513714">
                  <a:moveTo>
                    <a:pt x="1343863" y="39751"/>
                  </a:moveTo>
                  <a:lnTo>
                    <a:pt x="1341488" y="35052"/>
                  </a:lnTo>
                  <a:lnTo>
                    <a:pt x="1338021" y="36601"/>
                  </a:lnTo>
                  <a:lnTo>
                    <a:pt x="1334554" y="38150"/>
                  </a:lnTo>
                  <a:lnTo>
                    <a:pt x="1336497" y="43053"/>
                  </a:lnTo>
                  <a:lnTo>
                    <a:pt x="1343863" y="39751"/>
                  </a:lnTo>
                  <a:close/>
                </a:path>
                <a:path w="1423035" h="513714">
                  <a:moveTo>
                    <a:pt x="1363560" y="30911"/>
                  </a:moveTo>
                  <a:lnTo>
                    <a:pt x="1361186" y="26212"/>
                  </a:lnTo>
                  <a:lnTo>
                    <a:pt x="1357718" y="27762"/>
                  </a:lnTo>
                  <a:lnTo>
                    <a:pt x="1354251" y="29311"/>
                  </a:lnTo>
                  <a:lnTo>
                    <a:pt x="1356182" y="34213"/>
                  </a:lnTo>
                  <a:lnTo>
                    <a:pt x="1363560" y="30911"/>
                  </a:lnTo>
                  <a:close/>
                </a:path>
                <a:path w="1423035" h="513714">
                  <a:moveTo>
                    <a:pt x="1383245" y="22136"/>
                  </a:moveTo>
                  <a:lnTo>
                    <a:pt x="1380883" y="17424"/>
                  </a:lnTo>
                  <a:lnTo>
                    <a:pt x="1377416" y="18961"/>
                  </a:lnTo>
                  <a:lnTo>
                    <a:pt x="1373949" y="20497"/>
                  </a:lnTo>
                  <a:lnTo>
                    <a:pt x="1375867" y="25412"/>
                  </a:lnTo>
                  <a:lnTo>
                    <a:pt x="1383245" y="22136"/>
                  </a:lnTo>
                  <a:close/>
                </a:path>
                <a:path w="1423035" h="513714">
                  <a:moveTo>
                    <a:pt x="1402956" y="13385"/>
                  </a:moveTo>
                  <a:lnTo>
                    <a:pt x="1400606" y="8674"/>
                  </a:lnTo>
                  <a:lnTo>
                    <a:pt x="1397139" y="10210"/>
                  </a:lnTo>
                  <a:lnTo>
                    <a:pt x="1393672" y="11747"/>
                  </a:lnTo>
                  <a:lnTo>
                    <a:pt x="1395577" y="16662"/>
                  </a:lnTo>
                  <a:lnTo>
                    <a:pt x="1402956" y="13385"/>
                  </a:lnTo>
                  <a:close/>
                </a:path>
                <a:path w="1423035" h="513714">
                  <a:moveTo>
                    <a:pt x="1422704" y="4724"/>
                  </a:moveTo>
                  <a:lnTo>
                    <a:pt x="1420368" y="0"/>
                  </a:lnTo>
                  <a:lnTo>
                    <a:pt x="1416888" y="1524"/>
                  </a:lnTo>
                  <a:lnTo>
                    <a:pt x="1413408" y="3048"/>
                  </a:lnTo>
                  <a:lnTo>
                    <a:pt x="1415300" y="7962"/>
                  </a:lnTo>
                  <a:lnTo>
                    <a:pt x="1422704" y="47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 descr=""/>
            <p:cNvSpPr/>
            <p:nvPr/>
          </p:nvSpPr>
          <p:spPr>
            <a:xfrm>
              <a:off x="3992676" y="3490734"/>
              <a:ext cx="1021080" cy="294640"/>
            </a:xfrm>
            <a:custGeom>
              <a:avLst/>
              <a:gdLst/>
              <a:ahLst/>
              <a:cxnLst/>
              <a:rect l="l" t="t" r="r" b="b"/>
              <a:pathLst>
                <a:path w="1021079" h="294639">
                  <a:moveTo>
                    <a:pt x="9296" y="291388"/>
                  </a:moveTo>
                  <a:lnTo>
                    <a:pt x="6959" y="286664"/>
                  </a:lnTo>
                  <a:lnTo>
                    <a:pt x="3479" y="288188"/>
                  </a:lnTo>
                  <a:lnTo>
                    <a:pt x="0" y="289712"/>
                  </a:lnTo>
                  <a:lnTo>
                    <a:pt x="1892" y="294627"/>
                  </a:lnTo>
                  <a:lnTo>
                    <a:pt x="9296" y="291388"/>
                  </a:lnTo>
                  <a:close/>
                </a:path>
                <a:path w="1021079" h="294639">
                  <a:moveTo>
                    <a:pt x="29044" y="282740"/>
                  </a:moveTo>
                  <a:lnTo>
                    <a:pt x="26720" y="278015"/>
                  </a:lnTo>
                  <a:lnTo>
                    <a:pt x="23241" y="279527"/>
                  </a:lnTo>
                  <a:lnTo>
                    <a:pt x="19761" y="281051"/>
                  </a:lnTo>
                  <a:lnTo>
                    <a:pt x="21640" y="285978"/>
                  </a:lnTo>
                  <a:lnTo>
                    <a:pt x="29044" y="282740"/>
                  </a:lnTo>
                  <a:close/>
                </a:path>
                <a:path w="1021079" h="294639">
                  <a:moveTo>
                    <a:pt x="48844" y="274193"/>
                  </a:moveTo>
                  <a:lnTo>
                    <a:pt x="46532" y="269455"/>
                  </a:lnTo>
                  <a:lnTo>
                    <a:pt x="43053" y="270967"/>
                  </a:lnTo>
                  <a:lnTo>
                    <a:pt x="39573" y="272465"/>
                  </a:lnTo>
                  <a:lnTo>
                    <a:pt x="41427" y="277393"/>
                  </a:lnTo>
                  <a:lnTo>
                    <a:pt x="48844" y="274193"/>
                  </a:lnTo>
                  <a:close/>
                </a:path>
                <a:path w="1021079" h="294639">
                  <a:moveTo>
                    <a:pt x="68668" y="265696"/>
                  </a:moveTo>
                  <a:lnTo>
                    <a:pt x="66370" y="260946"/>
                  </a:lnTo>
                  <a:lnTo>
                    <a:pt x="62877" y="262432"/>
                  </a:lnTo>
                  <a:lnTo>
                    <a:pt x="59385" y="263918"/>
                  </a:lnTo>
                  <a:lnTo>
                    <a:pt x="61226" y="268846"/>
                  </a:lnTo>
                  <a:lnTo>
                    <a:pt x="68668" y="265696"/>
                  </a:lnTo>
                  <a:close/>
                </a:path>
                <a:path w="1021079" h="294639">
                  <a:moveTo>
                    <a:pt x="88506" y="257251"/>
                  </a:moveTo>
                  <a:lnTo>
                    <a:pt x="86233" y="252501"/>
                  </a:lnTo>
                  <a:lnTo>
                    <a:pt x="82740" y="253987"/>
                  </a:lnTo>
                  <a:lnTo>
                    <a:pt x="79248" y="255473"/>
                  </a:lnTo>
                  <a:lnTo>
                    <a:pt x="81076" y="260413"/>
                  </a:lnTo>
                  <a:lnTo>
                    <a:pt x="88506" y="257251"/>
                  </a:lnTo>
                  <a:close/>
                </a:path>
                <a:path w="1021079" h="294639">
                  <a:moveTo>
                    <a:pt x="108381" y="248907"/>
                  </a:moveTo>
                  <a:lnTo>
                    <a:pt x="106121" y="244144"/>
                  </a:lnTo>
                  <a:lnTo>
                    <a:pt x="102616" y="245605"/>
                  </a:lnTo>
                  <a:lnTo>
                    <a:pt x="99110" y="247065"/>
                  </a:lnTo>
                  <a:lnTo>
                    <a:pt x="100926" y="252018"/>
                  </a:lnTo>
                  <a:lnTo>
                    <a:pt x="108381" y="248907"/>
                  </a:lnTo>
                  <a:close/>
                </a:path>
                <a:path w="1021079" h="294639">
                  <a:moveTo>
                    <a:pt x="128270" y="240588"/>
                  </a:moveTo>
                  <a:lnTo>
                    <a:pt x="126034" y="235826"/>
                  </a:lnTo>
                  <a:lnTo>
                    <a:pt x="122529" y="237286"/>
                  </a:lnTo>
                  <a:lnTo>
                    <a:pt x="119024" y="238747"/>
                  </a:lnTo>
                  <a:lnTo>
                    <a:pt x="120815" y="243700"/>
                  </a:lnTo>
                  <a:lnTo>
                    <a:pt x="128270" y="240588"/>
                  </a:lnTo>
                  <a:close/>
                </a:path>
                <a:path w="1021079" h="294639">
                  <a:moveTo>
                    <a:pt x="148234" y="232410"/>
                  </a:moveTo>
                  <a:lnTo>
                    <a:pt x="146011" y="227634"/>
                  </a:lnTo>
                  <a:lnTo>
                    <a:pt x="142494" y="229069"/>
                  </a:lnTo>
                  <a:lnTo>
                    <a:pt x="138976" y="230505"/>
                  </a:lnTo>
                  <a:lnTo>
                    <a:pt x="140754" y="235470"/>
                  </a:lnTo>
                  <a:lnTo>
                    <a:pt x="148234" y="232410"/>
                  </a:lnTo>
                  <a:close/>
                </a:path>
                <a:path w="1021079" h="294639">
                  <a:moveTo>
                    <a:pt x="168173" y="224243"/>
                  </a:moveTo>
                  <a:lnTo>
                    <a:pt x="165976" y="219456"/>
                  </a:lnTo>
                  <a:lnTo>
                    <a:pt x="162458" y="220891"/>
                  </a:lnTo>
                  <a:lnTo>
                    <a:pt x="158940" y="222326"/>
                  </a:lnTo>
                  <a:lnTo>
                    <a:pt x="160693" y="227291"/>
                  </a:lnTo>
                  <a:lnTo>
                    <a:pt x="168173" y="224243"/>
                  </a:lnTo>
                  <a:close/>
                </a:path>
                <a:path w="1021079" h="294639">
                  <a:moveTo>
                    <a:pt x="188188" y="216230"/>
                  </a:moveTo>
                  <a:lnTo>
                    <a:pt x="186004" y="211442"/>
                  </a:lnTo>
                  <a:lnTo>
                    <a:pt x="182486" y="212852"/>
                  </a:lnTo>
                  <a:lnTo>
                    <a:pt x="178955" y="214261"/>
                  </a:lnTo>
                  <a:lnTo>
                    <a:pt x="180695" y="219240"/>
                  </a:lnTo>
                  <a:lnTo>
                    <a:pt x="188188" y="216230"/>
                  </a:lnTo>
                  <a:close/>
                </a:path>
                <a:path w="1021079" h="294639">
                  <a:moveTo>
                    <a:pt x="208229" y="208267"/>
                  </a:moveTo>
                  <a:lnTo>
                    <a:pt x="206070" y="203466"/>
                  </a:lnTo>
                  <a:lnTo>
                    <a:pt x="202539" y="204851"/>
                  </a:lnTo>
                  <a:lnTo>
                    <a:pt x="199009" y="206235"/>
                  </a:lnTo>
                  <a:lnTo>
                    <a:pt x="200710" y="211213"/>
                  </a:lnTo>
                  <a:lnTo>
                    <a:pt x="208229" y="208267"/>
                  </a:lnTo>
                  <a:close/>
                </a:path>
                <a:path w="1021079" h="294639">
                  <a:moveTo>
                    <a:pt x="228307" y="200406"/>
                  </a:moveTo>
                  <a:lnTo>
                    <a:pt x="226161" y="195592"/>
                  </a:lnTo>
                  <a:lnTo>
                    <a:pt x="222631" y="196977"/>
                  </a:lnTo>
                  <a:lnTo>
                    <a:pt x="219100" y="198361"/>
                  </a:lnTo>
                  <a:lnTo>
                    <a:pt x="220776" y="203352"/>
                  </a:lnTo>
                  <a:lnTo>
                    <a:pt x="228307" y="200406"/>
                  </a:lnTo>
                  <a:close/>
                </a:path>
                <a:path w="1021079" h="294639">
                  <a:moveTo>
                    <a:pt x="248424" y="192646"/>
                  </a:moveTo>
                  <a:lnTo>
                    <a:pt x="246303" y="187820"/>
                  </a:lnTo>
                  <a:lnTo>
                    <a:pt x="242760" y="189179"/>
                  </a:lnTo>
                  <a:lnTo>
                    <a:pt x="239217" y="190538"/>
                  </a:lnTo>
                  <a:lnTo>
                    <a:pt x="240880" y="195529"/>
                  </a:lnTo>
                  <a:lnTo>
                    <a:pt x="248424" y="192646"/>
                  </a:lnTo>
                  <a:close/>
                </a:path>
                <a:path w="1021079" h="294639">
                  <a:moveTo>
                    <a:pt x="268566" y="184962"/>
                  </a:moveTo>
                  <a:lnTo>
                    <a:pt x="266471" y="180124"/>
                  </a:lnTo>
                  <a:lnTo>
                    <a:pt x="262928" y="181483"/>
                  </a:lnTo>
                  <a:lnTo>
                    <a:pt x="259384" y="182841"/>
                  </a:lnTo>
                  <a:lnTo>
                    <a:pt x="261023" y="187845"/>
                  </a:lnTo>
                  <a:lnTo>
                    <a:pt x="268566" y="184962"/>
                  </a:lnTo>
                  <a:close/>
                </a:path>
                <a:path w="1021079" h="294639">
                  <a:moveTo>
                    <a:pt x="288759" y="177444"/>
                  </a:moveTo>
                  <a:lnTo>
                    <a:pt x="286689" y="172593"/>
                  </a:lnTo>
                  <a:lnTo>
                    <a:pt x="283133" y="173913"/>
                  </a:lnTo>
                  <a:lnTo>
                    <a:pt x="279577" y="175234"/>
                  </a:lnTo>
                  <a:lnTo>
                    <a:pt x="281190" y="180251"/>
                  </a:lnTo>
                  <a:lnTo>
                    <a:pt x="288759" y="177444"/>
                  </a:lnTo>
                  <a:close/>
                </a:path>
                <a:path w="1021079" h="294639">
                  <a:moveTo>
                    <a:pt x="308978" y="169938"/>
                  </a:moveTo>
                  <a:lnTo>
                    <a:pt x="306933" y="165074"/>
                  </a:lnTo>
                  <a:lnTo>
                    <a:pt x="303377" y="166395"/>
                  </a:lnTo>
                  <a:lnTo>
                    <a:pt x="299821" y="167716"/>
                  </a:lnTo>
                  <a:lnTo>
                    <a:pt x="301396" y="172745"/>
                  </a:lnTo>
                  <a:lnTo>
                    <a:pt x="308978" y="169938"/>
                  </a:lnTo>
                  <a:close/>
                </a:path>
                <a:path w="1021079" h="294639">
                  <a:moveTo>
                    <a:pt x="329260" y="162636"/>
                  </a:moveTo>
                  <a:lnTo>
                    <a:pt x="327240" y="157772"/>
                  </a:lnTo>
                  <a:lnTo>
                    <a:pt x="323672" y="159054"/>
                  </a:lnTo>
                  <a:lnTo>
                    <a:pt x="320103" y="160337"/>
                  </a:lnTo>
                  <a:lnTo>
                    <a:pt x="321652" y="165379"/>
                  </a:lnTo>
                  <a:lnTo>
                    <a:pt x="329260" y="162636"/>
                  </a:lnTo>
                  <a:close/>
                </a:path>
                <a:path w="1021079" h="294639">
                  <a:moveTo>
                    <a:pt x="349554" y="155397"/>
                  </a:moveTo>
                  <a:lnTo>
                    <a:pt x="347573" y="150520"/>
                  </a:lnTo>
                  <a:lnTo>
                    <a:pt x="343992" y="151765"/>
                  </a:lnTo>
                  <a:lnTo>
                    <a:pt x="340410" y="153022"/>
                  </a:lnTo>
                  <a:lnTo>
                    <a:pt x="341934" y="158064"/>
                  </a:lnTo>
                  <a:lnTo>
                    <a:pt x="349554" y="155397"/>
                  </a:lnTo>
                  <a:close/>
                </a:path>
                <a:path w="1021079" h="294639">
                  <a:moveTo>
                    <a:pt x="369912" y="148297"/>
                  </a:moveTo>
                  <a:lnTo>
                    <a:pt x="367957" y="143408"/>
                  </a:lnTo>
                  <a:lnTo>
                    <a:pt x="364375" y="144653"/>
                  </a:lnTo>
                  <a:lnTo>
                    <a:pt x="360794" y="145910"/>
                  </a:lnTo>
                  <a:lnTo>
                    <a:pt x="362292" y="150952"/>
                  </a:lnTo>
                  <a:lnTo>
                    <a:pt x="369912" y="148297"/>
                  </a:lnTo>
                  <a:close/>
                </a:path>
                <a:path w="1021079" h="294639">
                  <a:moveTo>
                    <a:pt x="390309" y="141312"/>
                  </a:moveTo>
                  <a:lnTo>
                    <a:pt x="388378" y="136410"/>
                  </a:lnTo>
                  <a:lnTo>
                    <a:pt x="384784" y="137617"/>
                  </a:lnTo>
                  <a:lnTo>
                    <a:pt x="381190" y="138823"/>
                  </a:lnTo>
                  <a:lnTo>
                    <a:pt x="382651" y="143891"/>
                  </a:lnTo>
                  <a:lnTo>
                    <a:pt x="390309" y="141312"/>
                  </a:lnTo>
                  <a:close/>
                </a:path>
                <a:path w="1021079" h="294639">
                  <a:moveTo>
                    <a:pt x="410730" y="134442"/>
                  </a:moveTo>
                  <a:lnTo>
                    <a:pt x="408838" y="129527"/>
                  </a:lnTo>
                  <a:lnTo>
                    <a:pt x="405244" y="130733"/>
                  </a:lnTo>
                  <a:lnTo>
                    <a:pt x="401650" y="131940"/>
                  </a:lnTo>
                  <a:lnTo>
                    <a:pt x="403085" y="137020"/>
                  </a:lnTo>
                  <a:lnTo>
                    <a:pt x="410730" y="134442"/>
                  </a:lnTo>
                  <a:close/>
                </a:path>
                <a:path w="1021079" h="294639">
                  <a:moveTo>
                    <a:pt x="431215" y="127736"/>
                  </a:moveTo>
                  <a:lnTo>
                    <a:pt x="429348" y="122809"/>
                  </a:lnTo>
                  <a:lnTo>
                    <a:pt x="425742" y="123977"/>
                  </a:lnTo>
                  <a:lnTo>
                    <a:pt x="422135" y="125145"/>
                  </a:lnTo>
                  <a:lnTo>
                    <a:pt x="423532" y="130225"/>
                  </a:lnTo>
                  <a:lnTo>
                    <a:pt x="431215" y="127736"/>
                  </a:lnTo>
                  <a:close/>
                </a:path>
                <a:path w="1021079" h="294639">
                  <a:moveTo>
                    <a:pt x="451713" y="121094"/>
                  </a:moveTo>
                  <a:lnTo>
                    <a:pt x="449897" y="116154"/>
                  </a:lnTo>
                  <a:lnTo>
                    <a:pt x="446278" y="117322"/>
                  </a:lnTo>
                  <a:lnTo>
                    <a:pt x="442658" y="118491"/>
                  </a:lnTo>
                  <a:lnTo>
                    <a:pt x="444042" y="123583"/>
                  </a:lnTo>
                  <a:lnTo>
                    <a:pt x="451713" y="121094"/>
                  </a:lnTo>
                  <a:close/>
                </a:path>
                <a:path w="1021079" h="294639">
                  <a:moveTo>
                    <a:pt x="472300" y="114668"/>
                  </a:moveTo>
                  <a:lnTo>
                    <a:pt x="470509" y="109715"/>
                  </a:lnTo>
                  <a:lnTo>
                    <a:pt x="466877" y="110845"/>
                  </a:lnTo>
                  <a:lnTo>
                    <a:pt x="463245" y="111975"/>
                  </a:lnTo>
                  <a:lnTo>
                    <a:pt x="464591" y="117068"/>
                  </a:lnTo>
                  <a:lnTo>
                    <a:pt x="472300" y="114668"/>
                  </a:lnTo>
                  <a:close/>
                </a:path>
                <a:path w="1021079" h="294639">
                  <a:moveTo>
                    <a:pt x="492887" y="108305"/>
                  </a:moveTo>
                  <a:lnTo>
                    <a:pt x="491134" y="103339"/>
                  </a:lnTo>
                  <a:lnTo>
                    <a:pt x="487489" y="104432"/>
                  </a:lnTo>
                  <a:lnTo>
                    <a:pt x="483857" y="105562"/>
                  </a:lnTo>
                  <a:lnTo>
                    <a:pt x="485165" y="110667"/>
                  </a:lnTo>
                  <a:lnTo>
                    <a:pt x="489026" y="109461"/>
                  </a:lnTo>
                  <a:lnTo>
                    <a:pt x="492887" y="108305"/>
                  </a:lnTo>
                  <a:close/>
                </a:path>
                <a:path w="1021079" h="294639">
                  <a:moveTo>
                    <a:pt x="513562" y="102171"/>
                  </a:moveTo>
                  <a:lnTo>
                    <a:pt x="511835" y="97193"/>
                  </a:lnTo>
                  <a:lnTo>
                    <a:pt x="508190" y="98272"/>
                  </a:lnTo>
                  <a:lnTo>
                    <a:pt x="504545" y="99352"/>
                  </a:lnTo>
                  <a:lnTo>
                    <a:pt x="505815" y="104470"/>
                  </a:lnTo>
                  <a:lnTo>
                    <a:pt x="513562" y="102171"/>
                  </a:lnTo>
                  <a:close/>
                </a:path>
                <a:path w="1021079" h="294639">
                  <a:moveTo>
                    <a:pt x="534238" y="96126"/>
                  </a:moveTo>
                  <a:lnTo>
                    <a:pt x="532549" y="91135"/>
                  </a:lnTo>
                  <a:lnTo>
                    <a:pt x="528891" y="92176"/>
                  </a:lnTo>
                  <a:lnTo>
                    <a:pt x="525233" y="93218"/>
                  </a:lnTo>
                  <a:lnTo>
                    <a:pt x="526465" y="98336"/>
                  </a:lnTo>
                  <a:lnTo>
                    <a:pt x="534238" y="96126"/>
                  </a:lnTo>
                  <a:close/>
                </a:path>
                <a:path w="1021079" h="294639">
                  <a:moveTo>
                    <a:pt x="554977" y="90246"/>
                  </a:moveTo>
                  <a:lnTo>
                    <a:pt x="553326" y="85242"/>
                  </a:lnTo>
                  <a:lnTo>
                    <a:pt x="549668" y="86283"/>
                  </a:lnTo>
                  <a:lnTo>
                    <a:pt x="546011" y="87325"/>
                  </a:lnTo>
                  <a:lnTo>
                    <a:pt x="547204" y="92456"/>
                  </a:lnTo>
                  <a:lnTo>
                    <a:pt x="554977" y="90246"/>
                  </a:lnTo>
                  <a:close/>
                </a:path>
                <a:path w="1021079" h="294639">
                  <a:moveTo>
                    <a:pt x="575754" y="84531"/>
                  </a:moveTo>
                  <a:lnTo>
                    <a:pt x="574141" y="79514"/>
                  </a:lnTo>
                  <a:lnTo>
                    <a:pt x="570471" y="80505"/>
                  </a:lnTo>
                  <a:lnTo>
                    <a:pt x="566801" y="81495"/>
                  </a:lnTo>
                  <a:lnTo>
                    <a:pt x="567956" y="86626"/>
                  </a:lnTo>
                  <a:lnTo>
                    <a:pt x="575754" y="84531"/>
                  </a:lnTo>
                  <a:close/>
                </a:path>
                <a:path w="1021079" h="294639">
                  <a:moveTo>
                    <a:pt x="596557" y="78930"/>
                  </a:moveTo>
                  <a:lnTo>
                    <a:pt x="594982" y="73901"/>
                  </a:lnTo>
                  <a:lnTo>
                    <a:pt x="591312" y="74891"/>
                  </a:lnTo>
                  <a:lnTo>
                    <a:pt x="587641" y="75882"/>
                  </a:lnTo>
                  <a:lnTo>
                    <a:pt x="588759" y="81026"/>
                  </a:lnTo>
                  <a:lnTo>
                    <a:pt x="596557" y="78930"/>
                  </a:lnTo>
                  <a:close/>
                </a:path>
                <a:path w="1021079" h="294639">
                  <a:moveTo>
                    <a:pt x="617435" y="73558"/>
                  </a:moveTo>
                  <a:lnTo>
                    <a:pt x="615899" y="68516"/>
                  </a:lnTo>
                  <a:lnTo>
                    <a:pt x="612216" y="69456"/>
                  </a:lnTo>
                  <a:lnTo>
                    <a:pt x="608533" y="70396"/>
                  </a:lnTo>
                  <a:lnTo>
                    <a:pt x="609612" y="75552"/>
                  </a:lnTo>
                  <a:lnTo>
                    <a:pt x="617435" y="73558"/>
                  </a:lnTo>
                  <a:close/>
                </a:path>
                <a:path w="1021079" h="294639">
                  <a:moveTo>
                    <a:pt x="638314" y="68249"/>
                  </a:moveTo>
                  <a:lnTo>
                    <a:pt x="636816" y="63195"/>
                  </a:lnTo>
                  <a:lnTo>
                    <a:pt x="633133" y="64135"/>
                  </a:lnTo>
                  <a:lnTo>
                    <a:pt x="629450" y="65074"/>
                  </a:lnTo>
                  <a:lnTo>
                    <a:pt x="630491" y="70231"/>
                  </a:lnTo>
                  <a:lnTo>
                    <a:pt x="638314" y="68249"/>
                  </a:lnTo>
                  <a:close/>
                </a:path>
                <a:path w="1021079" h="294639">
                  <a:moveTo>
                    <a:pt x="659282" y="63233"/>
                  </a:moveTo>
                  <a:lnTo>
                    <a:pt x="657821" y="58166"/>
                  </a:lnTo>
                  <a:lnTo>
                    <a:pt x="654126" y="59055"/>
                  </a:lnTo>
                  <a:lnTo>
                    <a:pt x="650430" y="59944"/>
                  </a:lnTo>
                  <a:lnTo>
                    <a:pt x="651421" y="65112"/>
                  </a:lnTo>
                  <a:lnTo>
                    <a:pt x="659282" y="63233"/>
                  </a:lnTo>
                  <a:close/>
                </a:path>
                <a:path w="1021079" h="294639">
                  <a:moveTo>
                    <a:pt x="680262" y="58280"/>
                  </a:moveTo>
                  <a:lnTo>
                    <a:pt x="678840" y="53213"/>
                  </a:lnTo>
                  <a:lnTo>
                    <a:pt x="675132" y="54038"/>
                  </a:lnTo>
                  <a:lnTo>
                    <a:pt x="671436" y="54902"/>
                  </a:lnTo>
                  <a:lnTo>
                    <a:pt x="672388" y="60096"/>
                  </a:lnTo>
                  <a:lnTo>
                    <a:pt x="676313" y="59169"/>
                  </a:lnTo>
                  <a:lnTo>
                    <a:pt x="680262" y="58280"/>
                  </a:lnTo>
                  <a:close/>
                </a:path>
                <a:path w="1021079" h="294639">
                  <a:moveTo>
                    <a:pt x="701281" y="53581"/>
                  </a:moveTo>
                  <a:lnTo>
                    <a:pt x="699909" y="48501"/>
                  </a:lnTo>
                  <a:lnTo>
                    <a:pt x="696201" y="49326"/>
                  </a:lnTo>
                  <a:lnTo>
                    <a:pt x="692492" y="50152"/>
                  </a:lnTo>
                  <a:lnTo>
                    <a:pt x="693407" y="55346"/>
                  </a:lnTo>
                  <a:lnTo>
                    <a:pt x="701281" y="53581"/>
                  </a:lnTo>
                  <a:close/>
                </a:path>
                <a:path w="1021079" h="294639">
                  <a:moveTo>
                    <a:pt x="722337" y="49022"/>
                  </a:moveTo>
                  <a:lnTo>
                    <a:pt x="721004" y="43916"/>
                  </a:lnTo>
                  <a:lnTo>
                    <a:pt x="717283" y="44691"/>
                  </a:lnTo>
                  <a:lnTo>
                    <a:pt x="713562" y="45466"/>
                  </a:lnTo>
                  <a:lnTo>
                    <a:pt x="714425" y="50660"/>
                  </a:lnTo>
                  <a:lnTo>
                    <a:pt x="722337" y="49022"/>
                  </a:lnTo>
                  <a:close/>
                </a:path>
                <a:path w="1021079" h="294639">
                  <a:moveTo>
                    <a:pt x="743432" y="44627"/>
                  </a:moveTo>
                  <a:lnTo>
                    <a:pt x="742149" y="39522"/>
                  </a:lnTo>
                  <a:lnTo>
                    <a:pt x="738428" y="40297"/>
                  </a:lnTo>
                  <a:lnTo>
                    <a:pt x="734707" y="41071"/>
                  </a:lnTo>
                  <a:lnTo>
                    <a:pt x="735533" y="46278"/>
                  </a:lnTo>
                  <a:lnTo>
                    <a:pt x="743432" y="44627"/>
                  </a:lnTo>
                  <a:close/>
                </a:path>
                <a:path w="1021079" h="294639">
                  <a:moveTo>
                    <a:pt x="764578" y="40449"/>
                  </a:moveTo>
                  <a:lnTo>
                    <a:pt x="763333" y="35331"/>
                  </a:lnTo>
                  <a:lnTo>
                    <a:pt x="759599" y="36042"/>
                  </a:lnTo>
                  <a:lnTo>
                    <a:pt x="755865" y="36753"/>
                  </a:lnTo>
                  <a:lnTo>
                    <a:pt x="756640" y="41960"/>
                  </a:lnTo>
                  <a:lnTo>
                    <a:pt x="764578" y="40449"/>
                  </a:lnTo>
                  <a:close/>
                </a:path>
                <a:path w="1021079" h="294639">
                  <a:moveTo>
                    <a:pt x="785736" y="36410"/>
                  </a:moveTo>
                  <a:lnTo>
                    <a:pt x="784542" y="31280"/>
                  </a:lnTo>
                  <a:lnTo>
                    <a:pt x="780808" y="31991"/>
                  </a:lnTo>
                  <a:lnTo>
                    <a:pt x="777074" y="32702"/>
                  </a:lnTo>
                  <a:lnTo>
                    <a:pt x="777811" y="37922"/>
                  </a:lnTo>
                  <a:lnTo>
                    <a:pt x="785736" y="36410"/>
                  </a:lnTo>
                  <a:close/>
                </a:path>
                <a:path w="1021079" h="294639">
                  <a:moveTo>
                    <a:pt x="806945" y="32626"/>
                  </a:moveTo>
                  <a:lnTo>
                    <a:pt x="805802" y="27495"/>
                  </a:lnTo>
                  <a:lnTo>
                    <a:pt x="802055" y="28143"/>
                  </a:lnTo>
                  <a:lnTo>
                    <a:pt x="798309" y="28803"/>
                  </a:lnTo>
                  <a:lnTo>
                    <a:pt x="798995" y="34023"/>
                  </a:lnTo>
                  <a:lnTo>
                    <a:pt x="806945" y="32626"/>
                  </a:lnTo>
                  <a:close/>
                </a:path>
                <a:path w="1021079" h="294639">
                  <a:moveTo>
                    <a:pt x="828179" y="28930"/>
                  </a:moveTo>
                  <a:lnTo>
                    <a:pt x="827074" y="23787"/>
                  </a:lnTo>
                  <a:lnTo>
                    <a:pt x="823328" y="24434"/>
                  </a:lnTo>
                  <a:lnTo>
                    <a:pt x="819581" y="25082"/>
                  </a:lnTo>
                  <a:lnTo>
                    <a:pt x="820229" y="30314"/>
                  </a:lnTo>
                  <a:lnTo>
                    <a:pt x="828179" y="28930"/>
                  </a:lnTo>
                  <a:close/>
                </a:path>
                <a:path w="1021079" h="294639">
                  <a:moveTo>
                    <a:pt x="849464" y="25565"/>
                  </a:moveTo>
                  <a:lnTo>
                    <a:pt x="848410" y="20408"/>
                  </a:lnTo>
                  <a:lnTo>
                    <a:pt x="844651" y="20993"/>
                  </a:lnTo>
                  <a:lnTo>
                    <a:pt x="840892" y="21590"/>
                  </a:lnTo>
                  <a:lnTo>
                    <a:pt x="841489" y="26822"/>
                  </a:lnTo>
                  <a:lnTo>
                    <a:pt x="849464" y="25565"/>
                  </a:lnTo>
                  <a:close/>
                </a:path>
                <a:path w="1021079" h="294639">
                  <a:moveTo>
                    <a:pt x="870762" y="22237"/>
                  </a:moveTo>
                  <a:lnTo>
                    <a:pt x="869746" y="17068"/>
                  </a:lnTo>
                  <a:lnTo>
                    <a:pt x="865987" y="17627"/>
                  </a:lnTo>
                  <a:lnTo>
                    <a:pt x="862228" y="18224"/>
                  </a:lnTo>
                  <a:lnTo>
                    <a:pt x="862774" y="23456"/>
                  </a:lnTo>
                  <a:lnTo>
                    <a:pt x="866762" y="22834"/>
                  </a:lnTo>
                  <a:lnTo>
                    <a:pt x="870762" y="22237"/>
                  </a:lnTo>
                  <a:close/>
                </a:path>
                <a:path w="1021079" h="294639">
                  <a:moveTo>
                    <a:pt x="892098" y="19265"/>
                  </a:moveTo>
                  <a:lnTo>
                    <a:pt x="891133" y="14097"/>
                  </a:lnTo>
                  <a:lnTo>
                    <a:pt x="887374" y="14617"/>
                  </a:lnTo>
                  <a:lnTo>
                    <a:pt x="883615" y="15138"/>
                  </a:lnTo>
                  <a:lnTo>
                    <a:pt x="884110" y="20383"/>
                  </a:lnTo>
                  <a:lnTo>
                    <a:pt x="892098" y="19265"/>
                  </a:lnTo>
                  <a:close/>
                </a:path>
                <a:path w="1021079" h="294639">
                  <a:moveTo>
                    <a:pt x="913447" y="16383"/>
                  </a:moveTo>
                  <a:lnTo>
                    <a:pt x="912533" y="11201"/>
                  </a:lnTo>
                  <a:lnTo>
                    <a:pt x="908761" y="11658"/>
                  </a:lnTo>
                  <a:lnTo>
                    <a:pt x="904989" y="12128"/>
                  </a:lnTo>
                  <a:lnTo>
                    <a:pt x="905433" y="17386"/>
                  </a:lnTo>
                  <a:lnTo>
                    <a:pt x="913447" y="16383"/>
                  </a:lnTo>
                  <a:close/>
                </a:path>
                <a:path w="1021079" h="294639">
                  <a:moveTo>
                    <a:pt x="934834" y="13779"/>
                  </a:moveTo>
                  <a:lnTo>
                    <a:pt x="933970" y="8585"/>
                  </a:lnTo>
                  <a:lnTo>
                    <a:pt x="930198" y="9042"/>
                  </a:lnTo>
                  <a:lnTo>
                    <a:pt x="926426" y="9499"/>
                  </a:lnTo>
                  <a:lnTo>
                    <a:pt x="926820" y="14757"/>
                  </a:lnTo>
                  <a:lnTo>
                    <a:pt x="934834" y="13779"/>
                  </a:lnTo>
                  <a:close/>
                </a:path>
                <a:path w="1021079" h="294639">
                  <a:moveTo>
                    <a:pt x="956246" y="11328"/>
                  </a:moveTo>
                  <a:lnTo>
                    <a:pt x="955433" y="6121"/>
                  </a:lnTo>
                  <a:lnTo>
                    <a:pt x="951649" y="6515"/>
                  </a:lnTo>
                  <a:lnTo>
                    <a:pt x="947864" y="6908"/>
                  </a:lnTo>
                  <a:lnTo>
                    <a:pt x="948220" y="12166"/>
                  </a:lnTo>
                  <a:lnTo>
                    <a:pt x="956246" y="11328"/>
                  </a:lnTo>
                  <a:close/>
                </a:path>
                <a:path w="1021079" h="294639">
                  <a:moveTo>
                    <a:pt x="977671" y="9080"/>
                  </a:moveTo>
                  <a:lnTo>
                    <a:pt x="976909" y="3873"/>
                  </a:lnTo>
                  <a:lnTo>
                    <a:pt x="973124" y="4267"/>
                  </a:lnTo>
                  <a:lnTo>
                    <a:pt x="969340" y="4660"/>
                  </a:lnTo>
                  <a:lnTo>
                    <a:pt x="969645" y="9918"/>
                  </a:lnTo>
                  <a:lnTo>
                    <a:pt x="977671" y="9080"/>
                  </a:lnTo>
                  <a:close/>
                </a:path>
                <a:path w="1021079" h="294639">
                  <a:moveTo>
                    <a:pt x="999121" y="7073"/>
                  </a:moveTo>
                  <a:lnTo>
                    <a:pt x="998410" y="1854"/>
                  </a:lnTo>
                  <a:lnTo>
                    <a:pt x="994625" y="2184"/>
                  </a:lnTo>
                  <a:lnTo>
                    <a:pt x="990841" y="2514"/>
                  </a:lnTo>
                  <a:lnTo>
                    <a:pt x="991082" y="7772"/>
                  </a:lnTo>
                  <a:lnTo>
                    <a:pt x="999121" y="7073"/>
                  </a:lnTo>
                  <a:close/>
                </a:path>
                <a:path w="1021079" h="294639">
                  <a:moveTo>
                    <a:pt x="1020584" y="5232"/>
                  </a:moveTo>
                  <a:lnTo>
                    <a:pt x="1019924" y="0"/>
                  </a:lnTo>
                  <a:lnTo>
                    <a:pt x="1016139" y="330"/>
                  </a:lnTo>
                  <a:lnTo>
                    <a:pt x="1012355" y="660"/>
                  </a:lnTo>
                  <a:lnTo>
                    <a:pt x="1012545" y="5918"/>
                  </a:lnTo>
                  <a:lnTo>
                    <a:pt x="1020584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 descr=""/>
            <p:cNvSpPr/>
            <p:nvPr/>
          </p:nvSpPr>
          <p:spPr>
            <a:xfrm>
              <a:off x="5026557" y="3489378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 h="0">
                  <a:moveTo>
                    <a:pt x="0" y="0"/>
                  </a:moveTo>
                  <a:lnTo>
                    <a:pt x="288158" y="0"/>
                  </a:lnTo>
                </a:path>
              </a:pathLst>
            </a:custGeom>
            <a:ln w="1112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 descr=""/>
            <p:cNvSpPr/>
            <p:nvPr/>
          </p:nvSpPr>
          <p:spPr>
            <a:xfrm>
              <a:off x="806069" y="3363823"/>
              <a:ext cx="4744720" cy="780415"/>
            </a:xfrm>
            <a:custGeom>
              <a:avLst/>
              <a:gdLst/>
              <a:ahLst/>
              <a:cxnLst/>
              <a:rect l="l" t="t" r="r" b="b"/>
              <a:pathLst>
                <a:path w="4744720" h="780414">
                  <a:moveTo>
                    <a:pt x="9156" y="5562"/>
                  </a:moveTo>
                  <a:lnTo>
                    <a:pt x="6591" y="2781"/>
                  </a:lnTo>
                  <a:lnTo>
                    <a:pt x="4025" y="0"/>
                  </a:lnTo>
                  <a:lnTo>
                    <a:pt x="0" y="3390"/>
                  </a:lnTo>
                  <a:lnTo>
                    <a:pt x="5461" y="9321"/>
                  </a:lnTo>
                  <a:lnTo>
                    <a:pt x="9156" y="5562"/>
                  </a:lnTo>
                  <a:close/>
                </a:path>
                <a:path w="4744720" h="780414">
                  <a:moveTo>
                    <a:pt x="23749" y="21348"/>
                  </a:moveTo>
                  <a:lnTo>
                    <a:pt x="21170" y="18580"/>
                  </a:lnTo>
                  <a:lnTo>
                    <a:pt x="18605" y="15798"/>
                  </a:lnTo>
                  <a:lnTo>
                    <a:pt x="14592" y="19202"/>
                  </a:lnTo>
                  <a:lnTo>
                    <a:pt x="17322" y="22174"/>
                  </a:lnTo>
                  <a:lnTo>
                    <a:pt x="20066" y="25120"/>
                  </a:lnTo>
                  <a:lnTo>
                    <a:pt x="23749" y="21348"/>
                  </a:lnTo>
                  <a:close/>
                </a:path>
                <a:path w="4744720" h="780414">
                  <a:moveTo>
                    <a:pt x="38506" y="36969"/>
                  </a:moveTo>
                  <a:lnTo>
                    <a:pt x="35915" y="34226"/>
                  </a:lnTo>
                  <a:lnTo>
                    <a:pt x="33324" y="31483"/>
                  </a:lnTo>
                  <a:lnTo>
                    <a:pt x="29311" y="34899"/>
                  </a:lnTo>
                  <a:lnTo>
                    <a:pt x="34848" y="40767"/>
                  </a:lnTo>
                  <a:lnTo>
                    <a:pt x="38506" y="36969"/>
                  </a:lnTo>
                  <a:close/>
                </a:path>
                <a:path w="4744720" h="780414">
                  <a:moveTo>
                    <a:pt x="53276" y="52603"/>
                  </a:moveTo>
                  <a:lnTo>
                    <a:pt x="50685" y="49860"/>
                  </a:lnTo>
                  <a:lnTo>
                    <a:pt x="48094" y="47117"/>
                  </a:lnTo>
                  <a:lnTo>
                    <a:pt x="44094" y="50546"/>
                  </a:lnTo>
                  <a:lnTo>
                    <a:pt x="49631" y="56413"/>
                  </a:lnTo>
                  <a:lnTo>
                    <a:pt x="53276" y="52603"/>
                  </a:lnTo>
                  <a:close/>
                </a:path>
                <a:path w="4744720" h="780414">
                  <a:moveTo>
                    <a:pt x="68046" y="68237"/>
                  </a:moveTo>
                  <a:lnTo>
                    <a:pt x="65455" y="65493"/>
                  </a:lnTo>
                  <a:lnTo>
                    <a:pt x="62865" y="62750"/>
                  </a:lnTo>
                  <a:lnTo>
                    <a:pt x="58877" y="66192"/>
                  </a:lnTo>
                  <a:lnTo>
                    <a:pt x="64414" y="72059"/>
                  </a:lnTo>
                  <a:lnTo>
                    <a:pt x="68046" y="68237"/>
                  </a:lnTo>
                  <a:close/>
                </a:path>
                <a:path w="4744720" h="780414">
                  <a:moveTo>
                    <a:pt x="83007" y="83680"/>
                  </a:moveTo>
                  <a:lnTo>
                    <a:pt x="80378" y="80962"/>
                  </a:lnTo>
                  <a:lnTo>
                    <a:pt x="77749" y="78244"/>
                  </a:lnTo>
                  <a:lnTo>
                    <a:pt x="73787" y="81711"/>
                  </a:lnTo>
                  <a:lnTo>
                    <a:pt x="79400" y="87515"/>
                  </a:lnTo>
                  <a:lnTo>
                    <a:pt x="83007" y="83680"/>
                  </a:lnTo>
                  <a:close/>
                </a:path>
                <a:path w="4744720" h="780414">
                  <a:moveTo>
                    <a:pt x="97967" y="99136"/>
                  </a:moveTo>
                  <a:lnTo>
                    <a:pt x="95338" y="96418"/>
                  </a:lnTo>
                  <a:lnTo>
                    <a:pt x="92710" y="93700"/>
                  </a:lnTo>
                  <a:lnTo>
                    <a:pt x="88760" y="97180"/>
                  </a:lnTo>
                  <a:lnTo>
                    <a:pt x="94373" y="102984"/>
                  </a:lnTo>
                  <a:lnTo>
                    <a:pt x="97967" y="99136"/>
                  </a:lnTo>
                  <a:close/>
                </a:path>
                <a:path w="4744720" h="780414">
                  <a:moveTo>
                    <a:pt x="112928" y="114579"/>
                  </a:moveTo>
                  <a:lnTo>
                    <a:pt x="110299" y="111861"/>
                  </a:lnTo>
                  <a:lnTo>
                    <a:pt x="107670" y="109143"/>
                  </a:lnTo>
                  <a:lnTo>
                    <a:pt x="103733" y="112649"/>
                  </a:lnTo>
                  <a:lnTo>
                    <a:pt x="109347" y="118440"/>
                  </a:lnTo>
                  <a:lnTo>
                    <a:pt x="112928" y="114579"/>
                  </a:lnTo>
                  <a:close/>
                </a:path>
                <a:path w="4744720" h="780414">
                  <a:moveTo>
                    <a:pt x="128066" y="129844"/>
                  </a:moveTo>
                  <a:lnTo>
                    <a:pt x="125399" y="127165"/>
                  </a:lnTo>
                  <a:lnTo>
                    <a:pt x="122732" y="124485"/>
                  </a:lnTo>
                  <a:lnTo>
                    <a:pt x="118808" y="128003"/>
                  </a:lnTo>
                  <a:lnTo>
                    <a:pt x="124498" y="133718"/>
                  </a:lnTo>
                  <a:lnTo>
                    <a:pt x="128066" y="129844"/>
                  </a:lnTo>
                  <a:close/>
                </a:path>
                <a:path w="4744720" h="780414">
                  <a:moveTo>
                    <a:pt x="143230" y="145084"/>
                  </a:moveTo>
                  <a:lnTo>
                    <a:pt x="140563" y="142405"/>
                  </a:lnTo>
                  <a:lnTo>
                    <a:pt x="137896" y="139725"/>
                  </a:lnTo>
                  <a:lnTo>
                    <a:pt x="133985" y="143256"/>
                  </a:lnTo>
                  <a:lnTo>
                    <a:pt x="139674" y="148983"/>
                  </a:lnTo>
                  <a:lnTo>
                    <a:pt x="143230" y="145084"/>
                  </a:lnTo>
                  <a:close/>
                </a:path>
                <a:path w="4744720" h="780414">
                  <a:moveTo>
                    <a:pt x="158381" y="160337"/>
                  </a:moveTo>
                  <a:lnTo>
                    <a:pt x="155714" y="157657"/>
                  </a:lnTo>
                  <a:lnTo>
                    <a:pt x="153047" y="154978"/>
                  </a:lnTo>
                  <a:lnTo>
                    <a:pt x="149161" y="158521"/>
                  </a:lnTo>
                  <a:lnTo>
                    <a:pt x="154851" y="164249"/>
                  </a:lnTo>
                  <a:lnTo>
                    <a:pt x="158381" y="160337"/>
                  </a:lnTo>
                  <a:close/>
                </a:path>
                <a:path w="4744720" h="780414">
                  <a:moveTo>
                    <a:pt x="173723" y="175399"/>
                  </a:moveTo>
                  <a:lnTo>
                    <a:pt x="171018" y="172758"/>
                  </a:lnTo>
                  <a:lnTo>
                    <a:pt x="168313" y="170116"/>
                  </a:lnTo>
                  <a:lnTo>
                    <a:pt x="164439" y="173685"/>
                  </a:lnTo>
                  <a:lnTo>
                    <a:pt x="170205" y="179324"/>
                  </a:lnTo>
                  <a:lnTo>
                    <a:pt x="173723" y="175399"/>
                  </a:lnTo>
                  <a:close/>
                </a:path>
                <a:path w="4744720" h="780414">
                  <a:moveTo>
                    <a:pt x="189090" y="190449"/>
                  </a:moveTo>
                  <a:lnTo>
                    <a:pt x="186385" y="187807"/>
                  </a:lnTo>
                  <a:lnTo>
                    <a:pt x="183680" y="185166"/>
                  </a:lnTo>
                  <a:lnTo>
                    <a:pt x="179832" y="188747"/>
                  </a:lnTo>
                  <a:lnTo>
                    <a:pt x="185585" y="194398"/>
                  </a:lnTo>
                  <a:lnTo>
                    <a:pt x="189090" y="190449"/>
                  </a:lnTo>
                  <a:close/>
                </a:path>
                <a:path w="4744720" h="780414">
                  <a:moveTo>
                    <a:pt x="204444" y="205486"/>
                  </a:moveTo>
                  <a:lnTo>
                    <a:pt x="201739" y="202844"/>
                  </a:lnTo>
                  <a:lnTo>
                    <a:pt x="199034" y="200202"/>
                  </a:lnTo>
                  <a:lnTo>
                    <a:pt x="195199" y="203809"/>
                  </a:lnTo>
                  <a:lnTo>
                    <a:pt x="200964" y="209448"/>
                  </a:lnTo>
                  <a:lnTo>
                    <a:pt x="204444" y="205486"/>
                  </a:lnTo>
                  <a:close/>
                </a:path>
                <a:path w="4744720" h="780414">
                  <a:moveTo>
                    <a:pt x="219989" y="220332"/>
                  </a:moveTo>
                  <a:lnTo>
                    <a:pt x="217258" y="217728"/>
                  </a:lnTo>
                  <a:lnTo>
                    <a:pt x="214515" y="215125"/>
                  </a:lnTo>
                  <a:lnTo>
                    <a:pt x="210693" y="218744"/>
                  </a:lnTo>
                  <a:lnTo>
                    <a:pt x="216535" y="224307"/>
                  </a:lnTo>
                  <a:lnTo>
                    <a:pt x="219989" y="220332"/>
                  </a:lnTo>
                  <a:close/>
                </a:path>
                <a:path w="4744720" h="780414">
                  <a:moveTo>
                    <a:pt x="235572" y="235165"/>
                  </a:moveTo>
                  <a:lnTo>
                    <a:pt x="232829" y="232562"/>
                  </a:lnTo>
                  <a:lnTo>
                    <a:pt x="230098" y="229958"/>
                  </a:lnTo>
                  <a:lnTo>
                    <a:pt x="226288" y="233591"/>
                  </a:lnTo>
                  <a:lnTo>
                    <a:pt x="232130" y="239166"/>
                  </a:lnTo>
                  <a:lnTo>
                    <a:pt x="235572" y="235165"/>
                  </a:lnTo>
                  <a:close/>
                </a:path>
                <a:path w="4744720" h="780414">
                  <a:moveTo>
                    <a:pt x="251155" y="249986"/>
                  </a:moveTo>
                  <a:lnTo>
                    <a:pt x="248399" y="247396"/>
                  </a:lnTo>
                  <a:lnTo>
                    <a:pt x="245668" y="244792"/>
                  </a:lnTo>
                  <a:lnTo>
                    <a:pt x="241871" y="248450"/>
                  </a:lnTo>
                  <a:lnTo>
                    <a:pt x="247726" y="254000"/>
                  </a:lnTo>
                  <a:lnTo>
                    <a:pt x="251155" y="249986"/>
                  </a:lnTo>
                  <a:close/>
                </a:path>
                <a:path w="4744720" h="780414">
                  <a:moveTo>
                    <a:pt x="266915" y="264579"/>
                  </a:moveTo>
                  <a:lnTo>
                    <a:pt x="264147" y="262013"/>
                  </a:lnTo>
                  <a:lnTo>
                    <a:pt x="261378" y="259448"/>
                  </a:lnTo>
                  <a:lnTo>
                    <a:pt x="257606" y="263131"/>
                  </a:lnTo>
                  <a:lnTo>
                    <a:pt x="263525" y="268605"/>
                  </a:lnTo>
                  <a:lnTo>
                    <a:pt x="266915" y="264579"/>
                  </a:lnTo>
                  <a:close/>
                </a:path>
                <a:path w="4744720" h="780414">
                  <a:moveTo>
                    <a:pt x="282689" y="279196"/>
                  </a:moveTo>
                  <a:lnTo>
                    <a:pt x="279920" y="276631"/>
                  </a:lnTo>
                  <a:lnTo>
                    <a:pt x="277152" y="274066"/>
                  </a:lnTo>
                  <a:lnTo>
                    <a:pt x="273392" y="277761"/>
                  </a:lnTo>
                  <a:lnTo>
                    <a:pt x="279311" y="283248"/>
                  </a:lnTo>
                  <a:lnTo>
                    <a:pt x="282689" y="279196"/>
                  </a:lnTo>
                  <a:close/>
                </a:path>
                <a:path w="4744720" h="780414">
                  <a:moveTo>
                    <a:pt x="298526" y="293738"/>
                  </a:moveTo>
                  <a:lnTo>
                    <a:pt x="295719" y="291211"/>
                  </a:lnTo>
                  <a:lnTo>
                    <a:pt x="292912" y="288683"/>
                  </a:lnTo>
                  <a:lnTo>
                    <a:pt x="289179" y="292404"/>
                  </a:lnTo>
                  <a:lnTo>
                    <a:pt x="295173" y="297802"/>
                  </a:lnTo>
                  <a:lnTo>
                    <a:pt x="298526" y="293738"/>
                  </a:lnTo>
                  <a:close/>
                </a:path>
                <a:path w="4744720" h="780414">
                  <a:moveTo>
                    <a:pt x="314515" y="308114"/>
                  </a:moveTo>
                  <a:lnTo>
                    <a:pt x="311708" y="305587"/>
                  </a:lnTo>
                  <a:lnTo>
                    <a:pt x="308902" y="303060"/>
                  </a:lnTo>
                  <a:lnTo>
                    <a:pt x="305181" y="306793"/>
                  </a:lnTo>
                  <a:lnTo>
                    <a:pt x="311188" y="312191"/>
                  </a:lnTo>
                  <a:lnTo>
                    <a:pt x="314515" y="308114"/>
                  </a:lnTo>
                  <a:close/>
                </a:path>
                <a:path w="4744720" h="780414">
                  <a:moveTo>
                    <a:pt x="330504" y="322491"/>
                  </a:moveTo>
                  <a:lnTo>
                    <a:pt x="327698" y="319963"/>
                  </a:lnTo>
                  <a:lnTo>
                    <a:pt x="324891" y="317436"/>
                  </a:lnTo>
                  <a:lnTo>
                    <a:pt x="321195" y="321195"/>
                  </a:lnTo>
                  <a:lnTo>
                    <a:pt x="327190" y="326593"/>
                  </a:lnTo>
                  <a:lnTo>
                    <a:pt x="330504" y="322491"/>
                  </a:lnTo>
                  <a:close/>
                </a:path>
                <a:path w="4744720" h="780414">
                  <a:moveTo>
                    <a:pt x="346608" y="336727"/>
                  </a:moveTo>
                  <a:lnTo>
                    <a:pt x="343763" y="334238"/>
                  </a:lnTo>
                  <a:lnTo>
                    <a:pt x="340918" y="331749"/>
                  </a:lnTo>
                  <a:lnTo>
                    <a:pt x="337235" y="335534"/>
                  </a:lnTo>
                  <a:lnTo>
                    <a:pt x="343319" y="340842"/>
                  </a:lnTo>
                  <a:lnTo>
                    <a:pt x="346608" y="336727"/>
                  </a:lnTo>
                  <a:close/>
                </a:path>
                <a:path w="4744720" h="780414">
                  <a:moveTo>
                    <a:pt x="362800" y="350862"/>
                  </a:moveTo>
                  <a:lnTo>
                    <a:pt x="359956" y="348373"/>
                  </a:lnTo>
                  <a:lnTo>
                    <a:pt x="357111" y="345884"/>
                  </a:lnTo>
                  <a:lnTo>
                    <a:pt x="353453" y="349694"/>
                  </a:lnTo>
                  <a:lnTo>
                    <a:pt x="359537" y="354990"/>
                  </a:lnTo>
                  <a:lnTo>
                    <a:pt x="362800" y="350862"/>
                  </a:lnTo>
                  <a:close/>
                </a:path>
                <a:path w="4744720" h="780414">
                  <a:moveTo>
                    <a:pt x="379006" y="364998"/>
                  </a:moveTo>
                  <a:lnTo>
                    <a:pt x="376161" y="362508"/>
                  </a:lnTo>
                  <a:lnTo>
                    <a:pt x="373316" y="360019"/>
                  </a:lnTo>
                  <a:lnTo>
                    <a:pt x="369684" y="363842"/>
                  </a:lnTo>
                  <a:lnTo>
                    <a:pt x="375767" y="369150"/>
                  </a:lnTo>
                  <a:lnTo>
                    <a:pt x="379006" y="364998"/>
                  </a:lnTo>
                  <a:close/>
                </a:path>
                <a:path w="4744720" h="780414">
                  <a:moveTo>
                    <a:pt x="395389" y="378904"/>
                  </a:moveTo>
                  <a:lnTo>
                    <a:pt x="392506" y="376466"/>
                  </a:lnTo>
                  <a:lnTo>
                    <a:pt x="389623" y="374027"/>
                  </a:lnTo>
                  <a:lnTo>
                    <a:pt x="386016" y="377863"/>
                  </a:lnTo>
                  <a:lnTo>
                    <a:pt x="392176" y="383082"/>
                  </a:lnTo>
                  <a:lnTo>
                    <a:pt x="395389" y="378904"/>
                  </a:lnTo>
                  <a:close/>
                </a:path>
                <a:path w="4744720" h="780414">
                  <a:moveTo>
                    <a:pt x="411810" y="392785"/>
                  </a:moveTo>
                  <a:lnTo>
                    <a:pt x="408927" y="390347"/>
                  </a:lnTo>
                  <a:lnTo>
                    <a:pt x="406044" y="387908"/>
                  </a:lnTo>
                  <a:lnTo>
                    <a:pt x="402463" y="391769"/>
                  </a:lnTo>
                  <a:lnTo>
                    <a:pt x="408622" y="396976"/>
                  </a:lnTo>
                  <a:lnTo>
                    <a:pt x="411810" y="392785"/>
                  </a:lnTo>
                  <a:close/>
                </a:path>
                <a:path w="4744720" h="780414">
                  <a:moveTo>
                    <a:pt x="428282" y="406590"/>
                  </a:moveTo>
                  <a:lnTo>
                    <a:pt x="425361" y="404202"/>
                  </a:lnTo>
                  <a:lnTo>
                    <a:pt x="422452" y="401789"/>
                  </a:lnTo>
                  <a:lnTo>
                    <a:pt x="418896" y="405663"/>
                  </a:lnTo>
                  <a:lnTo>
                    <a:pt x="421995" y="408254"/>
                  </a:lnTo>
                  <a:lnTo>
                    <a:pt x="425119" y="410806"/>
                  </a:lnTo>
                  <a:lnTo>
                    <a:pt x="428282" y="406590"/>
                  </a:lnTo>
                  <a:close/>
                </a:path>
                <a:path w="4744720" h="780414">
                  <a:moveTo>
                    <a:pt x="444919" y="420204"/>
                  </a:moveTo>
                  <a:lnTo>
                    <a:pt x="441998" y="417817"/>
                  </a:lnTo>
                  <a:lnTo>
                    <a:pt x="439077" y="415429"/>
                  </a:lnTo>
                  <a:lnTo>
                    <a:pt x="435533" y="419328"/>
                  </a:lnTo>
                  <a:lnTo>
                    <a:pt x="441782" y="424446"/>
                  </a:lnTo>
                  <a:lnTo>
                    <a:pt x="444919" y="420204"/>
                  </a:lnTo>
                  <a:close/>
                </a:path>
                <a:path w="4744720" h="780414">
                  <a:moveTo>
                    <a:pt x="461556" y="433819"/>
                  </a:moveTo>
                  <a:lnTo>
                    <a:pt x="458635" y="431431"/>
                  </a:lnTo>
                  <a:lnTo>
                    <a:pt x="455714" y="429044"/>
                  </a:lnTo>
                  <a:lnTo>
                    <a:pt x="452196" y="432968"/>
                  </a:lnTo>
                  <a:lnTo>
                    <a:pt x="458444" y="438073"/>
                  </a:lnTo>
                  <a:lnTo>
                    <a:pt x="461556" y="433819"/>
                  </a:lnTo>
                  <a:close/>
                </a:path>
                <a:path w="4744720" h="780414">
                  <a:moveTo>
                    <a:pt x="478332" y="447255"/>
                  </a:moveTo>
                  <a:lnTo>
                    <a:pt x="475373" y="444906"/>
                  </a:lnTo>
                  <a:lnTo>
                    <a:pt x="472414" y="442556"/>
                  </a:lnTo>
                  <a:lnTo>
                    <a:pt x="468922" y="446519"/>
                  </a:lnTo>
                  <a:lnTo>
                    <a:pt x="475259" y="451523"/>
                  </a:lnTo>
                  <a:lnTo>
                    <a:pt x="478332" y="447255"/>
                  </a:lnTo>
                  <a:close/>
                </a:path>
                <a:path w="4744720" h="780414">
                  <a:moveTo>
                    <a:pt x="495198" y="460590"/>
                  </a:moveTo>
                  <a:lnTo>
                    <a:pt x="492239" y="458241"/>
                  </a:lnTo>
                  <a:lnTo>
                    <a:pt x="489280" y="455891"/>
                  </a:lnTo>
                  <a:lnTo>
                    <a:pt x="485813" y="459867"/>
                  </a:lnTo>
                  <a:lnTo>
                    <a:pt x="492150" y="464883"/>
                  </a:lnTo>
                  <a:lnTo>
                    <a:pt x="495198" y="460590"/>
                  </a:lnTo>
                  <a:close/>
                </a:path>
                <a:path w="4744720" h="780414">
                  <a:moveTo>
                    <a:pt x="512102" y="473887"/>
                  </a:moveTo>
                  <a:lnTo>
                    <a:pt x="509104" y="471576"/>
                  </a:lnTo>
                  <a:lnTo>
                    <a:pt x="506145" y="469226"/>
                  </a:lnTo>
                  <a:lnTo>
                    <a:pt x="502704" y="473227"/>
                  </a:lnTo>
                  <a:lnTo>
                    <a:pt x="505879" y="475729"/>
                  </a:lnTo>
                  <a:lnTo>
                    <a:pt x="509066" y="478193"/>
                  </a:lnTo>
                  <a:lnTo>
                    <a:pt x="512102" y="473887"/>
                  </a:lnTo>
                  <a:close/>
                </a:path>
                <a:path w="4744720" h="780414">
                  <a:moveTo>
                    <a:pt x="529170" y="486918"/>
                  </a:moveTo>
                  <a:lnTo>
                    <a:pt x="526173" y="484619"/>
                  </a:lnTo>
                  <a:lnTo>
                    <a:pt x="523163" y="482320"/>
                  </a:lnTo>
                  <a:lnTo>
                    <a:pt x="519760" y="486346"/>
                  </a:lnTo>
                  <a:lnTo>
                    <a:pt x="526173" y="491248"/>
                  </a:lnTo>
                  <a:lnTo>
                    <a:pt x="529170" y="486918"/>
                  </a:lnTo>
                  <a:close/>
                </a:path>
                <a:path w="4744720" h="780414">
                  <a:moveTo>
                    <a:pt x="546252" y="499960"/>
                  </a:moveTo>
                  <a:lnTo>
                    <a:pt x="543255" y="497662"/>
                  </a:lnTo>
                  <a:lnTo>
                    <a:pt x="540245" y="495376"/>
                  </a:lnTo>
                  <a:lnTo>
                    <a:pt x="536879" y="499414"/>
                  </a:lnTo>
                  <a:lnTo>
                    <a:pt x="543293" y="504317"/>
                  </a:lnTo>
                  <a:lnTo>
                    <a:pt x="546252" y="499960"/>
                  </a:lnTo>
                  <a:close/>
                </a:path>
                <a:path w="4744720" h="780414">
                  <a:moveTo>
                    <a:pt x="563511" y="512787"/>
                  </a:moveTo>
                  <a:lnTo>
                    <a:pt x="560463" y="510552"/>
                  </a:lnTo>
                  <a:lnTo>
                    <a:pt x="557415" y="508317"/>
                  </a:lnTo>
                  <a:lnTo>
                    <a:pt x="554075" y="512381"/>
                  </a:lnTo>
                  <a:lnTo>
                    <a:pt x="560578" y="517169"/>
                  </a:lnTo>
                  <a:lnTo>
                    <a:pt x="563511" y="512787"/>
                  </a:lnTo>
                  <a:close/>
                </a:path>
                <a:path w="4744720" h="780414">
                  <a:moveTo>
                    <a:pt x="580821" y="525538"/>
                  </a:moveTo>
                  <a:lnTo>
                    <a:pt x="577773" y="523303"/>
                  </a:lnTo>
                  <a:lnTo>
                    <a:pt x="574725" y="521068"/>
                  </a:lnTo>
                  <a:lnTo>
                    <a:pt x="571411" y="525157"/>
                  </a:lnTo>
                  <a:lnTo>
                    <a:pt x="577913" y="529945"/>
                  </a:lnTo>
                  <a:lnTo>
                    <a:pt x="580821" y="525538"/>
                  </a:lnTo>
                  <a:close/>
                </a:path>
                <a:path w="4744720" h="780414">
                  <a:moveTo>
                    <a:pt x="598182" y="538200"/>
                  </a:moveTo>
                  <a:lnTo>
                    <a:pt x="595096" y="536016"/>
                  </a:lnTo>
                  <a:lnTo>
                    <a:pt x="592023" y="533819"/>
                  </a:lnTo>
                  <a:lnTo>
                    <a:pt x="588733" y="537933"/>
                  </a:lnTo>
                  <a:lnTo>
                    <a:pt x="595312" y="542620"/>
                  </a:lnTo>
                  <a:lnTo>
                    <a:pt x="598182" y="538200"/>
                  </a:lnTo>
                  <a:close/>
                </a:path>
                <a:path w="4744720" h="780414">
                  <a:moveTo>
                    <a:pt x="615721" y="550621"/>
                  </a:moveTo>
                  <a:lnTo>
                    <a:pt x="612635" y="548436"/>
                  </a:lnTo>
                  <a:lnTo>
                    <a:pt x="609549" y="546252"/>
                  </a:lnTo>
                  <a:lnTo>
                    <a:pt x="606298" y="550392"/>
                  </a:lnTo>
                  <a:lnTo>
                    <a:pt x="612889" y="555066"/>
                  </a:lnTo>
                  <a:lnTo>
                    <a:pt x="615721" y="550621"/>
                  </a:lnTo>
                  <a:close/>
                </a:path>
                <a:path w="4744720" h="780414">
                  <a:moveTo>
                    <a:pt x="633260" y="563054"/>
                  </a:moveTo>
                  <a:lnTo>
                    <a:pt x="630174" y="560870"/>
                  </a:lnTo>
                  <a:lnTo>
                    <a:pt x="627087" y="558685"/>
                  </a:lnTo>
                  <a:lnTo>
                    <a:pt x="623874" y="562851"/>
                  </a:lnTo>
                  <a:lnTo>
                    <a:pt x="630453" y="567524"/>
                  </a:lnTo>
                  <a:lnTo>
                    <a:pt x="633260" y="563054"/>
                  </a:lnTo>
                  <a:close/>
                </a:path>
                <a:path w="4744720" h="780414">
                  <a:moveTo>
                    <a:pt x="651002" y="575170"/>
                  </a:moveTo>
                  <a:lnTo>
                    <a:pt x="647877" y="573049"/>
                  </a:lnTo>
                  <a:lnTo>
                    <a:pt x="644753" y="570928"/>
                  </a:lnTo>
                  <a:lnTo>
                    <a:pt x="641565" y="575119"/>
                  </a:lnTo>
                  <a:lnTo>
                    <a:pt x="648233" y="579666"/>
                  </a:lnTo>
                  <a:lnTo>
                    <a:pt x="651002" y="575170"/>
                  </a:lnTo>
                  <a:close/>
                </a:path>
                <a:path w="4744720" h="780414">
                  <a:moveTo>
                    <a:pt x="668756" y="587273"/>
                  </a:moveTo>
                  <a:lnTo>
                    <a:pt x="665632" y="585152"/>
                  </a:lnTo>
                  <a:lnTo>
                    <a:pt x="662508" y="583031"/>
                  </a:lnTo>
                  <a:lnTo>
                    <a:pt x="659358" y="587248"/>
                  </a:lnTo>
                  <a:lnTo>
                    <a:pt x="666026" y="591794"/>
                  </a:lnTo>
                  <a:lnTo>
                    <a:pt x="668756" y="587273"/>
                  </a:lnTo>
                  <a:close/>
                </a:path>
                <a:path w="4744720" h="780414">
                  <a:moveTo>
                    <a:pt x="686663" y="599173"/>
                  </a:moveTo>
                  <a:lnTo>
                    <a:pt x="683501" y="597103"/>
                  </a:lnTo>
                  <a:lnTo>
                    <a:pt x="680339" y="595033"/>
                  </a:lnTo>
                  <a:lnTo>
                    <a:pt x="677214" y="599287"/>
                  </a:lnTo>
                  <a:lnTo>
                    <a:pt x="683971" y="603694"/>
                  </a:lnTo>
                  <a:lnTo>
                    <a:pt x="686663" y="599173"/>
                  </a:lnTo>
                  <a:close/>
                </a:path>
                <a:path w="4744720" h="780414">
                  <a:moveTo>
                    <a:pt x="704646" y="610933"/>
                  </a:moveTo>
                  <a:lnTo>
                    <a:pt x="701484" y="608863"/>
                  </a:lnTo>
                  <a:lnTo>
                    <a:pt x="698322" y="606793"/>
                  </a:lnTo>
                  <a:lnTo>
                    <a:pt x="695236" y="611073"/>
                  </a:lnTo>
                  <a:lnTo>
                    <a:pt x="701992" y="615480"/>
                  </a:lnTo>
                  <a:lnTo>
                    <a:pt x="704646" y="610933"/>
                  </a:lnTo>
                  <a:close/>
                </a:path>
                <a:path w="4744720" h="780414">
                  <a:moveTo>
                    <a:pt x="722706" y="622566"/>
                  </a:moveTo>
                  <a:lnTo>
                    <a:pt x="719505" y="620560"/>
                  </a:lnTo>
                  <a:lnTo>
                    <a:pt x="716305" y="618553"/>
                  </a:lnTo>
                  <a:lnTo>
                    <a:pt x="713257" y="622858"/>
                  </a:lnTo>
                  <a:lnTo>
                    <a:pt x="720102" y="627138"/>
                  </a:lnTo>
                  <a:lnTo>
                    <a:pt x="722706" y="622566"/>
                  </a:lnTo>
                  <a:close/>
                </a:path>
                <a:path w="4744720" h="780414">
                  <a:moveTo>
                    <a:pt x="740930" y="633971"/>
                  </a:moveTo>
                  <a:lnTo>
                    <a:pt x="737730" y="631964"/>
                  </a:lnTo>
                  <a:lnTo>
                    <a:pt x="734529" y="629958"/>
                  </a:lnTo>
                  <a:lnTo>
                    <a:pt x="731520" y="634288"/>
                  </a:lnTo>
                  <a:lnTo>
                    <a:pt x="738365" y="638568"/>
                  </a:lnTo>
                  <a:lnTo>
                    <a:pt x="740930" y="633971"/>
                  </a:lnTo>
                  <a:close/>
                </a:path>
                <a:path w="4744720" h="780414">
                  <a:moveTo>
                    <a:pt x="759167" y="645350"/>
                  </a:moveTo>
                  <a:lnTo>
                    <a:pt x="755942" y="643369"/>
                  </a:lnTo>
                  <a:lnTo>
                    <a:pt x="752741" y="641362"/>
                  </a:lnTo>
                  <a:lnTo>
                    <a:pt x="749769" y="645718"/>
                  </a:lnTo>
                  <a:lnTo>
                    <a:pt x="753186" y="647852"/>
                  </a:lnTo>
                  <a:lnTo>
                    <a:pt x="756627" y="649960"/>
                  </a:lnTo>
                  <a:lnTo>
                    <a:pt x="759167" y="645350"/>
                  </a:lnTo>
                  <a:close/>
                </a:path>
                <a:path w="4744720" h="780414">
                  <a:moveTo>
                    <a:pt x="777595" y="656361"/>
                  </a:moveTo>
                  <a:lnTo>
                    <a:pt x="774357" y="654418"/>
                  </a:lnTo>
                  <a:lnTo>
                    <a:pt x="771118" y="652475"/>
                  </a:lnTo>
                  <a:lnTo>
                    <a:pt x="768184" y="656856"/>
                  </a:lnTo>
                  <a:lnTo>
                    <a:pt x="775119" y="660996"/>
                  </a:lnTo>
                  <a:lnTo>
                    <a:pt x="777595" y="656361"/>
                  </a:lnTo>
                  <a:close/>
                </a:path>
                <a:path w="4744720" h="780414">
                  <a:moveTo>
                    <a:pt x="796036" y="667397"/>
                  </a:moveTo>
                  <a:lnTo>
                    <a:pt x="792797" y="665454"/>
                  </a:lnTo>
                  <a:lnTo>
                    <a:pt x="789559" y="663511"/>
                  </a:lnTo>
                  <a:lnTo>
                    <a:pt x="786663" y="667918"/>
                  </a:lnTo>
                  <a:lnTo>
                    <a:pt x="793597" y="672071"/>
                  </a:lnTo>
                  <a:lnTo>
                    <a:pt x="796036" y="667397"/>
                  </a:lnTo>
                  <a:close/>
                </a:path>
                <a:path w="4744720" h="780414">
                  <a:moveTo>
                    <a:pt x="814679" y="678065"/>
                  </a:moveTo>
                  <a:lnTo>
                    <a:pt x="811403" y="676198"/>
                  </a:lnTo>
                  <a:lnTo>
                    <a:pt x="808126" y="674331"/>
                  </a:lnTo>
                  <a:lnTo>
                    <a:pt x="805268" y="678764"/>
                  </a:lnTo>
                  <a:lnTo>
                    <a:pt x="812292" y="682764"/>
                  </a:lnTo>
                  <a:lnTo>
                    <a:pt x="814679" y="678065"/>
                  </a:lnTo>
                  <a:close/>
                </a:path>
                <a:path w="4744720" h="780414">
                  <a:moveTo>
                    <a:pt x="833348" y="688721"/>
                  </a:moveTo>
                  <a:lnTo>
                    <a:pt x="830072" y="686854"/>
                  </a:lnTo>
                  <a:lnTo>
                    <a:pt x="826795" y="684987"/>
                  </a:lnTo>
                  <a:lnTo>
                    <a:pt x="823988" y="689444"/>
                  </a:lnTo>
                  <a:lnTo>
                    <a:pt x="830999" y="693445"/>
                  </a:lnTo>
                  <a:lnTo>
                    <a:pt x="833348" y="688721"/>
                  </a:lnTo>
                  <a:close/>
                </a:path>
                <a:path w="4744720" h="780414">
                  <a:moveTo>
                    <a:pt x="852182" y="699071"/>
                  </a:moveTo>
                  <a:lnTo>
                    <a:pt x="848868" y="697268"/>
                  </a:lnTo>
                  <a:lnTo>
                    <a:pt x="845553" y="695464"/>
                  </a:lnTo>
                  <a:lnTo>
                    <a:pt x="842784" y="699960"/>
                  </a:lnTo>
                  <a:lnTo>
                    <a:pt x="849884" y="703808"/>
                  </a:lnTo>
                  <a:lnTo>
                    <a:pt x="852182" y="699071"/>
                  </a:lnTo>
                  <a:close/>
                </a:path>
                <a:path w="4744720" h="780414">
                  <a:moveTo>
                    <a:pt x="871067" y="709320"/>
                  </a:moveTo>
                  <a:lnTo>
                    <a:pt x="867752" y="707517"/>
                  </a:lnTo>
                  <a:lnTo>
                    <a:pt x="864438" y="705713"/>
                  </a:lnTo>
                  <a:lnTo>
                    <a:pt x="861720" y="710234"/>
                  </a:lnTo>
                  <a:lnTo>
                    <a:pt x="868819" y="714082"/>
                  </a:lnTo>
                  <a:lnTo>
                    <a:pt x="871067" y="709320"/>
                  </a:lnTo>
                  <a:close/>
                </a:path>
                <a:path w="4744720" h="780414">
                  <a:moveTo>
                    <a:pt x="890092" y="719289"/>
                  </a:moveTo>
                  <a:lnTo>
                    <a:pt x="886739" y="717562"/>
                  </a:lnTo>
                  <a:lnTo>
                    <a:pt x="883386" y="715835"/>
                  </a:lnTo>
                  <a:lnTo>
                    <a:pt x="880719" y="720369"/>
                  </a:lnTo>
                  <a:lnTo>
                    <a:pt x="887895" y="724077"/>
                  </a:lnTo>
                  <a:lnTo>
                    <a:pt x="890092" y="719289"/>
                  </a:lnTo>
                  <a:close/>
                </a:path>
                <a:path w="4744720" h="780414">
                  <a:moveTo>
                    <a:pt x="909193" y="729145"/>
                  </a:moveTo>
                  <a:lnTo>
                    <a:pt x="905840" y="727417"/>
                  </a:lnTo>
                  <a:lnTo>
                    <a:pt x="902487" y="725690"/>
                  </a:lnTo>
                  <a:lnTo>
                    <a:pt x="899858" y="730262"/>
                  </a:lnTo>
                  <a:lnTo>
                    <a:pt x="907046" y="733958"/>
                  </a:lnTo>
                  <a:lnTo>
                    <a:pt x="909193" y="729145"/>
                  </a:lnTo>
                  <a:close/>
                </a:path>
                <a:path w="4744720" h="780414">
                  <a:moveTo>
                    <a:pt x="928420" y="738720"/>
                  </a:moveTo>
                  <a:lnTo>
                    <a:pt x="925029" y="737057"/>
                  </a:lnTo>
                  <a:lnTo>
                    <a:pt x="921639" y="735406"/>
                  </a:lnTo>
                  <a:lnTo>
                    <a:pt x="919060" y="740003"/>
                  </a:lnTo>
                  <a:lnTo>
                    <a:pt x="926325" y="743546"/>
                  </a:lnTo>
                  <a:lnTo>
                    <a:pt x="928420" y="738720"/>
                  </a:lnTo>
                  <a:close/>
                </a:path>
                <a:path w="4744720" h="780414">
                  <a:moveTo>
                    <a:pt x="947724" y="748157"/>
                  </a:moveTo>
                  <a:lnTo>
                    <a:pt x="944333" y="746493"/>
                  </a:lnTo>
                  <a:lnTo>
                    <a:pt x="940943" y="744829"/>
                  </a:lnTo>
                  <a:lnTo>
                    <a:pt x="938415" y="749465"/>
                  </a:lnTo>
                  <a:lnTo>
                    <a:pt x="945680" y="753008"/>
                  </a:lnTo>
                  <a:lnTo>
                    <a:pt x="947724" y="748157"/>
                  </a:lnTo>
                  <a:close/>
                </a:path>
                <a:path w="4744720" h="780414">
                  <a:moveTo>
                    <a:pt x="967168" y="757288"/>
                  </a:moveTo>
                  <a:lnTo>
                    <a:pt x="963739" y="755713"/>
                  </a:lnTo>
                  <a:lnTo>
                    <a:pt x="960310" y="754138"/>
                  </a:lnTo>
                  <a:lnTo>
                    <a:pt x="957846" y="758786"/>
                  </a:lnTo>
                  <a:lnTo>
                    <a:pt x="965174" y="762165"/>
                  </a:lnTo>
                  <a:lnTo>
                    <a:pt x="967168" y="757288"/>
                  </a:lnTo>
                  <a:close/>
                </a:path>
                <a:path w="4744720" h="780414">
                  <a:moveTo>
                    <a:pt x="986675" y="766292"/>
                  </a:moveTo>
                  <a:lnTo>
                    <a:pt x="983246" y="764717"/>
                  </a:lnTo>
                  <a:lnTo>
                    <a:pt x="979817" y="763143"/>
                  </a:lnTo>
                  <a:lnTo>
                    <a:pt x="977404" y="767816"/>
                  </a:lnTo>
                  <a:lnTo>
                    <a:pt x="984732" y="771194"/>
                  </a:lnTo>
                  <a:lnTo>
                    <a:pt x="986675" y="766292"/>
                  </a:lnTo>
                  <a:close/>
                </a:path>
                <a:path w="4744720" h="780414">
                  <a:moveTo>
                    <a:pt x="1006309" y="774992"/>
                  </a:moveTo>
                  <a:lnTo>
                    <a:pt x="1002842" y="773493"/>
                  </a:lnTo>
                  <a:lnTo>
                    <a:pt x="999375" y="771994"/>
                  </a:lnTo>
                  <a:lnTo>
                    <a:pt x="997013" y="776706"/>
                  </a:lnTo>
                  <a:lnTo>
                    <a:pt x="1004430" y="779919"/>
                  </a:lnTo>
                  <a:lnTo>
                    <a:pt x="1006309" y="774992"/>
                  </a:lnTo>
                  <a:close/>
                </a:path>
                <a:path w="4744720" h="780414">
                  <a:moveTo>
                    <a:pt x="4530191" y="125526"/>
                  </a:moveTo>
                  <a:lnTo>
                    <a:pt x="4526394" y="125260"/>
                  </a:lnTo>
                  <a:lnTo>
                    <a:pt x="4522597" y="124993"/>
                  </a:lnTo>
                  <a:lnTo>
                    <a:pt x="4522000" y="130238"/>
                  </a:lnTo>
                  <a:lnTo>
                    <a:pt x="4530052" y="130784"/>
                  </a:lnTo>
                  <a:lnTo>
                    <a:pt x="4530191" y="125526"/>
                  </a:lnTo>
                  <a:close/>
                </a:path>
                <a:path w="4744720" h="780414">
                  <a:moveTo>
                    <a:pt x="4551718" y="127127"/>
                  </a:moveTo>
                  <a:lnTo>
                    <a:pt x="4547933" y="126784"/>
                  </a:lnTo>
                  <a:lnTo>
                    <a:pt x="4544149" y="126466"/>
                  </a:lnTo>
                  <a:lnTo>
                    <a:pt x="4543488" y="131686"/>
                  </a:lnTo>
                  <a:lnTo>
                    <a:pt x="4551540" y="132384"/>
                  </a:lnTo>
                  <a:lnTo>
                    <a:pt x="4551718" y="127127"/>
                  </a:lnTo>
                  <a:close/>
                </a:path>
                <a:path w="4744720" h="780414">
                  <a:moveTo>
                    <a:pt x="4573232" y="129019"/>
                  </a:moveTo>
                  <a:lnTo>
                    <a:pt x="4569447" y="128689"/>
                  </a:lnTo>
                  <a:lnTo>
                    <a:pt x="4565662" y="128346"/>
                  </a:lnTo>
                  <a:lnTo>
                    <a:pt x="4564951" y="133578"/>
                  </a:lnTo>
                  <a:lnTo>
                    <a:pt x="4572990" y="134289"/>
                  </a:lnTo>
                  <a:lnTo>
                    <a:pt x="4573232" y="129019"/>
                  </a:lnTo>
                  <a:close/>
                </a:path>
                <a:path w="4744720" h="780414">
                  <a:moveTo>
                    <a:pt x="4594720" y="131064"/>
                  </a:moveTo>
                  <a:lnTo>
                    <a:pt x="4590948" y="130644"/>
                  </a:lnTo>
                  <a:lnTo>
                    <a:pt x="4587164" y="130251"/>
                  </a:lnTo>
                  <a:lnTo>
                    <a:pt x="4586414" y="135458"/>
                  </a:lnTo>
                  <a:lnTo>
                    <a:pt x="4590427" y="135877"/>
                  </a:lnTo>
                  <a:lnTo>
                    <a:pt x="4594441" y="136321"/>
                  </a:lnTo>
                  <a:lnTo>
                    <a:pt x="4594720" y="131064"/>
                  </a:lnTo>
                  <a:close/>
                </a:path>
                <a:path w="4744720" h="780414">
                  <a:moveTo>
                    <a:pt x="4616196" y="133413"/>
                  </a:moveTo>
                  <a:lnTo>
                    <a:pt x="4612424" y="132994"/>
                  </a:lnTo>
                  <a:lnTo>
                    <a:pt x="4608639" y="132588"/>
                  </a:lnTo>
                  <a:lnTo>
                    <a:pt x="4607839" y="137782"/>
                  </a:lnTo>
                  <a:lnTo>
                    <a:pt x="4615853" y="138658"/>
                  </a:lnTo>
                  <a:lnTo>
                    <a:pt x="4616196" y="133413"/>
                  </a:lnTo>
                  <a:close/>
                </a:path>
                <a:path w="4744720" h="780414">
                  <a:moveTo>
                    <a:pt x="4637659" y="135851"/>
                  </a:moveTo>
                  <a:lnTo>
                    <a:pt x="4633887" y="135369"/>
                  </a:lnTo>
                  <a:lnTo>
                    <a:pt x="4630115" y="134912"/>
                  </a:lnTo>
                  <a:lnTo>
                    <a:pt x="4629251" y="140106"/>
                  </a:lnTo>
                  <a:lnTo>
                    <a:pt x="4633265" y="140589"/>
                  </a:lnTo>
                  <a:lnTo>
                    <a:pt x="4637265" y="141109"/>
                  </a:lnTo>
                  <a:lnTo>
                    <a:pt x="4637659" y="135851"/>
                  </a:lnTo>
                  <a:close/>
                </a:path>
                <a:path w="4744720" h="780414">
                  <a:moveTo>
                    <a:pt x="4659084" y="138633"/>
                  </a:moveTo>
                  <a:lnTo>
                    <a:pt x="4655312" y="138150"/>
                  </a:lnTo>
                  <a:lnTo>
                    <a:pt x="4651540" y="137655"/>
                  </a:lnTo>
                  <a:lnTo>
                    <a:pt x="4650625" y="142849"/>
                  </a:lnTo>
                  <a:lnTo>
                    <a:pt x="4658639" y="143891"/>
                  </a:lnTo>
                  <a:lnTo>
                    <a:pt x="4659084" y="138633"/>
                  </a:lnTo>
                  <a:close/>
                </a:path>
                <a:path w="4744720" h="780414">
                  <a:moveTo>
                    <a:pt x="4680483" y="141503"/>
                  </a:moveTo>
                  <a:lnTo>
                    <a:pt x="4676724" y="140944"/>
                  </a:lnTo>
                  <a:lnTo>
                    <a:pt x="4672952" y="140436"/>
                  </a:lnTo>
                  <a:lnTo>
                    <a:pt x="4672000" y="145618"/>
                  </a:lnTo>
                  <a:lnTo>
                    <a:pt x="4675987" y="146151"/>
                  </a:lnTo>
                  <a:lnTo>
                    <a:pt x="4679988" y="146761"/>
                  </a:lnTo>
                  <a:lnTo>
                    <a:pt x="4680483" y="141503"/>
                  </a:lnTo>
                  <a:close/>
                </a:path>
                <a:path w="4744720" h="780414">
                  <a:moveTo>
                    <a:pt x="4701845" y="144716"/>
                  </a:moveTo>
                  <a:lnTo>
                    <a:pt x="4698085" y="144157"/>
                  </a:lnTo>
                  <a:lnTo>
                    <a:pt x="4694326" y="143586"/>
                  </a:lnTo>
                  <a:lnTo>
                    <a:pt x="4693310" y="148755"/>
                  </a:lnTo>
                  <a:lnTo>
                    <a:pt x="4701298" y="149961"/>
                  </a:lnTo>
                  <a:lnTo>
                    <a:pt x="4701845" y="144716"/>
                  </a:lnTo>
                  <a:close/>
                </a:path>
                <a:path w="4744720" h="780414">
                  <a:moveTo>
                    <a:pt x="4723181" y="147967"/>
                  </a:moveTo>
                  <a:lnTo>
                    <a:pt x="4719434" y="147358"/>
                  </a:lnTo>
                  <a:lnTo>
                    <a:pt x="4715675" y="146786"/>
                  </a:lnTo>
                  <a:lnTo>
                    <a:pt x="4714608" y="151955"/>
                  </a:lnTo>
                  <a:lnTo>
                    <a:pt x="4718596" y="152552"/>
                  </a:lnTo>
                  <a:lnTo>
                    <a:pt x="4722584" y="153200"/>
                  </a:lnTo>
                  <a:lnTo>
                    <a:pt x="4723181" y="147967"/>
                  </a:lnTo>
                  <a:close/>
                </a:path>
                <a:path w="4744720" h="780414">
                  <a:moveTo>
                    <a:pt x="4744478" y="151625"/>
                  </a:moveTo>
                  <a:lnTo>
                    <a:pt x="4740732" y="150990"/>
                  </a:lnTo>
                  <a:lnTo>
                    <a:pt x="4736985" y="150342"/>
                  </a:lnTo>
                  <a:lnTo>
                    <a:pt x="4735868" y="155498"/>
                  </a:lnTo>
                  <a:lnTo>
                    <a:pt x="4743831" y="156857"/>
                  </a:lnTo>
                  <a:lnTo>
                    <a:pt x="4744478" y="1516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 descr=""/>
            <p:cNvSpPr/>
            <p:nvPr/>
          </p:nvSpPr>
          <p:spPr>
            <a:xfrm>
              <a:off x="1803082" y="4135818"/>
              <a:ext cx="506095" cy="138430"/>
            </a:xfrm>
            <a:custGeom>
              <a:avLst/>
              <a:gdLst/>
              <a:ahLst/>
              <a:cxnLst/>
              <a:rect l="l" t="t" r="r" b="b"/>
              <a:pathLst>
                <a:path w="506094" h="138429">
                  <a:moveTo>
                    <a:pt x="9296" y="2997"/>
                  </a:moveTo>
                  <a:lnTo>
                    <a:pt x="5829" y="1498"/>
                  </a:lnTo>
                  <a:lnTo>
                    <a:pt x="2362" y="0"/>
                  </a:lnTo>
                  <a:lnTo>
                    <a:pt x="0" y="4711"/>
                  </a:lnTo>
                  <a:lnTo>
                    <a:pt x="7416" y="7924"/>
                  </a:lnTo>
                  <a:lnTo>
                    <a:pt x="9296" y="2997"/>
                  </a:lnTo>
                  <a:close/>
                </a:path>
                <a:path w="506094" h="138429">
                  <a:moveTo>
                    <a:pt x="29006" y="11544"/>
                  </a:moveTo>
                  <a:lnTo>
                    <a:pt x="25539" y="10045"/>
                  </a:lnTo>
                  <a:lnTo>
                    <a:pt x="22072" y="8547"/>
                  </a:lnTo>
                  <a:lnTo>
                    <a:pt x="19773" y="13284"/>
                  </a:lnTo>
                  <a:lnTo>
                    <a:pt x="27178" y="16497"/>
                  </a:lnTo>
                  <a:lnTo>
                    <a:pt x="29006" y="11544"/>
                  </a:lnTo>
                  <a:close/>
                </a:path>
                <a:path w="506094" h="138429">
                  <a:moveTo>
                    <a:pt x="48844" y="19773"/>
                  </a:moveTo>
                  <a:lnTo>
                    <a:pt x="45351" y="18351"/>
                  </a:lnTo>
                  <a:lnTo>
                    <a:pt x="41859" y="16929"/>
                  </a:lnTo>
                  <a:lnTo>
                    <a:pt x="39598" y="21691"/>
                  </a:lnTo>
                  <a:lnTo>
                    <a:pt x="47091" y="24739"/>
                  </a:lnTo>
                  <a:lnTo>
                    <a:pt x="48844" y="19773"/>
                  </a:lnTo>
                  <a:close/>
                </a:path>
                <a:path w="506094" h="138429">
                  <a:moveTo>
                    <a:pt x="68745" y="27863"/>
                  </a:moveTo>
                  <a:lnTo>
                    <a:pt x="65252" y="26441"/>
                  </a:lnTo>
                  <a:lnTo>
                    <a:pt x="61760" y="25019"/>
                  </a:lnTo>
                  <a:lnTo>
                    <a:pt x="59563" y="29806"/>
                  </a:lnTo>
                  <a:lnTo>
                    <a:pt x="67043" y="32854"/>
                  </a:lnTo>
                  <a:lnTo>
                    <a:pt x="68745" y="27863"/>
                  </a:lnTo>
                  <a:close/>
                </a:path>
                <a:path w="506094" h="138429">
                  <a:moveTo>
                    <a:pt x="88798" y="35585"/>
                  </a:moveTo>
                  <a:lnTo>
                    <a:pt x="85267" y="34239"/>
                  </a:lnTo>
                  <a:lnTo>
                    <a:pt x="81737" y="32905"/>
                  </a:lnTo>
                  <a:lnTo>
                    <a:pt x="79603" y="37719"/>
                  </a:lnTo>
                  <a:lnTo>
                    <a:pt x="87160" y="40589"/>
                  </a:lnTo>
                  <a:lnTo>
                    <a:pt x="88798" y="35585"/>
                  </a:lnTo>
                  <a:close/>
                </a:path>
                <a:path w="506094" h="138429">
                  <a:moveTo>
                    <a:pt x="108877" y="43205"/>
                  </a:moveTo>
                  <a:lnTo>
                    <a:pt x="105346" y="41859"/>
                  </a:lnTo>
                  <a:lnTo>
                    <a:pt x="101815" y="40525"/>
                  </a:lnTo>
                  <a:lnTo>
                    <a:pt x="99745" y="45364"/>
                  </a:lnTo>
                  <a:lnTo>
                    <a:pt x="107302" y="48234"/>
                  </a:lnTo>
                  <a:lnTo>
                    <a:pt x="108877" y="43205"/>
                  </a:lnTo>
                  <a:close/>
                </a:path>
                <a:path w="506094" h="138429">
                  <a:moveTo>
                    <a:pt x="129108" y="50393"/>
                  </a:moveTo>
                  <a:lnTo>
                    <a:pt x="125552" y="49136"/>
                  </a:lnTo>
                  <a:lnTo>
                    <a:pt x="121996" y="47879"/>
                  </a:lnTo>
                  <a:lnTo>
                    <a:pt x="119976" y="52755"/>
                  </a:lnTo>
                  <a:lnTo>
                    <a:pt x="127596" y="55435"/>
                  </a:lnTo>
                  <a:lnTo>
                    <a:pt x="129108" y="50393"/>
                  </a:lnTo>
                  <a:close/>
                </a:path>
                <a:path w="506094" h="138429">
                  <a:moveTo>
                    <a:pt x="149364" y="57518"/>
                  </a:moveTo>
                  <a:lnTo>
                    <a:pt x="145808" y="56273"/>
                  </a:lnTo>
                  <a:lnTo>
                    <a:pt x="142252" y="55016"/>
                  </a:lnTo>
                  <a:lnTo>
                    <a:pt x="140296" y="59905"/>
                  </a:lnTo>
                  <a:lnTo>
                    <a:pt x="147916" y="62598"/>
                  </a:lnTo>
                  <a:lnTo>
                    <a:pt x="149364" y="57518"/>
                  </a:lnTo>
                  <a:close/>
                </a:path>
                <a:path w="506094" h="138429">
                  <a:moveTo>
                    <a:pt x="169811" y="64160"/>
                  </a:moveTo>
                  <a:lnTo>
                    <a:pt x="166217" y="62992"/>
                  </a:lnTo>
                  <a:lnTo>
                    <a:pt x="162623" y="61823"/>
                  </a:lnTo>
                  <a:lnTo>
                    <a:pt x="160743" y="66738"/>
                  </a:lnTo>
                  <a:lnTo>
                    <a:pt x="168427" y="69240"/>
                  </a:lnTo>
                  <a:lnTo>
                    <a:pt x="169811" y="64160"/>
                  </a:lnTo>
                  <a:close/>
                </a:path>
                <a:path w="506094" h="138429">
                  <a:moveTo>
                    <a:pt x="190258" y="70700"/>
                  </a:moveTo>
                  <a:lnTo>
                    <a:pt x="186639" y="69621"/>
                  </a:lnTo>
                  <a:lnTo>
                    <a:pt x="183032" y="68491"/>
                  </a:lnTo>
                  <a:lnTo>
                    <a:pt x="181216" y="73431"/>
                  </a:lnTo>
                  <a:lnTo>
                    <a:pt x="185077" y="74650"/>
                  </a:lnTo>
                  <a:lnTo>
                    <a:pt x="188937" y="75806"/>
                  </a:lnTo>
                  <a:lnTo>
                    <a:pt x="190258" y="70700"/>
                  </a:lnTo>
                  <a:close/>
                </a:path>
                <a:path w="506094" h="138429">
                  <a:moveTo>
                    <a:pt x="210832" y="76860"/>
                  </a:moveTo>
                  <a:lnTo>
                    <a:pt x="207213" y="75780"/>
                  </a:lnTo>
                  <a:lnTo>
                    <a:pt x="203593" y="74701"/>
                  </a:lnTo>
                  <a:lnTo>
                    <a:pt x="201841" y="79667"/>
                  </a:lnTo>
                  <a:lnTo>
                    <a:pt x="209588" y="81978"/>
                  </a:lnTo>
                  <a:lnTo>
                    <a:pt x="210832" y="76860"/>
                  </a:lnTo>
                  <a:close/>
                </a:path>
                <a:path w="506094" h="138429">
                  <a:moveTo>
                    <a:pt x="231470" y="82804"/>
                  </a:moveTo>
                  <a:lnTo>
                    <a:pt x="227825" y="81813"/>
                  </a:lnTo>
                  <a:lnTo>
                    <a:pt x="224180" y="80822"/>
                  </a:lnTo>
                  <a:lnTo>
                    <a:pt x="222491" y="85813"/>
                  </a:lnTo>
                  <a:lnTo>
                    <a:pt x="230289" y="87934"/>
                  </a:lnTo>
                  <a:lnTo>
                    <a:pt x="231470" y="82804"/>
                  </a:lnTo>
                  <a:close/>
                </a:path>
                <a:path w="506094" h="138429">
                  <a:moveTo>
                    <a:pt x="252196" y="88442"/>
                  </a:moveTo>
                  <a:lnTo>
                    <a:pt x="248551" y="87452"/>
                  </a:lnTo>
                  <a:lnTo>
                    <a:pt x="244906" y="86461"/>
                  </a:lnTo>
                  <a:lnTo>
                    <a:pt x="243293" y="91478"/>
                  </a:lnTo>
                  <a:lnTo>
                    <a:pt x="251091" y="93599"/>
                  </a:lnTo>
                  <a:lnTo>
                    <a:pt x="252196" y="88442"/>
                  </a:lnTo>
                  <a:close/>
                </a:path>
                <a:path w="506094" h="138429">
                  <a:moveTo>
                    <a:pt x="272999" y="93776"/>
                  </a:moveTo>
                  <a:lnTo>
                    <a:pt x="269328" y="92875"/>
                  </a:lnTo>
                  <a:lnTo>
                    <a:pt x="265658" y="91973"/>
                  </a:lnTo>
                  <a:lnTo>
                    <a:pt x="264121" y="97015"/>
                  </a:lnTo>
                  <a:lnTo>
                    <a:pt x="271957" y="98945"/>
                  </a:lnTo>
                  <a:lnTo>
                    <a:pt x="272999" y="93776"/>
                  </a:lnTo>
                  <a:close/>
                </a:path>
                <a:path w="506094" h="138429">
                  <a:moveTo>
                    <a:pt x="293852" y="98920"/>
                  </a:moveTo>
                  <a:lnTo>
                    <a:pt x="290182" y="98018"/>
                  </a:lnTo>
                  <a:lnTo>
                    <a:pt x="286512" y="97116"/>
                  </a:lnTo>
                  <a:lnTo>
                    <a:pt x="285038" y="102171"/>
                  </a:lnTo>
                  <a:lnTo>
                    <a:pt x="292887" y="104101"/>
                  </a:lnTo>
                  <a:lnTo>
                    <a:pt x="293852" y="98920"/>
                  </a:lnTo>
                  <a:close/>
                </a:path>
                <a:path w="506094" h="138429">
                  <a:moveTo>
                    <a:pt x="314807" y="103606"/>
                  </a:moveTo>
                  <a:lnTo>
                    <a:pt x="311124" y="102793"/>
                  </a:lnTo>
                  <a:lnTo>
                    <a:pt x="307441" y="101981"/>
                  </a:lnTo>
                  <a:lnTo>
                    <a:pt x="306031" y="107061"/>
                  </a:lnTo>
                  <a:lnTo>
                    <a:pt x="313931" y="108800"/>
                  </a:lnTo>
                  <a:lnTo>
                    <a:pt x="314807" y="103606"/>
                  </a:lnTo>
                  <a:close/>
                </a:path>
                <a:path w="506094" h="138429">
                  <a:moveTo>
                    <a:pt x="335788" y="108165"/>
                  </a:moveTo>
                  <a:lnTo>
                    <a:pt x="332092" y="107416"/>
                  </a:lnTo>
                  <a:lnTo>
                    <a:pt x="328409" y="106603"/>
                  </a:lnTo>
                  <a:lnTo>
                    <a:pt x="327075" y="111696"/>
                  </a:lnTo>
                  <a:lnTo>
                    <a:pt x="331025" y="112572"/>
                  </a:lnTo>
                  <a:lnTo>
                    <a:pt x="334987" y="113372"/>
                  </a:lnTo>
                  <a:lnTo>
                    <a:pt x="335788" y="108165"/>
                  </a:lnTo>
                  <a:close/>
                </a:path>
                <a:path w="506094" h="138429">
                  <a:moveTo>
                    <a:pt x="356882" y="112255"/>
                  </a:moveTo>
                  <a:lnTo>
                    <a:pt x="353174" y="111531"/>
                  </a:lnTo>
                  <a:lnTo>
                    <a:pt x="349465" y="110807"/>
                  </a:lnTo>
                  <a:lnTo>
                    <a:pt x="348208" y="115925"/>
                  </a:lnTo>
                  <a:lnTo>
                    <a:pt x="356146" y="117475"/>
                  </a:lnTo>
                  <a:lnTo>
                    <a:pt x="356882" y="112255"/>
                  </a:lnTo>
                  <a:close/>
                </a:path>
                <a:path w="506094" h="138429">
                  <a:moveTo>
                    <a:pt x="377990" y="116141"/>
                  </a:moveTo>
                  <a:lnTo>
                    <a:pt x="374269" y="115506"/>
                  </a:lnTo>
                  <a:lnTo>
                    <a:pt x="370547" y="114871"/>
                  </a:lnTo>
                  <a:lnTo>
                    <a:pt x="369366" y="120015"/>
                  </a:lnTo>
                  <a:lnTo>
                    <a:pt x="377329" y="121361"/>
                  </a:lnTo>
                  <a:lnTo>
                    <a:pt x="377990" y="116141"/>
                  </a:lnTo>
                  <a:close/>
                </a:path>
                <a:path w="506094" h="138429">
                  <a:moveTo>
                    <a:pt x="399161" y="119710"/>
                  </a:moveTo>
                  <a:lnTo>
                    <a:pt x="395439" y="119087"/>
                  </a:lnTo>
                  <a:lnTo>
                    <a:pt x="391718" y="118452"/>
                  </a:lnTo>
                  <a:lnTo>
                    <a:pt x="390613" y="123609"/>
                  </a:lnTo>
                  <a:lnTo>
                    <a:pt x="398576" y="124955"/>
                  </a:lnTo>
                  <a:lnTo>
                    <a:pt x="399161" y="119710"/>
                  </a:lnTo>
                  <a:close/>
                </a:path>
                <a:path w="506094" h="138429">
                  <a:moveTo>
                    <a:pt x="420395" y="122910"/>
                  </a:moveTo>
                  <a:lnTo>
                    <a:pt x="416661" y="122377"/>
                  </a:lnTo>
                  <a:lnTo>
                    <a:pt x="412927" y="121843"/>
                  </a:lnTo>
                  <a:lnTo>
                    <a:pt x="411886" y="127012"/>
                  </a:lnTo>
                  <a:lnTo>
                    <a:pt x="419887" y="128155"/>
                  </a:lnTo>
                  <a:lnTo>
                    <a:pt x="420395" y="122910"/>
                  </a:lnTo>
                  <a:close/>
                </a:path>
                <a:path w="506094" h="138429">
                  <a:moveTo>
                    <a:pt x="441655" y="125971"/>
                  </a:moveTo>
                  <a:lnTo>
                    <a:pt x="437921" y="125437"/>
                  </a:lnTo>
                  <a:lnTo>
                    <a:pt x="434187" y="124904"/>
                  </a:lnTo>
                  <a:lnTo>
                    <a:pt x="433222" y="130086"/>
                  </a:lnTo>
                  <a:lnTo>
                    <a:pt x="441223" y="131229"/>
                  </a:lnTo>
                  <a:lnTo>
                    <a:pt x="441655" y="125971"/>
                  </a:lnTo>
                  <a:close/>
                </a:path>
                <a:path w="506094" h="138429">
                  <a:moveTo>
                    <a:pt x="462978" y="128485"/>
                  </a:moveTo>
                  <a:lnTo>
                    <a:pt x="459232" y="128041"/>
                  </a:lnTo>
                  <a:lnTo>
                    <a:pt x="455485" y="127596"/>
                  </a:lnTo>
                  <a:lnTo>
                    <a:pt x="454596" y="132791"/>
                  </a:lnTo>
                  <a:lnTo>
                    <a:pt x="462622" y="133743"/>
                  </a:lnTo>
                  <a:lnTo>
                    <a:pt x="462978" y="128485"/>
                  </a:lnTo>
                  <a:close/>
                </a:path>
                <a:path w="506094" h="138429">
                  <a:moveTo>
                    <a:pt x="484327" y="130835"/>
                  </a:moveTo>
                  <a:lnTo>
                    <a:pt x="480568" y="130479"/>
                  </a:lnTo>
                  <a:lnTo>
                    <a:pt x="476808" y="130124"/>
                  </a:lnTo>
                  <a:lnTo>
                    <a:pt x="475996" y="135331"/>
                  </a:lnTo>
                  <a:lnTo>
                    <a:pt x="484047" y="136093"/>
                  </a:lnTo>
                  <a:lnTo>
                    <a:pt x="484327" y="130835"/>
                  </a:lnTo>
                  <a:close/>
                </a:path>
                <a:path w="506094" h="138429">
                  <a:moveTo>
                    <a:pt x="505714" y="132842"/>
                  </a:moveTo>
                  <a:lnTo>
                    <a:pt x="501954" y="132486"/>
                  </a:lnTo>
                  <a:lnTo>
                    <a:pt x="498195" y="132130"/>
                  </a:lnTo>
                  <a:lnTo>
                    <a:pt x="497471" y="137350"/>
                  </a:lnTo>
                  <a:lnTo>
                    <a:pt x="505510" y="138112"/>
                  </a:lnTo>
                  <a:lnTo>
                    <a:pt x="505714" y="1328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 descr=""/>
            <p:cNvSpPr/>
            <p:nvPr/>
          </p:nvSpPr>
          <p:spPr>
            <a:xfrm>
              <a:off x="2322019" y="4274557"/>
              <a:ext cx="223520" cy="0"/>
            </a:xfrm>
            <a:custGeom>
              <a:avLst/>
              <a:gdLst/>
              <a:ahLst/>
              <a:cxnLst/>
              <a:rect l="l" t="t" r="r" b="b"/>
              <a:pathLst>
                <a:path w="223519" h="0">
                  <a:moveTo>
                    <a:pt x="0" y="0"/>
                  </a:moveTo>
                  <a:lnTo>
                    <a:pt x="223367" y="0"/>
                  </a:lnTo>
                </a:path>
              </a:pathLst>
            </a:custGeom>
            <a:ln w="9569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 descr=""/>
            <p:cNvSpPr/>
            <p:nvPr/>
          </p:nvSpPr>
          <p:spPr>
            <a:xfrm>
              <a:off x="2558656" y="3766984"/>
              <a:ext cx="1421130" cy="508000"/>
            </a:xfrm>
            <a:custGeom>
              <a:avLst/>
              <a:gdLst/>
              <a:ahLst/>
              <a:cxnLst/>
              <a:rect l="l" t="t" r="r" b="b"/>
              <a:pathLst>
                <a:path w="1421129" h="508000">
                  <a:moveTo>
                    <a:pt x="8216" y="506818"/>
                  </a:moveTo>
                  <a:lnTo>
                    <a:pt x="7518" y="501599"/>
                  </a:lnTo>
                  <a:lnTo>
                    <a:pt x="3759" y="501942"/>
                  </a:lnTo>
                  <a:lnTo>
                    <a:pt x="0" y="502285"/>
                  </a:lnTo>
                  <a:lnTo>
                    <a:pt x="165" y="507542"/>
                  </a:lnTo>
                  <a:lnTo>
                    <a:pt x="8216" y="506818"/>
                  </a:lnTo>
                  <a:close/>
                </a:path>
                <a:path w="1421129" h="508000">
                  <a:moveTo>
                    <a:pt x="29679" y="504901"/>
                  </a:moveTo>
                  <a:lnTo>
                    <a:pt x="28917" y="499681"/>
                  </a:lnTo>
                  <a:lnTo>
                    <a:pt x="25158" y="500024"/>
                  </a:lnTo>
                  <a:lnTo>
                    <a:pt x="21399" y="500367"/>
                  </a:lnTo>
                  <a:lnTo>
                    <a:pt x="21628" y="505625"/>
                  </a:lnTo>
                  <a:lnTo>
                    <a:pt x="29679" y="504901"/>
                  </a:lnTo>
                  <a:close/>
                </a:path>
                <a:path w="1421129" h="508000">
                  <a:moveTo>
                    <a:pt x="51104" y="502627"/>
                  </a:moveTo>
                  <a:lnTo>
                    <a:pt x="50279" y="497420"/>
                  </a:lnTo>
                  <a:lnTo>
                    <a:pt x="46520" y="497840"/>
                  </a:lnTo>
                  <a:lnTo>
                    <a:pt x="42773" y="498259"/>
                  </a:lnTo>
                  <a:lnTo>
                    <a:pt x="43065" y="503516"/>
                  </a:lnTo>
                  <a:lnTo>
                    <a:pt x="51104" y="502627"/>
                  </a:lnTo>
                  <a:close/>
                </a:path>
                <a:path w="1421129" h="508000">
                  <a:moveTo>
                    <a:pt x="72504" y="500176"/>
                  </a:moveTo>
                  <a:lnTo>
                    <a:pt x="71615" y="494982"/>
                  </a:lnTo>
                  <a:lnTo>
                    <a:pt x="67868" y="495465"/>
                  </a:lnTo>
                  <a:lnTo>
                    <a:pt x="64122" y="495884"/>
                  </a:lnTo>
                  <a:lnTo>
                    <a:pt x="64490" y="501129"/>
                  </a:lnTo>
                  <a:lnTo>
                    <a:pt x="68503" y="500684"/>
                  </a:lnTo>
                  <a:lnTo>
                    <a:pt x="72504" y="500176"/>
                  </a:lnTo>
                  <a:close/>
                </a:path>
                <a:path w="1421129" h="508000">
                  <a:moveTo>
                    <a:pt x="93865" y="497357"/>
                  </a:moveTo>
                  <a:lnTo>
                    <a:pt x="92913" y="492175"/>
                  </a:lnTo>
                  <a:lnTo>
                    <a:pt x="89166" y="492671"/>
                  </a:lnTo>
                  <a:lnTo>
                    <a:pt x="85420" y="493166"/>
                  </a:lnTo>
                  <a:lnTo>
                    <a:pt x="85864" y="498411"/>
                  </a:lnTo>
                  <a:lnTo>
                    <a:pt x="93865" y="497357"/>
                  </a:lnTo>
                  <a:close/>
                </a:path>
                <a:path w="1421129" h="508000">
                  <a:moveTo>
                    <a:pt x="115201" y="494296"/>
                  </a:moveTo>
                  <a:lnTo>
                    <a:pt x="114173" y="489127"/>
                  </a:lnTo>
                  <a:lnTo>
                    <a:pt x="110439" y="489699"/>
                  </a:lnTo>
                  <a:lnTo>
                    <a:pt x="106705" y="490270"/>
                  </a:lnTo>
                  <a:lnTo>
                    <a:pt x="107213" y="495515"/>
                  </a:lnTo>
                  <a:lnTo>
                    <a:pt x="115201" y="494296"/>
                  </a:lnTo>
                  <a:close/>
                </a:path>
                <a:path w="1421129" h="508000">
                  <a:moveTo>
                    <a:pt x="136499" y="491083"/>
                  </a:moveTo>
                  <a:lnTo>
                    <a:pt x="135407" y="485914"/>
                  </a:lnTo>
                  <a:lnTo>
                    <a:pt x="131673" y="486486"/>
                  </a:lnTo>
                  <a:lnTo>
                    <a:pt x="127939" y="487057"/>
                  </a:lnTo>
                  <a:lnTo>
                    <a:pt x="128511" y="492290"/>
                  </a:lnTo>
                  <a:lnTo>
                    <a:pt x="136499" y="491083"/>
                  </a:lnTo>
                  <a:close/>
                </a:path>
                <a:path w="1421129" h="508000">
                  <a:moveTo>
                    <a:pt x="157734" y="487451"/>
                  </a:moveTo>
                  <a:lnTo>
                    <a:pt x="156591" y="482307"/>
                  </a:lnTo>
                  <a:lnTo>
                    <a:pt x="152869" y="482942"/>
                  </a:lnTo>
                  <a:lnTo>
                    <a:pt x="149148" y="483577"/>
                  </a:lnTo>
                  <a:lnTo>
                    <a:pt x="149771" y="488810"/>
                  </a:lnTo>
                  <a:lnTo>
                    <a:pt x="157734" y="487451"/>
                  </a:lnTo>
                  <a:close/>
                </a:path>
                <a:path w="1421129" h="508000">
                  <a:moveTo>
                    <a:pt x="178943" y="483654"/>
                  </a:moveTo>
                  <a:lnTo>
                    <a:pt x="177736" y="478523"/>
                  </a:lnTo>
                  <a:lnTo>
                    <a:pt x="174028" y="479234"/>
                  </a:lnTo>
                  <a:lnTo>
                    <a:pt x="170319" y="479945"/>
                  </a:lnTo>
                  <a:lnTo>
                    <a:pt x="171005" y="485165"/>
                  </a:lnTo>
                  <a:lnTo>
                    <a:pt x="178943" y="483654"/>
                  </a:lnTo>
                  <a:close/>
                </a:path>
                <a:path w="1421129" h="508000">
                  <a:moveTo>
                    <a:pt x="200113" y="479628"/>
                  </a:moveTo>
                  <a:lnTo>
                    <a:pt x="198843" y="474510"/>
                  </a:lnTo>
                  <a:lnTo>
                    <a:pt x="195135" y="475221"/>
                  </a:lnTo>
                  <a:lnTo>
                    <a:pt x="191427" y="475932"/>
                  </a:lnTo>
                  <a:lnTo>
                    <a:pt x="192176" y="481139"/>
                  </a:lnTo>
                  <a:lnTo>
                    <a:pt x="200113" y="479628"/>
                  </a:lnTo>
                  <a:close/>
                </a:path>
                <a:path w="1421129" h="508000">
                  <a:moveTo>
                    <a:pt x="221208" y="475310"/>
                  </a:moveTo>
                  <a:lnTo>
                    <a:pt x="219887" y="470204"/>
                  </a:lnTo>
                  <a:lnTo>
                    <a:pt x="216192" y="470979"/>
                  </a:lnTo>
                  <a:lnTo>
                    <a:pt x="212496" y="471754"/>
                  </a:lnTo>
                  <a:lnTo>
                    <a:pt x="213309" y="476961"/>
                  </a:lnTo>
                  <a:lnTo>
                    <a:pt x="221208" y="475310"/>
                  </a:lnTo>
                  <a:close/>
                </a:path>
                <a:path w="1421129" h="508000">
                  <a:moveTo>
                    <a:pt x="242277" y="470839"/>
                  </a:moveTo>
                  <a:lnTo>
                    <a:pt x="240906" y="465747"/>
                  </a:lnTo>
                  <a:lnTo>
                    <a:pt x="237223" y="466585"/>
                  </a:lnTo>
                  <a:lnTo>
                    <a:pt x="233527" y="467360"/>
                  </a:lnTo>
                  <a:lnTo>
                    <a:pt x="234391" y="472554"/>
                  </a:lnTo>
                  <a:lnTo>
                    <a:pt x="238340" y="471728"/>
                  </a:lnTo>
                  <a:lnTo>
                    <a:pt x="242277" y="470839"/>
                  </a:lnTo>
                  <a:close/>
                </a:path>
                <a:path w="1421129" h="508000">
                  <a:moveTo>
                    <a:pt x="263296" y="466077"/>
                  </a:moveTo>
                  <a:lnTo>
                    <a:pt x="261861" y="460997"/>
                  </a:lnTo>
                  <a:lnTo>
                    <a:pt x="258178" y="461835"/>
                  </a:lnTo>
                  <a:lnTo>
                    <a:pt x="254495" y="462673"/>
                  </a:lnTo>
                  <a:lnTo>
                    <a:pt x="255409" y="467855"/>
                  </a:lnTo>
                  <a:lnTo>
                    <a:pt x="263296" y="466077"/>
                  </a:lnTo>
                  <a:close/>
                </a:path>
                <a:path w="1421129" h="508000">
                  <a:moveTo>
                    <a:pt x="284238" y="461111"/>
                  </a:moveTo>
                  <a:lnTo>
                    <a:pt x="282765" y="456057"/>
                  </a:lnTo>
                  <a:lnTo>
                    <a:pt x="279095" y="456946"/>
                  </a:lnTo>
                  <a:lnTo>
                    <a:pt x="275424" y="457835"/>
                  </a:lnTo>
                  <a:lnTo>
                    <a:pt x="276402" y="463016"/>
                  </a:lnTo>
                  <a:lnTo>
                    <a:pt x="284238" y="461111"/>
                  </a:lnTo>
                  <a:close/>
                </a:path>
                <a:path w="1421129" h="508000">
                  <a:moveTo>
                    <a:pt x="305181" y="456006"/>
                  </a:moveTo>
                  <a:lnTo>
                    <a:pt x="303644" y="450964"/>
                  </a:lnTo>
                  <a:lnTo>
                    <a:pt x="299974" y="451853"/>
                  </a:lnTo>
                  <a:lnTo>
                    <a:pt x="296303" y="452742"/>
                  </a:lnTo>
                  <a:lnTo>
                    <a:pt x="297332" y="457911"/>
                  </a:lnTo>
                  <a:lnTo>
                    <a:pt x="305181" y="456006"/>
                  </a:lnTo>
                  <a:close/>
                </a:path>
                <a:path w="1421129" h="508000">
                  <a:moveTo>
                    <a:pt x="326009" y="450570"/>
                  </a:moveTo>
                  <a:lnTo>
                    <a:pt x="324434" y="445541"/>
                  </a:lnTo>
                  <a:lnTo>
                    <a:pt x="320776" y="446493"/>
                  </a:lnTo>
                  <a:lnTo>
                    <a:pt x="317119" y="447446"/>
                  </a:lnTo>
                  <a:lnTo>
                    <a:pt x="318198" y="452602"/>
                  </a:lnTo>
                  <a:lnTo>
                    <a:pt x="326009" y="450570"/>
                  </a:lnTo>
                  <a:close/>
                </a:path>
                <a:path w="1421129" h="508000">
                  <a:moveTo>
                    <a:pt x="346824" y="445008"/>
                  </a:moveTo>
                  <a:lnTo>
                    <a:pt x="345198" y="440004"/>
                  </a:lnTo>
                  <a:lnTo>
                    <a:pt x="341553" y="441007"/>
                  </a:lnTo>
                  <a:lnTo>
                    <a:pt x="337908" y="442010"/>
                  </a:lnTo>
                  <a:lnTo>
                    <a:pt x="339039" y="447167"/>
                  </a:lnTo>
                  <a:lnTo>
                    <a:pt x="346824" y="445008"/>
                  </a:lnTo>
                  <a:close/>
                </a:path>
                <a:path w="1421129" h="508000">
                  <a:moveTo>
                    <a:pt x="367576" y="439254"/>
                  </a:moveTo>
                  <a:lnTo>
                    <a:pt x="365912" y="434263"/>
                  </a:lnTo>
                  <a:lnTo>
                    <a:pt x="362267" y="435267"/>
                  </a:lnTo>
                  <a:lnTo>
                    <a:pt x="358622" y="436270"/>
                  </a:lnTo>
                  <a:lnTo>
                    <a:pt x="359803" y="441413"/>
                  </a:lnTo>
                  <a:lnTo>
                    <a:pt x="367576" y="439254"/>
                  </a:lnTo>
                  <a:close/>
                </a:path>
                <a:path w="1421129" h="508000">
                  <a:moveTo>
                    <a:pt x="388264" y="433285"/>
                  </a:moveTo>
                  <a:lnTo>
                    <a:pt x="386549" y="428294"/>
                  </a:lnTo>
                  <a:lnTo>
                    <a:pt x="382917" y="429361"/>
                  </a:lnTo>
                  <a:lnTo>
                    <a:pt x="379285" y="430415"/>
                  </a:lnTo>
                  <a:lnTo>
                    <a:pt x="380504" y="435546"/>
                  </a:lnTo>
                  <a:lnTo>
                    <a:pt x="388264" y="433285"/>
                  </a:lnTo>
                  <a:close/>
                </a:path>
                <a:path w="1421129" h="508000">
                  <a:moveTo>
                    <a:pt x="408927" y="427202"/>
                  </a:moveTo>
                  <a:lnTo>
                    <a:pt x="407162" y="422236"/>
                  </a:lnTo>
                  <a:lnTo>
                    <a:pt x="403555" y="423341"/>
                  </a:lnTo>
                  <a:lnTo>
                    <a:pt x="399935" y="424395"/>
                  </a:lnTo>
                  <a:lnTo>
                    <a:pt x="401193" y="429514"/>
                  </a:lnTo>
                  <a:lnTo>
                    <a:pt x="405066" y="428383"/>
                  </a:lnTo>
                  <a:lnTo>
                    <a:pt x="408927" y="427202"/>
                  </a:lnTo>
                  <a:close/>
                </a:path>
                <a:path w="1421129" h="508000">
                  <a:moveTo>
                    <a:pt x="429501" y="420878"/>
                  </a:moveTo>
                  <a:lnTo>
                    <a:pt x="427697" y="415925"/>
                  </a:lnTo>
                  <a:lnTo>
                    <a:pt x="424091" y="417029"/>
                  </a:lnTo>
                  <a:lnTo>
                    <a:pt x="420484" y="418134"/>
                  </a:lnTo>
                  <a:lnTo>
                    <a:pt x="421779" y="423240"/>
                  </a:lnTo>
                  <a:lnTo>
                    <a:pt x="429501" y="420878"/>
                  </a:lnTo>
                  <a:close/>
                </a:path>
                <a:path w="1421129" h="508000">
                  <a:moveTo>
                    <a:pt x="450049" y="414401"/>
                  </a:moveTo>
                  <a:lnTo>
                    <a:pt x="448208" y="409460"/>
                  </a:lnTo>
                  <a:lnTo>
                    <a:pt x="444614" y="410616"/>
                  </a:lnTo>
                  <a:lnTo>
                    <a:pt x="441020" y="411772"/>
                  </a:lnTo>
                  <a:lnTo>
                    <a:pt x="442366" y="416864"/>
                  </a:lnTo>
                  <a:lnTo>
                    <a:pt x="450049" y="414401"/>
                  </a:lnTo>
                  <a:close/>
                </a:path>
                <a:path w="1421129" h="508000">
                  <a:moveTo>
                    <a:pt x="470547" y="407822"/>
                  </a:moveTo>
                  <a:lnTo>
                    <a:pt x="468668" y="402894"/>
                  </a:lnTo>
                  <a:lnTo>
                    <a:pt x="465074" y="404050"/>
                  </a:lnTo>
                  <a:lnTo>
                    <a:pt x="461479" y="405206"/>
                  </a:lnTo>
                  <a:lnTo>
                    <a:pt x="462864" y="410286"/>
                  </a:lnTo>
                  <a:lnTo>
                    <a:pt x="470547" y="407822"/>
                  </a:lnTo>
                  <a:close/>
                </a:path>
                <a:path w="1421129" h="508000">
                  <a:moveTo>
                    <a:pt x="490969" y="400989"/>
                  </a:moveTo>
                  <a:lnTo>
                    <a:pt x="489051" y="396087"/>
                  </a:lnTo>
                  <a:lnTo>
                    <a:pt x="485470" y="397281"/>
                  </a:lnTo>
                  <a:lnTo>
                    <a:pt x="481888" y="398475"/>
                  </a:lnTo>
                  <a:lnTo>
                    <a:pt x="483311" y="403555"/>
                  </a:lnTo>
                  <a:lnTo>
                    <a:pt x="490969" y="400989"/>
                  </a:lnTo>
                  <a:close/>
                </a:path>
                <a:path w="1421129" h="508000">
                  <a:moveTo>
                    <a:pt x="511352" y="394093"/>
                  </a:moveTo>
                  <a:lnTo>
                    <a:pt x="509409" y="389191"/>
                  </a:lnTo>
                  <a:lnTo>
                    <a:pt x="505841" y="390436"/>
                  </a:lnTo>
                  <a:lnTo>
                    <a:pt x="502272" y="391680"/>
                  </a:lnTo>
                  <a:lnTo>
                    <a:pt x="503732" y="396735"/>
                  </a:lnTo>
                  <a:lnTo>
                    <a:pt x="511352" y="394093"/>
                  </a:lnTo>
                  <a:close/>
                </a:path>
                <a:path w="1421129" h="508000">
                  <a:moveTo>
                    <a:pt x="531698" y="387019"/>
                  </a:moveTo>
                  <a:lnTo>
                    <a:pt x="529717" y="382130"/>
                  </a:lnTo>
                  <a:lnTo>
                    <a:pt x="526148" y="383374"/>
                  </a:lnTo>
                  <a:lnTo>
                    <a:pt x="522579" y="384619"/>
                  </a:lnTo>
                  <a:lnTo>
                    <a:pt x="524078" y="389661"/>
                  </a:lnTo>
                  <a:lnTo>
                    <a:pt x="531698" y="387019"/>
                  </a:lnTo>
                  <a:close/>
                </a:path>
                <a:path w="1421129" h="508000">
                  <a:moveTo>
                    <a:pt x="551980" y="379806"/>
                  </a:moveTo>
                  <a:lnTo>
                    <a:pt x="549973" y="374929"/>
                  </a:lnTo>
                  <a:lnTo>
                    <a:pt x="546417" y="376212"/>
                  </a:lnTo>
                  <a:lnTo>
                    <a:pt x="542861" y="377494"/>
                  </a:lnTo>
                  <a:lnTo>
                    <a:pt x="544385" y="382536"/>
                  </a:lnTo>
                  <a:lnTo>
                    <a:pt x="551980" y="379806"/>
                  </a:lnTo>
                  <a:close/>
                </a:path>
                <a:path w="1421129" h="508000">
                  <a:moveTo>
                    <a:pt x="572236" y="372516"/>
                  </a:moveTo>
                  <a:lnTo>
                    <a:pt x="570191" y="367652"/>
                  </a:lnTo>
                  <a:lnTo>
                    <a:pt x="566635" y="368935"/>
                  </a:lnTo>
                  <a:lnTo>
                    <a:pt x="563079" y="370217"/>
                  </a:lnTo>
                  <a:lnTo>
                    <a:pt x="564642" y="375246"/>
                  </a:lnTo>
                  <a:lnTo>
                    <a:pt x="572236" y="372516"/>
                  </a:lnTo>
                  <a:close/>
                </a:path>
                <a:path w="1421129" h="508000">
                  <a:moveTo>
                    <a:pt x="592416" y="365010"/>
                  </a:moveTo>
                  <a:lnTo>
                    <a:pt x="590346" y="360159"/>
                  </a:lnTo>
                  <a:lnTo>
                    <a:pt x="586803" y="361480"/>
                  </a:lnTo>
                  <a:lnTo>
                    <a:pt x="583260" y="362800"/>
                  </a:lnTo>
                  <a:lnTo>
                    <a:pt x="584847" y="367817"/>
                  </a:lnTo>
                  <a:lnTo>
                    <a:pt x="592416" y="365010"/>
                  </a:lnTo>
                  <a:close/>
                </a:path>
                <a:path w="1421129" h="508000">
                  <a:moveTo>
                    <a:pt x="612571" y="357428"/>
                  </a:moveTo>
                  <a:lnTo>
                    <a:pt x="610476" y="352602"/>
                  </a:lnTo>
                  <a:lnTo>
                    <a:pt x="606945" y="353949"/>
                  </a:lnTo>
                  <a:lnTo>
                    <a:pt x="603415" y="355295"/>
                  </a:lnTo>
                  <a:lnTo>
                    <a:pt x="605040" y="360311"/>
                  </a:lnTo>
                  <a:lnTo>
                    <a:pt x="612571" y="357428"/>
                  </a:lnTo>
                  <a:close/>
                </a:path>
                <a:path w="1421129" h="508000">
                  <a:moveTo>
                    <a:pt x="632675" y="349745"/>
                  </a:moveTo>
                  <a:lnTo>
                    <a:pt x="630555" y="344932"/>
                  </a:lnTo>
                  <a:lnTo>
                    <a:pt x="627024" y="346278"/>
                  </a:lnTo>
                  <a:lnTo>
                    <a:pt x="623493" y="347624"/>
                  </a:lnTo>
                  <a:lnTo>
                    <a:pt x="625144" y="352628"/>
                  </a:lnTo>
                  <a:lnTo>
                    <a:pt x="632675" y="349745"/>
                  </a:lnTo>
                  <a:close/>
                </a:path>
                <a:path w="1421129" h="508000">
                  <a:moveTo>
                    <a:pt x="652729" y="341934"/>
                  </a:moveTo>
                  <a:lnTo>
                    <a:pt x="650582" y="337121"/>
                  </a:lnTo>
                  <a:lnTo>
                    <a:pt x="647065" y="338505"/>
                  </a:lnTo>
                  <a:lnTo>
                    <a:pt x="643547" y="339890"/>
                  </a:lnTo>
                  <a:lnTo>
                    <a:pt x="645223" y="344881"/>
                  </a:lnTo>
                  <a:lnTo>
                    <a:pt x="652729" y="341934"/>
                  </a:lnTo>
                  <a:close/>
                </a:path>
                <a:path w="1421129" h="508000">
                  <a:moveTo>
                    <a:pt x="672782" y="334060"/>
                  </a:moveTo>
                  <a:lnTo>
                    <a:pt x="670598" y="329260"/>
                  </a:lnTo>
                  <a:lnTo>
                    <a:pt x="667092" y="330657"/>
                  </a:lnTo>
                  <a:lnTo>
                    <a:pt x="663575" y="332041"/>
                  </a:lnTo>
                  <a:lnTo>
                    <a:pt x="665276" y="337019"/>
                  </a:lnTo>
                  <a:lnTo>
                    <a:pt x="672782" y="334060"/>
                  </a:lnTo>
                  <a:close/>
                </a:path>
                <a:path w="1421129" h="508000">
                  <a:moveTo>
                    <a:pt x="692746" y="326047"/>
                  </a:moveTo>
                  <a:lnTo>
                    <a:pt x="690549" y="321259"/>
                  </a:lnTo>
                  <a:lnTo>
                    <a:pt x="687044" y="322668"/>
                  </a:lnTo>
                  <a:lnTo>
                    <a:pt x="683539" y="324078"/>
                  </a:lnTo>
                  <a:lnTo>
                    <a:pt x="685266" y="329057"/>
                  </a:lnTo>
                  <a:lnTo>
                    <a:pt x="692746" y="326047"/>
                  </a:lnTo>
                  <a:close/>
                </a:path>
                <a:path w="1421129" h="508000">
                  <a:moveTo>
                    <a:pt x="712698" y="317957"/>
                  </a:moveTo>
                  <a:lnTo>
                    <a:pt x="710488" y="313182"/>
                  </a:lnTo>
                  <a:lnTo>
                    <a:pt x="706983" y="314617"/>
                  </a:lnTo>
                  <a:lnTo>
                    <a:pt x="703491" y="316052"/>
                  </a:lnTo>
                  <a:lnTo>
                    <a:pt x="705231" y="321017"/>
                  </a:lnTo>
                  <a:lnTo>
                    <a:pt x="712698" y="317957"/>
                  </a:lnTo>
                  <a:close/>
                </a:path>
                <a:path w="1421129" h="508000">
                  <a:moveTo>
                    <a:pt x="732612" y="309803"/>
                  </a:moveTo>
                  <a:lnTo>
                    <a:pt x="730377" y="305028"/>
                  </a:lnTo>
                  <a:lnTo>
                    <a:pt x="726871" y="306463"/>
                  </a:lnTo>
                  <a:lnTo>
                    <a:pt x="723379" y="307898"/>
                  </a:lnTo>
                  <a:lnTo>
                    <a:pt x="725144" y="312864"/>
                  </a:lnTo>
                  <a:lnTo>
                    <a:pt x="732612" y="309803"/>
                  </a:lnTo>
                  <a:close/>
                </a:path>
                <a:path w="1421129" h="508000">
                  <a:moveTo>
                    <a:pt x="752475" y="301523"/>
                  </a:moveTo>
                  <a:lnTo>
                    <a:pt x="750227" y="296760"/>
                  </a:lnTo>
                  <a:lnTo>
                    <a:pt x="746734" y="298221"/>
                  </a:lnTo>
                  <a:lnTo>
                    <a:pt x="743242" y="299681"/>
                  </a:lnTo>
                  <a:lnTo>
                    <a:pt x="745032" y="304634"/>
                  </a:lnTo>
                  <a:lnTo>
                    <a:pt x="752475" y="301523"/>
                  </a:lnTo>
                  <a:close/>
                </a:path>
                <a:path w="1421129" h="508000">
                  <a:moveTo>
                    <a:pt x="772337" y="293204"/>
                  </a:moveTo>
                  <a:lnTo>
                    <a:pt x="770064" y="288455"/>
                  </a:lnTo>
                  <a:lnTo>
                    <a:pt x="766584" y="289928"/>
                  </a:lnTo>
                  <a:lnTo>
                    <a:pt x="763092" y="291388"/>
                  </a:lnTo>
                  <a:lnTo>
                    <a:pt x="764908" y="296329"/>
                  </a:lnTo>
                  <a:lnTo>
                    <a:pt x="768629" y="294779"/>
                  </a:lnTo>
                  <a:lnTo>
                    <a:pt x="772337" y="293204"/>
                  </a:lnTo>
                  <a:close/>
                </a:path>
                <a:path w="1421129" h="508000">
                  <a:moveTo>
                    <a:pt x="792137" y="284784"/>
                  </a:moveTo>
                  <a:lnTo>
                    <a:pt x="789851" y="280047"/>
                  </a:lnTo>
                  <a:lnTo>
                    <a:pt x="786371" y="281520"/>
                  </a:lnTo>
                  <a:lnTo>
                    <a:pt x="782891" y="282994"/>
                  </a:lnTo>
                  <a:lnTo>
                    <a:pt x="784720" y="287947"/>
                  </a:lnTo>
                  <a:lnTo>
                    <a:pt x="792137" y="284784"/>
                  </a:lnTo>
                  <a:close/>
                </a:path>
                <a:path w="1421129" h="508000">
                  <a:moveTo>
                    <a:pt x="811923" y="276326"/>
                  </a:moveTo>
                  <a:lnTo>
                    <a:pt x="809612" y="271589"/>
                  </a:lnTo>
                  <a:lnTo>
                    <a:pt x="806145" y="273088"/>
                  </a:lnTo>
                  <a:lnTo>
                    <a:pt x="802678" y="274586"/>
                  </a:lnTo>
                  <a:lnTo>
                    <a:pt x="804519" y="279514"/>
                  </a:lnTo>
                  <a:lnTo>
                    <a:pt x="811923" y="276326"/>
                  </a:lnTo>
                  <a:close/>
                </a:path>
                <a:path w="1421129" h="508000">
                  <a:moveTo>
                    <a:pt x="831684" y="267804"/>
                  </a:moveTo>
                  <a:lnTo>
                    <a:pt x="829360" y="263067"/>
                  </a:lnTo>
                  <a:lnTo>
                    <a:pt x="825893" y="264566"/>
                  </a:lnTo>
                  <a:lnTo>
                    <a:pt x="822426" y="266065"/>
                  </a:lnTo>
                  <a:lnTo>
                    <a:pt x="824280" y="270992"/>
                  </a:lnTo>
                  <a:lnTo>
                    <a:pt x="831684" y="267804"/>
                  </a:lnTo>
                  <a:close/>
                </a:path>
                <a:path w="1421129" h="508000">
                  <a:moveTo>
                    <a:pt x="851420" y="259207"/>
                  </a:moveTo>
                  <a:lnTo>
                    <a:pt x="849083" y="254482"/>
                  </a:lnTo>
                  <a:lnTo>
                    <a:pt x="845616" y="255993"/>
                  </a:lnTo>
                  <a:lnTo>
                    <a:pt x="842149" y="257505"/>
                  </a:lnTo>
                  <a:lnTo>
                    <a:pt x="844029" y="262432"/>
                  </a:lnTo>
                  <a:lnTo>
                    <a:pt x="851420" y="259207"/>
                  </a:lnTo>
                  <a:close/>
                </a:path>
                <a:path w="1421129" h="508000">
                  <a:moveTo>
                    <a:pt x="871131" y="250571"/>
                  </a:moveTo>
                  <a:lnTo>
                    <a:pt x="868781" y="245859"/>
                  </a:lnTo>
                  <a:lnTo>
                    <a:pt x="865327" y="247383"/>
                  </a:lnTo>
                  <a:lnTo>
                    <a:pt x="861860" y="248894"/>
                  </a:lnTo>
                  <a:lnTo>
                    <a:pt x="863752" y="253822"/>
                  </a:lnTo>
                  <a:lnTo>
                    <a:pt x="871131" y="250571"/>
                  </a:lnTo>
                  <a:close/>
                </a:path>
                <a:path w="1421129" h="508000">
                  <a:moveTo>
                    <a:pt x="890816" y="241884"/>
                  </a:moveTo>
                  <a:lnTo>
                    <a:pt x="888453" y="237172"/>
                  </a:lnTo>
                  <a:lnTo>
                    <a:pt x="884999" y="238696"/>
                  </a:lnTo>
                  <a:lnTo>
                    <a:pt x="881545" y="240220"/>
                  </a:lnTo>
                  <a:lnTo>
                    <a:pt x="883437" y="245135"/>
                  </a:lnTo>
                  <a:lnTo>
                    <a:pt x="890816" y="241884"/>
                  </a:lnTo>
                  <a:close/>
                </a:path>
                <a:path w="1421129" h="508000">
                  <a:moveTo>
                    <a:pt x="910475" y="233146"/>
                  </a:moveTo>
                  <a:lnTo>
                    <a:pt x="908113" y="228447"/>
                  </a:lnTo>
                  <a:lnTo>
                    <a:pt x="904659" y="229984"/>
                  </a:lnTo>
                  <a:lnTo>
                    <a:pt x="901204" y="231521"/>
                  </a:lnTo>
                  <a:lnTo>
                    <a:pt x="903109" y="236435"/>
                  </a:lnTo>
                  <a:lnTo>
                    <a:pt x="910475" y="233146"/>
                  </a:lnTo>
                  <a:close/>
                </a:path>
                <a:path w="1421129" h="508000">
                  <a:moveTo>
                    <a:pt x="930135" y="224383"/>
                  </a:moveTo>
                  <a:lnTo>
                    <a:pt x="927760" y="219684"/>
                  </a:lnTo>
                  <a:lnTo>
                    <a:pt x="924306" y="221221"/>
                  </a:lnTo>
                  <a:lnTo>
                    <a:pt x="920851" y="222758"/>
                  </a:lnTo>
                  <a:lnTo>
                    <a:pt x="922769" y="227672"/>
                  </a:lnTo>
                  <a:lnTo>
                    <a:pt x="930135" y="224383"/>
                  </a:lnTo>
                  <a:close/>
                </a:path>
                <a:path w="1421129" h="508000">
                  <a:moveTo>
                    <a:pt x="949769" y="215582"/>
                  </a:moveTo>
                  <a:lnTo>
                    <a:pt x="947394" y="210883"/>
                  </a:lnTo>
                  <a:lnTo>
                    <a:pt x="943940" y="212432"/>
                  </a:lnTo>
                  <a:lnTo>
                    <a:pt x="940485" y="213982"/>
                  </a:lnTo>
                  <a:lnTo>
                    <a:pt x="942416" y="218884"/>
                  </a:lnTo>
                  <a:lnTo>
                    <a:pt x="949769" y="215582"/>
                  </a:lnTo>
                  <a:close/>
                </a:path>
                <a:path w="1421129" h="508000">
                  <a:moveTo>
                    <a:pt x="969391" y="206743"/>
                  </a:moveTo>
                  <a:lnTo>
                    <a:pt x="967003" y="202057"/>
                  </a:lnTo>
                  <a:lnTo>
                    <a:pt x="963549" y="203606"/>
                  </a:lnTo>
                  <a:lnTo>
                    <a:pt x="960094" y="205155"/>
                  </a:lnTo>
                  <a:lnTo>
                    <a:pt x="962037" y="210058"/>
                  </a:lnTo>
                  <a:lnTo>
                    <a:pt x="969391" y="206743"/>
                  </a:lnTo>
                  <a:close/>
                </a:path>
                <a:path w="1421129" h="508000">
                  <a:moveTo>
                    <a:pt x="988999" y="197891"/>
                  </a:moveTo>
                  <a:lnTo>
                    <a:pt x="986599" y="193192"/>
                  </a:lnTo>
                  <a:lnTo>
                    <a:pt x="983157" y="194754"/>
                  </a:lnTo>
                  <a:lnTo>
                    <a:pt x="979716" y="196316"/>
                  </a:lnTo>
                  <a:lnTo>
                    <a:pt x="981659" y="201206"/>
                  </a:lnTo>
                  <a:lnTo>
                    <a:pt x="988999" y="197891"/>
                  </a:lnTo>
                  <a:close/>
                </a:path>
                <a:path w="1421129" h="508000">
                  <a:moveTo>
                    <a:pt x="1008595" y="189014"/>
                  </a:moveTo>
                  <a:lnTo>
                    <a:pt x="1006195" y="184327"/>
                  </a:lnTo>
                  <a:lnTo>
                    <a:pt x="1002753" y="185889"/>
                  </a:lnTo>
                  <a:lnTo>
                    <a:pt x="999312" y="187452"/>
                  </a:lnTo>
                  <a:lnTo>
                    <a:pt x="1001255" y="192354"/>
                  </a:lnTo>
                  <a:lnTo>
                    <a:pt x="1008595" y="189014"/>
                  </a:lnTo>
                  <a:close/>
                </a:path>
                <a:path w="1421129" h="508000">
                  <a:moveTo>
                    <a:pt x="1028179" y="180111"/>
                  </a:moveTo>
                  <a:lnTo>
                    <a:pt x="1025779" y="175425"/>
                  </a:lnTo>
                  <a:lnTo>
                    <a:pt x="1022337" y="176987"/>
                  </a:lnTo>
                  <a:lnTo>
                    <a:pt x="1018895" y="178549"/>
                  </a:lnTo>
                  <a:lnTo>
                    <a:pt x="1020838" y="183451"/>
                  </a:lnTo>
                  <a:lnTo>
                    <a:pt x="1028179" y="180111"/>
                  </a:lnTo>
                  <a:close/>
                </a:path>
                <a:path w="1421129" h="508000">
                  <a:moveTo>
                    <a:pt x="1047775" y="171208"/>
                  </a:moveTo>
                  <a:lnTo>
                    <a:pt x="1045362" y="166522"/>
                  </a:lnTo>
                  <a:lnTo>
                    <a:pt x="1041920" y="168084"/>
                  </a:lnTo>
                  <a:lnTo>
                    <a:pt x="1038479" y="169659"/>
                  </a:lnTo>
                  <a:lnTo>
                    <a:pt x="1040434" y="174548"/>
                  </a:lnTo>
                  <a:lnTo>
                    <a:pt x="1047775" y="171208"/>
                  </a:lnTo>
                  <a:close/>
                </a:path>
                <a:path w="1421129" h="508000">
                  <a:moveTo>
                    <a:pt x="1067346" y="162293"/>
                  </a:moveTo>
                  <a:lnTo>
                    <a:pt x="1064933" y="157607"/>
                  </a:lnTo>
                  <a:lnTo>
                    <a:pt x="1061491" y="159169"/>
                  </a:lnTo>
                  <a:lnTo>
                    <a:pt x="1058049" y="160743"/>
                  </a:lnTo>
                  <a:lnTo>
                    <a:pt x="1060005" y="165633"/>
                  </a:lnTo>
                  <a:lnTo>
                    <a:pt x="1067346" y="162293"/>
                  </a:lnTo>
                  <a:close/>
                </a:path>
                <a:path w="1421129" h="508000">
                  <a:moveTo>
                    <a:pt x="1086929" y="153365"/>
                  </a:moveTo>
                  <a:lnTo>
                    <a:pt x="1084516" y="148678"/>
                  </a:lnTo>
                  <a:lnTo>
                    <a:pt x="1081074" y="150253"/>
                  </a:lnTo>
                  <a:lnTo>
                    <a:pt x="1077633" y="151828"/>
                  </a:lnTo>
                  <a:lnTo>
                    <a:pt x="1079588" y="156718"/>
                  </a:lnTo>
                  <a:lnTo>
                    <a:pt x="1086929" y="153365"/>
                  </a:lnTo>
                  <a:close/>
                </a:path>
                <a:path w="1421129" h="508000">
                  <a:moveTo>
                    <a:pt x="1106500" y="144437"/>
                  </a:moveTo>
                  <a:lnTo>
                    <a:pt x="1104087" y="139750"/>
                  </a:lnTo>
                  <a:lnTo>
                    <a:pt x="1100645" y="141325"/>
                  </a:lnTo>
                  <a:lnTo>
                    <a:pt x="1097203" y="142900"/>
                  </a:lnTo>
                  <a:lnTo>
                    <a:pt x="1099159" y="147789"/>
                  </a:lnTo>
                  <a:lnTo>
                    <a:pt x="1106500" y="144437"/>
                  </a:lnTo>
                  <a:close/>
                </a:path>
                <a:path w="1421129" h="508000">
                  <a:moveTo>
                    <a:pt x="1126083" y="135509"/>
                  </a:moveTo>
                  <a:lnTo>
                    <a:pt x="1123670" y="130822"/>
                  </a:lnTo>
                  <a:lnTo>
                    <a:pt x="1120228" y="132397"/>
                  </a:lnTo>
                  <a:lnTo>
                    <a:pt x="1116787" y="133972"/>
                  </a:lnTo>
                  <a:lnTo>
                    <a:pt x="1118743" y="138861"/>
                  </a:lnTo>
                  <a:lnTo>
                    <a:pt x="1126083" y="135509"/>
                  </a:lnTo>
                  <a:close/>
                </a:path>
                <a:path w="1421129" h="508000">
                  <a:moveTo>
                    <a:pt x="1145654" y="126606"/>
                  </a:moveTo>
                  <a:lnTo>
                    <a:pt x="1143241" y="121920"/>
                  </a:lnTo>
                  <a:lnTo>
                    <a:pt x="1139799" y="123482"/>
                  </a:lnTo>
                  <a:lnTo>
                    <a:pt x="1136357" y="125044"/>
                  </a:lnTo>
                  <a:lnTo>
                    <a:pt x="1138313" y="129946"/>
                  </a:lnTo>
                  <a:lnTo>
                    <a:pt x="1145654" y="126606"/>
                  </a:lnTo>
                  <a:close/>
                </a:path>
                <a:path w="1421129" h="508000">
                  <a:moveTo>
                    <a:pt x="1165225" y="117703"/>
                  </a:moveTo>
                  <a:lnTo>
                    <a:pt x="1162824" y="113017"/>
                  </a:lnTo>
                  <a:lnTo>
                    <a:pt x="1159383" y="114579"/>
                  </a:lnTo>
                  <a:lnTo>
                    <a:pt x="1155941" y="116141"/>
                  </a:lnTo>
                  <a:lnTo>
                    <a:pt x="1157884" y="121043"/>
                  </a:lnTo>
                  <a:lnTo>
                    <a:pt x="1165225" y="117703"/>
                  </a:lnTo>
                  <a:close/>
                </a:path>
                <a:path w="1421129" h="508000">
                  <a:moveTo>
                    <a:pt x="1184821" y="108813"/>
                  </a:moveTo>
                  <a:lnTo>
                    <a:pt x="1182420" y="104127"/>
                  </a:lnTo>
                  <a:lnTo>
                    <a:pt x="1178979" y="105689"/>
                  </a:lnTo>
                  <a:lnTo>
                    <a:pt x="1175537" y="107251"/>
                  </a:lnTo>
                  <a:lnTo>
                    <a:pt x="1177480" y="112141"/>
                  </a:lnTo>
                  <a:lnTo>
                    <a:pt x="1184821" y="108813"/>
                  </a:lnTo>
                  <a:close/>
                </a:path>
                <a:path w="1421129" h="508000">
                  <a:moveTo>
                    <a:pt x="1204417" y="99949"/>
                  </a:moveTo>
                  <a:lnTo>
                    <a:pt x="1202029" y="95250"/>
                  </a:lnTo>
                  <a:lnTo>
                    <a:pt x="1198575" y="96812"/>
                  </a:lnTo>
                  <a:lnTo>
                    <a:pt x="1195133" y="98374"/>
                  </a:lnTo>
                  <a:lnTo>
                    <a:pt x="1197076" y="103276"/>
                  </a:lnTo>
                  <a:lnTo>
                    <a:pt x="1204417" y="99949"/>
                  </a:lnTo>
                  <a:close/>
                </a:path>
                <a:path w="1421129" h="508000">
                  <a:moveTo>
                    <a:pt x="1224026" y="91097"/>
                  </a:moveTo>
                  <a:lnTo>
                    <a:pt x="1221651" y="86410"/>
                  </a:lnTo>
                  <a:lnTo>
                    <a:pt x="1218196" y="87960"/>
                  </a:lnTo>
                  <a:lnTo>
                    <a:pt x="1214742" y="89522"/>
                  </a:lnTo>
                  <a:lnTo>
                    <a:pt x="1216685" y="94411"/>
                  </a:lnTo>
                  <a:lnTo>
                    <a:pt x="1224026" y="91097"/>
                  </a:lnTo>
                  <a:close/>
                </a:path>
                <a:path w="1421129" h="508000">
                  <a:moveTo>
                    <a:pt x="1243647" y="82283"/>
                  </a:moveTo>
                  <a:lnTo>
                    <a:pt x="1241272" y="77584"/>
                  </a:lnTo>
                  <a:lnTo>
                    <a:pt x="1237818" y="79133"/>
                  </a:lnTo>
                  <a:lnTo>
                    <a:pt x="1234363" y="80683"/>
                  </a:lnTo>
                  <a:lnTo>
                    <a:pt x="1236294" y="85585"/>
                  </a:lnTo>
                  <a:lnTo>
                    <a:pt x="1243647" y="82283"/>
                  </a:lnTo>
                  <a:close/>
                </a:path>
                <a:path w="1421129" h="508000">
                  <a:moveTo>
                    <a:pt x="1263281" y="73507"/>
                  </a:moveTo>
                  <a:lnTo>
                    <a:pt x="1260906" y="68795"/>
                  </a:lnTo>
                  <a:lnTo>
                    <a:pt x="1257452" y="70345"/>
                  </a:lnTo>
                  <a:lnTo>
                    <a:pt x="1253998" y="71894"/>
                  </a:lnTo>
                  <a:lnTo>
                    <a:pt x="1255915" y="76796"/>
                  </a:lnTo>
                  <a:lnTo>
                    <a:pt x="1263281" y="73507"/>
                  </a:lnTo>
                  <a:close/>
                </a:path>
                <a:path w="1421129" h="508000">
                  <a:moveTo>
                    <a:pt x="1282915" y="64757"/>
                  </a:moveTo>
                  <a:lnTo>
                    <a:pt x="1280553" y="60045"/>
                  </a:lnTo>
                  <a:lnTo>
                    <a:pt x="1277099" y="61582"/>
                  </a:lnTo>
                  <a:lnTo>
                    <a:pt x="1273644" y="63119"/>
                  </a:lnTo>
                  <a:lnTo>
                    <a:pt x="1275549" y="68021"/>
                  </a:lnTo>
                  <a:lnTo>
                    <a:pt x="1282915" y="64757"/>
                  </a:lnTo>
                  <a:close/>
                </a:path>
                <a:path w="1421129" h="508000">
                  <a:moveTo>
                    <a:pt x="1302588" y="56019"/>
                  </a:moveTo>
                  <a:lnTo>
                    <a:pt x="1300226" y="51308"/>
                  </a:lnTo>
                  <a:lnTo>
                    <a:pt x="1296771" y="52844"/>
                  </a:lnTo>
                  <a:lnTo>
                    <a:pt x="1293317" y="54381"/>
                  </a:lnTo>
                  <a:lnTo>
                    <a:pt x="1295222" y="59296"/>
                  </a:lnTo>
                  <a:lnTo>
                    <a:pt x="1302588" y="56019"/>
                  </a:lnTo>
                  <a:close/>
                </a:path>
                <a:path w="1421129" h="508000">
                  <a:moveTo>
                    <a:pt x="1322260" y="47371"/>
                  </a:moveTo>
                  <a:lnTo>
                    <a:pt x="1319923" y="42646"/>
                  </a:lnTo>
                  <a:lnTo>
                    <a:pt x="1316456" y="44170"/>
                  </a:lnTo>
                  <a:lnTo>
                    <a:pt x="1312989" y="45694"/>
                  </a:lnTo>
                  <a:lnTo>
                    <a:pt x="1314881" y="50609"/>
                  </a:lnTo>
                  <a:lnTo>
                    <a:pt x="1322260" y="47371"/>
                  </a:lnTo>
                  <a:close/>
                </a:path>
                <a:path w="1421129" h="508000">
                  <a:moveTo>
                    <a:pt x="1341970" y="38722"/>
                  </a:moveTo>
                  <a:lnTo>
                    <a:pt x="1339634" y="33997"/>
                  </a:lnTo>
                  <a:lnTo>
                    <a:pt x="1336167" y="35509"/>
                  </a:lnTo>
                  <a:lnTo>
                    <a:pt x="1332699" y="37020"/>
                  </a:lnTo>
                  <a:lnTo>
                    <a:pt x="1334579" y="41948"/>
                  </a:lnTo>
                  <a:lnTo>
                    <a:pt x="1341970" y="38722"/>
                  </a:lnTo>
                  <a:close/>
                </a:path>
                <a:path w="1421129" h="508000">
                  <a:moveTo>
                    <a:pt x="1361694" y="30162"/>
                  </a:moveTo>
                  <a:lnTo>
                    <a:pt x="1359369" y="25425"/>
                  </a:lnTo>
                  <a:lnTo>
                    <a:pt x="1355902" y="26936"/>
                  </a:lnTo>
                  <a:lnTo>
                    <a:pt x="1352435" y="28448"/>
                  </a:lnTo>
                  <a:lnTo>
                    <a:pt x="1354302" y="33375"/>
                  </a:lnTo>
                  <a:lnTo>
                    <a:pt x="1361694" y="30162"/>
                  </a:lnTo>
                  <a:close/>
                </a:path>
                <a:path w="1421129" h="508000">
                  <a:moveTo>
                    <a:pt x="1381442" y="21640"/>
                  </a:moveTo>
                  <a:lnTo>
                    <a:pt x="1379131" y="16891"/>
                  </a:lnTo>
                  <a:lnTo>
                    <a:pt x="1375651" y="18389"/>
                  </a:lnTo>
                  <a:lnTo>
                    <a:pt x="1372171" y="19888"/>
                  </a:lnTo>
                  <a:lnTo>
                    <a:pt x="1374025" y="24815"/>
                  </a:lnTo>
                  <a:lnTo>
                    <a:pt x="1381442" y="21640"/>
                  </a:lnTo>
                  <a:close/>
                </a:path>
                <a:path w="1421129" h="508000">
                  <a:moveTo>
                    <a:pt x="1401191" y="13157"/>
                  </a:moveTo>
                  <a:lnTo>
                    <a:pt x="1398905" y="8407"/>
                  </a:lnTo>
                  <a:lnTo>
                    <a:pt x="1395425" y="9906"/>
                  </a:lnTo>
                  <a:lnTo>
                    <a:pt x="1391945" y="11404"/>
                  </a:lnTo>
                  <a:lnTo>
                    <a:pt x="1393786" y="16332"/>
                  </a:lnTo>
                  <a:lnTo>
                    <a:pt x="1401191" y="13157"/>
                  </a:lnTo>
                  <a:close/>
                </a:path>
                <a:path w="1421129" h="508000">
                  <a:moveTo>
                    <a:pt x="1421003" y="4749"/>
                  </a:moveTo>
                  <a:lnTo>
                    <a:pt x="1418729" y="0"/>
                  </a:lnTo>
                  <a:lnTo>
                    <a:pt x="1415237" y="1473"/>
                  </a:lnTo>
                  <a:lnTo>
                    <a:pt x="1411744" y="2946"/>
                  </a:lnTo>
                  <a:lnTo>
                    <a:pt x="1413573" y="7886"/>
                  </a:lnTo>
                  <a:lnTo>
                    <a:pt x="1421003" y="47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 descr=""/>
            <p:cNvSpPr/>
            <p:nvPr/>
          </p:nvSpPr>
          <p:spPr>
            <a:xfrm>
              <a:off x="3970401" y="3507244"/>
              <a:ext cx="959485" cy="267970"/>
            </a:xfrm>
            <a:custGeom>
              <a:avLst/>
              <a:gdLst/>
              <a:ahLst/>
              <a:cxnLst/>
              <a:rect l="l" t="t" r="r" b="b"/>
              <a:pathLst>
                <a:path w="959485" h="267970">
                  <a:moveTo>
                    <a:pt x="9258" y="264490"/>
                  </a:moveTo>
                  <a:lnTo>
                    <a:pt x="6985" y="259740"/>
                  </a:lnTo>
                  <a:lnTo>
                    <a:pt x="3492" y="261213"/>
                  </a:lnTo>
                  <a:lnTo>
                    <a:pt x="0" y="262686"/>
                  </a:lnTo>
                  <a:lnTo>
                    <a:pt x="1828" y="267627"/>
                  </a:lnTo>
                  <a:lnTo>
                    <a:pt x="9258" y="264490"/>
                  </a:lnTo>
                  <a:close/>
                </a:path>
                <a:path w="959485" h="267970">
                  <a:moveTo>
                    <a:pt x="29057" y="256133"/>
                  </a:moveTo>
                  <a:lnTo>
                    <a:pt x="26797" y="251371"/>
                  </a:lnTo>
                  <a:lnTo>
                    <a:pt x="23304" y="252844"/>
                  </a:lnTo>
                  <a:lnTo>
                    <a:pt x="19812" y="254317"/>
                  </a:lnTo>
                  <a:lnTo>
                    <a:pt x="21628" y="259270"/>
                  </a:lnTo>
                  <a:lnTo>
                    <a:pt x="29057" y="256133"/>
                  </a:lnTo>
                  <a:close/>
                </a:path>
                <a:path w="959485" h="267970">
                  <a:moveTo>
                    <a:pt x="48920" y="247878"/>
                  </a:moveTo>
                  <a:lnTo>
                    <a:pt x="46672" y="243116"/>
                  </a:lnTo>
                  <a:lnTo>
                    <a:pt x="43180" y="244563"/>
                  </a:lnTo>
                  <a:lnTo>
                    <a:pt x="39687" y="246011"/>
                  </a:lnTo>
                  <a:lnTo>
                    <a:pt x="41478" y="250964"/>
                  </a:lnTo>
                  <a:lnTo>
                    <a:pt x="48920" y="247878"/>
                  </a:lnTo>
                  <a:close/>
                </a:path>
                <a:path w="959485" h="267970">
                  <a:moveTo>
                    <a:pt x="68783" y="239661"/>
                  </a:moveTo>
                  <a:lnTo>
                    <a:pt x="66560" y="234886"/>
                  </a:lnTo>
                  <a:lnTo>
                    <a:pt x="63055" y="236321"/>
                  </a:lnTo>
                  <a:lnTo>
                    <a:pt x="59550" y="237756"/>
                  </a:lnTo>
                  <a:lnTo>
                    <a:pt x="61328" y="242709"/>
                  </a:lnTo>
                  <a:lnTo>
                    <a:pt x="68783" y="239661"/>
                  </a:lnTo>
                  <a:close/>
                </a:path>
                <a:path w="959485" h="267970">
                  <a:moveTo>
                    <a:pt x="88696" y="231546"/>
                  </a:moveTo>
                  <a:lnTo>
                    <a:pt x="86487" y="226758"/>
                  </a:lnTo>
                  <a:lnTo>
                    <a:pt x="82981" y="228193"/>
                  </a:lnTo>
                  <a:lnTo>
                    <a:pt x="79476" y="229628"/>
                  </a:lnTo>
                  <a:lnTo>
                    <a:pt x="81229" y="234594"/>
                  </a:lnTo>
                  <a:lnTo>
                    <a:pt x="88696" y="231546"/>
                  </a:lnTo>
                  <a:close/>
                </a:path>
                <a:path w="959485" h="267970">
                  <a:moveTo>
                    <a:pt x="108635" y="223494"/>
                  </a:moveTo>
                  <a:lnTo>
                    <a:pt x="106451" y="218694"/>
                  </a:lnTo>
                  <a:lnTo>
                    <a:pt x="102933" y="220103"/>
                  </a:lnTo>
                  <a:lnTo>
                    <a:pt x="99415" y="221513"/>
                  </a:lnTo>
                  <a:lnTo>
                    <a:pt x="101155" y="226479"/>
                  </a:lnTo>
                  <a:lnTo>
                    <a:pt x="108635" y="223494"/>
                  </a:lnTo>
                  <a:close/>
                </a:path>
                <a:path w="959485" h="267970">
                  <a:moveTo>
                    <a:pt x="128612" y="215506"/>
                  </a:moveTo>
                  <a:lnTo>
                    <a:pt x="126441" y="210705"/>
                  </a:lnTo>
                  <a:lnTo>
                    <a:pt x="122923" y="212115"/>
                  </a:lnTo>
                  <a:lnTo>
                    <a:pt x="119405" y="213525"/>
                  </a:lnTo>
                  <a:lnTo>
                    <a:pt x="121119" y="218503"/>
                  </a:lnTo>
                  <a:lnTo>
                    <a:pt x="128612" y="215506"/>
                  </a:lnTo>
                  <a:close/>
                </a:path>
                <a:path w="959485" h="267970">
                  <a:moveTo>
                    <a:pt x="148615" y="207657"/>
                  </a:moveTo>
                  <a:lnTo>
                    <a:pt x="146469" y="202844"/>
                  </a:lnTo>
                  <a:lnTo>
                    <a:pt x="142938" y="204228"/>
                  </a:lnTo>
                  <a:lnTo>
                    <a:pt x="139407" y="205613"/>
                  </a:lnTo>
                  <a:lnTo>
                    <a:pt x="141109" y="210591"/>
                  </a:lnTo>
                  <a:lnTo>
                    <a:pt x="148615" y="207657"/>
                  </a:lnTo>
                  <a:close/>
                </a:path>
                <a:path w="959485" h="267970">
                  <a:moveTo>
                    <a:pt x="168643" y="199834"/>
                  </a:moveTo>
                  <a:lnTo>
                    <a:pt x="166522" y="195008"/>
                  </a:lnTo>
                  <a:lnTo>
                    <a:pt x="162991" y="196392"/>
                  </a:lnTo>
                  <a:lnTo>
                    <a:pt x="159461" y="197777"/>
                  </a:lnTo>
                  <a:lnTo>
                    <a:pt x="161137" y="202768"/>
                  </a:lnTo>
                  <a:lnTo>
                    <a:pt x="168643" y="199834"/>
                  </a:lnTo>
                  <a:close/>
                </a:path>
                <a:path w="959485" h="267970">
                  <a:moveTo>
                    <a:pt x="188734" y="192163"/>
                  </a:moveTo>
                  <a:lnTo>
                    <a:pt x="186639" y="187337"/>
                  </a:lnTo>
                  <a:lnTo>
                    <a:pt x="183095" y="188683"/>
                  </a:lnTo>
                  <a:lnTo>
                    <a:pt x="179552" y="190030"/>
                  </a:lnTo>
                  <a:lnTo>
                    <a:pt x="181203" y="195033"/>
                  </a:lnTo>
                  <a:lnTo>
                    <a:pt x="188734" y="192163"/>
                  </a:lnTo>
                  <a:close/>
                </a:path>
                <a:path w="959485" h="267970">
                  <a:moveTo>
                    <a:pt x="208838" y="184543"/>
                  </a:moveTo>
                  <a:lnTo>
                    <a:pt x="206768" y="179705"/>
                  </a:lnTo>
                  <a:lnTo>
                    <a:pt x="203212" y="181025"/>
                  </a:lnTo>
                  <a:lnTo>
                    <a:pt x="199669" y="182359"/>
                  </a:lnTo>
                  <a:lnTo>
                    <a:pt x="201295" y="187363"/>
                  </a:lnTo>
                  <a:lnTo>
                    <a:pt x="208838" y="184543"/>
                  </a:lnTo>
                  <a:close/>
                </a:path>
                <a:path w="959485" h="267970">
                  <a:moveTo>
                    <a:pt x="228993" y="177063"/>
                  </a:moveTo>
                  <a:lnTo>
                    <a:pt x="226949" y="172212"/>
                  </a:lnTo>
                  <a:lnTo>
                    <a:pt x="223393" y="173532"/>
                  </a:lnTo>
                  <a:lnTo>
                    <a:pt x="219837" y="174853"/>
                  </a:lnTo>
                  <a:lnTo>
                    <a:pt x="221449" y="179870"/>
                  </a:lnTo>
                  <a:lnTo>
                    <a:pt x="228993" y="177063"/>
                  </a:lnTo>
                  <a:close/>
                </a:path>
                <a:path w="959485" h="267970">
                  <a:moveTo>
                    <a:pt x="249174" y="169684"/>
                  </a:moveTo>
                  <a:lnTo>
                    <a:pt x="247154" y="164820"/>
                  </a:lnTo>
                  <a:lnTo>
                    <a:pt x="243586" y="166103"/>
                  </a:lnTo>
                  <a:lnTo>
                    <a:pt x="240017" y="167386"/>
                  </a:lnTo>
                  <a:lnTo>
                    <a:pt x="241604" y="172415"/>
                  </a:lnTo>
                  <a:lnTo>
                    <a:pt x="249174" y="169684"/>
                  </a:lnTo>
                  <a:close/>
                </a:path>
                <a:path w="959485" h="267970">
                  <a:moveTo>
                    <a:pt x="269405" y="162382"/>
                  </a:moveTo>
                  <a:lnTo>
                    <a:pt x="267398" y="157505"/>
                  </a:lnTo>
                  <a:lnTo>
                    <a:pt x="263842" y="158788"/>
                  </a:lnTo>
                  <a:lnTo>
                    <a:pt x="260273" y="160070"/>
                  </a:lnTo>
                  <a:lnTo>
                    <a:pt x="261823" y="165112"/>
                  </a:lnTo>
                  <a:lnTo>
                    <a:pt x="269405" y="162382"/>
                  </a:lnTo>
                  <a:close/>
                </a:path>
                <a:path w="959485" h="267970">
                  <a:moveTo>
                    <a:pt x="289687" y="155232"/>
                  </a:moveTo>
                  <a:lnTo>
                    <a:pt x="287705" y="150355"/>
                  </a:lnTo>
                  <a:lnTo>
                    <a:pt x="284137" y="151599"/>
                  </a:lnTo>
                  <a:lnTo>
                    <a:pt x="280555" y="152844"/>
                  </a:lnTo>
                  <a:lnTo>
                    <a:pt x="282079" y="157899"/>
                  </a:lnTo>
                  <a:lnTo>
                    <a:pt x="289687" y="155232"/>
                  </a:lnTo>
                  <a:close/>
                </a:path>
                <a:path w="959485" h="267970">
                  <a:moveTo>
                    <a:pt x="309981" y="148132"/>
                  </a:moveTo>
                  <a:lnTo>
                    <a:pt x="308025" y="143243"/>
                  </a:lnTo>
                  <a:lnTo>
                    <a:pt x="304457" y="144487"/>
                  </a:lnTo>
                  <a:lnTo>
                    <a:pt x="300875" y="145732"/>
                  </a:lnTo>
                  <a:lnTo>
                    <a:pt x="302374" y="150787"/>
                  </a:lnTo>
                  <a:lnTo>
                    <a:pt x="309981" y="148132"/>
                  </a:lnTo>
                  <a:close/>
                </a:path>
                <a:path w="959485" h="267970">
                  <a:moveTo>
                    <a:pt x="330327" y="141249"/>
                  </a:moveTo>
                  <a:lnTo>
                    <a:pt x="328422" y="136347"/>
                  </a:lnTo>
                  <a:lnTo>
                    <a:pt x="324827" y="137553"/>
                  </a:lnTo>
                  <a:lnTo>
                    <a:pt x="321233" y="138772"/>
                  </a:lnTo>
                  <a:lnTo>
                    <a:pt x="322707" y="143827"/>
                  </a:lnTo>
                  <a:lnTo>
                    <a:pt x="330327" y="141249"/>
                  </a:lnTo>
                  <a:close/>
                </a:path>
                <a:path w="959485" h="267970">
                  <a:moveTo>
                    <a:pt x="350710" y="134404"/>
                  </a:moveTo>
                  <a:lnTo>
                    <a:pt x="348830" y="129489"/>
                  </a:lnTo>
                  <a:lnTo>
                    <a:pt x="345224" y="130657"/>
                  </a:lnTo>
                  <a:lnTo>
                    <a:pt x="341630" y="131864"/>
                  </a:lnTo>
                  <a:lnTo>
                    <a:pt x="343065" y="136944"/>
                  </a:lnTo>
                  <a:lnTo>
                    <a:pt x="346887" y="135648"/>
                  </a:lnTo>
                  <a:lnTo>
                    <a:pt x="350710" y="134404"/>
                  </a:lnTo>
                  <a:close/>
                </a:path>
                <a:path w="959485" h="267970">
                  <a:moveTo>
                    <a:pt x="371157" y="127736"/>
                  </a:moveTo>
                  <a:lnTo>
                    <a:pt x="369303" y="122809"/>
                  </a:lnTo>
                  <a:lnTo>
                    <a:pt x="365696" y="123977"/>
                  </a:lnTo>
                  <a:lnTo>
                    <a:pt x="362089" y="125145"/>
                  </a:lnTo>
                  <a:lnTo>
                    <a:pt x="363499" y="130225"/>
                  </a:lnTo>
                  <a:lnTo>
                    <a:pt x="371157" y="127736"/>
                  </a:lnTo>
                  <a:close/>
                </a:path>
                <a:path w="959485" h="267970">
                  <a:moveTo>
                    <a:pt x="391617" y="121170"/>
                  </a:moveTo>
                  <a:lnTo>
                    <a:pt x="389801" y="116230"/>
                  </a:lnTo>
                  <a:lnTo>
                    <a:pt x="386181" y="117360"/>
                  </a:lnTo>
                  <a:lnTo>
                    <a:pt x="382562" y="118491"/>
                  </a:lnTo>
                  <a:lnTo>
                    <a:pt x="383933" y="123583"/>
                  </a:lnTo>
                  <a:lnTo>
                    <a:pt x="391617" y="121170"/>
                  </a:lnTo>
                  <a:close/>
                </a:path>
                <a:path w="959485" h="267970">
                  <a:moveTo>
                    <a:pt x="412127" y="114757"/>
                  </a:moveTo>
                  <a:lnTo>
                    <a:pt x="410349" y="109804"/>
                  </a:lnTo>
                  <a:lnTo>
                    <a:pt x="406730" y="110934"/>
                  </a:lnTo>
                  <a:lnTo>
                    <a:pt x="403110" y="112064"/>
                  </a:lnTo>
                  <a:lnTo>
                    <a:pt x="404444" y="117157"/>
                  </a:lnTo>
                  <a:lnTo>
                    <a:pt x="412127" y="114757"/>
                  </a:lnTo>
                  <a:close/>
                </a:path>
                <a:path w="959485" h="267970">
                  <a:moveTo>
                    <a:pt x="432689" y="108470"/>
                  </a:moveTo>
                  <a:lnTo>
                    <a:pt x="430936" y="103505"/>
                  </a:lnTo>
                  <a:lnTo>
                    <a:pt x="427304" y="104597"/>
                  </a:lnTo>
                  <a:lnTo>
                    <a:pt x="423672" y="105689"/>
                  </a:lnTo>
                  <a:lnTo>
                    <a:pt x="424980" y="110794"/>
                  </a:lnTo>
                  <a:lnTo>
                    <a:pt x="432689" y="108470"/>
                  </a:lnTo>
                  <a:close/>
                </a:path>
                <a:path w="959485" h="267970">
                  <a:moveTo>
                    <a:pt x="453275" y="102298"/>
                  </a:moveTo>
                  <a:lnTo>
                    <a:pt x="451561" y="97320"/>
                  </a:lnTo>
                  <a:lnTo>
                    <a:pt x="447929" y="98412"/>
                  </a:lnTo>
                  <a:lnTo>
                    <a:pt x="444296" y="99504"/>
                  </a:lnTo>
                  <a:lnTo>
                    <a:pt x="445566" y="104622"/>
                  </a:lnTo>
                  <a:lnTo>
                    <a:pt x="453275" y="102298"/>
                  </a:lnTo>
                  <a:close/>
                </a:path>
                <a:path w="959485" h="267970">
                  <a:moveTo>
                    <a:pt x="473938" y="96342"/>
                  </a:moveTo>
                  <a:lnTo>
                    <a:pt x="472249" y="91351"/>
                  </a:lnTo>
                  <a:lnTo>
                    <a:pt x="468604" y="92392"/>
                  </a:lnTo>
                  <a:lnTo>
                    <a:pt x="464959" y="93433"/>
                  </a:lnTo>
                  <a:lnTo>
                    <a:pt x="466191" y="98564"/>
                  </a:lnTo>
                  <a:lnTo>
                    <a:pt x="473938" y="96342"/>
                  </a:lnTo>
                  <a:close/>
                </a:path>
                <a:path w="959485" h="267970">
                  <a:moveTo>
                    <a:pt x="494601" y="90424"/>
                  </a:moveTo>
                  <a:lnTo>
                    <a:pt x="492950" y="85420"/>
                  </a:lnTo>
                  <a:lnTo>
                    <a:pt x="489305" y="86461"/>
                  </a:lnTo>
                  <a:lnTo>
                    <a:pt x="485660" y="87503"/>
                  </a:lnTo>
                  <a:lnTo>
                    <a:pt x="486854" y="92633"/>
                  </a:lnTo>
                  <a:lnTo>
                    <a:pt x="494601" y="90424"/>
                  </a:lnTo>
                  <a:close/>
                </a:path>
                <a:path w="959485" h="267970">
                  <a:moveTo>
                    <a:pt x="515340" y="84785"/>
                  </a:moveTo>
                  <a:lnTo>
                    <a:pt x="513727" y="79781"/>
                  </a:lnTo>
                  <a:lnTo>
                    <a:pt x="510070" y="80772"/>
                  </a:lnTo>
                  <a:lnTo>
                    <a:pt x="506412" y="81762"/>
                  </a:lnTo>
                  <a:lnTo>
                    <a:pt x="507568" y="86906"/>
                  </a:lnTo>
                  <a:lnTo>
                    <a:pt x="515340" y="84785"/>
                  </a:lnTo>
                  <a:close/>
                </a:path>
                <a:path w="959485" h="267970">
                  <a:moveTo>
                    <a:pt x="536092" y="79209"/>
                  </a:moveTo>
                  <a:lnTo>
                    <a:pt x="534517" y="74180"/>
                  </a:lnTo>
                  <a:lnTo>
                    <a:pt x="530847" y="75133"/>
                  </a:lnTo>
                  <a:lnTo>
                    <a:pt x="527177" y="76085"/>
                  </a:lnTo>
                  <a:lnTo>
                    <a:pt x="528294" y="81241"/>
                  </a:lnTo>
                  <a:lnTo>
                    <a:pt x="536092" y="79209"/>
                  </a:lnTo>
                  <a:close/>
                </a:path>
                <a:path w="959485" h="267970">
                  <a:moveTo>
                    <a:pt x="556907" y="73850"/>
                  </a:moveTo>
                  <a:lnTo>
                    <a:pt x="555371" y="68808"/>
                  </a:lnTo>
                  <a:lnTo>
                    <a:pt x="551700" y="69761"/>
                  </a:lnTo>
                  <a:lnTo>
                    <a:pt x="548030" y="70713"/>
                  </a:lnTo>
                  <a:lnTo>
                    <a:pt x="549109" y="75869"/>
                  </a:lnTo>
                  <a:lnTo>
                    <a:pt x="556907" y="73850"/>
                  </a:lnTo>
                  <a:close/>
                </a:path>
                <a:path w="959485" h="267970">
                  <a:moveTo>
                    <a:pt x="577748" y="68618"/>
                  </a:moveTo>
                  <a:lnTo>
                    <a:pt x="576249" y="63576"/>
                  </a:lnTo>
                  <a:lnTo>
                    <a:pt x="572566" y="64465"/>
                  </a:lnTo>
                  <a:lnTo>
                    <a:pt x="568883" y="65354"/>
                  </a:lnTo>
                  <a:lnTo>
                    <a:pt x="569925" y="70523"/>
                  </a:lnTo>
                  <a:lnTo>
                    <a:pt x="577748" y="68618"/>
                  </a:lnTo>
                  <a:close/>
                </a:path>
                <a:path w="959485" h="267970">
                  <a:moveTo>
                    <a:pt x="598639" y="63538"/>
                  </a:moveTo>
                  <a:lnTo>
                    <a:pt x="597179" y="58483"/>
                  </a:lnTo>
                  <a:lnTo>
                    <a:pt x="593496" y="59372"/>
                  </a:lnTo>
                  <a:lnTo>
                    <a:pt x="589813" y="60274"/>
                  </a:lnTo>
                  <a:lnTo>
                    <a:pt x="590816" y="65443"/>
                  </a:lnTo>
                  <a:lnTo>
                    <a:pt x="598639" y="63538"/>
                  </a:lnTo>
                  <a:close/>
                </a:path>
                <a:path w="959485" h="267970">
                  <a:moveTo>
                    <a:pt x="619556" y="58661"/>
                  </a:moveTo>
                  <a:lnTo>
                    <a:pt x="618147" y="53594"/>
                  </a:lnTo>
                  <a:lnTo>
                    <a:pt x="614451" y="54432"/>
                  </a:lnTo>
                  <a:lnTo>
                    <a:pt x="610755" y="55270"/>
                  </a:lnTo>
                  <a:lnTo>
                    <a:pt x="611708" y="60452"/>
                  </a:lnTo>
                  <a:lnTo>
                    <a:pt x="619556" y="58661"/>
                  </a:lnTo>
                  <a:close/>
                </a:path>
                <a:path w="959485" h="267970">
                  <a:moveTo>
                    <a:pt x="640524" y="53898"/>
                  </a:moveTo>
                  <a:lnTo>
                    <a:pt x="639152" y="48818"/>
                  </a:lnTo>
                  <a:lnTo>
                    <a:pt x="635457" y="49657"/>
                  </a:lnTo>
                  <a:lnTo>
                    <a:pt x="631761" y="50495"/>
                  </a:lnTo>
                  <a:lnTo>
                    <a:pt x="632675" y="55689"/>
                  </a:lnTo>
                  <a:lnTo>
                    <a:pt x="640524" y="53898"/>
                  </a:lnTo>
                  <a:close/>
                </a:path>
                <a:path w="959485" h="267970">
                  <a:moveTo>
                    <a:pt x="661543" y="49390"/>
                  </a:moveTo>
                  <a:lnTo>
                    <a:pt x="660209" y="44297"/>
                  </a:lnTo>
                  <a:lnTo>
                    <a:pt x="656501" y="45085"/>
                  </a:lnTo>
                  <a:lnTo>
                    <a:pt x="652792" y="45872"/>
                  </a:lnTo>
                  <a:lnTo>
                    <a:pt x="653669" y="51066"/>
                  </a:lnTo>
                  <a:lnTo>
                    <a:pt x="661543" y="49390"/>
                  </a:lnTo>
                  <a:close/>
                </a:path>
                <a:path w="959485" h="267970">
                  <a:moveTo>
                    <a:pt x="682548" y="44932"/>
                  </a:moveTo>
                  <a:lnTo>
                    <a:pt x="681266" y="39827"/>
                  </a:lnTo>
                  <a:lnTo>
                    <a:pt x="677557" y="40614"/>
                  </a:lnTo>
                  <a:lnTo>
                    <a:pt x="673849" y="41402"/>
                  </a:lnTo>
                  <a:lnTo>
                    <a:pt x="674674" y="46609"/>
                  </a:lnTo>
                  <a:lnTo>
                    <a:pt x="682548" y="44932"/>
                  </a:lnTo>
                  <a:close/>
                </a:path>
                <a:path w="959485" h="267970">
                  <a:moveTo>
                    <a:pt x="703656" y="40830"/>
                  </a:moveTo>
                  <a:lnTo>
                    <a:pt x="702411" y="35712"/>
                  </a:lnTo>
                  <a:lnTo>
                    <a:pt x="698690" y="36436"/>
                  </a:lnTo>
                  <a:lnTo>
                    <a:pt x="694969" y="37160"/>
                  </a:lnTo>
                  <a:lnTo>
                    <a:pt x="695756" y="42379"/>
                  </a:lnTo>
                  <a:lnTo>
                    <a:pt x="703656" y="40830"/>
                  </a:lnTo>
                  <a:close/>
                </a:path>
                <a:path w="959485" h="267970">
                  <a:moveTo>
                    <a:pt x="724750" y="36766"/>
                  </a:moveTo>
                  <a:lnTo>
                    <a:pt x="723557" y="31635"/>
                  </a:lnTo>
                  <a:lnTo>
                    <a:pt x="719823" y="32308"/>
                  </a:lnTo>
                  <a:lnTo>
                    <a:pt x="716102" y="33007"/>
                  </a:lnTo>
                  <a:lnTo>
                    <a:pt x="716838" y="38227"/>
                  </a:lnTo>
                  <a:lnTo>
                    <a:pt x="720788" y="37477"/>
                  </a:lnTo>
                  <a:lnTo>
                    <a:pt x="724750" y="36766"/>
                  </a:lnTo>
                  <a:close/>
                </a:path>
                <a:path w="959485" h="267970">
                  <a:moveTo>
                    <a:pt x="745909" y="32969"/>
                  </a:moveTo>
                  <a:lnTo>
                    <a:pt x="744753" y="27825"/>
                  </a:lnTo>
                  <a:lnTo>
                    <a:pt x="741019" y="28498"/>
                  </a:lnTo>
                  <a:lnTo>
                    <a:pt x="737285" y="29171"/>
                  </a:lnTo>
                  <a:lnTo>
                    <a:pt x="737984" y="34391"/>
                  </a:lnTo>
                  <a:lnTo>
                    <a:pt x="745909" y="32969"/>
                  </a:lnTo>
                  <a:close/>
                </a:path>
                <a:path w="959485" h="267970">
                  <a:moveTo>
                    <a:pt x="767080" y="29311"/>
                  </a:moveTo>
                  <a:lnTo>
                    <a:pt x="765962" y="24155"/>
                  </a:lnTo>
                  <a:lnTo>
                    <a:pt x="762228" y="24765"/>
                  </a:lnTo>
                  <a:lnTo>
                    <a:pt x="758482" y="25374"/>
                  </a:lnTo>
                  <a:lnTo>
                    <a:pt x="759129" y="30607"/>
                  </a:lnTo>
                  <a:lnTo>
                    <a:pt x="767080" y="29311"/>
                  </a:lnTo>
                  <a:close/>
                </a:path>
                <a:path w="959485" h="267970">
                  <a:moveTo>
                    <a:pt x="788289" y="25844"/>
                  </a:moveTo>
                  <a:lnTo>
                    <a:pt x="787234" y="20688"/>
                  </a:lnTo>
                  <a:lnTo>
                    <a:pt x="783488" y="21297"/>
                  </a:lnTo>
                  <a:lnTo>
                    <a:pt x="779741" y="21907"/>
                  </a:lnTo>
                  <a:lnTo>
                    <a:pt x="780351" y="27139"/>
                  </a:lnTo>
                  <a:lnTo>
                    <a:pt x="788289" y="25844"/>
                  </a:lnTo>
                  <a:close/>
                </a:path>
                <a:path w="959485" h="267970">
                  <a:moveTo>
                    <a:pt x="809523" y="22606"/>
                  </a:moveTo>
                  <a:lnTo>
                    <a:pt x="808507" y="17437"/>
                  </a:lnTo>
                  <a:lnTo>
                    <a:pt x="804760" y="17983"/>
                  </a:lnTo>
                  <a:lnTo>
                    <a:pt x="801014" y="18529"/>
                  </a:lnTo>
                  <a:lnTo>
                    <a:pt x="801560" y="23761"/>
                  </a:lnTo>
                  <a:lnTo>
                    <a:pt x="809523" y="22606"/>
                  </a:lnTo>
                  <a:close/>
                </a:path>
                <a:path w="959485" h="267970">
                  <a:moveTo>
                    <a:pt x="830795" y="19507"/>
                  </a:moveTo>
                  <a:lnTo>
                    <a:pt x="829818" y="14325"/>
                  </a:lnTo>
                  <a:lnTo>
                    <a:pt x="826071" y="14871"/>
                  </a:lnTo>
                  <a:lnTo>
                    <a:pt x="822325" y="15417"/>
                  </a:lnTo>
                  <a:lnTo>
                    <a:pt x="822820" y="20662"/>
                  </a:lnTo>
                  <a:lnTo>
                    <a:pt x="830795" y="19507"/>
                  </a:lnTo>
                  <a:close/>
                </a:path>
                <a:path w="959485" h="267970">
                  <a:moveTo>
                    <a:pt x="852106" y="16662"/>
                  </a:moveTo>
                  <a:lnTo>
                    <a:pt x="851179" y="11480"/>
                  </a:lnTo>
                  <a:lnTo>
                    <a:pt x="847420" y="11963"/>
                  </a:lnTo>
                  <a:lnTo>
                    <a:pt x="843661" y="12446"/>
                  </a:lnTo>
                  <a:lnTo>
                    <a:pt x="844118" y="17691"/>
                  </a:lnTo>
                  <a:lnTo>
                    <a:pt x="852106" y="16662"/>
                  </a:lnTo>
                  <a:close/>
                </a:path>
                <a:path w="959485" h="267970">
                  <a:moveTo>
                    <a:pt x="873417" y="13931"/>
                  </a:moveTo>
                  <a:lnTo>
                    <a:pt x="872540" y="8737"/>
                  </a:lnTo>
                  <a:lnTo>
                    <a:pt x="868781" y="9220"/>
                  </a:lnTo>
                  <a:lnTo>
                    <a:pt x="865022" y="9702"/>
                  </a:lnTo>
                  <a:lnTo>
                    <a:pt x="865428" y="14960"/>
                  </a:lnTo>
                  <a:lnTo>
                    <a:pt x="873417" y="13931"/>
                  </a:lnTo>
                  <a:close/>
                </a:path>
                <a:path w="959485" h="267970">
                  <a:moveTo>
                    <a:pt x="894753" y="11518"/>
                  </a:moveTo>
                  <a:lnTo>
                    <a:pt x="893940" y="6311"/>
                  </a:lnTo>
                  <a:lnTo>
                    <a:pt x="890168" y="6731"/>
                  </a:lnTo>
                  <a:lnTo>
                    <a:pt x="886396" y="7150"/>
                  </a:lnTo>
                  <a:lnTo>
                    <a:pt x="886764" y="12407"/>
                  </a:lnTo>
                  <a:lnTo>
                    <a:pt x="894753" y="11518"/>
                  </a:lnTo>
                  <a:close/>
                </a:path>
                <a:path w="959485" h="267970">
                  <a:moveTo>
                    <a:pt x="916127" y="9156"/>
                  </a:moveTo>
                  <a:lnTo>
                    <a:pt x="915352" y="3949"/>
                  </a:lnTo>
                  <a:lnTo>
                    <a:pt x="911580" y="4368"/>
                  </a:lnTo>
                  <a:lnTo>
                    <a:pt x="907808" y="4787"/>
                  </a:lnTo>
                  <a:lnTo>
                    <a:pt x="908126" y="10045"/>
                  </a:lnTo>
                  <a:lnTo>
                    <a:pt x="916127" y="9156"/>
                  </a:lnTo>
                  <a:close/>
                </a:path>
                <a:path w="959485" h="267970">
                  <a:moveTo>
                    <a:pt x="937514" y="7175"/>
                  </a:moveTo>
                  <a:lnTo>
                    <a:pt x="936790" y="1955"/>
                  </a:lnTo>
                  <a:lnTo>
                    <a:pt x="933018" y="2311"/>
                  </a:lnTo>
                  <a:lnTo>
                    <a:pt x="929246" y="2667"/>
                  </a:lnTo>
                  <a:lnTo>
                    <a:pt x="929500" y="7924"/>
                  </a:lnTo>
                  <a:lnTo>
                    <a:pt x="937514" y="7175"/>
                  </a:lnTo>
                  <a:close/>
                </a:path>
                <a:path w="959485" h="267970">
                  <a:moveTo>
                    <a:pt x="958926" y="5232"/>
                  </a:moveTo>
                  <a:lnTo>
                    <a:pt x="958240" y="0"/>
                  </a:lnTo>
                  <a:lnTo>
                    <a:pt x="954468" y="317"/>
                  </a:lnTo>
                  <a:lnTo>
                    <a:pt x="950696" y="673"/>
                  </a:lnTo>
                  <a:lnTo>
                    <a:pt x="950899" y="5930"/>
                  </a:lnTo>
                  <a:lnTo>
                    <a:pt x="954913" y="5562"/>
                  </a:lnTo>
                  <a:lnTo>
                    <a:pt x="958926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 descr=""/>
            <p:cNvSpPr/>
            <p:nvPr/>
          </p:nvSpPr>
          <p:spPr>
            <a:xfrm>
              <a:off x="4942563" y="3505680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0" y="0"/>
                  </a:moveTo>
                  <a:lnTo>
                    <a:pt x="330335" y="0"/>
                  </a:lnTo>
                </a:path>
              </a:pathLst>
            </a:custGeom>
            <a:ln w="1162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 descr=""/>
            <p:cNvSpPr/>
            <p:nvPr/>
          </p:nvSpPr>
          <p:spPr>
            <a:xfrm>
              <a:off x="806132" y="3362413"/>
              <a:ext cx="4744085" cy="755015"/>
            </a:xfrm>
            <a:custGeom>
              <a:avLst/>
              <a:gdLst/>
              <a:ahLst/>
              <a:cxnLst/>
              <a:rect l="l" t="t" r="r" b="b"/>
              <a:pathLst>
                <a:path w="4744085" h="755014">
                  <a:moveTo>
                    <a:pt x="9156" y="5511"/>
                  </a:moveTo>
                  <a:lnTo>
                    <a:pt x="6591" y="2755"/>
                  </a:lnTo>
                  <a:lnTo>
                    <a:pt x="4025" y="0"/>
                  </a:lnTo>
                  <a:lnTo>
                    <a:pt x="0" y="3403"/>
                  </a:lnTo>
                  <a:lnTo>
                    <a:pt x="5486" y="9296"/>
                  </a:lnTo>
                  <a:lnTo>
                    <a:pt x="9156" y="5511"/>
                  </a:lnTo>
                  <a:close/>
                </a:path>
                <a:path w="4744085" h="755014">
                  <a:moveTo>
                    <a:pt x="23799" y="21209"/>
                  </a:moveTo>
                  <a:lnTo>
                    <a:pt x="21209" y="18465"/>
                  </a:lnTo>
                  <a:lnTo>
                    <a:pt x="18643" y="15709"/>
                  </a:lnTo>
                  <a:lnTo>
                    <a:pt x="14630" y="19126"/>
                  </a:lnTo>
                  <a:lnTo>
                    <a:pt x="17373" y="22072"/>
                  </a:lnTo>
                  <a:lnTo>
                    <a:pt x="20142" y="25006"/>
                  </a:lnTo>
                  <a:lnTo>
                    <a:pt x="23799" y="21209"/>
                  </a:lnTo>
                  <a:close/>
                </a:path>
                <a:path w="4744085" h="755014">
                  <a:moveTo>
                    <a:pt x="38595" y="36728"/>
                  </a:moveTo>
                  <a:lnTo>
                    <a:pt x="35991" y="33997"/>
                  </a:lnTo>
                  <a:lnTo>
                    <a:pt x="33388" y="31267"/>
                  </a:lnTo>
                  <a:lnTo>
                    <a:pt x="29400" y="34709"/>
                  </a:lnTo>
                  <a:lnTo>
                    <a:pt x="34950" y="40538"/>
                  </a:lnTo>
                  <a:lnTo>
                    <a:pt x="38595" y="36728"/>
                  </a:lnTo>
                  <a:close/>
                </a:path>
                <a:path w="4744085" h="755014">
                  <a:moveTo>
                    <a:pt x="53403" y="52247"/>
                  </a:moveTo>
                  <a:lnTo>
                    <a:pt x="50800" y="49517"/>
                  </a:lnTo>
                  <a:lnTo>
                    <a:pt x="48196" y="46786"/>
                  </a:lnTo>
                  <a:lnTo>
                    <a:pt x="44221" y="50241"/>
                  </a:lnTo>
                  <a:lnTo>
                    <a:pt x="49771" y="56070"/>
                  </a:lnTo>
                  <a:lnTo>
                    <a:pt x="53403" y="52247"/>
                  </a:lnTo>
                  <a:close/>
                </a:path>
                <a:path w="4744085" h="755014">
                  <a:moveTo>
                    <a:pt x="68199" y="67779"/>
                  </a:moveTo>
                  <a:lnTo>
                    <a:pt x="65595" y="65049"/>
                  </a:lnTo>
                  <a:lnTo>
                    <a:pt x="62992" y="62318"/>
                  </a:lnTo>
                  <a:lnTo>
                    <a:pt x="59029" y="65786"/>
                  </a:lnTo>
                  <a:lnTo>
                    <a:pt x="64579" y="71615"/>
                  </a:lnTo>
                  <a:lnTo>
                    <a:pt x="68199" y="67779"/>
                  </a:lnTo>
                  <a:close/>
                </a:path>
                <a:path w="4744085" h="755014">
                  <a:moveTo>
                    <a:pt x="83197" y="83108"/>
                  </a:moveTo>
                  <a:lnTo>
                    <a:pt x="80556" y="80416"/>
                  </a:lnTo>
                  <a:lnTo>
                    <a:pt x="77914" y="77724"/>
                  </a:lnTo>
                  <a:lnTo>
                    <a:pt x="73964" y="81203"/>
                  </a:lnTo>
                  <a:lnTo>
                    <a:pt x="79590" y="86956"/>
                  </a:lnTo>
                  <a:lnTo>
                    <a:pt x="83197" y="83108"/>
                  </a:lnTo>
                  <a:close/>
                </a:path>
                <a:path w="4744085" h="755014">
                  <a:moveTo>
                    <a:pt x="98183" y="98450"/>
                  </a:moveTo>
                  <a:lnTo>
                    <a:pt x="95542" y="95758"/>
                  </a:lnTo>
                  <a:lnTo>
                    <a:pt x="92900" y="93065"/>
                  </a:lnTo>
                  <a:lnTo>
                    <a:pt x="88963" y="96570"/>
                  </a:lnTo>
                  <a:lnTo>
                    <a:pt x="94589" y="102323"/>
                  </a:lnTo>
                  <a:lnTo>
                    <a:pt x="98183" y="98450"/>
                  </a:lnTo>
                  <a:close/>
                </a:path>
                <a:path w="4744085" h="755014">
                  <a:moveTo>
                    <a:pt x="113182" y="113792"/>
                  </a:moveTo>
                  <a:lnTo>
                    <a:pt x="110540" y="111099"/>
                  </a:lnTo>
                  <a:lnTo>
                    <a:pt x="107899" y="108407"/>
                  </a:lnTo>
                  <a:lnTo>
                    <a:pt x="103987" y="111925"/>
                  </a:lnTo>
                  <a:lnTo>
                    <a:pt x="109613" y="117678"/>
                  </a:lnTo>
                  <a:lnTo>
                    <a:pt x="113182" y="113792"/>
                  </a:lnTo>
                  <a:close/>
                </a:path>
                <a:path w="4744085" h="755014">
                  <a:moveTo>
                    <a:pt x="128346" y="128955"/>
                  </a:moveTo>
                  <a:lnTo>
                    <a:pt x="125679" y="126288"/>
                  </a:lnTo>
                  <a:lnTo>
                    <a:pt x="123012" y="123621"/>
                  </a:lnTo>
                  <a:lnTo>
                    <a:pt x="119100" y="127165"/>
                  </a:lnTo>
                  <a:lnTo>
                    <a:pt x="124802" y="132842"/>
                  </a:lnTo>
                  <a:lnTo>
                    <a:pt x="128346" y="128955"/>
                  </a:lnTo>
                  <a:close/>
                </a:path>
                <a:path w="4744085" h="755014">
                  <a:moveTo>
                    <a:pt x="143535" y="144094"/>
                  </a:moveTo>
                  <a:lnTo>
                    <a:pt x="140868" y="141427"/>
                  </a:lnTo>
                  <a:lnTo>
                    <a:pt x="138201" y="138760"/>
                  </a:lnTo>
                  <a:lnTo>
                    <a:pt x="134302" y="142316"/>
                  </a:lnTo>
                  <a:lnTo>
                    <a:pt x="140004" y="148005"/>
                  </a:lnTo>
                  <a:lnTo>
                    <a:pt x="143535" y="144094"/>
                  </a:lnTo>
                  <a:close/>
                </a:path>
                <a:path w="4744085" h="755014">
                  <a:moveTo>
                    <a:pt x="158724" y="159232"/>
                  </a:moveTo>
                  <a:lnTo>
                    <a:pt x="156057" y="156565"/>
                  </a:lnTo>
                  <a:lnTo>
                    <a:pt x="153390" y="153898"/>
                  </a:lnTo>
                  <a:lnTo>
                    <a:pt x="149517" y="157467"/>
                  </a:lnTo>
                  <a:lnTo>
                    <a:pt x="155219" y="163156"/>
                  </a:lnTo>
                  <a:lnTo>
                    <a:pt x="158724" y="159232"/>
                  </a:lnTo>
                  <a:close/>
                </a:path>
                <a:path w="4744085" h="755014">
                  <a:moveTo>
                    <a:pt x="174104" y="174180"/>
                  </a:moveTo>
                  <a:lnTo>
                    <a:pt x="171399" y="171551"/>
                  </a:lnTo>
                  <a:lnTo>
                    <a:pt x="168694" y="168922"/>
                  </a:lnTo>
                  <a:lnTo>
                    <a:pt x="164833" y="172516"/>
                  </a:lnTo>
                  <a:lnTo>
                    <a:pt x="170611" y="178117"/>
                  </a:lnTo>
                  <a:lnTo>
                    <a:pt x="174104" y="174180"/>
                  </a:lnTo>
                  <a:close/>
                </a:path>
                <a:path w="4744085" h="755014">
                  <a:moveTo>
                    <a:pt x="189496" y="189128"/>
                  </a:moveTo>
                  <a:lnTo>
                    <a:pt x="186791" y="186499"/>
                  </a:lnTo>
                  <a:lnTo>
                    <a:pt x="184086" y="183870"/>
                  </a:lnTo>
                  <a:lnTo>
                    <a:pt x="180251" y="187477"/>
                  </a:lnTo>
                  <a:lnTo>
                    <a:pt x="186016" y="193078"/>
                  </a:lnTo>
                  <a:lnTo>
                    <a:pt x="189496" y="189128"/>
                  </a:lnTo>
                  <a:close/>
                </a:path>
                <a:path w="4744085" h="755014">
                  <a:moveTo>
                    <a:pt x="204876" y="204063"/>
                  </a:moveTo>
                  <a:lnTo>
                    <a:pt x="202171" y="201434"/>
                  </a:lnTo>
                  <a:lnTo>
                    <a:pt x="199466" y="198805"/>
                  </a:lnTo>
                  <a:lnTo>
                    <a:pt x="195643" y="202425"/>
                  </a:lnTo>
                  <a:lnTo>
                    <a:pt x="201422" y="208038"/>
                  </a:lnTo>
                  <a:lnTo>
                    <a:pt x="204876" y="204063"/>
                  </a:lnTo>
                  <a:close/>
                </a:path>
                <a:path w="4744085" h="755014">
                  <a:moveTo>
                    <a:pt x="220472" y="218782"/>
                  </a:moveTo>
                  <a:lnTo>
                    <a:pt x="217728" y="216192"/>
                  </a:lnTo>
                  <a:lnTo>
                    <a:pt x="214985" y="213601"/>
                  </a:lnTo>
                  <a:lnTo>
                    <a:pt x="211175" y="217246"/>
                  </a:lnTo>
                  <a:lnTo>
                    <a:pt x="217030" y="222770"/>
                  </a:lnTo>
                  <a:lnTo>
                    <a:pt x="220472" y="218782"/>
                  </a:lnTo>
                  <a:close/>
                </a:path>
                <a:path w="4744085" h="755014">
                  <a:moveTo>
                    <a:pt x="236067" y="233514"/>
                  </a:moveTo>
                  <a:lnTo>
                    <a:pt x="233324" y="230924"/>
                  </a:lnTo>
                  <a:lnTo>
                    <a:pt x="230581" y="228333"/>
                  </a:lnTo>
                  <a:lnTo>
                    <a:pt x="226796" y="231990"/>
                  </a:lnTo>
                  <a:lnTo>
                    <a:pt x="232638" y="237515"/>
                  </a:lnTo>
                  <a:lnTo>
                    <a:pt x="236067" y="233514"/>
                  </a:lnTo>
                  <a:close/>
                </a:path>
                <a:path w="4744085" h="755014">
                  <a:moveTo>
                    <a:pt x="251688" y="248196"/>
                  </a:moveTo>
                  <a:lnTo>
                    <a:pt x="248920" y="245643"/>
                  </a:lnTo>
                  <a:lnTo>
                    <a:pt x="246176" y="243052"/>
                  </a:lnTo>
                  <a:lnTo>
                    <a:pt x="242404" y="246735"/>
                  </a:lnTo>
                  <a:lnTo>
                    <a:pt x="245338" y="249491"/>
                  </a:lnTo>
                  <a:lnTo>
                    <a:pt x="248297" y="252222"/>
                  </a:lnTo>
                  <a:lnTo>
                    <a:pt x="251688" y="248196"/>
                  </a:lnTo>
                  <a:close/>
                </a:path>
                <a:path w="4744085" h="755014">
                  <a:moveTo>
                    <a:pt x="267500" y="262712"/>
                  </a:moveTo>
                  <a:lnTo>
                    <a:pt x="264718" y="260159"/>
                  </a:lnTo>
                  <a:lnTo>
                    <a:pt x="261937" y="257606"/>
                  </a:lnTo>
                  <a:lnTo>
                    <a:pt x="258191" y="261302"/>
                  </a:lnTo>
                  <a:lnTo>
                    <a:pt x="264121" y="266750"/>
                  </a:lnTo>
                  <a:lnTo>
                    <a:pt x="267500" y="262712"/>
                  </a:lnTo>
                  <a:close/>
                </a:path>
                <a:path w="4744085" h="755014">
                  <a:moveTo>
                    <a:pt x="283286" y="277215"/>
                  </a:moveTo>
                  <a:lnTo>
                    <a:pt x="280504" y="274662"/>
                  </a:lnTo>
                  <a:lnTo>
                    <a:pt x="277723" y="272110"/>
                  </a:lnTo>
                  <a:lnTo>
                    <a:pt x="273989" y="275831"/>
                  </a:lnTo>
                  <a:lnTo>
                    <a:pt x="279920" y="281266"/>
                  </a:lnTo>
                  <a:lnTo>
                    <a:pt x="283286" y="277215"/>
                  </a:lnTo>
                  <a:close/>
                </a:path>
                <a:path w="4744085" h="755014">
                  <a:moveTo>
                    <a:pt x="299173" y="291630"/>
                  </a:moveTo>
                  <a:lnTo>
                    <a:pt x="296354" y="289115"/>
                  </a:lnTo>
                  <a:lnTo>
                    <a:pt x="293535" y="286600"/>
                  </a:lnTo>
                  <a:lnTo>
                    <a:pt x="289826" y="290347"/>
                  </a:lnTo>
                  <a:lnTo>
                    <a:pt x="295833" y="295694"/>
                  </a:lnTo>
                  <a:lnTo>
                    <a:pt x="299173" y="291630"/>
                  </a:lnTo>
                  <a:close/>
                </a:path>
                <a:path w="4744085" h="755014">
                  <a:moveTo>
                    <a:pt x="315175" y="305904"/>
                  </a:moveTo>
                  <a:lnTo>
                    <a:pt x="312356" y="303390"/>
                  </a:lnTo>
                  <a:lnTo>
                    <a:pt x="309537" y="300875"/>
                  </a:lnTo>
                  <a:lnTo>
                    <a:pt x="305841" y="304634"/>
                  </a:lnTo>
                  <a:lnTo>
                    <a:pt x="311861" y="309994"/>
                  </a:lnTo>
                  <a:lnTo>
                    <a:pt x="315175" y="305904"/>
                  </a:lnTo>
                  <a:close/>
                </a:path>
                <a:path w="4744085" h="755014">
                  <a:moveTo>
                    <a:pt x="331190" y="320167"/>
                  </a:moveTo>
                  <a:lnTo>
                    <a:pt x="328371" y="317652"/>
                  </a:lnTo>
                  <a:lnTo>
                    <a:pt x="325551" y="315137"/>
                  </a:lnTo>
                  <a:lnTo>
                    <a:pt x="321881" y="318922"/>
                  </a:lnTo>
                  <a:lnTo>
                    <a:pt x="327888" y="324269"/>
                  </a:lnTo>
                  <a:lnTo>
                    <a:pt x="331190" y="320167"/>
                  </a:lnTo>
                  <a:close/>
                </a:path>
                <a:path w="4744085" h="755014">
                  <a:moveTo>
                    <a:pt x="347332" y="334276"/>
                  </a:moveTo>
                  <a:lnTo>
                    <a:pt x="344474" y="331812"/>
                  </a:lnTo>
                  <a:lnTo>
                    <a:pt x="341617" y="329349"/>
                  </a:lnTo>
                  <a:lnTo>
                    <a:pt x="337972" y="333146"/>
                  </a:lnTo>
                  <a:lnTo>
                    <a:pt x="344055" y="338404"/>
                  </a:lnTo>
                  <a:lnTo>
                    <a:pt x="347332" y="334276"/>
                  </a:lnTo>
                  <a:close/>
                </a:path>
                <a:path w="4744085" h="755014">
                  <a:moveTo>
                    <a:pt x="363550" y="348297"/>
                  </a:moveTo>
                  <a:lnTo>
                    <a:pt x="360692" y="345833"/>
                  </a:lnTo>
                  <a:lnTo>
                    <a:pt x="357835" y="343369"/>
                  </a:lnTo>
                  <a:lnTo>
                    <a:pt x="354215" y="347179"/>
                  </a:lnTo>
                  <a:lnTo>
                    <a:pt x="360299" y="352450"/>
                  </a:lnTo>
                  <a:lnTo>
                    <a:pt x="363550" y="348297"/>
                  </a:lnTo>
                  <a:close/>
                </a:path>
                <a:path w="4744085" h="755014">
                  <a:moveTo>
                    <a:pt x="379780" y="362331"/>
                  </a:moveTo>
                  <a:lnTo>
                    <a:pt x="376923" y="359867"/>
                  </a:lnTo>
                  <a:lnTo>
                    <a:pt x="374065" y="357403"/>
                  </a:lnTo>
                  <a:lnTo>
                    <a:pt x="370459" y="361238"/>
                  </a:lnTo>
                  <a:lnTo>
                    <a:pt x="376555" y="366509"/>
                  </a:lnTo>
                  <a:lnTo>
                    <a:pt x="379780" y="362331"/>
                  </a:lnTo>
                  <a:close/>
                </a:path>
                <a:path w="4744085" h="755014">
                  <a:moveTo>
                    <a:pt x="396201" y="376123"/>
                  </a:moveTo>
                  <a:lnTo>
                    <a:pt x="393306" y="373697"/>
                  </a:lnTo>
                  <a:lnTo>
                    <a:pt x="390410" y="371271"/>
                  </a:lnTo>
                  <a:lnTo>
                    <a:pt x="386829" y="375132"/>
                  </a:lnTo>
                  <a:lnTo>
                    <a:pt x="393001" y="380301"/>
                  </a:lnTo>
                  <a:lnTo>
                    <a:pt x="396201" y="376123"/>
                  </a:lnTo>
                  <a:close/>
                </a:path>
                <a:path w="4744085" h="755014">
                  <a:moveTo>
                    <a:pt x="412635" y="389890"/>
                  </a:moveTo>
                  <a:lnTo>
                    <a:pt x="409740" y="387464"/>
                  </a:lnTo>
                  <a:lnTo>
                    <a:pt x="406844" y="385038"/>
                  </a:lnTo>
                  <a:lnTo>
                    <a:pt x="403288" y="388924"/>
                  </a:lnTo>
                  <a:lnTo>
                    <a:pt x="409460" y="394093"/>
                  </a:lnTo>
                  <a:lnTo>
                    <a:pt x="412635" y="389890"/>
                  </a:lnTo>
                  <a:close/>
                </a:path>
                <a:path w="4744085" h="755014">
                  <a:moveTo>
                    <a:pt x="429145" y="403567"/>
                  </a:moveTo>
                  <a:lnTo>
                    <a:pt x="426212" y="401193"/>
                  </a:lnTo>
                  <a:lnTo>
                    <a:pt x="423278" y="398818"/>
                  </a:lnTo>
                  <a:lnTo>
                    <a:pt x="419735" y="402717"/>
                  </a:lnTo>
                  <a:lnTo>
                    <a:pt x="425996" y="407797"/>
                  </a:lnTo>
                  <a:lnTo>
                    <a:pt x="429145" y="403567"/>
                  </a:lnTo>
                  <a:close/>
                </a:path>
                <a:path w="4744085" h="755014">
                  <a:moveTo>
                    <a:pt x="445808" y="417068"/>
                  </a:moveTo>
                  <a:lnTo>
                    <a:pt x="442874" y="414693"/>
                  </a:lnTo>
                  <a:lnTo>
                    <a:pt x="439940" y="412318"/>
                  </a:lnTo>
                  <a:lnTo>
                    <a:pt x="436435" y="416242"/>
                  </a:lnTo>
                  <a:lnTo>
                    <a:pt x="442683" y="421309"/>
                  </a:lnTo>
                  <a:lnTo>
                    <a:pt x="445808" y="417068"/>
                  </a:lnTo>
                  <a:close/>
                </a:path>
                <a:path w="4744085" h="755014">
                  <a:moveTo>
                    <a:pt x="462470" y="430568"/>
                  </a:moveTo>
                  <a:lnTo>
                    <a:pt x="459536" y="428193"/>
                  </a:lnTo>
                  <a:lnTo>
                    <a:pt x="456603" y="425818"/>
                  </a:lnTo>
                  <a:lnTo>
                    <a:pt x="453123" y="429768"/>
                  </a:lnTo>
                  <a:lnTo>
                    <a:pt x="459371" y="434835"/>
                  </a:lnTo>
                  <a:lnTo>
                    <a:pt x="462470" y="430568"/>
                  </a:lnTo>
                  <a:close/>
                </a:path>
                <a:path w="4744085" h="755014">
                  <a:moveTo>
                    <a:pt x="479285" y="443852"/>
                  </a:moveTo>
                  <a:lnTo>
                    <a:pt x="476313" y="441528"/>
                  </a:lnTo>
                  <a:lnTo>
                    <a:pt x="473341" y="439204"/>
                  </a:lnTo>
                  <a:lnTo>
                    <a:pt x="469887" y="443179"/>
                  </a:lnTo>
                  <a:lnTo>
                    <a:pt x="476224" y="448144"/>
                  </a:lnTo>
                  <a:lnTo>
                    <a:pt x="479285" y="443852"/>
                  </a:lnTo>
                  <a:close/>
                </a:path>
                <a:path w="4744085" h="755014">
                  <a:moveTo>
                    <a:pt x="496163" y="457085"/>
                  </a:moveTo>
                  <a:lnTo>
                    <a:pt x="493191" y="454761"/>
                  </a:lnTo>
                  <a:lnTo>
                    <a:pt x="490220" y="452437"/>
                  </a:lnTo>
                  <a:lnTo>
                    <a:pt x="486791" y="456425"/>
                  </a:lnTo>
                  <a:lnTo>
                    <a:pt x="493128" y="461391"/>
                  </a:lnTo>
                  <a:lnTo>
                    <a:pt x="496163" y="457085"/>
                  </a:lnTo>
                  <a:close/>
                </a:path>
                <a:path w="4744085" h="755014">
                  <a:moveTo>
                    <a:pt x="513105" y="470230"/>
                  </a:moveTo>
                  <a:lnTo>
                    <a:pt x="510095" y="467956"/>
                  </a:lnTo>
                  <a:lnTo>
                    <a:pt x="507098" y="465670"/>
                  </a:lnTo>
                  <a:lnTo>
                    <a:pt x="503682" y="469684"/>
                  </a:lnTo>
                  <a:lnTo>
                    <a:pt x="510095" y="474560"/>
                  </a:lnTo>
                  <a:lnTo>
                    <a:pt x="513105" y="470230"/>
                  </a:lnTo>
                  <a:close/>
                </a:path>
                <a:path w="4744085" h="755014">
                  <a:moveTo>
                    <a:pt x="530199" y="483158"/>
                  </a:moveTo>
                  <a:lnTo>
                    <a:pt x="527189" y="480885"/>
                  </a:lnTo>
                  <a:lnTo>
                    <a:pt x="524179" y="478612"/>
                  </a:lnTo>
                  <a:lnTo>
                    <a:pt x="520801" y="482650"/>
                  </a:lnTo>
                  <a:lnTo>
                    <a:pt x="527227" y="487502"/>
                  </a:lnTo>
                  <a:lnTo>
                    <a:pt x="530199" y="483158"/>
                  </a:lnTo>
                  <a:close/>
                </a:path>
                <a:path w="4744085" h="755014">
                  <a:moveTo>
                    <a:pt x="547306" y="496100"/>
                  </a:moveTo>
                  <a:lnTo>
                    <a:pt x="544296" y="493826"/>
                  </a:lnTo>
                  <a:lnTo>
                    <a:pt x="541286" y="491553"/>
                  </a:lnTo>
                  <a:lnTo>
                    <a:pt x="537933" y="495617"/>
                  </a:lnTo>
                  <a:lnTo>
                    <a:pt x="544360" y="500468"/>
                  </a:lnTo>
                  <a:lnTo>
                    <a:pt x="547306" y="496100"/>
                  </a:lnTo>
                  <a:close/>
                </a:path>
                <a:path w="4744085" h="755014">
                  <a:moveTo>
                    <a:pt x="564591" y="508787"/>
                  </a:moveTo>
                  <a:lnTo>
                    <a:pt x="561543" y="506564"/>
                  </a:lnTo>
                  <a:lnTo>
                    <a:pt x="558495" y="504342"/>
                  </a:lnTo>
                  <a:lnTo>
                    <a:pt x="555167" y="508431"/>
                  </a:lnTo>
                  <a:lnTo>
                    <a:pt x="561682" y="513181"/>
                  </a:lnTo>
                  <a:lnTo>
                    <a:pt x="564591" y="508787"/>
                  </a:lnTo>
                  <a:close/>
                </a:path>
                <a:path w="4744085" h="755014">
                  <a:moveTo>
                    <a:pt x="581914" y="521411"/>
                  </a:moveTo>
                  <a:lnTo>
                    <a:pt x="578866" y="519188"/>
                  </a:lnTo>
                  <a:lnTo>
                    <a:pt x="575818" y="516966"/>
                  </a:lnTo>
                  <a:lnTo>
                    <a:pt x="572528" y="521081"/>
                  </a:lnTo>
                  <a:lnTo>
                    <a:pt x="579031" y="525818"/>
                  </a:lnTo>
                  <a:lnTo>
                    <a:pt x="581914" y="521411"/>
                  </a:lnTo>
                  <a:close/>
                </a:path>
                <a:path w="4744085" h="755014">
                  <a:moveTo>
                    <a:pt x="599325" y="533920"/>
                  </a:moveTo>
                  <a:lnTo>
                    <a:pt x="596239" y="531749"/>
                  </a:lnTo>
                  <a:lnTo>
                    <a:pt x="593153" y="529590"/>
                  </a:lnTo>
                  <a:lnTo>
                    <a:pt x="589889" y="533717"/>
                  </a:lnTo>
                  <a:lnTo>
                    <a:pt x="596480" y="538353"/>
                  </a:lnTo>
                  <a:lnTo>
                    <a:pt x="599325" y="533920"/>
                  </a:lnTo>
                  <a:close/>
                </a:path>
                <a:path w="4744085" h="755014">
                  <a:moveTo>
                    <a:pt x="616877" y="546227"/>
                  </a:moveTo>
                  <a:lnTo>
                    <a:pt x="613791" y="544055"/>
                  </a:lnTo>
                  <a:lnTo>
                    <a:pt x="610704" y="541896"/>
                  </a:lnTo>
                  <a:lnTo>
                    <a:pt x="607479" y="546049"/>
                  </a:lnTo>
                  <a:lnTo>
                    <a:pt x="614070" y="550672"/>
                  </a:lnTo>
                  <a:lnTo>
                    <a:pt x="616877" y="546227"/>
                  </a:lnTo>
                  <a:close/>
                </a:path>
                <a:path w="4744085" h="755014">
                  <a:moveTo>
                    <a:pt x="634428" y="558533"/>
                  </a:moveTo>
                  <a:lnTo>
                    <a:pt x="631342" y="556374"/>
                  </a:lnTo>
                  <a:lnTo>
                    <a:pt x="628256" y="554215"/>
                  </a:lnTo>
                  <a:lnTo>
                    <a:pt x="625055" y="558393"/>
                  </a:lnTo>
                  <a:lnTo>
                    <a:pt x="631659" y="563016"/>
                  </a:lnTo>
                  <a:lnTo>
                    <a:pt x="634428" y="558533"/>
                  </a:lnTo>
                  <a:close/>
                </a:path>
                <a:path w="4744085" h="755014">
                  <a:moveTo>
                    <a:pt x="652221" y="570509"/>
                  </a:moveTo>
                  <a:lnTo>
                    <a:pt x="649097" y="568401"/>
                  </a:lnTo>
                  <a:lnTo>
                    <a:pt x="645972" y="566293"/>
                  </a:lnTo>
                  <a:lnTo>
                    <a:pt x="642810" y="570509"/>
                  </a:lnTo>
                  <a:lnTo>
                    <a:pt x="649478" y="575005"/>
                  </a:lnTo>
                  <a:lnTo>
                    <a:pt x="652221" y="570509"/>
                  </a:lnTo>
                  <a:close/>
                </a:path>
                <a:path w="4744085" h="755014">
                  <a:moveTo>
                    <a:pt x="669988" y="582498"/>
                  </a:moveTo>
                  <a:lnTo>
                    <a:pt x="666864" y="580390"/>
                  </a:lnTo>
                  <a:lnTo>
                    <a:pt x="663740" y="578281"/>
                  </a:lnTo>
                  <a:lnTo>
                    <a:pt x="660615" y="582523"/>
                  </a:lnTo>
                  <a:lnTo>
                    <a:pt x="667283" y="587019"/>
                  </a:lnTo>
                  <a:lnTo>
                    <a:pt x="669988" y="582498"/>
                  </a:lnTo>
                  <a:close/>
                </a:path>
                <a:path w="4744085" h="755014">
                  <a:moveTo>
                    <a:pt x="687933" y="594207"/>
                  </a:moveTo>
                  <a:lnTo>
                    <a:pt x="684771" y="592162"/>
                  </a:lnTo>
                  <a:lnTo>
                    <a:pt x="681609" y="590118"/>
                  </a:lnTo>
                  <a:lnTo>
                    <a:pt x="678510" y="594385"/>
                  </a:lnTo>
                  <a:lnTo>
                    <a:pt x="685279" y="598754"/>
                  </a:lnTo>
                  <a:lnTo>
                    <a:pt x="687933" y="594207"/>
                  </a:lnTo>
                  <a:close/>
                </a:path>
                <a:path w="4744085" h="755014">
                  <a:moveTo>
                    <a:pt x="705929" y="605853"/>
                  </a:moveTo>
                  <a:lnTo>
                    <a:pt x="702767" y="603808"/>
                  </a:lnTo>
                  <a:lnTo>
                    <a:pt x="699604" y="601764"/>
                  </a:lnTo>
                  <a:lnTo>
                    <a:pt x="696544" y="606056"/>
                  </a:lnTo>
                  <a:lnTo>
                    <a:pt x="703313" y="610425"/>
                  </a:lnTo>
                  <a:lnTo>
                    <a:pt x="705929" y="605853"/>
                  </a:lnTo>
                  <a:close/>
                </a:path>
                <a:path w="4744085" h="755014">
                  <a:moveTo>
                    <a:pt x="724052" y="617308"/>
                  </a:moveTo>
                  <a:lnTo>
                    <a:pt x="720852" y="615327"/>
                  </a:lnTo>
                  <a:lnTo>
                    <a:pt x="717651" y="613346"/>
                  </a:lnTo>
                  <a:lnTo>
                    <a:pt x="714629" y="617664"/>
                  </a:lnTo>
                  <a:lnTo>
                    <a:pt x="721474" y="621906"/>
                  </a:lnTo>
                  <a:lnTo>
                    <a:pt x="724052" y="617308"/>
                  </a:lnTo>
                  <a:close/>
                </a:path>
                <a:path w="4744085" h="755014">
                  <a:moveTo>
                    <a:pt x="742276" y="628599"/>
                  </a:moveTo>
                  <a:lnTo>
                    <a:pt x="739076" y="626618"/>
                  </a:lnTo>
                  <a:lnTo>
                    <a:pt x="735876" y="624636"/>
                  </a:lnTo>
                  <a:lnTo>
                    <a:pt x="732891" y="628980"/>
                  </a:lnTo>
                  <a:lnTo>
                    <a:pt x="739736" y="633222"/>
                  </a:lnTo>
                  <a:lnTo>
                    <a:pt x="742276" y="628599"/>
                  </a:lnTo>
                  <a:close/>
                </a:path>
                <a:path w="4744085" h="755014">
                  <a:moveTo>
                    <a:pt x="760564" y="639775"/>
                  </a:moveTo>
                  <a:lnTo>
                    <a:pt x="757326" y="637857"/>
                  </a:lnTo>
                  <a:lnTo>
                    <a:pt x="754087" y="635939"/>
                  </a:lnTo>
                  <a:lnTo>
                    <a:pt x="751141" y="640308"/>
                  </a:lnTo>
                  <a:lnTo>
                    <a:pt x="758075" y="644410"/>
                  </a:lnTo>
                  <a:lnTo>
                    <a:pt x="760564" y="639775"/>
                  </a:lnTo>
                  <a:close/>
                </a:path>
                <a:path w="4744085" h="755014">
                  <a:moveTo>
                    <a:pt x="779005" y="650697"/>
                  </a:moveTo>
                  <a:lnTo>
                    <a:pt x="775766" y="648779"/>
                  </a:lnTo>
                  <a:lnTo>
                    <a:pt x="772528" y="646861"/>
                  </a:lnTo>
                  <a:lnTo>
                    <a:pt x="769620" y="651256"/>
                  </a:lnTo>
                  <a:lnTo>
                    <a:pt x="776554" y="655358"/>
                  </a:lnTo>
                  <a:lnTo>
                    <a:pt x="779005" y="650697"/>
                  </a:lnTo>
                  <a:close/>
                </a:path>
                <a:path w="4744085" h="755014">
                  <a:moveTo>
                    <a:pt x="797483" y="661555"/>
                  </a:moveTo>
                  <a:lnTo>
                    <a:pt x="794207" y="659688"/>
                  </a:lnTo>
                  <a:lnTo>
                    <a:pt x="790968" y="657771"/>
                  </a:lnTo>
                  <a:lnTo>
                    <a:pt x="788111" y="662190"/>
                  </a:lnTo>
                  <a:lnTo>
                    <a:pt x="791565" y="664248"/>
                  </a:lnTo>
                  <a:lnTo>
                    <a:pt x="795070" y="666229"/>
                  </a:lnTo>
                  <a:lnTo>
                    <a:pt x="797483" y="661555"/>
                  </a:lnTo>
                  <a:close/>
                </a:path>
                <a:path w="4744085" h="755014">
                  <a:moveTo>
                    <a:pt x="816152" y="672096"/>
                  </a:moveTo>
                  <a:lnTo>
                    <a:pt x="812876" y="670242"/>
                  </a:lnTo>
                  <a:lnTo>
                    <a:pt x="809599" y="668388"/>
                  </a:lnTo>
                  <a:lnTo>
                    <a:pt x="806780" y="672846"/>
                  </a:lnTo>
                  <a:lnTo>
                    <a:pt x="813790" y="676808"/>
                  </a:lnTo>
                  <a:lnTo>
                    <a:pt x="816152" y="672096"/>
                  </a:lnTo>
                  <a:close/>
                </a:path>
                <a:path w="4744085" h="755014">
                  <a:moveTo>
                    <a:pt x="834809" y="682625"/>
                  </a:moveTo>
                  <a:lnTo>
                    <a:pt x="831532" y="680770"/>
                  </a:lnTo>
                  <a:lnTo>
                    <a:pt x="828255" y="678916"/>
                  </a:lnTo>
                  <a:lnTo>
                    <a:pt x="825474" y="683399"/>
                  </a:lnTo>
                  <a:lnTo>
                    <a:pt x="832497" y="687362"/>
                  </a:lnTo>
                  <a:lnTo>
                    <a:pt x="834809" y="682625"/>
                  </a:lnTo>
                  <a:close/>
                </a:path>
                <a:path w="4744085" h="755014">
                  <a:moveTo>
                    <a:pt x="853706" y="692746"/>
                  </a:moveTo>
                  <a:lnTo>
                    <a:pt x="850392" y="690968"/>
                  </a:lnTo>
                  <a:lnTo>
                    <a:pt x="847077" y="689190"/>
                  </a:lnTo>
                  <a:lnTo>
                    <a:pt x="844346" y="693699"/>
                  </a:lnTo>
                  <a:lnTo>
                    <a:pt x="851446" y="697509"/>
                  </a:lnTo>
                  <a:lnTo>
                    <a:pt x="853706" y="692746"/>
                  </a:lnTo>
                  <a:close/>
                </a:path>
                <a:path w="4744085" h="755014">
                  <a:moveTo>
                    <a:pt x="872591" y="702894"/>
                  </a:moveTo>
                  <a:lnTo>
                    <a:pt x="869276" y="701116"/>
                  </a:lnTo>
                  <a:lnTo>
                    <a:pt x="865962" y="699338"/>
                  </a:lnTo>
                  <a:lnTo>
                    <a:pt x="863282" y="703872"/>
                  </a:lnTo>
                  <a:lnTo>
                    <a:pt x="870369" y="707682"/>
                  </a:lnTo>
                  <a:lnTo>
                    <a:pt x="872591" y="702894"/>
                  </a:lnTo>
                  <a:close/>
                </a:path>
                <a:path w="4744085" h="755014">
                  <a:moveTo>
                    <a:pt x="891679" y="712647"/>
                  </a:moveTo>
                  <a:lnTo>
                    <a:pt x="888326" y="710933"/>
                  </a:lnTo>
                  <a:lnTo>
                    <a:pt x="884974" y="709218"/>
                  </a:lnTo>
                  <a:lnTo>
                    <a:pt x="882332" y="713790"/>
                  </a:lnTo>
                  <a:lnTo>
                    <a:pt x="889520" y="717448"/>
                  </a:lnTo>
                  <a:lnTo>
                    <a:pt x="891679" y="712647"/>
                  </a:lnTo>
                  <a:close/>
                </a:path>
                <a:path w="4744085" h="755014">
                  <a:moveTo>
                    <a:pt x="910767" y="722376"/>
                  </a:moveTo>
                  <a:lnTo>
                    <a:pt x="907415" y="720661"/>
                  </a:lnTo>
                  <a:lnTo>
                    <a:pt x="904062" y="718947"/>
                  </a:lnTo>
                  <a:lnTo>
                    <a:pt x="901471" y="723544"/>
                  </a:lnTo>
                  <a:lnTo>
                    <a:pt x="908659" y="727202"/>
                  </a:lnTo>
                  <a:lnTo>
                    <a:pt x="910767" y="722376"/>
                  </a:lnTo>
                  <a:close/>
                </a:path>
                <a:path w="4744085" h="755014">
                  <a:moveTo>
                    <a:pt x="930059" y="731723"/>
                  </a:moveTo>
                  <a:lnTo>
                    <a:pt x="926668" y="730084"/>
                  </a:lnTo>
                  <a:lnTo>
                    <a:pt x="923277" y="728446"/>
                  </a:lnTo>
                  <a:lnTo>
                    <a:pt x="920737" y="733069"/>
                  </a:lnTo>
                  <a:lnTo>
                    <a:pt x="928001" y="736574"/>
                  </a:lnTo>
                  <a:lnTo>
                    <a:pt x="930059" y="731723"/>
                  </a:lnTo>
                  <a:close/>
                </a:path>
                <a:path w="4744085" h="755014">
                  <a:moveTo>
                    <a:pt x="949363" y="741032"/>
                  </a:moveTo>
                  <a:lnTo>
                    <a:pt x="945972" y="739394"/>
                  </a:lnTo>
                  <a:lnTo>
                    <a:pt x="942581" y="737755"/>
                  </a:lnTo>
                  <a:lnTo>
                    <a:pt x="940092" y="742403"/>
                  </a:lnTo>
                  <a:lnTo>
                    <a:pt x="947356" y="745896"/>
                  </a:lnTo>
                  <a:lnTo>
                    <a:pt x="949363" y="741032"/>
                  </a:lnTo>
                  <a:close/>
                </a:path>
                <a:path w="4744085" h="755014">
                  <a:moveTo>
                    <a:pt x="968857" y="749935"/>
                  </a:moveTo>
                  <a:lnTo>
                    <a:pt x="965428" y="748372"/>
                  </a:lnTo>
                  <a:lnTo>
                    <a:pt x="961999" y="746810"/>
                  </a:lnTo>
                  <a:lnTo>
                    <a:pt x="959573" y="751484"/>
                  </a:lnTo>
                  <a:lnTo>
                    <a:pt x="966901" y="754824"/>
                  </a:lnTo>
                  <a:lnTo>
                    <a:pt x="968857" y="749935"/>
                  </a:lnTo>
                  <a:close/>
                </a:path>
                <a:path w="4744085" h="755014">
                  <a:moveTo>
                    <a:pt x="4488231" y="145364"/>
                  </a:moveTo>
                  <a:lnTo>
                    <a:pt x="4484459" y="145059"/>
                  </a:lnTo>
                  <a:lnTo>
                    <a:pt x="4480674" y="144754"/>
                  </a:lnTo>
                  <a:lnTo>
                    <a:pt x="4480014" y="149987"/>
                  </a:lnTo>
                  <a:lnTo>
                    <a:pt x="4488027" y="150622"/>
                  </a:lnTo>
                  <a:lnTo>
                    <a:pt x="4488231" y="145364"/>
                  </a:lnTo>
                  <a:close/>
                </a:path>
                <a:path w="4744085" h="755014">
                  <a:moveTo>
                    <a:pt x="4509681" y="147332"/>
                  </a:moveTo>
                  <a:lnTo>
                    <a:pt x="4505909" y="146951"/>
                  </a:lnTo>
                  <a:lnTo>
                    <a:pt x="4502137" y="146583"/>
                  </a:lnTo>
                  <a:lnTo>
                    <a:pt x="4501413" y="151790"/>
                  </a:lnTo>
                  <a:lnTo>
                    <a:pt x="4509427" y="152590"/>
                  </a:lnTo>
                  <a:lnTo>
                    <a:pt x="4509681" y="147332"/>
                  </a:lnTo>
                  <a:close/>
                </a:path>
                <a:path w="4744085" h="755014">
                  <a:moveTo>
                    <a:pt x="4531118" y="149466"/>
                  </a:moveTo>
                  <a:lnTo>
                    <a:pt x="4527347" y="149085"/>
                  </a:lnTo>
                  <a:lnTo>
                    <a:pt x="4523575" y="148717"/>
                  </a:lnTo>
                  <a:lnTo>
                    <a:pt x="4522800" y="153924"/>
                  </a:lnTo>
                  <a:lnTo>
                    <a:pt x="4530814" y="154724"/>
                  </a:lnTo>
                  <a:lnTo>
                    <a:pt x="4531118" y="149466"/>
                  </a:lnTo>
                  <a:close/>
                </a:path>
                <a:path w="4744085" h="755014">
                  <a:moveTo>
                    <a:pt x="4552518" y="151828"/>
                  </a:moveTo>
                  <a:lnTo>
                    <a:pt x="4548759" y="151384"/>
                  </a:lnTo>
                  <a:lnTo>
                    <a:pt x="4545000" y="150939"/>
                  </a:lnTo>
                  <a:lnTo>
                    <a:pt x="4544174" y="156133"/>
                  </a:lnTo>
                  <a:lnTo>
                    <a:pt x="4552162" y="157086"/>
                  </a:lnTo>
                  <a:lnTo>
                    <a:pt x="4552518" y="151828"/>
                  </a:lnTo>
                  <a:close/>
                </a:path>
                <a:path w="4744085" h="755014">
                  <a:moveTo>
                    <a:pt x="4573905" y="154381"/>
                  </a:moveTo>
                  <a:lnTo>
                    <a:pt x="4570146" y="153936"/>
                  </a:lnTo>
                  <a:lnTo>
                    <a:pt x="4566386" y="153492"/>
                  </a:lnTo>
                  <a:lnTo>
                    <a:pt x="4565510" y="158686"/>
                  </a:lnTo>
                  <a:lnTo>
                    <a:pt x="4573498" y="159639"/>
                  </a:lnTo>
                  <a:lnTo>
                    <a:pt x="4573905" y="154381"/>
                  </a:lnTo>
                  <a:close/>
                </a:path>
                <a:path w="4744085" h="755014">
                  <a:moveTo>
                    <a:pt x="4595279" y="157162"/>
                  </a:moveTo>
                  <a:lnTo>
                    <a:pt x="4591520" y="156641"/>
                  </a:lnTo>
                  <a:lnTo>
                    <a:pt x="4587760" y="156121"/>
                  </a:lnTo>
                  <a:lnTo>
                    <a:pt x="4586846" y="161302"/>
                  </a:lnTo>
                  <a:lnTo>
                    <a:pt x="4594809" y="162420"/>
                  </a:lnTo>
                  <a:lnTo>
                    <a:pt x="4595279" y="157162"/>
                  </a:lnTo>
                  <a:close/>
                </a:path>
                <a:path w="4744085" h="755014">
                  <a:moveTo>
                    <a:pt x="4616602" y="160134"/>
                  </a:moveTo>
                  <a:lnTo>
                    <a:pt x="4612843" y="159613"/>
                  </a:lnTo>
                  <a:lnTo>
                    <a:pt x="4609084" y="159092"/>
                  </a:lnTo>
                  <a:lnTo>
                    <a:pt x="4608119" y="164261"/>
                  </a:lnTo>
                  <a:lnTo>
                    <a:pt x="4616081" y="165379"/>
                  </a:lnTo>
                  <a:lnTo>
                    <a:pt x="4616602" y="160134"/>
                  </a:lnTo>
                  <a:close/>
                </a:path>
                <a:path w="4744085" h="755014">
                  <a:moveTo>
                    <a:pt x="4637913" y="163309"/>
                  </a:moveTo>
                  <a:lnTo>
                    <a:pt x="4634166" y="162712"/>
                  </a:lnTo>
                  <a:lnTo>
                    <a:pt x="4630420" y="162115"/>
                  </a:lnTo>
                  <a:lnTo>
                    <a:pt x="4629404" y="167284"/>
                  </a:lnTo>
                  <a:lnTo>
                    <a:pt x="4637354" y="168554"/>
                  </a:lnTo>
                  <a:lnTo>
                    <a:pt x="4637913" y="163309"/>
                  </a:lnTo>
                  <a:close/>
                </a:path>
                <a:path w="4744085" h="755014">
                  <a:moveTo>
                    <a:pt x="4659173" y="166712"/>
                  </a:moveTo>
                  <a:lnTo>
                    <a:pt x="4655426" y="166116"/>
                  </a:lnTo>
                  <a:lnTo>
                    <a:pt x="4651680" y="165519"/>
                  </a:lnTo>
                  <a:lnTo>
                    <a:pt x="4650613" y="170675"/>
                  </a:lnTo>
                  <a:lnTo>
                    <a:pt x="4658563" y="171945"/>
                  </a:lnTo>
                  <a:lnTo>
                    <a:pt x="4659173" y="166712"/>
                  </a:lnTo>
                  <a:close/>
                </a:path>
                <a:path w="4744085" h="755014">
                  <a:moveTo>
                    <a:pt x="4680420" y="170256"/>
                  </a:moveTo>
                  <a:lnTo>
                    <a:pt x="4676686" y="169583"/>
                  </a:lnTo>
                  <a:lnTo>
                    <a:pt x="4672952" y="168910"/>
                  </a:lnTo>
                  <a:lnTo>
                    <a:pt x="4671834" y="174053"/>
                  </a:lnTo>
                  <a:lnTo>
                    <a:pt x="4679759" y="175488"/>
                  </a:lnTo>
                  <a:lnTo>
                    <a:pt x="4680420" y="170256"/>
                  </a:lnTo>
                  <a:close/>
                </a:path>
                <a:path w="4744085" h="755014">
                  <a:moveTo>
                    <a:pt x="4701616" y="174078"/>
                  </a:moveTo>
                  <a:lnTo>
                    <a:pt x="4697882" y="173405"/>
                  </a:lnTo>
                  <a:lnTo>
                    <a:pt x="4694148" y="172732"/>
                  </a:lnTo>
                  <a:lnTo>
                    <a:pt x="4692980" y="177876"/>
                  </a:lnTo>
                  <a:lnTo>
                    <a:pt x="4700905" y="179298"/>
                  </a:lnTo>
                  <a:lnTo>
                    <a:pt x="4701616" y="174078"/>
                  </a:lnTo>
                  <a:close/>
                </a:path>
                <a:path w="4744085" h="755014">
                  <a:moveTo>
                    <a:pt x="4722787" y="177990"/>
                  </a:moveTo>
                  <a:lnTo>
                    <a:pt x="4719066" y="177241"/>
                  </a:lnTo>
                  <a:lnTo>
                    <a:pt x="4715345" y="176555"/>
                  </a:lnTo>
                  <a:lnTo>
                    <a:pt x="4714125" y="181686"/>
                  </a:lnTo>
                  <a:lnTo>
                    <a:pt x="4718075" y="182410"/>
                  </a:lnTo>
                  <a:lnTo>
                    <a:pt x="4722025" y="183197"/>
                  </a:lnTo>
                  <a:lnTo>
                    <a:pt x="4722787" y="177990"/>
                  </a:lnTo>
                  <a:close/>
                </a:path>
                <a:path w="4744085" h="755014">
                  <a:moveTo>
                    <a:pt x="4743907" y="182245"/>
                  </a:moveTo>
                  <a:lnTo>
                    <a:pt x="4740186" y="181495"/>
                  </a:lnTo>
                  <a:lnTo>
                    <a:pt x="4736465" y="180746"/>
                  </a:lnTo>
                  <a:lnTo>
                    <a:pt x="4735207" y="185864"/>
                  </a:lnTo>
                  <a:lnTo>
                    <a:pt x="4743094" y="187452"/>
                  </a:lnTo>
                  <a:lnTo>
                    <a:pt x="4743907" y="1822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 descr=""/>
            <p:cNvSpPr/>
            <p:nvPr/>
          </p:nvSpPr>
          <p:spPr>
            <a:xfrm>
              <a:off x="1765706" y="4109224"/>
              <a:ext cx="545465" cy="149860"/>
            </a:xfrm>
            <a:custGeom>
              <a:avLst/>
              <a:gdLst/>
              <a:ahLst/>
              <a:cxnLst/>
              <a:rect l="l" t="t" r="r" b="b"/>
              <a:pathLst>
                <a:path w="545464" h="149860">
                  <a:moveTo>
                    <a:pt x="9283" y="3124"/>
                  </a:moveTo>
                  <a:lnTo>
                    <a:pt x="5854" y="1562"/>
                  </a:lnTo>
                  <a:lnTo>
                    <a:pt x="2425" y="0"/>
                  </a:lnTo>
                  <a:lnTo>
                    <a:pt x="0" y="4673"/>
                  </a:lnTo>
                  <a:lnTo>
                    <a:pt x="7327" y="8013"/>
                  </a:lnTo>
                  <a:lnTo>
                    <a:pt x="9283" y="3124"/>
                  </a:lnTo>
                  <a:close/>
                </a:path>
                <a:path w="545464" h="149860">
                  <a:moveTo>
                    <a:pt x="28778" y="12001"/>
                  </a:moveTo>
                  <a:lnTo>
                    <a:pt x="25349" y="10439"/>
                  </a:lnTo>
                  <a:lnTo>
                    <a:pt x="21920" y="8877"/>
                  </a:lnTo>
                  <a:lnTo>
                    <a:pt x="19545" y="13576"/>
                  </a:lnTo>
                  <a:lnTo>
                    <a:pt x="26885" y="16916"/>
                  </a:lnTo>
                  <a:lnTo>
                    <a:pt x="28778" y="12001"/>
                  </a:lnTo>
                  <a:close/>
                </a:path>
                <a:path w="545464" h="149860">
                  <a:moveTo>
                    <a:pt x="48475" y="20447"/>
                  </a:moveTo>
                  <a:lnTo>
                    <a:pt x="45008" y="18961"/>
                  </a:lnTo>
                  <a:lnTo>
                    <a:pt x="41541" y="17475"/>
                  </a:lnTo>
                  <a:lnTo>
                    <a:pt x="39230" y="22212"/>
                  </a:lnTo>
                  <a:lnTo>
                    <a:pt x="46634" y="25374"/>
                  </a:lnTo>
                  <a:lnTo>
                    <a:pt x="48475" y="20447"/>
                  </a:lnTo>
                  <a:close/>
                </a:path>
                <a:path w="545464" h="149860">
                  <a:moveTo>
                    <a:pt x="68186" y="28879"/>
                  </a:moveTo>
                  <a:lnTo>
                    <a:pt x="64719" y="27393"/>
                  </a:lnTo>
                  <a:lnTo>
                    <a:pt x="61252" y="25908"/>
                  </a:lnTo>
                  <a:lnTo>
                    <a:pt x="58991" y="30670"/>
                  </a:lnTo>
                  <a:lnTo>
                    <a:pt x="66395" y="33832"/>
                  </a:lnTo>
                  <a:lnTo>
                    <a:pt x="68186" y="28879"/>
                  </a:lnTo>
                  <a:close/>
                </a:path>
                <a:path w="545464" h="149860">
                  <a:moveTo>
                    <a:pt x="88061" y="36817"/>
                  </a:moveTo>
                  <a:lnTo>
                    <a:pt x="84569" y="35420"/>
                  </a:lnTo>
                  <a:lnTo>
                    <a:pt x="81076" y="34023"/>
                  </a:lnTo>
                  <a:lnTo>
                    <a:pt x="78867" y="38811"/>
                  </a:lnTo>
                  <a:lnTo>
                    <a:pt x="86347" y="41795"/>
                  </a:lnTo>
                  <a:lnTo>
                    <a:pt x="88061" y="36817"/>
                  </a:lnTo>
                  <a:close/>
                </a:path>
                <a:path w="545464" h="149860">
                  <a:moveTo>
                    <a:pt x="107975" y="44754"/>
                  </a:moveTo>
                  <a:lnTo>
                    <a:pt x="104470" y="43395"/>
                  </a:lnTo>
                  <a:lnTo>
                    <a:pt x="100977" y="41998"/>
                  </a:lnTo>
                  <a:lnTo>
                    <a:pt x="98831" y="46799"/>
                  </a:lnTo>
                  <a:lnTo>
                    <a:pt x="102565" y="48298"/>
                  </a:lnTo>
                  <a:lnTo>
                    <a:pt x="106324" y="49758"/>
                  </a:lnTo>
                  <a:lnTo>
                    <a:pt x="107975" y="44754"/>
                  </a:lnTo>
                  <a:close/>
                </a:path>
                <a:path w="545464" h="149860">
                  <a:moveTo>
                    <a:pt x="128054" y="52235"/>
                  </a:moveTo>
                  <a:lnTo>
                    <a:pt x="124523" y="50914"/>
                  </a:lnTo>
                  <a:lnTo>
                    <a:pt x="120992" y="49593"/>
                  </a:lnTo>
                  <a:lnTo>
                    <a:pt x="118910" y="54432"/>
                  </a:lnTo>
                  <a:lnTo>
                    <a:pt x="126453" y="57251"/>
                  </a:lnTo>
                  <a:lnTo>
                    <a:pt x="128054" y="52235"/>
                  </a:lnTo>
                  <a:close/>
                </a:path>
                <a:path w="545464" h="149860">
                  <a:moveTo>
                    <a:pt x="148170" y="59613"/>
                  </a:moveTo>
                  <a:lnTo>
                    <a:pt x="144614" y="58381"/>
                  </a:lnTo>
                  <a:lnTo>
                    <a:pt x="141071" y="57111"/>
                  </a:lnTo>
                  <a:lnTo>
                    <a:pt x="139039" y="61976"/>
                  </a:lnTo>
                  <a:lnTo>
                    <a:pt x="142836" y="63334"/>
                  </a:lnTo>
                  <a:lnTo>
                    <a:pt x="146646" y="64655"/>
                  </a:lnTo>
                  <a:lnTo>
                    <a:pt x="148170" y="59613"/>
                  </a:lnTo>
                  <a:close/>
                </a:path>
                <a:path w="545464" h="149860">
                  <a:moveTo>
                    <a:pt x="168414" y="66624"/>
                  </a:moveTo>
                  <a:lnTo>
                    <a:pt x="164858" y="65392"/>
                  </a:lnTo>
                  <a:lnTo>
                    <a:pt x="161302" y="64160"/>
                  </a:lnTo>
                  <a:lnTo>
                    <a:pt x="159334" y="69049"/>
                  </a:lnTo>
                  <a:lnTo>
                    <a:pt x="166954" y="71691"/>
                  </a:lnTo>
                  <a:lnTo>
                    <a:pt x="168414" y="66624"/>
                  </a:lnTo>
                  <a:close/>
                </a:path>
                <a:path w="545464" h="149860">
                  <a:moveTo>
                    <a:pt x="188722" y="73431"/>
                  </a:moveTo>
                  <a:lnTo>
                    <a:pt x="185140" y="72288"/>
                  </a:lnTo>
                  <a:lnTo>
                    <a:pt x="181559" y="71145"/>
                  </a:lnTo>
                  <a:lnTo>
                    <a:pt x="179654" y="76060"/>
                  </a:lnTo>
                  <a:lnTo>
                    <a:pt x="187325" y="78511"/>
                  </a:lnTo>
                  <a:lnTo>
                    <a:pt x="188722" y="73431"/>
                  </a:lnTo>
                  <a:close/>
                </a:path>
                <a:path w="545464" h="149860">
                  <a:moveTo>
                    <a:pt x="209130" y="79959"/>
                  </a:moveTo>
                  <a:lnTo>
                    <a:pt x="205549" y="78816"/>
                  </a:lnTo>
                  <a:lnTo>
                    <a:pt x="201968" y="77673"/>
                  </a:lnTo>
                  <a:lnTo>
                    <a:pt x="200126" y="82613"/>
                  </a:lnTo>
                  <a:lnTo>
                    <a:pt x="207810" y="85064"/>
                  </a:lnTo>
                  <a:lnTo>
                    <a:pt x="209130" y="79959"/>
                  </a:lnTo>
                  <a:close/>
                </a:path>
                <a:path w="545464" h="149860">
                  <a:moveTo>
                    <a:pt x="229616" y="86182"/>
                  </a:moveTo>
                  <a:lnTo>
                    <a:pt x="226009" y="85128"/>
                  </a:lnTo>
                  <a:lnTo>
                    <a:pt x="222402" y="84074"/>
                  </a:lnTo>
                  <a:lnTo>
                    <a:pt x="220624" y="89039"/>
                  </a:lnTo>
                  <a:lnTo>
                    <a:pt x="228358" y="91300"/>
                  </a:lnTo>
                  <a:lnTo>
                    <a:pt x="229616" y="86182"/>
                  </a:lnTo>
                  <a:close/>
                </a:path>
                <a:path w="545464" h="149860">
                  <a:moveTo>
                    <a:pt x="250190" y="92214"/>
                  </a:moveTo>
                  <a:lnTo>
                    <a:pt x="246570" y="91160"/>
                  </a:lnTo>
                  <a:lnTo>
                    <a:pt x="242951" y="90106"/>
                  </a:lnTo>
                  <a:lnTo>
                    <a:pt x="241261" y="95084"/>
                  </a:lnTo>
                  <a:lnTo>
                    <a:pt x="248996" y="97358"/>
                  </a:lnTo>
                  <a:lnTo>
                    <a:pt x="250190" y="92214"/>
                  </a:lnTo>
                  <a:close/>
                </a:path>
                <a:path w="545464" h="149860">
                  <a:moveTo>
                    <a:pt x="270852" y="97828"/>
                  </a:moveTo>
                  <a:lnTo>
                    <a:pt x="267220" y="96862"/>
                  </a:lnTo>
                  <a:lnTo>
                    <a:pt x="263575" y="95897"/>
                  </a:lnTo>
                  <a:lnTo>
                    <a:pt x="261950" y="100901"/>
                  </a:lnTo>
                  <a:lnTo>
                    <a:pt x="269735" y="102984"/>
                  </a:lnTo>
                  <a:lnTo>
                    <a:pt x="270852" y="97828"/>
                  </a:lnTo>
                  <a:close/>
                </a:path>
                <a:path w="545464" h="149860">
                  <a:moveTo>
                    <a:pt x="291553" y="103352"/>
                  </a:moveTo>
                  <a:lnTo>
                    <a:pt x="287921" y="102387"/>
                  </a:lnTo>
                  <a:lnTo>
                    <a:pt x="284276" y="101422"/>
                  </a:lnTo>
                  <a:lnTo>
                    <a:pt x="282727" y="106451"/>
                  </a:lnTo>
                  <a:lnTo>
                    <a:pt x="290512" y="108521"/>
                  </a:lnTo>
                  <a:lnTo>
                    <a:pt x="291553" y="103352"/>
                  </a:lnTo>
                  <a:close/>
                </a:path>
                <a:path w="545464" h="149860">
                  <a:moveTo>
                    <a:pt x="312394" y="108343"/>
                  </a:moveTo>
                  <a:lnTo>
                    <a:pt x="308737" y="107467"/>
                  </a:lnTo>
                  <a:lnTo>
                    <a:pt x="305079" y="106591"/>
                  </a:lnTo>
                  <a:lnTo>
                    <a:pt x="303593" y="111645"/>
                  </a:lnTo>
                  <a:lnTo>
                    <a:pt x="311429" y="113525"/>
                  </a:lnTo>
                  <a:lnTo>
                    <a:pt x="312394" y="108343"/>
                  </a:lnTo>
                  <a:close/>
                </a:path>
                <a:path w="545464" h="149860">
                  <a:moveTo>
                    <a:pt x="333260" y="113195"/>
                  </a:moveTo>
                  <a:lnTo>
                    <a:pt x="329577" y="112407"/>
                  </a:lnTo>
                  <a:lnTo>
                    <a:pt x="325894" y="111607"/>
                  </a:lnTo>
                  <a:lnTo>
                    <a:pt x="324485" y="116687"/>
                  </a:lnTo>
                  <a:lnTo>
                    <a:pt x="332359" y="118389"/>
                  </a:lnTo>
                  <a:lnTo>
                    <a:pt x="333260" y="113195"/>
                  </a:lnTo>
                  <a:close/>
                </a:path>
                <a:path w="545464" h="149860">
                  <a:moveTo>
                    <a:pt x="354203" y="117690"/>
                  </a:moveTo>
                  <a:lnTo>
                    <a:pt x="350520" y="116903"/>
                  </a:lnTo>
                  <a:lnTo>
                    <a:pt x="346837" y="116116"/>
                  </a:lnTo>
                  <a:lnTo>
                    <a:pt x="345490" y="121208"/>
                  </a:lnTo>
                  <a:lnTo>
                    <a:pt x="353377" y="122897"/>
                  </a:lnTo>
                  <a:lnTo>
                    <a:pt x="354203" y="117690"/>
                  </a:lnTo>
                  <a:close/>
                </a:path>
                <a:path w="545464" h="149860">
                  <a:moveTo>
                    <a:pt x="375196" y="121881"/>
                  </a:moveTo>
                  <a:lnTo>
                    <a:pt x="371500" y="121183"/>
                  </a:lnTo>
                  <a:lnTo>
                    <a:pt x="367804" y="120484"/>
                  </a:lnTo>
                  <a:lnTo>
                    <a:pt x="366534" y="125603"/>
                  </a:lnTo>
                  <a:lnTo>
                    <a:pt x="374446" y="127088"/>
                  </a:lnTo>
                  <a:lnTo>
                    <a:pt x="375196" y="121881"/>
                  </a:lnTo>
                  <a:close/>
                </a:path>
                <a:path w="545464" h="149860">
                  <a:moveTo>
                    <a:pt x="396252" y="125857"/>
                  </a:moveTo>
                  <a:lnTo>
                    <a:pt x="392557" y="125158"/>
                  </a:lnTo>
                  <a:lnTo>
                    <a:pt x="388861" y="124460"/>
                  </a:lnTo>
                  <a:lnTo>
                    <a:pt x="387667" y="129590"/>
                  </a:lnTo>
                  <a:lnTo>
                    <a:pt x="395579" y="131089"/>
                  </a:lnTo>
                  <a:lnTo>
                    <a:pt x="396252" y="125857"/>
                  </a:lnTo>
                  <a:close/>
                </a:path>
                <a:path w="545464" h="149860">
                  <a:moveTo>
                    <a:pt x="417385" y="129374"/>
                  </a:moveTo>
                  <a:lnTo>
                    <a:pt x="413664" y="128765"/>
                  </a:lnTo>
                  <a:lnTo>
                    <a:pt x="409943" y="128155"/>
                  </a:lnTo>
                  <a:lnTo>
                    <a:pt x="408825" y="133311"/>
                  </a:lnTo>
                  <a:lnTo>
                    <a:pt x="416788" y="134607"/>
                  </a:lnTo>
                  <a:lnTo>
                    <a:pt x="417385" y="129374"/>
                  </a:lnTo>
                  <a:close/>
                </a:path>
                <a:path w="545464" h="149860">
                  <a:moveTo>
                    <a:pt x="438543" y="132727"/>
                  </a:moveTo>
                  <a:lnTo>
                    <a:pt x="434809" y="132207"/>
                  </a:lnTo>
                  <a:lnTo>
                    <a:pt x="431088" y="131597"/>
                  </a:lnTo>
                  <a:lnTo>
                    <a:pt x="430047" y="136766"/>
                  </a:lnTo>
                  <a:lnTo>
                    <a:pt x="434022" y="137414"/>
                  </a:lnTo>
                  <a:lnTo>
                    <a:pt x="438023" y="137972"/>
                  </a:lnTo>
                  <a:lnTo>
                    <a:pt x="438543" y="132727"/>
                  </a:lnTo>
                  <a:close/>
                </a:path>
                <a:path w="545464" h="149860">
                  <a:moveTo>
                    <a:pt x="459765" y="135636"/>
                  </a:moveTo>
                  <a:lnTo>
                    <a:pt x="456031" y="135128"/>
                  </a:lnTo>
                  <a:lnTo>
                    <a:pt x="452297" y="134620"/>
                  </a:lnTo>
                  <a:lnTo>
                    <a:pt x="451332" y="139788"/>
                  </a:lnTo>
                  <a:lnTo>
                    <a:pt x="459320" y="140893"/>
                  </a:lnTo>
                  <a:lnTo>
                    <a:pt x="459765" y="135636"/>
                  </a:lnTo>
                  <a:close/>
                </a:path>
                <a:path w="545464" h="149860">
                  <a:moveTo>
                    <a:pt x="481025" y="138303"/>
                  </a:moveTo>
                  <a:lnTo>
                    <a:pt x="477278" y="137883"/>
                  </a:lnTo>
                  <a:lnTo>
                    <a:pt x="473532" y="137464"/>
                  </a:lnTo>
                  <a:lnTo>
                    <a:pt x="472643" y="142659"/>
                  </a:lnTo>
                  <a:lnTo>
                    <a:pt x="480656" y="143560"/>
                  </a:lnTo>
                  <a:lnTo>
                    <a:pt x="481025" y="138303"/>
                  </a:lnTo>
                  <a:close/>
                </a:path>
                <a:path w="545464" h="149860">
                  <a:moveTo>
                    <a:pt x="502310" y="140703"/>
                  </a:moveTo>
                  <a:lnTo>
                    <a:pt x="498563" y="140284"/>
                  </a:lnTo>
                  <a:lnTo>
                    <a:pt x="494817" y="139865"/>
                  </a:lnTo>
                  <a:lnTo>
                    <a:pt x="494004" y="145072"/>
                  </a:lnTo>
                  <a:lnTo>
                    <a:pt x="502018" y="145973"/>
                  </a:lnTo>
                  <a:lnTo>
                    <a:pt x="502310" y="140703"/>
                  </a:lnTo>
                  <a:close/>
                </a:path>
                <a:path w="545464" h="149860">
                  <a:moveTo>
                    <a:pt x="523621" y="142659"/>
                  </a:moveTo>
                  <a:lnTo>
                    <a:pt x="519874" y="142328"/>
                  </a:lnTo>
                  <a:lnTo>
                    <a:pt x="516128" y="141998"/>
                  </a:lnTo>
                  <a:lnTo>
                    <a:pt x="515391" y="147218"/>
                  </a:lnTo>
                  <a:lnTo>
                    <a:pt x="523417" y="147916"/>
                  </a:lnTo>
                  <a:lnTo>
                    <a:pt x="523621" y="142659"/>
                  </a:lnTo>
                  <a:close/>
                </a:path>
                <a:path w="545464" h="149860">
                  <a:moveTo>
                    <a:pt x="544982" y="144437"/>
                  </a:moveTo>
                  <a:lnTo>
                    <a:pt x="541223" y="144195"/>
                  </a:lnTo>
                  <a:lnTo>
                    <a:pt x="537476" y="143878"/>
                  </a:lnTo>
                  <a:lnTo>
                    <a:pt x="536816" y="149110"/>
                  </a:lnTo>
                  <a:lnTo>
                    <a:pt x="540829" y="149440"/>
                  </a:lnTo>
                  <a:lnTo>
                    <a:pt x="544855" y="149694"/>
                  </a:lnTo>
                  <a:lnTo>
                    <a:pt x="544982" y="1444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 descr=""/>
            <p:cNvSpPr/>
            <p:nvPr/>
          </p:nvSpPr>
          <p:spPr>
            <a:xfrm>
              <a:off x="2323965" y="4258238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30" h="0">
                  <a:moveTo>
                    <a:pt x="0" y="0"/>
                  </a:moveTo>
                  <a:lnTo>
                    <a:pt x="201380" y="0"/>
                  </a:lnTo>
                </a:path>
              </a:pathLst>
            </a:custGeom>
            <a:ln w="916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 descr=""/>
            <p:cNvSpPr/>
            <p:nvPr/>
          </p:nvSpPr>
          <p:spPr>
            <a:xfrm>
              <a:off x="2538564" y="3756227"/>
              <a:ext cx="1419860" cy="502284"/>
            </a:xfrm>
            <a:custGeom>
              <a:avLst/>
              <a:gdLst/>
              <a:ahLst/>
              <a:cxnLst/>
              <a:rect l="l" t="t" r="r" b="b"/>
              <a:pathLst>
                <a:path w="1419860" h="502285">
                  <a:moveTo>
                    <a:pt x="8204" y="501065"/>
                  </a:moveTo>
                  <a:lnTo>
                    <a:pt x="7518" y="495846"/>
                  </a:lnTo>
                  <a:lnTo>
                    <a:pt x="3759" y="496125"/>
                  </a:lnTo>
                  <a:lnTo>
                    <a:pt x="0" y="496404"/>
                  </a:lnTo>
                  <a:lnTo>
                    <a:pt x="165" y="501662"/>
                  </a:lnTo>
                  <a:lnTo>
                    <a:pt x="8204" y="501065"/>
                  </a:lnTo>
                  <a:close/>
                </a:path>
                <a:path w="1419860" h="502285">
                  <a:moveTo>
                    <a:pt x="29603" y="499046"/>
                  </a:moveTo>
                  <a:lnTo>
                    <a:pt x="28841" y="493839"/>
                  </a:lnTo>
                  <a:lnTo>
                    <a:pt x="25095" y="494195"/>
                  </a:lnTo>
                  <a:lnTo>
                    <a:pt x="21348" y="494550"/>
                  </a:lnTo>
                  <a:lnTo>
                    <a:pt x="21577" y="499821"/>
                  </a:lnTo>
                  <a:lnTo>
                    <a:pt x="29603" y="499046"/>
                  </a:lnTo>
                  <a:close/>
                </a:path>
                <a:path w="1419860" h="502285">
                  <a:moveTo>
                    <a:pt x="50990" y="496849"/>
                  </a:moveTo>
                  <a:lnTo>
                    <a:pt x="50152" y="491655"/>
                  </a:lnTo>
                  <a:lnTo>
                    <a:pt x="46418" y="492086"/>
                  </a:lnTo>
                  <a:lnTo>
                    <a:pt x="42672" y="492518"/>
                  </a:lnTo>
                  <a:lnTo>
                    <a:pt x="42989" y="497789"/>
                  </a:lnTo>
                  <a:lnTo>
                    <a:pt x="50990" y="496849"/>
                  </a:lnTo>
                  <a:close/>
                </a:path>
                <a:path w="1419860" h="502285">
                  <a:moveTo>
                    <a:pt x="72326" y="494360"/>
                  </a:moveTo>
                  <a:lnTo>
                    <a:pt x="71437" y="489165"/>
                  </a:lnTo>
                  <a:lnTo>
                    <a:pt x="67691" y="489597"/>
                  </a:lnTo>
                  <a:lnTo>
                    <a:pt x="63944" y="490029"/>
                  </a:lnTo>
                  <a:lnTo>
                    <a:pt x="64325" y="495287"/>
                  </a:lnTo>
                  <a:lnTo>
                    <a:pt x="72326" y="494360"/>
                  </a:lnTo>
                  <a:close/>
                </a:path>
                <a:path w="1419860" h="502285">
                  <a:moveTo>
                    <a:pt x="93637" y="491540"/>
                  </a:moveTo>
                  <a:lnTo>
                    <a:pt x="92671" y="486359"/>
                  </a:lnTo>
                  <a:lnTo>
                    <a:pt x="88938" y="486867"/>
                  </a:lnTo>
                  <a:lnTo>
                    <a:pt x="85204" y="487375"/>
                  </a:lnTo>
                  <a:lnTo>
                    <a:pt x="85648" y="492633"/>
                  </a:lnTo>
                  <a:lnTo>
                    <a:pt x="93637" y="491540"/>
                  </a:lnTo>
                  <a:close/>
                </a:path>
                <a:path w="1419860" h="502285">
                  <a:moveTo>
                    <a:pt x="114922" y="488543"/>
                  </a:moveTo>
                  <a:lnTo>
                    <a:pt x="113893" y="483374"/>
                  </a:lnTo>
                  <a:lnTo>
                    <a:pt x="110172" y="483958"/>
                  </a:lnTo>
                  <a:lnTo>
                    <a:pt x="106438" y="484466"/>
                  </a:lnTo>
                  <a:lnTo>
                    <a:pt x="106946" y="489712"/>
                  </a:lnTo>
                  <a:lnTo>
                    <a:pt x="110934" y="489165"/>
                  </a:lnTo>
                  <a:lnTo>
                    <a:pt x="114922" y="488543"/>
                  </a:lnTo>
                  <a:close/>
                </a:path>
                <a:path w="1419860" h="502285">
                  <a:moveTo>
                    <a:pt x="136156" y="485203"/>
                  </a:moveTo>
                  <a:lnTo>
                    <a:pt x="135064" y="480047"/>
                  </a:lnTo>
                  <a:lnTo>
                    <a:pt x="131343" y="480631"/>
                  </a:lnTo>
                  <a:lnTo>
                    <a:pt x="127622" y="481215"/>
                  </a:lnTo>
                  <a:lnTo>
                    <a:pt x="128193" y="486448"/>
                  </a:lnTo>
                  <a:lnTo>
                    <a:pt x="136156" y="485203"/>
                  </a:lnTo>
                  <a:close/>
                </a:path>
                <a:path w="1419860" h="502285">
                  <a:moveTo>
                    <a:pt x="157340" y="481622"/>
                  </a:moveTo>
                  <a:lnTo>
                    <a:pt x="156184" y="476478"/>
                  </a:lnTo>
                  <a:lnTo>
                    <a:pt x="152476" y="477139"/>
                  </a:lnTo>
                  <a:lnTo>
                    <a:pt x="148767" y="477786"/>
                  </a:lnTo>
                  <a:lnTo>
                    <a:pt x="149402" y="483019"/>
                  </a:lnTo>
                  <a:lnTo>
                    <a:pt x="157340" y="481622"/>
                  </a:lnTo>
                  <a:close/>
                </a:path>
                <a:path w="1419860" h="502285">
                  <a:moveTo>
                    <a:pt x="178498" y="477888"/>
                  </a:moveTo>
                  <a:lnTo>
                    <a:pt x="177292" y="472757"/>
                  </a:lnTo>
                  <a:lnTo>
                    <a:pt x="173583" y="473417"/>
                  </a:lnTo>
                  <a:lnTo>
                    <a:pt x="169875" y="474065"/>
                  </a:lnTo>
                  <a:lnTo>
                    <a:pt x="170573" y="479298"/>
                  </a:lnTo>
                  <a:lnTo>
                    <a:pt x="178498" y="477888"/>
                  </a:lnTo>
                  <a:close/>
                </a:path>
                <a:path w="1419860" h="502285">
                  <a:moveTo>
                    <a:pt x="199593" y="473760"/>
                  </a:moveTo>
                  <a:lnTo>
                    <a:pt x="198323" y="468642"/>
                  </a:lnTo>
                  <a:lnTo>
                    <a:pt x="194627" y="469366"/>
                  </a:lnTo>
                  <a:lnTo>
                    <a:pt x="190931" y="470090"/>
                  </a:lnTo>
                  <a:lnTo>
                    <a:pt x="191681" y="475297"/>
                  </a:lnTo>
                  <a:lnTo>
                    <a:pt x="199593" y="473760"/>
                  </a:lnTo>
                  <a:close/>
                </a:path>
                <a:path w="1419860" h="502285">
                  <a:moveTo>
                    <a:pt x="220649" y="469468"/>
                  </a:moveTo>
                  <a:lnTo>
                    <a:pt x="219329" y="464375"/>
                  </a:lnTo>
                  <a:lnTo>
                    <a:pt x="215646" y="465162"/>
                  </a:lnTo>
                  <a:lnTo>
                    <a:pt x="211963" y="465950"/>
                  </a:lnTo>
                  <a:lnTo>
                    <a:pt x="212775" y="471157"/>
                  </a:lnTo>
                  <a:lnTo>
                    <a:pt x="220649" y="469468"/>
                  </a:lnTo>
                  <a:close/>
                </a:path>
                <a:path w="1419860" h="502285">
                  <a:moveTo>
                    <a:pt x="241668" y="464997"/>
                  </a:moveTo>
                  <a:lnTo>
                    <a:pt x="240284" y="459905"/>
                  </a:lnTo>
                  <a:lnTo>
                    <a:pt x="236601" y="460692"/>
                  </a:lnTo>
                  <a:lnTo>
                    <a:pt x="232918" y="461479"/>
                  </a:lnTo>
                  <a:lnTo>
                    <a:pt x="233781" y="466674"/>
                  </a:lnTo>
                  <a:lnTo>
                    <a:pt x="241668" y="464997"/>
                  </a:lnTo>
                  <a:close/>
                </a:path>
                <a:path w="1419860" h="502285">
                  <a:moveTo>
                    <a:pt x="262610" y="460197"/>
                  </a:moveTo>
                  <a:lnTo>
                    <a:pt x="261175" y="455129"/>
                  </a:lnTo>
                  <a:lnTo>
                    <a:pt x="257505" y="455980"/>
                  </a:lnTo>
                  <a:lnTo>
                    <a:pt x="253834" y="456831"/>
                  </a:lnTo>
                  <a:lnTo>
                    <a:pt x="254762" y="462013"/>
                  </a:lnTo>
                  <a:lnTo>
                    <a:pt x="262610" y="460197"/>
                  </a:lnTo>
                  <a:close/>
                </a:path>
                <a:path w="1419860" h="502285">
                  <a:moveTo>
                    <a:pt x="283527" y="455269"/>
                  </a:moveTo>
                  <a:lnTo>
                    <a:pt x="282041" y="450227"/>
                  </a:lnTo>
                  <a:lnTo>
                    <a:pt x="278384" y="451129"/>
                  </a:lnTo>
                  <a:lnTo>
                    <a:pt x="274726" y="452018"/>
                  </a:lnTo>
                  <a:lnTo>
                    <a:pt x="275704" y="457200"/>
                  </a:lnTo>
                  <a:lnTo>
                    <a:pt x="279615" y="456247"/>
                  </a:lnTo>
                  <a:lnTo>
                    <a:pt x="283527" y="455269"/>
                  </a:lnTo>
                  <a:close/>
                </a:path>
                <a:path w="1419860" h="502285">
                  <a:moveTo>
                    <a:pt x="304380" y="450100"/>
                  </a:moveTo>
                  <a:lnTo>
                    <a:pt x="302844" y="445046"/>
                  </a:lnTo>
                  <a:lnTo>
                    <a:pt x="299186" y="445960"/>
                  </a:lnTo>
                  <a:lnTo>
                    <a:pt x="295529" y="446874"/>
                  </a:lnTo>
                  <a:lnTo>
                    <a:pt x="296557" y="452031"/>
                  </a:lnTo>
                  <a:lnTo>
                    <a:pt x="304380" y="450100"/>
                  </a:lnTo>
                  <a:close/>
                </a:path>
                <a:path w="1419860" h="502285">
                  <a:moveTo>
                    <a:pt x="325158" y="444703"/>
                  </a:moveTo>
                  <a:lnTo>
                    <a:pt x="323583" y="439674"/>
                  </a:lnTo>
                  <a:lnTo>
                    <a:pt x="319938" y="440639"/>
                  </a:lnTo>
                  <a:lnTo>
                    <a:pt x="316293" y="441604"/>
                  </a:lnTo>
                  <a:lnTo>
                    <a:pt x="317373" y="446760"/>
                  </a:lnTo>
                  <a:lnTo>
                    <a:pt x="325158" y="444703"/>
                  </a:lnTo>
                  <a:close/>
                </a:path>
                <a:path w="1419860" h="502285">
                  <a:moveTo>
                    <a:pt x="345935" y="439191"/>
                  </a:moveTo>
                  <a:lnTo>
                    <a:pt x="344309" y="434187"/>
                  </a:lnTo>
                  <a:lnTo>
                    <a:pt x="340664" y="435152"/>
                  </a:lnTo>
                  <a:lnTo>
                    <a:pt x="337019" y="436118"/>
                  </a:lnTo>
                  <a:lnTo>
                    <a:pt x="338150" y="441261"/>
                  </a:lnTo>
                  <a:lnTo>
                    <a:pt x="345935" y="439191"/>
                  </a:lnTo>
                  <a:close/>
                </a:path>
                <a:path w="1419860" h="502285">
                  <a:moveTo>
                    <a:pt x="366623" y="433374"/>
                  </a:moveTo>
                  <a:lnTo>
                    <a:pt x="364947" y="428383"/>
                  </a:lnTo>
                  <a:lnTo>
                    <a:pt x="361315" y="429399"/>
                  </a:lnTo>
                  <a:lnTo>
                    <a:pt x="357682" y="430415"/>
                  </a:lnTo>
                  <a:lnTo>
                    <a:pt x="358863" y="435559"/>
                  </a:lnTo>
                  <a:lnTo>
                    <a:pt x="366623" y="433374"/>
                  </a:lnTo>
                  <a:close/>
                </a:path>
                <a:path w="1419860" h="502285">
                  <a:moveTo>
                    <a:pt x="387261" y="427431"/>
                  </a:moveTo>
                  <a:lnTo>
                    <a:pt x="385533" y="422452"/>
                  </a:lnTo>
                  <a:lnTo>
                    <a:pt x="381927" y="423519"/>
                  </a:lnTo>
                  <a:lnTo>
                    <a:pt x="378307" y="424586"/>
                  </a:lnTo>
                  <a:lnTo>
                    <a:pt x="379539" y="429717"/>
                  </a:lnTo>
                  <a:lnTo>
                    <a:pt x="387261" y="427431"/>
                  </a:lnTo>
                  <a:close/>
                </a:path>
                <a:path w="1419860" h="502285">
                  <a:moveTo>
                    <a:pt x="407860" y="421335"/>
                  </a:moveTo>
                  <a:lnTo>
                    <a:pt x="406107" y="416369"/>
                  </a:lnTo>
                  <a:lnTo>
                    <a:pt x="402488" y="417436"/>
                  </a:lnTo>
                  <a:lnTo>
                    <a:pt x="398868" y="418503"/>
                  </a:lnTo>
                  <a:lnTo>
                    <a:pt x="400138" y="423621"/>
                  </a:lnTo>
                  <a:lnTo>
                    <a:pt x="407860" y="421335"/>
                  </a:lnTo>
                  <a:close/>
                </a:path>
                <a:path w="1419860" h="502285">
                  <a:moveTo>
                    <a:pt x="428383" y="415010"/>
                  </a:moveTo>
                  <a:lnTo>
                    <a:pt x="426593" y="410057"/>
                  </a:lnTo>
                  <a:lnTo>
                    <a:pt x="422986" y="411175"/>
                  </a:lnTo>
                  <a:lnTo>
                    <a:pt x="419392" y="412292"/>
                  </a:lnTo>
                  <a:lnTo>
                    <a:pt x="420700" y="417398"/>
                  </a:lnTo>
                  <a:lnTo>
                    <a:pt x="428383" y="415010"/>
                  </a:lnTo>
                  <a:close/>
                </a:path>
                <a:path w="1419860" h="502285">
                  <a:moveTo>
                    <a:pt x="448868" y="408571"/>
                  </a:moveTo>
                  <a:lnTo>
                    <a:pt x="447027" y="403631"/>
                  </a:lnTo>
                  <a:lnTo>
                    <a:pt x="443445" y="404799"/>
                  </a:lnTo>
                  <a:lnTo>
                    <a:pt x="439864" y="405955"/>
                  </a:lnTo>
                  <a:lnTo>
                    <a:pt x="441210" y="411048"/>
                  </a:lnTo>
                  <a:lnTo>
                    <a:pt x="448868" y="408571"/>
                  </a:lnTo>
                  <a:close/>
                </a:path>
                <a:path w="1419860" h="502285">
                  <a:moveTo>
                    <a:pt x="469315" y="401942"/>
                  </a:moveTo>
                  <a:lnTo>
                    <a:pt x="467436" y="397027"/>
                  </a:lnTo>
                  <a:lnTo>
                    <a:pt x="463854" y="398183"/>
                  </a:lnTo>
                  <a:lnTo>
                    <a:pt x="460273" y="399351"/>
                  </a:lnTo>
                  <a:lnTo>
                    <a:pt x="461657" y="404431"/>
                  </a:lnTo>
                  <a:lnTo>
                    <a:pt x="469315" y="401942"/>
                  </a:lnTo>
                  <a:close/>
                </a:path>
                <a:path w="1419860" h="502285">
                  <a:moveTo>
                    <a:pt x="489686" y="395173"/>
                  </a:moveTo>
                  <a:lnTo>
                    <a:pt x="487768" y="390258"/>
                  </a:lnTo>
                  <a:lnTo>
                    <a:pt x="484200" y="391464"/>
                  </a:lnTo>
                  <a:lnTo>
                    <a:pt x="480631" y="392671"/>
                  </a:lnTo>
                  <a:lnTo>
                    <a:pt x="482053" y="397738"/>
                  </a:lnTo>
                  <a:lnTo>
                    <a:pt x="489686" y="395173"/>
                  </a:lnTo>
                  <a:close/>
                </a:path>
                <a:path w="1419860" h="502285">
                  <a:moveTo>
                    <a:pt x="510032" y="388302"/>
                  </a:moveTo>
                  <a:lnTo>
                    <a:pt x="508088" y="383400"/>
                  </a:lnTo>
                  <a:lnTo>
                    <a:pt x="504520" y="384606"/>
                  </a:lnTo>
                  <a:lnTo>
                    <a:pt x="500951" y="385813"/>
                  </a:lnTo>
                  <a:lnTo>
                    <a:pt x="502412" y="390867"/>
                  </a:lnTo>
                  <a:lnTo>
                    <a:pt x="510032" y="388302"/>
                  </a:lnTo>
                  <a:close/>
                </a:path>
                <a:path w="1419860" h="502285">
                  <a:moveTo>
                    <a:pt x="530313" y="381215"/>
                  </a:moveTo>
                  <a:lnTo>
                    <a:pt x="528332" y="376326"/>
                  </a:lnTo>
                  <a:lnTo>
                    <a:pt x="524776" y="377571"/>
                  </a:lnTo>
                  <a:lnTo>
                    <a:pt x="521220" y="378815"/>
                  </a:lnTo>
                  <a:lnTo>
                    <a:pt x="522719" y="383870"/>
                  </a:lnTo>
                  <a:lnTo>
                    <a:pt x="530313" y="381215"/>
                  </a:lnTo>
                  <a:close/>
                </a:path>
                <a:path w="1419860" h="502285">
                  <a:moveTo>
                    <a:pt x="550545" y="374027"/>
                  </a:moveTo>
                  <a:lnTo>
                    <a:pt x="548538" y="369150"/>
                  </a:lnTo>
                  <a:lnTo>
                    <a:pt x="544995" y="370433"/>
                  </a:lnTo>
                  <a:lnTo>
                    <a:pt x="541451" y="371716"/>
                  </a:lnTo>
                  <a:lnTo>
                    <a:pt x="542975" y="376758"/>
                  </a:lnTo>
                  <a:lnTo>
                    <a:pt x="550545" y="374027"/>
                  </a:lnTo>
                  <a:close/>
                </a:path>
                <a:path w="1419860" h="502285">
                  <a:moveTo>
                    <a:pt x="570750" y="366737"/>
                  </a:moveTo>
                  <a:lnTo>
                    <a:pt x="568706" y="361873"/>
                  </a:lnTo>
                  <a:lnTo>
                    <a:pt x="565162" y="363156"/>
                  </a:lnTo>
                  <a:lnTo>
                    <a:pt x="561619" y="364439"/>
                  </a:lnTo>
                  <a:lnTo>
                    <a:pt x="563181" y="369468"/>
                  </a:lnTo>
                  <a:lnTo>
                    <a:pt x="570750" y="366737"/>
                  </a:lnTo>
                  <a:close/>
                </a:path>
                <a:path w="1419860" h="502285">
                  <a:moveTo>
                    <a:pt x="590880" y="359270"/>
                  </a:moveTo>
                  <a:lnTo>
                    <a:pt x="588810" y="354418"/>
                  </a:lnTo>
                  <a:lnTo>
                    <a:pt x="585279" y="355739"/>
                  </a:lnTo>
                  <a:lnTo>
                    <a:pt x="581748" y="357060"/>
                  </a:lnTo>
                  <a:lnTo>
                    <a:pt x="583336" y="362077"/>
                  </a:lnTo>
                  <a:lnTo>
                    <a:pt x="590880" y="359270"/>
                  </a:lnTo>
                  <a:close/>
                </a:path>
                <a:path w="1419860" h="502285">
                  <a:moveTo>
                    <a:pt x="610997" y="351751"/>
                  </a:moveTo>
                  <a:lnTo>
                    <a:pt x="608901" y="346913"/>
                  </a:lnTo>
                  <a:lnTo>
                    <a:pt x="605383" y="348259"/>
                  </a:lnTo>
                  <a:lnTo>
                    <a:pt x="601853" y="349580"/>
                  </a:lnTo>
                  <a:lnTo>
                    <a:pt x="603478" y="354596"/>
                  </a:lnTo>
                  <a:lnTo>
                    <a:pt x="607237" y="353187"/>
                  </a:lnTo>
                  <a:lnTo>
                    <a:pt x="610997" y="351751"/>
                  </a:lnTo>
                  <a:close/>
                </a:path>
                <a:path w="1419860" h="502285">
                  <a:moveTo>
                    <a:pt x="631050" y="344081"/>
                  </a:moveTo>
                  <a:lnTo>
                    <a:pt x="628929" y="339255"/>
                  </a:lnTo>
                  <a:lnTo>
                    <a:pt x="625411" y="340601"/>
                  </a:lnTo>
                  <a:lnTo>
                    <a:pt x="621893" y="341947"/>
                  </a:lnTo>
                  <a:lnTo>
                    <a:pt x="623531" y="346951"/>
                  </a:lnTo>
                  <a:lnTo>
                    <a:pt x="631050" y="344081"/>
                  </a:lnTo>
                  <a:close/>
                </a:path>
                <a:path w="1419860" h="502285">
                  <a:moveTo>
                    <a:pt x="651065" y="336308"/>
                  </a:moveTo>
                  <a:lnTo>
                    <a:pt x="648919" y="331508"/>
                  </a:lnTo>
                  <a:lnTo>
                    <a:pt x="645414" y="332879"/>
                  </a:lnTo>
                  <a:lnTo>
                    <a:pt x="641908" y="334251"/>
                  </a:lnTo>
                  <a:lnTo>
                    <a:pt x="643572" y="339255"/>
                  </a:lnTo>
                  <a:lnTo>
                    <a:pt x="651065" y="336308"/>
                  </a:lnTo>
                  <a:close/>
                </a:path>
                <a:path w="1419860" h="502285">
                  <a:moveTo>
                    <a:pt x="671068" y="328472"/>
                  </a:moveTo>
                  <a:lnTo>
                    <a:pt x="668896" y="323672"/>
                  </a:lnTo>
                  <a:lnTo>
                    <a:pt x="665391" y="325043"/>
                  </a:lnTo>
                  <a:lnTo>
                    <a:pt x="661885" y="326415"/>
                  </a:lnTo>
                  <a:lnTo>
                    <a:pt x="663575" y="331406"/>
                  </a:lnTo>
                  <a:lnTo>
                    <a:pt x="671068" y="328472"/>
                  </a:lnTo>
                  <a:close/>
                </a:path>
                <a:path w="1419860" h="502285">
                  <a:moveTo>
                    <a:pt x="690994" y="320497"/>
                  </a:moveTo>
                  <a:lnTo>
                    <a:pt x="688809" y="315709"/>
                  </a:lnTo>
                  <a:lnTo>
                    <a:pt x="685304" y="317106"/>
                  </a:lnTo>
                  <a:lnTo>
                    <a:pt x="681799" y="318516"/>
                  </a:lnTo>
                  <a:lnTo>
                    <a:pt x="683526" y="323494"/>
                  </a:lnTo>
                  <a:lnTo>
                    <a:pt x="690994" y="320497"/>
                  </a:lnTo>
                  <a:close/>
                </a:path>
                <a:path w="1419860" h="502285">
                  <a:moveTo>
                    <a:pt x="710907" y="312470"/>
                  </a:moveTo>
                  <a:lnTo>
                    <a:pt x="708698" y="307695"/>
                  </a:lnTo>
                  <a:lnTo>
                    <a:pt x="705205" y="309118"/>
                  </a:lnTo>
                  <a:lnTo>
                    <a:pt x="701713" y="310540"/>
                  </a:lnTo>
                  <a:lnTo>
                    <a:pt x="703453" y="315518"/>
                  </a:lnTo>
                  <a:lnTo>
                    <a:pt x="710907" y="312470"/>
                  </a:lnTo>
                  <a:close/>
                </a:path>
                <a:path w="1419860" h="502285">
                  <a:moveTo>
                    <a:pt x="730796" y="304342"/>
                  </a:moveTo>
                  <a:lnTo>
                    <a:pt x="728560" y="299567"/>
                  </a:lnTo>
                  <a:lnTo>
                    <a:pt x="725068" y="300990"/>
                  </a:lnTo>
                  <a:lnTo>
                    <a:pt x="721575" y="302412"/>
                  </a:lnTo>
                  <a:lnTo>
                    <a:pt x="723341" y="307378"/>
                  </a:lnTo>
                  <a:lnTo>
                    <a:pt x="730796" y="304342"/>
                  </a:lnTo>
                  <a:close/>
                </a:path>
                <a:path w="1419860" h="502285">
                  <a:moveTo>
                    <a:pt x="750620" y="296138"/>
                  </a:moveTo>
                  <a:lnTo>
                    <a:pt x="748372" y="291376"/>
                  </a:lnTo>
                  <a:lnTo>
                    <a:pt x="744893" y="292823"/>
                  </a:lnTo>
                  <a:lnTo>
                    <a:pt x="741413" y="294271"/>
                  </a:lnTo>
                  <a:lnTo>
                    <a:pt x="743191" y="299224"/>
                  </a:lnTo>
                  <a:lnTo>
                    <a:pt x="750620" y="296138"/>
                  </a:lnTo>
                  <a:close/>
                </a:path>
                <a:path w="1419860" h="502285">
                  <a:moveTo>
                    <a:pt x="770445" y="287896"/>
                  </a:moveTo>
                  <a:lnTo>
                    <a:pt x="768184" y="283133"/>
                  </a:lnTo>
                  <a:lnTo>
                    <a:pt x="764705" y="284581"/>
                  </a:lnTo>
                  <a:lnTo>
                    <a:pt x="761225" y="286029"/>
                  </a:lnTo>
                  <a:lnTo>
                    <a:pt x="763016" y="290982"/>
                  </a:lnTo>
                  <a:lnTo>
                    <a:pt x="770445" y="287896"/>
                  </a:lnTo>
                  <a:close/>
                </a:path>
                <a:path w="1419860" h="502285">
                  <a:moveTo>
                    <a:pt x="790219" y="279527"/>
                  </a:moveTo>
                  <a:lnTo>
                    <a:pt x="787946" y="274777"/>
                  </a:lnTo>
                  <a:lnTo>
                    <a:pt x="784466" y="276250"/>
                  </a:lnTo>
                  <a:lnTo>
                    <a:pt x="780986" y="277723"/>
                  </a:lnTo>
                  <a:lnTo>
                    <a:pt x="782815" y="282663"/>
                  </a:lnTo>
                  <a:lnTo>
                    <a:pt x="790219" y="279527"/>
                  </a:lnTo>
                  <a:close/>
                </a:path>
                <a:path w="1419860" h="502285">
                  <a:moveTo>
                    <a:pt x="809980" y="271132"/>
                  </a:moveTo>
                  <a:lnTo>
                    <a:pt x="807681" y="266395"/>
                  </a:lnTo>
                  <a:lnTo>
                    <a:pt x="804214" y="267881"/>
                  </a:lnTo>
                  <a:lnTo>
                    <a:pt x="800747" y="269367"/>
                  </a:lnTo>
                  <a:lnTo>
                    <a:pt x="802576" y="274307"/>
                  </a:lnTo>
                  <a:lnTo>
                    <a:pt x="809980" y="271132"/>
                  </a:lnTo>
                  <a:close/>
                </a:path>
                <a:path w="1419860" h="502285">
                  <a:moveTo>
                    <a:pt x="829716" y="262686"/>
                  </a:moveTo>
                  <a:lnTo>
                    <a:pt x="827405" y="257949"/>
                  </a:lnTo>
                  <a:lnTo>
                    <a:pt x="823937" y="259435"/>
                  </a:lnTo>
                  <a:lnTo>
                    <a:pt x="820470" y="260921"/>
                  </a:lnTo>
                  <a:lnTo>
                    <a:pt x="822312" y="265861"/>
                  </a:lnTo>
                  <a:lnTo>
                    <a:pt x="829716" y="262686"/>
                  </a:lnTo>
                  <a:close/>
                </a:path>
                <a:path w="1419860" h="502285">
                  <a:moveTo>
                    <a:pt x="849414" y="254165"/>
                  </a:moveTo>
                  <a:lnTo>
                    <a:pt x="847102" y="249440"/>
                  </a:lnTo>
                  <a:lnTo>
                    <a:pt x="843635" y="250939"/>
                  </a:lnTo>
                  <a:lnTo>
                    <a:pt x="840168" y="252437"/>
                  </a:lnTo>
                  <a:lnTo>
                    <a:pt x="842035" y="257365"/>
                  </a:lnTo>
                  <a:lnTo>
                    <a:pt x="849414" y="254165"/>
                  </a:lnTo>
                  <a:close/>
                </a:path>
                <a:path w="1419860" h="502285">
                  <a:moveTo>
                    <a:pt x="869111" y="245630"/>
                  </a:moveTo>
                  <a:lnTo>
                    <a:pt x="866787" y="240906"/>
                  </a:lnTo>
                  <a:lnTo>
                    <a:pt x="863320" y="242404"/>
                  </a:lnTo>
                  <a:lnTo>
                    <a:pt x="859853" y="243903"/>
                  </a:lnTo>
                  <a:lnTo>
                    <a:pt x="861733" y="248831"/>
                  </a:lnTo>
                  <a:lnTo>
                    <a:pt x="869111" y="245630"/>
                  </a:lnTo>
                  <a:close/>
                </a:path>
                <a:path w="1419860" h="502285">
                  <a:moveTo>
                    <a:pt x="888771" y="237032"/>
                  </a:moveTo>
                  <a:lnTo>
                    <a:pt x="886434" y="232308"/>
                  </a:lnTo>
                  <a:lnTo>
                    <a:pt x="882980" y="233819"/>
                  </a:lnTo>
                  <a:lnTo>
                    <a:pt x="879525" y="235331"/>
                  </a:lnTo>
                  <a:lnTo>
                    <a:pt x="881405" y="240258"/>
                  </a:lnTo>
                  <a:lnTo>
                    <a:pt x="888771" y="237032"/>
                  </a:lnTo>
                  <a:close/>
                </a:path>
                <a:path w="1419860" h="502285">
                  <a:moveTo>
                    <a:pt x="908431" y="228396"/>
                  </a:moveTo>
                  <a:lnTo>
                    <a:pt x="906081" y="223685"/>
                  </a:lnTo>
                  <a:lnTo>
                    <a:pt x="902627" y="225209"/>
                  </a:lnTo>
                  <a:lnTo>
                    <a:pt x="899172" y="226733"/>
                  </a:lnTo>
                  <a:lnTo>
                    <a:pt x="901065" y="231648"/>
                  </a:lnTo>
                  <a:lnTo>
                    <a:pt x="908431" y="228396"/>
                  </a:lnTo>
                  <a:close/>
                </a:path>
                <a:path w="1419860" h="502285">
                  <a:moveTo>
                    <a:pt x="928065" y="219722"/>
                  </a:moveTo>
                  <a:lnTo>
                    <a:pt x="925715" y="215011"/>
                  </a:lnTo>
                  <a:lnTo>
                    <a:pt x="922261" y="216535"/>
                  </a:lnTo>
                  <a:lnTo>
                    <a:pt x="918806" y="218059"/>
                  </a:lnTo>
                  <a:lnTo>
                    <a:pt x="920711" y="222973"/>
                  </a:lnTo>
                  <a:lnTo>
                    <a:pt x="928065" y="219722"/>
                  </a:lnTo>
                  <a:close/>
                </a:path>
                <a:path w="1419860" h="502285">
                  <a:moveTo>
                    <a:pt x="947686" y="211035"/>
                  </a:moveTo>
                  <a:lnTo>
                    <a:pt x="945337" y="206324"/>
                  </a:lnTo>
                  <a:lnTo>
                    <a:pt x="941882" y="207860"/>
                  </a:lnTo>
                  <a:lnTo>
                    <a:pt x="938428" y="209397"/>
                  </a:lnTo>
                  <a:lnTo>
                    <a:pt x="940346" y="214299"/>
                  </a:lnTo>
                  <a:lnTo>
                    <a:pt x="947686" y="211035"/>
                  </a:lnTo>
                  <a:close/>
                </a:path>
                <a:path w="1419860" h="502285">
                  <a:moveTo>
                    <a:pt x="967308" y="202323"/>
                  </a:moveTo>
                  <a:lnTo>
                    <a:pt x="964946" y="197612"/>
                  </a:lnTo>
                  <a:lnTo>
                    <a:pt x="961491" y="199148"/>
                  </a:lnTo>
                  <a:lnTo>
                    <a:pt x="958037" y="200685"/>
                  </a:lnTo>
                  <a:lnTo>
                    <a:pt x="959954" y="205587"/>
                  </a:lnTo>
                  <a:lnTo>
                    <a:pt x="967308" y="202323"/>
                  </a:lnTo>
                  <a:close/>
                </a:path>
                <a:path w="1419860" h="502285">
                  <a:moveTo>
                    <a:pt x="986904" y="193573"/>
                  </a:moveTo>
                  <a:lnTo>
                    <a:pt x="984529" y="188874"/>
                  </a:lnTo>
                  <a:lnTo>
                    <a:pt x="981087" y="190411"/>
                  </a:lnTo>
                  <a:lnTo>
                    <a:pt x="977646" y="191947"/>
                  </a:lnTo>
                  <a:lnTo>
                    <a:pt x="979563" y="196850"/>
                  </a:lnTo>
                  <a:lnTo>
                    <a:pt x="986904" y="193573"/>
                  </a:lnTo>
                  <a:close/>
                </a:path>
                <a:path w="1419860" h="502285">
                  <a:moveTo>
                    <a:pt x="1006500" y="184823"/>
                  </a:moveTo>
                  <a:lnTo>
                    <a:pt x="1004125" y="180124"/>
                  </a:lnTo>
                  <a:lnTo>
                    <a:pt x="1000683" y="181660"/>
                  </a:lnTo>
                  <a:lnTo>
                    <a:pt x="997242" y="183197"/>
                  </a:lnTo>
                  <a:lnTo>
                    <a:pt x="999159" y="188112"/>
                  </a:lnTo>
                  <a:lnTo>
                    <a:pt x="1006500" y="184823"/>
                  </a:lnTo>
                  <a:close/>
                </a:path>
                <a:path w="1419860" h="502285">
                  <a:moveTo>
                    <a:pt x="1026083" y="176060"/>
                  </a:moveTo>
                  <a:lnTo>
                    <a:pt x="1023708" y="171361"/>
                  </a:lnTo>
                  <a:lnTo>
                    <a:pt x="1020267" y="172897"/>
                  </a:lnTo>
                  <a:lnTo>
                    <a:pt x="1016825" y="174434"/>
                  </a:lnTo>
                  <a:lnTo>
                    <a:pt x="1018743" y="179349"/>
                  </a:lnTo>
                  <a:lnTo>
                    <a:pt x="1026083" y="176060"/>
                  </a:lnTo>
                  <a:close/>
                </a:path>
                <a:path w="1419860" h="502285">
                  <a:moveTo>
                    <a:pt x="1045667" y="167297"/>
                  </a:moveTo>
                  <a:lnTo>
                    <a:pt x="1043292" y="162598"/>
                  </a:lnTo>
                  <a:lnTo>
                    <a:pt x="1039850" y="164134"/>
                  </a:lnTo>
                  <a:lnTo>
                    <a:pt x="1036408" y="165684"/>
                  </a:lnTo>
                  <a:lnTo>
                    <a:pt x="1038326" y="170586"/>
                  </a:lnTo>
                  <a:lnTo>
                    <a:pt x="1045667" y="167297"/>
                  </a:lnTo>
                  <a:close/>
                </a:path>
                <a:path w="1419860" h="502285">
                  <a:moveTo>
                    <a:pt x="1065250" y="158521"/>
                  </a:moveTo>
                  <a:lnTo>
                    <a:pt x="1062875" y="153822"/>
                  </a:lnTo>
                  <a:lnTo>
                    <a:pt x="1059434" y="155359"/>
                  </a:lnTo>
                  <a:lnTo>
                    <a:pt x="1055992" y="156908"/>
                  </a:lnTo>
                  <a:lnTo>
                    <a:pt x="1057910" y="161810"/>
                  </a:lnTo>
                  <a:lnTo>
                    <a:pt x="1065250" y="158521"/>
                  </a:lnTo>
                  <a:close/>
                </a:path>
                <a:path w="1419860" h="502285">
                  <a:moveTo>
                    <a:pt x="1084834" y="149745"/>
                  </a:moveTo>
                  <a:lnTo>
                    <a:pt x="1082459" y="145046"/>
                  </a:lnTo>
                  <a:lnTo>
                    <a:pt x="1079017" y="146583"/>
                  </a:lnTo>
                  <a:lnTo>
                    <a:pt x="1075575" y="148120"/>
                  </a:lnTo>
                  <a:lnTo>
                    <a:pt x="1077493" y="153035"/>
                  </a:lnTo>
                  <a:lnTo>
                    <a:pt x="1084834" y="149745"/>
                  </a:lnTo>
                  <a:close/>
                </a:path>
                <a:path w="1419860" h="502285">
                  <a:moveTo>
                    <a:pt x="1104417" y="140982"/>
                  </a:moveTo>
                  <a:lnTo>
                    <a:pt x="1102042" y="136283"/>
                  </a:lnTo>
                  <a:lnTo>
                    <a:pt x="1098600" y="137820"/>
                  </a:lnTo>
                  <a:lnTo>
                    <a:pt x="1095159" y="139357"/>
                  </a:lnTo>
                  <a:lnTo>
                    <a:pt x="1097076" y="144272"/>
                  </a:lnTo>
                  <a:lnTo>
                    <a:pt x="1104417" y="140982"/>
                  </a:lnTo>
                  <a:close/>
                </a:path>
                <a:path w="1419860" h="502285">
                  <a:moveTo>
                    <a:pt x="1124013" y="132219"/>
                  </a:moveTo>
                  <a:lnTo>
                    <a:pt x="1121638" y="127520"/>
                  </a:lnTo>
                  <a:lnTo>
                    <a:pt x="1118196" y="129057"/>
                  </a:lnTo>
                  <a:lnTo>
                    <a:pt x="1114755" y="130594"/>
                  </a:lnTo>
                  <a:lnTo>
                    <a:pt x="1116672" y="135509"/>
                  </a:lnTo>
                  <a:lnTo>
                    <a:pt x="1124013" y="132219"/>
                  </a:lnTo>
                  <a:close/>
                </a:path>
                <a:path w="1419860" h="502285">
                  <a:moveTo>
                    <a:pt x="1143609" y="123482"/>
                  </a:moveTo>
                  <a:lnTo>
                    <a:pt x="1141247" y="118770"/>
                  </a:lnTo>
                  <a:lnTo>
                    <a:pt x="1137793" y="120307"/>
                  </a:lnTo>
                  <a:lnTo>
                    <a:pt x="1134338" y="121843"/>
                  </a:lnTo>
                  <a:lnTo>
                    <a:pt x="1136269" y="126746"/>
                  </a:lnTo>
                  <a:lnTo>
                    <a:pt x="1143609" y="123482"/>
                  </a:lnTo>
                  <a:close/>
                </a:path>
                <a:path w="1419860" h="502285">
                  <a:moveTo>
                    <a:pt x="1163218" y="114757"/>
                  </a:moveTo>
                  <a:lnTo>
                    <a:pt x="1160856" y="110045"/>
                  </a:lnTo>
                  <a:lnTo>
                    <a:pt x="1157401" y="111582"/>
                  </a:lnTo>
                  <a:lnTo>
                    <a:pt x="1153947" y="113118"/>
                  </a:lnTo>
                  <a:lnTo>
                    <a:pt x="1155865" y="118021"/>
                  </a:lnTo>
                  <a:lnTo>
                    <a:pt x="1163218" y="114757"/>
                  </a:lnTo>
                  <a:close/>
                </a:path>
                <a:path w="1419860" h="502285">
                  <a:moveTo>
                    <a:pt x="1182827" y="106057"/>
                  </a:moveTo>
                  <a:lnTo>
                    <a:pt x="1180477" y="101346"/>
                  </a:lnTo>
                  <a:lnTo>
                    <a:pt x="1177023" y="102870"/>
                  </a:lnTo>
                  <a:lnTo>
                    <a:pt x="1173568" y="104394"/>
                  </a:lnTo>
                  <a:lnTo>
                    <a:pt x="1175473" y="109308"/>
                  </a:lnTo>
                  <a:lnTo>
                    <a:pt x="1182827" y="106057"/>
                  </a:lnTo>
                  <a:close/>
                </a:path>
                <a:path w="1419860" h="502285">
                  <a:moveTo>
                    <a:pt x="1202448" y="97370"/>
                  </a:moveTo>
                  <a:lnTo>
                    <a:pt x="1200099" y="92659"/>
                  </a:lnTo>
                  <a:lnTo>
                    <a:pt x="1196644" y="94183"/>
                  </a:lnTo>
                  <a:lnTo>
                    <a:pt x="1193190" y="95707"/>
                  </a:lnTo>
                  <a:lnTo>
                    <a:pt x="1195095" y="100622"/>
                  </a:lnTo>
                  <a:lnTo>
                    <a:pt x="1202448" y="97370"/>
                  </a:lnTo>
                  <a:close/>
                </a:path>
                <a:path w="1419860" h="502285">
                  <a:moveTo>
                    <a:pt x="1222095" y="88734"/>
                  </a:moveTo>
                  <a:lnTo>
                    <a:pt x="1219746" y="84010"/>
                  </a:lnTo>
                  <a:lnTo>
                    <a:pt x="1216291" y="85534"/>
                  </a:lnTo>
                  <a:lnTo>
                    <a:pt x="1212837" y="87058"/>
                  </a:lnTo>
                  <a:lnTo>
                    <a:pt x="1214729" y="91973"/>
                  </a:lnTo>
                  <a:lnTo>
                    <a:pt x="1222095" y="88734"/>
                  </a:lnTo>
                  <a:close/>
                </a:path>
                <a:path w="1419860" h="502285">
                  <a:moveTo>
                    <a:pt x="1241729" y="80111"/>
                  </a:moveTo>
                  <a:lnTo>
                    <a:pt x="1239393" y="75387"/>
                  </a:lnTo>
                  <a:lnTo>
                    <a:pt x="1235938" y="76898"/>
                  </a:lnTo>
                  <a:lnTo>
                    <a:pt x="1232471" y="78409"/>
                  </a:lnTo>
                  <a:lnTo>
                    <a:pt x="1234363" y="83324"/>
                  </a:lnTo>
                  <a:lnTo>
                    <a:pt x="1241729" y="80111"/>
                  </a:lnTo>
                  <a:close/>
                </a:path>
                <a:path w="1419860" h="502285">
                  <a:moveTo>
                    <a:pt x="1261389" y="71551"/>
                  </a:moveTo>
                  <a:lnTo>
                    <a:pt x="1259065" y="66814"/>
                  </a:lnTo>
                  <a:lnTo>
                    <a:pt x="1255610" y="68326"/>
                  </a:lnTo>
                  <a:lnTo>
                    <a:pt x="1252143" y="69837"/>
                  </a:lnTo>
                  <a:lnTo>
                    <a:pt x="1254023" y="74764"/>
                  </a:lnTo>
                  <a:lnTo>
                    <a:pt x="1261389" y="71551"/>
                  </a:lnTo>
                  <a:close/>
                </a:path>
                <a:path w="1419860" h="502285">
                  <a:moveTo>
                    <a:pt x="1281087" y="63017"/>
                  </a:moveTo>
                  <a:lnTo>
                    <a:pt x="1278775" y="58280"/>
                  </a:lnTo>
                  <a:lnTo>
                    <a:pt x="1275308" y="59778"/>
                  </a:lnTo>
                  <a:lnTo>
                    <a:pt x="1271841" y="61277"/>
                  </a:lnTo>
                  <a:lnTo>
                    <a:pt x="1273708" y="66205"/>
                  </a:lnTo>
                  <a:lnTo>
                    <a:pt x="1281087" y="63017"/>
                  </a:lnTo>
                  <a:close/>
                </a:path>
                <a:path w="1419860" h="502285">
                  <a:moveTo>
                    <a:pt x="1300784" y="54508"/>
                  </a:moveTo>
                  <a:lnTo>
                    <a:pt x="1298486" y="49771"/>
                  </a:lnTo>
                  <a:lnTo>
                    <a:pt x="1295019" y="51269"/>
                  </a:lnTo>
                  <a:lnTo>
                    <a:pt x="1291551" y="52768"/>
                  </a:lnTo>
                  <a:lnTo>
                    <a:pt x="1293406" y="57696"/>
                  </a:lnTo>
                  <a:lnTo>
                    <a:pt x="1300784" y="54508"/>
                  </a:lnTo>
                  <a:close/>
                </a:path>
                <a:path w="1419860" h="502285">
                  <a:moveTo>
                    <a:pt x="1320520" y="46101"/>
                  </a:moveTo>
                  <a:lnTo>
                    <a:pt x="1318221" y="41351"/>
                  </a:lnTo>
                  <a:lnTo>
                    <a:pt x="1314754" y="42837"/>
                  </a:lnTo>
                  <a:lnTo>
                    <a:pt x="1311287" y="44323"/>
                  </a:lnTo>
                  <a:lnTo>
                    <a:pt x="1313129" y="49250"/>
                  </a:lnTo>
                  <a:lnTo>
                    <a:pt x="1320520" y="46101"/>
                  </a:lnTo>
                  <a:close/>
                </a:path>
                <a:path w="1419860" h="502285">
                  <a:moveTo>
                    <a:pt x="1340256" y="37693"/>
                  </a:moveTo>
                  <a:lnTo>
                    <a:pt x="1337983" y="32943"/>
                  </a:lnTo>
                  <a:lnTo>
                    <a:pt x="1334503" y="34404"/>
                  </a:lnTo>
                  <a:lnTo>
                    <a:pt x="1331023" y="35890"/>
                  </a:lnTo>
                  <a:lnTo>
                    <a:pt x="1332865" y="40830"/>
                  </a:lnTo>
                  <a:lnTo>
                    <a:pt x="1340256" y="37693"/>
                  </a:lnTo>
                  <a:close/>
                </a:path>
                <a:path w="1419860" h="502285">
                  <a:moveTo>
                    <a:pt x="1360030" y="29375"/>
                  </a:moveTo>
                  <a:lnTo>
                    <a:pt x="1357769" y="24625"/>
                  </a:lnTo>
                  <a:lnTo>
                    <a:pt x="1354289" y="26085"/>
                  </a:lnTo>
                  <a:lnTo>
                    <a:pt x="1350810" y="27546"/>
                  </a:lnTo>
                  <a:lnTo>
                    <a:pt x="1352626" y="32499"/>
                  </a:lnTo>
                  <a:lnTo>
                    <a:pt x="1360030" y="29375"/>
                  </a:lnTo>
                  <a:close/>
                </a:path>
                <a:path w="1419860" h="502285">
                  <a:moveTo>
                    <a:pt x="1379829" y="21107"/>
                  </a:moveTo>
                  <a:lnTo>
                    <a:pt x="1377581" y="16344"/>
                  </a:lnTo>
                  <a:lnTo>
                    <a:pt x="1374089" y="17792"/>
                  </a:lnTo>
                  <a:lnTo>
                    <a:pt x="1370596" y="19240"/>
                  </a:lnTo>
                  <a:lnTo>
                    <a:pt x="1372400" y="24193"/>
                  </a:lnTo>
                  <a:lnTo>
                    <a:pt x="1379829" y="21107"/>
                  </a:lnTo>
                  <a:close/>
                </a:path>
                <a:path w="1419860" h="502285">
                  <a:moveTo>
                    <a:pt x="1399641" y="12903"/>
                  </a:moveTo>
                  <a:lnTo>
                    <a:pt x="1397419" y="8128"/>
                  </a:lnTo>
                  <a:lnTo>
                    <a:pt x="1393926" y="9575"/>
                  </a:lnTo>
                  <a:lnTo>
                    <a:pt x="1390434" y="11023"/>
                  </a:lnTo>
                  <a:lnTo>
                    <a:pt x="1392224" y="15976"/>
                  </a:lnTo>
                  <a:lnTo>
                    <a:pt x="1399641" y="12903"/>
                  </a:lnTo>
                  <a:close/>
                </a:path>
                <a:path w="1419860" h="502285">
                  <a:moveTo>
                    <a:pt x="1419491" y="4775"/>
                  </a:moveTo>
                  <a:lnTo>
                    <a:pt x="1417269" y="0"/>
                  </a:lnTo>
                  <a:lnTo>
                    <a:pt x="1413776" y="1422"/>
                  </a:lnTo>
                  <a:lnTo>
                    <a:pt x="1410284" y="2844"/>
                  </a:lnTo>
                  <a:lnTo>
                    <a:pt x="1412049" y="7810"/>
                  </a:lnTo>
                  <a:lnTo>
                    <a:pt x="1419491" y="47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 descr=""/>
            <p:cNvSpPr/>
            <p:nvPr/>
          </p:nvSpPr>
          <p:spPr>
            <a:xfrm>
              <a:off x="3948849" y="3521938"/>
              <a:ext cx="897255" cy="242570"/>
            </a:xfrm>
            <a:custGeom>
              <a:avLst/>
              <a:gdLst/>
              <a:ahLst/>
              <a:cxnLst/>
              <a:rect l="l" t="t" r="r" b="b"/>
              <a:pathLst>
                <a:path w="897254" h="242570">
                  <a:moveTo>
                    <a:pt x="9207" y="239064"/>
                  </a:moveTo>
                  <a:lnTo>
                    <a:pt x="6985" y="234289"/>
                  </a:lnTo>
                  <a:lnTo>
                    <a:pt x="3492" y="235712"/>
                  </a:lnTo>
                  <a:lnTo>
                    <a:pt x="0" y="237134"/>
                  </a:lnTo>
                  <a:lnTo>
                    <a:pt x="1765" y="242100"/>
                  </a:lnTo>
                  <a:lnTo>
                    <a:pt x="9207" y="239064"/>
                  </a:lnTo>
                  <a:close/>
                </a:path>
                <a:path w="897254" h="242570">
                  <a:moveTo>
                    <a:pt x="29070" y="230987"/>
                  </a:moveTo>
                  <a:lnTo>
                    <a:pt x="26873" y="226199"/>
                  </a:lnTo>
                  <a:lnTo>
                    <a:pt x="23380" y="227622"/>
                  </a:lnTo>
                  <a:lnTo>
                    <a:pt x="19888" y="229044"/>
                  </a:lnTo>
                  <a:lnTo>
                    <a:pt x="21628" y="234022"/>
                  </a:lnTo>
                  <a:lnTo>
                    <a:pt x="29070" y="230987"/>
                  </a:lnTo>
                  <a:close/>
                </a:path>
                <a:path w="897254" h="242570">
                  <a:moveTo>
                    <a:pt x="48996" y="223024"/>
                  </a:moveTo>
                  <a:lnTo>
                    <a:pt x="46812" y="218236"/>
                  </a:lnTo>
                  <a:lnTo>
                    <a:pt x="43307" y="219633"/>
                  </a:lnTo>
                  <a:lnTo>
                    <a:pt x="39801" y="221030"/>
                  </a:lnTo>
                  <a:lnTo>
                    <a:pt x="41529" y="226009"/>
                  </a:lnTo>
                  <a:lnTo>
                    <a:pt x="48996" y="223024"/>
                  </a:lnTo>
                  <a:close/>
                </a:path>
                <a:path w="897254" h="242570">
                  <a:moveTo>
                    <a:pt x="68922" y="215112"/>
                  </a:moveTo>
                  <a:lnTo>
                    <a:pt x="66763" y="210312"/>
                  </a:lnTo>
                  <a:lnTo>
                    <a:pt x="63246" y="211683"/>
                  </a:lnTo>
                  <a:lnTo>
                    <a:pt x="59728" y="213067"/>
                  </a:lnTo>
                  <a:lnTo>
                    <a:pt x="61442" y="218059"/>
                  </a:lnTo>
                  <a:lnTo>
                    <a:pt x="65176" y="216573"/>
                  </a:lnTo>
                  <a:lnTo>
                    <a:pt x="68922" y="215112"/>
                  </a:lnTo>
                  <a:close/>
                </a:path>
                <a:path w="897254" h="242570">
                  <a:moveTo>
                    <a:pt x="88900" y="207302"/>
                  </a:moveTo>
                  <a:lnTo>
                    <a:pt x="86766" y="202488"/>
                  </a:lnTo>
                  <a:lnTo>
                    <a:pt x="83248" y="203860"/>
                  </a:lnTo>
                  <a:lnTo>
                    <a:pt x="79730" y="205232"/>
                  </a:lnTo>
                  <a:lnTo>
                    <a:pt x="81419" y="210223"/>
                  </a:lnTo>
                  <a:lnTo>
                    <a:pt x="88900" y="207302"/>
                  </a:lnTo>
                  <a:close/>
                </a:path>
                <a:path w="897254" h="242570">
                  <a:moveTo>
                    <a:pt x="108902" y="199567"/>
                  </a:moveTo>
                  <a:lnTo>
                    <a:pt x="106794" y="194741"/>
                  </a:lnTo>
                  <a:lnTo>
                    <a:pt x="103263" y="196088"/>
                  </a:lnTo>
                  <a:lnTo>
                    <a:pt x="99733" y="197434"/>
                  </a:lnTo>
                  <a:lnTo>
                    <a:pt x="101396" y="202438"/>
                  </a:lnTo>
                  <a:lnTo>
                    <a:pt x="108902" y="199567"/>
                  </a:lnTo>
                  <a:close/>
                </a:path>
                <a:path w="897254" h="242570">
                  <a:moveTo>
                    <a:pt x="128943" y="191909"/>
                  </a:moveTo>
                  <a:lnTo>
                    <a:pt x="126847" y="187083"/>
                  </a:lnTo>
                  <a:lnTo>
                    <a:pt x="123317" y="188429"/>
                  </a:lnTo>
                  <a:lnTo>
                    <a:pt x="119786" y="189776"/>
                  </a:lnTo>
                  <a:lnTo>
                    <a:pt x="121437" y="194779"/>
                  </a:lnTo>
                  <a:lnTo>
                    <a:pt x="128943" y="191909"/>
                  </a:lnTo>
                  <a:close/>
                </a:path>
                <a:path w="897254" h="242570">
                  <a:moveTo>
                    <a:pt x="149034" y="184391"/>
                  </a:moveTo>
                  <a:lnTo>
                    <a:pt x="146964" y="179539"/>
                  </a:lnTo>
                  <a:lnTo>
                    <a:pt x="143421" y="180860"/>
                  </a:lnTo>
                  <a:lnTo>
                    <a:pt x="139877" y="182181"/>
                  </a:lnTo>
                  <a:lnTo>
                    <a:pt x="141503" y="187185"/>
                  </a:lnTo>
                  <a:lnTo>
                    <a:pt x="149034" y="184391"/>
                  </a:lnTo>
                  <a:close/>
                </a:path>
                <a:path w="897254" h="242570">
                  <a:moveTo>
                    <a:pt x="169125" y="176898"/>
                  </a:moveTo>
                  <a:lnTo>
                    <a:pt x="167081" y="172046"/>
                  </a:lnTo>
                  <a:lnTo>
                    <a:pt x="163537" y="173367"/>
                  </a:lnTo>
                  <a:lnTo>
                    <a:pt x="159994" y="174688"/>
                  </a:lnTo>
                  <a:lnTo>
                    <a:pt x="161594" y="179705"/>
                  </a:lnTo>
                  <a:lnTo>
                    <a:pt x="169125" y="176898"/>
                  </a:lnTo>
                  <a:close/>
                </a:path>
                <a:path w="897254" h="242570">
                  <a:moveTo>
                    <a:pt x="189293" y="169595"/>
                  </a:moveTo>
                  <a:lnTo>
                    <a:pt x="187274" y="164731"/>
                  </a:lnTo>
                  <a:lnTo>
                    <a:pt x="183718" y="166014"/>
                  </a:lnTo>
                  <a:lnTo>
                    <a:pt x="180162" y="167297"/>
                  </a:lnTo>
                  <a:lnTo>
                    <a:pt x="181737" y="172326"/>
                  </a:lnTo>
                  <a:lnTo>
                    <a:pt x="189293" y="169595"/>
                  </a:lnTo>
                  <a:close/>
                </a:path>
                <a:path w="897254" h="242570">
                  <a:moveTo>
                    <a:pt x="209461" y="162331"/>
                  </a:moveTo>
                  <a:lnTo>
                    <a:pt x="207467" y="157454"/>
                  </a:lnTo>
                  <a:lnTo>
                    <a:pt x="203898" y="158711"/>
                  </a:lnTo>
                  <a:lnTo>
                    <a:pt x="200342" y="159994"/>
                  </a:lnTo>
                  <a:lnTo>
                    <a:pt x="201891" y="165023"/>
                  </a:lnTo>
                  <a:lnTo>
                    <a:pt x="205663" y="163664"/>
                  </a:lnTo>
                  <a:lnTo>
                    <a:pt x="209461" y="162331"/>
                  </a:lnTo>
                  <a:close/>
                </a:path>
                <a:path w="897254" h="242570">
                  <a:moveTo>
                    <a:pt x="229704" y="155219"/>
                  </a:moveTo>
                  <a:lnTo>
                    <a:pt x="227736" y="150329"/>
                  </a:lnTo>
                  <a:lnTo>
                    <a:pt x="224167" y="151587"/>
                  </a:lnTo>
                  <a:lnTo>
                    <a:pt x="220599" y="152844"/>
                  </a:lnTo>
                  <a:lnTo>
                    <a:pt x="222123" y="157886"/>
                  </a:lnTo>
                  <a:lnTo>
                    <a:pt x="229704" y="155219"/>
                  </a:lnTo>
                  <a:close/>
                </a:path>
                <a:path w="897254" h="242570">
                  <a:moveTo>
                    <a:pt x="249948" y="148196"/>
                  </a:moveTo>
                  <a:lnTo>
                    <a:pt x="248018" y="143294"/>
                  </a:lnTo>
                  <a:lnTo>
                    <a:pt x="244436" y="144513"/>
                  </a:lnTo>
                  <a:lnTo>
                    <a:pt x="240855" y="145732"/>
                  </a:lnTo>
                  <a:lnTo>
                    <a:pt x="242341" y="150787"/>
                  </a:lnTo>
                  <a:lnTo>
                    <a:pt x="249948" y="148196"/>
                  </a:lnTo>
                  <a:close/>
                </a:path>
                <a:path w="897254" h="242570">
                  <a:moveTo>
                    <a:pt x="270256" y="141287"/>
                  </a:moveTo>
                  <a:lnTo>
                    <a:pt x="268351" y="136372"/>
                  </a:lnTo>
                  <a:lnTo>
                    <a:pt x="264769" y="137591"/>
                  </a:lnTo>
                  <a:lnTo>
                    <a:pt x="261188" y="138811"/>
                  </a:lnTo>
                  <a:lnTo>
                    <a:pt x="262648" y="143865"/>
                  </a:lnTo>
                  <a:lnTo>
                    <a:pt x="270256" y="141287"/>
                  </a:lnTo>
                  <a:close/>
                </a:path>
                <a:path w="897254" h="242570">
                  <a:moveTo>
                    <a:pt x="290614" y="134531"/>
                  </a:moveTo>
                  <a:lnTo>
                    <a:pt x="288734" y="129603"/>
                  </a:lnTo>
                  <a:lnTo>
                    <a:pt x="285140" y="130784"/>
                  </a:lnTo>
                  <a:lnTo>
                    <a:pt x="281546" y="131965"/>
                  </a:lnTo>
                  <a:lnTo>
                    <a:pt x="282981" y="137033"/>
                  </a:lnTo>
                  <a:lnTo>
                    <a:pt x="290614" y="134531"/>
                  </a:lnTo>
                  <a:close/>
                </a:path>
                <a:path w="897254" h="242570">
                  <a:moveTo>
                    <a:pt x="310972" y="127825"/>
                  </a:moveTo>
                  <a:lnTo>
                    <a:pt x="309130" y="122897"/>
                  </a:lnTo>
                  <a:lnTo>
                    <a:pt x="305536" y="124079"/>
                  </a:lnTo>
                  <a:lnTo>
                    <a:pt x="301942" y="125260"/>
                  </a:lnTo>
                  <a:lnTo>
                    <a:pt x="303339" y="130340"/>
                  </a:lnTo>
                  <a:lnTo>
                    <a:pt x="310972" y="127825"/>
                  </a:lnTo>
                  <a:close/>
                </a:path>
                <a:path w="897254" h="242570">
                  <a:moveTo>
                    <a:pt x="331419" y="121361"/>
                  </a:moveTo>
                  <a:lnTo>
                    <a:pt x="329603" y="116408"/>
                  </a:lnTo>
                  <a:lnTo>
                    <a:pt x="325996" y="117551"/>
                  </a:lnTo>
                  <a:lnTo>
                    <a:pt x="322389" y="118694"/>
                  </a:lnTo>
                  <a:lnTo>
                    <a:pt x="323761" y="123774"/>
                  </a:lnTo>
                  <a:lnTo>
                    <a:pt x="331419" y="121361"/>
                  </a:lnTo>
                  <a:close/>
                </a:path>
                <a:path w="897254" h="242570">
                  <a:moveTo>
                    <a:pt x="351866" y="114922"/>
                  </a:moveTo>
                  <a:lnTo>
                    <a:pt x="350075" y="109956"/>
                  </a:lnTo>
                  <a:lnTo>
                    <a:pt x="346468" y="111074"/>
                  </a:lnTo>
                  <a:lnTo>
                    <a:pt x="342861" y="112217"/>
                  </a:lnTo>
                  <a:lnTo>
                    <a:pt x="344195" y="117309"/>
                  </a:lnTo>
                  <a:lnTo>
                    <a:pt x="348030" y="116103"/>
                  </a:lnTo>
                  <a:lnTo>
                    <a:pt x="351866" y="114922"/>
                  </a:lnTo>
                  <a:close/>
                </a:path>
                <a:path w="897254" h="242570">
                  <a:moveTo>
                    <a:pt x="372389" y="108699"/>
                  </a:moveTo>
                  <a:lnTo>
                    <a:pt x="370636" y="103733"/>
                  </a:lnTo>
                  <a:lnTo>
                    <a:pt x="367017" y="104825"/>
                  </a:lnTo>
                  <a:lnTo>
                    <a:pt x="363397" y="105930"/>
                  </a:lnTo>
                  <a:lnTo>
                    <a:pt x="364705" y="111036"/>
                  </a:lnTo>
                  <a:lnTo>
                    <a:pt x="372389" y="108699"/>
                  </a:lnTo>
                  <a:close/>
                </a:path>
                <a:path w="897254" h="242570">
                  <a:moveTo>
                    <a:pt x="392938" y="102552"/>
                  </a:moveTo>
                  <a:lnTo>
                    <a:pt x="391223" y="97574"/>
                  </a:lnTo>
                  <a:lnTo>
                    <a:pt x="387591" y="98628"/>
                  </a:lnTo>
                  <a:lnTo>
                    <a:pt x="383959" y="99682"/>
                  </a:lnTo>
                  <a:lnTo>
                    <a:pt x="385229" y="104800"/>
                  </a:lnTo>
                  <a:lnTo>
                    <a:pt x="392938" y="102552"/>
                  </a:lnTo>
                  <a:close/>
                </a:path>
                <a:path w="897254" h="242570">
                  <a:moveTo>
                    <a:pt x="413524" y="96583"/>
                  </a:moveTo>
                  <a:lnTo>
                    <a:pt x="411848" y="91592"/>
                  </a:lnTo>
                  <a:lnTo>
                    <a:pt x="408216" y="92646"/>
                  </a:lnTo>
                  <a:lnTo>
                    <a:pt x="404583" y="93700"/>
                  </a:lnTo>
                  <a:lnTo>
                    <a:pt x="405815" y="98818"/>
                  </a:lnTo>
                  <a:lnTo>
                    <a:pt x="413524" y="96583"/>
                  </a:lnTo>
                  <a:close/>
                </a:path>
                <a:path w="897254" h="242570">
                  <a:moveTo>
                    <a:pt x="434162" y="90754"/>
                  </a:moveTo>
                  <a:lnTo>
                    <a:pt x="432511" y="85750"/>
                  </a:lnTo>
                  <a:lnTo>
                    <a:pt x="428866" y="86753"/>
                  </a:lnTo>
                  <a:lnTo>
                    <a:pt x="425221" y="87757"/>
                  </a:lnTo>
                  <a:lnTo>
                    <a:pt x="426415" y="92887"/>
                  </a:lnTo>
                  <a:lnTo>
                    <a:pt x="434162" y="90754"/>
                  </a:lnTo>
                  <a:close/>
                </a:path>
                <a:path w="897254" h="242570">
                  <a:moveTo>
                    <a:pt x="454825" y="85039"/>
                  </a:moveTo>
                  <a:lnTo>
                    <a:pt x="453212" y="80022"/>
                  </a:lnTo>
                  <a:lnTo>
                    <a:pt x="449567" y="81026"/>
                  </a:lnTo>
                  <a:lnTo>
                    <a:pt x="445922" y="82029"/>
                  </a:lnTo>
                  <a:lnTo>
                    <a:pt x="447078" y="87172"/>
                  </a:lnTo>
                  <a:lnTo>
                    <a:pt x="454825" y="85039"/>
                  </a:lnTo>
                  <a:close/>
                </a:path>
                <a:path w="897254" h="242570">
                  <a:moveTo>
                    <a:pt x="475551" y="79540"/>
                  </a:moveTo>
                  <a:lnTo>
                    <a:pt x="473976" y="74510"/>
                  </a:lnTo>
                  <a:lnTo>
                    <a:pt x="470319" y="75476"/>
                  </a:lnTo>
                  <a:lnTo>
                    <a:pt x="466661" y="76441"/>
                  </a:lnTo>
                  <a:lnTo>
                    <a:pt x="467779" y="81584"/>
                  </a:lnTo>
                  <a:lnTo>
                    <a:pt x="475551" y="79540"/>
                  </a:lnTo>
                  <a:close/>
                </a:path>
                <a:path w="897254" h="242570">
                  <a:moveTo>
                    <a:pt x="496290" y="74091"/>
                  </a:moveTo>
                  <a:lnTo>
                    <a:pt x="494753" y="69049"/>
                  </a:lnTo>
                  <a:lnTo>
                    <a:pt x="491096" y="70015"/>
                  </a:lnTo>
                  <a:lnTo>
                    <a:pt x="487438" y="70980"/>
                  </a:lnTo>
                  <a:lnTo>
                    <a:pt x="488518" y="76136"/>
                  </a:lnTo>
                  <a:lnTo>
                    <a:pt x="496290" y="74091"/>
                  </a:lnTo>
                  <a:close/>
                </a:path>
                <a:path w="897254" h="242570">
                  <a:moveTo>
                    <a:pt x="517093" y="68935"/>
                  </a:moveTo>
                  <a:lnTo>
                    <a:pt x="515594" y="63881"/>
                  </a:lnTo>
                  <a:lnTo>
                    <a:pt x="511924" y="64795"/>
                  </a:lnTo>
                  <a:lnTo>
                    <a:pt x="508254" y="65709"/>
                  </a:lnTo>
                  <a:lnTo>
                    <a:pt x="509295" y="70866"/>
                  </a:lnTo>
                  <a:lnTo>
                    <a:pt x="517093" y="68935"/>
                  </a:lnTo>
                  <a:close/>
                </a:path>
                <a:path w="897254" h="242570">
                  <a:moveTo>
                    <a:pt x="537921" y="63842"/>
                  </a:moveTo>
                  <a:lnTo>
                    <a:pt x="536460" y="58788"/>
                  </a:lnTo>
                  <a:lnTo>
                    <a:pt x="532777" y="59639"/>
                  </a:lnTo>
                  <a:lnTo>
                    <a:pt x="529107" y="60540"/>
                  </a:lnTo>
                  <a:lnTo>
                    <a:pt x="530110" y="65709"/>
                  </a:lnTo>
                  <a:lnTo>
                    <a:pt x="534009" y="64757"/>
                  </a:lnTo>
                  <a:lnTo>
                    <a:pt x="537921" y="63842"/>
                  </a:lnTo>
                  <a:close/>
                </a:path>
                <a:path w="897254" h="242570">
                  <a:moveTo>
                    <a:pt x="558800" y="58978"/>
                  </a:moveTo>
                  <a:lnTo>
                    <a:pt x="557377" y="53898"/>
                  </a:lnTo>
                  <a:lnTo>
                    <a:pt x="553694" y="54762"/>
                  </a:lnTo>
                  <a:lnTo>
                    <a:pt x="550011" y="55626"/>
                  </a:lnTo>
                  <a:lnTo>
                    <a:pt x="550976" y="60794"/>
                  </a:lnTo>
                  <a:lnTo>
                    <a:pt x="558800" y="58978"/>
                  </a:lnTo>
                  <a:close/>
                </a:path>
                <a:path w="897254" h="242570">
                  <a:moveTo>
                    <a:pt x="579704" y="54229"/>
                  </a:moveTo>
                  <a:lnTo>
                    <a:pt x="578332" y="49149"/>
                  </a:lnTo>
                  <a:lnTo>
                    <a:pt x="574636" y="49949"/>
                  </a:lnTo>
                  <a:lnTo>
                    <a:pt x="570941" y="50749"/>
                  </a:lnTo>
                  <a:lnTo>
                    <a:pt x="571855" y="55943"/>
                  </a:lnTo>
                  <a:lnTo>
                    <a:pt x="579704" y="54229"/>
                  </a:lnTo>
                  <a:close/>
                </a:path>
                <a:path w="897254" h="242570">
                  <a:moveTo>
                    <a:pt x="600646" y="49682"/>
                  </a:moveTo>
                  <a:lnTo>
                    <a:pt x="599313" y="44589"/>
                  </a:lnTo>
                  <a:lnTo>
                    <a:pt x="595617" y="45389"/>
                  </a:lnTo>
                  <a:lnTo>
                    <a:pt x="591921" y="46189"/>
                  </a:lnTo>
                  <a:lnTo>
                    <a:pt x="592797" y="51384"/>
                  </a:lnTo>
                  <a:lnTo>
                    <a:pt x="600646" y="49682"/>
                  </a:lnTo>
                  <a:close/>
                </a:path>
                <a:path w="897254" h="242570">
                  <a:moveTo>
                    <a:pt x="621639" y="45300"/>
                  </a:moveTo>
                  <a:lnTo>
                    <a:pt x="620344" y="40195"/>
                  </a:lnTo>
                  <a:lnTo>
                    <a:pt x="616635" y="40944"/>
                  </a:lnTo>
                  <a:lnTo>
                    <a:pt x="612927" y="41694"/>
                  </a:lnTo>
                  <a:lnTo>
                    <a:pt x="613765" y="46888"/>
                  </a:lnTo>
                  <a:lnTo>
                    <a:pt x="621639" y="45300"/>
                  </a:lnTo>
                  <a:close/>
                </a:path>
                <a:path w="897254" h="242570">
                  <a:moveTo>
                    <a:pt x="642645" y="41071"/>
                  </a:moveTo>
                  <a:lnTo>
                    <a:pt x="641400" y="35953"/>
                  </a:lnTo>
                  <a:lnTo>
                    <a:pt x="637692" y="36703"/>
                  </a:lnTo>
                  <a:lnTo>
                    <a:pt x="633984" y="37452"/>
                  </a:lnTo>
                  <a:lnTo>
                    <a:pt x="634771" y="42659"/>
                  </a:lnTo>
                  <a:lnTo>
                    <a:pt x="642645" y="41071"/>
                  </a:lnTo>
                  <a:close/>
                </a:path>
                <a:path w="897254" h="242570">
                  <a:moveTo>
                    <a:pt x="663714" y="37084"/>
                  </a:moveTo>
                  <a:lnTo>
                    <a:pt x="662508" y="31953"/>
                  </a:lnTo>
                  <a:lnTo>
                    <a:pt x="658787" y="32639"/>
                  </a:lnTo>
                  <a:lnTo>
                    <a:pt x="655066" y="33324"/>
                  </a:lnTo>
                  <a:lnTo>
                    <a:pt x="655815" y="38544"/>
                  </a:lnTo>
                  <a:lnTo>
                    <a:pt x="663714" y="37084"/>
                  </a:lnTo>
                  <a:close/>
                </a:path>
                <a:path w="897254" h="242570">
                  <a:moveTo>
                    <a:pt x="684784" y="33172"/>
                  </a:moveTo>
                  <a:lnTo>
                    <a:pt x="683628" y="28041"/>
                  </a:lnTo>
                  <a:lnTo>
                    <a:pt x="679907" y="28727"/>
                  </a:lnTo>
                  <a:lnTo>
                    <a:pt x="676186" y="29413"/>
                  </a:lnTo>
                  <a:lnTo>
                    <a:pt x="676884" y="34645"/>
                  </a:lnTo>
                  <a:lnTo>
                    <a:pt x="684784" y="33172"/>
                  </a:lnTo>
                  <a:close/>
                </a:path>
                <a:path w="897254" h="242570">
                  <a:moveTo>
                    <a:pt x="705916" y="29578"/>
                  </a:moveTo>
                  <a:lnTo>
                    <a:pt x="704811" y="24422"/>
                  </a:lnTo>
                  <a:lnTo>
                    <a:pt x="701078" y="25057"/>
                  </a:lnTo>
                  <a:lnTo>
                    <a:pt x="697357" y="25692"/>
                  </a:lnTo>
                  <a:lnTo>
                    <a:pt x="698004" y="30911"/>
                  </a:lnTo>
                  <a:lnTo>
                    <a:pt x="705916" y="29578"/>
                  </a:lnTo>
                  <a:close/>
                </a:path>
                <a:path w="897254" h="242570">
                  <a:moveTo>
                    <a:pt x="727062" y="26009"/>
                  </a:moveTo>
                  <a:lnTo>
                    <a:pt x="725995" y="20853"/>
                  </a:lnTo>
                  <a:lnTo>
                    <a:pt x="722261" y="21475"/>
                  </a:lnTo>
                  <a:lnTo>
                    <a:pt x="718527" y="22110"/>
                  </a:lnTo>
                  <a:lnTo>
                    <a:pt x="719137" y="27343"/>
                  </a:lnTo>
                  <a:lnTo>
                    <a:pt x="727062" y="26009"/>
                  </a:lnTo>
                  <a:close/>
                </a:path>
                <a:path w="897254" h="242570">
                  <a:moveTo>
                    <a:pt x="748258" y="22796"/>
                  </a:moveTo>
                  <a:lnTo>
                    <a:pt x="747229" y="17627"/>
                  </a:lnTo>
                  <a:lnTo>
                    <a:pt x="743496" y="18199"/>
                  </a:lnTo>
                  <a:lnTo>
                    <a:pt x="739762" y="18770"/>
                  </a:lnTo>
                  <a:lnTo>
                    <a:pt x="740321" y="24003"/>
                  </a:lnTo>
                  <a:lnTo>
                    <a:pt x="748258" y="22796"/>
                  </a:lnTo>
                  <a:close/>
                </a:path>
                <a:path w="897254" h="242570">
                  <a:moveTo>
                    <a:pt x="769454" y="19659"/>
                  </a:moveTo>
                  <a:lnTo>
                    <a:pt x="768477" y="14478"/>
                  </a:lnTo>
                  <a:lnTo>
                    <a:pt x="764730" y="14986"/>
                  </a:lnTo>
                  <a:lnTo>
                    <a:pt x="760984" y="15519"/>
                  </a:lnTo>
                  <a:lnTo>
                    <a:pt x="761504" y="20764"/>
                  </a:lnTo>
                  <a:lnTo>
                    <a:pt x="765479" y="20193"/>
                  </a:lnTo>
                  <a:lnTo>
                    <a:pt x="769454" y="19659"/>
                  </a:lnTo>
                  <a:close/>
                </a:path>
                <a:path w="897254" h="242570">
                  <a:moveTo>
                    <a:pt x="790689" y="16789"/>
                  </a:moveTo>
                  <a:lnTo>
                    <a:pt x="789762" y="11607"/>
                  </a:lnTo>
                  <a:lnTo>
                    <a:pt x="786015" y="12115"/>
                  </a:lnTo>
                  <a:lnTo>
                    <a:pt x="782269" y="12623"/>
                  </a:lnTo>
                  <a:lnTo>
                    <a:pt x="782739" y="17868"/>
                  </a:lnTo>
                  <a:lnTo>
                    <a:pt x="790689" y="16789"/>
                  </a:lnTo>
                  <a:close/>
                </a:path>
                <a:path w="897254" h="242570">
                  <a:moveTo>
                    <a:pt x="811961" y="14058"/>
                  </a:moveTo>
                  <a:lnTo>
                    <a:pt x="811085" y="8864"/>
                  </a:lnTo>
                  <a:lnTo>
                    <a:pt x="807326" y="9309"/>
                  </a:lnTo>
                  <a:lnTo>
                    <a:pt x="803567" y="9753"/>
                  </a:lnTo>
                  <a:lnTo>
                    <a:pt x="803986" y="14998"/>
                  </a:lnTo>
                  <a:lnTo>
                    <a:pt x="811961" y="14058"/>
                  </a:lnTo>
                  <a:close/>
                </a:path>
                <a:path w="897254" h="242570">
                  <a:moveTo>
                    <a:pt x="833247" y="11557"/>
                  </a:moveTo>
                  <a:lnTo>
                    <a:pt x="832421" y="6350"/>
                  </a:lnTo>
                  <a:lnTo>
                    <a:pt x="828662" y="6794"/>
                  </a:lnTo>
                  <a:lnTo>
                    <a:pt x="824903" y="7239"/>
                  </a:lnTo>
                  <a:lnTo>
                    <a:pt x="825271" y="12496"/>
                  </a:lnTo>
                  <a:lnTo>
                    <a:pt x="833247" y="11557"/>
                  </a:lnTo>
                  <a:close/>
                </a:path>
                <a:path w="897254" h="242570">
                  <a:moveTo>
                    <a:pt x="854557" y="9245"/>
                  </a:moveTo>
                  <a:lnTo>
                    <a:pt x="853770" y="4025"/>
                  </a:lnTo>
                  <a:lnTo>
                    <a:pt x="850011" y="4406"/>
                  </a:lnTo>
                  <a:lnTo>
                    <a:pt x="846251" y="4787"/>
                  </a:lnTo>
                  <a:lnTo>
                    <a:pt x="846569" y="10045"/>
                  </a:lnTo>
                  <a:lnTo>
                    <a:pt x="854557" y="9245"/>
                  </a:lnTo>
                  <a:close/>
                </a:path>
                <a:path w="897254" h="242570">
                  <a:moveTo>
                    <a:pt x="875880" y="7112"/>
                  </a:moveTo>
                  <a:lnTo>
                    <a:pt x="875144" y="1892"/>
                  </a:lnTo>
                  <a:lnTo>
                    <a:pt x="871385" y="2273"/>
                  </a:lnTo>
                  <a:lnTo>
                    <a:pt x="867625" y="2654"/>
                  </a:lnTo>
                  <a:lnTo>
                    <a:pt x="867892" y="7912"/>
                  </a:lnTo>
                  <a:lnTo>
                    <a:pt x="875880" y="7112"/>
                  </a:lnTo>
                  <a:close/>
                </a:path>
                <a:path w="897254" h="242570">
                  <a:moveTo>
                    <a:pt x="897242" y="5219"/>
                  </a:moveTo>
                  <a:lnTo>
                    <a:pt x="896556" y="0"/>
                  </a:lnTo>
                  <a:lnTo>
                    <a:pt x="892784" y="304"/>
                  </a:lnTo>
                  <a:lnTo>
                    <a:pt x="889012" y="609"/>
                  </a:lnTo>
                  <a:lnTo>
                    <a:pt x="889241" y="5880"/>
                  </a:lnTo>
                  <a:lnTo>
                    <a:pt x="897242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 descr=""/>
            <p:cNvSpPr/>
            <p:nvPr/>
          </p:nvSpPr>
          <p:spPr>
            <a:xfrm>
              <a:off x="4859275" y="3519924"/>
              <a:ext cx="329565" cy="0"/>
            </a:xfrm>
            <a:custGeom>
              <a:avLst/>
              <a:gdLst/>
              <a:ahLst/>
              <a:cxnLst/>
              <a:rect l="l" t="t" r="r" b="b"/>
              <a:pathLst>
                <a:path w="329564" h="0">
                  <a:moveTo>
                    <a:pt x="0" y="0"/>
                  </a:moveTo>
                  <a:lnTo>
                    <a:pt x="329521" y="0"/>
                  </a:lnTo>
                </a:path>
              </a:pathLst>
            </a:custGeom>
            <a:ln w="1225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 descr=""/>
            <p:cNvSpPr/>
            <p:nvPr/>
          </p:nvSpPr>
          <p:spPr>
            <a:xfrm>
              <a:off x="806221" y="3361003"/>
              <a:ext cx="4743450" cy="711200"/>
            </a:xfrm>
            <a:custGeom>
              <a:avLst/>
              <a:gdLst/>
              <a:ahLst/>
              <a:cxnLst/>
              <a:rect l="l" t="t" r="r" b="b"/>
              <a:pathLst>
                <a:path w="4743450" h="711200">
                  <a:moveTo>
                    <a:pt x="9156" y="5486"/>
                  </a:moveTo>
                  <a:lnTo>
                    <a:pt x="6578" y="2743"/>
                  </a:lnTo>
                  <a:lnTo>
                    <a:pt x="4000" y="0"/>
                  </a:lnTo>
                  <a:lnTo>
                    <a:pt x="0" y="3429"/>
                  </a:lnTo>
                  <a:lnTo>
                    <a:pt x="5499" y="9283"/>
                  </a:lnTo>
                  <a:lnTo>
                    <a:pt x="9156" y="5486"/>
                  </a:lnTo>
                  <a:close/>
                </a:path>
                <a:path w="4743450" h="711200">
                  <a:moveTo>
                    <a:pt x="23825" y="21069"/>
                  </a:moveTo>
                  <a:lnTo>
                    <a:pt x="21234" y="18338"/>
                  </a:lnTo>
                  <a:lnTo>
                    <a:pt x="18656" y="15595"/>
                  </a:lnTo>
                  <a:lnTo>
                    <a:pt x="14668" y="19037"/>
                  </a:lnTo>
                  <a:lnTo>
                    <a:pt x="20193" y="24866"/>
                  </a:lnTo>
                  <a:lnTo>
                    <a:pt x="23825" y="21069"/>
                  </a:lnTo>
                  <a:close/>
                </a:path>
                <a:path w="4743450" h="711200">
                  <a:moveTo>
                    <a:pt x="38671" y="36487"/>
                  </a:moveTo>
                  <a:lnTo>
                    <a:pt x="36068" y="33769"/>
                  </a:lnTo>
                  <a:lnTo>
                    <a:pt x="33464" y="31051"/>
                  </a:lnTo>
                  <a:lnTo>
                    <a:pt x="29489" y="34518"/>
                  </a:lnTo>
                  <a:lnTo>
                    <a:pt x="35052" y="40297"/>
                  </a:lnTo>
                  <a:lnTo>
                    <a:pt x="38671" y="36487"/>
                  </a:lnTo>
                  <a:close/>
                </a:path>
                <a:path w="4743450" h="711200">
                  <a:moveTo>
                    <a:pt x="53505" y="51917"/>
                  </a:moveTo>
                  <a:lnTo>
                    <a:pt x="50901" y="49199"/>
                  </a:lnTo>
                  <a:lnTo>
                    <a:pt x="48298" y="46482"/>
                  </a:lnTo>
                  <a:lnTo>
                    <a:pt x="44335" y="49961"/>
                  </a:lnTo>
                  <a:lnTo>
                    <a:pt x="49898" y="55753"/>
                  </a:lnTo>
                  <a:lnTo>
                    <a:pt x="53505" y="51917"/>
                  </a:lnTo>
                  <a:close/>
                </a:path>
                <a:path w="4743450" h="711200">
                  <a:moveTo>
                    <a:pt x="68338" y="67322"/>
                  </a:moveTo>
                  <a:lnTo>
                    <a:pt x="65735" y="64617"/>
                  </a:lnTo>
                  <a:lnTo>
                    <a:pt x="63131" y="61899"/>
                  </a:lnTo>
                  <a:lnTo>
                    <a:pt x="59182" y="65392"/>
                  </a:lnTo>
                  <a:lnTo>
                    <a:pt x="64744" y="71183"/>
                  </a:lnTo>
                  <a:lnTo>
                    <a:pt x="68338" y="67322"/>
                  </a:lnTo>
                  <a:close/>
                </a:path>
                <a:path w="4743450" h="711200">
                  <a:moveTo>
                    <a:pt x="83375" y="82562"/>
                  </a:moveTo>
                  <a:lnTo>
                    <a:pt x="80733" y="79883"/>
                  </a:lnTo>
                  <a:lnTo>
                    <a:pt x="78092" y="77203"/>
                  </a:lnTo>
                  <a:lnTo>
                    <a:pt x="74155" y="80708"/>
                  </a:lnTo>
                  <a:lnTo>
                    <a:pt x="79794" y="86423"/>
                  </a:lnTo>
                  <a:lnTo>
                    <a:pt x="83375" y="82562"/>
                  </a:lnTo>
                  <a:close/>
                </a:path>
                <a:path w="4743450" h="711200">
                  <a:moveTo>
                    <a:pt x="98399" y="97790"/>
                  </a:moveTo>
                  <a:lnTo>
                    <a:pt x="95758" y="95110"/>
                  </a:lnTo>
                  <a:lnTo>
                    <a:pt x="93116" y="92430"/>
                  </a:lnTo>
                  <a:lnTo>
                    <a:pt x="89192" y="95948"/>
                  </a:lnTo>
                  <a:lnTo>
                    <a:pt x="94830" y="101663"/>
                  </a:lnTo>
                  <a:lnTo>
                    <a:pt x="98399" y="97790"/>
                  </a:lnTo>
                  <a:close/>
                </a:path>
                <a:path w="4743450" h="711200">
                  <a:moveTo>
                    <a:pt x="113423" y="113030"/>
                  </a:moveTo>
                  <a:lnTo>
                    <a:pt x="110782" y="110350"/>
                  </a:lnTo>
                  <a:lnTo>
                    <a:pt x="108140" y="107670"/>
                  </a:lnTo>
                  <a:lnTo>
                    <a:pt x="104241" y="111213"/>
                  </a:lnTo>
                  <a:lnTo>
                    <a:pt x="109880" y="116928"/>
                  </a:lnTo>
                  <a:lnTo>
                    <a:pt x="113423" y="113030"/>
                  </a:lnTo>
                  <a:close/>
                </a:path>
                <a:path w="4743450" h="711200">
                  <a:moveTo>
                    <a:pt x="128651" y="128079"/>
                  </a:moveTo>
                  <a:lnTo>
                    <a:pt x="125971" y="125437"/>
                  </a:lnTo>
                  <a:lnTo>
                    <a:pt x="123291" y="122796"/>
                  </a:lnTo>
                  <a:lnTo>
                    <a:pt x="119405" y="126352"/>
                  </a:lnTo>
                  <a:lnTo>
                    <a:pt x="125120" y="131991"/>
                  </a:lnTo>
                  <a:lnTo>
                    <a:pt x="128651" y="128079"/>
                  </a:lnTo>
                  <a:close/>
                </a:path>
                <a:path w="4743450" h="711200">
                  <a:moveTo>
                    <a:pt x="143878" y="143116"/>
                  </a:moveTo>
                  <a:lnTo>
                    <a:pt x="141198" y="140474"/>
                  </a:lnTo>
                  <a:lnTo>
                    <a:pt x="138518" y="137833"/>
                  </a:lnTo>
                  <a:lnTo>
                    <a:pt x="134645" y="141401"/>
                  </a:lnTo>
                  <a:lnTo>
                    <a:pt x="140360" y="147040"/>
                  </a:lnTo>
                  <a:lnTo>
                    <a:pt x="143878" y="143116"/>
                  </a:lnTo>
                  <a:close/>
                </a:path>
                <a:path w="4743450" h="711200">
                  <a:moveTo>
                    <a:pt x="159092" y="158153"/>
                  </a:moveTo>
                  <a:lnTo>
                    <a:pt x="156413" y="155511"/>
                  </a:lnTo>
                  <a:lnTo>
                    <a:pt x="153733" y="152869"/>
                  </a:lnTo>
                  <a:lnTo>
                    <a:pt x="149885" y="156451"/>
                  </a:lnTo>
                  <a:lnTo>
                    <a:pt x="155587" y="162102"/>
                  </a:lnTo>
                  <a:lnTo>
                    <a:pt x="159092" y="158153"/>
                  </a:lnTo>
                  <a:close/>
                </a:path>
                <a:path w="4743450" h="711200">
                  <a:moveTo>
                    <a:pt x="174498" y="172986"/>
                  </a:moveTo>
                  <a:lnTo>
                    <a:pt x="171792" y="170383"/>
                  </a:lnTo>
                  <a:lnTo>
                    <a:pt x="169075" y="167779"/>
                  </a:lnTo>
                  <a:lnTo>
                    <a:pt x="165239" y="171386"/>
                  </a:lnTo>
                  <a:lnTo>
                    <a:pt x="171030" y="176949"/>
                  </a:lnTo>
                  <a:lnTo>
                    <a:pt x="174498" y="172986"/>
                  </a:lnTo>
                  <a:close/>
                </a:path>
                <a:path w="4743450" h="711200">
                  <a:moveTo>
                    <a:pt x="189941" y="187833"/>
                  </a:moveTo>
                  <a:lnTo>
                    <a:pt x="187223" y="185229"/>
                  </a:lnTo>
                  <a:lnTo>
                    <a:pt x="184518" y="182626"/>
                  </a:lnTo>
                  <a:lnTo>
                    <a:pt x="180682" y="186245"/>
                  </a:lnTo>
                  <a:lnTo>
                    <a:pt x="186474" y="191808"/>
                  </a:lnTo>
                  <a:lnTo>
                    <a:pt x="189941" y="187833"/>
                  </a:lnTo>
                  <a:close/>
                </a:path>
                <a:path w="4743450" h="711200">
                  <a:moveTo>
                    <a:pt x="205359" y="202666"/>
                  </a:moveTo>
                  <a:lnTo>
                    <a:pt x="202641" y="200063"/>
                  </a:lnTo>
                  <a:lnTo>
                    <a:pt x="199923" y="197459"/>
                  </a:lnTo>
                  <a:lnTo>
                    <a:pt x="196126" y="201091"/>
                  </a:lnTo>
                  <a:lnTo>
                    <a:pt x="201917" y="206654"/>
                  </a:lnTo>
                  <a:lnTo>
                    <a:pt x="205359" y="202666"/>
                  </a:lnTo>
                  <a:close/>
                </a:path>
                <a:path w="4743450" h="711200">
                  <a:moveTo>
                    <a:pt x="220980" y="217271"/>
                  </a:moveTo>
                  <a:lnTo>
                    <a:pt x="218236" y="214706"/>
                  </a:lnTo>
                  <a:lnTo>
                    <a:pt x="215493" y="212140"/>
                  </a:lnTo>
                  <a:lnTo>
                    <a:pt x="211696" y="215798"/>
                  </a:lnTo>
                  <a:lnTo>
                    <a:pt x="217563" y="221284"/>
                  </a:lnTo>
                  <a:lnTo>
                    <a:pt x="220980" y="217271"/>
                  </a:lnTo>
                  <a:close/>
                </a:path>
                <a:path w="4743450" h="711200">
                  <a:moveTo>
                    <a:pt x="236601" y="231889"/>
                  </a:moveTo>
                  <a:lnTo>
                    <a:pt x="233857" y="229323"/>
                  </a:lnTo>
                  <a:lnTo>
                    <a:pt x="231114" y="226758"/>
                  </a:lnTo>
                  <a:lnTo>
                    <a:pt x="227342" y="230428"/>
                  </a:lnTo>
                  <a:lnTo>
                    <a:pt x="233197" y="235915"/>
                  </a:lnTo>
                  <a:lnTo>
                    <a:pt x="236601" y="231889"/>
                  </a:lnTo>
                  <a:close/>
                </a:path>
                <a:path w="4743450" h="711200">
                  <a:moveTo>
                    <a:pt x="252272" y="246468"/>
                  </a:moveTo>
                  <a:lnTo>
                    <a:pt x="249491" y="243941"/>
                  </a:lnTo>
                  <a:lnTo>
                    <a:pt x="246735" y="241388"/>
                  </a:lnTo>
                  <a:lnTo>
                    <a:pt x="242976" y="245084"/>
                  </a:lnTo>
                  <a:lnTo>
                    <a:pt x="245922" y="247815"/>
                  </a:lnTo>
                  <a:lnTo>
                    <a:pt x="248894" y="250507"/>
                  </a:lnTo>
                  <a:lnTo>
                    <a:pt x="252272" y="246468"/>
                  </a:lnTo>
                  <a:close/>
                </a:path>
                <a:path w="4743450" h="711200">
                  <a:moveTo>
                    <a:pt x="268097" y="260870"/>
                  </a:moveTo>
                  <a:lnTo>
                    <a:pt x="265315" y="258343"/>
                  </a:lnTo>
                  <a:lnTo>
                    <a:pt x="262534" y="255816"/>
                  </a:lnTo>
                  <a:lnTo>
                    <a:pt x="258800" y="259524"/>
                  </a:lnTo>
                  <a:lnTo>
                    <a:pt x="264731" y="264934"/>
                  </a:lnTo>
                  <a:lnTo>
                    <a:pt x="268097" y="260870"/>
                  </a:lnTo>
                  <a:close/>
                </a:path>
                <a:path w="4743450" h="711200">
                  <a:moveTo>
                    <a:pt x="283921" y="275259"/>
                  </a:moveTo>
                  <a:lnTo>
                    <a:pt x="281139" y="272732"/>
                  </a:lnTo>
                  <a:lnTo>
                    <a:pt x="278358" y="270205"/>
                  </a:lnTo>
                  <a:lnTo>
                    <a:pt x="274637" y="273939"/>
                  </a:lnTo>
                  <a:lnTo>
                    <a:pt x="280581" y="279336"/>
                  </a:lnTo>
                  <a:lnTo>
                    <a:pt x="283921" y="275259"/>
                  </a:lnTo>
                  <a:close/>
                </a:path>
                <a:path w="4743450" h="711200">
                  <a:moveTo>
                    <a:pt x="299847" y="289560"/>
                  </a:moveTo>
                  <a:lnTo>
                    <a:pt x="297027" y="287070"/>
                  </a:lnTo>
                  <a:lnTo>
                    <a:pt x="294208" y="284581"/>
                  </a:lnTo>
                  <a:lnTo>
                    <a:pt x="290512" y="288340"/>
                  </a:lnTo>
                  <a:lnTo>
                    <a:pt x="296532" y="293649"/>
                  </a:lnTo>
                  <a:lnTo>
                    <a:pt x="299847" y="289560"/>
                  </a:lnTo>
                  <a:close/>
                </a:path>
                <a:path w="4743450" h="711200">
                  <a:moveTo>
                    <a:pt x="315887" y="303733"/>
                  </a:moveTo>
                  <a:lnTo>
                    <a:pt x="313067" y="301244"/>
                  </a:lnTo>
                  <a:lnTo>
                    <a:pt x="310248" y="298754"/>
                  </a:lnTo>
                  <a:lnTo>
                    <a:pt x="306578" y="302526"/>
                  </a:lnTo>
                  <a:lnTo>
                    <a:pt x="312597" y="307848"/>
                  </a:lnTo>
                  <a:lnTo>
                    <a:pt x="315887" y="303733"/>
                  </a:lnTo>
                  <a:close/>
                </a:path>
                <a:path w="4743450" h="711200">
                  <a:moveTo>
                    <a:pt x="331914" y="317893"/>
                  </a:moveTo>
                  <a:lnTo>
                    <a:pt x="329095" y="315404"/>
                  </a:lnTo>
                  <a:lnTo>
                    <a:pt x="326275" y="312915"/>
                  </a:lnTo>
                  <a:lnTo>
                    <a:pt x="322618" y="316712"/>
                  </a:lnTo>
                  <a:lnTo>
                    <a:pt x="328637" y="322021"/>
                  </a:lnTo>
                  <a:lnTo>
                    <a:pt x="331914" y="317893"/>
                  </a:lnTo>
                  <a:close/>
                </a:path>
                <a:path w="4743450" h="711200">
                  <a:moveTo>
                    <a:pt x="348107" y="331889"/>
                  </a:moveTo>
                  <a:lnTo>
                    <a:pt x="345249" y="329438"/>
                  </a:lnTo>
                  <a:lnTo>
                    <a:pt x="342392" y="326986"/>
                  </a:lnTo>
                  <a:lnTo>
                    <a:pt x="338759" y="330809"/>
                  </a:lnTo>
                  <a:lnTo>
                    <a:pt x="344855" y="336029"/>
                  </a:lnTo>
                  <a:lnTo>
                    <a:pt x="348107" y="331889"/>
                  </a:lnTo>
                  <a:close/>
                </a:path>
                <a:path w="4743450" h="711200">
                  <a:moveTo>
                    <a:pt x="364350" y="345808"/>
                  </a:moveTo>
                  <a:lnTo>
                    <a:pt x="361492" y="343357"/>
                  </a:lnTo>
                  <a:lnTo>
                    <a:pt x="358635" y="340906"/>
                  </a:lnTo>
                  <a:lnTo>
                    <a:pt x="355028" y="344741"/>
                  </a:lnTo>
                  <a:lnTo>
                    <a:pt x="361124" y="349973"/>
                  </a:lnTo>
                  <a:lnTo>
                    <a:pt x="364350" y="345808"/>
                  </a:lnTo>
                  <a:close/>
                </a:path>
                <a:path w="4743450" h="711200">
                  <a:moveTo>
                    <a:pt x="380606" y="359727"/>
                  </a:moveTo>
                  <a:lnTo>
                    <a:pt x="377748" y="357276"/>
                  </a:lnTo>
                  <a:lnTo>
                    <a:pt x="374891" y="354825"/>
                  </a:lnTo>
                  <a:lnTo>
                    <a:pt x="371297" y="358686"/>
                  </a:lnTo>
                  <a:lnTo>
                    <a:pt x="377405" y="363905"/>
                  </a:lnTo>
                  <a:lnTo>
                    <a:pt x="380606" y="359727"/>
                  </a:lnTo>
                  <a:close/>
                </a:path>
                <a:path w="4743450" h="711200">
                  <a:moveTo>
                    <a:pt x="397078" y="373380"/>
                  </a:moveTo>
                  <a:lnTo>
                    <a:pt x="394182" y="370979"/>
                  </a:lnTo>
                  <a:lnTo>
                    <a:pt x="391287" y="368579"/>
                  </a:lnTo>
                  <a:lnTo>
                    <a:pt x="387718" y="372452"/>
                  </a:lnTo>
                  <a:lnTo>
                    <a:pt x="393903" y="377583"/>
                  </a:lnTo>
                  <a:lnTo>
                    <a:pt x="397078" y="373380"/>
                  </a:lnTo>
                  <a:close/>
                </a:path>
                <a:path w="4743450" h="711200">
                  <a:moveTo>
                    <a:pt x="413537" y="387045"/>
                  </a:moveTo>
                  <a:lnTo>
                    <a:pt x="410641" y="384644"/>
                  </a:lnTo>
                  <a:lnTo>
                    <a:pt x="407746" y="382244"/>
                  </a:lnTo>
                  <a:lnTo>
                    <a:pt x="404202" y="386143"/>
                  </a:lnTo>
                  <a:lnTo>
                    <a:pt x="410387" y="391274"/>
                  </a:lnTo>
                  <a:lnTo>
                    <a:pt x="413537" y="387045"/>
                  </a:lnTo>
                  <a:close/>
                </a:path>
                <a:path w="4743450" h="711200">
                  <a:moveTo>
                    <a:pt x="430098" y="400583"/>
                  </a:moveTo>
                  <a:lnTo>
                    <a:pt x="427164" y="398233"/>
                  </a:lnTo>
                  <a:lnTo>
                    <a:pt x="424230" y="395871"/>
                  </a:lnTo>
                  <a:lnTo>
                    <a:pt x="420712" y="399796"/>
                  </a:lnTo>
                  <a:lnTo>
                    <a:pt x="426974" y="404825"/>
                  </a:lnTo>
                  <a:lnTo>
                    <a:pt x="430098" y="400583"/>
                  </a:lnTo>
                  <a:close/>
                </a:path>
                <a:path w="4743450" h="711200">
                  <a:moveTo>
                    <a:pt x="446773" y="413981"/>
                  </a:moveTo>
                  <a:lnTo>
                    <a:pt x="443839" y="411632"/>
                  </a:lnTo>
                  <a:lnTo>
                    <a:pt x="440905" y="409270"/>
                  </a:lnTo>
                  <a:lnTo>
                    <a:pt x="437413" y="413219"/>
                  </a:lnTo>
                  <a:lnTo>
                    <a:pt x="443674" y="418249"/>
                  </a:lnTo>
                  <a:lnTo>
                    <a:pt x="446773" y="413981"/>
                  </a:lnTo>
                  <a:close/>
                </a:path>
                <a:path w="4743450" h="711200">
                  <a:moveTo>
                    <a:pt x="463448" y="427393"/>
                  </a:moveTo>
                  <a:lnTo>
                    <a:pt x="460514" y="425030"/>
                  </a:lnTo>
                  <a:lnTo>
                    <a:pt x="457581" y="422681"/>
                  </a:lnTo>
                  <a:lnTo>
                    <a:pt x="454113" y="426643"/>
                  </a:lnTo>
                  <a:lnTo>
                    <a:pt x="460375" y="431673"/>
                  </a:lnTo>
                  <a:lnTo>
                    <a:pt x="463448" y="427393"/>
                  </a:lnTo>
                  <a:close/>
                </a:path>
                <a:path w="4743450" h="711200">
                  <a:moveTo>
                    <a:pt x="480326" y="440537"/>
                  </a:moveTo>
                  <a:lnTo>
                    <a:pt x="477354" y="438226"/>
                  </a:lnTo>
                  <a:lnTo>
                    <a:pt x="474383" y="435914"/>
                  </a:lnTo>
                  <a:lnTo>
                    <a:pt x="470941" y="439902"/>
                  </a:lnTo>
                  <a:lnTo>
                    <a:pt x="477291" y="444830"/>
                  </a:lnTo>
                  <a:lnTo>
                    <a:pt x="480326" y="440537"/>
                  </a:lnTo>
                  <a:close/>
                </a:path>
                <a:path w="4743450" h="711200">
                  <a:moveTo>
                    <a:pt x="497230" y="453656"/>
                  </a:moveTo>
                  <a:lnTo>
                    <a:pt x="494258" y="451345"/>
                  </a:lnTo>
                  <a:lnTo>
                    <a:pt x="491286" y="449033"/>
                  </a:lnTo>
                  <a:lnTo>
                    <a:pt x="487870" y="453047"/>
                  </a:lnTo>
                  <a:lnTo>
                    <a:pt x="494220" y="457974"/>
                  </a:lnTo>
                  <a:lnTo>
                    <a:pt x="497230" y="453656"/>
                  </a:lnTo>
                  <a:close/>
                </a:path>
                <a:path w="4743450" h="711200">
                  <a:moveTo>
                    <a:pt x="514210" y="466648"/>
                  </a:moveTo>
                  <a:lnTo>
                    <a:pt x="511200" y="464388"/>
                  </a:lnTo>
                  <a:lnTo>
                    <a:pt x="508190" y="462127"/>
                  </a:lnTo>
                  <a:lnTo>
                    <a:pt x="504799" y="466166"/>
                  </a:lnTo>
                  <a:lnTo>
                    <a:pt x="511225" y="470992"/>
                  </a:lnTo>
                  <a:lnTo>
                    <a:pt x="514210" y="466648"/>
                  </a:lnTo>
                  <a:close/>
                </a:path>
                <a:path w="4743450" h="711200">
                  <a:moveTo>
                    <a:pt x="531329" y="479488"/>
                  </a:moveTo>
                  <a:lnTo>
                    <a:pt x="528320" y="477227"/>
                  </a:lnTo>
                  <a:lnTo>
                    <a:pt x="525310" y="474967"/>
                  </a:lnTo>
                  <a:lnTo>
                    <a:pt x="521957" y="479031"/>
                  </a:lnTo>
                  <a:lnTo>
                    <a:pt x="528383" y="483844"/>
                  </a:lnTo>
                  <a:lnTo>
                    <a:pt x="531329" y="479488"/>
                  </a:lnTo>
                  <a:close/>
                </a:path>
                <a:path w="4743450" h="711200">
                  <a:moveTo>
                    <a:pt x="548449" y="492315"/>
                  </a:moveTo>
                  <a:lnTo>
                    <a:pt x="545439" y="490054"/>
                  </a:lnTo>
                  <a:lnTo>
                    <a:pt x="542429" y="487794"/>
                  </a:lnTo>
                  <a:lnTo>
                    <a:pt x="539102" y="491883"/>
                  </a:lnTo>
                  <a:lnTo>
                    <a:pt x="545528" y="496697"/>
                  </a:lnTo>
                  <a:lnTo>
                    <a:pt x="548449" y="492315"/>
                  </a:lnTo>
                  <a:close/>
                </a:path>
                <a:path w="4743450" h="711200">
                  <a:moveTo>
                    <a:pt x="565785" y="504837"/>
                  </a:moveTo>
                  <a:lnTo>
                    <a:pt x="562737" y="502640"/>
                  </a:lnTo>
                  <a:lnTo>
                    <a:pt x="559689" y="500443"/>
                  </a:lnTo>
                  <a:lnTo>
                    <a:pt x="556387" y="504545"/>
                  </a:lnTo>
                  <a:lnTo>
                    <a:pt x="562902" y="509244"/>
                  </a:lnTo>
                  <a:lnTo>
                    <a:pt x="565785" y="504837"/>
                  </a:lnTo>
                  <a:close/>
                </a:path>
                <a:path w="4743450" h="711200">
                  <a:moveTo>
                    <a:pt x="583133" y="517359"/>
                  </a:moveTo>
                  <a:lnTo>
                    <a:pt x="580085" y="515162"/>
                  </a:lnTo>
                  <a:lnTo>
                    <a:pt x="577037" y="512965"/>
                  </a:lnTo>
                  <a:lnTo>
                    <a:pt x="573760" y="517093"/>
                  </a:lnTo>
                  <a:lnTo>
                    <a:pt x="580275" y="521792"/>
                  </a:lnTo>
                  <a:lnTo>
                    <a:pt x="583133" y="517359"/>
                  </a:lnTo>
                  <a:close/>
                </a:path>
                <a:path w="4743450" h="711200">
                  <a:moveTo>
                    <a:pt x="600595" y="529704"/>
                  </a:moveTo>
                  <a:lnTo>
                    <a:pt x="597509" y="527558"/>
                  </a:lnTo>
                  <a:lnTo>
                    <a:pt x="594423" y="525411"/>
                  </a:lnTo>
                  <a:lnTo>
                    <a:pt x="591185" y="529564"/>
                  </a:lnTo>
                  <a:lnTo>
                    <a:pt x="597776" y="534149"/>
                  </a:lnTo>
                  <a:lnTo>
                    <a:pt x="600595" y="529704"/>
                  </a:lnTo>
                  <a:close/>
                </a:path>
                <a:path w="4743450" h="711200">
                  <a:moveTo>
                    <a:pt x="618159" y="541909"/>
                  </a:moveTo>
                  <a:lnTo>
                    <a:pt x="615073" y="539762"/>
                  </a:lnTo>
                  <a:lnTo>
                    <a:pt x="611987" y="537616"/>
                  </a:lnTo>
                  <a:lnTo>
                    <a:pt x="608774" y="541794"/>
                  </a:lnTo>
                  <a:lnTo>
                    <a:pt x="615378" y="546379"/>
                  </a:lnTo>
                  <a:lnTo>
                    <a:pt x="618159" y="541909"/>
                  </a:lnTo>
                  <a:close/>
                </a:path>
                <a:path w="4743450" h="711200">
                  <a:moveTo>
                    <a:pt x="635787" y="554024"/>
                  </a:moveTo>
                  <a:lnTo>
                    <a:pt x="632663" y="551942"/>
                  </a:lnTo>
                  <a:lnTo>
                    <a:pt x="629551" y="549833"/>
                  </a:lnTo>
                  <a:lnTo>
                    <a:pt x="626376" y="554037"/>
                  </a:lnTo>
                  <a:lnTo>
                    <a:pt x="629704" y="556298"/>
                  </a:lnTo>
                  <a:lnTo>
                    <a:pt x="633044" y="558520"/>
                  </a:lnTo>
                  <a:lnTo>
                    <a:pt x="635787" y="554024"/>
                  </a:lnTo>
                  <a:close/>
                </a:path>
                <a:path w="4743450" h="711200">
                  <a:moveTo>
                    <a:pt x="653580" y="565899"/>
                  </a:moveTo>
                  <a:lnTo>
                    <a:pt x="650455" y="563816"/>
                  </a:lnTo>
                  <a:lnTo>
                    <a:pt x="647331" y="561733"/>
                  </a:lnTo>
                  <a:lnTo>
                    <a:pt x="644194" y="565962"/>
                  </a:lnTo>
                  <a:lnTo>
                    <a:pt x="650875" y="570420"/>
                  </a:lnTo>
                  <a:lnTo>
                    <a:pt x="653580" y="565899"/>
                  </a:lnTo>
                  <a:close/>
                </a:path>
                <a:path w="4743450" h="711200">
                  <a:moveTo>
                    <a:pt x="671360" y="577773"/>
                  </a:moveTo>
                  <a:lnTo>
                    <a:pt x="668235" y="575691"/>
                  </a:lnTo>
                  <a:lnTo>
                    <a:pt x="665111" y="573608"/>
                  </a:lnTo>
                  <a:lnTo>
                    <a:pt x="662012" y="577862"/>
                  </a:lnTo>
                  <a:lnTo>
                    <a:pt x="668693" y="582320"/>
                  </a:lnTo>
                  <a:lnTo>
                    <a:pt x="671360" y="577773"/>
                  </a:lnTo>
                  <a:close/>
                </a:path>
                <a:path w="4743450" h="711200">
                  <a:moveTo>
                    <a:pt x="689368" y="589330"/>
                  </a:moveTo>
                  <a:lnTo>
                    <a:pt x="686206" y="587298"/>
                  </a:lnTo>
                  <a:lnTo>
                    <a:pt x="683044" y="585266"/>
                  </a:lnTo>
                  <a:lnTo>
                    <a:pt x="679970" y="589559"/>
                  </a:lnTo>
                  <a:lnTo>
                    <a:pt x="686739" y="593890"/>
                  </a:lnTo>
                  <a:lnTo>
                    <a:pt x="689368" y="589330"/>
                  </a:lnTo>
                  <a:close/>
                </a:path>
                <a:path w="4743450" h="711200">
                  <a:moveTo>
                    <a:pt x="707377" y="600862"/>
                  </a:moveTo>
                  <a:lnTo>
                    <a:pt x="704215" y="598830"/>
                  </a:lnTo>
                  <a:lnTo>
                    <a:pt x="701052" y="596798"/>
                  </a:lnTo>
                  <a:lnTo>
                    <a:pt x="698017" y="601116"/>
                  </a:lnTo>
                  <a:lnTo>
                    <a:pt x="704786" y="605447"/>
                  </a:lnTo>
                  <a:lnTo>
                    <a:pt x="707377" y="600862"/>
                  </a:lnTo>
                  <a:close/>
                </a:path>
                <a:path w="4743450" h="711200">
                  <a:moveTo>
                    <a:pt x="725551" y="612140"/>
                  </a:moveTo>
                  <a:lnTo>
                    <a:pt x="722350" y="610171"/>
                  </a:lnTo>
                  <a:lnTo>
                    <a:pt x="719150" y="608203"/>
                  </a:lnTo>
                  <a:lnTo>
                    <a:pt x="716153" y="612546"/>
                  </a:lnTo>
                  <a:lnTo>
                    <a:pt x="722998" y="616750"/>
                  </a:lnTo>
                  <a:lnTo>
                    <a:pt x="725551" y="612140"/>
                  </a:lnTo>
                  <a:close/>
                </a:path>
                <a:path w="4743450" h="711200">
                  <a:moveTo>
                    <a:pt x="743788" y="623316"/>
                  </a:moveTo>
                  <a:lnTo>
                    <a:pt x="740587" y="621347"/>
                  </a:lnTo>
                  <a:lnTo>
                    <a:pt x="737387" y="619379"/>
                  </a:lnTo>
                  <a:lnTo>
                    <a:pt x="734428" y="623747"/>
                  </a:lnTo>
                  <a:lnTo>
                    <a:pt x="741286" y="627951"/>
                  </a:lnTo>
                  <a:lnTo>
                    <a:pt x="743788" y="623316"/>
                  </a:lnTo>
                  <a:close/>
                </a:path>
                <a:path w="4743450" h="711200">
                  <a:moveTo>
                    <a:pt x="762152" y="634288"/>
                  </a:moveTo>
                  <a:lnTo>
                    <a:pt x="758901" y="632383"/>
                  </a:lnTo>
                  <a:lnTo>
                    <a:pt x="755662" y="630478"/>
                  </a:lnTo>
                  <a:lnTo>
                    <a:pt x="752741" y="634873"/>
                  </a:lnTo>
                  <a:lnTo>
                    <a:pt x="759675" y="638937"/>
                  </a:lnTo>
                  <a:lnTo>
                    <a:pt x="762152" y="634288"/>
                  </a:lnTo>
                  <a:close/>
                </a:path>
                <a:path w="4743450" h="711200">
                  <a:moveTo>
                    <a:pt x="780605" y="645096"/>
                  </a:moveTo>
                  <a:lnTo>
                    <a:pt x="777354" y="643191"/>
                  </a:lnTo>
                  <a:lnTo>
                    <a:pt x="774115" y="641286"/>
                  </a:lnTo>
                  <a:lnTo>
                    <a:pt x="771245" y="645706"/>
                  </a:lnTo>
                  <a:lnTo>
                    <a:pt x="778179" y="649770"/>
                  </a:lnTo>
                  <a:lnTo>
                    <a:pt x="780605" y="645096"/>
                  </a:lnTo>
                  <a:close/>
                </a:path>
                <a:path w="4743450" h="711200">
                  <a:moveTo>
                    <a:pt x="799134" y="655739"/>
                  </a:moveTo>
                  <a:lnTo>
                    <a:pt x="795845" y="653910"/>
                  </a:lnTo>
                  <a:lnTo>
                    <a:pt x="792568" y="652081"/>
                  </a:lnTo>
                  <a:lnTo>
                    <a:pt x="789736" y="656526"/>
                  </a:lnTo>
                  <a:lnTo>
                    <a:pt x="796747" y="660438"/>
                  </a:lnTo>
                  <a:lnTo>
                    <a:pt x="799134" y="655739"/>
                  </a:lnTo>
                  <a:close/>
                </a:path>
                <a:path w="4743450" h="711200">
                  <a:moveTo>
                    <a:pt x="817816" y="666165"/>
                  </a:moveTo>
                  <a:lnTo>
                    <a:pt x="814527" y="664337"/>
                  </a:lnTo>
                  <a:lnTo>
                    <a:pt x="811237" y="662508"/>
                  </a:lnTo>
                  <a:lnTo>
                    <a:pt x="808456" y="666978"/>
                  </a:lnTo>
                  <a:lnTo>
                    <a:pt x="815479" y="670890"/>
                  </a:lnTo>
                  <a:lnTo>
                    <a:pt x="817816" y="666165"/>
                  </a:lnTo>
                  <a:close/>
                </a:path>
                <a:path w="4743450" h="711200">
                  <a:moveTo>
                    <a:pt x="836549" y="676478"/>
                  </a:moveTo>
                  <a:lnTo>
                    <a:pt x="833221" y="674712"/>
                  </a:lnTo>
                  <a:lnTo>
                    <a:pt x="829906" y="672947"/>
                  </a:lnTo>
                  <a:lnTo>
                    <a:pt x="827163" y="677443"/>
                  </a:lnTo>
                  <a:lnTo>
                    <a:pt x="834263" y="681215"/>
                  </a:lnTo>
                  <a:lnTo>
                    <a:pt x="836549" y="676478"/>
                  </a:lnTo>
                  <a:close/>
                </a:path>
                <a:path w="4743450" h="711200">
                  <a:moveTo>
                    <a:pt x="855433" y="686498"/>
                  </a:moveTo>
                  <a:lnTo>
                    <a:pt x="852106" y="684733"/>
                  </a:lnTo>
                  <a:lnTo>
                    <a:pt x="848791" y="682967"/>
                  </a:lnTo>
                  <a:lnTo>
                    <a:pt x="846099" y="687501"/>
                  </a:lnTo>
                  <a:lnTo>
                    <a:pt x="853198" y="691273"/>
                  </a:lnTo>
                  <a:lnTo>
                    <a:pt x="855433" y="686498"/>
                  </a:lnTo>
                  <a:close/>
                </a:path>
                <a:path w="4743450" h="711200">
                  <a:moveTo>
                    <a:pt x="874356" y="696429"/>
                  </a:moveTo>
                  <a:lnTo>
                    <a:pt x="871004" y="694740"/>
                  </a:lnTo>
                  <a:lnTo>
                    <a:pt x="867664" y="693000"/>
                  </a:lnTo>
                  <a:lnTo>
                    <a:pt x="865022" y="697560"/>
                  </a:lnTo>
                  <a:lnTo>
                    <a:pt x="868591" y="699414"/>
                  </a:lnTo>
                  <a:lnTo>
                    <a:pt x="872172" y="701217"/>
                  </a:lnTo>
                  <a:lnTo>
                    <a:pt x="874356" y="696429"/>
                  </a:lnTo>
                  <a:close/>
                </a:path>
                <a:path w="4743450" h="711200">
                  <a:moveTo>
                    <a:pt x="893457" y="706043"/>
                  </a:moveTo>
                  <a:lnTo>
                    <a:pt x="890104" y="704354"/>
                  </a:lnTo>
                  <a:lnTo>
                    <a:pt x="886752" y="702665"/>
                  </a:lnTo>
                  <a:lnTo>
                    <a:pt x="884148" y="707250"/>
                  </a:lnTo>
                  <a:lnTo>
                    <a:pt x="891336" y="710857"/>
                  </a:lnTo>
                  <a:lnTo>
                    <a:pt x="893457" y="706043"/>
                  </a:lnTo>
                  <a:close/>
                </a:path>
                <a:path w="4743450" h="711200">
                  <a:moveTo>
                    <a:pt x="4404004" y="159829"/>
                  </a:moveTo>
                  <a:lnTo>
                    <a:pt x="4400232" y="159562"/>
                  </a:lnTo>
                  <a:lnTo>
                    <a:pt x="4396460" y="159296"/>
                  </a:lnTo>
                  <a:lnTo>
                    <a:pt x="4395813" y="164528"/>
                  </a:lnTo>
                  <a:lnTo>
                    <a:pt x="4403826" y="165100"/>
                  </a:lnTo>
                  <a:lnTo>
                    <a:pt x="4404004" y="159829"/>
                  </a:lnTo>
                  <a:close/>
                </a:path>
                <a:path w="4743450" h="711200">
                  <a:moveTo>
                    <a:pt x="4425404" y="161759"/>
                  </a:moveTo>
                  <a:lnTo>
                    <a:pt x="4421632" y="161429"/>
                  </a:lnTo>
                  <a:lnTo>
                    <a:pt x="4417873" y="161099"/>
                  </a:lnTo>
                  <a:lnTo>
                    <a:pt x="4417174" y="166319"/>
                  </a:lnTo>
                  <a:lnTo>
                    <a:pt x="4425175" y="167030"/>
                  </a:lnTo>
                  <a:lnTo>
                    <a:pt x="4425404" y="161759"/>
                  </a:lnTo>
                  <a:close/>
                </a:path>
                <a:path w="4743450" h="711200">
                  <a:moveTo>
                    <a:pt x="4446790" y="163664"/>
                  </a:moveTo>
                  <a:lnTo>
                    <a:pt x="4443031" y="163334"/>
                  </a:lnTo>
                  <a:lnTo>
                    <a:pt x="4439259" y="163004"/>
                  </a:lnTo>
                  <a:lnTo>
                    <a:pt x="4438523" y="168211"/>
                  </a:lnTo>
                  <a:lnTo>
                    <a:pt x="4446524" y="168922"/>
                  </a:lnTo>
                  <a:lnTo>
                    <a:pt x="4446790" y="163664"/>
                  </a:lnTo>
                  <a:close/>
                </a:path>
                <a:path w="4743450" h="711200">
                  <a:moveTo>
                    <a:pt x="4468152" y="166001"/>
                  </a:moveTo>
                  <a:lnTo>
                    <a:pt x="4464393" y="165595"/>
                  </a:lnTo>
                  <a:lnTo>
                    <a:pt x="4460633" y="165188"/>
                  </a:lnTo>
                  <a:lnTo>
                    <a:pt x="4459846" y="170395"/>
                  </a:lnTo>
                  <a:lnTo>
                    <a:pt x="4467822" y="171259"/>
                  </a:lnTo>
                  <a:lnTo>
                    <a:pt x="4468152" y="166001"/>
                  </a:lnTo>
                  <a:close/>
                </a:path>
                <a:path w="4743450" h="711200">
                  <a:moveTo>
                    <a:pt x="4489513" y="168325"/>
                  </a:moveTo>
                  <a:lnTo>
                    <a:pt x="4485754" y="167919"/>
                  </a:lnTo>
                  <a:lnTo>
                    <a:pt x="4481995" y="167513"/>
                  </a:lnTo>
                  <a:lnTo>
                    <a:pt x="4481157" y="172707"/>
                  </a:lnTo>
                  <a:lnTo>
                    <a:pt x="4489132" y="173583"/>
                  </a:lnTo>
                  <a:lnTo>
                    <a:pt x="4489513" y="168325"/>
                  </a:lnTo>
                  <a:close/>
                </a:path>
                <a:path w="4743450" h="711200">
                  <a:moveTo>
                    <a:pt x="4510824" y="171069"/>
                  </a:moveTo>
                  <a:lnTo>
                    <a:pt x="4507077" y="170586"/>
                  </a:lnTo>
                  <a:lnTo>
                    <a:pt x="4503331" y="170103"/>
                  </a:lnTo>
                  <a:lnTo>
                    <a:pt x="4502429" y="175298"/>
                  </a:lnTo>
                  <a:lnTo>
                    <a:pt x="4510405" y="176326"/>
                  </a:lnTo>
                  <a:lnTo>
                    <a:pt x="4510824" y="171069"/>
                  </a:lnTo>
                  <a:close/>
                </a:path>
                <a:path w="4743450" h="711200">
                  <a:moveTo>
                    <a:pt x="4532122" y="173812"/>
                  </a:moveTo>
                  <a:lnTo>
                    <a:pt x="4528375" y="173329"/>
                  </a:lnTo>
                  <a:lnTo>
                    <a:pt x="4524629" y="172847"/>
                  </a:lnTo>
                  <a:lnTo>
                    <a:pt x="4523689" y="178028"/>
                  </a:lnTo>
                  <a:lnTo>
                    <a:pt x="4531652" y="179057"/>
                  </a:lnTo>
                  <a:lnTo>
                    <a:pt x="4532122" y="173812"/>
                  </a:lnTo>
                  <a:close/>
                </a:path>
                <a:path w="4743450" h="711200">
                  <a:moveTo>
                    <a:pt x="4553382" y="176923"/>
                  </a:moveTo>
                  <a:lnTo>
                    <a:pt x="4549648" y="176364"/>
                  </a:lnTo>
                  <a:lnTo>
                    <a:pt x="4545914" y="175806"/>
                  </a:lnTo>
                  <a:lnTo>
                    <a:pt x="4544923" y="180987"/>
                  </a:lnTo>
                  <a:lnTo>
                    <a:pt x="4552861" y="182168"/>
                  </a:lnTo>
                  <a:lnTo>
                    <a:pt x="4553382" y="176923"/>
                  </a:lnTo>
                  <a:close/>
                </a:path>
                <a:path w="4743450" h="711200">
                  <a:moveTo>
                    <a:pt x="4574629" y="180086"/>
                  </a:moveTo>
                  <a:lnTo>
                    <a:pt x="4570895" y="179527"/>
                  </a:lnTo>
                  <a:lnTo>
                    <a:pt x="4567161" y="178968"/>
                  </a:lnTo>
                  <a:lnTo>
                    <a:pt x="4566120" y="184137"/>
                  </a:lnTo>
                  <a:lnTo>
                    <a:pt x="4574057" y="185318"/>
                  </a:lnTo>
                  <a:lnTo>
                    <a:pt x="4574629" y="180086"/>
                  </a:lnTo>
                  <a:close/>
                </a:path>
                <a:path w="4743450" h="711200">
                  <a:moveTo>
                    <a:pt x="4595825" y="183578"/>
                  </a:moveTo>
                  <a:lnTo>
                    <a:pt x="4592104" y="182943"/>
                  </a:lnTo>
                  <a:lnTo>
                    <a:pt x="4588370" y="182308"/>
                  </a:lnTo>
                  <a:lnTo>
                    <a:pt x="4587291" y="187464"/>
                  </a:lnTo>
                  <a:lnTo>
                    <a:pt x="4595203" y="188810"/>
                  </a:lnTo>
                  <a:lnTo>
                    <a:pt x="4595825" y="183578"/>
                  </a:lnTo>
                  <a:close/>
                </a:path>
                <a:path w="4743450" h="711200">
                  <a:moveTo>
                    <a:pt x="4617009" y="187159"/>
                  </a:moveTo>
                  <a:lnTo>
                    <a:pt x="4613287" y="186524"/>
                  </a:lnTo>
                  <a:lnTo>
                    <a:pt x="4609566" y="185889"/>
                  </a:lnTo>
                  <a:lnTo>
                    <a:pt x="4608423" y="191046"/>
                  </a:lnTo>
                  <a:lnTo>
                    <a:pt x="4616348" y="192379"/>
                  </a:lnTo>
                  <a:lnTo>
                    <a:pt x="4617009" y="187159"/>
                  </a:lnTo>
                  <a:close/>
                </a:path>
                <a:path w="4743450" h="711200">
                  <a:moveTo>
                    <a:pt x="4638154" y="190982"/>
                  </a:moveTo>
                  <a:lnTo>
                    <a:pt x="4634446" y="190284"/>
                  </a:lnTo>
                  <a:lnTo>
                    <a:pt x="4630725" y="189585"/>
                  </a:lnTo>
                  <a:lnTo>
                    <a:pt x="4629556" y="194716"/>
                  </a:lnTo>
                  <a:lnTo>
                    <a:pt x="4637443" y="196202"/>
                  </a:lnTo>
                  <a:lnTo>
                    <a:pt x="4638154" y="190982"/>
                  </a:lnTo>
                  <a:close/>
                </a:path>
                <a:path w="4743450" h="711200">
                  <a:moveTo>
                    <a:pt x="4659261" y="194983"/>
                  </a:moveTo>
                  <a:lnTo>
                    <a:pt x="4655553" y="194284"/>
                  </a:lnTo>
                  <a:lnTo>
                    <a:pt x="4651845" y="193586"/>
                  </a:lnTo>
                  <a:lnTo>
                    <a:pt x="4650613" y="198704"/>
                  </a:lnTo>
                  <a:lnTo>
                    <a:pt x="4658499" y="200202"/>
                  </a:lnTo>
                  <a:lnTo>
                    <a:pt x="4659261" y="194983"/>
                  </a:lnTo>
                  <a:close/>
                </a:path>
                <a:path w="4743450" h="711200">
                  <a:moveTo>
                    <a:pt x="4680331" y="199161"/>
                  </a:moveTo>
                  <a:lnTo>
                    <a:pt x="4676635" y="198386"/>
                  </a:lnTo>
                  <a:lnTo>
                    <a:pt x="4672939" y="197612"/>
                  </a:lnTo>
                  <a:lnTo>
                    <a:pt x="4671669" y="202717"/>
                  </a:lnTo>
                  <a:lnTo>
                    <a:pt x="4679518" y="204368"/>
                  </a:lnTo>
                  <a:lnTo>
                    <a:pt x="4680331" y="199161"/>
                  </a:lnTo>
                  <a:close/>
                </a:path>
                <a:path w="4743450" h="711200">
                  <a:moveTo>
                    <a:pt x="4701362" y="203568"/>
                  </a:moveTo>
                  <a:lnTo>
                    <a:pt x="4697666" y="202793"/>
                  </a:lnTo>
                  <a:lnTo>
                    <a:pt x="4693971" y="202018"/>
                  </a:lnTo>
                  <a:lnTo>
                    <a:pt x="4692650" y="207124"/>
                  </a:lnTo>
                  <a:lnTo>
                    <a:pt x="4700511" y="208762"/>
                  </a:lnTo>
                  <a:lnTo>
                    <a:pt x="4701362" y="203568"/>
                  </a:lnTo>
                  <a:close/>
                </a:path>
                <a:path w="4743450" h="711200">
                  <a:moveTo>
                    <a:pt x="4722368" y="208076"/>
                  </a:moveTo>
                  <a:lnTo>
                    <a:pt x="4718685" y="207225"/>
                  </a:lnTo>
                  <a:lnTo>
                    <a:pt x="4715002" y="206400"/>
                  </a:lnTo>
                  <a:lnTo>
                    <a:pt x="4713630" y="211480"/>
                  </a:lnTo>
                  <a:lnTo>
                    <a:pt x="4721466" y="213258"/>
                  </a:lnTo>
                  <a:lnTo>
                    <a:pt x="4722368" y="208076"/>
                  </a:lnTo>
                  <a:close/>
                </a:path>
                <a:path w="4743450" h="711200">
                  <a:moveTo>
                    <a:pt x="4743297" y="212890"/>
                  </a:moveTo>
                  <a:lnTo>
                    <a:pt x="4739614" y="212039"/>
                  </a:lnTo>
                  <a:lnTo>
                    <a:pt x="4735931" y="211188"/>
                  </a:lnTo>
                  <a:lnTo>
                    <a:pt x="4734522" y="216268"/>
                  </a:lnTo>
                  <a:lnTo>
                    <a:pt x="4742345" y="218071"/>
                  </a:lnTo>
                  <a:lnTo>
                    <a:pt x="4743297" y="2128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 descr=""/>
            <p:cNvSpPr/>
            <p:nvPr/>
          </p:nvSpPr>
          <p:spPr>
            <a:xfrm>
              <a:off x="1690370" y="4063669"/>
              <a:ext cx="580390" cy="177165"/>
            </a:xfrm>
            <a:custGeom>
              <a:avLst/>
              <a:gdLst/>
              <a:ahLst/>
              <a:cxnLst/>
              <a:rect l="l" t="t" r="r" b="b"/>
              <a:pathLst>
                <a:path w="580389" h="177164">
                  <a:moveTo>
                    <a:pt x="9309" y="3378"/>
                  </a:moveTo>
                  <a:lnTo>
                    <a:pt x="5956" y="1689"/>
                  </a:lnTo>
                  <a:lnTo>
                    <a:pt x="2603" y="0"/>
                  </a:lnTo>
                  <a:lnTo>
                    <a:pt x="0" y="4584"/>
                  </a:lnTo>
                  <a:lnTo>
                    <a:pt x="7188" y="8191"/>
                  </a:lnTo>
                  <a:lnTo>
                    <a:pt x="9309" y="3378"/>
                  </a:lnTo>
                  <a:close/>
                </a:path>
                <a:path w="580389" h="177164">
                  <a:moveTo>
                    <a:pt x="28448" y="12903"/>
                  </a:moveTo>
                  <a:lnTo>
                    <a:pt x="25057" y="11290"/>
                  </a:lnTo>
                  <a:lnTo>
                    <a:pt x="21691" y="9613"/>
                  </a:lnTo>
                  <a:lnTo>
                    <a:pt x="19151" y="14224"/>
                  </a:lnTo>
                  <a:lnTo>
                    <a:pt x="22745" y="16014"/>
                  </a:lnTo>
                  <a:lnTo>
                    <a:pt x="26377" y="17741"/>
                  </a:lnTo>
                  <a:lnTo>
                    <a:pt x="28448" y="12903"/>
                  </a:lnTo>
                  <a:close/>
                </a:path>
                <a:path w="580389" h="177164">
                  <a:moveTo>
                    <a:pt x="47764" y="22098"/>
                  </a:moveTo>
                  <a:lnTo>
                    <a:pt x="44373" y="20485"/>
                  </a:lnTo>
                  <a:lnTo>
                    <a:pt x="40982" y="18872"/>
                  </a:lnTo>
                  <a:lnTo>
                    <a:pt x="38481" y="23507"/>
                  </a:lnTo>
                  <a:lnTo>
                    <a:pt x="45745" y="26962"/>
                  </a:lnTo>
                  <a:lnTo>
                    <a:pt x="47764" y="22098"/>
                  </a:lnTo>
                  <a:close/>
                </a:path>
                <a:path w="580389" h="177164">
                  <a:moveTo>
                    <a:pt x="67106" y="31191"/>
                  </a:moveTo>
                  <a:lnTo>
                    <a:pt x="63677" y="29654"/>
                  </a:lnTo>
                  <a:lnTo>
                    <a:pt x="60274" y="28054"/>
                  </a:lnTo>
                  <a:lnTo>
                    <a:pt x="57835" y="32727"/>
                  </a:lnTo>
                  <a:lnTo>
                    <a:pt x="61468" y="34429"/>
                  </a:lnTo>
                  <a:lnTo>
                    <a:pt x="65138" y="36080"/>
                  </a:lnTo>
                  <a:lnTo>
                    <a:pt x="67106" y="31191"/>
                  </a:lnTo>
                  <a:close/>
                </a:path>
                <a:path w="580389" h="177164">
                  <a:moveTo>
                    <a:pt x="86614" y="39941"/>
                  </a:moveTo>
                  <a:lnTo>
                    <a:pt x="83185" y="38404"/>
                  </a:lnTo>
                  <a:lnTo>
                    <a:pt x="79756" y="36868"/>
                  </a:lnTo>
                  <a:lnTo>
                    <a:pt x="77368" y="41567"/>
                  </a:lnTo>
                  <a:lnTo>
                    <a:pt x="84696" y="44856"/>
                  </a:lnTo>
                  <a:lnTo>
                    <a:pt x="86614" y="39941"/>
                  </a:lnTo>
                  <a:close/>
                </a:path>
                <a:path w="580389" h="177164">
                  <a:moveTo>
                    <a:pt x="106172" y="48590"/>
                  </a:moveTo>
                  <a:lnTo>
                    <a:pt x="102704" y="47129"/>
                  </a:lnTo>
                  <a:lnTo>
                    <a:pt x="99250" y="45643"/>
                  </a:lnTo>
                  <a:lnTo>
                    <a:pt x="96913" y="50368"/>
                  </a:lnTo>
                  <a:lnTo>
                    <a:pt x="100609" y="51955"/>
                  </a:lnTo>
                  <a:lnTo>
                    <a:pt x="104317" y="53517"/>
                  </a:lnTo>
                  <a:lnTo>
                    <a:pt x="106172" y="48590"/>
                  </a:lnTo>
                  <a:close/>
                </a:path>
                <a:path w="580389" h="177164">
                  <a:moveTo>
                    <a:pt x="125882" y="56883"/>
                  </a:moveTo>
                  <a:lnTo>
                    <a:pt x="122415" y="55422"/>
                  </a:lnTo>
                  <a:lnTo>
                    <a:pt x="118948" y="53962"/>
                  </a:lnTo>
                  <a:lnTo>
                    <a:pt x="116674" y="58712"/>
                  </a:lnTo>
                  <a:lnTo>
                    <a:pt x="124079" y="61836"/>
                  </a:lnTo>
                  <a:lnTo>
                    <a:pt x="125882" y="56883"/>
                  </a:lnTo>
                  <a:close/>
                </a:path>
                <a:path w="580389" h="177164">
                  <a:moveTo>
                    <a:pt x="145630" y="65024"/>
                  </a:moveTo>
                  <a:lnTo>
                    <a:pt x="142138" y="63652"/>
                  </a:lnTo>
                  <a:lnTo>
                    <a:pt x="138645" y="62268"/>
                  </a:lnTo>
                  <a:lnTo>
                    <a:pt x="136423" y="67056"/>
                  </a:lnTo>
                  <a:lnTo>
                    <a:pt x="143903" y="70002"/>
                  </a:lnTo>
                  <a:lnTo>
                    <a:pt x="145630" y="65024"/>
                  </a:lnTo>
                  <a:close/>
                </a:path>
                <a:path w="580389" h="177164">
                  <a:moveTo>
                    <a:pt x="165519" y="72859"/>
                  </a:moveTo>
                  <a:lnTo>
                    <a:pt x="162026" y="71488"/>
                  </a:lnTo>
                  <a:lnTo>
                    <a:pt x="158534" y="70104"/>
                  </a:lnTo>
                  <a:lnTo>
                    <a:pt x="156375" y="74917"/>
                  </a:lnTo>
                  <a:lnTo>
                    <a:pt x="163855" y="77863"/>
                  </a:lnTo>
                  <a:lnTo>
                    <a:pt x="165519" y="72859"/>
                  </a:lnTo>
                  <a:close/>
                </a:path>
                <a:path w="580389" h="177164">
                  <a:moveTo>
                    <a:pt x="185496" y="80505"/>
                  </a:moveTo>
                  <a:lnTo>
                    <a:pt x="181965" y="79209"/>
                  </a:lnTo>
                  <a:lnTo>
                    <a:pt x="178435" y="77914"/>
                  </a:lnTo>
                  <a:lnTo>
                    <a:pt x="176339" y="82753"/>
                  </a:lnTo>
                  <a:lnTo>
                    <a:pt x="183883" y="85521"/>
                  </a:lnTo>
                  <a:lnTo>
                    <a:pt x="185496" y="80505"/>
                  </a:lnTo>
                  <a:close/>
                </a:path>
                <a:path w="580389" h="177164">
                  <a:moveTo>
                    <a:pt x="205562" y="87871"/>
                  </a:moveTo>
                  <a:lnTo>
                    <a:pt x="202031" y="86575"/>
                  </a:lnTo>
                  <a:lnTo>
                    <a:pt x="198501" y="85280"/>
                  </a:lnTo>
                  <a:lnTo>
                    <a:pt x="196469" y="90144"/>
                  </a:lnTo>
                  <a:lnTo>
                    <a:pt x="204012" y="92913"/>
                  </a:lnTo>
                  <a:lnTo>
                    <a:pt x="205562" y="87871"/>
                  </a:lnTo>
                  <a:close/>
                </a:path>
                <a:path w="580389" h="177164">
                  <a:moveTo>
                    <a:pt x="225729" y="94945"/>
                  </a:moveTo>
                  <a:lnTo>
                    <a:pt x="222173" y="93738"/>
                  </a:lnTo>
                  <a:lnTo>
                    <a:pt x="218617" y="92532"/>
                  </a:lnTo>
                  <a:lnTo>
                    <a:pt x="216636" y="97409"/>
                  </a:lnTo>
                  <a:lnTo>
                    <a:pt x="224256" y="99999"/>
                  </a:lnTo>
                  <a:lnTo>
                    <a:pt x="225729" y="94945"/>
                  </a:lnTo>
                  <a:close/>
                </a:path>
                <a:path w="580389" h="177164">
                  <a:moveTo>
                    <a:pt x="245960" y="101828"/>
                  </a:moveTo>
                  <a:lnTo>
                    <a:pt x="242404" y="100622"/>
                  </a:lnTo>
                  <a:lnTo>
                    <a:pt x="238848" y="99415"/>
                  </a:lnTo>
                  <a:lnTo>
                    <a:pt x="236931" y="104317"/>
                  </a:lnTo>
                  <a:lnTo>
                    <a:pt x="244551" y="106908"/>
                  </a:lnTo>
                  <a:lnTo>
                    <a:pt x="245960" y="101828"/>
                  </a:lnTo>
                  <a:close/>
                </a:path>
                <a:path w="580389" h="177164">
                  <a:moveTo>
                    <a:pt x="266319" y="108343"/>
                  </a:moveTo>
                  <a:lnTo>
                    <a:pt x="262737" y="107213"/>
                  </a:lnTo>
                  <a:lnTo>
                    <a:pt x="259156" y="106095"/>
                  </a:lnTo>
                  <a:lnTo>
                    <a:pt x="257302" y="111023"/>
                  </a:lnTo>
                  <a:lnTo>
                    <a:pt x="264985" y="113436"/>
                  </a:lnTo>
                  <a:lnTo>
                    <a:pt x="266319" y="108343"/>
                  </a:lnTo>
                  <a:close/>
                </a:path>
                <a:path w="580389" h="177164">
                  <a:moveTo>
                    <a:pt x="286715" y="114719"/>
                  </a:moveTo>
                  <a:lnTo>
                    <a:pt x="283133" y="113601"/>
                  </a:lnTo>
                  <a:lnTo>
                    <a:pt x="279552" y="112483"/>
                  </a:lnTo>
                  <a:lnTo>
                    <a:pt x="277774" y="117436"/>
                  </a:lnTo>
                  <a:lnTo>
                    <a:pt x="285445" y="119837"/>
                  </a:lnTo>
                  <a:lnTo>
                    <a:pt x="286715" y="114719"/>
                  </a:lnTo>
                  <a:close/>
                </a:path>
                <a:path w="580389" h="177164">
                  <a:moveTo>
                    <a:pt x="307263" y="120650"/>
                  </a:moveTo>
                  <a:lnTo>
                    <a:pt x="303657" y="119608"/>
                  </a:lnTo>
                  <a:lnTo>
                    <a:pt x="300050" y="118579"/>
                  </a:lnTo>
                  <a:lnTo>
                    <a:pt x="298335" y="123558"/>
                  </a:lnTo>
                  <a:lnTo>
                    <a:pt x="306070" y="125780"/>
                  </a:lnTo>
                  <a:lnTo>
                    <a:pt x="307263" y="120650"/>
                  </a:lnTo>
                  <a:close/>
                </a:path>
                <a:path w="580389" h="177164">
                  <a:moveTo>
                    <a:pt x="327837" y="126441"/>
                  </a:moveTo>
                  <a:lnTo>
                    <a:pt x="324205" y="125488"/>
                  </a:lnTo>
                  <a:lnTo>
                    <a:pt x="320586" y="124460"/>
                  </a:lnTo>
                  <a:lnTo>
                    <a:pt x="318947" y="129463"/>
                  </a:lnTo>
                  <a:lnTo>
                    <a:pt x="322821" y="130568"/>
                  </a:lnTo>
                  <a:lnTo>
                    <a:pt x="326707" y="131584"/>
                  </a:lnTo>
                  <a:lnTo>
                    <a:pt x="327837" y="126441"/>
                  </a:lnTo>
                  <a:close/>
                </a:path>
                <a:path w="580389" h="177164">
                  <a:moveTo>
                    <a:pt x="348513" y="131826"/>
                  </a:moveTo>
                  <a:lnTo>
                    <a:pt x="344881" y="130873"/>
                  </a:lnTo>
                  <a:lnTo>
                    <a:pt x="341249" y="129921"/>
                  </a:lnTo>
                  <a:lnTo>
                    <a:pt x="339674" y="134962"/>
                  </a:lnTo>
                  <a:lnTo>
                    <a:pt x="347459" y="136982"/>
                  </a:lnTo>
                  <a:lnTo>
                    <a:pt x="348513" y="131826"/>
                  </a:lnTo>
                  <a:close/>
                </a:path>
                <a:path w="580389" h="177164">
                  <a:moveTo>
                    <a:pt x="369265" y="136969"/>
                  </a:moveTo>
                  <a:lnTo>
                    <a:pt x="365607" y="136118"/>
                  </a:lnTo>
                  <a:lnTo>
                    <a:pt x="361950" y="135267"/>
                  </a:lnTo>
                  <a:lnTo>
                    <a:pt x="360451" y="140322"/>
                  </a:lnTo>
                  <a:lnTo>
                    <a:pt x="368274" y="142151"/>
                  </a:lnTo>
                  <a:lnTo>
                    <a:pt x="369265" y="136969"/>
                  </a:lnTo>
                  <a:close/>
                </a:path>
                <a:path w="580389" h="177164">
                  <a:moveTo>
                    <a:pt x="390067" y="141846"/>
                  </a:moveTo>
                  <a:lnTo>
                    <a:pt x="386410" y="140995"/>
                  </a:lnTo>
                  <a:lnTo>
                    <a:pt x="382752" y="140144"/>
                  </a:lnTo>
                  <a:lnTo>
                    <a:pt x="381330" y="145211"/>
                  </a:lnTo>
                  <a:lnTo>
                    <a:pt x="389153" y="147040"/>
                  </a:lnTo>
                  <a:lnTo>
                    <a:pt x="390067" y="141846"/>
                  </a:lnTo>
                  <a:close/>
                </a:path>
                <a:path w="580389" h="177164">
                  <a:moveTo>
                    <a:pt x="410972" y="146342"/>
                  </a:moveTo>
                  <a:lnTo>
                    <a:pt x="407289" y="145580"/>
                  </a:lnTo>
                  <a:lnTo>
                    <a:pt x="403606" y="144818"/>
                  </a:lnTo>
                  <a:lnTo>
                    <a:pt x="402259" y="149910"/>
                  </a:lnTo>
                  <a:lnTo>
                    <a:pt x="410133" y="151549"/>
                  </a:lnTo>
                  <a:lnTo>
                    <a:pt x="410972" y="146342"/>
                  </a:lnTo>
                  <a:close/>
                </a:path>
                <a:path w="580389" h="177164">
                  <a:moveTo>
                    <a:pt x="431888" y="150698"/>
                  </a:moveTo>
                  <a:lnTo>
                    <a:pt x="428205" y="149936"/>
                  </a:lnTo>
                  <a:lnTo>
                    <a:pt x="424522" y="149174"/>
                  </a:lnTo>
                  <a:lnTo>
                    <a:pt x="423252" y="154279"/>
                  </a:lnTo>
                  <a:lnTo>
                    <a:pt x="431126" y="155917"/>
                  </a:lnTo>
                  <a:lnTo>
                    <a:pt x="431888" y="150698"/>
                  </a:lnTo>
                  <a:close/>
                </a:path>
                <a:path w="580389" h="177164">
                  <a:moveTo>
                    <a:pt x="452907" y="154533"/>
                  </a:moveTo>
                  <a:lnTo>
                    <a:pt x="449211" y="153860"/>
                  </a:lnTo>
                  <a:lnTo>
                    <a:pt x="445516" y="153187"/>
                  </a:lnTo>
                  <a:lnTo>
                    <a:pt x="444309" y="158318"/>
                  </a:lnTo>
                  <a:lnTo>
                    <a:pt x="452221" y="159753"/>
                  </a:lnTo>
                  <a:lnTo>
                    <a:pt x="452907" y="154533"/>
                  </a:lnTo>
                  <a:close/>
                </a:path>
                <a:path w="580389" h="177164">
                  <a:moveTo>
                    <a:pt x="473964" y="158203"/>
                  </a:moveTo>
                  <a:lnTo>
                    <a:pt x="470255" y="157619"/>
                  </a:lnTo>
                  <a:lnTo>
                    <a:pt x="466547" y="157035"/>
                  </a:lnTo>
                  <a:lnTo>
                    <a:pt x="465416" y="162191"/>
                  </a:lnTo>
                  <a:lnTo>
                    <a:pt x="473367" y="163436"/>
                  </a:lnTo>
                  <a:lnTo>
                    <a:pt x="473964" y="158203"/>
                  </a:lnTo>
                  <a:close/>
                </a:path>
                <a:path w="580389" h="177164">
                  <a:moveTo>
                    <a:pt x="495084" y="161505"/>
                  </a:moveTo>
                  <a:lnTo>
                    <a:pt x="491375" y="160921"/>
                  </a:lnTo>
                  <a:lnTo>
                    <a:pt x="487667" y="160337"/>
                  </a:lnTo>
                  <a:lnTo>
                    <a:pt x="486613" y="165506"/>
                  </a:lnTo>
                  <a:lnTo>
                    <a:pt x="494550" y="166751"/>
                  </a:lnTo>
                  <a:lnTo>
                    <a:pt x="495084" y="161505"/>
                  </a:lnTo>
                  <a:close/>
                </a:path>
                <a:path w="580389" h="177164">
                  <a:moveTo>
                    <a:pt x="516242" y="164465"/>
                  </a:moveTo>
                  <a:lnTo>
                    <a:pt x="512521" y="163982"/>
                  </a:lnTo>
                  <a:lnTo>
                    <a:pt x="508800" y="163499"/>
                  </a:lnTo>
                  <a:lnTo>
                    <a:pt x="507822" y="168668"/>
                  </a:lnTo>
                  <a:lnTo>
                    <a:pt x="515797" y="169722"/>
                  </a:lnTo>
                  <a:lnTo>
                    <a:pt x="516242" y="164465"/>
                  </a:lnTo>
                  <a:close/>
                </a:path>
                <a:path w="580389" h="177164">
                  <a:moveTo>
                    <a:pt x="537425" y="167271"/>
                  </a:moveTo>
                  <a:lnTo>
                    <a:pt x="533704" y="166776"/>
                  </a:lnTo>
                  <a:lnTo>
                    <a:pt x="529983" y="166293"/>
                  </a:lnTo>
                  <a:lnTo>
                    <a:pt x="529082" y="171475"/>
                  </a:lnTo>
                  <a:lnTo>
                    <a:pt x="537057" y="172529"/>
                  </a:lnTo>
                  <a:lnTo>
                    <a:pt x="537425" y="167271"/>
                  </a:lnTo>
                  <a:close/>
                </a:path>
                <a:path w="580389" h="177164">
                  <a:moveTo>
                    <a:pt x="558685" y="169532"/>
                  </a:moveTo>
                  <a:lnTo>
                    <a:pt x="554951" y="169138"/>
                  </a:lnTo>
                  <a:lnTo>
                    <a:pt x="551218" y="168744"/>
                  </a:lnTo>
                  <a:lnTo>
                    <a:pt x="550392" y="173951"/>
                  </a:lnTo>
                  <a:lnTo>
                    <a:pt x="558393" y="174790"/>
                  </a:lnTo>
                  <a:lnTo>
                    <a:pt x="558685" y="169532"/>
                  </a:lnTo>
                  <a:close/>
                </a:path>
                <a:path w="580389" h="177164">
                  <a:moveTo>
                    <a:pt x="579958" y="171615"/>
                  </a:moveTo>
                  <a:lnTo>
                    <a:pt x="576211" y="171310"/>
                  </a:lnTo>
                  <a:lnTo>
                    <a:pt x="572465" y="171005"/>
                  </a:lnTo>
                  <a:lnTo>
                    <a:pt x="571728" y="176225"/>
                  </a:lnTo>
                  <a:lnTo>
                    <a:pt x="579742" y="176872"/>
                  </a:lnTo>
                  <a:lnTo>
                    <a:pt x="579958" y="17161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 descr=""/>
            <p:cNvSpPr/>
            <p:nvPr/>
          </p:nvSpPr>
          <p:spPr>
            <a:xfrm>
              <a:off x="2283476" y="4241323"/>
              <a:ext cx="222885" cy="0"/>
            </a:xfrm>
            <a:custGeom>
              <a:avLst/>
              <a:gdLst/>
              <a:ahLst/>
              <a:cxnLst/>
              <a:rect l="l" t="t" r="r" b="b"/>
              <a:pathLst>
                <a:path w="222885" h="0">
                  <a:moveTo>
                    <a:pt x="0" y="0"/>
                  </a:moveTo>
                  <a:lnTo>
                    <a:pt x="222308" y="0"/>
                  </a:lnTo>
                </a:path>
              </a:pathLst>
            </a:custGeom>
            <a:ln w="982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 descr=""/>
            <p:cNvSpPr/>
            <p:nvPr/>
          </p:nvSpPr>
          <p:spPr>
            <a:xfrm>
              <a:off x="2518968" y="3745166"/>
              <a:ext cx="1418590" cy="496570"/>
            </a:xfrm>
            <a:custGeom>
              <a:avLst/>
              <a:gdLst/>
              <a:ahLst/>
              <a:cxnLst/>
              <a:rect l="l" t="t" r="r" b="b"/>
              <a:pathLst>
                <a:path w="1418589" h="496570">
                  <a:moveTo>
                    <a:pt x="8191" y="495528"/>
                  </a:moveTo>
                  <a:lnTo>
                    <a:pt x="7493" y="490296"/>
                  </a:lnTo>
                  <a:lnTo>
                    <a:pt x="3746" y="490601"/>
                  </a:lnTo>
                  <a:lnTo>
                    <a:pt x="0" y="490905"/>
                  </a:lnTo>
                  <a:lnTo>
                    <a:pt x="165" y="496163"/>
                  </a:lnTo>
                  <a:lnTo>
                    <a:pt x="8191" y="495528"/>
                  </a:lnTo>
                  <a:close/>
                </a:path>
                <a:path w="1418589" h="496570">
                  <a:moveTo>
                    <a:pt x="29540" y="493560"/>
                  </a:moveTo>
                  <a:lnTo>
                    <a:pt x="28778" y="488353"/>
                  </a:lnTo>
                  <a:lnTo>
                    <a:pt x="25044" y="488734"/>
                  </a:lnTo>
                  <a:lnTo>
                    <a:pt x="21310" y="489115"/>
                  </a:lnTo>
                  <a:lnTo>
                    <a:pt x="21551" y="494372"/>
                  </a:lnTo>
                  <a:lnTo>
                    <a:pt x="29540" y="493560"/>
                  </a:lnTo>
                  <a:close/>
                </a:path>
                <a:path w="1418589" h="496570">
                  <a:moveTo>
                    <a:pt x="50876" y="491401"/>
                  </a:moveTo>
                  <a:lnTo>
                    <a:pt x="50038" y="486194"/>
                  </a:lnTo>
                  <a:lnTo>
                    <a:pt x="46304" y="486575"/>
                  </a:lnTo>
                  <a:lnTo>
                    <a:pt x="42570" y="486956"/>
                  </a:lnTo>
                  <a:lnTo>
                    <a:pt x="42875" y="492213"/>
                  </a:lnTo>
                  <a:lnTo>
                    <a:pt x="50876" y="491401"/>
                  </a:lnTo>
                  <a:close/>
                </a:path>
                <a:path w="1418589" h="496570">
                  <a:moveTo>
                    <a:pt x="72174" y="488810"/>
                  </a:moveTo>
                  <a:lnTo>
                    <a:pt x="71272" y="483616"/>
                  </a:lnTo>
                  <a:lnTo>
                    <a:pt x="67538" y="484073"/>
                  </a:lnTo>
                  <a:lnTo>
                    <a:pt x="63804" y="484530"/>
                  </a:lnTo>
                  <a:lnTo>
                    <a:pt x="64185" y="489788"/>
                  </a:lnTo>
                  <a:lnTo>
                    <a:pt x="72174" y="488810"/>
                  </a:lnTo>
                  <a:close/>
                </a:path>
                <a:path w="1418589" h="496570">
                  <a:moveTo>
                    <a:pt x="93433" y="486041"/>
                  </a:moveTo>
                  <a:lnTo>
                    <a:pt x="92468" y="480860"/>
                  </a:lnTo>
                  <a:lnTo>
                    <a:pt x="88747" y="481393"/>
                  </a:lnTo>
                  <a:lnTo>
                    <a:pt x="85026" y="481926"/>
                  </a:lnTo>
                  <a:lnTo>
                    <a:pt x="85471" y="487172"/>
                  </a:lnTo>
                  <a:lnTo>
                    <a:pt x="93433" y="486041"/>
                  </a:lnTo>
                  <a:close/>
                </a:path>
                <a:path w="1418589" h="496570">
                  <a:moveTo>
                    <a:pt x="114655" y="482993"/>
                  </a:moveTo>
                  <a:lnTo>
                    <a:pt x="113626" y="477824"/>
                  </a:lnTo>
                  <a:lnTo>
                    <a:pt x="109905" y="478358"/>
                  </a:lnTo>
                  <a:lnTo>
                    <a:pt x="106184" y="478891"/>
                  </a:lnTo>
                  <a:lnTo>
                    <a:pt x="106692" y="484136"/>
                  </a:lnTo>
                  <a:lnTo>
                    <a:pt x="114655" y="482993"/>
                  </a:lnTo>
                  <a:close/>
                </a:path>
                <a:path w="1418589" h="496570">
                  <a:moveTo>
                    <a:pt x="135826" y="479628"/>
                  </a:moveTo>
                  <a:lnTo>
                    <a:pt x="134734" y="474472"/>
                  </a:lnTo>
                  <a:lnTo>
                    <a:pt x="131025" y="475081"/>
                  </a:lnTo>
                  <a:lnTo>
                    <a:pt x="127317" y="475678"/>
                  </a:lnTo>
                  <a:lnTo>
                    <a:pt x="127889" y="480923"/>
                  </a:lnTo>
                  <a:lnTo>
                    <a:pt x="135826" y="479628"/>
                  </a:lnTo>
                  <a:close/>
                </a:path>
                <a:path w="1418589" h="496570">
                  <a:moveTo>
                    <a:pt x="156984" y="476097"/>
                  </a:moveTo>
                  <a:lnTo>
                    <a:pt x="155829" y="470954"/>
                  </a:lnTo>
                  <a:lnTo>
                    <a:pt x="152133" y="471627"/>
                  </a:lnTo>
                  <a:lnTo>
                    <a:pt x="148424" y="472262"/>
                  </a:lnTo>
                  <a:lnTo>
                    <a:pt x="149072" y="477494"/>
                  </a:lnTo>
                  <a:lnTo>
                    <a:pt x="153035" y="476808"/>
                  </a:lnTo>
                  <a:lnTo>
                    <a:pt x="156984" y="476097"/>
                  </a:lnTo>
                  <a:close/>
                </a:path>
                <a:path w="1418589" h="496570">
                  <a:moveTo>
                    <a:pt x="178079" y="472262"/>
                  </a:moveTo>
                  <a:lnTo>
                    <a:pt x="176860" y="467131"/>
                  </a:lnTo>
                  <a:lnTo>
                    <a:pt x="173164" y="467804"/>
                  </a:lnTo>
                  <a:lnTo>
                    <a:pt x="169468" y="468477"/>
                  </a:lnTo>
                  <a:lnTo>
                    <a:pt x="170167" y="473697"/>
                  </a:lnTo>
                  <a:lnTo>
                    <a:pt x="178079" y="472262"/>
                  </a:lnTo>
                  <a:close/>
                </a:path>
                <a:path w="1418589" h="496570">
                  <a:moveTo>
                    <a:pt x="199110" y="468160"/>
                  </a:moveTo>
                  <a:lnTo>
                    <a:pt x="197840" y="463054"/>
                  </a:lnTo>
                  <a:lnTo>
                    <a:pt x="194157" y="463791"/>
                  </a:lnTo>
                  <a:lnTo>
                    <a:pt x="190474" y="464527"/>
                  </a:lnTo>
                  <a:lnTo>
                    <a:pt x="191236" y="469747"/>
                  </a:lnTo>
                  <a:lnTo>
                    <a:pt x="199110" y="468160"/>
                  </a:lnTo>
                  <a:close/>
                </a:path>
                <a:path w="1418589" h="496570">
                  <a:moveTo>
                    <a:pt x="220141" y="463931"/>
                  </a:moveTo>
                  <a:lnTo>
                    <a:pt x="218808" y="458838"/>
                  </a:lnTo>
                  <a:lnTo>
                    <a:pt x="215125" y="459587"/>
                  </a:lnTo>
                  <a:lnTo>
                    <a:pt x="211442" y="460324"/>
                  </a:lnTo>
                  <a:lnTo>
                    <a:pt x="212255" y="465531"/>
                  </a:lnTo>
                  <a:lnTo>
                    <a:pt x="216204" y="464743"/>
                  </a:lnTo>
                  <a:lnTo>
                    <a:pt x="220141" y="463931"/>
                  </a:lnTo>
                  <a:close/>
                </a:path>
                <a:path w="1418589" h="496570">
                  <a:moveTo>
                    <a:pt x="241071" y="459333"/>
                  </a:moveTo>
                  <a:lnTo>
                    <a:pt x="239687" y="454253"/>
                  </a:lnTo>
                  <a:lnTo>
                    <a:pt x="236016" y="455053"/>
                  </a:lnTo>
                  <a:lnTo>
                    <a:pt x="232346" y="455853"/>
                  </a:lnTo>
                  <a:lnTo>
                    <a:pt x="233222" y="461048"/>
                  </a:lnTo>
                  <a:lnTo>
                    <a:pt x="241071" y="459333"/>
                  </a:lnTo>
                  <a:close/>
                </a:path>
                <a:path w="1418589" h="496570">
                  <a:moveTo>
                    <a:pt x="261975" y="454583"/>
                  </a:moveTo>
                  <a:lnTo>
                    <a:pt x="260540" y="449516"/>
                  </a:lnTo>
                  <a:lnTo>
                    <a:pt x="256882" y="450380"/>
                  </a:lnTo>
                  <a:lnTo>
                    <a:pt x="253225" y="451243"/>
                  </a:lnTo>
                  <a:lnTo>
                    <a:pt x="254152" y="456425"/>
                  </a:lnTo>
                  <a:lnTo>
                    <a:pt x="261975" y="454583"/>
                  </a:lnTo>
                  <a:close/>
                </a:path>
                <a:path w="1418589" h="496570">
                  <a:moveTo>
                    <a:pt x="282841" y="449656"/>
                  </a:moveTo>
                  <a:lnTo>
                    <a:pt x="281355" y="444601"/>
                  </a:lnTo>
                  <a:lnTo>
                    <a:pt x="277698" y="445465"/>
                  </a:lnTo>
                  <a:lnTo>
                    <a:pt x="274040" y="446328"/>
                  </a:lnTo>
                  <a:lnTo>
                    <a:pt x="275018" y="451497"/>
                  </a:lnTo>
                  <a:lnTo>
                    <a:pt x="282841" y="449656"/>
                  </a:lnTo>
                  <a:close/>
                </a:path>
                <a:path w="1418589" h="496570">
                  <a:moveTo>
                    <a:pt x="303631" y="444411"/>
                  </a:moveTo>
                  <a:lnTo>
                    <a:pt x="302094" y="439369"/>
                  </a:lnTo>
                  <a:lnTo>
                    <a:pt x="298450" y="440296"/>
                  </a:lnTo>
                  <a:lnTo>
                    <a:pt x="294805" y="441223"/>
                  </a:lnTo>
                  <a:lnTo>
                    <a:pt x="295846" y="446379"/>
                  </a:lnTo>
                  <a:lnTo>
                    <a:pt x="303631" y="444411"/>
                  </a:lnTo>
                  <a:close/>
                </a:path>
                <a:path w="1418589" h="496570">
                  <a:moveTo>
                    <a:pt x="324383" y="439051"/>
                  </a:moveTo>
                  <a:lnTo>
                    <a:pt x="322795" y="434022"/>
                  </a:lnTo>
                  <a:lnTo>
                    <a:pt x="319163" y="435000"/>
                  </a:lnTo>
                  <a:lnTo>
                    <a:pt x="315531" y="435978"/>
                  </a:lnTo>
                  <a:lnTo>
                    <a:pt x="316623" y="441134"/>
                  </a:lnTo>
                  <a:lnTo>
                    <a:pt x="324383" y="439051"/>
                  </a:lnTo>
                  <a:close/>
                </a:path>
                <a:path w="1418589" h="496570">
                  <a:moveTo>
                    <a:pt x="345084" y="433489"/>
                  </a:moveTo>
                  <a:lnTo>
                    <a:pt x="343446" y="428472"/>
                  </a:lnTo>
                  <a:lnTo>
                    <a:pt x="339813" y="429450"/>
                  </a:lnTo>
                  <a:lnTo>
                    <a:pt x="336181" y="430428"/>
                  </a:lnTo>
                  <a:lnTo>
                    <a:pt x="337324" y="435571"/>
                  </a:lnTo>
                  <a:lnTo>
                    <a:pt x="345084" y="433489"/>
                  </a:lnTo>
                  <a:close/>
                </a:path>
                <a:path w="1418589" h="496570">
                  <a:moveTo>
                    <a:pt x="365721" y="427672"/>
                  </a:moveTo>
                  <a:lnTo>
                    <a:pt x="364045" y="422681"/>
                  </a:lnTo>
                  <a:lnTo>
                    <a:pt x="360426" y="423710"/>
                  </a:lnTo>
                  <a:lnTo>
                    <a:pt x="356806" y="424738"/>
                  </a:lnTo>
                  <a:lnTo>
                    <a:pt x="357987" y="429869"/>
                  </a:lnTo>
                  <a:lnTo>
                    <a:pt x="365721" y="427672"/>
                  </a:lnTo>
                  <a:close/>
                </a:path>
                <a:path w="1418589" h="496570">
                  <a:moveTo>
                    <a:pt x="386308" y="421754"/>
                  </a:moveTo>
                  <a:lnTo>
                    <a:pt x="384594" y="416775"/>
                  </a:lnTo>
                  <a:lnTo>
                    <a:pt x="380987" y="417855"/>
                  </a:lnTo>
                  <a:lnTo>
                    <a:pt x="377367" y="418896"/>
                  </a:lnTo>
                  <a:lnTo>
                    <a:pt x="378599" y="424014"/>
                  </a:lnTo>
                  <a:lnTo>
                    <a:pt x="382460" y="422910"/>
                  </a:lnTo>
                  <a:lnTo>
                    <a:pt x="386308" y="421754"/>
                  </a:lnTo>
                  <a:close/>
                </a:path>
                <a:path w="1418589" h="496570">
                  <a:moveTo>
                    <a:pt x="406857" y="415607"/>
                  </a:moveTo>
                  <a:lnTo>
                    <a:pt x="405091" y="410641"/>
                  </a:lnTo>
                  <a:lnTo>
                    <a:pt x="401485" y="411721"/>
                  </a:lnTo>
                  <a:lnTo>
                    <a:pt x="397878" y="412800"/>
                  </a:lnTo>
                  <a:lnTo>
                    <a:pt x="399148" y="417906"/>
                  </a:lnTo>
                  <a:lnTo>
                    <a:pt x="406857" y="415607"/>
                  </a:lnTo>
                  <a:close/>
                </a:path>
                <a:path w="1418589" h="496570">
                  <a:moveTo>
                    <a:pt x="427342" y="409295"/>
                  </a:moveTo>
                  <a:lnTo>
                    <a:pt x="425538" y="404342"/>
                  </a:lnTo>
                  <a:lnTo>
                    <a:pt x="421944" y="405472"/>
                  </a:lnTo>
                  <a:lnTo>
                    <a:pt x="418350" y="406603"/>
                  </a:lnTo>
                  <a:lnTo>
                    <a:pt x="419671" y="411695"/>
                  </a:lnTo>
                  <a:lnTo>
                    <a:pt x="427342" y="409295"/>
                  </a:lnTo>
                  <a:close/>
                </a:path>
                <a:path w="1418589" h="496570">
                  <a:moveTo>
                    <a:pt x="447789" y="402894"/>
                  </a:moveTo>
                  <a:lnTo>
                    <a:pt x="445947" y="397954"/>
                  </a:lnTo>
                  <a:lnTo>
                    <a:pt x="442353" y="399084"/>
                  </a:lnTo>
                  <a:lnTo>
                    <a:pt x="438759" y="400215"/>
                  </a:lnTo>
                  <a:lnTo>
                    <a:pt x="440118" y="405295"/>
                  </a:lnTo>
                  <a:lnTo>
                    <a:pt x="447789" y="402894"/>
                  </a:lnTo>
                  <a:close/>
                </a:path>
                <a:path w="1418589" h="496570">
                  <a:moveTo>
                    <a:pt x="468147" y="396240"/>
                  </a:moveTo>
                  <a:lnTo>
                    <a:pt x="466267" y="391312"/>
                  </a:lnTo>
                  <a:lnTo>
                    <a:pt x="462699" y="392480"/>
                  </a:lnTo>
                  <a:lnTo>
                    <a:pt x="459117" y="393649"/>
                  </a:lnTo>
                  <a:lnTo>
                    <a:pt x="460514" y="398729"/>
                  </a:lnTo>
                  <a:lnTo>
                    <a:pt x="468147" y="396240"/>
                  </a:lnTo>
                  <a:close/>
                </a:path>
                <a:path w="1418589" h="496570">
                  <a:moveTo>
                    <a:pt x="488480" y="389470"/>
                  </a:moveTo>
                  <a:lnTo>
                    <a:pt x="486562" y="384568"/>
                  </a:lnTo>
                  <a:lnTo>
                    <a:pt x="483006" y="385775"/>
                  </a:lnTo>
                  <a:lnTo>
                    <a:pt x="479450" y="386981"/>
                  </a:lnTo>
                  <a:lnTo>
                    <a:pt x="480872" y="392061"/>
                  </a:lnTo>
                  <a:lnTo>
                    <a:pt x="488480" y="389470"/>
                  </a:lnTo>
                  <a:close/>
                </a:path>
                <a:path w="1418589" h="496570">
                  <a:moveTo>
                    <a:pt x="508774" y="382574"/>
                  </a:moveTo>
                  <a:lnTo>
                    <a:pt x="506818" y="377685"/>
                  </a:lnTo>
                  <a:lnTo>
                    <a:pt x="503262" y="378891"/>
                  </a:lnTo>
                  <a:lnTo>
                    <a:pt x="499706" y="380098"/>
                  </a:lnTo>
                  <a:lnTo>
                    <a:pt x="501167" y="385165"/>
                  </a:lnTo>
                  <a:lnTo>
                    <a:pt x="508774" y="382574"/>
                  </a:lnTo>
                  <a:close/>
                </a:path>
                <a:path w="1418589" h="496570">
                  <a:moveTo>
                    <a:pt x="528993" y="375513"/>
                  </a:moveTo>
                  <a:lnTo>
                    <a:pt x="527011" y="370636"/>
                  </a:lnTo>
                  <a:lnTo>
                    <a:pt x="523468" y="371881"/>
                  </a:lnTo>
                  <a:lnTo>
                    <a:pt x="519925" y="373126"/>
                  </a:lnTo>
                  <a:lnTo>
                    <a:pt x="521423" y="378180"/>
                  </a:lnTo>
                  <a:lnTo>
                    <a:pt x="528993" y="375513"/>
                  </a:lnTo>
                  <a:close/>
                </a:path>
                <a:path w="1418589" h="496570">
                  <a:moveTo>
                    <a:pt x="549198" y="368363"/>
                  </a:moveTo>
                  <a:lnTo>
                    <a:pt x="547179" y="363499"/>
                  </a:lnTo>
                  <a:lnTo>
                    <a:pt x="543648" y="364782"/>
                  </a:lnTo>
                  <a:lnTo>
                    <a:pt x="540105" y="366039"/>
                  </a:lnTo>
                  <a:lnTo>
                    <a:pt x="541642" y="371081"/>
                  </a:lnTo>
                  <a:lnTo>
                    <a:pt x="545426" y="369735"/>
                  </a:lnTo>
                  <a:lnTo>
                    <a:pt x="549198" y="368363"/>
                  </a:lnTo>
                  <a:close/>
                </a:path>
                <a:path w="1418589" h="496570">
                  <a:moveTo>
                    <a:pt x="569341" y="361048"/>
                  </a:moveTo>
                  <a:lnTo>
                    <a:pt x="567296" y="356196"/>
                  </a:lnTo>
                  <a:lnTo>
                    <a:pt x="563765" y="357479"/>
                  </a:lnTo>
                  <a:lnTo>
                    <a:pt x="560235" y="358762"/>
                  </a:lnTo>
                  <a:lnTo>
                    <a:pt x="561797" y="363791"/>
                  </a:lnTo>
                  <a:lnTo>
                    <a:pt x="569341" y="361048"/>
                  </a:lnTo>
                  <a:close/>
                </a:path>
                <a:path w="1418589" h="496570">
                  <a:moveTo>
                    <a:pt x="589432" y="353631"/>
                  </a:moveTo>
                  <a:lnTo>
                    <a:pt x="587362" y="348780"/>
                  </a:lnTo>
                  <a:lnTo>
                    <a:pt x="583844" y="350100"/>
                  </a:lnTo>
                  <a:lnTo>
                    <a:pt x="580313" y="351421"/>
                  </a:lnTo>
                  <a:lnTo>
                    <a:pt x="581914" y="356438"/>
                  </a:lnTo>
                  <a:lnTo>
                    <a:pt x="589432" y="353631"/>
                  </a:lnTo>
                  <a:close/>
                </a:path>
                <a:path w="1418589" h="496570">
                  <a:moveTo>
                    <a:pt x="609511" y="346138"/>
                  </a:moveTo>
                  <a:lnTo>
                    <a:pt x="607415" y="341299"/>
                  </a:lnTo>
                  <a:lnTo>
                    <a:pt x="603897" y="342620"/>
                  </a:lnTo>
                  <a:lnTo>
                    <a:pt x="600367" y="343941"/>
                  </a:lnTo>
                  <a:lnTo>
                    <a:pt x="601992" y="348945"/>
                  </a:lnTo>
                  <a:lnTo>
                    <a:pt x="609511" y="346138"/>
                  </a:lnTo>
                  <a:close/>
                </a:path>
                <a:path w="1418589" h="496570">
                  <a:moveTo>
                    <a:pt x="629513" y="338480"/>
                  </a:moveTo>
                  <a:lnTo>
                    <a:pt x="627405" y="333654"/>
                  </a:lnTo>
                  <a:lnTo>
                    <a:pt x="623887" y="335000"/>
                  </a:lnTo>
                  <a:lnTo>
                    <a:pt x="620369" y="336346"/>
                  </a:lnTo>
                  <a:lnTo>
                    <a:pt x="622020" y="341350"/>
                  </a:lnTo>
                  <a:lnTo>
                    <a:pt x="629513" y="338480"/>
                  </a:lnTo>
                  <a:close/>
                </a:path>
                <a:path w="1418589" h="496570">
                  <a:moveTo>
                    <a:pt x="649490" y="330758"/>
                  </a:moveTo>
                  <a:lnTo>
                    <a:pt x="647357" y="325945"/>
                  </a:lnTo>
                  <a:lnTo>
                    <a:pt x="643851" y="327317"/>
                  </a:lnTo>
                  <a:lnTo>
                    <a:pt x="640346" y="328688"/>
                  </a:lnTo>
                  <a:lnTo>
                    <a:pt x="642023" y="333692"/>
                  </a:lnTo>
                  <a:lnTo>
                    <a:pt x="649490" y="330758"/>
                  </a:lnTo>
                  <a:close/>
                </a:path>
                <a:path w="1418589" h="496570">
                  <a:moveTo>
                    <a:pt x="669442" y="322935"/>
                  </a:moveTo>
                  <a:lnTo>
                    <a:pt x="667283" y="318135"/>
                  </a:lnTo>
                  <a:lnTo>
                    <a:pt x="663778" y="319506"/>
                  </a:lnTo>
                  <a:lnTo>
                    <a:pt x="660273" y="320878"/>
                  </a:lnTo>
                  <a:lnTo>
                    <a:pt x="661974" y="325869"/>
                  </a:lnTo>
                  <a:lnTo>
                    <a:pt x="669442" y="322935"/>
                  </a:lnTo>
                  <a:close/>
                </a:path>
                <a:path w="1418589" h="496570">
                  <a:moveTo>
                    <a:pt x="689343" y="314998"/>
                  </a:moveTo>
                  <a:lnTo>
                    <a:pt x="687158" y="310210"/>
                  </a:lnTo>
                  <a:lnTo>
                    <a:pt x="683666" y="311607"/>
                  </a:lnTo>
                  <a:lnTo>
                    <a:pt x="680173" y="313004"/>
                  </a:lnTo>
                  <a:lnTo>
                    <a:pt x="681888" y="317982"/>
                  </a:lnTo>
                  <a:lnTo>
                    <a:pt x="689343" y="314998"/>
                  </a:lnTo>
                  <a:close/>
                </a:path>
                <a:path w="1418589" h="496570">
                  <a:moveTo>
                    <a:pt x="709231" y="307035"/>
                  </a:moveTo>
                  <a:lnTo>
                    <a:pt x="707034" y="302247"/>
                  </a:lnTo>
                  <a:lnTo>
                    <a:pt x="703541" y="303657"/>
                  </a:lnTo>
                  <a:lnTo>
                    <a:pt x="700049" y="305054"/>
                  </a:lnTo>
                  <a:lnTo>
                    <a:pt x="701789" y="310032"/>
                  </a:lnTo>
                  <a:lnTo>
                    <a:pt x="709231" y="307035"/>
                  </a:lnTo>
                  <a:close/>
                </a:path>
                <a:path w="1418589" h="496570">
                  <a:moveTo>
                    <a:pt x="729056" y="298932"/>
                  </a:moveTo>
                  <a:lnTo>
                    <a:pt x="726833" y="294157"/>
                  </a:lnTo>
                  <a:lnTo>
                    <a:pt x="723353" y="295579"/>
                  </a:lnTo>
                  <a:lnTo>
                    <a:pt x="719874" y="297002"/>
                  </a:lnTo>
                  <a:lnTo>
                    <a:pt x="721626" y="301967"/>
                  </a:lnTo>
                  <a:lnTo>
                    <a:pt x="729056" y="298932"/>
                  </a:lnTo>
                  <a:close/>
                </a:path>
                <a:path w="1418589" h="496570">
                  <a:moveTo>
                    <a:pt x="748868" y="290791"/>
                  </a:moveTo>
                  <a:lnTo>
                    <a:pt x="746633" y="286029"/>
                  </a:lnTo>
                  <a:lnTo>
                    <a:pt x="743153" y="287464"/>
                  </a:lnTo>
                  <a:lnTo>
                    <a:pt x="739673" y="288912"/>
                  </a:lnTo>
                  <a:lnTo>
                    <a:pt x="741451" y="293865"/>
                  </a:lnTo>
                  <a:lnTo>
                    <a:pt x="748868" y="290791"/>
                  </a:lnTo>
                  <a:close/>
                </a:path>
                <a:path w="1418589" h="496570">
                  <a:moveTo>
                    <a:pt x="768654" y="282600"/>
                  </a:moveTo>
                  <a:lnTo>
                    <a:pt x="766406" y="277837"/>
                  </a:lnTo>
                  <a:lnTo>
                    <a:pt x="762927" y="279273"/>
                  </a:lnTo>
                  <a:lnTo>
                    <a:pt x="759447" y="280720"/>
                  </a:lnTo>
                  <a:lnTo>
                    <a:pt x="761238" y="285673"/>
                  </a:lnTo>
                  <a:lnTo>
                    <a:pt x="768654" y="282600"/>
                  </a:lnTo>
                  <a:close/>
                </a:path>
                <a:path w="1418589" h="496570">
                  <a:moveTo>
                    <a:pt x="788416" y="274307"/>
                  </a:moveTo>
                  <a:lnTo>
                    <a:pt x="786142" y="269544"/>
                  </a:lnTo>
                  <a:lnTo>
                    <a:pt x="782675" y="271005"/>
                  </a:lnTo>
                  <a:lnTo>
                    <a:pt x="779208" y="272465"/>
                  </a:lnTo>
                  <a:lnTo>
                    <a:pt x="781011" y="277418"/>
                  </a:lnTo>
                  <a:lnTo>
                    <a:pt x="788416" y="274307"/>
                  </a:lnTo>
                  <a:close/>
                </a:path>
                <a:path w="1418589" h="496570">
                  <a:moveTo>
                    <a:pt x="808139" y="265988"/>
                  </a:moveTo>
                  <a:lnTo>
                    <a:pt x="805865" y="261239"/>
                  </a:lnTo>
                  <a:lnTo>
                    <a:pt x="802398" y="262712"/>
                  </a:lnTo>
                  <a:lnTo>
                    <a:pt x="798931" y="264172"/>
                  </a:lnTo>
                  <a:lnTo>
                    <a:pt x="800747" y="269113"/>
                  </a:lnTo>
                  <a:lnTo>
                    <a:pt x="804443" y="267563"/>
                  </a:lnTo>
                  <a:lnTo>
                    <a:pt x="808139" y="265988"/>
                  </a:lnTo>
                  <a:close/>
                </a:path>
                <a:path w="1418589" h="496570">
                  <a:moveTo>
                    <a:pt x="827849" y="257594"/>
                  </a:moveTo>
                  <a:lnTo>
                    <a:pt x="825563" y="252857"/>
                  </a:lnTo>
                  <a:lnTo>
                    <a:pt x="822096" y="254330"/>
                  </a:lnTo>
                  <a:lnTo>
                    <a:pt x="818629" y="255803"/>
                  </a:lnTo>
                  <a:lnTo>
                    <a:pt x="820470" y="260743"/>
                  </a:lnTo>
                  <a:lnTo>
                    <a:pt x="827849" y="257594"/>
                  </a:lnTo>
                  <a:close/>
                </a:path>
                <a:path w="1418589" h="496570">
                  <a:moveTo>
                    <a:pt x="847547" y="249161"/>
                  </a:moveTo>
                  <a:lnTo>
                    <a:pt x="845235" y="244424"/>
                  </a:lnTo>
                  <a:lnTo>
                    <a:pt x="841781" y="245910"/>
                  </a:lnTo>
                  <a:lnTo>
                    <a:pt x="838327" y="247396"/>
                  </a:lnTo>
                  <a:lnTo>
                    <a:pt x="840168" y="252336"/>
                  </a:lnTo>
                  <a:lnTo>
                    <a:pt x="847547" y="249161"/>
                  </a:lnTo>
                  <a:close/>
                </a:path>
                <a:path w="1418589" h="496570">
                  <a:moveTo>
                    <a:pt x="867206" y="240703"/>
                  </a:moveTo>
                  <a:lnTo>
                    <a:pt x="864895" y="235966"/>
                  </a:lnTo>
                  <a:lnTo>
                    <a:pt x="861441" y="237451"/>
                  </a:lnTo>
                  <a:lnTo>
                    <a:pt x="857986" y="238937"/>
                  </a:lnTo>
                  <a:lnTo>
                    <a:pt x="859840" y="243865"/>
                  </a:lnTo>
                  <a:lnTo>
                    <a:pt x="867206" y="240703"/>
                  </a:lnTo>
                  <a:close/>
                </a:path>
                <a:path w="1418589" h="496570">
                  <a:moveTo>
                    <a:pt x="886866" y="232181"/>
                  </a:moveTo>
                  <a:lnTo>
                    <a:pt x="884542" y="227457"/>
                  </a:lnTo>
                  <a:lnTo>
                    <a:pt x="881087" y="228955"/>
                  </a:lnTo>
                  <a:lnTo>
                    <a:pt x="877633" y="230454"/>
                  </a:lnTo>
                  <a:lnTo>
                    <a:pt x="879500" y="235381"/>
                  </a:lnTo>
                  <a:lnTo>
                    <a:pt x="886866" y="232181"/>
                  </a:lnTo>
                  <a:close/>
                </a:path>
                <a:path w="1418589" h="496570">
                  <a:moveTo>
                    <a:pt x="906500" y="223647"/>
                  </a:moveTo>
                  <a:lnTo>
                    <a:pt x="904176" y="218922"/>
                  </a:lnTo>
                  <a:lnTo>
                    <a:pt x="900722" y="220433"/>
                  </a:lnTo>
                  <a:lnTo>
                    <a:pt x="897267" y="221932"/>
                  </a:lnTo>
                  <a:lnTo>
                    <a:pt x="899147" y="226860"/>
                  </a:lnTo>
                  <a:lnTo>
                    <a:pt x="906500" y="223647"/>
                  </a:lnTo>
                  <a:close/>
                </a:path>
                <a:path w="1418589" h="496570">
                  <a:moveTo>
                    <a:pt x="926122" y="215074"/>
                  </a:moveTo>
                  <a:lnTo>
                    <a:pt x="923798" y="210350"/>
                  </a:lnTo>
                  <a:lnTo>
                    <a:pt x="920343" y="211861"/>
                  </a:lnTo>
                  <a:lnTo>
                    <a:pt x="916889" y="213372"/>
                  </a:lnTo>
                  <a:lnTo>
                    <a:pt x="918768" y="218287"/>
                  </a:lnTo>
                  <a:lnTo>
                    <a:pt x="926122" y="215074"/>
                  </a:lnTo>
                  <a:close/>
                </a:path>
                <a:path w="1418589" h="496570">
                  <a:moveTo>
                    <a:pt x="945743" y="206502"/>
                  </a:moveTo>
                  <a:lnTo>
                    <a:pt x="943394" y="201777"/>
                  </a:lnTo>
                  <a:lnTo>
                    <a:pt x="939952" y="203288"/>
                  </a:lnTo>
                  <a:lnTo>
                    <a:pt x="936510" y="204800"/>
                  </a:lnTo>
                  <a:lnTo>
                    <a:pt x="938390" y="209727"/>
                  </a:lnTo>
                  <a:lnTo>
                    <a:pt x="945743" y="206502"/>
                  </a:lnTo>
                  <a:close/>
                </a:path>
                <a:path w="1418589" h="496570">
                  <a:moveTo>
                    <a:pt x="965352" y="197878"/>
                  </a:moveTo>
                  <a:lnTo>
                    <a:pt x="963002" y="193167"/>
                  </a:lnTo>
                  <a:lnTo>
                    <a:pt x="959561" y="194678"/>
                  </a:lnTo>
                  <a:lnTo>
                    <a:pt x="956106" y="196189"/>
                  </a:lnTo>
                  <a:lnTo>
                    <a:pt x="957999" y="201104"/>
                  </a:lnTo>
                  <a:lnTo>
                    <a:pt x="965352" y="197878"/>
                  </a:lnTo>
                  <a:close/>
                </a:path>
                <a:path w="1418589" h="496570">
                  <a:moveTo>
                    <a:pt x="984948" y="189268"/>
                  </a:moveTo>
                  <a:lnTo>
                    <a:pt x="982599" y="184556"/>
                  </a:lnTo>
                  <a:lnTo>
                    <a:pt x="979157" y="186067"/>
                  </a:lnTo>
                  <a:lnTo>
                    <a:pt x="975715" y="187579"/>
                  </a:lnTo>
                  <a:lnTo>
                    <a:pt x="977607" y="192506"/>
                  </a:lnTo>
                  <a:lnTo>
                    <a:pt x="984948" y="189268"/>
                  </a:lnTo>
                  <a:close/>
                </a:path>
                <a:path w="1418589" h="496570">
                  <a:moveTo>
                    <a:pt x="1004544" y="180644"/>
                  </a:moveTo>
                  <a:lnTo>
                    <a:pt x="1002195" y="175920"/>
                  </a:lnTo>
                  <a:lnTo>
                    <a:pt x="998753" y="177444"/>
                  </a:lnTo>
                  <a:lnTo>
                    <a:pt x="995311" y="178955"/>
                  </a:lnTo>
                  <a:lnTo>
                    <a:pt x="997204" y="183870"/>
                  </a:lnTo>
                  <a:lnTo>
                    <a:pt x="1004544" y="180644"/>
                  </a:lnTo>
                  <a:close/>
                </a:path>
                <a:path w="1418589" h="496570">
                  <a:moveTo>
                    <a:pt x="1024128" y="171996"/>
                  </a:moveTo>
                  <a:lnTo>
                    <a:pt x="1021778" y="167271"/>
                  </a:lnTo>
                  <a:lnTo>
                    <a:pt x="1018336" y="168795"/>
                  </a:lnTo>
                  <a:lnTo>
                    <a:pt x="1014895" y="170319"/>
                  </a:lnTo>
                  <a:lnTo>
                    <a:pt x="1016787" y="175234"/>
                  </a:lnTo>
                  <a:lnTo>
                    <a:pt x="1024128" y="171996"/>
                  </a:lnTo>
                  <a:close/>
                </a:path>
                <a:path w="1418589" h="496570">
                  <a:moveTo>
                    <a:pt x="1043724" y="163372"/>
                  </a:moveTo>
                  <a:lnTo>
                    <a:pt x="1041374" y="158648"/>
                  </a:lnTo>
                  <a:lnTo>
                    <a:pt x="1037932" y="160172"/>
                  </a:lnTo>
                  <a:lnTo>
                    <a:pt x="1034491" y="161696"/>
                  </a:lnTo>
                  <a:lnTo>
                    <a:pt x="1036383" y="166611"/>
                  </a:lnTo>
                  <a:lnTo>
                    <a:pt x="1043724" y="163372"/>
                  </a:lnTo>
                  <a:close/>
                </a:path>
                <a:path w="1418589" h="496570">
                  <a:moveTo>
                    <a:pt x="1063320" y="154736"/>
                  </a:moveTo>
                  <a:lnTo>
                    <a:pt x="1060970" y="150012"/>
                  </a:lnTo>
                  <a:lnTo>
                    <a:pt x="1057529" y="151536"/>
                  </a:lnTo>
                  <a:lnTo>
                    <a:pt x="1054087" y="153060"/>
                  </a:lnTo>
                  <a:lnTo>
                    <a:pt x="1055979" y="157975"/>
                  </a:lnTo>
                  <a:lnTo>
                    <a:pt x="1063320" y="154736"/>
                  </a:lnTo>
                  <a:close/>
                </a:path>
                <a:path w="1418589" h="496570">
                  <a:moveTo>
                    <a:pt x="1082916" y="146113"/>
                  </a:moveTo>
                  <a:lnTo>
                    <a:pt x="1080566" y="141401"/>
                  </a:lnTo>
                  <a:lnTo>
                    <a:pt x="1077125" y="142913"/>
                  </a:lnTo>
                  <a:lnTo>
                    <a:pt x="1073683" y="144424"/>
                  </a:lnTo>
                  <a:lnTo>
                    <a:pt x="1075575" y="149339"/>
                  </a:lnTo>
                  <a:lnTo>
                    <a:pt x="1082916" y="146113"/>
                  </a:lnTo>
                  <a:close/>
                </a:path>
                <a:path w="1418589" h="496570">
                  <a:moveTo>
                    <a:pt x="1102512" y="137502"/>
                  </a:moveTo>
                  <a:lnTo>
                    <a:pt x="1100175" y="132778"/>
                  </a:lnTo>
                  <a:lnTo>
                    <a:pt x="1096721" y="134289"/>
                  </a:lnTo>
                  <a:lnTo>
                    <a:pt x="1093266" y="135801"/>
                  </a:lnTo>
                  <a:lnTo>
                    <a:pt x="1095159" y="140728"/>
                  </a:lnTo>
                  <a:lnTo>
                    <a:pt x="1102512" y="137502"/>
                  </a:lnTo>
                  <a:close/>
                </a:path>
                <a:path w="1418589" h="496570">
                  <a:moveTo>
                    <a:pt x="1122121" y="128917"/>
                  </a:moveTo>
                  <a:lnTo>
                    <a:pt x="1119797" y="124193"/>
                  </a:lnTo>
                  <a:lnTo>
                    <a:pt x="1116342" y="125704"/>
                  </a:lnTo>
                  <a:lnTo>
                    <a:pt x="1112888" y="127215"/>
                  </a:lnTo>
                  <a:lnTo>
                    <a:pt x="1114780" y="132130"/>
                  </a:lnTo>
                  <a:lnTo>
                    <a:pt x="1122121" y="128917"/>
                  </a:lnTo>
                  <a:close/>
                </a:path>
                <a:path w="1418589" h="496570">
                  <a:moveTo>
                    <a:pt x="1141730" y="120345"/>
                  </a:moveTo>
                  <a:lnTo>
                    <a:pt x="1139405" y="115620"/>
                  </a:lnTo>
                  <a:lnTo>
                    <a:pt x="1135951" y="117119"/>
                  </a:lnTo>
                  <a:lnTo>
                    <a:pt x="1132497" y="118618"/>
                  </a:lnTo>
                  <a:lnTo>
                    <a:pt x="1134376" y="123545"/>
                  </a:lnTo>
                  <a:lnTo>
                    <a:pt x="1141730" y="120345"/>
                  </a:lnTo>
                  <a:close/>
                </a:path>
                <a:path w="1418589" h="496570">
                  <a:moveTo>
                    <a:pt x="1161364" y="111785"/>
                  </a:moveTo>
                  <a:lnTo>
                    <a:pt x="1159040" y="107061"/>
                  </a:lnTo>
                  <a:lnTo>
                    <a:pt x="1155585" y="108559"/>
                  </a:lnTo>
                  <a:lnTo>
                    <a:pt x="1152131" y="110058"/>
                  </a:lnTo>
                  <a:lnTo>
                    <a:pt x="1154010" y="114985"/>
                  </a:lnTo>
                  <a:lnTo>
                    <a:pt x="1161364" y="111785"/>
                  </a:lnTo>
                  <a:close/>
                </a:path>
                <a:path w="1418589" h="496570">
                  <a:moveTo>
                    <a:pt x="1181011" y="103276"/>
                  </a:moveTo>
                  <a:lnTo>
                    <a:pt x="1178687" y="98539"/>
                  </a:lnTo>
                  <a:lnTo>
                    <a:pt x="1175232" y="100037"/>
                  </a:lnTo>
                  <a:lnTo>
                    <a:pt x="1171778" y="101536"/>
                  </a:lnTo>
                  <a:lnTo>
                    <a:pt x="1173645" y="106464"/>
                  </a:lnTo>
                  <a:lnTo>
                    <a:pt x="1181011" y="103276"/>
                  </a:lnTo>
                  <a:close/>
                </a:path>
                <a:path w="1418589" h="496570">
                  <a:moveTo>
                    <a:pt x="1200658" y="94780"/>
                  </a:moveTo>
                  <a:lnTo>
                    <a:pt x="1198346" y="90043"/>
                  </a:lnTo>
                  <a:lnTo>
                    <a:pt x="1194892" y="91541"/>
                  </a:lnTo>
                  <a:lnTo>
                    <a:pt x="1191437" y="93040"/>
                  </a:lnTo>
                  <a:lnTo>
                    <a:pt x="1193292" y="97967"/>
                  </a:lnTo>
                  <a:lnTo>
                    <a:pt x="1200658" y="94780"/>
                  </a:lnTo>
                  <a:close/>
                </a:path>
                <a:path w="1418589" h="496570">
                  <a:moveTo>
                    <a:pt x="1220330" y="86334"/>
                  </a:moveTo>
                  <a:lnTo>
                    <a:pt x="1218031" y="81597"/>
                  </a:lnTo>
                  <a:lnTo>
                    <a:pt x="1214564" y="83083"/>
                  </a:lnTo>
                  <a:lnTo>
                    <a:pt x="1211097" y="84569"/>
                  </a:lnTo>
                  <a:lnTo>
                    <a:pt x="1212951" y="89496"/>
                  </a:lnTo>
                  <a:lnTo>
                    <a:pt x="1220330" y="86334"/>
                  </a:lnTo>
                  <a:close/>
                </a:path>
                <a:path w="1418589" h="496570">
                  <a:moveTo>
                    <a:pt x="1240002" y="77927"/>
                  </a:moveTo>
                  <a:lnTo>
                    <a:pt x="1237716" y="73177"/>
                  </a:lnTo>
                  <a:lnTo>
                    <a:pt x="1234249" y="74650"/>
                  </a:lnTo>
                  <a:lnTo>
                    <a:pt x="1230782" y="76123"/>
                  </a:lnTo>
                  <a:lnTo>
                    <a:pt x="1232623" y="81064"/>
                  </a:lnTo>
                  <a:lnTo>
                    <a:pt x="1240002" y="77927"/>
                  </a:lnTo>
                  <a:close/>
                </a:path>
                <a:path w="1418589" h="496570">
                  <a:moveTo>
                    <a:pt x="1259713" y="69570"/>
                  </a:moveTo>
                  <a:lnTo>
                    <a:pt x="1257439" y="64820"/>
                  </a:lnTo>
                  <a:lnTo>
                    <a:pt x="1253972" y="66294"/>
                  </a:lnTo>
                  <a:lnTo>
                    <a:pt x="1250505" y="67767"/>
                  </a:lnTo>
                  <a:lnTo>
                    <a:pt x="1252334" y="72707"/>
                  </a:lnTo>
                  <a:lnTo>
                    <a:pt x="1259713" y="69570"/>
                  </a:lnTo>
                  <a:close/>
                </a:path>
                <a:path w="1418589" h="496570">
                  <a:moveTo>
                    <a:pt x="1279436" y="61264"/>
                  </a:moveTo>
                  <a:lnTo>
                    <a:pt x="1277175" y="56502"/>
                  </a:lnTo>
                  <a:lnTo>
                    <a:pt x="1273695" y="57962"/>
                  </a:lnTo>
                  <a:lnTo>
                    <a:pt x="1270215" y="59423"/>
                  </a:lnTo>
                  <a:lnTo>
                    <a:pt x="1272032" y="64363"/>
                  </a:lnTo>
                  <a:lnTo>
                    <a:pt x="1279436" y="61264"/>
                  </a:lnTo>
                  <a:close/>
                </a:path>
                <a:path w="1418589" h="496570">
                  <a:moveTo>
                    <a:pt x="1299184" y="52984"/>
                  </a:moveTo>
                  <a:lnTo>
                    <a:pt x="1296936" y="48221"/>
                  </a:lnTo>
                  <a:lnTo>
                    <a:pt x="1293456" y="49682"/>
                  </a:lnTo>
                  <a:lnTo>
                    <a:pt x="1289977" y="51142"/>
                  </a:lnTo>
                  <a:lnTo>
                    <a:pt x="1291780" y="56083"/>
                  </a:lnTo>
                  <a:lnTo>
                    <a:pt x="1295488" y="54546"/>
                  </a:lnTo>
                  <a:lnTo>
                    <a:pt x="1299184" y="52984"/>
                  </a:lnTo>
                  <a:close/>
                </a:path>
                <a:path w="1418589" h="496570">
                  <a:moveTo>
                    <a:pt x="1318958" y="44805"/>
                  </a:moveTo>
                  <a:lnTo>
                    <a:pt x="1316723" y="40043"/>
                  </a:lnTo>
                  <a:lnTo>
                    <a:pt x="1313243" y="41478"/>
                  </a:lnTo>
                  <a:lnTo>
                    <a:pt x="1309763" y="42913"/>
                  </a:lnTo>
                  <a:lnTo>
                    <a:pt x="1311554" y="47866"/>
                  </a:lnTo>
                  <a:lnTo>
                    <a:pt x="1318958" y="44805"/>
                  </a:lnTo>
                  <a:close/>
                </a:path>
                <a:path w="1418589" h="496570">
                  <a:moveTo>
                    <a:pt x="1338732" y="36652"/>
                  </a:moveTo>
                  <a:lnTo>
                    <a:pt x="1336522" y="31877"/>
                  </a:lnTo>
                  <a:lnTo>
                    <a:pt x="1333030" y="33299"/>
                  </a:lnTo>
                  <a:lnTo>
                    <a:pt x="1329550" y="34734"/>
                  </a:lnTo>
                  <a:lnTo>
                    <a:pt x="1331315" y="39700"/>
                  </a:lnTo>
                  <a:lnTo>
                    <a:pt x="1335024" y="38163"/>
                  </a:lnTo>
                  <a:lnTo>
                    <a:pt x="1338732" y="36652"/>
                  </a:lnTo>
                  <a:close/>
                </a:path>
                <a:path w="1418589" h="496570">
                  <a:moveTo>
                    <a:pt x="1358569" y="28587"/>
                  </a:moveTo>
                  <a:lnTo>
                    <a:pt x="1356372" y="23799"/>
                  </a:lnTo>
                  <a:lnTo>
                    <a:pt x="1352880" y="25222"/>
                  </a:lnTo>
                  <a:lnTo>
                    <a:pt x="1349387" y="26644"/>
                  </a:lnTo>
                  <a:lnTo>
                    <a:pt x="1351140" y="31610"/>
                  </a:lnTo>
                  <a:lnTo>
                    <a:pt x="1358569" y="28587"/>
                  </a:lnTo>
                  <a:close/>
                </a:path>
                <a:path w="1418589" h="496570">
                  <a:moveTo>
                    <a:pt x="1378419" y="20586"/>
                  </a:moveTo>
                  <a:lnTo>
                    <a:pt x="1376235" y="15798"/>
                  </a:lnTo>
                  <a:lnTo>
                    <a:pt x="1372730" y="17195"/>
                  </a:lnTo>
                  <a:lnTo>
                    <a:pt x="1369225" y="18592"/>
                  </a:lnTo>
                  <a:lnTo>
                    <a:pt x="1370965" y="23571"/>
                  </a:lnTo>
                  <a:lnTo>
                    <a:pt x="1378419" y="20586"/>
                  </a:lnTo>
                  <a:close/>
                </a:path>
                <a:path w="1418589" h="496570">
                  <a:moveTo>
                    <a:pt x="1398282" y="12649"/>
                  </a:moveTo>
                  <a:lnTo>
                    <a:pt x="1396123" y="7848"/>
                  </a:lnTo>
                  <a:lnTo>
                    <a:pt x="1392618" y="9245"/>
                  </a:lnTo>
                  <a:lnTo>
                    <a:pt x="1389113" y="10642"/>
                  </a:lnTo>
                  <a:lnTo>
                    <a:pt x="1390840" y="15621"/>
                  </a:lnTo>
                  <a:lnTo>
                    <a:pt x="1398282" y="12649"/>
                  </a:lnTo>
                  <a:close/>
                </a:path>
                <a:path w="1418589" h="496570">
                  <a:moveTo>
                    <a:pt x="1418209" y="4800"/>
                  </a:moveTo>
                  <a:lnTo>
                    <a:pt x="1416050" y="0"/>
                  </a:lnTo>
                  <a:lnTo>
                    <a:pt x="1412544" y="1371"/>
                  </a:lnTo>
                  <a:lnTo>
                    <a:pt x="1409039" y="2743"/>
                  </a:lnTo>
                  <a:lnTo>
                    <a:pt x="1410741" y="7734"/>
                  </a:lnTo>
                  <a:lnTo>
                    <a:pt x="1418209" y="48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 descr=""/>
            <p:cNvSpPr/>
            <p:nvPr/>
          </p:nvSpPr>
          <p:spPr>
            <a:xfrm>
              <a:off x="3928008" y="3534727"/>
              <a:ext cx="835660" cy="218440"/>
            </a:xfrm>
            <a:custGeom>
              <a:avLst/>
              <a:gdLst/>
              <a:ahLst/>
              <a:cxnLst/>
              <a:rect l="l" t="t" r="r" b="b"/>
              <a:pathLst>
                <a:path w="835660" h="218439">
                  <a:moveTo>
                    <a:pt x="9169" y="215239"/>
                  </a:moveTo>
                  <a:lnTo>
                    <a:pt x="7010" y="210439"/>
                  </a:lnTo>
                  <a:lnTo>
                    <a:pt x="3505" y="211810"/>
                  </a:lnTo>
                  <a:lnTo>
                    <a:pt x="0" y="213182"/>
                  </a:lnTo>
                  <a:lnTo>
                    <a:pt x="1701" y="218173"/>
                  </a:lnTo>
                  <a:lnTo>
                    <a:pt x="9169" y="215239"/>
                  </a:lnTo>
                  <a:close/>
                </a:path>
                <a:path w="835660" h="218439">
                  <a:moveTo>
                    <a:pt x="29083" y="207441"/>
                  </a:moveTo>
                  <a:lnTo>
                    <a:pt x="26949" y="202628"/>
                  </a:lnTo>
                  <a:lnTo>
                    <a:pt x="23444" y="204000"/>
                  </a:lnTo>
                  <a:lnTo>
                    <a:pt x="19939" y="205371"/>
                  </a:lnTo>
                  <a:lnTo>
                    <a:pt x="21615" y="210362"/>
                  </a:lnTo>
                  <a:lnTo>
                    <a:pt x="29083" y="207441"/>
                  </a:lnTo>
                  <a:close/>
                </a:path>
                <a:path w="835660" h="218439">
                  <a:moveTo>
                    <a:pt x="49060" y="199783"/>
                  </a:moveTo>
                  <a:lnTo>
                    <a:pt x="46951" y="194957"/>
                  </a:lnTo>
                  <a:lnTo>
                    <a:pt x="43434" y="196303"/>
                  </a:lnTo>
                  <a:lnTo>
                    <a:pt x="39916" y="197650"/>
                  </a:lnTo>
                  <a:lnTo>
                    <a:pt x="41579" y="202653"/>
                  </a:lnTo>
                  <a:lnTo>
                    <a:pt x="49060" y="199783"/>
                  </a:lnTo>
                  <a:close/>
                </a:path>
                <a:path w="835660" h="218439">
                  <a:moveTo>
                    <a:pt x="69062" y="192163"/>
                  </a:moveTo>
                  <a:lnTo>
                    <a:pt x="66979" y="187325"/>
                  </a:lnTo>
                  <a:lnTo>
                    <a:pt x="63449" y="188645"/>
                  </a:lnTo>
                  <a:lnTo>
                    <a:pt x="59931" y="189992"/>
                  </a:lnTo>
                  <a:lnTo>
                    <a:pt x="61569" y="194995"/>
                  </a:lnTo>
                  <a:lnTo>
                    <a:pt x="69062" y="192163"/>
                  </a:lnTo>
                  <a:close/>
                </a:path>
                <a:path w="835660" h="218439">
                  <a:moveTo>
                    <a:pt x="89103" y="184670"/>
                  </a:moveTo>
                  <a:lnTo>
                    <a:pt x="87045" y="179819"/>
                  </a:lnTo>
                  <a:lnTo>
                    <a:pt x="83515" y="181140"/>
                  </a:lnTo>
                  <a:lnTo>
                    <a:pt x="79984" y="182460"/>
                  </a:lnTo>
                  <a:lnTo>
                    <a:pt x="81597" y="187477"/>
                  </a:lnTo>
                  <a:lnTo>
                    <a:pt x="89103" y="184670"/>
                  </a:lnTo>
                  <a:close/>
                </a:path>
                <a:path w="835660" h="218439">
                  <a:moveTo>
                    <a:pt x="109169" y="177253"/>
                  </a:moveTo>
                  <a:lnTo>
                    <a:pt x="107137" y="172389"/>
                  </a:lnTo>
                  <a:lnTo>
                    <a:pt x="103593" y="173685"/>
                  </a:lnTo>
                  <a:lnTo>
                    <a:pt x="100050" y="174980"/>
                  </a:lnTo>
                  <a:lnTo>
                    <a:pt x="101638" y="179997"/>
                  </a:lnTo>
                  <a:lnTo>
                    <a:pt x="109169" y="177253"/>
                  </a:lnTo>
                  <a:close/>
                </a:path>
                <a:path w="835660" h="218439">
                  <a:moveTo>
                    <a:pt x="129286" y="169938"/>
                  </a:moveTo>
                  <a:lnTo>
                    <a:pt x="127266" y="165061"/>
                  </a:lnTo>
                  <a:lnTo>
                    <a:pt x="123723" y="166357"/>
                  </a:lnTo>
                  <a:lnTo>
                    <a:pt x="120180" y="167652"/>
                  </a:lnTo>
                  <a:lnTo>
                    <a:pt x="121742" y="172681"/>
                  </a:lnTo>
                  <a:lnTo>
                    <a:pt x="129286" y="169938"/>
                  </a:lnTo>
                  <a:close/>
                </a:path>
                <a:path w="835660" h="218439">
                  <a:moveTo>
                    <a:pt x="149428" y="162737"/>
                  </a:moveTo>
                  <a:lnTo>
                    <a:pt x="147447" y="157861"/>
                  </a:lnTo>
                  <a:lnTo>
                    <a:pt x="143891" y="159118"/>
                  </a:lnTo>
                  <a:lnTo>
                    <a:pt x="140335" y="160375"/>
                  </a:lnTo>
                  <a:lnTo>
                    <a:pt x="141871" y="165417"/>
                  </a:lnTo>
                  <a:lnTo>
                    <a:pt x="149428" y="162737"/>
                  </a:lnTo>
                  <a:close/>
                </a:path>
                <a:path w="835660" h="218439">
                  <a:moveTo>
                    <a:pt x="169595" y="155600"/>
                  </a:moveTo>
                  <a:lnTo>
                    <a:pt x="167640" y="150710"/>
                  </a:lnTo>
                  <a:lnTo>
                    <a:pt x="164084" y="151968"/>
                  </a:lnTo>
                  <a:lnTo>
                    <a:pt x="160528" y="153225"/>
                  </a:lnTo>
                  <a:lnTo>
                    <a:pt x="162039" y="158267"/>
                  </a:lnTo>
                  <a:lnTo>
                    <a:pt x="169595" y="155600"/>
                  </a:lnTo>
                  <a:close/>
                </a:path>
                <a:path w="835660" h="218439">
                  <a:moveTo>
                    <a:pt x="189839" y="148640"/>
                  </a:moveTo>
                  <a:lnTo>
                    <a:pt x="187909" y="143751"/>
                  </a:lnTo>
                  <a:lnTo>
                    <a:pt x="184340" y="144970"/>
                  </a:lnTo>
                  <a:lnTo>
                    <a:pt x="180771" y="146189"/>
                  </a:lnTo>
                  <a:lnTo>
                    <a:pt x="182257" y="151244"/>
                  </a:lnTo>
                  <a:lnTo>
                    <a:pt x="189839" y="148640"/>
                  </a:lnTo>
                  <a:close/>
                </a:path>
                <a:path w="835660" h="218439">
                  <a:moveTo>
                    <a:pt x="210083" y="141744"/>
                  </a:moveTo>
                  <a:lnTo>
                    <a:pt x="208178" y="136842"/>
                  </a:lnTo>
                  <a:lnTo>
                    <a:pt x="204597" y="138023"/>
                  </a:lnTo>
                  <a:lnTo>
                    <a:pt x="201028" y="139242"/>
                  </a:lnTo>
                  <a:lnTo>
                    <a:pt x="202488" y="144310"/>
                  </a:lnTo>
                  <a:lnTo>
                    <a:pt x="206273" y="143014"/>
                  </a:lnTo>
                  <a:lnTo>
                    <a:pt x="210083" y="141744"/>
                  </a:lnTo>
                  <a:close/>
                </a:path>
                <a:path w="835660" h="218439">
                  <a:moveTo>
                    <a:pt x="230403" y="135001"/>
                  </a:moveTo>
                  <a:lnTo>
                    <a:pt x="228523" y="130073"/>
                  </a:lnTo>
                  <a:lnTo>
                    <a:pt x="224942" y="131267"/>
                  </a:lnTo>
                  <a:lnTo>
                    <a:pt x="221361" y="132448"/>
                  </a:lnTo>
                  <a:lnTo>
                    <a:pt x="222796" y="137528"/>
                  </a:lnTo>
                  <a:lnTo>
                    <a:pt x="230403" y="135001"/>
                  </a:lnTo>
                  <a:close/>
                </a:path>
                <a:path w="835660" h="218439">
                  <a:moveTo>
                    <a:pt x="250723" y="128358"/>
                  </a:moveTo>
                  <a:lnTo>
                    <a:pt x="248881" y="123431"/>
                  </a:lnTo>
                  <a:lnTo>
                    <a:pt x="245287" y="124574"/>
                  </a:lnTo>
                  <a:lnTo>
                    <a:pt x="241693" y="125730"/>
                  </a:lnTo>
                  <a:lnTo>
                    <a:pt x="243090" y="130797"/>
                  </a:lnTo>
                  <a:lnTo>
                    <a:pt x="250723" y="128358"/>
                  </a:lnTo>
                  <a:close/>
                </a:path>
                <a:path w="835660" h="218439">
                  <a:moveTo>
                    <a:pt x="271106" y="121843"/>
                  </a:moveTo>
                  <a:lnTo>
                    <a:pt x="269290" y="116903"/>
                  </a:lnTo>
                  <a:lnTo>
                    <a:pt x="265696" y="118046"/>
                  </a:lnTo>
                  <a:lnTo>
                    <a:pt x="262102" y="119189"/>
                  </a:lnTo>
                  <a:lnTo>
                    <a:pt x="263474" y="124282"/>
                  </a:lnTo>
                  <a:lnTo>
                    <a:pt x="271106" y="121843"/>
                  </a:lnTo>
                  <a:close/>
                </a:path>
                <a:path w="835660" h="218439">
                  <a:moveTo>
                    <a:pt x="291528" y="115481"/>
                  </a:moveTo>
                  <a:lnTo>
                    <a:pt x="289750" y="110528"/>
                  </a:lnTo>
                  <a:lnTo>
                    <a:pt x="286143" y="111633"/>
                  </a:lnTo>
                  <a:lnTo>
                    <a:pt x="282536" y="112737"/>
                  </a:lnTo>
                  <a:lnTo>
                    <a:pt x="283870" y="117843"/>
                  </a:lnTo>
                  <a:lnTo>
                    <a:pt x="291528" y="115481"/>
                  </a:lnTo>
                  <a:close/>
                </a:path>
                <a:path w="835660" h="218439">
                  <a:moveTo>
                    <a:pt x="311988" y="109181"/>
                  </a:moveTo>
                  <a:lnTo>
                    <a:pt x="310235" y="104216"/>
                  </a:lnTo>
                  <a:lnTo>
                    <a:pt x="306628" y="105321"/>
                  </a:lnTo>
                  <a:lnTo>
                    <a:pt x="303022" y="106426"/>
                  </a:lnTo>
                  <a:lnTo>
                    <a:pt x="304330" y="111531"/>
                  </a:lnTo>
                  <a:lnTo>
                    <a:pt x="311988" y="109181"/>
                  </a:lnTo>
                  <a:close/>
                </a:path>
                <a:path w="835660" h="218439">
                  <a:moveTo>
                    <a:pt x="332486" y="103111"/>
                  </a:moveTo>
                  <a:lnTo>
                    <a:pt x="330771" y="98132"/>
                  </a:lnTo>
                  <a:lnTo>
                    <a:pt x="327152" y="99199"/>
                  </a:lnTo>
                  <a:lnTo>
                    <a:pt x="323532" y="100266"/>
                  </a:lnTo>
                  <a:lnTo>
                    <a:pt x="324802" y="105384"/>
                  </a:lnTo>
                  <a:lnTo>
                    <a:pt x="332486" y="103111"/>
                  </a:lnTo>
                  <a:close/>
                </a:path>
                <a:path w="835660" h="218439">
                  <a:moveTo>
                    <a:pt x="353021" y="97091"/>
                  </a:moveTo>
                  <a:lnTo>
                    <a:pt x="351332" y="92100"/>
                  </a:lnTo>
                  <a:lnTo>
                    <a:pt x="347713" y="93141"/>
                  </a:lnTo>
                  <a:lnTo>
                    <a:pt x="344093" y="94208"/>
                  </a:lnTo>
                  <a:lnTo>
                    <a:pt x="345325" y="99326"/>
                  </a:lnTo>
                  <a:lnTo>
                    <a:pt x="349173" y="98196"/>
                  </a:lnTo>
                  <a:lnTo>
                    <a:pt x="353021" y="97091"/>
                  </a:lnTo>
                  <a:close/>
                </a:path>
                <a:path w="835660" h="218439">
                  <a:moveTo>
                    <a:pt x="373621" y="91300"/>
                  </a:moveTo>
                  <a:lnTo>
                    <a:pt x="371970" y="86309"/>
                  </a:lnTo>
                  <a:lnTo>
                    <a:pt x="368338" y="87325"/>
                  </a:lnTo>
                  <a:lnTo>
                    <a:pt x="364705" y="88341"/>
                  </a:lnTo>
                  <a:lnTo>
                    <a:pt x="365899" y="93472"/>
                  </a:lnTo>
                  <a:lnTo>
                    <a:pt x="373621" y="91300"/>
                  </a:lnTo>
                  <a:close/>
                </a:path>
                <a:path w="835660" h="218439">
                  <a:moveTo>
                    <a:pt x="394233" y="85598"/>
                  </a:moveTo>
                  <a:lnTo>
                    <a:pt x="392620" y="80581"/>
                  </a:lnTo>
                  <a:lnTo>
                    <a:pt x="388975" y="81559"/>
                  </a:lnTo>
                  <a:lnTo>
                    <a:pt x="385330" y="82537"/>
                  </a:lnTo>
                  <a:lnTo>
                    <a:pt x="386499" y="87668"/>
                  </a:lnTo>
                  <a:lnTo>
                    <a:pt x="394233" y="85598"/>
                  </a:lnTo>
                  <a:close/>
                </a:path>
                <a:path w="835660" h="218439">
                  <a:moveTo>
                    <a:pt x="414896" y="80073"/>
                  </a:moveTo>
                  <a:lnTo>
                    <a:pt x="413321" y="75044"/>
                  </a:lnTo>
                  <a:lnTo>
                    <a:pt x="409676" y="76022"/>
                  </a:lnTo>
                  <a:lnTo>
                    <a:pt x="406031" y="77000"/>
                  </a:lnTo>
                  <a:lnTo>
                    <a:pt x="407162" y="82143"/>
                  </a:lnTo>
                  <a:lnTo>
                    <a:pt x="414896" y="80073"/>
                  </a:lnTo>
                  <a:close/>
                </a:path>
                <a:path w="835660" h="218439">
                  <a:moveTo>
                    <a:pt x="435597" y="74701"/>
                  </a:moveTo>
                  <a:lnTo>
                    <a:pt x="434060" y="69659"/>
                  </a:lnTo>
                  <a:lnTo>
                    <a:pt x="430403" y="70586"/>
                  </a:lnTo>
                  <a:lnTo>
                    <a:pt x="426745" y="71513"/>
                  </a:lnTo>
                  <a:lnTo>
                    <a:pt x="427837" y="76669"/>
                  </a:lnTo>
                  <a:lnTo>
                    <a:pt x="435597" y="74701"/>
                  </a:lnTo>
                  <a:close/>
                </a:path>
                <a:path w="835660" h="218439">
                  <a:moveTo>
                    <a:pt x="456336" y="69443"/>
                  </a:moveTo>
                  <a:lnTo>
                    <a:pt x="454837" y="64401"/>
                  </a:lnTo>
                  <a:lnTo>
                    <a:pt x="451180" y="65328"/>
                  </a:lnTo>
                  <a:lnTo>
                    <a:pt x="447522" y="66255"/>
                  </a:lnTo>
                  <a:lnTo>
                    <a:pt x="448576" y="71424"/>
                  </a:lnTo>
                  <a:lnTo>
                    <a:pt x="456336" y="69443"/>
                  </a:lnTo>
                  <a:close/>
                </a:path>
                <a:path w="835660" h="218439">
                  <a:moveTo>
                    <a:pt x="477126" y="64414"/>
                  </a:moveTo>
                  <a:lnTo>
                    <a:pt x="475665" y="59347"/>
                  </a:lnTo>
                  <a:lnTo>
                    <a:pt x="471995" y="60223"/>
                  </a:lnTo>
                  <a:lnTo>
                    <a:pt x="468325" y="61099"/>
                  </a:lnTo>
                  <a:lnTo>
                    <a:pt x="469328" y="66268"/>
                  </a:lnTo>
                  <a:lnTo>
                    <a:pt x="477126" y="64414"/>
                  </a:lnTo>
                  <a:close/>
                </a:path>
                <a:path w="835660" h="218439">
                  <a:moveTo>
                    <a:pt x="497928" y="59448"/>
                  </a:moveTo>
                  <a:lnTo>
                    <a:pt x="496506" y="54381"/>
                  </a:lnTo>
                  <a:lnTo>
                    <a:pt x="492836" y="55257"/>
                  </a:lnTo>
                  <a:lnTo>
                    <a:pt x="489165" y="56134"/>
                  </a:lnTo>
                  <a:lnTo>
                    <a:pt x="490131" y="61315"/>
                  </a:lnTo>
                  <a:lnTo>
                    <a:pt x="497928" y="59448"/>
                  </a:lnTo>
                  <a:close/>
                </a:path>
                <a:path w="835660" h="218439">
                  <a:moveTo>
                    <a:pt x="518807" y="54762"/>
                  </a:moveTo>
                  <a:lnTo>
                    <a:pt x="517423" y="49682"/>
                  </a:lnTo>
                  <a:lnTo>
                    <a:pt x="513740" y="50507"/>
                  </a:lnTo>
                  <a:lnTo>
                    <a:pt x="510057" y="51333"/>
                  </a:lnTo>
                  <a:lnTo>
                    <a:pt x="510984" y="56515"/>
                  </a:lnTo>
                  <a:lnTo>
                    <a:pt x="518807" y="54762"/>
                  </a:lnTo>
                  <a:close/>
                </a:path>
                <a:path w="835660" h="218439">
                  <a:moveTo>
                    <a:pt x="539686" y="50152"/>
                  </a:moveTo>
                  <a:lnTo>
                    <a:pt x="538340" y="45046"/>
                  </a:lnTo>
                  <a:lnTo>
                    <a:pt x="534657" y="45834"/>
                  </a:lnTo>
                  <a:lnTo>
                    <a:pt x="530974" y="46659"/>
                  </a:lnTo>
                  <a:lnTo>
                    <a:pt x="531863" y="51854"/>
                  </a:lnTo>
                  <a:lnTo>
                    <a:pt x="535774" y="50977"/>
                  </a:lnTo>
                  <a:lnTo>
                    <a:pt x="539686" y="50152"/>
                  </a:lnTo>
                  <a:close/>
                </a:path>
                <a:path w="835660" h="218439">
                  <a:moveTo>
                    <a:pt x="560628" y="45783"/>
                  </a:moveTo>
                  <a:lnTo>
                    <a:pt x="559333" y="40690"/>
                  </a:lnTo>
                  <a:lnTo>
                    <a:pt x="555637" y="41452"/>
                  </a:lnTo>
                  <a:lnTo>
                    <a:pt x="551942" y="42214"/>
                  </a:lnTo>
                  <a:lnTo>
                    <a:pt x="552780" y="47421"/>
                  </a:lnTo>
                  <a:lnTo>
                    <a:pt x="560628" y="45783"/>
                  </a:lnTo>
                  <a:close/>
                </a:path>
                <a:path w="835660" h="218439">
                  <a:moveTo>
                    <a:pt x="581596" y="41541"/>
                  </a:moveTo>
                  <a:lnTo>
                    <a:pt x="580339" y="36423"/>
                  </a:lnTo>
                  <a:lnTo>
                    <a:pt x="576630" y="37134"/>
                  </a:lnTo>
                  <a:lnTo>
                    <a:pt x="572922" y="37846"/>
                  </a:lnTo>
                  <a:lnTo>
                    <a:pt x="573722" y="43053"/>
                  </a:lnTo>
                  <a:lnTo>
                    <a:pt x="581596" y="41541"/>
                  </a:lnTo>
                  <a:close/>
                </a:path>
                <a:path w="835660" h="218439">
                  <a:moveTo>
                    <a:pt x="602589" y="37503"/>
                  </a:moveTo>
                  <a:lnTo>
                    <a:pt x="601383" y="32372"/>
                  </a:lnTo>
                  <a:lnTo>
                    <a:pt x="597674" y="33083"/>
                  </a:lnTo>
                  <a:lnTo>
                    <a:pt x="593966" y="33794"/>
                  </a:lnTo>
                  <a:lnTo>
                    <a:pt x="594728" y="39014"/>
                  </a:lnTo>
                  <a:lnTo>
                    <a:pt x="602589" y="37503"/>
                  </a:lnTo>
                  <a:close/>
                </a:path>
                <a:path w="835660" h="218439">
                  <a:moveTo>
                    <a:pt x="623633" y="33629"/>
                  </a:moveTo>
                  <a:lnTo>
                    <a:pt x="622452" y="28498"/>
                  </a:lnTo>
                  <a:lnTo>
                    <a:pt x="618744" y="29146"/>
                  </a:lnTo>
                  <a:lnTo>
                    <a:pt x="615035" y="29806"/>
                  </a:lnTo>
                  <a:lnTo>
                    <a:pt x="615734" y="35013"/>
                  </a:lnTo>
                  <a:lnTo>
                    <a:pt x="623633" y="33629"/>
                  </a:lnTo>
                  <a:close/>
                </a:path>
                <a:path w="835660" h="218439">
                  <a:moveTo>
                    <a:pt x="644690" y="29921"/>
                  </a:moveTo>
                  <a:lnTo>
                    <a:pt x="643559" y="24777"/>
                  </a:lnTo>
                  <a:lnTo>
                    <a:pt x="639851" y="25425"/>
                  </a:lnTo>
                  <a:lnTo>
                    <a:pt x="636143" y="26085"/>
                  </a:lnTo>
                  <a:lnTo>
                    <a:pt x="636803" y="31305"/>
                  </a:lnTo>
                  <a:lnTo>
                    <a:pt x="644690" y="29921"/>
                  </a:lnTo>
                  <a:close/>
                </a:path>
                <a:path w="835660" h="218439">
                  <a:moveTo>
                    <a:pt x="665784" y="26441"/>
                  </a:moveTo>
                  <a:lnTo>
                    <a:pt x="664705" y="21285"/>
                  </a:lnTo>
                  <a:lnTo>
                    <a:pt x="660984" y="21882"/>
                  </a:lnTo>
                  <a:lnTo>
                    <a:pt x="657263" y="22479"/>
                  </a:lnTo>
                  <a:lnTo>
                    <a:pt x="657872" y="27711"/>
                  </a:lnTo>
                  <a:lnTo>
                    <a:pt x="665784" y="26441"/>
                  </a:lnTo>
                  <a:close/>
                </a:path>
                <a:path w="835660" h="218439">
                  <a:moveTo>
                    <a:pt x="686917" y="23063"/>
                  </a:moveTo>
                  <a:lnTo>
                    <a:pt x="685876" y="17894"/>
                  </a:lnTo>
                  <a:lnTo>
                    <a:pt x="682155" y="18491"/>
                  </a:lnTo>
                  <a:lnTo>
                    <a:pt x="678434" y="19088"/>
                  </a:lnTo>
                  <a:lnTo>
                    <a:pt x="679005" y="24320"/>
                  </a:lnTo>
                  <a:lnTo>
                    <a:pt x="686917" y="23063"/>
                  </a:lnTo>
                  <a:close/>
                </a:path>
                <a:path w="835660" h="218439">
                  <a:moveTo>
                    <a:pt x="708075" y="19989"/>
                  </a:moveTo>
                  <a:lnTo>
                    <a:pt x="707085" y="14808"/>
                  </a:lnTo>
                  <a:lnTo>
                    <a:pt x="703351" y="15341"/>
                  </a:lnTo>
                  <a:lnTo>
                    <a:pt x="699617" y="15875"/>
                  </a:lnTo>
                  <a:lnTo>
                    <a:pt x="700138" y="21120"/>
                  </a:lnTo>
                  <a:lnTo>
                    <a:pt x="708075" y="19989"/>
                  </a:lnTo>
                  <a:close/>
                </a:path>
                <a:path w="835660" h="218439">
                  <a:moveTo>
                    <a:pt x="729246" y="16967"/>
                  </a:moveTo>
                  <a:lnTo>
                    <a:pt x="728306" y="11785"/>
                  </a:lnTo>
                  <a:lnTo>
                    <a:pt x="724573" y="12319"/>
                  </a:lnTo>
                  <a:lnTo>
                    <a:pt x="720839" y="12852"/>
                  </a:lnTo>
                  <a:lnTo>
                    <a:pt x="721321" y="18097"/>
                  </a:lnTo>
                  <a:lnTo>
                    <a:pt x="729246" y="16967"/>
                  </a:lnTo>
                  <a:close/>
                </a:path>
                <a:path w="835660" h="218439">
                  <a:moveTo>
                    <a:pt x="750468" y="14287"/>
                  </a:moveTo>
                  <a:lnTo>
                    <a:pt x="749579" y="9093"/>
                  </a:lnTo>
                  <a:lnTo>
                    <a:pt x="745832" y="9563"/>
                  </a:lnTo>
                  <a:lnTo>
                    <a:pt x="742086" y="10033"/>
                  </a:lnTo>
                  <a:lnTo>
                    <a:pt x="742518" y="15278"/>
                  </a:lnTo>
                  <a:lnTo>
                    <a:pt x="750468" y="14287"/>
                  </a:lnTo>
                  <a:close/>
                </a:path>
                <a:path w="835660" h="218439">
                  <a:moveTo>
                    <a:pt x="771690" y="11645"/>
                  </a:moveTo>
                  <a:lnTo>
                    <a:pt x="770839" y="6451"/>
                  </a:lnTo>
                  <a:lnTo>
                    <a:pt x="767092" y="6896"/>
                  </a:lnTo>
                  <a:lnTo>
                    <a:pt x="763346" y="7366"/>
                  </a:lnTo>
                  <a:lnTo>
                    <a:pt x="763727" y="12623"/>
                  </a:lnTo>
                  <a:lnTo>
                    <a:pt x="771690" y="11645"/>
                  </a:lnTo>
                  <a:close/>
                </a:path>
                <a:path w="835660" h="218439">
                  <a:moveTo>
                    <a:pt x="792949" y="9359"/>
                  </a:moveTo>
                  <a:lnTo>
                    <a:pt x="792149" y="4152"/>
                  </a:lnTo>
                  <a:lnTo>
                    <a:pt x="788403" y="4559"/>
                  </a:lnTo>
                  <a:lnTo>
                    <a:pt x="784656" y="4965"/>
                  </a:lnTo>
                  <a:lnTo>
                    <a:pt x="784987" y="10223"/>
                  </a:lnTo>
                  <a:lnTo>
                    <a:pt x="792949" y="9359"/>
                  </a:lnTo>
                  <a:close/>
                </a:path>
                <a:path w="835660" h="218439">
                  <a:moveTo>
                    <a:pt x="814222" y="7150"/>
                  </a:moveTo>
                  <a:lnTo>
                    <a:pt x="813473" y="1930"/>
                  </a:lnTo>
                  <a:lnTo>
                    <a:pt x="809713" y="2273"/>
                  </a:lnTo>
                  <a:lnTo>
                    <a:pt x="805954" y="2654"/>
                  </a:lnTo>
                  <a:lnTo>
                    <a:pt x="806246" y="7912"/>
                  </a:lnTo>
                  <a:lnTo>
                    <a:pt x="810234" y="7505"/>
                  </a:lnTo>
                  <a:lnTo>
                    <a:pt x="814222" y="7150"/>
                  </a:lnTo>
                  <a:close/>
                </a:path>
                <a:path w="835660" h="218439">
                  <a:moveTo>
                    <a:pt x="835520" y="5219"/>
                  </a:moveTo>
                  <a:lnTo>
                    <a:pt x="834821" y="0"/>
                  </a:lnTo>
                  <a:lnTo>
                    <a:pt x="831062" y="342"/>
                  </a:lnTo>
                  <a:lnTo>
                    <a:pt x="827303" y="685"/>
                  </a:lnTo>
                  <a:lnTo>
                    <a:pt x="827544" y="5943"/>
                  </a:lnTo>
                  <a:lnTo>
                    <a:pt x="835520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 descr=""/>
            <p:cNvSpPr/>
            <p:nvPr/>
          </p:nvSpPr>
          <p:spPr>
            <a:xfrm>
              <a:off x="4776671" y="3532397"/>
              <a:ext cx="350520" cy="0"/>
            </a:xfrm>
            <a:custGeom>
              <a:avLst/>
              <a:gdLst/>
              <a:ahLst/>
              <a:cxnLst/>
              <a:rect l="l" t="t" r="r" b="b"/>
              <a:pathLst>
                <a:path w="350520" h="0">
                  <a:moveTo>
                    <a:pt x="0" y="0"/>
                  </a:moveTo>
                  <a:lnTo>
                    <a:pt x="350147" y="0"/>
                  </a:lnTo>
                </a:path>
              </a:pathLst>
            </a:custGeom>
            <a:ln w="1266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 descr=""/>
            <p:cNvSpPr/>
            <p:nvPr/>
          </p:nvSpPr>
          <p:spPr>
            <a:xfrm>
              <a:off x="806323" y="3359594"/>
              <a:ext cx="4742815" cy="675640"/>
            </a:xfrm>
            <a:custGeom>
              <a:avLst/>
              <a:gdLst/>
              <a:ahLst/>
              <a:cxnLst/>
              <a:rect l="l" t="t" r="r" b="b"/>
              <a:pathLst>
                <a:path w="4742815" h="675639">
                  <a:moveTo>
                    <a:pt x="9144" y="5461"/>
                  </a:moveTo>
                  <a:lnTo>
                    <a:pt x="6565" y="2730"/>
                  </a:lnTo>
                  <a:lnTo>
                    <a:pt x="3975" y="0"/>
                  </a:lnTo>
                  <a:lnTo>
                    <a:pt x="0" y="3454"/>
                  </a:lnTo>
                  <a:lnTo>
                    <a:pt x="5511" y="9271"/>
                  </a:lnTo>
                  <a:lnTo>
                    <a:pt x="9144" y="5461"/>
                  </a:lnTo>
                  <a:close/>
                </a:path>
                <a:path w="4742815" h="675639">
                  <a:moveTo>
                    <a:pt x="23863" y="20942"/>
                  </a:moveTo>
                  <a:lnTo>
                    <a:pt x="21259" y="18237"/>
                  </a:lnTo>
                  <a:lnTo>
                    <a:pt x="18669" y="15506"/>
                  </a:lnTo>
                  <a:lnTo>
                    <a:pt x="14706" y="18973"/>
                  </a:lnTo>
                  <a:lnTo>
                    <a:pt x="17462" y="21882"/>
                  </a:lnTo>
                  <a:lnTo>
                    <a:pt x="20243" y="24765"/>
                  </a:lnTo>
                  <a:lnTo>
                    <a:pt x="23863" y="20942"/>
                  </a:lnTo>
                  <a:close/>
                </a:path>
                <a:path w="4742815" h="675639">
                  <a:moveTo>
                    <a:pt x="38747" y="36258"/>
                  </a:moveTo>
                  <a:lnTo>
                    <a:pt x="36131" y="33566"/>
                  </a:lnTo>
                  <a:lnTo>
                    <a:pt x="33515" y="30873"/>
                  </a:lnTo>
                  <a:lnTo>
                    <a:pt x="29552" y="34353"/>
                  </a:lnTo>
                  <a:lnTo>
                    <a:pt x="35140" y="40093"/>
                  </a:lnTo>
                  <a:lnTo>
                    <a:pt x="38747" y="36258"/>
                  </a:lnTo>
                  <a:close/>
                </a:path>
                <a:path w="4742815" h="675639">
                  <a:moveTo>
                    <a:pt x="53619" y="51574"/>
                  </a:moveTo>
                  <a:lnTo>
                    <a:pt x="51003" y="48882"/>
                  </a:lnTo>
                  <a:lnTo>
                    <a:pt x="48387" y="46189"/>
                  </a:lnTo>
                  <a:lnTo>
                    <a:pt x="44437" y="49682"/>
                  </a:lnTo>
                  <a:lnTo>
                    <a:pt x="50025" y="55422"/>
                  </a:lnTo>
                  <a:lnTo>
                    <a:pt x="53619" y="51574"/>
                  </a:lnTo>
                  <a:close/>
                </a:path>
                <a:path w="4742815" h="675639">
                  <a:moveTo>
                    <a:pt x="68503" y="66890"/>
                  </a:moveTo>
                  <a:lnTo>
                    <a:pt x="65887" y="64198"/>
                  </a:lnTo>
                  <a:lnTo>
                    <a:pt x="63271" y="61506"/>
                  </a:lnTo>
                  <a:lnTo>
                    <a:pt x="59347" y="65011"/>
                  </a:lnTo>
                  <a:lnTo>
                    <a:pt x="64922" y="70764"/>
                  </a:lnTo>
                  <a:lnTo>
                    <a:pt x="68503" y="66890"/>
                  </a:lnTo>
                  <a:close/>
                </a:path>
                <a:path w="4742815" h="675639">
                  <a:moveTo>
                    <a:pt x="83578" y="82029"/>
                  </a:moveTo>
                  <a:lnTo>
                    <a:pt x="80924" y="79362"/>
                  </a:lnTo>
                  <a:lnTo>
                    <a:pt x="78270" y="76695"/>
                  </a:lnTo>
                  <a:lnTo>
                    <a:pt x="74358" y="80225"/>
                  </a:lnTo>
                  <a:lnTo>
                    <a:pt x="80010" y="85902"/>
                  </a:lnTo>
                  <a:lnTo>
                    <a:pt x="83578" y="82029"/>
                  </a:lnTo>
                  <a:close/>
                </a:path>
                <a:path w="4742815" h="675639">
                  <a:moveTo>
                    <a:pt x="98640" y="97167"/>
                  </a:moveTo>
                  <a:lnTo>
                    <a:pt x="95986" y="94500"/>
                  </a:lnTo>
                  <a:lnTo>
                    <a:pt x="93332" y="91833"/>
                  </a:lnTo>
                  <a:lnTo>
                    <a:pt x="89433" y="95377"/>
                  </a:lnTo>
                  <a:lnTo>
                    <a:pt x="95084" y="101053"/>
                  </a:lnTo>
                  <a:lnTo>
                    <a:pt x="98640" y="97167"/>
                  </a:lnTo>
                  <a:close/>
                </a:path>
                <a:path w="4742815" h="675639">
                  <a:moveTo>
                    <a:pt x="113703" y="112306"/>
                  </a:moveTo>
                  <a:lnTo>
                    <a:pt x="111048" y="109639"/>
                  </a:lnTo>
                  <a:lnTo>
                    <a:pt x="108394" y="106972"/>
                  </a:lnTo>
                  <a:lnTo>
                    <a:pt x="104508" y="110528"/>
                  </a:lnTo>
                  <a:lnTo>
                    <a:pt x="110159" y="116217"/>
                  </a:lnTo>
                  <a:lnTo>
                    <a:pt x="113703" y="112306"/>
                  </a:lnTo>
                  <a:close/>
                </a:path>
                <a:path w="4742815" h="675639">
                  <a:moveTo>
                    <a:pt x="128955" y="127241"/>
                  </a:moveTo>
                  <a:lnTo>
                    <a:pt x="126276" y="124612"/>
                  </a:lnTo>
                  <a:lnTo>
                    <a:pt x="123596" y="121983"/>
                  </a:lnTo>
                  <a:lnTo>
                    <a:pt x="119722" y="125564"/>
                  </a:lnTo>
                  <a:lnTo>
                    <a:pt x="125450" y="131165"/>
                  </a:lnTo>
                  <a:lnTo>
                    <a:pt x="128955" y="127241"/>
                  </a:lnTo>
                  <a:close/>
                </a:path>
                <a:path w="4742815" h="675639">
                  <a:moveTo>
                    <a:pt x="144221" y="142176"/>
                  </a:moveTo>
                  <a:lnTo>
                    <a:pt x="141541" y="139547"/>
                  </a:lnTo>
                  <a:lnTo>
                    <a:pt x="138861" y="136918"/>
                  </a:lnTo>
                  <a:lnTo>
                    <a:pt x="135001" y="140512"/>
                  </a:lnTo>
                  <a:lnTo>
                    <a:pt x="140728" y="146113"/>
                  </a:lnTo>
                  <a:lnTo>
                    <a:pt x="144221" y="142176"/>
                  </a:lnTo>
                  <a:close/>
                </a:path>
                <a:path w="4742815" h="675639">
                  <a:moveTo>
                    <a:pt x="159473" y="157111"/>
                  </a:moveTo>
                  <a:lnTo>
                    <a:pt x="156794" y="154482"/>
                  </a:lnTo>
                  <a:lnTo>
                    <a:pt x="154114" y="151853"/>
                  </a:lnTo>
                  <a:lnTo>
                    <a:pt x="150266" y="155460"/>
                  </a:lnTo>
                  <a:lnTo>
                    <a:pt x="155994" y="161061"/>
                  </a:lnTo>
                  <a:lnTo>
                    <a:pt x="159473" y="157111"/>
                  </a:lnTo>
                  <a:close/>
                </a:path>
                <a:path w="4742815" h="675639">
                  <a:moveTo>
                    <a:pt x="174942" y="171843"/>
                  </a:moveTo>
                  <a:lnTo>
                    <a:pt x="172224" y="169252"/>
                  </a:lnTo>
                  <a:lnTo>
                    <a:pt x="169506" y="166662"/>
                  </a:lnTo>
                  <a:lnTo>
                    <a:pt x="165684" y="170281"/>
                  </a:lnTo>
                  <a:lnTo>
                    <a:pt x="171488" y="175818"/>
                  </a:lnTo>
                  <a:lnTo>
                    <a:pt x="174942" y="171843"/>
                  </a:lnTo>
                  <a:close/>
                </a:path>
                <a:path w="4742815" h="675639">
                  <a:moveTo>
                    <a:pt x="190398" y="186575"/>
                  </a:moveTo>
                  <a:lnTo>
                    <a:pt x="187680" y="183984"/>
                  </a:lnTo>
                  <a:lnTo>
                    <a:pt x="184962" y="181394"/>
                  </a:lnTo>
                  <a:lnTo>
                    <a:pt x="181152" y="185039"/>
                  </a:lnTo>
                  <a:lnTo>
                    <a:pt x="186956" y="190563"/>
                  </a:lnTo>
                  <a:lnTo>
                    <a:pt x="190398" y="186575"/>
                  </a:lnTo>
                  <a:close/>
                </a:path>
                <a:path w="4742815" h="675639">
                  <a:moveTo>
                    <a:pt x="205867" y="201295"/>
                  </a:moveTo>
                  <a:lnTo>
                    <a:pt x="203136" y="198716"/>
                  </a:lnTo>
                  <a:lnTo>
                    <a:pt x="200418" y="196126"/>
                  </a:lnTo>
                  <a:lnTo>
                    <a:pt x="196634" y="199783"/>
                  </a:lnTo>
                  <a:lnTo>
                    <a:pt x="199529" y="202552"/>
                  </a:lnTo>
                  <a:lnTo>
                    <a:pt x="202450" y="205295"/>
                  </a:lnTo>
                  <a:lnTo>
                    <a:pt x="205867" y="201295"/>
                  </a:lnTo>
                  <a:close/>
                </a:path>
                <a:path w="4742815" h="675639">
                  <a:moveTo>
                    <a:pt x="221538" y="215811"/>
                  </a:moveTo>
                  <a:lnTo>
                    <a:pt x="218782" y="213258"/>
                  </a:lnTo>
                  <a:lnTo>
                    <a:pt x="216027" y="210705"/>
                  </a:lnTo>
                  <a:lnTo>
                    <a:pt x="212255" y="214388"/>
                  </a:lnTo>
                  <a:lnTo>
                    <a:pt x="218135" y="219837"/>
                  </a:lnTo>
                  <a:lnTo>
                    <a:pt x="221538" y="215811"/>
                  </a:lnTo>
                  <a:close/>
                </a:path>
                <a:path w="4742815" h="675639">
                  <a:moveTo>
                    <a:pt x="237197" y="230327"/>
                  </a:moveTo>
                  <a:lnTo>
                    <a:pt x="234442" y="227774"/>
                  </a:lnTo>
                  <a:lnTo>
                    <a:pt x="231686" y="225221"/>
                  </a:lnTo>
                  <a:lnTo>
                    <a:pt x="227939" y="228917"/>
                  </a:lnTo>
                  <a:lnTo>
                    <a:pt x="233807" y="234365"/>
                  </a:lnTo>
                  <a:lnTo>
                    <a:pt x="237197" y="230327"/>
                  </a:lnTo>
                  <a:close/>
                </a:path>
                <a:path w="4742815" h="675639">
                  <a:moveTo>
                    <a:pt x="252907" y="244779"/>
                  </a:moveTo>
                  <a:lnTo>
                    <a:pt x="250113" y="242265"/>
                  </a:lnTo>
                  <a:lnTo>
                    <a:pt x="247332" y="239750"/>
                  </a:lnTo>
                  <a:lnTo>
                    <a:pt x="243598" y="243459"/>
                  </a:lnTo>
                  <a:lnTo>
                    <a:pt x="249542" y="248831"/>
                  </a:lnTo>
                  <a:lnTo>
                    <a:pt x="252907" y="244779"/>
                  </a:lnTo>
                  <a:close/>
                </a:path>
                <a:path w="4742815" h="675639">
                  <a:moveTo>
                    <a:pt x="268770" y="259080"/>
                  </a:moveTo>
                  <a:lnTo>
                    <a:pt x="265976" y="256565"/>
                  </a:lnTo>
                  <a:lnTo>
                    <a:pt x="263182" y="254050"/>
                  </a:lnTo>
                  <a:lnTo>
                    <a:pt x="259473" y="257784"/>
                  </a:lnTo>
                  <a:lnTo>
                    <a:pt x="265417" y="263156"/>
                  </a:lnTo>
                  <a:lnTo>
                    <a:pt x="268770" y="259080"/>
                  </a:lnTo>
                  <a:close/>
                </a:path>
                <a:path w="4742815" h="675639">
                  <a:moveTo>
                    <a:pt x="284632" y="273380"/>
                  </a:moveTo>
                  <a:lnTo>
                    <a:pt x="281838" y="270865"/>
                  </a:lnTo>
                  <a:lnTo>
                    <a:pt x="279044" y="268351"/>
                  </a:lnTo>
                  <a:lnTo>
                    <a:pt x="275348" y="272110"/>
                  </a:lnTo>
                  <a:lnTo>
                    <a:pt x="281305" y="277469"/>
                  </a:lnTo>
                  <a:lnTo>
                    <a:pt x="284632" y="273380"/>
                  </a:lnTo>
                  <a:close/>
                </a:path>
                <a:path w="4742815" h="675639">
                  <a:moveTo>
                    <a:pt x="300583" y="287553"/>
                  </a:moveTo>
                  <a:lnTo>
                    <a:pt x="297764" y="285076"/>
                  </a:lnTo>
                  <a:lnTo>
                    <a:pt x="294944" y="282600"/>
                  </a:lnTo>
                  <a:lnTo>
                    <a:pt x="291261" y="286385"/>
                  </a:lnTo>
                  <a:lnTo>
                    <a:pt x="297294" y="291655"/>
                  </a:lnTo>
                  <a:lnTo>
                    <a:pt x="300583" y="287553"/>
                  </a:lnTo>
                  <a:close/>
                </a:path>
                <a:path w="4742815" h="675639">
                  <a:moveTo>
                    <a:pt x="316649" y="301625"/>
                  </a:moveTo>
                  <a:lnTo>
                    <a:pt x="313829" y="299148"/>
                  </a:lnTo>
                  <a:lnTo>
                    <a:pt x="311010" y="296672"/>
                  </a:lnTo>
                  <a:lnTo>
                    <a:pt x="307352" y="300469"/>
                  </a:lnTo>
                  <a:lnTo>
                    <a:pt x="313385" y="305752"/>
                  </a:lnTo>
                  <a:lnTo>
                    <a:pt x="316649" y="301625"/>
                  </a:lnTo>
                  <a:close/>
                </a:path>
                <a:path w="4742815" h="675639">
                  <a:moveTo>
                    <a:pt x="332714" y="315683"/>
                  </a:moveTo>
                  <a:lnTo>
                    <a:pt x="329895" y="313207"/>
                  </a:lnTo>
                  <a:lnTo>
                    <a:pt x="327075" y="310730"/>
                  </a:lnTo>
                  <a:lnTo>
                    <a:pt x="323430" y="314553"/>
                  </a:lnTo>
                  <a:lnTo>
                    <a:pt x="329463" y="319824"/>
                  </a:lnTo>
                  <a:lnTo>
                    <a:pt x="332714" y="315683"/>
                  </a:lnTo>
                  <a:close/>
                </a:path>
                <a:path w="4742815" h="675639">
                  <a:moveTo>
                    <a:pt x="348957" y="329539"/>
                  </a:moveTo>
                  <a:lnTo>
                    <a:pt x="346100" y="327113"/>
                  </a:lnTo>
                  <a:lnTo>
                    <a:pt x="343242" y="324688"/>
                  </a:lnTo>
                  <a:lnTo>
                    <a:pt x="339623" y="328523"/>
                  </a:lnTo>
                  <a:lnTo>
                    <a:pt x="345732" y="333705"/>
                  </a:lnTo>
                  <a:lnTo>
                    <a:pt x="348957" y="329539"/>
                  </a:lnTo>
                  <a:close/>
                </a:path>
                <a:path w="4742815" h="675639">
                  <a:moveTo>
                    <a:pt x="365226" y="343357"/>
                  </a:moveTo>
                  <a:lnTo>
                    <a:pt x="362369" y="340931"/>
                  </a:lnTo>
                  <a:lnTo>
                    <a:pt x="359511" y="338505"/>
                  </a:lnTo>
                  <a:lnTo>
                    <a:pt x="355917" y="342353"/>
                  </a:lnTo>
                  <a:lnTo>
                    <a:pt x="362026" y="347548"/>
                  </a:lnTo>
                  <a:lnTo>
                    <a:pt x="365226" y="343357"/>
                  </a:lnTo>
                  <a:close/>
                </a:path>
                <a:path w="4742815" h="675639">
                  <a:moveTo>
                    <a:pt x="381546" y="357149"/>
                  </a:moveTo>
                  <a:lnTo>
                    <a:pt x="378650" y="354749"/>
                  </a:lnTo>
                  <a:lnTo>
                    <a:pt x="375793" y="352323"/>
                  </a:lnTo>
                  <a:lnTo>
                    <a:pt x="372224" y="356196"/>
                  </a:lnTo>
                  <a:lnTo>
                    <a:pt x="375272" y="358787"/>
                  </a:lnTo>
                  <a:lnTo>
                    <a:pt x="378358" y="361340"/>
                  </a:lnTo>
                  <a:lnTo>
                    <a:pt x="381546" y="357149"/>
                  </a:lnTo>
                  <a:close/>
                </a:path>
                <a:path w="4742815" h="675639">
                  <a:moveTo>
                    <a:pt x="398030" y="370700"/>
                  </a:moveTo>
                  <a:lnTo>
                    <a:pt x="395135" y="368312"/>
                  </a:lnTo>
                  <a:lnTo>
                    <a:pt x="392239" y="365925"/>
                  </a:lnTo>
                  <a:lnTo>
                    <a:pt x="388683" y="369824"/>
                  </a:lnTo>
                  <a:lnTo>
                    <a:pt x="394881" y="374916"/>
                  </a:lnTo>
                  <a:lnTo>
                    <a:pt x="398030" y="370700"/>
                  </a:lnTo>
                  <a:close/>
                </a:path>
                <a:path w="4742815" h="675639">
                  <a:moveTo>
                    <a:pt x="414515" y="384263"/>
                  </a:moveTo>
                  <a:lnTo>
                    <a:pt x="411619" y="381876"/>
                  </a:lnTo>
                  <a:lnTo>
                    <a:pt x="408724" y="379488"/>
                  </a:lnTo>
                  <a:lnTo>
                    <a:pt x="405193" y="383413"/>
                  </a:lnTo>
                  <a:lnTo>
                    <a:pt x="411391" y="388505"/>
                  </a:lnTo>
                  <a:lnTo>
                    <a:pt x="414515" y="384263"/>
                  </a:lnTo>
                  <a:close/>
                </a:path>
                <a:path w="4742815" h="675639">
                  <a:moveTo>
                    <a:pt x="431126" y="397675"/>
                  </a:moveTo>
                  <a:lnTo>
                    <a:pt x="428193" y="395338"/>
                  </a:lnTo>
                  <a:lnTo>
                    <a:pt x="425259" y="393001"/>
                  </a:lnTo>
                  <a:lnTo>
                    <a:pt x="421754" y="396938"/>
                  </a:lnTo>
                  <a:lnTo>
                    <a:pt x="428028" y="401929"/>
                  </a:lnTo>
                  <a:lnTo>
                    <a:pt x="431126" y="397675"/>
                  </a:lnTo>
                  <a:close/>
                </a:path>
                <a:path w="4742815" h="675639">
                  <a:moveTo>
                    <a:pt x="447840" y="410972"/>
                  </a:moveTo>
                  <a:lnTo>
                    <a:pt x="444906" y="408635"/>
                  </a:lnTo>
                  <a:lnTo>
                    <a:pt x="441972" y="406298"/>
                  </a:lnTo>
                  <a:lnTo>
                    <a:pt x="438492" y="410260"/>
                  </a:lnTo>
                  <a:lnTo>
                    <a:pt x="444766" y="415251"/>
                  </a:lnTo>
                  <a:lnTo>
                    <a:pt x="447840" y="410972"/>
                  </a:lnTo>
                  <a:close/>
                </a:path>
                <a:path w="4742815" h="675639">
                  <a:moveTo>
                    <a:pt x="464540" y="424256"/>
                  </a:moveTo>
                  <a:lnTo>
                    <a:pt x="461606" y="421919"/>
                  </a:lnTo>
                  <a:lnTo>
                    <a:pt x="458673" y="419582"/>
                  </a:lnTo>
                  <a:lnTo>
                    <a:pt x="455218" y="423570"/>
                  </a:lnTo>
                  <a:lnTo>
                    <a:pt x="461492" y="428561"/>
                  </a:lnTo>
                  <a:lnTo>
                    <a:pt x="464540" y="424256"/>
                  </a:lnTo>
                  <a:close/>
                </a:path>
                <a:path w="4742815" h="675639">
                  <a:moveTo>
                    <a:pt x="481469" y="437261"/>
                  </a:moveTo>
                  <a:lnTo>
                    <a:pt x="478497" y="434975"/>
                  </a:lnTo>
                  <a:lnTo>
                    <a:pt x="475526" y="432689"/>
                  </a:lnTo>
                  <a:lnTo>
                    <a:pt x="472097" y="436689"/>
                  </a:lnTo>
                  <a:lnTo>
                    <a:pt x="478459" y="441579"/>
                  </a:lnTo>
                  <a:lnTo>
                    <a:pt x="481469" y="437261"/>
                  </a:lnTo>
                  <a:close/>
                </a:path>
                <a:path w="4742815" h="675639">
                  <a:moveTo>
                    <a:pt x="498398" y="450278"/>
                  </a:moveTo>
                  <a:lnTo>
                    <a:pt x="495427" y="447992"/>
                  </a:lnTo>
                  <a:lnTo>
                    <a:pt x="492455" y="445706"/>
                  </a:lnTo>
                  <a:lnTo>
                    <a:pt x="489064" y="449732"/>
                  </a:lnTo>
                  <a:lnTo>
                    <a:pt x="495414" y="454621"/>
                  </a:lnTo>
                  <a:lnTo>
                    <a:pt x="498398" y="450278"/>
                  </a:lnTo>
                  <a:close/>
                </a:path>
                <a:path w="4742815" h="675639">
                  <a:moveTo>
                    <a:pt x="515442" y="463130"/>
                  </a:moveTo>
                  <a:lnTo>
                    <a:pt x="512432" y="460895"/>
                  </a:lnTo>
                  <a:lnTo>
                    <a:pt x="509422" y="458660"/>
                  </a:lnTo>
                  <a:lnTo>
                    <a:pt x="506056" y="462711"/>
                  </a:lnTo>
                  <a:lnTo>
                    <a:pt x="512483" y="467487"/>
                  </a:lnTo>
                  <a:lnTo>
                    <a:pt x="515442" y="463130"/>
                  </a:lnTo>
                  <a:close/>
                </a:path>
                <a:path w="4742815" h="675639">
                  <a:moveTo>
                    <a:pt x="532574" y="475856"/>
                  </a:moveTo>
                  <a:lnTo>
                    <a:pt x="529564" y="473621"/>
                  </a:lnTo>
                  <a:lnTo>
                    <a:pt x="526554" y="471385"/>
                  </a:lnTo>
                  <a:lnTo>
                    <a:pt x="523214" y="475462"/>
                  </a:lnTo>
                  <a:lnTo>
                    <a:pt x="529653" y="480237"/>
                  </a:lnTo>
                  <a:lnTo>
                    <a:pt x="532574" y="475856"/>
                  </a:lnTo>
                  <a:close/>
                </a:path>
                <a:path w="4742815" h="675639">
                  <a:moveTo>
                    <a:pt x="549744" y="488543"/>
                  </a:moveTo>
                  <a:lnTo>
                    <a:pt x="546709" y="486333"/>
                  </a:lnTo>
                  <a:lnTo>
                    <a:pt x="543699" y="484098"/>
                  </a:lnTo>
                  <a:lnTo>
                    <a:pt x="540385" y="488200"/>
                  </a:lnTo>
                  <a:lnTo>
                    <a:pt x="543610" y="490588"/>
                  </a:lnTo>
                  <a:lnTo>
                    <a:pt x="546849" y="492937"/>
                  </a:lnTo>
                  <a:lnTo>
                    <a:pt x="549744" y="488543"/>
                  </a:lnTo>
                  <a:close/>
                </a:path>
                <a:path w="4742815" h="675639">
                  <a:moveTo>
                    <a:pt x="567118" y="500951"/>
                  </a:moveTo>
                  <a:lnTo>
                    <a:pt x="564070" y="498767"/>
                  </a:lnTo>
                  <a:lnTo>
                    <a:pt x="561022" y="496582"/>
                  </a:lnTo>
                  <a:lnTo>
                    <a:pt x="557745" y="500710"/>
                  </a:lnTo>
                  <a:lnTo>
                    <a:pt x="564261" y="505371"/>
                  </a:lnTo>
                  <a:lnTo>
                    <a:pt x="567118" y="500951"/>
                  </a:lnTo>
                  <a:close/>
                </a:path>
                <a:path w="4742815" h="675639">
                  <a:moveTo>
                    <a:pt x="584479" y="513372"/>
                  </a:moveTo>
                  <a:lnTo>
                    <a:pt x="581431" y="511187"/>
                  </a:lnTo>
                  <a:lnTo>
                    <a:pt x="578383" y="509003"/>
                  </a:lnTo>
                  <a:lnTo>
                    <a:pt x="575132" y="513156"/>
                  </a:lnTo>
                  <a:lnTo>
                    <a:pt x="581660" y="517817"/>
                  </a:lnTo>
                  <a:lnTo>
                    <a:pt x="584479" y="513372"/>
                  </a:lnTo>
                  <a:close/>
                </a:path>
                <a:path w="4742815" h="675639">
                  <a:moveTo>
                    <a:pt x="602005" y="525538"/>
                  </a:moveTo>
                  <a:lnTo>
                    <a:pt x="598919" y="523417"/>
                  </a:lnTo>
                  <a:lnTo>
                    <a:pt x="595833" y="521296"/>
                  </a:lnTo>
                  <a:lnTo>
                    <a:pt x="592620" y="525462"/>
                  </a:lnTo>
                  <a:lnTo>
                    <a:pt x="599224" y="530009"/>
                  </a:lnTo>
                  <a:lnTo>
                    <a:pt x="602005" y="525538"/>
                  </a:lnTo>
                  <a:close/>
                </a:path>
                <a:path w="4742815" h="675639">
                  <a:moveTo>
                    <a:pt x="619607" y="537641"/>
                  </a:moveTo>
                  <a:lnTo>
                    <a:pt x="616508" y="535520"/>
                  </a:lnTo>
                  <a:lnTo>
                    <a:pt x="613422" y="533400"/>
                  </a:lnTo>
                  <a:lnTo>
                    <a:pt x="610235" y="537591"/>
                  </a:lnTo>
                  <a:lnTo>
                    <a:pt x="616839" y="542137"/>
                  </a:lnTo>
                  <a:lnTo>
                    <a:pt x="619607" y="537641"/>
                  </a:lnTo>
                  <a:close/>
                </a:path>
                <a:path w="4742815" h="675639">
                  <a:moveTo>
                    <a:pt x="637286" y="549605"/>
                  </a:moveTo>
                  <a:lnTo>
                    <a:pt x="634149" y="547535"/>
                  </a:lnTo>
                  <a:lnTo>
                    <a:pt x="631012" y="545465"/>
                  </a:lnTo>
                  <a:lnTo>
                    <a:pt x="627875" y="549694"/>
                  </a:lnTo>
                  <a:lnTo>
                    <a:pt x="634555" y="554113"/>
                  </a:lnTo>
                  <a:lnTo>
                    <a:pt x="637286" y="549605"/>
                  </a:lnTo>
                  <a:close/>
                </a:path>
                <a:path w="4742815" h="675639">
                  <a:moveTo>
                    <a:pt x="655078" y="561365"/>
                  </a:moveTo>
                  <a:lnTo>
                    <a:pt x="651954" y="559295"/>
                  </a:lnTo>
                  <a:lnTo>
                    <a:pt x="648817" y="557225"/>
                  </a:lnTo>
                  <a:lnTo>
                    <a:pt x="645706" y="561479"/>
                  </a:lnTo>
                  <a:lnTo>
                    <a:pt x="652399" y="565899"/>
                  </a:lnTo>
                  <a:lnTo>
                    <a:pt x="655078" y="561365"/>
                  </a:lnTo>
                  <a:close/>
                </a:path>
                <a:path w="4742815" h="675639">
                  <a:moveTo>
                    <a:pt x="672922" y="573087"/>
                  </a:moveTo>
                  <a:lnTo>
                    <a:pt x="669759" y="571068"/>
                  </a:lnTo>
                  <a:lnTo>
                    <a:pt x="666623" y="568998"/>
                  </a:lnTo>
                  <a:lnTo>
                    <a:pt x="663549" y="573278"/>
                  </a:lnTo>
                  <a:lnTo>
                    <a:pt x="666902" y="575487"/>
                  </a:lnTo>
                  <a:lnTo>
                    <a:pt x="670280" y="577634"/>
                  </a:lnTo>
                  <a:lnTo>
                    <a:pt x="672922" y="573087"/>
                  </a:lnTo>
                  <a:close/>
                </a:path>
                <a:path w="4742815" h="675639">
                  <a:moveTo>
                    <a:pt x="690968" y="584504"/>
                  </a:moveTo>
                  <a:lnTo>
                    <a:pt x="687793" y="582498"/>
                  </a:lnTo>
                  <a:lnTo>
                    <a:pt x="684618" y="580491"/>
                  </a:lnTo>
                  <a:lnTo>
                    <a:pt x="681583" y="584796"/>
                  </a:lnTo>
                  <a:lnTo>
                    <a:pt x="688365" y="589089"/>
                  </a:lnTo>
                  <a:lnTo>
                    <a:pt x="690968" y="584504"/>
                  </a:lnTo>
                  <a:close/>
                </a:path>
                <a:path w="4742815" h="675639">
                  <a:moveTo>
                    <a:pt x="708990" y="595922"/>
                  </a:moveTo>
                  <a:lnTo>
                    <a:pt x="705815" y="593915"/>
                  </a:lnTo>
                  <a:lnTo>
                    <a:pt x="702640" y="591908"/>
                  </a:lnTo>
                  <a:lnTo>
                    <a:pt x="699643" y="596239"/>
                  </a:lnTo>
                  <a:lnTo>
                    <a:pt x="706424" y="600532"/>
                  </a:lnTo>
                  <a:lnTo>
                    <a:pt x="708990" y="595922"/>
                  </a:lnTo>
                  <a:close/>
                </a:path>
                <a:path w="4742815" h="675639">
                  <a:moveTo>
                    <a:pt x="727227" y="607009"/>
                  </a:moveTo>
                  <a:lnTo>
                    <a:pt x="724014" y="605066"/>
                  </a:lnTo>
                  <a:lnTo>
                    <a:pt x="720801" y="603123"/>
                  </a:lnTo>
                  <a:lnTo>
                    <a:pt x="717842" y="607479"/>
                  </a:lnTo>
                  <a:lnTo>
                    <a:pt x="724700" y="611632"/>
                  </a:lnTo>
                  <a:lnTo>
                    <a:pt x="727227" y="607009"/>
                  </a:lnTo>
                  <a:close/>
                </a:path>
                <a:path w="4742815" h="675639">
                  <a:moveTo>
                    <a:pt x="745477" y="618070"/>
                  </a:moveTo>
                  <a:lnTo>
                    <a:pt x="742264" y="616127"/>
                  </a:lnTo>
                  <a:lnTo>
                    <a:pt x="739051" y="614184"/>
                  </a:lnTo>
                  <a:lnTo>
                    <a:pt x="736130" y="618566"/>
                  </a:lnTo>
                  <a:lnTo>
                    <a:pt x="742988" y="622719"/>
                  </a:lnTo>
                  <a:lnTo>
                    <a:pt x="745477" y="618070"/>
                  </a:lnTo>
                  <a:close/>
                </a:path>
                <a:path w="4742815" h="675639">
                  <a:moveTo>
                    <a:pt x="763892" y="628853"/>
                  </a:moveTo>
                  <a:lnTo>
                    <a:pt x="760641" y="626973"/>
                  </a:lnTo>
                  <a:lnTo>
                    <a:pt x="757389" y="625094"/>
                  </a:lnTo>
                  <a:lnTo>
                    <a:pt x="754507" y="629500"/>
                  </a:lnTo>
                  <a:lnTo>
                    <a:pt x="761453" y="633526"/>
                  </a:lnTo>
                  <a:lnTo>
                    <a:pt x="763892" y="628853"/>
                  </a:lnTo>
                  <a:close/>
                </a:path>
                <a:path w="4742815" h="675639">
                  <a:moveTo>
                    <a:pt x="782370" y="639546"/>
                  </a:moveTo>
                  <a:lnTo>
                    <a:pt x="779119" y="637667"/>
                  </a:lnTo>
                  <a:lnTo>
                    <a:pt x="775868" y="635787"/>
                  </a:lnTo>
                  <a:lnTo>
                    <a:pt x="773036" y="640232"/>
                  </a:lnTo>
                  <a:lnTo>
                    <a:pt x="779970" y="644245"/>
                  </a:lnTo>
                  <a:lnTo>
                    <a:pt x="782370" y="639546"/>
                  </a:lnTo>
                  <a:close/>
                </a:path>
                <a:path w="4742815" h="675639">
                  <a:moveTo>
                    <a:pt x="800976" y="649998"/>
                  </a:moveTo>
                  <a:lnTo>
                    <a:pt x="797687" y="648182"/>
                  </a:lnTo>
                  <a:lnTo>
                    <a:pt x="794397" y="646366"/>
                  </a:lnTo>
                  <a:lnTo>
                    <a:pt x="791603" y="650836"/>
                  </a:lnTo>
                  <a:lnTo>
                    <a:pt x="798626" y="654710"/>
                  </a:lnTo>
                  <a:lnTo>
                    <a:pt x="800976" y="649998"/>
                  </a:lnTo>
                  <a:close/>
                </a:path>
                <a:path w="4742815" h="675639">
                  <a:moveTo>
                    <a:pt x="819658" y="660311"/>
                  </a:moveTo>
                  <a:lnTo>
                    <a:pt x="816368" y="658495"/>
                  </a:lnTo>
                  <a:lnTo>
                    <a:pt x="813079" y="656678"/>
                  </a:lnTo>
                  <a:lnTo>
                    <a:pt x="810336" y="661174"/>
                  </a:lnTo>
                  <a:lnTo>
                    <a:pt x="817359" y="665048"/>
                  </a:lnTo>
                  <a:lnTo>
                    <a:pt x="819658" y="660311"/>
                  </a:lnTo>
                  <a:close/>
                </a:path>
                <a:path w="4742815" h="675639">
                  <a:moveTo>
                    <a:pt x="838466" y="670394"/>
                  </a:moveTo>
                  <a:lnTo>
                    <a:pt x="835139" y="668655"/>
                  </a:lnTo>
                  <a:lnTo>
                    <a:pt x="831811" y="666915"/>
                  </a:lnTo>
                  <a:lnTo>
                    <a:pt x="829106" y="671436"/>
                  </a:lnTo>
                  <a:lnTo>
                    <a:pt x="836218" y="675157"/>
                  </a:lnTo>
                  <a:lnTo>
                    <a:pt x="838466" y="670394"/>
                  </a:lnTo>
                  <a:close/>
                </a:path>
                <a:path w="4742815" h="675639">
                  <a:moveTo>
                    <a:pt x="4341863" y="174421"/>
                  </a:moveTo>
                  <a:lnTo>
                    <a:pt x="4338104" y="174129"/>
                  </a:lnTo>
                  <a:lnTo>
                    <a:pt x="4334345" y="173837"/>
                  </a:lnTo>
                  <a:lnTo>
                    <a:pt x="4333672" y="179057"/>
                  </a:lnTo>
                  <a:lnTo>
                    <a:pt x="4341660" y="179692"/>
                  </a:lnTo>
                  <a:lnTo>
                    <a:pt x="4341863" y="174421"/>
                  </a:lnTo>
                  <a:close/>
                </a:path>
                <a:path w="4742815" h="675639">
                  <a:moveTo>
                    <a:pt x="4363212" y="176352"/>
                  </a:moveTo>
                  <a:lnTo>
                    <a:pt x="4359453" y="175983"/>
                  </a:lnTo>
                  <a:lnTo>
                    <a:pt x="4355693" y="175615"/>
                  </a:lnTo>
                  <a:lnTo>
                    <a:pt x="4354982" y="180835"/>
                  </a:lnTo>
                  <a:lnTo>
                    <a:pt x="4362958" y="181610"/>
                  </a:lnTo>
                  <a:lnTo>
                    <a:pt x="4363212" y="176352"/>
                  </a:lnTo>
                  <a:close/>
                </a:path>
                <a:path w="4742815" h="675639">
                  <a:moveTo>
                    <a:pt x="4384548" y="178435"/>
                  </a:moveTo>
                  <a:lnTo>
                    <a:pt x="4380789" y="178066"/>
                  </a:lnTo>
                  <a:lnTo>
                    <a:pt x="4377029" y="177698"/>
                  </a:lnTo>
                  <a:lnTo>
                    <a:pt x="4376267" y="182918"/>
                  </a:lnTo>
                  <a:lnTo>
                    <a:pt x="4384243" y="183692"/>
                  </a:lnTo>
                  <a:lnTo>
                    <a:pt x="4384548" y="178435"/>
                  </a:lnTo>
                  <a:close/>
                </a:path>
                <a:path w="4742815" h="675639">
                  <a:moveTo>
                    <a:pt x="4405846" y="180759"/>
                  </a:moveTo>
                  <a:lnTo>
                    <a:pt x="4402099" y="180314"/>
                  </a:lnTo>
                  <a:lnTo>
                    <a:pt x="4398353" y="179870"/>
                  </a:lnTo>
                  <a:lnTo>
                    <a:pt x="4397540" y="185077"/>
                  </a:lnTo>
                  <a:lnTo>
                    <a:pt x="4405490" y="186016"/>
                  </a:lnTo>
                  <a:lnTo>
                    <a:pt x="4405846" y="180759"/>
                  </a:lnTo>
                  <a:close/>
                </a:path>
                <a:path w="4742815" h="675639">
                  <a:moveTo>
                    <a:pt x="4427144" y="183261"/>
                  </a:moveTo>
                  <a:lnTo>
                    <a:pt x="4423397" y="182816"/>
                  </a:lnTo>
                  <a:lnTo>
                    <a:pt x="4419651" y="182372"/>
                  </a:lnTo>
                  <a:lnTo>
                    <a:pt x="4418787" y="187579"/>
                  </a:lnTo>
                  <a:lnTo>
                    <a:pt x="4426750" y="188506"/>
                  </a:lnTo>
                  <a:lnTo>
                    <a:pt x="4427144" y="183261"/>
                  </a:lnTo>
                  <a:close/>
                </a:path>
                <a:path w="4742815" h="675639">
                  <a:moveTo>
                    <a:pt x="4448403" y="185940"/>
                  </a:moveTo>
                  <a:lnTo>
                    <a:pt x="4444670" y="185432"/>
                  </a:lnTo>
                  <a:lnTo>
                    <a:pt x="4440936" y="184924"/>
                  </a:lnTo>
                  <a:lnTo>
                    <a:pt x="4440021" y="190106"/>
                  </a:lnTo>
                  <a:lnTo>
                    <a:pt x="4447959" y="191198"/>
                  </a:lnTo>
                  <a:lnTo>
                    <a:pt x="4448403" y="185940"/>
                  </a:lnTo>
                  <a:close/>
                </a:path>
                <a:path w="4742815" h="675639">
                  <a:moveTo>
                    <a:pt x="4469638" y="188849"/>
                  </a:moveTo>
                  <a:lnTo>
                    <a:pt x="4465904" y="188341"/>
                  </a:lnTo>
                  <a:lnTo>
                    <a:pt x="4462170" y="187833"/>
                  </a:lnTo>
                  <a:lnTo>
                    <a:pt x="4461205" y="193014"/>
                  </a:lnTo>
                  <a:lnTo>
                    <a:pt x="4469142" y="194094"/>
                  </a:lnTo>
                  <a:lnTo>
                    <a:pt x="4469638" y="188849"/>
                  </a:lnTo>
                  <a:close/>
                </a:path>
                <a:path w="4742815" h="675639">
                  <a:moveTo>
                    <a:pt x="4490847" y="191909"/>
                  </a:moveTo>
                  <a:lnTo>
                    <a:pt x="4487126" y="191325"/>
                  </a:lnTo>
                  <a:lnTo>
                    <a:pt x="4483405" y="190741"/>
                  </a:lnTo>
                  <a:lnTo>
                    <a:pt x="4482389" y="195910"/>
                  </a:lnTo>
                  <a:lnTo>
                    <a:pt x="4490313" y="197154"/>
                  </a:lnTo>
                  <a:lnTo>
                    <a:pt x="4490847" y="191909"/>
                  </a:lnTo>
                  <a:close/>
                </a:path>
                <a:path w="4742815" h="675639">
                  <a:moveTo>
                    <a:pt x="4512018" y="195237"/>
                  </a:moveTo>
                  <a:lnTo>
                    <a:pt x="4508297" y="194652"/>
                  </a:lnTo>
                  <a:lnTo>
                    <a:pt x="4504575" y="194068"/>
                  </a:lnTo>
                  <a:lnTo>
                    <a:pt x="4503521" y="199224"/>
                  </a:lnTo>
                  <a:lnTo>
                    <a:pt x="4511433" y="200469"/>
                  </a:lnTo>
                  <a:lnTo>
                    <a:pt x="4512018" y="195237"/>
                  </a:lnTo>
                  <a:close/>
                </a:path>
                <a:path w="4742815" h="675639">
                  <a:moveTo>
                    <a:pt x="4533189" y="198653"/>
                  </a:moveTo>
                  <a:lnTo>
                    <a:pt x="4529480" y="197993"/>
                  </a:lnTo>
                  <a:lnTo>
                    <a:pt x="4525759" y="197396"/>
                  </a:lnTo>
                  <a:lnTo>
                    <a:pt x="4524654" y="202552"/>
                  </a:lnTo>
                  <a:lnTo>
                    <a:pt x="4528617" y="203187"/>
                  </a:lnTo>
                  <a:lnTo>
                    <a:pt x="4532554" y="203885"/>
                  </a:lnTo>
                  <a:lnTo>
                    <a:pt x="4533189" y="198653"/>
                  </a:lnTo>
                  <a:close/>
                </a:path>
                <a:path w="4742815" h="675639">
                  <a:moveTo>
                    <a:pt x="4554296" y="202387"/>
                  </a:moveTo>
                  <a:lnTo>
                    <a:pt x="4550588" y="201726"/>
                  </a:lnTo>
                  <a:lnTo>
                    <a:pt x="4546879" y="201066"/>
                  </a:lnTo>
                  <a:lnTo>
                    <a:pt x="4545723" y="206209"/>
                  </a:lnTo>
                  <a:lnTo>
                    <a:pt x="4553623" y="207606"/>
                  </a:lnTo>
                  <a:lnTo>
                    <a:pt x="4554296" y="202387"/>
                  </a:lnTo>
                  <a:close/>
                </a:path>
                <a:path w="4742815" h="675639">
                  <a:moveTo>
                    <a:pt x="4575391" y="206121"/>
                  </a:moveTo>
                  <a:lnTo>
                    <a:pt x="4571682" y="205460"/>
                  </a:lnTo>
                  <a:lnTo>
                    <a:pt x="4567974" y="204800"/>
                  </a:lnTo>
                  <a:lnTo>
                    <a:pt x="4566780" y="209931"/>
                  </a:lnTo>
                  <a:lnTo>
                    <a:pt x="4574667" y="211328"/>
                  </a:lnTo>
                  <a:lnTo>
                    <a:pt x="4575391" y="206121"/>
                  </a:lnTo>
                  <a:close/>
                </a:path>
                <a:path w="4742815" h="675639">
                  <a:moveTo>
                    <a:pt x="4596422" y="210273"/>
                  </a:moveTo>
                  <a:lnTo>
                    <a:pt x="4592726" y="209550"/>
                  </a:lnTo>
                  <a:lnTo>
                    <a:pt x="4589030" y="208826"/>
                  </a:lnTo>
                  <a:lnTo>
                    <a:pt x="4587786" y="213944"/>
                  </a:lnTo>
                  <a:lnTo>
                    <a:pt x="4595647" y="215493"/>
                  </a:lnTo>
                  <a:lnTo>
                    <a:pt x="4596422" y="210273"/>
                  </a:lnTo>
                  <a:close/>
                </a:path>
                <a:path w="4742815" h="675639">
                  <a:moveTo>
                    <a:pt x="4617453" y="214414"/>
                  </a:moveTo>
                  <a:lnTo>
                    <a:pt x="4613757" y="213690"/>
                  </a:lnTo>
                  <a:lnTo>
                    <a:pt x="4610062" y="212966"/>
                  </a:lnTo>
                  <a:lnTo>
                    <a:pt x="4608779" y="218071"/>
                  </a:lnTo>
                  <a:lnTo>
                    <a:pt x="4616640" y="219621"/>
                  </a:lnTo>
                  <a:lnTo>
                    <a:pt x="4617453" y="214414"/>
                  </a:lnTo>
                  <a:close/>
                </a:path>
                <a:path w="4742815" h="675639">
                  <a:moveTo>
                    <a:pt x="4638421" y="218884"/>
                  </a:moveTo>
                  <a:lnTo>
                    <a:pt x="4634738" y="218084"/>
                  </a:lnTo>
                  <a:lnTo>
                    <a:pt x="4631055" y="217284"/>
                  </a:lnTo>
                  <a:lnTo>
                    <a:pt x="4629734" y="222377"/>
                  </a:lnTo>
                  <a:lnTo>
                    <a:pt x="4637557" y="224078"/>
                  </a:lnTo>
                  <a:lnTo>
                    <a:pt x="4638421" y="218884"/>
                  </a:lnTo>
                  <a:close/>
                </a:path>
                <a:path w="4742815" h="675639">
                  <a:moveTo>
                    <a:pt x="4659363" y="223431"/>
                  </a:moveTo>
                  <a:lnTo>
                    <a:pt x="4655680" y="222631"/>
                  </a:lnTo>
                  <a:lnTo>
                    <a:pt x="4651997" y="221830"/>
                  </a:lnTo>
                  <a:lnTo>
                    <a:pt x="4650625" y="226923"/>
                  </a:lnTo>
                  <a:lnTo>
                    <a:pt x="4658461" y="228612"/>
                  </a:lnTo>
                  <a:lnTo>
                    <a:pt x="4659363" y="223431"/>
                  </a:lnTo>
                  <a:close/>
                </a:path>
                <a:path w="4742815" h="675639">
                  <a:moveTo>
                    <a:pt x="4680255" y="228219"/>
                  </a:moveTo>
                  <a:lnTo>
                    <a:pt x="4676584" y="227342"/>
                  </a:lnTo>
                  <a:lnTo>
                    <a:pt x="4672914" y="226466"/>
                  </a:lnTo>
                  <a:lnTo>
                    <a:pt x="4671504" y="231546"/>
                  </a:lnTo>
                  <a:lnTo>
                    <a:pt x="4679302" y="233400"/>
                  </a:lnTo>
                  <a:lnTo>
                    <a:pt x="4680255" y="228219"/>
                  </a:lnTo>
                  <a:close/>
                </a:path>
                <a:path w="4742815" h="675639">
                  <a:moveTo>
                    <a:pt x="4701108" y="233172"/>
                  </a:moveTo>
                  <a:lnTo>
                    <a:pt x="4697438" y="232295"/>
                  </a:lnTo>
                  <a:lnTo>
                    <a:pt x="4693767" y="231432"/>
                  </a:lnTo>
                  <a:lnTo>
                    <a:pt x="4692320" y="236486"/>
                  </a:lnTo>
                  <a:lnTo>
                    <a:pt x="4700105" y="238340"/>
                  </a:lnTo>
                  <a:lnTo>
                    <a:pt x="4701108" y="233172"/>
                  </a:lnTo>
                  <a:close/>
                </a:path>
                <a:path w="4742815" h="675639">
                  <a:moveTo>
                    <a:pt x="4721936" y="238239"/>
                  </a:moveTo>
                  <a:lnTo>
                    <a:pt x="4718278" y="237299"/>
                  </a:lnTo>
                  <a:lnTo>
                    <a:pt x="4714621" y="236359"/>
                  </a:lnTo>
                  <a:lnTo>
                    <a:pt x="4713135" y="241414"/>
                  </a:lnTo>
                  <a:lnTo>
                    <a:pt x="4720895" y="243408"/>
                  </a:lnTo>
                  <a:lnTo>
                    <a:pt x="4721936" y="238239"/>
                  </a:lnTo>
                  <a:close/>
                </a:path>
                <a:path w="4742815" h="675639">
                  <a:moveTo>
                    <a:pt x="4742700" y="243573"/>
                  </a:moveTo>
                  <a:lnTo>
                    <a:pt x="4739043" y="242633"/>
                  </a:lnTo>
                  <a:lnTo>
                    <a:pt x="4735385" y="241693"/>
                  </a:lnTo>
                  <a:lnTo>
                    <a:pt x="4733849" y="246735"/>
                  </a:lnTo>
                  <a:lnTo>
                    <a:pt x="4741608" y="248729"/>
                  </a:lnTo>
                  <a:lnTo>
                    <a:pt x="4742700" y="2435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 descr=""/>
            <p:cNvSpPr/>
            <p:nvPr/>
          </p:nvSpPr>
          <p:spPr>
            <a:xfrm>
              <a:off x="1635429" y="4026509"/>
              <a:ext cx="637540" cy="199390"/>
            </a:xfrm>
            <a:custGeom>
              <a:avLst/>
              <a:gdLst/>
              <a:ahLst/>
              <a:cxnLst/>
              <a:rect l="l" t="t" r="r" b="b"/>
              <a:pathLst>
                <a:path w="637539" h="199389">
                  <a:moveTo>
                    <a:pt x="9359" y="3479"/>
                  </a:moveTo>
                  <a:lnTo>
                    <a:pt x="6032" y="1739"/>
                  </a:lnTo>
                  <a:lnTo>
                    <a:pt x="2705" y="0"/>
                  </a:lnTo>
                  <a:lnTo>
                    <a:pt x="0" y="4521"/>
                  </a:lnTo>
                  <a:lnTo>
                    <a:pt x="7112" y="8242"/>
                  </a:lnTo>
                  <a:lnTo>
                    <a:pt x="9359" y="3479"/>
                  </a:lnTo>
                  <a:close/>
                </a:path>
                <a:path w="637539" h="199389">
                  <a:moveTo>
                    <a:pt x="28257" y="13385"/>
                  </a:moveTo>
                  <a:lnTo>
                    <a:pt x="24930" y="11645"/>
                  </a:lnTo>
                  <a:lnTo>
                    <a:pt x="21602" y="9906"/>
                  </a:lnTo>
                  <a:lnTo>
                    <a:pt x="18948" y="14452"/>
                  </a:lnTo>
                  <a:lnTo>
                    <a:pt x="26060" y="18173"/>
                  </a:lnTo>
                  <a:lnTo>
                    <a:pt x="28257" y="13385"/>
                  </a:lnTo>
                  <a:close/>
                </a:path>
                <a:path w="637539" h="199389">
                  <a:moveTo>
                    <a:pt x="47256" y="23075"/>
                  </a:moveTo>
                  <a:lnTo>
                    <a:pt x="43891" y="21412"/>
                  </a:lnTo>
                  <a:lnTo>
                    <a:pt x="40538" y="19748"/>
                  </a:lnTo>
                  <a:lnTo>
                    <a:pt x="37922" y="24320"/>
                  </a:lnTo>
                  <a:lnTo>
                    <a:pt x="45110" y="27889"/>
                  </a:lnTo>
                  <a:lnTo>
                    <a:pt x="47256" y="23075"/>
                  </a:lnTo>
                  <a:close/>
                </a:path>
                <a:path w="637539" h="199389">
                  <a:moveTo>
                    <a:pt x="66370" y="32575"/>
                  </a:moveTo>
                  <a:lnTo>
                    <a:pt x="63004" y="30911"/>
                  </a:lnTo>
                  <a:lnTo>
                    <a:pt x="59651" y="29248"/>
                  </a:lnTo>
                  <a:lnTo>
                    <a:pt x="57086" y="33845"/>
                  </a:lnTo>
                  <a:lnTo>
                    <a:pt x="64274" y="37414"/>
                  </a:lnTo>
                  <a:lnTo>
                    <a:pt x="66370" y="32575"/>
                  </a:lnTo>
                  <a:close/>
                </a:path>
                <a:path w="637539" h="199389">
                  <a:moveTo>
                    <a:pt x="85559" y="41871"/>
                  </a:moveTo>
                  <a:lnTo>
                    <a:pt x="82169" y="40284"/>
                  </a:lnTo>
                  <a:lnTo>
                    <a:pt x="78778" y="38684"/>
                  </a:lnTo>
                  <a:lnTo>
                    <a:pt x="76263" y="43319"/>
                  </a:lnTo>
                  <a:lnTo>
                    <a:pt x="83527" y="46736"/>
                  </a:lnTo>
                  <a:lnTo>
                    <a:pt x="85559" y="41871"/>
                  </a:lnTo>
                  <a:close/>
                </a:path>
                <a:path w="637539" h="199389">
                  <a:moveTo>
                    <a:pt x="104876" y="50939"/>
                  </a:moveTo>
                  <a:lnTo>
                    <a:pt x="101485" y="49339"/>
                  </a:lnTo>
                  <a:lnTo>
                    <a:pt x="98094" y="47752"/>
                  </a:lnTo>
                  <a:lnTo>
                    <a:pt x="95631" y="52412"/>
                  </a:lnTo>
                  <a:lnTo>
                    <a:pt x="102895" y="55816"/>
                  </a:lnTo>
                  <a:lnTo>
                    <a:pt x="104876" y="50939"/>
                  </a:lnTo>
                  <a:close/>
                </a:path>
                <a:path w="637539" h="199389">
                  <a:moveTo>
                    <a:pt x="124294" y="59778"/>
                  </a:moveTo>
                  <a:lnTo>
                    <a:pt x="120865" y="58267"/>
                  </a:lnTo>
                  <a:lnTo>
                    <a:pt x="117436" y="56756"/>
                  </a:lnTo>
                  <a:lnTo>
                    <a:pt x="115036" y="61442"/>
                  </a:lnTo>
                  <a:lnTo>
                    <a:pt x="122364" y="64681"/>
                  </a:lnTo>
                  <a:lnTo>
                    <a:pt x="124294" y="59778"/>
                  </a:lnTo>
                  <a:close/>
                </a:path>
                <a:path w="637539" h="199389">
                  <a:moveTo>
                    <a:pt x="143802" y="68402"/>
                  </a:moveTo>
                  <a:lnTo>
                    <a:pt x="140373" y="66890"/>
                  </a:lnTo>
                  <a:lnTo>
                    <a:pt x="136944" y="65379"/>
                  </a:lnTo>
                  <a:lnTo>
                    <a:pt x="134594" y="70091"/>
                  </a:lnTo>
                  <a:lnTo>
                    <a:pt x="141935" y="73329"/>
                  </a:lnTo>
                  <a:lnTo>
                    <a:pt x="143802" y="68402"/>
                  </a:lnTo>
                  <a:close/>
                </a:path>
                <a:path w="637539" h="199389">
                  <a:moveTo>
                    <a:pt x="163436" y="76784"/>
                  </a:moveTo>
                  <a:lnTo>
                    <a:pt x="159969" y="75349"/>
                  </a:lnTo>
                  <a:lnTo>
                    <a:pt x="156502" y="73914"/>
                  </a:lnTo>
                  <a:lnTo>
                    <a:pt x="154216" y="78663"/>
                  </a:lnTo>
                  <a:lnTo>
                    <a:pt x="161620" y="81737"/>
                  </a:lnTo>
                  <a:lnTo>
                    <a:pt x="163436" y="76784"/>
                  </a:lnTo>
                  <a:close/>
                </a:path>
                <a:path w="637539" h="199389">
                  <a:moveTo>
                    <a:pt x="183134" y="84963"/>
                  </a:moveTo>
                  <a:lnTo>
                    <a:pt x="179666" y="83527"/>
                  </a:lnTo>
                  <a:lnTo>
                    <a:pt x="176199" y="82092"/>
                  </a:lnTo>
                  <a:lnTo>
                    <a:pt x="173964" y="86855"/>
                  </a:lnTo>
                  <a:lnTo>
                    <a:pt x="181381" y="89941"/>
                  </a:lnTo>
                  <a:lnTo>
                    <a:pt x="183134" y="84963"/>
                  </a:lnTo>
                  <a:close/>
                </a:path>
                <a:path w="637539" h="199389">
                  <a:moveTo>
                    <a:pt x="202958" y="92824"/>
                  </a:moveTo>
                  <a:lnTo>
                    <a:pt x="199466" y="91465"/>
                  </a:lnTo>
                  <a:lnTo>
                    <a:pt x="195973" y="90106"/>
                  </a:lnTo>
                  <a:lnTo>
                    <a:pt x="193802" y="94907"/>
                  </a:lnTo>
                  <a:lnTo>
                    <a:pt x="201282" y="97815"/>
                  </a:lnTo>
                  <a:lnTo>
                    <a:pt x="202958" y="92824"/>
                  </a:lnTo>
                  <a:close/>
                </a:path>
                <a:path w="637539" h="199389">
                  <a:moveTo>
                    <a:pt x="222846" y="100545"/>
                  </a:moveTo>
                  <a:lnTo>
                    <a:pt x="219354" y="99187"/>
                  </a:lnTo>
                  <a:lnTo>
                    <a:pt x="215861" y="97828"/>
                  </a:lnTo>
                  <a:lnTo>
                    <a:pt x="213741" y="102654"/>
                  </a:lnTo>
                  <a:lnTo>
                    <a:pt x="221221" y="105562"/>
                  </a:lnTo>
                  <a:lnTo>
                    <a:pt x="222846" y="100545"/>
                  </a:lnTo>
                  <a:close/>
                </a:path>
                <a:path w="637539" h="199389">
                  <a:moveTo>
                    <a:pt x="242887" y="107873"/>
                  </a:moveTo>
                  <a:lnTo>
                    <a:pt x="239356" y="106603"/>
                  </a:lnTo>
                  <a:lnTo>
                    <a:pt x="235826" y="105333"/>
                  </a:lnTo>
                  <a:lnTo>
                    <a:pt x="233781" y="110185"/>
                  </a:lnTo>
                  <a:lnTo>
                    <a:pt x="241325" y="112903"/>
                  </a:lnTo>
                  <a:lnTo>
                    <a:pt x="242887" y="107873"/>
                  </a:lnTo>
                  <a:close/>
                </a:path>
                <a:path w="637539" h="199389">
                  <a:moveTo>
                    <a:pt x="262953" y="115112"/>
                  </a:moveTo>
                  <a:lnTo>
                    <a:pt x="259422" y="113842"/>
                  </a:lnTo>
                  <a:lnTo>
                    <a:pt x="255892" y="112572"/>
                  </a:lnTo>
                  <a:lnTo>
                    <a:pt x="253911" y="117449"/>
                  </a:lnTo>
                  <a:lnTo>
                    <a:pt x="261454" y="120167"/>
                  </a:lnTo>
                  <a:lnTo>
                    <a:pt x="262953" y="115112"/>
                  </a:lnTo>
                  <a:close/>
                </a:path>
                <a:path w="637539" h="199389">
                  <a:moveTo>
                    <a:pt x="283171" y="121881"/>
                  </a:moveTo>
                  <a:lnTo>
                    <a:pt x="279615" y="120700"/>
                  </a:lnTo>
                  <a:lnTo>
                    <a:pt x="276059" y="119519"/>
                  </a:lnTo>
                  <a:lnTo>
                    <a:pt x="274142" y="124421"/>
                  </a:lnTo>
                  <a:lnTo>
                    <a:pt x="281749" y="126961"/>
                  </a:lnTo>
                  <a:lnTo>
                    <a:pt x="283171" y="121881"/>
                  </a:lnTo>
                  <a:close/>
                </a:path>
                <a:path w="637539" h="199389">
                  <a:moveTo>
                    <a:pt x="303415" y="128587"/>
                  </a:moveTo>
                  <a:lnTo>
                    <a:pt x="299847" y="127457"/>
                  </a:lnTo>
                  <a:lnTo>
                    <a:pt x="296291" y="126276"/>
                  </a:lnTo>
                  <a:lnTo>
                    <a:pt x="294436" y="131203"/>
                  </a:lnTo>
                  <a:lnTo>
                    <a:pt x="298234" y="132473"/>
                  </a:lnTo>
                  <a:lnTo>
                    <a:pt x="302069" y="133680"/>
                  </a:lnTo>
                  <a:lnTo>
                    <a:pt x="303415" y="128587"/>
                  </a:lnTo>
                  <a:close/>
                </a:path>
                <a:path w="637539" h="199389">
                  <a:moveTo>
                    <a:pt x="323811" y="134835"/>
                  </a:moveTo>
                  <a:lnTo>
                    <a:pt x="320230" y="133731"/>
                  </a:lnTo>
                  <a:lnTo>
                    <a:pt x="316649" y="132626"/>
                  </a:lnTo>
                  <a:lnTo>
                    <a:pt x="314858" y="137591"/>
                  </a:lnTo>
                  <a:lnTo>
                    <a:pt x="322529" y="139941"/>
                  </a:lnTo>
                  <a:lnTo>
                    <a:pt x="323811" y="134835"/>
                  </a:lnTo>
                  <a:close/>
                </a:path>
                <a:path w="637539" h="199389">
                  <a:moveTo>
                    <a:pt x="344258" y="140919"/>
                  </a:moveTo>
                  <a:lnTo>
                    <a:pt x="340652" y="139903"/>
                  </a:lnTo>
                  <a:lnTo>
                    <a:pt x="337045" y="138887"/>
                  </a:lnTo>
                  <a:lnTo>
                    <a:pt x="335318" y="143878"/>
                  </a:lnTo>
                  <a:lnTo>
                    <a:pt x="343039" y="146037"/>
                  </a:lnTo>
                  <a:lnTo>
                    <a:pt x="344258" y="140919"/>
                  </a:lnTo>
                  <a:close/>
                </a:path>
                <a:path w="637539" h="199389">
                  <a:moveTo>
                    <a:pt x="364794" y="146672"/>
                  </a:moveTo>
                  <a:lnTo>
                    <a:pt x="361188" y="145656"/>
                  </a:lnTo>
                  <a:lnTo>
                    <a:pt x="357581" y="144640"/>
                  </a:lnTo>
                  <a:lnTo>
                    <a:pt x="355930" y="149644"/>
                  </a:lnTo>
                  <a:lnTo>
                    <a:pt x="363651" y="151815"/>
                  </a:lnTo>
                  <a:lnTo>
                    <a:pt x="364794" y="146672"/>
                  </a:lnTo>
                  <a:close/>
                </a:path>
                <a:path w="637539" h="199389">
                  <a:moveTo>
                    <a:pt x="385419" y="152133"/>
                  </a:moveTo>
                  <a:lnTo>
                    <a:pt x="381787" y="151206"/>
                  </a:lnTo>
                  <a:lnTo>
                    <a:pt x="378155" y="150279"/>
                  </a:lnTo>
                  <a:lnTo>
                    <a:pt x="376567" y="155308"/>
                  </a:lnTo>
                  <a:lnTo>
                    <a:pt x="384352" y="157289"/>
                  </a:lnTo>
                  <a:lnTo>
                    <a:pt x="385419" y="152133"/>
                  </a:lnTo>
                  <a:close/>
                </a:path>
                <a:path w="637539" h="199389">
                  <a:moveTo>
                    <a:pt x="406095" y="157378"/>
                  </a:moveTo>
                  <a:lnTo>
                    <a:pt x="402463" y="156451"/>
                  </a:lnTo>
                  <a:lnTo>
                    <a:pt x="398830" y="155524"/>
                  </a:lnTo>
                  <a:lnTo>
                    <a:pt x="397319" y="160578"/>
                  </a:lnTo>
                  <a:lnTo>
                    <a:pt x="405091" y="162547"/>
                  </a:lnTo>
                  <a:lnTo>
                    <a:pt x="406095" y="157378"/>
                  </a:lnTo>
                  <a:close/>
                </a:path>
                <a:path w="637539" h="199389">
                  <a:moveTo>
                    <a:pt x="426872" y="162191"/>
                  </a:moveTo>
                  <a:lnTo>
                    <a:pt x="423214" y="161353"/>
                  </a:lnTo>
                  <a:lnTo>
                    <a:pt x="419557" y="160528"/>
                  </a:lnTo>
                  <a:lnTo>
                    <a:pt x="418122" y="165595"/>
                  </a:lnTo>
                  <a:lnTo>
                    <a:pt x="425945" y="167373"/>
                  </a:lnTo>
                  <a:lnTo>
                    <a:pt x="426872" y="162191"/>
                  </a:lnTo>
                  <a:close/>
                </a:path>
                <a:path w="637539" h="199389">
                  <a:moveTo>
                    <a:pt x="447687" y="166839"/>
                  </a:moveTo>
                  <a:lnTo>
                    <a:pt x="444017" y="166077"/>
                  </a:lnTo>
                  <a:lnTo>
                    <a:pt x="440359" y="165239"/>
                  </a:lnTo>
                  <a:lnTo>
                    <a:pt x="439000" y="170332"/>
                  </a:lnTo>
                  <a:lnTo>
                    <a:pt x="442912" y="171221"/>
                  </a:lnTo>
                  <a:lnTo>
                    <a:pt x="446836" y="172046"/>
                  </a:lnTo>
                  <a:lnTo>
                    <a:pt x="447687" y="166839"/>
                  </a:lnTo>
                  <a:close/>
                </a:path>
                <a:path w="637539" h="199389">
                  <a:moveTo>
                    <a:pt x="468579" y="171043"/>
                  </a:moveTo>
                  <a:lnTo>
                    <a:pt x="464908" y="170307"/>
                  </a:lnTo>
                  <a:lnTo>
                    <a:pt x="461238" y="169570"/>
                  </a:lnTo>
                  <a:lnTo>
                    <a:pt x="459943" y="174675"/>
                  </a:lnTo>
                  <a:lnTo>
                    <a:pt x="467817" y="176263"/>
                  </a:lnTo>
                  <a:lnTo>
                    <a:pt x="468579" y="171043"/>
                  </a:lnTo>
                  <a:close/>
                </a:path>
                <a:path w="637539" h="199389">
                  <a:moveTo>
                    <a:pt x="489546" y="175031"/>
                  </a:moveTo>
                  <a:lnTo>
                    <a:pt x="485851" y="174383"/>
                  </a:lnTo>
                  <a:lnTo>
                    <a:pt x="482155" y="173736"/>
                  </a:lnTo>
                  <a:lnTo>
                    <a:pt x="480949" y="178866"/>
                  </a:lnTo>
                  <a:lnTo>
                    <a:pt x="488848" y="180251"/>
                  </a:lnTo>
                  <a:lnTo>
                    <a:pt x="489546" y="175031"/>
                  </a:lnTo>
                  <a:close/>
                </a:path>
                <a:path w="637539" h="199389">
                  <a:moveTo>
                    <a:pt x="510552" y="178714"/>
                  </a:moveTo>
                  <a:lnTo>
                    <a:pt x="506857" y="178066"/>
                  </a:lnTo>
                  <a:lnTo>
                    <a:pt x="503161" y="177419"/>
                  </a:lnTo>
                  <a:lnTo>
                    <a:pt x="502031" y="182562"/>
                  </a:lnTo>
                  <a:lnTo>
                    <a:pt x="509930" y="183946"/>
                  </a:lnTo>
                  <a:lnTo>
                    <a:pt x="510552" y="178714"/>
                  </a:lnTo>
                  <a:close/>
                </a:path>
                <a:path w="637539" h="199389">
                  <a:moveTo>
                    <a:pt x="531622" y="182003"/>
                  </a:moveTo>
                  <a:lnTo>
                    <a:pt x="527913" y="181444"/>
                  </a:lnTo>
                  <a:lnTo>
                    <a:pt x="524205" y="180886"/>
                  </a:lnTo>
                  <a:lnTo>
                    <a:pt x="523151" y="186055"/>
                  </a:lnTo>
                  <a:lnTo>
                    <a:pt x="531088" y="187248"/>
                  </a:lnTo>
                  <a:lnTo>
                    <a:pt x="531622" y="182003"/>
                  </a:lnTo>
                  <a:close/>
                </a:path>
                <a:path w="637539" h="199389">
                  <a:moveTo>
                    <a:pt x="552704" y="185127"/>
                  </a:moveTo>
                  <a:lnTo>
                    <a:pt x="548995" y="184607"/>
                  </a:lnTo>
                  <a:lnTo>
                    <a:pt x="545287" y="184048"/>
                  </a:lnTo>
                  <a:lnTo>
                    <a:pt x="544309" y="189230"/>
                  </a:lnTo>
                  <a:lnTo>
                    <a:pt x="548271" y="189826"/>
                  </a:lnTo>
                  <a:lnTo>
                    <a:pt x="552246" y="190373"/>
                  </a:lnTo>
                  <a:lnTo>
                    <a:pt x="552704" y="185127"/>
                  </a:lnTo>
                  <a:close/>
                </a:path>
                <a:path w="637539" h="199389">
                  <a:moveTo>
                    <a:pt x="573874" y="187756"/>
                  </a:moveTo>
                  <a:lnTo>
                    <a:pt x="570153" y="187286"/>
                  </a:lnTo>
                  <a:lnTo>
                    <a:pt x="566432" y="186817"/>
                  </a:lnTo>
                  <a:lnTo>
                    <a:pt x="565531" y="192011"/>
                  </a:lnTo>
                  <a:lnTo>
                    <a:pt x="573493" y="193001"/>
                  </a:lnTo>
                  <a:lnTo>
                    <a:pt x="573874" y="187756"/>
                  </a:lnTo>
                  <a:close/>
                </a:path>
                <a:path w="637539" h="199389">
                  <a:moveTo>
                    <a:pt x="595071" y="190144"/>
                  </a:moveTo>
                  <a:lnTo>
                    <a:pt x="591337" y="189776"/>
                  </a:lnTo>
                  <a:lnTo>
                    <a:pt x="587603" y="189407"/>
                  </a:lnTo>
                  <a:lnTo>
                    <a:pt x="586778" y="194614"/>
                  </a:lnTo>
                  <a:lnTo>
                    <a:pt x="594766" y="195402"/>
                  </a:lnTo>
                  <a:lnTo>
                    <a:pt x="595071" y="190144"/>
                  </a:lnTo>
                  <a:close/>
                </a:path>
                <a:path w="637539" h="199389">
                  <a:moveTo>
                    <a:pt x="616292" y="192265"/>
                  </a:moveTo>
                  <a:lnTo>
                    <a:pt x="612559" y="191897"/>
                  </a:lnTo>
                  <a:lnTo>
                    <a:pt x="608825" y="191528"/>
                  </a:lnTo>
                  <a:lnTo>
                    <a:pt x="608076" y="196735"/>
                  </a:lnTo>
                  <a:lnTo>
                    <a:pt x="616064" y="197535"/>
                  </a:lnTo>
                  <a:lnTo>
                    <a:pt x="616292" y="192265"/>
                  </a:lnTo>
                  <a:close/>
                </a:path>
                <a:path w="637539" h="199389">
                  <a:moveTo>
                    <a:pt x="637540" y="193941"/>
                  </a:moveTo>
                  <a:lnTo>
                    <a:pt x="633806" y="193662"/>
                  </a:lnTo>
                  <a:lnTo>
                    <a:pt x="630072" y="193382"/>
                  </a:lnTo>
                  <a:lnTo>
                    <a:pt x="629399" y="198602"/>
                  </a:lnTo>
                  <a:lnTo>
                    <a:pt x="637400" y="199212"/>
                  </a:lnTo>
                  <a:lnTo>
                    <a:pt x="637540" y="19394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 descr=""/>
            <p:cNvSpPr/>
            <p:nvPr/>
          </p:nvSpPr>
          <p:spPr>
            <a:xfrm>
              <a:off x="2286185" y="4225162"/>
              <a:ext cx="200660" cy="0"/>
            </a:xfrm>
            <a:custGeom>
              <a:avLst/>
              <a:gdLst/>
              <a:ahLst/>
              <a:cxnLst/>
              <a:rect l="l" t="t" r="r" b="b"/>
              <a:pathLst>
                <a:path w="200660" h="0">
                  <a:moveTo>
                    <a:pt x="0" y="0"/>
                  </a:moveTo>
                  <a:lnTo>
                    <a:pt x="200509" y="0"/>
                  </a:lnTo>
                </a:path>
              </a:pathLst>
            </a:custGeom>
            <a:ln w="9085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 descr=""/>
            <p:cNvSpPr/>
            <p:nvPr/>
          </p:nvSpPr>
          <p:spPr>
            <a:xfrm>
              <a:off x="2499855" y="3733825"/>
              <a:ext cx="1417320" cy="491490"/>
            </a:xfrm>
            <a:custGeom>
              <a:avLst/>
              <a:gdLst/>
              <a:ahLst/>
              <a:cxnLst/>
              <a:rect l="l" t="t" r="r" b="b"/>
              <a:pathLst>
                <a:path w="1417320" h="491489">
                  <a:moveTo>
                    <a:pt x="8166" y="490321"/>
                  </a:moveTo>
                  <a:lnTo>
                    <a:pt x="7467" y="485101"/>
                  </a:lnTo>
                  <a:lnTo>
                    <a:pt x="3733" y="485419"/>
                  </a:lnTo>
                  <a:lnTo>
                    <a:pt x="0" y="485736"/>
                  </a:lnTo>
                  <a:lnTo>
                    <a:pt x="165" y="491007"/>
                  </a:lnTo>
                  <a:lnTo>
                    <a:pt x="8166" y="490321"/>
                  </a:lnTo>
                  <a:close/>
                </a:path>
                <a:path w="1417320" h="491489">
                  <a:moveTo>
                    <a:pt x="29476" y="488429"/>
                  </a:moveTo>
                  <a:lnTo>
                    <a:pt x="28714" y="483209"/>
                  </a:lnTo>
                  <a:lnTo>
                    <a:pt x="24980" y="483590"/>
                  </a:lnTo>
                  <a:lnTo>
                    <a:pt x="21247" y="483908"/>
                  </a:lnTo>
                  <a:lnTo>
                    <a:pt x="21488" y="489178"/>
                  </a:lnTo>
                  <a:lnTo>
                    <a:pt x="25488" y="488823"/>
                  </a:lnTo>
                  <a:lnTo>
                    <a:pt x="29476" y="488429"/>
                  </a:lnTo>
                  <a:close/>
                </a:path>
                <a:path w="1417320" h="491489">
                  <a:moveTo>
                    <a:pt x="50749" y="486117"/>
                  </a:moveTo>
                  <a:lnTo>
                    <a:pt x="49911" y="480910"/>
                  </a:lnTo>
                  <a:lnTo>
                    <a:pt x="46189" y="481317"/>
                  </a:lnTo>
                  <a:lnTo>
                    <a:pt x="42456" y="481723"/>
                  </a:lnTo>
                  <a:lnTo>
                    <a:pt x="42773" y="486981"/>
                  </a:lnTo>
                  <a:lnTo>
                    <a:pt x="50749" y="486117"/>
                  </a:lnTo>
                  <a:close/>
                </a:path>
                <a:path w="1417320" h="491489">
                  <a:moveTo>
                    <a:pt x="71996" y="483565"/>
                  </a:moveTo>
                  <a:lnTo>
                    <a:pt x="71094" y="478370"/>
                  </a:lnTo>
                  <a:lnTo>
                    <a:pt x="67373" y="478853"/>
                  </a:lnTo>
                  <a:lnTo>
                    <a:pt x="63652" y="479336"/>
                  </a:lnTo>
                  <a:lnTo>
                    <a:pt x="64033" y="484581"/>
                  </a:lnTo>
                  <a:lnTo>
                    <a:pt x="71996" y="483565"/>
                  </a:lnTo>
                  <a:close/>
                </a:path>
                <a:path w="1417320" h="491489">
                  <a:moveTo>
                    <a:pt x="93230" y="480847"/>
                  </a:moveTo>
                  <a:lnTo>
                    <a:pt x="92265" y="475665"/>
                  </a:lnTo>
                  <a:lnTo>
                    <a:pt x="88544" y="476148"/>
                  </a:lnTo>
                  <a:lnTo>
                    <a:pt x="84823" y="476631"/>
                  </a:lnTo>
                  <a:lnTo>
                    <a:pt x="85280" y="481876"/>
                  </a:lnTo>
                  <a:lnTo>
                    <a:pt x="93230" y="480847"/>
                  </a:lnTo>
                  <a:close/>
                </a:path>
                <a:path w="1417320" h="491489">
                  <a:moveTo>
                    <a:pt x="114401" y="477685"/>
                  </a:moveTo>
                  <a:lnTo>
                    <a:pt x="113360" y="472528"/>
                  </a:lnTo>
                  <a:lnTo>
                    <a:pt x="109651" y="473075"/>
                  </a:lnTo>
                  <a:lnTo>
                    <a:pt x="105943" y="473621"/>
                  </a:lnTo>
                  <a:lnTo>
                    <a:pt x="106464" y="478866"/>
                  </a:lnTo>
                  <a:lnTo>
                    <a:pt x="114401" y="477685"/>
                  </a:lnTo>
                  <a:close/>
                </a:path>
                <a:path w="1417320" h="491489">
                  <a:moveTo>
                    <a:pt x="135534" y="474357"/>
                  </a:moveTo>
                  <a:lnTo>
                    <a:pt x="134429" y="469201"/>
                  </a:lnTo>
                  <a:lnTo>
                    <a:pt x="130733" y="469823"/>
                  </a:lnTo>
                  <a:lnTo>
                    <a:pt x="127038" y="470446"/>
                  </a:lnTo>
                  <a:lnTo>
                    <a:pt x="127622" y="475678"/>
                  </a:lnTo>
                  <a:lnTo>
                    <a:pt x="135534" y="474357"/>
                  </a:lnTo>
                  <a:close/>
                </a:path>
                <a:path w="1417320" h="491489">
                  <a:moveTo>
                    <a:pt x="156641" y="470801"/>
                  </a:moveTo>
                  <a:lnTo>
                    <a:pt x="155473" y="465658"/>
                  </a:lnTo>
                  <a:lnTo>
                    <a:pt x="151777" y="466280"/>
                  </a:lnTo>
                  <a:lnTo>
                    <a:pt x="148082" y="466902"/>
                  </a:lnTo>
                  <a:lnTo>
                    <a:pt x="148729" y="472135"/>
                  </a:lnTo>
                  <a:lnTo>
                    <a:pt x="156641" y="470801"/>
                  </a:lnTo>
                  <a:close/>
                </a:path>
                <a:path w="1417320" h="491489">
                  <a:moveTo>
                    <a:pt x="177660" y="466890"/>
                  </a:moveTo>
                  <a:lnTo>
                    <a:pt x="176441" y="461772"/>
                  </a:lnTo>
                  <a:lnTo>
                    <a:pt x="172758" y="462457"/>
                  </a:lnTo>
                  <a:lnTo>
                    <a:pt x="169075" y="463143"/>
                  </a:lnTo>
                  <a:lnTo>
                    <a:pt x="169786" y="468376"/>
                  </a:lnTo>
                  <a:lnTo>
                    <a:pt x="177660" y="466890"/>
                  </a:lnTo>
                  <a:close/>
                </a:path>
                <a:path w="1417320" h="491489">
                  <a:moveTo>
                    <a:pt x="198678" y="462826"/>
                  </a:moveTo>
                  <a:lnTo>
                    <a:pt x="197396" y="457708"/>
                  </a:lnTo>
                  <a:lnTo>
                    <a:pt x="193725" y="458470"/>
                  </a:lnTo>
                  <a:lnTo>
                    <a:pt x="190055" y="459232"/>
                  </a:lnTo>
                  <a:lnTo>
                    <a:pt x="190817" y="464439"/>
                  </a:lnTo>
                  <a:lnTo>
                    <a:pt x="198678" y="462826"/>
                  </a:lnTo>
                  <a:close/>
                </a:path>
                <a:path w="1417320" h="491489">
                  <a:moveTo>
                    <a:pt x="219633" y="458520"/>
                  </a:moveTo>
                  <a:lnTo>
                    <a:pt x="218287" y="453428"/>
                  </a:lnTo>
                  <a:lnTo>
                    <a:pt x="214617" y="454177"/>
                  </a:lnTo>
                  <a:lnTo>
                    <a:pt x="210947" y="454939"/>
                  </a:lnTo>
                  <a:lnTo>
                    <a:pt x="211772" y="460133"/>
                  </a:lnTo>
                  <a:lnTo>
                    <a:pt x="219633" y="458520"/>
                  </a:lnTo>
                  <a:close/>
                </a:path>
                <a:path w="1417320" h="491489">
                  <a:moveTo>
                    <a:pt x="240525" y="453923"/>
                  </a:moveTo>
                  <a:lnTo>
                    <a:pt x="239128" y="448843"/>
                  </a:lnTo>
                  <a:lnTo>
                    <a:pt x="235470" y="449656"/>
                  </a:lnTo>
                  <a:lnTo>
                    <a:pt x="231813" y="450469"/>
                  </a:lnTo>
                  <a:lnTo>
                    <a:pt x="232689" y="455663"/>
                  </a:lnTo>
                  <a:lnTo>
                    <a:pt x="240525" y="453923"/>
                  </a:lnTo>
                  <a:close/>
                </a:path>
                <a:path w="1417320" h="491489">
                  <a:moveTo>
                    <a:pt x="261391" y="449186"/>
                  </a:moveTo>
                  <a:lnTo>
                    <a:pt x="259943" y="444119"/>
                  </a:lnTo>
                  <a:lnTo>
                    <a:pt x="256298" y="444995"/>
                  </a:lnTo>
                  <a:lnTo>
                    <a:pt x="252641" y="445833"/>
                  </a:lnTo>
                  <a:lnTo>
                    <a:pt x="253580" y="451015"/>
                  </a:lnTo>
                  <a:lnTo>
                    <a:pt x="257492" y="450126"/>
                  </a:lnTo>
                  <a:lnTo>
                    <a:pt x="261391" y="449186"/>
                  </a:lnTo>
                  <a:close/>
                </a:path>
                <a:path w="1417320" h="491489">
                  <a:moveTo>
                    <a:pt x="282181" y="444169"/>
                  </a:moveTo>
                  <a:lnTo>
                    <a:pt x="280682" y="439115"/>
                  </a:lnTo>
                  <a:lnTo>
                    <a:pt x="277037" y="439991"/>
                  </a:lnTo>
                  <a:lnTo>
                    <a:pt x="273392" y="440867"/>
                  </a:lnTo>
                  <a:lnTo>
                    <a:pt x="274383" y="446049"/>
                  </a:lnTo>
                  <a:lnTo>
                    <a:pt x="282181" y="444169"/>
                  </a:lnTo>
                  <a:close/>
                </a:path>
                <a:path w="1417320" h="491489">
                  <a:moveTo>
                    <a:pt x="302933" y="438950"/>
                  </a:moveTo>
                  <a:lnTo>
                    <a:pt x="301383" y="433908"/>
                  </a:lnTo>
                  <a:lnTo>
                    <a:pt x="297751" y="434848"/>
                  </a:lnTo>
                  <a:lnTo>
                    <a:pt x="294119" y="435787"/>
                  </a:lnTo>
                  <a:lnTo>
                    <a:pt x="295160" y="440944"/>
                  </a:lnTo>
                  <a:lnTo>
                    <a:pt x="302933" y="438950"/>
                  </a:lnTo>
                  <a:close/>
                </a:path>
                <a:path w="1417320" h="491489">
                  <a:moveTo>
                    <a:pt x="323634" y="433603"/>
                  </a:moveTo>
                  <a:lnTo>
                    <a:pt x="322046" y="428574"/>
                  </a:lnTo>
                  <a:lnTo>
                    <a:pt x="318414" y="429526"/>
                  </a:lnTo>
                  <a:lnTo>
                    <a:pt x="314782" y="430466"/>
                  </a:lnTo>
                  <a:lnTo>
                    <a:pt x="315874" y="435610"/>
                  </a:lnTo>
                  <a:lnTo>
                    <a:pt x="319760" y="434619"/>
                  </a:lnTo>
                  <a:lnTo>
                    <a:pt x="323634" y="433603"/>
                  </a:lnTo>
                  <a:close/>
                </a:path>
                <a:path w="1417320" h="491489">
                  <a:moveTo>
                    <a:pt x="344271" y="427939"/>
                  </a:moveTo>
                  <a:lnTo>
                    <a:pt x="342633" y="422935"/>
                  </a:lnTo>
                  <a:lnTo>
                    <a:pt x="339013" y="423926"/>
                  </a:lnTo>
                  <a:lnTo>
                    <a:pt x="335394" y="424916"/>
                  </a:lnTo>
                  <a:lnTo>
                    <a:pt x="336537" y="430060"/>
                  </a:lnTo>
                  <a:lnTo>
                    <a:pt x="344271" y="427939"/>
                  </a:lnTo>
                  <a:close/>
                </a:path>
                <a:path w="1417320" h="491489">
                  <a:moveTo>
                    <a:pt x="364871" y="422160"/>
                  </a:moveTo>
                  <a:lnTo>
                    <a:pt x="363181" y="417169"/>
                  </a:lnTo>
                  <a:lnTo>
                    <a:pt x="359575" y="418211"/>
                  </a:lnTo>
                  <a:lnTo>
                    <a:pt x="355968" y="419252"/>
                  </a:lnTo>
                  <a:lnTo>
                    <a:pt x="357162" y="424383"/>
                  </a:lnTo>
                  <a:lnTo>
                    <a:pt x="364871" y="422160"/>
                  </a:lnTo>
                  <a:close/>
                </a:path>
                <a:path w="1417320" h="491489">
                  <a:moveTo>
                    <a:pt x="385406" y="416229"/>
                  </a:moveTo>
                  <a:lnTo>
                    <a:pt x="383679" y="411251"/>
                  </a:lnTo>
                  <a:lnTo>
                    <a:pt x="380072" y="412292"/>
                  </a:lnTo>
                  <a:lnTo>
                    <a:pt x="376466" y="413334"/>
                  </a:lnTo>
                  <a:lnTo>
                    <a:pt x="377698" y="418452"/>
                  </a:lnTo>
                  <a:lnTo>
                    <a:pt x="385406" y="416229"/>
                  </a:lnTo>
                  <a:close/>
                </a:path>
                <a:path w="1417320" h="491489">
                  <a:moveTo>
                    <a:pt x="405892" y="410044"/>
                  </a:moveTo>
                  <a:lnTo>
                    <a:pt x="404126" y="405079"/>
                  </a:lnTo>
                  <a:lnTo>
                    <a:pt x="400532" y="406171"/>
                  </a:lnTo>
                  <a:lnTo>
                    <a:pt x="396938" y="407263"/>
                  </a:lnTo>
                  <a:lnTo>
                    <a:pt x="398221" y="412369"/>
                  </a:lnTo>
                  <a:lnTo>
                    <a:pt x="405892" y="410044"/>
                  </a:lnTo>
                  <a:close/>
                </a:path>
                <a:path w="1417320" h="491489">
                  <a:moveTo>
                    <a:pt x="426326" y="403745"/>
                  </a:moveTo>
                  <a:lnTo>
                    <a:pt x="424522" y="398805"/>
                  </a:lnTo>
                  <a:lnTo>
                    <a:pt x="420941" y="399935"/>
                  </a:lnTo>
                  <a:lnTo>
                    <a:pt x="417360" y="401066"/>
                  </a:lnTo>
                  <a:lnTo>
                    <a:pt x="418680" y="406171"/>
                  </a:lnTo>
                  <a:lnTo>
                    <a:pt x="426326" y="403745"/>
                  </a:lnTo>
                  <a:close/>
                </a:path>
                <a:path w="1417320" h="491489">
                  <a:moveTo>
                    <a:pt x="446709" y="397281"/>
                  </a:moveTo>
                  <a:lnTo>
                    <a:pt x="444868" y="392353"/>
                  </a:lnTo>
                  <a:lnTo>
                    <a:pt x="441286" y="393484"/>
                  </a:lnTo>
                  <a:lnTo>
                    <a:pt x="437705" y="394614"/>
                  </a:lnTo>
                  <a:lnTo>
                    <a:pt x="439064" y="399707"/>
                  </a:lnTo>
                  <a:lnTo>
                    <a:pt x="446709" y="397281"/>
                  </a:lnTo>
                  <a:close/>
                </a:path>
                <a:path w="1417320" h="491489">
                  <a:moveTo>
                    <a:pt x="467042" y="390639"/>
                  </a:moveTo>
                  <a:lnTo>
                    <a:pt x="465162" y="385711"/>
                  </a:lnTo>
                  <a:lnTo>
                    <a:pt x="461594" y="386892"/>
                  </a:lnTo>
                  <a:lnTo>
                    <a:pt x="458025" y="388061"/>
                  </a:lnTo>
                  <a:lnTo>
                    <a:pt x="459422" y="393141"/>
                  </a:lnTo>
                  <a:lnTo>
                    <a:pt x="467042" y="390639"/>
                  </a:lnTo>
                  <a:close/>
                </a:path>
                <a:path w="1417320" h="491489">
                  <a:moveTo>
                    <a:pt x="487337" y="383908"/>
                  </a:moveTo>
                  <a:lnTo>
                    <a:pt x="485419" y="378993"/>
                  </a:lnTo>
                  <a:lnTo>
                    <a:pt x="481863" y="380212"/>
                  </a:lnTo>
                  <a:lnTo>
                    <a:pt x="478307" y="381393"/>
                  </a:lnTo>
                  <a:lnTo>
                    <a:pt x="479742" y="386461"/>
                  </a:lnTo>
                  <a:lnTo>
                    <a:pt x="483539" y="385203"/>
                  </a:lnTo>
                  <a:lnTo>
                    <a:pt x="487337" y="383908"/>
                  </a:lnTo>
                  <a:close/>
                </a:path>
                <a:path w="1417320" h="491489">
                  <a:moveTo>
                    <a:pt x="507568" y="376986"/>
                  </a:moveTo>
                  <a:lnTo>
                    <a:pt x="505625" y="372084"/>
                  </a:lnTo>
                  <a:lnTo>
                    <a:pt x="502069" y="373303"/>
                  </a:lnTo>
                  <a:lnTo>
                    <a:pt x="498513" y="374523"/>
                  </a:lnTo>
                  <a:lnTo>
                    <a:pt x="499986" y="379577"/>
                  </a:lnTo>
                  <a:lnTo>
                    <a:pt x="507568" y="376986"/>
                  </a:lnTo>
                  <a:close/>
                </a:path>
                <a:path w="1417320" h="491489">
                  <a:moveTo>
                    <a:pt x="527761" y="369938"/>
                  </a:moveTo>
                  <a:lnTo>
                    <a:pt x="525780" y="365061"/>
                  </a:lnTo>
                  <a:lnTo>
                    <a:pt x="522236" y="366306"/>
                  </a:lnTo>
                  <a:lnTo>
                    <a:pt x="518693" y="367563"/>
                  </a:lnTo>
                  <a:lnTo>
                    <a:pt x="520204" y="372605"/>
                  </a:lnTo>
                  <a:lnTo>
                    <a:pt x="527761" y="369938"/>
                  </a:lnTo>
                  <a:close/>
                </a:path>
                <a:path w="1417320" h="491489">
                  <a:moveTo>
                    <a:pt x="547916" y="362800"/>
                  </a:moveTo>
                  <a:lnTo>
                    <a:pt x="545909" y="357936"/>
                  </a:lnTo>
                  <a:lnTo>
                    <a:pt x="542366" y="359181"/>
                  </a:lnTo>
                  <a:lnTo>
                    <a:pt x="538822" y="360438"/>
                  </a:lnTo>
                  <a:lnTo>
                    <a:pt x="540359" y="365467"/>
                  </a:lnTo>
                  <a:lnTo>
                    <a:pt x="547916" y="362800"/>
                  </a:lnTo>
                  <a:close/>
                </a:path>
                <a:path w="1417320" h="491489">
                  <a:moveTo>
                    <a:pt x="567994" y="355473"/>
                  </a:moveTo>
                  <a:lnTo>
                    <a:pt x="565962" y="350621"/>
                  </a:lnTo>
                  <a:lnTo>
                    <a:pt x="562432" y="351904"/>
                  </a:lnTo>
                  <a:lnTo>
                    <a:pt x="558901" y="353187"/>
                  </a:lnTo>
                  <a:lnTo>
                    <a:pt x="560463" y="358216"/>
                  </a:lnTo>
                  <a:lnTo>
                    <a:pt x="567994" y="355473"/>
                  </a:lnTo>
                  <a:close/>
                </a:path>
                <a:path w="1417320" h="491489">
                  <a:moveTo>
                    <a:pt x="588060" y="348081"/>
                  </a:moveTo>
                  <a:lnTo>
                    <a:pt x="586003" y="343230"/>
                  </a:lnTo>
                  <a:lnTo>
                    <a:pt x="582485" y="344551"/>
                  </a:lnTo>
                  <a:lnTo>
                    <a:pt x="578967" y="345871"/>
                  </a:lnTo>
                  <a:lnTo>
                    <a:pt x="580567" y="350888"/>
                  </a:lnTo>
                  <a:lnTo>
                    <a:pt x="588060" y="348081"/>
                  </a:lnTo>
                  <a:close/>
                </a:path>
                <a:path w="1417320" h="491489">
                  <a:moveTo>
                    <a:pt x="608088" y="340588"/>
                  </a:moveTo>
                  <a:lnTo>
                    <a:pt x="605993" y="335749"/>
                  </a:lnTo>
                  <a:lnTo>
                    <a:pt x="602475" y="337070"/>
                  </a:lnTo>
                  <a:lnTo>
                    <a:pt x="598957" y="338391"/>
                  </a:lnTo>
                  <a:lnTo>
                    <a:pt x="600583" y="343395"/>
                  </a:lnTo>
                  <a:lnTo>
                    <a:pt x="608088" y="340588"/>
                  </a:lnTo>
                  <a:close/>
                </a:path>
                <a:path w="1417320" h="491489">
                  <a:moveTo>
                    <a:pt x="628053" y="332955"/>
                  </a:moveTo>
                  <a:lnTo>
                    <a:pt x="625932" y="328129"/>
                  </a:lnTo>
                  <a:lnTo>
                    <a:pt x="622427" y="329476"/>
                  </a:lnTo>
                  <a:lnTo>
                    <a:pt x="618921" y="330822"/>
                  </a:lnTo>
                  <a:lnTo>
                    <a:pt x="620572" y="335826"/>
                  </a:lnTo>
                  <a:lnTo>
                    <a:pt x="628053" y="332955"/>
                  </a:lnTo>
                  <a:close/>
                </a:path>
                <a:path w="1417320" h="491489">
                  <a:moveTo>
                    <a:pt x="648004" y="325259"/>
                  </a:moveTo>
                  <a:lnTo>
                    <a:pt x="645858" y="320446"/>
                  </a:lnTo>
                  <a:lnTo>
                    <a:pt x="642366" y="321818"/>
                  </a:lnTo>
                  <a:lnTo>
                    <a:pt x="638860" y="323164"/>
                  </a:lnTo>
                  <a:lnTo>
                    <a:pt x="640537" y="328168"/>
                  </a:lnTo>
                  <a:lnTo>
                    <a:pt x="648004" y="325259"/>
                  </a:lnTo>
                  <a:close/>
                </a:path>
                <a:path w="1417320" h="491489">
                  <a:moveTo>
                    <a:pt x="667893" y="317449"/>
                  </a:moveTo>
                  <a:lnTo>
                    <a:pt x="665734" y="312648"/>
                  </a:lnTo>
                  <a:lnTo>
                    <a:pt x="662241" y="314020"/>
                  </a:lnTo>
                  <a:lnTo>
                    <a:pt x="658749" y="315391"/>
                  </a:lnTo>
                  <a:lnTo>
                    <a:pt x="660438" y="320382"/>
                  </a:lnTo>
                  <a:lnTo>
                    <a:pt x="667893" y="317449"/>
                  </a:lnTo>
                  <a:close/>
                </a:path>
                <a:path w="1417320" h="491489">
                  <a:moveTo>
                    <a:pt x="687768" y="309575"/>
                  </a:moveTo>
                  <a:lnTo>
                    <a:pt x="685596" y="304774"/>
                  </a:lnTo>
                  <a:lnTo>
                    <a:pt x="682104" y="306171"/>
                  </a:lnTo>
                  <a:lnTo>
                    <a:pt x="678611" y="307568"/>
                  </a:lnTo>
                  <a:lnTo>
                    <a:pt x="680326" y="312547"/>
                  </a:lnTo>
                  <a:lnTo>
                    <a:pt x="687768" y="309575"/>
                  </a:lnTo>
                  <a:close/>
                </a:path>
                <a:path w="1417320" h="491489">
                  <a:moveTo>
                    <a:pt x="707618" y="301625"/>
                  </a:moveTo>
                  <a:lnTo>
                    <a:pt x="705408" y="296837"/>
                  </a:lnTo>
                  <a:lnTo>
                    <a:pt x="701929" y="298234"/>
                  </a:lnTo>
                  <a:lnTo>
                    <a:pt x="698436" y="299631"/>
                  </a:lnTo>
                  <a:lnTo>
                    <a:pt x="700176" y="304609"/>
                  </a:lnTo>
                  <a:lnTo>
                    <a:pt x="707618" y="301625"/>
                  </a:lnTo>
                  <a:close/>
                </a:path>
                <a:path w="1417320" h="491489">
                  <a:moveTo>
                    <a:pt x="727417" y="293585"/>
                  </a:moveTo>
                  <a:lnTo>
                    <a:pt x="725208" y="288798"/>
                  </a:lnTo>
                  <a:lnTo>
                    <a:pt x="721728" y="290220"/>
                  </a:lnTo>
                  <a:lnTo>
                    <a:pt x="718248" y="291630"/>
                  </a:lnTo>
                  <a:lnTo>
                    <a:pt x="720001" y="296608"/>
                  </a:lnTo>
                  <a:lnTo>
                    <a:pt x="727417" y="293585"/>
                  </a:lnTo>
                  <a:close/>
                </a:path>
                <a:path w="1417320" h="491489">
                  <a:moveTo>
                    <a:pt x="747204" y="285496"/>
                  </a:moveTo>
                  <a:lnTo>
                    <a:pt x="744969" y="280720"/>
                  </a:lnTo>
                  <a:lnTo>
                    <a:pt x="741502" y="282155"/>
                  </a:lnTo>
                  <a:lnTo>
                    <a:pt x="738035" y="283591"/>
                  </a:lnTo>
                  <a:lnTo>
                    <a:pt x="739800" y="288556"/>
                  </a:lnTo>
                  <a:lnTo>
                    <a:pt x="747204" y="285496"/>
                  </a:lnTo>
                  <a:close/>
                </a:path>
                <a:path w="1417320" h="491489">
                  <a:moveTo>
                    <a:pt x="766953" y="277317"/>
                  </a:moveTo>
                  <a:lnTo>
                    <a:pt x="764705" y="272554"/>
                  </a:lnTo>
                  <a:lnTo>
                    <a:pt x="761238" y="273989"/>
                  </a:lnTo>
                  <a:lnTo>
                    <a:pt x="757770" y="275424"/>
                  </a:lnTo>
                  <a:lnTo>
                    <a:pt x="759548" y="280377"/>
                  </a:lnTo>
                  <a:lnTo>
                    <a:pt x="766953" y="277317"/>
                  </a:lnTo>
                  <a:close/>
                </a:path>
                <a:path w="1417320" h="491489">
                  <a:moveTo>
                    <a:pt x="786688" y="269113"/>
                  </a:moveTo>
                  <a:lnTo>
                    <a:pt x="784428" y="264350"/>
                  </a:lnTo>
                  <a:lnTo>
                    <a:pt x="780961" y="265798"/>
                  </a:lnTo>
                  <a:lnTo>
                    <a:pt x="777494" y="267246"/>
                  </a:lnTo>
                  <a:lnTo>
                    <a:pt x="779297" y="272199"/>
                  </a:lnTo>
                  <a:lnTo>
                    <a:pt x="786688" y="269113"/>
                  </a:lnTo>
                  <a:close/>
                </a:path>
                <a:path w="1417320" h="491489">
                  <a:moveTo>
                    <a:pt x="806399" y="260845"/>
                  </a:moveTo>
                  <a:lnTo>
                    <a:pt x="804138" y="256095"/>
                  </a:lnTo>
                  <a:lnTo>
                    <a:pt x="800671" y="257543"/>
                  </a:lnTo>
                  <a:lnTo>
                    <a:pt x="797204" y="258991"/>
                  </a:lnTo>
                  <a:lnTo>
                    <a:pt x="799020" y="263944"/>
                  </a:lnTo>
                  <a:lnTo>
                    <a:pt x="806399" y="260845"/>
                  </a:lnTo>
                  <a:close/>
                </a:path>
                <a:path w="1417320" h="491489">
                  <a:moveTo>
                    <a:pt x="826084" y="252526"/>
                  </a:moveTo>
                  <a:lnTo>
                    <a:pt x="823798" y="247777"/>
                  </a:lnTo>
                  <a:lnTo>
                    <a:pt x="820343" y="249237"/>
                  </a:lnTo>
                  <a:lnTo>
                    <a:pt x="816889" y="250698"/>
                  </a:lnTo>
                  <a:lnTo>
                    <a:pt x="818705" y="255638"/>
                  </a:lnTo>
                  <a:lnTo>
                    <a:pt x="826084" y="252526"/>
                  </a:lnTo>
                  <a:close/>
                </a:path>
                <a:path w="1417320" h="491489">
                  <a:moveTo>
                    <a:pt x="845756" y="244157"/>
                  </a:moveTo>
                  <a:lnTo>
                    <a:pt x="843470" y="239420"/>
                  </a:lnTo>
                  <a:lnTo>
                    <a:pt x="840016" y="240893"/>
                  </a:lnTo>
                  <a:lnTo>
                    <a:pt x="836561" y="242366"/>
                  </a:lnTo>
                  <a:lnTo>
                    <a:pt x="838390" y="247307"/>
                  </a:lnTo>
                  <a:lnTo>
                    <a:pt x="845756" y="244157"/>
                  </a:lnTo>
                  <a:close/>
                </a:path>
                <a:path w="1417320" h="491489">
                  <a:moveTo>
                    <a:pt x="865403" y="235775"/>
                  </a:moveTo>
                  <a:lnTo>
                    <a:pt x="863104" y="231038"/>
                  </a:lnTo>
                  <a:lnTo>
                    <a:pt x="859650" y="232511"/>
                  </a:lnTo>
                  <a:lnTo>
                    <a:pt x="856195" y="233984"/>
                  </a:lnTo>
                  <a:lnTo>
                    <a:pt x="858037" y="238925"/>
                  </a:lnTo>
                  <a:lnTo>
                    <a:pt x="865403" y="235775"/>
                  </a:lnTo>
                  <a:close/>
                </a:path>
                <a:path w="1417320" h="491489">
                  <a:moveTo>
                    <a:pt x="885050" y="227342"/>
                  </a:moveTo>
                  <a:lnTo>
                    <a:pt x="882751" y="222605"/>
                  </a:lnTo>
                  <a:lnTo>
                    <a:pt x="879297" y="224091"/>
                  </a:lnTo>
                  <a:lnTo>
                    <a:pt x="875842" y="225577"/>
                  </a:lnTo>
                  <a:lnTo>
                    <a:pt x="877697" y="230505"/>
                  </a:lnTo>
                  <a:lnTo>
                    <a:pt x="885050" y="227342"/>
                  </a:lnTo>
                  <a:close/>
                </a:path>
                <a:path w="1417320" h="491489">
                  <a:moveTo>
                    <a:pt x="904671" y="218909"/>
                  </a:moveTo>
                  <a:lnTo>
                    <a:pt x="902373" y="214172"/>
                  </a:lnTo>
                  <a:lnTo>
                    <a:pt x="898918" y="215658"/>
                  </a:lnTo>
                  <a:lnTo>
                    <a:pt x="895464" y="217144"/>
                  </a:lnTo>
                  <a:lnTo>
                    <a:pt x="897318" y="222072"/>
                  </a:lnTo>
                  <a:lnTo>
                    <a:pt x="904671" y="218909"/>
                  </a:lnTo>
                  <a:close/>
                </a:path>
                <a:path w="1417320" h="491489">
                  <a:moveTo>
                    <a:pt x="924293" y="210426"/>
                  </a:moveTo>
                  <a:lnTo>
                    <a:pt x="921981" y="205701"/>
                  </a:lnTo>
                  <a:lnTo>
                    <a:pt x="918527" y="207187"/>
                  </a:lnTo>
                  <a:lnTo>
                    <a:pt x="915073" y="208673"/>
                  </a:lnTo>
                  <a:lnTo>
                    <a:pt x="916940" y="213601"/>
                  </a:lnTo>
                  <a:lnTo>
                    <a:pt x="924293" y="210426"/>
                  </a:lnTo>
                  <a:close/>
                </a:path>
                <a:path w="1417320" h="491489">
                  <a:moveTo>
                    <a:pt x="943902" y="201942"/>
                  </a:moveTo>
                  <a:lnTo>
                    <a:pt x="941578" y="197205"/>
                  </a:lnTo>
                  <a:lnTo>
                    <a:pt x="938136" y="198704"/>
                  </a:lnTo>
                  <a:lnTo>
                    <a:pt x="934694" y="200202"/>
                  </a:lnTo>
                  <a:lnTo>
                    <a:pt x="936548" y="205130"/>
                  </a:lnTo>
                  <a:lnTo>
                    <a:pt x="943902" y="201942"/>
                  </a:lnTo>
                  <a:close/>
                </a:path>
                <a:path w="1417320" h="491489">
                  <a:moveTo>
                    <a:pt x="963510" y="193446"/>
                  </a:moveTo>
                  <a:lnTo>
                    <a:pt x="961186" y="188709"/>
                  </a:lnTo>
                  <a:lnTo>
                    <a:pt x="957745" y="190207"/>
                  </a:lnTo>
                  <a:lnTo>
                    <a:pt x="954303" y="191706"/>
                  </a:lnTo>
                  <a:lnTo>
                    <a:pt x="956170" y="196634"/>
                  </a:lnTo>
                  <a:lnTo>
                    <a:pt x="963510" y="193446"/>
                  </a:lnTo>
                  <a:close/>
                </a:path>
                <a:path w="1417320" h="491489">
                  <a:moveTo>
                    <a:pt x="983107" y="184950"/>
                  </a:moveTo>
                  <a:lnTo>
                    <a:pt x="980782" y="180213"/>
                  </a:lnTo>
                  <a:lnTo>
                    <a:pt x="977341" y="181711"/>
                  </a:lnTo>
                  <a:lnTo>
                    <a:pt x="973899" y="183210"/>
                  </a:lnTo>
                  <a:lnTo>
                    <a:pt x="975766" y="188137"/>
                  </a:lnTo>
                  <a:lnTo>
                    <a:pt x="983107" y="184950"/>
                  </a:lnTo>
                  <a:close/>
                </a:path>
                <a:path w="1417320" h="491489">
                  <a:moveTo>
                    <a:pt x="1002703" y="176441"/>
                  </a:moveTo>
                  <a:lnTo>
                    <a:pt x="1000379" y="171704"/>
                  </a:lnTo>
                  <a:lnTo>
                    <a:pt x="996937" y="173202"/>
                  </a:lnTo>
                  <a:lnTo>
                    <a:pt x="993495" y="174701"/>
                  </a:lnTo>
                  <a:lnTo>
                    <a:pt x="995362" y="179628"/>
                  </a:lnTo>
                  <a:lnTo>
                    <a:pt x="1002703" y="176441"/>
                  </a:lnTo>
                  <a:close/>
                </a:path>
                <a:path w="1417320" h="491489">
                  <a:moveTo>
                    <a:pt x="1022311" y="167932"/>
                  </a:moveTo>
                  <a:lnTo>
                    <a:pt x="1019987" y="163195"/>
                  </a:lnTo>
                  <a:lnTo>
                    <a:pt x="1016546" y="164693"/>
                  </a:lnTo>
                  <a:lnTo>
                    <a:pt x="1013104" y="166192"/>
                  </a:lnTo>
                  <a:lnTo>
                    <a:pt x="1014971" y="171119"/>
                  </a:lnTo>
                  <a:lnTo>
                    <a:pt x="1022311" y="167932"/>
                  </a:lnTo>
                  <a:close/>
                </a:path>
                <a:path w="1417320" h="491489">
                  <a:moveTo>
                    <a:pt x="1041908" y="159423"/>
                  </a:moveTo>
                  <a:lnTo>
                    <a:pt x="1039596" y="154686"/>
                  </a:lnTo>
                  <a:lnTo>
                    <a:pt x="1036142" y="156184"/>
                  </a:lnTo>
                  <a:lnTo>
                    <a:pt x="1032687" y="157683"/>
                  </a:lnTo>
                  <a:lnTo>
                    <a:pt x="1034567" y="162598"/>
                  </a:lnTo>
                  <a:lnTo>
                    <a:pt x="1041908" y="159423"/>
                  </a:lnTo>
                  <a:close/>
                </a:path>
                <a:path w="1417320" h="491489">
                  <a:moveTo>
                    <a:pt x="1061516" y="150939"/>
                  </a:moveTo>
                  <a:lnTo>
                    <a:pt x="1059205" y="146202"/>
                  </a:lnTo>
                  <a:lnTo>
                    <a:pt x="1055751" y="147701"/>
                  </a:lnTo>
                  <a:lnTo>
                    <a:pt x="1052296" y="149199"/>
                  </a:lnTo>
                  <a:lnTo>
                    <a:pt x="1054163" y="154127"/>
                  </a:lnTo>
                  <a:lnTo>
                    <a:pt x="1061516" y="150939"/>
                  </a:lnTo>
                  <a:close/>
                </a:path>
                <a:path w="1417320" h="491489">
                  <a:moveTo>
                    <a:pt x="1081125" y="142468"/>
                  </a:moveTo>
                  <a:lnTo>
                    <a:pt x="1078814" y="137731"/>
                  </a:lnTo>
                  <a:lnTo>
                    <a:pt x="1075359" y="139217"/>
                  </a:lnTo>
                  <a:lnTo>
                    <a:pt x="1071905" y="140703"/>
                  </a:lnTo>
                  <a:lnTo>
                    <a:pt x="1073772" y="145630"/>
                  </a:lnTo>
                  <a:lnTo>
                    <a:pt x="1081125" y="142468"/>
                  </a:lnTo>
                  <a:close/>
                </a:path>
                <a:path w="1417320" h="491489">
                  <a:moveTo>
                    <a:pt x="1100734" y="134010"/>
                  </a:moveTo>
                  <a:lnTo>
                    <a:pt x="1098435" y="129273"/>
                  </a:lnTo>
                  <a:lnTo>
                    <a:pt x="1094981" y="130759"/>
                  </a:lnTo>
                  <a:lnTo>
                    <a:pt x="1091526" y="132245"/>
                  </a:lnTo>
                  <a:lnTo>
                    <a:pt x="1093381" y="137172"/>
                  </a:lnTo>
                  <a:lnTo>
                    <a:pt x="1100734" y="134010"/>
                  </a:lnTo>
                  <a:close/>
                </a:path>
                <a:path w="1417320" h="491489">
                  <a:moveTo>
                    <a:pt x="1120368" y="125590"/>
                  </a:moveTo>
                  <a:lnTo>
                    <a:pt x="1118069" y="120840"/>
                  </a:lnTo>
                  <a:lnTo>
                    <a:pt x="1114615" y="122326"/>
                  </a:lnTo>
                  <a:lnTo>
                    <a:pt x="1111161" y="123812"/>
                  </a:lnTo>
                  <a:lnTo>
                    <a:pt x="1113015" y="128739"/>
                  </a:lnTo>
                  <a:lnTo>
                    <a:pt x="1120368" y="125590"/>
                  </a:lnTo>
                  <a:close/>
                </a:path>
                <a:path w="1417320" h="491489">
                  <a:moveTo>
                    <a:pt x="1140015" y="117182"/>
                  </a:moveTo>
                  <a:lnTo>
                    <a:pt x="1137716" y="112433"/>
                  </a:lnTo>
                  <a:lnTo>
                    <a:pt x="1134262" y="113906"/>
                  </a:lnTo>
                  <a:lnTo>
                    <a:pt x="1130808" y="115379"/>
                  </a:lnTo>
                  <a:lnTo>
                    <a:pt x="1132649" y="120319"/>
                  </a:lnTo>
                  <a:lnTo>
                    <a:pt x="1140015" y="117182"/>
                  </a:lnTo>
                  <a:close/>
                </a:path>
                <a:path w="1417320" h="491489">
                  <a:moveTo>
                    <a:pt x="1159662" y="108800"/>
                  </a:moveTo>
                  <a:lnTo>
                    <a:pt x="1157376" y="104051"/>
                  </a:lnTo>
                  <a:lnTo>
                    <a:pt x="1153922" y="105524"/>
                  </a:lnTo>
                  <a:lnTo>
                    <a:pt x="1150467" y="106997"/>
                  </a:lnTo>
                  <a:lnTo>
                    <a:pt x="1152296" y="111937"/>
                  </a:lnTo>
                  <a:lnTo>
                    <a:pt x="1159662" y="108800"/>
                  </a:lnTo>
                  <a:close/>
                </a:path>
                <a:path w="1417320" h="491489">
                  <a:moveTo>
                    <a:pt x="1179347" y="100482"/>
                  </a:moveTo>
                  <a:lnTo>
                    <a:pt x="1177074" y="95732"/>
                  </a:lnTo>
                  <a:lnTo>
                    <a:pt x="1173607" y="97193"/>
                  </a:lnTo>
                  <a:lnTo>
                    <a:pt x="1170139" y="98653"/>
                  </a:lnTo>
                  <a:lnTo>
                    <a:pt x="1171968" y="103593"/>
                  </a:lnTo>
                  <a:lnTo>
                    <a:pt x="1179347" y="100482"/>
                  </a:lnTo>
                  <a:close/>
                </a:path>
                <a:path w="1417320" h="491489">
                  <a:moveTo>
                    <a:pt x="1199019" y="92163"/>
                  </a:moveTo>
                  <a:lnTo>
                    <a:pt x="1196759" y="87414"/>
                  </a:lnTo>
                  <a:lnTo>
                    <a:pt x="1193292" y="88874"/>
                  </a:lnTo>
                  <a:lnTo>
                    <a:pt x="1189824" y="90335"/>
                  </a:lnTo>
                  <a:lnTo>
                    <a:pt x="1191641" y="95288"/>
                  </a:lnTo>
                  <a:lnTo>
                    <a:pt x="1199019" y="92163"/>
                  </a:lnTo>
                  <a:close/>
                </a:path>
                <a:path w="1417320" h="491489">
                  <a:moveTo>
                    <a:pt x="1218717" y="83934"/>
                  </a:moveTo>
                  <a:lnTo>
                    <a:pt x="1216469" y="79171"/>
                  </a:lnTo>
                  <a:lnTo>
                    <a:pt x="1213002" y="80619"/>
                  </a:lnTo>
                  <a:lnTo>
                    <a:pt x="1209535" y="82067"/>
                  </a:lnTo>
                  <a:lnTo>
                    <a:pt x="1211338" y="87020"/>
                  </a:lnTo>
                  <a:lnTo>
                    <a:pt x="1218717" y="83934"/>
                  </a:lnTo>
                  <a:close/>
                </a:path>
                <a:path w="1417320" h="491489">
                  <a:moveTo>
                    <a:pt x="1238440" y="75742"/>
                  </a:moveTo>
                  <a:lnTo>
                    <a:pt x="1236205" y="70967"/>
                  </a:lnTo>
                  <a:lnTo>
                    <a:pt x="1232725" y="72402"/>
                  </a:lnTo>
                  <a:lnTo>
                    <a:pt x="1229245" y="73837"/>
                  </a:lnTo>
                  <a:lnTo>
                    <a:pt x="1231049" y="78790"/>
                  </a:lnTo>
                  <a:lnTo>
                    <a:pt x="1238440" y="75742"/>
                  </a:lnTo>
                  <a:close/>
                </a:path>
                <a:path w="1417320" h="491489">
                  <a:moveTo>
                    <a:pt x="1258189" y="67589"/>
                  </a:moveTo>
                  <a:lnTo>
                    <a:pt x="1255966" y="62814"/>
                  </a:lnTo>
                  <a:lnTo>
                    <a:pt x="1252486" y="64249"/>
                  </a:lnTo>
                  <a:lnTo>
                    <a:pt x="1249006" y="65684"/>
                  </a:lnTo>
                  <a:lnTo>
                    <a:pt x="1250784" y="70637"/>
                  </a:lnTo>
                  <a:lnTo>
                    <a:pt x="1258189" y="67589"/>
                  </a:lnTo>
                  <a:close/>
                </a:path>
                <a:path w="1417320" h="491489">
                  <a:moveTo>
                    <a:pt x="1277950" y="59512"/>
                  </a:moveTo>
                  <a:lnTo>
                    <a:pt x="1275740" y="54724"/>
                  </a:lnTo>
                  <a:lnTo>
                    <a:pt x="1272260" y="56146"/>
                  </a:lnTo>
                  <a:lnTo>
                    <a:pt x="1268780" y="57556"/>
                  </a:lnTo>
                  <a:lnTo>
                    <a:pt x="1270546" y="62522"/>
                  </a:lnTo>
                  <a:lnTo>
                    <a:pt x="1277950" y="59512"/>
                  </a:lnTo>
                  <a:close/>
                </a:path>
                <a:path w="1417320" h="491489">
                  <a:moveTo>
                    <a:pt x="1297749" y="51473"/>
                  </a:moveTo>
                  <a:lnTo>
                    <a:pt x="1295552" y="46685"/>
                  </a:lnTo>
                  <a:lnTo>
                    <a:pt x="1292072" y="48094"/>
                  </a:lnTo>
                  <a:lnTo>
                    <a:pt x="1288592" y="49504"/>
                  </a:lnTo>
                  <a:lnTo>
                    <a:pt x="1290345" y="54483"/>
                  </a:lnTo>
                  <a:lnTo>
                    <a:pt x="1297749" y="51473"/>
                  </a:lnTo>
                  <a:close/>
                </a:path>
                <a:path w="1417320" h="491489">
                  <a:moveTo>
                    <a:pt x="1317574" y="43522"/>
                  </a:moveTo>
                  <a:lnTo>
                    <a:pt x="1315389" y="38722"/>
                  </a:lnTo>
                  <a:lnTo>
                    <a:pt x="1311897" y="40119"/>
                  </a:lnTo>
                  <a:lnTo>
                    <a:pt x="1308404" y="41516"/>
                  </a:lnTo>
                  <a:lnTo>
                    <a:pt x="1310144" y="46494"/>
                  </a:lnTo>
                  <a:lnTo>
                    <a:pt x="1317574" y="43522"/>
                  </a:lnTo>
                  <a:close/>
                </a:path>
                <a:path w="1417320" h="491489">
                  <a:moveTo>
                    <a:pt x="1337411" y="35610"/>
                  </a:moveTo>
                  <a:lnTo>
                    <a:pt x="1335239" y="30797"/>
                  </a:lnTo>
                  <a:lnTo>
                    <a:pt x="1331747" y="32181"/>
                  </a:lnTo>
                  <a:lnTo>
                    <a:pt x="1328254" y="33578"/>
                  </a:lnTo>
                  <a:lnTo>
                    <a:pt x="1329969" y="38557"/>
                  </a:lnTo>
                  <a:lnTo>
                    <a:pt x="1333690" y="37071"/>
                  </a:lnTo>
                  <a:lnTo>
                    <a:pt x="1337411" y="35610"/>
                  </a:lnTo>
                  <a:close/>
                </a:path>
                <a:path w="1417320" h="491489">
                  <a:moveTo>
                    <a:pt x="1357287" y="27813"/>
                  </a:moveTo>
                  <a:lnTo>
                    <a:pt x="1355153" y="22999"/>
                  </a:lnTo>
                  <a:lnTo>
                    <a:pt x="1351648" y="24371"/>
                  </a:lnTo>
                  <a:lnTo>
                    <a:pt x="1348143" y="25742"/>
                  </a:lnTo>
                  <a:lnTo>
                    <a:pt x="1349844" y="30734"/>
                  </a:lnTo>
                  <a:lnTo>
                    <a:pt x="1357287" y="27813"/>
                  </a:lnTo>
                  <a:close/>
                </a:path>
                <a:path w="1417320" h="491489">
                  <a:moveTo>
                    <a:pt x="1377200" y="20066"/>
                  </a:moveTo>
                  <a:lnTo>
                    <a:pt x="1375067" y="15252"/>
                  </a:lnTo>
                  <a:lnTo>
                    <a:pt x="1371561" y="16598"/>
                  </a:lnTo>
                  <a:lnTo>
                    <a:pt x="1368056" y="17945"/>
                  </a:lnTo>
                  <a:lnTo>
                    <a:pt x="1369733" y="22936"/>
                  </a:lnTo>
                  <a:lnTo>
                    <a:pt x="1377200" y="20066"/>
                  </a:lnTo>
                  <a:close/>
                </a:path>
                <a:path w="1417320" h="491489">
                  <a:moveTo>
                    <a:pt x="1397127" y="12407"/>
                  </a:moveTo>
                  <a:lnTo>
                    <a:pt x="1395018" y="7581"/>
                  </a:lnTo>
                  <a:lnTo>
                    <a:pt x="1391513" y="8928"/>
                  </a:lnTo>
                  <a:lnTo>
                    <a:pt x="1388008" y="10274"/>
                  </a:lnTo>
                  <a:lnTo>
                    <a:pt x="1389659" y="15278"/>
                  </a:lnTo>
                  <a:lnTo>
                    <a:pt x="1397127" y="12407"/>
                  </a:lnTo>
                  <a:close/>
                </a:path>
                <a:path w="1417320" h="491489">
                  <a:moveTo>
                    <a:pt x="1417091" y="4838"/>
                  </a:moveTo>
                  <a:lnTo>
                    <a:pt x="1415008" y="0"/>
                  </a:lnTo>
                  <a:lnTo>
                    <a:pt x="1411490" y="1320"/>
                  </a:lnTo>
                  <a:lnTo>
                    <a:pt x="1407972" y="2641"/>
                  </a:lnTo>
                  <a:lnTo>
                    <a:pt x="1409611" y="7658"/>
                  </a:lnTo>
                  <a:lnTo>
                    <a:pt x="1417091" y="48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 descr=""/>
            <p:cNvSpPr/>
            <p:nvPr/>
          </p:nvSpPr>
          <p:spPr>
            <a:xfrm>
              <a:off x="3907828" y="3545776"/>
              <a:ext cx="774065" cy="196215"/>
            </a:xfrm>
            <a:custGeom>
              <a:avLst/>
              <a:gdLst/>
              <a:ahLst/>
              <a:cxnLst/>
              <a:rect l="l" t="t" r="r" b="b"/>
              <a:pathLst>
                <a:path w="774064" h="196214">
                  <a:moveTo>
                    <a:pt x="9118" y="192887"/>
                  </a:moveTo>
                  <a:lnTo>
                    <a:pt x="7035" y="188048"/>
                  </a:lnTo>
                  <a:lnTo>
                    <a:pt x="3517" y="189369"/>
                  </a:lnTo>
                  <a:lnTo>
                    <a:pt x="0" y="190690"/>
                  </a:lnTo>
                  <a:lnTo>
                    <a:pt x="1638" y="195707"/>
                  </a:lnTo>
                  <a:lnTo>
                    <a:pt x="9118" y="192887"/>
                  </a:lnTo>
                  <a:close/>
                </a:path>
                <a:path w="774064" h="196214">
                  <a:moveTo>
                    <a:pt x="29121" y="185369"/>
                  </a:moveTo>
                  <a:lnTo>
                    <a:pt x="27051" y="180530"/>
                  </a:lnTo>
                  <a:lnTo>
                    <a:pt x="23533" y="181851"/>
                  </a:lnTo>
                  <a:lnTo>
                    <a:pt x="20015" y="183172"/>
                  </a:lnTo>
                  <a:lnTo>
                    <a:pt x="21628" y="188188"/>
                  </a:lnTo>
                  <a:lnTo>
                    <a:pt x="29121" y="185369"/>
                  </a:lnTo>
                  <a:close/>
                </a:path>
                <a:path w="774064" h="196214">
                  <a:moveTo>
                    <a:pt x="49161" y="178028"/>
                  </a:moveTo>
                  <a:lnTo>
                    <a:pt x="47117" y="173164"/>
                  </a:lnTo>
                  <a:lnTo>
                    <a:pt x="43586" y="174459"/>
                  </a:lnTo>
                  <a:lnTo>
                    <a:pt x="40055" y="175755"/>
                  </a:lnTo>
                  <a:lnTo>
                    <a:pt x="41643" y="180784"/>
                  </a:lnTo>
                  <a:lnTo>
                    <a:pt x="49161" y="178028"/>
                  </a:lnTo>
                  <a:close/>
                </a:path>
                <a:path w="774064" h="196214">
                  <a:moveTo>
                    <a:pt x="69227" y="170700"/>
                  </a:moveTo>
                  <a:lnTo>
                    <a:pt x="67208" y="165823"/>
                  </a:lnTo>
                  <a:lnTo>
                    <a:pt x="63665" y="167093"/>
                  </a:lnTo>
                  <a:lnTo>
                    <a:pt x="60134" y="168376"/>
                  </a:lnTo>
                  <a:lnTo>
                    <a:pt x="61696" y="173405"/>
                  </a:lnTo>
                  <a:lnTo>
                    <a:pt x="69227" y="170700"/>
                  </a:lnTo>
                  <a:close/>
                </a:path>
                <a:path w="774064" h="196214">
                  <a:moveTo>
                    <a:pt x="89331" y="163512"/>
                  </a:moveTo>
                  <a:lnTo>
                    <a:pt x="87337" y="158635"/>
                  </a:lnTo>
                  <a:lnTo>
                    <a:pt x="83794" y="159905"/>
                  </a:lnTo>
                  <a:lnTo>
                    <a:pt x="80251" y="161175"/>
                  </a:lnTo>
                  <a:lnTo>
                    <a:pt x="81788" y="166204"/>
                  </a:lnTo>
                  <a:lnTo>
                    <a:pt x="89331" y="163512"/>
                  </a:lnTo>
                  <a:close/>
                </a:path>
                <a:path w="774064" h="196214">
                  <a:moveTo>
                    <a:pt x="109461" y="156438"/>
                  </a:moveTo>
                  <a:lnTo>
                    <a:pt x="107505" y="151549"/>
                  </a:lnTo>
                  <a:lnTo>
                    <a:pt x="103949" y="152781"/>
                  </a:lnTo>
                  <a:lnTo>
                    <a:pt x="100393" y="154012"/>
                  </a:lnTo>
                  <a:lnTo>
                    <a:pt x="101904" y="159054"/>
                  </a:lnTo>
                  <a:lnTo>
                    <a:pt x="109461" y="156438"/>
                  </a:lnTo>
                  <a:close/>
                </a:path>
                <a:path w="774064" h="196214">
                  <a:moveTo>
                    <a:pt x="129641" y="149440"/>
                  </a:moveTo>
                  <a:lnTo>
                    <a:pt x="127711" y="144538"/>
                  </a:lnTo>
                  <a:lnTo>
                    <a:pt x="124155" y="145770"/>
                  </a:lnTo>
                  <a:lnTo>
                    <a:pt x="120599" y="147002"/>
                  </a:lnTo>
                  <a:lnTo>
                    <a:pt x="122085" y="152057"/>
                  </a:lnTo>
                  <a:lnTo>
                    <a:pt x="129641" y="149440"/>
                  </a:lnTo>
                  <a:close/>
                </a:path>
                <a:path w="774064" h="196214">
                  <a:moveTo>
                    <a:pt x="149860" y="142582"/>
                  </a:moveTo>
                  <a:lnTo>
                    <a:pt x="147955" y="137680"/>
                  </a:lnTo>
                  <a:lnTo>
                    <a:pt x="144386" y="138874"/>
                  </a:lnTo>
                  <a:lnTo>
                    <a:pt x="140817" y="140068"/>
                  </a:lnTo>
                  <a:lnTo>
                    <a:pt x="142278" y="145135"/>
                  </a:lnTo>
                  <a:lnTo>
                    <a:pt x="149860" y="142582"/>
                  </a:lnTo>
                  <a:close/>
                </a:path>
                <a:path w="774064" h="196214">
                  <a:moveTo>
                    <a:pt x="170103" y="135788"/>
                  </a:moveTo>
                  <a:lnTo>
                    <a:pt x="168224" y="130873"/>
                  </a:lnTo>
                  <a:lnTo>
                    <a:pt x="164655" y="132067"/>
                  </a:lnTo>
                  <a:lnTo>
                    <a:pt x="161086" y="133261"/>
                  </a:lnTo>
                  <a:lnTo>
                    <a:pt x="162521" y="138341"/>
                  </a:lnTo>
                  <a:lnTo>
                    <a:pt x="170103" y="135788"/>
                  </a:lnTo>
                  <a:close/>
                </a:path>
                <a:path w="774064" h="196214">
                  <a:moveTo>
                    <a:pt x="190423" y="129209"/>
                  </a:moveTo>
                  <a:lnTo>
                    <a:pt x="188569" y="124282"/>
                  </a:lnTo>
                  <a:lnTo>
                    <a:pt x="184988" y="125437"/>
                  </a:lnTo>
                  <a:lnTo>
                    <a:pt x="181406" y="126593"/>
                  </a:lnTo>
                  <a:lnTo>
                    <a:pt x="182803" y="131673"/>
                  </a:lnTo>
                  <a:lnTo>
                    <a:pt x="190423" y="129209"/>
                  </a:lnTo>
                  <a:close/>
                </a:path>
                <a:path w="774064" h="196214">
                  <a:moveTo>
                    <a:pt x="210731" y="122669"/>
                  </a:moveTo>
                  <a:lnTo>
                    <a:pt x="208915" y="117729"/>
                  </a:lnTo>
                  <a:lnTo>
                    <a:pt x="205320" y="118846"/>
                  </a:lnTo>
                  <a:lnTo>
                    <a:pt x="201739" y="119989"/>
                  </a:lnTo>
                  <a:lnTo>
                    <a:pt x="203111" y="125082"/>
                  </a:lnTo>
                  <a:lnTo>
                    <a:pt x="206921" y="123863"/>
                  </a:lnTo>
                  <a:lnTo>
                    <a:pt x="210731" y="122669"/>
                  </a:lnTo>
                  <a:close/>
                </a:path>
                <a:path w="774064" h="196214">
                  <a:moveTo>
                    <a:pt x="231127" y="116306"/>
                  </a:moveTo>
                  <a:lnTo>
                    <a:pt x="229336" y="111353"/>
                  </a:lnTo>
                  <a:lnTo>
                    <a:pt x="225742" y="112471"/>
                  </a:lnTo>
                  <a:lnTo>
                    <a:pt x="222148" y="113588"/>
                  </a:lnTo>
                  <a:lnTo>
                    <a:pt x="223494" y="118694"/>
                  </a:lnTo>
                  <a:lnTo>
                    <a:pt x="231127" y="116306"/>
                  </a:lnTo>
                  <a:close/>
                </a:path>
                <a:path w="774064" h="196214">
                  <a:moveTo>
                    <a:pt x="251523" y="110045"/>
                  </a:moveTo>
                  <a:lnTo>
                    <a:pt x="249770" y="105079"/>
                  </a:lnTo>
                  <a:lnTo>
                    <a:pt x="246164" y="106159"/>
                  </a:lnTo>
                  <a:lnTo>
                    <a:pt x="242557" y="107238"/>
                  </a:lnTo>
                  <a:lnTo>
                    <a:pt x="243865" y="112344"/>
                  </a:lnTo>
                  <a:lnTo>
                    <a:pt x="251523" y="110045"/>
                  </a:lnTo>
                  <a:close/>
                </a:path>
                <a:path w="774064" h="196214">
                  <a:moveTo>
                    <a:pt x="271983" y="103924"/>
                  </a:moveTo>
                  <a:lnTo>
                    <a:pt x="270256" y="98945"/>
                  </a:lnTo>
                  <a:lnTo>
                    <a:pt x="266649" y="100025"/>
                  </a:lnTo>
                  <a:lnTo>
                    <a:pt x="263042" y="101104"/>
                  </a:lnTo>
                  <a:lnTo>
                    <a:pt x="264312" y="106222"/>
                  </a:lnTo>
                  <a:lnTo>
                    <a:pt x="271983" y="103924"/>
                  </a:lnTo>
                  <a:close/>
                </a:path>
                <a:path w="774064" h="196214">
                  <a:moveTo>
                    <a:pt x="292481" y="97955"/>
                  </a:moveTo>
                  <a:lnTo>
                    <a:pt x="290791" y="92964"/>
                  </a:lnTo>
                  <a:lnTo>
                    <a:pt x="287172" y="94005"/>
                  </a:lnTo>
                  <a:lnTo>
                    <a:pt x="283552" y="95046"/>
                  </a:lnTo>
                  <a:lnTo>
                    <a:pt x="284797" y="100164"/>
                  </a:lnTo>
                  <a:lnTo>
                    <a:pt x="292481" y="97955"/>
                  </a:lnTo>
                  <a:close/>
                </a:path>
                <a:path w="774064" h="196214">
                  <a:moveTo>
                    <a:pt x="312991" y="92075"/>
                  </a:moveTo>
                  <a:lnTo>
                    <a:pt x="311340" y="87071"/>
                  </a:lnTo>
                  <a:lnTo>
                    <a:pt x="307721" y="88112"/>
                  </a:lnTo>
                  <a:lnTo>
                    <a:pt x="304101" y="89154"/>
                  </a:lnTo>
                  <a:lnTo>
                    <a:pt x="305308" y="94284"/>
                  </a:lnTo>
                  <a:lnTo>
                    <a:pt x="312991" y="92075"/>
                  </a:lnTo>
                  <a:close/>
                </a:path>
                <a:path w="774064" h="196214">
                  <a:moveTo>
                    <a:pt x="333578" y="86423"/>
                  </a:moveTo>
                  <a:lnTo>
                    <a:pt x="331965" y="81407"/>
                  </a:lnTo>
                  <a:lnTo>
                    <a:pt x="328333" y="82397"/>
                  </a:lnTo>
                  <a:lnTo>
                    <a:pt x="324700" y="83388"/>
                  </a:lnTo>
                  <a:lnTo>
                    <a:pt x="325869" y="88531"/>
                  </a:lnTo>
                  <a:lnTo>
                    <a:pt x="333578" y="86423"/>
                  </a:lnTo>
                  <a:close/>
                </a:path>
                <a:path w="774064" h="196214">
                  <a:moveTo>
                    <a:pt x="354177" y="80822"/>
                  </a:moveTo>
                  <a:lnTo>
                    <a:pt x="352590" y="75793"/>
                  </a:lnTo>
                  <a:lnTo>
                    <a:pt x="348957" y="76758"/>
                  </a:lnTo>
                  <a:lnTo>
                    <a:pt x="345325" y="77749"/>
                  </a:lnTo>
                  <a:lnTo>
                    <a:pt x="346456" y="82905"/>
                  </a:lnTo>
                  <a:lnTo>
                    <a:pt x="350316" y="81838"/>
                  </a:lnTo>
                  <a:lnTo>
                    <a:pt x="354177" y="80822"/>
                  </a:lnTo>
                  <a:close/>
                </a:path>
                <a:path w="774064" h="196214">
                  <a:moveTo>
                    <a:pt x="374853" y="75463"/>
                  </a:moveTo>
                  <a:lnTo>
                    <a:pt x="373303" y="70434"/>
                  </a:lnTo>
                  <a:lnTo>
                    <a:pt x="369658" y="71374"/>
                  </a:lnTo>
                  <a:lnTo>
                    <a:pt x="366014" y="72313"/>
                  </a:lnTo>
                  <a:lnTo>
                    <a:pt x="367106" y="77470"/>
                  </a:lnTo>
                  <a:lnTo>
                    <a:pt x="374853" y="75463"/>
                  </a:lnTo>
                  <a:close/>
                </a:path>
                <a:path w="774064" h="196214">
                  <a:moveTo>
                    <a:pt x="395541" y="70205"/>
                  </a:moveTo>
                  <a:lnTo>
                    <a:pt x="394030" y="65163"/>
                  </a:lnTo>
                  <a:lnTo>
                    <a:pt x="390372" y="66052"/>
                  </a:lnTo>
                  <a:lnTo>
                    <a:pt x="386715" y="66954"/>
                  </a:lnTo>
                  <a:lnTo>
                    <a:pt x="387769" y="72110"/>
                  </a:lnTo>
                  <a:lnTo>
                    <a:pt x="395541" y="70205"/>
                  </a:lnTo>
                  <a:close/>
                </a:path>
                <a:path w="774064" h="196214">
                  <a:moveTo>
                    <a:pt x="416267" y="65125"/>
                  </a:moveTo>
                  <a:lnTo>
                    <a:pt x="414794" y="60058"/>
                  </a:lnTo>
                  <a:lnTo>
                    <a:pt x="411137" y="60960"/>
                  </a:lnTo>
                  <a:lnTo>
                    <a:pt x="407479" y="61861"/>
                  </a:lnTo>
                  <a:lnTo>
                    <a:pt x="408495" y="67030"/>
                  </a:lnTo>
                  <a:lnTo>
                    <a:pt x="416267" y="65125"/>
                  </a:lnTo>
                  <a:close/>
                </a:path>
                <a:path w="774064" h="196214">
                  <a:moveTo>
                    <a:pt x="437032" y="60210"/>
                  </a:moveTo>
                  <a:lnTo>
                    <a:pt x="435610" y="55130"/>
                  </a:lnTo>
                  <a:lnTo>
                    <a:pt x="431939" y="55981"/>
                  </a:lnTo>
                  <a:lnTo>
                    <a:pt x="428269" y="56819"/>
                  </a:lnTo>
                  <a:lnTo>
                    <a:pt x="429247" y="62001"/>
                  </a:lnTo>
                  <a:lnTo>
                    <a:pt x="437032" y="60210"/>
                  </a:lnTo>
                  <a:close/>
                </a:path>
                <a:path w="774064" h="196214">
                  <a:moveTo>
                    <a:pt x="457835" y="55410"/>
                  </a:moveTo>
                  <a:lnTo>
                    <a:pt x="456450" y="50330"/>
                  </a:lnTo>
                  <a:lnTo>
                    <a:pt x="452780" y="51181"/>
                  </a:lnTo>
                  <a:lnTo>
                    <a:pt x="449110" y="52019"/>
                  </a:lnTo>
                  <a:lnTo>
                    <a:pt x="450049" y="57213"/>
                  </a:lnTo>
                  <a:lnTo>
                    <a:pt x="457835" y="55410"/>
                  </a:lnTo>
                  <a:close/>
                </a:path>
                <a:path w="774064" h="196214">
                  <a:moveTo>
                    <a:pt x="478688" y="50850"/>
                  </a:moveTo>
                  <a:lnTo>
                    <a:pt x="477342" y="45758"/>
                  </a:lnTo>
                  <a:lnTo>
                    <a:pt x="473659" y="46545"/>
                  </a:lnTo>
                  <a:lnTo>
                    <a:pt x="469976" y="47332"/>
                  </a:lnTo>
                  <a:lnTo>
                    <a:pt x="470865" y="52527"/>
                  </a:lnTo>
                  <a:lnTo>
                    <a:pt x="478688" y="50850"/>
                  </a:lnTo>
                  <a:close/>
                </a:path>
                <a:path w="774064" h="196214">
                  <a:moveTo>
                    <a:pt x="499554" y="46355"/>
                  </a:moveTo>
                  <a:lnTo>
                    <a:pt x="498246" y="41262"/>
                  </a:lnTo>
                  <a:lnTo>
                    <a:pt x="494563" y="42049"/>
                  </a:lnTo>
                  <a:lnTo>
                    <a:pt x="490880" y="42837"/>
                  </a:lnTo>
                  <a:lnTo>
                    <a:pt x="491731" y="48044"/>
                  </a:lnTo>
                  <a:lnTo>
                    <a:pt x="499554" y="46355"/>
                  </a:lnTo>
                  <a:close/>
                </a:path>
                <a:path w="774064" h="196214">
                  <a:moveTo>
                    <a:pt x="520484" y="42164"/>
                  </a:moveTo>
                  <a:lnTo>
                    <a:pt x="519226" y="37045"/>
                  </a:lnTo>
                  <a:lnTo>
                    <a:pt x="515531" y="37782"/>
                  </a:lnTo>
                  <a:lnTo>
                    <a:pt x="511835" y="38519"/>
                  </a:lnTo>
                  <a:lnTo>
                    <a:pt x="512648" y="43726"/>
                  </a:lnTo>
                  <a:lnTo>
                    <a:pt x="520484" y="42164"/>
                  </a:lnTo>
                  <a:close/>
                </a:path>
                <a:path w="774064" h="196214">
                  <a:moveTo>
                    <a:pt x="541413" y="38023"/>
                  </a:moveTo>
                  <a:lnTo>
                    <a:pt x="540194" y="32893"/>
                  </a:lnTo>
                  <a:lnTo>
                    <a:pt x="536498" y="33604"/>
                  </a:lnTo>
                  <a:lnTo>
                    <a:pt x="532803" y="34340"/>
                  </a:lnTo>
                  <a:lnTo>
                    <a:pt x="533577" y="39560"/>
                  </a:lnTo>
                  <a:lnTo>
                    <a:pt x="537489" y="38773"/>
                  </a:lnTo>
                  <a:lnTo>
                    <a:pt x="541413" y="38023"/>
                  </a:lnTo>
                  <a:close/>
                </a:path>
                <a:path w="774064" h="196214">
                  <a:moveTo>
                    <a:pt x="562406" y="34175"/>
                  </a:moveTo>
                  <a:lnTo>
                    <a:pt x="561225" y="29032"/>
                  </a:lnTo>
                  <a:lnTo>
                    <a:pt x="557530" y="29718"/>
                  </a:lnTo>
                  <a:lnTo>
                    <a:pt x="553834" y="30403"/>
                  </a:lnTo>
                  <a:lnTo>
                    <a:pt x="554545" y="35610"/>
                  </a:lnTo>
                  <a:lnTo>
                    <a:pt x="562406" y="34175"/>
                  </a:lnTo>
                  <a:close/>
                </a:path>
                <a:path w="774064" h="196214">
                  <a:moveTo>
                    <a:pt x="583425" y="30403"/>
                  </a:moveTo>
                  <a:lnTo>
                    <a:pt x="582282" y="25260"/>
                  </a:lnTo>
                  <a:lnTo>
                    <a:pt x="578573" y="25882"/>
                  </a:lnTo>
                  <a:lnTo>
                    <a:pt x="574865" y="26504"/>
                  </a:lnTo>
                  <a:lnTo>
                    <a:pt x="575538" y="31737"/>
                  </a:lnTo>
                  <a:lnTo>
                    <a:pt x="583425" y="30403"/>
                  </a:lnTo>
                  <a:close/>
                </a:path>
                <a:path w="774064" h="196214">
                  <a:moveTo>
                    <a:pt x="604469" y="26885"/>
                  </a:moveTo>
                  <a:lnTo>
                    <a:pt x="603377" y="21729"/>
                  </a:lnTo>
                  <a:lnTo>
                    <a:pt x="599668" y="22352"/>
                  </a:lnTo>
                  <a:lnTo>
                    <a:pt x="595960" y="22974"/>
                  </a:lnTo>
                  <a:lnTo>
                    <a:pt x="596582" y="28206"/>
                  </a:lnTo>
                  <a:lnTo>
                    <a:pt x="604469" y="26885"/>
                  </a:lnTo>
                  <a:close/>
                </a:path>
                <a:path w="774064" h="196214">
                  <a:moveTo>
                    <a:pt x="625538" y="23507"/>
                  </a:moveTo>
                  <a:lnTo>
                    <a:pt x="624497" y="18351"/>
                  </a:lnTo>
                  <a:lnTo>
                    <a:pt x="620776" y="18910"/>
                  </a:lnTo>
                  <a:lnTo>
                    <a:pt x="617054" y="19469"/>
                  </a:lnTo>
                  <a:lnTo>
                    <a:pt x="617639" y="24701"/>
                  </a:lnTo>
                  <a:lnTo>
                    <a:pt x="625538" y="23507"/>
                  </a:lnTo>
                  <a:close/>
                </a:path>
                <a:path w="774064" h="196214">
                  <a:moveTo>
                    <a:pt x="646658" y="20332"/>
                  </a:moveTo>
                  <a:lnTo>
                    <a:pt x="645655" y="15163"/>
                  </a:lnTo>
                  <a:lnTo>
                    <a:pt x="641934" y="15722"/>
                  </a:lnTo>
                  <a:lnTo>
                    <a:pt x="638213" y="16281"/>
                  </a:lnTo>
                  <a:lnTo>
                    <a:pt x="638746" y="21526"/>
                  </a:lnTo>
                  <a:lnTo>
                    <a:pt x="646658" y="20332"/>
                  </a:lnTo>
                  <a:close/>
                </a:path>
                <a:path w="774064" h="196214">
                  <a:moveTo>
                    <a:pt x="667791" y="17360"/>
                  </a:moveTo>
                  <a:lnTo>
                    <a:pt x="666838" y="12179"/>
                  </a:lnTo>
                  <a:lnTo>
                    <a:pt x="663105" y="12674"/>
                  </a:lnTo>
                  <a:lnTo>
                    <a:pt x="659371" y="13169"/>
                  </a:lnTo>
                  <a:lnTo>
                    <a:pt x="659866" y="18415"/>
                  </a:lnTo>
                  <a:lnTo>
                    <a:pt x="667791" y="17360"/>
                  </a:lnTo>
                  <a:close/>
                </a:path>
                <a:path w="774064" h="196214">
                  <a:moveTo>
                    <a:pt x="688936" y="14516"/>
                  </a:moveTo>
                  <a:lnTo>
                    <a:pt x="688035" y="9334"/>
                  </a:lnTo>
                  <a:lnTo>
                    <a:pt x="684301" y="9829"/>
                  </a:lnTo>
                  <a:lnTo>
                    <a:pt x="680567" y="10325"/>
                  </a:lnTo>
                  <a:lnTo>
                    <a:pt x="681012" y="15582"/>
                  </a:lnTo>
                  <a:lnTo>
                    <a:pt x="688936" y="14516"/>
                  </a:lnTo>
                  <a:close/>
                </a:path>
                <a:path w="774064" h="196214">
                  <a:moveTo>
                    <a:pt x="710133" y="11963"/>
                  </a:moveTo>
                  <a:lnTo>
                    <a:pt x="709269" y="6769"/>
                  </a:lnTo>
                  <a:lnTo>
                    <a:pt x="705535" y="7200"/>
                  </a:lnTo>
                  <a:lnTo>
                    <a:pt x="701802" y="7632"/>
                  </a:lnTo>
                  <a:lnTo>
                    <a:pt x="702195" y="12890"/>
                  </a:lnTo>
                  <a:lnTo>
                    <a:pt x="710133" y="11963"/>
                  </a:lnTo>
                  <a:close/>
                </a:path>
                <a:path w="774064" h="196214">
                  <a:moveTo>
                    <a:pt x="731316" y="9474"/>
                  </a:moveTo>
                  <a:lnTo>
                    <a:pt x="730504" y="4279"/>
                  </a:lnTo>
                  <a:lnTo>
                    <a:pt x="726770" y="4711"/>
                  </a:lnTo>
                  <a:lnTo>
                    <a:pt x="723036" y="5143"/>
                  </a:lnTo>
                  <a:lnTo>
                    <a:pt x="723379" y="10401"/>
                  </a:lnTo>
                  <a:lnTo>
                    <a:pt x="731316" y="9474"/>
                  </a:lnTo>
                  <a:close/>
                </a:path>
                <a:path w="774064" h="196214">
                  <a:moveTo>
                    <a:pt x="752551" y="7315"/>
                  </a:moveTo>
                  <a:lnTo>
                    <a:pt x="751789" y="2108"/>
                  </a:lnTo>
                  <a:lnTo>
                    <a:pt x="748042" y="2476"/>
                  </a:lnTo>
                  <a:lnTo>
                    <a:pt x="744296" y="2844"/>
                  </a:lnTo>
                  <a:lnTo>
                    <a:pt x="744601" y="8102"/>
                  </a:lnTo>
                  <a:lnTo>
                    <a:pt x="752551" y="7315"/>
                  </a:lnTo>
                  <a:close/>
                </a:path>
                <a:path w="774064" h="196214">
                  <a:moveTo>
                    <a:pt x="773785" y="5207"/>
                  </a:moveTo>
                  <a:lnTo>
                    <a:pt x="773074" y="0"/>
                  </a:lnTo>
                  <a:lnTo>
                    <a:pt x="769327" y="368"/>
                  </a:lnTo>
                  <a:lnTo>
                    <a:pt x="765581" y="736"/>
                  </a:lnTo>
                  <a:lnTo>
                    <a:pt x="765835" y="6007"/>
                  </a:lnTo>
                  <a:lnTo>
                    <a:pt x="773785" y="52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 descr=""/>
            <p:cNvSpPr/>
            <p:nvPr/>
          </p:nvSpPr>
          <p:spPr>
            <a:xfrm>
              <a:off x="4694733" y="3543163"/>
              <a:ext cx="370840" cy="0"/>
            </a:xfrm>
            <a:custGeom>
              <a:avLst/>
              <a:gdLst/>
              <a:ahLst/>
              <a:cxnLst/>
              <a:rect l="l" t="t" r="r" b="b"/>
              <a:pathLst>
                <a:path w="370839" h="0">
                  <a:moveTo>
                    <a:pt x="0" y="0"/>
                  </a:moveTo>
                  <a:lnTo>
                    <a:pt x="370742" y="0"/>
                  </a:lnTo>
                </a:path>
              </a:pathLst>
            </a:custGeom>
            <a:ln w="1346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 descr=""/>
            <p:cNvSpPr/>
            <p:nvPr/>
          </p:nvSpPr>
          <p:spPr>
            <a:xfrm>
              <a:off x="806424" y="3358209"/>
              <a:ext cx="4742180" cy="638810"/>
            </a:xfrm>
            <a:custGeom>
              <a:avLst/>
              <a:gdLst/>
              <a:ahLst/>
              <a:cxnLst/>
              <a:rect l="l" t="t" r="r" b="b"/>
              <a:pathLst>
                <a:path w="4742180" h="638810">
                  <a:moveTo>
                    <a:pt x="9144" y="5410"/>
                  </a:moveTo>
                  <a:lnTo>
                    <a:pt x="6553" y="2705"/>
                  </a:lnTo>
                  <a:lnTo>
                    <a:pt x="3962" y="0"/>
                  </a:lnTo>
                  <a:lnTo>
                    <a:pt x="0" y="3467"/>
                  </a:lnTo>
                  <a:lnTo>
                    <a:pt x="5524" y="9245"/>
                  </a:lnTo>
                  <a:lnTo>
                    <a:pt x="9144" y="5410"/>
                  </a:lnTo>
                  <a:close/>
                </a:path>
                <a:path w="4742180" h="638810">
                  <a:moveTo>
                    <a:pt x="23901" y="20789"/>
                  </a:moveTo>
                  <a:lnTo>
                    <a:pt x="21285" y="18110"/>
                  </a:lnTo>
                  <a:lnTo>
                    <a:pt x="18694" y="15405"/>
                  </a:lnTo>
                  <a:lnTo>
                    <a:pt x="14744" y="18884"/>
                  </a:lnTo>
                  <a:lnTo>
                    <a:pt x="17500" y="21767"/>
                  </a:lnTo>
                  <a:lnTo>
                    <a:pt x="20294" y="24638"/>
                  </a:lnTo>
                  <a:lnTo>
                    <a:pt x="23901" y="20789"/>
                  </a:lnTo>
                  <a:close/>
                </a:path>
                <a:path w="4742180" h="638810">
                  <a:moveTo>
                    <a:pt x="38836" y="36017"/>
                  </a:moveTo>
                  <a:lnTo>
                    <a:pt x="36207" y="33337"/>
                  </a:lnTo>
                  <a:lnTo>
                    <a:pt x="33578" y="30657"/>
                  </a:lnTo>
                  <a:lnTo>
                    <a:pt x="29641" y="34163"/>
                  </a:lnTo>
                  <a:lnTo>
                    <a:pt x="35242" y="39865"/>
                  </a:lnTo>
                  <a:lnTo>
                    <a:pt x="38836" y="36017"/>
                  </a:lnTo>
                  <a:close/>
                </a:path>
                <a:path w="4742180" h="638810">
                  <a:moveTo>
                    <a:pt x="53759" y="51244"/>
                  </a:moveTo>
                  <a:lnTo>
                    <a:pt x="51130" y="48564"/>
                  </a:lnTo>
                  <a:lnTo>
                    <a:pt x="48501" y="45885"/>
                  </a:lnTo>
                  <a:lnTo>
                    <a:pt x="44577" y="49403"/>
                  </a:lnTo>
                  <a:lnTo>
                    <a:pt x="50177" y="55105"/>
                  </a:lnTo>
                  <a:lnTo>
                    <a:pt x="53759" y="51244"/>
                  </a:lnTo>
                  <a:close/>
                </a:path>
                <a:path w="4742180" h="638810">
                  <a:moveTo>
                    <a:pt x="68681" y="66459"/>
                  </a:moveTo>
                  <a:lnTo>
                    <a:pt x="66052" y="63779"/>
                  </a:lnTo>
                  <a:lnTo>
                    <a:pt x="63423" y="61099"/>
                  </a:lnTo>
                  <a:lnTo>
                    <a:pt x="59512" y="64630"/>
                  </a:lnTo>
                  <a:lnTo>
                    <a:pt x="65112" y="70345"/>
                  </a:lnTo>
                  <a:lnTo>
                    <a:pt x="68681" y="66459"/>
                  </a:lnTo>
                  <a:close/>
                </a:path>
                <a:path w="4742180" h="638810">
                  <a:moveTo>
                    <a:pt x="83781" y="81483"/>
                  </a:moveTo>
                  <a:lnTo>
                    <a:pt x="81127" y="78841"/>
                  </a:lnTo>
                  <a:lnTo>
                    <a:pt x="78473" y="76200"/>
                  </a:lnTo>
                  <a:lnTo>
                    <a:pt x="74574" y="79743"/>
                  </a:lnTo>
                  <a:lnTo>
                    <a:pt x="80238" y="85382"/>
                  </a:lnTo>
                  <a:lnTo>
                    <a:pt x="83781" y="81483"/>
                  </a:lnTo>
                  <a:close/>
                </a:path>
                <a:path w="4742180" h="638810">
                  <a:moveTo>
                    <a:pt x="98894" y="96520"/>
                  </a:moveTo>
                  <a:lnTo>
                    <a:pt x="96240" y="93878"/>
                  </a:lnTo>
                  <a:lnTo>
                    <a:pt x="93586" y="91236"/>
                  </a:lnTo>
                  <a:lnTo>
                    <a:pt x="89700" y="94792"/>
                  </a:lnTo>
                  <a:lnTo>
                    <a:pt x="95364" y="100431"/>
                  </a:lnTo>
                  <a:lnTo>
                    <a:pt x="98894" y="96520"/>
                  </a:lnTo>
                  <a:close/>
                </a:path>
                <a:path w="4742180" h="638810">
                  <a:moveTo>
                    <a:pt x="114007" y="111556"/>
                  </a:moveTo>
                  <a:lnTo>
                    <a:pt x="111353" y="108915"/>
                  </a:lnTo>
                  <a:lnTo>
                    <a:pt x="108699" y="106273"/>
                  </a:lnTo>
                  <a:lnTo>
                    <a:pt x="104825" y="109842"/>
                  </a:lnTo>
                  <a:lnTo>
                    <a:pt x="110502" y="115493"/>
                  </a:lnTo>
                  <a:lnTo>
                    <a:pt x="114007" y="111556"/>
                  </a:lnTo>
                  <a:close/>
                </a:path>
                <a:path w="4742180" h="638810">
                  <a:moveTo>
                    <a:pt x="129311" y="126390"/>
                  </a:moveTo>
                  <a:lnTo>
                    <a:pt x="126619" y="123774"/>
                  </a:lnTo>
                  <a:lnTo>
                    <a:pt x="123926" y="121170"/>
                  </a:lnTo>
                  <a:lnTo>
                    <a:pt x="120078" y="124764"/>
                  </a:lnTo>
                  <a:lnTo>
                    <a:pt x="125818" y="130327"/>
                  </a:lnTo>
                  <a:lnTo>
                    <a:pt x="129311" y="126390"/>
                  </a:lnTo>
                  <a:close/>
                </a:path>
                <a:path w="4742180" h="638810">
                  <a:moveTo>
                    <a:pt x="144614" y="141236"/>
                  </a:moveTo>
                  <a:lnTo>
                    <a:pt x="141922" y="138620"/>
                  </a:lnTo>
                  <a:lnTo>
                    <a:pt x="139230" y="136017"/>
                  </a:lnTo>
                  <a:lnTo>
                    <a:pt x="135394" y="139623"/>
                  </a:lnTo>
                  <a:lnTo>
                    <a:pt x="141135" y="145186"/>
                  </a:lnTo>
                  <a:lnTo>
                    <a:pt x="144614" y="141236"/>
                  </a:lnTo>
                  <a:close/>
                </a:path>
                <a:path w="4742180" h="638810">
                  <a:moveTo>
                    <a:pt x="159918" y="156057"/>
                  </a:moveTo>
                  <a:lnTo>
                    <a:pt x="157226" y="153454"/>
                  </a:lnTo>
                  <a:lnTo>
                    <a:pt x="154533" y="150837"/>
                  </a:lnTo>
                  <a:lnTo>
                    <a:pt x="150710" y="154470"/>
                  </a:lnTo>
                  <a:lnTo>
                    <a:pt x="156464" y="160032"/>
                  </a:lnTo>
                  <a:lnTo>
                    <a:pt x="159918" y="156057"/>
                  </a:lnTo>
                  <a:close/>
                </a:path>
                <a:path w="4742180" h="638810">
                  <a:moveTo>
                    <a:pt x="175425" y="170700"/>
                  </a:moveTo>
                  <a:lnTo>
                    <a:pt x="172694" y="168122"/>
                  </a:lnTo>
                  <a:lnTo>
                    <a:pt x="169964" y="165544"/>
                  </a:lnTo>
                  <a:lnTo>
                    <a:pt x="166166" y="169189"/>
                  </a:lnTo>
                  <a:lnTo>
                    <a:pt x="171983" y="174688"/>
                  </a:lnTo>
                  <a:lnTo>
                    <a:pt x="175425" y="170700"/>
                  </a:lnTo>
                  <a:close/>
                </a:path>
                <a:path w="4742180" h="638810">
                  <a:moveTo>
                    <a:pt x="190919" y="185331"/>
                  </a:moveTo>
                  <a:lnTo>
                    <a:pt x="188188" y="182753"/>
                  </a:lnTo>
                  <a:lnTo>
                    <a:pt x="185458" y="180174"/>
                  </a:lnTo>
                  <a:lnTo>
                    <a:pt x="181673" y="183845"/>
                  </a:lnTo>
                  <a:lnTo>
                    <a:pt x="187490" y="189331"/>
                  </a:lnTo>
                  <a:lnTo>
                    <a:pt x="190919" y="185331"/>
                  </a:lnTo>
                  <a:close/>
                </a:path>
                <a:path w="4742180" h="638810">
                  <a:moveTo>
                    <a:pt x="206438" y="199923"/>
                  </a:moveTo>
                  <a:lnTo>
                    <a:pt x="203682" y="197383"/>
                  </a:lnTo>
                  <a:lnTo>
                    <a:pt x="200952" y="194805"/>
                  </a:lnTo>
                  <a:lnTo>
                    <a:pt x="197192" y="198488"/>
                  </a:lnTo>
                  <a:lnTo>
                    <a:pt x="200101" y="201231"/>
                  </a:lnTo>
                  <a:lnTo>
                    <a:pt x="203034" y="203936"/>
                  </a:lnTo>
                  <a:lnTo>
                    <a:pt x="206438" y="199923"/>
                  </a:lnTo>
                  <a:close/>
                </a:path>
                <a:path w="4742180" h="638810">
                  <a:moveTo>
                    <a:pt x="222135" y="214350"/>
                  </a:moveTo>
                  <a:lnTo>
                    <a:pt x="219379" y="211810"/>
                  </a:lnTo>
                  <a:lnTo>
                    <a:pt x="216623" y="209270"/>
                  </a:lnTo>
                  <a:lnTo>
                    <a:pt x="212864" y="212966"/>
                  </a:lnTo>
                  <a:lnTo>
                    <a:pt x="218757" y="218389"/>
                  </a:lnTo>
                  <a:lnTo>
                    <a:pt x="222135" y="214350"/>
                  </a:lnTo>
                  <a:close/>
                </a:path>
                <a:path w="4742180" h="638810">
                  <a:moveTo>
                    <a:pt x="237832" y="228765"/>
                  </a:moveTo>
                  <a:lnTo>
                    <a:pt x="235077" y="226225"/>
                  </a:lnTo>
                  <a:lnTo>
                    <a:pt x="232321" y="223685"/>
                  </a:lnTo>
                  <a:lnTo>
                    <a:pt x="228587" y="227406"/>
                  </a:lnTo>
                  <a:lnTo>
                    <a:pt x="234467" y="232816"/>
                  </a:lnTo>
                  <a:lnTo>
                    <a:pt x="237832" y="228765"/>
                  </a:lnTo>
                  <a:close/>
                </a:path>
                <a:path w="4742180" h="638810">
                  <a:moveTo>
                    <a:pt x="253593" y="243116"/>
                  </a:moveTo>
                  <a:lnTo>
                    <a:pt x="250799" y="240614"/>
                  </a:lnTo>
                  <a:lnTo>
                    <a:pt x="248005" y="238112"/>
                  </a:lnTo>
                  <a:lnTo>
                    <a:pt x="244284" y="241858"/>
                  </a:lnTo>
                  <a:lnTo>
                    <a:pt x="250253" y="247180"/>
                  </a:lnTo>
                  <a:lnTo>
                    <a:pt x="253593" y="243116"/>
                  </a:lnTo>
                  <a:close/>
                </a:path>
                <a:path w="4742180" h="638810">
                  <a:moveTo>
                    <a:pt x="269494" y="257302"/>
                  </a:moveTo>
                  <a:lnTo>
                    <a:pt x="266700" y="254800"/>
                  </a:lnTo>
                  <a:lnTo>
                    <a:pt x="263906" y="252298"/>
                  </a:lnTo>
                  <a:lnTo>
                    <a:pt x="260210" y="256057"/>
                  </a:lnTo>
                  <a:lnTo>
                    <a:pt x="266179" y="261391"/>
                  </a:lnTo>
                  <a:lnTo>
                    <a:pt x="269494" y="257302"/>
                  </a:lnTo>
                  <a:close/>
                </a:path>
                <a:path w="4742180" h="638810">
                  <a:moveTo>
                    <a:pt x="285381" y="271500"/>
                  </a:moveTo>
                  <a:lnTo>
                    <a:pt x="282587" y="268998"/>
                  </a:lnTo>
                  <a:lnTo>
                    <a:pt x="279793" y="266496"/>
                  </a:lnTo>
                  <a:lnTo>
                    <a:pt x="276110" y="270281"/>
                  </a:lnTo>
                  <a:lnTo>
                    <a:pt x="282079" y="275602"/>
                  </a:lnTo>
                  <a:lnTo>
                    <a:pt x="285381" y="271500"/>
                  </a:lnTo>
                  <a:close/>
                </a:path>
                <a:path w="4742180" h="638810">
                  <a:moveTo>
                    <a:pt x="301409" y="285546"/>
                  </a:moveTo>
                  <a:lnTo>
                    <a:pt x="298577" y="283095"/>
                  </a:lnTo>
                  <a:lnTo>
                    <a:pt x="295744" y="280644"/>
                  </a:lnTo>
                  <a:lnTo>
                    <a:pt x="292087" y="284429"/>
                  </a:lnTo>
                  <a:lnTo>
                    <a:pt x="298132" y="289674"/>
                  </a:lnTo>
                  <a:lnTo>
                    <a:pt x="301409" y="285546"/>
                  </a:lnTo>
                  <a:close/>
                </a:path>
                <a:path w="4742180" h="638810">
                  <a:moveTo>
                    <a:pt x="317500" y="299516"/>
                  </a:moveTo>
                  <a:lnTo>
                    <a:pt x="314667" y="297065"/>
                  </a:lnTo>
                  <a:lnTo>
                    <a:pt x="311835" y="294614"/>
                  </a:lnTo>
                  <a:lnTo>
                    <a:pt x="308203" y="298424"/>
                  </a:lnTo>
                  <a:lnTo>
                    <a:pt x="314248" y="303657"/>
                  </a:lnTo>
                  <a:lnTo>
                    <a:pt x="317500" y="299516"/>
                  </a:lnTo>
                  <a:close/>
                </a:path>
                <a:path w="4742180" h="638810">
                  <a:moveTo>
                    <a:pt x="333603" y="313474"/>
                  </a:moveTo>
                  <a:lnTo>
                    <a:pt x="330771" y="311023"/>
                  </a:lnTo>
                  <a:lnTo>
                    <a:pt x="327939" y="308571"/>
                  </a:lnTo>
                  <a:lnTo>
                    <a:pt x="324332" y="312394"/>
                  </a:lnTo>
                  <a:lnTo>
                    <a:pt x="330365" y="317639"/>
                  </a:lnTo>
                  <a:lnTo>
                    <a:pt x="333603" y="313474"/>
                  </a:lnTo>
                  <a:close/>
                </a:path>
                <a:path w="4742180" h="638810">
                  <a:moveTo>
                    <a:pt x="349897" y="327228"/>
                  </a:moveTo>
                  <a:lnTo>
                    <a:pt x="347027" y="324815"/>
                  </a:lnTo>
                  <a:lnTo>
                    <a:pt x="344157" y="322402"/>
                  </a:lnTo>
                  <a:lnTo>
                    <a:pt x="340563" y="326263"/>
                  </a:lnTo>
                  <a:lnTo>
                    <a:pt x="346684" y="331406"/>
                  </a:lnTo>
                  <a:lnTo>
                    <a:pt x="349897" y="327228"/>
                  </a:lnTo>
                  <a:close/>
                </a:path>
                <a:path w="4742180" h="638810">
                  <a:moveTo>
                    <a:pt x="366204" y="340944"/>
                  </a:moveTo>
                  <a:lnTo>
                    <a:pt x="363334" y="338531"/>
                  </a:lnTo>
                  <a:lnTo>
                    <a:pt x="360464" y="336118"/>
                  </a:lnTo>
                  <a:lnTo>
                    <a:pt x="356895" y="339991"/>
                  </a:lnTo>
                  <a:lnTo>
                    <a:pt x="363016" y="345147"/>
                  </a:lnTo>
                  <a:lnTo>
                    <a:pt x="366204" y="340944"/>
                  </a:lnTo>
                  <a:close/>
                </a:path>
                <a:path w="4742180" h="638810">
                  <a:moveTo>
                    <a:pt x="382574" y="354584"/>
                  </a:moveTo>
                  <a:lnTo>
                    <a:pt x="379666" y="352221"/>
                  </a:lnTo>
                  <a:lnTo>
                    <a:pt x="376770" y="349846"/>
                  </a:lnTo>
                  <a:lnTo>
                    <a:pt x="373227" y="353733"/>
                  </a:lnTo>
                  <a:lnTo>
                    <a:pt x="379412" y="358800"/>
                  </a:lnTo>
                  <a:lnTo>
                    <a:pt x="382574" y="354584"/>
                  </a:lnTo>
                  <a:close/>
                </a:path>
                <a:path w="4742180" h="638810">
                  <a:moveTo>
                    <a:pt x="399097" y="368046"/>
                  </a:moveTo>
                  <a:lnTo>
                    <a:pt x="396189" y="365683"/>
                  </a:lnTo>
                  <a:lnTo>
                    <a:pt x="393280" y="363321"/>
                  </a:lnTo>
                  <a:lnTo>
                    <a:pt x="389763" y="367233"/>
                  </a:lnTo>
                  <a:lnTo>
                    <a:pt x="395960" y="372287"/>
                  </a:lnTo>
                  <a:lnTo>
                    <a:pt x="399097" y="368046"/>
                  </a:lnTo>
                  <a:close/>
                </a:path>
                <a:path w="4742180" h="638810">
                  <a:moveTo>
                    <a:pt x="415620" y="381508"/>
                  </a:moveTo>
                  <a:lnTo>
                    <a:pt x="412711" y="379145"/>
                  </a:lnTo>
                  <a:lnTo>
                    <a:pt x="409803" y="376783"/>
                  </a:lnTo>
                  <a:lnTo>
                    <a:pt x="406311" y="380720"/>
                  </a:lnTo>
                  <a:lnTo>
                    <a:pt x="412508" y="385762"/>
                  </a:lnTo>
                  <a:lnTo>
                    <a:pt x="415620" y="381508"/>
                  </a:lnTo>
                  <a:close/>
                </a:path>
                <a:path w="4742180" h="638810">
                  <a:moveTo>
                    <a:pt x="432282" y="394792"/>
                  </a:moveTo>
                  <a:lnTo>
                    <a:pt x="429336" y="392468"/>
                  </a:lnTo>
                  <a:lnTo>
                    <a:pt x="426389" y="390144"/>
                  </a:lnTo>
                  <a:lnTo>
                    <a:pt x="422910" y="394106"/>
                  </a:lnTo>
                  <a:lnTo>
                    <a:pt x="429196" y="399059"/>
                  </a:lnTo>
                  <a:lnTo>
                    <a:pt x="432282" y="394792"/>
                  </a:lnTo>
                  <a:close/>
                </a:path>
                <a:path w="4742180" h="638810">
                  <a:moveTo>
                    <a:pt x="449021" y="407974"/>
                  </a:moveTo>
                  <a:lnTo>
                    <a:pt x="446074" y="405650"/>
                  </a:lnTo>
                  <a:lnTo>
                    <a:pt x="443128" y="403326"/>
                  </a:lnTo>
                  <a:lnTo>
                    <a:pt x="439686" y="407314"/>
                  </a:lnTo>
                  <a:lnTo>
                    <a:pt x="445960" y="412267"/>
                  </a:lnTo>
                  <a:lnTo>
                    <a:pt x="449021" y="407974"/>
                  </a:lnTo>
                  <a:close/>
                </a:path>
                <a:path w="4742180" h="638810">
                  <a:moveTo>
                    <a:pt x="465785" y="421119"/>
                  </a:moveTo>
                  <a:lnTo>
                    <a:pt x="462813" y="418846"/>
                  </a:lnTo>
                  <a:lnTo>
                    <a:pt x="459867" y="416521"/>
                  </a:lnTo>
                  <a:lnTo>
                    <a:pt x="456450" y="420522"/>
                  </a:lnTo>
                  <a:lnTo>
                    <a:pt x="459587" y="423011"/>
                  </a:lnTo>
                  <a:lnTo>
                    <a:pt x="462762" y="425437"/>
                  </a:lnTo>
                  <a:lnTo>
                    <a:pt x="465785" y="421119"/>
                  </a:lnTo>
                  <a:close/>
                </a:path>
                <a:path w="4742180" h="638810">
                  <a:moveTo>
                    <a:pt x="482739" y="434035"/>
                  </a:moveTo>
                  <a:lnTo>
                    <a:pt x="479755" y="431761"/>
                  </a:lnTo>
                  <a:lnTo>
                    <a:pt x="476770" y="429488"/>
                  </a:lnTo>
                  <a:lnTo>
                    <a:pt x="473379" y="433514"/>
                  </a:lnTo>
                  <a:lnTo>
                    <a:pt x="479742" y="438365"/>
                  </a:lnTo>
                  <a:lnTo>
                    <a:pt x="482739" y="434035"/>
                  </a:lnTo>
                  <a:close/>
                </a:path>
                <a:path w="4742180" h="638810">
                  <a:moveTo>
                    <a:pt x="499694" y="446938"/>
                  </a:moveTo>
                  <a:lnTo>
                    <a:pt x="496709" y="444665"/>
                  </a:lnTo>
                  <a:lnTo>
                    <a:pt x="493725" y="442391"/>
                  </a:lnTo>
                  <a:lnTo>
                    <a:pt x="490359" y="446443"/>
                  </a:lnTo>
                  <a:lnTo>
                    <a:pt x="496722" y="451294"/>
                  </a:lnTo>
                  <a:lnTo>
                    <a:pt x="499694" y="446938"/>
                  </a:lnTo>
                  <a:close/>
                </a:path>
                <a:path w="4742180" h="638810">
                  <a:moveTo>
                    <a:pt x="516801" y="459651"/>
                  </a:moveTo>
                  <a:lnTo>
                    <a:pt x="513778" y="457428"/>
                  </a:lnTo>
                  <a:lnTo>
                    <a:pt x="510755" y="455206"/>
                  </a:lnTo>
                  <a:lnTo>
                    <a:pt x="507415" y="459282"/>
                  </a:lnTo>
                  <a:lnTo>
                    <a:pt x="513867" y="464019"/>
                  </a:lnTo>
                  <a:lnTo>
                    <a:pt x="516801" y="459651"/>
                  </a:lnTo>
                  <a:close/>
                </a:path>
                <a:path w="4742180" h="638810">
                  <a:moveTo>
                    <a:pt x="533971" y="472262"/>
                  </a:moveTo>
                  <a:lnTo>
                    <a:pt x="530948" y="470039"/>
                  </a:lnTo>
                  <a:lnTo>
                    <a:pt x="527926" y="467817"/>
                  </a:lnTo>
                  <a:lnTo>
                    <a:pt x="524624" y="471919"/>
                  </a:lnTo>
                  <a:lnTo>
                    <a:pt x="531063" y="476656"/>
                  </a:lnTo>
                  <a:lnTo>
                    <a:pt x="533971" y="472262"/>
                  </a:lnTo>
                  <a:close/>
                </a:path>
                <a:path w="4742180" h="638810">
                  <a:moveTo>
                    <a:pt x="551205" y="484797"/>
                  </a:moveTo>
                  <a:lnTo>
                    <a:pt x="548144" y="482625"/>
                  </a:lnTo>
                  <a:lnTo>
                    <a:pt x="545096" y="480453"/>
                  </a:lnTo>
                  <a:lnTo>
                    <a:pt x="541807" y="484581"/>
                  </a:lnTo>
                  <a:lnTo>
                    <a:pt x="548335" y="489204"/>
                  </a:lnTo>
                  <a:lnTo>
                    <a:pt x="551205" y="484797"/>
                  </a:lnTo>
                  <a:close/>
                </a:path>
                <a:path w="4742180" h="638810">
                  <a:moveTo>
                    <a:pt x="568591" y="497103"/>
                  </a:moveTo>
                  <a:lnTo>
                    <a:pt x="565531" y="494931"/>
                  </a:lnTo>
                  <a:lnTo>
                    <a:pt x="562470" y="492772"/>
                  </a:lnTo>
                  <a:lnTo>
                    <a:pt x="559219" y="496912"/>
                  </a:lnTo>
                  <a:lnTo>
                    <a:pt x="565746" y="501535"/>
                  </a:lnTo>
                  <a:lnTo>
                    <a:pt x="568591" y="497103"/>
                  </a:lnTo>
                  <a:close/>
                </a:path>
                <a:path w="4742180" h="638810">
                  <a:moveTo>
                    <a:pt x="585978" y="509409"/>
                  </a:moveTo>
                  <a:lnTo>
                    <a:pt x="582917" y="507250"/>
                  </a:lnTo>
                  <a:lnTo>
                    <a:pt x="579856" y="505091"/>
                  </a:lnTo>
                  <a:lnTo>
                    <a:pt x="576643" y="509257"/>
                  </a:lnTo>
                  <a:lnTo>
                    <a:pt x="583171" y="513880"/>
                  </a:lnTo>
                  <a:lnTo>
                    <a:pt x="585978" y="509409"/>
                  </a:lnTo>
                  <a:close/>
                </a:path>
                <a:path w="4742180" h="638810">
                  <a:moveTo>
                    <a:pt x="603567" y="521423"/>
                  </a:moveTo>
                  <a:lnTo>
                    <a:pt x="600468" y="519315"/>
                  </a:lnTo>
                  <a:lnTo>
                    <a:pt x="597369" y="517207"/>
                  </a:lnTo>
                  <a:lnTo>
                    <a:pt x="594182" y="521398"/>
                  </a:lnTo>
                  <a:lnTo>
                    <a:pt x="600798" y="525907"/>
                  </a:lnTo>
                  <a:lnTo>
                    <a:pt x="603567" y="521423"/>
                  </a:lnTo>
                  <a:close/>
                </a:path>
                <a:path w="4742180" h="638810">
                  <a:moveTo>
                    <a:pt x="621182" y="533425"/>
                  </a:moveTo>
                  <a:lnTo>
                    <a:pt x="618083" y="531317"/>
                  </a:lnTo>
                  <a:lnTo>
                    <a:pt x="614984" y="529209"/>
                  </a:lnTo>
                  <a:lnTo>
                    <a:pt x="611835" y="533425"/>
                  </a:lnTo>
                  <a:lnTo>
                    <a:pt x="618451" y="537933"/>
                  </a:lnTo>
                  <a:lnTo>
                    <a:pt x="621182" y="533425"/>
                  </a:lnTo>
                  <a:close/>
                </a:path>
                <a:path w="4742180" h="638810">
                  <a:moveTo>
                    <a:pt x="638924" y="545198"/>
                  </a:moveTo>
                  <a:lnTo>
                    <a:pt x="635787" y="543153"/>
                  </a:lnTo>
                  <a:lnTo>
                    <a:pt x="632650" y="541108"/>
                  </a:lnTo>
                  <a:lnTo>
                    <a:pt x="629539" y="545350"/>
                  </a:lnTo>
                  <a:lnTo>
                    <a:pt x="636231" y="549732"/>
                  </a:lnTo>
                  <a:lnTo>
                    <a:pt x="638924" y="545198"/>
                  </a:lnTo>
                  <a:close/>
                </a:path>
                <a:path w="4742180" h="638810">
                  <a:moveTo>
                    <a:pt x="656755" y="556856"/>
                  </a:moveTo>
                  <a:lnTo>
                    <a:pt x="653618" y="554812"/>
                  </a:lnTo>
                  <a:lnTo>
                    <a:pt x="650481" y="552767"/>
                  </a:lnTo>
                  <a:lnTo>
                    <a:pt x="647395" y="557034"/>
                  </a:lnTo>
                  <a:lnTo>
                    <a:pt x="654100" y="561416"/>
                  </a:lnTo>
                  <a:lnTo>
                    <a:pt x="656755" y="556856"/>
                  </a:lnTo>
                  <a:close/>
                </a:path>
                <a:path w="4742180" h="638810">
                  <a:moveTo>
                    <a:pt x="674674" y="568401"/>
                  </a:moveTo>
                  <a:lnTo>
                    <a:pt x="671499" y="566407"/>
                  </a:lnTo>
                  <a:lnTo>
                    <a:pt x="668324" y="564413"/>
                  </a:lnTo>
                  <a:lnTo>
                    <a:pt x="665276" y="568718"/>
                  </a:lnTo>
                  <a:lnTo>
                    <a:pt x="672058" y="572973"/>
                  </a:lnTo>
                  <a:lnTo>
                    <a:pt x="674674" y="568401"/>
                  </a:lnTo>
                  <a:close/>
                </a:path>
                <a:path w="4742180" h="638810">
                  <a:moveTo>
                    <a:pt x="692721" y="579704"/>
                  </a:moveTo>
                  <a:lnTo>
                    <a:pt x="689546" y="577710"/>
                  </a:lnTo>
                  <a:lnTo>
                    <a:pt x="686371" y="575716"/>
                  </a:lnTo>
                  <a:lnTo>
                    <a:pt x="683361" y="580047"/>
                  </a:lnTo>
                  <a:lnTo>
                    <a:pt x="690143" y="584301"/>
                  </a:lnTo>
                  <a:lnTo>
                    <a:pt x="692721" y="579704"/>
                  </a:lnTo>
                  <a:close/>
                </a:path>
                <a:path w="4742180" h="638810">
                  <a:moveTo>
                    <a:pt x="710793" y="590956"/>
                  </a:moveTo>
                  <a:lnTo>
                    <a:pt x="707593" y="589026"/>
                  </a:lnTo>
                  <a:lnTo>
                    <a:pt x="704418" y="587032"/>
                  </a:lnTo>
                  <a:lnTo>
                    <a:pt x="701446" y="591388"/>
                  </a:lnTo>
                  <a:lnTo>
                    <a:pt x="704837" y="593509"/>
                  </a:lnTo>
                  <a:lnTo>
                    <a:pt x="708266" y="595579"/>
                  </a:lnTo>
                  <a:lnTo>
                    <a:pt x="710793" y="590956"/>
                  </a:lnTo>
                  <a:close/>
                </a:path>
                <a:path w="4742180" h="638810">
                  <a:moveTo>
                    <a:pt x="729081" y="601916"/>
                  </a:moveTo>
                  <a:lnTo>
                    <a:pt x="725868" y="599986"/>
                  </a:lnTo>
                  <a:lnTo>
                    <a:pt x="722655" y="598055"/>
                  </a:lnTo>
                  <a:lnTo>
                    <a:pt x="719721" y="602437"/>
                  </a:lnTo>
                  <a:lnTo>
                    <a:pt x="726592" y="606552"/>
                  </a:lnTo>
                  <a:lnTo>
                    <a:pt x="729081" y="601916"/>
                  </a:lnTo>
                  <a:close/>
                </a:path>
                <a:path w="4742180" h="638810">
                  <a:moveTo>
                    <a:pt x="747344" y="612876"/>
                  </a:moveTo>
                  <a:lnTo>
                    <a:pt x="744131" y="610946"/>
                  </a:lnTo>
                  <a:lnTo>
                    <a:pt x="740918" y="609015"/>
                  </a:lnTo>
                  <a:lnTo>
                    <a:pt x="738035" y="613422"/>
                  </a:lnTo>
                  <a:lnTo>
                    <a:pt x="744893" y="617537"/>
                  </a:lnTo>
                  <a:lnTo>
                    <a:pt x="747344" y="612876"/>
                  </a:lnTo>
                  <a:close/>
                </a:path>
                <a:path w="4742180" h="638810">
                  <a:moveTo>
                    <a:pt x="765835" y="623455"/>
                  </a:moveTo>
                  <a:lnTo>
                    <a:pt x="762584" y="621588"/>
                  </a:lnTo>
                  <a:lnTo>
                    <a:pt x="759333" y="619734"/>
                  </a:lnTo>
                  <a:lnTo>
                    <a:pt x="756488" y="624166"/>
                  </a:lnTo>
                  <a:lnTo>
                    <a:pt x="763435" y="628142"/>
                  </a:lnTo>
                  <a:lnTo>
                    <a:pt x="765835" y="623455"/>
                  </a:lnTo>
                  <a:close/>
                </a:path>
                <a:path w="4742180" h="638810">
                  <a:moveTo>
                    <a:pt x="784326" y="634022"/>
                  </a:moveTo>
                  <a:lnTo>
                    <a:pt x="781075" y="632167"/>
                  </a:lnTo>
                  <a:lnTo>
                    <a:pt x="777824" y="630313"/>
                  </a:lnTo>
                  <a:lnTo>
                    <a:pt x="775017" y="634771"/>
                  </a:lnTo>
                  <a:lnTo>
                    <a:pt x="781964" y="638746"/>
                  </a:lnTo>
                  <a:lnTo>
                    <a:pt x="784326" y="634022"/>
                  </a:lnTo>
                  <a:close/>
                </a:path>
                <a:path w="4742180" h="638810">
                  <a:moveTo>
                    <a:pt x="4280357" y="187274"/>
                  </a:moveTo>
                  <a:lnTo>
                    <a:pt x="4276610" y="186956"/>
                  </a:lnTo>
                  <a:lnTo>
                    <a:pt x="4272864" y="186626"/>
                  </a:lnTo>
                  <a:lnTo>
                    <a:pt x="4272165" y="191858"/>
                  </a:lnTo>
                  <a:lnTo>
                    <a:pt x="4280141" y="192544"/>
                  </a:lnTo>
                  <a:lnTo>
                    <a:pt x="4280357" y="187274"/>
                  </a:lnTo>
                  <a:close/>
                </a:path>
                <a:path w="4742180" h="638810">
                  <a:moveTo>
                    <a:pt x="4301668" y="189217"/>
                  </a:moveTo>
                  <a:lnTo>
                    <a:pt x="4297921" y="188823"/>
                  </a:lnTo>
                  <a:lnTo>
                    <a:pt x="4294175" y="188468"/>
                  </a:lnTo>
                  <a:lnTo>
                    <a:pt x="4293438" y="193687"/>
                  </a:lnTo>
                  <a:lnTo>
                    <a:pt x="4297413" y="194056"/>
                  </a:lnTo>
                  <a:lnTo>
                    <a:pt x="4301388" y="194487"/>
                  </a:lnTo>
                  <a:lnTo>
                    <a:pt x="4301668" y="189217"/>
                  </a:lnTo>
                  <a:close/>
                </a:path>
                <a:path w="4742180" h="638810">
                  <a:moveTo>
                    <a:pt x="4322940" y="191465"/>
                  </a:moveTo>
                  <a:lnTo>
                    <a:pt x="4319194" y="191071"/>
                  </a:lnTo>
                  <a:lnTo>
                    <a:pt x="4315447" y="190677"/>
                  </a:lnTo>
                  <a:lnTo>
                    <a:pt x="4314660" y="195884"/>
                  </a:lnTo>
                  <a:lnTo>
                    <a:pt x="4322610" y="196723"/>
                  </a:lnTo>
                  <a:lnTo>
                    <a:pt x="4322940" y="191465"/>
                  </a:lnTo>
                  <a:close/>
                </a:path>
                <a:path w="4742180" h="638810">
                  <a:moveTo>
                    <a:pt x="4344200" y="193776"/>
                  </a:moveTo>
                  <a:lnTo>
                    <a:pt x="4340466" y="193332"/>
                  </a:lnTo>
                  <a:lnTo>
                    <a:pt x="4336720" y="192938"/>
                  </a:lnTo>
                  <a:lnTo>
                    <a:pt x="4335894" y="198145"/>
                  </a:lnTo>
                  <a:lnTo>
                    <a:pt x="4339869" y="198564"/>
                  </a:lnTo>
                  <a:lnTo>
                    <a:pt x="4343832" y="199034"/>
                  </a:lnTo>
                  <a:lnTo>
                    <a:pt x="4344200" y="193776"/>
                  </a:lnTo>
                  <a:close/>
                </a:path>
                <a:path w="4742180" h="638810">
                  <a:moveTo>
                    <a:pt x="4365422" y="196443"/>
                  </a:moveTo>
                  <a:lnTo>
                    <a:pt x="4361688" y="195973"/>
                  </a:lnTo>
                  <a:lnTo>
                    <a:pt x="4357954" y="195503"/>
                  </a:lnTo>
                  <a:lnTo>
                    <a:pt x="4357078" y="200698"/>
                  </a:lnTo>
                  <a:lnTo>
                    <a:pt x="4365002" y="201688"/>
                  </a:lnTo>
                  <a:lnTo>
                    <a:pt x="4365422" y="196443"/>
                  </a:lnTo>
                  <a:close/>
                </a:path>
                <a:path w="4742180" h="638810">
                  <a:moveTo>
                    <a:pt x="4386643" y="199110"/>
                  </a:moveTo>
                  <a:lnTo>
                    <a:pt x="4382909" y="198640"/>
                  </a:lnTo>
                  <a:lnTo>
                    <a:pt x="4379176" y="198170"/>
                  </a:lnTo>
                  <a:lnTo>
                    <a:pt x="4378249" y="203352"/>
                  </a:lnTo>
                  <a:lnTo>
                    <a:pt x="4386173" y="204355"/>
                  </a:lnTo>
                  <a:lnTo>
                    <a:pt x="4386643" y="199110"/>
                  </a:lnTo>
                  <a:close/>
                </a:path>
                <a:path w="4742180" h="638810">
                  <a:moveTo>
                    <a:pt x="4407814" y="202184"/>
                  </a:moveTo>
                  <a:lnTo>
                    <a:pt x="4404093" y="201637"/>
                  </a:lnTo>
                  <a:lnTo>
                    <a:pt x="4400372" y="201091"/>
                  </a:lnTo>
                  <a:lnTo>
                    <a:pt x="4399394" y="206273"/>
                  </a:lnTo>
                  <a:lnTo>
                    <a:pt x="4407306" y="207416"/>
                  </a:lnTo>
                  <a:lnTo>
                    <a:pt x="4407814" y="202184"/>
                  </a:lnTo>
                  <a:close/>
                </a:path>
                <a:path w="4742180" h="638810">
                  <a:moveTo>
                    <a:pt x="4428972" y="205257"/>
                  </a:moveTo>
                  <a:lnTo>
                    <a:pt x="4425251" y="204711"/>
                  </a:lnTo>
                  <a:lnTo>
                    <a:pt x="4421530" y="204165"/>
                  </a:lnTo>
                  <a:lnTo>
                    <a:pt x="4420501" y="209346"/>
                  </a:lnTo>
                  <a:lnTo>
                    <a:pt x="4428414" y="210489"/>
                  </a:lnTo>
                  <a:lnTo>
                    <a:pt x="4428972" y="205257"/>
                  </a:lnTo>
                  <a:close/>
                </a:path>
                <a:path w="4742180" h="638810">
                  <a:moveTo>
                    <a:pt x="4450092" y="208673"/>
                  </a:moveTo>
                  <a:lnTo>
                    <a:pt x="4446384" y="208064"/>
                  </a:lnTo>
                  <a:lnTo>
                    <a:pt x="4442676" y="207454"/>
                  </a:lnTo>
                  <a:lnTo>
                    <a:pt x="4441596" y="212610"/>
                  </a:lnTo>
                  <a:lnTo>
                    <a:pt x="4449496" y="213906"/>
                  </a:lnTo>
                  <a:lnTo>
                    <a:pt x="4450092" y="208673"/>
                  </a:lnTo>
                  <a:close/>
                </a:path>
                <a:path w="4742180" h="638810">
                  <a:moveTo>
                    <a:pt x="4471187" y="212153"/>
                  </a:moveTo>
                  <a:lnTo>
                    <a:pt x="4467479" y="211543"/>
                  </a:lnTo>
                  <a:lnTo>
                    <a:pt x="4463770" y="210934"/>
                  </a:lnTo>
                  <a:lnTo>
                    <a:pt x="4462653" y="216077"/>
                  </a:lnTo>
                  <a:lnTo>
                    <a:pt x="4470539" y="217385"/>
                  </a:lnTo>
                  <a:lnTo>
                    <a:pt x="4471187" y="212153"/>
                  </a:lnTo>
                  <a:close/>
                </a:path>
                <a:path w="4742180" h="638810">
                  <a:moveTo>
                    <a:pt x="4492244" y="215925"/>
                  </a:moveTo>
                  <a:lnTo>
                    <a:pt x="4488548" y="215239"/>
                  </a:lnTo>
                  <a:lnTo>
                    <a:pt x="4484840" y="214553"/>
                  </a:lnTo>
                  <a:lnTo>
                    <a:pt x="4483684" y="219697"/>
                  </a:lnTo>
                  <a:lnTo>
                    <a:pt x="4491545" y="221145"/>
                  </a:lnTo>
                  <a:lnTo>
                    <a:pt x="4492244" y="215925"/>
                  </a:lnTo>
                  <a:close/>
                </a:path>
                <a:path w="4742180" h="638810">
                  <a:moveTo>
                    <a:pt x="4513288" y="219798"/>
                  </a:moveTo>
                  <a:lnTo>
                    <a:pt x="4509592" y="219113"/>
                  </a:lnTo>
                  <a:lnTo>
                    <a:pt x="4505896" y="218427"/>
                  </a:lnTo>
                  <a:lnTo>
                    <a:pt x="4504690" y="223558"/>
                  </a:lnTo>
                  <a:lnTo>
                    <a:pt x="4512551" y="225005"/>
                  </a:lnTo>
                  <a:lnTo>
                    <a:pt x="4513288" y="219798"/>
                  </a:lnTo>
                  <a:close/>
                </a:path>
                <a:path w="4742180" h="638810">
                  <a:moveTo>
                    <a:pt x="4534281" y="223875"/>
                  </a:moveTo>
                  <a:lnTo>
                    <a:pt x="4530598" y="223126"/>
                  </a:lnTo>
                  <a:lnTo>
                    <a:pt x="4526915" y="222377"/>
                  </a:lnTo>
                  <a:lnTo>
                    <a:pt x="4525657" y="227495"/>
                  </a:lnTo>
                  <a:lnTo>
                    <a:pt x="4533493" y="229095"/>
                  </a:lnTo>
                  <a:lnTo>
                    <a:pt x="4534281" y="223875"/>
                  </a:lnTo>
                  <a:close/>
                </a:path>
                <a:path w="4742180" h="638810">
                  <a:moveTo>
                    <a:pt x="4555236" y="228155"/>
                  </a:moveTo>
                  <a:lnTo>
                    <a:pt x="4551553" y="227406"/>
                  </a:lnTo>
                  <a:lnTo>
                    <a:pt x="4547870" y="226656"/>
                  </a:lnTo>
                  <a:lnTo>
                    <a:pt x="4546574" y="231762"/>
                  </a:lnTo>
                  <a:lnTo>
                    <a:pt x="4554410" y="233362"/>
                  </a:lnTo>
                  <a:lnTo>
                    <a:pt x="4555236" y="228155"/>
                  </a:lnTo>
                  <a:close/>
                </a:path>
                <a:path w="4742180" h="638810">
                  <a:moveTo>
                    <a:pt x="4576165" y="232549"/>
                  </a:moveTo>
                  <a:lnTo>
                    <a:pt x="4572495" y="231724"/>
                  </a:lnTo>
                  <a:lnTo>
                    <a:pt x="4568825" y="230911"/>
                  </a:lnTo>
                  <a:lnTo>
                    <a:pt x="4567491" y="236004"/>
                  </a:lnTo>
                  <a:lnTo>
                    <a:pt x="4575289" y="237744"/>
                  </a:lnTo>
                  <a:lnTo>
                    <a:pt x="4576165" y="232549"/>
                  </a:lnTo>
                  <a:close/>
                </a:path>
                <a:path w="4742180" h="638810">
                  <a:moveTo>
                    <a:pt x="4597044" y="237223"/>
                  </a:moveTo>
                  <a:lnTo>
                    <a:pt x="4593374" y="236397"/>
                  </a:lnTo>
                  <a:lnTo>
                    <a:pt x="4589704" y="235572"/>
                  </a:lnTo>
                  <a:lnTo>
                    <a:pt x="4588319" y="240665"/>
                  </a:lnTo>
                  <a:lnTo>
                    <a:pt x="4596130" y="242404"/>
                  </a:lnTo>
                  <a:lnTo>
                    <a:pt x="4597044" y="237223"/>
                  </a:lnTo>
                  <a:close/>
                </a:path>
                <a:path w="4742180" h="638810">
                  <a:moveTo>
                    <a:pt x="4617910" y="241896"/>
                  </a:moveTo>
                  <a:lnTo>
                    <a:pt x="4614240" y="241071"/>
                  </a:lnTo>
                  <a:lnTo>
                    <a:pt x="4610570" y="240245"/>
                  </a:lnTo>
                  <a:lnTo>
                    <a:pt x="4609147" y="245325"/>
                  </a:lnTo>
                  <a:lnTo>
                    <a:pt x="4616945" y="247065"/>
                  </a:lnTo>
                  <a:lnTo>
                    <a:pt x="4617910" y="241896"/>
                  </a:lnTo>
                  <a:close/>
                </a:path>
                <a:path w="4742180" h="638810">
                  <a:moveTo>
                    <a:pt x="4638687" y="246964"/>
                  </a:moveTo>
                  <a:lnTo>
                    <a:pt x="4635030" y="246075"/>
                  </a:lnTo>
                  <a:lnTo>
                    <a:pt x="4631372" y="245186"/>
                  </a:lnTo>
                  <a:lnTo>
                    <a:pt x="4629912" y="250240"/>
                  </a:lnTo>
                  <a:lnTo>
                    <a:pt x="4637684" y="252133"/>
                  </a:lnTo>
                  <a:lnTo>
                    <a:pt x="4638687" y="246964"/>
                  </a:lnTo>
                  <a:close/>
                </a:path>
                <a:path w="4742180" h="638810">
                  <a:moveTo>
                    <a:pt x="4659477" y="252031"/>
                  </a:moveTo>
                  <a:lnTo>
                    <a:pt x="4655820" y="251142"/>
                  </a:lnTo>
                  <a:lnTo>
                    <a:pt x="4652162" y="250253"/>
                  </a:lnTo>
                  <a:lnTo>
                    <a:pt x="4650664" y="255308"/>
                  </a:lnTo>
                  <a:lnTo>
                    <a:pt x="4658423" y="257200"/>
                  </a:lnTo>
                  <a:lnTo>
                    <a:pt x="4659477" y="252031"/>
                  </a:lnTo>
                  <a:close/>
                </a:path>
                <a:path w="4742180" h="638810">
                  <a:moveTo>
                    <a:pt x="4680166" y="257390"/>
                  </a:moveTo>
                  <a:lnTo>
                    <a:pt x="4676533" y="256425"/>
                  </a:lnTo>
                  <a:lnTo>
                    <a:pt x="4672889" y="255460"/>
                  </a:lnTo>
                  <a:lnTo>
                    <a:pt x="4671352" y="260502"/>
                  </a:lnTo>
                  <a:lnTo>
                    <a:pt x="4679086" y="262534"/>
                  </a:lnTo>
                  <a:lnTo>
                    <a:pt x="4680166" y="257390"/>
                  </a:lnTo>
                  <a:close/>
                </a:path>
                <a:path w="4742180" h="638810">
                  <a:moveTo>
                    <a:pt x="4700854" y="262839"/>
                  </a:moveTo>
                  <a:lnTo>
                    <a:pt x="4697222" y="261874"/>
                  </a:lnTo>
                  <a:lnTo>
                    <a:pt x="4693577" y="260908"/>
                  </a:lnTo>
                  <a:lnTo>
                    <a:pt x="4692002" y="265938"/>
                  </a:lnTo>
                  <a:lnTo>
                    <a:pt x="4699736" y="267982"/>
                  </a:lnTo>
                  <a:lnTo>
                    <a:pt x="4700854" y="262839"/>
                  </a:lnTo>
                  <a:close/>
                </a:path>
                <a:path w="4742180" h="638810">
                  <a:moveTo>
                    <a:pt x="4721491" y="268439"/>
                  </a:moveTo>
                  <a:lnTo>
                    <a:pt x="4717872" y="267411"/>
                  </a:lnTo>
                  <a:lnTo>
                    <a:pt x="4714252" y="266382"/>
                  </a:lnTo>
                  <a:lnTo>
                    <a:pt x="4712627" y="271399"/>
                  </a:lnTo>
                  <a:lnTo>
                    <a:pt x="4720323" y="273570"/>
                  </a:lnTo>
                  <a:lnTo>
                    <a:pt x="4721491" y="268439"/>
                  </a:lnTo>
                  <a:close/>
                </a:path>
                <a:path w="4742180" h="638810">
                  <a:moveTo>
                    <a:pt x="4742065" y="274269"/>
                  </a:moveTo>
                  <a:lnTo>
                    <a:pt x="4738446" y="273240"/>
                  </a:lnTo>
                  <a:lnTo>
                    <a:pt x="4734826" y="272211"/>
                  </a:lnTo>
                  <a:lnTo>
                    <a:pt x="4733163" y="277215"/>
                  </a:lnTo>
                  <a:lnTo>
                    <a:pt x="4740859" y="279400"/>
                  </a:lnTo>
                  <a:lnTo>
                    <a:pt x="4742065" y="2742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 descr=""/>
            <p:cNvSpPr/>
            <p:nvPr/>
          </p:nvSpPr>
          <p:spPr>
            <a:xfrm>
              <a:off x="1581442" y="3988523"/>
              <a:ext cx="652145" cy="219075"/>
            </a:xfrm>
            <a:custGeom>
              <a:avLst/>
              <a:gdLst/>
              <a:ahLst/>
              <a:cxnLst/>
              <a:rect l="l" t="t" r="r" b="b"/>
              <a:pathLst>
                <a:path w="652144" h="219075">
                  <a:moveTo>
                    <a:pt x="9309" y="3708"/>
                  </a:moveTo>
                  <a:lnTo>
                    <a:pt x="6057" y="1854"/>
                  </a:lnTo>
                  <a:lnTo>
                    <a:pt x="2806" y="0"/>
                  </a:lnTo>
                  <a:lnTo>
                    <a:pt x="0" y="4457"/>
                  </a:lnTo>
                  <a:lnTo>
                    <a:pt x="6946" y="8432"/>
                  </a:lnTo>
                  <a:lnTo>
                    <a:pt x="9309" y="3708"/>
                  </a:lnTo>
                  <a:close/>
                </a:path>
                <a:path w="652144" h="219075">
                  <a:moveTo>
                    <a:pt x="27978" y="13944"/>
                  </a:moveTo>
                  <a:lnTo>
                    <a:pt x="24688" y="12153"/>
                  </a:lnTo>
                  <a:lnTo>
                    <a:pt x="21399" y="10363"/>
                  </a:lnTo>
                  <a:lnTo>
                    <a:pt x="18643" y="14846"/>
                  </a:lnTo>
                  <a:lnTo>
                    <a:pt x="25666" y="18681"/>
                  </a:lnTo>
                  <a:lnTo>
                    <a:pt x="27978" y="13944"/>
                  </a:lnTo>
                  <a:close/>
                </a:path>
                <a:path w="652144" h="219075">
                  <a:moveTo>
                    <a:pt x="46685" y="24142"/>
                  </a:moveTo>
                  <a:lnTo>
                    <a:pt x="43395" y="22352"/>
                  </a:lnTo>
                  <a:lnTo>
                    <a:pt x="40106" y="20561"/>
                  </a:lnTo>
                  <a:lnTo>
                    <a:pt x="37401" y="25069"/>
                  </a:lnTo>
                  <a:lnTo>
                    <a:pt x="44424" y="28905"/>
                  </a:lnTo>
                  <a:lnTo>
                    <a:pt x="46685" y="24142"/>
                  </a:lnTo>
                  <a:close/>
                </a:path>
                <a:path w="652144" h="219075">
                  <a:moveTo>
                    <a:pt x="65557" y="34023"/>
                  </a:moveTo>
                  <a:lnTo>
                    <a:pt x="62230" y="32296"/>
                  </a:lnTo>
                  <a:lnTo>
                    <a:pt x="58902" y="30581"/>
                  </a:lnTo>
                  <a:lnTo>
                    <a:pt x="56235" y="35115"/>
                  </a:lnTo>
                  <a:lnTo>
                    <a:pt x="63347" y="38798"/>
                  </a:lnTo>
                  <a:lnTo>
                    <a:pt x="65557" y="34023"/>
                  </a:lnTo>
                  <a:close/>
                </a:path>
                <a:path w="652144" h="219075">
                  <a:moveTo>
                    <a:pt x="84467" y="43802"/>
                  </a:moveTo>
                  <a:lnTo>
                    <a:pt x="81140" y="42075"/>
                  </a:lnTo>
                  <a:lnTo>
                    <a:pt x="77812" y="40360"/>
                  </a:lnTo>
                  <a:lnTo>
                    <a:pt x="75196" y="44919"/>
                  </a:lnTo>
                  <a:lnTo>
                    <a:pt x="82308" y="48602"/>
                  </a:lnTo>
                  <a:lnTo>
                    <a:pt x="84467" y="43802"/>
                  </a:lnTo>
                  <a:close/>
                </a:path>
                <a:path w="652144" h="219075">
                  <a:moveTo>
                    <a:pt x="103543" y="53276"/>
                  </a:moveTo>
                  <a:lnTo>
                    <a:pt x="100177" y="51625"/>
                  </a:lnTo>
                  <a:lnTo>
                    <a:pt x="96812" y="49974"/>
                  </a:lnTo>
                  <a:lnTo>
                    <a:pt x="94246" y="54584"/>
                  </a:lnTo>
                  <a:lnTo>
                    <a:pt x="101434" y="58102"/>
                  </a:lnTo>
                  <a:lnTo>
                    <a:pt x="103543" y="53276"/>
                  </a:lnTo>
                  <a:close/>
                </a:path>
                <a:path w="652144" h="219075">
                  <a:moveTo>
                    <a:pt x="122669" y="62649"/>
                  </a:moveTo>
                  <a:lnTo>
                    <a:pt x="119303" y="60998"/>
                  </a:lnTo>
                  <a:lnTo>
                    <a:pt x="115938" y="59347"/>
                  </a:lnTo>
                  <a:lnTo>
                    <a:pt x="113423" y="63969"/>
                  </a:lnTo>
                  <a:lnTo>
                    <a:pt x="120611" y="67500"/>
                  </a:lnTo>
                  <a:lnTo>
                    <a:pt x="122669" y="62649"/>
                  </a:lnTo>
                  <a:close/>
                </a:path>
                <a:path w="652144" h="219075">
                  <a:moveTo>
                    <a:pt x="141947" y="71691"/>
                  </a:moveTo>
                  <a:lnTo>
                    <a:pt x="138557" y="70116"/>
                  </a:lnTo>
                  <a:lnTo>
                    <a:pt x="135166" y="68541"/>
                  </a:lnTo>
                  <a:lnTo>
                    <a:pt x="132689" y="73202"/>
                  </a:lnTo>
                  <a:lnTo>
                    <a:pt x="139954" y="76568"/>
                  </a:lnTo>
                  <a:lnTo>
                    <a:pt x="141947" y="71691"/>
                  </a:lnTo>
                  <a:close/>
                </a:path>
                <a:path w="652144" h="219075">
                  <a:moveTo>
                    <a:pt x="161264" y="80645"/>
                  </a:moveTo>
                  <a:lnTo>
                    <a:pt x="157873" y="79070"/>
                  </a:lnTo>
                  <a:lnTo>
                    <a:pt x="154482" y="77495"/>
                  </a:lnTo>
                  <a:lnTo>
                    <a:pt x="152057" y="82181"/>
                  </a:lnTo>
                  <a:lnTo>
                    <a:pt x="159334" y="85547"/>
                  </a:lnTo>
                  <a:lnTo>
                    <a:pt x="161264" y="80645"/>
                  </a:lnTo>
                  <a:close/>
                </a:path>
                <a:path w="652144" h="219075">
                  <a:moveTo>
                    <a:pt x="180759" y="89230"/>
                  </a:moveTo>
                  <a:lnTo>
                    <a:pt x="177330" y="87731"/>
                  </a:lnTo>
                  <a:lnTo>
                    <a:pt x="173901" y="86233"/>
                  </a:lnTo>
                  <a:lnTo>
                    <a:pt x="171538" y="90944"/>
                  </a:lnTo>
                  <a:lnTo>
                    <a:pt x="178879" y="94145"/>
                  </a:lnTo>
                  <a:lnTo>
                    <a:pt x="180759" y="89230"/>
                  </a:lnTo>
                  <a:close/>
                </a:path>
                <a:path w="652144" h="219075">
                  <a:moveTo>
                    <a:pt x="200279" y="97726"/>
                  </a:moveTo>
                  <a:lnTo>
                    <a:pt x="196850" y="96227"/>
                  </a:lnTo>
                  <a:lnTo>
                    <a:pt x="193421" y="94729"/>
                  </a:lnTo>
                  <a:lnTo>
                    <a:pt x="191122" y="99466"/>
                  </a:lnTo>
                  <a:lnTo>
                    <a:pt x="198462" y="102666"/>
                  </a:lnTo>
                  <a:lnTo>
                    <a:pt x="200279" y="97726"/>
                  </a:lnTo>
                  <a:close/>
                </a:path>
                <a:path w="652144" h="219075">
                  <a:moveTo>
                    <a:pt x="219976" y="105816"/>
                  </a:moveTo>
                  <a:lnTo>
                    <a:pt x="216509" y="104406"/>
                  </a:lnTo>
                  <a:lnTo>
                    <a:pt x="213042" y="102997"/>
                  </a:lnTo>
                  <a:lnTo>
                    <a:pt x="210794" y="107759"/>
                  </a:lnTo>
                  <a:lnTo>
                    <a:pt x="218211" y="110782"/>
                  </a:lnTo>
                  <a:lnTo>
                    <a:pt x="219976" y="105816"/>
                  </a:lnTo>
                  <a:close/>
                </a:path>
                <a:path w="652144" h="219075">
                  <a:moveTo>
                    <a:pt x="239687" y="113868"/>
                  </a:moveTo>
                  <a:lnTo>
                    <a:pt x="236220" y="112458"/>
                  </a:lnTo>
                  <a:lnTo>
                    <a:pt x="232752" y="111048"/>
                  </a:lnTo>
                  <a:lnTo>
                    <a:pt x="230568" y="115836"/>
                  </a:lnTo>
                  <a:lnTo>
                    <a:pt x="237985" y="118859"/>
                  </a:lnTo>
                  <a:lnTo>
                    <a:pt x="239687" y="113868"/>
                  </a:lnTo>
                  <a:close/>
                </a:path>
                <a:path w="652144" h="219075">
                  <a:moveTo>
                    <a:pt x="259575" y="121462"/>
                  </a:moveTo>
                  <a:lnTo>
                    <a:pt x="256082" y="120129"/>
                  </a:lnTo>
                  <a:lnTo>
                    <a:pt x="252590" y="118795"/>
                  </a:lnTo>
                  <a:lnTo>
                    <a:pt x="250456" y="123621"/>
                  </a:lnTo>
                  <a:lnTo>
                    <a:pt x="257937" y="126466"/>
                  </a:lnTo>
                  <a:lnTo>
                    <a:pt x="259575" y="121462"/>
                  </a:lnTo>
                  <a:close/>
                </a:path>
                <a:path w="652144" h="219075">
                  <a:moveTo>
                    <a:pt x="279501" y="128981"/>
                  </a:moveTo>
                  <a:lnTo>
                    <a:pt x="275983" y="127711"/>
                  </a:lnTo>
                  <a:lnTo>
                    <a:pt x="272491" y="126377"/>
                  </a:lnTo>
                  <a:lnTo>
                    <a:pt x="270421" y="131216"/>
                  </a:lnTo>
                  <a:lnTo>
                    <a:pt x="274167" y="132651"/>
                  </a:lnTo>
                  <a:lnTo>
                    <a:pt x="277939" y="133997"/>
                  </a:lnTo>
                  <a:lnTo>
                    <a:pt x="279501" y="128981"/>
                  </a:lnTo>
                  <a:close/>
                </a:path>
                <a:path w="652144" h="219075">
                  <a:moveTo>
                    <a:pt x="299580" y="136080"/>
                  </a:moveTo>
                  <a:lnTo>
                    <a:pt x="296049" y="134835"/>
                  </a:lnTo>
                  <a:lnTo>
                    <a:pt x="292519" y="133591"/>
                  </a:lnTo>
                  <a:lnTo>
                    <a:pt x="290525" y="138455"/>
                  </a:lnTo>
                  <a:lnTo>
                    <a:pt x="298069" y="141135"/>
                  </a:lnTo>
                  <a:lnTo>
                    <a:pt x="299580" y="136080"/>
                  </a:lnTo>
                  <a:close/>
                </a:path>
                <a:path w="652144" h="219075">
                  <a:moveTo>
                    <a:pt x="319697" y="143040"/>
                  </a:moveTo>
                  <a:lnTo>
                    <a:pt x="316141" y="141871"/>
                  </a:lnTo>
                  <a:lnTo>
                    <a:pt x="312585" y="140703"/>
                  </a:lnTo>
                  <a:lnTo>
                    <a:pt x="310642" y="145605"/>
                  </a:lnTo>
                  <a:lnTo>
                    <a:pt x="318262" y="148107"/>
                  </a:lnTo>
                  <a:lnTo>
                    <a:pt x="319697" y="143040"/>
                  </a:lnTo>
                  <a:close/>
                </a:path>
                <a:path w="652144" h="219075">
                  <a:moveTo>
                    <a:pt x="339928" y="149656"/>
                  </a:moveTo>
                  <a:lnTo>
                    <a:pt x="336372" y="148488"/>
                  </a:lnTo>
                  <a:lnTo>
                    <a:pt x="332816" y="147320"/>
                  </a:lnTo>
                  <a:lnTo>
                    <a:pt x="330949" y="152247"/>
                  </a:lnTo>
                  <a:lnTo>
                    <a:pt x="338556" y="154736"/>
                  </a:lnTo>
                  <a:lnTo>
                    <a:pt x="339928" y="149656"/>
                  </a:lnTo>
                  <a:close/>
                </a:path>
                <a:path w="652144" h="219075">
                  <a:moveTo>
                    <a:pt x="360248" y="156019"/>
                  </a:moveTo>
                  <a:lnTo>
                    <a:pt x="356666" y="154940"/>
                  </a:lnTo>
                  <a:lnTo>
                    <a:pt x="353085" y="153860"/>
                  </a:lnTo>
                  <a:lnTo>
                    <a:pt x="351282" y="158813"/>
                  </a:lnTo>
                  <a:lnTo>
                    <a:pt x="358952" y="161124"/>
                  </a:lnTo>
                  <a:lnTo>
                    <a:pt x="360248" y="156019"/>
                  </a:lnTo>
                  <a:close/>
                </a:path>
                <a:path w="652144" h="219075">
                  <a:moveTo>
                    <a:pt x="380631" y="162140"/>
                  </a:moveTo>
                  <a:lnTo>
                    <a:pt x="377050" y="161061"/>
                  </a:lnTo>
                  <a:lnTo>
                    <a:pt x="373468" y="159981"/>
                  </a:lnTo>
                  <a:lnTo>
                    <a:pt x="371729" y="164960"/>
                  </a:lnTo>
                  <a:lnTo>
                    <a:pt x="379399" y="167259"/>
                  </a:lnTo>
                  <a:lnTo>
                    <a:pt x="380631" y="162140"/>
                  </a:lnTo>
                  <a:close/>
                </a:path>
                <a:path w="652144" h="219075">
                  <a:moveTo>
                    <a:pt x="401142" y="167881"/>
                  </a:moveTo>
                  <a:lnTo>
                    <a:pt x="397535" y="166890"/>
                  </a:lnTo>
                  <a:lnTo>
                    <a:pt x="393928" y="165900"/>
                  </a:lnTo>
                  <a:lnTo>
                    <a:pt x="392264" y="170903"/>
                  </a:lnTo>
                  <a:lnTo>
                    <a:pt x="399986" y="173012"/>
                  </a:lnTo>
                  <a:lnTo>
                    <a:pt x="401142" y="167881"/>
                  </a:lnTo>
                  <a:close/>
                </a:path>
                <a:path w="652144" h="219075">
                  <a:moveTo>
                    <a:pt x="421665" y="173507"/>
                  </a:moveTo>
                  <a:lnTo>
                    <a:pt x="418058" y="172516"/>
                  </a:lnTo>
                  <a:lnTo>
                    <a:pt x="414451" y="171526"/>
                  </a:lnTo>
                  <a:lnTo>
                    <a:pt x="412851" y="176542"/>
                  </a:lnTo>
                  <a:lnTo>
                    <a:pt x="420585" y="178663"/>
                  </a:lnTo>
                  <a:lnTo>
                    <a:pt x="421665" y="173507"/>
                  </a:lnTo>
                  <a:close/>
                </a:path>
                <a:path w="652144" h="219075">
                  <a:moveTo>
                    <a:pt x="442341" y="178612"/>
                  </a:moveTo>
                  <a:lnTo>
                    <a:pt x="438708" y="177711"/>
                  </a:lnTo>
                  <a:lnTo>
                    <a:pt x="435076" y="176809"/>
                  </a:lnTo>
                  <a:lnTo>
                    <a:pt x="433552" y="181851"/>
                  </a:lnTo>
                  <a:lnTo>
                    <a:pt x="441337" y="183781"/>
                  </a:lnTo>
                  <a:lnTo>
                    <a:pt x="442341" y="178612"/>
                  </a:lnTo>
                  <a:close/>
                </a:path>
                <a:path w="652144" h="219075">
                  <a:moveTo>
                    <a:pt x="463042" y="183565"/>
                  </a:moveTo>
                  <a:lnTo>
                    <a:pt x="459384" y="182753"/>
                  </a:lnTo>
                  <a:lnTo>
                    <a:pt x="455726" y="181940"/>
                  </a:lnTo>
                  <a:lnTo>
                    <a:pt x="454279" y="187007"/>
                  </a:lnTo>
                  <a:lnTo>
                    <a:pt x="462102" y="188747"/>
                  </a:lnTo>
                  <a:lnTo>
                    <a:pt x="463042" y="183565"/>
                  </a:lnTo>
                  <a:close/>
                </a:path>
                <a:path w="652144" h="219075">
                  <a:moveTo>
                    <a:pt x="483831" y="188163"/>
                  </a:moveTo>
                  <a:lnTo>
                    <a:pt x="480174" y="187350"/>
                  </a:lnTo>
                  <a:lnTo>
                    <a:pt x="476516" y="186537"/>
                  </a:lnTo>
                  <a:lnTo>
                    <a:pt x="475145" y="191630"/>
                  </a:lnTo>
                  <a:lnTo>
                    <a:pt x="482968" y="193357"/>
                  </a:lnTo>
                  <a:lnTo>
                    <a:pt x="483831" y="188163"/>
                  </a:lnTo>
                  <a:close/>
                </a:path>
                <a:path w="652144" h="219075">
                  <a:moveTo>
                    <a:pt x="504672" y="192443"/>
                  </a:moveTo>
                  <a:lnTo>
                    <a:pt x="501002" y="191731"/>
                  </a:lnTo>
                  <a:lnTo>
                    <a:pt x="497332" y="191020"/>
                  </a:lnTo>
                  <a:lnTo>
                    <a:pt x="496036" y="196126"/>
                  </a:lnTo>
                  <a:lnTo>
                    <a:pt x="503897" y="197662"/>
                  </a:lnTo>
                  <a:lnTo>
                    <a:pt x="504672" y="192443"/>
                  </a:lnTo>
                  <a:close/>
                </a:path>
                <a:path w="652144" h="219075">
                  <a:moveTo>
                    <a:pt x="525564" y="196507"/>
                  </a:moveTo>
                  <a:lnTo>
                    <a:pt x="521893" y="195795"/>
                  </a:lnTo>
                  <a:lnTo>
                    <a:pt x="518223" y="195084"/>
                  </a:lnTo>
                  <a:lnTo>
                    <a:pt x="517004" y="200202"/>
                  </a:lnTo>
                  <a:lnTo>
                    <a:pt x="524865" y="201739"/>
                  </a:lnTo>
                  <a:lnTo>
                    <a:pt x="525564" y="196507"/>
                  </a:lnTo>
                  <a:close/>
                </a:path>
                <a:path w="652144" h="219075">
                  <a:moveTo>
                    <a:pt x="546544" y="200101"/>
                  </a:moveTo>
                  <a:lnTo>
                    <a:pt x="542861" y="199478"/>
                  </a:lnTo>
                  <a:lnTo>
                    <a:pt x="539178" y="198856"/>
                  </a:lnTo>
                  <a:lnTo>
                    <a:pt x="538022" y="204000"/>
                  </a:lnTo>
                  <a:lnTo>
                    <a:pt x="545922" y="205333"/>
                  </a:lnTo>
                  <a:lnTo>
                    <a:pt x="546544" y="200101"/>
                  </a:lnTo>
                  <a:close/>
                </a:path>
                <a:path w="652144" h="219075">
                  <a:moveTo>
                    <a:pt x="567563" y="203530"/>
                  </a:moveTo>
                  <a:lnTo>
                    <a:pt x="563854" y="202996"/>
                  </a:lnTo>
                  <a:lnTo>
                    <a:pt x="560158" y="202438"/>
                  </a:lnTo>
                  <a:lnTo>
                    <a:pt x="559092" y="207594"/>
                  </a:lnTo>
                  <a:lnTo>
                    <a:pt x="563041" y="208191"/>
                  </a:lnTo>
                  <a:lnTo>
                    <a:pt x="567016" y="208762"/>
                  </a:lnTo>
                  <a:lnTo>
                    <a:pt x="567563" y="203530"/>
                  </a:lnTo>
                  <a:close/>
                </a:path>
                <a:path w="652144" h="219075">
                  <a:moveTo>
                    <a:pt x="588632" y="206552"/>
                  </a:moveTo>
                  <a:lnTo>
                    <a:pt x="584923" y="206019"/>
                  </a:lnTo>
                  <a:lnTo>
                    <a:pt x="581215" y="205486"/>
                  </a:lnTo>
                  <a:lnTo>
                    <a:pt x="580224" y="210667"/>
                  </a:lnTo>
                  <a:lnTo>
                    <a:pt x="588162" y="211797"/>
                  </a:lnTo>
                  <a:lnTo>
                    <a:pt x="588632" y="206552"/>
                  </a:lnTo>
                  <a:close/>
                </a:path>
                <a:path w="652144" h="219075">
                  <a:moveTo>
                    <a:pt x="609752" y="209257"/>
                  </a:moveTo>
                  <a:lnTo>
                    <a:pt x="606031" y="208813"/>
                  </a:lnTo>
                  <a:lnTo>
                    <a:pt x="602310" y="208368"/>
                  </a:lnTo>
                  <a:lnTo>
                    <a:pt x="601408" y="213563"/>
                  </a:lnTo>
                  <a:lnTo>
                    <a:pt x="609358" y="214503"/>
                  </a:lnTo>
                  <a:lnTo>
                    <a:pt x="609752" y="209257"/>
                  </a:lnTo>
                  <a:close/>
                </a:path>
                <a:path w="652144" h="219075">
                  <a:moveTo>
                    <a:pt x="630885" y="211759"/>
                  </a:moveTo>
                  <a:lnTo>
                    <a:pt x="627164" y="211315"/>
                  </a:lnTo>
                  <a:lnTo>
                    <a:pt x="623443" y="210870"/>
                  </a:lnTo>
                  <a:lnTo>
                    <a:pt x="622617" y="216077"/>
                  </a:lnTo>
                  <a:lnTo>
                    <a:pt x="630567" y="217017"/>
                  </a:lnTo>
                  <a:lnTo>
                    <a:pt x="630885" y="211759"/>
                  </a:lnTo>
                  <a:close/>
                </a:path>
                <a:path w="652144" h="219075">
                  <a:moveTo>
                    <a:pt x="652068" y="213728"/>
                  </a:moveTo>
                  <a:lnTo>
                    <a:pt x="648347" y="213385"/>
                  </a:lnTo>
                  <a:lnTo>
                    <a:pt x="644626" y="213042"/>
                  </a:lnTo>
                  <a:lnTo>
                    <a:pt x="643864" y="218249"/>
                  </a:lnTo>
                  <a:lnTo>
                    <a:pt x="651852" y="218998"/>
                  </a:lnTo>
                  <a:lnTo>
                    <a:pt x="652068" y="2137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 descr=""/>
            <p:cNvSpPr/>
            <p:nvPr/>
          </p:nvSpPr>
          <p:spPr>
            <a:xfrm>
              <a:off x="2246593" y="4208402"/>
              <a:ext cx="200660" cy="0"/>
            </a:xfrm>
            <a:custGeom>
              <a:avLst/>
              <a:gdLst/>
              <a:ahLst/>
              <a:cxnLst/>
              <a:rect l="l" t="t" r="r" b="b"/>
              <a:pathLst>
                <a:path w="200660" h="0">
                  <a:moveTo>
                    <a:pt x="0" y="0"/>
                  </a:moveTo>
                  <a:lnTo>
                    <a:pt x="200127" y="0"/>
                  </a:lnTo>
                </a:path>
              </a:pathLst>
            </a:custGeom>
            <a:ln w="974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 descr=""/>
            <p:cNvSpPr/>
            <p:nvPr/>
          </p:nvSpPr>
          <p:spPr>
            <a:xfrm>
              <a:off x="2459926" y="3729545"/>
              <a:ext cx="1417955" cy="480695"/>
            </a:xfrm>
            <a:custGeom>
              <a:avLst/>
              <a:gdLst/>
              <a:ahLst/>
              <a:cxnLst/>
              <a:rect l="l" t="t" r="r" b="b"/>
              <a:pathLst>
                <a:path w="1417954" h="480695">
                  <a:moveTo>
                    <a:pt x="8089" y="479780"/>
                  </a:moveTo>
                  <a:lnTo>
                    <a:pt x="7467" y="474548"/>
                  </a:lnTo>
                  <a:lnTo>
                    <a:pt x="3733" y="474814"/>
                  </a:lnTo>
                  <a:lnTo>
                    <a:pt x="0" y="475081"/>
                  </a:lnTo>
                  <a:lnTo>
                    <a:pt x="101" y="480352"/>
                  </a:lnTo>
                  <a:lnTo>
                    <a:pt x="8089" y="479780"/>
                  </a:lnTo>
                  <a:close/>
                </a:path>
                <a:path w="1417954" h="480695">
                  <a:moveTo>
                    <a:pt x="29400" y="478116"/>
                  </a:moveTo>
                  <a:lnTo>
                    <a:pt x="28689" y="472897"/>
                  </a:lnTo>
                  <a:lnTo>
                    <a:pt x="24968" y="473240"/>
                  </a:lnTo>
                  <a:lnTo>
                    <a:pt x="21247" y="473583"/>
                  </a:lnTo>
                  <a:lnTo>
                    <a:pt x="21424" y="478853"/>
                  </a:lnTo>
                  <a:lnTo>
                    <a:pt x="29400" y="478116"/>
                  </a:lnTo>
                  <a:close/>
                </a:path>
                <a:path w="1417954" h="480695">
                  <a:moveTo>
                    <a:pt x="50660" y="476148"/>
                  </a:moveTo>
                  <a:lnTo>
                    <a:pt x="49885" y="470941"/>
                  </a:lnTo>
                  <a:lnTo>
                    <a:pt x="46164" y="471284"/>
                  </a:lnTo>
                  <a:lnTo>
                    <a:pt x="42443" y="471627"/>
                  </a:lnTo>
                  <a:lnTo>
                    <a:pt x="42684" y="476885"/>
                  </a:lnTo>
                  <a:lnTo>
                    <a:pt x="50660" y="476148"/>
                  </a:lnTo>
                  <a:close/>
                </a:path>
                <a:path w="1417954" h="480695">
                  <a:moveTo>
                    <a:pt x="71894" y="473824"/>
                  </a:moveTo>
                  <a:lnTo>
                    <a:pt x="71056" y="468630"/>
                  </a:lnTo>
                  <a:lnTo>
                    <a:pt x="67335" y="469049"/>
                  </a:lnTo>
                  <a:lnTo>
                    <a:pt x="63614" y="469468"/>
                  </a:lnTo>
                  <a:lnTo>
                    <a:pt x="63944" y="474738"/>
                  </a:lnTo>
                  <a:lnTo>
                    <a:pt x="71894" y="473824"/>
                  </a:lnTo>
                  <a:close/>
                </a:path>
                <a:path w="1417954" h="480695">
                  <a:moveTo>
                    <a:pt x="93116" y="471297"/>
                  </a:moveTo>
                  <a:lnTo>
                    <a:pt x="92202" y="466115"/>
                  </a:lnTo>
                  <a:lnTo>
                    <a:pt x="88493" y="466610"/>
                  </a:lnTo>
                  <a:lnTo>
                    <a:pt x="84772" y="467067"/>
                  </a:lnTo>
                  <a:lnTo>
                    <a:pt x="85166" y="472313"/>
                  </a:lnTo>
                  <a:lnTo>
                    <a:pt x="89141" y="471830"/>
                  </a:lnTo>
                  <a:lnTo>
                    <a:pt x="93116" y="471297"/>
                  </a:lnTo>
                  <a:close/>
                </a:path>
                <a:path w="1417954" h="480695">
                  <a:moveTo>
                    <a:pt x="114287" y="468464"/>
                  </a:moveTo>
                  <a:lnTo>
                    <a:pt x="113309" y="463283"/>
                  </a:lnTo>
                  <a:lnTo>
                    <a:pt x="109601" y="463778"/>
                  </a:lnTo>
                  <a:lnTo>
                    <a:pt x="105892" y="464273"/>
                  </a:lnTo>
                  <a:lnTo>
                    <a:pt x="106349" y="469531"/>
                  </a:lnTo>
                  <a:lnTo>
                    <a:pt x="114287" y="468464"/>
                  </a:lnTo>
                  <a:close/>
                </a:path>
                <a:path w="1417954" h="480695">
                  <a:moveTo>
                    <a:pt x="135420" y="465328"/>
                  </a:moveTo>
                  <a:lnTo>
                    <a:pt x="134366" y="460159"/>
                  </a:lnTo>
                  <a:lnTo>
                    <a:pt x="130670" y="460730"/>
                  </a:lnTo>
                  <a:lnTo>
                    <a:pt x="126974" y="461302"/>
                  </a:lnTo>
                  <a:lnTo>
                    <a:pt x="127495" y="466547"/>
                  </a:lnTo>
                  <a:lnTo>
                    <a:pt x="135420" y="465328"/>
                  </a:lnTo>
                  <a:close/>
                </a:path>
                <a:path w="1417954" h="480695">
                  <a:moveTo>
                    <a:pt x="156514" y="462013"/>
                  </a:moveTo>
                  <a:lnTo>
                    <a:pt x="155409" y="456869"/>
                  </a:lnTo>
                  <a:lnTo>
                    <a:pt x="151714" y="457479"/>
                  </a:lnTo>
                  <a:lnTo>
                    <a:pt x="148018" y="458050"/>
                  </a:lnTo>
                  <a:lnTo>
                    <a:pt x="148602" y="463283"/>
                  </a:lnTo>
                  <a:lnTo>
                    <a:pt x="152565" y="462673"/>
                  </a:lnTo>
                  <a:lnTo>
                    <a:pt x="156514" y="462013"/>
                  </a:lnTo>
                  <a:close/>
                </a:path>
                <a:path w="1417954" h="480695">
                  <a:moveTo>
                    <a:pt x="177558" y="458343"/>
                  </a:moveTo>
                  <a:lnTo>
                    <a:pt x="176377" y="453199"/>
                  </a:lnTo>
                  <a:lnTo>
                    <a:pt x="172694" y="453847"/>
                  </a:lnTo>
                  <a:lnTo>
                    <a:pt x="169011" y="454494"/>
                  </a:lnTo>
                  <a:lnTo>
                    <a:pt x="169659" y="459714"/>
                  </a:lnTo>
                  <a:lnTo>
                    <a:pt x="177558" y="458343"/>
                  </a:lnTo>
                  <a:close/>
                </a:path>
                <a:path w="1417954" h="480695">
                  <a:moveTo>
                    <a:pt x="198551" y="454469"/>
                  </a:moveTo>
                  <a:lnTo>
                    <a:pt x="197319" y="449338"/>
                  </a:lnTo>
                  <a:lnTo>
                    <a:pt x="193649" y="450049"/>
                  </a:lnTo>
                  <a:lnTo>
                    <a:pt x="189979" y="450761"/>
                  </a:lnTo>
                  <a:lnTo>
                    <a:pt x="190690" y="455980"/>
                  </a:lnTo>
                  <a:lnTo>
                    <a:pt x="198551" y="454469"/>
                  </a:lnTo>
                  <a:close/>
                </a:path>
                <a:path w="1417954" h="480695">
                  <a:moveTo>
                    <a:pt x="219519" y="450418"/>
                  </a:moveTo>
                  <a:lnTo>
                    <a:pt x="218224" y="445300"/>
                  </a:lnTo>
                  <a:lnTo>
                    <a:pt x="214553" y="446011"/>
                  </a:lnTo>
                  <a:lnTo>
                    <a:pt x="210883" y="446722"/>
                  </a:lnTo>
                  <a:lnTo>
                    <a:pt x="211658" y="451929"/>
                  </a:lnTo>
                  <a:lnTo>
                    <a:pt x="219519" y="450418"/>
                  </a:lnTo>
                  <a:close/>
                </a:path>
                <a:path w="1417954" h="480695">
                  <a:moveTo>
                    <a:pt x="240411" y="445985"/>
                  </a:moveTo>
                  <a:lnTo>
                    <a:pt x="239064" y="440893"/>
                  </a:lnTo>
                  <a:lnTo>
                    <a:pt x="235407" y="441667"/>
                  </a:lnTo>
                  <a:lnTo>
                    <a:pt x="231749" y="442442"/>
                  </a:lnTo>
                  <a:lnTo>
                    <a:pt x="232575" y="447649"/>
                  </a:lnTo>
                  <a:lnTo>
                    <a:pt x="240411" y="445985"/>
                  </a:lnTo>
                  <a:close/>
                </a:path>
                <a:path w="1417954" h="480695">
                  <a:moveTo>
                    <a:pt x="261277" y="441401"/>
                  </a:moveTo>
                  <a:lnTo>
                    <a:pt x="259867" y="436321"/>
                  </a:lnTo>
                  <a:lnTo>
                    <a:pt x="256222" y="437159"/>
                  </a:lnTo>
                  <a:lnTo>
                    <a:pt x="252577" y="437997"/>
                  </a:lnTo>
                  <a:lnTo>
                    <a:pt x="253466" y="443191"/>
                  </a:lnTo>
                  <a:lnTo>
                    <a:pt x="261277" y="441401"/>
                  </a:lnTo>
                  <a:close/>
                </a:path>
                <a:path w="1417954" h="480695">
                  <a:moveTo>
                    <a:pt x="282079" y="436638"/>
                  </a:moveTo>
                  <a:lnTo>
                    <a:pt x="280619" y="431571"/>
                  </a:lnTo>
                  <a:lnTo>
                    <a:pt x="276974" y="432409"/>
                  </a:lnTo>
                  <a:lnTo>
                    <a:pt x="273329" y="433247"/>
                  </a:lnTo>
                  <a:lnTo>
                    <a:pt x="274269" y="438429"/>
                  </a:lnTo>
                  <a:lnTo>
                    <a:pt x="282079" y="436638"/>
                  </a:lnTo>
                  <a:close/>
                </a:path>
                <a:path w="1417954" h="480695">
                  <a:moveTo>
                    <a:pt x="302831" y="431558"/>
                  </a:moveTo>
                  <a:lnTo>
                    <a:pt x="301320" y="426516"/>
                  </a:lnTo>
                  <a:lnTo>
                    <a:pt x="297688" y="427405"/>
                  </a:lnTo>
                  <a:lnTo>
                    <a:pt x="294055" y="428294"/>
                  </a:lnTo>
                  <a:lnTo>
                    <a:pt x="295059" y="433476"/>
                  </a:lnTo>
                  <a:lnTo>
                    <a:pt x="302831" y="431558"/>
                  </a:lnTo>
                  <a:close/>
                </a:path>
                <a:path w="1417954" h="480695">
                  <a:moveTo>
                    <a:pt x="323532" y="426339"/>
                  </a:moveTo>
                  <a:lnTo>
                    <a:pt x="321970" y="421297"/>
                  </a:lnTo>
                  <a:lnTo>
                    <a:pt x="318350" y="422249"/>
                  </a:lnTo>
                  <a:lnTo>
                    <a:pt x="314731" y="423202"/>
                  </a:lnTo>
                  <a:lnTo>
                    <a:pt x="315785" y="428358"/>
                  </a:lnTo>
                  <a:lnTo>
                    <a:pt x="323532" y="426339"/>
                  </a:lnTo>
                  <a:close/>
                </a:path>
                <a:path w="1417954" h="480695">
                  <a:moveTo>
                    <a:pt x="344170" y="420928"/>
                  </a:moveTo>
                  <a:lnTo>
                    <a:pt x="342569" y="415899"/>
                  </a:lnTo>
                  <a:lnTo>
                    <a:pt x="338950" y="416852"/>
                  </a:lnTo>
                  <a:lnTo>
                    <a:pt x="335330" y="417804"/>
                  </a:lnTo>
                  <a:lnTo>
                    <a:pt x="336435" y="422948"/>
                  </a:lnTo>
                  <a:lnTo>
                    <a:pt x="344170" y="420928"/>
                  </a:lnTo>
                  <a:close/>
                </a:path>
                <a:path w="1417954" h="480695">
                  <a:moveTo>
                    <a:pt x="364769" y="415264"/>
                  </a:moveTo>
                  <a:lnTo>
                    <a:pt x="363118" y="410260"/>
                  </a:lnTo>
                  <a:lnTo>
                    <a:pt x="359511" y="411264"/>
                  </a:lnTo>
                  <a:lnTo>
                    <a:pt x="355904" y="412267"/>
                  </a:lnTo>
                  <a:lnTo>
                    <a:pt x="357060" y="417410"/>
                  </a:lnTo>
                  <a:lnTo>
                    <a:pt x="364769" y="415264"/>
                  </a:lnTo>
                  <a:close/>
                </a:path>
                <a:path w="1417954" h="480695">
                  <a:moveTo>
                    <a:pt x="385305" y="409473"/>
                  </a:moveTo>
                  <a:lnTo>
                    <a:pt x="383616" y="404482"/>
                  </a:lnTo>
                  <a:lnTo>
                    <a:pt x="380022" y="405536"/>
                  </a:lnTo>
                  <a:lnTo>
                    <a:pt x="376428" y="406577"/>
                  </a:lnTo>
                  <a:lnTo>
                    <a:pt x="377621" y="411708"/>
                  </a:lnTo>
                  <a:lnTo>
                    <a:pt x="385305" y="409473"/>
                  </a:lnTo>
                  <a:close/>
                </a:path>
                <a:path w="1417954" h="480695">
                  <a:moveTo>
                    <a:pt x="405803" y="403479"/>
                  </a:moveTo>
                  <a:lnTo>
                    <a:pt x="404063" y="398500"/>
                  </a:lnTo>
                  <a:lnTo>
                    <a:pt x="400469" y="399554"/>
                  </a:lnTo>
                  <a:lnTo>
                    <a:pt x="396875" y="400608"/>
                  </a:lnTo>
                  <a:lnTo>
                    <a:pt x="398119" y="405726"/>
                  </a:lnTo>
                  <a:lnTo>
                    <a:pt x="405803" y="403479"/>
                  </a:lnTo>
                  <a:close/>
                </a:path>
                <a:path w="1417954" h="480695">
                  <a:moveTo>
                    <a:pt x="426237" y="397294"/>
                  </a:moveTo>
                  <a:lnTo>
                    <a:pt x="424459" y="392341"/>
                  </a:lnTo>
                  <a:lnTo>
                    <a:pt x="420878" y="393433"/>
                  </a:lnTo>
                  <a:lnTo>
                    <a:pt x="417296" y="394538"/>
                  </a:lnTo>
                  <a:lnTo>
                    <a:pt x="418579" y="399643"/>
                  </a:lnTo>
                  <a:lnTo>
                    <a:pt x="426237" y="397294"/>
                  </a:lnTo>
                  <a:close/>
                </a:path>
                <a:path w="1417954" h="480695">
                  <a:moveTo>
                    <a:pt x="446633" y="391007"/>
                  </a:moveTo>
                  <a:lnTo>
                    <a:pt x="444817" y="386067"/>
                  </a:lnTo>
                  <a:lnTo>
                    <a:pt x="441248" y="387197"/>
                  </a:lnTo>
                  <a:lnTo>
                    <a:pt x="437667" y="388302"/>
                  </a:lnTo>
                  <a:lnTo>
                    <a:pt x="439000" y="393395"/>
                  </a:lnTo>
                  <a:lnTo>
                    <a:pt x="442823" y="392214"/>
                  </a:lnTo>
                  <a:lnTo>
                    <a:pt x="446633" y="391007"/>
                  </a:lnTo>
                  <a:close/>
                </a:path>
                <a:path w="1417954" h="480695">
                  <a:moveTo>
                    <a:pt x="466966" y="384492"/>
                  </a:moveTo>
                  <a:lnTo>
                    <a:pt x="465112" y="379564"/>
                  </a:lnTo>
                  <a:lnTo>
                    <a:pt x="461543" y="380707"/>
                  </a:lnTo>
                  <a:lnTo>
                    <a:pt x="457974" y="381850"/>
                  </a:lnTo>
                  <a:lnTo>
                    <a:pt x="459346" y="386930"/>
                  </a:lnTo>
                  <a:lnTo>
                    <a:pt x="466966" y="384492"/>
                  </a:lnTo>
                  <a:close/>
                </a:path>
                <a:path w="1417954" h="480695">
                  <a:moveTo>
                    <a:pt x="487260" y="377850"/>
                  </a:moveTo>
                  <a:lnTo>
                    <a:pt x="485368" y="372935"/>
                  </a:lnTo>
                  <a:lnTo>
                    <a:pt x="481812" y="374116"/>
                  </a:lnTo>
                  <a:lnTo>
                    <a:pt x="478256" y="375297"/>
                  </a:lnTo>
                  <a:lnTo>
                    <a:pt x="479666" y="380377"/>
                  </a:lnTo>
                  <a:lnTo>
                    <a:pt x="487260" y="377850"/>
                  </a:lnTo>
                  <a:close/>
                </a:path>
                <a:path w="1417954" h="480695">
                  <a:moveTo>
                    <a:pt x="507504" y="371119"/>
                  </a:moveTo>
                  <a:lnTo>
                    <a:pt x="505587" y="366217"/>
                  </a:lnTo>
                  <a:lnTo>
                    <a:pt x="502031" y="367398"/>
                  </a:lnTo>
                  <a:lnTo>
                    <a:pt x="498475" y="368579"/>
                  </a:lnTo>
                  <a:lnTo>
                    <a:pt x="499910" y="373646"/>
                  </a:lnTo>
                  <a:lnTo>
                    <a:pt x="507504" y="371119"/>
                  </a:lnTo>
                  <a:close/>
                </a:path>
                <a:path w="1417954" h="480695">
                  <a:moveTo>
                    <a:pt x="527685" y="364159"/>
                  </a:moveTo>
                  <a:lnTo>
                    <a:pt x="525729" y="359270"/>
                  </a:lnTo>
                  <a:lnTo>
                    <a:pt x="522185" y="360489"/>
                  </a:lnTo>
                  <a:lnTo>
                    <a:pt x="518642" y="361708"/>
                  </a:lnTo>
                  <a:lnTo>
                    <a:pt x="520115" y="366763"/>
                  </a:lnTo>
                  <a:lnTo>
                    <a:pt x="527685" y="364159"/>
                  </a:lnTo>
                  <a:close/>
                </a:path>
                <a:path w="1417954" h="480695">
                  <a:moveTo>
                    <a:pt x="547827" y="357124"/>
                  </a:moveTo>
                  <a:lnTo>
                    <a:pt x="545846" y="352247"/>
                  </a:lnTo>
                  <a:lnTo>
                    <a:pt x="542315" y="353504"/>
                  </a:lnTo>
                  <a:lnTo>
                    <a:pt x="538784" y="354761"/>
                  </a:lnTo>
                  <a:lnTo>
                    <a:pt x="540296" y="359803"/>
                  </a:lnTo>
                  <a:lnTo>
                    <a:pt x="547827" y="357124"/>
                  </a:lnTo>
                  <a:close/>
                </a:path>
                <a:path w="1417954" h="480695">
                  <a:moveTo>
                    <a:pt x="567944" y="349961"/>
                  </a:moveTo>
                  <a:lnTo>
                    <a:pt x="565924" y="345097"/>
                  </a:lnTo>
                  <a:lnTo>
                    <a:pt x="562394" y="346354"/>
                  </a:lnTo>
                  <a:lnTo>
                    <a:pt x="558863" y="347611"/>
                  </a:lnTo>
                  <a:lnTo>
                    <a:pt x="560400" y="352653"/>
                  </a:lnTo>
                  <a:lnTo>
                    <a:pt x="567944" y="349961"/>
                  </a:lnTo>
                  <a:close/>
                </a:path>
                <a:path w="1417954" h="480695">
                  <a:moveTo>
                    <a:pt x="587984" y="342658"/>
                  </a:moveTo>
                  <a:lnTo>
                    <a:pt x="585939" y="337807"/>
                  </a:lnTo>
                  <a:lnTo>
                    <a:pt x="582422" y="339090"/>
                  </a:lnTo>
                  <a:lnTo>
                    <a:pt x="578904" y="340372"/>
                  </a:lnTo>
                  <a:lnTo>
                    <a:pt x="580466" y="345414"/>
                  </a:lnTo>
                  <a:lnTo>
                    <a:pt x="587984" y="342658"/>
                  </a:lnTo>
                  <a:close/>
                </a:path>
                <a:path w="1417954" h="480695">
                  <a:moveTo>
                    <a:pt x="608012" y="335292"/>
                  </a:moveTo>
                  <a:lnTo>
                    <a:pt x="605942" y="330441"/>
                  </a:lnTo>
                  <a:lnTo>
                    <a:pt x="602437" y="331762"/>
                  </a:lnTo>
                  <a:lnTo>
                    <a:pt x="598919" y="333070"/>
                  </a:lnTo>
                  <a:lnTo>
                    <a:pt x="600519" y="338086"/>
                  </a:lnTo>
                  <a:lnTo>
                    <a:pt x="608012" y="335292"/>
                  </a:lnTo>
                  <a:close/>
                </a:path>
                <a:path w="1417954" h="480695">
                  <a:moveTo>
                    <a:pt x="627989" y="327774"/>
                  </a:moveTo>
                  <a:lnTo>
                    <a:pt x="625894" y="322935"/>
                  </a:lnTo>
                  <a:lnTo>
                    <a:pt x="622388" y="324256"/>
                  </a:lnTo>
                  <a:lnTo>
                    <a:pt x="618883" y="325577"/>
                  </a:lnTo>
                  <a:lnTo>
                    <a:pt x="620496" y="330581"/>
                  </a:lnTo>
                  <a:lnTo>
                    <a:pt x="627989" y="327774"/>
                  </a:lnTo>
                  <a:close/>
                </a:path>
                <a:path w="1417954" h="480695">
                  <a:moveTo>
                    <a:pt x="647928" y="320167"/>
                  </a:moveTo>
                  <a:lnTo>
                    <a:pt x="645820" y="315341"/>
                  </a:lnTo>
                  <a:lnTo>
                    <a:pt x="642315" y="316687"/>
                  </a:lnTo>
                  <a:lnTo>
                    <a:pt x="638822" y="318033"/>
                  </a:lnTo>
                  <a:lnTo>
                    <a:pt x="640461" y="323037"/>
                  </a:lnTo>
                  <a:lnTo>
                    <a:pt x="647928" y="320167"/>
                  </a:lnTo>
                  <a:close/>
                </a:path>
                <a:path w="1417954" h="480695">
                  <a:moveTo>
                    <a:pt x="667842" y="312508"/>
                  </a:moveTo>
                  <a:lnTo>
                    <a:pt x="665695" y="307695"/>
                  </a:lnTo>
                  <a:lnTo>
                    <a:pt x="662203" y="309041"/>
                  </a:lnTo>
                  <a:lnTo>
                    <a:pt x="658698" y="310388"/>
                  </a:lnTo>
                  <a:lnTo>
                    <a:pt x="660374" y="315379"/>
                  </a:lnTo>
                  <a:lnTo>
                    <a:pt x="667842" y="312508"/>
                  </a:lnTo>
                  <a:close/>
                </a:path>
                <a:path w="1417954" h="480695">
                  <a:moveTo>
                    <a:pt x="687705" y="304723"/>
                  </a:moveTo>
                  <a:lnTo>
                    <a:pt x="685546" y="299910"/>
                  </a:lnTo>
                  <a:lnTo>
                    <a:pt x="682053" y="301282"/>
                  </a:lnTo>
                  <a:lnTo>
                    <a:pt x="678561" y="302653"/>
                  </a:lnTo>
                  <a:lnTo>
                    <a:pt x="680250" y="307644"/>
                  </a:lnTo>
                  <a:lnTo>
                    <a:pt x="687705" y="304723"/>
                  </a:lnTo>
                  <a:close/>
                </a:path>
                <a:path w="1417954" h="480695">
                  <a:moveTo>
                    <a:pt x="707542" y="296862"/>
                  </a:moveTo>
                  <a:lnTo>
                    <a:pt x="705370" y="292061"/>
                  </a:lnTo>
                  <a:lnTo>
                    <a:pt x="701890" y="293458"/>
                  </a:lnTo>
                  <a:lnTo>
                    <a:pt x="698411" y="294843"/>
                  </a:lnTo>
                  <a:lnTo>
                    <a:pt x="700125" y="299834"/>
                  </a:lnTo>
                  <a:lnTo>
                    <a:pt x="707542" y="296862"/>
                  </a:lnTo>
                  <a:close/>
                </a:path>
                <a:path w="1417954" h="480695">
                  <a:moveTo>
                    <a:pt x="727354" y="288950"/>
                  </a:moveTo>
                  <a:lnTo>
                    <a:pt x="725157" y="284149"/>
                  </a:lnTo>
                  <a:lnTo>
                    <a:pt x="721677" y="285546"/>
                  </a:lnTo>
                  <a:lnTo>
                    <a:pt x="718197" y="286943"/>
                  </a:lnTo>
                  <a:lnTo>
                    <a:pt x="719924" y="291909"/>
                  </a:lnTo>
                  <a:lnTo>
                    <a:pt x="727354" y="288950"/>
                  </a:lnTo>
                  <a:close/>
                </a:path>
                <a:path w="1417954" h="480695">
                  <a:moveTo>
                    <a:pt x="747128" y="280949"/>
                  </a:moveTo>
                  <a:lnTo>
                    <a:pt x="744918" y="276161"/>
                  </a:lnTo>
                  <a:lnTo>
                    <a:pt x="741451" y="277571"/>
                  </a:lnTo>
                  <a:lnTo>
                    <a:pt x="737984" y="278980"/>
                  </a:lnTo>
                  <a:lnTo>
                    <a:pt x="739724" y="283946"/>
                  </a:lnTo>
                  <a:lnTo>
                    <a:pt x="747128" y="280949"/>
                  </a:lnTo>
                  <a:close/>
                </a:path>
                <a:path w="1417954" h="480695">
                  <a:moveTo>
                    <a:pt x="766889" y="272897"/>
                  </a:moveTo>
                  <a:lnTo>
                    <a:pt x="764667" y="268122"/>
                  </a:lnTo>
                  <a:lnTo>
                    <a:pt x="761199" y="269544"/>
                  </a:lnTo>
                  <a:lnTo>
                    <a:pt x="757732" y="270954"/>
                  </a:lnTo>
                  <a:lnTo>
                    <a:pt x="759485" y="275920"/>
                  </a:lnTo>
                  <a:lnTo>
                    <a:pt x="763193" y="274421"/>
                  </a:lnTo>
                  <a:lnTo>
                    <a:pt x="766889" y="272897"/>
                  </a:lnTo>
                  <a:close/>
                </a:path>
                <a:path w="1417954" h="480695">
                  <a:moveTo>
                    <a:pt x="786612" y="264769"/>
                  </a:moveTo>
                  <a:lnTo>
                    <a:pt x="784377" y="260007"/>
                  </a:lnTo>
                  <a:lnTo>
                    <a:pt x="780910" y="261429"/>
                  </a:lnTo>
                  <a:lnTo>
                    <a:pt x="777443" y="262851"/>
                  </a:lnTo>
                  <a:lnTo>
                    <a:pt x="779221" y="267817"/>
                  </a:lnTo>
                  <a:lnTo>
                    <a:pt x="786612" y="264769"/>
                  </a:lnTo>
                  <a:close/>
                </a:path>
                <a:path w="1417954" h="480695">
                  <a:moveTo>
                    <a:pt x="806310" y="256603"/>
                  </a:moveTo>
                  <a:lnTo>
                    <a:pt x="804062" y="251841"/>
                  </a:lnTo>
                  <a:lnTo>
                    <a:pt x="800608" y="253276"/>
                  </a:lnTo>
                  <a:lnTo>
                    <a:pt x="797140" y="254711"/>
                  </a:lnTo>
                  <a:lnTo>
                    <a:pt x="798931" y="259676"/>
                  </a:lnTo>
                  <a:lnTo>
                    <a:pt x="806310" y="256603"/>
                  </a:lnTo>
                  <a:close/>
                </a:path>
                <a:path w="1417954" h="480695">
                  <a:moveTo>
                    <a:pt x="826008" y="248399"/>
                  </a:moveTo>
                  <a:lnTo>
                    <a:pt x="823747" y="243649"/>
                  </a:lnTo>
                  <a:lnTo>
                    <a:pt x="820293" y="245084"/>
                  </a:lnTo>
                  <a:lnTo>
                    <a:pt x="816825" y="246519"/>
                  </a:lnTo>
                  <a:lnTo>
                    <a:pt x="818629" y="251472"/>
                  </a:lnTo>
                  <a:lnTo>
                    <a:pt x="826008" y="248399"/>
                  </a:lnTo>
                  <a:close/>
                </a:path>
                <a:path w="1417954" h="480695">
                  <a:moveTo>
                    <a:pt x="845680" y="240144"/>
                  </a:moveTo>
                  <a:lnTo>
                    <a:pt x="843407" y="235394"/>
                  </a:lnTo>
                  <a:lnTo>
                    <a:pt x="839952" y="236842"/>
                  </a:lnTo>
                  <a:lnTo>
                    <a:pt x="836498" y="238290"/>
                  </a:lnTo>
                  <a:lnTo>
                    <a:pt x="838301" y="243243"/>
                  </a:lnTo>
                  <a:lnTo>
                    <a:pt x="845680" y="240144"/>
                  </a:lnTo>
                  <a:close/>
                </a:path>
                <a:path w="1417954" h="480695">
                  <a:moveTo>
                    <a:pt x="865339" y="231863"/>
                  </a:moveTo>
                  <a:lnTo>
                    <a:pt x="863066" y="227114"/>
                  </a:lnTo>
                  <a:lnTo>
                    <a:pt x="859612" y="228574"/>
                  </a:lnTo>
                  <a:lnTo>
                    <a:pt x="856157" y="230035"/>
                  </a:lnTo>
                  <a:lnTo>
                    <a:pt x="857973" y="234975"/>
                  </a:lnTo>
                  <a:lnTo>
                    <a:pt x="865339" y="231863"/>
                  </a:lnTo>
                  <a:close/>
                </a:path>
                <a:path w="1417954" h="480695">
                  <a:moveTo>
                    <a:pt x="884986" y="223545"/>
                  </a:moveTo>
                  <a:lnTo>
                    <a:pt x="882700" y="218795"/>
                  </a:lnTo>
                  <a:lnTo>
                    <a:pt x="879246" y="220256"/>
                  </a:lnTo>
                  <a:lnTo>
                    <a:pt x="875792" y="221716"/>
                  </a:lnTo>
                  <a:lnTo>
                    <a:pt x="877620" y="226656"/>
                  </a:lnTo>
                  <a:lnTo>
                    <a:pt x="884986" y="223545"/>
                  </a:lnTo>
                  <a:close/>
                </a:path>
                <a:path w="1417954" h="480695">
                  <a:moveTo>
                    <a:pt x="904608" y="215201"/>
                  </a:moveTo>
                  <a:lnTo>
                    <a:pt x="902322" y="210451"/>
                  </a:lnTo>
                  <a:lnTo>
                    <a:pt x="898867" y="211924"/>
                  </a:lnTo>
                  <a:lnTo>
                    <a:pt x="895413" y="213398"/>
                  </a:lnTo>
                  <a:lnTo>
                    <a:pt x="897255" y="218338"/>
                  </a:lnTo>
                  <a:lnTo>
                    <a:pt x="904608" y="215201"/>
                  </a:lnTo>
                  <a:close/>
                </a:path>
                <a:path w="1417954" h="480695">
                  <a:moveTo>
                    <a:pt x="924229" y="206844"/>
                  </a:moveTo>
                  <a:lnTo>
                    <a:pt x="921943" y="202095"/>
                  </a:lnTo>
                  <a:lnTo>
                    <a:pt x="918489" y="203568"/>
                  </a:lnTo>
                  <a:lnTo>
                    <a:pt x="915035" y="205041"/>
                  </a:lnTo>
                  <a:lnTo>
                    <a:pt x="916876" y="209969"/>
                  </a:lnTo>
                  <a:lnTo>
                    <a:pt x="924229" y="206844"/>
                  </a:lnTo>
                  <a:close/>
                </a:path>
                <a:path w="1417954" h="480695">
                  <a:moveTo>
                    <a:pt x="943838" y="198462"/>
                  </a:moveTo>
                  <a:lnTo>
                    <a:pt x="941552" y="193725"/>
                  </a:lnTo>
                  <a:lnTo>
                    <a:pt x="938098" y="195199"/>
                  </a:lnTo>
                  <a:lnTo>
                    <a:pt x="934643" y="196672"/>
                  </a:lnTo>
                  <a:lnTo>
                    <a:pt x="936485" y="201612"/>
                  </a:lnTo>
                  <a:lnTo>
                    <a:pt x="943838" y="198462"/>
                  </a:lnTo>
                  <a:close/>
                </a:path>
                <a:path w="1417954" h="480695">
                  <a:moveTo>
                    <a:pt x="963447" y="190080"/>
                  </a:moveTo>
                  <a:lnTo>
                    <a:pt x="961161" y="185343"/>
                  </a:lnTo>
                  <a:lnTo>
                    <a:pt x="957707" y="186817"/>
                  </a:lnTo>
                  <a:lnTo>
                    <a:pt x="954265" y="188290"/>
                  </a:lnTo>
                  <a:lnTo>
                    <a:pt x="956106" y="193230"/>
                  </a:lnTo>
                  <a:lnTo>
                    <a:pt x="963447" y="190080"/>
                  </a:lnTo>
                  <a:close/>
                </a:path>
                <a:path w="1417954" h="480695">
                  <a:moveTo>
                    <a:pt x="983056" y="181686"/>
                  </a:moveTo>
                  <a:lnTo>
                    <a:pt x="980770" y="176949"/>
                  </a:lnTo>
                  <a:lnTo>
                    <a:pt x="977315" y="178422"/>
                  </a:lnTo>
                  <a:lnTo>
                    <a:pt x="973861" y="179895"/>
                  </a:lnTo>
                  <a:lnTo>
                    <a:pt x="975715" y="184835"/>
                  </a:lnTo>
                  <a:lnTo>
                    <a:pt x="983056" y="181686"/>
                  </a:lnTo>
                  <a:close/>
                </a:path>
                <a:path w="1417954" h="480695">
                  <a:moveTo>
                    <a:pt x="1002665" y="173291"/>
                  </a:moveTo>
                  <a:lnTo>
                    <a:pt x="1000379" y="168554"/>
                  </a:lnTo>
                  <a:lnTo>
                    <a:pt x="996924" y="170027"/>
                  </a:lnTo>
                  <a:lnTo>
                    <a:pt x="993470" y="171500"/>
                  </a:lnTo>
                  <a:lnTo>
                    <a:pt x="995324" y="176441"/>
                  </a:lnTo>
                  <a:lnTo>
                    <a:pt x="1002665" y="173291"/>
                  </a:lnTo>
                  <a:close/>
                </a:path>
                <a:path w="1417954" h="480695">
                  <a:moveTo>
                    <a:pt x="1022273" y="164896"/>
                  </a:moveTo>
                  <a:lnTo>
                    <a:pt x="1019987" y="160159"/>
                  </a:lnTo>
                  <a:lnTo>
                    <a:pt x="1016533" y="161632"/>
                  </a:lnTo>
                  <a:lnTo>
                    <a:pt x="1013079" y="163106"/>
                  </a:lnTo>
                  <a:lnTo>
                    <a:pt x="1014933" y="168046"/>
                  </a:lnTo>
                  <a:lnTo>
                    <a:pt x="1022273" y="164896"/>
                  </a:lnTo>
                  <a:close/>
                </a:path>
                <a:path w="1417954" h="480695">
                  <a:moveTo>
                    <a:pt x="1041882" y="156540"/>
                  </a:moveTo>
                  <a:lnTo>
                    <a:pt x="1039596" y="151790"/>
                  </a:lnTo>
                  <a:lnTo>
                    <a:pt x="1036142" y="153263"/>
                  </a:lnTo>
                  <a:lnTo>
                    <a:pt x="1032687" y="154736"/>
                  </a:lnTo>
                  <a:lnTo>
                    <a:pt x="1034529" y="159677"/>
                  </a:lnTo>
                  <a:lnTo>
                    <a:pt x="1041882" y="156540"/>
                  </a:lnTo>
                  <a:close/>
                </a:path>
                <a:path w="1417954" h="480695">
                  <a:moveTo>
                    <a:pt x="1061491" y="148158"/>
                  </a:moveTo>
                  <a:lnTo>
                    <a:pt x="1059205" y="143408"/>
                  </a:lnTo>
                  <a:lnTo>
                    <a:pt x="1055751" y="144881"/>
                  </a:lnTo>
                  <a:lnTo>
                    <a:pt x="1052296" y="146354"/>
                  </a:lnTo>
                  <a:lnTo>
                    <a:pt x="1054138" y="151282"/>
                  </a:lnTo>
                  <a:lnTo>
                    <a:pt x="1061491" y="148158"/>
                  </a:lnTo>
                  <a:close/>
                </a:path>
                <a:path w="1417954" h="480695">
                  <a:moveTo>
                    <a:pt x="1081125" y="139801"/>
                  </a:moveTo>
                  <a:lnTo>
                    <a:pt x="1078839" y="135051"/>
                  </a:lnTo>
                  <a:lnTo>
                    <a:pt x="1075385" y="136525"/>
                  </a:lnTo>
                  <a:lnTo>
                    <a:pt x="1071930" y="137998"/>
                  </a:lnTo>
                  <a:lnTo>
                    <a:pt x="1073772" y="142938"/>
                  </a:lnTo>
                  <a:lnTo>
                    <a:pt x="1081125" y="139801"/>
                  </a:lnTo>
                  <a:close/>
                </a:path>
                <a:path w="1417954" h="480695">
                  <a:moveTo>
                    <a:pt x="1100747" y="131495"/>
                  </a:moveTo>
                  <a:lnTo>
                    <a:pt x="1098473" y="126746"/>
                  </a:lnTo>
                  <a:lnTo>
                    <a:pt x="1095019" y="128206"/>
                  </a:lnTo>
                  <a:lnTo>
                    <a:pt x="1091565" y="129667"/>
                  </a:lnTo>
                  <a:lnTo>
                    <a:pt x="1093393" y="134607"/>
                  </a:lnTo>
                  <a:lnTo>
                    <a:pt x="1100747" y="131495"/>
                  </a:lnTo>
                  <a:close/>
                </a:path>
                <a:path w="1417954" h="480695">
                  <a:moveTo>
                    <a:pt x="1120381" y="123177"/>
                  </a:moveTo>
                  <a:lnTo>
                    <a:pt x="1118108" y="118427"/>
                  </a:lnTo>
                  <a:lnTo>
                    <a:pt x="1114653" y="119888"/>
                  </a:lnTo>
                  <a:lnTo>
                    <a:pt x="1111199" y="121348"/>
                  </a:lnTo>
                  <a:lnTo>
                    <a:pt x="1113015" y="126288"/>
                  </a:lnTo>
                  <a:lnTo>
                    <a:pt x="1120381" y="123177"/>
                  </a:lnTo>
                  <a:close/>
                </a:path>
                <a:path w="1417954" h="480695">
                  <a:moveTo>
                    <a:pt x="1140053" y="114922"/>
                  </a:moveTo>
                  <a:lnTo>
                    <a:pt x="1137780" y="110172"/>
                  </a:lnTo>
                  <a:lnTo>
                    <a:pt x="1134325" y="111620"/>
                  </a:lnTo>
                  <a:lnTo>
                    <a:pt x="1130871" y="113068"/>
                  </a:lnTo>
                  <a:lnTo>
                    <a:pt x="1132674" y="118021"/>
                  </a:lnTo>
                  <a:lnTo>
                    <a:pt x="1140053" y="114922"/>
                  </a:lnTo>
                  <a:close/>
                </a:path>
                <a:path w="1417954" h="480695">
                  <a:moveTo>
                    <a:pt x="1159700" y="106692"/>
                  </a:moveTo>
                  <a:lnTo>
                    <a:pt x="1157452" y="101917"/>
                  </a:lnTo>
                  <a:lnTo>
                    <a:pt x="1153985" y="103365"/>
                  </a:lnTo>
                  <a:lnTo>
                    <a:pt x="1150518" y="104813"/>
                  </a:lnTo>
                  <a:lnTo>
                    <a:pt x="1152321" y="109753"/>
                  </a:lnTo>
                  <a:lnTo>
                    <a:pt x="1159700" y="106692"/>
                  </a:lnTo>
                  <a:close/>
                </a:path>
                <a:path w="1417954" h="480695">
                  <a:moveTo>
                    <a:pt x="1179385" y="98501"/>
                  </a:moveTo>
                  <a:lnTo>
                    <a:pt x="1177150" y="93726"/>
                  </a:lnTo>
                  <a:lnTo>
                    <a:pt x="1173683" y="95173"/>
                  </a:lnTo>
                  <a:lnTo>
                    <a:pt x="1170216" y="96621"/>
                  </a:lnTo>
                  <a:lnTo>
                    <a:pt x="1172019" y="101574"/>
                  </a:lnTo>
                  <a:lnTo>
                    <a:pt x="1179385" y="98501"/>
                  </a:lnTo>
                  <a:close/>
                </a:path>
                <a:path w="1417954" h="480695">
                  <a:moveTo>
                    <a:pt x="1199095" y="90347"/>
                  </a:moveTo>
                  <a:lnTo>
                    <a:pt x="1196860" y="85585"/>
                  </a:lnTo>
                  <a:lnTo>
                    <a:pt x="1193393" y="87007"/>
                  </a:lnTo>
                  <a:lnTo>
                    <a:pt x="1189926" y="88430"/>
                  </a:lnTo>
                  <a:lnTo>
                    <a:pt x="1191704" y="93395"/>
                  </a:lnTo>
                  <a:lnTo>
                    <a:pt x="1199095" y="90347"/>
                  </a:lnTo>
                  <a:close/>
                </a:path>
                <a:path w="1417954" h="480695">
                  <a:moveTo>
                    <a:pt x="1218806" y="82245"/>
                  </a:moveTo>
                  <a:lnTo>
                    <a:pt x="1216583" y="77457"/>
                  </a:lnTo>
                  <a:lnTo>
                    <a:pt x="1213116" y="78892"/>
                  </a:lnTo>
                  <a:lnTo>
                    <a:pt x="1209649" y="80314"/>
                  </a:lnTo>
                  <a:lnTo>
                    <a:pt x="1211414" y="85280"/>
                  </a:lnTo>
                  <a:lnTo>
                    <a:pt x="1218806" y="82245"/>
                  </a:lnTo>
                  <a:close/>
                </a:path>
                <a:path w="1417954" h="480695">
                  <a:moveTo>
                    <a:pt x="1238554" y="74206"/>
                  </a:moveTo>
                  <a:lnTo>
                    <a:pt x="1236357" y="69430"/>
                  </a:lnTo>
                  <a:lnTo>
                    <a:pt x="1232877" y="70840"/>
                  </a:lnTo>
                  <a:lnTo>
                    <a:pt x="1229398" y="72250"/>
                  </a:lnTo>
                  <a:lnTo>
                    <a:pt x="1231163" y="77216"/>
                  </a:lnTo>
                  <a:lnTo>
                    <a:pt x="1238554" y="74206"/>
                  </a:lnTo>
                  <a:close/>
                </a:path>
                <a:path w="1417954" h="480695">
                  <a:moveTo>
                    <a:pt x="1258328" y="66217"/>
                  </a:moveTo>
                  <a:lnTo>
                    <a:pt x="1256131" y="61429"/>
                  </a:lnTo>
                  <a:lnTo>
                    <a:pt x="1252651" y="62826"/>
                  </a:lnTo>
                  <a:lnTo>
                    <a:pt x="1249172" y="64223"/>
                  </a:lnTo>
                  <a:lnTo>
                    <a:pt x="1250911" y="69189"/>
                  </a:lnTo>
                  <a:lnTo>
                    <a:pt x="1258328" y="66217"/>
                  </a:lnTo>
                  <a:close/>
                </a:path>
                <a:path w="1417954" h="480695">
                  <a:moveTo>
                    <a:pt x="1278115" y="58293"/>
                  </a:moveTo>
                  <a:lnTo>
                    <a:pt x="1275930" y="53492"/>
                  </a:lnTo>
                  <a:lnTo>
                    <a:pt x="1272451" y="54889"/>
                  </a:lnTo>
                  <a:lnTo>
                    <a:pt x="1268971" y="56286"/>
                  </a:lnTo>
                  <a:lnTo>
                    <a:pt x="1270698" y="61264"/>
                  </a:lnTo>
                  <a:lnTo>
                    <a:pt x="1278115" y="58293"/>
                  </a:lnTo>
                  <a:close/>
                </a:path>
                <a:path w="1417954" h="480695">
                  <a:moveTo>
                    <a:pt x="1297927" y="50431"/>
                  </a:moveTo>
                  <a:lnTo>
                    <a:pt x="1295768" y="45631"/>
                  </a:lnTo>
                  <a:lnTo>
                    <a:pt x="1292275" y="47002"/>
                  </a:lnTo>
                  <a:lnTo>
                    <a:pt x="1288783" y="48374"/>
                  </a:lnTo>
                  <a:lnTo>
                    <a:pt x="1290497" y="53365"/>
                  </a:lnTo>
                  <a:lnTo>
                    <a:pt x="1297927" y="50431"/>
                  </a:lnTo>
                  <a:close/>
                </a:path>
                <a:path w="1417954" h="480695">
                  <a:moveTo>
                    <a:pt x="1317764" y="42633"/>
                  </a:moveTo>
                  <a:lnTo>
                    <a:pt x="1315618" y="37820"/>
                  </a:lnTo>
                  <a:lnTo>
                    <a:pt x="1312125" y="39192"/>
                  </a:lnTo>
                  <a:lnTo>
                    <a:pt x="1308633" y="40563"/>
                  </a:lnTo>
                  <a:lnTo>
                    <a:pt x="1310322" y="45554"/>
                  </a:lnTo>
                  <a:lnTo>
                    <a:pt x="1317764" y="42633"/>
                  </a:lnTo>
                  <a:close/>
                </a:path>
                <a:path w="1417954" h="480695">
                  <a:moveTo>
                    <a:pt x="1337640" y="34925"/>
                  </a:moveTo>
                  <a:lnTo>
                    <a:pt x="1335519" y="30099"/>
                  </a:lnTo>
                  <a:lnTo>
                    <a:pt x="1332014" y="31457"/>
                  </a:lnTo>
                  <a:lnTo>
                    <a:pt x="1328508" y="32816"/>
                  </a:lnTo>
                  <a:lnTo>
                    <a:pt x="1330185" y="37807"/>
                  </a:lnTo>
                  <a:lnTo>
                    <a:pt x="1337640" y="34925"/>
                  </a:lnTo>
                  <a:close/>
                </a:path>
                <a:path w="1417954" h="480695">
                  <a:moveTo>
                    <a:pt x="1357528" y="27279"/>
                  </a:moveTo>
                  <a:lnTo>
                    <a:pt x="1355420" y="22440"/>
                  </a:lnTo>
                  <a:lnTo>
                    <a:pt x="1351915" y="23774"/>
                  </a:lnTo>
                  <a:lnTo>
                    <a:pt x="1348409" y="25133"/>
                  </a:lnTo>
                  <a:lnTo>
                    <a:pt x="1350073" y="30124"/>
                  </a:lnTo>
                  <a:lnTo>
                    <a:pt x="1353794" y="28689"/>
                  </a:lnTo>
                  <a:lnTo>
                    <a:pt x="1357528" y="27279"/>
                  </a:lnTo>
                  <a:close/>
                </a:path>
                <a:path w="1417954" h="480695">
                  <a:moveTo>
                    <a:pt x="1377467" y="19723"/>
                  </a:moveTo>
                  <a:lnTo>
                    <a:pt x="1375384" y="14884"/>
                  </a:lnTo>
                  <a:lnTo>
                    <a:pt x="1371879" y="16217"/>
                  </a:lnTo>
                  <a:lnTo>
                    <a:pt x="1368374" y="17551"/>
                  </a:lnTo>
                  <a:lnTo>
                    <a:pt x="1369999" y="22555"/>
                  </a:lnTo>
                  <a:lnTo>
                    <a:pt x="1377467" y="19723"/>
                  </a:lnTo>
                  <a:close/>
                </a:path>
                <a:path w="1417954" h="480695">
                  <a:moveTo>
                    <a:pt x="1397431" y="12255"/>
                  </a:moveTo>
                  <a:lnTo>
                    <a:pt x="1395361" y="7404"/>
                  </a:lnTo>
                  <a:lnTo>
                    <a:pt x="1391843" y="8712"/>
                  </a:lnTo>
                  <a:lnTo>
                    <a:pt x="1388325" y="10020"/>
                  </a:lnTo>
                  <a:lnTo>
                    <a:pt x="1389938" y="15024"/>
                  </a:lnTo>
                  <a:lnTo>
                    <a:pt x="1397431" y="12255"/>
                  </a:lnTo>
                  <a:close/>
                </a:path>
                <a:path w="1417954" h="480695">
                  <a:moveTo>
                    <a:pt x="1417421" y="4864"/>
                  </a:moveTo>
                  <a:lnTo>
                    <a:pt x="1415376" y="0"/>
                  </a:lnTo>
                  <a:lnTo>
                    <a:pt x="1411859" y="1308"/>
                  </a:lnTo>
                  <a:lnTo>
                    <a:pt x="1408341" y="2616"/>
                  </a:lnTo>
                  <a:lnTo>
                    <a:pt x="1409928" y="7632"/>
                  </a:lnTo>
                  <a:lnTo>
                    <a:pt x="1417421" y="48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 descr=""/>
            <p:cNvSpPr/>
            <p:nvPr/>
          </p:nvSpPr>
          <p:spPr>
            <a:xfrm>
              <a:off x="3868267" y="3551796"/>
              <a:ext cx="774700" cy="185420"/>
            </a:xfrm>
            <a:custGeom>
              <a:avLst/>
              <a:gdLst/>
              <a:ahLst/>
              <a:cxnLst/>
              <a:rect l="l" t="t" r="r" b="b"/>
              <a:pathLst>
                <a:path w="774700" h="185420">
                  <a:moveTo>
                    <a:pt x="9080" y="182613"/>
                  </a:moveTo>
                  <a:lnTo>
                    <a:pt x="7035" y="177749"/>
                  </a:lnTo>
                  <a:lnTo>
                    <a:pt x="3517" y="179057"/>
                  </a:lnTo>
                  <a:lnTo>
                    <a:pt x="0" y="180365"/>
                  </a:lnTo>
                  <a:lnTo>
                    <a:pt x="1587" y="185381"/>
                  </a:lnTo>
                  <a:lnTo>
                    <a:pt x="9080" y="182613"/>
                  </a:lnTo>
                  <a:close/>
                </a:path>
                <a:path w="774700" h="185420">
                  <a:moveTo>
                    <a:pt x="29121" y="175336"/>
                  </a:moveTo>
                  <a:lnTo>
                    <a:pt x="27101" y="170472"/>
                  </a:lnTo>
                  <a:lnTo>
                    <a:pt x="23571" y="171742"/>
                  </a:lnTo>
                  <a:lnTo>
                    <a:pt x="20040" y="173012"/>
                  </a:lnTo>
                  <a:lnTo>
                    <a:pt x="21602" y="178041"/>
                  </a:lnTo>
                  <a:lnTo>
                    <a:pt x="29121" y="175336"/>
                  </a:lnTo>
                  <a:close/>
                </a:path>
                <a:path w="774700" h="185420">
                  <a:moveTo>
                    <a:pt x="49161" y="168109"/>
                  </a:moveTo>
                  <a:lnTo>
                    <a:pt x="47167" y="163233"/>
                  </a:lnTo>
                  <a:lnTo>
                    <a:pt x="43637" y="164503"/>
                  </a:lnTo>
                  <a:lnTo>
                    <a:pt x="40106" y="165773"/>
                  </a:lnTo>
                  <a:lnTo>
                    <a:pt x="41643" y="170815"/>
                  </a:lnTo>
                  <a:lnTo>
                    <a:pt x="49161" y="168109"/>
                  </a:lnTo>
                  <a:close/>
                </a:path>
                <a:path w="774700" h="185420">
                  <a:moveTo>
                    <a:pt x="69278" y="161061"/>
                  </a:moveTo>
                  <a:lnTo>
                    <a:pt x="67310" y="156171"/>
                  </a:lnTo>
                  <a:lnTo>
                    <a:pt x="63766" y="157416"/>
                  </a:lnTo>
                  <a:lnTo>
                    <a:pt x="60223" y="158661"/>
                  </a:lnTo>
                  <a:lnTo>
                    <a:pt x="61747" y="163703"/>
                  </a:lnTo>
                  <a:lnTo>
                    <a:pt x="69278" y="161061"/>
                  </a:lnTo>
                  <a:close/>
                </a:path>
                <a:path w="774700" h="185420">
                  <a:moveTo>
                    <a:pt x="89408" y="154051"/>
                  </a:moveTo>
                  <a:lnTo>
                    <a:pt x="87464" y="149161"/>
                  </a:lnTo>
                  <a:lnTo>
                    <a:pt x="83908" y="150368"/>
                  </a:lnTo>
                  <a:lnTo>
                    <a:pt x="80352" y="151587"/>
                  </a:lnTo>
                  <a:lnTo>
                    <a:pt x="81851" y="156629"/>
                  </a:lnTo>
                  <a:lnTo>
                    <a:pt x="89408" y="154051"/>
                  </a:lnTo>
                  <a:close/>
                </a:path>
                <a:path w="774700" h="185420">
                  <a:moveTo>
                    <a:pt x="109588" y="147193"/>
                  </a:moveTo>
                  <a:lnTo>
                    <a:pt x="107670" y="142290"/>
                  </a:lnTo>
                  <a:lnTo>
                    <a:pt x="104114" y="143497"/>
                  </a:lnTo>
                  <a:lnTo>
                    <a:pt x="100558" y="144703"/>
                  </a:lnTo>
                  <a:lnTo>
                    <a:pt x="102019" y="149771"/>
                  </a:lnTo>
                  <a:lnTo>
                    <a:pt x="109588" y="147193"/>
                  </a:lnTo>
                  <a:close/>
                </a:path>
                <a:path w="774700" h="185420">
                  <a:moveTo>
                    <a:pt x="129794" y="140436"/>
                  </a:moveTo>
                  <a:lnTo>
                    <a:pt x="127914" y="135521"/>
                  </a:lnTo>
                  <a:lnTo>
                    <a:pt x="124345" y="136690"/>
                  </a:lnTo>
                  <a:lnTo>
                    <a:pt x="120777" y="137858"/>
                  </a:lnTo>
                  <a:lnTo>
                    <a:pt x="122212" y="142938"/>
                  </a:lnTo>
                  <a:lnTo>
                    <a:pt x="129794" y="140436"/>
                  </a:lnTo>
                  <a:close/>
                </a:path>
                <a:path w="774700" h="185420">
                  <a:moveTo>
                    <a:pt x="150037" y="133781"/>
                  </a:moveTo>
                  <a:lnTo>
                    <a:pt x="148183" y="128854"/>
                  </a:lnTo>
                  <a:lnTo>
                    <a:pt x="144614" y="130022"/>
                  </a:lnTo>
                  <a:lnTo>
                    <a:pt x="141046" y="131203"/>
                  </a:lnTo>
                  <a:lnTo>
                    <a:pt x="142455" y="136271"/>
                  </a:lnTo>
                  <a:lnTo>
                    <a:pt x="150037" y="133781"/>
                  </a:lnTo>
                  <a:close/>
                </a:path>
                <a:path w="774700" h="185420">
                  <a:moveTo>
                    <a:pt x="170332" y="127279"/>
                  </a:moveTo>
                  <a:lnTo>
                    <a:pt x="168503" y="122339"/>
                  </a:lnTo>
                  <a:lnTo>
                    <a:pt x="164922" y="123482"/>
                  </a:lnTo>
                  <a:lnTo>
                    <a:pt x="161340" y="124625"/>
                  </a:lnTo>
                  <a:lnTo>
                    <a:pt x="162712" y="129705"/>
                  </a:lnTo>
                  <a:lnTo>
                    <a:pt x="170332" y="127279"/>
                  </a:lnTo>
                  <a:close/>
                </a:path>
                <a:path w="774700" h="185420">
                  <a:moveTo>
                    <a:pt x="190639" y="120827"/>
                  </a:moveTo>
                  <a:lnTo>
                    <a:pt x="188849" y="115874"/>
                  </a:lnTo>
                  <a:lnTo>
                    <a:pt x="185267" y="117017"/>
                  </a:lnTo>
                  <a:lnTo>
                    <a:pt x="181686" y="118160"/>
                  </a:lnTo>
                  <a:lnTo>
                    <a:pt x="183032" y="123253"/>
                  </a:lnTo>
                  <a:lnTo>
                    <a:pt x="190639" y="120827"/>
                  </a:lnTo>
                  <a:close/>
                </a:path>
                <a:path w="774700" h="185420">
                  <a:moveTo>
                    <a:pt x="211023" y="114604"/>
                  </a:moveTo>
                  <a:lnTo>
                    <a:pt x="209257" y="109651"/>
                  </a:lnTo>
                  <a:lnTo>
                    <a:pt x="205663" y="110744"/>
                  </a:lnTo>
                  <a:lnTo>
                    <a:pt x="202069" y="111836"/>
                  </a:lnTo>
                  <a:lnTo>
                    <a:pt x="203390" y="116941"/>
                  </a:lnTo>
                  <a:lnTo>
                    <a:pt x="211023" y="114604"/>
                  </a:lnTo>
                  <a:close/>
                </a:path>
                <a:path w="774700" h="185420">
                  <a:moveTo>
                    <a:pt x="231419" y="108458"/>
                  </a:moveTo>
                  <a:lnTo>
                    <a:pt x="229692" y="103479"/>
                  </a:lnTo>
                  <a:lnTo>
                    <a:pt x="226085" y="104533"/>
                  </a:lnTo>
                  <a:lnTo>
                    <a:pt x="222478" y="105600"/>
                  </a:lnTo>
                  <a:lnTo>
                    <a:pt x="223761" y="110705"/>
                  </a:lnTo>
                  <a:lnTo>
                    <a:pt x="231419" y="108458"/>
                  </a:lnTo>
                  <a:close/>
                </a:path>
                <a:path w="774700" h="185420">
                  <a:moveTo>
                    <a:pt x="251866" y="102476"/>
                  </a:moveTo>
                  <a:lnTo>
                    <a:pt x="250177" y="97485"/>
                  </a:lnTo>
                  <a:lnTo>
                    <a:pt x="246570" y="98539"/>
                  </a:lnTo>
                  <a:lnTo>
                    <a:pt x="242963" y="99593"/>
                  </a:lnTo>
                  <a:lnTo>
                    <a:pt x="244208" y="104711"/>
                  </a:lnTo>
                  <a:lnTo>
                    <a:pt x="251866" y="102476"/>
                  </a:lnTo>
                  <a:close/>
                </a:path>
                <a:path w="774700" h="185420">
                  <a:moveTo>
                    <a:pt x="272364" y="96608"/>
                  </a:moveTo>
                  <a:lnTo>
                    <a:pt x="270700" y="91605"/>
                  </a:lnTo>
                  <a:lnTo>
                    <a:pt x="267081" y="92621"/>
                  </a:lnTo>
                  <a:lnTo>
                    <a:pt x="263461" y="93637"/>
                  </a:lnTo>
                  <a:lnTo>
                    <a:pt x="264680" y="98755"/>
                  </a:lnTo>
                  <a:lnTo>
                    <a:pt x="272364" y="96608"/>
                  </a:lnTo>
                  <a:close/>
                </a:path>
                <a:path w="774700" h="185420">
                  <a:moveTo>
                    <a:pt x="292874" y="90868"/>
                  </a:moveTo>
                  <a:lnTo>
                    <a:pt x="291249" y="85852"/>
                  </a:lnTo>
                  <a:lnTo>
                    <a:pt x="287629" y="86868"/>
                  </a:lnTo>
                  <a:lnTo>
                    <a:pt x="284010" y="87884"/>
                  </a:lnTo>
                  <a:lnTo>
                    <a:pt x="285191" y="93014"/>
                  </a:lnTo>
                  <a:lnTo>
                    <a:pt x="292874" y="90868"/>
                  </a:lnTo>
                  <a:close/>
                </a:path>
                <a:path w="774700" h="185420">
                  <a:moveTo>
                    <a:pt x="313448" y="85305"/>
                  </a:moveTo>
                  <a:lnTo>
                    <a:pt x="311861" y="80289"/>
                  </a:lnTo>
                  <a:lnTo>
                    <a:pt x="308229" y="81254"/>
                  </a:lnTo>
                  <a:lnTo>
                    <a:pt x="304596" y="82219"/>
                  </a:lnTo>
                  <a:lnTo>
                    <a:pt x="305739" y="87363"/>
                  </a:lnTo>
                  <a:lnTo>
                    <a:pt x="313448" y="85305"/>
                  </a:lnTo>
                  <a:close/>
                </a:path>
                <a:path w="774700" h="185420">
                  <a:moveTo>
                    <a:pt x="334035" y="79832"/>
                  </a:moveTo>
                  <a:lnTo>
                    <a:pt x="332486" y="74803"/>
                  </a:lnTo>
                  <a:lnTo>
                    <a:pt x="328853" y="75768"/>
                  </a:lnTo>
                  <a:lnTo>
                    <a:pt x="325221" y="76733"/>
                  </a:lnTo>
                  <a:lnTo>
                    <a:pt x="326326" y="81889"/>
                  </a:lnTo>
                  <a:lnTo>
                    <a:pt x="334035" y="79832"/>
                  </a:lnTo>
                  <a:close/>
                </a:path>
                <a:path w="774700" h="185420">
                  <a:moveTo>
                    <a:pt x="354698" y="74612"/>
                  </a:moveTo>
                  <a:lnTo>
                    <a:pt x="353187" y="69570"/>
                  </a:lnTo>
                  <a:lnTo>
                    <a:pt x="349542" y="70485"/>
                  </a:lnTo>
                  <a:lnTo>
                    <a:pt x="345897" y="71399"/>
                  </a:lnTo>
                  <a:lnTo>
                    <a:pt x="346964" y="76568"/>
                  </a:lnTo>
                  <a:lnTo>
                    <a:pt x="354698" y="74612"/>
                  </a:lnTo>
                  <a:close/>
                </a:path>
                <a:path w="774700" h="185420">
                  <a:moveTo>
                    <a:pt x="375361" y="69456"/>
                  </a:moveTo>
                  <a:lnTo>
                    <a:pt x="373888" y="64401"/>
                  </a:lnTo>
                  <a:lnTo>
                    <a:pt x="370230" y="65265"/>
                  </a:lnTo>
                  <a:lnTo>
                    <a:pt x="366585" y="66179"/>
                  </a:lnTo>
                  <a:lnTo>
                    <a:pt x="367614" y="71348"/>
                  </a:lnTo>
                  <a:lnTo>
                    <a:pt x="371487" y="70370"/>
                  </a:lnTo>
                  <a:lnTo>
                    <a:pt x="375361" y="69456"/>
                  </a:lnTo>
                  <a:close/>
                </a:path>
                <a:path w="774700" h="185420">
                  <a:moveTo>
                    <a:pt x="396087" y="64528"/>
                  </a:moveTo>
                  <a:lnTo>
                    <a:pt x="394652" y="59461"/>
                  </a:lnTo>
                  <a:lnTo>
                    <a:pt x="390994" y="60325"/>
                  </a:lnTo>
                  <a:lnTo>
                    <a:pt x="387337" y="61201"/>
                  </a:lnTo>
                  <a:lnTo>
                    <a:pt x="388327" y="66370"/>
                  </a:lnTo>
                  <a:lnTo>
                    <a:pt x="396087" y="64528"/>
                  </a:lnTo>
                  <a:close/>
                </a:path>
                <a:path w="774700" h="185420">
                  <a:moveTo>
                    <a:pt x="416852" y="59715"/>
                  </a:moveTo>
                  <a:lnTo>
                    <a:pt x="415455" y="54635"/>
                  </a:lnTo>
                  <a:lnTo>
                    <a:pt x="411784" y="55448"/>
                  </a:lnTo>
                  <a:lnTo>
                    <a:pt x="408114" y="56261"/>
                  </a:lnTo>
                  <a:lnTo>
                    <a:pt x="409067" y="61442"/>
                  </a:lnTo>
                  <a:lnTo>
                    <a:pt x="416852" y="59715"/>
                  </a:lnTo>
                  <a:close/>
                </a:path>
                <a:path w="774700" h="185420">
                  <a:moveTo>
                    <a:pt x="437642" y="55067"/>
                  </a:moveTo>
                  <a:lnTo>
                    <a:pt x="436283" y="49987"/>
                  </a:lnTo>
                  <a:lnTo>
                    <a:pt x="432612" y="50800"/>
                  </a:lnTo>
                  <a:lnTo>
                    <a:pt x="428942" y="51612"/>
                  </a:lnTo>
                  <a:lnTo>
                    <a:pt x="429844" y="56807"/>
                  </a:lnTo>
                  <a:lnTo>
                    <a:pt x="437642" y="55067"/>
                  </a:lnTo>
                  <a:close/>
                </a:path>
                <a:path w="774700" h="185420">
                  <a:moveTo>
                    <a:pt x="458482" y="50609"/>
                  </a:moveTo>
                  <a:lnTo>
                    <a:pt x="457161" y="45516"/>
                  </a:lnTo>
                  <a:lnTo>
                    <a:pt x="453478" y="46278"/>
                  </a:lnTo>
                  <a:lnTo>
                    <a:pt x="449795" y="47040"/>
                  </a:lnTo>
                  <a:lnTo>
                    <a:pt x="450659" y="52235"/>
                  </a:lnTo>
                  <a:lnTo>
                    <a:pt x="458482" y="50609"/>
                  </a:lnTo>
                  <a:close/>
                </a:path>
                <a:path w="774700" h="185420">
                  <a:moveTo>
                    <a:pt x="479336" y="46278"/>
                  </a:moveTo>
                  <a:lnTo>
                    <a:pt x="478066" y="41173"/>
                  </a:lnTo>
                  <a:lnTo>
                    <a:pt x="474383" y="41935"/>
                  </a:lnTo>
                  <a:lnTo>
                    <a:pt x="470700" y="42697"/>
                  </a:lnTo>
                  <a:lnTo>
                    <a:pt x="471525" y="47904"/>
                  </a:lnTo>
                  <a:lnTo>
                    <a:pt x="479336" y="46278"/>
                  </a:lnTo>
                  <a:close/>
                </a:path>
                <a:path w="774700" h="185420">
                  <a:moveTo>
                    <a:pt x="500253" y="42189"/>
                  </a:moveTo>
                  <a:lnTo>
                    <a:pt x="499008" y="37071"/>
                  </a:lnTo>
                  <a:lnTo>
                    <a:pt x="495325" y="37782"/>
                  </a:lnTo>
                  <a:lnTo>
                    <a:pt x="491642" y="38493"/>
                  </a:lnTo>
                  <a:lnTo>
                    <a:pt x="492417" y="43700"/>
                  </a:lnTo>
                  <a:lnTo>
                    <a:pt x="500253" y="42189"/>
                  </a:lnTo>
                  <a:close/>
                </a:path>
                <a:path w="774700" h="185420">
                  <a:moveTo>
                    <a:pt x="521157" y="38176"/>
                  </a:moveTo>
                  <a:lnTo>
                    <a:pt x="519963" y="33045"/>
                  </a:lnTo>
                  <a:lnTo>
                    <a:pt x="516280" y="33756"/>
                  </a:lnTo>
                  <a:lnTo>
                    <a:pt x="512597" y="34467"/>
                  </a:lnTo>
                  <a:lnTo>
                    <a:pt x="513321" y="39687"/>
                  </a:lnTo>
                  <a:lnTo>
                    <a:pt x="521157" y="38176"/>
                  </a:lnTo>
                  <a:close/>
                </a:path>
                <a:path w="774700" h="185420">
                  <a:moveTo>
                    <a:pt x="542150" y="34467"/>
                  </a:moveTo>
                  <a:lnTo>
                    <a:pt x="540994" y="29337"/>
                  </a:lnTo>
                  <a:lnTo>
                    <a:pt x="537298" y="29984"/>
                  </a:lnTo>
                  <a:lnTo>
                    <a:pt x="533603" y="30632"/>
                  </a:lnTo>
                  <a:lnTo>
                    <a:pt x="534289" y="35852"/>
                  </a:lnTo>
                  <a:lnTo>
                    <a:pt x="542150" y="34467"/>
                  </a:lnTo>
                  <a:close/>
                </a:path>
                <a:path w="774700" h="185420">
                  <a:moveTo>
                    <a:pt x="563130" y="30810"/>
                  </a:moveTo>
                  <a:lnTo>
                    <a:pt x="562025" y="25666"/>
                  </a:lnTo>
                  <a:lnTo>
                    <a:pt x="558317" y="26276"/>
                  </a:lnTo>
                  <a:lnTo>
                    <a:pt x="554621" y="26924"/>
                  </a:lnTo>
                  <a:lnTo>
                    <a:pt x="555256" y="32156"/>
                  </a:lnTo>
                  <a:lnTo>
                    <a:pt x="559193" y="31470"/>
                  </a:lnTo>
                  <a:lnTo>
                    <a:pt x="563130" y="30810"/>
                  </a:lnTo>
                  <a:close/>
                </a:path>
                <a:path w="774700" h="185420">
                  <a:moveTo>
                    <a:pt x="584174" y="27457"/>
                  </a:moveTo>
                  <a:lnTo>
                    <a:pt x="583107" y="22288"/>
                  </a:lnTo>
                  <a:lnTo>
                    <a:pt x="579399" y="22885"/>
                  </a:lnTo>
                  <a:lnTo>
                    <a:pt x="575691" y="23482"/>
                  </a:lnTo>
                  <a:lnTo>
                    <a:pt x="576287" y="28714"/>
                  </a:lnTo>
                  <a:lnTo>
                    <a:pt x="584174" y="27457"/>
                  </a:lnTo>
                  <a:close/>
                </a:path>
                <a:path w="774700" h="185420">
                  <a:moveTo>
                    <a:pt x="605218" y="24193"/>
                  </a:moveTo>
                  <a:lnTo>
                    <a:pt x="604202" y="19024"/>
                  </a:lnTo>
                  <a:lnTo>
                    <a:pt x="600481" y="19558"/>
                  </a:lnTo>
                  <a:lnTo>
                    <a:pt x="596760" y="20091"/>
                  </a:lnTo>
                  <a:lnTo>
                    <a:pt x="597319" y="25336"/>
                  </a:lnTo>
                  <a:lnTo>
                    <a:pt x="605218" y="24193"/>
                  </a:lnTo>
                  <a:close/>
                </a:path>
                <a:path w="774700" h="185420">
                  <a:moveTo>
                    <a:pt x="626300" y="21170"/>
                  </a:moveTo>
                  <a:lnTo>
                    <a:pt x="625335" y="15989"/>
                  </a:lnTo>
                  <a:lnTo>
                    <a:pt x="621614" y="16522"/>
                  </a:lnTo>
                  <a:lnTo>
                    <a:pt x="617893" y="17056"/>
                  </a:lnTo>
                  <a:lnTo>
                    <a:pt x="618401" y="22301"/>
                  </a:lnTo>
                  <a:lnTo>
                    <a:pt x="626300" y="21170"/>
                  </a:lnTo>
                  <a:close/>
                </a:path>
                <a:path w="774700" h="185420">
                  <a:moveTo>
                    <a:pt x="647420" y="18300"/>
                  </a:moveTo>
                  <a:lnTo>
                    <a:pt x="646493" y="13119"/>
                  </a:lnTo>
                  <a:lnTo>
                    <a:pt x="642772" y="13589"/>
                  </a:lnTo>
                  <a:lnTo>
                    <a:pt x="639051" y="14058"/>
                  </a:lnTo>
                  <a:lnTo>
                    <a:pt x="639508" y="19304"/>
                  </a:lnTo>
                  <a:lnTo>
                    <a:pt x="647420" y="18300"/>
                  </a:lnTo>
                  <a:close/>
                </a:path>
                <a:path w="774700" h="185420">
                  <a:moveTo>
                    <a:pt x="668540" y="15646"/>
                  </a:moveTo>
                  <a:lnTo>
                    <a:pt x="667664" y="10452"/>
                  </a:lnTo>
                  <a:lnTo>
                    <a:pt x="663943" y="10922"/>
                  </a:lnTo>
                  <a:lnTo>
                    <a:pt x="660209" y="11391"/>
                  </a:lnTo>
                  <a:lnTo>
                    <a:pt x="660628" y="16649"/>
                  </a:lnTo>
                  <a:lnTo>
                    <a:pt x="668540" y="15646"/>
                  </a:lnTo>
                  <a:close/>
                </a:path>
                <a:path w="774700" h="185420">
                  <a:moveTo>
                    <a:pt x="689711" y="13182"/>
                  </a:moveTo>
                  <a:lnTo>
                    <a:pt x="688886" y="7975"/>
                  </a:lnTo>
                  <a:lnTo>
                    <a:pt x="685152" y="8382"/>
                  </a:lnTo>
                  <a:lnTo>
                    <a:pt x="681418" y="8788"/>
                  </a:lnTo>
                  <a:lnTo>
                    <a:pt x="681786" y="14046"/>
                  </a:lnTo>
                  <a:lnTo>
                    <a:pt x="689711" y="13182"/>
                  </a:lnTo>
                  <a:close/>
                </a:path>
                <a:path w="774700" h="185420">
                  <a:moveTo>
                    <a:pt x="710882" y="10871"/>
                  </a:moveTo>
                  <a:lnTo>
                    <a:pt x="710107" y="5664"/>
                  </a:lnTo>
                  <a:lnTo>
                    <a:pt x="706374" y="6070"/>
                  </a:lnTo>
                  <a:lnTo>
                    <a:pt x="702640" y="6477"/>
                  </a:lnTo>
                  <a:lnTo>
                    <a:pt x="702957" y="11734"/>
                  </a:lnTo>
                  <a:lnTo>
                    <a:pt x="710882" y="10871"/>
                  </a:lnTo>
                  <a:close/>
                </a:path>
                <a:path w="774700" h="185420">
                  <a:moveTo>
                    <a:pt x="732078" y="8813"/>
                  </a:moveTo>
                  <a:lnTo>
                    <a:pt x="731354" y="3594"/>
                  </a:lnTo>
                  <a:lnTo>
                    <a:pt x="727608" y="3937"/>
                  </a:lnTo>
                  <a:lnTo>
                    <a:pt x="723861" y="4279"/>
                  </a:lnTo>
                  <a:lnTo>
                    <a:pt x="724141" y="9537"/>
                  </a:lnTo>
                  <a:lnTo>
                    <a:pt x="732078" y="8813"/>
                  </a:lnTo>
                  <a:close/>
                </a:path>
                <a:path w="774700" h="185420">
                  <a:moveTo>
                    <a:pt x="753300" y="6870"/>
                  </a:moveTo>
                  <a:lnTo>
                    <a:pt x="752627" y="1651"/>
                  </a:lnTo>
                  <a:lnTo>
                    <a:pt x="748880" y="1993"/>
                  </a:lnTo>
                  <a:lnTo>
                    <a:pt x="745134" y="2336"/>
                  </a:lnTo>
                  <a:lnTo>
                    <a:pt x="745363" y="7607"/>
                  </a:lnTo>
                  <a:lnTo>
                    <a:pt x="753300" y="6870"/>
                  </a:lnTo>
                  <a:close/>
                </a:path>
                <a:path w="774700" h="185420">
                  <a:moveTo>
                    <a:pt x="774534" y="5232"/>
                  </a:moveTo>
                  <a:lnTo>
                    <a:pt x="773899" y="0"/>
                  </a:lnTo>
                  <a:lnTo>
                    <a:pt x="770153" y="279"/>
                  </a:lnTo>
                  <a:lnTo>
                    <a:pt x="766406" y="558"/>
                  </a:lnTo>
                  <a:lnTo>
                    <a:pt x="766584" y="5816"/>
                  </a:lnTo>
                  <a:lnTo>
                    <a:pt x="774534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 descr=""/>
            <p:cNvSpPr/>
            <p:nvPr/>
          </p:nvSpPr>
          <p:spPr>
            <a:xfrm>
              <a:off x="4655976" y="3550695"/>
              <a:ext cx="306705" cy="0"/>
            </a:xfrm>
            <a:custGeom>
              <a:avLst/>
              <a:gdLst/>
              <a:ahLst/>
              <a:cxnLst/>
              <a:rect l="l" t="t" r="r" b="b"/>
              <a:pathLst>
                <a:path w="306704" h="0">
                  <a:moveTo>
                    <a:pt x="0" y="0"/>
                  </a:moveTo>
                  <a:lnTo>
                    <a:pt x="306189" y="0"/>
                  </a:lnTo>
                </a:path>
              </a:pathLst>
            </a:custGeom>
            <a:ln w="1069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 descr=""/>
            <p:cNvSpPr/>
            <p:nvPr/>
          </p:nvSpPr>
          <p:spPr>
            <a:xfrm>
              <a:off x="806513" y="3356825"/>
              <a:ext cx="4741545" cy="579755"/>
            </a:xfrm>
            <a:custGeom>
              <a:avLst/>
              <a:gdLst/>
              <a:ahLst/>
              <a:cxnLst/>
              <a:rect l="l" t="t" r="r" b="b"/>
              <a:pathLst>
                <a:path w="4741545" h="579754">
                  <a:moveTo>
                    <a:pt x="9156" y="5384"/>
                  </a:moveTo>
                  <a:lnTo>
                    <a:pt x="6553" y="2692"/>
                  </a:lnTo>
                  <a:lnTo>
                    <a:pt x="3949" y="0"/>
                  </a:lnTo>
                  <a:lnTo>
                    <a:pt x="0" y="3479"/>
                  </a:lnTo>
                  <a:lnTo>
                    <a:pt x="5549" y="9232"/>
                  </a:lnTo>
                  <a:lnTo>
                    <a:pt x="9156" y="5384"/>
                  </a:lnTo>
                  <a:close/>
                </a:path>
                <a:path w="4741545" h="579754">
                  <a:moveTo>
                    <a:pt x="23964" y="20662"/>
                  </a:moveTo>
                  <a:lnTo>
                    <a:pt x="21336" y="17995"/>
                  </a:lnTo>
                  <a:lnTo>
                    <a:pt x="18732" y="15303"/>
                  </a:lnTo>
                  <a:lnTo>
                    <a:pt x="14795" y="18808"/>
                  </a:lnTo>
                  <a:lnTo>
                    <a:pt x="17576" y="21678"/>
                  </a:lnTo>
                  <a:lnTo>
                    <a:pt x="20370" y="24523"/>
                  </a:lnTo>
                  <a:lnTo>
                    <a:pt x="23964" y="20662"/>
                  </a:lnTo>
                  <a:close/>
                </a:path>
                <a:path w="4741545" h="579754">
                  <a:moveTo>
                    <a:pt x="38938" y="35775"/>
                  </a:moveTo>
                  <a:lnTo>
                    <a:pt x="36309" y="33121"/>
                  </a:lnTo>
                  <a:lnTo>
                    <a:pt x="33680" y="30467"/>
                  </a:lnTo>
                  <a:lnTo>
                    <a:pt x="29756" y="33972"/>
                  </a:lnTo>
                  <a:lnTo>
                    <a:pt x="35369" y="39649"/>
                  </a:lnTo>
                  <a:lnTo>
                    <a:pt x="38938" y="35775"/>
                  </a:lnTo>
                  <a:close/>
                </a:path>
                <a:path w="4741545" h="579754">
                  <a:moveTo>
                    <a:pt x="53898" y="50901"/>
                  </a:moveTo>
                  <a:lnTo>
                    <a:pt x="51269" y="48247"/>
                  </a:lnTo>
                  <a:lnTo>
                    <a:pt x="48641" y="45580"/>
                  </a:lnTo>
                  <a:lnTo>
                    <a:pt x="44729" y="49123"/>
                  </a:lnTo>
                  <a:lnTo>
                    <a:pt x="50342" y="54787"/>
                  </a:lnTo>
                  <a:lnTo>
                    <a:pt x="53898" y="50901"/>
                  </a:lnTo>
                  <a:close/>
                </a:path>
                <a:path w="4741545" h="579754">
                  <a:moveTo>
                    <a:pt x="68884" y="66027"/>
                  </a:moveTo>
                  <a:lnTo>
                    <a:pt x="66243" y="63373"/>
                  </a:lnTo>
                  <a:lnTo>
                    <a:pt x="63614" y="60706"/>
                  </a:lnTo>
                  <a:lnTo>
                    <a:pt x="59715" y="64262"/>
                  </a:lnTo>
                  <a:lnTo>
                    <a:pt x="65341" y="69926"/>
                  </a:lnTo>
                  <a:lnTo>
                    <a:pt x="68884" y="66027"/>
                  </a:lnTo>
                  <a:close/>
                </a:path>
                <a:path w="4741545" h="579754">
                  <a:moveTo>
                    <a:pt x="84048" y="80962"/>
                  </a:moveTo>
                  <a:lnTo>
                    <a:pt x="81381" y="78333"/>
                  </a:lnTo>
                  <a:lnTo>
                    <a:pt x="78714" y="75704"/>
                  </a:lnTo>
                  <a:lnTo>
                    <a:pt x="74841" y="79273"/>
                  </a:lnTo>
                  <a:lnTo>
                    <a:pt x="80518" y="84874"/>
                  </a:lnTo>
                  <a:lnTo>
                    <a:pt x="84048" y="80962"/>
                  </a:lnTo>
                  <a:close/>
                </a:path>
                <a:path w="4741545" h="579754">
                  <a:moveTo>
                    <a:pt x="99199" y="95897"/>
                  </a:moveTo>
                  <a:lnTo>
                    <a:pt x="96532" y="93268"/>
                  </a:lnTo>
                  <a:lnTo>
                    <a:pt x="93865" y="90639"/>
                  </a:lnTo>
                  <a:lnTo>
                    <a:pt x="90004" y="94221"/>
                  </a:lnTo>
                  <a:lnTo>
                    <a:pt x="95681" y="99822"/>
                  </a:lnTo>
                  <a:lnTo>
                    <a:pt x="99199" y="95897"/>
                  </a:lnTo>
                  <a:close/>
                </a:path>
                <a:path w="4741545" h="579754">
                  <a:moveTo>
                    <a:pt x="114350" y="110832"/>
                  </a:moveTo>
                  <a:lnTo>
                    <a:pt x="111683" y="108204"/>
                  </a:lnTo>
                  <a:lnTo>
                    <a:pt x="109016" y="105575"/>
                  </a:lnTo>
                  <a:lnTo>
                    <a:pt x="105168" y="109169"/>
                  </a:lnTo>
                  <a:lnTo>
                    <a:pt x="110858" y="114769"/>
                  </a:lnTo>
                  <a:lnTo>
                    <a:pt x="114350" y="110832"/>
                  </a:lnTo>
                  <a:close/>
                </a:path>
                <a:path w="4741545" h="579754">
                  <a:moveTo>
                    <a:pt x="129705" y="125564"/>
                  </a:moveTo>
                  <a:lnTo>
                    <a:pt x="127012" y="122974"/>
                  </a:lnTo>
                  <a:lnTo>
                    <a:pt x="124307" y="120383"/>
                  </a:lnTo>
                  <a:lnTo>
                    <a:pt x="120472" y="123990"/>
                  </a:lnTo>
                  <a:lnTo>
                    <a:pt x="126238" y="129527"/>
                  </a:lnTo>
                  <a:lnTo>
                    <a:pt x="129705" y="125564"/>
                  </a:lnTo>
                  <a:close/>
                </a:path>
                <a:path w="4741545" h="579754">
                  <a:moveTo>
                    <a:pt x="145046" y="140309"/>
                  </a:moveTo>
                  <a:lnTo>
                    <a:pt x="142354" y="137718"/>
                  </a:lnTo>
                  <a:lnTo>
                    <a:pt x="139649" y="135128"/>
                  </a:lnTo>
                  <a:lnTo>
                    <a:pt x="135839" y="138747"/>
                  </a:lnTo>
                  <a:lnTo>
                    <a:pt x="141592" y="144284"/>
                  </a:lnTo>
                  <a:lnTo>
                    <a:pt x="145046" y="140309"/>
                  </a:lnTo>
                  <a:close/>
                </a:path>
                <a:path w="4741545" h="579754">
                  <a:moveTo>
                    <a:pt x="160413" y="155028"/>
                  </a:moveTo>
                  <a:lnTo>
                    <a:pt x="157695" y="152450"/>
                  </a:lnTo>
                  <a:lnTo>
                    <a:pt x="155003" y="149860"/>
                  </a:lnTo>
                  <a:lnTo>
                    <a:pt x="151193" y="153504"/>
                  </a:lnTo>
                  <a:lnTo>
                    <a:pt x="154076" y="156273"/>
                  </a:lnTo>
                  <a:lnTo>
                    <a:pt x="156972" y="159016"/>
                  </a:lnTo>
                  <a:lnTo>
                    <a:pt x="160413" y="155028"/>
                  </a:lnTo>
                  <a:close/>
                </a:path>
                <a:path w="4741545" h="579754">
                  <a:moveTo>
                    <a:pt x="175945" y="169557"/>
                  </a:moveTo>
                  <a:lnTo>
                    <a:pt x="173215" y="167005"/>
                  </a:lnTo>
                  <a:lnTo>
                    <a:pt x="170484" y="164452"/>
                  </a:lnTo>
                  <a:lnTo>
                    <a:pt x="166700" y="168109"/>
                  </a:lnTo>
                  <a:lnTo>
                    <a:pt x="172529" y="173570"/>
                  </a:lnTo>
                  <a:lnTo>
                    <a:pt x="175945" y="169557"/>
                  </a:lnTo>
                  <a:close/>
                </a:path>
                <a:path w="4741545" h="579754">
                  <a:moveTo>
                    <a:pt x="191490" y="184099"/>
                  </a:moveTo>
                  <a:lnTo>
                    <a:pt x="188760" y="181546"/>
                  </a:lnTo>
                  <a:lnTo>
                    <a:pt x="186029" y="178993"/>
                  </a:lnTo>
                  <a:lnTo>
                    <a:pt x="182257" y="182664"/>
                  </a:lnTo>
                  <a:lnTo>
                    <a:pt x="188087" y="188125"/>
                  </a:lnTo>
                  <a:lnTo>
                    <a:pt x="191490" y="184099"/>
                  </a:lnTo>
                  <a:close/>
                </a:path>
                <a:path w="4741545" h="579754">
                  <a:moveTo>
                    <a:pt x="207073" y="198589"/>
                  </a:moveTo>
                  <a:lnTo>
                    <a:pt x="204304" y="196075"/>
                  </a:lnTo>
                  <a:lnTo>
                    <a:pt x="201549" y="193535"/>
                  </a:lnTo>
                  <a:lnTo>
                    <a:pt x="197802" y="197231"/>
                  </a:lnTo>
                  <a:lnTo>
                    <a:pt x="200736" y="199948"/>
                  </a:lnTo>
                  <a:lnTo>
                    <a:pt x="203695" y="202628"/>
                  </a:lnTo>
                  <a:lnTo>
                    <a:pt x="207073" y="198589"/>
                  </a:lnTo>
                  <a:close/>
                </a:path>
                <a:path w="4741545" h="579754">
                  <a:moveTo>
                    <a:pt x="222808" y="212915"/>
                  </a:moveTo>
                  <a:lnTo>
                    <a:pt x="220040" y="210400"/>
                  </a:lnTo>
                  <a:lnTo>
                    <a:pt x="217271" y="207886"/>
                  </a:lnTo>
                  <a:lnTo>
                    <a:pt x="213537" y="211594"/>
                  </a:lnTo>
                  <a:lnTo>
                    <a:pt x="219443" y="216979"/>
                  </a:lnTo>
                  <a:lnTo>
                    <a:pt x="222808" y="212915"/>
                  </a:lnTo>
                  <a:close/>
                </a:path>
                <a:path w="4741545" h="579754">
                  <a:moveTo>
                    <a:pt x="238544" y="227228"/>
                  </a:moveTo>
                  <a:lnTo>
                    <a:pt x="235775" y="224713"/>
                  </a:lnTo>
                  <a:lnTo>
                    <a:pt x="233006" y="222199"/>
                  </a:lnTo>
                  <a:lnTo>
                    <a:pt x="229298" y="225933"/>
                  </a:lnTo>
                  <a:lnTo>
                    <a:pt x="235204" y="231305"/>
                  </a:lnTo>
                  <a:lnTo>
                    <a:pt x="238544" y="227228"/>
                  </a:lnTo>
                  <a:close/>
                </a:path>
                <a:path w="4741545" h="579754">
                  <a:moveTo>
                    <a:pt x="254368" y="241465"/>
                  </a:moveTo>
                  <a:lnTo>
                    <a:pt x="251561" y="238988"/>
                  </a:lnTo>
                  <a:lnTo>
                    <a:pt x="248754" y="236512"/>
                  </a:lnTo>
                  <a:lnTo>
                    <a:pt x="245059" y="240258"/>
                  </a:lnTo>
                  <a:lnTo>
                    <a:pt x="251040" y="245554"/>
                  </a:lnTo>
                  <a:lnTo>
                    <a:pt x="254368" y="241465"/>
                  </a:lnTo>
                  <a:close/>
                </a:path>
                <a:path w="4741545" h="579754">
                  <a:moveTo>
                    <a:pt x="270306" y="255562"/>
                  </a:moveTo>
                  <a:lnTo>
                    <a:pt x="267500" y="253085"/>
                  </a:lnTo>
                  <a:lnTo>
                    <a:pt x="264693" y="250609"/>
                  </a:lnTo>
                  <a:lnTo>
                    <a:pt x="261023" y="254381"/>
                  </a:lnTo>
                  <a:lnTo>
                    <a:pt x="267004" y="259664"/>
                  </a:lnTo>
                  <a:lnTo>
                    <a:pt x="270306" y="255562"/>
                  </a:lnTo>
                  <a:close/>
                </a:path>
                <a:path w="4741545" h="579754">
                  <a:moveTo>
                    <a:pt x="286232" y="269659"/>
                  </a:moveTo>
                  <a:lnTo>
                    <a:pt x="283425" y="267182"/>
                  </a:lnTo>
                  <a:lnTo>
                    <a:pt x="280619" y="264706"/>
                  </a:lnTo>
                  <a:lnTo>
                    <a:pt x="276961" y="268490"/>
                  </a:lnTo>
                  <a:lnTo>
                    <a:pt x="282943" y="273786"/>
                  </a:lnTo>
                  <a:lnTo>
                    <a:pt x="286232" y="269659"/>
                  </a:lnTo>
                  <a:close/>
                </a:path>
                <a:path w="4741545" h="579754">
                  <a:moveTo>
                    <a:pt x="302298" y="283603"/>
                  </a:moveTo>
                  <a:lnTo>
                    <a:pt x="299466" y="281165"/>
                  </a:lnTo>
                  <a:lnTo>
                    <a:pt x="296633" y="278726"/>
                  </a:lnTo>
                  <a:lnTo>
                    <a:pt x="292989" y="282536"/>
                  </a:lnTo>
                  <a:lnTo>
                    <a:pt x="299046" y="287743"/>
                  </a:lnTo>
                  <a:lnTo>
                    <a:pt x="302298" y="283603"/>
                  </a:lnTo>
                  <a:close/>
                </a:path>
                <a:path w="4741545" h="579754">
                  <a:moveTo>
                    <a:pt x="318439" y="297459"/>
                  </a:moveTo>
                  <a:lnTo>
                    <a:pt x="315607" y="295021"/>
                  </a:lnTo>
                  <a:lnTo>
                    <a:pt x="312775" y="292582"/>
                  </a:lnTo>
                  <a:lnTo>
                    <a:pt x="309156" y="296418"/>
                  </a:lnTo>
                  <a:lnTo>
                    <a:pt x="315214" y="301612"/>
                  </a:lnTo>
                  <a:lnTo>
                    <a:pt x="318439" y="297459"/>
                  </a:lnTo>
                  <a:close/>
                </a:path>
                <a:path w="4741545" h="579754">
                  <a:moveTo>
                    <a:pt x="334581" y="311327"/>
                  </a:moveTo>
                  <a:lnTo>
                    <a:pt x="331749" y="308889"/>
                  </a:lnTo>
                  <a:lnTo>
                    <a:pt x="328917" y="306451"/>
                  </a:lnTo>
                  <a:lnTo>
                    <a:pt x="325323" y="310299"/>
                  </a:lnTo>
                  <a:lnTo>
                    <a:pt x="331381" y="315506"/>
                  </a:lnTo>
                  <a:lnTo>
                    <a:pt x="334581" y="311327"/>
                  </a:lnTo>
                  <a:close/>
                </a:path>
                <a:path w="4741545" h="579754">
                  <a:moveTo>
                    <a:pt x="350926" y="324954"/>
                  </a:moveTo>
                  <a:lnTo>
                    <a:pt x="348056" y="322554"/>
                  </a:lnTo>
                  <a:lnTo>
                    <a:pt x="345186" y="320154"/>
                  </a:lnTo>
                  <a:lnTo>
                    <a:pt x="341604" y="324027"/>
                  </a:lnTo>
                  <a:lnTo>
                    <a:pt x="347738" y="329145"/>
                  </a:lnTo>
                  <a:lnTo>
                    <a:pt x="350926" y="324954"/>
                  </a:lnTo>
                  <a:close/>
                </a:path>
                <a:path w="4741545" h="579754">
                  <a:moveTo>
                    <a:pt x="367271" y="338569"/>
                  </a:moveTo>
                  <a:lnTo>
                    <a:pt x="364401" y="336169"/>
                  </a:lnTo>
                  <a:lnTo>
                    <a:pt x="361530" y="333781"/>
                  </a:lnTo>
                  <a:lnTo>
                    <a:pt x="357974" y="337667"/>
                  </a:lnTo>
                  <a:lnTo>
                    <a:pt x="364109" y="342785"/>
                  </a:lnTo>
                  <a:lnTo>
                    <a:pt x="367271" y="338569"/>
                  </a:lnTo>
                  <a:close/>
                </a:path>
                <a:path w="4741545" h="579754">
                  <a:moveTo>
                    <a:pt x="383692" y="352082"/>
                  </a:moveTo>
                  <a:lnTo>
                    <a:pt x="380784" y="349732"/>
                  </a:lnTo>
                  <a:lnTo>
                    <a:pt x="377875" y="347383"/>
                  </a:lnTo>
                  <a:lnTo>
                    <a:pt x="374345" y="351294"/>
                  </a:lnTo>
                  <a:lnTo>
                    <a:pt x="380555" y="356311"/>
                  </a:lnTo>
                  <a:lnTo>
                    <a:pt x="383692" y="352082"/>
                  </a:lnTo>
                  <a:close/>
                </a:path>
                <a:path w="4741545" h="579754">
                  <a:moveTo>
                    <a:pt x="400253" y="365442"/>
                  </a:moveTo>
                  <a:lnTo>
                    <a:pt x="397344" y="363093"/>
                  </a:lnTo>
                  <a:lnTo>
                    <a:pt x="394436" y="360743"/>
                  </a:lnTo>
                  <a:lnTo>
                    <a:pt x="390931" y="364680"/>
                  </a:lnTo>
                  <a:lnTo>
                    <a:pt x="397141" y="369697"/>
                  </a:lnTo>
                  <a:lnTo>
                    <a:pt x="400253" y="365442"/>
                  </a:lnTo>
                  <a:close/>
                </a:path>
                <a:path w="4741545" h="579754">
                  <a:moveTo>
                    <a:pt x="416801" y="378802"/>
                  </a:moveTo>
                  <a:lnTo>
                    <a:pt x="413893" y="376453"/>
                  </a:lnTo>
                  <a:lnTo>
                    <a:pt x="410984" y="374103"/>
                  </a:lnTo>
                  <a:lnTo>
                    <a:pt x="407504" y="378066"/>
                  </a:lnTo>
                  <a:lnTo>
                    <a:pt x="413715" y="383070"/>
                  </a:lnTo>
                  <a:lnTo>
                    <a:pt x="416801" y="378802"/>
                  </a:lnTo>
                  <a:close/>
                </a:path>
                <a:path w="4741545" h="579754">
                  <a:moveTo>
                    <a:pt x="433539" y="391934"/>
                  </a:moveTo>
                  <a:lnTo>
                    <a:pt x="430593" y="389636"/>
                  </a:lnTo>
                  <a:lnTo>
                    <a:pt x="427647" y="387337"/>
                  </a:lnTo>
                  <a:lnTo>
                    <a:pt x="424192" y="391312"/>
                  </a:lnTo>
                  <a:lnTo>
                    <a:pt x="430491" y="396227"/>
                  </a:lnTo>
                  <a:lnTo>
                    <a:pt x="433539" y="391934"/>
                  </a:lnTo>
                  <a:close/>
                </a:path>
                <a:path w="4741545" h="579754">
                  <a:moveTo>
                    <a:pt x="450303" y="405028"/>
                  </a:moveTo>
                  <a:lnTo>
                    <a:pt x="447357" y="402729"/>
                  </a:lnTo>
                  <a:lnTo>
                    <a:pt x="444411" y="400431"/>
                  </a:lnTo>
                  <a:lnTo>
                    <a:pt x="440982" y="404431"/>
                  </a:lnTo>
                  <a:lnTo>
                    <a:pt x="447281" y="409346"/>
                  </a:lnTo>
                  <a:lnTo>
                    <a:pt x="450303" y="405028"/>
                  </a:lnTo>
                  <a:close/>
                </a:path>
                <a:path w="4741545" h="579754">
                  <a:moveTo>
                    <a:pt x="467144" y="418033"/>
                  </a:moveTo>
                  <a:lnTo>
                    <a:pt x="464159" y="415785"/>
                  </a:lnTo>
                  <a:lnTo>
                    <a:pt x="461175" y="413537"/>
                  </a:lnTo>
                  <a:lnTo>
                    <a:pt x="457771" y="417550"/>
                  </a:lnTo>
                  <a:lnTo>
                    <a:pt x="464146" y="422363"/>
                  </a:lnTo>
                  <a:lnTo>
                    <a:pt x="467144" y="418033"/>
                  </a:lnTo>
                  <a:close/>
                </a:path>
                <a:path w="4741545" h="579754">
                  <a:moveTo>
                    <a:pt x="484124" y="430847"/>
                  </a:moveTo>
                  <a:lnTo>
                    <a:pt x="481139" y="428599"/>
                  </a:lnTo>
                  <a:lnTo>
                    <a:pt x="478155" y="426351"/>
                  </a:lnTo>
                  <a:lnTo>
                    <a:pt x="474776" y="430390"/>
                  </a:lnTo>
                  <a:lnTo>
                    <a:pt x="481152" y="435203"/>
                  </a:lnTo>
                  <a:lnTo>
                    <a:pt x="484124" y="430847"/>
                  </a:lnTo>
                  <a:close/>
                </a:path>
                <a:path w="4741545" h="579754">
                  <a:moveTo>
                    <a:pt x="501103" y="443649"/>
                  </a:moveTo>
                  <a:lnTo>
                    <a:pt x="498119" y="441401"/>
                  </a:lnTo>
                  <a:lnTo>
                    <a:pt x="495134" y="439153"/>
                  </a:lnTo>
                  <a:lnTo>
                    <a:pt x="491794" y="443217"/>
                  </a:lnTo>
                  <a:lnTo>
                    <a:pt x="498170" y="448030"/>
                  </a:lnTo>
                  <a:lnTo>
                    <a:pt x="501103" y="443649"/>
                  </a:lnTo>
                  <a:close/>
                </a:path>
                <a:path w="4741545" h="579754">
                  <a:moveTo>
                    <a:pt x="518274" y="456209"/>
                  </a:moveTo>
                  <a:lnTo>
                    <a:pt x="515251" y="454012"/>
                  </a:lnTo>
                  <a:lnTo>
                    <a:pt x="512229" y="451815"/>
                  </a:lnTo>
                  <a:lnTo>
                    <a:pt x="508914" y="455904"/>
                  </a:lnTo>
                  <a:lnTo>
                    <a:pt x="515366" y="460603"/>
                  </a:lnTo>
                  <a:lnTo>
                    <a:pt x="518274" y="456209"/>
                  </a:lnTo>
                  <a:close/>
                </a:path>
                <a:path w="4741545" h="579754">
                  <a:moveTo>
                    <a:pt x="535482" y="468718"/>
                  </a:moveTo>
                  <a:lnTo>
                    <a:pt x="532460" y="466521"/>
                  </a:lnTo>
                  <a:lnTo>
                    <a:pt x="529437" y="464324"/>
                  </a:lnTo>
                  <a:lnTo>
                    <a:pt x="526148" y="468439"/>
                  </a:lnTo>
                  <a:lnTo>
                    <a:pt x="532612" y="473138"/>
                  </a:lnTo>
                  <a:lnTo>
                    <a:pt x="535482" y="468718"/>
                  </a:lnTo>
                  <a:close/>
                </a:path>
                <a:path w="4741545" h="579754">
                  <a:moveTo>
                    <a:pt x="552780" y="481101"/>
                  </a:moveTo>
                  <a:lnTo>
                    <a:pt x="549719" y="478955"/>
                  </a:lnTo>
                  <a:lnTo>
                    <a:pt x="546658" y="476808"/>
                  </a:lnTo>
                  <a:lnTo>
                    <a:pt x="543394" y="480949"/>
                  </a:lnTo>
                  <a:lnTo>
                    <a:pt x="549935" y="485533"/>
                  </a:lnTo>
                  <a:lnTo>
                    <a:pt x="552780" y="481101"/>
                  </a:lnTo>
                  <a:close/>
                </a:path>
                <a:path w="4741545" h="579754">
                  <a:moveTo>
                    <a:pt x="570191" y="493306"/>
                  </a:moveTo>
                  <a:lnTo>
                    <a:pt x="567131" y="491159"/>
                  </a:lnTo>
                  <a:lnTo>
                    <a:pt x="564070" y="489013"/>
                  </a:lnTo>
                  <a:lnTo>
                    <a:pt x="560844" y="493179"/>
                  </a:lnTo>
                  <a:lnTo>
                    <a:pt x="567385" y="497763"/>
                  </a:lnTo>
                  <a:lnTo>
                    <a:pt x="570191" y="493306"/>
                  </a:lnTo>
                  <a:close/>
                </a:path>
                <a:path w="4741545" h="579754">
                  <a:moveTo>
                    <a:pt x="587629" y="505485"/>
                  </a:moveTo>
                  <a:lnTo>
                    <a:pt x="584555" y="503364"/>
                  </a:lnTo>
                  <a:lnTo>
                    <a:pt x="581494" y="501218"/>
                  </a:lnTo>
                  <a:lnTo>
                    <a:pt x="578307" y="505409"/>
                  </a:lnTo>
                  <a:lnTo>
                    <a:pt x="581571" y="507695"/>
                  </a:lnTo>
                  <a:lnTo>
                    <a:pt x="584860" y="509968"/>
                  </a:lnTo>
                  <a:lnTo>
                    <a:pt x="587629" y="505485"/>
                  </a:lnTo>
                  <a:close/>
                </a:path>
                <a:path w="4741545" h="579754">
                  <a:moveTo>
                    <a:pt x="605282" y="517347"/>
                  </a:moveTo>
                  <a:lnTo>
                    <a:pt x="602183" y="515264"/>
                  </a:lnTo>
                  <a:lnTo>
                    <a:pt x="599084" y="513168"/>
                  </a:lnTo>
                  <a:lnTo>
                    <a:pt x="595922" y="517385"/>
                  </a:lnTo>
                  <a:lnTo>
                    <a:pt x="602551" y="521855"/>
                  </a:lnTo>
                  <a:lnTo>
                    <a:pt x="605282" y="517347"/>
                  </a:lnTo>
                  <a:close/>
                </a:path>
                <a:path w="4741545" h="579754">
                  <a:moveTo>
                    <a:pt x="622922" y="529234"/>
                  </a:moveTo>
                  <a:lnTo>
                    <a:pt x="619823" y="527151"/>
                  </a:lnTo>
                  <a:lnTo>
                    <a:pt x="616724" y="525056"/>
                  </a:lnTo>
                  <a:lnTo>
                    <a:pt x="613600" y="529297"/>
                  </a:lnTo>
                  <a:lnTo>
                    <a:pt x="620217" y="533768"/>
                  </a:lnTo>
                  <a:lnTo>
                    <a:pt x="622922" y="529234"/>
                  </a:lnTo>
                  <a:close/>
                </a:path>
                <a:path w="4741545" h="579754">
                  <a:moveTo>
                    <a:pt x="640740" y="540854"/>
                  </a:moveTo>
                  <a:lnTo>
                    <a:pt x="637603" y="538822"/>
                  </a:lnTo>
                  <a:lnTo>
                    <a:pt x="634466" y="536790"/>
                  </a:lnTo>
                  <a:lnTo>
                    <a:pt x="631367" y="541058"/>
                  </a:lnTo>
                  <a:lnTo>
                    <a:pt x="638086" y="545401"/>
                  </a:lnTo>
                  <a:lnTo>
                    <a:pt x="640740" y="540854"/>
                  </a:lnTo>
                  <a:close/>
                </a:path>
                <a:path w="4741545" h="579754">
                  <a:moveTo>
                    <a:pt x="658596" y="552411"/>
                  </a:moveTo>
                  <a:lnTo>
                    <a:pt x="655459" y="550379"/>
                  </a:lnTo>
                  <a:lnTo>
                    <a:pt x="652322" y="548347"/>
                  </a:lnTo>
                  <a:lnTo>
                    <a:pt x="649262" y="552640"/>
                  </a:lnTo>
                  <a:lnTo>
                    <a:pt x="655980" y="556983"/>
                  </a:lnTo>
                  <a:lnTo>
                    <a:pt x="658596" y="552411"/>
                  </a:lnTo>
                  <a:close/>
                </a:path>
                <a:path w="4741545" h="579754">
                  <a:moveTo>
                    <a:pt x="676579" y="563753"/>
                  </a:moveTo>
                  <a:lnTo>
                    <a:pt x="673404" y="561784"/>
                  </a:lnTo>
                  <a:lnTo>
                    <a:pt x="670229" y="559816"/>
                  </a:lnTo>
                  <a:lnTo>
                    <a:pt x="667207" y="564134"/>
                  </a:lnTo>
                  <a:lnTo>
                    <a:pt x="674001" y="568350"/>
                  </a:lnTo>
                  <a:lnTo>
                    <a:pt x="676579" y="563753"/>
                  </a:lnTo>
                  <a:close/>
                </a:path>
                <a:path w="4741545" h="579754">
                  <a:moveTo>
                    <a:pt x="694651" y="574954"/>
                  </a:moveTo>
                  <a:lnTo>
                    <a:pt x="691476" y="572985"/>
                  </a:lnTo>
                  <a:lnTo>
                    <a:pt x="688301" y="571017"/>
                  </a:lnTo>
                  <a:lnTo>
                    <a:pt x="685317" y="575360"/>
                  </a:lnTo>
                  <a:lnTo>
                    <a:pt x="692111" y="579577"/>
                  </a:lnTo>
                  <a:lnTo>
                    <a:pt x="694651" y="574954"/>
                  </a:lnTo>
                  <a:close/>
                </a:path>
                <a:path w="4741545" h="579754">
                  <a:moveTo>
                    <a:pt x="4176941" y="194957"/>
                  </a:moveTo>
                  <a:lnTo>
                    <a:pt x="4173194" y="194678"/>
                  </a:lnTo>
                  <a:lnTo>
                    <a:pt x="4169448" y="194398"/>
                  </a:lnTo>
                  <a:lnTo>
                    <a:pt x="4168825" y="199631"/>
                  </a:lnTo>
                  <a:lnTo>
                    <a:pt x="4176788" y="200228"/>
                  </a:lnTo>
                  <a:lnTo>
                    <a:pt x="4176941" y="194957"/>
                  </a:lnTo>
                  <a:close/>
                </a:path>
                <a:path w="4741545" h="579754">
                  <a:moveTo>
                    <a:pt x="4198226" y="196545"/>
                  </a:moveTo>
                  <a:lnTo>
                    <a:pt x="4194479" y="196265"/>
                  </a:lnTo>
                  <a:lnTo>
                    <a:pt x="4190733" y="195986"/>
                  </a:lnTo>
                  <a:lnTo>
                    <a:pt x="4190073" y="201218"/>
                  </a:lnTo>
                  <a:lnTo>
                    <a:pt x="4198023" y="201803"/>
                  </a:lnTo>
                  <a:lnTo>
                    <a:pt x="4198226" y="196545"/>
                  </a:lnTo>
                  <a:close/>
                </a:path>
                <a:path w="4741545" h="579754">
                  <a:moveTo>
                    <a:pt x="4219473" y="198551"/>
                  </a:moveTo>
                  <a:lnTo>
                    <a:pt x="4215739" y="198196"/>
                  </a:lnTo>
                  <a:lnTo>
                    <a:pt x="4211993" y="197840"/>
                  </a:lnTo>
                  <a:lnTo>
                    <a:pt x="4211282" y="203060"/>
                  </a:lnTo>
                  <a:lnTo>
                    <a:pt x="4219232" y="203809"/>
                  </a:lnTo>
                  <a:lnTo>
                    <a:pt x="4219473" y="198551"/>
                  </a:lnTo>
                  <a:close/>
                </a:path>
                <a:path w="4741545" h="579754">
                  <a:moveTo>
                    <a:pt x="4240746" y="200545"/>
                  </a:moveTo>
                  <a:lnTo>
                    <a:pt x="4236999" y="200190"/>
                  </a:lnTo>
                  <a:lnTo>
                    <a:pt x="4233253" y="199834"/>
                  </a:lnTo>
                  <a:lnTo>
                    <a:pt x="4232503" y="205054"/>
                  </a:lnTo>
                  <a:lnTo>
                    <a:pt x="4240441" y="205803"/>
                  </a:lnTo>
                  <a:lnTo>
                    <a:pt x="4240746" y="200545"/>
                  </a:lnTo>
                  <a:close/>
                </a:path>
                <a:path w="4741545" h="579754">
                  <a:moveTo>
                    <a:pt x="4261967" y="202907"/>
                  </a:moveTo>
                  <a:lnTo>
                    <a:pt x="4258234" y="202488"/>
                  </a:lnTo>
                  <a:lnTo>
                    <a:pt x="4254500" y="202069"/>
                  </a:lnTo>
                  <a:lnTo>
                    <a:pt x="4253687" y="207276"/>
                  </a:lnTo>
                  <a:lnTo>
                    <a:pt x="4261624" y="208165"/>
                  </a:lnTo>
                  <a:lnTo>
                    <a:pt x="4261967" y="202907"/>
                  </a:lnTo>
                  <a:close/>
                </a:path>
                <a:path w="4741545" h="579754">
                  <a:moveTo>
                    <a:pt x="4283176" y="205308"/>
                  </a:moveTo>
                  <a:lnTo>
                    <a:pt x="4279443" y="204889"/>
                  </a:lnTo>
                  <a:lnTo>
                    <a:pt x="4275709" y="204470"/>
                  </a:lnTo>
                  <a:lnTo>
                    <a:pt x="4274858" y="209664"/>
                  </a:lnTo>
                  <a:lnTo>
                    <a:pt x="4282783" y="210566"/>
                  </a:lnTo>
                  <a:lnTo>
                    <a:pt x="4283176" y="205308"/>
                  </a:lnTo>
                  <a:close/>
                </a:path>
                <a:path w="4741545" h="579754">
                  <a:moveTo>
                    <a:pt x="4304347" y="208051"/>
                  </a:moveTo>
                  <a:lnTo>
                    <a:pt x="4300626" y="207556"/>
                  </a:lnTo>
                  <a:lnTo>
                    <a:pt x="4296905" y="207060"/>
                  </a:lnTo>
                  <a:lnTo>
                    <a:pt x="4296003" y="212255"/>
                  </a:lnTo>
                  <a:lnTo>
                    <a:pt x="4303915" y="213296"/>
                  </a:lnTo>
                  <a:lnTo>
                    <a:pt x="4304347" y="208051"/>
                  </a:lnTo>
                  <a:close/>
                </a:path>
                <a:path w="4741545" h="579754">
                  <a:moveTo>
                    <a:pt x="4325518" y="210845"/>
                  </a:moveTo>
                  <a:lnTo>
                    <a:pt x="4321797" y="210350"/>
                  </a:lnTo>
                  <a:lnTo>
                    <a:pt x="4318076" y="209854"/>
                  </a:lnTo>
                  <a:lnTo>
                    <a:pt x="4317123" y="215036"/>
                  </a:lnTo>
                  <a:lnTo>
                    <a:pt x="4325036" y="216090"/>
                  </a:lnTo>
                  <a:lnTo>
                    <a:pt x="4325518" y="210845"/>
                  </a:lnTo>
                  <a:close/>
                </a:path>
                <a:path w="4741545" h="579754">
                  <a:moveTo>
                    <a:pt x="4346638" y="213918"/>
                  </a:moveTo>
                  <a:lnTo>
                    <a:pt x="4342930" y="213360"/>
                  </a:lnTo>
                  <a:lnTo>
                    <a:pt x="4339209" y="212801"/>
                  </a:lnTo>
                  <a:lnTo>
                    <a:pt x="4338218" y="217970"/>
                  </a:lnTo>
                  <a:lnTo>
                    <a:pt x="4346105" y="219163"/>
                  </a:lnTo>
                  <a:lnTo>
                    <a:pt x="4346638" y="213918"/>
                  </a:lnTo>
                  <a:close/>
                </a:path>
                <a:path w="4741545" h="579754">
                  <a:moveTo>
                    <a:pt x="4367746" y="217131"/>
                  </a:moveTo>
                  <a:lnTo>
                    <a:pt x="4364037" y="216573"/>
                  </a:lnTo>
                  <a:lnTo>
                    <a:pt x="4360329" y="216014"/>
                  </a:lnTo>
                  <a:lnTo>
                    <a:pt x="4359287" y="221170"/>
                  </a:lnTo>
                  <a:lnTo>
                    <a:pt x="4367174" y="222377"/>
                  </a:lnTo>
                  <a:lnTo>
                    <a:pt x="4367746" y="217131"/>
                  </a:lnTo>
                  <a:close/>
                </a:path>
                <a:path w="4741545" h="579754">
                  <a:moveTo>
                    <a:pt x="4388828" y="220548"/>
                  </a:moveTo>
                  <a:lnTo>
                    <a:pt x="4385119" y="219913"/>
                  </a:lnTo>
                  <a:lnTo>
                    <a:pt x="4381411" y="219278"/>
                  </a:lnTo>
                  <a:lnTo>
                    <a:pt x="4380331" y="224434"/>
                  </a:lnTo>
                  <a:lnTo>
                    <a:pt x="4388193" y="225780"/>
                  </a:lnTo>
                  <a:lnTo>
                    <a:pt x="4388828" y="220548"/>
                  </a:lnTo>
                  <a:close/>
                </a:path>
                <a:path w="4741545" h="579754">
                  <a:moveTo>
                    <a:pt x="4409872" y="224155"/>
                  </a:moveTo>
                  <a:lnTo>
                    <a:pt x="4406163" y="223520"/>
                  </a:lnTo>
                  <a:lnTo>
                    <a:pt x="4402455" y="222885"/>
                  </a:lnTo>
                  <a:lnTo>
                    <a:pt x="4401324" y="228028"/>
                  </a:lnTo>
                  <a:lnTo>
                    <a:pt x="4409198" y="229374"/>
                  </a:lnTo>
                  <a:lnTo>
                    <a:pt x="4409872" y="224155"/>
                  </a:lnTo>
                  <a:close/>
                </a:path>
                <a:path w="4741545" h="579754">
                  <a:moveTo>
                    <a:pt x="4430890" y="227888"/>
                  </a:moveTo>
                  <a:lnTo>
                    <a:pt x="4427194" y="227190"/>
                  </a:lnTo>
                  <a:lnTo>
                    <a:pt x="4423499" y="226491"/>
                  </a:lnTo>
                  <a:lnTo>
                    <a:pt x="4422330" y="231622"/>
                  </a:lnTo>
                  <a:lnTo>
                    <a:pt x="4430166" y="233121"/>
                  </a:lnTo>
                  <a:lnTo>
                    <a:pt x="4430890" y="227888"/>
                  </a:lnTo>
                  <a:close/>
                </a:path>
                <a:path w="4741545" h="579754">
                  <a:moveTo>
                    <a:pt x="4451845" y="231889"/>
                  </a:moveTo>
                  <a:lnTo>
                    <a:pt x="4448162" y="231190"/>
                  </a:lnTo>
                  <a:lnTo>
                    <a:pt x="4444466" y="230492"/>
                  </a:lnTo>
                  <a:lnTo>
                    <a:pt x="4443260" y="235610"/>
                  </a:lnTo>
                  <a:lnTo>
                    <a:pt x="4451096" y="237109"/>
                  </a:lnTo>
                  <a:lnTo>
                    <a:pt x="4451845" y="231889"/>
                  </a:lnTo>
                  <a:close/>
                </a:path>
                <a:path w="4741545" h="579754">
                  <a:moveTo>
                    <a:pt x="4472813" y="235927"/>
                  </a:moveTo>
                  <a:lnTo>
                    <a:pt x="4469130" y="235204"/>
                  </a:lnTo>
                  <a:lnTo>
                    <a:pt x="4465434" y="234505"/>
                  </a:lnTo>
                  <a:lnTo>
                    <a:pt x="4464177" y="239610"/>
                  </a:lnTo>
                  <a:lnTo>
                    <a:pt x="4468101" y="240360"/>
                  </a:lnTo>
                  <a:lnTo>
                    <a:pt x="4472013" y="241147"/>
                  </a:lnTo>
                  <a:lnTo>
                    <a:pt x="4472813" y="235927"/>
                  </a:lnTo>
                  <a:close/>
                </a:path>
                <a:path w="4741545" h="579754">
                  <a:moveTo>
                    <a:pt x="4493692" y="240347"/>
                  </a:moveTo>
                  <a:lnTo>
                    <a:pt x="4490021" y="239572"/>
                  </a:lnTo>
                  <a:lnTo>
                    <a:pt x="4486351" y="238798"/>
                  </a:lnTo>
                  <a:lnTo>
                    <a:pt x="4485043" y="243903"/>
                  </a:lnTo>
                  <a:lnTo>
                    <a:pt x="4492853" y="245541"/>
                  </a:lnTo>
                  <a:lnTo>
                    <a:pt x="4493692" y="240347"/>
                  </a:lnTo>
                  <a:close/>
                </a:path>
                <a:path w="4741545" h="579754">
                  <a:moveTo>
                    <a:pt x="4514583" y="244741"/>
                  </a:moveTo>
                  <a:lnTo>
                    <a:pt x="4510913" y="243967"/>
                  </a:lnTo>
                  <a:lnTo>
                    <a:pt x="4507242" y="243192"/>
                  </a:lnTo>
                  <a:lnTo>
                    <a:pt x="4505884" y="248285"/>
                  </a:lnTo>
                  <a:lnTo>
                    <a:pt x="4513694" y="249936"/>
                  </a:lnTo>
                  <a:lnTo>
                    <a:pt x="4514583" y="244741"/>
                  </a:lnTo>
                  <a:close/>
                </a:path>
                <a:path w="4741545" h="579754">
                  <a:moveTo>
                    <a:pt x="4535411" y="249466"/>
                  </a:moveTo>
                  <a:lnTo>
                    <a:pt x="4531753" y="248627"/>
                  </a:lnTo>
                  <a:lnTo>
                    <a:pt x="4528096" y="247789"/>
                  </a:lnTo>
                  <a:lnTo>
                    <a:pt x="4526699" y="252869"/>
                  </a:lnTo>
                  <a:lnTo>
                    <a:pt x="4534484" y="254660"/>
                  </a:lnTo>
                  <a:lnTo>
                    <a:pt x="4535411" y="249466"/>
                  </a:lnTo>
                  <a:close/>
                </a:path>
                <a:path w="4741545" h="579754">
                  <a:moveTo>
                    <a:pt x="4556214" y="254254"/>
                  </a:moveTo>
                  <a:lnTo>
                    <a:pt x="4552556" y="253415"/>
                  </a:lnTo>
                  <a:lnTo>
                    <a:pt x="4548898" y="252577"/>
                  </a:lnTo>
                  <a:lnTo>
                    <a:pt x="4547463" y="257644"/>
                  </a:lnTo>
                  <a:lnTo>
                    <a:pt x="4555248" y="259435"/>
                  </a:lnTo>
                  <a:lnTo>
                    <a:pt x="4556214" y="254254"/>
                  </a:lnTo>
                  <a:close/>
                </a:path>
                <a:path w="4741545" h="579754">
                  <a:moveTo>
                    <a:pt x="4576965" y="259257"/>
                  </a:moveTo>
                  <a:lnTo>
                    <a:pt x="4573321" y="258343"/>
                  </a:lnTo>
                  <a:lnTo>
                    <a:pt x="4569676" y="257429"/>
                  </a:lnTo>
                  <a:lnTo>
                    <a:pt x="4568202" y="262496"/>
                  </a:lnTo>
                  <a:lnTo>
                    <a:pt x="4575949" y="264426"/>
                  </a:lnTo>
                  <a:lnTo>
                    <a:pt x="4576965" y="259257"/>
                  </a:lnTo>
                  <a:close/>
                </a:path>
                <a:path w="4741545" h="579754">
                  <a:moveTo>
                    <a:pt x="4597679" y="264439"/>
                  </a:moveTo>
                  <a:lnTo>
                    <a:pt x="4594034" y="263525"/>
                  </a:lnTo>
                  <a:lnTo>
                    <a:pt x="4590389" y="262610"/>
                  </a:lnTo>
                  <a:lnTo>
                    <a:pt x="4588878" y="267665"/>
                  </a:lnTo>
                  <a:lnTo>
                    <a:pt x="4596625" y="269595"/>
                  </a:lnTo>
                  <a:lnTo>
                    <a:pt x="4597679" y="264439"/>
                  </a:lnTo>
                  <a:close/>
                </a:path>
                <a:path w="4741545" h="579754">
                  <a:moveTo>
                    <a:pt x="4618367" y="269684"/>
                  </a:moveTo>
                  <a:lnTo>
                    <a:pt x="4614735" y="268706"/>
                  </a:lnTo>
                  <a:lnTo>
                    <a:pt x="4611103" y="267766"/>
                  </a:lnTo>
                  <a:lnTo>
                    <a:pt x="4609554" y="272796"/>
                  </a:lnTo>
                  <a:lnTo>
                    <a:pt x="4613414" y="273799"/>
                  </a:lnTo>
                  <a:lnTo>
                    <a:pt x="4617263" y="274840"/>
                  </a:lnTo>
                  <a:lnTo>
                    <a:pt x="4618367" y="269684"/>
                  </a:lnTo>
                  <a:close/>
                </a:path>
                <a:path w="4741545" h="579754">
                  <a:moveTo>
                    <a:pt x="4638980" y="275247"/>
                  </a:moveTo>
                  <a:lnTo>
                    <a:pt x="4635347" y="274269"/>
                  </a:lnTo>
                  <a:lnTo>
                    <a:pt x="4631715" y="273291"/>
                  </a:lnTo>
                  <a:lnTo>
                    <a:pt x="4630128" y="278307"/>
                  </a:lnTo>
                  <a:lnTo>
                    <a:pt x="4637837" y="280390"/>
                  </a:lnTo>
                  <a:lnTo>
                    <a:pt x="4638980" y="275247"/>
                  </a:lnTo>
                  <a:close/>
                </a:path>
                <a:path w="4741545" h="579754">
                  <a:moveTo>
                    <a:pt x="4659592" y="280797"/>
                  </a:moveTo>
                  <a:lnTo>
                    <a:pt x="4655959" y="279819"/>
                  </a:lnTo>
                  <a:lnTo>
                    <a:pt x="4652327" y="278841"/>
                  </a:lnTo>
                  <a:lnTo>
                    <a:pt x="4650702" y="283857"/>
                  </a:lnTo>
                  <a:lnTo>
                    <a:pt x="4658411" y="285927"/>
                  </a:lnTo>
                  <a:lnTo>
                    <a:pt x="4659592" y="280797"/>
                  </a:lnTo>
                  <a:close/>
                </a:path>
                <a:path w="4741545" h="579754">
                  <a:moveTo>
                    <a:pt x="4680102" y="286664"/>
                  </a:moveTo>
                  <a:lnTo>
                    <a:pt x="4676495" y="285623"/>
                  </a:lnTo>
                  <a:lnTo>
                    <a:pt x="4672889" y="284581"/>
                  </a:lnTo>
                  <a:lnTo>
                    <a:pt x="4671225" y="289572"/>
                  </a:lnTo>
                  <a:lnTo>
                    <a:pt x="4678883" y="291795"/>
                  </a:lnTo>
                  <a:lnTo>
                    <a:pt x="4680102" y="286664"/>
                  </a:lnTo>
                  <a:close/>
                </a:path>
                <a:path w="4741545" h="579754">
                  <a:moveTo>
                    <a:pt x="4700613" y="292595"/>
                  </a:moveTo>
                  <a:lnTo>
                    <a:pt x="4697006" y="291553"/>
                  </a:lnTo>
                  <a:lnTo>
                    <a:pt x="4693399" y="290512"/>
                  </a:lnTo>
                  <a:lnTo>
                    <a:pt x="4691697" y="295490"/>
                  </a:lnTo>
                  <a:lnTo>
                    <a:pt x="4699355" y="297713"/>
                  </a:lnTo>
                  <a:lnTo>
                    <a:pt x="4700613" y="292595"/>
                  </a:lnTo>
                  <a:close/>
                </a:path>
                <a:path w="4741545" h="579754">
                  <a:moveTo>
                    <a:pt x="4721072" y="298691"/>
                  </a:moveTo>
                  <a:lnTo>
                    <a:pt x="4717478" y="297586"/>
                  </a:lnTo>
                  <a:lnTo>
                    <a:pt x="4713884" y="296481"/>
                  </a:lnTo>
                  <a:lnTo>
                    <a:pt x="4712144" y="301447"/>
                  </a:lnTo>
                  <a:lnTo>
                    <a:pt x="4719777" y="303796"/>
                  </a:lnTo>
                  <a:lnTo>
                    <a:pt x="4721072" y="298691"/>
                  </a:lnTo>
                  <a:close/>
                </a:path>
                <a:path w="4741545" h="579754">
                  <a:moveTo>
                    <a:pt x="4741469" y="304990"/>
                  </a:moveTo>
                  <a:lnTo>
                    <a:pt x="4737874" y="303885"/>
                  </a:lnTo>
                  <a:lnTo>
                    <a:pt x="4734280" y="302780"/>
                  </a:lnTo>
                  <a:lnTo>
                    <a:pt x="4732502" y="307733"/>
                  </a:lnTo>
                  <a:lnTo>
                    <a:pt x="4740135" y="310095"/>
                  </a:lnTo>
                  <a:lnTo>
                    <a:pt x="4741469" y="3049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 descr=""/>
            <p:cNvSpPr/>
            <p:nvPr/>
          </p:nvSpPr>
          <p:spPr>
            <a:xfrm>
              <a:off x="1491830" y="3927843"/>
              <a:ext cx="745490" cy="265430"/>
            </a:xfrm>
            <a:custGeom>
              <a:avLst/>
              <a:gdLst/>
              <a:ahLst/>
              <a:cxnLst/>
              <a:rect l="l" t="t" r="r" b="b"/>
              <a:pathLst>
                <a:path w="745489" h="265429">
                  <a:moveTo>
                    <a:pt x="9334" y="3937"/>
                  </a:moveTo>
                  <a:lnTo>
                    <a:pt x="6159" y="1968"/>
                  </a:lnTo>
                  <a:lnTo>
                    <a:pt x="2984" y="0"/>
                  </a:lnTo>
                  <a:lnTo>
                    <a:pt x="0" y="4343"/>
                  </a:lnTo>
                  <a:lnTo>
                    <a:pt x="6794" y="8559"/>
                  </a:lnTo>
                  <a:lnTo>
                    <a:pt x="9334" y="3937"/>
                  </a:lnTo>
                  <a:close/>
                </a:path>
                <a:path w="745489" h="265429">
                  <a:moveTo>
                    <a:pt x="27495" y="15011"/>
                  </a:moveTo>
                  <a:lnTo>
                    <a:pt x="24282" y="13106"/>
                  </a:lnTo>
                  <a:lnTo>
                    <a:pt x="21069" y="11201"/>
                  </a:lnTo>
                  <a:lnTo>
                    <a:pt x="18122" y="15570"/>
                  </a:lnTo>
                  <a:lnTo>
                    <a:pt x="25006" y="19646"/>
                  </a:lnTo>
                  <a:lnTo>
                    <a:pt x="27495" y="15011"/>
                  </a:lnTo>
                  <a:close/>
                </a:path>
                <a:path w="745489" h="265429">
                  <a:moveTo>
                    <a:pt x="45796" y="25844"/>
                  </a:moveTo>
                  <a:lnTo>
                    <a:pt x="42583" y="23939"/>
                  </a:lnTo>
                  <a:lnTo>
                    <a:pt x="39370" y="22034"/>
                  </a:lnTo>
                  <a:lnTo>
                    <a:pt x="36474" y="26428"/>
                  </a:lnTo>
                  <a:lnTo>
                    <a:pt x="43345" y="30505"/>
                  </a:lnTo>
                  <a:lnTo>
                    <a:pt x="45796" y="25844"/>
                  </a:lnTo>
                  <a:close/>
                </a:path>
                <a:path w="745489" h="265429">
                  <a:moveTo>
                    <a:pt x="64135" y="36601"/>
                  </a:moveTo>
                  <a:lnTo>
                    <a:pt x="60883" y="34759"/>
                  </a:lnTo>
                  <a:lnTo>
                    <a:pt x="57645" y="32893"/>
                  </a:lnTo>
                  <a:lnTo>
                    <a:pt x="54787" y="37312"/>
                  </a:lnTo>
                  <a:lnTo>
                    <a:pt x="58242" y="39319"/>
                  </a:lnTo>
                  <a:lnTo>
                    <a:pt x="61722" y="41287"/>
                  </a:lnTo>
                  <a:lnTo>
                    <a:pt x="64135" y="36601"/>
                  </a:lnTo>
                  <a:close/>
                </a:path>
                <a:path w="745489" h="265429">
                  <a:moveTo>
                    <a:pt x="82651" y="47066"/>
                  </a:moveTo>
                  <a:lnTo>
                    <a:pt x="79400" y="45224"/>
                  </a:lnTo>
                  <a:lnTo>
                    <a:pt x="76149" y="43383"/>
                  </a:lnTo>
                  <a:lnTo>
                    <a:pt x="73329" y="47840"/>
                  </a:lnTo>
                  <a:lnTo>
                    <a:pt x="80289" y="51777"/>
                  </a:lnTo>
                  <a:lnTo>
                    <a:pt x="82651" y="47066"/>
                  </a:lnTo>
                  <a:close/>
                </a:path>
                <a:path w="745489" h="265429">
                  <a:moveTo>
                    <a:pt x="101180" y="57480"/>
                  </a:moveTo>
                  <a:lnTo>
                    <a:pt x="97904" y="55689"/>
                  </a:lnTo>
                  <a:lnTo>
                    <a:pt x="94653" y="53848"/>
                  </a:lnTo>
                  <a:lnTo>
                    <a:pt x="91884" y="58331"/>
                  </a:lnTo>
                  <a:lnTo>
                    <a:pt x="95364" y="60299"/>
                  </a:lnTo>
                  <a:lnTo>
                    <a:pt x="98869" y="62204"/>
                  </a:lnTo>
                  <a:lnTo>
                    <a:pt x="101180" y="57480"/>
                  </a:lnTo>
                  <a:close/>
                </a:path>
                <a:path w="745489" h="265429">
                  <a:moveTo>
                    <a:pt x="119913" y="67564"/>
                  </a:moveTo>
                  <a:lnTo>
                    <a:pt x="116624" y="65786"/>
                  </a:lnTo>
                  <a:lnTo>
                    <a:pt x="113334" y="64020"/>
                  </a:lnTo>
                  <a:lnTo>
                    <a:pt x="110604" y="68529"/>
                  </a:lnTo>
                  <a:lnTo>
                    <a:pt x="117640" y="72313"/>
                  </a:lnTo>
                  <a:lnTo>
                    <a:pt x="119913" y="67564"/>
                  </a:lnTo>
                  <a:close/>
                </a:path>
                <a:path w="745489" h="265429">
                  <a:moveTo>
                    <a:pt x="138645" y="77622"/>
                  </a:moveTo>
                  <a:lnTo>
                    <a:pt x="135343" y="75857"/>
                  </a:lnTo>
                  <a:lnTo>
                    <a:pt x="132054" y="74091"/>
                  </a:lnTo>
                  <a:lnTo>
                    <a:pt x="129374" y="78625"/>
                  </a:lnTo>
                  <a:lnTo>
                    <a:pt x="136423" y="82397"/>
                  </a:lnTo>
                  <a:lnTo>
                    <a:pt x="138645" y="77622"/>
                  </a:lnTo>
                  <a:close/>
                </a:path>
                <a:path w="745489" h="265429">
                  <a:moveTo>
                    <a:pt x="157581" y="87274"/>
                  </a:moveTo>
                  <a:lnTo>
                    <a:pt x="154254" y="85572"/>
                  </a:lnTo>
                  <a:lnTo>
                    <a:pt x="150926" y="83870"/>
                  </a:lnTo>
                  <a:lnTo>
                    <a:pt x="148297" y="88442"/>
                  </a:lnTo>
                  <a:lnTo>
                    <a:pt x="155409" y="92075"/>
                  </a:lnTo>
                  <a:lnTo>
                    <a:pt x="157581" y="87274"/>
                  </a:lnTo>
                  <a:close/>
                </a:path>
                <a:path w="745489" h="265429">
                  <a:moveTo>
                    <a:pt x="176517" y="96939"/>
                  </a:moveTo>
                  <a:lnTo>
                    <a:pt x="173189" y="95250"/>
                  </a:lnTo>
                  <a:lnTo>
                    <a:pt x="169862" y="93548"/>
                  </a:lnTo>
                  <a:lnTo>
                    <a:pt x="167284" y="98145"/>
                  </a:lnTo>
                  <a:lnTo>
                    <a:pt x="174409" y="101765"/>
                  </a:lnTo>
                  <a:lnTo>
                    <a:pt x="176517" y="96939"/>
                  </a:lnTo>
                  <a:close/>
                </a:path>
                <a:path w="745489" h="265429">
                  <a:moveTo>
                    <a:pt x="195668" y="106172"/>
                  </a:moveTo>
                  <a:lnTo>
                    <a:pt x="192303" y="104546"/>
                  </a:lnTo>
                  <a:lnTo>
                    <a:pt x="188937" y="102920"/>
                  </a:lnTo>
                  <a:lnTo>
                    <a:pt x="186410" y="107543"/>
                  </a:lnTo>
                  <a:lnTo>
                    <a:pt x="193611" y="111023"/>
                  </a:lnTo>
                  <a:lnTo>
                    <a:pt x="195668" y="106172"/>
                  </a:lnTo>
                  <a:close/>
                </a:path>
                <a:path w="745489" h="265429">
                  <a:moveTo>
                    <a:pt x="214820" y="115417"/>
                  </a:moveTo>
                  <a:lnTo>
                    <a:pt x="211455" y="113804"/>
                  </a:lnTo>
                  <a:lnTo>
                    <a:pt x="208089" y="112179"/>
                  </a:lnTo>
                  <a:lnTo>
                    <a:pt x="205613" y="116827"/>
                  </a:lnTo>
                  <a:lnTo>
                    <a:pt x="209207" y="118567"/>
                  </a:lnTo>
                  <a:lnTo>
                    <a:pt x="212813" y="120281"/>
                  </a:lnTo>
                  <a:lnTo>
                    <a:pt x="214820" y="115417"/>
                  </a:lnTo>
                  <a:close/>
                </a:path>
                <a:path w="745489" h="265429">
                  <a:moveTo>
                    <a:pt x="234175" y="124218"/>
                  </a:moveTo>
                  <a:lnTo>
                    <a:pt x="230771" y="122669"/>
                  </a:lnTo>
                  <a:lnTo>
                    <a:pt x="227368" y="121119"/>
                  </a:lnTo>
                  <a:lnTo>
                    <a:pt x="224942" y="125793"/>
                  </a:lnTo>
                  <a:lnTo>
                    <a:pt x="232219" y="129120"/>
                  </a:lnTo>
                  <a:lnTo>
                    <a:pt x="234175" y="124218"/>
                  </a:lnTo>
                  <a:close/>
                </a:path>
                <a:path w="745489" h="265429">
                  <a:moveTo>
                    <a:pt x="253542" y="132994"/>
                  </a:moveTo>
                  <a:lnTo>
                    <a:pt x="250113" y="131495"/>
                  </a:lnTo>
                  <a:lnTo>
                    <a:pt x="246710" y="129946"/>
                  </a:lnTo>
                  <a:lnTo>
                    <a:pt x="244348" y="134645"/>
                  </a:lnTo>
                  <a:lnTo>
                    <a:pt x="247980" y="136309"/>
                  </a:lnTo>
                  <a:lnTo>
                    <a:pt x="251650" y="137909"/>
                  </a:lnTo>
                  <a:lnTo>
                    <a:pt x="253542" y="132994"/>
                  </a:lnTo>
                  <a:close/>
                </a:path>
                <a:path w="745489" h="265429">
                  <a:moveTo>
                    <a:pt x="273075" y="141363"/>
                  </a:moveTo>
                  <a:lnTo>
                    <a:pt x="269646" y="139890"/>
                  </a:lnTo>
                  <a:lnTo>
                    <a:pt x="266217" y="138417"/>
                  </a:lnTo>
                  <a:lnTo>
                    <a:pt x="263893" y="143154"/>
                  </a:lnTo>
                  <a:lnTo>
                    <a:pt x="271246" y="146304"/>
                  </a:lnTo>
                  <a:lnTo>
                    <a:pt x="273075" y="141363"/>
                  </a:lnTo>
                  <a:close/>
                </a:path>
                <a:path w="745489" h="265429">
                  <a:moveTo>
                    <a:pt x="292658" y="149644"/>
                  </a:moveTo>
                  <a:lnTo>
                    <a:pt x="289191" y="148247"/>
                  </a:lnTo>
                  <a:lnTo>
                    <a:pt x="285737" y="146812"/>
                  </a:lnTo>
                  <a:lnTo>
                    <a:pt x="283489" y="151574"/>
                  </a:lnTo>
                  <a:lnTo>
                    <a:pt x="287172" y="153111"/>
                  </a:lnTo>
                  <a:lnTo>
                    <a:pt x="290880" y="154597"/>
                  </a:lnTo>
                  <a:lnTo>
                    <a:pt x="292658" y="149644"/>
                  </a:lnTo>
                  <a:close/>
                </a:path>
                <a:path w="745489" h="265429">
                  <a:moveTo>
                    <a:pt x="312381" y="157568"/>
                  </a:moveTo>
                  <a:lnTo>
                    <a:pt x="308914" y="156171"/>
                  </a:lnTo>
                  <a:lnTo>
                    <a:pt x="305447" y="154774"/>
                  </a:lnTo>
                  <a:lnTo>
                    <a:pt x="303250" y="159562"/>
                  </a:lnTo>
                  <a:lnTo>
                    <a:pt x="310667" y="162547"/>
                  </a:lnTo>
                  <a:lnTo>
                    <a:pt x="312381" y="157568"/>
                  </a:lnTo>
                  <a:close/>
                </a:path>
                <a:path w="745489" h="265429">
                  <a:moveTo>
                    <a:pt x="332181" y="165328"/>
                  </a:moveTo>
                  <a:lnTo>
                    <a:pt x="328676" y="164020"/>
                  </a:lnTo>
                  <a:lnTo>
                    <a:pt x="325183" y="162712"/>
                  </a:lnTo>
                  <a:lnTo>
                    <a:pt x="323037" y="167525"/>
                  </a:lnTo>
                  <a:lnTo>
                    <a:pt x="330530" y="170332"/>
                  </a:lnTo>
                  <a:lnTo>
                    <a:pt x="332181" y="165328"/>
                  </a:lnTo>
                  <a:close/>
                </a:path>
                <a:path w="745489" h="265429">
                  <a:moveTo>
                    <a:pt x="352082" y="172783"/>
                  </a:moveTo>
                  <a:lnTo>
                    <a:pt x="348576" y="171475"/>
                  </a:lnTo>
                  <a:lnTo>
                    <a:pt x="345084" y="170167"/>
                  </a:lnTo>
                  <a:lnTo>
                    <a:pt x="343001" y="175006"/>
                  </a:lnTo>
                  <a:lnTo>
                    <a:pt x="350494" y="177812"/>
                  </a:lnTo>
                  <a:lnTo>
                    <a:pt x="352082" y="172783"/>
                  </a:lnTo>
                  <a:close/>
                </a:path>
                <a:path w="745489" h="265429">
                  <a:moveTo>
                    <a:pt x="372071" y="179997"/>
                  </a:moveTo>
                  <a:lnTo>
                    <a:pt x="368541" y="178765"/>
                  </a:lnTo>
                  <a:lnTo>
                    <a:pt x="365010" y="177533"/>
                  </a:lnTo>
                  <a:lnTo>
                    <a:pt x="363004" y="182410"/>
                  </a:lnTo>
                  <a:lnTo>
                    <a:pt x="370547" y="185039"/>
                  </a:lnTo>
                  <a:lnTo>
                    <a:pt x="372071" y="179997"/>
                  </a:lnTo>
                  <a:close/>
                </a:path>
                <a:path w="745489" h="265429">
                  <a:moveTo>
                    <a:pt x="392150" y="186982"/>
                  </a:moveTo>
                  <a:lnTo>
                    <a:pt x="388620" y="185750"/>
                  </a:lnTo>
                  <a:lnTo>
                    <a:pt x="385089" y="184518"/>
                  </a:lnTo>
                  <a:lnTo>
                    <a:pt x="383146" y="189420"/>
                  </a:lnTo>
                  <a:lnTo>
                    <a:pt x="390702" y="192049"/>
                  </a:lnTo>
                  <a:lnTo>
                    <a:pt x="392150" y="186982"/>
                  </a:lnTo>
                  <a:close/>
                </a:path>
                <a:path w="745489" h="265429">
                  <a:moveTo>
                    <a:pt x="412343" y="193611"/>
                  </a:moveTo>
                  <a:lnTo>
                    <a:pt x="408787" y="192468"/>
                  </a:lnTo>
                  <a:lnTo>
                    <a:pt x="405231" y="191325"/>
                  </a:lnTo>
                  <a:lnTo>
                    <a:pt x="403352" y="196253"/>
                  </a:lnTo>
                  <a:lnTo>
                    <a:pt x="410959" y="198691"/>
                  </a:lnTo>
                  <a:lnTo>
                    <a:pt x="412343" y="193611"/>
                  </a:lnTo>
                  <a:close/>
                </a:path>
                <a:path w="745489" h="265429">
                  <a:moveTo>
                    <a:pt x="432574" y="200088"/>
                  </a:moveTo>
                  <a:lnTo>
                    <a:pt x="429018" y="198945"/>
                  </a:lnTo>
                  <a:lnTo>
                    <a:pt x="425462" y="197802"/>
                  </a:lnTo>
                  <a:lnTo>
                    <a:pt x="423646" y="202755"/>
                  </a:lnTo>
                  <a:lnTo>
                    <a:pt x="431266" y="205193"/>
                  </a:lnTo>
                  <a:lnTo>
                    <a:pt x="432574" y="200088"/>
                  </a:lnTo>
                  <a:close/>
                </a:path>
                <a:path w="745489" h="265429">
                  <a:moveTo>
                    <a:pt x="452958" y="206121"/>
                  </a:moveTo>
                  <a:lnTo>
                    <a:pt x="449376" y="205066"/>
                  </a:lnTo>
                  <a:lnTo>
                    <a:pt x="445795" y="204012"/>
                  </a:lnTo>
                  <a:lnTo>
                    <a:pt x="444042" y="208991"/>
                  </a:lnTo>
                  <a:lnTo>
                    <a:pt x="451726" y="211239"/>
                  </a:lnTo>
                  <a:lnTo>
                    <a:pt x="452958" y="206121"/>
                  </a:lnTo>
                  <a:close/>
                </a:path>
                <a:path w="745489" h="265429">
                  <a:moveTo>
                    <a:pt x="473379" y="212013"/>
                  </a:moveTo>
                  <a:lnTo>
                    <a:pt x="469773" y="211048"/>
                  </a:lnTo>
                  <a:lnTo>
                    <a:pt x="466191" y="209994"/>
                  </a:lnTo>
                  <a:lnTo>
                    <a:pt x="464515" y="214998"/>
                  </a:lnTo>
                  <a:lnTo>
                    <a:pt x="468350" y="216115"/>
                  </a:lnTo>
                  <a:lnTo>
                    <a:pt x="472211" y="217144"/>
                  </a:lnTo>
                  <a:lnTo>
                    <a:pt x="473379" y="212013"/>
                  </a:lnTo>
                  <a:close/>
                </a:path>
                <a:path w="745489" h="265429">
                  <a:moveTo>
                    <a:pt x="493903" y="217500"/>
                  </a:moveTo>
                  <a:lnTo>
                    <a:pt x="490296" y="216535"/>
                  </a:lnTo>
                  <a:lnTo>
                    <a:pt x="486689" y="215569"/>
                  </a:lnTo>
                  <a:lnTo>
                    <a:pt x="485089" y="220586"/>
                  </a:lnTo>
                  <a:lnTo>
                    <a:pt x="492810" y="222656"/>
                  </a:lnTo>
                  <a:lnTo>
                    <a:pt x="493903" y="217500"/>
                  </a:lnTo>
                  <a:close/>
                </a:path>
                <a:path w="745489" h="265429">
                  <a:moveTo>
                    <a:pt x="514502" y="222758"/>
                  </a:moveTo>
                  <a:lnTo>
                    <a:pt x="510870" y="221881"/>
                  </a:lnTo>
                  <a:lnTo>
                    <a:pt x="507238" y="221005"/>
                  </a:lnTo>
                  <a:lnTo>
                    <a:pt x="505714" y="226047"/>
                  </a:lnTo>
                  <a:lnTo>
                    <a:pt x="513486" y="227926"/>
                  </a:lnTo>
                  <a:lnTo>
                    <a:pt x="514502" y="222758"/>
                  </a:lnTo>
                  <a:close/>
                </a:path>
                <a:path w="745489" h="265429">
                  <a:moveTo>
                    <a:pt x="535165" y="227736"/>
                  </a:moveTo>
                  <a:lnTo>
                    <a:pt x="531533" y="226860"/>
                  </a:lnTo>
                  <a:lnTo>
                    <a:pt x="527900" y="225983"/>
                  </a:lnTo>
                  <a:lnTo>
                    <a:pt x="526440" y="231051"/>
                  </a:lnTo>
                  <a:lnTo>
                    <a:pt x="534225" y="232918"/>
                  </a:lnTo>
                  <a:lnTo>
                    <a:pt x="535165" y="227736"/>
                  </a:lnTo>
                  <a:close/>
                </a:path>
                <a:path w="745489" h="265429">
                  <a:moveTo>
                    <a:pt x="555917" y="232321"/>
                  </a:moveTo>
                  <a:lnTo>
                    <a:pt x="552259" y="231533"/>
                  </a:lnTo>
                  <a:lnTo>
                    <a:pt x="548601" y="230746"/>
                  </a:lnTo>
                  <a:lnTo>
                    <a:pt x="547230" y="235839"/>
                  </a:lnTo>
                  <a:lnTo>
                    <a:pt x="555040" y="237515"/>
                  </a:lnTo>
                  <a:lnTo>
                    <a:pt x="555917" y="232321"/>
                  </a:lnTo>
                  <a:close/>
                </a:path>
                <a:path w="745489" h="265429">
                  <a:moveTo>
                    <a:pt x="576694" y="236766"/>
                  </a:moveTo>
                  <a:lnTo>
                    <a:pt x="573036" y="235991"/>
                  </a:lnTo>
                  <a:lnTo>
                    <a:pt x="569379" y="235204"/>
                  </a:lnTo>
                  <a:lnTo>
                    <a:pt x="568083" y="240309"/>
                  </a:lnTo>
                  <a:lnTo>
                    <a:pt x="571982" y="241147"/>
                  </a:lnTo>
                  <a:lnTo>
                    <a:pt x="575906" y="241973"/>
                  </a:lnTo>
                  <a:lnTo>
                    <a:pt x="576694" y="236766"/>
                  </a:lnTo>
                  <a:close/>
                </a:path>
                <a:path w="745489" h="265429">
                  <a:moveTo>
                    <a:pt x="597585" y="240665"/>
                  </a:moveTo>
                  <a:lnTo>
                    <a:pt x="593915" y="239979"/>
                  </a:lnTo>
                  <a:lnTo>
                    <a:pt x="590245" y="239293"/>
                  </a:lnTo>
                  <a:lnTo>
                    <a:pt x="589013" y="244411"/>
                  </a:lnTo>
                  <a:lnTo>
                    <a:pt x="596874" y="245884"/>
                  </a:lnTo>
                  <a:lnTo>
                    <a:pt x="597585" y="240665"/>
                  </a:lnTo>
                  <a:close/>
                </a:path>
                <a:path w="745489" h="265429">
                  <a:moveTo>
                    <a:pt x="618502" y="244386"/>
                  </a:moveTo>
                  <a:lnTo>
                    <a:pt x="614819" y="243789"/>
                  </a:lnTo>
                  <a:lnTo>
                    <a:pt x="611136" y="243192"/>
                  </a:lnTo>
                  <a:lnTo>
                    <a:pt x="609981" y="248335"/>
                  </a:lnTo>
                  <a:lnTo>
                    <a:pt x="617880" y="249618"/>
                  </a:lnTo>
                  <a:lnTo>
                    <a:pt x="618502" y="244386"/>
                  </a:lnTo>
                  <a:close/>
                </a:path>
                <a:path w="745489" h="265429">
                  <a:moveTo>
                    <a:pt x="639470" y="247802"/>
                  </a:moveTo>
                  <a:lnTo>
                    <a:pt x="635787" y="247205"/>
                  </a:lnTo>
                  <a:lnTo>
                    <a:pt x="632104" y="246608"/>
                  </a:lnTo>
                  <a:lnTo>
                    <a:pt x="631024" y="251764"/>
                  </a:lnTo>
                  <a:lnTo>
                    <a:pt x="638924" y="253047"/>
                  </a:lnTo>
                  <a:lnTo>
                    <a:pt x="639470" y="247802"/>
                  </a:lnTo>
                  <a:close/>
                </a:path>
                <a:path w="745489" h="265429">
                  <a:moveTo>
                    <a:pt x="660501" y="250812"/>
                  </a:moveTo>
                  <a:lnTo>
                    <a:pt x="656805" y="250304"/>
                  </a:lnTo>
                  <a:lnTo>
                    <a:pt x="653110" y="249796"/>
                  </a:lnTo>
                  <a:lnTo>
                    <a:pt x="652106" y="254977"/>
                  </a:lnTo>
                  <a:lnTo>
                    <a:pt x="660031" y="256057"/>
                  </a:lnTo>
                  <a:lnTo>
                    <a:pt x="660501" y="250812"/>
                  </a:lnTo>
                  <a:close/>
                </a:path>
                <a:path w="745489" h="265429">
                  <a:moveTo>
                    <a:pt x="681570" y="253644"/>
                  </a:moveTo>
                  <a:lnTo>
                    <a:pt x="677862" y="253187"/>
                  </a:lnTo>
                  <a:lnTo>
                    <a:pt x="674166" y="252679"/>
                  </a:lnTo>
                  <a:lnTo>
                    <a:pt x="673252" y="257873"/>
                  </a:lnTo>
                  <a:lnTo>
                    <a:pt x="677214" y="258406"/>
                  </a:lnTo>
                  <a:lnTo>
                    <a:pt x="681177" y="258902"/>
                  </a:lnTo>
                  <a:lnTo>
                    <a:pt x="681570" y="253644"/>
                  </a:lnTo>
                  <a:close/>
                </a:path>
                <a:path w="745489" h="265429">
                  <a:moveTo>
                    <a:pt x="702691" y="255981"/>
                  </a:moveTo>
                  <a:lnTo>
                    <a:pt x="698982" y="255562"/>
                  </a:lnTo>
                  <a:lnTo>
                    <a:pt x="695274" y="255143"/>
                  </a:lnTo>
                  <a:lnTo>
                    <a:pt x="694436" y="260350"/>
                  </a:lnTo>
                  <a:lnTo>
                    <a:pt x="702386" y="261239"/>
                  </a:lnTo>
                  <a:lnTo>
                    <a:pt x="702691" y="255981"/>
                  </a:lnTo>
                  <a:close/>
                </a:path>
                <a:path w="745489" h="265429">
                  <a:moveTo>
                    <a:pt x="723836" y="258064"/>
                  </a:moveTo>
                  <a:lnTo>
                    <a:pt x="720115" y="257746"/>
                  </a:lnTo>
                  <a:lnTo>
                    <a:pt x="716394" y="257429"/>
                  </a:lnTo>
                  <a:lnTo>
                    <a:pt x="715645" y="262636"/>
                  </a:lnTo>
                  <a:lnTo>
                    <a:pt x="723607" y="263334"/>
                  </a:lnTo>
                  <a:lnTo>
                    <a:pt x="723836" y="258064"/>
                  </a:lnTo>
                  <a:close/>
                </a:path>
                <a:path w="745489" h="265429">
                  <a:moveTo>
                    <a:pt x="745007" y="259892"/>
                  </a:moveTo>
                  <a:lnTo>
                    <a:pt x="741286" y="259575"/>
                  </a:lnTo>
                  <a:lnTo>
                    <a:pt x="737565" y="259257"/>
                  </a:lnTo>
                  <a:lnTo>
                    <a:pt x="736892" y="264477"/>
                  </a:lnTo>
                  <a:lnTo>
                    <a:pt x="744855" y="265163"/>
                  </a:lnTo>
                  <a:lnTo>
                    <a:pt x="745007" y="2598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 descr=""/>
            <p:cNvSpPr/>
            <p:nvPr/>
          </p:nvSpPr>
          <p:spPr>
            <a:xfrm>
              <a:off x="2250006" y="4192302"/>
              <a:ext cx="200025" cy="0"/>
            </a:xfrm>
            <a:custGeom>
              <a:avLst/>
              <a:gdLst/>
              <a:ahLst/>
              <a:cxnLst/>
              <a:rect l="l" t="t" r="r" b="b"/>
              <a:pathLst>
                <a:path w="200025" h="0">
                  <a:moveTo>
                    <a:pt x="0" y="0"/>
                  </a:moveTo>
                  <a:lnTo>
                    <a:pt x="199781" y="0"/>
                  </a:lnTo>
                </a:path>
              </a:pathLst>
            </a:custGeom>
            <a:ln w="932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 descr=""/>
            <p:cNvSpPr/>
            <p:nvPr/>
          </p:nvSpPr>
          <p:spPr>
            <a:xfrm>
              <a:off x="2462898" y="3710520"/>
              <a:ext cx="1416050" cy="481330"/>
            </a:xfrm>
            <a:custGeom>
              <a:avLst/>
              <a:gdLst/>
              <a:ahLst/>
              <a:cxnLst/>
              <a:rect l="l" t="t" r="r" b="b"/>
              <a:pathLst>
                <a:path w="1416050" h="481329">
                  <a:moveTo>
                    <a:pt x="8153" y="480720"/>
                  </a:moveTo>
                  <a:lnTo>
                    <a:pt x="7442" y="475488"/>
                  </a:lnTo>
                  <a:lnTo>
                    <a:pt x="3721" y="475780"/>
                  </a:lnTo>
                  <a:lnTo>
                    <a:pt x="0" y="476072"/>
                  </a:lnTo>
                  <a:lnTo>
                    <a:pt x="177" y="481330"/>
                  </a:lnTo>
                  <a:lnTo>
                    <a:pt x="8153" y="480720"/>
                  </a:lnTo>
                  <a:close/>
                </a:path>
                <a:path w="1416050" h="481329">
                  <a:moveTo>
                    <a:pt x="29375" y="478612"/>
                  </a:moveTo>
                  <a:lnTo>
                    <a:pt x="28600" y="473405"/>
                  </a:lnTo>
                  <a:lnTo>
                    <a:pt x="24879" y="473773"/>
                  </a:lnTo>
                  <a:lnTo>
                    <a:pt x="21158" y="474141"/>
                  </a:lnTo>
                  <a:lnTo>
                    <a:pt x="21424" y="479399"/>
                  </a:lnTo>
                  <a:lnTo>
                    <a:pt x="29375" y="478612"/>
                  </a:lnTo>
                  <a:close/>
                </a:path>
                <a:path w="1416050" h="481329">
                  <a:moveTo>
                    <a:pt x="50571" y="476313"/>
                  </a:moveTo>
                  <a:lnTo>
                    <a:pt x="49720" y="471119"/>
                  </a:lnTo>
                  <a:lnTo>
                    <a:pt x="46012" y="471563"/>
                  </a:lnTo>
                  <a:lnTo>
                    <a:pt x="42303" y="472008"/>
                  </a:lnTo>
                  <a:lnTo>
                    <a:pt x="42633" y="477266"/>
                  </a:lnTo>
                  <a:lnTo>
                    <a:pt x="50571" y="476313"/>
                  </a:lnTo>
                  <a:close/>
                </a:path>
                <a:path w="1416050" h="481329">
                  <a:moveTo>
                    <a:pt x="71755" y="473786"/>
                  </a:moveTo>
                  <a:lnTo>
                    <a:pt x="70827" y="468591"/>
                  </a:lnTo>
                  <a:lnTo>
                    <a:pt x="67119" y="469036"/>
                  </a:lnTo>
                  <a:lnTo>
                    <a:pt x="63411" y="469480"/>
                  </a:lnTo>
                  <a:lnTo>
                    <a:pt x="63804" y="474738"/>
                  </a:lnTo>
                  <a:lnTo>
                    <a:pt x="71755" y="473786"/>
                  </a:lnTo>
                  <a:close/>
                </a:path>
                <a:path w="1416050" h="481329">
                  <a:moveTo>
                    <a:pt x="92862" y="470852"/>
                  </a:moveTo>
                  <a:lnTo>
                    <a:pt x="91871" y="465670"/>
                  </a:lnTo>
                  <a:lnTo>
                    <a:pt x="88176" y="466191"/>
                  </a:lnTo>
                  <a:lnTo>
                    <a:pt x="84480" y="466712"/>
                  </a:lnTo>
                  <a:lnTo>
                    <a:pt x="84950" y="471957"/>
                  </a:lnTo>
                  <a:lnTo>
                    <a:pt x="92862" y="470852"/>
                  </a:lnTo>
                  <a:close/>
                </a:path>
                <a:path w="1416050" h="481329">
                  <a:moveTo>
                    <a:pt x="113969" y="467728"/>
                  </a:moveTo>
                  <a:lnTo>
                    <a:pt x="112903" y="462559"/>
                  </a:lnTo>
                  <a:lnTo>
                    <a:pt x="109220" y="463156"/>
                  </a:lnTo>
                  <a:lnTo>
                    <a:pt x="105537" y="463753"/>
                  </a:lnTo>
                  <a:lnTo>
                    <a:pt x="106070" y="468998"/>
                  </a:lnTo>
                  <a:lnTo>
                    <a:pt x="113969" y="467728"/>
                  </a:lnTo>
                  <a:close/>
                </a:path>
                <a:path w="1416050" h="481329">
                  <a:moveTo>
                    <a:pt x="135026" y="464350"/>
                  </a:moveTo>
                  <a:lnTo>
                    <a:pt x="133896" y="459193"/>
                  </a:lnTo>
                  <a:lnTo>
                    <a:pt x="130213" y="459790"/>
                  </a:lnTo>
                  <a:lnTo>
                    <a:pt x="126530" y="460387"/>
                  </a:lnTo>
                  <a:lnTo>
                    <a:pt x="127127" y="465620"/>
                  </a:lnTo>
                  <a:lnTo>
                    <a:pt x="135026" y="464350"/>
                  </a:lnTo>
                  <a:close/>
                </a:path>
                <a:path w="1416050" h="481329">
                  <a:moveTo>
                    <a:pt x="156019" y="460629"/>
                  </a:moveTo>
                  <a:lnTo>
                    <a:pt x="154838" y="455498"/>
                  </a:lnTo>
                  <a:lnTo>
                    <a:pt x="151155" y="456158"/>
                  </a:lnTo>
                  <a:lnTo>
                    <a:pt x="147472" y="456819"/>
                  </a:lnTo>
                  <a:lnTo>
                    <a:pt x="148145" y="462051"/>
                  </a:lnTo>
                  <a:lnTo>
                    <a:pt x="156019" y="460629"/>
                  </a:lnTo>
                  <a:close/>
                </a:path>
                <a:path w="1416050" h="481329">
                  <a:moveTo>
                    <a:pt x="176974" y="456742"/>
                  </a:moveTo>
                  <a:lnTo>
                    <a:pt x="175742" y="451624"/>
                  </a:lnTo>
                  <a:lnTo>
                    <a:pt x="172072" y="452348"/>
                  </a:lnTo>
                  <a:lnTo>
                    <a:pt x="168402" y="453072"/>
                  </a:lnTo>
                  <a:lnTo>
                    <a:pt x="169138" y="458292"/>
                  </a:lnTo>
                  <a:lnTo>
                    <a:pt x="176974" y="456742"/>
                  </a:lnTo>
                  <a:close/>
                </a:path>
                <a:path w="1416050" h="481329">
                  <a:moveTo>
                    <a:pt x="197891" y="452602"/>
                  </a:moveTo>
                  <a:lnTo>
                    <a:pt x="196596" y="447497"/>
                  </a:lnTo>
                  <a:lnTo>
                    <a:pt x="192925" y="448221"/>
                  </a:lnTo>
                  <a:lnTo>
                    <a:pt x="189255" y="448945"/>
                  </a:lnTo>
                  <a:lnTo>
                    <a:pt x="190055" y="454152"/>
                  </a:lnTo>
                  <a:lnTo>
                    <a:pt x="197891" y="452602"/>
                  </a:lnTo>
                  <a:close/>
                </a:path>
                <a:path w="1416050" h="481329">
                  <a:moveTo>
                    <a:pt x="218732" y="448170"/>
                  </a:moveTo>
                  <a:lnTo>
                    <a:pt x="217385" y="443077"/>
                  </a:lnTo>
                  <a:lnTo>
                    <a:pt x="213728" y="443865"/>
                  </a:lnTo>
                  <a:lnTo>
                    <a:pt x="210070" y="444652"/>
                  </a:lnTo>
                  <a:lnTo>
                    <a:pt x="210921" y="449859"/>
                  </a:lnTo>
                  <a:lnTo>
                    <a:pt x="218732" y="448170"/>
                  </a:lnTo>
                  <a:close/>
                </a:path>
                <a:path w="1416050" h="481329">
                  <a:moveTo>
                    <a:pt x="239560" y="443572"/>
                  </a:moveTo>
                  <a:lnTo>
                    <a:pt x="238150" y="438492"/>
                  </a:lnTo>
                  <a:lnTo>
                    <a:pt x="234505" y="439343"/>
                  </a:lnTo>
                  <a:lnTo>
                    <a:pt x="230860" y="440156"/>
                  </a:lnTo>
                  <a:lnTo>
                    <a:pt x="231762" y="445350"/>
                  </a:lnTo>
                  <a:lnTo>
                    <a:pt x="235661" y="444474"/>
                  </a:lnTo>
                  <a:lnTo>
                    <a:pt x="239560" y="443572"/>
                  </a:lnTo>
                  <a:close/>
                </a:path>
                <a:path w="1416050" h="481329">
                  <a:moveTo>
                    <a:pt x="260324" y="438721"/>
                  </a:moveTo>
                  <a:lnTo>
                    <a:pt x="258864" y="433654"/>
                  </a:lnTo>
                  <a:lnTo>
                    <a:pt x="255219" y="434505"/>
                  </a:lnTo>
                  <a:lnTo>
                    <a:pt x="251574" y="435356"/>
                  </a:lnTo>
                  <a:lnTo>
                    <a:pt x="252539" y="440537"/>
                  </a:lnTo>
                  <a:lnTo>
                    <a:pt x="260324" y="438721"/>
                  </a:lnTo>
                  <a:close/>
                </a:path>
                <a:path w="1416050" h="481329">
                  <a:moveTo>
                    <a:pt x="281025" y="433641"/>
                  </a:moveTo>
                  <a:lnTo>
                    <a:pt x="279514" y="428586"/>
                  </a:lnTo>
                  <a:lnTo>
                    <a:pt x="275882" y="429501"/>
                  </a:lnTo>
                  <a:lnTo>
                    <a:pt x="272262" y="430415"/>
                  </a:lnTo>
                  <a:lnTo>
                    <a:pt x="273278" y="435584"/>
                  </a:lnTo>
                  <a:lnTo>
                    <a:pt x="281025" y="433641"/>
                  </a:lnTo>
                  <a:close/>
                </a:path>
                <a:path w="1416050" h="481329">
                  <a:moveTo>
                    <a:pt x="301688" y="428409"/>
                  </a:moveTo>
                  <a:lnTo>
                    <a:pt x="300126" y="423379"/>
                  </a:lnTo>
                  <a:lnTo>
                    <a:pt x="296506" y="424332"/>
                  </a:lnTo>
                  <a:lnTo>
                    <a:pt x="292887" y="425246"/>
                  </a:lnTo>
                  <a:lnTo>
                    <a:pt x="293954" y="430403"/>
                  </a:lnTo>
                  <a:lnTo>
                    <a:pt x="297827" y="429425"/>
                  </a:lnTo>
                  <a:lnTo>
                    <a:pt x="301688" y="428409"/>
                  </a:lnTo>
                  <a:close/>
                </a:path>
                <a:path w="1416050" h="481329">
                  <a:moveTo>
                    <a:pt x="322275" y="422910"/>
                  </a:moveTo>
                  <a:lnTo>
                    <a:pt x="320662" y="417893"/>
                  </a:lnTo>
                  <a:lnTo>
                    <a:pt x="317055" y="418858"/>
                  </a:lnTo>
                  <a:lnTo>
                    <a:pt x="313436" y="419823"/>
                  </a:lnTo>
                  <a:lnTo>
                    <a:pt x="314553" y="424967"/>
                  </a:lnTo>
                  <a:lnTo>
                    <a:pt x="322275" y="422910"/>
                  </a:lnTo>
                  <a:close/>
                </a:path>
                <a:path w="1416050" h="481329">
                  <a:moveTo>
                    <a:pt x="342823" y="417245"/>
                  </a:moveTo>
                  <a:lnTo>
                    <a:pt x="341160" y="412242"/>
                  </a:lnTo>
                  <a:lnTo>
                    <a:pt x="337566" y="413258"/>
                  </a:lnTo>
                  <a:lnTo>
                    <a:pt x="333971" y="414274"/>
                  </a:lnTo>
                  <a:lnTo>
                    <a:pt x="335127" y="419417"/>
                  </a:lnTo>
                  <a:lnTo>
                    <a:pt x="342823" y="417245"/>
                  </a:lnTo>
                  <a:close/>
                </a:path>
                <a:path w="1416050" h="481329">
                  <a:moveTo>
                    <a:pt x="363334" y="411454"/>
                  </a:moveTo>
                  <a:lnTo>
                    <a:pt x="361632" y="406463"/>
                  </a:lnTo>
                  <a:lnTo>
                    <a:pt x="358038" y="407479"/>
                  </a:lnTo>
                  <a:lnTo>
                    <a:pt x="354444" y="408495"/>
                  </a:lnTo>
                  <a:lnTo>
                    <a:pt x="355650" y="413626"/>
                  </a:lnTo>
                  <a:lnTo>
                    <a:pt x="363334" y="411454"/>
                  </a:lnTo>
                  <a:close/>
                </a:path>
                <a:path w="1416050" h="481329">
                  <a:moveTo>
                    <a:pt x="383768" y="405384"/>
                  </a:moveTo>
                  <a:lnTo>
                    <a:pt x="382016" y="400405"/>
                  </a:lnTo>
                  <a:lnTo>
                    <a:pt x="378434" y="401472"/>
                  </a:lnTo>
                  <a:lnTo>
                    <a:pt x="374853" y="402539"/>
                  </a:lnTo>
                  <a:lnTo>
                    <a:pt x="376110" y="407657"/>
                  </a:lnTo>
                  <a:lnTo>
                    <a:pt x="383768" y="405384"/>
                  </a:lnTo>
                  <a:close/>
                </a:path>
                <a:path w="1416050" h="481329">
                  <a:moveTo>
                    <a:pt x="404164" y="399186"/>
                  </a:moveTo>
                  <a:lnTo>
                    <a:pt x="402374" y="394233"/>
                  </a:lnTo>
                  <a:lnTo>
                    <a:pt x="398805" y="395338"/>
                  </a:lnTo>
                  <a:lnTo>
                    <a:pt x="395236" y="396443"/>
                  </a:lnTo>
                  <a:lnTo>
                    <a:pt x="396532" y="401548"/>
                  </a:lnTo>
                  <a:lnTo>
                    <a:pt x="404164" y="399186"/>
                  </a:lnTo>
                  <a:close/>
                </a:path>
                <a:path w="1416050" h="481329">
                  <a:moveTo>
                    <a:pt x="424510" y="392874"/>
                  </a:moveTo>
                  <a:lnTo>
                    <a:pt x="422681" y="387934"/>
                  </a:lnTo>
                  <a:lnTo>
                    <a:pt x="419112" y="389039"/>
                  </a:lnTo>
                  <a:lnTo>
                    <a:pt x="415544" y="390144"/>
                  </a:lnTo>
                  <a:lnTo>
                    <a:pt x="416877" y="395249"/>
                  </a:lnTo>
                  <a:lnTo>
                    <a:pt x="424510" y="392874"/>
                  </a:lnTo>
                  <a:close/>
                </a:path>
                <a:path w="1416050" h="481329">
                  <a:moveTo>
                    <a:pt x="444792" y="386334"/>
                  </a:moveTo>
                  <a:lnTo>
                    <a:pt x="442925" y="381393"/>
                  </a:lnTo>
                  <a:lnTo>
                    <a:pt x="439369" y="382549"/>
                  </a:lnTo>
                  <a:lnTo>
                    <a:pt x="435813" y="383705"/>
                  </a:lnTo>
                  <a:lnTo>
                    <a:pt x="437184" y="388785"/>
                  </a:lnTo>
                  <a:lnTo>
                    <a:pt x="444792" y="386334"/>
                  </a:lnTo>
                  <a:close/>
                </a:path>
                <a:path w="1416050" h="481329">
                  <a:moveTo>
                    <a:pt x="465035" y="379679"/>
                  </a:moveTo>
                  <a:lnTo>
                    <a:pt x="463143" y="374764"/>
                  </a:lnTo>
                  <a:lnTo>
                    <a:pt x="459600" y="375958"/>
                  </a:lnTo>
                  <a:lnTo>
                    <a:pt x="456057" y="377151"/>
                  </a:lnTo>
                  <a:lnTo>
                    <a:pt x="457466" y="382219"/>
                  </a:lnTo>
                  <a:lnTo>
                    <a:pt x="465035" y="379679"/>
                  </a:lnTo>
                  <a:close/>
                </a:path>
                <a:path w="1416050" h="481329">
                  <a:moveTo>
                    <a:pt x="485241" y="372897"/>
                  </a:moveTo>
                  <a:lnTo>
                    <a:pt x="483311" y="367995"/>
                  </a:lnTo>
                  <a:lnTo>
                    <a:pt x="479767" y="369189"/>
                  </a:lnTo>
                  <a:lnTo>
                    <a:pt x="476224" y="370382"/>
                  </a:lnTo>
                  <a:lnTo>
                    <a:pt x="477672" y="375450"/>
                  </a:lnTo>
                  <a:lnTo>
                    <a:pt x="485241" y="372897"/>
                  </a:lnTo>
                  <a:close/>
                </a:path>
                <a:path w="1416050" h="481329">
                  <a:moveTo>
                    <a:pt x="505383" y="365937"/>
                  </a:moveTo>
                  <a:lnTo>
                    <a:pt x="503415" y="361048"/>
                  </a:lnTo>
                  <a:lnTo>
                    <a:pt x="499884" y="362280"/>
                  </a:lnTo>
                  <a:lnTo>
                    <a:pt x="496354" y="363512"/>
                  </a:lnTo>
                  <a:lnTo>
                    <a:pt x="497840" y="368566"/>
                  </a:lnTo>
                  <a:lnTo>
                    <a:pt x="505383" y="365937"/>
                  </a:lnTo>
                  <a:close/>
                </a:path>
                <a:path w="1416050" h="481329">
                  <a:moveTo>
                    <a:pt x="525487" y="358902"/>
                  </a:moveTo>
                  <a:lnTo>
                    <a:pt x="523494" y="354025"/>
                  </a:lnTo>
                  <a:lnTo>
                    <a:pt x="519976" y="355282"/>
                  </a:lnTo>
                  <a:lnTo>
                    <a:pt x="516445" y="356527"/>
                  </a:lnTo>
                  <a:lnTo>
                    <a:pt x="517969" y="361581"/>
                  </a:lnTo>
                  <a:lnTo>
                    <a:pt x="525487" y="358902"/>
                  </a:lnTo>
                  <a:close/>
                </a:path>
                <a:path w="1416050" h="481329">
                  <a:moveTo>
                    <a:pt x="545541" y="351726"/>
                  </a:moveTo>
                  <a:lnTo>
                    <a:pt x="543521" y="346862"/>
                  </a:lnTo>
                  <a:lnTo>
                    <a:pt x="540004" y="348119"/>
                  </a:lnTo>
                  <a:lnTo>
                    <a:pt x="536486" y="349377"/>
                  </a:lnTo>
                  <a:lnTo>
                    <a:pt x="538022" y="354418"/>
                  </a:lnTo>
                  <a:lnTo>
                    <a:pt x="545541" y="351726"/>
                  </a:lnTo>
                  <a:close/>
                </a:path>
                <a:path w="1416050" h="481329">
                  <a:moveTo>
                    <a:pt x="565556" y="344424"/>
                  </a:moveTo>
                  <a:lnTo>
                    <a:pt x="563511" y="339559"/>
                  </a:lnTo>
                  <a:lnTo>
                    <a:pt x="560006" y="340855"/>
                  </a:lnTo>
                  <a:lnTo>
                    <a:pt x="556501" y="342150"/>
                  </a:lnTo>
                  <a:lnTo>
                    <a:pt x="558063" y="347179"/>
                  </a:lnTo>
                  <a:lnTo>
                    <a:pt x="565556" y="344424"/>
                  </a:lnTo>
                  <a:close/>
                </a:path>
                <a:path w="1416050" h="481329">
                  <a:moveTo>
                    <a:pt x="585546" y="337058"/>
                  </a:moveTo>
                  <a:lnTo>
                    <a:pt x="583476" y="332219"/>
                  </a:lnTo>
                  <a:lnTo>
                    <a:pt x="579970" y="333514"/>
                  </a:lnTo>
                  <a:lnTo>
                    <a:pt x="576465" y="334810"/>
                  </a:lnTo>
                  <a:lnTo>
                    <a:pt x="578053" y="339826"/>
                  </a:lnTo>
                  <a:lnTo>
                    <a:pt x="585546" y="337058"/>
                  </a:lnTo>
                  <a:close/>
                </a:path>
                <a:path w="1416050" h="481329">
                  <a:moveTo>
                    <a:pt x="605472" y="329539"/>
                  </a:moveTo>
                  <a:lnTo>
                    <a:pt x="603389" y="324700"/>
                  </a:lnTo>
                  <a:lnTo>
                    <a:pt x="599884" y="326021"/>
                  </a:lnTo>
                  <a:lnTo>
                    <a:pt x="596379" y="327342"/>
                  </a:lnTo>
                  <a:lnTo>
                    <a:pt x="598004" y="332346"/>
                  </a:lnTo>
                  <a:lnTo>
                    <a:pt x="605472" y="329539"/>
                  </a:lnTo>
                  <a:close/>
                </a:path>
                <a:path w="1416050" h="481329">
                  <a:moveTo>
                    <a:pt x="625386" y="321957"/>
                  </a:moveTo>
                  <a:lnTo>
                    <a:pt x="623277" y="317131"/>
                  </a:lnTo>
                  <a:lnTo>
                    <a:pt x="619785" y="318477"/>
                  </a:lnTo>
                  <a:lnTo>
                    <a:pt x="616292" y="319824"/>
                  </a:lnTo>
                  <a:lnTo>
                    <a:pt x="617943" y="324827"/>
                  </a:lnTo>
                  <a:lnTo>
                    <a:pt x="625386" y="321957"/>
                  </a:lnTo>
                  <a:close/>
                </a:path>
                <a:path w="1416050" h="481329">
                  <a:moveTo>
                    <a:pt x="645261" y="314286"/>
                  </a:moveTo>
                  <a:lnTo>
                    <a:pt x="643128" y="309473"/>
                  </a:lnTo>
                  <a:lnTo>
                    <a:pt x="639635" y="310819"/>
                  </a:lnTo>
                  <a:lnTo>
                    <a:pt x="636143" y="312166"/>
                  </a:lnTo>
                  <a:lnTo>
                    <a:pt x="637806" y="317157"/>
                  </a:lnTo>
                  <a:lnTo>
                    <a:pt x="645261" y="314286"/>
                  </a:lnTo>
                  <a:close/>
                </a:path>
                <a:path w="1416050" h="481329">
                  <a:moveTo>
                    <a:pt x="665099" y="306514"/>
                  </a:moveTo>
                  <a:lnTo>
                    <a:pt x="662940" y="301701"/>
                  </a:lnTo>
                  <a:lnTo>
                    <a:pt x="659460" y="303072"/>
                  </a:lnTo>
                  <a:lnTo>
                    <a:pt x="655980" y="304444"/>
                  </a:lnTo>
                  <a:lnTo>
                    <a:pt x="657669" y="309435"/>
                  </a:lnTo>
                  <a:lnTo>
                    <a:pt x="665099" y="306514"/>
                  </a:lnTo>
                  <a:close/>
                </a:path>
                <a:path w="1416050" h="481329">
                  <a:moveTo>
                    <a:pt x="684911" y="298704"/>
                  </a:moveTo>
                  <a:lnTo>
                    <a:pt x="682739" y="293903"/>
                  </a:lnTo>
                  <a:lnTo>
                    <a:pt x="679259" y="295287"/>
                  </a:lnTo>
                  <a:lnTo>
                    <a:pt x="675779" y="296672"/>
                  </a:lnTo>
                  <a:lnTo>
                    <a:pt x="677494" y="301663"/>
                  </a:lnTo>
                  <a:lnTo>
                    <a:pt x="684911" y="298704"/>
                  </a:lnTo>
                  <a:close/>
                </a:path>
                <a:path w="1416050" h="481329">
                  <a:moveTo>
                    <a:pt x="704684" y="290804"/>
                  </a:moveTo>
                  <a:lnTo>
                    <a:pt x="702500" y="286016"/>
                  </a:lnTo>
                  <a:lnTo>
                    <a:pt x="699020" y="287401"/>
                  </a:lnTo>
                  <a:lnTo>
                    <a:pt x="695540" y="288785"/>
                  </a:lnTo>
                  <a:lnTo>
                    <a:pt x="697268" y="293763"/>
                  </a:lnTo>
                  <a:lnTo>
                    <a:pt x="704684" y="290804"/>
                  </a:lnTo>
                  <a:close/>
                </a:path>
                <a:path w="1416050" h="481329">
                  <a:moveTo>
                    <a:pt x="724433" y="282829"/>
                  </a:moveTo>
                  <a:lnTo>
                    <a:pt x="722236" y="278041"/>
                  </a:lnTo>
                  <a:lnTo>
                    <a:pt x="718769" y="279450"/>
                  </a:lnTo>
                  <a:lnTo>
                    <a:pt x="715302" y="280860"/>
                  </a:lnTo>
                  <a:lnTo>
                    <a:pt x="717042" y="285826"/>
                  </a:lnTo>
                  <a:lnTo>
                    <a:pt x="724433" y="282829"/>
                  </a:lnTo>
                  <a:close/>
                </a:path>
                <a:path w="1416050" h="481329">
                  <a:moveTo>
                    <a:pt x="744169" y="274828"/>
                  </a:moveTo>
                  <a:lnTo>
                    <a:pt x="741959" y="270052"/>
                  </a:lnTo>
                  <a:lnTo>
                    <a:pt x="738492" y="271462"/>
                  </a:lnTo>
                  <a:lnTo>
                    <a:pt x="735025" y="272872"/>
                  </a:lnTo>
                  <a:lnTo>
                    <a:pt x="736777" y="277837"/>
                  </a:lnTo>
                  <a:lnTo>
                    <a:pt x="744169" y="274828"/>
                  </a:lnTo>
                  <a:close/>
                </a:path>
                <a:path w="1416050" h="481329">
                  <a:moveTo>
                    <a:pt x="763879" y="266738"/>
                  </a:moveTo>
                  <a:lnTo>
                    <a:pt x="761657" y="261962"/>
                  </a:lnTo>
                  <a:lnTo>
                    <a:pt x="758190" y="263385"/>
                  </a:lnTo>
                  <a:lnTo>
                    <a:pt x="754722" y="264807"/>
                  </a:lnTo>
                  <a:lnTo>
                    <a:pt x="756500" y="269773"/>
                  </a:lnTo>
                  <a:lnTo>
                    <a:pt x="763879" y="266738"/>
                  </a:lnTo>
                  <a:close/>
                </a:path>
                <a:path w="1416050" h="481329">
                  <a:moveTo>
                    <a:pt x="783564" y="258635"/>
                  </a:moveTo>
                  <a:lnTo>
                    <a:pt x="781329" y="253860"/>
                  </a:lnTo>
                  <a:lnTo>
                    <a:pt x="777875" y="255295"/>
                  </a:lnTo>
                  <a:lnTo>
                    <a:pt x="774420" y="256730"/>
                  </a:lnTo>
                  <a:lnTo>
                    <a:pt x="776198" y="261683"/>
                  </a:lnTo>
                  <a:lnTo>
                    <a:pt x="783564" y="258635"/>
                  </a:lnTo>
                  <a:close/>
                </a:path>
                <a:path w="1416050" h="481329">
                  <a:moveTo>
                    <a:pt x="803236" y="250469"/>
                  </a:moveTo>
                  <a:lnTo>
                    <a:pt x="800989" y="245706"/>
                  </a:lnTo>
                  <a:lnTo>
                    <a:pt x="797534" y="247142"/>
                  </a:lnTo>
                  <a:lnTo>
                    <a:pt x="794080" y="248577"/>
                  </a:lnTo>
                  <a:lnTo>
                    <a:pt x="795870" y="253530"/>
                  </a:lnTo>
                  <a:lnTo>
                    <a:pt x="803236" y="250469"/>
                  </a:lnTo>
                  <a:close/>
                </a:path>
                <a:path w="1416050" h="481329">
                  <a:moveTo>
                    <a:pt x="822909" y="242277"/>
                  </a:moveTo>
                  <a:lnTo>
                    <a:pt x="820648" y="237515"/>
                  </a:lnTo>
                  <a:lnTo>
                    <a:pt x="817194" y="238963"/>
                  </a:lnTo>
                  <a:lnTo>
                    <a:pt x="813739" y="240411"/>
                  </a:lnTo>
                  <a:lnTo>
                    <a:pt x="815543" y="245364"/>
                  </a:lnTo>
                  <a:lnTo>
                    <a:pt x="822909" y="242277"/>
                  </a:lnTo>
                  <a:close/>
                </a:path>
                <a:path w="1416050" h="481329">
                  <a:moveTo>
                    <a:pt x="842543" y="234073"/>
                  </a:moveTo>
                  <a:lnTo>
                    <a:pt x="840282" y="229311"/>
                  </a:lnTo>
                  <a:lnTo>
                    <a:pt x="836828" y="230759"/>
                  </a:lnTo>
                  <a:lnTo>
                    <a:pt x="833374" y="232206"/>
                  </a:lnTo>
                  <a:lnTo>
                    <a:pt x="835177" y="237159"/>
                  </a:lnTo>
                  <a:lnTo>
                    <a:pt x="842543" y="234073"/>
                  </a:lnTo>
                  <a:close/>
                </a:path>
                <a:path w="1416050" h="481329">
                  <a:moveTo>
                    <a:pt x="862177" y="225818"/>
                  </a:moveTo>
                  <a:lnTo>
                    <a:pt x="859917" y="221068"/>
                  </a:lnTo>
                  <a:lnTo>
                    <a:pt x="856462" y="222516"/>
                  </a:lnTo>
                  <a:lnTo>
                    <a:pt x="853008" y="223964"/>
                  </a:lnTo>
                  <a:lnTo>
                    <a:pt x="854824" y="228917"/>
                  </a:lnTo>
                  <a:lnTo>
                    <a:pt x="862177" y="225818"/>
                  </a:lnTo>
                  <a:close/>
                </a:path>
                <a:path w="1416050" h="481329">
                  <a:moveTo>
                    <a:pt x="881799" y="217563"/>
                  </a:moveTo>
                  <a:lnTo>
                    <a:pt x="879538" y="212801"/>
                  </a:lnTo>
                  <a:lnTo>
                    <a:pt x="876084" y="214261"/>
                  </a:lnTo>
                  <a:lnTo>
                    <a:pt x="872629" y="215722"/>
                  </a:lnTo>
                  <a:lnTo>
                    <a:pt x="874445" y="220662"/>
                  </a:lnTo>
                  <a:lnTo>
                    <a:pt x="881799" y="217563"/>
                  </a:lnTo>
                  <a:close/>
                </a:path>
                <a:path w="1416050" h="481329">
                  <a:moveTo>
                    <a:pt x="901420" y="209296"/>
                  </a:moveTo>
                  <a:lnTo>
                    <a:pt x="899147" y="204533"/>
                  </a:lnTo>
                  <a:lnTo>
                    <a:pt x="895692" y="205994"/>
                  </a:lnTo>
                  <a:lnTo>
                    <a:pt x="892238" y="207454"/>
                  </a:lnTo>
                  <a:lnTo>
                    <a:pt x="894067" y="212394"/>
                  </a:lnTo>
                  <a:lnTo>
                    <a:pt x="901420" y="209296"/>
                  </a:lnTo>
                  <a:close/>
                </a:path>
                <a:path w="1416050" h="481329">
                  <a:moveTo>
                    <a:pt x="921029" y="200990"/>
                  </a:moveTo>
                  <a:lnTo>
                    <a:pt x="918756" y="196240"/>
                  </a:lnTo>
                  <a:lnTo>
                    <a:pt x="915301" y="197700"/>
                  </a:lnTo>
                  <a:lnTo>
                    <a:pt x="911847" y="199161"/>
                  </a:lnTo>
                  <a:lnTo>
                    <a:pt x="913676" y="204101"/>
                  </a:lnTo>
                  <a:lnTo>
                    <a:pt x="921029" y="200990"/>
                  </a:lnTo>
                  <a:close/>
                </a:path>
                <a:path w="1416050" h="481329">
                  <a:moveTo>
                    <a:pt x="940638" y="192709"/>
                  </a:moveTo>
                  <a:lnTo>
                    <a:pt x="938364" y="187960"/>
                  </a:lnTo>
                  <a:lnTo>
                    <a:pt x="934910" y="189420"/>
                  </a:lnTo>
                  <a:lnTo>
                    <a:pt x="931456" y="190881"/>
                  </a:lnTo>
                  <a:lnTo>
                    <a:pt x="933284" y="195821"/>
                  </a:lnTo>
                  <a:lnTo>
                    <a:pt x="940638" y="192709"/>
                  </a:lnTo>
                  <a:close/>
                </a:path>
                <a:path w="1416050" h="481329">
                  <a:moveTo>
                    <a:pt x="960259" y="184429"/>
                  </a:moveTo>
                  <a:lnTo>
                    <a:pt x="957986" y="179679"/>
                  </a:lnTo>
                  <a:lnTo>
                    <a:pt x="954532" y="181140"/>
                  </a:lnTo>
                  <a:lnTo>
                    <a:pt x="951077" y="182600"/>
                  </a:lnTo>
                  <a:lnTo>
                    <a:pt x="952906" y="187540"/>
                  </a:lnTo>
                  <a:lnTo>
                    <a:pt x="960259" y="184429"/>
                  </a:lnTo>
                  <a:close/>
                </a:path>
                <a:path w="1416050" h="481329">
                  <a:moveTo>
                    <a:pt x="979855" y="176149"/>
                  </a:moveTo>
                  <a:lnTo>
                    <a:pt x="977595" y="171386"/>
                  </a:lnTo>
                  <a:lnTo>
                    <a:pt x="974140" y="172847"/>
                  </a:lnTo>
                  <a:lnTo>
                    <a:pt x="970686" y="174307"/>
                  </a:lnTo>
                  <a:lnTo>
                    <a:pt x="972515" y="179247"/>
                  </a:lnTo>
                  <a:lnTo>
                    <a:pt x="979855" y="176149"/>
                  </a:lnTo>
                  <a:close/>
                </a:path>
                <a:path w="1416050" h="481329">
                  <a:moveTo>
                    <a:pt x="999477" y="167881"/>
                  </a:moveTo>
                  <a:lnTo>
                    <a:pt x="997216" y="163118"/>
                  </a:lnTo>
                  <a:lnTo>
                    <a:pt x="993762" y="164579"/>
                  </a:lnTo>
                  <a:lnTo>
                    <a:pt x="990307" y="166039"/>
                  </a:lnTo>
                  <a:lnTo>
                    <a:pt x="992124" y="170980"/>
                  </a:lnTo>
                  <a:lnTo>
                    <a:pt x="999477" y="167881"/>
                  </a:lnTo>
                  <a:close/>
                </a:path>
                <a:path w="1416050" h="481329">
                  <a:moveTo>
                    <a:pt x="1019111" y="159626"/>
                  </a:moveTo>
                  <a:lnTo>
                    <a:pt x="1016850" y="154876"/>
                  </a:lnTo>
                  <a:lnTo>
                    <a:pt x="1013396" y="156324"/>
                  </a:lnTo>
                  <a:lnTo>
                    <a:pt x="1009942" y="157772"/>
                  </a:lnTo>
                  <a:lnTo>
                    <a:pt x="1011758" y="162725"/>
                  </a:lnTo>
                  <a:lnTo>
                    <a:pt x="1019111" y="159626"/>
                  </a:lnTo>
                  <a:close/>
                </a:path>
                <a:path w="1416050" h="481329">
                  <a:moveTo>
                    <a:pt x="1038745" y="151396"/>
                  </a:moveTo>
                  <a:lnTo>
                    <a:pt x="1036485" y="146634"/>
                  </a:lnTo>
                  <a:lnTo>
                    <a:pt x="1033030" y="148082"/>
                  </a:lnTo>
                  <a:lnTo>
                    <a:pt x="1029576" y="149529"/>
                  </a:lnTo>
                  <a:lnTo>
                    <a:pt x="1031379" y="154470"/>
                  </a:lnTo>
                  <a:lnTo>
                    <a:pt x="1038745" y="151396"/>
                  </a:lnTo>
                  <a:close/>
                </a:path>
                <a:path w="1416050" h="481329">
                  <a:moveTo>
                    <a:pt x="1058379" y="143179"/>
                  </a:moveTo>
                  <a:lnTo>
                    <a:pt x="1056132" y="138417"/>
                  </a:lnTo>
                  <a:lnTo>
                    <a:pt x="1052677" y="139865"/>
                  </a:lnTo>
                  <a:lnTo>
                    <a:pt x="1049223" y="141312"/>
                  </a:lnTo>
                  <a:lnTo>
                    <a:pt x="1051026" y="146265"/>
                  </a:lnTo>
                  <a:lnTo>
                    <a:pt x="1058379" y="143179"/>
                  </a:lnTo>
                  <a:close/>
                </a:path>
                <a:path w="1416050" h="481329">
                  <a:moveTo>
                    <a:pt x="1078026" y="135013"/>
                  </a:moveTo>
                  <a:lnTo>
                    <a:pt x="1075778" y="130251"/>
                  </a:lnTo>
                  <a:lnTo>
                    <a:pt x="1072324" y="131686"/>
                  </a:lnTo>
                  <a:lnTo>
                    <a:pt x="1068870" y="133121"/>
                  </a:lnTo>
                  <a:lnTo>
                    <a:pt x="1070660" y="138074"/>
                  </a:lnTo>
                  <a:lnTo>
                    <a:pt x="1078026" y="135013"/>
                  </a:lnTo>
                  <a:close/>
                </a:path>
                <a:path w="1416050" h="481329">
                  <a:moveTo>
                    <a:pt x="1097686" y="126860"/>
                  </a:moveTo>
                  <a:lnTo>
                    <a:pt x="1095451" y="122085"/>
                  </a:lnTo>
                  <a:lnTo>
                    <a:pt x="1091996" y="123520"/>
                  </a:lnTo>
                  <a:lnTo>
                    <a:pt x="1088542" y="124955"/>
                  </a:lnTo>
                  <a:lnTo>
                    <a:pt x="1090320" y="129908"/>
                  </a:lnTo>
                  <a:lnTo>
                    <a:pt x="1097686" y="126860"/>
                  </a:lnTo>
                  <a:close/>
                </a:path>
                <a:path w="1416050" h="481329">
                  <a:moveTo>
                    <a:pt x="1117384" y="118770"/>
                  </a:moveTo>
                  <a:lnTo>
                    <a:pt x="1115161" y="113995"/>
                  </a:lnTo>
                  <a:lnTo>
                    <a:pt x="1111694" y="115417"/>
                  </a:lnTo>
                  <a:lnTo>
                    <a:pt x="1108227" y="116840"/>
                  </a:lnTo>
                  <a:lnTo>
                    <a:pt x="1110005" y="121805"/>
                  </a:lnTo>
                  <a:lnTo>
                    <a:pt x="1117384" y="118770"/>
                  </a:lnTo>
                  <a:close/>
                </a:path>
                <a:path w="1416050" h="481329">
                  <a:moveTo>
                    <a:pt x="1137069" y="110705"/>
                  </a:moveTo>
                  <a:lnTo>
                    <a:pt x="1134859" y="105930"/>
                  </a:lnTo>
                  <a:lnTo>
                    <a:pt x="1131392" y="107340"/>
                  </a:lnTo>
                  <a:lnTo>
                    <a:pt x="1127925" y="108750"/>
                  </a:lnTo>
                  <a:lnTo>
                    <a:pt x="1129690" y="113715"/>
                  </a:lnTo>
                  <a:lnTo>
                    <a:pt x="1137069" y="110705"/>
                  </a:lnTo>
                  <a:close/>
                </a:path>
                <a:path w="1416050" h="481329">
                  <a:moveTo>
                    <a:pt x="1156804" y="102692"/>
                  </a:moveTo>
                  <a:lnTo>
                    <a:pt x="1154595" y="97904"/>
                  </a:lnTo>
                  <a:lnTo>
                    <a:pt x="1151128" y="99314"/>
                  </a:lnTo>
                  <a:lnTo>
                    <a:pt x="1147660" y="100723"/>
                  </a:lnTo>
                  <a:lnTo>
                    <a:pt x="1149413" y="105689"/>
                  </a:lnTo>
                  <a:lnTo>
                    <a:pt x="1156804" y="102692"/>
                  </a:lnTo>
                  <a:close/>
                </a:path>
                <a:path w="1416050" h="481329">
                  <a:moveTo>
                    <a:pt x="1176540" y="94742"/>
                  </a:moveTo>
                  <a:lnTo>
                    <a:pt x="1174356" y="89954"/>
                  </a:lnTo>
                  <a:lnTo>
                    <a:pt x="1170876" y="91351"/>
                  </a:lnTo>
                  <a:lnTo>
                    <a:pt x="1167396" y="92748"/>
                  </a:lnTo>
                  <a:lnTo>
                    <a:pt x="1169136" y="97713"/>
                  </a:lnTo>
                  <a:lnTo>
                    <a:pt x="1176540" y="94742"/>
                  </a:lnTo>
                  <a:close/>
                </a:path>
                <a:path w="1416050" h="481329">
                  <a:moveTo>
                    <a:pt x="1196289" y="86817"/>
                  </a:moveTo>
                  <a:lnTo>
                    <a:pt x="1194117" y="82016"/>
                  </a:lnTo>
                  <a:lnTo>
                    <a:pt x="1190637" y="83413"/>
                  </a:lnTo>
                  <a:lnTo>
                    <a:pt x="1187157" y="84810"/>
                  </a:lnTo>
                  <a:lnTo>
                    <a:pt x="1188885" y="89789"/>
                  </a:lnTo>
                  <a:lnTo>
                    <a:pt x="1196289" y="86817"/>
                  </a:lnTo>
                  <a:close/>
                </a:path>
                <a:path w="1416050" h="481329">
                  <a:moveTo>
                    <a:pt x="1216075" y="79006"/>
                  </a:moveTo>
                  <a:lnTo>
                    <a:pt x="1213916" y="74193"/>
                  </a:lnTo>
                  <a:lnTo>
                    <a:pt x="1210437" y="75577"/>
                  </a:lnTo>
                  <a:lnTo>
                    <a:pt x="1206957" y="76949"/>
                  </a:lnTo>
                  <a:lnTo>
                    <a:pt x="1208659" y="81940"/>
                  </a:lnTo>
                  <a:lnTo>
                    <a:pt x="1216075" y="79006"/>
                  </a:lnTo>
                  <a:close/>
                </a:path>
                <a:path w="1416050" h="481329">
                  <a:moveTo>
                    <a:pt x="1235900" y="71221"/>
                  </a:moveTo>
                  <a:lnTo>
                    <a:pt x="1233754" y="66408"/>
                  </a:lnTo>
                  <a:lnTo>
                    <a:pt x="1230261" y="67767"/>
                  </a:lnTo>
                  <a:lnTo>
                    <a:pt x="1226769" y="69126"/>
                  </a:lnTo>
                  <a:lnTo>
                    <a:pt x="1228458" y="74117"/>
                  </a:lnTo>
                  <a:lnTo>
                    <a:pt x="1235900" y="71221"/>
                  </a:lnTo>
                  <a:close/>
                </a:path>
                <a:path w="1416050" h="481329">
                  <a:moveTo>
                    <a:pt x="1255725" y="63525"/>
                  </a:moveTo>
                  <a:lnTo>
                    <a:pt x="1253604" y="58699"/>
                  </a:lnTo>
                  <a:lnTo>
                    <a:pt x="1250111" y="60058"/>
                  </a:lnTo>
                  <a:lnTo>
                    <a:pt x="1246619" y="61417"/>
                  </a:lnTo>
                  <a:lnTo>
                    <a:pt x="1248295" y="66408"/>
                  </a:lnTo>
                  <a:lnTo>
                    <a:pt x="1255725" y="63525"/>
                  </a:lnTo>
                  <a:close/>
                </a:path>
                <a:path w="1416050" h="481329">
                  <a:moveTo>
                    <a:pt x="1275588" y="55892"/>
                  </a:moveTo>
                  <a:lnTo>
                    <a:pt x="1273492" y="51066"/>
                  </a:lnTo>
                  <a:lnTo>
                    <a:pt x="1269987" y="52400"/>
                  </a:lnTo>
                  <a:lnTo>
                    <a:pt x="1266482" y="53733"/>
                  </a:lnTo>
                  <a:lnTo>
                    <a:pt x="1268145" y="58737"/>
                  </a:lnTo>
                  <a:lnTo>
                    <a:pt x="1275588" y="55892"/>
                  </a:lnTo>
                  <a:close/>
                </a:path>
                <a:path w="1416050" h="481329">
                  <a:moveTo>
                    <a:pt x="1295476" y="48310"/>
                  </a:moveTo>
                  <a:lnTo>
                    <a:pt x="1293393" y="43472"/>
                  </a:lnTo>
                  <a:lnTo>
                    <a:pt x="1289888" y="44805"/>
                  </a:lnTo>
                  <a:lnTo>
                    <a:pt x="1286383" y="46139"/>
                  </a:lnTo>
                  <a:lnTo>
                    <a:pt x="1288021" y="51142"/>
                  </a:lnTo>
                  <a:lnTo>
                    <a:pt x="1295476" y="48310"/>
                  </a:lnTo>
                  <a:close/>
                </a:path>
                <a:path w="1416050" h="481329">
                  <a:moveTo>
                    <a:pt x="1315415" y="40868"/>
                  </a:moveTo>
                  <a:lnTo>
                    <a:pt x="1313345" y="36029"/>
                  </a:lnTo>
                  <a:lnTo>
                    <a:pt x="1309839" y="37338"/>
                  </a:lnTo>
                  <a:lnTo>
                    <a:pt x="1306334" y="38646"/>
                  </a:lnTo>
                  <a:lnTo>
                    <a:pt x="1307947" y="43662"/>
                  </a:lnTo>
                  <a:lnTo>
                    <a:pt x="1315415" y="40868"/>
                  </a:lnTo>
                  <a:close/>
                </a:path>
                <a:path w="1416050" h="481329">
                  <a:moveTo>
                    <a:pt x="1335366" y="33464"/>
                  </a:moveTo>
                  <a:lnTo>
                    <a:pt x="1333322" y="28613"/>
                  </a:lnTo>
                  <a:lnTo>
                    <a:pt x="1329804" y="29895"/>
                  </a:lnTo>
                  <a:lnTo>
                    <a:pt x="1326286" y="31191"/>
                  </a:lnTo>
                  <a:lnTo>
                    <a:pt x="1327886" y="36207"/>
                  </a:lnTo>
                  <a:lnTo>
                    <a:pt x="1335366" y="33464"/>
                  </a:lnTo>
                  <a:close/>
                </a:path>
                <a:path w="1416050" h="481329">
                  <a:moveTo>
                    <a:pt x="1355356" y="26187"/>
                  </a:moveTo>
                  <a:lnTo>
                    <a:pt x="1353337" y="21323"/>
                  </a:lnTo>
                  <a:lnTo>
                    <a:pt x="1349819" y="22606"/>
                  </a:lnTo>
                  <a:lnTo>
                    <a:pt x="1346301" y="23888"/>
                  </a:lnTo>
                  <a:lnTo>
                    <a:pt x="1347863" y="28917"/>
                  </a:lnTo>
                  <a:lnTo>
                    <a:pt x="1355356" y="26187"/>
                  </a:lnTo>
                  <a:close/>
                </a:path>
                <a:path w="1416050" h="481329">
                  <a:moveTo>
                    <a:pt x="1375371" y="18986"/>
                  </a:moveTo>
                  <a:lnTo>
                    <a:pt x="1373378" y="14109"/>
                  </a:lnTo>
                  <a:lnTo>
                    <a:pt x="1369847" y="15367"/>
                  </a:lnTo>
                  <a:lnTo>
                    <a:pt x="1366316" y="16624"/>
                  </a:lnTo>
                  <a:lnTo>
                    <a:pt x="1367866" y="21653"/>
                  </a:lnTo>
                  <a:lnTo>
                    <a:pt x="1375371" y="18986"/>
                  </a:lnTo>
                  <a:close/>
                </a:path>
                <a:path w="1416050" h="481329">
                  <a:moveTo>
                    <a:pt x="1395425" y="11874"/>
                  </a:moveTo>
                  <a:lnTo>
                    <a:pt x="1393456" y="6985"/>
                  </a:lnTo>
                  <a:lnTo>
                    <a:pt x="1389926" y="8242"/>
                  </a:lnTo>
                  <a:lnTo>
                    <a:pt x="1386395" y="9499"/>
                  </a:lnTo>
                  <a:lnTo>
                    <a:pt x="1387919" y="14541"/>
                  </a:lnTo>
                  <a:lnTo>
                    <a:pt x="1395425" y="11874"/>
                  </a:lnTo>
                  <a:close/>
                </a:path>
                <a:path w="1416050" h="481329">
                  <a:moveTo>
                    <a:pt x="1415529" y="4889"/>
                  </a:moveTo>
                  <a:lnTo>
                    <a:pt x="1413586" y="0"/>
                  </a:lnTo>
                  <a:lnTo>
                    <a:pt x="1410042" y="1219"/>
                  </a:lnTo>
                  <a:lnTo>
                    <a:pt x="1406499" y="2438"/>
                  </a:lnTo>
                  <a:lnTo>
                    <a:pt x="1407998" y="7493"/>
                  </a:lnTo>
                  <a:lnTo>
                    <a:pt x="1415529" y="4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 descr=""/>
            <p:cNvSpPr/>
            <p:nvPr/>
          </p:nvSpPr>
          <p:spPr>
            <a:xfrm>
              <a:off x="3869398" y="3558171"/>
              <a:ext cx="714375" cy="160020"/>
            </a:xfrm>
            <a:custGeom>
              <a:avLst/>
              <a:gdLst/>
              <a:ahLst/>
              <a:cxnLst/>
              <a:rect l="l" t="t" r="r" b="b"/>
              <a:pathLst>
                <a:path w="714375" h="160020">
                  <a:moveTo>
                    <a:pt x="9029" y="157238"/>
                  </a:moveTo>
                  <a:lnTo>
                    <a:pt x="7086" y="152349"/>
                  </a:lnTo>
                  <a:lnTo>
                    <a:pt x="3543" y="153568"/>
                  </a:lnTo>
                  <a:lnTo>
                    <a:pt x="0" y="154787"/>
                  </a:lnTo>
                  <a:lnTo>
                    <a:pt x="1498" y="159842"/>
                  </a:lnTo>
                  <a:lnTo>
                    <a:pt x="9029" y="157238"/>
                  </a:lnTo>
                  <a:close/>
                </a:path>
                <a:path w="714375" h="160020">
                  <a:moveTo>
                    <a:pt x="29146" y="150317"/>
                  </a:moveTo>
                  <a:lnTo>
                    <a:pt x="27228" y="145402"/>
                  </a:lnTo>
                  <a:lnTo>
                    <a:pt x="23685" y="146621"/>
                  </a:lnTo>
                  <a:lnTo>
                    <a:pt x="20142" y="147840"/>
                  </a:lnTo>
                  <a:lnTo>
                    <a:pt x="21615" y="152908"/>
                  </a:lnTo>
                  <a:lnTo>
                    <a:pt x="25387" y="151599"/>
                  </a:lnTo>
                  <a:lnTo>
                    <a:pt x="29146" y="150317"/>
                  </a:lnTo>
                  <a:close/>
                </a:path>
                <a:path w="714375" h="160020">
                  <a:moveTo>
                    <a:pt x="49326" y="143573"/>
                  </a:moveTo>
                  <a:lnTo>
                    <a:pt x="47434" y="138658"/>
                  </a:lnTo>
                  <a:lnTo>
                    <a:pt x="43878" y="139852"/>
                  </a:lnTo>
                  <a:lnTo>
                    <a:pt x="40322" y="141046"/>
                  </a:lnTo>
                  <a:lnTo>
                    <a:pt x="41770" y="146113"/>
                  </a:lnTo>
                  <a:lnTo>
                    <a:pt x="49326" y="143573"/>
                  </a:lnTo>
                  <a:close/>
                </a:path>
                <a:path w="714375" h="160020">
                  <a:moveTo>
                    <a:pt x="69532" y="136893"/>
                  </a:moveTo>
                  <a:lnTo>
                    <a:pt x="67665" y="131965"/>
                  </a:lnTo>
                  <a:lnTo>
                    <a:pt x="64096" y="133121"/>
                  </a:lnTo>
                  <a:lnTo>
                    <a:pt x="60528" y="134277"/>
                  </a:lnTo>
                  <a:lnTo>
                    <a:pt x="61950" y="139344"/>
                  </a:lnTo>
                  <a:lnTo>
                    <a:pt x="69532" y="136893"/>
                  </a:lnTo>
                  <a:close/>
                </a:path>
                <a:path w="714375" h="160020">
                  <a:moveTo>
                    <a:pt x="89763" y="130352"/>
                  </a:moveTo>
                  <a:lnTo>
                    <a:pt x="87934" y="125412"/>
                  </a:lnTo>
                  <a:lnTo>
                    <a:pt x="84366" y="126568"/>
                  </a:lnTo>
                  <a:lnTo>
                    <a:pt x="80797" y="127723"/>
                  </a:lnTo>
                  <a:lnTo>
                    <a:pt x="82181" y="132803"/>
                  </a:lnTo>
                  <a:lnTo>
                    <a:pt x="89763" y="130352"/>
                  </a:lnTo>
                  <a:close/>
                </a:path>
                <a:path w="714375" h="160020">
                  <a:moveTo>
                    <a:pt x="110058" y="123939"/>
                  </a:moveTo>
                  <a:lnTo>
                    <a:pt x="108254" y="118986"/>
                  </a:lnTo>
                  <a:lnTo>
                    <a:pt x="104673" y="120103"/>
                  </a:lnTo>
                  <a:lnTo>
                    <a:pt x="101092" y="121221"/>
                  </a:lnTo>
                  <a:lnTo>
                    <a:pt x="102450" y="126314"/>
                  </a:lnTo>
                  <a:lnTo>
                    <a:pt x="110058" y="123939"/>
                  </a:lnTo>
                  <a:close/>
                </a:path>
                <a:path w="714375" h="160020">
                  <a:moveTo>
                    <a:pt x="130378" y="117614"/>
                  </a:moveTo>
                  <a:lnTo>
                    <a:pt x="128600" y="112649"/>
                  </a:lnTo>
                  <a:lnTo>
                    <a:pt x="125018" y="113766"/>
                  </a:lnTo>
                  <a:lnTo>
                    <a:pt x="121437" y="114884"/>
                  </a:lnTo>
                  <a:lnTo>
                    <a:pt x="122758" y="119976"/>
                  </a:lnTo>
                  <a:lnTo>
                    <a:pt x="130378" y="117614"/>
                  </a:lnTo>
                  <a:close/>
                </a:path>
                <a:path w="714375" h="160020">
                  <a:moveTo>
                    <a:pt x="150736" y="111480"/>
                  </a:moveTo>
                  <a:lnTo>
                    <a:pt x="148996" y="106502"/>
                  </a:lnTo>
                  <a:lnTo>
                    <a:pt x="145402" y="107581"/>
                  </a:lnTo>
                  <a:lnTo>
                    <a:pt x="141808" y="108661"/>
                  </a:lnTo>
                  <a:lnTo>
                    <a:pt x="143103" y="113766"/>
                  </a:lnTo>
                  <a:lnTo>
                    <a:pt x="150736" y="111480"/>
                  </a:lnTo>
                  <a:close/>
                </a:path>
                <a:path w="714375" h="160020">
                  <a:moveTo>
                    <a:pt x="171119" y="105397"/>
                  </a:moveTo>
                  <a:lnTo>
                    <a:pt x="169405" y="100406"/>
                  </a:lnTo>
                  <a:lnTo>
                    <a:pt x="165811" y="101460"/>
                  </a:lnTo>
                  <a:lnTo>
                    <a:pt x="162217" y="102539"/>
                  </a:lnTo>
                  <a:lnTo>
                    <a:pt x="163474" y="107657"/>
                  </a:lnTo>
                  <a:lnTo>
                    <a:pt x="167297" y="106514"/>
                  </a:lnTo>
                  <a:lnTo>
                    <a:pt x="171119" y="105397"/>
                  </a:lnTo>
                  <a:close/>
                </a:path>
                <a:path w="714375" h="160020">
                  <a:moveTo>
                    <a:pt x="191579" y="99529"/>
                  </a:moveTo>
                  <a:lnTo>
                    <a:pt x="189903" y="94538"/>
                  </a:lnTo>
                  <a:lnTo>
                    <a:pt x="186296" y="95567"/>
                  </a:lnTo>
                  <a:lnTo>
                    <a:pt x="182689" y="96608"/>
                  </a:lnTo>
                  <a:lnTo>
                    <a:pt x="183921" y="101727"/>
                  </a:lnTo>
                  <a:lnTo>
                    <a:pt x="191579" y="99529"/>
                  </a:lnTo>
                  <a:close/>
                </a:path>
                <a:path w="714375" h="160020">
                  <a:moveTo>
                    <a:pt x="212039" y="93751"/>
                  </a:moveTo>
                  <a:lnTo>
                    <a:pt x="210400" y="88747"/>
                  </a:lnTo>
                  <a:lnTo>
                    <a:pt x="206781" y="89738"/>
                  </a:lnTo>
                  <a:lnTo>
                    <a:pt x="203161" y="90728"/>
                  </a:lnTo>
                  <a:lnTo>
                    <a:pt x="204355" y="95859"/>
                  </a:lnTo>
                  <a:lnTo>
                    <a:pt x="212039" y="93751"/>
                  </a:lnTo>
                  <a:close/>
                </a:path>
                <a:path w="714375" h="160020">
                  <a:moveTo>
                    <a:pt x="232562" y="88138"/>
                  </a:moveTo>
                  <a:lnTo>
                    <a:pt x="230962" y="83121"/>
                  </a:lnTo>
                  <a:lnTo>
                    <a:pt x="227342" y="84112"/>
                  </a:lnTo>
                  <a:lnTo>
                    <a:pt x="223723" y="85102"/>
                  </a:lnTo>
                  <a:lnTo>
                    <a:pt x="224878" y="90246"/>
                  </a:lnTo>
                  <a:lnTo>
                    <a:pt x="232562" y="88138"/>
                  </a:lnTo>
                  <a:close/>
                </a:path>
                <a:path w="714375" h="160020">
                  <a:moveTo>
                    <a:pt x="253111" y="82689"/>
                  </a:moveTo>
                  <a:lnTo>
                    <a:pt x="251548" y="77660"/>
                  </a:lnTo>
                  <a:lnTo>
                    <a:pt x="247916" y="78600"/>
                  </a:lnTo>
                  <a:lnTo>
                    <a:pt x="244284" y="79540"/>
                  </a:lnTo>
                  <a:lnTo>
                    <a:pt x="245402" y="84696"/>
                  </a:lnTo>
                  <a:lnTo>
                    <a:pt x="253111" y="82689"/>
                  </a:lnTo>
                  <a:close/>
                </a:path>
                <a:path w="714375" h="160020">
                  <a:moveTo>
                    <a:pt x="273697" y="77343"/>
                  </a:moveTo>
                  <a:lnTo>
                    <a:pt x="272173" y="72301"/>
                  </a:lnTo>
                  <a:lnTo>
                    <a:pt x="268541" y="73240"/>
                  </a:lnTo>
                  <a:lnTo>
                    <a:pt x="264909" y="74180"/>
                  </a:lnTo>
                  <a:lnTo>
                    <a:pt x="265988" y="79336"/>
                  </a:lnTo>
                  <a:lnTo>
                    <a:pt x="273697" y="77343"/>
                  </a:lnTo>
                  <a:close/>
                </a:path>
                <a:path w="714375" h="160020">
                  <a:moveTo>
                    <a:pt x="294347" y="72212"/>
                  </a:moveTo>
                  <a:lnTo>
                    <a:pt x="292862" y="67157"/>
                  </a:lnTo>
                  <a:lnTo>
                    <a:pt x="289217" y="68059"/>
                  </a:lnTo>
                  <a:lnTo>
                    <a:pt x="285572" y="68961"/>
                  </a:lnTo>
                  <a:lnTo>
                    <a:pt x="286613" y="74117"/>
                  </a:lnTo>
                  <a:lnTo>
                    <a:pt x="294347" y="72212"/>
                  </a:lnTo>
                  <a:close/>
                </a:path>
                <a:path w="714375" h="160020">
                  <a:moveTo>
                    <a:pt x="314998" y="67132"/>
                  </a:moveTo>
                  <a:lnTo>
                    <a:pt x="313550" y="62077"/>
                  </a:lnTo>
                  <a:lnTo>
                    <a:pt x="309905" y="62966"/>
                  </a:lnTo>
                  <a:lnTo>
                    <a:pt x="306260" y="63868"/>
                  </a:lnTo>
                  <a:lnTo>
                    <a:pt x="307263" y="69037"/>
                  </a:lnTo>
                  <a:lnTo>
                    <a:pt x="314998" y="67132"/>
                  </a:lnTo>
                  <a:close/>
                </a:path>
                <a:path w="714375" h="160020">
                  <a:moveTo>
                    <a:pt x="335724" y="62344"/>
                  </a:moveTo>
                  <a:lnTo>
                    <a:pt x="334314" y="57264"/>
                  </a:lnTo>
                  <a:lnTo>
                    <a:pt x="330657" y="58115"/>
                  </a:lnTo>
                  <a:lnTo>
                    <a:pt x="326999" y="58966"/>
                  </a:lnTo>
                  <a:lnTo>
                    <a:pt x="327964" y="64135"/>
                  </a:lnTo>
                  <a:lnTo>
                    <a:pt x="335724" y="62344"/>
                  </a:lnTo>
                  <a:close/>
                </a:path>
                <a:path w="714375" h="160020">
                  <a:moveTo>
                    <a:pt x="356476" y="57632"/>
                  </a:moveTo>
                  <a:lnTo>
                    <a:pt x="355104" y="52539"/>
                  </a:lnTo>
                  <a:lnTo>
                    <a:pt x="351434" y="53340"/>
                  </a:lnTo>
                  <a:lnTo>
                    <a:pt x="347776" y="54140"/>
                  </a:lnTo>
                  <a:lnTo>
                    <a:pt x="348691" y="59334"/>
                  </a:lnTo>
                  <a:lnTo>
                    <a:pt x="352577" y="58470"/>
                  </a:lnTo>
                  <a:lnTo>
                    <a:pt x="356476" y="57632"/>
                  </a:lnTo>
                  <a:close/>
                </a:path>
                <a:path w="714375" h="160020">
                  <a:moveTo>
                    <a:pt x="377266" y="53136"/>
                  </a:moveTo>
                  <a:lnTo>
                    <a:pt x="375932" y="48044"/>
                  </a:lnTo>
                  <a:lnTo>
                    <a:pt x="372262" y="48831"/>
                  </a:lnTo>
                  <a:lnTo>
                    <a:pt x="368592" y="49618"/>
                  </a:lnTo>
                  <a:lnTo>
                    <a:pt x="369468" y="54825"/>
                  </a:lnTo>
                  <a:lnTo>
                    <a:pt x="377266" y="53136"/>
                  </a:lnTo>
                  <a:close/>
                </a:path>
                <a:path w="714375" h="160020">
                  <a:moveTo>
                    <a:pt x="398068" y="48780"/>
                  </a:moveTo>
                  <a:lnTo>
                    <a:pt x="396773" y="43675"/>
                  </a:lnTo>
                  <a:lnTo>
                    <a:pt x="393103" y="44411"/>
                  </a:lnTo>
                  <a:lnTo>
                    <a:pt x="389432" y="45148"/>
                  </a:lnTo>
                  <a:lnTo>
                    <a:pt x="390258" y="50355"/>
                  </a:lnTo>
                  <a:lnTo>
                    <a:pt x="398068" y="48780"/>
                  </a:lnTo>
                  <a:close/>
                </a:path>
                <a:path w="714375" h="160020">
                  <a:moveTo>
                    <a:pt x="418922" y="44589"/>
                  </a:moveTo>
                  <a:lnTo>
                    <a:pt x="417664" y="39471"/>
                  </a:lnTo>
                  <a:lnTo>
                    <a:pt x="413994" y="40208"/>
                  </a:lnTo>
                  <a:lnTo>
                    <a:pt x="410324" y="40944"/>
                  </a:lnTo>
                  <a:lnTo>
                    <a:pt x="411111" y="46151"/>
                  </a:lnTo>
                  <a:lnTo>
                    <a:pt x="418922" y="44589"/>
                  </a:lnTo>
                  <a:close/>
                </a:path>
                <a:path w="714375" h="160020">
                  <a:moveTo>
                    <a:pt x="439813" y="40601"/>
                  </a:moveTo>
                  <a:lnTo>
                    <a:pt x="438607" y="35471"/>
                  </a:lnTo>
                  <a:lnTo>
                    <a:pt x="434924" y="36156"/>
                  </a:lnTo>
                  <a:lnTo>
                    <a:pt x="431241" y="36842"/>
                  </a:lnTo>
                  <a:lnTo>
                    <a:pt x="431990" y="42049"/>
                  </a:lnTo>
                  <a:lnTo>
                    <a:pt x="439813" y="40601"/>
                  </a:lnTo>
                  <a:close/>
                </a:path>
                <a:path w="714375" h="160020">
                  <a:moveTo>
                    <a:pt x="460730" y="36703"/>
                  </a:moveTo>
                  <a:lnTo>
                    <a:pt x="459562" y="31572"/>
                  </a:lnTo>
                  <a:lnTo>
                    <a:pt x="455879" y="32258"/>
                  </a:lnTo>
                  <a:lnTo>
                    <a:pt x="452196" y="32943"/>
                  </a:lnTo>
                  <a:lnTo>
                    <a:pt x="452894" y="38163"/>
                  </a:lnTo>
                  <a:lnTo>
                    <a:pt x="460730" y="36703"/>
                  </a:lnTo>
                  <a:close/>
                </a:path>
                <a:path w="714375" h="160020">
                  <a:moveTo>
                    <a:pt x="481685" y="33108"/>
                  </a:moveTo>
                  <a:lnTo>
                    <a:pt x="480568" y="27965"/>
                  </a:lnTo>
                  <a:lnTo>
                    <a:pt x="476872" y="28587"/>
                  </a:lnTo>
                  <a:lnTo>
                    <a:pt x="473176" y="29210"/>
                  </a:lnTo>
                  <a:lnTo>
                    <a:pt x="473837" y="34442"/>
                  </a:lnTo>
                  <a:lnTo>
                    <a:pt x="481685" y="33108"/>
                  </a:lnTo>
                  <a:close/>
                </a:path>
                <a:path w="714375" h="160020">
                  <a:moveTo>
                    <a:pt x="502653" y="29565"/>
                  </a:moveTo>
                  <a:lnTo>
                    <a:pt x="501573" y="24409"/>
                  </a:lnTo>
                  <a:lnTo>
                    <a:pt x="497878" y="25031"/>
                  </a:lnTo>
                  <a:lnTo>
                    <a:pt x="494182" y="25654"/>
                  </a:lnTo>
                  <a:lnTo>
                    <a:pt x="494792" y="30886"/>
                  </a:lnTo>
                  <a:lnTo>
                    <a:pt x="502653" y="29565"/>
                  </a:lnTo>
                  <a:close/>
                </a:path>
                <a:path w="714375" h="160020">
                  <a:moveTo>
                    <a:pt x="523671" y="26339"/>
                  </a:moveTo>
                  <a:lnTo>
                    <a:pt x="522643" y="21170"/>
                  </a:lnTo>
                  <a:lnTo>
                    <a:pt x="518934" y="21742"/>
                  </a:lnTo>
                  <a:lnTo>
                    <a:pt x="515226" y="22313"/>
                  </a:lnTo>
                  <a:lnTo>
                    <a:pt x="515797" y="27546"/>
                  </a:lnTo>
                  <a:lnTo>
                    <a:pt x="523671" y="26339"/>
                  </a:lnTo>
                  <a:close/>
                </a:path>
                <a:path w="714375" h="160020">
                  <a:moveTo>
                    <a:pt x="544703" y="23190"/>
                  </a:moveTo>
                  <a:lnTo>
                    <a:pt x="543725" y="18008"/>
                  </a:lnTo>
                  <a:lnTo>
                    <a:pt x="540004" y="18516"/>
                  </a:lnTo>
                  <a:lnTo>
                    <a:pt x="536295" y="19088"/>
                  </a:lnTo>
                  <a:lnTo>
                    <a:pt x="536816" y="24333"/>
                  </a:lnTo>
                  <a:lnTo>
                    <a:pt x="540753" y="23723"/>
                  </a:lnTo>
                  <a:lnTo>
                    <a:pt x="544703" y="23190"/>
                  </a:lnTo>
                  <a:close/>
                </a:path>
                <a:path w="714375" h="160020">
                  <a:moveTo>
                    <a:pt x="565785" y="20307"/>
                  </a:moveTo>
                  <a:lnTo>
                    <a:pt x="564845" y="15125"/>
                  </a:lnTo>
                  <a:lnTo>
                    <a:pt x="561124" y="15633"/>
                  </a:lnTo>
                  <a:lnTo>
                    <a:pt x="557403" y="16141"/>
                  </a:lnTo>
                  <a:lnTo>
                    <a:pt x="557885" y="21386"/>
                  </a:lnTo>
                  <a:lnTo>
                    <a:pt x="565785" y="20307"/>
                  </a:lnTo>
                  <a:close/>
                </a:path>
                <a:path w="714375" h="160020">
                  <a:moveTo>
                    <a:pt x="586867" y="17551"/>
                  </a:moveTo>
                  <a:lnTo>
                    <a:pt x="585978" y="12357"/>
                  </a:lnTo>
                  <a:lnTo>
                    <a:pt x="582256" y="12801"/>
                  </a:lnTo>
                  <a:lnTo>
                    <a:pt x="578535" y="13246"/>
                  </a:lnTo>
                  <a:lnTo>
                    <a:pt x="578967" y="18491"/>
                  </a:lnTo>
                  <a:lnTo>
                    <a:pt x="586867" y="17551"/>
                  </a:lnTo>
                  <a:close/>
                </a:path>
                <a:path w="714375" h="160020">
                  <a:moveTo>
                    <a:pt x="607987" y="15024"/>
                  </a:moveTo>
                  <a:lnTo>
                    <a:pt x="607136" y="9829"/>
                  </a:lnTo>
                  <a:lnTo>
                    <a:pt x="603415" y="10274"/>
                  </a:lnTo>
                  <a:lnTo>
                    <a:pt x="599694" y="10718"/>
                  </a:lnTo>
                  <a:lnTo>
                    <a:pt x="600075" y="15976"/>
                  </a:lnTo>
                  <a:lnTo>
                    <a:pt x="607987" y="15024"/>
                  </a:lnTo>
                  <a:close/>
                </a:path>
                <a:path w="714375" h="160020">
                  <a:moveTo>
                    <a:pt x="629119" y="12674"/>
                  </a:moveTo>
                  <a:lnTo>
                    <a:pt x="628319" y="7467"/>
                  </a:lnTo>
                  <a:lnTo>
                    <a:pt x="624586" y="7848"/>
                  </a:lnTo>
                  <a:lnTo>
                    <a:pt x="620852" y="8229"/>
                  </a:lnTo>
                  <a:lnTo>
                    <a:pt x="621195" y="13487"/>
                  </a:lnTo>
                  <a:lnTo>
                    <a:pt x="629119" y="12674"/>
                  </a:lnTo>
                  <a:close/>
                </a:path>
                <a:path w="714375" h="160020">
                  <a:moveTo>
                    <a:pt x="650278" y="10502"/>
                  </a:moveTo>
                  <a:lnTo>
                    <a:pt x="649528" y="5295"/>
                  </a:lnTo>
                  <a:lnTo>
                    <a:pt x="645795" y="5676"/>
                  </a:lnTo>
                  <a:lnTo>
                    <a:pt x="642061" y="6057"/>
                  </a:lnTo>
                  <a:lnTo>
                    <a:pt x="642353" y="11315"/>
                  </a:lnTo>
                  <a:lnTo>
                    <a:pt x="650278" y="10502"/>
                  </a:lnTo>
                  <a:close/>
                </a:path>
                <a:path w="714375" h="160020">
                  <a:moveTo>
                    <a:pt x="671461" y="8559"/>
                  </a:moveTo>
                  <a:lnTo>
                    <a:pt x="670750" y="3340"/>
                  </a:lnTo>
                  <a:lnTo>
                    <a:pt x="667016" y="3657"/>
                  </a:lnTo>
                  <a:lnTo>
                    <a:pt x="663282" y="3975"/>
                  </a:lnTo>
                  <a:lnTo>
                    <a:pt x="663524" y="9232"/>
                  </a:lnTo>
                  <a:lnTo>
                    <a:pt x="671461" y="8559"/>
                  </a:lnTo>
                  <a:close/>
                </a:path>
                <a:path w="714375" h="160020">
                  <a:moveTo>
                    <a:pt x="692645" y="6781"/>
                  </a:moveTo>
                  <a:lnTo>
                    <a:pt x="691984" y="1549"/>
                  </a:lnTo>
                  <a:lnTo>
                    <a:pt x="688251" y="1866"/>
                  </a:lnTo>
                  <a:lnTo>
                    <a:pt x="684517" y="2184"/>
                  </a:lnTo>
                  <a:lnTo>
                    <a:pt x="684707" y="7442"/>
                  </a:lnTo>
                  <a:lnTo>
                    <a:pt x="692645" y="6781"/>
                  </a:lnTo>
                  <a:close/>
                </a:path>
                <a:path w="714375" h="160020">
                  <a:moveTo>
                    <a:pt x="713841" y="5232"/>
                  </a:moveTo>
                  <a:lnTo>
                    <a:pt x="713244" y="0"/>
                  </a:lnTo>
                  <a:lnTo>
                    <a:pt x="709498" y="254"/>
                  </a:lnTo>
                  <a:lnTo>
                    <a:pt x="705751" y="508"/>
                  </a:lnTo>
                  <a:lnTo>
                    <a:pt x="705891" y="5765"/>
                  </a:lnTo>
                  <a:lnTo>
                    <a:pt x="713841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 descr=""/>
            <p:cNvSpPr/>
            <p:nvPr/>
          </p:nvSpPr>
          <p:spPr>
            <a:xfrm>
              <a:off x="4596427" y="3558086"/>
              <a:ext cx="306070" cy="0"/>
            </a:xfrm>
            <a:custGeom>
              <a:avLst/>
              <a:gdLst/>
              <a:ahLst/>
              <a:cxnLst/>
              <a:rect l="l" t="t" r="r" b="b"/>
              <a:pathLst>
                <a:path w="306070" h="0">
                  <a:moveTo>
                    <a:pt x="0" y="0"/>
                  </a:moveTo>
                  <a:lnTo>
                    <a:pt x="305682" y="0"/>
                  </a:lnTo>
                </a:path>
              </a:pathLst>
            </a:custGeom>
            <a:ln w="10968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 descr=""/>
            <p:cNvSpPr/>
            <p:nvPr/>
          </p:nvSpPr>
          <p:spPr>
            <a:xfrm>
              <a:off x="806627" y="3355428"/>
              <a:ext cx="4740910" cy="541655"/>
            </a:xfrm>
            <a:custGeom>
              <a:avLst/>
              <a:gdLst/>
              <a:ahLst/>
              <a:cxnLst/>
              <a:rect l="l" t="t" r="r" b="b"/>
              <a:pathLst>
                <a:path w="4740910" h="541654">
                  <a:moveTo>
                    <a:pt x="9144" y="5359"/>
                  </a:moveTo>
                  <a:lnTo>
                    <a:pt x="6540" y="2679"/>
                  </a:lnTo>
                  <a:lnTo>
                    <a:pt x="3937" y="0"/>
                  </a:lnTo>
                  <a:lnTo>
                    <a:pt x="0" y="3505"/>
                  </a:lnTo>
                  <a:lnTo>
                    <a:pt x="5562" y="9220"/>
                  </a:lnTo>
                  <a:lnTo>
                    <a:pt x="9144" y="5359"/>
                  </a:lnTo>
                  <a:close/>
                </a:path>
                <a:path w="4740910" h="541654">
                  <a:moveTo>
                    <a:pt x="24015" y="20535"/>
                  </a:moveTo>
                  <a:lnTo>
                    <a:pt x="21374" y="17894"/>
                  </a:lnTo>
                  <a:lnTo>
                    <a:pt x="18770" y="15214"/>
                  </a:lnTo>
                  <a:lnTo>
                    <a:pt x="14846" y="18732"/>
                  </a:lnTo>
                  <a:lnTo>
                    <a:pt x="17627" y="21590"/>
                  </a:lnTo>
                  <a:lnTo>
                    <a:pt x="20447" y="24409"/>
                  </a:lnTo>
                  <a:lnTo>
                    <a:pt x="24015" y="20535"/>
                  </a:lnTo>
                  <a:close/>
                </a:path>
                <a:path w="4740910" h="541654">
                  <a:moveTo>
                    <a:pt x="39039" y="35560"/>
                  </a:moveTo>
                  <a:lnTo>
                    <a:pt x="36398" y="32918"/>
                  </a:lnTo>
                  <a:lnTo>
                    <a:pt x="33756" y="30276"/>
                  </a:lnTo>
                  <a:lnTo>
                    <a:pt x="29845" y="33807"/>
                  </a:lnTo>
                  <a:lnTo>
                    <a:pt x="35483" y="39446"/>
                  </a:lnTo>
                  <a:lnTo>
                    <a:pt x="39039" y="35560"/>
                  </a:lnTo>
                  <a:close/>
                </a:path>
                <a:path w="4740910" h="541654">
                  <a:moveTo>
                    <a:pt x="54051" y="50596"/>
                  </a:moveTo>
                  <a:lnTo>
                    <a:pt x="51409" y="47955"/>
                  </a:lnTo>
                  <a:lnTo>
                    <a:pt x="48768" y="45313"/>
                  </a:lnTo>
                  <a:lnTo>
                    <a:pt x="44881" y="48856"/>
                  </a:lnTo>
                  <a:lnTo>
                    <a:pt x="50507" y="54495"/>
                  </a:lnTo>
                  <a:lnTo>
                    <a:pt x="54051" y="50596"/>
                  </a:lnTo>
                  <a:close/>
                </a:path>
                <a:path w="4740910" h="541654">
                  <a:moveTo>
                    <a:pt x="69088" y="65620"/>
                  </a:moveTo>
                  <a:lnTo>
                    <a:pt x="66433" y="62992"/>
                  </a:lnTo>
                  <a:lnTo>
                    <a:pt x="63792" y="60350"/>
                  </a:lnTo>
                  <a:lnTo>
                    <a:pt x="59918" y="63919"/>
                  </a:lnTo>
                  <a:lnTo>
                    <a:pt x="65557" y="69545"/>
                  </a:lnTo>
                  <a:lnTo>
                    <a:pt x="69088" y="65620"/>
                  </a:lnTo>
                  <a:close/>
                </a:path>
                <a:path w="4740910" h="541654">
                  <a:moveTo>
                    <a:pt x="84289" y="80454"/>
                  </a:moveTo>
                  <a:lnTo>
                    <a:pt x="81622" y="77851"/>
                  </a:lnTo>
                  <a:lnTo>
                    <a:pt x="78955" y="75234"/>
                  </a:lnTo>
                  <a:lnTo>
                    <a:pt x="75082" y="78816"/>
                  </a:lnTo>
                  <a:lnTo>
                    <a:pt x="80784" y="84391"/>
                  </a:lnTo>
                  <a:lnTo>
                    <a:pt x="84289" y="80454"/>
                  </a:lnTo>
                  <a:close/>
                </a:path>
                <a:path w="4740910" h="541654">
                  <a:moveTo>
                    <a:pt x="99491" y="95300"/>
                  </a:moveTo>
                  <a:lnTo>
                    <a:pt x="96824" y="92684"/>
                  </a:lnTo>
                  <a:lnTo>
                    <a:pt x="94157" y="90068"/>
                  </a:lnTo>
                  <a:lnTo>
                    <a:pt x="90297" y="93675"/>
                  </a:lnTo>
                  <a:lnTo>
                    <a:pt x="96012" y="99237"/>
                  </a:lnTo>
                  <a:lnTo>
                    <a:pt x="99491" y="95300"/>
                  </a:lnTo>
                  <a:close/>
                </a:path>
                <a:path w="4740910" h="541654">
                  <a:moveTo>
                    <a:pt x="114706" y="110134"/>
                  </a:moveTo>
                  <a:lnTo>
                    <a:pt x="112026" y="107530"/>
                  </a:lnTo>
                  <a:lnTo>
                    <a:pt x="109359" y="104914"/>
                  </a:lnTo>
                  <a:lnTo>
                    <a:pt x="105524" y="108534"/>
                  </a:lnTo>
                  <a:lnTo>
                    <a:pt x="111239" y="114096"/>
                  </a:lnTo>
                  <a:lnTo>
                    <a:pt x="114706" y="110134"/>
                  </a:lnTo>
                  <a:close/>
                </a:path>
                <a:path w="4740910" h="541654">
                  <a:moveTo>
                    <a:pt x="130111" y="124777"/>
                  </a:moveTo>
                  <a:lnTo>
                    <a:pt x="127406" y="122199"/>
                  </a:lnTo>
                  <a:lnTo>
                    <a:pt x="124701" y="119621"/>
                  </a:lnTo>
                  <a:lnTo>
                    <a:pt x="120878" y="123253"/>
                  </a:lnTo>
                  <a:lnTo>
                    <a:pt x="126657" y="128752"/>
                  </a:lnTo>
                  <a:lnTo>
                    <a:pt x="130111" y="124777"/>
                  </a:lnTo>
                  <a:close/>
                </a:path>
                <a:path w="4740910" h="541654">
                  <a:moveTo>
                    <a:pt x="145491" y="139420"/>
                  </a:moveTo>
                  <a:lnTo>
                    <a:pt x="142786" y="136842"/>
                  </a:lnTo>
                  <a:lnTo>
                    <a:pt x="140081" y="134264"/>
                  </a:lnTo>
                  <a:lnTo>
                    <a:pt x="136283" y="137909"/>
                  </a:lnTo>
                  <a:lnTo>
                    <a:pt x="142049" y="143408"/>
                  </a:lnTo>
                  <a:lnTo>
                    <a:pt x="145491" y="139420"/>
                  </a:lnTo>
                  <a:close/>
                </a:path>
                <a:path w="4740910" h="541654">
                  <a:moveTo>
                    <a:pt x="160909" y="154025"/>
                  </a:moveTo>
                  <a:lnTo>
                    <a:pt x="158178" y="151485"/>
                  </a:lnTo>
                  <a:lnTo>
                    <a:pt x="155473" y="148907"/>
                  </a:lnTo>
                  <a:lnTo>
                    <a:pt x="151688" y="152577"/>
                  </a:lnTo>
                  <a:lnTo>
                    <a:pt x="154571" y="155321"/>
                  </a:lnTo>
                  <a:lnTo>
                    <a:pt x="157492" y="158038"/>
                  </a:lnTo>
                  <a:lnTo>
                    <a:pt x="160909" y="154025"/>
                  </a:lnTo>
                  <a:close/>
                </a:path>
                <a:path w="4740910" h="541654">
                  <a:moveTo>
                    <a:pt x="176504" y="168478"/>
                  </a:moveTo>
                  <a:lnTo>
                    <a:pt x="173761" y="165938"/>
                  </a:lnTo>
                  <a:lnTo>
                    <a:pt x="171018" y="163398"/>
                  </a:lnTo>
                  <a:lnTo>
                    <a:pt x="167259" y="167081"/>
                  </a:lnTo>
                  <a:lnTo>
                    <a:pt x="173101" y="172504"/>
                  </a:lnTo>
                  <a:lnTo>
                    <a:pt x="176504" y="168478"/>
                  </a:lnTo>
                  <a:close/>
                </a:path>
                <a:path w="4740910" h="541654">
                  <a:moveTo>
                    <a:pt x="192087" y="182918"/>
                  </a:moveTo>
                  <a:lnTo>
                    <a:pt x="189344" y="180378"/>
                  </a:lnTo>
                  <a:lnTo>
                    <a:pt x="186601" y="177838"/>
                  </a:lnTo>
                  <a:lnTo>
                    <a:pt x="182854" y="181533"/>
                  </a:lnTo>
                  <a:lnTo>
                    <a:pt x="188696" y="186956"/>
                  </a:lnTo>
                  <a:lnTo>
                    <a:pt x="192087" y="182918"/>
                  </a:lnTo>
                  <a:close/>
                </a:path>
                <a:path w="4740910" h="541654">
                  <a:moveTo>
                    <a:pt x="207733" y="197294"/>
                  </a:moveTo>
                  <a:lnTo>
                    <a:pt x="204952" y="194792"/>
                  </a:lnTo>
                  <a:lnTo>
                    <a:pt x="202184" y="192290"/>
                  </a:lnTo>
                  <a:lnTo>
                    <a:pt x="198450" y="196011"/>
                  </a:lnTo>
                  <a:lnTo>
                    <a:pt x="204368" y="201345"/>
                  </a:lnTo>
                  <a:lnTo>
                    <a:pt x="207733" y="197294"/>
                  </a:lnTo>
                  <a:close/>
                </a:path>
                <a:path w="4740910" h="541654">
                  <a:moveTo>
                    <a:pt x="223507" y="211518"/>
                  </a:moveTo>
                  <a:lnTo>
                    <a:pt x="220726" y="209016"/>
                  </a:lnTo>
                  <a:lnTo>
                    <a:pt x="217957" y="206514"/>
                  </a:lnTo>
                  <a:lnTo>
                    <a:pt x="214236" y="210248"/>
                  </a:lnTo>
                  <a:lnTo>
                    <a:pt x="220154" y="215595"/>
                  </a:lnTo>
                  <a:lnTo>
                    <a:pt x="223507" y="211518"/>
                  </a:lnTo>
                  <a:close/>
                </a:path>
                <a:path w="4740910" h="541654">
                  <a:moveTo>
                    <a:pt x="239293" y="225755"/>
                  </a:moveTo>
                  <a:lnTo>
                    <a:pt x="236512" y="223253"/>
                  </a:lnTo>
                  <a:lnTo>
                    <a:pt x="233743" y="220751"/>
                  </a:lnTo>
                  <a:lnTo>
                    <a:pt x="230047" y="224510"/>
                  </a:lnTo>
                  <a:lnTo>
                    <a:pt x="235966" y="229844"/>
                  </a:lnTo>
                  <a:lnTo>
                    <a:pt x="239293" y="225755"/>
                  </a:lnTo>
                  <a:close/>
                </a:path>
                <a:path w="4740910" h="541654">
                  <a:moveTo>
                    <a:pt x="255155" y="239864"/>
                  </a:moveTo>
                  <a:lnTo>
                    <a:pt x="252349" y="237401"/>
                  </a:lnTo>
                  <a:lnTo>
                    <a:pt x="249542" y="234937"/>
                  </a:lnTo>
                  <a:lnTo>
                    <a:pt x="245859" y="238709"/>
                  </a:lnTo>
                  <a:lnTo>
                    <a:pt x="251853" y="243967"/>
                  </a:lnTo>
                  <a:lnTo>
                    <a:pt x="255155" y="239864"/>
                  </a:lnTo>
                  <a:close/>
                </a:path>
                <a:path w="4740910" h="541654">
                  <a:moveTo>
                    <a:pt x="271132" y="253873"/>
                  </a:moveTo>
                  <a:lnTo>
                    <a:pt x="268325" y="251409"/>
                  </a:lnTo>
                  <a:lnTo>
                    <a:pt x="265518" y="248945"/>
                  </a:lnTo>
                  <a:lnTo>
                    <a:pt x="261861" y="252742"/>
                  </a:lnTo>
                  <a:lnTo>
                    <a:pt x="267855" y="257987"/>
                  </a:lnTo>
                  <a:lnTo>
                    <a:pt x="271132" y="253873"/>
                  </a:lnTo>
                  <a:close/>
                </a:path>
                <a:path w="4740910" h="541654">
                  <a:moveTo>
                    <a:pt x="287108" y="267868"/>
                  </a:moveTo>
                  <a:lnTo>
                    <a:pt x="284302" y="265404"/>
                  </a:lnTo>
                  <a:lnTo>
                    <a:pt x="281495" y="262940"/>
                  </a:lnTo>
                  <a:lnTo>
                    <a:pt x="277850" y="266750"/>
                  </a:lnTo>
                  <a:lnTo>
                    <a:pt x="283857" y="272008"/>
                  </a:lnTo>
                  <a:lnTo>
                    <a:pt x="287108" y="267868"/>
                  </a:lnTo>
                  <a:close/>
                </a:path>
                <a:path w="4740910" h="541654">
                  <a:moveTo>
                    <a:pt x="303250" y="281698"/>
                  </a:moveTo>
                  <a:lnTo>
                    <a:pt x="300405" y="279273"/>
                  </a:lnTo>
                  <a:lnTo>
                    <a:pt x="297561" y="276847"/>
                  </a:lnTo>
                  <a:lnTo>
                    <a:pt x="293941" y="280682"/>
                  </a:lnTo>
                  <a:lnTo>
                    <a:pt x="300012" y="285851"/>
                  </a:lnTo>
                  <a:lnTo>
                    <a:pt x="303250" y="281698"/>
                  </a:lnTo>
                  <a:close/>
                </a:path>
                <a:path w="4740910" h="541654">
                  <a:moveTo>
                    <a:pt x="319430" y="295465"/>
                  </a:moveTo>
                  <a:lnTo>
                    <a:pt x="316585" y="293039"/>
                  </a:lnTo>
                  <a:lnTo>
                    <a:pt x="313740" y="290614"/>
                  </a:lnTo>
                  <a:lnTo>
                    <a:pt x="310146" y="294474"/>
                  </a:lnTo>
                  <a:lnTo>
                    <a:pt x="316217" y="299631"/>
                  </a:lnTo>
                  <a:lnTo>
                    <a:pt x="319430" y="295465"/>
                  </a:lnTo>
                  <a:close/>
                </a:path>
                <a:path w="4740910" h="541654">
                  <a:moveTo>
                    <a:pt x="335622" y="309219"/>
                  </a:moveTo>
                  <a:lnTo>
                    <a:pt x="332765" y="306806"/>
                  </a:lnTo>
                  <a:lnTo>
                    <a:pt x="329920" y="304380"/>
                  </a:lnTo>
                  <a:lnTo>
                    <a:pt x="326351" y="308254"/>
                  </a:lnTo>
                  <a:lnTo>
                    <a:pt x="332435" y="313410"/>
                  </a:lnTo>
                  <a:lnTo>
                    <a:pt x="335622" y="309219"/>
                  </a:lnTo>
                  <a:close/>
                </a:path>
                <a:path w="4740910" h="541654">
                  <a:moveTo>
                    <a:pt x="352018" y="322719"/>
                  </a:moveTo>
                  <a:lnTo>
                    <a:pt x="349135" y="320344"/>
                  </a:lnTo>
                  <a:lnTo>
                    <a:pt x="346252" y="317969"/>
                  </a:lnTo>
                  <a:lnTo>
                    <a:pt x="342696" y="321856"/>
                  </a:lnTo>
                  <a:lnTo>
                    <a:pt x="348856" y="326936"/>
                  </a:lnTo>
                  <a:lnTo>
                    <a:pt x="352018" y="322719"/>
                  </a:lnTo>
                  <a:close/>
                </a:path>
                <a:path w="4740910" h="541654">
                  <a:moveTo>
                    <a:pt x="368401" y="336232"/>
                  </a:moveTo>
                  <a:lnTo>
                    <a:pt x="365518" y="333857"/>
                  </a:lnTo>
                  <a:lnTo>
                    <a:pt x="362635" y="331482"/>
                  </a:lnTo>
                  <a:lnTo>
                    <a:pt x="359105" y="335394"/>
                  </a:lnTo>
                  <a:lnTo>
                    <a:pt x="365264" y="340461"/>
                  </a:lnTo>
                  <a:lnTo>
                    <a:pt x="368401" y="336232"/>
                  </a:lnTo>
                  <a:close/>
                </a:path>
                <a:path w="4740910" h="541654">
                  <a:moveTo>
                    <a:pt x="384886" y="349618"/>
                  </a:moveTo>
                  <a:lnTo>
                    <a:pt x="381965" y="347294"/>
                  </a:lnTo>
                  <a:lnTo>
                    <a:pt x="379044" y="344957"/>
                  </a:lnTo>
                  <a:lnTo>
                    <a:pt x="375539" y="348894"/>
                  </a:lnTo>
                  <a:lnTo>
                    <a:pt x="381774" y="353872"/>
                  </a:lnTo>
                  <a:lnTo>
                    <a:pt x="384886" y="349618"/>
                  </a:lnTo>
                  <a:close/>
                </a:path>
                <a:path w="4740910" h="541654">
                  <a:moveTo>
                    <a:pt x="401485" y="362889"/>
                  </a:moveTo>
                  <a:lnTo>
                    <a:pt x="398564" y="360553"/>
                  </a:lnTo>
                  <a:lnTo>
                    <a:pt x="395643" y="358216"/>
                  </a:lnTo>
                  <a:lnTo>
                    <a:pt x="392163" y="362178"/>
                  </a:lnTo>
                  <a:lnTo>
                    <a:pt x="398399" y="367157"/>
                  </a:lnTo>
                  <a:lnTo>
                    <a:pt x="401485" y="362889"/>
                  </a:lnTo>
                  <a:close/>
                </a:path>
                <a:path w="4740910" h="541654">
                  <a:moveTo>
                    <a:pt x="418084" y="376161"/>
                  </a:moveTo>
                  <a:lnTo>
                    <a:pt x="415163" y="373824"/>
                  </a:lnTo>
                  <a:lnTo>
                    <a:pt x="412242" y="371487"/>
                  </a:lnTo>
                  <a:lnTo>
                    <a:pt x="408787" y="375462"/>
                  </a:lnTo>
                  <a:lnTo>
                    <a:pt x="411899" y="377964"/>
                  </a:lnTo>
                  <a:lnTo>
                    <a:pt x="415023" y="380441"/>
                  </a:lnTo>
                  <a:lnTo>
                    <a:pt x="418084" y="376161"/>
                  </a:lnTo>
                  <a:close/>
                </a:path>
                <a:path w="4740910" h="541654">
                  <a:moveTo>
                    <a:pt x="434873" y="389153"/>
                  </a:moveTo>
                  <a:lnTo>
                    <a:pt x="431914" y="386867"/>
                  </a:lnTo>
                  <a:lnTo>
                    <a:pt x="428955" y="384581"/>
                  </a:lnTo>
                  <a:lnTo>
                    <a:pt x="425526" y="388581"/>
                  </a:lnTo>
                  <a:lnTo>
                    <a:pt x="431838" y="393458"/>
                  </a:lnTo>
                  <a:lnTo>
                    <a:pt x="434873" y="389153"/>
                  </a:lnTo>
                  <a:close/>
                </a:path>
                <a:path w="4740910" h="541654">
                  <a:moveTo>
                    <a:pt x="451675" y="402145"/>
                  </a:moveTo>
                  <a:lnTo>
                    <a:pt x="448716" y="399859"/>
                  </a:lnTo>
                  <a:lnTo>
                    <a:pt x="445757" y="397573"/>
                  </a:lnTo>
                  <a:lnTo>
                    <a:pt x="442353" y="401599"/>
                  </a:lnTo>
                  <a:lnTo>
                    <a:pt x="448665" y="406476"/>
                  </a:lnTo>
                  <a:lnTo>
                    <a:pt x="451675" y="402145"/>
                  </a:lnTo>
                  <a:close/>
                </a:path>
                <a:path w="4740910" h="541654">
                  <a:moveTo>
                    <a:pt x="468579" y="415010"/>
                  </a:moveTo>
                  <a:lnTo>
                    <a:pt x="465582" y="412775"/>
                  </a:lnTo>
                  <a:lnTo>
                    <a:pt x="462584" y="410540"/>
                  </a:lnTo>
                  <a:lnTo>
                    <a:pt x="459206" y="414591"/>
                  </a:lnTo>
                  <a:lnTo>
                    <a:pt x="465607" y="419354"/>
                  </a:lnTo>
                  <a:lnTo>
                    <a:pt x="468579" y="415010"/>
                  </a:lnTo>
                  <a:close/>
                </a:path>
                <a:path w="4740910" h="541654">
                  <a:moveTo>
                    <a:pt x="485609" y="427710"/>
                  </a:moveTo>
                  <a:lnTo>
                    <a:pt x="482612" y="425475"/>
                  </a:lnTo>
                  <a:lnTo>
                    <a:pt x="479615" y="423240"/>
                  </a:lnTo>
                  <a:lnTo>
                    <a:pt x="476275" y="427304"/>
                  </a:lnTo>
                  <a:lnTo>
                    <a:pt x="482663" y="432079"/>
                  </a:lnTo>
                  <a:lnTo>
                    <a:pt x="485609" y="427710"/>
                  </a:lnTo>
                  <a:close/>
                </a:path>
                <a:path w="4740910" h="541654">
                  <a:moveTo>
                    <a:pt x="502627" y="440423"/>
                  </a:moveTo>
                  <a:lnTo>
                    <a:pt x="499630" y="438188"/>
                  </a:lnTo>
                  <a:lnTo>
                    <a:pt x="496633" y="435952"/>
                  </a:lnTo>
                  <a:lnTo>
                    <a:pt x="493318" y="440042"/>
                  </a:lnTo>
                  <a:lnTo>
                    <a:pt x="499706" y="444817"/>
                  </a:lnTo>
                  <a:lnTo>
                    <a:pt x="502627" y="440423"/>
                  </a:lnTo>
                  <a:close/>
                </a:path>
                <a:path w="4740910" h="541654">
                  <a:moveTo>
                    <a:pt x="519861" y="452831"/>
                  </a:moveTo>
                  <a:lnTo>
                    <a:pt x="516826" y="450646"/>
                  </a:lnTo>
                  <a:lnTo>
                    <a:pt x="513791" y="448462"/>
                  </a:lnTo>
                  <a:lnTo>
                    <a:pt x="510501" y="452577"/>
                  </a:lnTo>
                  <a:lnTo>
                    <a:pt x="516978" y="457238"/>
                  </a:lnTo>
                  <a:lnTo>
                    <a:pt x="519861" y="452831"/>
                  </a:lnTo>
                  <a:close/>
                </a:path>
                <a:path w="4740910" h="541654">
                  <a:moveTo>
                    <a:pt x="537095" y="465239"/>
                  </a:moveTo>
                  <a:lnTo>
                    <a:pt x="534060" y="463054"/>
                  </a:lnTo>
                  <a:lnTo>
                    <a:pt x="531025" y="460870"/>
                  </a:lnTo>
                  <a:lnTo>
                    <a:pt x="527773" y="465010"/>
                  </a:lnTo>
                  <a:lnTo>
                    <a:pt x="534238" y="469671"/>
                  </a:lnTo>
                  <a:lnTo>
                    <a:pt x="537095" y="465239"/>
                  </a:lnTo>
                  <a:close/>
                </a:path>
                <a:path w="4740910" h="541654">
                  <a:moveTo>
                    <a:pt x="554469" y="477469"/>
                  </a:moveTo>
                  <a:lnTo>
                    <a:pt x="551395" y="475335"/>
                  </a:lnTo>
                  <a:lnTo>
                    <a:pt x="548322" y="473214"/>
                  </a:lnTo>
                  <a:lnTo>
                    <a:pt x="545096" y="477367"/>
                  </a:lnTo>
                  <a:lnTo>
                    <a:pt x="551649" y="481914"/>
                  </a:lnTo>
                  <a:lnTo>
                    <a:pt x="554469" y="477469"/>
                  </a:lnTo>
                  <a:close/>
                </a:path>
                <a:path w="4740910" h="541654">
                  <a:moveTo>
                    <a:pt x="571919" y="489572"/>
                  </a:moveTo>
                  <a:lnTo>
                    <a:pt x="568845" y="487438"/>
                  </a:lnTo>
                  <a:lnTo>
                    <a:pt x="565772" y="485317"/>
                  </a:lnTo>
                  <a:lnTo>
                    <a:pt x="562584" y="489496"/>
                  </a:lnTo>
                  <a:lnTo>
                    <a:pt x="569137" y="494042"/>
                  </a:lnTo>
                  <a:lnTo>
                    <a:pt x="571919" y="489572"/>
                  </a:lnTo>
                  <a:close/>
                </a:path>
                <a:path w="4740910" h="541654">
                  <a:moveTo>
                    <a:pt x="589445" y="501561"/>
                  </a:moveTo>
                  <a:lnTo>
                    <a:pt x="586333" y="499491"/>
                  </a:lnTo>
                  <a:lnTo>
                    <a:pt x="583222" y="497420"/>
                  </a:lnTo>
                  <a:lnTo>
                    <a:pt x="580059" y="501637"/>
                  </a:lnTo>
                  <a:lnTo>
                    <a:pt x="586701" y="506056"/>
                  </a:lnTo>
                  <a:lnTo>
                    <a:pt x="589445" y="501561"/>
                  </a:lnTo>
                  <a:close/>
                </a:path>
                <a:path w="4740910" h="541654">
                  <a:moveTo>
                    <a:pt x="607110" y="513346"/>
                  </a:moveTo>
                  <a:lnTo>
                    <a:pt x="603999" y="511276"/>
                  </a:lnTo>
                  <a:lnTo>
                    <a:pt x="600887" y="509206"/>
                  </a:lnTo>
                  <a:lnTo>
                    <a:pt x="597763" y="513448"/>
                  </a:lnTo>
                  <a:lnTo>
                    <a:pt x="604393" y="517867"/>
                  </a:lnTo>
                  <a:lnTo>
                    <a:pt x="607110" y="513346"/>
                  </a:lnTo>
                  <a:close/>
                </a:path>
                <a:path w="4740910" h="541654">
                  <a:moveTo>
                    <a:pt x="624776" y="525132"/>
                  </a:moveTo>
                  <a:lnTo>
                    <a:pt x="621665" y="523062"/>
                  </a:lnTo>
                  <a:lnTo>
                    <a:pt x="618553" y="520992"/>
                  </a:lnTo>
                  <a:lnTo>
                    <a:pt x="615467" y="525246"/>
                  </a:lnTo>
                  <a:lnTo>
                    <a:pt x="622096" y="529678"/>
                  </a:lnTo>
                  <a:lnTo>
                    <a:pt x="624776" y="525132"/>
                  </a:lnTo>
                  <a:close/>
                </a:path>
                <a:path w="4740910" h="541654">
                  <a:moveTo>
                    <a:pt x="642670" y="536562"/>
                  </a:moveTo>
                  <a:lnTo>
                    <a:pt x="639521" y="534555"/>
                  </a:lnTo>
                  <a:lnTo>
                    <a:pt x="636371" y="532549"/>
                  </a:lnTo>
                  <a:lnTo>
                    <a:pt x="633310" y="536829"/>
                  </a:lnTo>
                  <a:lnTo>
                    <a:pt x="640029" y="541134"/>
                  </a:lnTo>
                  <a:lnTo>
                    <a:pt x="642670" y="536562"/>
                  </a:lnTo>
                  <a:close/>
                </a:path>
                <a:path w="4740910" h="541654">
                  <a:moveTo>
                    <a:pt x="4116717" y="204558"/>
                  </a:moveTo>
                  <a:lnTo>
                    <a:pt x="4112984" y="204254"/>
                  </a:lnTo>
                  <a:lnTo>
                    <a:pt x="4109250" y="203949"/>
                  </a:lnTo>
                  <a:lnTo>
                    <a:pt x="4108602" y="209181"/>
                  </a:lnTo>
                  <a:lnTo>
                    <a:pt x="4116540" y="209829"/>
                  </a:lnTo>
                  <a:lnTo>
                    <a:pt x="4116717" y="204558"/>
                  </a:lnTo>
                  <a:close/>
                </a:path>
                <a:path w="4740910" h="541654">
                  <a:moveTo>
                    <a:pt x="4137964" y="206286"/>
                  </a:moveTo>
                  <a:lnTo>
                    <a:pt x="4134231" y="205981"/>
                  </a:lnTo>
                  <a:lnTo>
                    <a:pt x="4130497" y="205676"/>
                  </a:lnTo>
                  <a:lnTo>
                    <a:pt x="4129798" y="210896"/>
                  </a:lnTo>
                  <a:lnTo>
                    <a:pt x="4137736" y="211543"/>
                  </a:lnTo>
                  <a:lnTo>
                    <a:pt x="4137964" y="206286"/>
                  </a:lnTo>
                  <a:close/>
                </a:path>
                <a:path w="4740910" h="541654">
                  <a:moveTo>
                    <a:pt x="4159186" y="208330"/>
                  </a:moveTo>
                  <a:lnTo>
                    <a:pt x="4155452" y="207962"/>
                  </a:lnTo>
                  <a:lnTo>
                    <a:pt x="4151719" y="207581"/>
                  </a:lnTo>
                  <a:lnTo>
                    <a:pt x="4150982" y="212801"/>
                  </a:lnTo>
                  <a:lnTo>
                    <a:pt x="4158907" y="213601"/>
                  </a:lnTo>
                  <a:lnTo>
                    <a:pt x="4159186" y="208330"/>
                  </a:lnTo>
                  <a:close/>
                </a:path>
                <a:path w="4740910" h="541654">
                  <a:moveTo>
                    <a:pt x="4180382" y="210477"/>
                  </a:moveTo>
                  <a:lnTo>
                    <a:pt x="4176649" y="210096"/>
                  </a:lnTo>
                  <a:lnTo>
                    <a:pt x="4172915" y="209727"/>
                  </a:lnTo>
                  <a:lnTo>
                    <a:pt x="4172127" y="214934"/>
                  </a:lnTo>
                  <a:lnTo>
                    <a:pt x="4180065" y="215722"/>
                  </a:lnTo>
                  <a:lnTo>
                    <a:pt x="4180382" y="210477"/>
                  </a:lnTo>
                  <a:close/>
                </a:path>
                <a:path w="4740910" h="541654">
                  <a:moveTo>
                    <a:pt x="4201566" y="212877"/>
                  </a:moveTo>
                  <a:lnTo>
                    <a:pt x="4197845" y="212432"/>
                  </a:lnTo>
                  <a:lnTo>
                    <a:pt x="4194124" y="211988"/>
                  </a:lnTo>
                  <a:lnTo>
                    <a:pt x="4193286" y="217182"/>
                  </a:lnTo>
                  <a:lnTo>
                    <a:pt x="4201198" y="218135"/>
                  </a:lnTo>
                  <a:lnTo>
                    <a:pt x="4201566" y="212877"/>
                  </a:lnTo>
                  <a:close/>
                </a:path>
                <a:path w="4740910" h="541654">
                  <a:moveTo>
                    <a:pt x="4222724" y="215404"/>
                  </a:moveTo>
                  <a:lnTo>
                    <a:pt x="4219003" y="214960"/>
                  </a:lnTo>
                  <a:lnTo>
                    <a:pt x="4215282" y="214515"/>
                  </a:lnTo>
                  <a:lnTo>
                    <a:pt x="4214406" y="219710"/>
                  </a:lnTo>
                  <a:lnTo>
                    <a:pt x="4222305" y="220662"/>
                  </a:lnTo>
                  <a:lnTo>
                    <a:pt x="4222724" y="215404"/>
                  </a:lnTo>
                  <a:close/>
                </a:path>
                <a:path w="4740910" h="541654">
                  <a:moveTo>
                    <a:pt x="4243870" y="218173"/>
                  </a:moveTo>
                  <a:lnTo>
                    <a:pt x="4240149" y="217652"/>
                  </a:lnTo>
                  <a:lnTo>
                    <a:pt x="4236428" y="217131"/>
                  </a:lnTo>
                  <a:lnTo>
                    <a:pt x="4235513" y="222326"/>
                  </a:lnTo>
                  <a:lnTo>
                    <a:pt x="4243400" y="223418"/>
                  </a:lnTo>
                  <a:lnTo>
                    <a:pt x="4243870" y="218173"/>
                  </a:lnTo>
                  <a:close/>
                </a:path>
                <a:path w="4740910" h="541654">
                  <a:moveTo>
                    <a:pt x="4264977" y="221107"/>
                  </a:moveTo>
                  <a:lnTo>
                    <a:pt x="4261256" y="220586"/>
                  </a:lnTo>
                  <a:lnTo>
                    <a:pt x="4257535" y="220065"/>
                  </a:lnTo>
                  <a:lnTo>
                    <a:pt x="4256570" y="225247"/>
                  </a:lnTo>
                  <a:lnTo>
                    <a:pt x="4264469" y="226352"/>
                  </a:lnTo>
                  <a:lnTo>
                    <a:pt x="4264977" y="221107"/>
                  </a:lnTo>
                  <a:close/>
                </a:path>
                <a:path w="4740910" h="541654">
                  <a:moveTo>
                    <a:pt x="4286059" y="224193"/>
                  </a:moveTo>
                  <a:lnTo>
                    <a:pt x="4282351" y="223608"/>
                  </a:lnTo>
                  <a:lnTo>
                    <a:pt x="4278642" y="223024"/>
                  </a:lnTo>
                  <a:lnTo>
                    <a:pt x="4277626" y="228193"/>
                  </a:lnTo>
                  <a:lnTo>
                    <a:pt x="4285500" y="229438"/>
                  </a:lnTo>
                  <a:lnTo>
                    <a:pt x="4286059" y="224193"/>
                  </a:lnTo>
                  <a:close/>
                </a:path>
                <a:path w="4740910" h="541654">
                  <a:moveTo>
                    <a:pt x="4307116" y="227533"/>
                  </a:moveTo>
                  <a:lnTo>
                    <a:pt x="4303407" y="226949"/>
                  </a:lnTo>
                  <a:lnTo>
                    <a:pt x="4299699" y="226364"/>
                  </a:lnTo>
                  <a:lnTo>
                    <a:pt x="4298645" y="231521"/>
                  </a:lnTo>
                  <a:lnTo>
                    <a:pt x="4306519" y="232765"/>
                  </a:lnTo>
                  <a:lnTo>
                    <a:pt x="4307116" y="227533"/>
                  </a:lnTo>
                  <a:close/>
                </a:path>
                <a:path w="4740910" h="541654">
                  <a:moveTo>
                    <a:pt x="4328147" y="230962"/>
                  </a:moveTo>
                  <a:lnTo>
                    <a:pt x="4324451" y="230301"/>
                  </a:lnTo>
                  <a:lnTo>
                    <a:pt x="4320756" y="229679"/>
                  </a:lnTo>
                  <a:lnTo>
                    <a:pt x="4319651" y="234835"/>
                  </a:lnTo>
                  <a:lnTo>
                    <a:pt x="4323575" y="235496"/>
                  </a:lnTo>
                  <a:lnTo>
                    <a:pt x="4327499" y="236194"/>
                  </a:lnTo>
                  <a:lnTo>
                    <a:pt x="4328147" y="230962"/>
                  </a:lnTo>
                  <a:close/>
                </a:path>
                <a:path w="4740910" h="541654">
                  <a:moveTo>
                    <a:pt x="4349127" y="234683"/>
                  </a:moveTo>
                  <a:lnTo>
                    <a:pt x="4345432" y="234022"/>
                  </a:lnTo>
                  <a:lnTo>
                    <a:pt x="4341736" y="233362"/>
                  </a:lnTo>
                  <a:lnTo>
                    <a:pt x="4340593" y="238506"/>
                  </a:lnTo>
                  <a:lnTo>
                    <a:pt x="4348442" y="239903"/>
                  </a:lnTo>
                  <a:lnTo>
                    <a:pt x="4349127" y="234683"/>
                  </a:lnTo>
                  <a:close/>
                </a:path>
                <a:path w="4740910" h="541654">
                  <a:moveTo>
                    <a:pt x="4370121" y="238417"/>
                  </a:moveTo>
                  <a:lnTo>
                    <a:pt x="4366425" y="237756"/>
                  </a:lnTo>
                  <a:lnTo>
                    <a:pt x="4362729" y="237096"/>
                  </a:lnTo>
                  <a:lnTo>
                    <a:pt x="4361535" y="242239"/>
                  </a:lnTo>
                  <a:lnTo>
                    <a:pt x="4369384" y="243624"/>
                  </a:lnTo>
                  <a:lnTo>
                    <a:pt x="4370121" y="238417"/>
                  </a:lnTo>
                  <a:close/>
                </a:path>
                <a:path w="4740910" h="541654">
                  <a:moveTo>
                    <a:pt x="4391025" y="242531"/>
                  </a:moveTo>
                  <a:lnTo>
                    <a:pt x="4387342" y="241808"/>
                  </a:lnTo>
                  <a:lnTo>
                    <a:pt x="4383659" y="241084"/>
                  </a:lnTo>
                  <a:lnTo>
                    <a:pt x="4382427" y="246202"/>
                  </a:lnTo>
                  <a:lnTo>
                    <a:pt x="4390250" y="247738"/>
                  </a:lnTo>
                  <a:lnTo>
                    <a:pt x="4391025" y="242531"/>
                  </a:lnTo>
                  <a:close/>
                </a:path>
                <a:path w="4740910" h="541654">
                  <a:moveTo>
                    <a:pt x="4411929" y="246646"/>
                  </a:moveTo>
                  <a:lnTo>
                    <a:pt x="4408246" y="245922"/>
                  </a:lnTo>
                  <a:lnTo>
                    <a:pt x="4404563" y="245198"/>
                  </a:lnTo>
                  <a:lnTo>
                    <a:pt x="4403293" y="250304"/>
                  </a:lnTo>
                  <a:lnTo>
                    <a:pt x="4411103" y="251853"/>
                  </a:lnTo>
                  <a:lnTo>
                    <a:pt x="4411929" y="246646"/>
                  </a:lnTo>
                  <a:close/>
                </a:path>
                <a:path w="4740910" h="541654">
                  <a:moveTo>
                    <a:pt x="4432782" y="251066"/>
                  </a:moveTo>
                  <a:lnTo>
                    <a:pt x="4429112" y="250278"/>
                  </a:lnTo>
                  <a:lnTo>
                    <a:pt x="4425442" y="249491"/>
                  </a:lnTo>
                  <a:lnTo>
                    <a:pt x="4424134" y="254584"/>
                  </a:lnTo>
                  <a:lnTo>
                    <a:pt x="4431919" y="256273"/>
                  </a:lnTo>
                  <a:lnTo>
                    <a:pt x="4432782" y="251066"/>
                  </a:lnTo>
                  <a:close/>
                </a:path>
                <a:path w="4740910" h="541654">
                  <a:moveTo>
                    <a:pt x="4453610" y="255574"/>
                  </a:moveTo>
                  <a:lnTo>
                    <a:pt x="4449940" y="254787"/>
                  </a:lnTo>
                  <a:lnTo>
                    <a:pt x="4446270" y="254000"/>
                  </a:lnTo>
                  <a:lnTo>
                    <a:pt x="4444911" y="259080"/>
                  </a:lnTo>
                  <a:lnTo>
                    <a:pt x="4452696" y="260769"/>
                  </a:lnTo>
                  <a:lnTo>
                    <a:pt x="4453610" y="255574"/>
                  </a:lnTo>
                  <a:close/>
                </a:path>
                <a:path w="4740910" h="541654">
                  <a:moveTo>
                    <a:pt x="4474388" y="260286"/>
                  </a:moveTo>
                  <a:lnTo>
                    <a:pt x="4470743" y="259422"/>
                  </a:lnTo>
                  <a:lnTo>
                    <a:pt x="4467098" y="258559"/>
                  </a:lnTo>
                  <a:lnTo>
                    <a:pt x="4465688" y="263639"/>
                  </a:lnTo>
                  <a:lnTo>
                    <a:pt x="4473448" y="265468"/>
                  </a:lnTo>
                  <a:lnTo>
                    <a:pt x="4474388" y="260286"/>
                  </a:lnTo>
                  <a:close/>
                </a:path>
                <a:path w="4740910" h="541654">
                  <a:moveTo>
                    <a:pt x="4495127" y="265176"/>
                  </a:moveTo>
                  <a:lnTo>
                    <a:pt x="4491482" y="264312"/>
                  </a:lnTo>
                  <a:lnTo>
                    <a:pt x="4487837" y="263448"/>
                  </a:lnTo>
                  <a:lnTo>
                    <a:pt x="4486389" y="268516"/>
                  </a:lnTo>
                  <a:lnTo>
                    <a:pt x="4494149" y="270344"/>
                  </a:lnTo>
                  <a:lnTo>
                    <a:pt x="4495127" y="265176"/>
                  </a:lnTo>
                  <a:close/>
                </a:path>
                <a:path w="4740910" h="541654">
                  <a:moveTo>
                    <a:pt x="4515866" y="270129"/>
                  </a:moveTo>
                  <a:lnTo>
                    <a:pt x="4512234" y="269201"/>
                  </a:lnTo>
                  <a:lnTo>
                    <a:pt x="4508589" y="268338"/>
                  </a:lnTo>
                  <a:lnTo>
                    <a:pt x="4507103" y="273392"/>
                  </a:lnTo>
                  <a:lnTo>
                    <a:pt x="4510976" y="274307"/>
                  </a:lnTo>
                  <a:lnTo>
                    <a:pt x="4514837" y="275297"/>
                  </a:lnTo>
                  <a:lnTo>
                    <a:pt x="4515866" y="270129"/>
                  </a:lnTo>
                  <a:close/>
                </a:path>
                <a:path w="4740910" h="541654">
                  <a:moveTo>
                    <a:pt x="4536516" y="275399"/>
                  </a:moveTo>
                  <a:lnTo>
                    <a:pt x="4532884" y="274472"/>
                  </a:lnTo>
                  <a:lnTo>
                    <a:pt x="4529252" y="273545"/>
                  </a:lnTo>
                  <a:lnTo>
                    <a:pt x="4527728" y="278587"/>
                  </a:lnTo>
                  <a:lnTo>
                    <a:pt x="4535449" y="280555"/>
                  </a:lnTo>
                  <a:lnTo>
                    <a:pt x="4536516" y="275399"/>
                  </a:lnTo>
                  <a:close/>
                </a:path>
                <a:path w="4740910" h="541654">
                  <a:moveTo>
                    <a:pt x="4557153" y="280670"/>
                  </a:moveTo>
                  <a:lnTo>
                    <a:pt x="4553521" y="279742"/>
                  </a:lnTo>
                  <a:lnTo>
                    <a:pt x="4549889" y="278815"/>
                  </a:lnTo>
                  <a:lnTo>
                    <a:pt x="4548327" y="283845"/>
                  </a:lnTo>
                  <a:lnTo>
                    <a:pt x="4556049" y="285813"/>
                  </a:lnTo>
                  <a:lnTo>
                    <a:pt x="4557153" y="280670"/>
                  </a:lnTo>
                  <a:close/>
                </a:path>
                <a:path w="4740910" h="541654">
                  <a:moveTo>
                    <a:pt x="4577727" y="286245"/>
                  </a:moveTo>
                  <a:lnTo>
                    <a:pt x="4574108" y="285254"/>
                  </a:lnTo>
                  <a:lnTo>
                    <a:pt x="4570488" y="284264"/>
                  </a:lnTo>
                  <a:lnTo>
                    <a:pt x="4568888" y="289280"/>
                  </a:lnTo>
                  <a:lnTo>
                    <a:pt x="4576572" y="291388"/>
                  </a:lnTo>
                  <a:lnTo>
                    <a:pt x="4577727" y="286245"/>
                  </a:lnTo>
                  <a:close/>
                </a:path>
                <a:path w="4740910" h="541654">
                  <a:moveTo>
                    <a:pt x="4598276" y="291884"/>
                  </a:moveTo>
                  <a:lnTo>
                    <a:pt x="4594657" y="290893"/>
                  </a:lnTo>
                  <a:lnTo>
                    <a:pt x="4591037" y="289902"/>
                  </a:lnTo>
                  <a:lnTo>
                    <a:pt x="4589399" y="294906"/>
                  </a:lnTo>
                  <a:lnTo>
                    <a:pt x="4597082" y="297014"/>
                  </a:lnTo>
                  <a:lnTo>
                    <a:pt x="4598276" y="291884"/>
                  </a:lnTo>
                  <a:close/>
                </a:path>
                <a:path w="4740910" h="541654">
                  <a:moveTo>
                    <a:pt x="4618774" y="297688"/>
                  </a:moveTo>
                  <a:lnTo>
                    <a:pt x="4615180" y="296633"/>
                  </a:lnTo>
                  <a:lnTo>
                    <a:pt x="4611586" y="295579"/>
                  </a:lnTo>
                  <a:lnTo>
                    <a:pt x="4609909" y="300570"/>
                  </a:lnTo>
                  <a:lnTo>
                    <a:pt x="4617555" y="302818"/>
                  </a:lnTo>
                  <a:lnTo>
                    <a:pt x="4618774" y="297688"/>
                  </a:lnTo>
                  <a:close/>
                </a:path>
                <a:path w="4740910" h="541654">
                  <a:moveTo>
                    <a:pt x="4639221" y="303707"/>
                  </a:moveTo>
                  <a:lnTo>
                    <a:pt x="4635627" y="302653"/>
                  </a:lnTo>
                  <a:lnTo>
                    <a:pt x="4632033" y="301599"/>
                  </a:lnTo>
                  <a:lnTo>
                    <a:pt x="4630318" y="306578"/>
                  </a:lnTo>
                  <a:lnTo>
                    <a:pt x="4637964" y="308825"/>
                  </a:lnTo>
                  <a:lnTo>
                    <a:pt x="4639221" y="303707"/>
                  </a:lnTo>
                  <a:close/>
                </a:path>
                <a:path w="4740910" h="541654">
                  <a:moveTo>
                    <a:pt x="4659668" y="309714"/>
                  </a:moveTo>
                  <a:lnTo>
                    <a:pt x="4656074" y="308660"/>
                  </a:lnTo>
                  <a:lnTo>
                    <a:pt x="4652480" y="307606"/>
                  </a:lnTo>
                  <a:lnTo>
                    <a:pt x="4650727" y="312572"/>
                  </a:lnTo>
                  <a:lnTo>
                    <a:pt x="4658372" y="314820"/>
                  </a:lnTo>
                  <a:lnTo>
                    <a:pt x="4659668" y="309714"/>
                  </a:lnTo>
                  <a:close/>
                </a:path>
                <a:path w="4740910" h="541654">
                  <a:moveTo>
                    <a:pt x="4680001" y="316090"/>
                  </a:moveTo>
                  <a:lnTo>
                    <a:pt x="4676419" y="314972"/>
                  </a:lnTo>
                  <a:lnTo>
                    <a:pt x="4672838" y="313855"/>
                  </a:lnTo>
                  <a:lnTo>
                    <a:pt x="4671060" y="318808"/>
                  </a:lnTo>
                  <a:lnTo>
                    <a:pt x="4678667" y="321195"/>
                  </a:lnTo>
                  <a:lnTo>
                    <a:pt x="4680001" y="316090"/>
                  </a:lnTo>
                  <a:close/>
                </a:path>
                <a:path w="4740910" h="541654">
                  <a:moveTo>
                    <a:pt x="4700333" y="322453"/>
                  </a:moveTo>
                  <a:lnTo>
                    <a:pt x="4696752" y="321335"/>
                  </a:lnTo>
                  <a:lnTo>
                    <a:pt x="4693170" y="320217"/>
                  </a:lnTo>
                  <a:lnTo>
                    <a:pt x="4691354" y="325158"/>
                  </a:lnTo>
                  <a:lnTo>
                    <a:pt x="4698962" y="327545"/>
                  </a:lnTo>
                  <a:lnTo>
                    <a:pt x="4700333" y="322453"/>
                  </a:lnTo>
                  <a:close/>
                </a:path>
                <a:path w="4740910" h="541654">
                  <a:moveTo>
                    <a:pt x="4720602" y="329031"/>
                  </a:moveTo>
                  <a:lnTo>
                    <a:pt x="4717046" y="327850"/>
                  </a:lnTo>
                  <a:lnTo>
                    <a:pt x="4713490" y="326669"/>
                  </a:lnTo>
                  <a:lnTo>
                    <a:pt x="4711636" y="331597"/>
                  </a:lnTo>
                  <a:lnTo>
                    <a:pt x="4719193" y="334111"/>
                  </a:lnTo>
                  <a:lnTo>
                    <a:pt x="4720602" y="329031"/>
                  </a:lnTo>
                  <a:close/>
                </a:path>
                <a:path w="4740910" h="541654">
                  <a:moveTo>
                    <a:pt x="4740821" y="335749"/>
                  </a:moveTo>
                  <a:lnTo>
                    <a:pt x="4737265" y="334568"/>
                  </a:lnTo>
                  <a:lnTo>
                    <a:pt x="4733709" y="333387"/>
                  </a:lnTo>
                  <a:lnTo>
                    <a:pt x="4731817" y="338302"/>
                  </a:lnTo>
                  <a:lnTo>
                    <a:pt x="4739386" y="340817"/>
                  </a:lnTo>
                  <a:lnTo>
                    <a:pt x="4740821" y="3357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 descr=""/>
            <p:cNvSpPr/>
            <p:nvPr/>
          </p:nvSpPr>
          <p:spPr>
            <a:xfrm>
              <a:off x="1439938" y="3887977"/>
              <a:ext cx="800735" cy="290195"/>
            </a:xfrm>
            <a:custGeom>
              <a:avLst/>
              <a:gdLst/>
              <a:ahLst/>
              <a:cxnLst/>
              <a:rect l="l" t="t" r="r" b="b"/>
              <a:pathLst>
                <a:path w="800735" h="290195">
                  <a:moveTo>
                    <a:pt x="9359" y="4013"/>
                  </a:moveTo>
                  <a:lnTo>
                    <a:pt x="6210" y="2006"/>
                  </a:lnTo>
                  <a:lnTo>
                    <a:pt x="3060" y="0"/>
                  </a:lnTo>
                  <a:lnTo>
                    <a:pt x="0" y="4279"/>
                  </a:lnTo>
                  <a:lnTo>
                    <a:pt x="6718" y="8585"/>
                  </a:lnTo>
                  <a:lnTo>
                    <a:pt x="9359" y="4013"/>
                  </a:lnTo>
                  <a:close/>
                </a:path>
                <a:path w="800735" h="290195">
                  <a:moveTo>
                    <a:pt x="27254" y="15455"/>
                  </a:moveTo>
                  <a:lnTo>
                    <a:pt x="24104" y="13449"/>
                  </a:lnTo>
                  <a:lnTo>
                    <a:pt x="20955" y="11442"/>
                  </a:lnTo>
                  <a:lnTo>
                    <a:pt x="17932" y="15748"/>
                  </a:lnTo>
                  <a:lnTo>
                    <a:pt x="24650" y="20053"/>
                  </a:lnTo>
                  <a:lnTo>
                    <a:pt x="27254" y="15455"/>
                  </a:lnTo>
                  <a:close/>
                </a:path>
                <a:path w="800735" h="290195">
                  <a:moveTo>
                    <a:pt x="45313" y="26631"/>
                  </a:moveTo>
                  <a:lnTo>
                    <a:pt x="42125" y="24676"/>
                  </a:lnTo>
                  <a:lnTo>
                    <a:pt x="38938" y="22720"/>
                  </a:lnTo>
                  <a:lnTo>
                    <a:pt x="35953" y="27063"/>
                  </a:lnTo>
                  <a:lnTo>
                    <a:pt x="42760" y="31242"/>
                  </a:lnTo>
                  <a:lnTo>
                    <a:pt x="45313" y="26631"/>
                  </a:lnTo>
                  <a:close/>
                </a:path>
                <a:path w="800735" h="290195">
                  <a:moveTo>
                    <a:pt x="63423" y="37719"/>
                  </a:moveTo>
                  <a:lnTo>
                    <a:pt x="60236" y="35763"/>
                  </a:lnTo>
                  <a:lnTo>
                    <a:pt x="57048" y="33807"/>
                  </a:lnTo>
                  <a:lnTo>
                    <a:pt x="54102" y="38176"/>
                  </a:lnTo>
                  <a:lnTo>
                    <a:pt x="60909" y="42341"/>
                  </a:lnTo>
                  <a:lnTo>
                    <a:pt x="63423" y="37719"/>
                  </a:lnTo>
                  <a:close/>
                </a:path>
                <a:path w="800735" h="290195">
                  <a:moveTo>
                    <a:pt x="81661" y="48590"/>
                  </a:moveTo>
                  <a:lnTo>
                    <a:pt x="78435" y="46697"/>
                  </a:lnTo>
                  <a:lnTo>
                    <a:pt x="75209" y="44805"/>
                  </a:lnTo>
                  <a:lnTo>
                    <a:pt x="72301" y="49212"/>
                  </a:lnTo>
                  <a:lnTo>
                    <a:pt x="79184" y="53238"/>
                  </a:lnTo>
                  <a:lnTo>
                    <a:pt x="81661" y="48590"/>
                  </a:lnTo>
                  <a:close/>
                </a:path>
                <a:path w="800735" h="290195">
                  <a:moveTo>
                    <a:pt x="99987" y="59321"/>
                  </a:moveTo>
                  <a:lnTo>
                    <a:pt x="96761" y="57429"/>
                  </a:lnTo>
                  <a:lnTo>
                    <a:pt x="93535" y="55537"/>
                  </a:lnTo>
                  <a:lnTo>
                    <a:pt x="90678" y="59969"/>
                  </a:lnTo>
                  <a:lnTo>
                    <a:pt x="97561" y="63995"/>
                  </a:lnTo>
                  <a:lnTo>
                    <a:pt x="99987" y="59321"/>
                  </a:lnTo>
                  <a:close/>
                </a:path>
                <a:path w="800735" h="290195">
                  <a:moveTo>
                    <a:pt x="118414" y="69862"/>
                  </a:moveTo>
                  <a:lnTo>
                    <a:pt x="115150" y="68046"/>
                  </a:lnTo>
                  <a:lnTo>
                    <a:pt x="111887" y="66230"/>
                  </a:lnTo>
                  <a:lnTo>
                    <a:pt x="109067" y="70675"/>
                  </a:lnTo>
                  <a:lnTo>
                    <a:pt x="116039" y="74574"/>
                  </a:lnTo>
                  <a:lnTo>
                    <a:pt x="118414" y="69862"/>
                  </a:lnTo>
                  <a:close/>
                </a:path>
                <a:path w="800735" h="290195">
                  <a:moveTo>
                    <a:pt x="136944" y="80213"/>
                  </a:moveTo>
                  <a:lnTo>
                    <a:pt x="133680" y="78397"/>
                  </a:lnTo>
                  <a:lnTo>
                    <a:pt x="130416" y="76581"/>
                  </a:lnTo>
                  <a:lnTo>
                    <a:pt x="127647" y="81051"/>
                  </a:lnTo>
                  <a:lnTo>
                    <a:pt x="134607" y="84950"/>
                  </a:lnTo>
                  <a:lnTo>
                    <a:pt x="136944" y="80213"/>
                  </a:lnTo>
                  <a:close/>
                </a:path>
                <a:path w="800735" h="290195">
                  <a:moveTo>
                    <a:pt x="155562" y="90411"/>
                  </a:moveTo>
                  <a:lnTo>
                    <a:pt x="152273" y="88658"/>
                  </a:lnTo>
                  <a:lnTo>
                    <a:pt x="148971" y="86906"/>
                  </a:lnTo>
                  <a:lnTo>
                    <a:pt x="146240" y="91414"/>
                  </a:lnTo>
                  <a:lnTo>
                    <a:pt x="153289" y="95161"/>
                  </a:lnTo>
                  <a:lnTo>
                    <a:pt x="155562" y="90411"/>
                  </a:lnTo>
                  <a:close/>
                </a:path>
                <a:path w="800735" h="290195">
                  <a:moveTo>
                    <a:pt x="174307" y="100380"/>
                  </a:moveTo>
                  <a:lnTo>
                    <a:pt x="171018" y="98628"/>
                  </a:lnTo>
                  <a:lnTo>
                    <a:pt x="167716" y="96875"/>
                  </a:lnTo>
                  <a:lnTo>
                    <a:pt x="165036" y="101409"/>
                  </a:lnTo>
                  <a:lnTo>
                    <a:pt x="172085" y="105156"/>
                  </a:lnTo>
                  <a:lnTo>
                    <a:pt x="174307" y="100380"/>
                  </a:lnTo>
                  <a:close/>
                </a:path>
                <a:path w="800735" h="290195">
                  <a:moveTo>
                    <a:pt x="193128" y="110185"/>
                  </a:moveTo>
                  <a:lnTo>
                    <a:pt x="189801" y="108508"/>
                  </a:lnTo>
                  <a:lnTo>
                    <a:pt x="186474" y="106832"/>
                  </a:lnTo>
                  <a:lnTo>
                    <a:pt x="183832" y="111391"/>
                  </a:lnTo>
                  <a:lnTo>
                    <a:pt x="190957" y="114985"/>
                  </a:lnTo>
                  <a:lnTo>
                    <a:pt x="193128" y="110185"/>
                  </a:lnTo>
                  <a:close/>
                </a:path>
                <a:path w="800735" h="290195">
                  <a:moveTo>
                    <a:pt x="212090" y="119748"/>
                  </a:moveTo>
                  <a:lnTo>
                    <a:pt x="208762" y="118071"/>
                  </a:lnTo>
                  <a:lnTo>
                    <a:pt x="205435" y="116395"/>
                  </a:lnTo>
                  <a:lnTo>
                    <a:pt x="202844" y="120980"/>
                  </a:lnTo>
                  <a:lnTo>
                    <a:pt x="209969" y="124574"/>
                  </a:lnTo>
                  <a:lnTo>
                    <a:pt x="212090" y="119748"/>
                  </a:lnTo>
                  <a:close/>
                </a:path>
                <a:path w="800735" h="290195">
                  <a:moveTo>
                    <a:pt x="231127" y="129146"/>
                  </a:moveTo>
                  <a:lnTo>
                    <a:pt x="227761" y="127546"/>
                  </a:lnTo>
                  <a:lnTo>
                    <a:pt x="224396" y="125945"/>
                  </a:lnTo>
                  <a:lnTo>
                    <a:pt x="221856" y="130556"/>
                  </a:lnTo>
                  <a:lnTo>
                    <a:pt x="229057" y="133997"/>
                  </a:lnTo>
                  <a:lnTo>
                    <a:pt x="231127" y="129146"/>
                  </a:lnTo>
                  <a:close/>
                </a:path>
                <a:path w="800735" h="290195">
                  <a:moveTo>
                    <a:pt x="250291" y="138290"/>
                  </a:moveTo>
                  <a:lnTo>
                    <a:pt x="246926" y="136677"/>
                  </a:lnTo>
                  <a:lnTo>
                    <a:pt x="243560" y="135064"/>
                  </a:lnTo>
                  <a:lnTo>
                    <a:pt x="241071" y="139712"/>
                  </a:lnTo>
                  <a:lnTo>
                    <a:pt x="248272" y="143154"/>
                  </a:lnTo>
                  <a:lnTo>
                    <a:pt x="250291" y="138290"/>
                  </a:lnTo>
                  <a:close/>
                </a:path>
                <a:path w="800735" h="290195">
                  <a:moveTo>
                    <a:pt x="269532" y="147243"/>
                  </a:moveTo>
                  <a:lnTo>
                    <a:pt x="266128" y="145719"/>
                  </a:lnTo>
                  <a:lnTo>
                    <a:pt x="262724" y="144183"/>
                  </a:lnTo>
                  <a:lnTo>
                    <a:pt x="260286" y="148869"/>
                  </a:lnTo>
                  <a:lnTo>
                    <a:pt x="267563" y="152133"/>
                  </a:lnTo>
                  <a:lnTo>
                    <a:pt x="269532" y="147243"/>
                  </a:lnTo>
                  <a:close/>
                </a:path>
                <a:path w="800735" h="290195">
                  <a:moveTo>
                    <a:pt x="288886" y="155956"/>
                  </a:moveTo>
                  <a:lnTo>
                    <a:pt x="285483" y="154432"/>
                  </a:lnTo>
                  <a:lnTo>
                    <a:pt x="282079" y="152895"/>
                  </a:lnTo>
                  <a:lnTo>
                    <a:pt x="279704" y="157607"/>
                  </a:lnTo>
                  <a:lnTo>
                    <a:pt x="286981" y="160870"/>
                  </a:lnTo>
                  <a:lnTo>
                    <a:pt x="288886" y="155956"/>
                  </a:lnTo>
                  <a:close/>
                </a:path>
                <a:path w="800735" h="290195">
                  <a:moveTo>
                    <a:pt x="308343" y="164452"/>
                  </a:moveTo>
                  <a:lnTo>
                    <a:pt x="304901" y="163004"/>
                  </a:lnTo>
                  <a:lnTo>
                    <a:pt x="301459" y="161556"/>
                  </a:lnTo>
                  <a:lnTo>
                    <a:pt x="299135" y="166281"/>
                  </a:lnTo>
                  <a:lnTo>
                    <a:pt x="306489" y="169392"/>
                  </a:lnTo>
                  <a:lnTo>
                    <a:pt x="308343" y="164452"/>
                  </a:lnTo>
                  <a:close/>
                </a:path>
                <a:path w="800735" h="290195">
                  <a:moveTo>
                    <a:pt x="327901" y="172707"/>
                  </a:moveTo>
                  <a:lnTo>
                    <a:pt x="324459" y="171259"/>
                  </a:lnTo>
                  <a:lnTo>
                    <a:pt x="321017" y="169811"/>
                  </a:lnTo>
                  <a:lnTo>
                    <a:pt x="318757" y="174561"/>
                  </a:lnTo>
                  <a:lnTo>
                    <a:pt x="326110" y="177673"/>
                  </a:lnTo>
                  <a:lnTo>
                    <a:pt x="327901" y="172707"/>
                  </a:lnTo>
                  <a:close/>
                </a:path>
                <a:path w="800735" h="290195">
                  <a:moveTo>
                    <a:pt x="347560" y="180708"/>
                  </a:moveTo>
                  <a:lnTo>
                    <a:pt x="344093" y="179336"/>
                  </a:lnTo>
                  <a:lnTo>
                    <a:pt x="340626" y="177965"/>
                  </a:lnTo>
                  <a:lnTo>
                    <a:pt x="338416" y="182753"/>
                  </a:lnTo>
                  <a:lnTo>
                    <a:pt x="345846" y="185686"/>
                  </a:lnTo>
                  <a:lnTo>
                    <a:pt x="347560" y="180708"/>
                  </a:lnTo>
                  <a:close/>
                </a:path>
                <a:path w="800735" h="290195">
                  <a:moveTo>
                    <a:pt x="367296" y="188506"/>
                  </a:moveTo>
                  <a:lnTo>
                    <a:pt x="363829" y="187134"/>
                  </a:lnTo>
                  <a:lnTo>
                    <a:pt x="360362" y="185762"/>
                  </a:lnTo>
                  <a:lnTo>
                    <a:pt x="358216" y="190576"/>
                  </a:lnTo>
                  <a:lnTo>
                    <a:pt x="365633" y="193509"/>
                  </a:lnTo>
                  <a:lnTo>
                    <a:pt x="367296" y="188506"/>
                  </a:lnTo>
                  <a:close/>
                </a:path>
                <a:path w="800735" h="290195">
                  <a:moveTo>
                    <a:pt x="387172" y="195961"/>
                  </a:moveTo>
                  <a:lnTo>
                    <a:pt x="383667" y="194665"/>
                  </a:lnTo>
                  <a:lnTo>
                    <a:pt x="380161" y="193382"/>
                  </a:lnTo>
                  <a:lnTo>
                    <a:pt x="378079" y="198221"/>
                  </a:lnTo>
                  <a:lnTo>
                    <a:pt x="385572" y="200977"/>
                  </a:lnTo>
                  <a:lnTo>
                    <a:pt x="387172" y="195961"/>
                  </a:lnTo>
                  <a:close/>
                </a:path>
                <a:path w="800735" h="290195">
                  <a:moveTo>
                    <a:pt x="407085" y="203288"/>
                  </a:moveTo>
                  <a:lnTo>
                    <a:pt x="403580" y="202006"/>
                  </a:lnTo>
                  <a:lnTo>
                    <a:pt x="400075" y="200723"/>
                  </a:lnTo>
                  <a:lnTo>
                    <a:pt x="398056" y="205587"/>
                  </a:lnTo>
                  <a:lnTo>
                    <a:pt x="405549" y="208343"/>
                  </a:lnTo>
                  <a:lnTo>
                    <a:pt x="407085" y="203288"/>
                  </a:lnTo>
                  <a:close/>
                </a:path>
                <a:path w="800735" h="290195">
                  <a:moveTo>
                    <a:pt x="427164" y="210185"/>
                  </a:moveTo>
                  <a:lnTo>
                    <a:pt x="423633" y="208978"/>
                  </a:lnTo>
                  <a:lnTo>
                    <a:pt x="420103" y="207772"/>
                  </a:lnTo>
                  <a:lnTo>
                    <a:pt x="418147" y="212661"/>
                  </a:lnTo>
                  <a:lnTo>
                    <a:pt x="425704" y="215239"/>
                  </a:lnTo>
                  <a:lnTo>
                    <a:pt x="427164" y="210185"/>
                  </a:lnTo>
                  <a:close/>
                </a:path>
                <a:path w="800735" h="290195">
                  <a:moveTo>
                    <a:pt x="447255" y="216992"/>
                  </a:moveTo>
                  <a:lnTo>
                    <a:pt x="443712" y="215823"/>
                  </a:lnTo>
                  <a:lnTo>
                    <a:pt x="440182" y="214617"/>
                  </a:lnTo>
                  <a:lnTo>
                    <a:pt x="438289" y="219532"/>
                  </a:lnTo>
                  <a:lnTo>
                    <a:pt x="442074" y="220827"/>
                  </a:lnTo>
                  <a:lnTo>
                    <a:pt x="445858" y="222059"/>
                  </a:lnTo>
                  <a:lnTo>
                    <a:pt x="447255" y="216992"/>
                  </a:lnTo>
                  <a:close/>
                </a:path>
                <a:path w="800735" h="290195">
                  <a:moveTo>
                    <a:pt x="467512" y="223329"/>
                  </a:moveTo>
                  <a:lnTo>
                    <a:pt x="463956" y="222211"/>
                  </a:lnTo>
                  <a:lnTo>
                    <a:pt x="460400" y="221094"/>
                  </a:lnTo>
                  <a:lnTo>
                    <a:pt x="458571" y="226034"/>
                  </a:lnTo>
                  <a:lnTo>
                    <a:pt x="466191" y="228434"/>
                  </a:lnTo>
                  <a:lnTo>
                    <a:pt x="467512" y="223329"/>
                  </a:lnTo>
                  <a:close/>
                </a:path>
                <a:path w="800735" h="290195">
                  <a:moveTo>
                    <a:pt x="487807" y="229514"/>
                  </a:moveTo>
                  <a:lnTo>
                    <a:pt x="484225" y="228485"/>
                  </a:lnTo>
                  <a:lnTo>
                    <a:pt x="480644" y="227457"/>
                  </a:lnTo>
                  <a:lnTo>
                    <a:pt x="478891" y="232422"/>
                  </a:lnTo>
                  <a:lnTo>
                    <a:pt x="486562" y="234632"/>
                  </a:lnTo>
                  <a:lnTo>
                    <a:pt x="487807" y="229514"/>
                  </a:lnTo>
                  <a:close/>
                </a:path>
                <a:path w="800735" h="290195">
                  <a:moveTo>
                    <a:pt x="508203" y="235369"/>
                  </a:moveTo>
                  <a:lnTo>
                    <a:pt x="504621" y="234340"/>
                  </a:lnTo>
                  <a:lnTo>
                    <a:pt x="501040" y="233311"/>
                  </a:lnTo>
                  <a:lnTo>
                    <a:pt x="499351" y="238302"/>
                  </a:lnTo>
                  <a:lnTo>
                    <a:pt x="507034" y="240512"/>
                  </a:lnTo>
                  <a:lnTo>
                    <a:pt x="508203" y="235369"/>
                  </a:lnTo>
                  <a:close/>
                </a:path>
                <a:path w="800735" h="290195">
                  <a:moveTo>
                    <a:pt x="528688" y="240906"/>
                  </a:moveTo>
                  <a:lnTo>
                    <a:pt x="525081" y="239966"/>
                  </a:lnTo>
                  <a:lnTo>
                    <a:pt x="521474" y="239026"/>
                  </a:lnTo>
                  <a:lnTo>
                    <a:pt x="519861" y="244043"/>
                  </a:lnTo>
                  <a:lnTo>
                    <a:pt x="527583" y="246062"/>
                  </a:lnTo>
                  <a:lnTo>
                    <a:pt x="528688" y="240906"/>
                  </a:lnTo>
                  <a:close/>
                </a:path>
                <a:path w="800735" h="290195">
                  <a:moveTo>
                    <a:pt x="549224" y="246265"/>
                  </a:moveTo>
                  <a:lnTo>
                    <a:pt x="545617" y="245325"/>
                  </a:lnTo>
                  <a:lnTo>
                    <a:pt x="542010" y="244386"/>
                  </a:lnTo>
                  <a:lnTo>
                    <a:pt x="540473" y="249428"/>
                  </a:lnTo>
                  <a:lnTo>
                    <a:pt x="548195" y="251434"/>
                  </a:lnTo>
                  <a:lnTo>
                    <a:pt x="549224" y="246265"/>
                  </a:lnTo>
                  <a:close/>
                </a:path>
                <a:path w="800735" h="290195">
                  <a:moveTo>
                    <a:pt x="569874" y="251142"/>
                  </a:moveTo>
                  <a:lnTo>
                    <a:pt x="566242" y="250291"/>
                  </a:lnTo>
                  <a:lnTo>
                    <a:pt x="562610" y="249440"/>
                  </a:lnTo>
                  <a:lnTo>
                    <a:pt x="561149" y="254508"/>
                  </a:lnTo>
                  <a:lnTo>
                    <a:pt x="568921" y="256324"/>
                  </a:lnTo>
                  <a:lnTo>
                    <a:pt x="569874" y="251142"/>
                  </a:lnTo>
                  <a:close/>
                </a:path>
                <a:path w="800735" h="290195">
                  <a:moveTo>
                    <a:pt x="590550" y="255866"/>
                  </a:moveTo>
                  <a:lnTo>
                    <a:pt x="586905" y="255104"/>
                  </a:lnTo>
                  <a:lnTo>
                    <a:pt x="583272" y="254279"/>
                  </a:lnTo>
                  <a:lnTo>
                    <a:pt x="581875" y="259359"/>
                  </a:lnTo>
                  <a:lnTo>
                    <a:pt x="585774" y="260248"/>
                  </a:lnTo>
                  <a:lnTo>
                    <a:pt x="589686" y="261061"/>
                  </a:lnTo>
                  <a:lnTo>
                    <a:pt x="590550" y="255866"/>
                  </a:lnTo>
                  <a:close/>
                </a:path>
                <a:path w="800735" h="290195">
                  <a:moveTo>
                    <a:pt x="611327" y="260184"/>
                  </a:moveTo>
                  <a:lnTo>
                    <a:pt x="607682" y="259422"/>
                  </a:lnTo>
                  <a:lnTo>
                    <a:pt x="604037" y="258660"/>
                  </a:lnTo>
                  <a:lnTo>
                    <a:pt x="602716" y="263766"/>
                  </a:lnTo>
                  <a:lnTo>
                    <a:pt x="610539" y="265391"/>
                  </a:lnTo>
                  <a:lnTo>
                    <a:pt x="611327" y="260184"/>
                  </a:lnTo>
                  <a:close/>
                </a:path>
                <a:path w="800735" h="290195">
                  <a:moveTo>
                    <a:pt x="632167" y="264198"/>
                  </a:moveTo>
                  <a:lnTo>
                    <a:pt x="628497" y="263537"/>
                  </a:lnTo>
                  <a:lnTo>
                    <a:pt x="624827" y="262877"/>
                  </a:lnTo>
                  <a:lnTo>
                    <a:pt x="623595" y="267995"/>
                  </a:lnTo>
                  <a:lnTo>
                    <a:pt x="631456" y="269417"/>
                  </a:lnTo>
                  <a:lnTo>
                    <a:pt x="632167" y="264198"/>
                  </a:lnTo>
                  <a:close/>
                </a:path>
                <a:path w="800735" h="290195">
                  <a:moveTo>
                    <a:pt x="653046" y="267995"/>
                  </a:moveTo>
                  <a:lnTo>
                    <a:pt x="649376" y="267335"/>
                  </a:lnTo>
                  <a:lnTo>
                    <a:pt x="645706" y="266674"/>
                  </a:lnTo>
                  <a:lnTo>
                    <a:pt x="644550" y="271805"/>
                  </a:lnTo>
                  <a:lnTo>
                    <a:pt x="652411" y="273227"/>
                  </a:lnTo>
                  <a:lnTo>
                    <a:pt x="653046" y="267995"/>
                  </a:lnTo>
                  <a:close/>
                </a:path>
                <a:path w="800735" h="290195">
                  <a:moveTo>
                    <a:pt x="674001" y="271310"/>
                  </a:moveTo>
                  <a:lnTo>
                    <a:pt x="670318" y="270738"/>
                  </a:lnTo>
                  <a:lnTo>
                    <a:pt x="666635" y="270167"/>
                  </a:lnTo>
                  <a:lnTo>
                    <a:pt x="665556" y="275323"/>
                  </a:lnTo>
                  <a:lnTo>
                    <a:pt x="673442" y="276555"/>
                  </a:lnTo>
                  <a:lnTo>
                    <a:pt x="674001" y="271310"/>
                  </a:lnTo>
                  <a:close/>
                </a:path>
                <a:path w="800735" h="290195">
                  <a:moveTo>
                    <a:pt x="694982" y="274447"/>
                  </a:moveTo>
                  <a:lnTo>
                    <a:pt x="691286" y="273964"/>
                  </a:lnTo>
                  <a:lnTo>
                    <a:pt x="687590" y="273456"/>
                  </a:lnTo>
                  <a:lnTo>
                    <a:pt x="686600" y="278638"/>
                  </a:lnTo>
                  <a:lnTo>
                    <a:pt x="694512" y="279692"/>
                  </a:lnTo>
                  <a:lnTo>
                    <a:pt x="694982" y="274447"/>
                  </a:lnTo>
                  <a:close/>
                </a:path>
                <a:path w="800735" h="290195">
                  <a:moveTo>
                    <a:pt x="716026" y="277177"/>
                  </a:moveTo>
                  <a:lnTo>
                    <a:pt x="712330" y="276694"/>
                  </a:lnTo>
                  <a:lnTo>
                    <a:pt x="708634" y="276212"/>
                  </a:lnTo>
                  <a:lnTo>
                    <a:pt x="707720" y="281406"/>
                  </a:lnTo>
                  <a:lnTo>
                    <a:pt x="715632" y="282435"/>
                  </a:lnTo>
                  <a:lnTo>
                    <a:pt x="716026" y="277177"/>
                  </a:lnTo>
                  <a:close/>
                </a:path>
                <a:path w="800735" h="290195">
                  <a:moveTo>
                    <a:pt x="737108" y="279577"/>
                  </a:moveTo>
                  <a:lnTo>
                    <a:pt x="733399" y="279184"/>
                  </a:lnTo>
                  <a:lnTo>
                    <a:pt x="729691" y="278790"/>
                  </a:lnTo>
                  <a:lnTo>
                    <a:pt x="728853" y="283997"/>
                  </a:lnTo>
                  <a:lnTo>
                    <a:pt x="736790" y="284835"/>
                  </a:lnTo>
                  <a:lnTo>
                    <a:pt x="737108" y="279577"/>
                  </a:lnTo>
                  <a:close/>
                </a:path>
                <a:path w="800735" h="290195">
                  <a:moveTo>
                    <a:pt x="758215" y="281762"/>
                  </a:moveTo>
                  <a:lnTo>
                    <a:pt x="754507" y="281381"/>
                  </a:lnTo>
                  <a:lnTo>
                    <a:pt x="750798" y="280987"/>
                  </a:lnTo>
                  <a:lnTo>
                    <a:pt x="750036" y="286207"/>
                  </a:lnTo>
                  <a:lnTo>
                    <a:pt x="757986" y="287032"/>
                  </a:lnTo>
                  <a:lnTo>
                    <a:pt x="758215" y="281762"/>
                  </a:lnTo>
                  <a:close/>
                </a:path>
                <a:path w="800735" h="290195">
                  <a:moveTo>
                    <a:pt x="779373" y="283425"/>
                  </a:moveTo>
                  <a:lnTo>
                    <a:pt x="775652" y="283133"/>
                  </a:lnTo>
                  <a:lnTo>
                    <a:pt x="771931" y="282841"/>
                  </a:lnTo>
                  <a:lnTo>
                    <a:pt x="771258" y="288061"/>
                  </a:lnTo>
                  <a:lnTo>
                    <a:pt x="779221" y="288696"/>
                  </a:lnTo>
                  <a:lnTo>
                    <a:pt x="779373" y="283425"/>
                  </a:lnTo>
                  <a:close/>
                </a:path>
                <a:path w="800735" h="290195">
                  <a:moveTo>
                    <a:pt x="800531" y="284873"/>
                  </a:moveTo>
                  <a:lnTo>
                    <a:pt x="796810" y="284670"/>
                  </a:lnTo>
                  <a:lnTo>
                    <a:pt x="793089" y="284467"/>
                  </a:lnTo>
                  <a:lnTo>
                    <a:pt x="792492" y="289699"/>
                  </a:lnTo>
                  <a:lnTo>
                    <a:pt x="800468" y="290144"/>
                  </a:lnTo>
                  <a:lnTo>
                    <a:pt x="800531" y="2848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 descr=""/>
            <p:cNvSpPr/>
            <p:nvPr/>
          </p:nvSpPr>
          <p:spPr>
            <a:xfrm>
              <a:off x="2253711" y="4175948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5" h="0">
                  <a:moveTo>
                    <a:pt x="0" y="0"/>
                  </a:moveTo>
                  <a:lnTo>
                    <a:pt x="178220" y="0"/>
                  </a:lnTo>
                </a:path>
              </a:pathLst>
            </a:custGeom>
            <a:ln w="935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 descr=""/>
            <p:cNvSpPr/>
            <p:nvPr/>
          </p:nvSpPr>
          <p:spPr>
            <a:xfrm>
              <a:off x="2444991" y="3698633"/>
              <a:ext cx="1415415" cy="476884"/>
            </a:xfrm>
            <a:custGeom>
              <a:avLst/>
              <a:gdLst/>
              <a:ahLst/>
              <a:cxnLst/>
              <a:rect l="l" t="t" r="r" b="b"/>
              <a:pathLst>
                <a:path w="1415414" h="476885">
                  <a:moveTo>
                    <a:pt x="8153" y="476072"/>
                  </a:moveTo>
                  <a:lnTo>
                    <a:pt x="7442" y="470852"/>
                  </a:lnTo>
                  <a:lnTo>
                    <a:pt x="3721" y="471170"/>
                  </a:lnTo>
                  <a:lnTo>
                    <a:pt x="0" y="471487"/>
                  </a:lnTo>
                  <a:lnTo>
                    <a:pt x="203" y="476745"/>
                  </a:lnTo>
                  <a:lnTo>
                    <a:pt x="8153" y="476072"/>
                  </a:lnTo>
                  <a:close/>
                </a:path>
                <a:path w="1415414" h="476885">
                  <a:moveTo>
                    <a:pt x="29349" y="474002"/>
                  </a:moveTo>
                  <a:lnTo>
                    <a:pt x="28562" y="468795"/>
                  </a:lnTo>
                  <a:lnTo>
                    <a:pt x="24853" y="469188"/>
                  </a:lnTo>
                  <a:lnTo>
                    <a:pt x="21145" y="469582"/>
                  </a:lnTo>
                  <a:lnTo>
                    <a:pt x="21412" y="474840"/>
                  </a:lnTo>
                  <a:lnTo>
                    <a:pt x="29349" y="474002"/>
                  </a:lnTo>
                  <a:close/>
                </a:path>
                <a:path w="1415414" h="476885">
                  <a:moveTo>
                    <a:pt x="50533" y="471728"/>
                  </a:moveTo>
                  <a:lnTo>
                    <a:pt x="49669" y="466534"/>
                  </a:lnTo>
                  <a:lnTo>
                    <a:pt x="45961" y="466953"/>
                  </a:lnTo>
                  <a:lnTo>
                    <a:pt x="42252" y="467347"/>
                  </a:lnTo>
                  <a:lnTo>
                    <a:pt x="42595" y="472605"/>
                  </a:lnTo>
                  <a:lnTo>
                    <a:pt x="46558" y="472186"/>
                  </a:lnTo>
                  <a:lnTo>
                    <a:pt x="50533" y="471728"/>
                  </a:lnTo>
                  <a:close/>
                </a:path>
                <a:path w="1415414" h="476885">
                  <a:moveTo>
                    <a:pt x="71653" y="469036"/>
                  </a:moveTo>
                  <a:lnTo>
                    <a:pt x="70713" y="463854"/>
                  </a:lnTo>
                  <a:lnTo>
                    <a:pt x="67017" y="464324"/>
                  </a:lnTo>
                  <a:lnTo>
                    <a:pt x="63322" y="464794"/>
                  </a:lnTo>
                  <a:lnTo>
                    <a:pt x="63728" y="470039"/>
                  </a:lnTo>
                  <a:lnTo>
                    <a:pt x="71653" y="469036"/>
                  </a:lnTo>
                  <a:close/>
                </a:path>
                <a:path w="1415414" h="476885">
                  <a:moveTo>
                    <a:pt x="92735" y="466128"/>
                  </a:moveTo>
                  <a:lnTo>
                    <a:pt x="91744" y="460946"/>
                  </a:lnTo>
                  <a:lnTo>
                    <a:pt x="88049" y="461492"/>
                  </a:lnTo>
                  <a:lnTo>
                    <a:pt x="84353" y="462038"/>
                  </a:lnTo>
                  <a:lnTo>
                    <a:pt x="84836" y="467283"/>
                  </a:lnTo>
                  <a:lnTo>
                    <a:pt x="92735" y="466128"/>
                  </a:lnTo>
                  <a:close/>
                </a:path>
                <a:path w="1415414" h="476885">
                  <a:moveTo>
                    <a:pt x="113804" y="463016"/>
                  </a:moveTo>
                  <a:lnTo>
                    <a:pt x="112750" y="457860"/>
                  </a:lnTo>
                  <a:lnTo>
                    <a:pt x="109054" y="458406"/>
                  </a:lnTo>
                  <a:lnTo>
                    <a:pt x="105359" y="458952"/>
                  </a:lnTo>
                  <a:lnTo>
                    <a:pt x="105918" y="464185"/>
                  </a:lnTo>
                  <a:lnTo>
                    <a:pt x="113804" y="463016"/>
                  </a:lnTo>
                  <a:close/>
                </a:path>
                <a:path w="1415414" h="476885">
                  <a:moveTo>
                    <a:pt x="134810" y="459498"/>
                  </a:moveTo>
                  <a:lnTo>
                    <a:pt x="133680" y="454355"/>
                  </a:lnTo>
                  <a:lnTo>
                    <a:pt x="129997" y="454964"/>
                  </a:lnTo>
                  <a:lnTo>
                    <a:pt x="126314" y="455574"/>
                  </a:lnTo>
                  <a:lnTo>
                    <a:pt x="126936" y="460806"/>
                  </a:lnTo>
                  <a:lnTo>
                    <a:pt x="134810" y="459498"/>
                  </a:lnTo>
                  <a:close/>
                </a:path>
                <a:path w="1415414" h="476885">
                  <a:moveTo>
                    <a:pt x="155765" y="455777"/>
                  </a:moveTo>
                  <a:lnTo>
                    <a:pt x="154571" y="450646"/>
                  </a:lnTo>
                  <a:lnTo>
                    <a:pt x="150901" y="451332"/>
                  </a:lnTo>
                  <a:lnTo>
                    <a:pt x="147231" y="452018"/>
                  </a:lnTo>
                  <a:lnTo>
                    <a:pt x="147916" y="457238"/>
                  </a:lnTo>
                  <a:lnTo>
                    <a:pt x="155765" y="455777"/>
                  </a:lnTo>
                  <a:close/>
                </a:path>
                <a:path w="1415414" h="476885">
                  <a:moveTo>
                    <a:pt x="176707" y="451891"/>
                  </a:moveTo>
                  <a:lnTo>
                    <a:pt x="175450" y="446773"/>
                  </a:lnTo>
                  <a:lnTo>
                    <a:pt x="171780" y="447459"/>
                  </a:lnTo>
                  <a:lnTo>
                    <a:pt x="168109" y="448144"/>
                  </a:lnTo>
                  <a:lnTo>
                    <a:pt x="168859" y="453351"/>
                  </a:lnTo>
                  <a:lnTo>
                    <a:pt x="176707" y="451891"/>
                  </a:lnTo>
                  <a:close/>
                </a:path>
                <a:path w="1415414" h="476885">
                  <a:moveTo>
                    <a:pt x="197548" y="447624"/>
                  </a:moveTo>
                  <a:lnTo>
                    <a:pt x="196240" y="442518"/>
                  </a:lnTo>
                  <a:lnTo>
                    <a:pt x="192582" y="443268"/>
                  </a:lnTo>
                  <a:lnTo>
                    <a:pt x="188925" y="444017"/>
                  </a:lnTo>
                  <a:lnTo>
                    <a:pt x="189725" y="449224"/>
                  </a:lnTo>
                  <a:lnTo>
                    <a:pt x="197548" y="447624"/>
                  </a:lnTo>
                  <a:close/>
                </a:path>
                <a:path w="1415414" h="476885">
                  <a:moveTo>
                    <a:pt x="218376" y="443179"/>
                  </a:moveTo>
                  <a:lnTo>
                    <a:pt x="217004" y="438086"/>
                  </a:lnTo>
                  <a:lnTo>
                    <a:pt x="213360" y="438899"/>
                  </a:lnTo>
                  <a:lnTo>
                    <a:pt x="209715" y="439712"/>
                  </a:lnTo>
                  <a:lnTo>
                    <a:pt x="210578" y="444906"/>
                  </a:lnTo>
                  <a:lnTo>
                    <a:pt x="218376" y="443179"/>
                  </a:lnTo>
                  <a:close/>
                </a:path>
                <a:path w="1415414" h="476885">
                  <a:moveTo>
                    <a:pt x="239153" y="438569"/>
                  </a:moveTo>
                  <a:lnTo>
                    <a:pt x="237731" y="433489"/>
                  </a:lnTo>
                  <a:lnTo>
                    <a:pt x="234086" y="434301"/>
                  </a:lnTo>
                  <a:lnTo>
                    <a:pt x="230441" y="435114"/>
                  </a:lnTo>
                  <a:lnTo>
                    <a:pt x="231368" y="440296"/>
                  </a:lnTo>
                  <a:lnTo>
                    <a:pt x="239153" y="438569"/>
                  </a:lnTo>
                  <a:close/>
                </a:path>
                <a:path w="1415414" h="476885">
                  <a:moveTo>
                    <a:pt x="259854" y="433616"/>
                  </a:moveTo>
                  <a:lnTo>
                    <a:pt x="258381" y="428561"/>
                  </a:lnTo>
                  <a:lnTo>
                    <a:pt x="254749" y="429425"/>
                  </a:lnTo>
                  <a:lnTo>
                    <a:pt x="251117" y="430288"/>
                  </a:lnTo>
                  <a:lnTo>
                    <a:pt x="252095" y="435470"/>
                  </a:lnTo>
                  <a:lnTo>
                    <a:pt x="259854" y="433616"/>
                  </a:lnTo>
                  <a:close/>
                </a:path>
                <a:path w="1415414" h="476885">
                  <a:moveTo>
                    <a:pt x="280517" y="428510"/>
                  </a:moveTo>
                  <a:lnTo>
                    <a:pt x="278993" y="423468"/>
                  </a:lnTo>
                  <a:lnTo>
                    <a:pt x="275374" y="424395"/>
                  </a:lnTo>
                  <a:lnTo>
                    <a:pt x="271754" y="425323"/>
                  </a:lnTo>
                  <a:lnTo>
                    <a:pt x="272783" y="430491"/>
                  </a:lnTo>
                  <a:lnTo>
                    <a:pt x="280517" y="428510"/>
                  </a:lnTo>
                  <a:close/>
                </a:path>
                <a:path w="1415414" h="476885">
                  <a:moveTo>
                    <a:pt x="301142" y="423240"/>
                  </a:moveTo>
                  <a:lnTo>
                    <a:pt x="299567" y="418211"/>
                  </a:lnTo>
                  <a:lnTo>
                    <a:pt x="295948" y="419138"/>
                  </a:lnTo>
                  <a:lnTo>
                    <a:pt x="292328" y="420065"/>
                  </a:lnTo>
                  <a:lnTo>
                    <a:pt x="293408" y="425221"/>
                  </a:lnTo>
                  <a:lnTo>
                    <a:pt x="301142" y="423240"/>
                  </a:lnTo>
                  <a:close/>
                </a:path>
                <a:path w="1415414" h="476885">
                  <a:moveTo>
                    <a:pt x="321691" y="417690"/>
                  </a:moveTo>
                  <a:lnTo>
                    <a:pt x="320065" y="412673"/>
                  </a:lnTo>
                  <a:lnTo>
                    <a:pt x="316458" y="413651"/>
                  </a:lnTo>
                  <a:lnTo>
                    <a:pt x="312851" y="414629"/>
                  </a:lnTo>
                  <a:lnTo>
                    <a:pt x="313982" y="419773"/>
                  </a:lnTo>
                  <a:lnTo>
                    <a:pt x="321691" y="417690"/>
                  </a:lnTo>
                  <a:close/>
                </a:path>
                <a:path w="1415414" h="476885">
                  <a:moveTo>
                    <a:pt x="342188" y="411988"/>
                  </a:moveTo>
                  <a:lnTo>
                    <a:pt x="340525" y="406996"/>
                  </a:lnTo>
                  <a:lnTo>
                    <a:pt x="336931" y="408025"/>
                  </a:lnTo>
                  <a:lnTo>
                    <a:pt x="333336" y="409054"/>
                  </a:lnTo>
                  <a:lnTo>
                    <a:pt x="334518" y="414185"/>
                  </a:lnTo>
                  <a:lnTo>
                    <a:pt x="342188" y="411988"/>
                  </a:lnTo>
                  <a:close/>
                </a:path>
                <a:path w="1415414" h="476885">
                  <a:moveTo>
                    <a:pt x="362661" y="406133"/>
                  </a:moveTo>
                  <a:lnTo>
                    <a:pt x="360946" y="401154"/>
                  </a:lnTo>
                  <a:lnTo>
                    <a:pt x="357352" y="402183"/>
                  </a:lnTo>
                  <a:lnTo>
                    <a:pt x="353758" y="403212"/>
                  </a:lnTo>
                  <a:lnTo>
                    <a:pt x="354990" y="408330"/>
                  </a:lnTo>
                  <a:lnTo>
                    <a:pt x="362661" y="406133"/>
                  </a:lnTo>
                  <a:close/>
                </a:path>
                <a:path w="1415414" h="476885">
                  <a:moveTo>
                    <a:pt x="383044" y="400050"/>
                  </a:moveTo>
                  <a:lnTo>
                    <a:pt x="381292" y="395071"/>
                  </a:lnTo>
                  <a:lnTo>
                    <a:pt x="377710" y="396151"/>
                  </a:lnTo>
                  <a:lnTo>
                    <a:pt x="374129" y="397230"/>
                  </a:lnTo>
                  <a:lnTo>
                    <a:pt x="375399" y="402336"/>
                  </a:lnTo>
                  <a:lnTo>
                    <a:pt x="383044" y="400050"/>
                  </a:lnTo>
                  <a:close/>
                </a:path>
                <a:path w="1415414" h="476885">
                  <a:moveTo>
                    <a:pt x="403402" y="393839"/>
                  </a:moveTo>
                  <a:lnTo>
                    <a:pt x="401599" y="388886"/>
                  </a:lnTo>
                  <a:lnTo>
                    <a:pt x="398043" y="390004"/>
                  </a:lnTo>
                  <a:lnTo>
                    <a:pt x="394474" y="391121"/>
                  </a:lnTo>
                  <a:lnTo>
                    <a:pt x="395795" y="396227"/>
                  </a:lnTo>
                  <a:lnTo>
                    <a:pt x="403402" y="393839"/>
                  </a:lnTo>
                  <a:close/>
                </a:path>
                <a:path w="1415414" h="476885">
                  <a:moveTo>
                    <a:pt x="423697" y="387451"/>
                  </a:moveTo>
                  <a:lnTo>
                    <a:pt x="421868" y="382511"/>
                  </a:lnTo>
                  <a:lnTo>
                    <a:pt x="418299" y="383628"/>
                  </a:lnTo>
                  <a:lnTo>
                    <a:pt x="414743" y="384746"/>
                  </a:lnTo>
                  <a:lnTo>
                    <a:pt x="416090" y="389839"/>
                  </a:lnTo>
                  <a:lnTo>
                    <a:pt x="423697" y="387451"/>
                  </a:lnTo>
                  <a:close/>
                </a:path>
                <a:path w="1415414" h="476885">
                  <a:moveTo>
                    <a:pt x="443941" y="380885"/>
                  </a:moveTo>
                  <a:lnTo>
                    <a:pt x="442061" y="375970"/>
                  </a:lnTo>
                  <a:lnTo>
                    <a:pt x="438518" y="377126"/>
                  </a:lnTo>
                  <a:lnTo>
                    <a:pt x="434975" y="378282"/>
                  </a:lnTo>
                  <a:lnTo>
                    <a:pt x="436359" y="383374"/>
                  </a:lnTo>
                  <a:lnTo>
                    <a:pt x="443941" y="380885"/>
                  </a:lnTo>
                  <a:close/>
                </a:path>
                <a:path w="1415414" h="476885">
                  <a:moveTo>
                    <a:pt x="464134" y="374230"/>
                  </a:moveTo>
                  <a:lnTo>
                    <a:pt x="462241" y="369328"/>
                  </a:lnTo>
                  <a:lnTo>
                    <a:pt x="458698" y="370522"/>
                  </a:lnTo>
                  <a:lnTo>
                    <a:pt x="455155" y="371690"/>
                  </a:lnTo>
                  <a:lnTo>
                    <a:pt x="456577" y="376770"/>
                  </a:lnTo>
                  <a:lnTo>
                    <a:pt x="460362" y="375513"/>
                  </a:lnTo>
                  <a:lnTo>
                    <a:pt x="464134" y="374230"/>
                  </a:lnTo>
                  <a:close/>
                </a:path>
                <a:path w="1415414" h="476885">
                  <a:moveTo>
                    <a:pt x="484289" y="367398"/>
                  </a:moveTo>
                  <a:lnTo>
                    <a:pt x="482358" y="362508"/>
                  </a:lnTo>
                  <a:lnTo>
                    <a:pt x="478815" y="363702"/>
                  </a:lnTo>
                  <a:lnTo>
                    <a:pt x="475272" y="364896"/>
                  </a:lnTo>
                  <a:lnTo>
                    <a:pt x="476732" y="369963"/>
                  </a:lnTo>
                  <a:lnTo>
                    <a:pt x="484289" y="367398"/>
                  </a:lnTo>
                  <a:close/>
                </a:path>
                <a:path w="1415414" h="476885">
                  <a:moveTo>
                    <a:pt x="504393" y="360451"/>
                  </a:moveTo>
                  <a:lnTo>
                    <a:pt x="502437" y="355561"/>
                  </a:lnTo>
                  <a:lnTo>
                    <a:pt x="498906" y="356793"/>
                  </a:lnTo>
                  <a:lnTo>
                    <a:pt x="495376" y="358025"/>
                  </a:lnTo>
                  <a:lnTo>
                    <a:pt x="496874" y="363080"/>
                  </a:lnTo>
                  <a:lnTo>
                    <a:pt x="504393" y="360451"/>
                  </a:lnTo>
                  <a:close/>
                </a:path>
                <a:path w="1415414" h="476885">
                  <a:moveTo>
                    <a:pt x="524471" y="353415"/>
                  </a:moveTo>
                  <a:lnTo>
                    <a:pt x="522478" y="348538"/>
                  </a:lnTo>
                  <a:lnTo>
                    <a:pt x="518960" y="349783"/>
                  </a:lnTo>
                  <a:lnTo>
                    <a:pt x="515429" y="351015"/>
                  </a:lnTo>
                  <a:lnTo>
                    <a:pt x="516953" y="356057"/>
                  </a:lnTo>
                  <a:lnTo>
                    <a:pt x="520725" y="354749"/>
                  </a:lnTo>
                  <a:lnTo>
                    <a:pt x="524471" y="353415"/>
                  </a:lnTo>
                  <a:close/>
                </a:path>
                <a:path w="1415414" h="476885">
                  <a:moveTo>
                    <a:pt x="544487" y="346189"/>
                  </a:moveTo>
                  <a:lnTo>
                    <a:pt x="542467" y="341325"/>
                  </a:lnTo>
                  <a:lnTo>
                    <a:pt x="538949" y="342595"/>
                  </a:lnTo>
                  <a:lnTo>
                    <a:pt x="535432" y="343865"/>
                  </a:lnTo>
                  <a:lnTo>
                    <a:pt x="536981" y="348894"/>
                  </a:lnTo>
                  <a:lnTo>
                    <a:pt x="544487" y="346189"/>
                  </a:lnTo>
                  <a:close/>
                </a:path>
                <a:path w="1415414" h="476885">
                  <a:moveTo>
                    <a:pt x="564464" y="338886"/>
                  </a:moveTo>
                  <a:lnTo>
                    <a:pt x="562419" y="334035"/>
                  </a:lnTo>
                  <a:lnTo>
                    <a:pt x="558914" y="335330"/>
                  </a:lnTo>
                  <a:lnTo>
                    <a:pt x="555409" y="336626"/>
                  </a:lnTo>
                  <a:lnTo>
                    <a:pt x="556983" y="341655"/>
                  </a:lnTo>
                  <a:lnTo>
                    <a:pt x="564464" y="338886"/>
                  </a:lnTo>
                  <a:close/>
                </a:path>
                <a:path w="1415414" h="476885">
                  <a:moveTo>
                    <a:pt x="584415" y="331508"/>
                  </a:moveTo>
                  <a:lnTo>
                    <a:pt x="582345" y="326669"/>
                  </a:lnTo>
                  <a:lnTo>
                    <a:pt x="578840" y="327964"/>
                  </a:lnTo>
                  <a:lnTo>
                    <a:pt x="575335" y="329260"/>
                  </a:lnTo>
                  <a:lnTo>
                    <a:pt x="576935" y="334276"/>
                  </a:lnTo>
                  <a:lnTo>
                    <a:pt x="584415" y="331508"/>
                  </a:lnTo>
                  <a:close/>
                </a:path>
                <a:path w="1415414" h="476885">
                  <a:moveTo>
                    <a:pt x="604316" y="324002"/>
                  </a:moveTo>
                  <a:lnTo>
                    <a:pt x="602221" y="319163"/>
                  </a:lnTo>
                  <a:lnTo>
                    <a:pt x="598728" y="320484"/>
                  </a:lnTo>
                  <a:lnTo>
                    <a:pt x="595236" y="321805"/>
                  </a:lnTo>
                  <a:lnTo>
                    <a:pt x="596861" y="326821"/>
                  </a:lnTo>
                  <a:lnTo>
                    <a:pt x="604316" y="324002"/>
                  </a:lnTo>
                  <a:close/>
                </a:path>
                <a:path w="1415414" h="476885">
                  <a:moveTo>
                    <a:pt x="624192" y="316420"/>
                  </a:moveTo>
                  <a:lnTo>
                    <a:pt x="622084" y="311594"/>
                  </a:lnTo>
                  <a:lnTo>
                    <a:pt x="618591" y="312940"/>
                  </a:lnTo>
                  <a:lnTo>
                    <a:pt x="615111" y="314286"/>
                  </a:lnTo>
                  <a:lnTo>
                    <a:pt x="616762" y="319290"/>
                  </a:lnTo>
                  <a:lnTo>
                    <a:pt x="624192" y="316420"/>
                  </a:lnTo>
                  <a:close/>
                </a:path>
                <a:path w="1415414" h="476885">
                  <a:moveTo>
                    <a:pt x="644042" y="308762"/>
                  </a:moveTo>
                  <a:lnTo>
                    <a:pt x="641896" y="303949"/>
                  </a:lnTo>
                  <a:lnTo>
                    <a:pt x="638416" y="305295"/>
                  </a:lnTo>
                  <a:lnTo>
                    <a:pt x="634936" y="306641"/>
                  </a:lnTo>
                  <a:lnTo>
                    <a:pt x="636600" y="311632"/>
                  </a:lnTo>
                  <a:lnTo>
                    <a:pt x="644042" y="308762"/>
                  </a:lnTo>
                  <a:close/>
                </a:path>
                <a:path w="1415414" h="476885">
                  <a:moveTo>
                    <a:pt x="663829" y="301002"/>
                  </a:moveTo>
                  <a:lnTo>
                    <a:pt x="661682" y="296189"/>
                  </a:lnTo>
                  <a:lnTo>
                    <a:pt x="658202" y="297561"/>
                  </a:lnTo>
                  <a:lnTo>
                    <a:pt x="654723" y="298932"/>
                  </a:lnTo>
                  <a:lnTo>
                    <a:pt x="656412" y="303923"/>
                  </a:lnTo>
                  <a:lnTo>
                    <a:pt x="663829" y="301002"/>
                  </a:lnTo>
                  <a:close/>
                </a:path>
                <a:path w="1415414" h="476885">
                  <a:moveTo>
                    <a:pt x="683615" y="293204"/>
                  </a:moveTo>
                  <a:lnTo>
                    <a:pt x="681443" y="288404"/>
                  </a:lnTo>
                  <a:lnTo>
                    <a:pt x="677976" y="289788"/>
                  </a:lnTo>
                  <a:lnTo>
                    <a:pt x="674497" y="291160"/>
                  </a:lnTo>
                  <a:lnTo>
                    <a:pt x="676211" y="296151"/>
                  </a:lnTo>
                  <a:lnTo>
                    <a:pt x="683615" y="293204"/>
                  </a:lnTo>
                  <a:close/>
                </a:path>
                <a:path w="1415414" h="476885">
                  <a:moveTo>
                    <a:pt x="703376" y="285330"/>
                  </a:moveTo>
                  <a:lnTo>
                    <a:pt x="701192" y="280530"/>
                  </a:lnTo>
                  <a:lnTo>
                    <a:pt x="697725" y="281914"/>
                  </a:lnTo>
                  <a:lnTo>
                    <a:pt x="694258" y="283298"/>
                  </a:lnTo>
                  <a:lnTo>
                    <a:pt x="695972" y="288277"/>
                  </a:lnTo>
                  <a:lnTo>
                    <a:pt x="703376" y="285330"/>
                  </a:lnTo>
                  <a:close/>
                </a:path>
                <a:path w="1415414" h="476885">
                  <a:moveTo>
                    <a:pt x="723112" y="277393"/>
                  </a:moveTo>
                  <a:lnTo>
                    <a:pt x="720915" y="272605"/>
                  </a:lnTo>
                  <a:lnTo>
                    <a:pt x="717448" y="274002"/>
                  </a:lnTo>
                  <a:lnTo>
                    <a:pt x="713981" y="275399"/>
                  </a:lnTo>
                  <a:lnTo>
                    <a:pt x="715721" y="280377"/>
                  </a:lnTo>
                  <a:lnTo>
                    <a:pt x="723112" y="277393"/>
                  </a:lnTo>
                  <a:close/>
                </a:path>
                <a:path w="1415414" h="476885">
                  <a:moveTo>
                    <a:pt x="742823" y="269417"/>
                  </a:moveTo>
                  <a:lnTo>
                    <a:pt x="740613" y="264642"/>
                  </a:lnTo>
                  <a:lnTo>
                    <a:pt x="737146" y="266039"/>
                  </a:lnTo>
                  <a:lnTo>
                    <a:pt x="733679" y="267436"/>
                  </a:lnTo>
                  <a:lnTo>
                    <a:pt x="735431" y="272402"/>
                  </a:lnTo>
                  <a:lnTo>
                    <a:pt x="742823" y="269417"/>
                  </a:lnTo>
                  <a:close/>
                </a:path>
                <a:path w="1415414" h="476885">
                  <a:moveTo>
                    <a:pt x="762508" y="261378"/>
                  </a:moveTo>
                  <a:lnTo>
                    <a:pt x="760298" y="256603"/>
                  </a:lnTo>
                  <a:lnTo>
                    <a:pt x="756831" y="258013"/>
                  </a:lnTo>
                  <a:lnTo>
                    <a:pt x="753376" y="259422"/>
                  </a:lnTo>
                  <a:lnTo>
                    <a:pt x="755129" y="264388"/>
                  </a:lnTo>
                  <a:lnTo>
                    <a:pt x="762508" y="261378"/>
                  </a:lnTo>
                  <a:close/>
                </a:path>
                <a:path w="1415414" h="476885">
                  <a:moveTo>
                    <a:pt x="782180" y="253314"/>
                  </a:moveTo>
                  <a:lnTo>
                    <a:pt x="779945" y="248539"/>
                  </a:lnTo>
                  <a:lnTo>
                    <a:pt x="776490" y="249961"/>
                  </a:lnTo>
                  <a:lnTo>
                    <a:pt x="773036" y="251383"/>
                  </a:lnTo>
                  <a:lnTo>
                    <a:pt x="774801" y="256349"/>
                  </a:lnTo>
                  <a:lnTo>
                    <a:pt x="782180" y="253314"/>
                  </a:lnTo>
                  <a:close/>
                </a:path>
                <a:path w="1415414" h="476885">
                  <a:moveTo>
                    <a:pt x="801839" y="245224"/>
                  </a:moveTo>
                  <a:lnTo>
                    <a:pt x="799604" y="240449"/>
                  </a:lnTo>
                  <a:lnTo>
                    <a:pt x="796150" y="241871"/>
                  </a:lnTo>
                  <a:lnTo>
                    <a:pt x="792695" y="243293"/>
                  </a:lnTo>
                  <a:lnTo>
                    <a:pt x="794473" y="248259"/>
                  </a:lnTo>
                  <a:lnTo>
                    <a:pt x="801839" y="245224"/>
                  </a:lnTo>
                  <a:close/>
                </a:path>
                <a:path w="1415414" h="476885">
                  <a:moveTo>
                    <a:pt x="821474" y="237083"/>
                  </a:moveTo>
                  <a:lnTo>
                    <a:pt x="819238" y="232308"/>
                  </a:lnTo>
                  <a:lnTo>
                    <a:pt x="815784" y="233743"/>
                  </a:lnTo>
                  <a:lnTo>
                    <a:pt x="812330" y="235178"/>
                  </a:lnTo>
                  <a:lnTo>
                    <a:pt x="814120" y="240131"/>
                  </a:lnTo>
                  <a:lnTo>
                    <a:pt x="821474" y="237083"/>
                  </a:lnTo>
                  <a:close/>
                </a:path>
                <a:path w="1415414" h="476885">
                  <a:moveTo>
                    <a:pt x="841121" y="228930"/>
                  </a:moveTo>
                  <a:lnTo>
                    <a:pt x="838873" y="224167"/>
                  </a:lnTo>
                  <a:lnTo>
                    <a:pt x="835418" y="225602"/>
                  </a:lnTo>
                  <a:lnTo>
                    <a:pt x="831964" y="227037"/>
                  </a:lnTo>
                  <a:lnTo>
                    <a:pt x="833755" y="231990"/>
                  </a:lnTo>
                  <a:lnTo>
                    <a:pt x="841121" y="228930"/>
                  </a:lnTo>
                  <a:close/>
                </a:path>
                <a:path w="1415414" h="476885">
                  <a:moveTo>
                    <a:pt x="860742" y="220751"/>
                  </a:moveTo>
                  <a:lnTo>
                    <a:pt x="858494" y="215988"/>
                  </a:lnTo>
                  <a:lnTo>
                    <a:pt x="855040" y="217424"/>
                  </a:lnTo>
                  <a:lnTo>
                    <a:pt x="851585" y="218859"/>
                  </a:lnTo>
                  <a:lnTo>
                    <a:pt x="853389" y="223812"/>
                  </a:lnTo>
                  <a:lnTo>
                    <a:pt x="860742" y="220751"/>
                  </a:lnTo>
                  <a:close/>
                </a:path>
                <a:path w="1415414" h="476885">
                  <a:moveTo>
                    <a:pt x="880364" y="212572"/>
                  </a:moveTo>
                  <a:lnTo>
                    <a:pt x="878116" y="207810"/>
                  </a:lnTo>
                  <a:lnTo>
                    <a:pt x="874661" y="209245"/>
                  </a:lnTo>
                  <a:lnTo>
                    <a:pt x="871207" y="210680"/>
                  </a:lnTo>
                  <a:lnTo>
                    <a:pt x="873010" y="215633"/>
                  </a:lnTo>
                  <a:lnTo>
                    <a:pt x="880364" y="212572"/>
                  </a:lnTo>
                  <a:close/>
                </a:path>
                <a:path w="1415414" h="476885">
                  <a:moveTo>
                    <a:pt x="899985" y="204381"/>
                  </a:moveTo>
                  <a:lnTo>
                    <a:pt x="897737" y="199618"/>
                  </a:lnTo>
                  <a:lnTo>
                    <a:pt x="894283" y="201053"/>
                  </a:lnTo>
                  <a:lnTo>
                    <a:pt x="890828" y="202488"/>
                  </a:lnTo>
                  <a:lnTo>
                    <a:pt x="892632" y="207441"/>
                  </a:lnTo>
                  <a:lnTo>
                    <a:pt x="899985" y="204381"/>
                  </a:lnTo>
                  <a:close/>
                </a:path>
                <a:path w="1415414" h="476885">
                  <a:moveTo>
                    <a:pt x="919594" y="196189"/>
                  </a:moveTo>
                  <a:lnTo>
                    <a:pt x="917346" y="191427"/>
                  </a:lnTo>
                  <a:lnTo>
                    <a:pt x="913892" y="192862"/>
                  </a:lnTo>
                  <a:lnTo>
                    <a:pt x="910437" y="194297"/>
                  </a:lnTo>
                  <a:lnTo>
                    <a:pt x="912241" y="199250"/>
                  </a:lnTo>
                  <a:lnTo>
                    <a:pt x="919594" y="196189"/>
                  </a:lnTo>
                  <a:close/>
                </a:path>
                <a:path w="1415414" h="476885">
                  <a:moveTo>
                    <a:pt x="939215" y="187998"/>
                  </a:moveTo>
                  <a:lnTo>
                    <a:pt x="936967" y="183235"/>
                  </a:lnTo>
                  <a:lnTo>
                    <a:pt x="933513" y="184670"/>
                  </a:lnTo>
                  <a:lnTo>
                    <a:pt x="930059" y="186105"/>
                  </a:lnTo>
                  <a:lnTo>
                    <a:pt x="931862" y="191058"/>
                  </a:lnTo>
                  <a:lnTo>
                    <a:pt x="939215" y="187998"/>
                  </a:lnTo>
                  <a:close/>
                </a:path>
                <a:path w="1415414" h="476885">
                  <a:moveTo>
                    <a:pt x="958837" y="179819"/>
                  </a:moveTo>
                  <a:lnTo>
                    <a:pt x="956589" y="175056"/>
                  </a:lnTo>
                  <a:lnTo>
                    <a:pt x="953135" y="176491"/>
                  </a:lnTo>
                  <a:lnTo>
                    <a:pt x="949680" y="177927"/>
                  </a:lnTo>
                  <a:lnTo>
                    <a:pt x="951484" y="182880"/>
                  </a:lnTo>
                  <a:lnTo>
                    <a:pt x="958837" y="179819"/>
                  </a:lnTo>
                  <a:close/>
                </a:path>
                <a:path w="1415414" h="476885">
                  <a:moveTo>
                    <a:pt x="978471" y="171640"/>
                  </a:moveTo>
                  <a:lnTo>
                    <a:pt x="976223" y="166878"/>
                  </a:lnTo>
                  <a:lnTo>
                    <a:pt x="972769" y="168313"/>
                  </a:lnTo>
                  <a:lnTo>
                    <a:pt x="969314" y="169748"/>
                  </a:lnTo>
                  <a:lnTo>
                    <a:pt x="971118" y="174701"/>
                  </a:lnTo>
                  <a:lnTo>
                    <a:pt x="978471" y="171640"/>
                  </a:lnTo>
                  <a:close/>
                </a:path>
                <a:path w="1415414" h="476885">
                  <a:moveTo>
                    <a:pt x="998093" y="163487"/>
                  </a:moveTo>
                  <a:lnTo>
                    <a:pt x="995857" y="158724"/>
                  </a:lnTo>
                  <a:lnTo>
                    <a:pt x="992403" y="160159"/>
                  </a:lnTo>
                  <a:lnTo>
                    <a:pt x="988949" y="161594"/>
                  </a:lnTo>
                  <a:lnTo>
                    <a:pt x="990739" y="166547"/>
                  </a:lnTo>
                  <a:lnTo>
                    <a:pt x="998093" y="163487"/>
                  </a:lnTo>
                  <a:close/>
                </a:path>
                <a:path w="1415414" h="476885">
                  <a:moveTo>
                    <a:pt x="1017739" y="155371"/>
                  </a:moveTo>
                  <a:lnTo>
                    <a:pt x="1015504" y="150609"/>
                  </a:lnTo>
                  <a:lnTo>
                    <a:pt x="1012050" y="152031"/>
                  </a:lnTo>
                  <a:lnTo>
                    <a:pt x="1008595" y="153466"/>
                  </a:lnTo>
                  <a:lnTo>
                    <a:pt x="1010373" y="158419"/>
                  </a:lnTo>
                  <a:lnTo>
                    <a:pt x="1017739" y="155371"/>
                  </a:lnTo>
                  <a:close/>
                </a:path>
                <a:path w="1415414" h="476885">
                  <a:moveTo>
                    <a:pt x="1037386" y="147281"/>
                  </a:moveTo>
                  <a:lnTo>
                    <a:pt x="1035151" y="142506"/>
                  </a:lnTo>
                  <a:lnTo>
                    <a:pt x="1031697" y="143929"/>
                  </a:lnTo>
                  <a:lnTo>
                    <a:pt x="1028242" y="145351"/>
                  </a:lnTo>
                  <a:lnTo>
                    <a:pt x="1030020" y="150304"/>
                  </a:lnTo>
                  <a:lnTo>
                    <a:pt x="1037386" y="147281"/>
                  </a:lnTo>
                  <a:close/>
                </a:path>
                <a:path w="1415414" h="476885">
                  <a:moveTo>
                    <a:pt x="1057046" y="139204"/>
                  </a:moveTo>
                  <a:lnTo>
                    <a:pt x="1054823" y="134429"/>
                  </a:lnTo>
                  <a:lnTo>
                    <a:pt x="1051369" y="135851"/>
                  </a:lnTo>
                  <a:lnTo>
                    <a:pt x="1047902" y="137274"/>
                  </a:lnTo>
                  <a:lnTo>
                    <a:pt x="1049680" y="142240"/>
                  </a:lnTo>
                  <a:lnTo>
                    <a:pt x="1057046" y="139204"/>
                  </a:lnTo>
                  <a:close/>
                </a:path>
                <a:path w="1415414" h="476885">
                  <a:moveTo>
                    <a:pt x="1076744" y="131191"/>
                  </a:moveTo>
                  <a:lnTo>
                    <a:pt x="1074534" y="126403"/>
                  </a:lnTo>
                  <a:lnTo>
                    <a:pt x="1071067" y="127812"/>
                  </a:lnTo>
                  <a:lnTo>
                    <a:pt x="1067600" y="129222"/>
                  </a:lnTo>
                  <a:lnTo>
                    <a:pt x="1069365" y="134188"/>
                  </a:lnTo>
                  <a:lnTo>
                    <a:pt x="1076744" y="131191"/>
                  </a:lnTo>
                  <a:close/>
                </a:path>
                <a:path w="1415414" h="476885">
                  <a:moveTo>
                    <a:pt x="1096429" y="123202"/>
                  </a:moveTo>
                  <a:lnTo>
                    <a:pt x="1094232" y="118414"/>
                  </a:lnTo>
                  <a:lnTo>
                    <a:pt x="1090764" y="119811"/>
                  </a:lnTo>
                  <a:lnTo>
                    <a:pt x="1087297" y="121221"/>
                  </a:lnTo>
                  <a:lnTo>
                    <a:pt x="1089050" y="126187"/>
                  </a:lnTo>
                  <a:lnTo>
                    <a:pt x="1096429" y="123202"/>
                  </a:lnTo>
                  <a:close/>
                </a:path>
                <a:path w="1415414" h="476885">
                  <a:moveTo>
                    <a:pt x="1116139" y="115265"/>
                  </a:moveTo>
                  <a:lnTo>
                    <a:pt x="1113955" y="110477"/>
                  </a:lnTo>
                  <a:lnTo>
                    <a:pt x="1110488" y="111874"/>
                  </a:lnTo>
                  <a:lnTo>
                    <a:pt x="1107020" y="113271"/>
                  </a:lnTo>
                  <a:lnTo>
                    <a:pt x="1108760" y="118237"/>
                  </a:lnTo>
                  <a:lnTo>
                    <a:pt x="1116139" y="115265"/>
                  </a:lnTo>
                  <a:close/>
                </a:path>
                <a:path w="1415414" h="476885">
                  <a:moveTo>
                    <a:pt x="1135875" y="107378"/>
                  </a:moveTo>
                  <a:lnTo>
                    <a:pt x="1133703" y="102577"/>
                  </a:lnTo>
                  <a:lnTo>
                    <a:pt x="1130223" y="103962"/>
                  </a:lnTo>
                  <a:lnTo>
                    <a:pt x="1126744" y="105346"/>
                  </a:lnTo>
                  <a:lnTo>
                    <a:pt x="1128471" y="110324"/>
                  </a:lnTo>
                  <a:lnTo>
                    <a:pt x="1135875" y="107378"/>
                  </a:lnTo>
                  <a:close/>
                </a:path>
                <a:path w="1415414" h="476885">
                  <a:moveTo>
                    <a:pt x="1155636" y="99555"/>
                  </a:moveTo>
                  <a:lnTo>
                    <a:pt x="1153477" y="94742"/>
                  </a:lnTo>
                  <a:lnTo>
                    <a:pt x="1149997" y="96126"/>
                  </a:lnTo>
                  <a:lnTo>
                    <a:pt x="1146517" y="97510"/>
                  </a:lnTo>
                  <a:lnTo>
                    <a:pt x="1148232" y="102489"/>
                  </a:lnTo>
                  <a:lnTo>
                    <a:pt x="1155636" y="99555"/>
                  </a:lnTo>
                  <a:close/>
                </a:path>
                <a:path w="1415414" h="476885">
                  <a:moveTo>
                    <a:pt x="1175423" y="91795"/>
                  </a:moveTo>
                  <a:lnTo>
                    <a:pt x="1173276" y="86982"/>
                  </a:lnTo>
                  <a:lnTo>
                    <a:pt x="1169797" y="88341"/>
                  </a:lnTo>
                  <a:lnTo>
                    <a:pt x="1166317" y="89700"/>
                  </a:lnTo>
                  <a:lnTo>
                    <a:pt x="1168006" y="94691"/>
                  </a:lnTo>
                  <a:lnTo>
                    <a:pt x="1175423" y="91795"/>
                  </a:lnTo>
                  <a:close/>
                </a:path>
                <a:path w="1415414" h="476885">
                  <a:moveTo>
                    <a:pt x="1195209" y="84074"/>
                  </a:moveTo>
                  <a:lnTo>
                    <a:pt x="1193088" y="79248"/>
                  </a:lnTo>
                  <a:lnTo>
                    <a:pt x="1189596" y="80606"/>
                  </a:lnTo>
                  <a:lnTo>
                    <a:pt x="1186116" y="81965"/>
                  </a:lnTo>
                  <a:lnTo>
                    <a:pt x="1187792" y="86956"/>
                  </a:lnTo>
                  <a:lnTo>
                    <a:pt x="1195209" y="84074"/>
                  </a:lnTo>
                  <a:close/>
                </a:path>
                <a:path w="1415414" h="476885">
                  <a:moveTo>
                    <a:pt x="1215047" y="76466"/>
                  </a:moveTo>
                  <a:lnTo>
                    <a:pt x="1212938" y="71628"/>
                  </a:lnTo>
                  <a:lnTo>
                    <a:pt x="1209446" y="72974"/>
                  </a:lnTo>
                  <a:lnTo>
                    <a:pt x="1205953" y="74320"/>
                  </a:lnTo>
                  <a:lnTo>
                    <a:pt x="1207617" y="79311"/>
                  </a:lnTo>
                  <a:lnTo>
                    <a:pt x="1215047" y="76466"/>
                  </a:lnTo>
                  <a:close/>
                </a:path>
                <a:path w="1415414" h="476885">
                  <a:moveTo>
                    <a:pt x="1234909" y="68897"/>
                  </a:moveTo>
                  <a:lnTo>
                    <a:pt x="1232827" y="64058"/>
                  </a:lnTo>
                  <a:lnTo>
                    <a:pt x="1229321" y="65379"/>
                  </a:lnTo>
                  <a:lnTo>
                    <a:pt x="1225816" y="66700"/>
                  </a:lnTo>
                  <a:lnTo>
                    <a:pt x="1227467" y="71704"/>
                  </a:lnTo>
                  <a:lnTo>
                    <a:pt x="1234909" y="68897"/>
                  </a:lnTo>
                  <a:close/>
                </a:path>
                <a:path w="1415414" h="476885">
                  <a:moveTo>
                    <a:pt x="1254798" y="61417"/>
                  </a:moveTo>
                  <a:lnTo>
                    <a:pt x="1252728" y="56565"/>
                  </a:lnTo>
                  <a:lnTo>
                    <a:pt x="1249222" y="57886"/>
                  </a:lnTo>
                  <a:lnTo>
                    <a:pt x="1245717" y="59207"/>
                  </a:lnTo>
                  <a:lnTo>
                    <a:pt x="1247343" y="64223"/>
                  </a:lnTo>
                  <a:lnTo>
                    <a:pt x="1254798" y="61417"/>
                  </a:lnTo>
                  <a:close/>
                </a:path>
                <a:path w="1415414" h="476885">
                  <a:moveTo>
                    <a:pt x="1274724" y="54025"/>
                  </a:moveTo>
                  <a:lnTo>
                    <a:pt x="1272667" y="49174"/>
                  </a:lnTo>
                  <a:lnTo>
                    <a:pt x="1269161" y="50469"/>
                  </a:lnTo>
                  <a:lnTo>
                    <a:pt x="1265656" y="51765"/>
                  </a:lnTo>
                  <a:lnTo>
                    <a:pt x="1267256" y="56781"/>
                  </a:lnTo>
                  <a:lnTo>
                    <a:pt x="1274724" y="54025"/>
                  </a:lnTo>
                  <a:close/>
                </a:path>
                <a:path w="1415414" h="476885">
                  <a:moveTo>
                    <a:pt x="1294650" y="46685"/>
                  </a:moveTo>
                  <a:lnTo>
                    <a:pt x="1292618" y="41821"/>
                  </a:lnTo>
                  <a:lnTo>
                    <a:pt x="1289113" y="43116"/>
                  </a:lnTo>
                  <a:lnTo>
                    <a:pt x="1285608" y="44411"/>
                  </a:lnTo>
                  <a:lnTo>
                    <a:pt x="1287183" y="49441"/>
                  </a:lnTo>
                  <a:lnTo>
                    <a:pt x="1294650" y="46685"/>
                  </a:lnTo>
                  <a:close/>
                </a:path>
                <a:path w="1415414" h="476885">
                  <a:moveTo>
                    <a:pt x="1314640" y="39497"/>
                  </a:moveTo>
                  <a:lnTo>
                    <a:pt x="1312633" y="34620"/>
                  </a:lnTo>
                  <a:lnTo>
                    <a:pt x="1309116" y="35890"/>
                  </a:lnTo>
                  <a:lnTo>
                    <a:pt x="1305598" y="37160"/>
                  </a:lnTo>
                  <a:lnTo>
                    <a:pt x="1307147" y="42189"/>
                  </a:lnTo>
                  <a:lnTo>
                    <a:pt x="1314640" y="39497"/>
                  </a:lnTo>
                  <a:close/>
                </a:path>
                <a:path w="1415414" h="476885">
                  <a:moveTo>
                    <a:pt x="1334655" y="32359"/>
                  </a:moveTo>
                  <a:lnTo>
                    <a:pt x="1332674" y="27482"/>
                  </a:lnTo>
                  <a:lnTo>
                    <a:pt x="1329143" y="28714"/>
                  </a:lnTo>
                  <a:lnTo>
                    <a:pt x="1325613" y="29946"/>
                  </a:lnTo>
                  <a:lnTo>
                    <a:pt x="1327150" y="34988"/>
                  </a:lnTo>
                  <a:lnTo>
                    <a:pt x="1334655" y="32359"/>
                  </a:lnTo>
                  <a:close/>
                </a:path>
                <a:path w="1415414" h="476885">
                  <a:moveTo>
                    <a:pt x="1354709" y="25349"/>
                  </a:moveTo>
                  <a:lnTo>
                    <a:pt x="1352753" y="20459"/>
                  </a:lnTo>
                  <a:lnTo>
                    <a:pt x="1349222" y="21691"/>
                  </a:lnTo>
                  <a:lnTo>
                    <a:pt x="1345692" y="22923"/>
                  </a:lnTo>
                  <a:lnTo>
                    <a:pt x="1347203" y="27978"/>
                  </a:lnTo>
                  <a:lnTo>
                    <a:pt x="1354709" y="25349"/>
                  </a:lnTo>
                  <a:close/>
                </a:path>
                <a:path w="1415414" h="476885">
                  <a:moveTo>
                    <a:pt x="1374800" y="18427"/>
                  </a:moveTo>
                  <a:lnTo>
                    <a:pt x="1372870" y="13525"/>
                  </a:lnTo>
                  <a:lnTo>
                    <a:pt x="1369326" y="14732"/>
                  </a:lnTo>
                  <a:lnTo>
                    <a:pt x="1365783" y="15938"/>
                  </a:lnTo>
                  <a:lnTo>
                    <a:pt x="1367269" y="20993"/>
                  </a:lnTo>
                  <a:lnTo>
                    <a:pt x="1374800" y="18427"/>
                  </a:lnTo>
                  <a:close/>
                </a:path>
                <a:path w="1415414" h="476885">
                  <a:moveTo>
                    <a:pt x="1394917" y="11595"/>
                  </a:moveTo>
                  <a:lnTo>
                    <a:pt x="1393012" y="6680"/>
                  </a:lnTo>
                  <a:lnTo>
                    <a:pt x="1389468" y="7886"/>
                  </a:lnTo>
                  <a:lnTo>
                    <a:pt x="1385925" y="9093"/>
                  </a:lnTo>
                  <a:lnTo>
                    <a:pt x="1387386" y="14160"/>
                  </a:lnTo>
                  <a:lnTo>
                    <a:pt x="1394917" y="11595"/>
                  </a:lnTo>
                  <a:close/>
                </a:path>
                <a:path w="1415414" h="476885">
                  <a:moveTo>
                    <a:pt x="1415084" y="4914"/>
                  </a:moveTo>
                  <a:lnTo>
                    <a:pt x="1413205" y="0"/>
                  </a:lnTo>
                  <a:lnTo>
                    <a:pt x="1409649" y="1168"/>
                  </a:lnTo>
                  <a:lnTo>
                    <a:pt x="1406093" y="2336"/>
                  </a:lnTo>
                  <a:lnTo>
                    <a:pt x="1407515" y="7416"/>
                  </a:lnTo>
                  <a:lnTo>
                    <a:pt x="1415084" y="49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 descr=""/>
            <p:cNvSpPr/>
            <p:nvPr/>
          </p:nvSpPr>
          <p:spPr>
            <a:xfrm>
              <a:off x="3851084" y="3564661"/>
              <a:ext cx="652145" cy="141605"/>
            </a:xfrm>
            <a:custGeom>
              <a:avLst/>
              <a:gdLst/>
              <a:ahLst/>
              <a:cxnLst/>
              <a:rect l="l" t="t" r="r" b="b"/>
              <a:pathLst>
                <a:path w="652145" h="141604">
                  <a:moveTo>
                    <a:pt x="8991" y="138887"/>
                  </a:moveTo>
                  <a:lnTo>
                    <a:pt x="7112" y="133972"/>
                  </a:lnTo>
                  <a:lnTo>
                    <a:pt x="3556" y="135140"/>
                  </a:lnTo>
                  <a:lnTo>
                    <a:pt x="0" y="136309"/>
                  </a:lnTo>
                  <a:lnTo>
                    <a:pt x="1422" y="141389"/>
                  </a:lnTo>
                  <a:lnTo>
                    <a:pt x="8991" y="138887"/>
                  </a:lnTo>
                  <a:close/>
                </a:path>
                <a:path w="652145" h="141604">
                  <a:moveTo>
                    <a:pt x="29171" y="132283"/>
                  </a:moveTo>
                  <a:lnTo>
                    <a:pt x="27330" y="127355"/>
                  </a:lnTo>
                  <a:lnTo>
                    <a:pt x="23761" y="128485"/>
                  </a:lnTo>
                  <a:lnTo>
                    <a:pt x="20205" y="129654"/>
                  </a:lnTo>
                  <a:lnTo>
                    <a:pt x="21602" y="134734"/>
                  </a:lnTo>
                  <a:lnTo>
                    <a:pt x="25387" y="133489"/>
                  </a:lnTo>
                  <a:lnTo>
                    <a:pt x="29171" y="132283"/>
                  </a:lnTo>
                  <a:close/>
                </a:path>
                <a:path w="652145" h="141604">
                  <a:moveTo>
                    <a:pt x="49415" y="125831"/>
                  </a:moveTo>
                  <a:lnTo>
                    <a:pt x="47599" y="120891"/>
                  </a:lnTo>
                  <a:lnTo>
                    <a:pt x="44030" y="122021"/>
                  </a:lnTo>
                  <a:lnTo>
                    <a:pt x="40462" y="123164"/>
                  </a:lnTo>
                  <a:lnTo>
                    <a:pt x="41833" y="128244"/>
                  </a:lnTo>
                  <a:lnTo>
                    <a:pt x="49415" y="125831"/>
                  </a:lnTo>
                  <a:close/>
                </a:path>
                <a:path w="652145" h="141604">
                  <a:moveTo>
                    <a:pt x="69684" y="119494"/>
                  </a:moveTo>
                  <a:lnTo>
                    <a:pt x="67906" y="114541"/>
                  </a:lnTo>
                  <a:lnTo>
                    <a:pt x="64325" y="115633"/>
                  </a:lnTo>
                  <a:lnTo>
                    <a:pt x="60744" y="116725"/>
                  </a:lnTo>
                  <a:lnTo>
                    <a:pt x="62077" y="121831"/>
                  </a:lnTo>
                  <a:lnTo>
                    <a:pt x="69684" y="119494"/>
                  </a:lnTo>
                  <a:close/>
                </a:path>
                <a:path w="652145" h="141604">
                  <a:moveTo>
                    <a:pt x="90004" y="113271"/>
                  </a:moveTo>
                  <a:lnTo>
                    <a:pt x="88252" y="108305"/>
                  </a:lnTo>
                  <a:lnTo>
                    <a:pt x="84670" y="109397"/>
                  </a:lnTo>
                  <a:lnTo>
                    <a:pt x="81089" y="110502"/>
                  </a:lnTo>
                  <a:lnTo>
                    <a:pt x="82397" y="115595"/>
                  </a:lnTo>
                  <a:lnTo>
                    <a:pt x="90004" y="113271"/>
                  </a:lnTo>
                  <a:close/>
                </a:path>
                <a:path w="652145" h="141604">
                  <a:moveTo>
                    <a:pt x="110350" y="107200"/>
                  </a:moveTo>
                  <a:lnTo>
                    <a:pt x="108635" y="102222"/>
                  </a:lnTo>
                  <a:lnTo>
                    <a:pt x="105041" y="103276"/>
                  </a:lnTo>
                  <a:lnTo>
                    <a:pt x="101447" y="104330"/>
                  </a:lnTo>
                  <a:lnTo>
                    <a:pt x="102717" y="109448"/>
                  </a:lnTo>
                  <a:lnTo>
                    <a:pt x="110350" y="107200"/>
                  </a:lnTo>
                  <a:close/>
                </a:path>
                <a:path w="652145" h="141604">
                  <a:moveTo>
                    <a:pt x="130733" y="101193"/>
                  </a:moveTo>
                  <a:lnTo>
                    <a:pt x="129044" y="96215"/>
                  </a:lnTo>
                  <a:lnTo>
                    <a:pt x="125450" y="97269"/>
                  </a:lnTo>
                  <a:lnTo>
                    <a:pt x="121856" y="98323"/>
                  </a:lnTo>
                  <a:lnTo>
                    <a:pt x="123101" y="103454"/>
                  </a:lnTo>
                  <a:lnTo>
                    <a:pt x="130733" y="101193"/>
                  </a:lnTo>
                  <a:close/>
                </a:path>
                <a:path w="652145" h="141604">
                  <a:moveTo>
                    <a:pt x="151180" y="95440"/>
                  </a:moveTo>
                  <a:lnTo>
                    <a:pt x="149529" y="90436"/>
                  </a:lnTo>
                  <a:lnTo>
                    <a:pt x="145923" y="91452"/>
                  </a:lnTo>
                  <a:lnTo>
                    <a:pt x="142316" y="92468"/>
                  </a:lnTo>
                  <a:lnTo>
                    <a:pt x="143522" y="97599"/>
                  </a:lnTo>
                  <a:lnTo>
                    <a:pt x="151180" y="95440"/>
                  </a:lnTo>
                  <a:close/>
                </a:path>
                <a:path w="652145" h="141604">
                  <a:moveTo>
                    <a:pt x="171640" y="89750"/>
                  </a:moveTo>
                  <a:lnTo>
                    <a:pt x="170027" y="84747"/>
                  </a:lnTo>
                  <a:lnTo>
                    <a:pt x="166408" y="85712"/>
                  </a:lnTo>
                  <a:lnTo>
                    <a:pt x="162801" y="86702"/>
                  </a:lnTo>
                  <a:lnTo>
                    <a:pt x="163969" y="91833"/>
                  </a:lnTo>
                  <a:lnTo>
                    <a:pt x="171640" y="89750"/>
                  </a:lnTo>
                  <a:close/>
                </a:path>
                <a:path w="652145" h="141604">
                  <a:moveTo>
                    <a:pt x="192151" y="84239"/>
                  </a:moveTo>
                  <a:lnTo>
                    <a:pt x="190576" y="79222"/>
                  </a:lnTo>
                  <a:lnTo>
                    <a:pt x="186956" y="80187"/>
                  </a:lnTo>
                  <a:lnTo>
                    <a:pt x="183337" y="81153"/>
                  </a:lnTo>
                  <a:lnTo>
                    <a:pt x="184467" y="86309"/>
                  </a:lnTo>
                  <a:lnTo>
                    <a:pt x="192151" y="84239"/>
                  </a:lnTo>
                  <a:close/>
                </a:path>
                <a:path w="652145" h="141604">
                  <a:moveTo>
                    <a:pt x="212712" y="78867"/>
                  </a:moveTo>
                  <a:lnTo>
                    <a:pt x="211162" y="73825"/>
                  </a:lnTo>
                  <a:lnTo>
                    <a:pt x="207530" y="74752"/>
                  </a:lnTo>
                  <a:lnTo>
                    <a:pt x="203898" y="75679"/>
                  </a:lnTo>
                  <a:lnTo>
                    <a:pt x="204990" y="80822"/>
                  </a:lnTo>
                  <a:lnTo>
                    <a:pt x="212712" y="78867"/>
                  </a:lnTo>
                  <a:close/>
                </a:path>
                <a:path w="652145" h="141604">
                  <a:moveTo>
                    <a:pt x="233286" y="73634"/>
                  </a:moveTo>
                  <a:lnTo>
                    <a:pt x="231775" y="68580"/>
                  </a:lnTo>
                  <a:lnTo>
                    <a:pt x="228142" y="69507"/>
                  </a:lnTo>
                  <a:lnTo>
                    <a:pt x="224510" y="70434"/>
                  </a:lnTo>
                  <a:lnTo>
                    <a:pt x="225564" y="75590"/>
                  </a:lnTo>
                  <a:lnTo>
                    <a:pt x="233286" y="73634"/>
                  </a:lnTo>
                  <a:close/>
                </a:path>
                <a:path w="652145" h="141604">
                  <a:moveTo>
                    <a:pt x="253911" y="68580"/>
                  </a:moveTo>
                  <a:lnTo>
                    <a:pt x="252450" y="63525"/>
                  </a:lnTo>
                  <a:lnTo>
                    <a:pt x="248805" y="64401"/>
                  </a:lnTo>
                  <a:lnTo>
                    <a:pt x="245160" y="65278"/>
                  </a:lnTo>
                  <a:lnTo>
                    <a:pt x="246176" y="70446"/>
                  </a:lnTo>
                  <a:lnTo>
                    <a:pt x="253911" y="68580"/>
                  </a:lnTo>
                  <a:close/>
                </a:path>
                <a:path w="652145" h="141604">
                  <a:moveTo>
                    <a:pt x="274561" y="63614"/>
                  </a:moveTo>
                  <a:lnTo>
                    <a:pt x="273138" y="58547"/>
                  </a:lnTo>
                  <a:lnTo>
                    <a:pt x="269494" y="59423"/>
                  </a:lnTo>
                  <a:lnTo>
                    <a:pt x="265849" y="60299"/>
                  </a:lnTo>
                  <a:lnTo>
                    <a:pt x="266827" y="65481"/>
                  </a:lnTo>
                  <a:lnTo>
                    <a:pt x="274561" y="63614"/>
                  </a:lnTo>
                  <a:close/>
                </a:path>
                <a:path w="652145" h="141604">
                  <a:moveTo>
                    <a:pt x="295275" y="58928"/>
                  </a:moveTo>
                  <a:lnTo>
                    <a:pt x="293890" y="53848"/>
                  </a:lnTo>
                  <a:lnTo>
                    <a:pt x="290233" y="54673"/>
                  </a:lnTo>
                  <a:lnTo>
                    <a:pt x="286575" y="55499"/>
                  </a:lnTo>
                  <a:lnTo>
                    <a:pt x="287515" y="60680"/>
                  </a:lnTo>
                  <a:lnTo>
                    <a:pt x="295275" y="58928"/>
                  </a:lnTo>
                  <a:close/>
                </a:path>
                <a:path w="652145" h="141604">
                  <a:moveTo>
                    <a:pt x="316001" y="54292"/>
                  </a:moveTo>
                  <a:lnTo>
                    <a:pt x="314642" y="49199"/>
                  </a:lnTo>
                  <a:lnTo>
                    <a:pt x="310984" y="49974"/>
                  </a:lnTo>
                  <a:lnTo>
                    <a:pt x="307327" y="50800"/>
                  </a:lnTo>
                  <a:lnTo>
                    <a:pt x="308229" y="55994"/>
                  </a:lnTo>
                  <a:lnTo>
                    <a:pt x="312102" y="55118"/>
                  </a:lnTo>
                  <a:lnTo>
                    <a:pt x="316001" y="54292"/>
                  </a:lnTo>
                  <a:close/>
                </a:path>
                <a:path w="652145" h="141604">
                  <a:moveTo>
                    <a:pt x="336791" y="49911"/>
                  </a:moveTo>
                  <a:lnTo>
                    <a:pt x="335470" y="44805"/>
                  </a:lnTo>
                  <a:lnTo>
                    <a:pt x="331812" y="45580"/>
                  </a:lnTo>
                  <a:lnTo>
                    <a:pt x="328142" y="46355"/>
                  </a:lnTo>
                  <a:lnTo>
                    <a:pt x="329006" y="51549"/>
                  </a:lnTo>
                  <a:lnTo>
                    <a:pt x="336791" y="49911"/>
                  </a:lnTo>
                  <a:close/>
                </a:path>
                <a:path w="652145" h="141604">
                  <a:moveTo>
                    <a:pt x="357581" y="45643"/>
                  </a:moveTo>
                  <a:lnTo>
                    <a:pt x="356311" y="40525"/>
                  </a:lnTo>
                  <a:lnTo>
                    <a:pt x="352640" y="41249"/>
                  </a:lnTo>
                  <a:lnTo>
                    <a:pt x="348970" y="41973"/>
                  </a:lnTo>
                  <a:lnTo>
                    <a:pt x="349783" y="47167"/>
                  </a:lnTo>
                  <a:lnTo>
                    <a:pt x="357581" y="45643"/>
                  </a:lnTo>
                  <a:close/>
                </a:path>
                <a:path w="652145" h="141604">
                  <a:moveTo>
                    <a:pt x="378434" y="41579"/>
                  </a:moveTo>
                  <a:lnTo>
                    <a:pt x="377202" y="36461"/>
                  </a:lnTo>
                  <a:lnTo>
                    <a:pt x="373532" y="37172"/>
                  </a:lnTo>
                  <a:lnTo>
                    <a:pt x="369862" y="37896"/>
                  </a:lnTo>
                  <a:lnTo>
                    <a:pt x="370624" y="43103"/>
                  </a:lnTo>
                  <a:lnTo>
                    <a:pt x="378434" y="41579"/>
                  </a:lnTo>
                  <a:close/>
                </a:path>
                <a:path w="652145" h="141604">
                  <a:moveTo>
                    <a:pt x="399300" y="37680"/>
                  </a:moveTo>
                  <a:lnTo>
                    <a:pt x="398119" y="32550"/>
                  </a:lnTo>
                  <a:lnTo>
                    <a:pt x="394436" y="33210"/>
                  </a:lnTo>
                  <a:lnTo>
                    <a:pt x="390753" y="33870"/>
                  </a:lnTo>
                  <a:lnTo>
                    <a:pt x="391477" y="39090"/>
                  </a:lnTo>
                  <a:lnTo>
                    <a:pt x="399300" y="37680"/>
                  </a:lnTo>
                  <a:close/>
                </a:path>
                <a:path w="652145" h="141604">
                  <a:moveTo>
                    <a:pt x="420204" y="33934"/>
                  </a:moveTo>
                  <a:lnTo>
                    <a:pt x="419061" y="28790"/>
                  </a:lnTo>
                  <a:lnTo>
                    <a:pt x="415378" y="29451"/>
                  </a:lnTo>
                  <a:lnTo>
                    <a:pt x="411695" y="30111"/>
                  </a:lnTo>
                  <a:lnTo>
                    <a:pt x="412369" y="35344"/>
                  </a:lnTo>
                  <a:lnTo>
                    <a:pt x="420204" y="33934"/>
                  </a:lnTo>
                  <a:close/>
                </a:path>
                <a:path w="652145" h="141604">
                  <a:moveTo>
                    <a:pt x="441147" y="30416"/>
                  </a:moveTo>
                  <a:lnTo>
                    <a:pt x="440055" y="25260"/>
                  </a:lnTo>
                  <a:lnTo>
                    <a:pt x="436359" y="25869"/>
                  </a:lnTo>
                  <a:lnTo>
                    <a:pt x="432663" y="26479"/>
                  </a:lnTo>
                  <a:lnTo>
                    <a:pt x="433298" y="31699"/>
                  </a:lnTo>
                  <a:lnTo>
                    <a:pt x="441147" y="30416"/>
                  </a:lnTo>
                  <a:close/>
                </a:path>
                <a:path w="652145" h="141604">
                  <a:moveTo>
                    <a:pt x="462114" y="27000"/>
                  </a:moveTo>
                  <a:lnTo>
                    <a:pt x="461060" y="21831"/>
                  </a:lnTo>
                  <a:lnTo>
                    <a:pt x="457365" y="22440"/>
                  </a:lnTo>
                  <a:lnTo>
                    <a:pt x="453669" y="23050"/>
                  </a:lnTo>
                  <a:lnTo>
                    <a:pt x="454253" y="28282"/>
                  </a:lnTo>
                  <a:lnTo>
                    <a:pt x="462114" y="27000"/>
                  </a:lnTo>
                  <a:close/>
                </a:path>
                <a:path w="652145" h="141604">
                  <a:moveTo>
                    <a:pt x="483120" y="23876"/>
                  </a:moveTo>
                  <a:lnTo>
                    <a:pt x="482117" y="18707"/>
                  </a:lnTo>
                  <a:lnTo>
                    <a:pt x="478409" y="19253"/>
                  </a:lnTo>
                  <a:lnTo>
                    <a:pt x="474700" y="19799"/>
                  </a:lnTo>
                  <a:lnTo>
                    <a:pt x="475246" y="25031"/>
                  </a:lnTo>
                  <a:lnTo>
                    <a:pt x="483120" y="23876"/>
                  </a:lnTo>
                  <a:close/>
                </a:path>
                <a:path w="652145" h="141604">
                  <a:moveTo>
                    <a:pt x="504126" y="20802"/>
                  </a:moveTo>
                  <a:lnTo>
                    <a:pt x="503174" y="15621"/>
                  </a:lnTo>
                  <a:lnTo>
                    <a:pt x="499465" y="16154"/>
                  </a:lnTo>
                  <a:lnTo>
                    <a:pt x="495757" y="16700"/>
                  </a:lnTo>
                  <a:lnTo>
                    <a:pt x="496252" y="21945"/>
                  </a:lnTo>
                  <a:lnTo>
                    <a:pt x="500189" y="21361"/>
                  </a:lnTo>
                  <a:lnTo>
                    <a:pt x="504126" y="20802"/>
                  </a:lnTo>
                  <a:close/>
                </a:path>
                <a:path w="652145" h="141604">
                  <a:moveTo>
                    <a:pt x="525183" y="18072"/>
                  </a:moveTo>
                  <a:lnTo>
                    <a:pt x="524268" y="12890"/>
                  </a:lnTo>
                  <a:lnTo>
                    <a:pt x="520560" y="13373"/>
                  </a:lnTo>
                  <a:lnTo>
                    <a:pt x="516851" y="13855"/>
                  </a:lnTo>
                  <a:lnTo>
                    <a:pt x="517296" y="19100"/>
                  </a:lnTo>
                  <a:lnTo>
                    <a:pt x="525183" y="18072"/>
                  </a:lnTo>
                  <a:close/>
                </a:path>
                <a:path w="652145" h="141604">
                  <a:moveTo>
                    <a:pt x="546252" y="15417"/>
                  </a:moveTo>
                  <a:lnTo>
                    <a:pt x="545388" y="10223"/>
                  </a:lnTo>
                  <a:lnTo>
                    <a:pt x="541667" y="10642"/>
                  </a:lnTo>
                  <a:lnTo>
                    <a:pt x="537946" y="11099"/>
                  </a:lnTo>
                  <a:lnTo>
                    <a:pt x="538353" y="16344"/>
                  </a:lnTo>
                  <a:lnTo>
                    <a:pt x="542302" y="15862"/>
                  </a:lnTo>
                  <a:lnTo>
                    <a:pt x="546252" y="15417"/>
                  </a:lnTo>
                  <a:close/>
                </a:path>
                <a:path w="652145" h="141604">
                  <a:moveTo>
                    <a:pt x="567347" y="13030"/>
                  </a:moveTo>
                  <a:lnTo>
                    <a:pt x="566534" y="7823"/>
                  </a:lnTo>
                  <a:lnTo>
                    <a:pt x="562813" y="8242"/>
                  </a:lnTo>
                  <a:lnTo>
                    <a:pt x="559092" y="8661"/>
                  </a:lnTo>
                  <a:lnTo>
                    <a:pt x="559447" y="13919"/>
                  </a:lnTo>
                  <a:lnTo>
                    <a:pt x="567347" y="13030"/>
                  </a:lnTo>
                  <a:close/>
                </a:path>
                <a:path w="652145" h="141604">
                  <a:moveTo>
                    <a:pt x="588467" y="10769"/>
                  </a:moveTo>
                  <a:lnTo>
                    <a:pt x="587705" y="5562"/>
                  </a:lnTo>
                  <a:lnTo>
                    <a:pt x="583971" y="5918"/>
                  </a:lnTo>
                  <a:lnTo>
                    <a:pt x="580250" y="6273"/>
                  </a:lnTo>
                  <a:lnTo>
                    <a:pt x="580555" y="11531"/>
                  </a:lnTo>
                  <a:lnTo>
                    <a:pt x="588467" y="10769"/>
                  </a:lnTo>
                  <a:close/>
                </a:path>
                <a:path w="652145" h="141604">
                  <a:moveTo>
                    <a:pt x="609600" y="8750"/>
                  </a:moveTo>
                  <a:lnTo>
                    <a:pt x="608888" y="3530"/>
                  </a:lnTo>
                  <a:lnTo>
                    <a:pt x="605155" y="3886"/>
                  </a:lnTo>
                  <a:lnTo>
                    <a:pt x="601421" y="4241"/>
                  </a:lnTo>
                  <a:lnTo>
                    <a:pt x="601687" y="9512"/>
                  </a:lnTo>
                  <a:lnTo>
                    <a:pt x="609600" y="8750"/>
                  </a:lnTo>
                  <a:close/>
                </a:path>
                <a:path w="652145" h="141604">
                  <a:moveTo>
                    <a:pt x="630758" y="6896"/>
                  </a:moveTo>
                  <a:lnTo>
                    <a:pt x="630085" y="1676"/>
                  </a:lnTo>
                  <a:lnTo>
                    <a:pt x="626351" y="1968"/>
                  </a:lnTo>
                  <a:lnTo>
                    <a:pt x="622617" y="2260"/>
                  </a:lnTo>
                  <a:lnTo>
                    <a:pt x="622833" y="7518"/>
                  </a:lnTo>
                  <a:lnTo>
                    <a:pt x="630758" y="6896"/>
                  </a:lnTo>
                  <a:close/>
                </a:path>
                <a:path w="652145" h="141604">
                  <a:moveTo>
                    <a:pt x="651916" y="5232"/>
                  </a:moveTo>
                  <a:lnTo>
                    <a:pt x="651294" y="0"/>
                  </a:lnTo>
                  <a:lnTo>
                    <a:pt x="647560" y="292"/>
                  </a:lnTo>
                  <a:lnTo>
                    <a:pt x="643826" y="584"/>
                  </a:lnTo>
                  <a:lnTo>
                    <a:pt x="643991" y="5854"/>
                  </a:lnTo>
                  <a:lnTo>
                    <a:pt x="651916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 descr=""/>
            <p:cNvSpPr/>
            <p:nvPr/>
          </p:nvSpPr>
          <p:spPr>
            <a:xfrm>
              <a:off x="4516150" y="3563702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213" y="0"/>
                  </a:lnTo>
                </a:path>
              </a:pathLst>
            </a:custGeom>
            <a:ln w="1044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 descr=""/>
            <p:cNvSpPr/>
            <p:nvPr/>
          </p:nvSpPr>
          <p:spPr>
            <a:xfrm>
              <a:off x="806729" y="3354057"/>
              <a:ext cx="4740275" cy="490855"/>
            </a:xfrm>
            <a:custGeom>
              <a:avLst/>
              <a:gdLst/>
              <a:ahLst/>
              <a:cxnLst/>
              <a:rect l="l" t="t" r="r" b="b"/>
              <a:pathLst>
                <a:path w="4740275" h="490854">
                  <a:moveTo>
                    <a:pt x="9156" y="5308"/>
                  </a:moveTo>
                  <a:lnTo>
                    <a:pt x="6540" y="2654"/>
                  </a:lnTo>
                  <a:lnTo>
                    <a:pt x="3924" y="0"/>
                  </a:lnTo>
                  <a:lnTo>
                    <a:pt x="0" y="3517"/>
                  </a:lnTo>
                  <a:lnTo>
                    <a:pt x="5588" y="9194"/>
                  </a:lnTo>
                  <a:lnTo>
                    <a:pt x="9156" y="5308"/>
                  </a:lnTo>
                  <a:close/>
                </a:path>
                <a:path w="4740275" h="490854">
                  <a:moveTo>
                    <a:pt x="24091" y="20396"/>
                  </a:moveTo>
                  <a:lnTo>
                    <a:pt x="21437" y="17767"/>
                  </a:lnTo>
                  <a:lnTo>
                    <a:pt x="18821" y="15113"/>
                  </a:lnTo>
                  <a:lnTo>
                    <a:pt x="14922" y="18643"/>
                  </a:lnTo>
                  <a:lnTo>
                    <a:pt x="17716" y="21488"/>
                  </a:lnTo>
                  <a:lnTo>
                    <a:pt x="20535" y="24282"/>
                  </a:lnTo>
                  <a:lnTo>
                    <a:pt x="24091" y="20396"/>
                  </a:lnTo>
                  <a:close/>
                </a:path>
                <a:path w="4740275" h="490854">
                  <a:moveTo>
                    <a:pt x="39166" y="35344"/>
                  </a:moveTo>
                  <a:lnTo>
                    <a:pt x="36512" y="32715"/>
                  </a:lnTo>
                  <a:lnTo>
                    <a:pt x="33858" y="30086"/>
                  </a:lnTo>
                  <a:lnTo>
                    <a:pt x="29972" y="33642"/>
                  </a:lnTo>
                  <a:lnTo>
                    <a:pt x="35623" y="39243"/>
                  </a:lnTo>
                  <a:lnTo>
                    <a:pt x="39166" y="35344"/>
                  </a:lnTo>
                  <a:close/>
                </a:path>
                <a:path w="4740275" h="490854">
                  <a:moveTo>
                    <a:pt x="54241" y="50279"/>
                  </a:moveTo>
                  <a:lnTo>
                    <a:pt x="51587" y="47650"/>
                  </a:lnTo>
                  <a:lnTo>
                    <a:pt x="48933" y="45021"/>
                  </a:lnTo>
                  <a:lnTo>
                    <a:pt x="45059" y="48590"/>
                  </a:lnTo>
                  <a:lnTo>
                    <a:pt x="50711" y="54203"/>
                  </a:lnTo>
                  <a:lnTo>
                    <a:pt x="54241" y="50279"/>
                  </a:lnTo>
                  <a:close/>
                </a:path>
                <a:path w="4740275" h="490854">
                  <a:moveTo>
                    <a:pt x="69316" y="65201"/>
                  </a:moveTo>
                  <a:lnTo>
                    <a:pt x="66649" y="62585"/>
                  </a:lnTo>
                  <a:lnTo>
                    <a:pt x="63995" y="59956"/>
                  </a:lnTo>
                  <a:lnTo>
                    <a:pt x="60134" y="63538"/>
                  </a:lnTo>
                  <a:lnTo>
                    <a:pt x="62966" y="66344"/>
                  </a:lnTo>
                  <a:lnTo>
                    <a:pt x="65811" y="69126"/>
                  </a:lnTo>
                  <a:lnTo>
                    <a:pt x="69316" y="65201"/>
                  </a:lnTo>
                  <a:close/>
                </a:path>
                <a:path w="4740275" h="490854">
                  <a:moveTo>
                    <a:pt x="84569" y="79946"/>
                  </a:moveTo>
                  <a:lnTo>
                    <a:pt x="81889" y="77355"/>
                  </a:lnTo>
                  <a:lnTo>
                    <a:pt x="79209" y="74764"/>
                  </a:lnTo>
                  <a:lnTo>
                    <a:pt x="75361" y="78359"/>
                  </a:lnTo>
                  <a:lnTo>
                    <a:pt x="81089" y="83896"/>
                  </a:lnTo>
                  <a:lnTo>
                    <a:pt x="84569" y="79946"/>
                  </a:lnTo>
                  <a:close/>
                </a:path>
                <a:path w="4740275" h="490854">
                  <a:moveTo>
                    <a:pt x="99834" y="94691"/>
                  </a:moveTo>
                  <a:lnTo>
                    <a:pt x="97155" y="92100"/>
                  </a:lnTo>
                  <a:lnTo>
                    <a:pt x="94475" y="89509"/>
                  </a:lnTo>
                  <a:lnTo>
                    <a:pt x="90639" y="93129"/>
                  </a:lnTo>
                  <a:lnTo>
                    <a:pt x="96367" y="98653"/>
                  </a:lnTo>
                  <a:lnTo>
                    <a:pt x="99834" y="94691"/>
                  </a:lnTo>
                  <a:close/>
                </a:path>
                <a:path w="4740275" h="490854">
                  <a:moveTo>
                    <a:pt x="115112" y="109423"/>
                  </a:moveTo>
                  <a:lnTo>
                    <a:pt x="112407" y="106845"/>
                  </a:lnTo>
                  <a:lnTo>
                    <a:pt x="109728" y="104254"/>
                  </a:lnTo>
                  <a:lnTo>
                    <a:pt x="105905" y="107886"/>
                  </a:lnTo>
                  <a:lnTo>
                    <a:pt x="108775" y="110655"/>
                  </a:lnTo>
                  <a:lnTo>
                    <a:pt x="111658" y="113398"/>
                  </a:lnTo>
                  <a:lnTo>
                    <a:pt x="115112" y="109423"/>
                  </a:lnTo>
                  <a:close/>
                </a:path>
                <a:path w="4740275" h="490854">
                  <a:moveTo>
                    <a:pt x="130556" y="123977"/>
                  </a:moveTo>
                  <a:lnTo>
                    <a:pt x="127838" y="121412"/>
                  </a:lnTo>
                  <a:lnTo>
                    <a:pt x="125120" y="118859"/>
                  </a:lnTo>
                  <a:lnTo>
                    <a:pt x="121323" y="122504"/>
                  </a:lnTo>
                  <a:lnTo>
                    <a:pt x="127114" y="127965"/>
                  </a:lnTo>
                  <a:lnTo>
                    <a:pt x="130556" y="123977"/>
                  </a:lnTo>
                  <a:close/>
                </a:path>
                <a:path w="4740275" h="490854">
                  <a:moveTo>
                    <a:pt x="145999" y="138518"/>
                  </a:moveTo>
                  <a:lnTo>
                    <a:pt x="143281" y="135966"/>
                  </a:lnTo>
                  <a:lnTo>
                    <a:pt x="140563" y="133400"/>
                  </a:lnTo>
                  <a:lnTo>
                    <a:pt x="136779" y="137071"/>
                  </a:lnTo>
                  <a:lnTo>
                    <a:pt x="142582" y="142532"/>
                  </a:lnTo>
                  <a:lnTo>
                    <a:pt x="145999" y="138518"/>
                  </a:lnTo>
                  <a:close/>
                </a:path>
                <a:path w="4740275" h="490854">
                  <a:moveTo>
                    <a:pt x="161467" y="153047"/>
                  </a:moveTo>
                  <a:lnTo>
                    <a:pt x="158724" y="150520"/>
                  </a:lnTo>
                  <a:lnTo>
                    <a:pt x="155994" y="147967"/>
                  </a:lnTo>
                  <a:lnTo>
                    <a:pt x="152234" y="151650"/>
                  </a:lnTo>
                  <a:lnTo>
                    <a:pt x="155143" y="154368"/>
                  </a:lnTo>
                  <a:lnTo>
                    <a:pt x="158076" y="157060"/>
                  </a:lnTo>
                  <a:lnTo>
                    <a:pt x="161467" y="153047"/>
                  </a:lnTo>
                  <a:close/>
                </a:path>
                <a:path w="4740275" h="490854">
                  <a:moveTo>
                    <a:pt x="177101" y="167398"/>
                  </a:moveTo>
                  <a:lnTo>
                    <a:pt x="174358" y="164871"/>
                  </a:lnTo>
                  <a:lnTo>
                    <a:pt x="171615" y="162344"/>
                  </a:lnTo>
                  <a:lnTo>
                    <a:pt x="167855" y="166052"/>
                  </a:lnTo>
                  <a:lnTo>
                    <a:pt x="173723" y="171437"/>
                  </a:lnTo>
                  <a:lnTo>
                    <a:pt x="177101" y="167398"/>
                  </a:lnTo>
                  <a:close/>
                </a:path>
                <a:path w="4740275" h="490854">
                  <a:moveTo>
                    <a:pt x="192735" y="181737"/>
                  </a:moveTo>
                  <a:lnTo>
                    <a:pt x="189992" y="179209"/>
                  </a:lnTo>
                  <a:lnTo>
                    <a:pt x="187248" y="176682"/>
                  </a:lnTo>
                  <a:lnTo>
                    <a:pt x="183515" y="180403"/>
                  </a:lnTo>
                  <a:lnTo>
                    <a:pt x="189382" y="185788"/>
                  </a:lnTo>
                  <a:lnTo>
                    <a:pt x="192735" y="181737"/>
                  </a:lnTo>
                  <a:close/>
                </a:path>
                <a:path w="4740275" h="490854">
                  <a:moveTo>
                    <a:pt x="208432" y="196011"/>
                  </a:moveTo>
                  <a:lnTo>
                    <a:pt x="205651" y="193522"/>
                  </a:lnTo>
                  <a:lnTo>
                    <a:pt x="202869" y="191033"/>
                  </a:lnTo>
                  <a:lnTo>
                    <a:pt x="199148" y="194779"/>
                  </a:lnTo>
                  <a:lnTo>
                    <a:pt x="205092" y="200075"/>
                  </a:lnTo>
                  <a:lnTo>
                    <a:pt x="208432" y="196011"/>
                  </a:lnTo>
                  <a:close/>
                </a:path>
                <a:path w="4740275" h="490854">
                  <a:moveTo>
                    <a:pt x="224256" y="210146"/>
                  </a:moveTo>
                  <a:lnTo>
                    <a:pt x="221475" y="207657"/>
                  </a:lnTo>
                  <a:lnTo>
                    <a:pt x="218694" y="205168"/>
                  </a:lnTo>
                  <a:lnTo>
                    <a:pt x="214998" y="208927"/>
                  </a:lnTo>
                  <a:lnTo>
                    <a:pt x="220941" y="214236"/>
                  </a:lnTo>
                  <a:lnTo>
                    <a:pt x="224256" y="210146"/>
                  </a:lnTo>
                  <a:close/>
                </a:path>
                <a:path w="4740275" h="490854">
                  <a:moveTo>
                    <a:pt x="240080" y="224269"/>
                  </a:moveTo>
                  <a:lnTo>
                    <a:pt x="237299" y="221780"/>
                  </a:lnTo>
                  <a:lnTo>
                    <a:pt x="234518" y="219290"/>
                  </a:lnTo>
                  <a:lnTo>
                    <a:pt x="230835" y="223062"/>
                  </a:lnTo>
                  <a:lnTo>
                    <a:pt x="236778" y="228371"/>
                  </a:lnTo>
                  <a:lnTo>
                    <a:pt x="240080" y="224269"/>
                  </a:lnTo>
                  <a:close/>
                </a:path>
                <a:path w="4740275" h="490854">
                  <a:moveTo>
                    <a:pt x="256032" y="238277"/>
                  </a:moveTo>
                  <a:lnTo>
                    <a:pt x="253212" y="235826"/>
                  </a:lnTo>
                  <a:lnTo>
                    <a:pt x="250393" y="233375"/>
                  </a:lnTo>
                  <a:lnTo>
                    <a:pt x="246735" y="237172"/>
                  </a:lnTo>
                  <a:lnTo>
                    <a:pt x="252755" y="242392"/>
                  </a:lnTo>
                  <a:lnTo>
                    <a:pt x="256032" y="238277"/>
                  </a:lnTo>
                  <a:close/>
                </a:path>
                <a:path w="4740275" h="490854">
                  <a:moveTo>
                    <a:pt x="272059" y="252183"/>
                  </a:moveTo>
                  <a:lnTo>
                    <a:pt x="269240" y="249732"/>
                  </a:lnTo>
                  <a:lnTo>
                    <a:pt x="266420" y="247281"/>
                  </a:lnTo>
                  <a:lnTo>
                    <a:pt x="262788" y="251104"/>
                  </a:lnTo>
                  <a:lnTo>
                    <a:pt x="268795" y="256324"/>
                  </a:lnTo>
                  <a:lnTo>
                    <a:pt x="272059" y="252183"/>
                  </a:lnTo>
                  <a:close/>
                </a:path>
                <a:path w="4740275" h="490854">
                  <a:moveTo>
                    <a:pt x="288074" y="266090"/>
                  </a:moveTo>
                  <a:lnTo>
                    <a:pt x="285254" y="263639"/>
                  </a:lnTo>
                  <a:lnTo>
                    <a:pt x="282435" y="261188"/>
                  </a:lnTo>
                  <a:lnTo>
                    <a:pt x="278815" y="265023"/>
                  </a:lnTo>
                  <a:lnTo>
                    <a:pt x="284835" y="270243"/>
                  </a:lnTo>
                  <a:lnTo>
                    <a:pt x="288074" y="266090"/>
                  </a:lnTo>
                  <a:close/>
                </a:path>
                <a:path w="4740275" h="490854">
                  <a:moveTo>
                    <a:pt x="304279" y="279793"/>
                  </a:moveTo>
                  <a:lnTo>
                    <a:pt x="301421" y="277393"/>
                  </a:lnTo>
                  <a:lnTo>
                    <a:pt x="298564" y="274993"/>
                  </a:lnTo>
                  <a:lnTo>
                    <a:pt x="294970" y="278841"/>
                  </a:lnTo>
                  <a:lnTo>
                    <a:pt x="301066" y="283972"/>
                  </a:lnTo>
                  <a:lnTo>
                    <a:pt x="304279" y="279793"/>
                  </a:lnTo>
                  <a:close/>
                </a:path>
                <a:path w="4740275" h="490854">
                  <a:moveTo>
                    <a:pt x="320497" y="293458"/>
                  </a:moveTo>
                  <a:lnTo>
                    <a:pt x="317639" y="291058"/>
                  </a:lnTo>
                  <a:lnTo>
                    <a:pt x="314782" y="288658"/>
                  </a:lnTo>
                  <a:lnTo>
                    <a:pt x="311213" y="292519"/>
                  </a:lnTo>
                  <a:lnTo>
                    <a:pt x="317296" y="297649"/>
                  </a:lnTo>
                  <a:lnTo>
                    <a:pt x="320497" y="293458"/>
                  </a:lnTo>
                  <a:close/>
                </a:path>
                <a:path w="4740275" h="490854">
                  <a:moveTo>
                    <a:pt x="336765" y="307086"/>
                  </a:moveTo>
                  <a:lnTo>
                    <a:pt x="333870" y="304723"/>
                  </a:lnTo>
                  <a:lnTo>
                    <a:pt x="331012" y="302323"/>
                  </a:lnTo>
                  <a:lnTo>
                    <a:pt x="327456" y="306222"/>
                  </a:lnTo>
                  <a:lnTo>
                    <a:pt x="330504" y="308775"/>
                  </a:lnTo>
                  <a:lnTo>
                    <a:pt x="333590" y="311289"/>
                  </a:lnTo>
                  <a:lnTo>
                    <a:pt x="336765" y="307086"/>
                  </a:lnTo>
                  <a:close/>
                </a:path>
                <a:path w="4740275" h="490854">
                  <a:moveTo>
                    <a:pt x="353187" y="320509"/>
                  </a:moveTo>
                  <a:lnTo>
                    <a:pt x="350304" y="318147"/>
                  </a:lnTo>
                  <a:lnTo>
                    <a:pt x="347408" y="315785"/>
                  </a:lnTo>
                  <a:lnTo>
                    <a:pt x="343877" y="319697"/>
                  </a:lnTo>
                  <a:lnTo>
                    <a:pt x="350050" y="324739"/>
                  </a:lnTo>
                  <a:lnTo>
                    <a:pt x="353187" y="320509"/>
                  </a:lnTo>
                  <a:close/>
                </a:path>
                <a:path w="4740275" h="490854">
                  <a:moveTo>
                    <a:pt x="369620" y="333921"/>
                  </a:moveTo>
                  <a:lnTo>
                    <a:pt x="366737" y="331558"/>
                  </a:lnTo>
                  <a:lnTo>
                    <a:pt x="363855" y="329196"/>
                  </a:lnTo>
                  <a:lnTo>
                    <a:pt x="360337" y="333133"/>
                  </a:lnTo>
                  <a:lnTo>
                    <a:pt x="366509" y="338162"/>
                  </a:lnTo>
                  <a:lnTo>
                    <a:pt x="369620" y="333921"/>
                  </a:lnTo>
                  <a:close/>
                </a:path>
                <a:path w="4740275" h="490854">
                  <a:moveTo>
                    <a:pt x="386168" y="347192"/>
                  </a:moveTo>
                  <a:lnTo>
                    <a:pt x="383247" y="344881"/>
                  </a:lnTo>
                  <a:lnTo>
                    <a:pt x="380326" y="342569"/>
                  </a:lnTo>
                  <a:lnTo>
                    <a:pt x="376834" y="346519"/>
                  </a:lnTo>
                  <a:lnTo>
                    <a:pt x="383082" y="351459"/>
                  </a:lnTo>
                  <a:lnTo>
                    <a:pt x="386168" y="347192"/>
                  </a:lnTo>
                  <a:close/>
                </a:path>
                <a:path w="4740275" h="490854">
                  <a:moveTo>
                    <a:pt x="402805" y="360349"/>
                  </a:moveTo>
                  <a:lnTo>
                    <a:pt x="399884" y="358038"/>
                  </a:lnTo>
                  <a:lnTo>
                    <a:pt x="396963" y="355727"/>
                  </a:lnTo>
                  <a:lnTo>
                    <a:pt x="393496" y="359702"/>
                  </a:lnTo>
                  <a:lnTo>
                    <a:pt x="399745" y="364642"/>
                  </a:lnTo>
                  <a:lnTo>
                    <a:pt x="402805" y="360349"/>
                  </a:lnTo>
                  <a:close/>
                </a:path>
                <a:path w="4740275" h="490854">
                  <a:moveTo>
                    <a:pt x="419455" y="373507"/>
                  </a:moveTo>
                  <a:lnTo>
                    <a:pt x="416521" y="371195"/>
                  </a:lnTo>
                  <a:lnTo>
                    <a:pt x="413600" y="368884"/>
                  </a:lnTo>
                  <a:lnTo>
                    <a:pt x="410159" y="372872"/>
                  </a:lnTo>
                  <a:lnTo>
                    <a:pt x="416420" y="377812"/>
                  </a:lnTo>
                  <a:lnTo>
                    <a:pt x="419455" y="373507"/>
                  </a:lnTo>
                  <a:close/>
                </a:path>
                <a:path w="4740275" h="490854">
                  <a:moveTo>
                    <a:pt x="436308" y="386384"/>
                  </a:moveTo>
                  <a:lnTo>
                    <a:pt x="433349" y="384124"/>
                  </a:lnTo>
                  <a:lnTo>
                    <a:pt x="430390" y="381863"/>
                  </a:lnTo>
                  <a:lnTo>
                    <a:pt x="426974" y="385876"/>
                  </a:lnTo>
                  <a:lnTo>
                    <a:pt x="433311" y="390715"/>
                  </a:lnTo>
                  <a:lnTo>
                    <a:pt x="436308" y="386384"/>
                  </a:lnTo>
                  <a:close/>
                </a:path>
                <a:path w="4740275" h="490854">
                  <a:moveTo>
                    <a:pt x="453161" y="399262"/>
                  </a:moveTo>
                  <a:lnTo>
                    <a:pt x="450202" y="397002"/>
                  </a:lnTo>
                  <a:lnTo>
                    <a:pt x="447243" y="394741"/>
                  </a:lnTo>
                  <a:lnTo>
                    <a:pt x="443865" y="398780"/>
                  </a:lnTo>
                  <a:lnTo>
                    <a:pt x="450189" y="403618"/>
                  </a:lnTo>
                  <a:lnTo>
                    <a:pt x="453161" y="399262"/>
                  </a:lnTo>
                  <a:close/>
                </a:path>
                <a:path w="4740275" h="490854">
                  <a:moveTo>
                    <a:pt x="470128" y="412000"/>
                  </a:moveTo>
                  <a:lnTo>
                    <a:pt x="467131" y="409778"/>
                  </a:lnTo>
                  <a:lnTo>
                    <a:pt x="464134" y="407568"/>
                  </a:lnTo>
                  <a:lnTo>
                    <a:pt x="460781" y="411632"/>
                  </a:lnTo>
                  <a:lnTo>
                    <a:pt x="467182" y="416356"/>
                  </a:lnTo>
                  <a:lnTo>
                    <a:pt x="470128" y="412000"/>
                  </a:lnTo>
                  <a:close/>
                </a:path>
                <a:path w="4740275" h="490854">
                  <a:moveTo>
                    <a:pt x="487197" y="424599"/>
                  </a:moveTo>
                  <a:lnTo>
                    <a:pt x="484200" y="422389"/>
                  </a:lnTo>
                  <a:lnTo>
                    <a:pt x="481203" y="420179"/>
                  </a:lnTo>
                  <a:lnTo>
                    <a:pt x="477875" y="424256"/>
                  </a:lnTo>
                  <a:lnTo>
                    <a:pt x="484276" y="428993"/>
                  </a:lnTo>
                  <a:lnTo>
                    <a:pt x="487197" y="424599"/>
                  </a:lnTo>
                  <a:close/>
                </a:path>
                <a:path w="4740275" h="490854">
                  <a:moveTo>
                    <a:pt x="504291" y="437146"/>
                  </a:moveTo>
                  <a:lnTo>
                    <a:pt x="501256" y="434987"/>
                  </a:lnTo>
                  <a:lnTo>
                    <a:pt x="498259" y="432765"/>
                  </a:lnTo>
                  <a:lnTo>
                    <a:pt x="494957" y="436880"/>
                  </a:lnTo>
                  <a:lnTo>
                    <a:pt x="498170" y="439242"/>
                  </a:lnTo>
                  <a:lnTo>
                    <a:pt x="501408" y="441553"/>
                  </a:lnTo>
                  <a:lnTo>
                    <a:pt x="504291" y="437146"/>
                  </a:lnTo>
                  <a:close/>
                </a:path>
                <a:path w="4740275" h="490854">
                  <a:moveTo>
                    <a:pt x="521563" y="449465"/>
                  </a:moveTo>
                  <a:lnTo>
                    <a:pt x="518528" y="447306"/>
                  </a:lnTo>
                  <a:lnTo>
                    <a:pt x="515493" y="445147"/>
                  </a:lnTo>
                  <a:lnTo>
                    <a:pt x="512229" y="449275"/>
                  </a:lnTo>
                  <a:lnTo>
                    <a:pt x="518706" y="453898"/>
                  </a:lnTo>
                  <a:lnTo>
                    <a:pt x="521563" y="449465"/>
                  </a:lnTo>
                  <a:close/>
                </a:path>
                <a:path w="4740275" h="490854">
                  <a:moveTo>
                    <a:pt x="538835" y="461772"/>
                  </a:moveTo>
                  <a:lnTo>
                    <a:pt x="535800" y="459613"/>
                  </a:lnTo>
                  <a:lnTo>
                    <a:pt x="532765" y="457454"/>
                  </a:lnTo>
                  <a:lnTo>
                    <a:pt x="529526" y="461606"/>
                  </a:lnTo>
                  <a:lnTo>
                    <a:pt x="536016" y="466229"/>
                  </a:lnTo>
                  <a:lnTo>
                    <a:pt x="538835" y="461772"/>
                  </a:lnTo>
                  <a:close/>
                </a:path>
                <a:path w="4740275" h="490854">
                  <a:moveTo>
                    <a:pt x="556285" y="473837"/>
                  </a:moveTo>
                  <a:lnTo>
                    <a:pt x="553212" y="471728"/>
                  </a:lnTo>
                  <a:lnTo>
                    <a:pt x="550138" y="469620"/>
                  </a:lnTo>
                  <a:lnTo>
                    <a:pt x="546938" y="473798"/>
                  </a:lnTo>
                  <a:lnTo>
                    <a:pt x="553504" y="478307"/>
                  </a:lnTo>
                  <a:lnTo>
                    <a:pt x="556285" y="473837"/>
                  </a:lnTo>
                  <a:close/>
                </a:path>
                <a:path w="4740275" h="490854">
                  <a:moveTo>
                    <a:pt x="573773" y="485838"/>
                  </a:moveTo>
                  <a:lnTo>
                    <a:pt x="570699" y="483730"/>
                  </a:lnTo>
                  <a:lnTo>
                    <a:pt x="567626" y="481622"/>
                  </a:lnTo>
                  <a:lnTo>
                    <a:pt x="564451" y="485825"/>
                  </a:lnTo>
                  <a:lnTo>
                    <a:pt x="571017" y="490334"/>
                  </a:lnTo>
                  <a:lnTo>
                    <a:pt x="573773" y="485838"/>
                  </a:lnTo>
                  <a:close/>
                </a:path>
                <a:path w="4740275" h="490854">
                  <a:moveTo>
                    <a:pt x="4035856" y="210985"/>
                  </a:moveTo>
                  <a:lnTo>
                    <a:pt x="4032123" y="210731"/>
                  </a:lnTo>
                  <a:lnTo>
                    <a:pt x="4028389" y="210477"/>
                  </a:lnTo>
                  <a:lnTo>
                    <a:pt x="4027767" y="215709"/>
                  </a:lnTo>
                  <a:lnTo>
                    <a:pt x="4035704" y="216255"/>
                  </a:lnTo>
                  <a:lnTo>
                    <a:pt x="4035856" y="210985"/>
                  </a:lnTo>
                  <a:close/>
                </a:path>
                <a:path w="4740275" h="490854">
                  <a:moveTo>
                    <a:pt x="4057078" y="212737"/>
                  </a:moveTo>
                  <a:lnTo>
                    <a:pt x="4053344" y="212407"/>
                  </a:lnTo>
                  <a:lnTo>
                    <a:pt x="4049611" y="212077"/>
                  </a:lnTo>
                  <a:lnTo>
                    <a:pt x="4048950" y="217309"/>
                  </a:lnTo>
                  <a:lnTo>
                    <a:pt x="4056875" y="217995"/>
                  </a:lnTo>
                  <a:lnTo>
                    <a:pt x="4057078" y="212737"/>
                  </a:lnTo>
                  <a:close/>
                </a:path>
                <a:path w="4740275" h="490854">
                  <a:moveTo>
                    <a:pt x="4078274" y="214579"/>
                  </a:moveTo>
                  <a:lnTo>
                    <a:pt x="4074541" y="214249"/>
                  </a:lnTo>
                  <a:lnTo>
                    <a:pt x="4070807" y="213918"/>
                  </a:lnTo>
                  <a:lnTo>
                    <a:pt x="4070096" y="219138"/>
                  </a:lnTo>
                  <a:lnTo>
                    <a:pt x="4078020" y="219837"/>
                  </a:lnTo>
                  <a:lnTo>
                    <a:pt x="4078274" y="214579"/>
                  </a:lnTo>
                  <a:close/>
                </a:path>
                <a:path w="4740275" h="490854">
                  <a:moveTo>
                    <a:pt x="4099445" y="216687"/>
                  </a:moveTo>
                  <a:lnTo>
                    <a:pt x="4095724" y="216293"/>
                  </a:lnTo>
                  <a:lnTo>
                    <a:pt x="4092003" y="215900"/>
                  </a:lnTo>
                  <a:lnTo>
                    <a:pt x="4091241" y="221107"/>
                  </a:lnTo>
                  <a:lnTo>
                    <a:pt x="4099153" y="221945"/>
                  </a:lnTo>
                  <a:lnTo>
                    <a:pt x="4099445" y="216687"/>
                  </a:lnTo>
                  <a:close/>
                </a:path>
                <a:path w="4740275" h="490854">
                  <a:moveTo>
                    <a:pt x="4120616" y="218935"/>
                  </a:moveTo>
                  <a:lnTo>
                    <a:pt x="4116895" y="218541"/>
                  </a:lnTo>
                  <a:lnTo>
                    <a:pt x="4113174" y="218147"/>
                  </a:lnTo>
                  <a:lnTo>
                    <a:pt x="4112361" y="223354"/>
                  </a:lnTo>
                  <a:lnTo>
                    <a:pt x="4120273" y="224193"/>
                  </a:lnTo>
                  <a:lnTo>
                    <a:pt x="4120616" y="218935"/>
                  </a:lnTo>
                  <a:close/>
                </a:path>
                <a:path w="4740275" h="490854">
                  <a:moveTo>
                    <a:pt x="4141762" y="221411"/>
                  </a:moveTo>
                  <a:lnTo>
                    <a:pt x="4138041" y="220941"/>
                  </a:lnTo>
                  <a:lnTo>
                    <a:pt x="4134320" y="220472"/>
                  </a:lnTo>
                  <a:lnTo>
                    <a:pt x="4133469" y="225666"/>
                  </a:lnTo>
                  <a:lnTo>
                    <a:pt x="4141368" y="226669"/>
                  </a:lnTo>
                  <a:lnTo>
                    <a:pt x="4141762" y="221411"/>
                  </a:lnTo>
                  <a:close/>
                </a:path>
                <a:path w="4740275" h="490854">
                  <a:moveTo>
                    <a:pt x="4162869" y="224066"/>
                  </a:moveTo>
                  <a:lnTo>
                    <a:pt x="4159148" y="223596"/>
                  </a:lnTo>
                  <a:lnTo>
                    <a:pt x="4155427" y="223126"/>
                  </a:lnTo>
                  <a:lnTo>
                    <a:pt x="4154538" y="228320"/>
                  </a:lnTo>
                  <a:lnTo>
                    <a:pt x="4162425" y="229311"/>
                  </a:lnTo>
                  <a:lnTo>
                    <a:pt x="4162869" y="224066"/>
                  </a:lnTo>
                  <a:close/>
                </a:path>
                <a:path w="4740275" h="490854">
                  <a:moveTo>
                    <a:pt x="4183964" y="226860"/>
                  </a:moveTo>
                  <a:lnTo>
                    <a:pt x="4180255" y="226326"/>
                  </a:lnTo>
                  <a:lnTo>
                    <a:pt x="4176547" y="225793"/>
                  </a:lnTo>
                  <a:lnTo>
                    <a:pt x="4175607" y="230974"/>
                  </a:lnTo>
                  <a:lnTo>
                    <a:pt x="4183481" y="232105"/>
                  </a:lnTo>
                  <a:lnTo>
                    <a:pt x="4183964" y="226860"/>
                  </a:lnTo>
                  <a:close/>
                </a:path>
                <a:path w="4740275" h="490854">
                  <a:moveTo>
                    <a:pt x="4205033" y="229908"/>
                  </a:moveTo>
                  <a:lnTo>
                    <a:pt x="4201325" y="229374"/>
                  </a:lnTo>
                  <a:lnTo>
                    <a:pt x="4197616" y="228841"/>
                  </a:lnTo>
                  <a:lnTo>
                    <a:pt x="4196626" y="234010"/>
                  </a:lnTo>
                  <a:lnTo>
                    <a:pt x="4204500" y="235153"/>
                  </a:lnTo>
                  <a:lnTo>
                    <a:pt x="4205033" y="229908"/>
                  </a:lnTo>
                  <a:close/>
                </a:path>
                <a:path w="4740275" h="490854">
                  <a:moveTo>
                    <a:pt x="4226077" y="233057"/>
                  </a:moveTo>
                  <a:lnTo>
                    <a:pt x="4222381" y="232448"/>
                  </a:lnTo>
                  <a:lnTo>
                    <a:pt x="4218673" y="231889"/>
                  </a:lnTo>
                  <a:lnTo>
                    <a:pt x="4217644" y="237045"/>
                  </a:lnTo>
                  <a:lnTo>
                    <a:pt x="4221581" y="237642"/>
                  </a:lnTo>
                  <a:lnTo>
                    <a:pt x="4225506" y="238290"/>
                  </a:lnTo>
                  <a:lnTo>
                    <a:pt x="4226077" y="233057"/>
                  </a:lnTo>
                  <a:close/>
                </a:path>
                <a:path w="4740275" h="490854">
                  <a:moveTo>
                    <a:pt x="4247070" y="236499"/>
                  </a:moveTo>
                  <a:lnTo>
                    <a:pt x="4243375" y="235889"/>
                  </a:lnTo>
                  <a:lnTo>
                    <a:pt x="4239679" y="235280"/>
                  </a:lnTo>
                  <a:lnTo>
                    <a:pt x="4238599" y="240436"/>
                  </a:lnTo>
                  <a:lnTo>
                    <a:pt x="4246448" y="241731"/>
                  </a:lnTo>
                  <a:lnTo>
                    <a:pt x="4247070" y="236499"/>
                  </a:lnTo>
                  <a:close/>
                </a:path>
                <a:path w="4740275" h="490854">
                  <a:moveTo>
                    <a:pt x="4268076" y="239941"/>
                  </a:moveTo>
                  <a:lnTo>
                    <a:pt x="4264380" y="239331"/>
                  </a:lnTo>
                  <a:lnTo>
                    <a:pt x="4260685" y="238721"/>
                  </a:lnTo>
                  <a:lnTo>
                    <a:pt x="4259567" y="243878"/>
                  </a:lnTo>
                  <a:lnTo>
                    <a:pt x="4267416" y="245160"/>
                  </a:lnTo>
                  <a:lnTo>
                    <a:pt x="4268076" y="239941"/>
                  </a:lnTo>
                  <a:close/>
                </a:path>
                <a:path w="4740275" h="490854">
                  <a:moveTo>
                    <a:pt x="4289006" y="243776"/>
                  </a:moveTo>
                  <a:lnTo>
                    <a:pt x="4285323" y="243103"/>
                  </a:lnTo>
                  <a:lnTo>
                    <a:pt x="4281640" y="242430"/>
                  </a:lnTo>
                  <a:lnTo>
                    <a:pt x="4280471" y="247561"/>
                  </a:lnTo>
                  <a:lnTo>
                    <a:pt x="4288294" y="248996"/>
                  </a:lnTo>
                  <a:lnTo>
                    <a:pt x="4289006" y="243776"/>
                  </a:lnTo>
                  <a:close/>
                </a:path>
                <a:path w="4740275" h="490854">
                  <a:moveTo>
                    <a:pt x="4309935" y="247611"/>
                  </a:moveTo>
                  <a:lnTo>
                    <a:pt x="4306252" y="246938"/>
                  </a:lnTo>
                  <a:lnTo>
                    <a:pt x="4302569" y="246265"/>
                  </a:lnTo>
                  <a:lnTo>
                    <a:pt x="4301363" y="251396"/>
                  </a:lnTo>
                  <a:lnTo>
                    <a:pt x="4309186" y="252831"/>
                  </a:lnTo>
                  <a:lnTo>
                    <a:pt x="4309935" y="247611"/>
                  </a:lnTo>
                  <a:close/>
                </a:path>
                <a:path w="4740275" h="490854">
                  <a:moveTo>
                    <a:pt x="4330814" y="251764"/>
                  </a:moveTo>
                  <a:lnTo>
                    <a:pt x="4327144" y="251015"/>
                  </a:lnTo>
                  <a:lnTo>
                    <a:pt x="4323473" y="250278"/>
                  </a:lnTo>
                  <a:lnTo>
                    <a:pt x="4322229" y="255384"/>
                  </a:lnTo>
                  <a:lnTo>
                    <a:pt x="4330027" y="256971"/>
                  </a:lnTo>
                  <a:lnTo>
                    <a:pt x="4330814" y="251764"/>
                  </a:lnTo>
                  <a:close/>
                </a:path>
                <a:path w="4740275" h="490854">
                  <a:moveTo>
                    <a:pt x="4351667" y="255981"/>
                  </a:moveTo>
                  <a:lnTo>
                    <a:pt x="4347997" y="255231"/>
                  </a:lnTo>
                  <a:lnTo>
                    <a:pt x="4344327" y="254495"/>
                  </a:lnTo>
                  <a:lnTo>
                    <a:pt x="4343031" y="259600"/>
                  </a:lnTo>
                  <a:lnTo>
                    <a:pt x="4350829" y="261175"/>
                  </a:lnTo>
                  <a:lnTo>
                    <a:pt x="4351667" y="255981"/>
                  </a:lnTo>
                  <a:close/>
                </a:path>
                <a:path w="4740275" h="490854">
                  <a:moveTo>
                    <a:pt x="4372483" y="260400"/>
                  </a:moveTo>
                  <a:lnTo>
                    <a:pt x="4368825" y="259588"/>
                  </a:lnTo>
                  <a:lnTo>
                    <a:pt x="4365168" y="258775"/>
                  </a:lnTo>
                  <a:lnTo>
                    <a:pt x="4363834" y="263867"/>
                  </a:lnTo>
                  <a:lnTo>
                    <a:pt x="4371606" y="265595"/>
                  </a:lnTo>
                  <a:lnTo>
                    <a:pt x="4372483" y="260400"/>
                  </a:lnTo>
                  <a:close/>
                </a:path>
                <a:path w="4740275" h="490854">
                  <a:moveTo>
                    <a:pt x="4393260" y="265010"/>
                  </a:moveTo>
                  <a:lnTo>
                    <a:pt x="4389602" y="264198"/>
                  </a:lnTo>
                  <a:lnTo>
                    <a:pt x="4385945" y="263385"/>
                  </a:lnTo>
                  <a:lnTo>
                    <a:pt x="4384573" y="268478"/>
                  </a:lnTo>
                  <a:lnTo>
                    <a:pt x="4392333" y="270192"/>
                  </a:lnTo>
                  <a:lnTo>
                    <a:pt x="4393260" y="265010"/>
                  </a:lnTo>
                  <a:close/>
                </a:path>
                <a:path w="4740275" h="490854">
                  <a:moveTo>
                    <a:pt x="4414012" y="269697"/>
                  </a:moveTo>
                  <a:lnTo>
                    <a:pt x="4410367" y="268820"/>
                  </a:lnTo>
                  <a:lnTo>
                    <a:pt x="4406722" y="267982"/>
                  </a:lnTo>
                  <a:lnTo>
                    <a:pt x="4405300" y="273062"/>
                  </a:lnTo>
                  <a:lnTo>
                    <a:pt x="4409173" y="273951"/>
                  </a:lnTo>
                  <a:lnTo>
                    <a:pt x="4413047" y="274878"/>
                  </a:lnTo>
                  <a:lnTo>
                    <a:pt x="4414012" y="269697"/>
                  </a:lnTo>
                  <a:close/>
                </a:path>
                <a:path w="4740275" h="490854">
                  <a:moveTo>
                    <a:pt x="4434700" y="274675"/>
                  </a:moveTo>
                  <a:lnTo>
                    <a:pt x="4431055" y="273799"/>
                  </a:lnTo>
                  <a:lnTo>
                    <a:pt x="4427410" y="272923"/>
                  </a:lnTo>
                  <a:lnTo>
                    <a:pt x="4425962" y="277990"/>
                  </a:lnTo>
                  <a:lnTo>
                    <a:pt x="4433697" y="279844"/>
                  </a:lnTo>
                  <a:lnTo>
                    <a:pt x="4434700" y="274675"/>
                  </a:lnTo>
                  <a:close/>
                </a:path>
                <a:path w="4740275" h="490854">
                  <a:moveTo>
                    <a:pt x="4455388" y="279666"/>
                  </a:moveTo>
                  <a:lnTo>
                    <a:pt x="4451743" y="278790"/>
                  </a:lnTo>
                  <a:lnTo>
                    <a:pt x="4448099" y="277914"/>
                  </a:lnTo>
                  <a:lnTo>
                    <a:pt x="4446613" y="282968"/>
                  </a:lnTo>
                  <a:lnTo>
                    <a:pt x="4454347" y="284835"/>
                  </a:lnTo>
                  <a:lnTo>
                    <a:pt x="4455388" y="279666"/>
                  </a:lnTo>
                  <a:close/>
                </a:path>
                <a:path w="4740275" h="490854">
                  <a:moveTo>
                    <a:pt x="4475988" y="284975"/>
                  </a:moveTo>
                  <a:lnTo>
                    <a:pt x="4472368" y="284035"/>
                  </a:lnTo>
                  <a:lnTo>
                    <a:pt x="4468749" y="283095"/>
                  </a:lnTo>
                  <a:lnTo>
                    <a:pt x="4467212" y="288137"/>
                  </a:lnTo>
                  <a:lnTo>
                    <a:pt x="4474908" y="290131"/>
                  </a:lnTo>
                  <a:lnTo>
                    <a:pt x="4475988" y="284975"/>
                  </a:lnTo>
                  <a:close/>
                </a:path>
                <a:path w="4740275" h="490854">
                  <a:moveTo>
                    <a:pt x="4496574" y="290334"/>
                  </a:moveTo>
                  <a:lnTo>
                    <a:pt x="4492955" y="289394"/>
                  </a:lnTo>
                  <a:lnTo>
                    <a:pt x="4489335" y="288455"/>
                  </a:lnTo>
                  <a:lnTo>
                    <a:pt x="4487761" y="293484"/>
                  </a:lnTo>
                  <a:lnTo>
                    <a:pt x="4495457" y="295490"/>
                  </a:lnTo>
                  <a:lnTo>
                    <a:pt x="4496574" y="290334"/>
                  </a:lnTo>
                  <a:close/>
                </a:path>
                <a:path w="4740275" h="490854">
                  <a:moveTo>
                    <a:pt x="4517123" y="295884"/>
                  </a:moveTo>
                  <a:lnTo>
                    <a:pt x="4513516" y="294881"/>
                  </a:lnTo>
                  <a:lnTo>
                    <a:pt x="4509909" y="293878"/>
                  </a:lnTo>
                  <a:lnTo>
                    <a:pt x="4508297" y="298894"/>
                  </a:lnTo>
                  <a:lnTo>
                    <a:pt x="4515967" y="301028"/>
                  </a:lnTo>
                  <a:lnTo>
                    <a:pt x="4517123" y="295884"/>
                  </a:lnTo>
                  <a:close/>
                </a:path>
                <a:path w="4740275" h="490854">
                  <a:moveTo>
                    <a:pt x="4537621" y="301612"/>
                  </a:moveTo>
                  <a:lnTo>
                    <a:pt x="4534014" y="300609"/>
                  </a:lnTo>
                  <a:lnTo>
                    <a:pt x="4530407" y="299605"/>
                  </a:lnTo>
                  <a:lnTo>
                    <a:pt x="4528756" y="304609"/>
                  </a:lnTo>
                  <a:lnTo>
                    <a:pt x="4536427" y="306743"/>
                  </a:lnTo>
                  <a:lnTo>
                    <a:pt x="4537621" y="301612"/>
                  </a:lnTo>
                  <a:close/>
                </a:path>
                <a:path w="4740275" h="490854">
                  <a:moveTo>
                    <a:pt x="4558093" y="307352"/>
                  </a:moveTo>
                  <a:lnTo>
                    <a:pt x="4554499" y="306324"/>
                  </a:lnTo>
                  <a:lnTo>
                    <a:pt x="4550892" y="305320"/>
                  </a:lnTo>
                  <a:lnTo>
                    <a:pt x="4549203" y="310311"/>
                  </a:lnTo>
                  <a:lnTo>
                    <a:pt x="4553039" y="311378"/>
                  </a:lnTo>
                  <a:lnTo>
                    <a:pt x="4556861" y="312483"/>
                  </a:lnTo>
                  <a:lnTo>
                    <a:pt x="4558093" y="307352"/>
                  </a:lnTo>
                  <a:close/>
                </a:path>
                <a:path w="4740275" h="490854">
                  <a:moveTo>
                    <a:pt x="4578477" y="313461"/>
                  </a:moveTo>
                  <a:lnTo>
                    <a:pt x="4574895" y="312394"/>
                  </a:lnTo>
                  <a:lnTo>
                    <a:pt x="4571301" y="311327"/>
                  </a:lnTo>
                  <a:lnTo>
                    <a:pt x="4569587" y="316306"/>
                  </a:lnTo>
                  <a:lnTo>
                    <a:pt x="4577207" y="318579"/>
                  </a:lnTo>
                  <a:lnTo>
                    <a:pt x="4578477" y="313461"/>
                  </a:lnTo>
                  <a:close/>
                </a:path>
                <a:path w="4740275" h="490854">
                  <a:moveTo>
                    <a:pt x="4598873" y="319544"/>
                  </a:moveTo>
                  <a:lnTo>
                    <a:pt x="4595292" y="318477"/>
                  </a:lnTo>
                  <a:lnTo>
                    <a:pt x="4591697" y="317411"/>
                  </a:lnTo>
                  <a:lnTo>
                    <a:pt x="4589945" y="322376"/>
                  </a:lnTo>
                  <a:lnTo>
                    <a:pt x="4597578" y="324650"/>
                  </a:lnTo>
                  <a:lnTo>
                    <a:pt x="4598873" y="319544"/>
                  </a:lnTo>
                  <a:close/>
                </a:path>
                <a:path w="4740275" h="490854">
                  <a:moveTo>
                    <a:pt x="4619193" y="325869"/>
                  </a:moveTo>
                  <a:lnTo>
                    <a:pt x="4615624" y="324739"/>
                  </a:lnTo>
                  <a:lnTo>
                    <a:pt x="4612056" y="323608"/>
                  </a:lnTo>
                  <a:lnTo>
                    <a:pt x="4610265" y="328561"/>
                  </a:lnTo>
                  <a:lnTo>
                    <a:pt x="4617847" y="330962"/>
                  </a:lnTo>
                  <a:lnTo>
                    <a:pt x="4619193" y="325869"/>
                  </a:lnTo>
                  <a:close/>
                </a:path>
                <a:path w="4740275" h="490854">
                  <a:moveTo>
                    <a:pt x="4639475" y="332308"/>
                  </a:moveTo>
                  <a:lnTo>
                    <a:pt x="4635906" y="331177"/>
                  </a:lnTo>
                  <a:lnTo>
                    <a:pt x="4632337" y="330047"/>
                  </a:lnTo>
                  <a:lnTo>
                    <a:pt x="4630509" y="334987"/>
                  </a:lnTo>
                  <a:lnTo>
                    <a:pt x="4638103" y="337400"/>
                  </a:lnTo>
                  <a:lnTo>
                    <a:pt x="4639475" y="332308"/>
                  </a:lnTo>
                  <a:close/>
                </a:path>
                <a:path w="4740275" h="490854">
                  <a:moveTo>
                    <a:pt x="4659731" y="338797"/>
                  </a:moveTo>
                  <a:lnTo>
                    <a:pt x="4656175" y="337616"/>
                  </a:lnTo>
                  <a:lnTo>
                    <a:pt x="4652607" y="336486"/>
                  </a:lnTo>
                  <a:lnTo>
                    <a:pt x="4650752" y="341414"/>
                  </a:lnTo>
                  <a:lnTo>
                    <a:pt x="4654537" y="342620"/>
                  </a:lnTo>
                  <a:lnTo>
                    <a:pt x="4658309" y="343877"/>
                  </a:lnTo>
                  <a:lnTo>
                    <a:pt x="4659731" y="338797"/>
                  </a:lnTo>
                  <a:close/>
                </a:path>
                <a:path w="4740275" h="490854">
                  <a:moveTo>
                    <a:pt x="4679886" y="345592"/>
                  </a:moveTo>
                  <a:lnTo>
                    <a:pt x="4676343" y="344398"/>
                  </a:lnTo>
                  <a:lnTo>
                    <a:pt x="4672800" y="343204"/>
                  </a:lnTo>
                  <a:lnTo>
                    <a:pt x="4670907" y="348119"/>
                  </a:lnTo>
                  <a:lnTo>
                    <a:pt x="4678438" y="350659"/>
                  </a:lnTo>
                  <a:lnTo>
                    <a:pt x="4679886" y="345592"/>
                  </a:lnTo>
                  <a:close/>
                </a:path>
                <a:path w="4740275" h="490854">
                  <a:moveTo>
                    <a:pt x="4700054" y="352386"/>
                  </a:moveTo>
                  <a:lnTo>
                    <a:pt x="4696511" y="351193"/>
                  </a:lnTo>
                  <a:lnTo>
                    <a:pt x="4692967" y="349999"/>
                  </a:lnTo>
                  <a:lnTo>
                    <a:pt x="4691037" y="354901"/>
                  </a:lnTo>
                  <a:lnTo>
                    <a:pt x="4698581" y="357441"/>
                  </a:lnTo>
                  <a:lnTo>
                    <a:pt x="4700054" y="352386"/>
                  </a:lnTo>
                  <a:close/>
                </a:path>
                <a:path w="4740275" h="490854">
                  <a:moveTo>
                    <a:pt x="4720145" y="359384"/>
                  </a:moveTo>
                  <a:lnTo>
                    <a:pt x="4716615" y="358127"/>
                  </a:lnTo>
                  <a:lnTo>
                    <a:pt x="4713084" y="356870"/>
                  </a:lnTo>
                  <a:lnTo>
                    <a:pt x="4711128" y="361759"/>
                  </a:lnTo>
                  <a:lnTo>
                    <a:pt x="4718621" y="364426"/>
                  </a:lnTo>
                  <a:lnTo>
                    <a:pt x="4720145" y="359384"/>
                  </a:lnTo>
                  <a:close/>
                </a:path>
                <a:path w="4740275" h="490854">
                  <a:moveTo>
                    <a:pt x="4740199" y="366522"/>
                  </a:moveTo>
                  <a:lnTo>
                    <a:pt x="4736668" y="365264"/>
                  </a:lnTo>
                  <a:lnTo>
                    <a:pt x="4733137" y="364007"/>
                  </a:lnTo>
                  <a:lnTo>
                    <a:pt x="4731156" y="368884"/>
                  </a:lnTo>
                  <a:lnTo>
                    <a:pt x="4738649" y="371551"/>
                  </a:lnTo>
                  <a:lnTo>
                    <a:pt x="4740199" y="36652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 descr=""/>
            <p:cNvSpPr/>
            <p:nvPr/>
          </p:nvSpPr>
          <p:spPr>
            <a:xfrm>
              <a:off x="1371180" y="3835679"/>
              <a:ext cx="831215" cy="325120"/>
            </a:xfrm>
            <a:custGeom>
              <a:avLst/>
              <a:gdLst/>
              <a:ahLst/>
              <a:cxnLst/>
              <a:rect l="l" t="t" r="r" b="b"/>
              <a:pathLst>
                <a:path w="831214" h="325120">
                  <a:moveTo>
                    <a:pt x="9321" y="4216"/>
                  </a:moveTo>
                  <a:lnTo>
                    <a:pt x="6248" y="2108"/>
                  </a:lnTo>
                  <a:lnTo>
                    <a:pt x="3175" y="0"/>
                  </a:lnTo>
                  <a:lnTo>
                    <a:pt x="0" y="4203"/>
                  </a:lnTo>
                  <a:lnTo>
                    <a:pt x="6565" y="8712"/>
                  </a:lnTo>
                  <a:lnTo>
                    <a:pt x="9321" y="4216"/>
                  </a:lnTo>
                  <a:close/>
                </a:path>
                <a:path w="831214" h="325120">
                  <a:moveTo>
                    <a:pt x="26924" y="16052"/>
                  </a:moveTo>
                  <a:lnTo>
                    <a:pt x="23812" y="13995"/>
                  </a:lnTo>
                  <a:lnTo>
                    <a:pt x="20701" y="11938"/>
                  </a:lnTo>
                  <a:lnTo>
                    <a:pt x="17564" y="16179"/>
                  </a:lnTo>
                  <a:lnTo>
                    <a:pt x="24206" y="20561"/>
                  </a:lnTo>
                  <a:lnTo>
                    <a:pt x="26924" y="16052"/>
                  </a:lnTo>
                  <a:close/>
                </a:path>
                <a:path w="831214" h="325120">
                  <a:moveTo>
                    <a:pt x="44627" y="27736"/>
                  </a:moveTo>
                  <a:lnTo>
                    <a:pt x="41516" y="25679"/>
                  </a:lnTo>
                  <a:lnTo>
                    <a:pt x="38404" y="23622"/>
                  </a:lnTo>
                  <a:lnTo>
                    <a:pt x="35306" y="27889"/>
                  </a:lnTo>
                  <a:lnTo>
                    <a:pt x="41948" y="32270"/>
                  </a:lnTo>
                  <a:lnTo>
                    <a:pt x="44627" y="27736"/>
                  </a:lnTo>
                  <a:close/>
                </a:path>
                <a:path w="831214" h="325120">
                  <a:moveTo>
                    <a:pt x="62382" y="39319"/>
                  </a:moveTo>
                  <a:lnTo>
                    <a:pt x="59232" y="37325"/>
                  </a:lnTo>
                  <a:lnTo>
                    <a:pt x="56095" y="35306"/>
                  </a:lnTo>
                  <a:lnTo>
                    <a:pt x="53035" y="39585"/>
                  </a:lnTo>
                  <a:lnTo>
                    <a:pt x="56375" y="41744"/>
                  </a:lnTo>
                  <a:lnTo>
                    <a:pt x="59740" y="43878"/>
                  </a:lnTo>
                  <a:lnTo>
                    <a:pt x="62382" y="39319"/>
                  </a:lnTo>
                  <a:close/>
                </a:path>
                <a:path w="831214" h="325120">
                  <a:moveTo>
                    <a:pt x="80314" y="50660"/>
                  </a:moveTo>
                  <a:lnTo>
                    <a:pt x="77165" y="48666"/>
                  </a:lnTo>
                  <a:lnTo>
                    <a:pt x="74015" y="46672"/>
                  </a:lnTo>
                  <a:lnTo>
                    <a:pt x="70980" y="50977"/>
                  </a:lnTo>
                  <a:lnTo>
                    <a:pt x="77711" y="55245"/>
                  </a:lnTo>
                  <a:lnTo>
                    <a:pt x="80314" y="50660"/>
                  </a:lnTo>
                  <a:close/>
                </a:path>
                <a:path w="831214" h="325120">
                  <a:moveTo>
                    <a:pt x="98234" y="62001"/>
                  </a:moveTo>
                  <a:lnTo>
                    <a:pt x="95084" y="60007"/>
                  </a:lnTo>
                  <a:lnTo>
                    <a:pt x="91935" y="58013"/>
                  </a:lnTo>
                  <a:lnTo>
                    <a:pt x="88938" y="62344"/>
                  </a:lnTo>
                  <a:lnTo>
                    <a:pt x="95669" y="66611"/>
                  </a:lnTo>
                  <a:lnTo>
                    <a:pt x="98234" y="62001"/>
                  </a:lnTo>
                  <a:close/>
                </a:path>
                <a:path w="831214" h="325120">
                  <a:moveTo>
                    <a:pt x="116382" y="72974"/>
                  </a:moveTo>
                  <a:lnTo>
                    <a:pt x="113195" y="71043"/>
                  </a:lnTo>
                  <a:lnTo>
                    <a:pt x="110007" y="69113"/>
                  </a:lnTo>
                  <a:lnTo>
                    <a:pt x="107048" y="73469"/>
                  </a:lnTo>
                  <a:lnTo>
                    <a:pt x="113868" y="77609"/>
                  </a:lnTo>
                  <a:lnTo>
                    <a:pt x="116382" y="72974"/>
                  </a:lnTo>
                  <a:close/>
                </a:path>
                <a:path w="831214" h="325120">
                  <a:moveTo>
                    <a:pt x="134518" y="83959"/>
                  </a:moveTo>
                  <a:lnTo>
                    <a:pt x="131330" y="82029"/>
                  </a:lnTo>
                  <a:lnTo>
                    <a:pt x="128143" y="80098"/>
                  </a:lnTo>
                  <a:lnTo>
                    <a:pt x="125222" y="84480"/>
                  </a:lnTo>
                  <a:lnTo>
                    <a:pt x="132041" y="88607"/>
                  </a:lnTo>
                  <a:lnTo>
                    <a:pt x="134518" y="83959"/>
                  </a:lnTo>
                  <a:close/>
                </a:path>
                <a:path w="831214" h="325120">
                  <a:moveTo>
                    <a:pt x="152844" y="94640"/>
                  </a:moveTo>
                  <a:lnTo>
                    <a:pt x="149618" y="92773"/>
                  </a:lnTo>
                  <a:lnTo>
                    <a:pt x="146392" y="90906"/>
                  </a:lnTo>
                  <a:lnTo>
                    <a:pt x="143522" y="95326"/>
                  </a:lnTo>
                  <a:lnTo>
                    <a:pt x="150418" y="99314"/>
                  </a:lnTo>
                  <a:lnTo>
                    <a:pt x="152844" y="94640"/>
                  </a:lnTo>
                  <a:close/>
                </a:path>
                <a:path w="831214" h="325120">
                  <a:moveTo>
                    <a:pt x="171196" y="105257"/>
                  </a:moveTo>
                  <a:lnTo>
                    <a:pt x="167970" y="103390"/>
                  </a:lnTo>
                  <a:lnTo>
                    <a:pt x="164744" y="101523"/>
                  </a:lnTo>
                  <a:lnTo>
                    <a:pt x="161912" y="105968"/>
                  </a:lnTo>
                  <a:lnTo>
                    <a:pt x="168808" y="109956"/>
                  </a:lnTo>
                  <a:lnTo>
                    <a:pt x="171196" y="105257"/>
                  </a:lnTo>
                  <a:close/>
                </a:path>
                <a:path w="831214" h="325120">
                  <a:moveTo>
                    <a:pt x="189712" y="115595"/>
                  </a:moveTo>
                  <a:lnTo>
                    <a:pt x="186448" y="113792"/>
                  </a:lnTo>
                  <a:lnTo>
                    <a:pt x="183184" y="111988"/>
                  </a:lnTo>
                  <a:lnTo>
                    <a:pt x="180390" y="116459"/>
                  </a:lnTo>
                  <a:lnTo>
                    <a:pt x="187375" y="120319"/>
                  </a:lnTo>
                  <a:lnTo>
                    <a:pt x="189712" y="115595"/>
                  </a:lnTo>
                  <a:close/>
                </a:path>
                <a:path w="831214" h="325120">
                  <a:moveTo>
                    <a:pt x="208280" y="125831"/>
                  </a:moveTo>
                  <a:lnTo>
                    <a:pt x="205016" y="124028"/>
                  </a:lnTo>
                  <a:lnTo>
                    <a:pt x="201752" y="122224"/>
                  </a:lnTo>
                  <a:lnTo>
                    <a:pt x="199009" y="126720"/>
                  </a:lnTo>
                  <a:lnTo>
                    <a:pt x="205994" y="130568"/>
                  </a:lnTo>
                  <a:lnTo>
                    <a:pt x="208280" y="125831"/>
                  </a:lnTo>
                  <a:close/>
                </a:path>
                <a:path w="831214" h="325120">
                  <a:moveTo>
                    <a:pt x="226987" y="135801"/>
                  </a:moveTo>
                  <a:lnTo>
                    <a:pt x="223685" y="134073"/>
                  </a:lnTo>
                  <a:lnTo>
                    <a:pt x="220383" y="132346"/>
                  </a:lnTo>
                  <a:lnTo>
                    <a:pt x="217690" y="136867"/>
                  </a:lnTo>
                  <a:lnTo>
                    <a:pt x="224739" y="140576"/>
                  </a:lnTo>
                  <a:lnTo>
                    <a:pt x="226987" y="135801"/>
                  </a:lnTo>
                  <a:close/>
                </a:path>
                <a:path w="831214" h="325120">
                  <a:moveTo>
                    <a:pt x="245770" y="145643"/>
                  </a:moveTo>
                  <a:lnTo>
                    <a:pt x="242468" y="143916"/>
                  </a:lnTo>
                  <a:lnTo>
                    <a:pt x="239166" y="142189"/>
                  </a:lnTo>
                  <a:lnTo>
                    <a:pt x="236524" y="146735"/>
                  </a:lnTo>
                  <a:lnTo>
                    <a:pt x="243573" y="150444"/>
                  </a:lnTo>
                  <a:lnTo>
                    <a:pt x="245770" y="145643"/>
                  </a:lnTo>
                  <a:close/>
                </a:path>
                <a:path w="831214" h="325120">
                  <a:moveTo>
                    <a:pt x="264680" y="155232"/>
                  </a:moveTo>
                  <a:lnTo>
                    <a:pt x="261340" y="153568"/>
                  </a:lnTo>
                  <a:lnTo>
                    <a:pt x="258000" y="151904"/>
                  </a:lnTo>
                  <a:lnTo>
                    <a:pt x="255409" y="156489"/>
                  </a:lnTo>
                  <a:lnTo>
                    <a:pt x="262534" y="160045"/>
                  </a:lnTo>
                  <a:lnTo>
                    <a:pt x="264680" y="155232"/>
                  </a:lnTo>
                  <a:close/>
                </a:path>
                <a:path w="831214" h="325120">
                  <a:moveTo>
                    <a:pt x="283667" y="164680"/>
                  </a:moveTo>
                  <a:lnTo>
                    <a:pt x="280327" y="163017"/>
                  </a:lnTo>
                  <a:lnTo>
                    <a:pt x="276987" y="161353"/>
                  </a:lnTo>
                  <a:lnTo>
                    <a:pt x="274447" y="165963"/>
                  </a:lnTo>
                  <a:lnTo>
                    <a:pt x="281571" y="169519"/>
                  </a:lnTo>
                  <a:lnTo>
                    <a:pt x="283667" y="164680"/>
                  </a:lnTo>
                  <a:close/>
                </a:path>
                <a:path w="831214" h="325120">
                  <a:moveTo>
                    <a:pt x="302793" y="173837"/>
                  </a:moveTo>
                  <a:lnTo>
                    <a:pt x="299415" y="172250"/>
                  </a:lnTo>
                  <a:lnTo>
                    <a:pt x="296049" y="170662"/>
                  </a:lnTo>
                  <a:lnTo>
                    <a:pt x="293547" y="175310"/>
                  </a:lnTo>
                  <a:lnTo>
                    <a:pt x="300761" y="178701"/>
                  </a:lnTo>
                  <a:lnTo>
                    <a:pt x="302793" y="173837"/>
                  </a:lnTo>
                  <a:close/>
                </a:path>
                <a:path w="831214" h="325120">
                  <a:moveTo>
                    <a:pt x="321970" y="182854"/>
                  </a:moveTo>
                  <a:lnTo>
                    <a:pt x="318592" y="181267"/>
                  </a:lnTo>
                  <a:lnTo>
                    <a:pt x="315214" y="179679"/>
                  </a:lnTo>
                  <a:lnTo>
                    <a:pt x="312775" y="184353"/>
                  </a:lnTo>
                  <a:lnTo>
                    <a:pt x="319989" y="187744"/>
                  </a:lnTo>
                  <a:lnTo>
                    <a:pt x="321970" y="182854"/>
                  </a:lnTo>
                  <a:close/>
                </a:path>
                <a:path w="831214" h="325120">
                  <a:moveTo>
                    <a:pt x="341299" y="191554"/>
                  </a:moveTo>
                  <a:lnTo>
                    <a:pt x="337896" y="190042"/>
                  </a:lnTo>
                  <a:lnTo>
                    <a:pt x="334492" y="188531"/>
                  </a:lnTo>
                  <a:lnTo>
                    <a:pt x="332092" y="193230"/>
                  </a:lnTo>
                  <a:lnTo>
                    <a:pt x="339382" y="196456"/>
                  </a:lnTo>
                  <a:lnTo>
                    <a:pt x="341299" y="191554"/>
                  </a:lnTo>
                  <a:close/>
                </a:path>
                <a:path w="831214" h="325120">
                  <a:moveTo>
                    <a:pt x="360680" y="200139"/>
                  </a:moveTo>
                  <a:lnTo>
                    <a:pt x="357276" y="198628"/>
                  </a:lnTo>
                  <a:lnTo>
                    <a:pt x="353872" y="197116"/>
                  </a:lnTo>
                  <a:lnTo>
                    <a:pt x="351536" y="201841"/>
                  </a:lnTo>
                  <a:lnTo>
                    <a:pt x="358825" y="205066"/>
                  </a:lnTo>
                  <a:lnTo>
                    <a:pt x="360680" y="200139"/>
                  </a:lnTo>
                  <a:close/>
                </a:path>
                <a:path w="831214" h="325120">
                  <a:moveTo>
                    <a:pt x="380225" y="208356"/>
                  </a:moveTo>
                  <a:lnTo>
                    <a:pt x="376783" y="206921"/>
                  </a:lnTo>
                  <a:lnTo>
                    <a:pt x="373341" y="205486"/>
                  </a:lnTo>
                  <a:lnTo>
                    <a:pt x="371068" y="210248"/>
                  </a:lnTo>
                  <a:lnTo>
                    <a:pt x="378434" y="213309"/>
                  </a:lnTo>
                  <a:lnTo>
                    <a:pt x="380225" y="208356"/>
                  </a:lnTo>
                  <a:close/>
                </a:path>
                <a:path w="831214" h="325120">
                  <a:moveTo>
                    <a:pt x="399796" y="216484"/>
                  </a:moveTo>
                  <a:lnTo>
                    <a:pt x="396354" y="215049"/>
                  </a:lnTo>
                  <a:lnTo>
                    <a:pt x="392912" y="213614"/>
                  </a:lnTo>
                  <a:lnTo>
                    <a:pt x="390702" y="218401"/>
                  </a:lnTo>
                  <a:lnTo>
                    <a:pt x="398056" y="221462"/>
                  </a:lnTo>
                  <a:lnTo>
                    <a:pt x="399796" y="216484"/>
                  </a:lnTo>
                  <a:close/>
                </a:path>
                <a:path w="831214" h="325120">
                  <a:moveTo>
                    <a:pt x="419544" y="224180"/>
                  </a:moveTo>
                  <a:lnTo>
                    <a:pt x="416077" y="222834"/>
                  </a:lnTo>
                  <a:lnTo>
                    <a:pt x="412610" y="221488"/>
                  </a:lnTo>
                  <a:lnTo>
                    <a:pt x="410451" y="226288"/>
                  </a:lnTo>
                  <a:lnTo>
                    <a:pt x="417880" y="229184"/>
                  </a:lnTo>
                  <a:lnTo>
                    <a:pt x="419544" y="224180"/>
                  </a:lnTo>
                  <a:close/>
                </a:path>
                <a:path w="831214" h="325120">
                  <a:moveTo>
                    <a:pt x="439318" y="231813"/>
                  </a:moveTo>
                  <a:lnTo>
                    <a:pt x="435838" y="230505"/>
                  </a:lnTo>
                  <a:lnTo>
                    <a:pt x="432371" y="229158"/>
                  </a:lnTo>
                  <a:lnTo>
                    <a:pt x="430276" y="233984"/>
                  </a:lnTo>
                  <a:lnTo>
                    <a:pt x="433984" y="235432"/>
                  </a:lnTo>
                  <a:lnTo>
                    <a:pt x="437718" y="236829"/>
                  </a:lnTo>
                  <a:lnTo>
                    <a:pt x="439318" y="231813"/>
                  </a:lnTo>
                  <a:close/>
                </a:path>
                <a:path w="831214" h="325120">
                  <a:moveTo>
                    <a:pt x="459257" y="239014"/>
                  </a:moveTo>
                  <a:lnTo>
                    <a:pt x="455752" y="237744"/>
                  </a:lnTo>
                  <a:lnTo>
                    <a:pt x="452247" y="236474"/>
                  </a:lnTo>
                  <a:lnTo>
                    <a:pt x="450215" y="241338"/>
                  </a:lnTo>
                  <a:lnTo>
                    <a:pt x="457720" y="244043"/>
                  </a:lnTo>
                  <a:lnTo>
                    <a:pt x="459257" y="239014"/>
                  </a:lnTo>
                  <a:close/>
                </a:path>
                <a:path w="831214" h="325120">
                  <a:moveTo>
                    <a:pt x="479247" y="246062"/>
                  </a:moveTo>
                  <a:lnTo>
                    <a:pt x="475716" y="244881"/>
                  </a:lnTo>
                  <a:lnTo>
                    <a:pt x="472186" y="243700"/>
                  </a:lnTo>
                  <a:lnTo>
                    <a:pt x="470217" y="248589"/>
                  </a:lnTo>
                  <a:lnTo>
                    <a:pt x="477774" y="251117"/>
                  </a:lnTo>
                  <a:lnTo>
                    <a:pt x="479247" y="246062"/>
                  </a:lnTo>
                  <a:close/>
                </a:path>
                <a:path w="831214" h="325120">
                  <a:moveTo>
                    <a:pt x="499351" y="252780"/>
                  </a:moveTo>
                  <a:lnTo>
                    <a:pt x="495820" y="251599"/>
                  </a:lnTo>
                  <a:lnTo>
                    <a:pt x="492290" y="250418"/>
                  </a:lnTo>
                  <a:lnTo>
                    <a:pt x="490385" y="255333"/>
                  </a:lnTo>
                  <a:lnTo>
                    <a:pt x="497954" y="257860"/>
                  </a:lnTo>
                  <a:lnTo>
                    <a:pt x="499351" y="252780"/>
                  </a:lnTo>
                  <a:close/>
                </a:path>
                <a:path w="831214" h="325120">
                  <a:moveTo>
                    <a:pt x="519531" y="259232"/>
                  </a:moveTo>
                  <a:lnTo>
                    <a:pt x="515975" y="258140"/>
                  </a:lnTo>
                  <a:lnTo>
                    <a:pt x="512419" y="257048"/>
                  </a:lnTo>
                  <a:lnTo>
                    <a:pt x="510578" y="261988"/>
                  </a:lnTo>
                  <a:lnTo>
                    <a:pt x="518210" y="264325"/>
                  </a:lnTo>
                  <a:lnTo>
                    <a:pt x="519531" y="259232"/>
                  </a:lnTo>
                  <a:close/>
                </a:path>
                <a:path w="831214" h="325120">
                  <a:moveTo>
                    <a:pt x="539788" y="265455"/>
                  </a:moveTo>
                  <a:lnTo>
                    <a:pt x="536232" y="264363"/>
                  </a:lnTo>
                  <a:lnTo>
                    <a:pt x="532676" y="263271"/>
                  </a:lnTo>
                  <a:lnTo>
                    <a:pt x="530910" y="268236"/>
                  </a:lnTo>
                  <a:lnTo>
                    <a:pt x="538530" y="270573"/>
                  </a:lnTo>
                  <a:lnTo>
                    <a:pt x="539788" y="265455"/>
                  </a:lnTo>
                  <a:close/>
                </a:path>
                <a:path w="831214" h="325120">
                  <a:moveTo>
                    <a:pt x="560158" y="271284"/>
                  </a:moveTo>
                  <a:lnTo>
                    <a:pt x="556577" y="270281"/>
                  </a:lnTo>
                  <a:lnTo>
                    <a:pt x="552996" y="269278"/>
                  </a:lnTo>
                  <a:lnTo>
                    <a:pt x="551294" y="274269"/>
                  </a:lnTo>
                  <a:lnTo>
                    <a:pt x="558977" y="276415"/>
                  </a:lnTo>
                  <a:lnTo>
                    <a:pt x="560158" y="271284"/>
                  </a:lnTo>
                  <a:close/>
                </a:path>
                <a:path w="831214" h="325120">
                  <a:moveTo>
                    <a:pt x="580567" y="276999"/>
                  </a:moveTo>
                  <a:lnTo>
                    <a:pt x="576986" y="275996"/>
                  </a:lnTo>
                  <a:lnTo>
                    <a:pt x="573405" y="274993"/>
                  </a:lnTo>
                  <a:lnTo>
                    <a:pt x="571779" y="279996"/>
                  </a:lnTo>
                  <a:lnTo>
                    <a:pt x="579462" y="282143"/>
                  </a:lnTo>
                  <a:lnTo>
                    <a:pt x="580567" y="276999"/>
                  </a:lnTo>
                  <a:close/>
                </a:path>
                <a:path w="831214" h="325120">
                  <a:moveTo>
                    <a:pt x="601116" y="282181"/>
                  </a:moveTo>
                  <a:lnTo>
                    <a:pt x="597509" y="281266"/>
                  </a:lnTo>
                  <a:lnTo>
                    <a:pt x="593902" y="280352"/>
                  </a:lnTo>
                  <a:lnTo>
                    <a:pt x="592353" y="285394"/>
                  </a:lnTo>
                  <a:lnTo>
                    <a:pt x="600087" y="287350"/>
                  </a:lnTo>
                  <a:lnTo>
                    <a:pt x="601116" y="282181"/>
                  </a:lnTo>
                  <a:close/>
                </a:path>
                <a:path w="831214" h="325120">
                  <a:moveTo>
                    <a:pt x="621715" y="287210"/>
                  </a:moveTo>
                  <a:lnTo>
                    <a:pt x="618083" y="286385"/>
                  </a:lnTo>
                  <a:lnTo>
                    <a:pt x="614451" y="285559"/>
                  </a:lnTo>
                  <a:lnTo>
                    <a:pt x="612978" y="290626"/>
                  </a:lnTo>
                  <a:lnTo>
                    <a:pt x="620763" y="292392"/>
                  </a:lnTo>
                  <a:lnTo>
                    <a:pt x="621715" y="287210"/>
                  </a:lnTo>
                  <a:close/>
                </a:path>
                <a:path w="831214" h="325120">
                  <a:moveTo>
                    <a:pt x="642378" y="291896"/>
                  </a:moveTo>
                  <a:lnTo>
                    <a:pt x="638746" y="291071"/>
                  </a:lnTo>
                  <a:lnTo>
                    <a:pt x="635114" y="290245"/>
                  </a:lnTo>
                  <a:lnTo>
                    <a:pt x="633717" y="295325"/>
                  </a:lnTo>
                  <a:lnTo>
                    <a:pt x="641502" y="297091"/>
                  </a:lnTo>
                  <a:lnTo>
                    <a:pt x="642378" y="291896"/>
                  </a:lnTo>
                  <a:close/>
                </a:path>
                <a:path w="831214" h="325120">
                  <a:moveTo>
                    <a:pt x="663117" y="296227"/>
                  </a:moveTo>
                  <a:lnTo>
                    <a:pt x="659472" y="295490"/>
                  </a:lnTo>
                  <a:lnTo>
                    <a:pt x="655828" y="294754"/>
                  </a:lnTo>
                  <a:lnTo>
                    <a:pt x="654507" y="299859"/>
                  </a:lnTo>
                  <a:lnTo>
                    <a:pt x="662317" y="301434"/>
                  </a:lnTo>
                  <a:lnTo>
                    <a:pt x="663117" y="296227"/>
                  </a:lnTo>
                  <a:close/>
                </a:path>
                <a:path w="831214" h="325120">
                  <a:moveTo>
                    <a:pt x="683895" y="300405"/>
                  </a:moveTo>
                  <a:lnTo>
                    <a:pt x="680250" y="299669"/>
                  </a:lnTo>
                  <a:lnTo>
                    <a:pt x="676605" y="298932"/>
                  </a:lnTo>
                  <a:lnTo>
                    <a:pt x="675360" y="304050"/>
                  </a:lnTo>
                  <a:lnTo>
                    <a:pt x="683183" y="305625"/>
                  </a:lnTo>
                  <a:lnTo>
                    <a:pt x="683895" y="300405"/>
                  </a:lnTo>
                  <a:close/>
                </a:path>
                <a:path w="831214" h="325120">
                  <a:moveTo>
                    <a:pt x="704773" y="304012"/>
                  </a:moveTo>
                  <a:lnTo>
                    <a:pt x="701103" y="303377"/>
                  </a:lnTo>
                  <a:lnTo>
                    <a:pt x="697433" y="302742"/>
                  </a:lnTo>
                  <a:lnTo>
                    <a:pt x="696277" y="307873"/>
                  </a:lnTo>
                  <a:lnTo>
                    <a:pt x="704126" y="309245"/>
                  </a:lnTo>
                  <a:lnTo>
                    <a:pt x="704773" y="304012"/>
                  </a:lnTo>
                  <a:close/>
                </a:path>
                <a:path w="831214" h="325120">
                  <a:moveTo>
                    <a:pt x="725678" y="307454"/>
                  </a:moveTo>
                  <a:lnTo>
                    <a:pt x="721995" y="306908"/>
                  </a:lnTo>
                  <a:lnTo>
                    <a:pt x="718312" y="306362"/>
                  </a:lnTo>
                  <a:lnTo>
                    <a:pt x="717232" y="311518"/>
                  </a:lnTo>
                  <a:lnTo>
                    <a:pt x="725119" y="312686"/>
                  </a:lnTo>
                  <a:lnTo>
                    <a:pt x="725678" y="307454"/>
                  </a:lnTo>
                  <a:close/>
                </a:path>
                <a:path w="831214" h="325120">
                  <a:moveTo>
                    <a:pt x="746645" y="310565"/>
                  </a:moveTo>
                  <a:lnTo>
                    <a:pt x="742962" y="310019"/>
                  </a:lnTo>
                  <a:lnTo>
                    <a:pt x="739279" y="309473"/>
                  </a:lnTo>
                  <a:lnTo>
                    <a:pt x="738276" y="314642"/>
                  </a:lnTo>
                  <a:lnTo>
                    <a:pt x="746163" y="315810"/>
                  </a:lnTo>
                  <a:lnTo>
                    <a:pt x="746645" y="310565"/>
                  </a:lnTo>
                  <a:close/>
                </a:path>
                <a:path w="831214" h="325120">
                  <a:moveTo>
                    <a:pt x="767651" y="313270"/>
                  </a:moveTo>
                  <a:lnTo>
                    <a:pt x="763955" y="312813"/>
                  </a:lnTo>
                  <a:lnTo>
                    <a:pt x="760260" y="312356"/>
                  </a:lnTo>
                  <a:lnTo>
                    <a:pt x="759345" y="317550"/>
                  </a:lnTo>
                  <a:lnTo>
                    <a:pt x="767257" y="318516"/>
                  </a:lnTo>
                  <a:lnTo>
                    <a:pt x="767651" y="313270"/>
                  </a:lnTo>
                  <a:close/>
                </a:path>
                <a:path w="831214" h="325120">
                  <a:moveTo>
                    <a:pt x="788695" y="315747"/>
                  </a:moveTo>
                  <a:lnTo>
                    <a:pt x="784987" y="315391"/>
                  </a:lnTo>
                  <a:lnTo>
                    <a:pt x="781291" y="314947"/>
                  </a:lnTo>
                  <a:lnTo>
                    <a:pt x="780453" y="320141"/>
                  </a:lnTo>
                  <a:lnTo>
                    <a:pt x="784415" y="320624"/>
                  </a:lnTo>
                  <a:lnTo>
                    <a:pt x="788377" y="321005"/>
                  </a:lnTo>
                  <a:lnTo>
                    <a:pt x="788695" y="315747"/>
                  </a:lnTo>
                  <a:close/>
                </a:path>
                <a:path w="831214" h="325120">
                  <a:moveTo>
                    <a:pt x="809790" y="317804"/>
                  </a:moveTo>
                  <a:lnTo>
                    <a:pt x="806081" y="317449"/>
                  </a:lnTo>
                  <a:lnTo>
                    <a:pt x="802373" y="317093"/>
                  </a:lnTo>
                  <a:lnTo>
                    <a:pt x="801624" y="322300"/>
                  </a:lnTo>
                  <a:lnTo>
                    <a:pt x="809561" y="323075"/>
                  </a:lnTo>
                  <a:lnTo>
                    <a:pt x="809790" y="317804"/>
                  </a:lnTo>
                  <a:close/>
                </a:path>
                <a:path w="831214" h="325120">
                  <a:moveTo>
                    <a:pt x="830897" y="319544"/>
                  </a:moveTo>
                  <a:lnTo>
                    <a:pt x="827189" y="319278"/>
                  </a:lnTo>
                  <a:lnTo>
                    <a:pt x="823480" y="319011"/>
                  </a:lnTo>
                  <a:lnTo>
                    <a:pt x="822794" y="324231"/>
                  </a:lnTo>
                  <a:lnTo>
                    <a:pt x="830757" y="324815"/>
                  </a:lnTo>
                  <a:lnTo>
                    <a:pt x="830897" y="3195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 descr=""/>
            <p:cNvSpPr/>
            <p:nvPr/>
          </p:nvSpPr>
          <p:spPr>
            <a:xfrm>
              <a:off x="2215205" y="4160276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5" h="0">
                  <a:moveTo>
                    <a:pt x="0" y="0"/>
                  </a:moveTo>
                  <a:lnTo>
                    <a:pt x="178014" y="0"/>
                  </a:lnTo>
                </a:path>
              </a:pathLst>
            </a:custGeom>
            <a:ln w="810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 descr=""/>
            <p:cNvSpPr/>
            <p:nvPr/>
          </p:nvSpPr>
          <p:spPr>
            <a:xfrm>
              <a:off x="2406345" y="3692994"/>
              <a:ext cx="1416050" cy="467995"/>
            </a:xfrm>
            <a:custGeom>
              <a:avLst/>
              <a:gdLst/>
              <a:ahLst/>
              <a:cxnLst/>
              <a:rect l="l" t="t" r="r" b="b"/>
              <a:pathLst>
                <a:path w="1416050" h="467995">
                  <a:moveTo>
                    <a:pt x="8089" y="467106"/>
                  </a:moveTo>
                  <a:lnTo>
                    <a:pt x="7442" y="461873"/>
                  </a:lnTo>
                  <a:lnTo>
                    <a:pt x="3721" y="462127"/>
                  </a:lnTo>
                  <a:lnTo>
                    <a:pt x="0" y="462381"/>
                  </a:lnTo>
                  <a:lnTo>
                    <a:pt x="139" y="467652"/>
                  </a:lnTo>
                  <a:lnTo>
                    <a:pt x="8089" y="467106"/>
                  </a:lnTo>
                  <a:close/>
                </a:path>
                <a:path w="1416050" h="467995">
                  <a:moveTo>
                    <a:pt x="29273" y="465251"/>
                  </a:moveTo>
                  <a:lnTo>
                    <a:pt x="28549" y="460032"/>
                  </a:lnTo>
                  <a:lnTo>
                    <a:pt x="24841" y="460375"/>
                  </a:lnTo>
                  <a:lnTo>
                    <a:pt x="21132" y="460717"/>
                  </a:lnTo>
                  <a:lnTo>
                    <a:pt x="21336" y="465975"/>
                  </a:lnTo>
                  <a:lnTo>
                    <a:pt x="29273" y="465251"/>
                  </a:lnTo>
                  <a:close/>
                </a:path>
                <a:path w="1416050" h="467995">
                  <a:moveTo>
                    <a:pt x="50444" y="463194"/>
                  </a:moveTo>
                  <a:lnTo>
                    <a:pt x="49631" y="457987"/>
                  </a:lnTo>
                  <a:lnTo>
                    <a:pt x="45935" y="458406"/>
                  </a:lnTo>
                  <a:lnTo>
                    <a:pt x="42227" y="458812"/>
                  </a:lnTo>
                  <a:lnTo>
                    <a:pt x="42519" y="464083"/>
                  </a:lnTo>
                  <a:lnTo>
                    <a:pt x="50444" y="463194"/>
                  </a:lnTo>
                  <a:close/>
                </a:path>
                <a:path w="1416050" h="467995">
                  <a:moveTo>
                    <a:pt x="71577" y="460819"/>
                  </a:moveTo>
                  <a:lnTo>
                    <a:pt x="70700" y="455612"/>
                  </a:lnTo>
                  <a:lnTo>
                    <a:pt x="67005" y="456031"/>
                  </a:lnTo>
                  <a:lnTo>
                    <a:pt x="63309" y="456450"/>
                  </a:lnTo>
                  <a:lnTo>
                    <a:pt x="63652" y="461708"/>
                  </a:lnTo>
                  <a:lnTo>
                    <a:pt x="71577" y="460819"/>
                  </a:lnTo>
                  <a:close/>
                </a:path>
                <a:path w="1416050" h="467995">
                  <a:moveTo>
                    <a:pt x="92671" y="458089"/>
                  </a:moveTo>
                  <a:lnTo>
                    <a:pt x="91732" y="452907"/>
                  </a:lnTo>
                  <a:lnTo>
                    <a:pt x="88036" y="453402"/>
                  </a:lnTo>
                  <a:lnTo>
                    <a:pt x="84340" y="453898"/>
                  </a:lnTo>
                  <a:lnTo>
                    <a:pt x="84772" y="459143"/>
                  </a:lnTo>
                  <a:lnTo>
                    <a:pt x="92671" y="458089"/>
                  </a:lnTo>
                  <a:close/>
                </a:path>
                <a:path w="1416050" h="467995">
                  <a:moveTo>
                    <a:pt x="113741" y="455180"/>
                  </a:moveTo>
                  <a:lnTo>
                    <a:pt x="112725" y="450011"/>
                  </a:lnTo>
                  <a:lnTo>
                    <a:pt x="109042" y="450570"/>
                  </a:lnTo>
                  <a:lnTo>
                    <a:pt x="105359" y="451129"/>
                  </a:lnTo>
                  <a:lnTo>
                    <a:pt x="105854" y="456374"/>
                  </a:lnTo>
                  <a:lnTo>
                    <a:pt x="113741" y="455180"/>
                  </a:lnTo>
                  <a:close/>
                </a:path>
                <a:path w="1416050" h="467995">
                  <a:moveTo>
                    <a:pt x="134747" y="451954"/>
                  </a:moveTo>
                  <a:lnTo>
                    <a:pt x="133667" y="446798"/>
                  </a:lnTo>
                  <a:lnTo>
                    <a:pt x="129984" y="447357"/>
                  </a:lnTo>
                  <a:lnTo>
                    <a:pt x="126301" y="447916"/>
                  </a:lnTo>
                  <a:lnTo>
                    <a:pt x="126860" y="453161"/>
                  </a:lnTo>
                  <a:lnTo>
                    <a:pt x="134747" y="451954"/>
                  </a:lnTo>
                  <a:close/>
                </a:path>
                <a:path w="1416050" h="467995">
                  <a:moveTo>
                    <a:pt x="155714" y="448411"/>
                  </a:moveTo>
                  <a:lnTo>
                    <a:pt x="154571" y="443268"/>
                  </a:lnTo>
                  <a:lnTo>
                    <a:pt x="150901" y="443903"/>
                  </a:lnTo>
                  <a:lnTo>
                    <a:pt x="147231" y="444538"/>
                  </a:lnTo>
                  <a:lnTo>
                    <a:pt x="147866" y="449770"/>
                  </a:lnTo>
                  <a:lnTo>
                    <a:pt x="155714" y="448411"/>
                  </a:lnTo>
                  <a:close/>
                </a:path>
                <a:path w="1416050" h="467995">
                  <a:moveTo>
                    <a:pt x="176644" y="444677"/>
                  </a:moveTo>
                  <a:lnTo>
                    <a:pt x="175437" y="439559"/>
                  </a:lnTo>
                  <a:lnTo>
                    <a:pt x="171780" y="440258"/>
                  </a:lnTo>
                  <a:lnTo>
                    <a:pt x="168122" y="440944"/>
                  </a:lnTo>
                  <a:lnTo>
                    <a:pt x="168808" y="446163"/>
                  </a:lnTo>
                  <a:lnTo>
                    <a:pt x="172732" y="445439"/>
                  </a:lnTo>
                  <a:lnTo>
                    <a:pt x="176644" y="444677"/>
                  </a:lnTo>
                  <a:close/>
                </a:path>
                <a:path w="1416050" h="467995">
                  <a:moveTo>
                    <a:pt x="197535" y="440677"/>
                  </a:moveTo>
                  <a:lnTo>
                    <a:pt x="196265" y="435559"/>
                  </a:lnTo>
                  <a:lnTo>
                    <a:pt x="192608" y="436257"/>
                  </a:lnTo>
                  <a:lnTo>
                    <a:pt x="188950" y="436956"/>
                  </a:lnTo>
                  <a:lnTo>
                    <a:pt x="189712" y="442175"/>
                  </a:lnTo>
                  <a:lnTo>
                    <a:pt x="197535" y="440677"/>
                  </a:lnTo>
                  <a:close/>
                </a:path>
                <a:path w="1416050" h="467995">
                  <a:moveTo>
                    <a:pt x="218363" y="436384"/>
                  </a:moveTo>
                  <a:lnTo>
                    <a:pt x="217030" y="431292"/>
                  </a:lnTo>
                  <a:lnTo>
                    <a:pt x="213385" y="432054"/>
                  </a:lnTo>
                  <a:lnTo>
                    <a:pt x="209740" y="432816"/>
                  </a:lnTo>
                  <a:lnTo>
                    <a:pt x="210553" y="438023"/>
                  </a:lnTo>
                  <a:lnTo>
                    <a:pt x="218363" y="436384"/>
                  </a:lnTo>
                  <a:close/>
                </a:path>
                <a:path w="1416050" h="467995">
                  <a:moveTo>
                    <a:pt x="239141" y="431927"/>
                  </a:moveTo>
                  <a:lnTo>
                    <a:pt x="237756" y="426847"/>
                  </a:lnTo>
                  <a:lnTo>
                    <a:pt x="234124" y="427672"/>
                  </a:lnTo>
                  <a:lnTo>
                    <a:pt x="230479" y="428472"/>
                  </a:lnTo>
                  <a:lnTo>
                    <a:pt x="231368" y="433666"/>
                  </a:lnTo>
                  <a:lnTo>
                    <a:pt x="235254" y="432816"/>
                  </a:lnTo>
                  <a:lnTo>
                    <a:pt x="239141" y="431927"/>
                  </a:lnTo>
                  <a:close/>
                </a:path>
                <a:path w="1416050" h="467995">
                  <a:moveTo>
                    <a:pt x="259854" y="427202"/>
                  </a:moveTo>
                  <a:lnTo>
                    <a:pt x="258419" y="422135"/>
                  </a:lnTo>
                  <a:lnTo>
                    <a:pt x="254787" y="422960"/>
                  </a:lnTo>
                  <a:lnTo>
                    <a:pt x="251155" y="423786"/>
                  </a:lnTo>
                  <a:lnTo>
                    <a:pt x="252082" y="428967"/>
                  </a:lnTo>
                  <a:lnTo>
                    <a:pt x="259854" y="427202"/>
                  </a:lnTo>
                  <a:close/>
                </a:path>
                <a:path w="1416050" h="467995">
                  <a:moveTo>
                    <a:pt x="280530" y="422224"/>
                  </a:moveTo>
                  <a:lnTo>
                    <a:pt x="279044" y="417169"/>
                  </a:lnTo>
                  <a:lnTo>
                    <a:pt x="275424" y="418058"/>
                  </a:lnTo>
                  <a:lnTo>
                    <a:pt x="271805" y="418947"/>
                  </a:lnTo>
                  <a:lnTo>
                    <a:pt x="272796" y="424116"/>
                  </a:lnTo>
                  <a:lnTo>
                    <a:pt x="280530" y="422224"/>
                  </a:lnTo>
                  <a:close/>
                </a:path>
                <a:path w="1416050" h="467995">
                  <a:moveTo>
                    <a:pt x="301155" y="417093"/>
                  </a:moveTo>
                  <a:lnTo>
                    <a:pt x="299618" y="412064"/>
                  </a:lnTo>
                  <a:lnTo>
                    <a:pt x="296011" y="413004"/>
                  </a:lnTo>
                  <a:lnTo>
                    <a:pt x="292392" y="413918"/>
                  </a:lnTo>
                  <a:lnTo>
                    <a:pt x="293446" y="419074"/>
                  </a:lnTo>
                  <a:lnTo>
                    <a:pt x="297307" y="418109"/>
                  </a:lnTo>
                  <a:lnTo>
                    <a:pt x="301155" y="417093"/>
                  </a:lnTo>
                  <a:close/>
                </a:path>
                <a:path w="1416050" h="467995">
                  <a:moveTo>
                    <a:pt x="321729" y="411721"/>
                  </a:moveTo>
                  <a:lnTo>
                    <a:pt x="320141" y="406704"/>
                  </a:lnTo>
                  <a:lnTo>
                    <a:pt x="316534" y="407644"/>
                  </a:lnTo>
                  <a:lnTo>
                    <a:pt x="312928" y="408584"/>
                  </a:lnTo>
                  <a:lnTo>
                    <a:pt x="314020" y="413740"/>
                  </a:lnTo>
                  <a:lnTo>
                    <a:pt x="321729" y="411721"/>
                  </a:lnTo>
                  <a:close/>
                </a:path>
                <a:path w="1416050" h="467995">
                  <a:moveTo>
                    <a:pt x="342239" y="406146"/>
                  </a:moveTo>
                  <a:lnTo>
                    <a:pt x="340601" y="401142"/>
                  </a:lnTo>
                  <a:lnTo>
                    <a:pt x="337007" y="402132"/>
                  </a:lnTo>
                  <a:lnTo>
                    <a:pt x="333413" y="403123"/>
                  </a:lnTo>
                  <a:lnTo>
                    <a:pt x="334556" y="408266"/>
                  </a:lnTo>
                  <a:lnTo>
                    <a:pt x="342239" y="406146"/>
                  </a:lnTo>
                  <a:close/>
                </a:path>
                <a:path w="1416050" h="467995">
                  <a:moveTo>
                    <a:pt x="362699" y="400431"/>
                  </a:moveTo>
                  <a:lnTo>
                    <a:pt x="361022" y="395439"/>
                  </a:lnTo>
                  <a:lnTo>
                    <a:pt x="357441" y="396481"/>
                  </a:lnTo>
                  <a:lnTo>
                    <a:pt x="353847" y="397484"/>
                  </a:lnTo>
                  <a:lnTo>
                    <a:pt x="355041" y="402615"/>
                  </a:lnTo>
                  <a:lnTo>
                    <a:pt x="358876" y="401548"/>
                  </a:lnTo>
                  <a:lnTo>
                    <a:pt x="362699" y="400431"/>
                  </a:lnTo>
                  <a:close/>
                </a:path>
                <a:path w="1416050" h="467995">
                  <a:moveTo>
                    <a:pt x="383120" y="394487"/>
                  </a:moveTo>
                  <a:lnTo>
                    <a:pt x="381393" y="389509"/>
                  </a:lnTo>
                  <a:lnTo>
                    <a:pt x="377812" y="390550"/>
                  </a:lnTo>
                  <a:lnTo>
                    <a:pt x="374230" y="391591"/>
                  </a:lnTo>
                  <a:lnTo>
                    <a:pt x="375462" y="396709"/>
                  </a:lnTo>
                  <a:lnTo>
                    <a:pt x="383120" y="394487"/>
                  </a:lnTo>
                  <a:close/>
                </a:path>
                <a:path w="1416050" h="467995">
                  <a:moveTo>
                    <a:pt x="403466" y="388366"/>
                  </a:moveTo>
                  <a:lnTo>
                    <a:pt x="401701" y="383400"/>
                  </a:lnTo>
                  <a:lnTo>
                    <a:pt x="398132" y="384492"/>
                  </a:lnTo>
                  <a:lnTo>
                    <a:pt x="394563" y="385584"/>
                  </a:lnTo>
                  <a:lnTo>
                    <a:pt x="395846" y="390690"/>
                  </a:lnTo>
                  <a:lnTo>
                    <a:pt x="403466" y="388366"/>
                  </a:lnTo>
                  <a:close/>
                </a:path>
                <a:path w="1416050" h="467995">
                  <a:moveTo>
                    <a:pt x="423773" y="382143"/>
                  </a:moveTo>
                  <a:lnTo>
                    <a:pt x="421970" y="377190"/>
                  </a:lnTo>
                  <a:lnTo>
                    <a:pt x="418414" y="378307"/>
                  </a:lnTo>
                  <a:lnTo>
                    <a:pt x="414845" y="379399"/>
                  </a:lnTo>
                  <a:lnTo>
                    <a:pt x="416166" y="384492"/>
                  </a:lnTo>
                  <a:lnTo>
                    <a:pt x="419976" y="383336"/>
                  </a:lnTo>
                  <a:lnTo>
                    <a:pt x="423773" y="382143"/>
                  </a:lnTo>
                  <a:close/>
                </a:path>
                <a:path w="1416050" h="467995">
                  <a:moveTo>
                    <a:pt x="444030" y="375691"/>
                  </a:moveTo>
                  <a:lnTo>
                    <a:pt x="442188" y="370751"/>
                  </a:lnTo>
                  <a:lnTo>
                    <a:pt x="438632" y="371881"/>
                  </a:lnTo>
                  <a:lnTo>
                    <a:pt x="435076" y="373011"/>
                  </a:lnTo>
                  <a:lnTo>
                    <a:pt x="436435" y="378104"/>
                  </a:lnTo>
                  <a:lnTo>
                    <a:pt x="444030" y="375691"/>
                  </a:lnTo>
                  <a:close/>
                </a:path>
                <a:path w="1416050" h="467995">
                  <a:moveTo>
                    <a:pt x="464235" y="369100"/>
                  </a:moveTo>
                  <a:lnTo>
                    <a:pt x="462356" y="364185"/>
                  </a:lnTo>
                  <a:lnTo>
                    <a:pt x="458812" y="365353"/>
                  </a:lnTo>
                  <a:lnTo>
                    <a:pt x="455269" y="366522"/>
                  </a:lnTo>
                  <a:lnTo>
                    <a:pt x="456666" y="371602"/>
                  </a:lnTo>
                  <a:lnTo>
                    <a:pt x="464235" y="369100"/>
                  </a:lnTo>
                  <a:close/>
                </a:path>
                <a:path w="1416050" h="467995">
                  <a:moveTo>
                    <a:pt x="484403" y="362432"/>
                  </a:moveTo>
                  <a:lnTo>
                    <a:pt x="482498" y="357530"/>
                  </a:lnTo>
                  <a:lnTo>
                    <a:pt x="478955" y="358698"/>
                  </a:lnTo>
                  <a:lnTo>
                    <a:pt x="475411" y="359867"/>
                  </a:lnTo>
                  <a:lnTo>
                    <a:pt x="476846" y="364934"/>
                  </a:lnTo>
                  <a:lnTo>
                    <a:pt x="484403" y="362432"/>
                  </a:lnTo>
                  <a:close/>
                </a:path>
                <a:path w="1416050" h="467995">
                  <a:moveTo>
                    <a:pt x="504507" y="355549"/>
                  </a:moveTo>
                  <a:lnTo>
                    <a:pt x="502564" y="350647"/>
                  </a:lnTo>
                  <a:lnTo>
                    <a:pt x="499033" y="351853"/>
                  </a:lnTo>
                  <a:lnTo>
                    <a:pt x="495503" y="353060"/>
                  </a:lnTo>
                  <a:lnTo>
                    <a:pt x="496976" y="358114"/>
                  </a:lnTo>
                  <a:lnTo>
                    <a:pt x="504507" y="355549"/>
                  </a:lnTo>
                  <a:close/>
                </a:path>
                <a:path w="1416050" h="467995">
                  <a:moveTo>
                    <a:pt x="524573" y="348564"/>
                  </a:moveTo>
                  <a:lnTo>
                    <a:pt x="522605" y="343674"/>
                  </a:lnTo>
                  <a:lnTo>
                    <a:pt x="519087" y="344919"/>
                  </a:lnTo>
                  <a:lnTo>
                    <a:pt x="515569" y="346163"/>
                  </a:lnTo>
                  <a:lnTo>
                    <a:pt x="517067" y="351205"/>
                  </a:lnTo>
                  <a:lnTo>
                    <a:pt x="524573" y="348564"/>
                  </a:lnTo>
                  <a:close/>
                </a:path>
                <a:path w="1416050" h="467995">
                  <a:moveTo>
                    <a:pt x="544626" y="341503"/>
                  </a:moveTo>
                  <a:lnTo>
                    <a:pt x="542620" y="336626"/>
                  </a:lnTo>
                  <a:lnTo>
                    <a:pt x="539102" y="337870"/>
                  </a:lnTo>
                  <a:lnTo>
                    <a:pt x="535584" y="339115"/>
                  </a:lnTo>
                  <a:lnTo>
                    <a:pt x="537108" y="344157"/>
                  </a:lnTo>
                  <a:lnTo>
                    <a:pt x="544626" y="341503"/>
                  </a:lnTo>
                  <a:close/>
                </a:path>
                <a:path w="1416050" h="467995">
                  <a:moveTo>
                    <a:pt x="564591" y="334276"/>
                  </a:moveTo>
                  <a:lnTo>
                    <a:pt x="562559" y="329412"/>
                  </a:lnTo>
                  <a:lnTo>
                    <a:pt x="559054" y="330682"/>
                  </a:lnTo>
                  <a:lnTo>
                    <a:pt x="555548" y="331952"/>
                  </a:lnTo>
                  <a:lnTo>
                    <a:pt x="557098" y="336981"/>
                  </a:lnTo>
                  <a:lnTo>
                    <a:pt x="564591" y="334276"/>
                  </a:lnTo>
                  <a:close/>
                </a:path>
                <a:path w="1416050" h="467995">
                  <a:moveTo>
                    <a:pt x="584542" y="326961"/>
                  </a:moveTo>
                  <a:lnTo>
                    <a:pt x="582485" y="322110"/>
                  </a:lnTo>
                  <a:lnTo>
                    <a:pt x="578993" y="323405"/>
                  </a:lnTo>
                  <a:lnTo>
                    <a:pt x="575500" y="324700"/>
                  </a:lnTo>
                  <a:lnTo>
                    <a:pt x="577075" y="329730"/>
                  </a:lnTo>
                  <a:lnTo>
                    <a:pt x="584542" y="326961"/>
                  </a:lnTo>
                  <a:close/>
                </a:path>
                <a:path w="1416050" h="467995">
                  <a:moveTo>
                    <a:pt x="604456" y="319570"/>
                  </a:moveTo>
                  <a:lnTo>
                    <a:pt x="602373" y="314731"/>
                  </a:lnTo>
                  <a:lnTo>
                    <a:pt x="598881" y="316026"/>
                  </a:lnTo>
                  <a:lnTo>
                    <a:pt x="595388" y="317322"/>
                  </a:lnTo>
                  <a:lnTo>
                    <a:pt x="596988" y="322338"/>
                  </a:lnTo>
                  <a:lnTo>
                    <a:pt x="604456" y="319570"/>
                  </a:lnTo>
                  <a:close/>
                </a:path>
                <a:path w="1416050" h="467995">
                  <a:moveTo>
                    <a:pt x="624319" y="312039"/>
                  </a:moveTo>
                  <a:lnTo>
                    <a:pt x="622223" y="307213"/>
                  </a:lnTo>
                  <a:lnTo>
                    <a:pt x="618731" y="308533"/>
                  </a:lnTo>
                  <a:lnTo>
                    <a:pt x="615238" y="309854"/>
                  </a:lnTo>
                  <a:lnTo>
                    <a:pt x="616877" y="314871"/>
                  </a:lnTo>
                  <a:lnTo>
                    <a:pt x="624319" y="312039"/>
                  </a:lnTo>
                  <a:close/>
                </a:path>
                <a:path w="1416050" h="467995">
                  <a:moveTo>
                    <a:pt x="644169" y="304469"/>
                  </a:moveTo>
                  <a:lnTo>
                    <a:pt x="642048" y="299643"/>
                  </a:lnTo>
                  <a:lnTo>
                    <a:pt x="638568" y="300990"/>
                  </a:lnTo>
                  <a:lnTo>
                    <a:pt x="635088" y="302336"/>
                  </a:lnTo>
                  <a:lnTo>
                    <a:pt x="636739" y="307340"/>
                  </a:lnTo>
                  <a:lnTo>
                    <a:pt x="644169" y="304469"/>
                  </a:lnTo>
                  <a:close/>
                </a:path>
                <a:path w="1416050" h="467995">
                  <a:moveTo>
                    <a:pt x="663981" y="296811"/>
                  </a:moveTo>
                  <a:lnTo>
                    <a:pt x="661847" y="291998"/>
                  </a:lnTo>
                  <a:lnTo>
                    <a:pt x="658368" y="293344"/>
                  </a:lnTo>
                  <a:lnTo>
                    <a:pt x="654888" y="294690"/>
                  </a:lnTo>
                  <a:lnTo>
                    <a:pt x="656564" y="299681"/>
                  </a:lnTo>
                  <a:lnTo>
                    <a:pt x="663981" y="296811"/>
                  </a:lnTo>
                  <a:close/>
                </a:path>
                <a:path w="1416050" h="467995">
                  <a:moveTo>
                    <a:pt x="683755" y="289064"/>
                  </a:moveTo>
                  <a:lnTo>
                    <a:pt x="681609" y="284251"/>
                  </a:lnTo>
                  <a:lnTo>
                    <a:pt x="678129" y="285623"/>
                  </a:lnTo>
                  <a:lnTo>
                    <a:pt x="674662" y="286981"/>
                  </a:lnTo>
                  <a:lnTo>
                    <a:pt x="676351" y="291973"/>
                  </a:lnTo>
                  <a:lnTo>
                    <a:pt x="683755" y="289064"/>
                  </a:lnTo>
                  <a:close/>
                </a:path>
                <a:path w="1416050" h="467995">
                  <a:moveTo>
                    <a:pt x="703529" y="281279"/>
                  </a:moveTo>
                  <a:lnTo>
                    <a:pt x="701357" y="276479"/>
                  </a:lnTo>
                  <a:lnTo>
                    <a:pt x="697890" y="277863"/>
                  </a:lnTo>
                  <a:lnTo>
                    <a:pt x="694423" y="279222"/>
                  </a:lnTo>
                  <a:lnTo>
                    <a:pt x="696125" y="284213"/>
                  </a:lnTo>
                  <a:lnTo>
                    <a:pt x="703529" y="281279"/>
                  </a:lnTo>
                  <a:close/>
                </a:path>
                <a:path w="1416050" h="467995">
                  <a:moveTo>
                    <a:pt x="723252" y="273431"/>
                  </a:moveTo>
                  <a:lnTo>
                    <a:pt x="721067" y="268630"/>
                  </a:lnTo>
                  <a:lnTo>
                    <a:pt x="717600" y="270014"/>
                  </a:lnTo>
                  <a:lnTo>
                    <a:pt x="714133" y="271399"/>
                  </a:lnTo>
                  <a:lnTo>
                    <a:pt x="715848" y="276377"/>
                  </a:lnTo>
                  <a:lnTo>
                    <a:pt x="723252" y="273431"/>
                  </a:lnTo>
                  <a:close/>
                </a:path>
                <a:path w="1416050" h="467995">
                  <a:moveTo>
                    <a:pt x="742962" y="265518"/>
                  </a:moveTo>
                  <a:lnTo>
                    <a:pt x="740778" y="260731"/>
                  </a:lnTo>
                  <a:lnTo>
                    <a:pt x="737311" y="262128"/>
                  </a:lnTo>
                  <a:lnTo>
                    <a:pt x="733844" y="263525"/>
                  </a:lnTo>
                  <a:lnTo>
                    <a:pt x="735584" y="268503"/>
                  </a:lnTo>
                  <a:lnTo>
                    <a:pt x="742962" y="265518"/>
                  </a:lnTo>
                  <a:close/>
                </a:path>
                <a:path w="1416050" h="467995">
                  <a:moveTo>
                    <a:pt x="762647" y="257581"/>
                  </a:moveTo>
                  <a:lnTo>
                    <a:pt x="760450" y="252793"/>
                  </a:lnTo>
                  <a:lnTo>
                    <a:pt x="756983" y="254190"/>
                  </a:lnTo>
                  <a:lnTo>
                    <a:pt x="753516" y="255587"/>
                  </a:lnTo>
                  <a:lnTo>
                    <a:pt x="755269" y="260553"/>
                  </a:lnTo>
                  <a:lnTo>
                    <a:pt x="762647" y="257581"/>
                  </a:lnTo>
                  <a:close/>
                </a:path>
                <a:path w="1416050" h="467995">
                  <a:moveTo>
                    <a:pt x="782320" y="249580"/>
                  </a:moveTo>
                  <a:lnTo>
                    <a:pt x="780110" y="244792"/>
                  </a:lnTo>
                  <a:lnTo>
                    <a:pt x="776655" y="246202"/>
                  </a:lnTo>
                  <a:lnTo>
                    <a:pt x="773201" y="247611"/>
                  </a:lnTo>
                  <a:lnTo>
                    <a:pt x="774954" y="252577"/>
                  </a:lnTo>
                  <a:lnTo>
                    <a:pt x="782320" y="249580"/>
                  </a:lnTo>
                  <a:close/>
                </a:path>
                <a:path w="1416050" h="467995">
                  <a:moveTo>
                    <a:pt x="801992" y="241554"/>
                  </a:moveTo>
                  <a:lnTo>
                    <a:pt x="799769" y="236778"/>
                  </a:lnTo>
                  <a:lnTo>
                    <a:pt x="796315" y="238188"/>
                  </a:lnTo>
                  <a:lnTo>
                    <a:pt x="792861" y="239598"/>
                  </a:lnTo>
                  <a:lnTo>
                    <a:pt x="794626" y="244563"/>
                  </a:lnTo>
                  <a:lnTo>
                    <a:pt x="801992" y="241554"/>
                  </a:lnTo>
                  <a:close/>
                </a:path>
                <a:path w="1416050" h="467995">
                  <a:moveTo>
                    <a:pt x="821626" y="233514"/>
                  </a:moveTo>
                  <a:lnTo>
                    <a:pt x="819404" y="228739"/>
                  </a:lnTo>
                  <a:lnTo>
                    <a:pt x="815949" y="230149"/>
                  </a:lnTo>
                  <a:lnTo>
                    <a:pt x="812495" y="231559"/>
                  </a:lnTo>
                  <a:lnTo>
                    <a:pt x="814260" y="236524"/>
                  </a:lnTo>
                  <a:lnTo>
                    <a:pt x="821626" y="233514"/>
                  </a:lnTo>
                  <a:close/>
                </a:path>
                <a:path w="1416050" h="467995">
                  <a:moveTo>
                    <a:pt x="841273" y="225425"/>
                  </a:moveTo>
                  <a:lnTo>
                    <a:pt x="839050" y="220649"/>
                  </a:lnTo>
                  <a:lnTo>
                    <a:pt x="835596" y="222072"/>
                  </a:lnTo>
                  <a:lnTo>
                    <a:pt x="832142" y="223494"/>
                  </a:lnTo>
                  <a:lnTo>
                    <a:pt x="833920" y="228447"/>
                  </a:lnTo>
                  <a:lnTo>
                    <a:pt x="841273" y="225425"/>
                  </a:lnTo>
                  <a:close/>
                </a:path>
                <a:path w="1416050" h="467995">
                  <a:moveTo>
                    <a:pt x="860907" y="217347"/>
                  </a:moveTo>
                  <a:lnTo>
                    <a:pt x="858672" y="212572"/>
                  </a:lnTo>
                  <a:lnTo>
                    <a:pt x="855218" y="213995"/>
                  </a:lnTo>
                  <a:lnTo>
                    <a:pt x="851763" y="215417"/>
                  </a:lnTo>
                  <a:lnTo>
                    <a:pt x="853541" y="220370"/>
                  </a:lnTo>
                  <a:lnTo>
                    <a:pt x="860907" y="217347"/>
                  </a:lnTo>
                  <a:close/>
                </a:path>
                <a:path w="1416050" h="467995">
                  <a:moveTo>
                    <a:pt x="880529" y="209245"/>
                  </a:moveTo>
                  <a:lnTo>
                    <a:pt x="878293" y="204470"/>
                  </a:lnTo>
                  <a:lnTo>
                    <a:pt x="874839" y="205892"/>
                  </a:lnTo>
                  <a:lnTo>
                    <a:pt x="871385" y="207314"/>
                  </a:lnTo>
                  <a:lnTo>
                    <a:pt x="873175" y="212280"/>
                  </a:lnTo>
                  <a:lnTo>
                    <a:pt x="880529" y="209245"/>
                  </a:lnTo>
                  <a:close/>
                </a:path>
                <a:path w="1416050" h="467995">
                  <a:moveTo>
                    <a:pt x="900150" y="201129"/>
                  </a:moveTo>
                  <a:lnTo>
                    <a:pt x="897915" y="196367"/>
                  </a:lnTo>
                  <a:lnTo>
                    <a:pt x="894461" y="197789"/>
                  </a:lnTo>
                  <a:lnTo>
                    <a:pt x="891006" y="199212"/>
                  </a:lnTo>
                  <a:lnTo>
                    <a:pt x="892797" y="204177"/>
                  </a:lnTo>
                  <a:lnTo>
                    <a:pt x="900150" y="201129"/>
                  </a:lnTo>
                  <a:close/>
                </a:path>
                <a:path w="1416050" h="467995">
                  <a:moveTo>
                    <a:pt x="919772" y="193014"/>
                  </a:moveTo>
                  <a:lnTo>
                    <a:pt x="917536" y="188252"/>
                  </a:lnTo>
                  <a:lnTo>
                    <a:pt x="914082" y="189674"/>
                  </a:lnTo>
                  <a:lnTo>
                    <a:pt x="910628" y="191096"/>
                  </a:lnTo>
                  <a:lnTo>
                    <a:pt x="912418" y="196062"/>
                  </a:lnTo>
                  <a:lnTo>
                    <a:pt x="919772" y="193014"/>
                  </a:lnTo>
                  <a:close/>
                </a:path>
                <a:path w="1416050" h="467995">
                  <a:moveTo>
                    <a:pt x="939393" y="184924"/>
                  </a:moveTo>
                  <a:lnTo>
                    <a:pt x="937158" y="180149"/>
                  </a:lnTo>
                  <a:lnTo>
                    <a:pt x="933704" y="181571"/>
                  </a:lnTo>
                  <a:lnTo>
                    <a:pt x="930249" y="182994"/>
                  </a:lnTo>
                  <a:lnTo>
                    <a:pt x="932040" y="187960"/>
                  </a:lnTo>
                  <a:lnTo>
                    <a:pt x="939393" y="184924"/>
                  </a:lnTo>
                  <a:close/>
                </a:path>
                <a:path w="1416050" h="467995">
                  <a:moveTo>
                    <a:pt x="959027" y="176834"/>
                  </a:moveTo>
                  <a:lnTo>
                    <a:pt x="956792" y="172059"/>
                  </a:lnTo>
                  <a:lnTo>
                    <a:pt x="953338" y="173482"/>
                  </a:lnTo>
                  <a:lnTo>
                    <a:pt x="949883" y="174904"/>
                  </a:lnTo>
                  <a:lnTo>
                    <a:pt x="951661" y="179857"/>
                  </a:lnTo>
                  <a:lnTo>
                    <a:pt x="959027" y="176834"/>
                  </a:lnTo>
                  <a:close/>
                </a:path>
                <a:path w="1416050" h="467995">
                  <a:moveTo>
                    <a:pt x="978649" y="168744"/>
                  </a:moveTo>
                  <a:lnTo>
                    <a:pt x="976426" y="163969"/>
                  </a:lnTo>
                  <a:lnTo>
                    <a:pt x="972972" y="165392"/>
                  </a:lnTo>
                  <a:lnTo>
                    <a:pt x="969518" y="166814"/>
                  </a:lnTo>
                  <a:lnTo>
                    <a:pt x="971296" y="171767"/>
                  </a:lnTo>
                  <a:lnTo>
                    <a:pt x="978649" y="168744"/>
                  </a:lnTo>
                  <a:close/>
                </a:path>
                <a:path w="1416050" h="467995">
                  <a:moveTo>
                    <a:pt x="998296" y="160705"/>
                  </a:moveTo>
                  <a:lnTo>
                    <a:pt x="996073" y="155930"/>
                  </a:lnTo>
                  <a:lnTo>
                    <a:pt x="992619" y="157340"/>
                  </a:lnTo>
                  <a:lnTo>
                    <a:pt x="989164" y="158750"/>
                  </a:lnTo>
                  <a:lnTo>
                    <a:pt x="990930" y="163715"/>
                  </a:lnTo>
                  <a:lnTo>
                    <a:pt x="998296" y="160705"/>
                  </a:lnTo>
                  <a:close/>
                </a:path>
                <a:path w="1416050" h="467995">
                  <a:moveTo>
                    <a:pt x="1017943" y="152666"/>
                  </a:moveTo>
                  <a:lnTo>
                    <a:pt x="1015720" y="147891"/>
                  </a:lnTo>
                  <a:lnTo>
                    <a:pt x="1012266" y="149301"/>
                  </a:lnTo>
                  <a:lnTo>
                    <a:pt x="1008811" y="150710"/>
                  </a:lnTo>
                  <a:lnTo>
                    <a:pt x="1010577" y="155676"/>
                  </a:lnTo>
                  <a:lnTo>
                    <a:pt x="1017943" y="152666"/>
                  </a:lnTo>
                  <a:close/>
                </a:path>
                <a:path w="1416050" h="467995">
                  <a:moveTo>
                    <a:pt x="1037602" y="144678"/>
                  </a:moveTo>
                  <a:lnTo>
                    <a:pt x="1035392" y="139890"/>
                  </a:lnTo>
                  <a:lnTo>
                    <a:pt x="1031938" y="141300"/>
                  </a:lnTo>
                  <a:lnTo>
                    <a:pt x="1028484" y="142709"/>
                  </a:lnTo>
                  <a:lnTo>
                    <a:pt x="1030236" y="147675"/>
                  </a:lnTo>
                  <a:lnTo>
                    <a:pt x="1037602" y="144678"/>
                  </a:lnTo>
                  <a:close/>
                </a:path>
                <a:path w="1416050" h="467995">
                  <a:moveTo>
                    <a:pt x="1057287" y="136715"/>
                  </a:moveTo>
                  <a:lnTo>
                    <a:pt x="1055090" y="131927"/>
                  </a:lnTo>
                  <a:lnTo>
                    <a:pt x="1051623" y="133324"/>
                  </a:lnTo>
                  <a:lnTo>
                    <a:pt x="1048156" y="134721"/>
                  </a:lnTo>
                  <a:lnTo>
                    <a:pt x="1049909" y="139687"/>
                  </a:lnTo>
                  <a:lnTo>
                    <a:pt x="1057287" y="136715"/>
                  </a:lnTo>
                  <a:close/>
                </a:path>
                <a:path w="1416050" h="467995">
                  <a:moveTo>
                    <a:pt x="1076972" y="128790"/>
                  </a:moveTo>
                  <a:lnTo>
                    <a:pt x="1074788" y="123990"/>
                  </a:lnTo>
                  <a:lnTo>
                    <a:pt x="1071321" y="125387"/>
                  </a:lnTo>
                  <a:lnTo>
                    <a:pt x="1067854" y="126784"/>
                  </a:lnTo>
                  <a:lnTo>
                    <a:pt x="1069594" y="131749"/>
                  </a:lnTo>
                  <a:lnTo>
                    <a:pt x="1076972" y="128790"/>
                  </a:lnTo>
                  <a:close/>
                </a:path>
                <a:path w="1416050" h="467995">
                  <a:moveTo>
                    <a:pt x="1096683" y="120929"/>
                  </a:moveTo>
                  <a:lnTo>
                    <a:pt x="1094511" y="116128"/>
                  </a:lnTo>
                  <a:lnTo>
                    <a:pt x="1091044" y="117513"/>
                  </a:lnTo>
                  <a:lnTo>
                    <a:pt x="1087577" y="118897"/>
                  </a:lnTo>
                  <a:lnTo>
                    <a:pt x="1089304" y="123875"/>
                  </a:lnTo>
                  <a:lnTo>
                    <a:pt x="1096683" y="120929"/>
                  </a:lnTo>
                  <a:close/>
                </a:path>
                <a:path w="1416050" h="467995">
                  <a:moveTo>
                    <a:pt x="1116418" y="113093"/>
                  </a:moveTo>
                  <a:lnTo>
                    <a:pt x="1114259" y="108280"/>
                  </a:lnTo>
                  <a:lnTo>
                    <a:pt x="1110780" y="109651"/>
                  </a:lnTo>
                  <a:lnTo>
                    <a:pt x="1107313" y="111036"/>
                  </a:lnTo>
                  <a:lnTo>
                    <a:pt x="1109027" y="116014"/>
                  </a:lnTo>
                  <a:lnTo>
                    <a:pt x="1112710" y="114541"/>
                  </a:lnTo>
                  <a:lnTo>
                    <a:pt x="1116418" y="113093"/>
                  </a:lnTo>
                  <a:close/>
                </a:path>
                <a:path w="1416050" h="467995">
                  <a:moveTo>
                    <a:pt x="1136167" y="105333"/>
                  </a:moveTo>
                  <a:lnTo>
                    <a:pt x="1134021" y="100520"/>
                  </a:lnTo>
                  <a:lnTo>
                    <a:pt x="1130541" y="101892"/>
                  </a:lnTo>
                  <a:lnTo>
                    <a:pt x="1127061" y="103263"/>
                  </a:lnTo>
                  <a:lnTo>
                    <a:pt x="1128763" y="108242"/>
                  </a:lnTo>
                  <a:lnTo>
                    <a:pt x="1136167" y="105333"/>
                  </a:lnTo>
                  <a:close/>
                </a:path>
                <a:path w="1416050" h="467995">
                  <a:moveTo>
                    <a:pt x="1155941" y="97624"/>
                  </a:moveTo>
                  <a:lnTo>
                    <a:pt x="1153807" y="92811"/>
                  </a:lnTo>
                  <a:lnTo>
                    <a:pt x="1150327" y="94157"/>
                  </a:lnTo>
                  <a:lnTo>
                    <a:pt x="1146848" y="95504"/>
                  </a:lnTo>
                  <a:lnTo>
                    <a:pt x="1148524" y="100495"/>
                  </a:lnTo>
                  <a:lnTo>
                    <a:pt x="1155941" y="97624"/>
                  </a:lnTo>
                  <a:close/>
                </a:path>
                <a:path w="1416050" h="467995">
                  <a:moveTo>
                    <a:pt x="1175740" y="89979"/>
                  </a:moveTo>
                  <a:lnTo>
                    <a:pt x="1173619" y="85153"/>
                  </a:lnTo>
                  <a:lnTo>
                    <a:pt x="1170139" y="86499"/>
                  </a:lnTo>
                  <a:lnTo>
                    <a:pt x="1166660" y="87845"/>
                  </a:lnTo>
                  <a:lnTo>
                    <a:pt x="1168323" y="92849"/>
                  </a:lnTo>
                  <a:lnTo>
                    <a:pt x="1175740" y="89979"/>
                  </a:lnTo>
                  <a:close/>
                </a:path>
                <a:path w="1416050" h="467995">
                  <a:moveTo>
                    <a:pt x="1195565" y="82423"/>
                  </a:moveTo>
                  <a:lnTo>
                    <a:pt x="1193469" y="77584"/>
                  </a:lnTo>
                  <a:lnTo>
                    <a:pt x="1189977" y="78917"/>
                  </a:lnTo>
                  <a:lnTo>
                    <a:pt x="1186484" y="80238"/>
                  </a:lnTo>
                  <a:lnTo>
                    <a:pt x="1188135" y="85242"/>
                  </a:lnTo>
                  <a:lnTo>
                    <a:pt x="1195565" y="82423"/>
                  </a:lnTo>
                  <a:close/>
                </a:path>
                <a:path w="1416050" h="467995">
                  <a:moveTo>
                    <a:pt x="1215402" y="74917"/>
                  </a:moveTo>
                  <a:lnTo>
                    <a:pt x="1213332" y="70065"/>
                  </a:lnTo>
                  <a:lnTo>
                    <a:pt x="1209827" y="71374"/>
                  </a:lnTo>
                  <a:lnTo>
                    <a:pt x="1206334" y="72694"/>
                  </a:lnTo>
                  <a:lnTo>
                    <a:pt x="1207960" y="77711"/>
                  </a:lnTo>
                  <a:lnTo>
                    <a:pt x="1211681" y="76301"/>
                  </a:lnTo>
                  <a:lnTo>
                    <a:pt x="1215402" y="74917"/>
                  </a:lnTo>
                  <a:close/>
                </a:path>
                <a:path w="1416050" h="467995">
                  <a:moveTo>
                    <a:pt x="1235303" y="67500"/>
                  </a:moveTo>
                  <a:lnTo>
                    <a:pt x="1233246" y="62649"/>
                  </a:lnTo>
                  <a:lnTo>
                    <a:pt x="1229741" y="63957"/>
                  </a:lnTo>
                  <a:lnTo>
                    <a:pt x="1226235" y="65265"/>
                  </a:lnTo>
                  <a:lnTo>
                    <a:pt x="1227848" y="70281"/>
                  </a:lnTo>
                  <a:lnTo>
                    <a:pt x="1235303" y="67500"/>
                  </a:lnTo>
                  <a:close/>
                </a:path>
                <a:path w="1416050" h="467995">
                  <a:moveTo>
                    <a:pt x="1255204" y="60159"/>
                  </a:moveTo>
                  <a:lnTo>
                    <a:pt x="1253159" y="55295"/>
                  </a:lnTo>
                  <a:lnTo>
                    <a:pt x="1249654" y="56578"/>
                  </a:lnTo>
                  <a:lnTo>
                    <a:pt x="1246149" y="57861"/>
                  </a:lnTo>
                  <a:lnTo>
                    <a:pt x="1247736" y="62877"/>
                  </a:lnTo>
                  <a:lnTo>
                    <a:pt x="1255204" y="60159"/>
                  </a:lnTo>
                  <a:close/>
                </a:path>
                <a:path w="1416050" h="467995">
                  <a:moveTo>
                    <a:pt x="1275143" y="52908"/>
                  </a:moveTo>
                  <a:lnTo>
                    <a:pt x="1273124" y="48031"/>
                  </a:lnTo>
                  <a:lnTo>
                    <a:pt x="1269619" y="49314"/>
                  </a:lnTo>
                  <a:lnTo>
                    <a:pt x="1266113" y="50596"/>
                  </a:lnTo>
                  <a:lnTo>
                    <a:pt x="1267675" y="55626"/>
                  </a:lnTo>
                  <a:lnTo>
                    <a:pt x="1275143" y="52908"/>
                  </a:lnTo>
                  <a:close/>
                </a:path>
                <a:path w="1416050" h="467995">
                  <a:moveTo>
                    <a:pt x="1295120" y="45758"/>
                  </a:moveTo>
                  <a:lnTo>
                    <a:pt x="1293126" y="40881"/>
                  </a:lnTo>
                  <a:lnTo>
                    <a:pt x="1289608" y="42138"/>
                  </a:lnTo>
                  <a:lnTo>
                    <a:pt x="1286090" y="43395"/>
                  </a:lnTo>
                  <a:lnTo>
                    <a:pt x="1287627" y="48425"/>
                  </a:lnTo>
                  <a:lnTo>
                    <a:pt x="1295120" y="45758"/>
                  </a:lnTo>
                  <a:close/>
                </a:path>
                <a:path w="1416050" h="467995">
                  <a:moveTo>
                    <a:pt x="1315123" y="38671"/>
                  </a:moveTo>
                  <a:lnTo>
                    <a:pt x="1313154" y="33782"/>
                  </a:lnTo>
                  <a:lnTo>
                    <a:pt x="1309624" y="35013"/>
                  </a:lnTo>
                  <a:lnTo>
                    <a:pt x="1306106" y="36271"/>
                  </a:lnTo>
                  <a:lnTo>
                    <a:pt x="1307617" y="41313"/>
                  </a:lnTo>
                  <a:lnTo>
                    <a:pt x="1311363" y="39979"/>
                  </a:lnTo>
                  <a:lnTo>
                    <a:pt x="1315123" y="38671"/>
                  </a:lnTo>
                  <a:close/>
                </a:path>
                <a:path w="1416050" h="467995">
                  <a:moveTo>
                    <a:pt x="1335176" y="31724"/>
                  </a:moveTo>
                  <a:lnTo>
                    <a:pt x="1333233" y="26835"/>
                  </a:lnTo>
                  <a:lnTo>
                    <a:pt x="1329702" y="28054"/>
                  </a:lnTo>
                  <a:lnTo>
                    <a:pt x="1326172" y="29273"/>
                  </a:lnTo>
                  <a:lnTo>
                    <a:pt x="1327670" y="34328"/>
                  </a:lnTo>
                  <a:lnTo>
                    <a:pt x="1335176" y="31724"/>
                  </a:lnTo>
                  <a:close/>
                </a:path>
                <a:path w="1416050" h="467995">
                  <a:moveTo>
                    <a:pt x="1355255" y="24879"/>
                  </a:moveTo>
                  <a:lnTo>
                    <a:pt x="1353337" y="19964"/>
                  </a:lnTo>
                  <a:lnTo>
                    <a:pt x="1349794" y="21158"/>
                  </a:lnTo>
                  <a:lnTo>
                    <a:pt x="1346250" y="22352"/>
                  </a:lnTo>
                  <a:lnTo>
                    <a:pt x="1347724" y="27406"/>
                  </a:lnTo>
                  <a:lnTo>
                    <a:pt x="1355255" y="24879"/>
                  </a:lnTo>
                  <a:close/>
                </a:path>
                <a:path w="1416050" h="467995">
                  <a:moveTo>
                    <a:pt x="1375359" y="18110"/>
                  </a:moveTo>
                  <a:lnTo>
                    <a:pt x="1373466" y="13195"/>
                  </a:lnTo>
                  <a:lnTo>
                    <a:pt x="1369923" y="14389"/>
                  </a:lnTo>
                  <a:lnTo>
                    <a:pt x="1366380" y="15582"/>
                  </a:lnTo>
                  <a:lnTo>
                    <a:pt x="1367815" y="20650"/>
                  </a:lnTo>
                  <a:lnTo>
                    <a:pt x="1375359" y="18110"/>
                  </a:lnTo>
                  <a:close/>
                </a:path>
                <a:path w="1416050" h="467995">
                  <a:moveTo>
                    <a:pt x="1395514" y="11506"/>
                  </a:moveTo>
                  <a:lnTo>
                    <a:pt x="1393659" y="6578"/>
                  </a:lnTo>
                  <a:lnTo>
                    <a:pt x="1390103" y="7734"/>
                  </a:lnTo>
                  <a:lnTo>
                    <a:pt x="1386547" y="8890"/>
                  </a:lnTo>
                  <a:lnTo>
                    <a:pt x="1387957" y="13970"/>
                  </a:lnTo>
                  <a:lnTo>
                    <a:pt x="1395514" y="11506"/>
                  </a:lnTo>
                  <a:close/>
                </a:path>
                <a:path w="1416050" h="467995">
                  <a:moveTo>
                    <a:pt x="1415694" y="4940"/>
                  </a:moveTo>
                  <a:lnTo>
                    <a:pt x="1413865" y="0"/>
                  </a:lnTo>
                  <a:lnTo>
                    <a:pt x="1410309" y="1155"/>
                  </a:lnTo>
                  <a:lnTo>
                    <a:pt x="1406753" y="2311"/>
                  </a:lnTo>
                  <a:lnTo>
                    <a:pt x="1408137" y="7391"/>
                  </a:lnTo>
                  <a:lnTo>
                    <a:pt x="1415694" y="49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 descr=""/>
            <p:cNvSpPr/>
            <p:nvPr/>
          </p:nvSpPr>
          <p:spPr>
            <a:xfrm>
              <a:off x="3813098" y="3571671"/>
              <a:ext cx="589280" cy="128905"/>
            </a:xfrm>
            <a:custGeom>
              <a:avLst/>
              <a:gdLst/>
              <a:ahLst/>
              <a:cxnLst/>
              <a:rect l="l" t="t" r="r" b="b"/>
              <a:pathLst>
                <a:path w="589279" h="128904">
                  <a:moveTo>
                    <a:pt x="8940" y="126263"/>
                  </a:moveTo>
                  <a:lnTo>
                    <a:pt x="7112" y="121323"/>
                  </a:lnTo>
                  <a:lnTo>
                    <a:pt x="3556" y="122478"/>
                  </a:lnTo>
                  <a:lnTo>
                    <a:pt x="0" y="123634"/>
                  </a:lnTo>
                  <a:lnTo>
                    <a:pt x="1384" y="128714"/>
                  </a:lnTo>
                  <a:lnTo>
                    <a:pt x="8940" y="126263"/>
                  </a:lnTo>
                  <a:close/>
                </a:path>
                <a:path w="589279" h="128904">
                  <a:moveTo>
                    <a:pt x="29184" y="119913"/>
                  </a:moveTo>
                  <a:lnTo>
                    <a:pt x="27381" y="114960"/>
                  </a:lnTo>
                  <a:lnTo>
                    <a:pt x="23812" y="116078"/>
                  </a:lnTo>
                  <a:lnTo>
                    <a:pt x="20243" y="117195"/>
                  </a:lnTo>
                  <a:lnTo>
                    <a:pt x="21602" y="122288"/>
                  </a:lnTo>
                  <a:lnTo>
                    <a:pt x="29184" y="119913"/>
                  </a:lnTo>
                  <a:close/>
                </a:path>
                <a:path w="589279" h="128904">
                  <a:moveTo>
                    <a:pt x="49441" y="113614"/>
                  </a:moveTo>
                  <a:lnTo>
                    <a:pt x="47675" y="108661"/>
                  </a:lnTo>
                  <a:lnTo>
                    <a:pt x="44094" y="109740"/>
                  </a:lnTo>
                  <a:lnTo>
                    <a:pt x="40513" y="110820"/>
                  </a:lnTo>
                  <a:lnTo>
                    <a:pt x="41833" y="115925"/>
                  </a:lnTo>
                  <a:lnTo>
                    <a:pt x="49441" y="113614"/>
                  </a:lnTo>
                  <a:close/>
                </a:path>
                <a:path w="589279" h="128904">
                  <a:moveTo>
                    <a:pt x="69748" y="107467"/>
                  </a:moveTo>
                  <a:lnTo>
                    <a:pt x="68008" y="102501"/>
                  </a:lnTo>
                  <a:lnTo>
                    <a:pt x="64427" y="103581"/>
                  </a:lnTo>
                  <a:lnTo>
                    <a:pt x="60845" y="104660"/>
                  </a:lnTo>
                  <a:lnTo>
                    <a:pt x="62141" y="109766"/>
                  </a:lnTo>
                  <a:lnTo>
                    <a:pt x="69748" y="107467"/>
                  </a:lnTo>
                  <a:close/>
                </a:path>
                <a:path w="589279" h="128904">
                  <a:moveTo>
                    <a:pt x="90093" y="101473"/>
                  </a:moveTo>
                  <a:lnTo>
                    <a:pt x="88392" y="96494"/>
                  </a:lnTo>
                  <a:lnTo>
                    <a:pt x="84797" y="97536"/>
                  </a:lnTo>
                  <a:lnTo>
                    <a:pt x="81203" y="98577"/>
                  </a:lnTo>
                  <a:lnTo>
                    <a:pt x="82461" y="103695"/>
                  </a:lnTo>
                  <a:lnTo>
                    <a:pt x="90093" y="101473"/>
                  </a:lnTo>
                  <a:close/>
                </a:path>
                <a:path w="589279" h="128904">
                  <a:moveTo>
                    <a:pt x="110464" y="95567"/>
                  </a:moveTo>
                  <a:lnTo>
                    <a:pt x="108800" y="90576"/>
                  </a:lnTo>
                  <a:lnTo>
                    <a:pt x="105206" y="91617"/>
                  </a:lnTo>
                  <a:lnTo>
                    <a:pt x="101612" y="92659"/>
                  </a:lnTo>
                  <a:lnTo>
                    <a:pt x="102831" y="97790"/>
                  </a:lnTo>
                  <a:lnTo>
                    <a:pt x="110464" y="95567"/>
                  </a:lnTo>
                  <a:close/>
                </a:path>
                <a:path w="589279" h="128904">
                  <a:moveTo>
                    <a:pt x="130898" y="89877"/>
                  </a:moveTo>
                  <a:lnTo>
                    <a:pt x="129260" y="84861"/>
                  </a:lnTo>
                  <a:lnTo>
                    <a:pt x="125653" y="85864"/>
                  </a:lnTo>
                  <a:lnTo>
                    <a:pt x="122047" y="86868"/>
                  </a:lnTo>
                  <a:lnTo>
                    <a:pt x="123240" y="91998"/>
                  </a:lnTo>
                  <a:lnTo>
                    <a:pt x="130898" y="89877"/>
                  </a:lnTo>
                  <a:close/>
                </a:path>
                <a:path w="589279" h="128904">
                  <a:moveTo>
                    <a:pt x="151358" y="84239"/>
                  </a:moveTo>
                  <a:lnTo>
                    <a:pt x="149745" y="79222"/>
                  </a:lnTo>
                  <a:lnTo>
                    <a:pt x="146138" y="80187"/>
                  </a:lnTo>
                  <a:lnTo>
                    <a:pt x="142532" y="81191"/>
                  </a:lnTo>
                  <a:lnTo>
                    <a:pt x="143687" y="86334"/>
                  </a:lnTo>
                  <a:lnTo>
                    <a:pt x="147510" y="85267"/>
                  </a:lnTo>
                  <a:lnTo>
                    <a:pt x="151358" y="84239"/>
                  </a:lnTo>
                  <a:close/>
                </a:path>
                <a:path w="589279" h="128904">
                  <a:moveTo>
                    <a:pt x="171869" y="78828"/>
                  </a:moveTo>
                  <a:lnTo>
                    <a:pt x="170307" y="73799"/>
                  </a:lnTo>
                  <a:lnTo>
                    <a:pt x="166687" y="74752"/>
                  </a:lnTo>
                  <a:lnTo>
                    <a:pt x="163068" y="75704"/>
                  </a:lnTo>
                  <a:lnTo>
                    <a:pt x="164185" y="80860"/>
                  </a:lnTo>
                  <a:lnTo>
                    <a:pt x="171869" y="78828"/>
                  </a:lnTo>
                  <a:close/>
                </a:path>
                <a:path w="589279" h="128904">
                  <a:moveTo>
                    <a:pt x="192392" y="73533"/>
                  </a:moveTo>
                  <a:lnTo>
                    <a:pt x="190868" y="68491"/>
                  </a:lnTo>
                  <a:lnTo>
                    <a:pt x="187236" y="69392"/>
                  </a:lnTo>
                  <a:lnTo>
                    <a:pt x="183603" y="70294"/>
                  </a:lnTo>
                  <a:lnTo>
                    <a:pt x="184683" y="75450"/>
                  </a:lnTo>
                  <a:lnTo>
                    <a:pt x="192392" y="73533"/>
                  </a:lnTo>
                  <a:close/>
                </a:path>
                <a:path w="589279" h="128904">
                  <a:moveTo>
                    <a:pt x="212979" y="68376"/>
                  </a:moveTo>
                  <a:lnTo>
                    <a:pt x="211493" y="63334"/>
                  </a:lnTo>
                  <a:lnTo>
                    <a:pt x="207860" y="64236"/>
                  </a:lnTo>
                  <a:lnTo>
                    <a:pt x="204228" y="65138"/>
                  </a:lnTo>
                  <a:lnTo>
                    <a:pt x="205270" y="70307"/>
                  </a:lnTo>
                  <a:lnTo>
                    <a:pt x="212979" y="68376"/>
                  </a:lnTo>
                  <a:close/>
                </a:path>
                <a:path w="589279" h="128904">
                  <a:moveTo>
                    <a:pt x="233591" y="63411"/>
                  </a:moveTo>
                  <a:lnTo>
                    <a:pt x="232143" y="58343"/>
                  </a:lnTo>
                  <a:lnTo>
                    <a:pt x="228498" y="59207"/>
                  </a:lnTo>
                  <a:lnTo>
                    <a:pt x="224853" y="60071"/>
                  </a:lnTo>
                  <a:lnTo>
                    <a:pt x="225856" y="65239"/>
                  </a:lnTo>
                  <a:lnTo>
                    <a:pt x="233591" y="63411"/>
                  </a:lnTo>
                  <a:close/>
                </a:path>
                <a:path w="589279" h="128904">
                  <a:moveTo>
                    <a:pt x="254241" y="58534"/>
                  </a:moveTo>
                  <a:lnTo>
                    <a:pt x="252831" y="53454"/>
                  </a:lnTo>
                  <a:lnTo>
                    <a:pt x="249186" y="54317"/>
                  </a:lnTo>
                  <a:lnTo>
                    <a:pt x="245541" y="55181"/>
                  </a:lnTo>
                  <a:lnTo>
                    <a:pt x="246507" y="60363"/>
                  </a:lnTo>
                  <a:lnTo>
                    <a:pt x="254241" y="58534"/>
                  </a:lnTo>
                  <a:close/>
                </a:path>
                <a:path w="589279" h="128904">
                  <a:moveTo>
                    <a:pt x="274942" y="53924"/>
                  </a:moveTo>
                  <a:lnTo>
                    <a:pt x="273558" y="48831"/>
                  </a:lnTo>
                  <a:lnTo>
                    <a:pt x="269913" y="49644"/>
                  </a:lnTo>
                  <a:lnTo>
                    <a:pt x="266268" y="50457"/>
                  </a:lnTo>
                  <a:lnTo>
                    <a:pt x="267182" y="55638"/>
                  </a:lnTo>
                  <a:lnTo>
                    <a:pt x="274942" y="53924"/>
                  </a:lnTo>
                  <a:close/>
                </a:path>
                <a:path w="589279" h="128904">
                  <a:moveTo>
                    <a:pt x="295656" y="49364"/>
                  </a:moveTo>
                  <a:lnTo>
                    <a:pt x="294322" y="44259"/>
                  </a:lnTo>
                  <a:lnTo>
                    <a:pt x="290664" y="45059"/>
                  </a:lnTo>
                  <a:lnTo>
                    <a:pt x="287007" y="45859"/>
                  </a:lnTo>
                  <a:lnTo>
                    <a:pt x="287883" y="51066"/>
                  </a:lnTo>
                  <a:lnTo>
                    <a:pt x="291769" y="50203"/>
                  </a:lnTo>
                  <a:lnTo>
                    <a:pt x="295656" y="49364"/>
                  </a:lnTo>
                  <a:close/>
                </a:path>
                <a:path w="589279" h="128904">
                  <a:moveTo>
                    <a:pt x="316433" y="45097"/>
                  </a:moveTo>
                  <a:lnTo>
                    <a:pt x="315137" y="39992"/>
                  </a:lnTo>
                  <a:lnTo>
                    <a:pt x="311480" y="40741"/>
                  </a:lnTo>
                  <a:lnTo>
                    <a:pt x="307822" y="41490"/>
                  </a:lnTo>
                  <a:lnTo>
                    <a:pt x="308648" y="46697"/>
                  </a:lnTo>
                  <a:lnTo>
                    <a:pt x="316433" y="45097"/>
                  </a:lnTo>
                  <a:close/>
                </a:path>
                <a:path w="589279" h="128904">
                  <a:moveTo>
                    <a:pt x="337210" y="40919"/>
                  </a:moveTo>
                  <a:lnTo>
                    <a:pt x="335965" y="35801"/>
                  </a:lnTo>
                  <a:lnTo>
                    <a:pt x="332295" y="36499"/>
                  </a:lnTo>
                  <a:lnTo>
                    <a:pt x="328625" y="37198"/>
                  </a:lnTo>
                  <a:lnTo>
                    <a:pt x="329412" y="42405"/>
                  </a:lnTo>
                  <a:lnTo>
                    <a:pt x="337210" y="40919"/>
                  </a:lnTo>
                  <a:close/>
                </a:path>
                <a:path w="589279" h="128904">
                  <a:moveTo>
                    <a:pt x="358051" y="36944"/>
                  </a:moveTo>
                  <a:lnTo>
                    <a:pt x="356844" y="31813"/>
                  </a:lnTo>
                  <a:lnTo>
                    <a:pt x="353174" y="32512"/>
                  </a:lnTo>
                  <a:lnTo>
                    <a:pt x="349504" y="33210"/>
                  </a:lnTo>
                  <a:lnTo>
                    <a:pt x="350240" y="38430"/>
                  </a:lnTo>
                  <a:lnTo>
                    <a:pt x="358051" y="36944"/>
                  </a:lnTo>
                  <a:close/>
                </a:path>
                <a:path w="589279" h="128904">
                  <a:moveTo>
                    <a:pt x="378917" y="33134"/>
                  </a:moveTo>
                  <a:lnTo>
                    <a:pt x="377761" y="27990"/>
                  </a:lnTo>
                  <a:lnTo>
                    <a:pt x="374078" y="28638"/>
                  </a:lnTo>
                  <a:lnTo>
                    <a:pt x="370395" y="29286"/>
                  </a:lnTo>
                  <a:lnTo>
                    <a:pt x="371094" y="34505"/>
                  </a:lnTo>
                  <a:lnTo>
                    <a:pt x="378917" y="33134"/>
                  </a:lnTo>
                  <a:close/>
                </a:path>
                <a:path w="589279" h="128904">
                  <a:moveTo>
                    <a:pt x="399808" y="29502"/>
                  </a:moveTo>
                  <a:lnTo>
                    <a:pt x="398691" y="24345"/>
                  </a:lnTo>
                  <a:lnTo>
                    <a:pt x="395008" y="24993"/>
                  </a:lnTo>
                  <a:lnTo>
                    <a:pt x="391325" y="25641"/>
                  </a:lnTo>
                  <a:lnTo>
                    <a:pt x="391985" y="30861"/>
                  </a:lnTo>
                  <a:lnTo>
                    <a:pt x="399808" y="29502"/>
                  </a:lnTo>
                  <a:close/>
                </a:path>
                <a:path w="589279" h="128904">
                  <a:moveTo>
                    <a:pt x="420738" y="26073"/>
                  </a:moveTo>
                  <a:lnTo>
                    <a:pt x="419671" y="20916"/>
                  </a:lnTo>
                  <a:lnTo>
                    <a:pt x="415975" y="21501"/>
                  </a:lnTo>
                  <a:lnTo>
                    <a:pt x="412280" y="22085"/>
                  </a:lnTo>
                  <a:lnTo>
                    <a:pt x="412889" y="27317"/>
                  </a:lnTo>
                  <a:lnTo>
                    <a:pt x="420738" y="26073"/>
                  </a:lnTo>
                  <a:close/>
                </a:path>
                <a:path w="589279" h="128904">
                  <a:moveTo>
                    <a:pt x="441693" y="22758"/>
                  </a:moveTo>
                  <a:lnTo>
                    <a:pt x="440664" y="17589"/>
                  </a:lnTo>
                  <a:lnTo>
                    <a:pt x="436968" y="18173"/>
                  </a:lnTo>
                  <a:lnTo>
                    <a:pt x="433273" y="18757"/>
                  </a:lnTo>
                  <a:lnTo>
                    <a:pt x="433844" y="24003"/>
                  </a:lnTo>
                  <a:lnTo>
                    <a:pt x="441693" y="22758"/>
                  </a:lnTo>
                  <a:close/>
                </a:path>
                <a:path w="589279" h="128904">
                  <a:moveTo>
                    <a:pt x="462686" y="19735"/>
                  </a:moveTo>
                  <a:lnTo>
                    <a:pt x="461708" y="14566"/>
                  </a:lnTo>
                  <a:lnTo>
                    <a:pt x="458000" y="15087"/>
                  </a:lnTo>
                  <a:lnTo>
                    <a:pt x="454291" y="15608"/>
                  </a:lnTo>
                  <a:lnTo>
                    <a:pt x="454812" y="20853"/>
                  </a:lnTo>
                  <a:lnTo>
                    <a:pt x="462686" y="19735"/>
                  </a:lnTo>
                  <a:close/>
                </a:path>
                <a:path w="589279" h="128904">
                  <a:moveTo>
                    <a:pt x="483679" y="16764"/>
                  </a:moveTo>
                  <a:lnTo>
                    <a:pt x="482752" y="11582"/>
                  </a:lnTo>
                  <a:lnTo>
                    <a:pt x="479044" y="12103"/>
                  </a:lnTo>
                  <a:lnTo>
                    <a:pt x="475335" y="12623"/>
                  </a:lnTo>
                  <a:lnTo>
                    <a:pt x="475818" y="17881"/>
                  </a:lnTo>
                  <a:lnTo>
                    <a:pt x="483679" y="16764"/>
                  </a:lnTo>
                  <a:close/>
                </a:path>
                <a:path w="589279" h="128904">
                  <a:moveTo>
                    <a:pt x="504723" y="14135"/>
                  </a:moveTo>
                  <a:lnTo>
                    <a:pt x="503834" y="8940"/>
                  </a:lnTo>
                  <a:lnTo>
                    <a:pt x="500126" y="9410"/>
                  </a:lnTo>
                  <a:lnTo>
                    <a:pt x="496417" y="9880"/>
                  </a:lnTo>
                  <a:lnTo>
                    <a:pt x="496836" y="15125"/>
                  </a:lnTo>
                  <a:lnTo>
                    <a:pt x="504723" y="14135"/>
                  </a:lnTo>
                  <a:close/>
                </a:path>
                <a:path w="589279" h="128904">
                  <a:moveTo>
                    <a:pt x="525767" y="11582"/>
                  </a:moveTo>
                  <a:lnTo>
                    <a:pt x="524929" y="6375"/>
                  </a:lnTo>
                  <a:lnTo>
                    <a:pt x="521208" y="6781"/>
                  </a:lnTo>
                  <a:lnTo>
                    <a:pt x="517499" y="7239"/>
                  </a:lnTo>
                  <a:lnTo>
                    <a:pt x="517880" y="12496"/>
                  </a:lnTo>
                  <a:lnTo>
                    <a:pt x="521817" y="12014"/>
                  </a:lnTo>
                  <a:lnTo>
                    <a:pt x="525767" y="11582"/>
                  </a:lnTo>
                  <a:close/>
                </a:path>
                <a:path w="589279" h="128904">
                  <a:moveTo>
                    <a:pt x="546849" y="9296"/>
                  </a:moveTo>
                  <a:lnTo>
                    <a:pt x="546061" y="4089"/>
                  </a:lnTo>
                  <a:lnTo>
                    <a:pt x="542340" y="4495"/>
                  </a:lnTo>
                  <a:lnTo>
                    <a:pt x="538619" y="4902"/>
                  </a:lnTo>
                  <a:lnTo>
                    <a:pt x="538949" y="10160"/>
                  </a:lnTo>
                  <a:lnTo>
                    <a:pt x="546849" y="9296"/>
                  </a:lnTo>
                  <a:close/>
                </a:path>
                <a:path w="589279" h="128904">
                  <a:moveTo>
                    <a:pt x="567956" y="7137"/>
                  </a:moveTo>
                  <a:lnTo>
                    <a:pt x="567207" y="1917"/>
                  </a:lnTo>
                  <a:lnTo>
                    <a:pt x="563486" y="2260"/>
                  </a:lnTo>
                  <a:lnTo>
                    <a:pt x="559765" y="2603"/>
                  </a:lnTo>
                  <a:lnTo>
                    <a:pt x="560044" y="7861"/>
                  </a:lnTo>
                  <a:lnTo>
                    <a:pt x="567956" y="7137"/>
                  </a:lnTo>
                  <a:close/>
                </a:path>
                <a:path w="589279" h="128904">
                  <a:moveTo>
                    <a:pt x="589076" y="5232"/>
                  </a:moveTo>
                  <a:lnTo>
                    <a:pt x="588378" y="0"/>
                  </a:lnTo>
                  <a:lnTo>
                    <a:pt x="584657" y="342"/>
                  </a:lnTo>
                  <a:lnTo>
                    <a:pt x="580936" y="685"/>
                  </a:lnTo>
                  <a:lnTo>
                    <a:pt x="581164" y="5943"/>
                  </a:lnTo>
                  <a:lnTo>
                    <a:pt x="589076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 descr=""/>
            <p:cNvSpPr/>
            <p:nvPr/>
          </p:nvSpPr>
          <p:spPr>
            <a:xfrm>
              <a:off x="4415198" y="3569391"/>
              <a:ext cx="347345" cy="0"/>
            </a:xfrm>
            <a:custGeom>
              <a:avLst/>
              <a:gdLst/>
              <a:ahLst/>
              <a:cxnLst/>
              <a:rect l="l" t="t" r="r" b="b"/>
              <a:pathLst>
                <a:path w="347345" h="0">
                  <a:moveTo>
                    <a:pt x="0" y="0"/>
                  </a:moveTo>
                  <a:lnTo>
                    <a:pt x="347229" y="0"/>
                  </a:lnTo>
                </a:path>
              </a:pathLst>
            </a:custGeom>
            <a:ln w="12665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 descr=""/>
            <p:cNvSpPr/>
            <p:nvPr/>
          </p:nvSpPr>
          <p:spPr>
            <a:xfrm>
              <a:off x="806856" y="3352672"/>
              <a:ext cx="4739640" cy="450850"/>
            </a:xfrm>
            <a:custGeom>
              <a:avLst/>
              <a:gdLst/>
              <a:ahLst/>
              <a:cxnLst/>
              <a:rect l="l" t="t" r="r" b="b"/>
              <a:pathLst>
                <a:path w="4739640" h="450850">
                  <a:moveTo>
                    <a:pt x="9156" y="5283"/>
                  </a:moveTo>
                  <a:lnTo>
                    <a:pt x="6527" y="2641"/>
                  </a:lnTo>
                  <a:lnTo>
                    <a:pt x="3898" y="0"/>
                  </a:lnTo>
                  <a:lnTo>
                    <a:pt x="0" y="3543"/>
                  </a:lnTo>
                  <a:lnTo>
                    <a:pt x="5613" y="9182"/>
                  </a:lnTo>
                  <a:lnTo>
                    <a:pt x="9156" y="5283"/>
                  </a:lnTo>
                  <a:close/>
                </a:path>
                <a:path w="4739640" h="450850">
                  <a:moveTo>
                    <a:pt x="24142" y="20281"/>
                  </a:moveTo>
                  <a:lnTo>
                    <a:pt x="21488" y="17665"/>
                  </a:lnTo>
                  <a:lnTo>
                    <a:pt x="18859" y="15024"/>
                  </a:lnTo>
                  <a:lnTo>
                    <a:pt x="14973" y="18580"/>
                  </a:lnTo>
                  <a:lnTo>
                    <a:pt x="17780" y="21399"/>
                  </a:lnTo>
                  <a:lnTo>
                    <a:pt x="20612" y="24180"/>
                  </a:lnTo>
                  <a:lnTo>
                    <a:pt x="24142" y="20281"/>
                  </a:lnTo>
                  <a:close/>
                </a:path>
                <a:path w="4739640" h="450850">
                  <a:moveTo>
                    <a:pt x="39268" y="35128"/>
                  </a:moveTo>
                  <a:lnTo>
                    <a:pt x="36614" y="32512"/>
                  </a:lnTo>
                  <a:lnTo>
                    <a:pt x="33959" y="29895"/>
                  </a:lnTo>
                  <a:lnTo>
                    <a:pt x="30086" y="33477"/>
                  </a:lnTo>
                  <a:lnTo>
                    <a:pt x="35763" y="39039"/>
                  </a:lnTo>
                  <a:lnTo>
                    <a:pt x="39268" y="35128"/>
                  </a:lnTo>
                  <a:close/>
                </a:path>
                <a:path w="4739640" h="450850">
                  <a:moveTo>
                    <a:pt x="54406" y="49987"/>
                  </a:moveTo>
                  <a:lnTo>
                    <a:pt x="51739" y="47371"/>
                  </a:lnTo>
                  <a:lnTo>
                    <a:pt x="49085" y="44754"/>
                  </a:lnTo>
                  <a:lnTo>
                    <a:pt x="45224" y="48348"/>
                  </a:lnTo>
                  <a:lnTo>
                    <a:pt x="50901" y="53924"/>
                  </a:lnTo>
                  <a:lnTo>
                    <a:pt x="54406" y="49987"/>
                  </a:lnTo>
                  <a:close/>
                </a:path>
                <a:path w="4739640" h="450850">
                  <a:moveTo>
                    <a:pt x="69545" y="64795"/>
                  </a:moveTo>
                  <a:lnTo>
                    <a:pt x="66865" y="62204"/>
                  </a:lnTo>
                  <a:lnTo>
                    <a:pt x="64198" y="59588"/>
                  </a:lnTo>
                  <a:lnTo>
                    <a:pt x="60363" y="63195"/>
                  </a:lnTo>
                  <a:lnTo>
                    <a:pt x="63195" y="65976"/>
                  </a:lnTo>
                  <a:lnTo>
                    <a:pt x="66065" y="68745"/>
                  </a:lnTo>
                  <a:lnTo>
                    <a:pt x="69545" y="64795"/>
                  </a:lnTo>
                  <a:close/>
                </a:path>
                <a:path w="4739640" h="450850">
                  <a:moveTo>
                    <a:pt x="84861" y="79451"/>
                  </a:moveTo>
                  <a:lnTo>
                    <a:pt x="82169" y="76873"/>
                  </a:lnTo>
                  <a:lnTo>
                    <a:pt x="79476" y="74295"/>
                  </a:lnTo>
                  <a:lnTo>
                    <a:pt x="75653" y="77914"/>
                  </a:lnTo>
                  <a:lnTo>
                    <a:pt x="81394" y="83413"/>
                  </a:lnTo>
                  <a:lnTo>
                    <a:pt x="84861" y="79451"/>
                  </a:lnTo>
                  <a:close/>
                </a:path>
                <a:path w="4739640" h="450850">
                  <a:moveTo>
                    <a:pt x="100164" y="94119"/>
                  </a:moveTo>
                  <a:lnTo>
                    <a:pt x="97472" y="91541"/>
                  </a:lnTo>
                  <a:lnTo>
                    <a:pt x="94780" y="88963"/>
                  </a:lnTo>
                  <a:lnTo>
                    <a:pt x="90970" y="92595"/>
                  </a:lnTo>
                  <a:lnTo>
                    <a:pt x="96710" y="98094"/>
                  </a:lnTo>
                  <a:lnTo>
                    <a:pt x="100164" y="94119"/>
                  </a:lnTo>
                  <a:close/>
                </a:path>
                <a:path w="4739640" h="450850">
                  <a:moveTo>
                    <a:pt x="115506" y="108737"/>
                  </a:moveTo>
                  <a:lnTo>
                    <a:pt x="112788" y="106197"/>
                  </a:lnTo>
                  <a:lnTo>
                    <a:pt x="110096" y="103619"/>
                  </a:lnTo>
                  <a:lnTo>
                    <a:pt x="106299" y="107264"/>
                  </a:lnTo>
                  <a:lnTo>
                    <a:pt x="109169" y="110020"/>
                  </a:lnTo>
                  <a:lnTo>
                    <a:pt x="112077" y="112737"/>
                  </a:lnTo>
                  <a:lnTo>
                    <a:pt x="115506" y="108737"/>
                  </a:lnTo>
                  <a:close/>
                </a:path>
                <a:path w="4739640" h="450850">
                  <a:moveTo>
                    <a:pt x="131013" y="123202"/>
                  </a:moveTo>
                  <a:lnTo>
                    <a:pt x="128282" y="120662"/>
                  </a:lnTo>
                  <a:lnTo>
                    <a:pt x="125552" y="118122"/>
                  </a:lnTo>
                  <a:lnTo>
                    <a:pt x="121780" y="121793"/>
                  </a:lnTo>
                  <a:lnTo>
                    <a:pt x="127596" y="127215"/>
                  </a:lnTo>
                  <a:lnTo>
                    <a:pt x="131013" y="123202"/>
                  </a:lnTo>
                  <a:close/>
                </a:path>
                <a:path w="4739640" h="450850">
                  <a:moveTo>
                    <a:pt x="146507" y="137668"/>
                  </a:moveTo>
                  <a:lnTo>
                    <a:pt x="143776" y="135128"/>
                  </a:lnTo>
                  <a:lnTo>
                    <a:pt x="141046" y="132588"/>
                  </a:lnTo>
                  <a:lnTo>
                    <a:pt x="137287" y="136271"/>
                  </a:lnTo>
                  <a:lnTo>
                    <a:pt x="143103" y="141693"/>
                  </a:lnTo>
                  <a:lnTo>
                    <a:pt x="146507" y="137668"/>
                  </a:lnTo>
                  <a:close/>
                </a:path>
                <a:path w="4739640" h="450850">
                  <a:moveTo>
                    <a:pt x="162039" y="152069"/>
                  </a:moveTo>
                  <a:lnTo>
                    <a:pt x="159283" y="149567"/>
                  </a:lnTo>
                  <a:lnTo>
                    <a:pt x="156527" y="147053"/>
                  </a:lnTo>
                  <a:lnTo>
                    <a:pt x="152781" y="150749"/>
                  </a:lnTo>
                  <a:lnTo>
                    <a:pt x="155714" y="153441"/>
                  </a:lnTo>
                  <a:lnTo>
                    <a:pt x="158661" y="156108"/>
                  </a:lnTo>
                  <a:lnTo>
                    <a:pt x="162039" y="152069"/>
                  </a:lnTo>
                  <a:close/>
                </a:path>
                <a:path w="4739640" h="450850">
                  <a:moveTo>
                    <a:pt x="177723" y="166331"/>
                  </a:moveTo>
                  <a:lnTo>
                    <a:pt x="174967" y="163830"/>
                  </a:lnTo>
                  <a:lnTo>
                    <a:pt x="172212" y="161328"/>
                  </a:lnTo>
                  <a:lnTo>
                    <a:pt x="168478" y="165049"/>
                  </a:lnTo>
                  <a:lnTo>
                    <a:pt x="174371" y="170395"/>
                  </a:lnTo>
                  <a:lnTo>
                    <a:pt x="177723" y="166331"/>
                  </a:lnTo>
                  <a:close/>
                </a:path>
                <a:path w="4739640" h="450850">
                  <a:moveTo>
                    <a:pt x="193408" y="180581"/>
                  </a:moveTo>
                  <a:lnTo>
                    <a:pt x="190652" y="178079"/>
                  </a:lnTo>
                  <a:lnTo>
                    <a:pt x="187896" y="175577"/>
                  </a:lnTo>
                  <a:lnTo>
                    <a:pt x="184188" y="179311"/>
                  </a:lnTo>
                  <a:lnTo>
                    <a:pt x="190068" y="184658"/>
                  </a:lnTo>
                  <a:lnTo>
                    <a:pt x="193408" y="180581"/>
                  </a:lnTo>
                  <a:close/>
                </a:path>
                <a:path w="4739640" h="450850">
                  <a:moveTo>
                    <a:pt x="209169" y="194741"/>
                  </a:moveTo>
                  <a:lnTo>
                    <a:pt x="206375" y="192278"/>
                  </a:lnTo>
                  <a:lnTo>
                    <a:pt x="203581" y="189814"/>
                  </a:lnTo>
                  <a:lnTo>
                    <a:pt x="199885" y="193560"/>
                  </a:lnTo>
                  <a:lnTo>
                    <a:pt x="205841" y="198831"/>
                  </a:lnTo>
                  <a:lnTo>
                    <a:pt x="209169" y="194741"/>
                  </a:lnTo>
                  <a:close/>
                </a:path>
                <a:path w="4739640" h="450850">
                  <a:moveTo>
                    <a:pt x="225056" y="208788"/>
                  </a:moveTo>
                  <a:lnTo>
                    <a:pt x="222262" y="206324"/>
                  </a:lnTo>
                  <a:lnTo>
                    <a:pt x="219468" y="203860"/>
                  </a:lnTo>
                  <a:lnTo>
                    <a:pt x="215798" y="207632"/>
                  </a:lnTo>
                  <a:lnTo>
                    <a:pt x="221754" y="212902"/>
                  </a:lnTo>
                  <a:lnTo>
                    <a:pt x="225056" y="208788"/>
                  </a:lnTo>
                  <a:close/>
                </a:path>
                <a:path w="4739640" h="450850">
                  <a:moveTo>
                    <a:pt x="240931" y="222821"/>
                  </a:moveTo>
                  <a:lnTo>
                    <a:pt x="238137" y="220357"/>
                  </a:lnTo>
                  <a:lnTo>
                    <a:pt x="235343" y="217893"/>
                  </a:lnTo>
                  <a:lnTo>
                    <a:pt x="231686" y="221678"/>
                  </a:lnTo>
                  <a:lnTo>
                    <a:pt x="237642" y="226949"/>
                  </a:lnTo>
                  <a:lnTo>
                    <a:pt x="240931" y="222821"/>
                  </a:lnTo>
                  <a:close/>
                </a:path>
                <a:path w="4739640" h="450850">
                  <a:moveTo>
                    <a:pt x="256933" y="236715"/>
                  </a:moveTo>
                  <a:lnTo>
                    <a:pt x="254101" y="234289"/>
                  </a:lnTo>
                  <a:lnTo>
                    <a:pt x="251269" y="231863"/>
                  </a:lnTo>
                  <a:lnTo>
                    <a:pt x="247637" y="235673"/>
                  </a:lnTo>
                  <a:lnTo>
                    <a:pt x="253669" y="240855"/>
                  </a:lnTo>
                  <a:lnTo>
                    <a:pt x="256933" y="236715"/>
                  </a:lnTo>
                  <a:close/>
                </a:path>
                <a:path w="4739640" h="450850">
                  <a:moveTo>
                    <a:pt x="273011" y="250532"/>
                  </a:moveTo>
                  <a:lnTo>
                    <a:pt x="270179" y="248107"/>
                  </a:lnTo>
                  <a:lnTo>
                    <a:pt x="267347" y="245681"/>
                  </a:lnTo>
                  <a:lnTo>
                    <a:pt x="263740" y="249504"/>
                  </a:lnTo>
                  <a:lnTo>
                    <a:pt x="269773" y="254698"/>
                  </a:lnTo>
                  <a:lnTo>
                    <a:pt x="273011" y="250532"/>
                  </a:lnTo>
                  <a:close/>
                </a:path>
                <a:path w="4739640" h="450850">
                  <a:moveTo>
                    <a:pt x="289064" y="264337"/>
                  </a:moveTo>
                  <a:lnTo>
                    <a:pt x="286245" y="261912"/>
                  </a:lnTo>
                  <a:lnTo>
                    <a:pt x="283413" y="259486"/>
                  </a:lnTo>
                  <a:lnTo>
                    <a:pt x="279819" y="263334"/>
                  </a:lnTo>
                  <a:lnTo>
                    <a:pt x="285851" y="268516"/>
                  </a:lnTo>
                  <a:lnTo>
                    <a:pt x="289064" y="264337"/>
                  </a:lnTo>
                  <a:close/>
                </a:path>
                <a:path w="4739640" h="450850">
                  <a:moveTo>
                    <a:pt x="305333" y="277939"/>
                  </a:moveTo>
                  <a:lnTo>
                    <a:pt x="302475" y="275551"/>
                  </a:lnTo>
                  <a:lnTo>
                    <a:pt x="299618" y="273164"/>
                  </a:lnTo>
                  <a:lnTo>
                    <a:pt x="296037" y="277037"/>
                  </a:lnTo>
                  <a:lnTo>
                    <a:pt x="302145" y="282130"/>
                  </a:lnTo>
                  <a:lnTo>
                    <a:pt x="305333" y="277939"/>
                  </a:lnTo>
                  <a:close/>
                </a:path>
                <a:path w="4739640" h="450850">
                  <a:moveTo>
                    <a:pt x="321602" y="291503"/>
                  </a:moveTo>
                  <a:lnTo>
                    <a:pt x="318744" y="289115"/>
                  </a:lnTo>
                  <a:lnTo>
                    <a:pt x="315887" y="286727"/>
                  </a:lnTo>
                  <a:lnTo>
                    <a:pt x="312331" y="290614"/>
                  </a:lnTo>
                  <a:lnTo>
                    <a:pt x="318439" y="295706"/>
                  </a:lnTo>
                  <a:lnTo>
                    <a:pt x="321602" y="291503"/>
                  </a:lnTo>
                  <a:close/>
                </a:path>
                <a:path w="4739640" h="450850">
                  <a:moveTo>
                    <a:pt x="337947" y="305015"/>
                  </a:moveTo>
                  <a:lnTo>
                    <a:pt x="335051" y="302666"/>
                  </a:lnTo>
                  <a:lnTo>
                    <a:pt x="332155" y="300316"/>
                  </a:lnTo>
                  <a:lnTo>
                    <a:pt x="328625" y="304228"/>
                  </a:lnTo>
                  <a:lnTo>
                    <a:pt x="334810" y="309232"/>
                  </a:lnTo>
                  <a:lnTo>
                    <a:pt x="337947" y="305015"/>
                  </a:lnTo>
                  <a:close/>
                </a:path>
                <a:path w="4739640" h="450850">
                  <a:moveTo>
                    <a:pt x="354418" y="318325"/>
                  </a:moveTo>
                  <a:lnTo>
                    <a:pt x="351523" y="315988"/>
                  </a:lnTo>
                  <a:lnTo>
                    <a:pt x="348627" y="313651"/>
                  </a:lnTo>
                  <a:lnTo>
                    <a:pt x="345122" y="317576"/>
                  </a:lnTo>
                  <a:lnTo>
                    <a:pt x="351307" y="322580"/>
                  </a:lnTo>
                  <a:lnTo>
                    <a:pt x="354418" y="318325"/>
                  </a:lnTo>
                  <a:close/>
                </a:path>
                <a:path w="4739640" h="450850">
                  <a:moveTo>
                    <a:pt x="370903" y="331647"/>
                  </a:moveTo>
                  <a:lnTo>
                    <a:pt x="368007" y="329311"/>
                  </a:lnTo>
                  <a:lnTo>
                    <a:pt x="365112" y="326974"/>
                  </a:lnTo>
                  <a:lnTo>
                    <a:pt x="361619" y="330923"/>
                  </a:lnTo>
                  <a:lnTo>
                    <a:pt x="367817" y="335927"/>
                  </a:lnTo>
                  <a:lnTo>
                    <a:pt x="370903" y="331647"/>
                  </a:lnTo>
                  <a:close/>
                </a:path>
                <a:path w="4739640" h="450850">
                  <a:moveTo>
                    <a:pt x="387527" y="344792"/>
                  </a:moveTo>
                  <a:lnTo>
                    <a:pt x="384594" y="342493"/>
                  </a:lnTo>
                  <a:lnTo>
                    <a:pt x="381660" y="340194"/>
                  </a:lnTo>
                  <a:lnTo>
                    <a:pt x="378193" y="344170"/>
                  </a:lnTo>
                  <a:lnTo>
                    <a:pt x="384467" y="349072"/>
                  </a:lnTo>
                  <a:lnTo>
                    <a:pt x="387527" y="344792"/>
                  </a:lnTo>
                  <a:close/>
                </a:path>
                <a:path w="4739640" h="450850">
                  <a:moveTo>
                    <a:pt x="404215" y="357860"/>
                  </a:moveTo>
                  <a:lnTo>
                    <a:pt x="401281" y="355561"/>
                  </a:lnTo>
                  <a:lnTo>
                    <a:pt x="398348" y="353263"/>
                  </a:lnTo>
                  <a:lnTo>
                    <a:pt x="394919" y="357263"/>
                  </a:lnTo>
                  <a:lnTo>
                    <a:pt x="401180" y="362165"/>
                  </a:lnTo>
                  <a:lnTo>
                    <a:pt x="404215" y="357860"/>
                  </a:lnTo>
                  <a:close/>
                </a:path>
                <a:path w="4739640" h="450850">
                  <a:moveTo>
                    <a:pt x="420941" y="370865"/>
                  </a:moveTo>
                  <a:lnTo>
                    <a:pt x="417969" y="368617"/>
                  </a:lnTo>
                  <a:lnTo>
                    <a:pt x="415023" y="366331"/>
                  </a:lnTo>
                  <a:lnTo>
                    <a:pt x="411619" y="370344"/>
                  </a:lnTo>
                  <a:lnTo>
                    <a:pt x="414756" y="372783"/>
                  </a:lnTo>
                  <a:lnTo>
                    <a:pt x="417931" y="375183"/>
                  </a:lnTo>
                  <a:lnTo>
                    <a:pt x="420941" y="370865"/>
                  </a:lnTo>
                  <a:close/>
                </a:path>
                <a:path w="4739640" h="450850">
                  <a:moveTo>
                    <a:pt x="437832" y="383654"/>
                  </a:moveTo>
                  <a:lnTo>
                    <a:pt x="434860" y="381406"/>
                  </a:lnTo>
                  <a:lnTo>
                    <a:pt x="431888" y="379158"/>
                  </a:lnTo>
                  <a:lnTo>
                    <a:pt x="428510" y="383197"/>
                  </a:lnTo>
                  <a:lnTo>
                    <a:pt x="434848" y="387997"/>
                  </a:lnTo>
                  <a:lnTo>
                    <a:pt x="437832" y="383654"/>
                  </a:lnTo>
                  <a:close/>
                </a:path>
                <a:path w="4739640" h="450850">
                  <a:moveTo>
                    <a:pt x="454723" y="396455"/>
                  </a:moveTo>
                  <a:lnTo>
                    <a:pt x="451751" y="394208"/>
                  </a:lnTo>
                  <a:lnTo>
                    <a:pt x="448779" y="391960"/>
                  </a:lnTo>
                  <a:lnTo>
                    <a:pt x="445427" y="396024"/>
                  </a:lnTo>
                  <a:lnTo>
                    <a:pt x="451764" y="400824"/>
                  </a:lnTo>
                  <a:lnTo>
                    <a:pt x="454723" y="396455"/>
                  </a:lnTo>
                  <a:close/>
                </a:path>
                <a:path w="4739640" h="450850">
                  <a:moveTo>
                    <a:pt x="471766" y="409028"/>
                  </a:moveTo>
                  <a:lnTo>
                    <a:pt x="468757" y="406831"/>
                  </a:lnTo>
                  <a:lnTo>
                    <a:pt x="465747" y="404634"/>
                  </a:lnTo>
                  <a:lnTo>
                    <a:pt x="462419" y="408724"/>
                  </a:lnTo>
                  <a:lnTo>
                    <a:pt x="468845" y="413410"/>
                  </a:lnTo>
                  <a:lnTo>
                    <a:pt x="471766" y="409028"/>
                  </a:lnTo>
                  <a:close/>
                </a:path>
                <a:path w="4739640" h="450850">
                  <a:moveTo>
                    <a:pt x="488873" y="421538"/>
                  </a:moveTo>
                  <a:lnTo>
                    <a:pt x="485863" y="419341"/>
                  </a:lnTo>
                  <a:lnTo>
                    <a:pt x="482854" y="417144"/>
                  </a:lnTo>
                  <a:lnTo>
                    <a:pt x="479552" y="421246"/>
                  </a:lnTo>
                  <a:lnTo>
                    <a:pt x="485978" y="425945"/>
                  </a:lnTo>
                  <a:lnTo>
                    <a:pt x="488873" y="421538"/>
                  </a:lnTo>
                  <a:close/>
                </a:path>
                <a:path w="4739640" h="450850">
                  <a:moveTo>
                    <a:pt x="506056" y="433946"/>
                  </a:moveTo>
                  <a:lnTo>
                    <a:pt x="503008" y="431800"/>
                  </a:lnTo>
                  <a:lnTo>
                    <a:pt x="499960" y="429653"/>
                  </a:lnTo>
                  <a:lnTo>
                    <a:pt x="496697" y="433781"/>
                  </a:lnTo>
                  <a:lnTo>
                    <a:pt x="503199" y="438365"/>
                  </a:lnTo>
                  <a:lnTo>
                    <a:pt x="506056" y="433946"/>
                  </a:lnTo>
                  <a:close/>
                </a:path>
                <a:path w="4739640" h="450850">
                  <a:moveTo>
                    <a:pt x="523367" y="446151"/>
                  </a:moveTo>
                  <a:lnTo>
                    <a:pt x="520319" y="444004"/>
                  </a:lnTo>
                  <a:lnTo>
                    <a:pt x="517271" y="441858"/>
                  </a:lnTo>
                  <a:lnTo>
                    <a:pt x="514032" y="446011"/>
                  </a:lnTo>
                  <a:lnTo>
                    <a:pt x="520534" y="450596"/>
                  </a:lnTo>
                  <a:lnTo>
                    <a:pt x="523367" y="446151"/>
                  </a:lnTo>
                  <a:close/>
                </a:path>
                <a:path w="4739640" h="450850">
                  <a:moveTo>
                    <a:pt x="3976763" y="217766"/>
                  </a:moveTo>
                  <a:lnTo>
                    <a:pt x="3973030" y="217487"/>
                  </a:lnTo>
                  <a:lnTo>
                    <a:pt x="3969296" y="217208"/>
                  </a:lnTo>
                  <a:lnTo>
                    <a:pt x="3968661" y="222440"/>
                  </a:lnTo>
                  <a:lnTo>
                    <a:pt x="3976573" y="223024"/>
                  </a:lnTo>
                  <a:lnTo>
                    <a:pt x="3976763" y="217766"/>
                  </a:lnTo>
                  <a:close/>
                </a:path>
                <a:path w="4739640" h="450850">
                  <a:moveTo>
                    <a:pt x="3997934" y="219583"/>
                  </a:moveTo>
                  <a:lnTo>
                    <a:pt x="3994213" y="219240"/>
                  </a:lnTo>
                  <a:lnTo>
                    <a:pt x="3990492" y="218897"/>
                  </a:lnTo>
                  <a:lnTo>
                    <a:pt x="3989794" y="224116"/>
                  </a:lnTo>
                  <a:lnTo>
                    <a:pt x="3997706" y="224853"/>
                  </a:lnTo>
                  <a:lnTo>
                    <a:pt x="3997934" y="219583"/>
                  </a:lnTo>
                  <a:close/>
                </a:path>
                <a:path w="4739640" h="450850">
                  <a:moveTo>
                    <a:pt x="4019092" y="221551"/>
                  </a:moveTo>
                  <a:lnTo>
                    <a:pt x="4015371" y="221208"/>
                  </a:lnTo>
                  <a:lnTo>
                    <a:pt x="4011650" y="220865"/>
                  </a:lnTo>
                  <a:lnTo>
                    <a:pt x="4010914" y="226085"/>
                  </a:lnTo>
                  <a:lnTo>
                    <a:pt x="4018826" y="226809"/>
                  </a:lnTo>
                  <a:lnTo>
                    <a:pt x="4019092" y="221551"/>
                  </a:lnTo>
                  <a:close/>
                </a:path>
                <a:path w="4739640" h="450850">
                  <a:moveTo>
                    <a:pt x="4040238" y="223735"/>
                  </a:moveTo>
                  <a:lnTo>
                    <a:pt x="4036517" y="223316"/>
                  </a:lnTo>
                  <a:lnTo>
                    <a:pt x="4032796" y="222897"/>
                  </a:lnTo>
                  <a:lnTo>
                    <a:pt x="4032021" y="228104"/>
                  </a:lnTo>
                  <a:lnTo>
                    <a:pt x="4039908" y="228993"/>
                  </a:lnTo>
                  <a:lnTo>
                    <a:pt x="4040238" y="223735"/>
                  </a:lnTo>
                  <a:close/>
                </a:path>
                <a:path w="4739640" h="450850">
                  <a:moveTo>
                    <a:pt x="4061358" y="226098"/>
                  </a:moveTo>
                  <a:lnTo>
                    <a:pt x="4057637" y="225679"/>
                  </a:lnTo>
                  <a:lnTo>
                    <a:pt x="4053916" y="225259"/>
                  </a:lnTo>
                  <a:lnTo>
                    <a:pt x="4053090" y="230466"/>
                  </a:lnTo>
                  <a:lnTo>
                    <a:pt x="4060990" y="231343"/>
                  </a:lnTo>
                  <a:lnTo>
                    <a:pt x="4061358" y="226098"/>
                  </a:lnTo>
                  <a:close/>
                </a:path>
                <a:path w="4739640" h="450850">
                  <a:moveTo>
                    <a:pt x="4082465" y="228625"/>
                  </a:moveTo>
                  <a:lnTo>
                    <a:pt x="4078757" y="228142"/>
                  </a:lnTo>
                  <a:lnTo>
                    <a:pt x="4075049" y="227660"/>
                  </a:lnTo>
                  <a:lnTo>
                    <a:pt x="4074172" y="232854"/>
                  </a:lnTo>
                  <a:lnTo>
                    <a:pt x="4082046" y="233883"/>
                  </a:lnTo>
                  <a:lnTo>
                    <a:pt x="4082465" y="228625"/>
                  </a:lnTo>
                  <a:close/>
                </a:path>
                <a:path w="4739640" h="450850">
                  <a:moveTo>
                    <a:pt x="4103535" y="231381"/>
                  </a:moveTo>
                  <a:lnTo>
                    <a:pt x="4099826" y="230898"/>
                  </a:lnTo>
                  <a:lnTo>
                    <a:pt x="4096118" y="230416"/>
                  </a:lnTo>
                  <a:lnTo>
                    <a:pt x="4095191" y="235597"/>
                  </a:lnTo>
                  <a:lnTo>
                    <a:pt x="4103078" y="236626"/>
                  </a:lnTo>
                  <a:lnTo>
                    <a:pt x="4103535" y="231381"/>
                  </a:lnTo>
                  <a:close/>
                </a:path>
                <a:path w="4739640" h="450850">
                  <a:moveTo>
                    <a:pt x="4124591" y="234264"/>
                  </a:moveTo>
                  <a:lnTo>
                    <a:pt x="4120896" y="233705"/>
                  </a:lnTo>
                  <a:lnTo>
                    <a:pt x="4117200" y="233159"/>
                  </a:lnTo>
                  <a:lnTo>
                    <a:pt x="4116235" y="238340"/>
                  </a:lnTo>
                  <a:lnTo>
                    <a:pt x="4120159" y="238912"/>
                  </a:lnTo>
                  <a:lnTo>
                    <a:pt x="4124083" y="239509"/>
                  </a:lnTo>
                  <a:lnTo>
                    <a:pt x="4124591" y="234264"/>
                  </a:lnTo>
                  <a:close/>
                </a:path>
                <a:path w="4739640" h="450850">
                  <a:moveTo>
                    <a:pt x="4145610" y="237413"/>
                  </a:moveTo>
                  <a:lnTo>
                    <a:pt x="4141914" y="236855"/>
                  </a:lnTo>
                  <a:lnTo>
                    <a:pt x="4138218" y="236296"/>
                  </a:lnTo>
                  <a:lnTo>
                    <a:pt x="4137202" y="241465"/>
                  </a:lnTo>
                  <a:lnTo>
                    <a:pt x="4145064" y="242646"/>
                  </a:lnTo>
                  <a:lnTo>
                    <a:pt x="4145610" y="237413"/>
                  </a:lnTo>
                  <a:close/>
                </a:path>
                <a:path w="4739640" h="450850">
                  <a:moveTo>
                    <a:pt x="4166628" y="240576"/>
                  </a:moveTo>
                  <a:lnTo>
                    <a:pt x="4162933" y="240004"/>
                  </a:lnTo>
                  <a:lnTo>
                    <a:pt x="4159237" y="239445"/>
                  </a:lnTo>
                  <a:lnTo>
                    <a:pt x="4158183" y="244614"/>
                  </a:lnTo>
                  <a:lnTo>
                    <a:pt x="4162107" y="245198"/>
                  </a:lnTo>
                  <a:lnTo>
                    <a:pt x="4166031" y="245821"/>
                  </a:lnTo>
                  <a:lnTo>
                    <a:pt x="4166628" y="240576"/>
                  </a:lnTo>
                  <a:close/>
                </a:path>
                <a:path w="4739640" h="450850">
                  <a:moveTo>
                    <a:pt x="4187571" y="244132"/>
                  </a:moveTo>
                  <a:lnTo>
                    <a:pt x="4183888" y="243509"/>
                  </a:lnTo>
                  <a:lnTo>
                    <a:pt x="4180205" y="242887"/>
                  </a:lnTo>
                  <a:lnTo>
                    <a:pt x="4179100" y="248043"/>
                  </a:lnTo>
                  <a:lnTo>
                    <a:pt x="4186936" y="249364"/>
                  </a:lnTo>
                  <a:lnTo>
                    <a:pt x="4187571" y="244132"/>
                  </a:lnTo>
                  <a:close/>
                </a:path>
                <a:path w="4739640" h="450850">
                  <a:moveTo>
                    <a:pt x="4208526" y="247675"/>
                  </a:moveTo>
                  <a:lnTo>
                    <a:pt x="4204843" y="247053"/>
                  </a:lnTo>
                  <a:lnTo>
                    <a:pt x="4201160" y="246430"/>
                  </a:lnTo>
                  <a:lnTo>
                    <a:pt x="4200017" y="251574"/>
                  </a:lnTo>
                  <a:lnTo>
                    <a:pt x="4207853" y="252895"/>
                  </a:lnTo>
                  <a:lnTo>
                    <a:pt x="4208526" y="247675"/>
                  </a:lnTo>
                  <a:close/>
                </a:path>
                <a:path w="4739640" h="450850">
                  <a:moveTo>
                    <a:pt x="4229417" y="251561"/>
                  </a:moveTo>
                  <a:lnTo>
                    <a:pt x="4225747" y="250875"/>
                  </a:lnTo>
                  <a:lnTo>
                    <a:pt x="4222077" y="250190"/>
                  </a:lnTo>
                  <a:lnTo>
                    <a:pt x="4220883" y="255320"/>
                  </a:lnTo>
                  <a:lnTo>
                    <a:pt x="4228693" y="256781"/>
                  </a:lnTo>
                  <a:lnTo>
                    <a:pt x="4229417" y="251561"/>
                  </a:lnTo>
                  <a:close/>
                </a:path>
                <a:path w="4739640" h="450850">
                  <a:moveTo>
                    <a:pt x="4250309" y="255498"/>
                  </a:moveTo>
                  <a:lnTo>
                    <a:pt x="4246638" y="254800"/>
                  </a:lnTo>
                  <a:lnTo>
                    <a:pt x="4242968" y="254114"/>
                  </a:lnTo>
                  <a:lnTo>
                    <a:pt x="4241736" y="259232"/>
                  </a:lnTo>
                  <a:lnTo>
                    <a:pt x="4249547" y="260705"/>
                  </a:lnTo>
                  <a:lnTo>
                    <a:pt x="4250309" y="255498"/>
                  </a:lnTo>
                  <a:close/>
                </a:path>
                <a:path w="4739640" h="450850">
                  <a:moveTo>
                    <a:pt x="4271149" y="259676"/>
                  </a:moveTo>
                  <a:lnTo>
                    <a:pt x="4267492" y="258914"/>
                  </a:lnTo>
                  <a:lnTo>
                    <a:pt x="4263834" y="258152"/>
                  </a:lnTo>
                  <a:lnTo>
                    <a:pt x="4262564" y="263271"/>
                  </a:lnTo>
                  <a:lnTo>
                    <a:pt x="4270337" y="264883"/>
                  </a:lnTo>
                  <a:lnTo>
                    <a:pt x="4271149" y="259676"/>
                  </a:lnTo>
                  <a:close/>
                </a:path>
                <a:path w="4739640" h="450850">
                  <a:moveTo>
                    <a:pt x="4291952" y="263982"/>
                  </a:moveTo>
                  <a:lnTo>
                    <a:pt x="4288294" y="263220"/>
                  </a:lnTo>
                  <a:lnTo>
                    <a:pt x="4284637" y="262458"/>
                  </a:lnTo>
                  <a:lnTo>
                    <a:pt x="4283329" y="267563"/>
                  </a:lnTo>
                  <a:lnTo>
                    <a:pt x="4291101" y="269176"/>
                  </a:lnTo>
                  <a:lnTo>
                    <a:pt x="4291952" y="263982"/>
                  </a:lnTo>
                  <a:close/>
                </a:path>
                <a:path w="4739640" h="450850">
                  <a:moveTo>
                    <a:pt x="4312742" y="268427"/>
                  </a:moveTo>
                  <a:lnTo>
                    <a:pt x="4309097" y="267601"/>
                  </a:lnTo>
                  <a:lnTo>
                    <a:pt x="4305452" y="266776"/>
                  </a:lnTo>
                  <a:lnTo>
                    <a:pt x="4304106" y="271868"/>
                  </a:lnTo>
                  <a:lnTo>
                    <a:pt x="4311853" y="273621"/>
                  </a:lnTo>
                  <a:lnTo>
                    <a:pt x="4312742" y="268427"/>
                  </a:lnTo>
                  <a:close/>
                </a:path>
                <a:path w="4739640" h="450850">
                  <a:moveTo>
                    <a:pt x="4333468" y="273126"/>
                  </a:moveTo>
                  <a:lnTo>
                    <a:pt x="4329823" y="272300"/>
                  </a:lnTo>
                  <a:lnTo>
                    <a:pt x="4326179" y="271475"/>
                  </a:lnTo>
                  <a:lnTo>
                    <a:pt x="4324782" y="276555"/>
                  </a:lnTo>
                  <a:lnTo>
                    <a:pt x="4332541" y="278307"/>
                  </a:lnTo>
                  <a:lnTo>
                    <a:pt x="4333468" y="273126"/>
                  </a:lnTo>
                  <a:close/>
                </a:path>
                <a:path w="4739640" h="450850">
                  <a:moveTo>
                    <a:pt x="4354195" y="277812"/>
                  </a:moveTo>
                  <a:lnTo>
                    <a:pt x="4350550" y="276987"/>
                  </a:lnTo>
                  <a:lnTo>
                    <a:pt x="4346905" y="276161"/>
                  </a:lnTo>
                  <a:lnTo>
                    <a:pt x="4345470" y="281228"/>
                  </a:lnTo>
                  <a:lnTo>
                    <a:pt x="4353217" y="282994"/>
                  </a:lnTo>
                  <a:lnTo>
                    <a:pt x="4354195" y="277812"/>
                  </a:lnTo>
                  <a:close/>
                </a:path>
                <a:path w="4739640" h="450850">
                  <a:moveTo>
                    <a:pt x="4374832" y="282892"/>
                  </a:moveTo>
                  <a:lnTo>
                    <a:pt x="4371200" y="282003"/>
                  </a:lnTo>
                  <a:lnTo>
                    <a:pt x="4367568" y="281114"/>
                  </a:lnTo>
                  <a:lnTo>
                    <a:pt x="4366095" y="286169"/>
                  </a:lnTo>
                  <a:lnTo>
                    <a:pt x="4373816" y="288061"/>
                  </a:lnTo>
                  <a:lnTo>
                    <a:pt x="4374832" y="282892"/>
                  </a:lnTo>
                  <a:close/>
                </a:path>
                <a:path w="4739640" h="450850">
                  <a:moveTo>
                    <a:pt x="4395470" y="287959"/>
                  </a:moveTo>
                  <a:lnTo>
                    <a:pt x="4391838" y="287070"/>
                  </a:lnTo>
                  <a:lnTo>
                    <a:pt x="4388205" y="286181"/>
                  </a:lnTo>
                  <a:lnTo>
                    <a:pt x="4386694" y="291223"/>
                  </a:lnTo>
                  <a:lnTo>
                    <a:pt x="4394416" y="293128"/>
                  </a:lnTo>
                  <a:lnTo>
                    <a:pt x="4395470" y="287959"/>
                  </a:lnTo>
                  <a:close/>
                </a:path>
                <a:path w="4739640" h="450850">
                  <a:moveTo>
                    <a:pt x="4416044" y="293281"/>
                  </a:moveTo>
                  <a:lnTo>
                    <a:pt x="4412424" y="292328"/>
                  </a:lnTo>
                  <a:lnTo>
                    <a:pt x="4408805" y="291376"/>
                  </a:lnTo>
                  <a:lnTo>
                    <a:pt x="4407268" y="296405"/>
                  </a:lnTo>
                  <a:lnTo>
                    <a:pt x="4414952" y="298437"/>
                  </a:lnTo>
                  <a:lnTo>
                    <a:pt x="4416044" y="293281"/>
                  </a:lnTo>
                  <a:close/>
                </a:path>
                <a:path w="4739640" h="450850">
                  <a:moveTo>
                    <a:pt x="4436592" y="298716"/>
                  </a:moveTo>
                  <a:lnTo>
                    <a:pt x="4432973" y="297764"/>
                  </a:lnTo>
                  <a:lnTo>
                    <a:pt x="4429353" y="296811"/>
                  </a:lnTo>
                  <a:lnTo>
                    <a:pt x="4427779" y="301828"/>
                  </a:lnTo>
                  <a:lnTo>
                    <a:pt x="4435449" y="303860"/>
                  </a:lnTo>
                  <a:lnTo>
                    <a:pt x="4436592" y="298716"/>
                  </a:lnTo>
                  <a:close/>
                </a:path>
                <a:path w="4739640" h="450850">
                  <a:moveTo>
                    <a:pt x="4457090" y="304266"/>
                  </a:moveTo>
                  <a:lnTo>
                    <a:pt x="4453496" y="303250"/>
                  </a:lnTo>
                  <a:lnTo>
                    <a:pt x="4449902" y="302234"/>
                  </a:lnTo>
                  <a:lnTo>
                    <a:pt x="4448276" y="307251"/>
                  </a:lnTo>
                  <a:lnTo>
                    <a:pt x="4455922" y="309410"/>
                  </a:lnTo>
                  <a:lnTo>
                    <a:pt x="4457090" y="304266"/>
                  </a:lnTo>
                  <a:close/>
                </a:path>
                <a:path w="4739640" h="450850">
                  <a:moveTo>
                    <a:pt x="4477537" y="310057"/>
                  </a:moveTo>
                  <a:lnTo>
                    <a:pt x="4473943" y="309041"/>
                  </a:lnTo>
                  <a:lnTo>
                    <a:pt x="4470349" y="308025"/>
                  </a:lnTo>
                  <a:lnTo>
                    <a:pt x="4468685" y="313016"/>
                  </a:lnTo>
                  <a:lnTo>
                    <a:pt x="4476331" y="315188"/>
                  </a:lnTo>
                  <a:lnTo>
                    <a:pt x="4477537" y="310057"/>
                  </a:lnTo>
                  <a:close/>
                </a:path>
                <a:path w="4739640" h="450850">
                  <a:moveTo>
                    <a:pt x="4497984" y="315861"/>
                  </a:moveTo>
                  <a:lnTo>
                    <a:pt x="4494390" y="314845"/>
                  </a:lnTo>
                  <a:lnTo>
                    <a:pt x="4490796" y="313829"/>
                  </a:lnTo>
                  <a:lnTo>
                    <a:pt x="4489094" y="318820"/>
                  </a:lnTo>
                  <a:lnTo>
                    <a:pt x="4496740" y="320979"/>
                  </a:lnTo>
                  <a:lnTo>
                    <a:pt x="4497984" y="315861"/>
                  </a:lnTo>
                  <a:close/>
                </a:path>
                <a:path w="4739640" h="450850">
                  <a:moveTo>
                    <a:pt x="4518342" y="321970"/>
                  </a:moveTo>
                  <a:lnTo>
                    <a:pt x="4514761" y="320890"/>
                  </a:lnTo>
                  <a:lnTo>
                    <a:pt x="4511179" y="319811"/>
                  </a:lnTo>
                  <a:lnTo>
                    <a:pt x="4509452" y="324777"/>
                  </a:lnTo>
                  <a:lnTo>
                    <a:pt x="4517060" y="327088"/>
                  </a:lnTo>
                  <a:lnTo>
                    <a:pt x="4518342" y="321970"/>
                  </a:lnTo>
                  <a:close/>
                </a:path>
                <a:path w="4739640" h="450850">
                  <a:moveTo>
                    <a:pt x="4538675" y="328117"/>
                  </a:moveTo>
                  <a:lnTo>
                    <a:pt x="4535094" y="327037"/>
                  </a:lnTo>
                  <a:lnTo>
                    <a:pt x="4531512" y="325958"/>
                  </a:lnTo>
                  <a:lnTo>
                    <a:pt x="4529747" y="330923"/>
                  </a:lnTo>
                  <a:lnTo>
                    <a:pt x="4537354" y="333222"/>
                  </a:lnTo>
                  <a:lnTo>
                    <a:pt x="4538675" y="328117"/>
                  </a:lnTo>
                  <a:close/>
                </a:path>
                <a:path w="4739640" h="450850">
                  <a:moveTo>
                    <a:pt x="4558970" y="334416"/>
                  </a:moveTo>
                  <a:lnTo>
                    <a:pt x="4555414" y="333273"/>
                  </a:lnTo>
                  <a:lnTo>
                    <a:pt x="4551858" y="332130"/>
                  </a:lnTo>
                  <a:lnTo>
                    <a:pt x="4550054" y="337083"/>
                  </a:lnTo>
                  <a:lnTo>
                    <a:pt x="4557623" y="339509"/>
                  </a:lnTo>
                  <a:lnTo>
                    <a:pt x="4558970" y="334416"/>
                  </a:lnTo>
                  <a:close/>
                </a:path>
                <a:path w="4739640" h="450850">
                  <a:moveTo>
                    <a:pt x="4579201" y="340918"/>
                  </a:moveTo>
                  <a:lnTo>
                    <a:pt x="4575645" y="339775"/>
                  </a:lnTo>
                  <a:lnTo>
                    <a:pt x="4572089" y="338632"/>
                  </a:lnTo>
                  <a:lnTo>
                    <a:pt x="4570247" y="343573"/>
                  </a:lnTo>
                  <a:lnTo>
                    <a:pt x="4577816" y="345998"/>
                  </a:lnTo>
                  <a:lnTo>
                    <a:pt x="4579201" y="340918"/>
                  </a:lnTo>
                  <a:close/>
                </a:path>
                <a:path w="4739640" h="450850">
                  <a:moveTo>
                    <a:pt x="4599419" y="347421"/>
                  </a:moveTo>
                  <a:lnTo>
                    <a:pt x="4595863" y="346278"/>
                  </a:lnTo>
                  <a:lnTo>
                    <a:pt x="4592307" y="345135"/>
                  </a:lnTo>
                  <a:lnTo>
                    <a:pt x="4590440" y="350062"/>
                  </a:lnTo>
                  <a:lnTo>
                    <a:pt x="4597997" y="352501"/>
                  </a:lnTo>
                  <a:lnTo>
                    <a:pt x="4599419" y="347421"/>
                  </a:lnTo>
                  <a:close/>
                </a:path>
                <a:path w="4739640" h="450850">
                  <a:moveTo>
                    <a:pt x="4619561" y="354228"/>
                  </a:moveTo>
                  <a:lnTo>
                    <a:pt x="4616018" y="353021"/>
                  </a:lnTo>
                  <a:lnTo>
                    <a:pt x="4612475" y="351815"/>
                  </a:lnTo>
                  <a:lnTo>
                    <a:pt x="4610582" y="356730"/>
                  </a:lnTo>
                  <a:lnTo>
                    <a:pt x="4618101" y="359295"/>
                  </a:lnTo>
                  <a:lnTo>
                    <a:pt x="4619561" y="354228"/>
                  </a:lnTo>
                  <a:close/>
                </a:path>
                <a:path w="4739640" h="450850">
                  <a:moveTo>
                    <a:pt x="4639678" y="361073"/>
                  </a:moveTo>
                  <a:lnTo>
                    <a:pt x="4636135" y="359867"/>
                  </a:lnTo>
                  <a:lnTo>
                    <a:pt x="4632591" y="358660"/>
                  </a:lnTo>
                  <a:lnTo>
                    <a:pt x="4630661" y="363562"/>
                  </a:lnTo>
                  <a:lnTo>
                    <a:pt x="4638192" y="366128"/>
                  </a:lnTo>
                  <a:lnTo>
                    <a:pt x="4639678" y="361073"/>
                  </a:lnTo>
                  <a:close/>
                </a:path>
                <a:path w="4739640" h="450850">
                  <a:moveTo>
                    <a:pt x="4659744" y="368020"/>
                  </a:moveTo>
                  <a:lnTo>
                    <a:pt x="4656226" y="366763"/>
                  </a:lnTo>
                  <a:lnTo>
                    <a:pt x="4652708" y="365506"/>
                  </a:lnTo>
                  <a:lnTo>
                    <a:pt x="4650740" y="370382"/>
                  </a:lnTo>
                  <a:lnTo>
                    <a:pt x="4658220" y="373075"/>
                  </a:lnTo>
                  <a:lnTo>
                    <a:pt x="4659744" y="368020"/>
                  </a:lnTo>
                  <a:close/>
                </a:path>
                <a:path w="4739640" h="450850">
                  <a:moveTo>
                    <a:pt x="4679747" y="375221"/>
                  </a:moveTo>
                  <a:lnTo>
                    <a:pt x="4676229" y="373951"/>
                  </a:lnTo>
                  <a:lnTo>
                    <a:pt x="4672711" y="372681"/>
                  </a:lnTo>
                  <a:lnTo>
                    <a:pt x="4670717" y="377558"/>
                  </a:lnTo>
                  <a:lnTo>
                    <a:pt x="4678197" y="380250"/>
                  </a:lnTo>
                  <a:lnTo>
                    <a:pt x="4679747" y="375221"/>
                  </a:lnTo>
                  <a:close/>
                </a:path>
                <a:path w="4739640" h="450850">
                  <a:moveTo>
                    <a:pt x="4699736" y="382397"/>
                  </a:moveTo>
                  <a:lnTo>
                    <a:pt x="4696218" y="381127"/>
                  </a:lnTo>
                  <a:lnTo>
                    <a:pt x="4692701" y="379857"/>
                  </a:lnTo>
                  <a:lnTo>
                    <a:pt x="4690669" y="384721"/>
                  </a:lnTo>
                  <a:lnTo>
                    <a:pt x="4698149" y="387413"/>
                  </a:lnTo>
                  <a:lnTo>
                    <a:pt x="4699736" y="382397"/>
                  </a:lnTo>
                  <a:close/>
                </a:path>
                <a:path w="4739640" h="450850">
                  <a:moveTo>
                    <a:pt x="4719650" y="389801"/>
                  </a:moveTo>
                  <a:lnTo>
                    <a:pt x="4716157" y="388480"/>
                  </a:lnTo>
                  <a:lnTo>
                    <a:pt x="4712665" y="387159"/>
                  </a:lnTo>
                  <a:lnTo>
                    <a:pt x="4710608" y="392010"/>
                  </a:lnTo>
                  <a:lnTo>
                    <a:pt x="4718037" y="394817"/>
                  </a:lnTo>
                  <a:lnTo>
                    <a:pt x="4719650" y="389801"/>
                  </a:lnTo>
                  <a:close/>
                </a:path>
                <a:path w="4739640" h="450850">
                  <a:moveTo>
                    <a:pt x="4739525" y="397319"/>
                  </a:moveTo>
                  <a:lnTo>
                    <a:pt x="4736033" y="395998"/>
                  </a:lnTo>
                  <a:lnTo>
                    <a:pt x="4732540" y="394677"/>
                  </a:lnTo>
                  <a:lnTo>
                    <a:pt x="4730445" y="399516"/>
                  </a:lnTo>
                  <a:lnTo>
                    <a:pt x="4737887" y="402323"/>
                  </a:lnTo>
                  <a:lnTo>
                    <a:pt x="4739525" y="3973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 descr=""/>
            <p:cNvSpPr/>
            <p:nvPr/>
          </p:nvSpPr>
          <p:spPr>
            <a:xfrm>
              <a:off x="1320888" y="3794531"/>
              <a:ext cx="885825" cy="351790"/>
            </a:xfrm>
            <a:custGeom>
              <a:avLst/>
              <a:gdLst/>
              <a:ahLst/>
              <a:cxnLst/>
              <a:rect l="l" t="t" r="r" b="b"/>
              <a:pathLst>
                <a:path w="885825" h="351789">
                  <a:moveTo>
                    <a:pt x="9334" y="4292"/>
                  </a:moveTo>
                  <a:lnTo>
                    <a:pt x="6286" y="2146"/>
                  </a:lnTo>
                  <a:lnTo>
                    <a:pt x="3238" y="0"/>
                  </a:lnTo>
                  <a:lnTo>
                    <a:pt x="0" y="4152"/>
                  </a:lnTo>
                  <a:lnTo>
                    <a:pt x="6502" y="8737"/>
                  </a:lnTo>
                  <a:lnTo>
                    <a:pt x="9334" y="4292"/>
                  </a:lnTo>
                  <a:close/>
                </a:path>
                <a:path w="885825" h="351789">
                  <a:moveTo>
                    <a:pt x="26657" y="16510"/>
                  </a:moveTo>
                  <a:lnTo>
                    <a:pt x="23609" y="14363"/>
                  </a:lnTo>
                  <a:lnTo>
                    <a:pt x="20561" y="12217"/>
                  </a:lnTo>
                  <a:lnTo>
                    <a:pt x="17360" y="16395"/>
                  </a:lnTo>
                  <a:lnTo>
                    <a:pt x="23863" y="20980"/>
                  </a:lnTo>
                  <a:lnTo>
                    <a:pt x="26657" y="16510"/>
                  </a:lnTo>
                  <a:close/>
                </a:path>
                <a:path w="885825" h="351789">
                  <a:moveTo>
                    <a:pt x="44183" y="28409"/>
                  </a:moveTo>
                  <a:lnTo>
                    <a:pt x="41097" y="26314"/>
                  </a:lnTo>
                  <a:lnTo>
                    <a:pt x="38011" y="24218"/>
                  </a:lnTo>
                  <a:lnTo>
                    <a:pt x="34836" y="28422"/>
                  </a:lnTo>
                  <a:lnTo>
                    <a:pt x="41427" y="32893"/>
                  </a:lnTo>
                  <a:lnTo>
                    <a:pt x="44183" y="28409"/>
                  </a:lnTo>
                  <a:close/>
                </a:path>
                <a:path w="885825" h="351789">
                  <a:moveTo>
                    <a:pt x="61709" y="40297"/>
                  </a:moveTo>
                  <a:lnTo>
                    <a:pt x="58623" y="38201"/>
                  </a:lnTo>
                  <a:lnTo>
                    <a:pt x="55537" y="36106"/>
                  </a:lnTo>
                  <a:lnTo>
                    <a:pt x="52400" y="40335"/>
                  </a:lnTo>
                  <a:lnTo>
                    <a:pt x="58978" y="44805"/>
                  </a:lnTo>
                  <a:lnTo>
                    <a:pt x="61709" y="40297"/>
                  </a:lnTo>
                  <a:close/>
                </a:path>
                <a:path w="885825" h="351789">
                  <a:moveTo>
                    <a:pt x="79387" y="51968"/>
                  </a:moveTo>
                  <a:lnTo>
                    <a:pt x="76263" y="49936"/>
                  </a:lnTo>
                  <a:lnTo>
                    <a:pt x="73139" y="47904"/>
                  </a:lnTo>
                  <a:lnTo>
                    <a:pt x="70040" y="52158"/>
                  </a:lnTo>
                  <a:lnTo>
                    <a:pt x="76695" y="56502"/>
                  </a:lnTo>
                  <a:lnTo>
                    <a:pt x="79387" y="51968"/>
                  </a:lnTo>
                  <a:close/>
                </a:path>
                <a:path w="885825" h="351789">
                  <a:moveTo>
                    <a:pt x="97142" y="63538"/>
                  </a:moveTo>
                  <a:lnTo>
                    <a:pt x="94018" y="61506"/>
                  </a:lnTo>
                  <a:lnTo>
                    <a:pt x="90893" y="59474"/>
                  </a:lnTo>
                  <a:lnTo>
                    <a:pt x="87820" y="63754"/>
                  </a:lnTo>
                  <a:lnTo>
                    <a:pt x="94488" y="68097"/>
                  </a:lnTo>
                  <a:lnTo>
                    <a:pt x="97142" y="63538"/>
                  </a:lnTo>
                  <a:close/>
                </a:path>
                <a:path w="885825" h="351789">
                  <a:moveTo>
                    <a:pt x="114985" y="74955"/>
                  </a:moveTo>
                  <a:lnTo>
                    <a:pt x="111823" y="72986"/>
                  </a:lnTo>
                  <a:lnTo>
                    <a:pt x="108661" y="71018"/>
                  </a:lnTo>
                  <a:lnTo>
                    <a:pt x="105625" y="75323"/>
                  </a:lnTo>
                  <a:lnTo>
                    <a:pt x="112369" y="79540"/>
                  </a:lnTo>
                  <a:lnTo>
                    <a:pt x="114985" y="74955"/>
                  </a:lnTo>
                  <a:close/>
                </a:path>
                <a:path w="885825" h="351789">
                  <a:moveTo>
                    <a:pt x="132943" y="86194"/>
                  </a:moveTo>
                  <a:lnTo>
                    <a:pt x="129781" y="84213"/>
                  </a:lnTo>
                  <a:lnTo>
                    <a:pt x="126619" y="82245"/>
                  </a:lnTo>
                  <a:lnTo>
                    <a:pt x="123621" y="86575"/>
                  </a:lnTo>
                  <a:lnTo>
                    <a:pt x="130378" y="90792"/>
                  </a:lnTo>
                  <a:lnTo>
                    <a:pt x="132943" y="86194"/>
                  </a:lnTo>
                  <a:close/>
                </a:path>
                <a:path w="885825" h="351789">
                  <a:moveTo>
                    <a:pt x="150964" y="97332"/>
                  </a:moveTo>
                  <a:lnTo>
                    <a:pt x="147764" y="95415"/>
                  </a:lnTo>
                  <a:lnTo>
                    <a:pt x="144576" y="93497"/>
                  </a:lnTo>
                  <a:lnTo>
                    <a:pt x="141617" y="97853"/>
                  </a:lnTo>
                  <a:lnTo>
                    <a:pt x="148437" y="101955"/>
                  </a:lnTo>
                  <a:lnTo>
                    <a:pt x="150964" y="97332"/>
                  </a:lnTo>
                  <a:close/>
                </a:path>
                <a:path w="885825" h="351789">
                  <a:moveTo>
                    <a:pt x="169138" y="108216"/>
                  </a:moveTo>
                  <a:lnTo>
                    <a:pt x="165938" y="106299"/>
                  </a:lnTo>
                  <a:lnTo>
                    <a:pt x="162737" y="104381"/>
                  </a:lnTo>
                  <a:lnTo>
                    <a:pt x="159816" y="108775"/>
                  </a:lnTo>
                  <a:lnTo>
                    <a:pt x="166649" y="112864"/>
                  </a:lnTo>
                  <a:lnTo>
                    <a:pt x="169138" y="108216"/>
                  </a:lnTo>
                  <a:close/>
                </a:path>
                <a:path w="885825" h="351789">
                  <a:moveTo>
                    <a:pt x="187325" y="119049"/>
                  </a:moveTo>
                  <a:lnTo>
                    <a:pt x="184111" y="117170"/>
                  </a:lnTo>
                  <a:lnTo>
                    <a:pt x="180911" y="115252"/>
                  </a:lnTo>
                  <a:lnTo>
                    <a:pt x="178041" y="119672"/>
                  </a:lnTo>
                  <a:lnTo>
                    <a:pt x="181457" y="121716"/>
                  </a:lnTo>
                  <a:lnTo>
                    <a:pt x="184886" y="123710"/>
                  </a:lnTo>
                  <a:lnTo>
                    <a:pt x="187325" y="119049"/>
                  </a:lnTo>
                  <a:close/>
                </a:path>
                <a:path w="885825" h="351789">
                  <a:moveTo>
                    <a:pt x="205714" y="129552"/>
                  </a:moveTo>
                  <a:lnTo>
                    <a:pt x="202488" y="127711"/>
                  </a:lnTo>
                  <a:lnTo>
                    <a:pt x="199250" y="125857"/>
                  </a:lnTo>
                  <a:lnTo>
                    <a:pt x="196418" y="130302"/>
                  </a:lnTo>
                  <a:lnTo>
                    <a:pt x="203327" y="134251"/>
                  </a:lnTo>
                  <a:lnTo>
                    <a:pt x="205714" y="129552"/>
                  </a:lnTo>
                  <a:close/>
                </a:path>
                <a:path w="885825" h="351789">
                  <a:moveTo>
                    <a:pt x="224116" y="140068"/>
                  </a:moveTo>
                  <a:lnTo>
                    <a:pt x="220878" y="138214"/>
                  </a:lnTo>
                  <a:lnTo>
                    <a:pt x="217639" y="136359"/>
                  </a:lnTo>
                  <a:lnTo>
                    <a:pt x="214845" y="140830"/>
                  </a:lnTo>
                  <a:lnTo>
                    <a:pt x="221767" y="144780"/>
                  </a:lnTo>
                  <a:lnTo>
                    <a:pt x="224116" y="140068"/>
                  </a:lnTo>
                  <a:close/>
                </a:path>
                <a:path w="885825" h="351789">
                  <a:moveTo>
                    <a:pt x="242709" y="150190"/>
                  </a:moveTo>
                  <a:lnTo>
                    <a:pt x="239445" y="148412"/>
                  </a:lnTo>
                  <a:lnTo>
                    <a:pt x="236169" y="146634"/>
                  </a:lnTo>
                  <a:lnTo>
                    <a:pt x="233426" y="151130"/>
                  </a:lnTo>
                  <a:lnTo>
                    <a:pt x="240411" y="154927"/>
                  </a:lnTo>
                  <a:lnTo>
                    <a:pt x="242709" y="150190"/>
                  </a:lnTo>
                  <a:close/>
                </a:path>
                <a:path w="885825" h="351789">
                  <a:moveTo>
                    <a:pt x="261302" y="160312"/>
                  </a:moveTo>
                  <a:lnTo>
                    <a:pt x="258038" y="158534"/>
                  </a:lnTo>
                  <a:lnTo>
                    <a:pt x="254774" y="156756"/>
                  </a:lnTo>
                  <a:lnTo>
                    <a:pt x="252069" y="161277"/>
                  </a:lnTo>
                  <a:lnTo>
                    <a:pt x="259054" y="165074"/>
                  </a:lnTo>
                  <a:lnTo>
                    <a:pt x="261302" y="160312"/>
                  </a:lnTo>
                  <a:close/>
                </a:path>
                <a:path w="885825" h="351789">
                  <a:moveTo>
                    <a:pt x="280111" y="170065"/>
                  </a:moveTo>
                  <a:lnTo>
                    <a:pt x="276809" y="168351"/>
                  </a:lnTo>
                  <a:lnTo>
                    <a:pt x="273507" y="166636"/>
                  </a:lnTo>
                  <a:lnTo>
                    <a:pt x="270840" y="171196"/>
                  </a:lnTo>
                  <a:lnTo>
                    <a:pt x="277914" y="174853"/>
                  </a:lnTo>
                  <a:lnTo>
                    <a:pt x="280111" y="170065"/>
                  </a:lnTo>
                  <a:close/>
                </a:path>
                <a:path w="885825" h="351789">
                  <a:moveTo>
                    <a:pt x="298919" y="179806"/>
                  </a:moveTo>
                  <a:lnTo>
                    <a:pt x="295617" y="178092"/>
                  </a:lnTo>
                  <a:lnTo>
                    <a:pt x="292315" y="176377"/>
                  </a:lnTo>
                  <a:lnTo>
                    <a:pt x="289699" y="180962"/>
                  </a:lnTo>
                  <a:lnTo>
                    <a:pt x="296773" y="184619"/>
                  </a:lnTo>
                  <a:lnTo>
                    <a:pt x="298919" y="179806"/>
                  </a:lnTo>
                  <a:close/>
                </a:path>
                <a:path w="885825" h="351789">
                  <a:moveTo>
                    <a:pt x="317931" y="189128"/>
                  </a:moveTo>
                  <a:lnTo>
                    <a:pt x="314591" y="187490"/>
                  </a:lnTo>
                  <a:lnTo>
                    <a:pt x="311251" y="185851"/>
                  </a:lnTo>
                  <a:lnTo>
                    <a:pt x="308686" y="190461"/>
                  </a:lnTo>
                  <a:lnTo>
                    <a:pt x="315836" y="193967"/>
                  </a:lnTo>
                  <a:lnTo>
                    <a:pt x="317931" y="189128"/>
                  </a:lnTo>
                  <a:close/>
                </a:path>
                <a:path w="885825" h="351789">
                  <a:moveTo>
                    <a:pt x="336943" y="198462"/>
                  </a:moveTo>
                  <a:lnTo>
                    <a:pt x="333603" y="196824"/>
                  </a:lnTo>
                  <a:lnTo>
                    <a:pt x="330263" y="195186"/>
                  </a:lnTo>
                  <a:lnTo>
                    <a:pt x="327761" y="199821"/>
                  </a:lnTo>
                  <a:lnTo>
                    <a:pt x="334899" y="203327"/>
                  </a:lnTo>
                  <a:lnTo>
                    <a:pt x="336943" y="198462"/>
                  </a:lnTo>
                  <a:close/>
                </a:path>
                <a:path w="885825" h="351789">
                  <a:moveTo>
                    <a:pt x="356158" y="207365"/>
                  </a:moveTo>
                  <a:lnTo>
                    <a:pt x="352780" y="205803"/>
                  </a:lnTo>
                  <a:lnTo>
                    <a:pt x="349402" y="204241"/>
                  </a:lnTo>
                  <a:lnTo>
                    <a:pt x="346951" y="208902"/>
                  </a:lnTo>
                  <a:lnTo>
                    <a:pt x="354177" y="212242"/>
                  </a:lnTo>
                  <a:lnTo>
                    <a:pt x="356158" y="207365"/>
                  </a:lnTo>
                  <a:close/>
                </a:path>
                <a:path w="885825" h="351789">
                  <a:moveTo>
                    <a:pt x="375373" y="216255"/>
                  </a:moveTo>
                  <a:lnTo>
                    <a:pt x="371995" y="214693"/>
                  </a:lnTo>
                  <a:lnTo>
                    <a:pt x="368617" y="213131"/>
                  </a:lnTo>
                  <a:lnTo>
                    <a:pt x="366217" y="217817"/>
                  </a:lnTo>
                  <a:lnTo>
                    <a:pt x="373443" y="221157"/>
                  </a:lnTo>
                  <a:lnTo>
                    <a:pt x="375373" y="216255"/>
                  </a:lnTo>
                  <a:close/>
                </a:path>
                <a:path w="885825" h="351789">
                  <a:moveTo>
                    <a:pt x="394804" y="224688"/>
                  </a:moveTo>
                  <a:lnTo>
                    <a:pt x="391388" y="223202"/>
                  </a:lnTo>
                  <a:lnTo>
                    <a:pt x="387972" y="221716"/>
                  </a:lnTo>
                  <a:lnTo>
                    <a:pt x="385635" y="226428"/>
                  </a:lnTo>
                  <a:lnTo>
                    <a:pt x="392938" y="229616"/>
                  </a:lnTo>
                  <a:lnTo>
                    <a:pt x="394804" y="224688"/>
                  </a:lnTo>
                  <a:close/>
                </a:path>
                <a:path w="885825" h="351789">
                  <a:moveTo>
                    <a:pt x="414235" y="233070"/>
                  </a:moveTo>
                  <a:lnTo>
                    <a:pt x="410794" y="231660"/>
                  </a:lnTo>
                  <a:lnTo>
                    <a:pt x="407377" y="230174"/>
                  </a:lnTo>
                  <a:lnTo>
                    <a:pt x="405091" y="234924"/>
                  </a:lnTo>
                  <a:lnTo>
                    <a:pt x="408749" y="236512"/>
                  </a:lnTo>
                  <a:lnTo>
                    <a:pt x="412432" y="238010"/>
                  </a:lnTo>
                  <a:lnTo>
                    <a:pt x="414235" y="233070"/>
                  </a:lnTo>
                  <a:close/>
                </a:path>
                <a:path w="885825" h="351789">
                  <a:moveTo>
                    <a:pt x="433844" y="241084"/>
                  </a:moveTo>
                  <a:lnTo>
                    <a:pt x="430403" y="239674"/>
                  </a:lnTo>
                  <a:lnTo>
                    <a:pt x="426961" y="238264"/>
                  </a:lnTo>
                  <a:lnTo>
                    <a:pt x="424726" y="243039"/>
                  </a:lnTo>
                  <a:lnTo>
                    <a:pt x="432104" y="246049"/>
                  </a:lnTo>
                  <a:lnTo>
                    <a:pt x="433844" y="241084"/>
                  </a:lnTo>
                  <a:close/>
                </a:path>
                <a:path w="885825" h="351789">
                  <a:moveTo>
                    <a:pt x="453504" y="248945"/>
                  </a:moveTo>
                  <a:lnTo>
                    <a:pt x="450024" y="247624"/>
                  </a:lnTo>
                  <a:lnTo>
                    <a:pt x="446544" y="246303"/>
                  </a:lnTo>
                  <a:lnTo>
                    <a:pt x="444373" y="251104"/>
                  </a:lnTo>
                  <a:lnTo>
                    <a:pt x="451815" y="253949"/>
                  </a:lnTo>
                  <a:lnTo>
                    <a:pt x="453504" y="248945"/>
                  </a:lnTo>
                  <a:close/>
                </a:path>
                <a:path w="885825" h="351789">
                  <a:moveTo>
                    <a:pt x="473290" y="256489"/>
                  </a:moveTo>
                  <a:lnTo>
                    <a:pt x="469811" y="255168"/>
                  </a:lnTo>
                  <a:lnTo>
                    <a:pt x="466331" y="253847"/>
                  </a:lnTo>
                  <a:lnTo>
                    <a:pt x="464235" y="258673"/>
                  </a:lnTo>
                  <a:lnTo>
                    <a:pt x="471665" y="261505"/>
                  </a:lnTo>
                  <a:lnTo>
                    <a:pt x="473290" y="256489"/>
                  </a:lnTo>
                  <a:close/>
                </a:path>
                <a:path w="885825" h="351789">
                  <a:moveTo>
                    <a:pt x="493153" y="263804"/>
                  </a:moveTo>
                  <a:lnTo>
                    <a:pt x="489648" y="262559"/>
                  </a:lnTo>
                  <a:lnTo>
                    <a:pt x="486143" y="261315"/>
                  </a:lnTo>
                  <a:lnTo>
                    <a:pt x="484098" y="266179"/>
                  </a:lnTo>
                  <a:lnTo>
                    <a:pt x="491604" y="268833"/>
                  </a:lnTo>
                  <a:lnTo>
                    <a:pt x="493153" y="263804"/>
                  </a:lnTo>
                  <a:close/>
                </a:path>
                <a:path w="885825" h="351789">
                  <a:moveTo>
                    <a:pt x="513105" y="270878"/>
                  </a:moveTo>
                  <a:lnTo>
                    <a:pt x="509600" y="269633"/>
                  </a:lnTo>
                  <a:lnTo>
                    <a:pt x="506095" y="268389"/>
                  </a:lnTo>
                  <a:lnTo>
                    <a:pt x="504113" y="273278"/>
                  </a:lnTo>
                  <a:lnTo>
                    <a:pt x="511619" y="275932"/>
                  </a:lnTo>
                  <a:lnTo>
                    <a:pt x="513105" y="270878"/>
                  </a:lnTo>
                  <a:close/>
                </a:path>
                <a:path w="885825" h="351789">
                  <a:moveTo>
                    <a:pt x="533184" y="277596"/>
                  </a:moveTo>
                  <a:lnTo>
                    <a:pt x="529640" y="276440"/>
                  </a:lnTo>
                  <a:lnTo>
                    <a:pt x="526110" y="275285"/>
                  </a:lnTo>
                  <a:lnTo>
                    <a:pt x="524192" y="280200"/>
                  </a:lnTo>
                  <a:lnTo>
                    <a:pt x="531761" y="282676"/>
                  </a:lnTo>
                  <a:lnTo>
                    <a:pt x="533184" y="277596"/>
                  </a:lnTo>
                  <a:close/>
                </a:path>
                <a:path w="885825" h="351789">
                  <a:moveTo>
                    <a:pt x="553300" y="284175"/>
                  </a:moveTo>
                  <a:lnTo>
                    <a:pt x="549770" y="283019"/>
                  </a:lnTo>
                  <a:lnTo>
                    <a:pt x="546239" y="281863"/>
                  </a:lnTo>
                  <a:lnTo>
                    <a:pt x="544398" y="286791"/>
                  </a:lnTo>
                  <a:lnTo>
                    <a:pt x="551967" y="289267"/>
                  </a:lnTo>
                  <a:lnTo>
                    <a:pt x="553300" y="284175"/>
                  </a:lnTo>
                  <a:close/>
                </a:path>
                <a:path w="885825" h="351789">
                  <a:moveTo>
                    <a:pt x="573570" y="290283"/>
                  </a:moveTo>
                  <a:lnTo>
                    <a:pt x="570001" y="289217"/>
                  </a:lnTo>
                  <a:lnTo>
                    <a:pt x="566432" y="288150"/>
                  </a:lnTo>
                  <a:lnTo>
                    <a:pt x="564667" y="293116"/>
                  </a:lnTo>
                  <a:lnTo>
                    <a:pt x="572300" y="295402"/>
                  </a:lnTo>
                  <a:lnTo>
                    <a:pt x="573570" y="290283"/>
                  </a:lnTo>
                  <a:close/>
                </a:path>
                <a:path w="885825" h="351789">
                  <a:moveTo>
                    <a:pt x="593877" y="296265"/>
                  </a:moveTo>
                  <a:lnTo>
                    <a:pt x="590283" y="295287"/>
                  </a:lnTo>
                  <a:lnTo>
                    <a:pt x="586714" y="294246"/>
                  </a:lnTo>
                  <a:lnTo>
                    <a:pt x="585012" y="299237"/>
                  </a:lnTo>
                  <a:lnTo>
                    <a:pt x="588835" y="300342"/>
                  </a:lnTo>
                  <a:lnTo>
                    <a:pt x="592683" y="301396"/>
                  </a:lnTo>
                  <a:lnTo>
                    <a:pt x="593877" y="296265"/>
                  </a:lnTo>
                  <a:close/>
                </a:path>
                <a:path w="885825" h="351789">
                  <a:moveTo>
                    <a:pt x="614299" y="301840"/>
                  </a:moveTo>
                  <a:lnTo>
                    <a:pt x="610704" y="300863"/>
                  </a:lnTo>
                  <a:lnTo>
                    <a:pt x="607110" y="299885"/>
                  </a:lnTo>
                  <a:lnTo>
                    <a:pt x="605485" y="304888"/>
                  </a:lnTo>
                  <a:lnTo>
                    <a:pt x="613168" y="306997"/>
                  </a:lnTo>
                  <a:lnTo>
                    <a:pt x="614299" y="301840"/>
                  </a:lnTo>
                  <a:close/>
                </a:path>
                <a:path w="885825" h="351789">
                  <a:moveTo>
                    <a:pt x="634771" y="307162"/>
                  </a:moveTo>
                  <a:lnTo>
                    <a:pt x="631164" y="306273"/>
                  </a:lnTo>
                  <a:lnTo>
                    <a:pt x="627557" y="305384"/>
                  </a:lnTo>
                  <a:lnTo>
                    <a:pt x="625995" y="310413"/>
                  </a:lnTo>
                  <a:lnTo>
                    <a:pt x="633730" y="312331"/>
                  </a:lnTo>
                  <a:lnTo>
                    <a:pt x="634771" y="307162"/>
                  </a:lnTo>
                  <a:close/>
                </a:path>
                <a:path w="885825" h="351789">
                  <a:moveTo>
                    <a:pt x="655332" y="312229"/>
                  </a:moveTo>
                  <a:lnTo>
                    <a:pt x="651725" y="311340"/>
                  </a:lnTo>
                  <a:lnTo>
                    <a:pt x="648119" y="310451"/>
                  </a:lnTo>
                  <a:lnTo>
                    <a:pt x="646633" y="315506"/>
                  </a:lnTo>
                  <a:lnTo>
                    <a:pt x="654367" y="317411"/>
                  </a:lnTo>
                  <a:lnTo>
                    <a:pt x="655332" y="312229"/>
                  </a:lnTo>
                  <a:close/>
                </a:path>
                <a:path w="885825" h="351789">
                  <a:moveTo>
                    <a:pt x="675982" y="316865"/>
                  </a:moveTo>
                  <a:lnTo>
                    <a:pt x="672350" y="316064"/>
                  </a:lnTo>
                  <a:lnTo>
                    <a:pt x="668718" y="315264"/>
                  </a:lnTo>
                  <a:lnTo>
                    <a:pt x="667321" y="320344"/>
                  </a:lnTo>
                  <a:lnTo>
                    <a:pt x="675093" y="322059"/>
                  </a:lnTo>
                  <a:lnTo>
                    <a:pt x="675982" y="316865"/>
                  </a:lnTo>
                  <a:close/>
                </a:path>
                <a:path w="885825" h="351789">
                  <a:moveTo>
                    <a:pt x="696683" y="321322"/>
                  </a:moveTo>
                  <a:lnTo>
                    <a:pt x="693026" y="320611"/>
                  </a:lnTo>
                  <a:lnTo>
                    <a:pt x="689394" y="319811"/>
                  </a:lnTo>
                  <a:lnTo>
                    <a:pt x="688073" y="324904"/>
                  </a:lnTo>
                  <a:lnTo>
                    <a:pt x="691959" y="325767"/>
                  </a:lnTo>
                  <a:lnTo>
                    <a:pt x="695871" y="326517"/>
                  </a:lnTo>
                  <a:lnTo>
                    <a:pt x="696683" y="321322"/>
                  </a:lnTo>
                  <a:close/>
                </a:path>
                <a:path w="885825" h="351789">
                  <a:moveTo>
                    <a:pt x="717461" y="325348"/>
                  </a:moveTo>
                  <a:lnTo>
                    <a:pt x="713803" y="324637"/>
                  </a:lnTo>
                  <a:lnTo>
                    <a:pt x="710158" y="323926"/>
                  </a:lnTo>
                  <a:lnTo>
                    <a:pt x="708901" y="329044"/>
                  </a:lnTo>
                  <a:lnTo>
                    <a:pt x="716724" y="330568"/>
                  </a:lnTo>
                  <a:lnTo>
                    <a:pt x="717461" y="325348"/>
                  </a:lnTo>
                  <a:close/>
                </a:path>
                <a:path w="885825" h="351789">
                  <a:moveTo>
                    <a:pt x="738289" y="329082"/>
                  </a:moveTo>
                  <a:lnTo>
                    <a:pt x="734618" y="328472"/>
                  </a:lnTo>
                  <a:lnTo>
                    <a:pt x="730948" y="327863"/>
                  </a:lnTo>
                  <a:lnTo>
                    <a:pt x="729780" y="332994"/>
                  </a:lnTo>
                  <a:lnTo>
                    <a:pt x="737641" y="334314"/>
                  </a:lnTo>
                  <a:lnTo>
                    <a:pt x="738289" y="329082"/>
                  </a:lnTo>
                  <a:close/>
                </a:path>
                <a:path w="885825" h="351789">
                  <a:moveTo>
                    <a:pt x="759167" y="332574"/>
                  </a:moveTo>
                  <a:lnTo>
                    <a:pt x="755497" y="331965"/>
                  </a:lnTo>
                  <a:lnTo>
                    <a:pt x="751827" y="331355"/>
                  </a:lnTo>
                  <a:lnTo>
                    <a:pt x="750747" y="336499"/>
                  </a:lnTo>
                  <a:lnTo>
                    <a:pt x="758609" y="337820"/>
                  </a:lnTo>
                  <a:lnTo>
                    <a:pt x="759167" y="332574"/>
                  </a:lnTo>
                  <a:close/>
                </a:path>
                <a:path w="885825" h="351789">
                  <a:moveTo>
                    <a:pt x="780110" y="335584"/>
                  </a:moveTo>
                  <a:lnTo>
                    <a:pt x="776427" y="335064"/>
                  </a:lnTo>
                  <a:lnTo>
                    <a:pt x="772744" y="334543"/>
                  </a:lnTo>
                  <a:lnTo>
                    <a:pt x="771740" y="339712"/>
                  </a:lnTo>
                  <a:lnTo>
                    <a:pt x="779627" y="340829"/>
                  </a:lnTo>
                  <a:lnTo>
                    <a:pt x="780110" y="335584"/>
                  </a:lnTo>
                  <a:close/>
                </a:path>
                <a:path w="885825" h="351789">
                  <a:moveTo>
                    <a:pt x="801090" y="338378"/>
                  </a:moveTo>
                  <a:lnTo>
                    <a:pt x="797394" y="337947"/>
                  </a:lnTo>
                  <a:lnTo>
                    <a:pt x="793699" y="337515"/>
                  </a:lnTo>
                  <a:lnTo>
                    <a:pt x="792772" y="342709"/>
                  </a:lnTo>
                  <a:lnTo>
                    <a:pt x="800696" y="343623"/>
                  </a:lnTo>
                  <a:lnTo>
                    <a:pt x="801090" y="338378"/>
                  </a:lnTo>
                  <a:close/>
                </a:path>
                <a:path w="885825" h="351789">
                  <a:moveTo>
                    <a:pt x="822121" y="340817"/>
                  </a:moveTo>
                  <a:lnTo>
                    <a:pt x="818426" y="340385"/>
                  </a:lnTo>
                  <a:lnTo>
                    <a:pt x="814730" y="339953"/>
                  </a:lnTo>
                  <a:lnTo>
                    <a:pt x="813892" y="345160"/>
                  </a:lnTo>
                  <a:lnTo>
                    <a:pt x="821804" y="346075"/>
                  </a:lnTo>
                  <a:lnTo>
                    <a:pt x="822121" y="340817"/>
                  </a:lnTo>
                  <a:close/>
                </a:path>
                <a:path w="885825" h="351789">
                  <a:moveTo>
                    <a:pt x="843191" y="342849"/>
                  </a:moveTo>
                  <a:lnTo>
                    <a:pt x="839482" y="342519"/>
                  </a:lnTo>
                  <a:lnTo>
                    <a:pt x="835774" y="342188"/>
                  </a:lnTo>
                  <a:lnTo>
                    <a:pt x="835025" y="347395"/>
                  </a:lnTo>
                  <a:lnTo>
                    <a:pt x="842962" y="348119"/>
                  </a:lnTo>
                  <a:lnTo>
                    <a:pt x="843191" y="342849"/>
                  </a:lnTo>
                  <a:close/>
                </a:path>
                <a:path w="885825" h="351789">
                  <a:moveTo>
                    <a:pt x="864260" y="344678"/>
                  </a:moveTo>
                  <a:lnTo>
                    <a:pt x="860552" y="344436"/>
                  </a:lnTo>
                  <a:lnTo>
                    <a:pt x="856843" y="344106"/>
                  </a:lnTo>
                  <a:lnTo>
                    <a:pt x="856170" y="349326"/>
                  </a:lnTo>
                  <a:lnTo>
                    <a:pt x="860145" y="349681"/>
                  </a:lnTo>
                  <a:lnTo>
                    <a:pt x="864120" y="349948"/>
                  </a:lnTo>
                  <a:lnTo>
                    <a:pt x="864260" y="344678"/>
                  </a:lnTo>
                  <a:close/>
                </a:path>
                <a:path w="885825" h="351789">
                  <a:moveTo>
                    <a:pt x="885380" y="346049"/>
                  </a:moveTo>
                  <a:lnTo>
                    <a:pt x="881672" y="345808"/>
                  </a:lnTo>
                  <a:lnTo>
                    <a:pt x="877963" y="345567"/>
                  </a:lnTo>
                  <a:lnTo>
                    <a:pt x="877366" y="350799"/>
                  </a:lnTo>
                  <a:lnTo>
                    <a:pt x="885317" y="351320"/>
                  </a:lnTo>
                  <a:lnTo>
                    <a:pt x="885380" y="3460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 descr=""/>
            <p:cNvSpPr/>
            <p:nvPr/>
          </p:nvSpPr>
          <p:spPr>
            <a:xfrm>
              <a:off x="2219474" y="4144140"/>
              <a:ext cx="156845" cy="0"/>
            </a:xfrm>
            <a:custGeom>
              <a:avLst/>
              <a:gdLst/>
              <a:ahLst/>
              <a:cxnLst/>
              <a:rect l="l" t="t" r="r" b="b"/>
              <a:pathLst>
                <a:path w="156844" h="0">
                  <a:moveTo>
                    <a:pt x="0" y="0"/>
                  </a:moveTo>
                  <a:lnTo>
                    <a:pt x="156617" y="0"/>
                  </a:lnTo>
                </a:path>
              </a:pathLst>
            </a:custGeom>
            <a:ln w="8159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 descr=""/>
            <p:cNvSpPr/>
            <p:nvPr/>
          </p:nvSpPr>
          <p:spPr>
            <a:xfrm>
              <a:off x="2389187" y="3680624"/>
              <a:ext cx="1416050" cy="464184"/>
            </a:xfrm>
            <a:custGeom>
              <a:avLst/>
              <a:gdLst/>
              <a:ahLst/>
              <a:cxnLst/>
              <a:rect l="l" t="t" r="r" b="b"/>
              <a:pathLst>
                <a:path w="1416050" h="464185">
                  <a:moveTo>
                    <a:pt x="8077" y="463067"/>
                  </a:moveTo>
                  <a:lnTo>
                    <a:pt x="7416" y="457847"/>
                  </a:lnTo>
                  <a:lnTo>
                    <a:pt x="3708" y="458127"/>
                  </a:lnTo>
                  <a:lnTo>
                    <a:pt x="0" y="458406"/>
                  </a:lnTo>
                  <a:lnTo>
                    <a:pt x="139" y="463677"/>
                  </a:lnTo>
                  <a:lnTo>
                    <a:pt x="8077" y="463067"/>
                  </a:lnTo>
                  <a:close/>
                </a:path>
                <a:path w="1416050" h="464185">
                  <a:moveTo>
                    <a:pt x="29248" y="461225"/>
                  </a:moveTo>
                  <a:lnTo>
                    <a:pt x="28511" y="456018"/>
                  </a:lnTo>
                  <a:lnTo>
                    <a:pt x="24803" y="456374"/>
                  </a:lnTo>
                  <a:lnTo>
                    <a:pt x="21094" y="456742"/>
                  </a:lnTo>
                  <a:lnTo>
                    <a:pt x="21323" y="462000"/>
                  </a:lnTo>
                  <a:lnTo>
                    <a:pt x="29248" y="461225"/>
                  </a:lnTo>
                  <a:close/>
                </a:path>
                <a:path w="1416050" h="464185">
                  <a:moveTo>
                    <a:pt x="50393" y="459168"/>
                  </a:moveTo>
                  <a:lnTo>
                    <a:pt x="49580" y="453961"/>
                  </a:lnTo>
                  <a:lnTo>
                    <a:pt x="45872" y="454317"/>
                  </a:lnTo>
                  <a:lnTo>
                    <a:pt x="42164" y="454685"/>
                  </a:lnTo>
                  <a:lnTo>
                    <a:pt x="42468" y="459943"/>
                  </a:lnTo>
                  <a:lnTo>
                    <a:pt x="50393" y="459168"/>
                  </a:lnTo>
                  <a:close/>
                </a:path>
                <a:path w="1416050" h="464185">
                  <a:moveTo>
                    <a:pt x="71488" y="456653"/>
                  </a:moveTo>
                  <a:lnTo>
                    <a:pt x="70599" y="451459"/>
                  </a:lnTo>
                  <a:lnTo>
                    <a:pt x="66903" y="451904"/>
                  </a:lnTo>
                  <a:lnTo>
                    <a:pt x="63207" y="452348"/>
                  </a:lnTo>
                  <a:lnTo>
                    <a:pt x="63576" y="457606"/>
                  </a:lnTo>
                  <a:lnTo>
                    <a:pt x="71488" y="456653"/>
                  </a:lnTo>
                  <a:close/>
                </a:path>
                <a:path w="1416050" h="464185">
                  <a:moveTo>
                    <a:pt x="92544" y="453923"/>
                  </a:moveTo>
                  <a:lnTo>
                    <a:pt x="91592" y="448741"/>
                  </a:lnTo>
                  <a:lnTo>
                    <a:pt x="87909" y="449262"/>
                  </a:lnTo>
                  <a:lnTo>
                    <a:pt x="84226" y="449783"/>
                  </a:lnTo>
                  <a:lnTo>
                    <a:pt x="84658" y="455028"/>
                  </a:lnTo>
                  <a:lnTo>
                    <a:pt x="92544" y="453923"/>
                  </a:lnTo>
                  <a:close/>
                </a:path>
                <a:path w="1416050" h="464185">
                  <a:moveTo>
                    <a:pt x="113588" y="450977"/>
                  </a:moveTo>
                  <a:lnTo>
                    <a:pt x="112560" y="445808"/>
                  </a:lnTo>
                  <a:lnTo>
                    <a:pt x="108877" y="446328"/>
                  </a:lnTo>
                  <a:lnTo>
                    <a:pt x="105194" y="446836"/>
                  </a:lnTo>
                  <a:lnTo>
                    <a:pt x="105702" y="452081"/>
                  </a:lnTo>
                  <a:lnTo>
                    <a:pt x="113588" y="450977"/>
                  </a:lnTo>
                  <a:close/>
                </a:path>
                <a:path w="1416050" h="464185">
                  <a:moveTo>
                    <a:pt x="134556" y="447636"/>
                  </a:moveTo>
                  <a:lnTo>
                    <a:pt x="133464" y="442480"/>
                  </a:lnTo>
                  <a:lnTo>
                    <a:pt x="129794" y="443064"/>
                  </a:lnTo>
                  <a:lnTo>
                    <a:pt x="126123" y="443649"/>
                  </a:lnTo>
                  <a:lnTo>
                    <a:pt x="126695" y="448894"/>
                  </a:lnTo>
                  <a:lnTo>
                    <a:pt x="134556" y="447636"/>
                  </a:lnTo>
                  <a:close/>
                </a:path>
                <a:path w="1416050" h="464185">
                  <a:moveTo>
                    <a:pt x="155498" y="444068"/>
                  </a:moveTo>
                  <a:lnTo>
                    <a:pt x="154330" y="438924"/>
                  </a:lnTo>
                  <a:lnTo>
                    <a:pt x="150672" y="439585"/>
                  </a:lnTo>
                  <a:lnTo>
                    <a:pt x="147015" y="440245"/>
                  </a:lnTo>
                  <a:lnTo>
                    <a:pt x="147650" y="445477"/>
                  </a:lnTo>
                  <a:lnTo>
                    <a:pt x="155498" y="444068"/>
                  </a:lnTo>
                  <a:close/>
                </a:path>
                <a:path w="1416050" h="464185">
                  <a:moveTo>
                    <a:pt x="176403" y="440321"/>
                  </a:moveTo>
                  <a:lnTo>
                    <a:pt x="175171" y="435190"/>
                  </a:lnTo>
                  <a:lnTo>
                    <a:pt x="171513" y="435851"/>
                  </a:lnTo>
                  <a:lnTo>
                    <a:pt x="167855" y="436511"/>
                  </a:lnTo>
                  <a:lnTo>
                    <a:pt x="168554" y="441731"/>
                  </a:lnTo>
                  <a:lnTo>
                    <a:pt x="176403" y="440321"/>
                  </a:lnTo>
                  <a:close/>
                </a:path>
                <a:path w="1416050" h="464185">
                  <a:moveTo>
                    <a:pt x="197243" y="436181"/>
                  </a:moveTo>
                  <a:lnTo>
                    <a:pt x="195948" y="431076"/>
                  </a:lnTo>
                  <a:lnTo>
                    <a:pt x="192303" y="431800"/>
                  </a:lnTo>
                  <a:lnTo>
                    <a:pt x="188658" y="432523"/>
                  </a:lnTo>
                  <a:lnTo>
                    <a:pt x="189420" y="437730"/>
                  </a:lnTo>
                  <a:lnTo>
                    <a:pt x="197243" y="436181"/>
                  </a:lnTo>
                  <a:close/>
                </a:path>
                <a:path w="1416050" h="464185">
                  <a:moveTo>
                    <a:pt x="218020" y="431863"/>
                  </a:moveTo>
                  <a:lnTo>
                    <a:pt x="216687" y="426770"/>
                  </a:lnTo>
                  <a:lnTo>
                    <a:pt x="213042" y="427558"/>
                  </a:lnTo>
                  <a:lnTo>
                    <a:pt x="209410" y="428345"/>
                  </a:lnTo>
                  <a:lnTo>
                    <a:pt x="210235" y="433552"/>
                  </a:lnTo>
                  <a:lnTo>
                    <a:pt x="218020" y="431863"/>
                  </a:lnTo>
                  <a:close/>
                </a:path>
                <a:path w="1416050" h="464185">
                  <a:moveTo>
                    <a:pt x="238785" y="427367"/>
                  </a:moveTo>
                  <a:lnTo>
                    <a:pt x="237375" y="422287"/>
                  </a:lnTo>
                  <a:lnTo>
                    <a:pt x="233743" y="423075"/>
                  </a:lnTo>
                  <a:lnTo>
                    <a:pt x="230098" y="423862"/>
                  </a:lnTo>
                  <a:lnTo>
                    <a:pt x="231000" y="429056"/>
                  </a:lnTo>
                  <a:lnTo>
                    <a:pt x="238785" y="427367"/>
                  </a:lnTo>
                  <a:close/>
                </a:path>
                <a:path w="1416050" h="464185">
                  <a:moveTo>
                    <a:pt x="259461" y="422529"/>
                  </a:moveTo>
                  <a:lnTo>
                    <a:pt x="258000" y="417461"/>
                  </a:lnTo>
                  <a:lnTo>
                    <a:pt x="254381" y="418312"/>
                  </a:lnTo>
                  <a:lnTo>
                    <a:pt x="250761" y="419163"/>
                  </a:lnTo>
                  <a:lnTo>
                    <a:pt x="251714" y="424345"/>
                  </a:lnTo>
                  <a:lnTo>
                    <a:pt x="259461" y="422529"/>
                  </a:lnTo>
                  <a:close/>
                </a:path>
                <a:path w="1416050" h="464185">
                  <a:moveTo>
                    <a:pt x="280098" y="417525"/>
                  </a:moveTo>
                  <a:lnTo>
                    <a:pt x="278587" y="412483"/>
                  </a:lnTo>
                  <a:lnTo>
                    <a:pt x="274980" y="413385"/>
                  </a:lnTo>
                  <a:lnTo>
                    <a:pt x="271373" y="414286"/>
                  </a:lnTo>
                  <a:lnTo>
                    <a:pt x="272376" y="419468"/>
                  </a:lnTo>
                  <a:lnTo>
                    <a:pt x="280098" y="417525"/>
                  </a:lnTo>
                  <a:close/>
                </a:path>
                <a:path w="1416050" h="464185">
                  <a:moveTo>
                    <a:pt x="300685" y="412356"/>
                  </a:moveTo>
                  <a:lnTo>
                    <a:pt x="299123" y="407327"/>
                  </a:lnTo>
                  <a:lnTo>
                    <a:pt x="295516" y="408228"/>
                  </a:lnTo>
                  <a:lnTo>
                    <a:pt x="291909" y="409130"/>
                  </a:lnTo>
                  <a:lnTo>
                    <a:pt x="292963" y="414299"/>
                  </a:lnTo>
                  <a:lnTo>
                    <a:pt x="300685" y="412356"/>
                  </a:lnTo>
                  <a:close/>
                </a:path>
                <a:path w="1416050" h="464185">
                  <a:moveTo>
                    <a:pt x="321208" y="406895"/>
                  </a:moveTo>
                  <a:lnTo>
                    <a:pt x="319595" y="401878"/>
                  </a:lnTo>
                  <a:lnTo>
                    <a:pt x="316001" y="402831"/>
                  </a:lnTo>
                  <a:lnTo>
                    <a:pt x="312407" y="403783"/>
                  </a:lnTo>
                  <a:lnTo>
                    <a:pt x="313512" y="408940"/>
                  </a:lnTo>
                  <a:lnTo>
                    <a:pt x="321208" y="406895"/>
                  </a:lnTo>
                  <a:close/>
                </a:path>
                <a:path w="1416050" h="464185">
                  <a:moveTo>
                    <a:pt x="341668" y="401269"/>
                  </a:moveTo>
                  <a:lnTo>
                    <a:pt x="340017" y="396278"/>
                  </a:lnTo>
                  <a:lnTo>
                    <a:pt x="336435" y="397281"/>
                  </a:lnTo>
                  <a:lnTo>
                    <a:pt x="332854" y="398297"/>
                  </a:lnTo>
                  <a:lnTo>
                    <a:pt x="334010" y="403428"/>
                  </a:lnTo>
                  <a:lnTo>
                    <a:pt x="341668" y="401269"/>
                  </a:lnTo>
                  <a:close/>
                </a:path>
                <a:path w="1416050" h="464185">
                  <a:moveTo>
                    <a:pt x="362115" y="395516"/>
                  </a:moveTo>
                  <a:lnTo>
                    <a:pt x="360413" y="390537"/>
                  </a:lnTo>
                  <a:lnTo>
                    <a:pt x="356831" y="391541"/>
                  </a:lnTo>
                  <a:lnTo>
                    <a:pt x="353250" y="392544"/>
                  </a:lnTo>
                  <a:lnTo>
                    <a:pt x="354457" y="397675"/>
                  </a:lnTo>
                  <a:lnTo>
                    <a:pt x="362115" y="395516"/>
                  </a:lnTo>
                  <a:close/>
                </a:path>
                <a:path w="1416050" h="464185">
                  <a:moveTo>
                    <a:pt x="382473" y="389483"/>
                  </a:moveTo>
                  <a:lnTo>
                    <a:pt x="380733" y="384517"/>
                  </a:lnTo>
                  <a:lnTo>
                    <a:pt x="377164" y="385572"/>
                  </a:lnTo>
                  <a:lnTo>
                    <a:pt x="373595" y="386626"/>
                  </a:lnTo>
                  <a:lnTo>
                    <a:pt x="374840" y="391744"/>
                  </a:lnTo>
                  <a:lnTo>
                    <a:pt x="382473" y="389483"/>
                  </a:lnTo>
                  <a:close/>
                </a:path>
                <a:path w="1416050" h="464185">
                  <a:moveTo>
                    <a:pt x="402780" y="383336"/>
                  </a:moveTo>
                  <a:lnTo>
                    <a:pt x="401002" y="378371"/>
                  </a:lnTo>
                  <a:lnTo>
                    <a:pt x="397446" y="379476"/>
                  </a:lnTo>
                  <a:lnTo>
                    <a:pt x="393890" y="380580"/>
                  </a:lnTo>
                  <a:lnTo>
                    <a:pt x="395185" y="385686"/>
                  </a:lnTo>
                  <a:lnTo>
                    <a:pt x="402780" y="383336"/>
                  </a:lnTo>
                  <a:close/>
                </a:path>
                <a:path w="1416050" h="464185">
                  <a:moveTo>
                    <a:pt x="423075" y="377063"/>
                  </a:moveTo>
                  <a:lnTo>
                    <a:pt x="421246" y="372110"/>
                  </a:lnTo>
                  <a:lnTo>
                    <a:pt x="417690" y="373214"/>
                  </a:lnTo>
                  <a:lnTo>
                    <a:pt x="414134" y="374319"/>
                  </a:lnTo>
                  <a:lnTo>
                    <a:pt x="415467" y="379412"/>
                  </a:lnTo>
                  <a:lnTo>
                    <a:pt x="423075" y="377063"/>
                  </a:lnTo>
                  <a:close/>
                </a:path>
                <a:path w="1416050" h="464185">
                  <a:moveTo>
                    <a:pt x="443268" y="370547"/>
                  </a:moveTo>
                  <a:lnTo>
                    <a:pt x="441413" y="365620"/>
                  </a:lnTo>
                  <a:lnTo>
                    <a:pt x="437870" y="366763"/>
                  </a:lnTo>
                  <a:lnTo>
                    <a:pt x="434327" y="367906"/>
                  </a:lnTo>
                  <a:lnTo>
                    <a:pt x="435698" y="372986"/>
                  </a:lnTo>
                  <a:lnTo>
                    <a:pt x="443268" y="370547"/>
                  </a:lnTo>
                  <a:close/>
                </a:path>
                <a:path w="1416050" h="464185">
                  <a:moveTo>
                    <a:pt x="463435" y="363943"/>
                  </a:moveTo>
                  <a:lnTo>
                    <a:pt x="461543" y="359029"/>
                  </a:lnTo>
                  <a:lnTo>
                    <a:pt x="458012" y="360210"/>
                  </a:lnTo>
                  <a:lnTo>
                    <a:pt x="454482" y="361391"/>
                  </a:lnTo>
                  <a:lnTo>
                    <a:pt x="455891" y="366471"/>
                  </a:lnTo>
                  <a:lnTo>
                    <a:pt x="463435" y="363943"/>
                  </a:lnTo>
                  <a:close/>
                </a:path>
                <a:path w="1416050" h="464185">
                  <a:moveTo>
                    <a:pt x="483577" y="357212"/>
                  </a:moveTo>
                  <a:lnTo>
                    <a:pt x="481647" y="352310"/>
                  </a:lnTo>
                  <a:lnTo>
                    <a:pt x="478116" y="353491"/>
                  </a:lnTo>
                  <a:lnTo>
                    <a:pt x="474586" y="354672"/>
                  </a:lnTo>
                  <a:lnTo>
                    <a:pt x="476034" y="359740"/>
                  </a:lnTo>
                  <a:lnTo>
                    <a:pt x="483577" y="357212"/>
                  </a:lnTo>
                  <a:close/>
                </a:path>
                <a:path w="1416050" h="464185">
                  <a:moveTo>
                    <a:pt x="503631" y="350304"/>
                  </a:moveTo>
                  <a:lnTo>
                    <a:pt x="501675" y="345401"/>
                  </a:lnTo>
                  <a:lnTo>
                    <a:pt x="498157" y="346621"/>
                  </a:lnTo>
                  <a:lnTo>
                    <a:pt x="494639" y="347840"/>
                  </a:lnTo>
                  <a:lnTo>
                    <a:pt x="496112" y="352894"/>
                  </a:lnTo>
                  <a:lnTo>
                    <a:pt x="503631" y="350304"/>
                  </a:lnTo>
                  <a:close/>
                </a:path>
                <a:path w="1416050" h="464185">
                  <a:moveTo>
                    <a:pt x="523671" y="343293"/>
                  </a:moveTo>
                  <a:lnTo>
                    <a:pt x="521677" y="338416"/>
                  </a:lnTo>
                  <a:lnTo>
                    <a:pt x="518172" y="339661"/>
                  </a:lnTo>
                  <a:lnTo>
                    <a:pt x="514667" y="340906"/>
                  </a:lnTo>
                  <a:lnTo>
                    <a:pt x="516166" y="345960"/>
                  </a:lnTo>
                  <a:lnTo>
                    <a:pt x="523671" y="343293"/>
                  </a:lnTo>
                  <a:close/>
                </a:path>
                <a:path w="1416050" h="464185">
                  <a:moveTo>
                    <a:pt x="543674" y="336194"/>
                  </a:moveTo>
                  <a:lnTo>
                    <a:pt x="541655" y="331330"/>
                  </a:lnTo>
                  <a:lnTo>
                    <a:pt x="538149" y="332574"/>
                  </a:lnTo>
                  <a:lnTo>
                    <a:pt x="534644" y="333819"/>
                  </a:lnTo>
                  <a:lnTo>
                    <a:pt x="536181" y="338861"/>
                  </a:lnTo>
                  <a:lnTo>
                    <a:pt x="543674" y="336194"/>
                  </a:lnTo>
                  <a:close/>
                </a:path>
                <a:path w="1416050" h="464185">
                  <a:moveTo>
                    <a:pt x="563613" y="328942"/>
                  </a:moveTo>
                  <a:lnTo>
                    <a:pt x="561581" y="324078"/>
                  </a:lnTo>
                  <a:lnTo>
                    <a:pt x="558076" y="325361"/>
                  </a:lnTo>
                  <a:lnTo>
                    <a:pt x="554570" y="326644"/>
                  </a:lnTo>
                  <a:lnTo>
                    <a:pt x="556145" y="331673"/>
                  </a:lnTo>
                  <a:lnTo>
                    <a:pt x="563613" y="328942"/>
                  </a:lnTo>
                  <a:close/>
                </a:path>
                <a:path w="1416050" h="464185">
                  <a:moveTo>
                    <a:pt x="583526" y="321614"/>
                  </a:moveTo>
                  <a:lnTo>
                    <a:pt x="581469" y="316763"/>
                  </a:lnTo>
                  <a:lnTo>
                    <a:pt x="577977" y="318071"/>
                  </a:lnTo>
                  <a:lnTo>
                    <a:pt x="574484" y="319379"/>
                  </a:lnTo>
                  <a:lnTo>
                    <a:pt x="576072" y="324396"/>
                  </a:lnTo>
                  <a:lnTo>
                    <a:pt x="583526" y="321614"/>
                  </a:lnTo>
                  <a:close/>
                </a:path>
                <a:path w="1416050" h="464185">
                  <a:moveTo>
                    <a:pt x="603402" y="314210"/>
                  </a:moveTo>
                  <a:lnTo>
                    <a:pt x="601319" y="309359"/>
                  </a:lnTo>
                  <a:lnTo>
                    <a:pt x="597827" y="310667"/>
                  </a:lnTo>
                  <a:lnTo>
                    <a:pt x="594334" y="311975"/>
                  </a:lnTo>
                  <a:lnTo>
                    <a:pt x="595947" y="316979"/>
                  </a:lnTo>
                  <a:lnTo>
                    <a:pt x="603402" y="314210"/>
                  </a:lnTo>
                  <a:close/>
                </a:path>
                <a:path w="1416050" h="464185">
                  <a:moveTo>
                    <a:pt x="623252" y="306679"/>
                  </a:moveTo>
                  <a:lnTo>
                    <a:pt x="621144" y="301853"/>
                  </a:lnTo>
                  <a:lnTo>
                    <a:pt x="617664" y="303174"/>
                  </a:lnTo>
                  <a:lnTo>
                    <a:pt x="614184" y="304495"/>
                  </a:lnTo>
                  <a:lnTo>
                    <a:pt x="615823" y="309511"/>
                  </a:lnTo>
                  <a:lnTo>
                    <a:pt x="623252" y="306679"/>
                  </a:lnTo>
                  <a:close/>
                </a:path>
                <a:path w="1416050" h="464185">
                  <a:moveTo>
                    <a:pt x="643064" y="299110"/>
                  </a:moveTo>
                  <a:lnTo>
                    <a:pt x="640943" y="294284"/>
                  </a:lnTo>
                  <a:lnTo>
                    <a:pt x="637463" y="295630"/>
                  </a:lnTo>
                  <a:lnTo>
                    <a:pt x="633984" y="296964"/>
                  </a:lnTo>
                  <a:lnTo>
                    <a:pt x="635635" y="301967"/>
                  </a:lnTo>
                  <a:lnTo>
                    <a:pt x="643064" y="299110"/>
                  </a:lnTo>
                  <a:close/>
                </a:path>
                <a:path w="1416050" h="464185">
                  <a:moveTo>
                    <a:pt x="662851" y="291439"/>
                  </a:moveTo>
                  <a:lnTo>
                    <a:pt x="660717" y="286626"/>
                  </a:lnTo>
                  <a:lnTo>
                    <a:pt x="657237" y="287972"/>
                  </a:lnTo>
                  <a:lnTo>
                    <a:pt x="653757" y="289318"/>
                  </a:lnTo>
                  <a:lnTo>
                    <a:pt x="655434" y="294309"/>
                  </a:lnTo>
                  <a:lnTo>
                    <a:pt x="662851" y="291439"/>
                  </a:lnTo>
                  <a:close/>
                </a:path>
                <a:path w="1416050" h="464185">
                  <a:moveTo>
                    <a:pt x="682612" y="283705"/>
                  </a:moveTo>
                  <a:lnTo>
                    <a:pt x="680453" y="278904"/>
                  </a:lnTo>
                  <a:lnTo>
                    <a:pt x="676986" y="280263"/>
                  </a:lnTo>
                  <a:lnTo>
                    <a:pt x="673519" y="281622"/>
                  </a:lnTo>
                  <a:lnTo>
                    <a:pt x="675208" y="286613"/>
                  </a:lnTo>
                  <a:lnTo>
                    <a:pt x="682612" y="283705"/>
                  </a:lnTo>
                  <a:close/>
                </a:path>
                <a:path w="1416050" h="464185">
                  <a:moveTo>
                    <a:pt x="702335" y="275932"/>
                  </a:moveTo>
                  <a:lnTo>
                    <a:pt x="700176" y="271132"/>
                  </a:lnTo>
                  <a:lnTo>
                    <a:pt x="696709" y="272503"/>
                  </a:lnTo>
                  <a:lnTo>
                    <a:pt x="693242" y="273862"/>
                  </a:lnTo>
                  <a:lnTo>
                    <a:pt x="694944" y="278853"/>
                  </a:lnTo>
                  <a:lnTo>
                    <a:pt x="702335" y="275932"/>
                  </a:lnTo>
                  <a:close/>
                </a:path>
                <a:path w="1416050" h="464185">
                  <a:moveTo>
                    <a:pt x="722045" y="268084"/>
                  </a:moveTo>
                  <a:lnTo>
                    <a:pt x="719874" y="263283"/>
                  </a:lnTo>
                  <a:lnTo>
                    <a:pt x="716407" y="264668"/>
                  </a:lnTo>
                  <a:lnTo>
                    <a:pt x="712939" y="266052"/>
                  </a:lnTo>
                  <a:lnTo>
                    <a:pt x="714667" y="271030"/>
                  </a:lnTo>
                  <a:lnTo>
                    <a:pt x="722045" y="268084"/>
                  </a:lnTo>
                  <a:close/>
                </a:path>
                <a:path w="1416050" h="464185">
                  <a:moveTo>
                    <a:pt x="741743" y="260210"/>
                  </a:moveTo>
                  <a:lnTo>
                    <a:pt x="739546" y="255409"/>
                  </a:lnTo>
                  <a:lnTo>
                    <a:pt x="736092" y="256806"/>
                  </a:lnTo>
                  <a:lnTo>
                    <a:pt x="732637" y="258191"/>
                  </a:lnTo>
                  <a:lnTo>
                    <a:pt x="734364" y="263169"/>
                  </a:lnTo>
                  <a:lnTo>
                    <a:pt x="741743" y="260210"/>
                  </a:lnTo>
                  <a:close/>
                </a:path>
                <a:path w="1416050" h="464185">
                  <a:moveTo>
                    <a:pt x="761415" y="252298"/>
                  </a:moveTo>
                  <a:lnTo>
                    <a:pt x="759218" y="247510"/>
                  </a:lnTo>
                  <a:lnTo>
                    <a:pt x="755764" y="248894"/>
                  </a:lnTo>
                  <a:lnTo>
                    <a:pt x="752309" y="250291"/>
                  </a:lnTo>
                  <a:lnTo>
                    <a:pt x="754049" y="255257"/>
                  </a:lnTo>
                  <a:lnTo>
                    <a:pt x="761415" y="252298"/>
                  </a:lnTo>
                  <a:close/>
                </a:path>
                <a:path w="1416050" h="464185">
                  <a:moveTo>
                    <a:pt x="781088" y="244335"/>
                  </a:moveTo>
                  <a:lnTo>
                    <a:pt x="778878" y="239547"/>
                  </a:lnTo>
                  <a:lnTo>
                    <a:pt x="775423" y="240944"/>
                  </a:lnTo>
                  <a:lnTo>
                    <a:pt x="771969" y="242341"/>
                  </a:lnTo>
                  <a:lnTo>
                    <a:pt x="773722" y="247319"/>
                  </a:lnTo>
                  <a:lnTo>
                    <a:pt x="781088" y="244335"/>
                  </a:lnTo>
                  <a:close/>
                </a:path>
                <a:path w="1416050" h="464185">
                  <a:moveTo>
                    <a:pt x="800735" y="236347"/>
                  </a:moveTo>
                  <a:lnTo>
                    <a:pt x="798525" y="231559"/>
                  </a:lnTo>
                  <a:lnTo>
                    <a:pt x="795070" y="232968"/>
                  </a:lnTo>
                  <a:lnTo>
                    <a:pt x="791616" y="234378"/>
                  </a:lnTo>
                  <a:lnTo>
                    <a:pt x="793369" y="239344"/>
                  </a:lnTo>
                  <a:lnTo>
                    <a:pt x="800735" y="236347"/>
                  </a:lnTo>
                  <a:close/>
                </a:path>
                <a:path w="1416050" h="464185">
                  <a:moveTo>
                    <a:pt x="820369" y="228346"/>
                  </a:moveTo>
                  <a:lnTo>
                    <a:pt x="818159" y="223558"/>
                  </a:lnTo>
                  <a:lnTo>
                    <a:pt x="814705" y="224967"/>
                  </a:lnTo>
                  <a:lnTo>
                    <a:pt x="811250" y="226377"/>
                  </a:lnTo>
                  <a:lnTo>
                    <a:pt x="813015" y="231343"/>
                  </a:lnTo>
                  <a:lnTo>
                    <a:pt x="820369" y="228346"/>
                  </a:lnTo>
                  <a:close/>
                </a:path>
                <a:path w="1416050" h="464185">
                  <a:moveTo>
                    <a:pt x="840003" y="220319"/>
                  </a:moveTo>
                  <a:lnTo>
                    <a:pt x="837793" y="215544"/>
                  </a:lnTo>
                  <a:lnTo>
                    <a:pt x="834339" y="216954"/>
                  </a:lnTo>
                  <a:lnTo>
                    <a:pt x="830884" y="218363"/>
                  </a:lnTo>
                  <a:lnTo>
                    <a:pt x="832650" y="223329"/>
                  </a:lnTo>
                  <a:lnTo>
                    <a:pt x="840003" y="220319"/>
                  </a:lnTo>
                  <a:close/>
                </a:path>
                <a:path w="1416050" h="464185">
                  <a:moveTo>
                    <a:pt x="859637" y="212293"/>
                  </a:moveTo>
                  <a:lnTo>
                    <a:pt x="857415" y="207518"/>
                  </a:lnTo>
                  <a:lnTo>
                    <a:pt x="853960" y="208927"/>
                  </a:lnTo>
                  <a:lnTo>
                    <a:pt x="850506" y="210337"/>
                  </a:lnTo>
                  <a:lnTo>
                    <a:pt x="852271" y="215303"/>
                  </a:lnTo>
                  <a:lnTo>
                    <a:pt x="859637" y="212293"/>
                  </a:lnTo>
                  <a:close/>
                </a:path>
                <a:path w="1416050" h="464185">
                  <a:moveTo>
                    <a:pt x="879271" y="204266"/>
                  </a:moveTo>
                  <a:lnTo>
                    <a:pt x="877049" y="199491"/>
                  </a:lnTo>
                  <a:lnTo>
                    <a:pt x="873594" y="200901"/>
                  </a:lnTo>
                  <a:lnTo>
                    <a:pt x="870140" y="202311"/>
                  </a:lnTo>
                  <a:lnTo>
                    <a:pt x="871905" y="207276"/>
                  </a:lnTo>
                  <a:lnTo>
                    <a:pt x="879271" y="204266"/>
                  </a:lnTo>
                  <a:close/>
                </a:path>
                <a:path w="1416050" h="464185">
                  <a:moveTo>
                    <a:pt x="898880" y="196240"/>
                  </a:moveTo>
                  <a:lnTo>
                    <a:pt x="896670" y="191465"/>
                  </a:lnTo>
                  <a:lnTo>
                    <a:pt x="893216" y="192874"/>
                  </a:lnTo>
                  <a:lnTo>
                    <a:pt x="889762" y="194284"/>
                  </a:lnTo>
                  <a:lnTo>
                    <a:pt x="891527" y="199250"/>
                  </a:lnTo>
                  <a:lnTo>
                    <a:pt x="898880" y="196240"/>
                  </a:lnTo>
                  <a:close/>
                </a:path>
                <a:path w="1416050" h="464185">
                  <a:moveTo>
                    <a:pt x="918514" y="188201"/>
                  </a:moveTo>
                  <a:lnTo>
                    <a:pt x="916305" y="183426"/>
                  </a:lnTo>
                  <a:lnTo>
                    <a:pt x="912850" y="184835"/>
                  </a:lnTo>
                  <a:lnTo>
                    <a:pt x="909396" y="186245"/>
                  </a:lnTo>
                  <a:lnTo>
                    <a:pt x="911161" y="191211"/>
                  </a:lnTo>
                  <a:lnTo>
                    <a:pt x="918514" y="188201"/>
                  </a:lnTo>
                  <a:close/>
                </a:path>
                <a:path w="1416050" h="464185">
                  <a:moveTo>
                    <a:pt x="938149" y="180213"/>
                  </a:moveTo>
                  <a:lnTo>
                    <a:pt x="935939" y="175425"/>
                  </a:lnTo>
                  <a:lnTo>
                    <a:pt x="932484" y="176834"/>
                  </a:lnTo>
                  <a:lnTo>
                    <a:pt x="929030" y="178244"/>
                  </a:lnTo>
                  <a:lnTo>
                    <a:pt x="930795" y="183210"/>
                  </a:lnTo>
                  <a:lnTo>
                    <a:pt x="938149" y="180213"/>
                  </a:lnTo>
                  <a:close/>
                </a:path>
                <a:path w="1416050" h="464185">
                  <a:moveTo>
                    <a:pt x="957795" y="172212"/>
                  </a:moveTo>
                  <a:lnTo>
                    <a:pt x="955586" y="167436"/>
                  </a:lnTo>
                  <a:lnTo>
                    <a:pt x="952131" y="168833"/>
                  </a:lnTo>
                  <a:lnTo>
                    <a:pt x="948677" y="170230"/>
                  </a:lnTo>
                  <a:lnTo>
                    <a:pt x="950429" y="175196"/>
                  </a:lnTo>
                  <a:lnTo>
                    <a:pt x="957795" y="172212"/>
                  </a:lnTo>
                  <a:close/>
                </a:path>
                <a:path w="1416050" h="464185">
                  <a:moveTo>
                    <a:pt x="977430" y="164236"/>
                  </a:moveTo>
                  <a:lnTo>
                    <a:pt x="975233" y="159461"/>
                  </a:lnTo>
                  <a:lnTo>
                    <a:pt x="971778" y="160858"/>
                  </a:lnTo>
                  <a:lnTo>
                    <a:pt x="968324" y="162255"/>
                  </a:lnTo>
                  <a:lnTo>
                    <a:pt x="970076" y="167233"/>
                  </a:lnTo>
                  <a:lnTo>
                    <a:pt x="977430" y="164236"/>
                  </a:lnTo>
                  <a:close/>
                </a:path>
                <a:path w="1416050" h="464185">
                  <a:moveTo>
                    <a:pt x="997102" y="156298"/>
                  </a:moveTo>
                  <a:lnTo>
                    <a:pt x="994918" y="151511"/>
                  </a:lnTo>
                  <a:lnTo>
                    <a:pt x="991450" y="152908"/>
                  </a:lnTo>
                  <a:lnTo>
                    <a:pt x="987996" y="154305"/>
                  </a:lnTo>
                  <a:lnTo>
                    <a:pt x="989736" y="159270"/>
                  </a:lnTo>
                  <a:lnTo>
                    <a:pt x="997102" y="156298"/>
                  </a:lnTo>
                  <a:close/>
                </a:path>
                <a:path w="1416050" h="464185">
                  <a:moveTo>
                    <a:pt x="1016774" y="148399"/>
                  </a:moveTo>
                  <a:lnTo>
                    <a:pt x="1014590" y="143598"/>
                  </a:lnTo>
                  <a:lnTo>
                    <a:pt x="1011123" y="144983"/>
                  </a:lnTo>
                  <a:lnTo>
                    <a:pt x="1007668" y="146380"/>
                  </a:lnTo>
                  <a:lnTo>
                    <a:pt x="1009396" y="151345"/>
                  </a:lnTo>
                  <a:lnTo>
                    <a:pt x="1016774" y="148399"/>
                  </a:lnTo>
                  <a:close/>
                </a:path>
                <a:path w="1416050" h="464185">
                  <a:moveTo>
                    <a:pt x="1036459" y="140538"/>
                  </a:moveTo>
                  <a:lnTo>
                    <a:pt x="1034288" y="135737"/>
                  </a:lnTo>
                  <a:lnTo>
                    <a:pt x="1030820" y="137121"/>
                  </a:lnTo>
                  <a:lnTo>
                    <a:pt x="1027353" y="138506"/>
                  </a:lnTo>
                  <a:lnTo>
                    <a:pt x="1029081" y="143484"/>
                  </a:lnTo>
                  <a:lnTo>
                    <a:pt x="1036459" y="140538"/>
                  </a:lnTo>
                  <a:close/>
                </a:path>
                <a:path w="1416050" h="464185">
                  <a:moveTo>
                    <a:pt x="1056157" y="132715"/>
                  </a:moveTo>
                  <a:lnTo>
                    <a:pt x="1053998" y="127914"/>
                  </a:lnTo>
                  <a:lnTo>
                    <a:pt x="1050531" y="129286"/>
                  </a:lnTo>
                  <a:lnTo>
                    <a:pt x="1047064" y="130657"/>
                  </a:lnTo>
                  <a:lnTo>
                    <a:pt x="1048778" y="135636"/>
                  </a:lnTo>
                  <a:lnTo>
                    <a:pt x="1056157" y="132715"/>
                  </a:lnTo>
                  <a:close/>
                </a:path>
                <a:path w="1416050" h="464185">
                  <a:moveTo>
                    <a:pt x="1075880" y="124929"/>
                  </a:moveTo>
                  <a:lnTo>
                    <a:pt x="1073734" y="120116"/>
                  </a:lnTo>
                  <a:lnTo>
                    <a:pt x="1070267" y="121488"/>
                  </a:lnTo>
                  <a:lnTo>
                    <a:pt x="1066800" y="122859"/>
                  </a:lnTo>
                  <a:lnTo>
                    <a:pt x="1068501" y="127850"/>
                  </a:lnTo>
                  <a:lnTo>
                    <a:pt x="1075880" y="124929"/>
                  </a:lnTo>
                  <a:close/>
                </a:path>
                <a:path w="1416050" h="464185">
                  <a:moveTo>
                    <a:pt x="1095641" y="117233"/>
                  </a:moveTo>
                  <a:lnTo>
                    <a:pt x="1093508" y="112407"/>
                  </a:lnTo>
                  <a:lnTo>
                    <a:pt x="1090028" y="113766"/>
                  </a:lnTo>
                  <a:lnTo>
                    <a:pt x="1086548" y="115125"/>
                  </a:lnTo>
                  <a:lnTo>
                    <a:pt x="1088237" y="120116"/>
                  </a:lnTo>
                  <a:lnTo>
                    <a:pt x="1095641" y="117233"/>
                  </a:lnTo>
                  <a:close/>
                </a:path>
                <a:path w="1416050" h="464185">
                  <a:moveTo>
                    <a:pt x="1115402" y="109562"/>
                  </a:moveTo>
                  <a:lnTo>
                    <a:pt x="1113282" y="104736"/>
                  </a:lnTo>
                  <a:lnTo>
                    <a:pt x="1109802" y="106070"/>
                  </a:lnTo>
                  <a:lnTo>
                    <a:pt x="1106322" y="107403"/>
                  </a:lnTo>
                  <a:lnTo>
                    <a:pt x="1107986" y="112407"/>
                  </a:lnTo>
                  <a:lnTo>
                    <a:pt x="1115402" y="109562"/>
                  </a:lnTo>
                  <a:close/>
                </a:path>
                <a:path w="1416050" h="464185">
                  <a:moveTo>
                    <a:pt x="1135189" y="101968"/>
                  </a:moveTo>
                  <a:lnTo>
                    <a:pt x="1133081" y="97142"/>
                  </a:lnTo>
                  <a:lnTo>
                    <a:pt x="1129601" y="98475"/>
                  </a:lnTo>
                  <a:lnTo>
                    <a:pt x="1126121" y="99809"/>
                  </a:lnTo>
                  <a:lnTo>
                    <a:pt x="1127772" y="104813"/>
                  </a:lnTo>
                  <a:lnTo>
                    <a:pt x="1135189" y="101968"/>
                  </a:lnTo>
                  <a:close/>
                </a:path>
                <a:path w="1416050" h="464185">
                  <a:moveTo>
                    <a:pt x="1155014" y="94449"/>
                  </a:moveTo>
                  <a:lnTo>
                    <a:pt x="1152931" y="89611"/>
                  </a:lnTo>
                  <a:lnTo>
                    <a:pt x="1149438" y="90932"/>
                  </a:lnTo>
                  <a:lnTo>
                    <a:pt x="1145946" y="92252"/>
                  </a:lnTo>
                  <a:lnTo>
                    <a:pt x="1147584" y="97256"/>
                  </a:lnTo>
                  <a:lnTo>
                    <a:pt x="1155014" y="94449"/>
                  </a:lnTo>
                  <a:close/>
                </a:path>
                <a:path w="1416050" h="464185">
                  <a:moveTo>
                    <a:pt x="1174851" y="86982"/>
                  </a:moveTo>
                  <a:lnTo>
                    <a:pt x="1172781" y="82130"/>
                  </a:lnTo>
                  <a:lnTo>
                    <a:pt x="1169289" y="83451"/>
                  </a:lnTo>
                  <a:lnTo>
                    <a:pt x="1165796" y="84772"/>
                  </a:lnTo>
                  <a:lnTo>
                    <a:pt x="1167422" y="89776"/>
                  </a:lnTo>
                  <a:lnTo>
                    <a:pt x="1174851" y="86982"/>
                  </a:lnTo>
                  <a:close/>
                </a:path>
                <a:path w="1416050" h="464185">
                  <a:moveTo>
                    <a:pt x="1194727" y="79629"/>
                  </a:moveTo>
                  <a:lnTo>
                    <a:pt x="1192682" y="74777"/>
                  </a:lnTo>
                  <a:lnTo>
                    <a:pt x="1189177" y="76073"/>
                  </a:lnTo>
                  <a:lnTo>
                    <a:pt x="1185672" y="77368"/>
                  </a:lnTo>
                  <a:lnTo>
                    <a:pt x="1187272" y="82384"/>
                  </a:lnTo>
                  <a:lnTo>
                    <a:pt x="1194727" y="79629"/>
                  </a:lnTo>
                  <a:close/>
                </a:path>
                <a:path w="1416050" h="464185">
                  <a:moveTo>
                    <a:pt x="1214628" y="72326"/>
                  </a:moveTo>
                  <a:lnTo>
                    <a:pt x="1212596" y="67462"/>
                  </a:lnTo>
                  <a:lnTo>
                    <a:pt x="1209090" y="68732"/>
                  </a:lnTo>
                  <a:lnTo>
                    <a:pt x="1205585" y="70002"/>
                  </a:lnTo>
                  <a:lnTo>
                    <a:pt x="1207160" y="75031"/>
                  </a:lnTo>
                  <a:lnTo>
                    <a:pt x="1214628" y="72326"/>
                  </a:lnTo>
                  <a:close/>
                </a:path>
                <a:path w="1416050" h="464185">
                  <a:moveTo>
                    <a:pt x="1234554" y="65138"/>
                  </a:moveTo>
                  <a:lnTo>
                    <a:pt x="1232547" y="60261"/>
                  </a:lnTo>
                  <a:lnTo>
                    <a:pt x="1229042" y="61531"/>
                  </a:lnTo>
                  <a:lnTo>
                    <a:pt x="1225537" y="62801"/>
                  </a:lnTo>
                  <a:lnTo>
                    <a:pt x="1227086" y="67830"/>
                  </a:lnTo>
                  <a:lnTo>
                    <a:pt x="1234554" y="65138"/>
                  </a:lnTo>
                  <a:close/>
                </a:path>
                <a:path w="1416050" h="464185">
                  <a:moveTo>
                    <a:pt x="1254531" y="58039"/>
                  </a:moveTo>
                  <a:lnTo>
                    <a:pt x="1252550" y="53149"/>
                  </a:lnTo>
                  <a:lnTo>
                    <a:pt x="1249032" y="54394"/>
                  </a:lnTo>
                  <a:lnTo>
                    <a:pt x="1245514" y="55638"/>
                  </a:lnTo>
                  <a:lnTo>
                    <a:pt x="1247051" y="60667"/>
                  </a:lnTo>
                  <a:lnTo>
                    <a:pt x="1254531" y="58039"/>
                  </a:lnTo>
                  <a:close/>
                </a:path>
                <a:path w="1416050" h="464185">
                  <a:moveTo>
                    <a:pt x="1274521" y="50977"/>
                  </a:moveTo>
                  <a:lnTo>
                    <a:pt x="1272565" y="46088"/>
                  </a:lnTo>
                  <a:lnTo>
                    <a:pt x="1269047" y="47332"/>
                  </a:lnTo>
                  <a:lnTo>
                    <a:pt x="1265529" y="48577"/>
                  </a:lnTo>
                  <a:lnTo>
                    <a:pt x="1267040" y="53619"/>
                  </a:lnTo>
                  <a:lnTo>
                    <a:pt x="1274521" y="50977"/>
                  </a:lnTo>
                  <a:close/>
                </a:path>
                <a:path w="1416050" h="464185">
                  <a:moveTo>
                    <a:pt x="1294561" y="44094"/>
                  </a:moveTo>
                  <a:lnTo>
                    <a:pt x="1292631" y="39204"/>
                  </a:lnTo>
                  <a:lnTo>
                    <a:pt x="1289100" y="40411"/>
                  </a:lnTo>
                  <a:lnTo>
                    <a:pt x="1285570" y="41617"/>
                  </a:lnTo>
                  <a:lnTo>
                    <a:pt x="1287056" y="46672"/>
                  </a:lnTo>
                  <a:lnTo>
                    <a:pt x="1294561" y="44094"/>
                  </a:lnTo>
                  <a:close/>
                </a:path>
                <a:path w="1416050" h="464185">
                  <a:moveTo>
                    <a:pt x="1314627" y="37287"/>
                  </a:moveTo>
                  <a:lnTo>
                    <a:pt x="1312722" y="32372"/>
                  </a:lnTo>
                  <a:lnTo>
                    <a:pt x="1309179" y="33553"/>
                  </a:lnTo>
                  <a:lnTo>
                    <a:pt x="1305636" y="34734"/>
                  </a:lnTo>
                  <a:lnTo>
                    <a:pt x="1307096" y="39801"/>
                  </a:lnTo>
                  <a:lnTo>
                    <a:pt x="1314627" y="37287"/>
                  </a:lnTo>
                  <a:close/>
                </a:path>
                <a:path w="1416050" h="464185">
                  <a:moveTo>
                    <a:pt x="1334744" y="30594"/>
                  </a:moveTo>
                  <a:lnTo>
                    <a:pt x="1332865" y="25666"/>
                  </a:lnTo>
                  <a:lnTo>
                    <a:pt x="1329321" y="26847"/>
                  </a:lnTo>
                  <a:lnTo>
                    <a:pt x="1325778" y="28028"/>
                  </a:lnTo>
                  <a:lnTo>
                    <a:pt x="1327213" y="33096"/>
                  </a:lnTo>
                  <a:lnTo>
                    <a:pt x="1334744" y="30594"/>
                  </a:lnTo>
                  <a:close/>
                </a:path>
                <a:path w="1416050" h="464185">
                  <a:moveTo>
                    <a:pt x="1354886" y="24015"/>
                  </a:moveTo>
                  <a:lnTo>
                    <a:pt x="1353032" y="19088"/>
                  </a:lnTo>
                  <a:lnTo>
                    <a:pt x="1349476" y="20231"/>
                  </a:lnTo>
                  <a:lnTo>
                    <a:pt x="1345920" y="21374"/>
                  </a:lnTo>
                  <a:lnTo>
                    <a:pt x="1347317" y="26454"/>
                  </a:lnTo>
                  <a:lnTo>
                    <a:pt x="1354886" y="24015"/>
                  </a:lnTo>
                  <a:close/>
                </a:path>
                <a:path w="1416050" h="464185">
                  <a:moveTo>
                    <a:pt x="1375054" y="17513"/>
                  </a:moveTo>
                  <a:lnTo>
                    <a:pt x="1373238" y="12573"/>
                  </a:lnTo>
                  <a:lnTo>
                    <a:pt x="1369682" y="13716"/>
                  </a:lnTo>
                  <a:lnTo>
                    <a:pt x="1366126" y="14859"/>
                  </a:lnTo>
                  <a:lnTo>
                    <a:pt x="1367497" y="19951"/>
                  </a:lnTo>
                  <a:lnTo>
                    <a:pt x="1375054" y="17513"/>
                  </a:lnTo>
                  <a:close/>
                </a:path>
                <a:path w="1416050" h="464185">
                  <a:moveTo>
                    <a:pt x="1395285" y="11214"/>
                  </a:moveTo>
                  <a:lnTo>
                    <a:pt x="1393494" y="6261"/>
                  </a:lnTo>
                  <a:lnTo>
                    <a:pt x="1389926" y="7366"/>
                  </a:lnTo>
                  <a:lnTo>
                    <a:pt x="1386357" y="8470"/>
                  </a:lnTo>
                  <a:lnTo>
                    <a:pt x="1387703" y="13563"/>
                  </a:lnTo>
                  <a:lnTo>
                    <a:pt x="1395285" y="11214"/>
                  </a:lnTo>
                  <a:close/>
                </a:path>
                <a:path w="1416050" h="464185">
                  <a:moveTo>
                    <a:pt x="1415529" y="4965"/>
                  </a:moveTo>
                  <a:lnTo>
                    <a:pt x="1413776" y="0"/>
                  </a:lnTo>
                  <a:lnTo>
                    <a:pt x="1410195" y="1066"/>
                  </a:lnTo>
                  <a:lnTo>
                    <a:pt x="1406626" y="2171"/>
                  </a:lnTo>
                  <a:lnTo>
                    <a:pt x="1407934" y="7264"/>
                  </a:lnTo>
                  <a:lnTo>
                    <a:pt x="1411732" y="6096"/>
                  </a:lnTo>
                  <a:lnTo>
                    <a:pt x="1415529" y="49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 descr=""/>
            <p:cNvSpPr/>
            <p:nvPr/>
          </p:nvSpPr>
          <p:spPr>
            <a:xfrm>
              <a:off x="3795814" y="3570909"/>
              <a:ext cx="590550" cy="117475"/>
            </a:xfrm>
            <a:custGeom>
              <a:avLst/>
              <a:gdLst/>
              <a:ahLst/>
              <a:cxnLst/>
              <a:rect l="l" t="t" r="r" b="b"/>
              <a:pathLst>
                <a:path w="590550" h="117475">
                  <a:moveTo>
                    <a:pt x="8902" y="114681"/>
                  </a:moveTo>
                  <a:lnTo>
                    <a:pt x="7150" y="109715"/>
                  </a:lnTo>
                  <a:lnTo>
                    <a:pt x="3568" y="110782"/>
                  </a:lnTo>
                  <a:lnTo>
                    <a:pt x="0" y="111887"/>
                  </a:lnTo>
                  <a:lnTo>
                    <a:pt x="1308" y="116979"/>
                  </a:lnTo>
                  <a:lnTo>
                    <a:pt x="5105" y="115811"/>
                  </a:lnTo>
                  <a:lnTo>
                    <a:pt x="8902" y="114681"/>
                  </a:lnTo>
                  <a:close/>
                </a:path>
                <a:path w="590550" h="117475">
                  <a:moveTo>
                    <a:pt x="29210" y="108623"/>
                  </a:moveTo>
                  <a:lnTo>
                    <a:pt x="27482" y="103644"/>
                  </a:lnTo>
                  <a:lnTo>
                    <a:pt x="23901" y="104711"/>
                  </a:lnTo>
                  <a:lnTo>
                    <a:pt x="20320" y="105778"/>
                  </a:lnTo>
                  <a:lnTo>
                    <a:pt x="21602" y="110896"/>
                  </a:lnTo>
                  <a:lnTo>
                    <a:pt x="29210" y="108623"/>
                  </a:lnTo>
                  <a:close/>
                </a:path>
                <a:path w="590550" h="117475">
                  <a:moveTo>
                    <a:pt x="49542" y="102666"/>
                  </a:moveTo>
                  <a:lnTo>
                    <a:pt x="47853" y="97675"/>
                  </a:lnTo>
                  <a:lnTo>
                    <a:pt x="44259" y="98704"/>
                  </a:lnTo>
                  <a:lnTo>
                    <a:pt x="40665" y="99733"/>
                  </a:lnTo>
                  <a:lnTo>
                    <a:pt x="41910" y="104851"/>
                  </a:lnTo>
                  <a:lnTo>
                    <a:pt x="49542" y="102666"/>
                  </a:lnTo>
                  <a:close/>
                </a:path>
                <a:path w="590550" h="117475">
                  <a:moveTo>
                    <a:pt x="69913" y="96824"/>
                  </a:moveTo>
                  <a:lnTo>
                    <a:pt x="68262" y="91821"/>
                  </a:lnTo>
                  <a:lnTo>
                    <a:pt x="64668" y="92849"/>
                  </a:lnTo>
                  <a:lnTo>
                    <a:pt x="61074" y="93878"/>
                  </a:lnTo>
                  <a:lnTo>
                    <a:pt x="62280" y="99009"/>
                  </a:lnTo>
                  <a:lnTo>
                    <a:pt x="69913" y="96824"/>
                  </a:lnTo>
                  <a:close/>
                </a:path>
                <a:path w="590550" h="117475">
                  <a:moveTo>
                    <a:pt x="90347" y="91173"/>
                  </a:moveTo>
                  <a:lnTo>
                    <a:pt x="88722" y="86156"/>
                  </a:lnTo>
                  <a:lnTo>
                    <a:pt x="85115" y="87147"/>
                  </a:lnTo>
                  <a:lnTo>
                    <a:pt x="81508" y="88138"/>
                  </a:lnTo>
                  <a:lnTo>
                    <a:pt x="82689" y="93268"/>
                  </a:lnTo>
                  <a:lnTo>
                    <a:pt x="90347" y="91173"/>
                  </a:lnTo>
                  <a:close/>
                </a:path>
                <a:path w="590550" h="117475">
                  <a:moveTo>
                    <a:pt x="110782" y="85585"/>
                  </a:moveTo>
                  <a:lnTo>
                    <a:pt x="109194" y="80556"/>
                  </a:lnTo>
                  <a:lnTo>
                    <a:pt x="105587" y="81546"/>
                  </a:lnTo>
                  <a:lnTo>
                    <a:pt x="101981" y="82537"/>
                  </a:lnTo>
                  <a:lnTo>
                    <a:pt x="103124" y="87680"/>
                  </a:lnTo>
                  <a:lnTo>
                    <a:pt x="110782" y="85585"/>
                  </a:lnTo>
                  <a:close/>
                </a:path>
                <a:path w="590550" h="117475">
                  <a:moveTo>
                    <a:pt x="131292" y="80264"/>
                  </a:moveTo>
                  <a:lnTo>
                    <a:pt x="129743" y="75234"/>
                  </a:lnTo>
                  <a:lnTo>
                    <a:pt x="126123" y="76174"/>
                  </a:lnTo>
                  <a:lnTo>
                    <a:pt x="122504" y="77114"/>
                  </a:lnTo>
                  <a:lnTo>
                    <a:pt x="123609" y="82270"/>
                  </a:lnTo>
                  <a:lnTo>
                    <a:pt x="131292" y="80264"/>
                  </a:lnTo>
                  <a:close/>
                </a:path>
                <a:path w="590550" h="117475">
                  <a:moveTo>
                    <a:pt x="151815" y="75018"/>
                  </a:moveTo>
                  <a:lnTo>
                    <a:pt x="150304" y="69977"/>
                  </a:lnTo>
                  <a:lnTo>
                    <a:pt x="146672" y="70866"/>
                  </a:lnTo>
                  <a:lnTo>
                    <a:pt x="143040" y="71755"/>
                  </a:lnTo>
                  <a:lnTo>
                    <a:pt x="144106" y="76923"/>
                  </a:lnTo>
                  <a:lnTo>
                    <a:pt x="151815" y="75018"/>
                  </a:lnTo>
                  <a:close/>
                </a:path>
                <a:path w="590550" h="117475">
                  <a:moveTo>
                    <a:pt x="172389" y="69951"/>
                  </a:moveTo>
                  <a:lnTo>
                    <a:pt x="170916" y="64897"/>
                  </a:lnTo>
                  <a:lnTo>
                    <a:pt x="167284" y="65786"/>
                  </a:lnTo>
                  <a:lnTo>
                    <a:pt x="163652" y="66675"/>
                  </a:lnTo>
                  <a:lnTo>
                    <a:pt x="164680" y="71843"/>
                  </a:lnTo>
                  <a:lnTo>
                    <a:pt x="172389" y="69951"/>
                  </a:lnTo>
                  <a:close/>
                </a:path>
                <a:path w="590550" h="117475">
                  <a:moveTo>
                    <a:pt x="193001" y="65049"/>
                  </a:moveTo>
                  <a:lnTo>
                    <a:pt x="191554" y="59982"/>
                  </a:lnTo>
                  <a:lnTo>
                    <a:pt x="187921" y="60820"/>
                  </a:lnTo>
                  <a:lnTo>
                    <a:pt x="184289" y="61658"/>
                  </a:lnTo>
                  <a:lnTo>
                    <a:pt x="185267" y="66840"/>
                  </a:lnTo>
                  <a:lnTo>
                    <a:pt x="193001" y="65049"/>
                  </a:lnTo>
                  <a:close/>
                </a:path>
                <a:path w="590550" h="117475">
                  <a:moveTo>
                    <a:pt x="213626" y="60261"/>
                  </a:moveTo>
                  <a:lnTo>
                    <a:pt x="212229" y="55194"/>
                  </a:lnTo>
                  <a:lnTo>
                    <a:pt x="208597" y="56032"/>
                  </a:lnTo>
                  <a:lnTo>
                    <a:pt x="204965" y="56870"/>
                  </a:lnTo>
                  <a:lnTo>
                    <a:pt x="205905" y="62064"/>
                  </a:lnTo>
                  <a:lnTo>
                    <a:pt x="213626" y="60261"/>
                  </a:lnTo>
                  <a:close/>
                </a:path>
                <a:path w="590550" h="117475">
                  <a:moveTo>
                    <a:pt x="234315" y="55727"/>
                  </a:moveTo>
                  <a:lnTo>
                    <a:pt x="232956" y="50634"/>
                  </a:lnTo>
                  <a:lnTo>
                    <a:pt x="229311" y="51422"/>
                  </a:lnTo>
                  <a:lnTo>
                    <a:pt x="225666" y="52209"/>
                  </a:lnTo>
                  <a:lnTo>
                    <a:pt x="226555" y="57404"/>
                  </a:lnTo>
                  <a:lnTo>
                    <a:pt x="234315" y="55727"/>
                  </a:lnTo>
                  <a:close/>
                </a:path>
                <a:path w="590550" h="117475">
                  <a:moveTo>
                    <a:pt x="255028" y="51219"/>
                  </a:moveTo>
                  <a:lnTo>
                    <a:pt x="253707" y="46126"/>
                  </a:lnTo>
                  <a:lnTo>
                    <a:pt x="250063" y="46913"/>
                  </a:lnTo>
                  <a:lnTo>
                    <a:pt x="246418" y="47701"/>
                  </a:lnTo>
                  <a:lnTo>
                    <a:pt x="247269" y="52908"/>
                  </a:lnTo>
                  <a:lnTo>
                    <a:pt x="255028" y="51219"/>
                  </a:lnTo>
                  <a:close/>
                </a:path>
                <a:path w="590550" h="117475">
                  <a:moveTo>
                    <a:pt x="275793" y="47040"/>
                  </a:moveTo>
                  <a:lnTo>
                    <a:pt x="274523" y="41935"/>
                  </a:lnTo>
                  <a:lnTo>
                    <a:pt x="270865" y="42672"/>
                  </a:lnTo>
                  <a:lnTo>
                    <a:pt x="267208" y="43408"/>
                  </a:lnTo>
                  <a:lnTo>
                    <a:pt x="268020" y="48615"/>
                  </a:lnTo>
                  <a:lnTo>
                    <a:pt x="275793" y="47040"/>
                  </a:lnTo>
                  <a:close/>
                </a:path>
                <a:path w="590550" h="117475">
                  <a:moveTo>
                    <a:pt x="296570" y="42938"/>
                  </a:moveTo>
                  <a:lnTo>
                    <a:pt x="295338" y="37807"/>
                  </a:lnTo>
                  <a:lnTo>
                    <a:pt x="291668" y="38493"/>
                  </a:lnTo>
                  <a:lnTo>
                    <a:pt x="287997" y="39192"/>
                  </a:lnTo>
                  <a:lnTo>
                    <a:pt x="288772" y="44411"/>
                  </a:lnTo>
                  <a:lnTo>
                    <a:pt x="292671" y="43662"/>
                  </a:lnTo>
                  <a:lnTo>
                    <a:pt x="296570" y="42938"/>
                  </a:lnTo>
                  <a:close/>
                </a:path>
                <a:path w="590550" h="117475">
                  <a:moveTo>
                    <a:pt x="317398" y="39052"/>
                  </a:moveTo>
                  <a:lnTo>
                    <a:pt x="316217" y="33921"/>
                  </a:lnTo>
                  <a:lnTo>
                    <a:pt x="312547" y="34607"/>
                  </a:lnTo>
                  <a:lnTo>
                    <a:pt x="308876" y="35293"/>
                  </a:lnTo>
                  <a:lnTo>
                    <a:pt x="309600" y="40513"/>
                  </a:lnTo>
                  <a:lnTo>
                    <a:pt x="317398" y="39052"/>
                  </a:lnTo>
                  <a:close/>
                </a:path>
                <a:path w="590550" h="117475">
                  <a:moveTo>
                    <a:pt x="338251" y="35331"/>
                  </a:moveTo>
                  <a:lnTo>
                    <a:pt x="337108" y="30187"/>
                  </a:lnTo>
                  <a:lnTo>
                    <a:pt x="333425" y="30810"/>
                  </a:lnTo>
                  <a:lnTo>
                    <a:pt x="329742" y="31432"/>
                  </a:lnTo>
                  <a:lnTo>
                    <a:pt x="330428" y="36664"/>
                  </a:lnTo>
                  <a:lnTo>
                    <a:pt x="338251" y="35331"/>
                  </a:lnTo>
                  <a:close/>
                </a:path>
                <a:path w="590550" h="117475">
                  <a:moveTo>
                    <a:pt x="359130" y="31762"/>
                  </a:moveTo>
                  <a:lnTo>
                    <a:pt x="358038" y="26619"/>
                  </a:lnTo>
                  <a:lnTo>
                    <a:pt x="354355" y="27241"/>
                  </a:lnTo>
                  <a:lnTo>
                    <a:pt x="350672" y="27863"/>
                  </a:lnTo>
                  <a:lnTo>
                    <a:pt x="351307" y="33096"/>
                  </a:lnTo>
                  <a:lnTo>
                    <a:pt x="359130" y="31762"/>
                  </a:lnTo>
                  <a:close/>
                </a:path>
                <a:path w="590550" h="117475">
                  <a:moveTo>
                    <a:pt x="380047" y="28435"/>
                  </a:moveTo>
                  <a:lnTo>
                    <a:pt x="379006" y="23266"/>
                  </a:lnTo>
                  <a:lnTo>
                    <a:pt x="375310" y="23837"/>
                  </a:lnTo>
                  <a:lnTo>
                    <a:pt x="371614" y="24409"/>
                  </a:lnTo>
                  <a:lnTo>
                    <a:pt x="372211" y="29641"/>
                  </a:lnTo>
                  <a:lnTo>
                    <a:pt x="380047" y="28435"/>
                  </a:lnTo>
                  <a:close/>
                </a:path>
                <a:path w="590550" h="117475">
                  <a:moveTo>
                    <a:pt x="400989" y="25209"/>
                  </a:moveTo>
                  <a:lnTo>
                    <a:pt x="399986" y="20040"/>
                  </a:lnTo>
                  <a:lnTo>
                    <a:pt x="396290" y="20612"/>
                  </a:lnTo>
                  <a:lnTo>
                    <a:pt x="392595" y="21183"/>
                  </a:lnTo>
                  <a:lnTo>
                    <a:pt x="393141" y="26416"/>
                  </a:lnTo>
                  <a:lnTo>
                    <a:pt x="400989" y="25209"/>
                  </a:lnTo>
                  <a:close/>
                </a:path>
                <a:path w="590550" h="117475">
                  <a:moveTo>
                    <a:pt x="421970" y="22275"/>
                  </a:moveTo>
                  <a:lnTo>
                    <a:pt x="421005" y="17094"/>
                  </a:lnTo>
                  <a:lnTo>
                    <a:pt x="417309" y="17602"/>
                  </a:lnTo>
                  <a:lnTo>
                    <a:pt x="413613" y="18110"/>
                  </a:lnTo>
                  <a:lnTo>
                    <a:pt x="414108" y="23355"/>
                  </a:lnTo>
                  <a:lnTo>
                    <a:pt x="421970" y="22275"/>
                  </a:lnTo>
                  <a:close/>
                </a:path>
                <a:path w="590550" h="117475">
                  <a:moveTo>
                    <a:pt x="442963" y="19392"/>
                  </a:moveTo>
                  <a:lnTo>
                    <a:pt x="442048" y="14211"/>
                  </a:lnTo>
                  <a:lnTo>
                    <a:pt x="438353" y="14719"/>
                  </a:lnTo>
                  <a:lnTo>
                    <a:pt x="434657" y="15227"/>
                  </a:lnTo>
                  <a:lnTo>
                    <a:pt x="435102" y="20472"/>
                  </a:lnTo>
                  <a:lnTo>
                    <a:pt x="442963" y="19392"/>
                  </a:lnTo>
                  <a:close/>
                </a:path>
                <a:path w="590550" h="117475">
                  <a:moveTo>
                    <a:pt x="463994" y="16865"/>
                  </a:moveTo>
                  <a:lnTo>
                    <a:pt x="463130" y="11671"/>
                  </a:lnTo>
                  <a:lnTo>
                    <a:pt x="459422" y="12115"/>
                  </a:lnTo>
                  <a:lnTo>
                    <a:pt x="455714" y="12560"/>
                  </a:lnTo>
                  <a:lnTo>
                    <a:pt x="456120" y="17818"/>
                  </a:lnTo>
                  <a:lnTo>
                    <a:pt x="463994" y="16865"/>
                  </a:lnTo>
                  <a:close/>
                </a:path>
                <a:path w="590550" h="117475">
                  <a:moveTo>
                    <a:pt x="485025" y="14389"/>
                  </a:moveTo>
                  <a:lnTo>
                    <a:pt x="484212" y="9182"/>
                  </a:lnTo>
                  <a:lnTo>
                    <a:pt x="480491" y="9575"/>
                  </a:lnTo>
                  <a:lnTo>
                    <a:pt x="476783" y="10020"/>
                  </a:lnTo>
                  <a:lnTo>
                    <a:pt x="477139" y="15278"/>
                  </a:lnTo>
                  <a:lnTo>
                    <a:pt x="481076" y="14808"/>
                  </a:lnTo>
                  <a:lnTo>
                    <a:pt x="485025" y="14389"/>
                  </a:lnTo>
                  <a:close/>
                </a:path>
                <a:path w="590550" h="117475">
                  <a:moveTo>
                    <a:pt x="506095" y="12217"/>
                  </a:moveTo>
                  <a:lnTo>
                    <a:pt x="505333" y="7010"/>
                  </a:lnTo>
                  <a:lnTo>
                    <a:pt x="501611" y="7391"/>
                  </a:lnTo>
                  <a:lnTo>
                    <a:pt x="497890" y="7772"/>
                  </a:lnTo>
                  <a:lnTo>
                    <a:pt x="498208" y="13030"/>
                  </a:lnTo>
                  <a:lnTo>
                    <a:pt x="506095" y="12217"/>
                  </a:lnTo>
                  <a:close/>
                </a:path>
                <a:path w="590550" h="117475">
                  <a:moveTo>
                    <a:pt x="527177" y="10147"/>
                  </a:moveTo>
                  <a:lnTo>
                    <a:pt x="526453" y="4927"/>
                  </a:lnTo>
                  <a:lnTo>
                    <a:pt x="522732" y="5245"/>
                  </a:lnTo>
                  <a:lnTo>
                    <a:pt x="519010" y="5562"/>
                  </a:lnTo>
                  <a:lnTo>
                    <a:pt x="519264" y="10820"/>
                  </a:lnTo>
                  <a:lnTo>
                    <a:pt x="527177" y="10147"/>
                  </a:lnTo>
                  <a:close/>
                </a:path>
                <a:path w="590550" h="117475">
                  <a:moveTo>
                    <a:pt x="548284" y="8331"/>
                  </a:moveTo>
                  <a:lnTo>
                    <a:pt x="547611" y="3111"/>
                  </a:lnTo>
                  <a:lnTo>
                    <a:pt x="543890" y="3429"/>
                  </a:lnTo>
                  <a:lnTo>
                    <a:pt x="540169" y="3746"/>
                  </a:lnTo>
                  <a:lnTo>
                    <a:pt x="540385" y="9017"/>
                  </a:lnTo>
                  <a:lnTo>
                    <a:pt x="548284" y="8331"/>
                  </a:lnTo>
                  <a:close/>
                </a:path>
                <a:path w="590550" h="117475">
                  <a:moveTo>
                    <a:pt x="569404" y="6680"/>
                  </a:moveTo>
                  <a:lnTo>
                    <a:pt x="568769" y="1447"/>
                  </a:lnTo>
                  <a:lnTo>
                    <a:pt x="565048" y="1701"/>
                  </a:lnTo>
                  <a:lnTo>
                    <a:pt x="561327" y="1955"/>
                  </a:lnTo>
                  <a:lnTo>
                    <a:pt x="561479" y="7213"/>
                  </a:lnTo>
                  <a:lnTo>
                    <a:pt x="569404" y="6680"/>
                  </a:lnTo>
                  <a:close/>
                </a:path>
                <a:path w="590550" h="117475">
                  <a:moveTo>
                    <a:pt x="590537" y="5232"/>
                  </a:moveTo>
                  <a:lnTo>
                    <a:pt x="589953" y="0"/>
                  </a:lnTo>
                  <a:lnTo>
                    <a:pt x="586232" y="254"/>
                  </a:lnTo>
                  <a:lnTo>
                    <a:pt x="582510" y="508"/>
                  </a:lnTo>
                  <a:lnTo>
                    <a:pt x="582612" y="5778"/>
                  </a:lnTo>
                  <a:lnTo>
                    <a:pt x="590537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 descr=""/>
            <p:cNvSpPr/>
            <p:nvPr/>
          </p:nvSpPr>
          <p:spPr>
            <a:xfrm>
              <a:off x="4399506" y="3572228"/>
              <a:ext cx="304800" cy="0"/>
            </a:xfrm>
            <a:custGeom>
              <a:avLst/>
              <a:gdLst/>
              <a:ahLst/>
              <a:cxnLst/>
              <a:rect l="l" t="t" r="r" b="b"/>
              <a:pathLst>
                <a:path w="304800" h="0">
                  <a:moveTo>
                    <a:pt x="0" y="0"/>
                  </a:moveTo>
                  <a:lnTo>
                    <a:pt x="304464" y="0"/>
                  </a:lnTo>
                </a:path>
              </a:pathLst>
            </a:custGeom>
            <a:ln w="1188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 descr=""/>
            <p:cNvSpPr/>
            <p:nvPr/>
          </p:nvSpPr>
          <p:spPr>
            <a:xfrm>
              <a:off x="806996" y="3351301"/>
              <a:ext cx="4739005" cy="433705"/>
            </a:xfrm>
            <a:custGeom>
              <a:avLst/>
              <a:gdLst/>
              <a:ahLst/>
              <a:cxnLst/>
              <a:rect l="l" t="t" r="r" b="b"/>
              <a:pathLst>
                <a:path w="4739005" h="433704">
                  <a:moveTo>
                    <a:pt x="9156" y="5257"/>
                  </a:moveTo>
                  <a:lnTo>
                    <a:pt x="6515" y="2628"/>
                  </a:lnTo>
                  <a:lnTo>
                    <a:pt x="3873" y="0"/>
                  </a:lnTo>
                  <a:lnTo>
                    <a:pt x="0" y="3568"/>
                  </a:lnTo>
                  <a:lnTo>
                    <a:pt x="5626" y="9169"/>
                  </a:lnTo>
                  <a:lnTo>
                    <a:pt x="9156" y="5257"/>
                  </a:lnTo>
                  <a:close/>
                </a:path>
                <a:path w="4739005" h="433704">
                  <a:moveTo>
                    <a:pt x="24193" y="20142"/>
                  </a:moveTo>
                  <a:lnTo>
                    <a:pt x="21526" y="17551"/>
                  </a:lnTo>
                  <a:lnTo>
                    <a:pt x="18884" y="14935"/>
                  </a:lnTo>
                  <a:lnTo>
                    <a:pt x="15011" y="18503"/>
                  </a:lnTo>
                  <a:lnTo>
                    <a:pt x="17830" y="21310"/>
                  </a:lnTo>
                  <a:lnTo>
                    <a:pt x="20688" y="24066"/>
                  </a:lnTo>
                  <a:lnTo>
                    <a:pt x="24193" y="20142"/>
                  </a:lnTo>
                  <a:close/>
                </a:path>
                <a:path w="4739005" h="433704">
                  <a:moveTo>
                    <a:pt x="39382" y="34912"/>
                  </a:moveTo>
                  <a:lnTo>
                    <a:pt x="36715" y="32321"/>
                  </a:lnTo>
                  <a:lnTo>
                    <a:pt x="34048" y="29730"/>
                  </a:lnTo>
                  <a:lnTo>
                    <a:pt x="30187" y="33324"/>
                  </a:lnTo>
                  <a:lnTo>
                    <a:pt x="35890" y="38862"/>
                  </a:lnTo>
                  <a:lnTo>
                    <a:pt x="39382" y="34912"/>
                  </a:lnTo>
                  <a:close/>
                </a:path>
                <a:path w="4739005" h="433704">
                  <a:moveTo>
                    <a:pt x="54559" y="49669"/>
                  </a:moveTo>
                  <a:lnTo>
                    <a:pt x="51892" y="47078"/>
                  </a:lnTo>
                  <a:lnTo>
                    <a:pt x="49225" y="44488"/>
                  </a:lnTo>
                  <a:lnTo>
                    <a:pt x="45389" y="48094"/>
                  </a:lnTo>
                  <a:lnTo>
                    <a:pt x="51079" y="53632"/>
                  </a:lnTo>
                  <a:lnTo>
                    <a:pt x="54559" y="49669"/>
                  </a:lnTo>
                  <a:close/>
                </a:path>
                <a:path w="4739005" h="433704">
                  <a:moveTo>
                    <a:pt x="69786" y="64401"/>
                  </a:moveTo>
                  <a:lnTo>
                    <a:pt x="67081" y="61836"/>
                  </a:lnTo>
                  <a:lnTo>
                    <a:pt x="64414" y="59245"/>
                  </a:lnTo>
                  <a:lnTo>
                    <a:pt x="60591" y="62865"/>
                  </a:lnTo>
                  <a:lnTo>
                    <a:pt x="63436" y="65633"/>
                  </a:lnTo>
                  <a:lnTo>
                    <a:pt x="66319" y="68364"/>
                  </a:lnTo>
                  <a:lnTo>
                    <a:pt x="69786" y="64401"/>
                  </a:lnTo>
                  <a:close/>
                </a:path>
                <a:path w="4739005" h="433704">
                  <a:moveTo>
                    <a:pt x="85153" y="78968"/>
                  </a:moveTo>
                  <a:lnTo>
                    <a:pt x="82448" y="76403"/>
                  </a:lnTo>
                  <a:lnTo>
                    <a:pt x="79743" y="73837"/>
                  </a:lnTo>
                  <a:lnTo>
                    <a:pt x="75933" y="77482"/>
                  </a:lnTo>
                  <a:lnTo>
                    <a:pt x="81699" y="82943"/>
                  </a:lnTo>
                  <a:lnTo>
                    <a:pt x="85153" y="78968"/>
                  </a:lnTo>
                  <a:close/>
                </a:path>
                <a:path w="4739005" h="433704">
                  <a:moveTo>
                    <a:pt x="100520" y="93535"/>
                  </a:moveTo>
                  <a:lnTo>
                    <a:pt x="97815" y="90970"/>
                  </a:lnTo>
                  <a:lnTo>
                    <a:pt x="95110" y="88404"/>
                  </a:lnTo>
                  <a:lnTo>
                    <a:pt x="91313" y="92062"/>
                  </a:lnTo>
                  <a:lnTo>
                    <a:pt x="97091" y="97536"/>
                  </a:lnTo>
                  <a:lnTo>
                    <a:pt x="100520" y="93535"/>
                  </a:lnTo>
                  <a:close/>
                </a:path>
                <a:path w="4739005" h="433704">
                  <a:moveTo>
                    <a:pt x="115912" y="108064"/>
                  </a:moveTo>
                  <a:lnTo>
                    <a:pt x="113182" y="105537"/>
                  </a:lnTo>
                  <a:lnTo>
                    <a:pt x="110477" y="102984"/>
                  </a:lnTo>
                  <a:lnTo>
                    <a:pt x="106692" y="106654"/>
                  </a:lnTo>
                  <a:lnTo>
                    <a:pt x="109588" y="109385"/>
                  </a:lnTo>
                  <a:lnTo>
                    <a:pt x="112509" y="112077"/>
                  </a:lnTo>
                  <a:lnTo>
                    <a:pt x="115912" y="108064"/>
                  </a:lnTo>
                  <a:close/>
                </a:path>
                <a:path w="4739005" h="433704">
                  <a:moveTo>
                    <a:pt x="131470" y="122440"/>
                  </a:moveTo>
                  <a:lnTo>
                    <a:pt x="128739" y="119913"/>
                  </a:lnTo>
                  <a:lnTo>
                    <a:pt x="126009" y="117386"/>
                  </a:lnTo>
                  <a:lnTo>
                    <a:pt x="122237" y="121069"/>
                  </a:lnTo>
                  <a:lnTo>
                    <a:pt x="128079" y="126466"/>
                  </a:lnTo>
                  <a:lnTo>
                    <a:pt x="131470" y="122440"/>
                  </a:lnTo>
                  <a:close/>
                </a:path>
                <a:path w="4739005" h="433704">
                  <a:moveTo>
                    <a:pt x="147015" y="136817"/>
                  </a:moveTo>
                  <a:lnTo>
                    <a:pt x="144284" y="134289"/>
                  </a:lnTo>
                  <a:lnTo>
                    <a:pt x="141554" y="131762"/>
                  </a:lnTo>
                  <a:lnTo>
                    <a:pt x="137807" y="135470"/>
                  </a:lnTo>
                  <a:lnTo>
                    <a:pt x="143637" y="140855"/>
                  </a:lnTo>
                  <a:lnTo>
                    <a:pt x="147015" y="136817"/>
                  </a:lnTo>
                  <a:close/>
                </a:path>
                <a:path w="4739005" h="433704">
                  <a:moveTo>
                    <a:pt x="162636" y="151117"/>
                  </a:moveTo>
                  <a:lnTo>
                    <a:pt x="159867" y="148628"/>
                  </a:lnTo>
                  <a:lnTo>
                    <a:pt x="157099" y="146138"/>
                  </a:lnTo>
                  <a:lnTo>
                    <a:pt x="153365" y="149860"/>
                  </a:lnTo>
                  <a:lnTo>
                    <a:pt x="159283" y="155181"/>
                  </a:lnTo>
                  <a:lnTo>
                    <a:pt x="162636" y="151117"/>
                  </a:lnTo>
                  <a:close/>
                </a:path>
                <a:path w="4739005" h="433704">
                  <a:moveTo>
                    <a:pt x="178371" y="165277"/>
                  </a:moveTo>
                  <a:lnTo>
                    <a:pt x="175602" y="162788"/>
                  </a:lnTo>
                  <a:lnTo>
                    <a:pt x="172834" y="160299"/>
                  </a:lnTo>
                  <a:lnTo>
                    <a:pt x="169125" y="164033"/>
                  </a:lnTo>
                  <a:lnTo>
                    <a:pt x="175031" y="169354"/>
                  </a:lnTo>
                  <a:lnTo>
                    <a:pt x="178371" y="165277"/>
                  </a:lnTo>
                  <a:close/>
                </a:path>
                <a:path w="4739005" h="433704">
                  <a:moveTo>
                    <a:pt x="194106" y="179451"/>
                  </a:moveTo>
                  <a:lnTo>
                    <a:pt x="191338" y="176961"/>
                  </a:lnTo>
                  <a:lnTo>
                    <a:pt x="188569" y="174472"/>
                  </a:lnTo>
                  <a:lnTo>
                    <a:pt x="184873" y="178231"/>
                  </a:lnTo>
                  <a:lnTo>
                    <a:pt x="190779" y="183540"/>
                  </a:lnTo>
                  <a:lnTo>
                    <a:pt x="194106" y="179451"/>
                  </a:lnTo>
                  <a:close/>
                </a:path>
                <a:path w="4739005" h="433704">
                  <a:moveTo>
                    <a:pt x="209943" y="193509"/>
                  </a:moveTo>
                  <a:lnTo>
                    <a:pt x="207137" y="191058"/>
                  </a:lnTo>
                  <a:lnTo>
                    <a:pt x="204330" y="188607"/>
                  </a:lnTo>
                  <a:lnTo>
                    <a:pt x="200660" y="192379"/>
                  </a:lnTo>
                  <a:lnTo>
                    <a:pt x="206641" y="197612"/>
                  </a:lnTo>
                  <a:lnTo>
                    <a:pt x="209943" y="193509"/>
                  </a:lnTo>
                  <a:close/>
                </a:path>
                <a:path w="4739005" h="433704">
                  <a:moveTo>
                    <a:pt x="225869" y="207454"/>
                  </a:moveTo>
                  <a:lnTo>
                    <a:pt x="223062" y="205003"/>
                  </a:lnTo>
                  <a:lnTo>
                    <a:pt x="220256" y="202552"/>
                  </a:lnTo>
                  <a:lnTo>
                    <a:pt x="216611" y="206349"/>
                  </a:lnTo>
                  <a:lnTo>
                    <a:pt x="222580" y="211582"/>
                  </a:lnTo>
                  <a:lnTo>
                    <a:pt x="225869" y="207454"/>
                  </a:lnTo>
                  <a:close/>
                </a:path>
                <a:path w="4739005" h="433704">
                  <a:moveTo>
                    <a:pt x="241808" y="221399"/>
                  </a:moveTo>
                  <a:lnTo>
                    <a:pt x="239001" y="218948"/>
                  </a:lnTo>
                  <a:lnTo>
                    <a:pt x="236194" y="216496"/>
                  </a:lnTo>
                  <a:lnTo>
                    <a:pt x="232562" y="220306"/>
                  </a:lnTo>
                  <a:lnTo>
                    <a:pt x="238544" y="225539"/>
                  </a:lnTo>
                  <a:lnTo>
                    <a:pt x="241808" y="221399"/>
                  </a:lnTo>
                  <a:close/>
                </a:path>
                <a:path w="4739005" h="433704">
                  <a:moveTo>
                    <a:pt x="257873" y="235178"/>
                  </a:moveTo>
                  <a:lnTo>
                    <a:pt x="255041" y="232765"/>
                  </a:lnTo>
                  <a:lnTo>
                    <a:pt x="252209" y="230352"/>
                  </a:lnTo>
                  <a:lnTo>
                    <a:pt x="248589" y="234188"/>
                  </a:lnTo>
                  <a:lnTo>
                    <a:pt x="254635" y="239331"/>
                  </a:lnTo>
                  <a:lnTo>
                    <a:pt x="257873" y="235178"/>
                  </a:lnTo>
                  <a:close/>
                </a:path>
                <a:path w="4739005" h="433704">
                  <a:moveTo>
                    <a:pt x="273989" y="248894"/>
                  </a:moveTo>
                  <a:lnTo>
                    <a:pt x="271157" y="246481"/>
                  </a:lnTo>
                  <a:lnTo>
                    <a:pt x="268325" y="244068"/>
                  </a:lnTo>
                  <a:lnTo>
                    <a:pt x="264731" y="247916"/>
                  </a:lnTo>
                  <a:lnTo>
                    <a:pt x="270776" y="253072"/>
                  </a:lnTo>
                  <a:lnTo>
                    <a:pt x="273989" y="248894"/>
                  </a:lnTo>
                  <a:close/>
                </a:path>
                <a:path w="4739005" h="433704">
                  <a:moveTo>
                    <a:pt x="290118" y="262623"/>
                  </a:moveTo>
                  <a:lnTo>
                    <a:pt x="287286" y="260210"/>
                  </a:lnTo>
                  <a:lnTo>
                    <a:pt x="284454" y="257797"/>
                  </a:lnTo>
                  <a:lnTo>
                    <a:pt x="280873" y="261670"/>
                  </a:lnTo>
                  <a:lnTo>
                    <a:pt x="286931" y="266814"/>
                  </a:lnTo>
                  <a:lnTo>
                    <a:pt x="290118" y="262623"/>
                  </a:lnTo>
                  <a:close/>
                </a:path>
                <a:path w="4739005" h="433704">
                  <a:moveTo>
                    <a:pt x="306451" y="276098"/>
                  </a:moveTo>
                  <a:lnTo>
                    <a:pt x="303580" y="273723"/>
                  </a:lnTo>
                  <a:lnTo>
                    <a:pt x="300710" y="271348"/>
                  </a:lnTo>
                  <a:lnTo>
                    <a:pt x="297154" y="275247"/>
                  </a:lnTo>
                  <a:lnTo>
                    <a:pt x="303288" y="280301"/>
                  </a:lnTo>
                  <a:lnTo>
                    <a:pt x="306451" y="276098"/>
                  </a:lnTo>
                  <a:close/>
                </a:path>
                <a:path w="4739005" h="433704">
                  <a:moveTo>
                    <a:pt x="322783" y="289572"/>
                  </a:moveTo>
                  <a:lnTo>
                    <a:pt x="319913" y="287197"/>
                  </a:lnTo>
                  <a:lnTo>
                    <a:pt x="317042" y="284822"/>
                  </a:lnTo>
                  <a:lnTo>
                    <a:pt x="313512" y="288734"/>
                  </a:lnTo>
                  <a:lnTo>
                    <a:pt x="319633" y="293801"/>
                  </a:lnTo>
                  <a:lnTo>
                    <a:pt x="322783" y="289572"/>
                  </a:lnTo>
                  <a:close/>
                </a:path>
                <a:path w="4739005" h="433704">
                  <a:moveTo>
                    <a:pt x="339191" y="302945"/>
                  </a:moveTo>
                  <a:lnTo>
                    <a:pt x="336283" y="300621"/>
                  </a:lnTo>
                  <a:lnTo>
                    <a:pt x="333375" y="298297"/>
                  </a:lnTo>
                  <a:lnTo>
                    <a:pt x="329869" y="302221"/>
                  </a:lnTo>
                  <a:lnTo>
                    <a:pt x="336067" y="307187"/>
                  </a:lnTo>
                  <a:lnTo>
                    <a:pt x="339191" y="302945"/>
                  </a:lnTo>
                  <a:close/>
                </a:path>
                <a:path w="4739005" h="433704">
                  <a:moveTo>
                    <a:pt x="355714" y="316179"/>
                  </a:moveTo>
                  <a:lnTo>
                    <a:pt x="352806" y="313855"/>
                  </a:lnTo>
                  <a:lnTo>
                    <a:pt x="349897" y="311531"/>
                  </a:lnTo>
                  <a:lnTo>
                    <a:pt x="346417" y="315480"/>
                  </a:lnTo>
                  <a:lnTo>
                    <a:pt x="352615" y="320446"/>
                  </a:lnTo>
                  <a:lnTo>
                    <a:pt x="355714" y="316179"/>
                  </a:lnTo>
                  <a:close/>
                </a:path>
                <a:path w="4739005" h="433704">
                  <a:moveTo>
                    <a:pt x="372249" y="329412"/>
                  </a:moveTo>
                  <a:lnTo>
                    <a:pt x="369341" y="327088"/>
                  </a:lnTo>
                  <a:lnTo>
                    <a:pt x="366433" y="324764"/>
                  </a:lnTo>
                  <a:lnTo>
                    <a:pt x="362978" y="328726"/>
                  </a:lnTo>
                  <a:lnTo>
                    <a:pt x="369176" y="333705"/>
                  </a:lnTo>
                  <a:lnTo>
                    <a:pt x="372249" y="329412"/>
                  </a:lnTo>
                  <a:close/>
                </a:path>
                <a:path w="4739005" h="433704">
                  <a:moveTo>
                    <a:pt x="388950" y="342417"/>
                  </a:moveTo>
                  <a:lnTo>
                    <a:pt x="386003" y="340131"/>
                  </a:lnTo>
                  <a:lnTo>
                    <a:pt x="383057" y="337845"/>
                  </a:lnTo>
                  <a:lnTo>
                    <a:pt x="379628" y="341845"/>
                  </a:lnTo>
                  <a:lnTo>
                    <a:pt x="385902" y="346710"/>
                  </a:lnTo>
                  <a:lnTo>
                    <a:pt x="388950" y="342417"/>
                  </a:lnTo>
                  <a:close/>
                </a:path>
                <a:path w="4739005" h="433704">
                  <a:moveTo>
                    <a:pt x="405676" y="355396"/>
                  </a:moveTo>
                  <a:lnTo>
                    <a:pt x="402729" y="353110"/>
                  </a:lnTo>
                  <a:lnTo>
                    <a:pt x="399783" y="350824"/>
                  </a:lnTo>
                  <a:lnTo>
                    <a:pt x="396379" y="354850"/>
                  </a:lnTo>
                  <a:lnTo>
                    <a:pt x="402653" y="359714"/>
                  </a:lnTo>
                  <a:lnTo>
                    <a:pt x="405676" y="355396"/>
                  </a:lnTo>
                  <a:close/>
                </a:path>
                <a:path w="4739005" h="433704">
                  <a:moveTo>
                    <a:pt x="422490" y="368261"/>
                  </a:moveTo>
                  <a:lnTo>
                    <a:pt x="419506" y="366026"/>
                  </a:lnTo>
                  <a:lnTo>
                    <a:pt x="416534" y="363791"/>
                  </a:lnTo>
                  <a:lnTo>
                    <a:pt x="413143" y="367830"/>
                  </a:lnTo>
                  <a:lnTo>
                    <a:pt x="419506" y="372605"/>
                  </a:lnTo>
                  <a:lnTo>
                    <a:pt x="422490" y="368261"/>
                  </a:lnTo>
                  <a:close/>
                </a:path>
                <a:path w="4739005" h="433704">
                  <a:moveTo>
                    <a:pt x="439432" y="380961"/>
                  </a:moveTo>
                  <a:lnTo>
                    <a:pt x="436448" y="378726"/>
                  </a:lnTo>
                  <a:lnTo>
                    <a:pt x="433463" y="376491"/>
                  </a:lnTo>
                  <a:lnTo>
                    <a:pt x="430110" y="380555"/>
                  </a:lnTo>
                  <a:lnTo>
                    <a:pt x="436473" y="385318"/>
                  </a:lnTo>
                  <a:lnTo>
                    <a:pt x="439432" y="380961"/>
                  </a:lnTo>
                  <a:close/>
                </a:path>
                <a:path w="4739005" h="433704">
                  <a:moveTo>
                    <a:pt x="456349" y="393649"/>
                  </a:moveTo>
                  <a:lnTo>
                    <a:pt x="453377" y="391414"/>
                  </a:lnTo>
                  <a:lnTo>
                    <a:pt x="450392" y="389178"/>
                  </a:lnTo>
                  <a:lnTo>
                    <a:pt x="447065" y="393268"/>
                  </a:lnTo>
                  <a:lnTo>
                    <a:pt x="453428" y="398030"/>
                  </a:lnTo>
                  <a:lnTo>
                    <a:pt x="456349" y="393649"/>
                  </a:lnTo>
                  <a:close/>
                </a:path>
                <a:path w="4739005" h="433704">
                  <a:moveTo>
                    <a:pt x="473481" y="406095"/>
                  </a:moveTo>
                  <a:lnTo>
                    <a:pt x="470471" y="403910"/>
                  </a:lnTo>
                  <a:lnTo>
                    <a:pt x="467461" y="401726"/>
                  </a:lnTo>
                  <a:lnTo>
                    <a:pt x="464146" y="405828"/>
                  </a:lnTo>
                  <a:lnTo>
                    <a:pt x="470598" y="410489"/>
                  </a:lnTo>
                  <a:lnTo>
                    <a:pt x="473481" y="406095"/>
                  </a:lnTo>
                  <a:close/>
                </a:path>
                <a:path w="4739005" h="433704">
                  <a:moveTo>
                    <a:pt x="3918127" y="223266"/>
                  </a:moveTo>
                  <a:lnTo>
                    <a:pt x="3914406" y="222973"/>
                  </a:lnTo>
                  <a:lnTo>
                    <a:pt x="3910685" y="222681"/>
                  </a:lnTo>
                  <a:lnTo>
                    <a:pt x="3910012" y="227901"/>
                  </a:lnTo>
                  <a:lnTo>
                    <a:pt x="3917924" y="228523"/>
                  </a:lnTo>
                  <a:lnTo>
                    <a:pt x="3918127" y="223266"/>
                  </a:lnTo>
                  <a:close/>
                </a:path>
                <a:path w="4739005" h="433704">
                  <a:moveTo>
                    <a:pt x="3939286" y="225183"/>
                  </a:moveTo>
                  <a:lnTo>
                    <a:pt x="3935565" y="224815"/>
                  </a:lnTo>
                  <a:lnTo>
                    <a:pt x="3931843" y="224447"/>
                  </a:lnTo>
                  <a:lnTo>
                    <a:pt x="3931132" y="229666"/>
                  </a:lnTo>
                  <a:lnTo>
                    <a:pt x="3939032" y="230441"/>
                  </a:lnTo>
                  <a:lnTo>
                    <a:pt x="3939286" y="225183"/>
                  </a:lnTo>
                  <a:close/>
                </a:path>
                <a:path w="4739005" h="433704">
                  <a:moveTo>
                    <a:pt x="3960418" y="227253"/>
                  </a:moveTo>
                  <a:lnTo>
                    <a:pt x="3956697" y="226885"/>
                  </a:lnTo>
                  <a:lnTo>
                    <a:pt x="3952976" y="226517"/>
                  </a:lnTo>
                  <a:lnTo>
                    <a:pt x="3952214" y="231736"/>
                  </a:lnTo>
                  <a:lnTo>
                    <a:pt x="3960114" y="232511"/>
                  </a:lnTo>
                  <a:lnTo>
                    <a:pt x="3960418" y="227253"/>
                  </a:lnTo>
                  <a:close/>
                </a:path>
                <a:path w="4739005" h="433704">
                  <a:moveTo>
                    <a:pt x="3981513" y="229514"/>
                  </a:moveTo>
                  <a:lnTo>
                    <a:pt x="3977805" y="229082"/>
                  </a:lnTo>
                  <a:lnTo>
                    <a:pt x="3974096" y="228650"/>
                  </a:lnTo>
                  <a:lnTo>
                    <a:pt x="3973284" y="233857"/>
                  </a:lnTo>
                  <a:lnTo>
                    <a:pt x="3981170" y="234772"/>
                  </a:lnTo>
                  <a:lnTo>
                    <a:pt x="3981513" y="229514"/>
                  </a:lnTo>
                  <a:close/>
                </a:path>
                <a:path w="4739005" h="433704">
                  <a:moveTo>
                    <a:pt x="4002608" y="231965"/>
                  </a:moveTo>
                  <a:lnTo>
                    <a:pt x="3998899" y="231533"/>
                  </a:lnTo>
                  <a:lnTo>
                    <a:pt x="3995191" y="231101"/>
                  </a:lnTo>
                  <a:lnTo>
                    <a:pt x="3994340" y="236296"/>
                  </a:lnTo>
                  <a:lnTo>
                    <a:pt x="4002214" y="237223"/>
                  </a:lnTo>
                  <a:lnTo>
                    <a:pt x="4002608" y="231965"/>
                  </a:lnTo>
                  <a:close/>
                </a:path>
                <a:path w="4739005" h="433704">
                  <a:moveTo>
                    <a:pt x="4023664" y="234594"/>
                  </a:moveTo>
                  <a:lnTo>
                    <a:pt x="4019969" y="234086"/>
                  </a:lnTo>
                  <a:lnTo>
                    <a:pt x="4016260" y="233578"/>
                  </a:lnTo>
                  <a:lnTo>
                    <a:pt x="4015371" y="238772"/>
                  </a:lnTo>
                  <a:lnTo>
                    <a:pt x="4023233" y="239839"/>
                  </a:lnTo>
                  <a:lnTo>
                    <a:pt x="4023664" y="234594"/>
                  </a:lnTo>
                  <a:close/>
                </a:path>
                <a:path w="4739005" h="433704">
                  <a:moveTo>
                    <a:pt x="4044708" y="237426"/>
                  </a:moveTo>
                  <a:lnTo>
                    <a:pt x="4041013" y="236931"/>
                  </a:lnTo>
                  <a:lnTo>
                    <a:pt x="4037304" y="236423"/>
                  </a:lnTo>
                  <a:lnTo>
                    <a:pt x="4036364" y="241617"/>
                  </a:lnTo>
                  <a:lnTo>
                    <a:pt x="4044226" y="242671"/>
                  </a:lnTo>
                  <a:lnTo>
                    <a:pt x="4044708" y="237426"/>
                  </a:lnTo>
                  <a:close/>
                </a:path>
                <a:path w="4739005" h="433704">
                  <a:moveTo>
                    <a:pt x="4065740" y="240372"/>
                  </a:moveTo>
                  <a:lnTo>
                    <a:pt x="4062044" y="239801"/>
                  </a:lnTo>
                  <a:lnTo>
                    <a:pt x="4058348" y="239268"/>
                  </a:lnTo>
                  <a:lnTo>
                    <a:pt x="4057358" y="244449"/>
                  </a:lnTo>
                  <a:lnTo>
                    <a:pt x="4061282" y="245008"/>
                  </a:lnTo>
                  <a:lnTo>
                    <a:pt x="4065206" y="245618"/>
                  </a:lnTo>
                  <a:lnTo>
                    <a:pt x="4065740" y="240372"/>
                  </a:lnTo>
                  <a:close/>
                </a:path>
                <a:path w="4739005" h="433704">
                  <a:moveTo>
                    <a:pt x="4086720" y="243611"/>
                  </a:moveTo>
                  <a:lnTo>
                    <a:pt x="4083024" y="243039"/>
                  </a:lnTo>
                  <a:lnTo>
                    <a:pt x="4079329" y="242468"/>
                  </a:lnTo>
                  <a:lnTo>
                    <a:pt x="4078300" y="247637"/>
                  </a:lnTo>
                  <a:lnTo>
                    <a:pt x="4086148" y="248843"/>
                  </a:lnTo>
                  <a:lnTo>
                    <a:pt x="4086720" y="243611"/>
                  </a:lnTo>
                  <a:close/>
                </a:path>
                <a:path w="4739005" h="433704">
                  <a:moveTo>
                    <a:pt x="4107700" y="246862"/>
                  </a:moveTo>
                  <a:lnTo>
                    <a:pt x="4104005" y="246291"/>
                  </a:lnTo>
                  <a:lnTo>
                    <a:pt x="4100309" y="245719"/>
                  </a:lnTo>
                  <a:lnTo>
                    <a:pt x="4099242" y="250875"/>
                  </a:lnTo>
                  <a:lnTo>
                    <a:pt x="4107078" y="252095"/>
                  </a:lnTo>
                  <a:lnTo>
                    <a:pt x="4107700" y="246862"/>
                  </a:lnTo>
                  <a:close/>
                </a:path>
                <a:path w="4739005" h="433704">
                  <a:moveTo>
                    <a:pt x="4128605" y="250507"/>
                  </a:moveTo>
                  <a:lnTo>
                    <a:pt x="4124922" y="249872"/>
                  </a:lnTo>
                  <a:lnTo>
                    <a:pt x="4121239" y="249237"/>
                  </a:lnTo>
                  <a:lnTo>
                    <a:pt x="4120121" y="254381"/>
                  </a:lnTo>
                  <a:lnTo>
                    <a:pt x="4127944" y="255739"/>
                  </a:lnTo>
                  <a:lnTo>
                    <a:pt x="4128605" y="250507"/>
                  </a:lnTo>
                  <a:close/>
                </a:path>
                <a:path w="4739005" h="433704">
                  <a:moveTo>
                    <a:pt x="4149521" y="254127"/>
                  </a:moveTo>
                  <a:lnTo>
                    <a:pt x="4145838" y="253492"/>
                  </a:lnTo>
                  <a:lnTo>
                    <a:pt x="4142155" y="252857"/>
                  </a:lnTo>
                  <a:lnTo>
                    <a:pt x="4141000" y="257987"/>
                  </a:lnTo>
                  <a:lnTo>
                    <a:pt x="4148810" y="259346"/>
                  </a:lnTo>
                  <a:lnTo>
                    <a:pt x="4149521" y="254127"/>
                  </a:lnTo>
                  <a:close/>
                </a:path>
                <a:path w="4739005" h="433704">
                  <a:moveTo>
                    <a:pt x="4170388" y="258089"/>
                  </a:moveTo>
                  <a:lnTo>
                    <a:pt x="4166717" y="257378"/>
                  </a:lnTo>
                  <a:lnTo>
                    <a:pt x="4163047" y="256667"/>
                  </a:lnTo>
                  <a:lnTo>
                    <a:pt x="4161840" y="261797"/>
                  </a:lnTo>
                  <a:lnTo>
                    <a:pt x="4169638" y="263296"/>
                  </a:lnTo>
                  <a:lnTo>
                    <a:pt x="4170388" y="258089"/>
                  </a:lnTo>
                  <a:close/>
                </a:path>
                <a:path w="4739005" h="433704">
                  <a:moveTo>
                    <a:pt x="4191228" y="262102"/>
                  </a:moveTo>
                  <a:lnTo>
                    <a:pt x="4187558" y="261391"/>
                  </a:lnTo>
                  <a:lnTo>
                    <a:pt x="4183888" y="260680"/>
                  </a:lnTo>
                  <a:lnTo>
                    <a:pt x="4182643" y="265811"/>
                  </a:lnTo>
                  <a:lnTo>
                    <a:pt x="4190441" y="267309"/>
                  </a:lnTo>
                  <a:lnTo>
                    <a:pt x="4191228" y="262102"/>
                  </a:lnTo>
                  <a:close/>
                </a:path>
                <a:path w="4739005" h="433704">
                  <a:moveTo>
                    <a:pt x="4212031" y="266319"/>
                  </a:moveTo>
                  <a:lnTo>
                    <a:pt x="4208373" y="265544"/>
                  </a:lnTo>
                  <a:lnTo>
                    <a:pt x="4204716" y="264769"/>
                  </a:lnTo>
                  <a:lnTo>
                    <a:pt x="4203433" y="269875"/>
                  </a:lnTo>
                  <a:lnTo>
                    <a:pt x="4211193" y="271526"/>
                  </a:lnTo>
                  <a:lnTo>
                    <a:pt x="4212031" y="266319"/>
                  </a:lnTo>
                  <a:close/>
                </a:path>
                <a:path w="4739005" h="433704">
                  <a:moveTo>
                    <a:pt x="4232795" y="270725"/>
                  </a:moveTo>
                  <a:lnTo>
                    <a:pt x="4229138" y="269951"/>
                  </a:lnTo>
                  <a:lnTo>
                    <a:pt x="4225480" y="269176"/>
                  </a:lnTo>
                  <a:lnTo>
                    <a:pt x="4224159" y="274269"/>
                  </a:lnTo>
                  <a:lnTo>
                    <a:pt x="4231919" y="275920"/>
                  </a:lnTo>
                  <a:lnTo>
                    <a:pt x="4232795" y="270725"/>
                  </a:lnTo>
                  <a:close/>
                </a:path>
                <a:path w="4739005" h="433704">
                  <a:moveTo>
                    <a:pt x="4253547" y="275209"/>
                  </a:moveTo>
                  <a:lnTo>
                    <a:pt x="4249902" y="274370"/>
                  </a:lnTo>
                  <a:lnTo>
                    <a:pt x="4246257" y="273545"/>
                  </a:lnTo>
                  <a:lnTo>
                    <a:pt x="4244886" y="278638"/>
                  </a:lnTo>
                  <a:lnTo>
                    <a:pt x="4252633" y="280403"/>
                  </a:lnTo>
                  <a:lnTo>
                    <a:pt x="4253547" y="275209"/>
                  </a:lnTo>
                  <a:close/>
                </a:path>
                <a:path w="4739005" h="433704">
                  <a:moveTo>
                    <a:pt x="4274236" y="279984"/>
                  </a:moveTo>
                  <a:lnTo>
                    <a:pt x="4270591" y="279146"/>
                  </a:lnTo>
                  <a:lnTo>
                    <a:pt x="4266946" y="278307"/>
                  </a:lnTo>
                  <a:lnTo>
                    <a:pt x="4265549" y="283387"/>
                  </a:lnTo>
                  <a:lnTo>
                    <a:pt x="4273283" y="285165"/>
                  </a:lnTo>
                  <a:lnTo>
                    <a:pt x="4274236" y="279984"/>
                  </a:lnTo>
                  <a:close/>
                </a:path>
                <a:path w="4739005" h="433704">
                  <a:moveTo>
                    <a:pt x="4294911" y="284746"/>
                  </a:moveTo>
                  <a:lnTo>
                    <a:pt x="4291266" y="283908"/>
                  </a:lnTo>
                  <a:lnTo>
                    <a:pt x="4287621" y="283070"/>
                  </a:lnTo>
                  <a:lnTo>
                    <a:pt x="4286186" y="288137"/>
                  </a:lnTo>
                  <a:lnTo>
                    <a:pt x="4293908" y="289915"/>
                  </a:lnTo>
                  <a:lnTo>
                    <a:pt x="4294911" y="284746"/>
                  </a:lnTo>
                  <a:close/>
                </a:path>
                <a:path w="4739005" h="433704">
                  <a:moveTo>
                    <a:pt x="4315511" y="289864"/>
                  </a:moveTo>
                  <a:lnTo>
                    <a:pt x="4311891" y="288963"/>
                  </a:lnTo>
                  <a:lnTo>
                    <a:pt x="4308272" y="288061"/>
                  </a:lnTo>
                  <a:lnTo>
                    <a:pt x="4306786" y="293116"/>
                  </a:lnTo>
                  <a:lnTo>
                    <a:pt x="4314482" y="295033"/>
                  </a:lnTo>
                  <a:lnTo>
                    <a:pt x="4315511" y="289864"/>
                  </a:lnTo>
                  <a:close/>
                </a:path>
                <a:path w="4739005" h="433704">
                  <a:moveTo>
                    <a:pt x="4336097" y="295008"/>
                  </a:moveTo>
                  <a:lnTo>
                    <a:pt x="4332478" y="294106"/>
                  </a:lnTo>
                  <a:lnTo>
                    <a:pt x="4328858" y="293204"/>
                  </a:lnTo>
                  <a:lnTo>
                    <a:pt x="4327334" y="298246"/>
                  </a:lnTo>
                  <a:lnTo>
                    <a:pt x="4335030" y="300164"/>
                  </a:lnTo>
                  <a:lnTo>
                    <a:pt x="4336097" y="295008"/>
                  </a:lnTo>
                  <a:close/>
                </a:path>
                <a:path w="4739005" h="433704">
                  <a:moveTo>
                    <a:pt x="4356646" y="300355"/>
                  </a:moveTo>
                  <a:lnTo>
                    <a:pt x="4353039" y="299389"/>
                  </a:lnTo>
                  <a:lnTo>
                    <a:pt x="4349432" y="298424"/>
                  </a:lnTo>
                  <a:lnTo>
                    <a:pt x="4347870" y="303453"/>
                  </a:lnTo>
                  <a:lnTo>
                    <a:pt x="4355541" y="305511"/>
                  </a:lnTo>
                  <a:lnTo>
                    <a:pt x="4356646" y="300355"/>
                  </a:lnTo>
                  <a:close/>
                </a:path>
                <a:path w="4739005" h="433704">
                  <a:moveTo>
                    <a:pt x="4377144" y="305854"/>
                  </a:moveTo>
                  <a:lnTo>
                    <a:pt x="4373537" y="304888"/>
                  </a:lnTo>
                  <a:lnTo>
                    <a:pt x="4369930" y="303923"/>
                  </a:lnTo>
                  <a:lnTo>
                    <a:pt x="4368330" y="308940"/>
                  </a:lnTo>
                  <a:lnTo>
                    <a:pt x="4376001" y="310997"/>
                  </a:lnTo>
                  <a:lnTo>
                    <a:pt x="4377144" y="305854"/>
                  </a:lnTo>
                  <a:close/>
                </a:path>
                <a:path w="4739005" h="433704">
                  <a:moveTo>
                    <a:pt x="4397629" y="311416"/>
                  </a:moveTo>
                  <a:lnTo>
                    <a:pt x="4394035" y="310400"/>
                  </a:lnTo>
                  <a:lnTo>
                    <a:pt x="4390428" y="309435"/>
                  </a:lnTo>
                  <a:lnTo>
                    <a:pt x="4388790" y="314439"/>
                  </a:lnTo>
                  <a:lnTo>
                    <a:pt x="4392625" y="315468"/>
                  </a:lnTo>
                  <a:lnTo>
                    <a:pt x="4396448" y="316547"/>
                  </a:lnTo>
                  <a:lnTo>
                    <a:pt x="4397629" y="311416"/>
                  </a:lnTo>
                  <a:close/>
                </a:path>
                <a:path w="4739005" h="433704">
                  <a:moveTo>
                    <a:pt x="4418038" y="317284"/>
                  </a:moveTo>
                  <a:lnTo>
                    <a:pt x="4414444" y="316255"/>
                  </a:lnTo>
                  <a:lnTo>
                    <a:pt x="4410849" y="315226"/>
                  </a:lnTo>
                  <a:lnTo>
                    <a:pt x="4409186" y="320217"/>
                  </a:lnTo>
                  <a:lnTo>
                    <a:pt x="4416818" y="322414"/>
                  </a:lnTo>
                  <a:lnTo>
                    <a:pt x="4418038" y="317284"/>
                  </a:lnTo>
                  <a:close/>
                </a:path>
                <a:path w="4739005" h="433704">
                  <a:moveTo>
                    <a:pt x="4438434" y="323151"/>
                  </a:moveTo>
                  <a:lnTo>
                    <a:pt x="4434840" y="322122"/>
                  </a:lnTo>
                  <a:lnTo>
                    <a:pt x="4431246" y="321094"/>
                  </a:lnTo>
                  <a:lnTo>
                    <a:pt x="4429544" y="326072"/>
                  </a:lnTo>
                  <a:lnTo>
                    <a:pt x="4437177" y="328269"/>
                  </a:lnTo>
                  <a:lnTo>
                    <a:pt x="4438434" y="323151"/>
                  </a:lnTo>
                  <a:close/>
                </a:path>
                <a:path w="4739005" h="433704">
                  <a:moveTo>
                    <a:pt x="4458754" y="329260"/>
                  </a:moveTo>
                  <a:lnTo>
                    <a:pt x="4455185" y="328168"/>
                  </a:lnTo>
                  <a:lnTo>
                    <a:pt x="4451616" y="327075"/>
                  </a:lnTo>
                  <a:lnTo>
                    <a:pt x="4449877" y="332041"/>
                  </a:lnTo>
                  <a:lnTo>
                    <a:pt x="4457458" y="334365"/>
                  </a:lnTo>
                  <a:lnTo>
                    <a:pt x="4458754" y="329260"/>
                  </a:lnTo>
                  <a:close/>
                </a:path>
                <a:path w="4739005" h="433704">
                  <a:moveTo>
                    <a:pt x="4479048" y="335483"/>
                  </a:moveTo>
                  <a:lnTo>
                    <a:pt x="4475480" y="334391"/>
                  </a:lnTo>
                  <a:lnTo>
                    <a:pt x="4471911" y="333298"/>
                  </a:lnTo>
                  <a:lnTo>
                    <a:pt x="4470133" y="338251"/>
                  </a:lnTo>
                  <a:lnTo>
                    <a:pt x="4477728" y="340575"/>
                  </a:lnTo>
                  <a:lnTo>
                    <a:pt x="4479048" y="335483"/>
                  </a:lnTo>
                  <a:close/>
                </a:path>
                <a:path w="4739005" h="433704">
                  <a:moveTo>
                    <a:pt x="4499330" y="341769"/>
                  </a:moveTo>
                  <a:lnTo>
                    <a:pt x="4495774" y="340614"/>
                  </a:lnTo>
                  <a:lnTo>
                    <a:pt x="4492206" y="339509"/>
                  </a:lnTo>
                  <a:lnTo>
                    <a:pt x="4490402" y="344449"/>
                  </a:lnTo>
                  <a:lnTo>
                    <a:pt x="4494187" y="345630"/>
                  </a:lnTo>
                  <a:lnTo>
                    <a:pt x="4497959" y="346862"/>
                  </a:lnTo>
                  <a:lnTo>
                    <a:pt x="4499330" y="341769"/>
                  </a:lnTo>
                  <a:close/>
                </a:path>
                <a:path w="4739005" h="433704">
                  <a:moveTo>
                    <a:pt x="4519511" y="348335"/>
                  </a:moveTo>
                  <a:lnTo>
                    <a:pt x="4515955" y="347179"/>
                  </a:lnTo>
                  <a:lnTo>
                    <a:pt x="4512399" y="346024"/>
                  </a:lnTo>
                  <a:lnTo>
                    <a:pt x="4510557" y="350964"/>
                  </a:lnTo>
                  <a:lnTo>
                    <a:pt x="4518114" y="353415"/>
                  </a:lnTo>
                  <a:lnTo>
                    <a:pt x="4519511" y="348335"/>
                  </a:lnTo>
                  <a:close/>
                </a:path>
                <a:path w="4739005" h="433704">
                  <a:moveTo>
                    <a:pt x="4539691" y="354901"/>
                  </a:moveTo>
                  <a:lnTo>
                    <a:pt x="4536135" y="353745"/>
                  </a:lnTo>
                  <a:lnTo>
                    <a:pt x="4532579" y="352590"/>
                  </a:lnTo>
                  <a:lnTo>
                    <a:pt x="4530712" y="357517"/>
                  </a:lnTo>
                  <a:lnTo>
                    <a:pt x="4538256" y="359968"/>
                  </a:lnTo>
                  <a:lnTo>
                    <a:pt x="4539691" y="354901"/>
                  </a:lnTo>
                  <a:close/>
                </a:path>
                <a:path w="4739005" h="433704">
                  <a:moveTo>
                    <a:pt x="4559795" y="361683"/>
                  </a:moveTo>
                  <a:lnTo>
                    <a:pt x="4556264" y="360464"/>
                  </a:lnTo>
                  <a:lnTo>
                    <a:pt x="4552734" y="359244"/>
                  </a:lnTo>
                  <a:lnTo>
                    <a:pt x="4550829" y="364159"/>
                  </a:lnTo>
                  <a:lnTo>
                    <a:pt x="4558335" y="366737"/>
                  </a:lnTo>
                  <a:lnTo>
                    <a:pt x="4559795" y="361683"/>
                  </a:lnTo>
                  <a:close/>
                </a:path>
                <a:path w="4739005" h="433704">
                  <a:moveTo>
                    <a:pt x="4579861" y="368579"/>
                  </a:moveTo>
                  <a:lnTo>
                    <a:pt x="4576330" y="367360"/>
                  </a:lnTo>
                  <a:lnTo>
                    <a:pt x="4572800" y="366141"/>
                  </a:lnTo>
                  <a:lnTo>
                    <a:pt x="4570857" y="371043"/>
                  </a:lnTo>
                  <a:lnTo>
                    <a:pt x="4578362" y="373621"/>
                  </a:lnTo>
                  <a:lnTo>
                    <a:pt x="4579861" y="368579"/>
                  </a:lnTo>
                  <a:close/>
                </a:path>
                <a:path w="4739005" h="433704">
                  <a:moveTo>
                    <a:pt x="4599940" y="375488"/>
                  </a:moveTo>
                  <a:lnTo>
                    <a:pt x="4596409" y="374269"/>
                  </a:lnTo>
                  <a:lnTo>
                    <a:pt x="4592879" y="373049"/>
                  </a:lnTo>
                  <a:lnTo>
                    <a:pt x="4590910" y="377939"/>
                  </a:lnTo>
                  <a:lnTo>
                    <a:pt x="4598403" y="380542"/>
                  </a:lnTo>
                  <a:lnTo>
                    <a:pt x="4599940" y="375488"/>
                  </a:lnTo>
                  <a:close/>
                </a:path>
                <a:path w="4739005" h="433704">
                  <a:moveTo>
                    <a:pt x="4619879" y="382739"/>
                  </a:moveTo>
                  <a:lnTo>
                    <a:pt x="4616374" y="381469"/>
                  </a:lnTo>
                  <a:lnTo>
                    <a:pt x="4612868" y="380199"/>
                  </a:lnTo>
                  <a:lnTo>
                    <a:pt x="4610862" y="385064"/>
                  </a:lnTo>
                  <a:lnTo>
                    <a:pt x="4618329" y="387769"/>
                  </a:lnTo>
                  <a:lnTo>
                    <a:pt x="4619879" y="382739"/>
                  </a:lnTo>
                  <a:close/>
                </a:path>
                <a:path w="4739005" h="433704">
                  <a:moveTo>
                    <a:pt x="4639830" y="389966"/>
                  </a:moveTo>
                  <a:lnTo>
                    <a:pt x="4636325" y="388696"/>
                  </a:lnTo>
                  <a:lnTo>
                    <a:pt x="4632820" y="387426"/>
                  </a:lnTo>
                  <a:lnTo>
                    <a:pt x="4630788" y="392290"/>
                  </a:lnTo>
                  <a:lnTo>
                    <a:pt x="4638243" y="394995"/>
                  </a:lnTo>
                  <a:lnTo>
                    <a:pt x="4639830" y="389966"/>
                  </a:lnTo>
                  <a:close/>
                </a:path>
                <a:path w="4739005" h="433704">
                  <a:moveTo>
                    <a:pt x="4659731" y="397357"/>
                  </a:moveTo>
                  <a:lnTo>
                    <a:pt x="4656239" y="396024"/>
                  </a:lnTo>
                  <a:lnTo>
                    <a:pt x="4652746" y="394690"/>
                  </a:lnTo>
                  <a:lnTo>
                    <a:pt x="4650689" y="399542"/>
                  </a:lnTo>
                  <a:lnTo>
                    <a:pt x="4658106" y="402361"/>
                  </a:lnTo>
                  <a:lnTo>
                    <a:pt x="4659731" y="397357"/>
                  </a:lnTo>
                  <a:close/>
                </a:path>
                <a:path w="4739005" h="433704">
                  <a:moveTo>
                    <a:pt x="4679569" y="404914"/>
                  </a:moveTo>
                  <a:lnTo>
                    <a:pt x="4676076" y="403580"/>
                  </a:lnTo>
                  <a:lnTo>
                    <a:pt x="4672584" y="402247"/>
                  </a:lnTo>
                  <a:lnTo>
                    <a:pt x="4670501" y="407085"/>
                  </a:lnTo>
                  <a:lnTo>
                    <a:pt x="4677918" y="409917"/>
                  </a:lnTo>
                  <a:lnTo>
                    <a:pt x="4679569" y="404914"/>
                  </a:lnTo>
                  <a:close/>
                </a:path>
                <a:path w="4739005" h="433704">
                  <a:moveTo>
                    <a:pt x="4699406" y="412457"/>
                  </a:moveTo>
                  <a:lnTo>
                    <a:pt x="4695914" y="411124"/>
                  </a:lnTo>
                  <a:lnTo>
                    <a:pt x="4692421" y="409790"/>
                  </a:lnTo>
                  <a:lnTo>
                    <a:pt x="4690300" y="414616"/>
                  </a:lnTo>
                  <a:lnTo>
                    <a:pt x="4697717" y="417449"/>
                  </a:lnTo>
                  <a:lnTo>
                    <a:pt x="4699406" y="412457"/>
                  </a:lnTo>
                  <a:close/>
                </a:path>
                <a:path w="4739005" h="433704">
                  <a:moveTo>
                    <a:pt x="4719129" y="420255"/>
                  </a:moveTo>
                  <a:lnTo>
                    <a:pt x="4715662" y="418871"/>
                  </a:lnTo>
                  <a:lnTo>
                    <a:pt x="4712195" y="417487"/>
                  </a:lnTo>
                  <a:lnTo>
                    <a:pt x="4710049" y="422300"/>
                  </a:lnTo>
                  <a:lnTo>
                    <a:pt x="4717415" y="425234"/>
                  </a:lnTo>
                  <a:lnTo>
                    <a:pt x="4719129" y="420255"/>
                  </a:lnTo>
                  <a:close/>
                </a:path>
                <a:path w="4739005" h="433704">
                  <a:moveTo>
                    <a:pt x="4738840" y="428129"/>
                  </a:moveTo>
                  <a:lnTo>
                    <a:pt x="4735373" y="426745"/>
                  </a:lnTo>
                  <a:lnTo>
                    <a:pt x="4731905" y="425361"/>
                  </a:lnTo>
                  <a:lnTo>
                    <a:pt x="4729734" y="430161"/>
                  </a:lnTo>
                  <a:lnTo>
                    <a:pt x="4737100" y="433108"/>
                  </a:lnTo>
                  <a:lnTo>
                    <a:pt x="4738840" y="4281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 descr=""/>
            <p:cNvSpPr/>
            <p:nvPr/>
          </p:nvSpPr>
          <p:spPr>
            <a:xfrm>
              <a:off x="1271143" y="3753027"/>
              <a:ext cx="897890" cy="375920"/>
            </a:xfrm>
            <a:custGeom>
              <a:avLst/>
              <a:gdLst/>
              <a:ahLst/>
              <a:cxnLst/>
              <a:rect l="l" t="t" r="r" b="b"/>
              <a:pathLst>
                <a:path w="897889" h="375920">
                  <a:moveTo>
                    <a:pt x="9334" y="4368"/>
                  </a:moveTo>
                  <a:lnTo>
                    <a:pt x="6324" y="2184"/>
                  </a:lnTo>
                  <a:lnTo>
                    <a:pt x="3314" y="0"/>
                  </a:lnTo>
                  <a:lnTo>
                    <a:pt x="0" y="4102"/>
                  </a:lnTo>
                  <a:lnTo>
                    <a:pt x="6451" y="8763"/>
                  </a:lnTo>
                  <a:lnTo>
                    <a:pt x="9334" y="4368"/>
                  </a:lnTo>
                  <a:close/>
                </a:path>
                <a:path w="897889" h="375920">
                  <a:moveTo>
                    <a:pt x="26492" y="16776"/>
                  </a:moveTo>
                  <a:lnTo>
                    <a:pt x="23482" y="14592"/>
                  </a:lnTo>
                  <a:lnTo>
                    <a:pt x="20472" y="12407"/>
                  </a:lnTo>
                  <a:lnTo>
                    <a:pt x="17195" y="16535"/>
                  </a:lnTo>
                  <a:lnTo>
                    <a:pt x="23634" y="21196"/>
                  </a:lnTo>
                  <a:lnTo>
                    <a:pt x="26492" y="16776"/>
                  </a:lnTo>
                  <a:close/>
                </a:path>
                <a:path w="897889" h="375920">
                  <a:moveTo>
                    <a:pt x="43751" y="29019"/>
                  </a:moveTo>
                  <a:lnTo>
                    <a:pt x="40703" y="26885"/>
                  </a:lnTo>
                  <a:lnTo>
                    <a:pt x="37655" y="24752"/>
                  </a:lnTo>
                  <a:lnTo>
                    <a:pt x="34404" y="28905"/>
                  </a:lnTo>
                  <a:lnTo>
                    <a:pt x="40932" y="33464"/>
                  </a:lnTo>
                  <a:lnTo>
                    <a:pt x="43751" y="29019"/>
                  </a:lnTo>
                  <a:close/>
                </a:path>
                <a:path w="897889" h="375920">
                  <a:moveTo>
                    <a:pt x="61112" y="41135"/>
                  </a:moveTo>
                  <a:lnTo>
                    <a:pt x="58064" y="39001"/>
                  </a:lnTo>
                  <a:lnTo>
                    <a:pt x="55016" y="36868"/>
                  </a:lnTo>
                  <a:lnTo>
                    <a:pt x="51803" y="41046"/>
                  </a:lnTo>
                  <a:lnTo>
                    <a:pt x="58318" y="45593"/>
                  </a:lnTo>
                  <a:lnTo>
                    <a:pt x="61112" y="41135"/>
                  </a:lnTo>
                  <a:close/>
                </a:path>
                <a:path w="897889" h="375920">
                  <a:moveTo>
                    <a:pt x="78511" y="53174"/>
                  </a:moveTo>
                  <a:lnTo>
                    <a:pt x="75425" y="51104"/>
                  </a:lnTo>
                  <a:lnTo>
                    <a:pt x="72364" y="48983"/>
                  </a:lnTo>
                  <a:lnTo>
                    <a:pt x="69189" y="53174"/>
                  </a:lnTo>
                  <a:lnTo>
                    <a:pt x="72453" y="55448"/>
                  </a:lnTo>
                  <a:lnTo>
                    <a:pt x="75755" y="57658"/>
                  </a:lnTo>
                  <a:lnTo>
                    <a:pt x="78511" y="53174"/>
                  </a:lnTo>
                  <a:close/>
                </a:path>
                <a:path w="897889" h="375920">
                  <a:moveTo>
                    <a:pt x="96088" y="64973"/>
                  </a:moveTo>
                  <a:lnTo>
                    <a:pt x="93002" y="62903"/>
                  </a:lnTo>
                  <a:lnTo>
                    <a:pt x="89916" y="60833"/>
                  </a:lnTo>
                  <a:lnTo>
                    <a:pt x="86766" y="65049"/>
                  </a:lnTo>
                  <a:lnTo>
                    <a:pt x="93370" y="69481"/>
                  </a:lnTo>
                  <a:lnTo>
                    <a:pt x="96088" y="64973"/>
                  </a:lnTo>
                  <a:close/>
                </a:path>
                <a:path w="897889" h="375920">
                  <a:moveTo>
                    <a:pt x="113665" y="76771"/>
                  </a:moveTo>
                  <a:lnTo>
                    <a:pt x="110578" y="74701"/>
                  </a:lnTo>
                  <a:lnTo>
                    <a:pt x="107492" y="72631"/>
                  </a:lnTo>
                  <a:lnTo>
                    <a:pt x="104381" y="76873"/>
                  </a:lnTo>
                  <a:lnTo>
                    <a:pt x="110972" y="81305"/>
                  </a:lnTo>
                  <a:lnTo>
                    <a:pt x="113665" y="76771"/>
                  </a:lnTo>
                  <a:close/>
                </a:path>
                <a:path w="897889" h="375920">
                  <a:moveTo>
                    <a:pt x="131432" y="88265"/>
                  </a:moveTo>
                  <a:lnTo>
                    <a:pt x="128308" y="86245"/>
                  </a:lnTo>
                  <a:lnTo>
                    <a:pt x="125183" y="84226"/>
                  </a:lnTo>
                  <a:lnTo>
                    <a:pt x="122097" y="88506"/>
                  </a:lnTo>
                  <a:lnTo>
                    <a:pt x="128778" y="92811"/>
                  </a:lnTo>
                  <a:lnTo>
                    <a:pt x="131432" y="88265"/>
                  </a:lnTo>
                  <a:close/>
                </a:path>
                <a:path w="897889" h="375920">
                  <a:moveTo>
                    <a:pt x="149212" y="99733"/>
                  </a:moveTo>
                  <a:lnTo>
                    <a:pt x="146088" y="97713"/>
                  </a:lnTo>
                  <a:lnTo>
                    <a:pt x="142963" y="95694"/>
                  </a:lnTo>
                  <a:lnTo>
                    <a:pt x="139915" y="99999"/>
                  </a:lnTo>
                  <a:lnTo>
                    <a:pt x="146596" y="104305"/>
                  </a:lnTo>
                  <a:lnTo>
                    <a:pt x="149212" y="99733"/>
                  </a:lnTo>
                  <a:close/>
                </a:path>
                <a:path w="897889" h="375920">
                  <a:moveTo>
                    <a:pt x="167144" y="110972"/>
                  </a:moveTo>
                  <a:lnTo>
                    <a:pt x="163982" y="109016"/>
                  </a:lnTo>
                  <a:lnTo>
                    <a:pt x="160820" y="107061"/>
                  </a:lnTo>
                  <a:lnTo>
                    <a:pt x="157810" y="111391"/>
                  </a:lnTo>
                  <a:lnTo>
                    <a:pt x="164579" y="115570"/>
                  </a:lnTo>
                  <a:lnTo>
                    <a:pt x="167144" y="110972"/>
                  </a:lnTo>
                  <a:close/>
                </a:path>
                <a:path w="897889" h="375920">
                  <a:moveTo>
                    <a:pt x="185153" y="122097"/>
                  </a:moveTo>
                  <a:lnTo>
                    <a:pt x="181991" y="120142"/>
                  </a:lnTo>
                  <a:lnTo>
                    <a:pt x="178828" y="118186"/>
                  </a:lnTo>
                  <a:lnTo>
                    <a:pt x="175856" y="122542"/>
                  </a:lnTo>
                  <a:lnTo>
                    <a:pt x="182626" y="126720"/>
                  </a:lnTo>
                  <a:lnTo>
                    <a:pt x="185153" y="122097"/>
                  </a:lnTo>
                  <a:close/>
                </a:path>
                <a:path w="897889" h="375920">
                  <a:moveTo>
                    <a:pt x="203263" y="133045"/>
                  </a:moveTo>
                  <a:lnTo>
                    <a:pt x="200063" y="131152"/>
                  </a:lnTo>
                  <a:lnTo>
                    <a:pt x="196862" y="129260"/>
                  </a:lnTo>
                  <a:lnTo>
                    <a:pt x="193929" y="133642"/>
                  </a:lnTo>
                  <a:lnTo>
                    <a:pt x="200774" y="137693"/>
                  </a:lnTo>
                  <a:lnTo>
                    <a:pt x="203263" y="133045"/>
                  </a:lnTo>
                  <a:close/>
                </a:path>
                <a:path w="897889" h="375920">
                  <a:moveTo>
                    <a:pt x="221475" y="143814"/>
                  </a:moveTo>
                  <a:lnTo>
                    <a:pt x="218274" y="141922"/>
                  </a:lnTo>
                  <a:lnTo>
                    <a:pt x="215074" y="140030"/>
                  </a:lnTo>
                  <a:lnTo>
                    <a:pt x="212191" y="144437"/>
                  </a:lnTo>
                  <a:lnTo>
                    <a:pt x="219036" y="148488"/>
                  </a:lnTo>
                  <a:lnTo>
                    <a:pt x="221475" y="143814"/>
                  </a:lnTo>
                  <a:close/>
                </a:path>
                <a:path w="897889" h="375920">
                  <a:moveTo>
                    <a:pt x="239776" y="154444"/>
                  </a:moveTo>
                  <a:lnTo>
                    <a:pt x="236537" y="152615"/>
                  </a:lnTo>
                  <a:lnTo>
                    <a:pt x="233299" y="150787"/>
                  </a:lnTo>
                  <a:lnTo>
                    <a:pt x="230454" y="155219"/>
                  </a:lnTo>
                  <a:lnTo>
                    <a:pt x="237375" y="159131"/>
                  </a:lnTo>
                  <a:lnTo>
                    <a:pt x="239776" y="154444"/>
                  </a:lnTo>
                  <a:close/>
                </a:path>
                <a:path w="897889" h="375920">
                  <a:moveTo>
                    <a:pt x="258203" y="164846"/>
                  </a:moveTo>
                  <a:lnTo>
                    <a:pt x="254965" y="163017"/>
                  </a:lnTo>
                  <a:lnTo>
                    <a:pt x="251726" y="161188"/>
                  </a:lnTo>
                  <a:lnTo>
                    <a:pt x="248920" y="165646"/>
                  </a:lnTo>
                  <a:lnTo>
                    <a:pt x="255841" y="169557"/>
                  </a:lnTo>
                  <a:lnTo>
                    <a:pt x="258203" y="164846"/>
                  </a:lnTo>
                  <a:close/>
                </a:path>
                <a:path w="897889" h="375920">
                  <a:moveTo>
                    <a:pt x="276694" y="175133"/>
                  </a:moveTo>
                  <a:lnTo>
                    <a:pt x="273418" y="173367"/>
                  </a:lnTo>
                  <a:lnTo>
                    <a:pt x="270141" y="171602"/>
                  </a:lnTo>
                  <a:lnTo>
                    <a:pt x="267385" y="176098"/>
                  </a:lnTo>
                  <a:lnTo>
                    <a:pt x="274383" y="179870"/>
                  </a:lnTo>
                  <a:lnTo>
                    <a:pt x="276694" y="175133"/>
                  </a:lnTo>
                  <a:close/>
                </a:path>
                <a:path w="897889" h="375920">
                  <a:moveTo>
                    <a:pt x="295338" y="185153"/>
                  </a:moveTo>
                  <a:lnTo>
                    <a:pt x="292061" y="183388"/>
                  </a:lnTo>
                  <a:lnTo>
                    <a:pt x="288785" y="181622"/>
                  </a:lnTo>
                  <a:lnTo>
                    <a:pt x="286067" y="186143"/>
                  </a:lnTo>
                  <a:lnTo>
                    <a:pt x="293077" y="189915"/>
                  </a:lnTo>
                  <a:lnTo>
                    <a:pt x="295338" y="185153"/>
                  </a:lnTo>
                  <a:close/>
                </a:path>
                <a:path w="897889" h="375920">
                  <a:moveTo>
                    <a:pt x="314032" y="195059"/>
                  </a:moveTo>
                  <a:lnTo>
                    <a:pt x="310718" y="193370"/>
                  </a:lnTo>
                  <a:lnTo>
                    <a:pt x="307416" y="191668"/>
                  </a:lnTo>
                  <a:lnTo>
                    <a:pt x="304749" y="196215"/>
                  </a:lnTo>
                  <a:lnTo>
                    <a:pt x="311823" y="199847"/>
                  </a:lnTo>
                  <a:lnTo>
                    <a:pt x="314032" y="195059"/>
                  </a:lnTo>
                  <a:close/>
                </a:path>
                <a:path w="897889" h="375920">
                  <a:moveTo>
                    <a:pt x="332867" y="204685"/>
                  </a:moveTo>
                  <a:lnTo>
                    <a:pt x="329552" y="202996"/>
                  </a:lnTo>
                  <a:lnTo>
                    <a:pt x="326237" y="201307"/>
                  </a:lnTo>
                  <a:lnTo>
                    <a:pt x="323621" y="205879"/>
                  </a:lnTo>
                  <a:lnTo>
                    <a:pt x="330708" y="209499"/>
                  </a:lnTo>
                  <a:lnTo>
                    <a:pt x="332867" y="204685"/>
                  </a:lnTo>
                  <a:close/>
                </a:path>
                <a:path w="897889" h="375920">
                  <a:moveTo>
                    <a:pt x="351777" y="214185"/>
                  </a:moveTo>
                  <a:lnTo>
                    <a:pt x="348424" y="212572"/>
                  </a:lnTo>
                  <a:lnTo>
                    <a:pt x="345084" y="210947"/>
                  </a:lnTo>
                  <a:lnTo>
                    <a:pt x="342506" y="215544"/>
                  </a:lnTo>
                  <a:lnTo>
                    <a:pt x="349669" y="219024"/>
                  </a:lnTo>
                  <a:lnTo>
                    <a:pt x="351777" y="214185"/>
                  </a:lnTo>
                  <a:close/>
                </a:path>
                <a:path w="897889" h="375920">
                  <a:moveTo>
                    <a:pt x="370827" y="223393"/>
                  </a:moveTo>
                  <a:lnTo>
                    <a:pt x="367474" y="221780"/>
                  </a:lnTo>
                  <a:lnTo>
                    <a:pt x="364121" y="220167"/>
                  </a:lnTo>
                  <a:lnTo>
                    <a:pt x="361607" y="224790"/>
                  </a:lnTo>
                  <a:lnTo>
                    <a:pt x="368769" y="228257"/>
                  </a:lnTo>
                  <a:lnTo>
                    <a:pt x="370827" y="223393"/>
                  </a:lnTo>
                  <a:close/>
                </a:path>
                <a:path w="897889" h="375920">
                  <a:moveTo>
                    <a:pt x="389928" y="232473"/>
                  </a:moveTo>
                  <a:lnTo>
                    <a:pt x="386549" y="230924"/>
                  </a:lnTo>
                  <a:lnTo>
                    <a:pt x="383171" y="229387"/>
                  </a:lnTo>
                  <a:lnTo>
                    <a:pt x="380695" y="234035"/>
                  </a:lnTo>
                  <a:lnTo>
                    <a:pt x="387934" y="237337"/>
                  </a:lnTo>
                  <a:lnTo>
                    <a:pt x="389928" y="232473"/>
                  </a:lnTo>
                  <a:close/>
                </a:path>
                <a:path w="897889" h="375920">
                  <a:moveTo>
                    <a:pt x="409168" y="241236"/>
                  </a:moveTo>
                  <a:lnTo>
                    <a:pt x="405790" y="239699"/>
                  </a:lnTo>
                  <a:lnTo>
                    <a:pt x="402412" y="238163"/>
                  </a:lnTo>
                  <a:lnTo>
                    <a:pt x="399999" y="242836"/>
                  </a:lnTo>
                  <a:lnTo>
                    <a:pt x="407238" y="246138"/>
                  </a:lnTo>
                  <a:lnTo>
                    <a:pt x="409168" y="241236"/>
                  </a:lnTo>
                  <a:close/>
                </a:path>
                <a:path w="897889" h="375920">
                  <a:moveTo>
                    <a:pt x="428510" y="249834"/>
                  </a:moveTo>
                  <a:lnTo>
                    <a:pt x="425094" y="248373"/>
                  </a:lnTo>
                  <a:lnTo>
                    <a:pt x="421678" y="246913"/>
                  </a:lnTo>
                  <a:lnTo>
                    <a:pt x="419328" y="251625"/>
                  </a:lnTo>
                  <a:lnTo>
                    <a:pt x="426631" y="254762"/>
                  </a:lnTo>
                  <a:lnTo>
                    <a:pt x="428510" y="249834"/>
                  </a:lnTo>
                  <a:close/>
                </a:path>
                <a:path w="897889" h="375920">
                  <a:moveTo>
                    <a:pt x="447941" y="258178"/>
                  </a:moveTo>
                  <a:lnTo>
                    <a:pt x="444525" y="256717"/>
                  </a:lnTo>
                  <a:lnTo>
                    <a:pt x="441109" y="255257"/>
                  </a:lnTo>
                  <a:lnTo>
                    <a:pt x="438810" y="259994"/>
                  </a:lnTo>
                  <a:lnTo>
                    <a:pt x="446125" y="263131"/>
                  </a:lnTo>
                  <a:lnTo>
                    <a:pt x="447941" y="258178"/>
                  </a:lnTo>
                  <a:close/>
                </a:path>
                <a:path w="897889" h="375920">
                  <a:moveTo>
                    <a:pt x="467499" y="266268"/>
                  </a:moveTo>
                  <a:lnTo>
                    <a:pt x="464045" y="264883"/>
                  </a:lnTo>
                  <a:lnTo>
                    <a:pt x="460590" y="263499"/>
                  </a:lnTo>
                  <a:lnTo>
                    <a:pt x="458355" y="268274"/>
                  </a:lnTo>
                  <a:lnTo>
                    <a:pt x="465747" y="271233"/>
                  </a:lnTo>
                  <a:lnTo>
                    <a:pt x="467499" y="266268"/>
                  </a:lnTo>
                  <a:close/>
                </a:path>
                <a:path w="897889" h="375920">
                  <a:moveTo>
                    <a:pt x="487121" y="274154"/>
                  </a:moveTo>
                  <a:lnTo>
                    <a:pt x="483666" y="272770"/>
                  </a:lnTo>
                  <a:lnTo>
                    <a:pt x="480212" y="271386"/>
                  </a:lnTo>
                  <a:lnTo>
                    <a:pt x="478040" y="276186"/>
                  </a:lnTo>
                  <a:lnTo>
                    <a:pt x="485419" y="279146"/>
                  </a:lnTo>
                  <a:lnTo>
                    <a:pt x="487121" y="274154"/>
                  </a:lnTo>
                  <a:close/>
                </a:path>
                <a:path w="897889" h="375920">
                  <a:moveTo>
                    <a:pt x="506869" y="281724"/>
                  </a:moveTo>
                  <a:lnTo>
                    <a:pt x="503389" y="280416"/>
                  </a:lnTo>
                  <a:lnTo>
                    <a:pt x="499910" y="279107"/>
                  </a:lnTo>
                  <a:lnTo>
                    <a:pt x="497789" y="283933"/>
                  </a:lnTo>
                  <a:lnTo>
                    <a:pt x="505244" y="286727"/>
                  </a:lnTo>
                  <a:lnTo>
                    <a:pt x="506869" y="281724"/>
                  </a:lnTo>
                  <a:close/>
                </a:path>
                <a:path w="897889" h="375920">
                  <a:moveTo>
                    <a:pt x="526681" y="289140"/>
                  </a:moveTo>
                  <a:lnTo>
                    <a:pt x="523201" y="287832"/>
                  </a:lnTo>
                  <a:lnTo>
                    <a:pt x="519722" y="286524"/>
                  </a:lnTo>
                  <a:lnTo>
                    <a:pt x="517677" y="291376"/>
                  </a:lnTo>
                  <a:lnTo>
                    <a:pt x="525119" y="294170"/>
                  </a:lnTo>
                  <a:lnTo>
                    <a:pt x="526681" y="289140"/>
                  </a:lnTo>
                  <a:close/>
                </a:path>
                <a:path w="897889" h="375920">
                  <a:moveTo>
                    <a:pt x="546646" y="296113"/>
                  </a:moveTo>
                  <a:lnTo>
                    <a:pt x="543128" y="294894"/>
                  </a:lnTo>
                  <a:lnTo>
                    <a:pt x="539623" y="293674"/>
                  </a:lnTo>
                  <a:lnTo>
                    <a:pt x="537629" y="298551"/>
                  </a:lnTo>
                  <a:lnTo>
                    <a:pt x="545147" y="301167"/>
                  </a:lnTo>
                  <a:lnTo>
                    <a:pt x="546646" y="296113"/>
                  </a:lnTo>
                  <a:close/>
                </a:path>
                <a:path w="897889" h="375920">
                  <a:moveTo>
                    <a:pt x="566648" y="303009"/>
                  </a:moveTo>
                  <a:lnTo>
                    <a:pt x="563118" y="301840"/>
                  </a:lnTo>
                  <a:lnTo>
                    <a:pt x="559600" y="300621"/>
                  </a:lnTo>
                  <a:lnTo>
                    <a:pt x="557695" y="305523"/>
                  </a:lnTo>
                  <a:lnTo>
                    <a:pt x="561441" y="306832"/>
                  </a:lnTo>
                  <a:lnTo>
                    <a:pt x="565226" y="308089"/>
                  </a:lnTo>
                  <a:lnTo>
                    <a:pt x="566648" y="303009"/>
                  </a:lnTo>
                  <a:close/>
                </a:path>
                <a:path w="897889" h="375920">
                  <a:moveTo>
                    <a:pt x="586790" y="309435"/>
                  </a:moveTo>
                  <a:lnTo>
                    <a:pt x="583247" y="308305"/>
                  </a:lnTo>
                  <a:lnTo>
                    <a:pt x="579704" y="307174"/>
                  </a:lnTo>
                  <a:lnTo>
                    <a:pt x="577862" y="312102"/>
                  </a:lnTo>
                  <a:lnTo>
                    <a:pt x="585431" y="314528"/>
                  </a:lnTo>
                  <a:lnTo>
                    <a:pt x="586790" y="309435"/>
                  </a:lnTo>
                  <a:close/>
                </a:path>
                <a:path w="897889" h="375920">
                  <a:moveTo>
                    <a:pt x="606983" y="315696"/>
                  </a:moveTo>
                  <a:lnTo>
                    <a:pt x="603415" y="314655"/>
                  </a:lnTo>
                  <a:lnTo>
                    <a:pt x="599846" y="313613"/>
                  </a:lnTo>
                  <a:lnTo>
                    <a:pt x="598068" y="318566"/>
                  </a:lnTo>
                  <a:lnTo>
                    <a:pt x="605701" y="320814"/>
                  </a:lnTo>
                  <a:lnTo>
                    <a:pt x="606983" y="315696"/>
                  </a:lnTo>
                  <a:close/>
                </a:path>
                <a:path w="897889" h="375920">
                  <a:moveTo>
                    <a:pt x="627291" y="321652"/>
                  </a:moveTo>
                  <a:lnTo>
                    <a:pt x="623722" y="320611"/>
                  </a:lnTo>
                  <a:lnTo>
                    <a:pt x="620153" y="319570"/>
                  </a:lnTo>
                  <a:lnTo>
                    <a:pt x="618451" y="324548"/>
                  </a:lnTo>
                  <a:lnTo>
                    <a:pt x="626084" y="326783"/>
                  </a:lnTo>
                  <a:lnTo>
                    <a:pt x="627291" y="321652"/>
                  </a:lnTo>
                  <a:close/>
                </a:path>
                <a:path w="897889" h="375920">
                  <a:moveTo>
                    <a:pt x="647674" y="327253"/>
                  </a:moveTo>
                  <a:lnTo>
                    <a:pt x="644080" y="326301"/>
                  </a:lnTo>
                  <a:lnTo>
                    <a:pt x="640486" y="325348"/>
                  </a:lnTo>
                  <a:lnTo>
                    <a:pt x="638860" y="330352"/>
                  </a:lnTo>
                  <a:lnTo>
                    <a:pt x="646544" y="332409"/>
                  </a:lnTo>
                  <a:lnTo>
                    <a:pt x="647674" y="327253"/>
                  </a:lnTo>
                  <a:close/>
                </a:path>
                <a:path w="897889" h="375920">
                  <a:moveTo>
                    <a:pt x="668108" y="332701"/>
                  </a:moveTo>
                  <a:lnTo>
                    <a:pt x="664514" y="331749"/>
                  </a:lnTo>
                  <a:lnTo>
                    <a:pt x="660920" y="330796"/>
                  </a:lnTo>
                  <a:lnTo>
                    <a:pt x="659358" y="335826"/>
                  </a:lnTo>
                  <a:lnTo>
                    <a:pt x="667054" y="337870"/>
                  </a:lnTo>
                  <a:lnTo>
                    <a:pt x="668108" y="332701"/>
                  </a:lnTo>
                  <a:close/>
                </a:path>
                <a:path w="897889" h="375920">
                  <a:moveTo>
                    <a:pt x="688670" y="337629"/>
                  </a:moveTo>
                  <a:lnTo>
                    <a:pt x="685050" y="336765"/>
                  </a:lnTo>
                  <a:lnTo>
                    <a:pt x="681431" y="335902"/>
                  </a:lnTo>
                  <a:lnTo>
                    <a:pt x="679958" y="340956"/>
                  </a:lnTo>
                  <a:lnTo>
                    <a:pt x="687692" y="342811"/>
                  </a:lnTo>
                  <a:lnTo>
                    <a:pt x="688670" y="337629"/>
                  </a:lnTo>
                  <a:close/>
                </a:path>
                <a:path w="897889" h="375920">
                  <a:moveTo>
                    <a:pt x="709269" y="342392"/>
                  </a:moveTo>
                  <a:lnTo>
                    <a:pt x="705637" y="341617"/>
                  </a:lnTo>
                  <a:lnTo>
                    <a:pt x="702005" y="340842"/>
                  </a:lnTo>
                  <a:lnTo>
                    <a:pt x="700595" y="345922"/>
                  </a:lnTo>
                  <a:lnTo>
                    <a:pt x="708380" y="347586"/>
                  </a:lnTo>
                  <a:lnTo>
                    <a:pt x="709269" y="342392"/>
                  </a:lnTo>
                  <a:close/>
                </a:path>
                <a:path w="897889" h="375920">
                  <a:moveTo>
                    <a:pt x="729945" y="346798"/>
                  </a:moveTo>
                  <a:lnTo>
                    <a:pt x="726313" y="346024"/>
                  </a:lnTo>
                  <a:lnTo>
                    <a:pt x="722680" y="345249"/>
                  </a:lnTo>
                  <a:lnTo>
                    <a:pt x="721347" y="350354"/>
                  </a:lnTo>
                  <a:lnTo>
                    <a:pt x="729132" y="352005"/>
                  </a:lnTo>
                  <a:lnTo>
                    <a:pt x="729945" y="346798"/>
                  </a:lnTo>
                  <a:close/>
                </a:path>
                <a:path w="897889" h="375920">
                  <a:moveTo>
                    <a:pt x="750709" y="350850"/>
                  </a:moveTo>
                  <a:lnTo>
                    <a:pt x="747052" y="350164"/>
                  </a:lnTo>
                  <a:lnTo>
                    <a:pt x="743394" y="349478"/>
                  </a:lnTo>
                  <a:lnTo>
                    <a:pt x="742149" y="354609"/>
                  </a:lnTo>
                  <a:lnTo>
                    <a:pt x="749973" y="356057"/>
                  </a:lnTo>
                  <a:lnTo>
                    <a:pt x="750709" y="350850"/>
                  </a:lnTo>
                  <a:close/>
                </a:path>
                <a:path w="897889" h="375920">
                  <a:moveTo>
                    <a:pt x="771499" y="354711"/>
                  </a:moveTo>
                  <a:lnTo>
                    <a:pt x="767842" y="354037"/>
                  </a:lnTo>
                  <a:lnTo>
                    <a:pt x="764184" y="353352"/>
                  </a:lnTo>
                  <a:lnTo>
                    <a:pt x="763016" y="358495"/>
                  </a:lnTo>
                  <a:lnTo>
                    <a:pt x="770851" y="359943"/>
                  </a:lnTo>
                  <a:lnTo>
                    <a:pt x="771499" y="354711"/>
                  </a:lnTo>
                  <a:close/>
                </a:path>
                <a:path w="897889" h="375920">
                  <a:moveTo>
                    <a:pt x="792378" y="358025"/>
                  </a:moveTo>
                  <a:lnTo>
                    <a:pt x="788708" y="357441"/>
                  </a:lnTo>
                  <a:lnTo>
                    <a:pt x="785037" y="356857"/>
                  </a:lnTo>
                  <a:lnTo>
                    <a:pt x="783958" y="362013"/>
                  </a:lnTo>
                  <a:lnTo>
                    <a:pt x="791806" y="363270"/>
                  </a:lnTo>
                  <a:lnTo>
                    <a:pt x="792378" y="358025"/>
                  </a:lnTo>
                  <a:close/>
                </a:path>
                <a:path w="897889" h="375920">
                  <a:moveTo>
                    <a:pt x="813295" y="361137"/>
                  </a:moveTo>
                  <a:lnTo>
                    <a:pt x="809612" y="360641"/>
                  </a:lnTo>
                  <a:lnTo>
                    <a:pt x="805929" y="360146"/>
                  </a:lnTo>
                  <a:lnTo>
                    <a:pt x="804926" y="365328"/>
                  </a:lnTo>
                  <a:lnTo>
                    <a:pt x="812812" y="366382"/>
                  </a:lnTo>
                  <a:lnTo>
                    <a:pt x="813295" y="361137"/>
                  </a:lnTo>
                  <a:close/>
                </a:path>
                <a:path w="897889" h="375920">
                  <a:moveTo>
                    <a:pt x="834250" y="363943"/>
                  </a:moveTo>
                  <a:lnTo>
                    <a:pt x="830567" y="363448"/>
                  </a:lnTo>
                  <a:lnTo>
                    <a:pt x="826884" y="362953"/>
                  </a:lnTo>
                  <a:lnTo>
                    <a:pt x="825957" y="368134"/>
                  </a:lnTo>
                  <a:lnTo>
                    <a:pt x="833856" y="369201"/>
                  </a:lnTo>
                  <a:lnTo>
                    <a:pt x="834250" y="363943"/>
                  </a:lnTo>
                  <a:close/>
                </a:path>
                <a:path w="897889" h="375920">
                  <a:moveTo>
                    <a:pt x="855256" y="366293"/>
                  </a:moveTo>
                  <a:lnTo>
                    <a:pt x="851560" y="365899"/>
                  </a:lnTo>
                  <a:lnTo>
                    <a:pt x="847864" y="365493"/>
                  </a:lnTo>
                  <a:lnTo>
                    <a:pt x="847026" y="370700"/>
                  </a:lnTo>
                  <a:lnTo>
                    <a:pt x="854938" y="371563"/>
                  </a:lnTo>
                  <a:lnTo>
                    <a:pt x="855256" y="366293"/>
                  </a:lnTo>
                  <a:close/>
                </a:path>
                <a:path w="897889" h="375920">
                  <a:moveTo>
                    <a:pt x="876300" y="368414"/>
                  </a:moveTo>
                  <a:lnTo>
                    <a:pt x="872591" y="368109"/>
                  </a:lnTo>
                  <a:lnTo>
                    <a:pt x="868883" y="367804"/>
                  </a:lnTo>
                  <a:lnTo>
                    <a:pt x="868133" y="373011"/>
                  </a:lnTo>
                  <a:lnTo>
                    <a:pt x="876071" y="373684"/>
                  </a:lnTo>
                  <a:lnTo>
                    <a:pt x="876300" y="368414"/>
                  </a:lnTo>
                  <a:close/>
                </a:path>
                <a:path w="897889" h="375920">
                  <a:moveTo>
                    <a:pt x="897369" y="370166"/>
                  </a:moveTo>
                  <a:lnTo>
                    <a:pt x="893660" y="369862"/>
                  </a:lnTo>
                  <a:lnTo>
                    <a:pt x="889952" y="369557"/>
                  </a:lnTo>
                  <a:lnTo>
                    <a:pt x="889292" y="374777"/>
                  </a:lnTo>
                  <a:lnTo>
                    <a:pt x="897216" y="375437"/>
                  </a:lnTo>
                  <a:lnTo>
                    <a:pt x="897369" y="3701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 descr=""/>
            <p:cNvSpPr/>
            <p:nvPr/>
          </p:nvSpPr>
          <p:spPr>
            <a:xfrm>
              <a:off x="2181614" y="4127939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0" y="0"/>
                  </a:moveTo>
                  <a:lnTo>
                    <a:pt x="177641" y="0"/>
                  </a:lnTo>
                </a:path>
              </a:pathLst>
            </a:custGeom>
            <a:ln w="841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 descr=""/>
            <p:cNvSpPr/>
            <p:nvPr/>
          </p:nvSpPr>
          <p:spPr>
            <a:xfrm>
              <a:off x="2372334" y="3668204"/>
              <a:ext cx="1416050" cy="460375"/>
            </a:xfrm>
            <a:custGeom>
              <a:avLst/>
              <a:gdLst/>
              <a:ahLst/>
              <a:cxnLst/>
              <a:rect l="l" t="t" r="r" b="b"/>
              <a:pathLst>
                <a:path w="1416050" h="460375">
                  <a:moveTo>
                    <a:pt x="8089" y="459168"/>
                  </a:moveTo>
                  <a:lnTo>
                    <a:pt x="7416" y="453948"/>
                  </a:lnTo>
                  <a:lnTo>
                    <a:pt x="3708" y="454253"/>
                  </a:lnTo>
                  <a:lnTo>
                    <a:pt x="0" y="454558"/>
                  </a:lnTo>
                  <a:lnTo>
                    <a:pt x="165" y="459828"/>
                  </a:lnTo>
                  <a:lnTo>
                    <a:pt x="8089" y="459168"/>
                  </a:lnTo>
                  <a:close/>
                </a:path>
                <a:path w="1416050" h="460375">
                  <a:moveTo>
                    <a:pt x="29222" y="457327"/>
                  </a:moveTo>
                  <a:lnTo>
                    <a:pt x="28473" y="452120"/>
                  </a:lnTo>
                  <a:lnTo>
                    <a:pt x="24777" y="452501"/>
                  </a:lnTo>
                  <a:lnTo>
                    <a:pt x="21069" y="452805"/>
                  </a:lnTo>
                  <a:lnTo>
                    <a:pt x="21310" y="458076"/>
                  </a:lnTo>
                  <a:lnTo>
                    <a:pt x="25273" y="457746"/>
                  </a:lnTo>
                  <a:lnTo>
                    <a:pt x="29222" y="457327"/>
                  </a:lnTo>
                  <a:close/>
                </a:path>
                <a:path w="1416050" h="460375">
                  <a:moveTo>
                    <a:pt x="50330" y="455104"/>
                  </a:moveTo>
                  <a:lnTo>
                    <a:pt x="49504" y="449897"/>
                  </a:lnTo>
                  <a:lnTo>
                    <a:pt x="45808" y="450291"/>
                  </a:lnTo>
                  <a:lnTo>
                    <a:pt x="42113" y="450684"/>
                  </a:lnTo>
                  <a:lnTo>
                    <a:pt x="42418" y="455942"/>
                  </a:lnTo>
                  <a:lnTo>
                    <a:pt x="50330" y="455104"/>
                  </a:lnTo>
                  <a:close/>
                </a:path>
                <a:path w="1416050" h="460375">
                  <a:moveTo>
                    <a:pt x="71399" y="452589"/>
                  </a:moveTo>
                  <a:lnTo>
                    <a:pt x="70497" y="447395"/>
                  </a:lnTo>
                  <a:lnTo>
                    <a:pt x="66814" y="447865"/>
                  </a:lnTo>
                  <a:lnTo>
                    <a:pt x="63131" y="448335"/>
                  </a:lnTo>
                  <a:lnTo>
                    <a:pt x="63512" y="453580"/>
                  </a:lnTo>
                  <a:lnTo>
                    <a:pt x="71399" y="452589"/>
                  </a:lnTo>
                  <a:close/>
                </a:path>
                <a:path w="1416050" h="460375">
                  <a:moveTo>
                    <a:pt x="92443" y="449834"/>
                  </a:moveTo>
                  <a:lnTo>
                    <a:pt x="91478" y="444652"/>
                  </a:lnTo>
                  <a:lnTo>
                    <a:pt x="87795" y="445198"/>
                  </a:lnTo>
                  <a:lnTo>
                    <a:pt x="84112" y="445681"/>
                  </a:lnTo>
                  <a:lnTo>
                    <a:pt x="84569" y="450926"/>
                  </a:lnTo>
                  <a:lnTo>
                    <a:pt x="88506" y="450418"/>
                  </a:lnTo>
                  <a:lnTo>
                    <a:pt x="92443" y="449834"/>
                  </a:lnTo>
                  <a:close/>
                </a:path>
                <a:path w="1416050" h="460375">
                  <a:moveTo>
                    <a:pt x="113449" y="446760"/>
                  </a:moveTo>
                  <a:lnTo>
                    <a:pt x="112407" y="441591"/>
                  </a:lnTo>
                  <a:lnTo>
                    <a:pt x="108724" y="442137"/>
                  </a:lnTo>
                  <a:lnTo>
                    <a:pt x="105041" y="442671"/>
                  </a:lnTo>
                  <a:lnTo>
                    <a:pt x="105575" y="447916"/>
                  </a:lnTo>
                  <a:lnTo>
                    <a:pt x="113449" y="446760"/>
                  </a:lnTo>
                  <a:close/>
                </a:path>
                <a:path w="1416050" h="460375">
                  <a:moveTo>
                    <a:pt x="134391" y="443369"/>
                  </a:moveTo>
                  <a:lnTo>
                    <a:pt x="133286" y="438226"/>
                  </a:lnTo>
                  <a:lnTo>
                    <a:pt x="129616" y="438835"/>
                  </a:lnTo>
                  <a:lnTo>
                    <a:pt x="125945" y="439445"/>
                  </a:lnTo>
                  <a:lnTo>
                    <a:pt x="126542" y="444677"/>
                  </a:lnTo>
                  <a:lnTo>
                    <a:pt x="134391" y="443369"/>
                  </a:lnTo>
                  <a:close/>
                </a:path>
                <a:path w="1416050" h="460375">
                  <a:moveTo>
                    <a:pt x="155308" y="439788"/>
                  </a:moveTo>
                  <a:lnTo>
                    <a:pt x="154139" y="434644"/>
                  </a:lnTo>
                  <a:lnTo>
                    <a:pt x="150482" y="435330"/>
                  </a:lnTo>
                  <a:lnTo>
                    <a:pt x="146824" y="435978"/>
                  </a:lnTo>
                  <a:lnTo>
                    <a:pt x="147485" y="441210"/>
                  </a:lnTo>
                  <a:lnTo>
                    <a:pt x="151396" y="440512"/>
                  </a:lnTo>
                  <a:lnTo>
                    <a:pt x="155308" y="439788"/>
                  </a:lnTo>
                  <a:close/>
                </a:path>
                <a:path w="1416050" h="460375">
                  <a:moveTo>
                    <a:pt x="176161" y="435902"/>
                  </a:moveTo>
                  <a:lnTo>
                    <a:pt x="174929" y="430771"/>
                  </a:lnTo>
                  <a:lnTo>
                    <a:pt x="171272" y="431457"/>
                  </a:lnTo>
                  <a:lnTo>
                    <a:pt x="167614" y="432142"/>
                  </a:lnTo>
                  <a:lnTo>
                    <a:pt x="168338" y="437349"/>
                  </a:lnTo>
                  <a:lnTo>
                    <a:pt x="176161" y="435902"/>
                  </a:lnTo>
                  <a:close/>
                </a:path>
                <a:path w="1416050" h="460375">
                  <a:moveTo>
                    <a:pt x="196977" y="431736"/>
                  </a:moveTo>
                  <a:lnTo>
                    <a:pt x="195681" y="426631"/>
                  </a:lnTo>
                  <a:lnTo>
                    <a:pt x="192036" y="427380"/>
                  </a:lnTo>
                  <a:lnTo>
                    <a:pt x="188391" y="428129"/>
                  </a:lnTo>
                  <a:lnTo>
                    <a:pt x="189179" y="433336"/>
                  </a:lnTo>
                  <a:lnTo>
                    <a:pt x="196977" y="431736"/>
                  </a:lnTo>
                  <a:close/>
                </a:path>
                <a:path w="1416050" h="460375">
                  <a:moveTo>
                    <a:pt x="217741" y="427367"/>
                  </a:moveTo>
                  <a:lnTo>
                    <a:pt x="216382" y="422275"/>
                  </a:lnTo>
                  <a:lnTo>
                    <a:pt x="212750" y="423087"/>
                  </a:lnTo>
                  <a:lnTo>
                    <a:pt x="209118" y="423887"/>
                  </a:lnTo>
                  <a:lnTo>
                    <a:pt x="209969" y="429094"/>
                  </a:lnTo>
                  <a:lnTo>
                    <a:pt x="217741" y="427367"/>
                  </a:lnTo>
                  <a:close/>
                </a:path>
                <a:path w="1416050" h="460375">
                  <a:moveTo>
                    <a:pt x="238442" y="422770"/>
                  </a:moveTo>
                  <a:lnTo>
                    <a:pt x="237032" y="417690"/>
                  </a:lnTo>
                  <a:lnTo>
                    <a:pt x="233400" y="418503"/>
                  </a:lnTo>
                  <a:lnTo>
                    <a:pt x="229768" y="419315"/>
                  </a:lnTo>
                  <a:lnTo>
                    <a:pt x="230682" y="424497"/>
                  </a:lnTo>
                  <a:lnTo>
                    <a:pt x="238442" y="422770"/>
                  </a:lnTo>
                  <a:close/>
                </a:path>
                <a:path w="1416050" h="460375">
                  <a:moveTo>
                    <a:pt x="259092" y="417880"/>
                  </a:moveTo>
                  <a:lnTo>
                    <a:pt x="257619" y="412826"/>
                  </a:lnTo>
                  <a:lnTo>
                    <a:pt x="254000" y="413689"/>
                  </a:lnTo>
                  <a:lnTo>
                    <a:pt x="250380" y="414553"/>
                  </a:lnTo>
                  <a:lnTo>
                    <a:pt x="251358" y="419735"/>
                  </a:lnTo>
                  <a:lnTo>
                    <a:pt x="259092" y="417880"/>
                  </a:lnTo>
                  <a:close/>
                </a:path>
                <a:path w="1416050" h="460375">
                  <a:moveTo>
                    <a:pt x="279704" y="412826"/>
                  </a:moveTo>
                  <a:lnTo>
                    <a:pt x="278180" y="407784"/>
                  </a:lnTo>
                  <a:lnTo>
                    <a:pt x="274574" y="408711"/>
                  </a:lnTo>
                  <a:lnTo>
                    <a:pt x="270967" y="409638"/>
                  </a:lnTo>
                  <a:lnTo>
                    <a:pt x="271995" y="414807"/>
                  </a:lnTo>
                  <a:lnTo>
                    <a:pt x="279704" y="412826"/>
                  </a:lnTo>
                  <a:close/>
                </a:path>
                <a:path w="1416050" h="460375">
                  <a:moveTo>
                    <a:pt x="300253" y="407568"/>
                  </a:moveTo>
                  <a:lnTo>
                    <a:pt x="298678" y="402539"/>
                  </a:lnTo>
                  <a:lnTo>
                    <a:pt x="295071" y="403466"/>
                  </a:lnTo>
                  <a:lnTo>
                    <a:pt x="291465" y="404393"/>
                  </a:lnTo>
                  <a:lnTo>
                    <a:pt x="292544" y="409549"/>
                  </a:lnTo>
                  <a:lnTo>
                    <a:pt x="300253" y="407568"/>
                  </a:lnTo>
                  <a:close/>
                </a:path>
                <a:path w="1416050" h="460375">
                  <a:moveTo>
                    <a:pt x="320725" y="402056"/>
                  </a:moveTo>
                  <a:lnTo>
                    <a:pt x="319112" y="397040"/>
                  </a:lnTo>
                  <a:lnTo>
                    <a:pt x="315518" y="398018"/>
                  </a:lnTo>
                  <a:lnTo>
                    <a:pt x="311924" y="398995"/>
                  </a:lnTo>
                  <a:lnTo>
                    <a:pt x="313055" y="404139"/>
                  </a:lnTo>
                  <a:lnTo>
                    <a:pt x="320725" y="402056"/>
                  </a:lnTo>
                  <a:close/>
                </a:path>
                <a:path w="1416050" h="460375">
                  <a:moveTo>
                    <a:pt x="341172" y="396392"/>
                  </a:moveTo>
                  <a:lnTo>
                    <a:pt x="339509" y="391388"/>
                  </a:lnTo>
                  <a:lnTo>
                    <a:pt x="335927" y="392417"/>
                  </a:lnTo>
                  <a:lnTo>
                    <a:pt x="332346" y="393446"/>
                  </a:lnTo>
                  <a:lnTo>
                    <a:pt x="333527" y="398576"/>
                  </a:lnTo>
                  <a:lnTo>
                    <a:pt x="341172" y="396392"/>
                  </a:lnTo>
                  <a:close/>
                </a:path>
                <a:path w="1416050" h="460375">
                  <a:moveTo>
                    <a:pt x="361556" y="390550"/>
                  </a:moveTo>
                  <a:lnTo>
                    <a:pt x="359841" y="385559"/>
                  </a:lnTo>
                  <a:lnTo>
                    <a:pt x="356260" y="386588"/>
                  </a:lnTo>
                  <a:lnTo>
                    <a:pt x="352679" y="387616"/>
                  </a:lnTo>
                  <a:lnTo>
                    <a:pt x="353910" y="392734"/>
                  </a:lnTo>
                  <a:lnTo>
                    <a:pt x="361556" y="390550"/>
                  </a:lnTo>
                  <a:close/>
                </a:path>
                <a:path w="1416050" h="460375">
                  <a:moveTo>
                    <a:pt x="381876" y="384467"/>
                  </a:moveTo>
                  <a:lnTo>
                    <a:pt x="380123" y="379501"/>
                  </a:lnTo>
                  <a:lnTo>
                    <a:pt x="376555" y="380568"/>
                  </a:lnTo>
                  <a:lnTo>
                    <a:pt x="372986" y="381635"/>
                  </a:lnTo>
                  <a:lnTo>
                    <a:pt x="374256" y="386753"/>
                  </a:lnTo>
                  <a:lnTo>
                    <a:pt x="381876" y="384467"/>
                  </a:lnTo>
                  <a:close/>
                </a:path>
                <a:path w="1416050" h="460375">
                  <a:moveTo>
                    <a:pt x="402158" y="378269"/>
                  </a:moveTo>
                  <a:lnTo>
                    <a:pt x="400354" y="373316"/>
                  </a:lnTo>
                  <a:lnTo>
                    <a:pt x="396811" y="374434"/>
                  </a:lnTo>
                  <a:lnTo>
                    <a:pt x="393255" y="375551"/>
                  </a:lnTo>
                  <a:lnTo>
                    <a:pt x="394576" y="380657"/>
                  </a:lnTo>
                  <a:lnTo>
                    <a:pt x="402158" y="378269"/>
                  </a:lnTo>
                  <a:close/>
                </a:path>
                <a:path w="1416050" h="460375">
                  <a:moveTo>
                    <a:pt x="422389" y="371919"/>
                  </a:moveTo>
                  <a:lnTo>
                    <a:pt x="420547" y="366979"/>
                  </a:lnTo>
                  <a:lnTo>
                    <a:pt x="417004" y="368096"/>
                  </a:lnTo>
                  <a:lnTo>
                    <a:pt x="413448" y="369214"/>
                  </a:lnTo>
                  <a:lnTo>
                    <a:pt x="414807" y="374307"/>
                  </a:lnTo>
                  <a:lnTo>
                    <a:pt x="422389" y="371919"/>
                  </a:lnTo>
                  <a:close/>
                </a:path>
                <a:path w="1416050" h="460375">
                  <a:moveTo>
                    <a:pt x="442569" y="365379"/>
                  </a:moveTo>
                  <a:lnTo>
                    <a:pt x="440702" y="360451"/>
                  </a:lnTo>
                  <a:lnTo>
                    <a:pt x="437159" y="361607"/>
                  </a:lnTo>
                  <a:lnTo>
                    <a:pt x="433616" y="362762"/>
                  </a:lnTo>
                  <a:lnTo>
                    <a:pt x="435013" y="367842"/>
                  </a:lnTo>
                  <a:lnTo>
                    <a:pt x="442569" y="365379"/>
                  </a:lnTo>
                  <a:close/>
                </a:path>
                <a:path w="1416050" h="460375">
                  <a:moveTo>
                    <a:pt x="462699" y="358724"/>
                  </a:moveTo>
                  <a:lnTo>
                    <a:pt x="460794" y="353809"/>
                  </a:lnTo>
                  <a:lnTo>
                    <a:pt x="457263" y="355003"/>
                  </a:lnTo>
                  <a:lnTo>
                    <a:pt x="453732" y="356196"/>
                  </a:lnTo>
                  <a:lnTo>
                    <a:pt x="455168" y="361264"/>
                  </a:lnTo>
                  <a:lnTo>
                    <a:pt x="462699" y="358724"/>
                  </a:lnTo>
                  <a:close/>
                </a:path>
                <a:path w="1416050" h="460375">
                  <a:moveTo>
                    <a:pt x="482777" y="351942"/>
                  </a:moveTo>
                  <a:lnTo>
                    <a:pt x="480847" y="347040"/>
                  </a:lnTo>
                  <a:lnTo>
                    <a:pt x="477316" y="348234"/>
                  </a:lnTo>
                  <a:lnTo>
                    <a:pt x="473786" y="349427"/>
                  </a:lnTo>
                  <a:lnTo>
                    <a:pt x="475246" y="354482"/>
                  </a:lnTo>
                  <a:lnTo>
                    <a:pt x="482777" y="351942"/>
                  </a:lnTo>
                  <a:close/>
                </a:path>
                <a:path w="1416050" h="460375">
                  <a:moveTo>
                    <a:pt x="502805" y="344982"/>
                  </a:moveTo>
                  <a:lnTo>
                    <a:pt x="500849" y="340106"/>
                  </a:lnTo>
                  <a:lnTo>
                    <a:pt x="497332" y="341325"/>
                  </a:lnTo>
                  <a:lnTo>
                    <a:pt x="493814" y="342544"/>
                  </a:lnTo>
                  <a:lnTo>
                    <a:pt x="495312" y="347599"/>
                  </a:lnTo>
                  <a:lnTo>
                    <a:pt x="502805" y="344982"/>
                  </a:lnTo>
                  <a:close/>
                </a:path>
                <a:path w="1416050" h="460375">
                  <a:moveTo>
                    <a:pt x="522820" y="337959"/>
                  </a:moveTo>
                  <a:lnTo>
                    <a:pt x="520827" y="333082"/>
                  </a:lnTo>
                  <a:lnTo>
                    <a:pt x="517321" y="334340"/>
                  </a:lnTo>
                  <a:lnTo>
                    <a:pt x="513816" y="335597"/>
                  </a:lnTo>
                  <a:lnTo>
                    <a:pt x="515340" y="340639"/>
                  </a:lnTo>
                  <a:lnTo>
                    <a:pt x="522820" y="337959"/>
                  </a:lnTo>
                  <a:close/>
                </a:path>
                <a:path w="1416050" h="460375">
                  <a:moveTo>
                    <a:pt x="542772" y="330809"/>
                  </a:moveTo>
                  <a:lnTo>
                    <a:pt x="540753" y="325945"/>
                  </a:lnTo>
                  <a:lnTo>
                    <a:pt x="537248" y="327202"/>
                  </a:lnTo>
                  <a:lnTo>
                    <a:pt x="533742" y="328460"/>
                  </a:lnTo>
                  <a:lnTo>
                    <a:pt x="535292" y="333489"/>
                  </a:lnTo>
                  <a:lnTo>
                    <a:pt x="542772" y="330809"/>
                  </a:lnTo>
                  <a:close/>
                </a:path>
                <a:path w="1416050" h="460375">
                  <a:moveTo>
                    <a:pt x="562686" y="323532"/>
                  </a:moveTo>
                  <a:lnTo>
                    <a:pt x="560641" y="318681"/>
                  </a:lnTo>
                  <a:lnTo>
                    <a:pt x="557149" y="319963"/>
                  </a:lnTo>
                  <a:lnTo>
                    <a:pt x="553656" y="321246"/>
                  </a:lnTo>
                  <a:lnTo>
                    <a:pt x="555231" y="326275"/>
                  </a:lnTo>
                  <a:lnTo>
                    <a:pt x="562686" y="323532"/>
                  </a:lnTo>
                  <a:close/>
                </a:path>
                <a:path w="1416050" h="460375">
                  <a:moveTo>
                    <a:pt x="582574" y="316204"/>
                  </a:moveTo>
                  <a:lnTo>
                    <a:pt x="580517" y="311353"/>
                  </a:lnTo>
                  <a:lnTo>
                    <a:pt x="577024" y="312661"/>
                  </a:lnTo>
                  <a:lnTo>
                    <a:pt x="573532" y="313969"/>
                  </a:lnTo>
                  <a:lnTo>
                    <a:pt x="575132" y="318985"/>
                  </a:lnTo>
                  <a:lnTo>
                    <a:pt x="582574" y="316204"/>
                  </a:lnTo>
                  <a:close/>
                </a:path>
                <a:path w="1416050" h="460375">
                  <a:moveTo>
                    <a:pt x="602424" y="308749"/>
                  </a:moveTo>
                  <a:lnTo>
                    <a:pt x="600341" y="303911"/>
                  </a:lnTo>
                  <a:lnTo>
                    <a:pt x="596849" y="305219"/>
                  </a:lnTo>
                  <a:lnTo>
                    <a:pt x="593356" y="306527"/>
                  </a:lnTo>
                  <a:lnTo>
                    <a:pt x="594982" y="311543"/>
                  </a:lnTo>
                  <a:lnTo>
                    <a:pt x="602424" y="308749"/>
                  </a:lnTo>
                  <a:close/>
                </a:path>
                <a:path w="1416050" h="460375">
                  <a:moveTo>
                    <a:pt x="622236" y="301231"/>
                  </a:moveTo>
                  <a:lnTo>
                    <a:pt x="620128" y="296392"/>
                  </a:lnTo>
                  <a:lnTo>
                    <a:pt x="616648" y="297726"/>
                  </a:lnTo>
                  <a:lnTo>
                    <a:pt x="613168" y="299059"/>
                  </a:lnTo>
                  <a:lnTo>
                    <a:pt x="614807" y="304063"/>
                  </a:lnTo>
                  <a:lnTo>
                    <a:pt x="622236" y="301231"/>
                  </a:lnTo>
                  <a:close/>
                </a:path>
                <a:path w="1416050" h="460375">
                  <a:moveTo>
                    <a:pt x="642023" y="293649"/>
                  </a:moveTo>
                  <a:lnTo>
                    <a:pt x="639902" y="288823"/>
                  </a:lnTo>
                  <a:lnTo>
                    <a:pt x="636435" y="290169"/>
                  </a:lnTo>
                  <a:lnTo>
                    <a:pt x="632955" y="291503"/>
                  </a:lnTo>
                  <a:lnTo>
                    <a:pt x="634619" y="296506"/>
                  </a:lnTo>
                  <a:lnTo>
                    <a:pt x="642023" y="293649"/>
                  </a:lnTo>
                  <a:close/>
                </a:path>
                <a:path w="1416050" h="460375">
                  <a:moveTo>
                    <a:pt x="661797" y="285965"/>
                  </a:moveTo>
                  <a:lnTo>
                    <a:pt x="659650" y="281152"/>
                  </a:lnTo>
                  <a:lnTo>
                    <a:pt x="656183" y="282498"/>
                  </a:lnTo>
                  <a:lnTo>
                    <a:pt x="652716" y="283845"/>
                  </a:lnTo>
                  <a:lnTo>
                    <a:pt x="654392" y="288836"/>
                  </a:lnTo>
                  <a:lnTo>
                    <a:pt x="661797" y="285965"/>
                  </a:lnTo>
                  <a:close/>
                </a:path>
                <a:path w="1416050" h="460375">
                  <a:moveTo>
                    <a:pt x="681520" y="278244"/>
                  </a:moveTo>
                  <a:lnTo>
                    <a:pt x="679373" y="273443"/>
                  </a:lnTo>
                  <a:lnTo>
                    <a:pt x="675906" y="274802"/>
                  </a:lnTo>
                  <a:lnTo>
                    <a:pt x="672439" y="276161"/>
                  </a:lnTo>
                  <a:lnTo>
                    <a:pt x="674128" y="281152"/>
                  </a:lnTo>
                  <a:lnTo>
                    <a:pt x="681520" y="278244"/>
                  </a:lnTo>
                  <a:close/>
                </a:path>
                <a:path w="1416050" h="460375">
                  <a:moveTo>
                    <a:pt x="701243" y="270471"/>
                  </a:moveTo>
                  <a:lnTo>
                    <a:pt x="699084" y="265671"/>
                  </a:lnTo>
                  <a:lnTo>
                    <a:pt x="695617" y="267042"/>
                  </a:lnTo>
                  <a:lnTo>
                    <a:pt x="692150" y="268401"/>
                  </a:lnTo>
                  <a:lnTo>
                    <a:pt x="693851" y="273392"/>
                  </a:lnTo>
                  <a:lnTo>
                    <a:pt x="701243" y="270471"/>
                  </a:lnTo>
                  <a:close/>
                </a:path>
                <a:path w="1416050" h="460375">
                  <a:moveTo>
                    <a:pt x="720940" y="262648"/>
                  </a:moveTo>
                  <a:lnTo>
                    <a:pt x="718769" y="257848"/>
                  </a:lnTo>
                  <a:lnTo>
                    <a:pt x="715302" y="259219"/>
                  </a:lnTo>
                  <a:lnTo>
                    <a:pt x="711835" y="260591"/>
                  </a:lnTo>
                  <a:lnTo>
                    <a:pt x="713562" y="265582"/>
                  </a:lnTo>
                  <a:lnTo>
                    <a:pt x="720940" y="262648"/>
                  </a:lnTo>
                  <a:close/>
                </a:path>
                <a:path w="1416050" h="460375">
                  <a:moveTo>
                    <a:pt x="740613" y="254787"/>
                  </a:moveTo>
                  <a:lnTo>
                    <a:pt x="738428" y="249999"/>
                  </a:lnTo>
                  <a:lnTo>
                    <a:pt x="734974" y="251383"/>
                  </a:lnTo>
                  <a:lnTo>
                    <a:pt x="731520" y="252768"/>
                  </a:lnTo>
                  <a:lnTo>
                    <a:pt x="733247" y="257746"/>
                  </a:lnTo>
                  <a:lnTo>
                    <a:pt x="740613" y="254787"/>
                  </a:lnTo>
                  <a:close/>
                </a:path>
                <a:path w="1416050" h="460375">
                  <a:moveTo>
                    <a:pt x="760285" y="246900"/>
                  </a:moveTo>
                  <a:lnTo>
                    <a:pt x="758088" y="242112"/>
                  </a:lnTo>
                  <a:lnTo>
                    <a:pt x="754634" y="243497"/>
                  </a:lnTo>
                  <a:lnTo>
                    <a:pt x="751179" y="244881"/>
                  </a:lnTo>
                  <a:lnTo>
                    <a:pt x="752906" y="249859"/>
                  </a:lnTo>
                  <a:lnTo>
                    <a:pt x="760285" y="246900"/>
                  </a:lnTo>
                  <a:close/>
                </a:path>
                <a:path w="1416050" h="460375">
                  <a:moveTo>
                    <a:pt x="779932" y="238963"/>
                  </a:moveTo>
                  <a:lnTo>
                    <a:pt x="777735" y="234175"/>
                  </a:lnTo>
                  <a:lnTo>
                    <a:pt x="774280" y="235572"/>
                  </a:lnTo>
                  <a:lnTo>
                    <a:pt x="770826" y="236969"/>
                  </a:lnTo>
                  <a:lnTo>
                    <a:pt x="772566" y="241935"/>
                  </a:lnTo>
                  <a:lnTo>
                    <a:pt x="779932" y="238963"/>
                  </a:lnTo>
                  <a:close/>
                </a:path>
                <a:path w="1416050" h="460375">
                  <a:moveTo>
                    <a:pt x="799579" y="231038"/>
                  </a:moveTo>
                  <a:lnTo>
                    <a:pt x="797382" y="226250"/>
                  </a:lnTo>
                  <a:lnTo>
                    <a:pt x="793927" y="227647"/>
                  </a:lnTo>
                  <a:lnTo>
                    <a:pt x="790473" y="229044"/>
                  </a:lnTo>
                  <a:lnTo>
                    <a:pt x="792226" y="234022"/>
                  </a:lnTo>
                  <a:lnTo>
                    <a:pt x="799579" y="231038"/>
                  </a:lnTo>
                  <a:close/>
                </a:path>
                <a:path w="1416050" h="460375">
                  <a:moveTo>
                    <a:pt x="819213" y="223075"/>
                  </a:moveTo>
                  <a:lnTo>
                    <a:pt x="817016" y="218287"/>
                  </a:lnTo>
                  <a:lnTo>
                    <a:pt x="813562" y="219684"/>
                  </a:lnTo>
                  <a:lnTo>
                    <a:pt x="810107" y="221081"/>
                  </a:lnTo>
                  <a:lnTo>
                    <a:pt x="811860" y="226047"/>
                  </a:lnTo>
                  <a:lnTo>
                    <a:pt x="819213" y="223075"/>
                  </a:lnTo>
                  <a:close/>
                </a:path>
                <a:path w="1416050" h="460375">
                  <a:moveTo>
                    <a:pt x="838847" y="215099"/>
                  </a:moveTo>
                  <a:lnTo>
                    <a:pt x="836650" y="210324"/>
                  </a:lnTo>
                  <a:lnTo>
                    <a:pt x="833196" y="211721"/>
                  </a:lnTo>
                  <a:lnTo>
                    <a:pt x="829741" y="213118"/>
                  </a:lnTo>
                  <a:lnTo>
                    <a:pt x="831494" y="218084"/>
                  </a:lnTo>
                  <a:lnTo>
                    <a:pt x="838847" y="215099"/>
                  </a:lnTo>
                  <a:close/>
                </a:path>
                <a:path w="1416050" h="460375">
                  <a:moveTo>
                    <a:pt x="858481" y="207137"/>
                  </a:moveTo>
                  <a:lnTo>
                    <a:pt x="856284" y="202361"/>
                  </a:lnTo>
                  <a:lnTo>
                    <a:pt x="852830" y="203758"/>
                  </a:lnTo>
                  <a:lnTo>
                    <a:pt x="849376" y="205155"/>
                  </a:lnTo>
                  <a:lnTo>
                    <a:pt x="851128" y="210121"/>
                  </a:lnTo>
                  <a:lnTo>
                    <a:pt x="858481" y="207137"/>
                  </a:lnTo>
                  <a:close/>
                </a:path>
                <a:path w="1416050" h="460375">
                  <a:moveTo>
                    <a:pt x="878103" y="199186"/>
                  </a:moveTo>
                  <a:lnTo>
                    <a:pt x="875906" y="194398"/>
                  </a:lnTo>
                  <a:lnTo>
                    <a:pt x="872451" y="195795"/>
                  </a:lnTo>
                  <a:lnTo>
                    <a:pt x="868997" y="197192"/>
                  </a:lnTo>
                  <a:lnTo>
                    <a:pt x="870750" y="202171"/>
                  </a:lnTo>
                  <a:lnTo>
                    <a:pt x="878103" y="199186"/>
                  </a:lnTo>
                  <a:close/>
                </a:path>
                <a:path w="1416050" h="460375">
                  <a:moveTo>
                    <a:pt x="897750" y="191223"/>
                  </a:moveTo>
                  <a:lnTo>
                    <a:pt x="895553" y="186436"/>
                  </a:lnTo>
                  <a:lnTo>
                    <a:pt x="892098" y="187833"/>
                  </a:lnTo>
                  <a:lnTo>
                    <a:pt x="888644" y="189230"/>
                  </a:lnTo>
                  <a:lnTo>
                    <a:pt x="890397" y="194195"/>
                  </a:lnTo>
                  <a:lnTo>
                    <a:pt x="897750" y="191223"/>
                  </a:lnTo>
                  <a:close/>
                </a:path>
                <a:path w="1416050" h="460375">
                  <a:moveTo>
                    <a:pt x="917384" y="183286"/>
                  </a:moveTo>
                  <a:lnTo>
                    <a:pt x="915187" y="178498"/>
                  </a:lnTo>
                  <a:lnTo>
                    <a:pt x="911733" y="179895"/>
                  </a:lnTo>
                  <a:lnTo>
                    <a:pt x="908278" y="181292"/>
                  </a:lnTo>
                  <a:lnTo>
                    <a:pt x="910018" y="186258"/>
                  </a:lnTo>
                  <a:lnTo>
                    <a:pt x="917384" y="183286"/>
                  </a:lnTo>
                  <a:close/>
                </a:path>
                <a:path w="1416050" h="460375">
                  <a:moveTo>
                    <a:pt x="937031" y="175374"/>
                  </a:moveTo>
                  <a:lnTo>
                    <a:pt x="934847" y="170573"/>
                  </a:lnTo>
                  <a:lnTo>
                    <a:pt x="931392" y="171970"/>
                  </a:lnTo>
                  <a:lnTo>
                    <a:pt x="927938" y="173367"/>
                  </a:lnTo>
                  <a:lnTo>
                    <a:pt x="929678" y="178333"/>
                  </a:lnTo>
                  <a:lnTo>
                    <a:pt x="937031" y="175374"/>
                  </a:lnTo>
                  <a:close/>
                </a:path>
                <a:path w="1416050" h="460375">
                  <a:moveTo>
                    <a:pt x="956691" y="167474"/>
                  </a:moveTo>
                  <a:lnTo>
                    <a:pt x="954506" y="162687"/>
                  </a:lnTo>
                  <a:lnTo>
                    <a:pt x="951052" y="164071"/>
                  </a:lnTo>
                  <a:lnTo>
                    <a:pt x="947585" y="165455"/>
                  </a:lnTo>
                  <a:lnTo>
                    <a:pt x="949325" y="170434"/>
                  </a:lnTo>
                  <a:lnTo>
                    <a:pt x="956691" y="167474"/>
                  </a:lnTo>
                  <a:close/>
                </a:path>
                <a:path w="1416050" h="460375">
                  <a:moveTo>
                    <a:pt x="976363" y="159613"/>
                  </a:moveTo>
                  <a:lnTo>
                    <a:pt x="974191" y="154813"/>
                  </a:lnTo>
                  <a:lnTo>
                    <a:pt x="970724" y="156197"/>
                  </a:lnTo>
                  <a:lnTo>
                    <a:pt x="967270" y="157581"/>
                  </a:lnTo>
                  <a:lnTo>
                    <a:pt x="968984" y="162560"/>
                  </a:lnTo>
                  <a:lnTo>
                    <a:pt x="976363" y="159613"/>
                  </a:lnTo>
                  <a:close/>
                </a:path>
                <a:path w="1416050" h="460375">
                  <a:moveTo>
                    <a:pt x="996048" y="151803"/>
                  </a:moveTo>
                  <a:lnTo>
                    <a:pt x="993889" y="147002"/>
                  </a:lnTo>
                  <a:lnTo>
                    <a:pt x="990422" y="148374"/>
                  </a:lnTo>
                  <a:lnTo>
                    <a:pt x="986955" y="149745"/>
                  </a:lnTo>
                  <a:lnTo>
                    <a:pt x="988669" y="154724"/>
                  </a:lnTo>
                  <a:lnTo>
                    <a:pt x="996048" y="151803"/>
                  </a:lnTo>
                  <a:close/>
                </a:path>
                <a:path w="1416050" h="460375">
                  <a:moveTo>
                    <a:pt x="1015746" y="144005"/>
                  </a:moveTo>
                  <a:lnTo>
                    <a:pt x="1013587" y="139204"/>
                  </a:lnTo>
                  <a:lnTo>
                    <a:pt x="1010119" y="140563"/>
                  </a:lnTo>
                  <a:lnTo>
                    <a:pt x="1006652" y="141922"/>
                  </a:lnTo>
                  <a:lnTo>
                    <a:pt x="1008354" y="146913"/>
                  </a:lnTo>
                  <a:lnTo>
                    <a:pt x="1015746" y="144005"/>
                  </a:lnTo>
                  <a:close/>
                </a:path>
                <a:path w="1416050" h="460375">
                  <a:moveTo>
                    <a:pt x="1035469" y="136283"/>
                  </a:moveTo>
                  <a:lnTo>
                    <a:pt x="1033322" y="131470"/>
                  </a:lnTo>
                  <a:lnTo>
                    <a:pt x="1029855" y="132829"/>
                  </a:lnTo>
                  <a:lnTo>
                    <a:pt x="1026388" y="134188"/>
                  </a:lnTo>
                  <a:lnTo>
                    <a:pt x="1028077" y="139179"/>
                  </a:lnTo>
                  <a:lnTo>
                    <a:pt x="1035469" y="136283"/>
                  </a:lnTo>
                  <a:close/>
                </a:path>
                <a:path w="1416050" h="460375">
                  <a:moveTo>
                    <a:pt x="1055204" y="128612"/>
                  </a:moveTo>
                  <a:lnTo>
                    <a:pt x="1053084" y="123786"/>
                  </a:lnTo>
                  <a:lnTo>
                    <a:pt x="1049604" y="125133"/>
                  </a:lnTo>
                  <a:lnTo>
                    <a:pt x="1046124" y="126479"/>
                  </a:lnTo>
                  <a:lnTo>
                    <a:pt x="1047813" y="131470"/>
                  </a:lnTo>
                  <a:lnTo>
                    <a:pt x="1055204" y="128612"/>
                  </a:lnTo>
                  <a:close/>
                </a:path>
                <a:path w="1416050" h="460375">
                  <a:moveTo>
                    <a:pt x="1074953" y="120967"/>
                  </a:moveTo>
                  <a:lnTo>
                    <a:pt x="1072845" y="116141"/>
                  </a:lnTo>
                  <a:lnTo>
                    <a:pt x="1069365" y="117487"/>
                  </a:lnTo>
                  <a:lnTo>
                    <a:pt x="1065885" y="118833"/>
                  </a:lnTo>
                  <a:lnTo>
                    <a:pt x="1067549" y="123837"/>
                  </a:lnTo>
                  <a:lnTo>
                    <a:pt x="1074953" y="120967"/>
                  </a:lnTo>
                  <a:close/>
                </a:path>
                <a:path w="1416050" h="460375">
                  <a:moveTo>
                    <a:pt x="1094740" y="113436"/>
                  </a:moveTo>
                  <a:lnTo>
                    <a:pt x="1092644" y="108597"/>
                  </a:lnTo>
                  <a:lnTo>
                    <a:pt x="1089164" y="109931"/>
                  </a:lnTo>
                  <a:lnTo>
                    <a:pt x="1085684" y="111252"/>
                  </a:lnTo>
                  <a:lnTo>
                    <a:pt x="1087335" y="116255"/>
                  </a:lnTo>
                  <a:lnTo>
                    <a:pt x="1094740" y="113436"/>
                  </a:lnTo>
                  <a:close/>
                </a:path>
                <a:path w="1416050" h="460375">
                  <a:moveTo>
                    <a:pt x="1114564" y="105930"/>
                  </a:moveTo>
                  <a:lnTo>
                    <a:pt x="1112481" y="101092"/>
                  </a:lnTo>
                  <a:lnTo>
                    <a:pt x="1108989" y="102400"/>
                  </a:lnTo>
                  <a:lnTo>
                    <a:pt x="1105496" y="103708"/>
                  </a:lnTo>
                  <a:lnTo>
                    <a:pt x="1107135" y="108712"/>
                  </a:lnTo>
                  <a:lnTo>
                    <a:pt x="1114564" y="105930"/>
                  </a:lnTo>
                  <a:close/>
                </a:path>
                <a:path w="1416050" h="460375">
                  <a:moveTo>
                    <a:pt x="1134389" y="98513"/>
                  </a:moveTo>
                  <a:lnTo>
                    <a:pt x="1132332" y="93662"/>
                  </a:lnTo>
                  <a:lnTo>
                    <a:pt x="1128839" y="94970"/>
                  </a:lnTo>
                  <a:lnTo>
                    <a:pt x="1125347" y="96278"/>
                  </a:lnTo>
                  <a:lnTo>
                    <a:pt x="1126959" y="101295"/>
                  </a:lnTo>
                  <a:lnTo>
                    <a:pt x="1134389" y="98513"/>
                  </a:lnTo>
                  <a:close/>
                </a:path>
                <a:path w="1416050" h="460375">
                  <a:moveTo>
                    <a:pt x="1154252" y="91186"/>
                  </a:moveTo>
                  <a:lnTo>
                    <a:pt x="1152220" y="86334"/>
                  </a:lnTo>
                  <a:lnTo>
                    <a:pt x="1148715" y="87617"/>
                  </a:lnTo>
                  <a:lnTo>
                    <a:pt x="1145209" y="88900"/>
                  </a:lnTo>
                  <a:lnTo>
                    <a:pt x="1146810" y="93929"/>
                  </a:lnTo>
                  <a:lnTo>
                    <a:pt x="1154252" y="91186"/>
                  </a:lnTo>
                  <a:close/>
                </a:path>
                <a:path w="1416050" h="460375">
                  <a:moveTo>
                    <a:pt x="1174140" y="83908"/>
                  </a:moveTo>
                  <a:lnTo>
                    <a:pt x="1172121" y="79044"/>
                  </a:lnTo>
                  <a:lnTo>
                    <a:pt x="1168615" y="80314"/>
                  </a:lnTo>
                  <a:lnTo>
                    <a:pt x="1165110" y="81597"/>
                  </a:lnTo>
                  <a:lnTo>
                    <a:pt x="1166685" y="86626"/>
                  </a:lnTo>
                  <a:lnTo>
                    <a:pt x="1170419" y="85255"/>
                  </a:lnTo>
                  <a:lnTo>
                    <a:pt x="1174140" y="83908"/>
                  </a:lnTo>
                  <a:close/>
                </a:path>
                <a:path w="1416050" h="460375">
                  <a:moveTo>
                    <a:pt x="1194079" y="76771"/>
                  </a:moveTo>
                  <a:lnTo>
                    <a:pt x="1192072" y="71894"/>
                  </a:lnTo>
                  <a:lnTo>
                    <a:pt x="1188567" y="73152"/>
                  </a:lnTo>
                  <a:lnTo>
                    <a:pt x="1185062" y="74409"/>
                  </a:lnTo>
                  <a:lnTo>
                    <a:pt x="1186611" y="79451"/>
                  </a:lnTo>
                  <a:lnTo>
                    <a:pt x="1194079" y="76771"/>
                  </a:lnTo>
                  <a:close/>
                </a:path>
                <a:path w="1416050" h="460375">
                  <a:moveTo>
                    <a:pt x="1214031" y="69697"/>
                  </a:moveTo>
                  <a:lnTo>
                    <a:pt x="1212049" y="64808"/>
                  </a:lnTo>
                  <a:lnTo>
                    <a:pt x="1208532" y="66040"/>
                  </a:lnTo>
                  <a:lnTo>
                    <a:pt x="1205014" y="67271"/>
                  </a:lnTo>
                  <a:lnTo>
                    <a:pt x="1206538" y="72313"/>
                  </a:lnTo>
                  <a:lnTo>
                    <a:pt x="1214031" y="69697"/>
                  </a:lnTo>
                  <a:close/>
                </a:path>
                <a:path w="1416050" h="460375">
                  <a:moveTo>
                    <a:pt x="1234020" y="62687"/>
                  </a:moveTo>
                  <a:lnTo>
                    <a:pt x="1232065" y="57797"/>
                  </a:lnTo>
                  <a:lnTo>
                    <a:pt x="1228547" y="59029"/>
                  </a:lnTo>
                  <a:lnTo>
                    <a:pt x="1225029" y="60261"/>
                  </a:lnTo>
                  <a:lnTo>
                    <a:pt x="1226527" y="65316"/>
                  </a:lnTo>
                  <a:lnTo>
                    <a:pt x="1234020" y="62687"/>
                  </a:lnTo>
                  <a:close/>
                </a:path>
                <a:path w="1416050" h="460375">
                  <a:moveTo>
                    <a:pt x="1254048" y="55841"/>
                  </a:moveTo>
                  <a:lnTo>
                    <a:pt x="1252118" y="50927"/>
                  </a:lnTo>
                  <a:lnTo>
                    <a:pt x="1248587" y="52133"/>
                  </a:lnTo>
                  <a:lnTo>
                    <a:pt x="1245057" y="53340"/>
                  </a:lnTo>
                  <a:lnTo>
                    <a:pt x="1246530" y="58394"/>
                  </a:lnTo>
                  <a:lnTo>
                    <a:pt x="1254048" y="55841"/>
                  </a:lnTo>
                  <a:close/>
                </a:path>
                <a:path w="1416050" h="460375">
                  <a:moveTo>
                    <a:pt x="1274102" y="49034"/>
                  </a:moveTo>
                  <a:lnTo>
                    <a:pt x="1272209" y="44119"/>
                  </a:lnTo>
                  <a:lnTo>
                    <a:pt x="1268666" y="45300"/>
                  </a:lnTo>
                  <a:lnTo>
                    <a:pt x="1265135" y="46507"/>
                  </a:lnTo>
                  <a:lnTo>
                    <a:pt x="1266583" y="51562"/>
                  </a:lnTo>
                  <a:lnTo>
                    <a:pt x="1274102" y="49034"/>
                  </a:lnTo>
                  <a:close/>
                </a:path>
                <a:path w="1416050" h="460375">
                  <a:moveTo>
                    <a:pt x="1294193" y="42405"/>
                  </a:moveTo>
                  <a:lnTo>
                    <a:pt x="1292326" y="37477"/>
                  </a:lnTo>
                  <a:lnTo>
                    <a:pt x="1288783" y="38646"/>
                  </a:lnTo>
                  <a:lnTo>
                    <a:pt x="1285240" y="39814"/>
                  </a:lnTo>
                  <a:lnTo>
                    <a:pt x="1286662" y="44894"/>
                  </a:lnTo>
                  <a:lnTo>
                    <a:pt x="1294193" y="42405"/>
                  </a:lnTo>
                  <a:close/>
                </a:path>
                <a:path w="1416050" h="460375">
                  <a:moveTo>
                    <a:pt x="1314335" y="35852"/>
                  </a:moveTo>
                  <a:lnTo>
                    <a:pt x="1312494" y="30924"/>
                  </a:lnTo>
                  <a:lnTo>
                    <a:pt x="1308938" y="32054"/>
                  </a:lnTo>
                  <a:lnTo>
                    <a:pt x="1305382" y="33185"/>
                  </a:lnTo>
                  <a:lnTo>
                    <a:pt x="1306779" y="38265"/>
                  </a:lnTo>
                  <a:lnTo>
                    <a:pt x="1314335" y="35852"/>
                  </a:lnTo>
                  <a:close/>
                </a:path>
                <a:path w="1416050" h="460375">
                  <a:moveTo>
                    <a:pt x="1334503" y="29413"/>
                  </a:moveTo>
                  <a:lnTo>
                    <a:pt x="1332687" y="24472"/>
                  </a:lnTo>
                  <a:lnTo>
                    <a:pt x="1329131" y="25603"/>
                  </a:lnTo>
                  <a:lnTo>
                    <a:pt x="1325575" y="26733"/>
                  </a:lnTo>
                  <a:lnTo>
                    <a:pt x="1326946" y="31826"/>
                  </a:lnTo>
                  <a:lnTo>
                    <a:pt x="1334503" y="29413"/>
                  </a:lnTo>
                  <a:close/>
                </a:path>
                <a:path w="1416050" h="460375">
                  <a:moveTo>
                    <a:pt x="1354721" y="23139"/>
                  </a:moveTo>
                  <a:lnTo>
                    <a:pt x="1352943" y="18186"/>
                  </a:lnTo>
                  <a:lnTo>
                    <a:pt x="1349375" y="19278"/>
                  </a:lnTo>
                  <a:lnTo>
                    <a:pt x="1345806" y="20383"/>
                  </a:lnTo>
                  <a:lnTo>
                    <a:pt x="1347139" y="25476"/>
                  </a:lnTo>
                  <a:lnTo>
                    <a:pt x="1354721" y="23139"/>
                  </a:lnTo>
                  <a:close/>
                </a:path>
                <a:path w="1416050" h="460375">
                  <a:moveTo>
                    <a:pt x="1374952" y="16903"/>
                  </a:moveTo>
                  <a:lnTo>
                    <a:pt x="1373200" y="11938"/>
                  </a:lnTo>
                  <a:lnTo>
                    <a:pt x="1369631" y="13030"/>
                  </a:lnTo>
                  <a:lnTo>
                    <a:pt x="1366062" y="14122"/>
                  </a:lnTo>
                  <a:lnTo>
                    <a:pt x="1367370" y="19227"/>
                  </a:lnTo>
                  <a:lnTo>
                    <a:pt x="1374952" y="16903"/>
                  </a:lnTo>
                  <a:close/>
                </a:path>
                <a:path w="1416050" h="460375">
                  <a:moveTo>
                    <a:pt x="1395260" y="10909"/>
                  </a:moveTo>
                  <a:lnTo>
                    <a:pt x="1393545" y="5930"/>
                  </a:lnTo>
                  <a:lnTo>
                    <a:pt x="1389964" y="6985"/>
                  </a:lnTo>
                  <a:lnTo>
                    <a:pt x="1386382" y="8039"/>
                  </a:lnTo>
                  <a:lnTo>
                    <a:pt x="1387652" y="13157"/>
                  </a:lnTo>
                  <a:lnTo>
                    <a:pt x="1395260" y="10909"/>
                  </a:lnTo>
                  <a:close/>
                </a:path>
                <a:path w="1416050" h="460375">
                  <a:moveTo>
                    <a:pt x="1415580" y="4991"/>
                  </a:moveTo>
                  <a:lnTo>
                    <a:pt x="1413903" y="0"/>
                  </a:lnTo>
                  <a:lnTo>
                    <a:pt x="1410309" y="1016"/>
                  </a:lnTo>
                  <a:lnTo>
                    <a:pt x="1406715" y="2032"/>
                  </a:lnTo>
                  <a:lnTo>
                    <a:pt x="1407947" y="7150"/>
                  </a:lnTo>
                  <a:lnTo>
                    <a:pt x="1415580" y="49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 descr=""/>
            <p:cNvSpPr/>
            <p:nvPr/>
          </p:nvSpPr>
          <p:spPr>
            <a:xfrm>
              <a:off x="3779050" y="3573716"/>
              <a:ext cx="528955" cy="102235"/>
            </a:xfrm>
            <a:custGeom>
              <a:avLst/>
              <a:gdLst/>
              <a:ahLst/>
              <a:cxnLst/>
              <a:rect l="l" t="t" r="r" b="b"/>
              <a:pathLst>
                <a:path w="528954" h="102235">
                  <a:moveTo>
                    <a:pt x="8864" y="99479"/>
                  </a:moveTo>
                  <a:lnTo>
                    <a:pt x="7188" y="94488"/>
                  </a:lnTo>
                  <a:lnTo>
                    <a:pt x="3594" y="95504"/>
                  </a:lnTo>
                  <a:lnTo>
                    <a:pt x="0" y="96520"/>
                  </a:lnTo>
                  <a:lnTo>
                    <a:pt x="1231" y="101638"/>
                  </a:lnTo>
                  <a:lnTo>
                    <a:pt x="8864" y="99479"/>
                  </a:lnTo>
                  <a:close/>
                </a:path>
                <a:path w="528954" h="102235">
                  <a:moveTo>
                    <a:pt x="29222" y="93713"/>
                  </a:moveTo>
                  <a:lnTo>
                    <a:pt x="27584" y="88709"/>
                  </a:lnTo>
                  <a:lnTo>
                    <a:pt x="23990" y="89725"/>
                  </a:lnTo>
                  <a:lnTo>
                    <a:pt x="20396" y="90741"/>
                  </a:lnTo>
                  <a:lnTo>
                    <a:pt x="21602" y="95872"/>
                  </a:lnTo>
                  <a:lnTo>
                    <a:pt x="29222" y="93713"/>
                  </a:lnTo>
                  <a:close/>
                </a:path>
                <a:path w="528954" h="102235">
                  <a:moveTo>
                    <a:pt x="49644" y="88099"/>
                  </a:moveTo>
                  <a:lnTo>
                    <a:pt x="48031" y="83083"/>
                  </a:lnTo>
                  <a:lnTo>
                    <a:pt x="44424" y="84061"/>
                  </a:lnTo>
                  <a:lnTo>
                    <a:pt x="40817" y="85039"/>
                  </a:lnTo>
                  <a:lnTo>
                    <a:pt x="41986" y="90170"/>
                  </a:lnTo>
                  <a:lnTo>
                    <a:pt x="49644" y="88099"/>
                  </a:lnTo>
                  <a:close/>
                </a:path>
                <a:path w="528954" h="102235">
                  <a:moveTo>
                    <a:pt x="70078" y="82575"/>
                  </a:moveTo>
                  <a:lnTo>
                    <a:pt x="68503" y="77546"/>
                  </a:lnTo>
                  <a:lnTo>
                    <a:pt x="64897" y="78524"/>
                  </a:lnTo>
                  <a:lnTo>
                    <a:pt x="61290" y="79502"/>
                  </a:lnTo>
                  <a:lnTo>
                    <a:pt x="62420" y="84645"/>
                  </a:lnTo>
                  <a:lnTo>
                    <a:pt x="70078" y="82575"/>
                  </a:lnTo>
                  <a:close/>
                </a:path>
                <a:path w="528954" h="102235">
                  <a:moveTo>
                    <a:pt x="90576" y="77292"/>
                  </a:moveTo>
                  <a:lnTo>
                    <a:pt x="89027" y="72250"/>
                  </a:lnTo>
                  <a:lnTo>
                    <a:pt x="85420" y="73177"/>
                  </a:lnTo>
                  <a:lnTo>
                    <a:pt x="81800" y="74104"/>
                  </a:lnTo>
                  <a:lnTo>
                    <a:pt x="82892" y="79260"/>
                  </a:lnTo>
                  <a:lnTo>
                    <a:pt x="90576" y="77292"/>
                  </a:lnTo>
                  <a:close/>
                </a:path>
                <a:path w="528954" h="102235">
                  <a:moveTo>
                    <a:pt x="111086" y="72085"/>
                  </a:moveTo>
                  <a:lnTo>
                    <a:pt x="109575" y="67043"/>
                  </a:lnTo>
                  <a:lnTo>
                    <a:pt x="105956" y="67919"/>
                  </a:lnTo>
                  <a:lnTo>
                    <a:pt x="102336" y="68821"/>
                  </a:lnTo>
                  <a:lnTo>
                    <a:pt x="103390" y="73990"/>
                  </a:lnTo>
                  <a:lnTo>
                    <a:pt x="107226" y="73025"/>
                  </a:lnTo>
                  <a:lnTo>
                    <a:pt x="111086" y="72085"/>
                  </a:lnTo>
                  <a:close/>
                </a:path>
                <a:path w="528954" h="102235">
                  <a:moveTo>
                    <a:pt x="131660" y="67094"/>
                  </a:moveTo>
                  <a:lnTo>
                    <a:pt x="130187" y="62039"/>
                  </a:lnTo>
                  <a:lnTo>
                    <a:pt x="126568" y="62915"/>
                  </a:lnTo>
                  <a:lnTo>
                    <a:pt x="122936" y="63792"/>
                  </a:lnTo>
                  <a:lnTo>
                    <a:pt x="123952" y="68973"/>
                  </a:lnTo>
                  <a:lnTo>
                    <a:pt x="131660" y="67094"/>
                  </a:lnTo>
                  <a:close/>
                </a:path>
                <a:path w="528954" h="102235">
                  <a:moveTo>
                    <a:pt x="152247" y="62230"/>
                  </a:moveTo>
                  <a:lnTo>
                    <a:pt x="150825" y="57162"/>
                  </a:lnTo>
                  <a:lnTo>
                    <a:pt x="147193" y="57988"/>
                  </a:lnTo>
                  <a:lnTo>
                    <a:pt x="143560" y="58826"/>
                  </a:lnTo>
                  <a:lnTo>
                    <a:pt x="144526" y="63995"/>
                  </a:lnTo>
                  <a:lnTo>
                    <a:pt x="152247" y="62230"/>
                  </a:lnTo>
                  <a:close/>
                </a:path>
                <a:path w="528954" h="102235">
                  <a:moveTo>
                    <a:pt x="172885" y="57518"/>
                  </a:moveTo>
                  <a:lnTo>
                    <a:pt x="171500" y="52438"/>
                  </a:lnTo>
                  <a:lnTo>
                    <a:pt x="167868" y="53263"/>
                  </a:lnTo>
                  <a:lnTo>
                    <a:pt x="164236" y="54102"/>
                  </a:lnTo>
                  <a:lnTo>
                    <a:pt x="165163" y="59283"/>
                  </a:lnTo>
                  <a:lnTo>
                    <a:pt x="172885" y="57518"/>
                  </a:lnTo>
                  <a:close/>
                </a:path>
                <a:path w="528954" h="102235">
                  <a:moveTo>
                    <a:pt x="193573" y="53022"/>
                  </a:moveTo>
                  <a:lnTo>
                    <a:pt x="192227" y="47929"/>
                  </a:lnTo>
                  <a:lnTo>
                    <a:pt x="188582" y="48704"/>
                  </a:lnTo>
                  <a:lnTo>
                    <a:pt x="184937" y="49479"/>
                  </a:lnTo>
                  <a:lnTo>
                    <a:pt x="185813" y="54673"/>
                  </a:lnTo>
                  <a:lnTo>
                    <a:pt x="193573" y="53022"/>
                  </a:lnTo>
                  <a:close/>
                </a:path>
                <a:path w="528954" h="102235">
                  <a:moveTo>
                    <a:pt x="214274" y="48590"/>
                  </a:moveTo>
                  <a:lnTo>
                    <a:pt x="212966" y="43497"/>
                  </a:lnTo>
                  <a:lnTo>
                    <a:pt x="209321" y="44272"/>
                  </a:lnTo>
                  <a:lnTo>
                    <a:pt x="205676" y="45046"/>
                  </a:lnTo>
                  <a:lnTo>
                    <a:pt x="206514" y="50253"/>
                  </a:lnTo>
                  <a:lnTo>
                    <a:pt x="214274" y="48590"/>
                  </a:lnTo>
                  <a:close/>
                </a:path>
                <a:path w="528954" h="102235">
                  <a:moveTo>
                    <a:pt x="235026" y="44488"/>
                  </a:moveTo>
                  <a:lnTo>
                    <a:pt x="233768" y="39370"/>
                  </a:lnTo>
                  <a:lnTo>
                    <a:pt x="230111" y="40093"/>
                  </a:lnTo>
                  <a:lnTo>
                    <a:pt x="226453" y="40817"/>
                  </a:lnTo>
                  <a:lnTo>
                    <a:pt x="227253" y="46024"/>
                  </a:lnTo>
                  <a:lnTo>
                    <a:pt x="235026" y="44488"/>
                  </a:lnTo>
                  <a:close/>
                </a:path>
                <a:path w="528954" h="102235">
                  <a:moveTo>
                    <a:pt x="255790" y="40436"/>
                  </a:moveTo>
                  <a:lnTo>
                    <a:pt x="254584" y="35306"/>
                  </a:lnTo>
                  <a:lnTo>
                    <a:pt x="250913" y="35979"/>
                  </a:lnTo>
                  <a:lnTo>
                    <a:pt x="247243" y="36677"/>
                  </a:lnTo>
                  <a:lnTo>
                    <a:pt x="248005" y="41897"/>
                  </a:lnTo>
                  <a:lnTo>
                    <a:pt x="251891" y="41148"/>
                  </a:lnTo>
                  <a:lnTo>
                    <a:pt x="255790" y="40436"/>
                  </a:lnTo>
                  <a:close/>
                </a:path>
                <a:path w="528954" h="102235">
                  <a:moveTo>
                    <a:pt x="276618" y="36639"/>
                  </a:moveTo>
                  <a:lnTo>
                    <a:pt x="275450" y="31496"/>
                  </a:lnTo>
                  <a:lnTo>
                    <a:pt x="271780" y="32169"/>
                  </a:lnTo>
                  <a:lnTo>
                    <a:pt x="268109" y="32842"/>
                  </a:lnTo>
                  <a:lnTo>
                    <a:pt x="268820" y="38061"/>
                  </a:lnTo>
                  <a:lnTo>
                    <a:pt x="276618" y="36639"/>
                  </a:lnTo>
                  <a:close/>
                </a:path>
                <a:path w="528954" h="102235">
                  <a:moveTo>
                    <a:pt x="297459" y="32969"/>
                  </a:moveTo>
                  <a:lnTo>
                    <a:pt x="296341" y="27825"/>
                  </a:lnTo>
                  <a:lnTo>
                    <a:pt x="292658" y="28435"/>
                  </a:lnTo>
                  <a:lnTo>
                    <a:pt x="288975" y="29044"/>
                  </a:lnTo>
                  <a:lnTo>
                    <a:pt x="289648" y="34277"/>
                  </a:lnTo>
                  <a:lnTo>
                    <a:pt x="297459" y="32969"/>
                  </a:lnTo>
                  <a:close/>
                </a:path>
                <a:path w="528954" h="102235">
                  <a:moveTo>
                    <a:pt x="318338" y="29502"/>
                  </a:moveTo>
                  <a:lnTo>
                    <a:pt x="317258" y="24345"/>
                  </a:lnTo>
                  <a:lnTo>
                    <a:pt x="313575" y="24955"/>
                  </a:lnTo>
                  <a:lnTo>
                    <a:pt x="309892" y="25565"/>
                  </a:lnTo>
                  <a:lnTo>
                    <a:pt x="310515" y="30797"/>
                  </a:lnTo>
                  <a:lnTo>
                    <a:pt x="318338" y="29502"/>
                  </a:lnTo>
                  <a:close/>
                </a:path>
                <a:path w="528954" h="102235">
                  <a:moveTo>
                    <a:pt x="339255" y="26238"/>
                  </a:moveTo>
                  <a:lnTo>
                    <a:pt x="338226" y="21069"/>
                  </a:lnTo>
                  <a:lnTo>
                    <a:pt x="334530" y="21628"/>
                  </a:lnTo>
                  <a:lnTo>
                    <a:pt x="330835" y="22186"/>
                  </a:lnTo>
                  <a:lnTo>
                    <a:pt x="331419" y="27419"/>
                  </a:lnTo>
                  <a:lnTo>
                    <a:pt x="339255" y="26238"/>
                  </a:lnTo>
                  <a:close/>
                </a:path>
                <a:path w="528954" h="102235">
                  <a:moveTo>
                    <a:pt x="360172" y="23088"/>
                  </a:moveTo>
                  <a:lnTo>
                    <a:pt x="359194" y="17907"/>
                  </a:lnTo>
                  <a:lnTo>
                    <a:pt x="355498" y="18465"/>
                  </a:lnTo>
                  <a:lnTo>
                    <a:pt x="351802" y="19024"/>
                  </a:lnTo>
                  <a:lnTo>
                    <a:pt x="352336" y="24269"/>
                  </a:lnTo>
                  <a:lnTo>
                    <a:pt x="360172" y="23088"/>
                  </a:lnTo>
                  <a:close/>
                </a:path>
                <a:path w="528954" h="102235">
                  <a:moveTo>
                    <a:pt x="381139" y="20231"/>
                  </a:moveTo>
                  <a:lnTo>
                    <a:pt x="380199" y="15049"/>
                  </a:lnTo>
                  <a:lnTo>
                    <a:pt x="376504" y="15544"/>
                  </a:lnTo>
                  <a:lnTo>
                    <a:pt x="372808" y="16040"/>
                  </a:lnTo>
                  <a:lnTo>
                    <a:pt x="373278" y="21285"/>
                  </a:lnTo>
                  <a:lnTo>
                    <a:pt x="381139" y="20231"/>
                  </a:lnTo>
                  <a:close/>
                </a:path>
                <a:path w="528954" h="102235">
                  <a:moveTo>
                    <a:pt x="402120" y="17424"/>
                  </a:moveTo>
                  <a:lnTo>
                    <a:pt x="401231" y="12230"/>
                  </a:lnTo>
                  <a:lnTo>
                    <a:pt x="397535" y="12725"/>
                  </a:lnTo>
                  <a:lnTo>
                    <a:pt x="393839" y="13220"/>
                  </a:lnTo>
                  <a:lnTo>
                    <a:pt x="394271" y="18465"/>
                  </a:lnTo>
                  <a:lnTo>
                    <a:pt x="402120" y="17424"/>
                  </a:lnTo>
                  <a:close/>
                </a:path>
                <a:path w="528954" h="102235">
                  <a:moveTo>
                    <a:pt x="423138" y="14973"/>
                  </a:moveTo>
                  <a:lnTo>
                    <a:pt x="422300" y="9779"/>
                  </a:lnTo>
                  <a:lnTo>
                    <a:pt x="418592" y="10210"/>
                  </a:lnTo>
                  <a:lnTo>
                    <a:pt x="414883" y="10642"/>
                  </a:lnTo>
                  <a:lnTo>
                    <a:pt x="415264" y="15900"/>
                  </a:lnTo>
                  <a:lnTo>
                    <a:pt x="423138" y="14973"/>
                  </a:lnTo>
                  <a:close/>
                </a:path>
                <a:path w="528954" h="102235">
                  <a:moveTo>
                    <a:pt x="444169" y="12598"/>
                  </a:moveTo>
                  <a:lnTo>
                    <a:pt x="443369" y="7391"/>
                  </a:lnTo>
                  <a:lnTo>
                    <a:pt x="439661" y="7759"/>
                  </a:lnTo>
                  <a:lnTo>
                    <a:pt x="435952" y="8191"/>
                  </a:lnTo>
                  <a:lnTo>
                    <a:pt x="436295" y="13449"/>
                  </a:lnTo>
                  <a:lnTo>
                    <a:pt x="440232" y="12992"/>
                  </a:lnTo>
                  <a:lnTo>
                    <a:pt x="444169" y="12598"/>
                  </a:lnTo>
                  <a:close/>
                </a:path>
                <a:path w="528954" h="102235">
                  <a:moveTo>
                    <a:pt x="465226" y="10502"/>
                  </a:moveTo>
                  <a:lnTo>
                    <a:pt x="464477" y="5283"/>
                  </a:lnTo>
                  <a:lnTo>
                    <a:pt x="460768" y="5651"/>
                  </a:lnTo>
                  <a:lnTo>
                    <a:pt x="457060" y="6019"/>
                  </a:lnTo>
                  <a:lnTo>
                    <a:pt x="457339" y="11277"/>
                  </a:lnTo>
                  <a:lnTo>
                    <a:pt x="465226" y="10502"/>
                  </a:lnTo>
                  <a:close/>
                </a:path>
                <a:path w="528954" h="102235">
                  <a:moveTo>
                    <a:pt x="486295" y="8521"/>
                  </a:moveTo>
                  <a:lnTo>
                    <a:pt x="485597" y="3302"/>
                  </a:lnTo>
                  <a:lnTo>
                    <a:pt x="481876" y="3606"/>
                  </a:lnTo>
                  <a:lnTo>
                    <a:pt x="478155" y="3911"/>
                  </a:lnTo>
                  <a:lnTo>
                    <a:pt x="478396" y="9169"/>
                  </a:lnTo>
                  <a:lnTo>
                    <a:pt x="486295" y="8521"/>
                  </a:lnTo>
                  <a:close/>
                </a:path>
                <a:path w="528954" h="102235">
                  <a:moveTo>
                    <a:pt x="507390" y="6807"/>
                  </a:moveTo>
                  <a:lnTo>
                    <a:pt x="506742" y="1574"/>
                  </a:lnTo>
                  <a:lnTo>
                    <a:pt x="503021" y="1879"/>
                  </a:lnTo>
                  <a:lnTo>
                    <a:pt x="499300" y="2184"/>
                  </a:lnTo>
                  <a:lnTo>
                    <a:pt x="499491" y="7454"/>
                  </a:lnTo>
                  <a:lnTo>
                    <a:pt x="507390" y="6807"/>
                  </a:lnTo>
                  <a:close/>
                </a:path>
                <a:path w="528954" h="102235">
                  <a:moveTo>
                    <a:pt x="528497" y="5232"/>
                  </a:moveTo>
                  <a:lnTo>
                    <a:pt x="527888" y="0"/>
                  </a:lnTo>
                  <a:lnTo>
                    <a:pt x="524167" y="241"/>
                  </a:lnTo>
                  <a:lnTo>
                    <a:pt x="520446" y="482"/>
                  </a:lnTo>
                  <a:lnTo>
                    <a:pt x="520585" y="5740"/>
                  </a:lnTo>
                  <a:lnTo>
                    <a:pt x="528497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 descr=""/>
            <p:cNvSpPr/>
            <p:nvPr/>
          </p:nvSpPr>
          <p:spPr>
            <a:xfrm>
              <a:off x="4320668" y="3573853"/>
              <a:ext cx="304800" cy="0"/>
            </a:xfrm>
            <a:custGeom>
              <a:avLst/>
              <a:gdLst/>
              <a:ahLst/>
              <a:cxnLst/>
              <a:rect l="l" t="t" r="r" b="b"/>
              <a:pathLst>
                <a:path w="304800" h="0">
                  <a:moveTo>
                    <a:pt x="0" y="0"/>
                  </a:moveTo>
                  <a:lnTo>
                    <a:pt x="304176" y="0"/>
                  </a:lnTo>
                </a:path>
              </a:pathLst>
            </a:custGeom>
            <a:ln w="11038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 descr=""/>
            <p:cNvSpPr/>
            <p:nvPr/>
          </p:nvSpPr>
          <p:spPr>
            <a:xfrm>
              <a:off x="807123" y="3349916"/>
              <a:ext cx="4738370" cy="464184"/>
            </a:xfrm>
            <a:custGeom>
              <a:avLst/>
              <a:gdLst/>
              <a:ahLst/>
              <a:cxnLst/>
              <a:rect l="l" t="t" r="r" b="b"/>
              <a:pathLst>
                <a:path w="4738370" h="464185">
                  <a:moveTo>
                    <a:pt x="9169" y="5232"/>
                  </a:moveTo>
                  <a:lnTo>
                    <a:pt x="6515" y="2616"/>
                  </a:lnTo>
                  <a:lnTo>
                    <a:pt x="3860" y="0"/>
                  </a:lnTo>
                  <a:lnTo>
                    <a:pt x="0" y="3581"/>
                  </a:lnTo>
                  <a:lnTo>
                    <a:pt x="5651" y="9156"/>
                  </a:lnTo>
                  <a:lnTo>
                    <a:pt x="9169" y="5232"/>
                  </a:lnTo>
                  <a:close/>
                </a:path>
                <a:path w="4738370" h="464185">
                  <a:moveTo>
                    <a:pt x="24269" y="20040"/>
                  </a:moveTo>
                  <a:lnTo>
                    <a:pt x="21590" y="17462"/>
                  </a:lnTo>
                  <a:lnTo>
                    <a:pt x="18923" y="14859"/>
                  </a:lnTo>
                  <a:lnTo>
                    <a:pt x="15074" y="18453"/>
                  </a:lnTo>
                  <a:lnTo>
                    <a:pt x="17919" y="21234"/>
                  </a:lnTo>
                  <a:lnTo>
                    <a:pt x="20777" y="23990"/>
                  </a:lnTo>
                  <a:lnTo>
                    <a:pt x="24269" y="20040"/>
                  </a:lnTo>
                  <a:close/>
                </a:path>
                <a:path w="4738370" h="464185">
                  <a:moveTo>
                    <a:pt x="39509" y="34709"/>
                  </a:moveTo>
                  <a:lnTo>
                    <a:pt x="36830" y="32131"/>
                  </a:lnTo>
                  <a:lnTo>
                    <a:pt x="34150" y="29552"/>
                  </a:lnTo>
                  <a:lnTo>
                    <a:pt x="30314" y="33159"/>
                  </a:lnTo>
                  <a:lnTo>
                    <a:pt x="36029" y="38671"/>
                  </a:lnTo>
                  <a:lnTo>
                    <a:pt x="39509" y="34709"/>
                  </a:lnTo>
                  <a:close/>
                </a:path>
                <a:path w="4738370" h="464185">
                  <a:moveTo>
                    <a:pt x="54762" y="49377"/>
                  </a:moveTo>
                  <a:lnTo>
                    <a:pt x="52082" y="46799"/>
                  </a:lnTo>
                  <a:lnTo>
                    <a:pt x="49403" y="44221"/>
                  </a:lnTo>
                  <a:lnTo>
                    <a:pt x="45580" y="47853"/>
                  </a:lnTo>
                  <a:lnTo>
                    <a:pt x="51308" y="53352"/>
                  </a:lnTo>
                  <a:lnTo>
                    <a:pt x="54762" y="49377"/>
                  </a:lnTo>
                  <a:close/>
                </a:path>
                <a:path w="4738370" h="464185">
                  <a:moveTo>
                    <a:pt x="70053" y="64020"/>
                  </a:moveTo>
                  <a:lnTo>
                    <a:pt x="67335" y="61468"/>
                  </a:lnTo>
                  <a:lnTo>
                    <a:pt x="64643" y="58889"/>
                  </a:lnTo>
                  <a:lnTo>
                    <a:pt x="60845" y="62534"/>
                  </a:lnTo>
                  <a:lnTo>
                    <a:pt x="63715" y="65278"/>
                  </a:lnTo>
                  <a:lnTo>
                    <a:pt x="66598" y="67995"/>
                  </a:lnTo>
                  <a:lnTo>
                    <a:pt x="70053" y="64020"/>
                  </a:lnTo>
                  <a:close/>
                </a:path>
                <a:path w="4738370" h="464185">
                  <a:moveTo>
                    <a:pt x="85483" y="78511"/>
                  </a:moveTo>
                  <a:lnTo>
                    <a:pt x="82765" y="75958"/>
                  </a:lnTo>
                  <a:lnTo>
                    <a:pt x="80048" y="73406"/>
                  </a:lnTo>
                  <a:lnTo>
                    <a:pt x="76263" y="77076"/>
                  </a:lnTo>
                  <a:lnTo>
                    <a:pt x="82054" y="82499"/>
                  </a:lnTo>
                  <a:lnTo>
                    <a:pt x="85483" y="78511"/>
                  </a:lnTo>
                  <a:close/>
                </a:path>
                <a:path w="4738370" h="464185">
                  <a:moveTo>
                    <a:pt x="100901" y="92989"/>
                  </a:moveTo>
                  <a:lnTo>
                    <a:pt x="98183" y="90436"/>
                  </a:lnTo>
                  <a:lnTo>
                    <a:pt x="95465" y="87896"/>
                  </a:lnTo>
                  <a:lnTo>
                    <a:pt x="91694" y="91567"/>
                  </a:lnTo>
                  <a:lnTo>
                    <a:pt x="97485" y="97002"/>
                  </a:lnTo>
                  <a:lnTo>
                    <a:pt x="100901" y="92989"/>
                  </a:lnTo>
                  <a:close/>
                </a:path>
                <a:path w="4738370" h="464185">
                  <a:moveTo>
                    <a:pt x="116370" y="107416"/>
                  </a:moveTo>
                  <a:lnTo>
                    <a:pt x="113626" y="104902"/>
                  </a:lnTo>
                  <a:lnTo>
                    <a:pt x="110896" y="102374"/>
                  </a:lnTo>
                  <a:lnTo>
                    <a:pt x="107137" y="106070"/>
                  </a:lnTo>
                  <a:lnTo>
                    <a:pt x="110045" y="108762"/>
                  </a:lnTo>
                  <a:lnTo>
                    <a:pt x="112979" y="111442"/>
                  </a:lnTo>
                  <a:lnTo>
                    <a:pt x="116370" y="107416"/>
                  </a:lnTo>
                  <a:close/>
                </a:path>
                <a:path w="4738370" h="464185">
                  <a:moveTo>
                    <a:pt x="131978" y="121704"/>
                  </a:moveTo>
                  <a:lnTo>
                    <a:pt x="129235" y="119189"/>
                  </a:lnTo>
                  <a:lnTo>
                    <a:pt x="126492" y="116674"/>
                  </a:lnTo>
                  <a:lnTo>
                    <a:pt x="122745" y="120383"/>
                  </a:lnTo>
                  <a:lnTo>
                    <a:pt x="128600" y="125742"/>
                  </a:lnTo>
                  <a:lnTo>
                    <a:pt x="131978" y="121704"/>
                  </a:lnTo>
                  <a:close/>
                </a:path>
                <a:path w="4738370" h="464185">
                  <a:moveTo>
                    <a:pt x="147586" y="135978"/>
                  </a:moveTo>
                  <a:lnTo>
                    <a:pt x="144843" y="133464"/>
                  </a:lnTo>
                  <a:lnTo>
                    <a:pt x="142100" y="130949"/>
                  </a:lnTo>
                  <a:lnTo>
                    <a:pt x="138379" y="134670"/>
                  </a:lnTo>
                  <a:lnTo>
                    <a:pt x="144233" y="140042"/>
                  </a:lnTo>
                  <a:lnTo>
                    <a:pt x="147586" y="135978"/>
                  </a:lnTo>
                  <a:close/>
                </a:path>
                <a:path w="4738370" h="464185">
                  <a:moveTo>
                    <a:pt x="163271" y="150190"/>
                  </a:moveTo>
                  <a:lnTo>
                    <a:pt x="160489" y="147713"/>
                  </a:lnTo>
                  <a:lnTo>
                    <a:pt x="157708" y="145237"/>
                  </a:lnTo>
                  <a:lnTo>
                    <a:pt x="154000" y="148983"/>
                  </a:lnTo>
                  <a:lnTo>
                    <a:pt x="159931" y="154266"/>
                  </a:lnTo>
                  <a:lnTo>
                    <a:pt x="163271" y="150190"/>
                  </a:lnTo>
                  <a:close/>
                </a:path>
                <a:path w="4738370" h="464185">
                  <a:moveTo>
                    <a:pt x="179070" y="164261"/>
                  </a:moveTo>
                  <a:lnTo>
                    <a:pt x="176288" y="161785"/>
                  </a:lnTo>
                  <a:lnTo>
                    <a:pt x="173507" y="159308"/>
                  </a:lnTo>
                  <a:lnTo>
                    <a:pt x="169824" y="163068"/>
                  </a:lnTo>
                  <a:lnTo>
                    <a:pt x="175742" y="168351"/>
                  </a:lnTo>
                  <a:lnTo>
                    <a:pt x="179070" y="164261"/>
                  </a:lnTo>
                  <a:close/>
                </a:path>
                <a:path w="4738370" h="464185">
                  <a:moveTo>
                    <a:pt x="194868" y="178346"/>
                  </a:moveTo>
                  <a:lnTo>
                    <a:pt x="192087" y="175869"/>
                  </a:lnTo>
                  <a:lnTo>
                    <a:pt x="189306" y="173393"/>
                  </a:lnTo>
                  <a:lnTo>
                    <a:pt x="185635" y="177165"/>
                  </a:lnTo>
                  <a:lnTo>
                    <a:pt x="191566" y="182448"/>
                  </a:lnTo>
                  <a:lnTo>
                    <a:pt x="194868" y="178346"/>
                  </a:lnTo>
                  <a:close/>
                </a:path>
                <a:path w="4738370" h="464185">
                  <a:moveTo>
                    <a:pt x="210756" y="192290"/>
                  </a:moveTo>
                  <a:lnTo>
                    <a:pt x="207949" y="189852"/>
                  </a:lnTo>
                  <a:lnTo>
                    <a:pt x="205143" y="187413"/>
                  </a:lnTo>
                  <a:lnTo>
                    <a:pt x="201485" y="191211"/>
                  </a:lnTo>
                  <a:lnTo>
                    <a:pt x="207479" y="196418"/>
                  </a:lnTo>
                  <a:lnTo>
                    <a:pt x="210756" y="192290"/>
                  </a:lnTo>
                  <a:close/>
                </a:path>
                <a:path w="4738370" h="464185">
                  <a:moveTo>
                    <a:pt x="226745" y="206146"/>
                  </a:moveTo>
                  <a:lnTo>
                    <a:pt x="223939" y="203708"/>
                  </a:lnTo>
                  <a:lnTo>
                    <a:pt x="221132" y="201269"/>
                  </a:lnTo>
                  <a:lnTo>
                    <a:pt x="217487" y="205079"/>
                  </a:lnTo>
                  <a:lnTo>
                    <a:pt x="223494" y="210286"/>
                  </a:lnTo>
                  <a:lnTo>
                    <a:pt x="226745" y="206146"/>
                  </a:lnTo>
                  <a:close/>
                </a:path>
                <a:path w="4738370" h="464185">
                  <a:moveTo>
                    <a:pt x="242735" y="220002"/>
                  </a:moveTo>
                  <a:lnTo>
                    <a:pt x="239928" y="217563"/>
                  </a:lnTo>
                  <a:lnTo>
                    <a:pt x="237121" y="215125"/>
                  </a:lnTo>
                  <a:lnTo>
                    <a:pt x="233502" y="218960"/>
                  </a:lnTo>
                  <a:lnTo>
                    <a:pt x="239496" y="224155"/>
                  </a:lnTo>
                  <a:lnTo>
                    <a:pt x="242735" y="220002"/>
                  </a:lnTo>
                  <a:close/>
                </a:path>
                <a:path w="4738370" h="464185">
                  <a:moveTo>
                    <a:pt x="258889" y="233680"/>
                  </a:moveTo>
                  <a:lnTo>
                    <a:pt x="256044" y="231279"/>
                  </a:lnTo>
                  <a:lnTo>
                    <a:pt x="253199" y="228879"/>
                  </a:lnTo>
                  <a:lnTo>
                    <a:pt x="249605" y="232740"/>
                  </a:lnTo>
                  <a:lnTo>
                    <a:pt x="255676" y="237845"/>
                  </a:lnTo>
                  <a:lnTo>
                    <a:pt x="258889" y="233680"/>
                  </a:lnTo>
                  <a:close/>
                </a:path>
                <a:path w="4738370" h="464185">
                  <a:moveTo>
                    <a:pt x="275069" y="247307"/>
                  </a:moveTo>
                  <a:lnTo>
                    <a:pt x="272224" y="244906"/>
                  </a:lnTo>
                  <a:lnTo>
                    <a:pt x="269379" y="242506"/>
                  </a:lnTo>
                  <a:lnTo>
                    <a:pt x="265811" y="246380"/>
                  </a:lnTo>
                  <a:lnTo>
                    <a:pt x="271881" y="251498"/>
                  </a:lnTo>
                  <a:lnTo>
                    <a:pt x="275069" y="247307"/>
                  </a:lnTo>
                  <a:close/>
                </a:path>
                <a:path w="4738370" h="464185">
                  <a:moveTo>
                    <a:pt x="291274" y="260896"/>
                  </a:moveTo>
                  <a:lnTo>
                    <a:pt x="288404" y="258533"/>
                  </a:lnTo>
                  <a:lnTo>
                    <a:pt x="285559" y="256133"/>
                  </a:lnTo>
                  <a:lnTo>
                    <a:pt x="282003" y="260019"/>
                  </a:lnTo>
                  <a:lnTo>
                    <a:pt x="285038" y="262585"/>
                  </a:lnTo>
                  <a:lnTo>
                    <a:pt x="288112" y="265099"/>
                  </a:lnTo>
                  <a:lnTo>
                    <a:pt x="291274" y="260896"/>
                  </a:lnTo>
                  <a:close/>
                </a:path>
                <a:path w="4738370" h="464185">
                  <a:moveTo>
                    <a:pt x="307657" y="274281"/>
                  </a:moveTo>
                  <a:lnTo>
                    <a:pt x="304774" y="271932"/>
                  </a:lnTo>
                  <a:lnTo>
                    <a:pt x="301891" y="269582"/>
                  </a:lnTo>
                  <a:lnTo>
                    <a:pt x="298361" y="273481"/>
                  </a:lnTo>
                  <a:lnTo>
                    <a:pt x="304507" y="278511"/>
                  </a:lnTo>
                  <a:lnTo>
                    <a:pt x="307657" y="274281"/>
                  </a:lnTo>
                  <a:close/>
                </a:path>
                <a:path w="4738370" h="464185">
                  <a:moveTo>
                    <a:pt x="324027" y="287667"/>
                  </a:moveTo>
                  <a:lnTo>
                    <a:pt x="321144" y="285318"/>
                  </a:lnTo>
                  <a:lnTo>
                    <a:pt x="318262" y="282968"/>
                  </a:lnTo>
                  <a:lnTo>
                    <a:pt x="314756" y="286893"/>
                  </a:lnTo>
                  <a:lnTo>
                    <a:pt x="320903" y="291922"/>
                  </a:lnTo>
                  <a:lnTo>
                    <a:pt x="324027" y="287667"/>
                  </a:lnTo>
                  <a:close/>
                </a:path>
                <a:path w="4738370" h="464185">
                  <a:moveTo>
                    <a:pt x="340525" y="300926"/>
                  </a:moveTo>
                  <a:lnTo>
                    <a:pt x="337604" y="298615"/>
                  </a:lnTo>
                  <a:lnTo>
                    <a:pt x="334683" y="296303"/>
                  </a:lnTo>
                  <a:lnTo>
                    <a:pt x="331203" y="300253"/>
                  </a:lnTo>
                  <a:lnTo>
                    <a:pt x="337426" y="305193"/>
                  </a:lnTo>
                  <a:lnTo>
                    <a:pt x="340525" y="300926"/>
                  </a:lnTo>
                  <a:close/>
                </a:path>
                <a:path w="4738370" h="464185">
                  <a:moveTo>
                    <a:pt x="357098" y="314071"/>
                  </a:moveTo>
                  <a:lnTo>
                    <a:pt x="354177" y="311759"/>
                  </a:lnTo>
                  <a:lnTo>
                    <a:pt x="351256" y="309448"/>
                  </a:lnTo>
                  <a:lnTo>
                    <a:pt x="347802" y="313423"/>
                  </a:lnTo>
                  <a:lnTo>
                    <a:pt x="354025" y="318350"/>
                  </a:lnTo>
                  <a:lnTo>
                    <a:pt x="357098" y="314071"/>
                  </a:lnTo>
                  <a:close/>
                </a:path>
                <a:path w="4738370" h="464185">
                  <a:moveTo>
                    <a:pt x="373684" y="327202"/>
                  </a:moveTo>
                  <a:lnTo>
                    <a:pt x="370763" y="324891"/>
                  </a:lnTo>
                  <a:lnTo>
                    <a:pt x="367842" y="322580"/>
                  </a:lnTo>
                  <a:lnTo>
                    <a:pt x="364413" y="326567"/>
                  </a:lnTo>
                  <a:lnTo>
                    <a:pt x="370636" y="331508"/>
                  </a:lnTo>
                  <a:lnTo>
                    <a:pt x="373684" y="327202"/>
                  </a:lnTo>
                  <a:close/>
                </a:path>
                <a:path w="4738370" h="464185">
                  <a:moveTo>
                    <a:pt x="390448" y="340080"/>
                  </a:moveTo>
                  <a:lnTo>
                    <a:pt x="387502" y="337820"/>
                  </a:lnTo>
                  <a:lnTo>
                    <a:pt x="384556" y="335559"/>
                  </a:lnTo>
                  <a:lnTo>
                    <a:pt x="381139" y="339572"/>
                  </a:lnTo>
                  <a:lnTo>
                    <a:pt x="387438" y="344398"/>
                  </a:lnTo>
                  <a:lnTo>
                    <a:pt x="390448" y="340080"/>
                  </a:lnTo>
                  <a:close/>
                </a:path>
                <a:path w="4738370" h="464185">
                  <a:moveTo>
                    <a:pt x="407238" y="352958"/>
                  </a:moveTo>
                  <a:lnTo>
                    <a:pt x="404291" y="350697"/>
                  </a:lnTo>
                  <a:lnTo>
                    <a:pt x="401345" y="348437"/>
                  </a:lnTo>
                  <a:lnTo>
                    <a:pt x="397954" y="352463"/>
                  </a:lnTo>
                  <a:lnTo>
                    <a:pt x="404253" y="357301"/>
                  </a:lnTo>
                  <a:lnTo>
                    <a:pt x="407238" y="352958"/>
                  </a:lnTo>
                  <a:close/>
                </a:path>
                <a:path w="4738370" h="464185">
                  <a:moveTo>
                    <a:pt x="3838867" y="225844"/>
                  </a:moveTo>
                  <a:lnTo>
                    <a:pt x="3835146" y="225539"/>
                  </a:lnTo>
                  <a:lnTo>
                    <a:pt x="3831425" y="225234"/>
                  </a:lnTo>
                  <a:lnTo>
                    <a:pt x="3830790" y="230454"/>
                  </a:lnTo>
                  <a:lnTo>
                    <a:pt x="3838689" y="231114"/>
                  </a:lnTo>
                  <a:lnTo>
                    <a:pt x="3838867" y="225844"/>
                  </a:lnTo>
                  <a:close/>
                </a:path>
                <a:path w="4738370" h="464185">
                  <a:moveTo>
                    <a:pt x="3860000" y="227596"/>
                  </a:moveTo>
                  <a:lnTo>
                    <a:pt x="3856278" y="227291"/>
                  </a:lnTo>
                  <a:lnTo>
                    <a:pt x="3852557" y="226987"/>
                  </a:lnTo>
                  <a:lnTo>
                    <a:pt x="3851872" y="232206"/>
                  </a:lnTo>
                  <a:lnTo>
                    <a:pt x="3859771" y="232867"/>
                  </a:lnTo>
                  <a:lnTo>
                    <a:pt x="3860000" y="227596"/>
                  </a:lnTo>
                  <a:close/>
                </a:path>
                <a:path w="4738370" h="464185">
                  <a:moveTo>
                    <a:pt x="3881107" y="229603"/>
                  </a:moveTo>
                  <a:lnTo>
                    <a:pt x="3877399" y="229222"/>
                  </a:lnTo>
                  <a:lnTo>
                    <a:pt x="3873690" y="228841"/>
                  </a:lnTo>
                  <a:lnTo>
                    <a:pt x="3872954" y="234061"/>
                  </a:lnTo>
                  <a:lnTo>
                    <a:pt x="3880840" y="234861"/>
                  </a:lnTo>
                  <a:lnTo>
                    <a:pt x="3881107" y="229603"/>
                  </a:lnTo>
                  <a:close/>
                </a:path>
                <a:path w="4738370" h="464185">
                  <a:moveTo>
                    <a:pt x="3902214" y="231762"/>
                  </a:moveTo>
                  <a:lnTo>
                    <a:pt x="3898506" y="231381"/>
                  </a:lnTo>
                  <a:lnTo>
                    <a:pt x="3894798" y="231000"/>
                  </a:lnTo>
                  <a:lnTo>
                    <a:pt x="3894010" y="236207"/>
                  </a:lnTo>
                  <a:lnTo>
                    <a:pt x="3901897" y="237020"/>
                  </a:lnTo>
                  <a:lnTo>
                    <a:pt x="3902214" y="231762"/>
                  </a:lnTo>
                  <a:close/>
                </a:path>
                <a:path w="4738370" h="464185">
                  <a:moveTo>
                    <a:pt x="3923296" y="234111"/>
                  </a:moveTo>
                  <a:lnTo>
                    <a:pt x="3919588" y="233667"/>
                  </a:lnTo>
                  <a:lnTo>
                    <a:pt x="3915880" y="233222"/>
                  </a:lnTo>
                  <a:lnTo>
                    <a:pt x="3915054" y="238417"/>
                  </a:lnTo>
                  <a:lnTo>
                    <a:pt x="3922928" y="239369"/>
                  </a:lnTo>
                  <a:lnTo>
                    <a:pt x="3923296" y="234111"/>
                  </a:lnTo>
                  <a:close/>
                </a:path>
                <a:path w="4738370" h="464185">
                  <a:moveTo>
                    <a:pt x="3944353" y="236651"/>
                  </a:moveTo>
                  <a:lnTo>
                    <a:pt x="3940645" y="236207"/>
                  </a:lnTo>
                  <a:lnTo>
                    <a:pt x="3936936" y="235762"/>
                  </a:lnTo>
                  <a:lnTo>
                    <a:pt x="3936060" y="240957"/>
                  </a:lnTo>
                  <a:lnTo>
                    <a:pt x="3943934" y="241909"/>
                  </a:lnTo>
                  <a:lnTo>
                    <a:pt x="3944353" y="236651"/>
                  </a:lnTo>
                  <a:close/>
                </a:path>
                <a:path w="4738370" h="464185">
                  <a:moveTo>
                    <a:pt x="3965384" y="239356"/>
                  </a:moveTo>
                  <a:lnTo>
                    <a:pt x="3961688" y="238836"/>
                  </a:lnTo>
                  <a:lnTo>
                    <a:pt x="3957993" y="238315"/>
                  </a:lnTo>
                  <a:lnTo>
                    <a:pt x="3957078" y="243509"/>
                  </a:lnTo>
                  <a:lnTo>
                    <a:pt x="3964927" y="244602"/>
                  </a:lnTo>
                  <a:lnTo>
                    <a:pt x="3965384" y="239356"/>
                  </a:lnTo>
                  <a:close/>
                </a:path>
                <a:path w="4738370" h="464185">
                  <a:moveTo>
                    <a:pt x="3986390" y="242290"/>
                  </a:moveTo>
                  <a:lnTo>
                    <a:pt x="3982694" y="241769"/>
                  </a:lnTo>
                  <a:lnTo>
                    <a:pt x="3978999" y="241249"/>
                  </a:lnTo>
                  <a:lnTo>
                    <a:pt x="3978033" y="246430"/>
                  </a:lnTo>
                  <a:lnTo>
                    <a:pt x="3985882" y="247535"/>
                  </a:lnTo>
                  <a:lnTo>
                    <a:pt x="3986390" y="242290"/>
                  </a:lnTo>
                  <a:close/>
                </a:path>
                <a:path w="4738370" h="464185">
                  <a:moveTo>
                    <a:pt x="4007383" y="245313"/>
                  </a:moveTo>
                  <a:lnTo>
                    <a:pt x="4003700" y="244729"/>
                  </a:lnTo>
                  <a:lnTo>
                    <a:pt x="4000004" y="244182"/>
                  </a:lnTo>
                  <a:lnTo>
                    <a:pt x="3999001" y="249351"/>
                  </a:lnTo>
                  <a:lnTo>
                    <a:pt x="4002925" y="249936"/>
                  </a:lnTo>
                  <a:lnTo>
                    <a:pt x="4006837" y="250558"/>
                  </a:lnTo>
                  <a:lnTo>
                    <a:pt x="4007383" y="245313"/>
                  </a:lnTo>
                  <a:close/>
                </a:path>
                <a:path w="4738370" h="464185">
                  <a:moveTo>
                    <a:pt x="4028325" y="248640"/>
                  </a:moveTo>
                  <a:lnTo>
                    <a:pt x="4024642" y="248056"/>
                  </a:lnTo>
                  <a:lnTo>
                    <a:pt x="4020959" y="247472"/>
                  </a:lnTo>
                  <a:lnTo>
                    <a:pt x="4019905" y="252628"/>
                  </a:lnTo>
                  <a:lnTo>
                    <a:pt x="4027741" y="253873"/>
                  </a:lnTo>
                  <a:lnTo>
                    <a:pt x="4028325" y="248640"/>
                  </a:lnTo>
                  <a:close/>
                </a:path>
                <a:path w="4738370" h="464185">
                  <a:moveTo>
                    <a:pt x="4049268" y="251968"/>
                  </a:moveTo>
                  <a:lnTo>
                    <a:pt x="4045585" y="251383"/>
                  </a:lnTo>
                  <a:lnTo>
                    <a:pt x="4041902" y="250799"/>
                  </a:lnTo>
                  <a:lnTo>
                    <a:pt x="4040797" y="255955"/>
                  </a:lnTo>
                  <a:lnTo>
                    <a:pt x="4048633" y="257200"/>
                  </a:lnTo>
                  <a:lnTo>
                    <a:pt x="4049268" y="251968"/>
                  </a:lnTo>
                  <a:close/>
                </a:path>
                <a:path w="4738370" h="464185">
                  <a:moveTo>
                    <a:pt x="4070146" y="255676"/>
                  </a:moveTo>
                  <a:lnTo>
                    <a:pt x="4066476" y="255028"/>
                  </a:lnTo>
                  <a:lnTo>
                    <a:pt x="4062806" y="254381"/>
                  </a:lnTo>
                  <a:lnTo>
                    <a:pt x="4061663" y="259524"/>
                  </a:lnTo>
                  <a:lnTo>
                    <a:pt x="4069473" y="260908"/>
                  </a:lnTo>
                  <a:lnTo>
                    <a:pt x="4070146" y="255676"/>
                  </a:lnTo>
                  <a:close/>
                </a:path>
                <a:path w="4738370" h="464185">
                  <a:moveTo>
                    <a:pt x="4091025" y="259397"/>
                  </a:moveTo>
                  <a:lnTo>
                    <a:pt x="4087355" y="258749"/>
                  </a:lnTo>
                  <a:lnTo>
                    <a:pt x="4083685" y="258102"/>
                  </a:lnTo>
                  <a:lnTo>
                    <a:pt x="4082504" y="263232"/>
                  </a:lnTo>
                  <a:lnTo>
                    <a:pt x="4090301" y="264617"/>
                  </a:lnTo>
                  <a:lnTo>
                    <a:pt x="4091025" y="259397"/>
                  </a:lnTo>
                  <a:close/>
                </a:path>
                <a:path w="4738370" h="464185">
                  <a:moveTo>
                    <a:pt x="4111853" y="263410"/>
                  </a:moveTo>
                  <a:lnTo>
                    <a:pt x="4108196" y="262686"/>
                  </a:lnTo>
                  <a:lnTo>
                    <a:pt x="4104538" y="261962"/>
                  </a:lnTo>
                  <a:lnTo>
                    <a:pt x="4103306" y="267093"/>
                  </a:lnTo>
                  <a:lnTo>
                    <a:pt x="4111091" y="268617"/>
                  </a:lnTo>
                  <a:lnTo>
                    <a:pt x="4111853" y="263410"/>
                  </a:lnTo>
                  <a:close/>
                </a:path>
                <a:path w="4738370" h="464185">
                  <a:moveTo>
                    <a:pt x="4132669" y="267512"/>
                  </a:moveTo>
                  <a:lnTo>
                    <a:pt x="4129011" y="266788"/>
                  </a:lnTo>
                  <a:lnTo>
                    <a:pt x="4125353" y="266065"/>
                  </a:lnTo>
                  <a:lnTo>
                    <a:pt x="4124083" y="271183"/>
                  </a:lnTo>
                  <a:lnTo>
                    <a:pt x="4131868" y="272719"/>
                  </a:lnTo>
                  <a:lnTo>
                    <a:pt x="4132669" y="267512"/>
                  </a:lnTo>
                  <a:close/>
                </a:path>
                <a:path w="4738370" h="464185">
                  <a:moveTo>
                    <a:pt x="4153433" y="271805"/>
                  </a:moveTo>
                  <a:lnTo>
                    <a:pt x="4149788" y="271018"/>
                  </a:lnTo>
                  <a:lnTo>
                    <a:pt x="4146143" y="270230"/>
                  </a:lnTo>
                  <a:lnTo>
                    <a:pt x="4144835" y="275336"/>
                  </a:lnTo>
                  <a:lnTo>
                    <a:pt x="4152582" y="276999"/>
                  </a:lnTo>
                  <a:lnTo>
                    <a:pt x="4153433" y="271805"/>
                  </a:lnTo>
                  <a:close/>
                </a:path>
                <a:path w="4738370" h="464185">
                  <a:moveTo>
                    <a:pt x="4174159" y="276263"/>
                  </a:moveTo>
                  <a:lnTo>
                    <a:pt x="4170515" y="275475"/>
                  </a:lnTo>
                  <a:lnTo>
                    <a:pt x="4166870" y="274688"/>
                  </a:lnTo>
                  <a:lnTo>
                    <a:pt x="4165523" y="279781"/>
                  </a:lnTo>
                  <a:lnTo>
                    <a:pt x="4173270" y="281457"/>
                  </a:lnTo>
                  <a:lnTo>
                    <a:pt x="4174159" y="276263"/>
                  </a:lnTo>
                  <a:close/>
                </a:path>
                <a:path w="4738370" h="464185">
                  <a:moveTo>
                    <a:pt x="4194873" y="280822"/>
                  </a:moveTo>
                  <a:lnTo>
                    <a:pt x="4191241" y="279971"/>
                  </a:lnTo>
                  <a:lnTo>
                    <a:pt x="4187596" y="279146"/>
                  </a:lnTo>
                  <a:lnTo>
                    <a:pt x="4186212" y="284238"/>
                  </a:lnTo>
                  <a:lnTo>
                    <a:pt x="4190085" y="285102"/>
                  </a:lnTo>
                  <a:lnTo>
                    <a:pt x="4193946" y="286016"/>
                  </a:lnTo>
                  <a:lnTo>
                    <a:pt x="4194873" y="280822"/>
                  </a:lnTo>
                  <a:close/>
                </a:path>
                <a:path w="4738370" h="464185">
                  <a:moveTo>
                    <a:pt x="4215523" y="285661"/>
                  </a:moveTo>
                  <a:lnTo>
                    <a:pt x="4211891" y="284810"/>
                  </a:lnTo>
                  <a:lnTo>
                    <a:pt x="4208259" y="283959"/>
                  </a:lnTo>
                  <a:lnTo>
                    <a:pt x="4206837" y="289026"/>
                  </a:lnTo>
                  <a:lnTo>
                    <a:pt x="4214558" y="290842"/>
                  </a:lnTo>
                  <a:lnTo>
                    <a:pt x="4215523" y="285661"/>
                  </a:lnTo>
                  <a:close/>
                </a:path>
                <a:path w="4738370" h="464185">
                  <a:moveTo>
                    <a:pt x="4236174" y="290499"/>
                  </a:moveTo>
                  <a:lnTo>
                    <a:pt x="4232541" y="289648"/>
                  </a:lnTo>
                  <a:lnTo>
                    <a:pt x="4228909" y="288798"/>
                  </a:lnTo>
                  <a:lnTo>
                    <a:pt x="4227449" y="293865"/>
                  </a:lnTo>
                  <a:lnTo>
                    <a:pt x="4235170" y="295668"/>
                  </a:lnTo>
                  <a:lnTo>
                    <a:pt x="4236174" y="290499"/>
                  </a:lnTo>
                  <a:close/>
                </a:path>
                <a:path w="4738370" h="464185">
                  <a:moveTo>
                    <a:pt x="4256735" y="295668"/>
                  </a:moveTo>
                  <a:lnTo>
                    <a:pt x="4253115" y="294754"/>
                  </a:lnTo>
                  <a:lnTo>
                    <a:pt x="4249496" y="293839"/>
                  </a:lnTo>
                  <a:lnTo>
                    <a:pt x="4247997" y="298881"/>
                  </a:lnTo>
                  <a:lnTo>
                    <a:pt x="4255681" y="300837"/>
                  </a:lnTo>
                  <a:lnTo>
                    <a:pt x="4256735" y="295668"/>
                  </a:lnTo>
                  <a:close/>
                </a:path>
                <a:path w="4738370" h="464185">
                  <a:moveTo>
                    <a:pt x="4277296" y="300875"/>
                  </a:moveTo>
                  <a:lnTo>
                    <a:pt x="4273677" y="299961"/>
                  </a:lnTo>
                  <a:lnTo>
                    <a:pt x="4270057" y="299046"/>
                  </a:lnTo>
                  <a:lnTo>
                    <a:pt x="4268521" y="304088"/>
                  </a:lnTo>
                  <a:lnTo>
                    <a:pt x="4276204" y="306031"/>
                  </a:lnTo>
                  <a:lnTo>
                    <a:pt x="4277296" y="300875"/>
                  </a:lnTo>
                  <a:close/>
                </a:path>
                <a:path w="4738370" h="464185">
                  <a:moveTo>
                    <a:pt x="4297807" y="306260"/>
                  </a:moveTo>
                  <a:lnTo>
                    <a:pt x="4294200" y="305282"/>
                  </a:lnTo>
                  <a:lnTo>
                    <a:pt x="4290606" y="304304"/>
                  </a:lnTo>
                  <a:lnTo>
                    <a:pt x="4289031" y="309333"/>
                  </a:lnTo>
                  <a:lnTo>
                    <a:pt x="4296676" y="311416"/>
                  </a:lnTo>
                  <a:lnTo>
                    <a:pt x="4297807" y="306260"/>
                  </a:lnTo>
                  <a:close/>
                </a:path>
                <a:path w="4738370" h="464185">
                  <a:moveTo>
                    <a:pt x="4318254" y="311835"/>
                  </a:moveTo>
                  <a:lnTo>
                    <a:pt x="4314660" y="310857"/>
                  </a:lnTo>
                  <a:lnTo>
                    <a:pt x="4311053" y="309880"/>
                  </a:lnTo>
                  <a:lnTo>
                    <a:pt x="4309453" y="314896"/>
                  </a:lnTo>
                  <a:lnTo>
                    <a:pt x="4317098" y="316979"/>
                  </a:lnTo>
                  <a:lnTo>
                    <a:pt x="4318254" y="311835"/>
                  </a:lnTo>
                  <a:close/>
                </a:path>
                <a:path w="4738370" h="464185">
                  <a:moveTo>
                    <a:pt x="4338713" y="317423"/>
                  </a:moveTo>
                  <a:lnTo>
                    <a:pt x="4335119" y="316433"/>
                  </a:lnTo>
                  <a:lnTo>
                    <a:pt x="4331513" y="315455"/>
                  </a:lnTo>
                  <a:lnTo>
                    <a:pt x="4329874" y="320459"/>
                  </a:lnTo>
                  <a:lnTo>
                    <a:pt x="4337520" y="322554"/>
                  </a:lnTo>
                  <a:lnTo>
                    <a:pt x="4338713" y="317423"/>
                  </a:lnTo>
                  <a:close/>
                </a:path>
                <a:path w="4738370" h="464185">
                  <a:moveTo>
                    <a:pt x="4359072" y="323354"/>
                  </a:moveTo>
                  <a:lnTo>
                    <a:pt x="4355490" y="322313"/>
                  </a:lnTo>
                  <a:lnTo>
                    <a:pt x="4351909" y="321271"/>
                  </a:lnTo>
                  <a:lnTo>
                    <a:pt x="4350220" y="326263"/>
                  </a:lnTo>
                  <a:lnTo>
                    <a:pt x="4357840" y="328472"/>
                  </a:lnTo>
                  <a:lnTo>
                    <a:pt x="4359072" y="323354"/>
                  </a:lnTo>
                  <a:close/>
                </a:path>
                <a:path w="4738370" h="464185">
                  <a:moveTo>
                    <a:pt x="4379442" y="329285"/>
                  </a:moveTo>
                  <a:lnTo>
                    <a:pt x="4375861" y="328244"/>
                  </a:lnTo>
                  <a:lnTo>
                    <a:pt x="4372280" y="327202"/>
                  </a:lnTo>
                  <a:lnTo>
                    <a:pt x="4370565" y="332181"/>
                  </a:lnTo>
                  <a:lnTo>
                    <a:pt x="4378172" y="334403"/>
                  </a:lnTo>
                  <a:lnTo>
                    <a:pt x="4379442" y="329285"/>
                  </a:lnTo>
                  <a:close/>
                </a:path>
                <a:path w="4738370" h="464185">
                  <a:moveTo>
                    <a:pt x="4399737" y="335419"/>
                  </a:moveTo>
                  <a:lnTo>
                    <a:pt x="4396168" y="334314"/>
                  </a:lnTo>
                  <a:lnTo>
                    <a:pt x="4392600" y="333209"/>
                  </a:lnTo>
                  <a:lnTo>
                    <a:pt x="4390847" y="338175"/>
                  </a:lnTo>
                  <a:lnTo>
                    <a:pt x="4398429" y="340525"/>
                  </a:lnTo>
                  <a:lnTo>
                    <a:pt x="4399737" y="335419"/>
                  </a:lnTo>
                  <a:close/>
                </a:path>
                <a:path w="4738370" h="464185">
                  <a:moveTo>
                    <a:pt x="4419993" y="341693"/>
                  </a:moveTo>
                  <a:lnTo>
                    <a:pt x="4416425" y="340588"/>
                  </a:lnTo>
                  <a:lnTo>
                    <a:pt x="4412856" y="339483"/>
                  </a:lnTo>
                  <a:lnTo>
                    <a:pt x="4411078" y="344436"/>
                  </a:lnTo>
                  <a:lnTo>
                    <a:pt x="4418647" y="346786"/>
                  </a:lnTo>
                  <a:lnTo>
                    <a:pt x="4419993" y="341693"/>
                  </a:lnTo>
                  <a:close/>
                </a:path>
                <a:path w="4738370" h="464185">
                  <a:moveTo>
                    <a:pt x="4440237" y="347992"/>
                  </a:moveTo>
                  <a:lnTo>
                    <a:pt x="4436681" y="346862"/>
                  </a:lnTo>
                  <a:lnTo>
                    <a:pt x="4433113" y="345757"/>
                  </a:lnTo>
                  <a:lnTo>
                    <a:pt x="4431296" y="350697"/>
                  </a:lnTo>
                  <a:lnTo>
                    <a:pt x="4438866" y="353072"/>
                  </a:lnTo>
                  <a:lnTo>
                    <a:pt x="4440237" y="347992"/>
                  </a:lnTo>
                  <a:close/>
                </a:path>
                <a:path w="4738370" h="464185">
                  <a:moveTo>
                    <a:pt x="4460379" y="354622"/>
                  </a:moveTo>
                  <a:lnTo>
                    <a:pt x="4456836" y="353453"/>
                  </a:lnTo>
                  <a:lnTo>
                    <a:pt x="4453293" y="352285"/>
                  </a:lnTo>
                  <a:lnTo>
                    <a:pt x="4451439" y="357225"/>
                  </a:lnTo>
                  <a:lnTo>
                    <a:pt x="4458970" y="359689"/>
                  </a:lnTo>
                  <a:lnTo>
                    <a:pt x="4460379" y="354622"/>
                  </a:lnTo>
                  <a:close/>
                </a:path>
                <a:path w="4738370" h="464185">
                  <a:moveTo>
                    <a:pt x="4480522" y="361238"/>
                  </a:moveTo>
                  <a:lnTo>
                    <a:pt x="4476978" y="360070"/>
                  </a:lnTo>
                  <a:lnTo>
                    <a:pt x="4473435" y="358902"/>
                  </a:lnTo>
                  <a:lnTo>
                    <a:pt x="4471543" y="363829"/>
                  </a:lnTo>
                  <a:lnTo>
                    <a:pt x="4479087" y="366306"/>
                  </a:lnTo>
                  <a:lnTo>
                    <a:pt x="4480522" y="361238"/>
                  </a:lnTo>
                  <a:close/>
                </a:path>
                <a:path w="4738370" h="464185">
                  <a:moveTo>
                    <a:pt x="4500600" y="368020"/>
                  </a:moveTo>
                  <a:lnTo>
                    <a:pt x="4497082" y="366801"/>
                  </a:lnTo>
                  <a:lnTo>
                    <a:pt x="4493552" y="365582"/>
                  </a:lnTo>
                  <a:lnTo>
                    <a:pt x="4491647" y="370484"/>
                  </a:lnTo>
                  <a:lnTo>
                    <a:pt x="4499140" y="373087"/>
                  </a:lnTo>
                  <a:lnTo>
                    <a:pt x="4500600" y="368020"/>
                  </a:lnTo>
                  <a:close/>
                </a:path>
                <a:path w="4738370" h="464185">
                  <a:moveTo>
                    <a:pt x="4520641" y="374967"/>
                  </a:moveTo>
                  <a:lnTo>
                    <a:pt x="4517123" y="373748"/>
                  </a:lnTo>
                  <a:lnTo>
                    <a:pt x="4513592" y="372529"/>
                  </a:lnTo>
                  <a:lnTo>
                    <a:pt x="4511649" y="377418"/>
                  </a:lnTo>
                  <a:lnTo>
                    <a:pt x="4519142" y="380022"/>
                  </a:lnTo>
                  <a:lnTo>
                    <a:pt x="4520641" y="374967"/>
                  </a:lnTo>
                  <a:close/>
                </a:path>
                <a:path w="4738370" h="464185">
                  <a:moveTo>
                    <a:pt x="4540682" y="381914"/>
                  </a:moveTo>
                  <a:lnTo>
                    <a:pt x="4537151" y="380695"/>
                  </a:lnTo>
                  <a:lnTo>
                    <a:pt x="4533620" y="379476"/>
                  </a:lnTo>
                  <a:lnTo>
                    <a:pt x="4531652" y="384352"/>
                  </a:lnTo>
                  <a:lnTo>
                    <a:pt x="4539145" y="386956"/>
                  </a:lnTo>
                  <a:lnTo>
                    <a:pt x="4540682" y="381914"/>
                  </a:lnTo>
                  <a:close/>
                </a:path>
                <a:path w="4738370" h="464185">
                  <a:moveTo>
                    <a:pt x="4560595" y="389178"/>
                  </a:moveTo>
                  <a:lnTo>
                    <a:pt x="4557090" y="387896"/>
                  </a:lnTo>
                  <a:lnTo>
                    <a:pt x="4553585" y="386613"/>
                  </a:lnTo>
                  <a:lnTo>
                    <a:pt x="4551578" y="391490"/>
                  </a:lnTo>
                  <a:lnTo>
                    <a:pt x="4559020" y="394208"/>
                  </a:lnTo>
                  <a:lnTo>
                    <a:pt x="4560595" y="389178"/>
                  </a:lnTo>
                  <a:close/>
                </a:path>
                <a:path w="4738370" h="464185">
                  <a:moveTo>
                    <a:pt x="4580509" y="396455"/>
                  </a:moveTo>
                  <a:lnTo>
                    <a:pt x="4577004" y="395173"/>
                  </a:lnTo>
                  <a:lnTo>
                    <a:pt x="4573498" y="393890"/>
                  </a:lnTo>
                  <a:lnTo>
                    <a:pt x="4571454" y="398754"/>
                  </a:lnTo>
                  <a:lnTo>
                    <a:pt x="4578909" y="401472"/>
                  </a:lnTo>
                  <a:lnTo>
                    <a:pt x="4580509" y="396455"/>
                  </a:lnTo>
                  <a:close/>
                </a:path>
                <a:path w="4738370" h="464185">
                  <a:moveTo>
                    <a:pt x="4600384" y="403821"/>
                  </a:moveTo>
                  <a:lnTo>
                    <a:pt x="4596904" y="402488"/>
                  </a:lnTo>
                  <a:lnTo>
                    <a:pt x="4593425" y="401154"/>
                  </a:lnTo>
                  <a:lnTo>
                    <a:pt x="4591355" y="405993"/>
                  </a:lnTo>
                  <a:lnTo>
                    <a:pt x="4598759" y="408838"/>
                  </a:lnTo>
                  <a:lnTo>
                    <a:pt x="4600384" y="403821"/>
                  </a:lnTo>
                  <a:close/>
                </a:path>
                <a:path w="4738370" h="464185">
                  <a:moveTo>
                    <a:pt x="4620184" y="411416"/>
                  </a:moveTo>
                  <a:lnTo>
                    <a:pt x="4616704" y="410083"/>
                  </a:lnTo>
                  <a:lnTo>
                    <a:pt x="4613224" y="408749"/>
                  </a:lnTo>
                  <a:lnTo>
                    <a:pt x="4611128" y="413575"/>
                  </a:lnTo>
                  <a:lnTo>
                    <a:pt x="4618533" y="416420"/>
                  </a:lnTo>
                  <a:lnTo>
                    <a:pt x="4620184" y="411416"/>
                  </a:lnTo>
                  <a:close/>
                </a:path>
                <a:path w="4738370" h="464185">
                  <a:moveTo>
                    <a:pt x="4639983" y="419011"/>
                  </a:moveTo>
                  <a:lnTo>
                    <a:pt x="4636503" y="417677"/>
                  </a:lnTo>
                  <a:lnTo>
                    <a:pt x="4633023" y="416344"/>
                  </a:lnTo>
                  <a:lnTo>
                    <a:pt x="4630890" y="421157"/>
                  </a:lnTo>
                  <a:lnTo>
                    <a:pt x="4638294" y="424002"/>
                  </a:lnTo>
                  <a:lnTo>
                    <a:pt x="4639983" y="419011"/>
                  </a:lnTo>
                  <a:close/>
                </a:path>
                <a:path w="4738370" h="464185">
                  <a:moveTo>
                    <a:pt x="4659693" y="426783"/>
                  </a:moveTo>
                  <a:lnTo>
                    <a:pt x="4656239" y="425399"/>
                  </a:lnTo>
                  <a:lnTo>
                    <a:pt x="4652772" y="424014"/>
                  </a:lnTo>
                  <a:lnTo>
                    <a:pt x="4650625" y="428815"/>
                  </a:lnTo>
                  <a:lnTo>
                    <a:pt x="4657979" y="431774"/>
                  </a:lnTo>
                  <a:lnTo>
                    <a:pt x="4659693" y="426783"/>
                  </a:lnTo>
                  <a:close/>
                </a:path>
                <a:path w="4738370" h="464185">
                  <a:moveTo>
                    <a:pt x="4679366" y="434695"/>
                  </a:moveTo>
                  <a:lnTo>
                    <a:pt x="4675911" y="433311"/>
                  </a:lnTo>
                  <a:lnTo>
                    <a:pt x="4672444" y="431914"/>
                  </a:lnTo>
                  <a:lnTo>
                    <a:pt x="4670272" y="436714"/>
                  </a:lnTo>
                  <a:lnTo>
                    <a:pt x="4677626" y="439674"/>
                  </a:lnTo>
                  <a:lnTo>
                    <a:pt x="4679366" y="434695"/>
                  </a:lnTo>
                  <a:close/>
                </a:path>
                <a:path w="4738370" h="464185">
                  <a:moveTo>
                    <a:pt x="4699038" y="442607"/>
                  </a:moveTo>
                  <a:lnTo>
                    <a:pt x="4695583" y="441210"/>
                  </a:lnTo>
                  <a:lnTo>
                    <a:pt x="4692116" y="439826"/>
                  </a:lnTo>
                  <a:lnTo>
                    <a:pt x="4689907" y="444601"/>
                  </a:lnTo>
                  <a:lnTo>
                    <a:pt x="4697273" y="447560"/>
                  </a:lnTo>
                  <a:lnTo>
                    <a:pt x="4699038" y="442607"/>
                  </a:lnTo>
                  <a:close/>
                </a:path>
                <a:path w="4738370" h="464185">
                  <a:moveTo>
                    <a:pt x="4718621" y="450761"/>
                  </a:moveTo>
                  <a:lnTo>
                    <a:pt x="4715180" y="449313"/>
                  </a:lnTo>
                  <a:lnTo>
                    <a:pt x="4711738" y="447865"/>
                  </a:lnTo>
                  <a:lnTo>
                    <a:pt x="4709503" y="452640"/>
                  </a:lnTo>
                  <a:lnTo>
                    <a:pt x="4716818" y="455714"/>
                  </a:lnTo>
                  <a:lnTo>
                    <a:pt x="4718621" y="450761"/>
                  </a:lnTo>
                  <a:close/>
                </a:path>
                <a:path w="4738370" h="464185">
                  <a:moveTo>
                    <a:pt x="4738167" y="458978"/>
                  </a:moveTo>
                  <a:lnTo>
                    <a:pt x="4734725" y="457530"/>
                  </a:lnTo>
                  <a:lnTo>
                    <a:pt x="4731283" y="456082"/>
                  </a:lnTo>
                  <a:lnTo>
                    <a:pt x="4729023" y="460844"/>
                  </a:lnTo>
                  <a:lnTo>
                    <a:pt x="4736338" y="463918"/>
                  </a:lnTo>
                  <a:lnTo>
                    <a:pt x="4738167" y="45897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 descr=""/>
            <p:cNvSpPr/>
            <p:nvPr/>
          </p:nvSpPr>
          <p:spPr>
            <a:xfrm>
              <a:off x="1205077" y="3698354"/>
              <a:ext cx="947419" cy="414655"/>
            </a:xfrm>
            <a:custGeom>
              <a:avLst/>
              <a:gdLst/>
              <a:ahLst/>
              <a:cxnLst/>
              <a:rect l="l" t="t" r="r" b="b"/>
              <a:pathLst>
                <a:path w="947419" h="414654">
                  <a:moveTo>
                    <a:pt x="9283" y="4521"/>
                  </a:moveTo>
                  <a:lnTo>
                    <a:pt x="6337" y="2260"/>
                  </a:lnTo>
                  <a:lnTo>
                    <a:pt x="3390" y="0"/>
                  </a:lnTo>
                  <a:lnTo>
                    <a:pt x="0" y="4025"/>
                  </a:lnTo>
                  <a:lnTo>
                    <a:pt x="6299" y="8864"/>
                  </a:lnTo>
                  <a:lnTo>
                    <a:pt x="9283" y="4521"/>
                  </a:lnTo>
                  <a:close/>
                </a:path>
                <a:path w="947419" h="414654">
                  <a:moveTo>
                    <a:pt x="26174" y="17246"/>
                  </a:moveTo>
                  <a:lnTo>
                    <a:pt x="23190" y="15036"/>
                  </a:lnTo>
                  <a:lnTo>
                    <a:pt x="20205" y="12827"/>
                  </a:lnTo>
                  <a:lnTo>
                    <a:pt x="16840" y="16878"/>
                  </a:lnTo>
                  <a:lnTo>
                    <a:pt x="23215" y="21615"/>
                  </a:lnTo>
                  <a:lnTo>
                    <a:pt x="26174" y="17246"/>
                  </a:lnTo>
                  <a:close/>
                </a:path>
                <a:path w="947419" h="414654">
                  <a:moveTo>
                    <a:pt x="43154" y="29845"/>
                  </a:moveTo>
                  <a:lnTo>
                    <a:pt x="40170" y="27635"/>
                  </a:lnTo>
                  <a:lnTo>
                    <a:pt x="37185" y="25425"/>
                  </a:lnTo>
                  <a:lnTo>
                    <a:pt x="33845" y="29502"/>
                  </a:lnTo>
                  <a:lnTo>
                    <a:pt x="40233" y="34226"/>
                  </a:lnTo>
                  <a:lnTo>
                    <a:pt x="43154" y="29845"/>
                  </a:lnTo>
                  <a:close/>
                </a:path>
                <a:path w="947419" h="414654">
                  <a:moveTo>
                    <a:pt x="60159" y="42443"/>
                  </a:moveTo>
                  <a:lnTo>
                    <a:pt x="57162" y="40233"/>
                  </a:lnTo>
                  <a:lnTo>
                    <a:pt x="54178" y="38023"/>
                  </a:lnTo>
                  <a:lnTo>
                    <a:pt x="50876" y="42113"/>
                  </a:lnTo>
                  <a:lnTo>
                    <a:pt x="54063" y="44488"/>
                  </a:lnTo>
                  <a:lnTo>
                    <a:pt x="57251" y="46837"/>
                  </a:lnTo>
                  <a:lnTo>
                    <a:pt x="60159" y="42443"/>
                  </a:lnTo>
                  <a:close/>
                </a:path>
                <a:path w="947419" h="414654">
                  <a:moveTo>
                    <a:pt x="77368" y="54737"/>
                  </a:moveTo>
                  <a:lnTo>
                    <a:pt x="74345" y="52578"/>
                  </a:lnTo>
                  <a:lnTo>
                    <a:pt x="71323" y="50419"/>
                  </a:lnTo>
                  <a:lnTo>
                    <a:pt x="68046" y="54533"/>
                  </a:lnTo>
                  <a:lnTo>
                    <a:pt x="71272" y="56857"/>
                  </a:lnTo>
                  <a:lnTo>
                    <a:pt x="74498" y="59156"/>
                  </a:lnTo>
                  <a:lnTo>
                    <a:pt x="77368" y="54737"/>
                  </a:lnTo>
                  <a:close/>
                </a:path>
                <a:path w="947419" h="414654">
                  <a:moveTo>
                    <a:pt x="94564" y="67043"/>
                  </a:moveTo>
                  <a:lnTo>
                    <a:pt x="91541" y="64884"/>
                  </a:lnTo>
                  <a:lnTo>
                    <a:pt x="88519" y="62725"/>
                  </a:lnTo>
                  <a:lnTo>
                    <a:pt x="85267" y="66865"/>
                  </a:lnTo>
                  <a:lnTo>
                    <a:pt x="91732" y="71488"/>
                  </a:lnTo>
                  <a:lnTo>
                    <a:pt x="94564" y="67043"/>
                  </a:lnTo>
                  <a:close/>
                </a:path>
                <a:path w="947419" h="414654">
                  <a:moveTo>
                    <a:pt x="111912" y="79146"/>
                  </a:moveTo>
                  <a:lnTo>
                    <a:pt x="108851" y="77038"/>
                  </a:lnTo>
                  <a:lnTo>
                    <a:pt x="105791" y="74930"/>
                  </a:lnTo>
                  <a:lnTo>
                    <a:pt x="102577" y="79095"/>
                  </a:lnTo>
                  <a:lnTo>
                    <a:pt x="109105" y="83616"/>
                  </a:lnTo>
                  <a:lnTo>
                    <a:pt x="111912" y="79146"/>
                  </a:lnTo>
                  <a:close/>
                </a:path>
                <a:path w="947419" h="414654">
                  <a:moveTo>
                    <a:pt x="129324" y="91160"/>
                  </a:moveTo>
                  <a:lnTo>
                    <a:pt x="126263" y="89052"/>
                  </a:lnTo>
                  <a:lnTo>
                    <a:pt x="123202" y="86944"/>
                  </a:lnTo>
                  <a:lnTo>
                    <a:pt x="120015" y="91135"/>
                  </a:lnTo>
                  <a:lnTo>
                    <a:pt x="126555" y="95643"/>
                  </a:lnTo>
                  <a:lnTo>
                    <a:pt x="129324" y="91160"/>
                  </a:lnTo>
                  <a:close/>
                </a:path>
                <a:path w="947419" h="414654">
                  <a:moveTo>
                    <a:pt x="146812" y="103047"/>
                  </a:moveTo>
                  <a:lnTo>
                    <a:pt x="143713" y="100990"/>
                  </a:lnTo>
                  <a:lnTo>
                    <a:pt x="140614" y="98933"/>
                  </a:lnTo>
                  <a:lnTo>
                    <a:pt x="137464" y="103162"/>
                  </a:lnTo>
                  <a:lnTo>
                    <a:pt x="144081" y="107556"/>
                  </a:lnTo>
                  <a:lnTo>
                    <a:pt x="146812" y="103047"/>
                  </a:lnTo>
                  <a:close/>
                </a:path>
                <a:path w="947419" h="414654">
                  <a:moveTo>
                    <a:pt x="164439" y="114744"/>
                  </a:moveTo>
                  <a:lnTo>
                    <a:pt x="161340" y="112687"/>
                  </a:lnTo>
                  <a:lnTo>
                    <a:pt x="158242" y="110629"/>
                  </a:lnTo>
                  <a:lnTo>
                    <a:pt x="155130" y="114871"/>
                  </a:lnTo>
                  <a:lnTo>
                    <a:pt x="161747" y="119265"/>
                  </a:lnTo>
                  <a:lnTo>
                    <a:pt x="164439" y="114744"/>
                  </a:lnTo>
                  <a:close/>
                </a:path>
                <a:path w="947419" h="414654">
                  <a:moveTo>
                    <a:pt x="182079" y="126403"/>
                  </a:moveTo>
                  <a:lnTo>
                    <a:pt x="178955" y="124383"/>
                  </a:lnTo>
                  <a:lnTo>
                    <a:pt x="175856" y="122326"/>
                  </a:lnTo>
                  <a:lnTo>
                    <a:pt x="172770" y="126593"/>
                  </a:lnTo>
                  <a:lnTo>
                    <a:pt x="176085" y="128790"/>
                  </a:lnTo>
                  <a:lnTo>
                    <a:pt x="179425" y="130949"/>
                  </a:lnTo>
                  <a:lnTo>
                    <a:pt x="182079" y="126403"/>
                  </a:lnTo>
                  <a:close/>
                </a:path>
                <a:path w="947419" h="414654">
                  <a:moveTo>
                    <a:pt x="199923" y="137756"/>
                  </a:moveTo>
                  <a:lnTo>
                    <a:pt x="196786" y="135763"/>
                  </a:lnTo>
                  <a:lnTo>
                    <a:pt x="193649" y="133769"/>
                  </a:lnTo>
                  <a:lnTo>
                    <a:pt x="190601" y="138061"/>
                  </a:lnTo>
                  <a:lnTo>
                    <a:pt x="197307" y="142328"/>
                  </a:lnTo>
                  <a:lnTo>
                    <a:pt x="199923" y="137756"/>
                  </a:lnTo>
                  <a:close/>
                </a:path>
                <a:path w="947419" h="414654">
                  <a:moveTo>
                    <a:pt x="217754" y="149123"/>
                  </a:moveTo>
                  <a:lnTo>
                    <a:pt x="214617" y="147129"/>
                  </a:lnTo>
                  <a:lnTo>
                    <a:pt x="211480" y="145135"/>
                  </a:lnTo>
                  <a:lnTo>
                    <a:pt x="208470" y="149453"/>
                  </a:lnTo>
                  <a:lnTo>
                    <a:pt x="215176" y="153720"/>
                  </a:lnTo>
                  <a:lnTo>
                    <a:pt x="217754" y="149123"/>
                  </a:lnTo>
                  <a:close/>
                </a:path>
                <a:path w="947419" h="414654">
                  <a:moveTo>
                    <a:pt x="235788" y="160185"/>
                  </a:moveTo>
                  <a:lnTo>
                    <a:pt x="232613" y="158242"/>
                  </a:lnTo>
                  <a:lnTo>
                    <a:pt x="229438" y="156298"/>
                  </a:lnTo>
                  <a:lnTo>
                    <a:pt x="226466" y="160655"/>
                  </a:lnTo>
                  <a:lnTo>
                    <a:pt x="233248" y="164795"/>
                  </a:lnTo>
                  <a:lnTo>
                    <a:pt x="235788" y="160185"/>
                  </a:lnTo>
                  <a:close/>
                </a:path>
                <a:path w="947419" h="414654">
                  <a:moveTo>
                    <a:pt x="253834" y="171196"/>
                  </a:moveTo>
                  <a:lnTo>
                    <a:pt x="250659" y="169252"/>
                  </a:lnTo>
                  <a:lnTo>
                    <a:pt x="247484" y="167309"/>
                  </a:lnTo>
                  <a:lnTo>
                    <a:pt x="244551" y="171691"/>
                  </a:lnTo>
                  <a:lnTo>
                    <a:pt x="251333" y="175831"/>
                  </a:lnTo>
                  <a:lnTo>
                    <a:pt x="253834" y="171196"/>
                  </a:lnTo>
                  <a:close/>
                </a:path>
                <a:path w="947419" h="414654">
                  <a:moveTo>
                    <a:pt x="272034" y="181952"/>
                  </a:moveTo>
                  <a:lnTo>
                    <a:pt x="268820" y="180073"/>
                  </a:lnTo>
                  <a:lnTo>
                    <a:pt x="265607" y="178193"/>
                  </a:lnTo>
                  <a:lnTo>
                    <a:pt x="262712" y="182600"/>
                  </a:lnTo>
                  <a:lnTo>
                    <a:pt x="269582" y="186613"/>
                  </a:lnTo>
                  <a:lnTo>
                    <a:pt x="272034" y="181952"/>
                  </a:lnTo>
                  <a:close/>
                </a:path>
                <a:path w="947419" h="414654">
                  <a:moveTo>
                    <a:pt x="290296" y="192620"/>
                  </a:moveTo>
                  <a:lnTo>
                    <a:pt x="287083" y="190741"/>
                  </a:lnTo>
                  <a:lnTo>
                    <a:pt x="283870" y="188861"/>
                  </a:lnTo>
                  <a:lnTo>
                    <a:pt x="281025" y="193294"/>
                  </a:lnTo>
                  <a:lnTo>
                    <a:pt x="287883" y="197307"/>
                  </a:lnTo>
                  <a:lnTo>
                    <a:pt x="290296" y="192620"/>
                  </a:lnTo>
                  <a:close/>
                </a:path>
                <a:path w="947419" h="414654">
                  <a:moveTo>
                    <a:pt x="308686" y="203034"/>
                  </a:moveTo>
                  <a:lnTo>
                    <a:pt x="305435" y="201218"/>
                  </a:lnTo>
                  <a:lnTo>
                    <a:pt x="302183" y="199415"/>
                  </a:lnTo>
                  <a:lnTo>
                    <a:pt x="299377" y="203873"/>
                  </a:lnTo>
                  <a:lnTo>
                    <a:pt x="306324" y="207733"/>
                  </a:lnTo>
                  <a:lnTo>
                    <a:pt x="308686" y="203034"/>
                  </a:lnTo>
                  <a:close/>
                </a:path>
                <a:path w="947419" h="414654">
                  <a:moveTo>
                    <a:pt x="327164" y="213321"/>
                  </a:moveTo>
                  <a:lnTo>
                    <a:pt x="323913" y="211518"/>
                  </a:lnTo>
                  <a:lnTo>
                    <a:pt x="320662" y="209715"/>
                  </a:lnTo>
                  <a:lnTo>
                    <a:pt x="317906" y="214198"/>
                  </a:lnTo>
                  <a:lnTo>
                    <a:pt x="324840" y="218059"/>
                  </a:lnTo>
                  <a:lnTo>
                    <a:pt x="327164" y="213321"/>
                  </a:lnTo>
                  <a:close/>
                </a:path>
                <a:path w="947419" h="414654">
                  <a:moveTo>
                    <a:pt x="345757" y="223393"/>
                  </a:moveTo>
                  <a:lnTo>
                    <a:pt x="342468" y="221653"/>
                  </a:lnTo>
                  <a:lnTo>
                    <a:pt x="339178" y="219913"/>
                  </a:lnTo>
                  <a:lnTo>
                    <a:pt x="336461" y="224421"/>
                  </a:lnTo>
                  <a:lnTo>
                    <a:pt x="343484" y="228142"/>
                  </a:lnTo>
                  <a:lnTo>
                    <a:pt x="345757" y="223393"/>
                  </a:lnTo>
                  <a:close/>
                </a:path>
                <a:path w="947419" h="414654">
                  <a:moveTo>
                    <a:pt x="364439" y="233299"/>
                  </a:moveTo>
                  <a:lnTo>
                    <a:pt x="361149" y="231559"/>
                  </a:lnTo>
                  <a:lnTo>
                    <a:pt x="357860" y="229819"/>
                  </a:lnTo>
                  <a:lnTo>
                    <a:pt x="355193" y="234353"/>
                  </a:lnTo>
                  <a:lnTo>
                    <a:pt x="362216" y="238086"/>
                  </a:lnTo>
                  <a:lnTo>
                    <a:pt x="364439" y="233299"/>
                  </a:lnTo>
                  <a:close/>
                </a:path>
                <a:path w="947419" h="414654">
                  <a:moveTo>
                    <a:pt x="383222" y="242976"/>
                  </a:moveTo>
                  <a:lnTo>
                    <a:pt x="379907" y="241300"/>
                  </a:lnTo>
                  <a:lnTo>
                    <a:pt x="376593" y="239623"/>
                  </a:lnTo>
                  <a:lnTo>
                    <a:pt x="373964" y="244195"/>
                  </a:lnTo>
                  <a:lnTo>
                    <a:pt x="381063" y="247777"/>
                  </a:lnTo>
                  <a:lnTo>
                    <a:pt x="383222" y="242976"/>
                  </a:lnTo>
                  <a:close/>
                </a:path>
                <a:path w="947419" h="414654">
                  <a:moveTo>
                    <a:pt x="402107" y="252488"/>
                  </a:moveTo>
                  <a:lnTo>
                    <a:pt x="398792" y="250812"/>
                  </a:lnTo>
                  <a:lnTo>
                    <a:pt x="395478" y="249135"/>
                  </a:lnTo>
                  <a:lnTo>
                    <a:pt x="392899" y="253733"/>
                  </a:lnTo>
                  <a:lnTo>
                    <a:pt x="399999" y="257314"/>
                  </a:lnTo>
                  <a:lnTo>
                    <a:pt x="402107" y="252488"/>
                  </a:lnTo>
                  <a:close/>
                </a:path>
                <a:path w="947419" h="414654">
                  <a:moveTo>
                    <a:pt x="421106" y="261734"/>
                  </a:moveTo>
                  <a:lnTo>
                    <a:pt x="417753" y="260134"/>
                  </a:lnTo>
                  <a:lnTo>
                    <a:pt x="414401" y="258533"/>
                  </a:lnTo>
                  <a:lnTo>
                    <a:pt x="411873" y="263169"/>
                  </a:lnTo>
                  <a:lnTo>
                    <a:pt x="419049" y="266585"/>
                  </a:lnTo>
                  <a:lnTo>
                    <a:pt x="421106" y="261734"/>
                  </a:lnTo>
                  <a:close/>
                </a:path>
                <a:path w="947419" h="414654">
                  <a:moveTo>
                    <a:pt x="440194" y="270827"/>
                  </a:moveTo>
                  <a:lnTo>
                    <a:pt x="436841" y="269227"/>
                  </a:lnTo>
                  <a:lnTo>
                    <a:pt x="433489" y="267627"/>
                  </a:lnTo>
                  <a:lnTo>
                    <a:pt x="431012" y="272288"/>
                  </a:lnTo>
                  <a:lnTo>
                    <a:pt x="438188" y="275704"/>
                  </a:lnTo>
                  <a:lnTo>
                    <a:pt x="440194" y="270827"/>
                  </a:lnTo>
                  <a:close/>
                </a:path>
                <a:path w="947419" h="414654">
                  <a:moveTo>
                    <a:pt x="459409" y="279628"/>
                  </a:moveTo>
                  <a:lnTo>
                    <a:pt x="456018" y="278104"/>
                  </a:lnTo>
                  <a:lnTo>
                    <a:pt x="452628" y="276580"/>
                  </a:lnTo>
                  <a:lnTo>
                    <a:pt x="450215" y="281266"/>
                  </a:lnTo>
                  <a:lnTo>
                    <a:pt x="457466" y="284518"/>
                  </a:lnTo>
                  <a:lnTo>
                    <a:pt x="459409" y="279628"/>
                  </a:lnTo>
                  <a:close/>
                </a:path>
                <a:path w="947419" h="414654">
                  <a:moveTo>
                    <a:pt x="478701" y="288290"/>
                  </a:moveTo>
                  <a:lnTo>
                    <a:pt x="475310" y="286766"/>
                  </a:lnTo>
                  <a:lnTo>
                    <a:pt x="471919" y="285242"/>
                  </a:lnTo>
                  <a:lnTo>
                    <a:pt x="469557" y="289953"/>
                  </a:lnTo>
                  <a:lnTo>
                    <a:pt x="476808" y="293204"/>
                  </a:lnTo>
                  <a:lnTo>
                    <a:pt x="478701" y="288290"/>
                  </a:lnTo>
                  <a:close/>
                </a:path>
                <a:path w="947419" h="414654">
                  <a:moveTo>
                    <a:pt x="498132" y="296608"/>
                  </a:moveTo>
                  <a:lnTo>
                    <a:pt x="494703" y="295160"/>
                  </a:lnTo>
                  <a:lnTo>
                    <a:pt x="491274" y="293712"/>
                  </a:lnTo>
                  <a:lnTo>
                    <a:pt x="488975" y="298462"/>
                  </a:lnTo>
                  <a:lnTo>
                    <a:pt x="496303" y="301548"/>
                  </a:lnTo>
                  <a:lnTo>
                    <a:pt x="498132" y="296608"/>
                  </a:lnTo>
                  <a:close/>
                </a:path>
                <a:path w="947419" h="414654">
                  <a:moveTo>
                    <a:pt x="517613" y="304825"/>
                  </a:moveTo>
                  <a:lnTo>
                    <a:pt x="514184" y="303377"/>
                  </a:lnTo>
                  <a:lnTo>
                    <a:pt x="510755" y="301929"/>
                  </a:lnTo>
                  <a:lnTo>
                    <a:pt x="508520" y="306705"/>
                  </a:lnTo>
                  <a:lnTo>
                    <a:pt x="515848" y="309791"/>
                  </a:lnTo>
                  <a:lnTo>
                    <a:pt x="517613" y="304825"/>
                  </a:lnTo>
                  <a:close/>
                </a:path>
                <a:path w="947419" h="414654">
                  <a:moveTo>
                    <a:pt x="537248" y="312610"/>
                  </a:moveTo>
                  <a:lnTo>
                    <a:pt x="533793" y="311251"/>
                  </a:lnTo>
                  <a:lnTo>
                    <a:pt x="530339" y="309892"/>
                  </a:lnTo>
                  <a:lnTo>
                    <a:pt x="528154" y="314680"/>
                  </a:lnTo>
                  <a:lnTo>
                    <a:pt x="535546" y="317601"/>
                  </a:lnTo>
                  <a:lnTo>
                    <a:pt x="537248" y="312610"/>
                  </a:lnTo>
                  <a:close/>
                </a:path>
                <a:path w="947419" h="414654">
                  <a:moveTo>
                    <a:pt x="556920" y="320357"/>
                  </a:moveTo>
                  <a:lnTo>
                    <a:pt x="553453" y="319011"/>
                  </a:lnTo>
                  <a:lnTo>
                    <a:pt x="549998" y="317652"/>
                  </a:lnTo>
                  <a:lnTo>
                    <a:pt x="547878" y="322465"/>
                  </a:lnTo>
                  <a:lnTo>
                    <a:pt x="551573" y="323926"/>
                  </a:lnTo>
                  <a:lnTo>
                    <a:pt x="555282" y="325361"/>
                  </a:lnTo>
                  <a:lnTo>
                    <a:pt x="556920" y="320357"/>
                  </a:lnTo>
                  <a:close/>
                </a:path>
                <a:path w="947419" h="414654">
                  <a:moveTo>
                    <a:pt x="576770" y="327621"/>
                  </a:moveTo>
                  <a:lnTo>
                    <a:pt x="573278" y="326339"/>
                  </a:lnTo>
                  <a:lnTo>
                    <a:pt x="569785" y="325056"/>
                  </a:lnTo>
                  <a:lnTo>
                    <a:pt x="567728" y="329907"/>
                  </a:lnTo>
                  <a:lnTo>
                    <a:pt x="575195" y="332651"/>
                  </a:lnTo>
                  <a:lnTo>
                    <a:pt x="576770" y="327621"/>
                  </a:lnTo>
                  <a:close/>
                </a:path>
                <a:path w="947419" h="414654">
                  <a:moveTo>
                    <a:pt x="596658" y="334759"/>
                  </a:moveTo>
                  <a:lnTo>
                    <a:pt x="593140" y="333565"/>
                  </a:lnTo>
                  <a:lnTo>
                    <a:pt x="589622" y="332371"/>
                  </a:lnTo>
                  <a:lnTo>
                    <a:pt x="587629" y="337248"/>
                  </a:lnTo>
                  <a:lnTo>
                    <a:pt x="595160" y="339813"/>
                  </a:lnTo>
                  <a:lnTo>
                    <a:pt x="596658" y="334759"/>
                  </a:lnTo>
                  <a:close/>
                </a:path>
                <a:path w="947419" h="414654">
                  <a:moveTo>
                    <a:pt x="616661" y="341553"/>
                  </a:moveTo>
                  <a:lnTo>
                    <a:pt x="613143" y="340360"/>
                  </a:lnTo>
                  <a:lnTo>
                    <a:pt x="609625" y="339166"/>
                  </a:lnTo>
                  <a:lnTo>
                    <a:pt x="607707" y="344068"/>
                  </a:lnTo>
                  <a:lnTo>
                    <a:pt x="615226" y="346633"/>
                  </a:lnTo>
                  <a:lnTo>
                    <a:pt x="616661" y="341553"/>
                  </a:lnTo>
                  <a:close/>
                </a:path>
                <a:path w="947419" h="414654">
                  <a:moveTo>
                    <a:pt x="636752" y="348094"/>
                  </a:moveTo>
                  <a:lnTo>
                    <a:pt x="633209" y="346989"/>
                  </a:lnTo>
                  <a:lnTo>
                    <a:pt x="629666" y="345884"/>
                  </a:lnTo>
                  <a:lnTo>
                    <a:pt x="627811" y="350812"/>
                  </a:lnTo>
                  <a:lnTo>
                    <a:pt x="635393" y="353187"/>
                  </a:lnTo>
                  <a:lnTo>
                    <a:pt x="636752" y="348094"/>
                  </a:lnTo>
                  <a:close/>
                </a:path>
                <a:path w="947419" h="414654">
                  <a:moveTo>
                    <a:pt x="656920" y="354406"/>
                  </a:moveTo>
                  <a:lnTo>
                    <a:pt x="653376" y="353301"/>
                  </a:lnTo>
                  <a:lnTo>
                    <a:pt x="649833" y="352196"/>
                  </a:lnTo>
                  <a:lnTo>
                    <a:pt x="648042" y="357149"/>
                  </a:lnTo>
                  <a:lnTo>
                    <a:pt x="655637" y="359524"/>
                  </a:lnTo>
                  <a:lnTo>
                    <a:pt x="656920" y="354406"/>
                  </a:lnTo>
                  <a:close/>
                </a:path>
                <a:path w="947419" h="414654">
                  <a:moveTo>
                    <a:pt x="677214" y="360299"/>
                  </a:moveTo>
                  <a:lnTo>
                    <a:pt x="673646" y="359283"/>
                  </a:lnTo>
                  <a:lnTo>
                    <a:pt x="670077" y="358267"/>
                  </a:lnTo>
                  <a:lnTo>
                    <a:pt x="668362" y="363245"/>
                  </a:lnTo>
                  <a:lnTo>
                    <a:pt x="676008" y="365429"/>
                  </a:lnTo>
                  <a:lnTo>
                    <a:pt x="677214" y="360299"/>
                  </a:lnTo>
                  <a:close/>
                </a:path>
                <a:path w="947419" h="414654">
                  <a:moveTo>
                    <a:pt x="697547" y="366064"/>
                  </a:moveTo>
                  <a:lnTo>
                    <a:pt x="693966" y="365099"/>
                  </a:lnTo>
                  <a:lnTo>
                    <a:pt x="690397" y="364083"/>
                  </a:lnTo>
                  <a:lnTo>
                    <a:pt x="688759" y="369087"/>
                  </a:lnTo>
                  <a:lnTo>
                    <a:pt x="692581" y="370179"/>
                  </a:lnTo>
                  <a:lnTo>
                    <a:pt x="696417" y="371208"/>
                  </a:lnTo>
                  <a:lnTo>
                    <a:pt x="697547" y="366064"/>
                  </a:lnTo>
                  <a:close/>
                </a:path>
                <a:path w="947419" h="414654">
                  <a:moveTo>
                    <a:pt x="718007" y="371348"/>
                  </a:moveTo>
                  <a:lnTo>
                    <a:pt x="714413" y="370420"/>
                  </a:lnTo>
                  <a:lnTo>
                    <a:pt x="710819" y="369493"/>
                  </a:lnTo>
                  <a:lnTo>
                    <a:pt x="709256" y="374523"/>
                  </a:lnTo>
                  <a:lnTo>
                    <a:pt x="716953" y="376516"/>
                  </a:lnTo>
                  <a:lnTo>
                    <a:pt x="718007" y="371348"/>
                  </a:lnTo>
                  <a:close/>
                </a:path>
                <a:path w="947419" h="414654">
                  <a:moveTo>
                    <a:pt x="738517" y="376402"/>
                  </a:moveTo>
                  <a:lnTo>
                    <a:pt x="734898" y="375564"/>
                  </a:lnTo>
                  <a:lnTo>
                    <a:pt x="731278" y="374726"/>
                  </a:lnTo>
                  <a:lnTo>
                    <a:pt x="729792" y="379780"/>
                  </a:lnTo>
                  <a:lnTo>
                    <a:pt x="737539" y="381584"/>
                  </a:lnTo>
                  <a:lnTo>
                    <a:pt x="738517" y="376402"/>
                  </a:lnTo>
                  <a:close/>
                </a:path>
                <a:path w="947419" h="414654">
                  <a:moveTo>
                    <a:pt x="759104" y="381190"/>
                  </a:moveTo>
                  <a:lnTo>
                    <a:pt x="755484" y="380352"/>
                  </a:lnTo>
                  <a:lnTo>
                    <a:pt x="751865" y="379514"/>
                  </a:lnTo>
                  <a:lnTo>
                    <a:pt x="750455" y="384581"/>
                  </a:lnTo>
                  <a:lnTo>
                    <a:pt x="758202" y="386384"/>
                  </a:lnTo>
                  <a:lnTo>
                    <a:pt x="759104" y="381190"/>
                  </a:lnTo>
                  <a:close/>
                </a:path>
                <a:path w="947419" h="414654">
                  <a:moveTo>
                    <a:pt x="779767" y="385546"/>
                  </a:moveTo>
                  <a:lnTo>
                    <a:pt x="776135" y="384797"/>
                  </a:lnTo>
                  <a:lnTo>
                    <a:pt x="772502" y="384048"/>
                  </a:lnTo>
                  <a:lnTo>
                    <a:pt x="771169" y="389153"/>
                  </a:lnTo>
                  <a:lnTo>
                    <a:pt x="778954" y="390753"/>
                  </a:lnTo>
                  <a:lnTo>
                    <a:pt x="779767" y="385546"/>
                  </a:lnTo>
                  <a:close/>
                </a:path>
                <a:path w="947419" h="414654">
                  <a:moveTo>
                    <a:pt x="800493" y="389699"/>
                  </a:moveTo>
                  <a:lnTo>
                    <a:pt x="796836" y="389039"/>
                  </a:lnTo>
                  <a:lnTo>
                    <a:pt x="793191" y="388302"/>
                  </a:lnTo>
                  <a:lnTo>
                    <a:pt x="791946" y="393420"/>
                  </a:lnTo>
                  <a:lnTo>
                    <a:pt x="795845" y="394208"/>
                  </a:lnTo>
                  <a:lnTo>
                    <a:pt x="799757" y="394906"/>
                  </a:lnTo>
                  <a:lnTo>
                    <a:pt x="800493" y="389699"/>
                  </a:lnTo>
                  <a:close/>
                </a:path>
                <a:path w="947419" h="414654">
                  <a:moveTo>
                    <a:pt x="821283" y="393407"/>
                  </a:moveTo>
                  <a:lnTo>
                    <a:pt x="817626" y="392760"/>
                  </a:lnTo>
                  <a:lnTo>
                    <a:pt x="813968" y="392112"/>
                  </a:lnTo>
                  <a:lnTo>
                    <a:pt x="812800" y="397243"/>
                  </a:lnTo>
                  <a:lnTo>
                    <a:pt x="820635" y="398640"/>
                  </a:lnTo>
                  <a:lnTo>
                    <a:pt x="821283" y="393407"/>
                  </a:lnTo>
                  <a:close/>
                </a:path>
                <a:path w="947419" h="414654">
                  <a:moveTo>
                    <a:pt x="842137" y="396836"/>
                  </a:moveTo>
                  <a:lnTo>
                    <a:pt x="838466" y="396278"/>
                  </a:lnTo>
                  <a:lnTo>
                    <a:pt x="834796" y="395719"/>
                  </a:lnTo>
                  <a:lnTo>
                    <a:pt x="833704" y="400875"/>
                  </a:lnTo>
                  <a:lnTo>
                    <a:pt x="841578" y="402082"/>
                  </a:lnTo>
                  <a:lnTo>
                    <a:pt x="842137" y="396836"/>
                  </a:lnTo>
                  <a:close/>
                </a:path>
                <a:path w="947419" h="414654">
                  <a:moveTo>
                    <a:pt x="863015" y="400024"/>
                  </a:moveTo>
                  <a:lnTo>
                    <a:pt x="859345" y="399465"/>
                  </a:lnTo>
                  <a:lnTo>
                    <a:pt x="855675" y="398907"/>
                  </a:lnTo>
                  <a:lnTo>
                    <a:pt x="854671" y="404075"/>
                  </a:lnTo>
                  <a:lnTo>
                    <a:pt x="862533" y="405269"/>
                  </a:lnTo>
                  <a:lnTo>
                    <a:pt x="863015" y="400024"/>
                  </a:lnTo>
                  <a:close/>
                </a:path>
                <a:path w="947419" h="414654">
                  <a:moveTo>
                    <a:pt x="883970" y="402678"/>
                  </a:moveTo>
                  <a:lnTo>
                    <a:pt x="880287" y="402209"/>
                  </a:lnTo>
                  <a:lnTo>
                    <a:pt x="876604" y="401739"/>
                  </a:lnTo>
                  <a:lnTo>
                    <a:pt x="875677" y="406933"/>
                  </a:lnTo>
                  <a:lnTo>
                    <a:pt x="883577" y="407936"/>
                  </a:lnTo>
                  <a:lnTo>
                    <a:pt x="883970" y="402678"/>
                  </a:lnTo>
                  <a:close/>
                </a:path>
                <a:path w="947419" h="414654">
                  <a:moveTo>
                    <a:pt x="904963" y="405104"/>
                  </a:moveTo>
                  <a:lnTo>
                    <a:pt x="901268" y="404736"/>
                  </a:lnTo>
                  <a:lnTo>
                    <a:pt x="897572" y="404368"/>
                  </a:lnTo>
                  <a:lnTo>
                    <a:pt x="896734" y="409562"/>
                  </a:lnTo>
                  <a:lnTo>
                    <a:pt x="904646" y="410362"/>
                  </a:lnTo>
                  <a:lnTo>
                    <a:pt x="904963" y="405104"/>
                  </a:lnTo>
                  <a:close/>
                </a:path>
                <a:path w="947419" h="414654">
                  <a:moveTo>
                    <a:pt x="925982" y="407225"/>
                  </a:moveTo>
                  <a:lnTo>
                    <a:pt x="922286" y="406857"/>
                  </a:lnTo>
                  <a:lnTo>
                    <a:pt x="918591" y="406488"/>
                  </a:lnTo>
                  <a:lnTo>
                    <a:pt x="917841" y="411695"/>
                  </a:lnTo>
                  <a:lnTo>
                    <a:pt x="925753" y="412496"/>
                  </a:lnTo>
                  <a:lnTo>
                    <a:pt x="925982" y="407225"/>
                  </a:lnTo>
                  <a:close/>
                </a:path>
                <a:path w="947419" h="414654">
                  <a:moveTo>
                    <a:pt x="947051" y="408889"/>
                  </a:moveTo>
                  <a:lnTo>
                    <a:pt x="943343" y="408609"/>
                  </a:lnTo>
                  <a:lnTo>
                    <a:pt x="939647" y="408330"/>
                  </a:lnTo>
                  <a:lnTo>
                    <a:pt x="938974" y="413550"/>
                  </a:lnTo>
                  <a:lnTo>
                    <a:pt x="946912" y="414159"/>
                  </a:lnTo>
                  <a:lnTo>
                    <a:pt x="947051" y="408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 descr=""/>
            <p:cNvSpPr/>
            <p:nvPr/>
          </p:nvSpPr>
          <p:spPr>
            <a:xfrm>
              <a:off x="2165205" y="4111773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0" y="0"/>
                  </a:moveTo>
                  <a:lnTo>
                    <a:pt x="177516" y="0"/>
                  </a:lnTo>
                </a:path>
              </a:pathLst>
            </a:custGeom>
            <a:ln w="856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 descr=""/>
            <p:cNvSpPr/>
            <p:nvPr/>
          </p:nvSpPr>
          <p:spPr>
            <a:xfrm>
              <a:off x="2355773" y="3655770"/>
              <a:ext cx="1416050" cy="456565"/>
            </a:xfrm>
            <a:custGeom>
              <a:avLst/>
              <a:gdLst/>
              <a:ahLst/>
              <a:cxnLst/>
              <a:rect l="l" t="t" r="r" b="b"/>
              <a:pathLst>
                <a:path w="1416050" h="456564">
                  <a:moveTo>
                    <a:pt x="8089" y="455345"/>
                  </a:moveTo>
                  <a:lnTo>
                    <a:pt x="7391" y="450126"/>
                  </a:lnTo>
                  <a:lnTo>
                    <a:pt x="3695" y="450456"/>
                  </a:lnTo>
                  <a:lnTo>
                    <a:pt x="0" y="450786"/>
                  </a:lnTo>
                  <a:lnTo>
                    <a:pt x="165" y="456057"/>
                  </a:lnTo>
                  <a:lnTo>
                    <a:pt x="8089" y="455345"/>
                  </a:lnTo>
                  <a:close/>
                </a:path>
                <a:path w="1416050" h="456564">
                  <a:moveTo>
                    <a:pt x="29210" y="453428"/>
                  </a:moveTo>
                  <a:lnTo>
                    <a:pt x="28435" y="448221"/>
                  </a:lnTo>
                  <a:lnTo>
                    <a:pt x="24739" y="448551"/>
                  </a:lnTo>
                  <a:lnTo>
                    <a:pt x="21043" y="448881"/>
                  </a:lnTo>
                  <a:lnTo>
                    <a:pt x="21285" y="454152"/>
                  </a:lnTo>
                  <a:lnTo>
                    <a:pt x="29210" y="453428"/>
                  </a:lnTo>
                  <a:close/>
                </a:path>
                <a:path w="1416050" h="456564">
                  <a:moveTo>
                    <a:pt x="50292" y="451129"/>
                  </a:moveTo>
                  <a:lnTo>
                    <a:pt x="49453" y="445922"/>
                  </a:lnTo>
                  <a:lnTo>
                    <a:pt x="45758" y="446341"/>
                  </a:lnTo>
                  <a:lnTo>
                    <a:pt x="42062" y="446760"/>
                  </a:lnTo>
                  <a:lnTo>
                    <a:pt x="42392" y="452018"/>
                  </a:lnTo>
                  <a:lnTo>
                    <a:pt x="50292" y="451129"/>
                  </a:lnTo>
                  <a:close/>
                </a:path>
                <a:path w="1416050" h="456564">
                  <a:moveTo>
                    <a:pt x="71348" y="448576"/>
                  </a:moveTo>
                  <a:lnTo>
                    <a:pt x="70434" y="443382"/>
                  </a:lnTo>
                  <a:lnTo>
                    <a:pt x="66751" y="443877"/>
                  </a:lnTo>
                  <a:lnTo>
                    <a:pt x="63068" y="444373"/>
                  </a:lnTo>
                  <a:lnTo>
                    <a:pt x="63461" y="449618"/>
                  </a:lnTo>
                  <a:lnTo>
                    <a:pt x="71348" y="448576"/>
                  </a:lnTo>
                  <a:close/>
                </a:path>
                <a:path w="1416050" h="456564">
                  <a:moveTo>
                    <a:pt x="92367" y="445770"/>
                  </a:moveTo>
                  <a:lnTo>
                    <a:pt x="91376" y="440588"/>
                  </a:lnTo>
                  <a:lnTo>
                    <a:pt x="87693" y="441083"/>
                  </a:lnTo>
                  <a:lnTo>
                    <a:pt x="84010" y="441579"/>
                  </a:lnTo>
                  <a:lnTo>
                    <a:pt x="84480" y="446824"/>
                  </a:lnTo>
                  <a:lnTo>
                    <a:pt x="92367" y="445770"/>
                  </a:lnTo>
                  <a:close/>
                </a:path>
                <a:path w="1416050" h="456564">
                  <a:moveTo>
                    <a:pt x="113322" y="442582"/>
                  </a:moveTo>
                  <a:lnTo>
                    <a:pt x="112268" y="437426"/>
                  </a:lnTo>
                  <a:lnTo>
                    <a:pt x="108597" y="437984"/>
                  </a:lnTo>
                  <a:lnTo>
                    <a:pt x="104927" y="438543"/>
                  </a:lnTo>
                  <a:lnTo>
                    <a:pt x="105473" y="443788"/>
                  </a:lnTo>
                  <a:lnTo>
                    <a:pt x="113322" y="442582"/>
                  </a:lnTo>
                  <a:close/>
                </a:path>
                <a:path w="1416050" h="456564">
                  <a:moveTo>
                    <a:pt x="134251" y="439153"/>
                  </a:moveTo>
                  <a:lnTo>
                    <a:pt x="133121" y="434009"/>
                  </a:lnTo>
                  <a:lnTo>
                    <a:pt x="129463" y="434644"/>
                  </a:lnTo>
                  <a:lnTo>
                    <a:pt x="125806" y="435279"/>
                  </a:lnTo>
                  <a:lnTo>
                    <a:pt x="126415" y="440512"/>
                  </a:lnTo>
                  <a:lnTo>
                    <a:pt x="134251" y="439153"/>
                  </a:lnTo>
                  <a:close/>
                </a:path>
                <a:path w="1416050" h="456564">
                  <a:moveTo>
                    <a:pt x="155143" y="435533"/>
                  </a:moveTo>
                  <a:lnTo>
                    <a:pt x="153949" y="430403"/>
                  </a:lnTo>
                  <a:lnTo>
                    <a:pt x="150291" y="431038"/>
                  </a:lnTo>
                  <a:lnTo>
                    <a:pt x="146634" y="431673"/>
                  </a:lnTo>
                  <a:lnTo>
                    <a:pt x="147307" y="436892"/>
                  </a:lnTo>
                  <a:lnTo>
                    <a:pt x="155143" y="435533"/>
                  </a:lnTo>
                  <a:close/>
                </a:path>
                <a:path w="1416050" h="456564">
                  <a:moveTo>
                    <a:pt x="175958" y="431520"/>
                  </a:moveTo>
                  <a:lnTo>
                    <a:pt x="174701" y="426402"/>
                  </a:lnTo>
                  <a:lnTo>
                    <a:pt x="171056" y="427101"/>
                  </a:lnTo>
                  <a:lnTo>
                    <a:pt x="167411" y="427799"/>
                  </a:lnTo>
                  <a:lnTo>
                    <a:pt x="168160" y="433019"/>
                  </a:lnTo>
                  <a:lnTo>
                    <a:pt x="175958" y="431520"/>
                  </a:lnTo>
                  <a:close/>
                </a:path>
                <a:path w="1416050" h="456564">
                  <a:moveTo>
                    <a:pt x="196735" y="427291"/>
                  </a:moveTo>
                  <a:lnTo>
                    <a:pt x="195414" y="422198"/>
                  </a:lnTo>
                  <a:lnTo>
                    <a:pt x="191782" y="422960"/>
                  </a:lnTo>
                  <a:lnTo>
                    <a:pt x="188150" y="423735"/>
                  </a:lnTo>
                  <a:lnTo>
                    <a:pt x="188963" y="428942"/>
                  </a:lnTo>
                  <a:lnTo>
                    <a:pt x="196735" y="427291"/>
                  </a:lnTo>
                  <a:close/>
                </a:path>
                <a:path w="1416050" h="456564">
                  <a:moveTo>
                    <a:pt x="217487" y="422910"/>
                  </a:moveTo>
                  <a:lnTo>
                    <a:pt x="216103" y="417817"/>
                  </a:lnTo>
                  <a:lnTo>
                    <a:pt x="212471" y="418592"/>
                  </a:lnTo>
                  <a:lnTo>
                    <a:pt x="208838" y="419354"/>
                  </a:lnTo>
                  <a:lnTo>
                    <a:pt x="209702" y="424548"/>
                  </a:lnTo>
                  <a:lnTo>
                    <a:pt x="217487" y="422910"/>
                  </a:lnTo>
                  <a:close/>
                </a:path>
                <a:path w="1416050" h="456564">
                  <a:moveTo>
                    <a:pt x="238137" y="418160"/>
                  </a:moveTo>
                  <a:lnTo>
                    <a:pt x="236702" y="413092"/>
                  </a:lnTo>
                  <a:lnTo>
                    <a:pt x="233083" y="413918"/>
                  </a:lnTo>
                  <a:lnTo>
                    <a:pt x="229463" y="414743"/>
                  </a:lnTo>
                  <a:lnTo>
                    <a:pt x="230390" y="419938"/>
                  </a:lnTo>
                  <a:lnTo>
                    <a:pt x="238137" y="418160"/>
                  </a:lnTo>
                  <a:close/>
                </a:path>
                <a:path w="1416050" h="456564">
                  <a:moveTo>
                    <a:pt x="258749" y="413219"/>
                  </a:moveTo>
                  <a:lnTo>
                    <a:pt x="257263" y="408165"/>
                  </a:lnTo>
                  <a:lnTo>
                    <a:pt x="253657" y="409054"/>
                  </a:lnTo>
                  <a:lnTo>
                    <a:pt x="250050" y="409943"/>
                  </a:lnTo>
                  <a:lnTo>
                    <a:pt x="251040" y="415124"/>
                  </a:lnTo>
                  <a:lnTo>
                    <a:pt x="258749" y="413219"/>
                  </a:lnTo>
                  <a:close/>
                </a:path>
                <a:path w="1416050" h="456564">
                  <a:moveTo>
                    <a:pt x="279336" y="408127"/>
                  </a:moveTo>
                  <a:lnTo>
                    <a:pt x="277799" y="403098"/>
                  </a:lnTo>
                  <a:lnTo>
                    <a:pt x="274193" y="404012"/>
                  </a:lnTo>
                  <a:lnTo>
                    <a:pt x="270586" y="404901"/>
                  </a:lnTo>
                  <a:lnTo>
                    <a:pt x="271627" y="410057"/>
                  </a:lnTo>
                  <a:lnTo>
                    <a:pt x="275488" y="409117"/>
                  </a:lnTo>
                  <a:lnTo>
                    <a:pt x="279336" y="408127"/>
                  </a:lnTo>
                  <a:close/>
                </a:path>
                <a:path w="1416050" h="456564">
                  <a:moveTo>
                    <a:pt x="299834" y="402742"/>
                  </a:moveTo>
                  <a:lnTo>
                    <a:pt x="298234" y="397725"/>
                  </a:lnTo>
                  <a:lnTo>
                    <a:pt x="294640" y="398665"/>
                  </a:lnTo>
                  <a:lnTo>
                    <a:pt x="291045" y="399605"/>
                  </a:lnTo>
                  <a:lnTo>
                    <a:pt x="292138" y="404761"/>
                  </a:lnTo>
                  <a:lnTo>
                    <a:pt x="299834" y="402742"/>
                  </a:lnTo>
                  <a:close/>
                </a:path>
                <a:path w="1416050" h="456564">
                  <a:moveTo>
                    <a:pt x="320281" y="397179"/>
                  </a:moveTo>
                  <a:lnTo>
                    <a:pt x="318643" y="392176"/>
                  </a:lnTo>
                  <a:lnTo>
                    <a:pt x="315061" y="393166"/>
                  </a:lnTo>
                  <a:lnTo>
                    <a:pt x="311480" y="394157"/>
                  </a:lnTo>
                  <a:lnTo>
                    <a:pt x="312623" y="399300"/>
                  </a:lnTo>
                  <a:lnTo>
                    <a:pt x="320281" y="397179"/>
                  </a:lnTo>
                  <a:close/>
                </a:path>
                <a:path w="1416050" h="456564">
                  <a:moveTo>
                    <a:pt x="340690" y="391452"/>
                  </a:moveTo>
                  <a:lnTo>
                    <a:pt x="339001" y="386461"/>
                  </a:lnTo>
                  <a:lnTo>
                    <a:pt x="335432" y="387502"/>
                  </a:lnTo>
                  <a:lnTo>
                    <a:pt x="331851" y="388493"/>
                  </a:lnTo>
                  <a:lnTo>
                    <a:pt x="333044" y="393623"/>
                  </a:lnTo>
                  <a:lnTo>
                    <a:pt x="336880" y="392569"/>
                  </a:lnTo>
                  <a:lnTo>
                    <a:pt x="340690" y="391452"/>
                  </a:lnTo>
                  <a:close/>
                </a:path>
                <a:path w="1416050" h="456564">
                  <a:moveTo>
                    <a:pt x="361022" y="385521"/>
                  </a:moveTo>
                  <a:lnTo>
                    <a:pt x="359295" y="380542"/>
                  </a:lnTo>
                  <a:lnTo>
                    <a:pt x="355727" y="381584"/>
                  </a:lnTo>
                  <a:lnTo>
                    <a:pt x="352158" y="382625"/>
                  </a:lnTo>
                  <a:lnTo>
                    <a:pt x="353402" y="387743"/>
                  </a:lnTo>
                  <a:lnTo>
                    <a:pt x="361022" y="385521"/>
                  </a:lnTo>
                  <a:close/>
                </a:path>
                <a:path w="1416050" h="456564">
                  <a:moveTo>
                    <a:pt x="381317" y="379387"/>
                  </a:moveTo>
                  <a:lnTo>
                    <a:pt x="379552" y="374421"/>
                  </a:lnTo>
                  <a:lnTo>
                    <a:pt x="375996" y="375513"/>
                  </a:lnTo>
                  <a:lnTo>
                    <a:pt x="372440" y="376605"/>
                  </a:lnTo>
                  <a:lnTo>
                    <a:pt x="373722" y="381711"/>
                  </a:lnTo>
                  <a:lnTo>
                    <a:pt x="381317" y="379387"/>
                  </a:lnTo>
                  <a:close/>
                </a:path>
                <a:path w="1416050" h="456564">
                  <a:moveTo>
                    <a:pt x="401574" y="373151"/>
                  </a:moveTo>
                  <a:lnTo>
                    <a:pt x="399757" y="368198"/>
                  </a:lnTo>
                  <a:lnTo>
                    <a:pt x="396214" y="369328"/>
                  </a:lnTo>
                  <a:lnTo>
                    <a:pt x="392658" y="370433"/>
                  </a:lnTo>
                  <a:lnTo>
                    <a:pt x="393992" y="375526"/>
                  </a:lnTo>
                  <a:lnTo>
                    <a:pt x="401574" y="373151"/>
                  </a:lnTo>
                  <a:close/>
                </a:path>
                <a:path w="1416050" h="456564">
                  <a:moveTo>
                    <a:pt x="421767" y="366712"/>
                  </a:moveTo>
                  <a:lnTo>
                    <a:pt x="419912" y="361772"/>
                  </a:lnTo>
                  <a:lnTo>
                    <a:pt x="416369" y="362902"/>
                  </a:lnTo>
                  <a:lnTo>
                    <a:pt x="412826" y="364032"/>
                  </a:lnTo>
                  <a:lnTo>
                    <a:pt x="414197" y="369125"/>
                  </a:lnTo>
                  <a:lnTo>
                    <a:pt x="421767" y="366712"/>
                  </a:lnTo>
                  <a:close/>
                </a:path>
                <a:path w="1416050" h="456564">
                  <a:moveTo>
                    <a:pt x="441896" y="360121"/>
                  </a:moveTo>
                  <a:lnTo>
                    <a:pt x="440016" y="355193"/>
                  </a:lnTo>
                  <a:lnTo>
                    <a:pt x="436486" y="356362"/>
                  </a:lnTo>
                  <a:lnTo>
                    <a:pt x="432955" y="357530"/>
                  </a:lnTo>
                  <a:lnTo>
                    <a:pt x="434365" y="362610"/>
                  </a:lnTo>
                  <a:lnTo>
                    <a:pt x="441896" y="360121"/>
                  </a:lnTo>
                  <a:close/>
                </a:path>
                <a:path w="1416050" h="456564">
                  <a:moveTo>
                    <a:pt x="462000" y="353428"/>
                  </a:moveTo>
                  <a:lnTo>
                    <a:pt x="460082" y="348513"/>
                  </a:lnTo>
                  <a:lnTo>
                    <a:pt x="456565" y="349719"/>
                  </a:lnTo>
                  <a:lnTo>
                    <a:pt x="453034" y="350901"/>
                  </a:lnTo>
                  <a:lnTo>
                    <a:pt x="454482" y="355968"/>
                  </a:lnTo>
                  <a:lnTo>
                    <a:pt x="458241" y="354711"/>
                  </a:lnTo>
                  <a:lnTo>
                    <a:pt x="462000" y="353428"/>
                  </a:lnTo>
                  <a:close/>
                </a:path>
                <a:path w="1416050" h="456564">
                  <a:moveTo>
                    <a:pt x="482053" y="346583"/>
                  </a:moveTo>
                  <a:lnTo>
                    <a:pt x="480098" y="341680"/>
                  </a:lnTo>
                  <a:lnTo>
                    <a:pt x="476580" y="342887"/>
                  </a:lnTo>
                  <a:lnTo>
                    <a:pt x="473062" y="344093"/>
                  </a:lnTo>
                  <a:lnTo>
                    <a:pt x="474535" y="349148"/>
                  </a:lnTo>
                  <a:lnTo>
                    <a:pt x="482053" y="346583"/>
                  </a:lnTo>
                  <a:close/>
                </a:path>
                <a:path w="1416050" h="456564">
                  <a:moveTo>
                    <a:pt x="502043" y="339585"/>
                  </a:moveTo>
                  <a:lnTo>
                    <a:pt x="500062" y="334708"/>
                  </a:lnTo>
                  <a:lnTo>
                    <a:pt x="496557" y="335940"/>
                  </a:lnTo>
                  <a:lnTo>
                    <a:pt x="493052" y="337172"/>
                  </a:lnTo>
                  <a:lnTo>
                    <a:pt x="494550" y="342226"/>
                  </a:lnTo>
                  <a:lnTo>
                    <a:pt x="502043" y="339585"/>
                  </a:lnTo>
                  <a:close/>
                </a:path>
                <a:path w="1416050" h="456564">
                  <a:moveTo>
                    <a:pt x="522008" y="332524"/>
                  </a:moveTo>
                  <a:lnTo>
                    <a:pt x="520014" y="327660"/>
                  </a:lnTo>
                  <a:lnTo>
                    <a:pt x="516509" y="328917"/>
                  </a:lnTo>
                  <a:lnTo>
                    <a:pt x="513003" y="330161"/>
                  </a:lnTo>
                  <a:lnTo>
                    <a:pt x="514540" y="335203"/>
                  </a:lnTo>
                  <a:lnTo>
                    <a:pt x="522008" y="332524"/>
                  </a:lnTo>
                  <a:close/>
                </a:path>
                <a:path w="1416050" h="456564">
                  <a:moveTo>
                    <a:pt x="541934" y="325323"/>
                  </a:moveTo>
                  <a:lnTo>
                    <a:pt x="539902" y="320471"/>
                  </a:lnTo>
                  <a:lnTo>
                    <a:pt x="536409" y="321729"/>
                  </a:lnTo>
                  <a:lnTo>
                    <a:pt x="532904" y="322986"/>
                  </a:lnTo>
                  <a:lnTo>
                    <a:pt x="534466" y="328028"/>
                  </a:lnTo>
                  <a:lnTo>
                    <a:pt x="541934" y="325323"/>
                  </a:lnTo>
                  <a:close/>
                </a:path>
                <a:path w="1416050" h="456564">
                  <a:moveTo>
                    <a:pt x="561822" y="318033"/>
                  </a:moveTo>
                  <a:lnTo>
                    <a:pt x="559777" y="313182"/>
                  </a:lnTo>
                  <a:lnTo>
                    <a:pt x="556285" y="314464"/>
                  </a:lnTo>
                  <a:lnTo>
                    <a:pt x="552792" y="315760"/>
                  </a:lnTo>
                  <a:lnTo>
                    <a:pt x="554380" y="320776"/>
                  </a:lnTo>
                  <a:lnTo>
                    <a:pt x="561822" y="318033"/>
                  </a:lnTo>
                  <a:close/>
                </a:path>
                <a:path w="1416050" h="456564">
                  <a:moveTo>
                    <a:pt x="581672" y="310654"/>
                  </a:moveTo>
                  <a:lnTo>
                    <a:pt x="579602" y="305816"/>
                  </a:lnTo>
                  <a:lnTo>
                    <a:pt x="576122" y="307124"/>
                  </a:lnTo>
                  <a:lnTo>
                    <a:pt x="572630" y="308419"/>
                  </a:lnTo>
                  <a:lnTo>
                    <a:pt x="574243" y="313436"/>
                  </a:lnTo>
                  <a:lnTo>
                    <a:pt x="581672" y="310654"/>
                  </a:lnTo>
                  <a:close/>
                </a:path>
                <a:path w="1416050" h="456564">
                  <a:moveTo>
                    <a:pt x="601510" y="303187"/>
                  </a:moveTo>
                  <a:lnTo>
                    <a:pt x="599414" y="298361"/>
                  </a:lnTo>
                  <a:lnTo>
                    <a:pt x="595934" y="299669"/>
                  </a:lnTo>
                  <a:lnTo>
                    <a:pt x="592455" y="300977"/>
                  </a:lnTo>
                  <a:lnTo>
                    <a:pt x="594080" y="305993"/>
                  </a:lnTo>
                  <a:lnTo>
                    <a:pt x="601510" y="303187"/>
                  </a:lnTo>
                  <a:close/>
                </a:path>
                <a:path w="1416050" h="456564">
                  <a:moveTo>
                    <a:pt x="621296" y="295643"/>
                  </a:moveTo>
                  <a:lnTo>
                    <a:pt x="619188" y="290817"/>
                  </a:lnTo>
                  <a:lnTo>
                    <a:pt x="615708" y="292150"/>
                  </a:lnTo>
                  <a:lnTo>
                    <a:pt x="612228" y="293484"/>
                  </a:lnTo>
                  <a:lnTo>
                    <a:pt x="613879" y="298488"/>
                  </a:lnTo>
                  <a:lnTo>
                    <a:pt x="621296" y="295643"/>
                  </a:lnTo>
                  <a:close/>
                </a:path>
                <a:path w="1416050" h="456564">
                  <a:moveTo>
                    <a:pt x="641057" y="288048"/>
                  </a:moveTo>
                  <a:lnTo>
                    <a:pt x="638937" y="283235"/>
                  </a:lnTo>
                  <a:lnTo>
                    <a:pt x="635469" y="284581"/>
                  </a:lnTo>
                  <a:lnTo>
                    <a:pt x="631990" y="285915"/>
                  </a:lnTo>
                  <a:lnTo>
                    <a:pt x="633653" y="290906"/>
                  </a:lnTo>
                  <a:lnTo>
                    <a:pt x="637362" y="289496"/>
                  </a:lnTo>
                  <a:lnTo>
                    <a:pt x="641057" y="288048"/>
                  </a:lnTo>
                  <a:close/>
                </a:path>
                <a:path w="1416050" h="456564">
                  <a:moveTo>
                    <a:pt x="660806" y="280377"/>
                  </a:moveTo>
                  <a:lnTo>
                    <a:pt x="658660" y="275564"/>
                  </a:lnTo>
                  <a:lnTo>
                    <a:pt x="655193" y="276910"/>
                  </a:lnTo>
                  <a:lnTo>
                    <a:pt x="651725" y="278257"/>
                  </a:lnTo>
                  <a:lnTo>
                    <a:pt x="653402" y="283248"/>
                  </a:lnTo>
                  <a:lnTo>
                    <a:pt x="660806" y="280377"/>
                  </a:lnTo>
                  <a:close/>
                </a:path>
                <a:path w="1416050" h="456564">
                  <a:moveTo>
                    <a:pt x="680516" y="272643"/>
                  </a:moveTo>
                  <a:lnTo>
                    <a:pt x="678370" y="267843"/>
                  </a:lnTo>
                  <a:lnTo>
                    <a:pt x="674903" y="269201"/>
                  </a:lnTo>
                  <a:lnTo>
                    <a:pt x="671436" y="270560"/>
                  </a:lnTo>
                  <a:lnTo>
                    <a:pt x="673138" y="275551"/>
                  </a:lnTo>
                  <a:lnTo>
                    <a:pt x="680516" y="272643"/>
                  </a:lnTo>
                  <a:close/>
                </a:path>
                <a:path w="1416050" h="456564">
                  <a:moveTo>
                    <a:pt x="700227" y="264896"/>
                  </a:moveTo>
                  <a:lnTo>
                    <a:pt x="698068" y="260083"/>
                  </a:lnTo>
                  <a:lnTo>
                    <a:pt x="694601" y="261454"/>
                  </a:lnTo>
                  <a:lnTo>
                    <a:pt x="691134" y="262813"/>
                  </a:lnTo>
                  <a:lnTo>
                    <a:pt x="692848" y="267804"/>
                  </a:lnTo>
                  <a:lnTo>
                    <a:pt x="700227" y="264896"/>
                  </a:lnTo>
                  <a:close/>
                </a:path>
                <a:path w="1416050" h="456564">
                  <a:moveTo>
                    <a:pt x="719899" y="257073"/>
                  </a:moveTo>
                  <a:lnTo>
                    <a:pt x="717727" y="252272"/>
                  </a:lnTo>
                  <a:lnTo>
                    <a:pt x="714273" y="253644"/>
                  </a:lnTo>
                  <a:lnTo>
                    <a:pt x="710819" y="255016"/>
                  </a:lnTo>
                  <a:lnTo>
                    <a:pt x="712533" y="259994"/>
                  </a:lnTo>
                  <a:lnTo>
                    <a:pt x="719899" y="257073"/>
                  </a:lnTo>
                  <a:close/>
                </a:path>
                <a:path w="1416050" h="456564">
                  <a:moveTo>
                    <a:pt x="739571" y="249237"/>
                  </a:moveTo>
                  <a:lnTo>
                    <a:pt x="737387" y="244436"/>
                  </a:lnTo>
                  <a:lnTo>
                    <a:pt x="733933" y="245821"/>
                  </a:lnTo>
                  <a:lnTo>
                    <a:pt x="730478" y="247205"/>
                  </a:lnTo>
                  <a:lnTo>
                    <a:pt x="732205" y="252183"/>
                  </a:lnTo>
                  <a:lnTo>
                    <a:pt x="739571" y="249237"/>
                  </a:lnTo>
                  <a:close/>
                </a:path>
                <a:path w="1416050" h="456564">
                  <a:moveTo>
                    <a:pt x="759218" y="241376"/>
                  </a:moveTo>
                  <a:lnTo>
                    <a:pt x="757034" y="236575"/>
                  </a:lnTo>
                  <a:lnTo>
                    <a:pt x="753579" y="237959"/>
                  </a:lnTo>
                  <a:lnTo>
                    <a:pt x="750125" y="239344"/>
                  </a:lnTo>
                  <a:lnTo>
                    <a:pt x="751852" y="244322"/>
                  </a:lnTo>
                  <a:lnTo>
                    <a:pt x="759218" y="241376"/>
                  </a:lnTo>
                  <a:close/>
                </a:path>
                <a:path w="1416050" h="456564">
                  <a:moveTo>
                    <a:pt x="778865" y="233476"/>
                  </a:moveTo>
                  <a:lnTo>
                    <a:pt x="776681" y="228688"/>
                  </a:lnTo>
                  <a:lnTo>
                    <a:pt x="773226" y="230073"/>
                  </a:lnTo>
                  <a:lnTo>
                    <a:pt x="769772" y="231457"/>
                  </a:lnTo>
                  <a:lnTo>
                    <a:pt x="771512" y="236435"/>
                  </a:lnTo>
                  <a:lnTo>
                    <a:pt x="778865" y="233476"/>
                  </a:lnTo>
                  <a:close/>
                </a:path>
                <a:path w="1416050" h="456564">
                  <a:moveTo>
                    <a:pt x="798512" y="225577"/>
                  </a:moveTo>
                  <a:lnTo>
                    <a:pt x="796328" y="220776"/>
                  </a:lnTo>
                  <a:lnTo>
                    <a:pt x="792873" y="222173"/>
                  </a:lnTo>
                  <a:lnTo>
                    <a:pt x="789419" y="223570"/>
                  </a:lnTo>
                  <a:lnTo>
                    <a:pt x="791159" y="228536"/>
                  </a:lnTo>
                  <a:lnTo>
                    <a:pt x="798512" y="225577"/>
                  </a:lnTo>
                  <a:close/>
                </a:path>
                <a:path w="1416050" h="456564">
                  <a:moveTo>
                    <a:pt x="818159" y="217665"/>
                  </a:moveTo>
                  <a:lnTo>
                    <a:pt x="815962" y="212877"/>
                  </a:lnTo>
                  <a:lnTo>
                    <a:pt x="812507" y="214261"/>
                  </a:lnTo>
                  <a:lnTo>
                    <a:pt x="809053" y="215658"/>
                  </a:lnTo>
                  <a:lnTo>
                    <a:pt x="810793" y="220624"/>
                  </a:lnTo>
                  <a:lnTo>
                    <a:pt x="818159" y="217665"/>
                  </a:lnTo>
                  <a:close/>
                </a:path>
                <a:path w="1416050" h="456564">
                  <a:moveTo>
                    <a:pt x="837793" y="209753"/>
                  </a:moveTo>
                  <a:lnTo>
                    <a:pt x="835596" y="204952"/>
                  </a:lnTo>
                  <a:lnTo>
                    <a:pt x="832142" y="206349"/>
                  </a:lnTo>
                  <a:lnTo>
                    <a:pt x="828687" y="207746"/>
                  </a:lnTo>
                  <a:lnTo>
                    <a:pt x="830427" y="212712"/>
                  </a:lnTo>
                  <a:lnTo>
                    <a:pt x="837793" y="209753"/>
                  </a:lnTo>
                  <a:close/>
                </a:path>
                <a:path w="1416050" h="456564">
                  <a:moveTo>
                    <a:pt x="857415" y="201853"/>
                  </a:moveTo>
                  <a:lnTo>
                    <a:pt x="855230" y="197065"/>
                  </a:lnTo>
                  <a:lnTo>
                    <a:pt x="851776" y="198450"/>
                  </a:lnTo>
                  <a:lnTo>
                    <a:pt x="848321" y="199834"/>
                  </a:lnTo>
                  <a:lnTo>
                    <a:pt x="850061" y="204812"/>
                  </a:lnTo>
                  <a:lnTo>
                    <a:pt x="857415" y="201853"/>
                  </a:lnTo>
                  <a:close/>
                </a:path>
                <a:path w="1416050" h="456564">
                  <a:moveTo>
                    <a:pt x="877062" y="193954"/>
                  </a:moveTo>
                  <a:lnTo>
                    <a:pt x="874877" y="189166"/>
                  </a:lnTo>
                  <a:lnTo>
                    <a:pt x="871423" y="190550"/>
                  </a:lnTo>
                  <a:lnTo>
                    <a:pt x="867968" y="191935"/>
                  </a:lnTo>
                  <a:lnTo>
                    <a:pt x="869708" y="196913"/>
                  </a:lnTo>
                  <a:lnTo>
                    <a:pt x="877062" y="193954"/>
                  </a:lnTo>
                  <a:close/>
                </a:path>
                <a:path w="1416050" h="456564">
                  <a:moveTo>
                    <a:pt x="896708" y="186093"/>
                  </a:moveTo>
                  <a:lnTo>
                    <a:pt x="894524" y="181292"/>
                  </a:lnTo>
                  <a:lnTo>
                    <a:pt x="891070" y="182676"/>
                  </a:lnTo>
                  <a:lnTo>
                    <a:pt x="887615" y="184061"/>
                  </a:lnTo>
                  <a:lnTo>
                    <a:pt x="889342" y="189039"/>
                  </a:lnTo>
                  <a:lnTo>
                    <a:pt x="896708" y="186093"/>
                  </a:lnTo>
                  <a:close/>
                </a:path>
                <a:path w="1416050" h="456564">
                  <a:moveTo>
                    <a:pt x="916368" y="178219"/>
                  </a:moveTo>
                  <a:lnTo>
                    <a:pt x="914184" y="173418"/>
                  </a:lnTo>
                  <a:lnTo>
                    <a:pt x="910729" y="174802"/>
                  </a:lnTo>
                  <a:lnTo>
                    <a:pt x="907275" y="176187"/>
                  </a:lnTo>
                  <a:lnTo>
                    <a:pt x="909002" y="181165"/>
                  </a:lnTo>
                  <a:lnTo>
                    <a:pt x="916368" y="178219"/>
                  </a:lnTo>
                  <a:close/>
                </a:path>
                <a:path w="1416050" h="456564">
                  <a:moveTo>
                    <a:pt x="936028" y="170408"/>
                  </a:moveTo>
                  <a:lnTo>
                    <a:pt x="933869" y="165608"/>
                  </a:lnTo>
                  <a:lnTo>
                    <a:pt x="930402" y="166979"/>
                  </a:lnTo>
                  <a:lnTo>
                    <a:pt x="926947" y="168351"/>
                  </a:lnTo>
                  <a:lnTo>
                    <a:pt x="928662" y="173342"/>
                  </a:lnTo>
                  <a:lnTo>
                    <a:pt x="936028" y="170408"/>
                  </a:lnTo>
                  <a:close/>
                </a:path>
                <a:path w="1416050" h="456564">
                  <a:moveTo>
                    <a:pt x="955713" y="162623"/>
                  </a:moveTo>
                  <a:lnTo>
                    <a:pt x="953554" y="157810"/>
                  </a:lnTo>
                  <a:lnTo>
                    <a:pt x="950087" y="159181"/>
                  </a:lnTo>
                  <a:lnTo>
                    <a:pt x="946619" y="160553"/>
                  </a:lnTo>
                  <a:lnTo>
                    <a:pt x="948334" y="165531"/>
                  </a:lnTo>
                  <a:lnTo>
                    <a:pt x="955713" y="162623"/>
                  </a:lnTo>
                  <a:close/>
                </a:path>
                <a:path w="1416050" h="456564">
                  <a:moveTo>
                    <a:pt x="975410" y="154851"/>
                  </a:moveTo>
                  <a:lnTo>
                    <a:pt x="973264" y="150037"/>
                  </a:lnTo>
                  <a:lnTo>
                    <a:pt x="969797" y="151409"/>
                  </a:lnTo>
                  <a:lnTo>
                    <a:pt x="966330" y="152781"/>
                  </a:lnTo>
                  <a:lnTo>
                    <a:pt x="968032" y="157759"/>
                  </a:lnTo>
                  <a:lnTo>
                    <a:pt x="975410" y="154851"/>
                  </a:lnTo>
                  <a:close/>
                </a:path>
                <a:path w="1416050" h="456564">
                  <a:moveTo>
                    <a:pt x="995121" y="147167"/>
                  </a:moveTo>
                  <a:lnTo>
                    <a:pt x="992987" y="142341"/>
                  </a:lnTo>
                  <a:lnTo>
                    <a:pt x="989520" y="143700"/>
                  </a:lnTo>
                  <a:lnTo>
                    <a:pt x="986053" y="145059"/>
                  </a:lnTo>
                  <a:lnTo>
                    <a:pt x="987742" y="150050"/>
                  </a:lnTo>
                  <a:lnTo>
                    <a:pt x="995121" y="147167"/>
                  </a:lnTo>
                  <a:close/>
                </a:path>
                <a:path w="1416050" h="456564">
                  <a:moveTo>
                    <a:pt x="1014857" y="139509"/>
                  </a:moveTo>
                  <a:lnTo>
                    <a:pt x="1012736" y="134696"/>
                  </a:lnTo>
                  <a:lnTo>
                    <a:pt x="1009256" y="136029"/>
                  </a:lnTo>
                  <a:lnTo>
                    <a:pt x="1005776" y="137363"/>
                  </a:lnTo>
                  <a:lnTo>
                    <a:pt x="1007452" y="142367"/>
                  </a:lnTo>
                  <a:lnTo>
                    <a:pt x="1014857" y="139509"/>
                  </a:lnTo>
                  <a:close/>
                </a:path>
                <a:path w="1416050" h="456564">
                  <a:moveTo>
                    <a:pt x="1034605" y="131914"/>
                  </a:moveTo>
                  <a:lnTo>
                    <a:pt x="1032497" y="127088"/>
                  </a:lnTo>
                  <a:lnTo>
                    <a:pt x="1029017" y="128422"/>
                  </a:lnTo>
                  <a:lnTo>
                    <a:pt x="1025537" y="129755"/>
                  </a:lnTo>
                  <a:lnTo>
                    <a:pt x="1027201" y="134759"/>
                  </a:lnTo>
                  <a:lnTo>
                    <a:pt x="1034605" y="131914"/>
                  </a:lnTo>
                  <a:close/>
                </a:path>
                <a:path w="1416050" h="456564">
                  <a:moveTo>
                    <a:pt x="1054379" y="124396"/>
                  </a:moveTo>
                  <a:lnTo>
                    <a:pt x="1052283" y="119557"/>
                  </a:lnTo>
                  <a:lnTo>
                    <a:pt x="1048804" y="120878"/>
                  </a:lnTo>
                  <a:lnTo>
                    <a:pt x="1045324" y="122199"/>
                  </a:lnTo>
                  <a:lnTo>
                    <a:pt x="1046962" y="127203"/>
                  </a:lnTo>
                  <a:lnTo>
                    <a:pt x="1054379" y="124396"/>
                  </a:lnTo>
                  <a:close/>
                </a:path>
                <a:path w="1416050" h="456564">
                  <a:moveTo>
                    <a:pt x="1074166" y="116916"/>
                  </a:moveTo>
                  <a:lnTo>
                    <a:pt x="1072095" y="112064"/>
                  </a:lnTo>
                  <a:lnTo>
                    <a:pt x="1068603" y="113372"/>
                  </a:lnTo>
                  <a:lnTo>
                    <a:pt x="1065123" y="114693"/>
                  </a:lnTo>
                  <a:lnTo>
                    <a:pt x="1066749" y="119697"/>
                  </a:lnTo>
                  <a:lnTo>
                    <a:pt x="1074166" y="116916"/>
                  </a:lnTo>
                  <a:close/>
                </a:path>
                <a:path w="1416050" h="456564">
                  <a:moveTo>
                    <a:pt x="1094003" y="109512"/>
                  </a:moveTo>
                  <a:lnTo>
                    <a:pt x="1091946" y="104673"/>
                  </a:lnTo>
                  <a:lnTo>
                    <a:pt x="1088453" y="105968"/>
                  </a:lnTo>
                  <a:lnTo>
                    <a:pt x="1084961" y="107264"/>
                  </a:lnTo>
                  <a:lnTo>
                    <a:pt x="1086573" y="112280"/>
                  </a:lnTo>
                  <a:lnTo>
                    <a:pt x="1094003" y="109512"/>
                  </a:lnTo>
                  <a:close/>
                </a:path>
                <a:path w="1416050" h="456564">
                  <a:moveTo>
                    <a:pt x="1113853" y="102209"/>
                  </a:moveTo>
                  <a:lnTo>
                    <a:pt x="1111821" y="97345"/>
                  </a:lnTo>
                  <a:lnTo>
                    <a:pt x="1108316" y="98628"/>
                  </a:lnTo>
                  <a:lnTo>
                    <a:pt x="1104811" y="99910"/>
                  </a:lnTo>
                  <a:lnTo>
                    <a:pt x="1106411" y="104927"/>
                  </a:lnTo>
                  <a:lnTo>
                    <a:pt x="1113853" y="102209"/>
                  </a:lnTo>
                  <a:close/>
                </a:path>
                <a:path w="1416050" h="456564">
                  <a:moveTo>
                    <a:pt x="1133729" y="94957"/>
                  </a:moveTo>
                  <a:lnTo>
                    <a:pt x="1131722" y="90081"/>
                  </a:lnTo>
                  <a:lnTo>
                    <a:pt x="1128217" y="91363"/>
                  </a:lnTo>
                  <a:lnTo>
                    <a:pt x="1124712" y="92646"/>
                  </a:lnTo>
                  <a:lnTo>
                    <a:pt x="1126286" y="97675"/>
                  </a:lnTo>
                  <a:lnTo>
                    <a:pt x="1133729" y="94957"/>
                  </a:lnTo>
                  <a:close/>
                </a:path>
                <a:path w="1416050" h="456564">
                  <a:moveTo>
                    <a:pt x="1153655" y="87833"/>
                  </a:moveTo>
                  <a:lnTo>
                    <a:pt x="1151661" y="82956"/>
                  </a:lnTo>
                  <a:lnTo>
                    <a:pt x="1148156" y="84213"/>
                  </a:lnTo>
                  <a:lnTo>
                    <a:pt x="1144651" y="85471"/>
                  </a:lnTo>
                  <a:lnTo>
                    <a:pt x="1146187" y="90500"/>
                  </a:lnTo>
                  <a:lnTo>
                    <a:pt x="1153655" y="87833"/>
                  </a:lnTo>
                  <a:close/>
                </a:path>
                <a:path w="1416050" h="456564">
                  <a:moveTo>
                    <a:pt x="1173594" y="80759"/>
                  </a:moveTo>
                  <a:lnTo>
                    <a:pt x="1171625" y="75882"/>
                  </a:lnTo>
                  <a:lnTo>
                    <a:pt x="1168107" y="77101"/>
                  </a:lnTo>
                  <a:lnTo>
                    <a:pt x="1164590" y="78333"/>
                  </a:lnTo>
                  <a:lnTo>
                    <a:pt x="1166114" y="83375"/>
                  </a:lnTo>
                  <a:lnTo>
                    <a:pt x="1173594" y="80759"/>
                  </a:lnTo>
                  <a:close/>
                </a:path>
                <a:path w="1416050" h="456564">
                  <a:moveTo>
                    <a:pt x="1193571" y="73812"/>
                  </a:moveTo>
                  <a:lnTo>
                    <a:pt x="1191628" y="68922"/>
                  </a:lnTo>
                  <a:lnTo>
                    <a:pt x="1188110" y="70142"/>
                  </a:lnTo>
                  <a:lnTo>
                    <a:pt x="1184592" y="71361"/>
                  </a:lnTo>
                  <a:lnTo>
                    <a:pt x="1186091" y="76415"/>
                  </a:lnTo>
                  <a:lnTo>
                    <a:pt x="1193571" y="73812"/>
                  </a:lnTo>
                  <a:close/>
                </a:path>
                <a:path w="1416050" h="456564">
                  <a:moveTo>
                    <a:pt x="1213599" y="66967"/>
                  </a:moveTo>
                  <a:lnTo>
                    <a:pt x="1211681" y="62064"/>
                  </a:lnTo>
                  <a:lnTo>
                    <a:pt x="1208151" y="63258"/>
                  </a:lnTo>
                  <a:lnTo>
                    <a:pt x="1204620" y="64452"/>
                  </a:lnTo>
                  <a:lnTo>
                    <a:pt x="1206093" y="69507"/>
                  </a:lnTo>
                  <a:lnTo>
                    <a:pt x="1213599" y="66967"/>
                  </a:lnTo>
                  <a:close/>
                </a:path>
                <a:path w="1416050" h="456564">
                  <a:moveTo>
                    <a:pt x="1233639" y="60185"/>
                  </a:moveTo>
                  <a:lnTo>
                    <a:pt x="1231747" y="55270"/>
                  </a:lnTo>
                  <a:lnTo>
                    <a:pt x="1228217" y="56464"/>
                  </a:lnTo>
                  <a:lnTo>
                    <a:pt x="1224686" y="57658"/>
                  </a:lnTo>
                  <a:lnTo>
                    <a:pt x="1226134" y="62725"/>
                  </a:lnTo>
                  <a:lnTo>
                    <a:pt x="1233639" y="60185"/>
                  </a:lnTo>
                  <a:close/>
                </a:path>
                <a:path w="1416050" h="456564">
                  <a:moveTo>
                    <a:pt x="1253744" y="53581"/>
                  </a:moveTo>
                  <a:lnTo>
                    <a:pt x="1251877" y="48666"/>
                  </a:lnTo>
                  <a:lnTo>
                    <a:pt x="1248333" y="49822"/>
                  </a:lnTo>
                  <a:lnTo>
                    <a:pt x="1244790" y="50990"/>
                  </a:lnTo>
                  <a:lnTo>
                    <a:pt x="1246212" y="56057"/>
                  </a:lnTo>
                  <a:lnTo>
                    <a:pt x="1253744" y="53581"/>
                  </a:lnTo>
                  <a:close/>
                </a:path>
                <a:path w="1416050" h="456564">
                  <a:moveTo>
                    <a:pt x="1273848" y="47053"/>
                  </a:moveTo>
                  <a:lnTo>
                    <a:pt x="1272019" y="42113"/>
                  </a:lnTo>
                  <a:lnTo>
                    <a:pt x="1268463" y="43243"/>
                  </a:lnTo>
                  <a:lnTo>
                    <a:pt x="1264907" y="44373"/>
                  </a:lnTo>
                  <a:lnTo>
                    <a:pt x="1266304" y="49453"/>
                  </a:lnTo>
                  <a:lnTo>
                    <a:pt x="1273848" y="47053"/>
                  </a:lnTo>
                  <a:close/>
                </a:path>
                <a:path w="1416050" h="456564">
                  <a:moveTo>
                    <a:pt x="1294015" y="40652"/>
                  </a:moveTo>
                  <a:lnTo>
                    <a:pt x="1292212" y="35699"/>
                  </a:lnTo>
                  <a:lnTo>
                    <a:pt x="1288656" y="36830"/>
                  </a:lnTo>
                  <a:lnTo>
                    <a:pt x="1285100" y="37960"/>
                  </a:lnTo>
                  <a:lnTo>
                    <a:pt x="1286459" y="43053"/>
                  </a:lnTo>
                  <a:lnTo>
                    <a:pt x="1294015" y="40652"/>
                  </a:lnTo>
                  <a:close/>
                </a:path>
                <a:path w="1416050" h="456564">
                  <a:moveTo>
                    <a:pt x="1314221" y="34391"/>
                  </a:moveTo>
                  <a:lnTo>
                    <a:pt x="1312456" y="29425"/>
                  </a:lnTo>
                  <a:lnTo>
                    <a:pt x="1308887" y="30518"/>
                  </a:lnTo>
                  <a:lnTo>
                    <a:pt x="1305318" y="31610"/>
                  </a:lnTo>
                  <a:lnTo>
                    <a:pt x="1306652" y="36703"/>
                  </a:lnTo>
                  <a:lnTo>
                    <a:pt x="1314221" y="34391"/>
                  </a:lnTo>
                  <a:close/>
                </a:path>
                <a:path w="1416050" h="456564">
                  <a:moveTo>
                    <a:pt x="1334452" y="28194"/>
                  </a:moveTo>
                  <a:lnTo>
                    <a:pt x="1332712" y="23228"/>
                  </a:lnTo>
                  <a:lnTo>
                    <a:pt x="1329143" y="24320"/>
                  </a:lnTo>
                  <a:lnTo>
                    <a:pt x="1325575" y="25412"/>
                  </a:lnTo>
                  <a:lnTo>
                    <a:pt x="1326870" y="30518"/>
                  </a:lnTo>
                  <a:lnTo>
                    <a:pt x="1334452" y="28194"/>
                  </a:lnTo>
                  <a:close/>
                </a:path>
                <a:path w="1416050" h="456564">
                  <a:moveTo>
                    <a:pt x="1354734" y="22212"/>
                  </a:moveTo>
                  <a:lnTo>
                    <a:pt x="1353032" y="17233"/>
                  </a:lnTo>
                  <a:lnTo>
                    <a:pt x="1349451" y="18288"/>
                  </a:lnTo>
                  <a:lnTo>
                    <a:pt x="1345869" y="19342"/>
                  </a:lnTo>
                  <a:lnTo>
                    <a:pt x="1347139" y="24460"/>
                  </a:lnTo>
                  <a:lnTo>
                    <a:pt x="1354734" y="22212"/>
                  </a:lnTo>
                  <a:close/>
                </a:path>
                <a:path w="1416050" h="456564">
                  <a:moveTo>
                    <a:pt x="1375054" y="16332"/>
                  </a:moveTo>
                  <a:lnTo>
                    <a:pt x="1373378" y="11328"/>
                  </a:lnTo>
                  <a:lnTo>
                    <a:pt x="1369783" y="12344"/>
                  </a:lnTo>
                  <a:lnTo>
                    <a:pt x="1366202" y="13360"/>
                  </a:lnTo>
                  <a:lnTo>
                    <a:pt x="1367421" y="18478"/>
                  </a:lnTo>
                  <a:lnTo>
                    <a:pt x="1375054" y="16332"/>
                  </a:lnTo>
                  <a:close/>
                </a:path>
                <a:path w="1416050" h="456564">
                  <a:moveTo>
                    <a:pt x="1395412" y="10604"/>
                  </a:moveTo>
                  <a:lnTo>
                    <a:pt x="1393774" y="5588"/>
                  </a:lnTo>
                  <a:lnTo>
                    <a:pt x="1390180" y="6604"/>
                  </a:lnTo>
                  <a:lnTo>
                    <a:pt x="1386586" y="7607"/>
                  </a:lnTo>
                  <a:lnTo>
                    <a:pt x="1387779" y="12750"/>
                  </a:lnTo>
                  <a:lnTo>
                    <a:pt x="1395412" y="10604"/>
                  </a:lnTo>
                  <a:close/>
                </a:path>
                <a:path w="1416050" h="456564">
                  <a:moveTo>
                    <a:pt x="1415808" y="5016"/>
                  </a:moveTo>
                  <a:lnTo>
                    <a:pt x="1414208" y="0"/>
                  </a:lnTo>
                  <a:lnTo>
                    <a:pt x="1410601" y="965"/>
                  </a:lnTo>
                  <a:lnTo>
                    <a:pt x="1406994" y="1930"/>
                  </a:lnTo>
                  <a:lnTo>
                    <a:pt x="1408150" y="7073"/>
                  </a:lnTo>
                  <a:lnTo>
                    <a:pt x="1415808" y="50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 descr=""/>
            <p:cNvSpPr/>
            <p:nvPr/>
          </p:nvSpPr>
          <p:spPr>
            <a:xfrm>
              <a:off x="3762768" y="3575532"/>
              <a:ext cx="466725" cy="87630"/>
            </a:xfrm>
            <a:custGeom>
              <a:avLst/>
              <a:gdLst/>
              <a:ahLst/>
              <a:cxnLst/>
              <a:rect l="l" t="t" r="r" b="b"/>
              <a:pathLst>
                <a:path w="466725" h="87629">
                  <a:moveTo>
                    <a:pt x="8813" y="85255"/>
                  </a:moveTo>
                  <a:lnTo>
                    <a:pt x="7213" y="80238"/>
                  </a:lnTo>
                  <a:lnTo>
                    <a:pt x="3606" y="81203"/>
                  </a:lnTo>
                  <a:lnTo>
                    <a:pt x="0" y="82169"/>
                  </a:lnTo>
                  <a:lnTo>
                    <a:pt x="1155" y="87312"/>
                  </a:lnTo>
                  <a:lnTo>
                    <a:pt x="8813" y="85255"/>
                  </a:lnTo>
                  <a:close/>
                </a:path>
                <a:path w="466725" h="87629">
                  <a:moveTo>
                    <a:pt x="29248" y="79781"/>
                  </a:moveTo>
                  <a:lnTo>
                    <a:pt x="27673" y="74752"/>
                  </a:lnTo>
                  <a:lnTo>
                    <a:pt x="24079" y="75717"/>
                  </a:lnTo>
                  <a:lnTo>
                    <a:pt x="20472" y="76682"/>
                  </a:lnTo>
                  <a:lnTo>
                    <a:pt x="21590" y="81826"/>
                  </a:lnTo>
                  <a:lnTo>
                    <a:pt x="29248" y="79781"/>
                  </a:lnTo>
                  <a:close/>
                </a:path>
                <a:path w="466725" h="87629">
                  <a:moveTo>
                    <a:pt x="49733" y="74536"/>
                  </a:moveTo>
                  <a:lnTo>
                    <a:pt x="48196" y="69494"/>
                  </a:lnTo>
                  <a:lnTo>
                    <a:pt x="44589" y="70408"/>
                  </a:lnTo>
                  <a:lnTo>
                    <a:pt x="40982" y="71335"/>
                  </a:lnTo>
                  <a:lnTo>
                    <a:pt x="42049" y="76479"/>
                  </a:lnTo>
                  <a:lnTo>
                    <a:pt x="49733" y="74536"/>
                  </a:lnTo>
                  <a:close/>
                </a:path>
                <a:path w="466725" h="87629">
                  <a:moveTo>
                    <a:pt x="70243" y="69354"/>
                  </a:moveTo>
                  <a:lnTo>
                    <a:pt x="68745" y="64300"/>
                  </a:lnTo>
                  <a:lnTo>
                    <a:pt x="65125" y="65176"/>
                  </a:lnTo>
                  <a:lnTo>
                    <a:pt x="61518" y="66103"/>
                  </a:lnTo>
                  <a:lnTo>
                    <a:pt x="62547" y="71259"/>
                  </a:lnTo>
                  <a:lnTo>
                    <a:pt x="66395" y="70281"/>
                  </a:lnTo>
                  <a:lnTo>
                    <a:pt x="70243" y="69354"/>
                  </a:lnTo>
                  <a:close/>
                </a:path>
                <a:path w="466725" h="87629">
                  <a:moveTo>
                    <a:pt x="90805" y="64401"/>
                  </a:moveTo>
                  <a:lnTo>
                    <a:pt x="89344" y="59334"/>
                  </a:lnTo>
                  <a:lnTo>
                    <a:pt x="85725" y="60210"/>
                  </a:lnTo>
                  <a:lnTo>
                    <a:pt x="82105" y="61087"/>
                  </a:lnTo>
                  <a:lnTo>
                    <a:pt x="83096" y="66255"/>
                  </a:lnTo>
                  <a:lnTo>
                    <a:pt x="90805" y="64401"/>
                  </a:lnTo>
                  <a:close/>
                </a:path>
                <a:path w="466725" h="87629">
                  <a:moveTo>
                    <a:pt x="111404" y="59588"/>
                  </a:moveTo>
                  <a:lnTo>
                    <a:pt x="109982" y="54508"/>
                  </a:lnTo>
                  <a:lnTo>
                    <a:pt x="106349" y="55333"/>
                  </a:lnTo>
                  <a:lnTo>
                    <a:pt x="102717" y="56159"/>
                  </a:lnTo>
                  <a:lnTo>
                    <a:pt x="103670" y="61341"/>
                  </a:lnTo>
                  <a:lnTo>
                    <a:pt x="111404" y="59588"/>
                  </a:lnTo>
                  <a:close/>
                </a:path>
                <a:path w="466725" h="87629">
                  <a:moveTo>
                    <a:pt x="132029" y="54927"/>
                  </a:moveTo>
                  <a:lnTo>
                    <a:pt x="130657" y="49834"/>
                  </a:lnTo>
                  <a:lnTo>
                    <a:pt x="127025" y="50660"/>
                  </a:lnTo>
                  <a:lnTo>
                    <a:pt x="123393" y="51485"/>
                  </a:lnTo>
                  <a:lnTo>
                    <a:pt x="124307" y="56667"/>
                  </a:lnTo>
                  <a:lnTo>
                    <a:pt x="132029" y="54927"/>
                  </a:lnTo>
                  <a:close/>
                </a:path>
                <a:path w="466725" h="87629">
                  <a:moveTo>
                    <a:pt x="152704" y="50482"/>
                  </a:moveTo>
                  <a:lnTo>
                    <a:pt x="151371" y="45377"/>
                  </a:lnTo>
                  <a:lnTo>
                    <a:pt x="147726" y="46151"/>
                  </a:lnTo>
                  <a:lnTo>
                    <a:pt x="144081" y="46926"/>
                  </a:lnTo>
                  <a:lnTo>
                    <a:pt x="144945" y="52120"/>
                  </a:lnTo>
                  <a:lnTo>
                    <a:pt x="152704" y="50482"/>
                  </a:lnTo>
                  <a:close/>
                </a:path>
                <a:path w="466725" h="87629">
                  <a:moveTo>
                    <a:pt x="173380" y="46113"/>
                  </a:moveTo>
                  <a:lnTo>
                    <a:pt x="172097" y="40995"/>
                  </a:lnTo>
                  <a:lnTo>
                    <a:pt x="168452" y="41770"/>
                  </a:lnTo>
                  <a:lnTo>
                    <a:pt x="164807" y="42545"/>
                  </a:lnTo>
                  <a:lnTo>
                    <a:pt x="165633" y="47739"/>
                  </a:lnTo>
                  <a:lnTo>
                    <a:pt x="173380" y="46113"/>
                  </a:lnTo>
                  <a:close/>
                </a:path>
                <a:path w="466725" h="87629">
                  <a:moveTo>
                    <a:pt x="194144" y="42037"/>
                  </a:moveTo>
                  <a:lnTo>
                    <a:pt x="192900" y="36918"/>
                  </a:lnTo>
                  <a:lnTo>
                    <a:pt x="189242" y="37630"/>
                  </a:lnTo>
                  <a:lnTo>
                    <a:pt x="185585" y="38341"/>
                  </a:lnTo>
                  <a:lnTo>
                    <a:pt x="186372" y="43548"/>
                  </a:lnTo>
                  <a:lnTo>
                    <a:pt x="194144" y="42037"/>
                  </a:lnTo>
                  <a:close/>
                </a:path>
                <a:path w="466725" h="87629">
                  <a:moveTo>
                    <a:pt x="214909" y="38049"/>
                  </a:moveTo>
                  <a:lnTo>
                    <a:pt x="213715" y="32918"/>
                  </a:lnTo>
                  <a:lnTo>
                    <a:pt x="210045" y="33578"/>
                  </a:lnTo>
                  <a:lnTo>
                    <a:pt x="206387" y="34277"/>
                  </a:lnTo>
                  <a:lnTo>
                    <a:pt x="207124" y="39497"/>
                  </a:lnTo>
                  <a:lnTo>
                    <a:pt x="211010" y="38747"/>
                  </a:lnTo>
                  <a:lnTo>
                    <a:pt x="214909" y="38049"/>
                  </a:lnTo>
                  <a:close/>
                </a:path>
                <a:path w="466725" h="87629">
                  <a:moveTo>
                    <a:pt x="235724" y="34302"/>
                  </a:moveTo>
                  <a:lnTo>
                    <a:pt x="234569" y="29159"/>
                  </a:lnTo>
                  <a:lnTo>
                    <a:pt x="230898" y="29819"/>
                  </a:lnTo>
                  <a:lnTo>
                    <a:pt x="227228" y="30480"/>
                  </a:lnTo>
                  <a:lnTo>
                    <a:pt x="227926" y="35699"/>
                  </a:lnTo>
                  <a:lnTo>
                    <a:pt x="235724" y="34302"/>
                  </a:lnTo>
                  <a:close/>
                </a:path>
                <a:path w="466725" h="87629">
                  <a:moveTo>
                    <a:pt x="256565" y="30708"/>
                  </a:moveTo>
                  <a:lnTo>
                    <a:pt x="255460" y="25565"/>
                  </a:lnTo>
                  <a:lnTo>
                    <a:pt x="251777" y="26162"/>
                  </a:lnTo>
                  <a:lnTo>
                    <a:pt x="248094" y="26758"/>
                  </a:lnTo>
                  <a:lnTo>
                    <a:pt x="248742" y="31991"/>
                  </a:lnTo>
                  <a:lnTo>
                    <a:pt x="256565" y="30708"/>
                  </a:lnTo>
                  <a:close/>
                </a:path>
                <a:path w="466725" h="87629">
                  <a:moveTo>
                    <a:pt x="277418" y="27292"/>
                  </a:moveTo>
                  <a:lnTo>
                    <a:pt x="276364" y="22136"/>
                  </a:lnTo>
                  <a:lnTo>
                    <a:pt x="272681" y="22733"/>
                  </a:lnTo>
                  <a:lnTo>
                    <a:pt x="268998" y="23329"/>
                  </a:lnTo>
                  <a:lnTo>
                    <a:pt x="269608" y="28575"/>
                  </a:lnTo>
                  <a:lnTo>
                    <a:pt x="277418" y="27292"/>
                  </a:lnTo>
                  <a:close/>
                </a:path>
                <a:path w="466725" h="87629">
                  <a:moveTo>
                    <a:pt x="298323" y="24079"/>
                  </a:moveTo>
                  <a:lnTo>
                    <a:pt x="297307" y="18910"/>
                  </a:lnTo>
                  <a:lnTo>
                    <a:pt x="293624" y="19456"/>
                  </a:lnTo>
                  <a:lnTo>
                    <a:pt x="289928" y="20002"/>
                  </a:lnTo>
                  <a:lnTo>
                    <a:pt x="290487" y="25234"/>
                  </a:lnTo>
                  <a:lnTo>
                    <a:pt x="298323" y="24079"/>
                  </a:lnTo>
                  <a:close/>
                </a:path>
                <a:path w="466725" h="87629">
                  <a:moveTo>
                    <a:pt x="319252" y="21005"/>
                  </a:moveTo>
                  <a:lnTo>
                    <a:pt x="318274" y="15824"/>
                  </a:lnTo>
                  <a:lnTo>
                    <a:pt x="314591" y="16370"/>
                  </a:lnTo>
                  <a:lnTo>
                    <a:pt x="310908" y="16916"/>
                  </a:lnTo>
                  <a:lnTo>
                    <a:pt x="311416" y="22161"/>
                  </a:lnTo>
                  <a:lnTo>
                    <a:pt x="319252" y="21005"/>
                  </a:lnTo>
                  <a:close/>
                </a:path>
                <a:path w="466725" h="87629">
                  <a:moveTo>
                    <a:pt x="340220" y="18211"/>
                  </a:moveTo>
                  <a:lnTo>
                    <a:pt x="339293" y="13030"/>
                  </a:lnTo>
                  <a:lnTo>
                    <a:pt x="335597" y="13512"/>
                  </a:lnTo>
                  <a:lnTo>
                    <a:pt x="331901" y="13995"/>
                  </a:lnTo>
                  <a:lnTo>
                    <a:pt x="332359" y="19240"/>
                  </a:lnTo>
                  <a:lnTo>
                    <a:pt x="340220" y="18211"/>
                  </a:lnTo>
                  <a:close/>
                </a:path>
                <a:path w="466725" h="87629">
                  <a:moveTo>
                    <a:pt x="361175" y="15481"/>
                  </a:moveTo>
                  <a:lnTo>
                    <a:pt x="360299" y="10287"/>
                  </a:lnTo>
                  <a:lnTo>
                    <a:pt x="356603" y="10769"/>
                  </a:lnTo>
                  <a:lnTo>
                    <a:pt x="352907" y="11252"/>
                  </a:lnTo>
                  <a:lnTo>
                    <a:pt x="353326" y="16510"/>
                  </a:lnTo>
                  <a:lnTo>
                    <a:pt x="361175" y="15481"/>
                  </a:lnTo>
                  <a:close/>
                </a:path>
                <a:path w="466725" h="87629">
                  <a:moveTo>
                    <a:pt x="382193" y="13119"/>
                  </a:moveTo>
                  <a:lnTo>
                    <a:pt x="381368" y="7912"/>
                  </a:lnTo>
                  <a:lnTo>
                    <a:pt x="377659" y="8331"/>
                  </a:lnTo>
                  <a:lnTo>
                    <a:pt x="373951" y="8750"/>
                  </a:lnTo>
                  <a:lnTo>
                    <a:pt x="374319" y="14008"/>
                  </a:lnTo>
                  <a:lnTo>
                    <a:pt x="382193" y="13119"/>
                  </a:lnTo>
                  <a:close/>
                </a:path>
                <a:path w="466725" h="87629">
                  <a:moveTo>
                    <a:pt x="403212" y="10795"/>
                  </a:moveTo>
                  <a:lnTo>
                    <a:pt x="402424" y="5588"/>
                  </a:lnTo>
                  <a:lnTo>
                    <a:pt x="398716" y="5943"/>
                  </a:lnTo>
                  <a:lnTo>
                    <a:pt x="395008" y="6350"/>
                  </a:lnTo>
                  <a:lnTo>
                    <a:pt x="395325" y="11607"/>
                  </a:lnTo>
                  <a:lnTo>
                    <a:pt x="399262" y="11176"/>
                  </a:lnTo>
                  <a:lnTo>
                    <a:pt x="403212" y="10795"/>
                  </a:lnTo>
                  <a:close/>
                </a:path>
                <a:path w="466725" h="87629">
                  <a:moveTo>
                    <a:pt x="424256" y="8775"/>
                  </a:moveTo>
                  <a:lnTo>
                    <a:pt x="423519" y="3556"/>
                  </a:lnTo>
                  <a:lnTo>
                    <a:pt x="419811" y="3911"/>
                  </a:lnTo>
                  <a:lnTo>
                    <a:pt x="416102" y="4267"/>
                  </a:lnTo>
                  <a:lnTo>
                    <a:pt x="416369" y="9525"/>
                  </a:lnTo>
                  <a:lnTo>
                    <a:pt x="424256" y="8775"/>
                  </a:lnTo>
                  <a:close/>
                </a:path>
                <a:path w="466725" h="87629">
                  <a:moveTo>
                    <a:pt x="445312" y="6883"/>
                  </a:moveTo>
                  <a:lnTo>
                    <a:pt x="444639" y="1663"/>
                  </a:lnTo>
                  <a:lnTo>
                    <a:pt x="440918" y="1955"/>
                  </a:lnTo>
                  <a:lnTo>
                    <a:pt x="437197" y="2247"/>
                  </a:lnTo>
                  <a:lnTo>
                    <a:pt x="437413" y="7505"/>
                  </a:lnTo>
                  <a:lnTo>
                    <a:pt x="445312" y="6883"/>
                  </a:lnTo>
                  <a:close/>
                </a:path>
                <a:path w="466725" h="87629">
                  <a:moveTo>
                    <a:pt x="466394" y="5232"/>
                  </a:moveTo>
                  <a:lnTo>
                    <a:pt x="465772" y="0"/>
                  </a:lnTo>
                  <a:lnTo>
                    <a:pt x="462051" y="292"/>
                  </a:lnTo>
                  <a:lnTo>
                    <a:pt x="458330" y="584"/>
                  </a:lnTo>
                  <a:lnTo>
                    <a:pt x="458508" y="5854"/>
                  </a:lnTo>
                  <a:lnTo>
                    <a:pt x="466394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 descr=""/>
            <p:cNvSpPr/>
            <p:nvPr/>
          </p:nvSpPr>
          <p:spPr>
            <a:xfrm>
              <a:off x="4242240" y="3575124"/>
              <a:ext cx="325120" cy="0"/>
            </a:xfrm>
            <a:custGeom>
              <a:avLst/>
              <a:gdLst/>
              <a:ahLst/>
              <a:cxnLst/>
              <a:rect l="l" t="t" r="r" b="b"/>
              <a:pathLst>
                <a:path w="325120" h="0">
                  <a:moveTo>
                    <a:pt x="0" y="0"/>
                  </a:moveTo>
                  <a:lnTo>
                    <a:pt x="325090" y="0"/>
                  </a:lnTo>
                </a:path>
              </a:pathLst>
            </a:custGeom>
            <a:ln w="1175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 descr=""/>
            <p:cNvSpPr/>
            <p:nvPr/>
          </p:nvSpPr>
          <p:spPr>
            <a:xfrm>
              <a:off x="807262" y="3348557"/>
              <a:ext cx="4737735" cy="495300"/>
            </a:xfrm>
            <a:custGeom>
              <a:avLst/>
              <a:gdLst/>
              <a:ahLst/>
              <a:cxnLst/>
              <a:rect l="l" t="t" r="r" b="b"/>
              <a:pathLst>
                <a:path w="4737735" h="495300">
                  <a:moveTo>
                    <a:pt x="9169" y="5181"/>
                  </a:moveTo>
                  <a:lnTo>
                    <a:pt x="6502" y="2590"/>
                  </a:lnTo>
                  <a:lnTo>
                    <a:pt x="3835" y="0"/>
                  </a:lnTo>
                  <a:lnTo>
                    <a:pt x="0" y="3594"/>
                  </a:lnTo>
                  <a:lnTo>
                    <a:pt x="5676" y="9131"/>
                  </a:lnTo>
                  <a:lnTo>
                    <a:pt x="9169" y="5181"/>
                  </a:lnTo>
                  <a:close/>
                </a:path>
                <a:path w="4737735" h="495300">
                  <a:moveTo>
                    <a:pt x="24345" y="19913"/>
                  </a:moveTo>
                  <a:lnTo>
                    <a:pt x="21653" y="17348"/>
                  </a:lnTo>
                  <a:lnTo>
                    <a:pt x="18973" y="14770"/>
                  </a:lnTo>
                  <a:lnTo>
                    <a:pt x="15151" y="18389"/>
                  </a:lnTo>
                  <a:lnTo>
                    <a:pt x="20878" y="23876"/>
                  </a:lnTo>
                  <a:lnTo>
                    <a:pt x="24345" y="19913"/>
                  </a:lnTo>
                  <a:close/>
                </a:path>
                <a:path w="4737735" h="495300">
                  <a:moveTo>
                    <a:pt x="39649" y="34505"/>
                  </a:moveTo>
                  <a:lnTo>
                    <a:pt x="36957" y="31940"/>
                  </a:lnTo>
                  <a:lnTo>
                    <a:pt x="34264" y="29375"/>
                  </a:lnTo>
                  <a:lnTo>
                    <a:pt x="30454" y="33007"/>
                  </a:lnTo>
                  <a:lnTo>
                    <a:pt x="36195" y="38481"/>
                  </a:lnTo>
                  <a:lnTo>
                    <a:pt x="39649" y="34505"/>
                  </a:lnTo>
                  <a:close/>
                </a:path>
                <a:path w="4737735" h="495300">
                  <a:moveTo>
                    <a:pt x="54965" y="49085"/>
                  </a:moveTo>
                  <a:lnTo>
                    <a:pt x="52273" y="46520"/>
                  </a:lnTo>
                  <a:lnTo>
                    <a:pt x="49580" y="43954"/>
                  </a:lnTo>
                  <a:lnTo>
                    <a:pt x="45783" y="47599"/>
                  </a:lnTo>
                  <a:lnTo>
                    <a:pt x="51523" y="53073"/>
                  </a:lnTo>
                  <a:lnTo>
                    <a:pt x="54965" y="49085"/>
                  </a:lnTo>
                  <a:close/>
                </a:path>
                <a:path w="4737735" h="495300">
                  <a:moveTo>
                    <a:pt x="70307" y="63614"/>
                  </a:moveTo>
                  <a:lnTo>
                    <a:pt x="67589" y="61087"/>
                  </a:lnTo>
                  <a:lnTo>
                    <a:pt x="64884" y="58534"/>
                  </a:lnTo>
                  <a:lnTo>
                    <a:pt x="61099" y="62204"/>
                  </a:lnTo>
                  <a:lnTo>
                    <a:pt x="63982" y="64922"/>
                  </a:lnTo>
                  <a:lnTo>
                    <a:pt x="66890" y="67627"/>
                  </a:lnTo>
                  <a:lnTo>
                    <a:pt x="70307" y="63614"/>
                  </a:lnTo>
                  <a:close/>
                </a:path>
                <a:path w="4737735" h="495300">
                  <a:moveTo>
                    <a:pt x="85801" y="78016"/>
                  </a:moveTo>
                  <a:lnTo>
                    <a:pt x="83083" y="75488"/>
                  </a:lnTo>
                  <a:lnTo>
                    <a:pt x="80352" y="72961"/>
                  </a:lnTo>
                  <a:lnTo>
                    <a:pt x="76593" y="76631"/>
                  </a:lnTo>
                  <a:lnTo>
                    <a:pt x="82397" y="82042"/>
                  </a:lnTo>
                  <a:lnTo>
                    <a:pt x="85801" y="78016"/>
                  </a:lnTo>
                  <a:close/>
                </a:path>
                <a:path w="4737735" h="495300">
                  <a:moveTo>
                    <a:pt x="101282" y="92405"/>
                  </a:moveTo>
                  <a:lnTo>
                    <a:pt x="98564" y="89877"/>
                  </a:lnTo>
                  <a:lnTo>
                    <a:pt x="95846" y="87350"/>
                  </a:lnTo>
                  <a:lnTo>
                    <a:pt x="92087" y="91046"/>
                  </a:lnTo>
                  <a:lnTo>
                    <a:pt x="97904" y="96443"/>
                  </a:lnTo>
                  <a:lnTo>
                    <a:pt x="101282" y="92405"/>
                  </a:lnTo>
                  <a:close/>
                </a:path>
                <a:path w="4737735" h="495300">
                  <a:moveTo>
                    <a:pt x="116840" y="106756"/>
                  </a:moveTo>
                  <a:lnTo>
                    <a:pt x="114084" y="104254"/>
                  </a:lnTo>
                  <a:lnTo>
                    <a:pt x="111328" y="101752"/>
                  </a:lnTo>
                  <a:lnTo>
                    <a:pt x="107594" y="105473"/>
                  </a:lnTo>
                  <a:lnTo>
                    <a:pt x="113461" y="110794"/>
                  </a:lnTo>
                  <a:lnTo>
                    <a:pt x="116840" y="106756"/>
                  </a:lnTo>
                  <a:close/>
                </a:path>
                <a:path w="4737735" h="495300">
                  <a:moveTo>
                    <a:pt x="132511" y="120954"/>
                  </a:moveTo>
                  <a:lnTo>
                    <a:pt x="129755" y="118452"/>
                  </a:lnTo>
                  <a:lnTo>
                    <a:pt x="127000" y="115951"/>
                  </a:lnTo>
                  <a:lnTo>
                    <a:pt x="123278" y="119684"/>
                  </a:lnTo>
                  <a:lnTo>
                    <a:pt x="129159" y="125006"/>
                  </a:lnTo>
                  <a:lnTo>
                    <a:pt x="132511" y="120954"/>
                  </a:lnTo>
                  <a:close/>
                </a:path>
                <a:path w="4737735" h="495300">
                  <a:moveTo>
                    <a:pt x="148183" y="135140"/>
                  </a:moveTo>
                  <a:lnTo>
                    <a:pt x="145427" y="132651"/>
                  </a:lnTo>
                  <a:lnTo>
                    <a:pt x="142671" y="130149"/>
                  </a:lnTo>
                  <a:lnTo>
                    <a:pt x="138963" y="133896"/>
                  </a:lnTo>
                  <a:lnTo>
                    <a:pt x="144843" y="139230"/>
                  </a:lnTo>
                  <a:lnTo>
                    <a:pt x="148183" y="135140"/>
                  </a:lnTo>
                  <a:close/>
                </a:path>
                <a:path w="4737735" h="495300">
                  <a:moveTo>
                    <a:pt x="163931" y="149250"/>
                  </a:moveTo>
                  <a:lnTo>
                    <a:pt x="161137" y="146786"/>
                  </a:lnTo>
                  <a:lnTo>
                    <a:pt x="158356" y="144322"/>
                  </a:lnTo>
                  <a:lnTo>
                    <a:pt x="154660" y="148094"/>
                  </a:lnTo>
                  <a:lnTo>
                    <a:pt x="160616" y="153339"/>
                  </a:lnTo>
                  <a:lnTo>
                    <a:pt x="163931" y="149250"/>
                  </a:lnTo>
                  <a:close/>
                </a:path>
                <a:path w="4737735" h="495300">
                  <a:moveTo>
                    <a:pt x="179793" y="163233"/>
                  </a:moveTo>
                  <a:lnTo>
                    <a:pt x="176999" y="160769"/>
                  </a:lnTo>
                  <a:lnTo>
                    <a:pt x="174205" y="158305"/>
                  </a:lnTo>
                  <a:lnTo>
                    <a:pt x="170535" y="162090"/>
                  </a:lnTo>
                  <a:lnTo>
                    <a:pt x="176491" y="167335"/>
                  </a:lnTo>
                  <a:lnTo>
                    <a:pt x="179793" y="163233"/>
                  </a:lnTo>
                  <a:close/>
                </a:path>
                <a:path w="4737735" h="495300">
                  <a:moveTo>
                    <a:pt x="195630" y="177228"/>
                  </a:moveTo>
                  <a:lnTo>
                    <a:pt x="192849" y="174764"/>
                  </a:lnTo>
                  <a:lnTo>
                    <a:pt x="190055" y="172300"/>
                  </a:lnTo>
                  <a:lnTo>
                    <a:pt x="186410" y="176098"/>
                  </a:lnTo>
                  <a:lnTo>
                    <a:pt x="192354" y="181356"/>
                  </a:lnTo>
                  <a:lnTo>
                    <a:pt x="195630" y="177228"/>
                  </a:lnTo>
                  <a:close/>
                </a:path>
                <a:path w="4737735" h="495300">
                  <a:moveTo>
                    <a:pt x="211620" y="191071"/>
                  </a:moveTo>
                  <a:lnTo>
                    <a:pt x="208800" y="188645"/>
                  </a:lnTo>
                  <a:lnTo>
                    <a:pt x="205981" y="186220"/>
                  </a:lnTo>
                  <a:lnTo>
                    <a:pt x="202349" y="190042"/>
                  </a:lnTo>
                  <a:lnTo>
                    <a:pt x="208368" y="195211"/>
                  </a:lnTo>
                  <a:lnTo>
                    <a:pt x="211620" y="191071"/>
                  </a:lnTo>
                  <a:close/>
                </a:path>
                <a:path w="4737735" h="495300">
                  <a:moveTo>
                    <a:pt x="227660" y="204838"/>
                  </a:moveTo>
                  <a:lnTo>
                    <a:pt x="224840" y="202412"/>
                  </a:lnTo>
                  <a:lnTo>
                    <a:pt x="222021" y="199986"/>
                  </a:lnTo>
                  <a:lnTo>
                    <a:pt x="218401" y="203822"/>
                  </a:lnTo>
                  <a:lnTo>
                    <a:pt x="224421" y="208991"/>
                  </a:lnTo>
                  <a:lnTo>
                    <a:pt x="227660" y="204838"/>
                  </a:lnTo>
                  <a:close/>
                </a:path>
                <a:path w="4737735" h="495300">
                  <a:moveTo>
                    <a:pt x="243713" y="218605"/>
                  </a:moveTo>
                  <a:lnTo>
                    <a:pt x="240893" y="216179"/>
                  </a:lnTo>
                  <a:lnTo>
                    <a:pt x="238074" y="213753"/>
                  </a:lnTo>
                  <a:lnTo>
                    <a:pt x="234480" y="217614"/>
                  </a:lnTo>
                  <a:lnTo>
                    <a:pt x="240499" y="222770"/>
                  </a:lnTo>
                  <a:lnTo>
                    <a:pt x="243713" y="218605"/>
                  </a:lnTo>
                  <a:close/>
                </a:path>
                <a:path w="4737735" h="495300">
                  <a:moveTo>
                    <a:pt x="259930" y="232156"/>
                  </a:moveTo>
                  <a:lnTo>
                    <a:pt x="257073" y="229781"/>
                  </a:lnTo>
                  <a:lnTo>
                    <a:pt x="254215" y="227406"/>
                  </a:lnTo>
                  <a:lnTo>
                    <a:pt x="250647" y="231267"/>
                  </a:lnTo>
                  <a:lnTo>
                    <a:pt x="256743" y="236359"/>
                  </a:lnTo>
                  <a:lnTo>
                    <a:pt x="259930" y="232156"/>
                  </a:lnTo>
                  <a:close/>
                </a:path>
                <a:path w="4737735" h="495300">
                  <a:moveTo>
                    <a:pt x="276174" y="245694"/>
                  </a:moveTo>
                  <a:lnTo>
                    <a:pt x="273316" y="243319"/>
                  </a:lnTo>
                  <a:lnTo>
                    <a:pt x="270459" y="240944"/>
                  </a:lnTo>
                  <a:lnTo>
                    <a:pt x="266903" y="244830"/>
                  </a:lnTo>
                  <a:lnTo>
                    <a:pt x="272999" y="249910"/>
                  </a:lnTo>
                  <a:lnTo>
                    <a:pt x="276174" y="245694"/>
                  </a:lnTo>
                  <a:close/>
                </a:path>
                <a:path w="4737735" h="495300">
                  <a:moveTo>
                    <a:pt x="292468" y="259168"/>
                  </a:moveTo>
                  <a:lnTo>
                    <a:pt x="289572" y="256832"/>
                  </a:lnTo>
                  <a:lnTo>
                    <a:pt x="286689" y="254482"/>
                  </a:lnTo>
                  <a:lnTo>
                    <a:pt x="283159" y="258394"/>
                  </a:lnTo>
                  <a:lnTo>
                    <a:pt x="289318" y="263398"/>
                  </a:lnTo>
                  <a:lnTo>
                    <a:pt x="292468" y="259168"/>
                  </a:lnTo>
                  <a:close/>
                </a:path>
                <a:path w="4737735" h="495300">
                  <a:moveTo>
                    <a:pt x="308902" y="272478"/>
                  </a:moveTo>
                  <a:lnTo>
                    <a:pt x="306006" y="270141"/>
                  </a:lnTo>
                  <a:lnTo>
                    <a:pt x="303110" y="267804"/>
                  </a:lnTo>
                  <a:lnTo>
                    <a:pt x="299605" y="271729"/>
                  </a:lnTo>
                  <a:lnTo>
                    <a:pt x="305777" y="276720"/>
                  </a:lnTo>
                  <a:lnTo>
                    <a:pt x="308902" y="272478"/>
                  </a:lnTo>
                  <a:close/>
                </a:path>
                <a:path w="4737735" h="495300">
                  <a:moveTo>
                    <a:pt x="325335" y="285775"/>
                  </a:moveTo>
                  <a:lnTo>
                    <a:pt x="322440" y="283438"/>
                  </a:lnTo>
                  <a:lnTo>
                    <a:pt x="319544" y="281101"/>
                  </a:lnTo>
                  <a:lnTo>
                    <a:pt x="316064" y="285051"/>
                  </a:lnTo>
                  <a:lnTo>
                    <a:pt x="322237" y="290042"/>
                  </a:lnTo>
                  <a:lnTo>
                    <a:pt x="325335" y="285775"/>
                  </a:lnTo>
                  <a:close/>
                </a:path>
                <a:path w="4737735" h="495300">
                  <a:moveTo>
                    <a:pt x="341896" y="298907"/>
                  </a:moveTo>
                  <a:lnTo>
                    <a:pt x="338975" y="296608"/>
                  </a:lnTo>
                  <a:lnTo>
                    <a:pt x="336054" y="294309"/>
                  </a:lnTo>
                  <a:lnTo>
                    <a:pt x="332587" y="298284"/>
                  </a:lnTo>
                  <a:lnTo>
                    <a:pt x="338836" y="303187"/>
                  </a:lnTo>
                  <a:lnTo>
                    <a:pt x="341896" y="298907"/>
                  </a:lnTo>
                  <a:close/>
                </a:path>
                <a:path w="4737735" h="495300">
                  <a:moveTo>
                    <a:pt x="358533" y="311950"/>
                  </a:moveTo>
                  <a:lnTo>
                    <a:pt x="355612" y="309651"/>
                  </a:lnTo>
                  <a:lnTo>
                    <a:pt x="352691" y="307352"/>
                  </a:lnTo>
                  <a:lnTo>
                    <a:pt x="349250" y="311353"/>
                  </a:lnTo>
                  <a:lnTo>
                    <a:pt x="355498" y="316242"/>
                  </a:lnTo>
                  <a:lnTo>
                    <a:pt x="358533" y="311950"/>
                  </a:lnTo>
                  <a:close/>
                </a:path>
                <a:path w="4737735" h="495300">
                  <a:moveTo>
                    <a:pt x="3781183" y="228930"/>
                  </a:moveTo>
                  <a:lnTo>
                    <a:pt x="3777462" y="228612"/>
                  </a:lnTo>
                  <a:lnTo>
                    <a:pt x="3773741" y="228295"/>
                  </a:lnTo>
                  <a:lnTo>
                    <a:pt x="3773081" y="233514"/>
                  </a:lnTo>
                  <a:lnTo>
                    <a:pt x="3780980" y="234200"/>
                  </a:lnTo>
                  <a:lnTo>
                    <a:pt x="3781183" y="228930"/>
                  </a:lnTo>
                  <a:close/>
                </a:path>
                <a:path w="4737735" h="495300">
                  <a:moveTo>
                    <a:pt x="3802303" y="230759"/>
                  </a:moveTo>
                  <a:lnTo>
                    <a:pt x="3798582" y="230441"/>
                  </a:lnTo>
                  <a:lnTo>
                    <a:pt x="3794861" y="230124"/>
                  </a:lnTo>
                  <a:lnTo>
                    <a:pt x="3794150" y="235343"/>
                  </a:lnTo>
                  <a:lnTo>
                    <a:pt x="3802049" y="236029"/>
                  </a:lnTo>
                  <a:lnTo>
                    <a:pt x="3802303" y="230759"/>
                  </a:lnTo>
                  <a:close/>
                </a:path>
                <a:path w="4737735" h="495300">
                  <a:moveTo>
                    <a:pt x="3823385" y="232867"/>
                  </a:moveTo>
                  <a:lnTo>
                    <a:pt x="3819677" y="232473"/>
                  </a:lnTo>
                  <a:lnTo>
                    <a:pt x="3815969" y="232079"/>
                  </a:lnTo>
                  <a:lnTo>
                    <a:pt x="3815207" y="237299"/>
                  </a:lnTo>
                  <a:lnTo>
                    <a:pt x="3823093" y="238125"/>
                  </a:lnTo>
                  <a:lnTo>
                    <a:pt x="3823385" y="232867"/>
                  </a:lnTo>
                  <a:close/>
                </a:path>
                <a:path w="4737735" h="495300">
                  <a:moveTo>
                    <a:pt x="3844455" y="235102"/>
                  </a:moveTo>
                  <a:lnTo>
                    <a:pt x="3840746" y="234708"/>
                  </a:lnTo>
                  <a:lnTo>
                    <a:pt x="3837038" y="234315"/>
                  </a:lnTo>
                  <a:lnTo>
                    <a:pt x="3836238" y="239522"/>
                  </a:lnTo>
                  <a:lnTo>
                    <a:pt x="3844112" y="240360"/>
                  </a:lnTo>
                  <a:lnTo>
                    <a:pt x="3844455" y="235102"/>
                  </a:lnTo>
                  <a:close/>
                </a:path>
                <a:path w="4737735" h="495300">
                  <a:moveTo>
                    <a:pt x="3865499" y="237553"/>
                  </a:moveTo>
                  <a:lnTo>
                    <a:pt x="3861803" y="237096"/>
                  </a:lnTo>
                  <a:lnTo>
                    <a:pt x="3858107" y="236639"/>
                  </a:lnTo>
                  <a:lnTo>
                    <a:pt x="3857256" y="241833"/>
                  </a:lnTo>
                  <a:lnTo>
                    <a:pt x="3865118" y="242811"/>
                  </a:lnTo>
                  <a:lnTo>
                    <a:pt x="3865499" y="237553"/>
                  </a:lnTo>
                  <a:close/>
                </a:path>
                <a:path w="4737735" h="495300">
                  <a:moveTo>
                    <a:pt x="3886530" y="240169"/>
                  </a:moveTo>
                  <a:lnTo>
                    <a:pt x="3882834" y="239712"/>
                  </a:lnTo>
                  <a:lnTo>
                    <a:pt x="3879138" y="239255"/>
                  </a:lnTo>
                  <a:lnTo>
                    <a:pt x="3878237" y="244449"/>
                  </a:lnTo>
                  <a:lnTo>
                    <a:pt x="3886098" y="245427"/>
                  </a:lnTo>
                  <a:lnTo>
                    <a:pt x="3886530" y="240169"/>
                  </a:lnTo>
                  <a:close/>
                </a:path>
                <a:path w="4737735" h="495300">
                  <a:moveTo>
                    <a:pt x="3907548" y="242976"/>
                  </a:moveTo>
                  <a:lnTo>
                    <a:pt x="3903853" y="242443"/>
                  </a:lnTo>
                  <a:lnTo>
                    <a:pt x="3900157" y="241909"/>
                  </a:lnTo>
                  <a:lnTo>
                    <a:pt x="3899217" y="247091"/>
                  </a:lnTo>
                  <a:lnTo>
                    <a:pt x="3907066" y="248221"/>
                  </a:lnTo>
                  <a:lnTo>
                    <a:pt x="3907548" y="242976"/>
                  </a:lnTo>
                  <a:close/>
                </a:path>
                <a:path w="4737735" h="495300">
                  <a:moveTo>
                    <a:pt x="3928529" y="245973"/>
                  </a:moveTo>
                  <a:lnTo>
                    <a:pt x="3924833" y="245440"/>
                  </a:lnTo>
                  <a:lnTo>
                    <a:pt x="3921137" y="244906"/>
                  </a:lnTo>
                  <a:lnTo>
                    <a:pt x="3920159" y="250088"/>
                  </a:lnTo>
                  <a:lnTo>
                    <a:pt x="3927995" y="251206"/>
                  </a:lnTo>
                  <a:lnTo>
                    <a:pt x="3928529" y="245973"/>
                  </a:lnTo>
                  <a:close/>
                </a:path>
                <a:path w="4737735" h="495300">
                  <a:moveTo>
                    <a:pt x="3949484" y="249097"/>
                  </a:moveTo>
                  <a:lnTo>
                    <a:pt x="3945801" y="248500"/>
                  </a:lnTo>
                  <a:lnTo>
                    <a:pt x="3942118" y="247904"/>
                  </a:lnTo>
                  <a:lnTo>
                    <a:pt x="3941089" y="253072"/>
                  </a:lnTo>
                  <a:lnTo>
                    <a:pt x="3948912" y="254342"/>
                  </a:lnTo>
                  <a:lnTo>
                    <a:pt x="3949484" y="249097"/>
                  </a:lnTo>
                  <a:close/>
                </a:path>
                <a:path w="4737735" h="495300">
                  <a:moveTo>
                    <a:pt x="3970401" y="252488"/>
                  </a:moveTo>
                  <a:lnTo>
                    <a:pt x="3966718" y="251891"/>
                  </a:lnTo>
                  <a:lnTo>
                    <a:pt x="3963035" y="251294"/>
                  </a:lnTo>
                  <a:lnTo>
                    <a:pt x="3961968" y="256451"/>
                  </a:lnTo>
                  <a:lnTo>
                    <a:pt x="3969778" y="257721"/>
                  </a:lnTo>
                  <a:lnTo>
                    <a:pt x="3970401" y="252488"/>
                  </a:lnTo>
                  <a:close/>
                </a:path>
                <a:path w="4737735" h="495300">
                  <a:moveTo>
                    <a:pt x="3991318" y="255892"/>
                  </a:moveTo>
                  <a:lnTo>
                    <a:pt x="3987635" y="255282"/>
                  </a:lnTo>
                  <a:lnTo>
                    <a:pt x="3983952" y="254685"/>
                  </a:lnTo>
                  <a:lnTo>
                    <a:pt x="3982834" y="259842"/>
                  </a:lnTo>
                  <a:lnTo>
                    <a:pt x="3986746" y="260464"/>
                  </a:lnTo>
                  <a:lnTo>
                    <a:pt x="3990657" y="261124"/>
                  </a:lnTo>
                  <a:lnTo>
                    <a:pt x="3991318" y="255892"/>
                  </a:lnTo>
                  <a:close/>
                </a:path>
                <a:path w="4737735" h="495300">
                  <a:moveTo>
                    <a:pt x="4012171" y="259689"/>
                  </a:moveTo>
                  <a:lnTo>
                    <a:pt x="4008501" y="259029"/>
                  </a:lnTo>
                  <a:lnTo>
                    <a:pt x="4004830" y="258368"/>
                  </a:lnTo>
                  <a:lnTo>
                    <a:pt x="4003675" y="263499"/>
                  </a:lnTo>
                  <a:lnTo>
                    <a:pt x="4011472" y="264909"/>
                  </a:lnTo>
                  <a:lnTo>
                    <a:pt x="4012171" y="259689"/>
                  </a:lnTo>
                  <a:close/>
                </a:path>
                <a:path w="4737735" h="495300">
                  <a:moveTo>
                    <a:pt x="4033024" y="263474"/>
                  </a:moveTo>
                  <a:lnTo>
                    <a:pt x="4029354" y="262813"/>
                  </a:lnTo>
                  <a:lnTo>
                    <a:pt x="4025684" y="262153"/>
                  </a:lnTo>
                  <a:lnTo>
                    <a:pt x="4024490" y="267284"/>
                  </a:lnTo>
                  <a:lnTo>
                    <a:pt x="4032275" y="268693"/>
                  </a:lnTo>
                  <a:lnTo>
                    <a:pt x="4033024" y="263474"/>
                  </a:lnTo>
                  <a:close/>
                </a:path>
                <a:path w="4737735" h="495300">
                  <a:moveTo>
                    <a:pt x="4053814" y="267576"/>
                  </a:moveTo>
                  <a:lnTo>
                    <a:pt x="4050157" y="266839"/>
                  </a:lnTo>
                  <a:lnTo>
                    <a:pt x="4046499" y="266103"/>
                  </a:lnTo>
                  <a:lnTo>
                    <a:pt x="4045254" y="271221"/>
                  </a:lnTo>
                  <a:lnTo>
                    <a:pt x="4053027" y="272783"/>
                  </a:lnTo>
                  <a:lnTo>
                    <a:pt x="4053814" y="267576"/>
                  </a:lnTo>
                  <a:close/>
                </a:path>
                <a:path w="4737735" h="495300">
                  <a:moveTo>
                    <a:pt x="4074591" y="271741"/>
                  </a:moveTo>
                  <a:lnTo>
                    <a:pt x="4070934" y="271005"/>
                  </a:lnTo>
                  <a:lnTo>
                    <a:pt x="4067276" y="270268"/>
                  </a:lnTo>
                  <a:lnTo>
                    <a:pt x="4065994" y="275386"/>
                  </a:lnTo>
                  <a:lnTo>
                    <a:pt x="4073766" y="276936"/>
                  </a:lnTo>
                  <a:lnTo>
                    <a:pt x="4074591" y="271741"/>
                  </a:lnTo>
                  <a:close/>
                </a:path>
                <a:path w="4737735" h="495300">
                  <a:moveTo>
                    <a:pt x="4095318" y="276110"/>
                  </a:moveTo>
                  <a:lnTo>
                    <a:pt x="4091673" y="275310"/>
                  </a:lnTo>
                  <a:lnTo>
                    <a:pt x="4088028" y="274510"/>
                  </a:lnTo>
                  <a:lnTo>
                    <a:pt x="4086707" y="279615"/>
                  </a:lnTo>
                  <a:lnTo>
                    <a:pt x="4094442" y="281305"/>
                  </a:lnTo>
                  <a:lnTo>
                    <a:pt x="4095318" y="276110"/>
                  </a:lnTo>
                  <a:close/>
                </a:path>
                <a:path w="4737735" h="495300">
                  <a:moveTo>
                    <a:pt x="4116019" y="280644"/>
                  </a:moveTo>
                  <a:lnTo>
                    <a:pt x="4112374" y="279844"/>
                  </a:lnTo>
                  <a:lnTo>
                    <a:pt x="4108729" y="279044"/>
                  </a:lnTo>
                  <a:lnTo>
                    <a:pt x="4107370" y="284137"/>
                  </a:lnTo>
                  <a:lnTo>
                    <a:pt x="4115104" y="285826"/>
                  </a:lnTo>
                  <a:lnTo>
                    <a:pt x="4116019" y="280644"/>
                  </a:lnTo>
                  <a:close/>
                </a:path>
                <a:path w="4737735" h="495300">
                  <a:moveTo>
                    <a:pt x="4136707" y="285280"/>
                  </a:moveTo>
                  <a:lnTo>
                    <a:pt x="4133075" y="284416"/>
                  </a:lnTo>
                  <a:lnTo>
                    <a:pt x="4129443" y="283565"/>
                  </a:lnTo>
                  <a:lnTo>
                    <a:pt x="4128046" y="288645"/>
                  </a:lnTo>
                  <a:lnTo>
                    <a:pt x="4135755" y="290461"/>
                  </a:lnTo>
                  <a:lnTo>
                    <a:pt x="4136707" y="285280"/>
                  </a:lnTo>
                  <a:close/>
                </a:path>
                <a:path w="4737735" h="495300">
                  <a:moveTo>
                    <a:pt x="4157319" y="290182"/>
                  </a:moveTo>
                  <a:lnTo>
                    <a:pt x="4153687" y="289318"/>
                  </a:lnTo>
                  <a:lnTo>
                    <a:pt x="4150055" y="288455"/>
                  </a:lnTo>
                  <a:lnTo>
                    <a:pt x="4148620" y="293522"/>
                  </a:lnTo>
                  <a:lnTo>
                    <a:pt x="4156329" y="295351"/>
                  </a:lnTo>
                  <a:lnTo>
                    <a:pt x="4157319" y="290182"/>
                  </a:lnTo>
                  <a:close/>
                </a:path>
                <a:path w="4737735" h="495300">
                  <a:moveTo>
                    <a:pt x="4177931" y="295084"/>
                  </a:moveTo>
                  <a:lnTo>
                    <a:pt x="4174299" y="294220"/>
                  </a:lnTo>
                  <a:lnTo>
                    <a:pt x="4170667" y="293357"/>
                  </a:lnTo>
                  <a:lnTo>
                    <a:pt x="4169194" y="298411"/>
                  </a:lnTo>
                  <a:lnTo>
                    <a:pt x="4176903" y="300253"/>
                  </a:lnTo>
                  <a:lnTo>
                    <a:pt x="4177931" y="295084"/>
                  </a:lnTo>
                  <a:close/>
                </a:path>
                <a:path w="4737735" h="495300">
                  <a:moveTo>
                    <a:pt x="4198455" y="300316"/>
                  </a:moveTo>
                  <a:lnTo>
                    <a:pt x="4194848" y="299389"/>
                  </a:lnTo>
                  <a:lnTo>
                    <a:pt x="4191241" y="298462"/>
                  </a:lnTo>
                  <a:lnTo>
                    <a:pt x="4189717" y="303504"/>
                  </a:lnTo>
                  <a:lnTo>
                    <a:pt x="4197400" y="305473"/>
                  </a:lnTo>
                  <a:lnTo>
                    <a:pt x="4198455" y="300316"/>
                  </a:lnTo>
                  <a:close/>
                </a:path>
                <a:path w="4737735" h="495300">
                  <a:moveTo>
                    <a:pt x="4218978" y="305587"/>
                  </a:moveTo>
                  <a:lnTo>
                    <a:pt x="4215371" y="304660"/>
                  </a:lnTo>
                  <a:lnTo>
                    <a:pt x="4211764" y="303733"/>
                  </a:lnTo>
                  <a:lnTo>
                    <a:pt x="4210202" y="308762"/>
                  </a:lnTo>
                  <a:lnTo>
                    <a:pt x="4217886" y="310730"/>
                  </a:lnTo>
                  <a:lnTo>
                    <a:pt x="4218978" y="305587"/>
                  </a:lnTo>
                  <a:close/>
                </a:path>
                <a:path w="4737735" h="495300">
                  <a:moveTo>
                    <a:pt x="4239450" y="311035"/>
                  </a:moveTo>
                  <a:lnTo>
                    <a:pt x="4235856" y="310045"/>
                  </a:lnTo>
                  <a:lnTo>
                    <a:pt x="4232262" y="309054"/>
                  </a:lnTo>
                  <a:lnTo>
                    <a:pt x="4230675" y="314071"/>
                  </a:lnTo>
                  <a:lnTo>
                    <a:pt x="4238307" y="316179"/>
                  </a:lnTo>
                  <a:lnTo>
                    <a:pt x="4239450" y="311035"/>
                  </a:lnTo>
                  <a:close/>
                </a:path>
                <a:path w="4737735" h="495300">
                  <a:moveTo>
                    <a:pt x="4259885" y="316661"/>
                  </a:moveTo>
                  <a:lnTo>
                    <a:pt x="4256290" y="315671"/>
                  </a:lnTo>
                  <a:lnTo>
                    <a:pt x="4252696" y="314680"/>
                  </a:lnTo>
                  <a:lnTo>
                    <a:pt x="4251071" y="319697"/>
                  </a:lnTo>
                  <a:lnTo>
                    <a:pt x="4258703" y="321792"/>
                  </a:lnTo>
                  <a:lnTo>
                    <a:pt x="4259885" y="316661"/>
                  </a:lnTo>
                  <a:close/>
                </a:path>
                <a:path w="4737735" h="495300">
                  <a:moveTo>
                    <a:pt x="4280319" y="322300"/>
                  </a:moveTo>
                  <a:lnTo>
                    <a:pt x="4276725" y="321297"/>
                  </a:lnTo>
                  <a:lnTo>
                    <a:pt x="4273131" y="320306"/>
                  </a:lnTo>
                  <a:lnTo>
                    <a:pt x="4271467" y="325310"/>
                  </a:lnTo>
                  <a:lnTo>
                    <a:pt x="4279100" y="327431"/>
                  </a:lnTo>
                  <a:lnTo>
                    <a:pt x="4280319" y="322300"/>
                  </a:lnTo>
                  <a:close/>
                </a:path>
                <a:path w="4737735" h="495300">
                  <a:moveTo>
                    <a:pt x="4300639" y="328295"/>
                  </a:moveTo>
                  <a:lnTo>
                    <a:pt x="4297057" y="327240"/>
                  </a:lnTo>
                  <a:lnTo>
                    <a:pt x="4293476" y="326186"/>
                  </a:lnTo>
                  <a:lnTo>
                    <a:pt x="4291787" y="331177"/>
                  </a:lnTo>
                  <a:lnTo>
                    <a:pt x="4299382" y="333413"/>
                  </a:lnTo>
                  <a:lnTo>
                    <a:pt x="4300639" y="328295"/>
                  </a:lnTo>
                  <a:close/>
                </a:path>
                <a:path w="4737735" h="495300">
                  <a:moveTo>
                    <a:pt x="4320959" y="334264"/>
                  </a:moveTo>
                  <a:lnTo>
                    <a:pt x="4317377" y="333209"/>
                  </a:lnTo>
                  <a:lnTo>
                    <a:pt x="4313796" y="332155"/>
                  </a:lnTo>
                  <a:lnTo>
                    <a:pt x="4312069" y="337134"/>
                  </a:lnTo>
                  <a:lnTo>
                    <a:pt x="4319676" y="339369"/>
                  </a:lnTo>
                  <a:lnTo>
                    <a:pt x="4320959" y="334264"/>
                  </a:lnTo>
                  <a:close/>
                </a:path>
                <a:path w="4737735" h="495300">
                  <a:moveTo>
                    <a:pt x="4341215" y="340461"/>
                  </a:moveTo>
                  <a:lnTo>
                    <a:pt x="4337659" y="339344"/>
                  </a:lnTo>
                  <a:lnTo>
                    <a:pt x="4334103" y="338226"/>
                  </a:lnTo>
                  <a:lnTo>
                    <a:pt x="4332338" y="343192"/>
                  </a:lnTo>
                  <a:lnTo>
                    <a:pt x="4339895" y="345554"/>
                  </a:lnTo>
                  <a:lnTo>
                    <a:pt x="4341215" y="340461"/>
                  </a:lnTo>
                  <a:close/>
                </a:path>
                <a:path w="4737735" h="495300">
                  <a:moveTo>
                    <a:pt x="4361446" y="346786"/>
                  </a:moveTo>
                  <a:lnTo>
                    <a:pt x="4357890" y="345668"/>
                  </a:lnTo>
                  <a:lnTo>
                    <a:pt x="4354334" y="344551"/>
                  </a:lnTo>
                  <a:lnTo>
                    <a:pt x="4352531" y="349504"/>
                  </a:lnTo>
                  <a:lnTo>
                    <a:pt x="4360100" y="351866"/>
                  </a:lnTo>
                  <a:lnTo>
                    <a:pt x="4361446" y="346786"/>
                  </a:lnTo>
                  <a:close/>
                </a:path>
                <a:path w="4737735" h="495300">
                  <a:moveTo>
                    <a:pt x="4381665" y="353110"/>
                  </a:moveTo>
                  <a:lnTo>
                    <a:pt x="4378109" y="351980"/>
                  </a:lnTo>
                  <a:lnTo>
                    <a:pt x="4374553" y="350862"/>
                  </a:lnTo>
                  <a:lnTo>
                    <a:pt x="4372711" y="355803"/>
                  </a:lnTo>
                  <a:lnTo>
                    <a:pt x="4376496" y="356984"/>
                  </a:lnTo>
                  <a:lnTo>
                    <a:pt x="4380281" y="358190"/>
                  </a:lnTo>
                  <a:lnTo>
                    <a:pt x="4381665" y="353110"/>
                  </a:lnTo>
                  <a:close/>
                </a:path>
                <a:path w="4737735" h="495300">
                  <a:moveTo>
                    <a:pt x="4401782" y="359778"/>
                  </a:moveTo>
                  <a:lnTo>
                    <a:pt x="4398238" y="358609"/>
                  </a:lnTo>
                  <a:lnTo>
                    <a:pt x="4394695" y="357441"/>
                  </a:lnTo>
                  <a:lnTo>
                    <a:pt x="4392841" y="362369"/>
                  </a:lnTo>
                  <a:lnTo>
                    <a:pt x="4400359" y="364858"/>
                  </a:lnTo>
                  <a:lnTo>
                    <a:pt x="4401782" y="359778"/>
                  </a:lnTo>
                  <a:close/>
                </a:path>
                <a:path w="4737735" h="495300">
                  <a:moveTo>
                    <a:pt x="4421886" y="366445"/>
                  </a:moveTo>
                  <a:lnTo>
                    <a:pt x="4418342" y="365277"/>
                  </a:lnTo>
                  <a:lnTo>
                    <a:pt x="4414799" y="364109"/>
                  </a:lnTo>
                  <a:lnTo>
                    <a:pt x="4412907" y="369023"/>
                  </a:lnTo>
                  <a:lnTo>
                    <a:pt x="4420425" y="371513"/>
                  </a:lnTo>
                  <a:lnTo>
                    <a:pt x="4421886" y="366445"/>
                  </a:lnTo>
                  <a:close/>
                </a:path>
                <a:path w="4737735" h="495300">
                  <a:moveTo>
                    <a:pt x="4441939" y="373278"/>
                  </a:moveTo>
                  <a:lnTo>
                    <a:pt x="4438421" y="372046"/>
                  </a:lnTo>
                  <a:lnTo>
                    <a:pt x="4434903" y="370814"/>
                  </a:lnTo>
                  <a:lnTo>
                    <a:pt x="4432973" y="375716"/>
                  </a:lnTo>
                  <a:lnTo>
                    <a:pt x="4440453" y="378333"/>
                  </a:lnTo>
                  <a:lnTo>
                    <a:pt x="4441939" y="373278"/>
                  </a:lnTo>
                  <a:close/>
                </a:path>
                <a:path w="4737735" h="495300">
                  <a:moveTo>
                    <a:pt x="4461942" y="380263"/>
                  </a:moveTo>
                  <a:lnTo>
                    <a:pt x="4458424" y="379031"/>
                  </a:lnTo>
                  <a:lnTo>
                    <a:pt x="4454906" y="377799"/>
                  </a:lnTo>
                  <a:lnTo>
                    <a:pt x="4452950" y="382689"/>
                  </a:lnTo>
                  <a:lnTo>
                    <a:pt x="4460430" y="385305"/>
                  </a:lnTo>
                  <a:lnTo>
                    <a:pt x="4461942" y="380263"/>
                  </a:lnTo>
                  <a:close/>
                </a:path>
                <a:path w="4737735" h="495300">
                  <a:moveTo>
                    <a:pt x="4481931" y="387248"/>
                  </a:moveTo>
                  <a:lnTo>
                    <a:pt x="4478413" y="386016"/>
                  </a:lnTo>
                  <a:lnTo>
                    <a:pt x="4474896" y="384784"/>
                  </a:lnTo>
                  <a:lnTo>
                    <a:pt x="4472902" y="389661"/>
                  </a:lnTo>
                  <a:lnTo>
                    <a:pt x="4480382" y="392277"/>
                  </a:lnTo>
                  <a:lnTo>
                    <a:pt x="4481931" y="387248"/>
                  </a:lnTo>
                  <a:close/>
                </a:path>
                <a:path w="4737735" h="495300">
                  <a:moveTo>
                    <a:pt x="4501832" y="394525"/>
                  </a:moveTo>
                  <a:lnTo>
                    <a:pt x="4498340" y="393242"/>
                  </a:lnTo>
                  <a:lnTo>
                    <a:pt x="4494847" y="391960"/>
                  </a:lnTo>
                  <a:lnTo>
                    <a:pt x="4492828" y="396824"/>
                  </a:lnTo>
                  <a:lnTo>
                    <a:pt x="4500257" y="399554"/>
                  </a:lnTo>
                  <a:lnTo>
                    <a:pt x="4501832" y="394525"/>
                  </a:lnTo>
                  <a:close/>
                </a:path>
                <a:path w="4737735" h="495300">
                  <a:moveTo>
                    <a:pt x="4521708" y="401840"/>
                  </a:moveTo>
                  <a:lnTo>
                    <a:pt x="4518215" y="400558"/>
                  </a:lnTo>
                  <a:lnTo>
                    <a:pt x="4514723" y="399275"/>
                  </a:lnTo>
                  <a:lnTo>
                    <a:pt x="4512665" y="404126"/>
                  </a:lnTo>
                  <a:lnTo>
                    <a:pt x="4520108" y="406857"/>
                  </a:lnTo>
                  <a:lnTo>
                    <a:pt x="4521708" y="401840"/>
                  </a:lnTo>
                  <a:close/>
                </a:path>
                <a:path w="4737735" h="495300">
                  <a:moveTo>
                    <a:pt x="4541571" y="409232"/>
                  </a:moveTo>
                  <a:lnTo>
                    <a:pt x="4538091" y="407885"/>
                  </a:lnTo>
                  <a:lnTo>
                    <a:pt x="4534598" y="406565"/>
                  </a:lnTo>
                  <a:lnTo>
                    <a:pt x="4532528" y="411416"/>
                  </a:lnTo>
                  <a:lnTo>
                    <a:pt x="4536237" y="412813"/>
                  </a:lnTo>
                  <a:lnTo>
                    <a:pt x="4539932" y="414235"/>
                  </a:lnTo>
                  <a:lnTo>
                    <a:pt x="4541571" y="409232"/>
                  </a:lnTo>
                  <a:close/>
                </a:path>
                <a:path w="4737735" h="495300">
                  <a:moveTo>
                    <a:pt x="4561344" y="416864"/>
                  </a:moveTo>
                  <a:lnTo>
                    <a:pt x="4557865" y="415518"/>
                  </a:lnTo>
                  <a:lnTo>
                    <a:pt x="4554385" y="414172"/>
                  </a:lnTo>
                  <a:lnTo>
                    <a:pt x="4552277" y="419011"/>
                  </a:lnTo>
                  <a:lnTo>
                    <a:pt x="4559681" y="421855"/>
                  </a:lnTo>
                  <a:lnTo>
                    <a:pt x="4561344" y="416864"/>
                  </a:lnTo>
                  <a:close/>
                </a:path>
                <a:path w="4737735" h="495300">
                  <a:moveTo>
                    <a:pt x="4581106" y="424484"/>
                  </a:moveTo>
                  <a:lnTo>
                    <a:pt x="4577626" y="423138"/>
                  </a:lnTo>
                  <a:lnTo>
                    <a:pt x="4574146" y="421792"/>
                  </a:lnTo>
                  <a:lnTo>
                    <a:pt x="4572012" y="426618"/>
                  </a:lnTo>
                  <a:lnTo>
                    <a:pt x="4579404" y="429463"/>
                  </a:lnTo>
                  <a:lnTo>
                    <a:pt x="4581106" y="424484"/>
                  </a:lnTo>
                  <a:close/>
                </a:path>
                <a:path w="4737735" h="495300">
                  <a:moveTo>
                    <a:pt x="4600803" y="432282"/>
                  </a:moveTo>
                  <a:lnTo>
                    <a:pt x="4597349" y="430885"/>
                  </a:lnTo>
                  <a:lnTo>
                    <a:pt x="4593895" y="429488"/>
                  </a:lnTo>
                  <a:lnTo>
                    <a:pt x="4591736" y="434289"/>
                  </a:lnTo>
                  <a:lnTo>
                    <a:pt x="4599076" y="437261"/>
                  </a:lnTo>
                  <a:lnTo>
                    <a:pt x="4600803" y="432282"/>
                  </a:lnTo>
                  <a:close/>
                </a:path>
                <a:path w="4737735" h="495300">
                  <a:moveTo>
                    <a:pt x="4620450" y="440207"/>
                  </a:moveTo>
                  <a:lnTo>
                    <a:pt x="4616996" y="438810"/>
                  </a:lnTo>
                  <a:lnTo>
                    <a:pt x="4613541" y="437413"/>
                  </a:lnTo>
                  <a:lnTo>
                    <a:pt x="4611357" y="442201"/>
                  </a:lnTo>
                  <a:lnTo>
                    <a:pt x="4618698" y="445173"/>
                  </a:lnTo>
                  <a:lnTo>
                    <a:pt x="4620450" y="440207"/>
                  </a:lnTo>
                  <a:close/>
                </a:path>
                <a:path w="4737735" h="495300">
                  <a:moveTo>
                    <a:pt x="4640084" y="448144"/>
                  </a:moveTo>
                  <a:lnTo>
                    <a:pt x="4636630" y="446747"/>
                  </a:lnTo>
                  <a:lnTo>
                    <a:pt x="4633176" y="445350"/>
                  </a:lnTo>
                  <a:lnTo>
                    <a:pt x="4630953" y="450138"/>
                  </a:lnTo>
                  <a:lnTo>
                    <a:pt x="4638306" y="453097"/>
                  </a:lnTo>
                  <a:lnTo>
                    <a:pt x="4640084" y="448144"/>
                  </a:lnTo>
                  <a:close/>
                </a:path>
                <a:path w="4737735" h="495300">
                  <a:moveTo>
                    <a:pt x="4659630" y="456298"/>
                  </a:moveTo>
                  <a:lnTo>
                    <a:pt x="4656201" y="454850"/>
                  </a:lnTo>
                  <a:lnTo>
                    <a:pt x="4652772" y="453402"/>
                  </a:lnTo>
                  <a:lnTo>
                    <a:pt x="4650524" y="458165"/>
                  </a:lnTo>
                  <a:lnTo>
                    <a:pt x="4657826" y="461251"/>
                  </a:lnTo>
                  <a:lnTo>
                    <a:pt x="4659630" y="456298"/>
                  </a:lnTo>
                  <a:close/>
                </a:path>
                <a:path w="4737735" h="495300">
                  <a:moveTo>
                    <a:pt x="4679150" y="464540"/>
                  </a:moveTo>
                  <a:lnTo>
                    <a:pt x="4675721" y="463092"/>
                  </a:lnTo>
                  <a:lnTo>
                    <a:pt x="4672292" y="461645"/>
                  </a:lnTo>
                  <a:lnTo>
                    <a:pt x="4670018" y="466394"/>
                  </a:lnTo>
                  <a:lnTo>
                    <a:pt x="4677321" y="469480"/>
                  </a:lnTo>
                  <a:lnTo>
                    <a:pt x="4679150" y="464540"/>
                  </a:lnTo>
                  <a:close/>
                </a:path>
                <a:path w="4737735" h="495300">
                  <a:moveTo>
                    <a:pt x="4698670" y="472770"/>
                  </a:moveTo>
                  <a:lnTo>
                    <a:pt x="4695241" y="471322"/>
                  </a:lnTo>
                  <a:lnTo>
                    <a:pt x="4691812" y="469874"/>
                  </a:lnTo>
                  <a:lnTo>
                    <a:pt x="4689513" y="474611"/>
                  </a:lnTo>
                  <a:lnTo>
                    <a:pt x="4696815" y="477697"/>
                  </a:lnTo>
                  <a:lnTo>
                    <a:pt x="4698670" y="472770"/>
                  </a:lnTo>
                  <a:close/>
                </a:path>
                <a:path w="4737735" h="495300">
                  <a:moveTo>
                    <a:pt x="4718075" y="481279"/>
                  </a:moveTo>
                  <a:lnTo>
                    <a:pt x="4714659" y="479780"/>
                  </a:lnTo>
                  <a:lnTo>
                    <a:pt x="4711243" y="478282"/>
                  </a:lnTo>
                  <a:lnTo>
                    <a:pt x="4708931" y="483006"/>
                  </a:lnTo>
                  <a:lnTo>
                    <a:pt x="4716183" y="486206"/>
                  </a:lnTo>
                  <a:lnTo>
                    <a:pt x="4718075" y="481279"/>
                  </a:lnTo>
                  <a:close/>
                </a:path>
                <a:path w="4737735" h="495300">
                  <a:moveTo>
                    <a:pt x="4737468" y="489800"/>
                  </a:moveTo>
                  <a:lnTo>
                    <a:pt x="4734052" y="488302"/>
                  </a:lnTo>
                  <a:lnTo>
                    <a:pt x="4730635" y="486803"/>
                  </a:lnTo>
                  <a:lnTo>
                    <a:pt x="4728299" y="491515"/>
                  </a:lnTo>
                  <a:lnTo>
                    <a:pt x="4735550" y="494715"/>
                  </a:lnTo>
                  <a:lnTo>
                    <a:pt x="4737468" y="4898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 descr=""/>
            <p:cNvSpPr/>
            <p:nvPr/>
          </p:nvSpPr>
          <p:spPr>
            <a:xfrm>
              <a:off x="1156512" y="3655910"/>
              <a:ext cx="937894" cy="437515"/>
            </a:xfrm>
            <a:custGeom>
              <a:avLst/>
              <a:gdLst/>
              <a:ahLst/>
              <a:cxnLst/>
              <a:rect l="l" t="t" r="r" b="b"/>
              <a:pathLst>
                <a:path w="937894" h="437514">
                  <a:moveTo>
                    <a:pt x="9283" y="4597"/>
                  </a:moveTo>
                  <a:lnTo>
                    <a:pt x="6362" y="2298"/>
                  </a:lnTo>
                  <a:lnTo>
                    <a:pt x="3441" y="0"/>
                  </a:lnTo>
                  <a:lnTo>
                    <a:pt x="0" y="4000"/>
                  </a:lnTo>
                  <a:lnTo>
                    <a:pt x="6248" y="8890"/>
                  </a:lnTo>
                  <a:lnTo>
                    <a:pt x="9283" y="4597"/>
                  </a:lnTo>
                  <a:close/>
                </a:path>
                <a:path w="937894" h="437514">
                  <a:moveTo>
                    <a:pt x="25946" y="17602"/>
                  </a:moveTo>
                  <a:lnTo>
                    <a:pt x="22999" y="15341"/>
                  </a:lnTo>
                  <a:lnTo>
                    <a:pt x="20078" y="13042"/>
                  </a:lnTo>
                  <a:lnTo>
                    <a:pt x="16662" y="17056"/>
                  </a:lnTo>
                  <a:lnTo>
                    <a:pt x="19786" y="19507"/>
                  </a:lnTo>
                  <a:lnTo>
                    <a:pt x="22923" y="21920"/>
                  </a:lnTo>
                  <a:lnTo>
                    <a:pt x="25946" y="17602"/>
                  </a:lnTo>
                  <a:close/>
                </a:path>
                <a:path w="937894" h="437514">
                  <a:moveTo>
                    <a:pt x="42786" y="30391"/>
                  </a:moveTo>
                  <a:lnTo>
                    <a:pt x="39827" y="28143"/>
                  </a:lnTo>
                  <a:lnTo>
                    <a:pt x="36868" y="25895"/>
                  </a:lnTo>
                  <a:lnTo>
                    <a:pt x="33477" y="29933"/>
                  </a:lnTo>
                  <a:lnTo>
                    <a:pt x="39801" y="34721"/>
                  </a:lnTo>
                  <a:lnTo>
                    <a:pt x="42786" y="30391"/>
                  </a:lnTo>
                  <a:close/>
                </a:path>
                <a:path w="937894" h="437514">
                  <a:moveTo>
                    <a:pt x="59626" y="43167"/>
                  </a:moveTo>
                  <a:lnTo>
                    <a:pt x="56667" y="40919"/>
                  </a:lnTo>
                  <a:lnTo>
                    <a:pt x="53708" y="38671"/>
                  </a:lnTo>
                  <a:lnTo>
                    <a:pt x="50342" y="42722"/>
                  </a:lnTo>
                  <a:lnTo>
                    <a:pt x="56667" y="47523"/>
                  </a:lnTo>
                  <a:lnTo>
                    <a:pt x="59626" y="43167"/>
                  </a:lnTo>
                  <a:close/>
                </a:path>
                <a:path w="937894" h="437514">
                  <a:moveTo>
                    <a:pt x="76593" y="55765"/>
                  </a:moveTo>
                  <a:lnTo>
                    <a:pt x="73596" y="53568"/>
                  </a:lnTo>
                  <a:lnTo>
                    <a:pt x="70599" y="51371"/>
                  </a:lnTo>
                  <a:lnTo>
                    <a:pt x="67259" y="55448"/>
                  </a:lnTo>
                  <a:lnTo>
                    <a:pt x="73660" y="60147"/>
                  </a:lnTo>
                  <a:lnTo>
                    <a:pt x="76593" y="55765"/>
                  </a:lnTo>
                  <a:close/>
                </a:path>
                <a:path w="937894" h="437514">
                  <a:moveTo>
                    <a:pt x="93637" y="68262"/>
                  </a:moveTo>
                  <a:lnTo>
                    <a:pt x="90639" y="66065"/>
                  </a:lnTo>
                  <a:lnTo>
                    <a:pt x="87642" y="63868"/>
                  </a:lnTo>
                  <a:lnTo>
                    <a:pt x="84340" y="67970"/>
                  </a:lnTo>
                  <a:lnTo>
                    <a:pt x="90741" y="72656"/>
                  </a:lnTo>
                  <a:lnTo>
                    <a:pt x="93637" y="68262"/>
                  </a:lnTo>
                  <a:close/>
                </a:path>
                <a:path w="937894" h="437514">
                  <a:moveTo>
                    <a:pt x="110744" y="80695"/>
                  </a:moveTo>
                  <a:lnTo>
                    <a:pt x="107708" y="78549"/>
                  </a:lnTo>
                  <a:lnTo>
                    <a:pt x="104686" y="76377"/>
                  </a:lnTo>
                  <a:lnTo>
                    <a:pt x="101409" y="80505"/>
                  </a:lnTo>
                  <a:lnTo>
                    <a:pt x="107873" y="85115"/>
                  </a:lnTo>
                  <a:lnTo>
                    <a:pt x="110744" y="80695"/>
                  </a:lnTo>
                  <a:close/>
                </a:path>
                <a:path w="937894" h="437514">
                  <a:moveTo>
                    <a:pt x="127990" y="92913"/>
                  </a:moveTo>
                  <a:lnTo>
                    <a:pt x="124955" y="90766"/>
                  </a:lnTo>
                  <a:lnTo>
                    <a:pt x="121920" y="88620"/>
                  </a:lnTo>
                  <a:lnTo>
                    <a:pt x="118668" y="92760"/>
                  </a:lnTo>
                  <a:lnTo>
                    <a:pt x="125145" y="97358"/>
                  </a:lnTo>
                  <a:lnTo>
                    <a:pt x="127990" y="92913"/>
                  </a:lnTo>
                  <a:close/>
                </a:path>
                <a:path w="937894" h="437514">
                  <a:moveTo>
                    <a:pt x="145237" y="105130"/>
                  </a:moveTo>
                  <a:lnTo>
                    <a:pt x="142201" y="102984"/>
                  </a:lnTo>
                  <a:lnTo>
                    <a:pt x="139166" y="100838"/>
                  </a:lnTo>
                  <a:lnTo>
                    <a:pt x="135953" y="105003"/>
                  </a:lnTo>
                  <a:lnTo>
                    <a:pt x="142430" y="109588"/>
                  </a:lnTo>
                  <a:lnTo>
                    <a:pt x="145237" y="105130"/>
                  </a:lnTo>
                  <a:close/>
                </a:path>
                <a:path w="937894" h="437514">
                  <a:moveTo>
                    <a:pt x="162687" y="117068"/>
                  </a:moveTo>
                  <a:lnTo>
                    <a:pt x="159613" y="114973"/>
                  </a:lnTo>
                  <a:lnTo>
                    <a:pt x="156540" y="112877"/>
                  </a:lnTo>
                  <a:lnTo>
                    <a:pt x="153352" y="117068"/>
                  </a:lnTo>
                  <a:lnTo>
                    <a:pt x="159918" y="121551"/>
                  </a:lnTo>
                  <a:lnTo>
                    <a:pt x="162687" y="117068"/>
                  </a:lnTo>
                  <a:close/>
                </a:path>
                <a:path w="937894" h="437514">
                  <a:moveTo>
                    <a:pt x="180136" y="128981"/>
                  </a:moveTo>
                  <a:lnTo>
                    <a:pt x="177063" y="126885"/>
                  </a:lnTo>
                  <a:lnTo>
                    <a:pt x="173990" y="124790"/>
                  </a:lnTo>
                  <a:lnTo>
                    <a:pt x="170840" y="129006"/>
                  </a:lnTo>
                  <a:lnTo>
                    <a:pt x="177393" y="133477"/>
                  </a:lnTo>
                  <a:lnTo>
                    <a:pt x="180136" y="128981"/>
                  </a:lnTo>
                  <a:close/>
                </a:path>
                <a:path w="937894" h="437514">
                  <a:moveTo>
                    <a:pt x="197726" y="140703"/>
                  </a:moveTo>
                  <a:lnTo>
                    <a:pt x="194614" y="138671"/>
                  </a:lnTo>
                  <a:lnTo>
                    <a:pt x="191503" y="136626"/>
                  </a:lnTo>
                  <a:lnTo>
                    <a:pt x="188379" y="140881"/>
                  </a:lnTo>
                  <a:lnTo>
                    <a:pt x="195021" y="145237"/>
                  </a:lnTo>
                  <a:lnTo>
                    <a:pt x="197726" y="140703"/>
                  </a:lnTo>
                  <a:close/>
                </a:path>
                <a:path w="937894" h="437514">
                  <a:moveTo>
                    <a:pt x="215404" y="152311"/>
                  </a:moveTo>
                  <a:lnTo>
                    <a:pt x="212293" y="150266"/>
                  </a:lnTo>
                  <a:lnTo>
                    <a:pt x="209181" y="148234"/>
                  </a:lnTo>
                  <a:lnTo>
                    <a:pt x="206095" y="152501"/>
                  </a:lnTo>
                  <a:lnTo>
                    <a:pt x="212737" y="156857"/>
                  </a:lnTo>
                  <a:lnTo>
                    <a:pt x="215404" y="152311"/>
                  </a:lnTo>
                  <a:close/>
                </a:path>
                <a:path w="937894" h="437514">
                  <a:moveTo>
                    <a:pt x="233146" y="163779"/>
                  </a:moveTo>
                  <a:lnTo>
                    <a:pt x="229997" y="161798"/>
                  </a:lnTo>
                  <a:lnTo>
                    <a:pt x="226847" y="159816"/>
                  </a:lnTo>
                  <a:lnTo>
                    <a:pt x="223799" y="164109"/>
                  </a:lnTo>
                  <a:lnTo>
                    <a:pt x="230517" y="168338"/>
                  </a:lnTo>
                  <a:lnTo>
                    <a:pt x="233146" y="163779"/>
                  </a:lnTo>
                  <a:close/>
                </a:path>
                <a:path w="937894" h="437514">
                  <a:moveTo>
                    <a:pt x="251028" y="175044"/>
                  </a:moveTo>
                  <a:lnTo>
                    <a:pt x="247878" y="173062"/>
                  </a:lnTo>
                  <a:lnTo>
                    <a:pt x="244741" y="171081"/>
                  </a:lnTo>
                  <a:lnTo>
                    <a:pt x="241719" y="175399"/>
                  </a:lnTo>
                  <a:lnTo>
                    <a:pt x="248437" y="179628"/>
                  </a:lnTo>
                  <a:lnTo>
                    <a:pt x="251028" y="175044"/>
                  </a:lnTo>
                  <a:close/>
                </a:path>
                <a:path w="937894" h="437514">
                  <a:moveTo>
                    <a:pt x="268935" y="186245"/>
                  </a:moveTo>
                  <a:lnTo>
                    <a:pt x="265760" y="184315"/>
                  </a:lnTo>
                  <a:lnTo>
                    <a:pt x="262610" y="182333"/>
                  </a:lnTo>
                  <a:lnTo>
                    <a:pt x="259638" y="186677"/>
                  </a:lnTo>
                  <a:lnTo>
                    <a:pt x="262991" y="188798"/>
                  </a:lnTo>
                  <a:lnTo>
                    <a:pt x="266395" y="190855"/>
                  </a:lnTo>
                  <a:lnTo>
                    <a:pt x="268935" y="186245"/>
                  </a:lnTo>
                  <a:close/>
                </a:path>
                <a:path w="937894" h="437514">
                  <a:moveTo>
                    <a:pt x="287032" y="197167"/>
                  </a:moveTo>
                  <a:lnTo>
                    <a:pt x="283857" y="195249"/>
                  </a:lnTo>
                  <a:lnTo>
                    <a:pt x="280670" y="193332"/>
                  </a:lnTo>
                  <a:lnTo>
                    <a:pt x="277736" y="197700"/>
                  </a:lnTo>
                  <a:lnTo>
                    <a:pt x="284530" y="201803"/>
                  </a:lnTo>
                  <a:lnTo>
                    <a:pt x="287032" y="197167"/>
                  </a:lnTo>
                  <a:close/>
                </a:path>
                <a:path w="937894" h="437514">
                  <a:moveTo>
                    <a:pt x="305130" y="208076"/>
                  </a:moveTo>
                  <a:lnTo>
                    <a:pt x="301955" y="206159"/>
                  </a:lnTo>
                  <a:lnTo>
                    <a:pt x="298780" y="204241"/>
                  </a:lnTo>
                  <a:lnTo>
                    <a:pt x="295871" y="208635"/>
                  </a:lnTo>
                  <a:lnTo>
                    <a:pt x="302679" y="212737"/>
                  </a:lnTo>
                  <a:lnTo>
                    <a:pt x="305130" y="208076"/>
                  </a:lnTo>
                  <a:close/>
                </a:path>
                <a:path w="937894" h="437514">
                  <a:moveTo>
                    <a:pt x="323430" y="218630"/>
                  </a:moveTo>
                  <a:lnTo>
                    <a:pt x="320217" y="216776"/>
                  </a:lnTo>
                  <a:lnTo>
                    <a:pt x="317004" y="214922"/>
                  </a:lnTo>
                  <a:lnTo>
                    <a:pt x="314134" y="219341"/>
                  </a:lnTo>
                  <a:lnTo>
                    <a:pt x="321017" y="223316"/>
                  </a:lnTo>
                  <a:lnTo>
                    <a:pt x="323430" y="218630"/>
                  </a:lnTo>
                  <a:close/>
                </a:path>
                <a:path w="937894" h="437514">
                  <a:moveTo>
                    <a:pt x="341744" y="229184"/>
                  </a:moveTo>
                  <a:lnTo>
                    <a:pt x="338531" y="227330"/>
                  </a:lnTo>
                  <a:lnTo>
                    <a:pt x="335318" y="225475"/>
                  </a:lnTo>
                  <a:lnTo>
                    <a:pt x="332498" y="229920"/>
                  </a:lnTo>
                  <a:lnTo>
                    <a:pt x="339382" y="233895"/>
                  </a:lnTo>
                  <a:lnTo>
                    <a:pt x="341744" y="229184"/>
                  </a:lnTo>
                  <a:close/>
                </a:path>
                <a:path w="937894" h="437514">
                  <a:moveTo>
                    <a:pt x="360235" y="239395"/>
                  </a:moveTo>
                  <a:lnTo>
                    <a:pt x="356984" y="237604"/>
                  </a:lnTo>
                  <a:lnTo>
                    <a:pt x="353733" y="235813"/>
                  </a:lnTo>
                  <a:lnTo>
                    <a:pt x="350951" y="240296"/>
                  </a:lnTo>
                  <a:lnTo>
                    <a:pt x="357911" y="244119"/>
                  </a:lnTo>
                  <a:lnTo>
                    <a:pt x="360235" y="239395"/>
                  </a:lnTo>
                  <a:close/>
                </a:path>
                <a:path w="937894" h="437514">
                  <a:moveTo>
                    <a:pt x="378752" y="249580"/>
                  </a:moveTo>
                  <a:lnTo>
                    <a:pt x="375500" y="247789"/>
                  </a:lnTo>
                  <a:lnTo>
                    <a:pt x="372249" y="245999"/>
                  </a:lnTo>
                  <a:lnTo>
                    <a:pt x="369519" y="250507"/>
                  </a:lnTo>
                  <a:lnTo>
                    <a:pt x="376478" y="254330"/>
                  </a:lnTo>
                  <a:lnTo>
                    <a:pt x="378752" y="249580"/>
                  </a:lnTo>
                  <a:close/>
                </a:path>
                <a:path w="937894" h="437514">
                  <a:moveTo>
                    <a:pt x="397459" y="259422"/>
                  </a:moveTo>
                  <a:lnTo>
                    <a:pt x="394169" y="257695"/>
                  </a:lnTo>
                  <a:lnTo>
                    <a:pt x="390880" y="255981"/>
                  </a:lnTo>
                  <a:lnTo>
                    <a:pt x="388200" y="260515"/>
                  </a:lnTo>
                  <a:lnTo>
                    <a:pt x="395236" y="264198"/>
                  </a:lnTo>
                  <a:lnTo>
                    <a:pt x="397459" y="259422"/>
                  </a:lnTo>
                  <a:close/>
                </a:path>
                <a:path w="937894" h="437514">
                  <a:moveTo>
                    <a:pt x="416179" y="269201"/>
                  </a:moveTo>
                  <a:lnTo>
                    <a:pt x="412889" y="267487"/>
                  </a:lnTo>
                  <a:lnTo>
                    <a:pt x="409600" y="265760"/>
                  </a:lnTo>
                  <a:lnTo>
                    <a:pt x="406971" y="270332"/>
                  </a:lnTo>
                  <a:lnTo>
                    <a:pt x="414007" y="274015"/>
                  </a:lnTo>
                  <a:lnTo>
                    <a:pt x="416179" y="269201"/>
                  </a:lnTo>
                  <a:close/>
                </a:path>
                <a:path w="937894" h="437514">
                  <a:moveTo>
                    <a:pt x="435076" y="278650"/>
                  </a:moveTo>
                  <a:lnTo>
                    <a:pt x="431749" y="276999"/>
                  </a:lnTo>
                  <a:lnTo>
                    <a:pt x="428421" y="275348"/>
                  </a:lnTo>
                  <a:lnTo>
                    <a:pt x="425843" y="279946"/>
                  </a:lnTo>
                  <a:lnTo>
                    <a:pt x="432955" y="283476"/>
                  </a:lnTo>
                  <a:lnTo>
                    <a:pt x="435076" y="278650"/>
                  </a:lnTo>
                  <a:close/>
                </a:path>
                <a:path w="937894" h="437514">
                  <a:moveTo>
                    <a:pt x="454012" y="288036"/>
                  </a:moveTo>
                  <a:lnTo>
                    <a:pt x="450684" y="286385"/>
                  </a:lnTo>
                  <a:lnTo>
                    <a:pt x="447357" y="284734"/>
                  </a:lnTo>
                  <a:lnTo>
                    <a:pt x="444830" y="289356"/>
                  </a:lnTo>
                  <a:lnTo>
                    <a:pt x="451942" y="292887"/>
                  </a:lnTo>
                  <a:lnTo>
                    <a:pt x="454012" y="288036"/>
                  </a:lnTo>
                  <a:close/>
                </a:path>
                <a:path w="937894" h="437514">
                  <a:moveTo>
                    <a:pt x="473125" y="297040"/>
                  </a:moveTo>
                  <a:lnTo>
                    <a:pt x="469760" y="295465"/>
                  </a:lnTo>
                  <a:lnTo>
                    <a:pt x="466394" y="293890"/>
                  </a:lnTo>
                  <a:lnTo>
                    <a:pt x="463918" y="298538"/>
                  </a:lnTo>
                  <a:lnTo>
                    <a:pt x="471106" y="301917"/>
                  </a:lnTo>
                  <a:lnTo>
                    <a:pt x="473125" y="297040"/>
                  </a:lnTo>
                  <a:close/>
                </a:path>
                <a:path w="937894" h="437514">
                  <a:moveTo>
                    <a:pt x="492252" y="306006"/>
                  </a:moveTo>
                  <a:lnTo>
                    <a:pt x="488886" y="304431"/>
                  </a:lnTo>
                  <a:lnTo>
                    <a:pt x="485521" y="302856"/>
                  </a:lnTo>
                  <a:lnTo>
                    <a:pt x="483095" y="307530"/>
                  </a:lnTo>
                  <a:lnTo>
                    <a:pt x="490296" y="310908"/>
                  </a:lnTo>
                  <a:lnTo>
                    <a:pt x="492252" y="306006"/>
                  </a:lnTo>
                  <a:close/>
                </a:path>
                <a:path w="937894" h="437514">
                  <a:moveTo>
                    <a:pt x="511568" y="314540"/>
                  </a:moveTo>
                  <a:lnTo>
                    <a:pt x="508177" y="313042"/>
                  </a:lnTo>
                  <a:lnTo>
                    <a:pt x="504786" y="311543"/>
                  </a:lnTo>
                  <a:lnTo>
                    <a:pt x="502412" y="316242"/>
                  </a:lnTo>
                  <a:lnTo>
                    <a:pt x="509676" y="319455"/>
                  </a:lnTo>
                  <a:lnTo>
                    <a:pt x="511568" y="314540"/>
                  </a:lnTo>
                  <a:close/>
                </a:path>
                <a:path w="937894" h="437514">
                  <a:moveTo>
                    <a:pt x="530910" y="323024"/>
                  </a:moveTo>
                  <a:lnTo>
                    <a:pt x="527494" y="321576"/>
                  </a:lnTo>
                  <a:lnTo>
                    <a:pt x="524103" y="320078"/>
                  </a:lnTo>
                  <a:lnTo>
                    <a:pt x="521792" y="324802"/>
                  </a:lnTo>
                  <a:lnTo>
                    <a:pt x="525424" y="326415"/>
                  </a:lnTo>
                  <a:lnTo>
                    <a:pt x="529082" y="327964"/>
                  </a:lnTo>
                  <a:lnTo>
                    <a:pt x="530910" y="323024"/>
                  </a:lnTo>
                  <a:close/>
                </a:path>
                <a:path w="937894" h="437514">
                  <a:moveTo>
                    <a:pt x="550430" y="331114"/>
                  </a:moveTo>
                  <a:lnTo>
                    <a:pt x="547001" y="329692"/>
                  </a:lnTo>
                  <a:lnTo>
                    <a:pt x="543572" y="328269"/>
                  </a:lnTo>
                  <a:lnTo>
                    <a:pt x="541324" y="333032"/>
                  </a:lnTo>
                  <a:lnTo>
                    <a:pt x="548652" y="336080"/>
                  </a:lnTo>
                  <a:lnTo>
                    <a:pt x="550430" y="331114"/>
                  </a:lnTo>
                  <a:close/>
                </a:path>
                <a:path w="937894" h="437514">
                  <a:moveTo>
                    <a:pt x="570001" y="339064"/>
                  </a:moveTo>
                  <a:lnTo>
                    <a:pt x="566534" y="337718"/>
                  </a:lnTo>
                  <a:lnTo>
                    <a:pt x="563079" y="336372"/>
                  </a:lnTo>
                  <a:lnTo>
                    <a:pt x="560882" y="341160"/>
                  </a:lnTo>
                  <a:lnTo>
                    <a:pt x="568286" y="344043"/>
                  </a:lnTo>
                  <a:lnTo>
                    <a:pt x="570001" y="339064"/>
                  </a:lnTo>
                  <a:close/>
                </a:path>
                <a:path w="937894" h="437514">
                  <a:moveTo>
                    <a:pt x="589699" y="346697"/>
                  </a:moveTo>
                  <a:lnTo>
                    <a:pt x="586232" y="345351"/>
                  </a:lnTo>
                  <a:lnTo>
                    <a:pt x="582764" y="344004"/>
                  </a:lnTo>
                  <a:lnTo>
                    <a:pt x="580644" y="348830"/>
                  </a:lnTo>
                  <a:lnTo>
                    <a:pt x="588048" y="351701"/>
                  </a:lnTo>
                  <a:lnTo>
                    <a:pt x="589699" y="346697"/>
                  </a:lnTo>
                  <a:close/>
                </a:path>
                <a:path w="937894" h="437514">
                  <a:moveTo>
                    <a:pt x="609473" y="354088"/>
                  </a:moveTo>
                  <a:lnTo>
                    <a:pt x="605980" y="352831"/>
                  </a:lnTo>
                  <a:lnTo>
                    <a:pt x="602488" y="351574"/>
                  </a:lnTo>
                  <a:lnTo>
                    <a:pt x="600417" y="356425"/>
                  </a:lnTo>
                  <a:lnTo>
                    <a:pt x="607898" y="359117"/>
                  </a:lnTo>
                  <a:lnTo>
                    <a:pt x="609473" y="354088"/>
                  </a:lnTo>
                  <a:close/>
                </a:path>
                <a:path w="937894" h="437514">
                  <a:moveTo>
                    <a:pt x="629348" y="361238"/>
                  </a:moveTo>
                  <a:lnTo>
                    <a:pt x="625856" y="359981"/>
                  </a:lnTo>
                  <a:lnTo>
                    <a:pt x="622363" y="358724"/>
                  </a:lnTo>
                  <a:lnTo>
                    <a:pt x="620369" y="363601"/>
                  </a:lnTo>
                  <a:lnTo>
                    <a:pt x="627837" y="366293"/>
                  </a:lnTo>
                  <a:lnTo>
                    <a:pt x="629348" y="361238"/>
                  </a:lnTo>
                  <a:close/>
                </a:path>
                <a:path w="937894" h="437514">
                  <a:moveTo>
                    <a:pt x="649338" y="368046"/>
                  </a:moveTo>
                  <a:lnTo>
                    <a:pt x="645820" y="366877"/>
                  </a:lnTo>
                  <a:lnTo>
                    <a:pt x="642302" y="365709"/>
                  </a:lnTo>
                  <a:lnTo>
                    <a:pt x="640372" y="370611"/>
                  </a:lnTo>
                  <a:lnTo>
                    <a:pt x="647903" y="373113"/>
                  </a:lnTo>
                  <a:lnTo>
                    <a:pt x="649338" y="368046"/>
                  </a:lnTo>
                  <a:close/>
                </a:path>
                <a:path w="937894" h="437514">
                  <a:moveTo>
                    <a:pt x="669378" y="374713"/>
                  </a:moveTo>
                  <a:lnTo>
                    <a:pt x="665861" y="373545"/>
                  </a:lnTo>
                  <a:lnTo>
                    <a:pt x="662343" y="372376"/>
                  </a:lnTo>
                  <a:lnTo>
                    <a:pt x="660476" y="377304"/>
                  </a:lnTo>
                  <a:lnTo>
                    <a:pt x="668020" y="379806"/>
                  </a:lnTo>
                  <a:lnTo>
                    <a:pt x="669378" y="374713"/>
                  </a:lnTo>
                  <a:close/>
                </a:path>
                <a:path w="937894" h="437514">
                  <a:moveTo>
                    <a:pt x="689559" y="380898"/>
                  </a:moveTo>
                  <a:lnTo>
                    <a:pt x="686015" y="379818"/>
                  </a:lnTo>
                  <a:lnTo>
                    <a:pt x="682472" y="378739"/>
                  </a:lnTo>
                  <a:lnTo>
                    <a:pt x="680669" y="383692"/>
                  </a:lnTo>
                  <a:lnTo>
                    <a:pt x="688276" y="386016"/>
                  </a:lnTo>
                  <a:lnTo>
                    <a:pt x="689559" y="380898"/>
                  </a:lnTo>
                  <a:close/>
                </a:path>
                <a:path w="937894" h="437514">
                  <a:moveTo>
                    <a:pt x="709803" y="386930"/>
                  </a:moveTo>
                  <a:lnTo>
                    <a:pt x="706234" y="385940"/>
                  </a:lnTo>
                  <a:lnTo>
                    <a:pt x="702665" y="384937"/>
                  </a:lnTo>
                  <a:lnTo>
                    <a:pt x="700938" y="389915"/>
                  </a:lnTo>
                  <a:lnTo>
                    <a:pt x="708596" y="392061"/>
                  </a:lnTo>
                  <a:lnTo>
                    <a:pt x="709803" y="386930"/>
                  </a:lnTo>
                  <a:close/>
                </a:path>
                <a:path w="937894" h="437514">
                  <a:moveTo>
                    <a:pt x="730161" y="392595"/>
                  </a:moveTo>
                  <a:lnTo>
                    <a:pt x="726579" y="391604"/>
                  </a:lnTo>
                  <a:lnTo>
                    <a:pt x="723011" y="390613"/>
                  </a:lnTo>
                  <a:lnTo>
                    <a:pt x="721360" y="395617"/>
                  </a:lnTo>
                  <a:lnTo>
                    <a:pt x="729018" y="397751"/>
                  </a:lnTo>
                  <a:lnTo>
                    <a:pt x="730161" y="392595"/>
                  </a:lnTo>
                  <a:close/>
                </a:path>
                <a:path w="937894" h="437514">
                  <a:moveTo>
                    <a:pt x="750570" y="397954"/>
                  </a:moveTo>
                  <a:lnTo>
                    <a:pt x="746975" y="397052"/>
                  </a:lnTo>
                  <a:lnTo>
                    <a:pt x="743381" y="396151"/>
                  </a:lnTo>
                  <a:lnTo>
                    <a:pt x="741807" y="401180"/>
                  </a:lnTo>
                  <a:lnTo>
                    <a:pt x="749515" y="403123"/>
                  </a:lnTo>
                  <a:lnTo>
                    <a:pt x="750570" y="397954"/>
                  </a:lnTo>
                  <a:close/>
                </a:path>
                <a:path w="937894" h="437514">
                  <a:moveTo>
                    <a:pt x="771042" y="403110"/>
                  </a:moveTo>
                  <a:lnTo>
                    <a:pt x="767448" y="402209"/>
                  </a:lnTo>
                  <a:lnTo>
                    <a:pt x="763854" y="401307"/>
                  </a:lnTo>
                  <a:lnTo>
                    <a:pt x="762355" y="406349"/>
                  </a:lnTo>
                  <a:lnTo>
                    <a:pt x="770064" y="408292"/>
                  </a:lnTo>
                  <a:lnTo>
                    <a:pt x="771042" y="403110"/>
                  </a:lnTo>
                  <a:close/>
                </a:path>
                <a:path w="937894" h="437514">
                  <a:moveTo>
                    <a:pt x="791641" y="407771"/>
                  </a:moveTo>
                  <a:lnTo>
                    <a:pt x="788022" y="406958"/>
                  </a:lnTo>
                  <a:lnTo>
                    <a:pt x="784402" y="406146"/>
                  </a:lnTo>
                  <a:lnTo>
                    <a:pt x="782980" y="411226"/>
                  </a:lnTo>
                  <a:lnTo>
                    <a:pt x="790740" y="412965"/>
                  </a:lnTo>
                  <a:lnTo>
                    <a:pt x="791641" y="407771"/>
                  </a:lnTo>
                  <a:close/>
                </a:path>
                <a:path w="937894" h="437514">
                  <a:moveTo>
                    <a:pt x="812292" y="412242"/>
                  </a:moveTo>
                  <a:lnTo>
                    <a:pt x="808647" y="411518"/>
                  </a:lnTo>
                  <a:lnTo>
                    <a:pt x="805002" y="410794"/>
                  </a:lnTo>
                  <a:lnTo>
                    <a:pt x="803668" y="415899"/>
                  </a:lnTo>
                  <a:lnTo>
                    <a:pt x="811466" y="417436"/>
                  </a:lnTo>
                  <a:lnTo>
                    <a:pt x="812292" y="412242"/>
                  </a:lnTo>
                  <a:close/>
                </a:path>
                <a:path w="937894" h="437514">
                  <a:moveTo>
                    <a:pt x="833005" y="416344"/>
                  </a:moveTo>
                  <a:lnTo>
                    <a:pt x="829360" y="415620"/>
                  </a:lnTo>
                  <a:lnTo>
                    <a:pt x="825715" y="414896"/>
                  </a:lnTo>
                  <a:lnTo>
                    <a:pt x="824471" y="420014"/>
                  </a:lnTo>
                  <a:lnTo>
                    <a:pt x="832269" y="421563"/>
                  </a:lnTo>
                  <a:lnTo>
                    <a:pt x="833005" y="416344"/>
                  </a:lnTo>
                  <a:close/>
                </a:path>
                <a:path w="937894" h="437514">
                  <a:moveTo>
                    <a:pt x="853770" y="420065"/>
                  </a:moveTo>
                  <a:lnTo>
                    <a:pt x="850112" y="419442"/>
                  </a:lnTo>
                  <a:lnTo>
                    <a:pt x="846455" y="418820"/>
                  </a:lnTo>
                  <a:lnTo>
                    <a:pt x="845286" y="423951"/>
                  </a:lnTo>
                  <a:lnTo>
                    <a:pt x="853122" y="425297"/>
                  </a:lnTo>
                  <a:lnTo>
                    <a:pt x="853770" y="420065"/>
                  </a:lnTo>
                  <a:close/>
                </a:path>
                <a:path w="937894" h="437514">
                  <a:moveTo>
                    <a:pt x="874598" y="423595"/>
                  </a:moveTo>
                  <a:lnTo>
                    <a:pt x="870927" y="423011"/>
                  </a:lnTo>
                  <a:lnTo>
                    <a:pt x="867270" y="422389"/>
                  </a:lnTo>
                  <a:lnTo>
                    <a:pt x="866178" y="427532"/>
                  </a:lnTo>
                  <a:lnTo>
                    <a:pt x="870102" y="428205"/>
                  </a:lnTo>
                  <a:lnTo>
                    <a:pt x="874026" y="428828"/>
                  </a:lnTo>
                  <a:lnTo>
                    <a:pt x="874598" y="423595"/>
                  </a:lnTo>
                  <a:close/>
                </a:path>
                <a:path w="937894" h="437514">
                  <a:moveTo>
                    <a:pt x="895489" y="426618"/>
                  </a:moveTo>
                  <a:lnTo>
                    <a:pt x="891819" y="426085"/>
                  </a:lnTo>
                  <a:lnTo>
                    <a:pt x="888149" y="425551"/>
                  </a:lnTo>
                  <a:lnTo>
                    <a:pt x="887145" y="430720"/>
                  </a:lnTo>
                  <a:lnTo>
                    <a:pt x="895007" y="431863"/>
                  </a:lnTo>
                  <a:lnTo>
                    <a:pt x="895489" y="426618"/>
                  </a:lnTo>
                  <a:close/>
                </a:path>
                <a:path w="937894" h="437514">
                  <a:moveTo>
                    <a:pt x="916419" y="429361"/>
                  </a:moveTo>
                  <a:lnTo>
                    <a:pt x="912736" y="428917"/>
                  </a:lnTo>
                  <a:lnTo>
                    <a:pt x="909053" y="428472"/>
                  </a:lnTo>
                  <a:lnTo>
                    <a:pt x="908126" y="433666"/>
                  </a:lnTo>
                  <a:lnTo>
                    <a:pt x="916025" y="434606"/>
                  </a:lnTo>
                  <a:lnTo>
                    <a:pt x="916419" y="429361"/>
                  </a:lnTo>
                  <a:close/>
                </a:path>
                <a:path w="937894" h="437514">
                  <a:moveTo>
                    <a:pt x="937387" y="431863"/>
                  </a:moveTo>
                  <a:lnTo>
                    <a:pt x="933704" y="431419"/>
                  </a:lnTo>
                  <a:lnTo>
                    <a:pt x="930021" y="430974"/>
                  </a:lnTo>
                  <a:lnTo>
                    <a:pt x="929182" y="436181"/>
                  </a:lnTo>
                  <a:lnTo>
                    <a:pt x="937082" y="437121"/>
                  </a:lnTo>
                  <a:lnTo>
                    <a:pt x="937387" y="43186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 descr=""/>
            <p:cNvSpPr/>
            <p:nvPr/>
          </p:nvSpPr>
          <p:spPr>
            <a:xfrm>
              <a:off x="2106790" y="4094586"/>
              <a:ext cx="219710" cy="0"/>
            </a:xfrm>
            <a:custGeom>
              <a:avLst/>
              <a:gdLst/>
              <a:ahLst/>
              <a:cxnLst/>
              <a:rect l="l" t="t" r="r" b="b"/>
              <a:pathLst>
                <a:path w="219710" h="0">
                  <a:moveTo>
                    <a:pt x="0" y="0"/>
                  </a:moveTo>
                  <a:lnTo>
                    <a:pt x="219661" y="0"/>
                  </a:lnTo>
                </a:path>
              </a:pathLst>
            </a:custGeom>
            <a:ln w="1110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 descr=""/>
            <p:cNvSpPr/>
            <p:nvPr/>
          </p:nvSpPr>
          <p:spPr>
            <a:xfrm>
              <a:off x="2339479" y="3643337"/>
              <a:ext cx="1416685" cy="452755"/>
            </a:xfrm>
            <a:custGeom>
              <a:avLst/>
              <a:gdLst/>
              <a:ahLst/>
              <a:cxnLst/>
              <a:rect l="l" t="t" r="r" b="b"/>
              <a:pathLst>
                <a:path w="1416685" h="452754">
                  <a:moveTo>
                    <a:pt x="8102" y="451624"/>
                  </a:moveTo>
                  <a:lnTo>
                    <a:pt x="7391" y="446405"/>
                  </a:lnTo>
                  <a:lnTo>
                    <a:pt x="3695" y="446684"/>
                  </a:lnTo>
                  <a:lnTo>
                    <a:pt x="0" y="446963"/>
                  </a:lnTo>
                  <a:lnTo>
                    <a:pt x="177" y="452234"/>
                  </a:lnTo>
                  <a:lnTo>
                    <a:pt x="8102" y="451624"/>
                  </a:lnTo>
                  <a:close/>
                </a:path>
                <a:path w="1416685" h="452754">
                  <a:moveTo>
                    <a:pt x="29197" y="449529"/>
                  </a:moveTo>
                  <a:lnTo>
                    <a:pt x="28409" y="444322"/>
                  </a:lnTo>
                  <a:lnTo>
                    <a:pt x="24714" y="444677"/>
                  </a:lnTo>
                  <a:lnTo>
                    <a:pt x="21018" y="445033"/>
                  </a:lnTo>
                  <a:lnTo>
                    <a:pt x="21285" y="450303"/>
                  </a:lnTo>
                  <a:lnTo>
                    <a:pt x="29197" y="449529"/>
                  </a:lnTo>
                  <a:close/>
                </a:path>
                <a:path w="1416685" h="452754">
                  <a:moveTo>
                    <a:pt x="50253" y="447205"/>
                  </a:moveTo>
                  <a:lnTo>
                    <a:pt x="49390" y="441998"/>
                  </a:lnTo>
                  <a:lnTo>
                    <a:pt x="45707" y="442442"/>
                  </a:lnTo>
                  <a:lnTo>
                    <a:pt x="42024" y="442887"/>
                  </a:lnTo>
                  <a:lnTo>
                    <a:pt x="42367" y="448144"/>
                  </a:lnTo>
                  <a:lnTo>
                    <a:pt x="50253" y="447205"/>
                  </a:lnTo>
                  <a:close/>
                </a:path>
                <a:path w="1416685" h="452754">
                  <a:moveTo>
                    <a:pt x="71285" y="444627"/>
                  </a:moveTo>
                  <a:lnTo>
                    <a:pt x="70358" y="439445"/>
                  </a:lnTo>
                  <a:lnTo>
                    <a:pt x="66675" y="439928"/>
                  </a:lnTo>
                  <a:lnTo>
                    <a:pt x="62992" y="440372"/>
                  </a:lnTo>
                  <a:lnTo>
                    <a:pt x="63411" y="445617"/>
                  </a:lnTo>
                  <a:lnTo>
                    <a:pt x="67348" y="445147"/>
                  </a:lnTo>
                  <a:lnTo>
                    <a:pt x="71285" y="444627"/>
                  </a:lnTo>
                  <a:close/>
                </a:path>
                <a:path w="1416685" h="452754">
                  <a:moveTo>
                    <a:pt x="92278" y="441667"/>
                  </a:moveTo>
                  <a:lnTo>
                    <a:pt x="91262" y="436486"/>
                  </a:lnTo>
                  <a:lnTo>
                    <a:pt x="87591" y="437007"/>
                  </a:lnTo>
                  <a:lnTo>
                    <a:pt x="83921" y="437527"/>
                  </a:lnTo>
                  <a:lnTo>
                    <a:pt x="84404" y="442772"/>
                  </a:lnTo>
                  <a:lnTo>
                    <a:pt x="92278" y="441667"/>
                  </a:lnTo>
                  <a:close/>
                </a:path>
                <a:path w="1416685" h="452754">
                  <a:moveTo>
                    <a:pt x="113220" y="438429"/>
                  </a:moveTo>
                  <a:lnTo>
                    <a:pt x="112153" y="433273"/>
                  </a:lnTo>
                  <a:lnTo>
                    <a:pt x="108483" y="433857"/>
                  </a:lnTo>
                  <a:lnTo>
                    <a:pt x="104813" y="434441"/>
                  </a:lnTo>
                  <a:lnTo>
                    <a:pt x="105384" y="439686"/>
                  </a:lnTo>
                  <a:lnTo>
                    <a:pt x="113220" y="438429"/>
                  </a:lnTo>
                  <a:close/>
                </a:path>
                <a:path w="1416685" h="452754">
                  <a:moveTo>
                    <a:pt x="134124" y="434962"/>
                  </a:moveTo>
                  <a:lnTo>
                    <a:pt x="132981" y="429818"/>
                  </a:lnTo>
                  <a:lnTo>
                    <a:pt x="129324" y="430479"/>
                  </a:lnTo>
                  <a:lnTo>
                    <a:pt x="125666" y="431101"/>
                  </a:lnTo>
                  <a:lnTo>
                    <a:pt x="126301" y="436333"/>
                  </a:lnTo>
                  <a:lnTo>
                    <a:pt x="130213" y="435660"/>
                  </a:lnTo>
                  <a:lnTo>
                    <a:pt x="134124" y="434962"/>
                  </a:lnTo>
                  <a:close/>
                </a:path>
                <a:path w="1416685" h="452754">
                  <a:moveTo>
                    <a:pt x="154978" y="431190"/>
                  </a:moveTo>
                  <a:lnTo>
                    <a:pt x="153771" y="426059"/>
                  </a:lnTo>
                  <a:lnTo>
                    <a:pt x="150114" y="426720"/>
                  </a:lnTo>
                  <a:lnTo>
                    <a:pt x="146456" y="427380"/>
                  </a:lnTo>
                  <a:lnTo>
                    <a:pt x="147154" y="432600"/>
                  </a:lnTo>
                  <a:lnTo>
                    <a:pt x="154978" y="431190"/>
                  </a:lnTo>
                  <a:close/>
                </a:path>
                <a:path w="1416685" h="452754">
                  <a:moveTo>
                    <a:pt x="175780" y="427126"/>
                  </a:moveTo>
                  <a:lnTo>
                    <a:pt x="174510" y="422021"/>
                  </a:lnTo>
                  <a:lnTo>
                    <a:pt x="170865" y="422744"/>
                  </a:lnTo>
                  <a:lnTo>
                    <a:pt x="167220" y="423468"/>
                  </a:lnTo>
                  <a:lnTo>
                    <a:pt x="167995" y="428688"/>
                  </a:lnTo>
                  <a:lnTo>
                    <a:pt x="175780" y="427126"/>
                  </a:lnTo>
                  <a:close/>
                </a:path>
                <a:path w="1416685" h="452754">
                  <a:moveTo>
                    <a:pt x="196532" y="422859"/>
                  </a:moveTo>
                  <a:lnTo>
                    <a:pt x="195199" y="417766"/>
                  </a:lnTo>
                  <a:lnTo>
                    <a:pt x="191566" y="418553"/>
                  </a:lnTo>
                  <a:lnTo>
                    <a:pt x="187934" y="419341"/>
                  </a:lnTo>
                  <a:lnTo>
                    <a:pt x="188772" y="424548"/>
                  </a:lnTo>
                  <a:lnTo>
                    <a:pt x="196532" y="422859"/>
                  </a:lnTo>
                  <a:close/>
                </a:path>
                <a:path w="1416685" h="452754">
                  <a:moveTo>
                    <a:pt x="217233" y="418350"/>
                  </a:moveTo>
                  <a:lnTo>
                    <a:pt x="215836" y="413270"/>
                  </a:lnTo>
                  <a:lnTo>
                    <a:pt x="212204" y="414058"/>
                  </a:lnTo>
                  <a:lnTo>
                    <a:pt x="208572" y="414845"/>
                  </a:lnTo>
                  <a:lnTo>
                    <a:pt x="209473" y="420039"/>
                  </a:lnTo>
                  <a:lnTo>
                    <a:pt x="217233" y="418350"/>
                  </a:lnTo>
                  <a:close/>
                </a:path>
                <a:path w="1416685" h="452754">
                  <a:moveTo>
                    <a:pt x="237858" y="413537"/>
                  </a:moveTo>
                  <a:lnTo>
                    <a:pt x="236410" y="408470"/>
                  </a:lnTo>
                  <a:lnTo>
                    <a:pt x="232791" y="409321"/>
                  </a:lnTo>
                  <a:lnTo>
                    <a:pt x="229171" y="410171"/>
                  </a:lnTo>
                  <a:lnTo>
                    <a:pt x="230124" y="415353"/>
                  </a:lnTo>
                  <a:lnTo>
                    <a:pt x="237858" y="413537"/>
                  </a:lnTo>
                  <a:close/>
                </a:path>
                <a:path w="1416685" h="452754">
                  <a:moveTo>
                    <a:pt x="258445" y="408546"/>
                  </a:moveTo>
                  <a:lnTo>
                    <a:pt x="256946" y="403491"/>
                  </a:lnTo>
                  <a:lnTo>
                    <a:pt x="253339" y="404406"/>
                  </a:lnTo>
                  <a:lnTo>
                    <a:pt x="249732" y="405320"/>
                  </a:lnTo>
                  <a:lnTo>
                    <a:pt x="250748" y="410489"/>
                  </a:lnTo>
                  <a:lnTo>
                    <a:pt x="258445" y="408546"/>
                  </a:lnTo>
                  <a:close/>
                </a:path>
                <a:path w="1416685" h="452754">
                  <a:moveTo>
                    <a:pt x="278993" y="403364"/>
                  </a:moveTo>
                  <a:lnTo>
                    <a:pt x="277431" y="398322"/>
                  </a:lnTo>
                  <a:lnTo>
                    <a:pt x="273824" y="399237"/>
                  </a:lnTo>
                  <a:lnTo>
                    <a:pt x="270217" y="400151"/>
                  </a:lnTo>
                  <a:lnTo>
                    <a:pt x="271284" y="405307"/>
                  </a:lnTo>
                  <a:lnTo>
                    <a:pt x="278993" y="403364"/>
                  </a:lnTo>
                  <a:close/>
                </a:path>
                <a:path w="1416685" h="452754">
                  <a:moveTo>
                    <a:pt x="299453" y="397878"/>
                  </a:moveTo>
                  <a:lnTo>
                    <a:pt x="297853" y="392861"/>
                  </a:lnTo>
                  <a:lnTo>
                    <a:pt x="294259" y="393827"/>
                  </a:lnTo>
                  <a:lnTo>
                    <a:pt x="290677" y="394792"/>
                  </a:lnTo>
                  <a:lnTo>
                    <a:pt x="291795" y="399935"/>
                  </a:lnTo>
                  <a:lnTo>
                    <a:pt x="299453" y="397878"/>
                  </a:lnTo>
                  <a:close/>
                </a:path>
                <a:path w="1416685" h="452754">
                  <a:moveTo>
                    <a:pt x="319874" y="392252"/>
                  </a:moveTo>
                  <a:lnTo>
                    <a:pt x="318211" y="387248"/>
                  </a:lnTo>
                  <a:lnTo>
                    <a:pt x="314642" y="388264"/>
                  </a:lnTo>
                  <a:lnTo>
                    <a:pt x="311061" y="389280"/>
                  </a:lnTo>
                  <a:lnTo>
                    <a:pt x="312229" y="394411"/>
                  </a:lnTo>
                  <a:lnTo>
                    <a:pt x="319874" y="392252"/>
                  </a:lnTo>
                  <a:close/>
                </a:path>
                <a:path w="1416685" h="452754">
                  <a:moveTo>
                    <a:pt x="340258" y="386486"/>
                  </a:moveTo>
                  <a:lnTo>
                    <a:pt x="338556" y="381495"/>
                  </a:lnTo>
                  <a:lnTo>
                    <a:pt x="334975" y="382511"/>
                  </a:lnTo>
                  <a:lnTo>
                    <a:pt x="331406" y="383527"/>
                  </a:lnTo>
                  <a:lnTo>
                    <a:pt x="332613" y="388645"/>
                  </a:lnTo>
                  <a:lnTo>
                    <a:pt x="340258" y="386486"/>
                  </a:lnTo>
                  <a:close/>
                </a:path>
                <a:path w="1416685" h="452754">
                  <a:moveTo>
                    <a:pt x="360553" y="380428"/>
                  </a:moveTo>
                  <a:lnTo>
                    <a:pt x="358800" y="375462"/>
                  </a:lnTo>
                  <a:lnTo>
                    <a:pt x="355244" y="376516"/>
                  </a:lnTo>
                  <a:lnTo>
                    <a:pt x="351688" y="377571"/>
                  </a:lnTo>
                  <a:lnTo>
                    <a:pt x="352945" y="382689"/>
                  </a:lnTo>
                  <a:lnTo>
                    <a:pt x="360553" y="380428"/>
                  </a:lnTo>
                  <a:close/>
                </a:path>
                <a:path w="1416685" h="452754">
                  <a:moveTo>
                    <a:pt x="380796" y="374243"/>
                  </a:moveTo>
                  <a:lnTo>
                    <a:pt x="379006" y="369290"/>
                  </a:lnTo>
                  <a:lnTo>
                    <a:pt x="375462" y="370395"/>
                  </a:lnTo>
                  <a:lnTo>
                    <a:pt x="371919" y="371500"/>
                  </a:lnTo>
                  <a:lnTo>
                    <a:pt x="373214" y="376605"/>
                  </a:lnTo>
                  <a:lnTo>
                    <a:pt x="380796" y="374243"/>
                  </a:lnTo>
                  <a:close/>
                </a:path>
                <a:path w="1416685" h="452754">
                  <a:moveTo>
                    <a:pt x="401027" y="367944"/>
                  </a:moveTo>
                  <a:lnTo>
                    <a:pt x="399199" y="363004"/>
                  </a:lnTo>
                  <a:lnTo>
                    <a:pt x="395655" y="364121"/>
                  </a:lnTo>
                  <a:lnTo>
                    <a:pt x="392112" y="365226"/>
                  </a:lnTo>
                  <a:lnTo>
                    <a:pt x="393458" y="370319"/>
                  </a:lnTo>
                  <a:lnTo>
                    <a:pt x="401027" y="367944"/>
                  </a:lnTo>
                  <a:close/>
                </a:path>
                <a:path w="1416685" h="452754">
                  <a:moveTo>
                    <a:pt x="421170" y="361429"/>
                  </a:moveTo>
                  <a:lnTo>
                    <a:pt x="419303" y="356501"/>
                  </a:lnTo>
                  <a:lnTo>
                    <a:pt x="415772" y="357644"/>
                  </a:lnTo>
                  <a:lnTo>
                    <a:pt x="412229" y="358787"/>
                  </a:lnTo>
                  <a:lnTo>
                    <a:pt x="413613" y="363867"/>
                  </a:lnTo>
                  <a:lnTo>
                    <a:pt x="421170" y="361429"/>
                  </a:lnTo>
                  <a:close/>
                </a:path>
                <a:path w="1416685" h="452754">
                  <a:moveTo>
                    <a:pt x="441274" y="354774"/>
                  </a:moveTo>
                  <a:lnTo>
                    <a:pt x="439381" y="349859"/>
                  </a:lnTo>
                  <a:lnTo>
                    <a:pt x="435851" y="351040"/>
                  </a:lnTo>
                  <a:lnTo>
                    <a:pt x="432333" y="352221"/>
                  </a:lnTo>
                  <a:lnTo>
                    <a:pt x="433743" y="357289"/>
                  </a:lnTo>
                  <a:lnTo>
                    <a:pt x="441274" y="354774"/>
                  </a:lnTo>
                  <a:close/>
                </a:path>
                <a:path w="1416685" h="452754">
                  <a:moveTo>
                    <a:pt x="461340" y="348030"/>
                  </a:moveTo>
                  <a:lnTo>
                    <a:pt x="459409" y="343128"/>
                  </a:lnTo>
                  <a:lnTo>
                    <a:pt x="455891" y="344335"/>
                  </a:lnTo>
                  <a:lnTo>
                    <a:pt x="452361" y="345516"/>
                  </a:lnTo>
                  <a:lnTo>
                    <a:pt x="453821" y="350583"/>
                  </a:lnTo>
                  <a:lnTo>
                    <a:pt x="461340" y="348030"/>
                  </a:lnTo>
                  <a:close/>
                </a:path>
                <a:path w="1416685" h="452754">
                  <a:moveTo>
                    <a:pt x="481355" y="341109"/>
                  </a:moveTo>
                  <a:lnTo>
                    <a:pt x="479399" y="336219"/>
                  </a:lnTo>
                  <a:lnTo>
                    <a:pt x="475881" y="337439"/>
                  </a:lnTo>
                  <a:lnTo>
                    <a:pt x="472363" y="338658"/>
                  </a:lnTo>
                  <a:lnTo>
                    <a:pt x="473862" y="343700"/>
                  </a:lnTo>
                  <a:lnTo>
                    <a:pt x="481355" y="341109"/>
                  </a:lnTo>
                  <a:close/>
                </a:path>
                <a:path w="1416685" h="452754">
                  <a:moveTo>
                    <a:pt x="501319" y="334086"/>
                  </a:moveTo>
                  <a:lnTo>
                    <a:pt x="499338" y="329209"/>
                  </a:lnTo>
                  <a:lnTo>
                    <a:pt x="495833" y="330454"/>
                  </a:lnTo>
                  <a:lnTo>
                    <a:pt x="492328" y="331698"/>
                  </a:lnTo>
                  <a:lnTo>
                    <a:pt x="493852" y="336740"/>
                  </a:lnTo>
                  <a:lnTo>
                    <a:pt x="501319" y="334086"/>
                  </a:lnTo>
                  <a:close/>
                </a:path>
                <a:path w="1416685" h="452754">
                  <a:moveTo>
                    <a:pt x="521271" y="326974"/>
                  </a:moveTo>
                  <a:lnTo>
                    <a:pt x="519252" y="322110"/>
                  </a:lnTo>
                  <a:lnTo>
                    <a:pt x="515759" y="323380"/>
                  </a:lnTo>
                  <a:lnTo>
                    <a:pt x="512254" y="324624"/>
                  </a:lnTo>
                  <a:lnTo>
                    <a:pt x="513803" y="329666"/>
                  </a:lnTo>
                  <a:lnTo>
                    <a:pt x="517537" y="328333"/>
                  </a:lnTo>
                  <a:lnTo>
                    <a:pt x="521271" y="326974"/>
                  </a:lnTo>
                  <a:close/>
                </a:path>
                <a:path w="1416685" h="452754">
                  <a:moveTo>
                    <a:pt x="541159" y="319735"/>
                  </a:moveTo>
                  <a:lnTo>
                    <a:pt x="539115" y="314883"/>
                  </a:lnTo>
                  <a:lnTo>
                    <a:pt x="535622" y="316153"/>
                  </a:lnTo>
                  <a:lnTo>
                    <a:pt x="532130" y="317423"/>
                  </a:lnTo>
                  <a:lnTo>
                    <a:pt x="533704" y="322453"/>
                  </a:lnTo>
                  <a:lnTo>
                    <a:pt x="541159" y="319735"/>
                  </a:lnTo>
                  <a:close/>
                </a:path>
                <a:path w="1416685" h="452754">
                  <a:moveTo>
                    <a:pt x="561022" y="312407"/>
                  </a:moveTo>
                  <a:lnTo>
                    <a:pt x="558952" y="307555"/>
                  </a:lnTo>
                  <a:lnTo>
                    <a:pt x="555472" y="308851"/>
                  </a:lnTo>
                  <a:lnTo>
                    <a:pt x="551992" y="310146"/>
                  </a:lnTo>
                  <a:lnTo>
                    <a:pt x="553580" y="315163"/>
                  </a:lnTo>
                  <a:lnTo>
                    <a:pt x="561022" y="312407"/>
                  </a:lnTo>
                  <a:close/>
                </a:path>
                <a:path w="1416685" h="452754">
                  <a:moveTo>
                    <a:pt x="580847" y="305003"/>
                  </a:moveTo>
                  <a:lnTo>
                    <a:pt x="578764" y="300164"/>
                  </a:lnTo>
                  <a:lnTo>
                    <a:pt x="575284" y="301485"/>
                  </a:lnTo>
                  <a:lnTo>
                    <a:pt x="571804" y="302780"/>
                  </a:lnTo>
                  <a:lnTo>
                    <a:pt x="573417" y="307797"/>
                  </a:lnTo>
                  <a:lnTo>
                    <a:pt x="577138" y="306412"/>
                  </a:lnTo>
                  <a:lnTo>
                    <a:pt x="580847" y="305003"/>
                  </a:lnTo>
                  <a:close/>
                </a:path>
                <a:path w="1416685" h="452754">
                  <a:moveTo>
                    <a:pt x="600646" y="297510"/>
                  </a:moveTo>
                  <a:lnTo>
                    <a:pt x="598551" y="292671"/>
                  </a:lnTo>
                  <a:lnTo>
                    <a:pt x="595071" y="293992"/>
                  </a:lnTo>
                  <a:lnTo>
                    <a:pt x="591591" y="295313"/>
                  </a:lnTo>
                  <a:lnTo>
                    <a:pt x="593229" y="300316"/>
                  </a:lnTo>
                  <a:lnTo>
                    <a:pt x="600646" y="297510"/>
                  </a:lnTo>
                  <a:close/>
                </a:path>
                <a:path w="1416685" h="452754">
                  <a:moveTo>
                    <a:pt x="620407" y="289941"/>
                  </a:moveTo>
                  <a:lnTo>
                    <a:pt x="618286" y="285115"/>
                  </a:lnTo>
                  <a:lnTo>
                    <a:pt x="614819" y="286448"/>
                  </a:lnTo>
                  <a:lnTo>
                    <a:pt x="611352" y="287782"/>
                  </a:lnTo>
                  <a:lnTo>
                    <a:pt x="613003" y="292785"/>
                  </a:lnTo>
                  <a:lnTo>
                    <a:pt x="620407" y="289941"/>
                  </a:lnTo>
                  <a:close/>
                </a:path>
                <a:path w="1416685" h="452754">
                  <a:moveTo>
                    <a:pt x="640168" y="282333"/>
                  </a:moveTo>
                  <a:lnTo>
                    <a:pt x="638035" y="277520"/>
                  </a:lnTo>
                  <a:lnTo>
                    <a:pt x="634568" y="278866"/>
                  </a:lnTo>
                  <a:lnTo>
                    <a:pt x="631101" y="280200"/>
                  </a:lnTo>
                  <a:lnTo>
                    <a:pt x="632764" y="285203"/>
                  </a:lnTo>
                  <a:lnTo>
                    <a:pt x="640168" y="282333"/>
                  </a:lnTo>
                  <a:close/>
                </a:path>
                <a:path w="1416685" h="452754">
                  <a:moveTo>
                    <a:pt x="659879" y="274650"/>
                  </a:moveTo>
                  <a:lnTo>
                    <a:pt x="657733" y="269836"/>
                  </a:lnTo>
                  <a:lnTo>
                    <a:pt x="654265" y="271183"/>
                  </a:lnTo>
                  <a:lnTo>
                    <a:pt x="650798" y="272529"/>
                  </a:lnTo>
                  <a:lnTo>
                    <a:pt x="652487" y="277520"/>
                  </a:lnTo>
                  <a:lnTo>
                    <a:pt x="659879" y="274650"/>
                  </a:lnTo>
                  <a:close/>
                </a:path>
                <a:path w="1416685" h="452754">
                  <a:moveTo>
                    <a:pt x="679577" y="266915"/>
                  </a:moveTo>
                  <a:lnTo>
                    <a:pt x="677430" y="262115"/>
                  </a:lnTo>
                  <a:lnTo>
                    <a:pt x="673963" y="263474"/>
                  </a:lnTo>
                  <a:lnTo>
                    <a:pt x="670496" y="264833"/>
                  </a:lnTo>
                  <a:lnTo>
                    <a:pt x="672198" y="269824"/>
                  </a:lnTo>
                  <a:lnTo>
                    <a:pt x="679577" y="266915"/>
                  </a:lnTo>
                  <a:close/>
                </a:path>
                <a:path w="1416685" h="452754">
                  <a:moveTo>
                    <a:pt x="699274" y="259168"/>
                  </a:moveTo>
                  <a:lnTo>
                    <a:pt x="697103" y="254355"/>
                  </a:lnTo>
                  <a:lnTo>
                    <a:pt x="693648" y="255727"/>
                  </a:lnTo>
                  <a:lnTo>
                    <a:pt x="690181" y="257086"/>
                  </a:lnTo>
                  <a:lnTo>
                    <a:pt x="691896" y="262077"/>
                  </a:lnTo>
                  <a:lnTo>
                    <a:pt x="699274" y="259168"/>
                  </a:lnTo>
                  <a:close/>
                </a:path>
                <a:path w="1416685" h="452754">
                  <a:moveTo>
                    <a:pt x="718934" y="251358"/>
                  </a:moveTo>
                  <a:lnTo>
                    <a:pt x="716762" y="246557"/>
                  </a:lnTo>
                  <a:lnTo>
                    <a:pt x="713308" y="247929"/>
                  </a:lnTo>
                  <a:lnTo>
                    <a:pt x="709853" y="249301"/>
                  </a:lnTo>
                  <a:lnTo>
                    <a:pt x="711568" y="254279"/>
                  </a:lnTo>
                  <a:lnTo>
                    <a:pt x="718934" y="251358"/>
                  </a:lnTo>
                  <a:close/>
                </a:path>
                <a:path w="1416685" h="452754">
                  <a:moveTo>
                    <a:pt x="738593" y="243535"/>
                  </a:moveTo>
                  <a:lnTo>
                    <a:pt x="736422" y="238734"/>
                  </a:lnTo>
                  <a:lnTo>
                    <a:pt x="732967" y="240118"/>
                  </a:lnTo>
                  <a:lnTo>
                    <a:pt x="729513" y="241503"/>
                  </a:lnTo>
                  <a:lnTo>
                    <a:pt x="731227" y="246481"/>
                  </a:lnTo>
                  <a:lnTo>
                    <a:pt x="738593" y="243535"/>
                  </a:lnTo>
                  <a:close/>
                </a:path>
                <a:path w="1416685" h="452754">
                  <a:moveTo>
                    <a:pt x="758253" y="235699"/>
                  </a:moveTo>
                  <a:lnTo>
                    <a:pt x="756069" y="230898"/>
                  </a:lnTo>
                  <a:lnTo>
                    <a:pt x="752614" y="232283"/>
                  </a:lnTo>
                  <a:lnTo>
                    <a:pt x="749160" y="233667"/>
                  </a:lnTo>
                  <a:lnTo>
                    <a:pt x="750887" y="238645"/>
                  </a:lnTo>
                  <a:lnTo>
                    <a:pt x="758253" y="235699"/>
                  </a:lnTo>
                  <a:close/>
                </a:path>
                <a:path w="1416685" h="452754">
                  <a:moveTo>
                    <a:pt x="777900" y="227838"/>
                  </a:moveTo>
                  <a:lnTo>
                    <a:pt x="775716" y="223037"/>
                  </a:lnTo>
                  <a:lnTo>
                    <a:pt x="772261" y="224421"/>
                  </a:lnTo>
                  <a:lnTo>
                    <a:pt x="768807" y="225806"/>
                  </a:lnTo>
                  <a:lnTo>
                    <a:pt x="770534" y="230784"/>
                  </a:lnTo>
                  <a:lnTo>
                    <a:pt x="777900" y="227838"/>
                  </a:lnTo>
                  <a:close/>
                </a:path>
                <a:path w="1416685" h="452754">
                  <a:moveTo>
                    <a:pt x="797534" y="219976"/>
                  </a:moveTo>
                  <a:lnTo>
                    <a:pt x="795350" y="215176"/>
                  </a:lnTo>
                  <a:lnTo>
                    <a:pt x="791895" y="216560"/>
                  </a:lnTo>
                  <a:lnTo>
                    <a:pt x="788441" y="217944"/>
                  </a:lnTo>
                  <a:lnTo>
                    <a:pt x="790168" y="222923"/>
                  </a:lnTo>
                  <a:lnTo>
                    <a:pt x="797534" y="219976"/>
                  </a:lnTo>
                  <a:close/>
                </a:path>
                <a:path w="1416685" h="452754">
                  <a:moveTo>
                    <a:pt x="817181" y="212115"/>
                  </a:moveTo>
                  <a:lnTo>
                    <a:pt x="814997" y="207314"/>
                  </a:lnTo>
                  <a:lnTo>
                    <a:pt x="811542" y="208699"/>
                  </a:lnTo>
                  <a:lnTo>
                    <a:pt x="808088" y="210083"/>
                  </a:lnTo>
                  <a:lnTo>
                    <a:pt x="809815" y="215061"/>
                  </a:lnTo>
                  <a:lnTo>
                    <a:pt x="817181" y="212115"/>
                  </a:lnTo>
                  <a:close/>
                </a:path>
                <a:path w="1416685" h="452754">
                  <a:moveTo>
                    <a:pt x="836828" y="204266"/>
                  </a:moveTo>
                  <a:lnTo>
                    <a:pt x="834644" y="199466"/>
                  </a:lnTo>
                  <a:lnTo>
                    <a:pt x="831189" y="200850"/>
                  </a:lnTo>
                  <a:lnTo>
                    <a:pt x="827735" y="202234"/>
                  </a:lnTo>
                  <a:lnTo>
                    <a:pt x="829462" y="207213"/>
                  </a:lnTo>
                  <a:lnTo>
                    <a:pt x="836828" y="204266"/>
                  </a:lnTo>
                  <a:close/>
                </a:path>
                <a:path w="1416685" h="452754">
                  <a:moveTo>
                    <a:pt x="856462" y="196418"/>
                  </a:moveTo>
                  <a:lnTo>
                    <a:pt x="854290" y="191630"/>
                  </a:lnTo>
                  <a:lnTo>
                    <a:pt x="850836" y="193001"/>
                  </a:lnTo>
                  <a:lnTo>
                    <a:pt x="847382" y="194373"/>
                  </a:lnTo>
                  <a:lnTo>
                    <a:pt x="849109" y="199351"/>
                  </a:lnTo>
                  <a:lnTo>
                    <a:pt x="856462" y="196418"/>
                  </a:lnTo>
                  <a:close/>
                </a:path>
                <a:path w="1416685" h="452754">
                  <a:moveTo>
                    <a:pt x="876122" y="188595"/>
                  </a:moveTo>
                  <a:lnTo>
                    <a:pt x="873950" y="183794"/>
                  </a:lnTo>
                  <a:lnTo>
                    <a:pt x="870496" y="185166"/>
                  </a:lnTo>
                  <a:lnTo>
                    <a:pt x="867041" y="186537"/>
                  </a:lnTo>
                  <a:lnTo>
                    <a:pt x="868756" y="191528"/>
                  </a:lnTo>
                  <a:lnTo>
                    <a:pt x="876122" y="188595"/>
                  </a:lnTo>
                  <a:close/>
                </a:path>
                <a:path w="1416685" h="452754">
                  <a:moveTo>
                    <a:pt x="895794" y="180797"/>
                  </a:moveTo>
                  <a:lnTo>
                    <a:pt x="893622" y="175996"/>
                  </a:lnTo>
                  <a:lnTo>
                    <a:pt x="890168" y="177368"/>
                  </a:lnTo>
                  <a:lnTo>
                    <a:pt x="886701" y="178739"/>
                  </a:lnTo>
                  <a:lnTo>
                    <a:pt x="888415" y="183718"/>
                  </a:lnTo>
                  <a:lnTo>
                    <a:pt x="895794" y="180797"/>
                  </a:lnTo>
                  <a:close/>
                </a:path>
                <a:path w="1416685" h="452754">
                  <a:moveTo>
                    <a:pt x="915454" y="173037"/>
                  </a:moveTo>
                  <a:lnTo>
                    <a:pt x="913307" y="168224"/>
                  </a:lnTo>
                  <a:lnTo>
                    <a:pt x="909840" y="169583"/>
                  </a:lnTo>
                  <a:lnTo>
                    <a:pt x="906373" y="170942"/>
                  </a:lnTo>
                  <a:lnTo>
                    <a:pt x="908088" y="175933"/>
                  </a:lnTo>
                  <a:lnTo>
                    <a:pt x="915454" y="173037"/>
                  </a:lnTo>
                  <a:close/>
                </a:path>
                <a:path w="1416685" h="452754">
                  <a:moveTo>
                    <a:pt x="935139" y="165303"/>
                  </a:moveTo>
                  <a:lnTo>
                    <a:pt x="933005" y="160489"/>
                  </a:lnTo>
                  <a:lnTo>
                    <a:pt x="929538" y="161848"/>
                  </a:lnTo>
                  <a:lnTo>
                    <a:pt x="926071" y="163207"/>
                  </a:lnTo>
                  <a:lnTo>
                    <a:pt x="927773" y="168198"/>
                  </a:lnTo>
                  <a:lnTo>
                    <a:pt x="935139" y="165303"/>
                  </a:lnTo>
                  <a:close/>
                </a:path>
                <a:path w="1416685" h="452754">
                  <a:moveTo>
                    <a:pt x="954849" y="157619"/>
                  </a:moveTo>
                  <a:lnTo>
                    <a:pt x="952715" y="152806"/>
                  </a:lnTo>
                  <a:lnTo>
                    <a:pt x="949248" y="154152"/>
                  </a:lnTo>
                  <a:lnTo>
                    <a:pt x="945781" y="155498"/>
                  </a:lnTo>
                  <a:lnTo>
                    <a:pt x="947458" y="160489"/>
                  </a:lnTo>
                  <a:lnTo>
                    <a:pt x="954849" y="157619"/>
                  </a:lnTo>
                  <a:close/>
                </a:path>
                <a:path w="1416685" h="452754">
                  <a:moveTo>
                    <a:pt x="974572" y="149974"/>
                  </a:moveTo>
                  <a:lnTo>
                    <a:pt x="972451" y="145148"/>
                  </a:lnTo>
                  <a:lnTo>
                    <a:pt x="968984" y="146494"/>
                  </a:lnTo>
                  <a:lnTo>
                    <a:pt x="965517" y="147840"/>
                  </a:lnTo>
                  <a:lnTo>
                    <a:pt x="967193" y="152831"/>
                  </a:lnTo>
                  <a:lnTo>
                    <a:pt x="974572" y="149974"/>
                  </a:lnTo>
                  <a:close/>
                </a:path>
                <a:path w="1416685" h="452754">
                  <a:moveTo>
                    <a:pt x="994308" y="142405"/>
                  </a:moveTo>
                  <a:lnTo>
                    <a:pt x="992212" y="137579"/>
                  </a:lnTo>
                  <a:lnTo>
                    <a:pt x="988733" y="138912"/>
                  </a:lnTo>
                  <a:lnTo>
                    <a:pt x="985253" y="140246"/>
                  </a:lnTo>
                  <a:lnTo>
                    <a:pt x="986917" y="145249"/>
                  </a:lnTo>
                  <a:lnTo>
                    <a:pt x="994308" y="142405"/>
                  </a:lnTo>
                  <a:close/>
                </a:path>
                <a:path w="1416685" h="452754">
                  <a:moveTo>
                    <a:pt x="1014082" y="134886"/>
                  </a:moveTo>
                  <a:lnTo>
                    <a:pt x="1011986" y="130048"/>
                  </a:lnTo>
                  <a:lnTo>
                    <a:pt x="1008507" y="131368"/>
                  </a:lnTo>
                  <a:lnTo>
                    <a:pt x="1005027" y="132689"/>
                  </a:lnTo>
                  <a:lnTo>
                    <a:pt x="1006665" y="137693"/>
                  </a:lnTo>
                  <a:lnTo>
                    <a:pt x="1014082" y="134886"/>
                  </a:lnTo>
                  <a:close/>
                </a:path>
                <a:path w="1416685" h="452754">
                  <a:moveTo>
                    <a:pt x="1033868" y="127419"/>
                  </a:moveTo>
                  <a:lnTo>
                    <a:pt x="1031798" y="122567"/>
                  </a:lnTo>
                  <a:lnTo>
                    <a:pt x="1028319" y="123888"/>
                  </a:lnTo>
                  <a:lnTo>
                    <a:pt x="1024839" y="125209"/>
                  </a:lnTo>
                  <a:lnTo>
                    <a:pt x="1026464" y="130213"/>
                  </a:lnTo>
                  <a:lnTo>
                    <a:pt x="1033868" y="127419"/>
                  </a:lnTo>
                  <a:close/>
                </a:path>
                <a:path w="1416685" h="452754">
                  <a:moveTo>
                    <a:pt x="1053693" y="120053"/>
                  </a:moveTo>
                  <a:lnTo>
                    <a:pt x="1051636" y="115201"/>
                  </a:lnTo>
                  <a:lnTo>
                    <a:pt x="1048143" y="116497"/>
                  </a:lnTo>
                  <a:lnTo>
                    <a:pt x="1044651" y="117792"/>
                  </a:lnTo>
                  <a:lnTo>
                    <a:pt x="1046264" y="122809"/>
                  </a:lnTo>
                  <a:lnTo>
                    <a:pt x="1053693" y="120053"/>
                  </a:lnTo>
                  <a:close/>
                </a:path>
                <a:path w="1416685" h="452754">
                  <a:moveTo>
                    <a:pt x="1073531" y="112725"/>
                  </a:moveTo>
                  <a:lnTo>
                    <a:pt x="1071499" y="107873"/>
                  </a:lnTo>
                  <a:lnTo>
                    <a:pt x="1067993" y="109143"/>
                  </a:lnTo>
                  <a:lnTo>
                    <a:pt x="1064488" y="110413"/>
                  </a:lnTo>
                  <a:lnTo>
                    <a:pt x="1066088" y="115443"/>
                  </a:lnTo>
                  <a:lnTo>
                    <a:pt x="1073531" y="112725"/>
                  </a:lnTo>
                  <a:close/>
                </a:path>
                <a:path w="1416685" h="452754">
                  <a:moveTo>
                    <a:pt x="1093406" y="105511"/>
                  </a:moveTo>
                  <a:lnTo>
                    <a:pt x="1091399" y="100647"/>
                  </a:lnTo>
                  <a:lnTo>
                    <a:pt x="1087894" y="101917"/>
                  </a:lnTo>
                  <a:lnTo>
                    <a:pt x="1084389" y="103187"/>
                  </a:lnTo>
                  <a:lnTo>
                    <a:pt x="1085964" y="108216"/>
                  </a:lnTo>
                  <a:lnTo>
                    <a:pt x="1093406" y="105511"/>
                  </a:lnTo>
                  <a:close/>
                </a:path>
                <a:path w="1416685" h="452754">
                  <a:moveTo>
                    <a:pt x="1113307" y="98386"/>
                  </a:moveTo>
                  <a:lnTo>
                    <a:pt x="1111313" y="93510"/>
                  </a:lnTo>
                  <a:lnTo>
                    <a:pt x="1107808" y="94754"/>
                  </a:lnTo>
                  <a:lnTo>
                    <a:pt x="1104303" y="95999"/>
                  </a:lnTo>
                  <a:lnTo>
                    <a:pt x="1105852" y="101041"/>
                  </a:lnTo>
                  <a:lnTo>
                    <a:pt x="1113307" y="98386"/>
                  </a:lnTo>
                  <a:close/>
                </a:path>
                <a:path w="1416685" h="452754">
                  <a:moveTo>
                    <a:pt x="1133233" y="91313"/>
                  </a:moveTo>
                  <a:lnTo>
                    <a:pt x="1131265" y="86423"/>
                  </a:lnTo>
                  <a:lnTo>
                    <a:pt x="1127760" y="87668"/>
                  </a:lnTo>
                  <a:lnTo>
                    <a:pt x="1124254" y="88912"/>
                  </a:lnTo>
                  <a:lnTo>
                    <a:pt x="1125778" y="93954"/>
                  </a:lnTo>
                  <a:lnTo>
                    <a:pt x="1133233" y="91313"/>
                  </a:lnTo>
                  <a:close/>
                </a:path>
                <a:path w="1416685" h="452754">
                  <a:moveTo>
                    <a:pt x="1153210" y="84378"/>
                  </a:moveTo>
                  <a:lnTo>
                    <a:pt x="1151267" y="79489"/>
                  </a:lnTo>
                  <a:lnTo>
                    <a:pt x="1147749" y="80708"/>
                  </a:lnTo>
                  <a:lnTo>
                    <a:pt x="1144231" y="81927"/>
                  </a:lnTo>
                  <a:lnTo>
                    <a:pt x="1145730" y="86982"/>
                  </a:lnTo>
                  <a:lnTo>
                    <a:pt x="1153210" y="84378"/>
                  </a:lnTo>
                  <a:close/>
                </a:path>
                <a:path w="1416685" h="452754">
                  <a:moveTo>
                    <a:pt x="1173213" y="77546"/>
                  </a:moveTo>
                  <a:lnTo>
                    <a:pt x="1171295" y="72631"/>
                  </a:lnTo>
                  <a:lnTo>
                    <a:pt x="1167765" y="73825"/>
                  </a:lnTo>
                  <a:lnTo>
                    <a:pt x="1164234" y="75018"/>
                  </a:lnTo>
                  <a:lnTo>
                    <a:pt x="1165707" y="80073"/>
                  </a:lnTo>
                  <a:lnTo>
                    <a:pt x="1173213" y="77546"/>
                  </a:lnTo>
                  <a:close/>
                </a:path>
                <a:path w="1416685" h="452754">
                  <a:moveTo>
                    <a:pt x="1193253" y="70777"/>
                  </a:moveTo>
                  <a:lnTo>
                    <a:pt x="1191361" y="65862"/>
                  </a:lnTo>
                  <a:lnTo>
                    <a:pt x="1187831" y="67056"/>
                  </a:lnTo>
                  <a:lnTo>
                    <a:pt x="1184300" y="68249"/>
                  </a:lnTo>
                  <a:lnTo>
                    <a:pt x="1185748" y="73317"/>
                  </a:lnTo>
                  <a:lnTo>
                    <a:pt x="1193253" y="70777"/>
                  </a:lnTo>
                  <a:close/>
                </a:path>
                <a:path w="1416685" h="452754">
                  <a:moveTo>
                    <a:pt x="1213345" y="64185"/>
                  </a:moveTo>
                  <a:lnTo>
                    <a:pt x="1211478" y="59258"/>
                  </a:lnTo>
                  <a:lnTo>
                    <a:pt x="1207935" y="60413"/>
                  </a:lnTo>
                  <a:lnTo>
                    <a:pt x="1204391" y="61569"/>
                  </a:lnTo>
                  <a:lnTo>
                    <a:pt x="1205814" y="66649"/>
                  </a:lnTo>
                  <a:lnTo>
                    <a:pt x="1213345" y="64185"/>
                  </a:lnTo>
                  <a:close/>
                </a:path>
                <a:path w="1416685" h="452754">
                  <a:moveTo>
                    <a:pt x="1233436" y="57645"/>
                  </a:moveTo>
                  <a:lnTo>
                    <a:pt x="1231607" y="52705"/>
                  </a:lnTo>
                  <a:lnTo>
                    <a:pt x="1228051" y="53835"/>
                  </a:lnTo>
                  <a:lnTo>
                    <a:pt x="1224508" y="54991"/>
                  </a:lnTo>
                  <a:lnTo>
                    <a:pt x="1225905" y="60071"/>
                  </a:lnTo>
                  <a:lnTo>
                    <a:pt x="1229664" y="58839"/>
                  </a:lnTo>
                  <a:lnTo>
                    <a:pt x="1233436" y="57645"/>
                  </a:lnTo>
                  <a:close/>
                </a:path>
                <a:path w="1416685" h="452754">
                  <a:moveTo>
                    <a:pt x="1253604" y="51269"/>
                  </a:moveTo>
                  <a:lnTo>
                    <a:pt x="1251800" y="46329"/>
                  </a:lnTo>
                  <a:lnTo>
                    <a:pt x="1248244" y="47447"/>
                  </a:lnTo>
                  <a:lnTo>
                    <a:pt x="1244688" y="48564"/>
                  </a:lnTo>
                  <a:lnTo>
                    <a:pt x="1246047" y="53657"/>
                  </a:lnTo>
                  <a:lnTo>
                    <a:pt x="1253604" y="51269"/>
                  </a:lnTo>
                  <a:close/>
                </a:path>
                <a:path w="1416685" h="452754">
                  <a:moveTo>
                    <a:pt x="1273784" y="45008"/>
                  </a:moveTo>
                  <a:lnTo>
                    <a:pt x="1272019" y="40043"/>
                  </a:lnTo>
                  <a:lnTo>
                    <a:pt x="1268450" y="41135"/>
                  </a:lnTo>
                  <a:lnTo>
                    <a:pt x="1264881" y="42214"/>
                  </a:lnTo>
                  <a:lnTo>
                    <a:pt x="1266215" y="47320"/>
                  </a:lnTo>
                  <a:lnTo>
                    <a:pt x="1273784" y="45008"/>
                  </a:lnTo>
                  <a:close/>
                </a:path>
                <a:path w="1416685" h="452754">
                  <a:moveTo>
                    <a:pt x="1294015" y="38849"/>
                  </a:moveTo>
                  <a:lnTo>
                    <a:pt x="1292275" y="33883"/>
                  </a:lnTo>
                  <a:lnTo>
                    <a:pt x="1288707" y="34963"/>
                  </a:lnTo>
                  <a:lnTo>
                    <a:pt x="1285138" y="36055"/>
                  </a:lnTo>
                  <a:lnTo>
                    <a:pt x="1286433" y="41160"/>
                  </a:lnTo>
                  <a:lnTo>
                    <a:pt x="1294015" y="38849"/>
                  </a:lnTo>
                  <a:close/>
                </a:path>
                <a:path w="1416685" h="452754">
                  <a:moveTo>
                    <a:pt x="1314297" y="32880"/>
                  </a:moveTo>
                  <a:lnTo>
                    <a:pt x="1312595" y="27901"/>
                  </a:lnTo>
                  <a:lnTo>
                    <a:pt x="1309014" y="28943"/>
                  </a:lnTo>
                  <a:lnTo>
                    <a:pt x="1305433" y="29984"/>
                  </a:lnTo>
                  <a:lnTo>
                    <a:pt x="1306703" y="35102"/>
                  </a:lnTo>
                  <a:lnTo>
                    <a:pt x="1314297" y="32880"/>
                  </a:lnTo>
                  <a:close/>
                </a:path>
                <a:path w="1416685" h="452754">
                  <a:moveTo>
                    <a:pt x="1334592" y="26987"/>
                  </a:moveTo>
                  <a:lnTo>
                    <a:pt x="1332928" y="21996"/>
                  </a:lnTo>
                  <a:lnTo>
                    <a:pt x="1329334" y="22999"/>
                  </a:lnTo>
                  <a:lnTo>
                    <a:pt x="1325753" y="24041"/>
                  </a:lnTo>
                  <a:lnTo>
                    <a:pt x="1326984" y="29171"/>
                  </a:lnTo>
                  <a:lnTo>
                    <a:pt x="1330782" y="28054"/>
                  </a:lnTo>
                  <a:lnTo>
                    <a:pt x="1334592" y="26987"/>
                  </a:lnTo>
                  <a:close/>
                </a:path>
                <a:path w="1416685" h="452754">
                  <a:moveTo>
                    <a:pt x="1354937" y="21297"/>
                  </a:moveTo>
                  <a:lnTo>
                    <a:pt x="1353299" y="16294"/>
                  </a:lnTo>
                  <a:lnTo>
                    <a:pt x="1349717" y="17297"/>
                  </a:lnTo>
                  <a:lnTo>
                    <a:pt x="1346123" y="18300"/>
                  </a:lnTo>
                  <a:lnTo>
                    <a:pt x="1347317" y="23431"/>
                  </a:lnTo>
                  <a:lnTo>
                    <a:pt x="1354937" y="21297"/>
                  </a:lnTo>
                  <a:close/>
                </a:path>
                <a:path w="1416685" h="452754">
                  <a:moveTo>
                    <a:pt x="1375333" y="15735"/>
                  </a:moveTo>
                  <a:lnTo>
                    <a:pt x="1373733" y="10706"/>
                  </a:lnTo>
                  <a:lnTo>
                    <a:pt x="1370139" y="11671"/>
                  </a:lnTo>
                  <a:lnTo>
                    <a:pt x="1366532" y="12636"/>
                  </a:lnTo>
                  <a:lnTo>
                    <a:pt x="1367688" y="17767"/>
                  </a:lnTo>
                  <a:lnTo>
                    <a:pt x="1375333" y="15735"/>
                  </a:lnTo>
                  <a:close/>
                </a:path>
                <a:path w="1416685" h="452754">
                  <a:moveTo>
                    <a:pt x="1395768" y="10274"/>
                  </a:moveTo>
                  <a:lnTo>
                    <a:pt x="1394193" y="5245"/>
                  </a:lnTo>
                  <a:lnTo>
                    <a:pt x="1390599" y="6210"/>
                  </a:lnTo>
                  <a:lnTo>
                    <a:pt x="1386992" y="7175"/>
                  </a:lnTo>
                  <a:lnTo>
                    <a:pt x="1388110" y="12319"/>
                  </a:lnTo>
                  <a:lnTo>
                    <a:pt x="1395768" y="10274"/>
                  </a:lnTo>
                  <a:close/>
                </a:path>
                <a:path w="1416685" h="452754">
                  <a:moveTo>
                    <a:pt x="1416240" y="5041"/>
                  </a:moveTo>
                  <a:lnTo>
                    <a:pt x="1414703" y="0"/>
                  </a:lnTo>
                  <a:lnTo>
                    <a:pt x="1411097" y="914"/>
                  </a:lnTo>
                  <a:lnTo>
                    <a:pt x="1407490" y="1828"/>
                  </a:lnTo>
                  <a:lnTo>
                    <a:pt x="1408557" y="6985"/>
                  </a:lnTo>
                  <a:lnTo>
                    <a:pt x="1416240" y="504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 descr=""/>
            <p:cNvSpPr/>
            <p:nvPr/>
          </p:nvSpPr>
          <p:spPr>
            <a:xfrm>
              <a:off x="3746970" y="3576421"/>
              <a:ext cx="404495" cy="74295"/>
            </a:xfrm>
            <a:custGeom>
              <a:avLst/>
              <a:gdLst/>
              <a:ahLst/>
              <a:cxnLst/>
              <a:rect l="l" t="t" r="r" b="b"/>
              <a:pathLst>
                <a:path w="404495" h="74295">
                  <a:moveTo>
                    <a:pt x="8750" y="71958"/>
                  </a:moveTo>
                  <a:lnTo>
                    <a:pt x="7213" y="66916"/>
                  </a:lnTo>
                  <a:lnTo>
                    <a:pt x="3606" y="67830"/>
                  </a:lnTo>
                  <a:lnTo>
                    <a:pt x="0" y="68745"/>
                  </a:lnTo>
                  <a:lnTo>
                    <a:pt x="1066" y="73901"/>
                  </a:lnTo>
                  <a:lnTo>
                    <a:pt x="8750" y="71958"/>
                  </a:lnTo>
                  <a:close/>
                </a:path>
                <a:path w="404495" h="74295">
                  <a:moveTo>
                    <a:pt x="29248" y="66802"/>
                  </a:moveTo>
                  <a:lnTo>
                    <a:pt x="27762" y="61747"/>
                  </a:lnTo>
                  <a:lnTo>
                    <a:pt x="24142" y="62636"/>
                  </a:lnTo>
                  <a:lnTo>
                    <a:pt x="20535" y="63550"/>
                  </a:lnTo>
                  <a:lnTo>
                    <a:pt x="21564" y="68719"/>
                  </a:lnTo>
                  <a:lnTo>
                    <a:pt x="25400" y="67741"/>
                  </a:lnTo>
                  <a:lnTo>
                    <a:pt x="29248" y="66802"/>
                  </a:lnTo>
                  <a:close/>
                </a:path>
                <a:path w="404495" h="74295">
                  <a:moveTo>
                    <a:pt x="49809" y="61899"/>
                  </a:moveTo>
                  <a:lnTo>
                    <a:pt x="48361" y="56832"/>
                  </a:lnTo>
                  <a:lnTo>
                    <a:pt x="44742" y="57696"/>
                  </a:lnTo>
                  <a:lnTo>
                    <a:pt x="41122" y="58559"/>
                  </a:lnTo>
                  <a:lnTo>
                    <a:pt x="42113" y="63741"/>
                  </a:lnTo>
                  <a:lnTo>
                    <a:pt x="49809" y="61899"/>
                  </a:lnTo>
                  <a:close/>
                </a:path>
                <a:path w="404495" h="74295">
                  <a:moveTo>
                    <a:pt x="70383" y="57111"/>
                  </a:moveTo>
                  <a:lnTo>
                    <a:pt x="68973" y="52031"/>
                  </a:lnTo>
                  <a:lnTo>
                    <a:pt x="65341" y="52844"/>
                  </a:lnTo>
                  <a:lnTo>
                    <a:pt x="61709" y="53657"/>
                  </a:lnTo>
                  <a:lnTo>
                    <a:pt x="62661" y="58839"/>
                  </a:lnTo>
                  <a:lnTo>
                    <a:pt x="70383" y="57111"/>
                  </a:lnTo>
                  <a:close/>
                </a:path>
                <a:path w="404495" h="74295">
                  <a:moveTo>
                    <a:pt x="91020" y="52476"/>
                  </a:moveTo>
                  <a:lnTo>
                    <a:pt x="89649" y="47396"/>
                  </a:lnTo>
                  <a:lnTo>
                    <a:pt x="86017" y="48209"/>
                  </a:lnTo>
                  <a:lnTo>
                    <a:pt x="82384" y="49022"/>
                  </a:lnTo>
                  <a:lnTo>
                    <a:pt x="83286" y="54216"/>
                  </a:lnTo>
                  <a:lnTo>
                    <a:pt x="91020" y="52476"/>
                  </a:lnTo>
                  <a:close/>
                </a:path>
                <a:path w="404495" h="74295">
                  <a:moveTo>
                    <a:pt x="111671" y="48069"/>
                  </a:moveTo>
                  <a:lnTo>
                    <a:pt x="110350" y="42964"/>
                  </a:lnTo>
                  <a:lnTo>
                    <a:pt x="106705" y="43726"/>
                  </a:lnTo>
                  <a:lnTo>
                    <a:pt x="103060" y="44488"/>
                  </a:lnTo>
                  <a:lnTo>
                    <a:pt x="103924" y="49682"/>
                  </a:lnTo>
                  <a:lnTo>
                    <a:pt x="111671" y="48069"/>
                  </a:lnTo>
                  <a:close/>
                </a:path>
                <a:path w="404495" h="74295">
                  <a:moveTo>
                    <a:pt x="132372" y="43738"/>
                  </a:moveTo>
                  <a:lnTo>
                    <a:pt x="131089" y="38633"/>
                  </a:lnTo>
                  <a:lnTo>
                    <a:pt x="127444" y="39395"/>
                  </a:lnTo>
                  <a:lnTo>
                    <a:pt x="123799" y="40157"/>
                  </a:lnTo>
                  <a:lnTo>
                    <a:pt x="124612" y="45364"/>
                  </a:lnTo>
                  <a:lnTo>
                    <a:pt x="132372" y="43738"/>
                  </a:lnTo>
                  <a:close/>
                </a:path>
                <a:path w="404495" h="74295">
                  <a:moveTo>
                    <a:pt x="153111" y="39712"/>
                  </a:moveTo>
                  <a:lnTo>
                    <a:pt x="151879" y="34582"/>
                  </a:lnTo>
                  <a:lnTo>
                    <a:pt x="148221" y="35293"/>
                  </a:lnTo>
                  <a:lnTo>
                    <a:pt x="144564" y="36004"/>
                  </a:lnTo>
                  <a:lnTo>
                    <a:pt x="145338" y="41211"/>
                  </a:lnTo>
                  <a:lnTo>
                    <a:pt x="153111" y="39712"/>
                  </a:lnTo>
                  <a:close/>
                </a:path>
                <a:path w="404495" h="74295">
                  <a:moveTo>
                    <a:pt x="173875" y="35763"/>
                  </a:moveTo>
                  <a:lnTo>
                    <a:pt x="172681" y="30632"/>
                  </a:lnTo>
                  <a:lnTo>
                    <a:pt x="169011" y="31280"/>
                  </a:lnTo>
                  <a:lnTo>
                    <a:pt x="165354" y="31978"/>
                  </a:lnTo>
                  <a:lnTo>
                    <a:pt x="166077" y="37198"/>
                  </a:lnTo>
                  <a:lnTo>
                    <a:pt x="169976" y="36449"/>
                  </a:lnTo>
                  <a:lnTo>
                    <a:pt x="173875" y="35763"/>
                  </a:lnTo>
                  <a:close/>
                </a:path>
                <a:path w="404495" h="74295">
                  <a:moveTo>
                    <a:pt x="194678" y="32067"/>
                  </a:moveTo>
                  <a:lnTo>
                    <a:pt x="193535" y="26924"/>
                  </a:lnTo>
                  <a:lnTo>
                    <a:pt x="189865" y="27571"/>
                  </a:lnTo>
                  <a:lnTo>
                    <a:pt x="186194" y="28219"/>
                  </a:lnTo>
                  <a:lnTo>
                    <a:pt x="186880" y="33451"/>
                  </a:lnTo>
                  <a:lnTo>
                    <a:pt x="194678" y="32067"/>
                  </a:lnTo>
                  <a:close/>
                </a:path>
                <a:path w="404495" h="74295">
                  <a:moveTo>
                    <a:pt x="215506" y="28511"/>
                  </a:moveTo>
                  <a:lnTo>
                    <a:pt x="214414" y="23355"/>
                  </a:lnTo>
                  <a:lnTo>
                    <a:pt x="210731" y="23952"/>
                  </a:lnTo>
                  <a:lnTo>
                    <a:pt x="207048" y="24549"/>
                  </a:lnTo>
                  <a:lnTo>
                    <a:pt x="207695" y="29768"/>
                  </a:lnTo>
                  <a:lnTo>
                    <a:pt x="215506" y="28511"/>
                  </a:lnTo>
                  <a:close/>
                </a:path>
                <a:path w="404495" h="74295">
                  <a:moveTo>
                    <a:pt x="236372" y="25146"/>
                  </a:moveTo>
                  <a:lnTo>
                    <a:pt x="235331" y="19977"/>
                  </a:lnTo>
                  <a:lnTo>
                    <a:pt x="231648" y="20574"/>
                  </a:lnTo>
                  <a:lnTo>
                    <a:pt x="227965" y="21170"/>
                  </a:lnTo>
                  <a:lnTo>
                    <a:pt x="228561" y="26403"/>
                  </a:lnTo>
                  <a:lnTo>
                    <a:pt x="236372" y="25146"/>
                  </a:lnTo>
                  <a:close/>
                </a:path>
                <a:path w="404495" h="74295">
                  <a:moveTo>
                    <a:pt x="257263" y="21996"/>
                  </a:moveTo>
                  <a:lnTo>
                    <a:pt x="256260" y="16827"/>
                  </a:lnTo>
                  <a:lnTo>
                    <a:pt x="252577" y="17360"/>
                  </a:lnTo>
                  <a:lnTo>
                    <a:pt x="248894" y="17894"/>
                  </a:lnTo>
                  <a:lnTo>
                    <a:pt x="249440" y="23139"/>
                  </a:lnTo>
                  <a:lnTo>
                    <a:pt x="257263" y="21996"/>
                  </a:lnTo>
                  <a:close/>
                </a:path>
                <a:path w="404495" h="74295">
                  <a:moveTo>
                    <a:pt x="278193" y="18973"/>
                  </a:moveTo>
                  <a:lnTo>
                    <a:pt x="277228" y="13792"/>
                  </a:lnTo>
                  <a:lnTo>
                    <a:pt x="273545" y="14325"/>
                  </a:lnTo>
                  <a:lnTo>
                    <a:pt x="269862" y="14859"/>
                  </a:lnTo>
                  <a:lnTo>
                    <a:pt x="270357" y="20104"/>
                  </a:lnTo>
                  <a:lnTo>
                    <a:pt x="278193" y="18973"/>
                  </a:lnTo>
                  <a:close/>
                </a:path>
                <a:path w="404495" h="74295">
                  <a:moveTo>
                    <a:pt x="299148" y="16230"/>
                  </a:moveTo>
                  <a:lnTo>
                    <a:pt x="298234" y="11049"/>
                  </a:lnTo>
                  <a:lnTo>
                    <a:pt x="294538" y="11518"/>
                  </a:lnTo>
                  <a:lnTo>
                    <a:pt x="290842" y="11988"/>
                  </a:lnTo>
                  <a:lnTo>
                    <a:pt x="291287" y="17246"/>
                  </a:lnTo>
                  <a:lnTo>
                    <a:pt x="299148" y="16230"/>
                  </a:lnTo>
                  <a:close/>
                </a:path>
                <a:path w="404495" h="74295">
                  <a:moveTo>
                    <a:pt x="320103" y="13550"/>
                  </a:moveTo>
                  <a:lnTo>
                    <a:pt x="319239" y="8356"/>
                  </a:lnTo>
                  <a:lnTo>
                    <a:pt x="315544" y="8826"/>
                  </a:lnTo>
                  <a:lnTo>
                    <a:pt x="311848" y="9296"/>
                  </a:lnTo>
                  <a:lnTo>
                    <a:pt x="312242" y="14554"/>
                  </a:lnTo>
                  <a:lnTo>
                    <a:pt x="320103" y="13550"/>
                  </a:lnTo>
                  <a:close/>
                </a:path>
                <a:path w="404495" h="74295">
                  <a:moveTo>
                    <a:pt x="341109" y="11239"/>
                  </a:moveTo>
                  <a:lnTo>
                    <a:pt x="340296" y="6045"/>
                  </a:lnTo>
                  <a:lnTo>
                    <a:pt x="336588" y="6451"/>
                  </a:lnTo>
                  <a:lnTo>
                    <a:pt x="332879" y="6858"/>
                  </a:lnTo>
                  <a:lnTo>
                    <a:pt x="333235" y="12115"/>
                  </a:lnTo>
                  <a:lnTo>
                    <a:pt x="341109" y="11239"/>
                  </a:lnTo>
                  <a:close/>
                </a:path>
                <a:path w="404495" h="74295">
                  <a:moveTo>
                    <a:pt x="362115" y="9004"/>
                  </a:moveTo>
                  <a:lnTo>
                    <a:pt x="361353" y="3797"/>
                  </a:lnTo>
                  <a:lnTo>
                    <a:pt x="357644" y="4140"/>
                  </a:lnTo>
                  <a:lnTo>
                    <a:pt x="353936" y="4508"/>
                  </a:lnTo>
                  <a:lnTo>
                    <a:pt x="354241" y="9766"/>
                  </a:lnTo>
                  <a:lnTo>
                    <a:pt x="358178" y="9372"/>
                  </a:lnTo>
                  <a:lnTo>
                    <a:pt x="362115" y="9004"/>
                  </a:lnTo>
                  <a:close/>
                </a:path>
                <a:path w="404495" h="74295">
                  <a:moveTo>
                    <a:pt x="383159" y="7048"/>
                  </a:moveTo>
                  <a:lnTo>
                    <a:pt x="382447" y="1828"/>
                  </a:lnTo>
                  <a:lnTo>
                    <a:pt x="378739" y="2171"/>
                  </a:lnTo>
                  <a:lnTo>
                    <a:pt x="375031" y="2514"/>
                  </a:lnTo>
                  <a:lnTo>
                    <a:pt x="375285" y="7785"/>
                  </a:lnTo>
                  <a:lnTo>
                    <a:pt x="383159" y="7048"/>
                  </a:lnTo>
                  <a:close/>
                </a:path>
                <a:path w="404495" h="74295">
                  <a:moveTo>
                    <a:pt x="404215" y="5219"/>
                  </a:moveTo>
                  <a:lnTo>
                    <a:pt x="403555" y="0"/>
                  </a:lnTo>
                  <a:lnTo>
                    <a:pt x="399834" y="279"/>
                  </a:lnTo>
                  <a:lnTo>
                    <a:pt x="396113" y="558"/>
                  </a:lnTo>
                  <a:lnTo>
                    <a:pt x="396316" y="5829"/>
                  </a:lnTo>
                  <a:lnTo>
                    <a:pt x="404215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 descr=""/>
            <p:cNvSpPr/>
            <p:nvPr/>
          </p:nvSpPr>
          <p:spPr>
            <a:xfrm>
              <a:off x="4164207" y="3574887"/>
              <a:ext cx="325120" cy="0"/>
            </a:xfrm>
            <a:custGeom>
              <a:avLst/>
              <a:gdLst/>
              <a:ahLst/>
              <a:cxnLst/>
              <a:rect l="l" t="t" r="r" b="b"/>
              <a:pathLst>
                <a:path w="325120" h="0">
                  <a:moveTo>
                    <a:pt x="0" y="0"/>
                  </a:moveTo>
                  <a:lnTo>
                    <a:pt x="324887" y="0"/>
                  </a:lnTo>
                </a:path>
              </a:pathLst>
            </a:custGeom>
            <a:ln w="1150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 descr=""/>
            <p:cNvSpPr/>
            <p:nvPr/>
          </p:nvSpPr>
          <p:spPr>
            <a:xfrm>
              <a:off x="807402" y="3347186"/>
              <a:ext cx="4737100" cy="525780"/>
            </a:xfrm>
            <a:custGeom>
              <a:avLst/>
              <a:gdLst/>
              <a:ahLst/>
              <a:cxnLst/>
              <a:rect l="l" t="t" r="r" b="b"/>
              <a:pathLst>
                <a:path w="4737100" h="525779">
                  <a:moveTo>
                    <a:pt x="9182" y="5156"/>
                  </a:moveTo>
                  <a:lnTo>
                    <a:pt x="6502" y="2578"/>
                  </a:lnTo>
                  <a:lnTo>
                    <a:pt x="3822" y="0"/>
                  </a:lnTo>
                  <a:lnTo>
                    <a:pt x="0" y="3619"/>
                  </a:lnTo>
                  <a:lnTo>
                    <a:pt x="5702" y="9131"/>
                  </a:lnTo>
                  <a:lnTo>
                    <a:pt x="9182" y="5156"/>
                  </a:lnTo>
                  <a:close/>
                </a:path>
                <a:path w="4737100" h="525779">
                  <a:moveTo>
                    <a:pt x="24422" y="19799"/>
                  </a:moveTo>
                  <a:lnTo>
                    <a:pt x="21717" y="17246"/>
                  </a:lnTo>
                  <a:lnTo>
                    <a:pt x="19024" y="14681"/>
                  </a:lnTo>
                  <a:lnTo>
                    <a:pt x="15214" y="18326"/>
                  </a:lnTo>
                  <a:lnTo>
                    <a:pt x="20967" y="23774"/>
                  </a:lnTo>
                  <a:lnTo>
                    <a:pt x="24422" y="19799"/>
                  </a:lnTo>
                  <a:close/>
                </a:path>
                <a:path w="4737100" h="525779">
                  <a:moveTo>
                    <a:pt x="39801" y="34302"/>
                  </a:moveTo>
                  <a:lnTo>
                    <a:pt x="37096" y="31750"/>
                  </a:lnTo>
                  <a:lnTo>
                    <a:pt x="34391" y="29197"/>
                  </a:lnTo>
                  <a:lnTo>
                    <a:pt x="30594" y="32854"/>
                  </a:lnTo>
                  <a:lnTo>
                    <a:pt x="36360" y="38290"/>
                  </a:lnTo>
                  <a:lnTo>
                    <a:pt x="39801" y="34302"/>
                  </a:lnTo>
                  <a:close/>
                </a:path>
                <a:path w="4737100" h="525779">
                  <a:moveTo>
                    <a:pt x="55181" y="48806"/>
                  </a:moveTo>
                  <a:lnTo>
                    <a:pt x="52476" y="46253"/>
                  </a:lnTo>
                  <a:lnTo>
                    <a:pt x="49771" y="43700"/>
                  </a:lnTo>
                  <a:lnTo>
                    <a:pt x="45986" y="47371"/>
                  </a:lnTo>
                  <a:lnTo>
                    <a:pt x="51765" y="52806"/>
                  </a:lnTo>
                  <a:lnTo>
                    <a:pt x="55181" y="48806"/>
                  </a:lnTo>
                  <a:close/>
                </a:path>
                <a:path w="4737100" h="525779">
                  <a:moveTo>
                    <a:pt x="70599" y="63246"/>
                  </a:moveTo>
                  <a:lnTo>
                    <a:pt x="67868" y="60731"/>
                  </a:lnTo>
                  <a:lnTo>
                    <a:pt x="65138" y="58204"/>
                  </a:lnTo>
                  <a:lnTo>
                    <a:pt x="61379" y="61887"/>
                  </a:lnTo>
                  <a:lnTo>
                    <a:pt x="67195" y="67271"/>
                  </a:lnTo>
                  <a:lnTo>
                    <a:pt x="70599" y="63246"/>
                  </a:lnTo>
                  <a:close/>
                </a:path>
                <a:path w="4737100" h="525779">
                  <a:moveTo>
                    <a:pt x="86156" y="77558"/>
                  </a:moveTo>
                  <a:lnTo>
                    <a:pt x="83426" y="75044"/>
                  </a:lnTo>
                  <a:lnTo>
                    <a:pt x="80695" y="72529"/>
                  </a:lnTo>
                  <a:lnTo>
                    <a:pt x="76936" y="76225"/>
                  </a:lnTo>
                  <a:lnTo>
                    <a:pt x="82778" y="81597"/>
                  </a:lnTo>
                  <a:lnTo>
                    <a:pt x="86156" y="77558"/>
                  </a:lnTo>
                  <a:close/>
                </a:path>
                <a:path w="4737100" h="525779">
                  <a:moveTo>
                    <a:pt x="101701" y="91871"/>
                  </a:moveTo>
                  <a:lnTo>
                    <a:pt x="98971" y="89357"/>
                  </a:lnTo>
                  <a:lnTo>
                    <a:pt x="96240" y="86842"/>
                  </a:lnTo>
                  <a:lnTo>
                    <a:pt x="92506" y="90551"/>
                  </a:lnTo>
                  <a:lnTo>
                    <a:pt x="98336" y="95923"/>
                  </a:lnTo>
                  <a:lnTo>
                    <a:pt x="101701" y="91871"/>
                  </a:lnTo>
                  <a:close/>
                </a:path>
                <a:path w="4737100" h="525779">
                  <a:moveTo>
                    <a:pt x="117322" y="106108"/>
                  </a:moveTo>
                  <a:lnTo>
                    <a:pt x="114554" y="103632"/>
                  </a:lnTo>
                  <a:lnTo>
                    <a:pt x="111785" y="101155"/>
                  </a:lnTo>
                  <a:lnTo>
                    <a:pt x="108064" y="104889"/>
                  </a:lnTo>
                  <a:lnTo>
                    <a:pt x="113969" y="110172"/>
                  </a:lnTo>
                  <a:lnTo>
                    <a:pt x="117322" y="106108"/>
                  </a:lnTo>
                  <a:close/>
                </a:path>
                <a:path w="4737100" h="525779">
                  <a:moveTo>
                    <a:pt x="133070" y="120218"/>
                  </a:moveTo>
                  <a:lnTo>
                    <a:pt x="130302" y="117741"/>
                  </a:lnTo>
                  <a:lnTo>
                    <a:pt x="127533" y="115265"/>
                  </a:lnTo>
                  <a:lnTo>
                    <a:pt x="123837" y="119011"/>
                  </a:lnTo>
                  <a:lnTo>
                    <a:pt x="129743" y="124307"/>
                  </a:lnTo>
                  <a:lnTo>
                    <a:pt x="133070" y="120218"/>
                  </a:lnTo>
                  <a:close/>
                </a:path>
                <a:path w="4737100" h="525779">
                  <a:moveTo>
                    <a:pt x="148805" y="134327"/>
                  </a:moveTo>
                  <a:lnTo>
                    <a:pt x="146037" y="131851"/>
                  </a:lnTo>
                  <a:lnTo>
                    <a:pt x="143268" y="129374"/>
                  </a:lnTo>
                  <a:lnTo>
                    <a:pt x="139585" y="133134"/>
                  </a:lnTo>
                  <a:lnTo>
                    <a:pt x="145491" y="138430"/>
                  </a:lnTo>
                  <a:lnTo>
                    <a:pt x="148805" y="134327"/>
                  </a:lnTo>
                  <a:close/>
                </a:path>
                <a:path w="4737100" h="525779">
                  <a:moveTo>
                    <a:pt x="164617" y="148323"/>
                  </a:moveTo>
                  <a:lnTo>
                    <a:pt x="161823" y="145884"/>
                  </a:lnTo>
                  <a:lnTo>
                    <a:pt x="159029" y="143433"/>
                  </a:lnTo>
                  <a:lnTo>
                    <a:pt x="155359" y="147218"/>
                  </a:lnTo>
                  <a:lnTo>
                    <a:pt x="161328" y="152438"/>
                  </a:lnTo>
                  <a:lnTo>
                    <a:pt x="164617" y="148323"/>
                  </a:lnTo>
                  <a:close/>
                </a:path>
                <a:path w="4737100" h="525779">
                  <a:moveTo>
                    <a:pt x="180543" y="162242"/>
                  </a:moveTo>
                  <a:lnTo>
                    <a:pt x="177749" y="159791"/>
                  </a:lnTo>
                  <a:lnTo>
                    <a:pt x="174955" y="157353"/>
                  </a:lnTo>
                  <a:lnTo>
                    <a:pt x="171297" y="161150"/>
                  </a:lnTo>
                  <a:lnTo>
                    <a:pt x="177279" y="166370"/>
                  </a:lnTo>
                  <a:lnTo>
                    <a:pt x="180543" y="162242"/>
                  </a:lnTo>
                  <a:close/>
                </a:path>
                <a:path w="4737100" h="525779">
                  <a:moveTo>
                    <a:pt x="196456" y="176136"/>
                  </a:moveTo>
                  <a:lnTo>
                    <a:pt x="193662" y="173685"/>
                  </a:lnTo>
                  <a:lnTo>
                    <a:pt x="190868" y="171246"/>
                  </a:lnTo>
                  <a:lnTo>
                    <a:pt x="187236" y="175056"/>
                  </a:lnTo>
                  <a:lnTo>
                    <a:pt x="193205" y="180276"/>
                  </a:lnTo>
                  <a:lnTo>
                    <a:pt x="196456" y="176136"/>
                  </a:lnTo>
                  <a:close/>
                </a:path>
                <a:path w="4737100" h="525779">
                  <a:moveTo>
                    <a:pt x="212521" y="189865"/>
                  </a:moveTo>
                  <a:lnTo>
                    <a:pt x="209689" y="187464"/>
                  </a:lnTo>
                  <a:lnTo>
                    <a:pt x="206857" y="185064"/>
                  </a:lnTo>
                  <a:lnTo>
                    <a:pt x="203238" y="188899"/>
                  </a:lnTo>
                  <a:lnTo>
                    <a:pt x="209296" y="194030"/>
                  </a:lnTo>
                  <a:lnTo>
                    <a:pt x="212521" y="189865"/>
                  </a:lnTo>
                  <a:close/>
                </a:path>
                <a:path w="4737100" h="525779">
                  <a:moveTo>
                    <a:pt x="228625" y="203542"/>
                  </a:moveTo>
                  <a:lnTo>
                    <a:pt x="225793" y="201142"/>
                  </a:lnTo>
                  <a:lnTo>
                    <a:pt x="222961" y="198742"/>
                  </a:lnTo>
                  <a:lnTo>
                    <a:pt x="219367" y="202590"/>
                  </a:lnTo>
                  <a:lnTo>
                    <a:pt x="225412" y="207721"/>
                  </a:lnTo>
                  <a:lnTo>
                    <a:pt x="228625" y="203542"/>
                  </a:lnTo>
                  <a:close/>
                </a:path>
                <a:path w="4737100" h="525779">
                  <a:moveTo>
                    <a:pt x="244741" y="217233"/>
                  </a:moveTo>
                  <a:lnTo>
                    <a:pt x="241909" y="214833"/>
                  </a:lnTo>
                  <a:lnTo>
                    <a:pt x="239077" y="212432"/>
                  </a:lnTo>
                  <a:lnTo>
                    <a:pt x="235508" y="216293"/>
                  </a:lnTo>
                  <a:lnTo>
                    <a:pt x="241554" y="221437"/>
                  </a:lnTo>
                  <a:lnTo>
                    <a:pt x="244741" y="217233"/>
                  </a:lnTo>
                  <a:close/>
                </a:path>
                <a:path w="4737100" h="525779">
                  <a:moveTo>
                    <a:pt x="261048" y="230670"/>
                  </a:moveTo>
                  <a:lnTo>
                    <a:pt x="258178" y="228307"/>
                  </a:lnTo>
                  <a:lnTo>
                    <a:pt x="255308" y="225945"/>
                  </a:lnTo>
                  <a:lnTo>
                    <a:pt x="251764" y="229831"/>
                  </a:lnTo>
                  <a:lnTo>
                    <a:pt x="257873" y="234886"/>
                  </a:lnTo>
                  <a:lnTo>
                    <a:pt x="261048" y="230670"/>
                  </a:lnTo>
                  <a:close/>
                </a:path>
                <a:path w="4737100" h="525779">
                  <a:moveTo>
                    <a:pt x="277342" y="244119"/>
                  </a:moveTo>
                  <a:lnTo>
                    <a:pt x="274472" y="241757"/>
                  </a:lnTo>
                  <a:lnTo>
                    <a:pt x="271602" y="239395"/>
                  </a:lnTo>
                  <a:lnTo>
                    <a:pt x="268071" y="243306"/>
                  </a:lnTo>
                  <a:lnTo>
                    <a:pt x="274193" y="248348"/>
                  </a:lnTo>
                  <a:lnTo>
                    <a:pt x="277342" y="244119"/>
                  </a:lnTo>
                  <a:close/>
                </a:path>
                <a:path w="4737100" h="525779">
                  <a:moveTo>
                    <a:pt x="293700" y="257492"/>
                  </a:moveTo>
                  <a:lnTo>
                    <a:pt x="290804" y="255168"/>
                  </a:lnTo>
                  <a:lnTo>
                    <a:pt x="287909" y="252844"/>
                  </a:lnTo>
                  <a:lnTo>
                    <a:pt x="284391" y="256781"/>
                  </a:lnTo>
                  <a:lnTo>
                    <a:pt x="290588" y="261734"/>
                  </a:lnTo>
                  <a:lnTo>
                    <a:pt x="293700" y="257492"/>
                  </a:lnTo>
                  <a:close/>
                </a:path>
                <a:path w="4737100" h="525779">
                  <a:moveTo>
                    <a:pt x="3702812" y="229120"/>
                  </a:moveTo>
                  <a:lnTo>
                    <a:pt x="3699091" y="228854"/>
                  </a:lnTo>
                  <a:lnTo>
                    <a:pt x="3695369" y="228587"/>
                  </a:lnTo>
                  <a:lnTo>
                    <a:pt x="3694734" y="233819"/>
                  </a:lnTo>
                  <a:lnTo>
                    <a:pt x="3702634" y="234378"/>
                  </a:lnTo>
                  <a:lnTo>
                    <a:pt x="3702812" y="229120"/>
                  </a:lnTo>
                  <a:close/>
                </a:path>
                <a:path w="4737100" h="525779">
                  <a:moveTo>
                    <a:pt x="3723906" y="230962"/>
                  </a:moveTo>
                  <a:lnTo>
                    <a:pt x="3720198" y="230632"/>
                  </a:lnTo>
                  <a:lnTo>
                    <a:pt x="3716490" y="230301"/>
                  </a:lnTo>
                  <a:lnTo>
                    <a:pt x="3715804" y="235521"/>
                  </a:lnTo>
                  <a:lnTo>
                    <a:pt x="3723690" y="236232"/>
                  </a:lnTo>
                  <a:lnTo>
                    <a:pt x="3723906" y="230962"/>
                  </a:lnTo>
                  <a:close/>
                </a:path>
                <a:path w="4737100" h="525779">
                  <a:moveTo>
                    <a:pt x="3745001" y="232854"/>
                  </a:moveTo>
                  <a:lnTo>
                    <a:pt x="3741293" y="232524"/>
                  </a:lnTo>
                  <a:lnTo>
                    <a:pt x="3737584" y="232194"/>
                  </a:lnTo>
                  <a:lnTo>
                    <a:pt x="3736848" y="237413"/>
                  </a:lnTo>
                  <a:lnTo>
                    <a:pt x="3744734" y="238112"/>
                  </a:lnTo>
                  <a:lnTo>
                    <a:pt x="3745001" y="232854"/>
                  </a:lnTo>
                  <a:close/>
                </a:path>
                <a:path w="4737100" h="525779">
                  <a:moveTo>
                    <a:pt x="3766070" y="235077"/>
                  </a:moveTo>
                  <a:lnTo>
                    <a:pt x="3762362" y="234670"/>
                  </a:lnTo>
                  <a:lnTo>
                    <a:pt x="3758654" y="234264"/>
                  </a:lnTo>
                  <a:lnTo>
                    <a:pt x="3757879" y="239471"/>
                  </a:lnTo>
                  <a:lnTo>
                    <a:pt x="3765753" y="240334"/>
                  </a:lnTo>
                  <a:lnTo>
                    <a:pt x="3766070" y="235077"/>
                  </a:lnTo>
                  <a:close/>
                </a:path>
                <a:path w="4737100" h="525779">
                  <a:moveTo>
                    <a:pt x="3787127" y="237363"/>
                  </a:moveTo>
                  <a:lnTo>
                    <a:pt x="3783419" y="236956"/>
                  </a:lnTo>
                  <a:lnTo>
                    <a:pt x="3779710" y="236550"/>
                  </a:lnTo>
                  <a:lnTo>
                    <a:pt x="3778885" y="241757"/>
                  </a:lnTo>
                  <a:lnTo>
                    <a:pt x="3786759" y="242608"/>
                  </a:lnTo>
                  <a:lnTo>
                    <a:pt x="3787127" y="237363"/>
                  </a:lnTo>
                  <a:close/>
                </a:path>
                <a:path w="4737100" h="525779">
                  <a:moveTo>
                    <a:pt x="3808145" y="239928"/>
                  </a:moveTo>
                  <a:lnTo>
                    <a:pt x="3804450" y="239458"/>
                  </a:lnTo>
                  <a:lnTo>
                    <a:pt x="3800754" y="238988"/>
                  </a:lnTo>
                  <a:lnTo>
                    <a:pt x="3799878" y="244182"/>
                  </a:lnTo>
                  <a:lnTo>
                    <a:pt x="3807739" y="245186"/>
                  </a:lnTo>
                  <a:lnTo>
                    <a:pt x="3808145" y="239928"/>
                  </a:lnTo>
                  <a:close/>
                </a:path>
                <a:path w="4737100" h="525779">
                  <a:moveTo>
                    <a:pt x="3829151" y="242608"/>
                  </a:moveTo>
                  <a:lnTo>
                    <a:pt x="3825456" y="242138"/>
                  </a:lnTo>
                  <a:lnTo>
                    <a:pt x="3821760" y="241668"/>
                  </a:lnTo>
                  <a:lnTo>
                    <a:pt x="3820845" y="246849"/>
                  </a:lnTo>
                  <a:lnTo>
                    <a:pt x="3828694" y="247853"/>
                  </a:lnTo>
                  <a:lnTo>
                    <a:pt x="3829151" y="242608"/>
                  </a:lnTo>
                  <a:close/>
                </a:path>
                <a:path w="4737100" h="525779">
                  <a:moveTo>
                    <a:pt x="3850132" y="245516"/>
                  </a:moveTo>
                  <a:lnTo>
                    <a:pt x="3846449" y="244970"/>
                  </a:lnTo>
                  <a:lnTo>
                    <a:pt x="3842766" y="244424"/>
                  </a:lnTo>
                  <a:lnTo>
                    <a:pt x="3841800" y="249605"/>
                  </a:lnTo>
                  <a:lnTo>
                    <a:pt x="3849636" y="250761"/>
                  </a:lnTo>
                  <a:lnTo>
                    <a:pt x="3850132" y="245516"/>
                  </a:lnTo>
                  <a:close/>
                </a:path>
                <a:path w="4737100" h="525779">
                  <a:moveTo>
                    <a:pt x="3871087" y="248577"/>
                  </a:moveTo>
                  <a:lnTo>
                    <a:pt x="3867404" y="248031"/>
                  </a:lnTo>
                  <a:lnTo>
                    <a:pt x="3863721" y="247484"/>
                  </a:lnTo>
                  <a:lnTo>
                    <a:pt x="3862705" y="252666"/>
                  </a:lnTo>
                  <a:lnTo>
                    <a:pt x="3870541" y="253809"/>
                  </a:lnTo>
                  <a:lnTo>
                    <a:pt x="3871087" y="248577"/>
                  </a:lnTo>
                  <a:close/>
                </a:path>
                <a:path w="4737100" h="525779">
                  <a:moveTo>
                    <a:pt x="3892029" y="251802"/>
                  </a:moveTo>
                  <a:lnTo>
                    <a:pt x="3888346" y="251193"/>
                  </a:lnTo>
                  <a:lnTo>
                    <a:pt x="3884676" y="250583"/>
                  </a:lnTo>
                  <a:lnTo>
                    <a:pt x="3883622" y="255739"/>
                  </a:lnTo>
                  <a:lnTo>
                    <a:pt x="3891432" y="257035"/>
                  </a:lnTo>
                  <a:lnTo>
                    <a:pt x="3892029" y="251802"/>
                  </a:lnTo>
                  <a:close/>
                </a:path>
                <a:path w="4737100" h="525779">
                  <a:moveTo>
                    <a:pt x="3912908" y="255257"/>
                  </a:moveTo>
                  <a:lnTo>
                    <a:pt x="3909237" y="254647"/>
                  </a:lnTo>
                  <a:lnTo>
                    <a:pt x="3905554" y="254038"/>
                  </a:lnTo>
                  <a:lnTo>
                    <a:pt x="3904462" y="259194"/>
                  </a:lnTo>
                  <a:lnTo>
                    <a:pt x="3912273" y="260489"/>
                  </a:lnTo>
                  <a:lnTo>
                    <a:pt x="3912908" y="255257"/>
                  </a:lnTo>
                  <a:close/>
                </a:path>
                <a:path w="4737100" h="525779">
                  <a:moveTo>
                    <a:pt x="3933799" y="258787"/>
                  </a:moveTo>
                  <a:lnTo>
                    <a:pt x="3930129" y="258114"/>
                  </a:lnTo>
                  <a:lnTo>
                    <a:pt x="3926459" y="257492"/>
                  </a:lnTo>
                  <a:lnTo>
                    <a:pt x="3925316" y="262636"/>
                  </a:lnTo>
                  <a:lnTo>
                    <a:pt x="3929227" y="263296"/>
                  </a:lnTo>
                  <a:lnTo>
                    <a:pt x="3933113" y="264020"/>
                  </a:lnTo>
                  <a:lnTo>
                    <a:pt x="3933799" y="258787"/>
                  </a:lnTo>
                  <a:close/>
                </a:path>
                <a:path w="4737100" h="525779">
                  <a:moveTo>
                    <a:pt x="3954627" y="262623"/>
                  </a:moveTo>
                  <a:lnTo>
                    <a:pt x="3950957" y="261950"/>
                  </a:lnTo>
                  <a:lnTo>
                    <a:pt x="3947287" y="261277"/>
                  </a:lnTo>
                  <a:lnTo>
                    <a:pt x="3946118" y="266407"/>
                  </a:lnTo>
                  <a:lnTo>
                    <a:pt x="3953903" y="267843"/>
                  </a:lnTo>
                  <a:lnTo>
                    <a:pt x="3954627" y="262623"/>
                  </a:lnTo>
                  <a:close/>
                </a:path>
                <a:path w="4737100" h="525779">
                  <a:moveTo>
                    <a:pt x="3975455" y="266458"/>
                  </a:moveTo>
                  <a:lnTo>
                    <a:pt x="3971785" y="265785"/>
                  </a:lnTo>
                  <a:lnTo>
                    <a:pt x="3968115" y="265112"/>
                  </a:lnTo>
                  <a:lnTo>
                    <a:pt x="3966895" y="270230"/>
                  </a:lnTo>
                  <a:lnTo>
                    <a:pt x="3974681" y="271665"/>
                  </a:lnTo>
                  <a:lnTo>
                    <a:pt x="3975455" y="266458"/>
                  </a:lnTo>
                  <a:close/>
                </a:path>
                <a:path w="4737100" h="525779">
                  <a:moveTo>
                    <a:pt x="3996220" y="270649"/>
                  </a:moveTo>
                  <a:lnTo>
                    <a:pt x="3992562" y="269913"/>
                  </a:lnTo>
                  <a:lnTo>
                    <a:pt x="3988905" y="269163"/>
                  </a:lnTo>
                  <a:lnTo>
                    <a:pt x="3987647" y="274281"/>
                  </a:lnTo>
                  <a:lnTo>
                    <a:pt x="3995407" y="275856"/>
                  </a:lnTo>
                  <a:lnTo>
                    <a:pt x="3996220" y="270649"/>
                  </a:lnTo>
                  <a:close/>
                </a:path>
                <a:path w="4737100" h="525779">
                  <a:moveTo>
                    <a:pt x="4016972" y="274866"/>
                  </a:moveTo>
                  <a:lnTo>
                    <a:pt x="4013314" y="274129"/>
                  </a:lnTo>
                  <a:lnTo>
                    <a:pt x="4009656" y="273392"/>
                  </a:lnTo>
                  <a:lnTo>
                    <a:pt x="4008361" y="278498"/>
                  </a:lnTo>
                  <a:lnTo>
                    <a:pt x="4016121" y="280073"/>
                  </a:lnTo>
                  <a:lnTo>
                    <a:pt x="4016972" y="274866"/>
                  </a:lnTo>
                  <a:close/>
                </a:path>
                <a:path w="4737100" h="525779">
                  <a:moveTo>
                    <a:pt x="4037660" y="279349"/>
                  </a:moveTo>
                  <a:lnTo>
                    <a:pt x="4034028" y="278536"/>
                  </a:lnTo>
                  <a:lnTo>
                    <a:pt x="4030395" y="277723"/>
                  </a:lnTo>
                  <a:lnTo>
                    <a:pt x="4029049" y="282816"/>
                  </a:lnTo>
                  <a:lnTo>
                    <a:pt x="4036784" y="284543"/>
                  </a:lnTo>
                  <a:lnTo>
                    <a:pt x="4037660" y="279349"/>
                  </a:lnTo>
                  <a:close/>
                </a:path>
                <a:path w="4737100" h="525779">
                  <a:moveTo>
                    <a:pt x="4058335" y="283933"/>
                  </a:moveTo>
                  <a:lnTo>
                    <a:pt x="4054703" y="283121"/>
                  </a:lnTo>
                  <a:lnTo>
                    <a:pt x="4051071" y="282308"/>
                  </a:lnTo>
                  <a:lnTo>
                    <a:pt x="4049687" y="287401"/>
                  </a:lnTo>
                  <a:lnTo>
                    <a:pt x="4057408" y="289115"/>
                  </a:lnTo>
                  <a:lnTo>
                    <a:pt x="4058335" y="283933"/>
                  </a:lnTo>
                  <a:close/>
                </a:path>
                <a:path w="4737100" h="525779">
                  <a:moveTo>
                    <a:pt x="4078973" y="288658"/>
                  </a:moveTo>
                  <a:lnTo>
                    <a:pt x="4075353" y="287782"/>
                  </a:lnTo>
                  <a:lnTo>
                    <a:pt x="4071734" y="286905"/>
                  </a:lnTo>
                  <a:lnTo>
                    <a:pt x="4070312" y="291985"/>
                  </a:lnTo>
                  <a:lnTo>
                    <a:pt x="4078008" y="293839"/>
                  </a:lnTo>
                  <a:lnTo>
                    <a:pt x="4078973" y="288658"/>
                  </a:lnTo>
                  <a:close/>
                </a:path>
                <a:path w="4737100" h="525779">
                  <a:moveTo>
                    <a:pt x="4099560" y="293611"/>
                  </a:moveTo>
                  <a:lnTo>
                    <a:pt x="4095940" y="292735"/>
                  </a:lnTo>
                  <a:lnTo>
                    <a:pt x="4092321" y="291858"/>
                  </a:lnTo>
                  <a:lnTo>
                    <a:pt x="4090860" y="296926"/>
                  </a:lnTo>
                  <a:lnTo>
                    <a:pt x="4098556" y="298780"/>
                  </a:lnTo>
                  <a:lnTo>
                    <a:pt x="4099560" y="293611"/>
                  </a:lnTo>
                  <a:close/>
                </a:path>
                <a:path w="4737100" h="525779">
                  <a:moveTo>
                    <a:pt x="4120146" y="298564"/>
                  </a:moveTo>
                  <a:lnTo>
                    <a:pt x="4116527" y="297688"/>
                  </a:lnTo>
                  <a:lnTo>
                    <a:pt x="4112907" y="296811"/>
                  </a:lnTo>
                  <a:lnTo>
                    <a:pt x="4111409" y="301866"/>
                  </a:lnTo>
                  <a:lnTo>
                    <a:pt x="4119105" y="303720"/>
                  </a:lnTo>
                  <a:lnTo>
                    <a:pt x="4120146" y="298564"/>
                  </a:lnTo>
                  <a:close/>
                </a:path>
                <a:path w="4737100" h="525779">
                  <a:moveTo>
                    <a:pt x="4140657" y="303885"/>
                  </a:moveTo>
                  <a:lnTo>
                    <a:pt x="4137050" y="302945"/>
                  </a:lnTo>
                  <a:lnTo>
                    <a:pt x="4133443" y="302006"/>
                  </a:lnTo>
                  <a:lnTo>
                    <a:pt x="4131907" y="307047"/>
                  </a:lnTo>
                  <a:lnTo>
                    <a:pt x="4139577" y="309041"/>
                  </a:lnTo>
                  <a:lnTo>
                    <a:pt x="4140657" y="303885"/>
                  </a:lnTo>
                  <a:close/>
                </a:path>
                <a:path w="4737100" h="525779">
                  <a:moveTo>
                    <a:pt x="4161155" y="309206"/>
                  </a:moveTo>
                  <a:lnTo>
                    <a:pt x="4157548" y="308267"/>
                  </a:lnTo>
                  <a:lnTo>
                    <a:pt x="4153941" y="307327"/>
                  </a:lnTo>
                  <a:lnTo>
                    <a:pt x="4152366" y="312356"/>
                  </a:lnTo>
                  <a:lnTo>
                    <a:pt x="4160037" y="314350"/>
                  </a:lnTo>
                  <a:lnTo>
                    <a:pt x="4161155" y="309206"/>
                  </a:lnTo>
                  <a:close/>
                </a:path>
                <a:path w="4737100" h="525779">
                  <a:moveTo>
                    <a:pt x="4181589" y="314744"/>
                  </a:moveTo>
                  <a:lnTo>
                    <a:pt x="4177995" y="313740"/>
                  </a:lnTo>
                  <a:lnTo>
                    <a:pt x="4174401" y="312737"/>
                  </a:lnTo>
                  <a:lnTo>
                    <a:pt x="4172801" y="317754"/>
                  </a:lnTo>
                  <a:lnTo>
                    <a:pt x="4180433" y="319874"/>
                  </a:lnTo>
                  <a:lnTo>
                    <a:pt x="4181589" y="314744"/>
                  </a:lnTo>
                  <a:close/>
                </a:path>
                <a:path w="4737100" h="525779">
                  <a:moveTo>
                    <a:pt x="4201998" y="320408"/>
                  </a:moveTo>
                  <a:lnTo>
                    <a:pt x="4198404" y="319405"/>
                  </a:lnTo>
                  <a:lnTo>
                    <a:pt x="4194810" y="318401"/>
                  </a:lnTo>
                  <a:lnTo>
                    <a:pt x="4193171" y="323418"/>
                  </a:lnTo>
                  <a:lnTo>
                    <a:pt x="4200804" y="325539"/>
                  </a:lnTo>
                  <a:lnTo>
                    <a:pt x="4201998" y="320408"/>
                  </a:lnTo>
                  <a:close/>
                </a:path>
                <a:path w="4737100" h="525779">
                  <a:moveTo>
                    <a:pt x="4222369" y="326136"/>
                  </a:moveTo>
                  <a:lnTo>
                    <a:pt x="4218800" y="325081"/>
                  </a:lnTo>
                  <a:lnTo>
                    <a:pt x="4215206" y="324078"/>
                  </a:lnTo>
                  <a:lnTo>
                    <a:pt x="4213530" y="329082"/>
                  </a:lnTo>
                  <a:lnTo>
                    <a:pt x="4217352" y="330136"/>
                  </a:lnTo>
                  <a:lnTo>
                    <a:pt x="4221150" y="331266"/>
                  </a:lnTo>
                  <a:lnTo>
                    <a:pt x="4222369" y="326136"/>
                  </a:lnTo>
                  <a:close/>
                </a:path>
                <a:path w="4737100" h="525779">
                  <a:moveTo>
                    <a:pt x="4242676" y="332168"/>
                  </a:moveTo>
                  <a:lnTo>
                    <a:pt x="4239107" y="331101"/>
                  </a:lnTo>
                  <a:lnTo>
                    <a:pt x="4235539" y="330047"/>
                  </a:lnTo>
                  <a:lnTo>
                    <a:pt x="4233824" y="335026"/>
                  </a:lnTo>
                  <a:lnTo>
                    <a:pt x="4241419" y="337273"/>
                  </a:lnTo>
                  <a:lnTo>
                    <a:pt x="4242676" y="332168"/>
                  </a:lnTo>
                  <a:close/>
                </a:path>
                <a:path w="4737100" h="525779">
                  <a:moveTo>
                    <a:pt x="4262971" y="338175"/>
                  </a:moveTo>
                  <a:lnTo>
                    <a:pt x="4259402" y="337121"/>
                  </a:lnTo>
                  <a:lnTo>
                    <a:pt x="4255833" y="336067"/>
                  </a:lnTo>
                  <a:lnTo>
                    <a:pt x="4254081" y="341033"/>
                  </a:lnTo>
                  <a:lnTo>
                    <a:pt x="4261675" y="343281"/>
                  </a:lnTo>
                  <a:lnTo>
                    <a:pt x="4262971" y="338175"/>
                  </a:lnTo>
                  <a:close/>
                </a:path>
                <a:path w="4737100" h="525779">
                  <a:moveTo>
                    <a:pt x="4283202" y="344436"/>
                  </a:moveTo>
                  <a:lnTo>
                    <a:pt x="4279646" y="343319"/>
                  </a:lnTo>
                  <a:lnTo>
                    <a:pt x="4276090" y="342201"/>
                  </a:lnTo>
                  <a:lnTo>
                    <a:pt x="4274312" y="347154"/>
                  </a:lnTo>
                  <a:lnTo>
                    <a:pt x="4281868" y="349542"/>
                  </a:lnTo>
                  <a:lnTo>
                    <a:pt x="4283202" y="344436"/>
                  </a:lnTo>
                  <a:close/>
                </a:path>
                <a:path w="4737100" h="525779">
                  <a:moveTo>
                    <a:pt x="4303407" y="350799"/>
                  </a:moveTo>
                  <a:lnTo>
                    <a:pt x="4299851" y="349681"/>
                  </a:lnTo>
                  <a:lnTo>
                    <a:pt x="4296295" y="348564"/>
                  </a:lnTo>
                  <a:lnTo>
                    <a:pt x="4294479" y="353504"/>
                  </a:lnTo>
                  <a:lnTo>
                    <a:pt x="4302036" y="355892"/>
                  </a:lnTo>
                  <a:lnTo>
                    <a:pt x="4303407" y="350799"/>
                  </a:lnTo>
                  <a:close/>
                </a:path>
                <a:path w="4737100" h="525779">
                  <a:moveTo>
                    <a:pt x="4323588" y="357212"/>
                  </a:moveTo>
                  <a:lnTo>
                    <a:pt x="4320044" y="356044"/>
                  </a:lnTo>
                  <a:lnTo>
                    <a:pt x="4316488" y="354926"/>
                  </a:lnTo>
                  <a:lnTo>
                    <a:pt x="4314647" y="359854"/>
                  </a:lnTo>
                  <a:lnTo>
                    <a:pt x="4318419" y="361048"/>
                  </a:lnTo>
                  <a:lnTo>
                    <a:pt x="4322178" y="362292"/>
                  </a:lnTo>
                  <a:lnTo>
                    <a:pt x="4323588" y="357212"/>
                  </a:lnTo>
                  <a:close/>
                </a:path>
                <a:path w="4737100" h="525779">
                  <a:moveTo>
                    <a:pt x="4343654" y="363918"/>
                  </a:moveTo>
                  <a:lnTo>
                    <a:pt x="4340123" y="362737"/>
                  </a:lnTo>
                  <a:lnTo>
                    <a:pt x="4336593" y="361556"/>
                  </a:lnTo>
                  <a:lnTo>
                    <a:pt x="4334713" y="366483"/>
                  </a:lnTo>
                  <a:lnTo>
                    <a:pt x="4342231" y="368985"/>
                  </a:lnTo>
                  <a:lnTo>
                    <a:pt x="4343654" y="363918"/>
                  </a:lnTo>
                  <a:close/>
                </a:path>
                <a:path w="4737100" h="525779">
                  <a:moveTo>
                    <a:pt x="4363745" y="370611"/>
                  </a:moveTo>
                  <a:lnTo>
                    <a:pt x="4360215" y="369430"/>
                  </a:lnTo>
                  <a:lnTo>
                    <a:pt x="4356684" y="368249"/>
                  </a:lnTo>
                  <a:lnTo>
                    <a:pt x="4354766" y="373164"/>
                  </a:lnTo>
                  <a:lnTo>
                    <a:pt x="4362285" y="375666"/>
                  </a:lnTo>
                  <a:lnTo>
                    <a:pt x="4363745" y="370611"/>
                  </a:lnTo>
                  <a:close/>
                </a:path>
                <a:path w="4737100" h="525779">
                  <a:moveTo>
                    <a:pt x="4383773" y="377494"/>
                  </a:moveTo>
                  <a:lnTo>
                    <a:pt x="4380255" y="376262"/>
                  </a:lnTo>
                  <a:lnTo>
                    <a:pt x="4376737" y="375031"/>
                  </a:lnTo>
                  <a:lnTo>
                    <a:pt x="4374807" y="379920"/>
                  </a:lnTo>
                  <a:lnTo>
                    <a:pt x="4382274" y="382549"/>
                  </a:lnTo>
                  <a:lnTo>
                    <a:pt x="4383773" y="377494"/>
                  </a:lnTo>
                  <a:close/>
                </a:path>
                <a:path w="4737100" h="525779">
                  <a:moveTo>
                    <a:pt x="4403750" y="384517"/>
                  </a:moveTo>
                  <a:lnTo>
                    <a:pt x="4400232" y="383286"/>
                  </a:lnTo>
                  <a:lnTo>
                    <a:pt x="4396714" y="382054"/>
                  </a:lnTo>
                  <a:lnTo>
                    <a:pt x="4394746" y="386930"/>
                  </a:lnTo>
                  <a:lnTo>
                    <a:pt x="4402213" y="389559"/>
                  </a:lnTo>
                  <a:lnTo>
                    <a:pt x="4403750" y="384517"/>
                  </a:lnTo>
                  <a:close/>
                </a:path>
                <a:path w="4737100" h="525779">
                  <a:moveTo>
                    <a:pt x="4423727" y="391541"/>
                  </a:moveTo>
                  <a:lnTo>
                    <a:pt x="4420209" y="390309"/>
                  </a:lnTo>
                  <a:lnTo>
                    <a:pt x="4416691" y="389077"/>
                  </a:lnTo>
                  <a:lnTo>
                    <a:pt x="4414698" y="393954"/>
                  </a:lnTo>
                  <a:lnTo>
                    <a:pt x="4422165" y="396570"/>
                  </a:lnTo>
                  <a:lnTo>
                    <a:pt x="4423727" y="391541"/>
                  </a:lnTo>
                  <a:close/>
                </a:path>
                <a:path w="4737100" h="525779">
                  <a:moveTo>
                    <a:pt x="4443577" y="398881"/>
                  </a:moveTo>
                  <a:lnTo>
                    <a:pt x="4440085" y="397586"/>
                  </a:lnTo>
                  <a:lnTo>
                    <a:pt x="4436592" y="396290"/>
                  </a:lnTo>
                  <a:lnTo>
                    <a:pt x="4434560" y="401154"/>
                  </a:lnTo>
                  <a:lnTo>
                    <a:pt x="4441990" y="403898"/>
                  </a:lnTo>
                  <a:lnTo>
                    <a:pt x="4443577" y="398881"/>
                  </a:lnTo>
                  <a:close/>
                </a:path>
                <a:path w="4737100" h="525779">
                  <a:moveTo>
                    <a:pt x="4463440" y="406222"/>
                  </a:moveTo>
                  <a:lnTo>
                    <a:pt x="4459948" y="404926"/>
                  </a:lnTo>
                  <a:lnTo>
                    <a:pt x="4456455" y="403631"/>
                  </a:lnTo>
                  <a:lnTo>
                    <a:pt x="4454398" y="408482"/>
                  </a:lnTo>
                  <a:lnTo>
                    <a:pt x="4461827" y="411238"/>
                  </a:lnTo>
                  <a:lnTo>
                    <a:pt x="4463440" y="406222"/>
                  </a:lnTo>
                  <a:close/>
                </a:path>
                <a:path w="4737100" h="525779">
                  <a:moveTo>
                    <a:pt x="4483252" y="413639"/>
                  </a:moveTo>
                  <a:lnTo>
                    <a:pt x="4479785" y="412292"/>
                  </a:lnTo>
                  <a:lnTo>
                    <a:pt x="4476305" y="410959"/>
                  </a:lnTo>
                  <a:lnTo>
                    <a:pt x="4474222" y="415798"/>
                  </a:lnTo>
                  <a:lnTo>
                    <a:pt x="4477918" y="417207"/>
                  </a:lnTo>
                  <a:lnTo>
                    <a:pt x="4481614" y="418642"/>
                  </a:lnTo>
                  <a:lnTo>
                    <a:pt x="4483252" y="413639"/>
                  </a:lnTo>
                  <a:close/>
                </a:path>
                <a:path w="4737100" h="525779">
                  <a:moveTo>
                    <a:pt x="4503001" y="421297"/>
                  </a:moveTo>
                  <a:lnTo>
                    <a:pt x="4499534" y="419950"/>
                  </a:lnTo>
                  <a:lnTo>
                    <a:pt x="4496066" y="418604"/>
                  </a:lnTo>
                  <a:lnTo>
                    <a:pt x="4493946" y="423430"/>
                  </a:lnTo>
                  <a:lnTo>
                    <a:pt x="4501324" y="426288"/>
                  </a:lnTo>
                  <a:lnTo>
                    <a:pt x="4503001" y="421297"/>
                  </a:lnTo>
                  <a:close/>
                </a:path>
                <a:path w="4737100" h="525779">
                  <a:moveTo>
                    <a:pt x="4522736" y="428955"/>
                  </a:moveTo>
                  <a:lnTo>
                    <a:pt x="4519269" y="427609"/>
                  </a:lnTo>
                  <a:lnTo>
                    <a:pt x="4515802" y="426262"/>
                  </a:lnTo>
                  <a:lnTo>
                    <a:pt x="4513656" y="431076"/>
                  </a:lnTo>
                  <a:lnTo>
                    <a:pt x="4521035" y="433946"/>
                  </a:lnTo>
                  <a:lnTo>
                    <a:pt x="4522736" y="428955"/>
                  </a:lnTo>
                  <a:close/>
                </a:path>
                <a:path w="4737100" h="525779">
                  <a:moveTo>
                    <a:pt x="4542421" y="436778"/>
                  </a:moveTo>
                  <a:lnTo>
                    <a:pt x="4538967" y="435381"/>
                  </a:lnTo>
                  <a:lnTo>
                    <a:pt x="4535513" y="433984"/>
                  </a:lnTo>
                  <a:lnTo>
                    <a:pt x="4533341" y="438772"/>
                  </a:lnTo>
                  <a:lnTo>
                    <a:pt x="4540682" y="441756"/>
                  </a:lnTo>
                  <a:lnTo>
                    <a:pt x="4542421" y="436778"/>
                  </a:lnTo>
                  <a:close/>
                </a:path>
                <a:path w="4737100" h="525779">
                  <a:moveTo>
                    <a:pt x="4562030" y="444741"/>
                  </a:moveTo>
                  <a:lnTo>
                    <a:pt x="4558576" y="443344"/>
                  </a:lnTo>
                  <a:lnTo>
                    <a:pt x="4555121" y="441947"/>
                  </a:lnTo>
                  <a:lnTo>
                    <a:pt x="4552924" y="446735"/>
                  </a:lnTo>
                  <a:lnTo>
                    <a:pt x="4560265" y="449707"/>
                  </a:lnTo>
                  <a:lnTo>
                    <a:pt x="4562030" y="444741"/>
                  </a:lnTo>
                  <a:close/>
                </a:path>
                <a:path w="4737100" h="525779">
                  <a:moveTo>
                    <a:pt x="4581652" y="452704"/>
                  </a:moveTo>
                  <a:lnTo>
                    <a:pt x="4578197" y="451307"/>
                  </a:lnTo>
                  <a:lnTo>
                    <a:pt x="4574743" y="449910"/>
                  </a:lnTo>
                  <a:lnTo>
                    <a:pt x="4572520" y="454685"/>
                  </a:lnTo>
                  <a:lnTo>
                    <a:pt x="4579861" y="457657"/>
                  </a:lnTo>
                  <a:lnTo>
                    <a:pt x="4581652" y="452704"/>
                  </a:lnTo>
                  <a:close/>
                </a:path>
                <a:path w="4737100" h="525779">
                  <a:moveTo>
                    <a:pt x="4601172" y="460883"/>
                  </a:moveTo>
                  <a:lnTo>
                    <a:pt x="4597743" y="459435"/>
                  </a:lnTo>
                  <a:lnTo>
                    <a:pt x="4594314" y="457987"/>
                  </a:lnTo>
                  <a:lnTo>
                    <a:pt x="4592066" y="462749"/>
                  </a:lnTo>
                  <a:lnTo>
                    <a:pt x="4599356" y="465836"/>
                  </a:lnTo>
                  <a:lnTo>
                    <a:pt x="4601172" y="460883"/>
                  </a:lnTo>
                  <a:close/>
                </a:path>
                <a:path w="4737100" h="525779">
                  <a:moveTo>
                    <a:pt x="4620666" y="469138"/>
                  </a:moveTo>
                  <a:lnTo>
                    <a:pt x="4617237" y="467690"/>
                  </a:lnTo>
                  <a:lnTo>
                    <a:pt x="4613808" y="466242"/>
                  </a:lnTo>
                  <a:lnTo>
                    <a:pt x="4611535" y="470992"/>
                  </a:lnTo>
                  <a:lnTo>
                    <a:pt x="4618825" y="474078"/>
                  </a:lnTo>
                  <a:lnTo>
                    <a:pt x="4620666" y="469138"/>
                  </a:lnTo>
                  <a:close/>
                </a:path>
                <a:path w="4737100" h="525779">
                  <a:moveTo>
                    <a:pt x="4640161" y="477393"/>
                  </a:moveTo>
                  <a:lnTo>
                    <a:pt x="4636732" y="475945"/>
                  </a:lnTo>
                  <a:lnTo>
                    <a:pt x="4633303" y="474497"/>
                  </a:lnTo>
                  <a:lnTo>
                    <a:pt x="4631004" y="479234"/>
                  </a:lnTo>
                  <a:lnTo>
                    <a:pt x="4638294" y="482320"/>
                  </a:lnTo>
                  <a:lnTo>
                    <a:pt x="4640161" y="477393"/>
                  </a:lnTo>
                  <a:close/>
                </a:path>
                <a:path w="4737100" h="525779">
                  <a:moveTo>
                    <a:pt x="4659541" y="485914"/>
                  </a:moveTo>
                  <a:lnTo>
                    <a:pt x="4656137" y="484416"/>
                  </a:lnTo>
                  <a:lnTo>
                    <a:pt x="4652734" y="482917"/>
                  </a:lnTo>
                  <a:lnTo>
                    <a:pt x="4650410" y="487641"/>
                  </a:lnTo>
                  <a:lnTo>
                    <a:pt x="4657649" y="490842"/>
                  </a:lnTo>
                  <a:lnTo>
                    <a:pt x="4659541" y="485914"/>
                  </a:lnTo>
                  <a:close/>
                </a:path>
                <a:path w="4737100" h="525779">
                  <a:moveTo>
                    <a:pt x="4678908" y="494461"/>
                  </a:moveTo>
                  <a:lnTo>
                    <a:pt x="4675505" y="492963"/>
                  </a:lnTo>
                  <a:lnTo>
                    <a:pt x="4672101" y="491464"/>
                  </a:lnTo>
                  <a:lnTo>
                    <a:pt x="4669752" y="496176"/>
                  </a:lnTo>
                  <a:lnTo>
                    <a:pt x="4676991" y="499376"/>
                  </a:lnTo>
                  <a:lnTo>
                    <a:pt x="4678908" y="494461"/>
                  </a:lnTo>
                  <a:close/>
                </a:path>
                <a:path w="4737100" h="525779">
                  <a:moveTo>
                    <a:pt x="4698276" y="503008"/>
                  </a:moveTo>
                  <a:lnTo>
                    <a:pt x="4694872" y="501510"/>
                  </a:lnTo>
                  <a:lnTo>
                    <a:pt x="4691469" y="500011"/>
                  </a:lnTo>
                  <a:lnTo>
                    <a:pt x="4689094" y="504710"/>
                  </a:lnTo>
                  <a:lnTo>
                    <a:pt x="4696345" y="507911"/>
                  </a:lnTo>
                  <a:lnTo>
                    <a:pt x="4698276" y="503008"/>
                  </a:lnTo>
                  <a:close/>
                </a:path>
                <a:path w="4737100" h="525779">
                  <a:moveTo>
                    <a:pt x="4717529" y="511835"/>
                  </a:moveTo>
                  <a:lnTo>
                    <a:pt x="4714138" y="510286"/>
                  </a:lnTo>
                  <a:lnTo>
                    <a:pt x="4710747" y="508736"/>
                  </a:lnTo>
                  <a:lnTo>
                    <a:pt x="4708360" y="513422"/>
                  </a:lnTo>
                  <a:lnTo>
                    <a:pt x="4715561" y="516724"/>
                  </a:lnTo>
                  <a:lnTo>
                    <a:pt x="4717529" y="511835"/>
                  </a:lnTo>
                  <a:close/>
                </a:path>
                <a:path w="4737100" h="525779">
                  <a:moveTo>
                    <a:pt x="4736757" y="520661"/>
                  </a:moveTo>
                  <a:lnTo>
                    <a:pt x="4733366" y="519112"/>
                  </a:lnTo>
                  <a:lnTo>
                    <a:pt x="4729975" y="517563"/>
                  </a:lnTo>
                  <a:lnTo>
                    <a:pt x="4727562" y="522236"/>
                  </a:lnTo>
                  <a:lnTo>
                    <a:pt x="4734763" y="525551"/>
                  </a:lnTo>
                  <a:lnTo>
                    <a:pt x="4736757" y="52066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 descr=""/>
            <p:cNvSpPr/>
            <p:nvPr/>
          </p:nvSpPr>
          <p:spPr>
            <a:xfrm>
              <a:off x="1091793" y="3600030"/>
              <a:ext cx="986790" cy="477520"/>
            </a:xfrm>
            <a:custGeom>
              <a:avLst/>
              <a:gdLst/>
              <a:ahLst/>
              <a:cxnLst/>
              <a:rect l="l" t="t" r="r" b="b"/>
              <a:pathLst>
                <a:path w="986789" h="477520">
                  <a:moveTo>
                    <a:pt x="9309" y="4648"/>
                  </a:moveTo>
                  <a:lnTo>
                    <a:pt x="6413" y="2324"/>
                  </a:lnTo>
                  <a:lnTo>
                    <a:pt x="3517" y="0"/>
                  </a:lnTo>
                  <a:lnTo>
                    <a:pt x="0" y="3937"/>
                  </a:lnTo>
                  <a:lnTo>
                    <a:pt x="6197" y="8890"/>
                  </a:lnTo>
                  <a:lnTo>
                    <a:pt x="9309" y="4648"/>
                  </a:lnTo>
                  <a:close/>
                </a:path>
                <a:path w="986789" h="477520">
                  <a:moveTo>
                    <a:pt x="25806" y="17856"/>
                  </a:moveTo>
                  <a:lnTo>
                    <a:pt x="22910" y="15532"/>
                  </a:lnTo>
                  <a:lnTo>
                    <a:pt x="20015" y="13208"/>
                  </a:lnTo>
                  <a:lnTo>
                    <a:pt x="16522" y="17157"/>
                  </a:lnTo>
                  <a:lnTo>
                    <a:pt x="22720" y="22110"/>
                  </a:lnTo>
                  <a:lnTo>
                    <a:pt x="25806" y="17856"/>
                  </a:lnTo>
                  <a:close/>
                </a:path>
                <a:path w="986789" h="477520">
                  <a:moveTo>
                    <a:pt x="42303" y="31064"/>
                  </a:moveTo>
                  <a:lnTo>
                    <a:pt x="39408" y="28740"/>
                  </a:lnTo>
                  <a:lnTo>
                    <a:pt x="36512" y="26416"/>
                  </a:lnTo>
                  <a:lnTo>
                    <a:pt x="33045" y="30391"/>
                  </a:lnTo>
                  <a:lnTo>
                    <a:pt x="39230" y="35344"/>
                  </a:lnTo>
                  <a:lnTo>
                    <a:pt x="42303" y="31064"/>
                  </a:lnTo>
                  <a:close/>
                </a:path>
                <a:path w="986789" h="477520">
                  <a:moveTo>
                    <a:pt x="58966" y="44056"/>
                  </a:moveTo>
                  <a:lnTo>
                    <a:pt x="56032" y="41783"/>
                  </a:lnTo>
                  <a:lnTo>
                    <a:pt x="53098" y="39509"/>
                  </a:lnTo>
                  <a:lnTo>
                    <a:pt x="49657" y="43497"/>
                  </a:lnTo>
                  <a:lnTo>
                    <a:pt x="55918" y="48361"/>
                  </a:lnTo>
                  <a:lnTo>
                    <a:pt x="58966" y="44056"/>
                  </a:lnTo>
                  <a:close/>
                </a:path>
                <a:path w="986789" h="477520">
                  <a:moveTo>
                    <a:pt x="75653" y="57010"/>
                  </a:moveTo>
                  <a:lnTo>
                    <a:pt x="72720" y="54737"/>
                  </a:lnTo>
                  <a:lnTo>
                    <a:pt x="69786" y="52463"/>
                  </a:lnTo>
                  <a:lnTo>
                    <a:pt x="66370" y="56464"/>
                  </a:lnTo>
                  <a:lnTo>
                    <a:pt x="72631" y="61328"/>
                  </a:lnTo>
                  <a:lnTo>
                    <a:pt x="75653" y="57010"/>
                  </a:lnTo>
                  <a:close/>
                </a:path>
                <a:path w="986789" h="477520">
                  <a:moveTo>
                    <a:pt x="92405" y="69900"/>
                  </a:moveTo>
                  <a:lnTo>
                    <a:pt x="89433" y="67665"/>
                  </a:lnTo>
                  <a:lnTo>
                    <a:pt x="86474" y="65430"/>
                  </a:lnTo>
                  <a:lnTo>
                    <a:pt x="83083" y="69456"/>
                  </a:lnTo>
                  <a:lnTo>
                    <a:pt x="86245" y="71856"/>
                  </a:lnTo>
                  <a:lnTo>
                    <a:pt x="89408" y="74231"/>
                  </a:lnTo>
                  <a:lnTo>
                    <a:pt x="92405" y="69900"/>
                  </a:lnTo>
                  <a:close/>
                </a:path>
                <a:path w="986789" h="477520">
                  <a:moveTo>
                    <a:pt x="109308" y="82588"/>
                  </a:moveTo>
                  <a:lnTo>
                    <a:pt x="106337" y="80352"/>
                  </a:lnTo>
                  <a:lnTo>
                    <a:pt x="103365" y="78117"/>
                  </a:lnTo>
                  <a:lnTo>
                    <a:pt x="99999" y="82181"/>
                  </a:lnTo>
                  <a:lnTo>
                    <a:pt x="106349" y="86944"/>
                  </a:lnTo>
                  <a:lnTo>
                    <a:pt x="109308" y="82588"/>
                  </a:lnTo>
                  <a:close/>
                </a:path>
                <a:path w="986789" h="477520">
                  <a:moveTo>
                    <a:pt x="126199" y="95275"/>
                  </a:moveTo>
                  <a:lnTo>
                    <a:pt x="123228" y="93040"/>
                  </a:lnTo>
                  <a:lnTo>
                    <a:pt x="120256" y="90805"/>
                  </a:lnTo>
                  <a:lnTo>
                    <a:pt x="116916" y="94881"/>
                  </a:lnTo>
                  <a:lnTo>
                    <a:pt x="123266" y="99644"/>
                  </a:lnTo>
                  <a:lnTo>
                    <a:pt x="126199" y="95275"/>
                  </a:lnTo>
                  <a:close/>
                </a:path>
                <a:path w="986789" h="477520">
                  <a:moveTo>
                    <a:pt x="143268" y="107734"/>
                  </a:moveTo>
                  <a:lnTo>
                    <a:pt x="140258" y="105549"/>
                  </a:lnTo>
                  <a:lnTo>
                    <a:pt x="137248" y="103365"/>
                  </a:lnTo>
                  <a:lnTo>
                    <a:pt x="133946" y="107467"/>
                  </a:lnTo>
                  <a:lnTo>
                    <a:pt x="140360" y="112128"/>
                  </a:lnTo>
                  <a:lnTo>
                    <a:pt x="143268" y="107734"/>
                  </a:lnTo>
                  <a:close/>
                </a:path>
                <a:path w="986789" h="477520">
                  <a:moveTo>
                    <a:pt x="160362" y="120142"/>
                  </a:moveTo>
                  <a:lnTo>
                    <a:pt x="157353" y="117957"/>
                  </a:lnTo>
                  <a:lnTo>
                    <a:pt x="154343" y="115773"/>
                  </a:lnTo>
                  <a:lnTo>
                    <a:pt x="151066" y="119900"/>
                  </a:lnTo>
                  <a:lnTo>
                    <a:pt x="157492" y="124561"/>
                  </a:lnTo>
                  <a:lnTo>
                    <a:pt x="160362" y="120142"/>
                  </a:lnTo>
                  <a:close/>
                </a:path>
                <a:path w="986789" h="477520">
                  <a:moveTo>
                    <a:pt x="177558" y="132435"/>
                  </a:moveTo>
                  <a:lnTo>
                    <a:pt x="174510" y="130302"/>
                  </a:lnTo>
                  <a:lnTo>
                    <a:pt x="171462" y="128168"/>
                  </a:lnTo>
                  <a:lnTo>
                    <a:pt x="168211" y="132321"/>
                  </a:lnTo>
                  <a:lnTo>
                    <a:pt x="174713" y="136867"/>
                  </a:lnTo>
                  <a:lnTo>
                    <a:pt x="177558" y="132435"/>
                  </a:lnTo>
                  <a:close/>
                </a:path>
                <a:path w="986789" h="477520">
                  <a:moveTo>
                    <a:pt x="194868" y="144551"/>
                  </a:moveTo>
                  <a:lnTo>
                    <a:pt x="191820" y="142417"/>
                  </a:lnTo>
                  <a:lnTo>
                    <a:pt x="188772" y="140284"/>
                  </a:lnTo>
                  <a:lnTo>
                    <a:pt x="185559" y="144449"/>
                  </a:lnTo>
                  <a:lnTo>
                    <a:pt x="192049" y="149009"/>
                  </a:lnTo>
                  <a:lnTo>
                    <a:pt x="194868" y="144551"/>
                  </a:lnTo>
                  <a:close/>
                </a:path>
                <a:path w="986789" h="477520">
                  <a:moveTo>
                    <a:pt x="212178" y="156654"/>
                  </a:moveTo>
                  <a:lnTo>
                    <a:pt x="209130" y="154533"/>
                  </a:lnTo>
                  <a:lnTo>
                    <a:pt x="206082" y="152400"/>
                  </a:lnTo>
                  <a:lnTo>
                    <a:pt x="202895" y="156591"/>
                  </a:lnTo>
                  <a:lnTo>
                    <a:pt x="209410" y="161124"/>
                  </a:lnTo>
                  <a:lnTo>
                    <a:pt x="212178" y="156654"/>
                  </a:lnTo>
                  <a:close/>
                </a:path>
                <a:path w="986789" h="477520">
                  <a:moveTo>
                    <a:pt x="229692" y="168440"/>
                  </a:moveTo>
                  <a:lnTo>
                    <a:pt x="226618" y="166370"/>
                  </a:lnTo>
                  <a:lnTo>
                    <a:pt x="223545" y="164299"/>
                  </a:lnTo>
                  <a:lnTo>
                    <a:pt x="220383" y="168516"/>
                  </a:lnTo>
                  <a:lnTo>
                    <a:pt x="226961" y="172948"/>
                  </a:lnTo>
                  <a:lnTo>
                    <a:pt x="229692" y="168440"/>
                  </a:lnTo>
                  <a:close/>
                </a:path>
                <a:path w="986789" h="477520">
                  <a:moveTo>
                    <a:pt x="247205" y="180263"/>
                  </a:moveTo>
                  <a:lnTo>
                    <a:pt x="244132" y="178181"/>
                  </a:lnTo>
                  <a:lnTo>
                    <a:pt x="241046" y="176110"/>
                  </a:lnTo>
                  <a:lnTo>
                    <a:pt x="237921" y="180340"/>
                  </a:lnTo>
                  <a:lnTo>
                    <a:pt x="244500" y="184785"/>
                  </a:lnTo>
                  <a:lnTo>
                    <a:pt x="247205" y="180263"/>
                  </a:lnTo>
                  <a:close/>
                </a:path>
                <a:path w="986789" h="477520">
                  <a:moveTo>
                    <a:pt x="264896" y="191808"/>
                  </a:moveTo>
                  <a:lnTo>
                    <a:pt x="261785" y="189788"/>
                  </a:lnTo>
                  <a:lnTo>
                    <a:pt x="258673" y="187769"/>
                  </a:lnTo>
                  <a:lnTo>
                    <a:pt x="255574" y="192036"/>
                  </a:lnTo>
                  <a:lnTo>
                    <a:pt x="262229" y="196354"/>
                  </a:lnTo>
                  <a:lnTo>
                    <a:pt x="264896" y="191808"/>
                  </a:lnTo>
                  <a:close/>
                </a:path>
                <a:path w="986789" h="477520">
                  <a:moveTo>
                    <a:pt x="282625" y="203301"/>
                  </a:moveTo>
                  <a:lnTo>
                    <a:pt x="279514" y="201282"/>
                  </a:lnTo>
                  <a:lnTo>
                    <a:pt x="276402" y="199263"/>
                  </a:lnTo>
                  <a:lnTo>
                    <a:pt x="273342" y="203555"/>
                  </a:lnTo>
                  <a:lnTo>
                    <a:pt x="279996" y="207873"/>
                  </a:lnTo>
                  <a:lnTo>
                    <a:pt x="282625" y="203301"/>
                  </a:lnTo>
                  <a:close/>
                </a:path>
                <a:path w="986789" h="477520">
                  <a:moveTo>
                    <a:pt x="300469" y="214604"/>
                  </a:moveTo>
                  <a:lnTo>
                    <a:pt x="297319" y="212648"/>
                  </a:lnTo>
                  <a:lnTo>
                    <a:pt x="294170" y="210680"/>
                  </a:lnTo>
                  <a:lnTo>
                    <a:pt x="291147" y="214998"/>
                  </a:lnTo>
                  <a:lnTo>
                    <a:pt x="297878" y="219202"/>
                  </a:lnTo>
                  <a:lnTo>
                    <a:pt x="300469" y="214604"/>
                  </a:lnTo>
                  <a:close/>
                </a:path>
                <a:path w="986789" h="477520">
                  <a:moveTo>
                    <a:pt x="318401" y="225755"/>
                  </a:moveTo>
                  <a:lnTo>
                    <a:pt x="315252" y="223799"/>
                  </a:lnTo>
                  <a:lnTo>
                    <a:pt x="312102" y="221830"/>
                  </a:lnTo>
                  <a:lnTo>
                    <a:pt x="309118" y="226174"/>
                  </a:lnTo>
                  <a:lnTo>
                    <a:pt x="315849" y="230378"/>
                  </a:lnTo>
                  <a:lnTo>
                    <a:pt x="318401" y="225755"/>
                  </a:lnTo>
                  <a:close/>
                </a:path>
                <a:path w="986789" h="477520">
                  <a:moveTo>
                    <a:pt x="336423" y="236791"/>
                  </a:moveTo>
                  <a:lnTo>
                    <a:pt x="333235" y="234886"/>
                  </a:lnTo>
                  <a:lnTo>
                    <a:pt x="330047" y="232981"/>
                  </a:lnTo>
                  <a:lnTo>
                    <a:pt x="327101" y="237350"/>
                  </a:lnTo>
                  <a:lnTo>
                    <a:pt x="333921" y="241414"/>
                  </a:lnTo>
                  <a:lnTo>
                    <a:pt x="336423" y="236791"/>
                  </a:lnTo>
                  <a:close/>
                </a:path>
                <a:path w="986789" h="477520">
                  <a:moveTo>
                    <a:pt x="354571" y="247599"/>
                  </a:moveTo>
                  <a:lnTo>
                    <a:pt x="351383" y="245694"/>
                  </a:lnTo>
                  <a:lnTo>
                    <a:pt x="348195" y="243789"/>
                  </a:lnTo>
                  <a:lnTo>
                    <a:pt x="345287" y="248183"/>
                  </a:lnTo>
                  <a:lnTo>
                    <a:pt x="352107" y="252247"/>
                  </a:lnTo>
                  <a:lnTo>
                    <a:pt x="354571" y="247599"/>
                  </a:lnTo>
                  <a:close/>
                </a:path>
                <a:path w="986789" h="477520">
                  <a:moveTo>
                    <a:pt x="372783" y="258305"/>
                  </a:moveTo>
                  <a:lnTo>
                    <a:pt x="369557" y="256463"/>
                  </a:lnTo>
                  <a:lnTo>
                    <a:pt x="366331" y="254622"/>
                  </a:lnTo>
                  <a:lnTo>
                    <a:pt x="363461" y="259041"/>
                  </a:lnTo>
                  <a:lnTo>
                    <a:pt x="370357" y="262978"/>
                  </a:lnTo>
                  <a:lnTo>
                    <a:pt x="372783" y="258305"/>
                  </a:lnTo>
                  <a:close/>
                </a:path>
                <a:path w="986789" h="477520">
                  <a:moveTo>
                    <a:pt x="391134" y="268757"/>
                  </a:moveTo>
                  <a:lnTo>
                    <a:pt x="387908" y="266915"/>
                  </a:lnTo>
                  <a:lnTo>
                    <a:pt x="384683" y="265074"/>
                  </a:lnTo>
                  <a:lnTo>
                    <a:pt x="381863" y="269532"/>
                  </a:lnTo>
                  <a:lnTo>
                    <a:pt x="388759" y="273456"/>
                  </a:lnTo>
                  <a:lnTo>
                    <a:pt x="391134" y="268757"/>
                  </a:lnTo>
                  <a:close/>
                </a:path>
                <a:path w="986789" h="477520">
                  <a:moveTo>
                    <a:pt x="409536" y="279120"/>
                  </a:moveTo>
                  <a:lnTo>
                    <a:pt x="406273" y="277355"/>
                  </a:lnTo>
                  <a:lnTo>
                    <a:pt x="403034" y="275539"/>
                  </a:lnTo>
                  <a:lnTo>
                    <a:pt x="400253" y="280009"/>
                  </a:lnTo>
                  <a:lnTo>
                    <a:pt x="403720" y="281952"/>
                  </a:lnTo>
                  <a:lnTo>
                    <a:pt x="407200" y="283845"/>
                  </a:lnTo>
                  <a:lnTo>
                    <a:pt x="409536" y="279120"/>
                  </a:lnTo>
                  <a:close/>
                </a:path>
                <a:path w="986789" h="477520">
                  <a:moveTo>
                    <a:pt x="428091" y="289191"/>
                  </a:moveTo>
                  <a:lnTo>
                    <a:pt x="424827" y="287426"/>
                  </a:lnTo>
                  <a:lnTo>
                    <a:pt x="421563" y="285661"/>
                  </a:lnTo>
                  <a:lnTo>
                    <a:pt x="418833" y="290156"/>
                  </a:lnTo>
                  <a:lnTo>
                    <a:pt x="425805" y="293941"/>
                  </a:lnTo>
                  <a:lnTo>
                    <a:pt x="428091" y="289191"/>
                  </a:lnTo>
                  <a:close/>
                </a:path>
                <a:path w="986789" h="477520">
                  <a:moveTo>
                    <a:pt x="446697" y="299199"/>
                  </a:moveTo>
                  <a:lnTo>
                    <a:pt x="443395" y="297497"/>
                  </a:lnTo>
                  <a:lnTo>
                    <a:pt x="440131" y="295732"/>
                  </a:lnTo>
                  <a:lnTo>
                    <a:pt x="437438" y="300253"/>
                  </a:lnTo>
                  <a:lnTo>
                    <a:pt x="440931" y="302145"/>
                  </a:lnTo>
                  <a:lnTo>
                    <a:pt x="444461" y="303961"/>
                  </a:lnTo>
                  <a:lnTo>
                    <a:pt x="446697" y="299199"/>
                  </a:lnTo>
                  <a:close/>
                </a:path>
                <a:path w="986789" h="477520">
                  <a:moveTo>
                    <a:pt x="465467" y="308876"/>
                  </a:moveTo>
                  <a:lnTo>
                    <a:pt x="462165" y="307174"/>
                  </a:lnTo>
                  <a:lnTo>
                    <a:pt x="458863" y="305473"/>
                  </a:lnTo>
                  <a:lnTo>
                    <a:pt x="456222" y="310032"/>
                  </a:lnTo>
                  <a:lnTo>
                    <a:pt x="463283" y="313677"/>
                  </a:lnTo>
                  <a:lnTo>
                    <a:pt x="465467" y="308876"/>
                  </a:lnTo>
                  <a:close/>
                </a:path>
                <a:path w="986789" h="477520">
                  <a:moveTo>
                    <a:pt x="484276" y="318477"/>
                  </a:moveTo>
                  <a:lnTo>
                    <a:pt x="480936" y="316852"/>
                  </a:lnTo>
                  <a:lnTo>
                    <a:pt x="477634" y="315163"/>
                  </a:lnTo>
                  <a:lnTo>
                    <a:pt x="475043" y="319747"/>
                  </a:lnTo>
                  <a:lnTo>
                    <a:pt x="478574" y="321551"/>
                  </a:lnTo>
                  <a:lnTo>
                    <a:pt x="482142" y="323303"/>
                  </a:lnTo>
                  <a:lnTo>
                    <a:pt x="484276" y="318477"/>
                  </a:lnTo>
                  <a:close/>
                </a:path>
                <a:path w="986789" h="477520">
                  <a:moveTo>
                    <a:pt x="503250" y="327748"/>
                  </a:moveTo>
                  <a:lnTo>
                    <a:pt x="499910" y="326123"/>
                  </a:lnTo>
                  <a:lnTo>
                    <a:pt x="496570" y="324497"/>
                  </a:lnTo>
                  <a:lnTo>
                    <a:pt x="494030" y="329107"/>
                  </a:lnTo>
                  <a:lnTo>
                    <a:pt x="501167" y="332600"/>
                  </a:lnTo>
                  <a:lnTo>
                    <a:pt x="503250" y="327748"/>
                  </a:lnTo>
                  <a:close/>
                </a:path>
                <a:path w="986789" h="477520">
                  <a:moveTo>
                    <a:pt x="522262" y="336905"/>
                  </a:moveTo>
                  <a:lnTo>
                    <a:pt x="518896" y="335356"/>
                  </a:lnTo>
                  <a:lnTo>
                    <a:pt x="515531" y="333781"/>
                  </a:lnTo>
                  <a:lnTo>
                    <a:pt x="513054" y="338429"/>
                  </a:lnTo>
                  <a:lnTo>
                    <a:pt x="516636" y="340106"/>
                  </a:lnTo>
                  <a:lnTo>
                    <a:pt x="520242" y="341769"/>
                  </a:lnTo>
                  <a:lnTo>
                    <a:pt x="522262" y="336905"/>
                  </a:lnTo>
                  <a:close/>
                </a:path>
                <a:path w="986789" h="477520">
                  <a:moveTo>
                    <a:pt x="541439" y="345757"/>
                  </a:moveTo>
                  <a:lnTo>
                    <a:pt x="538073" y="344208"/>
                  </a:lnTo>
                  <a:lnTo>
                    <a:pt x="534708" y="342646"/>
                  </a:lnTo>
                  <a:lnTo>
                    <a:pt x="532269" y="347319"/>
                  </a:lnTo>
                  <a:lnTo>
                    <a:pt x="539483" y="350659"/>
                  </a:lnTo>
                  <a:lnTo>
                    <a:pt x="541439" y="345757"/>
                  </a:lnTo>
                  <a:close/>
                </a:path>
                <a:path w="986789" h="477520">
                  <a:moveTo>
                    <a:pt x="560679" y="354444"/>
                  </a:moveTo>
                  <a:lnTo>
                    <a:pt x="557276" y="352971"/>
                  </a:lnTo>
                  <a:lnTo>
                    <a:pt x="553872" y="351497"/>
                  </a:lnTo>
                  <a:lnTo>
                    <a:pt x="551497" y="356196"/>
                  </a:lnTo>
                  <a:lnTo>
                    <a:pt x="558774" y="359359"/>
                  </a:lnTo>
                  <a:lnTo>
                    <a:pt x="560679" y="354444"/>
                  </a:lnTo>
                  <a:close/>
                </a:path>
                <a:path w="986789" h="477520">
                  <a:moveTo>
                    <a:pt x="580047" y="362864"/>
                  </a:moveTo>
                  <a:lnTo>
                    <a:pt x="576643" y="361391"/>
                  </a:lnTo>
                  <a:lnTo>
                    <a:pt x="573239" y="359918"/>
                  </a:lnTo>
                  <a:lnTo>
                    <a:pt x="570915" y="364642"/>
                  </a:lnTo>
                  <a:lnTo>
                    <a:pt x="578205" y="367804"/>
                  </a:lnTo>
                  <a:lnTo>
                    <a:pt x="580047" y="362864"/>
                  </a:lnTo>
                  <a:close/>
                </a:path>
                <a:path w="986789" h="477520">
                  <a:moveTo>
                    <a:pt x="599516" y="371055"/>
                  </a:moveTo>
                  <a:lnTo>
                    <a:pt x="596074" y="369658"/>
                  </a:lnTo>
                  <a:lnTo>
                    <a:pt x="592632" y="368261"/>
                  </a:lnTo>
                  <a:lnTo>
                    <a:pt x="590372" y="373024"/>
                  </a:lnTo>
                  <a:lnTo>
                    <a:pt x="597725" y="376021"/>
                  </a:lnTo>
                  <a:lnTo>
                    <a:pt x="599516" y="371055"/>
                  </a:lnTo>
                  <a:close/>
                </a:path>
                <a:path w="986789" h="477520">
                  <a:moveTo>
                    <a:pt x="619074" y="379018"/>
                  </a:moveTo>
                  <a:lnTo>
                    <a:pt x="615632" y="377621"/>
                  </a:lnTo>
                  <a:lnTo>
                    <a:pt x="612190" y="376224"/>
                  </a:lnTo>
                  <a:lnTo>
                    <a:pt x="609993" y="381012"/>
                  </a:lnTo>
                  <a:lnTo>
                    <a:pt x="617347" y="384009"/>
                  </a:lnTo>
                  <a:lnTo>
                    <a:pt x="619074" y="379018"/>
                  </a:lnTo>
                  <a:close/>
                </a:path>
                <a:path w="986789" h="477520">
                  <a:moveTo>
                    <a:pt x="638733" y="386664"/>
                  </a:moveTo>
                  <a:lnTo>
                    <a:pt x="635266" y="385343"/>
                  </a:lnTo>
                  <a:lnTo>
                    <a:pt x="631799" y="384022"/>
                  </a:lnTo>
                  <a:lnTo>
                    <a:pt x="629666" y="388848"/>
                  </a:lnTo>
                  <a:lnTo>
                    <a:pt x="637082" y="391668"/>
                  </a:lnTo>
                  <a:lnTo>
                    <a:pt x="638733" y="386664"/>
                  </a:lnTo>
                  <a:close/>
                </a:path>
                <a:path w="986789" h="477520">
                  <a:moveTo>
                    <a:pt x="658469" y="394169"/>
                  </a:moveTo>
                  <a:lnTo>
                    <a:pt x="655002" y="392849"/>
                  </a:lnTo>
                  <a:lnTo>
                    <a:pt x="651535" y="391528"/>
                  </a:lnTo>
                  <a:lnTo>
                    <a:pt x="649465" y="396379"/>
                  </a:lnTo>
                  <a:lnTo>
                    <a:pt x="656882" y="399199"/>
                  </a:lnTo>
                  <a:lnTo>
                    <a:pt x="658469" y="394169"/>
                  </a:lnTo>
                  <a:close/>
                </a:path>
                <a:path w="986789" h="477520">
                  <a:moveTo>
                    <a:pt x="678370" y="401231"/>
                  </a:moveTo>
                  <a:lnTo>
                    <a:pt x="674865" y="399999"/>
                  </a:lnTo>
                  <a:lnTo>
                    <a:pt x="671360" y="398767"/>
                  </a:lnTo>
                  <a:lnTo>
                    <a:pt x="669353" y="403644"/>
                  </a:lnTo>
                  <a:lnTo>
                    <a:pt x="676846" y="406285"/>
                  </a:lnTo>
                  <a:lnTo>
                    <a:pt x="678370" y="401231"/>
                  </a:lnTo>
                  <a:close/>
                </a:path>
                <a:path w="986789" h="477520">
                  <a:moveTo>
                    <a:pt x="698296" y="408190"/>
                  </a:moveTo>
                  <a:lnTo>
                    <a:pt x="694778" y="407022"/>
                  </a:lnTo>
                  <a:lnTo>
                    <a:pt x="691273" y="405790"/>
                  </a:lnTo>
                  <a:lnTo>
                    <a:pt x="689343" y="410679"/>
                  </a:lnTo>
                  <a:lnTo>
                    <a:pt x="693089" y="412000"/>
                  </a:lnTo>
                  <a:lnTo>
                    <a:pt x="696849" y="413258"/>
                  </a:lnTo>
                  <a:lnTo>
                    <a:pt x="698296" y="408190"/>
                  </a:lnTo>
                  <a:close/>
                </a:path>
                <a:path w="986789" h="477520">
                  <a:moveTo>
                    <a:pt x="718375" y="414718"/>
                  </a:moveTo>
                  <a:lnTo>
                    <a:pt x="714844" y="413575"/>
                  </a:lnTo>
                  <a:lnTo>
                    <a:pt x="711314" y="412432"/>
                  </a:lnTo>
                  <a:lnTo>
                    <a:pt x="709447" y="417347"/>
                  </a:lnTo>
                  <a:lnTo>
                    <a:pt x="717003" y="419811"/>
                  </a:lnTo>
                  <a:lnTo>
                    <a:pt x="718375" y="414718"/>
                  </a:lnTo>
                  <a:close/>
                </a:path>
                <a:path w="986789" h="477520">
                  <a:moveTo>
                    <a:pt x="738505" y="421030"/>
                  </a:moveTo>
                  <a:lnTo>
                    <a:pt x="734949" y="419976"/>
                  </a:lnTo>
                  <a:lnTo>
                    <a:pt x="731393" y="418922"/>
                  </a:lnTo>
                  <a:lnTo>
                    <a:pt x="729589" y="423875"/>
                  </a:lnTo>
                  <a:lnTo>
                    <a:pt x="737209" y="426135"/>
                  </a:lnTo>
                  <a:lnTo>
                    <a:pt x="738505" y="421030"/>
                  </a:lnTo>
                  <a:close/>
                </a:path>
                <a:path w="986789" h="477520">
                  <a:moveTo>
                    <a:pt x="758736" y="427062"/>
                  </a:moveTo>
                  <a:lnTo>
                    <a:pt x="755180" y="426008"/>
                  </a:lnTo>
                  <a:lnTo>
                    <a:pt x="751624" y="424942"/>
                  </a:lnTo>
                  <a:lnTo>
                    <a:pt x="749896" y="429920"/>
                  </a:lnTo>
                  <a:lnTo>
                    <a:pt x="757516" y="432193"/>
                  </a:lnTo>
                  <a:lnTo>
                    <a:pt x="758736" y="427062"/>
                  </a:lnTo>
                  <a:close/>
                </a:path>
                <a:path w="986789" h="477520">
                  <a:moveTo>
                    <a:pt x="779068" y="432727"/>
                  </a:moveTo>
                  <a:lnTo>
                    <a:pt x="775487" y="431761"/>
                  </a:lnTo>
                  <a:lnTo>
                    <a:pt x="771906" y="430796"/>
                  </a:lnTo>
                  <a:lnTo>
                    <a:pt x="770255" y="435800"/>
                  </a:lnTo>
                  <a:lnTo>
                    <a:pt x="777925" y="437870"/>
                  </a:lnTo>
                  <a:lnTo>
                    <a:pt x="779068" y="432727"/>
                  </a:lnTo>
                  <a:close/>
                </a:path>
                <a:path w="986789" h="477520">
                  <a:moveTo>
                    <a:pt x="799439" y="438251"/>
                  </a:moveTo>
                  <a:lnTo>
                    <a:pt x="795858" y="437286"/>
                  </a:lnTo>
                  <a:lnTo>
                    <a:pt x="792276" y="436321"/>
                  </a:lnTo>
                  <a:lnTo>
                    <a:pt x="790702" y="441337"/>
                  </a:lnTo>
                  <a:lnTo>
                    <a:pt x="798372" y="443407"/>
                  </a:lnTo>
                  <a:lnTo>
                    <a:pt x="799439" y="438251"/>
                  </a:lnTo>
                  <a:close/>
                </a:path>
                <a:path w="986789" h="477520">
                  <a:moveTo>
                    <a:pt x="819962" y="443217"/>
                  </a:moveTo>
                  <a:lnTo>
                    <a:pt x="816356" y="442341"/>
                  </a:lnTo>
                  <a:lnTo>
                    <a:pt x="812749" y="441464"/>
                  </a:lnTo>
                  <a:lnTo>
                    <a:pt x="811250" y="446506"/>
                  </a:lnTo>
                  <a:lnTo>
                    <a:pt x="818972" y="448398"/>
                  </a:lnTo>
                  <a:lnTo>
                    <a:pt x="819962" y="443217"/>
                  </a:lnTo>
                  <a:close/>
                </a:path>
                <a:path w="986789" h="477520">
                  <a:moveTo>
                    <a:pt x="840511" y="447992"/>
                  </a:moveTo>
                  <a:lnTo>
                    <a:pt x="836891" y="447205"/>
                  </a:lnTo>
                  <a:lnTo>
                    <a:pt x="833272" y="446417"/>
                  </a:lnTo>
                  <a:lnTo>
                    <a:pt x="831850" y="451497"/>
                  </a:lnTo>
                  <a:lnTo>
                    <a:pt x="839609" y="453186"/>
                  </a:lnTo>
                  <a:lnTo>
                    <a:pt x="840511" y="447992"/>
                  </a:lnTo>
                  <a:close/>
                </a:path>
                <a:path w="986789" h="477520">
                  <a:moveTo>
                    <a:pt x="861136" y="452475"/>
                  </a:moveTo>
                  <a:lnTo>
                    <a:pt x="857516" y="451688"/>
                  </a:lnTo>
                  <a:lnTo>
                    <a:pt x="853897" y="450900"/>
                  </a:lnTo>
                  <a:lnTo>
                    <a:pt x="852551" y="455993"/>
                  </a:lnTo>
                  <a:lnTo>
                    <a:pt x="860323" y="457682"/>
                  </a:lnTo>
                  <a:lnTo>
                    <a:pt x="861136" y="452475"/>
                  </a:lnTo>
                  <a:close/>
                </a:path>
                <a:path w="986789" h="477520">
                  <a:moveTo>
                    <a:pt x="881849" y="456526"/>
                  </a:moveTo>
                  <a:lnTo>
                    <a:pt x="878205" y="455828"/>
                  </a:lnTo>
                  <a:lnTo>
                    <a:pt x="874560" y="455129"/>
                  </a:lnTo>
                  <a:lnTo>
                    <a:pt x="873302" y="460248"/>
                  </a:lnTo>
                  <a:lnTo>
                    <a:pt x="881113" y="461733"/>
                  </a:lnTo>
                  <a:lnTo>
                    <a:pt x="881849" y="456526"/>
                  </a:lnTo>
                  <a:close/>
                </a:path>
                <a:path w="986789" h="477520">
                  <a:moveTo>
                    <a:pt x="902601" y="460336"/>
                  </a:moveTo>
                  <a:lnTo>
                    <a:pt x="898944" y="459740"/>
                  </a:lnTo>
                  <a:lnTo>
                    <a:pt x="895299" y="459092"/>
                  </a:lnTo>
                  <a:lnTo>
                    <a:pt x="894118" y="464235"/>
                  </a:lnTo>
                  <a:lnTo>
                    <a:pt x="898029" y="464921"/>
                  </a:lnTo>
                  <a:lnTo>
                    <a:pt x="901954" y="465569"/>
                  </a:lnTo>
                  <a:lnTo>
                    <a:pt x="902601" y="460336"/>
                  </a:lnTo>
                  <a:close/>
                </a:path>
                <a:path w="986789" h="477520">
                  <a:moveTo>
                    <a:pt x="923429" y="463753"/>
                  </a:moveTo>
                  <a:lnTo>
                    <a:pt x="919772" y="463156"/>
                  </a:lnTo>
                  <a:lnTo>
                    <a:pt x="916114" y="462559"/>
                  </a:lnTo>
                  <a:lnTo>
                    <a:pt x="915022" y="467715"/>
                  </a:lnTo>
                  <a:lnTo>
                    <a:pt x="922870" y="468998"/>
                  </a:lnTo>
                  <a:lnTo>
                    <a:pt x="923429" y="463753"/>
                  </a:lnTo>
                  <a:close/>
                </a:path>
                <a:path w="986789" h="477520">
                  <a:moveTo>
                    <a:pt x="944308" y="466813"/>
                  </a:moveTo>
                  <a:lnTo>
                    <a:pt x="940638" y="466305"/>
                  </a:lnTo>
                  <a:lnTo>
                    <a:pt x="936967" y="465797"/>
                  </a:lnTo>
                  <a:lnTo>
                    <a:pt x="935964" y="470979"/>
                  </a:lnTo>
                  <a:lnTo>
                    <a:pt x="943838" y="472059"/>
                  </a:lnTo>
                  <a:lnTo>
                    <a:pt x="944308" y="466813"/>
                  </a:lnTo>
                  <a:close/>
                </a:path>
                <a:path w="986789" h="477520">
                  <a:moveTo>
                    <a:pt x="965225" y="469633"/>
                  </a:moveTo>
                  <a:lnTo>
                    <a:pt x="961542" y="469176"/>
                  </a:lnTo>
                  <a:lnTo>
                    <a:pt x="957872" y="468668"/>
                  </a:lnTo>
                  <a:lnTo>
                    <a:pt x="956945" y="473862"/>
                  </a:lnTo>
                  <a:lnTo>
                    <a:pt x="960882" y="474395"/>
                  </a:lnTo>
                  <a:lnTo>
                    <a:pt x="964831" y="474891"/>
                  </a:lnTo>
                  <a:lnTo>
                    <a:pt x="965225" y="469633"/>
                  </a:lnTo>
                  <a:close/>
                </a:path>
                <a:path w="986789" h="477520">
                  <a:moveTo>
                    <a:pt x="986193" y="471957"/>
                  </a:moveTo>
                  <a:lnTo>
                    <a:pt x="982510" y="471551"/>
                  </a:lnTo>
                  <a:lnTo>
                    <a:pt x="978827" y="471144"/>
                  </a:lnTo>
                  <a:lnTo>
                    <a:pt x="977988" y="476338"/>
                  </a:lnTo>
                  <a:lnTo>
                    <a:pt x="985888" y="477227"/>
                  </a:lnTo>
                  <a:lnTo>
                    <a:pt x="986193" y="4719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 descr=""/>
            <p:cNvSpPr/>
            <p:nvPr/>
          </p:nvSpPr>
          <p:spPr>
            <a:xfrm>
              <a:off x="2090856" y="4078811"/>
              <a:ext cx="219710" cy="0"/>
            </a:xfrm>
            <a:custGeom>
              <a:avLst/>
              <a:gdLst/>
              <a:ahLst/>
              <a:cxnLst/>
              <a:rect l="l" t="t" r="r" b="b"/>
              <a:pathLst>
                <a:path w="219710" h="0">
                  <a:moveTo>
                    <a:pt x="0" y="0"/>
                  </a:moveTo>
                  <a:lnTo>
                    <a:pt x="219575" y="0"/>
                  </a:lnTo>
                </a:path>
              </a:pathLst>
            </a:custGeom>
            <a:ln w="1086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 descr=""/>
            <p:cNvSpPr/>
            <p:nvPr/>
          </p:nvSpPr>
          <p:spPr>
            <a:xfrm>
              <a:off x="2323414" y="3630955"/>
              <a:ext cx="1417320" cy="448945"/>
            </a:xfrm>
            <a:custGeom>
              <a:avLst/>
              <a:gdLst/>
              <a:ahLst/>
              <a:cxnLst/>
              <a:rect l="l" t="t" r="r" b="b"/>
              <a:pathLst>
                <a:path w="1417320" h="448945">
                  <a:moveTo>
                    <a:pt x="8115" y="447763"/>
                  </a:moveTo>
                  <a:lnTo>
                    <a:pt x="7391" y="442544"/>
                  </a:lnTo>
                  <a:lnTo>
                    <a:pt x="3695" y="442849"/>
                  </a:lnTo>
                  <a:lnTo>
                    <a:pt x="0" y="443153"/>
                  </a:lnTo>
                  <a:lnTo>
                    <a:pt x="203" y="448424"/>
                  </a:lnTo>
                  <a:lnTo>
                    <a:pt x="8115" y="447763"/>
                  </a:lnTo>
                  <a:close/>
                </a:path>
                <a:path w="1417320" h="448945">
                  <a:moveTo>
                    <a:pt x="29210" y="445630"/>
                  </a:moveTo>
                  <a:lnTo>
                    <a:pt x="28397" y="440423"/>
                  </a:lnTo>
                  <a:lnTo>
                    <a:pt x="24714" y="440817"/>
                  </a:lnTo>
                  <a:lnTo>
                    <a:pt x="21031" y="441210"/>
                  </a:lnTo>
                  <a:lnTo>
                    <a:pt x="21310" y="446468"/>
                  </a:lnTo>
                  <a:lnTo>
                    <a:pt x="29210" y="445630"/>
                  </a:lnTo>
                  <a:close/>
                </a:path>
                <a:path w="1417320" h="448945">
                  <a:moveTo>
                    <a:pt x="50253" y="443268"/>
                  </a:moveTo>
                  <a:lnTo>
                    <a:pt x="49377" y="438073"/>
                  </a:lnTo>
                  <a:lnTo>
                    <a:pt x="45694" y="438543"/>
                  </a:lnTo>
                  <a:lnTo>
                    <a:pt x="42011" y="439013"/>
                  </a:lnTo>
                  <a:lnTo>
                    <a:pt x="42379" y="444271"/>
                  </a:lnTo>
                  <a:lnTo>
                    <a:pt x="50253" y="443268"/>
                  </a:lnTo>
                  <a:close/>
                </a:path>
                <a:path w="1417320" h="448945">
                  <a:moveTo>
                    <a:pt x="71272" y="440588"/>
                  </a:moveTo>
                  <a:lnTo>
                    <a:pt x="70319" y="435406"/>
                  </a:lnTo>
                  <a:lnTo>
                    <a:pt x="66636" y="435876"/>
                  </a:lnTo>
                  <a:lnTo>
                    <a:pt x="62953" y="436346"/>
                  </a:lnTo>
                  <a:lnTo>
                    <a:pt x="63385" y="441591"/>
                  </a:lnTo>
                  <a:lnTo>
                    <a:pt x="71272" y="440588"/>
                  </a:lnTo>
                  <a:close/>
                </a:path>
                <a:path w="1417320" h="448945">
                  <a:moveTo>
                    <a:pt x="92227" y="437540"/>
                  </a:moveTo>
                  <a:lnTo>
                    <a:pt x="91198" y="432371"/>
                  </a:lnTo>
                  <a:lnTo>
                    <a:pt x="87528" y="432917"/>
                  </a:lnTo>
                  <a:lnTo>
                    <a:pt x="83858" y="433463"/>
                  </a:lnTo>
                  <a:lnTo>
                    <a:pt x="84366" y="438708"/>
                  </a:lnTo>
                  <a:lnTo>
                    <a:pt x="92227" y="437540"/>
                  </a:lnTo>
                  <a:close/>
                </a:path>
                <a:path w="1417320" h="448945">
                  <a:moveTo>
                    <a:pt x="113157" y="434251"/>
                  </a:moveTo>
                  <a:lnTo>
                    <a:pt x="112052" y="429107"/>
                  </a:lnTo>
                  <a:lnTo>
                    <a:pt x="108394" y="429717"/>
                  </a:lnTo>
                  <a:lnTo>
                    <a:pt x="104736" y="430339"/>
                  </a:lnTo>
                  <a:lnTo>
                    <a:pt x="105321" y="435571"/>
                  </a:lnTo>
                  <a:lnTo>
                    <a:pt x="113157" y="434251"/>
                  </a:lnTo>
                  <a:close/>
                </a:path>
                <a:path w="1417320" h="448945">
                  <a:moveTo>
                    <a:pt x="134048" y="430733"/>
                  </a:moveTo>
                  <a:lnTo>
                    <a:pt x="132880" y="425602"/>
                  </a:lnTo>
                  <a:lnTo>
                    <a:pt x="129222" y="426212"/>
                  </a:lnTo>
                  <a:lnTo>
                    <a:pt x="125564" y="426834"/>
                  </a:lnTo>
                  <a:lnTo>
                    <a:pt x="126212" y="432054"/>
                  </a:lnTo>
                  <a:lnTo>
                    <a:pt x="134048" y="430733"/>
                  </a:lnTo>
                  <a:close/>
                </a:path>
                <a:path w="1417320" h="448945">
                  <a:moveTo>
                    <a:pt x="154851" y="426821"/>
                  </a:moveTo>
                  <a:lnTo>
                    <a:pt x="153619" y="421703"/>
                  </a:lnTo>
                  <a:lnTo>
                    <a:pt x="149974" y="422389"/>
                  </a:lnTo>
                  <a:lnTo>
                    <a:pt x="146329" y="423075"/>
                  </a:lnTo>
                  <a:lnTo>
                    <a:pt x="147053" y="428294"/>
                  </a:lnTo>
                  <a:lnTo>
                    <a:pt x="154851" y="426821"/>
                  </a:lnTo>
                  <a:close/>
                </a:path>
                <a:path w="1417320" h="448945">
                  <a:moveTo>
                    <a:pt x="175628" y="422706"/>
                  </a:moveTo>
                  <a:lnTo>
                    <a:pt x="174332" y="417601"/>
                  </a:lnTo>
                  <a:lnTo>
                    <a:pt x="170700" y="418350"/>
                  </a:lnTo>
                  <a:lnTo>
                    <a:pt x="167068" y="419100"/>
                  </a:lnTo>
                  <a:lnTo>
                    <a:pt x="167855" y="424307"/>
                  </a:lnTo>
                  <a:lnTo>
                    <a:pt x="175628" y="422706"/>
                  </a:lnTo>
                  <a:close/>
                </a:path>
                <a:path w="1417320" h="448945">
                  <a:moveTo>
                    <a:pt x="196367" y="418376"/>
                  </a:moveTo>
                  <a:lnTo>
                    <a:pt x="195008" y="413283"/>
                  </a:lnTo>
                  <a:lnTo>
                    <a:pt x="191376" y="414070"/>
                  </a:lnTo>
                  <a:lnTo>
                    <a:pt x="187744" y="414820"/>
                  </a:lnTo>
                  <a:lnTo>
                    <a:pt x="188595" y="420014"/>
                  </a:lnTo>
                  <a:lnTo>
                    <a:pt x="192481" y="419214"/>
                  </a:lnTo>
                  <a:lnTo>
                    <a:pt x="196367" y="418376"/>
                  </a:lnTo>
                  <a:close/>
                </a:path>
                <a:path w="1417320" h="448945">
                  <a:moveTo>
                    <a:pt x="217030" y="413715"/>
                  </a:moveTo>
                  <a:lnTo>
                    <a:pt x="215607" y="408647"/>
                  </a:lnTo>
                  <a:lnTo>
                    <a:pt x="211988" y="409460"/>
                  </a:lnTo>
                  <a:lnTo>
                    <a:pt x="208368" y="410273"/>
                  </a:lnTo>
                  <a:lnTo>
                    <a:pt x="209283" y="415467"/>
                  </a:lnTo>
                  <a:lnTo>
                    <a:pt x="217030" y="413715"/>
                  </a:lnTo>
                  <a:close/>
                </a:path>
                <a:path w="1417320" h="448945">
                  <a:moveTo>
                    <a:pt x="237629" y="408838"/>
                  </a:moveTo>
                  <a:lnTo>
                    <a:pt x="236156" y="403783"/>
                  </a:lnTo>
                  <a:lnTo>
                    <a:pt x="232549" y="404660"/>
                  </a:lnTo>
                  <a:lnTo>
                    <a:pt x="228942" y="405536"/>
                  </a:lnTo>
                  <a:lnTo>
                    <a:pt x="229920" y="410718"/>
                  </a:lnTo>
                  <a:lnTo>
                    <a:pt x="237629" y="408838"/>
                  </a:lnTo>
                  <a:close/>
                </a:path>
                <a:path w="1417320" h="448945">
                  <a:moveTo>
                    <a:pt x="258178" y="403783"/>
                  </a:moveTo>
                  <a:lnTo>
                    <a:pt x="256654" y="398741"/>
                  </a:lnTo>
                  <a:lnTo>
                    <a:pt x="253060" y="399669"/>
                  </a:lnTo>
                  <a:lnTo>
                    <a:pt x="249453" y="400570"/>
                  </a:lnTo>
                  <a:lnTo>
                    <a:pt x="250494" y="405739"/>
                  </a:lnTo>
                  <a:lnTo>
                    <a:pt x="254342" y="404774"/>
                  </a:lnTo>
                  <a:lnTo>
                    <a:pt x="258178" y="403783"/>
                  </a:lnTo>
                  <a:close/>
                </a:path>
                <a:path w="1417320" h="448945">
                  <a:moveTo>
                    <a:pt x="278688" y="398487"/>
                  </a:moveTo>
                  <a:lnTo>
                    <a:pt x="277101" y="393458"/>
                  </a:lnTo>
                  <a:lnTo>
                    <a:pt x="273507" y="394385"/>
                  </a:lnTo>
                  <a:lnTo>
                    <a:pt x="269913" y="395312"/>
                  </a:lnTo>
                  <a:lnTo>
                    <a:pt x="271005" y="400469"/>
                  </a:lnTo>
                  <a:lnTo>
                    <a:pt x="278688" y="398487"/>
                  </a:lnTo>
                  <a:close/>
                </a:path>
                <a:path w="1417320" h="448945">
                  <a:moveTo>
                    <a:pt x="299135" y="392938"/>
                  </a:moveTo>
                  <a:lnTo>
                    <a:pt x="297497" y="387934"/>
                  </a:lnTo>
                  <a:lnTo>
                    <a:pt x="293916" y="388912"/>
                  </a:lnTo>
                  <a:lnTo>
                    <a:pt x="290334" y="389890"/>
                  </a:lnTo>
                  <a:lnTo>
                    <a:pt x="291477" y="395033"/>
                  </a:lnTo>
                  <a:lnTo>
                    <a:pt x="299135" y="392938"/>
                  </a:lnTo>
                  <a:close/>
                </a:path>
                <a:path w="1417320" h="448945">
                  <a:moveTo>
                    <a:pt x="319506" y="387235"/>
                  </a:moveTo>
                  <a:lnTo>
                    <a:pt x="317830" y="382244"/>
                  </a:lnTo>
                  <a:lnTo>
                    <a:pt x="314261" y="383273"/>
                  </a:lnTo>
                  <a:lnTo>
                    <a:pt x="310692" y="384302"/>
                  </a:lnTo>
                  <a:lnTo>
                    <a:pt x="311886" y="389432"/>
                  </a:lnTo>
                  <a:lnTo>
                    <a:pt x="319506" y="387235"/>
                  </a:lnTo>
                  <a:close/>
                </a:path>
                <a:path w="1417320" h="448945">
                  <a:moveTo>
                    <a:pt x="339852" y="381355"/>
                  </a:moveTo>
                  <a:lnTo>
                    <a:pt x="338124" y="376377"/>
                  </a:lnTo>
                  <a:lnTo>
                    <a:pt x="334556" y="377405"/>
                  </a:lnTo>
                  <a:lnTo>
                    <a:pt x="330987" y="378434"/>
                  </a:lnTo>
                  <a:lnTo>
                    <a:pt x="332219" y="383552"/>
                  </a:lnTo>
                  <a:lnTo>
                    <a:pt x="339852" y="381355"/>
                  </a:lnTo>
                  <a:close/>
                </a:path>
                <a:path w="1417320" h="448945">
                  <a:moveTo>
                    <a:pt x="360121" y="375234"/>
                  </a:moveTo>
                  <a:lnTo>
                    <a:pt x="358355" y="370268"/>
                  </a:lnTo>
                  <a:lnTo>
                    <a:pt x="354799" y="371348"/>
                  </a:lnTo>
                  <a:lnTo>
                    <a:pt x="351243" y="372427"/>
                  </a:lnTo>
                  <a:lnTo>
                    <a:pt x="352526" y="377532"/>
                  </a:lnTo>
                  <a:lnTo>
                    <a:pt x="360121" y="375234"/>
                  </a:lnTo>
                  <a:close/>
                </a:path>
                <a:path w="1417320" h="448945">
                  <a:moveTo>
                    <a:pt x="380339" y="368998"/>
                  </a:moveTo>
                  <a:lnTo>
                    <a:pt x="378536" y="364045"/>
                  </a:lnTo>
                  <a:lnTo>
                    <a:pt x="374992" y="365163"/>
                  </a:lnTo>
                  <a:lnTo>
                    <a:pt x="371449" y="366280"/>
                  </a:lnTo>
                  <a:lnTo>
                    <a:pt x="372770" y="371386"/>
                  </a:lnTo>
                  <a:lnTo>
                    <a:pt x="380339" y="368998"/>
                  </a:lnTo>
                  <a:close/>
                </a:path>
                <a:path w="1417320" h="448945">
                  <a:moveTo>
                    <a:pt x="400519" y="362610"/>
                  </a:moveTo>
                  <a:lnTo>
                    <a:pt x="398678" y="357682"/>
                  </a:lnTo>
                  <a:lnTo>
                    <a:pt x="395135" y="358800"/>
                  </a:lnTo>
                  <a:lnTo>
                    <a:pt x="391591" y="359918"/>
                  </a:lnTo>
                  <a:lnTo>
                    <a:pt x="392963" y="365010"/>
                  </a:lnTo>
                  <a:lnTo>
                    <a:pt x="400519" y="362610"/>
                  </a:lnTo>
                  <a:close/>
                </a:path>
                <a:path w="1417320" h="448945">
                  <a:moveTo>
                    <a:pt x="420636" y="356019"/>
                  </a:moveTo>
                  <a:lnTo>
                    <a:pt x="418757" y="351104"/>
                  </a:lnTo>
                  <a:lnTo>
                    <a:pt x="415226" y="352259"/>
                  </a:lnTo>
                  <a:lnTo>
                    <a:pt x="411695" y="353415"/>
                  </a:lnTo>
                  <a:lnTo>
                    <a:pt x="413105" y="358495"/>
                  </a:lnTo>
                  <a:lnTo>
                    <a:pt x="420636" y="356019"/>
                  </a:lnTo>
                  <a:close/>
                </a:path>
                <a:path w="1417320" h="448945">
                  <a:moveTo>
                    <a:pt x="440715" y="349313"/>
                  </a:moveTo>
                  <a:lnTo>
                    <a:pt x="438797" y="344398"/>
                  </a:lnTo>
                  <a:lnTo>
                    <a:pt x="435279" y="345592"/>
                  </a:lnTo>
                  <a:lnTo>
                    <a:pt x="431761" y="346786"/>
                  </a:lnTo>
                  <a:lnTo>
                    <a:pt x="433197" y="351853"/>
                  </a:lnTo>
                  <a:lnTo>
                    <a:pt x="440715" y="349313"/>
                  </a:lnTo>
                  <a:close/>
                </a:path>
                <a:path w="1417320" h="448945">
                  <a:moveTo>
                    <a:pt x="460743" y="342506"/>
                  </a:moveTo>
                  <a:lnTo>
                    <a:pt x="458800" y="337616"/>
                  </a:lnTo>
                  <a:lnTo>
                    <a:pt x="455282" y="338810"/>
                  </a:lnTo>
                  <a:lnTo>
                    <a:pt x="451764" y="340004"/>
                  </a:lnTo>
                  <a:lnTo>
                    <a:pt x="453237" y="345059"/>
                  </a:lnTo>
                  <a:lnTo>
                    <a:pt x="460743" y="342506"/>
                  </a:lnTo>
                  <a:close/>
                </a:path>
                <a:path w="1417320" h="448945">
                  <a:moveTo>
                    <a:pt x="480733" y="335521"/>
                  </a:moveTo>
                  <a:lnTo>
                    <a:pt x="478751" y="330631"/>
                  </a:lnTo>
                  <a:lnTo>
                    <a:pt x="475246" y="331863"/>
                  </a:lnTo>
                  <a:lnTo>
                    <a:pt x="471741" y="333082"/>
                  </a:lnTo>
                  <a:lnTo>
                    <a:pt x="473240" y="338137"/>
                  </a:lnTo>
                  <a:lnTo>
                    <a:pt x="480733" y="335521"/>
                  </a:lnTo>
                  <a:close/>
                </a:path>
                <a:path w="1417320" h="448945">
                  <a:moveTo>
                    <a:pt x="500672" y="328447"/>
                  </a:moveTo>
                  <a:lnTo>
                    <a:pt x="498665" y="323570"/>
                  </a:lnTo>
                  <a:lnTo>
                    <a:pt x="495173" y="324827"/>
                  </a:lnTo>
                  <a:lnTo>
                    <a:pt x="491680" y="326085"/>
                  </a:lnTo>
                  <a:lnTo>
                    <a:pt x="493204" y="331127"/>
                  </a:lnTo>
                  <a:lnTo>
                    <a:pt x="500672" y="328447"/>
                  </a:lnTo>
                  <a:close/>
                </a:path>
                <a:path w="1417320" h="448945">
                  <a:moveTo>
                    <a:pt x="520585" y="321284"/>
                  </a:moveTo>
                  <a:lnTo>
                    <a:pt x="518553" y="316420"/>
                  </a:lnTo>
                  <a:lnTo>
                    <a:pt x="515061" y="317690"/>
                  </a:lnTo>
                  <a:lnTo>
                    <a:pt x="511568" y="318947"/>
                  </a:lnTo>
                  <a:lnTo>
                    <a:pt x="513118" y="323977"/>
                  </a:lnTo>
                  <a:lnTo>
                    <a:pt x="516851" y="322643"/>
                  </a:lnTo>
                  <a:lnTo>
                    <a:pt x="520585" y="321284"/>
                  </a:lnTo>
                  <a:close/>
                </a:path>
                <a:path w="1417320" h="448945">
                  <a:moveTo>
                    <a:pt x="540435" y="313982"/>
                  </a:moveTo>
                  <a:lnTo>
                    <a:pt x="538391" y="309130"/>
                  </a:lnTo>
                  <a:lnTo>
                    <a:pt x="534898" y="310413"/>
                  </a:lnTo>
                  <a:lnTo>
                    <a:pt x="531406" y="311696"/>
                  </a:lnTo>
                  <a:lnTo>
                    <a:pt x="532993" y="316712"/>
                  </a:lnTo>
                  <a:lnTo>
                    <a:pt x="540435" y="313982"/>
                  </a:lnTo>
                  <a:close/>
                </a:path>
                <a:path w="1417320" h="448945">
                  <a:moveTo>
                    <a:pt x="560273" y="306628"/>
                  </a:moveTo>
                  <a:lnTo>
                    <a:pt x="558203" y="301777"/>
                  </a:lnTo>
                  <a:lnTo>
                    <a:pt x="554723" y="303085"/>
                  </a:lnTo>
                  <a:lnTo>
                    <a:pt x="551243" y="304393"/>
                  </a:lnTo>
                  <a:lnTo>
                    <a:pt x="552843" y="309410"/>
                  </a:lnTo>
                  <a:lnTo>
                    <a:pt x="560273" y="306628"/>
                  </a:lnTo>
                  <a:close/>
                </a:path>
                <a:path w="1417320" h="448945">
                  <a:moveTo>
                    <a:pt x="580085" y="299186"/>
                  </a:moveTo>
                  <a:lnTo>
                    <a:pt x="578002" y="294347"/>
                  </a:lnTo>
                  <a:lnTo>
                    <a:pt x="574522" y="295668"/>
                  </a:lnTo>
                  <a:lnTo>
                    <a:pt x="571042" y="296976"/>
                  </a:lnTo>
                  <a:lnTo>
                    <a:pt x="572668" y="301980"/>
                  </a:lnTo>
                  <a:lnTo>
                    <a:pt x="576376" y="300596"/>
                  </a:lnTo>
                  <a:lnTo>
                    <a:pt x="580085" y="299186"/>
                  </a:lnTo>
                  <a:close/>
                </a:path>
                <a:path w="1417320" h="448945">
                  <a:moveTo>
                    <a:pt x="599846" y="291655"/>
                  </a:moveTo>
                  <a:lnTo>
                    <a:pt x="597738" y="286829"/>
                  </a:lnTo>
                  <a:lnTo>
                    <a:pt x="594271" y="288150"/>
                  </a:lnTo>
                  <a:lnTo>
                    <a:pt x="590791" y="289471"/>
                  </a:lnTo>
                  <a:lnTo>
                    <a:pt x="592442" y="294474"/>
                  </a:lnTo>
                  <a:lnTo>
                    <a:pt x="599846" y="291655"/>
                  </a:lnTo>
                  <a:close/>
                </a:path>
                <a:path w="1417320" h="448945">
                  <a:moveTo>
                    <a:pt x="619607" y="284073"/>
                  </a:moveTo>
                  <a:lnTo>
                    <a:pt x="617486" y="279260"/>
                  </a:lnTo>
                  <a:lnTo>
                    <a:pt x="614019" y="280593"/>
                  </a:lnTo>
                  <a:lnTo>
                    <a:pt x="610552" y="281927"/>
                  </a:lnTo>
                  <a:lnTo>
                    <a:pt x="612216" y="286931"/>
                  </a:lnTo>
                  <a:lnTo>
                    <a:pt x="619607" y="284073"/>
                  </a:lnTo>
                  <a:close/>
                </a:path>
                <a:path w="1417320" h="448945">
                  <a:moveTo>
                    <a:pt x="639330" y="276440"/>
                  </a:moveTo>
                  <a:lnTo>
                    <a:pt x="637197" y="271627"/>
                  </a:lnTo>
                  <a:lnTo>
                    <a:pt x="633730" y="272973"/>
                  </a:lnTo>
                  <a:lnTo>
                    <a:pt x="630262" y="274307"/>
                  </a:lnTo>
                  <a:lnTo>
                    <a:pt x="631939" y="279311"/>
                  </a:lnTo>
                  <a:lnTo>
                    <a:pt x="639330" y="276440"/>
                  </a:lnTo>
                  <a:close/>
                </a:path>
                <a:path w="1417320" h="448945">
                  <a:moveTo>
                    <a:pt x="659041" y="268744"/>
                  </a:moveTo>
                  <a:lnTo>
                    <a:pt x="656894" y="263931"/>
                  </a:lnTo>
                  <a:lnTo>
                    <a:pt x="653427" y="265290"/>
                  </a:lnTo>
                  <a:lnTo>
                    <a:pt x="649960" y="266636"/>
                  </a:lnTo>
                  <a:lnTo>
                    <a:pt x="651649" y="271627"/>
                  </a:lnTo>
                  <a:lnTo>
                    <a:pt x="659041" y="268744"/>
                  </a:lnTo>
                  <a:close/>
                </a:path>
                <a:path w="1417320" h="448945">
                  <a:moveTo>
                    <a:pt x="678726" y="261023"/>
                  </a:moveTo>
                  <a:lnTo>
                    <a:pt x="676567" y="256222"/>
                  </a:lnTo>
                  <a:lnTo>
                    <a:pt x="673112" y="257581"/>
                  </a:lnTo>
                  <a:lnTo>
                    <a:pt x="669658" y="258940"/>
                  </a:lnTo>
                  <a:lnTo>
                    <a:pt x="671347" y="263931"/>
                  </a:lnTo>
                  <a:lnTo>
                    <a:pt x="678726" y="261023"/>
                  </a:lnTo>
                  <a:close/>
                </a:path>
                <a:path w="1417320" h="448945">
                  <a:moveTo>
                    <a:pt x="698398" y="253276"/>
                  </a:moveTo>
                  <a:lnTo>
                    <a:pt x="696239" y="248462"/>
                  </a:lnTo>
                  <a:lnTo>
                    <a:pt x="692785" y="249834"/>
                  </a:lnTo>
                  <a:lnTo>
                    <a:pt x="689330" y="251193"/>
                  </a:lnTo>
                  <a:lnTo>
                    <a:pt x="691032" y="256184"/>
                  </a:lnTo>
                  <a:lnTo>
                    <a:pt x="698398" y="253276"/>
                  </a:lnTo>
                  <a:close/>
                </a:path>
                <a:path w="1417320" h="448945">
                  <a:moveTo>
                    <a:pt x="718070" y="245478"/>
                  </a:moveTo>
                  <a:lnTo>
                    <a:pt x="715899" y="240677"/>
                  </a:lnTo>
                  <a:lnTo>
                    <a:pt x="712444" y="242049"/>
                  </a:lnTo>
                  <a:lnTo>
                    <a:pt x="708990" y="243420"/>
                  </a:lnTo>
                  <a:lnTo>
                    <a:pt x="710704" y="248399"/>
                  </a:lnTo>
                  <a:lnTo>
                    <a:pt x="718070" y="245478"/>
                  </a:lnTo>
                  <a:close/>
                </a:path>
                <a:path w="1417320" h="448945">
                  <a:moveTo>
                    <a:pt x="737717" y="237667"/>
                  </a:moveTo>
                  <a:lnTo>
                    <a:pt x="735545" y="232867"/>
                  </a:lnTo>
                  <a:lnTo>
                    <a:pt x="732091" y="234238"/>
                  </a:lnTo>
                  <a:lnTo>
                    <a:pt x="728637" y="235610"/>
                  </a:lnTo>
                  <a:lnTo>
                    <a:pt x="730351" y="240588"/>
                  </a:lnTo>
                  <a:lnTo>
                    <a:pt x="737717" y="237667"/>
                  </a:lnTo>
                  <a:close/>
                </a:path>
                <a:path w="1417320" h="448945">
                  <a:moveTo>
                    <a:pt x="757364" y="229857"/>
                  </a:moveTo>
                  <a:lnTo>
                    <a:pt x="755192" y="225056"/>
                  </a:lnTo>
                  <a:lnTo>
                    <a:pt x="751738" y="226428"/>
                  </a:lnTo>
                  <a:lnTo>
                    <a:pt x="748284" y="227799"/>
                  </a:lnTo>
                  <a:lnTo>
                    <a:pt x="749998" y="232778"/>
                  </a:lnTo>
                  <a:lnTo>
                    <a:pt x="757364" y="229857"/>
                  </a:lnTo>
                  <a:close/>
                </a:path>
                <a:path w="1417320" h="448945">
                  <a:moveTo>
                    <a:pt x="777011" y="222034"/>
                  </a:moveTo>
                  <a:lnTo>
                    <a:pt x="774839" y="217233"/>
                  </a:lnTo>
                  <a:lnTo>
                    <a:pt x="771385" y="218605"/>
                  </a:lnTo>
                  <a:lnTo>
                    <a:pt x="767930" y="219976"/>
                  </a:lnTo>
                  <a:lnTo>
                    <a:pt x="769645" y="224955"/>
                  </a:lnTo>
                  <a:lnTo>
                    <a:pt x="777011" y="222034"/>
                  </a:lnTo>
                  <a:close/>
                </a:path>
                <a:path w="1417320" h="448945">
                  <a:moveTo>
                    <a:pt x="796658" y="214210"/>
                  </a:moveTo>
                  <a:lnTo>
                    <a:pt x="794486" y="209410"/>
                  </a:lnTo>
                  <a:lnTo>
                    <a:pt x="791032" y="210781"/>
                  </a:lnTo>
                  <a:lnTo>
                    <a:pt x="787577" y="212153"/>
                  </a:lnTo>
                  <a:lnTo>
                    <a:pt x="789292" y="217131"/>
                  </a:lnTo>
                  <a:lnTo>
                    <a:pt x="796658" y="214210"/>
                  </a:lnTo>
                  <a:close/>
                </a:path>
                <a:path w="1417320" h="448945">
                  <a:moveTo>
                    <a:pt x="816305" y="206387"/>
                  </a:moveTo>
                  <a:lnTo>
                    <a:pt x="814133" y="201587"/>
                  </a:lnTo>
                  <a:lnTo>
                    <a:pt x="810679" y="202958"/>
                  </a:lnTo>
                  <a:lnTo>
                    <a:pt x="807224" y="204330"/>
                  </a:lnTo>
                  <a:lnTo>
                    <a:pt x="808939" y="209308"/>
                  </a:lnTo>
                  <a:lnTo>
                    <a:pt x="816305" y="206387"/>
                  </a:lnTo>
                  <a:close/>
                </a:path>
                <a:path w="1417320" h="448945">
                  <a:moveTo>
                    <a:pt x="835964" y="198589"/>
                  </a:moveTo>
                  <a:lnTo>
                    <a:pt x="833793" y="193789"/>
                  </a:lnTo>
                  <a:lnTo>
                    <a:pt x="830338" y="195160"/>
                  </a:lnTo>
                  <a:lnTo>
                    <a:pt x="826884" y="196532"/>
                  </a:lnTo>
                  <a:lnTo>
                    <a:pt x="828598" y="201510"/>
                  </a:lnTo>
                  <a:lnTo>
                    <a:pt x="835964" y="198589"/>
                  </a:lnTo>
                  <a:close/>
                </a:path>
                <a:path w="1417320" h="448945">
                  <a:moveTo>
                    <a:pt x="855624" y="190817"/>
                  </a:moveTo>
                  <a:lnTo>
                    <a:pt x="853478" y="186004"/>
                  </a:lnTo>
                  <a:lnTo>
                    <a:pt x="850011" y="187375"/>
                  </a:lnTo>
                  <a:lnTo>
                    <a:pt x="846543" y="188734"/>
                  </a:lnTo>
                  <a:lnTo>
                    <a:pt x="848258" y="193725"/>
                  </a:lnTo>
                  <a:lnTo>
                    <a:pt x="855624" y="190817"/>
                  </a:lnTo>
                  <a:close/>
                </a:path>
                <a:path w="1417320" h="448945">
                  <a:moveTo>
                    <a:pt x="875296" y="183057"/>
                  </a:moveTo>
                  <a:lnTo>
                    <a:pt x="873137" y="178244"/>
                  </a:lnTo>
                  <a:lnTo>
                    <a:pt x="869683" y="179616"/>
                  </a:lnTo>
                  <a:lnTo>
                    <a:pt x="866216" y="180975"/>
                  </a:lnTo>
                  <a:lnTo>
                    <a:pt x="867930" y="185966"/>
                  </a:lnTo>
                  <a:lnTo>
                    <a:pt x="875296" y="183057"/>
                  </a:lnTo>
                  <a:close/>
                </a:path>
                <a:path w="1417320" h="448945">
                  <a:moveTo>
                    <a:pt x="894981" y="175348"/>
                  </a:moveTo>
                  <a:lnTo>
                    <a:pt x="892848" y="170535"/>
                  </a:lnTo>
                  <a:lnTo>
                    <a:pt x="889381" y="171894"/>
                  </a:lnTo>
                  <a:lnTo>
                    <a:pt x="885913" y="173253"/>
                  </a:lnTo>
                  <a:lnTo>
                    <a:pt x="887615" y="178244"/>
                  </a:lnTo>
                  <a:lnTo>
                    <a:pt x="894981" y="175348"/>
                  </a:lnTo>
                  <a:close/>
                </a:path>
                <a:path w="1417320" h="448945">
                  <a:moveTo>
                    <a:pt x="914679" y="167665"/>
                  </a:moveTo>
                  <a:lnTo>
                    <a:pt x="912545" y="162852"/>
                  </a:lnTo>
                  <a:lnTo>
                    <a:pt x="909078" y="164198"/>
                  </a:lnTo>
                  <a:lnTo>
                    <a:pt x="905611" y="165544"/>
                  </a:lnTo>
                  <a:lnTo>
                    <a:pt x="907288" y="170535"/>
                  </a:lnTo>
                  <a:lnTo>
                    <a:pt x="914679" y="167665"/>
                  </a:lnTo>
                  <a:close/>
                </a:path>
                <a:path w="1417320" h="448945">
                  <a:moveTo>
                    <a:pt x="934389" y="160032"/>
                  </a:moveTo>
                  <a:lnTo>
                    <a:pt x="932268" y="155206"/>
                  </a:lnTo>
                  <a:lnTo>
                    <a:pt x="928801" y="156552"/>
                  </a:lnTo>
                  <a:lnTo>
                    <a:pt x="925334" y="157899"/>
                  </a:lnTo>
                  <a:lnTo>
                    <a:pt x="926998" y="162890"/>
                  </a:lnTo>
                  <a:lnTo>
                    <a:pt x="934389" y="160032"/>
                  </a:lnTo>
                  <a:close/>
                </a:path>
                <a:path w="1417320" h="448945">
                  <a:moveTo>
                    <a:pt x="954125" y="152476"/>
                  </a:moveTo>
                  <a:lnTo>
                    <a:pt x="952030" y="147637"/>
                  </a:lnTo>
                  <a:lnTo>
                    <a:pt x="948550" y="148971"/>
                  </a:lnTo>
                  <a:lnTo>
                    <a:pt x="945070" y="150304"/>
                  </a:lnTo>
                  <a:lnTo>
                    <a:pt x="946734" y="155295"/>
                  </a:lnTo>
                  <a:lnTo>
                    <a:pt x="954125" y="152476"/>
                  </a:lnTo>
                  <a:close/>
                </a:path>
                <a:path w="1417320" h="448945">
                  <a:moveTo>
                    <a:pt x="973886" y="144932"/>
                  </a:moveTo>
                  <a:lnTo>
                    <a:pt x="971791" y="140106"/>
                  </a:lnTo>
                  <a:lnTo>
                    <a:pt x="968311" y="141414"/>
                  </a:lnTo>
                  <a:lnTo>
                    <a:pt x="964831" y="142735"/>
                  </a:lnTo>
                  <a:lnTo>
                    <a:pt x="966482" y="147739"/>
                  </a:lnTo>
                  <a:lnTo>
                    <a:pt x="973886" y="144932"/>
                  </a:lnTo>
                  <a:close/>
                </a:path>
                <a:path w="1417320" h="448945">
                  <a:moveTo>
                    <a:pt x="993660" y="137490"/>
                  </a:moveTo>
                  <a:lnTo>
                    <a:pt x="991590" y="132651"/>
                  </a:lnTo>
                  <a:lnTo>
                    <a:pt x="988110" y="133959"/>
                  </a:lnTo>
                  <a:lnTo>
                    <a:pt x="984631" y="135267"/>
                  </a:lnTo>
                  <a:lnTo>
                    <a:pt x="986256" y="140284"/>
                  </a:lnTo>
                  <a:lnTo>
                    <a:pt x="993660" y="137490"/>
                  </a:lnTo>
                  <a:close/>
                </a:path>
                <a:path w="1417320" h="448945">
                  <a:moveTo>
                    <a:pt x="1013472" y="130111"/>
                  </a:moveTo>
                  <a:lnTo>
                    <a:pt x="1011415" y="125260"/>
                  </a:lnTo>
                  <a:lnTo>
                    <a:pt x="1007922" y="126555"/>
                  </a:lnTo>
                  <a:lnTo>
                    <a:pt x="1004430" y="127850"/>
                  </a:lnTo>
                  <a:lnTo>
                    <a:pt x="1006043" y="132867"/>
                  </a:lnTo>
                  <a:lnTo>
                    <a:pt x="1013472" y="130111"/>
                  </a:lnTo>
                  <a:close/>
                </a:path>
                <a:path w="1417320" h="448945">
                  <a:moveTo>
                    <a:pt x="1033297" y="122770"/>
                  </a:moveTo>
                  <a:lnTo>
                    <a:pt x="1031265" y="117906"/>
                  </a:lnTo>
                  <a:lnTo>
                    <a:pt x="1027772" y="119202"/>
                  </a:lnTo>
                  <a:lnTo>
                    <a:pt x="1024280" y="120497"/>
                  </a:lnTo>
                  <a:lnTo>
                    <a:pt x="1025867" y="125514"/>
                  </a:lnTo>
                  <a:lnTo>
                    <a:pt x="1033297" y="122770"/>
                  </a:lnTo>
                  <a:close/>
                </a:path>
                <a:path w="1417320" h="448945">
                  <a:moveTo>
                    <a:pt x="1053160" y="115570"/>
                  </a:moveTo>
                  <a:lnTo>
                    <a:pt x="1051153" y="110705"/>
                  </a:lnTo>
                  <a:lnTo>
                    <a:pt x="1047648" y="111975"/>
                  </a:lnTo>
                  <a:lnTo>
                    <a:pt x="1044143" y="113245"/>
                  </a:lnTo>
                  <a:lnTo>
                    <a:pt x="1045718" y="118275"/>
                  </a:lnTo>
                  <a:lnTo>
                    <a:pt x="1053160" y="115570"/>
                  </a:lnTo>
                  <a:close/>
                </a:path>
                <a:path w="1417320" h="448945">
                  <a:moveTo>
                    <a:pt x="1073048" y="108432"/>
                  </a:moveTo>
                  <a:lnTo>
                    <a:pt x="1071054" y="103555"/>
                  </a:lnTo>
                  <a:lnTo>
                    <a:pt x="1067549" y="104800"/>
                  </a:lnTo>
                  <a:lnTo>
                    <a:pt x="1064044" y="106045"/>
                  </a:lnTo>
                  <a:lnTo>
                    <a:pt x="1065593" y="111074"/>
                  </a:lnTo>
                  <a:lnTo>
                    <a:pt x="1073048" y="108432"/>
                  </a:lnTo>
                  <a:close/>
                </a:path>
                <a:path w="1417320" h="448945">
                  <a:moveTo>
                    <a:pt x="1092962" y="101371"/>
                  </a:moveTo>
                  <a:lnTo>
                    <a:pt x="1090993" y="96481"/>
                  </a:lnTo>
                  <a:lnTo>
                    <a:pt x="1087488" y="97726"/>
                  </a:lnTo>
                  <a:lnTo>
                    <a:pt x="1083983" y="98971"/>
                  </a:lnTo>
                  <a:lnTo>
                    <a:pt x="1085507" y="104013"/>
                  </a:lnTo>
                  <a:lnTo>
                    <a:pt x="1092962" y="101371"/>
                  </a:lnTo>
                  <a:close/>
                </a:path>
                <a:path w="1417320" h="448945">
                  <a:moveTo>
                    <a:pt x="1112939" y="94437"/>
                  </a:moveTo>
                  <a:lnTo>
                    <a:pt x="1110996" y="89535"/>
                  </a:lnTo>
                  <a:lnTo>
                    <a:pt x="1107478" y="90754"/>
                  </a:lnTo>
                  <a:lnTo>
                    <a:pt x="1103960" y="91973"/>
                  </a:lnTo>
                  <a:lnTo>
                    <a:pt x="1105458" y="97028"/>
                  </a:lnTo>
                  <a:lnTo>
                    <a:pt x="1112939" y="94437"/>
                  </a:lnTo>
                  <a:close/>
                </a:path>
                <a:path w="1417320" h="448945">
                  <a:moveTo>
                    <a:pt x="1132916" y="87566"/>
                  </a:moveTo>
                  <a:lnTo>
                    <a:pt x="1130998" y="82664"/>
                  </a:lnTo>
                  <a:lnTo>
                    <a:pt x="1127467" y="83845"/>
                  </a:lnTo>
                  <a:lnTo>
                    <a:pt x="1123937" y="85039"/>
                  </a:lnTo>
                  <a:lnTo>
                    <a:pt x="1125423" y="90093"/>
                  </a:lnTo>
                  <a:lnTo>
                    <a:pt x="1132916" y="87566"/>
                  </a:lnTo>
                  <a:close/>
                </a:path>
                <a:path w="1417320" h="448945">
                  <a:moveTo>
                    <a:pt x="1152956" y="80822"/>
                  </a:moveTo>
                  <a:lnTo>
                    <a:pt x="1151064" y="75920"/>
                  </a:lnTo>
                  <a:lnTo>
                    <a:pt x="1147533" y="77101"/>
                  </a:lnTo>
                  <a:lnTo>
                    <a:pt x="1144003" y="78295"/>
                  </a:lnTo>
                  <a:lnTo>
                    <a:pt x="1145451" y="83350"/>
                  </a:lnTo>
                  <a:lnTo>
                    <a:pt x="1152956" y="80822"/>
                  </a:lnTo>
                  <a:close/>
                </a:path>
                <a:path w="1417320" h="448945">
                  <a:moveTo>
                    <a:pt x="1173022" y="74206"/>
                  </a:moveTo>
                  <a:lnTo>
                    <a:pt x="1171155" y="69278"/>
                  </a:lnTo>
                  <a:lnTo>
                    <a:pt x="1167612" y="70434"/>
                  </a:lnTo>
                  <a:lnTo>
                    <a:pt x="1164069" y="71589"/>
                  </a:lnTo>
                  <a:lnTo>
                    <a:pt x="1165491" y="76657"/>
                  </a:lnTo>
                  <a:lnTo>
                    <a:pt x="1173022" y="74206"/>
                  </a:lnTo>
                  <a:close/>
                </a:path>
                <a:path w="1417320" h="448945">
                  <a:moveTo>
                    <a:pt x="1193101" y="67652"/>
                  </a:moveTo>
                  <a:lnTo>
                    <a:pt x="1191272" y="62712"/>
                  </a:lnTo>
                  <a:lnTo>
                    <a:pt x="1187729" y="63868"/>
                  </a:lnTo>
                  <a:lnTo>
                    <a:pt x="1184186" y="65024"/>
                  </a:lnTo>
                  <a:lnTo>
                    <a:pt x="1185583" y="70104"/>
                  </a:lnTo>
                  <a:lnTo>
                    <a:pt x="1193101" y="67652"/>
                  </a:lnTo>
                  <a:close/>
                </a:path>
                <a:path w="1417320" h="448945">
                  <a:moveTo>
                    <a:pt x="1213269" y="61290"/>
                  </a:moveTo>
                  <a:lnTo>
                    <a:pt x="1211465" y="56349"/>
                  </a:lnTo>
                  <a:lnTo>
                    <a:pt x="1207909" y="57467"/>
                  </a:lnTo>
                  <a:lnTo>
                    <a:pt x="1204353" y="58585"/>
                  </a:lnTo>
                  <a:lnTo>
                    <a:pt x="1205712" y="63677"/>
                  </a:lnTo>
                  <a:lnTo>
                    <a:pt x="1213269" y="61290"/>
                  </a:lnTo>
                  <a:close/>
                </a:path>
                <a:path w="1417320" h="448945">
                  <a:moveTo>
                    <a:pt x="1233436" y="55016"/>
                  </a:moveTo>
                  <a:lnTo>
                    <a:pt x="1231671" y="50063"/>
                  </a:lnTo>
                  <a:lnTo>
                    <a:pt x="1228102" y="51142"/>
                  </a:lnTo>
                  <a:lnTo>
                    <a:pt x="1224534" y="52222"/>
                  </a:lnTo>
                  <a:lnTo>
                    <a:pt x="1225867" y="57327"/>
                  </a:lnTo>
                  <a:lnTo>
                    <a:pt x="1233436" y="55016"/>
                  </a:lnTo>
                  <a:close/>
                </a:path>
                <a:path w="1417320" h="448945">
                  <a:moveTo>
                    <a:pt x="1253655" y="48882"/>
                  </a:moveTo>
                  <a:lnTo>
                    <a:pt x="1251915" y="43916"/>
                  </a:lnTo>
                  <a:lnTo>
                    <a:pt x="1248346" y="44996"/>
                  </a:lnTo>
                  <a:lnTo>
                    <a:pt x="1244777" y="46075"/>
                  </a:lnTo>
                  <a:lnTo>
                    <a:pt x="1246073" y="51181"/>
                  </a:lnTo>
                  <a:lnTo>
                    <a:pt x="1253655" y="48882"/>
                  </a:lnTo>
                  <a:close/>
                </a:path>
                <a:path w="1417320" h="448945">
                  <a:moveTo>
                    <a:pt x="1273924" y="42900"/>
                  </a:moveTo>
                  <a:lnTo>
                    <a:pt x="1272222" y="37922"/>
                  </a:lnTo>
                  <a:lnTo>
                    <a:pt x="1268641" y="38963"/>
                  </a:lnTo>
                  <a:lnTo>
                    <a:pt x="1265072" y="40005"/>
                  </a:lnTo>
                  <a:lnTo>
                    <a:pt x="1266329" y="45123"/>
                  </a:lnTo>
                  <a:lnTo>
                    <a:pt x="1273924" y="42900"/>
                  </a:lnTo>
                  <a:close/>
                </a:path>
                <a:path w="1417320" h="448945">
                  <a:moveTo>
                    <a:pt x="1294206" y="36995"/>
                  </a:moveTo>
                  <a:lnTo>
                    <a:pt x="1292542" y="31991"/>
                  </a:lnTo>
                  <a:lnTo>
                    <a:pt x="1288961" y="33032"/>
                  </a:lnTo>
                  <a:lnTo>
                    <a:pt x="1285392" y="34074"/>
                  </a:lnTo>
                  <a:lnTo>
                    <a:pt x="1286611" y="39204"/>
                  </a:lnTo>
                  <a:lnTo>
                    <a:pt x="1290408" y="38087"/>
                  </a:lnTo>
                  <a:lnTo>
                    <a:pt x="1294206" y="36995"/>
                  </a:lnTo>
                  <a:close/>
                </a:path>
                <a:path w="1417320" h="448945">
                  <a:moveTo>
                    <a:pt x="1314551" y="31318"/>
                  </a:moveTo>
                  <a:lnTo>
                    <a:pt x="1312913" y="26314"/>
                  </a:lnTo>
                  <a:lnTo>
                    <a:pt x="1309331" y="27317"/>
                  </a:lnTo>
                  <a:lnTo>
                    <a:pt x="1305750" y="28321"/>
                  </a:lnTo>
                  <a:lnTo>
                    <a:pt x="1306931" y="33451"/>
                  </a:lnTo>
                  <a:lnTo>
                    <a:pt x="1314551" y="31318"/>
                  </a:lnTo>
                  <a:close/>
                </a:path>
                <a:path w="1417320" h="448945">
                  <a:moveTo>
                    <a:pt x="1334935" y="25755"/>
                  </a:moveTo>
                  <a:lnTo>
                    <a:pt x="1333334" y="20739"/>
                  </a:lnTo>
                  <a:lnTo>
                    <a:pt x="1329740" y="21691"/>
                  </a:lnTo>
                  <a:lnTo>
                    <a:pt x="1326146" y="22644"/>
                  </a:lnTo>
                  <a:lnTo>
                    <a:pt x="1327289" y="27787"/>
                  </a:lnTo>
                  <a:lnTo>
                    <a:pt x="1334935" y="25755"/>
                  </a:lnTo>
                  <a:close/>
                </a:path>
                <a:path w="1417320" h="448945">
                  <a:moveTo>
                    <a:pt x="1355356" y="20332"/>
                  </a:moveTo>
                  <a:lnTo>
                    <a:pt x="1353794" y="15303"/>
                  </a:lnTo>
                  <a:lnTo>
                    <a:pt x="1350200" y="16256"/>
                  </a:lnTo>
                  <a:lnTo>
                    <a:pt x="1346606" y="17208"/>
                  </a:lnTo>
                  <a:lnTo>
                    <a:pt x="1347711" y="22364"/>
                  </a:lnTo>
                  <a:lnTo>
                    <a:pt x="1355356" y="20332"/>
                  </a:lnTo>
                  <a:close/>
                </a:path>
                <a:path w="1417320" h="448945">
                  <a:moveTo>
                    <a:pt x="1375816" y="15100"/>
                  </a:moveTo>
                  <a:lnTo>
                    <a:pt x="1374292" y="10058"/>
                  </a:lnTo>
                  <a:lnTo>
                    <a:pt x="1370685" y="10972"/>
                  </a:lnTo>
                  <a:lnTo>
                    <a:pt x="1367078" y="11887"/>
                  </a:lnTo>
                  <a:lnTo>
                    <a:pt x="1368145" y="17043"/>
                  </a:lnTo>
                  <a:lnTo>
                    <a:pt x="1375816" y="15100"/>
                  </a:lnTo>
                  <a:close/>
                </a:path>
                <a:path w="1417320" h="448945">
                  <a:moveTo>
                    <a:pt x="1396314" y="9931"/>
                  </a:moveTo>
                  <a:lnTo>
                    <a:pt x="1394828" y="4889"/>
                  </a:lnTo>
                  <a:lnTo>
                    <a:pt x="1391221" y="5791"/>
                  </a:lnTo>
                  <a:lnTo>
                    <a:pt x="1387614" y="6705"/>
                  </a:lnTo>
                  <a:lnTo>
                    <a:pt x="1388643" y="11874"/>
                  </a:lnTo>
                  <a:lnTo>
                    <a:pt x="1396314" y="9931"/>
                  </a:lnTo>
                  <a:close/>
                </a:path>
                <a:path w="1417320" h="448945">
                  <a:moveTo>
                    <a:pt x="1416862" y="5067"/>
                  </a:moveTo>
                  <a:lnTo>
                    <a:pt x="1415415" y="0"/>
                  </a:lnTo>
                  <a:lnTo>
                    <a:pt x="1411795" y="863"/>
                  </a:lnTo>
                  <a:lnTo>
                    <a:pt x="1408176" y="1727"/>
                  </a:lnTo>
                  <a:lnTo>
                    <a:pt x="1409166" y="6896"/>
                  </a:lnTo>
                  <a:lnTo>
                    <a:pt x="1416862" y="506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 descr=""/>
            <p:cNvSpPr/>
            <p:nvPr/>
          </p:nvSpPr>
          <p:spPr>
            <a:xfrm>
              <a:off x="3731590" y="3576510"/>
              <a:ext cx="342265" cy="61594"/>
            </a:xfrm>
            <a:custGeom>
              <a:avLst/>
              <a:gdLst/>
              <a:ahLst/>
              <a:cxnLst/>
              <a:rect l="l" t="t" r="r" b="b"/>
              <a:pathLst>
                <a:path w="342264" h="61595">
                  <a:moveTo>
                    <a:pt x="8686" y="59512"/>
                  </a:moveTo>
                  <a:lnTo>
                    <a:pt x="7239" y="54444"/>
                  </a:lnTo>
                  <a:lnTo>
                    <a:pt x="3619" y="55308"/>
                  </a:lnTo>
                  <a:lnTo>
                    <a:pt x="0" y="56172"/>
                  </a:lnTo>
                  <a:lnTo>
                    <a:pt x="990" y="61341"/>
                  </a:lnTo>
                  <a:lnTo>
                    <a:pt x="8686" y="59512"/>
                  </a:lnTo>
                  <a:close/>
                </a:path>
                <a:path w="342264" h="61595">
                  <a:moveTo>
                    <a:pt x="29273" y="54737"/>
                  </a:moveTo>
                  <a:lnTo>
                    <a:pt x="27863" y="49657"/>
                  </a:lnTo>
                  <a:lnTo>
                    <a:pt x="24231" y="50469"/>
                  </a:lnTo>
                  <a:lnTo>
                    <a:pt x="20599" y="51282"/>
                  </a:lnTo>
                  <a:lnTo>
                    <a:pt x="21539" y="56464"/>
                  </a:lnTo>
                  <a:lnTo>
                    <a:pt x="29273" y="54737"/>
                  </a:lnTo>
                  <a:close/>
                </a:path>
                <a:path w="342264" h="61595">
                  <a:moveTo>
                    <a:pt x="49885" y="50139"/>
                  </a:moveTo>
                  <a:lnTo>
                    <a:pt x="48526" y="45046"/>
                  </a:lnTo>
                  <a:lnTo>
                    <a:pt x="44894" y="45859"/>
                  </a:lnTo>
                  <a:lnTo>
                    <a:pt x="41262" y="46672"/>
                  </a:lnTo>
                  <a:lnTo>
                    <a:pt x="42164" y="51854"/>
                  </a:lnTo>
                  <a:lnTo>
                    <a:pt x="49885" y="50139"/>
                  </a:lnTo>
                  <a:close/>
                </a:path>
                <a:path w="342264" h="61595">
                  <a:moveTo>
                    <a:pt x="70548" y="45732"/>
                  </a:moveTo>
                  <a:lnTo>
                    <a:pt x="69227" y="40627"/>
                  </a:lnTo>
                  <a:lnTo>
                    <a:pt x="65582" y="41389"/>
                  </a:lnTo>
                  <a:lnTo>
                    <a:pt x="61937" y="42151"/>
                  </a:lnTo>
                  <a:lnTo>
                    <a:pt x="62801" y="47345"/>
                  </a:lnTo>
                  <a:lnTo>
                    <a:pt x="70548" y="45732"/>
                  </a:lnTo>
                  <a:close/>
                </a:path>
                <a:path w="342264" h="61595">
                  <a:moveTo>
                    <a:pt x="91224" y="41440"/>
                  </a:moveTo>
                  <a:lnTo>
                    <a:pt x="89954" y="36322"/>
                  </a:lnTo>
                  <a:lnTo>
                    <a:pt x="86309" y="37084"/>
                  </a:lnTo>
                  <a:lnTo>
                    <a:pt x="82664" y="37846"/>
                  </a:lnTo>
                  <a:lnTo>
                    <a:pt x="83477" y="43053"/>
                  </a:lnTo>
                  <a:lnTo>
                    <a:pt x="91224" y="41440"/>
                  </a:lnTo>
                  <a:close/>
                </a:path>
                <a:path w="342264" h="61595">
                  <a:moveTo>
                    <a:pt x="111975" y="37426"/>
                  </a:moveTo>
                  <a:lnTo>
                    <a:pt x="110744" y="32308"/>
                  </a:lnTo>
                  <a:lnTo>
                    <a:pt x="107086" y="33007"/>
                  </a:lnTo>
                  <a:lnTo>
                    <a:pt x="103428" y="33705"/>
                  </a:lnTo>
                  <a:lnTo>
                    <a:pt x="104203" y="38925"/>
                  </a:lnTo>
                  <a:lnTo>
                    <a:pt x="111975" y="37426"/>
                  </a:lnTo>
                  <a:close/>
                </a:path>
                <a:path w="342264" h="61595">
                  <a:moveTo>
                    <a:pt x="132727" y="33502"/>
                  </a:moveTo>
                  <a:lnTo>
                    <a:pt x="131546" y="28371"/>
                  </a:lnTo>
                  <a:lnTo>
                    <a:pt x="127876" y="29019"/>
                  </a:lnTo>
                  <a:lnTo>
                    <a:pt x="124218" y="29718"/>
                  </a:lnTo>
                  <a:lnTo>
                    <a:pt x="124942" y="34925"/>
                  </a:lnTo>
                  <a:lnTo>
                    <a:pt x="128828" y="34201"/>
                  </a:lnTo>
                  <a:lnTo>
                    <a:pt x="132727" y="33502"/>
                  </a:lnTo>
                  <a:close/>
                </a:path>
                <a:path w="342264" h="61595">
                  <a:moveTo>
                    <a:pt x="153530" y="29845"/>
                  </a:moveTo>
                  <a:lnTo>
                    <a:pt x="152400" y="24701"/>
                  </a:lnTo>
                  <a:lnTo>
                    <a:pt x="148729" y="25349"/>
                  </a:lnTo>
                  <a:lnTo>
                    <a:pt x="145059" y="25996"/>
                  </a:lnTo>
                  <a:lnTo>
                    <a:pt x="145745" y="31216"/>
                  </a:lnTo>
                  <a:lnTo>
                    <a:pt x="153530" y="29845"/>
                  </a:lnTo>
                  <a:close/>
                </a:path>
                <a:path w="342264" h="61595">
                  <a:moveTo>
                    <a:pt x="174345" y="26327"/>
                  </a:moveTo>
                  <a:lnTo>
                    <a:pt x="173266" y="21170"/>
                  </a:lnTo>
                  <a:lnTo>
                    <a:pt x="169583" y="21755"/>
                  </a:lnTo>
                  <a:lnTo>
                    <a:pt x="165900" y="22339"/>
                  </a:lnTo>
                  <a:lnTo>
                    <a:pt x="166535" y="27571"/>
                  </a:lnTo>
                  <a:lnTo>
                    <a:pt x="174345" y="26327"/>
                  </a:lnTo>
                  <a:close/>
                </a:path>
                <a:path w="342264" h="61595">
                  <a:moveTo>
                    <a:pt x="195211" y="22987"/>
                  </a:moveTo>
                  <a:lnTo>
                    <a:pt x="194170" y="17830"/>
                  </a:lnTo>
                  <a:lnTo>
                    <a:pt x="190487" y="18415"/>
                  </a:lnTo>
                  <a:lnTo>
                    <a:pt x="186804" y="18999"/>
                  </a:lnTo>
                  <a:lnTo>
                    <a:pt x="187388" y="24244"/>
                  </a:lnTo>
                  <a:lnTo>
                    <a:pt x="195211" y="22987"/>
                  </a:lnTo>
                  <a:close/>
                </a:path>
                <a:path w="342264" h="61595">
                  <a:moveTo>
                    <a:pt x="216115" y="19888"/>
                  </a:moveTo>
                  <a:lnTo>
                    <a:pt x="215112" y="14706"/>
                  </a:lnTo>
                  <a:lnTo>
                    <a:pt x="211429" y="15240"/>
                  </a:lnTo>
                  <a:lnTo>
                    <a:pt x="207746" y="15773"/>
                  </a:lnTo>
                  <a:lnTo>
                    <a:pt x="208280" y="21005"/>
                  </a:lnTo>
                  <a:lnTo>
                    <a:pt x="216115" y="19888"/>
                  </a:lnTo>
                  <a:close/>
                </a:path>
                <a:path w="342264" h="61595">
                  <a:moveTo>
                    <a:pt x="237020" y="16891"/>
                  </a:moveTo>
                  <a:lnTo>
                    <a:pt x="236067" y="11709"/>
                  </a:lnTo>
                  <a:lnTo>
                    <a:pt x="232384" y="12242"/>
                  </a:lnTo>
                  <a:lnTo>
                    <a:pt x="228701" y="12776"/>
                  </a:lnTo>
                  <a:lnTo>
                    <a:pt x="229184" y="18021"/>
                  </a:lnTo>
                  <a:lnTo>
                    <a:pt x="237020" y="16891"/>
                  </a:lnTo>
                  <a:close/>
                </a:path>
                <a:path w="342264" h="61595">
                  <a:moveTo>
                    <a:pt x="257975" y="14224"/>
                  </a:moveTo>
                  <a:lnTo>
                    <a:pt x="257073" y="9029"/>
                  </a:lnTo>
                  <a:lnTo>
                    <a:pt x="253377" y="9499"/>
                  </a:lnTo>
                  <a:lnTo>
                    <a:pt x="249682" y="9969"/>
                  </a:lnTo>
                  <a:lnTo>
                    <a:pt x="250113" y="15214"/>
                  </a:lnTo>
                  <a:lnTo>
                    <a:pt x="257975" y="14224"/>
                  </a:lnTo>
                  <a:close/>
                </a:path>
                <a:path w="342264" h="61595">
                  <a:moveTo>
                    <a:pt x="278930" y="11595"/>
                  </a:moveTo>
                  <a:lnTo>
                    <a:pt x="278079" y="6400"/>
                  </a:lnTo>
                  <a:lnTo>
                    <a:pt x="274383" y="6832"/>
                  </a:lnTo>
                  <a:lnTo>
                    <a:pt x="270687" y="7302"/>
                  </a:lnTo>
                  <a:lnTo>
                    <a:pt x="271081" y="12560"/>
                  </a:lnTo>
                  <a:lnTo>
                    <a:pt x="275005" y="12052"/>
                  </a:lnTo>
                  <a:lnTo>
                    <a:pt x="278930" y="11595"/>
                  </a:lnTo>
                  <a:close/>
                </a:path>
                <a:path w="342264" h="61595">
                  <a:moveTo>
                    <a:pt x="299910" y="9321"/>
                  </a:moveTo>
                  <a:lnTo>
                    <a:pt x="299123" y="4114"/>
                  </a:lnTo>
                  <a:lnTo>
                    <a:pt x="295414" y="4521"/>
                  </a:lnTo>
                  <a:lnTo>
                    <a:pt x="291706" y="4927"/>
                  </a:lnTo>
                  <a:lnTo>
                    <a:pt x="292049" y="10185"/>
                  </a:lnTo>
                  <a:lnTo>
                    <a:pt x="299910" y="9321"/>
                  </a:lnTo>
                  <a:close/>
                </a:path>
                <a:path w="342264" h="61595">
                  <a:moveTo>
                    <a:pt x="320929" y="7150"/>
                  </a:moveTo>
                  <a:lnTo>
                    <a:pt x="320179" y="1930"/>
                  </a:lnTo>
                  <a:lnTo>
                    <a:pt x="316471" y="2273"/>
                  </a:lnTo>
                  <a:lnTo>
                    <a:pt x="312762" y="2616"/>
                  </a:lnTo>
                  <a:lnTo>
                    <a:pt x="313055" y="7874"/>
                  </a:lnTo>
                  <a:lnTo>
                    <a:pt x="320929" y="7150"/>
                  </a:lnTo>
                  <a:close/>
                </a:path>
                <a:path w="342264" h="61595">
                  <a:moveTo>
                    <a:pt x="341960" y="5219"/>
                  </a:moveTo>
                  <a:lnTo>
                    <a:pt x="341261" y="0"/>
                  </a:lnTo>
                  <a:lnTo>
                    <a:pt x="337553" y="342"/>
                  </a:lnTo>
                  <a:lnTo>
                    <a:pt x="333844" y="685"/>
                  </a:lnTo>
                  <a:lnTo>
                    <a:pt x="334086" y="5943"/>
                  </a:lnTo>
                  <a:lnTo>
                    <a:pt x="341960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 descr=""/>
            <p:cNvSpPr/>
            <p:nvPr/>
          </p:nvSpPr>
          <p:spPr>
            <a:xfrm>
              <a:off x="4086524" y="3574305"/>
              <a:ext cx="346075" cy="0"/>
            </a:xfrm>
            <a:custGeom>
              <a:avLst/>
              <a:gdLst/>
              <a:ahLst/>
              <a:cxnLst/>
              <a:rect l="l" t="t" r="r" b="b"/>
              <a:pathLst>
                <a:path w="346075" h="0">
                  <a:moveTo>
                    <a:pt x="0" y="0"/>
                  </a:moveTo>
                  <a:lnTo>
                    <a:pt x="345853" y="0"/>
                  </a:lnTo>
                </a:path>
              </a:pathLst>
            </a:custGeom>
            <a:ln w="1251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 descr=""/>
            <p:cNvSpPr/>
            <p:nvPr/>
          </p:nvSpPr>
          <p:spPr>
            <a:xfrm>
              <a:off x="807554" y="3345827"/>
              <a:ext cx="4736465" cy="556895"/>
            </a:xfrm>
            <a:custGeom>
              <a:avLst/>
              <a:gdLst/>
              <a:ahLst/>
              <a:cxnLst/>
              <a:rect l="l" t="t" r="r" b="b"/>
              <a:pathLst>
                <a:path w="4736465" h="556895">
                  <a:moveTo>
                    <a:pt x="9169" y="5130"/>
                  </a:moveTo>
                  <a:lnTo>
                    <a:pt x="6489" y="2565"/>
                  </a:lnTo>
                  <a:lnTo>
                    <a:pt x="3797" y="0"/>
                  </a:lnTo>
                  <a:lnTo>
                    <a:pt x="0" y="3644"/>
                  </a:lnTo>
                  <a:lnTo>
                    <a:pt x="5727" y="9118"/>
                  </a:lnTo>
                  <a:lnTo>
                    <a:pt x="9169" y="5130"/>
                  </a:lnTo>
                  <a:close/>
                </a:path>
                <a:path w="4736465" h="556895">
                  <a:moveTo>
                    <a:pt x="24498" y="19685"/>
                  </a:moveTo>
                  <a:lnTo>
                    <a:pt x="21780" y="17145"/>
                  </a:lnTo>
                  <a:lnTo>
                    <a:pt x="19075" y="14605"/>
                  </a:lnTo>
                  <a:lnTo>
                    <a:pt x="15278" y="18262"/>
                  </a:lnTo>
                  <a:lnTo>
                    <a:pt x="21069" y="23672"/>
                  </a:lnTo>
                  <a:lnTo>
                    <a:pt x="24498" y="19685"/>
                  </a:lnTo>
                  <a:close/>
                </a:path>
                <a:path w="4736465" h="556895">
                  <a:moveTo>
                    <a:pt x="39941" y="34099"/>
                  </a:moveTo>
                  <a:lnTo>
                    <a:pt x="37223" y="31559"/>
                  </a:lnTo>
                  <a:lnTo>
                    <a:pt x="34505" y="29019"/>
                  </a:lnTo>
                  <a:lnTo>
                    <a:pt x="30734" y="32702"/>
                  </a:lnTo>
                  <a:lnTo>
                    <a:pt x="36525" y="38100"/>
                  </a:lnTo>
                  <a:lnTo>
                    <a:pt x="39941" y="34099"/>
                  </a:lnTo>
                  <a:close/>
                </a:path>
                <a:path w="4736465" h="556895">
                  <a:moveTo>
                    <a:pt x="55397" y="48514"/>
                  </a:moveTo>
                  <a:lnTo>
                    <a:pt x="52679" y="45974"/>
                  </a:lnTo>
                  <a:lnTo>
                    <a:pt x="49961" y="43434"/>
                  </a:lnTo>
                  <a:lnTo>
                    <a:pt x="46202" y="47129"/>
                  </a:lnTo>
                  <a:lnTo>
                    <a:pt x="51993" y="52539"/>
                  </a:lnTo>
                  <a:lnTo>
                    <a:pt x="55397" y="48514"/>
                  </a:lnTo>
                  <a:close/>
                </a:path>
                <a:path w="4736465" h="556895">
                  <a:moveTo>
                    <a:pt x="70878" y="62865"/>
                  </a:moveTo>
                  <a:lnTo>
                    <a:pt x="68135" y="60363"/>
                  </a:lnTo>
                  <a:lnTo>
                    <a:pt x="65392" y="57861"/>
                  </a:lnTo>
                  <a:lnTo>
                    <a:pt x="61645" y="61556"/>
                  </a:lnTo>
                  <a:lnTo>
                    <a:pt x="67500" y="66903"/>
                  </a:lnTo>
                  <a:lnTo>
                    <a:pt x="70878" y="62865"/>
                  </a:lnTo>
                  <a:close/>
                </a:path>
                <a:path w="4736465" h="556895">
                  <a:moveTo>
                    <a:pt x="86512" y="77089"/>
                  </a:moveTo>
                  <a:lnTo>
                    <a:pt x="83769" y="74587"/>
                  </a:lnTo>
                  <a:lnTo>
                    <a:pt x="81026" y="72085"/>
                  </a:lnTo>
                  <a:lnTo>
                    <a:pt x="77292" y="75806"/>
                  </a:lnTo>
                  <a:lnTo>
                    <a:pt x="83146" y="81140"/>
                  </a:lnTo>
                  <a:lnTo>
                    <a:pt x="86512" y="77089"/>
                  </a:lnTo>
                  <a:close/>
                </a:path>
                <a:path w="4736465" h="556895">
                  <a:moveTo>
                    <a:pt x="102133" y="91313"/>
                  </a:moveTo>
                  <a:lnTo>
                    <a:pt x="99390" y="88811"/>
                  </a:lnTo>
                  <a:lnTo>
                    <a:pt x="96647" y="86309"/>
                  </a:lnTo>
                  <a:lnTo>
                    <a:pt x="92925" y="90043"/>
                  </a:lnTo>
                  <a:lnTo>
                    <a:pt x="98793" y="95377"/>
                  </a:lnTo>
                  <a:lnTo>
                    <a:pt x="102133" y="91313"/>
                  </a:lnTo>
                  <a:close/>
                </a:path>
                <a:path w="4736465" h="556895">
                  <a:moveTo>
                    <a:pt x="117830" y="105460"/>
                  </a:moveTo>
                  <a:lnTo>
                    <a:pt x="115049" y="102997"/>
                  </a:lnTo>
                  <a:lnTo>
                    <a:pt x="112268" y="100533"/>
                  </a:lnTo>
                  <a:lnTo>
                    <a:pt x="108572" y="104279"/>
                  </a:lnTo>
                  <a:lnTo>
                    <a:pt x="114503" y="109550"/>
                  </a:lnTo>
                  <a:lnTo>
                    <a:pt x="117830" y="105460"/>
                  </a:lnTo>
                  <a:close/>
                </a:path>
                <a:path w="4736465" h="556895">
                  <a:moveTo>
                    <a:pt x="133642" y="119481"/>
                  </a:moveTo>
                  <a:lnTo>
                    <a:pt x="130860" y="117017"/>
                  </a:lnTo>
                  <a:lnTo>
                    <a:pt x="128079" y="114554"/>
                  </a:lnTo>
                  <a:lnTo>
                    <a:pt x="124396" y="118325"/>
                  </a:lnTo>
                  <a:lnTo>
                    <a:pt x="130327" y="123583"/>
                  </a:lnTo>
                  <a:lnTo>
                    <a:pt x="133642" y="119481"/>
                  </a:lnTo>
                  <a:close/>
                </a:path>
                <a:path w="4736465" h="556895">
                  <a:moveTo>
                    <a:pt x="149440" y="133502"/>
                  </a:moveTo>
                  <a:lnTo>
                    <a:pt x="146659" y="131038"/>
                  </a:lnTo>
                  <a:lnTo>
                    <a:pt x="143878" y="128574"/>
                  </a:lnTo>
                  <a:lnTo>
                    <a:pt x="140220" y="132359"/>
                  </a:lnTo>
                  <a:lnTo>
                    <a:pt x="146151" y="137617"/>
                  </a:lnTo>
                  <a:lnTo>
                    <a:pt x="149440" y="133502"/>
                  </a:lnTo>
                  <a:close/>
                </a:path>
                <a:path w="4736465" h="556895">
                  <a:moveTo>
                    <a:pt x="165341" y="147408"/>
                  </a:moveTo>
                  <a:lnTo>
                    <a:pt x="162534" y="144983"/>
                  </a:lnTo>
                  <a:lnTo>
                    <a:pt x="159727" y="142557"/>
                  </a:lnTo>
                  <a:lnTo>
                    <a:pt x="156070" y="146354"/>
                  </a:lnTo>
                  <a:lnTo>
                    <a:pt x="162077" y="151536"/>
                  </a:lnTo>
                  <a:lnTo>
                    <a:pt x="165341" y="147408"/>
                  </a:lnTo>
                  <a:close/>
                </a:path>
                <a:path w="4736465" h="556895">
                  <a:moveTo>
                    <a:pt x="181317" y="161226"/>
                  </a:moveTo>
                  <a:lnTo>
                    <a:pt x="178511" y="158800"/>
                  </a:lnTo>
                  <a:lnTo>
                    <a:pt x="175704" y="156375"/>
                  </a:lnTo>
                  <a:lnTo>
                    <a:pt x="172072" y="160197"/>
                  </a:lnTo>
                  <a:lnTo>
                    <a:pt x="178066" y="165379"/>
                  </a:lnTo>
                  <a:lnTo>
                    <a:pt x="181317" y="161226"/>
                  </a:lnTo>
                  <a:close/>
                </a:path>
                <a:path w="4736465" h="556895">
                  <a:moveTo>
                    <a:pt x="197307" y="175044"/>
                  </a:moveTo>
                  <a:lnTo>
                    <a:pt x="194500" y="172618"/>
                  </a:lnTo>
                  <a:lnTo>
                    <a:pt x="191693" y="170192"/>
                  </a:lnTo>
                  <a:lnTo>
                    <a:pt x="188074" y="174028"/>
                  </a:lnTo>
                  <a:lnTo>
                    <a:pt x="194081" y="179209"/>
                  </a:lnTo>
                  <a:lnTo>
                    <a:pt x="197307" y="175044"/>
                  </a:lnTo>
                  <a:close/>
                </a:path>
                <a:path w="4736465" h="556895">
                  <a:moveTo>
                    <a:pt x="213448" y="188683"/>
                  </a:moveTo>
                  <a:lnTo>
                    <a:pt x="210604" y="186296"/>
                  </a:lnTo>
                  <a:lnTo>
                    <a:pt x="207759" y="183908"/>
                  </a:lnTo>
                  <a:lnTo>
                    <a:pt x="204165" y="187756"/>
                  </a:lnTo>
                  <a:lnTo>
                    <a:pt x="210235" y="192862"/>
                  </a:lnTo>
                  <a:lnTo>
                    <a:pt x="213448" y="188683"/>
                  </a:lnTo>
                  <a:close/>
                </a:path>
                <a:path w="4736465" h="556895">
                  <a:moveTo>
                    <a:pt x="229628" y="202272"/>
                  </a:moveTo>
                  <a:lnTo>
                    <a:pt x="226783" y="199885"/>
                  </a:lnTo>
                  <a:lnTo>
                    <a:pt x="223939" y="197497"/>
                  </a:lnTo>
                  <a:lnTo>
                    <a:pt x="220370" y="201371"/>
                  </a:lnTo>
                  <a:lnTo>
                    <a:pt x="226441" y="206463"/>
                  </a:lnTo>
                  <a:lnTo>
                    <a:pt x="229628" y="202272"/>
                  </a:lnTo>
                  <a:close/>
                </a:path>
                <a:path w="4736465" h="556895">
                  <a:moveTo>
                    <a:pt x="245808" y="215849"/>
                  </a:moveTo>
                  <a:lnTo>
                    <a:pt x="242951" y="213474"/>
                  </a:lnTo>
                  <a:lnTo>
                    <a:pt x="240106" y="211086"/>
                  </a:lnTo>
                  <a:lnTo>
                    <a:pt x="236562" y="214972"/>
                  </a:lnTo>
                  <a:lnTo>
                    <a:pt x="242646" y="220065"/>
                  </a:lnTo>
                  <a:lnTo>
                    <a:pt x="245808" y="215849"/>
                  </a:lnTo>
                  <a:close/>
                </a:path>
                <a:path w="4736465" h="556895">
                  <a:moveTo>
                    <a:pt x="3645928" y="229997"/>
                  </a:moveTo>
                  <a:lnTo>
                    <a:pt x="3642207" y="229730"/>
                  </a:lnTo>
                  <a:lnTo>
                    <a:pt x="3638486" y="229450"/>
                  </a:lnTo>
                  <a:lnTo>
                    <a:pt x="3637838" y="234683"/>
                  </a:lnTo>
                  <a:lnTo>
                    <a:pt x="3645725" y="235267"/>
                  </a:lnTo>
                  <a:lnTo>
                    <a:pt x="3645928" y="229997"/>
                  </a:lnTo>
                  <a:close/>
                </a:path>
                <a:path w="4736465" h="556895">
                  <a:moveTo>
                    <a:pt x="3666998" y="231952"/>
                  </a:moveTo>
                  <a:lnTo>
                    <a:pt x="3663289" y="231609"/>
                  </a:lnTo>
                  <a:lnTo>
                    <a:pt x="3659581" y="231267"/>
                  </a:lnTo>
                  <a:lnTo>
                    <a:pt x="3658870" y="236486"/>
                  </a:lnTo>
                  <a:lnTo>
                    <a:pt x="3666756" y="237210"/>
                  </a:lnTo>
                  <a:lnTo>
                    <a:pt x="3666998" y="231952"/>
                  </a:lnTo>
                  <a:close/>
                </a:path>
                <a:path w="4736465" h="556895">
                  <a:moveTo>
                    <a:pt x="3688080" y="233908"/>
                  </a:moveTo>
                  <a:lnTo>
                    <a:pt x="3684371" y="233565"/>
                  </a:lnTo>
                  <a:lnTo>
                    <a:pt x="3680663" y="233222"/>
                  </a:lnTo>
                  <a:lnTo>
                    <a:pt x="3679914" y="238442"/>
                  </a:lnTo>
                  <a:lnTo>
                    <a:pt x="3687788" y="239166"/>
                  </a:lnTo>
                  <a:lnTo>
                    <a:pt x="3688080" y="233908"/>
                  </a:lnTo>
                  <a:close/>
                </a:path>
                <a:path w="4736465" h="556895">
                  <a:moveTo>
                    <a:pt x="3709136" y="236220"/>
                  </a:moveTo>
                  <a:lnTo>
                    <a:pt x="3705428" y="235813"/>
                  </a:lnTo>
                  <a:lnTo>
                    <a:pt x="3701719" y="235407"/>
                  </a:lnTo>
                  <a:lnTo>
                    <a:pt x="3700932" y="240601"/>
                  </a:lnTo>
                  <a:lnTo>
                    <a:pt x="3708793" y="241477"/>
                  </a:lnTo>
                  <a:lnTo>
                    <a:pt x="3709136" y="236220"/>
                  </a:lnTo>
                  <a:close/>
                </a:path>
                <a:path w="4736465" h="556895">
                  <a:moveTo>
                    <a:pt x="3730167" y="238569"/>
                  </a:moveTo>
                  <a:lnTo>
                    <a:pt x="3726459" y="238163"/>
                  </a:lnTo>
                  <a:lnTo>
                    <a:pt x="3722751" y="237756"/>
                  </a:lnTo>
                  <a:lnTo>
                    <a:pt x="3721912" y="242951"/>
                  </a:lnTo>
                  <a:lnTo>
                    <a:pt x="3729774" y="243827"/>
                  </a:lnTo>
                  <a:lnTo>
                    <a:pt x="3730167" y="238569"/>
                  </a:lnTo>
                  <a:close/>
                </a:path>
                <a:path w="4736465" h="556895">
                  <a:moveTo>
                    <a:pt x="3751173" y="241249"/>
                  </a:moveTo>
                  <a:lnTo>
                    <a:pt x="3747478" y="240766"/>
                  </a:lnTo>
                  <a:lnTo>
                    <a:pt x="3743782" y="240284"/>
                  </a:lnTo>
                  <a:lnTo>
                    <a:pt x="3742893" y="245478"/>
                  </a:lnTo>
                  <a:lnTo>
                    <a:pt x="3750741" y="246494"/>
                  </a:lnTo>
                  <a:lnTo>
                    <a:pt x="3751173" y="241249"/>
                  </a:lnTo>
                  <a:close/>
                </a:path>
                <a:path w="4736465" h="556895">
                  <a:moveTo>
                    <a:pt x="3772166" y="243979"/>
                  </a:moveTo>
                  <a:lnTo>
                    <a:pt x="3768471" y="243497"/>
                  </a:lnTo>
                  <a:lnTo>
                    <a:pt x="3764775" y="243014"/>
                  </a:lnTo>
                  <a:lnTo>
                    <a:pt x="3763835" y="248196"/>
                  </a:lnTo>
                  <a:lnTo>
                    <a:pt x="3771684" y="249224"/>
                  </a:lnTo>
                  <a:lnTo>
                    <a:pt x="3772166" y="243979"/>
                  </a:lnTo>
                  <a:close/>
                </a:path>
                <a:path w="4736465" h="556895">
                  <a:moveTo>
                    <a:pt x="3793109" y="246989"/>
                  </a:moveTo>
                  <a:lnTo>
                    <a:pt x="3789426" y="246443"/>
                  </a:lnTo>
                  <a:lnTo>
                    <a:pt x="3785743" y="245897"/>
                  </a:lnTo>
                  <a:lnTo>
                    <a:pt x="3784765" y="251066"/>
                  </a:lnTo>
                  <a:lnTo>
                    <a:pt x="3792588" y="252234"/>
                  </a:lnTo>
                  <a:lnTo>
                    <a:pt x="3793109" y="246989"/>
                  </a:lnTo>
                  <a:close/>
                </a:path>
                <a:path w="4736465" h="556895">
                  <a:moveTo>
                    <a:pt x="3814051" y="250113"/>
                  </a:moveTo>
                  <a:lnTo>
                    <a:pt x="3810368" y="249567"/>
                  </a:lnTo>
                  <a:lnTo>
                    <a:pt x="3806685" y="249021"/>
                  </a:lnTo>
                  <a:lnTo>
                    <a:pt x="3805656" y="254190"/>
                  </a:lnTo>
                  <a:lnTo>
                    <a:pt x="3813479" y="255358"/>
                  </a:lnTo>
                  <a:lnTo>
                    <a:pt x="3814051" y="250113"/>
                  </a:lnTo>
                  <a:close/>
                </a:path>
                <a:path w="4736465" h="556895">
                  <a:moveTo>
                    <a:pt x="3834955" y="253441"/>
                  </a:moveTo>
                  <a:lnTo>
                    <a:pt x="3831285" y="252831"/>
                  </a:lnTo>
                  <a:lnTo>
                    <a:pt x="3827615" y="252209"/>
                  </a:lnTo>
                  <a:lnTo>
                    <a:pt x="3826548" y="257365"/>
                  </a:lnTo>
                  <a:lnTo>
                    <a:pt x="3834346" y="258686"/>
                  </a:lnTo>
                  <a:lnTo>
                    <a:pt x="3834955" y="253441"/>
                  </a:lnTo>
                  <a:close/>
                </a:path>
                <a:path w="4736465" h="556895">
                  <a:moveTo>
                    <a:pt x="3855821" y="256959"/>
                  </a:moveTo>
                  <a:lnTo>
                    <a:pt x="3852151" y="256336"/>
                  </a:lnTo>
                  <a:lnTo>
                    <a:pt x="3848481" y="255714"/>
                  </a:lnTo>
                  <a:lnTo>
                    <a:pt x="3847363" y="260870"/>
                  </a:lnTo>
                  <a:lnTo>
                    <a:pt x="3855174" y="262178"/>
                  </a:lnTo>
                  <a:lnTo>
                    <a:pt x="3855821" y="256959"/>
                  </a:lnTo>
                  <a:close/>
                </a:path>
                <a:path w="4736465" h="556895">
                  <a:moveTo>
                    <a:pt x="3876675" y="260604"/>
                  </a:moveTo>
                  <a:lnTo>
                    <a:pt x="3873017" y="259918"/>
                  </a:lnTo>
                  <a:lnTo>
                    <a:pt x="3869359" y="259232"/>
                  </a:lnTo>
                  <a:lnTo>
                    <a:pt x="3868204" y="264375"/>
                  </a:lnTo>
                  <a:lnTo>
                    <a:pt x="3875976" y="265823"/>
                  </a:lnTo>
                  <a:lnTo>
                    <a:pt x="3876675" y="260604"/>
                  </a:lnTo>
                  <a:close/>
                </a:path>
                <a:path w="4736465" h="556895">
                  <a:moveTo>
                    <a:pt x="3897490" y="264490"/>
                  </a:moveTo>
                  <a:lnTo>
                    <a:pt x="3893832" y="263804"/>
                  </a:lnTo>
                  <a:lnTo>
                    <a:pt x="3890175" y="263118"/>
                  </a:lnTo>
                  <a:lnTo>
                    <a:pt x="3888968" y="268249"/>
                  </a:lnTo>
                  <a:lnTo>
                    <a:pt x="3896753" y="269697"/>
                  </a:lnTo>
                  <a:lnTo>
                    <a:pt x="3897490" y="264490"/>
                  </a:lnTo>
                  <a:close/>
                </a:path>
                <a:path w="4736465" h="556895">
                  <a:moveTo>
                    <a:pt x="3918293" y="268401"/>
                  </a:moveTo>
                  <a:lnTo>
                    <a:pt x="3914635" y="267690"/>
                  </a:lnTo>
                  <a:lnTo>
                    <a:pt x="3910977" y="267004"/>
                  </a:lnTo>
                  <a:lnTo>
                    <a:pt x="3909733" y="272122"/>
                  </a:lnTo>
                  <a:lnTo>
                    <a:pt x="3913619" y="272859"/>
                  </a:lnTo>
                  <a:lnTo>
                    <a:pt x="3917505" y="273621"/>
                  </a:lnTo>
                  <a:lnTo>
                    <a:pt x="3918293" y="268401"/>
                  </a:lnTo>
                  <a:close/>
                </a:path>
                <a:path w="4736465" h="556895">
                  <a:moveTo>
                    <a:pt x="3939019" y="272681"/>
                  </a:moveTo>
                  <a:lnTo>
                    <a:pt x="3935374" y="271932"/>
                  </a:lnTo>
                  <a:lnTo>
                    <a:pt x="3931729" y="271183"/>
                  </a:lnTo>
                  <a:lnTo>
                    <a:pt x="3930446" y="276288"/>
                  </a:lnTo>
                  <a:lnTo>
                    <a:pt x="3938193" y="277888"/>
                  </a:lnTo>
                  <a:lnTo>
                    <a:pt x="3939019" y="272681"/>
                  </a:lnTo>
                  <a:close/>
                </a:path>
                <a:path w="4736465" h="556895">
                  <a:moveTo>
                    <a:pt x="3959758" y="276948"/>
                  </a:moveTo>
                  <a:lnTo>
                    <a:pt x="3956113" y="276199"/>
                  </a:lnTo>
                  <a:lnTo>
                    <a:pt x="3952468" y="275450"/>
                  </a:lnTo>
                  <a:lnTo>
                    <a:pt x="3951147" y="280555"/>
                  </a:lnTo>
                  <a:lnTo>
                    <a:pt x="3958894" y="282143"/>
                  </a:lnTo>
                  <a:lnTo>
                    <a:pt x="3959758" y="276948"/>
                  </a:lnTo>
                  <a:close/>
                </a:path>
                <a:path w="4736465" h="556895">
                  <a:moveTo>
                    <a:pt x="3980421" y="281508"/>
                  </a:moveTo>
                  <a:lnTo>
                    <a:pt x="3976789" y="280695"/>
                  </a:lnTo>
                  <a:lnTo>
                    <a:pt x="3973157" y="279882"/>
                  </a:lnTo>
                  <a:lnTo>
                    <a:pt x="3971798" y="284962"/>
                  </a:lnTo>
                  <a:lnTo>
                    <a:pt x="3979519" y="286702"/>
                  </a:lnTo>
                  <a:lnTo>
                    <a:pt x="3980421" y="281508"/>
                  </a:lnTo>
                  <a:close/>
                </a:path>
                <a:path w="4736465" h="556895">
                  <a:moveTo>
                    <a:pt x="4001071" y="286156"/>
                  </a:moveTo>
                  <a:lnTo>
                    <a:pt x="3997439" y="285343"/>
                  </a:lnTo>
                  <a:lnTo>
                    <a:pt x="3993807" y="284530"/>
                  </a:lnTo>
                  <a:lnTo>
                    <a:pt x="3992410" y="289610"/>
                  </a:lnTo>
                  <a:lnTo>
                    <a:pt x="4000131" y="291338"/>
                  </a:lnTo>
                  <a:lnTo>
                    <a:pt x="4001071" y="286156"/>
                  </a:lnTo>
                  <a:close/>
                </a:path>
                <a:path w="4736465" h="556895">
                  <a:moveTo>
                    <a:pt x="4021683" y="290969"/>
                  </a:moveTo>
                  <a:lnTo>
                    <a:pt x="4018064" y="290093"/>
                  </a:lnTo>
                  <a:lnTo>
                    <a:pt x="4014444" y="289217"/>
                  </a:lnTo>
                  <a:lnTo>
                    <a:pt x="4013009" y="294284"/>
                  </a:lnTo>
                  <a:lnTo>
                    <a:pt x="4020693" y="296151"/>
                  </a:lnTo>
                  <a:lnTo>
                    <a:pt x="4021683" y="290969"/>
                  </a:lnTo>
                  <a:close/>
                </a:path>
                <a:path w="4736465" h="556895">
                  <a:moveTo>
                    <a:pt x="4042257" y="295973"/>
                  </a:moveTo>
                  <a:lnTo>
                    <a:pt x="4038638" y="295097"/>
                  </a:lnTo>
                  <a:lnTo>
                    <a:pt x="4035018" y="294220"/>
                  </a:lnTo>
                  <a:lnTo>
                    <a:pt x="4033545" y="299275"/>
                  </a:lnTo>
                  <a:lnTo>
                    <a:pt x="4041229" y="301142"/>
                  </a:lnTo>
                  <a:lnTo>
                    <a:pt x="4042257" y="295973"/>
                  </a:lnTo>
                  <a:close/>
                </a:path>
                <a:path w="4736465" h="556895">
                  <a:moveTo>
                    <a:pt x="4062806" y="301028"/>
                  </a:moveTo>
                  <a:lnTo>
                    <a:pt x="4059199" y="300101"/>
                  </a:lnTo>
                  <a:lnTo>
                    <a:pt x="4055580" y="299224"/>
                  </a:lnTo>
                  <a:lnTo>
                    <a:pt x="4054068" y="304266"/>
                  </a:lnTo>
                  <a:lnTo>
                    <a:pt x="4057916" y="305206"/>
                  </a:lnTo>
                  <a:lnTo>
                    <a:pt x="4061739" y="306197"/>
                  </a:lnTo>
                  <a:lnTo>
                    <a:pt x="4062806" y="301028"/>
                  </a:lnTo>
                  <a:close/>
                </a:path>
                <a:path w="4736465" h="556895">
                  <a:moveTo>
                    <a:pt x="4083291" y="306400"/>
                  </a:moveTo>
                  <a:lnTo>
                    <a:pt x="4079684" y="305460"/>
                  </a:lnTo>
                  <a:lnTo>
                    <a:pt x="4076077" y="304520"/>
                  </a:lnTo>
                  <a:lnTo>
                    <a:pt x="4074528" y="309549"/>
                  </a:lnTo>
                  <a:lnTo>
                    <a:pt x="4082186" y="311556"/>
                  </a:lnTo>
                  <a:lnTo>
                    <a:pt x="4083291" y="306400"/>
                  </a:lnTo>
                  <a:close/>
                </a:path>
                <a:path w="4736465" h="556895">
                  <a:moveTo>
                    <a:pt x="4103763" y="311759"/>
                  </a:moveTo>
                  <a:lnTo>
                    <a:pt x="4100157" y="310819"/>
                  </a:lnTo>
                  <a:lnTo>
                    <a:pt x="4096550" y="309880"/>
                  </a:lnTo>
                  <a:lnTo>
                    <a:pt x="4094962" y="314896"/>
                  </a:lnTo>
                  <a:lnTo>
                    <a:pt x="4102620" y="316903"/>
                  </a:lnTo>
                  <a:lnTo>
                    <a:pt x="4103763" y="311759"/>
                  </a:lnTo>
                  <a:close/>
                </a:path>
                <a:path w="4736465" h="556895">
                  <a:moveTo>
                    <a:pt x="4124160" y="317385"/>
                  </a:moveTo>
                  <a:lnTo>
                    <a:pt x="4120578" y="316382"/>
                  </a:lnTo>
                  <a:lnTo>
                    <a:pt x="4116997" y="315379"/>
                  </a:lnTo>
                  <a:lnTo>
                    <a:pt x="4115371" y="320382"/>
                  </a:lnTo>
                  <a:lnTo>
                    <a:pt x="4122991" y="322529"/>
                  </a:lnTo>
                  <a:lnTo>
                    <a:pt x="4124160" y="317385"/>
                  </a:lnTo>
                  <a:close/>
                </a:path>
                <a:path w="4736465" h="556895">
                  <a:moveTo>
                    <a:pt x="4144530" y="323100"/>
                  </a:moveTo>
                  <a:lnTo>
                    <a:pt x="4140949" y="322097"/>
                  </a:lnTo>
                  <a:lnTo>
                    <a:pt x="4137368" y="321094"/>
                  </a:lnTo>
                  <a:lnTo>
                    <a:pt x="4135704" y="326097"/>
                  </a:lnTo>
                  <a:lnTo>
                    <a:pt x="4143324" y="328231"/>
                  </a:lnTo>
                  <a:lnTo>
                    <a:pt x="4144530" y="323100"/>
                  </a:lnTo>
                  <a:close/>
                </a:path>
                <a:path w="4736465" h="556895">
                  <a:moveTo>
                    <a:pt x="4164888" y="328917"/>
                  </a:moveTo>
                  <a:lnTo>
                    <a:pt x="4161320" y="327850"/>
                  </a:lnTo>
                  <a:lnTo>
                    <a:pt x="4157751" y="326783"/>
                  </a:lnTo>
                  <a:lnTo>
                    <a:pt x="4156062" y="331774"/>
                  </a:lnTo>
                  <a:lnTo>
                    <a:pt x="4163644" y="334035"/>
                  </a:lnTo>
                  <a:lnTo>
                    <a:pt x="4164888" y="328917"/>
                  </a:lnTo>
                  <a:close/>
                </a:path>
                <a:path w="4736465" h="556895">
                  <a:moveTo>
                    <a:pt x="4185170" y="334987"/>
                  </a:moveTo>
                  <a:lnTo>
                    <a:pt x="4181602" y="333921"/>
                  </a:lnTo>
                  <a:lnTo>
                    <a:pt x="4178033" y="332854"/>
                  </a:lnTo>
                  <a:lnTo>
                    <a:pt x="4176306" y="337832"/>
                  </a:lnTo>
                  <a:lnTo>
                    <a:pt x="4183888" y="340093"/>
                  </a:lnTo>
                  <a:lnTo>
                    <a:pt x="4185170" y="334987"/>
                  </a:lnTo>
                  <a:close/>
                </a:path>
                <a:path w="4736465" h="556895">
                  <a:moveTo>
                    <a:pt x="4205440" y="341045"/>
                  </a:moveTo>
                  <a:lnTo>
                    <a:pt x="4201871" y="339979"/>
                  </a:lnTo>
                  <a:lnTo>
                    <a:pt x="4198302" y="338912"/>
                  </a:lnTo>
                  <a:lnTo>
                    <a:pt x="4196537" y="343877"/>
                  </a:lnTo>
                  <a:lnTo>
                    <a:pt x="4204131" y="346151"/>
                  </a:lnTo>
                  <a:lnTo>
                    <a:pt x="4205440" y="341045"/>
                  </a:lnTo>
                  <a:close/>
                </a:path>
                <a:path w="4736465" h="556895">
                  <a:moveTo>
                    <a:pt x="4225633" y="347383"/>
                  </a:moveTo>
                  <a:lnTo>
                    <a:pt x="4222089" y="346252"/>
                  </a:lnTo>
                  <a:lnTo>
                    <a:pt x="4218546" y="345122"/>
                  </a:lnTo>
                  <a:lnTo>
                    <a:pt x="4216743" y="350075"/>
                  </a:lnTo>
                  <a:lnTo>
                    <a:pt x="4224286" y="352475"/>
                  </a:lnTo>
                  <a:lnTo>
                    <a:pt x="4225633" y="347383"/>
                  </a:lnTo>
                  <a:close/>
                </a:path>
                <a:path w="4736465" h="556895">
                  <a:moveTo>
                    <a:pt x="4245800" y="353783"/>
                  </a:moveTo>
                  <a:lnTo>
                    <a:pt x="4242257" y="352653"/>
                  </a:lnTo>
                  <a:lnTo>
                    <a:pt x="4238701" y="351523"/>
                  </a:lnTo>
                  <a:lnTo>
                    <a:pt x="4236885" y="356463"/>
                  </a:lnTo>
                  <a:lnTo>
                    <a:pt x="4244429" y="358863"/>
                  </a:lnTo>
                  <a:lnTo>
                    <a:pt x="4245800" y="353783"/>
                  </a:lnTo>
                  <a:close/>
                </a:path>
                <a:path w="4736465" h="556895">
                  <a:moveTo>
                    <a:pt x="4265955" y="360273"/>
                  </a:moveTo>
                  <a:lnTo>
                    <a:pt x="4262425" y="359092"/>
                  </a:lnTo>
                  <a:lnTo>
                    <a:pt x="4258894" y="357911"/>
                  </a:lnTo>
                  <a:lnTo>
                    <a:pt x="4257027" y="362839"/>
                  </a:lnTo>
                  <a:lnTo>
                    <a:pt x="4264545" y="365353"/>
                  </a:lnTo>
                  <a:lnTo>
                    <a:pt x="4265955" y="360273"/>
                  </a:lnTo>
                  <a:close/>
                </a:path>
                <a:path w="4736465" h="556895">
                  <a:moveTo>
                    <a:pt x="4286008" y="367004"/>
                  </a:moveTo>
                  <a:lnTo>
                    <a:pt x="4282478" y="365823"/>
                  </a:lnTo>
                  <a:lnTo>
                    <a:pt x="4278947" y="364642"/>
                  </a:lnTo>
                  <a:lnTo>
                    <a:pt x="4277055" y="369557"/>
                  </a:lnTo>
                  <a:lnTo>
                    <a:pt x="4284561" y="372071"/>
                  </a:lnTo>
                  <a:lnTo>
                    <a:pt x="4286008" y="367004"/>
                  </a:lnTo>
                  <a:close/>
                </a:path>
                <a:path w="4736465" h="556895">
                  <a:moveTo>
                    <a:pt x="4306074" y="373735"/>
                  </a:moveTo>
                  <a:lnTo>
                    <a:pt x="4302544" y="372554"/>
                  </a:lnTo>
                  <a:lnTo>
                    <a:pt x="4299013" y="371373"/>
                  </a:lnTo>
                  <a:lnTo>
                    <a:pt x="4297096" y="376275"/>
                  </a:lnTo>
                  <a:lnTo>
                    <a:pt x="4304601" y="378790"/>
                  </a:lnTo>
                  <a:lnTo>
                    <a:pt x="4306074" y="373735"/>
                  </a:lnTo>
                  <a:close/>
                </a:path>
                <a:path w="4736465" h="556895">
                  <a:moveTo>
                    <a:pt x="4326052" y="380695"/>
                  </a:moveTo>
                  <a:lnTo>
                    <a:pt x="4322546" y="379450"/>
                  </a:lnTo>
                  <a:lnTo>
                    <a:pt x="4319041" y="378206"/>
                  </a:lnTo>
                  <a:lnTo>
                    <a:pt x="4317085" y="383095"/>
                  </a:lnTo>
                  <a:lnTo>
                    <a:pt x="4324553" y="385737"/>
                  </a:lnTo>
                  <a:lnTo>
                    <a:pt x="4326052" y="380695"/>
                  </a:lnTo>
                  <a:close/>
                </a:path>
                <a:path w="4736465" h="556895">
                  <a:moveTo>
                    <a:pt x="4346016" y="387756"/>
                  </a:moveTo>
                  <a:lnTo>
                    <a:pt x="4342511" y="386511"/>
                  </a:lnTo>
                  <a:lnTo>
                    <a:pt x="4339006" y="385267"/>
                  </a:lnTo>
                  <a:lnTo>
                    <a:pt x="4337024" y="390156"/>
                  </a:lnTo>
                  <a:lnTo>
                    <a:pt x="4344479" y="392785"/>
                  </a:lnTo>
                  <a:lnTo>
                    <a:pt x="4346016" y="387756"/>
                  </a:lnTo>
                  <a:close/>
                </a:path>
                <a:path w="4736465" h="556895">
                  <a:moveTo>
                    <a:pt x="4365955" y="394817"/>
                  </a:moveTo>
                  <a:lnTo>
                    <a:pt x="4362450" y="393573"/>
                  </a:lnTo>
                  <a:lnTo>
                    <a:pt x="4358945" y="392328"/>
                  </a:lnTo>
                  <a:lnTo>
                    <a:pt x="4356925" y="397205"/>
                  </a:lnTo>
                  <a:lnTo>
                    <a:pt x="4364393" y="399846"/>
                  </a:lnTo>
                  <a:lnTo>
                    <a:pt x="4365955" y="394817"/>
                  </a:lnTo>
                  <a:close/>
                </a:path>
                <a:path w="4736465" h="556895">
                  <a:moveTo>
                    <a:pt x="4385792" y="402196"/>
                  </a:moveTo>
                  <a:lnTo>
                    <a:pt x="4382300" y="400900"/>
                  </a:lnTo>
                  <a:lnTo>
                    <a:pt x="4378807" y="399605"/>
                  </a:lnTo>
                  <a:lnTo>
                    <a:pt x="4376775" y="404456"/>
                  </a:lnTo>
                  <a:lnTo>
                    <a:pt x="4384192" y="407212"/>
                  </a:lnTo>
                  <a:lnTo>
                    <a:pt x="4385792" y="402196"/>
                  </a:lnTo>
                  <a:close/>
                </a:path>
                <a:path w="4736465" h="556895">
                  <a:moveTo>
                    <a:pt x="4405630" y="409575"/>
                  </a:moveTo>
                  <a:lnTo>
                    <a:pt x="4402137" y="408279"/>
                  </a:lnTo>
                  <a:lnTo>
                    <a:pt x="4398645" y="406984"/>
                  </a:lnTo>
                  <a:lnTo>
                    <a:pt x="4396575" y="411822"/>
                  </a:lnTo>
                  <a:lnTo>
                    <a:pt x="4404004" y="414591"/>
                  </a:lnTo>
                  <a:lnTo>
                    <a:pt x="4405630" y="409575"/>
                  </a:lnTo>
                  <a:close/>
                </a:path>
                <a:path w="4736465" h="556895">
                  <a:moveTo>
                    <a:pt x="4425416" y="417068"/>
                  </a:moveTo>
                  <a:lnTo>
                    <a:pt x="4421949" y="415721"/>
                  </a:lnTo>
                  <a:lnTo>
                    <a:pt x="4418482" y="414362"/>
                  </a:lnTo>
                  <a:lnTo>
                    <a:pt x="4416387" y="419201"/>
                  </a:lnTo>
                  <a:lnTo>
                    <a:pt x="4423765" y="422071"/>
                  </a:lnTo>
                  <a:lnTo>
                    <a:pt x="4425416" y="417068"/>
                  </a:lnTo>
                  <a:close/>
                </a:path>
                <a:path w="4736465" h="556895">
                  <a:moveTo>
                    <a:pt x="4445139" y="424751"/>
                  </a:moveTo>
                  <a:lnTo>
                    <a:pt x="4441672" y="423392"/>
                  </a:lnTo>
                  <a:lnTo>
                    <a:pt x="4438205" y="422046"/>
                  </a:lnTo>
                  <a:lnTo>
                    <a:pt x="4436084" y="426859"/>
                  </a:lnTo>
                  <a:lnTo>
                    <a:pt x="4443450" y="429742"/>
                  </a:lnTo>
                  <a:lnTo>
                    <a:pt x="4445139" y="424751"/>
                  </a:lnTo>
                  <a:close/>
                </a:path>
                <a:path w="4736465" h="556895">
                  <a:moveTo>
                    <a:pt x="4464863" y="432435"/>
                  </a:moveTo>
                  <a:lnTo>
                    <a:pt x="4461395" y="431076"/>
                  </a:lnTo>
                  <a:lnTo>
                    <a:pt x="4457928" y="429729"/>
                  </a:lnTo>
                  <a:lnTo>
                    <a:pt x="4455769" y="434530"/>
                  </a:lnTo>
                  <a:lnTo>
                    <a:pt x="4463148" y="437413"/>
                  </a:lnTo>
                  <a:lnTo>
                    <a:pt x="4464863" y="432435"/>
                  </a:lnTo>
                  <a:close/>
                </a:path>
                <a:path w="4736465" h="556895">
                  <a:moveTo>
                    <a:pt x="4484497" y="440309"/>
                  </a:moveTo>
                  <a:lnTo>
                    <a:pt x="4481055" y="438899"/>
                  </a:lnTo>
                  <a:lnTo>
                    <a:pt x="4477613" y="437489"/>
                  </a:lnTo>
                  <a:lnTo>
                    <a:pt x="4475429" y="442290"/>
                  </a:lnTo>
                  <a:lnTo>
                    <a:pt x="4482757" y="445274"/>
                  </a:lnTo>
                  <a:lnTo>
                    <a:pt x="4484497" y="440309"/>
                  </a:lnTo>
                  <a:close/>
                </a:path>
                <a:path w="4736465" h="556895">
                  <a:moveTo>
                    <a:pt x="4504106" y="448297"/>
                  </a:moveTo>
                  <a:lnTo>
                    <a:pt x="4500651" y="446887"/>
                  </a:lnTo>
                  <a:lnTo>
                    <a:pt x="4497209" y="445477"/>
                  </a:lnTo>
                  <a:lnTo>
                    <a:pt x="4495000" y="450265"/>
                  </a:lnTo>
                  <a:lnTo>
                    <a:pt x="4502328" y="453250"/>
                  </a:lnTo>
                  <a:lnTo>
                    <a:pt x="4504106" y="448297"/>
                  </a:lnTo>
                  <a:close/>
                </a:path>
                <a:path w="4736465" h="556895">
                  <a:moveTo>
                    <a:pt x="4523689" y="456285"/>
                  </a:moveTo>
                  <a:lnTo>
                    <a:pt x="4520247" y="454875"/>
                  </a:lnTo>
                  <a:lnTo>
                    <a:pt x="4516806" y="453466"/>
                  </a:lnTo>
                  <a:lnTo>
                    <a:pt x="4514570" y="458241"/>
                  </a:lnTo>
                  <a:lnTo>
                    <a:pt x="4521898" y="461238"/>
                  </a:lnTo>
                  <a:lnTo>
                    <a:pt x="4523689" y="456285"/>
                  </a:lnTo>
                  <a:close/>
                </a:path>
                <a:path w="4736465" h="556895">
                  <a:moveTo>
                    <a:pt x="4543196" y="464502"/>
                  </a:moveTo>
                  <a:lnTo>
                    <a:pt x="4539767" y="463042"/>
                  </a:lnTo>
                  <a:lnTo>
                    <a:pt x="4536338" y="461581"/>
                  </a:lnTo>
                  <a:lnTo>
                    <a:pt x="4534090" y="466344"/>
                  </a:lnTo>
                  <a:lnTo>
                    <a:pt x="4541367" y="469442"/>
                  </a:lnTo>
                  <a:lnTo>
                    <a:pt x="4543196" y="464502"/>
                  </a:lnTo>
                  <a:close/>
                </a:path>
                <a:path w="4736465" h="556895">
                  <a:moveTo>
                    <a:pt x="4562665" y="472782"/>
                  </a:moveTo>
                  <a:lnTo>
                    <a:pt x="4559236" y="471322"/>
                  </a:lnTo>
                  <a:lnTo>
                    <a:pt x="4555807" y="469861"/>
                  </a:lnTo>
                  <a:lnTo>
                    <a:pt x="4553534" y="474611"/>
                  </a:lnTo>
                  <a:lnTo>
                    <a:pt x="4560811" y="477710"/>
                  </a:lnTo>
                  <a:lnTo>
                    <a:pt x="4562665" y="472782"/>
                  </a:lnTo>
                  <a:close/>
                </a:path>
                <a:path w="4736465" h="556895">
                  <a:moveTo>
                    <a:pt x="4582134" y="481063"/>
                  </a:moveTo>
                  <a:lnTo>
                    <a:pt x="4578705" y="479602"/>
                  </a:lnTo>
                  <a:lnTo>
                    <a:pt x="4575276" y="478142"/>
                  </a:lnTo>
                  <a:lnTo>
                    <a:pt x="4572978" y="482879"/>
                  </a:lnTo>
                  <a:lnTo>
                    <a:pt x="4580255" y="485978"/>
                  </a:lnTo>
                  <a:lnTo>
                    <a:pt x="4582134" y="481063"/>
                  </a:lnTo>
                  <a:close/>
                </a:path>
                <a:path w="4736465" h="556895">
                  <a:moveTo>
                    <a:pt x="4601489" y="489623"/>
                  </a:moveTo>
                  <a:lnTo>
                    <a:pt x="4598086" y="488111"/>
                  </a:lnTo>
                  <a:lnTo>
                    <a:pt x="4594682" y="486600"/>
                  </a:lnTo>
                  <a:lnTo>
                    <a:pt x="4592345" y="491324"/>
                  </a:lnTo>
                  <a:lnTo>
                    <a:pt x="4599597" y="494538"/>
                  </a:lnTo>
                  <a:lnTo>
                    <a:pt x="4601489" y="489623"/>
                  </a:lnTo>
                  <a:close/>
                </a:path>
                <a:path w="4736465" h="556895">
                  <a:moveTo>
                    <a:pt x="4620831" y="498182"/>
                  </a:moveTo>
                  <a:lnTo>
                    <a:pt x="4617428" y="496671"/>
                  </a:lnTo>
                  <a:lnTo>
                    <a:pt x="4614024" y="495160"/>
                  </a:lnTo>
                  <a:lnTo>
                    <a:pt x="4611675" y="499872"/>
                  </a:lnTo>
                  <a:lnTo>
                    <a:pt x="4618914" y="503085"/>
                  </a:lnTo>
                  <a:lnTo>
                    <a:pt x="4620831" y="498182"/>
                  </a:lnTo>
                  <a:close/>
                </a:path>
                <a:path w="4736465" h="556895">
                  <a:moveTo>
                    <a:pt x="4640186" y="506755"/>
                  </a:moveTo>
                  <a:lnTo>
                    <a:pt x="4636782" y="505244"/>
                  </a:lnTo>
                  <a:lnTo>
                    <a:pt x="4633379" y="503732"/>
                  </a:lnTo>
                  <a:lnTo>
                    <a:pt x="4631004" y="508444"/>
                  </a:lnTo>
                  <a:lnTo>
                    <a:pt x="4638243" y="511644"/>
                  </a:lnTo>
                  <a:lnTo>
                    <a:pt x="4640186" y="506755"/>
                  </a:lnTo>
                  <a:close/>
                </a:path>
                <a:path w="4736465" h="556895">
                  <a:moveTo>
                    <a:pt x="4659401" y="515607"/>
                  </a:moveTo>
                  <a:lnTo>
                    <a:pt x="4656023" y="514045"/>
                  </a:lnTo>
                  <a:lnTo>
                    <a:pt x="4652645" y="512495"/>
                  </a:lnTo>
                  <a:lnTo>
                    <a:pt x="4650244" y="517182"/>
                  </a:lnTo>
                  <a:lnTo>
                    <a:pt x="4657433" y="520484"/>
                  </a:lnTo>
                  <a:lnTo>
                    <a:pt x="4659401" y="515607"/>
                  </a:lnTo>
                  <a:close/>
                </a:path>
                <a:path w="4736465" h="556895">
                  <a:moveTo>
                    <a:pt x="4678616" y="524446"/>
                  </a:moveTo>
                  <a:lnTo>
                    <a:pt x="4675238" y="522897"/>
                  </a:lnTo>
                  <a:lnTo>
                    <a:pt x="4671860" y="521335"/>
                  </a:lnTo>
                  <a:lnTo>
                    <a:pt x="4669434" y="526021"/>
                  </a:lnTo>
                  <a:lnTo>
                    <a:pt x="4676622" y="529323"/>
                  </a:lnTo>
                  <a:lnTo>
                    <a:pt x="4678616" y="524446"/>
                  </a:lnTo>
                  <a:close/>
                </a:path>
                <a:path w="4736465" h="556895">
                  <a:moveTo>
                    <a:pt x="4697844" y="533298"/>
                  </a:moveTo>
                  <a:lnTo>
                    <a:pt x="4694466" y="531736"/>
                  </a:lnTo>
                  <a:lnTo>
                    <a:pt x="4691088" y="530186"/>
                  </a:lnTo>
                  <a:lnTo>
                    <a:pt x="4688637" y="534847"/>
                  </a:lnTo>
                  <a:lnTo>
                    <a:pt x="4695825" y="538162"/>
                  </a:lnTo>
                  <a:lnTo>
                    <a:pt x="4697844" y="533298"/>
                  </a:lnTo>
                  <a:close/>
                </a:path>
                <a:path w="4736465" h="556895">
                  <a:moveTo>
                    <a:pt x="4716932" y="542417"/>
                  </a:moveTo>
                  <a:lnTo>
                    <a:pt x="4713579" y="540816"/>
                  </a:lnTo>
                  <a:lnTo>
                    <a:pt x="4710214" y="539216"/>
                  </a:lnTo>
                  <a:lnTo>
                    <a:pt x="4707750" y="543864"/>
                  </a:lnTo>
                  <a:lnTo>
                    <a:pt x="4714900" y="547281"/>
                  </a:lnTo>
                  <a:lnTo>
                    <a:pt x="4716932" y="542417"/>
                  </a:lnTo>
                  <a:close/>
                </a:path>
                <a:path w="4736465" h="556895">
                  <a:moveTo>
                    <a:pt x="4736033" y="551535"/>
                  </a:moveTo>
                  <a:lnTo>
                    <a:pt x="4732667" y="549935"/>
                  </a:lnTo>
                  <a:lnTo>
                    <a:pt x="4729302" y="548335"/>
                  </a:lnTo>
                  <a:lnTo>
                    <a:pt x="4726825" y="552970"/>
                  </a:lnTo>
                  <a:lnTo>
                    <a:pt x="4733963" y="556387"/>
                  </a:lnTo>
                  <a:lnTo>
                    <a:pt x="4736033" y="5515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 descr=""/>
            <p:cNvSpPr/>
            <p:nvPr/>
          </p:nvSpPr>
          <p:spPr>
            <a:xfrm>
              <a:off x="1044117" y="3556914"/>
              <a:ext cx="1060450" cy="508634"/>
            </a:xfrm>
            <a:custGeom>
              <a:avLst/>
              <a:gdLst/>
              <a:ahLst/>
              <a:cxnLst/>
              <a:rect l="l" t="t" r="r" b="b"/>
              <a:pathLst>
                <a:path w="1060450" h="508635">
                  <a:moveTo>
                    <a:pt x="9245" y="4762"/>
                  </a:moveTo>
                  <a:lnTo>
                    <a:pt x="6388" y="2387"/>
                  </a:lnTo>
                  <a:lnTo>
                    <a:pt x="3543" y="0"/>
                  </a:lnTo>
                  <a:lnTo>
                    <a:pt x="0" y="3886"/>
                  </a:lnTo>
                  <a:lnTo>
                    <a:pt x="6083" y="8978"/>
                  </a:lnTo>
                  <a:lnTo>
                    <a:pt x="9245" y="4762"/>
                  </a:lnTo>
                  <a:close/>
                </a:path>
                <a:path w="1060450" h="508635">
                  <a:moveTo>
                    <a:pt x="25628" y="18110"/>
                  </a:moveTo>
                  <a:lnTo>
                    <a:pt x="22745" y="15760"/>
                  </a:lnTo>
                  <a:lnTo>
                    <a:pt x="19862" y="13411"/>
                  </a:lnTo>
                  <a:lnTo>
                    <a:pt x="16332" y="17322"/>
                  </a:lnTo>
                  <a:lnTo>
                    <a:pt x="22479" y="22339"/>
                  </a:lnTo>
                  <a:lnTo>
                    <a:pt x="25628" y="18110"/>
                  </a:lnTo>
                  <a:close/>
                </a:path>
                <a:path w="1060450" h="508635">
                  <a:moveTo>
                    <a:pt x="41986" y="31470"/>
                  </a:moveTo>
                  <a:lnTo>
                    <a:pt x="39103" y="29121"/>
                  </a:lnTo>
                  <a:lnTo>
                    <a:pt x="36220" y="26771"/>
                  </a:lnTo>
                  <a:lnTo>
                    <a:pt x="32715" y="30695"/>
                  </a:lnTo>
                  <a:lnTo>
                    <a:pt x="38862" y="35712"/>
                  </a:lnTo>
                  <a:lnTo>
                    <a:pt x="41986" y="31470"/>
                  </a:lnTo>
                  <a:close/>
                </a:path>
                <a:path w="1060450" h="508635">
                  <a:moveTo>
                    <a:pt x="58432" y="44716"/>
                  </a:moveTo>
                  <a:lnTo>
                    <a:pt x="55524" y="42405"/>
                  </a:lnTo>
                  <a:lnTo>
                    <a:pt x="52616" y="40093"/>
                  </a:lnTo>
                  <a:lnTo>
                    <a:pt x="49123" y="44043"/>
                  </a:lnTo>
                  <a:lnTo>
                    <a:pt x="55346" y="48971"/>
                  </a:lnTo>
                  <a:lnTo>
                    <a:pt x="58432" y="44716"/>
                  </a:lnTo>
                  <a:close/>
                </a:path>
                <a:path w="1060450" h="508635">
                  <a:moveTo>
                    <a:pt x="74993" y="57835"/>
                  </a:moveTo>
                  <a:lnTo>
                    <a:pt x="72085" y="55524"/>
                  </a:lnTo>
                  <a:lnTo>
                    <a:pt x="69176" y="53213"/>
                  </a:lnTo>
                  <a:lnTo>
                    <a:pt x="65709" y="57188"/>
                  </a:lnTo>
                  <a:lnTo>
                    <a:pt x="71932" y="62115"/>
                  </a:lnTo>
                  <a:lnTo>
                    <a:pt x="74993" y="57835"/>
                  </a:lnTo>
                  <a:close/>
                </a:path>
                <a:path w="1060450" h="508635">
                  <a:moveTo>
                    <a:pt x="91554" y="70954"/>
                  </a:moveTo>
                  <a:lnTo>
                    <a:pt x="88646" y="68643"/>
                  </a:lnTo>
                  <a:lnTo>
                    <a:pt x="85737" y="66332"/>
                  </a:lnTo>
                  <a:lnTo>
                    <a:pt x="82296" y="70319"/>
                  </a:lnTo>
                  <a:lnTo>
                    <a:pt x="88506" y="75247"/>
                  </a:lnTo>
                  <a:lnTo>
                    <a:pt x="91554" y="70954"/>
                  </a:lnTo>
                  <a:close/>
                </a:path>
                <a:path w="1060450" h="508635">
                  <a:moveTo>
                    <a:pt x="108292" y="83832"/>
                  </a:moveTo>
                  <a:lnTo>
                    <a:pt x="105346" y="81572"/>
                  </a:lnTo>
                  <a:lnTo>
                    <a:pt x="102400" y="79311"/>
                  </a:lnTo>
                  <a:lnTo>
                    <a:pt x="98983" y="83324"/>
                  </a:lnTo>
                  <a:lnTo>
                    <a:pt x="105270" y="88150"/>
                  </a:lnTo>
                  <a:lnTo>
                    <a:pt x="108292" y="83832"/>
                  </a:lnTo>
                  <a:close/>
                </a:path>
                <a:path w="1060450" h="508635">
                  <a:moveTo>
                    <a:pt x="125056" y="96697"/>
                  </a:moveTo>
                  <a:lnTo>
                    <a:pt x="122110" y="94437"/>
                  </a:lnTo>
                  <a:lnTo>
                    <a:pt x="119164" y="92176"/>
                  </a:lnTo>
                  <a:lnTo>
                    <a:pt x="115773" y="96202"/>
                  </a:lnTo>
                  <a:lnTo>
                    <a:pt x="122059" y="101041"/>
                  </a:lnTo>
                  <a:lnTo>
                    <a:pt x="125056" y="96697"/>
                  </a:lnTo>
                  <a:close/>
                </a:path>
                <a:path w="1060450" h="508635">
                  <a:moveTo>
                    <a:pt x="141897" y="109435"/>
                  </a:moveTo>
                  <a:lnTo>
                    <a:pt x="138912" y="107226"/>
                  </a:lnTo>
                  <a:lnTo>
                    <a:pt x="135928" y="105016"/>
                  </a:lnTo>
                  <a:lnTo>
                    <a:pt x="132562" y="109067"/>
                  </a:lnTo>
                  <a:lnTo>
                    <a:pt x="138925" y="113792"/>
                  </a:lnTo>
                  <a:lnTo>
                    <a:pt x="141897" y="109435"/>
                  </a:lnTo>
                  <a:close/>
                </a:path>
                <a:path w="1060450" h="508635">
                  <a:moveTo>
                    <a:pt x="158851" y="122034"/>
                  </a:moveTo>
                  <a:lnTo>
                    <a:pt x="155867" y="119824"/>
                  </a:lnTo>
                  <a:lnTo>
                    <a:pt x="152882" y="117614"/>
                  </a:lnTo>
                  <a:lnTo>
                    <a:pt x="149542" y="121691"/>
                  </a:lnTo>
                  <a:lnTo>
                    <a:pt x="155917" y="126415"/>
                  </a:lnTo>
                  <a:lnTo>
                    <a:pt x="158851" y="122034"/>
                  </a:lnTo>
                  <a:close/>
                </a:path>
                <a:path w="1060450" h="508635">
                  <a:moveTo>
                    <a:pt x="175818" y="134632"/>
                  </a:moveTo>
                  <a:lnTo>
                    <a:pt x="172834" y="132422"/>
                  </a:lnTo>
                  <a:lnTo>
                    <a:pt x="169849" y="130213"/>
                  </a:lnTo>
                  <a:lnTo>
                    <a:pt x="166547" y="134302"/>
                  </a:lnTo>
                  <a:lnTo>
                    <a:pt x="172910" y="139039"/>
                  </a:lnTo>
                  <a:lnTo>
                    <a:pt x="175818" y="134632"/>
                  </a:lnTo>
                  <a:close/>
                </a:path>
                <a:path w="1060450" h="508635">
                  <a:moveTo>
                    <a:pt x="192976" y="146951"/>
                  </a:moveTo>
                  <a:lnTo>
                    <a:pt x="189953" y="144792"/>
                  </a:lnTo>
                  <a:lnTo>
                    <a:pt x="186931" y="142633"/>
                  </a:lnTo>
                  <a:lnTo>
                    <a:pt x="183654" y="146748"/>
                  </a:lnTo>
                  <a:lnTo>
                    <a:pt x="190093" y="151371"/>
                  </a:lnTo>
                  <a:lnTo>
                    <a:pt x="192976" y="146951"/>
                  </a:lnTo>
                  <a:close/>
                </a:path>
                <a:path w="1060450" h="508635">
                  <a:moveTo>
                    <a:pt x="210134" y="159258"/>
                  </a:moveTo>
                  <a:lnTo>
                    <a:pt x="207111" y="157099"/>
                  </a:lnTo>
                  <a:lnTo>
                    <a:pt x="204089" y="154940"/>
                  </a:lnTo>
                  <a:lnTo>
                    <a:pt x="200837" y="159080"/>
                  </a:lnTo>
                  <a:lnTo>
                    <a:pt x="207289" y="163703"/>
                  </a:lnTo>
                  <a:lnTo>
                    <a:pt x="210134" y="159258"/>
                  </a:lnTo>
                  <a:close/>
                </a:path>
                <a:path w="1060450" h="508635">
                  <a:moveTo>
                    <a:pt x="227406" y="171399"/>
                  </a:moveTo>
                  <a:lnTo>
                    <a:pt x="224358" y="169291"/>
                  </a:lnTo>
                  <a:lnTo>
                    <a:pt x="221310" y="167182"/>
                  </a:lnTo>
                  <a:lnTo>
                    <a:pt x="218071" y="171348"/>
                  </a:lnTo>
                  <a:lnTo>
                    <a:pt x="224599" y="175856"/>
                  </a:lnTo>
                  <a:lnTo>
                    <a:pt x="227406" y="171399"/>
                  </a:lnTo>
                  <a:close/>
                </a:path>
                <a:path w="1060450" h="508635">
                  <a:moveTo>
                    <a:pt x="244779" y="183413"/>
                  </a:moveTo>
                  <a:lnTo>
                    <a:pt x="241731" y="181305"/>
                  </a:lnTo>
                  <a:lnTo>
                    <a:pt x="238683" y="179197"/>
                  </a:lnTo>
                  <a:lnTo>
                    <a:pt x="235483" y="183388"/>
                  </a:lnTo>
                  <a:lnTo>
                    <a:pt x="242011" y="187896"/>
                  </a:lnTo>
                  <a:lnTo>
                    <a:pt x="244779" y="183413"/>
                  </a:lnTo>
                  <a:close/>
                </a:path>
                <a:path w="1060450" h="508635">
                  <a:moveTo>
                    <a:pt x="262204" y="195351"/>
                  </a:moveTo>
                  <a:lnTo>
                    <a:pt x="259118" y="193294"/>
                  </a:lnTo>
                  <a:lnTo>
                    <a:pt x="256032" y="191223"/>
                  </a:lnTo>
                  <a:lnTo>
                    <a:pt x="252869" y="195440"/>
                  </a:lnTo>
                  <a:lnTo>
                    <a:pt x="259461" y="199847"/>
                  </a:lnTo>
                  <a:lnTo>
                    <a:pt x="262204" y="195351"/>
                  </a:lnTo>
                  <a:close/>
                </a:path>
                <a:path w="1060450" h="508635">
                  <a:moveTo>
                    <a:pt x="279781" y="207073"/>
                  </a:moveTo>
                  <a:lnTo>
                    <a:pt x="276694" y="205016"/>
                  </a:lnTo>
                  <a:lnTo>
                    <a:pt x="273608" y="202958"/>
                  </a:lnTo>
                  <a:lnTo>
                    <a:pt x="270471" y="207200"/>
                  </a:lnTo>
                  <a:lnTo>
                    <a:pt x="277075" y="211594"/>
                  </a:lnTo>
                  <a:lnTo>
                    <a:pt x="279781" y="207073"/>
                  </a:lnTo>
                  <a:close/>
                </a:path>
                <a:path w="1060450" h="508635">
                  <a:moveTo>
                    <a:pt x="297345" y="218782"/>
                  </a:moveTo>
                  <a:lnTo>
                    <a:pt x="294259" y="216725"/>
                  </a:lnTo>
                  <a:lnTo>
                    <a:pt x="291172" y="214668"/>
                  </a:lnTo>
                  <a:lnTo>
                    <a:pt x="288074" y="218922"/>
                  </a:lnTo>
                  <a:lnTo>
                    <a:pt x="294678" y="223329"/>
                  </a:lnTo>
                  <a:lnTo>
                    <a:pt x="297345" y="218782"/>
                  </a:lnTo>
                  <a:close/>
                </a:path>
                <a:path w="1060450" h="508635">
                  <a:moveTo>
                    <a:pt x="315137" y="230174"/>
                  </a:moveTo>
                  <a:lnTo>
                    <a:pt x="312013" y="228168"/>
                  </a:lnTo>
                  <a:lnTo>
                    <a:pt x="308889" y="226161"/>
                  </a:lnTo>
                  <a:lnTo>
                    <a:pt x="305828" y="230454"/>
                  </a:lnTo>
                  <a:lnTo>
                    <a:pt x="312508" y="234734"/>
                  </a:lnTo>
                  <a:lnTo>
                    <a:pt x="315137" y="230174"/>
                  </a:lnTo>
                  <a:close/>
                </a:path>
                <a:path w="1060450" h="508635">
                  <a:moveTo>
                    <a:pt x="332917" y="241566"/>
                  </a:moveTo>
                  <a:lnTo>
                    <a:pt x="329793" y="239560"/>
                  </a:lnTo>
                  <a:lnTo>
                    <a:pt x="326669" y="237553"/>
                  </a:lnTo>
                  <a:lnTo>
                    <a:pt x="323646" y="241871"/>
                  </a:lnTo>
                  <a:lnTo>
                    <a:pt x="330327" y="246151"/>
                  </a:lnTo>
                  <a:lnTo>
                    <a:pt x="332917" y="241566"/>
                  </a:lnTo>
                  <a:close/>
                </a:path>
                <a:path w="1060450" h="508635">
                  <a:moveTo>
                    <a:pt x="350875" y="252679"/>
                  </a:moveTo>
                  <a:lnTo>
                    <a:pt x="347713" y="250736"/>
                  </a:lnTo>
                  <a:lnTo>
                    <a:pt x="344551" y="248793"/>
                  </a:lnTo>
                  <a:lnTo>
                    <a:pt x="341566" y="253136"/>
                  </a:lnTo>
                  <a:lnTo>
                    <a:pt x="348322" y="257289"/>
                  </a:lnTo>
                  <a:lnTo>
                    <a:pt x="350875" y="252679"/>
                  </a:lnTo>
                  <a:close/>
                </a:path>
                <a:path w="1060450" h="508635">
                  <a:moveTo>
                    <a:pt x="368858" y="263740"/>
                  </a:moveTo>
                  <a:lnTo>
                    <a:pt x="365696" y="261797"/>
                  </a:lnTo>
                  <a:lnTo>
                    <a:pt x="362534" y="259854"/>
                  </a:lnTo>
                  <a:lnTo>
                    <a:pt x="359587" y="264223"/>
                  </a:lnTo>
                  <a:lnTo>
                    <a:pt x="366344" y="268376"/>
                  </a:lnTo>
                  <a:lnTo>
                    <a:pt x="368858" y="263740"/>
                  </a:lnTo>
                  <a:close/>
                </a:path>
                <a:path w="1060450" h="508635">
                  <a:moveTo>
                    <a:pt x="386994" y="274561"/>
                  </a:moveTo>
                  <a:lnTo>
                    <a:pt x="383794" y="272681"/>
                  </a:lnTo>
                  <a:lnTo>
                    <a:pt x="380593" y="270802"/>
                  </a:lnTo>
                  <a:lnTo>
                    <a:pt x="377685" y="275196"/>
                  </a:lnTo>
                  <a:lnTo>
                    <a:pt x="384517" y="279222"/>
                  </a:lnTo>
                  <a:lnTo>
                    <a:pt x="386994" y="274561"/>
                  </a:lnTo>
                  <a:close/>
                </a:path>
                <a:path w="1060450" h="508635">
                  <a:moveTo>
                    <a:pt x="405193" y="285267"/>
                  </a:moveTo>
                  <a:lnTo>
                    <a:pt x="401993" y="283387"/>
                  </a:lnTo>
                  <a:lnTo>
                    <a:pt x="398792" y="281508"/>
                  </a:lnTo>
                  <a:lnTo>
                    <a:pt x="395922" y="285927"/>
                  </a:lnTo>
                  <a:lnTo>
                    <a:pt x="402767" y="289941"/>
                  </a:lnTo>
                  <a:lnTo>
                    <a:pt x="405193" y="285267"/>
                  </a:lnTo>
                  <a:close/>
                </a:path>
                <a:path w="1060450" h="508635">
                  <a:moveTo>
                    <a:pt x="423506" y="295770"/>
                  </a:moveTo>
                  <a:lnTo>
                    <a:pt x="420268" y="293954"/>
                  </a:lnTo>
                  <a:lnTo>
                    <a:pt x="417029" y="292138"/>
                  </a:lnTo>
                  <a:lnTo>
                    <a:pt x="414197" y="296583"/>
                  </a:lnTo>
                  <a:lnTo>
                    <a:pt x="421119" y="300469"/>
                  </a:lnTo>
                  <a:lnTo>
                    <a:pt x="423506" y="295770"/>
                  </a:lnTo>
                  <a:close/>
                </a:path>
                <a:path w="1060450" h="508635">
                  <a:moveTo>
                    <a:pt x="441921" y="306108"/>
                  </a:moveTo>
                  <a:lnTo>
                    <a:pt x="438683" y="304292"/>
                  </a:lnTo>
                  <a:lnTo>
                    <a:pt x="435444" y="302475"/>
                  </a:lnTo>
                  <a:lnTo>
                    <a:pt x="432663" y="306946"/>
                  </a:lnTo>
                  <a:lnTo>
                    <a:pt x="439585" y="310832"/>
                  </a:lnTo>
                  <a:lnTo>
                    <a:pt x="441921" y="306108"/>
                  </a:lnTo>
                  <a:close/>
                </a:path>
                <a:path w="1060450" h="508635">
                  <a:moveTo>
                    <a:pt x="460425" y="316268"/>
                  </a:moveTo>
                  <a:lnTo>
                    <a:pt x="457149" y="314515"/>
                  </a:lnTo>
                  <a:lnTo>
                    <a:pt x="453872" y="312762"/>
                  </a:lnTo>
                  <a:lnTo>
                    <a:pt x="451129" y="317271"/>
                  </a:lnTo>
                  <a:lnTo>
                    <a:pt x="458127" y="321005"/>
                  </a:lnTo>
                  <a:lnTo>
                    <a:pt x="460425" y="316268"/>
                  </a:lnTo>
                  <a:close/>
                </a:path>
                <a:path w="1060450" h="508635">
                  <a:moveTo>
                    <a:pt x="479044" y="326224"/>
                  </a:moveTo>
                  <a:lnTo>
                    <a:pt x="475767" y="324472"/>
                  </a:lnTo>
                  <a:lnTo>
                    <a:pt x="472490" y="322719"/>
                  </a:lnTo>
                  <a:lnTo>
                    <a:pt x="469798" y="327253"/>
                  </a:lnTo>
                  <a:lnTo>
                    <a:pt x="476796" y="330987"/>
                  </a:lnTo>
                  <a:lnTo>
                    <a:pt x="479044" y="326224"/>
                  </a:lnTo>
                  <a:close/>
                </a:path>
                <a:path w="1060450" h="508635">
                  <a:moveTo>
                    <a:pt x="497751" y="335991"/>
                  </a:moveTo>
                  <a:lnTo>
                    <a:pt x="494449" y="334314"/>
                  </a:lnTo>
                  <a:lnTo>
                    <a:pt x="491134" y="332638"/>
                  </a:lnTo>
                  <a:lnTo>
                    <a:pt x="488492" y="337185"/>
                  </a:lnTo>
                  <a:lnTo>
                    <a:pt x="495566" y="340791"/>
                  </a:lnTo>
                  <a:lnTo>
                    <a:pt x="497751" y="335991"/>
                  </a:lnTo>
                  <a:close/>
                </a:path>
                <a:path w="1060450" h="508635">
                  <a:moveTo>
                    <a:pt x="516585" y="345554"/>
                  </a:moveTo>
                  <a:lnTo>
                    <a:pt x="513270" y="343877"/>
                  </a:lnTo>
                  <a:lnTo>
                    <a:pt x="509968" y="342201"/>
                  </a:lnTo>
                  <a:lnTo>
                    <a:pt x="507365" y="346786"/>
                  </a:lnTo>
                  <a:lnTo>
                    <a:pt x="514438" y="350380"/>
                  </a:lnTo>
                  <a:lnTo>
                    <a:pt x="516585" y="345554"/>
                  </a:lnTo>
                  <a:close/>
                </a:path>
                <a:path w="1060450" h="508635">
                  <a:moveTo>
                    <a:pt x="535495" y="354914"/>
                  </a:moveTo>
                  <a:lnTo>
                    <a:pt x="532155" y="353301"/>
                  </a:lnTo>
                  <a:lnTo>
                    <a:pt x="528815" y="351688"/>
                  </a:lnTo>
                  <a:lnTo>
                    <a:pt x="526262" y="356311"/>
                  </a:lnTo>
                  <a:lnTo>
                    <a:pt x="533412" y="359752"/>
                  </a:lnTo>
                  <a:lnTo>
                    <a:pt x="535495" y="354914"/>
                  </a:lnTo>
                  <a:close/>
                </a:path>
                <a:path w="1060450" h="508635">
                  <a:moveTo>
                    <a:pt x="554520" y="364070"/>
                  </a:moveTo>
                  <a:lnTo>
                    <a:pt x="551180" y="362458"/>
                  </a:lnTo>
                  <a:lnTo>
                    <a:pt x="547839" y="360845"/>
                  </a:lnTo>
                  <a:lnTo>
                    <a:pt x="545338" y="365493"/>
                  </a:lnTo>
                  <a:lnTo>
                    <a:pt x="552500" y="368935"/>
                  </a:lnTo>
                  <a:lnTo>
                    <a:pt x="554520" y="364070"/>
                  </a:lnTo>
                  <a:close/>
                </a:path>
                <a:path w="1060450" h="508635">
                  <a:moveTo>
                    <a:pt x="573659" y="372973"/>
                  </a:moveTo>
                  <a:lnTo>
                    <a:pt x="570280" y="371436"/>
                  </a:lnTo>
                  <a:lnTo>
                    <a:pt x="566902" y="369900"/>
                  </a:lnTo>
                  <a:lnTo>
                    <a:pt x="564464" y="374573"/>
                  </a:lnTo>
                  <a:lnTo>
                    <a:pt x="571690" y="377863"/>
                  </a:lnTo>
                  <a:lnTo>
                    <a:pt x="573659" y="372973"/>
                  </a:lnTo>
                  <a:close/>
                </a:path>
                <a:path w="1060450" h="508635">
                  <a:moveTo>
                    <a:pt x="592886" y="381698"/>
                  </a:moveTo>
                  <a:lnTo>
                    <a:pt x="589508" y="380161"/>
                  </a:lnTo>
                  <a:lnTo>
                    <a:pt x="586130" y="378625"/>
                  </a:lnTo>
                  <a:lnTo>
                    <a:pt x="583742" y="383324"/>
                  </a:lnTo>
                  <a:lnTo>
                    <a:pt x="590969" y="386613"/>
                  </a:lnTo>
                  <a:lnTo>
                    <a:pt x="592886" y="381698"/>
                  </a:lnTo>
                  <a:close/>
                </a:path>
                <a:path w="1060450" h="508635">
                  <a:moveTo>
                    <a:pt x="612241" y="390105"/>
                  </a:moveTo>
                  <a:lnTo>
                    <a:pt x="608825" y="388645"/>
                  </a:lnTo>
                  <a:lnTo>
                    <a:pt x="605409" y="387184"/>
                  </a:lnTo>
                  <a:lnTo>
                    <a:pt x="603084" y="391922"/>
                  </a:lnTo>
                  <a:lnTo>
                    <a:pt x="610387" y="395033"/>
                  </a:lnTo>
                  <a:lnTo>
                    <a:pt x="612241" y="390105"/>
                  </a:lnTo>
                  <a:close/>
                </a:path>
                <a:path w="1060450" h="508635">
                  <a:moveTo>
                    <a:pt x="631659" y="398399"/>
                  </a:moveTo>
                  <a:lnTo>
                    <a:pt x="628243" y="396938"/>
                  </a:lnTo>
                  <a:lnTo>
                    <a:pt x="624827" y="395478"/>
                  </a:lnTo>
                  <a:lnTo>
                    <a:pt x="622566" y="400240"/>
                  </a:lnTo>
                  <a:lnTo>
                    <a:pt x="629869" y="403352"/>
                  </a:lnTo>
                  <a:lnTo>
                    <a:pt x="631659" y="398399"/>
                  </a:lnTo>
                  <a:close/>
                </a:path>
                <a:path w="1060450" h="508635">
                  <a:moveTo>
                    <a:pt x="651230" y="406285"/>
                  </a:moveTo>
                  <a:lnTo>
                    <a:pt x="647788" y="404914"/>
                  </a:lnTo>
                  <a:lnTo>
                    <a:pt x="644347" y="403542"/>
                  </a:lnTo>
                  <a:lnTo>
                    <a:pt x="642137" y="408317"/>
                  </a:lnTo>
                  <a:lnTo>
                    <a:pt x="649503" y="411264"/>
                  </a:lnTo>
                  <a:lnTo>
                    <a:pt x="651230" y="406285"/>
                  </a:lnTo>
                  <a:close/>
                </a:path>
                <a:path w="1060450" h="508635">
                  <a:moveTo>
                    <a:pt x="670839" y="414108"/>
                  </a:moveTo>
                  <a:lnTo>
                    <a:pt x="667385" y="412737"/>
                  </a:lnTo>
                  <a:lnTo>
                    <a:pt x="663943" y="411365"/>
                  </a:lnTo>
                  <a:lnTo>
                    <a:pt x="661797" y="416166"/>
                  </a:lnTo>
                  <a:lnTo>
                    <a:pt x="669175" y="419100"/>
                  </a:lnTo>
                  <a:lnTo>
                    <a:pt x="670839" y="414108"/>
                  </a:lnTo>
                  <a:close/>
                </a:path>
                <a:path w="1060450" h="508635">
                  <a:moveTo>
                    <a:pt x="690613" y="421449"/>
                  </a:moveTo>
                  <a:lnTo>
                    <a:pt x="687133" y="420154"/>
                  </a:lnTo>
                  <a:lnTo>
                    <a:pt x="683653" y="418858"/>
                  </a:lnTo>
                  <a:lnTo>
                    <a:pt x="681583" y="423697"/>
                  </a:lnTo>
                  <a:lnTo>
                    <a:pt x="689013" y="426466"/>
                  </a:lnTo>
                  <a:lnTo>
                    <a:pt x="690613" y="421449"/>
                  </a:lnTo>
                  <a:close/>
                </a:path>
                <a:path w="1060450" h="508635">
                  <a:moveTo>
                    <a:pt x="710450" y="428663"/>
                  </a:moveTo>
                  <a:lnTo>
                    <a:pt x="706945" y="427456"/>
                  </a:lnTo>
                  <a:lnTo>
                    <a:pt x="703440" y="426250"/>
                  </a:lnTo>
                  <a:lnTo>
                    <a:pt x="701421" y="431114"/>
                  </a:lnTo>
                  <a:lnTo>
                    <a:pt x="708926" y="433705"/>
                  </a:lnTo>
                  <a:lnTo>
                    <a:pt x="710450" y="428663"/>
                  </a:lnTo>
                  <a:close/>
                </a:path>
                <a:path w="1060450" h="508635">
                  <a:moveTo>
                    <a:pt x="730389" y="435546"/>
                  </a:moveTo>
                  <a:lnTo>
                    <a:pt x="726884" y="434340"/>
                  </a:lnTo>
                  <a:lnTo>
                    <a:pt x="723379" y="433133"/>
                  </a:lnTo>
                  <a:lnTo>
                    <a:pt x="721436" y="438023"/>
                  </a:lnTo>
                  <a:lnTo>
                    <a:pt x="728941" y="440613"/>
                  </a:lnTo>
                  <a:lnTo>
                    <a:pt x="730389" y="435546"/>
                  </a:lnTo>
                  <a:close/>
                </a:path>
                <a:path w="1060450" h="508635">
                  <a:moveTo>
                    <a:pt x="750430" y="442163"/>
                  </a:moveTo>
                  <a:lnTo>
                    <a:pt x="746899" y="441032"/>
                  </a:lnTo>
                  <a:lnTo>
                    <a:pt x="743369" y="439915"/>
                  </a:lnTo>
                  <a:lnTo>
                    <a:pt x="741489" y="444830"/>
                  </a:lnTo>
                  <a:lnTo>
                    <a:pt x="749058" y="447243"/>
                  </a:lnTo>
                  <a:lnTo>
                    <a:pt x="750430" y="442163"/>
                  </a:lnTo>
                  <a:close/>
                </a:path>
                <a:path w="1060450" h="508635">
                  <a:moveTo>
                    <a:pt x="770547" y="448551"/>
                  </a:moveTo>
                  <a:lnTo>
                    <a:pt x="767016" y="447433"/>
                  </a:lnTo>
                  <a:lnTo>
                    <a:pt x="763485" y="446303"/>
                  </a:lnTo>
                  <a:lnTo>
                    <a:pt x="761682" y="451256"/>
                  </a:lnTo>
                  <a:lnTo>
                    <a:pt x="769251" y="453669"/>
                  </a:lnTo>
                  <a:lnTo>
                    <a:pt x="770547" y="448551"/>
                  </a:lnTo>
                  <a:close/>
                </a:path>
                <a:path w="1060450" h="508635">
                  <a:moveTo>
                    <a:pt x="790778" y="454507"/>
                  </a:moveTo>
                  <a:lnTo>
                    <a:pt x="787222" y="453466"/>
                  </a:lnTo>
                  <a:lnTo>
                    <a:pt x="783666" y="452437"/>
                  </a:lnTo>
                  <a:lnTo>
                    <a:pt x="781926" y="457403"/>
                  </a:lnTo>
                  <a:lnTo>
                    <a:pt x="789559" y="459625"/>
                  </a:lnTo>
                  <a:lnTo>
                    <a:pt x="790778" y="454507"/>
                  </a:lnTo>
                  <a:close/>
                </a:path>
                <a:path w="1060450" h="508635">
                  <a:moveTo>
                    <a:pt x="811072" y="460286"/>
                  </a:moveTo>
                  <a:lnTo>
                    <a:pt x="807491" y="459346"/>
                  </a:lnTo>
                  <a:lnTo>
                    <a:pt x="803922" y="458330"/>
                  </a:lnTo>
                  <a:lnTo>
                    <a:pt x="802271" y="463334"/>
                  </a:lnTo>
                  <a:lnTo>
                    <a:pt x="806081" y="464413"/>
                  </a:lnTo>
                  <a:lnTo>
                    <a:pt x="809929" y="465429"/>
                  </a:lnTo>
                  <a:lnTo>
                    <a:pt x="811072" y="460286"/>
                  </a:lnTo>
                  <a:close/>
                </a:path>
                <a:path w="1060450" h="508635">
                  <a:moveTo>
                    <a:pt x="831481" y="465658"/>
                  </a:moveTo>
                  <a:lnTo>
                    <a:pt x="827900" y="464718"/>
                  </a:lnTo>
                  <a:lnTo>
                    <a:pt x="824318" y="463778"/>
                  </a:lnTo>
                  <a:lnTo>
                    <a:pt x="822731" y="468795"/>
                  </a:lnTo>
                  <a:lnTo>
                    <a:pt x="830414" y="470827"/>
                  </a:lnTo>
                  <a:lnTo>
                    <a:pt x="831481" y="465658"/>
                  </a:lnTo>
                  <a:close/>
                </a:path>
                <a:path w="1060450" h="508635">
                  <a:moveTo>
                    <a:pt x="851954" y="470750"/>
                  </a:moveTo>
                  <a:lnTo>
                    <a:pt x="848347" y="469900"/>
                  </a:lnTo>
                  <a:lnTo>
                    <a:pt x="844740" y="469049"/>
                  </a:lnTo>
                  <a:lnTo>
                    <a:pt x="843241" y="474103"/>
                  </a:lnTo>
                  <a:lnTo>
                    <a:pt x="850963" y="475932"/>
                  </a:lnTo>
                  <a:lnTo>
                    <a:pt x="851954" y="470750"/>
                  </a:lnTo>
                  <a:close/>
                </a:path>
                <a:path w="1060450" h="508635">
                  <a:moveTo>
                    <a:pt x="872490" y="475602"/>
                  </a:moveTo>
                  <a:lnTo>
                    <a:pt x="868883" y="474751"/>
                  </a:lnTo>
                  <a:lnTo>
                    <a:pt x="865276" y="473900"/>
                  </a:lnTo>
                  <a:lnTo>
                    <a:pt x="863854" y="478967"/>
                  </a:lnTo>
                  <a:lnTo>
                    <a:pt x="871588" y="480796"/>
                  </a:lnTo>
                  <a:lnTo>
                    <a:pt x="872490" y="475602"/>
                  </a:lnTo>
                  <a:close/>
                </a:path>
                <a:path w="1060450" h="508635">
                  <a:moveTo>
                    <a:pt x="893140" y="479971"/>
                  </a:moveTo>
                  <a:lnTo>
                    <a:pt x="889508" y="479209"/>
                  </a:lnTo>
                  <a:lnTo>
                    <a:pt x="885875" y="478447"/>
                  </a:lnTo>
                  <a:lnTo>
                    <a:pt x="884542" y="483539"/>
                  </a:lnTo>
                  <a:lnTo>
                    <a:pt x="892314" y="485178"/>
                  </a:lnTo>
                  <a:lnTo>
                    <a:pt x="893140" y="479971"/>
                  </a:lnTo>
                  <a:close/>
                </a:path>
                <a:path w="1060450" h="508635">
                  <a:moveTo>
                    <a:pt x="913815" y="484098"/>
                  </a:moveTo>
                  <a:lnTo>
                    <a:pt x="910170" y="483438"/>
                  </a:lnTo>
                  <a:lnTo>
                    <a:pt x="906526" y="482777"/>
                  </a:lnTo>
                  <a:lnTo>
                    <a:pt x="905268" y="487895"/>
                  </a:lnTo>
                  <a:lnTo>
                    <a:pt x="913079" y="489318"/>
                  </a:lnTo>
                  <a:lnTo>
                    <a:pt x="913815" y="484098"/>
                  </a:lnTo>
                  <a:close/>
                </a:path>
                <a:path w="1060450" h="508635">
                  <a:moveTo>
                    <a:pt x="934567" y="487895"/>
                  </a:moveTo>
                  <a:lnTo>
                    <a:pt x="930922" y="487235"/>
                  </a:lnTo>
                  <a:lnTo>
                    <a:pt x="927277" y="486575"/>
                  </a:lnTo>
                  <a:lnTo>
                    <a:pt x="926096" y="491705"/>
                  </a:lnTo>
                  <a:lnTo>
                    <a:pt x="933919" y="493128"/>
                  </a:lnTo>
                  <a:lnTo>
                    <a:pt x="934567" y="487895"/>
                  </a:lnTo>
                  <a:close/>
                </a:path>
                <a:path w="1060450" h="508635">
                  <a:moveTo>
                    <a:pt x="955382" y="491274"/>
                  </a:moveTo>
                  <a:lnTo>
                    <a:pt x="951725" y="490702"/>
                  </a:lnTo>
                  <a:lnTo>
                    <a:pt x="948067" y="490131"/>
                  </a:lnTo>
                  <a:lnTo>
                    <a:pt x="946975" y="495287"/>
                  </a:lnTo>
                  <a:lnTo>
                    <a:pt x="954824" y="496506"/>
                  </a:lnTo>
                  <a:lnTo>
                    <a:pt x="955382" y="491274"/>
                  </a:lnTo>
                  <a:close/>
                </a:path>
                <a:path w="1060450" h="508635">
                  <a:moveTo>
                    <a:pt x="976249" y="494411"/>
                  </a:moveTo>
                  <a:lnTo>
                    <a:pt x="972578" y="493928"/>
                  </a:lnTo>
                  <a:lnTo>
                    <a:pt x="968908" y="493395"/>
                  </a:lnTo>
                  <a:lnTo>
                    <a:pt x="967905" y="498563"/>
                  </a:lnTo>
                  <a:lnTo>
                    <a:pt x="971842" y="499135"/>
                  </a:lnTo>
                  <a:lnTo>
                    <a:pt x="975779" y="499656"/>
                  </a:lnTo>
                  <a:lnTo>
                    <a:pt x="976249" y="494411"/>
                  </a:lnTo>
                  <a:close/>
                </a:path>
                <a:path w="1060450" h="508635">
                  <a:moveTo>
                    <a:pt x="997178" y="497128"/>
                  </a:moveTo>
                  <a:lnTo>
                    <a:pt x="993495" y="496646"/>
                  </a:lnTo>
                  <a:lnTo>
                    <a:pt x="989825" y="496176"/>
                  </a:lnTo>
                  <a:lnTo>
                    <a:pt x="988898" y="501357"/>
                  </a:lnTo>
                  <a:lnTo>
                    <a:pt x="996784" y="502386"/>
                  </a:lnTo>
                  <a:lnTo>
                    <a:pt x="997178" y="497128"/>
                  </a:lnTo>
                  <a:close/>
                </a:path>
                <a:path w="1060450" h="508635">
                  <a:moveTo>
                    <a:pt x="1018133" y="499465"/>
                  </a:moveTo>
                  <a:lnTo>
                    <a:pt x="1014450" y="499084"/>
                  </a:lnTo>
                  <a:lnTo>
                    <a:pt x="1010767" y="498703"/>
                  </a:lnTo>
                  <a:lnTo>
                    <a:pt x="1009929" y="503910"/>
                  </a:lnTo>
                  <a:lnTo>
                    <a:pt x="1017841" y="504723"/>
                  </a:lnTo>
                  <a:lnTo>
                    <a:pt x="1018133" y="499465"/>
                  </a:lnTo>
                  <a:close/>
                </a:path>
                <a:path w="1060450" h="508635">
                  <a:moveTo>
                    <a:pt x="1039126" y="501548"/>
                  </a:moveTo>
                  <a:lnTo>
                    <a:pt x="1035431" y="501256"/>
                  </a:lnTo>
                  <a:lnTo>
                    <a:pt x="1031748" y="500875"/>
                  </a:lnTo>
                  <a:lnTo>
                    <a:pt x="1030998" y="506082"/>
                  </a:lnTo>
                  <a:lnTo>
                    <a:pt x="1034961" y="506501"/>
                  </a:lnTo>
                  <a:lnTo>
                    <a:pt x="1038910" y="506806"/>
                  </a:lnTo>
                  <a:lnTo>
                    <a:pt x="1039126" y="501548"/>
                  </a:lnTo>
                  <a:close/>
                </a:path>
                <a:path w="1060450" h="508635">
                  <a:moveTo>
                    <a:pt x="1060157" y="503186"/>
                  </a:moveTo>
                  <a:lnTo>
                    <a:pt x="1056462" y="502894"/>
                  </a:lnTo>
                  <a:lnTo>
                    <a:pt x="1052766" y="502602"/>
                  </a:lnTo>
                  <a:lnTo>
                    <a:pt x="1052118" y="507834"/>
                  </a:lnTo>
                  <a:lnTo>
                    <a:pt x="1060030" y="508444"/>
                  </a:lnTo>
                  <a:lnTo>
                    <a:pt x="1060157" y="5031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 descr=""/>
            <p:cNvSpPr/>
            <p:nvPr/>
          </p:nvSpPr>
          <p:spPr>
            <a:xfrm>
              <a:off x="2117371" y="4063832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0" y="0"/>
                  </a:moveTo>
                  <a:lnTo>
                    <a:pt x="177257" y="0"/>
                  </a:lnTo>
                </a:path>
              </a:pathLst>
            </a:custGeom>
            <a:ln w="927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 descr=""/>
            <p:cNvSpPr/>
            <p:nvPr/>
          </p:nvSpPr>
          <p:spPr>
            <a:xfrm>
              <a:off x="2307590" y="3618636"/>
              <a:ext cx="1417955" cy="445134"/>
            </a:xfrm>
            <a:custGeom>
              <a:avLst/>
              <a:gdLst/>
              <a:ahLst/>
              <a:cxnLst/>
              <a:rect l="l" t="t" r="r" b="b"/>
              <a:pathLst>
                <a:path w="1417954" h="445135">
                  <a:moveTo>
                    <a:pt x="8128" y="443903"/>
                  </a:moveTo>
                  <a:lnTo>
                    <a:pt x="7391" y="438683"/>
                  </a:lnTo>
                  <a:lnTo>
                    <a:pt x="3695" y="439026"/>
                  </a:lnTo>
                  <a:lnTo>
                    <a:pt x="0" y="439369"/>
                  </a:lnTo>
                  <a:lnTo>
                    <a:pt x="215" y="444627"/>
                  </a:lnTo>
                  <a:lnTo>
                    <a:pt x="8128" y="443903"/>
                  </a:lnTo>
                  <a:close/>
                </a:path>
                <a:path w="1417954" h="445135">
                  <a:moveTo>
                    <a:pt x="29210" y="441756"/>
                  </a:moveTo>
                  <a:lnTo>
                    <a:pt x="28384" y="436549"/>
                  </a:lnTo>
                  <a:lnTo>
                    <a:pt x="24701" y="436968"/>
                  </a:lnTo>
                  <a:lnTo>
                    <a:pt x="21018" y="437388"/>
                  </a:lnTo>
                  <a:lnTo>
                    <a:pt x="21310" y="442645"/>
                  </a:lnTo>
                  <a:lnTo>
                    <a:pt x="29210" y="441756"/>
                  </a:lnTo>
                  <a:close/>
                </a:path>
                <a:path w="1417954" h="445135">
                  <a:moveTo>
                    <a:pt x="50253" y="439356"/>
                  </a:moveTo>
                  <a:lnTo>
                    <a:pt x="49352" y="434162"/>
                  </a:lnTo>
                  <a:lnTo>
                    <a:pt x="45669" y="434581"/>
                  </a:lnTo>
                  <a:lnTo>
                    <a:pt x="41986" y="435000"/>
                  </a:lnTo>
                  <a:lnTo>
                    <a:pt x="42367" y="440258"/>
                  </a:lnTo>
                  <a:lnTo>
                    <a:pt x="50253" y="439356"/>
                  </a:lnTo>
                  <a:close/>
                </a:path>
                <a:path w="1417954" h="445135">
                  <a:moveTo>
                    <a:pt x="71234" y="436511"/>
                  </a:moveTo>
                  <a:lnTo>
                    <a:pt x="70256" y="431330"/>
                  </a:lnTo>
                  <a:lnTo>
                    <a:pt x="66586" y="431825"/>
                  </a:lnTo>
                  <a:lnTo>
                    <a:pt x="62915" y="432320"/>
                  </a:lnTo>
                  <a:lnTo>
                    <a:pt x="63373" y="437565"/>
                  </a:lnTo>
                  <a:lnTo>
                    <a:pt x="71234" y="436511"/>
                  </a:lnTo>
                  <a:close/>
                </a:path>
                <a:path w="1417954" h="445135">
                  <a:moveTo>
                    <a:pt x="92176" y="433412"/>
                  </a:moveTo>
                  <a:lnTo>
                    <a:pt x="91135" y="428244"/>
                  </a:lnTo>
                  <a:lnTo>
                    <a:pt x="87464" y="428815"/>
                  </a:lnTo>
                  <a:lnTo>
                    <a:pt x="83794" y="429387"/>
                  </a:lnTo>
                  <a:lnTo>
                    <a:pt x="84328" y="434632"/>
                  </a:lnTo>
                  <a:lnTo>
                    <a:pt x="92176" y="433412"/>
                  </a:lnTo>
                  <a:close/>
                </a:path>
                <a:path w="1417954" h="445135">
                  <a:moveTo>
                    <a:pt x="113093" y="430060"/>
                  </a:moveTo>
                  <a:lnTo>
                    <a:pt x="111975" y="424903"/>
                  </a:lnTo>
                  <a:lnTo>
                    <a:pt x="108318" y="425551"/>
                  </a:lnTo>
                  <a:lnTo>
                    <a:pt x="104660" y="426135"/>
                  </a:lnTo>
                  <a:lnTo>
                    <a:pt x="105257" y="431368"/>
                  </a:lnTo>
                  <a:lnTo>
                    <a:pt x="109181" y="430745"/>
                  </a:lnTo>
                  <a:lnTo>
                    <a:pt x="113093" y="430060"/>
                  </a:lnTo>
                  <a:close/>
                </a:path>
                <a:path w="1417954" h="445135">
                  <a:moveTo>
                    <a:pt x="133946" y="426389"/>
                  </a:moveTo>
                  <a:lnTo>
                    <a:pt x="132765" y="421246"/>
                  </a:lnTo>
                  <a:lnTo>
                    <a:pt x="129108" y="421894"/>
                  </a:lnTo>
                  <a:lnTo>
                    <a:pt x="125450" y="422541"/>
                  </a:lnTo>
                  <a:lnTo>
                    <a:pt x="126136" y="427761"/>
                  </a:lnTo>
                  <a:lnTo>
                    <a:pt x="133946" y="426389"/>
                  </a:lnTo>
                  <a:close/>
                </a:path>
                <a:path w="1417954" h="445135">
                  <a:moveTo>
                    <a:pt x="154749" y="422414"/>
                  </a:moveTo>
                  <a:lnTo>
                    <a:pt x="153492" y="417296"/>
                  </a:lnTo>
                  <a:lnTo>
                    <a:pt x="149847" y="418007"/>
                  </a:lnTo>
                  <a:lnTo>
                    <a:pt x="146202" y="418719"/>
                  </a:lnTo>
                  <a:lnTo>
                    <a:pt x="146951" y="423938"/>
                  </a:lnTo>
                  <a:lnTo>
                    <a:pt x="154749" y="422414"/>
                  </a:lnTo>
                  <a:close/>
                </a:path>
                <a:path w="1417954" h="445135">
                  <a:moveTo>
                    <a:pt x="175501" y="418211"/>
                  </a:moveTo>
                  <a:lnTo>
                    <a:pt x="174180" y="413118"/>
                  </a:lnTo>
                  <a:lnTo>
                    <a:pt x="170548" y="413893"/>
                  </a:lnTo>
                  <a:lnTo>
                    <a:pt x="166916" y="414667"/>
                  </a:lnTo>
                  <a:lnTo>
                    <a:pt x="167728" y="419874"/>
                  </a:lnTo>
                  <a:lnTo>
                    <a:pt x="175501" y="418211"/>
                  </a:lnTo>
                  <a:close/>
                </a:path>
                <a:path w="1417954" h="445135">
                  <a:moveTo>
                    <a:pt x="196202" y="413778"/>
                  </a:moveTo>
                  <a:lnTo>
                    <a:pt x="194818" y="408698"/>
                  </a:lnTo>
                  <a:lnTo>
                    <a:pt x="191185" y="409473"/>
                  </a:lnTo>
                  <a:lnTo>
                    <a:pt x="187553" y="410248"/>
                  </a:lnTo>
                  <a:lnTo>
                    <a:pt x="188429" y="415442"/>
                  </a:lnTo>
                  <a:lnTo>
                    <a:pt x="196202" y="413778"/>
                  </a:lnTo>
                  <a:close/>
                </a:path>
                <a:path w="1417954" h="445135">
                  <a:moveTo>
                    <a:pt x="216827" y="409028"/>
                  </a:moveTo>
                  <a:lnTo>
                    <a:pt x="215392" y="403961"/>
                  </a:lnTo>
                  <a:lnTo>
                    <a:pt x="211772" y="404799"/>
                  </a:lnTo>
                  <a:lnTo>
                    <a:pt x="208153" y="405638"/>
                  </a:lnTo>
                  <a:lnTo>
                    <a:pt x="209092" y="410819"/>
                  </a:lnTo>
                  <a:lnTo>
                    <a:pt x="216827" y="409028"/>
                  </a:lnTo>
                  <a:close/>
                </a:path>
                <a:path w="1417954" h="445135">
                  <a:moveTo>
                    <a:pt x="237413" y="404075"/>
                  </a:moveTo>
                  <a:lnTo>
                    <a:pt x="235915" y="399021"/>
                  </a:lnTo>
                  <a:lnTo>
                    <a:pt x="232308" y="399923"/>
                  </a:lnTo>
                  <a:lnTo>
                    <a:pt x="228701" y="400824"/>
                  </a:lnTo>
                  <a:lnTo>
                    <a:pt x="229704" y="405993"/>
                  </a:lnTo>
                  <a:lnTo>
                    <a:pt x="237413" y="404075"/>
                  </a:lnTo>
                  <a:close/>
                </a:path>
                <a:path w="1417954" h="445135">
                  <a:moveTo>
                    <a:pt x="257949" y="398945"/>
                  </a:moveTo>
                  <a:lnTo>
                    <a:pt x="256387" y="393915"/>
                  </a:lnTo>
                  <a:lnTo>
                    <a:pt x="252793" y="394817"/>
                  </a:lnTo>
                  <a:lnTo>
                    <a:pt x="249186" y="395719"/>
                  </a:lnTo>
                  <a:lnTo>
                    <a:pt x="250253" y="400875"/>
                  </a:lnTo>
                  <a:lnTo>
                    <a:pt x="257949" y="398945"/>
                  </a:lnTo>
                  <a:close/>
                </a:path>
                <a:path w="1417954" h="445135">
                  <a:moveTo>
                    <a:pt x="278409" y="393509"/>
                  </a:moveTo>
                  <a:lnTo>
                    <a:pt x="276796" y="388493"/>
                  </a:lnTo>
                  <a:lnTo>
                    <a:pt x="273215" y="389445"/>
                  </a:lnTo>
                  <a:lnTo>
                    <a:pt x="269633" y="390398"/>
                  </a:lnTo>
                  <a:lnTo>
                    <a:pt x="270738" y="395541"/>
                  </a:lnTo>
                  <a:lnTo>
                    <a:pt x="278409" y="393509"/>
                  </a:lnTo>
                  <a:close/>
                </a:path>
                <a:path w="1417954" h="445135">
                  <a:moveTo>
                    <a:pt x="298818" y="387896"/>
                  </a:moveTo>
                  <a:lnTo>
                    <a:pt x="297154" y="382892"/>
                  </a:lnTo>
                  <a:lnTo>
                    <a:pt x="293585" y="383895"/>
                  </a:lnTo>
                  <a:lnTo>
                    <a:pt x="290017" y="384898"/>
                  </a:lnTo>
                  <a:lnTo>
                    <a:pt x="291172" y="390042"/>
                  </a:lnTo>
                  <a:lnTo>
                    <a:pt x="298818" y="387896"/>
                  </a:lnTo>
                  <a:close/>
                </a:path>
                <a:path w="1417954" h="445135">
                  <a:moveTo>
                    <a:pt x="319163" y="382117"/>
                  </a:moveTo>
                  <a:lnTo>
                    <a:pt x="317461" y="377126"/>
                  </a:lnTo>
                  <a:lnTo>
                    <a:pt x="313905" y="378180"/>
                  </a:lnTo>
                  <a:lnTo>
                    <a:pt x="310337" y="379196"/>
                  </a:lnTo>
                  <a:lnTo>
                    <a:pt x="311543" y="384327"/>
                  </a:lnTo>
                  <a:lnTo>
                    <a:pt x="315366" y="383235"/>
                  </a:lnTo>
                  <a:lnTo>
                    <a:pt x="319163" y="382117"/>
                  </a:lnTo>
                  <a:close/>
                </a:path>
                <a:path w="1417954" h="445135">
                  <a:moveTo>
                    <a:pt x="339471" y="376123"/>
                  </a:moveTo>
                  <a:lnTo>
                    <a:pt x="337718" y="371144"/>
                  </a:lnTo>
                  <a:lnTo>
                    <a:pt x="334162" y="372198"/>
                  </a:lnTo>
                  <a:lnTo>
                    <a:pt x="330606" y="373253"/>
                  </a:lnTo>
                  <a:lnTo>
                    <a:pt x="331863" y="378358"/>
                  </a:lnTo>
                  <a:lnTo>
                    <a:pt x="339471" y="376123"/>
                  </a:lnTo>
                  <a:close/>
                </a:path>
                <a:path w="1417954" h="445135">
                  <a:moveTo>
                    <a:pt x="359702" y="369938"/>
                  </a:moveTo>
                  <a:lnTo>
                    <a:pt x="357911" y="364985"/>
                  </a:lnTo>
                  <a:lnTo>
                    <a:pt x="354368" y="366077"/>
                  </a:lnTo>
                  <a:lnTo>
                    <a:pt x="350824" y="367169"/>
                  </a:lnTo>
                  <a:lnTo>
                    <a:pt x="352120" y="372275"/>
                  </a:lnTo>
                  <a:lnTo>
                    <a:pt x="359702" y="369938"/>
                  </a:lnTo>
                  <a:close/>
                </a:path>
                <a:path w="1417954" h="445135">
                  <a:moveTo>
                    <a:pt x="379895" y="363613"/>
                  </a:moveTo>
                  <a:lnTo>
                    <a:pt x="378066" y="358673"/>
                  </a:lnTo>
                  <a:lnTo>
                    <a:pt x="374535" y="359803"/>
                  </a:lnTo>
                  <a:lnTo>
                    <a:pt x="371005" y="360946"/>
                  </a:lnTo>
                  <a:lnTo>
                    <a:pt x="372351" y="366039"/>
                  </a:lnTo>
                  <a:lnTo>
                    <a:pt x="379895" y="363613"/>
                  </a:lnTo>
                  <a:close/>
                </a:path>
                <a:path w="1417954" h="445135">
                  <a:moveTo>
                    <a:pt x="400050" y="357149"/>
                  </a:moveTo>
                  <a:lnTo>
                    <a:pt x="398183" y="352221"/>
                  </a:lnTo>
                  <a:lnTo>
                    <a:pt x="394652" y="353352"/>
                  </a:lnTo>
                  <a:lnTo>
                    <a:pt x="391121" y="354482"/>
                  </a:lnTo>
                  <a:lnTo>
                    <a:pt x="392506" y="359575"/>
                  </a:lnTo>
                  <a:lnTo>
                    <a:pt x="400050" y="357149"/>
                  </a:lnTo>
                  <a:close/>
                </a:path>
                <a:path w="1417954" h="445135">
                  <a:moveTo>
                    <a:pt x="420128" y="350481"/>
                  </a:moveTo>
                  <a:lnTo>
                    <a:pt x="418223" y="345567"/>
                  </a:lnTo>
                  <a:lnTo>
                    <a:pt x="414705" y="346735"/>
                  </a:lnTo>
                  <a:lnTo>
                    <a:pt x="411187" y="347903"/>
                  </a:lnTo>
                  <a:lnTo>
                    <a:pt x="412610" y="352983"/>
                  </a:lnTo>
                  <a:lnTo>
                    <a:pt x="420128" y="350481"/>
                  </a:lnTo>
                  <a:close/>
                </a:path>
                <a:path w="1417954" h="445135">
                  <a:moveTo>
                    <a:pt x="440182" y="343700"/>
                  </a:moveTo>
                  <a:lnTo>
                    <a:pt x="438251" y="338797"/>
                  </a:lnTo>
                  <a:lnTo>
                    <a:pt x="434733" y="340004"/>
                  </a:lnTo>
                  <a:lnTo>
                    <a:pt x="431215" y="341210"/>
                  </a:lnTo>
                  <a:lnTo>
                    <a:pt x="432676" y="346278"/>
                  </a:lnTo>
                  <a:lnTo>
                    <a:pt x="440182" y="343700"/>
                  </a:lnTo>
                  <a:close/>
                </a:path>
                <a:path w="1417954" h="445135">
                  <a:moveTo>
                    <a:pt x="460184" y="336829"/>
                  </a:moveTo>
                  <a:lnTo>
                    <a:pt x="458228" y="331939"/>
                  </a:lnTo>
                  <a:lnTo>
                    <a:pt x="454710" y="333146"/>
                  </a:lnTo>
                  <a:lnTo>
                    <a:pt x="451192" y="334352"/>
                  </a:lnTo>
                  <a:lnTo>
                    <a:pt x="452691" y="339407"/>
                  </a:lnTo>
                  <a:lnTo>
                    <a:pt x="460184" y="336829"/>
                  </a:lnTo>
                  <a:close/>
                </a:path>
                <a:path w="1417954" h="445135">
                  <a:moveTo>
                    <a:pt x="480136" y="329780"/>
                  </a:moveTo>
                  <a:lnTo>
                    <a:pt x="478142" y="324891"/>
                  </a:lnTo>
                  <a:lnTo>
                    <a:pt x="474637" y="326136"/>
                  </a:lnTo>
                  <a:lnTo>
                    <a:pt x="471131" y="327367"/>
                  </a:lnTo>
                  <a:lnTo>
                    <a:pt x="472655" y="332422"/>
                  </a:lnTo>
                  <a:lnTo>
                    <a:pt x="480136" y="329780"/>
                  </a:lnTo>
                  <a:close/>
                </a:path>
                <a:path w="1417954" h="445135">
                  <a:moveTo>
                    <a:pt x="500049" y="322643"/>
                  </a:moveTo>
                  <a:lnTo>
                    <a:pt x="498030" y="317766"/>
                  </a:lnTo>
                  <a:lnTo>
                    <a:pt x="494538" y="319036"/>
                  </a:lnTo>
                  <a:lnTo>
                    <a:pt x="491045" y="320306"/>
                  </a:lnTo>
                  <a:lnTo>
                    <a:pt x="492594" y="325335"/>
                  </a:lnTo>
                  <a:lnTo>
                    <a:pt x="500049" y="322643"/>
                  </a:lnTo>
                  <a:close/>
                </a:path>
                <a:path w="1417954" h="445135">
                  <a:moveTo>
                    <a:pt x="519938" y="315429"/>
                  </a:moveTo>
                  <a:lnTo>
                    <a:pt x="517893" y="310578"/>
                  </a:lnTo>
                  <a:lnTo>
                    <a:pt x="514400" y="311848"/>
                  </a:lnTo>
                  <a:lnTo>
                    <a:pt x="510908" y="313118"/>
                  </a:lnTo>
                  <a:lnTo>
                    <a:pt x="512483" y="318147"/>
                  </a:lnTo>
                  <a:lnTo>
                    <a:pt x="519938" y="315429"/>
                  </a:lnTo>
                  <a:close/>
                </a:path>
                <a:path w="1417954" h="445135">
                  <a:moveTo>
                    <a:pt x="539762" y="308076"/>
                  </a:moveTo>
                  <a:lnTo>
                    <a:pt x="537692" y="303237"/>
                  </a:lnTo>
                  <a:lnTo>
                    <a:pt x="534212" y="304520"/>
                  </a:lnTo>
                  <a:lnTo>
                    <a:pt x="530733" y="305803"/>
                  </a:lnTo>
                  <a:lnTo>
                    <a:pt x="532320" y="310832"/>
                  </a:lnTo>
                  <a:lnTo>
                    <a:pt x="539762" y="308076"/>
                  </a:lnTo>
                  <a:close/>
                </a:path>
                <a:path w="1417954" h="445135">
                  <a:moveTo>
                    <a:pt x="559574" y="300672"/>
                  </a:moveTo>
                  <a:lnTo>
                    <a:pt x="557491" y="295833"/>
                  </a:lnTo>
                  <a:lnTo>
                    <a:pt x="554012" y="297141"/>
                  </a:lnTo>
                  <a:lnTo>
                    <a:pt x="550532" y="298450"/>
                  </a:lnTo>
                  <a:lnTo>
                    <a:pt x="552157" y="303466"/>
                  </a:lnTo>
                  <a:lnTo>
                    <a:pt x="559574" y="300672"/>
                  </a:lnTo>
                  <a:close/>
                </a:path>
                <a:path w="1417954" h="445135">
                  <a:moveTo>
                    <a:pt x="579361" y="293192"/>
                  </a:moveTo>
                  <a:lnTo>
                    <a:pt x="577253" y="288366"/>
                  </a:lnTo>
                  <a:lnTo>
                    <a:pt x="573786" y="289687"/>
                  </a:lnTo>
                  <a:lnTo>
                    <a:pt x="570306" y="290995"/>
                  </a:lnTo>
                  <a:lnTo>
                    <a:pt x="571944" y="295998"/>
                  </a:lnTo>
                  <a:lnTo>
                    <a:pt x="579361" y="293192"/>
                  </a:lnTo>
                  <a:close/>
                </a:path>
                <a:path w="1417954" h="445135">
                  <a:moveTo>
                    <a:pt x="599109" y="285635"/>
                  </a:moveTo>
                  <a:lnTo>
                    <a:pt x="596988" y="280809"/>
                  </a:lnTo>
                  <a:lnTo>
                    <a:pt x="593521" y="282143"/>
                  </a:lnTo>
                  <a:lnTo>
                    <a:pt x="590054" y="283476"/>
                  </a:lnTo>
                  <a:lnTo>
                    <a:pt x="591705" y="288467"/>
                  </a:lnTo>
                  <a:lnTo>
                    <a:pt x="599109" y="285635"/>
                  </a:lnTo>
                  <a:close/>
                </a:path>
                <a:path w="1417954" h="445135">
                  <a:moveTo>
                    <a:pt x="618832" y="278041"/>
                  </a:moveTo>
                  <a:lnTo>
                    <a:pt x="616712" y="273215"/>
                  </a:lnTo>
                  <a:lnTo>
                    <a:pt x="613244" y="274561"/>
                  </a:lnTo>
                  <a:lnTo>
                    <a:pt x="609777" y="275907"/>
                  </a:lnTo>
                  <a:lnTo>
                    <a:pt x="611441" y="280898"/>
                  </a:lnTo>
                  <a:lnTo>
                    <a:pt x="618832" y="278041"/>
                  </a:lnTo>
                  <a:close/>
                </a:path>
                <a:path w="1417954" h="445135">
                  <a:moveTo>
                    <a:pt x="638556" y="270370"/>
                  </a:moveTo>
                  <a:lnTo>
                    <a:pt x="636422" y="265557"/>
                  </a:lnTo>
                  <a:lnTo>
                    <a:pt x="632955" y="266915"/>
                  </a:lnTo>
                  <a:lnTo>
                    <a:pt x="629488" y="268262"/>
                  </a:lnTo>
                  <a:lnTo>
                    <a:pt x="631164" y="273253"/>
                  </a:lnTo>
                  <a:lnTo>
                    <a:pt x="638556" y="270370"/>
                  </a:lnTo>
                  <a:close/>
                </a:path>
                <a:path w="1417954" h="445135">
                  <a:moveTo>
                    <a:pt x="658253" y="262674"/>
                  </a:moveTo>
                  <a:lnTo>
                    <a:pt x="656107" y="257860"/>
                  </a:lnTo>
                  <a:lnTo>
                    <a:pt x="652640" y="259219"/>
                  </a:lnTo>
                  <a:lnTo>
                    <a:pt x="649173" y="260578"/>
                  </a:lnTo>
                  <a:lnTo>
                    <a:pt x="650875" y="265569"/>
                  </a:lnTo>
                  <a:lnTo>
                    <a:pt x="658253" y="262674"/>
                  </a:lnTo>
                  <a:close/>
                </a:path>
                <a:path w="1417954" h="445135">
                  <a:moveTo>
                    <a:pt x="677926" y="254939"/>
                  </a:moveTo>
                  <a:lnTo>
                    <a:pt x="675767" y="250139"/>
                  </a:lnTo>
                  <a:lnTo>
                    <a:pt x="672312" y="251498"/>
                  </a:lnTo>
                  <a:lnTo>
                    <a:pt x="668858" y="252857"/>
                  </a:lnTo>
                  <a:lnTo>
                    <a:pt x="670560" y="257848"/>
                  </a:lnTo>
                  <a:lnTo>
                    <a:pt x="677926" y="254939"/>
                  </a:lnTo>
                  <a:close/>
                </a:path>
                <a:path w="1417954" h="445135">
                  <a:moveTo>
                    <a:pt x="697585" y="247192"/>
                  </a:moveTo>
                  <a:lnTo>
                    <a:pt x="695426" y="242379"/>
                  </a:lnTo>
                  <a:lnTo>
                    <a:pt x="691972" y="243751"/>
                  </a:lnTo>
                  <a:lnTo>
                    <a:pt x="688517" y="245110"/>
                  </a:lnTo>
                  <a:lnTo>
                    <a:pt x="690219" y="250101"/>
                  </a:lnTo>
                  <a:lnTo>
                    <a:pt x="697585" y="247192"/>
                  </a:lnTo>
                  <a:close/>
                </a:path>
                <a:path w="1417954" h="445135">
                  <a:moveTo>
                    <a:pt x="717257" y="239407"/>
                  </a:moveTo>
                  <a:lnTo>
                    <a:pt x="715086" y="234607"/>
                  </a:lnTo>
                  <a:lnTo>
                    <a:pt x="711631" y="235978"/>
                  </a:lnTo>
                  <a:lnTo>
                    <a:pt x="708177" y="237350"/>
                  </a:lnTo>
                  <a:lnTo>
                    <a:pt x="709891" y="242328"/>
                  </a:lnTo>
                  <a:lnTo>
                    <a:pt x="717257" y="239407"/>
                  </a:lnTo>
                  <a:close/>
                </a:path>
                <a:path w="1417954" h="445135">
                  <a:moveTo>
                    <a:pt x="736904" y="231609"/>
                  </a:moveTo>
                  <a:lnTo>
                    <a:pt x="734733" y="226809"/>
                  </a:lnTo>
                  <a:lnTo>
                    <a:pt x="731278" y="228180"/>
                  </a:lnTo>
                  <a:lnTo>
                    <a:pt x="727824" y="229552"/>
                  </a:lnTo>
                  <a:lnTo>
                    <a:pt x="729538" y="234530"/>
                  </a:lnTo>
                  <a:lnTo>
                    <a:pt x="736904" y="231609"/>
                  </a:lnTo>
                  <a:close/>
                </a:path>
                <a:path w="1417954" h="445135">
                  <a:moveTo>
                    <a:pt x="756564" y="223812"/>
                  </a:moveTo>
                  <a:lnTo>
                    <a:pt x="754392" y="219011"/>
                  </a:lnTo>
                  <a:lnTo>
                    <a:pt x="750938" y="220383"/>
                  </a:lnTo>
                  <a:lnTo>
                    <a:pt x="747483" y="221754"/>
                  </a:lnTo>
                  <a:lnTo>
                    <a:pt x="749198" y="226733"/>
                  </a:lnTo>
                  <a:lnTo>
                    <a:pt x="756564" y="223812"/>
                  </a:lnTo>
                  <a:close/>
                </a:path>
                <a:path w="1417954" h="445135">
                  <a:moveTo>
                    <a:pt x="776211" y="216027"/>
                  </a:moveTo>
                  <a:lnTo>
                    <a:pt x="774039" y="211226"/>
                  </a:lnTo>
                  <a:lnTo>
                    <a:pt x="770585" y="212598"/>
                  </a:lnTo>
                  <a:lnTo>
                    <a:pt x="767130" y="213969"/>
                  </a:lnTo>
                  <a:lnTo>
                    <a:pt x="768845" y="218948"/>
                  </a:lnTo>
                  <a:lnTo>
                    <a:pt x="776211" y="216027"/>
                  </a:lnTo>
                  <a:close/>
                </a:path>
                <a:path w="1417954" h="445135">
                  <a:moveTo>
                    <a:pt x="795858" y="208254"/>
                  </a:moveTo>
                  <a:lnTo>
                    <a:pt x="793699" y="203441"/>
                  </a:lnTo>
                  <a:lnTo>
                    <a:pt x="790244" y="204812"/>
                  </a:lnTo>
                  <a:lnTo>
                    <a:pt x="786790" y="206184"/>
                  </a:lnTo>
                  <a:lnTo>
                    <a:pt x="788492" y="211162"/>
                  </a:lnTo>
                  <a:lnTo>
                    <a:pt x="795858" y="208254"/>
                  </a:lnTo>
                  <a:close/>
                </a:path>
                <a:path w="1417954" h="445135">
                  <a:moveTo>
                    <a:pt x="815517" y="200482"/>
                  </a:moveTo>
                  <a:lnTo>
                    <a:pt x="813358" y="195681"/>
                  </a:lnTo>
                  <a:lnTo>
                    <a:pt x="809904" y="197040"/>
                  </a:lnTo>
                  <a:lnTo>
                    <a:pt x="806450" y="198412"/>
                  </a:lnTo>
                  <a:lnTo>
                    <a:pt x="808151" y="203390"/>
                  </a:lnTo>
                  <a:lnTo>
                    <a:pt x="815517" y="200482"/>
                  </a:lnTo>
                  <a:close/>
                </a:path>
                <a:path w="1417954" h="445135">
                  <a:moveTo>
                    <a:pt x="835190" y="192735"/>
                  </a:moveTo>
                  <a:lnTo>
                    <a:pt x="833043" y="187934"/>
                  </a:lnTo>
                  <a:lnTo>
                    <a:pt x="829576" y="189293"/>
                  </a:lnTo>
                  <a:lnTo>
                    <a:pt x="826122" y="190652"/>
                  </a:lnTo>
                  <a:lnTo>
                    <a:pt x="827824" y="195643"/>
                  </a:lnTo>
                  <a:lnTo>
                    <a:pt x="835190" y="192735"/>
                  </a:lnTo>
                  <a:close/>
                </a:path>
                <a:path w="1417954" h="445135">
                  <a:moveTo>
                    <a:pt x="854862" y="185026"/>
                  </a:moveTo>
                  <a:lnTo>
                    <a:pt x="852728" y="180213"/>
                  </a:lnTo>
                  <a:lnTo>
                    <a:pt x="849261" y="181571"/>
                  </a:lnTo>
                  <a:lnTo>
                    <a:pt x="845794" y="182930"/>
                  </a:lnTo>
                  <a:lnTo>
                    <a:pt x="847496" y="187909"/>
                  </a:lnTo>
                  <a:lnTo>
                    <a:pt x="854862" y="185026"/>
                  </a:lnTo>
                  <a:close/>
                </a:path>
                <a:path w="1417954" h="445135">
                  <a:moveTo>
                    <a:pt x="874560" y="177342"/>
                  </a:moveTo>
                  <a:lnTo>
                    <a:pt x="872426" y="172516"/>
                  </a:lnTo>
                  <a:lnTo>
                    <a:pt x="868959" y="173875"/>
                  </a:lnTo>
                  <a:lnTo>
                    <a:pt x="865492" y="175234"/>
                  </a:lnTo>
                  <a:lnTo>
                    <a:pt x="867181" y="180225"/>
                  </a:lnTo>
                  <a:lnTo>
                    <a:pt x="874560" y="177342"/>
                  </a:lnTo>
                  <a:close/>
                </a:path>
                <a:path w="1417954" h="445135">
                  <a:moveTo>
                    <a:pt x="894257" y="169722"/>
                  </a:moveTo>
                  <a:lnTo>
                    <a:pt x="892136" y="164896"/>
                  </a:lnTo>
                  <a:lnTo>
                    <a:pt x="888669" y="166243"/>
                  </a:lnTo>
                  <a:lnTo>
                    <a:pt x="885202" y="167589"/>
                  </a:lnTo>
                  <a:lnTo>
                    <a:pt x="886879" y="172580"/>
                  </a:lnTo>
                  <a:lnTo>
                    <a:pt x="894257" y="169722"/>
                  </a:lnTo>
                  <a:close/>
                </a:path>
                <a:path w="1417954" h="445135">
                  <a:moveTo>
                    <a:pt x="913993" y="162140"/>
                  </a:moveTo>
                  <a:lnTo>
                    <a:pt x="911885" y="157302"/>
                  </a:lnTo>
                  <a:lnTo>
                    <a:pt x="908405" y="158635"/>
                  </a:lnTo>
                  <a:lnTo>
                    <a:pt x="904925" y="159969"/>
                  </a:lnTo>
                  <a:lnTo>
                    <a:pt x="906589" y="164960"/>
                  </a:lnTo>
                  <a:lnTo>
                    <a:pt x="913993" y="162140"/>
                  </a:lnTo>
                  <a:close/>
                </a:path>
                <a:path w="1417954" h="445135">
                  <a:moveTo>
                    <a:pt x="933729" y="154597"/>
                  </a:moveTo>
                  <a:lnTo>
                    <a:pt x="931646" y="149758"/>
                  </a:lnTo>
                  <a:lnTo>
                    <a:pt x="928166" y="151091"/>
                  </a:lnTo>
                  <a:lnTo>
                    <a:pt x="924687" y="152412"/>
                  </a:lnTo>
                  <a:lnTo>
                    <a:pt x="926338" y="157429"/>
                  </a:lnTo>
                  <a:lnTo>
                    <a:pt x="933729" y="154597"/>
                  </a:lnTo>
                  <a:close/>
                </a:path>
                <a:path w="1417954" h="445135">
                  <a:moveTo>
                    <a:pt x="953516" y="147154"/>
                  </a:moveTo>
                  <a:lnTo>
                    <a:pt x="951433" y="142316"/>
                  </a:lnTo>
                  <a:lnTo>
                    <a:pt x="947953" y="143624"/>
                  </a:lnTo>
                  <a:lnTo>
                    <a:pt x="944473" y="144932"/>
                  </a:lnTo>
                  <a:lnTo>
                    <a:pt x="946099" y="149948"/>
                  </a:lnTo>
                  <a:lnTo>
                    <a:pt x="953516" y="147154"/>
                  </a:lnTo>
                  <a:close/>
                </a:path>
                <a:path w="1417954" h="445135">
                  <a:moveTo>
                    <a:pt x="973302" y="139750"/>
                  </a:moveTo>
                  <a:lnTo>
                    <a:pt x="971245" y="134899"/>
                  </a:lnTo>
                  <a:lnTo>
                    <a:pt x="967752" y="136194"/>
                  </a:lnTo>
                  <a:lnTo>
                    <a:pt x="964260" y="137490"/>
                  </a:lnTo>
                  <a:lnTo>
                    <a:pt x="965873" y="142506"/>
                  </a:lnTo>
                  <a:lnTo>
                    <a:pt x="973302" y="139750"/>
                  </a:lnTo>
                  <a:close/>
                </a:path>
                <a:path w="1417954" h="445135">
                  <a:moveTo>
                    <a:pt x="993114" y="132422"/>
                  </a:moveTo>
                  <a:lnTo>
                    <a:pt x="991082" y="127558"/>
                  </a:lnTo>
                  <a:lnTo>
                    <a:pt x="987590" y="128854"/>
                  </a:lnTo>
                  <a:lnTo>
                    <a:pt x="984097" y="130149"/>
                  </a:lnTo>
                  <a:lnTo>
                    <a:pt x="985697" y="135166"/>
                  </a:lnTo>
                  <a:lnTo>
                    <a:pt x="993114" y="132422"/>
                  </a:lnTo>
                  <a:close/>
                </a:path>
                <a:path w="1417954" h="445135">
                  <a:moveTo>
                    <a:pt x="1012977" y="125183"/>
                  </a:moveTo>
                  <a:lnTo>
                    <a:pt x="1010945" y="120319"/>
                  </a:lnTo>
                  <a:lnTo>
                    <a:pt x="1007452" y="121589"/>
                  </a:lnTo>
                  <a:lnTo>
                    <a:pt x="1003960" y="122859"/>
                  </a:lnTo>
                  <a:lnTo>
                    <a:pt x="1005535" y="127889"/>
                  </a:lnTo>
                  <a:lnTo>
                    <a:pt x="1012977" y="125183"/>
                  </a:lnTo>
                  <a:close/>
                </a:path>
                <a:path w="1417954" h="445135">
                  <a:moveTo>
                    <a:pt x="1032852" y="118021"/>
                  </a:moveTo>
                  <a:lnTo>
                    <a:pt x="1030846" y="113144"/>
                  </a:lnTo>
                  <a:lnTo>
                    <a:pt x="1027341" y="114388"/>
                  </a:lnTo>
                  <a:lnTo>
                    <a:pt x="1023835" y="115646"/>
                  </a:lnTo>
                  <a:lnTo>
                    <a:pt x="1025385" y="120675"/>
                  </a:lnTo>
                  <a:lnTo>
                    <a:pt x="1032852" y="118021"/>
                  </a:lnTo>
                  <a:close/>
                </a:path>
                <a:path w="1417954" h="445135">
                  <a:moveTo>
                    <a:pt x="1052766" y="110947"/>
                  </a:moveTo>
                  <a:lnTo>
                    <a:pt x="1050785" y="106070"/>
                  </a:lnTo>
                  <a:lnTo>
                    <a:pt x="1047280" y="107315"/>
                  </a:lnTo>
                  <a:lnTo>
                    <a:pt x="1043774" y="108559"/>
                  </a:lnTo>
                  <a:lnTo>
                    <a:pt x="1045298" y="113601"/>
                  </a:lnTo>
                  <a:lnTo>
                    <a:pt x="1052766" y="110947"/>
                  </a:lnTo>
                  <a:close/>
                </a:path>
                <a:path w="1417954" h="445135">
                  <a:moveTo>
                    <a:pt x="1072705" y="103987"/>
                  </a:moveTo>
                  <a:lnTo>
                    <a:pt x="1070749" y="99098"/>
                  </a:lnTo>
                  <a:lnTo>
                    <a:pt x="1067231" y="100317"/>
                  </a:lnTo>
                  <a:lnTo>
                    <a:pt x="1063713" y="101536"/>
                  </a:lnTo>
                  <a:lnTo>
                    <a:pt x="1065225" y="106578"/>
                  </a:lnTo>
                  <a:lnTo>
                    <a:pt x="1072705" y="103987"/>
                  </a:lnTo>
                  <a:close/>
                </a:path>
                <a:path w="1417954" h="445135">
                  <a:moveTo>
                    <a:pt x="1092669" y="97078"/>
                  </a:moveTo>
                  <a:lnTo>
                    <a:pt x="1090739" y="92176"/>
                  </a:lnTo>
                  <a:lnTo>
                    <a:pt x="1087221" y="93395"/>
                  </a:lnTo>
                  <a:lnTo>
                    <a:pt x="1083703" y="94615"/>
                  </a:lnTo>
                  <a:lnTo>
                    <a:pt x="1085189" y="99669"/>
                  </a:lnTo>
                  <a:lnTo>
                    <a:pt x="1092669" y="97078"/>
                  </a:lnTo>
                  <a:close/>
                </a:path>
                <a:path w="1417954" h="445135">
                  <a:moveTo>
                    <a:pt x="1112697" y="90347"/>
                  </a:moveTo>
                  <a:lnTo>
                    <a:pt x="1110805" y="85432"/>
                  </a:lnTo>
                  <a:lnTo>
                    <a:pt x="1107274" y="86626"/>
                  </a:lnTo>
                  <a:lnTo>
                    <a:pt x="1103744" y="87807"/>
                  </a:lnTo>
                  <a:lnTo>
                    <a:pt x="1105204" y="92875"/>
                  </a:lnTo>
                  <a:lnTo>
                    <a:pt x="1112697" y="90347"/>
                  </a:lnTo>
                  <a:close/>
                </a:path>
                <a:path w="1417954" h="445135">
                  <a:moveTo>
                    <a:pt x="1132751" y="83705"/>
                  </a:moveTo>
                  <a:lnTo>
                    <a:pt x="1130884" y="78778"/>
                  </a:lnTo>
                  <a:lnTo>
                    <a:pt x="1127340" y="79933"/>
                  </a:lnTo>
                  <a:lnTo>
                    <a:pt x="1123797" y="81089"/>
                  </a:lnTo>
                  <a:lnTo>
                    <a:pt x="1125232" y="86156"/>
                  </a:lnTo>
                  <a:lnTo>
                    <a:pt x="1132751" y="83705"/>
                  </a:lnTo>
                  <a:close/>
                </a:path>
                <a:path w="1417954" h="445135">
                  <a:moveTo>
                    <a:pt x="1152829" y="77152"/>
                  </a:moveTo>
                  <a:lnTo>
                    <a:pt x="1150988" y="72212"/>
                  </a:lnTo>
                  <a:lnTo>
                    <a:pt x="1147445" y="73367"/>
                  </a:lnTo>
                  <a:lnTo>
                    <a:pt x="1143901" y="74523"/>
                  </a:lnTo>
                  <a:lnTo>
                    <a:pt x="1145298" y="79603"/>
                  </a:lnTo>
                  <a:lnTo>
                    <a:pt x="1152829" y="77152"/>
                  </a:lnTo>
                  <a:close/>
                </a:path>
                <a:path w="1417954" h="445135">
                  <a:moveTo>
                    <a:pt x="1172959" y="70764"/>
                  </a:moveTo>
                  <a:lnTo>
                    <a:pt x="1171155" y="65824"/>
                  </a:lnTo>
                  <a:lnTo>
                    <a:pt x="1167599" y="66941"/>
                  </a:lnTo>
                  <a:lnTo>
                    <a:pt x="1164043" y="68059"/>
                  </a:lnTo>
                  <a:lnTo>
                    <a:pt x="1165415" y="73152"/>
                  </a:lnTo>
                  <a:lnTo>
                    <a:pt x="1172959" y="70764"/>
                  </a:lnTo>
                  <a:close/>
                </a:path>
                <a:path w="1417954" h="445135">
                  <a:moveTo>
                    <a:pt x="1193126" y="64465"/>
                  </a:moveTo>
                  <a:lnTo>
                    <a:pt x="1191336" y="59512"/>
                  </a:lnTo>
                  <a:lnTo>
                    <a:pt x="1187780" y="60591"/>
                  </a:lnTo>
                  <a:lnTo>
                    <a:pt x="1184224" y="61696"/>
                  </a:lnTo>
                  <a:lnTo>
                    <a:pt x="1185557" y="66789"/>
                  </a:lnTo>
                  <a:lnTo>
                    <a:pt x="1189329" y="65620"/>
                  </a:lnTo>
                  <a:lnTo>
                    <a:pt x="1193126" y="64465"/>
                  </a:lnTo>
                  <a:close/>
                </a:path>
                <a:path w="1417954" h="445135">
                  <a:moveTo>
                    <a:pt x="1213332" y="58331"/>
                  </a:moveTo>
                  <a:lnTo>
                    <a:pt x="1211580" y="53365"/>
                  </a:lnTo>
                  <a:lnTo>
                    <a:pt x="1208024" y="54444"/>
                  </a:lnTo>
                  <a:lnTo>
                    <a:pt x="1204468" y="55524"/>
                  </a:lnTo>
                  <a:lnTo>
                    <a:pt x="1205763" y="60629"/>
                  </a:lnTo>
                  <a:lnTo>
                    <a:pt x="1213332" y="58331"/>
                  </a:lnTo>
                  <a:close/>
                </a:path>
                <a:path w="1417954" h="445135">
                  <a:moveTo>
                    <a:pt x="1233589" y="52324"/>
                  </a:moveTo>
                  <a:lnTo>
                    <a:pt x="1231874" y="47345"/>
                  </a:lnTo>
                  <a:lnTo>
                    <a:pt x="1228305" y="48387"/>
                  </a:lnTo>
                  <a:lnTo>
                    <a:pt x="1224737" y="49428"/>
                  </a:lnTo>
                  <a:lnTo>
                    <a:pt x="1225994" y="54546"/>
                  </a:lnTo>
                  <a:lnTo>
                    <a:pt x="1233589" y="52324"/>
                  </a:lnTo>
                  <a:close/>
                </a:path>
                <a:path w="1417954" h="445135">
                  <a:moveTo>
                    <a:pt x="1253858" y="46418"/>
                  </a:moveTo>
                  <a:lnTo>
                    <a:pt x="1252181" y="41427"/>
                  </a:lnTo>
                  <a:lnTo>
                    <a:pt x="1248613" y="42468"/>
                  </a:lnTo>
                  <a:lnTo>
                    <a:pt x="1245044" y="43510"/>
                  </a:lnTo>
                  <a:lnTo>
                    <a:pt x="1246263" y="48641"/>
                  </a:lnTo>
                  <a:lnTo>
                    <a:pt x="1253858" y="46418"/>
                  </a:lnTo>
                  <a:close/>
                </a:path>
                <a:path w="1417954" h="445135">
                  <a:moveTo>
                    <a:pt x="1274203" y="40728"/>
                  </a:moveTo>
                  <a:lnTo>
                    <a:pt x="1272565" y="35725"/>
                  </a:lnTo>
                  <a:lnTo>
                    <a:pt x="1268984" y="36728"/>
                  </a:lnTo>
                  <a:lnTo>
                    <a:pt x="1265402" y="37731"/>
                  </a:lnTo>
                  <a:lnTo>
                    <a:pt x="1266583" y="42862"/>
                  </a:lnTo>
                  <a:lnTo>
                    <a:pt x="1274203" y="40728"/>
                  </a:lnTo>
                  <a:close/>
                </a:path>
                <a:path w="1417954" h="445135">
                  <a:moveTo>
                    <a:pt x="1294574" y="35153"/>
                  </a:moveTo>
                  <a:lnTo>
                    <a:pt x="1292974" y="30137"/>
                  </a:lnTo>
                  <a:lnTo>
                    <a:pt x="1289380" y="31089"/>
                  </a:lnTo>
                  <a:lnTo>
                    <a:pt x="1285786" y="32042"/>
                  </a:lnTo>
                  <a:lnTo>
                    <a:pt x="1286929" y="37185"/>
                  </a:lnTo>
                  <a:lnTo>
                    <a:pt x="1294574" y="35153"/>
                  </a:lnTo>
                  <a:close/>
                </a:path>
                <a:path w="1417954" h="445135">
                  <a:moveTo>
                    <a:pt x="1314983" y="29730"/>
                  </a:moveTo>
                  <a:lnTo>
                    <a:pt x="1313421" y="24701"/>
                  </a:lnTo>
                  <a:lnTo>
                    <a:pt x="1309827" y="25654"/>
                  </a:lnTo>
                  <a:lnTo>
                    <a:pt x="1306233" y="26606"/>
                  </a:lnTo>
                  <a:lnTo>
                    <a:pt x="1307338" y="31762"/>
                  </a:lnTo>
                  <a:lnTo>
                    <a:pt x="1314983" y="29730"/>
                  </a:lnTo>
                  <a:close/>
                </a:path>
                <a:path w="1417954" h="445135">
                  <a:moveTo>
                    <a:pt x="1335443" y="24498"/>
                  </a:moveTo>
                  <a:lnTo>
                    <a:pt x="1333919" y="19443"/>
                  </a:lnTo>
                  <a:lnTo>
                    <a:pt x="1330312" y="20358"/>
                  </a:lnTo>
                  <a:lnTo>
                    <a:pt x="1326705" y="21272"/>
                  </a:lnTo>
                  <a:lnTo>
                    <a:pt x="1327772" y="26428"/>
                  </a:lnTo>
                  <a:lnTo>
                    <a:pt x="1335443" y="24498"/>
                  </a:lnTo>
                  <a:close/>
                </a:path>
                <a:path w="1417954" h="445135">
                  <a:moveTo>
                    <a:pt x="1355928" y="19329"/>
                  </a:moveTo>
                  <a:lnTo>
                    <a:pt x="1354442" y="14287"/>
                  </a:lnTo>
                  <a:lnTo>
                    <a:pt x="1350835" y="15189"/>
                  </a:lnTo>
                  <a:lnTo>
                    <a:pt x="1347228" y="16103"/>
                  </a:lnTo>
                  <a:lnTo>
                    <a:pt x="1348257" y="21259"/>
                  </a:lnTo>
                  <a:lnTo>
                    <a:pt x="1355928" y="19329"/>
                  </a:lnTo>
                  <a:close/>
                </a:path>
                <a:path w="1417954" h="445135">
                  <a:moveTo>
                    <a:pt x="1376476" y="14452"/>
                  </a:moveTo>
                  <a:lnTo>
                    <a:pt x="1375029" y="9385"/>
                  </a:lnTo>
                  <a:lnTo>
                    <a:pt x="1371409" y="10248"/>
                  </a:lnTo>
                  <a:lnTo>
                    <a:pt x="1367790" y="11112"/>
                  </a:lnTo>
                  <a:lnTo>
                    <a:pt x="1368780" y="16281"/>
                  </a:lnTo>
                  <a:lnTo>
                    <a:pt x="1376476" y="14452"/>
                  </a:lnTo>
                  <a:close/>
                </a:path>
                <a:path w="1417954" h="445135">
                  <a:moveTo>
                    <a:pt x="1397038" y="9677"/>
                  </a:moveTo>
                  <a:lnTo>
                    <a:pt x="1395641" y="4597"/>
                  </a:lnTo>
                  <a:lnTo>
                    <a:pt x="1392008" y="5410"/>
                  </a:lnTo>
                  <a:lnTo>
                    <a:pt x="1388376" y="6223"/>
                  </a:lnTo>
                  <a:lnTo>
                    <a:pt x="1389316" y="11404"/>
                  </a:lnTo>
                  <a:lnTo>
                    <a:pt x="1397038" y="9677"/>
                  </a:lnTo>
                  <a:close/>
                </a:path>
                <a:path w="1417954" h="445135">
                  <a:moveTo>
                    <a:pt x="1417662" y="5092"/>
                  </a:moveTo>
                  <a:lnTo>
                    <a:pt x="1416304" y="0"/>
                  </a:lnTo>
                  <a:lnTo>
                    <a:pt x="1412671" y="812"/>
                  </a:lnTo>
                  <a:lnTo>
                    <a:pt x="1409039" y="1625"/>
                  </a:lnTo>
                  <a:lnTo>
                    <a:pt x="1409941" y="6807"/>
                  </a:lnTo>
                  <a:lnTo>
                    <a:pt x="1417662" y="50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 descr=""/>
            <p:cNvSpPr/>
            <p:nvPr/>
          </p:nvSpPr>
          <p:spPr>
            <a:xfrm>
              <a:off x="3716629" y="3570719"/>
              <a:ext cx="342900" cy="55244"/>
            </a:xfrm>
            <a:custGeom>
              <a:avLst/>
              <a:gdLst/>
              <a:ahLst/>
              <a:cxnLst/>
              <a:rect l="l" t="t" r="r" b="b"/>
              <a:pathLst>
                <a:path w="342900" h="55245">
                  <a:moveTo>
                    <a:pt x="8623" y="53009"/>
                  </a:moveTo>
                  <a:lnTo>
                    <a:pt x="7264" y="47917"/>
                  </a:lnTo>
                  <a:lnTo>
                    <a:pt x="3632" y="48729"/>
                  </a:lnTo>
                  <a:lnTo>
                    <a:pt x="0" y="49542"/>
                  </a:lnTo>
                  <a:lnTo>
                    <a:pt x="901" y="54724"/>
                  </a:lnTo>
                  <a:lnTo>
                    <a:pt x="8623" y="53009"/>
                  </a:lnTo>
                  <a:close/>
                </a:path>
                <a:path w="342900" h="55245">
                  <a:moveTo>
                    <a:pt x="29260" y="48602"/>
                  </a:moveTo>
                  <a:lnTo>
                    <a:pt x="27952" y="43510"/>
                  </a:lnTo>
                  <a:lnTo>
                    <a:pt x="24307" y="44259"/>
                  </a:lnTo>
                  <a:lnTo>
                    <a:pt x="20662" y="45021"/>
                  </a:lnTo>
                  <a:lnTo>
                    <a:pt x="21526" y="50215"/>
                  </a:lnTo>
                  <a:lnTo>
                    <a:pt x="29260" y="48602"/>
                  </a:lnTo>
                  <a:close/>
                </a:path>
                <a:path w="342900" h="55245">
                  <a:moveTo>
                    <a:pt x="49949" y="44323"/>
                  </a:moveTo>
                  <a:lnTo>
                    <a:pt x="48679" y="39204"/>
                  </a:lnTo>
                  <a:lnTo>
                    <a:pt x="45034" y="39966"/>
                  </a:lnTo>
                  <a:lnTo>
                    <a:pt x="41389" y="40728"/>
                  </a:lnTo>
                  <a:lnTo>
                    <a:pt x="42202" y="45923"/>
                  </a:lnTo>
                  <a:lnTo>
                    <a:pt x="49949" y="44323"/>
                  </a:lnTo>
                  <a:close/>
                </a:path>
                <a:path w="342900" h="55245">
                  <a:moveTo>
                    <a:pt x="70688" y="40322"/>
                  </a:moveTo>
                  <a:lnTo>
                    <a:pt x="69469" y="35204"/>
                  </a:lnTo>
                  <a:lnTo>
                    <a:pt x="65811" y="35902"/>
                  </a:lnTo>
                  <a:lnTo>
                    <a:pt x="62153" y="36601"/>
                  </a:lnTo>
                  <a:lnTo>
                    <a:pt x="62928" y="41808"/>
                  </a:lnTo>
                  <a:lnTo>
                    <a:pt x="70688" y="40322"/>
                  </a:lnTo>
                  <a:close/>
                </a:path>
                <a:path w="342900" h="55245">
                  <a:moveTo>
                    <a:pt x="91427" y="36423"/>
                  </a:moveTo>
                  <a:lnTo>
                    <a:pt x="90258" y="31280"/>
                  </a:lnTo>
                  <a:lnTo>
                    <a:pt x="86588" y="31927"/>
                  </a:lnTo>
                  <a:lnTo>
                    <a:pt x="82931" y="32613"/>
                  </a:lnTo>
                  <a:lnTo>
                    <a:pt x="83654" y="37833"/>
                  </a:lnTo>
                  <a:lnTo>
                    <a:pt x="87541" y="37109"/>
                  </a:lnTo>
                  <a:lnTo>
                    <a:pt x="91427" y="36423"/>
                  </a:lnTo>
                  <a:close/>
                </a:path>
                <a:path w="342900" h="55245">
                  <a:moveTo>
                    <a:pt x="112242" y="32766"/>
                  </a:moveTo>
                  <a:lnTo>
                    <a:pt x="111112" y="27622"/>
                  </a:lnTo>
                  <a:lnTo>
                    <a:pt x="107442" y="28270"/>
                  </a:lnTo>
                  <a:lnTo>
                    <a:pt x="103771" y="28917"/>
                  </a:lnTo>
                  <a:lnTo>
                    <a:pt x="104444" y="34137"/>
                  </a:lnTo>
                  <a:lnTo>
                    <a:pt x="112242" y="32766"/>
                  </a:lnTo>
                  <a:close/>
                </a:path>
                <a:path w="342900" h="55245">
                  <a:moveTo>
                    <a:pt x="133057" y="29286"/>
                  </a:moveTo>
                  <a:lnTo>
                    <a:pt x="131978" y="24130"/>
                  </a:lnTo>
                  <a:lnTo>
                    <a:pt x="128295" y="24714"/>
                  </a:lnTo>
                  <a:lnTo>
                    <a:pt x="124612" y="25298"/>
                  </a:lnTo>
                  <a:lnTo>
                    <a:pt x="125247" y="30530"/>
                  </a:lnTo>
                  <a:lnTo>
                    <a:pt x="133057" y="29286"/>
                  </a:lnTo>
                  <a:close/>
                </a:path>
                <a:path w="342900" h="55245">
                  <a:moveTo>
                    <a:pt x="153911" y="25971"/>
                  </a:moveTo>
                  <a:lnTo>
                    <a:pt x="152882" y="20802"/>
                  </a:lnTo>
                  <a:lnTo>
                    <a:pt x="149199" y="21386"/>
                  </a:lnTo>
                  <a:lnTo>
                    <a:pt x="145516" y="21971"/>
                  </a:lnTo>
                  <a:lnTo>
                    <a:pt x="146100" y="27203"/>
                  </a:lnTo>
                  <a:lnTo>
                    <a:pt x="153911" y="25971"/>
                  </a:lnTo>
                  <a:close/>
                </a:path>
                <a:path w="342900" h="55245">
                  <a:moveTo>
                    <a:pt x="174802" y="22898"/>
                  </a:moveTo>
                  <a:lnTo>
                    <a:pt x="173812" y="17729"/>
                  </a:lnTo>
                  <a:lnTo>
                    <a:pt x="170129" y="18249"/>
                  </a:lnTo>
                  <a:lnTo>
                    <a:pt x="166446" y="18770"/>
                  </a:lnTo>
                  <a:lnTo>
                    <a:pt x="166966" y="24015"/>
                  </a:lnTo>
                  <a:lnTo>
                    <a:pt x="174802" y="22898"/>
                  </a:lnTo>
                  <a:close/>
                </a:path>
                <a:path w="342900" h="55245">
                  <a:moveTo>
                    <a:pt x="195707" y="19926"/>
                  </a:moveTo>
                  <a:lnTo>
                    <a:pt x="194767" y="14744"/>
                  </a:lnTo>
                  <a:lnTo>
                    <a:pt x="191084" y="15265"/>
                  </a:lnTo>
                  <a:lnTo>
                    <a:pt x="187401" y="15786"/>
                  </a:lnTo>
                  <a:lnTo>
                    <a:pt x="187871" y="21031"/>
                  </a:lnTo>
                  <a:lnTo>
                    <a:pt x="195707" y="19926"/>
                  </a:lnTo>
                  <a:close/>
                </a:path>
                <a:path w="342900" h="55245">
                  <a:moveTo>
                    <a:pt x="216662" y="17284"/>
                  </a:moveTo>
                  <a:lnTo>
                    <a:pt x="215773" y="12103"/>
                  </a:lnTo>
                  <a:lnTo>
                    <a:pt x="212077" y="12560"/>
                  </a:lnTo>
                  <a:lnTo>
                    <a:pt x="208381" y="13017"/>
                  </a:lnTo>
                  <a:lnTo>
                    <a:pt x="208813" y="18275"/>
                  </a:lnTo>
                  <a:lnTo>
                    <a:pt x="216662" y="17284"/>
                  </a:lnTo>
                  <a:close/>
                </a:path>
                <a:path w="342900" h="55245">
                  <a:moveTo>
                    <a:pt x="237617" y="14732"/>
                  </a:moveTo>
                  <a:lnTo>
                    <a:pt x="236778" y="9537"/>
                  </a:lnTo>
                  <a:lnTo>
                    <a:pt x="233070" y="9931"/>
                  </a:lnTo>
                  <a:lnTo>
                    <a:pt x="229374" y="10388"/>
                  </a:lnTo>
                  <a:lnTo>
                    <a:pt x="229755" y="15646"/>
                  </a:lnTo>
                  <a:lnTo>
                    <a:pt x="233680" y="15163"/>
                  </a:lnTo>
                  <a:lnTo>
                    <a:pt x="237617" y="14732"/>
                  </a:lnTo>
                  <a:close/>
                </a:path>
                <a:path w="342900" h="55245">
                  <a:moveTo>
                    <a:pt x="258622" y="12471"/>
                  </a:moveTo>
                  <a:lnTo>
                    <a:pt x="257835" y="7264"/>
                  </a:lnTo>
                  <a:lnTo>
                    <a:pt x="254127" y="7658"/>
                  </a:lnTo>
                  <a:lnTo>
                    <a:pt x="250418" y="8051"/>
                  </a:lnTo>
                  <a:lnTo>
                    <a:pt x="250748" y="13309"/>
                  </a:lnTo>
                  <a:lnTo>
                    <a:pt x="258622" y="12471"/>
                  </a:lnTo>
                  <a:close/>
                </a:path>
                <a:path w="342900" h="55245">
                  <a:moveTo>
                    <a:pt x="279615" y="10337"/>
                  </a:moveTo>
                  <a:lnTo>
                    <a:pt x="278879" y="5130"/>
                  </a:lnTo>
                  <a:lnTo>
                    <a:pt x="275170" y="5461"/>
                  </a:lnTo>
                  <a:lnTo>
                    <a:pt x="271462" y="5791"/>
                  </a:lnTo>
                  <a:lnTo>
                    <a:pt x="271741" y="11049"/>
                  </a:lnTo>
                  <a:lnTo>
                    <a:pt x="279615" y="10337"/>
                  </a:lnTo>
                  <a:close/>
                </a:path>
                <a:path w="342900" h="55245">
                  <a:moveTo>
                    <a:pt x="300647" y="8445"/>
                  </a:moveTo>
                  <a:lnTo>
                    <a:pt x="299961" y="3225"/>
                  </a:lnTo>
                  <a:lnTo>
                    <a:pt x="296252" y="3556"/>
                  </a:lnTo>
                  <a:lnTo>
                    <a:pt x="292544" y="3886"/>
                  </a:lnTo>
                  <a:lnTo>
                    <a:pt x="292773" y="9156"/>
                  </a:lnTo>
                  <a:lnTo>
                    <a:pt x="300647" y="8445"/>
                  </a:lnTo>
                  <a:close/>
                </a:path>
                <a:path w="342900" h="55245">
                  <a:moveTo>
                    <a:pt x="321703" y="6769"/>
                  </a:moveTo>
                  <a:lnTo>
                    <a:pt x="321068" y="1536"/>
                  </a:lnTo>
                  <a:lnTo>
                    <a:pt x="317347" y="1803"/>
                  </a:lnTo>
                  <a:lnTo>
                    <a:pt x="313639" y="2070"/>
                  </a:lnTo>
                  <a:lnTo>
                    <a:pt x="313817" y="7340"/>
                  </a:lnTo>
                  <a:lnTo>
                    <a:pt x="321703" y="6769"/>
                  </a:lnTo>
                  <a:close/>
                </a:path>
                <a:path w="342900" h="55245">
                  <a:moveTo>
                    <a:pt x="342760" y="5232"/>
                  </a:moveTo>
                  <a:lnTo>
                    <a:pt x="342163" y="0"/>
                  </a:lnTo>
                  <a:lnTo>
                    <a:pt x="338455" y="266"/>
                  </a:lnTo>
                  <a:lnTo>
                    <a:pt x="334733" y="533"/>
                  </a:lnTo>
                  <a:lnTo>
                    <a:pt x="334860" y="5803"/>
                  </a:lnTo>
                  <a:lnTo>
                    <a:pt x="342760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 descr=""/>
            <p:cNvSpPr/>
            <p:nvPr/>
          </p:nvSpPr>
          <p:spPr>
            <a:xfrm>
              <a:off x="4072491" y="3571214"/>
              <a:ext cx="282575" cy="0"/>
            </a:xfrm>
            <a:custGeom>
              <a:avLst/>
              <a:gdLst/>
              <a:ahLst/>
              <a:cxnLst/>
              <a:rect l="l" t="t" r="r" b="b"/>
              <a:pathLst>
                <a:path w="282575" h="0">
                  <a:moveTo>
                    <a:pt x="0" y="0"/>
                  </a:moveTo>
                  <a:lnTo>
                    <a:pt x="282396" y="0"/>
                  </a:lnTo>
                </a:path>
              </a:pathLst>
            </a:custGeom>
            <a:ln w="1046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 descr=""/>
            <p:cNvSpPr/>
            <p:nvPr/>
          </p:nvSpPr>
          <p:spPr>
            <a:xfrm>
              <a:off x="807694" y="3344455"/>
              <a:ext cx="4735830" cy="587375"/>
            </a:xfrm>
            <a:custGeom>
              <a:avLst/>
              <a:gdLst/>
              <a:ahLst/>
              <a:cxnLst/>
              <a:rect l="l" t="t" r="r" b="b"/>
              <a:pathLst>
                <a:path w="4735830" h="587375">
                  <a:moveTo>
                    <a:pt x="9194" y="5105"/>
                  </a:moveTo>
                  <a:lnTo>
                    <a:pt x="6489" y="2552"/>
                  </a:lnTo>
                  <a:lnTo>
                    <a:pt x="3784" y="0"/>
                  </a:lnTo>
                  <a:lnTo>
                    <a:pt x="0" y="3657"/>
                  </a:lnTo>
                  <a:lnTo>
                    <a:pt x="5765" y="9105"/>
                  </a:lnTo>
                  <a:lnTo>
                    <a:pt x="9194" y="5105"/>
                  </a:lnTo>
                  <a:close/>
                </a:path>
                <a:path w="4735830" h="587375">
                  <a:moveTo>
                    <a:pt x="24587" y="19570"/>
                  </a:moveTo>
                  <a:lnTo>
                    <a:pt x="21856" y="17056"/>
                  </a:lnTo>
                  <a:lnTo>
                    <a:pt x="19126" y="14528"/>
                  </a:lnTo>
                  <a:lnTo>
                    <a:pt x="15354" y="18211"/>
                  </a:lnTo>
                  <a:lnTo>
                    <a:pt x="21170" y="23596"/>
                  </a:lnTo>
                  <a:lnTo>
                    <a:pt x="24587" y="19570"/>
                  </a:lnTo>
                  <a:close/>
                </a:path>
                <a:path w="4735830" h="587375">
                  <a:moveTo>
                    <a:pt x="40119" y="33909"/>
                  </a:moveTo>
                  <a:lnTo>
                    <a:pt x="37388" y="31381"/>
                  </a:lnTo>
                  <a:lnTo>
                    <a:pt x="34658" y="28867"/>
                  </a:lnTo>
                  <a:lnTo>
                    <a:pt x="30899" y="32550"/>
                  </a:lnTo>
                  <a:lnTo>
                    <a:pt x="36728" y="37934"/>
                  </a:lnTo>
                  <a:lnTo>
                    <a:pt x="40119" y="33909"/>
                  </a:lnTo>
                  <a:close/>
                </a:path>
                <a:path w="4735830" h="587375">
                  <a:moveTo>
                    <a:pt x="55638" y="48234"/>
                  </a:moveTo>
                  <a:lnTo>
                    <a:pt x="52908" y="45720"/>
                  </a:lnTo>
                  <a:lnTo>
                    <a:pt x="50177" y="43205"/>
                  </a:lnTo>
                  <a:lnTo>
                    <a:pt x="46431" y="46901"/>
                  </a:lnTo>
                  <a:lnTo>
                    <a:pt x="52260" y="52285"/>
                  </a:lnTo>
                  <a:lnTo>
                    <a:pt x="55638" y="48234"/>
                  </a:lnTo>
                  <a:close/>
                </a:path>
                <a:path w="4735830" h="587375">
                  <a:moveTo>
                    <a:pt x="71208" y="62509"/>
                  </a:moveTo>
                  <a:lnTo>
                    <a:pt x="68453" y="60020"/>
                  </a:lnTo>
                  <a:lnTo>
                    <a:pt x="65697" y="57531"/>
                  </a:lnTo>
                  <a:lnTo>
                    <a:pt x="61963" y="61252"/>
                  </a:lnTo>
                  <a:lnTo>
                    <a:pt x="67856" y="66560"/>
                  </a:lnTo>
                  <a:lnTo>
                    <a:pt x="71208" y="62509"/>
                  </a:lnTo>
                  <a:close/>
                </a:path>
                <a:path w="4735830" h="587375">
                  <a:moveTo>
                    <a:pt x="86906" y="76644"/>
                  </a:moveTo>
                  <a:lnTo>
                    <a:pt x="84150" y="74155"/>
                  </a:lnTo>
                  <a:lnTo>
                    <a:pt x="81394" y="71666"/>
                  </a:lnTo>
                  <a:lnTo>
                    <a:pt x="77673" y="75412"/>
                  </a:lnTo>
                  <a:lnTo>
                    <a:pt x="83566" y="80708"/>
                  </a:lnTo>
                  <a:lnTo>
                    <a:pt x="86906" y="76644"/>
                  </a:lnTo>
                  <a:close/>
                </a:path>
                <a:path w="4735830" h="587375">
                  <a:moveTo>
                    <a:pt x="102590" y="90792"/>
                  </a:moveTo>
                  <a:lnTo>
                    <a:pt x="99834" y="88303"/>
                  </a:lnTo>
                  <a:lnTo>
                    <a:pt x="97078" y="85813"/>
                  </a:lnTo>
                  <a:lnTo>
                    <a:pt x="93383" y="89573"/>
                  </a:lnTo>
                  <a:lnTo>
                    <a:pt x="99263" y="94881"/>
                  </a:lnTo>
                  <a:lnTo>
                    <a:pt x="102590" y="90792"/>
                  </a:lnTo>
                  <a:close/>
                </a:path>
                <a:path w="4735830" h="587375">
                  <a:moveTo>
                    <a:pt x="118376" y="104838"/>
                  </a:moveTo>
                  <a:lnTo>
                    <a:pt x="115582" y="102387"/>
                  </a:lnTo>
                  <a:lnTo>
                    <a:pt x="112788" y="99936"/>
                  </a:lnTo>
                  <a:lnTo>
                    <a:pt x="109105" y="103708"/>
                  </a:lnTo>
                  <a:lnTo>
                    <a:pt x="115074" y="108940"/>
                  </a:lnTo>
                  <a:lnTo>
                    <a:pt x="118376" y="104838"/>
                  </a:lnTo>
                  <a:close/>
                </a:path>
                <a:path w="4735830" h="587375">
                  <a:moveTo>
                    <a:pt x="134251" y="118783"/>
                  </a:moveTo>
                  <a:lnTo>
                    <a:pt x="131457" y="116332"/>
                  </a:lnTo>
                  <a:lnTo>
                    <a:pt x="128663" y="113880"/>
                  </a:lnTo>
                  <a:lnTo>
                    <a:pt x="125006" y="117665"/>
                  </a:lnTo>
                  <a:lnTo>
                    <a:pt x="130962" y="122897"/>
                  </a:lnTo>
                  <a:lnTo>
                    <a:pt x="134251" y="118783"/>
                  </a:lnTo>
                  <a:close/>
                </a:path>
                <a:path w="4735830" h="587375">
                  <a:moveTo>
                    <a:pt x="150126" y="132715"/>
                  </a:moveTo>
                  <a:lnTo>
                    <a:pt x="147332" y="130263"/>
                  </a:lnTo>
                  <a:lnTo>
                    <a:pt x="144538" y="127812"/>
                  </a:lnTo>
                  <a:lnTo>
                    <a:pt x="140893" y="131622"/>
                  </a:lnTo>
                  <a:lnTo>
                    <a:pt x="146850" y="136842"/>
                  </a:lnTo>
                  <a:lnTo>
                    <a:pt x="150126" y="132715"/>
                  </a:lnTo>
                  <a:close/>
                </a:path>
                <a:path w="4735830" h="587375">
                  <a:moveTo>
                    <a:pt x="166103" y="146519"/>
                  </a:moveTo>
                  <a:lnTo>
                    <a:pt x="163283" y="144106"/>
                  </a:lnTo>
                  <a:lnTo>
                    <a:pt x="160464" y="141693"/>
                  </a:lnTo>
                  <a:lnTo>
                    <a:pt x="156832" y="145516"/>
                  </a:lnTo>
                  <a:lnTo>
                    <a:pt x="162864" y="150672"/>
                  </a:lnTo>
                  <a:lnTo>
                    <a:pt x="166103" y="146519"/>
                  </a:lnTo>
                  <a:close/>
                </a:path>
                <a:path w="4735830" h="587375">
                  <a:moveTo>
                    <a:pt x="182156" y="160248"/>
                  </a:moveTo>
                  <a:lnTo>
                    <a:pt x="179336" y="157835"/>
                  </a:lnTo>
                  <a:lnTo>
                    <a:pt x="176517" y="155422"/>
                  </a:lnTo>
                  <a:lnTo>
                    <a:pt x="172910" y="159258"/>
                  </a:lnTo>
                  <a:lnTo>
                    <a:pt x="178930" y="164414"/>
                  </a:lnTo>
                  <a:lnTo>
                    <a:pt x="182156" y="160248"/>
                  </a:lnTo>
                  <a:close/>
                </a:path>
                <a:path w="4735830" h="587375">
                  <a:moveTo>
                    <a:pt x="3568293" y="228320"/>
                  </a:moveTo>
                  <a:lnTo>
                    <a:pt x="3564585" y="228041"/>
                  </a:lnTo>
                  <a:lnTo>
                    <a:pt x="3560876" y="227761"/>
                  </a:lnTo>
                  <a:lnTo>
                    <a:pt x="3560241" y="232994"/>
                  </a:lnTo>
                  <a:lnTo>
                    <a:pt x="3568128" y="233591"/>
                  </a:lnTo>
                  <a:lnTo>
                    <a:pt x="3568293" y="228320"/>
                  </a:lnTo>
                  <a:close/>
                </a:path>
                <a:path w="4735830" h="587375">
                  <a:moveTo>
                    <a:pt x="3589388" y="230009"/>
                  </a:moveTo>
                  <a:lnTo>
                    <a:pt x="3585680" y="229654"/>
                  </a:lnTo>
                  <a:lnTo>
                    <a:pt x="3581971" y="229362"/>
                  </a:lnTo>
                  <a:lnTo>
                    <a:pt x="3581285" y="234581"/>
                  </a:lnTo>
                  <a:lnTo>
                    <a:pt x="3585235" y="234899"/>
                  </a:lnTo>
                  <a:lnTo>
                    <a:pt x="3589172" y="235267"/>
                  </a:lnTo>
                  <a:lnTo>
                    <a:pt x="3589388" y="230009"/>
                  </a:lnTo>
                  <a:close/>
                </a:path>
                <a:path w="4735830" h="587375">
                  <a:moveTo>
                    <a:pt x="3610457" y="231990"/>
                  </a:moveTo>
                  <a:lnTo>
                    <a:pt x="3606749" y="231635"/>
                  </a:lnTo>
                  <a:lnTo>
                    <a:pt x="3603040" y="231279"/>
                  </a:lnTo>
                  <a:lnTo>
                    <a:pt x="3602317" y="236499"/>
                  </a:lnTo>
                  <a:lnTo>
                    <a:pt x="3610191" y="237248"/>
                  </a:lnTo>
                  <a:lnTo>
                    <a:pt x="3610457" y="231990"/>
                  </a:lnTo>
                  <a:close/>
                </a:path>
                <a:path w="4735830" h="587375">
                  <a:moveTo>
                    <a:pt x="3631539" y="234022"/>
                  </a:moveTo>
                  <a:lnTo>
                    <a:pt x="3627831" y="233629"/>
                  </a:lnTo>
                  <a:lnTo>
                    <a:pt x="3624122" y="233273"/>
                  </a:lnTo>
                  <a:lnTo>
                    <a:pt x="3623348" y="238493"/>
                  </a:lnTo>
                  <a:lnTo>
                    <a:pt x="3627285" y="238861"/>
                  </a:lnTo>
                  <a:lnTo>
                    <a:pt x="3631222" y="239280"/>
                  </a:lnTo>
                  <a:lnTo>
                    <a:pt x="3631539" y="234022"/>
                  </a:lnTo>
                  <a:close/>
                </a:path>
                <a:path w="4735830" h="587375">
                  <a:moveTo>
                    <a:pt x="3652558" y="236423"/>
                  </a:moveTo>
                  <a:lnTo>
                    <a:pt x="3648862" y="236004"/>
                  </a:lnTo>
                  <a:lnTo>
                    <a:pt x="3645166" y="235585"/>
                  </a:lnTo>
                  <a:lnTo>
                    <a:pt x="3644341" y="240792"/>
                  </a:lnTo>
                  <a:lnTo>
                    <a:pt x="3652202" y="241681"/>
                  </a:lnTo>
                  <a:lnTo>
                    <a:pt x="3652558" y="236423"/>
                  </a:lnTo>
                  <a:close/>
                </a:path>
                <a:path w="4735830" h="587375">
                  <a:moveTo>
                    <a:pt x="3673576" y="238798"/>
                  </a:moveTo>
                  <a:lnTo>
                    <a:pt x="3669881" y="238379"/>
                  </a:lnTo>
                  <a:lnTo>
                    <a:pt x="3666185" y="237959"/>
                  </a:lnTo>
                  <a:lnTo>
                    <a:pt x="3665309" y="243154"/>
                  </a:lnTo>
                  <a:lnTo>
                    <a:pt x="3673170" y="244043"/>
                  </a:lnTo>
                  <a:lnTo>
                    <a:pt x="3673576" y="238798"/>
                  </a:lnTo>
                  <a:close/>
                </a:path>
                <a:path w="4735830" h="587375">
                  <a:moveTo>
                    <a:pt x="3694569" y="241592"/>
                  </a:moveTo>
                  <a:lnTo>
                    <a:pt x="3690874" y="241109"/>
                  </a:lnTo>
                  <a:lnTo>
                    <a:pt x="3687178" y="240626"/>
                  </a:lnTo>
                  <a:lnTo>
                    <a:pt x="3686276" y="245808"/>
                  </a:lnTo>
                  <a:lnTo>
                    <a:pt x="3694112" y="246849"/>
                  </a:lnTo>
                  <a:lnTo>
                    <a:pt x="3694569" y="241592"/>
                  </a:lnTo>
                  <a:close/>
                </a:path>
                <a:path w="4735830" h="587375">
                  <a:moveTo>
                    <a:pt x="3715550" y="244360"/>
                  </a:moveTo>
                  <a:lnTo>
                    <a:pt x="3711854" y="243878"/>
                  </a:lnTo>
                  <a:lnTo>
                    <a:pt x="3708158" y="243395"/>
                  </a:lnTo>
                  <a:lnTo>
                    <a:pt x="3707206" y="248577"/>
                  </a:lnTo>
                  <a:lnTo>
                    <a:pt x="3715054" y="249605"/>
                  </a:lnTo>
                  <a:lnTo>
                    <a:pt x="3715550" y="244360"/>
                  </a:lnTo>
                  <a:close/>
                </a:path>
                <a:path w="4735830" h="587375">
                  <a:moveTo>
                    <a:pt x="3736479" y="247497"/>
                  </a:moveTo>
                  <a:lnTo>
                    <a:pt x="3732796" y="246938"/>
                  </a:lnTo>
                  <a:lnTo>
                    <a:pt x="3729113" y="246380"/>
                  </a:lnTo>
                  <a:lnTo>
                    <a:pt x="3728110" y="251548"/>
                  </a:lnTo>
                  <a:lnTo>
                    <a:pt x="3735933" y="252742"/>
                  </a:lnTo>
                  <a:lnTo>
                    <a:pt x="3736479" y="247497"/>
                  </a:lnTo>
                  <a:close/>
                </a:path>
                <a:path w="4735830" h="587375">
                  <a:moveTo>
                    <a:pt x="3757396" y="250659"/>
                  </a:moveTo>
                  <a:lnTo>
                    <a:pt x="3753713" y="250101"/>
                  </a:lnTo>
                  <a:lnTo>
                    <a:pt x="3750030" y="249542"/>
                  </a:lnTo>
                  <a:lnTo>
                    <a:pt x="3748989" y="254711"/>
                  </a:lnTo>
                  <a:lnTo>
                    <a:pt x="3756812" y="255892"/>
                  </a:lnTo>
                  <a:lnTo>
                    <a:pt x="3757396" y="250659"/>
                  </a:lnTo>
                  <a:close/>
                </a:path>
                <a:path w="4735830" h="587375">
                  <a:moveTo>
                    <a:pt x="3778275" y="254114"/>
                  </a:moveTo>
                  <a:lnTo>
                    <a:pt x="3774605" y="253492"/>
                  </a:lnTo>
                  <a:lnTo>
                    <a:pt x="3770934" y="252869"/>
                  </a:lnTo>
                  <a:lnTo>
                    <a:pt x="3769842" y="258025"/>
                  </a:lnTo>
                  <a:lnTo>
                    <a:pt x="3777640" y="259346"/>
                  </a:lnTo>
                  <a:lnTo>
                    <a:pt x="3778275" y="254114"/>
                  </a:lnTo>
                  <a:close/>
                </a:path>
                <a:path w="4735830" h="587375">
                  <a:moveTo>
                    <a:pt x="3799141" y="257657"/>
                  </a:moveTo>
                  <a:lnTo>
                    <a:pt x="3795471" y="257035"/>
                  </a:lnTo>
                  <a:lnTo>
                    <a:pt x="3791801" y="256413"/>
                  </a:lnTo>
                  <a:lnTo>
                    <a:pt x="3790670" y="261556"/>
                  </a:lnTo>
                  <a:lnTo>
                    <a:pt x="3798468" y="262890"/>
                  </a:lnTo>
                  <a:lnTo>
                    <a:pt x="3799141" y="257657"/>
                  </a:lnTo>
                  <a:close/>
                </a:path>
                <a:path w="4735830" h="587375">
                  <a:moveTo>
                    <a:pt x="3819956" y="261429"/>
                  </a:moveTo>
                  <a:lnTo>
                    <a:pt x="3816299" y="260731"/>
                  </a:lnTo>
                  <a:lnTo>
                    <a:pt x="3812641" y="260045"/>
                  </a:lnTo>
                  <a:lnTo>
                    <a:pt x="3811473" y="265176"/>
                  </a:lnTo>
                  <a:lnTo>
                    <a:pt x="3819245" y="266649"/>
                  </a:lnTo>
                  <a:lnTo>
                    <a:pt x="3819956" y="261429"/>
                  </a:lnTo>
                  <a:close/>
                </a:path>
                <a:path w="4735830" h="587375">
                  <a:moveTo>
                    <a:pt x="3840759" y="265341"/>
                  </a:moveTo>
                  <a:lnTo>
                    <a:pt x="3837101" y="264655"/>
                  </a:lnTo>
                  <a:lnTo>
                    <a:pt x="3833444" y="263969"/>
                  </a:lnTo>
                  <a:lnTo>
                    <a:pt x="3832225" y="269087"/>
                  </a:lnTo>
                  <a:lnTo>
                    <a:pt x="3839997" y="270560"/>
                  </a:lnTo>
                  <a:lnTo>
                    <a:pt x="3840759" y="265341"/>
                  </a:lnTo>
                  <a:close/>
                </a:path>
                <a:path w="4735830" h="587375">
                  <a:moveTo>
                    <a:pt x="3861524" y="269405"/>
                  </a:moveTo>
                  <a:lnTo>
                    <a:pt x="3857879" y="268643"/>
                  </a:lnTo>
                  <a:lnTo>
                    <a:pt x="3854234" y="267881"/>
                  </a:lnTo>
                  <a:lnTo>
                    <a:pt x="3852976" y="272999"/>
                  </a:lnTo>
                  <a:lnTo>
                    <a:pt x="3860723" y="274612"/>
                  </a:lnTo>
                  <a:lnTo>
                    <a:pt x="3861524" y="269405"/>
                  </a:lnTo>
                  <a:close/>
                </a:path>
                <a:path w="4735830" h="587375">
                  <a:moveTo>
                    <a:pt x="3882250" y="273710"/>
                  </a:moveTo>
                  <a:lnTo>
                    <a:pt x="3878605" y="272948"/>
                  </a:lnTo>
                  <a:lnTo>
                    <a:pt x="3874960" y="272186"/>
                  </a:lnTo>
                  <a:lnTo>
                    <a:pt x="3873665" y="277291"/>
                  </a:lnTo>
                  <a:lnTo>
                    <a:pt x="3881412" y="278904"/>
                  </a:lnTo>
                  <a:lnTo>
                    <a:pt x="3882250" y="273710"/>
                  </a:lnTo>
                  <a:close/>
                </a:path>
                <a:path w="4735830" h="587375">
                  <a:moveTo>
                    <a:pt x="3902964" y="278003"/>
                  </a:moveTo>
                  <a:lnTo>
                    <a:pt x="3899319" y="277241"/>
                  </a:lnTo>
                  <a:lnTo>
                    <a:pt x="3895674" y="276479"/>
                  </a:lnTo>
                  <a:lnTo>
                    <a:pt x="3894340" y="281584"/>
                  </a:lnTo>
                  <a:lnTo>
                    <a:pt x="3902075" y="283184"/>
                  </a:lnTo>
                  <a:lnTo>
                    <a:pt x="3902964" y="278003"/>
                  </a:lnTo>
                  <a:close/>
                </a:path>
                <a:path w="4735830" h="587375">
                  <a:moveTo>
                    <a:pt x="3923601" y="282702"/>
                  </a:moveTo>
                  <a:lnTo>
                    <a:pt x="3919969" y="281876"/>
                  </a:lnTo>
                  <a:lnTo>
                    <a:pt x="3916337" y="281051"/>
                  </a:lnTo>
                  <a:lnTo>
                    <a:pt x="3914965" y="286143"/>
                  </a:lnTo>
                  <a:lnTo>
                    <a:pt x="3922674" y="287883"/>
                  </a:lnTo>
                  <a:lnTo>
                    <a:pt x="3923601" y="282702"/>
                  </a:lnTo>
                  <a:close/>
                </a:path>
                <a:path w="4735830" h="587375">
                  <a:moveTo>
                    <a:pt x="3944239" y="287375"/>
                  </a:moveTo>
                  <a:lnTo>
                    <a:pt x="3940606" y="286550"/>
                  </a:lnTo>
                  <a:lnTo>
                    <a:pt x="3936974" y="285724"/>
                  </a:lnTo>
                  <a:lnTo>
                    <a:pt x="3935552" y="290804"/>
                  </a:lnTo>
                  <a:lnTo>
                    <a:pt x="3943273" y="292557"/>
                  </a:lnTo>
                  <a:lnTo>
                    <a:pt x="3944239" y="287375"/>
                  </a:lnTo>
                  <a:close/>
                </a:path>
                <a:path w="4735830" h="587375">
                  <a:moveTo>
                    <a:pt x="3964813" y="292303"/>
                  </a:moveTo>
                  <a:lnTo>
                    <a:pt x="3961193" y="291414"/>
                  </a:lnTo>
                  <a:lnTo>
                    <a:pt x="3957574" y="290525"/>
                  </a:lnTo>
                  <a:lnTo>
                    <a:pt x="3956126" y="295592"/>
                  </a:lnTo>
                  <a:lnTo>
                    <a:pt x="3963809" y="297472"/>
                  </a:lnTo>
                  <a:lnTo>
                    <a:pt x="3964813" y="292303"/>
                  </a:lnTo>
                  <a:close/>
                </a:path>
                <a:path w="4735830" h="587375">
                  <a:moveTo>
                    <a:pt x="3985361" y="297345"/>
                  </a:moveTo>
                  <a:lnTo>
                    <a:pt x="3981742" y="296456"/>
                  </a:lnTo>
                  <a:lnTo>
                    <a:pt x="3978122" y="295567"/>
                  </a:lnTo>
                  <a:lnTo>
                    <a:pt x="3976636" y="300621"/>
                  </a:lnTo>
                  <a:lnTo>
                    <a:pt x="3984320" y="302501"/>
                  </a:lnTo>
                  <a:lnTo>
                    <a:pt x="3985361" y="297345"/>
                  </a:lnTo>
                  <a:close/>
                </a:path>
                <a:path w="4735830" h="587375">
                  <a:moveTo>
                    <a:pt x="4005872" y="302514"/>
                  </a:moveTo>
                  <a:lnTo>
                    <a:pt x="4002278" y="301561"/>
                  </a:lnTo>
                  <a:lnTo>
                    <a:pt x="3998684" y="300609"/>
                  </a:lnTo>
                  <a:lnTo>
                    <a:pt x="3997147" y="305650"/>
                  </a:lnTo>
                  <a:lnTo>
                    <a:pt x="4004792" y="307670"/>
                  </a:lnTo>
                  <a:lnTo>
                    <a:pt x="4005872" y="302514"/>
                  </a:lnTo>
                  <a:close/>
                </a:path>
                <a:path w="4735830" h="587375">
                  <a:moveTo>
                    <a:pt x="4026331" y="307911"/>
                  </a:moveTo>
                  <a:lnTo>
                    <a:pt x="4022737" y="306959"/>
                  </a:lnTo>
                  <a:lnTo>
                    <a:pt x="4019143" y="306006"/>
                  </a:lnTo>
                  <a:lnTo>
                    <a:pt x="4017568" y="311035"/>
                  </a:lnTo>
                  <a:lnTo>
                    <a:pt x="4025227" y="313055"/>
                  </a:lnTo>
                  <a:lnTo>
                    <a:pt x="4026331" y="307911"/>
                  </a:lnTo>
                  <a:close/>
                </a:path>
                <a:path w="4735830" h="587375">
                  <a:moveTo>
                    <a:pt x="4046791" y="313309"/>
                  </a:moveTo>
                  <a:lnTo>
                    <a:pt x="4043197" y="312356"/>
                  </a:lnTo>
                  <a:lnTo>
                    <a:pt x="4039603" y="311404"/>
                  </a:lnTo>
                  <a:lnTo>
                    <a:pt x="4037990" y="316420"/>
                  </a:lnTo>
                  <a:lnTo>
                    <a:pt x="4045648" y="318439"/>
                  </a:lnTo>
                  <a:lnTo>
                    <a:pt x="4046791" y="313309"/>
                  </a:lnTo>
                  <a:close/>
                </a:path>
                <a:path w="4735830" h="587375">
                  <a:moveTo>
                    <a:pt x="4067162" y="319049"/>
                  </a:moveTo>
                  <a:lnTo>
                    <a:pt x="4063581" y="318033"/>
                  </a:lnTo>
                  <a:lnTo>
                    <a:pt x="4059999" y="317017"/>
                  </a:lnTo>
                  <a:lnTo>
                    <a:pt x="4058361" y="322021"/>
                  </a:lnTo>
                  <a:lnTo>
                    <a:pt x="4065968" y="324180"/>
                  </a:lnTo>
                  <a:lnTo>
                    <a:pt x="4067162" y="319049"/>
                  </a:lnTo>
                  <a:close/>
                </a:path>
                <a:path w="4735830" h="587375">
                  <a:moveTo>
                    <a:pt x="4087520" y="324802"/>
                  </a:moveTo>
                  <a:lnTo>
                    <a:pt x="4083939" y="323786"/>
                  </a:lnTo>
                  <a:lnTo>
                    <a:pt x="4080357" y="322770"/>
                  </a:lnTo>
                  <a:lnTo>
                    <a:pt x="4078681" y="327774"/>
                  </a:lnTo>
                  <a:lnTo>
                    <a:pt x="4086301" y="329920"/>
                  </a:lnTo>
                  <a:lnTo>
                    <a:pt x="4087520" y="324802"/>
                  </a:lnTo>
                  <a:close/>
                </a:path>
                <a:path w="4735830" h="587375">
                  <a:moveTo>
                    <a:pt x="4107840" y="330720"/>
                  </a:moveTo>
                  <a:lnTo>
                    <a:pt x="4104271" y="329653"/>
                  </a:lnTo>
                  <a:lnTo>
                    <a:pt x="4100703" y="328587"/>
                  </a:lnTo>
                  <a:lnTo>
                    <a:pt x="4099001" y="333565"/>
                  </a:lnTo>
                  <a:lnTo>
                    <a:pt x="4106570" y="335838"/>
                  </a:lnTo>
                  <a:lnTo>
                    <a:pt x="4107840" y="330720"/>
                  </a:lnTo>
                  <a:close/>
                </a:path>
                <a:path w="4735830" h="587375">
                  <a:moveTo>
                    <a:pt x="4128097" y="336816"/>
                  </a:moveTo>
                  <a:lnTo>
                    <a:pt x="4124528" y="335749"/>
                  </a:lnTo>
                  <a:lnTo>
                    <a:pt x="4120959" y="334683"/>
                  </a:lnTo>
                  <a:lnTo>
                    <a:pt x="4119219" y="339648"/>
                  </a:lnTo>
                  <a:lnTo>
                    <a:pt x="4126801" y="341934"/>
                  </a:lnTo>
                  <a:lnTo>
                    <a:pt x="4128097" y="336816"/>
                  </a:lnTo>
                  <a:close/>
                </a:path>
                <a:path w="4735830" h="587375">
                  <a:moveTo>
                    <a:pt x="4148366" y="342900"/>
                  </a:moveTo>
                  <a:lnTo>
                    <a:pt x="4144797" y="341833"/>
                  </a:lnTo>
                  <a:lnTo>
                    <a:pt x="4141228" y="340766"/>
                  </a:lnTo>
                  <a:lnTo>
                    <a:pt x="4139450" y="345719"/>
                  </a:lnTo>
                  <a:lnTo>
                    <a:pt x="4147032" y="348005"/>
                  </a:lnTo>
                  <a:lnTo>
                    <a:pt x="4148366" y="342900"/>
                  </a:lnTo>
                  <a:close/>
                </a:path>
                <a:path w="4735830" h="587375">
                  <a:moveTo>
                    <a:pt x="4168508" y="349351"/>
                  </a:moveTo>
                  <a:lnTo>
                    <a:pt x="4164965" y="348221"/>
                  </a:lnTo>
                  <a:lnTo>
                    <a:pt x="4161421" y="347091"/>
                  </a:lnTo>
                  <a:lnTo>
                    <a:pt x="4159605" y="352031"/>
                  </a:lnTo>
                  <a:lnTo>
                    <a:pt x="4167149" y="354444"/>
                  </a:lnTo>
                  <a:lnTo>
                    <a:pt x="4168508" y="349351"/>
                  </a:lnTo>
                  <a:close/>
                </a:path>
                <a:path w="4735830" h="587375">
                  <a:moveTo>
                    <a:pt x="4188663" y="355777"/>
                  </a:moveTo>
                  <a:lnTo>
                    <a:pt x="4185120" y="354647"/>
                  </a:lnTo>
                  <a:lnTo>
                    <a:pt x="4181576" y="353517"/>
                  </a:lnTo>
                  <a:lnTo>
                    <a:pt x="4179735" y="358457"/>
                  </a:lnTo>
                  <a:lnTo>
                    <a:pt x="4187266" y="360857"/>
                  </a:lnTo>
                  <a:lnTo>
                    <a:pt x="4188663" y="355777"/>
                  </a:lnTo>
                  <a:close/>
                </a:path>
                <a:path w="4735830" h="587375">
                  <a:moveTo>
                    <a:pt x="4208780" y="362369"/>
                  </a:moveTo>
                  <a:lnTo>
                    <a:pt x="4205249" y="361175"/>
                  </a:lnTo>
                  <a:lnTo>
                    <a:pt x="4201718" y="359981"/>
                  </a:lnTo>
                  <a:lnTo>
                    <a:pt x="4199852" y="364909"/>
                  </a:lnTo>
                  <a:lnTo>
                    <a:pt x="4207345" y="367436"/>
                  </a:lnTo>
                  <a:lnTo>
                    <a:pt x="4208780" y="362369"/>
                  </a:lnTo>
                  <a:close/>
                </a:path>
                <a:path w="4735830" h="587375">
                  <a:moveTo>
                    <a:pt x="4228820" y="369138"/>
                  </a:moveTo>
                  <a:lnTo>
                    <a:pt x="4225290" y="367944"/>
                  </a:lnTo>
                  <a:lnTo>
                    <a:pt x="4221759" y="366750"/>
                  </a:lnTo>
                  <a:lnTo>
                    <a:pt x="4219854" y="371665"/>
                  </a:lnTo>
                  <a:lnTo>
                    <a:pt x="4227360" y="374192"/>
                  </a:lnTo>
                  <a:lnTo>
                    <a:pt x="4228820" y="369138"/>
                  </a:lnTo>
                  <a:close/>
                </a:path>
                <a:path w="4735830" h="587375">
                  <a:moveTo>
                    <a:pt x="4248874" y="375894"/>
                  </a:moveTo>
                  <a:lnTo>
                    <a:pt x="4245343" y="374700"/>
                  </a:lnTo>
                  <a:lnTo>
                    <a:pt x="4241812" y="373507"/>
                  </a:lnTo>
                  <a:lnTo>
                    <a:pt x="4239882" y="378409"/>
                  </a:lnTo>
                  <a:lnTo>
                    <a:pt x="4247375" y="380936"/>
                  </a:lnTo>
                  <a:lnTo>
                    <a:pt x="4248874" y="375894"/>
                  </a:lnTo>
                  <a:close/>
                </a:path>
                <a:path w="4735830" h="587375">
                  <a:moveTo>
                    <a:pt x="4268813" y="382943"/>
                  </a:moveTo>
                  <a:lnTo>
                    <a:pt x="4265307" y="381698"/>
                  </a:lnTo>
                  <a:lnTo>
                    <a:pt x="4261802" y="380453"/>
                  </a:lnTo>
                  <a:lnTo>
                    <a:pt x="4259834" y="385343"/>
                  </a:lnTo>
                  <a:lnTo>
                    <a:pt x="4267289" y="387985"/>
                  </a:lnTo>
                  <a:lnTo>
                    <a:pt x="4268813" y="382943"/>
                  </a:lnTo>
                  <a:close/>
                </a:path>
                <a:path w="4735830" h="587375">
                  <a:moveTo>
                    <a:pt x="4288752" y="390029"/>
                  </a:moveTo>
                  <a:lnTo>
                    <a:pt x="4285246" y="388785"/>
                  </a:lnTo>
                  <a:lnTo>
                    <a:pt x="4281741" y="387540"/>
                  </a:lnTo>
                  <a:lnTo>
                    <a:pt x="4279747" y="392417"/>
                  </a:lnTo>
                  <a:lnTo>
                    <a:pt x="4287202" y="395071"/>
                  </a:lnTo>
                  <a:lnTo>
                    <a:pt x="4288752" y="390029"/>
                  </a:lnTo>
                  <a:close/>
                </a:path>
                <a:path w="4735830" h="587375">
                  <a:moveTo>
                    <a:pt x="4308665" y="397192"/>
                  </a:moveTo>
                  <a:lnTo>
                    <a:pt x="4305173" y="395884"/>
                  </a:lnTo>
                  <a:lnTo>
                    <a:pt x="4301680" y="394614"/>
                  </a:lnTo>
                  <a:lnTo>
                    <a:pt x="4299648" y="399478"/>
                  </a:lnTo>
                  <a:lnTo>
                    <a:pt x="4303369" y="400824"/>
                  </a:lnTo>
                  <a:lnTo>
                    <a:pt x="4307078" y="402209"/>
                  </a:lnTo>
                  <a:lnTo>
                    <a:pt x="4308665" y="397192"/>
                  </a:lnTo>
                  <a:close/>
                </a:path>
                <a:path w="4735830" h="587375">
                  <a:moveTo>
                    <a:pt x="4328477" y="404596"/>
                  </a:moveTo>
                  <a:lnTo>
                    <a:pt x="4324985" y="403288"/>
                  </a:lnTo>
                  <a:lnTo>
                    <a:pt x="4321492" y="401980"/>
                  </a:lnTo>
                  <a:lnTo>
                    <a:pt x="4319448" y="406831"/>
                  </a:lnTo>
                  <a:lnTo>
                    <a:pt x="4326864" y="409613"/>
                  </a:lnTo>
                  <a:lnTo>
                    <a:pt x="4328477" y="404596"/>
                  </a:lnTo>
                  <a:close/>
                </a:path>
                <a:path w="4735830" h="587375">
                  <a:moveTo>
                    <a:pt x="4348302" y="411988"/>
                  </a:moveTo>
                  <a:lnTo>
                    <a:pt x="4344809" y="410679"/>
                  </a:lnTo>
                  <a:lnTo>
                    <a:pt x="4341317" y="409371"/>
                  </a:lnTo>
                  <a:lnTo>
                    <a:pt x="4339247" y="414223"/>
                  </a:lnTo>
                  <a:lnTo>
                    <a:pt x="4346651" y="416991"/>
                  </a:lnTo>
                  <a:lnTo>
                    <a:pt x="4348302" y="411988"/>
                  </a:lnTo>
                  <a:close/>
                </a:path>
                <a:path w="4735830" h="587375">
                  <a:moveTo>
                    <a:pt x="4368050" y="419557"/>
                  </a:moveTo>
                  <a:lnTo>
                    <a:pt x="4364583" y="418198"/>
                  </a:lnTo>
                  <a:lnTo>
                    <a:pt x="4361116" y="416839"/>
                  </a:lnTo>
                  <a:lnTo>
                    <a:pt x="4359008" y="421665"/>
                  </a:lnTo>
                  <a:lnTo>
                    <a:pt x="4366374" y="424548"/>
                  </a:lnTo>
                  <a:lnTo>
                    <a:pt x="4368050" y="419557"/>
                  </a:lnTo>
                  <a:close/>
                </a:path>
                <a:path w="4735830" h="587375">
                  <a:moveTo>
                    <a:pt x="4387748" y="427253"/>
                  </a:moveTo>
                  <a:lnTo>
                    <a:pt x="4384281" y="425894"/>
                  </a:lnTo>
                  <a:lnTo>
                    <a:pt x="4380814" y="424535"/>
                  </a:lnTo>
                  <a:lnTo>
                    <a:pt x="4378680" y="429348"/>
                  </a:lnTo>
                  <a:lnTo>
                    <a:pt x="4386046" y="432231"/>
                  </a:lnTo>
                  <a:lnTo>
                    <a:pt x="4387748" y="427253"/>
                  </a:lnTo>
                  <a:close/>
                </a:path>
                <a:path w="4735830" h="587375">
                  <a:moveTo>
                    <a:pt x="4407459" y="434962"/>
                  </a:moveTo>
                  <a:lnTo>
                    <a:pt x="4403991" y="433603"/>
                  </a:lnTo>
                  <a:lnTo>
                    <a:pt x="4400524" y="432244"/>
                  </a:lnTo>
                  <a:lnTo>
                    <a:pt x="4398365" y="437057"/>
                  </a:lnTo>
                  <a:lnTo>
                    <a:pt x="4405731" y="439940"/>
                  </a:lnTo>
                  <a:lnTo>
                    <a:pt x="4407459" y="434962"/>
                  </a:lnTo>
                  <a:close/>
                </a:path>
                <a:path w="4735830" h="587375">
                  <a:moveTo>
                    <a:pt x="4427055" y="442912"/>
                  </a:moveTo>
                  <a:lnTo>
                    <a:pt x="4423613" y="441502"/>
                  </a:lnTo>
                  <a:lnTo>
                    <a:pt x="4420171" y="440093"/>
                  </a:lnTo>
                  <a:lnTo>
                    <a:pt x="4417974" y="444881"/>
                  </a:lnTo>
                  <a:lnTo>
                    <a:pt x="4425302" y="447878"/>
                  </a:lnTo>
                  <a:lnTo>
                    <a:pt x="4427055" y="442912"/>
                  </a:lnTo>
                  <a:close/>
                </a:path>
                <a:path w="4735830" h="587375">
                  <a:moveTo>
                    <a:pt x="4446638" y="450913"/>
                  </a:moveTo>
                  <a:lnTo>
                    <a:pt x="4443196" y="449503"/>
                  </a:lnTo>
                  <a:lnTo>
                    <a:pt x="4439755" y="448094"/>
                  </a:lnTo>
                  <a:lnTo>
                    <a:pt x="4437532" y="452869"/>
                  </a:lnTo>
                  <a:lnTo>
                    <a:pt x="4444860" y="455866"/>
                  </a:lnTo>
                  <a:lnTo>
                    <a:pt x="4446638" y="450913"/>
                  </a:lnTo>
                  <a:close/>
                </a:path>
                <a:path w="4735830" h="587375">
                  <a:moveTo>
                    <a:pt x="4466221" y="458914"/>
                  </a:moveTo>
                  <a:lnTo>
                    <a:pt x="4462780" y="457504"/>
                  </a:lnTo>
                  <a:lnTo>
                    <a:pt x="4459338" y="456095"/>
                  </a:lnTo>
                  <a:lnTo>
                    <a:pt x="4457090" y="460870"/>
                  </a:lnTo>
                  <a:lnTo>
                    <a:pt x="4464418" y="463867"/>
                  </a:lnTo>
                  <a:lnTo>
                    <a:pt x="4466221" y="458914"/>
                  </a:lnTo>
                  <a:close/>
                </a:path>
                <a:path w="4735830" h="587375">
                  <a:moveTo>
                    <a:pt x="4485691" y="467207"/>
                  </a:moveTo>
                  <a:lnTo>
                    <a:pt x="4482262" y="465747"/>
                  </a:lnTo>
                  <a:lnTo>
                    <a:pt x="4478833" y="464286"/>
                  </a:lnTo>
                  <a:lnTo>
                    <a:pt x="4476572" y="469036"/>
                  </a:lnTo>
                  <a:lnTo>
                    <a:pt x="4483849" y="472147"/>
                  </a:lnTo>
                  <a:lnTo>
                    <a:pt x="4485691" y="467207"/>
                  </a:lnTo>
                  <a:close/>
                </a:path>
                <a:path w="4735830" h="587375">
                  <a:moveTo>
                    <a:pt x="4505147" y="475500"/>
                  </a:moveTo>
                  <a:lnTo>
                    <a:pt x="4501718" y="474040"/>
                  </a:lnTo>
                  <a:lnTo>
                    <a:pt x="4498289" y="472579"/>
                  </a:lnTo>
                  <a:lnTo>
                    <a:pt x="4496003" y="477329"/>
                  </a:lnTo>
                  <a:lnTo>
                    <a:pt x="4503280" y="480428"/>
                  </a:lnTo>
                  <a:lnTo>
                    <a:pt x="4505147" y="475500"/>
                  </a:lnTo>
                  <a:close/>
                </a:path>
                <a:path w="4735830" h="587375">
                  <a:moveTo>
                    <a:pt x="4524591" y="483831"/>
                  </a:moveTo>
                  <a:lnTo>
                    <a:pt x="4521174" y="482346"/>
                  </a:lnTo>
                  <a:lnTo>
                    <a:pt x="4517745" y="480885"/>
                  </a:lnTo>
                  <a:lnTo>
                    <a:pt x="4515434" y="485622"/>
                  </a:lnTo>
                  <a:lnTo>
                    <a:pt x="4519079" y="487172"/>
                  </a:lnTo>
                  <a:lnTo>
                    <a:pt x="4522711" y="488746"/>
                  </a:lnTo>
                  <a:lnTo>
                    <a:pt x="4524591" y="483831"/>
                  </a:lnTo>
                  <a:close/>
                </a:path>
                <a:path w="4735830" h="587375">
                  <a:moveTo>
                    <a:pt x="4543920" y="492417"/>
                  </a:moveTo>
                  <a:lnTo>
                    <a:pt x="4540516" y="490905"/>
                  </a:lnTo>
                  <a:lnTo>
                    <a:pt x="4537113" y="489394"/>
                  </a:lnTo>
                  <a:lnTo>
                    <a:pt x="4534776" y="494118"/>
                  </a:lnTo>
                  <a:lnTo>
                    <a:pt x="4542015" y="497332"/>
                  </a:lnTo>
                  <a:lnTo>
                    <a:pt x="4543920" y="492417"/>
                  </a:lnTo>
                  <a:close/>
                </a:path>
                <a:path w="4735830" h="587375">
                  <a:moveTo>
                    <a:pt x="4563249" y="501002"/>
                  </a:moveTo>
                  <a:lnTo>
                    <a:pt x="4559846" y="499491"/>
                  </a:lnTo>
                  <a:lnTo>
                    <a:pt x="4556442" y="497979"/>
                  </a:lnTo>
                  <a:lnTo>
                    <a:pt x="4554080" y="502691"/>
                  </a:lnTo>
                  <a:lnTo>
                    <a:pt x="4561319" y="505904"/>
                  </a:lnTo>
                  <a:lnTo>
                    <a:pt x="4563249" y="501002"/>
                  </a:lnTo>
                  <a:close/>
                </a:path>
                <a:path w="4735830" h="587375">
                  <a:moveTo>
                    <a:pt x="4582566" y="509638"/>
                  </a:moveTo>
                  <a:lnTo>
                    <a:pt x="4579188" y="508076"/>
                  </a:lnTo>
                  <a:lnTo>
                    <a:pt x="4575784" y="506564"/>
                  </a:lnTo>
                  <a:lnTo>
                    <a:pt x="4573397" y="511263"/>
                  </a:lnTo>
                  <a:lnTo>
                    <a:pt x="4577016" y="512876"/>
                  </a:lnTo>
                  <a:lnTo>
                    <a:pt x="4580610" y="514527"/>
                  </a:lnTo>
                  <a:lnTo>
                    <a:pt x="4582566" y="509638"/>
                  </a:lnTo>
                  <a:close/>
                </a:path>
                <a:path w="4735830" h="587375">
                  <a:moveTo>
                    <a:pt x="4601769" y="518490"/>
                  </a:moveTo>
                  <a:lnTo>
                    <a:pt x="4598390" y="516928"/>
                  </a:lnTo>
                  <a:lnTo>
                    <a:pt x="4595012" y="515366"/>
                  </a:lnTo>
                  <a:lnTo>
                    <a:pt x="4592599" y="520052"/>
                  </a:lnTo>
                  <a:lnTo>
                    <a:pt x="4599787" y="523367"/>
                  </a:lnTo>
                  <a:lnTo>
                    <a:pt x="4601769" y="518490"/>
                  </a:lnTo>
                  <a:close/>
                </a:path>
                <a:path w="4735830" h="587375">
                  <a:moveTo>
                    <a:pt x="4620984" y="527342"/>
                  </a:moveTo>
                  <a:lnTo>
                    <a:pt x="4617605" y="525780"/>
                  </a:lnTo>
                  <a:lnTo>
                    <a:pt x="4614227" y="524217"/>
                  </a:lnTo>
                  <a:lnTo>
                    <a:pt x="4611802" y="528891"/>
                  </a:lnTo>
                  <a:lnTo>
                    <a:pt x="4618990" y="532206"/>
                  </a:lnTo>
                  <a:lnTo>
                    <a:pt x="4620984" y="527342"/>
                  </a:lnTo>
                  <a:close/>
                </a:path>
                <a:path w="4735830" h="587375">
                  <a:moveTo>
                    <a:pt x="4640161" y="536244"/>
                  </a:moveTo>
                  <a:lnTo>
                    <a:pt x="4636808" y="534644"/>
                  </a:lnTo>
                  <a:lnTo>
                    <a:pt x="4633430" y="533082"/>
                  </a:lnTo>
                  <a:lnTo>
                    <a:pt x="4630979" y="537743"/>
                  </a:lnTo>
                  <a:lnTo>
                    <a:pt x="4634573" y="539407"/>
                  </a:lnTo>
                  <a:lnTo>
                    <a:pt x="4638141" y="541121"/>
                  </a:lnTo>
                  <a:lnTo>
                    <a:pt x="4640161" y="536244"/>
                  </a:lnTo>
                  <a:close/>
                </a:path>
                <a:path w="4735830" h="587375">
                  <a:moveTo>
                    <a:pt x="4659249" y="545376"/>
                  </a:moveTo>
                  <a:lnTo>
                    <a:pt x="4655896" y="543775"/>
                  </a:lnTo>
                  <a:lnTo>
                    <a:pt x="4652543" y="542175"/>
                  </a:lnTo>
                  <a:lnTo>
                    <a:pt x="4650067" y="546823"/>
                  </a:lnTo>
                  <a:lnTo>
                    <a:pt x="4657204" y="550240"/>
                  </a:lnTo>
                  <a:lnTo>
                    <a:pt x="4659249" y="545376"/>
                  </a:lnTo>
                  <a:close/>
                </a:path>
                <a:path w="4735830" h="587375">
                  <a:moveTo>
                    <a:pt x="4678324" y="554494"/>
                  </a:moveTo>
                  <a:lnTo>
                    <a:pt x="4674971" y="552894"/>
                  </a:lnTo>
                  <a:lnTo>
                    <a:pt x="4671619" y="551294"/>
                  </a:lnTo>
                  <a:lnTo>
                    <a:pt x="4669117" y="555929"/>
                  </a:lnTo>
                  <a:lnTo>
                    <a:pt x="4676267" y="559346"/>
                  </a:lnTo>
                  <a:lnTo>
                    <a:pt x="4678324" y="554494"/>
                  </a:lnTo>
                  <a:close/>
                </a:path>
                <a:path w="4735830" h="587375">
                  <a:moveTo>
                    <a:pt x="4697400" y="563651"/>
                  </a:moveTo>
                  <a:lnTo>
                    <a:pt x="4694059" y="562013"/>
                  </a:lnTo>
                  <a:lnTo>
                    <a:pt x="4690707" y="560412"/>
                  </a:lnTo>
                  <a:lnTo>
                    <a:pt x="4688192" y="565035"/>
                  </a:lnTo>
                  <a:lnTo>
                    <a:pt x="4691761" y="566750"/>
                  </a:lnTo>
                  <a:lnTo>
                    <a:pt x="4695304" y="568490"/>
                  </a:lnTo>
                  <a:lnTo>
                    <a:pt x="4697400" y="563651"/>
                  </a:lnTo>
                  <a:close/>
                </a:path>
                <a:path w="4735830" h="587375">
                  <a:moveTo>
                    <a:pt x="4716361" y="573049"/>
                  </a:moveTo>
                  <a:lnTo>
                    <a:pt x="4713021" y="571398"/>
                  </a:lnTo>
                  <a:lnTo>
                    <a:pt x="4709680" y="569747"/>
                  </a:lnTo>
                  <a:lnTo>
                    <a:pt x="4707153" y="574370"/>
                  </a:lnTo>
                  <a:lnTo>
                    <a:pt x="4714240" y="577875"/>
                  </a:lnTo>
                  <a:lnTo>
                    <a:pt x="4716361" y="573049"/>
                  </a:lnTo>
                  <a:close/>
                </a:path>
                <a:path w="4735830" h="587375">
                  <a:moveTo>
                    <a:pt x="4735309" y="582434"/>
                  </a:moveTo>
                  <a:lnTo>
                    <a:pt x="4731969" y="580783"/>
                  </a:lnTo>
                  <a:lnTo>
                    <a:pt x="4728629" y="579132"/>
                  </a:lnTo>
                  <a:lnTo>
                    <a:pt x="4726076" y="583742"/>
                  </a:lnTo>
                  <a:lnTo>
                    <a:pt x="4733175" y="587248"/>
                  </a:lnTo>
                  <a:lnTo>
                    <a:pt x="4735309" y="5824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 descr=""/>
            <p:cNvSpPr/>
            <p:nvPr/>
          </p:nvSpPr>
          <p:spPr>
            <a:xfrm>
              <a:off x="980605" y="3499878"/>
              <a:ext cx="1129665" cy="551815"/>
            </a:xfrm>
            <a:custGeom>
              <a:avLst/>
              <a:gdLst/>
              <a:ahLst/>
              <a:cxnLst/>
              <a:rect l="l" t="t" r="r" b="b"/>
              <a:pathLst>
                <a:path w="1129664" h="551814">
                  <a:moveTo>
                    <a:pt x="9245" y="4826"/>
                  </a:moveTo>
                  <a:lnTo>
                    <a:pt x="6426" y="2413"/>
                  </a:lnTo>
                  <a:lnTo>
                    <a:pt x="3606" y="0"/>
                  </a:lnTo>
                  <a:lnTo>
                    <a:pt x="0" y="3835"/>
                  </a:lnTo>
                  <a:lnTo>
                    <a:pt x="6019" y="8991"/>
                  </a:lnTo>
                  <a:lnTo>
                    <a:pt x="9245" y="4826"/>
                  </a:lnTo>
                  <a:close/>
                </a:path>
                <a:path w="1129664" h="551814">
                  <a:moveTo>
                    <a:pt x="25298" y="18554"/>
                  </a:moveTo>
                  <a:lnTo>
                    <a:pt x="22479" y="16141"/>
                  </a:lnTo>
                  <a:lnTo>
                    <a:pt x="19659" y="13728"/>
                  </a:lnTo>
                  <a:lnTo>
                    <a:pt x="16065" y="17589"/>
                  </a:lnTo>
                  <a:lnTo>
                    <a:pt x="22098" y="22733"/>
                  </a:lnTo>
                  <a:lnTo>
                    <a:pt x="25298" y="18554"/>
                  </a:lnTo>
                  <a:close/>
                </a:path>
                <a:path w="1129664" h="551814">
                  <a:moveTo>
                    <a:pt x="41529" y="32092"/>
                  </a:moveTo>
                  <a:lnTo>
                    <a:pt x="38671" y="29718"/>
                  </a:lnTo>
                  <a:lnTo>
                    <a:pt x="35814" y="27343"/>
                  </a:lnTo>
                  <a:lnTo>
                    <a:pt x="32245" y="31216"/>
                  </a:lnTo>
                  <a:lnTo>
                    <a:pt x="38341" y="36283"/>
                  </a:lnTo>
                  <a:lnTo>
                    <a:pt x="41529" y="32092"/>
                  </a:lnTo>
                  <a:close/>
                </a:path>
                <a:path w="1129664" h="551814">
                  <a:moveTo>
                    <a:pt x="57772" y="45593"/>
                  </a:moveTo>
                  <a:lnTo>
                    <a:pt x="54914" y="43218"/>
                  </a:lnTo>
                  <a:lnTo>
                    <a:pt x="52057" y="40843"/>
                  </a:lnTo>
                  <a:lnTo>
                    <a:pt x="48514" y="44742"/>
                  </a:lnTo>
                  <a:lnTo>
                    <a:pt x="54610" y="49809"/>
                  </a:lnTo>
                  <a:lnTo>
                    <a:pt x="57772" y="45593"/>
                  </a:lnTo>
                  <a:close/>
                </a:path>
                <a:path w="1129664" h="551814">
                  <a:moveTo>
                    <a:pt x="74053" y="59055"/>
                  </a:moveTo>
                  <a:lnTo>
                    <a:pt x="71158" y="56718"/>
                  </a:lnTo>
                  <a:lnTo>
                    <a:pt x="68300" y="54343"/>
                  </a:lnTo>
                  <a:lnTo>
                    <a:pt x="64770" y="58254"/>
                  </a:lnTo>
                  <a:lnTo>
                    <a:pt x="67818" y="60782"/>
                  </a:lnTo>
                  <a:lnTo>
                    <a:pt x="70904" y="63284"/>
                  </a:lnTo>
                  <a:lnTo>
                    <a:pt x="74053" y="59055"/>
                  </a:lnTo>
                  <a:close/>
                </a:path>
                <a:path w="1129664" h="551814">
                  <a:moveTo>
                    <a:pt x="90487" y="72326"/>
                  </a:moveTo>
                  <a:lnTo>
                    <a:pt x="87591" y="69989"/>
                  </a:lnTo>
                  <a:lnTo>
                    <a:pt x="84696" y="67652"/>
                  </a:lnTo>
                  <a:lnTo>
                    <a:pt x="81191" y="71589"/>
                  </a:lnTo>
                  <a:lnTo>
                    <a:pt x="87363" y="76568"/>
                  </a:lnTo>
                  <a:lnTo>
                    <a:pt x="90487" y="72326"/>
                  </a:lnTo>
                  <a:close/>
                </a:path>
                <a:path w="1129664" h="551814">
                  <a:moveTo>
                    <a:pt x="106921" y="85598"/>
                  </a:moveTo>
                  <a:lnTo>
                    <a:pt x="104025" y="83261"/>
                  </a:lnTo>
                  <a:lnTo>
                    <a:pt x="101130" y="80924"/>
                  </a:lnTo>
                  <a:lnTo>
                    <a:pt x="97650" y="84874"/>
                  </a:lnTo>
                  <a:lnTo>
                    <a:pt x="103822" y="89865"/>
                  </a:lnTo>
                  <a:lnTo>
                    <a:pt x="106921" y="85598"/>
                  </a:lnTo>
                  <a:close/>
                </a:path>
                <a:path w="1129664" h="551814">
                  <a:moveTo>
                    <a:pt x="123456" y="98717"/>
                  </a:moveTo>
                  <a:lnTo>
                    <a:pt x="120535" y="96431"/>
                  </a:lnTo>
                  <a:lnTo>
                    <a:pt x="117614" y="94145"/>
                  </a:lnTo>
                  <a:lnTo>
                    <a:pt x="114147" y="98107"/>
                  </a:lnTo>
                  <a:lnTo>
                    <a:pt x="120396" y="102997"/>
                  </a:lnTo>
                  <a:lnTo>
                    <a:pt x="123456" y="98717"/>
                  </a:lnTo>
                  <a:close/>
                </a:path>
                <a:path w="1129664" h="551814">
                  <a:moveTo>
                    <a:pt x="140081" y="111747"/>
                  </a:moveTo>
                  <a:lnTo>
                    <a:pt x="137160" y="109461"/>
                  </a:lnTo>
                  <a:lnTo>
                    <a:pt x="134239" y="107175"/>
                  </a:lnTo>
                  <a:lnTo>
                    <a:pt x="130797" y="111163"/>
                  </a:lnTo>
                  <a:lnTo>
                    <a:pt x="137033" y="116052"/>
                  </a:lnTo>
                  <a:lnTo>
                    <a:pt x="140081" y="111747"/>
                  </a:lnTo>
                  <a:close/>
                </a:path>
                <a:path w="1129664" h="551814">
                  <a:moveTo>
                    <a:pt x="156705" y="124764"/>
                  </a:moveTo>
                  <a:lnTo>
                    <a:pt x="153784" y="122478"/>
                  </a:lnTo>
                  <a:lnTo>
                    <a:pt x="150863" y="120192"/>
                  </a:lnTo>
                  <a:lnTo>
                    <a:pt x="147447" y="124193"/>
                  </a:lnTo>
                  <a:lnTo>
                    <a:pt x="153682" y="129082"/>
                  </a:lnTo>
                  <a:lnTo>
                    <a:pt x="156705" y="124764"/>
                  </a:lnTo>
                  <a:close/>
                </a:path>
                <a:path w="1129664" h="551814">
                  <a:moveTo>
                    <a:pt x="173545" y="137541"/>
                  </a:moveTo>
                  <a:lnTo>
                    <a:pt x="170586" y="135293"/>
                  </a:lnTo>
                  <a:lnTo>
                    <a:pt x="167627" y="133045"/>
                  </a:lnTo>
                  <a:lnTo>
                    <a:pt x="164236" y="137083"/>
                  </a:lnTo>
                  <a:lnTo>
                    <a:pt x="170548" y="141871"/>
                  </a:lnTo>
                  <a:lnTo>
                    <a:pt x="173545" y="137541"/>
                  </a:lnTo>
                  <a:close/>
                </a:path>
                <a:path w="1129664" h="551814">
                  <a:moveTo>
                    <a:pt x="190360" y="150304"/>
                  </a:moveTo>
                  <a:lnTo>
                    <a:pt x="187401" y="148056"/>
                  </a:lnTo>
                  <a:lnTo>
                    <a:pt x="184442" y="145808"/>
                  </a:lnTo>
                  <a:lnTo>
                    <a:pt x="181076" y="149860"/>
                  </a:lnTo>
                  <a:lnTo>
                    <a:pt x="187388" y="154660"/>
                  </a:lnTo>
                  <a:lnTo>
                    <a:pt x="190360" y="150304"/>
                  </a:lnTo>
                  <a:close/>
                </a:path>
                <a:path w="1129664" h="551814">
                  <a:moveTo>
                    <a:pt x="207302" y="162915"/>
                  </a:moveTo>
                  <a:lnTo>
                    <a:pt x="204304" y="160718"/>
                  </a:lnTo>
                  <a:lnTo>
                    <a:pt x="201307" y="158521"/>
                  </a:lnTo>
                  <a:lnTo>
                    <a:pt x="197967" y="162598"/>
                  </a:lnTo>
                  <a:lnTo>
                    <a:pt x="204368" y="167297"/>
                  </a:lnTo>
                  <a:lnTo>
                    <a:pt x="207302" y="162915"/>
                  </a:lnTo>
                  <a:close/>
                </a:path>
                <a:path w="1129664" h="551814">
                  <a:moveTo>
                    <a:pt x="224320" y="175425"/>
                  </a:moveTo>
                  <a:lnTo>
                    <a:pt x="221322" y="173228"/>
                  </a:lnTo>
                  <a:lnTo>
                    <a:pt x="218325" y="171030"/>
                  </a:lnTo>
                  <a:lnTo>
                    <a:pt x="215011" y="175133"/>
                  </a:lnTo>
                  <a:lnTo>
                    <a:pt x="221411" y="179819"/>
                  </a:lnTo>
                  <a:lnTo>
                    <a:pt x="224320" y="175425"/>
                  </a:lnTo>
                  <a:close/>
                </a:path>
                <a:path w="1129664" h="551814">
                  <a:moveTo>
                    <a:pt x="241363" y="187883"/>
                  </a:moveTo>
                  <a:lnTo>
                    <a:pt x="238340" y="185724"/>
                  </a:lnTo>
                  <a:lnTo>
                    <a:pt x="235343" y="183527"/>
                  </a:lnTo>
                  <a:lnTo>
                    <a:pt x="232067" y="187642"/>
                  </a:lnTo>
                  <a:lnTo>
                    <a:pt x="235254" y="189992"/>
                  </a:lnTo>
                  <a:lnTo>
                    <a:pt x="238480" y="192303"/>
                  </a:lnTo>
                  <a:lnTo>
                    <a:pt x="241363" y="187883"/>
                  </a:lnTo>
                  <a:close/>
                </a:path>
                <a:path w="1129664" h="551814">
                  <a:moveTo>
                    <a:pt x="258597" y="200101"/>
                  </a:moveTo>
                  <a:lnTo>
                    <a:pt x="255562" y="197954"/>
                  </a:lnTo>
                  <a:lnTo>
                    <a:pt x="252539" y="195808"/>
                  </a:lnTo>
                  <a:lnTo>
                    <a:pt x="249275" y="199948"/>
                  </a:lnTo>
                  <a:lnTo>
                    <a:pt x="255739" y="204533"/>
                  </a:lnTo>
                  <a:lnTo>
                    <a:pt x="258597" y="200101"/>
                  </a:lnTo>
                  <a:close/>
                </a:path>
                <a:path w="1129664" h="551814">
                  <a:moveTo>
                    <a:pt x="275805" y="212318"/>
                  </a:moveTo>
                  <a:lnTo>
                    <a:pt x="272783" y="210172"/>
                  </a:lnTo>
                  <a:lnTo>
                    <a:pt x="269748" y="208026"/>
                  </a:lnTo>
                  <a:lnTo>
                    <a:pt x="266522" y="212191"/>
                  </a:lnTo>
                  <a:lnTo>
                    <a:pt x="272999" y="216776"/>
                  </a:lnTo>
                  <a:lnTo>
                    <a:pt x="275805" y="212318"/>
                  </a:lnTo>
                  <a:close/>
                </a:path>
                <a:path w="1129664" h="551814">
                  <a:moveTo>
                    <a:pt x="293192" y="224307"/>
                  </a:moveTo>
                  <a:lnTo>
                    <a:pt x="290131" y="222211"/>
                  </a:lnTo>
                  <a:lnTo>
                    <a:pt x="287070" y="220116"/>
                  </a:lnTo>
                  <a:lnTo>
                    <a:pt x="283870" y="224307"/>
                  </a:lnTo>
                  <a:lnTo>
                    <a:pt x="290410" y="228777"/>
                  </a:lnTo>
                  <a:lnTo>
                    <a:pt x="293192" y="224307"/>
                  </a:lnTo>
                  <a:close/>
                </a:path>
                <a:path w="1129664" h="551814">
                  <a:moveTo>
                    <a:pt x="310629" y="236232"/>
                  </a:moveTo>
                  <a:lnTo>
                    <a:pt x="307568" y="234137"/>
                  </a:lnTo>
                  <a:lnTo>
                    <a:pt x="304507" y="232041"/>
                  </a:lnTo>
                  <a:lnTo>
                    <a:pt x="301345" y="236245"/>
                  </a:lnTo>
                  <a:lnTo>
                    <a:pt x="307886" y="240728"/>
                  </a:lnTo>
                  <a:lnTo>
                    <a:pt x="310629" y="236232"/>
                  </a:lnTo>
                  <a:close/>
                </a:path>
                <a:path w="1129664" h="551814">
                  <a:moveTo>
                    <a:pt x="328155" y="248005"/>
                  </a:moveTo>
                  <a:lnTo>
                    <a:pt x="325056" y="245960"/>
                  </a:lnTo>
                  <a:lnTo>
                    <a:pt x="321957" y="243916"/>
                  </a:lnTo>
                  <a:lnTo>
                    <a:pt x="318820" y="248158"/>
                  </a:lnTo>
                  <a:lnTo>
                    <a:pt x="325450" y="252514"/>
                  </a:lnTo>
                  <a:lnTo>
                    <a:pt x="328155" y="248005"/>
                  </a:lnTo>
                  <a:close/>
                </a:path>
                <a:path w="1129664" h="551814">
                  <a:moveTo>
                    <a:pt x="345795" y="259626"/>
                  </a:moveTo>
                  <a:lnTo>
                    <a:pt x="342696" y="257581"/>
                  </a:lnTo>
                  <a:lnTo>
                    <a:pt x="339598" y="255536"/>
                  </a:lnTo>
                  <a:lnTo>
                    <a:pt x="336499" y="259803"/>
                  </a:lnTo>
                  <a:lnTo>
                    <a:pt x="343115" y="264160"/>
                  </a:lnTo>
                  <a:lnTo>
                    <a:pt x="345795" y="259626"/>
                  </a:lnTo>
                  <a:close/>
                </a:path>
                <a:path w="1129664" h="551814">
                  <a:moveTo>
                    <a:pt x="363474" y="271157"/>
                  </a:moveTo>
                  <a:lnTo>
                    <a:pt x="360337" y="269176"/>
                  </a:lnTo>
                  <a:lnTo>
                    <a:pt x="357212" y="267169"/>
                  </a:lnTo>
                  <a:lnTo>
                    <a:pt x="354152" y="271449"/>
                  </a:lnTo>
                  <a:lnTo>
                    <a:pt x="357479" y="273596"/>
                  </a:lnTo>
                  <a:lnTo>
                    <a:pt x="360832" y="275717"/>
                  </a:lnTo>
                  <a:lnTo>
                    <a:pt x="363474" y="271157"/>
                  </a:lnTo>
                  <a:close/>
                </a:path>
                <a:path w="1129664" h="551814">
                  <a:moveTo>
                    <a:pt x="381317" y="282448"/>
                  </a:moveTo>
                  <a:lnTo>
                    <a:pt x="378180" y="280466"/>
                  </a:lnTo>
                  <a:lnTo>
                    <a:pt x="375043" y="278485"/>
                  </a:lnTo>
                  <a:lnTo>
                    <a:pt x="372008" y="282790"/>
                  </a:lnTo>
                  <a:lnTo>
                    <a:pt x="378714" y="287032"/>
                  </a:lnTo>
                  <a:lnTo>
                    <a:pt x="381317" y="282448"/>
                  </a:lnTo>
                  <a:close/>
                </a:path>
                <a:path w="1129664" h="551814">
                  <a:moveTo>
                    <a:pt x="399161" y="293738"/>
                  </a:moveTo>
                  <a:lnTo>
                    <a:pt x="396024" y="291757"/>
                  </a:lnTo>
                  <a:lnTo>
                    <a:pt x="392887" y="289775"/>
                  </a:lnTo>
                  <a:lnTo>
                    <a:pt x="389890" y="294106"/>
                  </a:lnTo>
                  <a:lnTo>
                    <a:pt x="396595" y="298348"/>
                  </a:lnTo>
                  <a:lnTo>
                    <a:pt x="399161" y="293738"/>
                  </a:lnTo>
                  <a:close/>
                </a:path>
                <a:path w="1129664" h="551814">
                  <a:moveTo>
                    <a:pt x="417220" y="304673"/>
                  </a:moveTo>
                  <a:lnTo>
                    <a:pt x="414045" y="302742"/>
                  </a:lnTo>
                  <a:lnTo>
                    <a:pt x="410870" y="300812"/>
                  </a:lnTo>
                  <a:lnTo>
                    <a:pt x="407911" y="305181"/>
                  </a:lnTo>
                  <a:lnTo>
                    <a:pt x="414693" y="309295"/>
                  </a:lnTo>
                  <a:lnTo>
                    <a:pt x="417220" y="304673"/>
                  </a:lnTo>
                  <a:close/>
                </a:path>
                <a:path w="1129664" h="551814">
                  <a:moveTo>
                    <a:pt x="435279" y="315633"/>
                  </a:moveTo>
                  <a:lnTo>
                    <a:pt x="432104" y="313702"/>
                  </a:lnTo>
                  <a:lnTo>
                    <a:pt x="428929" y="311772"/>
                  </a:lnTo>
                  <a:lnTo>
                    <a:pt x="426021" y="316166"/>
                  </a:lnTo>
                  <a:lnTo>
                    <a:pt x="432803" y="320281"/>
                  </a:lnTo>
                  <a:lnTo>
                    <a:pt x="435279" y="315633"/>
                  </a:lnTo>
                  <a:close/>
                </a:path>
                <a:path w="1129664" h="551814">
                  <a:moveTo>
                    <a:pt x="453517" y="326263"/>
                  </a:moveTo>
                  <a:lnTo>
                    <a:pt x="450303" y="324396"/>
                  </a:lnTo>
                  <a:lnTo>
                    <a:pt x="447090" y="322529"/>
                  </a:lnTo>
                  <a:lnTo>
                    <a:pt x="444220" y="326948"/>
                  </a:lnTo>
                  <a:lnTo>
                    <a:pt x="451078" y="330936"/>
                  </a:lnTo>
                  <a:lnTo>
                    <a:pt x="453517" y="326263"/>
                  </a:lnTo>
                  <a:close/>
                </a:path>
                <a:path w="1129664" h="551814">
                  <a:moveTo>
                    <a:pt x="471766" y="336854"/>
                  </a:moveTo>
                  <a:lnTo>
                    <a:pt x="468553" y="334987"/>
                  </a:lnTo>
                  <a:lnTo>
                    <a:pt x="465340" y="333121"/>
                  </a:lnTo>
                  <a:lnTo>
                    <a:pt x="462508" y="337566"/>
                  </a:lnTo>
                  <a:lnTo>
                    <a:pt x="469366" y="341553"/>
                  </a:lnTo>
                  <a:lnTo>
                    <a:pt x="471766" y="336854"/>
                  </a:lnTo>
                  <a:close/>
                </a:path>
                <a:path w="1129664" h="551814">
                  <a:moveTo>
                    <a:pt x="490207" y="347154"/>
                  </a:moveTo>
                  <a:lnTo>
                    <a:pt x="486956" y="345351"/>
                  </a:lnTo>
                  <a:lnTo>
                    <a:pt x="483704" y="343547"/>
                  </a:lnTo>
                  <a:lnTo>
                    <a:pt x="480923" y="348018"/>
                  </a:lnTo>
                  <a:lnTo>
                    <a:pt x="487857" y="351866"/>
                  </a:lnTo>
                  <a:lnTo>
                    <a:pt x="490207" y="347154"/>
                  </a:lnTo>
                  <a:close/>
                </a:path>
                <a:path w="1129664" h="551814">
                  <a:moveTo>
                    <a:pt x="508673" y="357390"/>
                  </a:moveTo>
                  <a:lnTo>
                    <a:pt x="505421" y="355587"/>
                  </a:lnTo>
                  <a:lnTo>
                    <a:pt x="502170" y="353783"/>
                  </a:lnTo>
                  <a:lnTo>
                    <a:pt x="499427" y="358279"/>
                  </a:lnTo>
                  <a:lnTo>
                    <a:pt x="506374" y="362127"/>
                  </a:lnTo>
                  <a:lnTo>
                    <a:pt x="508673" y="357390"/>
                  </a:lnTo>
                  <a:close/>
                </a:path>
                <a:path w="1129664" h="551814">
                  <a:moveTo>
                    <a:pt x="527291" y="367309"/>
                  </a:moveTo>
                  <a:lnTo>
                    <a:pt x="524014" y="365582"/>
                  </a:lnTo>
                  <a:lnTo>
                    <a:pt x="520738" y="363855"/>
                  </a:lnTo>
                  <a:lnTo>
                    <a:pt x="518033" y="368376"/>
                  </a:lnTo>
                  <a:lnTo>
                    <a:pt x="525056" y="372084"/>
                  </a:lnTo>
                  <a:lnTo>
                    <a:pt x="527291" y="367309"/>
                  </a:lnTo>
                  <a:close/>
                </a:path>
                <a:path w="1129664" h="551814">
                  <a:moveTo>
                    <a:pt x="545960" y="377164"/>
                  </a:moveTo>
                  <a:lnTo>
                    <a:pt x="542683" y="375437"/>
                  </a:lnTo>
                  <a:lnTo>
                    <a:pt x="539407" y="373710"/>
                  </a:lnTo>
                  <a:lnTo>
                    <a:pt x="536752" y="378256"/>
                  </a:lnTo>
                  <a:lnTo>
                    <a:pt x="543763" y="381965"/>
                  </a:lnTo>
                  <a:lnTo>
                    <a:pt x="545960" y="377164"/>
                  </a:lnTo>
                  <a:close/>
                </a:path>
                <a:path w="1129664" h="551814">
                  <a:moveTo>
                    <a:pt x="564794" y="386702"/>
                  </a:moveTo>
                  <a:lnTo>
                    <a:pt x="561479" y="385038"/>
                  </a:lnTo>
                  <a:lnTo>
                    <a:pt x="558165" y="383374"/>
                  </a:lnTo>
                  <a:lnTo>
                    <a:pt x="555561" y="387959"/>
                  </a:lnTo>
                  <a:lnTo>
                    <a:pt x="562648" y="391515"/>
                  </a:lnTo>
                  <a:lnTo>
                    <a:pt x="564794" y="386702"/>
                  </a:lnTo>
                  <a:close/>
                </a:path>
                <a:path w="1129664" h="551814">
                  <a:moveTo>
                    <a:pt x="583666" y="396151"/>
                  </a:moveTo>
                  <a:lnTo>
                    <a:pt x="580351" y="394487"/>
                  </a:lnTo>
                  <a:lnTo>
                    <a:pt x="577037" y="392823"/>
                  </a:lnTo>
                  <a:lnTo>
                    <a:pt x="574484" y="397433"/>
                  </a:lnTo>
                  <a:lnTo>
                    <a:pt x="581583" y="400989"/>
                  </a:lnTo>
                  <a:lnTo>
                    <a:pt x="583666" y="396151"/>
                  </a:lnTo>
                  <a:close/>
                </a:path>
                <a:path w="1129664" h="551814">
                  <a:moveTo>
                    <a:pt x="602716" y="405244"/>
                  </a:moveTo>
                  <a:lnTo>
                    <a:pt x="599363" y="403656"/>
                  </a:lnTo>
                  <a:lnTo>
                    <a:pt x="596011" y="402069"/>
                  </a:lnTo>
                  <a:lnTo>
                    <a:pt x="593509" y="406704"/>
                  </a:lnTo>
                  <a:lnTo>
                    <a:pt x="600684" y="410108"/>
                  </a:lnTo>
                  <a:lnTo>
                    <a:pt x="602716" y="405244"/>
                  </a:lnTo>
                  <a:close/>
                </a:path>
                <a:path w="1129664" h="551814">
                  <a:moveTo>
                    <a:pt x="621792" y="414274"/>
                  </a:moveTo>
                  <a:lnTo>
                    <a:pt x="618439" y="412686"/>
                  </a:lnTo>
                  <a:lnTo>
                    <a:pt x="615086" y="411099"/>
                  </a:lnTo>
                  <a:lnTo>
                    <a:pt x="612635" y="415759"/>
                  </a:lnTo>
                  <a:lnTo>
                    <a:pt x="619810" y="419163"/>
                  </a:lnTo>
                  <a:lnTo>
                    <a:pt x="621792" y="414274"/>
                  </a:lnTo>
                  <a:close/>
                </a:path>
                <a:path w="1129664" h="551814">
                  <a:moveTo>
                    <a:pt x="641045" y="422910"/>
                  </a:moveTo>
                  <a:lnTo>
                    <a:pt x="637654" y="421398"/>
                  </a:lnTo>
                  <a:lnTo>
                    <a:pt x="634263" y="419887"/>
                  </a:lnTo>
                  <a:lnTo>
                    <a:pt x="631875" y="424586"/>
                  </a:lnTo>
                  <a:lnTo>
                    <a:pt x="639127" y="427812"/>
                  </a:lnTo>
                  <a:lnTo>
                    <a:pt x="641045" y="422910"/>
                  </a:lnTo>
                  <a:close/>
                </a:path>
                <a:path w="1129664" h="551814">
                  <a:moveTo>
                    <a:pt x="660323" y="431495"/>
                  </a:moveTo>
                  <a:lnTo>
                    <a:pt x="656932" y="429996"/>
                  </a:lnTo>
                  <a:lnTo>
                    <a:pt x="653542" y="428485"/>
                  </a:lnTo>
                  <a:lnTo>
                    <a:pt x="651217" y="433209"/>
                  </a:lnTo>
                  <a:lnTo>
                    <a:pt x="658469" y="436422"/>
                  </a:lnTo>
                  <a:lnTo>
                    <a:pt x="660323" y="431495"/>
                  </a:lnTo>
                  <a:close/>
                </a:path>
                <a:path w="1129664" h="551814">
                  <a:moveTo>
                    <a:pt x="679792" y="439635"/>
                  </a:moveTo>
                  <a:lnTo>
                    <a:pt x="676376" y="438200"/>
                  </a:lnTo>
                  <a:lnTo>
                    <a:pt x="672960" y="436765"/>
                  </a:lnTo>
                  <a:lnTo>
                    <a:pt x="670687" y="441515"/>
                  </a:lnTo>
                  <a:lnTo>
                    <a:pt x="678002" y="444588"/>
                  </a:lnTo>
                  <a:lnTo>
                    <a:pt x="679792" y="439635"/>
                  </a:lnTo>
                  <a:close/>
                </a:path>
                <a:path w="1129664" h="551814">
                  <a:moveTo>
                    <a:pt x="699300" y="447687"/>
                  </a:moveTo>
                  <a:lnTo>
                    <a:pt x="695845" y="446328"/>
                  </a:lnTo>
                  <a:lnTo>
                    <a:pt x="692404" y="444957"/>
                  </a:lnTo>
                  <a:lnTo>
                    <a:pt x="690181" y="449732"/>
                  </a:lnTo>
                  <a:lnTo>
                    <a:pt x="693877" y="451205"/>
                  </a:lnTo>
                  <a:lnTo>
                    <a:pt x="697572" y="452653"/>
                  </a:lnTo>
                  <a:lnTo>
                    <a:pt x="699300" y="447687"/>
                  </a:lnTo>
                  <a:close/>
                </a:path>
                <a:path w="1129664" h="551814">
                  <a:moveTo>
                    <a:pt x="718947" y="455396"/>
                  </a:moveTo>
                  <a:lnTo>
                    <a:pt x="715492" y="454037"/>
                  </a:lnTo>
                  <a:lnTo>
                    <a:pt x="712038" y="452678"/>
                  </a:lnTo>
                  <a:lnTo>
                    <a:pt x="709891" y="457492"/>
                  </a:lnTo>
                  <a:lnTo>
                    <a:pt x="717283" y="460387"/>
                  </a:lnTo>
                  <a:lnTo>
                    <a:pt x="718947" y="455396"/>
                  </a:lnTo>
                  <a:close/>
                </a:path>
                <a:path w="1129664" h="551814">
                  <a:moveTo>
                    <a:pt x="738670" y="462864"/>
                  </a:moveTo>
                  <a:lnTo>
                    <a:pt x="735190" y="461594"/>
                  </a:lnTo>
                  <a:lnTo>
                    <a:pt x="731710" y="460324"/>
                  </a:lnTo>
                  <a:lnTo>
                    <a:pt x="729615" y="465162"/>
                  </a:lnTo>
                  <a:lnTo>
                    <a:pt x="737082" y="467880"/>
                  </a:lnTo>
                  <a:lnTo>
                    <a:pt x="738670" y="462864"/>
                  </a:lnTo>
                  <a:close/>
                </a:path>
                <a:path w="1129664" h="551814">
                  <a:moveTo>
                    <a:pt x="758494" y="470103"/>
                  </a:moveTo>
                  <a:lnTo>
                    <a:pt x="755015" y="468833"/>
                  </a:lnTo>
                  <a:lnTo>
                    <a:pt x="751535" y="467563"/>
                  </a:lnTo>
                  <a:lnTo>
                    <a:pt x="749515" y="472427"/>
                  </a:lnTo>
                  <a:lnTo>
                    <a:pt x="756970" y="475145"/>
                  </a:lnTo>
                  <a:lnTo>
                    <a:pt x="758494" y="470103"/>
                  </a:lnTo>
                  <a:close/>
                </a:path>
                <a:path w="1129664" h="551814">
                  <a:moveTo>
                    <a:pt x="778446" y="476973"/>
                  </a:moveTo>
                  <a:lnTo>
                    <a:pt x="774928" y="475792"/>
                  </a:lnTo>
                  <a:lnTo>
                    <a:pt x="771410" y="474611"/>
                  </a:lnTo>
                  <a:lnTo>
                    <a:pt x="769467" y="479501"/>
                  </a:lnTo>
                  <a:lnTo>
                    <a:pt x="776986" y="482041"/>
                  </a:lnTo>
                  <a:lnTo>
                    <a:pt x="778446" y="476973"/>
                  </a:lnTo>
                  <a:close/>
                </a:path>
                <a:path w="1129664" h="551814">
                  <a:moveTo>
                    <a:pt x="798436" y="483730"/>
                  </a:moveTo>
                  <a:lnTo>
                    <a:pt x="794918" y="482549"/>
                  </a:lnTo>
                  <a:lnTo>
                    <a:pt x="791400" y="481368"/>
                  </a:lnTo>
                  <a:lnTo>
                    <a:pt x="789520" y="486283"/>
                  </a:lnTo>
                  <a:lnTo>
                    <a:pt x="797052" y="488823"/>
                  </a:lnTo>
                  <a:lnTo>
                    <a:pt x="798436" y="483730"/>
                  </a:lnTo>
                  <a:close/>
                </a:path>
                <a:path w="1129664" h="551814">
                  <a:moveTo>
                    <a:pt x="818591" y="489978"/>
                  </a:moveTo>
                  <a:lnTo>
                    <a:pt x="815047" y="488873"/>
                  </a:lnTo>
                  <a:lnTo>
                    <a:pt x="811504" y="487781"/>
                  </a:lnTo>
                  <a:lnTo>
                    <a:pt x="809701" y="492721"/>
                  </a:lnTo>
                  <a:lnTo>
                    <a:pt x="817283" y="495071"/>
                  </a:lnTo>
                  <a:lnTo>
                    <a:pt x="818591" y="489978"/>
                  </a:lnTo>
                  <a:close/>
                </a:path>
                <a:path w="1129664" h="551814">
                  <a:moveTo>
                    <a:pt x="838784" y="496049"/>
                  </a:moveTo>
                  <a:lnTo>
                    <a:pt x="835215" y="495046"/>
                  </a:lnTo>
                  <a:lnTo>
                    <a:pt x="831646" y="494030"/>
                  </a:lnTo>
                  <a:lnTo>
                    <a:pt x="829906" y="499008"/>
                  </a:lnTo>
                  <a:lnTo>
                    <a:pt x="837552" y="501180"/>
                  </a:lnTo>
                  <a:lnTo>
                    <a:pt x="838784" y="496049"/>
                  </a:lnTo>
                  <a:close/>
                </a:path>
                <a:path w="1129664" h="551814">
                  <a:moveTo>
                    <a:pt x="859091" y="501802"/>
                  </a:moveTo>
                  <a:lnTo>
                    <a:pt x="855522" y="500786"/>
                  </a:lnTo>
                  <a:lnTo>
                    <a:pt x="851954" y="499783"/>
                  </a:lnTo>
                  <a:lnTo>
                    <a:pt x="850290" y="504774"/>
                  </a:lnTo>
                  <a:lnTo>
                    <a:pt x="857935" y="506933"/>
                  </a:lnTo>
                  <a:lnTo>
                    <a:pt x="859091" y="501802"/>
                  </a:lnTo>
                  <a:close/>
                </a:path>
                <a:path w="1129664" h="551814">
                  <a:moveTo>
                    <a:pt x="879475" y="507187"/>
                  </a:moveTo>
                  <a:lnTo>
                    <a:pt x="875880" y="506272"/>
                  </a:lnTo>
                  <a:lnTo>
                    <a:pt x="872286" y="505358"/>
                  </a:lnTo>
                  <a:lnTo>
                    <a:pt x="870699" y="510374"/>
                  </a:lnTo>
                  <a:lnTo>
                    <a:pt x="878395" y="512343"/>
                  </a:lnTo>
                  <a:lnTo>
                    <a:pt x="879475" y="507187"/>
                  </a:lnTo>
                  <a:close/>
                </a:path>
                <a:path w="1129664" h="551814">
                  <a:moveTo>
                    <a:pt x="899922" y="512419"/>
                  </a:moveTo>
                  <a:lnTo>
                    <a:pt x="896327" y="511505"/>
                  </a:lnTo>
                  <a:lnTo>
                    <a:pt x="892733" y="510590"/>
                  </a:lnTo>
                  <a:lnTo>
                    <a:pt x="891235" y="515632"/>
                  </a:lnTo>
                  <a:lnTo>
                    <a:pt x="898931" y="517601"/>
                  </a:lnTo>
                  <a:lnTo>
                    <a:pt x="899922" y="512419"/>
                  </a:lnTo>
                  <a:close/>
                </a:path>
                <a:path w="1129664" h="551814">
                  <a:moveTo>
                    <a:pt x="920483" y="517093"/>
                  </a:moveTo>
                  <a:lnTo>
                    <a:pt x="916876" y="516267"/>
                  </a:lnTo>
                  <a:lnTo>
                    <a:pt x="913257" y="515442"/>
                  </a:lnTo>
                  <a:lnTo>
                    <a:pt x="911834" y="520509"/>
                  </a:lnTo>
                  <a:lnTo>
                    <a:pt x="919581" y="522287"/>
                  </a:lnTo>
                  <a:lnTo>
                    <a:pt x="920483" y="517093"/>
                  </a:lnTo>
                  <a:close/>
                </a:path>
                <a:path w="1129664" h="551814">
                  <a:moveTo>
                    <a:pt x="941095" y="521563"/>
                  </a:moveTo>
                  <a:lnTo>
                    <a:pt x="937463" y="520827"/>
                  </a:lnTo>
                  <a:lnTo>
                    <a:pt x="933831" y="520090"/>
                  </a:lnTo>
                  <a:lnTo>
                    <a:pt x="932484" y="525195"/>
                  </a:lnTo>
                  <a:lnTo>
                    <a:pt x="940269" y="526757"/>
                  </a:lnTo>
                  <a:lnTo>
                    <a:pt x="941095" y="521563"/>
                  </a:lnTo>
                  <a:close/>
                </a:path>
                <a:path w="1129664" h="551814">
                  <a:moveTo>
                    <a:pt x="961771" y="525729"/>
                  </a:moveTo>
                  <a:lnTo>
                    <a:pt x="958138" y="524992"/>
                  </a:lnTo>
                  <a:lnTo>
                    <a:pt x="954506" y="524256"/>
                  </a:lnTo>
                  <a:lnTo>
                    <a:pt x="953249" y="529374"/>
                  </a:lnTo>
                  <a:lnTo>
                    <a:pt x="961034" y="530948"/>
                  </a:lnTo>
                  <a:lnTo>
                    <a:pt x="961771" y="525729"/>
                  </a:lnTo>
                  <a:close/>
                </a:path>
                <a:path w="1129664" h="551814">
                  <a:moveTo>
                    <a:pt x="982548" y="529424"/>
                  </a:moveTo>
                  <a:lnTo>
                    <a:pt x="978890" y="528789"/>
                  </a:lnTo>
                  <a:lnTo>
                    <a:pt x="975245" y="528154"/>
                  </a:lnTo>
                  <a:lnTo>
                    <a:pt x="974064" y="533285"/>
                  </a:lnTo>
                  <a:lnTo>
                    <a:pt x="981887" y="534657"/>
                  </a:lnTo>
                  <a:lnTo>
                    <a:pt x="982548" y="529424"/>
                  </a:lnTo>
                  <a:close/>
                </a:path>
                <a:path w="1129664" h="551814">
                  <a:moveTo>
                    <a:pt x="1003350" y="532892"/>
                  </a:moveTo>
                  <a:lnTo>
                    <a:pt x="999680" y="532345"/>
                  </a:lnTo>
                  <a:lnTo>
                    <a:pt x="996010" y="531799"/>
                  </a:lnTo>
                  <a:lnTo>
                    <a:pt x="994930" y="536956"/>
                  </a:lnTo>
                  <a:lnTo>
                    <a:pt x="1002779" y="538124"/>
                  </a:lnTo>
                  <a:lnTo>
                    <a:pt x="1003350" y="532892"/>
                  </a:lnTo>
                  <a:close/>
                </a:path>
                <a:path w="1129664" h="551814">
                  <a:moveTo>
                    <a:pt x="1024216" y="535978"/>
                  </a:moveTo>
                  <a:lnTo>
                    <a:pt x="1020546" y="535432"/>
                  </a:lnTo>
                  <a:lnTo>
                    <a:pt x="1016876" y="534885"/>
                  </a:lnTo>
                  <a:lnTo>
                    <a:pt x="1015885" y="540067"/>
                  </a:lnTo>
                  <a:lnTo>
                    <a:pt x="1023734" y="541223"/>
                  </a:lnTo>
                  <a:lnTo>
                    <a:pt x="1024216" y="535978"/>
                  </a:lnTo>
                  <a:close/>
                </a:path>
                <a:path w="1129664" h="551814">
                  <a:moveTo>
                    <a:pt x="1045133" y="538645"/>
                  </a:moveTo>
                  <a:lnTo>
                    <a:pt x="1041450" y="538200"/>
                  </a:lnTo>
                  <a:lnTo>
                    <a:pt x="1037767" y="537756"/>
                  </a:lnTo>
                  <a:lnTo>
                    <a:pt x="1036853" y="542937"/>
                  </a:lnTo>
                  <a:lnTo>
                    <a:pt x="1044740" y="543902"/>
                  </a:lnTo>
                  <a:lnTo>
                    <a:pt x="1045133" y="538645"/>
                  </a:lnTo>
                  <a:close/>
                </a:path>
                <a:path w="1129664" h="551814">
                  <a:moveTo>
                    <a:pt x="1066076" y="541045"/>
                  </a:moveTo>
                  <a:lnTo>
                    <a:pt x="1062393" y="540689"/>
                  </a:lnTo>
                  <a:lnTo>
                    <a:pt x="1058710" y="540321"/>
                  </a:lnTo>
                  <a:lnTo>
                    <a:pt x="1057884" y="545528"/>
                  </a:lnTo>
                  <a:lnTo>
                    <a:pt x="1065784" y="546303"/>
                  </a:lnTo>
                  <a:lnTo>
                    <a:pt x="1066076" y="541045"/>
                  </a:lnTo>
                  <a:close/>
                </a:path>
                <a:path w="1129664" h="551814">
                  <a:moveTo>
                    <a:pt x="1087081" y="543052"/>
                  </a:moveTo>
                  <a:lnTo>
                    <a:pt x="1083398" y="542696"/>
                  </a:lnTo>
                  <a:lnTo>
                    <a:pt x="1079715" y="542340"/>
                  </a:lnTo>
                  <a:lnTo>
                    <a:pt x="1078979" y="547560"/>
                  </a:lnTo>
                  <a:lnTo>
                    <a:pt x="1086878" y="548322"/>
                  </a:lnTo>
                  <a:lnTo>
                    <a:pt x="1087081" y="543052"/>
                  </a:lnTo>
                  <a:close/>
                </a:path>
                <a:path w="1129664" h="551814">
                  <a:moveTo>
                    <a:pt x="1108113" y="544639"/>
                  </a:moveTo>
                  <a:lnTo>
                    <a:pt x="1104417" y="544385"/>
                  </a:lnTo>
                  <a:lnTo>
                    <a:pt x="1100721" y="544131"/>
                  </a:lnTo>
                  <a:lnTo>
                    <a:pt x="1100074" y="549363"/>
                  </a:lnTo>
                  <a:lnTo>
                    <a:pt x="1107998" y="549910"/>
                  </a:lnTo>
                  <a:lnTo>
                    <a:pt x="1108113" y="544639"/>
                  </a:lnTo>
                  <a:close/>
                </a:path>
                <a:path w="1129664" h="551814">
                  <a:moveTo>
                    <a:pt x="1129157" y="545960"/>
                  </a:moveTo>
                  <a:lnTo>
                    <a:pt x="1125461" y="545795"/>
                  </a:lnTo>
                  <a:lnTo>
                    <a:pt x="1121752" y="545617"/>
                  </a:lnTo>
                  <a:lnTo>
                    <a:pt x="1121206" y="550862"/>
                  </a:lnTo>
                  <a:lnTo>
                    <a:pt x="1129144" y="551230"/>
                  </a:lnTo>
                  <a:lnTo>
                    <a:pt x="1129157" y="5459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 descr=""/>
            <p:cNvSpPr/>
            <p:nvPr/>
          </p:nvSpPr>
          <p:spPr>
            <a:xfrm>
              <a:off x="2122976" y="4048772"/>
              <a:ext cx="135255" cy="0"/>
            </a:xfrm>
            <a:custGeom>
              <a:avLst/>
              <a:gdLst/>
              <a:ahLst/>
              <a:cxnLst/>
              <a:rect l="l" t="t" r="r" b="b"/>
              <a:pathLst>
                <a:path w="135255" h="0">
                  <a:moveTo>
                    <a:pt x="0" y="0"/>
                  </a:moveTo>
                  <a:lnTo>
                    <a:pt x="134947" y="0"/>
                  </a:lnTo>
                </a:path>
              </a:pathLst>
            </a:custGeom>
            <a:ln w="8008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 descr=""/>
            <p:cNvSpPr/>
            <p:nvPr/>
          </p:nvSpPr>
          <p:spPr>
            <a:xfrm>
              <a:off x="2270963" y="3610698"/>
              <a:ext cx="1419225" cy="438784"/>
            </a:xfrm>
            <a:custGeom>
              <a:avLst/>
              <a:gdLst/>
              <a:ahLst/>
              <a:cxnLst/>
              <a:rect l="l" t="t" r="r" b="b"/>
              <a:pathLst>
                <a:path w="1419225" h="438785">
                  <a:moveTo>
                    <a:pt x="8077" y="437667"/>
                  </a:moveTo>
                  <a:lnTo>
                    <a:pt x="7391" y="432447"/>
                  </a:lnTo>
                  <a:lnTo>
                    <a:pt x="3695" y="432727"/>
                  </a:lnTo>
                  <a:lnTo>
                    <a:pt x="0" y="433006"/>
                  </a:lnTo>
                  <a:lnTo>
                    <a:pt x="152" y="438277"/>
                  </a:lnTo>
                  <a:lnTo>
                    <a:pt x="8077" y="437667"/>
                  </a:lnTo>
                  <a:close/>
                </a:path>
                <a:path w="1419225" h="438785">
                  <a:moveTo>
                    <a:pt x="29159" y="435749"/>
                  </a:moveTo>
                  <a:lnTo>
                    <a:pt x="28397" y="430530"/>
                  </a:lnTo>
                  <a:lnTo>
                    <a:pt x="24714" y="430898"/>
                  </a:lnTo>
                  <a:lnTo>
                    <a:pt x="21031" y="431266"/>
                  </a:lnTo>
                  <a:lnTo>
                    <a:pt x="21259" y="436524"/>
                  </a:lnTo>
                  <a:lnTo>
                    <a:pt x="29159" y="435749"/>
                  </a:lnTo>
                  <a:close/>
                </a:path>
                <a:path w="1419225" h="438785">
                  <a:moveTo>
                    <a:pt x="50228" y="433539"/>
                  </a:moveTo>
                  <a:lnTo>
                    <a:pt x="49390" y="428345"/>
                  </a:lnTo>
                  <a:lnTo>
                    <a:pt x="45707" y="428790"/>
                  </a:lnTo>
                  <a:lnTo>
                    <a:pt x="42024" y="429183"/>
                  </a:lnTo>
                  <a:lnTo>
                    <a:pt x="42341" y="434428"/>
                  </a:lnTo>
                  <a:lnTo>
                    <a:pt x="46291" y="434022"/>
                  </a:lnTo>
                  <a:lnTo>
                    <a:pt x="50228" y="433539"/>
                  </a:lnTo>
                  <a:close/>
                </a:path>
                <a:path w="1419225" h="438785">
                  <a:moveTo>
                    <a:pt x="71247" y="430987"/>
                  </a:moveTo>
                  <a:lnTo>
                    <a:pt x="70332" y="425805"/>
                  </a:lnTo>
                  <a:lnTo>
                    <a:pt x="66649" y="426250"/>
                  </a:lnTo>
                  <a:lnTo>
                    <a:pt x="62966" y="426694"/>
                  </a:lnTo>
                  <a:lnTo>
                    <a:pt x="63373" y="431952"/>
                  </a:lnTo>
                  <a:lnTo>
                    <a:pt x="71247" y="430987"/>
                  </a:lnTo>
                  <a:close/>
                </a:path>
                <a:path w="1419225" h="438785">
                  <a:moveTo>
                    <a:pt x="92227" y="428078"/>
                  </a:moveTo>
                  <a:lnTo>
                    <a:pt x="91224" y="422910"/>
                  </a:lnTo>
                  <a:lnTo>
                    <a:pt x="87553" y="423430"/>
                  </a:lnTo>
                  <a:lnTo>
                    <a:pt x="83883" y="423951"/>
                  </a:lnTo>
                  <a:lnTo>
                    <a:pt x="84366" y="429209"/>
                  </a:lnTo>
                  <a:lnTo>
                    <a:pt x="92227" y="428078"/>
                  </a:lnTo>
                  <a:close/>
                </a:path>
                <a:path w="1419225" h="438785">
                  <a:moveTo>
                    <a:pt x="113144" y="424916"/>
                  </a:moveTo>
                  <a:lnTo>
                    <a:pt x="112077" y="419760"/>
                  </a:lnTo>
                  <a:lnTo>
                    <a:pt x="108419" y="420357"/>
                  </a:lnTo>
                  <a:lnTo>
                    <a:pt x="104762" y="420954"/>
                  </a:lnTo>
                  <a:lnTo>
                    <a:pt x="105308" y="426199"/>
                  </a:lnTo>
                  <a:lnTo>
                    <a:pt x="113144" y="424916"/>
                  </a:lnTo>
                  <a:close/>
                </a:path>
                <a:path w="1419225" h="438785">
                  <a:moveTo>
                    <a:pt x="134048" y="421500"/>
                  </a:moveTo>
                  <a:lnTo>
                    <a:pt x="132905" y="416356"/>
                  </a:lnTo>
                  <a:lnTo>
                    <a:pt x="129247" y="416953"/>
                  </a:lnTo>
                  <a:lnTo>
                    <a:pt x="125590" y="417550"/>
                  </a:lnTo>
                  <a:lnTo>
                    <a:pt x="126212" y="422783"/>
                  </a:lnTo>
                  <a:lnTo>
                    <a:pt x="134048" y="421500"/>
                  </a:lnTo>
                  <a:close/>
                </a:path>
                <a:path w="1419225" h="438785">
                  <a:moveTo>
                    <a:pt x="154876" y="417690"/>
                  </a:moveTo>
                  <a:lnTo>
                    <a:pt x="153657" y="412559"/>
                  </a:lnTo>
                  <a:lnTo>
                    <a:pt x="150012" y="413232"/>
                  </a:lnTo>
                  <a:lnTo>
                    <a:pt x="146367" y="413905"/>
                  </a:lnTo>
                  <a:lnTo>
                    <a:pt x="147066" y="419125"/>
                  </a:lnTo>
                  <a:lnTo>
                    <a:pt x="154876" y="417690"/>
                  </a:lnTo>
                  <a:close/>
                </a:path>
                <a:path w="1419225" h="438785">
                  <a:moveTo>
                    <a:pt x="175653" y="413639"/>
                  </a:moveTo>
                  <a:lnTo>
                    <a:pt x="174371" y="408533"/>
                  </a:lnTo>
                  <a:lnTo>
                    <a:pt x="170738" y="409270"/>
                  </a:lnTo>
                  <a:lnTo>
                    <a:pt x="167106" y="410006"/>
                  </a:lnTo>
                  <a:lnTo>
                    <a:pt x="167868" y="415226"/>
                  </a:lnTo>
                  <a:lnTo>
                    <a:pt x="175653" y="413639"/>
                  </a:lnTo>
                  <a:close/>
                </a:path>
                <a:path w="1419225" h="438785">
                  <a:moveTo>
                    <a:pt x="196392" y="409371"/>
                  </a:moveTo>
                  <a:lnTo>
                    <a:pt x="195046" y="404279"/>
                  </a:lnTo>
                  <a:lnTo>
                    <a:pt x="191427" y="405066"/>
                  </a:lnTo>
                  <a:lnTo>
                    <a:pt x="187794" y="405803"/>
                  </a:lnTo>
                  <a:lnTo>
                    <a:pt x="188633" y="411010"/>
                  </a:lnTo>
                  <a:lnTo>
                    <a:pt x="192519" y="410210"/>
                  </a:lnTo>
                  <a:lnTo>
                    <a:pt x="196392" y="409371"/>
                  </a:lnTo>
                  <a:close/>
                </a:path>
                <a:path w="1419225" h="438785">
                  <a:moveTo>
                    <a:pt x="217055" y="404799"/>
                  </a:moveTo>
                  <a:lnTo>
                    <a:pt x="215646" y="399719"/>
                  </a:lnTo>
                  <a:lnTo>
                    <a:pt x="212026" y="400519"/>
                  </a:lnTo>
                  <a:lnTo>
                    <a:pt x="208407" y="401320"/>
                  </a:lnTo>
                  <a:lnTo>
                    <a:pt x="209308" y="406514"/>
                  </a:lnTo>
                  <a:lnTo>
                    <a:pt x="217055" y="404799"/>
                  </a:lnTo>
                  <a:close/>
                </a:path>
                <a:path w="1419225" h="438785">
                  <a:moveTo>
                    <a:pt x="237667" y="399961"/>
                  </a:moveTo>
                  <a:lnTo>
                    <a:pt x="236194" y="394893"/>
                  </a:lnTo>
                  <a:lnTo>
                    <a:pt x="232587" y="395757"/>
                  </a:lnTo>
                  <a:lnTo>
                    <a:pt x="228981" y="396621"/>
                  </a:lnTo>
                  <a:lnTo>
                    <a:pt x="229946" y="401802"/>
                  </a:lnTo>
                  <a:lnTo>
                    <a:pt x="237667" y="399961"/>
                  </a:lnTo>
                  <a:close/>
                </a:path>
                <a:path w="1419225" h="438785">
                  <a:moveTo>
                    <a:pt x="258229" y="394919"/>
                  </a:moveTo>
                  <a:lnTo>
                    <a:pt x="256705" y="389877"/>
                  </a:lnTo>
                  <a:lnTo>
                    <a:pt x="253111" y="390791"/>
                  </a:lnTo>
                  <a:lnTo>
                    <a:pt x="249516" y="391706"/>
                  </a:lnTo>
                  <a:lnTo>
                    <a:pt x="250545" y="396887"/>
                  </a:lnTo>
                  <a:lnTo>
                    <a:pt x="258229" y="394919"/>
                  </a:lnTo>
                  <a:close/>
                </a:path>
                <a:path w="1419225" h="438785">
                  <a:moveTo>
                    <a:pt x="278726" y="389661"/>
                  </a:moveTo>
                  <a:lnTo>
                    <a:pt x="277152" y="384632"/>
                  </a:lnTo>
                  <a:lnTo>
                    <a:pt x="273558" y="385559"/>
                  </a:lnTo>
                  <a:lnTo>
                    <a:pt x="269963" y="386473"/>
                  </a:lnTo>
                  <a:lnTo>
                    <a:pt x="271043" y="391629"/>
                  </a:lnTo>
                  <a:lnTo>
                    <a:pt x="278726" y="389661"/>
                  </a:lnTo>
                  <a:close/>
                </a:path>
                <a:path w="1419225" h="438785">
                  <a:moveTo>
                    <a:pt x="299148" y="384136"/>
                  </a:moveTo>
                  <a:lnTo>
                    <a:pt x="297522" y="379120"/>
                  </a:lnTo>
                  <a:lnTo>
                    <a:pt x="293941" y="380098"/>
                  </a:lnTo>
                  <a:lnTo>
                    <a:pt x="290360" y="381076"/>
                  </a:lnTo>
                  <a:lnTo>
                    <a:pt x="291490" y="386219"/>
                  </a:lnTo>
                  <a:lnTo>
                    <a:pt x="299148" y="384136"/>
                  </a:lnTo>
                  <a:close/>
                </a:path>
                <a:path w="1419225" h="438785">
                  <a:moveTo>
                    <a:pt x="319532" y="378434"/>
                  </a:moveTo>
                  <a:lnTo>
                    <a:pt x="317855" y="373430"/>
                  </a:lnTo>
                  <a:lnTo>
                    <a:pt x="314286" y="374459"/>
                  </a:lnTo>
                  <a:lnTo>
                    <a:pt x="310718" y="375488"/>
                  </a:lnTo>
                  <a:lnTo>
                    <a:pt x="311912" y="380619"/>
                  </a:lnTo>
                  <a:lnTo>
                    <a:pt x="319532" y="378434"/>
                  </a:lnTo>
                  <a:close/>
                </a:path>
                <a:path w="1419225" h="438785">
                  <a:moveTo>
                    <a:pt x="339864" y="372579"/>
                  </a:moveTo>
                  <a:lnTo>
                    <a:pt x="338150" y="367601"/>
                  </a:lnTo>
                  <a:lnTo>
                    <a:pt x="334581" y="368642"/>
                  </a:lnTo>
                  <a:lnTo>
                    <a:pt x="331012" y="369671"/>
                  </a:lnTo>
                  <a:lnTo>
                    <a:pt x="332244" y="374789"/>
                  </a:lnTo>
                  <a:lnTo>
                    <a:pt x="336067" y="373697"/>
                  </a:lnTo>
                  <a:lnTo>
                    <a:pt x="339864" y="372579"/>
                  </a:lnTo>
                  <a:close/>
                </a:path>
                <a:path w="1419225" h="438785">
                  <a:moveTo>
                    <a:pt x="360121" y="366471"/>
                  </a:moveTo>
                  <a:lnTo>
                    <a:pt x="358355" y="361505"/>
                  </a:lnTo>
                  <a:lnTo>
                    <a:pt x="354799" y="362572"/>
                  </a:lnTo>
                  <a:lnTo>
                    <a:pt x="351243" y="363639"/>
                  </a:lnTo>
                  <a:lnTo>
                    <a:pt x="352526" y="368757"/>
                  </a:lnTo>
                  <a:lnTo>
                    <a:pt x="360121" y="366471"/>
                  </a:lnTo>
                  <a:close/>
                </a:path>
                <a:path w="1419225" h="438785">
                  <a:moveTo>
                    <a:pt x="380326" y="360197"/>
                  </a:moveTo>
                  <a:lnTo>
                    <a:pt x="378523" y="355244"/>
                  </a:lnTo>
                  <a:lnTo>
                    <a:pt x="374980" y="356362"/>
                  </a:lnTo>
                  <a:lnTo>
                    <a:pt x="371436" y="357479"/>
                  </a:lnTo>
                  <a:lnTo>
                    <a:pt x="372770" y="362572"/>
                  </a:lnTo>
                  <a:lnTo>
                    <a:pt x="380326" y="360197"/>
                  </a:lnTo>
                  <a:close/>
                </a:path>
                <a:path w="1419225" h="438785">
                  <a:moveTo>
                    <a:pt x="400494" y="353796"/>
                  </a:moveTo>
                  <a:lnTo>
                    <a:pt x="398653" y="348856"/>
                  </a:lnTo>
                  <a:lnTo>
                    <a:pt x="395122" y="350012"/>
                  </a:lnTo>
                  <a:lnTo>
                    <a:pt x="391591" y="351155"/>
                  </a:lnTo>
                  <a:lnTo>
                    <a:pt x="392963" y="356235"/>
                  </a:lnTo>
                  <a:lnTo>
                    <a:pt x="396735" y="355028"/>
                  </a:lnTo>
                  <a:lnTo>
                    <a:pt x="400494" y="353796"/>
                  </a:lnTo>
                  <a:close/>
                </a:path>
                <a:path w="1419225" h="438785">
                  <a:moveTo>
                    <a:pt x="420611" y="347230"/>
                  </a:moveTo>
                  <a:lnTo>
                    <a:pt x="418731" y="342303"/>
                  </a:lnTo>
                  <a:lnTo>
                    <a:pt x="415201" y="343458"/>
                  </a:lnTo>
                  <a:lnTo>
                    <a:pt x="411670" y="344614"/>
                  </a:lnTo>
                  <a:lnTo>
                    <a:pt x="413080" y="349694"/>
                  </a:lnTo>
                  <a:lnTo>
                    <a:pt x="420611" y="347230"/>
                  </a:lnTo>
                  <a:close/>
                </a:path>
                <a:path w="1419225" h="438785">
                  <a:moveTo>
                    <a:pt x="440664" y="340487"/>
                  </a:moveTo>
                  <a:lnTo>
                    <a:pt x="438746" y="335572"/>
                  </a:lnTo>
                  <a:lnTo>
                    <a:pt x="435229" y="336765"/>
                  </a:lnTo>
                  <a:lnTo>
                    <a:pt x="431711" y="337959"/>
                  </a:lnTo>
                  <a:lnTo>
                    <a:pt x="433158" y="343027"/>
                  </a:lnTo>
                  <a:lnTo>
                    <a:pt x="440664" y="340487"/>
                  </a:lnTo>
                  <a:close/>
                </a:path>
                <a:path w="1419225" h="438785">
                  <a:moveTo>
                    <a:pt x="460679" y="333641"/>
                  </a:moveTo>
                  <a:lnTo>
                    <a:pt x="458724" y="328752"/>
                  </a:lnTo>
                  <a:lnTo>
                    <a:pt x="455218" y="329971"/>
                  </a:lnTo>
                  <a:lnTo>
                    <a:pt x="451713" y="331190"/>
                  </a:lnTo>
                  <a:lnTo>
                    <a:pt x="453186" y="336245"/>
                  </a:lnTo>
                  <a:lnTo>
                    <a:pt x="460679" y="333641"/>
                  </a:lnTo>
                  <a:close/>
                </a:path>
                <a:path w="1419225" h="438785">
                  <a:moveTo>
                    <a:pt x="480656" y="326682"/>
                  </a:moveTo>
                  <a:lnTo>
                    <a:pt x="478675" y="321805"/>
                  </a:lnTo>
                  <a:lnTo>
                    <a:pt x="475170" y="323024"/>
                  </a:lnTo>
                  <a:lnTo>
                    <a:pt x="471665" y="324243"/>
                  </a:lnTo>
                  <a:lnTo>
                    <a:pt x="473176" y="329298"/>
                  </a:lnTo>
                  <a:lnTo>
                    <a:pt x="480656" y="326682"/>
                  </a:lnTo>
                  <a:close/>
                </a:path>
                <a:path w="1419225" h="438785">
                  <a:moveTo>
                    <a:pt x="500570" y="319570"/>
                  </a:moveTo>
                  <a:lnTo>
                    <a:pt x="498563" y="314693"/>
                  </a:lnTo>
                  <a:lnTo>
                    <a:pt x="495071" y="315950"/>
                  </a:lnTo>
                  <a:lnTo>
                    <a:pt x="491578" y="317195"/>
                  </a:lnTo>
                  <a:lnTo>
                    <a:pt x="493115" y="322237"/>
                  </a:lnTo>
                  <a:lnTo>
                    <a:pt x="500570" y="319570"/>
                  </a:lnTo>
                  <a:close/>
                </a:path>
                <a:path w="1419225" h="438785">
                  <a:moveTo>
                    <a:pt x="520471" y="312369"/>
                  </a:moveTo>
                  <a:lnTo>
                    <a:pt x="518439" y="307517"/>
                  </a:lnTo>
                  <a:lnTo>
                    <a:pt x="514946" y="308787"/>
                  </a:lnTo>
                  <a:lnTo>
                    <a:pt x="511454" y="310057"/>
                  </a:lnTo>
                  <a:lnTo>
                    <a:pt x="513016" y="315099"/>
                  </a:lnTo>
                  <a:lnTo>
                    <a:pt x="520471" y="312369"/>
                  </a:lnTo>
                  <a:close/>
                </a:path>
                <a:path w="1419225" h="438785">
                  <a:moveTo>
                    <a:pt x="540334" y="305104"/>
                  </a:moveTo>
                  <a:lnTo>
                    <a:pt x="538276" y="300253"/>
                  </a:lnTo>
                  <a:lnTo>
                    <a:pt x="534784" y="301536"/>
                  </a:lnTo>
                  <a:lnTo>
                    <a:pt x="531291" y="302806"/>
                  </a:lnTo>
                  <a:lnTo>
                    <a:pt x="532879" y="307835"/>
                  </a:lnTo>
                  <a:lnTo>
                    <a:pt x="540334" y="305104"/>
                  </a:lnTo>
                  <a:close/>
                </a:path>
                <a:path w="1419225" h="438785">
                  <a:moveTo>
                    <a:pt x="560133" y="297713"/>
                  </a:moveTo>
                  <a:lnTo>
                    <a:pt x="558063" y="292874"/>
                  </a:lnTo>
                  <a:lnTo>
                    <a:pt x="554583" y="294170"/>
                  </a:lnTo>
                  <a:lnTo>
                    <a:pt x="551103" y="295465"/>
                  </a:lnTo>
                  <a:lnTo>
                    <a:pt x="552716" y="300482"/>
                  </a:lnTo>
                  <a:lnTo>
                    <a:pt x="560133" y="297713"/>
                  </a:lnTo>
                  <a:close/>
                </a:path>
                <a:path w="1419225" h="438785">
                  <a:moveTo>
                    <a:pt x="579920" y="290245"/>
                  </a:moveTo>
                  <a:lnTo>
                    <a:pt x="577837" y="285407"/>
                  </a:lnTo>
                  <a:lnTo>
                    <a:pt x="574357" y="286727"/>
                  </a:lnTo>
                  <a:lnTo>
                    <a:pt x="570890" y="288048"/>
                  </a:lnTo>
                  <a:lnTo>
                    <a:pt x="572516" y="293052"/>
                  </a:lnTo>
                  <a:lnTo>
                    <a:pt x="579920" y="290245"/>
                  </a:lnTo>
                  <a:close/>
                </a:path>
                <a:path w="1419225" h="438785">
                  <a:moveTo>
                    <a:pt x="599681" y="282740"/>
                  </a:moveTo>
                  <a:lnTo>
                    <a:pt x="597573" y="277901"/>
                  </a:lnTo>
                  <a:lnTo>
                    <a:pt x="594106" y="279234"/>
                  </a:lnTo>
                  <a:lnTo>
                    <a:pt x="590638" y="280555"/>
                  </a:lnTo>
                  <a:lnTo>
                    <a:pt x="592277" y="285559"/>
                  </a:lnTo>
                  <a:lnTo>
                    <a:pt x="599681" y="282740"/>
                  </a:lnTo>
                  <a:close/>
                </a:path>
                <a:path w="1419225" h="438785">
                  <a:moveTo>
                    <a:pt x="619417" y="275145"/>
                  </a:moveTo>
                  <a:lnTo>
                    <a:pt x="617296" y="270319"/>
                  </a:lnTo>
                  <a:lnTo>
                    <a:pt x="613829" y="271653"/>
                  </a:lnTo>
                  <a:lnTo>
                    <a:pt x="610362" y="272986"/>
                  </a:lnTo>
                  <a:lnTo>
                    <a:pt x="612025" y="277990"/>
                  </a:lnTo>
                  <a:lnTo>
                    <a:pt x="619417" y="275145"/>
                  </a:lnTo>
                  <a:close/>
                </a:path>
                <a:path w="1419225" h="438785">
                  <a:moveTo>
                    <a:pt x="639140" y="267500"/>
                  </a:moveTo>
                  <a:lnTo>
                    <a:pt x="637006" y="262686"/>
                  </a:lnTo>
                  <a:lnTo>
                    <a:pt x="633539" y="264033"/>
                  </a:lnTo>
                  <a:lnTo>
                    <a:pt x="630072" y="265379"/>
                  </a:lnTo>
                  <a:lnTo>
                    <a:pt x="631748" y="270370"/>
                  </a:lnTo>
                  <a:lnTo>
                    <a:pt x="639140" y="267500"/>
                  </a:lnTo>
                  <a:close/>
                </a:path>
                <a:path w="1419225" h="438785">
                  <a:moveTo>
                    <a:pt x="658837" y="259829"/>
                  </a:moveTo>
                  <a:lnTo>
                    <a:pt x="656691" y="255016"/>
                  </a:lnTo>
                  <a:lnTo>
                    <a:pt x="653237" y="256374"/>
                  </a:lnTo>
                  <a:lnTo>
                    <a:pt x="649770" y="257721"/>
                  </a:lnTo>
                  <a:lnTo>
                    <a:pt x="651459" y="262712"/>
                  </a:lnTo>
                  <a:lnTo>
                    <a:pt x="658837" y="259829"/>
                  </a:lnTo>
                  <a:close/>
                </a:path>
                <a:path w="1419225" h="438785">
                  <a:moveTo>
                    <a:pt x="678522" y="252120"/>
                  </a:moveTo>
                  <a:lnTo>
                    <a:pt x="676363" y="247307"/>
                  </a:lnTo>
                  <a:lnTo>
                    <a:pt x="672909" y="248666"/>
                  </a:lnTo>
                  <a:lnTo>
                    <a:pt x="669455" y="250024"/>
                  </a:lnTo>
                  <a:lnTo>
                    <a:pt x="671144" y="255016"/>
                  </a:lnTo>
                  <a:lnTo>
                    <a:pt x="678522" y="252120"/>
                  </a:lnTo>
                  <a:close/>
                </a:path>
                <a:path w="1419225" h="438785">
                  <a:moveTo>
                    <a:pt x="698195" y="244373"/>
                  </a:moveTo>
                  <a:lnTo>
                    <a:pt x="696036" y="239572"/>
                  </a:lnTo>
                  <a:lnTo>
                    <a:pt x="692581" y="240931"/>
                  </a:lnTo>
                  <a:lnTo>
                    <a:pt x="689127" y="242290"/>
                  </a:lnTo>
                  <a:lnTo>
                    <a:pt x="690829" y="247281"/>
                  </a:lnTo>
                  <a:lnTo>
                    <a:pt x="698195" y="244373"/>
                  </a:lnTo>
                  <a:close/>
                </a:path>
                <a:path w="1419225" h="438785">
                  <a:moveTo>
                    <a:pt x="717854" y="236626"/>
                  </a:moveTo>
                  <a:lnTo>
                    <a:pt x="715695" y="231813"/>
                  </a:lnTo>
                  <a:lnTo>
                    <a:pt x="712241" y="233184"/>
                  </a:lnTo>
                  <a:lnTo>
                    <a:pt x="708787" y="234543"/>
                  </a:lnTo>
                  <a:lnTo>
                    <a:pt x="710488" y="239534"/>
                  </a:lnTo>
                  <a:lnTo>
                    <a:pt x="717854" y="236626"/>
                  </a:lnTo>
                  <a:close/>
                </a:path>
                <a:path w="1419225" h="438785">
                  <a:moveTo>
                    <a:pt x="737514" y="228854"/>
                  </a:moveTo>
                  <a:lnTo>
                    <a:pt x="735355" y="224040"/>
                  </a:lnTo>
                  <a:lnTo>
                    <a:pt x="731901" y="225412"/>
                  </a:lnTo>
                  <a:lnTo>
                    <a:pt x="728446" y="226783"/>
                  </a:lnTo>
                  <a:lnTo>
                    <a:pt x="730148" y="231762"/>
                  </a:lnTo>
                  <a:lnTo>
                    <a:pt x="737514" y="228854"/>
                  </a:lnTo>
                  <a:close/>
                </a:path>
                <a:path w="1419225" h="438785">
                  <a:moveTo>
                    <a:pt x="757161" y="221081"/>
                  </a:moveTo>
                  <a:lnTo>
                    <a:pt x="755002" y="216268"/>
                  </a:lnTo>
                  <a:lnTo>
                    <a:pt x="751547" y="217639"/>
                  </a:lnTo>
                  <a:lnTo>
                    <a:pt x="748093" y="219011"/>
                  </a:lnTo>
                  <a:lnTo>
                    <a:pt x="749795" y="223989"/>
                  </a:lnTo>
                  <a:lnTo>
                    <a:pt x="757161" y="221081"/>
                  </a:lnTo>
                  <a:close/>
                </a:path>
                <a:path w="1419225" h="438785">
                  <a:moveTo>
                    <a:pt x="776820" y="213309"/>
                  </a:moveTo>
                  <a:lnTo>
                    <a:pt x="774661" y="208508"/>
                  </a:lnTo>
                  <a:lnTo>
                    <a:pt x="771207" y="209867"/>
                  </a:lnTo>
                  <a:lnTo>
                    <a:pt x="767753" y="211239"/>
                  </a:lnTo>
                  <a:lnTo>
                    <a:pt x="769454" y="216217"/>
                  </a:lnTo>
                  <a:lnTo>
                    <a:pt x="776820" y="213309"/>
                  </a:lnTo>
                  <a:close/>
                </a:path>
                <a:path w="1419225" h="438785">
                  <a:moveTo>
                    <a:pt x="796480" y="205536"/>
                  </a:moveTo>
                  <a:lnTo>
                    <a:pt x="794321" y="200736"/>
                  </a:lnTo>
                  <a:lnTo>
                    <a:pt x="790867" y="202095"/>
                  </a:lnTo>
                  <a:lnTo>
                    <a:pt x="787412" y="203466"/>
                  </a:lnTo>
                  <a:lnTo>
                    <a:pt x="789114" y="208445"/>
                  </a:lnTo>
                  <a:lnTo>
                    <a:pt x="796480" y="205536"/>
                  </a:lnTo>
                  <a:close/>
                </a:path>
                <a:path w="1419225" h="438785">
                  <a:moveTo>
                    <a:pt x="816152" y="197815"/>
                  </a:moveTo>
                  <a:lnTo>
                    <a:pt x="814006" y="193001"/>
                  </a:lnTo>
                  <a:lnTo>
                    <a:pt x="810539" y="194360"/>
                  </a:lnTo>
                  <a:lnTo>
                    <a:pt x="807072" y="195719"/>
                  </a:lnTo>
                  <a:lnTo>
                    <a:pt x="808786" y="200710"/>
                  </a:lnTo>
                  <a:lnTo>
                    <a:pt x="816152" y="197815"/>
                  </a:lnTo>
                  <a:close/>
                </a:path>
                <a:path w="1419225" h="438785">
                  <a:moveTo>
                    <a:pt x="835825" y="190093"/>
                  </a:moveTo>
                  <a:lnTo>
                    <a:pt x="833678" y="185280"/>
                  </a:lnTo>
                  <a:lnTo>
                    <a:pt x="830211" y="186626"/>
                  </a:lnTo>
                  <a:lnTo>
                    <a:pt x="826744" y="187985"/>
                  </a:lnTo>
                  <a:lnTo>
                    <a:pt x="828446" y="192976"/>
                  </a:lnTo>
                  <a:lnTo>
                    <a:pt x="835825" y="190093"/>
                  </a:lnTo>
                  <a:close/>
                </a:path>
                <a:path w="1419225" h="438785">
                  <a:moveTo>
                    <a:pt x="855510" y="182410"/>
                  </a:moveTo>
                  <a:lnTo>
                    <a:pt x="853376" y="177596"/>
                  </a:lnTo>
                  <a:lnTo>
                    <a:pt x="849909" y="178943"/>
                  </a:lnTo>
                  <a:lnTo>
                    <a:pt x="846442" y="180301"/>
                  </a:lnTo>
                  <a:lnTo>
                    <a:pt x="848131" y="185280"/>
                  </a:lnTo>
                  <a:lnTo>
                    <a:pt x="855510" y="182410"/>
                  </a:lnTo>
                  <a:close/>
                </a:path>
                <a:path w="1419225" h="438785">
                  <a:moveTo>
                    <a:pt x="875207" y="174764"/>
                  </a:moveTo>
                  <a:lnTo>
                    <a:pt x="873086" y="169938"/>
                  </a:lnTo>
                  <a:lnTo>
                    <a:pt x="869619" y="171284"/>
                  </a:lnTo>
                  <a:lnTo>
                    <a:pt x="866152" y="172631"/>
                  </a:lnTo>
                  <a:lnTo>
                    <a:pt x="867829" y="177622"/>
                  </a:lnTo>
                  <a:lnTo>
                    <a:pt x="875207" y="174764"/>
                  </a:lnTo>
                  <a:close/>
                </a:path>
                <a:path w="1419225" h="438785">
                  <a:moveTo>
                    <a:pt x="894930" y="167170"/>
                  </a:moveTo>
                  <a:lnTo>
                    <a:pt x="892822" y="162344"/>
                  </a:lnTo>
                  <a:lnTo>
                    <a:pt x="889342" y="163664"/>
                  </a:lnTo>
                  <a:lnTo>
                    <a:pt x="885875" y="165011"/>
                  </a:lnTo>
                  <a:lnTo>
                    <a:pt x="887539" y="170002"/>
                  </a:lnTo>
                  <a:lnTo>
                    <a:pt x="894930" y="167170"/>
                  </a:lnTo>
                  <a:close/>
                </a:path>
                <a:path w="1419225" h="438785">
                  <a:moveTo>
                    <a:pt x="914666" y="159613"/>
                  </a:moveTo>
                  <a:lnTo>
                    <a:pt x="912571" y="154774"/>
                  </a:lnTo>
                  <a:lnTo>
                    <a:pt x="909091" y="156108"/>
                  </a:lnTo>
                  <a:lnTo>
                    <a:pt x="905611" y="157441"/>
                  </a:lnTo>
                  <a:lnTo>
                    <a:pt x="907262" y="162433"/>
                  </a:lnTo>
                  <a:lnTo>
                    <a:pt x="914666" y="159613"/>
                  </a:lnTo>
                  <a:close/>
                </a:path>
                <a:path w="1419225" h="438785">
                  <a:moveTo>
                    <a:pt x="934415" y="152146"/>
                  </a:moveTo>
                  <a:lnTo>
                    <a:pt x="932332" y="147307"/>
                  </a:lnTo>
                  <a:lnTo>
                    <a:pt x="928852" y="148615"/>
                  </a:lnTo>
                  <a:lnTo>
                    <a:pt x="925372" y="149923"/>
                  </a:lnTo>
                  <a:lnTo>
                    <a:pt x="927011" y="154927"/>
                  </a:lnTo>
                  <a:lnTo>
                    <a:pt x="934415" y="152146"/>
                  </a:lnTo>
                  <a:close/>
                </a:path>
                <a:path w="1419225" h="438785">
                  <a:moveTo>
                    <a:pt x="954189" y="144703"/>
                  </a:moveTo>
                  <a:lnTo>
                    <a:pt x="952119" y="139852"/>
                  </a:lnTo>
                  <a:lnTo>
                    <a:pt x="948639" y="141160"/>
                  </a:lnTo>
                  <a:lnTo>
                    <a:pt x="945159" y="142468"/>
                  </a:lnTo>
                  <a:lnTo>
                    <a:pt x="946785" y="147485"/>
                  </a:lnTo>
                  <a:lnTo>
                    <a:pt x="954189" y="144703"/>
                  </a:lnTo>
                  <a:close/>
                </a:path>
                <a:path w="1419225" h="438785">
                  <a:moveTo>
                    <a:pt x="974013" y="137363"/>
                  </a:moveTo>
                  <a:lnTo>
                    <a:pt x="971969" y="132511"/>
                  </a:lnTo>
                  <a:lnTo>
                    <a:pt x="968476" y="133807"/>
                  </a:lnTo>
                  <a:lnTo>
                    <a:pt x="964984" y="135102"/>
                  </a:lnTo>
                  <a:lnTo>
                    <a:pt x="966584" y="140119"/>
                  </a:lnTo>
                  <a:lnTo>
                    <a:pt x="974013" y="137363"/>
                  </a:lnTo>
                  <a:close/>
                </a:path>
                <a:path w="1419225" h="438785">
                  <a:moveTo>
                    <a:pt x="993851" y="130098"/>
                  </a:moveTo>
                  <a:lnTo>
                    <a:pt x="991819" y="125234"/>
                  </a:lnTo>
                  <a:lnTo>
                    <a:pt x="988326" y="126504"/>
                  </a:lnTo>
                  <a:lnTo>
                    <a:pt x="984834" y="127774"/>
                  </a:lnTo>
                  <a:lnTo>
                    <a:pt x="986409" y="132803"/>
                  </a:lnTo>
                  <a:lnTo>
                    <a:pt x="993851" y="130098"/>
                  </a:lnTo>
                  <a:close/>
                </a:path>
                <a:path w="1419225" h="438785">
                  <a:moveTo>
                    <a:pt x="1013701" y="122872"/>
                  </a:moveTo>
                  <a:lnTo>
                    <a:pt x="1011694" y="118008"/>
                  </a:lnTo>
                  <a:lnTo>
                    <a:pt x="1008202" y="119278"/>
                  </a:lnTo>
                  <a:lnTo>
                    <a:pt x="1004709" y="120548"/>
                  </a:lnTo>
                  <a:lnTo>
                    <a:pt x="1006271" y="125577"/>
                  </a:lnTo>
                  <a:lnTo>
                    <a:pt x="1013701" y="122872"/>
                  </a:lnTo>
                  <a:close/>
                </a:path>
                <a:path w="1419225" h="438785">
                  <a:moveTo>
                    <a:pt x="1033602" y="115811"/>
                  </a:moveTo>
                  <a:lnTo>
                    <a:pt x="1031621" y="110934"/>
                  </a:lnTo>
                  <a:lnTo>
                    <a:pt x="1028115" y="112179"/>
                  </a:lnTo>
                  <a:lnTo>
                    <a:pt x="1024610" y="113423"/>
                  </a:lnTo>
                  <a:lnTo>
                    <a:pt x="1026147" y="118465"/>
                  </a:lnTo>
                  <a:lnTo>
                    <a:pt x="1033602" y="115811"/>
                  </a:lnTo>
                  <a:close/>
                </a:path>
                <a:path w="1419225" h="438785">
                  <a:moveTo>
                    <a:pt x="1053528" y="108813"/>
                  </a:moveTo>
                  <a:lnTo>
                    <a:pt x="1051572" y="103924"/>
                  </a:lnTo>
                  <a:lnTo>
                    <a:pt x="1048054" y="105143"/>
                  </a:lnTo>
                  <a:lnTo>
                    <a:pt x="1044536" y="106362"/>
                  </a:lnTo>
                  <a:lnTo>
                    <a:pt x="1046048" y="111404"/>
                  </a:lnTo>
                  <a:lnTo>
                    <a:pt x="1053528" y="108813"/>
                  </a:lnTo>
                  <a:close/>
                </a:path>
                <a:path w="1419225" h="438785">
                  <a:moveTo>
                    <a:pt x="1073492" y="101892"/>
                  </a:moveTo>
                  <a:lnTo>
                    <a:pt x="1071562" y="96989"/>
                  </a:lnTo>
                  <a:lnTo>
                    <a:pt x="1068044" y="98209"/>
                  </a:lnTo>
                  <a:lnTo>
                    <a:pt x="1064526" y="99428"/>
                  </a:lnTo>
                  <a:lnTo>
                    <a:pt x="1066012" y="104482"/>
                  </a:lnTo>
                  <a:lnTo>
                    <a:pt x="1073492" y="101892"/>
                  </a:lnTo>
                  <a:close/>
                </a:path>
                <a:path w="1419225" h="438785">
                  <a:moveTo>
                    <a:pt x="1093508" y="95123"/>
                  </a:moveTo>
                  <a:lnTo>
                    <a:pt x="1091603" y="90208"/>
                  </a:lnTo>
                  <a:lnTo>
                    <a:pt x="1088072" y="91401"/>
                  </a:lnTo>
                  <a:lnTo>
                    <a:pt x="1084541" y="92595"/>
                  </a:lnTo>
                  <a:lnTo>
                    <a:pt x="1086002" y="97650"/>
                  </a:lnTo>
                  <a:lnTo>
                    <a:pt x="1093508" y="95123"/>
                  </a:lnTo>
                  <a:close/>
                </a:path>
                <a:path w="1419225" h="438785">
                  <a:moveTo>
                    <a:pt x="1113523" y="88417"/>
                  </a:moveTo>
                  <a:lnTo>
                    <a:pt x="1111656" y="83502"/>
                  </a:lnTo>
                  <a:lnTo>
                    <a:pt x="1108113" y="84658"/>
                  </a:lnTo>
                  <a:lnTo>
                    <a:pt x="1104582" y="85813"/>
                  </a:lnTo>
                  <a:lnTo>
                    <a:pt x="1106004" y="90893"/>
                  </a:lnTo>
                  <a:lnTo>
                    <a:pt x="1113523" y="88417"/>
                  </a:lnTo>
                  <a:close/>
                </a:path>
                <a:path w="1419225" h="438785">
                  <a:moveTo>
                    <a:pt x="1133602" y="81864"/>
                  </a:moveTo>
                  <a:lnTo>
                    <a:pt x="1131760" y="76936"/>
                  </a:lnTo>
                  <a:lnTo>
                    <a:pt x="1128217" y="78092"/>
                  </a:lnTo>
                  <a:lnTo>
                    <a:pt x="1124673" y="79248"/>
                  </a:lnTo>
                  <a:lnTo>
                    <a:pt x="1126083" y="84328"/>
                  </a:lnTo>
                  <a:lnTo>
                    <a:pt x="1133602" y="81864"/>
                  </a:lnTo>
                  <a:close/>
                </a:path>
                <a:path w="1419225" h="438785">
                  <a:moveTo>
                    <a:pt x="1153731" y="75438"/>
                  </a:moveTo>
                  <a:lnTo>
                    <a:pt x="1151902" y="70497"/>
                  </a:lnTo>
                  <a:lnTo>
                    <a:pt x="1148359" y="71615"/>
                  </a:lnTo>
                  <a:lnTo>
                    <a:pt x="1144816" y="72732"/>
                  </a:lnTo>
                  <a:lnTo>
                    <a:pt x="1146187" y="77825"/>
                  </a:lnTo>
                  <a:lnTo>
                    <a:pt x="1153731" y="75438"/>
                  </a:lnTo>
                  <a:close/>
                </a:path>
                <a:path w="1419225" h="438785">
                  <a:moveTo>
                    <a:pt x="1173873" y="69088"/>
                  </a:moveTo>
                  <a:lnTo>
                    <a:pt x="1172095" y="64122"/>
                  </a:lnTo>
                  <a:lnTo>
                    <a:pt x="1168539" y="65239"/>
                  </a:lnTo>
                  <a:lnTo>
                    <a:pt x="1164996" y="66357"/>
                  </a:lnTo>
                  <a:lnTo>
                    <a:pt x="1166329" y="71462"/>
                  </a:lnTo>
                  <a:lnTo>
                    <a:pt x="1173873" y="69088"/>
                  </a:lnTo>
                  <a:close/>
                </a:path>
                <a:path w="1419225" h="438785">
                  <a:moveTo>
                    <a:pt x="1194066" y="62953"/>
                  </a:moveTo>
                  <a:lnTo>
                    <a:pt x="1192314" y="57988"/>
                  </a:lnTo>
                  <a:lnTo>
                    <a:pt x="1188758" y="59067"/>
                  </a:lnTo>
                  <a:lnTo>
                    <a:pt x="1185202" y="60147"/>
                  </a:lnTo>
                  <a:lnTo>
                    <a:pt x="1186497" y="65252"/>
                  </a:lnTo>
                  <a:lnTo>
                    <a:pt x="1194066" y="62953"/>
                  </a:lnTo>
                  <a:close/>
                </a:path>
                <a:path w="1419225" h="438785">
                  <a:moveTo>
                    <a:pt x="1214323" y="56908"/>
                  </a:moveTo>
                  <a:lnTo>
                    <a:pt x="1212596" y="51930"/>
                  </a:lnTo>
                  <a:lnTo>
                    <a:pt x="1209027" y="52971"/>
                  </a:lnTo>
                  <a:lnTo>
                    <a:pt x="1205458" y="54013"/>
                  </a:lnTo>
                  <a:lnTo>
                    <a:pt x="1206728" y="59131"/>
                  </a:lnTo>
                  <a:lnTo>
                    <a:pt x="1214323" y="56908"/>
                  </a:lnTo>
                  <a:close/>
                </a:path>
                <a:path w="1419225" h="438785">
                  <a:moveTo>
                    <a:pt x="1234579" y="50990"/>
                  </a:moveTo>
                  <a:lnTo>
                    <a:pt x="1232890" y="45999"/>
                  </a:lnTo>
                  <a:lnTo>
                    <a:pt x="1229321" y="47040"/>
                  </a:lnTo>
                  <a:lnTo>
                    <a:pt x="1225753" y="48082"/>
                  </a:lnTo>
                  <a:lnTo>
                    <a:pt x="1226985" y="53213"/>
                  </a:lnTo>
                  <a:lnTo>
                    <a:pt x="1234579" y="50990"/>
                  </a:lnTo>
                  <a:close/>
                </a:path>
                <a:path w="1419225" h="438785">
                  <a:moveTo>
                    <a:pt x="1254912" y="45275"/>
                  </a:moveTo>
                  <a:lnTo>
                    <a:pt x="1253261" y="40271"/>
                  </a:lnTo>
                  <a:lnTo>
                    <a:pt x="1249680" y="41275"/>
                  </a:lnTo>
                  <a:lnTo>
                    <a:pt x="1246098" y="42278"/>
                  </a:lnTo>
                  <a:lnTo>
                    <a:pt x="1247292" y="47409"/>
                  </a:lnTo>
                  <a:lnTo>
                    <a:pt x="1254912" y="45275"/>
                  </a:lnTo>
                  <a:close/>
                </a:path>
                <a:path w="1419225" h="438785">
                  <a:moveTo>
                    <a:pt x="1275270" y="39649"/>
                  </a:moveTo>
                  <a:lnTo>
                    <a:pt x="1273657" y="34632"/>
                  </a:lnTo>
                  <a:lnTo>
                    <a:pt x="1270063" y="35585"/>
                  </a:lnTo>
                  <a:lnTo>
                    <a:pt x="1266469" y="36563"/>
                  </a:lnTo>
                  <a:lnTo>
                    <a:pt x="1267625" y="41706"/>
                  </a:lnTo>
                  <a:lnTo>
                    <a:pt x="1271447" y="40665"/>
                  </a:lnTo>
                  <a:lnTo>
                    <a:pt x="1275270" y="39649"/>
                  </a:lnTo>
                  <a:close/>
                </a:path>
                <a:path w="1419225" h="438785">
                  <a:moveTo>
                    <a:pt x="1295679" y="34226"/>
                  </a:moveTo>
                  <a:lnTo>
                    <a:pt x="1294104" y="29197"/>
                  </a:lnTo>
                  <a:lnTo>
                    <a:pt x="1290510" y="30149"/>
                  </a:lnTo>
                  <a:lnTo>
                    <a:pt x="1286916" y="31102"/>
                  </a:lnTo>
                  <a:lnTo>
                    <a:pt x="1288034" y="36258"/>
                  </a:lnTo>
                  <a:lnTo>
                    <a:pt x="1295679" y="34226"/>
                  </a:lnTo>
                  <a:close/>
                </a:path>
                <a:path w="1419225" h="438785">
                  <a:moveTo>
                    <a:pt x="1316126" y="28943"/>
                  </a:moveTo>
                  <a:lnTo>
                    <a:pt x="1314589" y="23901"/>
                  </a:lnTo>
                  <a:lnTo>
                    <a:pt x="1310982" y="24815"/>
                  </a:lnTo>
                  <a:lnTo>
                    <a:pt x="1307376" y="25730"/>
                  </a:lnTo>
                  <a:lnTo>
                    <a:pt x="1308455" y="30886"/>
                  </a:lnTo>
                  <a:lnTo>
                    <a:pt x="1316126" y="28943"/>
                  </a:lnTo>
                  <a:close/>
                </a:path>
                <a:path w="1419225" h="438785">
                  <a:moveTo>
                    <a:pt x="1336598" y="23787"/>
                  </a:moveTo>
                  <a:lnTo>
                    <a:pt x="1335112" y="18732"/>
                  </a:lnTo>
                  <a:lnTo>
                    <a:pt x="1331506" y="19646"/>
                  </a:lnTo>
                  <a:lnTo>
                    <a:pt x="1327899" y="20561"/>
                  </a:lnTo>
                  <a:lnTo>
                    <a:pt x="1328928" y="25717"/>
                  </a:lnTo>
                  <a:lnTo>
                    <a:pt x="1336598" y="23787"/>
                  </a:lnTo>
                  <a:close/>
                </a:path>
                <a:path w="1419225" h="438785">
                  <a:moveTo>
                    <a:pt x="1357134" y="18897"/>
                  </a:moveTo>
                  <a:lnTo>
                    <a:pt x="1355686" y="13830"/>
                  </a:lnTo>
                  <a:lnTo>
                    <a:pt x="1352067" y="14693"/>
                  </a:lnTo>
                  <a:lnTo>
                    <a:pt x="1348447" y="15557"/>
                  </a:lnTo>
                  <a:lnTo>
                    <a:pt x="1349438" y="20726"/>
                  </a:lnTo>
                  <a:lnTo>
                    <a:pt x="1357134" y="18897"/>
                  </a:lnTo>
                  <a:close/>
                </a:path>
                <a:path w="1419225" h="438785">
                  <a:moveTo>
                    <a:pt x="1377708" y="14097"/>
                  </a:moveTo>
                  <a:lnTo>
                    <a:pt x="1376299" y="9017"/>
                  </a:lnTo>
                  <a:lnTo>
                    <a:pt x="1372666" y="9829"/>
                  </a:lnTo>
                  <a:lnTo>
                    <a:pt x="1369034" y="10642"/>
                  </a:lnTo>
                  <a:lnTo>
                    <a:pt x="1369987" y="15824"/>
                  </a:lnTo>
                  <a:lnTo>
                    <a:pt x="1377708" y="14097"/>
                  </a:lnTo>
                  <a:close/>
                </a:path>
                <a:path w="1419225" h="438785">
                  <a:moveTo>
                    <a:pt x="1398308" y="9512"/>
                  </a:moveTo>
                  <a:lnTo>
                    <a:pt x="1396949" y="4419"/>
                  </a:lnTo>
                  <a:lnTo>
                    <a:pt x="1393317" y="5232"/>
                  </a:lnTo>
                  <a:lnTo>
                    <a:pt x="1389684" y="6045"/>
                  </a:lnTo>
                  <a:lnTo>
                    <a:pt x="1390586" y="11226"/>
                  </a:lnTo>
                  <a:lnTo>
                    <a:pt x="1398308" y="9512"/>
                  </a:lnTo>
                  <a:close/>
                </a:path>
                <a:path w="1419225" h="438785">
                  <a:moveTo>
                    <a:pt x="1418958" y="5105"/>
                  </a:moveTo>
                  <a:lnTo>
                    <a:pt x="1417637" y="0"/>
                  </a:lnTo>
                  <a:lnTo>
                    <a:pt x="1413992" y="762"/>
                  </a:lnTo>
                  <a:lnTo>
                    <a:pt x="1410347" y="1511"/>
                  </a:lnTo>
                  <a:lnTo>
                    <a:pt x="1411211" y="6718"/>
                  </a:lnTo>
                  <a:lnTo>
                    <a:pt x="1418958" y="510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 descr=""/>
            <p:cNvSpPr/>
            <p:nvPr/>
          </p:nvSpPr>
          <p:spPr>
            <a:xfrm>
              <a:off x="3681311" y="3570604"/>
              <a:ext cx="280035" cy="46990"/>
            </a:xfrm>
            <a:custGeom>
              <a:avLst/>
              <a:gdLst/>
              <a:ahLst/>
              <a:cxnLst/>
              <a:rect l="l" t="t" r="r" b="b"/>
              <a:pathLst>
                <a:path w="280035" h="46989">
                  <a:moveTo>
                    <a:pt x="8610" y="45199"/>
                  </a:moveTo>
                  <a:lnTo>
                    <a:pt x="7289" y="40093"/>
                  </a:lnTo>
                  <a:lnTo>
                    <a:pt x="3644" y="40855"/>
                  </a:lnTo>
                  <a:lnTo>
                    <a:pt x="0" y="41605"/>
                  </a:lnTo>
                  <a:lnTo>
                    <a:pt x="863" y="46812"/>
                  </a:lnTo>
                  <a:lnTo>
                    <a:pt x="8610" y="45199"/>
                  </a:lnTo>
                  <a:close/>
                </a:path>
                <a:path w="280035" h="46989">
                  <a:moveTo>
                    <a:pt x="29286" y="40906"/>
                  </a:moveTo>
                  <a:lnTo>
                    <a:pt x="28016" y="35788"/>
                  </a:lnTo>
                  <a:lnTo>
                    <a:pt x="24371" y="36550"/>
                  </a:lnTo>
                  <a:lnTo>
                    <a:pt x="20726" y="37312"/>
                  </a:lnTo>
                  <a:lnTo>
                    <a:pt x="21539" y="42506"/>
                  </a:lnTo>
                  <a:lnTo>
                    <a:pt x="29286" y="40906"/>
                  </a:lnTo>
                  <a:close/>
                </a:path>
                <a:path w="280035" h="46989">
                  <a:moveTo>
                    <a:pt x="50012" y="36906"/>
                  </a:moveTo>
                  <a:lnTo>
                    <a:pt x="48793" y="31788"/>
                  </a:lnTo>
                  <a:lnTo>
                    <a:pt x="45135" y="32486"/>
                  </a:lnTo>
                  <a:lnTo>
                    <a:pt x="41478" y="33185"/>
                  </a:lnTo>
                  <a:lnTo>
                    <a:pt x="42252" y="38404"/>
                  </a:lnTo>
                  <a:lnTo>
                    <a:pt x="50012" y="36906"/>
                  </a:lnTo>
                  <a:close/>
                </a:path>
                <a:path w="280035" h="46989">
                  <a:moveTo>
                    <a:pt x="70751" y="33020"/>
                  </a:moveTo>
                  <a:lnTo>
                    <a:pt x="69583" y="27876"/>
                  </a:lnTo>
                  <a:lnTo>
                    <a:pt x="65913" y="28524"/>
                  </a:lnTo>
                  <a:lnTo>
                    <a:pt x="62255" y="29210"/>
                  </a:lnTo>
                  <a:lnTo>
                    <a:pt x="62979" y="34429"/>
                  </a:lnTo>
                  <a:lnTo>
                    <a:pt x="66865" y="33705"/>
                  </a:lnTo>
                  <a:lnTo>
                    <a:pt x="70751" y="33020"/>
                  </a:lnTo>
                  <a:close/>
                </a:path>
                <a:path w="280035" h="46989">
                  <a:moveTo>
                    <a:pt x="91554" y="29362"/>
                  </a:moveTo>
                  <a:lnTo>
                    <a:pt x="90424" y="24218"/>
                  </a:lnTo>
                  <a:lnTo>
                    <a:pt x="86753" y="24866"/>
                  </a:lnTo>
                  <a:lnTo>
                    <a:pt x="83083" y="25514"/>
                  </a:lnTo>
                  <a:lnTo>
                    <a:pt x="83756" y="30734"/>
                  </a:lnTo>
                  <a:lnTo>
                    <a:pt x="91554" y="29362"/>
                  </a:lnTo>
                  <a:close/>
                </a:path>
                <a:path w="280035" h="46989">
                  <a:moveTo>
                    <a:pt x="112382" y="25882"/>
                  </a:moveTo>
                  <a:lnTo>
                    <a:pt x="111302" y="20726"/>
                  </a:lnTo>
                  <a:lnTo>
                    <a:pt x="107619" y="21310"/>
                  </a:lnTo>
                  <a:lnTo>
                    <a:pt x="103936" y="21894"/>
                  </a:lnTo>
                  <a:lnTo>
                    <a:pt x="104571" y="27127"/>
                  </a:lnTo>
                  <a:lnTo>
                    <a:pt x="112382" y="25882"/>
                  </a:lnTo>
                  <a:close/>
                </a:path>
                <a:path w="280035" h="46989">
                  <a:moveTo>
                    <a:pt x="133235" y="22580"/>
                  </a:moveTo>
                  <a:lnTo>
                    <a:pt x="132207" y="17411"/>
                  </a:lnTo>
                  <a:lnTo>
                    <a:pt x="128524" y="17995"/>
                  </a:lnTo>
                  <a:lnTo>
                    <a:pt x="124841" y="18580"/>
                  </a:lnTo>
                  <a:lnTo>
                    <a:pt x="125425" y="23812"/>
                  </a:lnTo>
                  <a:lnTo>
                    <a:pt x="133235" y="22580"/>
                  </a:lnTo>
                  <a:close/>
                </a:path>
                <a:path w="280035" h="46989">
                  <a:moveTo>
                    <a:pt x="154127" y="19519"/>
                  </a:moveTo>
                  <a:lnTo>
                    <a:pt x="153136" y="14351"/>
                  </a:lnTo>
                  <a:lnTo>
                    <a:pt x="149453" y="14871"/>
                  </a:lnTo>
                  <a:lnTo>
                    <a:pt x="145770" y="15392"/>
                  </a:lnTo>
                  <a:lnTo>
                    <a:pt x="146291" y="20637"/>
                  </a:lnTo>
                  <a:lnTo>
                    <a:pt x="154127" y="19519"/>
                  </a:lnTo>
                  <a:close/>
                </a:path>
                <a:path w="280035" h="46989">
                  <a:moveTo>
                    <a:pt x="175018" y="16560"/>
                  </a:moveTo>
                  <a:lnTo>
                    <a:pt x="174078" y="11379"/>
                  </a:lnTo>
                  <a:lnTo>
                    <a:pt x="170395" y="11899"/>
                  </a:lnTo>
                  <a:lnTo>
                    <a:pt x="166712" y="12420"/>
                  </a:lnTo>
                  <a:lnTo>
                    <a:pt x="167182" y="17665"/>
                  </a:lnTo>
                  <a:lnTo>
                    <a:pt x="175018" y="16560"/>
                  </a:lnTo>
                  <a:close/>
                </a:path>
                <a:path w="280035" h="46989">
                  <a:moveTo>
                    <a:pt x="195961" y="13957"/>
                  </a:moveTo>
                  <a:lnTo>
                    <a:pt x="195084" y="8763"/>
                  </a:lnTo>
                  <a:lnTo>
                    <a:pt x="191389" y="9220"/>
                  </a:lnTo>
                  <a:lnTo>
                    <a:pt x="187693" y="9677"/>
                  </a:lnTo>
                  <a:lnTo>
                    <a:pt x="188125" y="14935"/>
                  </a:lnTo>
                  <a:lnTo>
                    <a:pt x="195961" y="13957"/>
                  </a:lnTo>
                  <a:close/>
                </a:path>
                <a:path w="280035" h="46989">
                  <a:moveTo>
                    <a:pt x="216928" y="11430"/>
                  </a:moveTo>
                  <a:lnTo>
                    <a:pt x="216103" y="6235"/>
                  </a:lnTo>
                  <a:lnTo>
                    <a:pt x="212394" y="6629"/>
                  </a:lnTo>
                  <a:lnTo>
                    <a:pt x="208699" y="7048"/>
                  </a:lnTo>
                  <a:lnTo>
                    <a:pt x="209067" y="12306"/>
                  </a:lnTo>
                  <a:lnTo>
                    <a:pt x="216928" y="11430"/>
                  </a:lnTo>
                  <a:close/>
                </a:path>
                <a:path w="280035" h="46989">
                  <a:moveTo>
                    <a:pt x="237921" y="9182"/>
                  </a:moveTo>
                  <a:lnTo>
                    <a:pt x="237147" y="3975"/>
                  </a:lnTo>
                  <a:lnTo>
                    <a:pt x="233438" y="4368"/>
                  </a:lnTo>
                  <a:lnTo>
                    <a:pt x="229730" y="4762"/>
                  </a:lnTo>
                  <a:lnTo>
                    <a:pt x="230060" y="10020"/>
                  </a:lnTo>
                  <a:lnTo>
                    <a:pt x="237921" y="9182"/>
                  </a:lnTo>
                  <a:close/>
                </a:path>
                <a:path w="280035" h="46989">
                  <a:moveTo>
                    <a:pt x="258927" y="7099"/>
                  </a:moveTo>
                  <a:lnTo>
                    <a:pt x="258191" y="1879"/>
                  </a:lnTo>
                  <a:lnTo>
                    <a:pt x="254482" y="2209"/>
                  </a:lnTo>
                  <a:lnTo>
                    <a:pt x="250774" y="2540"/>
                  </a:lnTo>
                  <a:lnTo>
                    <a:pt x="251040" y="7797"/>
                  </a:lnTo>
                  <a:lnTo>
                    <a:pt x="258927" y="7099"/>
                  </a:lnTo>
                  <a:close/>
                </a:path>
                <a:path w="280035" h="46989">
                  <a:moveTo>
                    <a:pt x="279958" y="5219"/>
                  </a:moveTo>
                  <a:lnTo>
                    <a:pt x="279273" y="0"/>
                  </a:lnTo>
                  <a:lnTo>
                    <a:pt x="275564" y="330"/>
                  </a:lnTo>
                  <a:lnTo>
                    <a:pt x="271856" y="660"/>
                  </a:lnTo>
                  <a:lnTo>
                    <a:pt x="272072" y="5930"/>
                  </a:lnTo>
                  <a:lnTo>
                    <a:pt x="279958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 descr=""/>
            <p:cNvSpPr/>
            <p:nvPr/>
          </p:nvSpPr>
          <p:spPr>
            <a:xfrm>
              <a:off x="3974256" y="3568891"/>
              <a:ext cx="325120" cy="0"/>
            </a:xfrm>
            <a:custGeom>
              <a:avLst/>
              <a:gdLst/>
              <a:ahLst/>
              <a:cxnLst/>
              <a:rect l="l" t="t" r="r" b="b"/>
              <a:pathLst>
                <a:path w="325120" h="0">
                  <a:moveTo>
                    <a:pt x="0" y="0"/>
                  </a:moveTo>
                  <a:lnTo>
                    <a:pt x="324577" y="0"/>
                  </a:lnTo>
                </a:path>
              </a:pathLst>
            </a:custGeom>
            <a:ln w="11699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 descr=""/>
            <p:cNvSpPr/>
            <p:nvPr/>
          </p:nvSpPr>
          <p:spPr>
            <a:xfrm>
              <a:off x="807859" y="3343096"/>
              <a:ext cx="4734560" cy="618490"/>
            </a:xfrm>
            <a:custGeom>
              <a:avLst/>
              <a:gdLst/>
              <a:ahLst/>
              <a:cxnLst/>
              <a:rect l="l" t="t" r="r" b="b"/>
              <a:pathLst>
                <a:path w="4734560" h="618489">
                  <a:moveTo>
                    <a:pt x="9194" y="5080"/>
                  </a:moveTo>
                  <a:lnTo>
                    <a:pt x="6477" y="2540"/>
                  </a:lnTo>
                  <a:lnTo>
                    <a:pt x="3759" y="0"/>
                  </a:lnTo>
                  <a:lnTo>
                    <a:pt x="0" y="3683"/>
                  </a:lnTo>
                  <a:lnTo>
                    <a:pt x="5778" y="9093"/>
                  </a:lnTo>
                  <a:lnTo>
                    <a:pt x="9194" y="5080"/>
                  </a:lnTo>
                  <a:close/>
                </a:path>
                <a:path w="4734560" h="618489">
                  <a:moveTo>
                    <a:pt x="24676" y="19456"/>
                  </a:moveTo>
                  <a:lnTo>
                    <a:pt x="21932" y="16954"/>
                  </a:lnTo>
                  <a:lnTo>
                    <a:pt x="19189" y="14439"/>
                  </a:lnTo>
                  <a:lnTo>
                    <a:pt x="15443" y="18148"/>
                  </a:lnTo>
                  <a:lnTo>
                    <a:pt x="21285" y="23495"/>
                  </a:lnTo>
                  <a:lnTo>
                    <a:pt x="24676" y="19456"/>
                  </a:lnTo>
                  <a:close/>
                </a:path>
                <a:path w="4734560" h="618489">
                  <a:moveTo>
                    <a:pt x="40271" y="33705"/>
                  </a:moveTo>
                  <a:lnTo>
                    <a:pt x="37528" y="31203"/>
                  </a:lnTo>
                  <a:lnTo>
                    <a:pt x="34785" y="28702"/>
                  </a:lnTo>
                  <a:lnTo>
                    <a:pt x="31051" y="32410"/>
                  </a:lnTo>
                  <a:lnTo>
                    <a:pt x="36893" y="37757"/>
                  </a:lnTo>
                  <a:lnTo>
                    <a:pt x="40271" y="33705"/>
                  </a:lnTo>
                  <a:close/>
                </a:path>
                <a:path w="4734560" h="618489">
                  <a:moveTo>
                    <a:pt x="55867" y="47955"/>
                  </a:moveTo>
                  <a:lnTo>
                    <a:pt x="53124" y="45453"/>
                  </a:lnTo>
                  <a:lnTo>
                    <a:pt x="50380" y="42951"/>
                  </a:lnTo>
                  <a:lnTo>
                    <a:pt x="46659" y="46672"/>
                  </a:lnTo>
                  <a:lnTo>
                    <a:pt x="52514" y="52019"/>
                  </a:lnTo>
                  <a:lnTo>
                    <a:pt x="55867" y="47955"/>
                  </a:lnTo>
                  <a:close/>
                </a:path>
                <a:path w="4734560" h="618489">
                  <a:moveTo>
                    <a:pt x="71513" y="62141"/>
                  </a:moveTo>
                  <a:lnTo>
                    <a:pt x="68745" y="59664"/>
                  </a:lnTo>
                  <a:lnTo>
                    <a:pt x="65976" y="57188"/>
                  </a:lnTo>
                  <a:lnTo>
                    <a:pt x="62268" y="60934"/>
                  </a:lnTo>
                  <a:lnTo>
                    <a:pt x="68186" y="66205"/>
                  </a:lnTo>
                  <a:lnTo>
                    <a:pt x="71513" y="62141"/>
                  </a:lnTo>
                  <a:close/>
                </a:path>
                <a:path w="4734560" h="618489">
                  <a:moveTo>
                    <a:pt x="87287" y="76200"/>
                  </a:moveTo>
                  <a:lnTo>
                    <a:pt x="84518" y="73723"/>
                  </a:lnTo>
                  <a:lnTo>
                    <a:pt x="81749" y="71247"/>
                  </a:lnTo>
                  <a:lnTo>
                    <a:pt x="78054" y="75006"/>
                  </a:lnTo>
                  <a:lnTo>
                    <a:pt x="83972" y="80289"/>
                  </a:lnTo>
                  <a:lnTo>
                    <a:pt x="87287" y="76200"/>
                  </a:lnTo>
                  <a:close/>
                </a:path>
                <a:path w="4734560" h="618489">
                  <a:moveTo>
                    <a:pt x="103047" y="90258"/>
                  </a:moveTo>
                  <a:lnTo>
                    <a:pt x="100279" y="87782"/>
                  </a:lnTo>
                  <a:lnTo>
                    <a:pt x="97510" y="85305"/>
                  </a:lnTo>
                  <a:lnTo>
                    <a:pt x="93827" y="89090"/>
                  </a:lnTo>
                  <a:lnTo>
                    <a:pt x="99745" y="94361"/>
                  </a:lnTo>
                  <a:lnTo>
                    <a:pt x="103047" y="90258"/>
                  </a:lnTo>
                  <a:close/>
                </a:path>
                <a:path w="4734560" h="618489">
                  <a:moveTo>
                    <a:pt x="118910" y="104216"/>
                  </a:moveTo>
                  <a:lnTo>
                    <a:pt x="116103" y="101777"/>
                  </a:lnTo>
                  <a:lnTo>
                    <a:pt x="113296" y="99339"/>
                  </a:lnTo>
                  <a:lnTo>
                    <a:pt x="109639" y="103136"/>
                  </a:lnTo>
                  <a:lnTo>
                    <a:pt x="115620" y="108331"/>
                  </a:lnTo>
                  <a:lnTo>
                    <a:pt x="118910" y="104216"/>
                  </a:lnTo>
                  <a:close/>
                </a:path>
                <a:path w="4734560" h="618489">
                  <a:moveTo>
                    <a:pt x="134861" y="118071"/>
                  </a:moveTo>
                  <a:lnTo>
                    <a:pt x="132054" y="115633"/>
                  </a:lnTo>
                  <a:lnTo>
                    <a:pt x="129247" y="113195"/>
                  </a:lnTo>
                  <a:lnTo>
                    <a:pt x="125615" y="117005"/>
                  </a:lnTo>
                  <a:lnTo>
                    <a:pt x="131597" y="122199"/>
                  </a:lnTo>
                  <a:lnTo>
                    <a:pt x="134861" y="118071"/>
                  </a:lnTo>
                  <a:close/>
                </a:path>
                <a:path w="4734560" h="618489">
                  <a:moveTo>
                    <a:pt x="3512070" y="227266"/>
                  </a:moveTo>
                  <a:lnTo>
                    <a:pt x="3508362" y="226974"/>
                  </a:lnTo>
                  <a:lnTo>
                    <a:pt x="3504654" y="226682"/>
                  </a:lnTo>
                  <a:lnTo>
                    <a:pt x="3504006" y="231914"/>
                  </a:lnTo>
                  <a:lnTo>
                    <a:pt x="3511893" y="232524"/>
                  </a:lnTo>
                  <a:lnTo>
                    <a:pt x="3512070" y="227266"/>
                  </a:lnTo>
                  <a:close/>
                </a:path>
                <a:path w="4734560" h="618489">
                  <a:moveTo>
                    <a:pt x="3533152" y="229044"/>
                  </a:moveTo>
                  <a:lnTo>
                    <a:pt x="3529444" y="228688"/>
                  </a:lnTo>
                  <a:lnTo>
                    <a:pt x="3525736" y="228333"/>
                  </a:lnTo>
                  <a:lnTo>
                    <a:pt x="3525037" y="233553"/>
                  </a:lnTo>
                  <a:lnTo>
                    <a:pt x="3532911" y="234315"/>
                  </a:lnTo>
                  <a:lnTo>
                    <a:pt x="3533152" y="229044"/>
                  </a:lnTo>
                  <a:close/>
                </a:path>
                <a:path w="4734560" h="618489">
                  <a:moveTo>
                    <a:pt x="3554222" y="231063"/>
                  </a:moveTo>
                  <a:lnTo>
                    <a:pt x="3550513" y="230708"/>
                  </a:lnTo>
                  <a:lnTo>
                    <a:pt x="3546805" y="230352"/>
                  </a:lnTo>
                  <a:lnTo>
                    <a:pt x="3546068" y="235572"/>
                  </a:lnTo>
                  <a:lnTo>
                    <a:pt x="3553942" y="236321"/>
                  </a:lnTo>
                  <a:lnTo>
                    <a:pt x="3554222" y="231063"/>
                  </a:lnTo>
                  <a:close/>
                </a:path>
                <a:path w="4734560" h="618489">
                  <a:moveTo>
                    <a:pt x="3575266" y="233235"/>
                  </a:moveTo>
                  <a:lnTo>
                    <a:pt x="3571570" y="232803"/>
                  </a:lnTo>
                  <a:lnTo>
                    <a:pt x="3567874" y="232384"/>
                  </a:lnTo>
                  <a:lnTo>
                    <a:pt x="3567087" y="237591"/>
                  </a:lnTo>
                  <a:lnTo>
                    <a:pt x="3574935" y="238493"/>
                  </a:lnTo>
                  <a:lnTo>
                    <a:pt x="3575266" y="233235"/>
                  </a:lnTo>
                  <a:close/>
                </a:path>
                <a:path w="4734560" h="618489">
                  <a:moveTo>
                    <a:pt x="3596284" y="235635"/>
                  </a:moveTo>
                  <a:lnTo>
                    <a:pt x="3592588" y="235216"/>
                  </a:lnTo>
                  <a:lnTo>
                    <a:pt x="3588893" y="234784"/>
                  </a:lnTo>
                  <a:lnTo>
                    <a:pt x="3588054" y="239991"/>
                  </a:lnTo>
                  <a:lnTo>
                    <a:pt x="3595916" y="240893"/>
                  </a:lnTo>
                  <a:lnTo>
                    <a:pt x="3596284" y="235635"/>
                  </a:lnTo>
                  <a:close/>
                </a:path>
                <a:path w="4734560" h="618489">
                  <a:moveTo>
                    <a:pt x="3617303" y="238163"/>
                  </a:moveTo>
                  <a:lnTo>
                    <a:pt x="3613607" y="237667"/>
                  </a:lnTo>
                  <a:lnTo>
                    <a:pt x="3609911" y="237197"/>
                  </a:lnTo>
                  <a:lnTo>
                    <a:pt x="3609035" y="242392"/>
                  </a:lnTo>
                  <a:lnTo>
                    <a:pt x="3612959" y="242887"/>
                  </a:lnTo>
                  <a:lnTo>
                    <a:pt x="3616871" y="243420"/>
                  </a:lnTo>
                  <a:lnTo>
                    <a:pt x="3617303" y="238163"/>
                  </a:lnTo>
                  <a:close/>
                </a:path>
                <a:path w="4734560" h="618489">
                  <a:moveTo>
                    <a:pt x="3638283" y="240969"/>
                  </a:moveTo>
                  <a:lnTo>
                    <a:pt x="3634587" y="240474"/>
                  </a:lnTo>
                  <a:lnTo>
                    <a:pt x="3630892" y="239979"/>
                  </a:lnTo>
                  <a:lnTo>
                    <a:pt x="3629964" y="245160"/>
                  </a:lnTo>
                  <a:lnTo>
                    <a:pt x="3637813" y="246214"/>
                  </a:lnTo>
                  <a:lnTo>
                    <a:pt x="3638283" y="240969"/>
                  </a:lnTo>
                  <a:close/>
                </a:path>
                <a:path w="4734560" h="618489">
                  <a:moveTo>
                    <a:pt x="3659238" y="243814"/>
                  </a:moveTo>
                  <a:lnTo>
                    <a:pt x="3655555" y="243281"/>
                  </a:lnTo>
                  <a:lnTo>
                    <a:pt x="3651859" y="242785"/>
                  </a:lnTo>
                  <a:lnTo>
                    <a:pt x="3650894" y="247967"/>
                  </a:lnTo>
                  <a:lnTo>
                    <a:pt x="3654806" y="248488"/>
                  </a:lnTo>
                  <a:lnTo>
                    <a:pt x="3658717" y="249059"/>
                  </a:lnTo>
                  <a:lnTo>
                    <a:pt x="3659238" y="243814"/>
                  </a:lnTo>
                  <a:close/>
                </a:path>
                <a:path w="4734560" h="618489">
                  <a:moveTo>
                    <a:pt x="3680155" y="247027"/>
                  </a:moveTo>
                  <a:lnTo>
                    <a:pt x="3676472" y="246468"/>
                  </a:lnTo>
                  <a:lnTo>
                    <a:pt x="3672789" y="245910"/>
                  </a:lnTo>
                  <a:lnTo>
                    <a:pt x="3671773" y="251079"/>
                  </a:lnTo>
                  <a:lnTo>
                    <a:pt x="3679596" y="252272"/>
                  </a:lnTo>
                  <a:lnTo>
                    <a:pt x="3680155" y="247027"/>
                  </a:lnTo>
                  <a:close/>
                </a:path>
                <a:path w="4734560" h="618489">
                  <a:moveTo>
                    <a:pt x="3701072" y="250228"/>
                  </a:moveTo>
                  <a:lnTo>
                    <a:pt x="3697389" y="249669"/>
                  </a:lnTo>
                  <a:lnTo>
                    <a:pt x="3693706" y="249110"/>
                  </a:lnTo>
                  <a:lnTo>
                    <a:pt x="3692639" y="254266"/>
                  </a:lnTo>
                  <a:lnTo>
                    <a:pt x="3700462" y="255460"/>
                  </a:lnTo>
                  <a:lnTo>
                    <a:pt x="3701072" y="250228"/>
                  </a:lnTo>
                  <a:close/>
                </a:path>
                <a:path w="4734560" h="618489">
                  <a:moveTo>
                    <a:pt x="3721925" y="253809"/>
                  </a:moveTo>
                  <a:lnTo>
                    <a:pt x="3718255" y="253174"/>
                  </a:lnTo>
                  <a:lnTo>
                    <a:pt x="3714585" y="252539"/>
                  </a:lnTo>
                  <a:lnTo>
                    <a:pt x="3713480" y="257695"/>
                  </a:lnTo>
                  <a:lnTo>
                    <a:pt x="3721277" y="259029"/>
                  </a:lnTo>
                  <a:lnTo>
                    <a:pt x="3721925" y="253809"/>
                  </a:lnTo>
                  <a:close/>
                </a:path>
                <a:path w="4734560" h="618489">
                  <a:moveTo>
                    <a:pt x="3742779" y="257390"/>
                  </a:moveTo>
                  <a:lnTo>
                    <a:pt x="3739108" y="256755"/>
                  </a:lnTo>
                  <a:lnTo>
                    <a:pt x="3735438" y="256120"/>
                  </a:lnTo>
                  <a:lnTo>
                    <a:pt x="3734295" y="261264"/>
                  </a:lnTo>
                  <a:lnTo>
                    <a:pt x="3742080" y="262610"/>
                  </a:lnTo>
                  <a:lnTo>
                    <a:pt x="3742779" y="257390"/>
                  </a:lnTo>
                  <a:close/>
                </a:path>
                <a:path w="4734560" h="618489">
                  <a:moveTo>
                    <a:pt x="3763581" y="261264"/>
                  </a:moveTo>
                  <a:lnTo>
                    <a:pt x="3759924" y="260565"/>
                  </a:lnTo>
                  <a:lnTo>
                    <a:pt x="3756266" y="259867"/>
                  </a:lnTo>
                  <a:lnTo>
                    <a:pt x="3755072" y="264998"/>
                  </a:lnTo>
                  <a:lnTo>
                    <a:pt x="3762845" y="266484"/>
                  </a:lnTo>
                  <a:lnTo>
                    <a:pt x="3763581" y="261264"/>
                  </a:lnTo>
                  <a:close/>
                </a:path>
                <a:path w="4734560" h="618489">
                  <a:moveTo>
                    <a:pt x="3784358" y="265226"/>
                  </a:moveTo>
                  <a:lnTo>
                    <a:pt x="3780701" y="264528"/>
                  </a:lnTo>
                  <a:lnTo>
                    <a:pt x="3777043" y="263829"/>
                  </a:lnTo>
                  <a:lnTo>
                    <a:pt x="3775811" y="268947"/>
                  </a:lnTo>
                  <a:lnTo>
                    <a:pt x="3783584" y="270433"/>
                  </a:lnTo>
                  <a:lnTo>
                    <a:pt x="3784358" y="265226"/>
                  </a:lnTo>
                  <a:close/>
                </a:path>
                <a:path w="4734560" h="618489">
                  <a:moveTo>
                    <a:pt x="3805110" y="269392"/>
                  </a:moveTo>
                  <a:lnTo>
                    <a:pt x="3801465" y="268630"/>
                  </a:lnTo>
                  <a:lnTo>
                    <a:pt x="3797820" y="267868"/>
                  </a:lnTo>
                  <a:lnTo>
                    <a:pt x="3796550" y="272973"/>
                  </a:lnTo>
                  <a:lnTo>
                    <a:pt x="3804285" y="274599"/>
                  </a:lnTo>
                  <a:lnTo>
                    <a:pt x="3805110" y="269392"/>
                  </a:lnTo>
                  <a:close/>
                </a:path>
                <a:path w="4734560" h="618489">
                  <a:moveTo>
                    <a:pt x="3825811" y="273735"/>
                  </a:moveTo>
                  <a:lnTo>
                    <a:pt x="3822166" y="272973"/>
                  </a:lnTo>
                  <a:lnTo>
                    <a:pt x="3818521" y="272211"/>
                  </a:lnTo>
                  <a:lnTo>
                    <a:pt x="3817213" y="277304"/>
                  </a:lnTo>
                  <a:lnTo>
                    <a:pt x="3824948" y="278930"/>
                  </a:lnTo>
                  <a:lnTo>
                    <a:pt x="3825811" y="273735"/>
                  </a:lnTo>
                  <a:close/>
                </a:path>
                <a:path w="4734560" h="618489">
                  <a:moveTo>
                    <a:pt x="3846499" y="278168"/>
                  </a:moveTo>
                  <a:lnTo>
                    <a:pt x="3842867" y="277342"/>
                  </a:lnTo>
                  <a:lnTo>
                    <a:pt x="3839235" y="276517"/>
                  </a:lnTo>
                  <a:lnTo>
                    <a:pt x="3837876" y="281609"/>
                  </a:lnTo>
                  <a:lnTo>
                    <a:pt x="3845598" y="283362"/>
                  </a:lnTo>
                  <a:lnTo>
                    <a:pt x="3846499" y="278168"/>
                  </a:lnTo>
                  <a:close/>
                </a:path>
                <a:path w="4734560" h="618489">
                  <a:moveTo>
                    <a:pt x="3867124" y="282879"/>
                  </a:moveTo>
                  <a:lnTo>
                    <a:pt x="3863492" y="282054"/>
                  </a:lnTo>
                  <a:lnTo>
                    <a:pt x="3859860" y="281228"/>
                  </a:lnTo>
                  <a:lnTo>
                    <a:pt x="3858463" y="286308"/>
                  </a:lnTo>
                  <a:lnTo>
                    <a:pt x="3866184" y="288061"/>
                  </a:lnTo>
                  <a:lnTo>
                    <a:pt x="3867124" y="282879"/>
                  </a:lnTo>
                  <a:close/>
                </a:path>
                <a:path w="4734560" h="618489">
                  <a:moveTo>
                    <a:pt x="3887749" y="287591"/>
                  </a:moveTo>
                  <a:lnTo>
                    <a:pt x="3884117" y="286766"/>
                  </a:lnTo>
                  <a:lnTo>
                    <a:pt x="3880485" y="285940"/>
                  </a:lnTo>
                  <a:lnTo>
                    <a:pt x="3879050" y="291007"/>
                  </a:lnTo>
                  <a:lnTo>
                    <a:pt x="3886758" y="292773"/>
                  </a:lnTo>
                  <a:lnTo>
                    <a:pt x="3887749" y="287591"/>
                  </a:lnTo>
                  <a:close/>
                </a:path>
                <a:path w="4734560" h="618489">
                  <a:moveTo>
                    <a:pt x="3908298" y="292646"/>
                  </a:moveTo>
                  <a:lnTo>
                    <a:pt x="3904678" y="291757"/>
                  </a:lnTo>
                  <a:lnTo>
                    <a:pt x="3901059" y="290868"/>
                  </a:lnTo>
                  <a:lnTo>
                    <a:pt x="3899585" y="295922"/>
                  </a:lnTo>
                  <a:lnTo>
                    <a:pt x="3907269" y="297815"/>
                  </a:lnTo>
                  <a:lnTo>
                    <a:pt x="3908298" y="292646"/>
                  </a:lnTo>
                  <a:close/>
                </a:path>
                <a:path w="4734560" h="618489">
                  <a:moveTo>
                    <a:pt x="3928834" y="297713"/>
                  </a:moveTo>
                  <a:lnTo>
                    <a:pt x="3925214" y="296824"/>
                  </a:lnTo>
                  <a:lnTo>
                    <a:pt x="3921595" y="295935"/>
                  </a:lnTo>
                  <a:lnTo>
                    <a:pt x="3920083" y="300977"/>
                  </a:lnTo>
                  <a:lnTo>
                    <a:pt x="3927767" y="302882"/>
                  </a:lnTo>
                  <a:lnTo>
                    <a:pt x="3928834" y="297713"/>
                  </a:lnTo>
                  <a:close/>
                </a:path>
                <a:path w="4734560" h="618489">
                  <a:moveTo>
                    <a:pt x="3949306" y="303009"/>
                  </a:moveTo>
                  <a:lnTo>
                    <a:pt x="3945712" y="302056"/>
                  </a:lnTo>
                  <a:lnTo>
                    <a:pt x="3942118" y="301104"/>
                  </a:lnTo>
                  <a:lnTo>
                    <a:pt x="3940568" y="306133"/>
                  </a:lnTo>
                  <a:lnTo>
                    <a:pt x="3948214" y="308165"/>
                  </a:lnTo>
                  <a:lnTo>
                    <a:pt x="3949306" y="303009"/>
                  </a:lnTo>
                  <a:close/>
                </a:path>
                <a:path w="4734560" h="618489">
                  <a:moveTo>
                    <a:pt x="3969753" y="308432"/>
                  </a:moveTo>
                  <a:lnTo>
                    <a:pt x="3966159" y="307479"/>
                  </a:lnTo>
                  <a:lnTo>
                    <a:pt x="3962565" y="306527"/>
                  </a:lnTo>
                  <a:lnTo>
                    <a:pt x="3960977" y="311543"/>
                  </a:lnTo>
                  <a:lnTo>
                    <a:pt x="3968623" y="313575"/>
                  </a:lnTo>
                  <a:lnTo>
                    <a:pt x="3969753" y="308432"/>
                  </a:lnTo>
                  <a:close/>
                </a:path>
                <a:path w="4734560" h="618489">
                  <a:moveTo>
                    <a:pt x="3990187" y="313944"/>
                  </a:moveTo>
                  <a:lnTo>
                    <a:pt x="3986606" y="312928"/>
                  </a:lnTo>
                  <a:lnTo>
                    <a:pt x="3983012" y="311962"/>
                  </a:lnTo>
                  <a:lnTo>
                    <a:pt x="3981386" y="316966"/>
                  </a:lnTo>
                  <a:lnTo>
                    <a:pt x="3985209" y="318008"/>
                  </a:lnTo>
                  <a:lnTo>
                    <a:pt x="3989019" y="319087"/>
                  </a:lnTo>
                  <a:lnTo>
                    <a:pt x="3990187" y="313944"/>
                  </a:lnTo>
                  <a:close/>
                </a:path>
                <a:path w="4734560" h="618489">
                  <a:moveTo>
                    <a:pt x="4010545" y="319722"/>
                  </a:moveTo>
                  <a:lnTo>
                    <a:pt x="4006964" y="318706"/>
                  </a:lnTo>
                  <a:lnTo>
                    <a:pt x="4003383" y="317690"/>
                  </a:lnTo>
                  <a:lnTo>
                    <a:pt x="4001732" y="322694"/>
                  </a:lnTo>
                  <a:lnTo>
                    <a:pt x="4009339" y="324853"/>
                  </a:lnTo>
                  <a:lnTo>
                    <a:pt x="4010545" y="319722"/>
                  </a:lnTo>
                  <a:close/>
                </a:path>
                <a:path w="4734560" h="618489">
                  <a:moveTo>
                    <a:pt x="4030891" y="325501"/>
                  </a:moveTo>
                  <a:lnTo>
                    <a:pt x="4027309" y="324485"/>
                  </a:lnTo>
                  <a:lnTo>
                    <a:pt x="4023728" y="323469"/>
                  </a:lnTo>
                  <a:lnTo>
                    <a:pt x="4022039" y="328460"/>
                  </a:lnTo>
                  <a:lnTo>
                    <a:pt x="4029646" y="330619"/>
                  </a:lnTo>
                  <a:lnTo>
                    <a:pt x="4030891" y="325501"/>
                  </a:lnTo>
                  <a:close/>
                </a:path>
                <a:path w="4734560" h="618489">
                  <a:moveTo>
                    <a:pt x="4051173" y="331546"/>
                  </a:moveTo>
                  <a:lnTo>
                    <a:pt x="4047604" y="330466"/>
                  </a:lnTo>
                  <a:lnTo>
                    <a:pt x="4044035" y="329387"/>
                  </a:lnTo>
                  <a:lnTo>
                    <a:pt x="4042321" y="334365"/>
                  </a:lnTo>
                  <a:lnTo>
                    <a:pt x="4049890" y="336651"/>
                  </a:lnTo>
                  <a:lnTo>
                    <a:pt x="4051173" y="331546"/>
                  </a:lnTo>
                  <a:close/>
                </a:path>
                <a:path w="4734560" h="618489">
                  <a:moveTo>
                    <a:pt x="4071404" y="337667"/>
                  </a:moveTo>
                  <a:lnTo>
                    <a:pt x="4067848" y="336588"/>
                  </a:lnTo>
                  <a:lnTo>
                    <a:pt x="4064279" y="335508"/>
                  </a:lnTo>
                  <a:lnTo>
                    <a:pt x="4062526" y="340474"/>
                  </a:lnTo>
                  <a:lnTo>
                    <a:pt x="4070096" y="342760"/>
                  </a:lnTo>
                  <a:lnTo>
                    <a:pt x="4071404" y="337667"/>
                  </a:lnTo>
                  <a:close/>
                </a:path>
                <a:path w="4734560" h="618489">
                  <a:moveTo>
                    <a:pt x="4091635" y="343877"/>
                  </a:moveTo>
                  <a:lnTo>
                    <a:pt x="4088092" y="342747"/>
                  </a:lnTo>
                  <a:lnTo>
                    <a:pt x="4084548" y="341630"/>
                  </a:lnTo>
                  <a:lnTo>
                    <a:pt x="4082745" y="346583"/>
                  </a:lnTo>
                  <a:lnTo>
                    <a:pt x="4090289" y="348983"/>
                  </a:lnTo>
                  <a:lnTo>
                    <a:pt x="4091635" y="343877"/>
                  </a:lnTo>
                  <a:close/>
                </a:path>
                <a:path w="4734560" h="618489">
                  <a:moveTo>
                    <a:pt x="4111777" y="350329"/>
                  </a:moveTo>
                  <a:lnTo>
                    <a:pt x="4108234" y="349199"/>
                  </a:lnTo>
                  <a:lnTo>
                    <a:pt x="4104690" y="348056"/>
                  </a:lnTo>
                  <a:lnTo>
                    <a:pt x="4102862" y="353009"/>
                  </a:lnTo>
                  <a:lnTo>
                    <a:pt x="4110405" y="355422"/>
                  </a:lnTo>
                  <a:lnTo>
                    <a:pt x="4111777" y="350329"/>
                  </a:lnTo>
                  <a:close/>
                </a:path>
                <a:path w="4734560" h="618489">
                  <a:moveTo>
                    <a:pt x="4131919" y="356806"/>
                  </a:moveTo>
                  <a:lnTo>
                    <a:pt x="4128376" y="355663"/>
                  </a:lnTo>
                  <a:lnTo>
                    <a:pt x="4124833" y="354520"/>
                  </a:lnTo>
                  <a:lnTo>
                    <a:pt x="4122978" y="359460"/>
                  </a:lnTo>
                  <a:lnTo>
                    <a:pt x="4130510" y="361873"/>
                  </a:lnTo>
                  <a:lnTo>
                    <a:pt x="4131919" y="356806"/>
                  </a:lnTo>
                  <a:close/>
                </a:path>
                <a:path w="4734560" h="618489">
                  <a:moveTo>
                    <a:pt x="4151985" y="363486"/>
                  </a:moveTo>
                  <a:lnTo>
                    <a:pt x="4148455" y="362292"/>
                  </a:lnTo>
                  <a:lnTo>
                    <a:pt x="4144924" y="361099"/>
                  </a:lnTo>
                  <a:lnTo>
                    <a:pt x="4143044" y="366014"/>
                  </a:lnTo>
                  <a:lnTo>
                    <a:pt x="4150537" y="368554"/>
                  </a:lnTo>
                  <a:lnTo>
                    <a:pt x="4151985" y="363486"/>
                  </a:lnTo>
                  <a:close/>
                </a:path>
                <a:path w="4734560" h="618489">
                  <a:moveTo>
                    <a:pt x="4172026" y="370281"/>
                  </a:moveTo>
                  <a:lnTo>
                    <a:pt x="4168495" y="369087"/>
                  </a:lnTo>
                  <a:lnTo>
                    <a:pt x="4164965" y="367893"/>
                  </a:lnTo>
                  <a:lnTo>
                    <a:pt x="4163047" y="372795"/>
                  </a:lnTo>
                  <a:lnTo>
                    <a:pt x="4170540" y="375335"/>
                  </a:lnTo>
                  <a:lnTo>
                    <a:pt x="4172026" y="370281"/>
                  </a:lnTo>
                  <a:close/>
                </a:path>
                <a:path w="4734560" h="618489">
                  <a:moveTo>
                    <a:pt x="4192041" y="377088"/>
                  </a:moveTo>
                  <a:lnTo>
                    <a:pt x="4188523" y="375869"/>
                  </a:lnTo>
                  <a:lnTo>
                    <a:pt x="4184993" y="374675"/>
                  </a:lnTo>
                  <a:lnTo>
                    <a:pt x="4183049" y="379577"/>
                  </a:lnTo>
                  <a:lnTo>
                    <a:pt x="4186796" y="380834"/>
                  </a:lnTo>
                  <a:lnTo>
                    <a:pt x="4190530" y="382143"/>
                  </a:lnTo>
                  <a:lnTo>
                    <a:pt x="4192041" y="377088"/>
                  </a:lnTo>
                  <a:close/>
                </a:path>
                <a:path w="4734560" h="618489">
                  <a:moveTo>
                    <a:pt x="4211955" y="384213"/>
                  </a:moveTo>
                  <a:lnTo>
                    <a:pt x="4208449" y="382968"/>
                  </a:lnTo>
                  <a:lnTo>
                    <a:pt x="4204944" y="381723"/>
                  </a:lnTo>
                  <a:lnTo>
                    <a:pt x="4202963" y="386600"/>
                  </a:lnTo>
                  <a:lnTo>
                    <a:pt x="4210418" y="389255"/>
                  </a:lnTo>
                  <a:lnTo>
                    <a:pt x="4211955" y="384213"/>
                  </a:lnTo>
                  <a:close/>
                </a:path>
                <a:path w="4734560" h="618489">
                  <a:moveTo>
                    <a:pt x="4231881" y="391337"/>
                  </a:moveTo>
                  <a:lnTo>
                    <a:pt x="4228376" y="390080"/>
                  </a:lnTo>
                  <a:lnTo>
                    <a:pt x="4224871" y="388835"/>
                  </a:lnTo>
                  <a:lnTo>
                    <a:pt x="4222864" y="393700"/>
                  </a:lnTo>
                  <a:lnTo>
                    <a:pt x="4230319" y="396354"/>
                  </a:lnTo>
                  <a:lnTo>
                    <a:pt x="4231881" y="391337"/>
                  </a:lnTo>
                  <a:close/>
                </a:path>
                <a:path w="4734560" h="618489">
                  <a:moveTo>
                    <a:pt x="4251744" y="398589"/>
                  </a:moveTo>
                  <a:lnTo>
                    <a:pt x="4248264" y="397281"/>
                  </a:lnTo>
                  <a:lnTo>
                    <a:pt x="4244784" y="395973"/>
                  </a:lnTo>
                  <a:lnTo>
                    <a:pt x="4242740" y="400837"/>
                  </a:lnTo>
                  <a:lnTo>
                    <a:pt x="4250156" y="403606"/>
                  </a:lnTo>
                  <a:lnTo>
                    <a:pt x="4251744" y="398589"/>
                  </a:lnTo>
                  <a:close/>
                </a:path>
                <a:path w="4734560" h="618489">
                  <a:moveTo>
                    <a:pt x="4271556" y="406006"/>
                  </a:moveTo>
                  <a:lnTo>
                    <a:pt x="4268076" y="404698"/>
                  </a:lnTo>
                  <a:lnTo>
                    <a:pt x="4264596" y="403390"/>
                  </a:lnTo>
                  <a:lnTo>
                    <a:pt x="4262526" y="408241"/>
                  </a:lnTo>
                  <a:lnTo>
                    <a:pt x="4269930" y="411010"/>
                  </a:lnTo>
                  <a:lnTo>
                    <a:pt x="4271556" y="406006"/>
                  </a:lnTo>
                  <a:close/>
                </a:path>
                <a:path w="4734560" h="618489">
                  <a:moveTo>
                    <a:pt x="4291355" y="413435"/>
                  </a:moveTo>
                  <a:lnTo>
                    <a:pt x="4287875" y="412127"/>
                  </a:lnTo>
                  <a:lnTo>
                    <a:pt x="4284396" y="410819"/>
                  </a:lnTo>
                  <a:lnTo>
                    <a:pt x="4282300" y="415658"/>
                  </a:lnTo>
                  <a:lnTo>
                    <a:pt x="4289704" y="418439"/>
                  </a:lnTo>
                  <a:lnTo>
                    <a:pt x="4291355" y="413435"/>
                  </a:lnTo>
                  <a:close/>
                </a:path>
                <a:path w="4734560" h="618489">
                  <a:moveTo>
                    <a:pt x="4311078" y="421093"/>
                  </a:moveTo>
                  <a:lnTo>
                    <a:pt x="4307611" y="419735"/>
                  </a:lnTo>
                  <a:lnTo>
                    <a:pt x="4304144" y="418376"/>
                  </a:lnTo>
                  <a:lnTo>
                    <a:pt x="4302023" y="423202"/>
                  </a:lnTo>
                  <a:lnTo>
                    <a:pt x="4309389" y="426085"/>
                  </a:lnTo>
                  <a:lnTo>
                    <a:pt x="4311078" y="421093"/>
                  </a:lnTo>
                  <a:close/>
                </a:path>
                <a:path w="4734560" h="618489">
                  <a:moveTo>
                    <a:pt x="4330776" y="428815"/>
                  </a:moveTo>
                  <a:lnTo>
                    <a:pt x="4327309" y="427456"/>
                  </a:lnTo>
                  <a:lnTo>
                    <a:pt x="4323842" y="426097"/>
                  </a:lnTo>
                  <a:lnTo>
                    <a:pt x="4321695" y="430911"/>
                  </a:lnTo>
                  <a:lnTo>
                    <a:pt x="4329061" y="433793"/>
                  </a:lnTo>
                  <a:lnTo>
                    <a:pt x="4330776" y="428815"/>
                  </a:lnTo>
                  <a:close/>
                </a:path>
                <a:path w="4734560" h="618489">
                  <a:moveTo>
                    <a:pt x="4350461" y="436537"/>
                  </a:moveTo>
                  <a:lnTo>
                    <a:pt x="4346994" y="435178"/>
                  </a:lnTo>
                  <a:lnTo>
                    <a:pt x="4343527" y="433819"/>
                  </a:lnTo>
                  <a:lnTo>
                    <a:pt x="4341355" y="438619"/>
                  </a:lnTo>
                  <a:lnTo>
                    <a:pt x="4348721" y="441515"/>
                  </a:lnTo>
                  <a:lnTo>
                    <a:pt x="4350461" y="436537"/>
                  </a:lnTo>
                  <a:close/>
                </a:path>
                <a:path w="4734560" h="618489">
                  <a:moveTo>
                    <a:pt x="4370019" y="444576"/>
                  </a:moveTo>
                  <a:lnTo>
                    <a:pt x="4366577" y="443166"/>
                  </a:lnTo>
                  <a:lnTo>
                    <a:pt x="4363136" y="441756"/>
                  </a:lnTo>
                  <a:lnTo>
                    <a:pt x="4360938" y="446544"/>
                  </a:lnTo>
                  <a:lnTo>
                    <a:pt x="4368254" y="449541"/>
                  </a:lnTo>
                  <a:lnTo>
                    <a:pt x="4370019" y="444576"/>
                  </a:lnTo>
                  <a:close/>
                </a:path>
                <a:path w="4734560" h="618489">
                  <a:moveTo>
                    <a:pt x="4389590" y="452602"/>
                  </a:moveTo>
                  <a:lnTo>
                    <a:pt x="4386148" y="451192"/>
                  </a:lnTo>
                  <a:lnTo>
                    <a:pt x="4382706" y="449783"/>
                  </a:lnTo>
                  <a:lnTo>
                    <a:pt x="4380484" y="454558"/>
                  </a:lnTo>
                  <a:lnTo>
                    <a:pt x="4387799" y="457555"/>
                  </a:lnTo>
                  <a:lnTo>
                    <a:pt x="4389590" y="452602"/>
                  </a:lnTo>
                  <a:close/>
                </a:path>
                <a:path w="4734560" h="618489">
                  <a:moveTo>
                    <a:pt x="4409135" y="460679"/>
                  </a:moveTo>
                  <a:lnTo>
                    <a:pt x="4405719" y="459219"/>
                  </a:lnTo>
                  <a:lnTo>
                    <a:pt x="4402277" y="457796"/>
                  </a:lnTo>
                  <a:lnTo>
                    <a:pt x="4400029" y="462559"/>
                  </a:lnTo>
                  <a:lnTo>
                    <a:pt x="4403687" y="464070"/>
                  </a:lnTo>
                  <a:lnTo>
                    <a:pt x="4407319" y="465632"/>
                  </a:lnTo>
                  <a:lnTo>
                    <a:pt x="4409135" y="460679"/>
                  </a:lnTo>
                  <a:close/>
                </a:path>
                <a:path w="4734560" h="618489">
                  <a:moveTo>
                    <a:pt x="4428579" y="468998"/>
                  </a:moveTo>
                  <a:lnTo>
                    <a:pt x="4425162" y="467537"/>
                  </a:lnTo>
                  <a:lnTo>
                    <a:pt x="4421746" y="466077"/>
                  </a:lnTo>
                  <a:lnTo>
                    <a:pt x="4419460" y="470827"/>
                  </a:lnTo>
                  <a:lnTo>
                    <a:pt x="4426737" y="473938"/>
                  </a:lnTo>
                  <a:lnTo>
                    <a:pt x="4428579" y="468998"/>
                  </a:lnTo>
                  <a:close/>
                </a:path>
                <a:path w="4734560" h="618489">
                  <a:moveTo>
                    <a:pt x="4448022" y="477304"/>
                  </a:moveTo>
                  <a:lnTo>
                    <a:pt x="4444606" y="475843"/>
                  </a:lnTo>
                  <a:lnTo>
                    <a:pt x="4441190" y="474383"/>
                  </a:lnTo>
                  <a:lnTo>
                    <a:pt x="4438878" y="479120"/>
                  </a:lnTo>
                  <a:lnTo>
                    <a:pt x="4446155" y="482231"/>
                  </a:lnTo>
                  <a:lnTo>
                    <a:pt x="4448022" y="477304"/>
                  </a:lnTo>
                  <a:close/>
                </a:path>
                <a:path w="4734560" h="618489">
                  <a:moveTo>
                    <a:pt x="4467441" y="485724"/>
                  </a:moveTo>
                  <a:lnTo>
                    <a:pt x="4464037" y="484212"/>
                  </a:lnTo>
                  <a:lnTo>
                    <a:pt x="4460633" y="482701"/>
                  </a:lnTo>
                  <a:lnTo>
                    <a:pt x="4458309" y="487426"/>
                  </a:lnTo>
                  <a:lnTo>
                    <a:pt x="4465548" y="490639"/>
                  </a:lnTo>
                  <a:lnTo>
                    <a:pt x="4467441" y="485724"/>
                  </a:lnTo>
                  <a:close/>
                </a:path>
                <a:path w="4734560" h="618489">
                  <a:moveTo>
                    <a:pt x="4486770" y="494309"/>
                  </a:moveTo>
                  <a:lnTo>
                    <a:pt x="4483366" y="492798"/>
                  </a:lnTo>
                  <a:lnTo>
                    <a:pt x="4479963" y="491286"/>
                  </a:lnTo>
                  <a:lnTo>
                    <a:pt x="4477613" y="495998"/>
                  </a:lnTo>
                  <a:lnTo>
                    <a:pt x="4484852" y="499224"/>
                  </a:lnTo>
                  <a:lnTo>
                    <a:pt x="4486770" y="494309"/>
                  </a:lnTo>
                  <a:close/>
                </a:path>
                <a:path w="4734560" h="618489">
                  <a:moveTo>
                    <a:pt x="4506099" y="502907"/>
                  </a:moveTo>
                  <a:lnTo>
                    <a:pt x="4502696" y="501396"/>
                  </a:lnTo>
                  <a:lnTo>
                    <a:pt x="4499292" y="499884"/>
                  </a:lnTo>
                  <a:lnTo>
                    <a:pt x="4496930" y="504583"/>
                  </a:lnTo>
                  <a:lnTo>
                    <a:pt x="4504156" y="507809"/>
                  </a:lnTo>
                  <a:lnTo>
                    <a:pt x="4506099" y="502907"/>
                  </a:lnTo>
                  <a:close/>
                </a:path>
                <a:path w="4734560" h="618489">
                  <a:moveTo>
                    <a:pt x="4525365" y="511619"/>
                  </a:moveTo>
                  <a:lnTo>
                    <a:pt x="4521987" y="510057"/>
                  </a:lnTo>
                  <a:lnTo>
                    <a:pt x="4518609" y="508495"/>
                  </a:lnTo>
                  <a:lnTo>
                    <a:pt x="4516221" y="513194"/>
                  </a:lnTo>
                  <a:lnTo>
                    <a:pt x="4523397" y="516509"/>
                  </a:lnTo>
                  <a:lnTo>
                    <a:pt x="4525365" y="511619"/>
                  </a:lnTo>
                  <a:close/>
                </a:path>
                <a:path w="4734560" h="618489">
                  <a:moveTo>
                    <a:pt x="4544568" y="520484"/>
                  </a:moveTo>
                  <a:lnTo>
                    <a:pt x="4541190" y="518922"/>
                  </a:lnTo>
                  <a:lnTo>
                    <a:pt x="4537811" y="517359"/>
                  </a:lnTo>
                  <a:lnTo>
                    <a:pt x="4535398" y="522046"/>
                  </a:lnTo>
                  <a:lnTo>
                    <a:pt x="4542587" y="525360"/>
                  </a:lnTo>
                  <a:lnTo>
                    <a:pt x="4544568" y="520484"/>
                  </a:lnTo>
                  <a:close/>
                </a:path>
                <a:path w="4734560" h="618489">
                  <a:moveTo>
                    <a:pt x="4563770" y="529348"/>
                  </a:moveTo>
                  <a:lnTo>
                    <a:pt x="4560392" y="527786"/>
                  </a:lnTo>
                  <a:lnTo>
                    <a:pt x="4557014" y="526224"/>
                  </a:lnTo>
                  <a:lnTo>
                    <a:pt x="4554575" y="530898"/>
                  </a:lnTo>
                  <a:lnTo>
                    <a:pt x="4561764" y="534212"/>
                  </a:lnTo>
                  <a:lnTo>
                    <a:pt x="4563770" y="529348"/>
                  </a:lnTo>
                  <a:close/>
                </a:path>
                <a:path w="4734560" h="618489">
                  <a:moveTo>
                    <a:pt x="4582909" y="538314"/>
                  </a:moveTo>
                  <a:lnTo>
                    <a:pt x="4579556" y="536714"/>
                  </a:lnTo>
                  <a:lnTo>
                    <a:pt x="4576203" y="535101"/>
                  </a:lnTo>
                  <a:lnTo>
                    <a:pt x="4573740" y="539762"/>
                  </a:lnTo>
                  <a:lnTo>
                    <a:pt x="4580877" y="543179"/>
                  </a:lnTo>
                  <a:lnTo>
                    <a:pt x="4582909" y="538314"/>
                  </a:lnTo>
                  <a:close/>
                </a:path>
                <a:path w="4734560" h="618489">
                  <a:moveTo>
                    <a:pt x="4601984" y="547446"/>
                  </a:moveTo>
                  <a:lnTo>
                    <a:pt x="4598632" y="545846"/>
                  </a:lnTo>
                  <a:lnTo>
                    <a:pt x="4595279" y="544233"/>
                  </a:lnTo>
                  <a:lnTo>
                    <a:pt x="4592802" y="548881"/>
                  </a:lnTo>
                  <a:lnTo>
                    <a:pt x="4599940" y="552310"/>
                  </a:lnTo>
                  <a:lnTo>
                    <a:pt x="4601984" y="547446"/>
                  </a:lnTo>
                  <a:close/>
                </a:path>
                <a:path w="4734560" h="618489">
                  <a:moveTo>
                    <a:pt x="4621060" y="556602"/>
                  </a:moveTo>
                  <a:lnTo>
                    <a:pt x="4617707" y="554990"/>
                  </a:lnTo>
                  <a:lnTo>
                    <a:pt x="4614354" y="553389"/>
                  </a:lnTo>
                  <a:lnTo>
                    <a:pt x="4611852" y="558025"/>
                  </a:lnTo>
                  <a:lnTo>
                    <a:pt x="4618990" y="561441"/>
                  </a:lnTo>
                  <a:lnTo>
                    <a:pt x="4621060" y="556602"/>
                  </a:lnTo>
                  <a:close/>
                </a:path>
                <a:path w="4734560" h="618489">
                  <a:moveTo>
                    <a:pt x="4640084" y="565810"/>
                  </a:moveTo>
                  <a:lnTo>
                    <a:pt x="4636757" y="564159"/>
                  </a:lnTo>
                  <a:lnTo>
                    <a:pt x="4633430" y="562508"/>
                  </a:lnTo>
                  <a:lnTo>
                    <a:pt x="4630902" y="567131"/>
                  </a:lnTo>
                  <a:lnTo>
                    <a:pt x="4637989" y="570649"/>
                  </a:lnTo>
                  <a:lnTo>
                    <a:pt x="4640084" y="565810"/>
                  </a:lnTo>
                  <a:close/>
                </a:path>
                <a:path w="4734560" h="618489">
                  <a:moveTo>
                    <a:pt x="4659033" y="575208"/>
                  </a:moveTo>
                  <a:lnTo>
                    <a:pt x="4655705" y="573557"/>
                  </a:lnTo>
                  <a:lnTo>
                    <a:pt x="4652378" y="571906"/>
                  </a:lnTo>
                  <a:lnTo>
                    <a:pt x="4649825" y="576516"/>
                  </a:lnTo>
                  <a:lnTo>
                    <a:pt x="4656925" y="580034"/>
                  </a:lnTo>
                  <a:lnTo>
                    <a:pt x="4659033" y="575208"/>
                  </a:lnTo>
                  <a:close/>
                </a:path>
                <a:path w="4734560" h="618489">
                  <a:moveTo>
                    <a:pt x="4677994" y="584593"/>
                  </a:moveTo>
                  <a:lnTo>
                    <a:pt x="4674654" y="582942"/>
                  </a:lnTo>
                  <a:lnTo>
                    <a:pt x="4671326" y="581291"/>
                  </a:lnTo>
                  <a:lnTo>
                    <a:pt x="4668761" y="585889"/>
                  </a:lnTo>
                  <a:lnTo>
                    <a:pt x="4675848" y="589407"/>
                  </a:lnTo>
                  <a:lnTo>
                    <a:pt x="4677994" y="584593"/>
                  </a:lnTo>
                  <a:close/>
                </a:path>
                <a:path w="4734560" h="618489">
                  <a:moveTo>
                    <a:pt x="4696917" y="594055"/>
                  </a:moveTo>
                  <a:lnTo>
                    <a:pt x="4693602" y="592353"/>
                  </a:lnTo>
                  <a:lnTo>
                    <a:pt x="4690275" y="590677"/>
                  </a:lnTo>
                  <a:lnTo>
                    <a:pt x="4687697" y="595274"/>
                  </a:lnTo>
                  <a:lnTo>
                    <a:pt x="4691227" y="597052"/>
                  </a:lnTo>
                  <a:lnTo>
                    <a:pt x="4694758" y="598855"/>
                  </a:lnTo>
                  <a:lnTo>
                    <a:pt x="4696917" y="594055"/>
                  </a:lnTo>
                  <a:close/>
                </a:path>
                <a:path w="4734560" h="618489">
                  <a:moveTo>
                    <a:pt x="4715738" y="603694"/>
                  </a:moveTo>
                  <a:lnTo>
                    <a:pt x="4712424" y="601992"/>
                  </a:lnTo>
                  <a:lnTo>
                    <a:pt x="4709109" y="600290"/>
                  </a:lnTo>
                  <a:lnTo>
                    <a:pt x="4706518" y="604875"/>
                  </a:lnTo>
                  <a:lnTo>
                    <a:pt x="4713554" y="608482"/>
                  </a:lnTo>
                  <a:lnTo>
                    <a:pt x="4715738" y="603694"/>
                  </a:lnTo>
                  <a:close/>
                </a:path>
                <a:path w="4734560" h="618489">
                  <a:moveTo>
                    <a:pt x="4734560" y="613333"/>
                  </a:moveTo>
                  <a:lnTo>
                    <a:pt x="4731245" y="611632"/>
                  </a:lnTo>
                  <a:lnTo>
                    <a:pt x="4727930" y="609930"/>
                  </a:lnTo>
                  <a:lnTo>
                    <a:pt x="4725314" y="614502"/>
                  </a:lnTo>
                  <a:lnTo>
                    <a:pt x="4732363" y="618121"/>
                  </a:lnTo>
                  <a:lnTo>
                    <a:pt x="4734560" y="6133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 descr=""/>
            <p:cNvSpPr/>
            <p:nvPr/>
          </p:nvSpPr>
          <p:spPr>
            <a:xfrm>
              <a:off x="933475" y="3456292"/>
              <a:ext cx="1118870" cy="576580"/>
            </a:xfrm>
            <a:custGeom>
              <a:avLst/>
              <a:gdLst/>
              <a:ahLst/>
              <a:cxnLst/>
              <a:rect l="l" t="t" r="r" b="b"/>
              <a:pathLst>
                <a:path w="1118870" h="576579">
                  <a:moveTo>
                    <a:pt x="9245" y="4876"/>
                  </a:moveTo>
                  <a:lnTo>
                    <a:pt x="6438" y="2438"/>
                  </a:lnTo>
                  <a:lnTo>
                    <a:pt x="3632" y="0"/>
                  </a:lnTo>
                  <a:lnTo>
                    <a:pt x="0" y="3810"/>
                  </a:lnTo>
                  <a:lnTo>
                    <a:pt x="5981" y="9004"/>
                  </a:lnTo>
                  <a:lnTo>
                    <a:pt x="9245" y="4876"/>
                  </a:lnTo>
                  <a:close/>
                </a:path>
                <a:path w="1118870" h="576579">
                  <a:moveTo>
                    <a:pt x="25196" y="18719"/>
                  </a:moveTo>
                  <a:lnTo>
                    <a:pt x="22390" y="16281"/>
                  </a:lnTo>
                  <a:lnTo>
                    <a:pt x="19583" y="13843"/>
                  </a:lnTo>
                  <a:lnTo>
                    <a:pt x="15963" y="17665"/>
                  </a:lnTo>
                  <a:lnTo>
                    <a:pt x="21945" y="22872"/>
                  </a:lnTo>
                  <a:lnTo>
                    <a:pt x="25196" y="18719"/>
                  </a:lnTo>
                  <a:close/>
                </a:path>
                <a:path w="1118870" h="576579">
                  <a:moveTo>
                    <a:pt x="41262" y="32435"/>
                  </a:moveTo>
                  <a:lnTo>
                    <a:pt x="38430" y="30035"/>
                  </a:lnTo>
                  <a:lnTo>
                    <a:pt x="35598" y="27635"/>
                  </a:lnTo>
                  <a:lnTo>
                    <a:pt x="31991" y="31483"/>
                  </a:lnTo>
                  <a:lnTo>
                    <a:pt x="38036" y="36601"/>
                  </a:lnTo>
                  <a:lnTo>
                    <a:pt x="41262" y="32435"/>
                  </a:lnTo>
                  <a:close/>
                </a:path>
                <a:path w="1118870" h="576579">
                  <a:moveTo>
                    <a:pt x="57391" y="46075"/>
                  </a:moveTo>
                  <a:lnTo>
                    <a:pt x="54559" y="43675"/>
                  </a:lnTo>
                  <a:lnTo>
                    <a:pt x="51727" y="41275"/>
                  </a:lnTo>
                  <a:lnTo>
                    <a:pt x="48133" y="45135"/>
                  </a:lnTo>
                  <a:lnTo>
                    <a:pt x="54190" y="50253"/>
                  </a:lnTo>
                  <a:lnTo>
                    <a:pt x="57391" y="46075"/>
                  </a:lnTo>
                  <a:close/>
                </a:path>
                <a:path w="1118870" h="576579">
                  <a:moveTo>
                    <a:pt x="73507" y="59715"/>
                  </a:moveTo>
                  <a:lnTo>
                    <a:pt x="70675" y="57315"/>
                  </a:lnTo>
                  <a:lnTo>
                    <a:pt x="67843" y="54914"/>
                  </a:lnTo>
                  <a:lnTo>
                    <a:pt x="64274" y="58788"/>
                  </a:lnTo>
                  <a:lnTo>
                    <a:pt x="70319" y="63906"/>
                  </a:lnTo>
                  <a:lnTo>
                    <a:pt x="73507" y="59715"/>
                  </a:lnTo>
                  <a:close/>
                </a:path>
                <a:path w="1118870" h="576579">
                  <a:moveTo>
                    <a:pt x="89827" y="73152"/>
                  </a:moveTo>
                  <a:lnTo>
                    <a:pt x="86956" y="70789"/>
                  </a:lnTo>
                  <a:lnTo>
                    <a:pt x="84086" y="68427"/>
                  </a:lnTo>
                  <a:lnTo>
                    <a:pt x="80543" y="72326"/>
                  </a:lnTo>
                  <a:lnTo>
                    <a:pt x="86664" y="77368"/>
                  </a:lnTo>
                  <a:lnTo>
                    <a:pt x="89827" y="73152"/>
                  </a:lnTo>
                  <a:close/>
                </a:path>
                <a:path w="1118870" h="576579">
                  <a:moveTo>
                    <a:pt x="106133" y="86563"/>
                  </a:moveTo>
                  <a:lnTo>
                    <a:pt x="103263" y="84201"/>
                  </a:lnTo>
                  <a:lnTo>
                    <a:pt x="100393" y="81838"/>
                  </a:lnTo>
                  <a:lnTo>
                    <a:pt x="96862" y="85750"/>
                  </a:lnTo>
                  <a:lnTo>
                    <a:pt x="102997" y="90792"/>
                  </a:lnTo>
                  <a:lnTo>
                    <a:pt x="106133" y="86563"/>
                  </a:lnTo>
                  <a:close/>
                </a:path>
                <a:path w="1118870" h="576579">
                  <a:moveTo>
                    <a:pt x="122491" y="99910"/>
                  </a:moveTo>
                  <a:lnTo>
                    <a:pt x="119595" y="97586"/>
                  </a:lnTo>
                  <a:lnTo>
                    <a:pt x="116700" y="95262"/>
                  </a:lnTo>
                  <a:lnTo>
                    <a:pt x="113195" y="99199"/>
                  </a:lnTo>
                  <a:lnTo>
                    <a:pt x="119380" y="104152"/>
                  </a:lnTo>
                  <a:lnTo>
                    <a:pt x="122491" y="99910"/>
                  </a:lnTo>
                  <a:close/>
                </a:path>
                <a:path w="1118870" h="576579">
                  <a:moveTo>
                    <a:pt x="139001" y="113093"/>
                  </a:moveTo>
                  <a:lnTo>
                    <a:pt x="136105" y="110769"/>
                  </a:lnTo>
                  <a:lnTo>
                    <a:pt x="133210" y="108458"/>
                  </a:lnTo>
                  <a:lnTo>
                    <a:pt x="129717" y="112407"/>
                  </a:lnTo>
                  <a:lnTo>
                    <a:pt x="135915" y="117348"/>
                  </a:lnTo>
                  <a:lnTo>
                    <a:pt x="139001" y="113093"/>
                  </a:lnTo>
                  <a:close/>
                </a:path>
                <a:path w="1118870" h="576579">
                  <a:moveTo>
                    <a:pt x="155498" y="126276"/>
                  </a:moveTo>
                  <a:lnTo>
                    <a:pt x="152603" y="123964"/>
                  </a:lnTo>
                  <a:lnTo>
                    <a:pt x="149707" y="121640"/>
                  </a:lnTo>
                  <a:lnTo>
                    <a:pt x="146240" y="125615"/>
                  </a:lnTo>
                  <a:lnTo>
                    <a:pt x="152438" y="130568"/>
                  </a:lnTo>
                  <a:lnTo>
                    <a:pt x="155498" y="126276"/>
                  </a:lnTo>
                  <a:close/>
                </a:path>
                <a:path w="1118870" h="576579">
                  <a:moveTo>
                    <a:pt x="172148" y="139280"/>
                  </a:moveTo>
                  <a:lnTo>
                    <a:pt x="169214" y="137007"/>
                  </a:lnTo>
                  <a:lnTo>
                    <a:pt x="166281" y="134734"/>
                  </a:lnTo>
                  <a:lnTo>
                    <a:pt x="162839" y="138722"/>
                  </a:lnTo>
                  <a:lnTo>
                    <a:pt x="169100" y="143586"/>
                  </a:lnTo>
                  <a:lnTo>
                    <a:pt x="172148" y="139280"/>
                  </a:lnTo>
                  <a:close/>
                </a:path>
                <a:path w="1118870" h="576579">
                  <a:moveTo>
                    <a:pt x="188836" y="152222"/>
                  </a:moveTo>
                  <a:lnTo>
                    <a:pt x="185902" y="149948"/>
                  </a:lnTo>
                  <a:lnTo>
                    <a:pt x="182968" y="147675"/>
                  </a:lnTo>
                  <a:lnTo>
                    <a:pt x="179552" y="151688"/>
                  </a:lnTo>
                  <a:lnTo>
                    <a:pt x="185813" y="156540"/>
                  </a:lnTo>
                  <a:lnTo>
                    <a:pt x="188836" y="152222"/>
                  </a:lnTo>
                  <a:close/>
                </a:path>
                <a:path w="1118870" h="576579">
                  <a:moveTo>
                    <a:pt x="205574" y="165125"/>
                  </a:moveTo>
                  <a:lnTo>
                    <a:pt x="202603" y="162890"/>
                  </a:lnTo>
                  <a:lnTo>
                    <a:pt x="199669" y="160616"/>
                  </a:lnTo>
                  <a:lnTo>
                    <a:pt x="196278" y="164642"/>
                  </a:lnTo>
                  <a:lnTo>
                    <a:pt x="199415" y="167068"/>
                  </a:lnTo>
                  <a:lnTo>
                    <a:pt x="202577" y="169456"/>
                  </a:lnTo>
                  <a:lnTo>
                    <a:pt x="205574" y="165125"/>
                  </a:lnTo>
                  <a:close/>
                </a:path>
                <a:path w="1118870" h="576579">
                  <a:moveTo>
                    <a:pt x="222465" y="177787"/>
                  </a:moveTo>
                  <a:lnTo>
                    <a:pt x="219494" y="175564"/>
                  </a:lnTo>
                  <a:lnTo>
                    <a:pt x="216522" y="173329"/>
                  </a:lnTo>
                  <a:lnTo>
                    <a:pt x="213156" y="177393"/>
                  </a:lnTo>
                  <a:lnTo>
                    <a:pt x="219494" y="182143"/>
                  </a:lnTo>
                  <a:lnTo>
                    <a:pt x="222465" y="177787"/>
                  </a:lnTo>
                  <a:close/>
                </a:path>
                <a:path w="1118870" h="576579">
                  <a:moveTo>
                    <a:pt x="239356" y="190461"/>
                  </a:moveTo>
                  <a:lnTo>
                    <a:pt x="236385" y="188239"/>
                  </a:lnTo>
                  <a:lnTo>
                    <a:pt x="233413" y="186004"/>
                  </a:lnTo>
                  <a:lnTo>
                    <a:pt x="230073" y="190080"/>
                  </a:lnTo>
                  <a:lnTo>
                    <a:pt x="236423" y="194843"/>
                  </a:lnTo>
                  <a:lnTo>
                    <a:pt x="239356" y="190461"/>
                  </a:lnTo>
                  <a:close/>
                </a:path>
                <a:path w="1118870" h="576579">
                  <a:moveTo>
                    <a:pt x="256387" y="202958"/>
                  </a:moveTo>
                  <a:lnTo>
                    <a:pt x="253377" y="200774"/>
                  </a:lnTo>
                  <a:lnTo>
                    <a:pt x="250367" y="198589"/>
                  </a:lnTo>
                  <a:lnTo>
                    <a:pt x="247053" y="202692"/>
                  </a:lnTo>
                  <a:lnTo>
                    <a:pt x="253479" y="207352"/>
                  </a:lnTo>
                  <a:lnTo>
                    <a:pt x="256387" y="202958"/>
                  </a:lnTo>
                  <a:close/>
                </a:path>
                <a:path w="1118870" h="576579">
                  <a:moveTo>
                    <a:pt x="273481" y="215366"/>
                  </a:moveTo>
                  <a:lnTo>
                    <a:pt x="270471" y="213182"/>
                  </a:lnTo>
                  <a:lnTo>
                    <a:pt x="267462" y="210997"/>
                  </a:lnTo>
                  <a:lnTo>
                    <a:pt x="264185" y="215112"/>
                  </a:lnTo>
                  <a:lnTo>
                    <a:pt x="270598" y="219773"/>
                  </a:lnTo>
                  <a:lnTo>
                    <a:pt x="273481" y="215366"/>
                  </a:lnTo>
                  <a:close/>
                </a:path>
                <a:path w="1118870" h="576579">
                  <a:moveTo>
                    <a:pt x="290614" y="227685"/>
                  </a:moveTo>
                  <a:lnTo>
                    <a:pt x="287578" y="225552"/>
                  </a:lnTo>
                  <a:lnTo>
                    <a:pt x="284543" y="223418"/>
                  </a:lnTo>
                  <a:lnTo>
                    <a:pt x="281279" y="227558"/>
                  </a:lnTo>
                  <a:lnTo>
                    <a:pt x="287769" y="232117"/>
                  </a:lnTo>
                  <a:lnTo>
                    <a:pt x="290614" y="227685"/>
                  </a:lnTo>
                  <a:close/>
                </a:path>
                <a:path w="1118870" h="576579">
                  <a:moveTo>
                    <a:pt x="307911" y="239814"/>
                  </a:moveTo>
                  <a:lnTo>
                    <a:pt x="304876" y="237680"/>
                  </a:lnTo>
                  <a:lnTo>
                    <a:pt x="301840" y="235546"/>
                  </a:lnTo>
                  <a:lnTo>
                    <a:pt x="298602" y="239712"/>
                  </a:lnTo>
                  <a:lnTo>
                    <a:pt x="305104" y="244259"/>
                  </a:lnTo>
                  <a:lnTo>
                    <a:pt x="307911" y="239814"/>
                  </a:lnTo>
                  <a:close/>
                </a:path>
                <a:path w="1118870" h="576579">
                  <a:moveTo>
                    <a:pt x="325196" y="251942"/>
                  </a:moveTo>
                  <a:lnTo>
                    <a:pt x="322160" y="249809"/>
                  </a:lnTo>
                  <a:lnTo>
                    <a:pt x="319125" y="247675"/>
                  </a:lnTo>
                  <a:lnTo>
                    <a:pt x="315925" y="251866"/>
                  </a:lnTo>
                  <a:lnTo>
                    <a:pt x="322414" y="256413"/>
                  </a:lnTo>
                  <a:lnTo>
                    <a:pt x="325196" y="251942"/>
                  </a:lnTo>
                  <a:close/>
                </a:path>
                <a:path w="1118870" h="576579">
                  <a:moveTo>
                    <a:pt x="342684" y="263779"/>
                  </a:moveTo>
                  <a:lnTo>
                    <a:pt x="339610" y="261696"/>
                  </a:lnTo>
                  <a:lnTo>
                    <a:pt x="336537" y="259613"/>
                  </a:lnTo>
                  <a:lnTo>
                    <a:pt x="333362" y="263829"/>
                  </a:lnTo>
                  <a:lnTo>
                    <a:pt x="339940" y="268274"/>
                  </a:lnTo>
                  <a:lnTo>
                    <a:pt x="342684" y="263779"/>
                  </a:lnTo>
                  <a:close/>
                </a:path>
                <a:path w="1118870" h="576579">
                  <a:moveTo>
                    <a:pt x="360184" y="275602"/>
                  </a:moveTo>
                  <a:lnTo>
                    <a:pt x="357111" y="273519"/>
                  </a:lnTo>
                  <a:lnTo>
                    <a:pt x="354037" y="271437"/>
                  </a:lnTo>
                  <a:lnTo>
                    <a:pt x="350901" y="275678"/>
                  </a:lnTo>
                  <a:lnTo>
                    <a:pt x="357466" y="280111"/>
                  </a:lnTo>
                  <a:lnTo>
                    <a:pt x="360184" y="275602"/>
                  </a:lnTo>
                  <a:close/>
                </a:path>
                <a:path w="1118870" h="576579">
                  <a:moveTo>
                    <a:pt x="377825" y="287197"/>
                  </a:moveTo>
                  <a:lnTo>
                    <a:pt x="374713" y="285178"/>
                  </a:lnTo>
                  <a:lnTo>
                    <a:pt x="371602" y="283159"/>
                  </a:lnTo>
                  <a:lnTo>
                    <a:pt x="368503" y="287413"/>
                  </a:lnTo>
                  <a:lnTo>
                    <a:pt x="375145" y="291744"/>
                  </a:lnTo>
                  <a:lnTo>
                    <a:pt x="377825" y="287197"/>
                  </a:lnTo>
                  <a:close/>
                </a:path>
                <a:path w="1118870" h="576579">
                  <a:moveTo>
                    <a:pt x="395516" y="298716"/>
                  </a:moveTo>
                  <a:lnTo>
                    <a:pt x="392404" y="296697"/>
                  </a:lnTo>
                  <a:lnTo>
                    <a:pt x="389293" y="294678"/>
                  </a:lnTo>
                  <a:lnTo>
                    <a:pt x="386219" y="298958"/>
                  </a:lnTo>
                  <a:lnTo>
                    <a:pt x="392874" y="303276"/>
                  </a:lnTo>
                  <a:lnTo>
                    <a:pt x="395516" y="298716"/>
                  </a:lnTo>
                  <a:close/>
                </a:path>
                <a:path w="1118870" h="576579">
                  <a:moveTo>
                    <a:pt x="413308" y="310095"/>
                  </a:moveTo>
                  <a:lnTo>
                    <a:pt x="410159" y="308127"/>
                  </a:lnTo>
                  <a:lnTo>
                    <a:pt x="407009" y="306158"/>
                  </a:lnTo>
                  <a:lnTo>
                    <a:pt x="403974" y="310476"/>
                  </a:lnTo>
                  <a:lnTo>
                    <a:pt x="410705" y="314667"/>
                  </a:lnTo>
                  <a:lnTo>
                    <a:pt x="413308" y="310095"/>
                  </a:lnTo>
                  <a:close/>
                </a:path>
                <a:path w="1118870" h="576579">
                  <a:moveTo>
                    <a:pt x="431215" y="321284"/>
                  </a:moveTo>
                  <a:lnTo>
                    <a:pt x="428066" y="319316"/>
                  </a:lnTo>
                  <a:lnTo>
                    <a:pt x="424916" y="317347"/>
                  </a:lnTo>
                  <a:lnTo>
                    <a:pt x="421919" y="321678"/>
                  </a:lnTo>
                  <a:lnTo>
                    <a:pt x="428650" y="325882"/>
                  </a:lnTo>
                  <a:lnTo>
                    <a:pt x="431215" y="321284"/>
                  </a:lnTo>
                  <a:close/>
                </a:path>
                <a:path w="1118870" h="576579">
                  <a:moveTo>
                    <a:pt x="449186" y="332371"/>
                  </a:moveTo>
                  <a:lnTo>
                    <a:pt x="445998" y="330466"/>
                  </a:lnTo>
                  <a:lnTo>
                    <a:pt x="442810" y="328549"/>
                  </a:lnTo>
                  <a:lnTo>
                    <a:pt x="439851" y="332917"/>
                  </a:lnTo>
                  <a:lnTo>
                    <a:pt x="446659" y="336994"/>
                  </a:lnTo>
                  <a:lnTo>
                    <a:pt x="449186" y="332371"/>
                  </a:lnTo>
                  <a:close/>
                </a:path>
                <a:path w="1118870" h="576579">
                  <a:moveTo>
                    <a:pt x="467296" y="343217"/>
                  </a:moveTo>
                  <a:lnTo>
                    <a:pt x="464108" y="341312"/>
                  </a:lnTo>
                  <a:lnTo>
                    <a:pt x="460921" y="339407"/>
                  </a:lnTo>
                  <a:lnTo>
                    <a:pt x="458000" y="343789"/>
                  </a:lnTo>
                  <a:lnTo>
                    <a:pt x="464807" y="347865"/>
                  </a:lnTo>
                  <a:lnTo>
                    <a:pt x="467296" y="343217"/>
                  </a:lnTo>
                  <a:close/>
                </a:path>
                <a:path w="1118870" h="576579">
                  <a:moveTo>
                    <a:pt x="485444" y="354012"/>
                  </a:moveTo>
                  <a:lnTo>
                    <a:pt x="482231" y="352158"/>
                  </a:lnTo>
                  <a:lnTo>
                    <a:pt x="479044" y="350253"/>
                  </a:lnTo>
                  <a:lnTo>
                    <a:pt x="476161" y="354660"/>
                  </a:lnTo>
                  <a:lnTo>
                    <a:pt x="479564" y="356704"/>
                  </a:lnTo>
                  <a:lnTo>
                    <a:pt x="483006" y="358673"/>
                  </a:lnTo>
                  <a:lnTo>
                    <a:pt x="485444" y="354012"/>
                  </a:lnTo>
                  <a:close/>
                </a:path>
                <a:path w="1118870" h="576579">
                  <a:moveTo>
                    <a:pt x="503770" y="364490"/>
                  </a:moveTo>
                  <a:lnTo>
                    <a:pt x="500545" y="362648"/>
                  </a:lnTo>
                  <a:lnTo>
                    <a:pt x="497319" y="360807"/>
                  </a:lnTo>
                  <a:lnTo>
                    <a:pt x="494487" y="365239"/>
                  </a:lnTo>
                  <a:lnTo>
                    <a:pt x="501370" y="369189"/>
                  </a:lnTo>
                  <a:lnTo>
                    <a:pt x="503770" y="364490"/>
                  </a:lnTo>
                  <a:close/>
                </a:path>
                <a:path w="1118870" h="576579">
                  <a:moveTo>
                    <a:pt x="522084" y="374980"/>
                  </a:moveTo>
                  <a:lnTo>
                    <a:pt x="518858" y="373151"/>
                  </a:lnTo>
                  <a:lnTo>
                    <a:pt x="515632" y="371309"/>
                  </a:lnTo>
                  <a:lnTo>
                    <a:pt x="512838" y="375767"/>
                  </a:lnTo>
                  <a:lnTo>
                    <a:pt x="516280" y="377736"/>
                  </a:lnTo>
                  <a:lnTo>
                    <a:pt x="519747" y="379691"/>
                  </a:lnTo>
                  <a:lnTo>
                    <a:pt x="522084" y="374980"/>
                  </a:lnTo>
                  <a:close/>
                </a:path>
                <a:path w="1118870" h="576579">
                  <a:moveTo>
                    <a:pt x="540626" y="385076"/>
                  </a:moveTo>
                  <a:lnTo>
                    <a:pt x="537375" y="383298"/>
                  </a:lnTo>
                  <a:lnTo>
                    <a:pt x="534123" y="381520"/>
                  </a:lnTo>
                  <a:lnTo>
                    <a:pt x="531368" y="386016"/>
                  </a:lnTo>
                  <a:lnTo>
                    <a:pt x="538327" y="389813"/>
                  </a:lnTo>
                  <a:lnTo>
                    <a:pt x="540626" y="385076"/>
                  </a:lnTo>
                  <a:close/>
                </a:path>
                <a:path w="1118870" h="576579">
                  <a:moveTo>
                    <a:pt x="559155" y="395185"/>
                  </a:moveTo>
                  <a:lnTo>
                    <a:pt x="555891" y="393420"/>
                  </a:lnTo>
                  <a:lnTo>
                    <a:pt x="552640" y="391642"/>
                  </a:lnTo>
                  <a:lnTo>
                    <a:pt x="549935" y="396163"/>
                  </a:lnTo>
                  <a:lnTo>
                    <a:pt x="553415" y="398068"/>
                  </a:lnTo>
                  <a:lnTo>
                    <a:pt x="556907" y="399948"/>
                  </a:lnTo>
                  <a:lnTo>
                    <a:pt x="559155" y="395185"/>
                  </a:lnTo>
                  <a:close/>
                </a:path>
                <a:path w="1118870" h="576579">
                  <a:moveTo>
                    <a:pt x="577900" y="404901"/>
                  </a:moveTo>
                  <a:lnTo>
                    <a:pt x="574611" y="403186"/>
                  </a:lnTo>
                  <a:lnTo>
                    <a:pt x="571322" y="401472"/>
                  </a:lnTo>
                  <a:lnTo>
                    <a:pt x="568655" y="406031"/>
                  </a:lnTo>
                  <a:lnTo>
                    <a:pt x="575703" y="409689"/>
                  </a:lnTo>
                  <a:lnTo>
                    <a:pt x="577900" y="404901"/>
                  </a:lnTo>
                  <a:close/>
                </a:path>
                <a:path w="1118870" h="576579">
                  <a:moveTo>
                    <a:pt x="596633" y="414604"/>
                  </a:moveTo>
                  <a:lnTo>
                    <a:pt x="593331" y="412927"/>
                  </a:lnTo>
                  <a:lnTo>
                    <a:pt x="590042" y="411213"/>
                  </a:lnTo>
                  <a:lnTo>
                    <a:pt x="587425" y="415785"/>
                  </a:lnTo>
                  <a:lnTo>
                    <a:pt x="590956" y="417626"/>
                  </a:lnTo>
                  <a:lnTo>
                    <a:pt x="594487" y="419417"/>
                  </a:lnTo>
                  <a:lnTo>
                    <a:pt x="596633" y="414604"/>
                  </a:lnTo>
                  <a:close/>
                </a:path>
                <a:path w="1118870" h="576579">
                  <a:moveTo>
                    <a:pt x="615581" y="423913"/>
                  </a:moveTo>
                  <a:lnTo>
                    <a:pt x="612254" y="422275"/>
                  </a:lnTo>
                  <a:lnTo>
                    <a:pt x="608926" y="420636"/>
                  </a:lnTo>
                  <a:lnTo>
                    <a:pt x="606361" y="425246"/>
                  </a:lnTo>
                  <a:lnTo>
                    <a:pt x="613486" y="428752"/>
                  </a:lnTo>
                  <a:lnTo>
                    <a:pt x="615581" y="423913"/>
                  </a:lnTo>
                  <a:close/>
                </a:path>
                <a:path w="1118870" h="576579">
                  <a:moveTo>
                    <a:pt x="634555" y="433171"/>
                  </a:moveTo>
                  <a:lnTo>
                    <a:pt x="631190" y="431609"/>
                  </a:lnTo>
                  <a:lnTo>
                    <a:pt x="627862" y="429971"/>
                  </a:lnTo>
                  <a:lnTo>
                    <a:pt x="625348" y="434606"/>
                  </a:lnTo>
                  <a:lnTo>
                    <a:pt x="628916" y="436359"/>
                  </a:lnTo>
                  <a:lnTo>
                    <a:pt x="632510" y="438035"/>
                  </a:lnTo>
                  <a:lnTo>
                    <a:pt x="634555" y="433171"/>
                  </a:lnTo>
                  <a:close/>
                </a:path>
                <a:path w="1118870" h="576579">
                  <a:moveTo>
                    <a:pt x="653681" y="442087"/>
                  </a:moveTo>
                  <a:lnTo>
                    <a:pt x="650316" y="440524"/>
                  </a:lnTo>
                  <a:lnTo>
                    <a:pt x="646950" y="438962"/>
                  </a:lnTo>
                  <a:lnTo>
                    <a:pt x="644499" y="443623"/>
                  </a:lnTo>
                  <a:lnTo>
                    <a:pt x="651687" y="446976"/>
                  </a:lnTo>
                  <a:lnTo>
                    <a:pt x="653681" y="442087"/>
                  </a:lnTo>
                  <a:close/>
                </a:path>
                <a:path w="1118870" h="576579">
                  <a:moveTo>
                    <a:pt x="672858" y="450875"/>
                  </a:moveTo>
                  <a:lnTo>
                    <a:pt x="669467" y="449389"/>
                  </a:lnTo>
                  <a:lnTo>
                    <a:pt x="666076" y="447890"/>
                  </a:lnTo>
                  <a:lnTo>
                    <a:pt x="663676" y="452589"/>
                  </a:lnTo>
                  <a:lnTo>
                    <a:pt x="670941" y="455777"/>
                  </a:lnTo>
                  <a:lnTo>
                    <a:pt x="672858" y="450875"/>
                  </a:lnTo>
                  <a:close/>
                </a:path>
                <a:path w="1118870" h="576579">
                  <a:moveTo>
                    <a:pt x="692188" y="459359"/>
                  </a:moveTo>
                  <a:lnTo>
                    <a:pt x="688797" y="457873"/>
                  </a:lnTo>
                  <a:lnTo>
                    <a:pt x="685406" y="456387"/>
                  </a:lnTo>
                  <a:lnTo>
                    <a:pt x="683056" y="461098"/>
                  </a:lnTo>
                  <a:lnTo>
                    <a:pt x="690333" y="464299"/>
                  </a:lnTo>
                  <a:lnTo>
                    <a:pt x="692188" y="459359"/>
                  </a:lnTo>
                  <a:close/>
                </a:path>
                <a:path w="1118870" h="576579">
                  <a:moveTo>
                    <a:pt x="711606" y="467639"/>
                  </a:moveTo>
                  <a:lnTo>
                    <a:pt x="708177" y="466229"/>
                  </a:lnTo>
                  <a:lnTo>
                    <a:pt x="704748" y="464820"/>
                  </a:lnTo>
                  <a:lnTo>
                    <a:pt x="702462" y="469569"/>
                  </a:lnTo>
                  <a:lnTo>
                    <a:pt x="709803" y="472592"/>
                  </a:lnTo>
                  <a:lnTo>
                    <a:pt x="711606" y="467639"/>
                  </a:lnTo>
                  <a:close/>
                </a:path>
                <a:path w="1118870" h="576579">
                  <a:moveTo>
                    <a:pt x="731113" y="475678"/>
                  </a:moveTo>
                  <a:lnTo>
                    <a:pt x="727684" y="474268"/>
                  </a:lnTo>
                  <a:lnTo>
                    <a:pt x="724255" y="472859"/>
                  </a:lnTo>
                  <a:lnTo>
                    <a:pt x="722033" y="477634"/>
                  </a:lnTo>
                  <a:lnTo>
                    <a:pt x="729373" y="480656"/>
                  </a:lnTo>
                  <a:lnTo>
                    <a:pt x="731113" y="475678"/>
                  </a:lnTo>
                  <a:close/>
                </a:path>
                <a:path w="1118870" h="576579">
                  <a:moveTo>
                    <a:pt x="750747" y="483412"/>
                  </a:moveTo>
                  <a:lnTo>
                    <a:pt x="747280" y="482079"/>
                  </a:lnTo>
                  <a:lnTo>
                    <a:pt x="743813" y="480745"/>
                  </a:lnTo>
                  <a:lnTo>
                    <a:pt x="741654" y="485559"/>
                  </a:lnTo>
                  <a:lnTo>
                    <a:pt x="749071" y="488403"/>
                  </a:lnTo>
                  <a:lnTo>
                    <a:pt x="750747" y="483412"/>
                  </a:lnTo>
                  <a:close/>
                </a:path>
                <a:path w="1118870" h="576579">
                  <a:moveTo>
                    <a:pt x="770445" y="490982"/>
                  </a:moveTo>
                  <a:lnTo>
                    <a:pt x="766978" y="489648"/>
                  </a:lnTo>
                  <a:lnTo>
                    <a:pt x="763511" y="488315"/>
                  </a:lnTo>
                  <a:lnTo>
                    <a:pt x="761428" y="493153"/>
                  </a:lnTo>
                  <a:lnTo>
                    <a:pt x="768832" y="495998"/>
                  </a:lnTo>
                  <a:lnTo>
                    <a:pt x="770445" y="490982"/>
                  </a:lnTo>
                  <a:close/>
                </a:path>
                <a:path w="1118870" h="576579">
                  <a:moveTo>
                    <a:pt x="790295" y="498132"/>
                  </a:moveTo>
                  <a:lnTo>
                    <a:pt x="786803" y="496887"/>
                  </a:lnTo>
                  <a:lnTo>
                    <a:pt x="783310" y="495642"/>
                  </a:lnTo>
                  <a:lnTo>
                    <a:pt x="781278" y="500507"/>
                  </a:lnTo>
                  <a:lnTo>
                    <a:pt x="788758" y="503174"/>
                  </a:lnTo>
                  <a:lnTo>
                    <a:pt x="790295" y="498132"/>
                  </a:lnTo>
                  <a:close/>
                </a:path>
                <a:path w="1118870" h="576579">
                  <a:moveTo>
                    <a:pt x="810183" y="505167"/>
                  </a:moveTo>
                  <a:lnTo>
                    <a:pt x="806665" y="503986"/>
                  </a:lnTo>
                  <a:lnTo>
                    <a:pt x="803173" y="502742"/>
                  </a:lnTo>
                  <a:lnTo>
                    <a:pt x="801217" y="507631"/>
                  </a:lnTo>
                  <a:lnTo>
                    <a:pt x="804951" y="508965"/>
                  </a:lnTo>
                  <a:lnTo>
                    <a:pt x="808723" y="510222"/>
                  </a:lnTo>
                  <a:lnTo>
                    <a:pt x="810183" y="505167"/>
                  </a:lnTo>
                  <a:close/>
                </a:path>
                <a:path w="1118870" h="576579">
                  <a:moveTo>
                    <a:pt x="830224" y="511759"/>
                  </a:moveTo>
                  <a:lnTo>
                    <a:pt x="826706" y="510603"/>
                  </a:lnTo>
                  <a:lnTo>
                    <a:pt x="823188" y="509447"/>
                  </a:lnTo>
                  <a:lnTo>
                    <a:pt x="821296" y="514362"/>
                  </a:lnTo>
                  <a:lnTo>
                    <a:pt x="828840" y="516851"/>
                  </a:lnTo>
                  <a:lnTo>
                    <a:pt x="830224" y="511759"/>
                  </a:lnTo>
                  <a:close/>
                </a:path>
                <a:path w="1118870" h="576579">
                  <a:moveTo>
                    <a:pt x="850328" y="518147"/>
                  </a:moveTo>
                  <a:lnTo>
                    <a:pt x="846785" y="517067"/>
                  </a:lnTo>
                  <a:lnTo>
                    <a:pt x="843241" y="516001"/>
                  </a:lnTo>
                  <a:lnTo>
                    <a:pt x="841425" y="520941"/>
                  </a:lnTo>
                  <a:lnTo>
                    <a:pt x="849020" y="523240"/>
                  </a:lnTo>
                  <a:lnTo>
                    <a:pt x="850328" y="518147"/>
                  </a:lnTo>
                  <a:close/>
                </a:path>
                <a:path w="1118870" h="576579">
                  <a:moveTo>
                    <a:pt x="870521" y="524256"/>
                  </a:moveTo>
                  <a:lnTo>
                    <a:pt x="866978" y="523176"/>
                  </a:lnTo>
                  <a:lnTo>
                    <a:pt x="863434" y="522097"/>
                  </a:lnTo>
                  <a:lnTo>
                    <a:pt x="861682" y="527075"/>
                  </a:lnTo>
                  <a:lnTo>
                    <a:pt x="869289" y="529374"/>
                  </a:lnTo>
                  <a:lnTo>
                    <a:pt x="870521" y="524256"/>
                  </a:lnTo>
                  <a:close/>
                </a:path>
                <a:path w="1118870" h="576579">
                  <a:moveTo>
                    <a:pt x="890828" y="529958"/>
                  </a:moveTo>
                  <a:lnTo>
                    <a:pt x="887260" y="528967"/>
                  </a:lnTo>
                  <a:lnTo>
                    <a:pt x="883678" y="527989"/>
                  </a:lnTo>
                  <a:lnTo>
                    <a:pt x="882015" y="532980"/>
                  </a:lnTo>
                  <a:lnTo>
                    <a:pt x="889673" y="535089"/>
                  </a:lnTo>
                  <a:lnTo>
                    <a:pt x="890828" y="529958"/>
                  </a:lnTo>
                  <a:close/>
                </a:path>
                <a:path w="1118870" h="576579">
                  <a:moveTo>
                    <a:pt x="911199" y="535470"/>
                  </a:moveTo>
                  <a:lnTo>
                    <a:pt x="907605" y="534568"/>
                  </a:lnTo>
                  <a:lnTo>
                    <a:pt x="904036" y="533590"/>
                  </a:lnTo>
                  <a:lnTo>
                    <a:pt x="902449" y="538607"/>
                  </a:lnTo>
                  <a:lnTo>
                    <a:pt x="906272" y="539661"/>
                  </a:lnTo>
                  <a:lnTo>
                    <a:pt x="910120" y="540626"/>
                  </a:lnTo>
                  <a:lnTo>
                    <a:pt x="911199" y="535470"/>
                  </a:lnTo>
                  <a:close/>
                </a:path>
                <a:path w="1118870" h="576579">
                  <a:moveTo>
                    <a:pt x="931672" y="540537"/>
                  </a:moveTo>
                  <a:lnTo>
                    <a:pt x="928077" y="539648"/>
                  </a:lnTo>
                  <a:lnTo>
                    <a:pt x="924483" y="538759"/>
                  </a:lnTo>
                  <a:lnTo>
                    <a:pt x="922972" y="543801"/>
                  </a:lnTo>
                  <a:lnTo>
                    <a:pt x="930681" y="545719"/>
                  </a:lnTo>
                  <a:lnTo>
                    <a:pt x="931672" y="540537"/>
                  </a:lnTo>
                  <a:close/>
                </a:path>
                <a:path w="1118870" h="576579">
                  <a:moveTo>
                    <a:pt x="952207" y="545325"/>
                  </a:moveTo>
                  <a:lnTo>
                    <a:pt x="948588" y="544525"/>
                  </a:lnTo>
                  <a:lnTo>
                    <a:pt x="944968" y="543725"/>
                  </a:lnTo>
                  <a:lnTo>
                    <a:pt x="943546" y="548805"/>
                  </a:lnTo>
                  <a:lnTo>
                    <a:pt x="951293" y="550506"/>
                  </a:lnTo>
                  <a:lnTo>
                    <a:pt x="952207" y="545325"/>
                  </a:lnTo>
                  <a:close/>
                </a:path>
                <a:path w="1118870" h="576579">
                  <a:moveTo>
                    <a:pt x="972807" y="549871"/>
                  </a:moveTo>
                  <a:lnTo>
                    <a:pt x="969187" y="549071"/>
                  </a:lnTo>
                  <a:lnTo>
                    <a:pt x="965568" y="548271"/>
                  </a:lnTo>
                  <a:lnTo>
                    <a:pt x="964222" y="553364"/>
                  </a:lnTo>
                  <a:lnTo>
                    <a:pt x="971981" y="555078"/>
                  </a:lnTo>
                  <a:lnTo>
                    <a:pt x="972807" y="549871"/>
                  </a:lnTo>
                  <a:close/>
                </a:path>
                <a:path w="1118870" h="576579">
                  <a:moveTo>
                    <a:pt x="993521" y="553885"/>
                  </a:moveTo>
                  <a:lnTo>
                    <a:pt x="989876" y="553186"/>
                  </a:lnTo>
                  <a:lnTo>
                    <a:pt x="986231" y="552488"/>
                  </a:lnTo>
                  <a:lnTo>
                    <a:pt x="984973" y="557593"/>
                  </a:lnTo>
                  <a:lnTo>
                    <a:pt x="992771" y="559104"/>
                  </a:lnTo>
                  <a:lnTo>
                    <a:pt x="993521" y="553885"/>
                  </a:lnTo>
                  <a:close/>
                </a:path>
                <a:path w="1118870" h="576579">
                  <a:moveTo>
                    <a:pt x="1014260" y="557682"/>
                  </a:moveTo>
                  <a:lnTo>
                    <a:pt x="1010602" y="557072"/>
                  </a:lnTo>
                  <a:lnTo>
                    <a:pt x="1006944" y="556463"/>
                  </a:lnTo>
                  <a:lnTo>
                    <a:pt x="1005776" y="561606"/>
                  </a:lnTo>
                  <a:lnTo>
                    <a:pt x="1013612" y="562914"/>
                  </a:lnTo>
                  <a:lnTo>
                    <a:pt x="1014260" y="557682"/>
                  </a:lnTo>
                  <a:close/>
                </a:path>
                <a:path w="1118870" h="576579">
                  <a:moveTo>
                    <a:pt x="1035075" y="561149"/>
                  </a:moveTo>
                  <a:lnTo>
                    <a:pt x="1031417" y="560539"/>
                  </a:lnTo>
                  <a:lnTo>
                    <a:pt x="1027760" y="559930"/>
                  </a:lnTo>
                  <a:lnTo>
                    <a:pt x="1026680" y="565086"/>
                  </a:lnTo>
                  <a:lnTo>
                    <a:pt x="1034516" y="566394"/>
                  </a:lnTo>
                  <a:lnTo>
                    <a:pt x="1035075" y="561149"/>
                  </a:lnTo>
                  <a:close/>
                </a:path>
                <a:path w="1118870" h="576579">
                  <a:moveTo>
                    <a:pt x="1055941" y="564146"/>
                  </a:moveTo>
                  <a:lnTo>
                    <a:pt x="1052271" y="563638"/>
                  </a:lnTo>
                  <a:lnTo>
                    <a:pt x="1048600" y="563130"/>
                  </a:lnTo>
                  <a:lnTo>
                    <a:pt x="1047597" y="568299"/>
                  </a:lnTo>
                  <a:lnTo>
                    <a:pt x="1055471" y="569404"/>
                  </a:lnTo>
                  <a:lnTo>
                    <a:pt x="1055941" y="564146"/>
                  </a:lnTo>
                  <a:close/>
                </a:path>
                <a:path w="1118870" h="576579">
                  <a:moveTo>
                    <a:pt x="1076858" y="566877"/>
                  </a:moveTo>
                  <a:lnTo>
                    <a:pt x="1073175" y="566458"/>
                  </a:lnTo>
                  <a:lnTo>
                    <a:pt x="1069492" y="566039"/>
                  </a:lnTo>
                  <a:lnTo>
                    <a:pt x="1068578" y="571233"/>
                  </a:lnTo>
                  <a:lnTo>
                    <a:pt x="1076477" y="572135"/>
                  </a:lnTo>
                  <a:lnTo>
                    <a:pt x="1076858" y="566877"/>
                  </a:lnTo>
                  <a:close/>
                </a:path>
                <a:path w="1118870" h="576579">
                  <a:moveTo>
                    <a:pt x="1097813" y="569252"/>
                  </a:moveTo>
                  <a:lnTo>
                    <a:pt x="1094130" y="568833"/>
                  </a:lnTo>
                  <a:lnTo>
                    <a:pt x="1090447" y="568413"/>
                  </a:lnTo>
                  <a:lnTo>
                    <a:pt x="1089634" y="573620"/>
                  </a:lnTo>
                  <a:lnTo>
                    <a:pt x="1097521" y="574509"/>
                  </a:lnTo>
                  <a:lnTo>
                    <a:pt x="1097813" y="569252"/>
                  </a:lnTo>
                  <a:close/>
                </a:path>
                <a:path w="1118870" h="576579">
                  <a:moveTo>
                    <a:pt x="1118819" y="571157"/>
                  </a:moveTo>
                  <a:lnTo>
                    <a:pt x="1115123" y="570839"/>
                  </a:lnTo>
                  <a:lnTo>
                    <a:pt x="1111427" y="570522"/>
                  </a:lnTo>
                  <a:lnTo>
                    <a:pt x="1110703" y="575741"/>
                  </a:lnTo>
                  <a:lnTo>
                    <a:pt x="1118616" y="576427"/>
                  </a:lnTo>
                  <a:lnTo>
                    <a:pt x="1118819" y="5711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 descr=""/>
            <p:cNvSpPr/>
            <p:nvPr/>
          </p:nvSpPr>
          <p:spPr>
            <a:xfrm>
              <a:off x="2065294" y="4032909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0" y="0"/>
                  </a:moveTo>
                  <a:lnTo>
                    <a:pt x="177242" y="0"/>
                  </a:lnTo>
                </a:path>
              </a:pathLst>
            </a:custGeom>
            <a:ln w="856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 descr=""/>
            <p:cNvSpPr/>
            <p:nvPr/>
          </p:nvSpPr>
          <p:spPr>
            <a:xfrm>
              <a:off x="2255545" y="3598278"/>
              <a:ext cx="1420495" cy="434975"/>
            </a:xfrm>
            <a:custGeom>
              <a:avLst/>
              <a:gdLst/>
              <a:ahLst/>
              <a:cxnLst/>
              <a:rect l="l" t="t" r="r" b="b"/>
              <a:pathLst>
                <a:path w="1420495" h="434975">
                  <a:moveTo>
                    <a:pt x="8089" y="434098"/>
                  </a:moveTo>
                  <a:lnTo>
                    <a:pt x="7391" y="428879"/>
                  </a:lnTo>
                  <a:lnTo>
                    <a:pt x="3695" y="429196"/>
                  </a:lnTo>
                  <a:lnTo>
                    <a:pt x="0" y="429514"/>
                  </a:lnTo>
                  <a:lnTo>
                    <a:pt x="177" y="434771"/>
                  </a:lnTo>
                  <a:lnTo>
                    <a:pt x="8089" y="434098"/>
                  </a:lnTo>
                  <a:close/>
                </a:path>
                <a:path w="1420495" h="434975">
                  <a:moveTo>
                    <a:pt x="29184" y="432142"/>
                  </a:moveTo>
                  <a:lnTo>
                    <a:pt x="28397" y="426935"/>
                  </a:lnTo>
                  <a:lnTo>
                    <a:pt x="24714" y="427329"/>
                  </a:lnTo>
                  <a:lnTo>
                    <a:pt x="21031" y="427723"/>
                  </a:lnTo>
                  <a:lnTo>
                    <a:pt x="21285" y="432993"/>
                  </a:lnTo>
                  <a:lnTo>
                    <a:pt x="29184" y="432142"/>
                  </a:lnTo>
                  <a:close/>
                </a:path>
                <a:path w="1420495" h="434975">
                  <a:moveTo>
                    <a:pt x="50228" y="429869"/>
                  </a:moveTo>
                  <a:lnTo>
                    <a:pt x="49364" y="424675"/>
                  </a:lnTo>
                  <a:lnTo>
                    <a:pt x="45681" y="425069"/>
                  </a:lnTo>
                  <a:lnTo>
                    <a:pt x="41998" y="425462"/>
                  </a:lnTo>
                  <a:lnTo>
                    <a:pt x="42341" y="430720"/>
                  </a:lnTo>
                  <a:lnTo>
                    <a:pt x="50228" y="429869"/>
                  </a:lnTo>
                  <a:close/>
                </a:path>
                <a:path w="1420495" h="434975">
                  <a:moveTo>
                    <a:pt x="71234" y="427177"/>
                  </a:moveTo>
                  <a:lnTo>
                    <a:pt x="70294" y="421982"/>
                  </a:lnTo>
                  <a:lnTo>
                    <a:pt x="66611" y="422465"/>
                  </a:lnTo>
                  <a:lnTo>
                    <a:pt x="62928" y="422935"/>
                  </a:lnTo>
                  <a:lnTo>
                    <a:pt x="63360" y="428193"/>
                  </a:lnTo>
                  <a:lnTo>
                    <a:pt x="71234" y="427177"/>
                  </a:lnTo>
                  <a:close/>
                </a:path>
                <a:path w="1420495" h="434975">
                  <a:moveTo>
                    <a:pt x="92202" y="424192"/>
                  </a:moveTo>
                  <a:lnTo>
                    <a:pt x="91186" y="419023"/>
                  </a:lnTo>
                  <a:lnTo>
                    <a:pt x="87515" y="419582"/>
                  </a:lnTo>
                  <a:lnTo>
                    <a:pt x="83845" y="420141"/>
                  </a:lnTo>
                  <a:lnTo>
                    <a:pt x="84353" y="425386"/>
                  </a:lnTo>
                  <a:lnTo>
                    <a:pt x="92202" y="424192"/>
                  </a:lnTo>
                  <a:close/>
                </a:path>
                <a:path w="1420495" h="434975">
                  <a:moveTo>
                    <a:pt x="113131" y="420979"/>
                  </a:moveTo>
                  <a:lnTo>
                    <a:pt x="112039" y="415823"/>
                  </a:lnTo>
                  <a:lnTo>
                    <a:pt x="108381" y="416433"/>
                  </a:lnTo>
                  <a:lnTo>
                    <a:pt x="104711" y="416991"/>
                  </a:lnTo>
                  <a:lnTo>
                    <a:pt x="105295" y="422224"/>
                  </a:lnTo>
                  <a:lnTo>
                    <a:pt x="109220" y="421627"/>
                  </a:lnTo>
                  <a:lnTo>
                    <a:pt x="113131" y="420979"/>
                  </a:lnTo>
                  <a:close/>
                </a:path>
                <a:path w="1420495" h="434975">
                  <a:moveTo>
                    <a:pt x="133997" y="417385"/>
                  </a:moveTo>
                  <a:lnTo>
                    <a:pt x="132829" y="412254"/>
                  </a:lnTo>
                  <a:lnTo>
                    <a:pt x="129171" y="412877"/>
                  </a:lnTo>
                  <a:lnTo>
                    <a:pt x="125514" y="413499"/>
                  </a:lnTo>
                  <a:lnTo>
                    <a:pt x="126174" y="418731"/>
                  </a:lnTo>
                  <a:lnTo>
                    <a:pt x="133997" y="417385"/>
                  </a:lnTo>
                  <a:close/>
                </a:path>
                <a:path w="1420495" h="434975">
                  <a:moveTo>
                    <a:pt x="154800" y="413486"/>
                  </a:moveTo>
                  <a:lnTo>
                    <a:pt x="153568" y="408368"/>
                  </a:lnTo>
                  <a:lnTo>
                    <a:pt x="149923" y="409067"/>
                  </a:lnTo>
                  <a:lnTo>
                    <a:pt x="146278" y="409765"/>
                  </a:lnTo>
                  <a:lnTo>
                    <a:pt x="147002" y="414985"/>
                  </a:lnTo>
                  <a:lnTo>
                    <a:pt x="154800" y="413486"/>
                  </a:lnTo>
                  <a:close/>
                </a:path>
                <a:path w="1420495" h="434975">
                  <a:moveTo>
                    <a:pt x="175577" y="409371"/>
                  </a:moveTo>
                  <a:lnTo>
                    <a:pt x="174269" y="404266"/>
                  </a:lnTo>
                  <a:lnTo>
                    <a:pt x="170637" y="405028"/>
                  </a:lnTo>
                  <a:lnTo>
                    <a:pt x="167005" y="405790"/>
                  </a:lnTo>
                  <a:lnTo>
                    <a:pt x="167805" y="410997"/>
                  </a:lnTo>
                  <a:lnTo>
                    <a:pt x="175577" y="409371"/>
                  </a:lnTo>
                  <a:close/>
                </a:path>
                <a:path w="1420495" h="434975">
                  <a:moveTo>
                    <a:pt x="196291" y="405003"/>
                  </a:moveTo>
                  <a:lnTo>
                    <a:pt x="194919" y="399910"/>
                  </a:lnTo>
                  <a:lnTo>
                    <a:pt x="191287" y="400672"/>
                  </a:lnTo>
                  <a:lnTo>
                    <a:pt x="187655" y="401434"/>
                  </a:lnTo>
                  <a:lnTo>
                    <a:pt x="188518" y="406628"/>
                  </a:lnTo>
                  <a:lnTo>
                    <a:pt x="196291" y="405003"/>
                  </a:lnTo>
                  <a:close/>
                </a:path>
                <a:path w="1420495" h="434975">
                  <a:moveTo>
                    <a:pt x="216916" y="400278"/>
                  </a:moveTo>
                  <a:lnTo>
                    <a:pt x="215493" y="395211"/>
                  </a:lnTo>
                  <a:lnTo>
                    <a:pt x="211874" y="396036"/>
                  </a:lnTo>
                  <a:lnTo>
                    <a:pt x="208254" y="396862"/>
                  </a:lnTo>
                  <a:lnTo>
                    <a:pt x="209181" y="402056"/>
                  </a:lnTo>
                  <a:lnTo>
                    <a:pt x="216916" y="400278"/>
                  </a:lnTo>
                  <a:close/>
                </a:path>
                <a:path w="1420495" h="434975">
                  <a:moveTo>
                    <a:pt x="237502" y="395363"/>
                  </a:moveTo>
                  <a:lnTo>
                    <a:pt x="236016" y="390309"/>
                  </a:lnTo>
                  <a:lnTo>
                    <a:pt x="232410" y="391198"/>
                  </a:lnTo>
                  <a:lnTo>
                    <a:pt x="228803" y="392087"/>
                  </a:lnTo>
                  <a:lnTo>
                    <a:pt x="229793" y="397256"/>
                  </a:lnTo>
                  <a:lnTo>
                    <a:pt x="237502" y="395363"/>
                  </a:lnTo>
                  <a:close/>
                </a:path>
                <a:path w="1420495" h="434975">
                  <a:moveTo>
                    <a:pt x="258051" y="390232"/>
                  </a:moveTo>
                  <a:lnTo>
                    <a:pt x="256501" y="385203"/>
                  </a:lnTo>
                  <a:lnTo>
                    <a:pt x="252907" y="386143"/>
                  </a:lnTo>
                  <a:lnTo>
                    <a:pt x="249301" y="387032"/>
                  </a:lnTo>
                  <a:lnTo>
                    <a:pt x="250355" y="392201"/>
                  </a:lnTo>
                  <a:lnTo>
                    <a:pt x="254203" y="391248"/>
                  </a:lnTo>
                  <a:lnTo>
                    <a:pt x="258051" y="390232"/>
                  </a:lnTo>
                  <a:close/>
                </a:path>
                <a:path w="1420495" h="434975">
                  <a:moveTo>
                    <a:pt x="278511" y="384848"/>
                  </a:moveTo>
                  <a:lnTo>
                    <a:pt x="276898" y="379831"/>
                  </a:lnTo>
                  <a:lnTo>
                    <a:pt x="273316" y="380771"/>
                  </a:lnTo>
                  <a:lnTo>
                    <a:pt x="269722" y="381711"/>
                  </a:lnTo>
                  <a:lnTo>
                    <a:pt x="270840" y="386867"/>
                  </a:lnTo>
                  <a:lnTo>
                    <a:pt x="278511" y="384848"/>
                  </a:lnTo>
                  <a:close/>
                </a:path>
                <a:path w="1420495" h="434975">
                  <a:moveTo>
                    <a:pt x="298919" y="379222"/>
                  </a:moveTo>
                  <a:lnTo>
                    <a:pt x="297256" y="374230"/>
                  </a:lnTo>
                  <a:lnTo>
                    <a:pt x="293687" y="375221"/>
                  </a:lnTo>
                  <a:lnTo>
                    <a:pt x="290106" y="376212"/>
                  </a:lnTo>
                  <a:lnTo>
                    <a:pt x="291274" y="381355"/>
                  </a:lnTo>
                  <a:lnTo>
                    <a:pt x="298919" y="379222"/>
                  </a:lnTo>
                  <a:close/>
                </a:path>
                <a:path w="1420495" h="434975">
                  <a:moveTo>
                    <a:pt x="319265" y="373430"/>
                  </a:moveTo>
                  <a:lnTo>
                    <a:pt x="317563" y="368452"/>
                  </a:lnTo>
                  <a:lnTo>
                    <a:pt x="314007" y="369493"/>
                  </a:lnTo>
                  <a:lnTo>
                    <a:pt x="310451" y="370535"/>
                  </a:lnTo>
                  <a:lnTo>
                    <a:pt x="311658" y="375666"/>
                  </a:lnTo>
                  <a:lnTo>
                    <a:pt x="319265" y="373430"/>
                  </a:lnTo>
                  <a:close/>
                </a:path>
                <a:path w="1420495" h="434975">
                  <a:moveTo>
                    <a:pt x="339572" y="367461"/>
                  </a:moveTo>
                  <a:lnTo>
                    <a:pt x="337820" y="362496"/>
                  </a:lnTo>
                  <a:lnTo>
                    <a:pt x="334264" y="363537"/>
                  </a:lnTo>
                  <a:lnTo>
                    <a:pt x="330708" y="364578"/>
                  </a:lnTo>
                  <a:lnTo>
                    <a:pt x="331965" y="369697"/>
                  </a:lnTo>
                  <a:lnTo>
                    <a:pt x="339572" y="367461"/>
                  </a:lnTo>
                  <a:close/>
                </a:path>
                <a:path w="1420495" h="434975">
                  <a:moveTo>
                    <a:pt x="359803" y="361251"/>
                  </a:moveTo>
                  <a:lnTo>
                    <a:pt x="358000" y="356298"/>
                  </a:lnTo>
                  <a:lnTo>
                    <a:pt x="354457" y="357390"/>
                  </a:lnTo>
                  <a:lnTo>
                    <a:pt x="350913" y="358482"/>
                  </a:lnTo>
                  <a:lnTo>
                    <a:pt x="352221" y="363588"/>
                  </a:lnTo>
                  <a:lnTo>
                    <a:pt x="359803" y="361251"/>
                  </a:lnTo>
                  <a:close/>
                </a:path>
                <a:path w="1420495" h="434975">
                  <a:moveTo>
                    <a:pt x="379984" y="354901"/>
                  </a:moveTo>
                  <a:lnTo>
                    <a:pt x="378142" y="349961"/>
                  </a:lnTo>
                  <a:lnTo>
                    <a:pt x="374611" y="351091"/>
                  </a:lnTo>
                  <a:lnTo>
                    <a:pt x="371081" y="352221"/>
                  </a:lnTo>
                  <a:lnTo>
                    <a:pt x="372427" y="357314"/>
                  </a:lnTo>
                  <a:lnTo>
                    <a:pt x="379984" y="354901"/>
                  </a:lnTo>
                  <a:close/>
                </a:path>
                <a:path w="1420495" h="434975">
                  <a:moveTo>
                    <a:pt x="400113" y="348411"/>
                  </a:moveTo>
                  <a:lnTo>
                    <a:pt x="398246" y="343484"/>
                  </a:lnTo>
                  <a:lnTo>
                    <a:pt x="394716" y="344652"/>
                  </a:lnTo>
                  <a:lnTo>
                    <a:pt x="391185" y="345782"/>
                  </a:lnTo>
                  <a:lnTo>
                    <a:pt x="392569" y="350862"/>
                  </a:lnTo>
                  <a:lnTo>
                    <a:pt x="396354" y="349656"/>
                  </a:lnTo>
                  <a:lnTo>
                    <a:pt x="400113" y="348411"/>
                  </a:lnTo>
                  <a:close/>
                </a:path>
                <a:path w="1420495" h="434975">
                  <a:moveTo>
                    <a:pt x="420192" y="341744"/>
                  </a:moveTo>
                  <a:lnTo>
                    <a:pt x="418274" y="336829"/>
                  </a:lnTo>
                  <a:lnTo>
                    <a:pt x="414756" y="337997"/>
                  </a:lnTo>
                  <a:lnTo>
                    <a:pt x="411238" y="339166"/>
                  </a:lnTo>
                  <a:lnTo>
                    <a:pt x="412661" y="344233"/>
                  </a:lnTo>
                  <a:lnTo>
                    <a:pt x="420192" y="341744"/>
                  </a:lnTo>
                  <a:close/>
                </a:path>
                <a:path w="1420495" h="434975">
                  <a:moveTo>
                    <a:pt x="440207" y="334924"/>
                  </a:moveTo>
                  <a:lnTo>
                    <a:pt x="438277" y="330022"/>
                  </a:lnTo>
                  <a:lnTo>
                    <a:pt x="434759" y="331228"/>
                  </a:lnTo>
                  <a:lnTo>
                    <a:pt x="431253" y="332435"/>
                  </a:lnTo>
                  <a:lnTo>
                    <a:pt x="432714" y="337489"/>
                  </a:lnTo>
                  <a:lnTo>
                    <a:pt x="440207" y="334924"/>
                  </a:lnTo>
                  <a:close/>
                </a:path>
                <a:path w="1420495" h="434975">
                  <a:moveTo>
                    <a:pt x="460197" y="327990"/>
                  </a:moveTo>
                  <a:lnTo>
                    <a:pt x="458228" y="323113"/>
                  </a:lnTo>
                  <a:lnTo>
                    <a:pt x="454723" y="324345"/>
                  </a:lnTo>
                  <a:lnTo>
                    <a:pt x="451218" y="325577"/>
                  </a:lnTo>
                  <a:lnTo>
                    <a:pt x="452716" y="330631"/>
                  </a:lnTo>
                  <a:lnTo>
                    <a:pt x="460197" y="327990"/>
                  </a:lnTo>
                  <a:close/>
                </a:path>
                <a:path w="1420495" h="434975">
                  <a:moveTo>
                    <a:pt x="480148" y="320967"/>
                  </a:moveTo>
                  <a:lnTo>
                    <a:pt x="478155" y="316090"/>
                  </a:lnTo>
                  <a:lnTo>
                    <a:pt x="474649" y="317322"/>
                  </a:lnTo>
                  <a:lnTo>
                    <a:pt x="471144" y="318554"/>
                  </a:lnTo>
                  <a:lnTo>
                    <a:pt x="472681" y="323596"/>
                  </a:lnTo>
                  <a:lnTo>
                    <a:pt x="480148" y="320967"/>
                  </a:lnTo>
                  <a:close/>
                </a:path>
                <a:path w="1420495" h="434975">
                  <a:moveTo>
                    <a:pt x="500037" y="313766"/>
                  </a:moveTo>
                  <a:lnTo>
                    <a:pt x="498017" y="308902"/>
                  </a:lnTo>
                  <a:lnTo>
                    <a:pt x="494525" y="310172"/>
                  </a:lnTo>
                  <a:lnTo>
                    <a:pt x="491032" y="311429"/>
                  </a:lnTo>
                  <a:lnTo>
                    <a:pt x="492582" y="316471"/>
                  </a:lnTo>
                  <a:lnTo>
                    <a:pt x="500037" y="313766"/>
                  </a:lnTo>
                  <a:close/>
                </a:path>
                <a:path w="1420495" h="434975">
                  <a:moveTo>
                    <a:pt x="519912" y="306514"/>
                  </a:moveTo>
                  <a:lnTo>
                    <a:pt x="517855" y="301663"/>
                  </a:lnTo>
                  <a:lnTo>
                    <a:pt x="514375" y="302945"/>
                  </a:lnTo>
                  <a:lnTo>
                    <a:pt x="510895" y="304228"/>
                  </a:lnTo>
                  <a:lnTo>
                    <a:pt x="512470" y="309257"/>
                  </a:lnTo>
                  <a:lnTo>
                    <a:pt x="519912" y="306514"/>
                  </a:lnTo>
                  <a:close/>
                </a:path>
                <a:path w="1420495" h="434975">
                  <a:moveTo>
                    <a:pt x="539737" y="299186"/>
                  </a:moveTo>
                  <a:lnTo>
                    <a:pt x="537667" y="294347"/>
                  </a:lnTo>
                  <a:lnTo>
                    <a:pt x="534187" y="295630"/>
                  </a:lnTo>
                  <a:lnTo>
                    <a:pt x="530707" y="296913"/>
                  </a:lnTo>
                  <a:lnTo>
                    <a:pt x="532307" y="301942"/>
                  </a:lnTo>
                  <a:lnTo>
                    <a:pt x="539737" y="299186"/>
                  </a:lnTo>
                  <a:close/>
                </a:path>
                <a:path w="1420495" h="434975">
                  <a:moveTo>
                    <a:pt x="559523" y="291731"/>
                  </a:moveTo>
                  <a:lnTo>
                    <a:pt x="557441" y="286893"/>
                  </a:lnTo>
                  <a:lnTo>
                    <a:pt x="553961" y="288201"/>
                  </a:lnTo>
                  <a:lnTo>
                    <a:pt x="550481" y="289509"/>
                  </a:lnTo>
                  <a:lnTo>
                    <a:pt x="552107" y="294525"/>
                  </a:lnTo>
                  <a:lnTo>
                    <a:pt x="559523" y="291731"/>
                  </a:lnTo>
                  <a:close/>
                </a:path>
                <a:path w="1420495" h="434975">
                  <a:moveTo>
                    <a:pt x="579297" y="284226"/>
                  </a:moveTo>
                  <a:lnTo>
                    <a:pt x="577189" y="279400"/>
                  </a:lnTo>
                  <a:lnTo>
                    <a:pt x="573722" y="280720"/>
                  </a:lnTo>
                  <a:lnTo>
                    <a:pt x="570255" y="282041"/>
                  </a:lnTo>
                  <a:lnTo>
                    <a:pt x="571893" y="287058"/>
                  </a:lnTo>
                  <a:lnTo>
                    <a:pt x="579297" y="284226"/>
                  </a:lnTo>
                  <a:close/>
                </a:path>
                <a:path w="1420495" h="434975">
                  <a:moveTo>
                    <a:pt x="599046" y="276669"/>
                  </a:moveTo>
                  <a:lnTo>
                    <a:pt x="596925" y="271843"/>
                  </a:lnTo>
                  <a:lnTo>
                    <a:pt x="593458" y="273177"/>
                  </a:lnTo>
                  <a:lnTo>
                    <a:pt x="589991" y="274497"/>
                  </a:lnTo>
                  <a:lnTo>
                    <a:pt x="591642" y="279501"/>
                  </a:lnTo>
                  <a:lnTo>
                    <a:pt x="599046" y="276669"/>
                  </a:lnTo>
                  <a:close/>
                </a:path>
                <a:path w="1420495" h="434975">
                  <a:moveTo>
                    <a:pt x="618769" y="269036"/>
                  </a:moveTo>
                  <a:lnTo>
                    <a:pt x="616635" y="264210"/>
                  </a:lnTo>
                  <a:lnTo>
                    <a:pt x="613168" y="265557"/>
                  </a:lnTo>
                  <a:lnTo>
                    <a:pt x="609701" y="266903"/>
                  </a:lnTo>
                  <a:lnTo>
                    <a:pt x="611378" y="271894"/>
                  </a:lnTo>
                  <a:lnTo>
                    <a:pt x="618769" y="269036"/>
                  </a:lnTo>
                  <a:close/>
                </a:path>
                <a:path w="1420495" h="434975">
                  <a:moveTo>
                    <a:pt x="638467" y="261378"/>
                  </a:moveTo>
                  <a:lnTo>
                    <a:pt x="636333" y="256565"/>
                  </a:lnTo>
                  <a:lnTo>
                    <a:pt x="632866" y="257911"/>
                  </a:lnTo>
                  <a:lnTo>
                    <a:pt x="629399" y="259257"/>
                  </a:lnTo>
                  <a:lnTo>
                    <a:pt x="631088" y="264261"/>
                  </a:lnTo>
                  <a:lnTo>
                    <a:pt x="638467" y="261378"/>
                  </a:lnTo>
                  <a:close/>
                </a:path>
                <a:path w="1420495" h="434975">
                  <a:moveTo>
                    <a:pt x="658152" y="253669"/>
                  </a:moveTo>
                  <a:lnTo>
                    <a:pt x="656005" y="248856"/>
                  </a:lnTo>
                  <a:lnTo>
                    <a:pt x="652551" y="250215"/>
                  </a:lnTo>
                  <a:lnTo>
                    <a:pt x="649084" y="251574"/>
                  </a:lnTo>
                  <a:lnTo>
                    <a:pt x="650786" y="256565"/>
                  </a:lnTo>
                  <a:lnTo>
                    <a:pt x="658152" y="253669"/>
                  </a:lnTo>
                  <a:close/>
                </a:path>
                <a:path w="1420495" h="434975">
                  <a:moveTo>
                    <a:pt x="677837" y="245948"/>
                  </a:moveTo>
                  <a:lnTo>
                    <a:pt x="675678" y="241134"/>
                  </a:lnTo>
                  <a:lnTo>
                    <a:pt x="672223" y="242493"/>
                  </a:lnTo>
                  <a:lnTo>
                    <a:pt x="668769" y="243852"/>
                  </a:lnTo>
                  <a:lnTo>
                    <a:pt x="670458" y="248843"/>
                  </a:lnTo>
                  <a:lnTo>
                    <a:pt x="677837" y="245948"/>
                  </a:lnTo>
                  <a:close/>
                </a:path>
                <a:path w="1420495" h="434975">
                  <a:moveTo>
                    <a:pt x="697496" y="238188"/>
                  </a:moveTo>
                  <a:lnTo>
                    <a:pt x="695337" y="233387"/>
                  </a:lnTo>
                  <a:lnTo>
                    <a:pt x="691883" y="234746"/>
                  </a:lnTo>
                  <a:lnTo>
                    <a:pt x="688428" y="236105"/>
                  </a:lnTo>
                  <a:lnTo>
                    <a:pt x="690130" y="241096"/>
                  </a:lnTo>
                  <a:lnTo>
                    <a:pt x="697496" y="238188"/>
                  </a:lnTo>
                  <a:close/>
                </a:path>
                <a:path w="1420495" h="434975">
                  <a:moveTo>
                    <a:pt x="717156" y="230441"/>
                  </a:moveTo>
                  <a:lnTo>
                    <a:pt x="714997" y="225640"/>
                  </a:lnTo>
                  <a:lnTo>
                    <a:pt x="711542" y="226999"/>
                  </a:lnTo>
                  <a:lnTo>
                    <a:pt x="708088" y="228371"/>
                  </a:lnTo>
                  <a:lnTo>
                    <a:pt x="709790" y="233349"/>
                  </a:lnTo>
                  <a:lnTo>
                    <a:pt x="717156" y="230441"/>
                  </a:lnTo>
                  <a:close/>
                </a:path>
                <a:path w="1420495" h="434975">
                  <a:moveTo>
                    <a:pt x="736815" y="222669"/>
                  </a:moveTo>
                  <a:lnTo>
                    <a:pt x="734656" y="217855"/>
                  </a:lnTo>
                  <a:lnTo>
                    <a:pt x="731202" y="219227"/>
                  </a:lnTo>
                  <a:lnTo>
                    <a:pt x="727748" y="220586"/>
                  </a:lnTo>
                  <a:lnTo>
                    <a:pt x="729449" y="225577"/>
                  </a:lnTo>
                  <a:lnTo>
                    <a:pt x="736815" y="222669"/>
                  </a:lnTo>
                  <a:close/>
                </a:path>
                <a:path w="1420495" h="434975">
                  <a:moveTo>
                    <a:pt x="756488" y="214922"/>
                  </a:moveTo>
                  <a:lnTo>
                    <a:pt x="754329" y="210121"/>
                  </a:lnTo>
                  <a:lnTo>
                    <a:pt x="750874" y="211480"/>
                  </a:lnTo>
                  <a:lnTo>
                    <a:pt x="747420" y="212839"/>
                  </a:lnTo>
                  <a:lnTo>
                    <a:pt x="749122" y="217830"/>
                  </a:lnTo>
                  <a:lnTo>
                    <a:pt x="756488" y="214922"/>
                  </a:lnTo>
                  <a:close/>
                </a:path>
                <a:path w="1420495" h="434975">
                  <a:moveTo>
                    <a:pt x="776147" y="207175"/>
                  </a:moveTo>
                  <a:lnTo>
                    <a:pt x="773988" y="202361"/>
                  </a:lnTo>
                  <a:lnTo>
                    <a:pt x="770534" y="203720"/>
                  </a:lnTo>
                  <a:lnTo>
                    <a:pt x="767067" y="205079"/>
                  </a:lnTo>
                  <a:lnTo>
                    <a:pt x="768781" y="210070"/>
                  </a:lnTo>
                  <a:lnTo>
                    <a:pt x="776147" y="207175"/>
                  </a:lnTo>
                  <a:close/>
                </a:path>
                <a:path w="1420495" h="434975">
                  <a:moveTo>
                    <a:pt x="795807" y="199453"/>
                  </a:moveTo>
                  <a:lnTo>
                    <a:pt x="793661" y="194640"/>
                  </a:lnTo>
                  <a:lnTo>
                    <a:pt x="790206" y="195999"/>
                  </a:lnTo>
                  <a:lnTo>
                    <a:pt x="786739" y="197358"/>
                  </a:lnTo>
                  <a:lnTo>
                    <a:pt x="788441" y="202349"/>
                  </a:lnTo>
                  <a:lnTo>
                    <a:pt x="795807" y="199453"/>
                  </a:lnTo>
                  <a:close/>
                </a:path>
                <a:path w="1420495" h="434975">
                  <a:moveTo>
                    <a:pt x="815492" y="191757"/>
                  </a:moveTo>
                  <a:lnTo>
                    <a:pt x="813358" y="186931"/>
                  </a:lnTo>
                  <a:lnTo>
                    <a:pt x="809891" y="188290"/>
                  </a:lnTo>
                  <a:lnTo>
                    <a:pt x="806424" y="189649"/>
                  </a:lnTo>
                  <a:lnTo>
                    <a:pt x="808113" y="194627"/>
                  </a:lnTo>
                  <a:lnTo>
                    <a:pt x="815492" y="191757"/>
                  </a:lnTo>
                  <a:close/>
                </a:path>
                <a:path w="1420495" h="434975">
                  <a:moveTo>
                    <a:pt x="835190" y="184086"/>
                  </a:moveTo>
                  <a:lnTo>
                    <a:pt x="833056" y="179260"/>
                  </a:lnTo>
                  <a:lnTo>
                    <a:pt x="829589" y="180606"/>
                  </a:lnTo>
                  <a:lnTo>
                    <a:pt x="826122" y="181952"/>
                  </a:lnTo>
                  <a:lnTo>
                    <a:pt x="827798" y="186944"/>
                  </a:lnTo>
                  <a:lnTo>
                    <a:pt x="835190" y="184086"/>
                  </a:lnTo>
                  <a:close/>
                </a:path>
                <a:path w="1420495" h="434975">
                  <a:moveTo>
                    <a:pt x="854900" y="176453"/>
                  </a:moveTo>
                  <a:lnTo>
                    <a:pt x="852779" y="171627"/>
                  </a:lnTo>
                  <a:lnTo>
                    <a:pt x="849312" y="172974"/>
                  </a:lnTo>
                  <a:lnTo>
                    <a:pt x="845845" y="174320"/>
                  </a:lnTo>
                  <a:lnTo>
                    <a:pt x="847521" y="179311"/>
                  </a:lnTo>
                  <a:lnTo>
                    <a:pt x="854900" y="176453"/>
                  </a:lnTo>
                  <a:close/>
                </a:path>
                <a:path w="1420495" h="434975">
                  <a:moveTo>
                    <a:pt x="874623" y="168897"/>
                  </a:moveTo>
                  <a:lnTo>
                    <a:pt x="872528" y="164058"/>
                  </a:lnTo>
                  <a:lnTo>
                    <a:pt x="869048" y="165392"/>
                  </a:lnTo>
                  <a:lnTo>
                    <a:pt x="865581" y="166725"/>
                  </a:lnTo>
                  <a:lnTo>
                    <a:pt x="867232" y="171716"/>
                  </a:lnTo>
                  <a:lnTo>
                    <a:pt x="874623" y="168897"/>
                  </a:lnTo>
                  <a:close/>
                </a:path>
                <a:path w="1420495" h="434975">
                  <a:moveTo>
                    <a:pt x="894372" y="161366"/>
                  </a:moveTo>
                  <a:lnTo>
                    <a:pt x="892276" y="156540"/>
                  </a:lnTo>
                  <a:lnTo>
                    <a:pt x="888796" y="157848"/>
                  </a:lnTo>
                  <a:lnTo>
                    <a:pt x="885317" y="159156"/>
                  </a:lnTo>
                  <a:lnTo>
                    <a:pt x="886968" y="164172"/>
                  </a:lnTo>
                  <a:lnTo>
                    <a:pt x="894372" y="161366"/>
                  </a:lnTo>
                  <a:close/>
                </a:path>
                <a:path w="1420495" h="434975">
                  <a:moveTo>
                    <a:pt x="914133" y="153911"/>
                  </a:moveTo>
                  <a:lnTo>
                    <a:pt x="912063" y="149072"/>
                  </a:lnTo>
                  <a:lnTo>
                    <a:pt x="908583" y="150380"/>
                  </a:lnTo>
                  <a:lnTo>
                    <a:pt x="905103" y="151701"/>
                  </a:lnTo>
                  <a:lnTo>
                    <a:pt x="906729" y="156705"/>
                  </a:lnTo>
                  <a:lnTo>
                    <a:pt x="914133" y="153911"/>
                  </a:lnTo>
                  <a:close/>
                </a:path>
                <a:path w="1420495" h="434975">
                  <a:moveTo>
                    <a:pt x="933932" y="146545"/>
                  </a:moveTo>
                  <a:lnTo>
                    <a:pt x="931887" y="141693"/>
                  </a:lnTo>
                  <a:lnTo>
                    <a:pt x="928395" y="142989"/>
                  </a:lnTo>
                  <a:lnTo>
                    <a:pt x="924902" y="144284"/>
                  </a:lnTo>
                  <a:lnTo>
                    <a:pt x="926515" y="149301"/>
                  </a:lnTo>
                  <a:lnTo>
                    <a:pt x="933932" y="146545"/>
                  </a:lnTo>
                  <a:close/>
                </a:path>
                <a:path w="1420495" h="434975">
                  <a:moveTo>
                    <a:pt x="953757" y="139217"/>
                  </a:moveTo>
                  <a:lnTo>
                    <a:pt x="951712" y="134366"/>
                  </a:lnTo>
                  <a:lnTo>
                    <a:pt x="948220" y="135636"/>
                  </a:lnTo>
                  <a:lnTo>
                    <a:pt x="944727" y="136918"/>
                  </a:lnTo>
                  <a:lnTo>
                    <a:pt x="946315" y="141935"/>
                  </a:lnTo>
                  <a:lnTo>
                    <a:pt x="953757" y="139217"/>
                  </a:lnTo>
                  <a:close/>
                </a:path>
                <a:path w="1420495" h="434975">
                  <a:moveTo>
                    <a:pt x="973607" y="131991"/>
                  </a:moveTo>
                  <a:lnTo>
                    <a:pt x="971588" y="127127"/>
                  </a:lnTo>
                  <a:lnTo>
                    <a:pt x="968095" y="128397"/>
                  </a:lnTo>
                  <a:lnTo>
                    <a:pt x="964603" y="129667"/>
                  </a:lnTo>
                  <a:lnTo>
                    <a:pt x="966165" y="134696"/>
                  </a:lnTo>
                  <a:lnTo>
                    <a:pt x="973607" y="131991"/>
                  </a:lnTo>
                  <a:close/>
                </a:path>
                <a:path w="1420495" h="434975">
                  <a:moveTo>
                    <a:pt x="993482" y="124866"/>
                  </a:moveTo>
                  <a:lnTo>
                    <a:pt x="991489" y="119989"/>
                  </a:lnTo>
                  <a:lnTo>
                    <a:pt x="987983" y="121234"/>
                  </a:lnTo>
                  <a:lnTo>
                    <a:pt x="984478" y="122478"/>
                  </a:lnTo>
                  <a:lnTo>
                    <a:pt x="986028" y="127520"/>
                  </a:lnTo>
                  <a:lnTo>
                    <a:pt x="993482" y="124866"/>
                  </a:lnTo>
                  <a:close/>
                </a:path>
                <a:path w="1420495" h="434975">
                  <a:moveTo>
                    <a:pt x="1013396" y="117805"/>
                  </a:moveTo>
                  <a:lnTo>
                    <a:pt x="1011428" y="112915"/>
                  </a:lnTo>
                  <a:lnTo>
                    <a:pt x="1007910" y="114134"/>
                  </a:lnTo>
                  <a:lnTo>
                    <a:pt x="1004404" y="115379"/>
                  </a:lnTo>
                  <a:lnTo>
                    <a:pt x="1005928" y="120421"/>
                  </a:lnTo>
                  <a:lnTo>
                    <a:pt x="1009662" y="119100"/>
                  </a:lnTo>
                  <a:lnTo>
                    <a:pt x="1013396" y="117805"/>
                  </a:lnTo>
                  <a:close/>
                </a:path>
                <a:path w="1420495" h="434975">
                  <a:moveTo>
                    <a:pt x="1033348" y="110858"/>
                  </a:moveTo>
                  <a:lnTo>
                    <a:pt x="1031405" y="105968"/>
                  </a:lnTo>
                  <a:lnTo>
                    <a:pt x="1027887" y="107188"/>
                  </a:lnTo>
                  <a:lnTo>
                    <a:pt x="1024369" y="108407"/>
                  </a:lnTo>
                  <a:lnTo>
                    <a:pt x="1025867" y="113461"/>
                  </a:lnTo>
                  <a:lnTo>
                    <a:pt x="1033348" y="110858"/>
                  </a:lnTo>
                  <a:close/>
                </a:path>
                <a:path w="1420495" h="434975">
                  <a:moveTo>
                    <a:pt x="1053338" y="104038"/>
                  </a:moveTo>
                  <a:lnTo>
                    <a:pt x="1051420" y="99136"/>
                  </a:lnTo>
                  <a:lnTo>
                    <a:pt x="1047889" y="100330"/>
                  </a:lnTo>
                  <a:lnTo>
                    <a:pt x="1044359" y="101523"/>
                  </a:lnTo>
                  <a:lnTo>
                    <a:pt x="1045832" y="106578"/>
                  </a:lnTo>
                  <a:lnTo>
                    <a:pt x="1053338" y="104038"/>
                  </a:lnTo>
                  <a:close/>
                </a:path>
                <a:path w="1420495" h="434975">
                  <a:moveTo>
                    <a:pt x="1073340" y="97282"/>
                  </a:moveTo>
                  <a:lnTo>
                    <a:pt x="1071460" y="92354"/>
                  </a:lnTo>
                  <a:lnTo>
                    <a:pt x="1067930" y="93548"/>
                  </a:lnTo>
                  <a:lnTo>
                    <a:pt x="1064399" y="94742"/>
                  </a:lnTo>
                  <a:lnTo>
                    <a:pt x="1065847" y="99809"/>
                  </a:lnTo>
                  <a:lnTo>
                    <a:pt x="1073340" y="97282"/>
                  </a:lnTo>
                  <a:close/>
                </a:path>
                <a:path w="1420495" h="434975">
                  <a:moveTo>
                    <a:pt x="1093419" y="90703"/>
                  </a:moveTo>
                  <a:lnTo>
                    <a:pt x="1091552" y="85775"/>
                  </a:lnTo>
                  <a:lnTo>
                    <a:pt x="1088021" y="86931"/>
                  </a:lnTo>
                  <a:lnTo>
                    <a:pt x="1084491" y="88087"/>
                  </a:lnTo>
                  <a:lnTo>
                    <a:pt x="1085900" y="93167"/>
                  </a:lnTo>
                  <a:lnTo>
                    <a:pt x="1093419" y="90703"/>
                  </a:lnTo>
                  <a:close/>
                </a:path>
                <a:path w="1420495" h="434975">
                  <a:moveTo>
                    <a:pt x="1113510" y="84213"/>
                  </a:moveTo>
                  <a:lnTo>
                    <a:pt x="1111681" y="79273"/>
                  </a:lnTo>
                  <a:lnTo>
                    <a:pt x="1108138" y="80403"/>
                  </a:lnTo>
                  <a:lnTo>
                    <a:pt x="1104595" y="81534"/>
                  </a:lnTo>
                  <a:lnTo>
                    <a:pt x="1105979" y="86614"/>
                  </a:lnTo>
                  <a:lnTo>
                    <a:pt x="1113510" y="84213"/>
                  </a:lnTo>
                  <a:close/>
                </a:path>
                <a:path w="1420495" h="434975">
                  <a:moveTo>
                    <a:pt x="1133652" y="77825"/>
                  </a:moveTo>
                  <a:lnTo>
                    <a:pt x="1131849" y="72872"/>
                  </a:lnTo>
                  <a:lnTo>
                    <a:pt x="1128306" y="74002"/>
                  </a:lnTo>
                  <a:lnTo>
                    <a:pt x="1124762" y="75133"/>
                  </a:lnTo>
                  <a:lnTo>
                    <a:pt x="1126109" y="80225"/>
                  </a:lnTo>
                  <a:lnTo>
                    <a:pt x="1133652" y="77825"/>
                  </a:lnTo>
                  <a:close/>
                </a:path>
                <a:path w="1420495" h="434975">
                  <a:moveTo>
                    <a:pt x="1153845" y="71640"/>
                  </a:moveTo>
                  <a:lnTo>
                    <a:pt x="1152080" y="66675"/>
                  </a:lnTo>
                  <a:lnTo>
                    <a:pt x="1148524" y="67767"/>
                  </a:lnTo>
                  <a:lnTo>
                    <a:pt x="1144968" y="68859"/>
                  </a:lnTo>
                  <a:lnTo>
                    <a:pt x="1146276" y="73952"/>
                  </a:lnTo>
                  <a:lnTo>
                    <a:pt x="1153845" y="71640"/>
                  </a:lnTo>
                  <a:close/>
                </a:path>
                <a:path w="1420495" h="434975">
                  <a:moveTo>
                    <a:pt x="1174051" y="65544"/>
                  </a:moveTo>
                  <a:lnTo>
                    <a:pt x="1172324" y="60579"/>
                  </a:lnTo>
                  <a:lnTo>
                    <a:pt x="1168755" y="61620"/>
                  </a:lnTo>
                  <a:lnTo>
                    <a:pt x="1165186" y="62674"/>
                  </a:lnTo>
                  <a:lnTo>
                    <a:pt x="1166469" y="67779"/>
                  </a:lnTo>
                  <a:lnTo>
                    <a:pt x="1174051" y="65544"/>
                  </a:lnTo>
                  <a:close/>
                </a:path>
                <a:path w="1420495" h="434975">
                  <a:moveTo>
                    <a:pt x="1194320" y="59601"/>
                  </a:moveTo>
                  <a:lnTo>
                    <a:pt x="1192631" y="54610"/>
                  </a:lnTo>
                  <a:lnTo>
                    <a:pt x="1189062" y="55664"/>
                  </a:lnTo>
                  <a:lnTo>
                    <a:pt x="1185494" y="56718"/>
                  </a:lnTo>
                  <a:lnTo>
                    <a:pt x="1186738" y="61836"/>
                  </a:lnTo>
                  <a:lnTo>
                    <a:pt x="1194320" y="59601"/>
                  </a:lnTo>
                  <a:close/>
                </a:path>
                <a:path w="1420495" h="434975">
                  <a:moveTo>
                    <a:pt x="1214628" y="53848"/>
                  </a:moveTo>
                  <a:lnTo>
                    <a:pt x="1212977" y="48844"/>
                  </a:lnTo>
                  <a:lnTo>
                    <a:pt x="1209395" y="49847"/>
                  </a:lnTo>
                  <a:lnTo>
                    <a:pt x="1205814" y="50850"/>
                  </a:lnTo>
                  <a:lnTo>
                    <a:pt x="1207020" y="55981"/>
                  </a:lnTo>
                  <a:lnTo>
                    <a:pt x="1214628" y="53848"/>
                  </a:lnTo>
                  <a:close/>
                </a:path>
                <a:path w="1420495" h="434975">
                  <a:moveTo>
                    <a:pt x="1234973" y="48171"/>
                  </a:moveTo>
                  <a:lnTo>
                    <a:pt x="1233360" y="43154"/>
                  </a:lnTo>
                  <a:lnTo>
                    <a:pt x="1229766" y="44132"/>
                  </a:lnTo>
                  <a:lnTo>
                    <a:pt x="1226185" y="45135"/>
                  </a:lnTo>
                  <a:lnTo>
                    <a:pt x="1227353" y="50279"/>
                  </a:lnTo>
                  <a:lnTo>
                    <a:pt x="1231163" y="49212"/>
                  </a:lnTo>
                  <a:lnTo>
                    <a:pt x="1234973" y="48171"/>
                  </a:lnTo>
                  <a:close/>
                </a:path>
                <a:path w="1420495" h="434975">
                  <a:moveTo>
                    <a:pt x="1255369" y="42722"/>
                  </a:moveTo>
                  <a:lnTo>
                    <a:pt x="1253794" y="37693"/>
                  </a:lnTo>
                  <a:lnTo>
                    <a:pt x="1250200" y="38658"/>
                  </a:lnTo>
                  <a:lnTo>
                    <a:pt x="1246606" y="39624"/>
                  </a:lnTo>
                  <a:lnTo>
                    <a:pt x="1247736" y="44767"/>
                  </a:lnTo>
                  <a:lnTo>
                    <a:pt x="1255369" y="42722"/>
                  </a:lnTo>
                  <a:close/>
                </a:path>
                <a:path w="1420495" h="434975">
                  <a:moveTo>
                    <a:pt x="1275816" y="37414"/>
                  </a:moveTo>
                  <a:lnTo>
                    <a:pt x="1274279" y="32372"/>
                  </a:lnTo>
                  <a:lnTo>
                    <a:pt x="1270673" y="33286"/>
                  </a:lnTo>
                  <a:lnTo>
                    <a:pt x="1267066" y="34201"/>
                  </a:lnTo>
                  <a:lnTo>
                    <a:pt x="1268145" y="39357"/>
                  </a:lnTo>
                  <a:lnTo>
                    <a:pt x="1275816" y="37414"/>
                  </a:lnTo>
                  <a:close/>
                </a:path>
                <a:path w="1420495" h="434975">
                  <a:moveTo>
                    <a:pt x="1296289" y="32232"/>
                  </a:moveTo>
                  <a:lnTo>
                    <a:pt x="1294790" y="27178"/>
                  </a:lnTo>
                  <a:lnTo>
                    <a:pt x="1291183" y="28092"/>
                  </a:lnTo>
                  <a:lnTo>
                    <a:pt x="1287576" y="29006"/>
                  </a:lnTo>
                  <a:lnTo>
                    <a:pt x="1288618" y="34175"/>
                  </a:lnTo>
                  <a:lnTo>
                    <a:pt x="1296289" y="32232"/>
                  </a:lnTo>
                  <a:close/>
                </a:path>
                <a:path w="1420495" h="434975">
                  <a:moveTo>
                    <a:pt x="1316812" y="27305"/>
                  </a:moveTo>
                  <a:lnTo>
                    <a:pt x="1315364" y="22237"/>
                  </a:lnTo>
                  <a:lnTo>
                    <a:pt x="1311744" y="23101"/>
                  </a:lnTo>
                  <a:lnTo>
                    <a:pt x="1308125" y="23964"/>
                  </a:lnTo>
                  <a:lnTo>
                    <a:pt x="1309128" y="29133"/>
                  </a:lnTo>
                  <a:lnTo>
                    <a:pt x="1316812" y="27305"/>
                  </a:lnTo>
                  <a:close/>
                </a:path>
                <a:path w="1420495" h="434975">
                  <a:moveTo>
                    <a:pt x="1337360" y="22466"/>
                  </a:moveTo>
                  <a:lnTo>
                    <a:pt x="1335951" y="17386"/>
                  </a:lnTo>
                  <a:lnTo>
                    <a:pt x="1332318" y="18199"/>
                  </a:lnTo>
                  <a:lnTo>
                    <a:pt x="1328686" y="19037"/>
                  </a:lnTo>
                  <a:lnTo>
                    <a:pt x="1329651" y="24218"/>
                  </a:lnTo>
                  <a:lnTo>
                    <a:pt x="1333500" y="23329"/>
                  </a:lnTo>
                  <a:lnTo>
                    <a:pt x="1337360" y="22466"/>
                  </a:lnTo>
                  <a:close/>
                </a:path>
                <a:path w="1420495" h="434975">
                  <a:moveTo>
                    <a:pt x="1357972" y="17868"/>
                  </a:moveTo>
                  <a:lnTo>
                    <a:pt x="1356601" y="12776"/>
                  </a:lnTo>
                  <a:lnTo>
                    <a:pt x="1352969" y="13589"/>
                  </a:lnTo>
                  <a:lnTo>
                    <a:pt x="1349336" y="14401"/>
                  </a:lnTo>
                  <a:lnTo>
                    <a:pt x="1350251" y="19596"/>
                  </a:lnTo>
                  <a:lnTo>
                    <a:pt x="1357972" y="17868"/>
                  </a:lnTo>
                  <a:close/>
                </a:path>
                <a:path w="1420495" h="434975">
                  <a:moveTo>
                    <a:pt x="1378610" y="13436"/>
                  </a:moveTo>
                  <a:lnTo>
                    <a:pt x="1377289" y="8331"/>
                  </a:lnTo>
                  <a:lnTo>
                    <a:pt x="1373644" y="9093"/>
                  </a:lnTo>
                  <a:lnTo>
                    <a:pt x="1369999" y="9855"/>
                  </a:lnTo>
                  <a:lnTo>
                    <a:pt x="1370863" y="15049"/>
                  </a:lnTo>
                  <a:lnTo>
                    <a:pt x="1378610" y="13436"/>
                  </a:lnTo>
                  <a:close/>
                </a:path>
                <a:path w="1420495" h="434975">
                  <a:moveTo>
                    <a:pt x="1399286" y="9131"/>
                  </a:moveTo>
                  <a:lnTo>
                    <a:pt x="1398016" y="4013"/>
                  </a:lnTo>
                  <a:lnTo>
                    <a:pt x="1394371" y="4775"/>
                  </a:lnTo>
                  <a:lnTo>
                    <a:pt x="1390726" y="5537"/>
                  </a:lnTo>
                  <a:lnTo>
                    <a:pt x="1391551" y="10744"/>
                  </a:lnTo>
                  <a:lnTo>
                    <a:pt x="1399286" y="9131"/>
                  </a:lnTo>
                  <a:close/>
                </a:path>
                <a:path w="1420495" h="434975">
                  <a:moveTo>
                    <a:pt x="1419999" y="5118"/>
                  </a:moveTo>
                  <a:lnTo>
                    <a:pt x="1418780" y="0"/>
                  </a:lnTo>
                  <a:lnTo>
                    <a:pt x="1415122" y="698"/>
                  </a:lnTo>
                  <a:lnTo>
                    <a:pt x="1411465" y="1397"/>
                  </a:lnTo>
                  <a:lnTo>
                    <a:pt x="1412240" y="6616"/>
                  </a:lnTo>
                  <a:lnTo>
                    <a:pt x="1419999" y="5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 descr=""/>
            <p:cNvSpPr/>
            <p:nvPr/>
          </p:nvSpPr>
          <p:spPr>
            <a:xfrm>
              <a:off x="3667010" y="3563403"/>
              <a:ext cx="280670" cy="41910"/>
            </a:xfrm>
            <a:custGeom>
              <a:avLst/>
              <a:gdLst/>
              <a:ahLst/>
              <a:cxnLst/>
              <a:rect l="l" t="t" r="r" b="b"/>
              <a:pathLst>
                <a:path w="280670" h="41910">
                  <a:moveTo>
                    <a:pt x="8534" y="39992"/>
                  </a:moveTo>
                  <a:lnTo>
                    <a:pt x="7315" y="34874"/>
                  </a:lnTo>
                  <a:lnTo>
                    <a:pt x="3657" y="35572"/>
                  </a:lnTo>
                  <a:lnTo>
                    <a:pt x="0" y="36271"/>
                  </a:lnTo>
                  <a:lnTo>
                    <a:pt x="774" y="41490"/>
                  </a:lnTo>
                  <a:lnTo>
                    <a:pt x="8534" y="39992"/>
                  </a:lnTo>
                  <a:close/>
                </a:path>
                <a:path w="280670" h="41910">
                  <a:moveTo>
                    <a:pt x="29298" y="36080"/>
                  </a:moveTo>
                  <a:lnTo>
                    <a:pt x="28117" y="30937"/>
                  </a:lnTo>
                  <a:lnTo>
                    <a:pt x="24447" y="31584"/>
                  </a:lnTo>
                  <a:lnTo>
                    <a:pt x="20789" y="32270"/>
                  </a:lnTo>
                  <a:lnTo>
                    <a:pt x="21513" y="37490"/>
                  </a:lnTo>
                  <a:lnTo>
                    <a:pt x="25400" y="36766"/>
                  </a:lnTo>
                  <a:lnTo>
                    <a:pt x="29298" y="36080"/>
                  </a:lnTo>
                  <a:close/>
                </a:path>
                <a:path w="280670" h="41910">
                  <a:moveTo>
                    <a:pt x="50088" y="32423"/>
                  </a:moveTo>
                  <a:lnTo>
                    <a:pt x="48958" y="27279"/>
                  </a:lnTo>
                  <a:lnTo>
                    <a:pt x="45288" y="27927"/>
                  </a:lnTo>
                  <a:lnTo>
                    <a:pt x="41617" y="28575"/>
                  </a:lnTo>
                  <a:lnTo>
                    <a:pt x="42291" y="33794"/>
                  </a:lnTo>
                  <a:lnTo>
                    <a:pt x="50088" y="32423"/>
                  </a:lnTo>
                  <a:close/>
                </a:path>
                <a:path w="280670" h="41910">
                  <a:moveTo>
                    <a:pt x="70904" y="28943"/>
                  </a:moveTo>
                  <a:lnTo>
                    <a:pt x="69811" y="23787"/>
                  </a:lnTo>
                  <a:lnTo>
                    <a:pt x="66141" y="24371"/>
                  </a:lnTo>
                  <a:lnTo>
                    <a:pt x="62458" y="24955"/>
                  </a:lnTo>
                  <a:lnTo>
                    <a:pt x="63093" y="30187"/>
                  </a:lnTo>
                  <a:lnTo>
                    <a:pt x="70904" y="28943"/>
                  </a:lnTo>
                  <a:close/>
                </a:path>
                <a:path w="280670" h="41910">
                  <a:moveTo>
                    <a:pt x="91757" y="25628"/>
                  </a:moveTo>
                  <a:lnTo>
                    <a:pt x="90728" y="20459"/>
                  </a:lnTo>
                  <a:lnTo>
                    <a:pt x="87045" y="21043"/>
                  </a:lnTo>
                  <a:lnTo>
                    <a:pt x="83362" y="21628"/>
                  </a:lnTo>
                  <a:lnTo>
                    <a:pt x="83947" y="26860"/>
                  </a:lnTo>
                  <a:lnTo>
                    <a:pt x="91757" y="25628"/>
                  </a:lnTo>
                  <a:close/>
                </a:path>
                <a:path w="280670" h="41910">
                  <a:moveTo>
                    <a:pt x="112649" y="22580"/>
                  </a:moveTo>
                  <a:lnTo>
                    <a:pt x="111658" y="17411"/>
                  </a:lnTo>
                  <a:lnTo>
                    <a:pt x="107975" y="17932"/>
                  </a:lnTo>
                  <a:lnTo>
                    <a:pt x="104292" y="18453"/>
                  </a:lnTo>
                  <a:lnTo>
                    <a:pt x="104813" y="23698"/>
                  </a:lnTo>
                  <a:lnTo>
                    <a:pt x="112649" y="22580"/>
                  </a:lnTo>
                  <a:close/>
                </a:path>
                <a:path w="280670" h="41910">
                  <a:moveTo>
                    <a:pt x="133553" y="19608"/>
                  </a:moveTo>
                  <a:lnTo>
                    <a:pt x="132613" y="14427"/>
                  </a:lnTo>
                  <a:lnTo>
                    <a:pt x="128930" y="14947"/>
                  </a:lnTo>
                  <a:lnTo>
                    <a:pt x="125247" y="15468"/>
                  </a:lnTo>
                  <a:lnTo>
                    <a:pt x="125717" y="20713"/>
                  </a:lnTo>
                  <a:lnTo>
                    <a:pt x="133553" y="19608"/>
                  </a:lnTo>
                  <a:close/>
                </a:path>
                <a:path w="280670" h="41910">
                  <a:moveTo>
                    <a:pt x="154495" y="17018"/>
                  </a:moveTo>
                  <a:lnTo>
                    <a:pt x="153619" y="11823"/>
                  </a:lnTo>
                  <a:lnTo>
                    <a:pt x="149923" y="12280"/>
                  </a:lnTo>
                  <a:lnTo>
                    <a:pt x="146227" y="12738"/>
                  </a:lnTo>
                  <a:lnTo>
                    <a:pt x="146646" y="17995"/>
                  </a:lnTo>
                  <a:lnTo>
                    <a:pt x="154495" y="17018"/>
                  </a:lnTo>
                  <a:close/>
                </a:path>
                <a:path w="280670" h="41910">
                  <a:moveTo>
                    <a:pt x="175463" y="14516"/>
                  </a:moveTo>
                  <a:lnTo>
                    <a:pt x="174637" y="9321"/>
                  </a:lnTo>
                  <a:lnTo>
                    <a:pt x="170929" y="9715"/>
                  </a:lnTo>
                  <a:lnTo>
                    <a:pt x="167220" y="10109"/>
                  </a:lnTo>
                  <a:lnTo>
                    <a:pt x="167601" y="15367"/>
                  </a:lnTo>
                  <a:lnTo>
                    <a:pt x="175463" y="14516"/>
                  </a:lnTo>
                  <a:close/>
                </a:path>
                <a:path w="280670" h="41910">
                  <a:moveTo>
                    <a:pt x="196456" y="12268"/>
                  </a:moveTo>
                  <a:lnTo>
                    <a:pt x="195681" y="7061"/>
                  </a:lnTo>
                  <a:lnTo>
                    <a:pt x="191973" y="7454"/>
                  </a:lnTo>
                  <a:lnTo>
                    <a:pt x="188264" y="7848"/>
                  </a:lnTo>
                  <a:lnTo>
                    <a:pt x="188595" y="13106"/>
                  </a:lnTo>
                  <a:lnTo>
                    <a:pt x="196456" y="12268"/>
                  </a:lnTo>
                  <a:close/>
                </a:path>
                <a:path w="280670" h="41910">
                  <a:moveTo>
                    <a:pt x="217449" y="10223"/>
                  </a:moveTo>
                  <a:lnTo>
                    <a:pt x="216725" y="5003"/>
                  </a:lnTo>
                  <a:lnTo>
                    <a:pt x="213017" y="5334"/>
                  </a:lnTo>
                  <a:lnTo>
                    <a:pt x="209308" y="5664"/>
                  </a:lnTo>
                  <a:lnTo>
                    <a:pt x="209575" y="10922"/>
                  </a:lnTo>
                  <a:lnTo>
                    <a:pt x="217449" y="10223"/>
                  </a:lnTo>
                  <a:close/>
                </a:path>
                <a:path w="280670" h="41910">
                  <a:moveTo>
                    <a:pt x="238480" y="8331"/>
                  </a:moveTo>
                  <a:lnTo>
                    <a:pt x="237807" y="3111"/>
                  </a:lnTo>
                  <a:lnTo>
                    <a:pt x="234099" y="3441"/>
                  </a:lnTo>
                  <a:lnTo>
                    <a:pt x="230390" y="3771"/>
                  </a:lnTo>
                  <a:lnTo>
                    <a:pt x="230606" y="9042"/>
                  </a:lnTo>
                  <a:lnTo>
                    <a:pt x="238480" y="8331"/>
                  </a:lnTo>
                  <a:close/>
                </a:path>
                <a:path w="280670" h="41910">
                  <a:moveTo>
                    <a:pt x="259524" y="6743"/>
                  </a:moveTo>
                  <a:lnTo>
                    <a:pt x="258902" y="1511"/>
                  </a:lnTo>
                  <a:lnTo>
                    <a:pt x="255193" y="1778"/>
                  </a:lnTo>
                  <a:lnTo>
                    <a:pt x="251472" y="2044"/>
                  </a:lnTo>
                  <a:lnTo>
                    <a:pt x="251637" y="7302"/>
                  </a:lnTo>
                  <a:lnTo>
                    <a:pt x="259524" y="6743"/>
                  </a:lnTo>
                  <a:close/>
                </a:path>
                <a:path w="280670" h="41910">
                  <a:moveTo>
                    <a:pt x="280581" y="5232"/>
                  </a:moveTo>
                  <a:lnTo>
                    <a:pt x="280022" y="0"/>
                  </a:lnTo>
                  <a:lnTo>
                    <a:pt x="276301" y="266"/>
                  </a:lnTo>
                  <a:lnTo>
                    <a:pt x="272592" y="533"/>
                  </a:lnTo>
                  <a:lnTo>
                    <a:pt x="272694" y="5803"/>
                  </a:lnTo>
                  <a:lnTo>
                    <a:pt x="280581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 descr=""/>
            <p:cNvSpPr/>
            <p:nvPr/>
          </p:nvSpPr>
          <p:spPr>
            <a:xfrm>
              <a:off x="3960728" y="3564964"/>
              <a:ext cx="282575" cy="0"/>
            </a:xfrm>
            <a:custGeom>
              <a:avLst/>
              <a:gdLst/>
              <a:ahLst/>
              <a:cxnLst/>
              <a:rect l="l" t="t" r="r" b="b"/>
              <a:pathLst>
                <a:path w="282575" h="0">
                  <a:moveTo>
                    <a:pt x="0" y="0"/>
                  </a:moveTo>
                  <a:lnTo>
                    <a:pt x="282333" y="0"/>
                  </a:lnTo>
                </a:path>
              </a:pathLst>
            </a:custGeom>
            <a:ln w="11409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 descr=""/>
            <p:cNvSpPr/>
            <p:nvPr/>
          </p:nvSpPr>
          <p:spPr>
            <a:xfrm>
              <a:off x="808024" y="3341738"/>
              <a:ext cx="4733925" cy="649605"/>
            </a:xfrm>
            <a:custGeom>
              <a:avLst/>
              <a:gdLst/>
              <a:ahLst/>
              <a:cxnLst/>
              <a:rect l="l" t="t" r="r" b="b"/>
              <a:pathLst>
                <a:path w="4733925" h="649604">
                  <a:moveTo>
                    <a:pt x="9207" y="5054"/>
                  </a:moveTo>
                  <a:lnTo>
                    <a:pt x="6477" y="2527"/>
                  </a:lnTo>
                  <a:lnTo>
                    <a:pt x="3746" y="0"/>
                  </a:lnTo>
                  <a:lnTo>
                    <a:pt x="0" y="3708"/>
                  </a:lnTo>
                  <a:lnTo>
                    <a:pt x="5816" y="9093"/>
                  </a:lnTo>
                  <a:lnTo>
                    <a:pt x="9207" y="5054"/>
                  </a:lnTo>
                  <a:close/>
                </a:path>
                <a:path w="4733925" h="649604">
                  <a:moveTo>
                    <a:pt x="24752" y="19342"/>
                  </a:moveTo>
                  <a:lnTo>
                    <a:pt x="21996" y="16852"/>
                  </a:lnTo>
                  <a:lnTo>
                    <a:pt x="19240" y="14363"/>
                  </a:lnTo>
                  <a:lnTo>
                    <a:pt x="15506" y="18084"/>
                  </a:lnTo>
                  <a:lnTo>
                    <a:pt x="21386" y="23393"/>
                  </a:lnTo>
                  <a:lnTo>
                    <a:pt x="24752" y="19342"/>
                  </a:lnTo>
                  <a:close/>
                </a:path>
                <a:path w="4733925" h="649604">
                  <a:moveTo>
                    <a:pt x="40436" y="33502"/>
                  </a:moveTo>
                  <a:lnTo>
                    <a:pt x="37680" y="31013"/>
                  </a:lnTo>
                  <a:lnTo>
                    <a:pt x="34925" y="28524"/>
                  </a:lnTo>
                  <a:lnTo>
                    <a:pt x="31203" y="32258"/>
                  </a:lnTo>
                  <a:lnTo>
                    <a:pt x="37084" y="37566"/>
                  </a:lnTo>
                  <a:lnTo>
                    <a:pt x="40436" y="33502"/>
                  </a:lnTo>
                  <a:close/>
                </a:path>
                <a:path w="4733925" h="649604">
                  <a:moveTo>
                    <a:pt x="56108" y="47675"/>
                  </a:moveTo>
                  <a:lnTo>
                    <a:pt x="53352" y="45186"/>
                  </a:lnTo>
                  <a:lnTo>
                    <a:pt x="50596" y="42697"/>
                  </a:lnTo>
                  <a:lnTo>
                    <a:pt x="46888" y="46443"/>
                  </a:lnTo>
                  <a:lnTo>
                    <a:pt x="52781" y="51765"/>
                  </a:lnTo>
                  <a:lnTo>
                    <a:pt x="56108" y="47675"/>
                  </a:lnTo>
                  <a:close/>
                </a:path>
                <a:path w="4733925" h="649604">
                  <a:moveTo>
                    <a:pt x="71843" y="61760"/>
                  </a:moveTo>
                  <a:lnTo>
                    <a:pt x="69062" y="59309"/>
                  </a:lnTo>
                  <a:lnTo>
                    <a:pt x="66281" y="56857"/>
                  </a:lnTo>
                  <a:lnTo>
                    <a:pt x="62585" y="60617"/>
                  </a:lnTo>
                  <a:lnTo>
                    <a:pt x="68529" y="65862"/>
                  </a:lnTo>
                  <a:lnTo>
                    <a:pt x="71843" y="61760"/>
                  </a:lnTo>
                  <a:close/>
                </a:path>
                <a:path w="4733925" h="649604">
                  <a:moveTo>
                    <a:pt x="87693" y="75742"/>
                  </a:moveTo>
                  <a:lnTo>
                    <a:pt x="84912" y="73291"/>
                  </a:lnTo>
                  <a:lnTo>
                    <a:pt x="82130" y="70840"/>
                  </a:lnTo>
                  <a:lnTo>
                    <a:pt x="78460" y="74612"/>
                  </a:lnTo>
                  <a:lnTo>
                    <a:pt x="84404" y="79857"/>
                  </a:lnTo>
                  <a:lnTo>
                    <a:pt x="87693" y="75742"/>
                  </a:lnTo>
                  <a:close/>
                </a:path>
                <a:path w="4733925" h="649604">
                  <a:moveTo>
                    <a:pt x="3456127" y="225310"/>
                  </a:moveTo>
                  <a:lnTo>
                    <a:pt x="3452418" y="225018"/>
                  </a:lnTo>
                  <a:lnTo>
                    <a:pt x="3448710" y="224726"/>
                  </a:lnTo>
                  <a:lnTo>
                    <a:pt x="3448050" y="229958"/>
                  </a:lnTo>
                  <a:lnTo>
                    <a:pt x="3455924" y="230568"/>
                  </a:lnTo>
                  <a:lnTo>
                    <a:pt x="3456127" y="225310"/>
                  </a:lnTo>
                  <a:close/>
                </a:path>
                <a:path w="4733925" h="649604">
                  <a:moveTo>
                    <a:pt x="3477209" y="227203"/>
                  </a:moveTo>
                  <a:lnTo>
                    <a:pt x="3473500" y="226847"/>
                  </a:lnTo>
                  <a:lnTo>
                    <a:pt x="3469792" y="226491"/>
                  </a:lnTo>
                  <a:lnTo>
                    <a:pt x="3469081" y="231711"/>
                  </a:lnTo>
                  <a:lnTo>
                    <a:pt x="3476955" y="232473"/>
                  </a:lnTo>
                  <a:lnTo>
                    <a:pt x="3477209" y="227203"/>
                  </a:lnTo>
                  <a:close/>
                </a:path>
                <a:path w="4733925" h="649604">
                  <a:moveTo>
                    <a:pt x="3498265" y="229247"/>
                  </a:moveTo>
                  <a:lnTo>
                    <a:pt x="3494557" y="228892"/>
                  </a:lnTo>
                  <a:lnTo>
                    <a:pt x="3490849" y="228536"/>
                  </a:lnTo>
                  <a:lnTo>
                    <a:pt x="3490087" y="233743"/>
                  </a:lnTo>
                  <a:lnTo>
                    <a:pt x="3497961" y="234505"/>
                  </a:lnTo>
                  <a:lnTo>
                    <a:pt x="3498265" y="229247"/>
                  </a:lnTo>
                  <a:close/>
                </a:path>
                <a:path w="4733925" h="649604">
                  <a:moveTo>
                    <a:pt x="3519297" y="231521"/>
                  </a:moveTo>
                  <a:lnTo>
                    <a:pt x="3515601" y="231089"/>
                  </a:lnTo>
                  <a:lnTo>
                    <a:pt x="3511905" y="230657"/>
                  </a:lnTo>
                  <a:lnTo>
                    <a:pt x="3511092" y="235864"/>
                  </a:lnTo>
                  <a:lnTo>
                    <a:pt x="3518954" y="236778"/>
                  </a:lnTo>
                  <a:lnTo>
                    <a:pt x="3519297" y="231521"/>
                  </a:lnTo>
                  <a:close/>
                </a:path>
                <a:path w="4733925" h="649604">
                  <a:moveTo>
                    <a:pt x="3540328" y="233959"/>
                  </a:moveTo>
                  <a:lnTo>
                    <a:pt x="3536632" y="233527"/>
                  </a:lnTo>
                  <a:lnTo>
                    <a:pt x="3532936" y="233095"/>
                  </a:lnTo>
                  <a:lnTo>
                    <a:pt x="3532086" y="238302"/>
                  </a:lnTo>
                  <a:lnTo>
                    <a:pt x="3539934" y="239204"/>
                  </a:lnTo>
                  <a:lnTo>
                    <a:pt x="3540328" y="233959"/>
                  </a:lnTo>
                  <a:close/>
                </a:path>
                <a:path w="4733925" h="649604">
                  <a:moveTo>
                    <a:pt x="3561321" y="236588"/>
                  </a:moveTo>
                  <a:lnTo>
                    <a:pt x="3557625" y="236093"/>
                  </a:lnTo>
                  <a:lnTo>
                    <a:pt x="3553930" y="235597"/>
                  </a:lnTo>
                  <a:lnTo>
                    <a:pt x="3553041" y="240779"/>
                  </a:lnTo>
                  <a:lnTo>
                    <a:pt x="3560876" y="241846"/>
                  </a:lnTo>
                  <a:lnTo>
                    <a:pt x="3561321" y="236588"/>
                  </a:lnTo>
                  <a:close/>
                </a:path>
                <a:path w="4733925" h="649604">
                  <a:moveTo>
                    <a:pt x="3582276" y="239433"/>
                  </a:moveTo>
                  <a:lnTo>
                    <a:pt x="3578593" y="238937"/>
                  </a:lnTo>
                  <a:lnTo>
                    <a:pt x="3574910" y="238442"/>
                  </a:lnTo>
                  <a:lnTo>
                    <a:pt x="3573957" y="243624"/>
                  </a:lnTo>
                  <a:lnTo>
                    <a:pt x="3581793" y="244678"/>
                  </a:lnTo>
                  <a:lnTo>
                    <a:pt x="3582276" y="239433"/>
                  </a:lnTo>
                  <a:close/>
                </a:path>
                <a:path w="4733925" h="649604">
                  <a:moveTo>
                    <a:pt x="3603244" y="242417"/>
                  </a:moveTo>
                  <a:lnTo>
                    <a:pt x="3599561" y="241846"/>
                  </a:lnTo>
                  <a:lnTo>
                    <a:pt x="3595878" y="241274"/>
                  </a:lnTo>
                  <a:lnTo>
                    <a:pt x="3594887" y="246456"/>
                  </a:lnTo>
                  <a:lnTo>
                    <a:pt x="3602710" y="247650"/>
                  </a:lnTo>
                  <a:lnTo>
                    <a:pt x="3603244" y="242417"/>
                  </a:lnTo>
                  <a:close/>
                </a:path>
                <a:path w="4733925" h="649604">
                  <a:moveTo>
                    <a:pt x="3624148" y="245643"/>
                  </a:moveTo>
                  <a:lnTo>
                    <a:pt x="3620465" y="245071"/>
                  </a:lnTo>
                  <a:lnTo>
                    <a:pt x="3616782" y="244500"/>
                  </a:lnTo>
                  <a:lnTo>
                    <a:pt x="3615753" y="249669"/>
                  </a:lnTo>
                  <a:lnTo>
                    <a:pt x="3623564" y="250875"/>
                  </a:lnTo>
                  <a:lnTo>
                    <a:pt x="3624148" y="245643"/>
                  </a:lnTo>
                  <a:close/>
                </a:path>
                <a:path w="4733925" h="649604">
                  <a:moveTo>
                    <a:pt x="3645052" y="248945"/>
                  </a:moveTo>
                  <a:lnTo>
                    <a:pt x="3641382" y="248310"/>
                  </a:lnTo>
                  <a:lnTo>
                    <a:pt x="3637711" y="247713"/>
                  </a:lnTo>
                  <a:lnTo>
                    <a:pt x="3636632" y="252869"/>
                  </a:lnTo>
                  <a:lnTo>
                    <a:pt x="3640531" y="253504"/>
                  </a:lnTo>
                  <a:lnTo>
                    <a:pt x="3644430" y="254177"/>
                  </a:lnTo>
                  <a:lnTo>
                    <a:pt x="3645052" y="248945"/>
                  </a:lnTo>
                  <a:close/>
                </a:path>
                <a:path w="4733925" h="649604">
                  <a:moveTo>
                    <a:pt x="3665893" y="252552"/>
                  </a:moveTo>
                  <a:lnTo>
                    <a:pt x="3662222" y="251917"/>
                  </a:lnTo>
                  <a:lnTo>
                    <a:pt x="3658552" y="251282"/>
                  </a:lnTo>
                  <a:lnTo>
                    <a:pt x="3657435" y="256425"/>
                  </a:lnTo>
                  <a:lnTo>
                    <a:pt x="3665220" y="257771"/>
                  </a:lnTo>
                  <a:lnTo>
                    <a:pt x="3665893" y="252552"/>
                  </a:lnTo>
                  <a:close/>
                </a:path>
                <a:path w="4733925" h="649604">
                  <a:moveTo>
                    <a:pt x="3686746" y="256171"/>
                  </a:moveTo>
                  <a:lnTo>
                    <a:pt x="3683076" y="255536"/>
                  </a:lnTo>
                  <a:lnTo>
                    <a:pt x="3679406" y="254901"/>
                  </a:lnTo>
                  <a:lnTo>
                    <a:pt x="3678237" y="260045"/>
                  </a:lnTo>
                  <a:lnTo>
                    <a:pt x="3686035" y="261391"/>
                  </a:lnTo>
                  <a:lnTo>
                    <a:pt x="3686746" y="256171"/>
                  </a:lnTo>
                  <a:close/>
                </a:path>
                <a:path w="4733925" h="649604">
                  <a:moveTo>
                    <a:pt x="3707523" y="260172"/>
                  </a:moveTo>
                  <a:lnTo>
                    <a:pt x="3703866" y="259473"/>
                  </a:lnTo>
                  <a:lnTo>
                    <a:pt x="3700208" y="258775"/>
                  </a:lnTo>
                  <a:lnTo>
                    <a:pt x="3699002" y="263893"/>
                  </a:lnTo>
                  <a:lnTo>
                    <a:pt x="3706774" y="265391"/>
                  </a:lnTo>
                  <a:lnTo>
                    <a:pt x="3707523" y="260172"/>
                  </a:lnTo>
                  <a:close/>
                </a:path>
                <a:path w="4733925" h="649604">
                  <a:moveTo>
                    <a:pt x="3728301" y="264160"/>
                  </a:moveTo>
                  <a:lnTo>
                    <a:pt x="3724643" y="263461"/>
                  </a:lnTo>
                  <a:lnTo>
                    <a:pt x="3720985" y="262763"/>
                  </a:lnTo>
                  <a:lnTo>
                    <a:pt x="3719741" y="267881"/>
                  </a:lnTo>
                  <a:lnTo>
                    <a:pt x="3727500" y="269367"/>
                  </a:lnTo>
                  <a:lnTo>
                    <a:pt x="3728301" y="264160"/>
                  </a:lnTo>
                  <a:close/>
                </a:path>
                <a:path w="4733925" h="649604">
                  <a:moveTo>
                    <a:pt x="3749014" y="268452"/>
                  </a:moveTo>
                  <a:lnTo>
                    <a:pt x="3745369" y="267690"/>
                  </a:lnTo>
                  <a:lnTo>
                    <a:pt x="3741724" y="266928"/>
                  </a:lnTo>
                  <a:lnTo>
                    <a:pt x="3740429" y="272034"/>
                  </a:lnTo>
                  <a:lnTo>
                    <a:pt x="3748176" y="273659"/>
                  </a:lnTo>
                  <a:lnTo>
                    <a:pt x="3749014" y="268452"/>
                  </a:lnTo>
                  <a:close/>
                </a:path>
                <a:path w="4733925" h="649604">
                  <a:moveTo>
                    <a:pt x="3769715" y="272821"/>
                  </a:moveTo>
                  <a:lnTo>
                    <a:pt x="3766070" y="272059"/>
                  </a:lnTo>
                  <a:lnTo>
                    <a:pt x="3762425" y="271297"/>
                  </a:lnTo>
                  <a:lnTo>
                    <a:pt x="3761092" y="276390"/>
                  </a:lnTo>
                  <a:lnTo>
                    <a:pt x="3768839" y="278015"/>
                  </a:lnTo>
                  <a:lnTo>
                    <a:pt x="3769715" y="272821"/>
                  </a:lnTo>
                  <a:close/>
                </a:path>
                <a:path w="4733925" h="649604">
                  <a:moveTo>
                    <a:pt x="3790378" y="277393"/>
                  </a:moveTo>
                  <a:lnTo>
                    <a:pt x="3786746" y="276555"/>
                  </a:lnTo>
                  <a:lnTo>
                    <a:pt x="3783114" y="275717"/>
                  </a:lnTo>
                  <a:lnTo>
                    <a:pt x="3781742" y="280809"/>
                  </a:lnTo>
                  <a:lnTo>
                    <a:pt x="3789451" y="282575"/>
                  </a:lnTo>
                  <a:lnTo>
                    <a:pt x="3790378" y="277393"/>
                  </a:lnTo>
                  <a:close/>
                </a:path>
                <a:path w="4733925" h="649604">
                  <a:moveTo>
                    <a:pt x="3810990" y="282130"/>
                  </a:moveTo>
                  <a:lnTo>
                    <a:pt x="3807358" y="281292"/>
                  </a:lnTo>
                  <a:lnTo>
                    <a:pt x="3803726" y="280454"/>
                  </a:lnTo>
                  <a:lnTo>
                    <a:pt x="3802316" y="285534"/>
                  </a:lnTo>
                  <a:lnTo>
                    <a:pt x="3810025" y="287299"/>
                  </a:lnTo>
                  <a:lnTo>
                    <a:pt x="3810990" y="282130"/>
                  </a:lnTo>
                  <a:close/>
                </a:path>
                <a:path w="4733925" h="649604">
                  <a:moveTo>
                    <a:pt x="3831590" y="286956"/>
                  </a:moveTo>
                  <a:lnTo>
                    <a:pt x="3827983" y="286054"/>
                  </a:lnTo>
                  <a:lnTo>
                    <a:pt x="3824363" y="285178"/>
                  </a:lnTo>
                  <a:lnTo>
                    <a:pt x="3822916" y="290245"/>
                  </a:lnTo>
                  <a:lnTo>
                    <a:pt x="3826751" y="291172"/>
                  </a:lnTo>
                  <a:lnTo>
                    <a:pt x="3830599" y="292125"/>
                  </a:lnTo>
                  <a:lnTo>
                    <a:pt x="3831590" y="286956"/>
                  </a:lnTo>
                  <a:close/>
                </a:path>
                <a:path w="4733925" h="649604">
                  <a:moveTo>
                    <a:pt x="3852113" y="292049"/>
                  </a:moveTo>
                  <a:lnTo>
                    <a:pt x="3848506" y="291147"/>
                  </a:lnTo>
                  <a:lnTo>
                    <a:pt x="3844899" y="290245"/>
                  </a:lnTo>
                  <a:lnTo>
                    <a:pt x="3843401" y="295300"/>
                  </a:lnTo>
                  <a:lnTo>
                    <a:pt x="3851084" y="297205"/>
                  </a:lnTo>
                  <a:lnTo>
                    <a:pt x="3852113" y="292049"/>
                  </a:lnTo>
                  <a:close/>
                </a:path>
                <a:path w="4733925" h="649604">
                  <a:moveTo>
                    <a:pt x="3872649" y="297154"/>
                  </a:moveTo>
                  <a:lnTo>
                    <a:pt x="3869042" y="296252"/>
                  </a:lnTo>
                  <a:lnTo>
                    <a:pt x="3865435" y="295351"/>
                  </a:lnTo>
                  <a:lnTo>
                    <a:pt x="3863898" y="300393"/>
                  </a:lnTo>
                  <a:lnTo>
                    <a:pt x="3871582" y="302310"/>
                  </a:lnTo>
                  <a:lnTo>
                    <a:pt x="3872649" y="297154"/>
                  </a:lnTo>
                  <a:close/>
                </a:path>
                <a:path w="4733925" h="649604">
                  <a:moveTo>
                    <a:pt x="3893096" y="302564"/>
                  </a:moveTo>
                  <a:lnTo>
                    <a:pt x="3889502" y="301599"/>
                  </a:lnTo>
                  <a:lnTo>
                    <a:pt x="3885908" y="300634"/>
                  </a:lnTo>
                  <a:lnTo>
                    <a:pt x="3884345" y="305663"/>
                  </a:lnTo>
                  <a:lnTo>
                    <a:pt x="3891978" y="307708"/>
                  </a:lnTo>
                  <a:lnTo>
                    <a:pt x="3893096" y="302564"/>
                  </a:lnTo>
                  <a:close/>
                </a:path>
                <a:path w="4733925" h="649604">
                  <a:moveTo>
                    <a:pt x="3913543" y="308025"/>
                  </a:moveTo>
                  <a:lnTo>
                    <a:pt x="3909949" y="307060"/>
                  </a:lnTo>
                  <a:lnTo>
                    <a:pt x="3906355" y="306095"/>
                  </a:lnTo>
                  <a:lnTo>
                    <a:pt x="3904754" y="311124"/>
                  </a:lnTo>
                  <a:lnTo>
                    <a:pt x="3912400" y="313156"/>
                  </a:lnTo>
                  <a:lnTo>
                    <a:pt x="3913543" y="308025"/>
                  </a:lnTo>
                  <a:close/>
                </a:path>
                <a:path w="4733925" h="649604">
                  <a:moveTo>
                    <a:pt x="3933939" y="313639"/>
                  </a:moveTo>
                  <a:lnTo>
                    <a:pt x="3930358" y="312623"/>
                  </a:lnTo>
                  <a:lnTo>
                    <a:pt x="3926776" y="311607"/>
                  </a:lnTo>
                  <a:lnTo>
                    <a:pt x="3925138" y="316611"/>
                  </a:lnTo>
                  <a:lnTo>
                    <a:pt x="3932745" y="318782"/>
                  </a:lnTo>
                  <a:lnTo>
                    <a:pt x="3933939" y="313639"/>
                  </a:lnTo>
                  <a:close/>
                </a:path>
                <a:path w="4733925" h="649604">
                  <a:moveTo>
                    <a:pt x="3954284" y="319443"/>
                  </a:moveTo>
                  <a:lnTo>
                    <a:pt x="3950703" y="318427"/>
                  </a:lnTo>
                  <a:lnTo>
                    <a:pt x="3947122" y="317411"/>
                  </a:lnTo>
                  <a:lnTo>
                    <a:pt x="3945445" y="322402"/>
                  </a:lnTo>
                  <a:lnTo>
                    <a:pt x="3953065" y="324573"/>
                  </a:lnTo>
                  <a:lnTo>
                    <a:pt x="3954284" y="319443"/>
                  </a:lnTo>
                  <a:close/>
                </a:path>
                <a:path w="4733925" h="649604">
                  <a:moveTo>
                    <a:pt x="3974630" y="325259"/>
                  </a:moveTo>
                  <a:lnTo>
                    <a:pt x="3971048" y="324231"/>
                  </a:lnTo>
                  <a:lnTo>
                    <a:pt x="3967467" y="323215"/>
                  </a:lnTo>
                  <a:lnTo>
                    <a:pt x="3965765" y="328193"/>
                  </a:lnTo>
                  <a:lnTo>
                    <a:pt x="3973372" y="330365"/>
                  </a:lnTo>
                  <a:lnTo>
                    <a:pt x="3974630" y="325259"/>
                  </a:lnTo>
                  <a:close/>
                </a:path>
                <a:path w="4733925" h="649604">
                  <a:moveTo>
                    <a:pt x="3994848" y="331419"/>
                  </a:moveTo>
                  <a:lnTo>
                    <a:pt x="3991292" y="330339"/>
                  </a:lnTo>
                  <a:lnTo>
                    <a:pt x="3987736" y="329260"/>
                  </a:lnTo>
                  <a:lnTo>
                    <a:pt x="3985996" y="334225"/>
                  </a:lnTo>
                  <a:lnTo>
                    <a:pt x="3993565" y="336524"/>
                  </a:lnTo>
                  <a:lnTo>
                    <a:pt x="3994848" y="331419"/>
                  </a:lnTo>
                  <a:close/>
                </a:path>
                <a:path w="4733925" h="649604">
                  <a:moveTo>
                    <a:pt x="4015092" y="337566"/>
                  </a:moveTo>
                  <a:lnTo>
                    <a:pt x="4011536" y="336486"/>
                  </a:lnTo>
                  <a:lnTo>
                    <a:pt x="4007980" y="335407"/>
                  </a:lnTo>
                  <a:lnTo>
                    <a:pt x="4006202" y="340360"/>
                  </a:lnTo>
                  <a:lnTo>
                    <a:pt x="4013771" y="342671"/>
                  </a:lnTo>
                  <a:lnTo>
                    <a:pt x="4015092" y="337566"/>
                  </a:lnTo>
                  <a:close/>
                </a:path>
                <a:path w="4733925" h="649604">
                  <a:moveTo>
                    <a:pt x="4035285" y="343903"/>
                  </a:moveTo>
                  <a:lnTo>
                    <a:pt x="4031742" y="342760"/>
                  </a:lnTo>
                  <a:lnTo>
                    <a:pt x="4028198" y="341617"/>
                  </a:lnTo>
                  <a:lnTo>
                    <a:pt x="4026395" y="346570"/>
                  </a:lnTo>
                  <a:lnTo>
                    <a:pt x="4033926" y="348996"/>
                  </a:lnTo>
                  <a:lnTo>
                    <a:pt x="4035285" y="343903"/>
                  </a:lnTo>
                  <a:close/>
                </a:path>
                <a:path w="4733925" h="649604">
                  <a:moveTo>
                    <a:pt x="4055414" y="350393"/>
                  </a:moveTo>
                  <a:lnTo>
                    <a:pt x="4051871" y="349250"/>
                  </a:lnTo>
                  <a:lnTo>
                    <a:pt x="4048328" y="348107"/>
                  </a:lnTo>
                  <a:lnTo>
                    <a:pt x="4046486" y="353047"/>
                  </a:lnTo>
                  <a:lnTo>
                    <a:pt x="4054017" y="355473"/>
                  </a:lnTo>
                  <a:lnTo>
                    <a:pt x="4055414" y="350393"/>
                  </a:lnTo>
                  <a:close/>
                </a:path>
                <a:path w="4733925" h="649604">
                  <a:moveTo>
                    <a:pt x="4075557" y="356870"/>
                  </a:moveTo>
                  <a:lnTo>
                    <a:pt x="4072013" y="355727"/>
                  </a:lnTo>
                  <a:lnTo>
                    <a:pt x="4068470" y="354584"/>
                  </a:lnTo>
                  <a:lnTo>
                    <a:pt x="4066603" y="359511"/>
                  </a:lnTo>
                  <a:lnTo>
                    <a:pt x="4074134" y="361937"/>
                  </a:lnTo>
                  <a:lnTo>
                    <a:pt x="4075557" y="356870"/>
                  </a:lnTo>
                  <a:close/>
                </a:path>
                <a:path w="4733925" h="649604">
                  <a:moveTo>
                    <a:pt x="4095572" y="363677"/>
                  </a:moveTo>
                  <a:lnTo>
                    <a:pt x="4092054" y="362483"/>
                  </a:lnTo>
                  <a:lnTo>
                    <a:pt x="4088536" y="361289"/>
                  </a:lnTo>
                  <a:lnTo>
                    <a:pt x="4086631" y="366191"/>
                  </a:lnTo>
                  <a:lnTo>
                    <a:pt x="4094124" y="368744"/>
                  </a:lnTo>
                  <a:lnTo>
                    <a:pt x="4095572" y="363677"/>
                  </a:lnTo>
                  <a:close/>
                </a:path>
                <a:path w="4733925" h="649604">
                  <a:moveTo>
                    <a:pt x="4115600" y="370497"/>
                  </a:moveTo>
                  <a:lnTo>
                    <a:pt x="4112082" y="369303"/>
                  </a:lnTo>
                  <a:lnTo>
                    <a:pt x="4108564" y="368109"/>
                  </a:lnTo>
                  <a:lnTo>
                    <a:pt x="4106621" y="373011"/>
                  </a:lnTo>
                  <a:lnTo>
                    <a:pt x="4114114" y="375551"/>
                  </a:lnTo>
                  <a:lnTo>
                    <a:pt x="4115600" y="370497"/>
                  </a:lnTo>
                  <a:close/>
                </a:path>
                <a:path w="4733925" h="649604">
                  <a:moveTo>
                    <a:pt x="4135590" y="377444"/>
                  </a:moveTo>
                  <a:lnTo>
                    <a:pt x="4132084" y="376186"/>
                  </a:lnTo>
                  <a:lnTo>
                    <a:pt x="4128579" y="374929"/>
                  </a:lnTo>
                  <a:lnTo>
                    <a:pt x="4126623" y="379818"/>
                  </a:lnTo>
                  <a:lnTo>
                    <a:pt x="4134066" y="382485"/>
                  </a:lnTo>
                  <a:lnTo>
                    <a:pt x="4135590" y="377444"/>
                  </a:lnTo>
                  <a:close/>
                </a:path>
                <a:path w="4733925" h="649604">
                  <a:moveTo>
                    <a:pt x="4155503" y="384568"/>
                  </a:moveTo>
                  <a:lnTo>
                    <a:pt x="4151998" y="383311"/>
                  </a:lnTo>
                  <a:lnTo>
                    <a:pt x="4148493" y="382054"/>
                  </a:lnTo>
                  <a:lnTo>
                    <a:pt x="4146499" y="386930"/>
                  </a:lnTo>
                  <a:lnTo>
                    <a:pt x="4153954" y="389597"/>
                  </a:lnTo>
                  <a:lnTo>
                    <a:pt x="4155503" y="384568"/>
                  </a:lnTo>
                  <a:close/>
                </a:path>
                <a:path w="4733925" h="649604">
                  <a:moveTo>
                    <a:pt x="4175417" y="391706"/>
                  </a:moveTo>
                  <a:lnTo>
                    <a:pt x="4171912" y="390448"/>
                  </a:lnTo>
                  <a:lnTo>
                    <a:pt x="4168406" y="389191"/>
                  </a:lnTo>
                  <a:lnTo>
                    <a:pt x="4166387" y="394055"/>
                  </a:lnTo>
                  <a:lnTo>
                    <a:pt x="4173829" y="396722"/>
                  </a:lnTo>
                  <a:lnTo>
                    <a:pt x="4175417" y="391706"/>
                  </a:lnTo>
                  <a:close/>
                </a:path>
                <a:path w="4733925" h="649604">
                  <a:moveTo>
                    <a:pt x="4195229" y="399072"/>
                  </a:moveTo>
                  <a:lnTo>
                    <a:pt x="4191749" y="397764"/>
                  </a:lnTo>
                  <a:lnTo>
                    <a:pt x="4188269" y="396455"/>
                  </a:lnTo>
                  <a:lnTo>
                    <a:pt x="4186212" y="401307"/>
                  </a:lnTo>
                  <a:lnTo>
                    <a:pt x="4193629" y="404088"/>
                  </a:lnTo>
                  <a:lnTo>
                    <a:pt x="4195229" y="399072"/>
                  </a:lnTo>
                  <a:close/>
                </a:path>
                <a:path w="4733925" h="649604">
                  <a:moveTo>
                    <a:pt x="4215028" y="406514"/>
                  </a:moveTo>
                  <a:lnTo>
                    <a:pt x="4211548" y="405206"/>
                  </a:lnTo>
                  <a:lnTo>
                    <a:pt x="4208068" y="403898"/>
                  </a:lnTo>
                  <a:lnTo>
                    <a:pt x="4205986" y="408736"/>
                  </a:lnTo>
                  <a:lnTo>
                    <a:pt x="4213390" y="411518"/>
                  </a:lnTo>
                  <a:lnTo>
                    <a:pt x="4215028" y="406514"/>
                  </a:lnTo>
                  <a:close/>
                </a:path>
                <a:path w="4733925" h="649604">
                  <a:moveTo>
                    <a:pt x="4234827" y="413969"/>
                  </a:moveTo>
                  <a:lnTo>
                    <a:pt x="4231348" y="412648"/>
                  </a:lnTo>
                  <a:lnTo>
                    <a:pt x="4227868" y="411340"/>
                  </a:lnTo>
                  <a:lnTo>
                    <a:pt x="4225760" y="416166"/>
                  </a:lnTo>
                  <a:lnTo>
                    <a:pt x="4233164" y="418960"/>
                  </a:lnTo>
                  <a:lnTo>
                    <a:pt x="4234827" y="413969"/>
                  </a:lnTo>
                  <a:close/>
                </a:path>
                <a:path w="4733925" h="649604">
                  <a:moveTo>
                    <a:pt x="4254512" y="421716"/>
                  </a:moveTo>
                  <a:lnTo>
                    <a:pt x="4251045" y="420357"/>
                  </a:lnTo>
                  <a:lnTo>
                    <a:pt x="4247578" y="418998"/>
                  </a:lnTo>
                  <a:lnTo>
                    <a:pt x="4245445" y="423811"/>
                  </a:lnTo>
                  <a:lnTo>
                    <a:pt x="4252811" y="426707"/>
                  </a:lnTo>
                  <a:lnTo>
                    <a:pt x="4254512" y="421716"/>
                  </a:lnTo>
                  <a:close/>
                </a:path>
                <a:path w="4733925" h="649604">
                  <a:moveTo>
                    <a:pt x="4274197" y="429463"/>
                  </a:moveTo>
                  <a:lnTo>
                    <a:pt x="4270730" y="428104"/>
                  </a:lnTo>
                  <a:lnTo>
                    <a:pt x="4267263" y="426745"/>
                  </a:lnTo>
                  <a:lnTo>
                    <a:pt x="4265104" y="431546"/>
                  </a:lnTo>
                  <a:lnTo>
                    <a:pt x="4272470" y="434441"/>
                  </a:lnTo>
                  <a:lnTo>
                    <a:pt x="4274197" y="429463"/>
                  </a:lnTo>
                  <a:close/>
                </a:path>
                <a:path w="4733925" h="649604">
                  <a:moveTo>
                    <a:pt x="4293832" y="437299"/>
                  </a:moveTo>
                  <a:lnTo>
                    <a:pt x="4290390" y="435889"/>
                  </a:lnTo>
                  <a:lnTo>
                    <a:pt x="4286948" y="434479"/>
                  </a:lnTo>
                  <a:lnTo>
                    <a:pt x="4284764" y="439267"/>
                  </a:lnTo>
                  <a:lnTo>
                    <a:pt x="4292079" y="442277"/>
                  </a:lnTo>
                  <a:lnTo>
                    <a:pt x="4293832" y="437299"/>
                  </a:lnTo>
                  <a:close/>
                </a:path>
                <a:path w="4733925" h="649604">
                  <a:moveTo>
                    <a:pt x="4313402" y="445338"/>
                  </a:moveTo>
                  <a:lnTo>
                    <a:pt x="4309961" y="443928"/>
                  </a:lnTo>
                  <a:lnTo>
                    <a:pt x="4306519" y="442518"/>
                  </a:lnTo>
                  <a:lnTo>
                    <a:pt x="4304309" y="447294"/>
                  </a:lnTo>
                  <a:lnTo>
                    <a:pt x="4311624" y="450303"/>
                  </a:lnTo>
                  <a:lnTo>
                    <a:pt x="4313402" y="445338"/>
                  </a:lnTo>
                  <a:close/>
                </a:path>
                <a:path w="4733925" h="649604">
                  <a:moveTo>
                    <a:pt x="4332960" y="453377"/>
                  </a:moveTo>
                  <a:lnTo>
                    <a:pt x="4329519" y="451967"/>
                  </a:lnTo>
                  <a:lnTo>
                    <a:pt x="4326077" y="450557"/>
                  </a:lnTo>
                  <a:lnTo>
                    <a:pt x="4323842" y="455320"/>
                  </a:lnTo>
                  <a:lnTo>
                    <a:pt x="4331157" y="458330"/>
                  </a:lnTo>
                  <a:lnTo>
                    <a:pt x="4332960" y="453377"/>
                  </a:lnTo>
                  <a:close/>
                </a:path>
                <a:path w="4733925" h="649604">
                  <a:moveTo>
                    <a:pt x="4352455" y="461568"/>
                  </a:moveTo>
                  <a:lnTo>
                    <a:pt x="4349039" y="460108"/>
                  </a:lnTo>
                  <a:lnTo>
                    <a:pt x="4345622" y="458647"/>
                  </a:lnTo>
                  <a:lnTo>
                    <a:pt x="4343362" y="463397"/>
                  </a:lnTo>
                  <a:lnTo>
                    <a:pt x="4350626" y="466521"/>
                  </a:lnTo>
                  <a:lnTo>
                    <a:pt x="4352455" y="461568"/>
                  </a:lnTo>
                  <a:close/>
                </a:path>
                <a:path w="4733925" h="649604">
                  <a:moveTo>
                    <a:pt x="4371899" y="469900"/>
                  </a:moveTo>
                  <a:lnTo>
                    <a:pt x="4368482" y="468439"/>
                  </a:lnTo>
                  <a:lnTo>
                    <a:pt x="4365066" y="466979"/>
                  </a:lnTo>
                  <a:lnTo>
                    <a:pt x="4362780" y="471716"/>
                  </a:lnTo>
                  <a:lnTo>
                    <a:pt x="4370057" y="474840"/>
                  </a:lnTo>
                  <a:lnTo>
                    <a:pt x="4371899" y="469900"/>
                  </a:lnTo>
                  <a:close/>
                </a:path>
                <a:path w="4733925" h="649604">
                  <a:moveTo>
                    <a:pt x="4391342" y="478218"/>
                  </a:moveTo>
                  <a:lnTo>
                    <a:pt x="4387926" y="476758"/>
                  </a:lnTo>
                  <a:lnTo>
                    <a:pt x="4384510" y="475297"/>
                  </a:lnTo>
                  <a:lnTo>
                    <a:pt x="4382198" y="480021"/>
                  </a:lnTo>
                  <a:lnTo>
                    <a:pt x="4389475" y="483146"/>
                  </a:lnTo>
                  <a:lnTo>
                    <a:pt x="4391342" y="478218"/>
                  </a:lnTo>
                  <a:close/>
                </a:path>
                <a:path w="4733925" h="649604">
                  <a:moveTo>
                    <a:pt x="4410710" y="486727"/>
                  </a:moveTo>
                  <a:lnTo>
                    <a:pt x="4407306" y="485216"/>
                  </a:lnTo>
                  <a:lnTo>
                    <a:pt x="4403903" y="483704"/>
                  </a:lnTo>
                  <a:lnTo>
                    <a:pt x="4401578" y="488429"/>
                  </a:lnTo>
                  <a:lnTo>
                    <a:pt x="4408805" y="491642"/>
                  </a:lnTo>
                  <a:lnTo>
                    <a:pt x="4410710" y="486727"/>
                  </a:lnTo>
                  <a:close/>
                </a:path>
                <a:path w="4733925" h="649604">
                  <a:moveTo>
                    <a:pt x="4430026" y="495338"/>
                  </a:moveTo>
                  <a:lnTo>
                    <a:pt x="4426623" y="493826"/>
                  </a:lnTo>
                  <a:lnTo>
                    <a:pt x="4423219" y="492315"/>
                  </a:lnTo>
                  <a:lnTo>
                    <a:pt x="4420870" y="497027"/>
                  </a:lnTo>
                  <a:lnTo>
                    <a:pt x="4428096" y="500240"/>
                  </a:lnTo>
                  <a:lnTo>
                    <a:pt x="4430026" y="495338"/>
                  </a:lnTo>
                  <a:close/>
                </a:path>
                <a:path w="4733925" h="649604">
                  <a:moveTo>
                    <a:pt x="4449356" y="503936"/>
                  </a:moveTo>
                  <a:lnTo>
                    <a:pt x="4445952" y="502424"/>
                  </a:lnTo>
                  <a:lnTo>
                    <a:pt x="4442549" y="500913"/>
                  </a:lnTo>
                  <a:lnTo>
                    <a:pt x="4440174" y="505612"/>
                  </a:lnTo>
                  <a:lnTo>
                    <a:pt x="4447400" y="508838"/>
                  </a:lnTo>
                  <a:lnTo>
                    <a:pt x="4449356" y="503936"/>
                  </a:lnTo>
                  <a:close/>
                </a:path>
                <a:path w="4733925" h="649604">
                  <a:moveTo>
                    <a:pt x="4468584" y="512737"/>
                  </a:moveTo>
                  <a:lnTo>
                    <a:pt x="4465205" y="511175"/>
                  </a:lnTo>
                  <a:lnTo>
                    <a:pt x="4461827" y="509612"/>
                  </a:lnTo>
                  <a:lnTo>
                    <a:pt x="4459427" y="514299"/>
                  </a:lnTo>
                  <a:lnTo>
                    <a:pt x="4466615" y="517626"/>
                  </a:lnTo>
                  <a:lnTo>
                    <a:pt x="4468584" y="512737"/>
                  </a:lnTo>
                  <a:close/>
                </a:path>
                <a:path w="4733925" h="649604">
                  <a:moveTo>
                    <a:pt x="4487773" y="521614"/>
                  </a:moveTo>
                  <a:lnTo>
                    <a:pt x="4484395" y="520052"/>
                  </a:lnTo>
                  <a:lnTo>
                    <a:pt x="4481017" y="518490"/>
                  </a:lnTo>
                  <a:lnTo>
                    <a:pt x="4478591" y="523163"/>
                  </a:lnTo>
                  <a:lnTo>
                    <a:pt x="4485779" y="526491"/>
                  </a:lnTo>
                  <a:lnTo>
                    <a:pt x="4487773" y="521614"/>
                  </a:lnTo>
                  <a:close/>
                </a:path>
                <a:path w="4733925" h="649604">
                  <a:moveTo>
                    <a:pt x="4506976" y="530491"/>
                  </a:moveTo>
                  <a:lnTo>
                    <a:pt x="4503598" y="528929"/>
                  </a:lnTo>
                  <a:lnTo>
                    <a:pt x="4500219" y="527367"/>
                  </a:lnTo>
                  <a:lnTo>
                    <a:pt x="4497768" y="532041"/>
                  </a:lnTo>
                  <a:lnTo>
                    <a:pt x="4504956" y="535355"/>
                  </a:lnTo>
                  <a:lnTo>
                    <a:pt x="4506976" y="530491"/>
                  </a:lnTo>
                  <a:close/>
                </a:path>
                <a:path w="4733925" h="649604">
                  <a:moveTo>
                    <a:pt x="4526077" y="539559"/>
                  </a:moveTo>
                  <a:lnTo>
                    <a:pt x="4522724" y="537946"/>
                  </a:lnTo>
                  <a:lnTo>
                    <a:pt x="4519371" y="536333"/>
                  </a:lnTo>
                  <a:lnTo>
                    <a:pt x="4516907" y="540994"/>
                  </a:lnTo>
                  <a:lnTo>
                    <a:pt x="4524045" y="544410"/>
                  </a:lnTo>
                  <a:lnTo>
                    <a:pt x="4526077" y="539559"/>
                  </a:lnTo>
                  <a:close/>
                </a:path>
                <a:path w="4733925" h="649604">
                  <a:moveTo>
                    <a:pt x="4545139" y="548703"/>
                  </a:moveTo>
                  <a:lnTo>
                    <a:pt x="4541786" y="547090"/>
                  </a:lnTo>
                  <a:lnTo>
                    <a:pt x="4538434" y="545477"/>
                  </a:lnTo>
                  <a:lnTo>
                    <a:pt x="4535944" y="550125"/>
                  </a:lnTo>
                  <a:lnTo>
                    <a:pt x="4543082" y="553542"/>
                  </a:lnTo>
                  <a:lnTo>
                    <a:pt x="4545139" y="548703"/>
                  </a:lnTo>
                  <a:close/>
                </a:path>
                <a:path w="4733925" h="649604">
                  <a:moveTo>
                    <a:pt x="4564215" y="557847"/>
                  </a:moveTo>
                  <a:lnTo>
                    <a:pt x="4560862" y="556234"/>
                  </a:lnTo>
                  <a:lnTo>
                    <a:pt x="4557509" y="554621"/>
                  </a:lnTo>
                  <a:lnTo>
                    <a:pt x="4554994" y="559257"/>
                  </a:lnTo>
                  <a:lnTo>
                    <a:pt x="4562132" y="562686"/>
                  </a:lnTo>
                  <a:lnTo>
                    <a:pt x="4564215" y="557847"/>
                  </a:lnTo>
                  <a:close/>
                </a:path>
                <a:path w="4733925" h="649604">
                  <a:moveTo>
                    <a:pt x="4583201" y="567143"/>
                  </a:moveTo>
                  <a:lnTo>
                    <a:pt x="4579874" y="565492"/>
                  </a:lnTo>
                  <a:lnTo>
                    <a:pt x="4576546" y="563841"/>
                  </a:lnTo>
                  <a:lnTo>
                    <a:pt x="4574006" y="568464"/>
                  </a:lnTo>
                  <a:lnTo>
                    <a:pt x="4581106" y="571982"/>
                  </a:lnTo>
                  <a:lnTo>
                    <a:pt x="4583201" y="567143"/>
                  </a:lnTo>
                  <a:close/>
                </a:path>
                <a:path w="4733925" h="649604">
                  <a:moveTo>
                    <a:pt x="4602150" y="576541"/>
                  </a:moveTo>
                  <a:lnTo>
                    <a:pt x="4598822" y="574890"/>
                  </a:lnTo>
                  <a:lnTo>
                    <a:pt x="4595495" y="573239"/>
                  </a:lnTo>
                  <a:lnTo>
                    <a:pt x="4592942" y="577850"/>
                  </a:lnTo>
                  <a:lnTo>
                    <a:pt x="4600029" y="581367"/>
                  </a:lnTo>
                  <a:lnTo>
                    <a:pt x="4602150" y="576541"/>
                  </a:lnTo>
                  <a:close/>
                </a:path>
                <a:path w="4733925" h="649604">
                  <a:moveTo>
                    <a:pt x="4621098" y="585927"/>
                  </a:moveTo>
                  <a:lnTo>
                    <a:pt x="4617771" y="584276"/>
                  </a:lnTo>
                  <a:lnTo>
                    <a:pt x="4614443" y="582625"/>
                  </a:lnTo>
                  <a:lnTo>
                    <a:pt x="4611865" y="587222"/>
                  </a:lnTo>
                  <a:lnTo>
                    <a:pt x="4618964" y="590740"/>
                  </a:lnTo>
                  <a:lnTo>
                    <a:pt x="4621098" y="585927"/>
                  </a:lnTo>
                  <a:close/>
                </a:path>
                <a:path w="4733925" h="649604">
                  <a:moveTo>
                    <a:pt x="4639983" y="595464"/>
                  </a:moveTo>
                  <a:lnTo>
                    <a:pt x="4636668" y="593763"/>
                  </a:lnTo>
                  <a:lnTo>
                    <a:pt x="4633353" y="592061"/>
                  </a:lnTo>
                  <a:lnTo>
                    <a:pt x="4630775" y="596658"/>
                  </a:lnTo>
                  <a:lnTo>
                    <a:pt x="4637811" y="600265"/>
                  </a:lnTo>
                  <a:lnTo>
                    <a:pt x="4639983" y="595464"/>
                  </a:lnTo>
                  <a:close/>
                </a:path>
                <a:path w="4733925" h="649604">
                  <a:moveTo>
                    <a:pt x="4658804" y="605104"/>
                  </a:moveTo>
                  <a:lnTo>
                    <a:pt x="4655490" y="603402"/>
                  </a:lnTo>
                  <a:lnTo>
                    <a:pt x="4652175" y="601700"/>
                  </a:lnTo>
                  <a:lnTo>
                    <a:pt x="4649571" y="606285"/>
                  </a:lnTo>
                  <a:lnTo>
                    <a:pt x="4656620" y="609892"/>
                  </a:lnTo>
                  <a:lnTo>
                    <a:pt x="4658804" y="605104"/>
                  </a:lnTo>
                  <a:close/>
                </a:path>
                <a:path w="4733925" h="649604">
                  <a:moveTo>
                    <a:pt x="4677626" y="614743"/>
                  </a:moveTo>
                  <a:lnTo>
                    <a:pt x="4674311" y="613041"/>
                  </a:lnTo>
                  <a:lnTo>
                    <a:pt x="4670996" y="611339"/>
                  </a:lnTo>
                  <a:lnTo>
                    <a:pt x="4668380" y="615911"/>
                  </a:lnTo>
                  <a:lnTo>
                    <a:pt x="4675416" y="619518"/>
                  </a:lnTo>
                  <a:lnTo>
                    <a:pt x="4677626" y="614743"/>
                  </a:lnTo>
                  <a:close/>
                </a:path>
                <a:path w="4733925" h="649604">
                  <a:moveTo>
                    <a:pt x="4696409" y="624459"/>
                  </a:moveTo>
                  <a:lnTo>
                    <a:pt x="4693120" y="622719"/>
                  </a:lnTo>
                  <a:lnTo>
                    <a:pt x="4689830" y="620979"/>
                  </a:lnTo>
                  <a:lnTo>
                    <a:pt x="4687189" y="625538"/>
                  </a:lnTo>
                  <a:lnTo>
                    <a:pt x="4694186" y="629234"/>
                  </a:lnTo>
                  <a:lnTo>
                    <a:pt x="4696409" y="624459"/>
                  </a:lnTo>
                  <a:close/>
                </a:path>
                <a:path w="4733925" h="649604">
                  <a:moveTo>
                    <a:pt x="4715103" y="634352"/>
                  </a:moveTo>
                  <a:lnTo>
                    <a:pt x="4711814" y="632612"/>
                  </a:lnTo>
                  <a:lnTo>
                    <a:pt x="4708525" y="630872"/>
                  </a:lnTo>
                  <a:lnTo>
                    <a:pt x="4705870" y="635419"/>
                  </a:lnTo>
                  <a:lnTo>
                    <a:pt x="4712855" y="639114"/>
                  </a:lnTo>
                  <a:lnTo>
                    <a:pt x="4715103" y="634352"/>
                  </a:lnTo>
                  <a:close/>
                </a:path>
                <a:path w="4733925" h="649604">
                  <a:moveTo>
                    <a:pt x="4733785" y="644232"/>
                  </a:moveTo>
                  <a:lnTo>
                    <a:pt x="4730496" y="642493"/>
                  </a:lnTo>
                  <a:lnTo>
                    <a:pt x="4727206" y="640753"/>
                  </a:lnTo>
                  <a:lnTo>
                    <a:pt x="4724527" y="645287"/>
                  </a:lnTo>
                  <a:lnTo>
                    <a:pt x="4731524" y="648995"/>
                  </a:lnTo>
                  <a:lnTo>
                    <a:pt x="4733785" y="644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 descr=""/>
            <p:cNvSpPr/>
            <p:nvPr/>
          </p:nvSpPr>
          <p:spPr>
            <a:xfrm>
              <a:off x="886485" y="3412578"/>
              <a:ext cx="1129665" cy="603250"/>
            </a:xfrm>
            <a:custGeom>
              <a:avLst/>
              <a:gdLst/>
              <a:ahLst/>
              <a:cxnLst/>
              <a:rect l="l" t="t" r="r" b="b"/>
              <a:pathLst>
                <a:path w="1129664" h="603250">
                  <a:moveTo>
                    <a:pt x="9232" y="4902"/>
                  </a:moveTo>
                  <a:lnTo>
                    <a:pt x="6451" y="2451"/>
                  </a:lnTo>
                  <a:lnTo>
                    <a:pt x="3670" y="0"/>
                  </a:lnTo>
                  <a:lnTo>
                    <a:pt x="0" y="3771"/>
                  </a:lnTo>
                  <a:lnTo>
                    <a:pt x="5943" y="9017"/>
                  </a:lnTo>
                  <a:lnTo>
                    <a:pt x="9232" y="4902"/>
                  </a:lnTo>
                  <a:close/>
                </a:path>
                <a:path w="1129664" h="603250">
                  <a:moveTo>
                    <a:pt x="25069" y="18884"/>
                  </a:moveTo>
                  <a:lnTo>
                    <a:pt x="22288" y="16421"/>
                  </a:lnTo>
                  <a:lnTo>
                    <a:pt x="19507" y="13970"/>
                  </a:lnTo>
                  <a:lnTo>
                    <a:pt x="15849" y="17754"/>
                  </a:lnTo>
                  <a:lnTo>
                    <a:pt x="21793" y="22999"/>
                  </a:lnTo>
                  <a:lnTo>
                    <a:pt x="25069" y="18884"/>
                  </a:lnTo>
                  <a:close/>
                </a:path>
                <a:path w="1129664" h="603250">
                  <a:moveTo>
                    <a:pt x="41021" y="32753"/>
                  </a:moveTo>
                  <a:lnTo>
                    <a:pt x="38201" y="30327"/>
                  </a:lnTo>
                  <a:lnTo>
                    <a:pt x="35382" y="27901"/>
                  </a:lnTo>
                  <a:lnTo>
                    <a:pt x="31750" y="31724"/>
                  </a:lnTo>
                  <a:lnTo>
                    <a:pt x="37757" y="36880"/>
                  </a:lnTo>
                  <a:lnTo>
                    <a:pt x="41021" y="32753"/>
                  </a:lnTo>
                  <a:close/>
                </a:path>
                <a:path w="1129664" h="603250">
                  <a:moveTo>
                    <a:pt x="57035" y="46520"/>
                  </a:moveTo>
                  <a:lnTo>
                    <a:pt x="54216" y="44094"/>
                  </a:lnTo>
                  <a:lnTo>
                    <a:pt x="51396" y="41668"/>
                  </a:lnTo>
                  <a:lnTo>
                    <a:pt x="47777" y="45504"/>
                  </a:lnTo>
                  <a:lnTo>
                    <a:pt x="53797" y="50673"/>
                  </a:lnTo>
                  <a:lnTo>
                    <a:pt x="57035" y="46520"/>
                  </a:lnTo>
                  <a:close/>
                </a:path>
                <a:path w="1129664" h="603250">
                  <a:moveTo>
                    <a:pt x="73063" y="60286"/>
                  </a:moveTo>
                  <a:lnTo>
                    <a:pt x="70243" y="57861"/>
                  </a:lnTo>
                  <a:lnTo>
                    <a:pt x="67424" y="55435"/>
                  </a:lnTo>
                  <a:lnTo>
                    <a:pt x="63830" y="59283"/>
                  </a:lnTo>
                  <a:lnTo>
                    <a:pt x="69837" y="64452"/>
                  </a:lnTo>
                  <a:lnTo>
                    <a:pt x="73063" y="60286"/>
                  </a:lnTo>
                  <a:close/>
                </a:path>
                <a:path w="1129664" h="603250">
                  <a:moveTo>
                    <a:pt x="89217" y="73901"/>
                  </a:moveTo>
                  <a:lnTo>
                    <a:pt x="86372" y="71513"/>
                  </a:lnTo>
                  <a:lnTo>
                    <a:pt x="83527" y="69126"/>
                  </a:lnTo>
                  <a:lnTo>
                    <a:pt x="79933" y="72999"/>
                  </a:lnTo>
                  <a:lnTo>
                    <a:pt x="86017" y="78079"/>
                  </a:lnTo>
                  <a:lnTo>
                    <a:pt x="89217" y="73901"/>
                  </a:lnTo>
                  <a:close/>
                </a:path>
                <a:path w="1129664" h="603250">
                  <a:moveTo>
                    <a:pt x="105422" y="87464"/>
                  </a:moveTo>
                  <a:lnTo>
                    <a:pt x="102577" y="85077"/>
                  </a:lnTo>
                  <a:lnTo>
                    <a:pt x="99733" y="82689"/>
                  </a:lnTo>
                  <a:lnTo>
                    <a:pt x="96164" y="86575"/>
                  </a:lnTo>
                  <a:lnTo>
                    <a:pt x="102247" y="91655"/>
                  </a:lnTo>
                  <a:lnTo>
                    <a:pt x="105422" y="87464"/>
                  </a:lnTo>
                  <a:close/>
                </a:path>
                <a:path w="1129664" h="603250">
                  <a:moveTo>
                    <a:pt x="121615" y="101015"/>
                  </a:moveTo>
                  <a:lnTo>
                    <a:pt x="118770" y="98628"/>
                  </a:lnTo>
                  <a:lnTo>
                    <a:pt x="115925" y="96240"/>
                  </a:lnTo>
                  <a:lnTo>
                    <a:pt x="112382" y="100139"/>
                  </a:lnTo>
                  <a:lnTo>
                    <a:pt x="118452" y="105232"/>
                  </a:lnTo>
                  <a:lnTo>
                    <a:pt x="121615" y="101015"/>
                  </a:lnTo>
                  <a:close/>
                </a:path>
                <a:path w="1129664" h="603250">
                  <a:moveTo>
                    <a:pt x="138023" y="114338"/>
                  </a:moveTo>
                  <a:lnTo>
                    <a:pt x="135140" y="111988"/>
                  </a:lnTo>
                  <a:lnTo>
                    <a:pt x="132257" y="109639"/>
                  </a:lnTo>
                  <a:lnTo>
                    <a:pt x="128739" y="113563"/>
                  </a:lnTo>
                  <a:lnTo>
                    <a:pt x="134886" y="118567"/>
                  </a:lnTo>
                  <a:lnTo>
                    <a:pt x="138023" y="114338"/>
                  </a:lnTo>
                  <a:close/>
                </a:path>
                <a:path w="1129664" h="603250">
                  <a:moveTo>
                    <a:pt x="154406" y="127673"/>
                  </a:moveTo>
                  <a:lnTo>
                    <a:pt x="151523" y="125323"/>
                  </a:lnTo>
                  <a:lnTo>
                    <a:pt x="148640" y="122986"/>
                  </a:lnTo>
                  <a:lnTo>
                    <a:pt x="145135" y="126911"/>
                  </a:lnTo>
                  <a:lnTo>
                    <a:pt x="151295" y="131914"/>
                  </a:lnTo>
                  <a:lnTo>
                    <a:pt x="154406" y="127673"/>
                  </a:lnTo>
                  <a:close/>
                </a:path>
                <a:path w="1129664" h="603250">
                  <a:moveTo>
                    <a:pt x="170865" y="140906"/>
                  </a:moveTo>
                  <a:lnTo>
                    <a:pt x="167944" y="138607"/>
                  </a:lnTo>
                  <a:lnTo>
                    <a:pt x="165023" y="136309"/>
                  </a:lnTo>
                  <a:lnTo>
                    <a:pt x="161544" y="140258"/>
                  </a:lnTo>
                  <a:lnTo>
                    <a:pt x="167767" y="145173"/>
                  </a:lnTo>
                  <a:lnTo>
                    <a:pt x="170865" y="140906"/>
                  </a:lnTo>
                  <a:close/>
                </a:path>
                <a:path w="1129664" h="603250">
                  <a:moveTo>
                    <a:pt x="187452" y="154000"/>
                  </a:moveTo>
                  <a:lnTo>
                    <a:pt x="184531" y="151701"/>
                  </a:lnTo>
                  <a:lnTo>
                    <a:pt x="181622" y="149402"/>
                  </a:lnTo>
                  <a:lnTo>
                    <a:pt x="178155" y="153377"/>
                  </a:lnTo>
                  <a:lnTo>
                    <a:pt x="184378" y="158292"/>
                  </a:lnTo>
                  <a:lnTo>
                    <a:pt x="187452" y="154000"/>
                  </a:lnTo>
                  <a:close/>
                </a:path>
                <a:path w="1129664" h="603250">
                  <a:moveTo>
                    <a:pt x="204012" y="167093"/>
                  </a:moveTo>
                  <a:lnTo>
                    <a:pt x="201104" y="164795"/>
                  </a:lnTo>
                  <a:lnTo>
                    <a:pt x="198183" y="162496"/>
                  </a:lnTo>
                  <a:lnTo>
                    <a:pt x="194754" y="166484"/>
                  </a:lnTo>
                  <a:lnTo>
                    <a:pt x="200977" y="171399"/>
                  </a:lnTo>
                  <a:lnTo>
                    <a:pt x="204012" y="167093"/>
                  </a:lnTo>
                  <a:close/>
                </a:path>
                <a:path w="1129664" h="603250">
                  <a:moveTo>
                    <a:pt x="220751" y="179997"/>
                  </a:moveTo>
                  <a:lnTo>
                    <a:pt x="217805" y="177736"/>
                  </a:lnTo>
                  <a:lnTo>
                    <a:pt x="214858" y="175475"/>
                  </a:lnTo>
                  <a:lnTo>
                    <a:pt x="211442" y="179489"/>
                  </a:lnTo>
                  <a:lnTo>
                    <a:pt x="217741" y="184315"/>
                  </a:lnTo>
                  <a:lnTo>
                    <a:pt x="220751" y="179997"/>
                  </a:lnTo>
                  <a:close/>
                </a:path>
                <a:path w="1129664" h="603250">
                  <a:moveTo>
                    <a:pt x="237515" y="192836"/>
                  </a:moveTo>
                  <a:lnTo>
                    <a:pt x="234569" y="190576"/>
                  </a:lnTo>
                  <a:lnTo>
                    <a:pt x="231622" y="188315"/>
                  </a:lnTo>
                  <a:lnTo>
                    <a:pt x="228231" y="192354"/>
                  </a:lnTo>
                  <a:lnTo>
                    <a:pt x="234530" y="197167"/>
                  </a:lnTo>
                  <a:lnTo>
                    <a:pt x="237515" y="192836"/>
                  </a:lnTo>
                  <a:close/>
                </a:path>
                <a:path w="1129664" h="603250">
                  <a:moveTo>
                    <a:pt x="254342" y="205600"/>
                  </a:moveTo>
                  <a:lnTo>
                    <a:pt x="251358" y="203390"/>
                  </a:lnTo>
                  <a:lnTo>
                    <a:pt x="248373" y="201180"/>
                  </a:lnTo>
                  <a:lnTo>
                    <a:pt x="245008" y="205232"/>
                  </a:lnTo>
                  <a:lnTo>
                    <a:pt x="251371" y="209956"/>
                  </a:lnTo>
                  <a:lnTo>
                    <a:pt x="254342" y="205600"/>
                  </a:lnTo>
                  <a:close/>
                </a:path>
                <a:path w="1129664" h="603250">
                  <a:moveTo>
                    <a:pt x="271310" y="218186"/>
                  </a:moveTo>
                  <a:lnTo>
                    <a:pt x="268325" y="215976"/>
                  </a:lnTo>
                  <a:lnTo>
                    <a:pt x="265341" y="213766"/>
                  </a:lnTo>
                  <a:lnTo>
                    <a:pt x="262001" y="217830"/>
                  </a:lnTo>
                  <a:lnTo>
                    <a:pt x="268376" y="222567"/>
                  </a:lnTo>
                  <a:lnTo>
                    <a:pt x="271310" y="218186"/>
                  </a:lnTo>
                  <a:close/>
                </a:path>
                <a:path w="1129664" h="603250">
                  <a:moveTo>
                    <a:pt x="288264" y="230771"/>
                  </a:moveTo>
                  <a:lnTo>
                    <a:pt x="285280" y="228561"/>
                  </a:lnTo>
                  <a:lnTo>
                    <a:pt x="282295" y="226352"/>
                  </a:lnTo>
                  <a:lnTo>
                    <a:pt x="278980" y="230441"/>
                  </a:lnTo>
                  <a:lnTo>
                    <a:pt x="285356" y="235165"/>
                  </a:lnTo>
                  <a:lnTo>
                    <a:pt x="288264" y="230771"/>
                  </a:lnTo>
                  <a:close/>
                </a:path>
                <a:path w="1129664" h="603250">
                  <a:moveTo>
                    <a:pt x="305409" y="243141"/>
                  </a:moveTo>
                  <a:lnTo>
                    <a:pt x="302387" y="240969"/>
                  </a:lnTo>
                  <a:lnTo>
                    <a:pt x="299364" y="238810"/>
                  </a:lnTo>
                  <a:lnTo>
                    <a:pt x="296087" y="242925"/>
                  </a:lnTo>
                  <a:lnTo>
                    <a:pt x="302526" y="247548"/>
                  </a:lnTo>
                  <a:lnTo>
                    <a:pt x="305409" y="243141"/>
                  </a:lnTo>
                  <a:close/>
                </a:path>
                <a:path w="1129664" h="603250">
                  <a:moveTo>
                    <a:pt x="322567" y="255435"/>
                  </a:moveTo>
                  <a:lnTo>
                    <a:pt x="319544" y="253276"/>
                  </a:lnTo>
                  <a:lnTo>
                    <a:pt x="316522" y="251117"/>
                  </a:lnTo>
                  <a:lnTo>
                    <a:pt x="313270" y="255244"/>
                  </a:lnTo>
                  <a:lnTo>
                    <a:pt x="319709" y="259880"/>
                  </a:lnTo>
                  <a:lnTo>
                    <a:pt x="322567" y="255435"/>
                  </a:lnTo>
                  <a:close/>
                </a:path>
                <a:path w="1129664" h="603250">
                  <a:moveTo>
                    <a:pt x="339813" y="267627"/>
                  </a:moveTo>
                  <a:lnTo>
                    <a:pt x="336765" y="265506"/>
                  </a:lnTo>
                  <a:lnTo>
                    <a:pt x="333717" y="263385"/>
                  </a:lnTo>
                  <a:lnTo>
                    <a:pt x="330479" y="267550"/>
                  </a:lnTo>
                  <a:lnTo>
                    <a:pt x="337007" y="272072"/>
                  </a:lnTo>
                  <a:lnTo>
                    <a:pt x="339813" y="267627"/>
                  </a:lnTo>
                  <a:close/>
                </a:path>
                <a:path w="1129664" h="603250">
                  <a:moveTo>
                    <a:pt x="357174" y="279654"/>
                  </a:moveTo>
                  <a:lnTo>
                    <a:pt x="354126" y="277533"/>
                  </a:lnTo>
                  <a:lnTo>
                    <a:pt x="351078" y="275424"/>
                  </a:lnTo>
                  <a:lnTo>
                    <a:pt x="347878" y="279603"/>
                  </a:lnTo>
                  <a:lnTo>
                    <a:pt x="354393" y="284124"/>
                  </a:lnTo>
                  <a:lnTo>
                    <a:pt x="357174" y="279654"/>
                  </a:lnTo>
                  <a:close/>
                </a:path>
                <a:path w="1129664" h="603250">
                  <a:moveTo>
                    <a:pt x="374573" y="291642"/>
                  </a:moveTo>
                  <a:lnTo>
                    <a:pt x="371487" y="289572"/>
                  </a:lnTo>
                  <a:lnTo>
                    <a:pt x="368439" y="287464"/>
                  </a:lnTo>
                  <a:lnTo>
                    <a:pt x="365264" y="291668"/>
                  </a:lnTo>
                  <a:lnTo>
                    <a:pt x="368528" y="293928"/>
                  </a:lnTo>
                  <a:lnTo>
                    <a:pt x="371817" y="296138"/>
                  </a:lnTo>
                  <a:lnTo>
                    <a:pt x="374573" y="291642"/>
                  </a:lnTo>
                  <a:close/>
                </a:path>
                <a:path w="1129664" h="603250">
                  <a:moveTo>
                    <a:pt x="392125" y="303364"/>
                  </a:moveTo>
                  <a:lnTo>
                    <a:pt x="389039" y="301307"/>
                  </a:lnTo>
                  <a:lnTo>
                    <a:pt x="385953" y="299250"/>
                  </a:lnTo>
                  <a:lnTo>
                    <a:pt x="382816" y="303479"/>
                  </a:lnTo>
                  <a:lnTo>
                    <a:pt x="389407" y="307886"/>
                  </a:lnTo>
                  <a:lnTo>
                    <a:pt x="392125" y="303364"/>
                  </a:lnTo>
                  <a:close/>
                </a:path>
                <a:path w="1129664" h="603250">
                  <a:moveTo>
                    <a:pt x="409689" y="315087"/>
                  </a:moveTo>
                  <a:lnTo>
                    <a:pt x="406603" y="313029"/>
                  </a:lnTo>
                  <a:lnTo>
                    <a:pt x="403517" y="310972"/>
                  </a:lnTo>
                  <a:lnTo>
                    <a:pt x="400405" y="315226"/>
                  </a:lnTo>
                  <a:lnTo>
                    <a:pt x="407009" y="319633"/>
                  </a:lnTo>
                  <a:lnTo>
                    <a:pt x="409689" y="315087"/>
                  </a:lnTo>
                  <a:close/>
                </a:path>
                <a:path w="1129664" h="603250">
                  <a:moveTo>
                    <a:pt x="427431" y="326542"/>
                  </a:moveTo>
                  <a:lnTo>
                    <a:pt x="424307" y="324535"/>
                  </a:lnTo>
                  <a:lnTo>
                    <a:pt x="421182" y="322529"/>
                  </a:lnTo>
                  <a:lnTo>
                    <a:pt x="418109" y="326809"/>
                  </a:lnTo>
                  <a:lnTo>
                    <a:pt x="424789" y="331101"/>
                  </a:lnTo>
                  <a:lnTo>
                    <a:pt x="427431" y="326542"/>
                  </a:lnTo>
                  <a:close/>
                </a:path>
                <a:path w="1129664" h="603250">
                  <a:moveTo>
                    <a:pt x="445198" y="337959"/>
                  </a:moveTo>
                  <a:lnTo>
                    <a:pt x="442074" y="335953"/>
                  </a:lnTo>
                  <a:lnTo>
                    <a:pt x="438950" y="333946"/>
                  </a:lnTo>
                  <a:lnTo>
                    <a:pt x="435914" y="338251"/>
                  </a:lnTo>
                  <a:lnTo>
                    <a:pt x="442582" y="342544"/>
                  </a:lnTo>
                  <a:lnTo>
                    <a:pt x="445198" y="337959"/>
                  </a:lnTo>
                  <a:close/>
                </a:path>
                <a:path w="1129664" h="603250">
                  <a:moveTo>
                    <a:pt x="463118" y="349135"/>
                  </a:moveTo>
                  <a:lnTo>
                    <a:pt x="459955" y="347192"/>
                  </a:lnTo>
                  <a:lnTo>
                    <a:pt x="456793" y="345249"/>
                  </a:lnTo>
                  <a:lnTo>
                    <a:pt x="453796" y="349580"/>
                  </a:lnTo>
                  <a:lnTo>
                    <a:pt x="460540" y="353745"/>
                  </a:lnTo>
                  <a:lnTo>
                    <a:pt x="463118" y="349135"/>
                  </a:lnTo>
                  <a:close/>
                </a:path>
                <a:path w="1129664" h="603250">
                  <a:moveTo>
                    <a:pt x="481088" y="360222"/>
                  </a:moveTo>
                  <a:lnTo>
                    <a:pt x="477926" y="358279"/>
                  </a:lnTo>
                  <a:lnTo>
                    <a:pt x="474764" y="356336"/>
                  </a:lnTo>
                  <a:lnTo>
                    <a:pt x="471805" y="360692"/>
                  </a:lnTo>
                  <a:lnTo>
                    <a:pt x="478561" y="364858"/>
                  </a:lnTo>
                  <a:lnTo>
                    <a:pt x="481088" y="360222"/>
                  </a:lnTo>
                  <a:close/>
                </a:path>
                <a:path w="1129664" h="603250">
                  <a:moveTo>
                    <a:pt x="499160" y="371144"/>
                  </a:moveTo>
                  <a:lnTo>
                    <a:pt x="495960" y="369252"/>
                  </a:lnTo>
                  <a:lnTo>
                    <a:pt x="492760" y="367360"/>
                  </a:lnTo>
                  <a:lnTo>
                    <a:pt x="489839" y="371754"/>
                  </a:lnTo>
                  <a:lnTo>
                    <a:pt x="496671" y="375780"/>
                  </a:lnTo>
                  <a:lnTo>
                    <a:pt x="499160" y="371144"/>
                  </a:lnTo>
                  <a:close/>
                </a:path>
                <a:path w="1129664" h="603250">
                  <a:moveTo>
                    <a:pt x="517347" y="381876"/>
                  </a:moveTo>
                  <a:lnTo>
                    <a:pt x="514146" y="379984"/>
                  </a:lnTo>
                  <a:lnTo>
                    <a:pt x="510946" y="378091"/>
                  </a:lnTo>
                  <a:lnTo>
                    <a:pt x="508063" y="382498"/>
                  </a:lnTo>
                  <a:lnTo>
                    <a:pt x="514896" y="386537"/>
                  </a:lnTo>
                  <a:lnTo>
                    <a:pt x="517347" y="381876"/>
                  </a:lnTo>
                  <a:close/>
                </a:path>
                <a:path w="1129664" h="603250">
                  <a:moveTo>
                    <a:pt x="535609" y="392468"/>
                  </a:moveTo>
                  <a:lnTo>
                    <a:pt x="532371" y="390639"/>
                  </a:lnTo>
                  <a:lnTo>
                    <a:pt x="529145" y="388810"/>
                  </a:lnTo>
                  <a:lnTo>
                    <a:pt x="526300" y="393255"/>
                  </a:lnTo>
                  <a:lnTo>
                    <a:pt x="533209" y="397154"/>
                  </a:lnTo>
                  <a:lnTo>
                    <a:pt x="535609" y="392468"/>
                  </a:lnTo>
                  <a:close/>
                </a:path>
                <a:path w="1129664" h="603250">
                  <a:moveTo>
                    <a:pt x="553986" y="402856"/>
                  </a:moveTo>
                  <a:lnTo>
                    <a:pt x="550760" y="401027"/>
                  </a:lnTo>
                  <a:lnTo>
                    <a:pt x="547535" y="399199"/>
                  </a:lnTo>
                  <a:lnTo>
                    <a:pt x="544728" y="403669"/>
                  </a:lnTo>
                  <a:lnTo>
                    <a:pt x="551637" y="407568"/>
                  </a:lnTo>
                  <a:lnTo>
                    <a:pt x="553986" y="402856"/>
                  </a:lnTo>
                  <a:close/>
                </a:path>
                <a:path w="1129664" h="603250">
                  <a:moveTo>
                    <a:pt x="572452" y="413092"/>
                  </a:moveTo>
                  <a:lnTo>
                    <a:pt x="569188" y="411327"/>
                  </a:lnTo>
                  <a:lnTo>
                    <a:pt x="565924" y="409562"/>
                  </a:lnTo>
                  <a:lnTo>
                    <a:pt x="563156" y="414058"/>
                  </a:lnTo>
                  <a:lnTo>
                    <a:pt x="570153" y="417817"/>
                  </a:lnTo>
                  <a:lnTo>
                    <a:pt x="572452" y="413092"/>
                  </a:lnTo>
                  <a:close/>
                </a:path>
                <a:path w="1129664" h="603250">
                  <a:moveTo>
                    <a:pt x="591032" y="423100"/>
                  </a:moveTo>
                  <a:lnTo>
                    <a:pt x="587768" y="421347"/>
                  </a:lnTo>
                  <a:lnTo>
                    <a:pt x="584504" y="419582"/>
                  </a:lnTo>
                  <a:lnTo>
                    <a:pt x="581787" y="424103"/>
                  </a:lnTo>
                  <a:lnTo>
                    <a:pt x="588772" y="427863"/>
                  </a:lnTo>
                  <a:lnTo>
                    <a:pt x="591032" y="423100"/>
                  </a:lnTo>
                  <a:close/>
                </a:path>
                <a:path w="1129664" h="603250">
                  <a:moveTo>
                    <a:pt x="609701" y="432955"/>
                  </a:moveTo>
                  <a:lnTo>
                    <a:pt x="606399" y="431266"/>
                  </a:lnTo>
                  <a:lnTo>
                    <a:pt x="603097" y="429577"/>
                  </a:lnTo>
                  <a:lnTo>
                    <a:pt x="600430" y="434124"/>
                  </a:lnTo>
                  <a:lnTo>
                    <a:pt x="607491" y="437743"/>
                  </a:lnTo>
                  <a:lnTo>
                    <a:pt x="609701" y="432955"/>
                  </a:lnTo>
                  <a:close/>
                </a:path>
                <a:path w="1129664" h="603250">
                  <a:moveTo>
                    <a:pt x="628497" y="442582"/>
                  </a:moveTo>
                  <a:lnTo>
                    <a:pt x="625195" y="440893"/>
                  </a:lnTo>
                  <a:lnTo>
                    <a:pt x="621893" y="439204"/>
                  </a:lnTo>
                  <a:lnTo>
                    <a:pt x="619277" y="443776"/>
                  </a:lnTo>
                  <a:lnTo>
                    <a:pt x="626338" y="447395"/>
                  </a:lnTo>
                  <a:lnTo>
                    <a:pt x="628497" y="442582"/>
                  </a:lnTo>
                  <a:close/>
                </a:path>
                <a:path w="1129664" h="603250">
                  <a:moveTo>
                    <a:pt x="647382" y="452018"/>
                  </a:moveTo>
                  <a:lnTo>
                    <a:pt x="644042" y="450405"/>
                  </a:lnTo>
                  <a:lnTo>
                    <a:pt x="640702" y="448779"/>
                  </a:lnTo>
                  <a:lnTo>
                    <a:pt x="638136" y="453390"/>
                  </a:lnTo>
                  <a:lnTo>
                    <a:pt x="645274" y="456857"/>
                  </a:lnTo>
                  <a:lnTo>
                    <a:pt x="647382" y="452018"/>
                  </a:lnTo>
                  <a:close/>
                </a:path>
                <a:path w="1129664" h="603250">
                  <a:moveTo>
                    <a:pt x="666369" y="461251"/>
                  </a:moveTo>
                  <a:lnTo>
                    <a:pt x="663028" y="459625"/>
                  </a:lnTo>
                  <a:lnTo>
                    <a:pt x="659688" y="458012"/>
                  </a:lnTo>
                  <a:lnTo>
                    <a:pt x="657174" y="462635"/>
                  </a:lnTo>
                  <a:lnTo>
                    <a:pt x="664324" y="466102"/>
                  </a:lnTo>
                  <a:lnTo>
                    <a:pt x="666369" y="461251"/>
                  </a:lnTo>
                  <a:close/>
                </a:path>
                <a:path w="1129664" h="603250">
                  <a:moveTo>
                    <a:pt x="685469" y="470242"/>
                  </a:moveTo>
                  <a:lnTo>
                    <a:pt x="682091" y="468693"/>
                  </a:lnTo>
                  <a:lnTo>
                    <a:pt x="678713" y="467144"/>
                  </a:lnTo>
                  <a:lnTo>
                    <a:pt x="676262" y="471805"/>
                  </a:lnTo>
                  <a:lnTo>
                    <a:pt x="683475" y="475119"/>
                  </a:lnTo>
                  <a:lnTo>
                    <a:pt x="685469" y="470242"/>
                  </a:lnTo>
                  <a:close/>
                </a:path>
                <a:path w="1129664" h="603250">
                  <a:moveTo>
                    <a:pt x="704659" y="479044"/>
                  </a:moveTo>
                  <a:lnTo>
                    <a:pt x="701281" y="477494"/>
                  </a:lnTo>
                  <a:lnTo>
                    <a:pt x="697903" y="475945"/>
                  </a:lnTo>
                  <a:lnTo>
                    <a:pt x="695502" y="480631"/>
                  </a:lnTo>
                  <a:lnTo>
                    <a:pt x="702716" y="483946"/>
                  </a:lnTo>
                  <a:lnTo>
                    <a:pt x="704659" y="479044"/>
                  </a:lnTo>
                  <a:close/>
                </a:path>
                <a:path w="1129664" h="603250">
                  <a:moveTo>
                    <a:pt x="723963" y="487540"/>
                  </a:moveTo>
                  <a:lnTo>
                    <a:pt x="720559" y="486067"/>
                  </a:lnTo>
                  <a:lnTo>
                    <a:pt x="717156" y="484593"/>
                  </a:lnTo>
                  <a:lnTo>
                    <a:pt x="714806" y="489318"/>
                  </a:lnTo>
                  <a:lnTo>
                    <a:pt x="722096" y="492455"/>
                  </a:lnTo>
                  <a:lnTo>
                    <a:pt x="723963" y="487540"/>
                  </a:lnTo>
                  <a:close/>
                </a:path>
                <a:path w="1129664" h="603250">
                  <a:moveTo>
                    <a:pt x="743343" y="495896"/>
                  </a:moveTo>
                  <a:lnTo>
                    <a:pt x="739940" y="494423"/>
                  </a:lnTo>
                  <a:lnTo>
                    <a:pt x="736536" y="492950"/>
                  </a:lnTo>
                  <a:lnTo>
                    <a:pt x="734250" y="497700"/>
                  </a:lnTo>
                  <a:lnTo>
                    <a:pt x="741540" y="500837"/>
                  </a:lnTo>
                  <a:lnTo>
                    <a:pt x="743343" y="495896"/>
                  </a:lnTo>
                  <a:close/>
                </a:path>
                <a:path w="1129664" h="603250">
                  <a:moveTo>
                    <a:pt x="762889" y="503872"/>
                  </a:moveTo>
                  <a:lnTo>
                    <a:pt x="759447" y="502488"/>
                  </a:lnTo>
                  <a:lnTo>
                    <a:pt x="756005" y="501103"/>
                  </a:lnTo>
                  <a:lnTo>
                    <a:pt x="753783" y="505879"/>
                  </a:lnTo>
                  <a:lnTo>
                    <a:pt x="761136" y="508850"/>
                  </a:lnTo>
                  <a:lnTo>
                    <a:pt x="762889" y="503872"/>
                  </a:lnTo>
                  <a:close/>
                </a:path>
                <a:path w="1129664" h="603250">
                  <a:moveTo>
                    <a:pt x="782459" y="511784"/>
                  </a:moveTo>
                  <a:lnTo>
                    <a:pt x="779018" y="510400"/>
                  </a:lnTo>
                  <a:lnTo>
                    <a:pt x="775576" y="509016"/>
                  </a:lnTo>
                  <a:lnTo>
                    <a:pt x="773417" y="513816"/>
                  </a:lnTo>
                  <a:lnTo>
                    <a:pt x="780770" y="516788"/>
                  </a:lnTo>
                  <a:lnTo>
                    <a:pt x="782459" y="511784"/>
                  </a:lnTo>
                  <a:close/>
                </a:path>
                <a:path w="1129664" h="603250">
                  <a:moveTo>
                    <a:pt x="802208" y="519201"/>
                  </a:moveTo>
                  <a:lnTo>
                    <a:pt x="798741" y="517893"/>
                  </a:lnTo>
                  <a:lnTo>
                    <a:pt x="795274" y="516585"/>
                  </a:lnTo>
                  <a:lnTo>
                    <a:pt x="793165" y="521423"/>
                  </a:lnTo>
                  <a:lnTo>
                    <a:pt x="800595" y="524217"/>
                  </a:lnTo>
                  <a:lnTo>
                    <a:pt x="802208" y="519201"/>
                  </a:lnTo>
                  <a:close/>
                </a:path>
                <a:path w="1129664" h="603250">
                  <a:moveTo>
                    <a:pt x="822007" y="526491"/>
                  </a:moveTo>
                  <a:lnTo>
                    <a:pt x="818502" y="525272"/>
                  </a:lnTo>
                  <a:lnTo>
                    <a:pt x="814997" y="524040"/>
                  </a:lnTo>
                  <a:lnTo>
                    <a:pt x="812965" y="528904"/>
                  </a:lnTo>
                  <a:lnTo>
                    <a:pt x="820458" y="531533"/>
                  </a:lnTo>
                  <a:lnTo>
                    <a:pt x="822007" y="526491"/>
                  </a:lnTo>
                  <a:close/>
                </a:path>
                <a:path w="1129664" h="603250">
                  <a:moveTo>
                    <a:pt x="841933" y="533450"/>
                  </a:moveTo>
                  <a:lnTo>
                    <a:pt x="838428" y="532231"/>
                  </a:lnTo>
                  <a:lnTo>
                    <a:pt x="834923" y="531012"/>
                  </a:lnTo>
                  <a:lnTo>
                    <a:pt x="832967" y="535901"/>
                  </a:lnTo>
                  <a:lnTo>
                    <a:pt x="840460" y="538518"/>
                  </a:lnTo>
                  <a:lnTo>
                    <a:pt x="841933" y="533450"/>
                  </a:lnTo>
                  <a:close/>
                </a:path>
                <a:path w="1129664" h="603250">
                  <a:moveTo>
                    <a:pt x="861949" y="540131"/>
                  </a:moveTo>
                  <a:lnTo>
                    <a:pt x="858418" y="538988"/>
                  </a:lnTo>
                  <a:lnTo>
                    <a:pt x="854887" y="537845"/>
                  </a:lnTo>
                  <a:lnTo>
                    <a:pt x="852995" y="542772"/>
                  </a:lnTo>
                  <a:lnTo>
                    <a:pt x="860552" y="545211"/>
                  </a:lnTo>
                  <a:lnTo>
                    <a:pt x="861949" y="540131"/>
                  </a:lnTo>
                  <a:close/>
                </a:path>
                <a:path w="1129664" h="603250">
                  <a:moveTo>
                    <a:pt x="882027" y="546595"/>
                  </a:moveTo>
                  <a:lnTo>
                    <a:pt x="878497" y="545452"/>
                  </a:lnTo>
                  <a:lnTo>
                    <a:pt x="874966" y="544309"/>
                  </a:lnTo>
                  <a:lnTo>
                    <a:pt x="873150" y="549262"/>
                  </a:lnTo>
                  <a:lnTo>
                    <a:pt x="880706" y="551688"/>
                  </a:lnTo>
                  <a:lnTo>
                    <a:pt x="882027" y="546595"/>
                  </a:lnTo>
                  <a:close/>
                </a:path>
                <a:path w="1129664" h="603250">
                  <a:moveTo>
                    <a:pt x="902258" y="552602"/>
                  </a:moveTo>
                  <a:lnTo>
                    <a:pt x="898702" y="551548"/>
                  </a:lnTo>
                  <a:lnTo>
                    <a:pt x="895146" y="550506"/>
                  </a:lnTo>
                  <a:lnTo>
                    <a:pt x="893406" y="555472"/>
                  </a:lnTo>
                  <a:lnTo>
                    <a:pt x="901014" y="557720"/>
                  </a:lnTo>
                  <a:lnTo>
                    <a:pt x="902258" y="552602"/>
                  </a:lnTo>
                  <a:close/>
                </a:path>
                <a:path w="1129664" h="603250">
                  <a:moveTo>
                    <a:pt x="922528" y="558419"/>
                  </a:moveTo>
                  <a:lnTo>
                    <a:pt x="918946" y="557466"/>
                  </a:lnTo>
                  <a:lnTo>
                    <a:pt x="915365" y="556488"/>
                  </a:lnTo>
                  <a:lnTo>
                    <a:pt x="913701" y="561479"/>
                  </a:lnTo>
                  <a:lnTo>
                    <a:pt x="917536" y="562533"/>
                  </a:lnTo>
                  <a:lnTo>
                    <a:pt x="921372" y="563562"/>
                  </a:lnTo>
                  <a:lnTo>
                    <a:pt x="922528" y="558419"/>
                  </a:lnTo>
                  <a:close/>
                </a:path>
                <a:path w="1129664" h="603250">
                  <a:moveTo>
                    <a:pt x="942911" y="563867"/>
                  </a:moveTo>
                  <a:lnTo>
                    <a:pt x="939330" y="562914"/>
                  </a:lnTo>
                  <a:lnTo>
                    <a:pt x="935748" y="561962"/>
                  </a:lnTo>
                  <a:lnTo>
                    <a:pt x="934161" y="566978"/>
                  </a:lnTo>
                  <a:lnTo>
                    <a:pt x="941832" y="569023"/>
                  </a:lnTo>
                  <a:lnTo>
                    <a:pt x="942911" y="563867"/>
                  </a:lnTo>
                  <a:close/>
                </a:path>
                <a:path w="1129664" h="603250">
                  <a:moveTo>
                    <a:pt x="963383" y="568972"/>
                  </a:moveTo>
                  <a:lnTo>
                    <a:pt x="959777" y="568109"/>
                  </a:lnTo>
                  <a:lnTo>
                    <a:pt x="956170" y="567245"/>
                  </a:lnTo>
                  <a:lnTo>
                    <a:pt x="954659" y="572287"/>
                  </a:lnTo>
                  <a:lnTo>
                    <a:pt x="962380" y="574141"/>
                  </a:lnTo>
                  <a:lnTo>
                    <a:pt x="963383" y="568972"/>
                  </a:lnTo>
                  <a:close/>
                </a:path>
                <a:path w="1129664" h="603250">
                  <a:moveTo>
                    <a:pt x="983907" y="573887"/>
                  </a:moveTo>
                  <a:lnTo>
                    <a:pt x="980300" y="573024"/>
                  </a:lnTo>
                  <a:lnTo>
                    <a:pt x="976693" y="572160"/>
                  </a:lnTo>
                  <a:lnTo>
                    <a:pt x="975271" y="577227"/>
                  </a:lnTo>
                  <a:lnTo>
                    <a:pt x="982992" y="579069"/>
                  </a:lnTo>
                  <a:lnTo>
                    <a:pt x="983907" y="573887"/>
                  </a:lnTo>
                  <a:close/>
                </a:path>
                <a:path w="1129664" h="603250">
                  <a:moveTo>
                    <a:pt x="1004531" y="578256"/>
                  </a:moveTo>
                  <a:lnTo>
                    <a:pt x="1000912" y="577481"/>
                  </a:lnTo>
                  <a:lnTo>
                    <a:pt x="997280" y="576707"/>
                  </a:lnTo>
                  <a:lnTo>
                    <a:pt x="995946" y="581799"/>
                  </a:lnTo>
                  <a:lnTo>
                    <a:pt x="1003706" y="583450"/>
                  </a:lnTo>
                  <a:lnTo>
                    <a:pt x="1004531" y="578256"/>
                  </a:lnTo>
                  <a:close/>
                </a:path>
                <a:path w="1129664" h="603250">
                  <a:moveTo>
                    <a:pt x="1025220" y="582371"/>
                  </a:moveTo>
                  <a:lnTo>
                    <a:pt x="1021575" y="581698"/>
                  </a:lnTo>
                  <a:lnTo>
                    <a:pt x="1017930" y="581025"/>
                  </a:lnTo>
                  <a:lnTo>
                    <a:pt x="1016673" y="586143"/>
                  </a:lnTo>
                  <a:lnTo>
                    <a:pt x="1024483" y="587590"/>
                  </a:lnTo>
                  <a:lnTo>
                    <a:pt x="1025220" y="582371"/>
                  </a:lnTo>
                  <a:close/>
                </a:path>
                <a:path w="1129664" h="603250">
                  <a:moveTo>
                    <a:pt x="1045972" y="586206"/>
                  </a:moveTo>
                  <a:lnTo>
                    <a:pt x="1042327" y="585533"/>
                  </a:lnTo>
                  <a:lnTo>
                    <a:pt x="1038682" y="584860"/>
                  </a:lnTo>
                  <a:lnTo>
                    <a:pt x="1037513" y="589991"/>
                  </a:lnTo>
                  <a:lnTo>
                    <a:pt x="1045324" y="591439"/>
                  </a:lnTo>
                  <a:lnTo>
                    <a:pt x="1045972" y="586206"/>
                  </a:lnTo>
                  <a:close/>
                </a:path>
                <a:path w="1129664" h="603250">
                  <a:moveTo>
                    <a:pt x="1066787" y="589546"/>
                  </a:moveTo>
                  <a:lnTo>
                    <a:pt x="1063129" y="588962"/>
                  </a:lnTo>
                  <a:lnTo>
                    <a:pt x="1059472" y="588378"/>
                  </a:lnTo>
                  <a:lnTo>
                    <a:pt x="1058379" y="593534"/>
                  </a:lnTo>
                  <a:lnTo>
                    <a:pt x="1066228" y="594779"/>
                  </a:lnTo>
                  <a:lnTo>
                    <a:pt x="1066787" y="589546"/>
                  </a:lnTo>
                  <a:close/>
                </a:path>
                <a:path w="1129664" h="603250">
                  <a:moveTo>
                    <a:pt x="1087653" y="592607"/>
                  </a:moveTo>
                  <a:lnTo>
                    <a:pt x="1083983" y="592124"/>
                  </a:lnTo>
                  <a:lnTo>
                    <a:pt x="1080312" y="591642"/>
                  </a:lnTo>
                  <a:lnTo>
                    <a:pt x="1079309" y="596811"/>
                  </a:lnTo>
                  <a:lnTo>
                    <a:pt x="1087196" y="597852"/>
                  </a:lnTo>
                  <a:lnTo>
                    <a:pt x="1087653" y="592607"/>
                  </a:lnTo>
                  <a:close/>
                </a:path>
                <a:path w="1129664" h="603250">
                  <a:moveTo>
                    <a:pt x="1108570" y="595363"/>
                  </a:moveTo>
                  <a:lnTo>
                    <a:pt x="1104900" y="594880"/>
                  </a:lnTo>
                  <a:lnTo>
                    <a:pt x="1101229" y="594398"/>
                  </a:lnTo>
                  <a:lnTo>
                    <a:pt x="1100315" y="599592"/>
                  </a:lnTo>
                  <a:lnTo>
                    <a:pt x="1108202" y="600621"/>
                  </a:lnTo>
                  <a:lnTo>
                    <a:pt x="1108570" y="595363"/>
                  </a:lnTo>
                  <a:close/>
                </a:path>
                <a:path w="1129664" h="603250">
                  <a:moveTo>
                    <a:pt x="1129550" y="597611"/>
                  </a:moveTo>
                  <a:lnTo>
                    <a:pt x="1125867" y="597217"/>
                  </a:lnTo>
                  <a:lnTo>
                    <a:pt x="1122184" y="596823"/>
                  </a:lnTo>
                  <a:lnTo>
                    <a:pt x="1121371" y="602030"/>
                  </a:lnTo>
                  <a:lnTo>
                    <a:pt x="1129271" y="602869"/>
                  </a:lnTo>
                  <a:lnTo>
                    <a:pt x="1129550" y="5976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 descr=""/>
            <p:cNvSpPr/>
            <p:nvPr/>
          </p:nvSpPr>
          <p:spPr>
            <a:xfrm>
              <a:off x="2028926" y="4016556"/>
              <a:ext cx="198755" cy="0"/>
            </a:xfrm>
            <a:custGeom>
              <a:avLst/>
              <a:gdLst/>
              <a:ahLst/>
              <a:cxnLst/>
              <a:rect l="l" t="t" r="r" b="b"/>
              <a:pathLst>
                <a:path w="198755" h="0">
                  <a:moveTo>
                    <a:pt x="0" y="0"/>
                  </a:moveTo>
                  <a:lnTo>
                    <a:pt x="198382" y="0"/>
                  </a:lnTo>
                </a:path>
              </a:pathLst>
            </a:custGeom>
            <a:ln w="1001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 descr=""/>
            <p:cNvSpPr/>
            <p:nvPr/>
          </p:nvSpPr>
          <p:spPr>
            <a:xfrm>
              <a:off x="2240305" y="3585971"/>
              <a:ext cx="1421765" cy="431800"/>
            </a:xfrm>
            <a:custGeom>
              <a:avLst/>
              <a:gdLst/>
              <a:ahLst/>
              <a:cxnLst/>
              <a:rect l="l" t="t" r="r" b="b"/>
              <a:pathLst>
                <a:path w="1421764" h="431800">
                  <a:moveTo>
                    <a:pt x="8102" y="430530"/>
                  </a:moveTo>
                  <a:lnTo>
                    <a:pt x="7391" y="425310"/>
                  </a:lnTo>
                  <a:lnTo>
                    <a:pt x="3695" y="425653"/>
                  </a:lnTo>
                  <a:lnTo>
                    <a:pt x="0" y="425996"/>
                  </a:lnTo>
                  <a:lnTo>
                    <a:pt x="203" y="431266"/>
                  </a:lnTo>
                  <a:lnTo>
                    <a:pt x="8102" y="430530"/>
                  </a:lnTo>
                  <a:close/>
                </a:path>
                <a:path w="1421764" h="431800">
                  <a:moveTo>
                    <a:pt x="29197" y="428523"/>
                  </a:moveTo>
                  <a:lnTo>
                    <a:pt x="28384" y="423316"/>
                  </a:lnTo>
                  <a:lnTo>
                    <a:pt x="24701" y="423672"/>
                  </a:lnTo>
                  <a:lnTo>
                    <a:pt x="21005" y="424014"/>
                  </a:lnTo>
                  <a:lnTo>
                    <a:pt x="21285" y="429272"/>
                  </a:lnTo>
                  <a:lnTo>
                    <a:pt x="29197" y="428523"/>
                  </a:lnTo>
                  <a:close/>
                </a:path>
                <a:path w="1421764" h="431800">
                  <a:moveTo>
                    <a:pt x="50241" y="426046"/>
                  </a:moveTo>
                  <a:lnTo>
                    <a:pt x="49352" y="420852"/>
                  </a:lnTo>
                  <a:lnTo>
                    <a:pt x="45669" y="421284"/>
                  </a:lnTo>
                  <a:lnTo>
                    <a:pt x="41986" y="421716"/>
                  </a:lnTo>
                  <a:lnTo>
                    <a:pt x="42341" y="426974"/>
                  </a:lnTo>
                  <a:lnTo>
                    <a:pt x="50241" y="426046"/>
                  </a:lnTo>
                  <a:close/>
                </a:path>
                <a:path w="1421764" h="431800">
                  <a:moveTo>
                    <a:pt x="71221" y="423291"/>
                  </a:moveTo>
                  <a:lnTo>
                    <a:pt x="70256" y="418109"/>
                  </a:lnTo>
                  <a:lnTo>
                    <a:pt x="66586" y="418617"/>
                  </a:lnTo>
                  <a:lnTo>
                    <a:pt x="62915" y="419125"/>
                  </a:lnTo>
                  <a:lnTo>
                    <a:pt x="63360" y="424370"/>
                  </a:lnTo>
                  <a:lnTo>
                    <a:pt x="71221" y="423291"/>
                  </a:lnTo>
                  <a:close/>
                </a:path>
                <a:path w="1421764" h="431800">
                  <a:moveTo>
                    <a:pt x="92189" y="420255"/>
                  </a:moveTo>
                  <a:lnTo>
                    <a:pt x="91135" y="415086"/>
                  </a:lnTo>
                  <a:lnTo>
                    <a:pt x="87477" y="415671"/>
                  </a:lnTo>
                  <a:lnTo>
                    <a:pt x="83820" y="416255"/>
                  </a:lnTo>
                  <a:lnTo>
                    <a:pt x="84340" y="421500"/>
                  </a:lnTo>
                  <a:lnTo>
                    <a:pt x="92189" y="420255"/>
                  </a:lnTo>
                  <a:close/>
                </a:path>
                <a:path w="1421764" h="431800">
                  <a:moveTo>
                    <a:pt x="113106" y="416928"/>
                  </a:moveTo>
                  <a:lnTo>
                    <a:pt x="111975" y="411772"/>
                  </a:lnTo>
                  <a:lnTo>
                    <a:pt x="108318" y="412356"/>
                  </a:lnTo>
                  <a:lnTo>
                    <a:pt x="104660" y="412940"/>
                  </a:lnTo>
                  <a:lnTo>
                    <a:pt x="105257" y="418172"/>
                  </a:lnTo>
                  <a:lnTo>
                    <a:pt x="113106" y="416928"/>
                  </a:lnTo>
                  <a:close/>
                </a:path>
                <a:path w="1421764" h="431800">
                  <a:moveTo>
                    <a:pt x="133946" y="413194"/>
                  </a:moveTo>
                  <a:lnTo>
                    <a:pt x="132753" y="408063"/>
                  </a:lnTo>
                  <a:lnTo>
                    <a:pt x="129108" y="408724"/>
                  </a:lnTo>
                  <a:lnTo>
                    <a:pt x="125463" y="409384"/>
                  </a:lnTo>
                  <a:lnTo>
                    <a:pt x="126136" y="414604"/>
                  </a:lnTo>
                  <a:lnTo>
                    <a:pt x="133946" y="413194"/>
                  </a:lnTo>
                  <a:close/>
                </a:path>
                <a:path w="1421764" h="431800">
                  <a:moveTo>
                    <a:pt x="154749" y="409219"/>
                  </a:moveTo>
                  <a:lnTo>
                    <a:pt x="153479" y="404114"/>
                  </a:lnTo>
                  <a:lnTo>
                    <a:pt x="149847" y="404837"/>
                  </a:lnTo>
                  <a:lnTo>
                    <a:pt x="146215" y="405561"/>
                  </a:lnTo>
                  <a:lnTo>
                    <a:pt x="146964" y="410781"/>
                  </a:lnTo>
                  <a:lnTo>
                    <a:pt x="154749" y="409219"/>
                  </a:lnTo>
                  <a:close/>
                </a:path>
                <a:path w="1421764" h="431800">
                  <a:moveTo>
                    <a:pt x="175501" y="405003"/>
                  </a:moveTo>
                  <a:lnTo>
                    <a:pt x="174167" y="399910"/>
                  </a:lnTo>
                  <a:lnTo>
                    <a:pt x="170548" y="400697"/>
                  </a:lnTo>
                  <a:lnTo>
                    <a:pt x="166916" y="401421"/>
                  </a:lnTo>
                  <a:lnTo>
                    <a:pt x="167728" y="406628"/>
                  </a:lnTo>
                  <a:lnTo>
                    <a:pt x="171627" y="405853"/>
                  </a:lnTo>
                  <a:lnTo>
                    <a:pt x="175501" y="405003"/>
                  </a:lnTo>
                  <a:close/>
                </a:path>
                <a:path w="1421764" h="431800">
                  <a:moveTo>
                    <a:pt x="196176" y="400481"/>
                  </a:moveTo>
                  <a:lnTo>
                    <a:pt x="194779" y="395401"/>
                  </a:lnTo>
                  <a:lnTo>
                    <a:pt x="191160" y="396189"/>
                  </a:lnTo>
                  <a:lnTo>
                    <a:pt x="187540" y="396976"/>
                  </a:lnTo>
                  <a:lnTo>
                    <a:pt x="188429" y="402170"/>
                  </a:lnTo>
                  <a:lnTo>
                    <a:pt x="196176" y="400481"/>
                  </a:lnTo>
                  <a:close/>
                </a:path>
                <a:path w="1421764" h="431800">
                  <a:moveTo>
                    <a:pt x="216801" y="395668"/>
                  </a:moveTo>
                  <a:lnTo>
                    <a:pt x="215341" y="390613"/>
                  </a:lnTo>
                  <a:lnTo>
                    <a:pt x="211734" y="391464"/>
                  </a:lnTo>
                  <a:lnTo>
                    <a:pt x="208127" y="392315"/>
                  </a:lnTo>
                  <a:lnTo>
                    <a:pt x="209080" y="397497"/>
                  </a:lnTo>
                  <a:lnTo>
                    <a:pt x="216801" y="395668"/>
                  </a:lnTo>
                  <a:close/>
                </a:path>
                <a:path w="1421764" h="431800">
                  <a:moveTo>
                    <a:pt x="237363" y="390652"/>
                  </a:moveTo>
                  <a:lnTo>
                    <a:pt x="235839" y="385610"/>
                  </a:lnTo>
                  <a:lnTo>
                    <a:pt x="232244" y="386524"/>
                  </a:lnTo>
                  <a:lnTo>
                    <a:pt x="228650" y="387438"/>
                  </a:lnTo>
                  <a:lnTo>
                    <a:pt x="229666" y="392607"/>
                  </a:lnTo>
                  <a:lnTo>
                    <a:pt x="237363" y="390652"/>
                  </a:lnTo>
                  <a:close/>
                </a:path>
                <a:path w="1421764" h="431800">
                  <a:moveTo>
                    <a:pt x="257873" y="385432"/>
                  </a:moveTo>
                  <a:lnTo>
                    <a:pt x="256298" y="380403"/>
                  </a:lnTo>
                  <a:lnTo>
                    <a:pt x="252704" y="381317"/>
                  </a:lnTo>
                  <a:lnTo>
                    <a:pt x="249110" y="382231"/>
                  </a:lnTo>
                  <a:lnTo>
                    <a:pt x="250190" y="387388"/>
                  </a:lnTo>
                  <a:lnTo>
                    <a:pt x="257873" y="385432"/>
                  </a:lnTo>
                  <a:close/>
                </a:path>
                <a:path w="1421764" h="431800">
                  <a:moveTo>
                    <a:pt x="278307" y="379895"/>
                  </a:moveTo>
                  <a:lnTo>
                    <a:pt x="276682" y="374891"/>
                  </a:lnTo>
                  <a:lnTo>
                    <a:pt x="273100" y="375856"/>
                  </a:lnTo>
                  <a:lnTo>
                    <a:pt x="269519" y="376821"/>
                  </a:lnTo>
                  <a:lnTo>
                    <a:pt x="270649" y="381965"/>
                  </a:lnTo>
                  <a:lnTo>
                    <a:pt x="278307" y="379895"/>
                  </a:lnTo>
                  <a:close/>
                </a:path>
                <a:path w="1421764" h="431800">
                  <a:moveTo>
                    <a:pt x="298691" y="374180"/>
                  </a:moveTo>
                  <a:lnTo>
                    <a:pt x="297014" y="369189"/>
                  </a:lnTo>
                  <a:lnTo>
                    <a:pt x="293446" y="370205"/>
                  </a:lnTo>
                  <a:lnTo>
                    <a:pt x="289877" y="371221"/>
                  </a:lnTo>
                  <a:lnTo>
                    <a:pt x="291071" y="376364"/>
                  </a:lnTo>
                  <a:lnTo>
                    <a:pt x="298691" y="374180"/>
                  </a:lnTo>
                  <a:close/>
                </a:path>
                <a:path w="1421764" h="431800">
                  <a:moveTo>
                    <a:pt x="319011" y="368287"/>
                  </a:moveTo>
                  <a:lnTo>
                    <a:pt x="317284" y="363308"/>
                  </a:lnTo>
                  <a:lnTo>
                    <a:pt x="313728" y="364375"/>
                  </a:lnTo>
                  <a:lnTo>
                    <a:pt x="310172" y="365429"/>
                  </a:lnTo>
                  <a:lnTo>
                    <a:pt x="311416" y="370547"/>
                  </a:lnTo>
                  <a:lnTo>
                    <a:pt x="315214" y="369430"/>
                  </a:lnTo>
                  <a:lnTo>
                    <a:pt x="319011" y="368287"/>
                  </a:lnTo>
                  <a:close/>
                </a:path>
                <a:path w="1421764" h="431800">
                  <a:moveTo>
                    <a:pt x="339293" y="362204"/>
                  </a:moveTo>
                  <a:lnTo>
                    <a:pt x="337515" y="357238"/>
                  </a:lnTo>
                  <a:lnTo>
                    <a:pt x="333959" y="358305"/>
                  </a:lnTo>
                  <a:lnTo>
                    <a:pt x="330403" y="359371"/>
                  </a:lnTo>
                  <a:lnTo>
                    <a:pt x="331698" y="364477"/>
                  </a:lnTo>
                  <a:lnTo>
                    <a:pt x="339293" y="362204"/>
                  </a:lnTo>
                  <a:close/>
                </a:path>
                <a:path w="1421764" h="431800">
                  <a:moveTo>
                    <a:pt x="359486" y="355892"/>
                  </a:moveTo>
                  <a:lnTo>
                    <a:pt x="357670" y="350939"/>
                  </a:lnTo>
                  <a:lnTo>
                    <a:pt x="354126" y="352056"/>
                  </a:lnTo>
                  <a:lnTo>
                    <a:pt x="350583" y="353161"/>
                  </a:lnTo>
                  <a:lnTo>
                    <a:pt x="351917" y="358267"/>
                  </a:lnTo>
                  <a:lnTo>
                    <a:pt x="359486" y="355892"/>
                  </a:lnTo>
                  <a:close/>
                </a:path>
                <a:path w="1421764" h="431800">
                  <a:moveTo>
                    <a:pt x="379628" y="349427"/>
                  </a:moveTo>
                  <a:lnTo>
                    <a:pt x="377774" y="344500"/>
                  </a:lnTo>
                  <a:lnTo>
                    <a:pt x="374243" y="345655"/>
                  </a:lnTo>
                  <a:lnTo>
                    <a:pt x="370713" y="346811"/>
                  </a:lnTo>
                  <a:lnTo>
                    <a:pt x="372097" y="351891"/>
                  </a:lnTo>
                  <a:lnTo>
                    <a:pt x="379628" y="349427"/>
                  </a:lnTo>
                  <a:close/>
                </a:path>
                <a:path w="1421764" h="431800">
                  <a:moveTo>
                    <a:pt x="399745" y="342861"/>
                  </a:moveTo>
                  <a:lnTo>
                    <a:pt x="397852" y="337947"/>
                  </a:lnTo>
                  <a:lnTo>
                    <a:pt x="394322" y="339102"/>
                  </a:lnTo>
                  <a:lnTo>
                    <a:pt x="390791" y="340258"/>
                  </a:lnTo>
                  <a:lnTo>
                    <a:pt x="392214" y="345325"/>
                  </a:lnTo>
                  <a:lnTo>
                    <a:pt x="399745" y="342861"/>
                  </a:lnTo>
                  <a:close/>
                </a:path>
                <a:path w="1421764" h="431800">
                  <a:moveTo>
                    <a:pt x="419785" y="336080"/>
                  </a:moveTo>
                  <a:lnTo>
                    <a:pt x="417855" y="331177"/>
                  </a:lnTo>
                  <a:lnTo>
                    <a:pt x="414337" y="332371"/>
                  </a:lnTo>
                  <a:lnTo>
                    <a:pt x="410819" y="333565"/>
                  </a:lnTo>
                  <a:lnTo>
                    <a:pt x="412267" y="338620"/>
                  </a:lnTo>
                  <a:lnTo>
                    <a:pt x="419785" y="336080"/>
                  </a:lnTo>
                  <a:close/>
                </a:path>
                <a:path w="1421764" h="431800">
                  <a:moveTo>
                    <a:pt x="439801" y="329184"/>
                  </a:moveTo>
                  <a:lnTo>
                    <a:pt x="437832" y="324294"/>
                  </a:lnTo>
                  <a:lnTo>
                    <a:pt x="434327" y="325513"/>
                  </a:lnTo>
                  <a:lnTo>
                    <a:pt x="430822" y="326732"/>
                  </a:lnTo>
                  <a:lnTo>
                    <a:pt x="432308" y="331787"/>
                  </a:lnTo>
                  <a:lnTo>
                    <a:pt x="439801" y="329184"/>
                  </a:lnTo>
                  <a:close/>
                </a:path>
                <a:path w="1421764" h="431800">
                  <a:moveTo>
                    <a:pt x="459752" y="322160"/>
                  </a:moveTo>
                  <a:lnTo>
                    <a:pt x="457758" y="317284"/>
                  </a:lnTo>
                  <a:lnTo>
                    <a:pt x="454266" y="318541"/>
                  </a:lnTo>
                  <a:lnTo>
                    <a:pt x="450773" y="319786"/>
                  </a:lnTo>
                  <a:lnTo>
                    <a:pt x="452285" y="324840"/>
                  </a:lnTo>
                  <a:lnTo>
                    <a:pt x="459752" y="322160"/>
                  </a:lnTo>
                  <a:close/>
                </a:path>
                <a:path w="1421764" h="431800">
                  <a:moveTo>
                    <a:pt x="479666" y="315048"/>
                  </a:moveTo>
                  <a:lnTo>
                    <a:pt x="477647" y="310184"/>
                  </a:lnTo>
                  <a:lnTo>
                    <a:pt x="474154" y="311429"/>
                  </a:lnTo>
                  <a:lnTo>
                    <a:pt x="470662" y="312686"/>
                  </a:lnTo>
                  <a:lnTo>
                    <a:pt x="472198" y="317715"/>
                  </a:lnTo>
                  <a:lnTo>
                    <a:pt x="479666" y="315048"/>
                  </a:lnTo>
                  <a:close/>
                </a:path>
                <a:path w="1421764" h="431800">
                  <a:moveTo>
                    <a:pt x="499529" y="307797"/>
                  </a:moveTo>
                  <a:lnTo>
                    <a:pt x="497497" y="302933"/>
                  </a:lnTo>
                  <a:lnTo>
                    <a:pt x="494004" y="304215"/>
                  </a:lnTo>
                  <a:lnTo>
                    <a:pt x="490512" y="305498"/>
                  </a:lnTo>
                  <a:lnTo>
                    <a:pt x="492086" y="310515"/>
                  </a:lnTo>
                  <a:lnTo>
                    <a:pt x="499529" y="307797"/>
                  </a:lnTo>
                  <a:close/>
                </a:path>
                <a:path w="1421764" h="431800">
                  <a:moveTo>
                    <a:pt x="519379" y="300456"/>
                  </a:moveTo>
                  <a:lnTo>
                    <a:pt x="517309" y="295617"/>
                  </a:lnTo>
                  <a:lnTo>
                    <a:pt x="513829" y="296913"/>
                  </a:lnTo>
                  <a:lnTo>
                    <a:pt x="510349" y="298208"/>
                  </a:lnTo>
                  <a:lnTo>
                    <a:pt x="511949" y="303237"/>
                  </a:lnTo>
                  <a:lnTo>
                    <a:pt x="519379" y="300456"/>
                  </a:lnTo>
                  <a:close/>
                </a:path>
                <a:path w="1421764" h="431800">
                  <a:moveTo>
                    <a:pt x="539191" y="293065"/>
                  </a:moveTo>
                  <a:lnTo>
                    <a:pt x="537108" y="288226"/>
                  </a:lnTo>
                  <a:lnTo>
                    <a:pt x="533628" y="289521"/>
                  </a:lnTo>
                  <a:lnTo>
                    <a:pt x="530148" y="290817"/>
                  </a:lnTo>
                  <a:lnTo>
                    <a:pt x="531774" y="295833"/>
                  </a:lnTo>
                  <a:lnTo>
                    <a:pt x="539191" y="293065"/>
                  </a:lnTo>
                  <a:close/>
                </a:path>
                <a:path w="1421764" h="431800">
                  <a:moveTo>
                    <a:pt x="558965" y="285559"/>
                  </a:moveTo>
                  <a:lnTo>
                    <a:pt x="556856" y="280720"/>
                  </a:lnTo>
                  <a:lnTo>
                    <a:pt x="553389" y="282041"/>
                  </a:lnTo>
                  <a:lnTo>
                    <a:pt x="549910" y="283362"/>
                  </a:lnTo>
                  <a:lnTo>
                    <a:pt x="551548" y="288366"/>
                  </a:lnTo>
                  <a:lnTo>
                    <a:pt x="558965" y="285559"/>
                  </a:lnTo>
                  <a:close/>
                </a:path>
                <a:path w="1421764" h="431800">
                  <a:moveTo>
                    <a:pt x="578713" y="278003"/>
                  </a:moveTo>
                  <a:lnTo>
                    <a:pt x="576592" y="273177"/>
                  </a:lnTo>
                  <a:lnTo>
                    <a:pt x="573125" y="274510"/>
                  </a:lnTo>
                  <a:lnTo>
                    <a:pt x="569658" y="275844"/>
                  </a:lnTo>
                  <a:lnTo>
                    <a:pt x="571309" y="280847"/>
                  </a:lnTo>
                  <a:lnTo>
                    <a:pt x="578713" y="278003"/>
                  </a:lnTo>
                  <a:close/>
                </a:path>
                <a:path w="1421764" h="431800">
                  <a:moveTo>
                    <a:pt x="598436" y="270383"/>
                  </a:moveTo>
                  <a:lnTo>
                    <a:pt x="596315" y="265569"/>
                  </a:lnTo>
                  <a:lnTo>
                    <a:pt x="592848" y="266915"/>
                  </a:lnTo>
                  <a:lnTo>
                    <a:pt x="589381" y="268249"/>
                  </a:lnTo>
                  <a:lnTo>
                    <a:pt x="591045" y="273253"/>
                  </a:lnTo>
                  <a:lnTo>
                    <a:pt x="598436" y="270383"/>
                  </a:lnTo>
                  <a:close/>
                </a:path>
                <a:path w="1421764" h="431800">
                  <a:moveTo>
                    <a:pt x="618147" y="262724"/>
                  </a:moveTo>
                  <a:lnTo>
                    <a:pt x="616013" y="257911"/>
                  </a:lnTo>
                  <a:lnTo>
                    <a:pt x="612546" y="259257"/>
                  </a:lnTo>
                  <a:lnTo>
                    <a:pt x="609079" y="260604"/>
                  </a:lnTo>
                  <a:lnTo>
                    <a:pt x="610768" y="265595"/>
                  </a:lnTo>
                  <a:lnTo>
                    <a:pt x="618147" y="262724"/>
                  </a:lnTo>
                  <a:close/>
                </a:path>
                <a:path w="1421764" h="431800">
                  <a:moveTo>
                    <a:pt x="637844" y="255028"/>
                  </a:moveTo>
                  <a:lnTo>
                    <a:pt x="635698" y="250215"/>
                  </a:lnTo>
                  <a:lnTo>
                    <a:pt x="632231" y="251574"/>
                  </a:lnTo>
                  <a:lnTo>
                    <a:pt x="628764" y="252933"/>
                  </a:lnTo>
                  <a:lnTo>
                    <a:pt x="630466" y="257924"/>
                  </a:lnTo>
                  <a:lnTo>
                    <a:pt x="637844" y="255028"/>
                  </a:lnTo>
                  <a:close/>
                </a:path>
                <a:path w="1421764" h="431800">
                  <a:moveTo>
                    <a:pt x="657529" y="247307"/>
                  </a:moveTo>
                  <a:lnTo>
                    <a:pt x="655370" y="242506"/>
                  </a:lnTo>
                  <a:lnTo>
                    <a:pt x="651916" y="243865"/>
                  </a:lnTo>
                  <a:lnTo>
                    <a:pt x="648462" y="245224"/>
                  </a:lnTo>
                  <a:lnTo>
                    <a:pt x="650151" y="250215"/>
                  </a:lnTo>
                  <a:lnTo>
                    <a:pt x="657529" y="247307"/>
                  </a:lnTo>
                  <a:close/>
                </a:path>
                <a:path w="1421764" h="431800">
                  <a:moveTo>
                    <a:pt x="677189" y="239560"/>
                  </a:moveTo>
                  <a:lnTo>
                    <a:pt x="675030" y="234759"/>
                  </a:lnTo>
                  <a:lnTo>
                    <a:pt x="671576" y="236118"/>
                  </a:lnTo>
                  <a:lnTo>
                    <a:pt x="668121" y="237477"/>
                  </a:lnTo>
                  <a:lnTo>
                    <a:pt x="669823" y="242468"/>
                  </a:lnTo>
                  <a:lnTo>
                    <a:pt x="677189" y="239560"/>
                  </a:lnTo>
                  <a:close/>
                </a:path>
                <a:path w="1421764" h="431800">
                  <a:moveTo>
                    <a:pt x="696861" y="231813"/>
                  </a:moveTo>
                  <a:lnTo>
                    <a:pt x="694702" y="227012"/>
                  </a:lnTo>
                  <a:lnTo>
                    <a:pt x="691248" y="228371"/>
                  </a:lnTo>
                  <a:lnTo>
                    <a:pt x="687793" y="229730"/>
                  </a:lnTo>
                  <a:lnTo>
                    <a:pt x="689495" y="234721"/>
                  </a:lnTo>
                  <a:lnTo>
                    <a:pt x="696861" y="231813"/>
                  </a:lnTo>
                  <a:close/>
                </a:path>
                <a:path w="1421764" h="431800">
                  <a:moveTo>
                    <a:pt x="716521" y="224053"/>
                  </a:moveTo>
                  <a:lnTo>
                    <a:pt x="714362" y="219252"/>
                  </a:lnTo>
                  <a:lnTo>
                    <a:pt x="710907" y="220611"/>
                  </a:lnTo>
                  <a:lnTo>
                    <a:pt x="707453" y="221970"/>
                  </a:lnTo>
                  <a:lnTo>
                    <a:pt x="709155" y="226961"/>
                  </a:lnTo>
                  <a:lnTo>
                    <a:pt x="716521" y="224053"/>
                  </a:lnTo>
                  <a:close/>
                </a:path>
                <a:path w="1421764" h="431800">
                  <a:moveTo>
                    <a:pt x="736193" y="216293"/>
                  </a:moveTo>
                  <a:lnTo>
                    <a:pt x="734034" y="211493"/>
                  </a:lnTo>
                  <a:lnTo>
                    <a:pt x="730580" y="212852"/>
                  </a:lnTo>
                  <a:lnTo>
                    <a:pt x="727125" y="214210"/>
                  </a:lnTo>
                  <a:lnTo>
                    <a:pt x="728827" y="219202"/>
                  </a:lnTo>
                  <a:lnTo>
                    <a:pt x="736193" y="216293"/>
                  </a:lnTo>
                  <a:close/>
                </a:path>
                <a:path w="1421764" h="431800">
                  <a:moveTo>
                    <a:pt x="755865" y="208546"/>
                  </a:moveTo>
                  <a:lnTo>
                    <a:pt x="753719" y="203746"/>
                  </a:lnTo>
                  <a:lnTo>
                    <a:pt x="750252" y="205105"/>
                  </a:lnTo>
                  <a:lnTo>
                    <a:pt x="746785" y="206463"/>
                  </a:lnTo>
                  <a:lnTo>
                    <a:pt x="748487" y="211455"/>
                  </a:lnTo>
                  <a:lnTo>
                    <a:pt x="755865" y="208546"/>
                  </a:lnTo>
                  <a:close/>
                </a:path>
                <a:path w="1421764" h="431800">
                  <a:moveTo>
                    <a:pt x="775538" y="200837"/>
                  </a:moveTo>
                  <a:lnTo>
                    <a:pt x="773391" y="196024"/>
                  </a:lnTo>
                  <a:lnTo>
                    <a:pt x="769924" y="197383"/>
                  </a:lnTo>
                  <a:lnTo>
                    <a:pt x="766457" y="198742"/>
                  </a:lnTo>
                  <a:lnTo>
                    <a:pt x="768159" y="203720"/>
                  </a:lnTo>
                  <a:lnTo>
                    <a:pt x="775538" y="200837"/>
                  </a:lnTo>
                  <a:close/>
                </a:path>
                <a:path w="1421764" h="431800">
                  <a:moveTo>
                    <a:pt x="795223" y="193141"/>
                  </a:moveTo>
                  <a:lnTo>
                    <a:pt x="793089" y="188315"/>
                  </a:lnTo>
                  <a:lnTo>
                    <a:pt x="789622" y="189674"/>
                  </a:lnTo>
                  <a:lnTo>
                    <a:pt x="786155" y="191033"/>
                  </a:lnTo>
                  <a:lnTo>
                    <a:pt x="787844" y="196024"/>
                  </a:lnTo>
                  <a:lnTo>
                    <a:pt x="795223" y="193141"/>
                  </a:lnTo>
                  <a:close/>
                </a:path>
                <a:path w="1421764" h="431800">
                  <a:moveTo>
                    <a:pt x="814920" y="185508"/>
                  </a:moveTo>
                  <a:lnTo>
                    <a:pt x="812800" y="180682"/>
                  </a:lnTo>
                  <a:lnTo>
                    <a:pt x="809332" y="182029"/>
                  </a:lnTo>
                  <a:lnTo>
                    <a:pt x="805865" y="183375"/>
                  </a:lnTo>
                  <a:lnTo>
                    <a:pt x="807542" y="188366"/>
                  </a:lnTo>
                  <a:lnTo>
                    <a:pt x="814920" y="185508"/>
                  </a:lnTo>
                  <a:close/>
                </a:path>
                <a:path w="1421764" h="431800">
                  <a:moveTo>
                    <a:pt x="834631" y="177888"/>
                  </a:moveTo>
                  <a:lnTo>
                    <a:pt x="832510" y="173062"/>
                  </a:lnTo>
                  <a:lnTo>
                    <a:pt x="829043" y="174396"/>
                  </a:lnTo>
                  <a:lnTo>
                    <a:pt x="825576" y="175729"/>
                  </a:lnTo>
                  <a:lnTo>
                    <a:pt x="827239" y="180721"/>
                  </a:lnTo>
                  <a:lnTo>
                    <a:pt x="834631" y="177888"/>
                  </a:lnTo>
                  <a:close/>
                </a:path>
                <a:path w="1421764" h="431800">
                  <a:moveTo>
                    <a:pt x="854367" y="170319"/>
                  </a:moveTo>
                  <a:lnTo>
                    <a:pt x="852258" y="165493"/>
                  </a:lnTo>
                  <a:lnTo>
                    <a:pt x="848791" y="166827"/>
                  </a:lnTo>
                  <a:lnTo>
                    <a:pt x="845324" y="168160"/>
                  </a:lnTo>
                  <a:lnTo>
                    <a:pt x="846975" y="173164"/>
                  </a:lnTo>
                  <a:lnTo>
                    <a:pt x="854367" y="170319"/>
                  </a:lnTo>
                  <a:close/>
                </a:path>
                <a:path w="1421764" h="431800">
                  <a:moveTo>
                    <a:pt x="874128" y="162839"/>
                  </a:moveTo>
                  <a:lnTo>
                    <a:pt x="872045" y="158000"/>
                  </a:lnTo>
                  <a:lnTo>
                    <a:pt x="868565" y="159321"/>
                  </a:lnTo>
                  <a:lnTo>
                    <a:pt x="865085" y="160642"/>
                  </a:lnTo>
                  <a:lnTo>
                    <a:pt x="866724" y="165646"/>
                  </a:lnTo>
                  <a:lnTo>
                    <a:pt x="874128" y="162839"/>
                  </a:lnTo>
                  <a:close/>
                </a:path>
                <a:path w="1421764" h="431800">
                  <a:moveTo>
                    <a:pt x="893902" y="155397"/>
                  </a:moveTo>
                  <a:lnTo>
                    <a:pt x="891844" y="150558"/>
                  </a:lnTo>
                  <a:lnTo>
                    <a:pt x="888352" y="151853"/>
                  </a:lnTo>
                  <a:lnTo>
                    <a:pt x="884872" y="153149"/>
                  </a:lnTo>
                  <a:lnTo>
                    <a:pt x="886485" y="158165"/>
                  </a:lnTo>
                  <a:lnTo>
                    <a:pt x="893902" y="155397"/>
                  </a:lnTo>
                  <a:close/>
                </a:path>
                <a:path w="1421764" h="431800">
                  <a:moveTo>
                    <a:pt x="913701" y="148031"/>
                  </a:moveTo>
                  <a:lnTo>
                    <a:pt x="911644" y="143179"/>
                  </a:lnTo>
                  <a:lnTo>
                    <a:pt x="908164" y="144475"/>
                  </a:lnTo>
                  <a:lnTo>
                    <a:pt x="904671" y="145770"/>
                  </a:lnTo>
                  <a:lnTo>
                    <a:pt x="906284" y="150787"/>
                  </a:lnTo>
                  <a:lnTo>
                    <a:pt x="913701" y="148031"/>
                  </a:lnTo>
                  <a:close/>
                </a:path>
                <a:path w="1421764" h="431800">
                  <a:moveTo>
                    <a:pt x="933551" y="140766"/>
                  </a:moveTo>
                  <a:lnTo>
                    <a:pt x="931519" y="135902"/>
                  </a:lnTo>
                  <a:lnTo>
                    <a:pt x="928027" y="137185"/>
                  </a:lnTo>
                  <a:lnTo>
                    <a:pt x="924534" y="138468"/>
                  </a:lnTo>
                  <a:lnTo>
                    <a:pt x="926122" y="143484"/>
                  </a:lnTo>
                  <a:lnTo>
                    <a:pt x="933551" y="140766"/>
                  </a:lnTo>
                  <a:close/>
                </a:path>
                <a:path w="1421764" h="431800">
                  <a:moveTo>
                    <a:pt x="953414" y="133578"/>
                  </a:moveTo>
                  <a:lnTo>
                    <a:pt x="951407" y="128701"/>
                  </a:lnTo>
                  <a:lnTo>
                    <a:pt x="947902" y="129959"/>
                  </a:lnTo>
                  <a:lnTo>
                    <a:pt x="944397" y="131216"/>
                  </a:lnTo>
                  <a:lnTo>
                    <a:pt x="945959" y="136245"/>
                  </a:lnTo>
                  <a:lnTo>
                    <a:pt x="953414" y="133578"/>
                  </a:lnTo>
                  <a:close/>
                </a:path>
                <a:path w="1421764" h="431800">
                  <a:moveTo>
                    <a:pt x="973302" y="126441"/>
                  </a:moveTo>
                  <a:lnTo>
                    <a:pt x="971321" y="121564"/>
                  </a:lnTo>
                  <a:lnTo>
                    <a:pt x="967816" y="122821"/>
                  </a:lnTo>
                  <a:lnTo>
                    <a:pt x="964311" y="124079"/>
                  </a:lnTo>
                  <a:lnTo>
                    <a:pt x="965847" y="129120"/>
                  </a:lnTo>
                  <a:lnTo>
                    <a:pt x="973302" y="126441"/>
                  </a:lnTo>
                  <a:close/>
                </a:path>
                <a:path w="1421764" h="431800">
                  <a:moveTo>
                    <a:pt x="993241" y="119468"/>
                  </a:moveTo>
                  <a:lnTo>
                    <a:pt x="991285" y="114579"/>
                  </a:lnTo>
                  <a:lnTo>
                    <a:pt x="987767" y="115811"/>
                  </a:lnTo>
                  <a:lnTo>
                    <a:pt x="984250" y="117043"/>
                  </a:lnTo>
                  <a:lnTo>
                    <a:pt x="985761" y="122085"/>
                  </a:lnTo>
                  <a:lnTo>
                    <a:pt x="993241" y="119468"/>
                  </a:lnTo>
                  <a:close/>
                </a:path>
                <a:path w="1421764" h="431800">
                  <a:moveTo>
                    <a:pt x="1013206" y="112572"/>
                  </a:moveTo>
                  <a:lnTo>
                    <a:pt x="1011262" y="107670"/>
                  </a:lnTo>
                  <a:lnTo>
                    <a:pt x="1007745" y="108864"/>
                  </a:lnTo>
                  <a:lnTo>
                    <a:pt x="1004227" y="110058"/>
                  </a:lnTo>
                  <a:lnTo>
                    <a:pt x="1005713" y="115112"/>
                  </a:lnTo>
                  <a:lnTo>
                    <a:pt x="1013206" y="112572"/>
                  </a:lnTo>
                  <a:close/>
                </a:path>
                <a:path w="1421764" h="431800">
                  <a:moveTo>
                    <a:pt x="1033208" y="105765"/>
                  </a:moveTo>
                  <a:lnTo>
                    <a:pt x="1031303" y="100863"/>
                  </a:lnTo>
                  <a:lnTo>
                    <a:pt x="1027785" y="102057"/>
                  </a:lnTo>
                  <a:lnTo>
                    <a:pt x="1024267" y="103251"/>
                  </a:lnTo>
                  <a:lnTo>
                    <a:pt x="1025715" y="108318"/>
                  </a:lnTo>
                  <a:lnTo>
                    <a:pt x="1033208" y="105765"/>
                  </a:lnTo>
                  <a:close/>
                </a:path>
                <a:path w="1421764" h="431800">
                  <a:moveTo>
                    <a:pt x="1053261" y="99136"/>
                  </a:moveTo>
                  <a:lnTo>
                    <a:pt x="1051382" y="94208"/>
                  </a:lnTo>
                  <a:lnTo>
                    <a:pt x="1047851" y="95377"/>
                  </a:lnTo>
                  <a:lnTo>
                    <a:pt x="1044321" y="96545"/>
                  </a:lnTo>
                  <a:lnTo>
                    <a:pt x="1045743" y="101612"/>
                  </a:lnTo>
                  <a:lnTo>
                    <a:pt x="1053261" y="99136"/>
                  </a:lnTo>
                  <a:close/>
                </a:path>
                <a:path w="1421764" h="431800">
                  <a:moveTo>
                    <a:pt x="1073327" y="92583"/>
                  </a:moveTo>
                  <a:lnTo>
                    <a:pt x="1071486" y="87642"/>
                  </a:lnTo>
                  <a:lnTo>
                    <a:pt x="1067943" y="88773"/>
                  </a:lnTo>
                  <a:lnTo>
                    <a:pt x="1064399" y="89903"/>
                  </a:lnTo>
                  <a:lnTo>
                    <a:pt x="1065796" y="94983"/>
                  </a:lnTo>
                  <a:lnTo>
                    <a:pt x="1073327" y="92583"/>
                  </a:lnTo>
                  <a:close/>
                </a:path>
                <a:path w="1421764" h="431800">
                  <a:moveTo>
                    <a:pt x="1093457" y="86144"/>
                  </a:moveTo>
                  <a:lnTo>
                    <a:pt x="1091641" y="81203"/>
                  </a:lnTo>
                  <a:lnTo>
                    <a:pt x="1088097" y="82334"/>
                  </a:lnTo>
                  <a:lnTo>
                    <a:pt x="1084554" y="83464"/>
                  </a:lnTo>
                  <a:lnTo>
                    <a:pt x="1085913" y="88557"/>
                  </a:lnTo>
                  <a:lnTo>
                    <a:pt x="1093457" y="86144"/>
                  </a:lnTo>
                  <a:close/>
                </a:path>
                <a:path w="1421764" h="431800">
                  <a:moveTo>
                    <a:pt x="1113624" y="79883"/>
                  </a:moveTo>
                  <a:lnTo>
                    <a:pt x="1111846" y="74930"/>
                  </a:lnTo>
                  <a:lnTo>
                    <a:pt x="1108290" y="76022"/>
                  </a:lnTo>
                  <a:lnTo>
                    <a:pt x="1104734" y="77114"/>
                  </a:lnTo>
                  <a:lnTo>
                    <a:pt x="1106068" y="82207"/>
                  </a:lnTo>
                  <a:lnTo>
                    <a:pt x="1113624" y="79883"/>
                  </a:lnTo>
                  <a:close/>
                </a:path>
                <a:path w="1421764" h="431800">
                  <a:moveTo>
                    <a:pt x="1133830" y="73736"/>
                  </a:moveTo>
                  <a:lnTo>
                    <a:pt x="1132090" y="68757"/>
                  </a:lnTo>
                  <a:lnTo>
                    <a:pt x="1128522" y="69811"/>
                  </a:lnTo>
                  <a:lnTo>
                    <a:pt x="1124966" y="70904"/>
                  </a:lnTo>
                  <a:lnTo>
                    <a:pt x="1126261" y="76009"/>
                  </a:lnTo>
                  <a:lnTo>
                    <a:pt x="1130046" y="74853"/>
                  </a:lnTo>
                  <a:lnTo>
                    <a:pt x="1133830" y="73736"/>
                  </a:lnTo>
                  <a:close/>
                </a:path>
                <a:path w="1421764" h="431800">
                  <a:moveTo>
                    <a:pt x="1154087" y="67741"/>
                  </a:moveTo>
                  <a:lnTo>
                    <a:pt x="1152385" y="62763"/>
                  </a:lnTo>
                  <a:lnTo>
                    <a:pt x="1148816" y="63817"/>
                  </a:lnTo>
                  <a:lnTo>
                    <a:pt x="1145247" y="64871"/>
                  </a:lnTo>
                  <a:lnTo>
                    <a:pt x="1146505" y="69989"/>
                  </a:lnTo>
                  <a:lnTo>
                    <a:pt x="1154087" y="67741"/>
                  </a:lnTo>
                  <a:close/>
                </a:path>
                <a:path w="1421764" h="431800">
                  <a:moveTo>
                    <a:pt x="1174381" y="61912"/>
                  </a:moveTo>
                  <a:lnTo>
                    <a:pt x="1172718" y="56908"/>
                  </a:lnTo>
                  <a:lnTo>
                    <a:pt x="1169136" y="57924"/>
                  </a:lnTo>
                  <a:lnTo>
                    <a:pt x="1165555" y="58940"/>
                  </a:lnTo>
                  <a:lnTo>
                    <a:pt x="1166774" y="64058"/>
                  </a:lnTo>
                  <a:lnTo>
                    <a:pt x="1174381" y="61912"/>
                  </a:lnTo>
                  <a:close/>
                </a:path>
                <a:path w="1421764" h="431800">
                  <a:moveTo>
                    <a:pt x="1194701" y="56184"/>
                  </a:moveTo>
                  <a:lnTo>
                    <a:pt x="1193076" y="51168"/>
                  </a:lnTo>
                  <a:lnTo>
                    <a:pt x="1189494" y="52184"/>
                  </a:lnTo>
                  <a:lnTo>
                    <a:pt x="1185913" y="53200"/>
                  </a:lnTo>
                  <a:lnTo>
                    <a:pt x="1187094" y="58331"/>
                  </a:lnTo>
                  <a:lnTo>
                    <a:pt x="1194701" y="56184"/>
                  </a:lnTo>
                  <a:close/>
                </a:path>
                <a:path w="1421764" h="431800">
                  <a:moveTo>
                    <a:pt x="1215097" y="50698"/>
                  </a:moveTo>
                  <a:lnTo>
                    <a:pt x="1213510" y="45681"/>
                  </a:lnTo>
                  <a:lnTo>
                    <a:pt x="1209916" y="46647"/>
                  </a:lnTo>
                  <a:lnTo>
                    <a:pt x="1206322" y="47612"/>
                  </a:lnTo>
                  <a:lnTo>
                    <a:pt x="1207465" y="52755"/>
                  </a:lnTo>
                  <a:lnTo>
                    <a:pt x="1215097" y="50698"/>
                  </a:lnTo>
                  <a:close/>
                </a:path>
                <a:path w="1421764" h="431800">
                  <a:moveTo>
                    <a:pt x="1235532" y="45326"/>
                  </a:moveTo>
                  <a:lnTo>
                    <a:pt x="1233982" y="40297"/>
                  </a:lnTo>
                  <a:lnTo>
                    <a:pt x="1230376" y="41211"/>
                  </a:lnTo>
                  <a:lnTo>
                    <a:pt x="1226769" y="42125"/>
                  </a:lnTo>
                  <a:lnTo>
                    <a:pt x="1227861" y="47282"/>
                  </a:lnTo>
                  <a:lnTo>
                    <a:pt x="1235532" y="45326"/>
                  </a:lnTo>
                  <a:close/>
                </a:path>
                <a:path w="1421764" h="431800">
                  <a:moveTo>
                    <a:pt x="1255991" y="40119"/>
                  </a:moveTo>
                  <a:lnTo>
                    <a:pt x="1254480" y="35077"/>
                  </a:lnTo>
                  <a:lnTo>
                    <a:pt x="1250873" y="35991"/>
                  </a:lnTo>
                  <a:lnTo>
                    <a:pt x="1247267" y="36906"/>
                  </a:lnTo>
                  <a:lnTo>
                    <a:pt x="1248321" y="42075"/>
                  </a:lnTo>
                  <a:lnTo>
                    <a:pt x="1255991" y="40119"/>
                  </a:lnTo>
                  <a:close/>
                </a:path>
                <a:path w="1421764" h="431800">
                  <a:moveTo>
                    <a:pt x="1276502" y="35128"/>
                  </a:moveTo>
                  <a:lnTo>
                    <a:pt x="1275041" y="30073"/>
                  </a:lnTo>
                  <a:lnTo>
                    <a:pt x="1271422" y="30937"/>
                  </a:lnTo>
                  <a:lnTo>
                    <a:pt x="1267802" y="31813"/>
                  </a:lnTo>
                  <a:lnTo>
                    <a:pt x="1268818" y="36969"/>
                  </a:lnTo>
                  <a:lnTo>
                    <a:pt x="1276502" y="35128"/>
                  </a:lnTo>
                  <a:close/>
                </a:path>
                <a:path w="1421764" h="431800">
                  <a:moveTo>
                    <a:pt x="1297063" y="30251"/>
                  </a:moveTo>
                  <a:lnTo>
                    <a:pt x="1295641" y="25171"/>
                  </a:lnTo>
                  <a:lnTo>
                    <a:pt x="1292009" y="25996"/>
                  </a:lnTo>
                  <a:lnTo>
                    <a:pt x="1288389" y="26860"/>
                  </a:lnTo>
                  <a:lnTo>
                    <a:pt x="1289354" y="32042"/>
                  </a:lnTo>
                  <a:lnTo>
                    <a:pt x="1293202" y="31127"/>
                  </a:lnTo>
                  <a:lnTo>
                    <a:pt x="1297063" y="30251"/>
                  </a:lnTo>
                  <a:close/>
                </a:path>
                <a:path w="1421764" h="431800">
                  <a:moveTo>
                    <a:pt x="1317650" y="25615"/>
                  </a:moveTo>
                  <a:lnTo>
                    <a:pt x="1316278" y="20535"/>
                  </a:lnTo>
                  <a:lnTo>
                    <a:pt x="1312646" y="21348"/>
                  </a:lnTo>
                  <a:lnTo>
                    <a:pt x="1309014" y="22161"/>
                  </a:lnTo>
                  <a:lnTo>
                    <a:pt x="1309928" y="27355"/>
                  </a:lnTo>
                  <a:lnTo>
                    <a:pt x="1317650" y="25615"/>
                  </a:lnTo>
                  <a:close/>
                </a:path>
                <a:path w="1421764" h="431800">
                  <a:moveTo>
                    <a:pt x="1338287" y="21132"/>
                  </a:moveTo>
                  <a:lnTo>
                    <a:pt x="1336967" y="16040"/>
                  </a:lnTo>
                  <a:lnTo>
                    <a:pt x="1333322" y="16802"/>
                  </a:lnTo>
                  <a:lnTo>
                    <a:pt x="1329677" y="17564"/>
                  </a:lnTo>
                  <a:lnTo>
                    <a:pt x="1330553" y="22758"/>
                  </a:lnTo>
                  <a:lnTo>
                    <a:pt x="1338287" y="21132"/>
                  </a:lnTo>
                  <a:close/>
                </a:path>
                <a:path w="1421764" h="431800">
                  <a:moveTo>
                    <a:pt x="1358963" y="16814"/>
                  </a:moveTo>
                  <a:lnTo>
                    <a:pt x="1357680" y="11709"/>
                  </a:lnTo>
                  <a:lnTo>
                    <a:pt x="1354035" y="12471"/>
                  </a:lnTo>
                  <a:lnTo>
                    <a:pt x="1350391" y="13233"/>
                  </a:lnTo>
                  <a:lnTo>
                    <a:pt x="1351216" y="18440"/>
                  </a:lnTo>
                  <a:lnTo>
                    <a:pt x="1358963" y="16814"/>
                  </a:lnTo>
                  <a:close/>
                </a:path>
                <a:path w="1421764" h="431800">
                  <a:moveTo>
                    <a:pt x="1379677" y="12776"/>
                  </a:moveTo>
                  <a:lnTo>
                    <a:pt x="1378445" y="7645"/>
                  </a:lnTo>
                  <a:lnTo>
                    <a:pt x="1374787" y="8356"/>
                  </a:lnTo>
                  <a:lnTo>
                    <a:pt x="1371130" y="9067"/>
                  </a:lnTo>
                  <a:lnTo>
                    <a:pt x="1371904" y="14274"/>
                  </a:lnTo>
                  <a:lnTo>
                    <a:pt x="1379677" y="12776"/>
                  </a:lnTo>
                  <a:close/>
                </a:path>
                <a:path w="1421764" h="431800">
                  <a:moveTo>
                    <a:pt x="1400429" y="8826"/>
                  </a:moveTo>
                  <a:lnTo>
                    <a:pt x="1399247" y="3695"/>
                  </a:lnTo>
                  <a:lnTo>
                    <a:pt x="1395577" y="4343"/>
                  </a:lnTo>
                  <a:lnTo>
                    <a:pt x="1391920" y="5041"/>
                  </a:lnTo>
                  <a:lnTo>
                    <a:pt x="1392643" y="10261"/>
                  </a:lnTo>
                  <a:lnTo>
                    <a:pt x="1396530" y="9512"/>
                  </a:lnTo>
                  <a:lnTo>
                    <a:pt x="1400429" y="8826"/>
                  </a:lnTo>
                  <a:close/>
                </a:path>
                <a:path w="1421764" h="431800">
                  <a:moveTo>
                    <a:pt x="1421218" y="5143"/>
                  </a:moveTo>
                  <a:lnTo>
                    <a:pt x="1420088" y="0"/>
                  </a:lnTo>
                  <a:lnTo>
                    <a:pt x="1416418" y="647"/>
                  </a:lnTo>
                  <a:lnTo>
                    <a:pt x="1412748" y="1295"/>
                  </a:lnTo>
                  <a:lnTo>
                    <a:pt x="1413433" y="6515"/>
                  </a:lnTo>
                  <a:lnTo>
                    <a:pt x="1421218" y="51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 descr=""/>
            <p:cNvSpPr/>
            <p:nvPr/>
          </p:nvSpPr>
          <p:spPr>
            <a:xfrm>
              <a:off x="3653053" y="3560178"/>
              <a:ext cx="218440" cy="32384"/>
            </a:xfrm>
            <a:custGeom>
              <a:avLst/>
              <a:gdLst/>
              <a:ahLst/>
              <a:cxnLst/>
              <a:rect l="l" t="t" r="r" b="b"/>
              <a:pathLst>
                <a:path w="218439" h="32385">
                  <a:moveTo>
                    <a:pt x="8470" y="30937"/>
                  </a:moveTo>
                  <a:lnTo>
                    <a:pt x="7340" y="25793"/>
                  </a:lnTo>
                  <a:lnTo>
                    <a:pt x="3670" y="26441"/>
                  </a:lnTo>
                  <a:lnTo>
                    <a:pt x="0" y="27089"/>
                  </a:lnTo>
                  <a:lnTo>
                    <a:pt x="685" y="32308"/>
                  </a:lnTo>
                  <a:lnTo>
                    <a:pt x="8470" y="30937"/>
                  </a:lnTo>
                  <a:close/>
                </a:path>
                <a:path w="218439" h="32385">
                  <a:moveTo>
                    <a:pt x="29286" y="27444"/>
                  </a:moveTo>
                  <a:lnTo>
                    <a:pt x="28206" y="22288"/>
                  </a:lnTo>
                  <a:lnTo>
                    <a:pt x="24523" y="22872"/>
                  </a:lnTo>
                  <a:lnTo>
                    <a:pt x="20840" y="23456"/>
                  </a:lnTo>
                  <a:lnTo>
                    <a:pt x="21475" y="28689"/>
                  </a:lnTo>
                  <a:lnTo>
                    <a:pt x="29286" y="27444"/>
                  </a:lnTo>
                  <a:close/>
                </a:path>
                <a:path w="218439" h="32385">
                  <a:moveTo>
                    <a:pt x="50139" y="24104"/>
                  </a:moveTo>
                  <a:lnTo>
                    <a:pt x="49110" y="18948"/>
                  </a:lnTo>
                  <a:lnTo>
                    <a:pt x="45427" y="19532"/>
                  </a:lnTo>
                  <a:lnTo>
                    <a:pt x="41744" y="20116"/>
                  </a:lnTo>
                  <a:lnTo>
                    <a:pt x="42329" y="25361"/>
                  </a:lnTo>
                  <a:lnTo>
                    <a:pt x="50139" y="24104"/>
                  </a:lnTo>
                  <a:close/>
                </a:path>
                <a:path w="218439" h="32385">
                  <a:moveTo>
                    <a:pt x="71031" y="21056"/>
                  </a:moveTo>
                  <a:lnTo>
                    <a:pt x="70040" y="15875"/>
                  </a:lnTo>
                  <a:lnTo>
                    <a:pt x="66357" y="16408"/>
                  </a:lnTo>
                  <a:lnTo>
                    <a:pt x="62674" y="16941"/>
                  </a:lnTo>
                  <a:lnTo>
                    <a:pt x="63195" y="22174"/>
                  </a:lnTo>
                  <a:lnTo>
                    <a:pt x="71031" y="21056"/>
                  </a:lnTo>
                  <a:close/>
                </a:path>
                <a:path w="218439" h="32385">
                  <a:moveTo>
                    <a:pt x="91935" y="18097"/>
                  </a:moveTo>
                  <a:lnTo>
                    <a:pt x="91008" y="12903"/>
                  </a:lnTo>
                  <a:lnTo>
                    <a:pt x="87312" y="13411"/>
                  </a:lnTo>
                  <a:lnTo>
                    <a:pt x="83629" y="13944"/>
                  </a:lnTo>
                  <a:lnTo>
                    <a:pt x="84099" y="19189"/>
                  </a:lnTo>
                  <a:lnTo>
                    <a:pt x="88023" y="18630"/>
                  </a:lnTo>
                  <a:lnTo>
                    <a:pt x="91935" y="18097"/>
                  </a:lnTo>
                  <a:close/>
                </a:path>
                <a:path w="218439" h="32385">
                  <a:moveTo>
                    <a:pt x="112877" y="15468"/>
                  </a:moveTo>
                  <a:lnTo>
                    <a:pt x="112001" y="10274"/>
                  </a:lnTo>
                  <a:lnTo>
                    <a:pt x="108305" y="10744"/>
                  </a:lnTo>
                  <a:lnTo>
                    <a:pt x="104609" y="11214"/>
                  </a:lnTo>
                  <a:lnTo>
                    <a:pt x="105029" y="16459"/>
                  </a:lnTo>
                  <a:lnTo>
                    <a:pt x="112877" y="15468"/>
                  </a:lnTo>
                  <a:close/>
                </a:path>
                <a:path w="218439" h="32385">
                  <a:moveTo>
                    <a:pt x="133845" y="12979"/>
                  </a:moveTo>
                  <a:lnTo>
                    <a:pt x="133019" y="7785"/>
                  </a:lnTo>
                  <a:lnTo>
                    <a:pt x="129311" y="8178"/>
                  </a:lnTo>
                  <a:lnTo>
                    <a:pt x="125603" y="8572"/>
                  </a:lnTo>
                  <a:lnTo>
                    <a:pt x="125984" y="13830"/>
                  </a:lnTo>
                  <a:lnTo>
                    <a:pt x="133845" y="12979"/>
                  </a:lnTo>
                  <a:close/>
                </a:path>
                <a:path w="218439" h="32385">
                  <a:moveTo>
                    <a:pt x="154838" y="10718"/>
                  </a:moveTo>
                  <a:lnTo>
                    <a:pt x="154063" y="5511"/>
                  </a:lnTo>
                  <a:lnTo>
                    <a:pt x="150355" y="5905"/>
                  </a:lnTo>
                  <a:lnTo>
                    <a:pt x="146646" y="6299"/>
                  </a:lnTo>
                  <a:lnTo>
                    <a:pt x="146977" y="11569"/>
                  </a:lnTo>
                  <a:lnTo>
                    <a:pt x="154838" y="10718"/>
                  </a:lnTo>
                  <a:close/>
                </a:path>
                <a:path w="218439" h="32385">
                  <a:moveTo>
                    <a:pt x="175844" y="8686"/>
                  </a:moveTo>
                  <a:lnTo>
                    <a:pt x="175120" y="3467"/>
                  </a:lnTo>
                  <a:lnTo>
                    <a:pt x="171411" y="3797"/>
                  </a:lnTo>
                  <a:lnTo>
                    <a:pt x="167703" y="4127"/>
                  </a:lnTo>
                  <a:lnTo>
                    <a:pt x="167970" y="9385"/>
                  </a:lnTo>
                  <a:lnTo>
                    <a:pt x="175844" y="8686"/>
                  </a:lnTo>
                  <a:close/>
                </a:path>
                <a:path w="218439" h="32385">
                  <a:moveTo>
                    <a:pt x="196875" y="6794"/>
                  </a:moveTo>
                  <a:lnTo>
                    <a:pt x="196202" y="1574"/>
                  </a:lnTo>
                  <a:lnTo>
                    <a:pt x="192493" y="1905"/>
                  </a:lnTo>
                  <a:lnTo>
                    <a:pt x="188785" y="2235"/>
                  </a:lnTo>
                  <a:lnTo>
                    <a:pt x="189001" y="7505"/>
                  </a:lnTo>
                  <a:lnTo>
                    <a:pt x="196875" y="6794"/>
                  </a:lnTo>
                  <a:close/>
                </a:path>
                <a:path w="218439" h="32385">
                  <a:moveTo>
                    <a:pt x="217932" y="5232"/>
                  </a:moveTo>
                  <a:lnTo>
                    <a:pt x="217322" y="0"/>
                  </a:lnTo>
                  <a:lnTo>
                    <a:pt x="213601" y="266"/>
                  </a:lnTo>
                  <a:lnTo>
                    <a:pt x="209880" y="533"/>
                  </a:lnTo>
                  <a:lnTo>
                    <a:pt x="210045" y="5803"/>
                  </a:lnTo>
                  <a:lnTo>
                    <a:pt x="217932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 descr=""/>
            <p:cNvSpPr/>
            <p:nvPr/>
          </p:nvSpPr>
          <p:spPr>
            <a:xfrm>
              <a:off x="3884051" y="3560606"/>
              <a:ext cx="303530" cy="0"/>
            </a:xfrm>
            <a:custGeom>
              <a:avLst/>
              <a:gdLst/>
              <a:ahLst/>
              <a:cxnLst/>
              <a:rect l="l" t="t" r="r" b="b"/>
              <a:pathLst>
                <a:path w="303529" h="0">
                  <a:moveTo>
                    <a:pt x="0" y="0"/>
                  </a:moveTo>
                  <a:lnTo>
                    <a:pt x="303493" y="0"/>
                  </a:lnTo>
                </a:path>
              </a:pathLst>
            </a:custGeom>
            <a:ln w="1178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 descr=""/>
            <p:cNvSpPr/>
            <p:nvPr/>
          </p:nvSpPr>
          <p:spPr>
            <a:xfrm>
              <a:off x="808202" y="3340366"/>
              <a:ext cx="4733290" cy="680085"/>
            </a:xfrm>
            <a:custGeom>
              <a:avLst/>
              <a:gdLst/>
              <a:ahLst/>
              <a:cxnLst/>
              <a:rect l="l" t="t" r="r" b="b"/>
              <a:pathLst>
                <a:path w="4733290" h="680085">
                  <a:moveTo>
                    <a:pt x="9207" y="5029"/>
                  </a:moveTo>
                  <a:lnTo>
                    <a:pt x="6464" y="2514"/>
                  </a:lnTo>
                  <a:lnTo>
                    <a:pt x="3721" y="0"/>
                  </a:lnTo>
                  <a:lnTo>
                    <a:pt x="0" y="3721"/>
                  </a:lnTo>
                  <a:lnTo>
                    <a:pt x="5842" y="9080"/>
                  </a:lnTo>
                  <a:lnTo>
                    <a:pt x="9207" y="5029"/>
                  </a:lnTo>
                  <a:close/>
                </a:path>
                <a:path w="4733290" h="680085">
                  <a:moveTo>
                    <a:pt x="24841" y="19240"/>
                  </a:moveTo>
                  <a:lnTo>
                    <a:pt x="22072" y="16764"/>
                  </a:lnTo>
                  <a:lnTo>
                    <a:pt x="19304" y="14287"/>
                  </a:lnTo>
                  <a:lnTo>
                    <a:pt x="15582" y="18021"/>
                  </a:lnTo>
                  <a:lnTo>
                    <a:pt x="21501" y="23304"/>
                  </a:lnTo>
                  <a:lnTo>
                    <a:pt x="24841" y="19240"/>
                  </a:lnTo>
                  <a:close/>
                </a:path>
                <a:path w="4733290" h="680085">
                  <a:moveTo>
                    <a:pt x="40589" y="33324"/>
                  </a:moveTo>
                  <a:lnTo>
                    <a:pt x="37820" y="30848"/>
                  </a:lnTo>
                  <a:lnTo>
                    <a:pt x="35052" y="28371"/>
                  </a:lnTo>
                  <a:lnTo>
                    <a:pt x="31356" y="32118"/>
                  </a:lnTo>
                  <a:lnTo>
                    <a:pt x="37261" y="37414"/>
                  </a:lnTo>
                  <a:lnTo>
                    <a:pt x="40589" y="33324"/>
                  </a:lnTo>
                  <a:close/>
                </a:path>
                <a:path w="4733290" h="680085">
                  <a:moveTo>
                    <a:pt x="3400437" y="222529"/>
                  </a:moveTo>
                  <a:lnTo>
                    <a:pt x="3396729" y="222237"/>
                  </a:lnTo>
                  <a:lnTo>
                    <a:pt x="3393021" y="221945"/>
                  </a:lnTo>
                  <a:lnTo>
                    <a:pt x="3392335" y="227164"/>
                  </a:lnTo>
                  <a:lnTo>
                    <a:pt x="3400221" y="227787"/>
                  </a:lnTo>
                  <a:lnTo>
                    <a:pt x="3400437" y="222529"/>
                  </a:lnTo>
                  <a:close/>
                </a:path>
                <a:path w="4733290" h="680085">
                  <a:moveTo>
                    <a:pt x="3421507" y="224536"/>
                  </a:moveTo>
                  <a:lnTo>
                    <a:pt x="3417798" y="224167"/>
                  </a:lnTo>
                  <a:lnTo>
                    <a:pt x="3414090" y="223812"/>
                  </a:lnTo>
                  <a:lnTo>
                    <a:pt x="3413366" y="229019"/>
                  </a:lnTo>
                  <a:lnTo>
                    <a:pt x="3421240" y="229793"/>
                  </a:lnTo>
                  <a:lnTo>
                    <a:pt x="3421507" y="224536"/>
                  </a:lnTo>
                  <a:close/>
                </a:path>
                <a:path w="4733290" h="680085">
                  <a:moveTo>
                    <a:pt x="3442576" y="226580"/>
                  </a:moveTo>
                  <a:lnTo>
                    <a:pt x="3438868" y="226225"/>
                  </a:lnTo>
                  <a:lnTo>
                    <a:pt x="3435159" y="225856"/>
                  </a:lnTo>
                  <a:lnTo>
                    <a:pt x="3434384" y="231076"/>
                  </a:lnTo>
                  <a:lnTo>
                    <a:pt x="3442258" y="231838"/>
                  </a:lnTo>
                  <a:lnTo>
                    <a:pt x="3442576" y="226580"/>
                  </a:lnTo>
                  <a:close/>
                </a:path>
                <a:path w="4733290" h="680085">
                  <a:moveTo>
                    <a:pt x="3463594" y="228968"/>
                  </a:moveTo>
                  <a:lnTo>
                    <a:pt x="3459899" y="228536"/>
                  </a:lnTo>
                  <a:lnTo>
                    <a:pt x="3456203" y="228104"/>
                  </a:lnTo>
                  <a:lnTo>
                    <a:pt x="3455378" y="233311"/>
                  </a:lnTo>
                  <a:lnTo>
                    <a:pt x="3463239" y="234226"/>
                  </a:lnTo>
                  <a:lnTo>
                    <a:pt x="3463594" y="228968"/>
                  </a:lnTo>
                  <a:close/>
                </a:path>
                <a:path w="4733290" h="680085">
                  <a:moveTo>
                    <a:pt x="3484613" y="231419"/>
                  </a:moveTo>
                  <a:lnTo>
                    <a:pt x="3480917" y="230987"/>
                  </a:lnTo>
                  <a:lnTo>
                    <a:pt x="3477222" y="230555"/>
                  </a:lnTo>
                  <a:lnTo>
                    <a:pt x="3476345" y="235750"/>
                  </a:lnTo>
                  <a:lnTo>
                    <a:pt x="3484207" y="236664"/>
                  </a:lnTo>
                  <a:lnTo>
                    <a:pt x="3484613" y="231419"/>
                  </a:lnTo>
                  <a:close/>
                </a:path>
                <a:path w="4733290" h="680085">
                  <a:moveTo>
                    <a:pt x="3505593" y="234175"/>
                  </a:moveTo>
                  <a:lnTo>
                    <a:pt x="3501910" y="233667"/>
                  </a:lnTo>
                  <a:lnTo>
                    <a:pt x="3498215" y="233172"/>
                  </a:lnTo>
                  <a:lnTo>
                    <a:pt x="3497300" y="238353"/>
                  </a:lnTo>
                  <a:lnTo>
                    <a:pt x="3505149" y="239420"/>
                  </a:lnTo>
                  <a:lnTo>
                    <a:pt x="3505593" y="234175"/>
                  </a:lnTo>
                  <a:close/>
                </a:path>
                <a:path w="4733290" h="680085">
                  <a:moveTo>
                    <a:pt x="3526574" y="237020"/>
                  </a:moveTo>
                  <a:lnTo>
                    <a:pt x="3522878" y="236512"/>
                  </a:lnTo>
                  <a:lnTo>
                    <a:pt x="3519182" y="236016"/>
                  </a:lnTo>
                  <a:lnTo>
                    <a:pt x="3518230" y="241185"/>
                  </a:lnTo>
                  <a:lnTo>
                    <a:pt x="3526066" y="242252"/>
                  </a:lnTo>
                  <a:lnTo>
                    <a:pt x="3526574" y="237020"/>
                  </a:lnTo>
                  <a:close/>
                </a:path>
                <a:path w="4733290" h="680085">
                  <a:moveTo>
                    <a:pt x="3547503" y="240118"/>
                  </a:moveTo>
                  <a:lnTo>
                    <a:pt x="3543820" y="239547"/>
                  </a:lnTo>
                  <a:lnTo>
                    <a:pt x="3540137" y="238975"/>
                  </a:lnTo>
                  <a:lnTo>
                    <a:pt x="3539134" y="244144"/>
                  </a:lnTo>
                  <a:lnTo>
                    <a:pt x="3546945" y="245364"/>
                  </a:lnTo>
                  <a:lnTo>
                    <a:pt x="3547503" y="240118"/>
                  </a:lnTo>
                  <a:close/>
                </a:path>
                <a:path w="4733290" h="680085">
                  <a:moveTo>
                    <a:pt x="3568420" y="243370"/>
                  </a:moveTo>
                  <a:lnTo>
                    <a:pt x="3564737" y="242798"/>
                  </a:lnTo>
                  <a:lnTo>
                    <a:pt x="3561054" y="242227"/>
                  </a:lnTo>
                  <a:lnTo>
                    <a:pt x="3560000" y="247396"/>
                  </a:lnTo>
                  <a:lnTo>
                    <a:pt x="3567823" y="248602"/>
                  </a:lnTo>
                  <a:lnTo>
                    <a:pt x="3568420" y="243370"/>
                  </a:lnTo>
                  <a:close/>
                </a:path>
                <a:path w="4733290" h="680085">
                  <a:moveTo>
                    <a:pt x="3589299" y="246799"/>
                  </a:moveTo>
                  <a:lnTo>
                    <a:pt x="3585629" y="246164"/>
                  </a:lnTo>
                  <a:lnTo>
                    <a:pt x="3581958" y="245529"/>
                  </a:lnTo>
                  <a:lnTo>
                    <a:pt x="3580866" y="250672"/>
                  </a:lnTo>
                  <a:lnTo>
                    <a:pt x="3588651" y="252031"/>
                  </a:lnTo>
                  <a:lnTo>
                    <a:pt x="3589299" y="246799"/>
                  </a:lnTo>
                  <a:close/>
                </a:path>
                <a:path w="4733290" h="680085">
                  <a:moveTo>
                    <a:pt x="3610140" y="250418"/>
                  </a:moveTo>
                  <a:lnTo>
                    <a:pt x="3606469" y="249783"/>
                  </a:lnTo>
                  <a:lnTo>
                    <a:pt x="3602799" y="249148"/>
                  </a:lnTo>
                  <a:lnTo>
                    <a:pt x="3601656" y="254292"/>
                  </a:lnTo>
                  <a:lnTo>
                    <a:pt x="3609454" y="255651"/>
                  </a:lnTo>
                  <a:lnTo>
                    <a:pt x="3610140" y="250418"/>
                  </a:lnTo>
                  <a:close/>
                </a:path>
                <a:path w="4733290" h="680085">
                  <a:moveTo>
                    <a:pt x="3630968" y="254177"/>
                  </a:moveTo>
                  <a:lnTo>
                    <a:pt x="3627310" y="253479"/>
                  </a:lnTo>
                  <a:lnTo>
                    <a:pt x="3623653" y="252768"/>
                  </a:lnTo>
                  <a:lnTo>
                    <a:pt x="3622471" y="257911"/>
                  </a:lnTo>
                  <a:lnTo>
                    <a:pt x="3630244" y="259397"/>
                  </a:lnTo>
                  <a:lnTo>
                    <a:pt x="3630968" y="254177"/>
                  </a:lnTo>
                  <a:close/>
                </a:path>
                <a:path w="4733290" h="680085">
                  <a:moveTo>
                    <a:pt x="3651745" y="258178"/>
                  </a:moveTo>
                  <a:lnTo>
                    <a:pt x="3648087" y="257479"/>
                  </a:lnTo>
                  <a:lnTo>
                    <a:pt x="3644430" y="256768"/>
                  </a:lnTo>
                  <a:lnTo>
                    <a:pt x="3643211" y="261899"/>
                  </a:lnTo>
                  <a:lnTo>
                    <a:pt x="3650970" y="263398"/>
                  </a:lnTo>
                  <a:lnTo>
                    <a:pt x="3651745" y="258178"/>
                  </a:lnTo>
                  <a:close/>
                </a:path>
                <a:path w="4733290" h="680085">
                  <a:moveTo>
                    <a:pt x="3672509" y="262229"/>
                  </a:moveTo>
                  <a:lnTo>
                    <a:pt x="3668865" y="261493"/>
                  </a:lnTo>
                  <a:lnTo>
                    <a:pt x="3665207" y="260781"/>
                  </a:lnTo>
                  <a:lnTo>
                    <a:pt x="3663937" y="265899"/>
                  </a:lnTo>
                  <a:lnTo>
                    <a:pt x="3667823" y="266649"/>
                  </a:lnTo>
                  <a:lnTo>
                    <a:pt x="3671697" y="267436"/>
                  </a:lnTo>
                  <a:lnTo>
                    <a:pt x="3672509" y="262229"/>
                  </a:lnTo>
                  <a:close/>
                </a:path>
                <a:path w="4733290" h="680085">
                  <a:moveTo>
                    <a:pt x="3693223" y="266623"/>
                  </a:moveTo>
                  <a:lnTo>
                    <a:pt x="3689578" y="265849"/>
                  </a:lnTo>
                  <a:lnTo>
                    <a:pt x="3685933" y="265074"/>
                  </a:lnTo>
                  <a:lnTo>
                    <a:pt x="3684625" y="270179"/>
                  </a:lnTo>
                  <a:lnTo>
                    <a:pt x="3692360" y="271818"/>
                  </a:lnTo>
                  <a:lnTo>
                    <a:pt x="3693223" y="266623"/>
                  </a:lnTo>
                  <a:close/>
                </a:path>
                <a:path w="4733290" h="680085">
                  <a:moveTo>
                    <a:pt x="3713924" y="271018"/>
                  </a:moveTo>
                  <a:lnTo>
                    <a:pt x="3710279" y="270243"/>
                  </a:lnTo>
                  <a:lnTo>
                    <a:pt x="3706634" y="269468"/>
                  </a:lnTo>
                  <a:lnTo>
                    <a:pt x="3705288" y="274561"/>
                  </a:lnTo>
                  <a:lnTo>
                    <a:pt x="3713022" y="276199"/>
                  </a:lnTo>
                  <a:lnTo>
                    <a:pt x="3713924" y="271018"/>
                  </a:lnTo>
                  <a:close/>
                </a:path>
                <a:path w="4733290" h="680085">
                  <a:moveTo>
                    <a:pt x="3734549" y="275717"/>
                  </a:moveTo>
                  <a:lnTo>
                    <a:pt x="3730917" y="274878"/>
                  </a:lnTo>
                  <a:lnTo>
                    <a:pt x="3727285" y="274040"/>
                  </a:lnTo>
                  <a:lnTo>
                    <a:pt x="3725900" y="279120"/>
                  </a:lnTo>
                  <a:lnTo>
                    <a:pt x="3733609" y="280898"/>
                  </a:lnTo>
                  <a:lnTo>
                    <a:pt x="3734549" y="275717"/>
                  </a:lnTo>
                  <a:close/>
                </a:path>
                <a:path w="4733290" h="680085">
                  <a:moveTo>
                    <a:pt x="3755174" y="280466"/>
                  </a:moveTo>
                  <a:lnTo>
                    <a:pt x="3751542" y="279628"/>
                  </a:lnTo>
                  <a:lnTo>
                    <a:pt x="3747909" y="278790"/>
                  </a:lnTo>
                  <a:lnTo>
                    <a:pt x="3746487" y="283857"/>
                  </a:lnTo>
                  <a:lnTo>
                    <a:pt x="3754196" y="285635"/>
                  </a:lnTo>
                  <a:lnTo>
                    <a:pt x="3755174" y="280466"/>
                  </a:lnTo>
                  <a:close/>
                </a:path>
                <a:path w="4733290" h="680085">
                  <a:moveTo>
                    <a:pt x="3775722" y="285432"/>
                  </a:moveTo>
                  <a:lnTo>
                    <a:pt x="3772116" y="284530"/>
                  </a:lnTo>
                  <a:lnTo>
                    <a:pt x="3768509" y="283629"/>
                  </a:lnTo>
                  <a:lnTo>
                    <a:pt x="3767036" y="288683"/>
                  </a:lnTo>
                  <a:lnTo>
                    <a:pt x="3774706" y="290601"/>
                  </a:lnTo>
                  <a:lnTo>
                    <a:pt x="3775722" y="285432"/>
                  </a:lnTo>
                  <a:close/>
                </a:path>
                <a:path w="4733290" h="680085">
                  <a:moveTo>
                    <a:pt x="3796258" y="290550"/>
                  </a:moveTo>
                  <a:lnTo>
                    <a:pt x="3792651" y="289648"/>
                  </a:lnTo>
                  <a:lnTo>
                    <a:pt x="3789045" y="288747"/>
                  </a:lnTo>
                  <a:lnTo>
                    <a:pt x="3787533" y="293801"/>
                  </a:lnTo>
                  <a:lnTo>
                    <a:pt x="3795204" y="295706"/>
                  </a:lnTo>
                  <a:lnTo>
                    <a:pt x="3796258" y="290550"/>
                  </a:lnTo>
                  <a:close/>
                </a:path>
                <a:path w="4733290" h="680085">
                  <a:moveTo>
                    <a:pt x="3816769" y="295744"/>
                  </a:moveTo>
                  <a:lnTo>
                    <a:pt x="3813175" y="294779"/>
                  </a:lnTo>
                  <a:lnTo>
                    <a:pt x="3809568" y="293852"/>
                  </a:lnTo>
                  <a:lnTo>
                    <a:pt x="3808018" y="298894"/>
                  </a:lnTo>
                  <a:lnTo>
                    <a:pt x="3811854" y="299872"/>
                  </a:lnTo>
                  <a:lnTo>
                    <a:pt x="3815677" y="300901"/>
                  </a:lnTo>
                  <a:lnTo>
                    <a:pt x="3816769" y="295744"/>
                  </a:lnTo>
                  <a:close/>
                </a:path>
                <a:path w="4733290" h="680085">
                  <a:moveTo>
                    <a:pt x="3837216" y="301218"/>
                  </a:moveTo>
                  <a:lnTo>
                    <a:pt x="3833622" y="300253"/>
                  </a:lnTo>
                  <a:lnTo>
                    <a:pt x="3830028" y="299288"/>
                  </a:lnTo>
                  <a:lnTo>
                    <a:pt x="3828440" y="304317"/>
                  </a:lnTo>
                  <a:lnTo>
                    <a:pt x="3836085" y="306362"/>
                  </a:lnTo>
                  <a:lnTo>
                    <a:pt x="3837216" y="301218"/>
                  </a:lnTo>
                  <a:close/>
                </a:path>
                <a:path w="4733290" h="680085">
                  <a:moveTo>
                    <a:pt x="3857650" y="306692"/>
                  </a:moveTo>
                  <a:lnTo>
                    <a:pt x="3854056" y="305727"/>
                  </a:lnTo>
                  <a:lnTo>
                    <a:pt x="3850462" y="304761"/>
                  </a:lnTo>
                  <a:lnTo>
                    <a:pt x="3848836" y="309778"/>
                  </a:lnTo>
                  <a:lnTo>
                    <a:pt x="3856482" y="311823"/>
                  </a:lnTo>
                  <a:lnTo>
                    <a:pt x="3857650" y="306692"/>
                  </a:lnTo>
                  <a:close/>
                </a:path>
                <a:path w="4733290" h="680085">
                  <a:moveTo>
                    <a:pt x="3878008" y="312458"/>
                  </a:moveTo>
                  <a:lnTo>
                    <a:pt x="3874427" y="311429"/>
                  </a:lnTo>
                  <a:lnTo>
                    <a:pt x="3870845" y="310400"/>
                  </a:lnTo>
                  <a:lnTo>
                    <a:pt x="3869194" y="315404"/>
                  </a:lnTo>
                  <a:lnTo>
                    <a:pt x="3876802" y="317588"/>
                  </a:lnTo>
                  <a:lnTo>
                    <a:pt x="3878008" y="312458"/>
                  </a:lnTo>
                  <a:close/>
                </a:path>
                <a:path w="4733290" h="680085">
                  <a:moveTo>
                    <a:pt x="3898354" y="318287"/>
                  </a:moveTo>
                  <a:lnTo>
                    <a:pt x="3894772" y="317258"/>
                  </a:lnTo>
                  <a:lnTo>
                    <a:pt x="3891191" y="316230"/>
                  </a:lnTo>
                  <a:lnTo>
                    <a:pt x="3889502" y="321221"/>
                  </a:lnTo>
                  <a:lnTo>
                    <a:pt x="3897109" y="323405"/>
                  </a:lnTo>
                  <a:lnTo>
                    <a:pt x="3898354" y="318287"/>
                  </a:lnTo>
                  <a:close/>
                </a:path>
                <a:path w="4733290" h="680085">
                  <a:moveTo>
                    <a:pt x="3918648" y="324231"/>
                  </a:moveTo>
                  <a:lnTo>
                    <a:pt x="3915092" y="323151"/>
                  </a:lnTo>
                  <a:lnTo>
                    <a:pt x="3911536" y="322072"/>
                  </a:lnTo>
                  <a:lnTo>
                    <a:pt x="3909809" y="327037"/>
                  </a:lnTo>
                  <a:lnTo>
                    <a:pt x="3917378" y="329349"/>
                  </a:lnTo>
                  <a:lnTo>
                    <a:pt x="3918648" y="324231"/>
                  </a:lnTo>
                  <a:close/>
                </a:path>
                <a:path w="4733290" h="680085">
                  <a:moveTo>
                    <a:pt x="3938879" y="330403"/>
                  </a:moveTo>
                  <a:lnTo>
                    <a:pt x="3935323" y="329323"/>
                  </a:lnTo>
                  <a:lnTo>
                    <a:pt x="3931767" y="328244"/>
                  </a:lnTo>
                  <a:lnTo>
                    <a:pt x="3930002" y="333209"/>
                  </a:lnTo>
                  <a:lnTo>
                    <a:pt x="3937571" y="335508"/>
                  </a:lnTo>
                  <a:lnTo>
                    <a:pt x="3938879" y="330403"/>
                  </a:lnTo>
                  <a:close/>
                </a:path>
                <a:path w="4733290" h="680085">
                  <a:moveTo>
                    <a:pt x="3959123" y="336562"/>
                  </a:moveTo>
                  <a:lnTo>
                    <a:pt x="3955567" y="335483"/>
                  </a:lnTo>
                  <a:lnTo>
                    <a:pt x="3952011" y="334403"/>
                  </a:lnTo>
                  <a:lnTo>
                    <a:pt x="3950220" y="339356"/>
                  </a:lnTo>
                  <a:lnTo>
                    <a:pt x="3957790" y="341655"/>
                  </a:lnTo>
                  <a:lnTo>
                    <a:pt x="3959123" y="336562"/>
                  </a:lnTo>
                  <a:close/>
                </a:path>
                <a:path w="4733290" h="680085">
                  <a:moveTo>
                    <a:pt x="3979265" y="343039"/>
                  </a:moveTo>
                  <a:lnTo>
                    <a:pt x="3975722" y="341896"/>
                  </a:lnTo>
                  <a:lnTo>
                    <a:pt x="3972179" y="340753"/>
                  </a:lnTo>
                  <a:lnTo>
                    <a:pt x="3970363" y="345694"/>
                  </a:lnTo>
                  <a:lnTo>
                    <a:pt x="3977894" y="348132"/>
                  </a:lnTo>
                  <a:lnTo>
                    <a:pt x="3979265" y="343039"/>
                  </a:lnTo>
                  <a:close/>
                </a:path>
                <a:path w="4733290" h="680085">
                  <a:moveTo>
                    <a:pt x="3999407" y="349542"/>
                  </a:moveTo>
                  <a:lnTo>
                    <a:pt x="3995864" y="348399"/>
                  </a:lnTo>
                  <a:lnTo>
                    <a:pt x="3992321" y="347256"/>
                  </a:lnTo>
                  <a:lnTo>
                    <a:pt x="3990467" y="352183"/>
                  </a:lnTo>
                  <a:lnTo>
                    <a:pt x="3997998" y="354622"/>
                  </a:lnTo>
                  <a:lnTo>
                    <a:pt x="3999407" y="349542"/>
                  </a:lnTo>
                  <a:close/>
                </a:path>
                <a:path w="4733290" h="680085">
                  <a:moveTo>
                    <a:pt x="4019486" y="356158"/>
                  </a:moveTo>
                  <a:lnTo>
                    <a:pt x="4015968" y="354952"/>
                  </a:lnTo>
                  <a:lnTo>
                    <a:pt x="4012450" y="353745"/>
                  </a:lnTo>
                  <a:lnTo>
                    <a:pt x="4010558" y="358673"/>
                  </a:lnTo>
                  <a:lnTo>
                    <a:pt x="4018051" y="361226"/>
                  </a:lnTo>
                  <a:lnTo>
                    <a:pt x="4019486" y="356158"/>
                  </a:lnTo>
                  <a:close/>
                </a:path>
                <a:path w="4733290" h="680085">
                  <a:moveTo>
                    <a:pt x="4039514" y="362991"/>
                  </a:moveTo>
                  <a:lnTo>
                    <a:pt x="4035996" y="361784"/>
                  </a:lnTo>
                  <a:lnTo>
                    <a:pt x="4032478" y="360578"/>
                  </a:lnTo>
                  <a:lnTo>
                    <a:pt x="4030561" y="365493"/>
                  </a:lnTo>
                  <a:lnTo>
                    <a:pt x="4038041" y="368046"/>
                  </a:lnTo>
                  <a:lnTo>
                    <a:pt x="4039514" y="362991"/>
                  </a:lnTo>
                  <a:close/>
                </a:path>
                <a:path w="4733290" h="680085">
                  <a:moveTo>
                    <a:pt x="4059529" y="369824"/>
                  </a:moveTo>
                  <a:lnTo>
                    <a:pt x="4056011" y="368617"/>
                  </a:lnTo>
                  <a:lnTo>
                    <a:pt x="4052493" y="367411"/>
                  </a:lnTo>
                  <a:lnTo>
                    <a:pt x="4050538" y="372313"/>
                  </a:lnTo>
                  <a:lnTo>
                    <a:pt x="4058031" y="374865"/>
                  </a:lnTo>
                  <a:lnTo>
                    <a:pt x="4059529" y="369824"/>
                  </a:lnTo>
                  <a:close/>
                </a:path>
                <a:path w="4733290" h="680085">
                  <a:moveTo>
                    <a:pt x="4079481" y="376885"/>
                  </a:moveTo>
                  <a:lnTo>
                    <a:pt x="4075976" y="375627"/>
                  </a:lnTo>
                  <a:lnTo>
                    <a:pt x="4072471" y="374370"/>
                  </a:lnTo>
                  <a:lnTo>
                    <a:pt x="4070502" y="379247"/>
                  </a:lnTo>
                  <a:lnTo>
                    <a:pt x="4077944" y="381927"/>
                  </a:lnTo>
                  <a:lnTo>
                    <a:pt x="4079481" y="376885"/>
                  </a:lnTo>
                  <a:close/>
                </a:path>
                <a:path w="4733290" h="680085">
                  <a:moveTo>
                    <a:pt x="4099395" y="384035"/>
                  </a:moveTo>
                  <a:lnTo>
                    <a:pt x="4095889" y="382778"/>
                  </a:lnTo>
                  <a:lnTo>
                    <a:pt x="4092384" y="381520"/>
                  </a:lnTo>
                  <a:lnTo>
                    <a:pt x="4090378" y="386397"/>
                  </a:lnTo>
                  <a:lnTo>
                    <a:pt x="4097832" y="389064"/>
                  </a:lnTo>
                  <a:lnTo>
                    <a:pt x="4099395" y="384035"/>
                  </a:lnTo>
                  <a:close/>
                </a:path>
                <a:path w="4733290" h="680085">
                  <a:moveTo>
                    <a:pt x="4119283" y="391223"/>
                  </a:moveTo>
                  <a:lnTo>
                    <a:pt x="4115790" y="389928"/>
                  </a:lnTo>
                  <a:lnTo>
                    <a:pt x="4112285" y="388670"/>
                  </a:lnTo>
                  <a:lnTo>
                    <a:pt x="4110253" y="393534"/>
                  </a:lnTo>
                  <a:lnTo>
                    <a:pt x="4113974" y="394868"/>
                  </a:lnTo>
                  <a:lnTo>
                    <a:pt x="4117683" y="396240"/>
                  </a:lnTo>
                  <a:lnTo>
                    <a:pt x="4119283" y="391223"/>
                  </a:lnTo>
                  <a:close/>
                </a:path>
                <a:path w="4733290" h="680085">
                  <a:moveTo>
                    <a:pt x="4139082" y="398678"/>
                  </a:moveTo>
                  <a:lnTo>
                    <a:pt x="4135602" y="397370"/>
                  </a:lnTo>
                  <a:lnTo>
                    <a:pt x="4132122" y="396062"/>
                  </a:lnTo>
                  <a:lnTo>
                    <a:pt x="4130052" y="400900"/>
                  </a:lnTo>
                  <a:lnTo>
                    <a:pt x="4137456" y="403694"/>
                  </a:lnTo>
                  <a:lnTo>
                    <a:pt x="4139082" y="398678"/>
                  </a:lnTo>
                  <a:close/>
                </a:path>
                <a:path w="4733290" h="680085">
                  <a:moveTo>
                    <a:pt x="4158869" y="406133"/>
                  </a:moveTo>
                  <a:lnTo>
                    <a:pt x="4155389" y="404825"/>
                  </a:lnTo>
                  <a:lnTo>
                    <a:pt x="4151909" y="403517"/>
                  </a:lnTo>
                  <a:lnTo>
                    <a:pt x="4149814" y="408343"/>
                  </a:lnTo>
                  <a:lnTo>
                    <a:pt x="4157218" y="411137"/>
                  </a:lnTo>
                  <a:lnTo>
                    <a:pt x="4158869" y="406133"/>
                  </a:lnTo>
                  <a:close/>
                </a:path>
                <a:path w="4733290" h="680085">
                  <a:moveTo>
                    <a:pt x="4178630" y="413715"/>
                  </a:moveTo>
                  <a:lnTo>
                    <a:pt x="4175163" y="412356"/>
                  </a:lnTo>
                  <a:lnTo>
                    <a:pt x="4171696" y="410997"/>
                  </a:lnTo>
                  <a:lnTo>
                    <a:pt x="4169587" y="415810"/>
                  </a:lnTo>
                  <a:lnTo>
                    <a:pt x="4176941" y="418719"/>
                  </a:lnTo>
                  <a:lnTo>
                    <a:pt x="4178630" y="413715"/>
                  </a:lnTo>
                  <a:close/>
                </a:path>
                <a:path w="4733290" h="680085">
                  <a:moveTo>
                    <a:pt x="4198302" y="421474"/>
                  </a:moveTo>
                  <a:lnTo>
                    <a:pt x="4194835" y="420116"/>
                  </a:lnTo>
                  <a:lnTo>
                    <a:pt x="4191368" y="418757"/>
                  </a:lnTo>
                  <a:lnTo>
                    <a:pt x="4189222" y="423557"/>
                  </a:lnTo>
                  <a:lnTo>
                    <a:pt x="4196588" y="426466"/>
                  </a:lnTo>
                  <a:lnTo>
                    <a:pt x="4198302" y="421474"/>
                  </a:lnTo>
                  <a:close/>
                </a:path>
                <a:path w="4733290" h="680085">
                  <a:moveTo>
                    <a:pt x="4217987" y="429234"/>
                  </a:moveTo>
                  <a:lnTo>
                    <a:pt x="4214520" y="427875"/>
                  </a:lnTo>
                  <a:lnTo>
                    <a:pt x="4211053" y="426504"/>
                  </a:lnTo>
                  <a:lnTo>
                    <a:pt x="4208881" y="431304"/>
                  </a:lnTo>
                  <a:lnTo>
                    <a:pt x="4216247" y="434213"/>
                  </a:lnTo>
                  <a:lnTo>
                    <a:pt x="4217987" y="429234"/>
                  </a:lnTo>
                  <a:close/>
                </a:path>
                <a:path w="4733290" h="680085">
                  <a:moveTo>
                    <a:pt x="4237583" y="437210"/>
                  </a:moveTo>
                  <a:lnTo>
                    <a:pt x="4234142" y="435787"/>
                  </a:lnTo>
                  <a:lnTo>
                    <a:pt x="4230700" y="434365"/>
                  </a:lnTo>
                  <a:lnTo>
                    <a:pt x="4228503" y="439153"/>
                  </a:lnTo>
                  <a:lnTo>
                    <a:pt x="4235818" y="442175"/>
                  </a:lnTo>
                  <a:lnTo>
                    <a:pt x="4237583" y="437210"/>
                  </a:lnTo>
                  <a:close/>
                </a:path>
                <a:path w="4733290" h="680085">
                  <a:moveTo>
                    <a:pt x="4257141" y="445262"/>
                  </a:moveTo>
                  <a:lnTo>
                    <a:pt x="4253700" y="443839"/>
                  </a:lnTo>
                  <a:lnTo>
                    <a:pt x="4250258" y="442417"/>
                  </a:lnTo>
                  <a:lnTo>
                    <a:pt x="4248035" y="447192"/>
                  </a:lnTo>
                  <a:lnTo>
                    <a:pt x="4255351" y="450215"/>
                  </a:lnTo>
                  <a:lnTo>
                    <a:pt x="4257141" y="445262"/>
                  </a:lnTo>
                  <a:close/>
                </a:path>
                <a:path w="4733290" h="680085">
                  <a:moveTo>
                    <a:pt x="4276699" y="453313"/>
                  </a:moveTo>
                  <a:lnTo>
                    <a:pt x="4273258" y="451891"/>
                  </a:lnTo>
                  <a:lnTo>
                    <a:pt x="4269816" y="450469"/>
                  </a:lnTo>
                  <a:lnTo>
                    <a:pt x="4267568" y="455244"/>
                  </a:lnTo>
                  <a:lnTo>
                    <a:pt x="4274883" y="458254"/>
                  </a:lnTo>
                  <a:lnTo>
                    <a:pt x="4276699" y="453313"/>
                  </a:lnTo>
                  <a:close/>
                </a:path>
                <a:path w="4733290" h="680085">
                  <a:moveTo>
                    <a:pt x="4296156" y="461594"/>
                  </a:moveTo>
                  <a:lnTo>
                    <a:pt x="4292739" y="460133"/>
                  </a:lnTo>
                  <a:lnTo>
                    <a:pt x="4289323" y="458660"/>
                  </a:lnTo>
                  <a:lnTo>
                    <a:pt x="4287050" y="463423"/>
                  </a:lnTo>
                  <a:lnTo>
                    <a:pt x="4294314" y="466534"/>
                  </a:lnTo>
                  <a:lnTo>
                    <a:pt x="4296156" y="461594"/>
                  </a:lnTo>
                  <a:close/>
                </a:path>
                <a:path w="4733290" h="680085">
                  <a:moveTo>
                    <a:pt x="4315599" y="469938"/>
                  </a:moveTo>
                  <a:lnTo>
                    <a:pt x="4312183" y="468477"/>
                  </a:lnTo>
                  <a:lnTo>
                    <a:pt x="4308767" y="467017"/>
                  </a:lnTo>
                  <a:lnTo>
                    <a:pt x="4306468" y="471754"/>
                  </a:lnTo>
                  <a:lnTo>
                    <a:pt x="4313745" y="474878"/>
                  </a:lnTo>
                  <a:lnTo>
                    <a:pt x="4315599" y="469938"/>
                  </a:lnTo>
                  <a:close/>
                </a:path>
                <a:path w="4733290" h="680085">
                  <a:moveTo>
                    <a:pt x="4335030" y="478269"/>
                  </a:moveTo>
                  <a:lnTo>
                    <a:pt x="4331614" y="476808"/>
                  </a:lnTo>
                  <a:lnTo>
                    <a:pt x="4328198" y="475348"/>
                  </a:lnTo>
                  <a:lnTo>
                    <a:pt x="4325874" y="480072"/>
                  </a:lnTo>
                  <a:lnTo>
                    <a:pt x="4333151" y="483196"/>
                  </a:lnTo>
                  <a:lnTo>
                    <a:pt x="4335030" y="478269"/>
                  </a:lnTo>
                  <a:close/>
                </a:path>
                <a:path w="4733290" h="680085">
                  <a:moveTo>
                    <a:pt x="4354360" y="486892"/>
                  </a:moveTo>
                  <a:lnTo>
                    <a:pt x="4350956" y="485381"/>
                  </a:lnTo>
                  <a:lnTo>
                    <a:pt x="4347553" y="483870"/>
                  </a:lnTo>
                  <a:lnTo>
                    <a:pt x="4345216" y="488581"/>
                  </a:lnTo>
                  <a:lnTo>
                    <a:pt x="4352442" y="491807"/>
                  </a:lnTo>
                  <a:lnTo>
                    <a:pt x="4354360" y="486892"/>
                  </a:lnTo>
                  <a:close/>
                </a:path>
                <a:path w="4733290" h="680085">
                  <a:moveTo>
                    <a:pt x="4373677" y="495515"/>
                  </a:moveTo>
                  <a:lnTo>
                    <a:pt x="4370273" y="494004"/>
                  </a:lnTo>
                  <a:lnTo>
                    <a:pt x="4366869" y="492493"/>
                  </a:lnTo>
                  <a:lnTo>
                    <a:pt x="4364507" y="497192"/>
                  </a:lnTo>
                  <a:lnTo>
                    <a:pt x="4371733" y="500418"/>
                  </a:lnTo>
                  <a:lnTo>
                    <a:pt x="4373677" y="495515"/>
                  </a:lnTo>
                  <a:close/>
                </a:path>
                <a:path w="4733290" h="680085">
                  <a:moveTo>
                    <a:pt x="4392981" y="504139"/>
                  </a:moveTo>
                  <a:lnTo>
                    <a:pt x="4389590" y="502615"/>
                  </a:lnTo>
                  <a:lnTo>
                    <a:pt x="4386186" y="501103"/>
                  </a:lnTo>
                  <a:lnTo>
                    <a:pt x="4383798" y="505790"/>
                  </a:lnTo>
                  <a:lnTo>
                    <a:pt x="4391025" y="509028"/>
                  </a:lnTo>
                  <a:lnTo>
                    <a:pt x="4392981" y="504139"/>
                  </a:lnTo>
                  <a:close/>
                </a:path>
                <a:path w="4733290" h="680085">
                  <a:moveTo>
                    <a:pt x="4412183" y="513029"/>
                  </a:moveTo>
                  <a:lnTo>
                    <a:pt x="4408805" y="511467"/>
                  </a:lnTo>
                  <a:lnTo>
                    <a:pt x="4405427" y="509905"/>
                  </a:lnTo>
                  <a:lnTo>
                    <a:pt x="4403014" y="514591"/>
                  </a:lnTo>
                  <a:lnTo>
                    <a:pt x="4410202" y="517906"/>
                  </a:lnTo>
                  <a:lnTo>
                    <a:pt x="4412183" y="513029"/>
                  </a:lnTo>
                  <a:close/>
                </a:path>
                <a:path w="4733290" h="680085">
                  <a:moveTo>
                    <a:pt x="4431373" y="521919"/>
                  </a:moveTo>
                  <a:lnTo>
                    <a:pt x="4427994" y="520357"/>
                  </a:lnTo>
                  <a:lnTo>
                    <a:pt x="4424616" y="518795"/>
                  </a:lnTo>
                  <a:lnTo>
                    <a:pt x="4422178" y="523468"/>
                  </a:lnTo>
                  <a:lnTo>
                    <a:pt x="4429366" y="526796"/>
                  </a:lnTo>
                  <a:lnTo>
                    <a:pt x="4431373" y="521919"/>
                  </a:lnTo>
                  <a:close/>
                </a:path>
                <a:path w="4733290" h="680085">
                  <a:moveTo>
                    <a:pt x="4450562" y="530809"/>
                  </a:moveTo>
                  <a:lnTo>
                    <a:pt x="4447184" y="529247"/>
                  </a:lnTo>
                  <a:lnTo>
                    <a:pt x="4443806" y="527685"/>
                  </a:lnTo>
                  <a:lnTo>
                    <a:pt x="4441355" y="532345"/>
                  </a:lnTo>
                  <a:lnTo>
                    <a:pt x="4448530" y="535673"/>
                  </a:lnTo>
                  <a:lnTo>
                    <a:pt x="4450562" y="530809"/>
                  </a:lnTo>
                  <a:close/>
                </a:path>
                <a:path w="4733290" h="680085">
                  <a:moveTo>
                    <a:pt x="4469625" y="539965"/>
                  </a:moveTo>
                  <a:lnTo>
                    <a:pt x="4466272" y="538353"/>
                  </a:lnTo>
                  <a:lnTo>
                    <a:pt x="4462919" y="536740"/>
                  </a:lnTo>
                  <a:lnTo>
                    <a:pt x="4460443" y="541388"/>
                  </a:lnTo>
                  <a:lnTo>
                    <a:pt x="4467580" y="544817"/>
                  </a:lnTo>
                  <a:lnTo>
                    <a:pt x="4469625" y="539965"/>
                  </a:lnTo>
                  <a:close/>
                </a:path>
                <a:path w="4733290" h="680085">
                  <a:moveTo>
                    <a:pt x="4488700" y="549122"/>
                  </a:moveTo>
                  <a:lnTo>
                    <a:pt x="4485348" y="547509"/>
                  </a:lnTo>
                  <a:lnTo>
                    <a:pt x="4481995" y="545896"/>
                  </a:lnTo>
                  <a:lnTo>
                    <a:pt x="4479493" y="550545"/>
                  </a:lnTo>
                  <a:lnTo>
                    <a:pt x="4486630" y="553961"/>
                  </a:lnTo>
                  <a:lnTo>
                    <a:pt x="4488700" y="549122"/>
                  </a:lnTo>
                  <a:close/>
                </a:path>
                <a:path w="4733290" h="680085">
                  <a:moveTo>
                    <a:pt x="4507763" y="558266"/>
                  </a:moveTo>
                  <a:lnTo>
                    <a:pt x="4504410" y="556653"/>
                  </a:lnTo>
                  <a:lnTo>
                    <a:pt x="4501058" y="555040"/>
                  </a:lnTo>
                  <a:lnTo>
                    <a:pt x="4498543" y="559676"/>
                  </a:lnTo>
                  <a:lnTo>
                    <a:pt x="4505680" y="563092"/>
                  </a:lnTo>
                  <a:lnTo>
                    <a:pt x="4507763" y="558266"/>
                  </a:lnTo>
                  <a:close/>
                </a:path>
                <a:path w="4733290" h="680085">
                  <a:moveTo>
                    <a:pt x="4526712" y="567651"/>
                  </a:moveTo>
                  <a:lnTo>
                    <a:pt x="4523384" y="566000"/>
                  </a:lnTo>
                  <a:lnTo>
                    <a:pt x="4520057" y="564349"/>
                  </a:lnTo>
                  <a:lnTo>
                    <a:pt x="4517517" y="568960"/>
                  </a:lnTo>
                  <a:lnTo>
                    <a:pt x="4524603" y="572477"/>
                  </a:lnTo>
                  <a:lnTo>
                    <a:pt x="4526712" y="567651"/>
                  </a:lnTo>
                  <a:close/>
                </a:path>
                <a:path w="4733290" h="680085">
                  <a:moveTo>
                    <a:pt x="4545660" y="577062"/>
                  </a:moveTo>
                  <a:lnTo>
                    <a:pt x="4542333" y="575411"/>
                  </a:lnTo>
                  <a:lnTo>
                    <a:pt x="4538992" y="573760"/>
                  </a:lnTo>
                  <a:lnTo>
                    <a:pt x="4536440" y="578358"/>
                  </a:lnTo>
                  <a:lnTo>
                    <a:pt x="4543539" y="581875"/>
                  </a:lnTo>
                  <a:lnTo>
                    <a:pt x="4545660" y="577062"/>
                  </a:lnTo>
                  <a:close/>
                </a:path>
                <a:path w="4733290" h="680085">
                  <a:moveTo>
                    <a:pt x="4564596" y="586460"/>
                  </a:moveTo>
                  <a:lnTo>
                    <a:pt x="4561268" y="584809"/>
                  </a:lnTo>
                  <a:lnTo>
                    <a:pt x="4557941" y="583158"/>
                  </a:lnTo>
                  <a:lnTo>
                    <a:pt x="4555363" y="587756"/>
                  </a:lnTo>
                  <a:lnTo>
                    <a:pt x="4562449" y="591273"/>
                  </a:lnTo>
                  <a:lnTo>
                    <a:pt x="4564596" y="586460"/>
                  </a:lnTo>
                  <a:close/>
                </a:path>
                <a:path w="4733290" h="680085">
                  <a:moveTo>
                    <a:pt x="4583455" y="596087"/>
                  </a:moveTo>
                  <a:lnTo>
                    <a:pt x="4580140" y="594385"/>
                  </a:lnTo>
                  <a:lnTo>
                    <a:pt x="4576826" y="592683"/>
                  </a:lnTo>
                  <a:lnTo>
                    <a:pt x="4574235" y="597268"/>
                  </a:lnTo>
                  <a:lnTo>
                    <a:pt x="4581283" y="600887"/>
                  </a:lnTo>
                  <a:lnTo>
                    <a:pt x="4583455" y="596087"/>
                  </a:lnTo>
                  <a:close/>
                </a:path>
                <a:path w="4733290" h="680085">
                  <a:moveTo>
                    <a:pt x="4602264" y="605726"/>
                  </a:moveTo>
                  <a:lnTo>
                    <a:pt x="4598949" y="604024"/>
                  </a:lnTo>
                  <a:lnTo>
                    <a:pt x="4595634" y="602322"/>
                  </a:lnTo>
                  <a:lnTo>
                    <a:pt x="4593031" y="606907"/>
                  </a:lnTo>
                  <a:lnTo>
                    <a:pt x="4600067" y="610514"/>
                  </a:lnTo>
                  <a:lnTo>
                    <a:pt x="4602264" y="605726"/>
                  </a:lnTo>
                  <a:close/>
                </a:path>
                <a:path w="4733290" h="680085">
                  <a:moveTo>
                    <a:pt x="4621085" y="615378"/>
                  </a:moveTo>
                  <a:lnTo>
                    <a:pt x="4617771" y="613676"/>
                  </a:lnTo>
                  <a:lnTo>
                    <a:pt x="4614456" y="611974"/>
                  </a:lnTo>
                  <a:lnTo>
                    <a:pt x="4611827" y="616546"/>
                  </a:lnTo>
                  <a:lnTo>
                    <a:pt x="4618875" y="620153"/>
                  </a:lnTo>
                  <a:lnTo>
                    <a:pt x="4621085" y="615378"/>
                  </a:lnTo>
                  <a:close/>
                </a:path>
                <a:path w="4733290" h="680085">
                  <a:moveTo>
                    <a:pt x="4639830" y="625182"/>
                  </a:moveTo>
                  <a:lnTo>
                    <a:pt x="4636541" y="623443"/>
                  </a:lnTo>
                  <a:lnTo>
                    <a:pt x="4633252" y="621703"/>
                  </a:lnTo>
                  <a:lnTo>
                    <a:pt x="4630598" y="626249"/>
                  </a:lnTo>
                  <a:lnTo>
                    <a:pt x="4637595" y="629958"/>
                  </a:lnTo>
                  <a:lnTo>
                    <a:pt x="4639830" y="625182"/>
                  </a:lnTo>
                  <a:close/>
                </a:path>
                <a:path w="4733290" h="680085">
                  <a:moveTo>
                    <a:pt x="4658525" y="635063"/>
                  </a:moveTo>
                  <a:lnTo>
                    <a:pt x="4655236" y="633323"/>
                  </a:lnTo>
                  <a:lnTo>
                    <a:pt x="4651946" y="631583"/>
                  </a:lnTo>
                  <a:lnTo>
                    <a:pt x="4649279" y="636130"/>
                  </a:lnTo>
                  <a:lnTo>
                    <a:pt x="4656277" y="639826"/>
                  </a:lnTo>
                  <a:lnTo>
                    <a:pt x="4658525" y="635063"/>
                  </a:lnTo>
                  <a:close/>
                </a:path>
                <a:path w="4733290" h="680085">
                  <a:moveTo>
                    <a:pt x="4677219" y="644956"/>
                  </a:moveTo>
                  <a:lnTo>
                    <a:pt x="4673930" y="643216"/>
                  </a:lnTo>
                  <a:lnTo>
                    <a:pt x="4670641" y="641477"/>
                  </a:lnTo>
                  <a:lnTo>
                    <a:pt x="4667961" y="646010"/>
                  </a:lnTo>
                  <a:lnTo>
                    <a:pt x="4674959" y="649706"/>
                  </a:lnTo>
                  <a:lnTo>
                    <a:pt x="4677219" y="644956"/>
                  </a:lnTo>
                  <a:close/>
                </a:path>
                <a:path w="4733290" h="680085">
                  <a:moveTo>
                    <a:pt x="4695863" y="654926"/>
                  </a:moveTo>
                  <a:lnTo>
                    <a:pt x="4692599" y="653148"/>
                  </a:lnTo>
                  <a:lnTo>
                    <a:pt x="4689335" y="651370"/>
                  </a:lnTo>
                  <a:lnTo>
                    <a:pt x="4686630" y="655891"/>
                  </a:lnTo>
                  <a:lnTo>
                    <a:pt x="4693577" y="659676"/>
                  </a:lnTo>
                  <a:lnTo>
                    <a:pt x="4695863" y="654926"/>
                  </a:lnTo>
                  <a:close/>
                </a:path>
                <a:path w="4733290" h="680085">
                  <a:moveTo>
                    <a:pt x="4714430" y="665035"/>
                  </a:moveTo>
                  <a:lnTo>
                    <a:pt x="4711166" y="663257"/>
                  </a:lnTo>
                  <a:lnTo>
                    <a:pt x="4707902" y="661479"/>
                  </a:lnTo>
                  <a:lnTo>
                    <a:pt x="4705185" y="665988"/>
                  </a:lnTo>
                  <a:lnTo>
                    <a:pt x="4712132" y="669772"/>
                  </a:lnTo>
                  <a:lnTo>
                    <a:pt x="4714430" y="665035"/>
                  </a:lnTo>
                  <a:close/>
                </a:path>
                <a:path w="4733290" h="680085">
                  <a:moveTo>
                    <a:pt x="4733010" y="675157"/>
                  </a:moveTo>
                  <a:lnTo>
                    <a:pt x="4729746" y="673379"/>
                  </a:lnTo>
                  <a:lnTo>
                    <a:pt x="4726483" y="671601"/>
                  </a:lnTo>
                  <a:lnTo>
                    <a:pt x="4723739" y="676097"/>
                  </a:lnTo>
                  <a:lnTo>
                    <a:pt x="4730699" y="679894"/>
                  </a:lnTo>
                  <a:lnTo>
                    <a:pt x="4733010" y="6751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 descr=""/>
            <p:cNvSpPr/>
            <p:nvPr/>
          </p:nvSpPr>
          <p:spPr>
            <a:xfrm>
              <a:off x="839558" y="3368738"/>
              <a:ext cx="1203960" cy="635000"/>
            </a:xfrm>
            <a:custGeom>
              <a:avLst/>
              <a:gdLst/>
              <a:ahLst/>
              <a:cxnLst/>
              <a:rect l="l" t="t" r="r" b="b"/>
              <a:pathLst>
                <a:path w="1203960" h="635000">
                  <a:moveTo>
                    <a:pt x="9232" y="4953"/>
                  </a:moveTo>
                  <a:lnTo>
                    <a:pt x="6464" y="2476"/>
                  </a:lnTo>
                  <a:lnTo>
                    <a:pt x="3695" y="0"/>
                  </a:lnTo>
                  <a:lnTo>
                    <a:pt x="0" y="3746"/>
                  </a:lnTo>
                  <a:lnTo>
                    <a:pt x="5905" y="9042"/>
                  </a:lnTo>
                  <a:lnTo>
                    <a:pt x="9232" y="4953"/>
                  </a:lnTo>
                  <a:close/>
                </a:path>
                <a:path w="1203960" h="635000">
                  <a:moveTo>
                    <a:pt x="24993" y="19050"/>
                  </a:moveTo>
                  <a:lnTo>
                    <a:pt x="22225" y="16573"/>
                  </a:lnTo>
                  <a:lnTo>
                    <a:pt x="19456" y="14097"/>
                  </a:lnTo>
                  <a:lnTo>
                    <a:pt x="15773" y="17868"/>
                  </a:lnTo>
                  <a:lnTo>
                    <a:pt x="21691" y="23152"/>
                  </a:lnTo>
                  <a:lnTo>
                    <a:pt x="24993" y="19050"/>
                  </a:lnTo>
                  <a:close/>
                </a:path>
                <a:path w="1203960" h="635000">
                  <a:moveTo>
                    <a:pt x="40817" y="33045"/>
                  </a:moveTo>
                  <a:lnTo>
                    <a:pt x="38023" y="30607"/>
                  </a:lnTo>
                  <a:lnTo>
                    <a:pt x="35217" y="28168"/>
                  </a:lnTo>
                  <a:lnTo>
                    <a:pt x="31559" y="31953"/>
                  </a:lnTo>
                  <a:lnTo>
                    <a:pt x="37528" y="37160"/>
                  </a:lnTo>
                  <a:lnTo>
                    <a:pt x="40817" y="33045"/>
                  </a:lnTo>
                  <a:close/>
                </a:path>
                <a:path w="1203960" h="635000">
                  <a:moveTo>
                    <a:pt x="56743" y="46939"/>
                  </a:moveTo>
                  <a:lnTo>
                    <a:pt x="53949" y="44500"/>
                  </a:lnTo>
                  <a:lnTo>
                    <a:pt x="51142" y="42062"/>
                  </a:lnTo>
                  <a:lnTo>
                    <a:pt x="47498" y="45859"/>
                  </a:lnTo>
                  <a:lnTo>
                    <a:pt x="53479" y="51066"/>
                  </a:lnTo>
                  <a:lnTo>
                    <a:pt x="56743" y="46939"/>
                  </a:lnTo>
                  <a:close/>
                </a:path>
                <a:path w="1203960" h="635000">
                  <a:moveTo>
                    <a:pt x="72669" y="60833"/>
                  </a:moveTo>
                  <a:lnTo>
                    <a:pt x="69862" y="58394"/>
                  </a:lnTo>
                  <a:lnTo>
                    <a:pt x="67068" y="55956"/>
                  </a:lnTo>
                  <a:lnTo>
                    <a:pt x="63436" y="59766"/>
                  </a:lnTo>
                  <a:lnTo>
                    <a:pt x="69405" y="64973"/>
                  </a:lnTo>
                  <a:lnTo>
                    <a:pt x="72669" y="60833"/>
                  </a:lnTo>
                  <a:close/>
                </a:path>
                <a:path w="1203960" h="635000">
                  <a:moveTo>
                    <a:pt x="88696" y="74612"/>
                  </a:moveTo>
                  <a:lnTo>
                    <a:pt x="85864" y="72199"/>
                  </a:lnTo>
                  <a:lnTo>
                    <a:pt x="83032" y="69799"/>
                  </a:lnTo>
                  <a:lnTo>
                    <a:pt x="79413" y="73621"/>
                  </a:lnTo>
                  <a:lnTo>
                    <a:pt x="85458" y="78765"/>
                  </a:lnTo>
                  <a:lnTo>
                    <a:pt x="88696" y="74612"/>
                  </a:lnTo>
                  <a:close/>
                </a:path>
                <a:path w="1203960" h="635000">
                  <a:moveTo>
                    <a:pt x="104800" y="88303"/>
                  </a:moveTo>
                  <a:lnTo>
                    <a:pt x="101968" y="85890"/>
                  </a:lnTo>
                  <a:lnTo>
                    <a:pt x="99136" y="83489"/>
                  </a:lnTo>
                  <a:lnTo>
                    <a:pt x="95542" y="87337"/>
                  </a:lnTo>
                  <a:lnTo>
                    <a:pt x="101587" y="92468"/>
                  </a:lnTo>
                  <a:lnTo>
                    <a:pt x="104800" y="88303"/>
                  </a:lnTo>
                  <a:close/>
                </a:path>
                <a:path w="1203960" h="635000">
                  <a:moveTo>
                    <a:pt x="120904" y="101993"/>
                  </a:moveTo>
                  <a:lnTo>
                    <a:pt x="118071" y="99580"/>
                  </a:lnTo>
                  <a:lnTo>
                    <a:pt x="115239" y="97180"/>
                  </a:lnTo>
                  <a:lnTo>
                    <a:pt x="111658" y="101041"/>
                  </a:lnTo>
                  <a:lnTo>
                    <a:pt x="117703" y="106172"/>
                  </a:lnTo>
                  <a:lnTo>
                    <a:pt x="120904" y="101993"/>
                  </a:lnTo>
                  <a:close/>
                </a:path>
                <a:path w="1203960" h="635000">
                  <a:moveTo>
                    <a:pt x="137134" y="115493"/>
                  </a:moveTo>
                  <a:lnTo>
                    <a:pt x="134277" y="113131"/>
                  </a:lnTo>
                  <a:lnTo>
                    <a:pt x="131419" y="110756"/>
                  </a:lnTo>
                  <a:lnTo>
                    <a:pt x="127850" y="114642"/>
                  </a:lnTo>
                  <a:lnTo>
                    <a:pt x="133959" y="119697"/>
                  </a:lnTo>
                  <a:lnTo>
                    <a:pt x="137134" y="115493"/>
                  </a:lnTo>
                  <a:close/>
                </a:path>
                <a:path w="1203960" h="635000">
                  <a:moveTo>
                    <a:pt x="153416" y="128955"/>
                  </a:moveTo>
                  <a:lnTo>
                    <a:pt x="150558" y="126593"/>
                  </a:lnTo>
                  <a:lnTo>
                    <a:pt x="147701" y="124231"/>
                  </a:lnTo>
                  <a:lnTo>
                    <a:pt x="144157" y="128130"/>
                  </a:lnTo>
                  <a:lnTo>
                    <a:pt x="150266" y="133184"/>
                  </a:lnTo>
                  <a:lnTo>
                    <a:pt x="153416" y="128955"/>
                  </a:lnTo>
                  <a:close/>
                </a:path>
                <a:path w="1203960" h="635000">
                  <a:moveTo>
                    <a:pt x="169722" y="142417"/>
                  </a:moveTo>
                  <a:lnTo>
                    <a:pt x="166839" y="140068"/>
                  </a:lnTo>
                  <a:lnTo>
                    <a:pt x="163982" y="137693"/>
                  </a:lnTo>
                  <a:lnTo>
                    <a:pt x="160451" y="141617"/>
                  </a:lnTo>
                  <a:lnTo>
                    <a:pt x="163512" y="144145"/>
                  </a:lnTo>
                  <a:lnTo>
                    <a:pt x="166585" y="146646"/>
                  </a:lnTo>
                  <a:lnTo>
                    <a:pt x="169722" y="142417"/>
                  </a:lnTo>
                  <a:close/>
                </a:path>
                <a:path w="1203960" h="635000">
                  <a:moveTo>
                    <a:pt x="186194" y="155651"/>
                  </a:moveTo>
                  <a:lnTo>
                    <a:pt x="183299" y="153327"/>
                  </a:lnTo>
                  <a:lnTo>
                    <a:pt x="180403" y="151003"/>
                  </a:lnTo>
                  <a:lnTo>
                    <a:pt x="176898" y="154940"/>
                  </a:lnTo>
                  <a:lnTo>
                    <a:pt x="183083" y="159905"/>
                  </a:lnTo>
                  <a:lnTo>
                    <a:pt x="186194" y="155651"/>
                  </a:lnTo>
                  <a:close/>
                </a:path>
                <a:path w="1203960" h="635000">
                  <a:moveTo>
                    <a:pt x="202653" y="168897"/>
                  </a:moveTo>
                  <a:lnTo>
                    <a:pt x="199758" y="166573"/>
                  </a:lnTo>
                  <a:lnTo>
                    <a:pt x="196862" y="164249"/>
                  </a:lnTo>
                  <a:lnTo>
                    <a:pt x="193382" y="168198"/>
                  </a:lnTo>
                  <a:lnTo>
                    <a:pt x="199567" y="173164"/>
                  </a:lnTo>
                  <a:lnTo>
                    <a:pt x="202653" y="168897"/>
                  </a:lnTo>
                  <a:close/>
                </a:path>
                <a:path w="1203960" h="635000">
                  <a:moveTo>
                    <a:pt x="219214" y="182029"/>
                  </a:moveTo>
                  <a:lnTo>
                    <a:pt x="216281" y="179743"/>
                  </a:lnTo>
                  <a:lnTo>
                    <a:pt x="213347" y="177457"/>
                  </a:lnTo>
                  <a:lnTo>
                    <a:pt x="209892" y="181432"/>
                  </a:lnTo>
                  <a:lnTo>
                    <a:pt x="216141" y="186309"/>
                  </a:lnTo>
                  <a:lnTo>
                    <a:pt x="219214" y="182029"/>
                  </a:lnTo>
                  <a:close/>
                </a:path>
                <a:path w="1203960" h="635000">
                  <a:moveTo>
                    <a:pt x="235851" y="195033"/>
                  </a:moveTo>
                  <a:lnTo>
                    <a:pt x="232930" y="192747"/>
                  </a:lnTo>
                  <a:lnTo>
                    <a:pt x="229997" y="190461"/>
                  </a:lnTo>
                  <a:lnTo>
                    <a:pt x="226568" y="194449"/>
                  </a:lnTo>
                  <a:lnTo>
                    <a:pt x="232816" y="199339"/>
                  </a:lnTo>
                  <a:lnTo>
                    <a:pt x="235851" y="195033"/>
                  </a:lnTo>
                  <a:close/>
                </a:path>
                <a:path w="1203960" h="635000">
                  <a:moveTo>
                    <a:pt x="252514" y="208051"/>
                  </a:moveTo>
                  <a:lnTo>
                    <a:pt x="249580" y="205765"/>
                  </a:lnTo>
                  <a:lnTo>
                    <a:pt x="246659" y="203479"/>
                  </a:lnTo>
                  <a:lnTo>
                    <a:pt x="243243" y="207492"/>
                  </a:lnTo>
                  <a:lnTo>
                    <a:pt x="249491" y="212369"/>
                  </a:lnTo>
                  <a:lnTo>
                    <a:pt x="252514" y="208051"/>
                  </a:lnTo>
                  <a:close/>
                </a:path>
                <a:path w="1203960" h="635000">
                  <a:moveTo>
                    <a:pt x="269341" y="220827"/>
                  </a:moveTo>
                  <a:lnTo>
                    <a:pt x="266382" y="218579"/>
                  </a:lnTo>
                  <a:lnTo>
                    <a:pt x="263423" y="216331"/>
                  </a:lnTo>
                  <a:lnTo>
                    <a:pt x="260032" y="220370"/>
                  </a:lnTo>
                  <a:lnTo>
                    <a:pt x="266357" y="225158"/>
                  </a:lnTo>
                  <a:lnTo>
                    <a:pt x="269341" y="220827"/>
                  </a:lnTo>
                  <a:close/>
                </a:path>
                <a:path w="1203960" h="635000">
                  <a:moveTo>
                    <a:pt x="286181" y="233591"/>
                  </a:moveTo>
                  <a:lnTo>
                    <a:pt x="283222" y="231343"/>
                  </a:lnTo>
                  <a:lnTo>
                    <a:pt x="280263" y="229095"/>
                  </a:lnTo>
                  <a:lnTo>
                    <a:pt x="276898" y="233159"/>
                  </a:lnTo>
                  <a:lnTo>
                    <a:pt x="283222" y="237947"/>
                  </a:lnTo>
                  <a:lnTo>
                    <a:pt x="286181" y="233591"/>
                  </a:lnTo>
                  <a:close/>
                </a:path>
                <a:path w="1203960" h="635000">
                  <a:moveTo>
                    <a:pt x="303123" y="246227"/>
                  </a:moveTo>
                  <a:lnTo>
                    <a:pt x="300126" y="244030"/>
                  </a:lnTo>
                  <a:lnTo>
                    <a:pt x="297129" y="241833"/>
                  </a:lnTo>
                  <a:lnTo>
                    <a:pt x="293789" y="245910"/>
                  </a:lnTo>
                  <a:lnTo>
                    <a:pt x="300189" y="250596"/>
                  </a:lnTo>
                  <a:lnTo>
                    <a:pt x="303123" y="246227"/>
                  </a:lnTo>
                  <a:close/>
                </a:path>
                <a:path w="1203960" h="635000">
                  <a:moveTo>
                    <a:pt x="320154" y="258724"/>
                  </a:moveTo>
                  <a:lnTo>
                    <a:pt x="317157" y="256527"/>
                  </a:lnTo>
                  <a:lnTo>
                    <a:pt x="314159" y="254330"/>
                  </a:lnTo>
                  <a:lnTo>
                    <a:pt x="310845" y="258432"/>
                  </a:lnTo>
                  <a:lnTo>
                    <a:pt x="317246" y="263118"/>
                  </a:lnTo>
                  <a:lnTo>
                    <a:pt x="320154" y="258724"/>
                  </a:lnTo>
                  <a:close/>
                </a:path>
                <a:path w="1203960" h="635000">
                  <a:moveTo>
                    <a:pt x="337185" y="271221"/>
                  </a:moveTo>
                  <a:lnTo>
                    <a:pt x="334187" y="269024"/>
                  </a:lnTo>
                  <a:lnTo>
                    <a:pt x="331190" y="266827"/>
                  </a:lnTo>
                  <a:lnTo>
                    <a:pt x="327901" y="270941"/>
                  </a:lnTo>
                  <a:lnTo>
                    <a:pt x="334302" y="275640"/>
                  </a:lnTo>
                  <a:lnTo>
                    <a:pt x="337185" y="271221"/>
                  </a:lnTo>
                  <a:close/>
                </a:path>
                <a:path w="1203960" h="635000">
                  <a:moveTo>
                    <a:pt x="354431" y="283425"/>
                  </a:moveTo>
                  <a:lnTo>
                    <a:pt x="351396" y="281279"/>
                  </a:lnTo>
                  <a:lnTo>
                    <a:pt x="348361" y="279133"/>
                  </a:lnTo>
                  <a:lnTo>
                    <a:pt x="345109" y="283273"/>
                  </a:lnTo>
                  <a:lnTo>
                    <a:pt x="351574" y="287858"/>
                  </a:lnTo>
                  <a:lnTo>
                    <a:pt x="354431" y="283425"/>
                  </a:lnTo>
                  <a:close/>
                </a:path>
                <a:path w="1203960" h="635000">
                  <a:moveTo>
                    <a:pt x="371665" y="295656"/>
                  </a:moveTo>
                  <a:lnTo>
                    <a:pt x="368630" y="293509"/>
                  </a:lnTo>
                  <a:lnTo>
                    <a:pt x="365594" y="291363"/>
                  </a:lnTo>
                  <a:lnTo>
                    <a:pt x="362369" y="295516"/>
                  </a:lnTo>
                  <a:lnTo>
                    <a:pt x="368846" y="300113"/>
                  </a:lnTo>
                  <a:lnTo>
                    <a:pt x="371665" y="295656"/>
                  </a:lnTo>
                  <a:close/>
                </a:path>
                <a:path w="1203960" h="635000">
                  <a:moveTo>
                    <a:pt x="389013" y="307682"/>
                  </a:moveTo>
                  <a:lnTo>
                    <a:pt x="385953" y="305587"/>
                  </a:lnTo>
                  <a:lnTo>
                    <a:pt x="382892" y="303491"/>
                  </a:lnTo>
                  <a:lnTo>
                    <a:pt x="379679" y="307670"/>
                  </a:lnTo>
                  <a:lnTo>
                    <a:pt x="386232" y="312153"/>
                  </a:lnTo>
                  <a:lnTo>
                    <a:pt x="389013" y="307682"/>
                  </a:lnTo>
                  <a:close/>
                </a:path>
                <a:path w="1203960" h="635000">
                  <a:moveTo>
                    <a:pt x="406450" y="319620"/>
                  </a:moveTo>
                  <a:lnTo>
                    <a:pt x="403390" y="317525"/>
                  </a:lnTo>
                  <a:lnTo>
                    <a:pt x="400329" y="315429"/>
                  </a:lnTo>
                  <a:lnTo>
                    <a:pt x="397154" y="319633"/>
                  </a:lnTo>
                  <a:lnTo>
                    <a:pt x="403707" y="324116"/>
                  </a:lnTo>
                  <a:lnTo>
                    <a:pt x="406450" y="319620"/>
                  </a:lnTo>
                  <a:close/>
                </a:path>
                <a:path w="1203960" h="635000">
                  <a:moveTo>
                    <a:pt x="423951" y="331444"/>
                  </a:moveTo>
                  <a:lnTo>
                    <a:pt x="420852" y="329399"/>
                  </a:lnTo>
                  <a:lnTo>
                    <a:pt x="417753" y="327355"/>
                  </a:lnTo>
                  <a:lnTo>
                    <a:pt x="414616" y="331584"/>
                  </a:lnTo>
                  <a:lnTo>
                    <a:pt x="421233" y="335953"/>
                  </a:lnTo>
                  <a:lnTo>
                    <a:pt x="423951" y="331444"/>
                  </a:lnTo>
                  <a:close/>
                </a:path>
                <a:path w="1203960" h="635000">
                  <a:moveTo>
                    <a:pt x="441579" y="343077"/>
                  </a:moveTo>
                  <a:lnTo>
                    <a:pt x="438480" y="341033"/>
                  </a:lnTo>
                  <a:lnTo>
                    <a:pt x="435381" y="338988"/>
                  </a:lnTo>
                  <a:lnTo>
                    <a:pt x="432269" y="343242"/>
                  </a:lnTo>
                  <a:lnTo>
                    <a:pt x="438899" y="347611"/>
                  </a:lnTo>
                  <a:lnTo>
                    <a:pt x="441579" y="343077"/>
                  </a:lnTo>
                  <a:close/>
                </a:path>
                <a:path w="1203960" h="635000">
                  <a:moveTo>
                    <a:pt x="459232" y="354698"/>
                  </a:moveTo>
                  <a:lnTo>
                    <a:pt x="456120" y="352666"/>
                  </a:lnTo>
                  <a:lnTo>
                    <a:pt x="453021" y="350621"/>
                  </a:lnTo>
                  <a:lnTo>
                    <a:pt x="449948" y="354901"/>
                  </a:lnTo>
                  <a:lnTo>
                    <a:pt x="453263" y="357085"/>
                  </a:lnTo>
                  <a:lnTo>
                    <a:pt x="456590" y="359244"/>
                  </a:lnTo>
                  <a:lnTo>
                    <a:pt x="459232" y="354698"/>
                  </a:lnTo>
                  <a:close/>
                </a:path>
                <a:path w="1203960" h="635000">
                  <a:moveTo>
                    <a:pt x="477075" y="366001"/>
                  </a:moveTo>
                  <a:lnTo>
                    <a:pt x="473938" y="364007"/>
                  </a:lnTo>
                  <a:lnTo>
                    <a:pt x="470801" y="362013"/>
                  </a:lnTo>
                  <a:lnTo>
                    <a:pt x="467766" y="366318"/>
                  </a:lnTo>
                  <a:lnTo>
                    <a:pt x="474459" y="370573"/>
                  </a:lnTo>
                  <a:lnTo>
                    <a:pt x="477075" y="366001"/>
                  </a:lnTo>
                  <a:close/>
                </a:path>
                <a:path w="1203960" h="635000">
                  <a:moveTo>
                    <a:pt x="494919" y="377317"/>
                  </a:moveTo>
                  <a:lnTo>
                    <a:pt x="491782" y="375323"/>
                  </a:lnTo>
                  <a:lnTo>
                    <a:pt x="488645" y="373329"/>
                  </a:lnTo>
                  <a:lnTo>
                    <a:pt x="485648" y="377659"/>
                  </a:lnTo>
                  <a:lnTo>
                    <a:pt x="492340" y="381914"/>
                  </a:lnTo>
                  <a:lnTo>
                    <a:pt x="494919" y="377317"/>
                  </a:lnTo>
                  <a:close/>
                </a:path>
                <a:path w="1203960" h="635000">
                  <a:moveTo>
                    <a:pt x="512940" y="388315"/>
                  </a:moveTo>
                  <a:lnTo>
                    <a:pt x="509765" y="386384"/>
                  </a:lnTo>
                  <a:lnTo>
                    <a:pt x="506590" y="384454"/>
                  </a:lnTo>
                  <a:lnTo>
                    <a:pt x="503631" y="388810"/>
                  </a:lnTo>
                  <a:lnTo>
                    <a:pt x="510400" y="392938"/>
                  </a:lnTo>
                  <a:lnTo>
                    <a:pt x="512940" y="388315"/>
                  </a:lnTo>
                  <a:close/>
                </a:path>
                <a:path w="1203960" h="635000">
                  <a:moveTo>
                    <a:pt x="530987" y="399300"/>
                  </a:moveTo>
                  <a:lnTo>
                    <a:pt x="527812" y="397370"/>
                  </a:lnTo>
                  <a:lnTo>
                    <a:pt x="524637" y="395439"/>
                  </a:lnTo>
                  <a:lnTo>
                    <a:pt x="521716" y="399821"/>
                  </a:lnTo>
                  <a:lnTo>
                    <a:pt x="528485" y="403948"/>
                  </a:lnTo>
                  <a:lnTo>
                    <a:pt x="530987" y="399300"/>
                  </a:lnTo>
                  <a:close/>
                </a:path>
                <a:path w="1203960" h="635000">
                  <a:moveTo>
                    <a:pt x="549186" y="410019"/>
                  </a:moveTo>
                  <a:lnTo>
                    <a:pt x="545973" y="408152"/>
                  </a:lnTo>
                  <a:lnTo>
                    <a:pt x="542759" y="406285"/>
                  </a:lnTo>
                  <a:lnTo>
                    <a:pt x="539877" y="410692"/>
                  </a:lnTo>
                  <a:lnTo>
                    <a:pt x="546735" y="414693"/>
                  </a:lnTo>
                  <a:lnTo>
                    <a:pt x="549186" y="410019"/>
                  </a:lnTo>
                  <a:close/>
                </a:path>
                <a:path w="1203960" h="635000">
                  <a:moveTo>
                    <a:pt x="567436" y="420649"/>
                  </a:moveTo>
                  <a:lnTo>
                    <a:pt x="564222" y="418782"/>
                  </a:lnTo>
                  <a:lnTo>
                    <a:pt x="561009" y="416915"/>
                  </a:lnTo>
                  <a:lnTo>
                    <a:pt x="558165" y="421347"/>
                  </a:lnTo>
                  <a:lnTo>
                    <a:pt x="565023" y="425335"/>
                  </a:lnTo>
                  <a:lnTo>
                    <a:pt x="567436" y="420649"/>
                  </a:lnTo>
                  <a:close/>
                </a:path>
                <a:path w="1203960" h="635000">
                  <a:moveTo>
                    <a:pt x="585812" y="431038"/>
                  </a:moveTo>
                  <a:lnTo>
                    <a:pt x="582574" y="429234"/>
                  </a:lnTo>
                  <a:lnTo>
                    <a:pt x="579335" y="427431"/>
                  </a:lnTo>
                  <a:lnTo>
                    <a:pt x="576529" y="431888"/>
                  </a:lnTo>
                  <a:lnTo>
                    <a:pt x="583463" y="435749"/>
                  </a:lnTo>
                  <a:lnTo>
                    <a:pt x="585812" y="431038"/>
                  </a:lnTo>
                  <a:close/>
                </a:path>
                <a:path w="1203960" h="635000">
                  <a:moveTo>
                    <a:pt x="604266" y="441312"/>
                  </a:moveTo>
                  <a:lnTo>
                    <a:pt x="601027" y="439508"/>
                  </a:lnTo>
                  <a:lnTo>
                    <a:pt x="597789" y="437705"/>
                  </a:lnTo>
                  <a:lnTo>
                    <a:pt x="595020" y="442188"/>
                  </a:lnTo>
                  <a:lnTo>
                    <a:pt x="601954" y="446049"/>
                  </a:lnTo>
                  <a:lnTo>
                    <a:pt x="604266" y="441312"/>
                  </a:lnTo>
                  <a:close/>
                </a:path>
                <a:path w="1203960" h="635000">
                  <a:moveTo>
                    <a:pt x="622846" y="451332"/>
                  </a:moveTo>
                  <a:lnTo>
                    <a:pt x="619569" y="449592"/>
                  </a:lnTo>
                  <a:lnTo>
                    <a:pt x="616292" y="447852"/>
                  </a:lnTo>
                  <a:lnTo>
                    <a:pt x="613575" y="452374"/>
                  </a:lnTo>
                  <a:lnTo>
                    <a:pt x="620585" y="456095"/>
                  </a:lnTo>
                  <a:lnTo>
                    <a:pt x="622846" y="451332"/>
                  </a:lnTo>
                  <a:close/>
                </a:path>
                <a:path w="1203960" h="635000">
                  <a:moveTo>
                    <a:pt x="641502" y="461238"/>
                  </a:moveTo>
                  <a:lnTo>
                    <a:pt x="638225" y="459498"/>
                  </a:lnTo>
                  <a:lnTo>
                    <a:pt x="634949" y="457758"/>
                  </a:lnTo>
                  <a:lnTo>
                    <a:pt x="632282" y="462305"/>
                  </a:lnTo>
                  <a:lnTo>
                    <a:pt x="639292" y="466026"/>
                  </a:lnTo>
                  <a:lnTo>
                    <a:pt x="641502" y="461238"/>
                  </a:lnTo>
                  <a:close/>
                </a:path>
                <a:path w="1203960" h="635000">
                  <a:moveTo>
                    <a:pt x="660298" y="470865"/>
                  </a:moveTo>
                  <a:lnTo>
                    <a:pt x="656983" y="469188"/>
                  </a:lnTo>
                  <a:lnTo>
                    <a:pt x="653669" y="467512"/>
                  </a:lnTo>
                  <a:lnTo>
                    <a:pt x="651052" y="472084"/>
                  </a:lnTo>
                  <a:lnTo>
                    <a:pt x="658139" y="475665"/>
                  </a:lnTo>
                  <a:lnTo>
                    <a:pt x="660298" y="470865"/>
                  </a:lnTo>
                  <a:close/>
                </a:path>
                <a:path w="1203960" h="635000">
                  <a:moveTo>
                    <a:pt x="679157" y="480377"/>
                  </a:moveTo>
                  <a:lnTo>
                    <a:pt x="675843" y="478701"/>
                  </a:lnTo>
                  <a:lnTo>
                    <a:pt x="672528" y="477024"/>
                  </a:lnTo>
                  <a:lnTo>
                    <a:pt x="669963" y="481634"/>
                  </a:lnTo>
                  <a:lnTo>
                    <a:pt x="677049" y="485203"/>
                  </a:lnTo>
                  <a:lnTo>
                    <a:pt x="679157" y="480377"/>
                  </a:lnTo>
                  <a:close/>
                </a:path>
                <a:path w="1203960" h="635000">
                  <a:moveTo>
                    <a:pt x="698169" y="489559"/>
                  </a:moveTo>
                  <a:lnTo>
                    <a:pt x="694817" y="487959"/>
                  </a:lnTo>
                  <a:lnTo>
                    <a:pt x="691464" y="486359"/>
                  </a:lnTo>
                  <a:lnTo>
                    <a:pt x="688949" y="490994"/>
                  </a:lnTo>
                  <a:lnTo>
                    <a:pt x="696112" y="494411"/>
                  </a:lnTo>
                  <a:lnTo>
                    <a:pt x="698169" y="489559"/>
                  </a:lnTo>
                  <a:close/>
                </a:path>
                <a:path w="1203960" h="635000">
                  <a:moveTo>
                    <a:pt x="717219" y="498652"/>
                  </a:moveTo>
                  <a:lnTo>
                    <a:pt x="713867" y="497052"/>
                  </a:lnTo>
                  <a:lnTo>
                    <a:pt x="710514" y="495452"/>
                  </a:lnTo>
                  <a:lnTo>
                    <a:pt x="708050" y="500113"/>
                  </a:lnTo>
                  <a:lnTo>
                    <a:pt x="715213" y="503529"/>
                  </a:lnTo>
                  <a:lnTo>
                    <a:pt x="717219" y="498652"/>
                  </a:lnTo>
                  <a:close/>
                </a:path>
                <a:path w="1203960" h="635000">
                  <a:moveTo>
                    <a:pt x="736434" y="507390"/>
                  </a:moveTo>
                  <a:lnTo>
                    <a:pt x="733056" y="505866"/>
                  </a:lnTo>
                  <a:lnTo>
                    <a:pt x="729678" y="504342"/>
                  </a:lnTo>
                  <a:lnTo>
                    <a:pt x="727265" y="509028"/>
                  </a:lnTo>
                  <a:lnTo>
                    <a:pt x="734504" y="512292"/>
                  </a:lnTo>
                  <a:lnTo>
                    <a:pt x="736434" y="507390"/>
                  </a:lnTo>
                  <a:close/>
                </a:path>
                <a:path w="1203960" h="635000">
                  <a:moveTo>
                    <a:pt x="755688" y="516051"/>
                  </a:moveTo>
                  <a:lnTo>
                    <a:pt x="752309" y="514527"/>
                  </a:lnTo>
                  <a:lnTo>
                    <a:pt x="748931" y="513003"/>
                  </a:lnTo>
                  <a:lnTo>
                    <a:pt x="746569" y="517715"/>
                  </a:lnTo>
                  <a:lnTo>
                    <a:pt x="753808" y="520979"/>
                  </a:lnTo>
                  <a:lnTo>
                    <a:pt x="755688" y="516051"/>
                  </a:lnTo>
                  <a:close/>
                </a:path>
                <a:path w="1203960" h="635000">
                  <a:moveTo>
                    <a:pt x="775131" y="524281"/>
                  </a:moveTo>
                  <a:lnTo>
                    <a:pt x="771715" y="522833"/>
                  </a:lnTo>
                  <a:lnTo>
                    <a:pt x="768299" y="521385"/>
                  </a:lnTo>
                  <a:lnTo>
                    <a:pt x="766000" y="526135"/>
                  </a:lnTo>
                  <a:lnTo>
                    <a:pt x="773315" y="529221"/>
                  </a:lnTo>
                  <a:lnTo>
                    <a:pt x="775131" y="524281"/>
                  </a:lnTo>
                  <a:close/>
                </a:path>
                <a:path w="1203960" h="635000">
                  <a:moveTo>
                    <a:pt x="794626" y="532409"/>
                  </a:moveTo>
                  <a:lnTo>
                    <a:pt x="791171" y="531037"/>
                  </a:lnTo>
                  <a:lnTo>
                    <a:pt x="787742" y="529615"/>
                  </a:lnTo>
                  <a:lnTo>
                    <a:pt x="785507" y="534390"/>
                  </a:lnTo>
                  <a:lnTo>
                    <a:pt x="789178" y="535914"/>
                  </a:lnTo>
                  <a:lnTo>
                    <a:pt x="792873" y="537375"/>
                  </a:lnTo>
                  <a:lnTo>
                    <a:pt x="794626" y="532409"/>
                  </a:lnTo>
                  <a:close/>
                </a:path>
                <a:path w="1203960" h="635000">
                  <a:moveTo>
                    <a:pt x="814247" y="540194"/>
                  </a:moveTo>
                  <a:lnTo>
                    <a:pt x="810793" y="538822"/>
                  </a:lnTo>
                  <a:lnTo>
                    <a:pt x="807339" y="537451"/>
                  </a:lnTo>
                  <a:lnTo>
                    <a:pt x="805167" y="542251"/>
                  </a:lnTo>
                  <a:lnTo>
                    <a:pt x="812558" y="545185"/>
                  </a:lnTo>
                  <a:lnTo>
                    <a:pt x="814247" y="540194"/>
                  </a:lnTo>
                  <a:close/>
                </a:path>
                <a:path w="1203960" h="635000">
                  <a:moveTo>
                    <a:pt x="833945" y="547751"/>
                  </a:moveTo>
                  <a:lnTo>
                    <a:pt x="830465" y="546468"/>
                  </a:lnTo>
                  <a:lnTo>
                    <a:pt x="826985" y="545185"/>
                  </a:lnTo>
                  <a:lnTo>
                    <a:pt x="824877" y="550011"/>
                  </a:lnTo>
                  <a:lnTo>
                    <a:pt x="832332" y="552767"/>
                  </a:lnTo>
                  <a:lnTo>
                    <a:pt x="833945" y="547751"/>
                  </a:lnTo>
                  <a:close/>
                </a:path>
                <a:path w="1203960" h="635000">
                  <a:moveTo>
                    <a:pt x="853757" y="555053"/>
                  </a:moveTo>
                  <a:lnTo>
                    <a:pt x="850277" y="553770"/>
                  </a:lnTo>
                  <a:lnTo>
                    <a:pt x="846797" y="552488"/>
                  </a:lnTo>
                  <a:lnTo>
                    <a:pt x="844753" y="557339"/>
                  </a:lnTo>
                  <a:lnTo>
                    <a:pt x="852208" y="560095"/>
                  </a:lnTo>
                  <a:lnTo>
                    <a:pt x="853757" y="555053"/>
                  </a:lnTo>
                  <a:close/>
                </a:path>
                <a:path w="1203960" h="635000">
                  <a:moveTo>
                    <a:pt x="873671" y="562000"/>
                  </a:moveTo>
                  <a:lnTo>
                    <a:pt x="870165" y="560806"/>
                  </a:lnTo>
                  <a:lnTo>
                    <a:pt x="866660" y="559612"/>
                  </a:lnTo>
                  <a:lnTo>
                    <a:pt x="864692" y="564502"/>
                  </a:lnTo>
                  <a:lnTo>
                    <a:pt x="872197" y="567067"/>
                  </a:lnTo>
                  <a:lnTo>
                    <a:pt x="873671" y="562000"/>
                  </a:lnTo>
                  <a:close/>
                </a:path>
                <a:path w="1203960" h="635000">
                  <a:moveTo>
                    <a:pt x="893648" y="568820"/>
                  </a:moveTo>
                  <a:lnTo>
                    <a:pt x="890143" y="567626"/>
                  </a:lnTo>
                  <a:lnTo>
                    <a:pt x="886637" y="566432"/>
                  </a:lnTo>
                  <a:lnTo>
                    <a:pt x="884732" y="571347"/>
                  </a:lnTo>
                  <a:lnTo>
                    <a:pt x="892251" y="573913"/>
                  </a:lnTo>
                  <a:lnTo>
                    <a:pt x="893648" y="568820"/>
                  </a:lnTo>
                  <a:close/>
                </a:path>
                <a:path w="1203960" h="635000">
                  <a:moveTo>
                    <a:pt x="913803" y="575119"/>
                  </a:moveTo>
                  <a:lnTo>
                    <a:pt x="910259" y="574014"/>
                  </a:lnTo>
                  <a:lnTo>
                    <a:pt x="906716" y="572909"/>
                  </a:lnTo>
                  <a:lnTo>
                    <a:pt x="904900" y="577850"/>
                  </a:lnTo>
                  <a:lnTo>
                    <a:pt x="912469" y="580224"/>
                  </a:lnTo>
                  <a:lnTo>
                    <a:pt x="913803" y="575119"/>
                  </a:lnTo>
                  <a:close/>
                </a:path>
                <a:path w="1203960" h="635000">
                  <a:moveTo>
                    <a:pt x="933996" y="581266"/>
                  </a:moveTo>
                  <a:lnTo>
                    <a:pt x="930427" y="580237"/>
                  </a:lnTo>
                  <a:lnTo>
                    <a:pt x="926858" y="579221"/>
                  </a:lnTo>
                  <a:lnTo>
                    <a:pt x="925106" y="584187"/>
                  </a:lnTo>
                  <a:lnTo>
                    <a:pt x="932751" y="586371"/>
                  </a:lnTo>
                  <a:lnTo>
                    <a:pt x="933996" y="581266"/>
                  </a:lnTo>
                  <a:close/>
                </a:path>
                <a:path w="1203960" h="635000">
                  <a:moveTo>
                    <a:pt x="954278" y="587070"/>
                  </a:moveTo>
                  <a:lnTo>
                    <a:pt x="950709" y="586054"/>
                  </a:lnTo>
                  <a:lnTo>
                    <a:pt x="947140" y="585025"/>
                  </a:lnTo>
                  <a:lnTo>
                    <a:pt x="945476" y="590029"/>
                  </a:lnTo>
                  <a:lnTo>
                    <a:pt x="953109" y="592213"/>
                  </a:lnTo>
                  <a:lnTo>
                    <a:pt x="954278" y="587070"/>
                  </a:lnTo>
                  <a:close/>
                </a:path>
                <a:path w="1203960" h="635000">
                  <a:moveTo>
                    <a:pt x="974674" y="592505"/>
                  </a:moveTo>
                  <a:lnTo>
                    <a:pt x="971080" y="591578"/>
                  </a:lnTo>
                  <a:lnTo>
                    <a:pt x="967486" y="590651"/>
                  </a:lnTo>
                  <a:lnTo>
                    <a:pt x="965898" y="595668"/>
                  </a:lnTo>
                  <a:lnTo>
                    <a:pt x="973582" y="597662"/>
                  </a:lnTo>
                  <a:lnTo>
                    <a:pt x="974674" y="592505"/>
                  </a:lnTo>
                  <a:close/>
                </a:path>
                <a:path w="1203960" h="635000">
                  <a:moveTo>
                    <a:pt x="995108" y="597725"/>
                  </a:moveTo>
                  <a:lnTo>
                    <a:pt x="991501" y="596861"/>
                  </a:lnTo>
                  <a:lnTo>
                    <a:pt x="987907" y="595934"/>
                  </a:lnTo>
                  <a:lnTo>
                    <a:pt x="986396" y="600976"/>
                  </a:lnTo>
                  <a:lnTo>
                    <a:pt x="990244" y="601967"/>
                  </a:lnTo>
                  <a:lnTo>
                    <a:pt x="994105" y="602894"/>
                  </a:lnTo>
                  <a:lnTo>
                    <a:pt x="995108" y="597725"/>
                  </a:lnTo>
                  <a:close/>
                </a:path>
                <a:path w="1203960" h="635000">
                  <a:moveTo>
                    <a:pt x="1015669" y="602488"/>
                  </a:moveTo>
                  <a:lnTo>
                    <a:pt x="1012063" y="601649"/>
                  </a:lnTo>
                  <a:lnTo>
                    <a:pt x="1008456" y="600811"/>
                  </a:lnTo>
                  <a:lnTo>
                    <a:pt x="1007021" y="605878"/>
                  </a:lnTo>
                  <a:lnTo>
                    <a:pt x="1014768" y="607682"/>
                  </a:lnTo>
                  <a:lnTo>
                    <a:pt x="1015669" y="602488"/>
                  </a:lnTo>
                  <a:close/>
                </a:path>
                <a:path w="1203960" h="635000">
                  <a:moveTo>
                    <a:pt x="1036294" y="606933"/>
                  </a:moveTo>
                  <a:lnTo>
                    <a:pt x="1032662" y="606196"/>
                  </a:lnTo>
                  <a:lnTo>
                    <a:pt x="1029030" y="605459"/>
                  </a:lnTo>
                  <a:lnTo>
                    <a:pt x="1027684" y="610552"/>
                  </a:lnTo>
                  <a:lnTo>
                    <a:pt x="1035469" y="612140"/>
                  </a:lnTo>
                  <a:lnTo>
                    <a:pt x="1036294" y="606933"/>
                  </a:lnTo>
                  <a:close/>
                </a:path>
                <a:path w="1203960" h="635000">
                  <a:moveTo>
                    <a:pt x="1056970" y="611149"/>
                  </a:moveTo>
                  <a:lnTo>
                    <a:pt x="1053338" y="610412"/>
                  </a:lnTo>
                  <a:lnTo>
                    <a:pt x="1049705" y="609663"/>
                  </a:lnTo>
                  <a:lnTo>
                    <a:pt x="1048448" y="614781"/>
                  </a:lnTo>
                  <a:lnTo>
                    <a:pt x="1056233" y="616369"/>
                  </a:lnTo>
                  <a:lnTo>
                    <a:pt x="1056970" y="611149"/>
                  </a:lnTo>
                  <a:close/>
                </a:path>
                <a:path w="1203960" h="635000">
                  <a:moveTo>
                    <a:pt x="1077734" y="614819"/>
                  </a:moveTo>
                  <a:lnTo>
                    <a:pt x="1074089" y="614172"/>
                  </a:lnTo>
                  <a:lnTo>
                    <a:pt x="1070444" y="613524"/>
                  </a:lnTo>
                  <a:lnTo>
                    <a:pt x="1069263" y="618667"/>
                  </a:lnTo>
                  <a:lnTo>
                    <a:pt x="1077087" y="620052"/>
                  </a:lnTo>
                  <a:lnTo>
                    <a:pt x="1077734" y="614819"/>
                  </a:lnTo>
                  <a:close/>
                </a:path>
                <a:path w="1203960" h="635000">
                  <a:moveTo>
                    <a:pt x="1098575" y="618223"/>
                  </a:moveTo>
                  <a:lnTo>
                    <a:pt x="1094905" y="617677"/>
                  </a:lnTo>
                  <a:lnTo>
                    <a:pt x="1091234" y="617131"/>
                  </a:lnTo>
                  <a:lnTo>
                    <a:pt x="1090155" y="622287"/>
                  </a:lnTo>
                  <a:lnTo>
                    <a:pt x="1098016" y="623468"/>
                  </a:lnTo>
                  <a:lnTo>
                    <a:pt x="1098575" y="618223"/>
                  </a:lnTo>
                  <a:close/>
                </a:path>
                <a:path w="1203960" h="635000">
                  <a:moveTo>
                    <a:pt x="1119441" y="621360"/>
                  </a:moveTo>
                  <a:lnTo>
                    <a:pt x="1115771" y="620814"/>
                  </a:lnTo>
                  <a:lnTo>
                    <a:pt x="1112100" y="620268"/>
                  </a:lnTo>
                  <a:lnTo>
                    <a:pt x="1111110" y="625436"/>
                  </a:lnTo>
                  <a:lnTo>
                    <a:pt x="1118971" y="626618"/>
                  </a:lnTo>
                  <a:lnTo>
                    <a:pt x="1119441" y="621360"/>
                  </a:lnTo>
                  <a:close/>
                </a:path>
                <a:path w="1203960" h="635000">
                  <a:moveTo>
                    <a:pt x="1140371" y="623951"/>
                  </a:moveTo>
                  <a:lnTo>
                    <a:pt x="1136688" y="623493"/>
                  </a:lnTo>
                  <a:lnTo>
                    <a:pt x="1133005" y="623036"/>
                  </a:lnTo>
                  <a:lnTo>
                    <a:pt x="1132103" y="628230"/>
                  </a:lnTo>
                  <a:lnTo>
                    <a:pt x="1139990" y="629208"/>
                  </a:lnTo>
                  <a:lnTo>
                    <a:pt x="1140371" y="623951"/>
                  </a:lnTo>
                  <a:close/>
                </a:path>
                <a:path w="1203960" h="635000">
                  <a:moveTo>
                    <a:pt x="1161351" y="626237"/>
                  </a:moveTo>
                  <a:lnTo>
                    <a:pt x="1157655" y="625881"/>
                  </a:lnTo>
                  <a:lnTo>
                    <a:pt x="1153972" y="625525"/>
                  </a:lnTo>
                  <a:lnTo>
                    <a:pt x="1153160" y="630732"/>
                  </a:lnTo>
                  <a:lnTo>
                    <a:pt x="1161072" y="631494"/>
                  </a:lnTo>
                  <a:lnTo>
                    <a:pt x="1161351" y="626237"/>
                  </a:lnTo>
                  <a:close/>
                </a:path>
                <a:path w="1203960" h="635000">
                  <a:moveTo>
                    <a:pt x="1182344" y="628256"/>
                  </a:moveTo>
                  <a:lnTo>
                    <a:pt x="1178648" y="627900"/>
                  </a:lnTo>
                  <a:lnTo>
                    <a:pt x="1174965" y="627545"/>
                  </a:lnTo>
                  <a:lnTo>
                    <a:pt x="1174242" y="632764"/>
                  </a:lnTo>
                  <a:lnTo>
                    <a:pt x="1182154" y="633514"/>
                  </a:lnTo>
                  <a:lnTo>
                    <a:pt x="1182344" y="628256"/>
                  </a:lnTo>
                  <a:close/>
                </a:path>
                <a:path w="1203960" h="635000">
                  <a:moveTo>
                    <a:pt x="1203388" y="629704"/>
                  </a:moveTo>
                  <a:lnTo>
                    <a:pt x="1199692" y="629450"/>
                  </a:lnTo>
                  <a:lnTo>
                    <a:pt x="1195997" y="629196"/>
                  </a:lnTo>
                  <a:lnTo>
                    <a:pt x="1195374" y="634415"/>
                  </a:lnTo>
                  <a:lnTo>
                    <a:pt x="1203299" y="634974"/>
                  </a:lnTo>
                  <a:lnTo>
                    <a:pt x="1203388" y="6297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 descr=""/>
            <p:cNvSpPr/>
            <p:nvPr/>
          </p:nvSpPr>
          <p:spPr>
            <a:xfrm>
              <a:off x="2056086" y="4001670"/>
              <a:ext cx="156210" cy="0"/>
            </a:xfrm>
            <a:custGeom>
              <a:avLst/>
              <a:gdLst/>
              <a:ahLst/>
              <a:cxnLst/>
              <a:rect l="l" t="t" r="r" b="b"/>
              <a:pathLst>
                <a:path w="156210" h="0">
                  <a:moveTo>
                    <a:pt x="0" y="0"/>
                  </a:moveTo>
                  <a:lnTo>
                    <a:pt x="156163" y="0"/>
                  </a:lnTo>
                </a:path>
              </a:pathLst>
            </a:custGeom>
            <a:ln w="889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 descr=""/>
            <p:cNvSpPr/>
            <p:nvPr/>
          </p:nvSpPr>
          <p:spPr>
            <a:xfrm>
              <a:off x="2225230" y="3573817"/>
              <a:ext cx="1423035" cy="427990"/>
            </a:xfrm>
            <a:custGeom>
              <a:avLst/>
              <a:gdLst/>
              <a:ahLst/>
              <a:cxnLst/>
              <a:rect l="l" t="t" r="r" b="b"/>
              <a:pathLst>
                <a:path w="1423035" h="427989">
                  <a:moveTo>
                    <a:pt x="8128" y="426872"/>
                  </a:moveTo>
                  <a:lnTo>
                    <a:pt x="7378" y="421652"/>
                  </a:lnTo>
                  <a:lnTo>
                    <a:pt x="3695" y="422033"/>
                  </a:lnTo>
                  <a:lnTo>
                    <a:pt x="0" y="422338"/>
                  </a:lnTo>
                  <a:lnTo>
                    <a:pt x="215" y="427596"/>
                  </a:lnTo>
                  <a:lnTo>
                    <a:pt x="4178" y="427278"/>
                  </a:lnTo>
                  <a:lnTo>
                    <a:pt x="8128" y="426872"/>
                  </a:lnTo>
                  <a:close/>
                </a:path>
                <a:path w="1423035" h="427989">
                  <a:moveTo>
                    <a:pt x="29210" y="424700"/>
                  </a:moveTo>
                  <a:lnTo>
                    <a:pt x="28371" y="419493"/>
                  </a:lnTo>
                  <a:lnTo>
                    <a:pt x="24688" y="419874"/>
                  </a:lnTo>
                  <a:lnTo>
                    <a:pt x="21005" y="420255"/>
                  </a:lnTo>
                  <a:lnTo>
                    <a:pt x="21297" y="425513"/>
                  </a:lnTo>
                  <a:lnTo>
                    <a:pt x="29210" y="424700"/>
                  </a:lnTo>
                  <a:close/>
                </a:path>
                <a:path w="1423035" h="427989">
                  <a:moveTo>
                    <a:pt x="50241" y="422148"/>
                  </a:moveTo>
                  <a:lnTo>
                    <a:pt x="49326" y="416966"/>
                  </a:lnTo>
                  <a:lnTo>
                    <a:pt x="45643" y="417423"/>
                  </a:lnTo>
                  <a:lnTo>
                    <a:pt x="41960" y="417880"/>
                  </a:lnTo>
                  <a:lnTo>
                    <a:pt x="42354" y="423138"/>
                  </a:lnTo>
                  <a:lnTo>
                    <a:pt x="50241" y="422148"/>
                  </a:lnTo>
                  <a:close/>
                </a:path>
                <a:path w="1423035" h="427989">
                  <a:moveTo>
                    <a:pt x="71221" y="419328"/>
                  </a:moveTo>
                  <a:lnTo>
                    <a:pt x="70231" y="414159"/>
                  </a:lnTo>
                  <a:lnTo>
                    <a:pt x="66560" y="414693"/>
                  </a:lnTo>
                  <a:lnTo>
                    <a:pt x="62890" y="415239"/>
                  </a:lnTo>
                  <a:lnTo>
                    <a:pt x="63360" y="420484"/>
                  </a:lnTo>
                  <a:lnTo>
                    <a:pt x="71221" y="419328"/>
                  </a:lnTo>
                  <a:close/>
                </a:path>
                <a:path w="1423035" h="427989">
                  <a:moveTo>
                    <a:pt x="92189" y="416229"/>
                  </a:moveTo>
                  <a:lnTo>
                    <a:pt x="91122" y="411073"/>
                  </a:lnTo>
                  <a:lnTo>
                    <a:pt x="87452" y="411619"/>
                  </a:lnTo>
                  <a:lnTo>
                    <a:pt x="83781" y="412153"/>
                  </a:lnTo>
                  <a:lnTo>
                    <a:pt x="84328" y="417398"/>
                  </a:lnTo>
                  <a:lnTo>
                    <a:pt x="92189" y="416229"/>
                  </a:lnTo>
                  <a:close/>
                </a:path>
                <a:path w="1423035" h="427989">
                  <a:moveTo>
                    <a:pt x="113068" y="412699"/>
                  </a:moveTo>
                  <a:lnTo>
                    <a:pt x="111925" y="407555"/>
                  </a:lnTo>
                  <a:lnTo>
                    <a:pt x="108267" y="408165"/>
                  </a:lnTo>
                  <a:lnTo>
                    <a:pt x="104609" y="408774"/>
                  </a:lnTo>
                  <a:lnTo>
                    <a:pt x="105244" y="414007"/>
                  </a:lnTo>
                  <a:lnTo>
                    <a:pt x="113068" y="412699"/>
                  </a:lnTo>
                  <a:close/>
                </a:path>
                <a:path w="1423035" h="427989">
                  <a:moveTo>
                    <a:pt x="133908" y="408889"/>
                  </a:moveTo>
                  <a:lnTo>
                    <a:pt x="132689" y="403771"/>
                  </a:lnTo>
                  <a:lnTo>
                    <a:pt x="129044" y="404456"/>
                  </a:lnTo>
                  <a:lnTo>
                    <a:pt x="125399" y="405142"/>
                  </a:lnTo>
                  <a:lnTo>
                    <a:pt x="126111" y="410362"/>
                  </a:lnTo>
                  <a:lnTo>
                    <a:pt x="133908" y="408889"/>
                  </a:lnTo>
                  <a:close/>
                </a:path>
                <a:path w="1423035" h="427989">
                  <a:moveTo>
                    <a:pt x="154698" y="404837"/>
                  </a:moveTo>
                  <a:lnTo>
                    <a:pt x="153403" y="399732"/>
                  </a:lnTo>
                  <a:lnTo>
                    <a:pt x="149771" y="400481"/>
                  </a:lnTo>
                  <a:lnTo>
                    <a:pt x="146138" y="401243"/>
                  </a:lnTo>
                  <a:lnTo>
                    <a:pt x="146913" y="406450"/>
                  </a:lnTo>
                  <a:lnTo>
                    <a:pt x="154698" y="404837"/>
                  </a:lnTo>
                  <a:close/>
                </a:path>
                <a:path w="1423035" h="427989">
                  <a:moveTo>
                    <a:pt x="175425" y="400507"/>
                  </a:moveTo>
                  <a:lnTo>
                    <a:pt x="174066" y="395414"/>
                  </a:lnTo>
                  <a:lnTo>
                    <a:pt x="170434" y="396176"/>
                  </a:lnTo>
                  <a:lnTo>
                    <a:pt x="166801" y="396938"/>
                  </a:lnTo>
                  <a:lnTo>
                    <a:pt x="167652" y="402132"/>
                  </a:lnTo>
                  <a:lnTo>
                    <a:pt x="175425" y="400507"/>
                  </a:lnTo>
                  <a:close/>
                </a:path>
                <a:path w="1423035" h="427989">
                  <a:moveTo>
                    <a:pt x="196088" y="395833"/>
                  </a:moveTo>
                  <a:lnTo>
                    <a:pt x="194665" y="390753"/>
                  </a:lnTo>
                  <a:lnTo>
                    <a:pt x="191046" y="391579"/>
                  </a:lnTo>
                  <a:lnTo>
                    <a:pt x="187426" y="392404"/>
                  </a:lnTo>
                  <a:lnTo>
                    <a:pt x="188341" y="397586"/>
                  </a:lnTo>
                  <a:lnTo>
                    <a:pt x="196088" y="395833"/>
                  </a:lnTo>
                  <a:close/>
                </a:path>
                <a:path w="1423035" h="427989">
                  <a:moveTo>
                    <a:pt x="216687" y="390918"/>
                  </a:moveTo>
                  <a:lnTo>
                    <a:pt x="215201" y="385876"/>
                  </a:lnTo>
                  <a:lnTo>
                    <a:pt x="211594" y="386753"/>
                  </a:lnTo>
                  <a:lnTo>
                    <a:pt x="207987" y="387629"/>
                  </a:lnTo>
                  <a:lnTo>
                    <a:pt x="208978" y="392811"/>
                  </a:lnTo>
                  <a:lnTo>
                    <a:pt x="216687" y="390918"/>
                  </a:lnTo>
                  <a:close/>
                </a:path>
                <a:path w="1423035" h="427989">
                  <a:moveTo>
                    <a:pt x="237236" y="385787"/>
                  </a:moveTo>
                  <a:lnTo>
                    <a:pt x="235686" y="380758"/>
                  </a:lnTo>
                  <a:lnTo>
                    <a:pt x="232092" y="381698"/>
                  </a:lnTo>
                  <a:lnTo>
                    <a:pt x="228498" y="382625"/>
                  </a:lnTo>
                  <a:lnTo>
                    <a:pt x="229539" y="387781"/>
                  </a:lnTo>
                  <a:lnTo>
                    <a:pt x="233387" y="386803"/>
                  </a:lnTo>
                  <a:lnTo>
                    <a:pt x="237236" y="385787"/>
                  </a:lnTo>
                  <a:close/>
                </a:path>
                <a:path w="1423035" h="427989">
                  <a:moveTo>
                    <a:pt x="257708" y="380428"/>
                  </a:moveTo>
                  <a:lnTo>
                    <a:pt x="256108" y="375412"/>
                  </a:lnTo>
                  <a:lnTo>
                    <a:pt x="252514" y="376351"/>
                  </a:lnTo>
                  <a:lnTo>
                    <a:pt x="248920" y="377291"/>
                  </a:lnTo>
                  <a:lnTo>
                    <a:pt x="250024" y="382435"/>
                  </a:lnTo>
                  <a:lnTo>
                    <a:pt x="257708" y="380428"/>
                  </a:lnTo>
                  <a:close/>
                </a:path>
                <a:path w="1423035" h="427989">
                  <a:moveTo>
                    <a:pt x="278117" y="374802"/>
                  </a:moveTo>
                  <a:lnTo>
                    <a:pt x="276466" y="369798"/>
                  </a:lnTo>
                  <a:lnTo>
                    <a:pt x="272884" y="370789"/>
                  </a:lnTo>
                  <a:lnTo>
                    <a:pt x="269303" y="371779"/>
                  </a:lnTo>
                  <a:lnTo>
                    <a:pt x="270471" y="376923"/>
                  </a:lnTo>
                  <a:lnTo>
                    <a:pt x="278117" y="374802"/>
                  </a:lnTo>
                  <a:close/>
                </a:path>
                <a:path w="1423035" h="427989">
                  <a:moveTo>
                    <a:pt x="298475" y="368960"/>
                  </a:moveTo>
                  <a:lnTo>
                    <a:pt x="296773" y="363982"/>
                  </a:lnTo>
                  <a:lnTo>
                    <a:pt x="293204" y="365023"/>
                  </a:lnTo>
                  <a:lnTo>
                    <a:pt x="289648" y="366064"/>
                  </a:lnTo>
                  <a:lnTo>
                    <a:pt x="290855" y="371195"/>
                  </a:lnTo>
                  <a:lnTo>
                    <a:pt x="298475" y="368960"/>
                  </a:lnTo>
                  <a:close/>
                </a:path>
                <a:path w="1423035" h="427989">
                  <a:moveTo>
                    <a:pt x="318782" y="362978"/>
                  </a:moveTo>
                  <a:lnTo>
                    <a:pt x="317030" y="358013"/>
                  </a:lnTo>
                  <a:lnTo>
                    <a:pt x="313474" y="359092"/>
                  </a:lnTo>
                  <a:lnTo>
                    <a:pt x="309905" y="360133"/>
                  </a:lnTo>
                  <a:lnTo>
                    <a:pt x="311175" y="365252"/>
                  </a:lnTo>
                  <a:lnTo>
                    <a:pt x="314985" y="364134"/>
                  </a:lnTo>
                  <a:lnTo>
                    <a:pt x="318782" y="362978"/>
                  </a:lnTo>
                  <a:close/>
                </a:path>
                <a:path w="1423035" h="427989">
                  <a:moveTo>
                    <a:pt x="339013" y="356755"/>
                  </a:moveTo>
                  <a:lnTo>
                    <a:pt x="337210" y="351802"/>
                  </a:lnTo>
                  <a:lnTo>
                    <a:pt x="333667" y="352894"/>
                  </a:lnTo>
                  <a:lnTo>
                    <a:pt x="330123" y="353987"/>
                  </a:lnTo>
                  <a:lnTo>
                    <a:pt x="331431" y="359092"/>
                  </a:lnTo>
                  <a:lnTo>
                    <a:pt x="339013" y="356755"/>
                  </a:lnTo>
                  <a:close/>
                </a:path>
                <a:path w="1423035" h="427989">
                  <a:moveTo>
                    <a:pt x="359194" y="350342"/>
                  </a:moveTo>
                  <a:lnTo>
                    <a:pt x="357352" y="345414"/>
                  </a:lnTo>
                  <a:lnTo>
                    <a:pt x="353809" y="346544"/>
                  </a:lnTo>
                  <a:lnTo>
                    <a:pt x="350278" y="347675"/>
                  </a:lnTo>
                  <a:lnTo>
                    <a:pt x="351637" y="352767"/>
                  </a:lnTo>
                  <a:lnTo>
                    <a:pt x="359194" y="350342"/>
                  </a:lnTo>
                  <a:close/>
                </a:path>
                <a:path w="1423035" h="427989">
                  <a:moveTo>
                    <a:pt x="379323" y="343789"/>
                  </a:moveTo>
                  <a:lnTo>
                    <a:pt x="377431" y="338874"/>
                  </a:lnTo>
                  <a:lnTo>
                    <a:pt x="373913" y="340042"/>
                  </a:lnTo>
                  <a:lnTo>
                    <a:pt x="370382" y="341210"/>
                  </a:lnTo>
                  <a:lnTo>
                    <a:pt x="371792" y="346290"/>
                  </a:lnTo>
                  <a:lnTo>
                    <a:pt x="379323" y="343789"/>
                  </a:lnTo>
                  <a:close/>
                </a:path>
                <a:path w="1423035" h="427989">
                  <a:moveTo>
                    <a:pt x="399402" y="337108"/>
                  </a:moveTo>
                  <a:lnTo>
                    <a:pt x="397471" y="332206"/>
                  </a:lnTo>
                  <a:lnTo>
                    <a:pt x="393954" y="333375"/>
                  </a:lnTo>
                  <a:lnTo>
                    <a:pt x="390423" y="334543"/>
                  </a:lnTo>
                  <a:lnTo>
                    <a:pt x="391871" y="339610"/>
                  </a:lnTo>
                  <a:lnTo>
                    <a:pt x="399402" y="337108"/>
                  </a:lnTo>
                  <a:close/>
                </a:path>
                <a:path w="1423035" h="427989">
                  <a:moveTo>
                    <a:pt x="419404" y="330225"/>
                  </a:moveTo>
                  <a:lnTo>
                    <a:pt x="417461" y="325335"/>
                  </a:lnTo>
                  <a:lnTo>
                    <a:pt x="413943" y="326542"/>
                  </a:lnTo>
                  <a:lnTo>
                    <a:pt x="410425" y="327748"/>
                  </a:lnTo>
                  <a:lnTo>
                    <a:pt x="411911" y="332803"/>
                  </a:lnTo>
                  <a:lnTo>
                    <a:pt x="419404" y="330225"/>
                  </a:lnTo>
                  <a:close/>
                </a:path>
                <a:path w="1423035" h="427989">
                  <a:moveTo>
                    <a:pt x="439381" y="323240"/>
                  </a:moveTo>
                  <a:lnTo>
                    <a:pt x="437400" y="318350"/>
                  </a:lnTo>
                  <a:lnTo>
                    <a:pt x="433895" y="319595"/>
                  </a:lnTo>
                  <a:lnTo>
                    <a:pt x="430390" y="320840"/>
                  </a:lnTo>
                  <a:lnTo>
                    <a:pt x="431901" y="325882"/>
                  </a:lnTo>
                  <a:lnTo>
                    <a:pt x="439381" y="323240"/>
                  </a:lnTo>
                  <a:close/>
                </a:path>
                <a:path w="1423035" h="427989">
                  <a:moveTo>
                    <a:pt x="459308" y="316141"/>
                  </a:moveTo>
                  <a:lnTo>
                    <a:pt x="457301" y="311264"/>
                  </a:lnTo>
                  <a:lnTo>
                    <a:pt x="453809" y="312534"/>
                  </a:lnTo>
                  <a:lnTo>
                    <a:pt x="450316" y="313791"/>
                  </a:lnTo>
                  <a:lnTo>
                    <a:pt x="451853" y="318833"/>
                  </a:lnTo>
                  <a:lnTo>
                    <a:pt x="459308" y="316141"/>
                  </a:lnTo>
                  <a:close/>
                </a:path>
                <a:path w="1423035" h="427989">
                  <a:moveTo>
                    <a:pt x="479209" y="308927"/>
                  </a:moveTo>
                  <a:lnTo>
                    <a:pt x="477164" y="304063"/>
                  </a:lnTo>
                  <a:lnTo>
                    <a:pt x="473671" y="305333"/>
                  </a:lnTo>
                  <a:lnTo>
                    <a:pt x="470179" y="306603"/>
                  </a:lnTo>
                  <a:lnTo>
                    <a:pt x="471741" y="311632"/>
                  </a:lnTo>
                  <a:lnTo>
                    <a:pt x="479209" y="308927"/>
                  </a:lnTo>
                  <a:close/>
                </a:path>
                <a:path w="1423035" h="427989">
                  <a:moveTo>
                    <a:pt x="499059" y="301586"/>
                  </a:moveTo>
                  <a:lnTo>
                    <a:pt x="496989" y="296735"/>
                  </a:lnTo>
                  <a:lnTo>
                    <a:pt x="493509" y="298030"/>
                  </a:lnTo>
                  <a:lnTo>
                    <a:pt x="490029" y="299326"/>
                  </a:lnTo>
                  <a:lnTo>
                    <a:pt x="491617" y="304342"/>
                  </a:lnTo>
                  <a:lnTo>
                    <a:pt x="499059" y="301586"/>
                  </a:lnTo>
                  <a:close/>
                </a:path>
                <a:path w="1423035" h="427989">
                  <a:moveTo>
                    <a:pt x="518871" y="294195"/>
                  </a:moveTo>
                  <a:lnTo>
                    <a:pt x="516788" y="289356"/>
                  </a:lnTo>
                  <a:lnTo>
                    <a:pt x="513308" y="290664"/>
                  </a:lnTo>
                  <a:lnTo>
                    <a:pt x="509828" y="291973"/>
                  </a:lnTo>
                  <a:lnTo>
                    <a:pt x="511454" y="296989"/>
                  </a:lnTo>
                  <a:lnTo>
                    <a:pt x="518871" y="294195"/>
                  </a:lnTo>
                  <a:close/>
                </a:path>
                <a:path w="1423035" h="427989">
                  <a:moveTo>
                    <a:pt x="538657" y="286715"/>
                  </a:moveTo>
                  <a:lnTo>
                    <a:pt x="536562" y="281889"/>
                  </a:lnTo>
                  <a:lnTo>
                    <a:pt x="533082" y="283197"/>
                  </a:lnTo>
                  <a:lnTo>
                    <a:pt x="529602" y="284505"/>
                  </a:lnTo>
                  <a:lnTo>
                    <a:pt x="531241" y="289521"/>
                  </a:lnTo>
                  <a:lnTo>
                    <a:pt x="538657" y="286715"/>
                  </a:lnTo>
                  <a:close/>
                </a:path>
                <a:path w="1423035" h="427989">
                  <a:moveTo>
                    <a:pt x="558419" y="279146"/>
                  </a:moveTo>
                  <a:lnTo>
                    <a:pt x="556298" y="274320"/>
                  </a:lnTo>
                  <a:lnTo>
                    <a:pt x="552831" y="275653"/>
                  </a:lnTo>
                  <a:lnTo>
                    <a:pt x="549363" y="276987"/>
                  </a:lnTo>
                  <a:lnTo>
                    <a:pt x="551014" y="281990"/>
                  </a:lnTo>
                  <a:lnTo>
                    <a:pt x="558419" y="279146"/>
                  </a:lnTo>
                  <a:close/>
                </a:path>
                <a:path w="1423035" h="427989">
                  <a:moveTo>
                    <a:pt x="578142" y="271538"/>
                  </a:moveTo>
                  <a:lnTo>
                    <a:pt x="576021" y="266712"/>
                  </a:lnTo>
                  <a:lnTo>
                    <a:pt x="572554" y="268058"/>
                  </a:lnTo>
                  <a:lnTo>
                    <a:pt x="569087" y="269405"/>
                  </a:lnTo>
                  <a:lnTo>
                    <a:pt x="570750" y="274396"/>
                  </a:lnTo>
                  <a:lnTo>
                    <a:pt x="578142" y="271538"/>
                  </a:lnTo>
                  <a:close/>
                </a:path>
                <a:path w="1423035" h="427989">
                  <a:moveTo>
                    <a:pt x="597865" y="263893"/>
                  </a:moveTo>
                  <a:lnTo>
                    <a:pt x="595731" y="259067"/>
                  </a:lnTo>
                  <a:lnTo>
                    <a:pt x="592264" y="260426"/>
                  </a:lnTo>
                  <a:lnTo>
                    <a:pt x="588797" y="261772"/>
                  </a:lnTo>
                  <a:lnTo>
                    <a:pt x="590473" y="266763"/>
                  </a:lnTo>
                  <a:lnTo>
                    <a:pt x="597865" y="263893"/>
                  </a:lnTo>
                  <a:close/>
                </a:path>
                <a:path w="1423035" h="427989">
                  <a:moveTo>
                    <a:pt x="617575" y="256184"/>
                  </a:moveTo>
                  <a:lnTo>
                    <a:pt x="615429" y="251371"/>
                  </a:lnTo>
                  <a:lnTo>
                    <a:pt x="611962" y="252730"/>
                  </a:lnTo>
                  <a:lnTo>
                    <a:pt x="608495" y="254088"/>
                  </a:lnTo>
                  <a:lnTo>
                    <a:pt x="610184" y="259067"/>
                  </a:lnTo>
                  <a:lnTo>
                    <a:pt x="617575" y="256184"/>
                  </a:lnTo>
                  <a:close/>
                </a:path>
                <a:path w="1423035" h="427989">
                  <a:moveTo>
                    <a:pt x="637247" y="248450"/>
                  </a:moveTo>
                  <a:lnTo>
                    <a:pt x="635088" y="243649"/>
                  </a:lnTo>
                  <a:lnTo>
                    <a:pt x="631634" y="245008"/>
                  </a:lnTo>
                  <a:lnTo>
                    <a:pt x="628167" y="246367"/>
                  </a:lnTo>
                  <a:lnTo>
                    <a:pt x="629869" y="251358"/>
                  </a:lnTo>
                  <a:lnTo>
                    <a:pt x="637247" y="248450"/>
                  </a:lnTo>
                  <a:close/>
                </a:path>
                <a:path w="1423035" h="427989">
                  <a:moveTo>
                    <a:pt x="656920" y="240703"/>
                  </a:moveTo>
                  <a:lnTo>
                    <a:pt x="654761" y="235902"/>
                  </a:lnTo>
                  <a:lnTo>
                    <a:pt x="651306" y="237261"/>
                  </a:lnTo>
                  <a:lnTo>
                    <a:pt x="647852" y="238620"/>
                  </a:lnTo>
                  <a:lnTo>
                    <a:pt x="649554" y="243611"/>
                  </a:lnTo>
                  <a:lnTo>
                    <a:pt x="656920" y="240703"/>
                  </a:lnTo>
                  <a:close/>
                </a:path>
                <a:path w="1423035" h="427989">
                  <a:moveTo>
                    <a:pt x="676592" y="232956"/>
                  </a:moveTo>
                  <a:lnTo>
                    <a:pt x="674433" y="228155"/>
                  </a:lnTo>
                  <a:lnTo>
                    <a:pt x="670979" y="229514"/>
                  </a:lnTo>
                  <a:lnTo>
                    <a:pt x="667524" y="230873"/>
                  </a:lnTo>
                  <a:lnTo>
                    <a:pt x="669226" y="235864"/>
                  </a:lnTo>
                  <a:lnTo>
                    <a:pt x="676592" y="232956"/>
                  </a:lnTo>
                  <a:close/>
                </a:path>
                <a:path w="1423035" h="427989">
                  <a:moveTo>
                    <a:pt x="696264" y="225183"/>
                  </a:moveTo>
                  <a:lnTo>
                    <a:pt x="694105" y="220370"/>
                  </a:lnTo>
                  <a:lnTo>
                    <a:pt x="690651" y="221742"/>
                  </a:lnTo>
                  <a:lnTo>
                    <a:pt x="687197" y="223100"/>
                  </a:lnTo>
                  <a:lnTo>
                    <a:pt x="688898" y="228092"/>
                  </a:lnTo>
                  <a:lnTo>
                    <a:pt x="696264" y="225183"/>
                  </a:lnTo>
                  <a:close/>
                </a:path>
                <a:path w="1423035" h="427989">
                  <a:moveTo>
                    <a:pt x="715937" y="217424"/>
                  </a:moveTo>
                  <a:lnTo>
                    <a:pt x="713790" y="212623"/>
                  </a:lnTo>
                  <a:lnTo>
                    <a:pt x="710323" y="213982"/>
                  </a:lnTo>
                  <a:lnTo>
                    <a:pt x="706869" y="215341"/>
                  </a:lnTo>
                  <a:lnTo>
                    <a:pt x="708571" y="220332"/>
                  </a:lnTo>
                  <a:lnTo>
                    <a:pt x="715937" y="217424"/>
                  </a:lnTo>
                  <a:close/>
                </a:path>
                <a:path w="1423035" h="427989">
                  <a:moveTo>
                    <a:pt x="735609" y="209677"/>
                  </a:moveTo>
                  <a:lnTo>
                    <a:pt x="733450" y="204876"/>
                  </a:lnTo>
                  <a:lnTo>
                    <a:pt x="729996" y="206235"/>
                  </a:lnTo>
                  <a:lnTo>
                    <a:pt x="726528" y="207594"/>
                  </a:lnTo>
                  <a:lnTo>
                    <a:pt x="728230" y="212585"/>
                  </a:lnTo>
                  <a:lnTo>
                    <a:pt x="735609" y="209677"/>
                  </a:lnTo>
                  <a:close/>
                </a:path>
                <a:path w="1423035" h="427989">
                  <a:moveTo>
                    <a:pt x="755294" y="201968"/>
                  </a:moveTo>
                  <a:lnTo>
                    <a:pt x="753148" y="197154"/>
                  </a:lnTo>
                  <a:lnTo>
                    <a:pt x="749681" y="198513"/>
                  </a:lnTo>
                  <a:lnTo>
                    <a:pt x="746213" y="199872"/>
                  </a:lnTo>
                  <a:lnTo>
                    <a:pt x="747915" y="204863"/>
                  </a:lnTo>
                  <a:lnTo>
                    <a:pt x="755294" y="201968"/>
                  </a:lnTo>
                  <a:close/>
                </a:path>
                <a:path w="1423035" h="427989">
                  <a:moveTo>
                    <a:pt x="774979" y="194271"/>
                  </a:moveTo>
                  <a:lnTo>
                    <a:pt x="772845" y="189458"/>
                  </a:lnTo>
                  <a:lnTo>
                    <a:pt x="769378" y="190804"/>
                  </a:lnTo>
                  <a:lnTo>
                    <a:pt x="765911" y="192151"/>
                  </a:lnTo>
                  <a:lnTo>
                    <a:pt x="767600" y="197142"/>
                  </a:lnTo>
                  <a:lnTo>
                    <a:pt x="774979" y="194271"/>
                  </a:lnTo>
                  <a:close/>
                </a:path>
                <a:path w="1423035" h="427989">
                  <a:moveTo>
                    <a:pt x="794677" y="186613"/>
                  </a:moveTo>
                  <a:lnTo>
                    <a:pt x="792556" y="181787"/>
                  </a:lnTo>
                  <a:lnTo>
                    <a:pt x="789089" y="183134"/>
                  </a:lnTo>
                  <a:lnTo>
                    <a:pt x="785622" y="184480"/>
                  </a:lnTo>
                  <a:lnTo>
                    <a:pt x="787298" y="189484"/>
                  </a:lnTo>
                  <a:lnTo>
                    <a:pt x="790994" y="188036"/>
                  </a:lnTo>
                  <a:lnTo>
                    <a:pt x="794677" y="186613"/>
                  </a:lnTo>
                  <a:close/>
                </a:path>
                <a:path w="1423035" h="427989">
                  <a:moveTo>
                    <a:pt x="814412" y="179019"/>
                  </a:moveTo>
                  <a:lnTo>
                    <a:pt x="812292" y="174193"/>
                  </a:lnTo>
                  <a:lnTo>
                    <a:pt x="808824" y="175526"/>
                  </a:lnTo>
                  <a:lnTo>
                    <a:pt x="805357" y="176860"/>
                  </a:lnTo>
                  <a:lnTo>
                    <a:pt x="807021" y="181864"/>
                  </a:lnTo>
                  <a:lnTo>
                    <a:pt x="814412" y="179019"/>
                  </a:lnTo>
                  <a:close/>
                </a:path>
                <a:path w="1423035" h="427989">
                  <a:moveTo>
                    <a:pt x="834148" y="171462"/>
                  </a:moveTo>
                  <a:lnTo>
                    <a:pt x="832053" y="166636"/>
                  </a:lnTo>
                  <a:lnTo>
                    <a:pt x="828573" y="167957"/>
                  </a:lnTo>
                  <a:lnTo>
                    <a:pt x="825093" y="169278"/>
                  </a:lnTo>
                  <a:lnTo>
                    <a:pt x="826744" y="174282"/>
                  </a:lnTo>
                  <a:lnTo>
                    <a:pt x="834148" y="171462"/>
                  </a:lnTo>
                  <a:close/>
                </a:path>
                <a:path w="1423035" h="427989">
                  <a:moveTo>
                    <a:pt x="853909" y="163969"/>
                  </a:moveTo>
                  <a:lnTo>
                    <a:pt x="851827" y="159131"/>
                  </a:lnTo>
                  <a:lnTo>
                    <a:pt x="848347" y="160439"/>
                  </a:lnTo>
                  <a:lnTo>
                    <a:pt x="844867" y="161759"/>
                  </a:lnTo>
                  <a:lnTo>
                    <a:pt x="846505" y="166763"/>
                  </a:lnTo>
                  <a:lnTo>
                    <a:pt x="853909" y="163969"/>
                  </a:lnTo>
                  <a:close/>
                </a:path>
                <a:path w="1423035" h="427989">
                  <a:moveTo>
                    <a:pt x="873709" y="156565"/>
                  </a:moveTo>
                  <a:lnTo>
                    <a:pt x="871639" y="151714"/>
                  </a:lnTo>
                  <a:lnTo>
                    <a:pt x="868159" y="153022"/>
                  </a:lnTo>
                  <a:lnTo>
                    <a:pt x="864679" y="154330"/>
                  </a:lnTo>
                  <a:lnTo>
                    <a:pt x="866292" y="159334"/>
                  </a:lnTo>
                  <a:lnTo>
                    <a:pt x="873709" y="156565"/>
                  </a:lnTo>
                  <a:close/>
                </a:path>
                <a:path w="1423035" h="427989">
                  <a:moveTo>
                    <a:pt x="893521" y="149225"/>
                  </a:moveTo>
                  <a:lnTo>
                    <a:pt x="891476" y="144373"/>
                  </a:lnTo>
                  <a:lnTo>
                    <a:pt x="887984" y="145656"/>
                  </a:lnTo>
                  <a:lnTo>
                    <a:pt x="884491" y="146939"/>
                  </a:lnTo>
                  <a:lnTo>
                    <a:pt x="886091" y="151955"/>
                  </a:lnTo>
                  <a:lnTo>
                    <a:pt x="893521" y="149225"/>
                  </a:lnTo>
                  <a:close/>
                </a:path>
                <a:path w="1423035" h="427989">
                  <a:moveTo>
                    <a:pt x="913371" y="141947"/>
                  </a:moveTo>
                  <a:lnTo>
                    <a:pt x="911352" y="137083"/>
                  </a:lnTo>
                  <a:lnTo>
                    <a:pt x="907846" y="138353"/>
                  </a:lnTo>
                  <a:lnTo>
                    <a:pt x="904354" y="139636"/>
                  </a:lnTo>
                  <a:lnTo>
                    <a:pt x="905929" y="144665"/>
                  </a:lnTo>
                  <a:lnTo>
                    <a:pt x="909650" y="143294"/>
                  </a:lnTo>
                  <a:lnTo>
                    <a:pt x="913371" y="141947"/>
                  </a:lnTo>
                  <a:close/>
                </a:path>
                <a:path w="1423035" h="427989">
                  <a:moveTo>
                    <a:pt x="933246" y="134785"/>
                  </a:moveTo>
                  <a:lnTo>
                    <a:pt x="931252" y="129921"/>
                  </a:lnTo>
                  <a:lnTo>
                    <a:pt x="927747" y="131178"/>
                  </a:lnTo>
                  <a:lnTo>
                    <a:pt x="924242" y="132435"/>
                  </a:lnTo>
                  <a:lnTo>
                    <a:pt x="925804" y="137477"/>
                  </a:lnTo>
                  <a:lnTo>
                    <a:pt x="933246" y="134785"/>
                  </a:lnTo>
                  <a:close/>
                </a:path>
                <a:path w="1423035" h="427989">
                  <a:moveTo>
                    <a:pt x="953160" y="127723"/>
                  </a:moveTo>
                  <a:lnTo>
                    <a:pt x="951179" y="122847"/>
                  </a:lnTo>
                  <a:lnTo>
                    <a:pt x="947674" y="124079"/>
                  </a:lnTo>
                  <a:lnTo>
                    <a:pt x="944168" y="125310"/>
                  </a:lnTo>
                  <a:lnTo>
                    <a:pt x="945692" y="130352"/>
                  </a:lnTo>
                  <a:lnTo>
                    <a:pt x="953160" y="127723"/>
                  </a:lnTo>
                  <a:close/>
                </a:path>
                <a:path w="1423035" h="427989">
                  <a:moveTo>
                    <a:pt x="973112" y="120738"/>
                  </a:moveTo>
                  <a:lnTo>
                    <a:pt x="971156" y="115836"/>
                  </a:lnTo>
                  <a:lnTo>
                    <a:pt x="967638" y="117055"/>
                  </a:lnTo>
                  <a:lnTo>
                    <a:pt x="964133" y="118287"/>
                  </a:lnTo>
                  <a:lnTo>
                    <a:pt x="965631" y="123342"/>
                  </a:lnTo>
                  <a:lnTo>
                    <a:pt x="969365" y="122021"/>
                  </a:lnTo>
                  <a:lnTo>
                    <a:pt x="973112" y="120738"/>
                  </a:lnTo>
                  <a:close/>
                </a:path>
                <a:path w="1423035" h="427989">
                  <a:moveTo>
                    <a:pt x="993101" y="113880"/>
                  </a:moveTo>
                  <a:lnTo>
                    <a:pt x="991171" y="108978"/>
                  </a:lnTo>
                  <a:lnTo>
                    <a:pt x="987653" y="110185"/>
                  </a:lnTo>
                  <a:lnTo>
                    <a:pt x="984135" y="111391"/>
                  </a:lnTo>
                  <a:lnTo>
                    <a:pt x="985608" y="116446"/>
                  </a:lnTo>
                  <a:lnTo>
                    <a:pt x="993101" y="113880"/>
                  </a:lnTo>
                  <a:close/>
                </a:path>
                <a:path w="1423035" h="427989">
                  <a:moveTo>
                    <a:pt x="1013129" y="107162"/>
                  </a:moveTo>
                  <a:lnTo>
                    <a:pt x="1011237" y="102247"/>
                  </a:lnTo>
                  <a:lnTo>
                    <a:pt x="1007706" y="103416"/>
                  </a:lnTo>
                  <a:lnTo>
                    <a:pt x="1004176" y="104584"/>
                  </a:lnTo>
                  <a:lnTo>
                    <a:pt x="1005624" y="109651"/>
                  </a:lnTo>
                  <a:lnTo>
                    <a:pt x="1013129" y="107162"/>
                  </a:lnTo>
                  <a:close/>
                </a:path>
                <a:path w="1423035" h="427989">
                  <a:moveTo>
                    <a:pt x="1033183" y="100507"/>
                  </a:moveTo>
                  <a:lnTo>
                    <a:pt x="1031316" y="95580"/>
                  </a:lnTo>
                  <a:lnTo>
                    <a:pt x="1027785" y="96748"/>
                  </a:lnTo>
                  <a:lnTo>
                    <a:pt x="1024255" y="97917"/>
                  </a:lnTo>
                  <a:lnTo>
                    <a:pt x="1025664" y="102997"/>
                  </a:lnTo>
                  <a:lnTo>
                    <a:pt x="1033183" y="100507"/>
                  </a:lnTo>
                  <a:close/>
                </a:path>
                <a:path w="1423035" h="427989">
                  <a:moveTo>
                    <a:pt x="1053299" y="94043"/>
                  </a:moveTo>
                  <a:lnTo>
                    <a:pt x="1051471" y="89103"/>
                  </a:lnTo>
                  <a:lnTo>
                    <a:pt x="1047927" y="90246"/>
                  </a:lnTo>
                  <a:lnTo>
                    <a:pt x="1044384" y="91389"/>
                  </a:lnTo>
                  <a:lnTo>
                    <a:pt x="1045768" y="96469"/>
                  </a:lnTo>
                  <a:lnTo>
                    <a:pt x="1053299" y="94043"/>
                  </a:lnTo>
                  <a:close/>
                </a:path>
                <a:path w="1423035" h="427989">
                  <a:moveTo>
                    <a:pt x="1073442" y="87693"/>
                  </a:moveTo>
                  <a:lnTo>
                    <a:pt x="1071651" y="82740"/>
                  </a:lnTo>
                  <a:lnTo>
                    <a:pt x="1068095" y="83845"/>
                  </a:lnTo>
                  <a:lnTo>
                    <a:pt x="1064539" y="84950"/>
                  </a:lnTo>
                  <a:lnTo>
                    <a:pt x="1065885" y="90043"/>
                  </a:lnTo>
                  <a:lnTo>
                    <a:pt x="1073442" y="87693"/>
                  </a:lnTo>
                  <a:close/>
                </a:path>
                <a:path w="1423035" h="427989">
                  <a:moveTo>
                    <a:pt x="1093635" y="81445"/>
                  </a:moveTo>
                  <a:lnTo>
                    <a:pt x="1091869" y="76479"/>
                  </a:lnTo>
                  <a:lnTo>
                    <a:pt x="1088313" y="77584"/>
                  </a:lnTo>
                  <a:lnTo>
                    <a:pt x="1084757" y="78689"/>
                  </a:lnTo>
                  <a:lnTo>
                    <a:pt x="1086065" y="83794"/>
                  </a:lnTo>
                  <a:lnTo>
                    <a:pt x="1093635" y="81445"/>
                  </a:lnTo>
                  <a:close/>
                </a:path>
                <a:path w="1423035" h="427989">
                  <a:moveTo>
                    <a:pt x="1113878" y="75425"/>
                  </a:moveTo>
                  <a:lnTo>
                    <a:pt x="1112151" y="70446"/>
                  </a:lnTo>
                  <a:lnTo>
                    <a:pt x="1108583" y="71513"/>
                  </a:lnTo>
                  <a:lnTo>
                    <a:pt x="1105014" y="72580"/>
                  </a:lnTo>
                  <a:lnTo>
                    <a:pt x="1106284" y="77685"/>
                  </a:lnTo>
                  <a:lnTo>
                    <a:pt x="1113878" y="75425"/>
                  </a:lnTo>
                  <a:close/>
                </a:path>
                <a:path w="1423035" h="427989">
                  <a:moveTo>
                    <a:pt x="1134160" y="69507"/>
                  </a:moveTo>
                  <a:lnTo>
                    <a:pt x="1132471" y="64516"/>
                  </a:lnTo>
                  <a:lnTo>
                    <a:pt x="1128890" y="65532"/>
                  </a:lnTo>
                  <a:lnTo>
                    <a:pt x="1125308" y="66548"/>
                  </a:lnTo>
                  <a:lnTo>
                    <a:pt x="1126540" y="71666"/>
                  </a:lnTo>
                  <a:lnTo>
                    <a:pt x="1134160" y="69507"/>
                  </a:lnTo>
                  <a:close/>
                </a:path>
                <a:path w="1423035" h="427989">
                  <a:moveTo>
                    <a:pt x="1154468" y="63728"/>
                  </a:moveTo>
                  <a:lnTo>
                    <a:pt x="1152817" y="58724"/>
                  </a:lnTo>
                  <a:lnTo>
                    <a:pt x="1149235" y="59740"/>
                  </a:lnTo>
                  <a:lnTo>
                    <a:pt x="1145654" y="60756"/>
                  </a:lnTo>
                  <a:lnTo>
                    <a:pt x="1146848" y="65887"/>
                  </a:lnTo>
                  <a:lnTo>
                    <a:pt x="1154468" y="63728"/>
                  </a:lnTo>
                  <a:close/>
                </a:path>
                <a:path w="1423035" h="427989">
                  <a:moveTo>
                    <a:pt x="1174838" y="58153"/>
                  </a:moveTo>
                  <a:lnTo>
                    <a:pt x="1173238" y="53136"/>
                  </a:lnTo>
                  <a:lnTo>
                    <a:pt x="1169644" y="54114"/>
                  </a:lnTo>
                  <a:lnTo>
                    <a:pt x="1166050" y="55092"/>
                  </a:lnTo>
                  <a:lnTo>
                    <a:pt x="1167206" y="60223"/>
                  </a:lnTo>
                  <a:lnTo>
                    <a:pt x="1174838" y="58153"/>
                  </a:lnTo>
                  <a:close/>
                </a:path>
                <a:path w="1423035" h="427989">
                  <a:moveTo>
                    <a:pt x="1195247" y="52717"/>
                  </a:moveTo>
                  <a:lnTo>
                    <a:pt x="1193685" y="47688"/>
                  </a:lnTo>
                  <a:lnTo>
                    <a:pt x="1190078" y="48615"/>
                  </a:lnTo>
                  <a:lnTo>
                    <a:pt x="1186472" y="49542"/>
                  </a:lnTo>
                  <a:lnTo>
                    <a:pt x="1187589" y="54698"/>
                  </a:lnTo>
                  <a:lnTo>
                    <a:pt x="1195247" y="52717"/>
                  </a:lnTo>
                  <a:close/>
                </a:path>
                <a:path w="1423035" h="427989">
                  <a:moveTo>
                    <a:pt x="1215720" y="47459"/>
                  </a:moveTo>
                  <a:lnTo>
                    <a:pt x="1214196" y="42418"/>
                  </a:lnTo>
                  <a:lnTo>
                    <a:pt x="1210589" y="43345"/>
                  </a:lnTo>
                  <a:lnTo>
                    <a:pt x="1206982" y="44272"/>
                  </a:lnTo>
                  <a:lnTo>
                    <a:pt x="1208049" y="49428"/>
                  </a:lnTo>
                  <a:lnTo>
                    <a:pt x="1215720" y="47459"/>
                  </a:lnTo>
                  <a:close/>
                </a:path>
                <a:path w="1423035" h="427989">
                  <a:moveTo>
                    <a:pt x="1236218" y="42392"/>
                  </a:moveTo>
                  <a:lnTo>
                    <a:pt x="1234744" y="37338"/>
                  </a:lnTo>
                  <a:lnTo>
                    <a:pt x="1231125" y="38214"/>
                  </a:lnTo>
                  <a:lnTo>
                    <a:pt x="1227505" y="39090"/>
                  </a:lnTo>
                  <a:lnTo>
                    <a:pt x="1228534" y="44259"/>
                  </a:lnTo>
                  <a:lnTo>
                    <a:pt x="1236218" y="42392"/>
                  </a:lnTo>
                  <a:close/>
                </a:path>
                <a:path w="1423035" h="427989">
                  <a:moveTo>
                    <a:pt x="1256753" y="37439"/>
                  </a:moveTo>
                  <a:lnTo>
                    <a:pt x="1255318" y="32372"/>
                  </a:lnTo>
                  <a:lnTo>
                    <a:pt x="1251699" y="33235"/>
                  </a:lnTo>
                  <a:lnTo>
                    <a:pt x="1248079" y="34112"/>
                  </a:lnTo>
                  <a:lnTo>
                    <a:pt x="1249057" y="39293"/>
                  </a:lnTo>
                  <a:lnTo>
                    <a:pt x="1252905" y="38354"/>
                  </a:lnTo>
                  <a:lnTo>
                    <a:pt x="1256753" y="37439"/>
                  </a:lnTo>
                  <a:close/>
                </a:path>
                <a:path w="1423035" h="427989">
                  <a:moveTo>
                    <a:pt x="1277353" y="32778"/>
                  </a:moveTo>
                  <a:lnTo>
                    <a:pt x="1275969" y="27698"/>
                  </a:lnTo>
                  <a:lnTo>
                    <a:pt x="1272336" y="28524"/>
                  </a:lnTo>
                  <a:lnTo>
                    <a:pt x="1268704" y="29349"/>
                  </a:lnTo>
                  <a:lnTo>
                    <a:pt x="1269644" y="34531"/>
                  </a:lnTo>
                  <a:lnTo>
                    <a:pt x="1277353" y="32778"/>
                  </a:lnTo>
                  <a:close/>
                </a:path>
                <a:path w="1423035" h="427989">
                  <a:moveTo>
                    <a:pt x="1297978" y="28244"/>
                  </a:moveTo>
                  <a:lnTo>
                    <a:pt x="1296644" y="23139"/>
                  </a:lnTo>
                  <a:lnTo>
                    <a:pt x="1292999" y="23914"/>
                  </a:lnTo>
                  <a:lnTo>
                    <a:pt x="1289354" y="24688"/>
                  </a:lnTo>
                  <a:lnTo>
                    <a:pt x="1290243" y="29870"/>
                  </a:lnTo>
                  <a:lnTo>
                    <a:pt x="1297978" y="28244"/>
                  </a:lnTo>
                  <a:close/>
                </a:path>
                <a:path w="1423035" h="427989">
                  <a:moveTo>
                    <a:pt x="1318641" y="23876"/>
                  </a:moveTo>
                  <a:lnTo>
                    <a:pt x="1317345" y="18770"/>
                  </a:lnTo>
                  <a:lnTo>
                    <a:pt x="1313700" y="19545"/>
                  </a:lnTo>
                  <a:lnTo>
                    <a:pt x="1310055" y="20320"/>
                  </a:lnTo>
                  <a:lnTo>
                    <a:pt x="1310894" y="25514"/>
                  </a:lnTo>
                  <a:lnTo>
                    <a:pt x="1318641" y="23876"/>
                  </a:lnTo>
                  <a:close/>
                </a:path>
                <a:path w="1423035" h="427989">
                  <a:moveTo>
                    <a:pt x="1339367" y="19773"/>
                  </a:moveTo>
                  <a:lnTo>
                    <a:pt x="1338122" y="14655"/>
                  </a:lnTo>
                  <a:lnTo>
                    <a:pt x="1334465" y="15367"/>
                  </a:lnTo>
                  <a:lnTo>
                    <a:pt x="1330807" y="16078"/>
                  </a:lnTo>
                  <a:lnTo>
                    <a:pt x="1331595" y="21285"/>
                  </a:lnTo>
                  <a:lnTo>
                    <a:pt x="1339367" y="19773"/>
                  </a:lnTo>
                  <a:close/>
                </a:path>
                <a:path w="1423035" h="427989">
                  <a:moveTo>
                    <a:pt x="1360106" y="15798"/>
                  </a:moveTo>
                  <a:lnTo>
                    <a:pt x="1358912" y="10655"/>
                  </a:lnTo>
                  <a:lnTo>
                    <a:pt x="1355242" y="11315"/>
                  </a:lnTo>
                  <a:lnTo>
                    <a:pt x="1351584" y="12026"/>
                  </a:lnTo>
                  <a:lnTo>
                    <a:pt x="1352321" y="17246"/>
                  </a:lnTo>
                  <a:lnTo>
                    <a:pt x="1356207" y="16484"/>
                  </a:lnTo>
                  <a:lnTo>
                    <a:pt x="1360106" y="15798"/>
                  </a:lnTo>
                  <a:close/>
                </a:path>
                <a:path w="1423035" h="427989">
                  <a:moveTo>
                    <a:pt x="1380896" y="12077"/>
                  </a:moveTo>
                  <a:lnTo>
                    <a:pt x="1379753" y="6934"/>
                  </a:lnTo>
                  <a:lnTo>
                    <a:pt x="1376083" y="7594"/>
                  </a:lnTo>
                  <a:lnTo>
                    <a:pt x="1372412" y="8255"/>
                  </a:lnTo>
                  <a:lnTo>
                    <a:pt x="1373111" y="13474"/>
                  </a:lnTo>
                  <a:lnTo>
                    <a:pt x="1380896" y="12077"/>
                  </a:lnTo>
                  <a:close/>
                </a:path>
                <a:path w="1423035" h="427989">
                  <a:moveTo>
                    <a:pt x="1401711" y="8547"/>
                  </a:moveTo>
                  <a:lnTo>
                    <a:pt x="1400619" y="3390"/>
                  </a:lnTo>
                  <a:lnTo>
                    <a:pt x="1396936" y="3987"/>
                  </a:lnTo>
                  <a:lnTo>
                    <a:pt x="1393253" y="4584"/>
                  </a:lnTo>
                  <a:lnTo>
                    <a:pt x="1393901" y="9804"/>
                  </a:lnTo>
                  <a:lnTo>
                    <a:pt x="1401711" y="8547"/>
                  </a:lnTo>
                  <a:close/>
                </a:path>
                <a:path w="1423035" h="427989">
                  <a:moveTo>
                    <a:pt x="1422565" y="5168"/>
                  </a:moveTo>
                  <a:lnTo>
                    <a:pt x="1421523" y="0"/>
                  </a:lnTo>
                  <a:lnTo>
                    <a:pt x="1417840" y="596"/>
                  </a:lnTo>
                  <a:lnTo>
                    <a:pt x="1414157" y="1193"/>
                  </a:lnTo>
                  <a:lnTo>
                    <a:pt x="1414754" y="6426"/>
                  </a:lnTo>
                  <a:lnTo>
                    <a:pt x="1422565" y="51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 descr=""/>
            <p:cNvSpPr/>
            <p:nvPr/>
          </p:nvSpPr>
          <p:spPr>
            <a:xfrm>
              <a:off x="3639388" y="3556329"/>
              <a:ext cx="155575" cy="24130"/>
            </a:xfrm>
            <a:custGeom>
              <a:avLst/>
              <a:gdLst/>
              <a:ahLst/>
              <a:cxnLst/>
              <a:rect l="l" t="t" r="r" b="b"/>
              <a:pathLst>
                <a:path w="155575" h="24129">
                  <a:moveTo>
                    <a:pt x="8407" y="22656"/>
                  </a:moveTo>
                  <a:lnTo>
                    <a:pt x="7366" y="17487"/>
                  </a:lnTo>
                  <a:lnTo>
                    <a:pt x="3683" y="18084"/>
                  </a:lnTo>
                  <a:lnTo>
                    <a:pt x="0" y="18681"/>
                  </a:lnTo>
                  <a:lnTo>
                    <a:pt x="596" y="23914"/>
                  </a:lnTo>
                  <a:lnTo>
                    <a:pt x="8407" y="22656"/>
                  </a:lnTo>
                  <a:close/>
                </a:path>
                <a:path w="155575" h="24129">
                  <a:moveTo>
                    <a:pt x="29286" y="19583"/>
                  </a:moveTo>
                  <a:lnTo>
                    <a:pt x="28295" y="14414"/>
                  </a:lnTo>
                  <a:lnTo>
                    <a:pt x="24612" y="14947"/>
                  </a:lnTo>
                  <a:lnTo>
                    <a:pt x="20929" y="15481"/>
                  </a:lnTo>
                  <a:lnTo>
                    <a:pt x="21463" y="20713"/>
                  </a:lnTo>
                  <a:lnTo>
                    <a:pt x="29286" y="19583"/>
                  </a:lnTo>
                  <a:close/>
                </a:path>
                <a:path w="155575" h="24129">
                  <a:moveTo>
                    <a:pt x="50203" y="16611"/>
                  </a:moveTo>
                  <a:lnTo>
                    <a:pt x="49263" y="11430"/>
                  </a:lnTo>
                  <a:lnTo>
                    <a:pt x="45567" y="11912"/>
                  </a:lnTo>
                  <a:lnTo>
                    <a:pt x="41884" y="12446"/>
                  </a:lnTo>
                  <a:lnTo>
                    <a:pt x="42367" y="17691"/>
                  </a:lnTo>
                  <a:lnTo>
                    <a:pt x="46278" y="17132"/>
                  </a:lnTo>
                  <a:lnTo>
                    <a:pt x="50203" y="16611"/>
                  </a:lnTo>
                  <a:close/>
                </a:path>
                <a:path w="155575" h="24129">
                  <a:moveTo>
                    <a:pt x="71158" y="13957"/>
                  </a:moveTo>
                  <a:lnTo>
                    <a:pt x="70269" y="8763"/>
                  </a:lnTo>
                  <a:lnTo>
                    <a:pt x="66573" y="9232"/>
                  </a:lnTo>
                  <a:lnTo>
                    <a:pt x="62877" y="9702"/>
                  </a:lnTo>
                  <a:lnTo>
                    <a:pt x="63309" y="14947"/>
                  </a:lnTo>
                  <a:lnTo>
                    <a:pt x="71158" y="13957"/>
                  </a:lnTo>
                  <a:close/>
                </a:path>
                <a:path w="155575" h="24129">
                  <a:moveTo>
                    <a:pt x="92125" y="11468"/>
                  </a:moveTo>
                  <a:lnTo>
                    <a:pt x="91300" y="6261"/>
                  </a:lnTo>
                  <a:lnTo>
                    <a:pt x="87591" y="6667"/>
                  </a:lnTo>
                  <a:lnTo>
                    <a:pt x="83883" y="7073"/>
                  </a:lnTo>
                  <a:lnTo>
                    <a:pt x="84264" y="12319"/>
                  </a:lnTo>
                  <a:lnTo>
                    <a:pt x="92125" y="11468"/>
                  </a:lnTo>
                  <a:close/>
                </a:path>
                <a:path w="155575" h="24129">
                  <a:moveTo>
                    <a:pt x="113118" y="9169"/>
                  </a:moveTo>
                  <a:lnTo>
                    <a:pt x="112344" y="3962"/>
                  </a:lnTo>
                  <a:lnTo>
                    <a:pt x="108635" y="4368"/>
                  </a:lnTo>
                  <a:lnTo>
                    <a:pt x="104927" y="4775"/>
                  </a:lnTo>
                  <a:lnTo>
                    <a:pt x="105257" y="10033"/>
                  </a:lnTo>
                  <a:lnTo>
                    <a:pt x="113118" y="9169"/>
                  </a:lnTo>
                  <a:close/>
                </a:path>
                <a:path w="155575" h="24129">
                  <a:moveTo>
                    <a:pt x="134137" y="7137"/>
                  </a:moveTo>
                  <a:lnTo>
                    <a:pt x="133413" y="1917"/>
                  </a:lnTo>
                  <a:lnTo>
                    <a:pt x="129705" y="2260"/>
                  </a:lnTo>
                  <a:lnTo>
                    <a:pt x="125996" y="2603"/>
                  </a:lnTo>
                  <a:lnTo>
                    <a:pt x="126263" y="7861"/>
                  </a:lnTo>
                  <a:lnTo>
                    <a:pt x="134137" y="7137"/>
                  </a:lnTo>
                  <a:close/>
                </a:path>
                <a:path w="155575" h="24129">
                  <a:moveTo>
                    <a:pt x="155168" y="5232"/>
                  </a:moveTo>
                  <a:lnTo>
                    <a:pt x="154495" y="0"/>
                  </a:lnTo>
                  <a:lnTo>
                    <a:pt x="150787" y="342"/>
                  </a:lnTo>
                  <a:lnTo>
                    <a:pt x="147078" y="685"/>
                  </a:lnTo>
                  <a:lnTo>
                    <a:pt x="147294" y="5943"/>
                  </a:lnTo>
                  <a:lnTo>
                    <a:pt x="155168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 descr=""/>
            <p:cNvSpPr/>
            <p:nvPr/>
          </p:nvSpPr>
          <p:spPr>
            <a:xfrm>
              <a:off x="3807566" y="3555010"/>
              <a:ext cx="304165" cy="0"/>
            </a:xfrm>
            <a:custGeom>
              <a:avLst/>
              <a:gdLst/>
              <a:ahLst/>
              <a:cxnLst/>
              <a:rect l="l" t="t" r="r" b="b"/>
              <a:pathLst>
                <a:path w="304164" h="0">
                  <a:moveTo>
                    <a:pt x="0" y="0"/>
                  </a:moveTo>
                  <a:lnTo>
                    <a:pt x="303589" y="0"/>
                  </a:lnTo>
                </a:path>
              </a:pathLst>
            </a:custGeom>
            <a:ln w="1114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 descr=""/>
            <p:cNvSpPr/>
            <p:nvPr/>
          </p:nvSpPr>
          <p:spPr>
            <a:xfrm>
              <a:off x="4124185" y="3555669"/>
              <a:ext cx="1398270" cy="483870"/>
            </a:xfrm>
            <a:custGeom>
              <a:avLst/>
              <a:gdLst/>
              <a:ahLst/>
              <a:cxnLst/>
              <a:rect l="l" t="t" r="r" b="b"/>
              <a:pathLst>
                <a:path w="1398270" h="483870">
                  <a:moveTo>
                    <a:pt x="8064" y="584"/>
                  </a:moveTo>
                  <a:lnTo>
                    <a:pt x="4356" y="292"/>
                  </a:lnTo>
                  <a:lnTo>
                    <a:pt x="647" y="0"/>
                  </a:lnTo>
                  <a:lnTo>
                    <a:pt x="0" y="5232"/>
                  </a:lnTo>
                  <a:lnTo>
                    <a:pt x="7886" y="5854"/>
                  </a:lnTo>
                  <a:lnTo>
                    <a:pt x="8064" y="584"/>
                  </a:lnTo>
                  <a:close/>
                </a:path>
                <a:path w="1398270" h="483870">
                  <a:moveTo>
                    <a:pt x="29171" y="2273"/>
                  </a:moveTo>
                  <a:lnTo>
                    <a:pt x="25463" y="1955"/>
                  </a:lnTo>
                  <a:lnTo>
                    <a:pt x="21755" y="1663"/>
                  </a:lnTo>
                  <a:lnTo>
                    <a:pt x="21056" y="6883"/>
                  </a:lnTo>
                  <a:lnTo>
                    <a:pt x="28943" y="7531"/>
                  </a:lnTo>
                  <a:lnTo>
                    <a:pt x="29171" y="2273"/>
                  </a:lnTo>
                  <a:close/>
                </a:path>
                <a:path w="1398270" h="483870">
                  <a:moveTo>
                    <a:pt x="50241" y="4356"/>
                  </a:moveTo>
                  <a:lnTo>
                    <a:pt x="46532" y="3987"/>
                  </a:lnTo>
                  <a:lnTo>
                    <a:pt x="42824" y="3632"/>
                  </a:lnTo>
                  <a:lnTo>
                    <a:pt x="42087" y="8839"/>
                  </a:lnTo>
                  <a:lnTo>
                    <a:pt x="49961" y="9613"/>
                  </a:lnTo>
                  <a:lnTo>
                    <a:pt x="50241" y="4356"/>
                  </a:lnTo>
                  <a:close/>
                </a:path>
                <a:path w="1398270" h="483870">
                  <a:moveTo>
                    <a:pt x="71310" y="6413"/>
                  </a:moveTo>
                  <a:lnTo>
                    <a:pt x="67602" y="6045"/>
                  </a:lnTo>
                  <a:lnTo>
                    <a:pt x="63893" y="5689"/>
                  </a:lnTo>
                  <a:lnTo>
                    <a:pt x="63106" y="10896"/>
                  </a:lnTo>
                  <a:lnTo>
                    <a:pt x="70980" y="11671"/>
                  </a:lnTo>
                  <a:lnTo>
                    <a:pt x="71310" y="6413"/>
                  </a:lnTo>
                  <a:close/>
                </a:path>
                <a:path w="1398270" h="483870">
                  <a:moveTo>
                    <a:pt x="92329" y="8902"/>
                  </a:moveTo>
                  <a:lnTo>
                    <a:pt x="88633" y="8470"/>
                  </a:lnTo>
                  <a:lnTo>
                    <a:pt x="84937" y="8039"/>
                  </a:lnTo>
                  <a:lnTo>
                    <a:pt x="84099" y="13233"/>
                  </a:lnTo>
                  <a:lnTo>
                    <a:pt x="91960" y="14160"/>
                  </a:lnTo>
                  <a:lnTo>
                    <a:pt x="92329" y="8902"/>
                  </a:lnTo>
                  <a:close/>
                </a:path>
                <a:path w="1398270" h="483870">
                  <a:moveTo>
                    <a:pt x="113347" y="11353"/>
                  </a:moveTo>
                  <a:lnTo>
                    <a:pt x="109651" y="10922"/>
                  </a:lnTo>
                  <a:lnTo>
                    <a:pt x="105956" y="10490"/>
                  </a:lnTo>
                  <a:lnTo>
                    <a:pt x="105067" y="15684"/>
                  </a:lnTo>
                  <a:lnTo>
                    <a:pt x="112928" y="16598"/>
                  </a:lnTo>
                  <a:lnTo>
                    <a:pt x="113347" y="11353"/>
                  </a:lnTo>
                  <a:close/>
                </a:path>
                <a:path w="1398270" h="483870">
                  <a:moveTo>
                    <a:pt x="134327" y="14236"/>
                  </a:moveTo>
                  <a:lnTo>
                    <a:pt x="130632" y="13728"/>
                  </a:lnTo>
                  <a:lnTo>
                    <a:pt x="126936" y="13220"/>
                  </a:lnTo>
                  <a:lnTo>
                    <a:pt x="126009" y="18415"/>
                  </a:lnTo>
                  <a:lnTo>
                    <a:pt x="133845" y="19481"/>
                  </a:lnTo>
                  <a:lnTo>
                    <a:pt x="134327" y="14236"/>
                  </a:lnTo>
                  <a:close/>
                </a:path>
                <a:path w="1398270" h="483870">
                  <a:moveTo>
                    <a:pt x="155308" y="17081"/>
                  </a:moveTo>
                  <a:lnTo>
                    <a:pt x="151612" y="16586"/>
                  </a:lnTo>
                  <a:lnTo>
                    <a:pt x="147916" y="16078"/>
                  </a:lnTo>
                  <a:lnTo>
                    <a:pt x="146939" y="21259"/>
                  </a:lnTo>
                  <a:lnTo>
                    <a:pt x="154787" y="22326"/>
                  </a:lnTo>
                  <a:lnTo>
                    <a:pt x="155308" y="17081"/>
                  </a:lnTo>
                  <a:close/>
                </a:path>
                <a:path w="1398270" h="483870">
                  <a:moveTo>
                    <a:pt x="176225" y="20307"/>
                  </a:moveTo>
                  <a:lnTo>
                    <a:pt x="172542" y="19735"/>
                  </a:lnTo>
                  <a:lnTo>
                    <a:pt x="168859" y="19164"/>
                  </a:lnTo>
                  <a:lnTo>
                    <a:pt x="167843" y="24333"/>
                  </a:lnTo>
                  <a:lnTo>
                    <a:pt x="175653" y="25539"/>
                  </a:lnTo>
                  <a:lnTo>
                    <a:pt x="176225" y="20307"/>
                  </a:lnTo>
                  <a:close/>
                </a:path>
                <a:path w="1398270" h="483870">
                  <a:moveTo>
                    <a:pt x="197142" y="23558"/>
                  </a:moveTo>
                  <a:lnTo>
                    <a:pt x="193459" y="22987"/>
                  </a:lnTo>
                  <a:lnTo>
                    <a:pt x="189776" y="22415"/>
                  </a:lnTo>
                  <a:lnTo>
                    <a:pt x="188709" y="27571"/>
                  </a:lnTo>
                  <a:lnTo>
                    <a:pt x="196532" y="28790"/>
                  </a:lnTo>
                  <a:lnTo>
                    <a:pt x="197142" y="23558"/>
                  </a:lnTo>
                  <a:close/>
                </a:path>
                <a:path w="1398270" h="483870">
                  <a:moveTo>
                    <a:pt x="218008" y="27114"/>
                  </a:moveTo>
                  <a:lnTo>
                    <a:pt x="214337" y="26479"/>
                  </a:lnTo>
                  <a:lnTo>
                    <a:pt x="210667" y="25844"/>
                  </a:lnTo>
                  <a:lnTo>
                    <a:pt x="209550" y="30988"/>
                  </a:lnTo>
                  <a:lnTo>
                    <a:pt x="217347" y="32346"/>
                  </a:lnTo>
                  <a:lnTo>
                    <a:pt x="218008" y="27114"/>
                  </a:lnTo>
                  <a:close/>
                </a:path>
                <a:path w="1398270" h="483870">
                  <a:moveTo>
                    <a:pt x="238861" y="30746"/>
                  </a:moveTo>
                  <a:lnTo>
                    <a:pt x="235191" y="30111"/>
                  </a:lnTo>
                  <a:lnTo>
                    <a:pt x="231521" y="29476"/>
                  </a:lnTo>
                  <a:lnTo>
                    <a:pt x="230365" y="34607"/>
                  </a:lnTo>
                  <a:lnTo>
                    <a:pt x="238163" y="35966"/>
                  </a:lnTo>
                  <a:lnTo>
                    <a:pt x="238861" y="30746"/>
                  </a:lnTo>
                  <a:close/>
                </a:path>
                <a:path w="1398270" h="483870">
                  <a:moveTo>
                    <a:pt x="259664" y="34645"/>
                  </a:moveTo>
                  <a:lnTo>
                    <a:pt x="256006" y="33934"/>
                  </a:lnTo>
                  <a:lnTo>
                    <a:pt x="252349" y="33223"/>
                  </a:lnTo>
                  <a:lnTo>
                    <a:pt x="251155" y="38354"/>
                  </a:lnTo>
                  <a:lnTo>
                    <a:pt x="258914" y="39852"/>
                  </a:lnTo>
                  <a:lnTo>
                    <a:pt x="259664" y="34645"/>
                  </a:lnTo>
                  <a:close/>
                </a:path>
                <a:path w="1398270" h="483870">
                  <a:moveTo>
                    <a:pt x="280441" y="38658"/>
                  </a:moveTo>
                  <a:lnTo>
                    <a:pt x="276783" y="37947"/>
                  </a:lnTo>
                  <a:lnTo>
                    <a:pt x="273126" y="37236"/>
                  </a:lnTo>
                  <a:lnTo>
                    <a:pt x="271881" y="42367"/>
                  </a:lnTo>
                  <a:lnTo>
                    <a:pt x="279654" y="43865"/>
                  </a:lnTo>
                  <a:lnTo>
                    <a:pt x="280441" y="38658"/>
                  </a:lnTo>
                  <a:close/>
                </a:path>
                <a:path w="1398270" h="483870">
                  <a:moveTo>
                    <a:pt x="301193" y="42849"/>
                  </a:moveTo>
                  <a:lnTo>
                    <a:pt x="297548" y="42075"/>
                  </a:lnTo>
                  <a:lnTo>
                    <a:pt x="293903" y="41300"/>
                  </a:lnTo>
                  <a:lnTo>
                    <a:pt x="292620" y="46405"/>
                  </a:lnTo>
                  <a:lnTo>
                    <a:pt x="300355" y="48056"/>
                  </a:lnTo>
                  <a:lnTo>
                    <a:pt x="301193" y="42849"/>
                  </a:lnTo>
                  <a:close/>
                </a:path>
                <a:path w="1398270" h="483870">
                  <a:moveTo>
                    <a:pt x="321894" y="47244"/>
                  </a:moveTo>
                  <a:lnTo>
                    <a:pt x="318249" y="46469"/>
                  </a:lnTo>
                  <a:lnTo>
                    <a:pt x="314604" y="45694"/>
                  </a:lnTo>
                  <a:lnTo>
                    <a:pt x="313283" y="50800"/>
                  </a:lnTo>
                  <a:lnTo>
                    <a:pt x="321017" y="52438"/>
                  </a:lnTo>
                  <a:lnTo>
                    <a:pt x="321894" y="47244"/>
                  </a:lnTo>
                  <a:close/>
                </a:path>
                <a:path w="1398270" h="483870">
                  <a:moveTo>
                    <a:pt x="342595" y="51714"/>
                  </a:moveTo>
                  <a:lnTo>
                    <a:pt x="338963" y="50876"/>
                  </a:lnTo>
                  <a:lnTo>
                    <a:pt x="335318" y="50088"/>
                  </a:lnTo>
                  <a:lnTo>
                    <a:pt x="333959" y="55181"/>
                  </a:lnTo>
                  <a:lnTo>
                    <a:pt x="337820" y="56019"/>
                  </a:lnTo>
                  <a:lnTo>
                    <a:pt x="341680" y="56908"/>
                  </a:lnTo>
                  <a:lnTo>
                    <a:pt x="342595" y="51714"/>
                  </a:lnTo>
                  <a:close/>
                </a:path>
                <a:path w="1398270" h="483870">
                  <a:moveTo>
                    <a:pt x="363207" y="56476"/>
                  </a:moveTo>
                  <a:lnTo>
                    <a:pt x="359575" y="55638"/>
                  </a:lnTo>
                  <a:lnTo>
                    <a:pt x="355942" y="54800"/>
                  </a:lnTo>
                  <a:lnTo>
                    <a:pt x="354533" y="59880"/>
                  </a:lnTo>
                  <a:lnTo>
                    <a:pt x="362254" y="61658"/>
                  </a:lnTo>
                  <a:lnTo>
                    <a:pt x="363207" y="56476"/>
                  </a:lnTo>
                  <a:close/>
                </a:path>
                <a:path w="1398270" h="483870">
                  <a:moveTo>
                    <a:pt x="383832" y="61252"/>
                  </a:moveTo>
                  <a:lnTo>
                    <a:pt x="380199" y="60413"/>
                  </a:lnTo>
                  <a:lnTo>
                    <a:pt x="376567" y="59575"/>
                  </a:lnTo>
                  <a:lnTo>
                    <a:pt x="375119" y="64643"/>
                  </a:lnTo>
                  <a:lnTo>
                    <a:pt x="382828" y="66421"/>
                  </a:lnTo>
                  <a:lnTo>
                    <a:pt x="383832" y="61252"/>
                  </a:lnTo>
                  <a:close/>
                </a:path>
                <a:path w="1398270" h="483870">
                  <a:moveTo>
                    <a:pt x="404355" y="66344"/>
                  </a:moveTo>
                  <a:lnTo>
                    <a:pt x="400748" y="65443"/>
                  </a:lnTo>
                  <a:lnTo>
                    <a:pt x="397141" y="64541"/>
                  </a:lnTo>
                  <a:lnTo>
                    <a:pt x="395655" y="69596"/>
                  </a:lnTo>
                  <a:lnTo>
                    <a:pt x="403326" y="71513"/>
                  </a:lnTo>
                  <a:lnTo>
                    <a:pt x="404355" y="66344"/>
                  </a:lnTo>
                  <a:close/>
                </a:path>
                <a:path w="1398270" h="483870">
                  <a:moveTo>
                    <a:pt x="424891" y="71475"/>
                  </a:moveTo>
                  <a:lnTo>
                    <a:pt x="421284" y="70573"/>
                  </a:lnTo>
                  <a:lnTo>
                    <a:pt x="417677" y="69672"/>
                  </a:lnTo>
                  <a:lnTo>
                    <a:pt x="416153" y="74714"/>
                  </a:lnTo>
                  <a:lnTo>
                    <a:pt x="423824" y="76631"/>
                  </a:lnTo>
                  <a:lnTo>
                    <a:pt x="424891" y="71475"/>
                  </a:lnTo>
                  <a:close/>
                </a:path>
                <a:path w="1398270" h="483870">
                  <a:moveTo>
                    <a:pt x="445376" y="76809"/>
                  </a:moveTo>
                  <a:lnTo>
                    <a:pt x="441782" y="75844"/>
                  </a:lnTo>
                  <a:lnTo>
                    <a:pt x="438188" y="74879"/>
                  </a:lnTo>
                  <a:lnTo>
                    <a:pt x="436626" y="79908"/>
                  </a:lnTo>
                  <a:lnTo>
                    <a:pt x="444271" y="81965"/>
                  </a:lnTo>
                  <a:lnTo>
                    <a:pt x="445376" y="76809"/>
                  </a:lnTo>
                  <a:close/>
                </a:path>
                <a:path w="1398270" h="483870">
                  <a:moveTo>
                    <a:pt x="465823" y="82308"/>
                  </a:moveTo>
                  <a:lnTo>
                    <a:pt x="462229" y="81343"/>
                  </a:lnTo>
                  <a:lnTo>
                    <a:pt x="458635" y="80378"/>
                  </a:lnTo>
                  <a:lnTo>
                    <a:pt x="457034" y="85394"/>
                  </a:lnTo>
                  <a:lnTo>
                    <a:pt x="464680" y="87452"/>
                  </a:lnTo>
                  <a:lnTo>
                    <a:pt x="465823" y="82308"/>
                  </a:lnTo>
                  <a:close/>
                </a:path>
                <a:path w="1398270" h="483870">
                  <a:moveTo>
                    <a:pt x="486244" y="87858"/>
                  </a:moveTo>
                  <a:lnTo>
                    <a:pt x="482663" y="86829"/>
                  </a:lnTo>
                  <a:lnTo>
                    <a:pt x="479069" y="85852"/>
                  </a:lnTo>
                  <a:lnTo>
                    <a:pt x="477431" y="90868"/>
                  </a:lnTo>
                  <a:lnTo>
                    <a:pt x="481253" y="91897"/>
                  </a:lnTo>
                  <a:lnTo>
                    <a:pt x="485063" y="92989"/>
                  </a:lnTo>
                  <a:lnTo>
                    <a:pt x="486244" y="87858"/>
                  </a:lnTo>
                  <a:close/>
                </a:path>
                <a:path w="1398270" h="483870">
                  <a:moveTo>
                    <a:pt x="506590" y="93700"/>
                  </a:moveTo>
                  <a:lnTo>
                    <a:pt x="503008" y="92671"/>
                  </a:lnTo>
                  <a:lnTo>
                    <a:pt x="499427" y="91643"/>
                  </a:lnTo>
                  <a:lnTo>
                    <a:pt x="497763" y="96634"/>
                  </a:lnTo>
                  <a:lnTo>
                    <a:pt x="505371" y="98818"/>
                  </a:lnTo>
                  <a:lnTo>
                    <a:pt x="506590" y="93700"/>
                  </a:lnTo>
                  <a:close/>
                </a:path>
                <a:path w="1398270" h="483870">
                  <a:moveTo>
                    <a:pt x="526923" y="99529"/>
                  </a:moveTo>
                  <a:lnTo>
                    <a:pt x="523341" y="98501"/>
                  </a:lnTo>
                  <a:lnTo>
                    <a:pt x="519760" y="97472"/>
                  </a:lnTo>
                  <a:lnTo>
                    <a:pt x="518058" y="102463"/>
                  </a:lnTo>
                  <a:lnTo>
                    <a:pt x="525665" y="104648"/>
                  </a:lnTo>
                  <a:lnTo>
                    <a:pt x="526923" y="99529"/>
                  </a:lnTo>
                  <a:close/>
                </a:path>
                <a:path w="1398270" h="483870">
                  <a:moveTo>
                    <a:pt x="547179" y="105638"/>
                  </a:moveTo>
                  <a:lnTo>
                    <a:pt x="543623" y="104546"/>
                  </a:lnTo>
                  <a:lnTo>
                    <a:pt x="540067" y="103454"/>
                  </a:lnTo>
                  <a:lnTo>
                    <a:pt x="538327" y="108432"/>
                  </a:lnTo>
                  <a:lnTo>
                    <a:pt x="545896" y="110744"/>
                  </a:lnTo>
                  <a:lnTo>
                    <a:pt x="547179" y="105638"/>
                  </a:lnTo>
                  <a:close/>
                </a:path>
                <a:path w="1398270" h="483870">
                  <a:moveTo>
                    <a:pt x="567423" y="111823"/>
                  </a:moveTo>
                  <a:lnTo>
                    <a:pt x="563867" y="110731"/>
                  </a:lnTo>
                  <a:lnTo>
                    <a:pt x="560311" y="109639"/>
                  </a:lnTo>
                  <a:lnTo>
                    <a:pt x="558533" y="114604"/>
                  </a:lnTo>
                  <a:lnTo>
                    <a:pt x="566102" y="116916"/>
                  </a:lnTo>
                  <a:lnTo>
                    <a:pt x="567423" y="111823"/>
                  </a:lnTo>
                  <a:close/>
                </a:path>
                <a:path w="1398270" h="483870">
                  <a:moveTo>
                    <a:pt x="587641" y="118084"/>
                  </a:moveTo>
                  <a:lnTo>
                    <a:pt x="584098" y="116941"/>
                  </a:lnTo>
                  <a:lnTo>
                    <a:pt x="580555" y="115798"/>
                  </a:lnTo>
                  <a:lnTo>
                    <a:pt x="578751" y="120751"/>
                  </a:lnTo>
                  <a:lnTo>
                    <a:pt x="586282" y="123177"/>
                  </a:lnTo>
                  <a:lnTo>
                    <a:pt x="587641" y="118084"/>
                  </a:lnTo>
                  <a:close/>
                </a:path>
                <a:path w="1398270" h="483870">
                  <a:moveTo>
                    <a:pt x="607771" y="124599"/>
                  </a:moveTo>
                  <a:lnTo>
                    <a:pt x="604227" y="123456"/>
                  </a:lnTo>
                  <a:lnTo>
                    <a:pt x="600684" y="122313"/>
                  </a:lnTo>
                  <a:lnTo>
                    <a:pt x="598843" y="127241"/>
                  </a:lnTo>
                  <a:lnTo>
                    <a:pt x="606374" y="129679"/>
                  </a:lnTo>
                  <a:lnTo>
                    <a:pt x="607771" y="124599"/>
                  </a:lnTo>
                  <a:close/>
                </a:path>
                <a:path w="1398270" h="483870">
                  <a:moveTo>
                    <a:pt x="627913" y="131114"/>
                  </a:moveTo>
                  <a:lnTo>
                    <a:pt x="624370" y="129971"/>
                  </a:lnTo>
                  <a:lnTo>
                    <a:pt x="620826" y="128828"/>
                  </a:lnTo>
                  <a:lnTo>
                    <a:pt x="618959" y="133756"/>
                  </a:lnTo>
                  <a:lnTo>
                    <a:pt x="626491" y="136194"/>
                  </a:lnTo>
                  <a:lnTo>
                    <a:pt x="627913" y="131114"/>
                  </a:lnTo>
                  <a:close/>
                </a:path>
                <a:path w="1398270" h="483870">
                  <a:moveTo>
                    <a:pt x="647954" y="137883"/>
                  </a:moveTo>
                  <a:lnTo>
                    <a:pt x="644436" y="136677"/>
                  </a:lnTo>
                  <a:lnTo>
                    <a:pt x="640918" y="135470"/>
                  </a:lnTo>
                  <a:lnTo>
                    <a:pt x="639013" y="140385"/>
                  </a:lnTo>
                  <a:lnTo>
                    <a:pt x="646506" y="142938"/>
                  </a:lnTo>
                  <a:lnTo>
                    <a:pt x="647954" y="137883"/>
                  </a:lnTo>
                  <a:close/>
                </a:path>
                <a:path w="1398270" h="483870">
                  <a:moveTo>
                    <a:pt x="667981" y="144729"/>
                  </a:moveTo>
                  <a:lnTo>
                    <a:pt x="664464" y="143522"/>
                  </a:lnTo>
                  <a:lnTo>
                    <a:pt x="660946" y="142316"/>
                  </a:lnTo>
                  <a:lnTo>
                    <a:pt x="659003" y="147218"/>
                  </a:lnTo>
                  <a:lnTo>
                    <a:pt x="666496" y="149783"/>
                  </a:lnTo>
                  <a:lnTo>
                    <a:pt x="667981" y="144729"/>
                  </a:lnTo>
                  <a:close/>
                </a:path>
                <a:path w="1398270" h="483870">
                  <a:moveTo>
                    <a:pt x="687997" y="151625"/>
                  </a:moveTo>
                  <a:lnTo>
                    <a:pt x="684491" y="150368"/>
                  </a:lnTo>
                  <a:lnTo>
                    <a:pt x="680974" y="149161"/>
                  </a:lnTo>
                  <a:lnTo>
                    <a:pt x="679005" y="154051"/>
                  </a:lnTo>
                  <a:lnTo>
                    <a:pt x="682752" y="155333"/>
                  </a:lnTo>
                  <a:lnTo>
                    <a:pt x="686473" y="156679"/>
                  </a:lnTo>
                  <a:lnTo>
                    <a:pt x="687997" y="151625"/>
                  </a:lnTo>
                  <a:close/>
                </a:path>
                <a:path w="1398270" h="483870">
                  <a:moveTo>
                    <a:pt x="707898" y="158775"/>
                  </a:moveTo>
                  <a:lnTo>
                    <a:pt x="704392" y="157518"/>
                  </a:lnTo>
                  <a:lnTo>
                    <a:pt x="700887" y="156260"/>
                  </a:lnTo>
                  <a:lnTo>
                    <a:pt x="698893" y="161137"/>
                  </a:lnTo>
                  <a:lnTo>
                    <a:pt x="706348" y="163817"/>
                  </a:lnTo>
                  <a:lnTo>
                    <a:pt x="707898" y="158775"/>
                  </a:lnTo>
                  <a:close/>
                </a:path>
                <a:path w="1398270" h="483870">
                  <a:moveTo>
                    <a:pt x="727811" y="165938"/>
                  </a:moveTo>
                  <a:lnTo>
                    <a:pt x="724306" y="164680"/>
                  </a:lnTo>
                  <a:lnTo>
                    <a:pt x="720801" y="163423"/>
                  </a:lnTo>
                  <a:lnTo>
                    <a:pt x="718781" y="168287"/>
                  </a:lnTo>
                  <a:lnTo>
                    <a:pt x="726236" y="170967"/>
                  </a:lnTo>
                  <a:lnTo>
                    <a:pt x="727811" y="165938"/>
                  </a:lnTo>
                  <a:close/>
                </a:path>
                <a:path w="1398270" h="483870">
                  <a:moveTo>
                    <a:pt x="747661" y="173266"/>
                  </a:moveTo>
                  <a:lnTo>
                    <a:pt x="744181" y="171945"/>
                  </a:lnTo>
                  <a:lnTo>
                    <a:pt x="740702" y="170637"/>
                  </a:lnTo>
                  <a:lnTo>
                    <a:pt x="738644" y="175488"/>
                  </a:lnTo>
                  <a:lnTo>
                    <a:pt x="746061" y="178282"/>
                  </a:lnTo>
                  <a:lnTo>
                    <a:pt x="747661" y="173266"/>
                  </a:lnTo>
                  <a:close/>
                </a:path>
                <a:path w="1398270" h="483870">
                  <a:moveTo>
                    <a:pt x="767461" y="180721"/>
                  </a:moveTo>
                  <a:lnTo>
                    <a:pt x="763981" y="179412"/>
                  </a:lnTo>
                  <a:lnTo>
                    <a:pt x="760501" y="178092"/>
                  </a:lnTo>
                  <a:lnTo>
                    <a:pt x="758418" y="182943"/>
                  </a:lnTo>
                  <a:lnTo>
                    <a:pt x="765822" y="185737"/>
                  </a:lnTo>
                  <a:lnTo>
                    <a:pt x="767461" y="180721"/>
                  </a:lnTo>
                  <a:close/>
                </a:path>
                <a:path w="1398270" h="483870">
                  <a:moveTo>
                    <a:pt x="787260" y="188201"/>
                  </a:moveTo>
                  <a:lnTo>
                    <a:pt x="783780" y="186893"/>
                  </a:lnTo>
                  <a:lnTo>
                    <a:pt x="780300" y="185572"/>
                  </a:lnTo>
                  <a:lnTo>
                    <a:pt x="778192" y="190411"/>
                  </a:lnTo>
                  <a:lnTo>
                    <a:pt x="785596" y="193205"/>
                  </a:lnTo>
                  <a:lnTo>
                    <a:pt x="787260" y="188201"/>
                  </a:lnTo>
                  <a:close/>
                </a:path>
                <a:path w="1398270" h="483870">
                  <a:moveTo>
                    <a:pt x="806970" y="195922"/>
                  </a:moveTo>
                  <a:lnTo>
                    <a:pt x="803503" y="194551"/>
                  </a:lnTo>
                  <a:lnTo>
                    <a:pt x="800036" y="193179"/>
                  </a:lnTo>
                  <a:lnTo>
                    <a:pt x="797902" y="198005"/>
                  </a:lnTo>
                  <a:lnTo>
                    <a:pt x="805268" y="200914"/>
                  </a:lnTo>
                  <a:lnTo>
                    <a:pt x="806970" y="195922"/>
                  </a:lnTo>
                  <a:close/>
                </a:path>
                <a:path w="1398270" h="483870">
                  <a:moveTo>
                    <a:pt x="826643" y="203695"/>
                  </a:moveTo>
                  <a:lnTo>
                    <a:pt x="823175" y="202323"/>
                  </a:lnTo>
                  <a:lnTo>
                    <a:pt x="819708" y="200952"/>
                  </a:lnTo>
                  <a:lnTo>
                    <a:pt x="817549" y="205765"/>
                  </a:lnTo>
                  <a:lnTo>
                    <a:pt x="824915" y="208673"/>
                  </a:lnTo>
                  <a:lnTo>
                    <a:pt x="826643" y="203695"/>
                  </a:lnTo>
                  <a:close/>
                </a:path>
                <a:path w="1398270" h="483870">
                  <a:moveTo>
                    <a:pt x="846315" y="211480"/>
                  </a:moveTo>
                  <a:lnTo>
                    <a:pt x="842860" y="210096"/>
                  </a:lnTo>
                  <a:lnTo>
                    <a:pt x="839393" y="208724"/>
                  </a:lnTo>
                  <a:lnTo>
                    <a:pt x="837209" y="213525"/>
                  </a:lnTo>
                  <a:lnTo>
                    <a:pt x="840892" y="214972"/>
                  </a:lnTo>
                  <a:lnTo>
                    <a:pt x="844562" y="216446"/>
                  </a:lnTo>
                  <a:lnTo>
                    <a:pt x="846315" y="211480"/>
                  </a:lnTo>
                  <a:close/>
                </a:path>
                <a:path w="1398270" h="483870">
                  <a:moveTo>
                    <a:pt x="865873" y="219557"/>
                  </a:moveTo>
                  <a:lnTo>
                    <a:pt x="862431" y="218135"/>
                  </a:lnTo>
                  <a:lnTo>
                    <a:pt x="858989" y="216712"/>
                  </a:lnTo>
                  <a:lnTo>
                    <a:pt x="856780" y="221500"/>
                  </a:lnTo>
                  <a:lnTo>
                    <a:pt x="864095" y="224510"/>
                  </a:lnTo>
                  <a:lnTo>
                    <a:pt x="865873" y="219557"/>
                  </a:lnTo>
                  <a:close/>
                </a:path>
                <a:path w="1398270" h="483870">
                  <a:moveTo>
                    <a:pt x="885444" y="227622"/>
                  </a:moveTo>
                  <a:lnTo>
                    <a:pt x="882002" y="226199"/>
                  </a:lnTo>
                  <a:lnTo>
                    <a:pt x="878560" y="224777"/>
                  </a:lnTo>
                  <a:lnTo>
                    <a:pt x="876325" y="229552"/>
                  </a:lnTo>
                  <a:lnTo>
                    <a:pt x="883640" y="232562"/>
                  </a:lnTo>
                  <a:lnTo>
                    <a:pt x="885444" y="227622"/>
                  </a:lnTo>
                  <a:close/>
                </a:path>
                <a:path w="1398270" h="483870">
                  <a:moveTo>
                    <a:pt x="904963" y="235762"/>
                  </a:moveTo>
                  <a:lnTo>
                    <a:pt x="901547" y="234289"/>
                  </a:lnTo>
                  <a:lnTo>
                    <a:pt x="898131" y="232829"/>
                  </a:lnTo>
                  <a:lnTo>
                    <a:pt x="895870" y="237578"/>
                  </a:lnTo>
                  <a:lnTo>
                    <a:pt x="903135" y="240703"/>
                  </a:lnTo>
                  <a:lnTo>
                    <a:pt x="904963" y="235762"/>
                  </a:lnTo>
                  <a:close/>
                </a:path>
                <a:path w="1398270" h="483870">
                  <a:moveTo>
                    <a:pt x="924407" y="244119"/>
                  </a:moveTo>
                  <a:lnTo>
                    <a:pt x="920991" y="242646"/>
                  </a:lnTo>
                  <a:lnTo>
                    <a:pt x="917575" y="241173"/>
                  </a:lnTo>
                  <a:lnTo>
                    <a:pt x="915289" y="245922"/>
                  </a:lnTo>
                  <a:lnTo>
                    <a:pt x="922566" y="249047"/>
                  </a:lnTo>
                  <a:lnTo>
                    <a:pt x="924407" y="244119"/>
                  </a:lnTo>
                  <a:close/>
                </a:path>
                <a:path w="1398270" h="483870">
                  <a:moveTo>
                    <a:pt x="943838" y="252463"/>
                  </a:moveTo>
                  <a:lnTo>
                    <a:pt x="940422" y="250990"/>
                  </a:lnTo>
                  <a:lnTo>
                    <a:pt x="937006" y="249516"/>
                  </a:lnTo>
                  <a:lnTo>
                    <a:pt x="934694" y="254254"/>
                  </a:lnTo>
                  <a:lnTo>
                    <a:pt x="941971" y="257378"/>
                  </a:lnTo>
                  <a:lnTo>
                    <a:pt x="943838" y="252463"/>
                  </a:lnTo>
                  <a:close/>
                </a:path>
                <a:path w="1398270" h="483870">
                  <a:moveTo>
                    <a:pt x="963244" y="260921"/>
                  </a:moveTo>
                  <a:lnTo>
                    <a:pt x="959840" y="259410"/>
                  </a:lnTo>
                  <a:lnTo>
                    <a:pt x="956437" y="257886"/>
                  </a:lnTo>
                  <a:lnTo>
                    <a:pt x="954112" y="262610"/>
                  </a:lnTo>
                  <a:lnTo>
                    <a:pt x="961339" y="265836"/>
                  </a:lnTo>
                  <a:lnTo>
                    <a:pt x="963244" y="260921"/>
                  </a:lnTo>
                  <a:close/>
                </a:path>
                <a:path w="1398270" h="483870">
                  <a:moveTo>
                    <a:pt x="982560" y="269544"/>
                  </a:moveTo>
                  <a:lnTo>
                    <a:pt x="979157" y="268033"/>
                  </a:lnTo>
                  <a:lnTo>
                    <a:pt x="975753" y="266509"/>
                  </a:lnTo>
                  <a:lnTo>
                    <a:pt x="973404" y="271221"/>
                  </a:lnTo>
                  <a:lnTo>
                    <a:pt x="980630" y="274459"/>
                  </a:lnTo>
                  <a:lnTo>
                    <a:pt x="982560" y="269544"/>
                  </a:lnTo>
                  <a:close/>
                </a:path>
                <a:path w="1398270" h="483870">
                  <a:moveTo>
                    <a:pt x="1001890" y="278168"/>
                  </a:moveTo>
                  <a:lnTo>
                    <a:pt x="998486" y="276656"/>
                  </a:lnTo>
                  <a:lnTo>
                    <a:pt x="995083" y="275132"/>
                  </a:lnTo>
                  <a:lnTo>
                    <a:pt x="992708" y="279844"/>
                  </a:lnTo>
                  <a:lnTo>
                    <a:pt x="999934" y="283070"/>
                  </a:lnTo>
                  <a:lnTo>
                    <a:pt x="1001890" y="278168"/>
                  </a:lnTo>
                  <a:close/>
                </a:path>
                <a:path w="1398270" h="483870">
                  <a:moveTo>
                    <a:pt x="1021143" y="286918"/>
                  </a:moveTo>
                  <a:lnTo>
                    <a:pt x="1017765" y="285356"/>
                  </a:lnTo>
                  <a:lnTo>
                    <a:pt x="1014387" y="283794"/>
                  </a:lnTo>
                  <a:lnTo>
                    <a:pt x="1011986" y="288480"/>
                  </a:lnTo>
                  <a:lnTo>
                    <a:pt x="1019175" y="291807"/>
                  </a:lnTo>
                  <a:lnTo>
                    <a:pt x="1021143" y="286918"/>
                  </a:lnTo>
                  <a:close/>
                </a:path>
                <a:path w="1398270" h="483870">
                  <a:moveTo>
                    <a:pt x="1040333" y="295808"/>
                  </a:moveTo>
                  <a:lnTo>
                    <a:pt x="1036955" y="294246"/>
                  </a:lnTo>
                  <a:lnTo>
                    <a:pt x="1033576" y="292684"/>
                  </a:lnTo>
                  <a:lnTo>
                    <a:pt x="1031151" y="297357"/>
                  </a:lnTo>
                  <a:lnTo>
                    <a:pt x="1038339" y="300685"/>
                  </a:lnTo>
                  <a:lnTo>
                    <a:pt x="1040333" y="295808"/>
                  </a:lnTo>
                  <a:close/>
                </a:path>
                <a:path w="1398270" h="483870">
                  <a:moveTo>
                    <a:pt x="1059535" y="304711"/>
                  </a:moveTo>
                  <a:lnTo>
                    <a:pt x="1056157" y="303149"/>
                  </a:lnTo>
                  <a:lnTo>
                    <a:pt x="1052779" y="301586"/>
                  </a:lnTo>
                  <a:lnTo>
                    <a:pt x="1050340" y="306247"/>
                  </a:lnTo>
                  <a:lnTo>
                    <a:pt x="1057516" y="309575"/>
                  </a:lnTo>
                  <a:lnTo>
                    <a:pt x="1059535" y="304711"/>
                  </a:lnTo>
                  <a:close/>
                </a:path>
                <a:path w="1398270" h="483870">
                  <a:moveTo>
                    <a:pt x="1078674" y="313728"/>
                  </a:moveTo>
                  <a:lnTo>
                    <a:pt x="1075321" y="312115"/>
                  </a:lnTo>
                  <a:lnTo>
                    <a:pt x="1071968" y="310502"/>
                  </a:lnTo>
                  <a:lnTo>
                    <a:pt x="1069505" y="315163"/>
                  </a:lnTo>
                  <a:lnTo>
                    <a:pt x="1076642" y="318579"/>
                  </a:lnTo>
                  <a:lnTo>
                    <a:pt x="1078674" y="313728"/>
                  </a:lnTo>
                  <a:close/>
                </a:path>
                <a:path w="1398270" h="483870">
                  <a:moveTo>
                    <a:pt x="1097737" y="322884"/>
                  </a:moveTo>
                  <a:lnTo>
                    <a:pt x="1094384" y="321271"/>
                  </a:lnTo>
                  <a:lnTo>
                    <a:pt x="1091031" y="319659"/>
                  </a:lnTo>
                  <a:lnTo>
                    <a:pt x="1088542" y="324307"/>
                  </a:lnTo>
                  <a:lnTo>
                    <a:pt x="1095679" y="327736"/>
                  </a:lnTo>
                  <a:lnTo>
                    <a:pt x="1097737" y="322884"/>
                  </a:lnTo>
                  <a:close/>
                </a:path>
                <a:path w="1398270" h="483870">
                  <a:moveTo>
                    <a:pt x="1116812" y="332041"/>
                  </a:moveTo>
                  <a:lnTo>
                    <a:pt x="1113459" y="330428"/>
                  </a:lnTo>
                  <a:lnTo>
                    <a:pt x="1110107" y="328815"/>
                  </a:lnTo>
                  <a:lnTo>
                    <a:pt x="1107592" y="333451"/>
                  </a:lnTo>
                  <a:lnTo>
                    <a:pt x="1114729" y="336880"/>
                  </a:lnTo>
                  <a:lnTo>
                    <a:pt x="1116812" y="332041"/>
                  </a:lnTo>
                  <a:close/>
                </a:path>
                <a:path w="1398270" h="483870">
                  <a:moveTo>
                    <a:pt x="1135837" y="341287"/>
                  </a:moveTo>
                  <a:lnTo>
                    <a:pt x="1132509" y="339636"/>
                  </a:lnTo>
                  <a:lnTo>
                    <a:pt x="1129182" y="337985"/>
                  </a:lnTo>
                  <a:lnTo>
                    <a:pt x="1126655" y="342607"/>
                  </a:lnTo>
                  <a:lnTo>
                    <a:pt x="1133741" y="346125"/>
                  </a:lnTo>
                  <a:lnTo>
                    <a:pt x="1135837" y="341287"/>
                  </a:lnTo>
                  <a:close/>
                </a:path>
                <a:path w="1398270" h="483870">
                  <a:moveTo>
                    <a:pt x="1154798" y="350697"/>
                  </a:moveTo>
                  <a:lnTo>
                    <a:pt x="1151458" y="349046"/>
                  </a:lnTo>
                  <a:lnTo>
                    <a:pt x="1148130" y="347395"/>
                  </a:lnTo>
                  <a:lnTo>
                    <a:pt x="1145578" y="352005"/>
                  </a:lnTo>
                  <a:lnTo>
                    <a:pt x="1152677" y="355523"/>
                  </a:lnTo>
                  <a:lnTo>
                    <a:pt x="1154798" y="350697"/>
                  </a:lnTo>
                  <a:close/>
                </a:path>
                <a:path w="1398270" h="483870">
                  <a:moveTo>
                    <a:pt x="1173734" y="360095"/>
                  </a:moveTo>
                  <a:lnTo>
                    <a:pt x="1170406" y="358444"/>
                  </a:lnTo>
                  <a:lnTo>
                    <a:pt x="1167066" y="356793"/>
                  </a:lnTo>
                  <a:lnTo>
                    <a:pt x="1164501" y="361391"/>
                  </a:lnTo>
                  <a:lnTo>
                    <a:pt x="1171600" y="364909"/>
                  </a:lnTo>
                  <a:lnTo>
                    <a:pt x="1173734" y="360095"/>
                  </a:lnTo>
                  <a:close/>
                </a:path>
                <a:path w="1398270" h="483870">
                  <a:moveTo>
                    <a:pt x="1192657" y="369582"/>
                  </a:moveTo>
                  <a:lnTo>
                    <a:pt x="1189342" y="367880"/>
                  </a:lnTo>
                  <a:lnTo>
                    <a:pt x="1186027" y="366191"/>
                  </a:lnTo>
                  <a:lnTo>
                    <a:pt x="1183449" y="370776"/>
                  </a:lnTo>
                  <a:lnTo>
                    <a:pt x="1190498" y="374383"/>
                  </a:lnTo>
                  <a:lnTo>
                    <a:pt x="1192657" y="369582"/>
                  </a:lnTo>
                  <a:close/>
                </a:path>
                <a:path w="1398270" h="483870">
                  <a:moveTo>
                    <a:pt x="1211478" y="379234"/>
                  </a:moveTo>
                  <a:lnTo>
                    <a:pt x="1208163" y="377532"/>
                  </a:lnTo>
                  <a:lnTo>
                    <a:pt x="1204849" y="375831"/>
                  </a:lnTo>
                  <a:lnTo>
                    <a:pt x="1202245" y="380415"/>
                  </a:lnTo>
                  <a:lnTo>
                    <a:pt x="1209294" y="384022"/>
                  </a:lnTo>
                  <a:lnTo>
                    <a:pt x="1211478" y="379234"/>
                  </a:lnTo>
                  <a:close/>
                </a:path>
                <a:path w="1398270" h="483870">
                  <a:moveTo>
                    <a:pt x="1230312" y="388886"/>
                  </a:moveTo>
                  <a:lnTo>
                    <a:pt x="1226997" y="387184"/>
                  </a:lnTo>
                  <a:lnTo>
                    <a:pt x="1223683" y="385483"/>
                  </a:lnTo>
                  <a:lnTo>
                    <a:pt x="1221066" y="390055"/>
                  </a:lnTo>
                  <a:lnTo>
                    <a:pt x="1228115" y="393674"/>
                  </a:lnTo>
                  <a:lnTo>
                    <a:pt x="1230312" y="388886"/>
                  </a:lnTo>
                  <a:close/>
                </a:path>
                <a:path w="1398270" h="483870">
                  <a:moveTo>
                    <a:pt x="1249121" y="398538"/>
                  </a:moveTo>
                  <a:lnTo>
                    <a:pt x="1245819" y="396836"/>
                  </a:lnTo>
                  <a:lnTo>
                    <a:pt x="1242504" y="395135"/>
                  </a:lnTo>
                  <a:lnTo>
                    <a:pt x="1239862" y="399694"/>
                  </a:lnTo>
                  <a:lnTo>
                    <a:pt x="1246911" y="403326"/>
                  </a:lnTo>
                  <a:lnTo>
                    <a:pt x="1249121" y="398538"/>
                  </a:lnTo>
                  <a:close/>
                </a:path>
                <a:path w="1398270" h="483870">
                  <a:moveTo>
                    <a:pt x="1267828" y="408444"/>
                  </a:moveTo>
                  <a:lnTo>
                    <a:pt x="1264539" y="406704"/>
                  </a:lnTo>
                  <a:lnTo>
                    <a:pt x="1261249" y="404964"/>
                  </a:lnTo>
                  <a:lnTo>
                    <a:pt x="1258595" y="409511"/>
                  </a:lnTo>
                  <a:lnTo>
                    <a:pt x="1265593" y="413219"/>
                  </a:lnTo>
                  <a:lnTo>
                    <a:pt x="1267828" y="408444"/>
                  </a:lnTo>
                  <a:close/>
                </a:path>
                <a:path w="1398270" h="483870">
                  <a:moveTo>
                    <a:pt x="1286522" y="418325"/>
                  </a:moveTo>
                  <a:lnTo>
                    <a:pt x="1283233" y="416585"/>
                  </a:lnTo>
                  <a:lnTo>
                    <a:pt x="1279944" y="414845"/>
                  </a:lnTo>
                  <a:lnTo>
                    <a:pt x="1277264" y="419379"/>
                  </a:lnTo>
                  <a:lnTo>
                    <a:pt x="1284274" y="423087"/>
                  </a:lnTo>
                  <a:lnTo>
                    <a:pt x="1286522" y="418325"/>
                  </a:lnTo>
                  <a:close/>
                </a:path>
                <a:path w="1398270" h="483870">
                  <a:moveTo>
                    <a:pt x="1305229" y="428218"/>
                  </a:moveTo>
                  <a:lnTo>
                    <a:pt x="1301940" y="426478"/>
                  </a:lnTo>
                  <a:lnTo>
                    <a:pt x="1298651" y="424738"/>
                  </a:lnTo>
                  <a:lnTo>
                    <a:pt x="1295958" y="429272"/>
                  </a:lnTo>
                  <a:lnTo>
                    <a:pt x="1302956" y="432968"/>
                  </a:lnTo>
                  <a:lnTo>
                    <a:pt x="1305229" y="428218"/>
                  </a:lnTo>
                  <a:close/>
                </a:path>
                <a:path w="1398270" h="483870">
                  <a:moveTo>
                    <a:pt x="1323822" y="438289"/>
                  </a:moveTo>
                  <a:lnTo>
                    <a:pt x="1320558" y="436511"/>
                  </a:lnTo>
                  <a:lnTo>
                    <a:pt x="1317294" y="434733"/>
                  </a:lnTo>
                  <a:lnTo>
                    <a:pt x="1314577" y="439254"/>
                  </a:lnTo>
                  <a:lnTo>
                    <a:pt x="1321536" y="443039"/>
                  </a:lnTo>
                  <a:lnTo>
                    <a:pt x="1323822" y="438289"/>
                  </a:lnTo>
                  <a:close/>
                </a:path>
                <a:path w="1398270" h="483870">
                  <a:moveTo>
                    <a:pt x="1342402" y="448411"/>
                  </a:moveTo>
                  <a:lnTo>
                    <a:pt x="1339138" y="446633"/>
                  </a:lnTo>
                  <a:lnTo>
                    <a:pt x="1335874" y="444855"/>
                  </a:lnTo>
                  <a:lnTo>
                    <a:pt x="1333144" y="449364"/>
                  </a:lnTo>
                  <a:lnTo>
                    <a:pt x="1340104" y="453148"/>
                  </a:lnTo>
                  <a:lnTo>
                    <a:pt x="1342402" y="448411"/>
                  </a:lnTo>
                  <a:close/>
                </a:path>
                <a:path w="1398270" h="483870">
                  <a:moveTo>
                    <a:pt x="1360982" y="458520"/>
                  </a:moveTo>
                  <a:lnTo>
                    <a:pt x="1357718" y="456742"/>
                  </a:lnTo>
                  <a:lnTo>
                    <a:pt x="1354455" y="454964"/>
                  </a:lnTo>
                  <a:lnTo>
                    <a:pt x="1351711" y="459460"/>
                  </a:lnTo>
                  <a:lnTo>
                    <a:pt x="1358658" y="463245"/>
                  </a:lnTo>
                  <a:lnTo>
                    <a:pt x="1360982" y="458520"/>
                  </a:lnTo>
                  <a:close/>
                </a:path>
                <a:path w="1398270" h="483870">
                  <a:moveTo>
                    <a:pt x="1379512" y="468744"/>
                  </a:moveTo>
                  <a:lnTo>
                    <a:pt x="1376260" y="466928"/>
                  </a:lnTo>
                  <a:lnTo>
                    <a:pt x="1373009" y="465112"/>
                  </a:lnTo>
                  <a:lnTo>
                    <a:pt x="1370253" y="469595"/>
                  </a:lnTo>
                  <a:lnTo>
                    <a:pt x="1377162" y="473468"/>
                  </a:lnTo>
                  <a:lnTo>
                    <a:pt x="1379512" y="468744"/>
                  </a:lnTo>
                  <a:close/>
                </a:path>
                <a:path w="1398270" h="483870">
                  <a:moveTo>
                    <a:pt x="1397965" y="479082"/>
                  </a:moveTo>
                  <a:lnTo>
                    <a:pt x="1394714" y="477266"/>
                  </a:lnTo>
                  <a:lnTo>
                    <a:pt x="1391462" y="475449"/>
                  </a:lnTo>
                  <a:lnTo>
                    <a:pt x="1388694" y="479920"/>
                  </a:lnTo>
                  <a:lnTo>
                    <a:pt x="1395603" y="483793"/>
                  </a:lnTo>
                  <a:lnTo>
                    <a:pt x="1397965" y="4790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 descr=""/>
            <p:cNvSpPr/>
            <p:nvPr/>
          </p:nvSpPr>
          <p:spPr>
            <a:xfrm>
              <a:off x="808367" y="3339020"/>
              <a:ext cx="4732655" cy="711200"/>
            </a:xfrm>
            <a:custGeom>
              <a:avLst/>
              <a:gdLst/>
              <a:ahLst/>
              <a:cxnLst/>
              <a:rect l="l" t="t" r="r" b="b"/>
              <a:pathLst>
                <a:path w="4732655" h="711200">
                  <a:moveTo>
                    <a:pt x="9220" y="4991"/>
                  </a:moveTo>
                  <a:lnTo>
                    <a:pt x="6464" y="2489"/>
                  </a:lnTo>
                  <a:lnTo>
                    <a:pt x="3708" y="0"/>
                  </a:lnTo>
                  <a:lnTo>
                    <a:pt x="0" y="3733"/>
                  </a:lnTo>
                  <a:lnTo>
                    <a:pt x="5880" y="9067"/>
                  </a:lnTo>
                  <a:lnTo>
                    <a:pt x="9220" y="4991"/>
                  </a:lnTo>
                  <a:close/>
                </a:path>
                <a:path w="4732655" h="711200">
                  <a:moveTo>
                    <a:pt x="24942" y="19126"/>
                  </a:moveTo>
                  <a:lnTo>
                    <a:pt x="22161" y="16662"/>
                  </a:lnTo>
                  <a:lnTo>
                    <a:pt x="19380" y="14198"/>
                  </a:lnTo>
                  <a:lnTo>
                    <a:pt x="15684" y="17957"/>
                  </a:lnTo>
                  <a:lnTo>
                    <a:pt x="21628" y="23215"/>
                  </a:lnTo>
                  <a:lnTo>
                    <a:pt x="24942" y="19126"/>
                  </a:lnTo>
                  <a:close/>
                </a:path>
                <a:path w="4732655" h="711200">
                  <a:moveTo>
                    <a:pt x="40779" y="33121"/>
                  </a:moveTo>
                  <a:lnTo>
                    <a:pt x="37998" y="30657"/>
                  </a:lnTo>
                  <a:lnTo>
                    <a:pt x="35217" y="28194"/>
                  </a:lnTo>
                  <a:lnTo>
                    <a:pt x="31534" y="31965"/>
                  </a:lnTo>
                  <a:lnTo>
                    <a:pt x="37477" y="37223"/>
                  </a:lnTo>
                  <a:lnTo>
                    <a:pt x="40779" y="33121"/>
                  </a:lnTo>
                  <a:close/>
                </a:path>
                <a:path w="4732655" h="711200">
                  <a:moveTo>
                    <a:pt x="56616" y="47129"/>
                  </a:moveTo>
                  <a:lnTo>
                    <a:pt x="53835" y="44665"/>
                  </a:lnTo>
                  <a:lnTo>
                    <a:pt x="51054" y="42202"/>
                  </a:lnTo>
                  <a:lnTo>
                    <a:pt x="47383" y="45986"/>
                  </a:lnTo>
                  <a:lnTo>
                    <a:pt x="53327" y="51244"/>
                  </a:lnTo>
                  <a:lnTo>
                    <a:pt x="56616" y="47129"/>
                  </a:lnTo>
                  <a:close/>
                </a:path>
                <a:path w="4732655" h="711200">
                  <a:moveTo>
                    <a:pt x="72542" y="61048"/>
                  </a:moveTo>
                  <a:lnTo>
                    <a:pt x="69723" y="58623"/>
                  </a:lnTo>
                  <a:lnTo>
                    <a:pt x="66903" y="56197"/>
                  </a:lnTo>
                  <a:lnTo>
                    <a:pt x="63258" y="59994"/>
                  </a:lnTo>
                  <a:lnTo>
                    <a:pt x="69265" y="65176"/>
                  </a:lnTo>
                  <a:lnTo>
                    <a:pt x="72542" y="61048"/>
                  </a:lnTo>
                  <a:close/>
                </a:path>
                <a:path w="4732655" h="711200">
                  <a:moveTo>
                    <a:pt x="88544" y="74853"/>
                  </a:moveTo>
                  <a:lnTo>
                    <a:pt x="85725" y="72428"/>
                  </a:lnTo>
                  <a:lnTo>
                    <a:pt x="82905" y="70002"/>
                  </a:lnTo>
                  <a:lnTo>
                    <a:pt x="79286" y="73825"/>
                  </a:lnTo>
                  <a:lnTo>
                    <a:pt x="85293" y="79006"/>
                  </a:lnTo>
                  <a:lnTo>
                    <a:pt x="88544" y="74853"/>
                  </a:lnTo>
                  <a:close/>
                </a:path>
                <a:path w="4732655" h="711200">
                  <a:moveTo>
                    <a:pt x="104546" y="88671"/>
                  </a:moveTo>
                  <a:lnTo>
                    <a:pt x="101727" y="86245"/>
                  </a:lnTo>
                  <a:lnTo>
                    <a:pt x="98907" y="83820"/>
                  </a:lnTo>
                  <a:lnTo>
                    <a:pt x="95300" y="87655"/>
                  </a:lnTo>
                  <a:lnTo>
                    <a:pt x="101307" y="92837"/>
                  </a:lnTo>
                  <a:lnTo>
                    <a:pt x="104546" y="88671"/>
                  </a:lnTo>
                  <a:close/>
                </a:path>
                <a:path w="4732655" h="711200">
                  <a:moveTo>
                    <a:pt x="120662" y="102349"/>
                  </a:moveTo>
                  <a:lnTo>
                    <a:pt x="117817" y="99961"/>
                  </a:lnTo>
                  <a:lnTo>
                    <a:pt x="114973" y="97574"/>
                  </a:lnTo>
                  <a:lnTo>
                    <a:pt x="111379" y="101422"/>
                  </a:lnTo>
                  <a:lnTo>
                    <a:pt x="117449" y="106527"/>
                  </a:lnTo>
                  <a:lnTo>
                    <a:pt x="120662" y="102349"/>
                  </a:lnTo>
                  <a:close/>
                </a:path>
                <a:path w="4732655" h="711200">
                  <a:moveTo>
                    <a:pt x="136842" y="115951"/>
                  </a:moveTo>
                  <a:lnTo>
                    <a:pt x="133997" y="113563"/>
                  </a:lnTo>
                  <a:lnTo>
                    <a:pt x="131152" y="111175"/>
                  </a:lnTo>
                  <a:lnTo>
                    <a:pt x="127571" y="115036"/>
                  </a:lnTo>
                  <a:lnTo>
                    <a:pt x="133654" y="120142"/>
                  </a:lnTo>
                  <a:lnTo>
                    <a:pt x="136842" y="115951"/>
                  </a:lnTo>
                  <a:close/>
                </a:path>
                <a:path w="4732655" h="711200">
                  <a:moveTo>
                    <a:pt x="153035" y="129552"/>
                  </a:moveTo>
                  <a:lnTo>
                    <a:pt x="150190" y="127165"/>
                  </a:lnTo>
                  <a:lnTo>
                    <a:pt x="147345" y="124777"/>
                  </a:lnTo>
                  <a:lnTo>
                    <a:pt x="143789" y="128663"/>
                  </a:lnTo>
                  <a:lnTo>
                    <a:pt x="149860" y="133769"/>
                  </a:lnTo>
                  <a:lnTo>
                    <a:pt x="153035" y="129552"/>
                  </a:lnTo>
                  <a:close/>
                </a:path>
                <a:path w="4732655" h="711200">
                  <a:moveTo>
                    <a:pt x="169379" y="142976"/>
                  </a:moveTo>
                  <a:lnTo>
                    <a:pt x="166497" y="140627"/>
                  </a:lnTo>
                  <a:lnTo>
                    <a:pt x="163614" y="138277"/>
                  </a:lnTo>
                  <a:lnTo>
                    <a:pt x="160083" y="142176"/>
                  </a:lnTo>
                  <a:lnTo>
                    <a:pt x="166217" y="147205"/>
                  </a:lnTo>
                  <a:lnTo>
                    <a:pt x="169379" y="142976"/>
                  </a:lnTo>
                  <a:close/>
                </a:path>
                <a:path w="4732655" h="711200">
                  <a:moveTo>
                    <a:pt x="185737" y="156362"/>
                  </a:moveTo>
                  <a:lnTo>
                    <a:pt x="182854" y="154012"/>
                  </a:lnTo>
                  <a:lnTo>
                    <a:pt x="179971" y="151663"/>
                  </a:lnTo>
                  <a:lnTo>
                    <a:pt x="176453" y="155575"/>
                  </a:lnTo>
                  <a:lnTo>
                    <a:pt x="182600" y="160604"/>
                  </a:lnTo>
                  <a:lnTo>
                    <a:pt x="185737" y="156362"/>
                  </a:lnTo>
                  <a:close/>
                </a:path>
                <a:path w="4732655" h="711200">
                  <a:moveTo>
                    <a:pt x="202133" y="169697"/>
                  </a:moveTo>
                  <a:lnTo>
                    <a:pt x="199224" y="167386"/>
                  </a:lnTo>
                  <a:lnTo>
                    <a:pt x="196342" y="165036"/>
                  </a:lnTo>
                  <a:lnTo>
                    <a:pt x="192836" y="168973"/>
                  </a:lnTo>
                  <a:lnTo>
                    <a:pt x="195922" y="171475"/>
                  </a:lnTo>
                  <a:lnTo>
                    <a:pt x="199021" y="173951"/>
                  </a:lnTo>
                  <a:lnTo>
                    <a:pt x="202133" y="169697"/>
                  </a:lnTo>
                  <a:close/>
                </a:path>
                <a:path w="4732655" h="711200">
                  <a:moveTo>
                    <a:pt x="218668" y="182867"/>
                  </a:moveTo>
                  <a:lnTo>
                    <a:pt x="215760" y="180555"/>
                  </a:lnTo>
                  <a:lnTo>
                    <a:pt x="212852" y="178244"/>
                  </a:lnTo>
                  <a:lnTo>
                    <a:pt x="209372" y="182194"/>
                  </a:lnTo>
                  <a:lnTo>
                    <a:pt x="215582" y="187134"/>
                  </a:lnTo>
                  <a:lnTo>
                    <a:pt x="218668" y="182867"/>
                  </a:lnTo>
                  <a:close/>
                </a:path>
                <a:path w="4732655" h="711200">
                  <a:moveTo>
                    <a:pt x="235216" y="196024"/>
                  </a:moveTo>
                  <a:lnTo>
                    <a:pt x="232308" y="193713"/>
                  </a:lnTo>
                  <a:lnTo>
                    <a:pt x="229400" y="191401"/>
                  </a:lnTo>
                  <a:lnTo>
                    <a:pt x="225945" y="195376"/>
                  </a:lnTo>
                  <a:lnTo>
                    <a:pt x="232156" y="200317"/>
                  </a:lnTo>
                  <a:lnTo>
                    <a:pt x="235216" y="196024"/>
                  </a:lnTo>
                  <a:close/>
                </a:path>
                <a:path w="4732655" h="711200">
                  <a:moveTo>
                    <a:pt x="251879" y="209042"/>
                  </a:moveTo>
                  <a:lnTo>
                    <a:pt x="248932" y="206768"/>
                  </a:lnTo>
                  <a:lnTo>
                    <a:pt x="245986" y="204495"/>
                  </a:lnTo>
                  <a:lnTo>
                    <a:pt x="242557" y="208495"/>
                  </a:lnTo>
                  <a:lnTo>
                    <a:pt x="248831" y="213347"/>
                  </a:lnTo>
                  <a:lnTo>
                    <a:pt x="251879" y="209042"/>
                  </a:lnTo>
                  <a:close/>
                </a:path>
                <a:path w="4732655" h="711200">
                  <a:moveTo>
                    <a:pt x="268605" y="221957"/>
                  </a:moveTo>
                  <a:lnTo>
                    <a:pt x="265658" y="219684"/>
                  </a:lnTo>
                  <a:lnTo>
                    <a:pt x="262712" y="217411"/>
                  </a:lnTo>
                  <a:lnTo>
                    <a:pt x="259308" y="221424"/>
                  </a:lnTo>
                  <a:lnTo>
                    <a:pt x="265582" y="226275"/>
                  </a:lnTo>
                  <a:lnTo>
                    <a:pt x="268605" y="221957"/>
                  </a:lnTo>
                  <a:close/>
                </a:path>
                <a:path w="4732655" h="711200">
                  <a:moveTo>
                    <a:pt x="285330" y="234886"/>
                  </a:moveTo>
                  <a:lnTo>
                    <a:pt x="282384" y="232613"/>
                  </a:lnTo>
                  <a:lnTo>
                    <a:pt x="279438" y="230339"/>
                  </a:lnTo>
                  <a:lnTo>
                    <a:pt x="276059" y="234378"/>
                  </a:lnTo>
                  <a:lnTo>
                    <a:pt x="282333" y="239217"/>
                  </a:lnTo>
                  <a:lnTo>
                    <a:pt x="285330" y="234886"/>
                  </a:lnTo>
                  <a:close/>
                </a:path>
                <a:path w="4732655" h="711200">
                  <a:moveTo>
                    <a:pt x="302260" y="247535"/>
                  </a:moveTo>
                  <a:lnTo>
                    <a:pt x="299288" y="245313"/>
                  </a:lnTo>
                  <a:lnTo>
                    <a:pt x="296316" y="243090"/>
                  </a:lnTo>
                  <a:lnTo>
                    <a:pt x="292950" y="247142"/>
                  </a:lnTo>
                  <a:lnTo>
                    <a:pt x="299300" y="251891"/>
                  </a:lnTo>
                  <a:lnTo>
                    <a:pt x="302260" y="247535"/>
                  </a:lnTo>
                  <a:close/>
                </a:path>
                <a:path w="4732655" h="711200">
                  <a:moveTo>
                    <a:pt x="319176" y="260197"/>
                  </a:moveTo>
                  <a:lnTo>
                    <a:pt x="316204" y="257975"/>
                  </a:lnTo>
                  <a:lnTo>
                    <a:pt x="313232" y="255752"/>
                  </a:lnTo>
                  <a:lnTo>
                    <a:pt x="309892" y="259816"/>
                  </a:lnTo>
                  <a:lnTo>
                    <a:pt x="316242" y="264579"/>
                  </a:lnTo>
                  <a:lnTo>
                    <a:pt x="319176" y="260197"/>
                  </a:lnTo>
                  <a:close/>
                </a:path>
                <a:path w="4732655" h="711200">
                  <a:moveTo>
                    <a:pt x="336207" y="272719"/>
                  </a:moveTo>
                  <a:lnTo>
                    <a:pt x="333197" y="270535"/>
                  </a:lnTo>
                  <a:lnTo>
                    <a:pt x="330187" y="268351"/>
                  </a:lnTo>
                  <a:lnTo>
                    <a:pt x="326872" y="272453"/>
                  </a:lnTo>
                  <a:lnTo>
                    <a:pt x="333298" y="277114"/>
                  </a:lnTo>
                  <a:lnTo>
                    <a:pt x="336207" y="272719"/>
                  </a:lnTo>
                  <a:close/>
                </a:path>
                <a:path w="4732655" h="711200">
                  <a:moveTo>
                    <a:pt x="353326" y="285127"/>
                  </a:moveTo>
                  <a:lnTo>
                    <a:pt x="350316" y="282943"/>
                  </a:lnTo>
                  <a:lnTo>
                    <a:pt x="347306" y="280758"/>
                  </a:lnTo>
                  <a:lnTo>
                    <a:pt x="344017" y="284873"/>
                  </a:lnTo>
                  <a:lnTo>
                    <a:pt x="350443" y="289534"/>
                  </a:lnTo>
                  <a:lnTo>
                    <a:pt x="353326" y="285127"/>
                  </a:lnTo>
                  <a:close/>
                </a:path>
                <a:path w="4732655" h="711200">
                  <a:moveTo>
                    <a:pt x="370471" y="297484"/>
                  </a:moveTo>
                  <a:lnTo>
                    <a:pt x="367423" y="295351"/>
                  </a:lnTo>
                  <a:lnTo>
                    <a:pt x="364413" y="293166"/>
                  </a:lnTo>
                  <a:lnTo>
                    <a:pt x="361162" y="297307"/>
                  </a:lnTo>
                  <a:lnTo>
                    <a:pt x="364363" y="299631"/>
                  </a:lnTo>
                  <a:lnTo>
                    <a:pt x="367614" y="301917"/>
                  </a:lnTo>
                  <a:lnTo>
                    <a:pt x="370471" y="297484"/>
                  </a:lnTo>
                  <a:close/>
                </a:path>
                <a:path w="4732655" h="711200">
                  <a:moveTo>
                    <a:pt x="387781" y="309613"/>
                  </a:moveTo>
                  <a:lnTo>
                    <a:pt x="384733" y="307479"/>
                  </a:lnTo>
                  <a:lnTo>
                    <a:pt x="381685" y="305346"/>
                  </a:lnTo>
                  <a:lnTo>
                    <a:pt x="378460" y="309511"/>
                  </a:lnTo>
                  <a:lnTo>
                    <a:pt x="384962" y="314058"/>
                  </a:lnTo>
                  <a:lnTo>
                    <a:pt x="387781" y="309613"/>
                  </a:lnTo>
                  <a:close/>
                </a:path>
                <a:path w="4732655" h="711200">
                  <a:moveTo>
                    <a:pt x="405091" y="321741"/>
                  </a:moveTo>
                  <a:lnTo>
                    <a:pt x="402043" y="319608"/>
                  </a:lnTo>
                  <a:lnTo>
                    <a:pt x="398995" y="317474"/>
                  </a:lnTo>
                  <a:lnTo>
                    <a:pt x="395795" y="321652"/>
                  </a:lnTo>
                  <a:lnTo>
                    <a:pt x="402297" y="326212"/>
                  </a:lnTo>
                  <a:lnTo>
                    <a:pt x="405091" y="321741"/>
                  </a:lnTo>
                  <a:close/>
                </a:path>
                <a:path w="4732655" h="711200">
                  <a:moveTo>
                    <a:pt x="422554" y="333629"/>
                  </a:moveTo>
                  <a:lnTo>
                    <a:pt x="419481" y="331546"/>
                  </a:lnTo>
                  <a:lnTo>
                    <a:pt x="416407" y="329463"/>
                  </a:lnTo>
                  <a:lnTo>
                    <a:pt x="413232" y="333667"/>
                  </a:lnTo>
                  <a:lnTo>
                    <a:pt x="419798" y="338124"/>
                  </a:lnTo>
                  <a:lnTo>
                    <a:pt x="422554" y="333629"/>
                  </a:lnTo>
                  <a:close/>
                </a:path>
                <a:path w="4732655" h="711200">
                  <a:moveTo>
                    <a:pt x="440067" y="345465"/>
                  </a:moveTo>
                  <a:lnTo>
                    <a:pt x="436994" y="343382"/>
                  </a:lnTo>
                  <a:lnTo>
                    <a:pt x="433920" y="341299"/>
                  </a:lnTo>
                  <a:lnTo>
                    <a:pt x="430771" y="345528"/>
                  </a:lnTo>
                  <a:lnTo>
                    <a:pt x="437349" y="349973"/>
                  </a:lnTo>
                  <a:lnTo>
                    <a:pt x="440067" y="345465"/>
                  </a:lnTo>
                  <a:close/>
                </a:path>
                <a:path w="4732655" h="711200">
                  <a:moveTo>
                    <a:pt x="457682" y="357136"/>
                  </a:moveTo>
                  <a:lnTo>
                    <a:pt x="454571" y="355104"/>
                  </a:lnTo>
                  <a:lnTo>
                    <a:pt x="451459" y="353072"/>
                  </a:lnTo>
                  <a:lnTo>
                    <a:pt x="448348" y="357327"/>
                  </a:lnTo>
                  <a:lnTo>
                    <a:pt x="455002" y="361657"/>
                  </a:lnTo>
                  <a:lnTo>
                    <a:pt x="457682" y="357136"/>
                  </a:lnTo>
                  <a:close/>
                </a:path>
                <a:path w="4732655" h="711200">
                  <a:moveTo>
                    <a:pt x="475386" y="368681"/>
                  </a:moveTo>
                  <a:lnTo>
                    <a:pt x="472274" y="366649"/>
                  </a:lnTo>
                  <a:lnTo>
                    <a:pt x="469163" y="364617"/>
                  </a:lnTo>
                  <a:lnTo>
                    <a:pt x="466090" y="368896"/>
                  </a:lnTo>
                  <a:lnTo>
                    <a:pt x="472732" y="373227"/>
                  </a:lnTo>
                  <a:lnTo>
                    <a:pt x="475386" y="368681"/>
                  </a:lnTo>
                  <a:close/>
                </a:path>
                <a:path w="4732655" h="711200">
                  <a:moveTo>
                    <a:pt x="493166" y="380098"/>
                  </a:moveTo>
                  <a:lnTo>
                    <a:pt x="490016" y="378129"/>
                  </a:lnTo>
                  <a:lnTo>
                    <a:pt x="486867" y="376161"/>
                  </a:lnTo>
                  <a:lnTo>
                    <a:pt x="483819" y="380466"/>
                  </a:lnTo>
                  <a:lnTo>
                    <a:pt x="490550" y="384670"/>
                  </a:lnTo>
                  <a:lnTo>
                    <a:pt x="493166" y="380098"/>
                  </a:lnTo>
                  <a:close/>
                </a:path>
                <a:path w="4732655" h="711200">
                  <a:moveTo>
                    <a:pt x="511073" y="391312"/>
                  </a:moveTo>
                  <a:lnTo>
                    <a:pt x="507923" y="389343"/>
                  </a:lnTo>
                  <a:lnTo>
                    <a:pt x="504774" y="387375"/>
                  </a:lnTo>
                  <a:lnTo>
                    <a:pt x="501764" y="391693"/>
                  </a:lnTo>
                  <a:lnTo>
                    <a:pt x="508495" y="395909"/>
                  </a:lnTo>
                  <a:lnTo>
                    <a:pt x="511073" y="391312"/>
                  </a:lnTo>
                  <a:close/>
                </a:path>
                <a:path w="4732655" h="711200">
                  <a:moveTo>
                    <a:pt x="529005" y="402488"/>
                  </a:moveTo>
                  <a:lnTo>
                    <a:pt x="525830" y="400558"/>
                  </a:lnTo>
                  <a:lnTo>
                    <a:pt x="522681" y="398589"/>
                  </a:lnTo>
                  <a:lnTo>
                    <a:pt x="519709" y="402932"/>
                  </a:lnTo>
                  <a:lnTo>
                    <a:pt x="523074" y="405041"/>
                  </a:lnTo>
                  <a:lnTo>
                    <a:pt x="526465" y="407098"/>
                  </a:lnTo>
                  <a:lnTo>
                    <a:pt x="529005" y="402488"/>
                  </a:lnTo>
                  <a:close/>
                </a:path>
                <a:path w="4732655" h="711200">
                  <a:moveTo>
                    <a:pt x="547128" y="413372"/>
                  </a:moveTo>
                  <a:lnTo>
                    <a:pt x="543941" y="411454"/>
                  </a:lnTo>
                  <a:lnTo>
                    <a:pt x="540753" y="409536"/>
                  </a:lnTo>
                  <a:lnTo>
                    <a:pt x="537819" y="413918"/>
                  </a:lnTo>
                  <a:lnTo>
                    <a:pt x="544626" y="418007"/>
                  </a:lnTo>
                  <a:lnTo>
                    <a:pt x="547128" y="413372"/>
                  </a:lnTo>
                  <a:close/>
                </a:path>
                <a:path w="4732655" h="711200">
                  <a:moveTo>
                    <a:pt x="565251" y="424243"/>
                  </a:moveTo>
                  <a:lnTo>
                    <a:pt x="562063" y="422325"/>
                  </a:lnTo>
                  <a:lnTo>
                    <a:pt x="558876" y="420408"/>
                  </a:lnTo>
                  <a:lnTo>
                    <a:pt x="555993" y="424815"/>
                  </a:lnTo>
                  <a:lnTo>
                    <a:pt x="562787" y="428904"/>
                  </a:lnTo>
                  <a:lnTo>
                    <a:pt x="565251" y="424243"/>
                  </a:lnTo>
                  <a:close/>
                </a:path>
                <a:path w="4732655" h="711200">
                  <a:moveTo>
                    <a:pt x="583577" y="434759"/>
                  </a:moveTo>
                  <a:lnTo>
                    <a:pt x="580351" y="432904"/>
                  </a:lnTo>
                  <a:lnTo>
                    <a:pt x="577126" y="431050"/>
                  </a:lnTo>
                  <a:lnTo>
                    <a:pt x="574281" y="435483"/>
                  </a:lnTo>
                  <a:lnTo>
                    <a:pt x="581164" y="439445"/>
                  </a:lnTo>
                  <a:lnTo>
                    <a:pt x="583577" y="434759"/>
                  </a:lnTo>
                  <a:close/>
                </a:path>
                <a:path w="4732655" h="711200">
                  <a:moveTo>
                    <a:pt x="601878" y="445300"/>
                  </a:moveTo>
                  <a:lnTo>
                    <a:pt x="598665" y="443445"/>
                  </a:lnTo>
                  <a:lnTo>
                    <a:pt x="595439" y="441591"/>
                  </a:lnTo>
                  <a:lnTo>
                    <a:pt x="592632" y="446049"/>
                  </a:lnTo>
                  <a:lnTo>
                    <a:pt x="599516" y="450011"/>
                  </a:lnTo>
                  <a:lnTo>
                    <a:pt x="601878" y="445300"/>
                  </a:lnTo>
                  <a:close/>
                </a:path>
                <a:path w="4732655" h="711200">
                  <a:moveTo>
                    <a:pt x="620395" y="455472"/>
                  </a:moveTo>
                  <a:lnTo>
                    <a:pt x="617143" y="453682"/>
                  </a:lnTo>
                  <a:lnTo>
                    <a:pt x="613892" y="451891"/>
                  </a:lnTo>
                  <a:lnTo>
                    <a:pt x="611124" y="456387"/>
                  </a:lnTo>
                  <a:lnTo>
                    <a:pt x="618083" y="460197"/>
                  </a:lnTo>
                  <a:lnTo>
                    <a:pt x="620395" y="455472"/>
                  </a:lnTo>
                  <a:close/>
                </a:path>
                <a:path w="4732655" h="711200">
                  <a:moveTo>
                    <a:pt x="638911" y="465632"/>
                  </a:moveTo>
                  <a:lnTo>
                    <a:pt x="635660" y="463842"/>
                  </a:lnTo>
                  <a:lnTo>
                    <a:pt x="632409" y="462051"/>
                  </a:lnTo>
                  <a:lnTo>
                    <a:pt x="629691" y="466559"/>
                  </a:lnTo>
                  <a:lnTo>
                    <a:pt x="633158" y="468477"/>
                  </a:lnTo>
                  <a:lnTo>
                    <a:pt x="636651" y="470382"/>
                  </a:lnTo>
                  <a:lnTo>
                    <a:pt x="638911" y="465632"/>
                  </a:lnTo>
                  <a:close/>
                </a:path>
                <a:path w="4732655" h="711200">
                  <a:moveTo>
                    <a:pt x="657631" y="475424"/>
                  </a:moveTo>
                  <a:lnTo>
                    <a:pt x="654342" y="473710"/>
                  </a:lnTo>
                  <a:lnTo>
                    <a:pt x="651052" y="471995"/>
                  </a:lnTo>
                  <a:lnTo>
                    <a:pt x="648373" y="476529"/>
                  </a:lnTo>
                  <a:lnTo>
                    <a:pt x="655408" y="480212"/>
                  </a:lnTo>
                  <a:lnTo>
                    <a:pt x="657631" y="475424"/>
                  </a:lnTo>
                  <a:close/>
                </a:path>
                <a:path w="4732655" h="711200">
                  <a:moveTo>
                    <a:pt x="676351" y="485216"/>
                  </a:moveTo>
                  <a:lnTo>
                    <a:pt x="673061" y="483501"/>
                  </a:lnTo>
                  <a:lnTo>
                    <a:pt x="669772" y="481787"/>
                  </a:lnTo>
                  <a:lnTo>
                    <a:pt x="667143" y="486346"/>
                  </a:lnTo>
                  <a:lnTo>
                    <a:pt x="674179" y="490029"/>
                  </a:lnTo>
                  <a:lnTo>
                    <a:pt x="676351" y="485216"/>
                  </a:lnTo>
                  <a:close/>
                </a:path>
                <a:path w="4732655" h="711200">
                  <a:moveTo>
                    <a:pt x="695274" y="494601"/>
                  </a:moveTo>
                  <a:lnTo>
                    <a:pt x="691946" y="492950"/>
                  </a:lnTo>
                  <a:lnTo>
                    <a:pt x="688619" y="491299"/>
                  </a:lnTo>
                  <a:lnTo>
                    <a:pt x="686041" y="495896"/>
                  </a:lnTo>
                  <a:lnTo>
                    <a:pt x="693153" y="499427"/>
                  </a:lnTo>
                  <a:lnTo>
                    <a:pt x="695274" y="494601"/>
                  </a:lnTo>
                  <a:close/>
                </a:path>
                <a:path w="4732655" h="711200">
                  <a:moveTo>
                    <a:pt x="714209" y="503986"/>
                  </a:moveTo>
                  <a:lnTo>
                    <a:pt x="710882" y="502348"/>
                  </a:lnTo>
                  <a:lnTo>
                    <a:pt x="707555" y="500697"/>
                  </a:lnTo>
                  <a:lnTo>
                    <a:pt x="705027" y="505320"/>
                  </a:lnTo>
                  <a:lnTo>
                    <a:pt x="712152" y="508838"/>
                  </a:lnTo>
                  <a:lnTo>
                    <a:pt x="714209" y="503986"/>
                  </a:lnTo>
                  <a:close/>
                </a:path>
                <a:path w="4732655" h="711200">
                  <a:moveTo>
                    <a:pt x="733348" y="512927"/>
                  </a:moveTo>
                  <a:lnTo>
                    <a:pt x="729983" y="511352"/>
                  </a:lnTo>
                  <a:lnTo>
                    <a:pt x="726617" y="509778"/>
                  </a:lnTo>
                  <a:lnTo>
                    <a:pt x="724154" y="514426"/>
                  </a:lnTo>
                  <a:lnTo>
                    <a:pt x="731342" y="517804"/>
                  </a:lnTo>
                  <a:lnTo>
                    <a:pt x="733348" y="512927"/>
                  </a:lnTo>
                  <a:close/>
                </a:path>
                <a:path w="4732655" h="711200">
                  <a:moveTo>
                    <a:pt x="752500" y="521817"/>
                  </a:moveTo>
                  <a:lnTo>
                    <a:pt x="749109" y="520319"/>
                  </a:lnTo>
                  <a:lnTo>
                    <a:pt x="745744" y="518769"/>
                  </a:lnTo>
                  <a:lnTo>
                    <a:pt x="743318" y="523443"/>
                  </a:lnTo>
                  <a:lnTo>
                    <a:pt x="746925" y="525106"/>
                  </a:lnTo>
                  <a:lnTo>
                    <a:pt x="750557" y="526719"/>
                  </a:lnTo>
                  <a:lnTo>
                    <a:pt x="752500" y="521817"/>
                  </a:lnTo>
                  <a:close/>
                </a:path>
                <a:path w="4732655" h="711200">
                  <a:moveTo>
                    <a:pt x="771817" y="530352"/>
                  </a:moveTo>
                  <a:lnTo>
                    <a:pt x="768426" y="528853"/>
                  </a:lnTo>
                  <a:lnTo>
                    <a:pt x="765035" y="527354"/>
                  </a:lnTo>
                  <a:lnTo>
                    <a:pt x="762673" y="532066"/>
                  </a:lnTo>
                  <a:lnTo>
                    <a:pt x="769937" y="535279"/>
                  </a:lnTo>
                  <a:lnTo>
                    <a:pt x="771817" y="530352"/>
                  </a:lnTo>
                  <a:close/>
                </a:path>
                <a:path w="4732655" h="711200">
                  <a:moveTo>
                    <a:pt x="791210" y="538734"/>
                  </a:moveTo>
                  <a:lnTo>
                    <a:pt x="787781" y="537311"/>
                  </a:lnTo>
                  <a:lnTo>
                    <a:pt x="784352" y="535889"/>
                  </a:lnTo>
                  <a:lnTo>
                    <a:pt x="782053" y="540626"/>
                  </a:lnTo>
                  <a:lnTo>
                    <a:pt x="789393" y="543674"/>
                  </a:lnTo>
                  <a:lnTo>
                    <a:pt x="791210" y="538734"/>
                  </a:lnTo>
                  <a:close/>
                </a:path>
                <a:path w="4732655" h="711200">
                  <a:moveTo>
                    <a:pt x="810704" y="546836"/>
                  </a:moveTo>
                  <a:lnTo>
                    <a:pt x="807275" y="545414"/>
                  </a:lnTo>
                  <a:lnTo>
                    <a:pt x="803846" y="543991"/>
                  </a:lnTo>
                  <a:lnTo>
                    <a:pt x="801611" y="548754"/>
                  </a:lnTo>
                  <a:lnTo>
                    <a:pt x="808951" y="551802"/>
                  </a:lnTo>
                  <a:lnTo>
                    <a:pt x="810704" y="546836"/>
                  </a:lnTo>
                  <a:close/>
                </a:path>
                <a:path w="4732655" h="711200">
                  <a:moveTo>
                    <a:pt x="830326" y="554659"/>
                  </a:moveTo>
                  <a:lnTo>
                    <a:pt x="826858" y="553313"/>
                  </a:lnTo>
                  <a:lnTo>
                    <a:pt x="823404" y="551967"/>
                  </a:lnTo>
                  <a:lnTo>
                    <a:pt x="821220" y="556768"/>
                  </a:lnTo>
                  <a:lnTo>
                    <a:pt x="828624" y="559650"/>
                  </a:lnTo>
                  <a:lnTo>
                    <a:pt x="830326" y="554659"/>
                  </a:lnTo>
                  <a:close/>
                </a:path>
                <a:path w="4732655" h="711200">
                  <a:moveTo>
                    <a:pt x="850011" y="562305"/>
                  </a:moveTo>
                  <a:lnTo>
                    <a:pt x="846543" y="560959"/>
                  </a:lnTo>
                  <a:lnTo>
                    <a:pt x="843089" y="559612"/>
                  </a:lnTo>
                  <a:lnTo>
                    <a:pt x="840968" y="564438"/>
                  </a:lnTo>
                  <a:lnTo>
                    <a:pt x="848385" y="567321"/>
                  </a:lnTo>
                  <a:lnTo>
                    <a:pt x="850011" y="562305"/>
                  </a:lnTo>
                  <a:close/>
                </a:path>
                <a:path w="4732655" h="711200">
                  <a:moveTo>
                    <a:pt x="869848" y="569531"/>
                  </a:moveTo>
                  <a:lnTo>
                    <a:pt x="866355" y="568274"/>
                  </a:lnTo>
                  <a:lnTo>
                    <a:pt x="862863" y="567016"/>
                  </a:lnTo>
                  <a:lnTo>
                    <a:pt x="860818" y="571868"/>
                  </a:lnTo>
                  <a:lnTo>
                    <a:pt x="868299" y="574573"/>
                  </a:lnTo>
                  <a:lnTo>
                    <a:pt x="869848" y="569531"/>
                  </a:lnTo>
                  <a:close/>
                </a:path>
                <a:path w="4732655" h="711200">
                  <a:moveTo>
                    <a:pt x="889723" y="576630"/>
                  </a:moveTo>
                  <a:lnTo>
                    <a:pt x="886218" y="575437"/>
                  </a:lnTo>
                  <a:lnTo>
                    <a:pt x="882726" y="574179"/>
                  </a:lnTo>
                  <a:lnTo>
                    <a:pt x="880757" y="579056"/>
                  </a:lnTo>
                  <a:lnTo>
                    <a:pt x="884491" y="580402"/>
                  </a:lnTo>
                  <a:lnTo>
                    <a:pt x="888250" y="581685"/>
                  </a:lnTo>
                  <a:lnTo>
                    <a:pt x="889723" y="576630"/>
                  </a:lnTo>
                  <a:close/>
                </a:path>
                <a:path w="4732655" h="711200">
                  <a:moveTo>
                    <a:pt x="909764" y="583298"/>
                  </a:moveTo>
                  <a:lnTo>
                    <a:pt x="906246" y="582129"/>
                  </a:lnTo>
                  <a:lnTo>
                    <a:pt x="902728" y="580961"/>
                  </a:lnTo>
                  <a:lnTo>
                    <a:pt x="900823" y="585863"/>
                  </a:lnTo>
                  <a:lnTo>
                    <a:pt x="908367" y="588378"/>
                  </a:lnTo>
                  <a:lnTo>
                    <a:pt x="909764" y="583298"/>
                  </a:lnTo>
                  <a:close/>
                </a:path>
                <a:path w="4732655" h="711200">
                  <a:moveTo>
                    <a:pt x="929868" y="589737"/>
                  </a:moveTo>
                  <a:lnTo>
                    <a:pt x="926325" y="588657"/>
                  </a:lnTo>
                  <a:lnTo>
                    <a:pt x="922782" y="587578"/>
                  </a:lnTo>
                  <a:lnTo>
                    <a:pt x="920940" y="592518"/>
                  </a:lnTo>
                  <a:lnTo>
                    <a:pt x="928547" y="594842"/>
                  </a:lnTo>
                  <a:lnTo>
                    <a:pt x="929868" y="589737"/>
                  </a:lnTo>
                  <a:close/>
                </a:path>
                <a:path w="4732655" h="711200">
                  <a:moveTo>
                    <a:pt x="950061" y="595909"/>
                  </a:moveTo>
                  <a:lnTo>
                    <a:pt x="946518" y="594829"/>
                  </a:lnTo>
                  <a:lnTo>
                    <a:pt x="942975" y="593737"/>
                  </a:lnTo>
                  <a:lnTo>
                    <a:pt x="941222" y="598716"/>
                  </a:lnTo>
                  <a:lnTo>
                    <a:pt x="948817" y="601040"/>
                  </a:lnTo>
                  <a:lnTo>
                    <a:pt x="950061" y="595909"/>
                  </a:lnTo>
                  <a:close/>
                </a:path>
                <a:path w="4732655" h="711200">
                  <a:moveTo>
                    <a:pt x="970368" y="601662"/>
                  </a:moveTo>
                  <a:lnTo>
                    <a:pt x="966800" y="600671"/>
                  </a:lnTo>
                  <a:lnTo>
                    <a:pt x="963231" y="599681"/>
                  </a:lnTo>
                  <a:lnTo>
                    <a:pt x="961542" y="604672"/>
                  </a:lnTo>
                  <a:lnTo>
                    <a:pt x="969200" y="606806"/>
                  </a:lnTo>
                  <a:lnTo>
                    <a:pt x="970368" y="601662"/>
                  </a:lnTo>
                  <a:close/>
                </a:path>
                <a:path w="4732655" h="711200">
                  <a:moveTo>
                    <a:pt x="990739" y="607199"/>
                  </a:moveTo>
                  <a:lnTo>
                    <a:pt x="987145" y="606298"/>
                  </a:lnTo>
                  <a:lnTo>
                    <a:pt x="983564" y="605332"/>
                  </a:lnTo>
                  <a:lnTo>
                    <a:pt x="981964" y="610362"/>
                  </a:lnTo>
                  <a:lnTo>
                    <a:pt x="985799" y="611390"/>
                  </a:lnTo>
                  <a:lnTo>
                    <a:pt x="989660" y="612355"/>
                  </a:lnTo>
                  <a:lnTo>
                    <a:pt x="990739" y="607199"/>
                  </a:lnTo>
                  <a:close/>
                </a:path>
                <a:path w="4732655" h="711200">
                  <a:moveTo>
                    <a:pt x="1011224" y="612343"/>
                  </a:moveTo>
                  <a:lnTo>
                    <a:pt x="1007630" y="611441"/>
                  </a:lnTo>
                  <a:lnTo>
                    <a:pt x="1004036" y="610539"/>
                  </a:lnTo>
                  <a:lnTo>
                    <a:pt x="1002512" y="615581"/>
                  </a:lnTo>
                  <a:lnTo>
                    <a:pt x="1010221" y="617512"/>
                  </a:lnTo>
                  <a:lnTo>
                    <a:pt x="1011224" y="612343"/>
                  </a:lnTo>
                  <a:close/>
                </a:path>
                <a:path w="4732655" h="711200">
                  <a:moveTo>
                    <a:pt x="1031786" y="617131"/>
                  </a:moveTo>
                  <a:lnTo>
                    <a:pt x="1028166" y="616318"/>
                  </a:lnTo>
                  <a:lnTo>
                    <a:pt x="1024547" y="615505"/>
                  </a:lnTo>
                  <a:lnTo>
                    <a:pt x="1023112" y="620585"/>
                  </a:lnTo>
                  <a:lnTo>
                    <a:pt x="1030871" y="622312"/>
                  </a:lnTo>
                  <a:lnTo>
                    <a:pt x="1031786" y="617131"/>
                  </a:lnTo>
                  <a:close/>
                </a:path>
                <a:path w="4732655" h="711200">
                  <a:moveTo>
                    <a:pt x="1052385" y="621703"/>
                  </a:moveTo>
                  <a:lnTo>
                    <a:pt x="1048766" y="620915"/>
                  </a:lnTo>
                  <a:lnTo>
                    <a:pt x="1045146" y="620102"/>
                  </a:lnTo>
                  <a:lnTo>
                    <a:pt x="1043800" y="625195"/>
                  </a:lnTo>
                  <a:lnTo>
                    <a:pt x="1047673" y="626059"/>
                  </a:lnTo>
                  <a:lnTo>
                    <a:pt x="1051560" y="626897"/>
                  </a:lnTo>
                  <a:lnTo>
                    <a:pt x="1052385" y="621703"/>
                  </a:lnTo>
                  <a:close/>
                </a:path>
                <a:path w="4732655" h="711200">
                  <a:moveTo>
                    <a:pt x="1073111" y="625741"/>
                  </a:moveTo>
                  <a:lnTo>
                    <a:pt x="1069467" y="625030"/>
                  </a:lnTo>
                  <a:lnTo>
                    <a:pt x="1065822" y="624319"/>
                  </a:lnTo>
                  <a:lnTo>
                    <a:pt x="1064564" y="629437"/>
                  </a:lnTo>
                  <a:lnTo>
                    <a:pt x="1072375" y="630961"/>
                  </a:lnTo>
                  <a:lnTo>
                    <a:pt x="1073111" y="625741"/>
                  </a:lnTo>
                  <a:close/>
                </a:path>
                <a:path w="4732655" h="711200">
                  <a:moveTo>
                    <a:pt x="1093876" y="629488"/>
                  </a:moveTo>
                  <a:lnTo>
                    <a:pt x="1090218" y="628865"/>
                  </a:lnTo>
                  <a:lnTo>
                    <a:pt x="1086561" y="628256"/>
                  </a:lnTo>
                  <a:lnTo>
                    <a:pt x="1085392" y="633387"/>
                  </a:lnTo>
                  <a:lnTo>
                    <a:pt x="1093228" y="634707"/>
                  </a:lnTo>
                  <a:lnTo>
                    <a:pt x="1093876" y="629488"/>
                  </a:lnTo>
                  <a:close/>
                </a:path>
                <a:path w="4732655" h="711200">
                  <a:moveTo>
                    <a:pt x="1114691" y="632993"/>
                  </a:moveTo>
                  <a:lnTo>
                    <a:pt x="1111034" y="632383"/>
                  </a:lnTo>
                  <a:lnTo>
                    <a:pt x="1107376" y="631761"/>
                  </a:lnTo>
                  <a:lnTo>
                    <a:pt x="1106297" y="636917"/>
                  </a:lnTo>
                  <a:lnTo>
                    <a:pt x="1114132" y="638238"/>
                  </a:lnTo>
                  <a:lnTo>
                    <a:pt x="1114691" y="632993"/>
                  </a:lnTo>
                  <a:close/>
                </a:path>
                <a:path w="4732655" h="711200">
                  <a:moveTo>
                    <a:pt x="1135595" y="635927"/>
                  </a:moveTo>
                  <a:lnTo>
                    <a:pt x="1131925" y="635406"/>
                  </a:lnTo>
                  <a:lnTo>
                    <a:pt x="1128255" y="634885"/>
                  </a:lnTo>
                  <a:lnTo>
                    <a:pt x="1127264" y="640067"/>
                  </a:lnTo>
                  <a:lnTo>
                    <a:pt x="1135138" y="641172"/>
                  </a:lnTo>
                  <a:lnTo>
                    <a:pt x="1135595" y="635927"/>
                  </a:lnTo>
                  <a:close/>
                </a:path>
                <a:path w="4732655" h="711200">
                  <a:moveTo>
                    <a:pt x="1156525" y="638556"/>
                  </a:moveTo>
                  <a:lnTo>
                    <a:pt x="1152842" y="638136"/>
                  </a:lnTo>
                  <a:lnTo>
                    <a:pt x="1149159" y="637717"/>
                  </a:lnTo>
                  <a:lnTo>
                    <a:pt x="1148257" y="642912"/>
                  </a:lnTo>
                  <a:lnTo>
                    <a:pt x="1156157" y="643813"/>
                  </a:lnTo>
                  <a:lnTo>
                    <a:pt x="1156525" y="638556"/>
                  </a:lnTo>
                  <a:close/>
                </a:path>
                <a:path w="4732655" h="711200">
                  <a:moveTo>
                    <a:pt x="1177493" y="640918"/>
                  </a:moveTo>
                  <a:lnTo>
                    <a:pt x="1173810" y="640537"/>
                  </a:lnTo>
                  <a:lnTo>
                    <a:pt x="1170127" y="640118"/>
                  </a:lnTo>
                  <a:lnTo>
                    <a:pt x="1169327" y="645325"/>
                  </a:lnTo>
                  <a:lnTo>
                    <a:pt x="1173276" y="645769"/>
                  </a:lnTo>
                  <a:lnTo>
                    <a:pt x="1177226" y="646176"/>
                  </a:lnTo>
                  <a:lnTo>
                    <a:pt x="1177493" y="640918"/>
                  </a:lnTo>
                  <a:close/>
                </a:path>
                <a:path w="4732655" h="711200">
                  <a:moveTo>
                    <a:pt x="1198537" y="642759"/>
                  </a:moveTo>
                  <a:lnTo>
                    <a:pt x="1194841" y="642429"/>
                  </a:lnTo>
                  <a:lnTo>
                    <a:pt x="1191145" y="642112"/>
                  </a:lnTo>
                  <a:lnTo>
                    <a:pt x="1190434" y="647331"/>
                  </a:lnTo>
                  <a:lnTo>
                    <a:pt x="1198359" y="648017"/>
                  </a:lnTo>
                  <a:lnTo>
                    <a:pt x="1198537" y="642759"/>
                  </a:lnTo>
                  <a:close/>
                </a:path>
                <a:path w="4732655" h="711200">
                  <a:moveTo>
                    <a:pt x="4713783" y="695731"/>
                  </a:moveTo>
                  <a:lnTo>
                    <a:pt x="4710531" y="693915"/>
                  </a:lnTo>
                  <a:lnTo>
                    <a:pt x="4707280" y="692099"/>
                  </a:lnTo>
                  <a:lnTo>
                    <a:pt x="4704512" y="696569"/>
                  </a:lnTo>
                  <a:lnTo>
                    <a:pt x="4711420" y="700443"/>
                  </a:lnTo>
                  <a:lnTo>
                    <a:pt x="4713783" y="695731"/>
                  </a:lnTo>
                  <a:close/>
                </a:path>
                <a:path w="4732655" h="711200">
                  <a:moveTo>
                    <a:pt x="4732236" y="706069"/>
                  </a:moveTo>
                  <a:lnTo>
                    <a:pt x="4728984" y="704253"/>
                  </a:lnTo>
                  <a:lnTo>
                    <a:pt x="4725733" y="702437"/>
                  </a:lnTo>
                  <a:lnTo>
                    <a:pt x="4722952" y="706907"/>
                  </a:lnTo>
                  <a:lnTo>
                    <a:pt x="4729861" y="710768"/>
                  </a:lnTo>
                  <a:lnTo>
                    <a:pt x="4732236" y="7060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 descr=""/>
            <p:cNvSpPr/>
            <p:nvPr/>
          </p:nvSpPr>
          <p:spPr>
            <a:xfrm>
              <a:off x="2019948" y="3986801"/>
              <a:ext cx="156845" cy="0"/>
            </a:xfrm>
            <a:custGeom>
              <a:avLst/>
              <a:gdLst/>
              <a:ahLst/>
              <a:cxnLst/>
              <a:rect l="l" t="t" r="r" b="b"/>
              <a:pathLst>
                <a:path w="156844" h="0">
                  <a:moveTo>
                    <a:pt x="0" y="0"/>
                  </a:moveTo>
                  <a:lnTo>
                    <a:pt x="156234" y="0"/>
                  </a:lnTo>
                </a:path>
              </a:pathLst>
            </a:custGeom>
            <a:ln w="803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 descr=""/>
            <p:cNvSpPr/>
            <p:nvPr/>
          </p:nvSpPr>
          <p:spPr>
            <a:xfrm>
              <a:off x="2189251" y="3564915"/>
              <a:ext cx="1424305" cy="422909"/>
            </a:xfrm>
            <a:custGeom>
              <a:avLst/>
              <a:gdLst/>
              <a:ahLst/>
              <a:cxnLst/>
              <a:rect l="l" t="t" r="r" b="b"/>
              <a:pathLst>
                <a:path w="1424304" h="422910">
                  <a:moveTo>
                    <a:pt x="8064" y="421881"/>
                  </a:moveTo>
                  <a:lnTo>
                    <a:pt x="7391" y="416648"/>
                  </a:lnTo>
                  <a:lnTo>
                    <a:pt x="3695" y="416979"/>
                  </a:lnTo>
                  <a:lnTo>
                    <a:pt x="0" y="417296"/>
                  </a:lnTo>
                  <a:lnTo>
                    <a:pt x="152" y="422567"/>
                  </a:lnTo>
                  <a:lnTo>
                    <a:pt x="8064" y="421881"/>
                  </a:lnTo>
                  <a:close/>
                </a:path>
                <a:path w="1424304" h="422910">
                  <a:moveTo>
                    <a:pt x="29171" y="420014"/>
                  </a:moveTo>
                  <a:lnTo>
                    <a:pt x="28409" y="414794"/>
                  </a:lnTo>
                  <a:lnTo>
                    <a:pt x="24714" y="415124"/>
                  </a:lnTo>
                  <a:lnTo>
                    <a:pt x="21018" y="415455"/>
                  </a:lnTo>
                  <a:lnTo>
                    <a:pt x="21259" y="420712"/>
                  </a:lnTo>
                  <a:lnTo>
                    <a:pt x="29171" y="420014"/>
                  </a:lnTo>
                  <a:close/>
                </a:path>
                <a:path w="1424304" h="422910">
                  <a:moveTo>
                    <a:pt x="50241" y="417703"/>
                  </a:moveTo>
                  <a:lnTo>
                    <a:pt x="49390" y="412508"/>
                  </a:lnTo>
                  <a:lnTo>
                    <a:pt x="45707" y="412915"/>
                  </a:lnTo>
                  <a:lnTo>
                    <a:pt x="42024" y="413321"/>
                  </a:lnTo>
                  <a:lnTo>
                    <a:pt x="42341" y="418579"/>
                  </a:lnTo>
                  <a:lnTo>
                    <a:pt x="50241" y="417703"/>
                  </a:lnTo>
                  <a:close/>
                </a:path>
                <a:path w="1424304" h="422910">
                  <a:moveTo>
                    <a:pt x="71285" y="415074"/>
                  </a:moveTo>
                  <a:lnTo>
                    <a:pt x="70358" y="409892"/>
                  </a:lnTo>
                  <a:lnTo>
                    <a:pt x="66675" y="410387"/>
                  </a:lnTo>
                  <a:lnTo>
                    <a:pt x="62992" y="410883"/>
                  </a:lnTo>
                  <a:lnTo>
                    <a:pt x="63411" y="416140"/>
                  </a:lnTo>
                  <a:lnTo>
                    <a:pt x="71285" y="415074"/>
                  </a:lnTo>
                  <a:close/>
                </a:path>
                <a:path w="1424304" h="422910">
                  <a:moveTo>
                    <a:pt x="92278" y="412178"/>
                  </a:moveTo>
                  <a:lnTo>
                    <a:pt x="91262" y="407009"/>
                  </a:lnTo>
                  <a:lnTo>
                    <a:pt x="87591" y="407581"/>
                  </a:lnTo>
                  <a:lnTo>
                    <a:pt x="83921" y="408089"/>
                  </a:lnTo>
                  <a:lnTo>
                    <a:pt x="84416" y="413334"/>
                  </a:lnTo>
                  <a:lnTo>
                    <a:pt x="88353" y="412788"/>
                  </a:lnTo>
                  <a:lnTo>
                    <a:pt x="92278" y="412178"/>
                  </a:lnTo>
                  <a:close/>
                </a:path>
                <a:path w="1424304" h="422910">
                  <a:moveTo>
                    <a:pt x="113220" y="408914"/>
                  </a:moveTo>
                  <a:lnTo>
                    <a:pt x="112128" y="403758"/>
                  </a:lnTo>
                  <a:lnTo>
                    <a:pt x="108458" y="404329"/>
                  </a:lnTo>
                  <a:lnTo>
                    <a:pt x="104787" y="404901"/>
                  </a:lnTo>
                  <a:lnTo>
                    <a:pt x="105371" y="410133"/>
                  </a:lnTo>
                  <a:lnTo>
                    <a:pt x="113220" y="408914"/>
                  </a:lnTo>
                  <a:close/>
                </a:path>
                <a:path w="1424304" h="422910">
                  <a:moveTo>
                    <a:pt x="134099" y="405282"/>
                  </a:moveTo>
                  <a:lnTo>
                    <a:pt x="132930" y="400138"/>
                  </a:lnTo>
                  <a:lnTo>
                    <a:pt x="129273" y="400786"/>
                  </a:lnTo>
                  <a:lnTo>
                    <a:pt x="125615" y="401434"/>
                  </a:lnTo>
                  <a:lnTo>
                    <a:pt x="126276" y="406666"/>
                  </a:lnTo>
                  <a:lnTo>
                    <a:pt x="134099" y="405282"/>
                  </a:lnTo>
                  <a:close/>
                </a:path>
                <a:path w="1424304" h="422910">
                  <a:moveTo>
                    <a:pt x="154927" y="401370"/>
                  </a:moveTo>
                  <a:lnTo>
                    <a:pt x="153682" y="396252"/>
                  </a:lnTo>
                  <a:lnTo>
                    <a:pt x="150037" y="396976"/>
                  </a:lnTo>
                  <a:lnTo>
                    <a:pt x="146392" y="397687"/>
                  </a:lnTo>
                  <a:lnTo>
                    <a:pt x="147129" y="402907"/>
                  </a:lnTo>
                  <a:lnTo>
                    <a:pt x="154927" y="401370"/>
                  </a:lnTo>
                  <a:close/>
                </a:path>
                <a:path w="1424304" h="422910">
                  <a:moveTo>
                    <a:pt x="175704" y="397230"/>
                  </a:moveTo>
                  <a:lnTo>
                    <a:pt x="174383" y="392125"/>
                  </a:lnTo>
                  <a:lnTo>
                    <a:pt x="170751" y="392899"/>
                  </a:lnTo>
                  <a:lnTo>
                    <a:pt x="167106" y="393623"/>
                  </a:lnTo>
                  <a:lnTo>
                    <a:pt x="167919" y="398818"/>
                  </a:lnTo>
                  <a:lnTo>
                    <a:pt x="171818" y="398056"/>
                  </a:lnTo>
                  <a:lnTo>
                    <a:pt x="175704" y="397230"/>
                  </a:lnTo>
                  <a:close/>
                </a:path>
                <a:path w="1424304" h="422910">
                  <a:moveTo>
                    <a:pt x="196405" y="392722"/>
                  </a:moveTo>
                  <a:lnTo>
                    <a:pt x="195021" y="387642"/>
                  </a:lnTo>
                  <a:lnTo>
                    <a:pt x="191389" y="388429"/>
                  </a:lnTo>
                  <a:lnTo>
                    <a:pt x="187756" y="389216"/>
                  </a:lnTo>
                  <a:lnTo>
                    <a:pt x="188645" y="394411"/>
                  </a:lnTo>
                  <a:lnTo>
                    <a:pt x="196405" y="392722"/>
                  </a:lnTo>
                  <a:close/>
                </a:path>
                <a:path w="1424304" h="422910">
                  <a:moveTo>
                    <a:pt x="217043" y="387946"/>
                  </a:moveTo>
                  <a:lnTo>
                    <a:pt x="215582" y="382879"/>
                  </a:lnTo>
                  <a:lnTo>
                    <a:pt x="211975" y="383730"/>
                  </a:lnTo>
                  <a:lnTo>
                    <a:pt x="208356" y="384581"/>
                  </a:lnTo>
                  <a:lnTo>
                    <a:pt x="209308" y="389763"/>
                  </a:lnTo>
                  <a:lnTo>
                    <a:pt x="217043" y="387946"/>
                  </a:lnTo>
                  <a:close/>
                </a:path>
                <a:path w="1424304" h="422910">
                  <a:moveTo>
                    <a:pt x="237629" y="382943"/>
                  </a:moveTo>
                  <a:lnTo>
                    <a:pt x="236105" y="377888"/>
                  </a:lnTo>
                  <a:lnTo>
                    <a:pt x="232511" y="378802"/>
                  </a:lnTo>
                  <a:lnTo>
                    <a:pt x="228917" y="379717"/>
                  </a:lnTo>
                  <a:lnTo>
                    <a:pt x="229920" y="384886"/>
                  </a:lnTo>
                  <a:lnTo>
                    <a:pt x="237629" y="382943"/>
                  </a:lnTo>
                  <a:close/>
                </a:path>
                <a:path w="1424304" h="422910">
                  <a:moveTo>
                    <a:pt x="258165" y="377710"/>
                  </a:moveTo>
                  <a:lnTo>
                    <a:pt x="256590" y="372681"/>
                  </a:lnTo>
                  <a:lnTo>
                    <a:pt x="252996" y="373621"/>
                  </a:lnTo>
                  <a:lnTo>
                    <a:pt x="249402" y="374535"/>
                  </a:lnTo>
                  <a:lnTo>
                    <a:pt x="250469" y="379691"/>
                  </a:lnTo>
                  <a:lnTo>
                    <a:pt x="254317" y="378714"/>
                  </a:lnTo>
                  <a:lnTo>
                    <a:pt x="258165" y="377710"/>
                  </a:lnTo>
                  <a:close/>
                </a:path>
                <a:path w="1424304" h="422910">
                  <a:moveTo>
                    <a:pt x="278612" y="372173"/>
                  </a:moveTo>
                  <a:lnTo>
                    <a:pt x="276974" y="367169"/>
                  </a:lnTo>
                  <a:lnTo>
                    <a:pt x="273392" y="368134"/>
                  </a:lnTo>
                  <a:lnTo>
                    <a:pt x="269811" y="369100"/>
                  </a:lnTo>
                  <a:lnTo>
                    <a:pt x="270941" y="374243"/>
                  </a:lnTo>
                  <a:lnTo>
                    <a:pt x="278612" y="372173"/>
                  </a:lnTo>
                  <a:close/>
                </a:path>
                <a:path w="1424304" h="422910">
                  <a:moveTo>
                    <a:pt x="298996" y="366433"/>
                  </a:moveTo>
                  <a:lnTo>
                    <a:pt x="297307" y="361442"/>
                  </a:lnTo>
                  <a:lnTo>
                    <a:pt x="293738" y="362458"/>
                  </a:lnTo>
                  <a:lnTo>
                    <a:pt x="290169" y="363474"/>
                  </a:lnTo>
                  <a:lnTo>
                    <a:pt x="291363" y="368604"/>
                  </a:lnTo>
                  <a:lnTo>
                    <a:pt x="298996" y="366433"/>
                  </a:lnTo>
                  <a:close/>
                </a:path>
                <a:path w="1424304" h="422910">
                  <a:moveTo>
                    <a:pt x="319328" y="360489"/>
                  </a:moveTo>
                  <a:lnTo>
                    <a:pt x="317588" y="355523"/>
                  </a:lnTo>
                  <a:lnTo>
                    <a:pt x="314032" y="356590"/>
                  </a:lnTo>
                  <a:lnTo>
                    <a:pt x="310476" y="357657"/>
                  </a:lnTo>
                  <a:lnTo>
                    <a:pt x="311721" y="362775"/>
                  </a:lnTo>
                  <a:lnTo>
                    <a:pt x="319328" y="360489"/>
                  </a:lnTo>
                  <a:close/>
                </a:path>
                <a:path w="1424304" h="422910">
                  <a:moveTo>
                    <a:pt x="339610" y="354393"/>
                  </a:moveTo>
                  <a:lnTo>
                    <a:pt x="337820" y="349440"/>
                  </a:lnTo>
                  <a:lnTo>
                    <a:pt x="334264" y="350507"/>
                  </a:lnTo>
                  <a:lnTo>
                    <a:pt x="330708" y="351574"/>
                  </a:lnTo>
                  <a:lnTo>
                    <a:pt x="332003" y="356679"/>
                  </a:lnTo>
                  <a:lnTo>
                    <a:pt x="339610" y="354393"/>
                  </a:lnTo>
                  <a:close/>
                </a:path>
                <a:path w="1424304" h="422910">
                  <a:moveTo>
                    <a:pt x="359803" y="348030"/>
                  </a:moveTo>
                  <a:lnTo>
                    <a:pt x="357974" y="343090"/>
                  </a:lnTo>
                  <a:lnTo>
                    <a:pt x="354431" y="344208"/>
                  </a:lnTo>
                  <a:lnTo>
                    <a:pt x="350888" y="345325"/>
                  </a:lnTo>
                  <a:lnTo>
                    <a:pt x="352234" y="350418"/>
                  </a:lnTo>
                  <a:lnTo>
                    <a:pt x="359803" y="348030"/>
                  </a:lnTo>
                  <a:close/>
                </a:path>
                <a:path w="1424304" h="422910">
                  <a:moveTo>
                    <a:pt x="379945" y="341515"/>
                  </a:moveTo>
                  <a:lnTo>
                    <a:pt x="378079" y="336588"/>
                  </a:lnTo>
                  <a:lnTo>
                    <a:pt x="374548" y="337743"/>
                  </a:lnTo>
                  <a:lnTo>
                    <a:pt x="371017" y="338899"/>
                  </a:lnTo>
                  <a:lnTo>
                    <a:pt x="372402" y="343979"/>
                  </a:lnTo>
                  <a:lnTo>
                    <a:pt x="379945" y="341515"/>
                  </a:lnTo>
                  <a:close/>
                </a:path>
                <a:path w="1424304" h="422910">
                  <a:moveTo>
                    <a:pt x="400050" y="334860"/>
                  </a:moveTo>
                  <a:lnTo>
                    <a:pt x="398145" y="329946"/>
                  </a:lnTo>
                  <a:lnTo>
                    <a:pt x="394627" y="331139"/>
                  </a:lnTo>
                  <a:lnTo>
                    <a:pt x="391109" y="332333"/>
                  </a:lnTo>
                  <a:lnTo>
                    <a:pt x="392544" y="337400"/>
                  </a:lnTo>
                  <a:lnTo>
                    <a:pt x="400050" y="334860"/>
                  </a:lnTo>
                  <a:close/>
                </a:path>
                <a:path w="1424304" h="422910">
                  <a:moveTo>
                    <a:pt x="420103" y="328066"/>
                  </a:moveTo>
                  <a:lnTo>
                    <a:pt x="418160" y="323164"/>
                  </a:lnTo>
                  <a:lnTo>
                    <a:pt x="414642" y="324358"/>
                  </a:lnTo>
                  <a:lnTo>
                    <a:pt x="411124" y="325551"/>
                  </a:lnTo>
                  <a:lnTo>
                    <a:pt x="412584" y="330606"/>
                  </a:lnTo>
                  <a:lnTo>
                    <a:pt x="420103" y="328066"/>
                  </a:lnTo>
                  <a:close/>
                </a:path>
                <a:path w="1424304" h="422910">
                  <a:moveTo>
                    <a:pt x="440093" y="321068"/>
                  </a:moveTo>
                  <a:lnTo>
                    <a:pt x="438111" y="316179"/>
                  </a:lnTo>
                  <a:lnTo>
                    <a:pt x="434606" y="317411"/>
                  </a:lnTo>
                  <a:lnTo>
                    <a:pt x="431101" y="318643"/>
                  </a:lnTo>
                  <a:lnTo>
                    <a:pt x="432600" y="323684"/>
                  </a:lnTo>
                  <a:lnTo>
                    <a:pt x="440093" y="321068"/>
                  </a:lnTo>
                  <a:close/>
                </a:path>
                <a:path w="1424304" h="422910">
                  <a:moveTo>
                    <a:pt x="460032" y="313994"/>
                  </a:moveTo>
                  <a:lnTo>
                    <a:pt x="458025" y="309118"/>
                  </a:lnTo>
                  <a:lnTo>
                    <a:pt x="454533" y="310375"/>
                  </a:lnTo>
                  <a:lnTo>
                    <a:pt x="451040" y="311632"/>
                  </a:lnTo>
                  <a:lnTo>
                    <a:pt x="452564" y="316674"/>
                  </a:lnTo>
                  <a:lnTo>
                    <a:pt x="460032" y="313994"/>
                  </a:lnTo>
                  <a:close/>
                </a:path>
                <a:path w="1424304" h="422910">
                  <a:moveTo>
                    <a:pt x="479945" y="306806"/>
                  </a:moveTo>
                  <a:lnTo>
                    <a:pt x="477913" y="301942"/>
                  </a:lnTo>
                  <a:lnTo>
                    <a:pt x="474421" y="303225"/>
                  </a:lnTo>
                  <a:lnTo>
                    <a:pt x="470928" y="304495"/>
                  </a:lnTo>
                  <a:lnTo>
                    <a:pt x="472490" y="309524"/>
                  </a:lnTo>
                  <a:lnTo>
                    <a:pt x="479945" y="306806"/>
                  </a:lnTo>
                  <a:close/>
                </a:path>
                <a:path w="1424304" h="422910">
                  <a:moveTo>
                    <a:pt x="499821" y="299491"/>
                  </a:moveTo>
                  <a:lnTo>
                    <a:pt x="497763" y="294640"/>
                  </a:lnTo>
                  <a:lnTo>
                    <a:pt x="494271" y="295922"/>
                  </a:lnTo>
                  <a:lnTo>
                    <a:pt x="490778" y="297205"/>
                  </a:lnTo>
                  <a:lnTo>
                    <a:pt x="492379" y="302221"/>
                  </a:lnTo>
                  <a:lnTo>
                    <a:pt x="499821" y="299491"/>
                  </a:lnTo>
                  <a:close/>
                </a:path>
                <a:path w="1424304" h="422910">
                  <a:moveTo>
                    <a:pt x="519645" y="292074"/>
                  </a:moveTo>
                  <a:lnTo>
                    <a:pt x="517563" y="287235"/>
                  </a:lnTo>
                  <a:lnTo>
                    <a:pt x="514083" y="288544"/>
                  </a:lnTo>
                  <a:lnTo>
                    <a:pt x="510603" y="289852"/>
                  </a:lnTo>
                  <a:lnTo>
                    <a:pt x="512216" y="294868"/>
                  </a:lnTo>
                  <a:lnTo>
                    <a:pt x="519645" y="292074"/>
                  </a:lnTo>
                  <a:close/>
                </a:path>
                <a:path w="1424304" h="422910">
                  <a:moveTo>
                    <a:pt x="539445" y="284594"/>
                  </a:moveTo>
                  <a:lnTo>
                    <a:pt x="537349" y="279768"/>
                  </a:lnTo>
                  <a:lnTo>
                    <a:pt x="533869" y="281089"/>
                  </a:lnTo>
                  <a:lnTo>
                    <a:pt x="530402" y="282409"/>
                  </a:lnTo>
                  <a:lnTo>
                    <a:pt x="532028" y="287426"/>
                  </a:lnTo>
                  <a:lnTo>
                    <a:pt x="539445" y="284594"/>
                  </a:lnTo>
                  <a:close/>
                </a:path>
                <a:path w="1424304" h="422910">
                  <a:moveTo>
                    <a:pt x="559206" y="277063"/>
                  </a:moveTo>
                  <a:lnTo>
                    <a:pt x="557098" y="272237"/>
                  </a:lnTo>
                  <a:lnTo>
                    <a:pt x="553618" y="273558"/>
                  </a:lnTo>
                  <a:lnTo>
                    <a:pt x="550151" y="274878"/>
                  </a:lnTo>
                  <a:lnTo>
                    <a:pt x="551802" y="279882"/>
                  </a:lnTo>
                  <a:lnTo>
                    <a:pt x="559206" y="277063"/>
                  </a:lnTo>
                  <a:close/>
                </a:path>
                <a:path w="1424304" h="422910">
                  <a:moveTo>
                    <a:pt x="578954" y="269430"/>
                  </a:moveTo>
                  <a:lnTo>
                    <a:pt x="576821" y="264617"/>
                  </a:lnTo>
                  <a:lnTo>
                    <a:pt x="573354" y="265950"/>
                  </a:lnTo>
                  <a:lnTo>
                    <a:pt x="569887" y="267296"/>
                  </a:lnTo>
                  <a:lnTo>
                    <a:pt x="571550" y="272288"/>
                  </a:lnTo>
                  <a:lnTo>
                    <a:pt x="578954" y="269430"/>
                  </a:lnTo>
                  <a:close/>
                </a:path>
                <a:path w="1424304" h="422910">
                  <a:moveTo>
                    <a:pt x="598665" y="261772"/>
                  </a:moveTo>
                  <a:lnTo>
                    <a:pt x="596531" y="256959"/>
                  </a:lnTo>
                  <a:lnTo>
                    <a:pt x="593064" y="258305"/>
                  </a:lnTo>
                  <a:lnTo>
                    <a:pt x="589597" y="259664"/>
                  </a:lnTo>
                  <a:lnTo>
                    <a:pt x="591286" y="264655"/>
                  </a:lnTo>
                  <a:lnTo>
                    <a:pt x="598665" y="261772"/>
                  </a:lnTo>
                  <a:close/>
                </a:path>
                <a:path w="1424304" h="422910">
                  <a:moveTo>
                    <a:pt x="618375" y="254063"/>
                  </a:moveTo>
                  <a:lnTo>
                    <a:pt x="616229" y="249250"/>
                  </a:lnTo>
                  <a:lnTo>
                    <a:pt x="612762" y="250609"/>
                  </a:lnTo>
                  <a:lnTo>
                    <a:pt x="609295" y="251968"/>
                  </a:lnTo>
                  <a:lnTo>
                    <a:pt x="610997" y="256959"/>
                  </a:lnTo>
                  <a:lnTo>
                    <a:pt x="618375" y="254063"/>
                  </a:lnTo>
                  <a:close/>
                </a:path>
                <a:path w="1424304" h="422910">
                  <a:moveTo>
                    <a:pt x="638060" y="246316"/>
                  </a:moveTo>
                  <a:lnTo>
                    <a:pt x="635914" y="241515"/>
                  </a:lnTo>
                  <a:lnTo>
                    <a:pt x="632447" y="242874"/>
                  </a:lnTo>
                  <a:lnTo>
                    <a:pt x="628980" y="244233"/>
                  </a:lnTo>
                  <a:lnTo>
                    <a:pt x="630682" y="249224"/>
                  </a:lnTo>
                  <a:lnTo>
                    <a:pt x="638060" y="246316"/>
                  </a:lnTo>
                  <a:close/>
                </a:path>
                <a:path w="1424304" h="422910">
                  <a:moveTo>
                    <a:pt x="657733" y="238556"/>
                  </a:moveTo>
                  <a:lnTo>
                    <a:pt x="655586" y="233743"/>
                  </a:lnTo>
                  <a:lnTo>
                    <a:pt x="652119" y="235115"/>
                  </a:lnTo>
                  <a:lnTo>
                    <a:pt x="648665" y="236486"/>
                  </a:lnTo>
                  <a:lnTo>
                    <a:pt x="650367" y="241465"/>
                  </a:lnTo>
                  <a:lnTo>
                    <a:pt x="657733" y="238556"/>
                  </a:lnTo>
                  <a:close/>
                </a:path>
                <a:path w="1424304" h="422910">
                  <a:moveTo>
                    <a:pt x="677418" y="230784"/>
                  </a:moveTo>
                  <a:lnTo>
                    <a:pt x="675259" y="225971"/>
                  </a:lnTo>
                  <a:lnTo>
                    <a:pt x="671804" y="227342"/>
                  </a:lnTo>
                  <a:lnTo>
                    <a:pt x="668350" y="228714"/>
                  </a:lnTo>
                  <a:lnTo>
                    <a:pt x="670052" y="233692"/>
                  </a:lnTo>
                  <a:lnTo>
                    <a:pt x="677418" y="230784"/>
                  </a:lnTo>
                  <a:close/>
                </a:path>
                <a:path w="1424304" h="422910">
                  <a:moveTo>
                    <a:pt x="697103" y="223012"/>
                  </a:moveTo>
                  <a:lnTo>
                    <a:pt x="694931" y="218198"/>
                  </a:lnTo>
                  <a:lnTo>
                    <a:pt x="691476" y="219570"/>
                  </a:lnTo>
                  <a:lnTo>
                    <a:pt x="688022" y="220941"/>
                  </a:lnTo>
                  <a:lnTo>
                    <a:pt x="689724" y="225920"/>
                  </a:lnTo>
                  <a:lnTo>
                    <a:pt x="697103" y="223012"/>
                  </a:lnTo>
                  <a:close/>
                </a:path>
                <a:path w="1424304" h="422910">
                  <a:moveTo>
                    <a:pt x="716762" y="215239"/>
                  </a:moveTo>
                  <a:lnTo>
                    <a:pt x="714616" y="210426"/>
                  </a:lnTo>
                  <a:lnTo>
                    <a:pt x="711149" y="211797"/>
                  </a:lnTo>
                  <a:lnTo>
                    <a:pt x="707694" y="213169"/>
                  </a:lnTo>
                  <a:lnTo>
                    <a:pt x="709396" y="218147"/>
                  </a:lnTo>
                  <a:lnTo>
                    <a:pt x="716762" y="215239"/>
                  </a:lnTo>
                  <a:close/>
                </a:path>
                <a:path w="1424304" h="422910">
                  <a:moveTo>
                    <a:pt x="736434" y="207479"/>
                  </a:moveTo>
                  <a:lnTo>
                    <a:pt x="734288" y="202679"/>
                  </a:lnTo>
                  <a:lnTo>
                    <a:pt x="730821" y="204038"/>
                  </a:lnTo>
                  <a:lnTo>
                    <a:pt x="727354" y="205397"/>
                  </a:lnTo>
                  <a:lnTo>
                    <a:pt x="729056" y="210388"/>
                  </a:lnTo>
                  <a:lnTo>
                    <a:pt x="736434" y="207479"/>
                  </a:lnTo>
                  <a:close/>
                </a:path>
                <a:path w="1424304" h="422910">
                  <a:moveTo>
                    <a:pt x="756132" y="199745"/>
                  </a:moveTo>
                  <a:lnTo>
                    <a:pt x="753986" y="194932"/>
                  </a:lnTo>
                  <a:lnTo>
                    <a:pt x="750519" y="196291"/>
                  </a:lnTo>
                  <a:lnTo>
                    <a:pt x="747052" y="197650"/>
                  </a:lnTo>
                  <a:lnTo>
                    <a:pt x="748753" y="202641"/>
                  </a:lnTo>
                  <a:lnTo>
                    <a:pt x="756132" y="199745"/>
                  </a:lnTo>
                  <a:close/>
                </a:path>
                <a:path w="1424304" h="422910">
                  <a:moveTo>
                    <a:pt x="775817" y="192036"/>
                  </a:moveTo>
                  <a:lnTo>
                    <a:pt x="773684" y="187223"/>
                  </a:lnTo>
                  <a:lnTo>
                    <a:pt x="770216" y="188582"/>
                  </a:lnTo>
                  <a:lnTo>
                    <a:pt x="766749" y="189941"/>
                  </a:lnTo>
                  <a:lnTo>
                    <a:pt x="768438" y="194932"/>
                  </a:lnTo>
                  <a:lnTo>
                    <a:pt x="775817" y="192036"/>
                  </a:lnTo>
                  <a:close/>
                </a:path>
                <a:path w="1424304" h="422910">
                  <a:moveTo>
                    <a:pt x="795540" y="184391"/>
                  </a:moveTo>
                  <a:lnTo>
                    <a:pt x="793407" y="179565"/>
                  </a:lnTo>
                  <a:lnTo>
                    <a:pt x="789940" y="180911"/>
                  </a:lnTo>
                  <a:lnTo>
                    <a:pt x="786472" y="182257"/>
                  </a:lnTo>
                  <a:lnTo>
                    <a:pt x="788149" y="187248"/>
                  </a:lnTo>
                  <a:lnTo>
                    <a:pt x="795540" y="184391"/>
                  </a:lnTo>
                  <a:close/>
                </a:path>
                <a:path w="1424304" h="422910">
                  <a:moveTo>
                    <a:pt x="815263" y="176771"/>
                  </a:moveTo>
                  <a:lnTo>
                    <a:pt x="813155" y="171945"/>
                  </a:lnTo>
                  <a:lnTo>
                    <a:pt x="809675" y="173278"/>
                  </a:lnTo>
                  <a:lnTo>
                    <a:pt x="806196" y="174612"/>
                  </a:lnTo>
                  <a:lnTo>
                    <a:pt x="807872" y="179616"/>
                  </a:lnTo>
                  <a:lnTo>
                    <a:pt x="815263" y="176771"/>
                  </a:lnTo>
                  <a:close/>
                </a:path>
                <a:path w="1424304" h="422910">
                  <a:moveTo>
                    <a:pt x="835012" y="169214"/>
                  </a:moveTo>
                  <a:lnTo>
                    <a:pt x="832916" y="164376"/>
                  </a:lnTo>
                  <a:lnTo>
                    <a:pt x="829437" y="165709"/>
                  </a:lnTo>
                  <a:lnTo>
                    <a:pt x="825957" y="167043"/>
                  </a:lnTo>
                  <a:lnTo>
                    <a:pt x="827608" y="172046"/>
                  </a:lnTo>
                  <a:lnTo>
                    <a:pt x="835012" y="169214"/>
                  </a:lnTo>
                  <a:close/>
                </a:path>
                <a:path w="1424304" h="422910">
                  <a:moveTo>
                    <a:pt x="854786" y="161747"/>
                  </a:moveTo>
                  <a:lnTo>
                    <a:pt x="852703" y="156908"/>
                  </a:lnTo>
                  <a:lnTo>
                    <a:pt x="849223" y="158216"/>
                  </a:lnTo>
                  <a:lnTo>
                    <a:pt x="845743" y="159524"/>
                  </a:lnTo>
                  <a:lnTo>
                    <a:pt x="847369" y="164541"/>
                  </a:lnTo>
                  <a:lnTo>
                    <a:pt x="854786" y="161747"/>
                  </a:lnTo>
                  <a:close/>
                </a:path>
                <a:path w="1424304" h="422910">
                  <a:moveTo>
                    <a:pt x="874585" y="154317"/>
                  </a:moveTo>
                  <a:lnTo>
                    <a:pt x="872528" y="149466"/>
                  </a:lnTo>
                  <a:lnTo>
                    <a:pt x="869035" y="150761"/>
                  </a:lnTo>
                  <a:lnTo>
                    <a:pt x="865543" y="152057"/>
                  </a:lnTo>
                  <a:lnTo>
                    <a:pt x="867156" y="157073"/>
                  </a:lnTo>
                  <a:lnTo>
                    <a:pt x="874585" y="154317"/>
                  </a:lnTo>
                  <a:close/>
                </a:path>
                <a:path w="1424304" h="422910">
                  <a:moveTo>
                    <a:pt x="894410" y="146964"/>
                  </a:moveTo>
                  <a:lnTo>
                    <a:pt x="892365" y="142113"/>
                  </a:lnTo>
                  <a:lnTo>
                    <a:pt x="888873" y="143408"/>
                  </a:lnTo>
                  <a:lnTo>
                    <a:pt x="885380" y="144703"/>
                  </a:lnTo>
                  <a:lnTo>
                    <a:pt x="886980" y="149720"/>
                  </a:lnTo>
                  <a:lnTo>
                    <a:pt x="894410" y="146964"/>
                  </a:lnTo>
                  <a:close/>
                </a:path>
                <a:path w="1424304" h="422910">
                  <a:moveTo>
                    <a:pt x="914285" y="139738"/>
                  </a:moveTo>
                  <a:lnTo>
                    <a:pt x="912266" y="134874"/>
                  </a:lnTo>
                  <a:lnTo>
                    <a:pt x="908761" y="136144"/>
                  </a:lnTo>
                  <a:lnTo>
                    <a:pt x="905256" y="137414"/>
                  </a:lnTo>
                  <a:lnTo>
                    <a:pt x="906830" y="142443"/>
                  </a:lnTo>
                  <a:lnTo>
                    <a:pt x="914285" y="139738"/>
                  </a:lnTo>
                  <a:close/>
                </a:path>
                <a:path w="1424304" h="422910">
                  <a:moveTo>
                    <a:pt x="934161" y="132575"/>
                  </a:moveTo>
                  <a:lnTo>
                    <a:pt x="932167" y="127698"/>
                  </a:lnTo>
                  <a:lnTo>
                    <a:pt x="928662" y="128943"/>
                  </a:lnTo>
                  <a:lnTo>
                    <a:pt x="925156" y="130187"/>
                  </a:lnTo>
                  <a:lnTo>
                    <a:pt x="926706" y="135216"/>
                  </a:lnTo>
                  <a:lnTo>
                    <a:pt x="934161" y="132575"/>
                  </a:lnTo>
                  <a:close/>
                </a:path>
                <a:path w="1424304" h="422910">
                  <a:moveTo>
                    <a:pt x="954087" y="125514"/>
                  </a:moveTo>
                  <a:lnTo>
                    <a:pt x="952119" y="120624"/>
                  </a:lnTo>
                  <a:lnTo>
                    <a:pt x="948613" y="121869"/>
                  </a:lnTo>
                  <a:lnTo>
                    <a:pt x="945108" y="123113"/>
                  </a:lnTo>
                  <a:lnTo>
                    <a:pt x="946632" y="128155"/>
                  </a:lnTo>
                  <a:lnTo>
                    <a:pt x="954087" y="125514"/>
                  </a:lnTo>
                  <a:close/>
                </a:path>
                <a:path w="1424304" h="422910">
                  <a:moveTo>
                    <a:pt x="974064" y="118592"/>
                  </a:moveTo>
                  <a:lnTo>
                    <a:pt x="972121" y="113690"/>
                  </a:lnTo>
                  <a:lnTo>
                    <a:pt x="968603" y="114909"/>
                  </a:lnTo>
                  <a:lnTo>
                    <a:pt x="965085" y="116128"/>
                  </a:lnTo>
                  <a:lnTo>
                    <a:pt x="966584" y="121170"/>
                  </a:lnTo>
                  <a:lnTo>
                    <a:pt x="974064" y="118592"/>
                  </a:lnTo>
                  <a:close/>
                </a:path>
                <a:path w="1424304" h="422910">
                  <a:moveTo>
                    <a:pt x="994067" y="111747"/>
                  </a:moveTo>
                  <a:lnTo>
                    <a:pt x="992149" y="106845"/>
                  </a:lnTo>
                  <a:lnTo>
                    <a:pt x="988618" y="108026"/>
                  </a:lnTo>
                  <a:lnTo>
                    <a:pt x="985088" y="109207"/>
                  </a:lnTo>
                  <a:lnTo>
                    <a:pt x="986561" y="114274"/>
                  </a:lnTo>
                  <a:lnTo>
                    <a:pt x="994067" y="111747"/>
                  </a:lnTo>
                  <a:close/>
                </a:path>
                <a:path w="1424304" h="422910">
                  <a:moveTo>
                    <a:pt x="1014107" y="105029"/>
                  </a:moveTo>
                  <a:lnTo>
                    <a:pt x="1012228" y="100114"/>
                  </a:lnTo>
                  <a:lnTo>
                    <a:pt x="1008697" y="101295"/>
                  </a:lnTo>
                  <a:lnTo>
                    <a:pt x="1005166" y="102476"/>
                  </a:lnTo>
                  <a:lnTo>
                    <a:pt x="1006602" y="107543"/>
                  </a:lnTo>
                  <a:lnTo>
                    <a:pt x="1014107" y="105029"/>
                  </a:lnTo>
                  <a:close/>
                </a:path>
                <a:path w="1424304" h="422910">
                  <a:moveTo>
                    <a:pt x="1034211" y="98488"/>
                  </a:moveTo>
                  <a:lnTo>
                    <a:pt x="1032357" y="93548"/>
                  </a:lnTo>
                  <a:lnTo>
                    <a:pt x="1028814" y="94703"/>
                  </a:lnTo>
                  <a:lnTo>
                    <a:pt x="1025271" y="95859"/>
                  </a:lnTo>
                  <a:lnTo>
                    <a:pt x="1026680" y="100926"/>
                  </a:lnTo>
                  <a:lnTo>
                    <a:pt x="1034211" y="98488"/>
                  </a:lnTo>
                  <a:close/>
                </a:path>
                <a:path w="1424304" h="422910">
                  <a:moveTo>
                    <a:pt x="1054328" y="92036"/>
                  </a:moveTo>
                  <a:lnTo>
                    <a:pt x="1052512" y="87083"/>
                  </a:lnTo>
                  <a:lnTo>
                    <a:pt x="1048956" y="88201"/>
                  </a:lnTo>
                  <a:lnTo>
                    <a:pt x="1045400" y="89319"/>
                  </a:lnTo>
                  <a:lnTo>
                    <a:pt x="1046772" y="94399"/>
                  </a:lnTo>
                  <a:lnTo>
                    <a:pt x="1054328" y="92036"/>
                  </a:lnTo>
                  <a:close/>
                </a:path>
                <a:path w="1424304" h="422910">
                  <a:moveTo>
                    <a:pt x="1074496" y="85725"/>
                  </a:moveTo>
                  <a:lnTo>
                    <a:pt x="1072718" y="80759"/>
                  </a:lnTo>
                  <a:lnTo>
                    <a:pt x="1069162" y="81876"/>
                  </a:lnTo>
                  <a:lnTo>
                    <a:pt x="1065606" y="82994"/>
                  </a:lnTo>
                  <a:lnTo>
                    <a:pt x="1066939" y="88087"/>
                  </a:lnTo>
                  <a:lnTo>
                    <a:pt x="1074496" y="85725"/>
                  </a:lnTo>
                  <a:close/>
                </a:path>
                <a:path w="1424304" h="422910">
                  <a:moveTo>
                    <a:pt x="1094727" y="79590"/>
                  </a:moveTo>
                  <a:lnTo>
                    <a:pt x="1092987" y="74625"/>
                  </a:lnTo>
                  <a:lnTo>
                    <a:pt x="1089418" y="75692"/>
                  </a:lnTo>
                  <a:lnTo>
                    <a:pt x="1085850" y="76758"/>
                  </a:lnTo>
                  <a:lnTo>
                    <a:pt x="1087145" y="81876"/>
                  </a:lnTo>
                  <a:lnTo>
                    <a:pt x="1094727" y="79590"/>
                  </a:lnTo>
                  <a:close/>
                </a:path>
                <a:path w="1424304" h="422910">
                  <a:moveTo>
                    <a:pt x="1114983" y="73571"/>
                  </a:moveTo>
                  <a:lnTo>
                    <a:pt x="1113282" y="68592"/>
                  </a:lnTo>
                  <a:lnTo>
                    <a:pt x="1109700" y="69621"/>
                  </a:lnTo>
                  <a:lnTo>
                    <a:pt x="1106119" y="70662"/>
                  </a:lnTo>
                  <a:lnTo>
                    <a:pt x="1107376" y="75780"/>
                  </a:lnTo>
                  <a:lnTo>
                    <a:pt x="1114983" y="73571"/>
                  </a:lnTo>
                  <a:close/>
                </a:path>
                <a:path w="1424304" h="422910">
                  <a:moveTo>
                    <a:pt x="1135291" y="67729"/>
                  </a:moveTo>
                  <a:lnTo>
                    <a:pt x="1133627" y="62738"/>
                  </a:lnTo>
                  <a:lnTo>
                    <a:pt x="1130046" y="63766"/>
                  </a:lnTo>
                  <a:lnTo>
                    <a:pt x="1126464" y="64795"/>
                  </a:lnTo>
                  <a:lnTo>
                    <a:pt x="1127683" y="69926"/>
                  </a:lnTo>
                  <a:lnTo>
                    <a:pt x="1135291" y="67729"/>
                  </a:lnTo>
                  <a:close/>
                </a:path>
                <a:path w="1424304" h="422910">
                  <a:moveTo>
                    <a:pt x="1155649" y="62064"/>
                  </a:moveTo>
                  <a:lnTo>
                    <a:pt x="1154023" y="57048"/>
                  </a:lnTo>
                  <a:lnTo>
                    <a:pt x="1150429" y="58039"/>
                  </a:lnTo>
                  <a:lnTo>
                    <a:pt x="1146835" y="59029"/>
                  </a:lnTo>
                  <a:lnTo>
                    <a:pt x="1148016" y="64160"/>
                  </a:lnTo>
                  <a:lnTo>
                    <a:pt x="1155649" y="62064"/>
                  </a:lnTo>
                  <a:close/>
                </a:path>
                <a:path w="1424304" h="422910">
                  <a:moveTo>
                    <a:pt x="1176032" y="56527"/>
                  </a:moveTo>
                  <a:lnTo>
                    <a:pt x="1174457" y="51498"/>
                  </a:lnTo>
                  <a:lnTo>
                    <a:pt x="1170851" y="52451"/>
                  </a:lnTo>
                  <a:lnTo>
                    <a:pt x="1167257" y="53441"/>
                  </a:lnTo>
                  <a:lnTo>
                    <a:pt x="1168387" y="58585"/>
                  </a:lnTo>
                  <a:lnTo>
                    <a:pt x="1172210" y="57531"/>
                  </a:lnTo>
                  <a:lnTo>
                    <a:pt x="1176032" y="56527"/>
                  </a:lnTo>
                  <a:close/>
                </a:path>
                <a:path w="1424304" h="422910">
                  <a:moveTo>
                    <a:pt x="1196492" y="51219"/>
                  </a:moveTo>
                  <a:lnTo>
                    <a:pt x="1194955" y="46177"/>
                  </a:lnTo>
                  <a:lnTo>
                    <a:pt x="1191348" y="47117"/>
                  </a:lnTo>
                  <a:lnTo>
                    <a:pt x="1187742" y="48056"/>
                  </a:lnTo>
                  <a:lnTo>
                    <a:pt x="1188834" y="53213"/>
                  </a:lnTo>
                  <a:lnTo>
                    <a:pt x="1196492" y="51219"/>
                  </a:lnTo>
                  <a:close/>
                </a:path>
                <a:path w="1424304" h="422910">
                  <a:moveTo>
                    <a:pt x="1216990" y="46062"/>
                  </a:moveTo>
                  <a:lnTo>
                    <a:pt x="1215491" y="41008"/>
                  </a:lnTo>
                  <a:lnTo>
                    <a:pt x="1211872" y="41897"/>
                  </a:lnTo>
                  <a:lnTo>
                    <a:pt x="1208252" y="42786"/>
                  </a:lnTo>
                  <a:lnTo>
                    <a:pt x="1209294" y="47942"/>
                  </a:lnTo>
                  <a:lnTo>
                    <a:pt x="1216990" y="46062"/>
                  </a:lnTo>
                  <a:close/>
                </a:path>
                <a:path w="1424304" h="422910">
                  <a:moveTo>
                    <a:pt x="1237513" y="41033"/>
                  </a:moveTo>
                  <a:lnTo>
                    <a:pt x="1236065" y="35966"/>
                  </a:lnTo>
                  <a:lnTo>
                    <a:pt x="1232446" y="36855"/>
                  </a:lnTo>
                  <a:lnTo>
                    <a:pt x="1228826" y="37744"/>
                  </a:lnTo>
                  <a:lnTo>
                    <a:pt x="1229829" y="42913"/>
                  </a:lnTo>
                  <a:lnTo>
                    <a:pt x="1237513" y="41033"/>
                  </a:lnTo>
                  <a:close/>
                </a:path>
                <a:path w="1424304" h="422910">
                  <a:moveTo>
                    <a:pt x="1258100" y="36296"/>
                  </a:moveTo>
                  <a:lnTo>
                    <a:pt x="1256703" y="31216"/>
                  </a:lnTo>
                  <a:lnTo>
                    <a:pt x="1253070" y="32054"/>
                  </a:lnTo>
                  <a:lnTo>
                    <a:pt x="1249438" y="32893"/>
                  </a:lnTo>
                  <a:lnTo>
                    <a:pt x="1250391" y="38074"/>
                  </a:lnTo>
                  <a:lnTo>
                    <a:pt x="1258100" y="36296"/>
                  </a:lnTo>
                  <a:close/>
                </a:path>
                <a:path w="1424304" h="422910">
                  <a:moveTo>
                    <a:pt x="1278724" y="31686"/>
                  </a:moveTo>
                  <a:lnTo>
                    <a:pt x="1277366" y="26606"/>
                  </a:lnTo>
                  <a:lnTo>
                    <a:pt x="1273721" y="27381"/>
                  </a:lnTo>
                  <a:lnTo>
                    <a:pt x="1270076" y="28155"/>
                  </a:lnTo>
                  <a:lnTo>
                    <a:pt x="1270977" y="33350"/>
                  </a:lnTo>
                  <a:lnTo>
                    <a:pt x="1278724" y="31686"/>
                  </a:lnTo>
                  <a:close/>
                </a:path>
                <a:path w="1424304" h="422910">
                  <a:moveTo>
                    <a:pt x="1299387" y="27266"/>
                  </a:moveTo>
                  <a:lnTo>
                    <a:pt x="1298079" y="22174"/>
                  </a:lnTo>
                  <a:lnTo>
                    <a:pt x="1294434" y="22948"/>
                  </a:lnTo>
                  <a:lnTo>
                    <a:pt x="1290789" y="23723"/>
                  </a:lnTo>
                  <a:lnTo>
                    <a:pt x="1291640" y="28930"/>
                  </a:lnTo>
                  <a:lnTo>
                    <a:pt x="1299387" y="27266"/>
                  </a:lnTo>
                  <a:close/>
                </a:path>
                <a:path w="1424304" h="422910">
                  <a:moveTo>
                    <a:pt x="1320088" y="23101"/>
                  </a:moveTo>
                  <a:lnTo>
                    <a:pt x="1318831" y="17983"/>
                  </a:lnTo>
                  <a:lnTo>
                    <a:pt x="1315173" y="18707"/>
                  </a:lnTo>
                  <a:lnTo>
                    <a:pt x="1311516" y="19431"/>
                  </a:lnTo>
                  <a:lnTo>
                    <a:pt x="1312329" y="24638"/>
                  </a:lnTo>
                  <a:lnTo>
                    <a:pt x="1320088" y="23101"/>
                  </a:lnTo>
                  <a:close/>
                </a:path>
                <a:path w="1424304" h="422910">
                  <a:moveTo>
                    <a:pt x="1340827" y="19062"/>
                  </a:moveTo>
                  <a:lnTo>
                    <a:pt x="1339621" y="13931"/>
                  </a:lnTo>
                  <a:lnTo>
                    <a:pt x="1335951" y="14605"/>
                  </a:lnTo>
                  <a:lnTo>
                    <a:pt x="1332293" y="15328"/>
                  </a:lnTo>
                  <a:lnTo>
                    <a:pt x="1333055" y="20548"/>
                  </a:lnTo>
                  <a:lnTo>
                    <a:pt x="1336929" y="19773"/>
                  </a:lnTo>
                  <a:lnTo>
                    <a:pt x="1340827" y="19062"/>
                  </a:lnTo>
                  <a:close/>
                </a:path>
                <a:path w="1424304" h="422910">
                  <a:moveTo>
                    <a:pt x="1361617" y="15290"/>
                  </a:moveTo>
                  <a:lnTo>
                    <a:pt x="1360462" y="10160"/>
                  </a:lnTo>
                  <a:lnTo>
                    <a:pt x="1356791" y="10820"/>
                  </a:lnTo>
                  <a:lnTo>
                    <a:pt x="1353121" y="11480"/>
                  </a:lnTo>
                  <a:lnTo>
                    <a:pt x="1353832" y="16713"/>
                  </a:lnTo>
                  <a:lnTo>
                    <a:pt x="1361617" y="15290"/>
                  </a:lnTo>
                  <a:close/>
                </a:path>
                <a:path w="1424304" h="422910">
                  <a:moveTo>
                    <a:pt x="1382445" y="11709"/>
                  </a:moveTo>
                  <a:lnTo>
                    <a:pt x="1381340" y="6553"/>
                  </a:lnTo>
                  <a:lnTo>
                    <a:pt x="1377657" y="7162"/>
                  </a:lnTo>
                  <a:lnTo>
                    <a:pt x="1373974" y="7772"/>
                  </a:lnTo>
                  <a:lnTo>
                    <a:pt x="1374635" y="12992"/>
                  </a:lnTo>
                  <a:lnTo>
                    <a:pt x="1382445" y="11709"/>
                  </a:lnTo>
                  <a:close/>
                </a:path>
                <a:path w="1424304" h="422910">
                  <a:moveTo>
                    <a:pt x="1403273" y="8293"/>
                  </a:moveTo>
                  <a:lnTo>
                    <a:pt x="1402232" y="3124"/>
                  </a:lnTo>
                  <a:lnTo>
                    <a:pt x="1398549" y="3733"/>
                  </a:lnTo>
                  <a:lnTo>
                    <a:pt x="1394866" y="4343"/>
                  </a:lnTo>
                  <a:lnTo>
                    <a:pt x="1395476" y="9575"/>
                  </a:lnTo>
                  <a:lnTo>
                    <a:pt x="1403273" y="8293"/>
                  </a:lnTo>
                  <a:close/>
                </a:path>
                <a:path w="1424304" h="422910">
                  <a:moveTo>
                    <a:pt x="1424178" y="5181"/>
                  </a:moveTo>
                  <a:lnTo>
                    <a:pt x="1423174" y="0"/>
                  </a:lnTo>
                  <a:lnTo>
                    <a:pt x="1419491" y="546"/>
                  </a:lnTo>
                  <a:lnTo>
                    <a:pt x="1415808" y="1092"/>
                  </a:lnTo>
                  <a:lnTo>
                    <a:pt x="1416354" y="6324"/>
                  </a:lnTo>
                  <a:lnTo>
                    <a:pt x="1424178" y="51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 descr=""/>
            <p:cNvSpPr/>
            <p:nvPr/>
          </p:nvSpPr>
          <p:spPr>
            <a:xfrm>
              <a:off x="3605060" y="3548773"/>
              <a:ext cx="155575" cy="22860"/>
            </a:xfrm>
            <a:custGeom>
              <a:avLst/>
              <a:gdLst/>
              <a:ahLst/>
              <a:cxnLst/>
              <a:rect l="l" t="t" r="r" b="b"/>
              <a:pathLst>
                <a:path w="155575" h="22860">
                  <a:moveTo>
                    <a:pt x="8369" y="21323"/>
                  </a:moveTo>
                  <a:lnTo>
                    <a:pt x="7366" y="16141"/>
                  </a:lnTo>
                  <a:lnTo>
                    <a:pt x="3683" y="16687"/>
                  </a:lnTo>
                  <a:lnTo>
                    <a:pt x="0" y="17233"/>
                  </a:lnTo>
                  <a:lnTo>
                    <a:pt x="546" y="22466"/>
                  </a:lnTo>
                  <a:lnTo>
                    <a:pt x="8369" y="21323"/>
                  </a:lnTo>
                  <a:close/>
                </a:path>
                <a:path w="155575" h="22860">
                  <a:moveTo>
                    <a:pt x="29286" y="18326"/>
                  </a:moveTo>
                  <a:lnTo>
                    <a:pt x="28333" y="13131"/>
                  </a:lnTo>
                  <a:lnTo>
                    <a:pt x="24638" y="13614"/>
                  </a:lnTo>
                  <a:lnTo>
                    <a:pt x="20955" y="14147"/>
                  </a:lnTo>
                  <a:lnTo>
                    <a:pt x="21437" y="19392"/>
                  </a:lnTo>
                  <a:lnTo>
                    <a:pt x="25361" y="18821"/>
                  </a:lnTo>
                  <a:lnTo>
                    <a:pt x="29286" y="18326"/>
                  </a:lnTo>
                  <a:close/>
                </a:path>
                <a:path w="155575" h="22860">
                  <a:moveTo>
                    <a:pt x="50228" y="15608"/>
                  </a:moveTo>
                  <a:lnTo>
                    <a:pt x="49339" y="10426"/>
                  </a:lnTo>
                  <a:lnTo>
                    <a:pt x="45643" y="10896"/>
                  </a:lnTo>
                  <a:lnTo>
                    <a:pt x="41948" y="11379"/>
                  </a:lnTo>
                  <a:lnTo>
                    <a:pt x="42379" y="16624"/>
                  </a:lnTo>
                  <a:lnTo>
                    <a:pt x="50228" y="15608"/>
                  </a:lnTo>
                  <a:close/>
                </a:path>
                <a:path w="155575" h="22860">
                  <a:moveTo>
                    <a:pt x="71208" y="13093"/>
                  </a:moveTo>
                  <a:lnTo>
                    <a:pt x="70370" y="7899"/>
                  </a:lnTo>
                  <a:lnTo>
                    <a:pt x="66662" y="8305"/>
                  </a:lnTo>
                  <a:lnTo>
                    <a:pt x="62953" y="8712"/>
                  </a:lnTo>
                  <a:lnTo>
                    <a:pt x="63334" y="13970"/>
                  </a:lnTo>
                  <a:lnTo>
                    <a:pt x="71208" y="13093"/>
                  </a:lnTo>
                  <a:close/>
                </a:path>
                <a:path w="155575" h="22860">
                  <a:moveTo>
                    <a:pt x="92202" y="10769"/>
                  </a:moveTo>
                  <a:lnTo>
                    <a:pt x="91427" y="5562"/>
                  </a:lnTo>
                  <a:lnTo>
                    <a:pt x="87718" y="5969"/>
                  </a:lnTo>
                  <a:lnTo>
                    <a:pt x="84010" y="6375"/>
                  </a:lnTo>
                  <a:lnTo>
                    <a:pt x="84340" y="11633"/>
                  </a:lnTo>
                  <a:lnTo>
                    <a:pt x="92202" y="10769"/>
                  </a:lnTo>
                  <a:close/>
                </a:path>
                <a:path w="155575" h="22860">
                  <a:moveTo>
                    <a:pt x="113245" y="8737"/>
                  </a:moveTo>
                  <a:lnTo>
                    <a:pt x="112509" y="3517"/>
                  </a:lnTo>
                  <a:lnTo>
                    <a:pt x="108800" y="3860"/>
                  </a:lnTo>
                  <a:lnTo>
                    <a:pt x="105092" y="4203"/>
                  </a:lnTo>
                  <a:lnTo>
                    <a:pt x="105359" y="9461"/>
                  </a:lnTo>
                  <a:lnTo>
                    <a:pt x="113245" y="8737"/>
                  </a:lnTo>
                  <a:close/>
                </a:path>
                <a:path w="155575" h="22860">
                  <a:moveTo>
                    <a:pt x="134264" y="6769"/>
                  </a:moveTo>
                  <a:lnTo>
                    <a:pt x="133591" y="1549"/>
                  </a:lnTo>
                  <a:lnTo>
                    <a:pt x="129882" y="1892"/>
                  </a:lnTo>
                  <a:lnTo>
                    <a:pt x="126174" y="2235"/>
                  </a:lnTo>
                  <a:lnTo>
                    <a:pt x="126390" y="7505"/>
                  </a:lnTo>
                  <a:lnTo>
                    <a:pt x="134264" y="6769"/>
                  </a:lnTo>
                  <a:close/>
                </a:path>
                <a:path w="155575" h="22860">
                  <a:moveTo>
                    <a:pt x="155333" y="5232"/>
                  </a:moveTo>
                  <a:lnTo>
                    <a:pt x="154724" y="0"/>
                  </a:lnTo>
                  <a:lnTo>
                    <a:pt x="151003" y="279"/>
                  </a:lnTo>
                  <a:lnTo>
                    <a:pt x="147281" y="558"/>
                  </a:lnTo>
                  <a:lnTo>
                    <a:pt x="147447" y="5816"/>
                  </a:lnTo>
                  <a:lnTo>
                    <a:pt x="155333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 descr=""/>
            <p:cNvSpPr/>
            <p:nvPr/>
          </p:nvSpPr>
          <p:spPr>
            <a:xfrm>
              <a:off x="3773473" y="3548802"/>
              <a:ext cx="283210" cy="0"/>
            </a:xfrm>
            <a:custGeom>
              <a:avLst/>
              <a:gdLst/>
              <a:ahLst/>
              <a:cxnLst/>
              <a:rect l="l" t="t" r="r" b="b"/>
              <a:pathLst>
                <a:path w="283210" h="0">
                  <a:moveTo>
                    <a:pt x="0" y="0"/>
                  </a:moveTo>
                  <a:lnTo>
                    <a:pt x="282581" y="0"/>
                  </a:lnTo>
                </a:path>
              </a:pathLst>
            </a:custGeom>
            <a:ln w="1064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 descr=""/>
            <p:cNvSpPr/>
            <p:nvPr/>
          </p:nvSpPr>
          <p:spPr>
            <a:xfrm>
              <a:off x="4069080" y="3549929"/>
              <a:ext cx="1397635" cy="487680"/>
            </a:xfrm>
            <a:custGeom>
              <a:avLst/>
              <a:gdLst/>
              <a:ahLst/>
              <a:cxnLst/>
              <a:rect l="l" t="t" r="r" b="b"/>
              <a:pathLst>
                <a:path w="1397635" h="487679">
                  <a:moveTo>
                    <a:pt x="8089" y="584"/>
                  </a:moveTo>
                  <a:lnTo>
                    <a:pt x="4368" y="292"/>
                  </a:lnTo>
                  <a:lnTo>
                    <a:pt x="647" y="0"/>
                  </a:lnTo>
                  <a:lnTo>
                    <a:pt x="0" y="5232"/>
                  </a:lnTo>
                  <a:lnTo>
                    <a:pt x="7899" y="5842"/>
                  </a:lnTo>
                  <a:lnTo>
                    <a:pt x="8089" y="584"/>
                  </a:lnTo>
                  <a:close/>
                </a:path>
                <a:path w="1397635" h="487679">
                  <a:moveTo>
                    <a:pt x="29184" y="2362"/>
                  </a:moveTo>
                  <a:lnTo>
                    <a:pt x="25476" y="2006"/>
                  </a:lnTo>
                  <a:lnTo>
                    <a:pt x="21767" y="1651"/>
                  </a:lnTo>
                  <a:lnTo>
                    <a:pt x="21069" y="6870"/>
                  </a:lnTo>
                  <a:lnTo>
                    <a:pt x="28943" y="7632"/>
                  </a:lnTo>
                  <a:lnTo>
                    <a:pt x="29184" y="2362"/>
                  </a:lnTo>
                  <a:close/>
                </a:path>
                <a:path w="1397635" h="487679">
                  <a:moveTo>
                    <a:pt x="50253" y="4432"/>
                  </a:moveTo>
                  <a:lnTo>
                    <a:pt x="46545" y="4064"/>
                  </a:lnTo>
                  <a:lnTo>
                    <a:pt x="42837" y="3708"/>
                  </a:lnTo>
                  <a:lnTo>
                    <a:pt x="42087" y="8915"/>
                  </a:lnTo>
                  <a:lnTo>
                    <a:pt x="49961" y="9690"/>
                  </a:lnTo>
                  <a:lnTo>
                    <a:pt x="50253" y="4432"/>
                  </a:lnTo>
                  <a:close/>
                </a:path>
                <a:path w="1397635" h="487679">
                  <a:moveTo>
                    <a:pt x="71310" y="6616"/>
                  </a:moveTo>
                  <a:lnTo>
                    <a:pt x="67614" y="6184"/>
                  </a:lnTo>
                  <a:lnTo>
                    <a:pt x="63919" y="5753"/>
                  </a:lnTo>
                  <a:lnTo>
                    <a:pt x="63119" y="10960"/>
                  </a:lnTo>
                  <a:lnTo>
                    <a:pt x="70980" y="11874"/>
                  </a:lnTo>
                  <a:lnTo>
                    <a:pt x="71310" y="6616"/>
                  </a:lnTo>
                  <a:close/>
                </a:path>
                <a:path w="1397635" h="487679">
                  <a:moveTo>
                    <a:pt x="92354" y="9080"/>
                  </a:moveTo>
                  <a:lnTo>
                    <a:pt x="88658" y="8648"/>
                  </a:lnTo>
                  <a:lnTo>
                    <a:pt x="84963" y="8216"/>
                  </a:lnTo>
                  <a:lnTo>
                    <a:pt x="84112" y="13411"/>
                  </a:lnTo>
                  <a:lnTo>
                    <a:pt x="91973" y="14338"/>
                  </a:lnTo>
                  <a:lnTo>
                    <a:pt x="92354" y="9080"/>
                  </a:lnTo>
                  <a:close/>
                </a:path>
                <a:path w="1397635" h="487679">
                  <a:moveTo>
                    <a:pt x="113385" y="11658"/>
                  </a:moveTo>
                  <a:lnTo>
                    <a:pt x="109689" y="11150"/>
                  </a:lnTo>
                  <a:lnTo>
                    <a:pt x="105994" y="10642"/>
                  </a:lnTo>
                  <a:lnTo>
                    <a:pt x="105105" y="15836"/>
                  </a:lnTo>
                  <a:lnTo>
                    <a:pt x="112941" y="16903"/>
                  </a:lnTo>
                  <a:lnTo>
                    <a:pt x="113385" y="11658"/>
                  </a:lnTo>
                  <a:close/>
                </a:path>
                <a:path w="1397635" h="487679">
                  <a:moveTo>
                    <a:pt x="134366" y="14516"/>
                  </a:moveTo>
                  <a:lnTo>
                    <a:pt x="130670" y="14008"/>
                  </a:lnTo>
                  <a:lnTo>
                    <a:pt x="126974" y="13500"/>
                  </a:lnTo>
                  <a:lnTo>
                    <a:pt x="126034" y="18694"/>
                  </a:lnTo>
                  <a:lnTo>
                    <a:pt x="133883" y="19761"/>
                  </a:lnTo>
                  <a:lnTo>
                    <a:pt x="134366" y="14516"/>
                  </a:lnTo>
                  <a:close/>
                </a:path>
                <a:path w="1397635" h="487679">
                  <a:moveTo>
                    <a:pt x="155333" y="17462"/>
                  </a:moveTo>
                  <a:lnTo>
                    <a:pt x="151650" y="16891"/>
                  </a:lnTo>
                  <a:lnTo>
                    <a:pt x="147967" y="16344"/>
                  </a:lnTo>
                  <a:lnTo>
                    <a:pt x="146977" y="21526"/>
                  </a:lnTo>
                  <a:lnTo>
                    <a:pt x="150888" y="22098"/>
                  </a:lnTo>
                  <a:lnTo>
                    <a:pt x="154800" y="22707"/>
                  </a:lnTo>
                  <a:lnTo>
                    <a:pt x="155333" y="17462"/>
                  </a:lnTo>
                  <a:close/>
                </a:path>
                <a:path w="1397635" h="487679">
                  <a:moveTo>
                    <a:pt x="176250" y="20713"/>
                  </a:moveTo>
                  <a:lnTo>
                    <a:pt x="172567" y="20142"/>
                  </a:lnTo>
                  <a:lnTo>
                    <a:pt x="168884" y="19570"/>
                  </a:lnTo>
                  <a:lnTo>
                    <a:pt x="167843" y="24739"/>
                  </a:lnTo>
                  <a:lnTo>
                    <a:pt x="175666" y="25946"/>
                  </a:lnTo>
                  <a:lnTo>
                    <a:pt x="176250" y="20713"/>
                  </a:lnTo>
                  <a:close/>
                </a:path>
                <a:path w="1397635" h="487679">
                  <a:moveTo>
                    <a:pt x="197167" y="24003"/>
                  </a:moveTo>
                  <a:lnTo>
                    <a:pt x="193497" y="23393"/>
                  </a:lnTo>
                  <a:lnTo>
                    <a:pt x="189814" y="22821"/>
                  </a:lnTo>
                  <a:lnTo>
                    <a:pt x="188734" y="27978"/>
                  </a:lnTo>
                  <a:lnTo>
                    <a:pt x="192646" y="28587"/>
                  </a:lnTo>
                  <a:lnTo>
                    <a:pt x="196545" y="29235"/>
                  </a:lnTo>
                  <a:lnTo>
                    <a:pt x="197167" y="24003"/>
                  </a:lnTo>
                  <a:close/>
                </a:path>
                <a:path w="1397635" h="487679">
                  <a:moveTo>
                    <a:pt x="218033" y="27647"/>
                  </a:moveTo>
                  <a:lnTo>
                    <a:pt x="214363" y="27012"/>
                  </a:lnTo>
                  <a:lnTo>
                    <a:pt x="210693" y="26377"/>
                  </a:lnTo>
                  <a:lnTo>
                    <a:pt x="209562" y="31521"/>
                  </a:lnTo>
                  <a:lnTo>
                    <a:pt x="217360" y="32880"/>
                  </a:lnTo>
                  <a:lnTo>
                    <a:pt x="218033" y="27647"/>
                  </a:lnTo>
                  <a:close/>
                </a:path>
                <a:path w="1397635" h="487679">
                  <a:moveTo>
                    <a:pt x="238899" y="31280"/>
                  </a:moveTo>
                  <a:lnTo>
                    <a:pt x="235229" y="30645"/>
                  </a:lnTo>
                  <a:lnTo>
                    <a:pt x="231559" y="30010"/>
                  </a:lnTo>
                  <a:lnTo>
                    <a:pt x="230390" y="35140"/>
                  </a:lnTo>
                  <a:lnTo>
                    <a:pt x="238188" y="36499"/>
                  </a:lnTo>
                  <a:lnTo>
                    <a:pt x="238899" y="31280"/>
                  </a:lnTo>
                  <a:close/>
                </a:path>
                <a:path w="1397635" h="487679">
                  <a:moveTo>
                    <a:pt x="259689" y="35306"/>
                  </a:moveTo>
                  <a:lnTo>
                    <a:pt x="256032" y="34594"/>
                  </a:lnTo>
                  <a:lnTo>
                    <a:pt x="252374" y="33883"/>
                  </a:lnTo>
                  <a:lnTo>
                    <a:pt x="251155" y="39014"/>
                  </a:lnTo>
                  <a:lnTo>
                    <a:pt x="258927" y="40513"/>
                  </a:lnTo>
                  <a:lnTo>
                    <a:pt x="259689" y="35306"/>
                  </a:lnTo>
                  <a:close/>
                </a:path>
                <a:path w="1397635" h="487679">
                  <a:moveTo>
                    <a:pt x="280479" y="39331"/>
                  </a:moveTo>
                  <a:lnTo>
                    <a:pt x="276821" y="38620"/>
                  </a:lnTo>
                  <a:lnTo>
                    <a:pt x="273164" y="37909"/>
                  </a:lnTo>
                  <a:lnTo>
                    <a:pt x="271907" y="43027"/>
                  </a:lnTo>
                  <a:lnTo>
                    <a:pt x="279679" y="44526"/>
                  </a:lnTo>
                  <a:lnTo>
                    <a:pt x="280479" y="39331"/>
                  </a:lnTo>
                  <a:close/>
                </a:path>
                <a:path w="1397635" h="487679">
                  <a:moveTo>
                    <a:pt x="301205" y="43649"/>
                  </a:moveTo>
                  <a:lnTo>
                    <a:pt x="297561" y="42875"/>
                  </a:lnTo>
                  <a:lnTo>
                    <a:pt x="293916" y="42100"/>
                  </a:lnTo>
                  <a:lnTo>
                    <a:pt x="292620" y="47205"/>
                  </a:lnTo>
                  <a:lnTo>
                    <a:pt x="300355" y="48844"/>
                  </a:lnTo>
                  <a:lnTo>
                    <a:pt x="301205" y="43649"/>
                  </a:lnTo>
                  <a:close/>
                </a:path>
                <a:path w="1397635" h="487679">
                  <a:moveTo>
                    <a:pt x="321919" y="48056"/>
                  </a:moveTo>
                  <a:lnTo>
                    <a:pt x="318274" y="47282"/>
                  </a:lnTo>
                  <a:lnTo>
                    <a:pt x="314629" y="46507"/>
                  </a:lnTo>
                  <a:lnTo>
                    <a:pt x="313283" y="51600"/>
                  </a:lnTo>
                  <a:lnTo>
                    <a:pt x="321030" y="53251"/>
                  </a:lnTo>
                  <a:lnTo>
                    <a:pt x="321919" y="48056"/>
                  </a:lnTo>
                  <a:close/>
                </a:path>
                <a:path w="1397635" h="487679">
                  <a:moveTo>
                    <a:pt x="342582" y="52654"/>
                  </a:moveTo>
                  <a:lnTo>
                    <a:pt x="338950" y="51816"/>
                  </a:lnTo>
                  <a:lnTo>
                    <a:pt x="335318" y="50977"/>
                  </a:lnTo>
                  <a:lnTo>
                    <a:pt x="333933" y="56057"/>
                  </a:lnTo>
                  <a:lnTo>
                    <a:pt x="341655" y="57848"/>
                  </a:lnTo>
                  <a:lnTo>
                    <a:pt x="342582" y="52654"/>
                  </a:lnTo>
                  <a:close/>
                </a:path>
                <a:path w="1397635" h="487679">
                  <a:moveTo>
                    <a:pt x="363220" y="57429"/>
                  </a:moveTo>
                  <a:lnTo>
                    <a:pt x="359587" y="56591"/>
                  </a:lnTo>
                  <a:lnTo>
                    <a:pt x="355955" y="55753"/>
                  </a:lnTo>
                  <a:lnTo>
                    <a:pt x="354533" y="60820"/>
                  </a:lnTo>
                  <a:lnTo>
                    <a:pt x="362242" y="62611"/>
                  </a:lnTo>
                  <a:lnTo>
                    <a:pt x="363220" y="57429"/>
                  </a:lnTo>
                  <a:close/>
                </a:path>
                <a:path w="1397635" h="487679">
                  <a:moveTo>
                    <a:pt x="383819" y="62306"/>
                  </a:moveTo>
                  <a:lnTo>
                    <a:pt x="380199" y="61404"/>
                  </a:lnTo>
                  <a:lnTo>
                    <a:pt x="376580" y="60502"/>
                  </a:lnTo>
                  <a:lnTo>
                    <a:pt x="375119" y="65570"/>
                  </a:lnTo>
                  <a:lnTo>
                    <a:pt x="382803" y="67475"/>
                  </a:lnTo>
                  <a:lnTo>
                    <a:pt x="383819" y="62306"/>
                  </a:lnTo>
                  <a:close/>
                </a:path>
                <a:path w="1397635" h="487679">
                  <a:moveTo>
                    <a:pt x="404368" y="67449"/>
                  </a:moveTo>
                  <a:lnTo>
                    <a:pt x="400748" y="66548"/>
                  </a:lnTo>
                  <a:lnTo>
                    <a:pt x="397129" y="65646"/>
                  </a:lnTo>
                  <a:lnTo>
                    <a:pt x="395630" y="70688"/>
                  </a:lnTo>
                  <a:lnTo>
                    <a:pt x="403313" y="72618"/>
                  </a:lnTo>
                  <a:lnTo>
                    <a:pt x="404368" y="67449"/>
                  </a:lnTo>
                  <a:close/>
                </a:path>
                <a:path w="1397635" h="487679">
                  <a:moveTo>
                    <a:pt x="424903" y="72580"/>
                  </a:moveTo>
                  <a:lnTo>
                    <a:pt x="421284" y="71678"/>
                  </a:lnTo>
                  <a:lnTo>
                    <a:pt x="417664" y="70777"/>
                  </a:lnTo>
                  <a:lnTo>
                    <a:pt x="416128" y="75819"/>
                  </a:lnTo>
                  <a:lnTo>
                    <a:pt x="423811" y="77736"/>
                  </a:lnTo>
                  <a:lnTo>
                    <a:pt x="424903" y="72580"/>
                  </a:lnTo>
                  <a:close/>
                </a:path>
                <a:path w="1397635" h="487679">
                  <a:moveTo>
                    <a:pt x="445338" y="78066"/>
                  </a:moveTo>
                  <a:lnTo>
                    <a:pt x="441744" y="77101"/>
                  </a:lnTo>
                  <a:lnTo>
                    <a:pt x="438150" y="76136"/>
                  </a:lnTo>
                  <a:lnTo>
                    <a:pt x="436575" y="81165"/>
                  </a:lnTo>
                  <a:lnTo>
                    <a:pt x="444220" y="83210"/>
                  </a:lnTo>
                  <a:lnTo>
                    <a:pt x="445338" y="78066"/>
                  </a:lnTo>
                  <a:close/>
                </a:path>
                <a:path w="1397635" h="487679">
                  <a:moveTo>
                    <a:pt x="465785" y="83566"/>
                  </a:moveTo>
                  <a:lnTo>
                    <a:pt x="462191" y="82600"/>
                  </a:lnTo>
                  <a:lnTo>
                    <a:pt x="458597" y="81635"/>
                  </a:lnTo>
                  <a:lnTo>
                    <a:pt x="456984" y="86652"/>
                  </a:lnTo>
                  <a:lnTo>
                    <a:pt x="464629" y="88709"/>
                  </a:lnTo>
                  <a:lnTo>
                    <a:pt x="465785" y="83566"/>
                  </a:lnTo>
                  <a:close/>
                </a:path>
                <a:path w="1397635" h="487679">
                  <a:moveTo>
                    <a:pt x="486181" y="89268"/>
                  </a:moveTo>
                  <a:lnTo>
                    <a:pt x="482600" y="88239"/>
                  </a:lnTo>
                  <a:lnTo>
                    <a:pt x="479018" y="87210"/>
                  </a:lnTo>
                  <a:lnTo>
                    <a:pt x="477367" y="92214"/>
                  </a:lnTo>
                  <a:lnTo>
                    <a:pt x="484974" y="94399"/>
                  </a:lnTo>
                  <a:lnTo>
                    <a:pt x="486181" y="89268"/>
                  </a:lnTo>
                  <a:close/>
                </a:path>
                <a:path w="1397635" h="487679">
                  <a:moveTo>
                    <a:pt x="506526" y="95123"/>
                  </a:moveTo>
                  <a:lnTo>
                    <a:pt x="502945" y="94094"/>
                  </a:lnTo>
                  <a:lnTo>
                    <a:pt x="499364" y="93065"/>
                  </a:lnTo>
                  <a:lnTo>
                    <a:pt x="497674" y="98056"/>
                  </a:lnTo>
                  <a:lnTo>
                    <a:pt x="505294" y="100241"/>
                  </a:lnTo>
                  <a:lnTo>
                    <a:pt x="506526" y="95123"/>
                  </a:lnTo>
                  <a:close/>
                </a:path>
                <a:path w="1397635" h="487679">
                  <a:moveTo>
                    <a:pt x="526872" y="101028"/>
                  </a:moveTo>
                  <a:lnTo>
                    <a:pt x="523303" y="99936"/>
                  </a:lnTo>
                  <a:lnTo>
                    <a:pt x="519722" y="98907"/>
                  </a:lnTo>
                  <a:lnTo>
                    <a:pt x="518007" y="103886"/>
                  </a:lnTo>
                  <a:lnTo>
                    <a:pt x="521804" y="104978"/>
                  </a:lnTo>
                  <a:lnTo>
                    <a:pt x="525589" y="106133"/>
                  </a:lnTo>
                  <a:lnTo>
                    <a:pt x="526872" y="101028"/>
                  </a:lnTo>
                  <a:close/>
                </a:path>
                <a:path w="1397635" h="487679">
                  <a:moveTo>
                    <a:pt x="547103" y="107213"/>
                  </a:moveTo>
                  <a:lnTo>
                    <a:pt x="543547" y="106121"/>
                  </a:lnTo>
                  <a:lnTo>
                    <a:pt x="539978" y="105029"/>
                  </a:lnTo>
                  <a:lnTo>
                    <a:pt x="538226" y="109994"/>
                  </a:lnTo>
                  <a:lnTo>
                    <a:pt x="545807" y="112318"/>
                  </a:lnTo>
                  <a:lnTo>
                    <a:pt x="547103" y="107213"/>
                  </a:lnTo>
                  <a:close/>
                </a:path>
                <a:path w="1397635" h="487679">
                  <a:moveTo>
                    <a:pt x="567347" y="113411"/>
                  </a:moveTo>
                  <a:lnTo>
                    <a:pt x="563791" y="112318"/>
                  </a:lnTo>
                  <a:lnTo>
                    <a:pt x="560222" y="111226"/>
                  </a:lnTo>
                  <a:lnTo>
                    <a:pt x="558444" y="116192"/>
                  </a:lnTo>
                  <a:lnTo>
                    <a:pt x="566013" y="118503"/>
                  </a:lnTo>
                  <a:lnTo>
                    <a:pt x="567347" y="113411"/>
                  </a:lnTo>
                  <a:close/>
                </a:path>
                <a:path w="1397635" h="487679">
                  <a:moveTo>
                    <a:pt x="587527" y="119824"/>
                  </a:moveTo>
                  <a:lnTo>
                    <a:pt x="583984" y="118681"/>
                  </a:lnTo>
                  <a:lnTo>
                    <a:pt x="580440" y="117538"/>
                  </a:lnTo>
                  <a:lnTo>
                    <a:pt x="578624" y="122478"/>
                  </a:lnTo>
                  <a:lnTo>
                    <a:pt x="586155" y="124917"/>
                  </a:lnTo>
                  <a:lnTo>
                    <a:pt x="587527" y="119824"/>
                  </a:lnTo>
                  <a:close/>
                </a:path>
                <a:path w="1397635" h="487679">
                  <a:moveTo>
                    <a:pt x="607669" y="126352"/>
                  </a:moveTo>
                  <a:lnTo>
                    <a:pt x="604126" y="125209"/>
                  </a:lnTo>
                  <a:lnTo>
                    <a:pt x="600583" y="124066"/>
                  </a:lnTo>
                  <a:lnTo>
                    <a:pt x="598728" y="128993"/>
                  </a:lnTo>
                  <a:lnTo>
                    <a:pt x="606259" y="131432"/>
                  </a:lnTo>
                  <a:lnTo>
                    <a:pt x="607669" y="126352"/>
                  </a:lnTo>
                  <a:close/>
                </a:path>
                <a:path w="1397635" h="487679">
                  <a:moveTo>
                    <a:pt x="627786" y="132943"/>
                  </a:moveTo>
                  <a:lnTo>
                    <a:pt x="624255" y="131737"/>
                  </a:lnTo>
                  <a:lnTo>
                    <a:pt x="620712" y="130581"/>
                  </a:lnTo>
                  <a:lnTo>
                    <a:pt x="618832" y="135496"/>
                  </a:lnTo>
                  <a:lnTo>
                    <a:pt x="622592" y="136728"/>
                  </a:lnTo>
                  <a:lnTo>
                    <a:pt x="626338" y="138010"/>
                  </a:lnTo>
                  <a:lnTo>
                    <a:pt x="627786" y="132943"/>
                  </a:lnTo>
                  <a:close/>
                </a:path>
                <a:path w="1397635" h="487679">
                  <a:moveTo>
                    <a:pt x="647814" y="139788"/>
                  </a:moveTo>
                  <a:lnTo>
                    <a:pt x="644296" y="138582"/>
                  </a:lnTo>
                  <a:lnTo>
                    <a:pt x="640765" y="137375"/>
                  </a:lnTo>
                  <a:lnTo>
                    <a:pt x="638860" y="142290"/>
                  </a:lnTo>
                  <a:lnTo>
                    <a:pt x="646353" y="144843"/>
                  </a:lnTo>
                  <a:lnTo>
                    <a:pt x="647814" y="139788"/>
                  </a:lnTo>
                  <a:close/>
                </a:path>
                <a:path w="1397635" h="487679">
                  <a:moveTo>
                    <a:pt x="667842" y="146634"/>
                  </a:moveTo>
                  <a:lnTo>
                    <a:pt x="664324" y="145427"/>
                  </a:lnTo>
                  <a:lnTo>
                    <a:pt x="660793" y="144221"/>
                  </a:lnTo>
                  <a:lnTo>
                    <a:pt x="658850" y="149123"/>
                  </a:lnTo>
                  <a:lnTo>
                    <a:pt x="666343" y="151676"/>
                  </a:lnTo>
                  <a:lnTo>
                    <a:pt x="667842" y="146634"/>
                  </a:lnTo>
                  <a:close/>
                </a:path>
                <a:path w="1397635" h="487679">
                  <a:moveTo>
                    <a:pt x="687806" y="153682"/>
                  </a:moveTo>
                  <a:lnTo>
                    <a:pt x="684301" y="152425"/>
                  </a:lnTo>
                  <a:lnTo>
                    <a:pt x="680796" y="151168"/>
                  </a:lnTo>
                  <a:lnTo>
                    <a:pt x="678815" y="156044"/>
                  </a:lnTo>
                  <a:lnTo>
                    <a:pt x="686269" y="158724"/>
                  </a:lnTo>
                  <a:lnTo>
                    <a:pt x="687806" y="153682"/>
                  </a:lnTo>
                  <a:close/>
                </a:path>
                <a:path w="1397635" h="487679">
                  <a:moveTo>
                    <a:pt x="707732" y="160845"/>
                  </a:moveTo>
                  <a:lnTo>
                    <a:pt x="704227" y="159588"/>
                  </a:lnTo>
                  <a:lnTo>
                    <a:pt x="700722" y="158330"/>
                  </a:lnTo>
                  <a:lnTo>
                    <a:pt x="698715" y="163195"/>
                  </a:lnTo>
                  <a:lnTo>
                    <a:pt x="706170" y="165874"/>
                  </a:lnTo>
                  <a:lnTo>
                    <a:pt x="707732" y="160845"/>
                  </a:lnTo>
                  <a:close/>
                </a:path>
                <a:path w="1397635" h="487679">
                  <a:moveTo>
                    <a:pt x="727646" y="168008"/>
                  </a:moveTo>
                  <a:lnTo>
                    <a:pt x="724141" y="166751"/>
                  </a:lnTo>
                  <a:lnTo>
                    <a:pt x="720636" y="165493"/>
                  </a:lnTo>
                  <a:lnTo>
                    <a:pt x="718604" y="170345"/>
                  </a:lnTo>
                  <a:lnTo>
                    <a:pt x="726046" y="173037"/>
                  </a:lnTo>
                  <a:lnTo>
                    <a:pt x="727646" y="168008"/>
                  </a:lnTo>
                  <a:close/>
                </a:path>
                <a:path w="1397635" h="487679">
                  <a:moveTo>
                    <a:pt x="747445" y="175501"/>
                  </a:moveTo>
                  <a:lnTo>
                    <a:pt x="743966" y="174180"/>
                  </a:lnTo>
                  <a:lnTo>
                    <a:pt x="740486" y="172859"/>
                  </a:lnTo>
                  <a:lnTo>
                    <a:pt x="738416" y="177711"/>
                  </a:lnTo>
                  <a:lnTo>
                    <a:pt x="745832" y="180505"/>
                  </a:lnTo>
                  <a:lnTo>
                    <a:pt x="747445" y="175501"/>
                  </a:lnTo>
                  <a:close/>
                </a:path>
                <a:path w="1397635" h="487679">
                  <a:moveTo>
                    <a:pt x="767245" y="182968"/>
                  </a:moveTo>
                  <a:lnTo>
                    <a:pt x="763765" y="181648"/>
                  </a:lnTo>
                  <a:lnTo>
                    <a:pt x="760285" y="180327"/>
                  </a:lnTo>
                  <a:lnTo>
                    <a:pt x="758190" y="185166"/>
                  </a:lnTo>
                  <a:lnTo>
                    <a:pt x="765594" y="187960"/>
                  </a:lnTo>
                  <a:lnTo>
                    <a:pt x="767245" y="182968"/>
                  </a:lnTo>
                  <a:close/>
                </a:path>
                <a:path w="1397635" h="487679">
                  <a:moveTo>
                    <a:pt x="787031" y="190538"/>
                  </a:moveTo>
                  <a:lnTo>
                    <a:pt x="783564" y="189166"/>
                  </a:lnTo>
                  <a:lnTo>
                    <a:pt x="780097" y="187794"/>
                  </a:lnTo>
                  <a:lnTo>
                    <a:pt x="777976" y="192620"/>
                  </a:lnTo>
                  <a:lnTo>
                    <a:pt x="785342" y="195529"/>
                  </a:lnTo>
                  <a:lnTo>
                    <a:pt x="787031" y="190538"/>
                  </a:lnTo>
                  <a:close/>
                </a:path>
                <a:path w="1397635" h="487679">
                  <a:moveTo>
                    <a:pt x="806716" y="198323"/>
                  </a:moveTo>
                  <a:lnTo>
                    <a:pt x="803249" y="196951"/>
                  </a:lnTo>
                  <a:lnTo>
                    <a:pt x="799782" y="195580"/>
                  </a:lnTo>
                  <a:lnTo>
                    <a:pt x="797636" y="200393"/>
                  </a:lnTo>
                  <a:lnTo>
                    <a:pt x="805002" y="203301"/>
                  </a:lnTo>
                  <a:lnTo>
                    <a:pt x="806716" y="198323"/>
                  </a:lnTo>
                  <a:close/>
                </a:path>
                <a:path w="1397635" h="487679">
                  <a:moveTo>
                    <a:pt x="826401" y="206095"/>
                  </a:moveTo>
                  <a:lnTo>
                    <a:pt x="822934" y="204724"/>
                  </a:lnTo>
                  <a:lnTo>
                    <a:pt x="819467" y="203352"/>
                  </a:lnTo>
                  <a:lnTo>
                    <a:pt x="817295" y="208153"/>
                  </a:lnTo>
                  <a:lnTo>
                    <a:pt x="824661" y="211061"/>
                  </a:lnTo>
                  <a:lnTo>
                    <a:pt x="826401" y="206095"/>
                  </a:lnTo>
                  <a:close/>
                </a:path>
                <a:path w="1397635" h="487679">
                  <a:moveTo>
                    <a:pt x="846023" y="214033"/>
                  </a:moveTo>
                  <a:lnTo>
                    <a:pt x="842581" y="212610"/>
                  </a:lnTo>
                  <a:lnTo>
                    <a:pt x="839139" y="211188"/>
                  </a:lnTo>
                  <a:lnTo>
                    <a:pt x="836942" y="215976"/>
                  </a:lnTo>
                  <a:lnTo>
                    <a:pt x="844257" y="218998"/>
                  </a:lnTo>
                  <a:lnTo>
                    <a:pt x="846023" y="214033"/>
                  </a:lnTo>
                  <a:close/>
                </a:path>
                <a:path w="1397635" h="487679">
                  <a:moveTo>
                    <a:pt x="865581" y="222110"/>
                  </a:moveTo>
                  <a:lnTo>
                    <a:pt x="862139" y="220687"/>
                  </a:lnTo>
                  <a:lnTo>
                    <a:pt x="858697" y="219265"/>
                  </a:lnTo>
                  <a:lnTo>
                    <a:pt x="856475" y="224040"/>
                  </a:lnTo>
                  <a:lnTo>
                    <a:pt x="863790" y="227063"/>
                  </a:lnTo>
                  <a:lnTo>
                    <a:pt x="865581" y="222110"/>
                  </a:lnTo>
                  <a:close/>
                </a:path>
                <a:path w="1397635" h="487679">
                  <a:moveTo>
                    <a:pt x="885151" y="230174"/>
                  </a:moveTo>
                  <a:lnTo>
                    <a:pt x="881710" y="228752"/>
                  </a:lnTo>
                  <a:lnTo>
                    <a:pt x="878268" y="227330"/>
                  </a:lnTo>
                  <a:lnTo>
                    <a:pt x="876020" y="232092"/>
                  </a:lnTo>
                  <a:lnTo>
                    <a:pt x="883335" y="235115"/>
                  </a:lnTo>
                  <a:lnTo>
                    <a:pt x="885151" y="230174"/>
                  </a:lnTo>
                  <a:close/>
                </a:path>
                <a:path w="1397635" h="487679">
                  <a:moveTo>
                    <a:pt x="904633" y="238467"/>
                  </a:moveTo>
                  <a:lnTo>
                    <a:pt x="901217" y="236994"/>
                  </a:lnTo>
                  <a:lnTo>
                    <a:pt x="897801" y="235521"/>
                  </a:lnTo>
                  <a:lnTo>
                    <a:pt x="895527" y="240271"/>
                  </a:lnTo>
                  <a:lnTo>
                    <a:pt x="902804" y="243408"/>
                  </a:lnTo>
                  <a:lnTo>
                    <a:pt x="904633" y="238467"/>
                  </a:lnTo>
                  <a:close/>
                </a:path>
                <a:path w="1397635" h="487679">
                  <a:moveTo>
                    <a:pt x="924077" y="246824"/>
                  </a:moveTo>
                  <a:lnTo>
                    <a:pt x="920661" y="245351"/>
                  </a:lnTo>
                  <a:lnTo>
                    <a:pt x="917244" y="243878"/>
                  </a:lnTo>
                  <a:lnTo>
                    <a:pt x="914946" y="248627"/>
                  </a:lnTo>
                  <a:lnTo>
                    <a:pt x="922223" y="251752"/>
                  </a:lnTo>
                  <a:lnTo>
                    <a:pt x="924077" y="246824"/>
                  </a:lnTo>
                  <a:close/>
                </a:path>
                <a:path w="1397635" h="487679">
                  <a:moveTo>
                    <a:pt x="943521" y="255181"/>
                  </a:moveTo>
                  <a:lnTo>
                    <a:pt x="940104" y="253707"/>
                  </a:lnTo>
                  <a:lnTo>
                    <a:pt x="936688" y="252234"/>
                  </a:lnTo>
                  <a:lnTo>
                    <a:pt x="934364" y="256971"/>
                  </a:lnTo>
                  <a:lnTo>
                    <a:pt x="941641" y="260096"/>
                  </a:lnTo>
                  <a:lnTo>
                    <a:pt x="943521" y="255181"/>
                  </a:lnTo>
                  <a:close/>
                </a:path>
                <a:path w="1397635" h="487679">
                  <a:moveTo>
                    <a:pt x="962875" y="263779"/>
                  </a:moveTo>
                  <a:lnTo>
                    <a:pt x="959472" y="262255"/>
                  </a:lnTo>
                  <a:lnTo>
                    <a:pt x="956068" y="260731"/>
                  </a:lnTo>
                  <a:lnTo>
                    <a:pt x="953731" y="265455"/>
                  </a:lnTo>
                  <a:lnTo>
                    <a:pt x="960958" y="268681"/>
                  </a:lnTo>
                  <a:lnTo>
                    <a:pt x="962875" y="263779"/>
                  </a:lnTo>
                  <a:close/>
                </a:path>
                <a:path w="1397635" h="487679">
                  <a:moveTo>
                    <a:pt x="982192" y="272415"/>
                  </a:moveTo>
                  <a:lnTo>
                    <a:pt x="978789" y="270891"/>
                  </a:lnTo>
                  <a:lnTo>
                    <a:pt x="975385" y="269367"/>
                  </a:lnTo>
                  <a:lnTo>
                    <a:pt x="973023" y="274078"/>
                  </a:lnTo>
                  <a:lnTo>
                    <a:pt x="980249" y="277304"/>
                  </a:lnTo>
                  <a:lnTo>
                    <a:pt x="982192" y="272415"/>
                  </a:lnTo>
                  <a:close/>
                </a:path>
                <a:path w="1397635" h="487679">
                  <a:moveTo>
                    <a:pt x="1001522" y="281038"/>
                  </a:moveTo>
                  <a:lnTo>
                    <a:pt x="998118" y="279514"/>
                  </a:lnTo>
                  <a:lnTo>
                    <a:pt x="994714" y="277990"/>
                  </a:lnTo>
                  <a:lnTo>
                    <a:pt x="992327" y="282689"/>
                  </a:lnTo>
                  <a:lnTo>
                    <a:pt x="999553" y="285915"/>
                  </a:lnTo>
                  <a:lnTo>
                    <a:pt x="1001522" y="281038"/>
                  </a:lnTo>
                  <a:close/>
                </a:path>
                <a:path w="1397635" h="487679">
                  <a:moveTo>
                    <a:pt x="1020724" y="289915"/>
                  </a:moveTo>
                  <a:lnTo>
                    <a:pt x="1017346" y="288353"/>
                  </a:lnTo>
                  <a:lnTo>
                    <a:pt x="1013968" y="286791"/>
                  </a:lnTo>
                  <a:lnTo>
                    <a:pt x="1011555" y="291465"/>
                  </a:lnTo>
                  <a:lnTo>
                    <a:pt x="1018743" y="294805"/>
                  </a:lnTo>
                  <a:lnTo>
                    <a:pt x="1020724" y="289915"/>
                  </a:lnTo>
                  <a:close/>
                </a:path>
                <a:path w="1397635" h="487679">
                  <a:moveTo>
                    <a:pt x="1039926" y="298818"/>
                  </a:moveTo>
                  <a:lnTo>
                    <a:pt x="1036548" y="297256"/>
                  </a:lnTo>
                  <a:lnTo>
                    <a:pt x="1033170" y="295694"/>
                  </a:lnTo>
                  <a:lnTo>
                    <a:pt x="1030732" y="300367"/>
                  </a:lnTo>
                  <a:lnTo>
                    <a:pt x="1037920" y="303695"/>
                  </a:lnTo>
                  <a:lnTo>
                    <a:pt x="1039926" y="298818"/>
                  </a:lnTo>
                  <a:close/>
                </a:path>
                <a:path w="1397635" h="487679">
                  <a:moveTo>
                    <a:pt x="1059141" y="307721"/>
                  </a:moveTo>
                  <a:lnTo>
                    <a:pt x="1055763" y="306158"/>
                  </a:lnTo>
                  <a:lnTo>
                    <a:pt x="1052385" y="304596"/>
                  </a:lnTo>
                  <a:lnTo>
                    <a:pt x="1049934" y="309257"/>
                  </a:lnTo>
                  <a:lnTo>
                    <a:pt x="1057122" y="312585"/>
                  </a:lnTo>
                  <a:lnTo>
                    <a:pt x="1059141" y="307721"/>
                  </a:lnTo>
                  <a:close/>
                </a:path>
                <a:path w="1397635" h="487679">
                  <a:moveTo>
                    <a:pt x="1078217" y="316877"/>
                  </a:moveTo>
                  <a:lnTo>
                    <a:pt x="1074864" y="315264"/>
                  </a:lnTo>
                  <a:lnTo>
                    <a:pt x="1071511" y="313651"/>
                  </a:lnTo>
                  <a:lnTo>
                    <a:pt x="1069035" y="318300"/>
                  </a:lnTo>
                  <a:lnTo>
                    <a:pt x="1076172" y="321729"/>
                  </a:lnTo>
                  <a:lnTo>
                    <a:pt x="1078217" y="316877"/>
                  </a:lnTo>
                  <a:close/>
                </a:path>
                <a:path w="1397635" h="487679">
                  <a:moveTo>
                    <a:pt x="1097305" y="326034"/>
                  </a:moveTo>
                  <a:lnTo>
                    <a:pt x="1093952" y="324421"/>
                  </a:lnTo>
                  <a:lnTo>
                    <a:pt x="1090599" y="322808"/>
                  </a:lnTo>
                  <a:lnTo>
                    <a:pt x="1088097" y="327456"/>
                  </a:lnTo>
                  <a:lnTo>
                    <a:pt x="1095235" y="330873"/>
                  </a:lnTo>
                  <a:lnTo>
                    <a:pt x="1097305" y="326034"/>
                  </a:lnTo>
                  <a:close/>
                </a:path>
                <a:path w="1397635" h="487679">
                  <a:moveTo>
                    <a:pt x="1116380" y="335191"/>
                  </a:moveTo>
                  <a:lnTo>
                    <a:pt x="1113028" y="333578"/>
                  </a:lnTo>
                  <a:lnTo>
                    <a:pt x="1109675" y="331965"/>
                  </a:lnTo>
                  <a:lnTo>
                    <a:pt x="1107160" y="336600"/>
                  </a:lnTo>
                  <a:lnTo>
                    <a:pt x="1114298" y="340029"/>
                  </a:lnTo>
                  <a:lnTo>
                    <a:pt x="1116380" y="335191"/>
                  </a:lnTo>
                  <a:close/>
                </a:path>
                <a:path w="1397635" h="487679">
                  <a:moveTo>
                    <a:pt x="1135354" y="344563"/>
                  </a:moveTo>
                  <a:lnTo>
                    <a:pt x="1132014" y="342912"/>
                  </a:lnTo>
                  <a:lnTo>
                    <a:pt x="1128674" y="341261"/>
                  </a:lnTo>
                  <a:lnTo>
                    <a:pt x="1126147" y="345871"/>
                  </a:lnTo>
                  <a:lnTo>
                    <a:pt x="1133233" y="349389"/>
                  </a:lnTo>
                  <a:lnTo>
                    <a:pt x="1135354" y="344563"/>
                  </a:lnTo>
                  <a:close/>
                </a:path>
                <a:path w="1397635" h="487679">
                  <a:moveTo>
                    <a:pt x="1154315" y="353974"/>
                  </a:moveTo>
                  <a:lnTo>
                    <a:pt x="1150975" y="352323"/>
                  </a:lnTo>
                  <a:lnTo>
                    <a:pt x="1147635" y="350672"/>
                  </a:lnTo>
                  <a:lnTo>
                    <a:pt x="1145082" y="355269"/>
                  </a:lnTo>
                  <a:lnTo>
                    <a:pt x="1152182" y="358800"/>
                  </a:lnTo>
                  <a:lnTo>
                    <a:pt x="1154315" y="353974"/>
                  </a:lnTo>
                  <a:close/>
                </a:path>
                <a:path w="1397635" h="487679">
                  <a:moveTo>
                    <a:pt x="1173276" y="363385"/>
                  </a:moveTo>
                  <a:lnTo>
                    <a:pt x="1169936" y="361734"/>
                  </a:lnTo>
                  <a:lnTo>
                    <a:pt x="1166596" y="360083"/>
                  </a:lnTo>
                  <a:lnTo>
                    <a:pt x="1164031" y="364680"/>
                  </a:lnTo>
                  <a:lnTo>
                    <a:pt x="1171117" y="368198"/>
                  </a:lnTo>
                  <a:lnTo>
                    <a:pt x="1173276" y="363385"/>
                  </a:lnTo>
                  <a:close/>
                </a:path>
                <a:path w="1397635" h="487679">
                  <a:moveTo>
                    <a:pt x="1192136" y="372999"/>
                  </a:moveTo>
                  <a:lnTo>
                    <a:pt x="1188821" y="371297"/>
                  </a:lnTo>
                  <a:lnTo>
                    <a:pt x="1185506" y="369595"/>
                  </a:lnTo>
                  <a:lnTo>
                    <a:pt x="1182916" y="374180"/>
                  </a:lnTo>
                  <a:lnTo>
                    <a:pt x="1189964" y="377799"/>
                  </a:lnTo>
                  <a:lnTo>
                    <a:pt x="1192136" y="372999"/>
                  </a:lnTo>
                  <a:close/>
                </a:path>
                <a:path w="1397635" h="487679">
                  <a:moveTo>
                    <a:pt x="1210970" y="382651"/>
                  </a:moveTo>
                  <a:lnTo>
                    <a:pt x="1207655" y="380949"/>
                  </a:lnTo>
                  <a:lnTo>
                    <a:pt x="1204341" y="379247"/>
                  </a:lnTo>
                  <a:lnTo>
                    <a:pt x="1201724" y="383832"/>
                  </a:lnTo>
                  <a:lnTo>
                    <a:pt x="1208786" y="387438"/>
                  </a:lnTo>
                  <a:lnTo>
                    <a:pt x="1210970" y="382651"/>
                  </a:lnTo>
                  <a:close/>
                </a:path>
                <a:path w="1397635" h="487679">
                  <a:moveTo>
                    <a:pt x="1229804" y="392303"/>
                  </a:moveTo>
                  <a:lnTo>
                    <a:pt x="1226489" y="390601"/>
                  </a:lnTo>
                  <a:lnTo>
                    <a:pt x="1223175" y="388899"/>
                  </a:lnTo>
                  <a:lnTo>
                    <a:pt x="1220546" y="393471"/>
                  </a:lnTo>
                  <a:lnTo>
                    <a:pt x="1227594" y="397078"/>
                  </a:lnTo>
                  <a:lnTo>
                    <a:pt x="1229804" y="392303"/>
                  </a:lnTo>
                  <a:close/>
                </a:path>
                <a:path w="1397635" h="487679">
                  <a:moveTo>
                    <a:pt x="1248562" y="402082"/>
                  </a:moveTo>
                  <a:lnTo>
                    <a:pt x="1245273" y="400342"/>
                  </a:lnTo>
                  <a:lnTo>
                    <a:pt x="1241983" y="398602"/>
                  </a:lnTo>
                  <a:lnTo>
                    <a:pt x="1239329" y="403148"/>
                  </a:lnTo>
                  <a:lnTo>
                    <a:pt x="1246339" y="406857"/>
                  </a:lnTo>
                  <a:lnTo>
                    <a:pt x="1248562" y="402082"/>
                  </a:lnTo>
                  <a:close/>
                </a:path>
                <a:path w="1397635" h="487679">
                  <a:moveTo>
                    <a:pt x="1267269" y="411975"/>
                  </a:moveTo>
                  <a:lnTo>
                    <a:pt x="1263980" y="410235"/>
                  </a:lnTo>
                  <a:lnTo>
                    <a:pt x="1260690" y="408495"/>
                  </a:lnTo>
                  <a:lnTo>
                    <a:pt x="1258023" y="413042"/>
                  </a:lnTo>
                  <a:lnTo>
                    <a:pt x="1265021" y="416737"/>
                  </a:lnTo>
                  <a:lnTo>
                    <a:pt x="1267269" y="411975"/>
                  </a:lnTo>
                  <a:close/>
                </a:path>
                <a:path w="1397635" h="487679">
                  <a:moveTo>
                    <a:pt x="1285976" y="421868"/>
                  </a:moveTo>
                  <a:lnTo>
                    <a:pt x="1282687" y="420128"/>
                  </a:lnTo>
                  <a:lnTo>
                    <a:pt x="1279398" y="418388"/>
                  </a:lnTo>
                  <a:lnTo>
                    <a:pt x="1276718" y="422922"/>
                  </a:lnTo>
                  <a:lnTo>
                    <a:pt x="1283716" y="426631"/>
                  </a:lnTo>
                  <a:lnTo>
                    <a:pt x="1285976" y="421868"/>
                  </a:lnTo>
                  <a:close/>
                </a:path>
                <a:path w="1397635" h="487679">
                  <a:moveTo>
                    <a:pt x="1304645" y="431825"/>
                  </a:moveTo>
                  <a:lnTo>
                    <a:pt x="1301381" y="430047"/>
                  </a:lnTo>
                  <a:lnTo>
                    <a:pt x="1298105" y="428269"/>
                  </a:lnTo>
                  <a:lnTo>
                    <a:pt x="1295412" y="432790"/>
                  </a:lnTo>
                  <a:lnTo>
                    <a:pt x="1302372" y="436575"/>
                  </a:lnTo>
                  <a:lnTo>
                    <a:pt x="1304645" y="431825"/>
                  </a:lnTo>
                  <a:close/>
                </a:path>
                <a:path w="1397635" h="487679">
                  <a:moveTo>
                    <a:pt x="1323238" y="441934"/>
                  </a:moveTo>
                  <a:lnTo>
                    <a:pt x="1319974" y="440156"/>
                  </a:lnTo>
                  <a:lnTo>
                    <a:pt x="1316710" y="438378"/>
                  </a:lnTo>
                  <a:lnTo>
                    <a:pt x="1313992" y="442887"/>
                  </a:lnTo>
                  <a:lnTo>
                    <a:pt x="1320952" y="446684"/>
                  </a:lnTo>
                  <a:lnTo>
                    <a:pt x="1323238" y="441934"/>
                  </a:lnTo>
                  <a:close/>
                </a:path>
                <a:path w="1397635" h="487679">
                  <a:moveTo>
                    <a:pt x="1341818" y="452056"/>
                  </a:moveTo>
                  <a:lnTo>
                    <a:pt x="1338554" y="450278"/>
                  </a:lnTo>
                  <a:lnTo>
                    <a:pt x="1335290" y="448500"/>
                  </a:lnTo>
                  <a:lnTo>
                    <a:pt x="1332547" y="453009"/>
                  </a:lnTo>
                  <a:lnTo>
                    <a:pt x="1339507" y="456793"/>
                  </a:lnTo>
                  <a:lnTo>
                    <a:pt x="1341818" y="452056"/>
                  </a:lnTo>
                  <a:close/>
                </a:path>
                <a:path w="1397635" h="487679">
                  <a:moveTo>
                    <a:pt x="1360411" y="462178"/>
                  </a:moveTo>
                  <a:lnTo>
                    <a:pt x="1357147" y="460400"/>
                  </a:lnTo>
                  <a:lnTo>
                    <a:pt x="1353870" y="458622"/>
                  </a:lnTo>
                  <a:lnTo>
                    <a:pt x="1351127" y="463118"/>
                  </a:lnTo>
                  <a:lnTo>
                    <a:pt x="1358087" y="466902"/>
                  </a:lnTo>
                  <a:lnTo>
                    <a:pt x="1360411" y="462178"/>
                  </a:lnTo>
                  <a:close/>
                </a:path>
                <a:path w="1397635" h="487679">
                  <a:moveTo>
                    <a:pt x="1378889" y="472503"/>
                  </a:moveTo>
                  <a:lnTo>
                    <a:pt x="1375638" y="470687"/>
                  </a:lnTo>
                  <a:lnTo>
                    <a:pt x="1372387" y="468871"/>
                  </a:lnTo>
                  <a:lnTo>
                    <a:pt x="1369631" y="473354"/>
                  </a:lnTo>
                  <a:lnTo>
                    <a:pt x="1376540" y="477227"/>
                  </a:lnTo>
                  <a:lnTo>
                    <a:pt x="1378889" y="472503"/>
                  </a:lnTo>
                  <a:close/>
                </a:path>
                <a:path w="1397635" h="487679">
                  <a:moveTo>
                    <a:pt x="1397355" y="482841"/>
                  </a:moveTo>
                  <a:lnTo>
                    <a:pt x="1394104" y="481025"/>
                  </a:lnTo>
                  <a:lnTo>
                    <a:pt x="1390853" y="479209"/>
                  </a:lnTo>
                  <a:lnTo>
                    <a:pt x="1388071" y="483679"/>
                  </a:lnTo>
                  <a:lnTo>
                    <a:pt x="1394993" y="487553"/>
                  </a:lnTo>
                  <a:lnTo>
                    <a:pt x="1397355" y="48284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 descr=""/>
            <p:cNvSpPr/>
            <p:nvPr/>
          </p:nvSpPr>
          <p:spPr>
            <a:xfrm>
              <a:off x="808545" y="3337674"/>
              <a:ext cx="4732020" cy="741680"/>
            </a:xfrm>
            <a:custGeom>
              <a:avLst/>
              <a:gdLst/>
              <a:ahLst/>
              <a:cxnLst/>
              <a:rect l="l" t="t" r="r" b="b"/>
              <a:pathLst>
                <a:path w="4732020" h="741679">
                  <a:moveTo>
                    <a:pt x="9220" y="4953"/>
                  </a:moveTo>
                  <a:lnTo>
                    <a:pt x="6451" y="2476"/>
                  </a:lnTo>
                  <a:lnTo>
                    <a:pt x="3683" y="0"/>
                  </a:lnTo>
                  <a:lnTo>
                    <a:pt x="0" y="3759"/>
                  </a:lnTo>
                  <a:lnTo>
                    <a:pt x="5905" y="9055"/>
                  </a:lnTo>
                  <a:lnTo>
                    <a:pt x="9220" y="4953"/>
                  </a:lnTo>
                  <a:close/>
                </a:path>
                <a:path w="4732020" h="741679">
                  <a:moveTo>
                    <a:pt x="25057" y="18999"/>
                  </a:moveTo>
                  <a:lnTo>
                    <a:pt x="22250" y="16548"/>
                  </a:lnTo>
                  <a:lnTo>
                    <a:pt x="19456" y="14097"/>
                  </a:lnTo>
                  <a:lnTo>
                    <a:pt x="15773" y="17881"/>
                  </a:lnTo>
                  <a:lnTo>
                    <a:pt x="21755" y="23101"/>
                  </a:lnTo>
                  <a:lnTo>
                    <a:pt x="25057" y="18999"/>
                  </a:lnTo>
                  <a:close/>
                </a:path>
                <a:path w="4732020" h="741679">
                  <a:moveTo>
                    <a:pt x="40957" y="32931"/>
                  </a:moveTo>
                  <a:lnTo>
                    <a:pt x="38163" y="30480"/>
                  </a:lnTo>
                  <a:lnTo>
                    <a:pt x="35356" y="28028"/>
                  </a:lnTo>
                  <a:lnTo>
                    <a:pt x="31711" y="31826"/>
                  </a:lnTo>
                  <a:lnTo>
                    <a:pt x="37680" y="37045"/>
                  </a:lnTo>
                  <a:lnTo>
                    <a:pt x="40957" y="32931"/>
                  </a:lnTo>
                  <a:close/>
                </a:path>
                <a:path w="4732020" h="741679">
                  <a:moveTo>
                    <a:pt x="56883" y="46850"/>
                  </a:moveTo>
                  <a:lnTo>
                    <a:pt x="54089" y="44399"/>
                  </a:lnTo>
                  <a:lnTo>
                    <a:pt x="51295" y="41948"/>
                  </a:lnTo>
                  <a:lnTo>
                    <a:pt x="47650" y="45758"/>
                  </a:lnTo>
                  <a:lnTo>
                    <a:pt x="53619" y="50977"/>
                  </a:lnTo>
                  <a:lnTo>
                    <a:pt x="56883" y="46850"/>
                  </a:lnTo>
                  <a:close/>
                </a:path>
                <a:path w="4732020" h="741679">
                  <a:moveTo>
                    <a:pt x="72898" y="60680"/>
                  </a:moveTo>
                  <a:lnTo>
                    <a:pt x="70065" y="58267"/>
                  </a:lnTo>
                  <a:lnTo>
                    <a:pt x="67233" y="55854"/>
                  </a:lnTo>
                  <a:lnTo>
                    <a:pt x="63614" y="59677"/>
                  </a:lnTo>
                  <a:lnTo>
                    <a:pt x="69646" y="64833"/>
                  </a:lnTo>
                  <a:lnTo>
                    <a:pt x="72898" y="60680"/>
                  </a:lnTo>
                  <a:close/>
                </a:path>
                <a:path w="4732020" h="741679">
                  <a:moveTo>
                    <a:pt x="88988" y="74409"/>
                  </a:moveTo>
                  <a:lnTo>
                    <a:pt x="86156" y="71996"/>
                  </a:lnTo>
                  <a:lnTo>
                    <a:pt x="83324" y="69583"/>
                  </a:lnTo>
                  <a:lnTo>
                    <a:pt x="79717" y="73418"/>
                  </a:lnTo>
                  <a:lnTo>
                    <a:pt x="85763" y="78574"/>
                  </a:lnTo>
                  <a:lnTo>
                    <a:pt x="88988" y="74409"/>
                  </a:lnTo>
                  <a:close/>
                </a:path>
                <a:path w="4732020" h="741679">
                  <a:moveTo>
                    <a:pt x="105079" y="88138"/>
                  </a:moveTo>
                  <a:lnTo>
                    <a:pt x="102247" y="85725"/>
                  </a:lnTo>
                  <a:lnTo>
                    <a:pt x="99415" y="83312"/>
                  </a:lnTo>
                  <a:lnTo>
                    <a:pt x="95834" y="87172"/>
                  </a:lnTo>
                  <a:lnTo>
                    <a:pt x="101866" y="92316"/>
                  </a:lnTo>
                  <a:lnTo>
                    <a:pt x="105079" y="88138"/>
                  </a:lnTo>
                  <a:close/>
                </a:path>
                <a:path w="4732020" h="741679">
                  <a:moveTo>
                    <a:pt x="121285" y="101727"/>
                  </a:moveTo>
                  <a:lnTo>
                    <a:pt x="118427" y="99352"/>
                  </a:lnTo>
                  <a:lnTo>
                    <a:pt x="115570" y="96977"/>
                  </a:lnTo>
                  <a:lnTo>
                    <a:pt x="111988" y="100850"/>
                  </a:lnTo>
                  <a:lnTo>
                    <a:pt x="118097" y="105918"/>
                  </a:lnTo>
                  <a:lnTo>
                    <a:pt x="121285" y="101727"/>
                  </a:lnTo>
                  <a:close/>
                </a:path>
                <a:path w="4732020" h="741679">
                  <a:moveTo>
                    <a:pt x="137553" y="115252"/>
                  </a:moveTo>
                  <a:lnTo>
                    <a:pt x="134696" y="112877"/>
                  </a:lnTo>
                  <a:lnTo>
                    <a:pt x="131838" y="110502"/>
                  </a:lnTo>
                  <a:lnTo>
                    <a:pt x="128282" y="114388"/>
                  </a:lnTo>
                  <a:lnTo>
                    <a:pt x="134391" y="119468"/>
                  </a:lnTo>
                  <a:lnTo>
                    <a:pt x="137553" y="115252"/>
                  </a:lnTo>
                  <a:close/>
                </a:path>
                <a:path w="4732020" h="741679">
                  <a:moveTo>
                    <a:pt x="153822" y="128778"/>
                  </a:moveTo>
                  <a:lnTo>
                    <a:pt x="150964" y="126403"/>
                  </a:lnTo>
                  <a:lnTo>
                    <a:pt x="148107" y="124028"/>
                  </a:lnTo>
                  <a:lnTo>
                    <a:pt x="144576" y="127927"/>
                  </a:lnTo>
                  <a:lnTo>
                    <a:pt x="150672" y="133007"/>
                  </a:lnTo>
                  <a:lnTo>
                    <a:pt x="153822" y="128778"/>
                  </a:lnTo>
                  <a:close/>
                </a:path>
                <a:path w="4732020" h="741679">
                  <a:moveTo>
                    <a:pt x="170256" y="142087"/>
                  </a:moveTo>
                  <a:lnTo>
                    <a:pt x="167360" y="139750"/>
                  </a:lnTo>
                  <a:lnTo>
                    <a:pt x="164465" y="137414"/>
                  </a:lnTo>
                  <a:lnTo>
                    <a:pt x="160959" y="141338"/>
                  </a:lnTo>
                  <a:lnTo>
                    <a:pt x="167119" y="146329"/>
                  </a:lnTo>
                  <a:lnTo>
                    <a:pt x="170256" y="142087"/>
                  </a:lnTo>
                  <a:close/>
                </a:path>
                <a:path w="4732020" h="741679">
                  <a:moveTo>
                    <a:pt x="186702" y="155397"/>
                  </a:moveTo>
                  <a:lnTo>
                    <a:pt x="183807" y="153060"/>
                  </a:lnTo>
                  <a:lnTo>
                    <a:pt x="180911" y="150723"/>
                  </a:lnTo>
                  <a:lnTo>
                    <a:pt x="177419" y="154660"/>
                  </a:lnTo>
                  <a:lnTo>
                    <a:pt x="183591" y="159651"/>
                  </a:lnTo>
                  <a:lnTo>
                    <a:pt x="186702" y="155397"/>
                  </a:lnTo>
                  <a:close/>
                </a:path>
                <a:path w="4732020" h="741679">
                  <a:moveTo>
                    <a:pt x="203187" y="168630"/>
                  </a:moveTo>
                  <a:lnTo>
                    <a:pt x="200266" y="166331"/>
                  </a:lnTo>
                  <a:lnTo>
                    <a:pt x="197345" y="164033"/>
                  </a:lnTo>
                  <a:lnTo>
                    <a:pt x="193865" y="167995"/>
                  </a:lnTo>
                  <a:lnTo>
                    <a:pt x="200101" y="172897"/>
                  </a:lnTo>
                  <a:lnTo>
                    <a:pt x="203187" y="168630"/>
                  </a:lnTo>
                  <a:close/>
                </a:path>
                <a:path w="4732020" h="741679">
                  <a:moveTo>
                    <a:pt x="219811" y="181698"/>
                  </a:moveTo>
                  <a:lnTo>
                    <a:pt x="216890" y="179400"/>
                  </a:lnTo>
                  <a:lnTo>
                    <a:pt x="213969" y="177101"/>
                  </a:lnTo>
                  <a:lnTo>
                    <a:pt x="210515" y="181076"/>
                  </a:lnTo>
                  <a:lnTo>
                    <a:pt x="216750" y="185991"/>
                  </a:lnTo>
                  <a:lnTo>
                    <a:pt x="219811" y="181698"/>
                  </a:lnTo>
                  <a:close/>
                </a:path>
                <a:path w="4732020" h="741679">
                  <a:moveTo>
                    <a:pt x="236448" y="194779"/>
                  </a:moveTo>
                  <a:lnTo>
                    <a:pt x="233527" y="192481"/>
                  </a:lnTo>
                  <a:lnTo>
                    <a:pt x="230606" y="190182"/>
                  </a:lnTo>
                  <a:lnTo>
                    <a:pt x="227177" y="194183"/>
                  </a:lnTo>
                  <a:lnTo>
                    <a:pt x="233413" y="199085"/>
                  </a:lnTo>
                  <a:lnTo>
                    <a:pt x="236448" y="194779"/>
                  </a:lnTo>
                  <a:close/>
                </a:path>
                <a:path w="4732020" h="741679">
                  <a:moveTo>
                    <a:pt x="253199" y="207683"/>
                  </a:moveTo>
                  <a:lnTo>
                    <a:pt x="250240" y="205422"/>
                  </a:lnTo>
                  <a:lnTo>
                    <a:pt x="247281" y="203161"/>
                  </a:lnTo>
                  <a:lnTo>
                    <a:pt x="243878" y="207187"/>
                  </a:lnTo>
                  <a:lnTo>
                    <a:pt x="250190" y="212001"/>
                  </a:lnTo>
                  <a:lnTo>
                    <a:pt x="253199" y="207683"/>
                  </a:lnTo>
                  <a:close/>
                </a:path>
                <a:path w="4732020" h="741679">
                  <a:moveTo>
                    <a:pt x="270014" y="220522"/>
                  </a:moveTo>
                  <a:lnTo>
                    <a:pt x="267055" y="218262"/>
                  </a:lnTo>
                  <a:lnTo>
                    <a:pt x="264096" y="216001"/>
                  </a:lnTo>
                  <a:lnTo>
                    <a:pt x="260718" y="220040"/>
                  </a:lnTo>
                  <a:lnTo>
                    <a:pt x="267030" y="224853"/>
                  </a:lnTo>
                  <a:lnTo>
                    <a:pt x="270014" y="220522"/>
                  </a:lnTo>
                  <a:close/>
                </a:path>
                <a:path w="4732020" h="741679">
                  <a:moveTo>
                    <a:pt x="286854" y="233299"/>
                  </a:moveTo>
                  <a:lnTo>
                    <a:pt x="283870" y="231089"/>
                  </a:lnTo>
                  <a:lnTo>
                    <a:pt x="280911" y="228828"/>
                  </a:lnTo>
                  <a:lnTo>
                    <a:pt x="277545" y="232892"/>
                  </a:lnTo>
                  <a:lnTo>
                    <a:pt x="280708" y="235292"/>
                  </a:lnTo>
                  <a:lnTo>
                    <a:pt x="283895" y="237655"/>
                  </a:lnTo>
                  <a:lnTo>
                    <a:pt x="286854" y="233299"/>
                  </a:lnTo>
                  <a:close/>
                </a:path>
                <a:path w="4732020" h="741679">
                  <a:moveTo>
                    <a:pt x="303847" y="245884"/>
                  </a:moveTo>
                  <a:lnTo>
                    <a:pt x="300863" y="243674"/>
                  </a:lnTo>
                  <a:lnTo>
                    <a:pt x="297878" y="241465"/>
                  </a:lnTo>
                  <a:lnTo>
                    <a:pt x="294538" y="245541"/>
                  </a:lnTo>
                  <a:lnTo>
                    <a:pt x="300913" y="250266"/>
                  </a:lnTo>
                  <a:lnTo>
                    <a:pt x="303847" y="245884"/>
                  </a:lnTo>
                  <a:close/>
                </a:path>
                <a:path w="4732020" h="741679">
                  <a:moveTo>
                    <a:pt x="320852" y="258457"/>
                  </a:moveTo>
                  <a:lnTo>
                    <a:pt x="317868" y="256247"/>
                  </a:lnTo>
                  <a:lnTo>
                    <a:pt x="314883" y="254038"/>
                  </a:lnTo>
                  <a:lnTo>
                    <a:pt x="311569" y="258127"/>
                  </a:lnTo>
                  <a:lnTo>
                    <a:pt x="317944" y="262851"/>
                  </a:lnTo>
                  <a:lnTo>
                    <a:pt x="320852" y="258457"/>
                  </a:lnTo>
                  <a:close/>
                </a:path>
                <a:path w="4732020" h="741679">
                  <a:moveTo>
                    <a:pt x="337997" y="270852"/>
                  </a:moveTo>
                  <a:lnTo>
                    <a:pt x="334975" y="268681"/>
                  </a:lnTo>
                  <a:lnTo>
                    <a:pt x="331952" y="266522"/>
                  </a:lnTo>
                  <a:lnTo>
                    <a:pt x="328663" y="270637"/>
                  </a:lnTo>
                  <a:lnTo>
                    <a:pt x="335114" y="275259"/>
                  </a:lnTo>
                  <a:lnTo>
                    <a:pt x="337997" y="270852"/>
                  </a:lnTo>
                  <a:close/>
                </a:path>
                <a:path w="4732020" h="741679">
                  <a:moveTo>
                    <a:pt x="355193" y="283171"/>
                  </a:moveTo>
                  <a:lnTo>
                    <a:pt x="352171" y="281000"/>
                  </a:lnTo>
                  <a:lnTo>
                    <a:pt x="349148" y="278841"/>
                  </a:lnTo>
                  <a:lnTo>
                    <a:pt x="345884" y="282981"/>
                  </a:lnTo>
                  <a:lnTo>
                    <a:pt x="349123" y="285280"/>
                  </a:lnTo>
                  <a:lnTo>
                    <a:pt x="352348" y="287604"/>
                  </a:lnTo>
                  <a:lnTo>
                    <a:pt x="355193" y="283171"/>
                  </a:lnTo>
                  <a:close/>
                </a:path>
                <a:path w="4732020" h="741679">
                  <a:moveTo>
                    <a:pt x="372452" y="295389"/>
                  </a:moveTo>
                  <a:lnTo>
                    <a:pt x="369392" y="293268"/>
                  </a:lnTo>
                  <a:lnTo>
                    <a:pt x="366331" y="291147"/>
                  </a:lnTo>
                  <a:lnTo>
                    <a:pt x="363105" y="295313"/>
                  </a:lnTo>
                  <a:lnTo>
                    <a:pt x="369633" y="299834"/>
                  </a:lnTo>
                  <a:lnTo>
                    <a:pt x="372452" y="295389"/>
                  </a:lnTo>
                  <a:close/>
                </a:path>
                <a:path w="4732020" h="741679">
                  <a:moveTo>
                    <a:pt x="389839" y="307428"/>
                  </a:moveTo>
                  <a:lnTo>
                    <a:pt x="386778" y="305308"/>
                  </a:lnTo>
                  <a:lnTo>
                    <a:pt x="383717" y="303187"/>
                  </a:lnTo>
                  <a:lnTo>
                    <a:pt x="380517" y="307378"/>
                  </a:lnTo>
                  <a:lnTo>
                    <a:pt x="387045" y="311899"/>
                  </a:lnTo>
                  <a:lnTo>
                    <a:pt x="389839" y="307428"/>
                  </a:lnTo>
                  <a:close/>
                </a:path>
                <a:path w="4732020" h="741679">
                  <a:moveTo>
                    <a:pt x="407225" y="319455"/>
                  </a:moveTo>
                  <a:lnTo>
                    <a:pt x="404164" y="317334"/>
                  </a:lnTo>
                  <a:lnTo>
                    <a:pt x="401104" y="315214"/>
                  </a:lnTo>
                  <a:lnTo>
                    <a:pt x="397941" y="319417"/>
                  </a:lnTo>
                  <a:lnTo>
                    <a:pt x="404469" y="323938"/>
                  </a:lnTo>
                  <a:lnTo>
                    <a:pt x="407225" y="319455"/>
                  </a:lnTo>
                  <a:close/>
                </a:path>
                <a:path w="4732020" h="741679">
                  <a:moveTo>
                    <a:pt x="424802" y="331203"/>
                  </a:moveTo>
                  <a:lnTo>
                    <a:pt x="421716" y="329133"/>
                  </a:lnTo>
                  <a:lnTo>
                    <a:pt x="418630" y="327063"/>
                  </a:lnTo>
                  <a:lnTo>
                    <a:pt x="415480" y="331292"/>
                  </a:lnTo>
                  <a:lnTo>
                    <a:pt x="422084" y="335711"/>
                  </a:lnTo>
                  <a:lnTo>
                    <a:pt x="424802" y="331203"/>
                  </a:lnTo>
                  <a:close/>
                </a:path>
                <a:path w="4732020" h="741679">
                  <a:moveTo>
                    <a:pt x="442391" y="342938"/>
                  </a:moveTo>
                  <a:lnTo>
                    <a:pt x="439305" y="340868"/>
                  </a:lnTo>
                  <a:lnTo>
                    <a:pt x="436219" y="338797"/>
                  </a:lnTo>
                  <a:lnTo>
                    <a:pt x="433108" y="343052"/>
                  </a:lnTo>
                  <a:lnTo>
                    <a:pt x="439712" y="347472"/>
                  </a:lnTo>
                  <a:lnTo>
                    <a:pt x="442391" y="342938"/>
                  </a:lnTo>
                  <a:close/>
                </a:path>
                <a:path w="4732020" h="741679">
                  <a:moveTo>
                    <a:pt x="460121" y="354444"/>
                  </a:moveTo>
                  <a:lnTo>
                    <a:pt x="456996" y="352437"/>
                  </a:lnTo>
                  <a:lnTo>
                    <a:pt x="453872" y="350431"/>
                  </a:lnTo>
                  <a:lnTo>
                    <a:pt x="450786" y="354698"/>
                  </a:lnTo>
                  <a:lnTo>
                    <a:pt x="457466" y="359003"/>
                  </a:lnTo>
                  <a:lnTo>
                    <a:pt x="460121" y="354444"/>
                  </a:lnTo>
                  <a:close/>
                </a:path>
                <a:path w="4732020" h="741679">
                  <a:moveTo>
                    <a:pt x="477913" y="365874"/>
                  </a:moveTo>
                  <a:lnTo>
                    <a:pt x="474789" y="363867"/>
                  </a:lnTo>
                  <a:lnTo>
                    <a:pt x="471665" y="361861"/>
                  </a:lnTo>
                  <a:lnTo>
                    <a:pt x="468617" y="366153"/>
                  </a:lnTo>
                  <a:lnTo>
                    <a:pt x="475297" y="370459"/>
                  </a:lnTo>
                  <a:lnTo>
                    <a:pt x="477913" y="365874"/>
                  </a:lnTo>
                  <a:close/>
                </a:path>
                <a:path w="4732020" h="741679">
                  <a:moveTo>
                    <a:pt x="495808" y="377151"/>
                  </a:moveTo>
                  <a:lnTo>
                    <a:pt x="492645" y="375196"/>
                  </a:lnTo>
                  <a:lnTo>
                    <a:pt x="489483" y="373240"/>
                  </a:lnTo>
                  <a:lnTo>
                    <a:pt x="486473" y="377571"/>
                  </a:lnTo>
                  <a:lnTo>
                    <a:pt x="493229" y="381749"/>
                  </a:lnTo>
                  <a:lnTo>
                    <a:pt x="495808" y="377151"/>
                  </a:lnTo>
                  <a:close/>
                </a:path>
                <a:path w="4732020" h="741679">
                  <a:moveTo>
                    <a:pt x="513791" y="388264"/>
                  </a:moveTo>
                  <a:lnTo>
                    <a:pt x="510628" y="386308"/>
                  </a:lnTo>
                  <a:lnTo>
                    <a:pt x="507466" y="384352"/>
                  </a:lnTo>
                  <a:lnTo>
                    <a:pt x="504494" y="388708"/>
                  </a:lnTo>
                  <a:lnTo>
                    <a:pt x="511251" y="392887"/>
                  </a:lnTo>
                  <a:lnTo>
                    <a:pt x="513791" y="388264"/>
                  </a:lnTo>
                  <a:close/>
                </a:path>
                <a:path w="4732020" h="741679">
                  <a:moveTo>
                    <a:pt x="531863" y="399237"/>
                  </a:moveTo>
                  <a:lnTo>
                    <a:pt x="528662" y="397344"/>
                  </a:lnTo>
                  <a:lnTo>
                    <a:pt x="525462" y="395452"/>
                  </a:lnTo>
                  <a:lnTo>
                    <a:pt x="522528" y="399834"/>
                  </a:lnTo>
                  <a:lnTo>
                    <a:pt x="529361" y="403872"/>
                  </a:lnTo>
                  <a:lnTo>
                    <a:pt x="531863" y="399237"/>
                  </a:lnTo>
                  <a:close/>
                </a:path>
                <a:path w="4732020" h="741679">
                  <a:moveTo>
                    <a:pt x="550049" y="410019"/>
                  </a:moveTo>
                  <a:lnTo>
                    <a:pt x="546849" y="408127"/>
                  </a:lnTo>
                  <a:lnTo>
                    <a:pt x="543648" y="406234"/>
                  </a:lnTo>
                  <a:lnTo>
                    <a:pt x="540753" y="410641"/>
                  </a:lnTo>
                  <a:lnTo>
                    <a:pt x="547585" y="414680"/>
                  </a:lnTo>
                  <a:lnTo>
                    <a:pt x="550049" y="410019"/>
                  </a:lnTo>
                  <a:close/>
                </a:path>
                <a:path w="4732020" h="741679">
                  <a:moveTo>
                    <a:pt x="568299" y="420687"/>
                  </a:moveTo>
                  <a:lnTo>
                    <a:pt x="565061" y="418858"/>
                  </a:lnTo>
                  <a:lnTo>
                    <a:pt x="561835" y="417017"/>
                  </a:lnTo>
                  <a:lnTo>
                    <a:pt x="558977" y="421449"/>
                  </a:lnTo>
                  <a:lnTo>
                    <a:pt x="565886" y="425373"/>
                  </a:lnTo>
                  <a:lnTo>
                    <a:pt x="568299" y="420687"/>
                  </a:lnTo>
                  <a:close/>
                </a:path>
                <a:path w="4732020" h="741679">
                  <a:moveTo>
                    <a:pt x="586689" y="431114"/>
                  </a:moveTo>
                  <a:lnTo>
                    <a:pt x="583450" y="429285"/>
                  </a:lnTo>
                  <a:lnTo>
                    <a:pt x="580212" y="427456"/>
                  </a:lnTo>
                  <a:lnTo>
                    <a:pt x="577405" y="431914"/>
                  </a:lnTo>
                  <a:lnTo>
                    <a:pt x="584314" y="435825"/>
                  </a:lnTo>
                  <a:lnTo>
                    <a:pt x="586689" y="431114"/>
                  </a:lnTo>
                  <a:close/>
                </a:path>
                <a:path w="4732020" h="741679">
                  <a:moveTo>
                    <a:pt x="605116" y="441439"/>
                  </a:moveTo>
                  <a:lnTo>
                    <a:pt x="601853" y="439674"/>
                  </a:lnTo>
                  <a:lnTo>
                    <a:pt x="598601" y="437883"/>
                  </a:lnTo>
                  <a:lnTo>
                    <a:pt x="595833" y="442353"/>
                  </a:lnTo>
                  <a:lnTo>
                    <a:pt x="599313" y="444284"/>
                  </a:lnTo>
                  <a:lnTo>
                    <a:pt x="602805" y="446163"/>
                  </a:lnTo>
                  <a:lnTo>
                    <a:pt x="605116" y="441439"/>
                  </a:lnTo>
                  <a:close/>
                </a:path>
                <a:path w="4732020" h="741679">
                  <a:moveTo>
                    <a:pt x="623709" y="451497"/>
                  </a:moveTo>
                  <a:lnTo>
                    <a:pt x="620445" y="449732"/>
                  </a:lnTo>
                  <a:lnTo>
                    <a:pt x="617181" y="447967"/>
                  </a:lnTo>
                  <a:lnTo>
                    <a:pt x="614451" y="452475"/>
                  </a:lnTo>
                  <a:lnTo>
                    <a:pt x="621436" y="456247"/>
                  </a:lnTo>
                  <a:lnTo>
                    <a:pt x="623709" y="451497"/>
                  </a:lnTo>
                  <a:close/>
                </a:path>
                <a:path w="4732020" h="741679">
                  <a:moveTo>
                    <a:pt x="642353" y="461454"/>
                  </a:moveTo>
                  <a:lnTo>
                    <a:pt x="639051" y="459752"/>
                  </a:lnTo>
                  <a:lnTo>
                    <a:pt x="635762" y="458025"/>
                  </a:lnTo>
                  <a:lnTo>
                    <a:pt x="633082" y="462559"/>
                  </a:lnTo>
                  <a:lnTo>
                    <a:pt x="636600" y="464413"/>
                  </a:lnTo>
                  <a:lnTo>
                    <a:pt x="640130" y="466229"/>
                  </a:lnTo>
                  <a:lnTo>
                    <a:pt x="642353" y="461454"/>
                  </a:lnTo>
                  <a:close/>
                </a:path>
                <a:path w="4732020" h="741679">
                  <a:moveTo>
                    <a:pt x="661149" y="471131"/>
                  </a:moveTo>
                  <a:lnTo>
                    <a:pt x="657847" y="469430"/>
                  </a:lnTo>
                  <a:lnTo>
                    <a:pt x="654545" y="467728"/>
                  </a:lnTo>
                  <a:lnTo>
                    <a:pt x="651916" y="472300"/>
                  </a:lnTo>
                  <a:lnTo>
                    <a:pt x="658977" y="475932"/>
                  </a:lnTo>
                  <a:lnTo>
                    <a:pt x="661149" y="471131"/>
                  </a:lnTo>
                  <a:close/>
                </a:path>
                <a:path w="4732020" h="741679">
                  <a:moveTo>
                    <a:pt x="680008" y="480669"/>
                  </a:moveTo>
                  <a:lnTo>
                    <a:pt x="676668" y="479044"/>
                  </a:lnTo>
                  <a:lnTo>
                    <a:pt x="673328" y="477418"/>
                  </a:lnTo>
                  <a:lnTo>
                    <a:pt x="670750" y="482003"/>
                  </a:lnTo>
                  <a:lnTo>
                    <a:pt x="677887" y="485495"/>
                  </a:lnTo>
                  <a:lnTo>
                    <a:pt x="680008" y="480669"/>
                  </a:lnTo>
                  <a:close/>
                </a:path>
                <a:path w="4732020" h="741679">
                  <a:moveTo>
                    <a:pt x="699008" y="489940"/>
                  </a:moveTo>
                  <a:lnTo>
                    <a:pt x="695667" y="488315"/>
                  </a:lnTo>
                  <a:lnTo>
                    <a:pt x="692327" y="486689"/>
                  </a:lnTo>
                  <a:lnTo>
                    <a:pt x="689800" y="491312"/>
                  </a:lnTo>
                  <a:lnTo>
                    <a:pt x="696937" y="494792"/>
                  </a:lnTo>
                  <a:lnTo>
                    <a:pt x="699008" y="489940"/>
                  </a:lnTo>
                  <a:close/>
                </a:path>
                <a:path w="4732020" h="741679">
                  <a:moveTo>
                    <a:pt x="718083" y="499033"/>
                  </a:moveTo>
                  <a:lnTo>
                    <a:pt x="714705" y="497471"/>
                  </a:lnTo>
                  <a:lnTo>
                    <a:pt x="711327" y="495922"/>
                  </a:lnTo>
                  <a:lnTo>
                    <a:pt x="708850" y="500570"/>
                  </a:lnTo>
                  <a:lnTo>
                    <a:pt x="716064" y="503897"/>
                  </a:lnTo>
                  <a:lnTo>
                    <a:pt x="718083" y="499033"/>
                  </a:lnTo>
                  <a:close/>
                </a:path>
                <a:path w="4732020" h="741679">
                  <a:moveTo>
                    <a:pt x="737273" y="507873"/>
                  </a:moveTo>
                  <a:lnTo>
                    <a:pt x="733894" y="506323"/>
                  </a:lnTo>
                  <a:lnTo>
                    <a:pt x="730516" y="504761"/>
                  </a:lnTo>
                  <a:lnTo>
                    <a:pt x="728103" y="509447"/>
                  </a:lnTo>
                  <a:lnTo>
                    <a:pt x="735317" y="512775"/>
                  </a:lnTo>
                  <a:lnTo>
                    <a:pt x="737273" y="507873"/>
                  </a:lnTo>
                  <a:close/>
                </a:path>
                <a:path w="4732020" h="741679">
                  <a:moveTo>
                    <a:pt x="756564" y="516496"/>
                  </a:moveTo>
                  <a:lnTo>
                    <a:pt x="753160" y="515010"/>
                  </a:lnTo>
                  <a:lnTo>
                    <a:pt x="749757" y="513537"/>
                  </a:lnTo>
                  <a:lnTo>
                    <a:pt x="747382" y="518236"/>
                  </a:lnTo>
                  <a:lnTo>
                    <a:pt x="754684" y="521411"/>
                  </a:lnTo>
                  <a:lnTo>
                    <a:pt x="756564" y="516496"/>
                  </a:lnTo>
                  <a:close/>
                </a:path>
                <a:path w="4732020" h="741679">
                  <a:moveTo>
                    <a:pt x="775944" y="524916"/>
                  </a:moveTo>
                  <a:lnTo>
                    <a:pt x="772541" y="523430"/>
                  </a:lnTo>
                  <a:lnTo>
                    <a:pt x="769137" y="521957"/>
                  </a:lnTo>
                  <a:lnTo>
                    <a:pt x="766826" y="526681"/>
                  </a:lnTo>
                  <a:lnTo>
                    <a:pt x="774115" y="529856"/>
                  </a:lnTo>
                  <a:lnTo>
                    <a:pt x="775944" y="524916"/>
                  </a:lnTo>
                  <a:close/>
                </a:path>
                <a:path w="4732020" h="741679">
                  <a:moveTo>
                    <a:pt x="795477" y="532980"/>
                  </a:moveTo>
                  <a:lnTo>
                    <a:pt x="792035" y="531583"/>
                  </a:lnTo>
                  <a:lnTo>
                    <a:pt x="788593" y="530186"/>
                  </a:lnTo>
                  <a:lnTo>
                    <a:pt x="786345" y="534949"/>
                  </a:lnTo>
                  <a:lnTo>
                    <a:pt x="793711" y="537946"/>
                  </a:lnTo>
                  <a:lnTo>
                    <a:pt x="795477" y="532980"/>
                  </a:lnTo>
                  <a:close/>
                </a:path>
                <a:path w="4732020" h="741679">
                  <a:moveTo>
                    <a:pt x="815047" y="540956"/>
                  </a:moveTo>
                  <a:lnTo>
                    <a:pt x="811606" y="539559"/>
                  </a:lnTo>
                  <a:lnTo>
                    <a:pt x="808164" y="538162"/>
                  </a:lnTo>
                  <a:lnTo>
                    <a:pt x="805980" y="542950"/>
                  </a:lnTo>
                  <a:lnTo>
                    <a:pt x="813346" y="545947"/>
                  </a:lnTo>
                  <a:lnTo>
                    <a:pt x="815047" y="540956"/>
                  </a:lnTo>
                  <a:close/>
                </a:path>
                <a:path w="4732020" h="741679">
                  <a:moveTo>
                    <a:pt x="834796" y="548462"/>
                  </a:moveTo>
                  <a:lnTo>
                    <a:pt x="831329" y="547141"/>
                  </a:lnTo>
                  <a:lnTo>
                    <a:pt x="827862" y="545820"/>
                  </a:lnTo>
                  <a:lnTo>
                    <a:pt x="825741" y="550646"/>
                  </a:lnTo>
                  <a:lnTo>
                    <a:pt x="833170" y="553466"/>
                  </a:lnTo>
                  <a:lnTo>
                    <a:pt x="834796" y="548462"/>
                  </a:lnTo>
                  <a:close/>
                </a:path>
                <a:path w="4732020" h="741679">
                  <a:moveTo>
                    <a:pt x="854595" y="555840"/>
                  </a:moveTo>
                  <a:lnTo>
                    <a:pt x="851090" y="554609"/>
                  </a:lnTo>
                  <a:lnTo>
                    <a:pt x="847598" y="553351"/>
                  </a:lnTo>
                  <a:lnTo>
                    <a:pt x="845553" y="558203"/>
                  </a:lnTo>
                  <a:lnTo>
                    <a:pt x="849287" y="559549"/>
                  </a:lnTo>
                  <a:lnTo>
                    <a:pt x="853033" y="560870"/>
                  </a:lnTo>
                  <a:lnTo>
                    <a:pt x="854595" y="555840"/>
                  </a:lnTo>
                  <a:close/>
                </a:path>
                <a:path w="4732020" h="741679">
                  <a:moveTo>
                    <a:pt x="874522" y="562864"/>
                  </a:moveTo>
                  <a:lnTo>
                    <a:pt x="871016" y="561632"/>
                  </a:lnTo>
                  <a:lnTo>
                    <a:pt x="867511" y="560400"/>
                  </a:lnTo>
                  <a:lnTo>
                    <a:pt x="865543" y="565277"/>
                  </a:lnTo>
                  <a:lnTo>
                    <a:pt x="873036" y="567918"/>
                  </a:lnTo>
                  <a:lnTo>
                    <a:pt x="874522" y="562864"/>
                  </a:lnTo>
                  <a:close/>
                </a:path>
                <a:path w="4732020" h="741679">
                  <a:moveTo>
                    <a:pt x="894537" y="569595"/>
                  </a:moveTo>
                  <a:lnTo>
                    <a:pt x="891006" y="568452"/>
                  </a:lnTo>
                  <a:lnTo>
                    <a:pt x="887476" y="567309"/>
                  </a:lnTo>
                  <a:lnTo>
                    <a:pt x="885571" y="572211"/>
                  </a:lnTo>
                  <a:lnTo>
                    <a:pt x="893127" y="574675"/>
                  </a:lnTo>
                  <a:lnTo>
                    <a:pt x="894537" y="569595"/>
                  </a:lnTo>
                  <a:close/>
                </a:path>
                <a:path w="4732020" h="741679">
                  <a:moveTo>
                    <a:pt x="914628" y="576122"/>
                  </a:moveTo>
                  <a:lnTo>
                    <a:pt x="911098" y="574979"/>
                  </a:lnTo>
                  <a:lnTo>
                    <a:pt x="907567" y="573836"/>
                  </a:lnTo>
                  <a:lnTo>
                    <a:pt x="905738" y="578764"/>
                  </a:lnTo>
                  <a:lnTo>
                    <a:pt x="913295" y="581228"/>
                  </a:lnTo>
                  <a:lnTo>
                    <a:pt x="914628" y="576122"/>
                  </a:lnTo>
                  <a:close/>
                </a:path>
                <a:path w="4732020" h="741679">
                  <a:moveTo>
                    <a:pt x="934859" y="582193"/>
                  </a:moveTo>
                  <a:lnTo>
                    <a:pt x="931303" y="581139"/>
                  </a:lnTo>
                  <a:lnTo>
                    <a:pt x="927747" y="580085"/>
                  </a:lnTo>
                  <a:lnTo>
                    <a:pt x="925982" y="585050"/>
                  </a:lnTo>
                  <a:lnTo>
                    <a:pt x="933615" y="587311"/>
                  </a:lnTo>
                  <a:lnTo>
                    <a:pt x="934859" y="582193"/>
                  </a:lnTo>
                  <a:close/>
                </a:path>
                <a:path w="4732020" h="741679">
                  <a:moveTo>
                    <a:pt x="955154" y="588060"/>
                  </a:moveTo>
                  <a:lnTo>
                    <a:pt x="951572" y="587095"/>
                  </a:lnTo>
                  <a:lnTo>
                    <a:pt x="947991" y="586117"/>
                  </a:lnTo>
                  <a:lnTo>
                    <a:pt x="946315" y="591121"/>
                  </a:lnTo>
                  <a:lnTo>
                    <a:pt x="953985" y="593191"/>
                  </a:lnTo>
                  <a:lnTo>
                    <a:pt x="955154" y="588060"/>
                  </a:lnTo>
                  <a:close/>
                </a:path>
                <a:path w="4732020" h="741679">
                  <a:moveTo>
                    <a:pt x="975550" y="593559"/>
                  </a:moveTo>
                  <a:lnTo>
                    <a:pt x="971969" y="592594"/>
                  </a:lnTo>
                  <a:lnTo>
                    <a:pt x="968387" y="591629"/>
                  </a:lnTo>
                  <a:lnTo>
                    <a:pt x="966787" y="596646"/>
                  </a:lnTo>
                  <a:lnTo>
                    <a:pt x="974458" y="598716"/>
                  </a:lnTo>
                  <a:lnTo>
                    <a:pt x="975550" y="593559"/>
                  </a:lnTo>
                  <a:close/>
                </a:path>
                <a:path w="4732020" h="741679">
                  <a:moveTo>
                    <a:pt x="996035" y="598690"/>
                  </a:moveTo>
                  <a:lnTo>
                    <a:pt x="992428" y="597814"/>
                  </a:lnTo>
                  <a:lnTo>
                    <a:pt x="988822" y="596938"/>
                  </a:lnTo>
                  <a:lnTo>
                    <a:pt x="987298" y="601992"/>
                  </a:lnTo>
                  <a:lnTo>
                    <a:pt x="995032" y="603859"/>
                  </a:lnTo>
                  <a:lnTo>
                    <a:pt x="996035" y="598690"/>
                  </a:lnTo>
                  <a:close/>
                </a:path>
                <a:path w="4732020" h="741679">
                  <a:moveTo>
                    <a:pt x="1016571" y="603592"/>
                  </a:moveTo>
                  <a:lnTo>
                    <a:pt x="1012952" y="602792"/>
                  </a:lnTo>
                  <a:lnTo>
                    <a:pt x="1009345" y="601916"/>
                  </a:lnTo>
                  <a:lnTo>
                    <a:pt x="1007910" y="606983"/>
                  </a:lnTo>
                  <a:lnTo>
                    <a:pt x="1011783" y="607923"/>
                  </a:lnTo>
                  <a:lnTo>
                    <a:pt x="1015657" y="608787"/>
                  </a:lnTo>
                  <a:lnTo>
                    <a:pt x="1016571" y="603592"/>
                  </a:lnTo>
                  <a:close/>
                </a:path>
                <a:path w="4732020" h="741679">
                  <a:moveTo>
                    <a:pt x="1037234" y="608025"/>
                  </a:moveTo>
                  <a:lnTo>
                    <a:pt x="1033602" y="607250"/>
                  </a:lnTo>
                  <a:lnTo>
                    <a:pt x="1029970" y="606475"/>
                  </a:lnTo>
                  <a:lnTo>
                    <a:pt x="1028623" y="611568"/>
                  </a:lnTo>
                  <a:lnTo>
                    <a:pt x="1036408" y="613232"/>
                  </a:lnTo>
                  <a:lnTo>
                    <a:pt x="1037234" y="608025"/>
                  </a:lnTo>
                  <a:close/>
                </a:path>
                <a:path w="4732020" h="741679">
                  <a:moveTo>
                    <a:pt x="1057935" y="612127"/>
                  </a:moveTo>
                  <a:lnTo>
                    <a:pt x="1054290" y="611441"/>
                  </a:lnTo>
                  <a:lnTo>
                    <a:pt x="1050645" y="610755"/>
                  </a:lnTo>
                  <a:lnTo>
                    <a:pt x="1049388" y="615873"/>
                  </a:lnTo>
                  <a:lnTo>
                    <a:pt x="1057198" y="617347"/>
                  </a:lnTo>
                  <a:lnTo>
                    <a:pt x="1057935" y="612127"/>
                  </a:lnTo>
                  <a:close/>
                </a:path>
                <a:path w="4732020" h="741679">
                  <a:moveTo>
                    <a:pt x="1078712" y="615975"/>
                  </a:moveTo>
                  <a:lnTo>
                    <a:pt x="1075055" y="615327"/>
                  </a:lnTo>
                  <a:lnTo>
                    <a:pt x="1071410" y="614641"/>
                  </a:lnTo>
                  <a:lnTo>
                    <a:pt x="1070241" y="619785"/>
                  </a:lnTo>
                  <a:lnTo>
                    <a:pt x="1074153" y="620509"/>
                  </a:lnTo>
                  <a:lnTo>
                    <a:pt x="1078064" y="621195"/>
                  </a:lnTo>
                  <a:lnTo>
                    <a:pt x="1078712" y="615975"/>
                  </a:lnTo>
                  <a:close/>
                </a:path>
                <a:path w="4732020" h="741679">
                  <a:moveTo>
                    <a:pt x="1099566" y="619290"/>
                  </a:moveTo>
                  <a:lnTo>
                    <a:pt x="1095895" y="618705"/>
                  </a:lnTo>
                  <a:lnTo>
                    <a:pt x="1092238" y="618121"/>
                  </a:lnTo>
                  <a:lnTo>
                    <a:pt x="1091158" y="623277"/>
                  </a:lnTo>
                  <a:lnTo>
                    <a:pt x="1099007" y="624535"/>
                  </a:lnTo>
                  <a:lnTo>
                    <a:pt x="1099566" y="619290"/>
                  </a:lnTo>
                  <a:close/>
                </a:path>
                <a:path w="4732020" h="741679">
                  <a:moveTo>
                    <a:pt x="1120470" y="622274"/>
                  </a:moveTo>
                  <a:lnTo>
                    <a:pt x="1116787" y="621792"/>
                  </a:lnTo>
                  <a:lnTo>
                    <a:pt x="1113104" y="621309"/>
                  </a:lnTo>
                  <a:lnTo>
                    <a:pt x="1112126" y="626478"/>
                  </a:lnTo>
                  <a:lnTo>
                    <a:pt x="1120013" y="627532"/>
                  </a:lnTo>
                  <a:lnTo>
                    <a:pt x="1120470" y="622274"/>
                  </a:lnTo>
                  <a:close/>
                </a:path>
                <a:path w="4732020" h="741679">
                  <a:moveTo>
                    <a:pt x="1141399" y="624979"/>
                  </a:moveTo>
                  <a:lnTo>
                    <a:pt x="1137716" y="624573"/>
                  </a:lnTo>
                  <a:lnTo>
                    <a:pt x="1134033" y="624090"/>
                  </a:lnTo>
                  <a:lnTo>
                    <a:pt x="1133144" y="629272"/>
                  </a:lnTo>
                  <a:lnTo>
                    <a:pt x="1137094" y="629793"/>
                  </a:lnTo>
                  <a:lnTo>
                    <a:pt x="1141044" y="630237"/>
                  </a:lnTo>
                  <a:lnTo>
                    <a:pt x="1141399" y="624979"/>
                  </a:lnTo>
                  <a:close/>
                </a:path>
                <a:path w="4732020" h="741679">
                  <a:moveTo>
                    <a:pt x="1162418" y="627189"/>
                  </a:moveTo>
                  <a:lnTo>
                    <a:pt x="1158722" y="626795"/>
                  </a:lnTo>
                  <a:lnTo>
                    <a:pt x="1155039" y="626402"/>
                  </a:lnTo>
                  <a:lnTo>
                    <a:pt x="1154239" y="631609"/>
                  </a:lnTo>
                  <a:lnTo>
                    <a:pt x="1162151" y="632447"/>
                  </a:lnTo>
                  <a:lnTo>
                    <a:pt x="1162418" y="627189"/>
                  </a:lnTo>
                  <a:close/>
                </a:path>
                <a:path w="4732020" h="741679">
                  <a:moveTo>
                    <a:pt x="4657890" y="695096"/>
                  </a:moveTo>
                  <a:lnTo>
                    <a:pt x="4654639" y="693280"/>
                  </a:lnTo>
                  <a:lnTo>
                    <a:pt x="4651387" y="691464"/>
                  </a:lnTo>
                  <a:lnTo>
                    <a:pt x="4648606" y="695934"/>
                  </a:lnTo>
                  <a:lnTo>
                    <a:pt x="4655528" y="699808"/>
                  </a:lnTo>
                  <a:lnTo>
                    <a:pt x="4657890" y="695096"/>
                  </a:lnTo>
                  <a:close/>
                </a:path>
                <a:path w="4732020" h="741679">
                  <a:moveTo>
                    <a:pt x="4676356" y="705434"/>
                  </a:moveTo>
                  <a:lnTo>
                    <a:pt x="4673104" y="703618"/>
                  </a:lnTo>
                  <a:lnTo>
                    <a:pt x="4669853" y="701802"/>
                  </a:lnTo>
                  <a:lnTo>
                    <a:pt x="4667059" y="706259"/>
                  </a:lnTo>
                  <a:lnTo>
                    <a:pt x="4673968" y="710133"/>
                  </a:lnTo>
                  <a:lnTo>
                    <a:pt x="4676356" y="705434"/>
                  </a:lnTo>
                  <a:close/>
                </a:path>
                <a:path w="4732020" h="741679">
                  <a:moveTo>
                    <a:pt x="4694758" y="715886"/>
                  </a:moveTo>
                  <a:lnTo>
                    <a:pt x="4691532" y="714032"/>
                  </a:lnTo>
                  <a:lnTo>
                    <a:pt x="4688306" y="712177"/>
                  </a:lnTo>
                  <a:lnTo>
                    <a:pt x="4685500" y="716635"/>
                  </a:lnTo>
                  <a:lnTo>
                    <a:pt x="4692358" y="720585"/>
                  </a:lnTo>
                  <a:lnTo>
                    <a:pt x="4694758" y="715886"/>
                  </a:lnTo>
                  <a:close/>
                </a:path>
                <a:path w="4732020" h="741679">
                  <a:moveTo>
                    <a:pt x="4713097" y="726440"/>
                  </a:moveTo>
                  <a:lnTo>
                    <a:pt x="4709871" y="724585"/>
                  </a:lnTo>
                  <a:lnTo>
                    <a:pt x="4706645" y="722731"/>
                  </a:lnTo>
                  <a:lnTo>
                    <a:pt x="4703813" y="727176"/>
                  </a:lnTo>
                  <a:lnTo>
                    <a:pt x="4710684" y="731126"/>
                  </a:lnTo>
                  <a:lnTo>
                    <a:pt x="4713097" y="726440"/>
                  </a:lnTo>
                  <a:close/>
                </a:path>
                <a:path w="4732020" h="741679">
                  <a:moveTo>
                    <a:pt x="4731436" y="736993"/>
                  </a:moveTo>
                  <a:lnTo>
                    <a:pt x="4728210" y="735139"/>
                  </a:lnTo>
                  <a:lnTo>
                    <a:pt x="4724984" y="733285"/>
                  </a:lnTo>
                  <a:lnTo>
                    <a:pt x="4722139" y="737717"/>
                  </a:lnTo>
                  <a:lnTo>
                    <a:pt x="4729010" y="741667"/>
                  </a:lnTo>
                  <a:lnTo>
                    <a:pt x="4731436" y="73699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 descr=""/>
            <p:cNvSpPr/>
            <p:nvPr/>
          </p:nvSpPr>
          <p:spPr>
            <a:xfrm>
              <a:off x="1983903" y="3970797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0" y="0"/>
                  </a:moveTo>
                  <a:lnTo>
                    <a:pt x="177466" y="0"/>
                  </a:lnTo>
                </a:path>
              </a:pathLst>
            </a:custGeom>
            <a:ln w="939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 descr=""/>
            <p:cNvSpPr/>
            <p:nvPr/>
          </p:nvSpPr>
          <p:spPr>
            <a:xfrm>
              <a:off x="2174430" y="3552799"/>
              <a:ext cx="1426210" cy="419100"/>
            </a:xfrm>
            <a:custGeom>
              <a:avLst/>
              <a:gdLst/>
              <a:ahLst/>
              <a:cxnLst/>
              <a:rect l="l" t="t" r="r" b="b"/>
              <a:pathLst>
                <a:path w="1426210" h="419100">
                  <a:moveTo>
                    <a:pt x="8089" y="418426"/>
                  </a:moveTo>
                  <a:lnTo>
                    <a:pt x="7391" y="413194"/>
                  </a:lnTo>
                  <a:lnTo>
                    <a:pt x="3695" y="413473"/>
                  </a:lnTo>
                  <a:lnTo>
                    <a:pt x="0" y="413740"/>
                  </a:lnTo>
                  <a:lnTo>
                    <a:pt x="165" y="419011"/>
                  </a:lnTo>
                  <a:lnTo>
                    <a:pt x="8089" y="418426"/>
                  </a:lnTo>
                  <a:close/>
                </a:path>
                <a:path w="1426210" h="419100">
                  <a:moveTo>
                    <a:pt x="29197" y="416369"/>
                  </a:moveTo>
                  <a:lnTo>
                    <a:pt x="28409" y="411162"/>
                  </a:lnTo>
                  <a:lnTo>
                    <a:pt x="24714" y="411518"/>
                  </a:lnTo>
                  <a:lnTo>
                    <a:pt x="21018" y="411873"/>
                  </a:lnTo>
                  <a:lnTo>
                    <a:pt x="21285" y="417144"/>
                  </a:lnTo>
                  <a:lnTo>
                    <a:pt x="29197" y="416369"/>
                  </a:lnTo>
                  <a:close/>
                </a:path>
                <a:path w="1426210" h="419100">
                  <a:moveTo>
                    <a:pt x="50266" y="413981"/>
                  </a:moveTo>
                  <a:lnTo>
                    <a:pt x="49390" y="408787"/>
                  </a:lnTo>
                  <a:lnTo>
                    <a:pt x="45707" y="409232"/>
                  </a:lnTo>
                  <a:lnTo>
                    <a:pt x="42024" y="409676"/>
                  </a:lnTo>
                  <a:lnTo>
                    <a:pt x="42367" y="414934"/>
                  </a:lnTo>
                  <a:lnTo>
                    <a:pt x="50266" y="413981"/>
                  </a:lnTo>
                  <a:close/>
                </a:path>
                <a:path w="1426210" h="419100">
                  <a:moveTo>
                    <a:pt x="71310" y="411289"/>
                  </a:moveTo>
                  <a:lnTo>
                    <a:pt x="70345" y="406120"/>
                  </a:lnTo>
                  <a:lnTo>
                    <a:pt x="66675" y="406641"/>
                  </a:lnTo>
                  <a:lnTo>
                    <a:pt x="63004" y="407162"/>
                  </a:lnTo>
                  <a:lnTo>
                    <a:pt x="63436" y="412419"/>
                  </a:lnTo>
                  <a:lnTo>
                    <a:pt x="71310" y="411289"/>
                  </a:lnTo>
                  <a:close/>
                </a:path>
                <a:path w="1426210" h="419100">
                  <a:moveTo>
                    <a:pt x="92303" y="408292"/>
                  </a:moveTo>
                  <a:lnTo>
                    <a:pt x="91249" y="403136"/>
                  </a:lnTo>
                  <a:lnTo>
                    <a:pt x="87579" y="403656"/>
                  </a:lnTo>
                  <a:lnTo>
                    <a:pt x="83908" y="404177"/>
                  </a:lnTo>
                  <a:lnTo>
                    <a:pt x="84429" y="409422"/>
                  </a:lnTo>
                  <a:lnTo>
                    <a:pt x="92303" y="408292"/>
                  </a:lnTo>
                  <a:close/>
                </a:path>
                <a:path w="1426210" h="419100">
                  <a:moveTo>
                    <a:pt x="113220" y="404850"/>
                  </a:moveTo>
                  <a:lnTo>
                    <a:pt x="112090" y="399694"/>
                  </a:lnTo>
                  <a:lnTo>
                    <a:pt x="108432" y="400304"/>
                  </a:lnTo>
                  <a:lnTo>
                    <a:pt x="104775" y="400913"/>
                  </a:lnTo>
                  <a:lnTo>
                    <a:pt x="105371" y="406146"/>
                  </a:lnTo>
                  <a:lnTo>
                    <a:pt x="113220" y="404850"/>
                  </a:lnTo>
                  <a:close/>
                </a:path>
                <a:path w="1426210" h="419100">
                  <a:moveTo>
                    <a:pt x="134099" y="401142"/>
                  </a:moveTo>
                  <a:lnTo>
                    <a:pt x="132892" y="396011"/>
                  </a:lnTo>
                  <a:lnTo>
                    <a:pt x="129247" y="396684"/>
                  </a:lnTo>
                  <a:lnTo>
                    <a:pt x="125603" y="397357"/>
                  </a:lnTo>
                  <a:lnTo>
                    <a:pt x="126288" y="402590"/>
                  </a:lnTo>
                  <a:lnTo>
                    <a:pt x="134099" y="401142"/>
                  </a:lnTo>
                  <a:close/>
                </a:path>
                <a:path w="1426210" h="419100">
                  <a:moveTo>
                    <a:pt x="154927" y="397129"/>
                  </a:moveTo>
                  <a:lnTo>
                    <a:pt x="153644" y="392023"/>
                  </a:lnTo>
                  <a:lnTo>
                    <a:pt x="150012" y="392772"/>
                  </a:lnTo>
                  <a:lnTo>
                    <a:pt x="146380" y="393522"/>
                  </a:lnTo>
                  <a:lnTo>
                    <a:pt x="147142" y="398741"/>
                  </a:lnTo>
                  <a:lnTo>
                    <a:pt x="154927" y="397129"/>
                  </a:lnTo>
                  <a:close/>
                </a:path>
                <a:path w="1426210" h="419100">
                  <a:moveTo>
                    <a:pt x="175691" y="392849"/>
                  </a:moveTo>
                  <a:lnTo>
                    <a:pt x="174332" y="387756"/>
                  </a:lnTo>
                  <a:lnTo>
                    <a:pt x="170700" y="388505"/>
                  </a:lnTo>
                  <a:lnTo>
                    <a:pt x="167068" y="389255"/>
                  </a:lnTo>
                  <a:lnTo>
                    <a:pt x="167906" y="394449"/>
                  </a:lnTo>
                  <a:lnTo>
                    <a:pt x="175691" y="392849"/>
                  </a:lnTo>
                  <a:close/>
                </a:path>
                <a:path w="1426210" h="419100">
                  <a:moveTo>
                    <a:pt x="196367" y="388188"/>
                  </a:moveTo>
                  <a:lnTo>
                    <a:pt x="194945" y="383120"/>
                  </a:lnTo>
                  <a:lnTo>
                    <a:pt x="191325" y="383933"/>
                  </a:lnTo>
                  <a:lnTo>
                    <a:pt x="187706" y="384746"/>
                  </a:lnTo>
                  <a:lnTo>
                    <a:pt x="188607" y="389940"/>
                  </a:lnTo>
                  <a:lnTo>
                    <a:pt x="196367" y="388188"/>
                  </a:lnTo>
                  <a:close/>
                </a:path>
                <a:path w="1426210" h="419100">
                  <a:moveTo>
                    <a:pt x="216992" y="383298"/>
                  </a:moveTo>
                  <a:lnTo>
                    <a:pt x="215506" y="378244"/>
                  </a:lnTo>
                  <a:lnTo>
                    <a:pt x="211899" y="379120"/>
                  </a:lnTo>
                  <a:lnTo>
                    <a:pt x="208292" y="379996"/>
                  </a:lnTo>
                  <a:lnTo>
                    <a:pt x="209270" y="385178"/>
                  </a:lnTo>
                  <a:lnTo>
                    <a:pt x="216992" y="383298"/>
                  </a:lnTo>
                  <a:close/>
                </a:path>
                <a:path w="1426210" h="419100">
                  <a:moveTo>
                    <a:pt x="237566" y="378167"/>
                  </a:moveTo>
                  <a:lnTo>
                    <a:pt x="236016" y="373138"/>
                  </a:lnTo>
                  <a:lnTo>
                    <a:pt x="232422" y="374078"/>
                  </a:lnTo>
                  <a:lnTo>
                    <a:pt x="228828" y="375018"/>
                  </a:lnTo>
                  <a:lnTo>
                    <a:pt x="229870" y="380187"/>
                  </a:lnTo>
                  <a:lnTo>
                    <a:pt x="237566" y="378167"/>
                  </a:lnTo>
                  <a:close/>
                </a:path>
                <a:path w="1426210" h="419100">
                  <a:moveTo>
                    <a:pt x="258076" y="372808"/>
                  </a:moveTo>
                  <a:lnTo>
                    <a:pt x="256463" y="367792"/>
                  </a:lnTo>
                  <a:lnTo>
                    <a:pt x="252869" y="368731"/>
                  </a:lnTo>
                  <a:lnTo>
                    <a:pt x="249275" y="369671"/>
                  </a:lnTo>
                  <a:lnTo>
                    <a:pt x="250380" y="374815"/>
                  </a:lnTo>
                  <a:lnTo>
                    <a:pt x="258076" y="372808"/>
                  </a:lnTo>
                  <a:close/>
                </a:path>
                <a:path w="1426210" h="419100">
                  <a:moveTo>
                    <a:pt x="278485" y="367131"/>
                  </a:moveTo>
                  <a:lnTo>
                    <a:pt x="276821" y="362140"/>
                  </a:lnTo>
                  <a:lnTo>
                    <a:pt x="273240" y="363131"/>
                  </a:lnTo>
                  <a:lnTo>
                    <a:pt x="269659" y="364121"/>
                  </a:lnTo>
                  <a:lnTo>
                    <a:pt x="270827" y="369265"/>
                  </a:lnTo>
                  <a:lnTo>
                    <a:pt x="278485" y="367131"/>
                  </a:lnTo>
                  <a:close/>
                </a:path>
                <a:path w="1426210" h="419100">
                  <a:moveTo>
                    <a:pt x="298856" y="361276"/>
                  </a:moveTo>
                  <a:lnTo>
                    <a:pt x="297141" y="356298"/>
                  </a:lnTo>
                  <a:lnTo>
                    <a:pt x="293573" y="357339"/>
                  </a:lnTo>
                  <a:lnTo>
                    <a:pt x="290004" y="358381"/>
                  </a:lnTo>
                  <a:lnTo>
                    <a:pt x="291236" y="363512"/>
                  </a:lnTo>
                  <a:lnTo>
                    <a:pt x="298856" y="361276"/>
                  </a:lnTo>
                  <a:close/>
                </a:path>
                <a:path w="1426210" h="419100">
                  <a:moveTo>
                    <a:pt x="319163" y="355219"/>
                  </a:moveTo>
                  <a:lnTo>
                    <a:pt x="317398" y="350266"/>
                  </a:lnTo>
                  <a:lnTo>
                    <a:pt x="313842" y="351358"/>
                  </a:lnTo>
                  <a:lnTo>
                    <a:pt x="310286" y="352450"/>
                  </a:lnTo>
                  <a:lnTo>
                    <a:pt x="311569" y="357555"/>
                  </a:lnTo>
                  <a:lnTo>
                    <a:pt x="315366" y="356400"/>
                  </a:lnTo>
                  <a:lnTo>
                    <a:pt x="319163" y="355219"/>
                  </a:lnTo>
                  <a:close/>
                </a:path>
                <a:path w="1426210" h="419100">
                  <a:moveTo>
                    <a:pt x="339420" y="348970"/>
                  </a:moveTo>
                  <a:lnTo>
                    <a:pt x="337604" y="344030"/>
                  </a:lnTo>
                  <a:lnTo>
                    <a:pt x="334048" y="345122"/>
                  </a:lnTo>
                  <a:lnTo>
                    <a:pt x="330492" y="346214"/>
                  </a:lnTo>
                  <a:lnTo>
                    <a:pt x="331825" y="351320"/>
                  </a:lnTo>
                  <a:lnTo>
                    <a:pt x="339420" y="348970"/>
                  </a:lnTo>
                  <a:close/>
                </a:path>
                <a:path w="1426210" h="419100">
                  <a:moveTo>
                    <a:pt x="359587" y="342506"/>
                  </a:moveTo>
                  <a:lnTo>
                    <a:pt x="357733" y="337566"/>
                  </a:lnTo>
                  <a:lnTo>
                    <a:pt x="354190" y="338709"/>
                  </a:lnTo>
                  <a:lnTo>
                    <a:pt x="350647" y="339852"/>
                  </a:lnTo>
                  <a:lnTo>
                    <a:pt x="352031" y="344932"/>
                  </a:lnTo>
                  <a:lnTo>
                    <a:pt x="359587" y="342506"/>
                  </a:lnTo>
                  <a:close/>
                </a:path>
                <a:path w="1426210" h="419100">
                  <a:moveTo>
                    <a:pt x="379704" y="335864"/>
                  </a:moveTo>
                  <a:lnTo>
                    <a:pt x="377812" y="330949"/>
                  </a:lnTo>
                  <a:lnTo>
                    <a:pt x="374281" y="332130"/>
                  </a:lnTo>
                  <a:lnTo>
                    <a:pt x="370751" y="333311"/>
                  </a:lnTo>
                  <a:lnTo>
                    <a:pt x="372173" y="338378"/>
                  </a:lnTo>
                  <a:lnTo>
                    <a:pt x="379704" y="335864"/>
                  </a:lnTo>
                  <a:close/>
                </a:path>
                <a:path w="1426210" h="419100">
                  <a:moveTo>
                    <a:pt x="399783" y="329095"/>
                  </a:moveTo>
                  <a:lnTo>
                    <a:pt x="397852" y="324192"/>
                  </a:lnTo>
                  <a:lnTo>
                    <a:pt x="394335" y="325412"/>
                  </a:lnTo>
                  <a:lnTo>
                    <a:pt x="390817" y="326618"/>
                  </a:lnTo>
                  <a:lnTo>
                    <a:pt x="392277" y="331685"/>
                  </a:lnTo>
                  <a:lnTo>
                    <a:pt x="399783" y="329095"/>
                  </a:lnTo>
                  <a:close/>
                </a:path>
                <a:path w="1426210" h="419100">
                  <a:moveTo>
                    <a:pt x="419798" y="322186"/>
                  </a:moveTo>
                  <a:lnTo>
                    <a:pt x="417830" y="317296"/>
                  </a:lnTo>
                  <a:lnTo>
                    <a:pt x="414312" y="318516"/>
                  </a:lnTo>
                  <a:lnTo>
                    <a:pt x="410794" y="319735"/>
                  </a:lnTo>
                  <a:lnTo>
                    <a:pt x="412292" y="324777"/>
                  </a:lnTo>
                  <a:lnTo>
                    <a:pt x="419798" y="322186"/>
                  </a:lnTo>
                  <a:close/>
                </a:path>
                <a:path w="1426210" h="419100">
                  <a:moveTo>
                    <a:pt x="439775" y="315099"/>
                  </a:moveTo>
                  <a:lnTo>
                    <a:pt x="437769" y="310222"/>
                  </a:lnTo>
                  <a:lnTo>
                    <a:pt x="434263" y="311467"/>
                  </a:lnTo>
                  <a:lnTo>
                    <a:pt x="430758" y="312712"/>
                  </a:lnTo>
                  <a:lnTo>
                    <a:pt x="432295" y="317754"/>
                  </a:lnTo>
                  <a:lnTo>
                    <a:pt x="439775" y="315099"/>
                  </a:lnTo>
                  <a:close/>
                </a:path>
                <a:path w="1426210" h="419100">
                  <a:moveTo>
                    <a:pt x="459689" y="307898"/>
                  </a:moveTo>
                  <a:lnTo>
                    <a:pt x="457657" y="303047"/>
                  </a:lnTo>
                  <a:lnTo>
                    <a:pt x="454164" y="304317"/>
                  </a:lnTo>
                  <a:lnTo>
                    <a:pt x="450672" y="305587"/>
                  </a:lnTo>
                  <a:lnTo>
                    <a:pt x="452234" y="310629"/>
                  </a:lnTo>
                  <a:lnTo>
                    <a:pt x="459689" y="307898"/>
                  </a:lnTo>
                  <a:close/>
                </a:path>
                <a:path w="1426210" h="419100">
                  <a:moveTo>
                    <a:pt x="479564" y="300621"/>
                  </a:moveTo>
                  <a:lnTo>
                    <a:pt x="477507" y="295770"/>
                  </a:lnTo>
                  <a:lnTo>
                    <a:pt x="474027" y="297065"/>
                  </a:lnTo>
                  <a:lnTo>
                    <a:pt x="470535" y="298348"/>
                  </a:lnTo>
                  <a:lnTo>
                    <a:pt x="472122" y="303364"/>
                  </a:lnTo>
                  <a:lnTo>
                    <a:pt x="475856" y="302006"/>
                  </a:lnTo>
                  <a:lnTo>
                    <a:pt x="479564" y="300621"/>
                  </a:lnTo>
                  <a:close/>
                </a:path>
                <a:path w="1426210" h="419100">
                  <a:moveTo>
                    <a:pt x="499414" y="293230"/>
                  </a:moveTo>
                  <a:lnTo>
                    <a:pt x="497332" y="288391"/>
                  </a:lnTo>
                  <a:lnTo>
                    <a:pt x="493852" y="289687"/>
                  </a:lnTo>
                  <a:lnTo>
                    <a:pt x="490372" y="290982"/>
                  </a:lnTo>
                  <a:lnTo>
                    <a:pt x="491972" y="295998"/>
                  </a:lnTo>
                  <a:lnTo>
                    <a:pt x="499414" y="293230"/>
                  </a:lnTo>
                  <a:close/>
                </a:path>
                <a:path w="1426210" h="419100">
                  <a:moveTo>
                    <a:pt x="519214" y="285737"/>
                  </a:moveTo>
                  <a:lnTo>
                    <a:pt x="517118" y="280898"/>
                  </a:lnTo>
                  <a:lnTo>
                    <a:pt x="513638" y="282219"/>
                  </a:lnTo>
                  <a:lnTo>
                    <a:pt x="510159" y="283540"/>
                  </a:lnTo>
                  <a:lnTo>
                    <a:pt x="511797" y="288544"/>
                  </a:lnTo>
                  <a:lnTo>
                    <a:pt x="519214" y="285737"/>
                  </a:lnTo>
                  <a:close/>
                </a:path>
                <a:path w="1426210" h="419100">
                  <a:moveTo>
                    <a:pt x="539000" y="278168"/>
                  </a:moveTo>
                  <a:lnTo>
                    <a:pt x="536879" y="273342"/>
                  </a:lnTo>
                  <a:lnTo>
                    <a:pt x="533412" y="274675"/>
                  </a:lnTo>
                  <a:lnTo>
                    <a:pt x="529945" y="276009"/>
                  </a:lnTo>
                  <a:lnTo>
                    <a:pt x="531596" y="281012"/>
                  </a:lnTo>
                  <a:lnTo>
                    <a:pt x="539000" y="278168"/>
                  </a:lnTo>
                  <a:close/>
                </a:path>
                <a:path w="1426210" h="419100">
                  <a:moveTo>
                    <a:pt x="558749" y="270560"/>
                  </a:moveTo>
                  <a:lnTo>
                    <a:pt x="556615" y="265734"/>
                  </a:lnTo>
                  <a:lnTo>
                    <a:pt x="553148" y="267081"/>
                  </a:lnTo>
                  <a:lnTo>
                    <a:pt x="549681" y="268414"/>
                  </a:lnTo>
                  <a:lnTo>
                    <a:pt x="551345" y="273418"/>
                  </a:lnTo>
                  <a:lnTo>
                    <a:pt x="558749" y="270560"/>
                  </a:lnTo>
                  <a:close/>
                </a:path>
                <a:path w="1426210" h="419100">
                  <a:moveTo>
                    <a:pt x="578485" y="262864"/>
                  </a:moveTo>
                  <a:lnTo>
                    <a:pt x="576338" y="258051"/>
                  </a:lnTo>
                  <a:lnTo>
                    <a:pt x="572871" y="259397"/>
                  </a:lnTo>
                  <a:lnTo>
                    <a:pt x="569404" y="260743"/>
                  </a:lnTo>
                  <a:lnTo>
                    <a:pt x="571093" y="265734"/>
                  </a:lnTo>
                  <a:lnTo>
                    <a:pt x="578485" y="262864"/>
                  </a:lnTo>
                  <a:close/>
                </a:path>
                <a:path w="1426210" h="419100">
                  <a:moveTo>
                    <a:pt x="598182" y="255130"/>
                  </a:moveTo>
                  <a:lnTo>
                    <a:pt x="596036" y="250329"/>
                  </a:lnTo>
                  <a:lnTo>
                    <a:pt x="592569" y="251688"/>
                  </a:lnTo>
                  <a:lnTo>
                    <a:pt x="589102" y="253047"/>
                  </a:lnTo>
                  <a:lnTo>
                    <a:pt x="590804" y="258038"/>
                  </a:lnTo>
                  <a:lnTo>
                    <a:pt x="598182" y="255130"/>
                  </a:lnTo>
                  <a:close/>
                </a:path>
                <a:path w="1426210" h="419100">
                  <a:moveTo>
                    <a:pt x="617880" y="247383"/>
                  </a:moveTo>
                  <a:lnTo>
                    <a:pt x="615734" y="242570"/>
                  </a:lnTo>
                  <a:lnTo>
                    <a:pt x="612267" y="243941"/>
                  </a:lnTo>
                  <a:lnTo>
                    <a:pt x="608799" y="245313"/>
                  </a:lnTo>
                  <a:lnTo>
                    <a:pt x="610514" y="250291"/>
                  </a:lnTo>
                  <a:lnTo>
                    <a:pt x="617880" y="247383"/>
                  </a:lnTo>
                  <a:close/>
                </a:path>
                <a:path w="1426210" h="419100">
                  <a:moveTo>
                    <a:pt x="637565" y="239585"/>
                  </a:moveTo>
                  <a:lnTo>
                    <a:pt x="635406" y="234784"/>
                  </a:lnTo>
                  <a:lnTo>
                    <a:pt x="631939" y="236156"/>
                  </a:lnTo>
                  <a:lnTo>
                    <a:pt x="628472" y="237528"/>
                  </a:lnTo>
                  <a:lnTo>
                    <a:pt x="630186" y="242506"/>
                  </a:lnTo>
                  <a:lnTo>
                    <a:pt x="637565" y="239585"/>
                  </a:lnTo>
                  <a:close/>
                </a:path>
                <a:path w="1426210" h="419100">
                  <a:moveTo>
                    <a:pt x="657250" y="231800"/>
                  </a:moveTo>
                  <a:lnTo>
                    <a:pt x="655091" y="226999"/>
                  </a:lnTo>
                  <a:lnTo>
                    <a:pt x="651624" y="228371"/>
                  </a:lnTo>
                  <a:lnTo>
                    <a:pt x="648169" y="229743"/>
                  </a:lnTo>
                  <a:lnTo>
                    <a:pt x="649871" y="234721"/>
                  </a:lnTo>
                  <a:lnTo>
                    <a:pt x="657250" y="231800"/>
                  </a:lnTo>
                  <a:close/>
                </a:path>
                <a:path w="1426210" h="419100">
                  <a:moveTo>
                    <a:pt x="676922" y="224002"/>
                  </a:moveTo>
                  <a:lnTo>
                    <a:pt x="674763" y="219202"/>
                  </a:lnTo>
                  <a:lnTo>
                    <a:pt x="671296" y="220573"/>
                  </a:lnTo>
                  <a:lnTo>
                    <a:pt x="667842" y="221945"/>
                  </a:lnTo>
                  <a:lnTo>
                    <a:pt x="669544" y="226923"/>
                  </a:lnTo>
                  <a:lnTo>
                    <a:pt x="676922" y="224002"/>
                  </a:lnTo>
                  <a:close/>
                </a:path>
                <a:path w="1426210" h="419100">
                  <a:moveTo>
                    <a:pt x="696595" y="216204"/>
                  </a:moveTo>
                  <a:lnTo>
                    <a:pt x="694436" y="211404"/>
                  </a:lnTo>
                  <a:lnTo>
                    <a:pt x="690968" y="212775"/>
                  </a:lnTo>
                  <a:lnTo>
                    <a:pt x="687501" y="214147"/>
                  </a:lnTo>
                  <a:lnTo>
                    <a:pt x="689216" y="219125"/>
                  </a:lnTo>
                  <a:lnTo>
                    <a:pt x="696595" y="216204"/>
                  </a:lnTo>
                  <a:close/>
                </a:path>
                <a:path w="1426210" h="419100">
                  <a:moveTo>
                    <a:pt x="716267" y="208432"/>
                  </a:moveTo>
                  <a:lnTo>
                    <a:pt x="714121" y="203619"/>
                  </a:lnTo>
                  <a:lnTo>
                    <a:pt x="710653" y="204990"/>
                  </a:lnTo>
                  <a:lnTo>
                    <a:pt x="707186" y="206362"/>
                  </a:lnTo>
                  <a:lnTo>
                    <a:pt x="708901" y="211340"/>
                  </a:lnTo>
                  <a:lnTo>
                    <a:pt x="716267" y="208432"/>
                  </a:lnTo>
                  <a:close/>
                </a:path>
                <a:path w="1426210" h="419100">
                  <a:moveTo>
                    <a:pt x="735965" y="200672"/>
                  </a:moveTo>
                  <a:lnTo>
                    <a:pt x="733818" y="195872"/>
                  </a:lnTo>
                  <a:lnTo>
                    <a:pt x="730351" y="197231"/>
                  </a:lnTo>
                  <a:lnTo>
                    <a:pt x="726884" y="198589"/>
                  </a:lnTo>
                  <a:lnTo>
                    <a:pt x="728586" y="203581"/>
                  </a:lnTo>
                  <a:lnTo>
                    <a:pt x="735965" y="200672"/>
                  </a:lnTo>
                  <a:close/>
                </a:path>
                <a:path w="1426210" h="419100">
                  <a:moveTo>
                    <a:pt x="755675" y="192963"/>
                  </a:moveTo>
                  <a:lnTo>
                    <a:pt x="753529" y="188137"/>
                  </a:lnTo>
                  <a:lnTo>
                    <a:pt x="750062" y="189496"/>
                  </a:lnTo>
                  <a:lnTo>
                    <a:pt x="746594" y="190855"/>
                  </a:lnTo>
                  <a:lnTo>
                    <a:pt x="748284" y="195834"/>
                  </a:lnTo>
                  <a:lnTo>
                    <a:pt x="755675" y="192963"/>
                  </a:lnTo>
                  <a:close/>
                </a:path>
                <a:path w="1426210" h="419100">
                  <a:moveTo>
                    <a:pt x="775385" y="185280"/>
                  </a:moveTo>
                  <a:lnTo>
                    <a:pt x="773252" y="180454"/>
                  </a:lnTo>
                  <a:lnTo>
                    <a:pt x="769785" y="181813"/>
                  </a:lnTo>
                  <a:lnTo>
                    <a:pt x="766318" y="183159"/>
                  </a:lnTo>
                  <a:lnTo>
                    <a:pt x="767994" y="188163"/>
                  </a:lnTo>
                  <a:lnTo>
                    <a:pt x="775385" y="185280"/>
                  </a:lnTo>
                  <a:close/>
                </a:path>
                <a:path w="1426210" h="419100">
                  <a:moveTo>
                    <a:pt x="795121" y="177647"/>
                  </a:moveTo>
                  <a:lnTo>
                    <a:pt x="793013" y="172834"/>
                  </a:lnTo>
                  <a:lnTo>
                    <a:pt x="789533" y="174167"/>
                  </a:lnTo>
                  <a:lnTo>
                    <a:pt x="786053" y="175501"/>
                  </a:lnTo>
                  <a:lnTo>
                    <a:pt x="787730" y="180505"/>
                  </a:lnTo>
                  <a:lnTo>
                    <a:pt x="795121" y="177647"/>
                  </a:lnTo>
                  <a:close/>
                </a:path>
                <a:path w="1426210" h="419100">
                  <a:moveTo>
                    <a:pt x="814882" y="170078"/>
                  </a:moveTo>
                  <a:lnTo>
                    <a:pt x="812774" y="165252"/>
                  </a:lnTo>
                  <a:lnTo>
                    <a:pt x="809294" y="166573"/>
                  </a:lnTo>
                  <a:lnTo>
                    <a:pt x="805815" y="167894"/>
                  </a:lnTo>
                  <a:lnTo>
                    <a:pt x="807466" y="172897"/>
                  </a:lnTo>
                  <a:lnTo>
                    <a:pt x="814882" y="170078"/>
                  </a:lnTo>
                  <a:close/>
                </a:path>
                <a:path w="1426210" h="419100">
                  <a:moveTo>
                    <a:pt x="834644" y="162572"/>
                  </a:moveTo>
                  <a:lnTo>
                    <a:pt x="832561" y="157734"/>
                  </a:lnTo>
                  <a:lnTo>
                    <a:pt x="829081" y="159054"/>
                  </a:lnTo>
                  <a:lnTo>
                    <a:pt x="825601" y="160375"/>
                  </a:lnTo>
                  <a:lnTo>
                    <a:pt x="827239" y="165379"/>
                  </a:lnTo>
                  <a:lnTo>
                    <a:pt x="834644" y="162572"/>
                  </a:lnTo>
                  <a:close/>
                </a:path>
                <a:path w="1426210" h="419100">
                  <a:moveTo>
                    <a:pt x="854468" y="155168"/>
                  </a:moveTo>
                  <a:lnTo>
                    <a:pt x="852411" y="150317"/>
                  </a:lnTo>
                  <a:lnTo>
                    <a:pt x="848918" y="151625"/>
                  </a:lnTo>
                  <a:lnTo>
                    <a:pt x="845426" y="152933"/>
                  </a:lnTo>
                  <a:lnTo>
                    <a:pt x="847051" y="157937"/>
                  </a:lnTo>
                  <a:lnTo>
                    <a:pt x="854468" y="155168"/>
                  </a:lnTo>
                  <a:close/>
                </a:path>
                <a:path w="1426210" h="419100">
                  <a:moveTo>
                    <a:pt x="874306" y="147828"/>
                  </a:moveTo>
                  <a:lnTo>
                    <a:pt x="872274" y="142976"/>
                  </a:lnTo>
                  <a:lnTo>
                    <a:pt x="868768" y="144259"/>
                  </a:lnTo>
                  <a:lnTo>
                    <a:pt x="865276" y="145542"/>
                  </a:lnTo>
                  <a:lnTo>
                    <a:pt x="866863" y="150558"/>
                  </a:lnTo>
                  <a:lnTo>
                    <a:pt x="874306" y="147828"/>
                  </a:lnTo>
                  <a:close/>
                </a:path>
                <a:path w="1426210" h="419100">
                  <a:moveTo>
                    <a:pt x="894168" y="140550"/>
                  </a:moveTo>
                  <a:lnTo>
                    <a:pt x="892162" y="135686"/>
                  </a:lnTo>
                  <a:lnTo>
                    <a:pt x="888657" y="136969"/>
                  </a:lnTo>
                  <a:lnTo>
                    <a:pt x="885164" y="138252"/>
                  </a:lnTo>
                  <a:lnTo>
                    <a:pt x="886726" y="143281"/>
                  </a:lnTo>
                  <a:lnTo>
                    <a:pt x="894168" y="140550"/>
                  </a:lnTo>
                  <a:close/>
                </a:path>
                <a:path w="1426210" h="419100">
                  <a:moveTo>
                    <a:pt x="914082" y="133426"/>
                  </a:moveTo>
                  <a:lnTo>
                    <a:pt x="912088" y="128549"/>
                  </a:lnTo>
                  <a:lnTo>
                    <a:pt x="908583" y="129806"/>
                  </a:lnTo>
                  <a:lnTo>
                    <a:pt x="905078" y="131064"/>
                  </a:lnTo>
                  <a:lnTo>
                    <a:pt x="906627" y="136093"/>
                  </a:lnTo>
                  <a:lnTo>
                    <a:pt x="914082" y="133426"/>
                  </a:lnTo>
                  <a:close/>
                </a:path>
                <a:path w="1426210" h="419100">
                  <a:moveTo>
                    <a:pt x="934034" y="126390"/>
                  </a:moveTo>
                  <a:lnTo>
                    <a:pt x="932065" y="121500"/>
                  </a:lnTo>
                  <a:lnTo>
                    <a:pt x="928547" y="122732"/>
                  </a:lnTo>
                  <a:lnTo>
                    <a:pt x="925029" y="123964"/>
                  </a:lnTo>
                  <a:lnTo>
                    <a:pt x="926553" y="129006"/>
                  </a:lnTo>
                  <a:lnTo>
                    <a:pt x="934034" y="126390"/>
                  </a:lnTo>
                  <a:close/>
                </a:path>
                <a:path w="1426210" h="419100">
                  <a:moveTo>
                    <a:pt x="953998" y="119430"/>
                  </a:moveTo>
                  <a:lnTo>
                    <a:pt x="952055" y="114528"/>
                  </a:lnTo>
                  <a:lnTo>
                    <a:pt x="948537" y="115747"/>
                  </a:lnTo>
                  <a:lnTo>
                    <a:pt x="945019" y="116979"/>
                  </a:lnTo>
                  <a:lnTo>
                    <a:pt x="946518" y="122034"/>
                  </a:lnTo>
                  <a:lnTo>
                    <a:pt x="953998" y="119430"/>
                  </a:lnTo>
                  <a:close/>
                </a:path>
                <a:path w="1426210" h="419100">
                  <a:moveTo>
                    <a:pt x="974026" y="112636"/>
                  </a:moveTo>
                  <a:lnTo>
                    <a:pt x="972121" y="107734"/>
                  </a:lnTo>
                  <a:lnTo>
                    <a:pt x="968590" y="108927"/>
                  </a:lnTo>
                  <a:lnTo>
                    <a:pt x="965060" y="110121"/>
                  </a:lnTo>
                  <a:lnTo>
                    <a:pt x="966520" y="115189"/>
                  </a:lnTo>
                  <a:lnTo>
                    <a:pt x="974026" y="112636"/>
                  </a:lnTo>
                  <a:close/>
                </a:path>
                <a:path w="1426210" h="419100">
                  <a:moveTo>
                    <a:pt x="994092" y="105981"/>
                  </a:moveTo>
                  <a:lnTo>
                    <a:pt x="992225" y="101066"/>
                  </a:lnTo>
                  <a:lnTo>
                    <a:pt x="988682" y="102222"/>
                  </a:lnTo>
                  <a:lnTo>
                    <a:pt x="985139" y="103390"/>
                  </a:lnTo>
                  <a:lnTo>
                    <a:pt x="986574" y="108458"/>
                  </a:lnTo>
                  <a:lnTo>
                    <a:pt x="994092" y="105981"/>
                  </a:lnTo>
                  <a:close/>
                </a:path>
                <a:path w="1426210" h="419100">
                  <a:moveTo>
                    <a:pt x="1014196" y="99390"/>
                  </a:moveTo>
                  <a:lnTo>
                    <a:pt x="1012355" y="94449"/>
                  </a:lnTo>
                  <a:lnTo>
                    <a:pt x="1008811" y="95605"/>
                  </a:lnTo>
                  <a:lnTo>
                    <a:pt x="1005268" y="96774"/>
                  </a:lnTo>
                  <a:lnTo>
                    <a:pt x="1006665" y="101854"/>
                  </a:lnTo>
                  <a:lnTo>
                    <a:pt x="1010424" y="100609"/>
                  </a:lnTo>
                  <a:lnTo>
                    <a:pt x="1014196" y="99390"/>
                  </a:lnTo>
                  <a:close/>
                </a:path>
                <a:path w="1426210" h="419100">
                  <a:moveTo>
                    <a:pt x="1034364" y="93014"/>
                  </a:moveTo>
                  <a:lnTo>
                    <a:pt x="1032560" y="88061"/>
                  </a:lnTo>
                  <a:lnTo>
                    <a:pt x="1029004" y="89192"/>
                  </a:lnTo>
                  <a:lnTo>
                    <a:pt x="1025448" y="90322"/>
                  </a:lnTo>
                  <a:lnTo>
                    <a:pt x="1026807" y="95402"/>
                  </a:lnTo>
                  <a:lnTo>
                    <a:pt x="1034364" y="93014"/>
                  </a:lnTo>
                  <a:close/>
                </a:path>
                <a:path w="1426210" h="419100">
                  <a:moveTo>
                    <a:pt x="1054557" y="86766"/>
                  </a:moveTo>
                  <a:lnTo>
                    <a:pt x="1052791" y="81813"/>
                  </a:lnTo>
                  <a:lnTo>
                    <a:pt x="1049223" y="82892"/>
                  </a:lnTo>
                  <a:lnTo>
                    <a:pt x="1045654" y="83972"/>
                  </a:lnTo>
                  <a:lnTo>
                    <a:pt x="1046975" y="89077"/>
                  </a:lnTo>
                  <a:lnTo>
                    <a:pt x="1054557" y="86766"/>
                  </a:lnTo>
                  <a:close/>
                </a:path>
                <a:path w="1426210" h="419100">
                  <a:moveTo>
                    <a:pt x="1074788" y="80619"/>
                  </a:moveTo>
                  <a:lnTo>
                    <a:pt x="1073061" y="75641"/>
                  </a:lnTo>
                  <a:lnTo>
                    <a:pt x="1069492" y="76720"/>
                  </a:lnTo>
                  <a:lnTo>
                    <a:pt x="1065923" y="77812"/>
                  </a:lnTo>
                  <a:lnTo>
                    <a:pt x="1067206" y="82918"/>
                  </a:lnTo>
                  <a:lnTo>
                    <a:pt x="1074788" y="80619"/>
                  </a:lnTo>
                  <a:close/>
                </a:path>
                <a:path w="1426210" h="419100">
                  <a:moveTo>
                    <a:pt x="1095095" y="74726"/>
                  </a:moveTo>
                  <a:lnTo>
                    <a:pt x="1093406" y="69735"/>
                  </a:lnTo>
                  <a:lnTo>
                    <a:pt x="1089825" y="70777"/>
                  </a:lnTo>
                  <a:lnTo>
                    <a:pt x="1086243" y="71818"/>
                  </a:lnTo>
                  <a:lnTo>
                    <a:pt x="1087488" y="76936"/>
                  </a:lnTo>
                  <a:lnTo>
                    <a:pt x="1095095" y="74726"/>
                  </a:lnTo>
                  <a:close/>
                </a:path>
                <a:path w="1426210" h="419100">
                  <a:moveTo>
                    <a:pt x="1115428" y="68935"/>
                  </a:moveTo>
                  <a:lnTo>
                    <a:pt x="1113777" y="63931"/>
                  </a:lnTo>
                  <a:lnTo>
                    <a:pt x="1110183" y="64935"/>
                  </a:lnTo>
                  <a:lnTo>
                    <a:pt x="1106589" y="65938"/>
                  </a:lnTo>
                  <a:lnTo>
                    <a:pt x="1107795" y="71056"/>
                  </a:lnTo>
                  <a:lnTo>
                    <a:pt x="1115428" y="68935"/>
                  </a:lnTo>
                  <a:close/>
                </a:path>
                <a:path w="1426210" h="419100">
                  <a:moveTo>
                    <a:pt x="1135799" y="63284"/>
                  </a:moveTo>
                  <a:lnTo>
                    <a:pt x="1134198" y="58267"/>
                  </a:lnTo>
                  <a:lnTo>
                    <a:pt x="1130604" y="59270"/>
                  </a:lnTo>
                  <a:lnTo>
                    <a:pt x="1127010" y="60274"/>
                  </a:lnTo>
                  <a:lnTo>
                    <a:pt x="1128166" y="65405"/>
                  </a:lnTo>
                  <a:lnTo>
                    <a:pt x="1135799" y="63284"/>
                  </a:lnTo>
                  <a:close/>
                </a:path>
                <a:path w="1426210" h="419100">
                  <a:moveTo>
                    <a:pt x="1156246" y="57899"/>
                  </a:moveTo>
                  <a:lnTo>
                    <a:pt x="1154684" y="52870"/>
                  </a:lnTo>
                  <a:lnTo>
                    <a:pt x="1151077" y="53822"/>
                  </a:lnTo>
                  <a:lnTo>
                    <a:pt x="1147470" y="54775"/>
                  </a:lnTo>
                  <a:lnTo>
                    <a:pt x="1148588" y="59918"/>
                  </a:lnTo>
                  <a:lnTo>
                    <a:pt x="1156246" y="57899"/>
                  </a:lnTo>
                  <a:close/>
                </a:path>
                <a:path w="1426210" h="419100">
                  <a:moveTo>
                    <a:pt x="1176718" y="52641"/>
                  </a:moveTo>
                  <a:lnTo>
                    <a:pt x="1175207" y="47599"/>
                  </a:lnTo>
                  <a:lnTo>
                    <a:pt x="1171587" y="48501"/>
                  </a:lnTo>
                  <a:lnTo>
                    <a:pt x="1167968" y="49403"/>
                  </a:lnTo>
                  <a:lnTo>
                    <a:pt x="1169035" y="54559"/>
                  </a:lnTo>
                  <a:lnTo>
                    <a:pt x="1176718" y="52641"/>
                  </a:lnTo>
                  <a:close/>
                </a:path>
                <a:path w="1426210" h="419100">
                  <a:moveTo>
                    <a:pt x="1197241" y="47536"/>
                  </a:moveTo>
                  <a:lnTo>
                    <a:pt x="1195768" y="42481"/>
                  </a:lnTo>
                  <a:lnTo>
                    <a:pt x="1192149" y="43383"/>
                  </a:lnTo>
                  <a:lnTo>
                    <a:pt x="1188529" y="44284"/>
                  </a:lnTo>
                  <a:lnTo>
                    <a:pt x="1189558" y="49453"/>
                  </a:lnTo>
                  <a:lnTo>
                    <a:pt x="1197241" y="47536"/>
                  </a:lnTo>
                  <a:close/>
                </a:path>
                <a:path w="1426210" h="419100">
                  <a:moveTo>
                    <a:pt x="1217815" y="42710"/>
                  </a:moveTo>
                  <a:lnTo>
                    <a:pt x="1216393" y="37630"/>
                  </a:lnTo>
                  <a:lnTo>
                    <a:pt x="1212761" y="38481"/>
                  </a:lnTo>
                  <a:lnTo>
                    <a:pt x="1209128" y="39331"/>
                  </a:lnTo>
                  <a:lnTo>
                    <a:pt x="1210106" y="44500"/>
                  </a:lnTo>
                  <a:lnTo>
                    <a:pt x="1217815" y="42710"/>
                  </a:lnTo>
                  <a:close/>
                </a:path>
                <a:path w="1426210" h="419100">
                  <a:moveTo>
                    <a:pt x="1238427" y="38011"/>
                  </a:moveTo>
                  <a:lnTo>
                    <a:pt x="1237056" y="32931"/>
                  </a:lnTo>
                  <a:lnTo>
                    <a:pt x="1233411" y="33718"/>
                  </a:lnTo>
                  <a:lnTo>
                    <a:pt x="1229766" y="34505"/>
                  </a:lnTo>
                  <a:lnTo>
                    <a:pt x="1230693" y="39700"/>
                  </a:lnTo>
                  <a:lnTo>
                    <a:pt x="1238427" y="38011"/>
                  </a:lnTo>
                  <a:close/>
                </a:path>
                <a:path w="1426210" h="419100">
                  <a:moveTo>
                    <a:pt x="1259078" y="33515"/>
                  </a:moveTo>
                  <a:lnTo>
                    <a:pt x="1257757" y="28422"/>
                  </a:lnTo>
                  <a:lnTo>
                    <a:pt x="1254112" y="29210"/>
                  </a:lnTo>
                  <a:lnTo>
                    <a:pt x="1250467" y="29997"/>
                  </a:lnTo>
                  <a:lnTo>
                    <a:pt x="1251343" y="35191"/>
                  </a:lnTo>
                  <a:lnTo>
                    <a:pt x="1259078" y="33515"/>
                  </a:lnTo>
                  <a:close/>
                </a:path>
                <a:path w="1426210" h="419100">
                  <a:moveTo>
                    <a:pt x="1279791" y="29273"/>
                  </a:moveTo>
                  <a:lnTo>
                    <a:pt x="1278521" y="24155"/>
                  </a:lnTo>
                  <a:lnTo>
                    <a:pt x="1274864" y="24892"/>
                  </a:lnTo>
                  <a:lnTo>
                    <a:pt x="1271206" y="25628"/>
                  </a:lnTo>
                  <a:lnTo>
                    <a:pt x="1272032" y="30835"/>
                  </a:lnTo>
                  <a:lnTo>
                    <a:pt x="1279791" y="29273"/>
                  </a:lnTo>
                  <a:close/>
                </a:path>
                <a:path w="1426210" h="419100">
                  <a:moveTo>
                    <a:pt x="1300518" y="25133"/>
                  </a:moveTo>
                  <a:lnTo>
                    <a:pt x="1299286" y="20002"/>
                  </a:lnTo>
                  <a:lnTo>
                    <a:pt x="1295628" y="20713"/>
                  </a:lnTo>
                  <a:lnTo>
                    <a:pt x="1291971" y="21450"/>
                  </a:lnTo>
                  <a:lnTo>
                    <a:pt x="1292745" y="26657"/>
                  </a:lnTo>
                  <a:lnTo>
                    <a:pt x="1296631" y="25882"/>
                  </a:lnTo>
                  <a:lnTo>
                    <a:pt x="1300518" y="25133"/>
                  </a:lnTo>
                  <a:close/>
                </a:path>
                <a:path w="1426210" h="419100">
                  <a:moveTo>
                    <a:pt x="1321308" y="21310"/>
                  </a:moveTo>
                  <a:lnTo>
                    <a:pt x="1320139" y="16179"/>
                  </a:lnTo>
                  <a:lnTo>
                    <a:pt x="1316469" y="16852"/>
                  </a:lnTo>
                  <a:lnTo>
                    <a:pt x="1312799" y="17526"/>
                  </a:lnTo>
                  <a:lnTo>
                    <a:pt x="1313522" y="22745"/>
                  </a:lnTo>
                  <a:lnTo>
                    <a:pt x="1321308" y="21310"/>
                  </a:lnTo>
                  <a:close/>
                </a:path>
                <a:path w="1426210" h="419100">
                  <a:moveTo>
                    <a:pt x="1342136" y="17653"/>
                  </a:moveTo>
                  <a:lnTo>
                    <a:pt x="1341018" y="12509"/>
                  </a:lnTo>
                  <a:lnTo>
                    <a:pt x="1337335" y="13119"/>
                  </a:lnTo>
                  <a:lnTo>
                    <a:pt x="1333652" y="13728"/>
                  </a:lnTo>
                  <a:lnTo>
                    <a:pt x="1334325" y="18961"/>
                  </a:lnTo>
                  <a:lnTo>
                    <a:pt x="1342136" y="17653"/>
                  </a:lnTo>
                  <a:close/>
                </a:path>
                <a:path w="1426210" h="419100">
                  <a:moveTo>
                    <a:pt x="1362976" y="14173"/>
                  </a:moveTo>
                  <a:lnTo>
                    <a:pt x="1361909" y="9017"/>
                  </a:lnTo>
                  <a:lnTo>
                    <a:pt x="1358226" y="9626"/>
                  </a:lnTo>
                  <a:lnTo>
                    <a:pt x="1354543" y="10236"/>
                  </a:lnTo>
                  <a:lnTo>
                    <a:pt x="1355166" y="15468"/>
                  </a:lnTo>
                  <a:lnTo>
                    <a:pt x="1362976" y="14173"/>
                  </a:lnTo>
                  <a:close/>
                </a:path>
                <a:path w="1426210" h="419100">
                  <a:moveTo>
                    <a:pt x="1383868" y="10998"/>
                  </a:moveTo>
                  <a:lnTo>
                    <a:pt x="1382852" y="5829"/>
                  </a:lnTo>
                  <a:lnTo>
                    <a:pt x="1379169" y="6375"/>
                  </a:lnTo>
                  <a:lnTo>
                    <a:pt x="1375486" y="6921"/>
                  </a:lnTo>
                  <a:lnTo>
                    <a:pt x="1376045" y="12166"/>
                  </a:lnTo>
                  <a:lnTo>
                    <a:pt x="1383868" y="10998"/>
                  </a:lnTo>
                  <a:close/>
                </a:path>
                <a:path w="1426210" h="419100">
                  <a:moveTo>
                    <a:pt x="1404797" y="7950"/>
                  </a:moveTo>
                  <a:lnTo>
                    <a:pt x="1403832" y="2768"/>
                  </a:lnTo>
                  <a:lnTo>
                    <a:pt x="1400136" y="3251"/>
                  </a:lnTo>
                  <a:lnTo>
                    <a:pt x="1396441" y="3784"/>
                  </a:lnTo>
                  <a:lnTo>
                    <a:pt x="1396949" y="9029"/>
                  </a:lnTo>
                  <a:lnTo>
                    <a:pt x="1400873" y="8458"/>
                  </a:lnTo>
                  <a:lnTo>
                    <a:pt x="1404797" y="7950"/>
                  </a:lnTo>
                  <a:close/>
                </a:path>
                <a:path w="1426210" h="419100">
                  <a:moveTo>
                    <a:pt x="1425740" y="5181"/>
                  </a:moveTo>
                  <a:lnTo>
                    <a:pt x="1424838" y="0"/>
                  </a:lnTo>
                  <a:lnTo>
                    <a:pt x="1421142" y="482"/>
                  </a:lnTo>
                  <a:lnTo>
                    <a:pt x="1417447" y="965"/>
                  </a:lnTo>
                  <a:lnTo>
                    <a:pt x="1417891" y="6223"/>
                  </a:lnTo>
                  <a:lnTo>
                    <a:pt x="1425740" y="51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 descr=""/>
            <p:cNvSpPr/>
            <p:nvPr/>
          </p:nvSpPr>
          <p:spPr>
            <a:xfrm>
              <a:off x="3591877" y="3543807"/>
              <a:ext cx="92710" cy="15240"/>
            </a:xfrm>
            <a:custGeom>
              <a:avLst/>
              <a:gdLst/>
              <a:ahLst/>
              <a:cxnLst/>
              <a:rect l="l" t="t" r="r" b="b"/>
              <a:pathLst>
                <a:path w="92710" h="15239">
                  <a:moveTo>
                    <a:pt x="8293" y="14173"/>
                  </a:moveTo>
                  <a:lnTo>
                    <a:pt x="7391" y="8991"/>
                  </a:lnTo>
                  <a:lnTo>
                    <a:pt x="3695" y="9474"/>
                  </a:lnTo>
                  <a:lnTo>
                    <a:pt x="0" y="9956"/>
                  </a:lnTo>
                  <a:lnTo>
                    <a:pt x="444" y="15214"/>
                  </a:lnTo>
                  <a:lnTo>
                    <a:pt x="8293" y="14173"/>
                  </a:lnTo>
                  <a:close/>
                </a:path>
                <a:path w="92710" h="15239">
                  <a:moveTo>
                    <a:pt x="29286" y="11620"/>
                  </a:moveTo>
                  <a:lnTo>
                    <a:pt x="28435" y="6426"/>
                  </a:lnTo>
                  <a:lnTo>
                    <a:pt x="24726" y="6845"/>
                  </a:lnTo>
                  <a:lnTo>
                    <a:pt x="21018" y="7264"/>
                  </a:lnTo>
                  <a:lnTo>
                    <a:pt x="21412" y="12522"/>
                  </a:lnTo>
                  <a:lnTo>
                    <a:pt x="29286" y="11620"/>
                  </a:lnTo>
                  <a:close/>
                </a:path>
                <a:path w="92710" h="15239">
                  <a:moveTo>
                    <a:pt x="50279" y="9245"/>
                  </a:moveTo>
                  <a:lnTo>
                    <a:pt x="49491" y="4038"/>
                  </a:lnTo>
                  <a:lnTo>
                    <a:pt x="45783" y="4457"/>
                  </a:lnTo>
                  <a:lnTo>
                    <a:pt x="42075" y="4876"/>
                  </a:lnTo>
                  <a:lnTo>
                    <a:pt x="42418" y="10134"/>
                  </a:lnTo>
                  <a:lnTo>
                    <a:pt x="50279" y="9245"/>
                  </a:lnTo>
                  <a:close/>
                </a:path>
                <a:path w="92710" h="15239">
                  <a:moveTo>
                    <a:pt x="71310" y="7188"/>
                  </a:moveTo>
                  <a:lnTo>
                    <a:pt x="70573" y="1968"/>
                  </a:lnTo>
                  <a:lnTo>
                    <a:pt x="66865" y="2324"/>
                  </a:lnTo>
                  <a:lnTo>
                    <a:pt x="63157" y="2679"/>
                  </a:lnTo>
                  <a:lnTo>
                    <a:pt x="63436" y="7937"/>
                  </a:lnTo>
                  <a:lnTo>
                    <a:pt x="71310" y="7188"/>
                  </a:lnTo>
                  <a:close/>
                </a:path>
                <a:path w="92710" h="15239">
                  <a:moveTo>
                    <a:pt x="92354" y="5232"/>
                  </a:moveTo>
                  <a:lnTo>
                    <a:pt x="91681" y="0"/>
                  </a:lnTo>
                  <a:lnTo>
                    <a:pt x="87960" y="317"/>
                  </a:lnTo>
                  <a:lnTo>
                    <a:pt x="84251" y="673"/>
                  </a:lnTo>
                  <a:lnTo>
                    <a:pt x="84467" y="5930"/>
                  </a:lnTo>
                  <a:lnTo>
                    <a:pt x="88417" y="5562"/>
                  </a:lnTo>
                  <a:lnTo>
                    <a:pt x="92354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 descr=""/>
            <p:cNvSpPr/>
            <p:nvPr/>
          </p:nvSpPr>
          <p:spPr>
            <a:xfrm>
              <a:off x="3697255" y="3542430"/>
              <a:ext cx="304165" cy="0"/>
            </a:xfrm>
            <a:custGeom>
              <a:avLst/>
              <a:gdLst/>
              <a:ahLst/>
              <a:cxnLst/>
              <a:rect l="l" t="t" r="r" b="b"/>
              <a:pathLst>
                <a:path w="304164" h="0">
                  <a:moveTo>
                    <a:pt x="0" y="0"/>
                  </a:moveTo>
                  <a:lnTo>
                    <a:pt x="303860" y="0"/>
                  </a:lnTo>
                </a:path>
              </a:pathLst>
            </a:custGeom>
            <a:ln w="1119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 descr=""/>
            <p:cNvSpPr/>
            <p:nvPr/>
          </p:nvSpPr>
          <p:spPr>
            <a:xfrm>
              <a:off x="4014152" y="3543439"/>
              <a:ext cx="1397000" cy="491490"/>
            </a:xfrm>
            <a:custGeom>
              <a:avLst/>
              <a:gdLst/>
              <a:ahLst/>
              <a:cxnLst/>
              <a:rect l="l" t="t" r="r" b="b"/>
              <a:pathLst>
                <a:path w="1397000" h="491489">
                  <a:moveTo>
                    <a:pt x="8089" y="584"/>
                  </a:moveTo>
                  <a:lnTo>
                    <a:pt x="4368" y="292"/>
                  </a:lnTo>
                  <a:lnTo>
                    <a:pt x="647" y="0"/>
                  </a:lnTo>
                  <a:lnTo>
                    <a:pt x="0" y="5232"/>
                  </a:lnTo>
                  <a:lnTo>
                    <a:pt x="7886" y="5842"/>
                  </a:lnTo>
                  <a:lnTo>
                    <a:pt x="8089" y="584"/>
                  </a:lnTo>
                  <a:close/>
                </a:path>
                <a:path w="1397000" h="491489">
                  <a:moveTo>
                    <a:pt x="29184" y="2451"/>
                  </a:moveTo>
                  <a:lnTo>
                    <a:pt x="25476" y="2095"/>
                  </a:lnTo>
                  <a:lnTo>
                    <a:pt x="21767" y="1739"/>
                  </a:lnTo>
                  <a:lnTo>
                    <a:pt x="21056" y="6959"/>
                  </a:lnTo>
                  <a:lnTo>
                    <a:pt x="28943" y="7721"/>
                  </a:lnTo>
                  <a:lnTo>
                    <a:pt x="29184" y="2451"/>
                  </a:lnTo>
                  <a:close/>
                </a:path>
                <a:path w="1397000" h="491489">
                  <a:moveTo>
                    <a:pt x="50279" y="4495"/>
                  </a:moveTo>
                  <a:lnTo>
                    <a:pt x="46570" y="4140"/>
                  </a:lnTo>
                  <a:lnTo>
                    <a:pt x="42862" y="3784"/>
                  </a:lnTo>
                  <a:lnTo>
                    <a:pt x="42100" y="8991"/>
                  </a:lnTo>
                  <a:lnTo>
                    <a:pt x="49987" y="9753"/>
                  </a:lnTo>
                  <a:lnTo>
                    <a:pt x="50279" y="4495"/>
                  </a:lnTo>
                  <a:close/>
                </a:path>
                <a:path w="1397000" h="491489">
                  <a:moveTo>
                    <a:pt x="71348" y="6794"/>
                  </a:moveTo>
                  <a:lnTo>
                    <a:pt x="67640" y="6362"/>
                  </a:lnTo>
                  <a:lnTo>
                    <a:pt x="63931" y="5930"/>
                  </a:lnTo>
                  <a:lnTo>
                    <a:pt x="63131" y="11137"/>
                  </a:lnTo>
                  <a:lnTo>
                    <a:pt x="70993" y="12052"/>
                  </a:lnTo>
                  <a:lnTo>
                    <a:pt x="71348" y="6794"/>
                  </a:lnTo>
                  <a:close/>
                </a:path>
                <a:path w="1397000" h="491489">
                  <a:moveTo>
                    <a:pt x="92392" y="9232"/>
                  </a:moveTo>
                  <a:lnTo>
                    <a:pt x="88684" y="8801"/>
                  </a:lnTo>
                  <a:lnTo>
                    <a:pt x="84975" y="8369"/>
                  </a:lnTo>
                  <a:lnTo>
                    <a:pt x="84124" y="13576"/>
                  </a:lnTo>
                  <a:lnTo>
                    <a:pt x="91986" y="14478"/>
                  </a:lnTo>
                  <a:lnTo>
                    <a:pt x="92392" y="9232"/>
                  </a:lnTo>
                  <a:close/>
                </a:path>
                <a:path w="1397000" h="491489">
                  <a:moveTo>
                    <a:pt x="113411" y="11912"/>
                  </a:moveTo>
                  <a:lnTo>
                    <a:pt x="109715" y="11417"/>
                  </a:lnTo>
                  <a:lnTo>
                    <a:pt x="106019" y="10922"/>
                  </a:lnTo>
                  <a:lnTo>
                    <a:pt x="105117" y="16103"/>
                  </a:lnTo>
                  <a:lnTo>
                    <a:pt x="112966" y="17170"/>
                  </a:lnTo>
                  <a:lnTo>
                    <a:pt x="113411" y="11912"/>
                  </a:lnTo>
                  <a:close/>
                </a:path>
                <a:path w="1397000" h="491489">
                  <a:moveTo>
                    <a:pt x="134404" y="14757"/>
                  </a:moveTo>
                  <a:lnTo>
                    <a:pt x="130708" y="14262"/>
                  </a:lnTo>
                  <a:lnTo>
                    <a:pt x="127012" y="13766"/>
                  </a:lnTo>
                  <a:lnTo>
                    <a:pt x="126060" y="18948"/>
                  </a:lnTo>
                  <a:lnTo>
                    <a:pt x="133908" y="20002"/>
                  </a:lnTo>
                  <a:lnTo>
                    <a:pt x="134404" y="14757"/>
                  </a:lnTo>
                  <a:close/>
                </a:path>
                <a:path w="1397000" h="491489">
                  <a:moveTo>
                    <a:pt x="155371" y="17830"/>
                  </a:moveTo>
                  <a:lnTo>
                    <a:pt x="151688" y="17259"/>
                  </a:lnTo>
                  <a:lnTo>
                    <a:pt x="148005" y="16687"/>
                  </a:lnTo>
                  <a:lnTo>
                    <a:pt x="147002" y="21856"/>
                  </a:lnTo>
                  <a:lnTo>
                    <a:pt x="154825" y="23075"/>
                  </a:lnTo>
                  <a:lnTo>
                    <a:pt x="155371" y="17830"/>
                  </a:lnTo>
                  <a:close/>
                </a:path>
                <a:path w="1397000" h="491489">
                  <a:moveTo>
                    <a:pt x="176314" y="21069"/>
                  </a:moveTo>
                  <a:lnTo>
                    <a:pt x="172631" y="20497"/>
                  </a:lnTo>
                  <a:lnTo>
                    <a:pt x="168948" y="19926"/>
                  </a:lnTo>
                  <a:lnTo>
                    <a:pt x="167894" y="25095"/>
                  </a:lnTo>
                  <a:lnTo>
                    <a:pt x="175729" y="26301"/>
                  </a:lnTo>
                  <a:lnTo>
                    <a:pt x="176314" y="21069"/>
                  </a:lnTo>
                  <a:close/>
                </a:path>
                <a:path w="1397000" h="491489">
                  <a:moveTo>
                    <a:pt x="197218" y="24485"/>
                  </a:moveTo>
                  <a:lnTo>
                    <a:pt x="193548" y="23850"/>
                  </a:lnTo>
                  <a:lnTo>
                    <a:pt x="189877" y="23215"/>
                  </a:lnTo>
                  <a:lnTo>
                    <a:pt x="188785" y="28359"/>
                  </a:lnTo>
                  <a:lnTo>
                    <a:pt x="196583" y="29718"/>
                  </a:lnTo>
                  <a:lnTo>
                    <a:pt x="197218" y="24485"/>
                  </a:lnTo>
                  <a:close/>
                </a:path>
                <a:path w="1397000" h="491489">
                  <a:moveTo>
                    <a:pt x="218097" y="28117"/>
                  </a:moveTo>
                  <a:lnTo>
                    <a:pt x="214426" y="27482"/>
                  </a:lnTo>
                  <a:lnTo>
                    <a:pt x="210756" y="26847"/>
                  </a:lnTo>
                  <a:lnTo>
                    <a:pt x="209613" y="31991"/>
                  </a:lnTo>
                  <a:lnTo>
                    <a:pt x="217411" y="33350"/>
                  </a:lnTo>
                  <a:lnTo>
                    <a:pt x="218097" y="28117"/>
                  </a:lnTo>
                  <a:close/>
                </a:path>
                <a:path w="1397000" h="491489">
                  <a:moveTo>
                    <a:pt x="238937" y="31889"/>
                  </a:moveTo>
                  <a:lnTo>
                    <a:pt x="235280" y="31178"/>
                  </a:lnTo>
                  <a:lnTo>
                    <a:pt x="231622" y="30467"/>
                  </a:lnTo>
                  <a:lnTo>
                    <a:pt x="230428" y="35598"/>
                  </a:lnTo>
                  <a:lnTo>
                    <a:pt x="238213" y="37109"/>
                  </a:lnTo>
                  <a:lnTo>
                    <a:pt x="238937" y="31889"/>
                  </a:lnTo>
                  <a:close/>
                </a:path>
                <a:path w="1397000" h="491489">
                  <a:moveTo>
                    <a:pt x="259740" y="35902"/>
                  </a:moveTo>
                  <a:lnTo>
                    <a:pt x="256082" y="35191"/>
                  </a:lnTo>
                  <a:lnTo>
                    <a:pt x="252425" y="34480"/>
                  </a:lnTo>
                  <a:lnTo>
                    <a:pt x="251193" y="39611"/>
                  </a:lnTo>
                  <a:lnTo>
                    <a:pt x="258965" y="41109"/>
                  </a:lnTo>
                  <a:lnTo>
                    <a:pt x="259740" y="35902"/>
                  </a:lnTo>
                  <a:close/>
                </a:path>
                <a:path w="1397000" h="491489">
                  <a:moveTo>
                    <a:pt x="280530" y="39979"/>
                  </a:moveTo>
                  <a:lnTo>
                    <a:pt x="276885" y="39217"/>
                  </a:lnTo>
                  <a:lnTo>
                    <a:pt x="273227" y="38506"/>
                  </a:lnTo>
                  <a:lnTo>
                    <a:pt x="271957" y="43624"/>
                  </a:lnTo>
                  <a:lnTo>
                    <a:pt x="275844" y="44373"/>
                  </a:lnTo>
                  <a:lnTo>
                    <a:pt x="279717" y="45186"/>
                  </a:lnTo>
                  <a:lnTo>
                    <a:pt x="280530" y="39979"/>
                  </a:lnTo>
                  <a:close/>
                </a:path>
                <a:path w="1397000" h="491489">
                  <a:moveTo>
                    <a:pt x="301256" y="44373"/>
                  </a:moveTo>
                  <a:lnTo>
                    <a:pt x="297611" y="43599"/>
                  </a:lnTo>
                  <a:lnTo>
                    <a:pt x="293966" y="42824"/>
                  </a:lnTo>
                  <a:lnTo>
                    <a:pt x="292646" y="47929"/>
                  </a:lnTo>
                  <a:lnTo>
                    <a:pt x="300393" y="49568"/>
                  </a:lnTo>
                  <a:lnTo>
                    <a:pt x="301256" y="44373"/>
                  </a:lnTo>
                  <a:close/>
                </a:path>
                <a:path w="1397000" h="491489">
                  <a:moveTo>
                    <a:pt x="321983" y="48780"/>
                  </a:moveTo>
                  <a:lnTo>
                    <a:pt x="318338" y="48006"/>
                  </a:lnTo>
                  <a:lnTo>
                    <a:pt x="314693" y="47231"/>
                  </a:lnTo>
                  <a:lnTo>
                    <a:pt x="313334" y="52324"/>
                  </a:lnTo>
                  <a:lnTo>
                    <a:pt x="321081" y="53962"/>
                  </a:lnTo>
                  <a:lnTo>
                    <a:pt x="321983" y="48780"/>
                  </a:lnTo>
                  <a:close/>
                </a:path>
                <a:path w="1397000" h="491489">
                  <a:moveTo>
                    <a:pt x="342633" y="53530"/>
                  </a:moveTo>
                  <a:lnTo>
                    <a:pt x="339001" y="52692"/>
                  </a:lnTo>
                  <a:lnTo>
                    <a:pt x="335368" y="51854"/>
                  </a:lnTo>
                  <a:lnTo>
                    <a:pt x="333971" y="56934"/>
                  </a:lnTo>
                  <a:lnTo>
                    <a:pt x="341693" y="58712"/>
                  </a:lnTo>
                  <a:lnTo>
                    <a:pt x="342633" y="53530"/>
                  </a:lnTo>
                  <a:close/>
                </a:path>
                <a:path w="1397000" h="491489">
                  <a:moveTo>
                    <a:pt x="363270" y="58293"/>
                  </a:moveTo>
                  <a:lnTo>
                    <a:pt x="359638" y="57454"/>
                  </a:lnTo>
                  <a:lnTo>
                    <a:pt x="356006" y="56616"/>
                  </a:lnTo>
                  <a:lnTo>
                    <a:pt x="354571" y="61683"/>
                  </a:lnTo>
                  <a:lnTo>
                    <a:pt x="362280" y="63474"/>
                  </a:lnTo>
                  <a:lnTo>
                    <a:pt x="363270" y="58293"/>
                  </a:lnTo>
                  <a:close/>
                </a:path>
                <a:path w="1397000" h="491489">
                  <a:moveTo>
                    <a:pt x="383857" y="63322"/>
                  </a:moveTo>
                  <a:lnTo>
                    <a:pt x="380238" y="62420"/>
                  </a:lnTo>
                  <a:lnTo>
                    <a:pt x="376618" y="61518"/>
                  </a:lnTo>
                  <a:lnTo>
                    <a:pt x="375145" y="66573"/>
                  </a:lnTo>
                  <a:lnTo>
                    <a:pt x="382828" y="68491"/>
                  </a:lnTo>
                  <a:lnTo>
                    <a:pt x="383857" y="63322"/>
                  </a:lnTo>
                  <a:close/>
                </a:path>
                <a:path w="1397000" h="491489">
                  <a:moveTo>
                    <a:pt x="404406" y="68465"/>
                  </a:moveTo>
                  <a:lnTo>
                    <a:pt x="400786" y="67564"/>
                  </a:lnTo>
                  <a:lnTo>
                    <a:pt x="397167" y="66662"/>
                  </a:lnTo>
                  <a:lnTo>
                    <a:pt x="395655" y="71704"/>
                  </a:lnTo>
                  <a:lnTo>
                    <a:pt x="403339" y="73621"/>
                  </a:lnTo>
                  <a:lnTo>
                    <a:pt x="404406" y="68465"/>
                  </a:lnTo>
                  <a:close/>
                </a:path>
                <a:path w="1397000" h="491489">
                  <a:moveTo>
                    <a:pt x="424916" y="73736"/>
                  </a:moveTo>
                  <a:lnTo>
                    <a:pt x="421322" y="72771"/>
                  </a:lnTo>
                  <a:lnTo>
                    <a:pt x="417728" y="71805"/>
                  </a:lnTo>
                  <a:lnTo>
                    <a:pt x="416166" y="76835"/>
                  </a:lnTo>
                  <a:lnTo>
                    <a:pt x="423824" y="78892"/>
                  </a:lnTo>
                  <a:lnTo>
                    <a:pt x="424916" y="73736"/>
                  </a:lnTo>
                  <a:close/>
                </a:path>
                <a:path w="1397000" h="491489">
                  <a:moveTo>
                    <a:pt x="445376" y="79235"/>
                  </a:moveTo>
                  <a:lnTo>
                    <a:pt x="441782" y="78270"/>
                  </a:lnTo>
                  <a:lnTo>
                    <a:pt x="438188" y="77304"/>
                  </a:lnTo>
                  <a:lnTo>
                    <a:pt x="436587" y="82321"/>
                  </a:lnTo>
                  <a:lnTo>
                    <a:pt x="444246" y="84378"/>
                  </a:lnTo>
                  <a:lnTo>
                    <a:pt x="445376" y="79235"/>
                  </a:lnTo>
                  <a:close/>
                </a:path>
                <a:path w="1397000" h="491489">
                  <a:moveTo>
                    <a:pt x="465836" y="84734"/>
                  </a:moveTo>
                  <a:lnTo>
                    <a:pt x="462241" y="83769"/>
                  </a:lnTo>
                  <a:lnTo>
                    <a:pt x="458647" y="82804"/>
                  </a:lnTo>
                  <a:lnTo>
                    <a:pt x="457009" y="87807"/>
                  </a:lnTo>
                  <a:lnTo>
                    <a:pt x="464667" y="89865"/>
                  </a:lnTo>
                  <a:lnTo>
                    <a:pt x="465836" y="84734"/>
                  </a:lnTo>
                  <a:close/>
                </a:path>
                <a:path w="1397000" h="491489">
                  <a:moveTo>
                    <a:pt x="486194" y="90589"/>
                  </a:moveTo>
                  <a:lnTo>
                    <a:pt x="482612" y="89560"/>
                  </a:lnTo>
                  <a:lnTo>
                    <a:pt x="479031" y="88531"/>
                  </a:lnTo>
                  <a:lnTo>
                    <a:pt x="477367" y="93522"/>
                  </a:lnTo>
                  <a:lnTo>
                    <a:pt x="484974" y="95719"/>
                  </a:lnTo>
                  <a:lnTo>
                    <a:pt x="486194" y="90589"/>
                  </a:lnTo>
                  <a:close/>
                </a:path>
                <a:path w="1397000" h="491489">
                  <a:moveTo>
                    <a:pt x="506552" y="96431"/>
                  </a:moveTo>
                  <a:lnTo>
                    <a:pt x="502970" y="95402"/>
                  </a:lnTo>
                  <a:lnTo>
                    <a:pt x="499389" y="94373"/>
                  </a:lnTo>
                  <a:lnTo>
                    <a:pt x="497687" y="99364"/>
                  </a:lnTo>
                  <a:lnTo>
                    <a:pt x="505307" y="101549"/>
                  </a:lnTo>
                  <a:lnTo>
                    <a:pt x="506552" y="96431"/>
                  </a:lnTo>
                  <a:close/>
                </a:path>
                <a:path w="1397000" h="491489">
                  <a:moveTo>
                    <a:pt x="526859" y="102501"/>
                  </a:moveTo>
                  <a:lnTo>
                    <a:pt x="523290" y="101409"/>
                  </a:lnTo>
                  <a:lnTo>
                    <a:pt x="519722" y="100317"/>
                  </a:lnTo>
                  <a:lnTo>
                    <a:pt x="517994" y="105295"/>
                  </a:lnTo>
                  <a:lnTo>
                    <a:pt x="525564" y="107607"/>
                  </a:lnTo>
                  <a:lnTo>
                    <a:pt x="526859" y="102501"/>
                  </a:lnTo>
                  <a:close/>
                </a:path>
                <a:path w="1397000" h="491489">
                  <a:moveTo>
                    <a:pt x="547116" y="108699"/>
                  </a:moveTo>
                  <a:lnTo>
                    <a:pt x="543547" y="107607"/>
                  </a:lnTo>
                  <a:lnTo>
                    <a:pt x="539978" y="106514"/>
                  </a:lnTo>
                  <a:lnTo>
                    <a:pt x="538213" y="111480"/>
                  </a:lnTo>
                  <a:lnTo>
                    <a:pt x="545795" y="113792"/>
                  </a:lnTo>
                  <a:lnTo>
                    <a:pt x="547116" y="108699"/>
                  </a:lnTo>
                  <a:close/>
                </a:path>
                <a:path w="1397000" h="491489">
                  <a:moveTo>
                    <a:pt x="567347" y="114935"/>
                  </a:moveTo>
                  <a:lnTo>
                    <a:pt x="563803" y="113792"/>
                  </a:lnTo>
                  <a:lnTo>
                    <a:pt x="560235" y="112699"/>
                  </a:lnTo>
                  <a:lnTo>
                    <a:pt x="558431" y="117652"/>
                  </a:lnTo>
                  <a:lnTo>
                    <a:pt x="562229" y="118808"/>
                  </a:lnTo>
                  <a:lnTo>
                    <a:pt x="565988" y="120027"/>
                  </a:lnTo>
                  <a:lnTo>
                    <a:pt x="567347" y="114935"/>
                  </a:lnTo>
                  <a:close/>
                </a:path>
                <a:path w="1397000" h="491489">
                  <a:moveTo>
                    <a:pt x="587502" y="121462"/>
                  </a:moveTo>
                  <a:lnTo>
                    <a:pt x="583958" y="120319"/>
                  </a:lnTo>
                  <a:lnTo>
                    <a:pt x="580415" y="119176"/>
                  </a:lnTo>
                  <a:lnTo>
                    <a:pt x="578573" y="124104"/>
                  </a:lnTo>
                  <a:lnTo>
                    <a:pt x="586117" y="126555"/>
                  </a:lnTo>
                  <a:lnTo>
                    <a:pt x="587502" y="121462"/>
                  </a:lnTo>
                  <a:close/>
                </a:path>
                <a:path w="1397000" h="491489">
                  <a:moveTo>
                    <a:pt x="607644" y="127990"/>
                  </a:moveTo>
                  <a:lnTo>
                    <a:pt x="604100" y="126847"/>
                  </a:lnTo>
                  <a:lnTo>
                    <a:pt x="600557" y="125704"/>
                  </a:lnTo>
                  <a:lnTo>
                    <a:pt x="598690" y="130619"/>
                  </a:lnTo>
                  <a:lnTo>
                    <a:pt x="606221" y="133070"/>
                  </a:lnTo>
                  <a:lnTo>
                    <a:pt x="607644" y="127990"/>
                  </a:lnTo>
                  <a:close/>
                </a:path>
                <a:path w="1397000" h="491489">
                  <a:moveTo>
                    <a:pt x="627735" y="134734"/>
                  </a:moveTo>
                  <a:lnTo>
                    <a:pt x="624205" y="133527"/>
                  </a:lnTo>
                  <a:lnTo>
                    <a:pt x="620674" y="132321"/>
                  </a:lnTo>
                  <a:lnTo>
                    <a:pt x="618782" y="137236"/>
                  </a:lnTo>
                  <a:lnTo>
                    <a:pt x="626275" y="139801"/>
                  </a:lnTo>
                  <a:lnTo>
                    <a:pt x="627735" y="134734"/>
                  </a:lnTo>
                  <a:close/>
                </a:path>
                <a:path w="1397000" h="491489">
                  <a:moveTo>
                    <a:pt x="647776" y="141592"/>
                  </a:moveTo>
                  <a:lnTo>
                    <a:pt x="644245" y="140385"/>
                  </a:lnTo>
                  <a:lnTo>
                    <a:pt x="640715" y="139179"/>
                  </a:lnTo>
                  <a:lnTo>
                    <a:pt x="638784" y="144081"/>
                  </a:lnTo>
                  <a:lnTo>
                    <a:pt x="646290" y="146646"/>
                  </a:lnTo>
                  <a:lnTo>
                    <a:pt x="647776" y="141592"/>
                  </a:lnTo>
                  <a:close/>
                </a:path>
                <a:path w="1397000" h="491489">
                  <a:moveTo>
                    <a:pt x="667804" y="148463"/>
                  </a:moveTo>
                  <a:lnTo>
                    <a:pt x="664286" y="147243"/>
                  </a:lnTo>
                  <a:lnTo>
                    <a:pt x="660755" y="146037"/>
                  </a:lnTo>
                  <a:lnTo>
                    <a:pt x="658799" y="150926"/>
                  </a:lnTo>
                  <a:lnTo>
                    <a:pt x="662546" y="152209"/>
                  </a:lnTo>
                  <a:lnTo>
                    <a:pt x="666292" y="153517"/>
                  </a:lnTo>
                  <a:lnTo>
                    <a:pt x="667804" y="148463"/>
                  </a:lnTo>
                  <a:close/>
                </a:path>
                <a:path w="1397000" h="491489">
                  <a:moveTo>
                    <a:pt x="687730" y="155638"/>
                  </a:moveTo>
                  <a:lnTo>
                    <a:pt x="684225" y="154381"/>
                  </a:lnTo>
                  <a:lnTo>
                    <a:pt x="680720" y="153123"/>
                  </a:lnTo>
                  <a:lnTo>
                    <a:pt x="678726" y="158000"/>
                  </a:lnTo>
                  <a:lnTo>
                    <a:pt x="686181" y="160680"/>
                  </a:lnTo>
                  <a:lnTo>
                    <a:pt x="687730" y="155638"/>
                  </a:lnTo>
                  <a:close/>
                </a:path>
                <a:path w="1397000" h="491489">
                  <a:moveTo>
                    <a:pt x="707656" y="162814"/>
                  </a:moveTo>
                  <a:lnTo>
                    <a:pt x="704151" y="161556"/>
                  </a:lnTo>
                  <a:lnTo>
                    <a:pt x="700646" y="160299"/>
                  </a:lnTo>
                  <a:lnTo>
                    <a:pt x="698627" y="165163"/>
                  </a:lnTo>
                  <a:lnTo>
                    <a:pt x="706081" y="167843"/>
                  </a:lnTo>
                  <a:lnTo>
                    <a:pt x="707656" y="162814"/>
                  </a:lnTo>
                  <a:close/>
                </a:path>
                <a:path w="1397000" h="491489">
                  <a:moveTo>
                    <a:pt x="727544" y="170141"/>
                  </a:moveTo>
                  <a:lnTo>
                    <a:pt x="724052" y="168821"/>
                  </a:lnTo>
                  <a:lnTo>
                    <a:pt x="720559" y="167500"/>
                  </a:lnTo>
                  <a:lnTo>
                    <a:pt x="718515" y="172351"/>
                  </a:lnTo>
                  <a:lnTo>
                    <a:pt x="725932" y="175158"/>
                  </a:lnTo>
                  <a:lnTo>
                    <a:pt x="727544" y="170141"/>
                  </a:lnTo>
                  <a:close/>
                </a:path>
                <a:path w="1397000" h="491489">
                  <a:moveTo>
                    <a:pt x="747356" y="177622"/>
                  </a:moveTo>
                  <a:lnTo>
                    <a:pt x="743864" y="176301"/>
                  </a:lnTo>
                  <a:lnTo>
                    <a:pt x="740384" y="174980"/>
                  </a:lnTo>
                  <a:lnTo>
                    <a:pt x="738301" y="179819"/>
                  </a:lnTo>
                  <a:lnTo>
                    <a:pt x="745718" y="182626"/>
                  </a:lnTo>
                  <a:lnTo>
                    <a:pt x="747356" y="177622"/>
                  </a:lnTo>
                  <a:close/>
                </a:path>
                <a:path w="1397000" h="491489">
                  <a:moveTo>
                    <a:pt x="767156" y="185115"/>
                  </a:moveTo>
                  <a:lnTo>
                    <a:pt x="763676" y="183794"/>
                  </a:lnTo>
                  <a:lnTo>
                    <a:pt x="760183" y="182473"/>
                  </a:lnTo>
                  <a:lnTo>
                    <a:pt x="758088" y="187312"/>
                  </a:lnTo>
                  <a:lnTo>
                    <a:pt x="765492" y="190106"/>
                  </a:lnTo>
                  <a:lnTo>
                    <a:pt x="767156" y="185115"/>
                  </a:lnTo>
                  <a:close/>
                </a:path>
                <a:path w="1397000" h="491489">
                  <a:moveTo>
                    <a:pt x="786892" y="192836"/>
                  </a:moveTo>
                  <a:lnTo>
                    <a:pt x="783424" y="191465"/>
                  </a:lnTo>
                  <a:lnTo>
                    <a:pt x="779957" y="190093"/>
                  </a:lnTo>
                  <a:lnTo>
                    <a:pt x="777824" y="194906"/>
                  </a:lnTo>
                  <a:lnTo>
                    <a:pt x="785190" y="197827"/>
                  </a:lnTo>
                  <a:lnTo>
                    <a:pt x="786892" y="192836"/>
                  </a:lnTo>
                  <a:close/>
                </a:path>
                <a:path w="1397000" h="491489">
                  <a:moveTo>
                    <a:pt x="806589" y="200621"/>
                  </a:moveTo>
                  <a:lnTo>
                    <a:pt x="803122" y="199250"/>
                  </a:lnTo>
                  <a:lnTo>
                    <a:pt x="799655" y="197878"/>
                  </a:lnTo>
                  <a:lnTo>
                    <a:pt x="797496" y="202679"/>
                  </a:lnTo>
                  <a:lnTo>
                    <a:pt x="804862" y="205600"/>
                  </a:lnTo>
                  <a:lnTo>
                    <a:pt x="806589" y="200621"/>
                  </a:lnTo>
                  <a:close/>
                </a:path>
                <a:path w="1397000" h="491489">
                  <a:moveTo>
                    <a:pt x="826274" y="208394"/>
                  </a:moveTo>
                  <a:lnTo>
                    <a:pt x="822807" y="207022"/>
                  </a:lnTo>
                  <a:lnTo>
                    <a:pt x="819340" y="205651"/>
                  </a:lnTo>
                  <a:lnTo>
                    <a:pt x="817156" y="210451"/>
                  </a:lnTo>
                  <a:lnTo>
                    <a:pt x="820839" y="211899"/>
                  </a:lnTo>
                  <a:lnTo>
                    <a:pt x="824522" y="213372"/>
                  </a:lnTo>
                  <a:lnTo>
                    <a:pt x="826274" y="208394"/>
                  </a:lnTo>
                  <a:close/>
                </a:path>
                <a:path w="1397000" h="491489">
                  <a:moveTo>
                    <a:pt x="845845" y="216496"/>
                  </a:moveTo>
                  <a:lnTo>
                    <a:pt x="842403" y="215074"/>
                  </a:lnTo>
                  <a:lnTo>
                    <a:pt x="838962" y="213652"/>
                  </a:lnTo>
                  <a:lnTo>
                    <a:pt x="836752" y="218440"/>
                  </a:lnTo>
                  <a:lnTo>
                    <a:pt x="844067" y="221462"/>
                  </a:lnTo>
                  <a:lnTo>
                    <a:pt x="845845" y="216496"/>
                  </a:lnTo>
                  <a:close/>
                </a:path>
                <a:path w="1397000" h="491489">
                  <a:moveTo>
                    <a:pt x="865428" y="224574"/>
                  </a:moveTo>
                  <a:lnTo>
                    <a:pt x="861987" y="223151"/>
                  </a:lnTo>
                  <a:lnTo>
                    <a:pt x="858545" y="221729"/>
                  </a:lnTo>
                  <a:lnTo>
                    <a:pt x="856310" y="226504"/>
                  </a:lnTo>
                  <a:lnTo>
                    <a:pt x="863625" y="229527"/>
                  </a:lnTo>
                  <a:lnTo>
                    <a:pt x="865428" y="224574"/>
                  </a:lnTo>
                  <a:close/>
                </a:path>
                <a:path w="1397000" h="491489">
                  <a:moveTo>
                    <a:pt x="884974" y="232727"/>
                  </a:moveTo>
                  <a:lnTo>
                    <a:pt x="881545" y="231254"/>
                  </a:lnTo>
                  <a:lnTo>
                    <a:pt x="878116" y="229793"/>
                  </a:lnTo>
                  <a:lnTo>
                    <a:pt x="875855" y="234543"/>
                  </a:lnTo>
                  <a:lnTo>
                    <a:pt x="883145" y="237667"/>
                  </a:lnTo>
                  <a:lnTo>
                    <a:pt x="884974" y="232727"/>
                  </a:lnTo>
                  <a:close/>
                </a:path>
                <a:path w="1397000" h="491489">
                  <a:moveTo>
                    <a:pt x="904443" y="241084"/>
                  </a:moveTo>
                  <a:lnTo>
                    <a:pt x="901014" y="239610"/>
                  </a:lnTo>
                  <a:lnTo>
                    <a:pt x="897585" y="238137"/>
                  </a:lnTo>
                  <a:lnTo>
                    <a:pt x="895299" y="242887"/>
                  </a:lnTo>
                  <a:lnTo>
                    <a:pt x="902589" y="246011"/>
                  </a:lnTo>
                  <a:lnTo>
                    <a:pt x="904443" y="241084"/>
                  </a:lnTo>
                  <a:close/>
                </a:path>
                <a:path w="1397000" h="491489">
                  <a:moveTo>
                    <a:pt x="923899" y="249440"/>
                  </a:moveTo>
                  <a:lnTo>
                    <a:pt x="920470" y="247967"/>
                  </a:lnTo>
                  <a:lnTo>
                    <a:pt x="917041" y="246494"/>
                  </a:lnTo>
                  <a:lnTo>
                    <a:pt x="914730" y="251231"/>
                  </a:lnTo>
                  <a:lnTo>
                    <a:pt x="922020" y="254355"/>
                  </a:lnTo>
                  <a:lnTo>
                    <a:pt x="923899" y="249440"/>
                  </a:lnTo>
                  <a:close/>
                </a:path>
                <a:path w="1397000" h="491489">
                  <a:moveTo>
                    <a:pt x="943292" y="257924"/>
                  </a:moveTo>
                  <a:lnTo>
                    <a:pt x="939888" y="256400"/>
                  </a:lnTo>
                  <a:lnTo>
                    <a:pt x="936485" y="254876"/>
                  </a:lnTo>
                  <a:lnTo>
                    <a:pt x="934148" y="259600"/>
                  </a:lnTo>
                  <a:lnTo>
                    <a:pt x="941387" y="262839"/>
                  </a:lnTo>
                  <a:lnTo>
                    <a:pt x="943292" y="257924"/>
                  </a:lnTo>
                  <a:close/>
                </a:path>
                <a:path w="1397000" h="491489">
                  <a:moveTo>
                    <a:pt x="962634" y="266560"/>
                  </a:moveTo>
                  <a:lnTo>
                    <a:pt x="959231" y="265036"/>
                  </a:lnTo>
                  <a:lnTo>
                    <a:pt x="955827" y="263512"/>
                  </a:lnTo>
                  <a:lnTo>
                    <a:pt x="953477" y="268224"/>
                  </a:lnTo>
                  <a:lnTo>
                    <a:pt x="960704" y="271462"/>
                  </a:lnTo>
                  <a:lnTo>
                    <a:pt x="962634" y="266560"/>
                  </a:lnTo>
                  <a:close/>
                </a:path>
                <a:path w="1397000" h="491489">
                  <a:moveTo>
                    <a:pt x="981976" y="275196"/>
                  </a:moveTo>
                  <a:lnTo>
                    <a:pt x="978573" y="273672"/>
                  </a:lnTo>
                  <a:lnTo>
                    <a:pt x="975169" y="272148"/>
                  </a:lnTo>
                  <a:lnTo>
                    <a:pt x="972794" y="276860"/>
                  </a:lnTo>
                  <a:lnTo>
                    <a:pt x="980033" y="280085"/>
                  </a:lnTo>
                  <a:lnTo>
                    <a:pt x="981976" y="275196"/>
                  </a:lnTo>
                  <a:close/>
                </a:path>
                <a:path w="1397000" h="491489">
                  <a:moveTo>
                    <a:pt x="1001242" y="283959"/>
                  </a:moveTo>
                  <a:lnTo>
                    <a:pt x="997864" y="282397"/>
                  </a:lnTo>
                  <a:lnTo>
                    <a:pt x="994486" y="280835"/>
                  </a:lnTo>
                  <a:lnTo>
                    <a:pt x="992085" y="285521"/>
                  </a:lnTo>
                  <a:lnTo>
                    <a:pt x="999274" y="288848"/>
                  </a:lnTo>
                  <a:lnTo>
                    <a:pt x="1001242" y="283959"/>
                  </a:lnTo>
                  <a:close/>
                </a:path>
                <a:path w="1397000" h="491489">
                  <a:moveTo>
                    <a:pt x="1020457" y="292862"/>
                  </a:moveTo>
                  <a:lnTo>
                    <a:pt x="1017079" y="291299"/>
                  </a:lnTo>
                  <a:lnTo>
                    <a:pt x="1013701" y="289737"/>
                  </a:lnTo>
                  <a:lnTo>
                    <a:pt x="1011275" y="294411"/>
                  </a:lnTo>
                  <a:lnTo>
                    <a:pt x="1018463" y="297738"/>
                  </a:lnTo>
                  <a:lnTo>
                    <a:pt x="1020457" y="292862"/>
                  </a:lnTo>
                  <a:close/>
                </a:path>
                <a:path w="1397000" h="491489">
                  <a:moveTo>
                    <a:pt x="1039672" y="301752"/>
                  </a:moveTo>
                  <a:lnTo>
                    <a:pt x="1036294" y="300189"/>
                  </a:lnTo>
                  <a:lnTo>
                    <a:pt x="1032916" y="298627"/>
                  </a:lnTo>
                  <a:lnTo>
                    <a:pt x="1030465" y="303288"/>
                  </a:lnTo>
                  <a:lnTo>
                    <a:pt x="1037653" y="306616"/>
                  </a:lnTo>
                  <a:lnTo>
                    <a:pt x="1039672" y="301752"/>
                  </a:lnTo>
                  <a:close/>
                </a:path>
                <a:path w="1397000" h="491489">
                  <a:moveTo>
                    <a:pt x="1058824" y="310794"/>
                  </a:moveTo>
                  <a:lnTo>
                    <a:pt x="1055471" y="309181"/>
                  </a:lnTo>
                  <a:lnTo>
                    <a:pt x="1052118" y="307568"/>
                  </a:lnTo>
                  <a:lnTo>
                    <a:pt x="1049642" y="312229"/>
                  </a:lnTo>
                  <a:lnTo>
                    <a:pt x="1056792" y="315645"/>
                  </a:lnTo>
                  <a:lnTo>
                    <a:pt x="1058824" y="310794"/>
                  </a:lnTo>
                  <a:close/>
                </a:path>
                <a:path w="1397000" h="491489">
                  <a:moveTo>
                    <a:pt x="1077912" y="319963"/>
                  </a:moveTo>
                  <a:lnTo>
                    <a:pt x="1074559" y="318350"/>
                  </a:lnTo>
                  <a:lnTo>
                    <a:pt x="1071206" y="316738"/>
                  </a:lnTo>
                  <a:lnTo>
                    <a:pt x="1068717" y="321386"/>
                  </a:lnTo>
                  <a:lnTo>
                    <a:pt x="1075855" y="324815"/>
                  </a:lnTo>
                  <a:lnTo>
                    <a:pt x="1077912" y="319963"/>
                  </a:lnTo>
                  <a:close/>
                </a:path>
                <a:path w="1397000" h="491489">
                  <a:moveTo>
                    <a:pt x="1097000" y="329120"/>
                  </a:moveTo>
                  <a:lnTo>
                    <a:pt x="1093647" y="327507"/>
                  </a:lnTo>
                  <a:lnTo>
                    <a:pt x="1090295" y="325894"/>
                  </a:lnTo>
                  <a:lnTo>
                    <a:pt x="1087780" y="330530"/>
                  </a:lnTo>
                  <a:lnTo>
                    <a:pt x="1094930" y="333959"/>
                  </a:lnTo>
                  <a:lnTo>
                    <a:pt x="1097000" y="329120"/>
                  </a:lnTo>
                  <a:close/>
                </a:path>
                <a:path w="1397000" h="491489">
                  <a:moveTo>
                    <a:pt x="1116050" y="338391"/>
                  </a:moveTo>
                  <a:lnTo>
                    <a:pt x="1112710" y="336740"/>
                  </a:lnTo>
                  <a:lnTo>
                    <a:pt x="1109370" y="335089"/>
                  </a:lnTo>
                  <a:lnTo>
                    <a:pt x="1106843" y="339699"/>
                  </a:lnTo>
                  <a:lnTo>
                    <a:pt x="1113942" y="343230"/>
                  </a:lnTo>
                  <a:lnTo>
                    <a:pt x="1116050" y="338391"/>
                  </a:lnTo>
                  <a:close/>
                </a:path>
                <a:path w="1397000" h="491489">
                  <a:moveTo>
                    <a:pt x="1135024" y="347802"/>
                  </a:moveTo>
                  <a:lnTo>
                    <a:pt x="1131684" y="346151"/>
                  </a:lnTo>
                  <a:lnTo>
                    <a:pt x="1128344" y="344500"/>
                  </a:lnTo>
                  <a:lnTo>
                    <a:pt x="1125804" y="349110"/>
                  </a:lnTo>
                  <a:lnTo>
                    <a:pt x="1132903" y="352628"/>
                  </a:lnTo>
                  <a:lnTo>
                    <a:pt x="1135024" y="347802"/>
                  </a:lnTo>
                  <a:close/>
                </a:path>
                <a:path w="1397000" h="491489">
                  <a:moveTo>
                    <a:pt x="1153985" y="357212"/>
                  </a:moveTo>
                  <a:lnTo>
                    <a:pt x="1150645" y="355561"/>
                  </a:lnTo>
                  <a:lnTo>
                    <a:pt x="1147305" y="353910"/>
                  </a:lnTo>
                  <a:lnTo>
                    <a:pt x="1144739" y="358508"/>
                  </a:lnTo>
                  <a:lnTo>
                    <a:pt x="1151839" y="362026"/>
                  </a:lnTo>
                  <a:lnTo>
                    <a:pt x="1153985" y="357212"/>
                  </a:lnTo>
                  <a:close/>
                </a:path>
                <a:path w="1397000" h="491489">
                  <a:moveTo>
                    <a:pt x="1172908" y="366712"/>
                  </a:moveTo>
                  <a:lnTo>
                    <a:pt x="1169593" y="365010"/>
                  </a:lnTo>
                  <a:lnTo>
                    <a:pt x="1166279" y="363308"/>
                  </a:lnTo>
                  <a:lnTo>
                    <a:pt x="1163688" y="367906"/>
                  </a:lnTo>
                  <a:lnTo>
                    <a:pt x="1170749" y="371513"/>
                  </a:lnTo>
                  <a:lnTo>
                    <a:pt x="1172908" y="366712"/>
                  </a:lnTo>
                  <a:close/>
                </a:path>
                <a:path w="1397000" h="491489">
                  <a:moveTo>
                    <a:pt x="1191755" y="376377"/>
                  </a:moveTo>
                  <a:lnTo>
                    <a:pt x="1188440" y="374675"/>
                  </a:lnTo>
                  <a:lnTo>
                    <a:pt x="1185125" y="372973"/>
                  </a:lnTo>
                  <a:lnTo>
                    <a:pt x="1182522" y="377558"/>
                  </a:lnTo>
                  <a:lnTo>
                    <a:pt x="1189570" y="381165"/>
                  </a:lnTo>
                  <a:lnTo>
                    <a:pt x="1191755" y="376377"/>
                  </a:lnTo>
                  <a:close/>
                </a:path>
                <a:path w="1397000" h="491489">
                  <a:moveTo>
                    <a:pt x="1210602" y="386029"/>
                  </a:moveTo>
                  <a:lnTo>
                    <a:pt x="1207287" y="384327"/>
                  </a:lnTo>
                  <a:lnTo>
                    <a:pt x="1203972" y="382625"/>
                  </a:lnTo>
                  <a:lnTo>
                    <a:pt x="1201343" y="387197"/>
                  </a:lnTo>
                  <a:lnTo>
                    <a:pt x="1208405" y="390817"/>
                  </a:lnTo>
                  <a:lnTo>
                    <a:pt x="1210602" y="386029"/>
                  </a:lnTo>
                  <a:close/>
                </a:path>
                <a:path w="1397000" h="491489">
                  <a:moveTo>
                    <a:pt x="1229436" y="395706"/>
                  </a:moveTo>
                  <a:lnTo>
                    <a:pt x="1226134" y="393979"/>
                  </a:lnTo>
                  <a:lnTo>
                    <a:pt x="1222819" y="392277"/>
                  </a:lnTo>
                  <a:lnTo>
                    <a:pt x="1220177" y="396836"/>
                  </a:lnTo>
                  <a:lnTo>
                    <a:pt x="1223708" y="398653"/>
                  </a:lnTo>
                  <a:lnTo>
                    <a:pt x="1227213" y="400481"/>
                  </a:lnTo>
                  <a:lnTo>
                    <a:pt x="1229436" y="395706"/>
                  </a:lnTo>
                  <a:close/>
                </a:path>
                <a:path w="1397000" h="491489">
                  <a:moveTo>
                    <a:pt x="1248156" y="405599"/>
                  </a:moveTo>
                  <a:lnTo>
                    <a:pt x="1244866" y="403860"/>
                  </a:lnTo>
                  <a:lnTo>
                    <a:pt x="1241577" y="402120"/>
                  </a:lnTo>
                  <a:lnTo>
                    <a:pt x="1238910" y="406666"/>
                  </a:lnTo>
                  <a:lnTo>
                    <a:pt x="1245920" y="410375"/>
                  </a:lnTo>
                  <a:lnTo>
                    <a:pt x="1248156" y="405599"/>
                  </a:lnTo>
                  <a:close/>
                </a:path>
                <a:path w="1397000" h="491489">
                  <a:moveTo>
                    <a:pt x="1266875" y="415493"/>
                  </a:moveTo>
                  <a:lnTo>
                    <a:pt x="1263586" y="413753"/>
                  </a:lnTo>
                  <a:lnTo>
                    <a:pt x="1260297" y="412013"/>
                  </a:lnTo>
                  <a:lnTo>
                    <a:pt x="1257617" y="416547"/>
                  </a:lnTo>
                  <a:lnTo>
                    <a:pt x="1264627" y="420255"/>
                  </a:lnTo>
                  <a:lnTo>
                    <a:pt x="1266875" y="415493"/>
                  </a:lnTo>
                  <a:close/>
                </a:path>
                <a:path w="1397000" h="491489">
                  <a:moveTo>
                    <a:pt x="1285595" y="425373"/>
                  </a:moveTo>
                  <a:lnTo>
                    <a:pt x="1282306" y="423633"/>
                  </a:lnTo>
                  <a:lnTo>
                    <a:pt x="1279017" y="421894"/>
                  </a:lnTo>
                  <a:lnTo>
                    <a:pt x="1276324" y="426427"/>
                  </a:lnTo>
                  <a:lnTo>
                    <a:pt x="1283335" y="430123"/>
                  </a:lnTo>
                  <a:lnTo>
                    <a:pt x="1285595" y="425373"/>
                  </a:lnTo>
                  <a:close/>
                </a:path>
                <a:path w="1397000" h="491489">
                  <a:moveTo>
                    <a:pt x="1304226" y="435470"/>
                  </a:moveTo>
                  <a:lnTo>
                    <a:pt x="1300949" y="433692"/>
                  </a:lnTo>
                  <a:lnTo>
                    <a:pt x="1297673" y="431914"/>
                  </a:lnTo>
                  <a:lnTo>
                    <a:pt x="1294968" y="436435"/>
                  </a:lnTo>
                  <a:lnTo>
                    <a:pt x="1301927" y="440220"/>
                  </a:lnTo>
                  <a:lnTo>
                    <a:pt x="1304226" y="435470"/>
                  </a:lnTo>
                  <a:close/>
                </a:path>
                <a:path w="1397000" h="491489">
                  <a:moveTo>
                    <a:pt x="1322819" y="445579"/>
                  </a:moveTo>
                  <a:lnTo>
                    <a:pt x="1319542" y="443801"/>
                  </a:lnTo>
                  <a:lnTo>
                    <a:pt x="1316266" y="442023"/>
                  </a:lnTo>
                  <a:lnTo>
                    <a:pt x="1313548" y="446532"/>
                  </a:lnTo>
                  <a:lnTo>
                    <a:pt x="1320507" y="450316"/>
                  </a:lnTo>
                  <a:lnTo>
                    <a:pt x="1322819" y="445579"/>
                  </a:lnTo>
                  <a:close/>
                </a:path>
                <a:path w="1397000" h="491489">
                  <a:moveTo>
                    <a:pt x="1341424" y="455701"/>
                  </a:moveTo>
                  <a:lnTo>
                    <a:pt x="1338148" y="453923"/>
                  </a:lnTo>
                  <a:lnTo>
                    <a:pt x="1334871" y="452145"/>
                  </a:lnTo>
                  <a:lnTo>
                    <a:pt x="1332141" y="456641"/>
                  </a:lnTo>
                  <a:lnTo>
                    <a:pt x="1339100" y="460425"/>
                  </a:lnTo>
                  <a:lnTo>
                    <a:pt x="1341424" y="455701"/>
                  </a:lnTo>
                  <a:close/>
                </a:path>
                <a:path w="1397000" h="491489">
                  <a:moveTo>
                    <a:pt x="1359954" y="465937"/>
                  </a:moveTo>
                  <a:lnTo>
                    <a:pt x="1356702" y="464121"/>
                  </a:lnTo>
                  <a:lnTo>
                    <a:pt x="1353451" y="462305"/>
                  </a:lnTo>
                  <a:lnTo>
                    <a:pt x="1350695" y="466788"/>
                  </a:lnTo>
                  <a:lnTo>
                    <a:pt x="1357617" y="470662"/>
                  </a:lnTo>
                  <a:lnTo>
                    <a:pt x="1359954" y="465937"/>
                  </a:lnTo>
                  <a:close/>
                </a:path>
                <a:path w="1397000" h="491489">
                  <a:moveTo>
                    <a:pt x="1378432" y="476275"/>
                  </a:moveTo>
                  <a:lnTo>
                    <a:pt x="1375181" y="474459"/>
                  </a:lnTo>
                  <a:lnTo>
                    <a:pt x="1371930" y="472643"/>
                  </a:lnTo>
                  <a:lnTo>
                    <a:pt x="1369161" y="477126"/>
                  </a:lnTo>
                  <a:lnTo>
                    <a:pt x="1376070" y="480987"/>
                  </a:lnTo>
                  <a:lnTo>
                    <a:pt x="1378432" y="476275"/>
                  </a:lnTo>
                  <a:close/>
                </a:path>
                <a:path w="1397000" h="491489">
                  <a:moveTo>
                    <a:pt x="1396911" y="486613"/>
                  </a:moveTo>
                  <a:lnTo>
                    <a:pt x="1393659" y="484797"/>
                  </a:lnTo>
                  <a:lnTo>
                    <a:pt x="1390408" y="482981"/>
                  </a:lnTo>
                  <a:lnTo>
                    <a:pt x="1387627" y="487451"/>
                  </a:lnTo>
                  <a:lnTo>
                    <a:pt x="1394536" y="491324"/>
                  </a:lnTo>
                  <a:lnTo>
                    <a:pt x="1396911" y="48661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 descr=""/>
            <p:cNvSpPr/>
            <p:nvPr/>
          </p:nvSpPr>
          <p:spPr>
            <a:xfrm>
              <a:off x="808736" y="3336315"/>
              <a:ext cx="4730750" cy="772795"/>
            </a:xfrm>
            <a:custGeom>
              <a:avLst/>
              <a:gdLst/>
              <a:ahLst/>
              <a:cxnLst/>
              <a:rect l="l" t="t" r="r" b="b"/>
              <a:pathLst>
                <a:path w="4730750" h="772795">
                  <a:moveTo>
                    <a:pt x="9232" y="4927"/>
                  </a:moveTo>
                  <a:lnTo>
                    <a:pt x="6451" y="2463"/>
                  </a:lnTo>
                  <a:lnTo>
                    <a:pt x="3670" y="0"/>
                  </a:lnTo>
                  <a:lnTo>
                    <a:pt x="0" y="3784"/>
                  </a:lnTo>
                  <a:lnTo>
                    <a:pt x="5943" y="9042"/>
                  </a:lnTo>
                  <a:lnTo>
                    <a:pt x="9232" y="4927"/>
                  </a:lnTo>
                  <a:close/>
                </a:path>
                <a:path w="4730750" h="772795">
                  <a:moveTo>
                    <a:pt x="25146" y="18897"/>
                  </a:moveTo>
                  <a:lnTo>
                    <a:pt x="22326" y="16459"/>
                  </a:lnTo>
                  <a:lnTo>
                    <a:pt x="19507" y="14020"/>
                  </a:lnTo>
                  <a:lnTo>
                    <a:pt x="15862" y="17818"/>
                  </a:lnTo>
                  <a:lnTo>
                    <a:pt x="21869" y="23025"/>
                  </a:lnTo>
                  <a:lnTo>
                    <a:pt x="25146" y="18897"/>
                  </a:lnTo>
                  <a:close/>
                </a:path>
                <a:path w="4730750" h="772795">
                  <a:moveTo>
                    <a:pt x="41160" y="32740"/>
                  </a:moveTo>
                  <a:lnTo>
                    <a:pt x="38341" y="30302"/>
                  </a:lnTo>
                  <a:lnTo>
                    <a:pt x="35521" y="27863"/>
                  </a:lnTo>
                  <a:lnTo>
                    <a:pt x="31889" y="31686"/>
                  </a:lnTo>
                  <a:lnTo>
                    <a:pt x="37896" y="36880"/>
                  </a:lnTo>
                  <a:lnTo>
                    <a:pt x="41160" y="32740"/>
                  </a:lnTo>
                  <a:close/>
                </a:path>
                <a:path w="4730750" h="772795">
                  <a:moveTo>
                    <a:pt x="57162" y="46583"/>
                  </a:moveTo>
                  <a:lnTo>
                    <a:pt x="54343" y="44145"/>
                  </a:lnTo>
                  <a:lnTo>
                    <a:pt x="51523" y="41706"/>
                  </a:lnTo>
                  <a:lnTo>
                    <a:pt x="47904" y="45542"/>
                  </a:lnTo>
                  <a:lnTo>
                    <a:pt x="53911" y="50736"/>
                  </a:lnTo>
                  <a:lnTo>
                    <a:pt x="57162" y="46583"/>
                  </a:lnTo>
                  <a:close/>
                </a:path>
                <a:path w="4730750" h="772795">
                  <a:moveTo>
                    <a:pt x="73253" y="60325"/>
                  </a:moveTo>
                  <a:lnTo>
                    <a:pt x="70408" y="57924"/>
                  </a:lnTo>
                  <a:lnTo>
                    <a:pt x="67564" y="55524"/>
                  </a:lnTo>
                  <a:lnTo>
                    <a:pt x="63957" y="59372"/>
                  </a:lnTo>
                  <a:lnTo>
                    <a:pt x="70027" y="64490"/>
                  </a:lnTo>
                  <a:lnTo>
                    <a:pt x="73253" y="60325"/>
                  </a:lnTo>
                  <a:close/>
                </a:path>
                <a:path w="4730750" h="772795">
                  <a:moveTo>
                    <a:pt x="89433" y="73977"/>
                  </a:moveTo>
                  <a:lnTo>
                    <a:pt x="86588" y="71577"/>
                  </a:lnTo>
                  <a:lnTo>
                    <a:pt x="83743" y="69176"/>
                  </a:lnTo>
                  <a:lnTo>
                    <a:pt x="80162" y="73037"/>
                  </a:lnTo>
                  <a:lnTo>
                    <a:pt x="86233" y="78155"/>
                  </a:lnTo>
                  <a:lnTo>
                    <a:pt x="89433" y="73977"/>
                  </a:lnTo>
                  <a:close/>
                </a:path>
                <a:path w="4730750" h="772795">
                  <a:moveTo>
                    <a:pt x="105613" y="87630"/>
                  </a:moveTo>
                  <a:lnTo>
                    <a:pt x="102768" y="85229"/>
                  </a:lnTo>
                  <a:lnTo>
                    <a:pt x="99923" y="82829"/>
                  </a:lnTo>
                  <a:lnTo>
                    <a:pt x="96354" y="86702"/>
                  </a:lnTo>
                  <a:lnTo>
                    <a:pt x="102425" y="91833"/>
                  </a:lnTo>
                  <a:lnTo>
                    <a:pt x="105613" y="87630"/>
                  </a:lnTo>
                  <a:close/>
                </a:path>
                <a:path w="4730750" h="772795">
                  <a:moveTo>
                    <a:pt x="121920" y="101117"/>
                  </a:moveTo>
                  <a:lnTo>
                    <a:pt x="119049" y="98755"/>
                  </a:lnTo>
                  <a:lnTo>
                    <a:pt x="116179" y="96393"/>
                  </a:lnTo>
                  <a:lnTo>
                    <a:pt x="112623" y="100291"/>
                  </a:lnTo>
                  <a:lnTo>
                    <a:pt x="118757" y="105333"/>
                  </a:lnTo>
                  <a:lnTo>
                    <a:pt x="121920" y="101117"/>
                  </a:lnTo>
                  <a:close/>
                </a:path>
                <a:path w="4730750" h="772795">
                  <a:moveTo>
                    <a:pt x="138264" y="114554"/>
                  </a:moveTo>
                  <a:lnTo>
                    <a:pt x="135394" y="112191"/>
                  </a:lnTo>
                  <a:lnTo>
                    <a:pt x="132524" y="109829"/>
                  </a:lnTo>
                  <a:lnTo>
                    <a:pt x="128993" y="113741"/>
                  </a:lnTo>
                  <a:lnTo>
                    <a:pt x="135128" y="118783"/>
                  </a:lnTo>
                  <a:lnTo>
                    <a:pt x="138264" y="114554"/>
                  </a:lnTo>
                  <a:close/>
                </a:path>
                <a:path w="4730750" h="772795">
                  <a:moveTo>
                    <a:pt x="154622" y="128003"/>
                  </a:moveTo>
                  <a:lnTo>
                    <a:pt x="151752" y="125641"/>
                  </a:lnTo>
                  <a:lnTo>
                    <a:pt x="148882" y="123278"/>
                  </a:lnTo>
                  <a:lnTo>
                    <a:pt x="145364" y="127203"/>
                  </a:lnTo>
                  <a:lnTo>
                    <a:pt x="151498" y="132245"/>
                  </a:lnTo>
                  <a:lnTo>
                    <a:pt x="154622" y="128003"/>
                  </a:lnTo>
                  <a:close/>
                </a:path>
                <a:path w="4730750" h="772795">
                  <a:moveTo>
                    <a:pt x="171157" y="141211"/>
                  </a:moveTo>
                  <a:lnTo>
                    <a:pt x="168249" y="138887"/>
                  </a:lnTo>
                  <a:lnTo>
                    <a:pt x="165341" y="136563"/>
                  </a:lnTo>
                  <a:lnTo>
                    <a:pt x="161848" y="140512"/>
                  </a:lnTo>
                  <a:lnTo>
                    <a:pt x="168059" y="145465"/>
                  </a:lnTo>
                  <a:lnTo>
                    <a:pt x="171157" y="141211"/>
                  </a:lnTo>
                  <a:close/>
                </a:path>
                <a:path w="4730750" h="772795">
                  <a:moveTo>
                    <a:pt x="187693" y="154432"/>
                  </a:moveTo>
                  <a:lnTo>
                    <a:pt x="184785" y="152107"/>
                  </a:lnTo>
                  <a:lnTo>
                    <a:pt x="181876" y="149783"/>
                  </a:lnTo>
                  <a:lnTo>
                    <a:pt x="178409" y="153746"/>
                  </a:lnTo>
                  <a:lnTo>
                    <a:pt x="184607" y="158711"/>
                  </a:lnTo>
                  <a:lnTo>
                    <a:pt x="187693" y="154432"/>
                  </a:lnTo>
                  <a:close/>
                </a:path>
                <a:path w="4730750" h="772795">
                  <a:moveTo>
                    <a:pt x="204279" y="167563"/>
                  </a:moveTo>
                  <a:lnTo>
                    <a:pt x="201345" y="165277"/>
                  </a:lnTo>
                  <a:lnTo>
                    <a:pt x="198412" y="162991"/>
                  </a:lnTo>
                  <a:lnTo>
                    <a:pt x="194957" y="166979"/>
                  </a:lnTo>
                  <a:lnTo>
                    <a:pt x="201231" y="171856"/>
                  </a:lnTo>
                  <a:lnTo>
                    <a:pt x="204279" y="167563"/>
                  </a:lnTo>
                  <a:close/>
                </a:path>
                <a:path w="4730750" h="772795">
                  <a:moveTo>
                    <a:pt x="220992" y="180555"/>
                  </a:moveTo>
                  <a:lnTo>
                    <a:pt x="218059" y="178269"/>
                  </a:lnTo>
                  <a:lnTo>
                    <a:pt x="215125" y="175983"/>
                  </a:lnTo>
                  <a:lnTo>
                    <a:pt x="211696" y="179984"/>
                  </a:lnTo>
                  <a:lnTo>
                    <a:pt x="217970" y="184861"/>
                  </a:lnTo>
                  <a:lnTo>
                    <a:pt x="220992" y="180555"/>
                  </a:lnTo>
                  <a:close/>
                </a:path>
                <a:path w="4730750" h="772795">
                  <a:moveTo>
                    <a:pt x="237705" y="193548"/>
                  </a:moveTo>
                  <a:lnTo>
                    <a:pt x="234772" y="191262"/>
                  </a:lnTo>
                  <a:lnTo>
                    <a:pt x="231838" y="188976"/>
                  </a:lnTo>
                  <a:lnTo>
                    <a:pt x="228422" y="193001"/>
                  </a:lnTo>
                  <a:lnTo>
                    <a:pt x="234696" y="197866"/>
                  </a:lnTo>
                  <a:lnTo>
                    <a:pt x="237705" y="193548"/>
                  </a:lnTo>
                  <a:close/>
                </a:path>
                <a:path w="4730750" h="772795">
                  <a:moveTo>
                    <a:pt x="254571" y="206324"/>
                  </a:moveTo>
                  <a:lnTo>
                    <a:pt x="251599" y="204089"/>
                  </a:lnTo>
                  <a:lnTo>
                    <a:pt x="248627" y="201853"/>
                  </a:lnTo>
                  <a:lnTo>
                    <a:pt x="245237" y="205892"/>
                  </a:lnTo>
                  <a:lnTo>
                    <a:pt x="251587" y="210667"/>
                  </a:lnTo>
                  <a:lnTo>
                    <a:pt x="254571" y="206324"/>
                  </a:lnTo>
                  <a:close/>
                </a:path>
                <a:path w="4730750" h="772795">
                  <a:moveTo>
                    <a:pt x="271462" y="219075"/>
                  </a:moveTo>
                  <a:lnTo>
                    <a:pt x="268490" y="216839"/>
                  </a:lnTo>
                  <a:lnTo>
                    <a:pt x="265518" y="214604"/>
                  </a:lnTo>
                  <a:lnTo>
                    <a:pt x="262166" y="218655"/>
                  </a:lnTo>
                  <a:lnTo>
                    <a:pt x="268503" y="223443"/>
                  </a:lnTo>
                  <a:lnTo>
                    <a:pt x="271462" y="219075"/>
                  </a:lnTo>
                  <a:close/>
                </a:path>
                <a:path w="4730750" h="772795">
                  <a:moveTo>
                    <a:pt x="288404" y="231749"/>
                  </a:moveTo>
                  <a:lnTo>
                    <a:pt x="285407" y="229552"/>
                  </a:lnTo>
                  <a:lnTo>
                    <a:pt x="282397" y="227355"/>
                  </a:lnTo>
                  <a:lnTo>
                    <a:pt x="279069" y="231432"/>
                  </a:lnTo>
                  <a:lnTo>
                    <a:pt x="285483" y="236118"/>
                  </a:lnTo>
                  <a:lnTo>
                    <a:pt x="288404" y="231749"/>
                  </a:lnTo>
                  <a:close/>
                </a:path>
                <a:path w="4730750" h="772795">
                  <a:moveTo>
                    <a:pt x="305498" y="244233"/>
                  </a:moveTo>
                  <a:lnTo>
                    <a:pt x="302488" y="242036"/>
                  </a:lnTo>
                  <a:lnTo>
                    <a:pt x="299491" y="239839"/>
                  </a:lnTo>
                  <a:lnTo>
                    <a:pt x="296176" y="243941"/>
                  </a:lnTo>
                  <a:lnTo>
                    <a:pt x="302590" y="248627"/>
                  </a:lnTo>
                  <a:lnTo>
                    <a:pt x="305498" y="244233"/>
                  </a:lnTo>
                  <a:close/>
                </a:path>
                <a:path w="4730750" h="772795">
                  <a:moveTo>
                    <a:pt x="322580" y="256730"/>
                  </a:moveTo>
                  <a:lnTo>
                    <a:pt x="319570" y="254533"/>
                  </a:lnTo>
                  <a:lnTo>
                    <a:pt x="316572" y="252336"/>
                  </a:lnTo>
                  <a:lnTo>
                    <a:pt x="313283" y="256451"/>
                  </a:lnTo>
                  <a:lnTo>
                    <a:pt x="319697" y="261150"/>
                  </a:lnTo>
                  <a:lnTo>
                    <a:pt x="322580" y="256730"/>
                  </a:lnTo>
                  <a:close/>
                </a:path>
                <a:path w="4730750" h="772795">
                  <a:moveTo>
                    <a:pt x="339826" y="268986"/>
                  </a:moveTo>
                  <a:lnTo>
                    <a:pt x="336791" y="266839"/>
                  </a:lnTo>
                  <a:lnTo>
                    <a:pt x="333756" y="264693"/>
                  </a:lnTo>
                  <a:lnTo>
                    <a:pt x="330492" y="268833"/>
                  </a:lnTo>
                  <a:lnTo>
                    <a:pt x="336981" y="273418"/>
                  </a:lnTo>
                  <a:lnTo>
                    <a:pt x="339826" y="268986"/>
                  </a:lnTo>
                  <a:close/>
                </a:path>
                <a:path w="4730750" h="772795">
                  <a:moveTo>
                    <a:pt x="357098" y="281203"/>
                  </a:moveTo>
                  <a:lnTo>
                    <a:pt x="354063" y="279057"/>
                  </a:lnTo>
                  <a:lnTo>
                    <a:pt x="351028" y="276910"/>
                  </a:lnTo>
                  <a:lnTo>
                    <a:pt x="347789" y="281063"/>
                  </a:lnTo>
                  <a:lnTo>
                    <a:pt x="354279" y="285661"/>
                  </a:lnTo>
                  <a:lnTo>
                    <a:pt x="357098" y="281203"/>
                  </a:lnTo>
                  <a:close/>
                </a:path>
                <a:path w="4730750" h="772795">
                  <a:moveTo>
                    <a:pt x="374472" y="293293"/>
                  </a:moveTo>
                  <a:lnTo>
                    <a:pt x="371398" y="291198"/>
                  </a:lnTo>
                  <a:lnTo>
                    <a:pt x="368325" y="289102"/>
                  </a:lnTo>
                  <a:lnTo>
                    <a:pt x="365125" y="293281"/>
                  </a:lnTo>
                  <a:lnTo>
                    <a:pt x="371678" y="297764"/>
                  </a:lnTo>
                  <a:lnTo>
                    <a:pt x="374472" y="293293"/>
                  </a:lnTo>
                  <a:close/>
                </a:path>
                <a:path w="4730750" h="772795">
                  <a:moveTo>
                    <a:pt x="391947" y="305231"/>
                  </a:moveTo>
                  <a:lnTo>
                    <a:pt x="388874" y="303136"/>
                  </a:lnTo>
                  <a:lnTo>
                    <a:pt x="385800" y="301040"/>
                  </a:lnTo>
                  <a:lnTo>
                    <a:pt x="382625" y="305244"/>
                  </a:lnTo>
                  <a:lnTo>
                    <a:pt x="389191" y="309727"/>
                  </a:lnTo>
                  <a:lnTo>
                    <a:pt x="391947" y="305231"/>
                  </a:lnTo>
                  <a:close/>
                </a:path>
                <a:path w="4730750" h="772795">
                  <a:moveTo>
                    <a:pt x="409448" y="317119"/>
                  </a:moveTo>
                  <a:lnTo>
                    <a:pt x="406336" y="315074"/>
                  </a:lnTo>
                  <a:lnTo>
                    <a:pt x="403263" y="312978"/>
                  </a:lnTo>
                  <a:lnTo>
                    <a:pt x="400126" y="317207"/>
                  </a:lnTo>
                  <a:lnTo>
                    <a:pt x="403402" y="319443"/>
                  </a:lnTo>
                  <a:lnTo>
                    <a:pt x="406717" y="321627"/>
                  </a:lnTo>
                  <a:lnTo>
                    <a:pt x="409448" y="317119"/>
                  </a:lnTo>
                  <a:close/>
                </a:path>
                <a:path w="4730750" h="772795">
                  <a:moveTo>
                    <a:pt x="427113" y="328752"/>
                  </a:moveTo>
                  <a:lnTo>
                    <a:pt x="424002" y="326707"/>
                  </a:lnTo>
                  <a:lnTo>
                    <a:pt x="420890" y="324662"/>
                  </a:lnTo>
                  <a:lnTo>
                    <a:pt x="417791" y="328917"/>
                  </a:lnTo>
                  <a:lnTo>
                    <a:pt x="424421" y="333286"/>
                  </a:lnTo>
                  <a:lnTo>
                    <a:pt x="427113" y="328752"/>
                  </a:lnTo>
                  <a:close/>
                </a:path>
                <a:path w="4730750" h="772795">
                  <a:moveTo>
                    <a:pt x="444792" y="340410"/>
                  </a:moveTo>
                  <a:lnTo>
                    <a:pt x="441680" y="338366"/>
                  </a:lnTo>
                  <a:lnTo>
                    <a:pt x="438569" y="336321"/>
                  </a:lnTo>
                  <a:lnTo>
                    <a:pt x="435495" y="340588"/>
                  </a:lnTo>
                  <a:lnTo>
                    <a:pt x="442137" y="344970"/>
                  </a:lnTo>
                  <a:lnTo>
                    <a:pt x="444792" y="340410"/>
                  </a:lnTo>
                  <a:close/>
                </a:path>
                <a:path w="4730750" h="772795">
                  <a:moveTo>
                    <a:pt x="462635" y="351764"/>
                  </a:moveTo>
                  <a:lnTo>
                    <a:pt x="459498" y="349770"/>
                  </a:lnTo>
                  <a:lnTo>
                    <a:pt x="456361" y="347776"/>
                  </a:lnTo>
                  <a:lnTo>
                    <a:pt x="453313" y="352082"/>
                  </a:lnTo>
                  <a:lnTo>
                    <a:pt x="460019" y="356336"/>
                  </a:lnTo>
                  <a:lnTo>
                    <a:pt x="462635" y="351764"/>
                  </a:lnTo>
                  <a:close/>
                </a:path>
                <a:path w="4730750" h="772795">
                  <a:moveTo>
                    <a:pt x="480491" y="363093"/>
                  </a:moveTo>
                  <a:lnTo>
                    <a:pt x="477354" y="361099"/>
                  </a:lnTo>
                  <a:lnTo>
                    <a:pt x="474218" y="359105"/>
                  </a:lnTo>
                  <a:lnTo>
                    <a:pt x="471208" y="363435"/>
                  </a:lnTo>
                  <a:lnTo>
                    <a:pt x="477913" y="367690"/>
                  </a:lnTo>
                  <a:lnTo>
                    <a:pt x="480491" y="363093"/>
                  </a:lnTo>
                  <a:close/>
                </a:path>
                <a:path w="4730750" h="772795">
                  <a:moveTo>
                    <a:pt x="498513" y="374180"/>
                  </a:moveTo>
                  <a:lnTo>
                    <a:pt x="495338" y="372249"/>
                  </a:lnTo>
                  <a:lnTo>
                    <a:pt x="492163" y="370319"/>
                  </a:lnTo>
                  <a:lnTo>
                    <a:pt x="489191" y="374662"/>
                  </a:lnTo>
                  <a:lnTo>
                    <a:pt x="495973" y="378802"/>
                  </a:lnTo>
                  <a:lnTo>
                    <a:pt x="498513" y="374180"/>
                  </a:lnTo>
                  <a:close/>
                </a:path>
                <a:path w="4730750" h="772795">
                  <a:moveTo>
                    <a:pt x="516585" y="385191"/>
                  </a:moveTo>
                  <a:lnTo>
                    <a:pt x="513410" y="383260"/>
                  </a:lnTo>
                  <a:lnTo>
                    <a:pt x="510235" y="381330"/>
                  </a:lnTo>
                  <a:lnTo>
                    <a:pt x="507301" y="385699"/>
                  </a:lnTo>
                  <a:lnTo>
                    <a:pt x="514083" y="389839"/>
                  </a:lnTo>
                  <a:lnTo>
                    <a:pt x="516585" y="385191"/>
                  </a:lnTo>
                  <a:close/>
                </a:path>
                <a:path w="4730750" h="772795">
                  <a:moveTo>
                    <a:pt x="534771" y="395998"/>
                  </a:moveTo>
                  <a:lnTo>
                    <a:pt x="531558" y="394119"/>
                  </a:lnTo>
                  <a:lnTo>
                    <a:pt x="528345" y="392239"/>
                  </a:lnTo>
                  <a:lnTo>
                    <a:pt x="525449" y="396646"/>
                  </a:lnTo>
                  <a:lnTo>
                    <a:pt x="532307" y="400659"/>
                  </a:lnTo>
                  <a:lnTo>
                    <a:pt x="534771" y="395998"/>
                  </a:lnTo>
                  <a:close/>
                </a:path>
                <a:path w="4730750" h="772795">
                  <a:moveTo>
                    <a:pt x="553034" y="406666"/>
                  </a:moveTo>
                  <a:lnTo>
                    <a:pt x="549821" y="404787"/>
                  </a:lnTo>
                  <a:lnTo>
                    <a:pt x="546608" y="402907"/>
                  </a:lnTo>
                  <a:lnTo>
                    <a:pt x="543750" y="407339"/>
                  </a:lnTo>
                  <a:lnTo>
                    <a:pt x="550621" y="411340"/>
                  </a:lnTo>
                  <a:lnTo>
                    <a:pt x="553034" y="406666"/>
                  </a:lnTo>
                  <a:close/>
                </a:path>
                <a:path w="4730750" h="772795">
                  <a:moveTo>
                    <a:pt x="571423" y="417144"/>
                  </a:moveTo>
                  <a:lnTo>
                    <a:pt x="568172" y="415328"/>
                  </a:lnTo>
                  <a:lnTo>
                    <a:pt x="564921" y="413512"/>
                  </a:lnTo>
                  <a:lnTo>
                    <a:pt x="562114" y="417969"/>
                  </a:lnTo>
                  <a:lnTo>
                    <a:pt x="569048" y="421843"/>
                  </a:lnTo>
                  <a:lnTo>
                    <a:pt x="571423" y="417144"/>
                  </a:lnTo>
                  <a:close/>
                </a:path>
                <a:path w="4730750" h="772795">
                  <a:moveTo>
                    <a:pt x="589889" y="427456"/>
                  </a:moveTo>
                  <a:lnTo>
                    <a:pt x="586638" y="425640"/>
                  </a:lnTo>
                  <a:lnTo>
                    <a:pt x="583387" y="423824"/>
                  </a:lnTo>
                  <a:lnTo>
                    <a:pt x="580618" y="428307"/>
                  </a:lnTo>
                  <a:lnTo>
                    <a:pt x="587552" y="432181"/>
                  </a:lnTo>
                  <a:lnTo>
                    <a:pt x="589889" y="427456"/>
                  </a:lnTo>
                  <a:close/>
                </a:path>
                <a:path w="4730750" h="772795">
                  <a:moveTo>
                    <a:pt x="608457" y="437578"/>
                  </a:moveTo>
                  <a:lnTo>
                    <a:pt x="605167" y="435825"/>
                  </a:lnTo>
                  <a:lnTo>
                    <a:pt x="601891" y="434073"/>
                  </a:lnTo>
                  <a:lnTo>
                    <a:pt x="599160" y="438581"/>
                  </a:lnTo>
                  <a:lnTo>
                    <a:pt x="606171" y="442328"/>
                  </a:lnTo>
                  <a:lnTo>
                    <a:pt x="608457" y="437578"/>
                  </a:lnTo>
                  <a:close/>
                </a:path>
                <a:path w="4730750" h="772795">
                  <a:moveTo>
                    <a:pt x="627126" y="447522"/>
                  </a:moveTo>
                  <a:lnTo>
                    <a:pt x="623849" y="445770"/>
                  </a:lnTo>
                  <a:lnTo>
                    <a:pt x="620560" y="444017"/>
                  </a:lnTo>
                  <a:lnTo>
                    <a:pt x="617880" y="448551"/>
                  </a:lnTo>
                  <a:lnTo>
                    <a:pt x="624903" y="452297"/>
                  </a:lnTo>
                  <a:lnTo>
                    <a:pt x="627126" y="447522"/>
                  </a:lnTo>
                  <a:close/>
                </a:path>
                <a:path w="4730750" h="772795">
                  <a:moveTo>
                    <a:pt x="645909" y="457238"/>
                  </a:moveTo>
                  <a:lnTo>
                    <a:pt x="642594" y="455561"/>
                  </a:lnTo>
                  <a:lnTo>
                    <a:pt x="639279" y="453885"/>
                  </a:lnTo>
                  <a:lnTo>
                    <a:pt x="636638" y="458444"/>
                  </a:lnTo>
                  <a:lnTo>
                    <a:pt x="643737" y="462038"/>
                  </a:lnTo>
                  <a:lnTo>
                    <a:pt x="645909" y="457238"/>
                  </a:lnTo>
                  <a:close/>
                </a:path>
                <a:path w="4730750" h="772795">
                  <a:moveTo>
                    <a:pt x="664768" y="466788"/>
                  </a:moveTo>
                  <a:lnTo>
                    <a:pt x="661454" y="465112"/>
                  </a:lnTo>
                  <a:lnTo>
                    <a:pt x="658139" y="463435"/>
                  </a:lnTo>
                  <a:lnTo>
                    <a:pt x="655548" y="468020"/>
                  </a:lnTo>
                  <a:lnTo>
                    <a:pt x="662647" y="471614"/>
                  </a:lnTo>
                  <a:lnTo>
                    <a:pt x="664768" y="466788"/>
                  </a:lnTo>
                  <a:close/>
                </a:path>
                <a:path w="4730750" h="772795">
                  <a:moveTo>
                    <a:pt x="683768" y="476097"/>
                  </a:moveTo>
                  <a:lnTo>
                    <a:pt x="680415" y="474484"/>
                  </a:lnTo>
                  <a:lnTo>
                    <a:pt x="677062" y="472871"/>
                  </a:lnTo>
                  <a:lnTo>
                    <a:pt x="674522" y="477494"/>
                  </a:lnTo>
                  <a:lnTo>
                    <a:pt x="681697" y="480936"/>
                  </a:lnTo>
                  <a:lnTo>
                    <a:pt x="683768" y="476097"/>
                  </a:lnTo>
                  <a:close/>
                </a:path>
                <a:path w="4730750" h="772795">
                  <a:moveTo>
                    <a:pt x="702843" y="485241"/>
                  </a:moveTo>
                  <a:lnTo>
                    <a:pt x="699490" y="483628"/>
                  </a:lnTo>
                  <a:lnTo>
                    <a:pt x="696137" y="482015"/>
                  </a:lnTo>
                  <a:lnTo>
                    <a:pt x="693661" y="486664"/>
                  </a:lnTo>
                  <a:lnTo>
                    <a:pt x="700824" y="490105"/>
                  </a:lnTo>
                  <a:lnTo>
                    <a:pt x="702843" y="485241"/>
                  </a:lnTo>
                  <a:close/>
                </a:path>
                <a:path w="4730750" h="772795">
                  <a:moveTo>
                    <a:pt x="722058" y="494068"/>
                  </a:moveTo>
                  <a:lnTo>
                    <a:pt x="718667" y="492531"/>
                  </a:lnTo>
                  <a:lnTo>
                    <a:pt x="715276" y="490994"/>
                  </a:lnTo>
                  <a:lnTo>
                    <a:pt x="712851" y="495681"/>
                  </a:lnTo>
                  <a:lnTo>
                    <a:pt x="720102" y="498957"/>
                  </a:lnTo>
                  <a:lnTo>
                    <a:pt x="722058" y="494068"/>
                  </a:lnTo>
                  <a:close/>
                </a:path>
                <a:path w="4730750" h="772795">
                  <a:moveTo>
                    <a:pt x="741324" y="502805"/>
                  </a:moveTo>
                  <a:lnTo>
                    <a:pt x="737933" y="501269"/>
                  </a:lnTo>
                  <a:lnTo>
                    <a:pt x="734542" y="499732"/>
                  </a:lnTo>
                  <a:lnTo>
                    <a:pt x="732180" y="504444"/>
                  </a:lnTo>
                  <a:lnTo>
                    <a:pt x="739419" y="507720"/>
                  </a:lnTo>
                  <a:lnTo>
                    <a:pt x="741324" y="502805"/>
                  </a:lnTo>
                  <a:close/>
                </a:path>
                <a:path w="4730750" h="772795">
                  <a:moveTo>
                    <a:pt x="760742" y="511124"/>
                  </a:moveTo>
                  <a:lnTo>
                    <a:pt x="757326" y="509663"/>
                  </a:lnTo>
                  <a:lnTo>
                    <a:pt x="753910" y="508203"/>
                  </a:lnTo>
                  <a:lnTo>
                    <a:pt x="751598" y="512940"/>
                  </a:lnTo>
                  <a:lnTo>
                    <a:pt x="758913" y="516064"/>
                  </a:lnTo>
                  <a:lnTo>
                    <a:pt x="760742" y="511124"/>
                  </a:lnTo>
                  <a:close/>
                </a:path>
                <a:path w="4730750" h="772795">
                  <a:moveTo>
                    <a:pt x="780224" y="519366"/>
                  </a:moveTo>
                  <a:lnTo>
                    <a:pt x="776782" y="517956"/>
                  </a:lnTo>
                  <a:lnTo>
                    <a:pt x="773366" y="516496"/>
                  </a:lnTo>
                  <a:lnTo>
                    <a:pt x="771118" y="521258"/>
                  </a:lnTo>
                  <a:lnTo>
                    <a:pt x="774776" y="522820"/>
                  </a:lnTo>
                  <a:lnTo>
                    <a:pt x="778459" y="524332"/>
                  </a:lnTo>
                  <a:lnTo>
                    <a:pt x="780224" y="519366"/>
                  </a:lnTo>
                  <a:close/>
                </a:path>
                <a:path w="4730750" h="772795">
                  <a:moveTo>
                    <a:pt x="799871" y="527177"/>
                  </a:moveTo>
                  <a:lnTo>
                    <a:pt x="796417" y="525805"/>
                  </a:lnTo>
                  <a:lnTo>
                    <a:pt x="792962" y="524433"/>
                  </a:lnTo>
                  <a:lnTo>
                    <a:pt x="790778" y="529221"/>
                  </a:lnTo>
                  <a:lnTo>
                    <a:pt x="798169" y="532168"/>
                  </a:lnTo>
                  <a:lnTo>
                    <a:pt x="799871" y="527177"/>
                  </a:lnTo>
                  <a:close/>
                </a:path>
                <a:path w="4730750" h="772795">
                  <a:moveTo>
                    <a:pt x="819569" y="534835"/>
                  </a:moveTo>
                  <a:lnTo>
                    <a:pt x="816089" y="533539"/>
                  </a:lnTo>
                  <a:lnTo>
                    <a:pt x="812609" y="532244"/>
                  </a:lnTo>
                  <a:lnTo>
                    <a:pt x="810488" y="537070"/>
                  </a:lnTo>
                  <a:lnTo>
                    <a:pt x="817943" y="539838"/>
                  </a:lnTo>
                  <a:lnTo>
                    <a:pt x="819569" y="534835"/>
                  </a:lnTo>
                  <a:close/>
                </a:path>
                <a:path w="4730750" h="772795">
                  <a:moveTo>
                    <a:pt x="839393" y="542201"/>
                  </a:moveTo>
                  <a:lnTo>
                    <a:pt x="835914" y="540905"/>
                  </a:lnTo>
                  <a:lnTo>
                    <a:pt x="832434" y="539610"/>
                  </a:lnTo>
                  <a:lnTo>
                    <a:pt x="830376" y="544461"/>
                  </a:lnTo>
                  <a:lnTo>
                    <a:pt x="837831" y="547230"/>
                  </a:lnTo>
                  <a:lnTo>
                    <a:pt x="839393" y="542201"/>
                  </a:lnTo>
                  <a:close/>
                </a:path>
                <a:path w="4730750" h="772795">
                  <a:moveTo>
                    <a:pt x="859332" y="549236"/>
                  </a:moveTo>
                  <a:lnTo>
                    <a:pt x="855814" y="548030"/>
                  </a:lnTo>
                  <a:lnTo>
                    <a:pt x="852297" y="546823"/>
                  </a:lnTo>
                  <a:lnTo>
                    <a:pt x="850315" y="551700"/>
                  </a:lnTo>
                  <a:lnTo>
                    <a:pt x="857834" y="554291"/>
                  </a:lnTo>
                  <a:lnTo>
                    <a:pt x="859332" y="549236"/>
                  </a:lnTo>
                  <a:close/>
                </a:path>
                <a:path w="4730750" h="772795">
                  <a:moveTo>
                    <a:pt x="879322" y="556107"/>
                  </a:moveTo>
                  <a:lnTo>
                    <a:pt x="875804" y="554901"/>
                  </a:lnTo>
                  <a:lnTo>
                    <a:pt x="872286" y="553694"/>
                  </a:lnTo>
                  <a:lnTo>
                    <a:pt x="870381" y="558596"/>
                  </a:lnTo>
                  <a:lnTo>
                    <a:pt x="877900" y="561187"/>
                  </a:lnTo>
                  <a:lnTo>
                    <a:pt x="879322" y="556107"/>
                  </a:lnTo>
                  <a:close/>
                </a:path>
                <a:path w="4730750" h="772795">
                  <a:moveTo>
                    <a:pt x="899477" y="562483"/>
                  </a:moveTo>
                  <a:lnTo>
                    <a:pt x="895934" y="561365"/>
                  </a:lnTo>
                  <a:lnTo>
                    <a:pt x="892390" y="560247"/>
                  </a:lnTo>
                  <a:lnTo>
                    <a:pt x="890549" y="565188"/>
                  </a:lnTo>
                  <a:lnTo>
                    <a:pt x="898144" y="567588"/>
                  </a:lnTo>
                  <a:lnTo>
                    <a:pt x="899477" y="562483"/>
                  </a:lnTo>
                  <a:close/>
                </a:path>
                <a:path w="4730750" h="772795">
                  <a:moveTo>
                    <a:pt x="919683" y="568680"/>
                  </a:moveTo>
                  <a:lnTo>
                    <a:pt x="916114" y="567651"/>
                  </a:lnTo>
                  <a:lnTo>
                    <a:pt x="912545" y="566623"/>
                  </a:lnTo>
                  <a:lnTo>
                    <a:pt x="910780" y="571588"/>
                  </a:lnTo>
                  <a:lnTo>
                    <a:pt x="918425" y="573798"/>
                  </a:lnTo>
                  <a:lnTo>
                    <a:pt x="919683" y="568680"/>
                  </a:lnTo>
                  <a:close/>
                </a:path>
                <a:path w="4730750" h="772795">
                  <a:moveTo>
                    <a:pt x="939990" y="574548"/>
                  </a:moveTo>
                  <a:lnTo>
                    <a:pt x="936421" y="573519"/>
                  </a:lnTo>
                  <a:lnTo>
                    <a:pt x="932853" y="572490"/>
                  </a:lnTo>
                  <a:lnTo>
                    <a:pt x="931176" y="577481"/>
                  </a:lnTo>
                  <a:lnTo>
                    <a:pt x="938809" y="579691"/>
                  </a:lnTo>
                  <a:lnTo>
                    <a:pt x="939990" y="574548"/>
                  </a:lnTo>
                  <a:close/>
                </a:path>
                <a:path w="4730750" h="772795">
                  <a:moveTo>
                    <a:pt x="960399" y="580009"/>
                  </a:moveTo>
                  <a:lnTo>
                    <a:pt x="956805" y="579069"/>
                  </a:lnTo>
                  <a:lnTo>
                    <a:pt x="953211" y="578129"/>
                  </a:lnTo>
                  <a:lnTo>
                    <a:pt x="951611" y="583145"/>
                  </a:lnTo>
                  <a:lnTo>
                    <a:pt x="959307" y="585165"/>
                  </a:lnTo>
                  <a:lnTo>
                    <a:pt x="960399" y="580009"/>
                  </a:lnTo>
                  <a:close/>
                </a:path>
                <a:path w="4730750" h="772795">
                  <a:moveTo>
                    <a:pt x="980871" y="585241"/>
                  </a:moveTo>
                  <a:lnTo>
                    <a:pt x="977252" y="584403"/>
                  </a:lnTo>
                  <a:lnTo>
                    <a:pt x="973658" y="583476"/>
                  </a:lnTo>
                  <a:lnTo>
                    <a:pt x="972134" y="588518"/>
                  </a:lnTo>
                  <a:lnTo>
                    <a:pt x="975995" y="589508"/>
                  </a:lnTo>
                  <a:lnTo>
                    <a:pt x="979868" y="590423"/>
                  </a:lnTo>
                  <a:lnTo>
                    <a:pt x="980871" y="585241"/>
                  </a:lnTo>
                  <a:close/>
                </a:path>
                <a:path w="4730750" h="772795">
                  <a:moveTo>
                    <a:pt x="1001458" y="590054"/>
                  </a:moveTo>
                  <a:lnTo>
                    <a:pt x="997839" y="589216"/>
                  </a:lnTo>
                  <a:lnTo>
                    <a:pt x="994219" y="588365"/>
                  </a:lnTo>
                  <a:lnTo>
                    <a:pt x="992784" y="593445"/>
                  </a:lnTo>
                  <a:lnTo>
                    <a:pt x="1000544" y="595249"/>
                  </a:lnTo>
                  <a:lnTo>
                    <a:pt x="1001458" y="590054"/>
                  </a:lnTo>
                  <a:close/>
                </a:path>
                <a:path w="4730750" h="772795">
                  <a:moveTo>
                    <a:pt x="1022108" y="594512"/>
                  </a:moveTo>
                  <a:lnTo>
                    <a:pt x="1018476" y="593763"/>
                  </a:lnTo>
                  <a:lnTo>
                    <a:pt x="1014844" y="593013"/>
                  </a:lnTo>
                  <a:lnTo>
                    <a:pt x="1013498" y="598106"/>
                  </a:lnTo>
                  <a:lnTo>
                    <a:pt x="1021283" y="599719"/>
                  </a:lnTo>
                  <a:lnTo>
                    <a:pt x="1022108" y="594512"/>
                  </a:lnTo>
                  <a:close/>
                </a:path>
                <a:path w="4730750" h="772795">
                  <a:moveTo>
                    <a:pt x="1042822" y="598716"/>
                  </a:moveTo>
                  <a:lnTo>
                    <a:pt x="1039177" y="598030"/>
                  </a:lnTo>
                  <a:lnTo>
                    <a:pt x="1035545" y="597281"/>
                  </a:lnTo>
                  <a:lnTo>
                    <a:pt x="1034288" y="602399"/>
                  </a:lnTo>
                  <a:lnTo>
                    <a:pt x="1038186" y="603199"/>
                  </a:lnTo>
                  <a:lnTo>
                    <a:pt x="1042098" y="603923"/>
                  </a:lnTo>
                  <a:lnTo>
                    <a:pt x="1042822" y="598716"/>
                  </a:lnTo>
                  <a:close/>
                </a:path>
                <a:path w="4730750" h="772795">
                  <a:moveTo>
                    <a:pt x="1063625" y="602411"/>
                  </a:moveTo>
                  <a:lnTo>
                    <a:pt x="1059967" y="601764"/>
                  </a:lnTo>
                  <a:lnTo>
                    <a:pt x="1056309" y="601116"/>
                  </a:lnTo>
                  <a:lnTo>
                    <a:pt x="1055141" y="606247"/>
                  </a:lnTo>
                  <a:lnTo>
                    <a:pt x="1062977" y="607644"/>
                  </a:lnTo>
                  <a:lnTo>
                    <a:pt x="1063625" y="602411"/>
                  </a:lnTo>
                  <a:close/>
                </a:path>
                <a:path w="4730750" h="772795">
                  <a:moveTo>
                    <a:pt x="1084491" y="605764"/>
                  </a:moveTo>
                  <a:lnTo>
                    <a:pt x="1080820" y="605205"/>
                  </a:lnTo>
                  <a:lnTo>
                    <a:pt x="1077150" y="604647"/>
                  </a:lnTo>
                  <a:lnTo>
                    <a:pt x="1076071" y="609815"/>
                  </a:lnTo>
                  <a:lnTo>
                    <a:pt x="1083945" y="610997"/>
                  </a:lnTo>
                  <a:lnTo>
                    <a:pt x="1084491" y="605764"/>
                  </a:lnTo>
                  <a:close/>
                </a:path>
                <a:path w="4730750" h="772795">
                  <a:moveTo>
                    <a:pt x="1105395" y="608812"/>
                  </a:moveTo>
                  <a:lnTo>
                    <a:pt x="1101712" y="608355"/>
                  </a:lnTo>
                  <a:lnTo>
                    <a:pt x="1098042" y="607809"/>
                  </a:lnTo>
                  <a:lnTo>
                    <a:pt x="1097064" y="612978"/>
                  </a:lnTo>
                  <a:lnTo>
                    <a:pt x="1101001" y="613575"/>
                  </a:lnTo>
                  <a:lnTo>
                    <a:pt x="1104950" y="614057"/>
                  </a:lnTo>
                  <a:lnTo>
                    <a:pt x="1105395" y="608812"/>
                  </a:lnTo>
                  <a:close/>
                </a:path>
                <a:path w="4730750" h="772795">
                  <a:moveTo>
                    <a:pt x="1126363" y="611416"/>
                  </a:moveTo>
                  <a:lnTo>
                    <a:pt x="1122680" y="610958"/>
                  </a:lnTo>
                  <a:lnTo>
                    <a:pt x="1118997" y="610501"/>
                  </a:lnTo>
                  <a:lnTo>
                    <a:pt x="1118108" y="615696"/>
                  </a:lnTo>
                  <a:lnTo>
                    <a:pt x="1126007" y="616673"/>
                  </a:lnTo>
                  <a:lnTo>
                    <a:pt x="1126363" y="611416"/>
                  </a:lnTo>
                  <a:close/>
                </a:path>
                <a:path w="4730750" h="772795">
                  <a:moveTo>
                    <a:pt x="1147381" y="613587"/>
                  </a:moveTo>
                  <a:lnTo>
                    <a:pt x="1143685" y="613232"/>
                  </a:lnTo>
                  <a:lnTo>
                    <a:pt x="1139990" y="612876"/>
                  </a:lnTo>
                  <a:lnTo>
                    <a:pt x="1139202" y="618083"/>
                  </a:lnTo>
                  <a:lnTo>
                    <a:pt x="1147127" y="618858"/>
                  </a:lnTo>
                  <a:lnTo>
                    <a:pt x="1147381" y="613587"/>
                  </a:lnTo>
                  <a:close/>
                </a:path>
                <a:path w="4730750" h="772795">
                  <a:moveTo>
                    <a:pt x="4602327" y="693737"/>
                  </a:moveTo>
                  <a:lnTo>
                    <a:pt x="4599076" y="691921"/>
                  </a:lnTo>
                  <a:lnTo>
                    <a:pt x="4595825" y="690105"/>
                  </a:lnTo>
                  <a:lnTo>
                    <a:pt x="4593044" y="694575"/>
                  </a:lnTo>
                  <a:lnTo>
                    <a:pt x="4599952" y="698449"/>
                  </a:lnTo>
                  <a:lnTo>
                    <a:pt x="4602327" y="693737"/>
                  </a:lnTo>
                  <a:close/>
                </a:path>
                <a:path w="4730750" h="772795">
                  <a:moveTo>
                    <a:pt x="4620793" y="704088"/>
                  </a:moveTo>
                  <a:lnTo>
                    <a:pt x="4617555" y="702259"/>
                  </a:lnTo>
                  <a:lnTo>
                    <a:pt x="4614303" y="700443"/>
                  </a:lnTo>
                  <a:lnTo>
                    <a:pt x="4611497" y="704900"/>
                  </a:lnTo>
                  <a:lnTo>
                    <a:pt x="4614964" y="706831"/>
                  </a:lnTo>
                  <a:lnTo>
                    <a:pt x="4618406" y="708787"/>
                  </a:lnTo>
                  <a:lnTo>
                    <a:pt x="4620793" y="704088"/>
                  </a:lnTo>
                  <a:close/>
                </a:path>
                <a:path w="4730750" h="772795">
                  <a:moveTo>
                    <a:pt x="4639145" y="714641"/>
                  </a:moveTo>
                  <a:lnTo>
                    <a:pt x="4635919" y="712787"/>
                  </a:lnTo>
                  <a:lnTo>
                    <a:pt x="4632693" y="710933"/>
                  </a:lnTo>
                  <a:lnTo>
                    <a:pt x="4629874" y="715378"/>
                  </a:lnTo>
                  <a:lnTo>
                    <a:pt x="4636744" y="719328"/>
                  </a:lnTo>
                  <a:lnTo>
                    <a:pt x="4639145" y="714641"/>
                  </a:lnTo>
                  <a:close/>
                </a:path>
                <a:path w="4730750" h="772795">
                  <a:moveTo>
                    <a:pt x="4657509" y="725195"/>
                  </a:moveTo>
                  <a:lnTo>
                    <a:pt x="4654283" y="723341"/>
                  </a:lnTo>
                  <a:lnTo>
                    <a:pt x="4651057" y="721487"/>
                  </a:lnTo>
                  <a:lnTo>
                    <a:pt x="4648225" y="725932"/>
                  </a:lnTo>
                  <a:lnTo>
                    <a:pt x="4655096" y="729881"/>
                  </a:lnTo>
                  <a:lnTo>
                    <a:pt x="4657509" y="725195"/>
                  </a:lnTo>
                  <a:close/>
                </a:path>
                <a:path w="4730750" h="772795">
                  <a:moveTo>
                    <a:pt x="4675860" y="735749"/>
                  </a:moveTo>
                  <a:lnTo>
                    <a:pt x="4672635" y="733894"/>
                  </a:lnTo>
                  <a:lnTo>
                    <a:pt x="4669409" y="732040"/>
                  </a:lnTo>
                  <a:lnTo>
                    <a:pt x="4666564" y="736473"/>
                  </a:lnTo>
                  <a:lnTo>
                    <a:pt x="4673435" y="740422"/>
                  </a:lnTo>
                  <a:lnTo>
                    <a:pt x="4675860" y="735749"/>
                  </a:lnTo>
                  <a:close/>
                </a:path>
                <a:path w="4730750" h="772795">
                  <a:moveTo>
                    <a:pt x="4694161" y="746429"/>
                  </a:moveTo>
                  <a:lnTo>
                    <a:pt x="4690948" y="744537"/>
                  </a:lnTo>
                  <a:lnTo>
                    <a:pt x="4687735" y="742645"/>
                  </a:lnTo>
                  <a:lnTo>
                    <a:pt x="4684877" y="747064"/>
                  </a:lnTo>
                  <a:lnTo>
                    <a:pt x="4691710" y="751090"/>
                  </a:lnTo>
                  <a:lnTo>
                    <a:pt x="4694161" y="746429"/>
                  </a:lnTo>
                  <a:close/>
                </a:path>
                <a:path w="4730750" h="772795">
                  <a:moveTo>
                    <a:pt x="4712398" y="757174"/>
                  </a:moveTo>
                  <a:lnTo>
                    <a:pt x="4709185" y="755281"/>
                  </a:lnTo>
                  <a:lnTo>
                    <a:pt x="4705972" y="753389"/>
                  </a:lnTo>
                  <a:lnTo>
                    <a:pt x="4703102" y="757809"/>
                  </a:lnTo>
                  <a:lnTo>
                    <a:pt x="4709934" y="761834"/>
                  </a:lnTo>
                  <a:lnTo>
                    <a:pt x="4712398" y="757174"/>
                  </a:lnTo>
                  <a:close/>
                </a:path>
                <a:path w="4730750" h="772795">
                  <a:moveTo>
                    <a:pt x="4730635" y="767930"/>
                  </a:moveTo>
                  <a:lnTo>
                    <a:pt x="4727422" y="766038"/>
                  </a:lnTo>
                  <a:lnTo>
                    <a:pt x="4724209" y="764146"/>
                  </a:lnTo>
                  <a:lnTo>
                    <a:pt x="4721326" y="768553"/>
                  </a:lnTo>
                  <a:lnTo>
                    <a:pt x="4728159" y="772579"/>
                  </a:lnTo>
                  <a:lnTo>
                    <a:pt x="4730635" y="7679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 descr=""/>
            <p:cNvSpPr/>
            <p:nvPr/>
          </p:nvSpPr>
          <p:spPr>
            <a:xfrm>
              <a:off x="1947938" y="3949191"/>
              <a:ext cx="29845" cy="8255"/>
            </a:xfrm>
            <a:custGeom>
              <a:avLst/>
              <a:gdLst/>
              <a:ahLst/>
              <a:cxnLst/>
              <a:rect l="l" t="t" r="r" b="b"/>
              <a:pathLst>
                <a:path w="29844" h="8254">
                  <a:moveTo>
                    <a:pt x="8178" y="711"/>
                  </a:moveTo>
                  <a:lnTo>
                    <a:pt x="4483" y="355"/>
                  </a:lnTo>
                  <a:lnTo>
                    <a:pt x="787" y="0"/>
                  </a:lnTo>
                  <a:lnTo>
                    <a:pt x="0" y="5207"/>
                  </a:lnTo>
                  <a:lnTo>
                    <a:pt x="7924" y="5981"/>
                  </a:lnTo>
                  <a:lnTo>
                    <a:pt x="8178" y="711"/>
                  </a:lnTo>
                  <a:close/>
                </a:path>
                <a:path w="29844" h="8254">
                  <a:moveTo>
                    <a:pt x="29235" y="2565"/>
                  </a:moveTo>
                  <a:lnTo>
                    <a:pt x="25527" y="2311"/>
                  </a:lnTo>
                  <a:lnTo>
                    <a:pt x="21818" y="2057"/>
                  </a:lnTo>
                  <a:lnTo>
                    <a:pt x="21132" y="7277"/>
                  </a:lnTo>
                  <a:lnTo>
                    <a:pt x="29070" y="7835"/>
                  </a:lnTo>
                  <a:lnTo>
                    <a:pt x="29235" y="25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 descr=""/>
            <p:cNvSpPr/>
            <p:nvPr/>
          </p:nvSpPr>
          <p:spPr>
            <a:xfrm>
              <a:off x="1990252" y="3956286"/>
              <a:ext cx="156845" cy="0"/>
            </a:xfrm>
            <a:custGeom>
              <a:avLst/>
              <a:gdLst/>
              <a:ahLst/>
              <a:cxnLst/>
              <a:rect l="l" t="t" r="r" b="b"/>
              <a:pathLst>
                <a:path w="156844" h="0">
                  <a:moveTo>
                    <a:pt x="0" y="0"/>
                  </a:moveTo>
                  <a:lnTo>
                    <a:pt x="156423" y="0"/>
                  </a:lnTo>
                </a:path>
              </a:pathLst>
            </a:custGeom>
            <a:ln w="823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 descr=""/>
            <p:cNvSpPr/>
            <p:nvPr/>
          </p:nvSpPr>
          <p:spPr>
            <a:xfrm>
              <a:off x="2159698" y="3540874"/>
              <a:ext cx="1427480" cy="415925"/>
            </a:xfrm>
            <a:custGeom>
              <a:avLst/>
              <a:gdLst/>
              <a:ahLst/>
              <a:cxnLst/>
              <a:rect l="l" t="t" r="r" b="b"/>
              <a:pathLst>
                <a:path w="1427479" h="415925">
                  <a:moveTo>
                    <a:pt x="8115" y="414743"/>
                  </a:moveTo>
                  <a:lnTo>
                    <a:pt x="7391" y="409524"/>
                  </a:lnTo>
                  <a:lnTo>
                    <a:pt x="3695" y="409829"/>
                  </a:lnTo>
                  <a:lnTo>
                    <a:pt x="0" y="410133"/>
                  </a:lnTo>
                  <a:lnTo>
                    <a:pt x="190" y="415404"/>
                  </a:lnTo>
                  <a:lnTo>
                    <a:pt x="8115" y="414743"/>
                  </a:lnTo>
                  <a:close/>
                </a:path>
                <a:path w="1427479" h="415925">
                  <a:moveTo>
                    <a:pt x="29248" y="412623"/>
                  </a:moveTo>
                  <a:lnTo>
                    <a:pt x="28435" y="407416"/>
                  </a:lnTo>
                  <a:lnTo>
                    <a:pt x="24739" y="407809"/>
                  </a:lnTo>
                  <a:lnTo>
                    <a:pt x="21043" y="408203"/>
                  </a:lnTo>
                  <a:lnTo>
                    <a:pt x="21336" y="413461"/>
                  </a:lnTo>
                  <a:lnTo>
                    <a:pt x="29248" y="412623"/>
                  </a:lnTo>
                  <a:close/>
                </a:path>
                <a:path w="1427479" h="415925">
                  <a:moveTo>
                    <a:pt x="50317" y="410171"/>
                  </a:moveTo>
                  <a:lnTo>
                    <a:pt x="49415" y="404977"/>
                  </a:lnTo>
                  <a:lnTo>
                    <a:pt x="45732" y="405460"/>
                  </a:lnTo>
                  <a:lnTo>
                    <a:pt x="42049" y="405942"/>
                  </a:lnTo>
                  <a:lnTo>
                    <a:pt x="42430" y="411200"/>
                  </a:lnTo>
                  <a:lnTo>
                    <a:pt x="50317" y="410171"/>
                  </a:lnTo>
                  <a:close/>
                </a:path>
                <a:path w="1427479" h="415925">
                  <a:moveTo>
                    <a:pt x="71374" y="407428"/>
                  </a:moveTo>
                  <a:lnTo>
                    <a:pt x="70383" y="402259"/>
                  </a:lnTo>
                  <a:lnTo>
                    <a:pt x="66700" y="402742"/>
                  </a:lnTo>
                  <a:lnTo>
                    <a:pt x="63017" y="403225"/>
                  </a:lnTo>
                  <a:lnTo>
                    <a:pt x="63487" y="408470"/>
                  </a:lnTo>
                  <a:lnTo>
                    <a:pt x="71374" y="407428"/>
                  </a:lnTo>
                  <a:close/>
                </a:path>
                <a:path w="1427479" h="415925">
                  <a:moveTo>
                    <a:pt x="92341" y="404202"/>
                  </a:moveTo>
                  <a:lnTo>
                    <a:pt x="91262" y="399046"/>
                  </a:lnTo>
                  <a:lnTo>
                    <a:pt x="87591" y="399605"/>
                  </a:lnTo>
                  <a:lnTo>
                    <a:pt x="83921" y="400164"/>
                  </a:lnTo>
                  <a:lnTo>
                    <a:pt x="84467" y="405409"/>
                  </a:lnTo>
                  <a:lnTo>
                    <a:pt x="92341" y="404202"/>
                  </a:lnTo>
                  <a:close/>
                </a:path>
                <a:path w="1427479" h="415925">
                  <a:moveTo>
                    <a:pt x="113258" y="400672"/>
                  </a:moveTo>
                  <a:lnTo>
                    <a:pt x="112102" y="395528"/>
                  </a:lnTo>
                  <a:lnTo>
                    <a:pt x="108445" y="396163"/>
                  </a:lnTo>
                  <a:lnTo>
                    <a:pt x="104787" y="396798"/>
                  </a:lnTo>
                  <a:lnTo>
                    <a:pt x="105422" y="402031"/>
                  </a:lnTo>
                  <a:lnTo>
                    <a:pt x="113258" y="400672"/>
                  </a:lnTo>
                  <a:close/>
                </a:path>
                <a:path w="1427479" h="415925">
                  <a:moveTo>
                    <a:pt x="134137" y="396836"/>
                  </a:moveTo>
                  <a:lnTo>
                    <a:pt x="132905" y="391718"/>
                  </a:lnTo>
                  <a:lnTo>
                    <a:pt x="129260" y="392430"/>
                  </a:lnTo>
                  <a:lnTo>
                    <a:pt x="125615" y="393141"/>
                  </a:lnTo>
                  <a:lnTo>
                    <a:pt x="126326" y="398360"/>
                  </a:lnTo>
                  <a:lnTo>
                    <a:pt x="134137" y="396836"/>
                  </a:lnTo>
                  <a:close/>
                </a:path>
                <a:path w="1427479" h="415925">
                  <a:moveTo>
                    <a:pt x="154952" y="392760"/>
                  </a:moveTo>
                  <a:lnTo>
                    <a:pt x="153644" y="387654"/>
                  </a:lnTo>
                  <a:lnTo>
                    <a:pt x="149999" y="388391"/>
                  </a:lnTo>
                  <a:lnTo>
                    <a:pt x="146354" y="389102"/>
                  </a:lnTo>
                  <a:lnTo>
                    <a:pt x="147142" y="394309"/>
                  </a:lnTo>
                  <a:lnTo>
                    <a:pt x="151053" y="393547"/>
                  </a:lnTo>
                  <a:lnTo>
                    <a:pt x="154952" y="392760"/>
                  </a:lnTo>
                  <a:close/>
                </a:path>
                <a:path w="1427479" h="415925">
                  <a:moveTo>
                    <a:pt x="175691" y="388277"/>
                  </a:moveTo>
                  <a:lnTo>
                    <a:pt x="174307" y="383184"/>
                  </a:lnTo>
                  <a:lnTo>
                    <a:pt x="170675" y="383971"/>
                  </a:lnTo>
                  <a:lnTo>
                    <a:pt x="167043" y="384759"/>
                  </a:lnTo>
                  <a:lnTo>
                    <a:pt x="167906" y="389953"/>
                  </a:lnTo>
                  <a:lnTo>
                    <a:pt x="175691" y="388277"/>
                  </a:lnTo>
                  <a:close/>
                </a:path>
                <a:path w="1427479" h="415925">
                  <a:moveTo>
                    <a:pt x="196367" y="383501"/>
                  </a:moveTo>
                  <a:lnTo>
                    <a:pt x="194919" y="378434"/>
                  </a:lnTo>
                  <a:lnTo>
                    <a:pt x="191300" y="379285"/>
                  </a:lnTo>
                  <a:lnTo>
                    <a:pt x="187680" y="380136"/>
                  </a:lnTo>
                  <a:lnTo>
                    <a:pt x="188620" y="385318"/>
                  </a:lnTo>
                  <a:lnTo>
                    <a:pt x="196367" y="383501"/>
                  </a:lnTo>
                  <a:close/>
                </a:path>
                <a:path w="1427479" h="415925">
                  <a:moveTo>
                    <a:pt x="216979" y="378498"/>
                  </a:moveTo>
                  <a:lnTo>
                    <a:pt x="215468" y="373443"/>
                  </a:lnTo>
                  <a:lnTo>
                    <a:pt x="211861" y="374357"/>
                  </a:lnTo>
                  <a:lnTo>
                    <a:pt x="208254" y="375272"/>
                  </a:lnTo>
                  <a:lnTo>
                    <a:pt x="209270" y="380441"/>
                  </a:lnTo>
                  <a:lnTo>
                    <a:pt x="216979" y="378498"/>
                  </a:lnTo>
                  <a:close/>
                </a:path>
                <a:path w="1427479" h="415925">
                  <a:moveTo>
                    <a:pt x="237528" y="373240"/>
                  </a:moveTo>
                  <a:lnTo>
                    <a:pt x="235953" y="368211"/>
                  </a:lnTo>
                  <a:lnTo>
                    <a:pt x="232359" y="369176"/>
                  </a:lnTo>
                  <a:lnTo>
                    <a:pt x="228752" y="370090"/>
                  </a:lnTo>
                  <a:lnTo>
                    <a:pt x="229831" y="375246"/>
                  </a:lnTo>
                  <a:lnTo>
                    <a:pt x="233692" y="374269"/>
                  </a:lnTo>
                  <a:lnTo>
                    <a:pt x="237528" y="373240"/>
                  </a:lnTo>
                  <a:close/>
                </a:path>
                <a:path w="1427479" h="415925">
                  <a:moveTo>
                    <a:pt x="258013" y="367715"/>
                  </a:moveTo>
                  <a:lnTo>
                    <a:pt x="256374" y="362712"/>
                  </a:lnTo>
                  <a:lnTo>
                    <a:pt x="252780" y="363677"/>
                  </a:lnTo>
                  <a:lnTo>
                    <a:pt x="249186" y="364642"/>
                  </a:lnTo>
                  <a:lnTo>
                    <a:pt x="250329" y="369785"/>
                  </a:lnTo>
                  <a:lnTo>
                    <a:pt x="258013" y="367715"/>
                  </a:lnTo>
                  <a:close/>
                </a:path>
                <a:path w="1427479" h="415925">
                  <a:moveTo>
                    <a:pt x="278409" y="361924"/>
                  </a:moveTo>
                  <a:lnTo>
                    <a:pt x="276707" y="356933"/>
                  </a:lnTo>
                  <a:lnTo>
                    <a:pt x="273138" y="357962"/>
                  </a:lnTo>
                  <a:lnTo>
                    <a:pt x="269570" y="358990"/>
                  </a:lnTo>
                  <a:lnTo>
                    <a:pt x="270764" y="364121"/>
                  </a:lnTo>
                  <a:lnTo>
                    <a:pt x="278409" y="361924"/>
                  </a:lnTo>
                  <a:close/>
                </a:path>
                <a:path w="1427479" h="415925">
                  <a:moveTo>
                    <a:pt x="298754" y="355930"/>
                  </a:moveTo>
                  <a:lnTo>
                    <a:pt x="297002" y="350951"/>
                  </a:lnTo>
                  <a:lnTo>
                    <a:pt x="293446" y="352031"/>
                  </a:lnTo>
                  <a:lnTo>
                    <a:pt x="289890" y="353110"/>
                  </a:lnTo>
                  <a:lnTo>
                    <a:pt x="291147" y="358216"/>
                  </a:lnTo>
                  <a:lnTo>
                    <a:pt x="298754" y="355930"/>
                  </a:lnTo>
                  <a:close/>
                </a:path>
                <a:path w="1427479" h="415925">
                  <a:moveTo>
                    <a:pt x="319036" y="349758"/>
                  </a:moveTo>
                  <a:lnTo>
                    <a:pt x="317233" y="344805"/>
                  </a:lnTo>
                  <a:lnTo>
                    <a:pt x="313690" y="345922"/>
                  </a:lnTo>
                  <a:lnTo>
                    <a:pt x="310134" y="347002"/>
                  </a:lnTo>
                  <a:lnTo>
                    <a:pt x="311442" y="352107"/>
                  </a:lnTo>
                  <a:lnTo>
                    <a:pt x="315239" y="350951"/>
                  </a:lnTo>
                  <a:lnTo>
                    <a:pt x="319036" y="349758"/>
                  </a:lnTo>
                  <a:close/>
                </a:path>
                <a:path w="1427479" h="415925">
                  <a:moveTo>
                    <a:pt x="339255" y="343357"/>
                  </a:moveTo>
                  <a:lnTo>
                    <a:pt x="337400" y="338429"/>
                  </a:lnTo>
                  <a:lnTo>
                    <a:pt x="333857" y="339547"/>
                  </a:lnTo>
                  <a:lnTo>
                    <a:pt x="330314" y="340664"/>
                  </a:lnTo>
                  <a:lnTo>
                    <a:pt x="331673" y="345757"/>
                  </a:lnTo>
                  <a:lnTo>
                    <a:pt x="339255" y="343357"/>
                  </a:lnTo>
                  <a:close/>
                </a:path>
                <a:path w="1427479" h="415925">
                  <a:moveTo>
                    <a:pt x="359397" y="336765"/>
                  </a:moveTo>
                  <a:lnTo>
                    <a:pt x="357505" y="331851"/>
                  </a:lnTo>
                  <a:lnTo>
                    <a:pt x="353974" y="333006"/>
                  </a:lnTo>
                  <a:lnTo>
                    <a:pt x="350443" y="334175"/>
                  </a:lnTo>
                  <a:lnTo>
                    <a:pt x="351840" y="339242"/>
                  </a:lnTo>
                  <a:lnTo>
                    <a:pt x="359397" y="336765"/>
                  </a:lnTo>
                  <a:close/>
                </a:path>
                <a:path w="1427479" h="415925">
                  <a:moveTo>
                    <a:pt x="379501" y="330009"/>
                  </a:moveTo>
                  <a:lnTo>
                    <a:pt x="377571" y="325107"/>
                  </a:lnTo>
                  <a:lnTo>
                    <a:pt x="374053" y="326313"/>
                  </a:lnTo>
                  <a:lnTo>
                    <a:pt x="370535" y="327520"/>
                  </a:lnTo>
                  <a:lnTo>
                    <a:pt x="371983" y="332574"/>
                  </a:lnTo>
                  <a:lnTo>
                    <a:pt x="379501" y="330009"/>
                  </a:lnTo>
                  <a:close/>
                </a:path>
                <a:path w="1427479" h="415925">
                  <a:moveTo>
                    <a:pt x="399542" y="323126"/>
                  </a:moveTo>
                  <a:lnTo>
                    <a:pt x="397573" y="318236"/>
                  </a:lnTo>
                  <a:lnTo>
                    <a:pt x="394068" y="319468"/>
                  </a:lnTo>
                  <a:lnTo>
                    <a:pt x="390550" y="320675"/>
                  </a:lnTo>
                  <a:lnTo>
                    <a:pt x="392036" y="325729"/>
                  </a:lnTo>
                  <a:lnTo>
                    <a:pt x="399542" y="323126"/>
                  </a:lnTo>
                  <a:close/>
                </a:path>
                <a:path w="1427479" h="415925">
                  <a:moveTo>
                    <a:pt x="419544" y="316090"/>
                  </a:moveTo>
                  <a:lnTo>
                    <a:pt x="417537" y="311213"/>
                  </a:lnTo>
                  <a:lnTo>
                    <a:pt x="414032" y="312445"/>
                  </a:lnTo>
                  <a:lnTo>
                    <a:pt x="410527" y="313677"/>
                  </a:lnTo>
                  <a:lnTo>
                    <a:pt x="412038" y="318719"/>
                  </a:lnTo>
                  <a:lnTo>
                    <a:pt x="419544" y="316090"/>
                  </a:lnTo>
                  <a:close/>
                </a:path>
                <a:path w="1427479" h="415925">
                  <a:moveTo>
                    <a:pt x="439470" y="308889"/>
                  </a:moveTo>
                  <a:lnTo>
                    <a:pt x="437451" y="304025"/>
                  </a:lnTo>
                  <a:lnTo>
                    <a:pt x="433946" y="305295"/>
                  </a:lnTo>
                  <a:lnTo>
                    <a:pt x="430441" y="306565"/>
                  </a:lnTo>
                  <a:lnTo>
                    <a:pt x="432003" y="311594"/>
                  </a:lnTo>
                  <a:lnTo>
                    <a:pt x="439470" y="308889"/>
                  </a:lnTo>
                  <a:close/>
                </a:path>
                <a:path w="1427479" h="415925">
                  <a:moveTo>
                    <a:pt x="459384" y="301599"/>
                  </a:moveTo>
                  <a:lnTo>
                    <a:pt x="457327" y="296748"/>
                  </a:lnTo>
                  <a:lnTo>
                    <a:pt x="453834" y="298043"/>
                  </a:lnTo>
                  <a:lnTo>
                    <a:pt x="450342" y="299339"/>
                  </a:lnTo>
                  <a:lnTo>
                    <a:pt x="451929" y="304368"/>
                  </a:lnTo>
                  <a:lnTo>
                    <a:pt x="459384" y="301599"/>
                  </a:lnTo>
                  <a:close/>
                </a:path>
                <a:path w="1427479" h="415925">
                  <a:moveTo>
                    <a:pt x="479234" y="294208"/>
                  </a:moveTo>
                  <a:lnTo>
                    <a:pt x="477151" y="289369"/>
                  </a:lnTo>
                  <a:lnTo>
                    <a:pt x="473671" y="290690"/>
                  </a:lnTo>
                  <a:lnTo>
                    <a:pt x="470179" y="291985"/>
                  </a:lnTo>
                  <a:lnTo>
                    <a:pt x="471792" y="297002"/>
                  </a:lnTo>
                  <a:lnTo>
                    <a:pt x="475513" y="295617"/>
                  </a:lnTo>
                  <a:lnTo>
                    <a:pt x="479234" y="294208"/>
                  </a:lnTo>
                  <a:close/>
                </a:path>
                <a:path w="1427479" h="415925">
                  <a:moveTo>
                    <a:pt x="499046" y="286715"/>
                  </a:moveTo>
                  <a:lnTo>
                    <a:pt x="496951" y="281876"/>
                  </a:lnTo>
                  <a:lnTo>
                    <a:pt x="493471" y="283197"/>
                  </a:lnTo>
                  <a:lnTo>
                    <a:pt x="489991" y="284518"/>
                  </a:lnTo>
                  <a:lnTo>
                    <a:pt x="491629" y="289521"/>
                  </a:lnTo>
                  <a:lnTo>
                    <a:pt x="499046" y="286715"/>
                  </a:lnTo>
                  <a:close/>
                </a:path>
                <a:path w="1427479" h="415925">
                  <a:moveTo>
                    <a:pt x="518833" y="279133"/>
                  </a:moveTo>
                  <a:lnTo>
                    <a:pt x="516724" y="274307"/>
                  </a:lnTo>
                  <a:lnTo>
                    <a:pt x="513245" y="275640"/>
                  </a:lnTo>
                  <a:lnTo>
                    <a:pt x="509765" y="276974"/>
                  </a:lnTo>
                  <a:lnTo>
                    <a:pt x="511429" y="281978"/>
                  </a:lnTo>
                  <a:lnTo>
                    <a:pt x="518833" y="279133"/>
                  </a:lnTo>
                  <a:close/>
                </a:path>
                <a:path w="1427479" h="415925">
                  <a:moveTo>
                    <a:pt x="538594" y="271487"/>
                  </a:moveTo>
                  <a:lnTo>
                    <a:pt x="536460" y="266674"/>
                  </a:lnTo>
                  <a:lnTo>
                    <a:pt x="532993" y="268020"/>
                  </a:lnTo>
                  <a:lnTo>
                    <a:pt x="529526" y="269367"/>
                  </a:lnTo>
                  <a:lnTo>
                    <a:pt x="531202" y="274370"/>
                  </a:lnTo>
                  <a:lnTo>
                    <a:pt x="538594" y="271487"/>
                  </a:lnTo>
                  <a:close/>
                </a:path>
                <a:path w="1427479" h="415925">
                  <a:moveTo>
                    <a:pt x="558342" y="263791"/>
                  </a:moveTo>
                  <a:lnTo>
                    <a:pt x="556196" y="258978"/>
                  </a:lnTo>
                  <a:lnTo>
                    <a:pt x="552729" y="260337"/>
                  </a:lnTo>
                  <a:lnTo>
                    <a:pt x="549262" y="261683"/>
                  </a:lnTo>
                  <a:lnTo>
                    <a:pt x="550951" y="266674"/>
                  </a:lnTo>
                  <a:lnTo>
                    <a:pt x="558342" y="263791"/>
                  </a:lnTo>
                  <a:close/>
                </a:path>
                <a:path w="1427479" h="415925">
                  <a:moveTo>
                    <a:pt x="578065" y="256044"/>
                  </a:moveTo>
                  <a:lnTo>
                    <a:pt x="575906" y="251244"/>
                  </a:lnTo>
                  <a:lnTo>
                    <a:pt x="572439" y="252603"/>
                  </a:lnTo>
                  <a:lnTo>
                    <a:pt x="568972" y="253961"/>
                  </a:lnTo>
                  <a:lnTo>
                    <a:pt x="570674" y="258953"/>
                  </a:lnTo>
                  <a:lnTo>
                    <a:pt x="578065" y="256044"/>
                  </a:lnTo>
                  <a:close/>
                </a:path>
                <a:path w="1427479" h="415925">
                  <a:moveTo>
                    <a:pt x="597750" y="248246"/>
                  </a:moveTo>
                  <a:lnTo>
                    <a:pt x="595591" y="243446"/>
                  </a:lnTo>
                  <a:lnTo>
                    <a:pt x="592124" y="244817"/>
                  </a:lnTo>
                  <a:lnTo>
                    <a:pt x="588657" y="246189"/>
                  </a:lnTo>
                  <a:lnTo>
                    <a:pt x="590372" y="251167"/>
                  </a:lnTo>
                  <a:lnTo>
                    <a:pt x="597750" y="248246"/>
                  </a:lnTo>
                  <a:close/>
                </a:path>
                <a:path w="1427479" h="415925">
                  <a:moveTo>
                    <a:pt x="617435" y="240449"/>
                  </a:moveTo>
                  <a:lnTo>
                    <a:pt x="615276" y="235648"/>
                  </a:lnTo>
                  <a:lnTo>
                    <a:pt x="611809" y="237020"/>
                  </a:lnTo>
                  <a:lnTo>
                    <a:pt x="608342" y="238391"/>
                  </a:lnTo>
                  <a:lnTo>
                    <a:pt x="610069" y="243382"/>
                  </a:lnTo>
                  <a:lnTo>
                    <a:pt x="617435" y="240449"/>
                  </a:lnTo>
                  <a:close/>
                </a:path>
                <a:path w="1427479" h="415925">
                  <a:moveTo>
                    <a:pt x="637133" y="232625"/>
                  </a:moveTo>
                  <a:lnTo>
                    <a:pt x="634961" y="227825"/>
                  </a:lnTo>
                  <a:lnTo>
                    <a:pt x="631494" y="229196"/>
                  </a:lnTo>
                  <a:lnTo>
                    <a:pt x="628027" y="230568"/>
                  </a:lnTo>
                  <a:lnTo>
                    <a:pt x="629754" y="235559"/>
                  </a:lnTo>
                  <a:lnTo>
                    <a:pt x="637133" y="232625"/>
                  </a:lnTo>
                  <a:close/>
                </a:path>
                <a:path w="1427479" h="415925">
                  <a:moveTo>
                    <a:pt x="656805" y="224777"/>
                  </a:moveTo>
                  <a:lnTo>
                    <a:pt x="654634" y="219989"/>
                  </a:lnTo>
                  <a:lnTo>
                    <a:pt x="651167" y="221361"/>
                  </a:lnTo>
                  <a:lnTo>
                    <a:pt x="647700" y="222732"/>
                  </a:lnTo>
                  <a:lnTo>
                    <a:pt x="649427" y="227723"/>
                  </a:lnTo>
                  <a:lnTo>
                    <a:pt x="656805" y="224777"/>
                  </a:lnTo>
                  <a:close/>
                </a:path>
                <a:path w="1427479" h="415925">
                  <a:moveTo>
                    <a:pt x="676478" y="216966"/>
                  </a:moveTo>
                  <a:lnTo>
                    <a:pt x="674319" y="212166"/>
                  </a:lnTo>
                  <a:lnTo>
                    <a:pt x="670852" y="213537"/>
                  </a:lnTo>
                  <a:lnTo>
                    <a:pt x="667385" y="214909"/>
                  </a:lnTo>
                  <a:lnTo>
                    <a:pt x="669112" y="219887"/>
                  </a:lnTo>
                  <a:lnTo>
                    <a:pt x="676478" y="216966"/>
                  </a:lnTo>
                  <a:close/>
                </a:path>
                <a:path w="1427479" h="415925">
                  <a:moveTo>
                    <a:pt x="696163" y="209156"/>
                  </a:moveTo>
                  <a:lnTo>
                    <a:pt x="694004" y="204355"/>
                  </a:lnTo>
                  <a:lnTo>
                    <a:pt x="690537" y="205727"/>
                  </a:lnTo>
                  <a:lnTo>
                    <a:pt x="687070" y="207098"/>
                  </a:lnTo>
                  <a:lnTo>
                    <a:pt x="688784" y="212077"/>
                  </a:lnTo>
                  <a:lnTo>
                    <a:pt x="696163" y="209156"/>
                  </a:lnTo>
                  <a:close/>
                </a:path>
                <a:path w="1427479" h="415925">
                  <a:moveTo>
                    <a:pt x="715860" y="201371"/>
                  </a:moveTo>
                  <a:lnTo>
                    <a:pt x="713701" y="196557"/>
                  </a:lnTo>
                  <a:lnTo>
                    <a:pt x="710234" y="197929"/>
                  </a:lnTo>
                  <a:lnTo>
                    <a:pt x="706767" y="199301"/>
                  </a:lnTo>
                  <a:lnTo>
                    <a:pt x="708482" y="204279"/>
                  </a:lnTo>
                  <a:lnTo>
                    <a:pt x="715860" y="201371"/>
                  </a:lnTo>
                  <a:close/>
                </a:path>
                <a:path w="1427479" h="415925">
                  <a:moveTo>
                    <a:pt x="735558" y="193636"/>
                  </a:moveTo>
                  <a:lnTo>
                    <a:pt x="733412" y="188823"/>
                  </a:lnTo>
                  <a:lnTo>
                    <a:pt x="729945" y="190182"/>
                  </a:lnTo>
                  <a:lnTo>
                    <a:pt x="726478" y="191541"/>
                  </a:lnTo>
                  <a:lnTo>
                    <a:pt x="728179" y="196532"/>
                  </a:lnTo>
                  <a:lnTo>
                    <a:pt x="735558" y="193636"/>
                  </a:lnTo>
                  <a:close/>
                </a:path>
                <a:path w="1427479" h="415925">
                  <a:moveTo>
                    <a:pt x="755294" y="185915"/>
                  </a:moveTo>
                  <a:lnTo>
                    <a:pt x="753148" y="181102"/>
                  </a:lnTo>
                  <a:lnTo>
                    <a:pt x="749681" y="182448"/>
                  </a:lnTo>
                  <a:lnTo>
                    <a:pt x="746201" y="183794"/>
                  </a:lnTo>
                  <a:lnTo>
                    <a:pt x="747890" y="188785"/>
                  </a:lnTo>
                  <a:lnTo>
                    <a:pt x="755294" y="185915"/>
                  </a:lnTo>
                  <a:close/>
                </a:path>
                <a:path w="1427479" h="415925">
                  <a:moveTo>
                    <a:pt x="775030" y="178244"/>
                  </a:moveTo>
                  <a:lnTo>
                    <a:pt x="772896" y="173431"/>
                  </a:lnTo>
                  <a:lnTo>
                    <a:pt x="769429" y="174777"/>
                  </a:lnTo>
                  <a:lnTo>
                    <a:pt x="765949" y="176123"/>
                  </a:lnTo>
                  <a:lnTo>
                    <a:pt x="767626" y="181127"/>
                  </a:lnTo>
                  <a:lnTo>
                    <a:pt x="775030" y="178244"/>
                  </a:lnTo>
                  <a:close/>
                </a:path>
                <a:path w="1427479" h="415925">
                  <a:moveTo>
                    <a:pt x="794791" y="170675"/>
                  </a:moveTo>
                  <a:lnTo>
                    <a:pt x="792683" y="165849"/>
                  </a:lnTo>
                  <a:lnTo>
                    <a:pt x="789203" y="167182"/>
                  </a:lnTo>
                  <a:lnTo>
                    <a:pt x="785723" y="168516"/>
                  </a:lnTo>
                  <a:lnTo>
                    <a:pt x="787387" y="173520"/>
                  </a:lnTo>
                  <a:lnTo>
                    <a:pt x="794791" y="170675"/>
                  </a:lnTo>
                  <a:close/>
                </a:path>
                <a:path w="1427479" h="415925">
                  <a:moveTo>
                    <a:pt x="814578" y="163156"/>
                  </a:moveTo>
                  <a:lnTo>
                    <a:pt x="812495" y="158318"/>
                  </a:lnTo>
                  <a:lnTo>
                    <a:pt x="809002" y="159639"/>
                  </a:lnTo>
                  <a:lnTo>
                    <a:pt x="805510" y="160959"/>
                  </a:lnTo>
                  <a:lnTo>
                    <a:pt x="807161" y="165963"/>
                  </a:lnTo>
                  <a:lnTo>
                    <a:pt x="814578" y="163156"/>
                  </a:lnTo>
                  <a:close/>
                </a:path>
                <a:path w="1427479" h="415925">
                  <a:moveTo>
                    <a:pt x="834390" y="155702"/>
                  </a:moveTo>
                  <a:lnTo>
                    <a:pt x="832319" y="150850"/>
                  </a:lnTo>
                  <a:lnTo>
                    <a:pt x="828827" y="152158"/>
                  </a:lnTo>
                  <a:lnTo>
                    <a:pt x="825334" y="153479"/>
                  </a:lnTo>
                  <a:lnTo>
                    <a:pt x="826960" y="158483"/>
                  </a:lnTo>
                  <a:lnTo>
                    <a:pt x="834390" y="155702"/>
                  </a:lnTo>
                  <a:close/>
                </a:path>
                <a:path w="1427479" h="415925">
                  <a:moveTo>
                    <a:pt x="854240" y="148361"/>
                  </a:moveTo>
                  <a:lnTo>
                    <a:pt x="852195" y="143510"/>
                  </a:lnTo>
                  <a:lnTo>
                    <a:pt x="848702" y="144805"/>
                  </a:lnTo>
                  <a:lnTo>
                    <a:pt x="845210" y="146100"/>
                  </a:lnTo>
                  <a:lnTo>
                    <a:pt x="846810" y="151117"/>
                  </a:lnTo>
                  <a:lnTo>
                    <a:pt x="854240" y="148361"/>
                  </a:lnTo>
                  <a:close/>
                </a:path>
                <a:path w="1427479" h="415925">
                  <a:moveTo>
                    <a:pt x="874128" y="141109"/>
                  </a:moveTo>
                  <a:lnTo>
                    <a:pt x="872109" y="136245"/>
                  </a:lnTo>
                  <a:lnTo>
                    <a:pt x="868603" y="137515"/>
                  </a:lnTo>
                  <a:lnTo>
                    <a:pt x="865098" y="138785"/>
                  </a:lnTo>
                  <a:lnTo>
                    <a:pt x="866673" y="143814"/>
                  </a:lnTo>
                  <a:lnTo>
                    <a:pt x="874128" y="141109"/>
                  </a:lnTo>
                  <a:close/>
                </a:path>
                <a:path w="1427479" h="415925">
                  <a:moveTo>
                    <a:pt x="894041" y="133946"/>
                  </a:moveTo>
                  <a:lnTo>
                    <a:pt x="892048" y="129070"/>
                  </a:lnTo>
                  <a:lnTo>
                    <a:pt x="888530" y="130314"/>
                  </a:lnTo>
                  <a:lnTo>
                    <a:pt x="885024" y="131572"/>
                  </a:lnTo>
                  <a:lnTo>
                    <a:pt x="886574" y="136601"/>
                  </a:lnTo>
                  <a:lnTo>
                    <a:pt x="890295" y="135267"/>
                  </a:lnTo>
                  <a:lnTo>
                    <a:pt x="894041" y="133946"/>
                  </a:lnTo>
                  <a:close/>
                </a:path>
                <a:path w="1427479" h="415925">
                  <a:moveTo>
                    <a:pt x="914006" y="126898"/>
                  </a:moveTo>
                  <a:lnTo>
                    <a:pt x="912037" y="122008"/>
                  </a:lnTo>
                  <a:lnTo>
                    <a:pt x="908519" y="123253"/>
                  </a:lnTo>
                  <a:lnTo>
                    <a:pt x="905002" y="124498"/>
                  </a:lnTo>
                  <a:lnTo>
                    <a:pt x="906526" y="129540"/>
                  </a:lnTo>
                  <a:lnTo>
                    <a:pt x="914006" y="126898"/>
                  </a:lnTo>
                  <a:close/>
                </a:path>
                <a:path w="1427479" h="415925">
                  <a:moveTo>
                    <a:pt x="933996" y="119989"/>
                  </a:moveTo>
                  <a:lnTo>
                    <a:pt x="932065" y="115100"/>
                  </a:lnTo>
                  <a:lnTo>
                    <a:pt x="928535" y="116306"/>
                  </a:lnTo>
                  <a:lnTo>
                    <a:pt x="925004" y="117513"/>
                  </a:lnTo>
                  <a:lnTo>
                    <a:pt x="926503" y="122567"/>
                  </a:lnTo>
                  <a:lnTo>
                    <a:pt x="933996" y="119989"/>
                  </a:lnTo>
                  <a:close/>
                </a:path>
                <a:path w="1427479" h="415925">
                  <a:moveTo>
                    <a:pt x="954024" y="113182"/>
                  </a:moveTo>
                  <a:lnTo>
                    <a:pt x="952131" y="108267"/>
                  </a:lnTo>
                  <a:lnTo>
                    <a:pt x="948588" y="109448"/>
                  </a:lnTo>
                  <a:lnTo>
                    <a:pt x="945045" y="110629"/>
                  </a:lnTo>
                  <a:lnTo>
                    <a:pt x="946505" y="115684"/>
                  </a:lnTo>
                  <a:lnTo>
                    <a:pt x="954024" y="113182"/>
                  </a:lnTo>
                  <a:close/>
                </a:path>
                <a:path w="1427479" h="415925">
                  <a:moveTo>
                    <a:pt x="974115" y="106502"/>
                  </a:moveTo>
                  <a:lnTo>
                    <a:pt x="972248" y="101574"/>
                  </a:lnTo>
                  <a:lnTo>
                    <a:pt x="968705" y="102755"/>
                  </a:lnTo>
                  <a:lnTo>
                    <a:pt x="965161" y="103936"/>
                  </a:lnTo>
                  <a:lnTo>
                    <a:pt x="966584" y="109004"/>
                  </a:lnTo>
                  <a:lnTo>
                    <a:pt x="974115" y="106502"/>
                  </a:lnTo>
                  <a:close/>
                </a:path>
                <a:path w="1427479" h="415925">
                  <a:moveTo>
                    <a:pt x="994244" y="99999"/>
                  </a:moveTo>
                  <a:lnTo>
                    <a:pt x="992416" y="95059"/>
                  </a:lnTo>
                  <a:lnTo>
                    <a:pt x="988860" y="96202"/>
                  </a:lnTo>
                  <a:lnTo>
                    <a:pt x="985304" y="97345"/>
                  </a:lnTo>
                  <a:lnTo>
                    <a:pt x="986701" y="102425"/>
                  </a:lnTo>
                  <a:lnTo>
                    <a:pt x="994244" y="99999"/>
                  </a:lnTo>
                  <a:close/>
                </a:path>
                <a:path w="1427479" h="415925">
                  <a:moveTo>
                    <a:pt x="1014425" y="93611"/>
                  </a:moveTo>
                  <a:lnTo>
                    <a:pt x="1012634" y="88658"/>
                  </a:lnTo>
                  <a:lnTo>
                    <a:pt x="1009065" y="89763"/>
                  </a:lnTo>
                  <a:lnTo>
                    <a:pt x="1005497" y="90868"/>
                  </a:lnTo>
                  <a:lnTo>
                    <a:pt x="1006856" y="95948"/>
                  </a:lnTo>
                  <a:lnTo>
                    <a:pt x="1014425" y="93611"/>
                  </a:lnTo>
                  <a:close/>
                </a:path>
                <a:path w="1427479" h="415925">
                  <a:moveTo>
                    <a:pt x="1034643" y="87376"/>
                  </a:moveTo>
                  <a:lnTo>
                    <a:pt x="1032891" y="82410"/>
                  </a:lnTo>
                  <a:lnTo>
                    <a:pt x="1029322" y="83515"/>
                  </a:lnTo>
                  <a:lnTo>
                    <a:pt x="1025753" y="84620"/>
                  </a:lnTo>
                  <a:lnTo>
                    <a:pt x="1027074" y="89712"/>
                  </a:lnTo>
                  <a:lnTo>
                    <a:pt x="1034643" y="87376"/>
                  </a:lnTo>
                  <a:close/>
                </a:path>
                <a:path w="1427479" h="415925">
                  <a:moveTo>
                    <a:pt x="1054925" y="81343"/>
                  </a:moveTo>
                  <a:lnTo>
                    <a:pt x="1053211" y="76365"/>
                  </a:lnTo>
                  <a:lnTo>
                    <a:pt x="1049629" y="77419"/>
                  </a:lnTo>
                  <a:lnTo>
                    <a:pt x="1046048" y="78473"/>
                  </a:lnTo>
                  <a:lnTo>
                    <a:pt x="1047330" y="83591"/>
                  </a:lnTo>
                  <a:lnTo>
                    <a:pt x="1054925" y="81343"/>
                  </a:lnTo>
                  <a:close/>
                </a:path>
                <a:path w="1427479" h="415925">
                  <a:moveTo>
                    <a:pt x="1075232" y="75438"/>
                  </a:moveTo>
                  <a:lnTo>
                    <a:pt x="1073556" y="70434"/>
                  </a:lnTo>
                  <a:lnTo>
                    <a:pt x="1069962" y="71450"/>
                  </a:lnTo>
                  <a:lnTo>
                    <a:pt x="1066368" y="72466"/>
                  </a:lnTo>
                  <a:lnTo>
                    <a:pt x="1067600" y="77584"/>
                  </a:lnTo>
                  <a:lnTo>
                    <a:pt x="1075232" y="75438"/>
                  </a:lnTo>
                  <a:close/>
                </a:path>
                <a:path w="1427479" h="415925">
                  <a:moveTo>
                    <a:pt x="1095590" y="69697"/>
                  </a:moveTo>
                  <a:lnTo>
                    <a:pt x="1093965" y="64681"/>
                  </a:lnTo>
                  <a:lnTo>
                    <a:pt x="1090371" y="65697"/>
                  </a:lnTo>
                  <a:lnTo>
                    <a:pt x="1086777" y="66713"/>
                  </a:lnTo>
                  <a:lnTo>
                    <a:pt x="1087970" y="71843"/>
                  </a:lnTo>
                  <a:lnTo>
                    <a:pt x="1095590" y="69697"/>
                  </a:lnTo>
                  <a:close/>
                </a:path>
                <a:path w="1427479" h="415925">
                  <a:moveTo>
                    <a:pt x="1116025" y="64173"/>
                  </a:moveTo>
                  <a:lnTo>
                    <a:pt x="1114437" y="59156"/>
                  </a:lnTo>
                  <a:lnTo>
                    <a:pt x="1110830" y="60121"/>
                  </a:lnTo>
                  <a:lnTo>
                    <a:pt x="1107224" y="61087"/>
                  </a:lnTo>
                  <a:lnTo>
                    <a:pt x="1108367" y="66230"/>
                  </a:lnTo>
                  <a:lnTo>
                    <a:pt x="1116025" y="64173"/>
                  </a:lnTo>
                  <a:close/>
                </a:path>
                <a:path w="1427479" h="415925">
                  <a:moveTo>
                    <a:pt x="1136472" y="58801"/>
                  </a:moveTo>
                  <a:lnTo>
                    <a:pt x="1134935" y="53759"/>
                  </a:lnTo>
                  <a:lnTo>
                    <a:pt x="1131316" y="54673"/>
                  </a:lnTo>
                  <a:lnTo>
                    <a:pt x="1127696" y="55587"/>
                  </a:lnTo>
                  <a:lnTo>
                    <a:pt x="1128788" y="60744"/>
                  </a:lnTo>
                  <a:lnTo>
                    <a:pt x="1136472" y="58801"/>
                  </a:lnTo>
                  <a:close/>
                </a:path>
                <a:path w="1427479" h="415925">
                  <a:moveTo>
                    <a:pt x="1156995" y="53619"/>
                  </a:moveTo>
                  <a:lnTo>
                    <a:pt x="1155496" y="48564"/>
                  </a:lnTo>
                  <a:lnTo>
                    <a:pt x="1151877" y="49479"/>
                  </a:lnTo>
                  <a:lnTo>
                    <a:pt x="1148257" y="50393"/>
                  </a:lnTo>
                  <a:lnTo>
                    <a:pt x="1149311" y="55562"/>
                  </a:lnTo>
                  <a:lnTo>
                    <a:pt x="1156995" y="53619"/>
                  </a:lnTo>
                  <a:close/>
                </a:path>
                <a:path w="1427479" h="415925">
                  <a:moveTo>
                    <a:pt x="1177556" y="48653"/>
                  </a:moveTo>
                  <a:lnTo>
                    <a:pt x="1176108" y="43586"/>
                  </a:lnTo>
                  <a:lnTo>
                    <a:pt x="1172476" y="44450"/>
                  </a:lnTo>
                  <a:lnTo>
                    <a:pt x="1168844" y="45313"/>
                  </a:lnTo>
                  <a:lnTo>
                    <a:pt x="1169847" y="50482"/>
                  </a:lnTo>
                  <a:lnTo>
                    <a:pt x="1177556" y="48653"/>
                  </a:lnTo>
                  <a:close/>
                </a:path>
                <a:path w="1427479" h="415925">
                  <a:moveTo>
                    <a:pt x="1198143" y="43827"/>
                  </a:moveTo>
                  <a:lnTo>
                    <a:pt x="1196746" y="38760"/>
                  </a:lnTo>
                  <a:lnTo>
                    <a:pt x="1193101" y="39560"/>
                  </a:lnTo>
                  <a:lnTo>
                    <a:pt x="1189469" y="40411"/>
                  </a:lnTo>
                  <a:lnTo>
                    <a:pt x="1190421" y="45593"/>
                  </a:lnTo>
                  <a:lnTo>
                    <a:pt x="1194282" y="44691"/>
                  </a:lnTo>
                  <a:lnTo>
                    <a:pt x="1198143" y="43827"/>
                  </a:lnTo>
                  <a:close/>
                </a:path>
                <a:path w="1427479" h="415925">
                  <a:moveTo>
                    <a:pt x="1218793" y="39268"/>
                  </a:moveTo>
                  <a:lnTo>
                    <a:pt x="1217447" y="34175"/>
                  </a:lnTo>
                  <a:lnTo>
                    <a:pt x="1213802" y="34988"/>
                  </a:lnTo>
                  <a:lnTo>
                    <a:pt x="1210157" y="35788"/>
                  </a:lnTo>
                  <a:lnTo>
                    <a:pt x="1211059" y="40982"/>
                  </a:lnTo>
                  <a:lnTo>
                    <a:pt x="1218793" y="39268"/>
                  </a:lnTo>
                  <a:close/>
                </a:path>
                <a:path w="1427479" h="415925">
                  <a:moveTo>
                    <a:pt x="1239494" y="34899"/>
                  </a:moveTo>
                  <a:lnTo>
                    <a:pt x="1238199" y="29794"/>
                  </a:lnTo>
                  <a:lnTo>
                    <a:pt x="1234541" y="30543"/>
                  </a:lnTo>
                  <a:lnTo>
                    <a:pt x="1230884" y="31292"/>
                  </a:lnTo>
                  <a:lnTo>
                    <a:pt x="1231734" y="36487"/>
                  </a:lnTo>
                  <a:lnTo>
                    <a:pt x="1239494" y="34899"/>
                  </a:lnTo>
                  <a:close/>
                </a:path>
                <a:path w="1427479" h="415925">
                  <a:moveTo>
                    <a:pt x="1260221" y="30657"/>
                  </a:moveTo>
                  <a:lnTo>
                    <a:pt x="1258976" y="25539"/>
                  </a:lnTo>
                  <a:lnTo>
                    <a:pt x="1255318" y="26289"/>
                  </a:lnTo>
                  <a:lnTo>
                    <a:pt x="1251661" y="27038"/>
                  </a:lnTo>
                  <a:lnTo>
                    <a:pt x="1252461" y="32245"/>
                  </a:lnTo>
                  <a:lnTo>
                    <a:pt x="1260221" y="30657"/>
                  </a:lnTo>
                  <a:close/>
                </a:path>
                <a:path w="1427479" h="415925">
                  <a:moveTo>
                    <a:pt x="1281010" y="26771"/>
                  </a:moveTo>
                  <a:lnTo>
                    <a:pt x="1279817" y="21640"/>
                  </a:lnTo>
                  <a:lnTo>
                    <a:pt x="1276146" y="22326"/>
                  </a:lnTo>
                  <a:lnTo>
                    <a:pt x="1272476" y="23012"/>
                  </a:lnTo>
                  <a:lnTo>
                    <a:pt x="1273225" y="28232"/>
                  </a:lnTo>
                  <a:lnTo>
                    <a:pt x="1281010" y="26771"/>
                  </a:lnTo>
                  <a:close/>
                </a:path>
                <a:path w="1427479" h="415925">
                  <a:moveTo>
                    <a:pt x="1301826" y="23037"/>
                  </a:moveTo>
                  <a:lnTo>
                    <a:pt x="1300695" y="17894"/>
                  </a:lnTo>
                  <a:lnTo>
                    <a:pt x="1297012" y="18516"/>
                  </a:lnTo>
                  <a:lnTo>
                    <a:pt x="1293329" y="19138"/>
                  </a:lnTo>
                  <a:lnTo>
                    <a:pt x="1294015" y="24371"/>
                  </a:lnTo>
                  <a:lnTo>
                    <a:pt x="1301826" y="23037"/>
                  </a:lnTo>
                  <a:close/>
                </a:path>
                <a:path w="1427479" h="415925">
                  <a:moveTo>
                    <a:pt x="1322679" y="19469"/>
                  </a:moveTo>
                  <a:lnTo>
                    <a:pt x="1321600" y="14325"/>
                  </a:lnTo>
                  <a:lnTo>
                    <a:pt x="1317917" y="14947"/>
                  </a:lnTo>
                  <a:lnTo>
                    <a:pt x="1314234" y="15570"/>
                  </a:lnTo>
                  <a:lnTo>
                    <a:pt x="1314869" y="20802"/>
                  </a:lnTo>
                  <a:lnTo>
                    <a:pt x="1322679" y="19469"/>
                  </a:lnTo>
                  <a:close/>
                </a:path>
                <a:path w="1427479" h="415925">
                  <a:moveTo>
                    <a:pt x="1343583" y="16217"/>
                  </a:moveTo>
                  <a:lnTo>
                    <a:pt x="1342542" y="11061"/>
                  </a:lnTo>
                  <a:lnTo>
                    <a:pt x="1338859" y="11620"/>
                  </a:lnTo>
                  <a:lnTo>
                    <a:pt x="1335176" y="12179"/>
                  </a:lnTo>
                  <a:lnTo>
                    <a:pt x="1335747" y="17424"/>
                  </a:lnTo>
                  <a:lnTo>
                    <a:pt x="1343583" y="16217"/>
                  </a:lnTo>
                  <a:close/>
                </a:path>
                <a:path w="1427479" h="415925">
                  <a:moveTo>
                    <a:pt x="1364500" y="13093"/>
                  </a:moveTo>
                  <a:lnTo>
                    <a:pt x="1363522" y="7924"/>
                  </a:lnTo>
                  <a:lnTo>
                    <a:pt x="1359827" y="8420"/>
                  </a:lnTo>
                  <a:lnTo>
                    <a:pt x="1356131" y="8966"/>
                  </a:lnTo>
                  <a:lnTo>
                    <a:pt x="1356652" y="14211"/>
                  </a:lnTo>
                  <a:lnTo>
                    <a:pt x="1360576" y="13627"/>
                  </a:lnTo>
                  <a:lnTo>
                    <a:pt x="1364500" y="13093"/>
                  </a:lnTo>
                  <a:close/>
                </a:path>
                <a:path w="1427479" h="415925">
                  <a:moveTo>
                    <a:pt x="1385455" y="10274"/>
                  </a:moveTo>
                  <a:lnTo>
                    <a:pt x="1384528" y="5092"/>
                  </a:lnTo>
                  <a:lnTo>
                    <a:pt x="1380832" y="5588"/>
                  </a:lnTo>
                  <a:lnTo>
                    <a:pt x="1377137" y="6083"/>
                  </a:lnTo>
                  <a:lnTo>
                    <a:pt x="1377594" y="11328"/>
                  </a:lnTo>
                  <a:lnTo>
                    <a:pt x="1385455" y="10274"/>
                  </a:lnTo>
                  <a:close/>
                </a:path>
                <a:path w="1427479" h="415925">
                  <a:moveTo>
                    <a:pt x="1406448" y="7658"/>
                  </a:moveTo>
                  <a:lnTo>
                    <a:pt x="1405585" y="2463"/>
                  </a:lnTo>
                  <a:lnTo>
                    <a:pt x="1401876" y="2895"/>
                  </a:lnTo>
                  <a:lnTo>
                    <a:pt x="1398168" y="3327"/>
                  </a:lnTo>
                  <a:lnTo>
                    <a:pt x="1398574" y="8572"/>
                  </a:lnTo>
                  <a:lnTo>
                    <a:pt x="1406448" y="7658"/>
                  </a:lnTo>
                  <a:close/>
                </a:path>
                <a:path w="1427479" h="415925">
                  <a:moveTo>
                    <a:pt x="1427441" y="5207"/>
                  </a:moveTo>
                  <a:lnTo>
                    <a:pt x="1426641" y="0"/>
                  </a:lnTo>
                  <a:lnTo>
                    <a:pt x="1422933" y="431"/>
                  </a:lnTo>
                  <a:lnTo>
                    <a:pt x="1419225" y="863"/>
                  </a:lnTo>
                  <a:lnTo>
                    <a:pt x="1419580" y="6121"/>
                  </a:lnTo>
                  <a:lnTo>
                    <a:pt x="1427441" y="52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 descr=""/>
            <p:cNvSpPr/>
            <p:nvPr/>
          </p:nvSpPr>
          <p:spPr>
            <a:xfrm>
              <a:off x="3578923" y="3533609"/>
              <a:ext cx="92710" cy="13970"/>
            </a:xfrm>
            <a:custGeom>
              <a:avLst/>
              <a:gdLst/>
              <a:ahLst/>
              <a:cxnLst/>
              <a:rect l="l" t="t" r="r" b="b"/>
              <a:pathLst>
                <a:path w="92710" h="13970">
                  <a:moveTo>
                    <a:pt x="8216" y="12471"/>
                  </a:moveTo>
                  <a:lnTo>
                    <a:pt x="7416" y="7264"/>
                  </a:lnTo>
                  <a:lnTo>
                    <a:pt x="3708" y="7696"/>
                  </a:lnTo>
                  <a:lnTo>
                    <a:pt x="0" y="8128"/>
                  </a:lnTo>
                  <a:lnTo>
                    <a:pt x="355" y="13385"/>
                  </a:lnTo>
                  <a:lnTo>
                    <a:pt x="8216" y="12471"/>
                  </a:lnTo>
                  <a:close/>
                </a:path>
                <a:path w="92710" h="13970">
                  <a:moveTo>
                    <a:pt x="29260" y="10375"/>
                  </a:moveTo>
                  <a:lnTo>
                    <a:pt x="28511" y="5156"/>
                  </a:lnTo>
                  <a:lnTo>
                    <a:pt x="24803" y="5524"/>
                  </a:lnTo>
                  <a:lnTo>
                    <a:pt x="21082" y="5892"/>
                  </a:lnTo>
                  <a:lnTo>
                    <a:pt x="21386" y="11150"/>
                  </a:lnTo>
                  <a:lnTo>
                    <a:pt x="29260" y="10375"/>
                  </a:lnTo>
                  <a:close/>
                </a:path>
                <a:path w="92710" h="13970">
                  <a:moveTo>
                    <a:pt x="50317" y="8382"/>
                  </a:moveTo>
                  <a:lnTo>
                    <a:pt x="49631" y="3162"/>
                  </a:lnTo>
                  <a:lnTo>
                    <a:pt x="45910" y="3454"/>
                  </a:lnTo>
                  <a:lnTo>
                    <a:pt x="42189" y="3810"/>
                  </a:lnTo>
                  <a:lnTo>
                    <a:pt x="42430" y="9067"/>
                  </a:lnTo>
                  <a:lnTo>
                    <a:pt x="46380" y="8699"/>
                  </a:lnTo>
                  <a:lnTo>
                    <a:pt x="50317" y="8382"/>
                  </a:lnTo>
                  <a:close/>
                </a:path>
                <a:path w="92710" h="13970">
                  <a:moveTo>
                    <a:pt x="71412" y="6705"/>
                  </a:moveTo>
                  <a:lnTo>
                    <a:pt x="70777" y="1485"/>
                  </a:lnTo>
                  <a:lnTo>
                    <a:pt x="67056" y="1778"/>
                  </a:lnTo>
                  <a:lnTo>
                    <a:pt x="63334" y="2070"/>
                  </a:lnTo>
                  <a:lnTo>
                    <a:pt x="63512" y="7340"/>
                  </a:lnTo>
                  <a:lnTo>
                    <a:pt x="71412" y="6705"/>
                  </a:lnTo>
                  <a:close/>
                </a:path>
                <a:path w="92710" h="13970">
                  <a:moveTo>
                    <a:pt x="92506" y="5245"/>
                  </a:moveTo>
                  <a:lnTo>
                    <a:pt x="91922" y="0"/>
                  </a:lnTo>
                  <a:lnTo>
                    <a:pt x="88201" y="228"/>
                  </a:lnTo>
                  <a:lnTo>
                    <a:pt x="84480" y="457"/>
                  </a:lnTo>
                  <a:lnTo>
                    <a:pt x="84594" y="5715"/>
                  </a:lnTo>
                  <a:lnTo>
                    <a:pt x="92506" y="52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 descr=""/>
            <p:cNvSpPr/>
            <p:nvPr/>
          </p:nvSpPr>
          <p:spPr>
            <a:xfrm>
              <a:off x="3684582" y="3535030"/>
              <a:ext cx="262255" cy="0"/>
            </a:xfrm>
            <a:custGeom>
              <a:avLst/>
              <a:gdLst/>
              <a:ahLst/>
              <a:cxnLst/>
              <a:rect l="l" t="t" r="r" b="b"/>
              <a:pathLst>
                <a:path w="262254" h="0">
                  <a:moveTo>
                    <a:pt x="0" y="0"/>
                  </a:moveTo>
                  <a:lnTo>
                    <a:pt x="261734" y="0"/>
                  </a:lnTo>
                </a:path>
              </a:pathLst>
            </a:custGeom>
            <a:ln w="1090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 descr=""/>
            <p:cNvSpPr/>
            <p:nvPr/>
          </p:nvSpPr>
          <p:spPr>
            <a:xfrm>
              <a:off x="3959352" y="3536263"/>
              <a:ext cx="1397000" cy="495300"/>
            </a:xfrm>
            <a:custGeom>
              <a:avLst/>
              <a:gdLst/>
              <a:ahLst/>
              <a:cxnLst/>
              <a:rect l="l" t="t" r="r" b="b"/>
              <a:pathLst>
                <a:path w="1397000" h="495300">
                  <a:moveTo>
                    <a:pt x="8102" y="558"/>
                  </a:moveTo>
                  <a:lnTo>
                    <a:pt x="4381" y="279"/>
                  </a:lnTo>
                  <a:lnTo>
                    <a:pt x="660" y="0"/>
                  </a:lnTo>
                  <a:lnTo>
                    <a:pt x="0" y="5219"/>
                  </a:lnTo>
                  <a:lnTo>
                    <a:pt x="7899" y="5816"/>
                  </a:lnTo>
                  <a:lnTo>
                    <a:pt x="8102" y="558"/>
                  </a:lnTo>
                  <a:close/>
                </a:path>
                <a:path w="1397000" h="495300">
                  <a:moveTo>
                    <a:pt x="29210" y="2514"/>
                  </a:moveTo>
                  <a:lnTo>
                    <a:pt x="25501" y="2159"/>
                  </a:lnTo>
                  <a:lnTo>
                    <a:pt x="21780" y="1803"/>
                  </a:lnTo>
                  <a:lnTo>
                    <a:pt x="21069" y="7023"/>
                  </a:lnTo>
                  <a:lnTo>
                    <a:pt x="28956" y="7772"/>
                  </a:lnTo>
                  <a:lnTo>
                    <a:pt x="29210" y="2514"/>
                  </a:lnTo>
                  <a:close/>
                </a:path>
                <a:path w="1397000" h="495300">
                  <a:moveTo>
                    <a:pt x="50330" y="4533"/>
                  </a:moveTo>
                  <a:lnTo>
                    <a:pt x="46609" y="4178"/>
                  </a:lnTo>
                  <a:lnTo>
                    <a:pt x="42900" y="3822"/>
                  </a:lnTo>
                  <a:lnTo>
                    <a:pt x="42125" y="9042"/>
                  </a:lnTo>
                  <a:lnTo>
                    <a:pt x="50012" y="9791"/>
                  </a:lnTo>
                  <a:lnTo>
                    <a:pt x="50330" y="4533"/>
                  </a:lnTo>
                  <a:close/>
                </a:path>
                <a:path w="1397000" h="495300">
                  <a:moveTo>
                    <a:pt x="71399" y="6921"/>
                  </a:moveTo>
                  <a:lnTo>
                    <a:pt x="67691" y="6489"/>
                  </a:lnTo>
                  <a:lnTo>
                    <a:pt x="63982" y="6057"/>
                  </a:lnTo>
                  <a:lnTo>
                    <a:pt x="63169" y="11264"/>
                  </a:lnTo>
                  <a:lnTo>
                    <a:pt x="71043" y="12166"/>
                  </a:lnTo>
                  <a:lnTo>
                    <a:pt x="71399" y="6921"/>
                  </a:lnTo>
                  <a:close/>
                </a:path>
                <a:path w="1397000" h="495300">
                  <a:moveTo>
                    <a:pt x="92456" y="9334"/>
                  </a:moveTo>
                  <a:lnTo>
                    <a:pt x="88747" y="8902"/>
                  </a:lnTo>
                  <a:lnTo>
                    <a:pt x="85039" y="8470"/>
                  </a:lnTo>
                  <a:lnTo>
                    <a:pt x="84175" y="13677"/>
                  </a:lnTo>
                  <a:lnTo>
                    <a:pt x="92049" y="14579"/>
                  </a:lnTo>
                  <a:lnTo>
                    <a:pt x="92456" y="9334"/>
                  </a:lnTo>
                  <a:close/>
                </a:path>
                <a:path w="1397000" h="495300">
                  <a:moveTo>
                    <a:pt x="113474" y="12115"/>
                  </a:moveTo>
                  <a:lnTo>
                    <a:pt x="109778" y="11620"/>
                  </a:lnTo>
                  <a:lnTo>
                    <a:pt x="106083" y="11125"/>
                  </a:lnTo>
                  <a:lnTo>
                    <a:pt x="105168" y="16306"/>
                  </a:lnTo>
                  <a:lnTo>
                    <a:pt x="113017" y="17360"/>
                  </a:lnTo>
                  <a:lnTo>
                    <a:pt x="113474" y="12115"/>
                  </a:lnTo>
                  <a:close/>
                </a:path>
                <a:path w="1397000" h="495300">
                  <a:moveTo>
                    <a:pt x="134493" y="14935"/>
                  </a:moveTo>
                  <a:lnTo>
                    <a:pt x="130797" y="14439"/>
                  </a:lnTo>
                  <a:lnTo>
                    <a:pt x="127101" y="13944"/>
                  </a:lnTo>
                  <a:lnTo>
                    <a:pt x="126136" y="19126"/>
                  </a:lnTo>
                  <a:lnTo>
                    <a:pt x="133985" y="20180"/>
                  </a:lnTo>
                  <a:lnTo>
                    <a:pt x="134493" y="14935"/>
                  </a:lnTo>
                  <a:close/>
                </a:path>
                <a:path w="1397000" h="495300">
                  <a:moveTo>
                    <a:pt x="155448" y="18122"/>
                  </a:moveTo>
                  <a:lnTo>
                    <a:pt x="151765" y="17551"/>
                  </a:lnTo>
                  <a:lnTo>
                    <a:pt x="148082" y="16979"/>
                  </a:lnTo>
                  <a:lnTo>
                    <a:pt x="147066" y="22148"/>
                  </a:lnTo>
                  <a:lnTo>
                    <a:pt x="154901" y="23355"/>
                  </a:lnTo>
                  <a:lnTo>
                    <a:pt x="155448" y="18122"/>
                  </a:lnTo>
                  <a:close/>
                </a:path>
                <a:path w="1397000" h="495300">
                  <a:moveTo>
                    <a:pt x="176415" y="21348"/>
                  </a:moveTo>
                  <a:lnTo>
                    <a:pt x="172732" y="20777"/>
                  </a:lnTo>
                  <a:lnTo>
                    <a:pt x="169049" y="20205"/>
                  </a:lnTo>
                  <a:lnTo>
                    <a:pt x="167982" y="25374"/>
                  </a:lnTo>
                  <a:lnTo>
                    <a:pt x="175818" y="26581"/>
                  </a:lnTo>
                  <a:lnTo>
                    <a:pt x="176415" y="21348"/>
                  </a:lnTo>
                  <a:close/>
                </a:path>
                <a:path w="1397000" h="495300">
                  <a:moveTo>
                    <a:pt x="197307" y="24879"/>
                  </a:moveTo>
                  <a:lnTo>
                    <a:pt x="193636" y="24244"/>
                  </a:lnTo>
                  <a:lnTo>
                    <a:pt x="189966" y="23609"/>
                  </a:lnTo>
                  <a:lnTo>
                    <a:pt x="188849" y="28752"/>
                  </a:lnTo>
                  <a:lnTo>
                    <a:pt x="196659" y="30111"/>
                  </a:lnTo>
                  <a:lnTo>
                    <a:pt x="197307" y="24879"/>
                  </a:lnTo>
                  <a:close/>
                </a:path>
                <a:path w="1397000" h="495300">
                  <a:moveTo>
                    <a:pt x="218198" y="28498"/>
                  </a:moveTo>
                  <a:lnTo>
                    <a:pt x="214528" y="27863"/>
                  </a:lnTo>
                  <a:lnTo>
                    <a:pt x="210858" y="27228"/>
                  </a:lnTo>
                  <a:lnTo>
                    <a:pt x="209702" y="32372"/>
                  </a:lnTo>
                  <a:lnTo>
                    <a:pt x="217512" y="33718"/>
                  </a:lnTo>
                  <a:lnTo>
                    <a:pt x="218198" y="28498"/>
                  </a:lnTo>
                  <a:close/>
                </a:path>
                <a:path w="1397000" h="495300">
                  <a:moveTo>
                    <a:pt x="239039" y="32385"/>
                  </a:moveTo>
                  <a:lnTo>
                    <a:pt x="235381" y="31673"/>
                  </a:lnTo>
                  <a:lnTo>
                    <a:pt x="231724" y="30975"/>
                  </a:lnTo>
                  <a:lnTo>
                    <a:pt x="230517" y="36093"/>
                  </a:lnTo>
                  <a:lnTo>
                    <a:pt x="238302" y="37592"/>
                  </a:lnTo>
                  <a:lnTo>
                    <a:pt x="239039" y="32385"/>
                  </a:lnTo>
                  <a:close/>
                </a:path>
                <a:path w="1397000" h="495300">
                  <a:moveTo>
                    <a:pt x="259867" y="36385"/>
                  </a:moveTo>
                  <a:lnTo>
                    <a:pt x="256209" y="35687"/>
                  </a:lnTo>
                  <a:lnTo>
                    <a:pt x="252552" y="34975"/>
                  </a:lnTo>
                  <a:lnTo>
                    <a:pt x="251307" y="40106"/>
                  </a:lnTo>
                  <a:lnTo>
                    <a:pt x="259092" y="41605"/>
                  </a:lnTo>
                  <a:lnTo>
                    <a:pt x="259867" y="36385"/>
                  </a:lnTo>
                  <a:close/>
                </a:path>
                <a:path w="1397000" h="495300">
                  <a:moveTo>
                    <a:pt x="280644" y="40601"/>
                  </a:moveTo>
                  <a:lnTo>
                    <a:pt x="276999" y="39827"/>
                  </a:lnTo>
                  <a:lnTo>
                    <a:pt x="273354" y="39052"/>
                  </a:lnTo>
                  <a:lnTo>
                    <a:pt x="272059" y="44157"/>
                  </a:lnTo>
                  <a:lnTo>
                    <a:pt x="279819" y="45808"/>
                  </a:lnTo>
                  <a:lnTo>
                    <a:pt x="280644" y="40601"/>
                  </a:lnTo>
                  <a:close/>
                </a:path>
                <a:path w="1397000" h="495300">
                  <a:moveTo>
                    <a:pt x="301383" y="44996"/>
                  </a:moveTo>
                  <a:lnTo>
                    <a:pt x="297738" y="44221"/>
                  </a:lnTo>
                  <a:lnTo>
                    <a:pt x="294093" y="43446"/>
                  </a:lnTo>
                  <a:lnTo>
                    <a:pt x="292760" y="48552"/>
                  </a:lnTo>
                  <a:lnTo>
                    <a:pt x="300520" y="50190"/>
                  </a:lnTo>
                  <a:lnTo>
                    <a:pt x="301383" y="44996"/>
                  </a:lnTo>
                  <a:close/>
                </a:path>
                <a:path w="1397000" h="495300">
                  <a:moveTo>
                    <a:pt x="322097" y="49504"/>
                  </a:moveTo>
                  <a:lnTo>
                    <a:pt x="318465" y="48666"/>
                  </a:lnTo>
                  <a:lnTo>
                    <a:pt x="314833" y="47828"/>
                  </a:lnTo>
                  <a:lnTo>
                    <a:pt x="313461" y="52908"/>
                  </a:lnTo>
                  <a:lnTo>
                    <a:pt x="321183" y="54698"/>
                  </a:lnTo>
                  <a:lnTo>
                    <a:pt x="322097" y="49504"/>
                  </a:lnTo>
                  <a:close/>
                </a:path>
                <a:path w="1397000" h="495300">
                  <a:moveTo>
                    <a:pt x="342760" y="54279"/>
                  </a:moveTo>
                  <a:lnTo>
                    <a:pt x="339128" y="53441"/>
                  </a:lnTo>
                  <a:lnTo>
                    <a:pt x="335495" y="52603"/>
                  </a:lnTo>
                  <a:lnTo>
                    <a:pt x="334086" y="57683"/>
                  </a:lnTo>
                  <a:lnTo>
                    <a:pt x="341807" y="59461"/>
                  </a:lnTo>
                  <a:lnTo>
                    <a:pt x="342760" y="54279"/>
                  </a:lnTo>
                  <a:close/>
                </a:path>
                <a:path w="1397000" h="495300">
                  <a:moveTo>
                    <a:pt x="363410" y="59055"/>
                  </a:moveTo>
                  <a:lnTo>
                    <a:pt x="359778" y="58204"/>
                  </a:lnTo>
                  <a:lnTo>
                    <a:pt x="356146" y="57365"/>
                  </a:lnTo>
                  <a:lnTo>
                    <a:pt x="354685" y="62433"/>
                  </a:lnTo>
                  <a:lnTo>
                    <a:pt x="358559" y="63322"/>
                  </a:lnTo>
                  <a:lnTo>
                    <a:pt x="362407" y="64236"/>
                  </a:lnTo>
                  <a:lnTo>
                    <a:pt x="363410" y="59055"/>
                  </a:lnTo>
                  <a:close/>
                </a:path>
                <a:path w="1397000" h="495300">
                  <a:moveTo>
                    <a:pt x="383971" y="64211"/>
                  </a:moveTo>
                  <a:lnTo>
                    <a:pt x="380352" y="63309"/>
                  </a:lnTo>
                  <a:lnTo>
                    <a:pt x="376732" y="62407"/>
                  </a:lnTo>
                  <a:lnTo>
                    <a:pt x="375246" y="67462"/>
                  </a:lnTo>
                  <a:lnTo>
                    <a:pt x="382930" y="69380"/>
                  </a:lnTo>
                  <a:lnTo>
                    <a:pt x="383971" y="64211"/>
                  </a:lnTo>
                  <a:close/>
                </a:path>
                <a:path w="1397000" h="495300">
                  <a:moveTo>
                    <a:pt x="404545" y="69342"/>
                  </a:moveTo>
                  <a:lnTo>
                    <a:pt x="400926" y="68440"/>
                  </a:lnTo>
                  <a:lnTo>
                    <a:pt x="397306" y="67538"/>
                  </a:lnTo>
                  <a:lnTo>
                    <a:pt x="395782" y="72580"/>
                  </a:lnTo>
                  <a:lnTo>
                    <a:pt x="403466" y="74498"/>
                  </a:lnTo>
                  <a:lnTo>
                    <a:pt x="404545" y="69342"/>
                  </a:lnTo>
                  <a:close/>
                </a:path>
                <a:path w="1397000" h="495300">
                  <a:moveTo>
                    <a:pt x="425043" y="74764"/>
                  </a:moveTo>
                  <a:lnTo>
                    <a:pt x="421436" y="73799"/>
                  </a:lnTo>
                  <a:lnTo>
                    <a:pt x="417830" y="72834"/>
                  </a:lnTo>
                  <a:lnTo>
                    <a:pt x="416267" y="77863"/>
                  </a:lnTo>
                  <a:lnTo>
                    <a:pt x="423926" y="79921"/>
                  </a:lnTo>
                  <a:lnTo>
                    <a:pt x="425043" y="74764"/>
                  </a:lnTo>
                  <a:close/>
                </a:path>
                <a:path w="1397000" h="495300">
                  <a:moveTo>
                    <a:pt x="445516" y="80264"/>
                  </a:moveTo>
                  <a:lnTo>
                    <a:pt x="441909" y="79298"/>
                  </a:lnTo>
                  <a:lnTo>
                    <a:pt x="438302" y="78333"/>
                  </a:lnTo>
                  <a:lnTo>
                    <a:pt x="436702" y="83350"/>
                  </a:lnTo>
                  <a:lnTo>
                    <a:pt x="444360" y="85407"/>
                  </a:lnTo>
                  <a:lnTo>
                    <a:pt x="445516" y="80264"/>
                  </a:lnTo>
                  <a:close/>
                </a:path>
                <a:path w="1397000" h="495300">
                  <a:moveTo>
                    <a:pt x="465937" y="85915"/>
                  </a:moveTo>
                  <a:lnTo>
                    <a:pt x="462356" y="84886"/>
                  </a:lnTo>
                  <a:lnTo>
                    <a:pt x="458774" y="83858"/>
                  </a:lnTo>
                  <a:lnTo>
                    <a:pt x="457123" y="88861"/>
                  </a:lnTo>
                  <a:lnTo>
                    <a:pt x="464743" y="91046"/>
                  </a:lnTo>
                  <a:lnTo>
                    <a:pt x="465937" y="85915"/>
                  </a:lnTo>
                  <a:close/>
                </a:path>
                <a:path w="1397000" h="495300">
                  <a:moveTo>
                    <a:pt x="486308" y="91770"/>
                  </a:moveTo>
                  <a:lnTo>
                    <a:pt x="482727" y="90741"/>
                  </a:lnTo>
                  <a:lnTo>
                    <a:pt x="479145" y="89712"/>
                  </a:lnTo>
                  <a:lnTo>
                    <a:pt x="477456" y="94703"/>
                  </a:lnTo>
                  <a:lnTo>
                    <a:pt x="485076" y="96888"/>
                  </a:lnTo>
                  <a:lnTo>
                    <a:pt x="486308" y="91770"/>
                  </a:lnTo>
                  <a:close/>
                </a:path>
                <a:path w="1397000" h="495300">
                  <a:moveTo>
                    <a:pt x="506679" y="97624"/>
                  </a:moveTo>
                  <a:lnTo>
                    <a:pt x="503097" y="96583"/>
                  </a:lnTo>
                  <a:lnTo>
                    <a:pt x="499516" y="95554"/>
                  </a:lnTo>
                  <a:lnTo>
                    <a:pt x="497801" y="100533"/>
                  </a:lnTo>
                  <a:lnTo>
                    <a:pt x="505409" y="102730"/>
                  </a:lnTo>
                  <a:lnTo>
                    <a:pt x="506679" y="97624"/>
                  </a:lnTo>
                  <a:close/>
                </a:path>
                <a:path w="1397000" h="495300">
                  <a:moveTo>
                    <a:pt x="526961" y="103835"/>
                  </a:moveTo>
                  <a:lnTo>
                    <a:pt x="523392" y="102743"/>
                  </a:lnTo>
                  <a:lnTo>
                    <a:pt x="519823" y="101650"/>
                  </a:lnTo>
                  <a:lnTo>
                    <a:pt x="518071" y="106616"/>
                  </a:lnTo>
                  <a:lnTo>
                    <a:pt x="525653" y="108940"/>
                  </a:lnTo>
                  <a:lnTo>
                    <a:pt x="526961" y="103835"/>
                  </a:lnTo>
                  <a:close/>
                </a:path>
                <a:path w="1397000" h="495300">
                  <a:moveTo>
                    <a:pt x="547230" y="110032"/>
                  </a:moveTo>
                  <a:lnTo>
                    <a:pt x="543661" y="108940"/>
                  </a:lnTo>
                  <a:lnTo>
                    <a:pt x="540092" y="107848"/>
                  </a:lnTo>
                  <a:lnTo>
                    <a:pt x="538314" y="112814"/>
                  </a:lnTo>
                  <a:lnTo>
                    <a:pt x="545896" y="115125"/>
                  </a:lnTo>
                  <a:lnTo>
                    <a:pt x="547230" y="110032"/>
                  </a:lnTo>
                  <a:close/>
                </a:path>
                <a:path w="1397000" h="495300">
                  <a:moveTo>
                    <a:pt x="567423" y="116420"/>
                  </a:moveTo>
                  <a:lnTo>
                    <a:pt x="563880" y="115277"/>
                  </a:lnTo>
                  <a:lnTo>
                    <a:pt x="560336" y="114134"/>
                  </a:lnTo>
                  <a:lnTo>
                    <a:pt x="558507" y="119075"/>
                  </a:lnTo>
                  <a:lnTo>
                    <a:pt x="566051" y="121513"/>
                  </a:lnTo>
                  <a:lnTo>
                    <a:pt x="567423" y="116420"/>
                  </a:lnTo>
                  <a:close/>
                </a:path>
                <a:path w="1397000" h="495300">
                  <a:moveTo>
                    <a:pt x="587590" y="122961"/>
                  </a:moveTo>
                  <a:lnTo>
                    <a:pt x="584047" y="121818"/>
                  </a:lnTo>
                  <a:lnTo>
                    <a:pt x="580504" y="120675"/>
                  </a:lnTo>
                  <a:lnTo>
                    <a:pt x="578650" y="125603"/>
                  </a:lnTo>
                  <a:lnTo>
                    <a:pt x="586193" y="128041"/>
                  </a:lnTo>
                  <a:lnTo>
                    <a:pt x="587590" y="122961"/>
                  </a:lnTo>
                  <a:close/>
                </a:path>
                <a:path w="1397000" h="495300">
                  <a:moveTo>
                    <a:pt x="607745" y="129540"/>
                  </a:moveTo>
                  <a:lnTo>
                    <a:pt x="604215" y="128346"/>
                  </a:lnTo>
                  <a:lnTo>
                    <a:pt x="600671" y="127203"/>
                  </a:lnTo>
                  <a:lnTo>
                    <a:pt x="598779" y="132118"/>
                  </a:lnTo>
                  <a:lnTo>
                    <a:pt x="602551" y="133337"/>
                  </a:lnTo>
                  <a:lnTo>
                    <a:pt x="606310" y="134607"/>
                  </a:lnTo>
                  <a:lnTo>
                    <a:pt x="607745" y="129540"/>
                  </a:lnTo>
                  <a:close/>
                </a:path>
                <a:path w="1397000" h="495300">
                  <a:moveTo>
                    <a:pt x="627799" y="136398"/>
                  </a:moveTo>
                  <a:lnTo>
                    <a:pt x="624268" y="135191"/>
                  </a:lnTo>
                  <a:lnTo>
                    <a:pt x="620737" y="133985"/>
                  </a:lnTo>
                  <a:lnTo>
                    <a:pt x="618820" y="138887"/>
                  </a:lnTo>
                  <a:lnTo>
                    <a:pt x="626325" y="141452"/>
                  </a:lnTo>
                  <a:lnTo>
                    <a:pt x="627799" y="136398"/>
                  </a:lnTo>
                  <a:close/>
                </a:path>
                <a:path w="1397000" h="495300">
                  <a:moveTo>
                    <a:pt x="647865" y="143243"/>
                  </a:moveTo>
                  <a:lnTo>
                    <a:pt x="644334" y="142036"/>
                  </a:lnTo>
                  <a:lnTo>
                    <a:pt x="640803" y="140830"/>
                  </a:lnTo>
                  <a:lnTo>
                    <a:pt x="638860" y="145732"/>
                  </a:lnTo>
                  <a:lnTo>
                    <a:pt x="646366" y="148285"/>
                  </a:lnTo>
                  <a:lnTo>
                    <a:pt x="647865" y="143243"/>
                  </a:lnTo>
                  <a:close/>
                </a:path>
                <a:path w="1397000" h="495300">
                  <a:moveTo>
                    <a:pt x="667842" y="150291"/>
                  </a:moveTo>
                  <a:lnTo>
                    <a:pt x="664337" y="149034"/>
                  </a:lnTo>
                  <a:lnTo>
                    <a:pt x="660831" y="147777"/>
                  </a:lnTo>
                  <a:lnTo>
                    <a:pt x="658850" y="152654"/>
                  </a:lnTo>
                  <a:lnTo>
                    <a:pt x="666318" y="155333"/>
                  </a:lnTo>
                  <a:lnTo>
                    <a:pt x="667842" y="150291"/>
                  </a:lnTo>
                  <a:close/>
                </a:path>
                <a:path w="1397000" h="495300">
                  <a:moveTo>
                    <a:pt x="687781" y="157467"/>
                  </a:moveTo>
                  <a:lnTo>
                    <a:pt x="684276" y="156210"/>
                  </a:lnTo>
                  <a:lnTo>
                    <a:pt x="680770" y="154952"/>
                  </a:lnTo>
                  <a:lnTo>
                    <a:pt x="678764" y="159816"/>
                  </a:lnTo>
                  <a:lnTo>
                    <a:pt x="686219" y="162509"/>
                  </a:lnTo>
                  <a:lnTo>
                    <a:pt x="687781" y="157467"/>
                  </a:lnTo>
                  <a:close/>
                </a:path>
                <a:path w="1397000" h="495300">
                  <a:moveTo>
                    <a:pt x="707732" y="164642"/>
                  </a:moveTo>
                  <a:lnTo>
                    <a:pt x="704227" y="163385"/>
                  </a:lnTo>
                  <a:lnTo>
                    <a:pt x="700722" y="162128"/>
                  </a:lnTo>
                  <a:lnTo>
                    <a:pt x="698677" y="166979"/>
                  </a:lnTo>
                  <a:lnTo>
                    <a:pt x="706145" y="169672"/>
                  </a:lnTo>
                  <a:lnTo>
                    <a:pt x="707732" y="164642"/>
                  </a:lnTo>
                  <a:close/>
                </a:path>
                <a:path w="1397000" h="495300">
                  <a:moveTo>
                    <a:pt x="727570" y="172135"/>
                  </a:moveTo>
                  <a:lnTo>
                    <a:pt x="724077" y="170815"/>
                  </a:lnTo>
                  <a:lnTo>
                    <a:pt x="720585" y="169494"/>
                  </a:lnTo>
                  <a:lnTo>
                    <a:pt x="718527" y="174345"/>
                  </a:lnTo>
                  <a:lnTo>
                    <a:pt x="725944" y="177139"/>
                  </a:lnTo>
                  <a:lnTo>
                    <a:pt x="727570" y="172135"/>
                  </a:lnTo>
                  <a:close/>
                </a:path>
                <a:path w="1397000" h="495300">
                  <a:moveTo>
                    <a:pt x="747395" y="179616"/>
                  </a:moveTo>
                  <a:lnTo>
                    <a:pt x="743902" y="178295"/>
                  </a:lnTo>
                  <a:lnTo>
                    <a:pt x="740410" y="176974"/>
                  </a:lnTo>
                  <a:lnTo>
                    <a:pt x="738314" y="181813"/>
                  </a:lnTo>
                  <a:lnTo>
                    <a:pt x="745744" y="184607"/>
                  </a:lnTo>
                  <a:lnTo>
                    <a:pt x="747395" y="179616"/>
                  </a:lnTo>
                  <a:close/>
                </a:path>
                <a:path w="1397000" h="495300">
                  <a:moveTo>
                    <a:pt x="767181" y="187198"/>
                  </a:moveTo>
                  <a:lnTo>
                    <a:pt x="763714" y="185826"/>
                  </a:lnTo>
                  <a:lnTo>
                    <a:pt x="760247" y="184454"/>
                  </a:lnTo>
                  <a:lnTo>
                    <a:pt x="758126" y="189280"/>
                  </a:lnTo>
                  <a:lnTo>
                    <a:pt x="765505" y="192189"/>
                  </a:lnTo>
                  <a:lnTo>
                    <a:pt x="767181" y="187198"/>
                  </a:lnTo>
                  <a:close/>
                </a:path>
                <a:path w="1397000" h="495300">
                  <a:moveTo>
                    <a:pt x="786892" y="194983"/>
                  </a:moveTo>
                  <a:lnTo>
                    <a:pt x="783424" y="193611"/>
                  </a:lnTo>
                  <a:lnTo>
                    <a:pt x="779957" y="192239"/>
                  </a:lnTo>
                  <a:lnTo>
                    <a:pt x="777811" y="197053"/>
                  </a:lnTo>
                  <a:lnTo>
                    <a:pt x="785190" y="199961"/>
                  </a:lnTo>
                  <a:lnTo>
                    <a:pt x="786892" y="194983"/>
                  </a:lnTo>
                  <a:close/>
                </a:path>
                <a:path w="1397000" h="495300">
                  <a:moveTo>
                    <a:pt x="806602" y="202768"/>
                  </a:moveTo>
                  <a:lnTo>
                    <a:pt x="803135" y="201396"/>
                  </a:lnTo>
                  <a:lnTo>
                    <a:pt x="799668" y="200025"/>
                  </a:lnTo>
                  <a:lnTo>
                    <a:pt x="797496" y="204825"/>
                  </a:lnTo>
                  <a:lnTo>
                    <a:pt x="804862" y="207733"/>
                  </a:lnTo>
                  <a:lnTo>
                    <a:pt x="806602" y="202768"/>
                  </a:lnTo>
                  <a:close/>
                </a:path>
                <a:path w="1397000" h="495300">
                  <a:moveTo>
                    <a:pt x="826236" y="210743"/>
                  </a:moveTo>
                  <a:lnTo>
                    <a:pt x="822794" y="209321"/>
                  </a:lnTo>
                  <a:lnTo>
                    <a:pt x="819353" y="207899"/>
                  </a:lnTo>
                  <a:lnTo>
                    <a:pt x="817143" y="212686"/>
                  </a:lnTo>
                  <a:lnTo>
                    <a:pt x="824484" y="215709"/>
                  </a:lnTo>
                  <a:lnTo>
                    <a:pt x="826236" y="210743"/>
                  </a:lnTo>
                  <a:close/>
                </a:path>
                <a:path w="1397000" h="495300">
                  <a:moveTo>
                    <a:pt x="845832" y="218821"/>
                  </a:moveTo>
                  <a:lnTo>
                    <a:pt x="842391" y="217398"/>
                  </a:lnTo>
                  <a:lnTo>
                    <a:pt x="838949" y="215976"/>
                  </a:lnTo>
                  <a:lnTo>
                    <a:pt x="836714" y="220751"/>
                  </a:lnTo>
                  <a:lnTo>
                    <a:pt x="844054" y="223774"/>
                  </a:lnTo>
                  <a:lnTo>
                    <a:pt x="845832" y="218821"/>
                  </a:lnTo>
                  <a:close/>
                </a:path>
                <a:path w="1397000" h="495300">
                  <a:moveTo>
                    <a:pt x="865416" y="226898"/>
                  </a:moveTo>
                  <a:lnTo>
                    <a:pt x="861974" y="225475"/>
                  </a:lnTo>
                  <a:lnTo>
                    <a:pt x="858532" y="224053"/>
                  </a:lnTo>
                  <a:lnTo>
                    <a:pt x="856272" y="228815"/>
                  </a:lnTo>
                  <a:lnTo>
                    <a:pt x="863612" y="231838"/>
                  </a:lnTo>
                  <a:lnTo>
                    <a:pt x="865416" y="226898"/>
                  </a:lnTo>
                  <a:close/>
                </a:path>
                <a:path w="1397000" h="495300">
                  <a:moveTo>
                    <a:pt x="884923" y="235216"/>
                  </a:moveTo>
                  <a:lnTo>
                    <a:pt x="881494" y="233743"/>
                  </a:lnTo>
                  <a:lnTo>
                    <a:pt x="878065" y="232270"/>
                  </a:lnTo>
                  <a:lnTo>
                    <a:pt x="875792" y="237020"/>
                  </a:lnTo>
                  <a:lnTo>
                    <a:pt x="883081" y="240157"/>
                  </a:lnTo>
                  <a:lnTo>
                    <a:pt x="884923" y="235216"/>
                  </a:lnTo>
                  <a:close/>
                </a:path>
                <a:path w="1397000" h="495300">
                  <a:moveTo>
                    <a:pt x="904392" y="243573"/>
                  </a:moveTo>
                  <a:lnTo>
                    <a:pt x="900963" y="242100"/>
                  </a:lnTo>
                  <a:lnTo>
                    <a:pt x="897534" y="240626"/>
                  </a:lnTo>
                  <a:lnTo>
                    <a:pt x="895235" y="245364"/>
                  </a:lnTo>
                  <a:lnTo>
                    <a:pt x="902525" y="248500"/>
                  </a:lnTo>
                  <a:lnTo>
                    <a:pt x="904392" y="243573"/>
                  </a:lnTo>
                  <a:close/>
                </a:path>
                <a:path w="1397000" h="495300">
                  <a:moveTo>
                    <a:pt x="923861" y="251942"/>
                  </a:moveTo>
                  <a:lnTo>
                    <a:pt x="920432" y="250469"/>
                  </a:lnTo>
                  <a:lnTo>
                    <a:pt x="917003" y="248996"/>
                  </a:lnTo>
                  <a:lnTo>
                    <a:pt x="914679" y="253733"/>
                  </a:lnTo>
                  <a:lnTo>
                    <a:pt x="921969" y="256857"/>
                  </a:lnTo>
                  <a:lnTo>
                    <a:pt x="923861" y="251942"/>
                  </a:lnTo>
                  <a:close/>
                </a:path>
                <a:path w="1397000" h="495300">
                  <a:moveTo>
                    <a:pt x="943216" y="260578"/>
                  </a:moveTo>
                  <a:lnTo>
                    <a:pt x="939812" y="259054"/>
                  </a:lnTo>
                  <a:lnTo>
                    <a:pt x="936409" y="257530"/>
                  </a:lnTo>
                  <a:lnTo>
                    <a:pt x="934059" y="262255"/>
                  </a:lnTo>
                  <a:lnTo>
                    <a:pt x="941298" y="265480"/>
                  </a:lnTo>
                  <a:lnTo>
                    <a:pt x="943216" y="260578"/>
                  </a:lnTo>
                  <a:close/>
                </a:path>
                <a:path w="1397000" h="495300">
                  <a:moveTo>
                    <a:pt x="962558" y="269214"/>
                  </a:moveTo>
                  <a:lnTo>
                    <a:pt x="959154" y="267690"/>
                  </a:lnTo>
                  <a:lnTo>
                    <a:pt x="955751" y="266166"/>
                  </a:lnTo>
                  <a:lnTo>
                    <a:pt x="953376" y="270878"/>
                  </a:lnTo>
                  <a:lnTo>
                    <a:pt x="960628" y="274104"/>
                  </a:lnTo>
                  <a:lnTo>
                    <a:pt x="962558" y="269214"/>
                  </a:lnTo>
                  <a:close/>
                </a:path>
                <a:path w="1397000" h="495300">
                  <a:moveTo>
                    <a:pt x="981913" y="277850"/>
                  </a:moveTo>
                  <a:lnTo>
                    <a:pt x="978509" y="276326"/>
                  </a:lnTo>
                  <a:lnTo>
                    <a:pt x="975106" y="274802"/>
                  </a:lnTo>
                  <a:lnTo>
                    <a:pt x="972718" y="279501"/>
                  </a:lnTo>
                  <a:lnTo>
                    <a:pt x="979944" y="282740"/>
                  </a:lnTo>
                  <a:lnTo>
                    <a:pt x="981913" y="277850"/>
                  </a:lnTo>
                  <a:close/>
                </a:path>
                <a:path w="1397000" h="495300">
                  <a:moveTo>
                    <a:pt x="1001128" y="286766"/>
                  </a:moveTo>
                  <a:lnTo>
                    <a:pt x="997750" y="285203"/>
                  </a:lnTo>
                  <a:lnTo>
                    <a:pt x="994371" y="283641"/>
                  </a:lnTo>
                  <a:lnTo>
                    <a:pt x="991958" y="288315"/>
                  </a:lnTo>
                  <a:lnTo>
                    <a:pt x="999147" y="291655"/>
                  </a:lnTo>
                  <a:lnTo>
                    <a:pt x="1001128" y="286766"/>
                  </a:lnTo>
                  <a:close/>
                </a:path>
                <a:path w="1397000" h="495300">
                  <a:moveTo>
                    <a:pt x="1020356" y="295668"/>
                  </a:moveTo>
                  <a:lnTo>
                    <a:pt x="1016977" y="294106"/>
                  </a:lnTo>
                  <a:lnTo>
                    <a:pt x="1013599" y="292544"/>
                  </a:lnTo>
                  <a:lnTo>
                    <a:pt x="1011161" y="297218"/>
                  </a:lnTo>
                  <a:lnTo>
                    <a:pt x="1018362" y="300545"/>
                  </a:lnTo>
                  <a:lnTo>
                    <a:pt x="1020356" y="295668"/>
                  </a:lnTo>
                  <a:close/>
                </a:path>
                <a:path w="1397000" h="495300">
                  <a:moveTo>
                    <a:pt x="1039583" y="304609"/>
                  </a:moveTo>
                  <a:lnTo>
                    <a:pt x="1036205" y="303022"/>
                  </a:lnTo>
                  <a:lnTo>
                    <a:pt x="1032827" y="301459"/>
                  </a:lnTo>
                  <a:lnTo>
                    <a:pt x="1030363" y="306120"/>
                  </a:lnTo>
                  <a:lnTo>
                    <a:pt x="1033957" y="307784"/>
                  </a:lnTo>
                  <a:lnTo>
                    <a:pt x="1037551" y="309473"/>
                  </a:lnTo>
                  <a:lnTo>
                    <a:pt x="1039583" y="304609"/>
                  </a:lnTo>
                  <a:close/>
                </a:path>
                <a:path w="1397000" h="495300">
                  <a:moveTo>
                    <a:pt x="1058684" y="313778"/>
                  </a:moveTo>
                  <a:lnTo>
                    <a:pt x="1055319" y="312166"/>
                  </a:lnTo>
                  <a:lnTo>
                    <a:pt x="1051953" y="310553"/>
                  </a:lnTo>
                  <a:lnTo>
                    <a:pt x="1049477" y="315201"/>
                  </a:lnTo>
                  <a:lnTo>
                    <a:pt x="1056627" y="318630"/>
                  </a:lnTo>
                  <a:lnTo>
                    <a:pt x="1058684" y="313778"/>
                  </a:lnTo>
                  <a:close/>
                </a:path>
                <a:path w="1397000" h="495300">
                  <a:moveTo>
                    <a:pt x="1077798" y="322935"/>
                  </a:moveTo>
                  <a:lnTo>
                    <a:pt x="1074432" y="321322"/>
                  </a:lnTo>
                  <a:lnTo>
                    <a:pt x="1071067" y="319709"/>
                  </a:lnTo>
                  <a:lnTo>
                    <a:pt x="1068578" y="324345"/>
                  </a:lnTo>
                  <a:lnTo>
                    <a:pt x="1075728" y="327774"/>
                  </a:lnTo>
                  <a:lnTo>
                    <a:pt x="1077798" y="322935"/>
                  </a:lnTo>
                  <a:close/>
                </a:path>
                <a:path w="1397000" h="495300">
                  <a:moveTo>
                    <a:pt x="1096886" y="332105"/>
                  </a:moveTo>
                  <a:lnTo>
                    <a:pt x="1093533" y="330492"/>
                  </a:lnTo>
                  <a:lnTo>
                    <a:pt x="1090168" y="328879"/>
                  </a:lnTo>
                  <a:lnTo>
                    <a:pt x="1087653" y="333514"/>
                  </a:lnTo>
                  <a:lnTo>
                    <a:pt x="1094803" y="336943"/>
                  </a:lnTo>
                  <a:lnTo>
                    <a:pt x="1096886" y="332105"/>
                  </a:lnTo>
                  <a:close/>
                </a:path>
                <a:path w="1397000" h="495300">
                  <a:moveTo>
                    <a:pt x="1115872" y="341528"/>
                  </a:moveTo>
                  <a:lnTo>
                    <a:pt x="1112532" y="339877"/>
                  </a:lnTo>
                  <a:lnTo>
                    <a:pt x="1109192" y="338226"/>
                  </a:lnTo>
                  <a:lnTo>
                    <a:pt x="1106652" y="342836"/>
                  </a:lnTo>
                  <a:lnTo>
                    <a:pt x="1113764" y="346354"/>
                  </a:lnTo>
                  <a:lnTo>
                    <a:pt x="1115872" y="341528"/>
                  </a:lnTo>
                  <a:close/>
                </a:path>
                <a:path w="1397000" h="495300">
                  <a:moveTo>
                    <a:pt x="1134859" y="350939"/>
                  </a:moveTo>
                  <a:lnTo>
                    <a:pt x="1131519" y="349288"/>
                  </a:lnTo>
                  <a:lnTo>
                    <a:pt x="1128179" y="347637"/>
                  </a:lnTo>
                  <a:lnTo>
                    <a:pt x="1125626" y="352234"/>
                  </a:lnTo>
                  <a:lnTo>
                    <a:pt x="1132725" y="355765"/>
                  </a:lnTo>
                  <a:lnTo>
                    <a:pt x="1134859" y="350939"/>
                  </a:lnTo>
                  <a:close/>
                </a:path>
                <a:path w="1397000" h="495300">
                  <a:moveTo>
                    <a:pt x="1153845" y="360349"/>
                  </a:moveTo>
                  <a:lnTo>
                    <a:pt x="1150505" y="358698"/>
                  </a:lnTo>
                  <a:lnTo>
                    <a:pt x="1147165" y="357047"/>
                  </a:lnTo>
                  <a:lnTo>
                    <a:pt x="1144587" y="361632"/>
                  </a:lnTo>
                  <a:lnTo>
                    <a:pt x="1151699" y="365163"/>
                  </a:lnTo>
                  <a:lnTo>
                    <a:pt x="1153845" y="360349"/>
                  </a:lnTo>
                  <a:close/>
                </a:path>
                <a:path w="1397000" h="495300">
                  <a:moveTo>
                    <a:pt x="1172705" y="370001"/>
                  </a:moveTo>
                  <a:lnTo>
                    <a:pt x="1169390" y="368300"/>
                  </a:lnTo>
                  <a:lnTo>
                    <a:pt x="1166075" y="366598"/>
                  </a:lnTo>
                  <a:lnTo>
                    <a:pt x="1163472" y="371182"/>
                  </a:lnTo>
                  <a:lnTo>
                    <a:pt x="1170533" y="374802"/>
                  </a:lnTo>
                  <a:lnTo>
                    <a:pt x="1172705" y="370001"/>
                  </a:lnTo>
                  <a:close/>
                </a:path>
                <a:path w="1397000" h="495300">
                  <a:moveTo>
                    <a:pt x="1191564" y="379653"/>
                  </a:moveTo>
                  <a:lnTo>
                    <a:pt x="1188250" y="377952"/>
                  </a:lnTo>
                  <a:lnTo>
                    <a:pt x="1184935" y="376250"/>
                  </a:lnTo>
                  <a:lnTo>
                    <a:pt x="1182319" y="380822"/>
                  </a:lnTo>
                  <a:lnTo>
                    <a:pt x="1189380" y="384441"/>
                  </a:lnTo>
                  <a:lnTo>
                    <a:pt x="1191564" y="379653"/>
                  </a:lnTo>
                  <a:close/>
                </a:path>
                <a:path w="1397000" h="495300">
                  <a:moveTo>
                    <a:pt x="1210424" y="389318"/>
                  </a:moveTo>
                  <a:lnTo>
                    <a:pt x="1207109" y="387616"/>
                  </a:lnTo>
                  <a:lnTo>
                    <a:pt x="1203794" y="385914"/>
                  </a:lnTo>
                  <a:lnTo>
                    <a:pt x="1201166" y="390486"/>
                  </a:lnTo>
                  <a:lnTo>
                    <a:pt x="1208214" y="394093"/>
                  </a:lnTo>
                  <a:lnTo>
                    <a:pt x="1210424" y="389318"/>
                  </a:lnTo>
                  <a:close/>
                </a:path>
                <a:path w="1397000" h="495300">
                  <a:moveTo>
                    <a:pt x="1229207" y="399148"/>
                  </a:moveTo>
                  <a:lnTo>
                    <a:pt x="1225905" y="397408"/>
                  </a:lnTo>
                  <a:lnTo>
                    <a:pt x="1222603" y="395668"/>
                  </a:lnTo>
                  <a:lnTo>
                    <a:pt x="1219962" y="400227"/>
                  </a:lnTo>
                  <a:lnTo>
                    <a:pt x="1226972" y="403923"/>
                  </a:lnTo>
                  <a:lnTo>
                    <a:pt x="1229207" y="399148"/>
                  </a:lnTo>
                  <a:close/>
                </a:path>
                <a:path w="1397000" h="495300">
                  <a:moveTo>
                    <a:pt x="1247940" y="409041"/>
                  </a:moveTo>
                  <a:lnTo>
                    <a:pt x="1244638" y="407301"/>
                  </a:lnTo>
                  <a:lnTo>
                    <a:pt x="1241336" y="405561"/>
                  </a:lnTo>
                  <a:lnTo>
                    <a:pt x="1238669" y="410108"/>
                  </a:lnTo>
                  <a:lnTo>
                    <a:pt x="1245692" y="413804"/>
                  </a:lnTo>
                  <a:lnTo>
                    <a:pt x="1247940" y="409041"/>
                  </a:lnTo>
                  <a:close/>
                </a:path>
                <a:path w="1397000" h="495300">
                  <a:moveTo>
                    <a:pt x="1266685" y="418922"/>
                  </a:moveTo>
                  <a:lnTo>
                    <a:pt x="1263383" y="417182"/>
                  </a:lnTo>
                  <a:lnTo>
                    <a:pt x="1260081" y="415442"/>
                  </a:lnTo>
                  <a:lnTo>
                    <a:pt x="1257401" y="419976"/>
                  </a:lnTo>
                  <a:lnTo>
                    <a:pt x="1264412" y="423684"/>
                  </a:lnTo>
                  <a:lnTo>
                    <a:pt x="1266685" y="418922"/>
                  </a:lnTo>
                  <a:close/>
                </a:path>
                <a:path w="1397000" h="495300">
                  <a:moveTo>
                    <a:pt x="1285354" y="428929"/>
                  </a:moveTo>
                  <a:lnTo>
                    <a:pt x="1282077" y="427151"/>
                  </a:lnTo>
                  <a:lnTo>
                    <a:pt x="1278801" y="425373"/>
                  </a:lnTo>
                  <a:lnTo>
                    <a:pt x="1276108" y="429895"/>
                  </a:lnTo>
                  <a:lnTo>
                    <a:pt x="1283068" y="433679"/>
                  </a:lnTo>
                  <a:lnTo>
                    <a:pt x="1285354" y="428929"/>
                  </a:lnTo>
                  <a:close/>
                </a:path>
                <a:path w="1397000" h="495300">
                  <a:moveTo>
                    <a:pt x="1303972" y="439051"/>
                  </a:moveTo>
                  <a:lnTo>
                    <a:pt x="1300695" y="437273"/>
                  </a:lnTo>
                  <a:lnTo>
                    <a:pt x="1297419" y="435495"/>
                  </a:lnTo>
                  <a:lnTo>
                    <a:pt x="1294701" y="440004"/>
                  </a:lnTo>
                  <a:lnTo>
                    <a:pt x="1301673" y="443788"/>
                  </a:lnTo>
                  <a:lnTo>
                    <a:pt x="1303972" y="439051"/>
                  </a:lnTo>
                  <a:close/>
                </a:path>
                <a:path w="1397000" h="495300">
                  <a:moveTo>
                    <a:pt x="1322590" y="449160"/>
                  </a:moveTo>
                  <a:lnTo>
                    <a:pt x="1319314" y="447382"/>
                  </a:lnTo>
                  <a:lnTo>
                    <a:pt x="1316037" y="445604"/>
                  </a:lnTo>
                  <a:lnTo>
                    <a:pt x="1313307" y="450113"/>
                  </a:lnTo>
                  <a:lnTo>
                    <a:pt x="1320279" y="453898"/>
                  </a:lnTo>
                  <a:lnTo>
                    <a:pt x="1322590" y="449160"/>
                  </a:lnTo>
                  <a:close/>
                </a:path>
                <a:path w="1397000" h="495300">
                  <a:moveTo>
                    <a:pt x="1341183" y="459320"/>
                  </a:moveTo>
                  <a:lnTo>
                    <a:pt x="1337932" y="457504"/>
                  </a:lnTo>
                  <a:lnTo>
                    <a:pt x="1334655" y="455726"/>
                  </a:lnTo>
                  <a:lnTo>
                    <a:pt x="1331912" y="460222"/>
                  </a:lnTo>
                  <a:lnTo>
                    <a:pt x="1335392" y="462114"/>
                  </a:lnTo>
                  <a:lnTo>
                    <a:pt x="1338859" y="464045"/>
                  </a:lnTo>
                  <a:lnTo>
                    <a:pt x="1341183" y="459320"/>
                  </a:lnTo>
                  <a:close/>
                </a:path>
                <a:path w="1397000" h="495300">
                  <a:moveTo>
                    <a:pt x="1359674" y="469658"/>
                  </a:moveTo>
                  <a:lnTo>
                    <a:pt x="1356423" y="467842"/>
                  </a:lnTo>
                  <a:lnTo>
                    <a:pt x="1353172" y="466026"/>
                  </a:lnTo>
                  <a:lnTo>
                    <a:pt x="1350403" y="470509"/>
                  </a:lnTo>
                  <a:lnTo>
                    <a:pt x="1357325" y="474383"/>
                  </a:lnTo>
                  <a:lnTo>
                    <a:pt x="1359674" y="469658"/>
                  </a:lnTo>
                  <a:close/>
                </a:path>
                <a:path w="1397000" h="495300">
                  <a:moveTo>
                    <a:pt x="1378178" y="479996"/>
                  </a:moveTo>
                  <a:lnTo>
                    <a:pt x="1374927" y="478180"/>
                  </a:lnTo>
                  <a:lnTo>
                    <a:pt x="1371676" y="476364"/>
                  </a:lnTo>
                  <a:lnTo>
                    <a:pt x="1368894" y="480834"/>
                  </a:lnTo>
                  <a:lnTo>
                    <a:pt x="1375816" y="484708"/>
                  </a:lnTo>
                  <a:lnTo>
                    <a:pt x="1378178" y="479996"/>
                  </a:lnTo>
                  <a:close/>
                </a:path>
                <a:path w="1397000" h="495300">
                  <a:moveTo>
                    <a:pt x="1396669" y="490321"/>
                  </a:moveTo>
                  <a:lnTo>
                    <a:pt x="1393418" y="488505"/>
                  </a:lnTo>
                  <a:lnTo>
                    <a:pt x="1390167" y="486689"/>
                  </a:lnTo>
                  <a:lnTo>
                    <a:pt x="1387373" y="491147"/>
                  </a:lnTo>
                  <a:lnTo>
                    <a:pt x="1394294" y="495020"/>
                  </a:lnTo>
                  <a:lnTo>
                    <a:pt x="1396669" y="4903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 descr=""/>
            <p:cNvSpPr/>
            <p:nvPr/>
          </p:nvSpPr>
          <p:spPr>
            <a:xfrm>
              <a:off x="808913" y="3334956"/>
              <a:ext cx="4730115" cy="803910"/>
            </a:xfrm>
            <a:custGeom>
              <a:avLst/>
              <a:gdLst/>
              <a:ahLst/>
              <a:cxnLst/>
              <a:rect l="l" t="t" r="r" b="b"/>
              <a:pathLst>
                <a:path w="4730115" h="803910">
                  <a:moveTo>
                    <a:pt x="9258" y="4902"/>
                  </a:moveTo>
                  <a:lnTo>
                    <a:pt x="6451" y="2451"/>
                  </a:lnTo>
                  <a:lnTo>
                    <a:pt x="3644" y="0"/>
                  </a:lnTo>
                  <a:lnTo>
                    <a:pt x="0" y="3797"/>
                  </a:lnTo>
                  <a:lnTo>
                    <a:pt x="5981" y="9042"/>
                  </a:lnTo>
                  <a:lnTo>
                    <a:pt x="9258" y="4902"/>
                  </a:lnTo>
                  <a:close/>
                </a:path>
                <a:path w="4730115" h="803910">
                  <a:moveTo>
                    <a:pt x="25260" y="18796"/>
                  </a:moveTo>
                  <a:lnTo>
                    <a:pt x="22428" y="16370"/>
                  </a:lnTo>
                  <a:lnTo>
                    <a:pt x="19596" y="13944"/>
                  </a:lnTo>
                  <a:lnTo>
                    <a:pt x="15963" y="17767"/>
                  </a:lnTo>
                  <a:lnTo>
                    <a:pt x="22009" y="22936"/>
                  </a:lnTo>
                  <a:lnTo>
                    <a:pt x="25260" y="18796"/>
                  </a:lnTo>
                  <a:close/>
                </a:path>
                <a:path w="4730115" h="803910">
                  <a:moveTo>
                    <a:pt x="41363" y="32562"/>
                  </a:moveTo>
                  <a:lnTo>
                    <a:pt x="38531" y="30137"/>
                  </a:lnTo>
                  <a:lnTo>
                    <a:pt x="35699" y="27711"/>
                  </a:lnTo>
                  <a:lnTo>
                    <a:pt x="32092" y="31546"/>
                  </a:lnTo>
                  <a:lnTo>
                    <a:pt x="38125" y="36715"/>
                  </a:lnTo>
                  <a:lnTo>
                    <a:pt x="41363" y="32562"/>
                  </a:lnTo>
                  <a:close/>
                </a:path>
                <a:path w="4730115" h="803910">
                  <a:moveTo>
                    <a:pt x="57454" y="46329"/>
                  </a:moveTo>
                  <a:lnTo>
                    <a:pt x="54622" y="43903"/>
                  </a:lnTo>
                  <a:lnTo>
                    <a:pt x="51790" y="41478"/>
                  </a:lnTo>
                  <a:lnTo>
                    <a:pt x="48196" y="45339"/>
                  </a:lnTo>
                  <a:lnTo>
                    <a:pt x="54241" y="50495"/>
                  </a:lnTo>
                  <a:lnTo>
                    <a:pt x="57454" y="46329"/>
                  </a:lnTo>
                  <a:close/>
                </a:path>
                <a:path w="4730115" h="803910">
                  <a:moveTo>
                    <a:pt x="73647" y="59982"/>
                  </a:moveTo>
                  <a:lnTo>
                    <a:pt x="70789" y="57594"/>
                  </a:lnTo>
                  <a:lnTo>
                    <a:pt x="67932" y="55206"/>
                  </a:lnTo>
                  <a:lnTo>
                    <a:pt x="64350" y="59080"/>
                  </a:lnTo>
                  <a:lnTo>
                    <a:pt x="70459" y="64160"/>
                  </a:lnTo>
                  <a:lnTo>
                    <a:pt x="73647" y="59982"/>
                  </a:lnTo>
                  <a:close/>
                </a:path>
                <a:path w="4730115" h="803910">
                  <a:moveTo>
                    <a:pt x="89916" y="73545"/>
                  </a:moveTo>
                  <a:lnTo>
                    <a:pt x="87058" y="71158"/>
                  </a:lnTo>
                  <a:lnTo>
                    <a:pt x="84201" y="68770"/>
                  </a:lnTo>
                  <a:lnTo>
                    <a:pt x="80632" y="72656"/>
                  </a:lnTo>
                  <a:lnTo>
                    <a:pt x="86741" y="77749"/>
                  </a:lnTo>
                  <a:lnTo>
                    <a:pt x="89916" y="73545"/>
                  </a:lnTo>
                  <a:close/>
                </a:path>
                <a:path w="4730115" h="803910">
                  <a:moveTo>
                    <a:pt x="106184" y="87109"/>
                  </a:moveTo>
                  <a:lnTo>
                    <a:pt x="103327" y="84721"/>
                  </a:lnTo>
                  <a:lnTo>
                    <a:pt x="100469" y="82334"/>
                  </a:lnTo>
                  <a:lnTo>
                    <a:pt x="96926" y="86233"/>
                  </a:lnTo>
                  <a:lnTo>
                    <a:pt x="103022" y="91325"/>
                  </a:lnTo>
                  <a:lnTo>
                    <a:pt x="106184" y="87109"/>
                  </a:lnTo>
                  <a:close/>
                </a:path>
                <a:path w="4730115" h="803910">
                  <a:moveTo>
                    <a:pt x="122593" y="100520"/>
                  </a:moveTo>
                  <a:lnTo>
                    <a:pt x="119697" y="98171"/>
                  </a:lnTo>
                  <a:lnTo>
                    <a:pt x="116801" y="95821"/>
                  </a:lnTo>
                  <a:lnTo>
                    <a:pt x="113284" y="99733"/>
                  </a:lnTo>
                  <a:lnTo>
                    <a:pt x="119443" y="104749"/>
                  </a:lnTo>
                  <a:lnTo>
                    <a:pt x="122593" y="100520"/>
                  </a:lnTo>
                  <a:close/>
                </a:path>
                <a:path w="4730115" h="803910">
                  <a:moveTo>
                    <a:pt x="139039" y="113868"/>
                  </a:moveTo>
                  <a:lnTo>
                    <a:pt x="136144" y="111518"/>
                  </a:lnTo>
                  <a:lnTo>
                    <a:pt x="133248" y="109169"/>
                  </a:lnTo>
                  <a:lnTo>
                    <a:pt x="129743" y="113106"/>
                  </a:lnTo>
                  <a:lnTo>
                    <a:pt x="135915" y="118110"/>
                  </a:lnTo>
                  <a:lnTo>
                    <a:pt x="139039" y="113868"/>
                  </a:lnTo>
                  <a:close/>
                </a:path>
                <a:path w="4730115" h="803910">
                  <a:moveTo>
                    <a:pt x="155473" y="127215"/>
                  </a:moveTo>
                  <a:lnTo>
                    <a:pt x="152577" y="124879"/>
                  </a:lnTo>
                  <a:lnTo>
                    <a:pt x="149682" y="122529"/>
                  </a:lnTo>
                  <a:lnTo>
                    <a:pt x="146202" y="126479"/>
                  </a:lnTo>
                  <a:lnTo>
                    <a:pt x="152374" y="131483"/>
                  </a:lnTo>
                  <a:lnTo>
                    <a:pt x="155473" y="127215"/>
                  </a:lnTo>
                  <a:close/>
                </a:path>
                <a:path w="4730115" h="803910">
                  <a:moveTo>
                    <a:pt x="172110" y="140347"/>
                  </a:moveTo>
                  <a:lnTo>
                    <a:pt x="169189" y="138036"/>
                  </a:lnTo>
                  <a:lnTo>
                    <a:pt x="166268" y="135724"/>
                  </a:lnTo>
                  <a:lnTo>
                    <a:pt x="162801" y="139700"/>
                  </a:lnTo>
                  <a:lnTo>
                    <a:pt x="169037" y="144627"/>
                  </a:lnTo>
                  <a:lnTo>
                    <a:pt x="172110" y="140347"/>
                  </a:lnTo>
                  <a:close/>
                </a:path>
                <a:path w="4730115" h="803910">
                  <a:moveTo>
                    <a:pt x="188722" y="153479"/>
                  </a:moveTo>
                  <a:lnTo>
                    <a:pt x="185801" y="151168"/>
                  </a:lnTo>
                  <a:lnTo>
                    <a:pt x="182880" y="148856"/>
                  </a:lnTo>
                  <a:lnTo>
                    <a:pt x="179438" y="152844"/>
                  </a:lnTo>
                  <a:lnTo>
                    <a:pt x="185674" y="157772"/>
                  </a:lnTo>
                  <a:lnTo>
                    <a:pt x="188722" y="153479"/>
                  </a:lnTo>
                  <a:close/>
                </a:path>
                <a:path w="4730115" h="803910">
                  <a:moveTo>
                    <a:pt x="205435" y="166509"/>
                  </a:moveTo>
                  <a:lnTo>
                    <a:pt x="202476" y="164236"/>
                  </a:lnTo>
                  <a:lnTo>
                    <a:pt x="199517" y="161963"/>
                  </a:lnTo>
                  <a:lnTo>
                    <a:pt x="196100" y="165976"/>
                  </a:lnTo>
                  <a:lnTo>
                    <a:pt x="202399" y="170815"/>
                  </a:lnTo>
                  <a:lnTo>
                    <a:pt x="205435" y="166509"/>
                  </a:lnTo>
                  <a:close/>
                </a:path>
                <a:path w="4730115" h="803910">
                  <a:moveTo>
                    <a:pt x="222224" y="179412"/>
                  </a:moveTo>
                  <a:lnTo>
                    <a:pt x="219265" y="177139"/>
                  </a:lnTo>
                  <a:lnTo>
                    <a:pt x="216306" y="174866"/>
                  </a:lnTo>
                  <a:lnTo>
                    <a:pt x="212902" y="178892"/>
                  </a:lnTo>
                  <a:lnTo>
                    <a:pt x="219214" y="183730"/>
                  </a:lnTo>
                  <a:lnTo>
                    <a:pt x="222224" y="179412"/>
                  </a:lnTo>
                  <a:close/>
                </a:path>
                <a:path w="4730115" h="803910">
                  <a:moveTo>
                    <a:pt x="239026" y="192316"/>
                  </a:moveTo>
                  <a:lnTo>
                    <a:pt x="236067" y="190042"/>
                  </a:lnTo>
                  <a:lnTo>
                    <a:pt x="233108" y="187769"/>
                  </a:lnTo>
                  <a:lnTo>
                    <a:pt x="229730" y="191808"/>
                  </a:lnTo>
                  <a:lnTo>
                    <a:pt x="236042" y="196659"/>
                  </a:lnTo>
                  <a:lnTo>
                    <a:pt x="239026" y="192316"/>
                  </a:lnTo>
                  <a:close/>
                </a:path>
                <a:path w="4730115" h="803910">
                  <a:moveTo>
                    <a:pt x="255981" y="204990"/>
                  </a:moveTo>
                  <a:lnTo>
                    <a:pt x="252996" y="202768"/>
                  </a:lnTo>
                  <a:lnTo>
                    <a:pt x="250012" y="200545"/>
                  </a:lnTo>
                  <a:lnTo>
                    <a:pt x="246646" y="204597"/>
                  </a:lnTo>
                  <a:lnTo>
                    <a:pt x="253022" y="209359"/>
                  </a:lnTo>
                  <a:lnTo>
                    <a:pt x="255981" y="204990"/>
                  </a:lnTo>
                  <a:close/>
                </a:path>
                <a:path w="4730115" h="803910">
                  <a:moveTo>
                    <a:pt x="272961" y="217639"/>
                  </a:moveTo>
                  <a:lnTo>
                    <a:pt x="269976" y="215417"/>
                  </a:lnTo>
                  <a:lnTo>
                    <a:pt x="266992" y="213194"/>
                  </a:lnTo>
                  <a:lnTo>
                    <a:pt x="263652" y="217271"/>
                  </a:lnTo>
                  <a:lnTo>
                    <a:pt x="270027" y="222021"/>
                  </a:lnTo>
                  <a:lnTo>
                    <a:pt x="272961" y="217639"/>
                  </a:lnTo>
                  <a:close/>
                </a:path>
                <a:path w="4730115" h="803910">
                  <a:moveTo>
                    <a:pt x="290029" y="230200"/>
                  </a:moveTo>
                  <a:lnTo>
                    <a:pt x="287007" y="228015"/>
                  </a:lnTo>
                  <a:lnTo>
                    <a:pt x="283984" y="225831"/>
                  </a:lnTo>
                  <a:lnTo>
                    <a:pt x="280682" y="229933"/>
                  </a:lnTo>
                  <a:lnTo>
                    <a:pt x="287121" y="234594"/>
                  </a:lnTo>
                  <a:lnTo>
                    <a:pt x="290029" y="230200"/>
                  </a:lnTo>
                  <a:close/>
                </a:path>
                <a:path w="4730115" h="803910">
                  <a:moveTo>
                    <a:pt x="307200" y="242595"/>
                  </a:moveTo>
                  <a:lnTo>
                    <a:pt x="304177" y="240411"/>
                  </a:lnTo>
                  <a:lnTo>
                    <a:pt x="301155" y="238226"/>
                  </a:lnTo>
                  <a:lnTo>
                    <a:pt x="297878" y="242354"/>
                  </a:lnTo>
                  <a:lnTo>
                    <a:pt x="304317" y="247002"/>
                  </a:lnTo>
                  <a:lnTo>
                    <a:pt x="307200" y="242595"/>
                  </a:lnTo>
                  <a:close/>
                </a:path>
                <a:path w="4730115" h="803910">
                  <a:moveTo>
                    <a:pt x="324370" y="254990"/>
                  </a:moveTo>
                  <a:lnTo>
                    <a:pt x="321348" y="252806"/>
                  </a:lnTo>
                  <a:lnTo>
                    <a:pt x="318325" y="250621"/>
                  </a:lnTo>
                  <a:lnTo>
                    <a:pt x="315074" y="254762"/>
                  </a:lnTo>
                  <a:lnTo>
                    <a:pt x="321513" y="259422"/>
                  </a:lnTo>
                  <a:lnTo>
                    <a:pt x="324370" y="254990"/>
                  </a:lnTo>
                  <a:close/>
                </a:path>
                <a:path w="4730115" h="803910">
                  <a:moveTo>
                    <a:pt x="341731" y="267119"/>
                  </a:moveTo>
                  <a:lnTo>
                    <a:pt x="338683" y="264985"/>
                  </a:lnTo>
                  <a:lnTo>
                    <a:pt x="335635" y="262851"/>
                  </a:lnTo>
                  <a:lnTo>
                    <a:pt x="332397" y="267017"/>
                  </a:lnTo>
                  <a:lnTo>
                    <a:pt x="338924" y="271564"/>
                  </a:lnTo>
                  <a:lnTo>
                    <a:pt x="341731" y="267119"/>
                  </a:lnTo>
                  <a:close/>
                </a:path>
                <a:path w="4730115" h="803910">
                  <a:moveTo>
                    <a:pt x="359092" y="279247"/>
                  </a:moveTo>
                  <a:lnTo>
                    <a:pt x="356044" y="277114"/>
                  </a:lnTo>
                  <a:lnTo>
                    <a:pt x="352996" y="274980"/>
                  </a:lnTo>
                  <a:lnTo>
                    <a:pt x="349796" y="279158"/>
                  </a:lnTo>
                  <a:lnTo>
                    <a:pt x="356311" y="283718"/>
                  </a:lnTo>
                  <a:lnTo>
                    <a:pt x="359092" y="279247"/>
                  </a:lnTo>
                  <a:close/>
                </a:path>
                <a:path w="4730115" h="803910">
                  <a:moveTo>
                    <a:pt x="376580" y="291185"/>
                  </a:moveTo>
                  <a:lnTo>
                    <a:pt x="373494" y="289102"/>
                  </a:lnTo>
                  <a:lnTo>
                    <a:pt x="370408" y="287020"/>
                  </a:lnTo>
                  <a:lnTo>
                    <a:pt x="367233" y="291223"/>
                  </a:lnTo>
                  <a:lnTo>
                    <a:pt x="373824" y="295681"/>
                  </a:lnTo>
                  <a:lnTo>
                    <a:pt x="376580" y="291185"/>
                  </a:lnTo>
                  <a:close/>
                </a:path>
                <a:path w="4730115" h="803910">
                  <a:moveTo>
                    <a:pt x="394131" y="303034"/>
                  </a:moveTo>
                  <a:lnTo>
                    <a:pt x="391045" y="300951"/>
                  </a:lnTo>
                  <a:lnTo>
                    <a:pt x="387959" y="298869"/>
                  </a:lnTo>
                  <a:lnTo>
                    <a:pt x="384822" y="303098"/>
                  </a:lnTo>
                  <a:lnTo>
                    <a:pt x="391414" y="307543"/>
                  </a:lnTo>
                  <a:lnTo>
                    <a:pt x="394131" y="303034"/>
                  </a:lnTo>
                  <a:close/>
                </a:path>
                <a:path w="4730115" h="803910">
                  <a:moveTo>
                    <a:pt x="411759" y="314769"/>
                  </a:moveTo>
                  <a:lnTo>
                    <a:pt x="408635" y="312737"/>
                  </a:lnTo>
                  <a:lnTo>
                    <a:pt x="405511" y="310705"/>
                  </a:lnTo>
                  <a:lnTo>
                    <a:pt x="402399" y="314960"/>
                  </a:lnTo>
                  <a:lnTo>
                    <a:pt x="409067" y="319303"/>
                  </a:lnTo>
                  <a:lnTo>
                    <a:pt x="411759" y="314769"/>
                  </a:lnTo>
                  <a:close/>
                </a:path>
                <a:path w="4730115" h="803910">
                  <a:moveTo>
                    <a:pt x="429514" y="326326"/>
                  </a:moveTo>
                  <a:lnTo>
                    <a:pt x="426389" y="324294"/>
                  </a:lnTo>
                  <a:lnTo>
                    <a:pt x="423265" y="322262"/>
                  </a:lnTo>
                  <a:lnTo>
                    <a:pt x="420192" y="326542"/>
                  </a:lnTo>
                  <a:lnTo>
                    <a:pt x="426859" y="330873"/>
                  </a:lnTo>
                  <a:lnTo>
                    <a:pt x="429514" y="326326"/>
                  </a:lnTo>
                  <a:close/>
                </a:path>
                <a:path w="4730115" h="803910">
                  <a:moveTo>
                    <a:pt x="447281" y="337832"/>
                  </a:moveTo>
                  <a:lnTo>
                    <a:pt x="444131" y="335838"/>
                  </a:lnTo>
                  <a:lnTo>
                    <a:pt x="441007" y="333806"/>
                  </a:lnTo>
                  <a:lnTo>
                    <a:pt x="437959" y="338099"/>
                  </a:lnTo>
                  <a:lnTo>
                    <a:pt x="441299" y="340271"/>
                  </a:lnTo>
                  <a:lnTo>
                    <a:pt x="444665" y="342404"/>
                  </a:lnTo>
                  <a:lnTo>
                    <a:pt x="447281" y="337832"/>
                  </a:lnTo>
                  <a:close/>
                </a:path>
                <a:path w="4730115" h="803910">
                  <a:moveTo>
                    <a:pt x="465226" y="349059"/>
                  </a:moveTo>
                  <a:lnTo>
                    <a:pt x="462076" y="347078"/>
                  </a:lnTo>
                  <a:lnTo>
                    <a:pt x="458927" y="345109"/>
                  </a:lnTo>
                  <a:lnTo>
                    <a:pt x="455904" y="349427"/>
                  </a:lnTo>
                  <a:lnTo>
                    <a:pt x="462648" y="353644"/>
                  </a:lnTo>
                  <a:lnTo>
                    <a:pt x="465226" y="349059"/>
                  </a:lnTo>
                  <a:close/>
                </a:path>
                <a:path w="4730115" h="803910">
                  <a:moveTo>
                    <a:pt x="483171" y="360286"/>
                  </a:moveTo>
                  <a:lnTo>
                    <a:pt x="480021" y="358317"/>
                  </a:lnTo>
                  <a:lnTo>
                    <a:pt x="476872" y="356349"/>
                  </a:lnTo>
                  <a:lnTo>
                    <a:pt x="473887" y="360692"/>
                  </a:lnTo>
                  <a:lnTo>
                    <a:pt x="480631" y="364909"/>
                  </a:lnTo>
                  <a:lnTo>
                    <a:pt x="483171" y="360286"/>
                  </a:lnTo>
                  <a:close/>
                </a:path>
                <a:path w="4730115" h="803910">
                  <a:moveTo>
                    <a:pt x="501319" y="371208"/>
                  </a:moveTo>
                  <a:lnTo>
                    <a:pt x="498132" y="369290"/>
                  </a:lnTo>
                  <a:lnTo>
                    <a:pt x="494944" y="367372"/>
                  </a:lnTo>
                  <a:lnTo>
                    <a:pt x="491998" y="371741"/>
                  </a:lnTo>
                  <a:lnTo>
                    <a:pt x="498817" y="375843"/>
                  </a:lnTo>
                  <a:lnTo>
                    <a:pt x="501319" y="371208"/>
                  </a:lnTo>
                  <a:close/>
                </a:path>
                <a:path w="4730115" h="803910">
                  <a:moveTo>
                    <a:pt x="519468" y="382117"/>
                  </a:moveTo>
                  <a:lnTo>
                    <a:pt x="516280" y="380199"/>
                  </a:lnTo>
                  <a:lnTo>
                    <a:pt x="513092" y="378282"/>
                  </a:lnTo>
                  <a:lnTo>
                    <a:pt x="510184" y="382676"/>
                  </a:lnTo>
                  <a:lnTo>
                    <a:pt x="517004" y="386778"/>
                  </a:lnTo>
                  <a:lnTo>
                    <a:pt x="519468" y="382117"/>
                  </a:lnTo>
                  <a:close/>
                </a:path>
                <a:path w="4730115" h="803910">
                  <a:moveTo>
                    <a:pt x="537794" y="392722"/>
                  </a:moveTo>
                  <a:lnTo>
                    <a:pt x="534568" y="390867"/>
                  </a:lnTo>
                  <a:lnTo>
                    <a:pt x="531342" y="389013"/>
                  </a:lnTo>
                  <a:lnTo>
                    <a:pt x="528485" y="393433"/>
                  </a:lnTo>
                  <a:lnTo>
                    <a:pt x="535381" y="397408"/>
                  </a:lnTo>
                  <a:lnTo>
                    <a:pt x="537794" y="392722"/>
                  </a:lnTo>
                  <a:close/>
                </a:path>
                <a:path w="4730115" h="803910">
                  <a:moveTo>
                    <a:pt x="556133" y="403288"/>
                  </a:moveTo>
                  <a:lnTo>
                    <a:pt x="552907" y="401434"/>
                  </a:lnTo>
                  <a:lnTo>
                    <a:pt x="549681" y="399580"/>
                  </a:lnTo>
                  <a:lnTo>
                    <a:pt x="546862" y="404025"/>
                  </a:lnTo>
                  <a:lnTo>
                    <a:pt x="553758" y="408000"/>
                  </a:lnTo>
                  <a:lnTo>
                    <a:pt x="556133" y="403288"/>
                  </a:lnTo>
                  <a:close/>
                </a:path>
                <a:path w="4730115" h="803910">
                  <a:moveTo>
                    <a:pt x="574649" y="413550"/>
                  </a:moveTo>
                  <a:lnTo>
                    <a:pt x="571385" y="411759"/>
                  </a:lnTo>
                  <a:lnTo>
                    <a:pt x="568121" y="409968"/>
                  </a:lnTo>
                  <a:lnTo>
                    <a:pt x="565353" y="414439"/>
                  </a:lnTo>
                  <a:lnTo>
                    <a:pt x="572312" y="418274"/>
                  </a:lnTo>
                  <a:lnTo>
                    <a:pt x="574649" y="413550"/>
                  </a:lnTo>
                  <a:close/>
                </a:path>
                <a:path w="4730115" h="803910">
                  <a:moveTo>
                    <a:pt x="593191" y="423760"/>
                  </a:moveTo>
                  <a:lnTo>
                    <a:pt x="589927" y="421970"/>
                  </a:lnTo>
                  <a:lnTo>
                    <a:pt x="586663" y="420179"/>
                  </a:lnTo>
                  <a:lnTo>
                    <a:pt x="583933" y="424675"/>
                  </a:lnTo>
                  <a:lnTo>
                    <a:pt x="590905" y="428510"/>
                  </a:lnTo>
                  <a:lnTo>
                    <a:pt x="593191" y="423760"/>
                  </a:lnTo>
                  <a:close/>
                </a:path>
                <a:path w="4730115" h="803910">
                  <a:moveTo>
                    <a:pt x="611898" y="433666"/>
                  </a:moveTo>
                  <a:lnTo>
                    <a:pt x="608609" y="431939"/>
                  </a:lnTo>
                  <a:lnTo>
                    <a:pt x="605320" y="430212"/>
                  </a:lnTo>
                  <a:lnTo>
                    <a:pt x="602627" y="434746"/>
                  </a:lnTo>
                  <a:lnTo>
                    <a:pt x="609676" y="438442"/>
                  </a:lnTo>
                  <a:lnTo>
                    <a:pt x="611898" y="433666"/>
                  </a:lnTo>
                  <a:close/>
                </a:path>
                <a:path w="4730115" h="803910">
                  <a:moveTo>
                    <a:pt x="630656" y="443484"/>
                  </a:moveTo>
                  <a:lnTo>
                    <a:pt x="627354" y="441756"/>
                  </a:lnTo>
                  <a:lnTo>
                    <a:pt x="624065" y="440029"/>
                  </a:lnTo>
                  <a:lnTo>
                    <a:pt x="621423" y="444588"/>
                  </a:lnTo>
                  <a:lnTo>
                    <a:pt x="628472" y="448284"/>
                  </a:lnTo>
                  <a:lnTo>
                    <a:pt x="630656" y="443484"/>
                  </a:lnTo>
                  <a:close/>
                </a:path>
                <a:path w="4730115" h="803910">
                  <a:moveTo>
                    <a:pt x="649566" y="452983"/>
                  </a:moveTo>
                  <a:lnTo>
                    <a:pt x="646239" y="451319"/>
                  </a:lnTo>
                  <a:lnTo>
                    <a:pt x="642912" y="449656"/>
                  </a:lnTo>
                  <a:lnTo>
                    <a:pt x="640321" y="454253"/>
                  </a:lnTo>
                  <a:lnTo>
                    <a:pt x="647446" y="457796"/>
                  </a:lnTo>
                  <a:lnTo>
                    <a:pt x="649566" y="452983"/>
                  </a:lnTo>
                  <a:close/>
                </a:path>
                <a:path w="4730115" h="803910">
                  <a:moveTo>
                    <a:pt x="668515" y="462419"/>
                  </a:moveTo>
                  <a:lnTo>
                    <a:pt x="665187" y="460756"/>
                  </a:lnTo>
                  <a:lnTo>
                    <a:pt x="661860" y="459092"/>
                  </a:lnTo>
                  <a:lnTo>
                    <a:pt x="659320" y="463715"/>
                  </a:lnTo>
                  <a:lnTo>
                    <a:pt x="666445" y="467258"/>
                  </a:lnTo>
                  <a:lnTo>
                    <a:pt x="668515" y="462419"/>
                  </a:lnTo>
                  <a:close/>
                </a:path>
                <a:path w="4730115" h="803910">
                  <a:moveTo>
                    <a:pt x="687654" y="471462"/>
                  </a:moveTo>
                  <a:lnTo>
                    <a:pt x="684288" y="469874"/>
                  </a:lnTo>
                  <a:lnTo>
                    <a:pt x="680923" y="468287"/>
                  </a:lnTo>
                  <a:lnTo>
                    <a:pt x="678434" y="472935"/>
                  </a:lnTo>
                  <a:lnTo>
                    <a:pt x="685634" y="476326"/>
                  </a:lnTo>
                  <a:lnTo>
                    <a:pt x="687654" y="471462"/>
                  </a:lnTo>
                  <a:close/>
                </a:path>
                <a:path w="4730115" h="803910">
                  <a:moveTo>
                    <a:pt x="706805" y="480479"/>
                  </a:moveTo>
                  <a:lnTo>
                    <a:pt x="703427" y="478904"/>
                  </a:lnTo>
                  <a:lnTo>
                    <a:pt x="700062" y="477316"/>
                  </a:lnTo>
                  <a:lnTo>
                    <a:pt x="697636" y="481990"/>
                  </a:lnTo>
                  <a:lnTo>
                    <a:pt x="701230" y="483692"/>
                  </a:lnTo>
                  <a:lnTo>
                    <a:pt x="704837" y="485355"/>
                  </a:lnTo>
                  <a:lnTo>
                    <a:pt x="706805" y="480479"/>
                  </a:lnTo>
                  <a:close/>
                </a:path>
                <a:path w="4730115" h="803910">
                  <a:moveTo>
                    <a:pt x="726160" y="489051"/>
                  </a:moveTo>
                  <a:lnTo>
                    <a:pt x="722757" y="487540"/>
                  </a:lnTo>
                  <a:lnTo>
                    <a:pt x="719353" y="486029"/>
                  </a:lnTo>
                  <a:lnTo>
                    <a:pt x="716978" y="490728"/>
                  </a:lnTo>
                  <a:lnTo>
                    <a:pt x="724255" y="493966"/>
                  </a:lnTo>
                  <a:lnTo>
                    <a:pt x="726160" y="489051"/>
                  </a:lnTo>
                  <a:close/>
                </a:path>
                <a:path w="4730115" h="803910">
                  <a:moveTo>
                    <a:pt x="745540" y="497522"/>
                  </a:moveTo>
                  <a:lnTo>
                    <a:pt x="742111" y="496087"/>
                  </a:lnTo>
                  <a:lnTo>
                    <a:pt x="738682" y="494639"/>
                  </a:lnTo>
                  <a:lnTo>
                    <a:pt x="736371" y="499376"/>
                  </a:lnTo>
                  <a:lnTo>
                    <a:pt x="740029" y="500926"/>
                  </a:lnTo>
                  <a:lnTo>
                    <a:pt x="743712" y="502450"/>
                  </a:lnTo>
                  <a:lnTo>
                    <a:pt x="745540" y="497522"/>
                  </a:lnTo>
                  <a:close/>
                </a:path>
                <a:path w="4730115" h="803910">
                  <a:moveTo>
                    <a:pt x="765060" y="505675"/>
                  </a:moveTo>
                  <a:lnTo>
                    <a:pt x="761631" y="504240"/>
                  </a:lnTo>
                  <a:lnTo>
                    <a:pt x="758202" y="502805"/>
                  </a:lnTo>
                  <a:lnTo>
                    <a:pt x="755942" y="507568"/>
                  </a:lnTo>
                  <a:lnTo>
                    <a:pt x="763295" y="510641"/>
                  </a:lnTo>
                  <a:lnTo>
                    <a:pt x="765060" y="505675"/>
                  </a:lnTo>
                  <a:close/>
                </a:path>
                <a:path w="4730115" h="803910">
                  <a:moveTo>
                    <a:pt x="784682" y="513613"/>
                  </a:moveTo>
                  <a:lnTo>
                    <a:pt x="781215" y="512254"/>
                  </a:lnTo>
                  <a:lnTo>
                    <a:pt x="777748" y="510895"/>
                  </a:lnTo>
                  <a:lnTo>
                    <a:pt x="775563" y="515696"/>
                  </a:lnTo>
                  <a:lnTo>
                    <a:pt x="782967" y="518591"/>
                  </a:lnTo>
                  <a:lnTo>
                    <a:pt x="784682" y="513613"/>
                  </a:lnTo>
                  <a:close/>
                </a:path>
                <a:path w="4730115" h="803910">
                  <a:moveTo>
                    <a:pt x="804392" y="521309"/>
                  </a:moveTo>
                  <a:lnTo>
                    <a:pt x="800925" y="519950"/>
                  </a:lnTo>
                  <a:lnTo>
                    <a:pt x="797458" y="518591"/>
                  </a:lnTo>
                  <a:lnTo>
                    <a:pt x="795337" y="523417"/>
                  </a:lnTo>
                  <a:lnTo>
                    <a:pt x="802754" y="526313"/>
                  </a:lnTo>
                  <a:lnTo>
                    <a:pt x="804392" y="521309"/>
                  </a:lnTo>
                  <a:close/>
                </a:path>
                <a:path w="4730115" h="803910">
                  <a:moveTo>
                    <a:pt x="824242" y="528624"/>
                  </a:moveTo>
                  <a:lnTo>
                    <a:pt x="820750" y="527354"/>
                  </a:lnTo>
                  <a:lnTo>
                    <a:pt x="817257" y="526084"/>
                  </a:lnTo>
                  <a:lnTo>
                    <a:pt x="815200" y="530936"/>
                  </a:lnTo>
                  <a:lnTo>
                    <a:pt x="822680" y="533654"/>
                  </a:lnTo>
                  <a:lnTo>
                    <a:pt x="824242" y="528624"/>
                  </a:lnTo>
                  <a:close/>
                </a:path>
                <a:path w="4730115" h="803910">
                  <a:moveTo>
                    <a:pt x="844143" y="535825"/>
                  </a:moveTo>
                  <a:lnTo>
                    <a:pt x="840638" y="534581"/>
                  </a:lnTo>
                  <a:lnTo>
                    <a:pt x="837145" y="533311"/>
                  </a:lnTo>
                  <a:lnTo>
                    <a:pt x="835152" y="538187"/>
                  </a:lnTo>
                  <a:lnTo>
                    <a:pt x="838898" y="539546"/>
                  </a:lnTo>
                  <a:lnTo>
                    <a:pt x="842645" y="540880"/>
                  </a:lnTo>
                  <a:lnTo>
                    <a:pt x="844143" y="535825"/>
                  </a:lnTo>
                  <a:close/>
                </a:path>
                <a:path w="4730115" h="803910">
                  <a:moveTo>
                    <a:pt x="864209" y="542531"/>
                  </a:moveTo>
                  <a:lnTo>
                    <a:pt x="860679" y="541350"/>
                  </a:lnTo>
                  <a:lnTo>
                    <a:pt x="857148" y="540169"/>
                  </a:lnTo>
                  <a:lnTo>
                    <a:pt x="855243" y="545071"/>
                  </a:lnTo>
                  <a:lnTo>
                    <a:pt x="862787" y="547611"/>
                  </a:lnTo>
                  <a:lnTo>
                    <a:pt x="864209" y="542531"/>
                  </a:lnTo>
                  <a:close/>
                </a:path>
                <a:path w="4730115" h="803910">
                  <a:moveTo>
                    <a:pt x="884339" y="549033"/>
                  </a:moveTo>
                  <a:lnTo>
                    <a:pt x="880783" y="547941"/>
                  </a:lnTo>
                  <a:lnTo>
                    <a:pt x="877227" y="546849"/>
                  </a:lnTo>
                  <a:lnTo>
                    <a:pt x="875385" y="551789"/>
                  </a:lnTo>
                  <a:lnTo>
                    <a:pt x="882992" y="554126"/>
                  </a:lnTo>
                  <a:lnTo>
                    <a:pt x="884339" y="549033"/>
                  </a:lnTo>
                  <a:close/>
                </a:path>
                <a:path w="4730115" h="803910">
                  <a:moveTo>
                    <a:pt x="904544" y="555269"/>
                  </a:moveTo>
                  <a:lnTo>
                    <a:pt x="900988" y="554177"/>
                  </a:lnTo>
                  <a:lnTo>
                    <a:pt x="897432" y="553085"/>
                  </a:lnTo>
                  <a:lnTo>
                    <a:pt x="895667" y="558050"/>
                  </a:lnTo>
                  <a:lnTo>
                    <a:pt x="903274" y="560387"/>
                  </a:lnTo>
                  <a:lnTo>
                    <a:pt x="904544" y="555269"/>
                  </a:lnTo>
                  <a:close/>
                </a:path>
                <a:path w="4730115" h="803910">
                  <a:moveTo>
                    <a:pt x="924890" y="561073"/>
                  </a:moveTo>
                  <a:lnTo>
                    <a:pt x="921308" y="560070"/>
                  </a:lnTo>
                  <a:lnTo>
                    <a:pt x="917727" y="559066"/>
                  </a:lnTo>
                  <a:lnTo>
                    <a:pt x="916038" y="564057"/>
                  </a:lnTo>
                  <a:lnTo>
                    <a:pt x="923709" y="566204"/>
                  </a:lnTo>
                  <a:lnTo>
                    <a:pt x="924890" y="561073"/>
                  </a:lnTo>
                  <a:close/>
                </a:path>
                <a:path w="4730115" h="803910">
                  <a:moveTo>
                    <a:pt x="945286" y="566648"/>
                  </a:moveTo>
                  <a:lnTo>
                    <a:pt x="941679" y="565734"/>
                  </a:lnTo>
                  <a:lnTo>
                    <a:pt x="938085" y="564781"/>
                  </a:lnTo>
                  <a:lnTo>
                    <a:pt x="936485" y="569798"/>
                  </a:lnTo>
                  <a:lnTo>
                    <a:pt x="940333" y="570814"/>
                  </a:lnTo>
                  <a:lnTo>
                    <a:pt x="944194" y="571792"/>
                  </a:lnTo>
                  <a:lnTo>
                    <a:pt x="945286" y="566648"/>
                  </a:lnTo>
                  <a:close/>
                </a:path>
                <a:path w="4730115" h="803910">
                  <a:moveTo>
                    <a:pt x="965796" y="571830"/>
                  </a:moveTo>
                  <a:lnTo>
                    <a:pt x="962190" y="570915"/>
                  </a:lnTo>
                  <a:lnTo>
                    <a:pt x="958583" y="570001"/>
                  </a:lnTo>
                  <a:lnTo>
                    <a:pt x="957059" y="575043"/>
                  </a:lnTo>
                  <a:lnTo>
                    <a:pt x="964793" y="576999"/>
                  </a:lnTo>
                  <a:lnTo>
                    <a:pt x="965796" y="571830"/>
                  </a:lnTo>
                  <a:close/>
                </a:path>
                <a:path w="4730115" h="803910">
                  <a:moveTo>
                    <a:pt x="986396" y="576630"/>
                  </a:moveTo>
                  <a:lnTo>
                    <a:pt x="982764" y="575818"/>
                  </a:lnTo>
                  <a:lnTo>
                    <a:pt x="979144" y="575005"/>
                  </a:lnTo>
                  <a:lnTo>
                    <a:pt x="977696" y="580072"/>
                  </a:lnTo>
                  <a:lnTo>
                    <a:pt x="985469" y="581825"/>
                  </a:lnTo>
                  <a:lnTo>
                    <a:pt x="986396" y="576630"/>
                  </a:lnTo>
                  <a:close/>
                </a:path>
                <a:path w="4730115" h="803910">
                  <a:moveTo>
                    <a:pt x="1007046" y="581190"/>
                  </a:moveTo>
                  <a:lnTo>
                    <a:pt x="1003401" y="580466"/>
                  </a:lnTo>
                  <a:lnTo>
                    <a:pt x="999782" y="579653"/>
                  </a:lnTo>
                  <a:lnTo>
                    <a:pt x="998423" y="584746"/>
                  </a:lnTo>
                  <a:lnTo>
                    <a:pt x="1002309" y="585609"/>
                  </a:lnTo>
                  <a:lnTo>
                    <a:pt x="1006221" y="586397"/>
                  </a:lnTo>
                  <a:lnTo>
                    <a:pt x="1007046" y="581190"/>
                  </a:lnTo>
                  <a:close/>
                </a:path>
                <a:path w="4730115" h="803910">
                  <a:moveTo>
                    <a:pt x="1027798" y="585279"/>
                  </a:moveTo>
                  <a:lnTo>
                    <a:pt x="1024153" y="584555"/>
                  </a:lnTo>
                  <a:lnTo>
                    <a:pt x="1020508" y="583831"/>
                  </a:lnTo>
                  <a:lnTo>
                    <a:pt x="1019251" y="588949"/>
                  </a:lnTo>
                  <a:lnTo>
                    <a:pt x="1027061" y="590499"/>
                  </a:lnTo>
                  <a:lnTo>
                    <a:pt x="1027798" y="585279"/>
                  </a:lnTo>
                  <a:close/>
                </a:path>
                <a:path w="4730115" h="803910">
                  <a:moveTo>
                    <a:pt x="1048613" y="588987"/>
                  </a:moveTo>
                  <a:lnTo>
                    <a:pt x="1044956" y="588365"/>
                  </a:lnTo>
                  <a:lnTo>
                    <a:pt x="1041285" y="587743"/>
                  </a:lnTo>
                  <a:lnTo>
                    <a:pt x="1040130" y="592886"/>
                  </a:lnTo>
                  <a:lnTo>
                    <a:pt x="1047978" y="594220"/>
                  </a:lnTo>
                  <a:lnTo>
                    <a:pt x="1048613" y="588987"/>
                  </a:lnTo>
                  <a:close/>
                </a:path>
                <a:path w="4730115" h="803910">
                  <a:moveTo>
                    <a:pt x="1069479" y="592404"/>
                  </a:moveTo>
                  <a:lnTo>
                    <a:pt x="1065796" y="591883"/>
                  </a:lnTo>
                  <a:lnTo>
                    <a:pt x="1062126" y="591286"/>
                  </a:lnTo>
                  <a:lnTo>
                    <a:pt x="1061059" y="596442"/>
                  </a:lnTo>
                  <a:lnTo>
                    <a:pt x="1064983" y="597077"/>
                  </a:lnTo>
                  <a:lnTo>
                    <a:pt x="1068933" y="597649"/>
                  </a:lnTo>
                  <a:lnTo>
                    <a:pt x="1069479" y="592404"/>
                  </a:lnTo>
                  <a:close/>
                </a:path>
                <a:path w="4730115" h="803910">
                  <a:moveTo>
                    <a:pt x="1090422" y="595388"/>
                  </a:moveTo>
                  <a:lnTo>
                    <a:pt x="1086739" y="594868"/>
                  </a:lnTo>
                  <a:lnTo>
                    <a:pt x="1083056" y="594347"/>
                  </a:lnTo>
                  <a:lnTo>
                    <a:pt x="1082090" y="599516"/>
                  </a:lnTo>
                  <a:lnTo>
                    <a:pt x="1089977" y="600646"/>
                  </a:lnTo>
                  <a:lnTo>
                    <a:pt x="1090422" y="595388"/>
                  </a:lnTo>
                  <a:close/>
                </a:path>
                <a:path w="4730115" h="803910">
                  <a:moveTo>
                    <a:pt x="4547108" y="691629"/>
                  </a:moveTo>
                  <a:lnTo>
                    <a:pt x="4543857" y="689813"/>
                  </a:lnTo>
                  <a:lnTo>
                    <a:pt x="4540605" y="687997"/>
                  </a:lnTo>
                  <a:lnTo>
                    <a:pt x="4537811" y="692454"/>
                  </a:lnTo>
                  <a:lnTo>
                    <a:pt x="4544733" y="696328"/>
                  </a:lnTo>
                  <a:lnTo>
                    <a:pt x="4547108" y="691629"/>
                  </a:lnTo>
                  <a:close/>
                </a:path>
                <a:path w="4730115" h="803910">
                  <a:moveTo>
                    <a:pt x="4565510" y="702132"/>
                  </a:moveTo>
                  <a:lnTo>
                    <a:pt x="4562284" y="700278"/>
                  </a:lnTo>
                  <a:lnTo>
                    <a:pt x="4559046" y="698423"/>
                  </a:lnTo>
                  <a:lnTo>
                    <a:pt x="4556239" y="702881"/>
                  </a:lnTo>
                  <a:lnTo>
                    <a:pt x="4563122" y="706831"/>
                  </a:lnTo>
                  <a:lnTo>
                    <a:pt x="4565510" y="702132"/>
                  </a:lnTo>
                  <a:close/>
                </a:path>
                <a:path w="4730115" h="803910">
                  <a:moveTo>
                    <a:pt x="4583887" y="712673"/>
                  </a:moveTo>
                  <a:lnTo>
                    <a:pt x="4580661" y="710819"/>
                  </a:lnTo>
                  <a:lnTo>
                    <a:pt x="4577423" y="708964"/>
                  </a:lnTo>
                  <a:lnTo>
                    <a:pt x="4574603" y="713409"/>
                  </a:lnTo>
                  <a:lnTo>
                    <a:pt x="4581487" y="717359"/>
                  </a:lnTo>
                  <a:lnTo>
                    <a:pt x="4583887" y="712673"/>
                  </a:lnTo>
                  <a:close/>
                </a:path>
                <a:path w="4730115" h="803910">
                  <a:moveTo>
                    <a:pt x="4602277" y="723226"/>
                  </a:moveTo>
                  <a:lnTo>
                    <a:pt x="4599038" y="721372"/>
                  </a:lnTo>
                  <a:lnTo>
                    <a:pt x="4595812" y="719518"/>
                  </a:lnTo>
                  <a:lnTo>
                    <a:pt x="4592967" y="723950"/>
                  </a:lnTo>
                  <a:lnTo>
                    <a:pt x="4599851" y="727900"/>
                  </a:lnTo>
                  <a:lnTo>
                    <a:pt x="4602277" y="723226"/>
                  </a:lnTo>
                  <a:close/>
                </a:path>
                <a:path w="4730115" h="803910">
                  <a:moveTo>
                    <a:pt x="4620603" y="733831"/>
                  </a:moveTo>
                  <a:lnTo>
                    <a:pt x="4617390" y="731939"/>
                  </a:lnTo>
                  <a:lnTo>
                    <a:pt x="4614176" y="730059"/>
                  </a:lnTo>
                  <a:lnTo>
                    <a:pt x="4611319" y="734491"/>
                  </a:lnTo>
                  <a:lnTo>
                    <a:pt x="4614748" y="736485"/>
                  </a:lnTo>
                  <a:lnTo>
                    <a:pt x="4618164" y="738505"/>
                  </a:lnTo>
                  <a:lnTo>
                    <a:pt x="4620603" y="733831"/>
                  </a:lnTo>
                  <a:close/>
                </a:path>
                <a:path w="4730115" h="803910">
                  <a:moveTo>
                    <a:pt x="4638865" y="744588"/>
                  </a:moveTo>
                  <a:lnTo>
                    <a:pt x="4635652" y="742696"/>
                  </a:lnTo>
                  <a:lnTo>
                    <a:pt x="4632439" y="740803"/>
                  </a:lnTo>
                  <a:lnTo>
                    <a:pt x="4629569" y="745223"/>
                  </a:lnTo>
                  <a:lnTo>
                    <a:pt x="4636414" y="749249"/>
                  </a:lnTo>
                  <a:lnTo>
                    <a:pt x="4638865" y="744588"/>
                  </a:lnTo>
                  <a:close/>
                </a:path>
                <a:path w="4730115" h="803910">
                  <a:moveTo>
                    <a:pt x="4657115" y="755345"/>
                  </a:moveTo>
                  <a:lnTo>
                    <a:pt x="4653902" y="753452"/>
                  </a:lnTo>
                  <a:lnTo>
                    <a:pt x="4650689" y="751560"/>
                  </a:lnTo>
                  <a:lnTo>
                    <a:pt x="4647806" y="755967"/>
                  </a:lnTo>
                  <a:lnTo>
                    <a:pt x="4654639" y="759993"/>
                  </a:lnTo>
                  <a:lnTo>
                    <a:pt x="4657115" y="755345"/>
                  </a:lnTo>
                  <a:close/>
                </a:path>
                <a:path w="4730115" h="803910">
                  <a:moveTo>
                    <a:pt x="4675378" y="766089"/>
                  </a:moveTo>
                  <a:lnTo>
                    <a:pt x="4672165" y="764197"/>
                  </a:lnTo>
                  <a:lnTo>
                    <a:pt x="4668952" y="762304"/>
                  </a:lnTo>
                  <a:lnTo>
                    <a:pt x="4666056" y="766711"/>
                  </a:lnTo>
                  <a:lnTo>
                    <a:pt x="4672889" y="770737"/>
                  </a:lnTo>
                  <a:lnTo>
                    <a:pt x="4675378" y="766089"/>
                  </a:lnTo>
                  <a:close/>
                </a:path>
                <a:path w="4730115" h="803910">
                  <a:moveTo>
                    <a:pt x="4693539" y="776986"/>
                  </a:moveTo>
                  <a:lnTo>
                    <a:pt x="4690351" y="775055"/>
                  </a:lnTo>
                  <a:lnTo>
                    <a:pt x="4687163" y="773125"/>
                  </a:lnTo>
                  <a:lnTo>
                    <a:pt x="4684255" y="777519"/>
                  </a:lnTo>
                  <a:lnTo>
                    <a:pt x="4691050" y="781621"/>
                  </a:lnTo>
                  <a:lnTo>
                    <a:pt x="4693539" y="776986"/>
                  </a:lnTo>
                  <a:close/>
                </a:path>
                <a:path w="4730115" h="803910">
                  <a:moveTo>
                    <a:pt x="4711674" y="787933"/>
                  </a:moveTo>
                  <a:lnTo>
                    <a:pt x="4708487" y="786003"/>
                  </a:lnTo>
                  <a:lnTo>
                    <a:pt x="4705299" y="784072"/>
                  </a:lnTo>
                  <a:lnTo>
                    <a:pt x="4702378" y="788454"/>
                  </a:lnTo>
                  <a:lnTo>
                    <a:pt x="4709160" y="792556"/>
                  </a:lnTo>
                  <a:lnTo>
                    <a:pt x="4711674" y="787933"/>
                  </a:lnTo>
                  <a:close/>
                </a:path>
                <a:path w="4730115" h="803910">
                  <a:moveTo>
                    <a:pt x="4729823" y="798893"/>
                  </a:moveTo>
                  <a:lnTo>
                    <a:pt x="4726635" y="796963"/>
                  </a:lnTo>
                  <a:lnTo>
                    <a:pt x="4723447" y="795032"/>
                  </a:lnTo>
                  <a:lnTo>
                    <a:pt x="4720514" y="799414"/>
                  </a:lnTo>
                  <a:lnTo>
                    <a:pt x="4727295" y="803516"/>
                  </a:lnTo>
                  <a:lnTo>
                    <a:pt x="4729823" y="79889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 descr=""/>
            <p:cNvSpPr/>
            <p:nvPr/>
          </p:nvSpPr>
          <p:spPr>
            <a:xfrm>
              <a:off x="1891004" y="3929303"/>
              <a:ext cx="50800" cy="11430"/>
            </a:xfrm>
            <a:custGeom>
              <a:avLst/>
              <a:gdLst/>
              <a:ahLst/>
              <a:cxnLst/>
              <a:rect l="l" t="t" r="r" b="b"/>
              <a:pathLst>
                <a:path w="50800" h="11429">
                  <a:moveTo>
                    <a:pt x="8331" y="1041"/>
                  </a:moveTo>
                  <a:lnTo>
                    <a:pt x="4648" y="520"/>
                  </a:lnTo>
                  <a:lnTo>
                    <a:pt x="965" y="0"/>
                  </a:lnTo>
                  <a:lnTo>
                    <a:pt x="0" y="5168"/>
                  </a:lnTo>
                  <a:lnTo>
                    <a:pt x="7886" y="6299"/>
                  </a:lnTo>
                  <a:lnTo>
                    <a:pt x="8331" y="1041"/>
                  </a:lnTo>
                  <a:close/>
                </a:path>
                <a:path w="50800" h="11429">
                  <a:moveTo>
                    <a:pt x="29324" y="3581"/>
                  </a:moveTo>
                  <a:lnTo>
                    <a:pt x="25628" y="3162"/>
                  </a:lnTo>
                  <a:lnTo>
                    <a:pt x="21932" y="2743"/>
                  </a:lnTo>
                  <a:lnTo>
                    <a:pt x="21056" y="7937"/>
                  </a:lnTo>
                  <a:lnTo>
                    <a:pt x="28968" y="8839"/>
                  </a:lnTo>
                  <a:lnTo>
                    <a:pt x="29324" y="3581"/>
                  </a:lnTo>
                  <a:close/>
                </a:path>
                <a:path w="50800" h="11429">
                  <a:moveTo>
                    <a:pt x="50342" y="5803"/>
                  </a:moveTo>
                  <a:lnTo>
                    <a:pt x="46647" y="5486"/>
                  </a:lnTo>
                  <a:lnTo>
                    <a:pt x="42951" y="5168"/>
                  </a:lnTo>
                  <a:lnTo>
                    <a:pt x="42164" y="10375"/>
                  </a:lnTo>
                  <a:lnTo>
                    <a:pt x="50101" y="11074"/>
                  </a:lnTo>
                  <a:lnTo>
                    <a:pt x="50342" y="58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 descr=""/>
            <p:cNvSpPr/>
            <p:nvPr/>
          </p:nvSpPr>
          <p:spPr>
            <a:xfrm>
              <a:off x="1954335" y="3940812"/>
              <a:ext cx="156845" cy="0"/>
            </a:xfrm>
            <a:custGeom>
              <a:avLst/>
              <a:gdLst/>
              <a:ahLst/>
              <a:cxnLst/>
              <a:rect l="l" t="t" r="r" b="b"/>
              <a:pathLst>
                <a:path w="156844" h="0">
                  <a:moveTo>
                    <a:pt x="0" y="0"/>
                  </a:moveTo>
                  <a:lnTo>
                    <a:pt x="156545" y="0"/>
                  </a:lnTo>
                </a:path>
              </a:pathLst>
            </a:custGeom>
            <a:ln w="901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 descr=""/>
            <p:cNvSpPr/>
            <p:nvPr/>
          </p:nvSpPr>
          <p:spPr>
            <a:xfrm>
              <a:off x="2123998" y="3531298"/>
              <a:ext cx="1429385" cy="411480"/>
            </a:xfrm>
            <a:custGeom>
              <a:avLst/>
              <a:gdLst/>
              <a:ahLst/>
              <a:cxnLst/>
              <a:rect l="l" t="t" r="r" b="b"/>
              <a:pathLst>
                <a:path w="1429385" h="411479">
                  <a:moveTo>
                    <a:pt x="8064" y="410679"/>
                  </a:moveTo>
                  <a:lnTo>
                    <a:pt x="7416" y="405447"/>
                  </a:lnTo>
                  <a:lnTo>
                    <a:pt x="3708" y="405701"/>
                  </a:lnTo>
                  <a:lnTo>
                    <a:pt x="0" y="405955"/>
                  </a:lnTo>
                  <a:lnTo>
                    <a:pt x="114" y="411226"/>
                  </a:lnTo>
                  <a:lnTo>
                    <a:pt x="8064" y="410679"/>
                  </a:lnTo>
                  <a:close/>
                </a:path>
                <a:path w="1429385" h="411479">
                  <a:moveTo>
                    <a:pt x="29222" y="408825"/>
                  </a:moveTo>
                  <a:lnTo>
                    <a:pt x="28473" y="403606"/>
                  </a:lnTo>
                  <a:lnTo>
                    <a:pt x="24777" y="403948"/>
                  </a:lnTo>
                  <a:lnTo>
                    <a:pt x="21082" y="404291"/>
                  </a:lnTo>
                  <a:lnTo>
                    <a:pt x="21285" y="409562"/>
                  </a:lnTo>
                  <a:lnTo>
                    <a:pt x="29222" y="408825"/>
                  </a:lnTo>
                  <a:close/>
                </a:path>
                <a:path w="1429385" h="411479">
                  <a:moveTo>
                    <a:pt x="50355" y="406641"/>
                  </a:moveTo>
                  <a:lnTo>
                    <a:pt x="49517" y="401434"/>
                  </a:lnTo>
                  <a:lnTo>
                    <a:pt x="45821" y="401866"/>
                  </a:lnTo>
                  <a:lnTo>
                    <a:pt x="42125" y="402297"/>
                  </a:lnTo>
                  <a:lnTo>
                    <a:pt x="42443" y="407555"/>
                  </a:lnTo>
                  <a:lnTo>
                    <a:pt x="50355" y="406641"/>
                  </a:lnTo>
                  <a:close/>
                </a:path>
                <a:path w="1429385" h="411479">
                  <a:moveTo>
                    <a:pt x="71437" y="404114"/>
                  </a:moveTo>
                  <a:lnTo>
                    <a:pt x="70510" y="398932"/>
                  </a:lnTo>
                  <a:lnTo>
                    <a:pt x="66827" y="399415"/>
                  </a:lnTo>
                  <a:lnTo>
                    <a:pt x="63131" y="399846"/>
                  </a:lnTo>
                  <a:lnTo>
                    <a:pt x="63538" y="405091"/>
                  </a:lnTo>
                  <a:lnTo>
                    <a:pt x="67487" y="404634"/>
                  </a:lnTo>
                  <a:lnTo>
                    <a:pt x="71437" y="404114"/>
                  </a:lnTo>
                  <a:close/>
                </a:path>
                <a:path w="1429385" h="411479">
                  <a:moveTo>
                    <a:pt x="92481" y="401167"/>
                  </a:moveTo>
                  <a:lnTo>
                    <a:pt x="91465" y="395986"/>
                  </a:lnTo>
                  <a:lnTo>
                    <a:pt x="87782" y="396506"/>
                  </a:lnTo>
                  <a:lnTo>
                    <a:pt x="84099" y="397014"/>
                  </a:lnTo>
                  <a:lnTo>
                    <a:pt x="84594" y="402259"/>
                  </a:lnTo>
                  <a:lnTo>
                    <a:pt x="92481" y="401167"/>
                  </a:lnTo>
                  <a:close/>
                </a:path>
                <a:path w="1429385" h="411479">
                  <a:moveTo>
                    <a:pt x="113461" y="397840"/>
                  </a:moveTo>
                  <a:lnTo>
                    <a:pt x="112356" y="392684"/>
                  </a:lnTo>
                  <a:lnTo>
                    <a:pt x="108686" y="393280"/>
                  </a:lnTo>
                  <a:lnTo>
                    <a:pt x="105016" y="393877"/>
                  </a:lnTo>
                  <a:lnTo>
                    <a:pt x="105600" y="399110"/>
                  </a:lnTo>
                  <a:lnTo>
                    <a:pt x="113461" y="397840"/>
                  </a:lnTo>
                  <a:close/>
                </a:path>
                <a:path w="1429385" h="411479">
                  <a:moveTo>
                    <a:pt x="134378" y="394195"/>
                  </a:moveTo>
                  <a:lnTo>
                    <a:pt x="133197" y="389064"/>
                  </a:lnTo>
                  <a:lnTo>
                    <a:pt x="129540" y="389737"/>
                  </a:lnTo>
                  <a:lnTo>
                    <a:pt x="125882" y="390410"/>
                  </a:lnTo>
                  <a:lnTo>
                    <a:pt x="126542" y="395643"/>
                  </a:lnTo>
                  <a:lnTo>
                    <a:pt x="134378" y="394195"/>
                  </a:lnTo>
                  <a:close/>
                </a:path>
                <a:path w="1429385" h="411479">
                  <a:moveTo>
                    <a:pt x="155244" y="390271"/>
                  </a:moveTo>
                  <a:lnTo>
                    <a:pt x="153987" y="385152"/>
                  </a:lnTo>
                  <a:lnTo>
                    <a:pt x="150342" y="385902"/>
                  </a:lnTo>
                  <a:lnTo>
                    <a:pt x="146685" y="386600"/>
                  </a:lnTo>
                  <a:lnTo>
                    <a:pt x="147434" y="391807"/>
                  </a:lnTo>
                  <a:lnTo>
                    <a:pt x="151345" y="391071"/>
                  </a:lnTo>
                  <a:lnTo>
                    <a:pt x="155244" y="390271"/>
                  </a:lnTo>
                  <a:close/>
                </a:path>
                <a:path w="1429385" h="411479">
                  <a:moveTo>
                    <a:pt x="176060" y="386016"/>
                  </a:moveTo>
                  <a:lnTo>
                    <a:pt x="174713" y="380911"/>
                  </a:lnTo>
                  <a:lnTo>
                    <a:pt x="171069" y="381660"/>
                  </a:lnTo>
                  <a:lnTo>
                    <a:pt x="167424" y="382409"/>
                  </a:lnTo>
                  <a:lnTo>
                    <a:pt x="168249" y="387604"/>
                  </a:lnTo>
                  <a:lnTo>
                    <a:pt x="176060" y="386016"/>
                  </a:lnTo>
                  <a:close/>
                </a:path>
                <a:path w="1429385" h="411479">
                  <a:moveTo>
                    <a:pt x="196773" y="381393"/>
                  </a:moveTo>
                  <a:lnTo>
                    <a:pt x="195364" y="376313"/>
                  </a:lnTo>
                  <a:lnTo>
                    <a:pt x="191731" y="377126"/>
                  </a:lnTo>
                  <a:lnTo>
                    <a:pt x="188099" y="377939"/>
                  </a:lnTo>
                  <a:lnTo>
                    <a:pt x="189001" y="383133"/>
                  </a:lnTo>
                  <a:lnTo>
                    <a:pt x="196773" y="381393"/>
                  </a:lnTo>
                  <a:close/>
                </a:path>
                <a:path w="1429385" h="411479">
                  <a:moveTo>
                    <a:pt x="217436" y="376504"/>
                  </a:moveTo>
                  <a:lnTo>
                    <a:pt x="215963" y="371449"/>
                  </a:lnTo>
                  <a:lnTo>
                    <a:pt x="212344" y="372325"/>
                  </a:lnTo>
                  <a:lnTo>
                    <a:pt x="208724" y="373202"/>
                  </a:lnTo>
                  <a:lnTo>
                    <a:pt x="209702" y="378383"/>
                  </a:lnTo>
                  <a:lnTo>
                    <a:pt x="217436" y="376504"/>
                  </a:lnTo>
                  <a:close/>
                </a:path>
                <a:path w="1429385" h="411479">
                  <a:moveTo>
                    <a:pt x="238036" y="371360"/>
                  </a:moveTo>
                  <a:lnTo>
                    <a:pt x="236486" y="366331"/>
                  </a:lnTo>
                  <a:lnTo>
                    <a:pt x="232892" y="367271"/>
                  </a:lnTo>
                  <a:lnTo>
                    <a:pt x="229298" y="368211"/>
                  </a:lnTo>
                  <a:lnTo>
                    <a:pt x="230339" y="373380"/>
                  </a:lnTo>
                  <a:lnTo>
                    <a:pt x="238036" y="371360"/>
                  </a:lnTo>
                  <a:close/>
                </a:path>
                <a:path w="1429385" h="411479">
                  <a:moveTo>
                    <a:pt x="258584" y="365988"/>
                  </a:moveTo>
                  <a:lnTo>
                    <a:pt x="256959" y="360972"/>
                  </a:lnTo>
                  <a:lnTo>
                    <a:pt x="253365" y="361911"/>
                  </a:lnTo>
                  <a:lnTo>
                    <a:pt x="249770" y="362851"/>
                  </a:lnTo>
                  <a:lnTo>
                    <a:pt x="250875" y="368007"/>
                  </a:lnTo>
                  <a:lnTo>
                    <a:pt x="258584" y="365988"/>
                  </a:lnTo>
                  <a:close/>
                </a:path>
                <a:path w="1429385" h="411479">
                  <a:moveTo>
                    <a:pt x="279019" y="360286"/>
                  </a:moveTo>
                  <a:lnTo>
                    <a:pt x="277342" y="355282"/>
                  </a:lnTo>
                  <a:lnTo>
                    <a:pt x="273761" y="356285"/>
                  </a:lnTo>
                  <a:lnTo>
                    <a:pt x="270179" y="357289"/>
                  </a:lnTo>
                  <a:lnTo>
                    <a:pt x="271348" y="362419"/>
                  </a:lnTo>
                  <a:lnTo>
                    <a:pt x="279019" y="360286"/>
                  </a:lnTo>
                  <a:close/>
                </a:path>
                <a:path w="1429385" h="411479">
                  <a:moveTo>
                    <a:pt x="299402" y="354368"/>
                  </a:moveTo>
                  <a:lnTo>
                    <a:pt x="297675" y="349389"/>
                  </a:lnTo>
                  <a:lnTo>
                    <a:pt x="294106" y="350443"/>
                  </a:lnTo>
                  <a:lnTo>
                    <a:pt x="290537" y="351497"/>
                  </a:lnTo>
                  <a:lnTo>
                    <a:pt x="291769" y="356616"/>
                  </a:lnTo>
                  <a:lnTo>
                    <a:pt x="299402" y="354368"/>
                  </a:lnTo>
                  <a:close/>
                </a:path>
                <a:path w="1429385" h="411479">
                  <a:moveTo>
                    <a:pt x="319722" y="348246"/>
                  </a:moveTo>
                  <a:lnTo>
                    <a:pt x="317944" y="343281"/>
                  </a:lnTo>
                  <a:lnTo>
                    <a:pt x="314388" y="344385"/>
                  </a:lnTo>
                  <a:lnTo>
                    <a:pt x="310832" y="345490"/>
                  </a:lnTo>
                  <a:lnTo>
                    <a:pt x="312127" y="350596"/>
                  </a:lnTo>
                  <a:lnTo>
                    <a:pt x="319722" y="348246"/>
                  </a:lnTo>
                  <a:close/>
                </a:path>
                <a:path w="1429385" h="411479">
                  <a:moveTo>
                    <a:pt x="339991" y="341934"/>
                  </a:moveTo>
                  <a:lnTo>
                    <a:pt x="338162" y="336994"/>
                  </a:lnTo>
                  <a:lnTo>
                    <a:pt x="334606" y="338112"/>
                  </a:lnTo>
                  <a:lnTo>
                    <a:pt x="331050" y="339217"/>
                  </a:lnTo>
                  <a:lnTo>
                    <a:pt x="332397" y="344309"/>
                  </a:lnTo>
                  <a:lnTo>
                    <a:pt x="339991" y="341934"/>
                  </a:lnTo>
                  <a:close/>
                </a:path>
                <a:path w="1429385" h="411479">
                  <a:moveTo>
                    <a:pt x="360172" y="335381"/>
                  </a:moveTo>
                  <a:lnTo>
                    <a:pt x="358292" y="330466"/>
                  </a:lnTo>
                  <a:lnTo>
                    <a:pt x="354749" y="331609"/>
                  </a:lnTo>
                  <a:lnTo>
                    <a:pt x="351205" y="332752"/>
                  </a:lnTo>
                  <a:lnTo>
                    <a:pt x="352602" y="337832"/>
                  </a:lnTo>
                  <a:lnTo>
                    <a:pt x="360172" y="335381"/>
                  </a:lnTo>
                  <a:close/>
                </a:path>
                <a:path w="1429385" h="411479">
                  <a:moveTo>
                    <a:pt x="380288" y="328663"/>
                  </a:moveTo>
                  <a:lnTo>
                    <a:pt x="378371" y="323748"/>
                  </a:lnTo>
                  <a:lnTo>
                    <a:pt x="374840" y="324942"/>
                  </a:lnTo>
                  <a:lnTo>
                    <a:pt x="371309" y="326136"/>
                  </a:lnTo>
                  <a:lnTo>
                    <a:pt x="372745" y="331203"/>
                  </a:lnTo>
                  <a:lnTo>
                    <a:pt x="380288" y="328663"/>
                  </a:lnTo>
                  <a:close/>
                </a:path>
                <a:path w="1429385" h="411479">
                  <a:moveTo>
                    <a:pt x="400367" y="321792"/>
                  </a:moveTo>
                  <a:lnTo>
                    <a:pt x="398411" y="316903"/>
                  </a:lnTo>
                  <a:lnTo>
                    <a:pt x="394893" y="318122"/>
                  </a:lnTo>
                  <a:lnTo>
                    <a:pt x="391375" y="319341"/>
                  </a:lnTo>
                  <a:lnTo>
                    <a:pt x="392861" y="324408"/>
                  </a:lnTo>
                  <a:lnTo>
                    <a:pt x="400367" y="321792"/>
                  </a:lnTo>
                  <a:close/>
                </a:path>
                <a:path w="1429385" h="411479">
                  <a:moveTo>
                    <a:pt x="420382" y="314782"/>
                  </a:moveTo>
                  <a:lnTo>
                    <a:pt x="418388" y="309905"/>
                  </a:lnTo>
                  <a:lnTo>
                    <a:pt x="414883" y="311162"/>
                  </a:lnTo>
                  <a:lnTo>
                    <a:pt x="411365" y="312381"/>
                  </a:lnTo>
                  <a:lnTo>
                    <a:pt x="412877" y="317436"/>
                  </a:lnTo>
                  <a:lnTo>
                    <a:pt x="416636" y="316128"/>
                  </a:lnTo>
                  <a:lnTo>
                    <a:pt x="420382" y="314782"/>
                  </a:lnTo>
                  <a:close/>
                </a:path>
                <a:path w="1429385" h="411479">
                  <a:moveTo>
                    <a:pt x="440347" y="307606"/>
                  </a:moveTo>
                  <a:lnTo>
                    <a:pt x="438327" y="302742"/>
                  </a:lnTo>
                  <a:lnTo>
                    <a:pt x="434822" y="303999"/>
                  </a:lnTo>
                  <a:lnTo>
                    <a:pt x="431317" y="305257"/>
                  </a:lnTo>
                  <a:lnTo>
                    <a:pt x="432866" y="310286"/>
                  </a:lnTo>
                  <a:lnTo>
                    <a:pt x="440347" y="307606"/>
                  </a:lnTo>
                  <a:close/>
                </a:path>
                <a:path w="1429385" h="411479">
                  <a:moveTo>
                    <a:pt x="460273" y="300304"/>
                  </a:moveTo>
                  <a:lnTo>
                    <a:pt x="458216" y="295452"/>
                  </a:lnTo>
                  <a:lnTo>
                    <a:pt x="454723" y="296735"/>
                  </a:lnTo>
                  <a:lnTo>
                    <a:pt x="451231" y="298018"/>
                  </a:lnTo>
                  <a:lnTo>
                    <a:pt x="452805" y="303047"/>
                  </a:lnTo>
                  <a:lnTo>
                    <a:pt x="460273" y="300304"/>
                  </a:lnTo>
                  <a:close/>
                </a:path>
                <a:path w="1429385" h="411479">
                  <a:moveTo>
                    <a:pt x="480136" y="292900"/>
                  </a:moveTo>
                  <a:lnTo>
                    <a:pt x="478053" y="288061"/>
                  </a:lnTo>
                  <a:lnTo>
                    <a:pt x="474573" y="289369"/>
                  </a:lnTo>
                  <a:lnTo>
                    <a:pt x="471093" y="290677"/>
                  </a:lnTo>
                  <a:lnTo>
                    <a:pt x="472694" y="295694"/>
                  </a:lnTo>
                  <a:lnTo>
                    <a:pt x="480136" y="292900"/>
                  </a:lnTo>
                  <a:close/>
                </a:path>
                <a:path w="1429385" h="411479">
                  <a:moveTo>
                    <a:pt x="499973" y="285407"/>
                  </a:moveTo>
                  <a:lnTo>
                    <a:pt x="497878" y="280581"/>
                  </a:lnTo>
                  <a:lnTo>
                    <a:pt x="494398" y="281914"/>
                  </a:lnTo>
                  <a:lnTo>
                    <a:pt x="490918" y="283222"/>
                  </a:lnTo>
                  <a:lnTo>
                    <a:pt x="492544" y="288239"/>
                  </a:lnTo>
                  <a:lnTo>
                    <a:pt x="499973" y="285407"/>
                  </a:lnTo>
                  <a:close/>
                </a:path>
                <a:path w="1429385" h="411479">
                  <a:moveTo>
                    <a:pt x="519785" y="277825"/>
                  </a:moveTo>
                  <a:lnTo>
                    <a:pt x="517664" y="272999"/>
                  </a:lnTo>
                  <a:lnTo>
                    <a:pt x="514184" y="274332"/>
                  </a:lnTo>
                  <a:lnTo>
                    <a:pt x="510705" y="275666"/>
                  </a:lnTo>
                  <a:lnTo>
                    <a:pt x="512368" y="280670"/>
                  </a:lnTo>
                  <a:lnTo>
                    <a:pt x="519785" y="277825"/>
                  </a:lnTo>
                  <a:close/>
                </a:path>
                <a:path w="1429385" h="411479">
                  <a:moveTo>
                    <a:pt x="539546" y="270141"/>
                  </a:moveTo>
                  <a:lnTo>
                    <a:pt x="537400" y="265328"/>
                  </a:lnTo>
                  <a:lnTo>
                    <a:pt x="533933" y="266674"/>
                  </a:lnTo>
                  <a:lnTo>
                    <a:pt x="530466" y="268020"/>
                  </a:lnTo>
                  <a:lnTo>
                    <a:pt x="532142" y="273024"/>
                  </a:lnTo>
                  <a:lnTo>
                    <a:pt x="539546" y="270141"/>
                  </a:lnTo>
                  <a:close/>
                </a:path>
                <a:path w="1429385" h="411479">
                  <a:moveTo>
                    <a:pt x="559295" y="262407"/>
                  </a:moveTo>
                  <a:lnTo>
                    <a:pt x="557136" y="257606"/>
                  </a:lnTo>
                  <a:lnTo>
                    <a:pt x="553669" y="258965"/>
                  </a:lnTo>
                  <a:lnTo>
                    <a:pt x="550202" y="260324"/>
                  </a:lnTo>
                  <a:lnTo>
                    <a:pt x="551891" y="265315"/>
                  </a:lnTo>
                  <a:lnTo>
                    <a:pt x="559295" y="262407"/>
                  </a:lnTo>
                  <a:close/>
                </a:path>
                <a:path w="1429385" h="411479">
                  <a:moveTo>
                    <a:pt x="579018" y="254635"/>
                  </a:moveTo>
                  <a:lnTo>
                    <a:pt x="576859" y="249834"/>
                  </a:lnTo>
                  <a:lnTo>
                    <a:pt x="573392" y="251206"/>
                  </a:lnTo>
                  <a:lnTo>
                    <a:pt x="569925" y="252564"/>
                  </a:lnTo>
                  <a:lnTo>
                    <a:pt x="571627" y="257556"/>
                  </a:lnTo>
                  <a:lnTo>
                    <a:pt x="579018" y="254635"/>
                  </a:lnTo>
                  <a:close/>
                </a:path>
                <a:path w="1429385" h="411479">
                  <a:moveTo>
                    <a:pt x="598728" y="246824"/>
                  </a:moveTo>
                  <a:lnTo>
                    <a:pt x="596557" y="242023"/>
                  </a:lnTo>
                  <a:lnTo>
                    <a:pt x="593090" y="243395"/>
                  </a:lnTo>
                  <a:lnTo>
                    <a:pt x="589622" y="244767"/>
                  </a:lnTo>
                  <a:lnTo>
                    <a:pt x="591337" y="249758"/>
                  </a:lnTo>
                  <a:lnTo>
                    <a:pt x="598728" y="246824"/>
                  </a:lnTo>
                  <a:close/>
                </a:path>
                <a:path w="1429385" h="411479">
                  <a:moveTo>
                    <a:pt x="618413" y="238963"/>
                  </a:moveTo>
                  <a:lnTo>
                    <a:pt x="616242" y="234162"/>
                  </a:lnTo>
                  <a:lnTo>
                    <a:pt x="612775" y="235546"/>
                  </a:lnTo>
                  <a:lnTo>
                    <a:pt x="609307" y="236931"/>
                  </a:lnTo>
                  <a:lnTo>
                    <a:pt x="611035" y="241909"/>
                  </a:lnTo>
                  <a:lnTo>
                    <a:pt x="618413" y="238963"/>
                  </a:lnTo>
                  <a:close/>
                </a:path>
                <a:path w="1429385" h="411479">
                  <a:moveTo>
                    <a:pt x="638098" y="231114"/>
                  </a:moveTo>
                  <a:lnTo>
                    <a:pt x="635927" y="226314"/>
                  </a:lnTo>
                  <a:lnTo>
                    <a:pt x="632460" y="227698"/>
                  </a:lnTo>
                  <a:lnTo>
                    <a:pt x="628992" y="229082"/>
                  </a:lnTo>
                  <a:lnTo>
                    <a:pt x="630720" y="234061"/>
                  </a:lnTo>
                  <a:lnTo>
                    <a:pt x="638098" y="231114"/>
                  </a:lnTo>
                  <a:close/>
                </a:path>
                <a:path w="1429385" h="411479">
                  <a:moveTo>
                    <a:pt x="657771" y="223240"/>
                  </a:moveTo>
                  <a:lnTo>
                    <a:pt x="655599" y="218440"/>
                  </a:lnTo>
                  <a:lnTo>
                    <a:pt x="652132" y="219824"/>
                  </a:lnTo>
                  <a:lnTo>
                    <a:pt x="648665" y="221208"/>
                  </a:lnTo>
                  <a:lnTo>
                    <a:pt x="650392" y="226187"/>
                  </a:lnTo>
                  <a:lnTo>
                    <a:pt x="657771" y="223240"/>
                  </a:lnTo>
                  <a:close/>
                </a:path>
                <a:path w="1429385" h="411479">
                  <a:moveTo>
                    <a:pt x="677456" y="215379"/>
                  </a:moveTo>
                  <a:lnTo>
                    <a:pt x="675284" y="210578"/>
                  </a:lnTo>
                  <a:lnTo>
                    <a:pt x="671817" y="211963"/>
                  </a:lnTo>
                  <a:lnTo>
                    <a:pt x="668350" y="213347"/>
                  </a:lnTo>
                  <a:lnTo>
                    <a:pt x="670077" y="218325"/>
                  </a:lnTo>
                  <a:lnTo>
                    <a:pt x="677456" y="215379"/>
                  </a:lnTo>
                  <a:close/>
                </a:path>
                <a:path w="1429385" h="411479">
                  <a:moveTo>
                    <a:pt x="697153" y="207518"/>
                  </a:moveTo>
                  <a:lnTo>
                    <a:pt x="694982" y="202717"/>
                  </a:lnTo>
                  <a:lnTo>
                    <a:pt x="691515" y="204101"/>
                  </a:lnTo>
                  <a:lnTo>
                    <a:pt x="688047" y="205486"/>
                  </a:lnTo>
                  <a:lnTo>
                    <a:pt x="689775" y="210464"/>
                  </a:lnTo>
                  <a:lnTo>
                    <a:pt x="697153" y="207518"/>
                  </a:lnTo>
                  <a:close/>
                </a:path>
                <a:path w="1429385" h="411479">
                  <a:moveTo>
                    <a:pt x="716838" y="199694"/>
                  </a:moveTo>
                  <a:lnTo>
                    <a:pt x="714679" y="194894"/>
                  </a:lnTo>
                  <a:lnTo>
                    <a:pt x="711212" y="196265"/>
                  </a:lnTo>
                  <a:lnTo>
                    <a:pt x="707745" y="197637"/>
                  </a:lnTo>
                  <a:lnTo>
                    <a:pt x="709460" y="202615"/>
                  </a:lnTo>
                  <a:lnTo>
                    <a:pt x="716838" y="199694"/>
                  </a:lnTo>
                  <a:close/>
                </a:path>
                <a:path w="1429385" h="411479">
                  <a:moveTo>
                    <a:pt x="736549" y="191897"/>
                  </a:moveTo>
                  <a:lnTo>
                    <a:pt x="734390" y="187096"/>
                  </a:lnTo>
                  <a:lnTo>
                    <a:pt x="730923" y="188468"/>
                  </a:lnTo>
                  <a:lnTo>
                    <a:pt x="727456" y="189839"/>
                  </a:lnTo>
                  <a:lnTo>
                    <a:pt x="729157" y="194818"/>
                  </a:lnTo>
                  <a:lnTo>
                    <a:pt x="736549" y="191897"/>
                  </a:lnTo>
                  <a:close/>
                </a:path>
                <a:path w="1429385" h="411479">
                  <a:moveTo>
                    <a:pt x="756272" y="184175"/>
                  </a:moveTo>
                  <a:lnTo>
                    <a:pt x="754126" y="179362"/>
                  </a:lnTo>
                  <a:lnTo>
                    <a:pt x="750658" y="180721"/>
                  </a:lnTo>
                  <a:lnTo>
                    <a:pt x="747191" y="182079"/>
                  </a:lnTo>
                  <a:lnTo>
                    <a:pt x="748880" y="187071"/>
                  </a:lnTo>
                  <a:lnTo>
                    <a:pt x="756272" y="184175"/>
                  </a:lnTo>
                  <a:close/>
                </a:path>
                <a:path w="1429385" h="411479">
                  <a:moveTo>
                    <a:pt x="776008" y="176479"/>
                  </a:moveTo>
                  <a:lnTo>
                    <a:pt x="773887" y="171665"/>
                  </a:lnTo>
                  <a:lnTo>
                    <a:pt x="770407" y="173012"/>
                  </a:lnTo>
                  <a:lnTo>
                    <a:pt x="766927" y="174358"/>
                  </a:lnTo>
                  <a:lnTo>
                    <a:pt x="768616" y="179349"/>
                  </a:lnTo>
                  <a:lnTo>
                    <a:pt x="776008" y="176479"/>
                  </a:lnTo>
                  <a:close/>
                </a:path>
                <a:path w="1429385" h="411479">
                  <a:moveTo>
                    <a:pt x="795769" y="168846"/>
                  </a:moveTo>
                  <a:lnTo>
                    <a:pt x="793661" y="164020"/>
                  </a:lnTo>
                  <a:lnTo>
                    <a:pt x="790181" y="165354"/>
                  </a:lnTo>
                  <a:lnTo>
                    <a:pt x="786701" y="166700"/>
                  </a:lnTo>
                  <a:lnTo>
                    <a:pt x="788365" y="171704"/>
                  </a:lnTo>
                  <a:lnTo>
                    <a:pt x="795769" y="168846"/>
                  </a:lnTo>
                  <a:close/>
                </a:path>
                <a:path w="1429385" h="411479">
                  <a:moveTo>
                    <a:pt x="815568" y="161302"/>
                  </a:moveTo>
                  <a:lnTo>
                    <a:pt x="813473" y="156464"/>
                  </a:lnTo>
                  <a:lnTo>
                    <a:pt x="809993" y="157797"/>
                  </a:lnTo>
                  <a:lnTo>
                    <a:pt x="806500" y="159131"/>
                  </a:lnTo>
                  <a:lnTo>
                    <a:pt x="808151" y="164134"/>
                  </a:lnTo>
                  <a:lnTo>
                    <a:pt x="815568" y="161302"/>
                  </a:lnTo>
                  <a:close/>
                </a:path>
                <a:path w="1429385" h="411479">
                  <a:moveTo>
                    <a:pt x="835393" y="153835"/>
                  </a:moveTo>
                  <a:lnTo>
                    <a:pt x="833323" y="148996"/>
                  </a:lnTo>
                  <a:lnTo>
                    <a:pt x="829830" y="150304"/>
                  </a:lnTo>
                  <a:lnTo>
                    <a:pt x="826338" y="151612"/>
                  </a:lnTo>
                  <a:lnTo>
                    <a:pt x="827963" y="156616"/>
                  </a:lnTo>
                  <a:lnTo>
                    <a:pt x="835393" y="153835"/>
                  </a:lnTo>
                  <a:close/>
                </a:path>
                <a:path w="1429385" h="411479">
                  <a:moveTo>
                    <a:pt x="855256" y="146456"/>
                  </a:moveTo>
                  <a:lnTo>
                    <a:pt x="853211" y="141605"/>
                  </a:lnTo>
                  <a:lnTo>
                    <a:pt x="849706" y="142887"/>
                  </a:lnTo>
                  <a:lnTo>
                    <a:pt x="846201" y="144170"/>
                  </a:lnTo>
                  <a:lnTo>
                    <a:pt x="847801" y="149186"/>
                  </a:lnTo>
                  <a:lnTo>
                    <a:pt x="855256" y="146456"/>
                  </a:lnTo>
                  <a:close/>
                </a:path>
                <a:path w="1429385" h="411479">
                  <a:moveTo>
                    <a:pt x="875144" y="139166"/>
                  </a:moveTo>
                  <a:lnTo>
                    <a:pt x="873125" y="134302"/>
                  </a:lnTo>
                  <a:lnTo>
                    <a:pt x="869619" y="135585"/>
                  </a:lnTo>
                  <a:lnTo>
                    <a:pt x="866114" y="136867"/>
                  </a:lnTo>
                  <a:lnTo>
                    <a:pt x="867689" y="141897"/>
                  </a:lnTo>
                  <a:lnTo>
                    <a:pt x="875144" y="139166"/>
                  </a:lnTo>
                  <a:close/>
                </a:path>
                <a:path w="1429385" h="411479">
                  <a:moveTo>
                    <a:pt x="895083" y="132016"/>
                  </a:moveTo>
                  <a:lnTo>
                    <a:pt x="893089" y="127139"/>
                  </a:lnTo>
                  <a:lnTo>
                    <a:pt x="889571" y="128397"/>
                  </a:lnTo>
                  <a:lnTo>
                    <a:pt x="886053" y="129654"/>
                  </a:lnTo>
                  <a:lnTo>
                    <a:pt x="887603" y="134683"/>
                  </a:lnTo>
                  <a:lnTo>
                    <a:pt x="895083" y="132016"/>
                  </a:lnTo>
                  <a:close/>
                </a:path>
                <a:path w="1429385" h="411479">
                  <a:moveTo>
                    <a:pt x="915047" y="124955"/>
                  </a:moveTo>
                  <a:lnTo>
                    <a:pt x="913091" y="120065"/>
                  </a:lnTo>
                  <a:lnTo>
                    <a:pt x="909561" y="121297"/>
                  </a:lnTo>
                  <a:lnTo>
                    <a:pt x="906030" y="122529"/>
                  </a:lnTo>
                  <a:lnTo>
                    <a:pt x="907554" y="127571"/>
                  </a:lnTo>
                  <a:lnTo>
                    <a:pt x="915047" y="124955"/>
                  </a:lnTo>
                  <a:close/>
                </a:path>
                <a:path w="1429385" h="411479">
                  <a:moveTo>
                    <a:pt x="935050" y="117995"/>
                  </a:moveTo>
                  <a:lnTo>
                    <a:pt x="933119" y="113106"/>
                  </a:lnTo>
                  <a:lnTo>
                    <a:pt x="929589" y="114325"/>
                  </a:lnTo>
                  <a:lnTo>
                    <a:pt x="926058" y="115557"/>
                  </a:lnTo>
                  <a:lnTo>
                    <a:pt x="927557" y="120611"/>
                  </a:lnTo>
                  <a:lnTo>
                    <a:pt x="935050" y="117995"/>
                  </a:lnTo>
                  <a:close/>
                </a:path>
                <a:path w="1429385" h="411479">
                  <a:moveTo>
                    <a:pt x="955116" y="111239"/>
                  </a:moveTo>
                  <a:lnTo>
                    <a:pt x="953211" y="106324"/>
                  </a:lnTo>
                  <a:lnTo>
                    <a:pt x="949680" y="107518"/>
                  </a:lnTo>
                  <a:lnTo>
                    <a:pt x="946137" y="108712"/>
                  </a:lnTo>
                  <a:lnTo>
                    <a:pt x="947597" y="113779"/>
                  </a:lnTo>
                  <a:lnTo>
                    <a:pt x="955116" y="111239"/>
                  </a:lnTo>
                  <a:close/>
                </a:path>
                <a:path w="1429385" h="411479">
                  <a:moveTo>
                    <a:pt x="975220" y="104584"/>
                  </a:moveTo>
                  <a:lnTo>
                    <a:pt x="973353" y="99656"/>
                  </a:lnTo>
                  <a:lnTo>
                    <a:pt x="969810" y="100812"/>
                  </a:lnTo>
                  <a:lnTo>
                    <a:pt x="966266" y="101968"/>
                  </a:lnTo>
                  <a:lnTo>
                    <a:pt x="967676" y="107035"/>
                  </a:lnTo>
                  <a:lnTo>
                    <a:pt x="975220" y="104584"/>
                  </a:lnTo>
                  <a:close/>
                </a:path>
                <a:path w="1429385" h="411479">
                  <a:moveTo>
                    <a:pt x="995362" y="98031"/>
                  </a:moveTo>
                  <a:lnTo>
                    <a:pt x="993533" y="93078"/>
                  </a:lnTo>
                  <a:lnTo>
                    <a:pt x="989977" y="94234"/>
                  </a:lnTo>
                  <a:lnTo>
                    <a:pt x="986434" y="95389"/>
                  </a:lnTo>
                  <a:lnTo>
                    <a:pt x="987818" y="100469"/>
                  </a:lnTo>
                  <a:lnTo>
                    <a:pt x="995362" y="98031"/>
                  </a:lnTo>
                  <a:close/>
                </a:path>
                <a:path w="1429385" h="411479">
                  <a:moveTo>
                    <a:pt x="1015555" y="91694"/>
                  </a:moveTo>
                  <a:lnTo>
                    <a:pt x="1013764" y="86741"/>
                  </a:lnTo>
                  <a:lnTo>
                    <a:pt x="1010208" y="87858"/>
                  </a:lnTo>
                  <a:lnTo>
                    <a:pt x="1006652" y="88976"/>
                  </a:lnTo>
                  <a:lnTo>
                    <a:pt x="1007986" y="94068"/>
                  </a:lnTo>
                  <a:lnTo>
                    <a:pt x="1011783" y="92887"/>
                  </a:lnTo>
                  <a:lnTo>
                    <a:pt x="1015555" y="91694"/>
                  </a:lnTo>
                  <a:close/>
                </a:path>
                <a:path w="1429385" h="411479">
                  <a:moveTo>
                    <a:pt x="1035812" y="85521"/>
                  </a:moveTo>
                  <a:lnTo>
                    <a:pt x="1034059" y="80543"/>
                  </a:lnTo>
                  <a:lnTo>
                    <a:pt x="1030490" y="81622"/>
                  </a:lnTo>
                  <a:lnTo>
                    <a:pt x="1026909" y="82702"/>
                  </a:lnTo>
                  <a:lnTo>
                    <a:pt x="1028217" y="87807"/>
                  </a:lnTo>
                  <a:lnTo>
                    <a:pt x="1035812" y="85521"/>
                  </a:lnTo>
                  <a:close/>
                </a:path>
                <a:path w="1429385" h="411479">
                  <a:moveTo>
                    <a:pt x="1056106" y="79438"/>
                  </a:moveTo>
                  <a:lnTo>
                    <a:pt x="1054392" y="74447"/>
                  </a:lnTo>
                  <a:lnTo>
                    <a:pt x="1050810" y="75501"/>
                  </a:lnTo>
                  <a:lnTo>
                    <a:pt x="1047229" y="76581"/>
                  </a:lnTo>
                  <a:lnTo>
                    <a:pt x="1048499" y="81686"/>
                  </a:lnTo>
                  <a:lnTo>
                    <a:pt x="1052296" y="80543"/>
                  </a:lnTo>
                  <a:lnTo>
                    <a:pt x="1056106" y="79438"/>
                  </a:lnTo>
                  <a:close/>
                </a:path>
                <a:path w="1429385" h="411479">
                  <a:moveTo>
                    <a:pt x="1076452" y="73609"/>
                  </a:moveTo>
                  <a:lnTo>
                    <a:pt x="1074788" y="68618"/>
                  </a:lnTo>
                  <a:lnTo>
                    <a:pt x="1071194" y="69646"/>
                  </a:lnTo>
                  <a:lnTo>
                    <a:pt x="1067600" y="70675"/>
                  </a:lnTo>
                  <a:lnTo>
                    <a:pt x="1068819" y="75806"/>
                  </a:lnTo>
                  <a:lnTo>
                    <a:pt x="1076452" y="73609"/>
                  </a:lnTo>
                  <a:close/>
                </a:path>
                <a:path w="1429385" h="411479">
                  <a:moveTo>
                    <a:pt x="1096848" y="67932"/>
                  </a:moveTo>
                  <a:lnTo>
                    <a:pt x="1095235" y="62928"/>
                  </a:lnTo>
                  <a:lnTo>
                    <a:pt x="1091628" y="63906"/>
                  </a:lnTo>
                  <a:lnTo>
                    <a:pt x="1088021" y="64884"/>
                  </a:lnTo>
                  <a:lnTo>
                    <a:pt x="1089202" y="70027"/>
                  </a:lnTo>
                  <a:lnTo>
                    <a:pt x="1096848" y="67932"/>
                  </a:lnTo>
                  <a:close/>
                </a:path>
                <a:path w="1429385" h="411479">
                  <a:moveTo>
                    <a:pt x="1117282" y="62407"/>
                  </a:moveTo>
                  <a:lnTo>
                    <a:pt x="1115707" y="57378"/>
                  </a:lnTo>
                  <a:lnTo>
                    <a:pt x="1112100" y="58331"/>
                  </a:lnTo>
                  <a:lnTo>
                    <a:pt x="1108494" y="59309"/>
                  </a:lnTo>
                  <a:lnTo>
                    <a:pt x="1109624" y="64465"/>
                  </a:lnTo>
                  <a:lnTo>
                    <a:pt x="1113447" y="63411"/>
                  </a:lnTo>
                  <a:lnTo>
                    <a:pt x="1117282" y="62407"/>
                  </a:lnTo>
                  <a:close/>
                </a:path>
                <a:path w="1429385" h="411479">
                  <a:moveTo>
                    <a:pt x="1137793" y="57137"/>
                  </a:moveTo>
                  <a:lnTo>
                    <a:pt x="1136269" y="52095"/>
                  </a:lnTo>
                  <a:lnTo>
                    <a:pt x="1132649" y="53022"/>
                  </a:lnTo>
                  <a:lnTo>
                    <a:pt x="1129030" y="53949"/>
                  </a:lnTo>
                  <a:lnTo>
                    <a:pt x="1130109" y="59105"/>
                  </a:lnTo>
                  <a:lnTo>
                    <a:pt x="1137793" y="57137"/>
                  </a:lnTo>
                  <a:close/>
                </a:path>
                <a:path w="1429385" h="411479">
                  <a:moveTo>
                    <a:pt x="1158328" y="52031"/>
                  </a:moveTo>
                  <a:lnTo>
                    <a:pt x="1156855" y="46977"/>
                  </a:lnTo>
                  <a:lnTo>
                    <a:pt x="1153223" y="47853"/>
                  </a:lnTo>
                  <a:lnTo>
                    <a:pt x="1149591" y="48729"/>
                  </a:lnTo>
                  <a:lnTo>
                    <a:pt x="1150620" y="53898"/>
                  </a:lnTo>
                  <a:lnTo>
                    <a:pt x="1158328" y="52031"/>
                  </a:lnTo>
                  <a:close/>
                </a:path>
                <a:path w="1429385" h="411479">
                  <a:moveTo>
                    <a:pt x="1178902" y="47053"/>
                  </a:moveTo>
                  <a:lnTo>
                    <a:pt x="1177480" y="41986"/>
                  </a:lnTo>
                  <a:lnTo>
                    <a:pt x="1173848" y="42862"/>
                  </a:lnTo>
                  <a:lnTo>
                    <a:pt x="1170216" y="43738"/>
                  </a:lnTo>
                  <a:lnTo>
                    <a:pt x="1171194" y="48920"/>
                  </a:lnTo>
                  <a:lnTo>
                    <a:pt x="1178902" y="47053"/>
                  </a:lnTo>
                  <a:close/>
                </a:path>
                <a:path w="1429385" h="411479">
                  <a:moveTo>
                    <a:pt x="1199565" y="42405"/>
                  </a:moveTo>
                  <a:lnTo>
                    <a:pt x="1198194" y="37325"/>
                  </a:lnTo>
                  <a:lnTo>
                    <a:pt x="1194549" y="38150"/>
                  </a:lnTo>
                  <a:lnTo>
                    <a:pt x="1190904" y="38976"/>
                  </a:lnTo>
                  <a:lnTo>
                    <a:pt x="1191831" y="44157"/>
                  </a:lnTo>
                  <a:lnTo>
                    <a:pt x="1199565" y="42405"/>
                  </a:lnTo>
                  <a:close/>
                </a:path>
                <a:path w="1429385" h="411479">
                  <a:moveTo>
                    <a:pt x="1220254" y="37922"/>
                  </a:moveTo>
                  <a:lnTo>
                    <a:pt x="1218933" y="32829"/>
                  </a:lnTo>
                  <a:lnTo>
                    <a:pt x="1215275" y="33591"/>
                  </a:lnTo>
                  <a:lnTo>
                    <a:pt x="1211618" y="34353"/>
                  </a:lnTo>
                  <a:lnTo>
                    <a:pt x="1212494" y="39547"/>
                  </a:lnTo>
                  <a:lnTo>
                    <a:pt x="1220254" y="37922"/>
                  </a:lnTo>
                  <a:close/>
                </a:path>
                <a:path w="1429385" h="411479">
                  <a:moveTo>
                    <a:pt x="1240967" y="33578"/>
                  </a:moveTo>
                  <a:lnTo>
                    <a:pt x="1239697" y="28473"/>
                  </a:lnTo>
                  <a:lnTo>
                    <a:pt x="1236040" y="29235"/>
                  </a:lnTo>
                  <a:lnTo>
                    <a:pt x="1232382" y="29997"/>
                  </a:lnTo>
                  <a:lnTo>
                    <a:pt x="1233208" y="35204"/>
                  </a:lnTo>
                  <a:lnTo>
                    <a:pt x="1240967" y="33578"/>
                  </a:lnTo>
                  <a:close/>
                </a:path>
                <a:path w="1429385" h="411479">
                  <a:moveTo>
                    <a:pt x="1261757" y="29578"/>
                  </a:moveTo>
                  <a:lnTo>
                    <a:pt x="1260538" y="24447"/>
                  </a:lnTo>
                  <a:lnTo>
                    <a:pt x="1256868" y="25158"/>
                  </a:lnTo>
                  <a:lnTo>
                    <a:pt x="1253197" y="25857"/>
                  </a:lnTo>
                  <a:lnTo>
                    <a:pt x="1253972" y="31076"/>
                  </a:lnTo>
                  <a:lnTo>
                    <a:pt x="1261757" y="29578"/>
                  </a:lnTo>
                  <a:close/>
                </a:path>
                <a:path w="1429385" h="411479">
                  <a:moveTo>
                    <a:pt x="1282560" y="25717"/>
                  </a:moveTo>
                  <a:lnTo>
                    <a:pt x="1281404" y="20574"/>
                  </a:lnTo>
                  <a:lnTo>
                    <a:pt x="1277721" y="21221"/>
                  </a:lnTo>
                  <a:lnTo>
                    <a:pt x="1274038" y="21869"/>
                  </a:lnTo>
                  <a:lnTo>
                    <a:pt x="1274749" y="27076"/>
                  </a:lnTo>
                  <a:lnTo>
                    <a:pt x="1282560" y="25717"/>
                  </a:lnTo>
                  <a:close/>
                </a:path>
                <a:path w="1429385" h="411479">
                  <a:moveTo>
                    <a:pt x="1303426" y="22085"/>
                  </a:moveTo>
                  <a:lnTo>
                    <a:pt x="1302321" y="16929"/>
                  </a:lnTo>
                  <a:lnTo>
                    <a:pt x="1298638" y="17576"/>
                  </a:lnTo>
                  <a:lnTo>
                    <a:pt x="1294955" y="18224"/>
                  </a:lnTo>
                  <a:lnTo>
                    <a:pt x="1295615" y="23444"/>
                  </a:lnTo>
                  <a:lnTo>
                    <a:pt x="1303426" y="22085"/>
                  </a:lnTo>
                  <a:close/>
                </a:path>
                <a:path w="1429385" h="411479">
                  <a:moveTo>
                    <a:pt x="1324317" y="18732"/>
                  </a:moveTo>
                  <a:lnTo>
                    <a:pt x="1323263" y="13563"/>
                  </a:lnTo>
                  <a:lnTo>
                    <a:pt x="1319580" y="14147"/>
                  </a:lnTo>
                  <a:lnTo>
                    <a:pt x="1315885" y="14732"/>
                  </a:lnTo>
                  <a:lnTo>
                    <a:pt x="1316494" y="19964"/>
                  </a:lnTo>
                  <a:lnTo>
                    <a:pt x="1324317" y="18732"/>
                  </a:lnTo>
                  <a:close/>
                </a:path>
                <a:path w="1429385" h="411479">
                  <a:moveTo>
                    <a:pt x="1345247" y="15519"/>
                  </a:moveTo>
                  <a:lnTo>
                    <a:pt x="1344244" y="10350"/>
                  </a:lnTo>
                  <a:lnTo>
                    <a:pt x="1340548" y="10858"/>
                  </a:lnTo>
                  <a:lnTo>
                    <a:pt x="1336852" y="11430"/>
                  </a:lnTo>
                  <a:lnTo>
                    <a:pt x="1337398" y="16675"/>
                  </a:lnTo>
                  <a:lnTo>
                    <a:pt x="1341323" y="16065"/>
                  </a:lnTo>
                  <a:lnTo>
                    <a:pt x="1345247" y="15519"/>
                  </a:lnTo>
                  <a:close/>
                </a:path>
                <a:path w="1429385" h="411479">
                  <a:moveTo>
                    <a:pt x="1366202" y="12611"/>
                  </a:moveTo>
                  <a:lnTo>
                    <a:pt x="1365262" y="7429"/>
                  </a:lnTo>
                  <a:lnTo>
                    <a:pt x="1361567" y="7937"/>
                  </a:lnTo>
                  <a:lnTo>
                    <a:pt x="1357871" y="8445"/>
                  </a:lnTo>
                  <a:lnTo>
                    <a:pt x="1358353" y="13703"/>
                  </a:lnTo>
                  <a:lnTo>
                    <a:pt x="1366202" y="12611"/>
                  </a:lnTo>
                  <a:close/>
                </a:path>
                <a:path w="1429385" h="411479">
                  <a:moveTo>
                    <a:pt x="1387195" y="9918"/>
                  </a:moveTo>
                  <a:lnTo>
                    <a:pt x="1386319" y="4724"/>
                  </a:lnTo>
                  <a:lnTo>
                    <a:pt x="1382610" y="5168"/>
                  </a:lnTo>
                  <a:lnTo>
                    <a:pt x="1378902" y="5613"/>
                  </a:lnTo>
                  <a:lnTo>
                    <a:pt x="1379334" y="10858"/>
                  </a:lnTo>
                  <a:lnTo>
                    <a:pt x="1387195" y="9918"/>
                  </a:lnTo>
                  <a:close/>
                </a:path>
                <a:path w="1429385" h="411479">
                  <a:moveTo>
                    <a:pt x="1408214" y="7378"/>
                  </a:moveTo>
                  <a:lnTo>
                    <a:pt x="1407388" y="2184"/>
                  </a:lnTo>
                  <a:lnTo>
                    <a:pt x="1403680" y="2628"/>
                  </a:lnTo>
                  <a:lnTo>
                    <a:pt x="1399971" y="3073"/>
                  </a:lnTo>
                  <a:lnTo>
                    <a:pt x="1400340" y="8331"/>
                  </a:lnTo>
                  <a:lnTo>
                    <a:pt x="1408214" y="7378"/>
                  </a:lnTo>
                  <a:close/>
                </a:path>
                <a:path w="1429385" h="411479">
                  <a:moveTo>
                    <a:pt x="1429270" y="5219"/>
                  </a:moveTo>
                  <a:lnTo>
                    <a:pt x="1428508" y="0"/>
                  </a:lnTo>
                  <a:lnTo>
                    <a:pt x="1424787" y="381"/>
                  </a:lnTo>
                  <a:lnTo>
                    <a:pt x="1421066" y="762"/>
                  </a:lnTo>
                  <a:lnTo>
                    <a:pt x="1421384" y="6019"/>
                  </a:lnTo>
                  <a:lnTo>
                    <a:pt x="1429270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 descr=""/>
            <p:cNvSpPr/>
            <p:nvPr/>
          </p:nvSpPr>
          <p:spPr>
            <a:xfrm>
              <a:off x="3545065" y="3529266"/>
              <a:ext cx="29845" cy="8255"/>
            </a:xfrm>
            <a:custGeom>
              <a:avLst/>
              <a:gdLst/>
              <a:ahLst/>
              <a:cxnLst/>
              <a:rect l="l" t="t" r="r" b="b"/>
              <a:pathLst>
                <a:path w="29845" h="8254">
                  <a:moveTo>
                    <a:pt x="8204" y="7251"/>
                  </a:moveTo>
                  <a:lnTo>
                    <a:pt x="7442" y="2032"/>
                  </a:lnTo>
                  <a:lnTo>
                    <a:pt x="3721" y="2413"/>
                  </a:lnTo>
                  <a:lnTo>
                    <a:pt x="0" y="2794"/>
                  </a:lnTo>
                  <a:lnTo>
                    <a:pt x="317" y="8051"/>
                  </a:lnTo>
                  <a:lnTo>
                    <a:pt x="8204" y="7251"/>
                  </a:lnTo>
                  <a:close/>
                </a:path>
                <a:path w="29845" h="8254">
                  <a:moveTo>
                    <a:pt x="29273" y="5219"/>
                  </a:moveTo>
                  <a:lnTo>
                    <a:pt x="28562" y="0"/>
                  </a:lnTo>
                  <a:lnTo>
                    <a:pt x="24841" y="304"/>
                  </a:lnTo>
                  <a:lnTo>
                    <a:pt x="21120" y="635"/>
                  </a:lnTo>
                  <a:lnTo>
                    <a:pt x="21374" y="5905"/>
                  </a:lnTo>
                  <a:lnTo>
                    <a:pt x="25323" y="5549"/>
                  </a:lnTo>
                  <a:lnTo>
                    <a:pt x="29273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 descr=""/>
            <p:cNvSpPr/>
            <p:nvPr/>
          </p:nvSpPr>
          <p:spPr>
            <a:xfrm>
              <a:off x="3587344" y="3527572"/>
              <a:ext cx="304800" cy="0"/>
            </a:xfrm>
            <a:custGeom>
              <a:avLst/>
              <a:gdLst/>
              <a:ahLst/>
              <a:cxnLst/>
              <a:rect l="l" t="t" r="r" b="b"/>
              <a:pathLst>
                <a:path w="304800" h="0">
                  <a:moveTo>
                    <a:pt x="0" y="0"/>
                  </a:moveTo>
                  <a:lnTo>
                    <a:pt x="304281" y="0"/>
                  </a:lnTo>
                </a:path>
              </a:pathLst>
            </a:custGeom>
            <a:ln w="1163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 descr=""/>
            <p:cNvSpPr/>
            <p:nvPr/>
          </p:nvSpPr>
          <p:spPr>
            <a:xfrm>
              <a:off x="3904666" y="3528389"/>
              <a:ext cx="1397000" cy="499109"/>
            </a:xfrm>
            <a:custGeom>
              <a:avLst/>
              <a:gdLst/>
              <a:ahLst/>
              <a:cxnLst/>
              <a:rect l="l" t="t" r="r" b="b"/>
              <a:pathLst>
                <a:path w="1397000" h="499110">
                  <a:moveTo>
                    <a:pt x="8115" y="596"/>
                  </a:moveTo>
                  <a:lnTo>
                    <a:pt x="4394" y="279"/>
                  </a:lnTo>
                  <a:lnTo>
                    <a:pt x="673" y="0"/>
                  </a:lnTo>
                  <a:lnTo>
                    <a:pt x="0" y="5232"/>
                  </a:lnTo>
                  <a:lnTo>
                    <a:pt x="3962" y="5524"/>
                  </a:lnTo>
                  <a:lnTo>
                    <a:pt x="7912" y="5867"/>
                  </a:lnTo>
                  <a:lnTo>
                    <a:pt x="8115" y="596"/>
                  </a:lnTo>
                  <a:close/>
                </a:path>
                <a:path w="1397000" h="499110">
                  <a:moveTo>
                    <a:pt x="29248" y="2578"/>
                  </a:moveTo>
                  <a:lnTo>
                    <a:pt x="25527" y="2235"/>
                  </a:lnTo>
                  <a:lnTo>
                    <a:pt x="21805" y="1892"/>
                  </a:lnTo>
                  <a:lnTo>
                    <a:pt x="21094" y="7099"/>
                  </a:lnTo>
                  <a:lnTo>
                    <a:pt x="28981" y="7848"/>
                  </a:lnTo>
                  <a:lnTo>
                    <a:pt x="29248" y="2578"/>
                  </a:lnTo>
                  <a:close/>
                </a:path>
                <a:path w="1397000" h="499110">
                  <a:moveTo>
                    <a:pt x="50368" y="4635"/>
                  </a:moveTo>
                  <a:lnTo>
                    <a:pt x="46659" y="4216"/>
                  </a:lnTo>
                  <a:lnTo>
                    <a:pt x="42938" y="3860"/>
                  </a:lnTo>
                  <a:lnTo>
                    <a:pt x="42164" y="9080"/>
                  </a:lnTo>
                  <a:lnTo>
                    <a:pt x="46113" y="9448"/>
                  </a:lnTo>
                  <a:lnTo>
                    <a:pt x="50063" y="9893"/>
                  </a:lnTo>
                  <a:lnTo>
                    <a:pt x="50368" y="4635"/>
                  </a:lnTo>
                  <a:close/>
                </a:path>
                <a:path w="1397000" h="499110">
                  <a:moveTo>
                    <a:pt x="71450" y="7023"/>
                  </a:moveTo>
                  <a:lnTo>
                    <a:pt x="67741" y="6604"/>
                  </a:lnTo>
                  <a:lnTo>
                    <a:pt x="64033" y="6184"/>
                  </a:lnTo>
                  <a:lnTo>
                    <a:pt x="63207" y="11391"/>
                  </a:lnTo>
                  <a:lnTo>
                    <a:pt x="71081" y="12280"/>
                  </a:lnTo>
                  <a:lnTo>
                    <a:pt x="71450" y="7023"/>
                  </a:lnTo>
                  <a:close/>
                </a:path>
                <a:path w="1397000" h="499110">
                  <a:moveTo>
                    <a:pt x="92519" y="9499"/>
                  </a:moveTo>
                  <a:lnTo>
                    <a:pt x="88823" y="9004"/>
                  </a:lnTo>
                  <a:lnTo>
                    <a:pt x="85115" y="8559"/>
                  </a:lnTo>
                  <a:lnTo>
                    <a:pt x="84239" y="13766"/>
                  </a:lnTo>
                  <a:lnTo>
                    <a:pt x="88176" y="14224"/>
                  </a:lnTo>
                  <a:lnTo>
                    <a:pt x="92113" y="14744"/>
                  </a:lnTo>
                  <a:lnTo>
                    <a:pt x="92519" y="9499"/>
                  </a:lnTo>
                  <a:close/>
                </a:path>
                <a:path w="1397000" h="499110">
                  <a:moveTo>
                    <a:pt x="113563" y="12293"/>
                  </a:moveTo>
                  <a:lnTo>
                    <a:pt x="109867" y="11798"/>
                  </a:lnTo>
                  <a:lnTo>
                    <a:pt x="106159" y="11303"/>
                  </a:lnTo>
                  <a:lnTo>
                    <a:pt x="105244" y="16497"/>
                  </a:lnTo>
                  <a:lnTo>
                    <a:pt x="113106" y="17538"/>
                  </a:lnTo>
                  <a:lnTo>
                    <a:pt x="113563" y="12293"/>
                  </a:lnTo>
                  <a:close/>
                </a:path>
                <a:path w="1397000" h="499110">
                  <a:moveTo>
                    <a:pt x="134594" y="15163"/>
                  </a:moveTo>
                  <a:lnTo>
                    <a:pt x="130898" y="14605"/>
                  </a:lnTo>
                  <a:lnTo>
                    <a:pt x="127203" y="14097"/>
                  </a:lnTo>
                  <a:lnTo>
                    <a:pt x="126225" y="19278"/>
                  </a:lnTo>
                  <a:lnTo>
                    <a:pt x="130149" y="19812"/>
                  </a:lnTo>
                  <a:lnTo>
                    <a:pt x="134073" y="20408"/>
                  </a:lnTo>
                  <a:lnTo>
                    <a:pt x="134594" y="15163"/>
                  </a:lnTo>
                  <a:close/>
                </a:path>
                <a:path w="1397000" h="499110">
                  <a:moveTo>
                    <a:pt x="155575" y="18364"/>
                  </a:moveTo>
                  <a:lnTo>
                    <a:pt x="151879" y="17805"/>
                  </a:lnTo>
                  <a:lnTo>
                    <a:pt x="148183" y="17246"/>
                  </a:lnTo>
                  <a:lnTo>
                    <a:pt x="147167" y="22415"/>
                  </a:lnTo>
                  <a:lnTo>
                    <a:pt x="155003" y="23609"/>
                  </a:lnTo>
                  <a:lnTo>
                    <a:pt x="155575" y="18364"/>
                  </a:lnTo>
                  <a:close/>
                </a:path>
                <a:path w="1397000" h="499110">
                  <a:moveTo>
                    <a:pt x="176542" y="21615"/>
                  </a:moveTo>
                  <a:lnTo>
                    <a:pt x="172859" y="21005"/>
                  </a:lnTo>
                  <a:lnTo>
                    <a:pt x="169164" y="20447"/>
                  </a:lnTo>
                  <a:lnTo>
                    <a:pt x="168097" y="25603"/>
                  </a:lnTo>
                  <a:lnTo>
                    <a:pt x="172021" y="26200"/>
                  </a:lnTo>
                  <a:lnTo>
                    <a:pt x="175933" y="26847"/>
                  </a:lnTo>
                  <a:lnTo>
                    <a:pt x="176542" y="21615"/>
                  </a:lnTo>
                  <a:close/>
                </a:path>
                <a:path w="1397000" h="499110">
                  <a:moveTo>
                    <a:pt x="197446" y="25222"/>
                  </a:moveTo>
                  <a:lnTo>
                    <a:pt x="193763" y="24587"/>
                  </a:lnTo>
                  <a:lnTo>
                    <a:pt x="190080" y="23952"/>
                  </a:lnTo>
                  <a:lnTo>
                    <a:pt x="188963" y="29095"/>
                  </a:lnTo>
                  <a:lnTo>
                    <a:pt x="196786" y="30441"/>
                  </a:lnTo>
                  <a:lnTo>
                    <a:pt x="197446" y="25222"/>
                  </a:lnTo>
                  <a:close/>
                </a:path>
                <a:path w="1397000" h="499110">
                  <a:moveTo>
                    <a:pt x="218363" y="28816"/>
                  </a:moveTo>
                  <a:lnTo>
                    <a:pt x="214680" y="28181"/>
                  </a:lnTo>
                  <a:lnTo>
                    <a:pt x="210997" y="27546"/>
                  </a:lnTo>
                  <a:lnTo>
                    <a:pt x="209842" y="32689"/>
                  </a:lnTo>
                  <a:lnTo>
                    <a:pt x="217652" y="34036"/>
                  </a:lnTo>
                  <a:lnTo>
                    <a:pt x="218363" y="28816"/>
                  </a:lnTo>
                  <a:close/>
                </a:path>
                <a:path w="1397000" h="499110">
                  <a:moveTo>
                    <a:pt x="239204" y="32829"/>
                  </a:moveTo>
                  <a:lnTo>
                    <a:pt x="235534" y="32131"/>
                  </a:lnTo>
                  <a:lnTo>
                    <a:pt x="231863" y="31432"/>
                  </a:lnTo>
                  <a:lnTo>
                    <a:pt x="230657" y="36550"/>
                  </a:lnTo>
                  <a:lnTo>
                    <a:pt x="238442" y="38049"/>
                  </a:lnTo>
                  <a:lnTo>
                    <a:pt x="239204" y="32829"/>
                  </a:lnTo>
                  <a:close/>
                </a:path>
                <a:path w="1397000" h="499110">
                  <a:moveTo>
                    <a:pt x="260045" y="36817"/>
                  </a:moveTo>
                  <a:lnTo>
                    <a:pt x="256374" y="36118"/>
                  </a:lnTo>
                  <a:lnTo>
                    <a:pt x="252704" y="35420"/>
                  </a:lnTo>
                  <a:lnTo>
                    <a:pt x="251460" y="40538"/>
                  </a:lnTo>
                  <a:lnTo>
                    <a:pt x="259245" y="42024"/>
                  </a:lnTo>
                  <a:lnTo>
                    <a:pt x="260045" y="36817"/>
                  </a:lnTo>
                  <a:close/>
                </a:path>
                <a:path w="1397000" h="499110">
                  <a:moveTo>
                    <a:pt x="280809" y="41160"/>
                  </a:moveTo>
                  <a:lnTo>
                    <a:pt x="277152" y="40386"/>
                  </a:lnTo>
                  <a:lnTo>
                    <a:pt x="273494" y="39611"/>
                  </a:lnTo>
                  <a:lnTo>
                    <a:pt x="272199" y="44716"/>
                  </a:lnTo>
                  <a:lnTo>
                    <a:pt x="279958" y="46355"/>
                  </a:lnTo>
                  <a:lnTo>
                    <a:pt x="280809" y="41160"/>
                  </a:lnTo>
                  <a:close/>
                </a:path>
                <a:path w="1397000" h="499110">
                  <a:moveTo>
                    <a:pt x="301574" y="45542"/>
                  </a:moveTo>
                  <a:lnTo>
                    <a:pt x="297916" y="44767"/>
                  </a:lnTo>
                  <a:lnTo>
                    <a:pt x="294259" y="43992"/>
                  </a:lnTo>
                  <a:lnTo>
                    <a:pt x="292925" y="49098"/>
                  </a:lnTo>
                  <a:lnTo>
                    <a:pt x="300685" y="50723"/>
                  </a:lnTo>
                  <a:lnTo>
                    <a:pt x="301574" y="45542"/>
                  </a:lnTo>
                  <a:close/>
                </a:path>
                <a:path w="1397000" h="499110">
                  <a:moveTo>
                    <a:pt x="322262" y="50190"/>
                  </a:moveTo>
                  <a:lnTo>
                    <a:pt x="318630" y="49352"/>
                  </a:lnTo>
                  <a:lnTo>
                    <a:pt x="314998" y="48514"/>
                  </a:lnTo>
                  <a:lnTo>
                    <a:pt x="313613" y="53594"/>
                  </a:lnTo>
                  <a:lnTo>
                    <a:pt x="321335" y="55372"/>
                  </a:lnTo>
                  <a:lnTo>
                    <a:pt x="322262" y="50190"/>
                  </a:lnTo>
                  <a:close/>
                </a:path>
                <a:path w="1397000" h="499110">
                  <a:moveTo>
                    <a:pt x="342950" y="54940"/>
                  </a:moveTo>
                  <a:lnTo>
                    <a:pt x="339305" y="54102"/>
                  </a:lnTo>
                  <a:lnTo>
                    <a:pt x="335661" y="53263"/>
                  </a:lnTo>
                  <a:lnTo>
                    <a:pt x="334238" y="58343"/>
                  </a:lnTo>
                  <a:lnTo>
                    <a:pt x="341972" y="60121"/>
                  </a:lnTo>
                  <a:lnTo>
                    <a:pt x="342950" y="54940"/>
                  </a:lnTo>
                  <a:close/>
                </a:path>
                <a:path w="1397000" h="499110">
                  <a:moveTo>
                    <a:pt x="363575" y="59880"/>
                  </a:moveTo>
                  <a:lnTo>
                    <a:pt x="359956" y="58978"/>
                  </a:lnTo>
                  <a:lnTo>
                    <a:pt x="356336" y="58077"/>
                  </a:lnTo>
                  <a:lnTo>
                    <a:pt x="354863" y="63131"/>
                  </a:lnTo>
                  <a:lnTo>
                    <a:pt x="362572" y="65049"/>
                  </a:lnTo>
                  <a:lnTo>
                    <a:pt x="363575" y="59880"/>
                  </a:lnTo>
                  <a:close/>
                </a:path>
                <a:path w="1397000" h="499110">
                  <a:moveTo>
                    <a:pt x="384162" y="64998"/>
                  </a:moveTo>
                  <a:lnTo>
                    <a:pt x="380542" y="64096"/>
                  </a:lnTo>
                  <a:lnTo>
                    <a:pt x="376923" y="63195"/>
                  </a:lnTo>
                  <a:lnTo>
                    <a:pt x="375412" y="68249"/>
                  </a:lnTo>
                  <a:lnTo>
                    <a:pt x="383108" y="70154"/>
                  </a:lnTo>
                  <a:lnTo>
                    <a:pt x="384162" y="64998"/>
                  </a:lnTo>
                  <a:close/>
                </a:path>
                <a:path w="1397000" h="499110">
                  <a:moveTo>
                    <a:pt x="404736" y="70218"/>
                  </a:moveTo>
                  <a:lnTo>
                    <a:pt x="401129" y="69253"/>
                  </a:lnTo>
                  <a:lnTo>
                    <a:pt x="397522" y="68313"/>
                  </a:lnTo>
                  <a:lnTo>
                    <a:pt x="395973" y="73355"/>
                  </a:lnTo>
                  <a:lnTo>
                    <a:pt x="399808" y="74345"/>
                  </a:lnTo>
                  <a:lnTo>
                    <a:pt x="403644" y="75374"/>
                  </a:lnTo>
                  <a:lnTo>
                    <a:pt x="404736" y="70218"/>
                  </a:lnTo>
                  <a:close/>
                </a:path>
                <a:path w="1397000" h="499110">
                  <a:moveTo>
                    <a:pt x="425221" y="75704"/>
                  </a:moveTo>
                  <a:lnTo>
                    <a:pt x="421614" y="74739"/>
                  </a:lnTo>
                  <a:lnTo>
                    <a:pt x="418007" y="73774"/>
                  </a:lnTo>
                  <a:lnTo>
                    <a:pt x="416420" y="78803"/>
                  </a:lnTo>
                  <a:lnTo>
                    <a:pt x="424091" y="80848"/>
                  </a:lnTo>
                  <a:lnTo>
                    <a:pt x="425221" y="75704"/>
                  </a:lnTo>
                  <a:close/>
                </a:path>
                <a:path w="1397000" h="499110">
                  <a:moveTo>
                    <a:pt x="445719" y="81191"/>
                  </a:moveTo>
                  <a:lnTo>
                    <a:pt x="442112" y="80225"/>
                  </a:lnTo>
                  <a:lnTo>
                    <a:pt x="438505" y="79260"/>
                  </a:lnTo>
                  <a:lnTo>
                    <a:pt x="436880" y="84277"/>
                  </a:lnTo>
                  <a:lnTo>
                    <a:pt x="444550" y="86321"/>
                  </a:lnTo>
                  <a:lnTo>
                    <a:pt x="445719" y="81191"/>
                  </a:lnTo>
                  <a:close/>
                </a:path>
                <a:path w="1397000" h="499110">
                  <a:moveTo>
                    <a:pt x="466128" y="86995"/>
                  </a:moveTo>
                  <a:lnTo>
                    <a:pt x="462534" y="85966"/>
                  </a:lnTo>
                  <a:lnTo>
                    <a:pt x="458939" y="84937"/>
                  </a:lnTo>
                  <a:lnTo>
                    <a:pt x="457288" y="89941"/>
                  </a:lnTo>
                  <a:lnTo>
                    <a:pt x="464908" y="92125"/>
                  </a:lnTo>
                  <a:lnTo>
                    <a:pt x="466128" y="86995"/>
                  </a:lnTo>
                  <a:close/>
                </a:path>
                <a:path w="1397000" h="499110">
                  <a:moveTo>
                    <a:pt x="486524" y="92837"/>
                  </a:moveTo>
                  <a:lnTo>
                    <a:pt x="482930" y="91808"/>
                  </a:lnTo>
                  <a:lnTo>
                    <a:pt x="479336" y="90779"/>
                  </a:lnTo>
                  <a:lnTo>
                    <a:pt x="477647" y="95770"/>
                  </a:lnTo>
                  <a:lnTo>
                    <a:pt x="485279" y="97955"/>
                  </a:lnTo>
                  <a:lnTo>
                    <a:pt x="486524" y="92837"/>
                  </a:lnTo>
                  <a:close/>
                </a:path>
                <a:path w="1397000" h="499110">
                  <a:moveTo>
                    <a:pt x="506857" y="98882"/>
                  </a:moveTo>
                  <a:lnTo>
                    <a:pt x="503288" y="97790"/>
                  </a:lnTo>
                  <a:lnTo>
                    <a:pt x="499719" y="96697"/>
                  </a:lnTo>
                  <a:lnTo>
                    <a:pt x="497992" y="101676"/>
                  </a:lnTo>
                  <a:lnTo>
                    <a:pt x="505574" y="103987"/>
                  </a:lnTo>
                  <a:lnTo>
                    <a:pt x="506857" y="98882"/>
                  </a:lnTo>
                  <a:close/>
                </a:path>
                <a:path w="1397000" h="499110">
                  <a:moveTo>
                    <a:pt x="527151" y="105067"/>
                  </a:moveTo>
                  <a:lnTo>
                    <a:pt x="523582" y="103974"/>
                  </a:lnTo>
                  <a:lnTo>
                    <a:pt x="520014" y="102882"/>
                  </a:lnTo>
                  <a:lnTo>
                    <a:pt x="518248" y="107848"/>
                  </a:lnTo>
                  <a:lnTo>
                    <a:pt x="525830" y="110159"/>
                  </a:lnTo>
                  <a:lnTo>
                    <a:pt x="527151" y="105067"/>
                  </a:lnTo>
                  <a:close/>
                </a:path>
                <a:path w="1397000" h="499110">
                  <a:moveTo>
                    <a:pt x="547420" y="111290"/>
                  </a:moveTo>
                  <a:lnTo>
                    <a:pt x="543864" y="110159"/>
                  </a:lnTo>
                  <a:lnTo>
                    <a:pt x="540296" y="109067"/>
                  </a:lnTo>
                  <a:lnTo>
                    <a:pt x="538492" y="114020"/>
                  </a:lnTo>
                  <a:lnTo>
                    <a:pt x="542290" y="115176"/>
                  </a:lnTo>
                  <a:lnTo>
                    <a:pt x="546074" y="116382"/>
                  </a:lnTo>
                  <a:lnTo>
                    <a:pt x="547420" y="111290"/>
                  </a:lnTo>
                  <a:close/>
                </a:path>
                <a:path w="1397000" h="499110">
                  <a:moveTo>
                    <a:pt x="567613" y="117805"/>
                  </a:moveTo>
                  <a:lnTo>
                    <a:pt x="564057" y="116662"/>
                  </a:lnTo>
                  <a:lnTo>
                    <a:pt x="560501" y="115519"/>
                  </a:lnTo>
                  <a:lnTo>
                    <a:pt x="558673" y="120446"/>
                  </a:lnTo>
                  <a:lnTo>
                    <a:pt x="566229" y="122897"/>
                  </a:lnTo>
                  <a:lnTo>
                    <a:pt x="567613" y="117805"/>
                  </a:lnTo>
                  <a:close/>
                </a:path>
                <a:path w="1397000" h="499110">
                  <a:moveTo>
                    <a:pt x="587794" y="124333"/>
                  </a:moveTo>
                  <a:lnTo>
                    <a:pt x="584238" y="123190"/>
                  </a:lnTo>
                  <a:lnTo>
                    <a:pt x="580682" y="122047"/>
                  </a:lnTo>
                  <a:lnTo>
                    <a:pt x="578815" y="126974"/>
                  </a:lnTo>
                  <a:lnTo>
                    <a:pt x="586371" y="129413"/>
                  </a:lnTo>
                  <a:lnTo>
                    <a:pt x="587794" y="124333"/>
                  </a:lnTo>
                  <a:close/>
                </a:path>
                <a:path w="1397000" h="499110">
                  <a:moveTo>
                    <a:pt x="607910" y="131076"/>
                  </a:moveTo>
                  <a:lnTo>
                    <a:pt x="604380" y="129870"/>
                  </a:lnTo>
                  <a:lnTo>
                    <a:pt x="600849" y="128663"/>
                  </a:lnTo>
                  <a:lnTo>
                    <a:pt x="598944" y="133578"/>
                  </a:lnTo>
                  <a:lnTo>
                    <a:pt x="606463" y="136144"/>
                  </a:lnTo>
                  <a:lnTo>
                    <a:pt x="607910" y="131076"/>
                  </a:lnTo>
                  <a:close/>
                </a:path>
                <a:path w="1397000" h="499110">
                  <a:moveTo>
                    <a:pt x="627976" y="137934"/>
                  </a:moveTo>
                  <a:lnTo>
                    <a:pt x="624446" y="136728"/>
                  </a:lnTo>
                  <a:lnTo>
                    <a:pt x="620915" y="135521"/>
                  </a:lnTo>
                  <a:lnTo>
                    <a:pt x="618985" y="140423"/>
                  </a:lnTo>
                  <a:lnTo>
                    <a:pt x="626491" y="142989"/>
                  </a:lnTo>
                  <a:lnTo>
                    <a:pt x="627976" y="137934"/>
                  </a:lnTo>
                  <a:close/>
                </a:path>
                <a:path w="1397000" h="499110">
                  <a:moveTo>
                    <a:pt x="648042" y="144818"/>
                  </a:moveTo>
                  <a:lnTo>
                    <a:pt x="644525" y="143573"/>
                  </a:lnTo>
                  <a:lnTo>
                    <a:pt x="640994" y="142367"/>
                  </a:lnTo>
                  <a:lnTo>
                    <a:pt x="639025" y="147256"/>
                  </a:lnTo>
                  <a:lnTo>
                    <a:pt x="642785" y="148539"/>
                  </a:lnTo>
                  <a:lnTo>
                    <a:pt x="646531" y="149860"/>
                  </a:lnTo>
                  <a:lnTo>
                    <a:pt x="648042" y="144818"/>
                  </a:lnTo>
                  <a:close/>
                </a:path>
                <a:path w="1397000" h="499110">
                  <a:moveTo>
                    <a:pt x="667994" y="151993"/>
                  </a:moveTo>
                  <a:lnTo>
                    <a:pt x="664489" y="150736"/>
                  </a:lnTo>
                  <a:lnTo>
                    <a:pt x="660971" y="149479"/>
                  </a:lnTo>
                  <a:lnTo>
                    <a:pt x="658990" y="154355"/>
                  </a:lnTo>
                  <a:lnTo>
                    <a:pt x="666457" y="157035"/>
                  </a:lnTo>
                  <a:lnTo>
                    <a:pt x="667994" y="151993"/>
                  </a:lnTo>
                  <a:close/>
                </a:path>
                <a:path w="1397000" h="499110">
                  <a:moveTo>
                    <a:pt x="687971" y="159169"/>
                  </a:moveTo>
                  <a:lnTo>
                    <a:pt x="684453" y="157911"/>
                  </a:lnTo>
                  <a:lnTo>
                    <a:pt x="680935" y="156654"/>
                  </a:lnTo>
                  <a:lnTo>
                    <a:pt x="678916" y="161518"/>
                  </a:lnTo>
                  <a:lnTo>
                    <a:pt x="686384" y="164198"/>
                  </a:lnTo>
                  <a:lnTo>
                    <a:pt x="687971" y="159169"/>
                  </a:lnTo>
                  <a:close/>
                </a:path>
                <a:path w="1397000" h="499110">
                  <a:moveTo>
                    <a:pt x="707859" y="166522"/>
                  </a:moveTo>
                  <a:lnTo>
                    <a:pt x="704367" y="165201"/>
                  </a:lnTo>
                  <a:lnTo>
                    <a:pt x="700874" y="163880"/>
                  </a:lnTo>
                  <a:lnTo>
                    <a:pt x="698830" y="168732"/>
                  </a:lnTo>
                  <a:lnTo>
                    <a:pt x="706247" y="171538"/>
                  </a:lnTo>
                  <a:lnTo>
                    <a:pt x="707859" y="166522"/>
                  </a:lnTo>
                  <a:close/>
                </a:path>
                <a:path w="1397000" h="499110">
                  <a:moveTo>
                    <a:pt x="727710" y="174002"/>
                  </a:moveTo>
                  <a:lnTo>
                    <a:pt x="724217" y="172681"/>
                  </a:lnTo>
                  <a:lnTo>
                    <a:pt x="720725" y="171361"/>
                  </a:lnTo>
                  <a:lnTo>
                    <a:pt x="718642" y="176212"/>
                  </a:lnTo>
                  <a:lnTo>
                    <a:pt x="726071" y="179006"/>
                  </a:lnTo>
                  <a:lnTo>
                    <a:pt x="727710" y="174002"/>
                  </a:lnTo>
                  <a:close/>
                </a:path>
                <a:path w="1397000" h="499110">
                  <a:moveTo>
                    <a:pt x="747560" y="181483"/>
                  </a:moveTo>
                  <a:lnTo>
                    <a:pt x="744067" y="180162"/>
                  </a:lnTo>
                  <a:lnTo>
                    <a:pt x="740575" y="178841"/>
                  </a:lnTo>
                  <a:lnTo>
                    <a:pt x="738466" y="183680"/>
                  </a:lnTo>
                  <a:lnTo>
                    <a:pt x="745896" y="186474"/>
                  </a:lnTo>
                  <a:lnTo>
                    <a:pt x="747560" y="181483"/>
                  </a:lnTo>
                  <a:close/>
                </a:path>
                <a:path w="1397000" h="499110">
                  <a:moveTo>
                    <a:pt x="767295" y="189242"/>
                  </a:moveTo>
                  <a:lnTo>
                    <a:pt x="763828" y="187871"/>
                  </a:lnTo>
                  <a:lnTo>
                    <a:pt x="760361" y="186499"/>
                  </a:lnTo>
                  <a:lnTo>
                    <a:pt x="758228" y="191312"/>
                  </a:lnTo>
                  <a:lnTo>
                    <a:pt x="765606" y="194233"/>
                  </a:lnTo>
                  <a:lnTo>
                    <a:pt x="767295" y="189242"/>
                  </a:lnTo>
                  <a:close/>
                </a:path>
                <a:path w="1397000" h="499110">
                  <a:moveTo>
                    <a:pt x="787019" y="197027"/>
                  </a:moveTo>
                  <a:lnTo>
                    <a:pt x="783551" y="195656"/>
                  </a:lnTo>
                  <a:lnTo>
                    <a:pt x="780084" y="194284"/>
                  </a:lnTo>
                  <a:lnTo>
                    <a:pt x="777913" y="199085"/>
                  </a:lnTo>
                  <a:lnTo>
                    <a:pt x="785304" y="202006"/>
                  </a:lnTo>
                  <a:lnTo>
                    <a:pt x="787019" y="197027"/>
                  </a:lnTo>
                  <a:close/>
                </a:path>
                <a:path w="1397000" h="499110">
                  <a:moveTo>
                    <a:pt x="806742" y="204876"/>
                  </a:moveTo>
                  <a:lnTo>
                    <a:pt x="803287" y="203454"/>
                  </a:lnTo>
                  <a:lnTo>
                    <a:pt x="799820" y="202069"/>
                  </a:lnTo>
                  <a:lnTo>
                    <a:pt x="797636" y="206870"/>
                  </a:lnTo>
                  <a:lnTo>
                    <a:pt x="801319" y="208330"/>
                  </a:lnTo>
                  <a:lnTo>
                    <a:pt x="804989" y="209842"/>
                  </a:lnTo>
                  <a:lnTo>
                    <a:pt x="806742" y="204876"/>
                  </a:lnTo>
                  <a:close/>
                </a:path>
                <a:path w="1397000" h="499110">
                  <a:moveTo>
                    <a:pt x="826350" y="212953"/>
                  </a:moveTo>
                  <a:lnTo>
                    <a:pt x="822896" y="211531"/>
                  </a:lnTo>
                  <a:lnTo>
                    <a:pt x="819442" y="210108"/>
                  </a:lnTo>
                  <a:lnTo>
                    <a:pt x="817232" y="214884"/>
                  </a:lnTo>
                  <a:lnTo>
                    <a:pt x="824572" y="217906"/>
                  </a:lnTo>
                  <a:lnTo>
                    <a:pt x="826350" y="212953"/>
                  </a:lnTo>
                  <a:close/>
                </a:path>
                <a:path w="1397000" h="499110">
                  <a:moveTo>
                    <a:pt x="845959" y="221030"/>
                  </a:moveTo>
                  <a:lnTo>
                    <a:pt x="842505" y="219608"/>
                  </a:lnTo>
                  <a:lnTo>
                    <a:pt x="839050" y="218186"/>
                  </a:lnTo>
                  <a:lnTo>
                    <a:pt x="836815" y="222961"/>
                  </a:lnTo>
                  <a:lnTo>
                    <a:pt x="844156" y="225983"/>
                  </a:lnTo>
                  <a:lnTo>
                    <a:pt x="845959" y="221030"/>
                  </a:lnTo>
                  <a:close/>
                </a:path>
                <a:path w="1397000" h="499110">
                  <a:moveTo>
                    <a:pt x="865517" y="229235"/>
                  </a:moveTo>
                  <a:lnTo>
                    <a:pt x="862088" y="227761"/>
                  </a:lnTo>
                  <a:lnTo>
                    <a:pt x="858659" y="226288"/>
                  </a:lnTo>
                  <a:lnTo>
                    <a:pt x="856399" y="231051"/>
                  </a:lnTo>
                  <a:lnTo>
                    <a:pt x="863688" y="234175"/>
                  </a:lnTo>
                  <a:lnTo>
                    <a:pt x="865517" y="229235"/>
                  </a:lnTo>
                  <a:close/>
                </a:path>
                <a:path w="1397000" h="499110">
                  <a:moveTo>
                    <a:pt x="884999" y="237591"/>
                  </a:moveTo>
                  <a:lnTo>
                    <a:pt x="881570" y="236118"/>
                  </a:lnTo>
                  <a:lnTo>
                    <a:pt x="878141" y="234645"/>
                  </a:lnTo>
                  <a:lnTo>
                    <a:pt x="875855" y="239395"/>
                  </a:lnTo>
                  <a:lnTo>
                    <a:pt x="883145" y="242519"/>
                  </a:lnTo>
                  <a:lnTo>
                    <a:pt x="884999" y="237591"/>
                  </a:lnTo>
                  <a:close/>
                </a:path>
                <a:path w="1397000" h="499110">
                  <a:moveTo>
                    <a:pt x="904494" y="245960"/>
                  </a:moveTo>
                  <a:lnTo>
                    <a:pt x="901065" y="244487"/>
                  </a:lnTo>
                  <a:lnTo>
                    <a:pt x="897636" y="243014"/>
                  </a:lnTo>
                  <a:lnTo>
                    <a:pt x="895324" y="247751"/>
                  </a:lnTo>
                  <a:lnTo>
                    <a:pt x="902614" y="250875"/>
                  </a:lnTo>
                  <a:lnTo>
                    <a:pt x="904494" y="245960"/>
                  </a:lnTo>
                  <a:close/>
                </a:path>
                <a:path w="1397000" h="499110">
                  <a:moveTo>
                    <a:pt x="923912" y="254495"/>
                  </a:moveTo>
                  <a:lnTo>
                    <a:pt x="920508" y="252971"/>
                  </a:lnTo>
                  <a:lnTo>
                    <a:pt x="917105" y="251447"/>
                  </a:lnTo>
                  <a:lnTo>
                    <a:pt x="914768" y="256171"/>
                  </a:lnTo>
                  <a:lnTo>
                    <a:pt x="922007" y="259410"/>
                  </a:lnTo>
                  <a:lnTo>
                    <a:pt x="923912" y="254495"/>
                  </a:lnTo>
                  <a:close/>
                </a:path>
                <a:path w="1397000" h="499110">
                  <a:moveTo>
                    <a:pt x="943279" y="263131"/>
                  </a:moveTo>
                  <a:lnTo>
                    <a:pt x="939876" y="261607"/>
                  </a:lnTo>
                  <a:lnTo>
                    <a:pt x="936472" y="260083"/>
                  </a:lnTo>
                  <a:lnTo>
                    <a:pt x="934110" y="264795"/>
                  </a:lnTo>
                  <a:lnTo>
                    <a:pt x="941362" y="268033"/>
                  </a:lnTo>
                  <a:lnTo>
                    <a:pt x="943279" y="263131"/>
                  </a:lnTo>
                  <a:close/>
                </a:path>
                <a:path w="1397000" h="499110">
                  <a:moveTo>
                    <a:pt x="962647" y="271767"/>
                  </a:moveTo>
                  <a:lnTo>
                    <a:pt x="959243" y="270243"/>
                  </a:lnTo>
                  <a:lnTo>
                    <a:pt x="955840" y="268719"/>
                  </a:lnTo>
                  <a:lnTo>
                    <a:pt x="953452" y="273418"/>
                  </a:lnTo>
                  <a:lnTo>
                    <a:pt x="960704" y="276656"/>
                  </a:lnTo>
                  <a:lnTo>
                    <a:pt x="962647" y="271767"/>
                  </a:lnTo>
                  <a:close/>
                </a:path>
                <a:path w="1397000" h="499110">
                  <a:moveTo>
                    <a:pt x="981938" y="280581"/>
                  </a:moveTo>
                  <a:lnTo>
                    <a:pt x="978547" y="279019"/>
                  </a:lnTo>
                  <a:lnTo>
                    <a:pt x="975156" y="277456"/>
                  </a:lnTo>
                  <a:lnTo>
                    <a:pt x="972756" y="282143"/>
                  </a:lnTo>
                  <a:lnTo>
                    <a:pt x="979957" y="285470"/>
                  </a:lnTo>
                  <a:lnTo>
                    <a:pt x="981938" y="280581"/>
                  </a:lnTo>
                  <a:close/>
                </a:path>
                <a:path w="1397000" h="499110">
                  <a:moveTo>
                    <a:pt x="1001179" y="289483"/>
                  </a:moveTo>
                  <a:lnTo>
                    <a:pt x="997788" y="287921"/>
                  </a:lnTo>
                  <a:lnTo>
                    <a:pt x="994397" y="286359"/>
                  </a:lnTo>
                  <a:lnTo>
                    <a:pt x="991971" y="291033"/>
                  </a:lnTo>
                  <a:lnTo>
                    <a:pt x="999185" y="294360"/>
                  </a:lnTo>
                  <a:lnTo>
                    <a:pt x="1001179" y="289483"/>
                  </a:lnTo>
                  <a:close/>
                </a:path>
                <a:path w="1397000" h="499110">
                  <a:moveTo>
                    <a:pt x="1020432" y="298399"/>
                  </a:moveTo>
                  <a:lnTo>
                    <a:pt x="1017041" y="296837"/>
                  </a:lnTo>
                  <a:lnTo>
                    <a:pt x="1013650" y="295275"/>
                  </a:lnTo>
                  <a:lnTo>
                    <a:pt x="1011212" y="299935"/>
                  </a:lnTo>
                  <a:lnTo>
                    <a:pt x="1018413" y="303263"/>
                  </a:lnTo>
                  <a:lnTo>
                    <a:pt x="1020432" y="298399"/>
                  </a:lnTo>
                  <a:close/>
                </a:path>
                <a:path w="1397000" h="499110">
                  <a:moveTo>
                    <a:pt x="1039583" y="307492"/>
                  </a:moveTo>
                  <a:lnTo>
                    <a:pt x="1036218" y="305879"/>
                  </a:lnTo>
                  <a:lnTo>
                    <a:pt x="1032852" y="304266"/>
                  </a:lnTo>
                  <a:lnTo>
                    <a:pt x="1030389" y="308914"/>
                  </a:lnTo>
                  <a:lnTo>
                    <a:pt x="1037539" y="312343"/>
                  </a:lnTo>
                  <a:lnTo>
                    <a:pt x="1039583" y="307492"/>
                  </a:lnTo>
                  <a:close/>
                </a:path>
                <a:path w="1397000" h="499110">
                  <a:moveTo>
                    <a:pt x="1058710" y="316661"/>
                  </a:moveTo>
                  <a:lnTo>
                    <a:pt x="1055344" y="315048"/>
                  </a:lnTo>
                  <a:lnTo>
                    <a:pt x="1051979" y="313436"/>
                  </a:lnTo>
                  <a:lnTo>
                    <a:pt x="1049489" y="318084"/>
                  </a:lnTo>
                  <a:lnTo>
                    <a:pt x="1056652" y="321513"/>
                  </a:lnTo>
                  <a:lnTo>
                    <a:pt x="1058710" y="316661"/>
                  </a:lnTo>
                  <a:close/>
                </a:path>
                <a:path w="1397000" h="499110">
                  <a:moveTo>
                    <a:pt x="1077836" y="325831"/>
                  </a:moveTo>
                  <a:lnTo>
                    <a:pt x="1074470" y="324218"/>
                  </a:lnTo>
                  <a:lnTo>
                    <a:pt x="1071105" y="322605"/>
                  </a:lnTo>
                  <a:lnTo>
                    <a:pt x="1068590" y="327240"/>
                  </a:lnTo>
                  <a:lnTo>
                    <a:pt x="1075753" y="330669"/>
                  </a:lnTo>
                  <a:lnTo>
                    <a:pt x="1077836" y="325831"/>
                  </a:lnTo>
                  <a:close/>
                </a:path>
                <a:path w="1397000" h="499110">
                  <a:moveTo>
                    <a:pt x="1096873" y="335165"/>
                  </a:moveTo>
                  <a:lnTo>
                    <a:pt x="1093533" y="333514"/>
                  </a:lnTo>
                  <a:lnTo>
                    <a:pt x="1090193" y="331863"/>
                  </a:lnTo>
                  <a:lnTo>
                    <a:pt x="1087666" y="336473"/>
                  </a:lnTo>
                  <a:lnTo>
                    <a:pt x="1094778" y="340004"/>
                  </a:lnTo>
                  <a:lnTo>
                    <a:pt x="1096873" y="335165"/>
                  </a:lnTo>
                  <a:close/>
                </a:path>
                <a:path w="1397000" h="499110">
                  <a:moveTo>
                    <a:pt x="1115872" y="344576"/>
                  </a:moveTo>
                  <a:lnTo>
                    <a:pt x="1112532" y="342925"/>
                  </a:lnTo>
                  <a:lnTo>
                    <a:pt x="1109192" y="341274"/>
                  </a:lnTo>
                  <a:lnTo>
                    <a:pt x="1106639" y="345884"/>
                  </a:lnTo>
                  <a:lnTo>
                    <a:pt x="1113751" y="349402"/>
                  </a:lnTo>
                  <a:lnTo>
                    <a:pt x="1115872" y="344576"/>
                  </a:lnTo>
                  <a:close/>
                </a:path>
                <a:path w="1397000" h="499110">
                  <a:moveTo>
                    <a:pt x="1134872" y="353987"/>
                  </a:moveTo>
                  <a:lnTo>
                    <a:pt x="1131531" y="352336"/>
                  </a:lnTo>
                  <a:lnTo>
                    <a:pt x="1128191" y="350685"/>
                  </a:lnTo>
                  <a:lnTo>
                    <a:pt x="1125626" y="355282"/>
                  </a:lnTo>
                  <a:lnTo>
                    <a:pt x="1132738" y="358800"/>
                  </a:lnTo>
                  <a:lnTo>
                    <a:pt x="1134872" y="353987"/>
                  </a:lnTo>
                  <a:close/>
                </a:path>
                <a:path w="1397000" h="499110">
                  <a:moveTo>
                    <a:pt x="1153807" y="363562"/>
                  </a:moveTo>
                  <a:lnTo>
                    <a:pt x="1150480" y="361861"/>
                  </a:lnTo>
                  <a:lnTo>
                    <a:pt x="1147152" y="360159"/>
                  </a:lnTo>
                  <a:lnTo>
                    <a:pt x="1144574" y="364744"/>
                  </a:lnTo>
                  <a:lnTo>
                    <a:pt x="1151636" y="368363"/>
                  </a:lnTo>
                  <a:lnTo>
                    <a:pt x="1153807" y="363562"/>
                  </a:lnTo>
                  <a:close/>
                </a:path>
                <a:path w="1397000" h="499110">
                  <a:moveTo>
                    <a:pt x="1172692" y="373214"/>
                  </a:moveTo>
                  <a:lnTo>
                    <a:pt x="1169365" y="371513"/>
                  </a:lnTo>
                  <a:lnTo>
                    <a:pt x="1166037" y="369811"/>
                  </a:lnTo>
                  <a:lnTo>
                    <a:pt x="1163434" y="374396"/>
                  </a:lnTo>
                  <a:lnTo>
                    <a:pt x="1170508" y="378002"/>
                  </a:lnTo>
                  <a:lnTo>
                    <a:pt x="1172692" y="373214"/>
                  </a:lnTo>
                  <a:close/>
                </a:path>
                <a:path w="1397000" h="499110">
                  <a:moveTo>
                    <a:pt x="1191564" y="382879"/>
                  </a:moveTo>
                  <a:lnTo>
                    <a:pt x="1188237" y="381177"/>
                  </a:lnTo>
                  <a:lnTo>
                    <a:pt x="1184910" y="379476"/>
                  </a:lnTo>
                  <a:lnTo>
                    <a:pt x="1182293" y="384048"/>
                  </a:lnTo>
                  <a:lnTo>
                    <a:pt x="1189355" y="387667"/>
                  </a:lnTo>
                  <a:lnTo>
                    <a:pt x="1191564" y="382879"/>
                  </a:lnTo>
                  <a:close/>
                </a:path>
                <a:path w="1397000" h="499110">
                  <a:moveTo>
                    <a:pt x="1210386" y="392633"/>
                  </a:moveTo>
                  <a:lnTo>
                    <a:pt x="1207084" y="390893"/>
                  </a:lnTo>
                  <a:lnTo>
                    <a:pt x="1203782" y="389153"/>
                  </a:lnTo>
                  <a:lnTo>
                    <a:pt x="1201140" y="393712"/>
                  </a:lnTo>
                  <a:lnTo>
                    <a:pt x="1208163" y="397408"/>
                  </a:lnTo>
                  <a:lnTo>
                    <a:pt x="1210386" y="392633"/>
                  </a:lnTo>
                  <a:close/>
                </a:path>
                <a:path w="1397000" h="499110">
                  <a:moveTo>
                    <a:pt x="1229144" y="402526"/>
                  </a:moveTo>
                  <a:lnTo>
                    <a:pt x="1225842" y="400786"/>
                  </a:lnTo>
                  <a:lnTo>
                    <a:pt x="1222540" y="399046"/>
                  </a:lnTo>
                  <a:lnTo>
                    <a:pt x="1219885" y="403593"/>
                  </a:lnTo>
                  <a:lnTo>
                    <a:pt x="1226908" y="407301"/>
                  </a:lnTo>
                  <a:lnTo>
                    <a:pt x="1229144" y="402526"/>
                  </a:lnTo>
                  <a:close/>
                </a:path>
                <a:path w="1397000" h="499110">
                  <a:moveTo>
                    <a:pt x="1247902" y="412407"/>
                  </a:moveTo>
                  <a:lnTo>
                    <a:pt x="1244600" y="410667"/>
                  </a:lnTo>
                  <a:lnTo>
                    <a:pt x="1241298" y="408927"/>
                  </a:lnTo>
                  <a:lnTo>
                    <a:pt x="1238618" y="413461"/>
                  </a:lnTo>
                  <a:lnTo>
                    <a:pt x="1245641" y="417169"/>
                  </a:lnTo>
                  <a:lnTo>
                    <a:pt x="1247902" y="412407"/>
                  </a:lnTo>
                  <a:close/>
                </a:path>
                <a:path w="1397000" h="499110">
                  <a:moveTo>
                    <a:pt x="1266634" y="422338"/>
                  </a:moveTo>
                  <a:lnTo>
                    <a:pt x="1263357" y="420560"/>
                  </a:lnTo>
                  <a:lnTo>
                    <a:pt x="1260055" y="418820"/>
                  </a:lnTo>
                  <a:lnTo>
                    <a:pt x="1257363" y="423341"/>
                  </a:lnTo>
                  <a:lnTo>
                    <a:pt x="1260868" y="425196"/>
                  </a:lnTo>
                  <a:lnTo>
                    <a:pt x="1264361" y="427101"/>
                  </a:lnTo>
                  <a:lnTo>
                    <a:pt x="1266634" y="422338"/>
                  </a:lnTo>
                  <a:close/>
                </a:path>
                <a:path w="1397000" h="499110">
                  <a:moveTo>
                    <a:pt x="1285278" y="432460"/>
                  </a:moveTo>
                  <a:lnTo>
                    <a:pt x="1282001" y="430682"/>
                  </a:lnTo>
                  <a:lnTo>
                    <a:pt x="1278724" y="428904"/>
                  </a:lnTo>
                  <a:lnTo>
                    <a:pt x="1276019" y="433425"/>
                  </a:lnTo>
                  <a:lnTo>
                    <a:pt x="1282992" y="437210"/>
                  </a:lnTo>
                  <a:lnTo>
                    <a:pt x="1285278" y="432460"/>
                  </a:lnTo>
                  <a:close/>
                </a:path>
                <a:path w="1397000" h="499110">
                  <a:moveTo>
                    <a:pt x="1303909" y="442582"/>
                  </a:moveTo>
                  <a:lnTo>
                    <a:pt x="1300632" y="440804"/>
                  </a:lnTo>
                  <a:lnTo>
                    <a:pt x="1297355" y="439026"/>
                  </a:lnTo>
                  <a:lnTo>
                    <a:pt x="1294625" y="443534"/>
                  </a:lnTo>
                  <a:lnTo>
                    <a:pt x="1301610" y="447319"/>
                  </a:lnTo>
                  <a:lnTo>
                    <a:pt x="1303909" y="442582"/>
                  </a:lnTo>
                  <a:close/>
                </a:path>
                <a:path w="1397000" h="499110">
                  <a:moveTo>
                    <a:pt x="1322539" y="452691"/>
                  </a:moveTo>
                  <a:lnTo>
                    <a:pt x="1319263" y="450913"/>
                  </a:lnTo>
                  <a:lnTo>
                    <a:pt x="1315986" y="449135"/>
                  </a:lnTo>
                  <a:lnTo>
                    <a:pt x="1313243" y="453631"/>
                  </a:lnTo>
                  <a:lnTo>
                    <a:pt x="1320215" y="457415"/>
                  </a:lnTo>
                  <a:lnTo>
                    <a:pt x="1322539" y="452691"/>
                  </a:lnTo>
                  <a:close/>
                </a:path>
                <a:path w="1397000" h="499110">
                  <a:moveTo>
                    <a:pt x="1341069" y="462991"/>
                  </a:moveTo>
                  <a:lnTo>
                    <a:pt x="1337818" y="461175"/>
                  </a:lnTo>
                  <a:lnTo>
                    <a:pt x="1334566" y="459359"/>
                  </a:lnTo>
                  <a:lnTo>
                    <a:pt x="1331798" y="463842"/>
                  </a:lnTo>
                  <a:lnTo>
                    <a:pt x="1338732" y="467715"/>
                  </a:lnTo>
                  <a:lnTo>
                    <a:pt x="1341069" y="462991"/>
                  </a:lnTo>
                  <a:close/>
                </a:path>
                <a:path w="1397000" h="499110">
                  <a:moveTo>
                    <a:pt x="1359585" y="473329"/>
                  </a:moveTo>
                  <a:lnTo>
                    <a:pt x="1356334" y="471512"/>
                  </a:lnTo>
                  <a:lnTo>
                    <a:pt x="1353083" y="469696"/>
                  </a:lnTo>
                  <a:lnTo>
                    <a:pt x="1350302" y="474179"/>
                  </a:lnTo>
                  <a:lnTo>
                    <a:pt x="1357236" y="478040"/>
                  </a:lnTo>
                  <a:lnTo>
                    <a:pt x="1359585" y="473329"/>
                  </a:lnTo>
                  <a:close/>
                </a:path>
                <a:path w="1397000" h="499110">
                  <a:moveTo>
                    <a:pt x="1378102" y="483666"/>
                  </a:moveTo>
                  <a:lnTo>
                    <a:pt x="1374851" y="481850"/>
                  </a:lnTo>
                  <a:lnTo>
                    <a:pt x="1371600" y="480034"/>
                  </a:lnTo>
                  <a:lnTo>
                    <a:pt x="1368806" y="484505"/>
                  </a:lnTo>
                  <a:lnTo>
                    <a:pt x="1375740" y="488365"/>
                  </a:lnTo>
                  <a:lnTo>
                    <a:pt x="1378102" y="483666"/>
                  </a:lnTo>
                  <a:close/>
                </a:path>
                <a:path w="1397000" h="499110">
                  <a:moveTo>
                    <a:pt x="1396568" y="494106"/>
                  </a:moveTo>
                  <a:lnTo>
                    <a:pt x="1393329" y="492252"/>
                  </a:lnTo>
                  <a:lnTo>
                    <a:pt x="1390091" y="490397"/>
                  </a:lnTo>
                  <a:lnTo>
                    <a:pt x="1387284" y="494855"/>
                  </a:lnTo>
                  <a:lnTo>
                    <a:pt x="1394180" y="498805"/>
                  </a:lnTo>
                  <a:lnTo>
                    <a:pt x="1396568" y="49410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 descr=""/>
            <p:cNvSpPr/>
            <p:nvPr/>
          </p:nvSpPr>
          <p:spPr>
            <a:xfrm>
              <a:off x="809117" y="3333597"/>
              <a:ext cx="4729480" cy="835025"/>
            </a:xfrm>
            <a:custGeom>
              <a:avLst/>
              <a:gdLst/>
              <a:ahLst/>
              <a:cxnLst/>
              <a:rect l="l" t="t" r="r" b="b"/>
              <a:pathLst>
                <a:path w="4729480" h="835025">
                  <a:moveTo>
                    <a:pt x="9258" y="4876"/>
                  </a:moveTo>
                  <a:lnTo>
                    <a:pt x="6438" y="2438"/>
                  </a:lnTo>
                  <a:lnTo>
                    <a:pt x="3619" y="0"/>
                  </a:lnTo>
                  <a:lnTo>
                    <a:pt x="0" y="3822"/>
                  </a:lnTo>
                  <a:lnTo>
                    <a:pt x="6007" y="9029"/>
                  </a:lnTo>
                  <a:lnTo>
                    <a:pt x="9258" y="4876"/>
                  </a:lnTo>
                  <a:close/>
                </a:path>
                <a:path w="4729480" h="835025">
                  <a:moveTo>
                    <a:pt x="25349" y="18669"/>
                  </a:moveTo>
                  <a:lnTo>
                    <a:pt x="22504" y="16268"/>
                  </a:lnTo>
                  <a:lnTo>
                    <a:pt x="19659" y="13855"/>
                  </a:lnTo>
                  <a:lnTo>
                    <a:pt x="16052" y="17703"/>
                  </a:lnTo>
                  <a:lnTo>
                    <a:pt x="22123" y="22834"/>
                  </a:lnTo>
                  <a:lnTo>
                    <a:pt x="25349" y="18669"/>
                  </a:lnTo>
                  <a:close/>
                </a:path>
                <a:path w="4729480" h="835025">
                  <a:moveTo>
                    <a:pt x="41541" y="32359"/>
                  </a:moveTo>
                  <a:lnTo>
                    <a:pt x="38696" y="29959"/>
                  </a:lnTo>
                  <a:lnTo>
                    <a:pt x="35852" y="27546"/>
                  </a:lnTo>
                  <a:lnTo>
                    <a:pt x="32258" y="31407"/>
                  </a:lnTo>
                  <a:lnTo>
                    <a:pt x="38328" y="36537"/>
                  </a:lnTo>
                  <a:lnTo>
                    <a:pt x="41541" y="32359"/>
                  </a:lnTo>
                  <a:close/>
                </a:path>
                <a:path w="4729480" h="835025">
                  <a:moveTo>
                    <a:pt x="57734" y="46062"/>
                  </a:moveTo>
                  <a:lnTo>
                    <a:pt x="54889" y="43649"/>
                  </a:lnTo>
                  <a:lnTo>
                    <a:pt x="52044" y="41236"/>
                  </a:lnTo>
                  <a:lnTo>
                    <a:pt x="48463" y="45110"/>
                  </a:lnTo>
                  <a:lnTo>
                    <a:pt x="54546" y="50253"/>
                  </a:lnTo>
                  <a:lnTo>
                    <a:pt x="57734" y="46062"/>
                  </a:lnTo>
                  <a:close/>
                </a:path>
                <a:path w="4729480" h="835025">
                  <a:moveTo>
                    <a:pt x="74041" y="59626"/>
                  </a:moveTo>
                  <a:lnTo>
                    <a:pt x="71158" y="57251"/>
                  </a:lnTo>
                  <a:lnTo>
                    <a:pt x="68275" y="54876"/>
                  </a:lnTo>
                  <a:lnTo>
                    <a:pt x="64719" y="58762"/>
                  </a:lnTo>
                  <a:lnTo>
                    <a:pt x="70866" y="63830"/>
                  </a:lnTo>
                  <a:lnTo>
                    <a:pt x="74041" y="59626"/>
                  </a:lnTo>
                  <a:close/>
                </a:path>
                <a:path w="4729480" h="835025">
                  <a:moveTo>
                    <a:pt x="90398" y="73113"/>
                  </a:moveTo>
                  <a:lnTo>
                    <a:pt x="87515" y="70739"/>
                  </a:lnTo>
                  <a:lnTo>
                    <a:pt x="84632" y="68364"/>
                  </a:lnTo>
                  <a:lnTo>
                    <a:pt x="81102" y="72275"/>
                  </a:lnTo>
                  <a:lnTo>
                    <a:pt x="87236" y="77330"/>
                  </a:lnTo>
                  <a:lnTo>
                    <a:pt x="90398" y="73113"/>
                  </a:lnTo>
                  <a:close/>
                </a:path>
                <a:path w="4729480" h="835025">
                  <a:moveTo>
                    <a:pt x="106756" y="86601"/>
                  </a:moveTo>
                  <a:lnTo>
                    <a:pt x="103873" y="84226"/>
                  </a:lnTo>
                  <a:lnTo>
                    <a:pt x="100990" y="81851"/>
                  </a:lnTo>
                  <a:lnTo>
                    <a:pt x="97472" y="85775"/>
                  </a:lnTo>
                  <a:lnTo>
                    <a:pt x="103619" y="90830"/>
                  </a:lnTo>
                  <a:lnTo>
                    <a:pt x="106756" y="86601"/>
                  </a:lnTo>
                  <a:close/>
                </a:path>
                <a:path w="4729480" h="835025">
                  <a:moveTo>
                    <a:pt x="123253" y="99910"/>
                  </a:moveTo>
                  <a:lnTo>
                    <a:pt x="120345" y="97574"/>
                  </a:lnTo>
                  <a:lnTo>
                    <a:pt x="117436" y="95237"/>
                  </a:lnTo>
                  <a:lnTo>
                    <a:pt x="113931" y="99174"/>
                  </a:lnTo>
                  <a:lnTo>
                    <a:pt x="120142" y="104152"/>
                  </a:lnTo>
                  <a:lnTo>
                    <a:pt x="123253" y="99910"/>
                  </a:lnTo>
                  <a:close/>
                </a:path>
                <a:path w="4729480" h="835025">
                  <a:moveTo>
                    <a:pt x="139788" y="113182"/>
                  </a:moveTo>
                  <a:lnTo>
                    <a:pt x="136880" y="110845"/>
                  </a:lnTo>
                  <a:lnTo>
                    <a:pt x="133972" y="108508"/>
                  </a:lnTo>
                  <a:lnTo>
                    <a:pt x="130492" y="112458"/>
                  </a:lnTo>
                  <a:lnTo>
                    <a:pt x="136690" y="117449"/>
                  </a:lnTo>
                  <a:lnTo>
                    <a:pt x="139788" y="113182"/>
                  </a:lnTo>
                  <a:close/>
                </a:path>
                <a:path w="4729480" h="835025">
                  <a:moveTo>
                    <a:pt x="156349" y="126415"/>
                  </a:moveTo>
                  <a:lnTo>
                    <a:pt x="153416" y="124117"/>
                  </a:lnTo>
                  <a:lnTo>
                    <a:pt x="150507" y="121780"/>
                  </a:lnTo>
                  <a:lnTo>
                    <a:pt x="147040" y="125755"/>
                  </a:lnTo>
                  <a:lnTo>
                    <a:pt x="150152" y="128244"/>
                  </a:lnTo>
                  <a:lnTo>
                    <a:pt x="153276" y="130695"/>
                  </a:lnTo>
                  <a:lnTo>
                    <a:pt x="156349" y="126415"/>
                  </a:lnTo>
                  <a:close/>
                </a:path>
                <a:path w="4729480" h="835025">
                  <a:moveTo>
                    <a:pt x="173050" y="139471"/>
                  </a:moveTo>
                  <a:lnTo>
                    <a:pt x="170116" y="137172"/>
                  </a:lnTo>
                  <a:lnTo>
                    <a:pt x="167182" y="134874"/>
                  </a:lnTo>
                  <a:lnTo>
                    <a:pt x="163728" y="138861"/>
                  </a:lnTo>
                  <a:lnTo>
                    <a:pt x="170002" y="143764"/>
                  </a:lnTo>
                  <a:lnTo>
                    <a:pt x="173050" y="139471"/>
                  </a:lnTo>
                  <a:close/>
                </a:path>
                <a:path w="4729480" h="835025">
                  <a:moveTo>
                    <a:pt x="189763" y="152527"/>
                  </a:moveTo>
                  <a:lnTo>
                    <a:pt x="186829" y="150228"/>
                  </a:lnTo>
                  <a:lnTo>
                    <a:pt x="183896" y="147929"/>
                  </a:lnTo>
                  <a:lnTo>
                    <a:pt x="180467" y="151942"/>
                  </a:lnTo>
                  <a:lnTo>
                    <a:pt x="186740" y="156832"/>
                  </a:lnTo>
                  <a:lnTo>
                    <a:pt x="189763" y="152527"/>
                  </a:lnTo>
                  <a:close/>
                </a:path>
                <a:path w="4729480" h="835025">
                  <a:moveTo>
                    <a:pt x="206578" y="165442"/>
                  </a:moveTo>
                  <a:lnTo>
                    <a:pt x="203606" y="163195"/>
                  </a:lnTo>
                  <a:lnTo>
                    <a:pt x="200634" y="160947"/>
                  </a:lnTo>
                  <a:lnTo>
                    <a:pt x="197231" y="164960"/>
                  </a:lnTo>
                  <a:lnTo>
                    <a:pt x="203568" y="169773"/>
                  </a:lnTo>
                  <a:lnTo>
                    <a:pt x="206578" y="165442"/>
                  </a:lnTo>
                  <a:close/>
                </a:path>
                <a:path w="4729480" h="835025">
                  <a:moveTo>
                    <a:pt x="223469" y="178257"/>
                  </a:moveTo>
                  <a:lnTo>
                    <a:pt x="220497" y="176009"/>
                  </a:lnTo>
                  <a:lnTo>
                    <a:pt x="217525" y="173748"/>
                  </a:lnTo>
                  <a:lnTo>
                    <a:pt x="214147" y="177800"/>
                  </a:lnTo>
                  <a:lnTo>
                    <a:pt x="220484" y="182613"/>
                  </a:lnTo>
                  <a:lnTo>
                    <a:pt x="223469" y="178257"/>
                  </a:lnTo>
                  <a:close/>
                </a:path>
                <a:path w="4729480" h="835025">
                  <a:moveTo>
                    <a:pt x="240347" y="191071"/>
                  </a:moveTo>
                  <a:lnTo>
                    <a:pt x="237375" y="188823"/>
                  </a:lnTo>
                  <a:lnTo>
                    <a:pt x="234403" y="186575"/>
                  </a:lnTo>
                  <a:lnTo>
                    <a:pt x="231051" y="190627"/>
                  </a:lnTo>
                  <a:lnTo>
                    <a:pt x="237388" y="195440"/>
                  </a:lnTo>
                  <a:lnTo>
                    <a:pt x="240347" y="191071"/>
                  </a:lnTo>
                  <a:close/>
                </a:path>
                <a:path w="4729480" h="835025">
                  <a:moveTo>
                    <a:pt x="257416" y="203644"/>
                  </a:moveTo>
                  <a:lnTo>
                    <a:pt x="254419" y="201434"/>
                  </a:lnTo>
                  <a:lnTo>
                    <a:pt x="251421" y="199224"/>
                  </a:lnTo>
                  <a:lnTo>
                    <a:pt x="248081" y="203301"/>
                  </a:lnTo>
                  <a:lnTo>
                    <a:pt x="254495" y="208026"/>
                  </a:lnTo>
                  <a:lnTo>
                    <a:pt x="257416" y="203644"/>
                  </a:lnTo>
                  <a:close/>
                </a:path>
                <a:path w="4729480" h="835025">
                  <a:moveTo>
                    <a:pt x="274497" y="216204"/>
                  </a:moveTo>
                  <a:lnTo>
                    <a:pt x="271500" y="213995"/>
                  </a:lnTo>
                  <a:lnTo>
                    <a:pt x="268503" y="211785"/>
                  </a:lnTo>
                  <a:lnTo>
                    <a:pt x="265188" y="215887"/>
                  </a:lnTo>
                  <a:lnTo>
                    <a:pt x="271602" y="220599"/>
                  </a:lnTo>
                  <a:lnTo>
                    <a:pt x="274497" y="216204"/>
                  </a:lnTo>
                  <a:close/>
                </a:path>
                <a:path w="4729480" h="835025">
                  <a:moveTo>
                    <a:pt x="291668" y="228625"/>
                  </a:moveTo>
                  <a:lnTo>
                    <a:pt x="288632" y="226466"/>
                  </a:lnTo>
                  <a:lnTo>
                    <a:pt x="285597" y="224307"/>
                  </a:lnTo>
                  <a:lnTo>
                    <a:pt x="282308" y="228422"/>
                  </a:lnTo>
                  <a:lnTo>
                    <a:pt x="288798" y="233045"/>
                  </a:lnTo>
                  <a:lnTo>
                    <a:pt x="291668" y="228625"/>
                  </a:lnTo>
                  <a:close/>
                </a:path>
                <a:path w="4729480" h="835025">
                  <a:moveTo>
                    <a:pt x="308927" y="240931"/>
                  </a:moveTo>
                  <a:lnTo>
                    <a:pt x="305892" y="238772"/>
                  </a:lnTo>
                  <a:lnTo>
                    <a:pt x="302856" y="236613"/>
                  </a:lnTo>
                  <a:lnTo>
                    <a:pt x="299605" y="240753"/>
                  </a:lnTo>
                  <a:lnTo>
                    <a:pt x="306082" y="245376"/>
                  </a:lnTo>
                  <a:lnTo>
                    <a:pt x="308927" y="240931"/>
                  </a:lnTo>
                  <a:close/>
                </a:path>
                <a:path w="4729480" h="835025">
                  <a:moveTo>
                    <a:pt x="326212" y="253212"/>
                  </a:moveTo>
                  <a:lnTo>
                    <a:pt x="323151" y="251091"/>
                  </a:lnTo>
                  <a:lnTo>
                    <a:pt x="320116" y="248932"/>
                  </a:lnTo>
                  <a:lnTo>
                    <a:pt x="316890" y="253085"/>
                  </a:lnTo>
                  <a:lnTo>
                    <a:pt x="320128" y="255397"/>
                  </a:lnTo>
                  <a:lnTo>
                    <a:pt x="323405" y="257670"/>
                  </a:lnTo>
                  <a:lnTo>
                    <a:pt x="326212" y="253212"/>
                  </a:lnTo>
                  <a:close/>
                </a:path>
                <a:path w="4729480" h="835025">
                  <a:moveTo>
                    <a:pt x="343674" y="265252"/>
                  </a:moveTo>
                  <a:lnTo>
                    <a:pt x="340601" y="263131"/>
                  </a:lnTo>
                  <a:lnTo>
                    <a:pt x="337527" y="261010"/>
                  </a:lnTo>
                  <a:lnTo>
                    <a:pt x="334327" y="265201"/>
                  </a:lnTo>
                  <a:lnTo>
                    <a:pt x="340880" y="269722"/>
                  </a:lnTo>
                  <a:lnTo>
                    <a:pt x="343674" y="265252"/>
                  </a:lnTo>
                  <a:close/>
                </a:path>
                <a:path w="4729480" h="835025">
                  <a:moveTo>
                    <a:pt x="361111" y="277291"/>
                  </a:moveTo>
                  <a:lnTo>
                    <a:pt x="358038" y="275170"/>
                  </a:lnTo>
                  <a:lnTo>
                    <a:pt x="354965" y="273050"/>
                  </a:lnTo>
                  <a:lnTo>
                    <a:pt x="351802" y="277253"/>
                  </a:lnTo>
                  <a:lnTo>
                    <a:pt x="358355" y="281774"/>
                  </a:lnTo>
                  <a:lnTo>
                    <a:pt x="361111" y="277291"/>
                  </a:lnTo>
                  <a:close/>
                </a:path>
                <a:path w="4729480" h="835025">
                  <a:moveTo>
                    <a:pt x="378714" y="289090"/>
                  </a:moveTo>
                  <a:lnTo>
                    <a:pt x="375615" y="287020"/>
                  </a:lnTo>
                  <a:lnTo>
                    <a:pt x="372516" y="284949"/>
                  </a:lnTo>
                  <a:lnTo>
                    <a:pt x="369366" y="289179"/>
                  </a:lnTo>
                  <a:lnTo>
                    <a:pt x="375996" y="293598"/>
                  </a:lnTo>
                  <a:lnTo>
                    <a:pt x="378714" y="289090"/>
                  </a:lnTo>
                  <a:close/>
                </a:path>
                <a:path w="4729480" h="835025">
                  <a:moveTo>
                    <a:pt x="396354" y="300837"/>
                  </a:moveTo>
                  <a:lnTo>
                    <a:pt x="393255" y="298767"/>
                  </a:lnTo>
                  <a:lnTo>
                    <a:pt x="390156" y="296697"/>
                  </a:lnTo>
                  <a:lnTo>
                    <a:pt x="387045" y="300951"/>
                  </a:lnTo>
                  <a:lnTo>
                    <a:pt x="393661" y="305358"/>
                  </a:lnTo>
                  <a:lnTo>
                    <a:pt x="396354" y="300837"/>
                  </a:lnTo>
                  <a:close/>
                </a:path>
                <a:path w="4729480" h="835025">
                  <a:moveTo>
                    <a:pt x="414108" y="312420"/>
                  </a:moveTo>
                  <a:lnTo>
                    <a:pt x="410972" y="310400"/>
                  </a:lnTo>
                  <a:lnTo>
                    <a:pt x="407835" y="308394"/>
                  </a:lnTo>
                  <a:lnTo>
                    <a:pt x="404749" y="312661"/>
                  </a:lnTo>
                  <a:lnTo>
                    <a:pt x="411454" y="316966"/>
                  </a:lnTo>
                  <a:lnTo>
                    <a:pt x="414108" y="312420"/>
                  </a:lnTo>
                  <a:close/>
                </a:path>
                <a:path w="4729480" h="835025">
                  <a:moveTo>
                    <a:pt x="431939" y="323875"/>
                  </a:moveTo>
                  <a:lnTo>
                    <a:pt x="428802" y="321856"/>
                  </a:lnTo>
                  <a:lnTo>
                    <a:pt x="425665" y="319849"/>
                  </a:lnTo>
                  <a:lnTo>
                    <a:pt x="422617" y="324142"/>
                  </a:lnTo>
                  <a:lnTo>
                    <a:pt x="429323" y="328434"/>
                  </a:lnTo>
                  <a:lnTo>
                    <a:pt x="431939" y="323875"/>
                  </a:lnTo>
                  <a:close/>
                </a:path>
                <a:path w="4729480" h="835025">
                  <a:moveTo>
                    <a:pt x="449846" y="335203"/>
                  </a:moveTo>
                  <a:lnTo>
                    <a:pt x="446671" y="333248"/>
                  </a:lnTo>
                  <a:lnTo>
                    <a:pt x="443496" y="331292"/>
                  </a:lnTo>
                  <a:lnTo>
                    <a:pt x="440486" y="335610"/>
                  </a:lnTo>
                  <a:lnTo>
                    <a:pt x="447255" y="339801"/>
                  </a:lnTo>
                  <a:lnTo>
                    <a:pt x="449846" y="335203"/>
                  </a:lnTo>
                  <a:close/>
                </a:path>
                <a:path w="4729480" h="835025">
                  <a:moveTo>
                    <a:pt x="467880" y="346329"/>
                  </a:moveTo>
                  <a:lnTo>
                    <a:pt x="464705" y="344373"/>
                  </a:lnTo>
                  <a:lnTo>
                    <a:pt x="461530" y="342417"/>
                  </a:lnTo>
                  <a:lnTo>
                    <a:pt x="458558" y="346760"/>
                  </a:lnTo>
                  <a:lnTo>
                    <a:pt x="465328" y="350939"/>
                  </a:lnTo>
                  <a:lnTo>
                    <a:pt x="467880" y="346329"/>
                  </a:lnTo>
                  <a:close/>
                </a:path>
                <a:path w="4729480" h="835025">
                  <a:moveTo>
                    <a:pt x="485952" y="357390"/>
                  </a:moveTo>
                  <a:lnTo>
                    <a:pt x="482752" y="355498"/>
                  </a:lnTo>
                  <a:lnTo>
                    <a:pt x="479577" y="353555"/>
                  </a:lnTo>
                  <a:lnTo>
                    <a:pt x="476631" y="357924"/>
                  </a:lnTo>
                  <a:lnTo>
                    <a:pt x="480034" y="360006"/>
                  </a:lnTo>
                  <a:lnTo>
                    <a:pt x="483450" y="362026"/>
                  </a:lnTo>
                  <a:lnTo>
                    <a:pt x="485952" y="357390"/>
                  </a:lnTo>
                  <a:close/>
                </a:path>
                <a:path w="4729480" h="835025">
                  <a:moveTo>
                    <a:pt x="504177" y="368198"/>
                  </a:moveTo>
                  <a:lnTo>
                    <a:pt x="500976" y="366306"/>
                  </a:lnTo>
                  <a:lnTo>
                    <a:pt x="497776" y="364401"/>
                  </a:lnTo>
                  <a:lnTo>
                    <a:pt x="494868" y="368808"/>
                  </a:lnTo>
                  <a:lnTo>
                    <a:pt x="501713" y="372859"/>
                  </a:lnTo>
                  <a:lnTo>
                    <a:pt x="504177" y="368198"/>
                  </a:lnTo>
                  <a:close/>
                </a:path>
                <a:path w="4729480" h="835025">
                  <a:moveTo>
                    <a:pt x="522427" y="378993"/>
                  </a:moveTo>
                  <a:lnTo>
                    <a:pt x="519214" y="377113"/>
                  </a:lnTo>
                  <a:lnTo>
                    <a:pt x="516013" y="375208"/>
                  </a:lnTo>
                  <a:lnTo>
                    <a:pt x="513143" y="379641"/>
                  </a:lnTo>
                  <a:lnTo>
                    <a:pt x="520014" y="383667"/>
                  </a:lnTo>
                  <a:lnTo>
                    <a:pt x="522427" y="378993"/>
                  </a:lnTo>
                  <a:close/>
                </a:path>
                <a:path w="4729480" h="835025">
                  <a:moveTo>
                    <a:pt x="540867" y="389432"/>
                  </a:moveTo>
                  <a:lnTo>
                    <a:pt x="537629" y="387591"/>
                  </a:lnTo>
                  <a:lnTo>
                    <a:pt x="534390" y="385749"/>
                  </a:lnTo>
                  <a:lnTo>
                    <a:pt x="531571" y="390207"/>
                  </a:lnTo>
                  <a:lnTo>
                    <a:pt x="538492" y="394131"/>
                  </a:lnTo>
                  <a:lnTo>
                    <a:pt x="540867" y="389432"/>
                  </a:lnTo>
                  <a:close/>
                </a:path>
                <a:path w="4729480" h="835025">
                  <a:moveTo>
                    <a:pt x="559308" y="399872"/>
                  </a:moveTo>
                  <a:lnTo>
                    <a:pt x="556056" y="398043"/>
                  </a:lnTo>
                  <a:lnTo>
                    <a:pt x="552818" y="396201"/>
                  </a:lnTo>
                  <a:lnTo>
                    <a:pt x="550037" y="400672"/>
                  </a:lnTo>
                  <a:lnTo>
                    <a:pt x="556971" y="404596"/>
                  </a:lnTo>
                  <a:lnTo>
                    <a:pt x="559308" y="399872"/>
                  </a:lnTo>
                  <a:close/>
                </a:path>
                <a:path w="4729480" h="835025">
                  <a:moveTo>
                    <a:pt x="577951" y="409943"/>
                  </a:moveTo>
                  <a:lnTo>
                    <a:pt x="574675" y="408165"/>
                  </a:lnTo>
                  <a:lnTo>
                    <a:pt x="571398" y="406387"/>
                  </a:lnTo>
                  <a:lnTo>
                    <a:pt x="568667" y="410895"/>
                  </a:lnTo>
                  <a:lnTo>
                    <a:pt x="575665" y="414693"/>
                  </a:lnTo>
                  <a:lnTo>
                    <a:pt x="577951" y="409943"/>
                  </a:lnTo>
                  <a:close/>
                </a:path>
                <a:path w="4729480" h="835025">
                  <a:moveTo>
                    <a:pt x="596582" y="420027"/>
                  </a:moveTo>
                  <a:lnTo>
                    <a:pt x="593305" y="418261"/>
                  </a:lnTo>
                  <a:lnTo>
                    <a:pt x="590029" y="416483"/>
                  </a:lnTo>
                  <a:lnTo>
                    <a:pt x="587336" y="421017"/>
                  </a:lnTo>
                  <a:lnTo>
                    <a:pt x="594347" y="424789"/>
                  </a:lnTo>
                  <a:lnTo>
                    <a:pt x="596582" y="420027"/>
                  </a:lnTo>
                  <a:close/>
                </a:path>
                <a:path w="4729480" h="835025">
                  <a:moveTo>
                    <a:pt x="615429" y="429704"/>
                  </a:moveTo>
                  <a:lnTo>
                    <a:pt x="612114" y="428002"/>
                  </a:lnTo>
                  <a:lnTo>
                    <a:pt x="608799" y="426300"/>
                  </a:lnTo>
                  <a:lnTo>
                    <a:pt x="606158" y="430847"/>
                  </a:lnTo>
                  <a:lnTo>
                    <a:pt x="613244" y="434505"/>
                  </a:lnTo>
                  <a:lnTo>
                    <a:pt x="615429" y="429704"/>
                  </a:lnTo>
                  <a:close/>
                </a:path>
                <a:path w="4729480" h="835025">
                  <a:moveTo>
                    <a:pt x="634288" y="439369"/>
                  </a:moveTo>
                  <a:lnTo>
                    <a:pt x="630948" y="437718"/>
                  </a:lnTo>
                  <a:lnTo>
                    <a:pt x="627634" y="436016"/>
                  </a:lnTo>
                  <a:lnTo>
                    <a:pt x="625043" y="440601"/>
                  </a:lnTo>
                  <a:lnTo>
                    <a:pt x="628586" y="442417"/>
                  </a:lnTo>
                  <a:lnTo>
                    <a:pt x="632155" y="444182"/>
                  </a:lnTo>
                  <a:lnTo>
                    <a:pt x="634288" y="439369"/>
                  </a:lnTo>
                  <a:close/>
                </a:path>
                <a:path w="4729480" h="835025">
                  <a:moveTo>
                    <a:pt x="653313" y="448678"/>
                  </a:moveTo>
                  <a:lnTo>
                    <a:pt x="649973" y="447040"/>
                  </a:lnTo>
                  <a:lnTo>
                    <a:pt x="646633" y="445401"/>
                  </a:lnTo>
                  <a:lnTo>
                    <a:pt x="644080" y="450011"/>
                  </a:lnTo>
                  <a:lnTo>
                    <a:pt x="651243" y="453517"/>
                  </a:lnTo>
                  <a:lnTo>
                    <a:pt x="653313" y="448678"/>
                  </a:lnTo>
                  <a:close/>
                </a:path>
                <a:path w="4729480" h="835025">
                  <a:moveTo>
                    <a:pt x="672388" y="457885"/>
                  </a:moveTo>
                  <a:lnTo>
                    <a:pt x="669010" y="456323"/>
                  </a:lnTo>
                  <a:lnTo>
                    <a:pt x="665645" y="454748"/>
                  </a:lnTo>
                  <a:lnTo>
                    <a:pt x="663143" y="459384"/>
                  </a:lnTo>
                  <a:lnTo>
                    <a:pt x="670369" y="462749"/>
                  </a:lnTo>
                  <a:lnTo>
                    <a:pt x="672388" y="457885"/>
                  </a:lnTo>
                  <a:close/>
                </a:path>
                <a:path w="4729480" h="835025">
                  <a:moveTo>
                    <a:pt x="691616" y="466775"/>
                  </a:moveTo>
                  <a:lnTo>
                    <a:pt x="688238" y="465213"/>
                  </a:lnTo>
                  <a:lnTo>
                    <a:pt x="684860" y="463651"/>
                  </a:lnTo>
                  <a:lnTo>
                    <a:pt x="682421" y="468325"/>
                  </a:lnTo>
                  <a:lnTo>
                    <a:pt x="689648" y="471665"/>
                  </a:lnTo>
                  <a:lnTo>
                    <a:pt x="691616" y="466775"/>
                  </a:lnTo>
                  <a:close/>
                </a:path>
                <a:path w="4729480" h="835025">
                  <a:moveTo>
                    <a:pt x="710933" y="475488"/>
                  </a:moveTo>
                  <a:lnTo>
                    <a:pt x="707517" y="474002"/>
                  </a:lnTo>
                  <a:lnTo>
                    <a:pt x="704100" y="472516"/>
                  </a:lnTo>
                  <a:lnTo>
                    <a:pt x="701725" y="477215"/>
                  </a:lnTo>
                  <a:lnTo>
                    <a:pt x="709028" y="480402"/>
                  </a:lnTo>
                  <a:lnTo>
                    <a:pt x="710933" y="475488"/>
                  </a:lnTo>
                  <a:close/>
                </a:path>
                <a:path w="4729480" h="835025">
                  <a:moveTo>
                    <a:pt x="730338" y="483958"/>
                  </a:moveTo>
                  <a:lnTo>
                    <a:pt x="726922" y="482473"/>
                  </a:lnTo>
                  <a:lnTo>
                    <a:pt x="723506" y="480987"/>
                  </a:lnTo>
                  <a:lnTo>
                    <a:pt x="721194" y="485711"/>
                  </a:lnTo>
                  <a:lnTo>
                    <a:pt x="728497" y="488899"/>
                  </a:lnTo>
                  <a:lnTo>
                    <a:pt x="730338" y="483958"/>
                  </a:lnTo>
                  <a:close/>
                </a:path>
                <a:path w="4729480" h="835025">
                  <a:moveTo>
                    <a:pt x="749871" y="492150"/>
                  </a:moveTo>
                  <a:lnTo>
                    <a:pt x="746429" y="490740"/>
                  </a:lnTo>
                  <a:lnTo>
                    <a:pt x="742988" y="489331"/>
                  </a:lnTo>
                  <a:lnTo>
                    <a:pt x="740727" y="494093"/>
                  </a:lnTo>
                  <a:lnTo>
                    <a:pt x="748093" y="497103"/>
                  </a:lnTo>
                  <a:lnTo>
                    <a:pt x="749871" y="492150"/>
                  </a:lnTo>
                  <a:close/>
                </a:path>
                <a:path w="4729480" h="835025">
                  <a:moveTo>
                    <a:pt x="769467" y="500164"/>
                  </a:moveTo>
                  <a:lnTo>
                    <a:pt x="766025" y="498754"/>
                  </a:lnTo>
                  <a:lnTo>
                    <a:pt x="762584" y="497344"/>
                  </a:lnTo>
                  <a:lnTo>
                    <a:pt x="760387" y="502132"/>
                  </a:lnTo>
                  <a:lnTo>
                    <a:pt x="767753" y="505155"/>
                  </a:lnTo>
                  <a:lnTo>
                    <a:pt x="769467" y="500164"/>
                  </a:lnTo>
                  <a:close/>
                </a:path>
                <a:path w="4729480" h="835025">
                  <a:moveTo>
                    <a:pt x="789241" y="507784"/>
                  </a:moveTo>
                  <a:lnTo>
                    <a:pt x="785761" y="506450"/>
                  </a:lnTo>
                  <a:lnTo>
                    <a:pt x="782281" y="505117"/>
                  </a:lnTo>
                  <a:lnTo>
                    <a:pt x="780148" y="509943"/>
                  </a:lnTo>
                  <a:lnTo>
                    <a:pt x="787603" y="512787"/>
                  </a:lnTo>
                  <a:lnTo>
                    <a:pt x="789241" y="507784"/>
                  </a:lnTo>
                  <a:close/>
                </a:path>
                <a:path w="4729480" h="835025">
                  <a:moveTo>
                    <a:pt x="809053" y="515251"/>
                  </a:moveTo>
                  <a:lnTo>
                    <a:pt x="805548" y="514007"/>
                  </a:lnTo>
                  <a:lnTo>
                    <a:pt x="802068" y="512686"/>
                  </a:lnTo>
                  <a:lnTo>
                    <a:pt x="800011" y="517525"/>
                  </a:lnTo>
                  <a:lnTo>
                    <a:pt x="803732" y="518947"/>
                  </a:lnTo>
                  <a:lnTo>
                    <a:pt x="807491" y="520280"/>
                  </a:lnTo>
                  <a:lnTo>
                    <a:pt x="809053" y="515251"/>
                  </a:lnTo>
                  <a:close/>
                </a:path>
                <a:path w="4729480" h="835025">
                  <a:moveTo>
                    <a:pt x="829005" y="522325"/>
                  </a:moveTo>
                  <a:lnTo>
                    <a:pt x="825500" y="521081"/>
                  </a:lnTo>
                  <a:lnTo>
                    <a:pt x="821994" y="519836"/>
                  </a:lnTo>
                  <a:lnTo>
                    <a:pt x="820000" y="524713"/>
                  </a:lnTo>
                  <a:lnTo>
                    <a:pt x="827506" y="527380"/>
                  </a:lnTo>
                  <a:lnTo>
                    <a:pt x="829005" y="522325"/>
                  </a:lnTo>
                  <a:close/>
                </a:path>
                <a:path w="4729480" h="835025">
                  <a:moveTo>
                    <a:pt x="849058" y="529145"/>
                  </a:moveTo>
                  <a:lnTo>
                    <a:pt x="845515" y="527989"/>
                  </a:lnTo>
                  <a:lnTo>
                    <a:pt x="841971" y="526834"/>
                  </a:lnTo>
                  <a:lnTo>
                    <a:pt x="840054" y="531736"/>
                  </a:lnTo>
                  <a:lnTo>
                    <a:pt x="847636" y="534225"/>
                  </a:lnTo>
                  <a:lnTo>
                    <a:pt x="849058" y="529145"/>
                  </a:lnTo>
                  <a:close/>
                </a:path>
                <a:path w="4729480" h="835025">
                  <a:moveTo>
                    <a:pt x="869188" y="535724"/>
                  </a:moveTo>
                  <a:lnTo>
                    <a:pt x="865644" y="534568"/>
                  </a:lnTo>
                  <a:lnTo>
                    <a:pt x="862114" y="533412"/>
                  </a:lnTo>
                  <a:lnTo>
                    <a:pt x="860259" y="538340"/>
                  </a:lnTo>
                  <a:lnTo>
                    <a:pt x="867841" y="540816"/>
                  </a:lnTo>
                  <a:lnTo>
                    <a:pt x="869188" y="535724"/>
                  </a:lnTo>
                  <a:close/>
                </a:path>
                <a:path w="4729480" h="835025">
                  <a:moveTo>
                    <a:pt x="889457" y="541858"/>
                  </a:moveTo>
                  <a:lnTo>
                    <a:pt x="885888" y="540791"/>
                  </a:lnTo>
                  <a:lnTo>
                    <a:pt x="882319" y="539724"/>
                  </a:lnTo>
                  <a:lnTo>
                    <a:pt x="880554" y="544690"/>
                  </a:lnTo>
                  <a:lnTo>
                    <a:pt x="888187" y="546976"/>
                  </a:lnTo>
                  <a:lnTo>
                    <a:pt x="889457" y="541858"/>
                  </a:lnTo>
                  <a:close/>
                </a:path>
                <a:path w="4729480" h="835025">
                  <a:moveTo>
                    <a:pt x="909777" y="547776"/>
                  </a:moveTo>
                  <a:lnTo>
                    <a:pt x="906183" y="546798"/>
                  </a:lnTo>
                  <a:lnTo>
                    <a:pt x="902589" y="545820"/>
                  </a:lnTo>
                  <a:lnTo>
                    <a:pt x="900899" y="550811"/>
                  </a:lnTo>
                  <a:lnTo>
                    <a:pt x="908596" y="552907"/>
                  </a:lnTo>
                  <a:lnTo>
                    <a:pt x="909777" y="547776"/>
                  </a:lnTo>
                  <a:close/>
                </a:path>
                <a:path w="4729480" h="835025">
                  <a:moveTo>
                    <a:pt x="930211" y="553326"/>
                  </a:moveTo>
                  <a:lnTo>
                    <a:pt x="926617" y="552348"/>
                  </a:lnTo>
                  <a:lnTo>
                    <a:pt x="923023" y="551370"/>
                  </a:lnTo>
                  <a:lnTo>
                    <a:pt x="921423" y="556387"/>
                  </a:lnTo>
                  <a:lnTo>
                    <a:pt x="929106" y="558482"/>
                  </a:lnTo>
                  <a:lnTo>
                    <a:pt x="930211" y="553326"/>
                  </a:lnTo>
                  <a:close/>
                </a:path>
                <a:path w="4729480" h="835025">
                  <a:moveTo>
                    <a:pt x="950734" y="558482"/>
                  </a:moveTo>
                  <a:lnTo>
                    <a:pt x="947115" y="557606"/>
                  </a:lnTo>
                  <a:lnTo>
                    <a:pt x="943495" y="556729"/>
                  </a:lnTo>
                  <a:lnTo>
                    <a:pt x="941971" y="561771"/>
                  </a:lnTo>
                  <a:lnTo>
                    <a:pt x="949718" y="563664"/>
                  </a:lnTo>
                  <a:lnTo>
                    <a:pt x="950734" y="558482"/>
                  </a:lnTo>
                  <a:close/>
                </a:path>
                <a:path w="4729480" h="835025">
                  <a:moveTo>
                    <a:pt x="971321" y="563397"/>
                  </a:moveTo>
                  <a:lnTo>
                    <a:pt x="967689" y="562610"/>
                  </a:lnTo>
                  <a:lnTo>
                    <a:pt x="964069" y="561746"/>
                  </a:lnTo>
                  <a:lnTo>
                    <a:pt x="962634" y="566813"/>
                  </a:lnTo>
                  <a:lnTo>
                    <a:pt x="966508" y="567740"/>
                  </a:lnTo>
                  <a:lnTo>
                    <a:pt x="970407" y="568579"/>
                  </a:lnTo>
                  <a:lnTo>
                    <a:pt x="971321" y="563397"/>
                  </a:lnTo>
                  <a:close/>
                </a:path>
                <a:path w="4729480" h="835025">
                  <a:moveTo>
                    <a:pt x="992009" y="567867"/>
                  </a:moveTo>
                  <a:lnTo>
                    <a:pt x="988377" y="567080"/>
                  </a:lnTo>
                  <a:lnTo>
                    <a:pt x="984745" y="566293"/>
                  </a:lnTo>
                  <a:lnTo>
                    <a:pt x="983399" y="571385"/>
                  </a:lnTo>
                  <a:lnTo>
                    <a:pt x="991184" y="573074"/>
                  </a:lnTo>
                  <a:lnTo>
                    <a:pt x="992009" y="567867"/>
                  </a:lnTo>
                  <a:close/>
                </a:path>
                <a:path w="4729480" h="835025">
                  <a:moveTo>
                    <a:pt x="1012786" y="571957"/>
                  </a:moveTo>
                  <a:lnTo>
                    <a:pt x="1009129" y="571271"/>
                  </a:lnTo>
                  <a:lnTo>
                    <a:pt x="1005471" y="570585"/>
                  </a:lnTo>
                  <a:lnTo>
                    <a:pt x="1004214" y="575703"/>
                  </a:lnTo>
                  <a:lnTo>
                    <a:pt x="1012050" y="577176"/>
                  </a:lnTo>
                  <a:lnTo>
                    <a:pt x="1012786" y="571957"/>
                  </a:lnTo>
                  <a:close/>
                </a:path>
                <a:path w="4729480" h="835025">
                  <a:moveTo>
                    <a:pt x="1033602" y="575741"/>
                  </a:moveTo>
                  <a:lnTo>
                    <a:pt x="1029931" y="575157"/>
                  </a:lnTo>
                  <a:lnTo>
                    <a:pt x="1026274" y="574497"/>
                  </a:lnTo>
                  <a:lnTo>
                    <a:pt x="1025105" y="579640"/>
                  </a:lnTo>
                  <a:lnTo>
                    <a:pt x="1029030" y="580339"/>
                  </a:lnTo>
                  <a:lnTo>
                    <a:pt x="1032967" y="580974"/>
                  </a:lnTo>
                  <a:lnTo>
                    <a:pt x="1033602" y="575741"/>
                  </a:lnTo>
                  <a:close/>
                </a:path>
                <a:path w="4729480" h="835025">
                  <a:moveTo>
                    <a:pt x="4492117" y="688898"/>
                  </a:moveTo>
                  <a:lnTo>
                    <a:pt x="4488878" y="687044"/>
                  </a:lnTo>
                  <a:lnTo>
                    <a:pt x="4485640" y="685190"/>
                  </a:lnTo>
                  <a:lnTo>
                    <a:pt x="4482833" y="689648"/>
                  </a:lnTo>
                  <a:lnTo>
                    <a:pt x="4489729" y="693597"/>
                  </a:lnTo>
                  <a:lnTo>
                    <a:pt x="4492117" y="688898"/>
                  </a:lnTo>
                  <a:close/>
                </a:path>
                <a:path w="4729480" h="835025">
                  <a:moveTo>
                    <a:pt x="4510519" y="699439"/>
                  </a:moveTo>
                  <a:lnTo>
                    <a:pt x="4507281" y="697585"/>
                  </a:lnTo>
                  <a:lnTo>
                    <a:pt x="4504042" y="695731"/>
                  </a:lnTo>
                  <a:lnTo>
                    <a:pt x="4501223" y="700176"/>
                  </a:lnTo>
                  <a:lnTo>
                    <a:pt x="4508119" y="704126"/>
                  </a:lnTo>
                  <a:lnTo>
                    <a:pt x="4510519" y="699439"/>
                  </a:lnTo>
                  <a:close/>
                </a:path>
                <a:path w="4729480" h="835025">
                  <a:moveTo>
                    <a:pt x="4528909" y="709993"/>
                  </a:moveTo>
                  <a:lnTo>
                    <a:pt x="4525670" y="708139"/>
                  </a:lnTo>
                  <a:lnTo>
                    <a:pt x="4522432" y="706285"/>
                  </a:lnTo>
                  <a:lnTo>
                    <a:pt x="4519600" y="710730"/>
                  </a:lnTo>
                  <a:lnTo>
                    <a:pt x="4526483" y="714679"/>
                  </a:lnTo>
                  <a:lnTo>
                    <a:pt x="4528909" y="709993"/>
                  </a:lnTo>
                  <a:close/>
                </a:path>
                <a:path w="4729480" h="835025">
                  <a:moveTo>
                    <a:pt x="4547311" y="720534"/>
                  </a:moveTo>
                  <a:lnTo>
                    <a:pt x="4544072" y="718680"/>
                  </a:lnTo>
                  <a:lnTo>
                    <a:pt x="4540834" y="716826"/>
                  </a:lnTo>
                  <a:lnTo>
                    <a:pt x="4537989" y="721258"/>
                  </a:lnTo>
                  <a:lnTo>
                    <a:pt x="4544873" y="725208"/>
                  </a:lnTo>
                  <a:lnTo>
                    <a:pt x="4547311" y="720534"/>
                  </a:lnTo>
                  <a:close/>
                </a:path>
                <a:path w="4729480" h="835025">
                  <a:moveTo>
                    <a:pt x="4565574" y="731278"/>
                  </a:moveTo>
                  <a:lnTo>
                    <a:pt x="4562360" y="729386"/>
                  </a:lnTo>
                  <a:lnTo>
                    <a:pt x="4559147" y="727494"/>
                  </a:lnTo>
                  <a:lnTo>
                    <a:pt x="4556290" y="731913"/>
                  </a:lnTo>
                  <a:lnTo>
                    <a:pt x="4563122" y="735939"/>
                  </a:lnTo>
                  <a:lnTo>
                    <a:pt x="4565574" y="731278"/>
                  </a:lnTo>
                  <a:close/>
                </a:path>
                <a:path w="4729480" h="835025">
                  <a:moveTo>
                    <a:pt x="4583849" y="742035"/>
                  </a:moveTo>
                  <a:lnTo>
                    <a:pt x="4580636" y="740143"/>
                  </a:lnTo>
                  <a:lnTo>
                    <a:pt x="4577423" y="738251"/>
                  </a:lnTo>
                  <a:lnTo>
                    <a:pt x="4574540" y="742670"/>
                  </a:lnTo>
                  <a:lnTo>
                    <a:pt x="4581385" y="746696"/>
                  </a:lnTo>
                  <a:lnTo>
                    <a:pt x="4583849" y="742035"/>
                  </a:lnTo>
                  <a:close/>
                </a:path>
                <a:path w="4729480" h="835025">
                  <a:moveTo>
                    <a:pt x="4602137" y="752792"/>
                  </a:moveTo>
                  <a:lnTo>
                    <a:pt x="4598924" y="750900"/>
                  </a:lnTo>
                  <a:lnTo>
                    <a:pt x="4595711" y="749007"/>
                  </a:lnTo>
                  <a:lnTo>
                    <a:pt x="4592815" y="753414"/>
                  </a:lnTo>
                  <a:lnTo>
                    <a:pt x="4599660" y="757440"/>
                  </a:lnTo>
                  <a:lnTo>
                    <a:pt x="4602137" y="752792"/>
                  </a:lnTo>
                  <a:close/>
                </a:path>
                <a:path w="4729480" h="835025">
                  <a:moveTo>
                    <a:pt x="4620349" y="763625"/>
                  </a:moveTo>
                  <a:lnTo>
                    <a:pt x="4617161" y="761695"/>
                  </a:lnTo>
                  <a:lnTo>
                    <a:pt x="4613973" y="759764"/>
                  </a:lnTo>
                  <a:lnTo>
                    <a:pt x="4611065" y="764159"/>
                  </a:lnTo>
                  <a:lnTo>
                    <a:pt x="4617859" y="768261"/>
                  </a:lnTo>
                  <a:lnTo>
                    <a:pt x="4620349" y="763625"/>
                  </a:lnTo>
                  <a:close/>
                </a:path>
                <a:path w="4729480" h="835025">
                  <a:moveTo>
                    <a:pt x="4638510" y="774573"/>
                  </a:moveTo>
                  <a:lnTo>
                    <a:pt x="4635322" y="772642"/>
                  </a:lnTo>
                  <a:lnTo>
                    <a:pt x="4632122" y="770712"/>
                  </a:lnTo>
                  <a:lnTo>
                    <a:pt x="4629213" y="775106"/>
                  </a:lnTo>
                  <a:lnTo>
                    <a:pt x="4636008" y="779208"/>
                  </a:lnTo>
                  <a:lnTo>
                    <a:pt x="4638510" y="774573"/>
                  </a:lnTo>
                  <a:close/>
                </a:path>
                <a:path w="4729480" h="835025">
                  <a:moveTo>
                    <a:pt x="4656671" y="785520"/>
                  </a:moveTo>
                  <a:lnTo>
                    <a:pt x="4653483" y="783590"/>
                  </a:lnTo>
                  <a:lnTo>
                    <a:pt x="4650295" y="781659"/>
                  </a:lnTo>
                  <a:lnTo>
                    <a:pt x="4647362" y="786041"/>
                  </a:lnTo>
                  <a:lnTo>
                    <a:pt x="4654156" y="790143"/>
                  </a:lnTo>
                  <a:lnTo>
                    <a:pt x="4656671" y="785520"/>
                  </a:lnTo>
                  <a:close/>
                </a:path>
                <a:path w="4729480" h="835025">
                  <a:moveTo>
                    <a:pt x="4674819" y="796467"/>
                  </a:moveTo>
                  <a:lnTo>
                    <a:pt x="4671631" y="794537"/>
                  </a:lnTo>
                  <a:lnTo>
                    <a:pt x="4668431" y="792607"/>
                  </a:lnTo>
                  <a:lnTo>
                    <a:pt x="4665497" y="796988"/>
                  </a:lnTo>
                  <a:lnTo>
                    <a:pt x="4672292" y="801077"/>
                  </a:lnTo>
                  <a:lnTo>
                    <a:pt x="4674819" y="796467"/>
                  </a:lnTo>
                  <a:close/>
                </a:path>
                <a:path w="4729480" h="835025">
                  <a:moveTo>
                    <a:pt x="4692904" y="807554"/>
                  </a:moveTo>
                  <a:lnTo>
                    <a:pt x="4689729" y="805599"/>
                  </a:lnTo>
                  <a:lnTo>
                    <a:pt x="4686554" y="803643"/>
                  </a:lnTo>
                  <a:lnTo>
                    <a:pt x="4683607" y="807999"/>
                  </a:lnTo>
                  <a:lnTo>
                    <a:pt x="4690351" y="812177"/>
                  </a:lnTo>
                  <a:lnTo>
                    <a:pt x="4692904" y="807554"/>
                  </a:lnTo>
                  <a:close/>
                </a:path>
                <a:path w="4729480" h="835025">
                  <a:moveTo>
                    <a:pt x="4710938" y="818692"/>
                  </a:moveTo>
                  <a:lnTo>
                    <a:pt x="4707763" y="816737"/>
                  </a:lnTo>
                  <a:lnTo>
                    <a:pt x="4704588" y="814781"/>
                  </a:lnTo>
                  <a:lnTo>
                    <a:pt x="4701629" y="819137"/>
                  </a:lnTo>
                  <a:lnTo>
                    <a:pt x="4708385" y="823302"/>
                  </a:lnTo>
                  <a:lnTo>
                    <a:pt x="4710938" y="818692"/>
                  </a:lnTo>
                  <a:close/>
                </a:path>
                <a:path w="4729480" h="835025">
                  <a:moveTo>
                    <a:pt x="4728984" y="829843"/>
                  </a:moveTo>
                  <a:lnTo>
                    <a:pt x="4725809" y="827887"/>
                  </a:lnTo>
                  <a:lnTo>
                    <a:pt x="4722634" y="825931"/>
                  </a:lnTo>
                  <a:lnTo>
                    <a:pt x="4719663" y="830275"/>
                  </a:lnTo>
                  <a:lnTo>
                    <a:pt x="4726419" y="834440"/>
                  </a:lnTo>
                  <a:lnTo>
                    <a:pt x="4728984" y="8298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 descr=""/>
            <p:cNvSpPr/>
            <p:nvPr/>
          </p:nvSpPr>
          <p:spPr>
            <a:xfrm>
              <a:off x="1834222" y="3908094"/>
              <a:ext cx="113664" cy="19685"/>
            </a:xfrm>
            <a:custGeom>
              <a:avLst/>
              <a:gdLst/>
              <a:ahLst/>
              <a:cxnLst/>
              <a:rect l="l" t="t" r="r" b="b"/>
              <a:pathLst>
                <a:path w="113664" h="19685">
                  <a:moveTo>
                    <a:pt x="8496" y="1244"/>
                  </a:moveTo>
                  <a:lnTo>
                    <a:pt x="4826" y="660"/>
                  </a:lnTo>
                  <a:lnTo>
                    <a:pt x="1168" y="0"/>
                  </a:lnTo>
                  <a:lnTo>
                    <a:pt x="0" y="5143"/>
                  </a:lnTo>
                  <a:lnTo>
                    <a:pt x="3924" y="5842"/>
                  </a:lnTo>
                  <a:lnTo>
                    <a:pt x="7861" y="6477"/>
                  </a:lnTo>
                  <a:lnTo>
                    <a:pt x="8496" y="1244"/>
                  </a:lnTo>
                  <a:close/>
                </a:path>
                <a:path w="113664" h="19685">
                  <a:moveTo>
                    <a:pt x="29400" y="4597"/>
                  </a:moveTo>
                  <a:lnTo>
                    <a:pt x="25730" y="4013"/>
                  </a:lnTo>
                  <a:lnTo>
                    <a:pt x="22059" y="3429"/>
                  </a:lnTo>
                  <a:lnTo>
                    <a:pt x="20993" y="8585"/>
                  </a:lnTo>
                  <a:lnTo>
                    <a:pt x="28867" y="9842"/>
                  </a:lnTo>
                  <a:lnTo>
                    <a:pt x="29400" y="4597"/>
                  </a:lnTo>
                  <a:close/>
                </a:path>
                <a:path w="113664" h="19685">
                  <a:moveTo>
                    <a:pt x="50355" y="7518"/>
                  </a:moveTo>
                  <a:lnTo>
                    <a:pt x="46672" y="7035"/>
                  </a:lnTo>
                  <a:lnTo>
                    <a:pt x="42989" y="6540"/>
                  </a:lnTo>
                  <a:lnTo>
                    <a:pt x="42011" y="11722"/>
                  </a:lnTo>
                  <a:lnTo>
                    <a:pt x="49923" y="12776"/>
                  </a:lnTo>
                  <a:lnTo>
                    <a:pt x="50355" y="7518"/>
                  </a:lnTo>
                  <a:close/>
                </a:path>
                <a:path w="113664" h="19685">
                  <a:moveTo>
                    <a:pt x="71361" y="10134"/>
                  </a:moveTo>
                  <a:lnTo>
                    <a:pt x="67665" y="9740"/>
                  </a:lnTo>
                  <a:lnTo>
                    <a:pt x="63969" y="9347"/>
                  </a:lnTo>
                  <a:lnTo>
                    <a:pt x="63093" y="14554"/>
                  </a:lnTo>
                  <a:lnTo>
                    <a:pt x="71031" y="15392"/>
                  </a:lnTo>
                  <a:lnTo>
                    <a:pt x="71361" y="10134"/>
                  </a:lnTo>
                  <a:close/>
                </a:path>
                <a:path w="113664" h="19685">
                  <a:moveTo>
                    <a:pt x="92405" y="12344"/>
                  </a:moveTo>
                  <a:lnTo>
                    <a:pt x="88709" y="11950"/>
                  </a:lnTo>
                  <a:lnTo>
                    <a:pt x="85013" y="11557"/>
                  </a:lnTo>
                  <a:lnTo>
                    <a:pt x="84239" y="16776"/>
                  </a:lnTo>
                  <a:lnTo>
                    <a:pt x="92163" y="17602"/>
                  </a:lnTo>
                  <a:lnTo>
                    <a:pt x="92405" y="12344"/>
                  </a:lnTo>
                  <a:close/>
                </a:path>
                <a:path w="113664" h="19685">
                  <a:moveTo>
                    <a:pt x="113512" y="14033"/>
                  </a:moveTo>
                  <a:lnTo>
                    <a:pt x="109804" y="13741"/>
                  </a:lnTo>
                  <a:lnTo>
                    <a:pt x="106095" y="13449"/>
                  </a:lnTo>
                  <a:lnTo>
                    <a:pt x="105422" y="18681"/>
                  </a:lnTo>
                  <a:lnTo>
                    <a:pt x="113372" y="19304"/>
                  </a:lnTo>
                  <a:lnTo>
                    <a:pt x="113512" y="140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 descr=""/>
            <p:cNvSpPr/>
            <p:nvPr/>
          </p:nvSpPr>
          <p:spPr>
            <a:xfrm>
              <a:off x="1960863" y="3926638"/>
              <a:ext cx="135890" cy="0"/>
            </a:xfrm>
            <a:custGeom>
              <a:avLst/>
              <a:gdLst/>
              <a:ahLst/>
              <a:cxnLst/>
              <a:rect l="l" t="t" r="r" b="b"/>
              <a:pathLst>
                <a:path w="135889" h="0">
                  <a:moveTo>
                    <a:pt x="0" y="0"/>
                  </a:moveTo>
                  <a:lnTo>
                    <a:pt x="135479" y="0"/>
                  </a:lnTo>
                </a:path>
              </a:pathLst>
            </a:custGeom>
            <a:ln w="736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 descr=""/>
            <p:cNvSpPr/>
            <p:nvPr/>
          </p:nvSpPr>
          <p:spPr>
            <a:xfrm>
              <a:off x="2109444" y="3519499"/>
              <a:ext cx="1431290" cy="408305"/>
            </a:xfrm>
            <a:custGeom>
              <a:avLst/>
              <a:gdLst/>
              <a:ahLst/>
              <a:cxnLst/>
              <a:rect l="l" t="t" r="r" b="b"/>
              <a:pathLst>
                <a:path w="1431289" h="408304">
                  <a:moveTo>
                    <a:pt x="8089" y="407149"/>
                  </a:moveTo>
                  <a:lnTo>
                    <a:pt x="7416" y="401916"/>
                  </a:lnTo>
                  <a:lnTo>
                    <a:pt x="3708" y="402209"/>
                  </a:lnTo>
                  <a:lnTo>
                    <a:pt x="0" y="402501"/>
                  </a:lnTo>
                  <a:lnTo>
                    <a:pt x="139" y="407771"/>
                  </a:lnTo>
                  <a:lnTo>
                    <a:pt x="8089" y="407149"/>
                  </a:lnTo>
                  <a:close/>
                </a:path>
                <a:path w="1431289" h="408304">
                  <a:moveTo>
                    <a:pt x="29273" y="405218"/>
                  </a:moveTo>
                  <a:lnTo>
                    <a:pt x="28498" y="400011"/>
                  </a:lnTo>
                  <a:lnTo>
                    <a:pt x="24803" y="400392"/>
                  </a:lnTo>
                  <a:lnTo>
                    <a:pt x="21107" y="400773"/>
                  </a:lnTo>
                  <a:lnTo>
                    <a:pt x="21336" y="406044"/>
                  </a:lnTo>
                  <a:lnTo>
                    <a:pt x="29273" y="405218"/>
                  </a:lnTo>
                  <a:close/>
                </a:path>
                <a:path w="1431289" h="408304">
                  <a:moveTo>
                    <a:pt x="50419" y="402958"/>
                  </a:moveTo>
                  <a:lnTo>
                    <a:pt x="49555" y="397764"/>
                  </a:lnTo>
                  <a:lnTo>
                    <a:pt x="45859" y="398233"/>
                  </a:lnTo>
                  <a:lnTo>
                    <a:pt x="42164" y="398614"/>
                  </a:lnTo>
                  <a:lnTo>
                    <a:pt x="42494" y="403872"/>
                  </a:lnTo>
                  <a:lnTo>
                    <a:pt x="46456" y="403466"/>
                  </a:lnTo>
                  <a:lnTo>
                    <a:pt x="50419" y="402958"/>
                  </a:lnTo>
                  <a:close/>
                </a:path>
                <a:path w="1431289" h="408304">
                  <a:moveTo>
                    <a:pt x="71501" y="400278"/>
                  </a:moveTo>
                  <a:lnTo>
                    <a:pt x="70548" y="395097"/>
                  </a:lnTo>
                  <a:lnTo>
                    <a:pt x="66852" y="395566"/>
                  </a:lnTo>
                  <a:lnTo>
                    <a:pt x="63157" y="396036"/>
                  </a:lnTo>
                  <a:lnTo>
                    <a:pt x="63588" y="401281"/>
                  </a:lnTo>
                  <a:lnTo>
                    <a:pt x="71501" y="400278"/>
                  </a:lnTo>
                  <a:close/>
                </a:path>
                <a:path w="1431289" h="408304">
                  <a:moveTo>
                    <a:pt x="92532" y="397179"/>
                  </a:moveTo>
                  <a:lnTo>
                    <a:pt x="91490" y="392023"/>
                  </a:lnTo>
                  <a:lnTo>
                    <a:pt x="87807" y="392569"/>
                  </a:lnTo>
                  <a:lnTo>
                    <a:pt x="84124" y="393115"/>
                  </a:lnTo>
                  <a:lnTo>
                    <a:pt x="84645" y="398360"/>
                  </a:lnTo>
                  <a:lnTo>
                    <a:pt x="92532" y="397179"/>
                  </a:lnTo>
                  <a:close/>
                </a:path>
                <a:path w="1431289" h="408304">
                  <a:moveTo>
                    <a:pt x="113525" y="393763"/>
                  </a:moveTo>
                  <a:lnTo>
                    <a:pt x="112395" y="388620"/>
                  </a:lnTo>
                  <a:lnTo>
                    <a:pt x="108724" y="389255"/>
                  </a:lnTo>
                  <a:lnTo>
                    <a:pt x="105054" y="389890"/>
                  </a:lnTo>
                  <a:lnTo>
                    <a:pt x="105664" y="395122"/>
                  </a:lnTo>
                  <a:lnTo>
                    <a:pt x="113525" y="393763"/>
                  </a:lnTo>
                  <a:close/>
                </a:path>
                <a:path w="1431289" h="408304">
                  <a:moveTo>
                    <a:pt x="134442" y="390029"/>
                  </a:moveTo>
                  <a:lnTo>
                    <a:pt x="133235" y="384898"/>
                  </a:lnTo>
                  <a:lnTo>
                    <a:pt x="129578" y="385610"/>
                  </a:lnTo>
                  <a:lnTo>
                    <a:pt x="125920" y="386308"/>
                  </a:lnTo>
                  <a:lnTo>
                    <a:pt x="126619" y="391541"/>
                  </a:lnTo>
                  <a:lnTo>
                    <a:pt x="134442" y="390029"/>
                  </a:lnTo>
                  <a:close/>
                </a:path>
                <a:path w="1431289" h="408304">
                  <a:moveTo>
                    <a:pt x="155308" y="385991"/>
                  </a:moveTo>
                  <a:lnTo>
                    <a:pt x="154012" y="380873"/>
                  </a:lnTo>
                  <a:lnTo>
                    <a:pt x="150355" y="381584"/>
                  </a:lnTo>
                  <a:lnTo>
                    <a:pt x="146697" y="382295"/>
                  </a:lnTo>
                  <a:lnTo>
                    <a:pt x="147485" y="387502"/>
                  </a:lnTo>
                  <a:lnTo>
                    <a:pt x="155308" y="385991"/>
                  </a:lnTo>
                  <a:close/>
                </a:path>
                <a:path w="1431289" h="408304">
                  <a:moveTo>
                    <a:pt x="176098" y="381520"/>
                  </a:moveTo>
                  <a:lnTo>
                    <a:pt x="174726" y="376440"/>
                  </a:lnTo>
                  <a:lnTo>
                    <a:pt x="171081" y="377215"/>
                  </a:lnTo>
                  <a:lnTo>
                    <a:pt x="167436" y="377990"/>
                  </a:lnTo>
                  <a:lnTo>
                    <a:pt x="168300" y="383197"/>
                  </a:lnTo>
                  <a:lnTo>
                    <a:pt x="176098" y="381520"/>
                  </a:lnTo>
                  <a:close/>
                </a:path>
                <a:path w="1431289" h="408304">
                  <a:moveTo>
                    <a:pt x="196799" y="376783"/>
                  </a:moveTo>
                  <a:lnTo>
                    <a:pt x="195351" y="371716"/>
                  </a:lnTo>
                  <a:lnTo>
                    <a:pt x="191731" y="372567"/>
                  </a:lnTo>
                  <a:lnTo>
                    <a:pt x="188112" y="373418"/>
                  </a:lnTo>
                  <a:lnTo>
                    <a:pt x="189039" y="378599"/>
                  </a:lnTo>
                  <a:lnTo>
                    <a:pt x="196799" y="376783"/>
                  </a:lnTo>
                  <a:close/>
                </a:path>
                <a:path w="1431289" h="408304">
                  <a:moveTo>
                    <a:pt x="217462" y="371767"/>
                  </a:moveTo>
                  <a:lnTo>
                    <a:pt x="215938" y="366725"/>
                  </a:lnTo>
                  <a:lnTo>
                    <a:pt x="212331" y="367639"/>
                  </a:lnTo>
                  <a:lnTo>
                    <a:pt x="208724" y="368554"/>
                  </a:lnTo>
                  <a:lnTo>
                    <a:pt x="209740" y="373722"/>
                  </a:lnTo>
                  <a:lnTo>
                    <a:pt x="217462" y="371767"/>
                  </a:lnTo>
                  <a:close/>
                </a:path>
                <a:path w="1431289" h="408304">
                  <a:moveTo>
                    <a:pt x="238048" y="366509"/>
                  </a:moveTo>
                  <a:lnTo>
                    <a:pt x="236461" y="361480"/>
                  </a:lnTo>
                  <a:lnTo>
                    <a:pt x="232867" y="362445"/>
                  </a:lnTo>
                  <a:lnTo>
                    <a:pt x="229260" y="363359"/>
                  </a:lnTo>
                  <a:lnTo>
                    <a:pt x="230339" y="368515"/>
                  </a:lnTo>
                  <a:lnTo>
                    <a:pt x="234200" y="367538"/>
                  </a:lnTo>
                  <a:lnTo>
                    <a:pt x="238048" y="366509"/>
                  </a:lnTo>
                  <a:close/>
                </a:path>
                <a:path w="1431289" h="408304">
                  <a:moveTo>
                    <a:pt x="258559" y="360934"/>
                  </a:moveTo>
                  <a:lnTo>
                    <a:pt x="256908" y="355930"/>
                  </a:lnTo>
                  <a:lnTo>
                    <a:pt x="253314" y="356908"/>
                  </a:lnTo>
                  <a:lnTo>
                    <a:pt x="249720" y="357886"/>
                  </a:lnTo>
                  <a:lnTo>
                    <a:pt x="250863" y="363016"/>
                  </a:lnTo>
                  <a:lnTo>
                    <a:pt x="258559" y="360934"/>
                  </a:lnTo>
                  <a:close/>
                </a:path>
                <a:path w="1431289" h="408304">
                  <a:moveTo>
                    <a:pt x="278980" y="355092"/>
                  </a:moveTo>
                  <a:lnTo>
                    <a:pt x="277279" y="350113"/>
                  </a:lnTo>
                  <a:lnTo>
                    <a:pt x="273697" y="351142"/>
                  </a:lnTo>
                  <a:lnTo>
                    <a:pt x="270116" y="352171"/>
                  </a:lnTo>
                  <a:lnTo>
                    <a:pt x="271335" y="357301"/>
                  </a:lnTo>
                  <a:lnTo>
                    <a:pt x="278980" y="355092"/>
                  </a:lnTo>
                  <a:close/>
                </a:path>
                <a:path w="1431289" h="408304">
                  <a:moveTo>
                    <a:pt x="299339" y="349046"/>
                  </a:moveTo>
                  <a:lnTo>
                    <a:pt x="297586" y="344081"/>
                  </a:lnTo>
                  <a:lnTo>
                    <a:pt x="294017" y="345160"/>
                  </a:lnTo>
                  <a:lnTo>
                    <a:pt x="290449" y="346240"/>
                  </a:lnTo>
                  <a:lnTo>
                    <a:pt x="291719" y="351358"/>
                  </a:lnTo>
                  <a:lnTo>
                    <a:pt x="299339" y="349046"/>
                  </a:lnTo>
                  <a:close/>
                </a:path>
                <a:path w="1431289" h="408304">
                  <a:moveTo>
                    <a:pt x="319633" y="342773"/>
                  </a:moveTo>
                  <a:lnTo>
                    <a:pt x="317817" y="337832"/>
                  </a:lnTo>
                  <a:lnTo>
                    <a:pt x="314274" y="338963"/>
                  </a:lnTo>
                  <a:lnTo>
                    <a:pt x="310730" y="340093"/>
                  </a:lnTo>
                  <a:lnTo>
                    <a:pt x="312051" y="345186"/>
                  </a:lnTo>
                  <a:lnTo>
                    <a:pt x="319633" y="342773"/>
                  </a:lnTo>
                  <a:close/>
                </a:path>
                <a:path w="1431289" h="408304">
                  <a:moveTo>
                    <a:pt x="339877" y="336334"/>
                  </a:moveTo>
                  <a:lnTo>
                    <a:pt x="338010" y="331406"/>
                  </a:lnTo>
                  <a:lnTo>
                    <a:pt x="334467" y="332536"/>
                  </a:lnTo>
                  <a:lnTo>
                    <a:pt x="330923" y="333667"/>
                  </a:lnTo>
                  <a:lnTo>
                    <a:pt x="332295" y="338747"/>
                  </a:lnTo>
                  <a:lnTo>
                    <a:pt x="339877" y="336334"/>
                  </a:lnTo>
                  <a:close/>
                </a:path>
                <a:path w="1431289" h="408304">
                  <a:moveTo>
                    <a:pt x="360045" y="329641"/>
                  </a:moveTo>
                  <a:lnTo>
                    <a:pt x="358127" y="324739"/>
                  </a:lnTo>
                  <a:lnTo>
                    <a:pt x="354596" y="325907"/>
                  </a:lnTo>
                  <a:lnTo>
                    <a:pt x="351066" y="327075"/>
                  </a:lnTo>
                  <a:lnTo>
                    <a:pt x="352488" y="332155"/>
                  </a:lnTo>
                  <a:lnTo>
                    <a:pt x="360045" y="329641"/>
                  </a:lnTo>
                  <a:close/>
                </a:path>
                <a:path w="1431289" h="408304">
                  <a:moveTo>
                    <a:pt x="380136" y="322783"/>
                  </a:moveTo>
                  <a:lnTo>
                    <a:pt x="378180" y="317881"/>
                  </a:lnTo>
                  <a:lnTo>
                    <a:pt x="374662" y="319100"/>
                  </a:lnTo>
                  <a:lnTo>
                    <a:pt x="371144" y="320319"/>
                  </a:lnTo>
                  <a:lnTo>
                    <a:pt x="372605" y="325374"/>
                  </a:lnTo>
                  <a:lnTo>
                    <a:pt x="380136" y="322783"/>
                  </a:lnTo>
                  <a:close/>
                </a:path>
                <a:path w="1431289" h="408304">
                  <a:moveTo>
                    <a:pt x="400177" y="315772"/>
                  </a:moveTo>
                  <a:lnTo>
                    <a:pt x="398183" y="310896"/>
                  </a:lnTo>
                  <a:lnTo>
                    <a:pt x="394677" y="312140"/>
                  </a:lnTo>
                  <a:lnTo>
                    <a:pt x="391172" y="313385"/>
                  </a:lnTo>
                  <a:lnTo>
                    <a:pt x="392671" y="318439"/>
                  </a:lnTo>
                  <a:lnTo>
                    <a:pt x="400177" y="315772"/>
                  </a:lnTo>
                  <a:close/>
                </a:path>
                <a:path w="1431289" h="408304">
                  <a:moveTo>
                    <a:pt x="420179" y="308648"/>
                  </a:moveTo>
                  <a:lnTo>
                    <a:pt x="418160" y="303784"/>
                  </a:lnTo>
                  <a:lnTo>
                    <a:pt x="414655" y="305041"/>
                  </a:lnTo>
                  <a:lnTo>
                    <a:pt x="411149" y="306285"/>
                  </a:lnTo>
                  <a:lnTo>
                    <a:pt x="412686" y="311327"/>
                  </a:lnTo>
                  <a:lnTo>
                    <a:pt x="416445" y="309994"/>
                  </a:lnTo>
                  <a:lnTo>
                    <a:pt x="420179" y="308648"/>
                  </a:lnTo>
                  <a:close/>
                </a:path>
                <a:path w="1431289" h="408304">
                  <a:moveTo>
                    <a:pt x="440118" y="301332"/>
                  </a:moveTo>
                  <a:lnTo>
                    <a:pt x="438073" y="296481"/>
                  </a:lnTo>
                  <a:lnTo>
                    <a:pt x="434568" y="297764"/>
                  </a:lnTo>
                  <a:lnTo>
                    <a:pt x="431063" y="299046"/>
                  </a:lnTo>
                  <a:lnTo>
                    <a:pt x="432650" y="304076"/>
                  </a:lnTo>
                  <a:lnTo>
                    <a:pt x="440118" y="301332"/>
                  </a:lnTo>
                  <a:close/>
                </a:path>
                <a:path w="1431289" h="408304">
                  <a:moveTo>
                    <a:pt x="460006" y="293916"/>
                  </a:moveTo>
                  <a:lnTo>
                    <a:pt x="457923" y="289077"/>
                  </a:lnTo>
                  <a:lnTo>
                    <a:pt x="454431" y="290385"/>
                  </a:lnTo>
                  <a:lnTo>
                    <a:pt x="450938" y="291693"/>
                  </a:lnTo>
                  <a:lnTo>
                    <a:pt x="452551" y="296710"/>
                  </a:lnTo>
                  <a:lnTo>
                    <a:pt x="460006" y="293916"/>
                  </a:lnTo>
                  <a:close/>
                </a:path>
                <a:path w="1431289" h="408304">
                  <a:moveTo>
                    <a:pt x="479856" y="286385"/>
                  </a:moveTo>
                  <a:lnTo>
                    <a:pt x="477748" y="281559"/>
                  </a:lnTo>
                  <a:lnTo>
                    <a:pt x="474268" y="282892"/>
                  </a:lnTo>
                  <a:lnTo>
                    <a:pt x="470789" y="284226"/>
                  </a:lnTo>
                  <a:lnTo>
                    <a:pt x="472427" y="289229"/>
                  </a:lnTo>
                  <a:lnTo>
                    <a:pt x="479856" y="286385"/>
                  </a:lnTo>
                  <a:close/>
                </a:path>
                <a:path w="1431289" h="408304">
                  <a:moveTo>
                    <a:pt x="499681" y="278790"/>
                  </a:moveTo>
                  <a:lnTo>
                    <a:pt x="497560" y="273977"/>
                  </a:lnTo>
                  <a:lnTo>
                    <a:pt x="494080" y="275323"/>
                  </a:lnTo>
                  <a:lnTo>
                    <a:pt x="490601" y="276656"/>
                  </a:lnTo>
                  <a:lnTo>
                    <a:pt x="492264" y="281660"/>
                  </a:lnTo>
                  <a:lnTo>
                    <a:pt x="495973" y="280238"/>
                  </a:lnTo>
                  <a:lnTo>
                    <a:pt x="499681" y="278790"/>
                  </a:lnTo>
                  <a:close/>
                </a:path>
                <a:path w="1431289" h="408304">
                  <a:moveTo>
                    <a:pt x="519455" y="271106"/>
                  </a:moveTo>
                  <a:lnTo>
                    <a:pt x="517321" y="266293"/>
                  </a:lnTo>
                  <a:lnTo>
                    <a:pt x="513842" y="267639"/>
                  </a:lnTo>
                  <a:lnTo>
                    <a:pt x="510362" y="268986"/>
                  </a:lnTo>
                  <a:lnTo>
                    <a:pt x="512051" y="273989"/>
                  </a:lnTo>
                  <a:lnTo>
                    <a:pt x="519455" y="271106"/>
                  </a:lnTo>
                  <a:close/>
                </a:path>
                <a:path w="1431289" h="408304">
                  <a:moveTo>
                    <a:pt x="539203" y="263334"/>
                  </a:moveTo>
                  <a:lnTo>
                    <a:pt x="537044" y="258521"/>
                  </a:lnTo>
                  <a:lnTo>
                    <a:pt x="533577" y="259892"/>
                  </a:lnTo>
                  <a:lnTo>
                    <a:pt x="530110" y="261264"/>
                  </a:lnTo>
                  <a:lnTo>
                    <a:pt x="531812" y="266242"/>
                  </a:lnTo>
                  <a:lnTo>
                    <a:pt x="539203" y="263334"/>
                  </a:lnTo>
                  <a:close/>
                </a:path>
                <a:path w="1431289" h="408304">
                  <a:moveTo>
                    <a:pt x="558939" y="255511"/>
                  </a:moveTo>
                  <a:lnTo>
                    <a:pt x="556768" y="250710"/>
                  </a:lnTo>
                  <a:lnTo>
                    <a:pt x="553300" y="252095"/>
                  </a:lnTo>
                  <a:lnTo>
                    <a:pt x="549833" y="253479"/>
                  </a:lnTo>
                  <a:lnTo>
                    <a:pt x="551548" y="258457"/>
                  </a:lnTo>
                  <a:lnTo>
                    <a:pt x="558939" y="255511"/>
                  </a:lnTo>
                  <a:close/>
                </a:path>
                <a:path w="1431289" h="408304">
                  <a:moveTo>
                    <a:pt x="578650" y="247650"/>
                  </a:moveTo>
                  <a:lnTo>
                    <a:pt x="576478" y="242862"/>
                  </a:lnTo>
                  <a:lnTo>
                    <a:pt x="573011" y="244246"/>
                  </a:lnTo>
                  <a:lnTo>
                    <a:pt x="569544" y="245630"/>
                  </a:lnTo>
                  <a:lnTo>
                    <a:pt x="571271" y="250609"/>
                  </a:lnTo>
                  <a:lnTo>
                    <a:pt x="578650" y="247650"/>
                  </a:lnTo>
                  <a:close/>
                </a:path>
                <a:path w="1431289" h="408304">
                  <a:moveTo>
                    <a:pt x="598347" y="239763"/>
                  </a:moveTo>
                  <a:lnTo>
                    <a:pt x="596163" y="234975"/>
                  </a:lnTo>
                  <a:lnTo>
                    <a:pt x="592696" y="236359"/>
                  </a:lnTo>
                  <a:lnTo>
                    <a:pt x="589229" y="237744"/>
                  </a:lnTo>
                  <a:lnTo>
                    <a:pt x="590969" y="242722"/>
                  </a:lnTo>
                  <a:lnTo>
                    <a:pt x="598347" y="239763"/>
                  </a:lnTo>
                  <a:close/>
                </a:path>
                <a:path w="1431289" h="408304">
                  <a:moveTo>
                    <a:pt x="618032" y="231863"/>
                  </a:moveTo>
                  <a:lnTo>
                    <a:pt x="615848" y="227063"/>
                  </a:lnTo>
                  <a:lnTo>
                    <a:pt x="612381" y="228460"/>
                  </a:lnTo>
                  <a:lnTo>
                    <a:pt x="608914" y="229857"/>
                  </a:lnTo>
                  <a:lnTo>
                    <a:pt x="610654" y="234823"/>
                  </a:lnTo>
                  <a:lnTo>
                    <a:pt x="618032" y="231863"/>
                  </a:lnTo>
                  <a:close/>
                </a:path>
                <a:path w="1431289" h="408304">
                  <a:moveTo>
                    <a:pt x="637717" y="223951"/>
                  </a:moveTo>
                  <a:lnTo>
                    <a:pt x="635533" y="219151"/>
                  </a:lnTo>
                  <a:lnTo>
                    <a:pt x="632066" y="220548"/>
                  </a:lnTo>
                  <a:lnTo>
                    <a:pt x="628599" y="221945"/>
                  </a:lnTo>
                  <a:lnTo>
                    <a:pt x="630339" y="226910"/>
                  </a:lnTo>
                  <a:lnTo>
                    <a:pt x="637717" y="223951"/>
                  </a:lnTo>
                  <a:close/>
                </a:path>
                <a:path w="1431289" h="408304">
                  <a:moveTo>
                    <a:pt x="657402" y="216027"/>
                  </a:moveTo>
                  <a:lnTo>
                    <a:pt x="655218" y="211239"/>
                  </a:lnTo>
                  <a:lnTo>
                    <a:pt x="651751" y="212623"/>
                  </a:lnTo>
                  <a:lnTo>
                    <a:pt x="648284" y="214020"/>
                  </a:lnTo>
                  <a:lnTo>
                    <a:pt x="650024" y="218986"/>
                  </a:lnTo>
                  <a:lnTo>
                    <a:pt x="657402" y="216027"/>
                  </a:lnTo>
                  <a:close/>
                </a:path>
                <a:path w="1431289" h="408304">
                  <a:moveTo>
                    <a:pt x="677087" y="208127"/>
                  </a:moveTo>
                  <a:lnTo>
                    <a:pt x="674903" y="203327"/>
                  </a:lnTo>
                  <a:lnTo>
                    <a:pt x="671436" y="204724"/>
                  </a:lnTo>
                  <a:lnTo>
                    <a:pt x="667969" y="206108"/>
                  </a:lnTo>
                  <a:lnTo>
                    <a:pt x="669709" y="211086"/>
                  </a:lnTo>
                  <a:lnTo>
                    <a:pt x="677087" y="208127"/>
                  </a:lnTo>
                  <a:close/>
                </a:path>
                <a:path w="1431289" h="408304">
                  <a:moveTo>
                    <a:pt x="696772" y="200253"/>
                  </a:moveTo>
                  <a:lnTo>
                    <a:pt x="694601" y="195453"/>
                  </a:lnTo>
                  <a:lnTo>
                    <a:pt x="691134" y="196837"/>
                  </a:lnTo>
                  <a:lnTo>
                    <a:pt x="687666" y="198221"/>
                  </a:lnTo>
                  <a:lnTo>
                    <a:pt x="689394" y="203200"/>
                  </a:lnTo>
                  <a:lnTo>
                    <a:pt x="696772" y="200253"/>
                  </a:lnTo>
                  <a:close/>
                </a:path>
                <a:path w="1431289" h="408304">
                  <a:moveTo>
                    <a:pt x="716495" y="192417"/>
                  </a:moveTo>
                  <a:lnTo>
                    <a:pt x="714324" y="187617"/>
                  </a:lnTo>
                  <a:lnTo>
                    <a:pt x="710857" y="188988"/>
                  </a:lnTo>
                  <a:lnTo>
                    <a:pt x="707390" y="190360"/>
                  </a:lnTo>
                  <a:lnTo>
                    <a:pt x="709104" y="195338"/>
                  </a:lnTo>
                  <a:lnTo>
                    <a:pt x="716495" y="192417"/>
                  </a:lnTo>
                  <a:close/>
                </a:path>
                <a:path w="1431289" h="408304">
                  <a:moveTo>
                    <a:pt x="736206" y="184607"/>
                  </a:moveTo>
                  <a:lnTo>
                    <a:pt x="734047" y="179806"/>
                  </a:lnTo>
                  <a:lnTo>
                    <a:pt x="730580" y="181178"/>
                  </a:lnTo>
                  <a:lnTo>
                    <a:pt x="727113" y="182549"/>
                  </a:lnTo>
                  <a:lnTo>
                    <a:pt x="728814" y="187540"/>
                  </a:lnTo>
                  <a:lnTo>
                    <a:pt x="736206" y="184607"/>
                  </a:lnTo>
                  <a:close/>
                </a:path>
                <a:path w="1431289" h="408304">
                  <a:moveTo>
                    <a:pt x="755954" y="176885"/>
                  </a:moveTo>
                  <a:lnTo>
                    <a:pt x="753821" y="172072"/>
                  </a:lnTo>
                  <a:lnTo>
                    <a:pt x="750341" y="173431"/>
                  </a:lnTo>
                  <a:lnTo>
                    <a:pt x="746861" y="174790"/>
                  </a:lnTo>
                  <a:lnTo>
                    <a:pt x="748550" y="179781"/>
                  </a:lnTo>
                  <a:lnTo>
                    <a:pt x="755954" y="176885"/>
                  </a:lnTo>
                  <a:close/>
                </a:path>
                <a:path w="1431289" h="408304">
                  <a:moveTo>
                    <a:pt x="775728" y="169227"/>
                  </a:moveTo>
                  <a:lnTo>
                    <a:pt x="773607" y="164401"/>
                  </a:lnTo>
                  <a:lnTo>
                    <a:pt x="770128" y="165747"/>
                  </a:lnTo>
                  <a:lnTo>
                    <a:pt x="766648" y="167093"/>
                  </a:lnTo>
                  <a:lnTo>
                    <a:pt x="768324" y="172085"/>
                  </a:lnTo>
                  <a:lnTo>
                    <a:pt x="775728" y="169227"/>
                  </a:lnTo>
                  <a:close/>
                </a:path>
                <a:path w="1431289" h="408304">
                  <a:moveTo>
                    <a:pt x="795515" y="161632"/>
                  </a:moveTo>
                  <a:lnTo>
                    <a:pt x="793419" y="156806"/>
                  </a:lnTo>
                  <a:lnTo>
                    <a:pt x="789927" y="158127"/>
                  </a:lnTo>
                  <a:lnTo>
                    <a:pt x="786434" y="159448"/>
                  </a:lnTo>
                  <a:lnTo>
                    <a:pt x="788098" y="164452"/>
                  </a:lnTo>
                  <a:lnTo>
                    <a:pt x="795515" y="161632"/>
                  </a:lnTo>
                  <a:close/>
                </a:path>
                <a:path w="1431289" h="408304">
                  <a:moveTo>
                    <a:pt x="815352" y="154114"/>
                  </a:moveTo>
                  <a:lnTo>
                    <a:pt x="813269" y="149275"/>
                  </a:lnTo>
                  <a:lnTo>
                    <a:pt x="809777" y="150596"/>
                  </a:lnTo>
                  <a:lnTo>
                    <a:pt x="806284" y="151917"/>
                  </a:lnTo>
                  <a:lnTo>
                    <a:pt x="807923" y="156933"/>
                  </a:lnTo>
                  <a:lnTo>
                    <a:pt x="815352" y="154114"/>
                  </a:lnTo>
                  <a:close/>
                </a:path>
                <a:path w="1431289" h="408304">
                  <a:moveTo>
                    <a:pt x="835215" y="146710"/>
                  </a:moveTo>
                  <a:lnTo>
                    <a:pt x="833170" y="141871"/>
                  </a:lnTo>
                  <a:lnTo>
                    <a:pt x="829665" y="143167"/>
                  </a:lnTo>
                  <a:lnTo>
                    <a:pt x="826160" y="144462"/>
                  </a:lnTo>
                  <a:lnTo>
                    <a:pt x="827773" y="149479"/>
                  </a:lnTo>
                  <a:lnTo>
                    <a:pt x="835215" y="146710"/>
                  </a:lnTo>
                  <a:close/>
                </a:path>
                <a:path w="1431289" h="408304">
                  <a:moveTo>
                    <a:pt x="855116" y="139407"/>
                  </a:moveTo>
                  <a:lnTo>
                    <a:pt x="853084" y="134543"/>
                  </a:lnTo>
                  <a:lnTo>
                    <a:pt x="849579" y="135813"/>
                  </a:lnTo>
                  <a:lnTo>
                    <a:pt x="846074" y="137083"/>
                  </a:lnTo>
                  <a:lnTo>
                    <a:pt x="847648" y="142113"/>
                  </a:lnTo>
                  <a:lnTo>
                    <a:pt x="855116" y="139407"/>
                  </a:lnTo>
                  <a:close/>
                </a:path>
                <a:path w="1431289" h="408304">
                  <a:moveTo>
                    <a:pt x="875055" y="132181"/>
                  </a:moveTo>
                  <a:lnTo>
                    <a:pt x="873061" y="127304"/>
                  </a:lnTo>
                  <a:lnTo>
                    <a:pt x="869543" y="128574"/>
                  </a:lnTo>
                  <a:lnTo>
                    <a:pt x="866038" y="129844"/>
                  </a:lnTo>
                  <a:lnTo>
                    <a:pt x="867587" y="134886"/>
                  </a:lnTo>
                  <a:lnTo>
                    <a:pt x="875055" y="132181"/>
                  </a:lnTo>
                  <a:close/>
                </a:path>
                <a:path w="1431289" h="408304">
                  <a:moveTo>
                    <a:pt x="895032" y="125133"/>
                  </a:moveTo>
                  <a:lnTo>
                    <a:pt x="893064" y="120243"/>
                  </a:lnTo>
                  <a:lnTo>
                    <a:pt x="889546" y="121488"/>
                  </a:lnTo>
                  <a:lnTo>
                    <a:pt x="886028" y="122732"/>
                  </a:lnTo>
                  <a:lnTo>
                    <a:pt x="887552" y="127774"/>
                  </a:lnTo>
                  <a:lnTo>
                    <a:pt x="895032" y="125133"/>
                  </a:lnTo>
                  <a:close/>
                </a:path>
                <a:path w="1431289" h="408304">
                  <a:moveTo>
                    <a:pt x="915073" y="118186"/>
                  </a:moveTo>
                  <a:lnTo>
                    <a:pt x="913130" y="113296"/>
                  </a:lnTo>
                  <a:lnTo>
                    <a:pt x="909599" y="114503"/>
                  </a:lnTo>
                  <a:lnTo>
                    <a:pt x="906068" y="115709"/>
                  </a:lnTo>
                  <a:lnTo>
                    <a:pt x="907554" y="120764"/>
                  </a:lnTo>
                  <a:lnTo>
                    <a:pt x="915073" y="118186"/>
                  </a:lnTo>
                  <a:close/>
                </a:path>
                <a:path w="1431289" h="408304">
                  <a:moveTo>
                    <a:pt x="935139" y="111366"/>
                  </a:moveTo>
                  <a:lnTo>
                    <a:pt x="933234" y="106451"/>
                  </a:lnTo>
                  <a:lnTo>
                    <a:pt x="929690" y="107632"/>
                  </a:lnTo>
                  <a:lnTo>
                    <a:pt x="926147" y="108826"/>
                  </a:lnTo>
                  <a:lnTo>
                    <a:pt x="927608" y="113893"/>
                  </a:lnTo>
                  <a:lnTo>
                    <a:pt x="935139" y="111366"/>
                  </a:lnTo>
                  <a:close/>
                </a:path>
                <a:path w="1431289" h="408304">
                  <a:moveTo>
                    <a:pt x="955255" y="104698"/>
                  </a:moveTo>
                  <a:lnTo>
                    <a:pt x="953389" y="99771"/>
                  </a:lnTo>
                  <a:lnTo>
                    <a:pt x="949845" y="100952"/>
                  </a:lnTo>
                  <a:lnTo>
                    <a:pt x="946302" y="102120"/>
                  </a:lnTo>
                  <a:lnTo>
                    <a:pt x="947724" y="107200"/>
                  </a:lnTo>
                  <a:lnTo>
                    <a:pt x="955255" y="104698"/>
                  </a:lnTo>
                  <a:close/>
                </a:path>
                <a:path w="1431289" h="408304">
                  <a:moveTo>
                    <a:pt x="975436" y="98209"/>
                  </a:moveTo>
                  <a:lnTo>
                    <a:pt x="973607" y="93268"/>
                  </a:lnTo>
                  <a:lnTo>
                    <a:pt x="970051" y="94399"/>
                  </a:lnTo>
                  <a:lnTo>
                    <a:pt x="966495" y="95542"/>
                  </a:lnTo>
                  <a:lnTo>
                    <a:pt x="967879" y="100622"/>
                  </a:lnTo>
                  <a:lnTo>
                    <a:pt x="975436" y="98209"/>
                  </a:lnTo>
                  <a:close/>
                </a:path>
                <a:path w="1431289" h="408304">
                  <a:moveTo>
                    <a:pt x="995641" y="91846"/>
                  </a:moveTo>
                  <a:lnTo>
                    <a:pt x="993851" y="86893"/>
                  </a:lnTo>
                  <a:lnTo>
                    <a:pt x="990282" y="87985"/>
                  </a:lnTo>
                  <a:lnTo>
                    <a:pt x="986713" y="89077"/>
                  </a:lnTo>
                  <a:lnTo>
                    <a:pt x="988047" y="94170"/>
                  </a:lnTo>
                  <a:lnTo>
                    <a:pt x="995641" y="91846"/>
                  </a:lnTo>
                  <a:close/>
                </a:path>
                <a:path w="1431289" h="408304">
                  <a:moveTo>
                    <a:pt x="1015911" y="85636"/>
                  </a:moveTo>
                  <a:lnTo>
                    <a:pt x="1014158" y="80670"/>
                  </a:lnTo>
                  <a:lnTo>
                    <a:pt x="1010589" y="81762"/>
                  </a:lnTo>
                  <a:lnTo>
                    <a:pt x="1007021" y="82854"/>
                  </a:lnTo>
                  <a:lnTo>
                    <a:pt x="1008316" y="87960"/>
                  </a:lnTo>
                  <a:lnTo>
                    <a:pt x="1015911" y="85636"/>
                  </a:lnTo>
                  <a:close/>
                </a:path>
                <a:path w="1431289" h="408304">
                  <a:moveTo>
                    <a:pt x="1036243" y="79654"/>
                  </a:moveTo>
                  <a:lnTo>
                    <a:pt x="1034542" y="74663"/>
                  </a:lnTo>
                  <a:lnTo>
                    <a:pt x="1030960" y="75717"/>
                  </a:lnTo>
                  <a:lnTo>
                    <a:pt x="1027379" y="76771"/>
                  </a:lnTo>
                  <a:lnTo>
                    <a:pt x="1028623" y="81876"/>
                  </a:lnTo>
                  <a:lnTo>
                    <a:pt x="1036243" y="79654"/>
                  </a:lnTo>
                  <a:close/>
                </a:path>
                <a:path w="1431289" h="408304">
                  <a:moveTo>
                    <a:pt x="1056614" y="73825"/>
                  </a:moveTo>
                  <a:lnTo>
                    <a:pt x="1054950" y="68821"/>
                  </a:lnTo>
                  <a:lnTo>
                    <a:pt x="1051356" y="69824"/>
                  </a:lnTo>
                  <a:lnTo>
                    <a:pt x="1047750" y="70827"/>
                  </a:lnTo>
                  <a:lnTo>
                    <a:pt x="1048969" y="75946"/>
                  </a:lnTo>
                  <a:lnTo>
                    <a:pt x="1056614" y="73825"/>
                  </a:lnTo>
                  <a:close/>
                </a:path>
                <a:path w="1431289" h="408304">
                  <a:moveTo>
                    <a:pt x="1077023" y="68135"/>
                  </a:moveTo>
                  <a:lnTo>
                    <a:pt x="1075423" y="63119"/>
                  </a:lnTo>
                  <a:lnTo>
                    <a:pt x="1071816" y="64122"/>
                  </a:lnTo>
                  <a:lnTo>
                    <a:pt x="1068209" y="65125"/>
                  </a:lnTo>
                  <a:lnTo>
                    <a:pt x="1069378" y="70269"/>
                  </a:lnTo>
                  <a:lnTo>
                    <a:pt x="1077023" y="68135"/>
                  </a:lnTo>
                  <a:close/>
                </a:path>
                <a:path w="1431289" h="408304">
                  <a:moveTo>
                    <a:pt x="1097521" y="62725"/>
                  </a:moveTo>
                  <a:lnTo>
                    <a:pt x="1095959" y="57696"/>
                  </a:lnTo>
                  <a:lnTo>
                    <a:pt x="1092339" y="58648"/>
                  </a:lnTo>
                  <a:lnTo>
                    <a:pt x="1088720" y="59601"/>
                  </a:lnTo>
                  <a:lnTo>
                    <a:pt x="1089837" y="64744"/>
                  </a:lnTo>
                  <a:lnTo>
                    <a:pt x="1097521" y="62725"/>
                  </a:lnTo>
                  <a:close/>
                </a:path>
                <a:path w="1431289" h="408304">
                  <a:moveTo>
                    <a:pt x="1118044" y="57467"/>
                  </a:moveTo>
                  <a:lnTo>
                    <a:pt x="1116533" y="52412"/>
                  </a:lnTo>
                  <a:lnTo>
                    <a:pt x="1112901" y="53314"/>
                  </a:lnTo>
                  <a:lnTo>
                    <a:pt x="1109268" y="54216"/>
                  </a:lnTo>
                  <a:lnTo>
                    <a:pt x="1110335" y="59372"/>
                  </a:lnTo>
                  <a:lnTo>
                    <a:pt x="1118044" y="57467"/>
                  </a:lnTo>
                  <a:close/>
                </a:path>
                <a:path w="1431289" h="408304">
                  <a:moveTo>
                    <a:pt x="1138605" y="52387"/>
                  </a:moveTo>
                  <a:lnTo>
                    <a:pt x="1137145" y="47320"/>
                  </a:lnTo>
                  <a:lnTo>
                    <a:pt x="1133513" y="48221"/>
                  </a:lnTo>
                  <a:lnTo>
                    <a:pt x="1129880" y="49123"/>
                  </a:lnTo>
                  <a:lnTo>
                    <a:pt x="1130896" y="54292"/>
                  </a:lnTo>
                  <a:lnTo>
                    <a:pt x="1138605" y="52387"/>
                  </a:lnTo>
                  <a:close/>
                </a:path>
                <a:path w="1431289" h="408304">
                  <a:moveTo>
                    <a:pt x="1159243" y="47574"/>
                  </a:moveTo>
                  <a:lnTo>
                    <a:pt x="1157833" y="42506"/>
                  </a:lnTo>
                  <a:lnTo>
                    <a:pt x="1154188" y="43345"/>
                  </a:lnTo>
                  <a:lnTo>
                    <a:pt x="1150543" y="44183"/>
                  </a:lnTo>
                  <a:lnTo>
                    <a:pt x="1151509" y="49364"/>
                  </a:lnTo>
                  <a:lnTo>
                    <a:pt x="1159243" y="47574"/>
                  </a:lnTo>
                  <a:close/>
                </a:path>
                <a:path w="1431289" h="408304">
                  <a:moveTo>
                    <a:pt x="1179918" y="42938"/>
                  </a:moveTo>
                  <a:lnTo>
                    <a:pt x="1178560" y="37846"/>
                  </a:lnTo>
                  <a:lnTo>
                    <a:pt x="1174902" y="38633"/>
                  </a:lnTo>
                  <a:lnTo>
                    <a:pt x="1171244" y="39420"/>
                  </a:lnTo>
                  <a:lnTo>
                    <a:pt x="1172159" y="44602"/>
                  </a:lnTo>
                  <a:lnTo>
                    <a:pt x="1179918" y="42938"/>
                  </a:lnTo>
                  <a:close/>
                </a:path>
                <a:path w="1431289" h="408304">
                  <a:moveTo>
                    <a:pt x="1200632" y="38493"/>
                  </a:moveTo>
                  <a:lnTo>
                    <a:pt x="1199337" y="33388"/>
                  </a:lnTo>
                  <a:lnTo>
                    <a:pt x="1195679" y="34175"/>
                  </a:lnTo>
                  <a:lnTo>
                    <a:pt x="1192022" y="34963"/>
                  </a:lnTo>
                  <a:lnTo>
                    <a:pt x="1192885" y="40157"/>
                  </a:lnTo>
                  <a:lnTo>
                    <a:pt x="1200632" y="38493"/>
                  </a:lnTo>
                  <a:close/>
                </a:path>
                <a:path w="1431289" h="408304">
                  <a:moveTo>
                    <a:pt x="1221409" y="34353"/>
                  </a:moveTo>
                  <a:lnTo>
                    <a:pt x="1220165" y="29235"/>
                  </a:lnTo>
                  <a:lnTo>
                    <a:pt x="1216494" y="29959"/>
                  </a:lnTo>
                  <a:lnTo>
                    <a:pt x="1212824" y="30683"/>
                  </a:lnTo>
                  <a:lnTo>
                    <a:pt x="1213624" y="35890"/>
                  </a:lnTo>
                  <a:lnTo>
                    <a:pt x="1221409" y="34353"/>
                  </a:lnTo>
                  <a:close/>
                </a:path>
                <a:path w="1431289" h="408304">
                  <a:moveTo>
                    <a:pt x="1242225" y="30365"/>
                  </a:moveTo>
                  <a:lnTo>
                    <a:pt x="1241031" y="25234"/>
                  </a:lnTo>
                  <a:lnTo>
                    <a:pt x="1237348" y="25895"/>
                  </a:lnTo>
                  <a:lnTo>
                    <a:pt x="1233665" y="26555"/>
                  </a:lnTo>
                  <a:lnTo>
                    <a:pt x="1234414" y="31775"/>
                  </a:lnTo>
                  <a:lnTo>
                    <a:pt x="1242225" y="30365"/>
                  </a:lnTo>
                  <a:close/>
                </a:path>
                <a:path w="1431289" h="408304">
                  <a:moveTo>
                    <a:pt x="1263065" y="26619"/>
                  </a:moveTo>
                  <a:lnTo>
                    <a:pt x="1261935" y="21475"/>
                  </a:lnTo>
                  <a:lnTo>
                    <a:pt x="1258252" y="22136"/>
                  </a:lnTo>
                  <a:lnTo>
                    <a:pt x="1254569" y="22796"/>
                  </a:lnTo>
                  <a:lnTo>
                    <a:pt x="1255255" y="28016"/>
                  </a:lnTo>
                  <a:lnTo>
                    <a:pt x="1263065" y="26619"/>
                  </a:lnTo>
                  <a:close/>
                </a:path>
                <a:path w="1431289" h="408304">
                  <a:moveTo>
                    <a:pt x="1283970" y="23139"/>
                  </a:moveTo>
                  <a:lnTo>
                    <a:pt x="1282890" y="17983"/>
                  </a:lnTo>
                  <a:lnTo>
                    <a:pt x="1279194" y="18580"/>
                  </a:lnTo>
                  <a:lnTo>
                    <a:pt x="1275499" y="19177"/>
                  </a:lnTo>
                  <a:lnTo>
                    <a:pt x="1276134" y="24409"/>
                  </a:lnTo>
                  <a:lnTo>
                    <a:pt x="1283970" y="23139"/>
                  </a:lnTo>
                  <a:close/>
                </a:path>
                <a:path w="1431289" h="408304">
                  <a:moveTo>
                    <a:pt x="1304899" y="19812"/>
                  </a:moveTo>
                  <a:lnTo>
                    <a:pt x="1303870" y="14643"/>
                  </a:lnTo>
                  <a:lnTo>
                    <a:pt x="1300175" y="15189"/>
                  </a:lnTo>
                  <a:lnTo>
                    <a:pt x="1296479" y="15786"/>
                  </a:lnTo>
                  <a:lnTo>
                    <a:pt x="1297051" y="21018"/>
                  </a:lnTo>
                  <a:lnTo>
                    <a:pt x="1300975" y="20396"/>
                  </a:lnTo>
                  <a:lnTo>
                    <a:pt x="1304899" y="19812"/>
                  </a:lnTo>
                  <a:close/>
                </a:path>
                <a:path w="1431289" h="408304">
                  <a:moveTo>
                    <a:pt x="1325854" y="16814"/>
                  </a:moveTo>
                  <a:lnTo>
                    <a:pt x="1324889" y="11633"/>
                  </a:lnTo>
                  <a:lnTo>
                    <a:pt x="1321193" y="12166"/>
                  </a:lnTo>
                  <a:lnTo>
                    <a:pt x="1317498" y="12700"/>
                  </a:lnTo>
                  <a:lnTo>
                    <a:pt x="1318006" y="17945"/>
                  </a:lnTo>
                  <a:lnTo>
                    <a:pt x="1325854" y="16814"/>
                  </a:lnTo>
                  <a:close/>
                </a:path>
                <a:path w="1431289" h="408304">
                  <a:moveTo>
                    <a:pt x="1346860" y="14020"/>
                  </a:moveTo>
                  <a:lnTo>
                    <a:pt x="1345958" y="8839"/>
                  </a:lnTo>
                  <a:lnTo>
                    <a:pt x="1342250" y="9296"/>
                  </a:lnTo>
                  <a:lnTo>
                    <a:pt x="1338541" y="9753"/>
                  </a:lnTo>
                  <a:lnTo>
                    <a:pt x="1338986" y="15011"/>
                  </a:lnTo>
                  <a:lnTo>
                    <a:pt x="1346860" y="14020"/>
                  </a:lnTo>
                  <a:close/>
                </a:path>
                <a:path w="1431289" h="408304">
                  <a:moveTo>
                    <a:pt x="1367891" y="11404"/>
                  </a:moveTo>
                  <a:lnTo>
                    <a:pt x="1367040" y="6210"/>
                  </a:lnTo>
                  <a:lnTo>
                    <a:pt x="1363332" y="6667"/>
                  </a:lnTo>
                  <a:lnTo>
                    <a:pt x="1359623" y="7124"/>
                  </a:lnTo>
                  <a:lnTo>
                    <a:pt x="1360017" y="12382"/>
                  </a:lnTo>
                  <a:lnTo>
                    <a:pt x="1367891" y="11404"/>
                  </a:lnTo>
                  <a:close/>
                </a:path>
                <a:path w="1431289" h="408304">
                  <a:moveTo>
                    <a:pt x="1388960" y="9144"/>
                  </a:moveTo>
                  <a:lnTo>
                    <a:pt x="1388173" y="3937"/>
                  </a:lnTo>
                  <a:lnTo>
                    <a:pt x="1384452" y="4330"/>
                  </a:lnTo>
                  <a:lnTo>
                    <a:pt x="1380731" y="4724"/>
                  </a:lnTo>
                  <a:lnTo>
                    <a:pt x="1381061" y="9982"/>
                  </a:lnTo>
                  <a:lnTo>
                    <a:pt x="1388960" y="9144"/>
                  </a:lnTo>
                  <a:close/>
                </a:path>
                <a:path w="1431289" h="408304">
                  <a:moveTo>
                    <a:pt x="1410017" y="7048"/>
                  </a:moveTo>
                  <a:lnTo>
                    <a:pt x="1409293" y="1828"/>
                  </a:lnTo>
                  <a:lnTo>
                    <a:pt x="1405572" y="2146"/>
                  </a:lnTo>
                  <a:lnTo>
                    <a:pt x="1401851" y="2476"/>
                  </a:lnTo>
                  <a:lnTo>
                    <a:pt x="1402118" y="7734"/>
                  </a:lnTo>
                  <a:lnTo>
                    <a:pt x="1410017" y="7048"/>
                  </a:lnTo>
                  <a:close/>
                </a:path>
                <a:path w="1431289" h="408304">
                  <a:moveTo>
                    <a:pt x="1431137" y="5219"/>
                  </a:moveTo>
                  <a:lnTo>
                    <a:pt x="1430464" y="0"/>
                  </a:lnTo>
                  <a:lnTo>
                    <a:pt x="1426743" y="317"/>
                  </a:lnTo>
                  <a:lnTo>
                    <a:pt x="1423022" y="635"/>
                  </a:lnTo>
                  <a:lnTo>
                    <a:pt x="1423225" y="5905"/>
                  </a:lnTo>
                  <a:lnTo>
                    <a:pt x="1431137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 descr=""/>
            <p:cNvSpPr/>
            <p:nvPr/>
          </p:nvSpPr>
          <p:spPr>
            <a:xfrm>
              <a:off x="3532467" y="3517912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20">
                  <a:moveTo>
                    <a:pt x="8115" y="6807"/>
                  </a:moveTo>
                  <a:lnTo>
                    <a:pt x="7442" y="1587"/>
                  </a:lnTo>
                  <a:lnTo>
                    <a:pt x="3721" y="1905"/>
                  </a:lnTo>
                  <a:lnTo>
                    <a:pt x="0" y="2222"/>
                  </a:lnTo>
                  <a:lnTo>
                    <a:pt x="203" y="7493"/>
                  </a:lnTo>
                  <a:lnTo>
                    <a:pt x="8115" y="6807"/>
                  </a:lnTo>
                  <a:close/>
                </a:path>
                <a:path w="29845" h="7620">
                  <a:moveTo>
                    <a:pt x="29235" y="5232"/>
                  </a:moveTo>
                  <a:lnTo>
                    <a:pt x="28638" y="0"/>
                  </a:lnTo>
                  <a:lnTo>
                    <a:pt x="24904" y="254"/>
                  </a:lnTo>
                  <a:lnTo>
                    <a:pt x="21170" y="508"/>
                  </a:lnTo>
                  <a:lnTo>
                    <a:pt x="21323" y="5765"/>
                  </a:lnTo>
                  <a:lnTo>
                    <a:pt x="29235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 descr=""/>
            <p:cNvSpPr/>
            <p:nvPr/>
          </p:nvSpPr>
          <p:spPr>
            <a:xfrm>
              <a:off x="3574837" y="3518012"/>
              <a:ext cx="241300" cy="0"/>
            </a:xfrm>
            <a:custGeom>
              <a:avLst/>
              <a:gdLst/>
              <a:ahLst/>
              <a:cxnLst/>
              <a:rect l="l" t="t" r="r" b="b"/>
              <a:pathLst>
                <a:path w="241300" h="0">
                  <a:moveTo>
                    <a:pt x="0" y="0"/>
                  </a:moveTo>
                  <a:lnTo>
                    <a:pt x="241006" y="0"/>
                  </a:lnTo>
                </a:path>
              </a:pathLst>
            </a:custGeom>
            <a:ln w="929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 descr=""/>
            <p:cNvSpPr/>
            <p:nvPr/>
          </p:nvSpPr>
          <p:spPr>
            <a:xfrm>
              <a:off x="3828948" y="3518369"/>
              <a:ext cx="1399540" cy="494030"/>
            </a:xfrm>
            <a:custGeom>
              <a:avLst/>
              <a:gdLst/>
              <a:ahLst/>
              <a:cxnLst/>
              <a:rect l="l" t="t" r="r" b="b"/>
              <a:pathLst>
                <a:path w="1399539" h="494029">
                  <a:moveTo>
                    <a:pt x="8077" y="533"/>
                  </a:moveTo>
                  <a:lnTo>
                    <a:pt x="4343" y="266"/>
                  </a:lnTo>
                  <a:lnTo>
                    <a:pt x="609" y="0"/>
                  </a:lnTo>
                  <a:lnTo>
                    <a:pt x="0" y="5232"/>
                  </a:lnTo>
                  <a:lnTo>
                    <a:pt x="7924" y="5803"/>
                  </a:lnTo>
                  <a:lnTo>
                    <a:pt x="8077" y="533"/>
                  </a:lnTo>
                  <a:close/>
                </a:path>
                <a:path w="1399539" h="494029">
                  <a:moveTo>
                    <a:pt x="29248" y="2209"/>
                  </a:moveTo>
                  <a:lnTo>
                    <a:pt x="25527" y="1866"/>
                  </a:lnTo>
                  <a:lnTo>
                    <a:pt x="21805" y="1524"/>
                  </a:lnTo>
                  <a:lnTo>
                    <a:pt x="21132" y="6756"/>
                  </a:lnTo>
                  <a:lnTo>
                    <a:pt x="29044" y="7467"/>
                  </a:lnTo>
                  <a:lnTo>
                    <a:pt x="29248" y="2209"/>
                  </a:lnTo>
                  <a:close/>
                </a:path>
                <a:path w="1399539" h="494029">
                  <a:moveTo>
                    <a:pt x="50406" y="4140"/>
                  </a:moveTo>
                  <a:lnTo>
                    <a:pt x="46685" y="3797"/>
                  </a:lnTo>
                  <a:lnTo>
                    <a:pt x="42964" y="3454"/>
                  </a:lnTo>
                  <a:lnTo>
                    <a:pt x="42240" y="8674"/>
                  </a:lnTo>
                  <a:lnTo>
                    <a:pt x="50139" y="9398"/>
                  </a:lnTo>
                  <a:lnTo>
                    <a:pt x="50406" y="4140"/>
                  </a:lnTo>
                  <a:close/>
                </a:path>
                <a:path w="1399539" h="494029">
                  <a:moveTo>
                    <a:pt x="71539" y="6261"/>
                  </a:moveTo>
                  <a:lnTo>
                    <a:pt x="67818" y="5842"/>
                  </a:lnTo>
                  <a:lnTo>
                    <a:pt x="64096" y="5435"/>
                  </a:lnTo>
                  <a:lnTo>
                    <a:pt x="63334" y="10642"/>
                  </a:lnTo>
                  <a:lnTo>
                    <a:pt x="71221" y="11518"/>
                  </a:lnTo>
                  <a:lnTo>
                    <a:pt x="71539" y="6261"/>
                  </a:lnTo>
                  <a:close/>
                </a:path>
                <a:path w="1399539" h="494029">
                  <a:moveTo>
                    <a:pt x="92659" y="8597"/>
                  </a:moveTo>
                  <a:lnTo>
                    <a:pt x="88938" y="8191"/>
                  </a:lnTo>
                  <a:lnTo>
                    <a:pt x="85217" y="7772"/>
                  </a:lnTo>
                  <a:lnTo>
                    <a:pt x="84391" y="12979"/>
                  </a:lnTo>
                  <a:lnTo>
                    <a:pt x="92290" y="13855"/>
                  </a:lnTo>
                  <a:lnTo>
                    <a:pt x="92659" y="8597"/>
                  </a:lnTo>
                  <a:close/>
                </a:path>
                <a:path w="1399539" h="494029">
                  <a:moveTo>
                    <a:pt x="113741" y="11163"/>
                  </a:moveTo>
                  <a:lnTo>
                    <a:pt x="110032" y="10680"/>
                  </a:lnTo>
                  <a:lnTo>
                    <a:pt x="106324" y="10198"/>
                  </a:lnTo>
                  <a:lnTo>
                    <a:pt x="105448" y="15392"/>
                  </a:lnTo>
                  <a:lnTo>
                    <a:pt x="113322" y="16421"/>
                  </a:lnTo>
                  <a:lnTo>
                    <a:pt x="113741" y="11163"/>
                  </a:lnTo>
                  <a:close/>
                </a:path>
                <a:path w="1399539" h="494029">
                  <a:moveTo>
                    <a:pt x="134797" y="13919"/>
                  </a:moveTo>
                  <a:lnTo>
                    <a:pt x="131089" y="13436"/>
                  </a:lnTo>
                  <a:lnTo>
                    <a:pt x="127381" y="12954"/>
                  </a:lnTo>
                  <a:lnTo>
                    <a:pt x="126453" y="18135"/>
                  </a:lnTo>
                  <a:lnTo>
                    <a:pt x="134327" y="19164"/>
                  </a:lnTo>
                  <a:lnTo>
                    <a:pt x="134797" y="13919"/>
                  </a:lnTo>
                  <a:close/>
                </a:path>
                <a:path w="1399539" h="494029">
                  <a:moveTo>
                    <a:pt x="155829" y="16891"/>
                  </a:moveTo>
                  <a:lnTo>
                    <a:pt x="152133" y="16332"/>
                  </a:lnTo>
                  <a:lnTo>
                    <a:pt x="148437" y="15773"/>
                  </a:lnTo>
                  <a:lnTo>
                    <a:pt x="147459" y="20955"/>
                  </a:lnTo>
                  <a:lnTo>
                    <a:pt x="155308" y="22136"/>
                  </a:lnTo>
                  <a:lnTo>
                    <a:pt x="155829" y="16891"/>
                  </a:lnTo>
                  <a:close/>
                </a:path>
                <a:path w="1399539" h="494029">
                  <a:moveTo>
                    <a:pt x="176822" y="20053"/>
                  </a:moveTo>
                  <a:lnTo>
                    <a:pt x="173126" y="19494"/>
                  </a:lnTo>
                  <a:lnTo>
                    <a:pt x="169430" y="18935"/>
                  </a:lnTo>
                  <a:lnTo>
                    <a:pt x="168402" y="24104"/>
                  </a:lnTo>
                  <a:lnTo>
                    <a:pt x="176250" y="25285"/>
                  </a:lnTo>
                  <a:lnTo>
                    <a:pt x="176822" y="20053"/>
                  </a:lnTo>
                  <a:close/>
                </a:path>
                <a:path w="1399539" h="494029">
                  <a:moveTo>
                    <a:pt x="197802" y="23406"/>
                  </a:moveTo>
                  <a:lnTo>
                    <a:pt x="194119" y="22783"/>
                  </a:lnTo>
                  <a:lnTo>
                    <a:pt x="190436" y="22161"/>
                  </a:lnTo>
                  <a:lnTo>
                    <a:pt x="189357" y="27305"/>
                  </a:lnTo>
                  <a:lnTo>
                    <a:pt x="197180" y="28638"/>
                  </a:lnTo>
                  <a:lnTo>
                    <a:pt x="197802" y="23406"/>
                  </a:lnTo>
                  <a:close/>
                </a:path>
                <a:path w="1399539" h="494029">
                  <a:moveTo>
                    <a:pt x="218732" y="26974"/>
                  </a:moveTo>
                  <a:lnTo>
                    <a:pt x="215049" y="26352"/>
                  </a:lnTo>
                  <a:lnTo>
                    <a:pt x="211366" y="25730"/>
                  </a:lnTo>
                  <a:lnTo>
                    <a:pt x="210235" y="30873"/>
                  </a:lnTo>
                  <a:lnTo>
                    <a:pt x="218059" y="32207"/>
                  </a:lnTo>
                  <a:lnTo>
                    <a:pt x="218732" y="26974"/>
                  </a:lnTo>
                  <a:close/>
                </a:path>
                <a:path w="1399539" h="494029">
                  <a:moveTo>
                    <a:pt x="239649" y="30721"/>
                  </a:moveTo>
                  <a:lnTo>
                    <a:pt x="235978" y="30022"/>
                  </a:lnTo>
                  <a:lnTo>
                    <a:pt x="232308" y="29324"/>
                  </a:lnTo>
                  <a:lnTo>
                    <a:pt x="231140" y="34455"/>
                  </a:lnTo>
                  <a:lnTo>
                    <a:pt x="238937" y="35941"/>
                  </a:lnTo>
                  <a:lnTo>
                    <a:pt x="239649" y="30721"/>
                  </a:lnTo>
                  <a:close/>
                </a:path>
                <a:path w="1399539" h="494029">
                  <a:moveTo>
                    <a:pt x="260502" y="34671"/>
                  </a:moveTo>
                  <a:lnTo>
                    <a:pt x="256832" y="33972"/>
                  </a:lnTo>
                  <a:lnTo>
                    <a:pt x="253161" y="33274"/>
                  </a:lnTo>
                  <a:lnTo>
                    <a:pt x="251942" y="38404"/>
                  </a:lnTo>
                  <a:lnTo>
                    <a:pt x="259740" y="39878"/>
                  </a:lnTo>
                  <a:lnTo>
                    <a:pt x="260502" y="34671"/>
                  </a:lnTo>
                  <a:close/>
                </a:path>
                <a:path w="1399539" h="494029">
                  <a:moveTo>
                    <a:pt x="281355" y="38747"/>
                  </a:moveTo>
                  <a:lnTo>
                    <a:pt x="277698" y="37985"/>
                  </a:lnTo>
                  <a:lnTo>
                    <a:pt x="274040" y="37223"/>
                  </a:lnTo>
                  <a:lnTo>
                    <a:pt x="272770" y="42329"/>
                  </a:lnTo>
                  <a:lnTo>
                    <a:pt x="280543" y="43954"/>
                  </a:lnTo>
                  <a:lnTo>
                    <a:pt x="281355" y="38747"/>
                  </a:lnTo>
                  <a:close/>
                </a:path>
                <a:path w="1399539" h="494029">
                  <a:moveTo>
                    <a:pt x="302133" y="43103"/>
                  </a:moveTo>
                  <a:lnTo>
                    <a:pt x="298475" y="42341"/>
                  </a:lnTo>
                  <a:lnTo>
                    <a:pt x="294817" y="41579"/>
                  </a:lnTo>
                  <a:lnTo>
                    <a:pt x="293509" y="46685"/>
                  </a:lnTo>
                  <a:lnTo>
                    <a:pt x="301282" y="48310"/>
                  </a:lnTo>
                  <a:lnTo>
                    <a:pt x="302133" y="43103"/>
                  </a:lnTo>
                  <a:close/>
                </a:path>
                <a:path w="1399539" h="494029">
                  <a:moveTo>
                    <a:pt x="322910" y="47498"/>
                  </a:moveTo>
                  <a:lnTo>
                    <a:pt x="319265" y="46685"/>
                  </a:lnTo>
                  <a:lnTo>
                    <a:pt x="315607" y="45923"/>
                  </a:lnTo>
                  <a:lnTo>
                    <a:pt x="314261" y="51015"/>
                  </a:lnTo>
                  <a:lnTo>
                    <a:pt x="318135" y="51828"/>
                  </a:lnTo>
                  <a:lnTo>
                    <a:pt x="322008" y="52692"/>
                  </a:lnTo>
                  <a:lnTo>
                    <a:pt x="322910" y="47498"/>
                  </a:lnTo>
                  <a:close/>
                </a:path>
                <a:path w="1399539" h="494029">
                  <a:moveTo>
                    <a:pt x="343623" y="52235"/>
                  </a:moveTo>
                  <a:lnTo>
                    <a:pt x="339979" y="51409"/>
                  </a:lnTo>
                  <a:lnTo>
                    <a:pt x="336334" y="50571"/>
                  </a:lnTo>
                  <a:lnTo>
                    <a:pt x="334937" y="55651"/>
                  </a:lnTo>
                  <a:lnTo>
                    <a:pt x="342684" y="57429"/>
                  </a:lnTo>
                  <a:lnTo>
                    <a:pt x="343623" y="52235"/>
                  </a:lnTo>
                  <a:close/>
                </a:path>
                <a:path w="1399539" h="494029">
                  <a:moveTo>
                    <a:pt x="364324" y="56984"/>
                  </a:moveTo>
                  <a:lnTo>
                    <a:pt x="360680" y="56146"/>
                  </a:lnTo>
                  <a:lnTo>
                    <a:pt x="357035" y="55321"/>
                  </a:lnTo>
                  <a:lnTo>
                    <a:pt x="355600" y="60388"/>
                  </a:lnTo>
                  <a:lnTo>
                    <a:pt x="363334" y="62153"/>
                  </a:lnTo>
                  <a:lnTo>
                    <a:pt x="364324" y="56984"/>
                  </a:lnTo>
                  <a:close/>
                </a:path>
                <a:path w="1399539" h="494029">
                  <a:moveTo>
                    <a:pt x="384937" y="62064"/>
                  </a:moveTo>
                  <a:lnTo>
                    <a:pt x="381304" y="61163"/>
                  </a:lnTo>
                  <a:lnTo>
                    <a:pt x="377672" y="60261"/>
                  </a:lnTo>
                  <a:lnTo>
                    <a:pt x="376199" y="65316"/>
                  </a:lnTo>
                  <a:lnTo>
                    <a:pt x="383908" y="67233"/>
                  </a:lnTo>
                  <a:lnTo>
                    <a:pt x="384937" y="62064"/>
                  </a:lnTo>
                  <a:close/>
                </a:path>
                <a:path w="1399539" h="494029">
                  <a:moveTo>
                    <a:pt x="405549" y="67170"/>
                  </a:moveTo>
                  <a:lnTo>
                    <a:pt x="401916" y="66268"/>
                  </a:lnTo>
                  <a:lnTo>
                    <a:pt x="398284" y="65366"/>
                  </a:lnTo>
                  <a:lnTo>
                    <a:pt x="396773" y="70421"/>
                  </a:lnTo>
                  <a:lnTo>
                    <a:pt x="404482" y="72326"/>
                  </a:lnTo>
                  <a:lnTo>
                    <a:pt x="405549" y="67170"/>
                  </a:lnTo>
                  <a:close/>
                </a:path>
                <a:path w="1399539" h="494029">
                  <a:moveTo>
                    <a:pt x="426097" y="72529"/>
                  </a:moveTo>
                  <a:lnTo>
                    <a:pt x="422490" y="71564"/>
                  </a:lnTo>
                  <a:lnTo>
                    <a:pt x="418884" y="70599"/>
                  </a:lnTo>
                  <a:lnTo>
                    <a:pt x="417322" y="75628"/>
                  </a:lnTo>
                  <a:lnTo>
                    <a:pt x="424992" y="77673"/>
                  </a:lnTo>
                  <a:lnTo>
                    <a:pt x="426097" y="72529"/>
                  </a:lnTo>
                  <a:close/>
                </a:path>
                <a:path w="1399539" h="494029">
                  <a:moveTo>
                    <a:pt x="446608" y="78003"/>
                  </a:moveTo>
                  <a:lnTo>
                    <a:pt x="443001" y="77038"/>
                  </a:lnTo>
                  <a:lnTo>
                    <a:pt x="439394" y="76073"/>
                  </a:lnTo>
                  <a:lnTo>
                    <a:pt x="437794" y="81102"/>
                  </a:lnTo>
                  <a:lnTo>
                    <a:pt x="445465" y="83146"/>
                  </a:lnTo>
                  <a:lnTo>
                    <a:pt x="446608" y="78003"/>
                  </a:lnTo>
                  <a:close/>
                </a:path>
                <a:path w="1399539" h="494029">
                  <a:moveTo>
                    <a:pt x="467093" y="83616"/>
                  </a:moveTo>
                  <a:lnTo>
                    <a:pt x="463499" y="82588"/>
                  </a:lnTo>
                  <a:lnTo>
                    <a:pt x="459905" y="81559"/>
                  </a:lnTo>
                  <a:lnTo>
                    <a:pt x="458279" y="86575"/>
                  </a:lnTo>
                  <a:lnTo>
                    <a:pt x="465912" y="88747"/>
                  </a:lnTo>
                  <a:lnTo>
                    <a:pt x="467093" y="83616"/>
                  </a:lnTo>
                  <a:close/>
                </a:path>
                <a:path w="1399539" h="494029">
                  <a:moveTo>
                    <a:pt x="487514" y="89446"/>
                  </a:moveTo>
                  <a:lnTo>
                    <a:pt x="483920" y="88417"/>
                  </a:lnTo>
                  <a:lnTo>
                    <a:pt x="480326" y="87388"/>
                  </a:lnTo>
                  <a:lnTo>
                    <a:pt x="478663" y="92392"/>
                  </a:lnTo>
                  <a:lnTo>
                    <a:pt x="486295" y="94564"/>
                  </a:lnTo>
                  <a:lnTo>
                    <a:pt x="487514" y="89446"/>
                  </a:lnTo>
                  <a:close/>
                </a:path>
                <a:path w="1399539" h="494029">
                  <a:moveTo>
                    <a:pt x="507936" y="95262"/>
                  </a:moveTo>
                  <a:lnTo>
                    <a:pt x="504342" y="94234"/>
                  </a:lnTo>
                  <a:lnTo>
                    <a:pt x="500748" y="93205"/>
                  </a:lnTo>
                  <a:lnTo>
                    <a:pt x="499046" y="98196"/>
                  </a:lnTo>
                  <a:lnTo>
                    <a:pt x="506679" y="100380"/>
                  </a:lnTo>
                  <a:lnTo>
                    <a:pt x="507936" y="95262"/>
                  </a:lnTo>
                  <a:close/>
                </a:path>
                <a:path w="1399539" h="494029">
                  <a:moveTo>
                    <a:pt x="528231" y="101460"/>
                  </a:moveTo>
                  <a:lnTo>
                    <a:pt x="524662" y="100368"/>
                  </a:lnTo>
                  <a:lnTo>
                    <a:pt x="521093" y="99275"/>
                  </a:lnTo>
                  <a:lnTo>
                    <a:pt x="519341" y="104254"/>
                  </a:lnTo>
                  <a:lnTo>
                    <a:pt x="526948" y="106565"/>
                  </a:lnTo>
                  <a:lnTo>
                    <a:pt x="528231" y="101460"/>
                  </a:lnTo>
                  <a:close/>
                </a:path>
                <a:path w="1399539" h="494029">
                  <a:moveTo>
                    <a:pt x="548551" y="107645"/>
                  </a:moveTo>
                  <a:lnTo>
                    <a:pt x="544982" y="106553"/>
                  </a:lnTo>
                  <a:lnTo>
                    <a:pt x="541413" y="105460"/>
                  </a:lnTo>
                  <a:lnTo>
                    <a:pt x="539623" y="110426"/>
                  </a:lnTo>
                  <a:lnTo>
                    <a:pt x="547230" y="112737"/>
                  </a:lnTo>
                  <a:lnTo>
                    <a:pt x="548551" y="107645"/>
                  </a:lnTo>
                  <a:close/>
                </a:path>
                <a:path w="1399539" h="494029">
                  <a:moveTo>
                    <a:pt x="568807" y="114033"/>
                  </a:moveTo>
                  <a:lnTo>
                    <a:pt x="565251" y="112890"/>
                  </a:lnTo>
                  <a:lnTo>
                    <a:pt x="561695" y="111747"/>
                  </a:lnTo>
                  <a:lnTo>
                    <a:pt x="559879" y="116687"/>
                  </a:lnTo>
                  <a:lnTo>
                    <a:pt x="567436" y="119126"/>
                  </a:lnTo>
                  <a:lnTo>
                    <a:pt x="568807" y="114033"/>
                  </a:lnTo>
                  <a:close/>
                </a:path>
                <a:path w="1399539" h="494029">
                  <a:moveTo>
                    <a:pt x="589013" y="120548"/>
                  </a:moveTo>
                  <a:lnTo>
                    <a:pt x="585457" y="119405"/>
                  </a:lnTo>
                  <a:lnTo>
                    <a:pt x="581901" y="118262"/>
                  </a:lnTo>
                  <a:lnTo>
                    <a:pt x="580059" y="123190"/>
                  </a:lnTo>
                  <a:lnTo>
                    <a:pt x="587616" y="125628"/>
                  </a:lnTo>
                  <a:lnTo>
                    <a:pt x="589013" y="120548"/>
                  </a:lnTo>
                  <a:close/>
                </a:path>
                <a:path w="1399539" h="494029">
                  <a:moveTo>
                    <a:pt x="609193" y="127127"/>
                  </a:moveTo>
                  <a:lnTo>
                    <a:pt x="605663" y="125920"/>
                  </a:lnTo>
                  <a:lnTo>
                    <a:pt x="602107" y="124764"/>
                  </a:lnTo>
                  <a:lnTo>
                    <a:pt x="600227" y="129679"/>
                  </a:lnTo>
                  <a:lnTo>
                    <a:pt x="604012" y="130911"/>
                  </a:lnTo>
                  <a:lnTo>
                    <a:pt x="607758" y="132194"/>
                  </a:lnTo>
                  <a:lnTo>
                    <a:pt x="609193" y="127127"/>
                  </a:lnTo>
                  <a:close/>
                </a:path>
                <a:path w="1399539" h="494029">
                  <a:moveTo>
                    <a:pt x="629285" y="133972"/>
                  </a:moveTo>
                  <a:lnTo>
                    <a:pt x="625754" y="132765"/>
                  </a:lnTo>
                  <a:lnTo>
                    <a:pt x="622223" y="131559"/>
                  </a:lnTo>
                  <a:lnTo>
                    <a:pt x="620306" y="136474"/>
                  </a:lnTo>
                  <a:lnTo>
                    <a:pt x="627824" y="139026"/>
                  </a:lnTo>
                  <a:lnTo>
                    <a:pt x="629285" y="133972"/>
                  </a:lnTo>
                  <a:close/>
                </a:path>
                <a:path w="1399539" h="494029">
                  <a:moveTo>
                    <a:pt x="649389" y="140817"/>
                  </a:moveTo>
                  <a:lnTo>
                    <a:pt x="645858" y="139611"/>
                  </a:lnTo>
                  <a:lnTo>
                    <a:pt x="642327" y="138404"/>
                  </a:lnTo>
                  <a:lnTo>
                    <a:pt x="640384" y="143306"/>
                  </a:lnTo>
                  <a:lnTo>
                    <a:pt x="647890" y="145859"/>
                  </a:lnTo>
                  <a:lnTo>
                    <a:pt x="649389" y="140817"/>
                  </a:lnTo>
                  <a:close/>
                </a:path>
                <a:path w="1399539" h="494029">
                  <a:moveTo>
                    <a:pt x="669417" y="147878"/>
                  </a:moveTo>
                  <a:lnTo>
                    <a:pt x="665899" y="146621"/>
                  </a:lnTo>
                  <a:lnTo>
                    <a:pt x="662381" y="145364"/>
                  </a:lnTo>
                  <a:lnTo>
                    <a:pt x="660412" y="150241"/>
                  </a:lnTo>
                  <a:lnTo>
                    <a:pt x="667880" y="152920"/>
                  </a:lnTo>
                  <a:lnTo>
                    <a:pt x="669417" y="147878"/>
                  </a:lnTo>
                  <a:close/>
                </a:path>
                <a:path w="1399539" h="494029">
                  <a:moveTo>
                    <a:pt x="689394" y="155054"/>
                  </a:moveTo>
                  <a:lnTo>
                    <a:pt x="685876" y="153797"/>
                  </a:lnTo>
                  <a:lnTo>
                    <a:pt x="682358" y="152539"/>
                  </a:lnTo>
                  <a:lnTo>
                    <a:pt x="680351" y="157403"/>
                  </a:lnTo>
                  <a:lnTo>
                    <a:pt x="687832" y="160083"/>
                  </a:lnTo>
                  <a:lnTo>
                    <a:pt x="689394" y="155054"/>
                  </a:lnTo>
                  <a:close/>
                </a:path>
                <a:path w="1399539" h="494029">
                  <a:moveTo>
                    <a:pt x="709371" y="162255"/>
                  </a:moveTo>
                  <a:lnTo>
                    <a:pt x="705866" y="160959"/>
                  </a:lnTo>
                  <a:lnTo>
                    <a:pt x="702348" y="159702"/>
                  </a:lnTo>
                  <a:lnTo>
                    <a:pt x="700316" y="164553"/>
                  </a:lnTo>
                  <a:lnTo>
                    <a:pt x="704049" y="165900"/>
                  </a:lnTo>
                  <a:lnTo>
                    <a:pt x="707783" y="167271"/>
                  </a:lnTo>
                  <a:lnTo>
                    <a:pt x="709371" y="162255"/>
                  </a:lnTo>
                  <a:close/>
                </a:path>
                <a:path w="1399539" h="494029">
                  <a:moveTo>
                    <a:pt x="729234" y="169735"/>
                  </a:moveTo>
                  <a:lnTo>
                    <a:pt x="725741" y="168414"/>
                  </a:lnTo>
                  <a:lnTo>
                    <a:pt x="722249" y="167093"/>
                  </a:lnTo>
                  <a:lnTo>
                    <a:pt x="720178" y="171945"/>
                  </a:lnTo>
                  <a:lnTo>
                    <a:pt x="727608" y="174739"/>
                  </a:lnTo>
                  <a:lnTo>
                    <a:pt x="729234" y="169735"/>
                  </a:lnTo>
                  <a:close/>
                </a:path>
                <a:path w="1399539" h="494029">
                  <a:moveTo>
                    <a:pt x="749109" y="177215"/>
                  </a:moveTo>
                  <a:lnTo>
                    <a:pt x="745617" y="175895"/>
                  </a:lnTo>
                  <a:lnTo>
                    <a:pt x="742124" y="174574"/>
                  </a:lnTo>
                  <a:lnTo>
                    <a:pt x="740029" y="179412"/>
                  </a:lnTo>
                  <a:lnTo>
                    <a:pt x="747458" y="182206"/>
                  </a:lnTo>
                  <a:lnTo>
                    <a:pt x="749109" y="177215"/>
                  </a:lnTo>
                  <a:close/>
                </a:path>
                <a:path w="1399539" h="494029">
                  <a:moveTo>
                    <a:pt x="768921" y="184848"/>
                  </a:moveTo>
                  <a:lnTo>
                    <a:pt x="765441" y="183476"/>
                  </a:lnTo>
                  <a:lnTo>
                    <a:pt x="761961" y="182105"/>
                  </a:lnTo>
                  <a:lnTo>
                    <a:pt x="759841" y="186931"/>
                  </a:lnTo>
                  <a:lnTo>
                    <a:pt x="767232" y="189839"/>
                  </a:lnTo>
                  <a:lnTo>
                    <a:pt x="768921" y="184848"/>
                  </a:lnTo>
                  <a:close/>
                </a:path>
                <a:path w="1399539" h="494029">
                  <a:moveTo>
                    <a:pt x="788670" y="192633"/>
                  </a:moveTo>
                  <a:lnTo>
                    <a:pt x="785190" y="191262"/>
                  </a:lnTo>
                  <a:lnTo>
                    <a:pt x="781710" y="189890"/>
                  </a:lnTo>
                  <a:lnTo>
                    <a:pt x="779564" y="194703"/>
                  </a:lnTo>
                  <a:lnTo>
                    <a:pt x="786955" y="197612"/>
                  </a:lnTo>
                  <a:lnTo>
                    <a:pt x="788670" y="192633"/>
                  </a:lnTo>
                  <a:close/>
                </a:path>
                <a:path w="1399539" h="494029">
                  <a:moveTo>
                    <a:pt x="808431" y="200406"/>
                  </a:moveTo>
                  <a:lnTo>
                    <a:pt x="804951" y="199034"/>
                  </a:lnTo>
                  <a:lnTo>
                    <a:pt x="801471" y="197662"/>
                  </a:lnTo>
                  <a:lnTo>
                    <a:pt x="799299" y="202463"/>
                  </a:lnTo>
                  <a:lnTo>
                    <a:pt x="806691" y="205371"/>
                  </a:lnTo>
                  <a:lnTo>
                    <a:pt x="808431" y="200406"/>
                  </a:lnTo>
                  <a:close/>
                </a:path>
                <a:path w="1399539" h="494029">
                  <a:moveTo>
                    <a:pt x="828078" y="208432"/>
                  </a:moveTo>
                  <a:lnTo>
                    <a:pt x="824623" y="207010"/>
                  </a:lnTo>
                  <a:lnTo>
                    <a:pt x="821169" y="205587"/>
                  </a:lnTo>
                  <a:lnTo>
                    <a:pt x="818972" y="210375"/>
                  </a:lnTo>
                  <a:lnTo>
                    <a:pt x="826312" y="213398"/>
                  </a:lnTo>
                  <a:lnTo>
                    <a:pt x="828078" y="208432"/>
                  </a:lnTo>
                  <a:close/>
                </a:path>
                <a:path w="1399539" h="494029">
                  <a:moveTo>
                    <a:pt x="847712" y="216509"/>
                  </a:moveTo>
                  <a:lnTo>
                    <a:pt x="844257" y="215087"/>
                  </a:lnTo>
                  <a:lnTo>
                    <a:pt x="840803" y="213664"/>
                  </a:lnTo>
                  <a:lnTo>
                    <a:pt x="838581" y="218440"/>
                  </a:lnTo>
                  <a:lnTo>
                    <a:pt x="845921" y="221462"/>
                  </a:lnTo>
                  <a:lnTo>
                    <a:pt x="847712" y="216509"/>
                  </a:lnTo>
                  <a:close/>
                </a:path>
                <a:path w="1399539" h="494029">
                  <a:moveTo>
                    <a:pt x="867346" y="224586"/>
                  </a:moveTo>
                  <a:lnTo>
                    <a:pt x="863892" y="223164"/>
                  </a:lnTo>
                  <a:lnTo>
                    <a:pt x="860437" y="221742"/>
                  </a:lnTo>
                  <a:lnTo>
                    <a:pt x="858189" y="226504"/>
                  </a:lnTo>
                  <a:lnTo>
                    <a:pt x="865530" y="229527"/>
                  </a:lnTo>
                  <a:lnTo>
                    <a:pt x="867346" y="224586"/>
                  </a:lnTo>
                  <a:close/>
                </a:path>
                <a:path w="1399539" h="494029">
                  <a:moveTo>
                    <a:pt x="886841" y="232968"/>
                  </a:moveTo>
                  <a:lnTo>
                    <a:pt x="883412" y="231495"/>
                  </a:lnTo>
                  <a:lnTo>
                    <a:pt x="879983" y="230022"/>
                  </a:lnTo>
                  <a:lnTo>
                    <a:pt x="877697" y="234772"/>
                  </a:lnTo>
                  <a:lnTo>
                    <a:pt x="884999" y="237896"/>
                  </a:lnTo>
                  <a:lnTo>
                    <a:pt x="886841" y="232968"/>
                  </a:lnTo>
                  <a:close/>
                </a:path>
                <a:path w="1399539" h="494029">
                  <a:moveTo>
                    <a:pt x="906360" y="241325"/>
                  </a:moveTo>
                  <a:lnTo>
                    <a:pt x="902931" y="239852"/>
                  </a:lnTo>
                  <a:lnTo>
                    <a:pt x="899502" y="238379"/>
                  </a:lnTo>
                  <a:lnTo>
                    <a:pt x="897191" y="243116"/>
                  </a:lnTo>
                  <a:lnTo>
                    <a:pt x="904494" y="246253"/>
                  </a:lnTo>
                  <a:lnTo>
                    <a:pt x="906360" y="241325"/>
                  </a:lnTo>
                  <a:close/>
                </a:path>
                <a:path w="1399539" h="494029">
                  <a:moveTo>
                    <a:pt x="925842" y="249758"/>
                  </a:moveTo>
                  <a:lnTo>
                    <a:pt x="922426" y="248234"/>
                  </a:lnTo>
                  <a:lnTo>
                    <a:pt x="919010" y="246735"/>
                  </a:lnTo>
                  <a:lnTo>
                    <a:pt x="916686" y="251460"/>
                  </a:lnTo>
                  <a:lnTo>
                    <a:pt x="923950" y="254673"/>
                  </a:lnTo>
                  <a:lnTo>
                    <a:pt x="925842" y="249758"/>
                  </a:lnTo>
                  <a:close/>
                </a:path>
                <a:path w="1399539" h="494029">
                  <a:moveTo>
                    <a:pt x="945235" y="258394"/>
                  </a:moveTo>
                  <a:lnTo>
                    <a:pt x="941819" y="256870"/>
                  </a:lnTo>
                  <a:lnTo>
                    <a:pt x="938403" y="255346"/>
                  </a:lnTo>
                  <a:lnTo>
                    <a:pt x="936053" y="260070"/>
                  </a:lnTo>
                  <a:lnTo>
                    <a:pt x="943317" y="263296"/>
                  </a:lnTo>
                  <a:lnTo>
                    <a:pt x="945235" y="258394"/>
                  </a:lnTo>
                  <a:close/>
                </a:path>
                <a:path w="1399539" h="494029">
                  <a:moveTo>
                    <a:pt x="964628" y="267030"/>
                  </a:moveTo>
                  <a:lnTo>
                    <a:pt x="961212" y="265506"/>
                  </a:lnTo>
                  <a:lnTo>
                    <a:pt x="957795" y="263982"/>
                  </a:lnTo>
                  <a:lnTo>
                    <a:pt x="955433" y="268693"/>
                  </a:lnTo>
                  <a:lnTo>
                    <a:pt x="962685" y="271919"/>
                  </a:lnTo>
                  <a:lnTo>
                    <a:pt x="964628" y="267030"/>
                  </a:lnTo>
                  <a:close/>
                </a:path>
                <a:path w="1399539" h="494029">
                  <a:moveTo>
                    <a:pt x="983970" y="275755"/>
                  </a:moveTo>
                  <a:lnTo>
                    <a:pt x="980579" y="274193"/>
                  </a:lnTo>
                  <a:lnTo>
                    <a:pt x="977188" y="272630"/>
                  </a:lnTo>
                  <a:lnTo>
                    <a:pt x="974788" y="277317"/>
                  </a:lnTo>
                  <a:lnTo>
                    <a:pt x="982002" y="280644"/>
                  </a:lnTo>
                  <a:lnTo>
                    <a:pt x="983970" y="275755"/>
                  </a:lnTo>
                  <a:close/>
                </a:path>
                <a:path w="1399539" h="494029">
                  <a:moveTo>
                    <a:pt x="1003236" y="284657"/>
                  </a:moveTo>
                  <a:lnTo>
                    <a:pt x="999845" y="283095"/>
                  </a:lnTo>
                  <a:lnTo>
                    <a:pt x="996454" y="281533"/>
                  </a:lnTo>
                  <a:lnTo>
                    <a:pt x="994041" y="286207"/>
                  </a:lnTo>
                  <a:lnTo>
                    <a:pt x="1001255" y="289547"/>
                  </a:lnTo>
                  <a:lnTo>
                    <a:pt x="1003236" y="284657"/>
                  </a:lnTo>
                  <a:close/>
                </a:path>
                <a:path w="1399539" h="494029">
                  <a:moveTo>
                    <a:pt x="1022515" y="293573"/>
                  </a:moveTo>
                  <a:lnTo>
                    <a:pt x="1019124" y="292011"/>
                  </a:lnTo>
                  <a:lnTo>
                    <a:pt x="1015733" y="290449"/>
                  </a:lnTo>
                  <a:lnTo>
                    <a:pt x="1013294" y="295109"/>
                  </a:lnTo>
                  <a:lnTo>
                    <a:pt x="1020508" y="298450"/>
                  </a:lnTo>
                  <a:lnTo>
                    <a:pt x="1022515" y="293573"/>
                  </a:lnTo>
                  <a:close/>
                </a:path>
                <a:path w="1399539" h="494029">
                  <a:moveTo>
                    <a:pt x="1041730" y="302590"/>
                  </a:moveTo>
                  <a:lnTo>
                    <a:pt x="1038364" y="300977"/>
                  </a:lnTo>
                  <a:lnTo>
                    <a:pt x="1034999" y="299364"/>
                  </a:lnTo>
                  <a:lnTo>
                    <a:pt x="1032535" y="304025"/>
                  </a:lnTo>
                  <a:lnTo>
                    <a:pt x="1039698" y="307454"/>
                  </a:lnTo>
                  <a:lnTo>
                    <a:pt x="1041730" y="302590"/>
                  </a:lnTo>
                  <a:close/>
                </a:path>
                <a:path w="1399539" h="494029">
                  <a:moveTo>
                    <a:pt x="1060869" y="311746"/>
                  </a:moveTo>
                  <a:lnTo>
                    <a:pt x="1057503" y="310134"/>
                  </a:lnTo>
                  <a:lnTo>
                    <a:pt x="1054138" y="308521"/>
                  </a:lnTo>
                  <a:lnTo>
                    <a:pt x="1051648" y="313169"/>
                  </a:lnTo>
                  <a:lnTo>
                    <a:pt x="1058824" y="316598"/>
                  </a:lnTo>
                  <a:lnTo>
                    <a:pt x="1060869" y="311746"/>
                  </a:lnTo>
                  <a:close/>
                </a:path>
                <a:path w="1399539" h="494029">
                  <a:moveTo>
                    <a:pt x="1080020" y="320916"/>
                  </a:moveTo>
                  <a:lnTo>
                    <a:pt x="1076655" y="319303"/>
                  </a:lnTo>
                  <a:lnTo>
                    <a:pt x="1073289" y="317690"/>
                  </a:lnTo>
                  <a:lnTo>
                    <a:pt x="1070787" y="322326"/>
                  </a:lnTo>
                  <a:lnTo>
                    <a:pt x="1077950" y="325755"/>
                  </a:lnTo>
                  <a:lnTo>
                    <a:pt x="1080020" y="320916"/>
                  </a:lnTo>
                  <a:close/>
                </a:path>
                <a:path w="1399539" h="494029">
                  <a:moveTo>
                    <a:pt x="1099121" y="330174"/>
                  </a:moveTo>
                  <a:lnTo>
                    <a:pt x="1095768" y="328523"/>
                  </a:lnTo>
                  <a:lnTo>
                    <a:pt x="1092415" y="326872"/>
                  </a:lnTo>
                  <a:lnTo>
                    <a:pt x="1089901" y="331495"/>
                  </a:lnTo>
                  <a:lnTo>
                    <a:pt x="1097026" y="335013"/>
                  </a:lnTo>
                  <a:lnTo>
                    <a:pt x="1099121" y="330174"/>
                  </a:lnTo>
                  <a:close/>
                </a:path>
                <a:path w="1399539" h="494029">
                  <a:moveTo>
                    <a:pt x="1118133" y="339585"/>
                  </a:moveTo>
                  <a:lnTo>
                    <a:pt x="1114793" y="337934"/>
                  </a:lnTo>
                  <a:lnTo>
                    <a:pt x="1111440" y="336283"/>
                  </a:lnTo>
                  <a:lnTo>
                    <a:pt x="1108900" y="340893"/>
                  </a:lnTo>
                  <a:lnTo>
                    <a:pt x="1116025" y="344411"/>
                  </a:lnTo>
                  <a:lnTo>
                    <a:pt x="1118133" y="339585"/>
                  </a:lnTo>
                  <a:close/>
                </a:path>
                <a:path w="1399539" h="494029">
                  <a:moveTo>
                    <a:pt x="1137158" y="349008"/>
                  </a:moveTo>
                  <a:lnTo>
                    <a:pt x="1133817" y="347357"/>
                  </a:lnTo>
                  <a:lnTo>
                    <a:pt x="1130465" y="345706"/>
                  </a:lnTo>
                  <a:lnTo>
                    <a:pt x="1127912" y="350304"/>
                  </a:lnTo>
                  <a:lnTo>
                    <a:pt x="1135024" y="353834"/>
                  </a:lnTo>
                  <a:lnTo>
                    <a:pt x="1137158" y="349008"/>
                  </a:lnTo>
                  <a:close/>
                </a:path>
                <a:path w="1399539" h="494029">
                  <a:moveTo>
                    <a:pt x="1156157" y="358495"/>
                  </a:moveTo>
                  <a:lnTo>
                    <a:pt x="1152829" y="356793"/>
                  </a:lnTo>
                  <a:lnTo>
                    <a:pt x="1149502" y="355092"/>
                  </a:lnTo>
                  <a:lnTo>
                    <a:pt x="1146924" y="359689"/>
                  </a:lnTo>
                  <a:lnTo>
                    <a:pt x="1153998" y="363296"/>
                  </a:lnTo>
                  <a:lnTo>
                    <a:pt x="1156157" y="358495"/>
                  </a:lnTo>
                  <a:close/>
                </a:path>
                <a:path w="1399539" h="494029">
                  <a:moveTo>
                    <a:pt x="1175054" y="368160"/>
                  </a:moveTo>
                  <a:lnTo>
                    <a:pt x="1171727" y="366458"/>
                  </a:lnTo>
                  <a:lnTo>
                    <a:pt x="1168400" y="364756"/>
                  </a:lnTo>
                  <a:lnTo>
                    <a:pt x="1165809" y="369341"/>
                  </a:lnTo>
                  <a:lnTo>
                    <a:pt x="1172883" y="372960"/>
                  </a:lnTo>
                  <a:lnTo>
                    <a:pt x="1175054" y="368160"/>
                  </a:lnTo>
                  <a:close/>
                </a:path>
                <a:path w="1399539" h="494029">
                  <a:moveTo>
                    <a:pt x="1193952" y="377812"/>
                  </a:moveTo>
                  <a:lnTo>
                    <a:pt x="1190625" y="376110"/>
                  </a:lnTo>
                  <a:lnTo>
                    <a:pt x="1187297" y="374408"/>
                  </a:lnTo>
                  <a:lnTo>
                    <a:pt x="1184681" y="378980"/>
                  </a:lnTo>
                  <a:lnTo>
                    <a:pt x="1191755" y="382600"/>
                  </a:lnTo>
                  <a:lnTo>
                    <a:pt x="1193952" y="377812"/>
                  </a:lnTo>
                  <a:close/>
                </a:path>
                <a:path w="1399539" h="494029">
                  <a:moveTo>
                    <a:pt x="1212837" y="387489"/>
                  </a:moveTo>
                  <a:lnTo>
                    <a:pt x="1209535" y="385762"/>
                  </a:lnTo>
                  <a:lnTo>
                    <a:pt x="1206207" y="384060"/>
                  </a:lnTo>
                  <a:lnTo>
                    <a:pt x="1203579" y="388632"/>
                  </a:lnTo>
                  <a:lnTo>
                    <a:pt x="1207109" y="390436"/>
                  </a:lnTo>
                  <a:lnTo>
                    <a:pt x="1210627" y="392277"/>
                  </a:lnTo>
                  <a:lnTo>
                    <a:pt x="1212837" y="387489"/>
                  </a:lnTo>
                  <a:close/>
                </a:path>
                <a:path w="1399539" h="494029">
                  <a:moveTo>
                    <a:pt x="1231620" y="397395"/>
                  </a:moveTo>
                  <a:lnTo>
                    <a:pt x="1228318" y="395655"/>
                  </a:lnTo>
                  <a:lnTo>
                    <a:pt x="1225016" y="393915"/>
                  </a:lnTo>
                  <a:lnTo>
                    <a:pt x="1222362" y="398462"/>
                  </a:lnTo>
                  <a:lnTo>
                    <a:pt x="1229398" y="402170"/>
                  </a:lnTo>
                  <a:lnTo>
                    <a:pt x="1231620" y="397395"/>
                  </a:lnTo>
                  <a:close/>
                </a:path>
                <a:path w="1399539" h="494029">
                  <a:moveTo>
                    <a:pt x="1250391" y="407289"/>
                  </a:moveTo>
                  <a:lnTo>
                    <a:pt x="1247089" y="405549"/>
                  </a:lnTo>
                  <a:lnTo>
                    <a:pt x="1243787" y="403809"/>
                  </a:lnTo>
                  <a:lnTo>
                    <a:pt x="1241120" y="408355"/>
                  </a:lnTo>
                  <a:lnTo>
                    <a:pt x="1248143" y="412051"/>
                  </a:lnTo>
                  <a:lnTo>
                    <a:pt x="1250391" y="407289"/>
                  </a:lnTo>
                  <a:close/>
                </a:path>
                <a:path w="1399539" h="494029">
                  <a:moveTo>
                    <a:pt x="1269174" y="417169"/>
                  </a:moveTo>
                  <a:lnTo>
                    <a:pt x="1265872" y="415429"/>
                  </a:lnTo>
                  <a:lnTo>
                    <a:pt x="1262570" y="413689"/>
                  </a:lnTo>
                  <a:lnTo>
                    <a:pt x="1259878" y="418223"/>
                  </a:lnTo>
                  <a:lnTo>
                    <a:pt x="1266913" y="421919"/>
                  </a:lnTo>
                  <a:lnTo>
                    <a:pt x="1269174" y="417169"/>
                  </a:lnTo>
                  <a:close/>
                </a:path>
                <a:path w="1399539" h="494029">
                  <a:moveTo>
                    <a:pt x="1287830" y="427266"/>
                  </a:moveTo>
                  <a:lnTo>
                    <a:pt x="1284554" y="425488"/>
                  </a:lnTo>
                  <a:lnTo>
                    <a:pt x="1281277" y="423710"/>
                  </a:lnTo>
                  <a:lnTo>
                    <a:pt x="1278572" y="428231"/>
                  </a:lnTo>
                  <a:lnTo>
                    <a:pt x="1285557" y="432015"/>
                  </a:lnTo>
                  <a:lnTo>
                    <a:pt x="1287830" y="427266"/>
                  </a:lnTo>
                  <a:close/>
                </a:path>
                <a:path w="1399539" h="494029">
                  <a:moveTo>
                    <a:pt x="1306499" y="437388"/>
                  </a:moveTo>
                  <a:lnTo>
                    <a:pt x="1303223" y="435610"/>
                  </a:lnTo>
                  <a:lnTo>
                    <a:pt x="1299946" y="433832"/>
                  </a:lnTo>
                  <a:lnTo>
                    <a:pt x="1297216" y="438340"/>
                  </a:lnTo>
                  <a:lnTo>
                    <a:pt x="1304201" y="442125"/>
                  </a:lnTo>
                  <a:lnTo>
                    <a:pt x="1306499" y="437388"/>
                  </a:lnTo>
                  <a:close/>
                </a:path>
                <a:path w="1399539" h="494029">
                  <a:moveTo>
                    <a:pt x="1325156" y="447509"/>
                  </a:moveTo>
                  <a:lnTo>
                    <a:pt x="1321879" y="445731"/>
                  </a:lnTo>
                  <a:lnTo>
                    <a:pt x="1318602" y="443953"/>
                  </a:lnTo>
                  <a:lnTo>
                    <a:pt x="1315859" y="448449"/>
                  </a:lnTo>
                  <a:lnTo>
                    <a:pt x="1322844" y="452247"/>
                  </a:lnTo>
                  <a:lnTo>
                    <a:pt x="1325156" y="447509"/>
                  </a:lnTo>
                  <a:close/>
                </a:path>
                <a:path w="1399539" h="494029">
                  <a:moveTo>
                    <a:pt x="1343748" y="457746"/>
                  </a:moveTo>
                  <a:lnTo>
                    <a:pt x="1340485" y="455930"/>
                  </a:lnTo>
                  <a:lnTo>
                    <a:pt x="1337221" y="454113"/>
                  </a:lnTo>
                  <a:lnTo>
                    <a:pt x="1334477" y="458609"/>
                  </a:lnTo>
                  <a:lnTo>
                    <a:pt x="1341412" y="462470"/>
                  </a:lnTo>
                  <a:lnTo>
                    <a:pt x="1343748" y="457746"/>
                  </a:lnTo>
                  <a:close/>
                </a:path>
                <a:path w="1399539" h="494029">
                  <a:moveTo>
                    <a:pt x="1362278" y="468083"/>
                  </a:moveTo>
                  <a:lnTo>
                    <a:pt x="1359014" y="466267"/>
                  </a:lnTo>
                  <a:lnTo>
                    <a:pt x="1355750" y="464451"/>
                  </a:lnTo>
                  <a:lnTo>
                    <a:pt x="1352981" y="468934"/>
                  </a:lnTo>
                  <a:lnTo>
                    <a:pt x="1359928" y="472795"/>
                  </a:lnTo>
                  <a:lnTo>
                    <a:pt x="1362278" y="468083"/>
                  </a:lnTo>
                  <a:close/>
                </a:path>
                <a:path w="1399539" h="494029">
                  <a:moveTo>
                    <a:pt x="1380820" y="478421"/>
                  </a:moveTo>
                  <a:lnTo>
                    <a:pt x="1377556" y="476605"/>
                  </a:lnTo>
                  <a:lnTo>
                    <a:pt x="1374292" y="474789"/>
                  </a:lnTo>
                  <a:lnTo>
                    <a:pt x="1371511" y="479259"/>
                  </a:lnTo>
                  <a:lnTo>
                    <a:pt x="1378445" y="483133"/>
                  </a:lnTo>
                  <a:lnTo>
                    <a:pt x="1380820" y="478421"/>
                  </a:lnTo>
                  <a:close/>
                </a:path>
                <a:path w="1399539" h="494029">
                  <a:moveTo>
                    <a:pt x="1399324" y="488810"/>
                  </a:moveTo>
                  <a:lnTo>
                    <a:pt x="1396085" y="486956"/>
                  </a:lnTo>
                  <a:lnTo>
                    <a:pt x="1392834" y="485127"/>
                  </a:lnTo>
                  <a:lnTo>
                    <a:pt x="1390027" y="489585"/>
                  </a:lnTo>
                  <a:lnTo>
                    <a:pt x="1396949" y="493509"/>
                  </a:lnTo>
                  <a:lnTo>
                    <a:pt x="1399324" y="4888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 descr=""/>
            <p:cNvSpPr/>
            <p:nvPr/>
          </p:nvSpPr>
          <p:spPr>
            <a:xfrm>
              <a:off x="809307" y="3332238"/>
              <a:ext cx="4728210" cy="865505"/>
            </a:xfrm>
            <a:custGeom>
              <a:avLst/>
              <a:gdLst/>
              <a:ahLst/>
              <a:cxnLst/>
              <a:rect l="l" t="t" r="r" b="b"/>
              <a:pathLst>
                <a:path w="4728210" h="865504">
                  <a:moveTo>
                    <a:pt x="9271" y="4851"/>
                  </a:moveTo>
                  <a:lnTo>
                    <a:pt x="6438" y="2425"/>
                  </a:lnTo>
                  <a:lnTo>
                    <a:pt x="3606" y="0"/>
                  </a:lnTo>
                  <a:lnTo>
                    <a:pt x="0" y="3848"/>
                  </a:lnTo>
                  <a:lnTo>
                    <a:pt x="6057" y="9017"/>
                  </a:lnTo>
                  <a:lnTo>
                    <a:pt x="9271" y="4851"/>
                  </a:lnTo>
                  <a:close/>
                </a:path>
                <a:path w="4728210" h="865504">
                  <a:moveTo>
                    <a:pt x="25476" y="18567"/>
                  </a:moveTo>
                  <a:lnTo>
                    <a:pt x="22606" y="16179"/>
                  </a:lnTo>
                  <a:lnTo>
                    <a:pt x="19748" y="13792"/>
                  </a:lnTo>
                  <a:lnTo>
                    <a:pt x="16154" y="17653"/>
                  </a:lnTo>
                  <a:lnTo>
                    <a:pt x="22263" y="22758"/>
                  </a:lnTo>
                  <a:lnTo>
                    <a:pt x="25476" y="18567"/>
                  </a:lnTo>
                  <a:close/>
                </a:path>
                <a:path w="4728210" h="865504">
                  <a:moveTo>
                    <a:pt x="41770" y="32181"/>
                  </a:moveTo>
                  <a:lnTo>
                    <a:pt x="38900" y="29794"/>
                  </a:lnTo>
                  <a:lnTo>
                    <a:pt x="36029" y="27406"/>
                  </a:lnTo>
                  <a:lnTo>
                    <a:pt x="32461" y="31280"/>
                  </a:lnTo>
                  <a:lnTo>
                    <a:pt x="38582" y="36385"/>
                  </a:lnTo>
                  <a:lnTo>
                    <a:pt x="41770" y="32181"/>
                  </a:lnTo>
                  <a:close/>
                </a:path>
                <a:path w="4728210" h="865504">
                  <a:moveTo>
                    <a:pt x="58051" y="45783"/>
                  </a:moveTo>
                  <a:lnTo>
                    <a:pt x="55181" y="43395"/>
                  </a:lnTo>
                  <a:lnTo>
                    <a:pt x="52311" y="41008"/>
                  </a:lnTo>
                  <a:lnTo>
                    <a:pt x="48768" y="44894"/>
                  </a:lnTo>
                  <a:lnTo>
                    <a:pt x="54876" y="49999"/>
                  </a:lnTo>
                  <a:lnTo>
                    <a:pt x="58051" y="45783"/>
                  </a:lnTo>
                  <a:close/>
                </a:path>
                <a:path w="4728210" h="865504">
                  <a:moveTo>
                    <a:pt x="74447" y="59283"/>
                  </a:moveTo>
                  <a:lnTo>
                    <a:pt x="71551" y="56921"/>
                  </a:lnTo>
                  <a:lnTo>
                    <a:pt x="68656" y="54559"/>
                  </a:lnTo>
                  <a:lnTo>
                    <a:pt x="65125" y="58470"/>
                  </a:lnTo>
                  <a:lnTo>
                    <a:pt x="71297" y="63500"/>
                  </a:lnTo>
                  <a:lnTo>
                    <a:pt x="74447" y="59283"/>
                  </a:lnTo>
                  <a:close/>
                </a:path>
                <a:path w="4728210" h="865504">
                  <a:moveTo>
                    <a:pt x="90893" y="72682"/>
                  </a:moveTo>
                  <a:lnTo>
                    <a:pt x="87998" y="70319"/>
                  </a:lnTo>
                  <a:lnTo>
                    <a:pt x="85102" y="67957"/>
                  </a:lnTo>
                  <a:lnTo>
                    <a:pt x="81584" y="71882"/>
                  </a:lnTo>
                  <a:lnTo>
                    <a:pt x="87769" y="76911"/>
                  </a:lnTo>
                  <a:lnTo>
                    <a:pt x="90893" y="72682"/>
                  </a:lnTo>
                  <a:close/>
                </a:path>
                <a:path w="4728210" h="865504">
                  <a:moveTo>
                    <a:pt x="107353" y="86093"/>
                  </a:moveTo>
                  <a:lnTo>
                    <a:pt x="104457" y="83731"/>
                  </a:lnTo>
                  <a:lnTo>
                    <a:pt x="101561" y="81368"/>
                  </a:lnTo>
                  <a:lnTo>
                    <a:pt x="98069" y="85318"/>
                  </a:lnTo>
                  <a:lnTo>
                    <a:pt x="104241" y="90347"/>
                  </a:lnTo>
                  <a:lnTo>
                    <a:pt x="107353" y="86093"/>
                  </a:lnTo>
                  <a:close/>
                </a:path>
                <a:path w="4728210" h="865504">
                  <a:moveTo>
                    <a:pt x="123952" y="99301"/>
                  </a:moveTo>
                  <a:lnTo>
                    <a:pt x="121031" y="96977"/>
                  </a:lnTo>
                  <a:lnTo>
                    <a:pt x="118110" y="94653"/>
                  </a:lnTo>
                  <a:lnTo>
                    <a:pt x="114630" y="98615"/>
                  </a:lnTo>
                  <a:lnTo>
                    <a:pt x="120865" y="103568"/>
                  </a:lnTo>
                  <a:lnTo>
                    <a:pt x="123952" y="99301"/>
                  </a:lnTo>
                  <a:close/>
                </a:path>
                <a:path w="4728210" h="865504">
                  <a:moveTo>
                    <a:pt x="140589" y="112496"/>
                  </a:moveTo>
                  <a:lnTo>
                    <a:pt x="137668" y="110172"/>
                  </a:lnTo>
                  <a:lnTo>
                    <a:pt x="134747" y="107848"/>
                  </a:lnTo>
                  <a:lnTo>
                    <a:pt x="131279" y="111823"/>
                  </a:lnTo>
                  <a:lnTo>
                    <a:pt x="137528" y="116776"/>
                  </a:lnTo>
                  <a:lnTo>
                    <a:pt x="140589" y="112496"/>
                  </a:lnTo>
                  <a:close/>
                </a:path>
                <a:path w="4728210" h="865504">
                  <a:moveTo>
                    <a:pt x="157251" y="125641"/>
                  </a:moveTo>
                  <a:lnTo>
                    <a:pt x="154292" y="123355"/>
                  </a:lnTo>
                  <a:lnTo>
                    <a:pt x="151358" y="121056"/>
                  </a:lnTo>
                  <a:lnTo>
                    <a:pt x="147916" y="125044"/>
                  </a:lnTo>
                  <a:lnTo>
                    <a:pt x="154203" y="129933"/>
                  </a:lnTo>
                  <a:lnTo>
                    <a:pt x="157251" y="125641"/>
                  </a:lnTo>
                  <a:close/>
                </a:path>
                <a:path w="4728210" h="865504">
                  <a:moveTo>
                    <a:pt x="174053" y="138607"/>
                  </a:moveTo>
                  <a:lnTo>
                    <a:pt x="171094" y="136321"/>
                  </a:lnTo>
                  <a:lnTo>
                    <a:pt x="168135" y="134048"/>
                  </a:lnTo>
                  <a:lnTo>
                    <a:pt x="164719" y="138049"/>
                  </a:lnTo>
                  <a:lnTo>
                    <a:pt x="171030" y="142913"/>
                  </a:lnTo>
                  <a:lnTo>
                    <a:pt x="174053" y="138607"/>
                  </a:lnTo>
                  <a:close/>
                </a:path>
                <a:path w="4728210" h="865504">
                  <a:moveTo>
                    <a:pt x="190855" y="151574"/>
                  </a:moveTo>
                  <a:lnTo>
                    <a:pt x="187896" y="149288"/>
                  </a:lnTo>
                  <a:lnTo>
                    <a:pt x="184937" y="147002"/>
                  </a:lnTo>
                  <a:lnTo>
                    <a:pt x="181546" y="151041"/>
                  </a:lnTo>
                  <a:lnTo>
                    <a:pt x="187845" y="155905"/>
                  </a:lnTo>
                  <a:lnTo>
                    <a:pt x="190855" y="151574"/>
                  </a:lnTo>
                  <a:close/>
                </a:path>
                <a:path w="4728210" h="865504">
                  <a:moveTo>
                    <a:pt x="207772" y="164376"/>
                  </a:moveTo>
                  <a:lnTo>
                    <a:pt x="204787" y="162140"/>
                  </a:lnTo>
                  <a:lnTo>
                    <a:pt x="201803" y="159905"/>
                  </a:lnTo>
                  <a:lnTo>
                    <a:pt x="198424" y="163944"/>
                  </a:lnTo>
                  <a:lnTo>
                    <a:pt x="204800" y="168732"/>
                  </a:lnTo>
                  <a:lnTo>
                    <a:pt x="207772" y="164376"/>
                  </a:lnTo>
                  <a:close/>
                </a:path>
                <a:path w="4728210" h="865504">
                  <a:moveTo>
                    <a:pt x="224751" y="177101"/>
                  </a:moveTo>
                  <a:lnTo>
                    <a:pt x="221767" y="174866"/>
                  </a:lnTo>
                  <a:lnTo>
                    <a:pt x="218782" y="172631"/>
                  </a:lnTo>
                  <a:lnTo>
                    <a:pt x="215430" y="176695"/>
                  </a:lnTo>
                  <a:lnTo>
                    <a:pt x="221805" y="181470"/>
                  </a:lnTo>
                  <a:lnTo>
                    <a:pt x="224751" y="177101"/>
                  </a:lnTo>
                  <a:close/>
                </a:path>
                <a:path w="4728210" h="865504">
                  <a:moveTo>
                    <a:pt x="241757" y="189814"/>
                  </a:moveTo>
                  <a:lnTo>
                    <a:pt x="238747" y="187604"/>
                  </a:lnTo>
                  <a:lnTo>
                    <a:pt x="235762" y="185369"/>
                  </a:lnTo>
                  <a:lnTo>
                    <a:pt x="232435" y="189445"/>
                  </a:lnTo>
                  <a:lnTo>
                    <a:pt x="235623" y="191833"/>
                  </a:lnTo>
                  <a:lnTo>
                    <a:pt x="238823" y="194195"/>
                  </a:lnTo>
                  <a:lnTo>
                    <a:pt x="241757" y="189814"/>
                  </a:lnTo>
                  <a:close/>
                </a:path>
                <a:path w="4728210" h="865504">
                  <a:moveTo>
                    <a:pt x="258927" y="202285"/>
                  </a:moveTo>
                  <a:lnTo>
                    <a:pt x="255905" y="200088"/>
                  </a:lnTo>
                  <a:lnTo>
                    <a:pt x="252882" y="197891"/>
                  </a:lnTo>
                  <a:lnTo>
                    <a:pt x="249580" y="201993"/>
                  </a:lnTo>
                  <a:lnTo>
                    <a:pt x="256019" y="206679"/>
                  </a:lnTo>
                  <a:lnTo>
                    <a:pt x="258927" y="202285"/>
                  </a:lnTo>
                  <a:close/>
                </a:path>
                <a:path w="4728210" h="865504">
                  <a:moveTo>
                    <a:pt x="276085" y="214769"/>
                  </a:moveTo>
                  <a:lnTo>
                    <a:pt x="273062" y="212572"/>
                  </a:lnTo>
                  <a:lnTo>
                    <a:pt x="270040" y="210375"/>
                  </a:lnTo>
                  <a:lnTo>
                    <a:pt x="266763" y="214503"/>
                  </a:lnTo>
                  <a:lnTo>
                    <a:pt x="273202" y="219189"/>
                  </a:lnTo>
                  <a:lnTo>
                    <a:pt x="276085" y="214769"/>
                  </a:lnTo>
                  <a:close/>
                </a:path>
                <a:path w="4728210" h="865504">
                  <a:moveTo>
                    <a:pt x="293370" y="227063"/>
                  </a:moveTo>
                  <a:lnTo>
                    <a:pt x="290322" y="224917"/>
                  </a:lnTo>
                  <a:lnTo>
                    <a:pt x="287274" y="222770"/>
                  </a:lnTo>
                  <a:lnTo>
                    <a:pt x="284022" y="226910"/>
                  </a:lnTo>
                  <a:lnTo>
                    <a:pt x="290525" y="231495"/>
                  </a:lnTo>
                  <a:lnTo>
                    <a:pt x="293370" y="227063"/>
                  </a:lnTo>
                  <a:close/>
                </a:path>
                <a:path w="4728210" h="865504">
                  <a:moveTo>
                    <a:pt x="310718" y="239280"/>
                  </a:moveTo>
                  <a:lnTo>
                    <a:pt x="307670" y="237134"/>
                  </a:lnTo>
                  <a:lnTo>
                    <a:pt x="304622" y="234988"/>
                  </a:lnTo>
                  <a:lnTo>
                    <a:pt x="301396" y="239153"/>
                  </a:lnTo>
                  <a:lnTo>
                    <a:pt x="307911" y="243738"/>
                  </a:lnTo>
                  <a:lnTo>
                    <a:pt x="310718" y="239280"/>
                  </a:lnTo>
                  <a:close/>
                </a:path>
                <a:path w="4728210" h="865504">
                  <a:moveTo>
                    <a:pt x="328129" y="251409"/>
                  </a:moveTo>
                  <a:lnTo>
                    <a:pt x="325043" y="249313"/>
                  </a:lnTo>
                  <a:lnTo>
                    <a:pt x="321957" y="247218"/>
                  </a:lnTo>
                  <a:lnTo>
                    <a:pt x="318757" y="251396"/>
                  </a:lnTo>
                  <a:lnTo>
                    <a:pt x="325348" y="255879"/>
                  </a:lnTo>
                  <a:lnTo>
                    <a:pt x="328129" y="251409"/>
                  </a:lnTo>
                  <a:close/>
                </a:path>
                <a:path w="4728210" h="865504">
                  <a:moveTo>
                    <a:pt x="345668" y="263359"/>
                  </a:moveTo>
                  <a:lnTo>
                    <a:pt x="342582" y="261264"/>
                  </a:lnTo>
                  <a:lnTo>
                    <a:pt x="339496" y="259168"/>
                  </a:lnTo>
                  <a:lnTo>
                    <a:pt x="336321" y="263372"/>
                  </a:lnTo>
                  <a:lnTo>
                    <a:pt x="342912" y="267855"/>
                  </a:lnTo>
                  <a:lnTo>
                    <a:pt x="345668" y="263359"/>
                  </a:lnTo>
                  <a:close/>
                </a:path>
                <a:path w="4728210" h="865504">
                  <a:moveTo>
                    <a:pt x="363207" y="275297"/>
                  </a:moveTo>
                  <a:lnTo>
                    <a:pt x="360121" y="273202"/>
                  </a:lnTo>
                  <a:lnTo>
                    <a:pt x="357035" y="271106"/>
                  </a:lnTo>
                  <a:lnTo>
                    <a:pt x="353898" y="275336"/>
                  </a:lnTo>
                  <a:lnTo>
                    <a:pt x="360476" y="279819"/>
                  </a:lnTo>
                  <a:lnTo>
                    <a:pt x="363207" y="275297"/>
                  </a:lnTo>
                  <a:close/>
                </a:path>
                <a:path w="4728210" h="865504">
                  <a:moveTo>
                    <a:pt x="380923" y="286956"/>
                  </a:moveTo>
                  <a:lnTo>
                    <a:pt x="377812" y="284911"/>
                  </a:lnTo>
                  <a:lnTo>
                    <a:pt x="374700" y="282867"/>
                  </a:lnTo>
                  <a:lnTo>
                    <a:pt x="371576" y="287108"/>
                  </a:lnTo>
                  <a:lnTo>
                    <a:pt x="378244" y="291490"/>
                  </a:lnTo>
                  <a:lnTo>
                    <a:pt x="380923" y="286956"/>
                  </a:lnTo>
                  <a:close/>
                </a:path>
                <a:path w="4728210" h="865504">
                  <a:moveTo>
                    <a:pt x="398653" y="298615"/>
                  </a:moveTo>
                  <a:lnTo>
                    <a:pt x="395541" y="296570"/>
                  </a:lnTo>
                  <a:lnTo>
                    <a:pt x="392430" y="294525"/>
                  </a:lnTo>
                  <a:lnTo>
                    <a:pt x="389343" y="298792"/>
                  </a:lnTo>
                  <a:lnTo>
                    <a:pt x="395998" y="303174"/>
                  </a:lnTo>
                  <a:lnTo>
                    <a:pt x="398653" y="298615"/>
                  </a:lnTo>
                  <a:close/>
                </a:path>
                <a:path w="4728210" h="865504">
                  <a:moveTo>
                    <a:pt x="416534" y="310045"/>
                  </a:moveTo>
                  <a:lnTo>
                    <a:pt x="413385" y="308051"/>
                  </a:lnTo>
                  <a:lnTo>
                    <a:pt x="410235" y="306057"/>
                  </a:lnTo>
                  <a:lnTo>
                    <a:pt x="407187" y="310349"/>
                  </a:lnTo>
                  <a:lnTo>
                    <a:pt x="413918" y="314617"/>
                  </a:lnTo>
                  <a:lnTo>
                    <a:pt x="416534" y="310045"/>
                  </a:lnTo>
                  <a:close/>
                </a:path>
                <a:path w="4728210" h="865504">
                  <a:moveTo>
                    <a:pt x="434467" y="321386"/>
                  </a:moveTo>
                  <a:lnTo>
                    <a:pt x="431317" y="319392"/>
                  </a:lnTo>
                  <a:lnTo>
                    <a:pt x="428167" y="317398"/>
                  </a:lnTo>
                  <a:lnTo>
                    <a:pt x="425157" y="321716"/>
                  </a:lnTo>
                  <a:lnTo>
                    <a:pt x="431888" y="325983"/>
                  </a:lnTo>
                  <a:lnTo>
                    <a:pt x="434467" y="321386"/>
                  </a:lnTo>
                  <a:close/>
                </a:path>
                <a:path w="4728210" h="865504">
                  <a:moveTo>
                    <a:pt x="452501" y="332562"/>
                  </a:moveTo>
                  <a:lnTo>
                    <a:pt x="449313" y="330619"/>
                  </a:lnTo>
                  <a:lnTo>
                    <a:pt x="446125" y="328676"/>
                  </a:lnTo>
                  <a:lnTo>
                    <a:pt x="443141" y="333032"/>
                  </a:lnTo>
                  <a:lnTo>
                    <a:pt x="449961" y="337172"/>
                  </a:lnTo>
                  <a:lnTo>
                    <a:pt x="452501" y="332562"/>
                  </a:lnTo>
                  <a:close/>
                </a:path>
                <a:path w="4728210" h="865504">
                  <a:moveTo>
                    <a:pt x="470623" y="343598"/>
                  </a:moveTo>
                  <a:lnTo>
                    <a:pt x="467436" y="341655"/>
                  </a:lnTo>
                  <a:lnTo>
                    <a:pt x="464248" y="339712"/>
                  </a:lnTo>
                  <a:lnTo>
                    <a:pt x="461302" y="344081"/>
                  </a:lnTo>
                  <a:lnTo>
                    <a:pt x="468122" y="348234"/>
                  </a:lnTo>
                  <a:lnTo>
                    <a:pt x="470623" y="343598"/>
                  </a:lnTo>
                  <a:close/>
                </a:path>
                <a:path w="4728210" h="865504">
                  <a:moveTo>
                    <a:pt x="488823" y="354482"/>
                  </a:moveTo>
                  <a:lnTo>
                    <a:pt x="485597" y="352602"/>
                  </a:lnTo>
                  <a:lnTo>
                    <a:pt x="482371" y="350723"/>
                  </a:lnTo>
                  <a:lnTo>
                    <a:pt x="479475" y="355117"/>
                  </a:lnTo>
                  <a:lnTo>
                    <a:pt x="486359" y="359143"/>
                  </a:lnTo>
                  <a:lnTo>
                    <a:pt x="488823" y="354482"/>
                  </a:lnTo>
                  <a:close/>
                </a:path>
                <a:path w="4728210" h="865504">
                  <a:moveTo>
                    <a:pt x="507149" y="365175"/>
                  </a:moveTo>
                  <a:lnTo>
                    <a:pt x="503923" y="363296"/>
                  </a:lnTo>
                  <a:lnTo>
                    <a:pt x="500697" y="361416"/>
                  </a:lnTo>
                  <a:lnTo>
                    <a:pt x="497840" y="365836"/>
                  </a:lnTo>
                  <a:lnTo>
                    <a:pt x="504723" y="369849"/>
                  </a:lnTo>
                  <a:lnTo>
                    <a:pt x="507149" y="365175"/>
                  </a:lnTo>
                  <a:close/>
                </a:path>
                <a:path w="4728210" h="865504">
                  <a:moveTo>
                    <a:pt x="525526" y="375742"/>
                  </a:moveTo>
                  <a:lnTo>
                    <a:pt x="522274" y="373926"/>
                  </a:lnTo>
                  <a:lnTo>
                    <a:pt x="519023" y="372110"/>
                  </a:lnTo>
                  <a:lnTo>
                    <a:pt x="516191" y="376555"/>
                  </a:lnTo>
                  <a:lnTo>
                    <a:pt x="523151" y="380441"/>
                  </a:lnTo>
                  <a:lnTo>
                    <a:pt x="525526" y="375742"/>
                  </a:lnTo>
                  <a:close/>
                </a:path>
                <a:path w="4728210" h="865504">
                  <a:moveTo>
                    <a:pt x="544042" y="386092"/>
                  </a:moveTo>
                  <a:lnTo>
                    <a:pt x="540791" y="384276"/>
                  </a:lnTo>
                  <a:lnTo>
                    <a:pt x="537540" y="382460"/>
                  </a:lnTo>
                  <a:lnTo>
                    <a:pt x="534758" y="386930"/>
                  </a:lnTo>
                  <a:lnTo>
                    <a:pt x="541705" y="390817"/>
                  </a:lnTo>
                  <a:lnTo>
                    <a:pt x="544042" y="386092"/>
                  </a:lnTo>
                  <a:close/>
                </a:path>
                <a:path w="4728210" h="865504">
                  <a:moveTo>
                    <a:pt x="562635" y="396316"/>
                  </a:moveTo>
                  <a:lnTo>
                    <a:pt x="559346" y="394563"/>
                  </a:lnTo>
                  <a:lnTo>
                    <a:pt x="556056" y="392811"/>
                  </a:lnTo>
                  <a:lnTo>
                    <a:pt x="553313" y="397306"/>
                  </a:lnTo>
                  <a:lnTo>
                    <a:pt x="560349" y="401066"/>
                  </a:lnTo>
                  <a:lnTo>
                    <a:pt x="562635" y="396316"/>
                  </a:lnTo>
                  <a:close/>
                </a:path>
                <a:path w="4728210" h="865504">
                  <a:moveTo>
                    <a:pt x="581355" y="406298"/>
                  </a:moveTo>
                  <a:lnTo>
                    <a:pt x="578065" y="404545"/>
                  </a:lnTo>
                  <a:lnTo>
                    <a:pt x="574776" y="402793"/>
                  </a:lnTo>
                  <a:lnTo>
                    <a:pt x="572084" y="407314"/>
                  </a:lnTo>
                  <a:lnTo>
                    <a:pt x="579120" y="411073"/>
                  </a:lnTo>
                  <a:lnTo>
                    <a:pt x="581355" y="406298"/>
                  </a:lnTo>
                  <a:close/>
                </a:path>
                <a:path w="4728210" h="865504">
                  <a:moveTo>
                    <a:pt x="600138" y="416128"/>
                  </a:moveTo>
                  <a:lnTo>
                    <a:pt x="596811" y="414439"/>
                  </a:lnTo>
                  <a:lnTo>
                    <a:pt x="593483" y="412750"/>
                  </a:lnTo>
                  <a:lnTo>
                    <a:pt x="590842" y="417309"/>
                  </a:lnTo>
                  <a:lnTo>
                    <a:pt x="597954" y="420916"/>
                  </a:lnTo>
                  <a:lnTo>
                    <a:pt x="600138" y="416128"/>
                  </a:lnTo>
                  <a:close/>
                </a:path>
                <a:path w="4728210" h="865504">
                  <a:moveTo>
                    <a:pt x="619061" y="425729"/>
                  </a:moveTo>
                  <a:lnTo>
                    <a:pt x="615734" y="424040"/>
                  </a:lnTo>
                  <a:lnTo>
                    <a:pt x="612406" y="422351"/>
                  </a:lnTo>
                  <a:lnTo>
                    <a:pt x="609815" y="426935"/>
                  </a:lnTo>
                  <a:lnTo>
                    <a:pt x="616927" y="430542"/>
                  </a:lnTo>
                  <a:lnTo>
                    <a:pt x="619061" y="425729"/>
                  </a:lnTo>
                  <a:close/>
                </a:path>
                <a:path w="4728210" h="865504">
                  <a:moveTo>
                    <a:pt x="638060" y="435127"/>
                  </a:moveTo>
                  <a:lnTo>
                    <a:pt x="634695" y="433514"/>
                  </a:lnTo>
                  <a:lnTo>
                    <a:pt x="631329" y="431901"/>
                  </a:lnTo>
                  <a:lnTo>
                    <a:pt x="628789" y="436511"/>
                  </a:lnTo>
                  <a:lnTo>
                    <a:pt x="635977" y="439966"/>
                  </a:lnTo>
                  <a:lnTo>
                    <a:pt x="638060" y="435127"/>
                  </a:lnTo>
                  <a:close/>
                </a:path>
                <a:path w="4728210" h="865504">
                  <a:moveTo>
                    <a:pt x="657161" y="444322"/>
                  </a:moveTo>
                  <a:lnTo>
                    <a:pt x="653808" y="442709"/>
                  </a:lnTo>
                  <a:lnTo>
                    <a:pt x="650443" y="441096"/>
                  </a:lnTo>
                  <a:lnTo>
                    <a:pt x="647954" y="445731"/>
                  </a:lnTo>
                  <a:lnTo>
                    <a:pt x="655142" y="449186"/>
                  </a:lnTo>
                  <a:lnTo>
                    <a:pt x="657161" y="444322"/>
                  </a:lnTo>
                  <a:close/>
                </a:path>
                <a:path w="4728210" h="865504">
                  <a:moveTo>
                    <a:pt x="676389" y="453263"/>
                  </a:moveTo>
                  <a:lnTo>
                    <a:pt x="672998" y="451726"/>
                  </a:lnTo>
                  <a:lnTo>
                    <a:pt x="669607" y="450189"/>
                  </a:lnTo>
                  <a:lnTo>
                    <a:pt x="667169" y="454850"/>
                  </a:lnTo>
                  <a:lnTo>
                    <a:pt x="674420" y="458152"/>
                  </a:lnTo>
                  <a:lnTo>
                    <a:pt x="676389" y="453263"/>
                  </a:lnTo>
                  <a:close/>
                </a:path>
                <a:path w="4728210" h="865504">
                  <a:moveTo>
                    <a:pt x="695706" y="462038"/>
                  </a:moveTo>
                  <a:lnTo>
                    <a:pt x="692315" y="460502"/>
                  </a:lnTo>
                  <a:lnTo>
                    <a:pt x="688924" y="458965"/>
                  </a:lnTo>
                  <a:lnTo>
                    <a:pt x="686536" y="463651"/>
                  </a:lnTo>
                  <a:lnTo>
                    <a:pt x="693801" y="466953"/>
                  </a:lnTo>
                  <a:lnTo>
                    <a:pt x="695706" y="462038"/>
                  </a:lnTo>
                  <a:close/>
                </a:path>
                <a:path w="4728210" h="865504">
                  <a:moveTo>
                    <a:pt x="715162" y="470471"/>
                  </a:moveTo>
                  <a:lnTo>
                    <a:pt x="711733" y="469011"/>
                  </a:lnTo>
                  <a:lnTo>
                    <a:pt x="708304" y="467550"/>
                  </a:lnTo>
                  <a:lnTo>
                    <a:pt x="705980" y="472274"/>
                  </a:lnTo>
                  <a:lnTo>
                    <a:pt x="713308" y="475411"/>
                  </a:lnTo>
                  <a:lnTo>
                    <a:pt x="715162" y="470471"/>
                  </a:lnTo>
                  <a:close/>
                </a:path>
                <a:path w="4728210" h="865504">
                  <a:moveTo>
                    <a:pt x="734656" y="478802"/>
                  </a:moveTo>
                  <a:lnTo>
                    <a:pt x="731227" y="477342"/>
                  </a:lnTo>
                  <a:lnTo>
                    <a:pt x="727798" y="475881"/>
                  </a:lnTo>
                  <a:lnTo>
                    <a:pt x="725538" y="480631"/>
                  </a:lnTo>
                  <a:lnTo>
                    <a:pt x="732866" y="483768"/>
                  </a:lnTo>
                  <a:lnTo>
                    <a:pt x="734656" y="478802"/>
                  </a:lnTo>
                  <a:close/>
                </a:path>
                <a:path w="4728210" h="865504">
                  <a:moveTo>
                    <a:pt x="754329" y="486689"/>
                  </a:moveTo>
                  <a:lnTo>
                    <a:pt x="750874" y="485305"/>
                  </a:lnTo>
                  <a:lnTo>
                    <a:pt x="747420" y="483920"/>
                  </a:lnTo>
                  <a:lnTo>
                    <a:pt x="745210" y="488708"/>
                  </a:lnTo>
                  <a:lnTo>
                    <a:pt x="752614" y="491667"/>
                  </a:lnTo>
                  <a:lnTo>
                    <a:pt x="754329" y="486689"/>
                  </a:lnTo>
                  <a:close/>
                </a:path>
                <a:path w="4728210" h="865504">
                  <a:moveTo>
                    <a:pt x="774065" y="494449"/>
                  </a:moveTo>
                  <a:lnTo>
                    <a:pt x="770572" y="493141"/>
                  </a:lnTo>
                  <a:lnTo>
                    <a:pt x="767080" y="491832"/>
                  </a:lnTo>
                  <a:lnTo>
                    <a:pt x="764946" y="496646"/>
                  </a:lnTo>
                  <a:lnTo>
                    <a:pt x="772414" y="499452"/>
                  </a:lnTo>
                  <a:lnTo>
                    <a:pt x="774065" y="494449"/>
                  </a:lnTo>
                  <a:close/>
                </a:path>
                <a:path w="4728210" h="865504">
                  <a:moveTo>
                    <a:pt x="793927" y="501865"/>
                  </a:moveTo>
                  <a:lnTo>
                    <a:pt x="790435" y="500557"/>
                  </a:lnTo>
                  <a:lnTo>
                    <a:pt x="786942" y="499249"/>
                  </a:lnTo>
                  <a:lnTo>
                    <a:pt x="784872" y="504101"/>
                  </a:lnTo>
                  <a:lnTo>
                    <a:pt x="792353" y="506895"/>
                  </a:lnTo>
                  <a:lnTo>
                    <a:pt x="793927" y="501865"/>
                  </a:lnTo>
                  <a:close/>
                </a:path>
                <a:path w="4728210" h="865504">
                  <a:moveTo>
                    <a:pt x="813879" y="508990"/>
                  </a:moveTo>
                  <a:lnTo>
                    <a:pt x="810361" y="507771"/>
                  </a:lnTo>
                  <a:lnTo>
                    <a:pt x="806843" y="506552"/>
                  </a:lnTo>
                  <a:lnTo>
                    <a:pt x="804837" y="511429"/>
                  </a:lnTo>
                  <a:lnTo>
                    <a:pt x="812380" y="514032"/>
                  </a:lnTo>
                  <a:lnTo>
                    <a:pt x="813879" y="508990"/>
                  </a:lnTo>
                  <a:close/>
                </a:path>
                <a:path w="4728210" h="865504">
                  <a:moveTo>
                    <a:pt x="833920" y="515924"/>
                  </a:moveTo>
                  <a:lnTo>
                    <a:pt x="830402" y="514705"/>
                  </a:lnTo>
                  <a:lnTo>
                    <a:pt x="826884" y="513486"/>
                  </a:lnTo>
                  <a:lnTo>
                    <a:pt x="824953" y="518388"/>
                  </a:lnTo>
                  <a:lnTo>
                    <a:pt x="832497" y="520992"/>
                  </a:lnTo>
                  <a:lnTo>
                    <a:pt x="833920" y="515924"/>
                  </a:lnTo>
                  <a:close/>
                </a:path>
                <a:path w="4728210" h="865504">
                  <a:moveTo>
                    <a:pt x="854100" y="522376"/>
                  </a:moveTo>
                  <a:lnTo>
                    <a:pt x="850557" y="521246"/>
                  </a:lnTo>
                  <a:lnTo>
                    <a:pt x="847001" y="520115"/>
                  </a:lnTo>
                  <a:lnTo>
                    <a:pt x="845159" y="525056"/>
                  </a:lnTo>
                  <a:lnTo>
                    <a:pt x="852754" y="527469"/>
                  </a:lnTo>
                  <a:lnTo>
                    <a:pt x="854100" y="522376"/>
                  </a:lnTo>
                  <a:close/>
                </a:path>
                <a:path w="4728210" h="865504">
                  <a:moveTo>
                    <a:pt x="874356" y="528637"/>
                  </a:moveTo>
                  <a:lnTo>
                    <a:pt x="870775" y="527596"/>
                  </a:lnTo>
                  <a:lnTo>
                    <a:pt x="867194" y="526554"/>
                  </a:lnTo>
                  <a:lnTo>
                    <a:pt x="865428" y="531520"/>
                  </a:lnTo>
                  <a:lnTo>
                    <a:pt x="873086" y="533742"/>
                  </a:lnTo>
                  <a:lnTo>
                    <a:pt x="874356" y="528637"/>
                  </a:lnTo>
                  <a:close/>
                </a:path>
                <a:path w="4728210" h="865504">
                  <a:moveTo>
                    <a:pt x="894715" y="534555"/>
                  </a:moveTo>
                  <a:lnTo>
                    <a:pt x="891133" y="533514"/>
                  </a:lnTo>
                  <a:lnTo>
                    <a:pt x="887552" y="532472"/>
                  </a:lnTo>
                  <a:lnTo>
                    <a:pt x="885863" y="537464"/>
                  </a:lnTo>
                  <a:lnTo>
                    <a:pt x="893533" y="539686"/>
                  </a:lnTo>
                  <a:lnTo>
                    <a:pt x="894715" y="534555"/>
                  </a:lnTo>
                  <a:close/>
                </a:path>
                <a:path w="4728210" h="865504">
                  <a:moveTo>
                    <a:pt x="915174" y="540054"/>
                  </a:moveTo>
                  <a:lnTo>
                    <a:pt x="911567" y="539115"/>
                  </a:lnTo>
                  <a:lnTo>
                    <a:pt x="907961" y="538162"/>
                  </a:lnTo>
                  <a:lnTo>
                    <a:pt x="906360" y="543191"/>
                  </a:lnTo>
                  <a:lnTo>
                    <a:pt x="914069" y="545211"/>
                  </a:lnTo>
                  <a:lnTo>
                    <a:pt x="915174" y="540054"/>
                  </a:lnTo>
                  <a:close/>
                </a:path>
                <a:path w="4728210" h="865504">
                  <a:moveTo>
                    <a:pt x="935685" y="545338"/>
                  </a:moveTo>
                  <a:lnTo>
                    <a:pt x="932065" y="544487"/>
                  </a:lnTo>
                  <a:lnTo>
                    <a:pt x="928458" y="543572"/>
                  </a:lnTo>
                  <a:lnTo>
                    <a:pt x="926934" y="548601"/>
                  </a:lnTo>
                  <a:lnTo>
                    <a:pt x="930795" y="549592"/>
                  </a:lnTo>
                  <a:lnTo>
                    <a:pt x="934681" y="550506"/>
                  </a:lnTo>
                  <a:lnTo>
                    <a:pt x="935685" y="545338"/>
                  </a:lnTo>
                  <a:close/>
                </a:path>
                <a:path w="4728210" h="865504">
                  <a:moveTo>
                    <a:pt x="956310" y="550176"/>
                  </a:moveTo>
                  <a:lnTo>
                    <a:pt x="952690" y="549325"/>
                  </a:lnTo>
                  <a:lnTo>
                    <a:pt x="949071" y="548474"/>
                  </a:lnTo>
                  <a:lnTo>
                    <a:pt x="947623" y="553542"/>
                  </a:lnTo>
                  <a:lnTo>
                    <a:pt x="955395" y="555371"/>
                  </a:lnTo>
                  <a:lnTo>
                    <a:pt x="956310" y="550176"/>
                  </a:lnTo>
                  <a:close/>
                </a:path>
                <a:path w="4728210" h="865504">
                  <a:moveTo>
                    <a:pt x="4418965" y="674941"/>
                  </a:moveTo>
                  <a:lnTo>
                    <a:pt x="4415726" y="673087"/>
                  </a:lnTo>
                  <a:lnTo>
                    <a:pt x="4412475" y="671258"/>
                  </a:lnTo>
                  <a:lnTo>
                    <a:pt x="4409668" y="675716"/>
                  </a:lnTo>
                  <a:lnTo>
                    <a:pt x="4416590" y="679640"/>
                  </a:lnTo>
                  <a:lnTo>
                    <a:pt x="4418965" y="674941"/>
                  </a:lnTo>
                  <a:close/>
                </a:path>
                <a:path w="4728210" h="865504">
                  <a:moveTo>
                    <a:pt x="4437392" y="685482"/>
                  </a:moveTo>
                  <a:lnTo>
                    <a:pt x="4434154" y="683628"/>
                  </a:lnTo>
                  <a:lnTo>
                    <a:pt x="4430915" y="681774"/>
                  </a:lnTo>
                  <a:lnTo>
                    <a:pt x="4428096" y="686231"/>
                  </a:lnTo>
                  <a:lnTo>
                    <a:pt x="4434992" y="690181"/>
                  </a:lnTo>
                  <a:lnTo>
                    <a:pt x="4437392" y="685482"/>
                  </a:lnTo>
                  <a:close/>
                </a:path>
                <a:path w="4728210" h="865504">
                  <a:moveTo>
                    <a:pt x="4455807" y="696023"/>
                  </a:moveTo>
                  <a:lnTo>
                    <a:pt x="4452569" y="694169"/>
                  </a:lnTo>
                  <a:lnTo>
                    <a:pt x="4449330" y="692315"/>
                  </a:lnTo>
                  <a:lnTo>
                    <a:pt x="4446498" y="696760"/>
                  </a:lnTo>
                  <a:lnTo>
                    <a:pt x="4453394" y="700709"/>
                  </a:lnTo>
                  <a:lnTo>
                    <a:pt x="4455807" y="696023"/>
                  </a:lnTo>
                  <a:close/>
                </a:path>
                <a:path w="4728210" h="865504">
                  <a:moveTo>
                    <a:pt x="4474222" y="706577"/>
                  </a:moveTo>
                  <a:lnTo>
                    <a:pt x="4470984" y="704723"/>
                  </a:lnTo>
                  <a:lnTo>
                    <a:pt x="4467745" y="702868"/>
                  </a:lnTo>
                  <a:lnTo>
                    <a:pt x="4464901" y="707301"/>
                  </a:lnTo>
                  <a:lnTo>
                    <a:pt x="4471797" y="711250"/>
                  </a:lnTo>
                  <a:lnTo>
                    <a:pt x="4474222" y="706577"/>
                  </a:lnTo>
                  <a:close/>
                </a:path>
                <a:path w="4728210" h="865504">
                  <a:moveTo>
                    <a:pt x="4492561" y="717270"/>
                  </a:moveTo>
                  <a:lnTo>
                    <a:pt x="4489335" y="715378"/>
                  </a:lnTo>
                  <a:lnTo>
                    <a:pt x="4486122" y="713486"/>
                  </a:lnTo>
                  <a:lnTo>
                    <a:pt x="4483265" y="717918"/>
                  </a:lnTo>
                  <a:lnTo>
                    <a:pt x="4490110" y="721944"/>
                  </a:lnTo>
                  <a:lnTo>
                    <a:pt x="4492561" y="717270"/>
                  </a:lnTo>
                  <a:close/>
                </a:path>
                <a:path w="4728210" h="865504">
                  <a:moveTo>
                    <a:pt x="4510849" y="728027"/>
                  </a:moveTo>
                  <a:lnTo>
                    <a:pt x="4507636" y="726135"/>
                  </a:lnTo>
                  <a:lnTo>
                    <a:pt x="4504423" y="724242"/>
                  </a:lnTo>
                  <a:lnTo>
                    <a:pt x="4501553" y="728662"/>
                  </a:lnTo>
                  <a:lnTo>
                    <a:pt x="4508398" y="732688"/>
                  </a:lnTo>
                  <a:lnTo>
                    <a:pt x="4510849" y="728027"/>
                  </a:lnTo>
                  <a:close/>
                </a:path>
                <a:path w="4728210" h="865504">
                  <a:moveTo>
                    <a:pt x="4529150" y="738771"/>
                  </a:moveTo>
                  <a:lnTo>
                    <a:pt x="4525937" y="736879"/>
                  </a:lnTo>
                  <a:lnTo>
                    <a:pt x="4522711" y="734987"/>
                  </a:lnTo>
                  <a:lnTo>
                    <a:pt x="4519828" y="739394"/>
                  </a:lnTo>
                  <a:lnTo>
                    <a:pt x="4526686" y="743419"/>
                  </a:lnTo>
                  <a:lnTo>
                    <a:pt x="4529150" y="738771"/>
                  </a:lnTo>
                  <a:close/>
                </a:path>
                <a:path w="4728210" h="865504">
                  <a:moveTo>
                    <a:pt x="4547425" y="749566"/>
                  </a:moveTo>
                  <a:lnTo>
                    <a:pt x="4544225" y="747636"/>
                  </a:lnTo>
                  <a:lnTo>
                    <a:pt x="4541012" y="745744"/>
                  </a:lnTo>
                  <a:lnTo>
                    <a:pt x="4538116" y="750138"/>
                  </a:lnTo>
                  <a:lnTo>
                    <a:pt x="4541532" y="752157"/>
                  </a:lnTo>
                  <a:lnTo>
                    <a:pt x="4544936" y="754214"/>
                  </a:lnTo>
                  <a:lnTo>
                    <a:pt x="4547425" y="749566"/>
                  </a:lnTo>
                  <a:close/>
                </a:path>
                <a:path w="4728210" h="865504">
                  <a:moveTo>
                    <a:pt x="4565612" y="760514"/>
                  </a:moveTo>
                  <a:lnTo>
                    <a:pt x="4562411" y="758583"/>
                  </a:lnTo>
                  <a:lnTo>
                    <a:pt x="4559211" y="756653"/>
                  </a:lnTo>
                  <a:lnTo>
                    <a:pt x="4556303" y="761047"/>
                  </a:lnTo>
                  <a:lnTo>
                    <a:pt x="4563110" y="765149"/>
                  </a:lnTo>
                  <a:lnTo>
                    <a:pt x="4565612" y="760514"/>
                  </a:lnTo>
                  <a:close/>
                </a:path>
                <a:path w="4728210" h="865504">
                  <a:moveTo>
                    <a:pt x="4583785" y="771461"/>
                  </a:moveTo>
                  <a:lnTo>
                    <a:pt x="4580585" y="769531"/>
                  </a:lnTo>
                  <a:lnTo>
                    <a:pt x="4577385" y="767600"/>
                  </a:lnTo>
                  <a:lnTo>
                    <a:pt x="4574464" y="771982"/>
                  </a:lnTo>
                  <a:lnTo>
                    <a:pt x="4581271" y="776084"/>
                  </a:lnTo>
                  <a:lnTo>
                    <a:pt x="4583785" y="771461"/>
                  </a:lnTo>
                  <a:close/>
                </a:path>
                <a:path w="4728210" h="865504">
                  <a:moveTo>
                    <a:pt x="4601972" y="782408"/>
                  </a:moveTo>
                  <a:lnTo>
                    <a:pt x="4598771" y="780478"/>
                  </a:lnTo>
                  <a:lnTo>
                    <a:pt x="4595571" y="778548"/>
                  </a:lnTo>
                  <a:lnTo>
                    <a:pt x="4592637" y="782929"/>
                  </a:lnTo>
                  <a:lnTo>
                    <a:pt x="4599444" y="787031"/>
                  </a:lnTo>
                  <a:lnTo>
                    <a:pt x="4601972" y="782408"/>
                  </a:lnTo>
                  <a:close/>
                </a:path>
                <a:path w="4728210" h="865504">
                  <a:moveTo>
                    <a:pt x="4620082" y="793457"/>
                  </a:moveTo>
                  <a:lnTo>
                    <a:pt x="4616907" y="791502"/>
                  </a:lnTo>
                  <a:lnTo>
                    <a:pt x="4613732" y="789546"/>
                  </a:lnTo>
                  <a:lnTo>
                    <a:pt x="4610786" y="793902"/>
                  </a:lnTo>
                  <a:lnTo>
                    <a:pt x="4617542" y="798080"/>
                  </a:lnTo>
                  <a:lnTo>
                    <a:pt x="4620082" y="793457"/>
                  </a:lnTo>
                  <a:close/>
                </a:path>
                <a:path w="4728210" h="865504">
                  <a:moveTo>
                    <a:pt x="4638154" y="804595"/>
                  </a:moveTo>
                  <a:lnTo>
                    <a:pt x="4634979" y="802640"/>
                  </a:lnTo>
                  <a:lnTo>
                    <a:pt x="4631804" y="800684"/>
                  </a:lnTo>
                  <a:lnTo>
                    <a:pt x="4628845" y="805040"/>
                  </a:lnTo>
                  <a:lnTo>
                    <a:pt x="4635601" y="809205"/>
                  </a:lnTo>
                  <a:lnTo>
                    <a:pt x="4638154" y="804595"/>
                  </a:lnTo>
                  <a:close/>
                </a:path>
                <a:path w="4728210" h="865504">
                  <a:moveTo>
                    <a:pt x="4656213" y="815733"/>
                  </a:moveTo>
                  <a:lnTo>
                    <a:pt x="4653038" y="813777"/>
                  </a:lnTo>
                  <a:lnTo>
                    <a:pt x="4649863" y="811822"/>
                  </a:lnTo>
                  <a:lnTo>
                    <a:pt x="4646892" y="816165"/>
                  </a:lnTo>
                  <a:lnTo>
                    <a:pt x="4653648" y="820343"/>
                  </a:lnTo>
                  <a:lnTo>
                    <a:pt x="4656213" y="815733"/>
                  </a:lnTo>
                  <a:close/>
                </a:path>
                <a:path w="4728210" h="865504">
                  <a:moveTo>
                    <a:pt x="4674273" y="826871"/>
                  </a:moveTo>
                  <a:lnTo>
                    <a:pt x="4671098" y="824915"/>
                  </a:lnTo>
                  <a:lnTo>
                    <a:pt x="4667923" y="822960"/>
                  </a:lnTo>
                  <a:lnTo>
                    <a:pt x="4664938" y="827303"/>
                  </a:lnTo>
                  <a:lnTo>
                    <a:pt x="4671695" y="831469"/>
                  </a:lnTo>
                  <a:lnTo>
                    <a:pt x="4674273" y="826871"/>
                  </a:lnTo>
                  <a:close/>
                </a:path>
                <a:path w="4728210" h="865504">
                  <a:moveTo>
                    <a:pt x="4692256" y="838174"/>
                  </a:moveTo>
                  <a:lnTo>
                    <a:pt x="4689094" y="836180"/>
                  </a:lnTo>
                  <a:lnTo>
                    <a:pt x="4685931" y="834186"/>
                  </a:lnTo>
                  <a:lnTo>
                    <a:pt x="4682934" y="838517"/>
                  </a:lnTo>
                  <a:lnTo>
                    <a:pt x="4689665" y="842759"/>
                  </a:lnTo>
                  <a:lnTo>
                    <a:pt x="4692256" y="838174"/>
                  </a:lnTo>
                  <a:close/>
                </a:path>
                <a:path w="4728210" h="865504">
                  <a:moveTo>
                    <a:pt x="4710201" y="849490"/>
                  </a:moveTo>
                  <a:lnTo>
                    <a:pt x="4707039" y="847496"/>
                  </a:lnTo>
                  <a:lnTo>
                    <a:pt x="4703877" y="845502"/>
                  </a:lnTo>
                  <a:lnTo>
                    <a:pt x="4700879" y="849833"/>
                  </a:lnTo>
                  <a:lnTo>
                    <a:pt x="4707598" y="854075"/>
                  </a:lnTo>
                  <a:lnTo>
                    <a:pt x="4710201" y="849490"/>
                  </a:lnTo>
                  <a:close/>
                </a:path>
                <a:path w="4728210" h="865504">
                  <a:moveTo>
                    <a:pt x="4728146" y="860806"/>
                  </a:moveTo>
                  <a:lnTo>
                    <a:pt x="4724984" y="858812"/>
                  </a:lnTo>
                  <a:lnTo>
                    <a:pt x="4721822" y="856818"/>
                  </a:lnTo>
                  <a:lnTo>
                    <a:pt x="4718812" y="861136"/>
                  </a:lnTo>
                  <a:lnTo>
                    <a:pt x="4725530" y="865378"/>
                  </a:lnTo>
                  <a:lnTo>
                    <a:pt x="4728146" y="86080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 descr=""/>
            <p:cNvSpPr/>
            <p:nvPr/>
          </p:nvSpPr>
          <p:spPr>
            <a:xfrm>
              <a:off x="1756930" y="3880713"/>
              <a:ext cx="176530" cy="32384"/>
            </a:xfrm>
            <a:custGeom>
              <a:avLst/>
              <a:gdLst/>
              <a:ahLst/>
              <a:cxnLst/>
              <a:rect l="l" t="t" r="r" b="b"/>
              <a:pathLst>
                <a:path w="176530" h="32385">
                  <a:moveTo>
                    <a:pt x="8686" y="1701"/>
                  </a:moveTo>
                  <a:lnTo>
                    <a:pt x="5067" y="850"/>
                  </a:lnTo>
                  <a:lnTo>
                    <a:pt x="1447" y="0"/>
                  </a:lnTo>
                  <a:lnTo>
                    <a:pt x="0" y="5067"/>
                  </a:lnTo>
                  <a:lnTo>
                    <a:pt x="7772" y="6896"/>
                  </a:lnTo>
                  <a:lnTo>
                    <a:pt x="8686" y="1701"/>
                  </a:lnTo>
                  <a:close/>
                </a:path>
                <a:path w="176530" h="32385">
                  <a:moveTo>
                    <a:pt x="29413" y="6159"/>
                  </a:moveTo>
                  <a:lnTo>
                    <a:pt x="25768" y="5410"/>
                  </a:lnTo>
                  <a:lnTo>
                    <a:pt x="22123" y="4660"/>
                  </a:lnTo>
                  <a:lnTo>
                    <a:pt x="20777" y="9753"/>
                  </a:lnTo>
                  <a:lnTo>
                    <a:pt x="28587" y="11366"/>
                  </a:lnTo>
                  <a:lnTo>
                    <a:pt x="29413" y="6159"/>
                  </a:lnTo>
                  <a:close/>
                </a:path>
                <a:path w="176530" h="32385">
                  <a:moveTo>
                    <a:pt x="50190" y="10350"/>
                  </a:moveTo>
                  <a:lnTo>
                    <a:pt x="46520" y="9690"/>
                  </a:lnTo>
                  <a:lnTo>
                    <a:pt x="42875" y="8966"/>
                  </a:lnTo>
                  <a:lnTo>
                    <a:pt x="41617" y="14084"/>
                  </a:lnTo>
                  <a:lnTo>
                    <a:pt x="45529" y="14859"/>
                  </a:lnTo>
                  <a:lnTo>
                    <a:pt x="49453" y="15557"/>
                  </a:lnTo>
                  <a:lnTo>
                    <a:pt x="50190" y="10350"/>
                  </a:lnTo>
                  <a:close/>
                </a:path>
                <a:path w="176530" h="32385">
                  <a:moveTo>
                    <a:pt x="71043" y="14071"/>
                  </a:moveTo>
                  <a:lnTo>
                    <a:pt x="67373" y="13411"/>
                  </a:lnTo>
                  <a:lnTo>
                    <a:pt x="63703" y="12750"/>
                  </a:lnTo>
                  <a:lnTo>
                    <a:pt x="62547" y="17894"/>
                  </a:lnTo>
                  <a:lnTo>
                    <a:pt x="70408" y="19304"/>
                  </a:lnTo>
                  <a:lnTo>
                    <a:pt x="71043" y="14071"/>
                  </a:lnTo>
                  <a:close/>
                </a:path>
                <a:path w="176530" h="32385">
                  <a:moveTo>
                    <a:pt x="91973" y="17373"/>
                  </a:moveTo>
                  <a:lnTo>
                    <a:pt x="88290" y="16814"/>
                  </a:lnTo>
                  <a:lnTo>
                    <a:pt x="84607" y="16256"/>
                  </a:lnTo>
                  <a:lnTo>
                    <a:pt x="83540" y="21424"/>
                  </a:lnTo>
                  <a:lnTo>
                    <a:pt x="91440" y="22618"/>
                  </a:lnTo>
                  <a:lnTo>
                    <a:pt x="91973" y="17373"/>
                  </a:lnTo>
                  <a:close/>
                </a:path>
                <a:path w="176530" h="32385">
                  <a:moveTo>
                    <a:pt x="112941" y="20358"/>
                  </a:moveTo>
                  <a:lnTo>
                    <a:pt x="109245" y="19900"/>
                  </a:lnTo>
                  <a:lnTo>
                    <a:pt x="105549" y="19443"/>
                  </a:lnTo>
                  <a:lnTo>
                    <a:pt x="104584" y="24625"/>
                  </a:lnTo>
                  <a:lnTo>
                    <a:pt x="112509" y="25603"/>
                  </a:lnTo>
                  <a:lnTo>
                    <a:pt x="112941" y="20358"/>
                  </a:lnTo>
                  <a:close/>
                </a:path>
                <a:path w="176530" h="32385">
                  <a:moveTo>
                    <a:pt x="133972" y="22961"/>
                  </a:moveTo>
                  <a:lnTo>
                    <a:pt x="130276" y="22504"/>
                  </a:lnTo>
                  <a:lnTo>
                    <a:pt x="126580" y="22047"/>
                  </a:lnTo>
                  <a:lnTo>
                    <a:pt x="125717" y="27241"/>
                  </a:lnTo>
                  <a:lnTo>
                    <a:pt x="133642" y="28219"/>
                  </a:lnTo>
                  <a:lnTo>
                    <a:pt x="133972" y="22961"/>
                  </a:lnTo>
                  <a:close/>
                </a:path>
                <a:path w="176530" h="32385">
                  <a:moveTo>
                    <a:pt x="155054" y="25031"/>
                  </a:moveTo>
                  <a:lnTo>
                    <a:pt x="151345" y="24676"/>
                  </a:lnTo>
                  <a:lnTo>
                    <a:pt x="147637" y="24320"/>
                  </a:lnTo>
                  <a:lnTo>
                    <a:pt x="146875" y="29540"/>
                  </a:lnTo>
                  <a:lnTo>
                    <a:pt x="154825" y="30302"/>
                  </a:lnTo>
                  <a:lnTo>
                    <a:pt x="155054" y="25031"/>
                  </a:lnTo>
                  <a:close/>
                </a:path>
                <a:path w="176530" h="32385">
                  <a:moveTo>
                    <a:pt x="176161" y="26746"/>
                  </a:moveTo>
                  <a:lnTo>
                    <a:pt x="172453" y="26492"/>
                  </a:lnTo>
                  <a:lnTo>
                    <a:pt x="168744" y="26238"/>
                  </a:lnTo>
                  <a:lnTo>
                    <a:pt x="168071" y="31470"/>
                  </a:lnTo>
                  <a:lnTo>
                    <a:pt x="176047" y="32016"/>
                  </a:lnTo>
                  <a:lnTo>
                    <a:pt x="176161" y="267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 descr=""/>
            <p:cNvSpPr/>
            <p:nvPr/>
          </p:nvSpPr>
          <p:spPr>
            <a:xfrm>
              <a:off x="1946242" y="3911667"/>
              <a:ext cx="135890" cy="0"/>
            </a:xfrm>
            <a:custGeom>
              <a:avLst/>
              <a:gdLst/>
              <a:ahLst/>
              <a:cxnLst/>
              <a:rect l="l" t="t" r="r" b="b"/>
              <a:pathLst>
                <a:path w="135889" h="0">
                  <a:moveTo>
                    <a:pt x="0" y="0"/>
                  </a:moveTo>
                  <a:lnTo>
                    <a:pt x="135629" y="0"/>
                  </a:lnTo>
                </a:path>
              </a:pathLst>
            </a:custGeom>
            <a:ln w="7725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 descr=""/>
            <p:cNvSpPr/>
            <p:nvPr/>
          </p:nvSpPr>
          <p:spPr>
            <a:xfrm>
              <a:off x="2094966" y="3511067"/>
              <a:ext cx="1391285" cy="401320"/>
            </a:xfrm>
            <a:custGeom>
              <a:avLst/>
              <a:gdLst/>
              <a:ahLst/>
              <a:cxnLst/>
              <a:rect l="l" t="t" r="r" b="b"/>
              <a:pathLst>
                <a:path w="1391285" h="401320">
                  <a:moveTo>
                    <a:pt x="8115" y="400354"/>
                  </a:moveTo>
                  <a:lnTo>
                    <a:pt x="7416" y="395135"/>
                  </a:lnTo>
                  <a:lnTo>
                    <a:pt x="3708" y="395465"/>
                  </a:lnTo>
                  <a:lnTo>
                    <a:pt x="0" y="395795"/>
                  </a:lnTo>
                  <a:lnTo>
                    <a:pt x="165" y="401066"/>
                  </a:lnTo>
                  <a:lnTo>
                    <a:pt x="8115" y="400354"/>
                  </a:lnTo>
                  <a:close/>
                </a:path>
                <a:path w="1391285" h="401320">
                  <a:moveTo>
                    <a:pt x="29311" y="398373"/>
                  </a:moveTo>
                  <a:lnTo>
                    <a:pt x="28511" y="393166"/>
                  </a:lnTo>
                  <a:lnTo>
                    <a:pt x="24815" y="393585"/>
                  </a:lnTo>
                  <a:lnTo>
                    <a:pt x="21107" y="393941"/>
                  </a:lnTo>
                  <a:lnTo>
                    <a:pt x="21374" y="399199"/>
                  </a:lnTo>
                  <a:lnTo>
                    <a:pt x="25349" y="398818"/>
                  </a:lnTo>
                  <a:lnTo>
                    <a:pt x="29311" y="398373"/>
                  </a:lnTo>
                  <a:close/>
                </a:path>
                <a:path w="1391285" h="401320">
                  <a:moveTo>
                    <a:pt x="50469" y="395986"/>
                  </a:moveTo>
                  <a:lnTo>
                    <a:pt x="49568" y="390791"/>
                  </a:lnTo>
                  <a:lnTo>
                    <a:pt x="45872" y="391210"/>
                  </a:lnTo>
                  <a:lnTo>
                    <a:pt x="42176" y="391629"/>
                  </a:lnTo>
                  <a:lnTo>
                    <a:pt x="42532" y="396887"/>
                  </a:lnTo>
                  <a:lnTo>
                    <a:pt x="50469" y="395986"/>
                  </a:lnTo>
                  <a:close/>
                </a:path>
                <a:path w="1391285" h="401320">
                  <a:moveTo>
                    <a:pt x="71551" y="393141"/>
                  </a:moveTo>
                  <a:lnTo>
                    <a:pt x="70561" y="387959"/>
                  </a:lnTo>
                  <a:lnTo>
                    <a:pt x="66878" y="388467"/>
                  </a:lnTo>
                  <a:lnTo>
                    <a:pt x="63195" y="388975"/>
                  </a:lnTo>
                  <a:lnTo>
                    <a:pt x="63639" y="394220"/>
                  </a:lnTo>
                  <a:lnTo>
                    <a:pt x="71551" y="393141"/>
                  </a:lnTo>
                  <a:close/>
                </a:path>
                <a:path w="1391285" h="401320">
                  <a:moveTo>
                    <a:pt x="92595" y="389940"/>
                  </a:moveTo>
                  <a:lnTo>
                    <a:pt x="91528" y="384784"/>
                  </a:lnTo>
                  <a:lnTo>
                    <a:pt x="87845" y="385368"/>
                  </a:lnTo>
                  <a:lnTo>
                    <a:pt x="84162" y="385953"/>
                  </a:lnTo>
                  <a:lnTo>
                    <a:pt x="84721" y="391198"/>
                  </a:lnTo>
                  <a:lnTo>
                    <a:pt x="92595" y="389940"/>
                  </a:lnTo>
                  <a:close/>
                </a:path>
                <a:path w="1391285" h="401320">
                  <a:moveTo>
                    <a:pt x="113576" y="386410"/>
                  </a:moveTo>
                  <a:lnTo>
                    <a:pt x="112420" y="381266"/>
                  </a:lnTo>
                  <a:lnTo>
                    <a:pt x="108750" y="381939"/>
                  </a:lnTo>
                  <a:lnTo>
                    <a:pt x="105092" y="382612"/>
                  </a:lnTo>
                  <a:lnTo>
                    <a:pt x="105727" y="387845"/>
                  </a:lnTo>
                  <a:lnTo>
                    <a:pt x="113576" y="386410"/>
                  </a:lnTo>
                  <a:close/>
                </a:path>
                <a:path w="1391285" h="401320">
                  <a:moveTo>
                    <a:pt x="134518" y="382574"/>
                  </a:moveTo>
                  <a:lnTo>
                    <a:pt x="133261" y="377456"/>
                  </a:lnTo>
                  <a:lnTo>
                    <a:pt x="129603" y="378142"/>
                  </a:lnTo>
                  <a:lnTo>
                    <a:pt x="125945" y="378815"/>
                  </a:lnTo>
                  <a:lnTo>
                    <a:pt x="126669" y="384022"/>
                  </a:lnTo>
                  <a:lnTo>
                    <a:pt x="130594" y="383311"/>
                  </a:lnTo>
                  <a:lnTo>
                    <a:pt x="134518" y="382574"/>
                  </a:lnTo>
                  <a:close/>
                </a:path>
                <a:path w="1391285" h="401320">
                  <a:moveTo>
                    <a:pt x="155359" y="378307"/>
                  </a:moveTo>
                  <a:lnTo>
                    <a:pt x="154025" y="373214"/>
                  </a:lnTo>
                  <a:lnTo>
                    <a:pt x="150380" y="373951"/>
                  </a:lnTo>
                  <a:lnTo>
                    <a:pt x="146735" y="374700"/>
                  </a:lnTo>
                  <a:lnTo>
                    <a:pt x="147548" y="379895"/>
                  </a:lnTo>
                  <a:lnTo>
                    <a:pt x="155359" y="378307"/>
                  </a:lnTo>
                  <a:close/>
                </a:path>
                <a:path w="1391285" h="401320">
                  <a:moveTo>
                    <a:pt x="176136" y="373735"/>
                  </a:moveTo>
                  <a:lnTo>
                    <a:pt x="174726" y="368655"/>
                  </a:lnTo>
                  <a:lnTo>
                    <a:pt x="171094" y="369468"/>
                  </a:lnTo>
                  <a:lnTo>
                    <a:pt x="167462" y="370281"/>
                  </a:lnTo>
                  <a:lnTo>
                    <a:pt x="168351" y="375475"/>
                  </a:lnTo>
                  <a:lnTo>
                    <a:pt x="176136" y="373735"/>
                  </a:lnTo>
                  <a:close/>
                </a:path>
                <a:path w="1391285" h="401320">
                  <a:moveTo>
                    <a:pt x="196850" y="368846"/>
                  </a:moveTo>
                  <a:lnTo>
                    <a:pt x="195364" y="363804"/>
                  </a:lnTo>
                  <a:lnTo>
                    <a:pt x="191744" y="364680"/>
                  </a:lnTo>
                  <a:lnTo>
                    <a:pt x="188125" y="365569"/>
                  </a:lnTo>
                  <a:lnTo>
                    <a:pt x="189103" y="370751"/>
                  </a:lnTo>
                  <a:lnTo>
                    <a:pt x="196850" y="368846"/>
                  </a:lnTo>
                  <a:close/>
                </a:path>
                <a:path w="1391285" h="401320">
                  <a:moveTo>
                    <a:pt x="217487" y="363715"/>
                  </a:moveTo>
                  <a:lnTo>
                    <a:pt x="215938" y="358673"/>
                  </a:lnTo>
                  <a:lnTo>
                    <a:pt x="212331" y="359625"/>
                  </a:lnTo>
                  <a:lnTo>
                    <a:pt x="208724" y="360565"/>
                  </a:lnTo>
                  <a:lnTo>
                    <a:pt x="209765" y="365721"/>
                  </a:lnTo>
                  <a:lnTo>
                    <a:pt x="213626" y="364731"/>
                  </a:lnTo>
                  <a:lnTo>
                    <a:pt x="217487" y="363715"/>
                  </a:lnTo>
                  <a:close/>
                </a:path>
                <a:path w="1391285" h="401320">
                  <a:moveTo>
                    <a:pt x="238048" y="358292"/>
                  </a:moveTo>
                  <a:lnTo>
                    <a:pt x="236435" y="353275"/>
                  </a:lnTo>
                  <a:lnTo>
                    <a:pt x="232829" y="354228"/>
                  </a:lnTo>
                  <a:lnTo>
                    <a:pt x="229222" y="355180"/>
                  </a:lnTo>
                  <a:lnTo>
                    <a:pt x="230339" y="360324"/>
                  </a:lnTo>
                  <a:lnTo>
                    <a:pt x="238048" y="358292"/>
                  </a:lnTo>
                  <a:close/>
                </a:path>
                <a:path w="1391285" h="401320">
                  <a:moveTo>
                    <a:pt x="258533" y="352552"/>
                  </a:moveTo>
                  <a:lnTo>
                    <a:pt x="256857" y="347560"/>
                  </a:lnTo>
                  <a:lnTo>
                    <a:pt x="253263" y="348564"/>
                  </a:lnTo>
                  <a:lnTo>
                    <a:pt x="249669" y="349567"/>
                  </a:lnTo>
                  <a:lnTo>
                    <a:pt x="250863" y="354711"/>
                  </a:lnTo>
                  <a:lnTo>
                    <a:pt x="258533" y="352552"/>
                  </a:lnTo>
                  <a:close/>
                </a:path>
                <a:path w="1391285" h="401320">
                  <a:moveTo>
                    <a:pt x="278955" y="346570"/>
                  </a:moveTo>
                  <a:lnTo>
                    <a:pt x="277202" y="341591"/>
                  </a:lnTo>
                  <a:lnTo>
                    <a:pt x="273634" y="342658"/>
                  </a:lnTo>
                  <a:lnTo>
                    <a:pt x="270065" y="343725"/>
                  </a:lnTo>
                  <a:lnTo>
                    <a:pt x="271310" y="348843"/>
                  </a:lnTo>
                  <a:lnTo>
                    <a:pt x="278955" y="346570"/>
                  </a:lnTo>
                  <a:close/>
                </a:path>
                <a:path w="1391285" h="401320">
                  <a:moveTo>
                    <a:pt x="299288" y="340372"/>
                  </a:moveTo>
                  <a:lnTo>
                    <a:pt x="297484" y="335419"/>
                  </a:lnTo>
                  <a:lnTo>
                    <a:pt x="293928" y="336537"/>
                  </a:lnTo>
                  <a:lnTo>
                    <a:pt x="290372" y="337654"/>
                  </a:lnTo>
                  <a:lnTo>
                    <a:pt x="291680" y="342760"/>
                  </a:lnTo>
                  <a:lnTo>
                    <a:pt x="299288" y="340372"/>
                  </a:lnTo>
                  <a:close/>
                </a:path>
                <a:path w="1391285" h="401320">
                  <a:moveTo>
                    <a:pt x="319570" y="333971"/>
                  </a:moveTo>
                  <a:lnTo>
                    <a:pt x="317715" y="329044"/>
                  </a:lnTo>
                  <a:lnTo>
                    <a:pt x="314172" y="330200"/>
                  </a:lnTo>
                  <a:lnTo>
                    <a:pt x="310616" y="331317"/>
                  </a:lnTo>
                  <a:lnTo>
                    <a:pt x="311975" y="336410"/>
                  </a:lnTo>
                  <a:lnTo>
                    <a:pt x="315772" y="335216"/>
                  </a:lnTo>
                  <a:lnTo>
                    <a:pt x="319570" y="333971"/>
                  </a:lnTo>
                  <a:close/>
                </a:path>
                <a:path w="1391285" h="401320">
                  <a:moveTo>
                    <a:pt x="339763" y="327355"/>
                  </a:moveTo>
                  <a:lnTo>
                    <a:pt x="337870" y="322440"/>
                  </a:lnTo>
                  <a:lnTo>
                    <a:pt x="334327" y="323596"/>
                  </a:lnTo>
                  <a:lnTo>
                    <a:pt x="330784" y="324751"/>
                  </a:lnTo>
                  <a:lnTo>
                    <a:pt x="332193" y="329831"/>
                  </a:lnTo>
                  <a:lnTo>
                    <a:pt x="339763" y="327355"/>
                  </a:lnTo>
                  <a:close/>
                </a:path>
                <a:path w="1391285" h="401320">
                  <a:moveTo>
                    <a:pt x="359905" y="320522"/>
                  </a:moveTo>
                  <a:lnTo>
                    <a:pt x="357962" y="315620"/>
                  </a:lnTo>
                  <a:lnTo>
                    <a:pt x="354431" y="316826"/>
                  </a:lnTo>
                  <a:lnTo>
                    <a:pt x="350901" y="318033"/>
                  </a:lnTo>
                  <a:lnTo>
                    <a:pt x="352361" y="323088"/>
                  </a:lnTo>
                  <a:lnTo>
                    <a:pt x="359905" y="320522"/>
                  </a:lnTo>
                  <a:close/>
                </a:path>
                <a:path w="1391285" h="401320">
                  <a:moveTo>
                    <a:pt x="379984" y="313524"/>
                  </a:moveTo>
                  <a:lnTo>
                    <a:pt x="378002" y="308635"/>
                  </a:lnTo>
                  <a:lnTo>
                    <a:pt x="374484" y="309880"/>
                  </a:lnTo>
                  <a:lnTo>
                    <a:pt x="370967" y="311124"/>
                  </a:lnTo>
                  <a:lnTo>
                    <a:pt x="372465" y="316166"/>
                  </a:lnTo>
                  <a:lnTo>
                    <a:pt x="379984" y="313524"/>
                  </a:lnTo>
                  <a:close/>
                </a:path>
                <a:path w="1391285" h="401320">
                  <a:moveTo>
                    <a:pt x="399999" y="306387"/>
                  </a:moveTo>
                  <a:lnTo>
                    <a:pt x="397979" y="301523"/>
                  </a:lnTo>
                  <a:lnTo>
                    <a:pt x="394474" y="302793"/>
                  </a:lnTo>
                  <a:lnTo>
                    <a:pt x="390969" y="304063"/>
                  </a:lnTo>
                  <a:lnTo>
                    <a:pt x="392506" y="309105"/>
                  </a:lnTo>
                  <a:lnTo>
                    <a:pt x="399999" y="306387"/>
                  </a:lnTo>
                  <a:close/>
                </a:path>
                <a:path w="1391285" h="401320">
                  <a:moveTo>
                    <a:pt x="419976" y="299123"/>
                  </a:moveTo>
                  <a:lnTo>
                    <a:pt x="417918" y="294259"/>
                  </a:lnTo>
                  <a:lnTo>
                    <a:pt x="414413" y="295541"/>
                  </a:lnTo>
                  <a:lnTo>
                    <a:pt x="410908" y="296811"/>
                  </a:lnTo>
                  <a:lnTo>
                    <a:pt x="412483" y="301840"/>
                  </a:lnTo>
                  <a:lnTo>
                    <a:pt x="419976" y="299123"/>
                  </a:lnTo>
                  <a:close/>
                </a:path>
                <a:path w="1391285" h="401320">
                  <a:moveTo>
                    <a:pt x="439877" y="291668"/>
                  </a:moveTo>
                  <a:lnTo>
                    <a:pt x="437794" y="286829"/>
                  </a:lnTo>
                  <a:lnTo>
                    <a:pt x="434301" y="288137"/>
                  </a:lnTo>
                  <a:lnTo>
                    <a:pt x="430809" y="289445"/>
                  </a:lnTo>
                  <a:lnTo>
                    <a:pt x="432422" y="294462"/>
                  </a:lnTo>
                  <a:lnTo>
                    <a:pt x="439877" y="291668"/>
                  </a:lnTo>
                  <a:close/>
                </a:path>
                <a:path w="1391285" h="401320">
                  <a:moveTo>
                    <a:pt x="459752" y="284124"/>
                  </a:moveTo>
                  <a:lnTo>
                    <a:pt x="457644" y="279298"/>
                  </a:lnTo>
                  <a:lnTo>
                    <a:pt x="454152" y="280631"/>
                  </a:lnTo>
                  <a:lnTo>
                    <a:pt x="450659" y="281965"/>
                  </a:lnTo>
                  <a:lnTo>
                    <a:pt x="452310" y="286969"/>
                  </a:lnTo>
                  <a:lnTo>
                    <a:pt x="459752" y="284124"/>
                  </a:lnTo>
                  <a:close/>
                </a:path>
                <a:path w="1391285" h="401320">
                  <a:moveTo>
                    <a:pt x="479577" y="276491"/>
                  </a:moveTo>
                  <a:lnTo>
                    <a:pt x="477443" y="271665"/>
                  </a:lnTo>
                  <a:lnTo>
                    <a:pt x="473964" y="273024"/>
                  </a:lnTo>
                  <a:lnTo>
                    <a:pt x="470484" y="274383"/>
                  </a:lnTo>
                  <a:lnTo>
                    <a:pt x="472147" y="279374"/>
                  </a:lnTo>
                  <a:lnTo>
                    <a:pt x="479577" y="276491"/>
                  </a:lnTo>
                  <a:close/>
                </a:path>
                <a:path w="1391285" h="401320">
                  <a:moveTo>
                    <a:pt x="499376" y="268782"/>
                  </a:moveTo>
                  <a:lnTo>
                    <a:pt x="497217" y="263969"/>
                  </a:lnTo>
                  <a:lnTo>
                    <a:pt x="493750" y="265341"/>
                  </a:lnTo>
                  <a:lnTo>
                    <a:pt x="490270" y="266700"/>
                  </a:lnTo>
                  <a:lnTo>
                    <a:pt x="491959" y="271678"/>
                  </a:lnTo>
                  <a:lnTo>
                    <a:pt x="495668" y="270243"/>
                  </a:lnTo>
                  <a:lnTo>
                    <a:pt x="499376" y="268782"/>
                  </a:lnTo>
                  <a:close/>
                </a:path>
                <a:path w="1391285" h="401320">
                  <a:moveTo>
                    <a:pt x="519137" y="260972"/>
                  </a:moveTo>
                  <a:lnTo>
                    <a:pt x="516966" y="256171"/>
                  </a:lnTo>
                  <a:lnTo>
                    <a:pt x="513499" y="257543"/>
                  </a:lnTo>
                  <a:lnTo>
                    <a:pt x="510032" y="258914"/>
                  </a:lnTo>
                  <a:lnTo>
                    <a:pt x="511733" y="263893"/>
                  </a:lnTo>
                  <a:lnTo>
                    <a:pt x="519137" y="260972"/>
                  </a:lnTo>
                  <a:close/>
                </a:path>
                <a:path w="1391285" h="401320">
                  <a:moveTo>
                    <a:pt x="538873" y="253123"/>
                  </a:moveTo>
                  <a:lnTo>
                    <a:pt x="536689" y="248323"/>
                  </a:lnTo>
                  <a:lnTo>
                    <a:pt x="533222" y="249707"/>
                  </a:lnTo>
                  <a:lnTo>
                    <a:pt x="529755" y="251091"/>
                  </a:lnTo>
                  <a:lnTo>
                    <a:pt x="531469" y="256070"/>
                  </a:lnTo>
                  <a:lnTo>
                    <a:pt x="538873" y="253123"/>
                  </a:lnTo>
                  <a:close/>
                </a:path>
                <a:path w="1391285" h="401320">
                  <a:moveTo>
                    <a:pt x="558584" y="245198"/>
                  </a:moveTo>
                  <a:lnTo>
                    <a:pt x="556399" y="240411"/>
                  </a:lnTo>
                  <a:lnTo>
                    <a:pt x="552932" y="241808"/>
                  </a:lnTo>
                  <a:lnTo>
                    <a:pt x="549465" y="243205"/>
                  </a:lnTo>
                  <a:lnTo>
                    <a:pt x="551205" y="248170"/>
                  </a:lnTo>
                  <a:lnTo>
                    <a:pt x="558584" y="245198"/>
                  </a:lnTo>
                  <a:close/>
                </a:path>
                <a:path w="1391285" h="401320">
                  <a:moveTo>
                    <a:pt x="578294" y="237274"/>
                  </a:moveTo>
                  <a:lnTo>
                    <a:pt x="576097" y="232486"/>
                  </a:lnTo>
                  <a:lnTo>
                    <a:pt x="572630" y="233883"/>
                  </a:lnTo>
                  <a:lnTo>
                    <a:pt x="569163" y="235280"/>
                  </a:lnTo>
                  <a:lnTo>
                    <a:pt x="570915" y="240245"/>
                  </a:lnTo>
                  <a:lnTo>
                    <a:pt x="578294" y="237274"/>
                  </a:lnTo>
                  <a:close/>
                </a:path>
                <a:path w="1391285" h="401320">
                  <a:moveTo>
                    <a:pt x="597979" y="229311"/>
                  </a:moveTo>
                  <a:lnTo>
                    <a:pt x="595782" y="224523"/>
                  </a:lnTo>
                  <a:lnTo>
                    <a:pt x="592315" y="225920"/>
                  </a:lnTo>
                  <a:lnTo>
                    <a:pt x="588848" y="227317"/>
                  </a:lnTo>
                  <a:lnTo>
                    <a:pt x="590600" y="232295"/>
                  </a:lnTo>
                  <a:lnTo>
                    <a:pt x="597979" y="229311"/>
                  </a:lnTo>
                  <a:close/>
                </a:path>
                <a:path w="1391285" h="401320">
                  <a:moveTo>
                    <a:pt x="617664" y="221335"/>
                  </a:moveTo>
                  <a:lnTo>
                    <a:pt x="615467" y="216560"/>
                  </a:lnTo>
                  <a:lnTo>
                    <a:pt x="612000" y="217957"/>
                  </a:lnTo>
                  <a:lnTo>
                    <a:pt x="608533" y="219354"/>
                  </a:lnTo>
                  <a:lnTo>
                    <a:pt x="610285" y="224332"/>
                  </a:lnTo>
                  <a:lnTo>
                    <a:pt x="617664" y="221335"/>
                  </a:lnTo>
                  <a:close/>
                </a:path>
                <a:path w="1391285" h="401320">
                  <a:moveTo>
                    <a:pt x="637349" y="213372"/>
                  </a:moveTo>
                  <a:lnTo>
                    <a:pt x="635152" y="208584"/>
                  </a:lnTo>
                  <a:lnTo>
                    <a:pt x="631685" y="209981"/>
                  </a:lnTo>
                  <a:lnTo>
                    <a:pt x="628218" y="211378"/>
                  </a:lnTo>
                  <a:lnTo>
                    <a:pt x="629970" y="216357"/>
                  </a:lnTo>
                  <a:lnTo>
                    <a:pt x="637349" y="213372"/>
                  </a:lnTo>
                  <a:close/>
                </a:path>
                <a:path w="1391285" h="401320">
                  <a:moveTo>
                    <a:pt x="657034" y="205397"/>
                  </a:moveTo>
                  <a:lnTo>
                    <a:pt x="654837" y="200609"/>
                  </a:lnTo>
                  <a:lnTo>
                    <a:pt x="651370" y="202006"/>
                  </a:lnTo>
                  <a:lnTo>
                    <a:pt x="647903" y="203403"/>
                  </a:lnTo>
                  <a:lnTo>
                    <a:pt x="649655" y="208381"/>
                  </a:lnTo>
                  <a:lnTo>
                    <a:pt x="657034" y="205397"/>
                  </a:lnTo>
                  <a:close/>
                </a:path>
                <a:path w="1391285" h="401320">
                  <a:moveTo>
                    <a:pt x="676719" y="197459"/>
                  </a:moveTo>
                  <a:lnTo>
                    <a:pt x="674535" y="192671"/>
                  </a:lnTo>
                  <a:lnTo>
                    <a:pt x="671068" y="194068"/>
                  </a:lnTo>
                  <a:lnTo>
                    <a:pt x="667600" y="195465"/>
                  </a:lnTo>
                  <a:lnTo>
                    <a:pt x="669340" y="200444"/>
                  </a:lnTo>
                  <a:lnTo>
                    <a:pt x="676719" y="197459"/>
                  </a:lnTo>
                  <a:close/>
                </a:path>
                <a:path w="1391285" h="401320">
                  <a:moveTo>
                    <a:pt x="696442" y="189572"/>
                  </a:moveTo>
                  <a:lnTo>
                    <a:pt x="694258" y="184785"/>
                  </a:lnTo>
                  <a:lnTo>
                    <a:pt x="690791" y="186169"/>
                  </a:lnTo>
                  <a:lnTo>
                    <a:pt x="687324" y="187553"/>
                  </a:lnTo>
                  <a:lnTo>
                    <a:pt x="689051" y="192532"/>
                  </a:lnTo>
                  <a:lnTo>
                    <a:pt x="696442" y="189572"/>
                  </a:lnTo>
                  <a:close/>
                </a:path>
                <a:path w="1391285" h="401320">
                  <a:moveTo>
                    <a:pt x="716165" y="181737"/>
                  </a:moveTo>
                  <a:lnTo>
                    <a:pt x="714006" y="176936"/>
                  </a:lnTo>
                  <a:lnTo>
                    <a:pt x="710526" y="178308"/>
                  </a:lnTo>
                  <a:lnTo>
                    <a:pt x="707047" y="179679"/>
                  </a:lnTo>
                  <a:lnTo>
                    <a:pt x="708774" y="184658"/>
                  </a:lnTo>
                  <a:lnTo>
                    <a:pt x="716165" y="181737"/>
                  </a:lnTo>
                  <a:close/>
                </a:path>
                <a:path w="1391285" h="401320">
                  <a:moveTo>
                    <a:pt x="735901" y="173939"/>
                  </a:moveTo>
                  <a:lnTo>
                    <a:pt x="733755" y="169125"/>
                  </a:lnTo>
                  <a:lnTo>
                    <a:pt x="730275" y="170484"/>
                  </a:lnTo>
                  <a:lnTo>
                    <a:pt x="726795" y="171856"/>
                  </a:lnTo>
                  <a:lnTo>
                    <a:pt x="728510" y="176847"/>
                  </a:lnTo>
                  <a:lnTo>
                    <a:pt x="735901" y="173939"/>
                  </a:lnTo>
                  <a:close/>
                </a:path>
                <a:path w="1391285" h="401320">
                  <a:moveTo>
                    <a:pt x="755675" y="166204"/>
                  </a:moveTo>
                  <a:lnTo>
                    <a:pt x="753541" y="161391"/>
                  </a:lnTo>
                  <a:lnTo>
                    <a:pt x="750062" y="162750"/>
                  </a:lnTo>
                  <a:lnTo>
                    <a:pt x="746582" y="164109"/>
                  </a:lnTo>
                  <a:lnTo>
                    <a:pt x="748271" y="169100"/>
                  </a:lnTo>
                  <a:lnTo>
                    <a:pt x="755675" y="166204"/>
                  </a:lnTo>
                  <a:close/>
                </a:path>
                <a:path w="1391285" h="401320">
                  <a:moveTo>
                    <a:pt x="775487" y="158559"/>
                  </a:moveTo>
                  <a:lnTo>
                    <a:pt x="773379" y="153733"/>
                  </a:lnTo>
                  <a:lnTo>
                    <a:pt x="769886" y="155079"/>
                  </a:lnTo>
                  <a:lnTo>
                    <a:pt x="766394" y="156425"/>
                  </a:lnTo>
                  <a:lnTo>
                    <a:pt x="768070" y="161417"/>
                  </a:lnTo>
                  <a:lnTo>
                    <a:pt x="775487" y="158559"/>
                  </a:lnTo>
                  <a:close/>
                </a:path>
                <a:path w="1391285" h="401320">
                  <a:moveTo>
                    <a:pt x="795312" y="151015"/>
                  </a:moveTo>
                  <a:lnTo>
                    <a:pt x="793216" y="146177"/>
                  </a:lnTo>
                  <a:lnTo>
                    <a:pt x="789724" y="147497"/>
                  </a:lnTo>
                  <a:lnTo>
                    <a:pt x="786231" y="148818"/>
                  </a:lnTo>
                  <a:lnTo>
                    <a:pt x="787869" y="153822"/>
                  </a:lnTo>
                  <a:lnTo>
                    <a:pt x="795312" y="151015"/>
                  </a:lnTo>
                  <a:close/>
                </a:path>
                <a:path w="1391285" h="401320">
                  <a:moveTo>
                    <a:pt x="815174" y="143535"/>
                  </a:moveTo>
                  <a:lnTo>
                    <a:pt x="813117" y="138684"/>
                  </a:lnTo>
                  <a:lnTo>
                    <a:pt x="809612" y="140004"/>
                  </a:lnTo>
                  <a:lnTo>
                    <a:pt x="806119" y="141325"/>
                  </a:lnTo>
                  <a:lnTo>
                    <a:pt x="807732" y="146342"/>
                  </a:lnTo>
                  <a:lnTo>
                    <a:pt x="815174" y="143535"/>
                  </a:lnTo>
                  <a:close/>
                </a:path>
                <a:path w="1391285" h="401320">
                  <a:moveTo>
                    <a:pt x="835101" y="136194"/>
                  </a:moveTo>
                  <a:lnTo>
                    <a:pt x="833056" y="131330"/>
                  </a:lnTo>
                  <a:lnTo>
                    <a:pt x="829551" y="132626"/>
                  </a:lnTo>
                  <a:lnTo>
                    <a:pt x="826046" y="133921"/>
                  </a:lnTo>
                  <a:lnTo>
                    <a:pt x="827633" y="138938"/>
                  </a:lnTo>
                  <a:lnTo>
                    <a:pt x="835101" y="136194"/>
                  </a:lnTo>
                  <a:close/>
                </a:path>
                <a:path w="1391285" h="401320">
                  <a:moveTo>
                    <a:pt x="855040" y="128968"/>
                  </a:moveTo>
                  <a:lnTo>
                    <a:pt x="853033" y="124091"/>
                  </a:lnTo>
                  <a:lnTo>
                    <a:pt x="849515" y="125361"/>
                  </a:lnTo>
                  <a:lnTo>
                    <a:pt x="845997" y="126631"/>
                  </a:lnTo>
                  <a:lnTo>
                    <a:pt x="847559" y="131660"/>
                  </a:lnTo>
                  <a:lnTo>
                    <a:pt x="855040" y="128968"/>
                  </a:lnTo>
                  <a:close/>
                </a:path>
                <a:path w="1391285" h="401320">
                  <a:moveTo>
                    <a:pt x="875042" y="121856"/>
                  </a:moveTo>
                  <a:lnTo>
                    <a:pt x="873061" y="116967"/>
                  </a:lnTo>
                  <a:lnTo>
                    <a:pt x="869530" y="118198"/>
                  </a:lnTo>
                  <a:lnTo>
                    <a:pt x="866000" y="119430"/>
                  </a:lnTo>
                  <a:lnTo>
                    <a:pt x="867537" y="124472"/>
                  </a:lnTo>
                  <a:lnTo>
                    <a:pt x="875042" y="121856"/>
                  </a:lnTo>
                  <a:close/>
                </a:path>
                <a:path w="1391285" h="401320">
                  <a:moveTo>
                    <a:pt x="895070" y="114858"/>
                  </a:moveTo>
                  <a:lnTo>
                    <a:pt x="893127" y="109969"/>
                  </a:lnTo>
                  <a:lnTo>
                    <a:pt x="889596" y="111201"/>
                  </a:lnTo>
                  <a:lnTo>
                    <a:pt x="886066" y="112433"/>
                  </a:lnTo>
                  <a:lnTo>
                    <a:pt x="887564" y="117487"/>
                  </a:lnTo>
                  <a:lnTo>
                    <a:pt x="895070" y="114858"/>
                  </a:lnTo>
                  <a:close/>
                </a:path>
                <a:path w="1391285" h="401320">
                  <a:moveTo>
                    <a:pt x="915162" y="108051"/>
                  </a:moveTo>
                  <a:lnTo>
                    <a:pt x="913257" y="103136"/>
                  </a:lnTo>
                  <a:lnTo>
                    <a:pt x="909713" y="104330"/>
                  </a:lnTo>
                  <a:lnTo>
                    <a:pt x="906170" y="105524"/>
                  </a:lnTo>
                  <a:lnTo>
                    <a:pt x="907630" y="110591"/>
                  </a:lnTo>
                  <a:lnTo>
                    <a:pt x="915162" y="108051"/>
                  </a:lnTo>
                  <a:close/>
                </a:path>
                <a:path w="1391285" h="401320">
                  <a:moveTo>
                    <a:pt x="935291" y="101371"/>
                  </a:moveTo>
                  <a:lnTo>
                    <a:pt x="933424" y="96443"/>
                  </a:lnTo>
                  <a:lnTo>
                    <a:pt x="929868" y="97599"/>
                  </a:lnTo>
                  <a:lnTo>
                    <a:pt x="926312" y="98755"/>
                  </a:lnTo>
                  <a:lnTo>
                    <a:pt x="927735" y="103822"/>
                  </a:lnTo>
                  <a:lnTo>
                    <a:pt x="935291" y="101371"/>
                  </a:lnTo>
                  <a:close/>
                </a:path>
                <a:path w="1391285" h="401320">
                  <a:moveTo>
                    <a:pt x="955471" y="94805"/>
                  </a:moveTo>
                  <a:lnTo>
                    <a:pt x="953643" y="89865"/>
                  </a:lnTo>
                  <a:lnTo>
                    <a:pt x="950087" y="91020"/>
                  </a:lnTo>
                  <a:lnTo>
                    <a:pt x="946531" y="92176"/>
                  </a:lnTo>
                  <a:lnTo>
                    <a:pt x="947915" y="97256"/>
                  </a:lnTo>
                  <a:lnTo>
                    <a:pt x="955471" y="94805"/>
                  </a:lnTo>
                  <a:close/>
                </a:path>
                <a:path w="1391285" h="401320">
                  <a:moveTo>
                    <a:pt x="975728" y="88480"/>
                  </a:moveTo>
                  <a:lnTo>
                    <a:pt x="973937" y="83527"/>
                  </a:lnTo>
                  <a:lnTo>
                    <a:pt x="970368" y="84645"/>
                  </a:lnTo>
                  <a:lnTo>
                    <a:pt x="966800" y="85763"/>
                  </a:lnTo>
                  <a:lnTo>
                    <a:pt x="968133" y="90855"/>
                  </a:lnTo>
                  <a:lnTo>
                    <a:pt x="975728" y="88480"/>
                  </a:lnTo>
                  <a:close/>
                </a:path>
                <a:path w="1391285" h="401320">
                  <a:moveTo>
                    <a:pt x="996010" y="82308"/>
                  </a:moveTo>
                  <a:lnTo>
                    <a:pt x="994270" y="77343"/>
                  </a:lnTo>
                  <a:lnTo>
                    <a:pt x="990688" y="78409"/>
                  </a:lnTo>
                  <a:lnTo>
                    <a:pt x="987107" y="79476"/>
                  </a:lnTo>
                  <a:lnTo>
                    <a:pt x="988402" y="84582"/>
                  </a:lnTo>
                  <a:lnTo>
                    <a:pt x="996010" y="82308"/>
                  </a:lnTo>
                  <a:close/>
                </a:path>
                <a:path w="1391285" h="401320">
                  <a:moveTo>
                    <a:pt x="1016355" y="76276"/>
                  </a:moveTo>
                  <a:lnTo>
                    <a:pt x="1014653" y="71297"/>
                  </a:lnTo>
                  <a:lnTo>
                    <a:pt x="1011059" y="72326"/>
                  </a:lnTo>
                  <a:lnTo>
                    <a:pt x="1007478" y="73393"/>
                  </a:lnTo>
                  <a:lnTo>
                    <a:pt x="1008722" y="78511"/>
                  </a:lnTo>
                  <a:lnTo>
                    <a:pt x="1012532" y="77381"/>
                  </a:lnTo>
                  <a:lnTo>
                    <a:pt x="1016355" y="76276"/>
                  </a:lnTo>
                  <a:close/>
                </a:path>
                <a:path w="1391285" h="401320">
                  <a:moveTo>
                    <a:pt x="1036751" y="70472"/>
                  </a:moveTo>
                  <a:lnTo>
                    <a:pt x="1035100" y="65468"/>
                  </a:lnTo>
                  <a:lnTo>
                    <a:pt x="1031506" y="66497"/>
                  </a:lnTo>
                  <a:lnTo>
                    <a:pt x="1027912" y="67525"/>
                  </a:lnTo>
                  <a:lnTo>
                    <a:pt x="1029119" y="72644"/>
                  </a:lnTo>
                  <a:lnTo>
                    <a:pt x="1036751" y="70472"/>
                  </a:lnTo>
                  <a:close/>
                </a:path>
                <a:path w="1391285" h="401320">
                  <a:moveTo>
                    <a:pt x="1057224" y="64884"/>
                  </a:moveTo>
                  <a:lnTo>
                    <a:pt x="1055611" y="59855"/>
                  </a:lnTo>
                  <a:lnTo>
                    <a:pt x="1052004" y="60833"/>
                  </a:lnTo>
                  <a:lnTo>
                    <a:pt x="1048385" y="61810"/>
                  </a:lnTo>
                  <a:lnTo>
                    <a:pt x="1049553" y="66941"/>
                  </a:lnTo>
                  <a:lnTo>
                    <a:pt x="1057224" y="64884"/>
                  </a:lnTo>
                  <a:close/>
                </a:path>
                <a:path w="1391285" h="401320">
                  <a:moveTo>
                    <a:pt x="1077722" y="59436"/>
                  </a:moveTo>
                  <a:lnTo>
                    <a:pt x="1076172" y="54394"/>
                  </a:lnTo>
                  <a:lnTo>
                    <a:pt x="1072540" y="55321"/>
                  </a:lnTo>
                  <a:lnTo>
                    <a:pt x="1068920" y="56273"/>
                  </a:lnTo>
                  <a:lnTo>
                    <a:pt x="1070025" y="61429"/>
                  </a:lnTo>
                  <a:lnTo>
                    <a:pt x="1073873" y="60413"/>
                  </a:lnTo>
                  <a:lnTo>
                    <a:pt x="1077722" y="59436"/>
                  </a:lnTo>
                  <a:close/>
                </a:path>
                <a:path w="1391285" h="401320">
                  <a:moveTo>
                    <a:pt x="1098283" y="54216"/>
                  </a:moveTo>
                  <a:lnTo>
                    <a:pt x="1096784" y="49174"/>
                  </a:lnTo>
                  <a:lnTo>
                    <a:pt x="1093152" y="50088"/>
                  </a:lnTo>
                  <a:lnTo>
                    <a:pt x="1089520" y="51003"/>
                  </a:lnTo>
                  <a:lnTo>
                    <a:pt x="1090574" y="56172"/>
                  </a:lnTo>
                  <a:lnTo>
                    <a:pt x="1098283" y="54216"/>
                  </a:lnTo>
                  <a:close/>
                </a:path>
                <a:path w="1391285" h="401320">
                  <a:moveTo>
                    <a:pt x="1118895" y="49250"/>
                  </a:moveTo>
                  <a:lnTo>
                    <a:pt x="1117447" y="44183"/>
                  </a:lnTo>
                  <a:lnTo>
                    <a:pt x="1113802" y="45046"/>
                  </a:lnTo>
                  <a:lnTo>
                    <a:pt x="1110157" y="45910"/>
                  </a:lnTo>
                  <a:lnTo>
                    <a:pt x="1111161" y="51079"/>
                  </a:lnTo>
                  <a:lnTo>
                    <a:pt x="1118895" y="49250"/>
                  </a:lnTo>
                  <a:close/>
                </a:path>
                <a:path w="1391285" h="401320">
                  <a:moveTo>
                    <a:pt x="1139558" y="44437"/>
                  </a:moveTo>
                  <a:lnTo>
                    <a:pt x="1138161" y="39357"/>
                  </a:lnTo>
                  <a:lnTo>
                    <a:pt x="1134503" y="40157"/>
                  </a:lnTo>
                  <a:lnTo>
                    <a:pt x="1130858" y="40995"/>
                  </a:lnTo>
                  <a:lnTo>
                    <a:pt x="1131798" y="46177"/>
                  </a:lnTo>
                  <a:lnTo>
                    <a:pt x="1135672" y="45288"/>
                  </a:lnTo>
                  <a:lnTo>
                    <a:pt x="1139558" y="44437"/>
                  </a:lnTo>
                  <a:close/>
                </a:path>
                <a:path w="1391285" h="401320">
                  <a:moveTo>
                    <a:pt x="1160259" y="39878"/>
                  </a:moveTo>
                  <a:lnTo>
                    <a:pt x="1158925" y="34785"/>
                  </a:lnTo>
                  <a:lnTo>
                    <a:pt x="1155268" y="35585"/>
                  </a:lnTo>
                  <a:lnTo>
                    <a:pt x="1151610" y="36385"/>
                  </a:lnTo>
                  <a:lnTo>
                    <a:pt x="1152499" y="41579"/>
                  </a:lnTo>
                  <a:lnTo>
                    <a:pt x="1160259" y="39878"/>
                  </a:lnTo>
                  <a:close/>
                </a:path>
                <a:path w="1391285" h="401320">
                  <a:moveTo>
                    <a:pt x="1181023" y="35560"/>
                  </a:moveTo>
                  <a:lnTo>
                    <a:pt x="1179741" y="30441"/>
                  </a:lnTo>
                  <a:lnTo>
                    <a:pt x="1176070" y="31191"/>
                  </a:lnTo>
                  <a:lnTo>
                    <a:pt x="1172400" y="31940"/>
                  </a:lnTo>
                  <a:lnTo>
                    <a:pt x="1173238" y="37134"/>
                  </a:lnTo>
                  <a:lnTo>
                    <a:pt x="1181023" y="35560"/>
                  </a:lnTo>
                  <a:close/>
                </a:path>
                <a:path w="1391285" h="401320">
                  <a:moveTo>
                    <a:pt x="1201813" y="31419"/>
                  </a:moveTo>
                  <a:lnTo>
                    <a:pt x="1200594" y="26289"/>
                  </a:lnTo>
                  <a:lnTo>
                    <a:pt x="1196911" y="26974"/>
                  </a:lnTo>
                  <a:lnTo>
                    <a:pt x="1193241" y="27711"/>
                  </a:lnTo>
                  <a:lnTo>
                    <a:pt x="1194015" y="32918"/>
                  </a:lnTo>
                  <a:lnTo>
                    <a:pt x="1197914" y="32143"/>
                  </a:lnTo>
                  <a:lnTo>
                    <a:pt x="1201813" y="31419"/>
                  </a:lnTo>
                  <a:close/>
                </a:path>
                <a:path w="1391285" h="401320">
                  <a:moveTo>
                    <a:pt x="1222679" y="27546"/>
                  </a:moveTo>
                  <a:lnTo>
                    <a:pt x="1221511" y="22402"/>
                  </a:lnTo>
                  <a:lnTo>
                    <a:pt x="1217828" y="23088"/>
                  </a:lnTo>
                  <a:lnTo>
                    <a:pt x="1214145" y="23774"/>
                  </a:lnTo>
                  <a:lnTo>
                    <a:pt x="1214869" y="28994"/>
                  </a:lnTo>
                  <a:lnTo>
                    <a:pt x="1222679" y="27546"/>
                  </a:lnTo>
                  <a:close/>
                </a:path>
                <a:path w="1391285" h="401320">
                  <a:moveTo>
                    <a:pt x="1243571" y="23926"/>
                  </a:moveTo>
                  <a:lnTo>
                    <a:pt x="1242466" y="18770"/>
                  </a:lnTo>
                  <a:lnTo>
                    <a:pt x="1238770" y="19392"/>
                  </a:lnTo>
                  <a:lnTo>
                    <a:pt x="1235075" y="20002"/>
                  </a:lnTo>
                  <a:lnTo>
                    <a:pt x="1235735" y="25234"/>
                  </a:lnTo>
                  <a:lnTo>
                    <a:pt x="1243571" y="23926"/>
                  </a:lnTo>
                  <a:close/>
                </a:path>
                <a:path w="1391285" h="401320">
                  <a:moveTo>
                    <a:pt x="1264488" y="20447"/>
                  </a:moveTo>
                  <a:lnTo>
                    <a:pt x="1263434" y="15290"/>
                  </a:lnTo>
                  <a:lnTo>
                    <a:pt x="1259738" y="15887"/>
                  </a:lnTo>
                  <a:lnTo>
                    <a:pt x="1256042" y="16510"/>
                  </a:lnTo>
                  <a:lnTo>
                    <a:pt x="1256652" y="21742"/>
                  </a:lnTo>
                  <a:lnTo>
                    <a:pt x="1260563" y="21082"/>
                  </a:lnTo>
                  <a:lnTo>
                    <a:pt x="1264488" y="20447"/>
                  </a:lnTo>
                  <a:close/>
                </a:path>
                <a:path w="1391285" h="401320">
                  <a:moveTo>
                    <a:pt x="1285468" y="17360"/>
                  </a:moveTo>
                  <a:lnTo>
                    <a:pt x="1284478" y="12192"/>
                  </a:lnTo>
                  <a:lnTo>
                    <a:pt x="1280769" y="12738"/>
                  </a:lnTo>
                  <a:lnTo>
                    <a:pt x="1277061" y="13284"/>
                  </a:lnTo>
                  <a:lnTo>
                    <a:pt x="1277607" y="18529"/>
                  </a:lnTo>
                  <a:lnTo>
                    <a:pt x="1285468" y="17360"/>
                  </a:lnTo>
                  <a:close/>
                </a:path>
                <a:path w="1391285" h="401320">
                  <a:moveTo>
                    <a:pt x="1306487" y="14439"/>
                  </a:moveTo>
                  <a:lnTo>
                    <a:pt x="1305547" y="9258"/>
                  </a:lnTo>
                  <a:lnTo>
                    <a:pt x="1301838" y="9740"/>
                  </a:lnTo>
                  <a:lnTo>
                    <a:pt x="1298130" y="10223"/>
                  </a:lnTo>
                  <a:lnTo>
                    <a:pt x="1298600" y="15468"/>
                  </a:lnTo>
                  <a:lnTo>
                    <a:pt x="1306487" y="14439"/>
                  </a:lnTo>
                  <a:close/>
                </a:path>
                <a:path w="1391285" h="401320">
                  <a:moveTo>
                    <a:pt x="1327505" y="11722"/>
                  </a:moveTo>
                  <a:lnTo>
                    <a:pt x="1326629" y="6527"/>
                  </a:lnTo>
                  <a:lnTo>
                    <a:pt x="1322920" y="7010"/>
                  </a:lnTo>
                  <a:lnTo>
                    <a:pt x="1319212" y="7493"/>
                  </a:lnTo>
                  <a:lnTo>
                    <a:pt x="1319631" y="12750"/>
                  </a:lnTo>
                  <a:lnTo>
                    <a:pt x="1327505" y="11722"/>
                  </a:lnTo>
                  <a:close/>
                </a:path>
                <a:path w="1391285" h="401320">
                  <a:moveTo>
                    <a:pt x="1348587" y="9359"/>
                  </a:moveTo>
                  <a:lnTo>
                    <a:pt x="1347774" y="4165"/>
                  </a:lnTo>
                  <a:lnTo>
                    <a:pt x="1344053" y="4572"/>
                  </a:lnTo>
                  <a:lnTo>
                    <a:pt x="1340332" y="4978"/>
                  </a:lnTo>
                  <a:lnTo>
                    <a:pt x="1340688" y="10236"/>
                  </a:lnTo>
                  <a:lnTo>
                    <a:pt x="1348587" y="9359"/>
                  </a:lnTo>
                  <a:close/>
                </a:path>
                <a:path w="1391285" h="401320">
                  <a:moveTo>
                    <a:pt x="1369656" y="7162"/>
                  </a:moveTo>
                  <a:lnTo>
                    <a:pt x="1368907" y="1943"/>
                  </a:lnTo>
                  <a:lnTo>
                    <a:pt x="1365186" y="2286"/>
                  </a:lnTo>
                  <a:lnTo>
                    <a:pt x="1361452" y="2628"/>
                  </a:lnTo>
                  <a:lnTo>
                    <a:pt x="1361757" y="7886"/>
                  </a:lnTo>
                  <a:lnTo>
                    <a:pt x="1369656" y="7162"/>
                  </a:lnTo>
                  <a:close/>
                </a:path>
                <a:path w="1391285" h="401320">
                  <a:moveTo>
                    <a:pt x="1390789" y="5219"/>
                  </a:moveTo>
                  <a:lnTo>
                    <a:pt x="1390091" y="0"/>
                  </a:lnTo>
                  <a:lnTo>
                    <a:pt x="1386370" y="342"/>
                  </a:lnTo>
                  <a:lnTo>
                    <a:pt x="1382649" y="685"/>
                  </a:lnTo>
                  <a:lnTo>
                    <a:pt x="1382877" y="5943"/>
                  </a:lnTo>
                  <a:lnTo>
                    <a:pt x="1390789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 descr=""/>
            <p:cNvSpPr/>
            <p:nvPr/>
          </p:nvSpPr>
          <p:spPr>
            <a:xfrm>
              <a:off x="3498807" y="3509834"/>
              <a:ext cx="262890" cy="0"/>
            </a:xfrm>
            <a:custGeom>
              <a:avLst/>
              <a:gdLst/>
              <a:ahLst/>
              <a:cxnLst/>
              <a:rect l="l" t="t" r="r" b="b"/>
              <a:pathLst>
                <a:path w="262889" h="0">
                  <a:moveTo>
                    <a:pt x="0" y="0"/>
                  </a:moveTo>
                  <a:lnTo>
                    <a:pt x="262460" y="0"/>
                  </a:lnTo>
                </a:path>
              </a:pathLst>
            </a:custGeom>
            <a:ln w="1073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 descr=""/>
            <p:cNvSpPr/>
            <p:nvPr/>
          </p:nvSpPr>
          <p:spPr>
            <a:xfrm>
              <a:off x="3774402" y="3509314"/>
              <a:ext cx="1400175" cy="497205"/>
            </a:xfrm>
            <a:custGeom>
              <a:avLst/>
              <a:gdLst/>
              <a:ahLst/>
              <a:cxnLst/>
              <a:rect l="l" t="t" r="r" b="b"/>
              <a:pathLst>
                <a:path w="1400175" h="497204">
                  <a:moveTo>
                    <a:pt x="8077" y="508"/>
                  </a:moveTo>
                  <a:lnTo>
                    <a:pt x="4343" y="254"/>
                  </a:lnTo>
                  <a:lnTo>
                    <a:pt x="609" y="0"/>
                  </a:lnTo>
                  <a:lnTo>
                    <a:pt x="0" y="5232"/>
                  </a:lnTo>
                  <a:lnTo>
                    <a:pt x="7924" y="5778"/>
                  </a:lnTo>
                  <a:lnTo>
                    <a:pt x="8077" y="508"/>
                  </a:lnTo>
                  <a:close/>
                </a:path>
                <a:path w="1400175" h="497204">
                  <a:moveTo>
                    <a:pt x="29260" y="2222"/>
                  </a:moveTo>
                  <a:lnTo>
                    <a:pt x="25539" y="1892"/>
                  </a:lnTo>
                  <a:lnTo>
                    <a:pt x="21805" y="1562"/>
                  </a:lnTo>
                  <a:lnTo>
                    <a:pt x="21145" y="6781"/>
                  </a:lnTo>
                  <a:lnTo>
                    <a:pt x="29057" y="7493"/>
                  </a:lnTo>
                  <a:lnTo>
                    <a:pt x="29260" y="2222"/>
                  </a:lnTo>
                  <a:close/>
                </a:path>
                <a:path w="1400175" h="497204">
                  <a:moveTo>
                    <a:pt x="50457" y="4102"/>
                  </a:moveTo>
                  <a:lnTo>
                    <a:pt x="46723" y="3771"/>
                  </a:lnTo>
                  <a:lnTo>
                    <a:pt x="43002" y="3441"/>
                  </a:lnTo>
                  <a:lnTo>
                    <a:pt x="42278" y="8661"/>
                  </a:lnTo>
                  <a:lnTo>
                    <a:pt x="50190" y="9359"/>
                  </a:lnTo>
                  <a:lnTo>
                    <a:pt x="50457" y="4102"/>
                  </a:lnTo>
                  <a:close/>
                </a:path>
                <a:path w="1400175" h="497204">
                  <a:moveTo>
                    <a:pt x="71602" y="6286"/>
                  </a:moveTo>
                  <a:lnTo>
                    <a:pt x="67881" y="5880"/>
                  </a:lnTo>
                  <a:lnTo>
                    <a:pt x="64160" y="5473"/>
                  </a:lnTo>
                  <a:lnTo>
                    <a:pt x="63385" y="10680"/>
                  </a:lnTo>
                  <a:lnTo>
                    <a:pt x="71285" y="11544"/>
                  </a:lnTo>
                  <a:lnTo>
                    <a:pt x="71602" y="6286"/>
                  </a:lnTo>
                  <a:close/>
                </a:path>
                <a:path w="1400175" h="497204">
                  <a:moveTo>
                    <a:pt x="92748" y="8572"/>
                  </a:moveTo>
                  <a:lnTo>
                    <a:pt x="89027" y="8166"/>
                  </a:lnTo>
                  <a:lnTo>
                    <a:pt x="85305" y="7759"/>
                  </a:lnTo>
                  <a:lnTo>
                    <a:pt x="84480" y="12966"/>
                  </a:lnTo>
                  <a:lnTo>
                    <a:pt x="92379" y="13817"/>
                  </a:lnTo>
                  <a:lnTo>
                    <a:pt x="92748" y="8572"/>
                  </a:lnTo>
                  <a:close/>
                </a:path>
                <a:path w="1400175" h="497204">
                  <a:moveTo>
                    <a:pt x="113842" y="11214"/>
                  </a:moveTo>
                  <a:lnTo>
                    <a:pt x="110134" y="10731"/>
                  </a:lnTo>
                  <a:lnTo>
                    <a:pt x="106426" y="10248"/>
                  </a:lnTo>
                  <a:lnTo>
                    <a:pt x="105537" y="15443"/>
                  </a:lnTo>
                  <a:lnTo>
                    <a:pt x="113423" y="16459"/>
                  </a:lnTo>
                  <a:lnTo>
                    <a:pt x="113842" y="11214"/>
                  </a:lnTo>
                  <a:close/>
                </a:path>
                <a:path w="1400175" h="497204">
                  <a:moveTo>
                    <a:pt x="134924" y="13919"/>
                  </a:moveTo>
                  <a:lnTo>
                    <a:pt x="131216" y="13436"/>
                  </a:lnTo>
                  <a:lnTo>
                    <a:pt x="127508" y="12954"/>
                  </a:lnTo>
                  <a:lnTo>
                    <a:pt x="126568" y="18148"/>
                  </a:lnTo>
                  <a:lnTo>
                    <a:pt x="134454" y="19164"/>
                  </a:lnTo>
                  <a:lnTo>
                    <a:pt x="134924" y="13919"/>
                  </a:lnTo>
                  <a:close/>
                </a:path>
                <a:path w="1400175" h="497204">
                  <a:moveTo>
                    <a:pt x="155968" y="16967"/>
                  </a:moveTo>
                  <a:lnTo>
                    <a:pt x="152273" y="16421"/>
                  </a:lnTo>
                  <a:lnTo>
                    <a:pt x="148577" y="15875"/>
                  </a:lnTo>
                  <a:lnTo>
                    <a:pt x="147586" y="21043"/>
                  </a:lnTo>
                  <a:lnTo>
                    <a:pt x="155448" y="22212"/>
                  </a:lnTo>
                  <a:lnTo>
                    <a:pt x="155968" y="16967"/>
                  </a:lnTo>
                  <a:close/>
                </a:path>
                <a:path w="1400175" h="497204">
                  <a:moveTo>
                    <a:pt x="176999" y="20091"/>
                  </a:moveTo>
                  <a:lnTo>
                    <a:pt x="173304" y="19545"/>
                  </a:lnTo>
                  <a:lnTo>
                    <a:pt x="169608" y="18999"/>
                  </a:lnTo>
                  <a:lnTo>
                    <a:pt x="168567" y="24168"/>
                  </a:lnTo>
                  <a:lnTo>
                    <a:pt x="176428" y="25323"/>
                  </a:lnTo>
                  <a:lnTo>
                    <a:pt x="176999" y="20091"/>
                  </a:lnTo>
                  <a:close/>
                </a:path>
                <a:path w="1400175" h="497204">
                  <a:moveTo>
                    <a:pt x="197993" y="23545"/>
                  </a:moveTo>
                  <a:lnTo>
                    <a:pt x="194297" y="22923"/>
                  </a:lnTo>
                  <a:lnTo>
                    <a:pt x="190614" y="22301"/>
                  </a:lnTo>
                  <a:lnTo>
                    <a:pt x="189522" y="27457"/>
                  </a:lnTo>
                  <a:lnTo>
                    <a:pt x="197358" y="28778"/>
                  </a:lnTo>
                  <a:lnTo>
                    <a:pt x="197993" y="23545"/>
                  </a:lnTo>
                  <a:close/>
                </a:path>
                <a:path w="1400175" h="497204">
                  <a:moveTo>
                    <a:pt x="218948" y="27076"/>
                  </a:moveTo>
                  <a:lnTo>
                    <a:pt x="215265" y="26454"/>
                  </a:lnTo>
                  <a:lnTo>
                    <a:pt x="211569" y="25831"/>
                  </a:lnTo>
                  <a:lnTo>
                    <a:pt x="210439" y="30975"/>
                  </a:lnTo>
                  <a:lnTo>
                    <a:pt x="218274" y="32296"/>
                  </a:lnTo>
                  <a:lnTo>
                    <a:pt x="218948" y="27076"/>
                  </a:lnTo>
                  <a:close/>
                </a:path>
                <a:path w="1400175" h="497204">
                  <a:moveTo>
                    <a:pt x="239852" y="30911"/>
                  </a:moveTo>
                  <a:lnTo>
                    <a:pt x="236181" y="30226"/>
                  </a:lnTo>
                  <a:lnTo>
                    <a:pt x="232498" y="29540"/>
                  </a:lnTo>
                  <a:lnTo>
                    <a:pt x="231330" y="34671"/>
                  </a:lnTo>
                  <a:lnTo>
                    <a:pt x="239141" y="36131"/>
                  </a:lnTo>
                  <a:lnTo>
                    <a:pt x="239852" y="30911"/>
                  </a:lnTo>
                  <a:close/>
                </a:path>
                <a:path w="1400175" h="497204">
                  <a:moveTo>
                    <a:pt x="260743" y="34836"/>
                  </a:moveTo>
                  <a:lnTo>
                    <a:pt x="257073" y="34150"/>
                  </a:lnTo>
                  <a:lnTo>
                    <a:pt x="253390" y="33464"/>
                  </a:lnTo>
                  <a:lnTo>
                    <a:pt x="252171" y="38582"/>
                  </a:lnTo>
                  <a:lnTo>
                    <a:pt x="259981" y="40055"/>
                  </a:lnTo>
                  <a:lnTo>
                    <a:pt x="260743" y="34836"/>
                  </a:lnTo>
                  <a:close/>
                </a:path>
                <a:path w="1400175" h="497204">
                  <a:moveTo>
                    <a:pt x="281584" y="39039"/>
                  </a:moveTo>
                  <a:lnTo>
                    <a:pt x="277926" y="38277"/>
                  </a:lnTo>
                  <a:lnTo>
                    <a:pt x="274269" y="37515"/>
                  </a:lnTo>
                  <a:lnTo>
                    <a:pt x="272986" y="42633"/>
                  </a:lnTo>
                  <a:lnTo>
                    <a:pt x="280771" y="44246"/>
                  </a:lnTo>
                  <a:lnTo>
                    <a:pt x="281584" y="39039"/>
                  </a:lnTo>
                  <a:close/>
                </a:path>
                <a:path w="1400175" h="497204">
                  <a:moveTo>
                    <a:pt x="302399" y="43357"/>
                  </a:moveTo>
                  <a:lnTo>
                    <a:pt x="298742" y="42595"/>
                  </a:lnTo>
                  <a:lnTo>
                    <a:pt x="295084" y="41833"/>
                  </a:lnTo>
                  <a:lnTo>
                    <a:pt x="293763" y="46939"/>
                  </a:lnTo>
                  <a:lnTo>
                    <a:pt x="301548" y="48552"/>
                  </a:lnTo>
                  <a:lnTo>
                    <a:pt x="302399" y="43357"/>
                  </a:lnTo>
                  <a:close/>
                </a:path>
                <a:path w="1400175" h="497204">
                  <a:moveTo>
                    <a:pt x="323176" y="47891"/>
                  </a:moveTo>
                  <a:lnTo>
                    <a:pt x="319532" y="47066"/>
                  </a:lnTo>
                  <a:lnTo>
                    <a:pt x="315887" y="46240"/>
                  </a:lnTo>
                  <a:lnTo>
                    <a:pt x="314528" y="51320"/>
                  </a:lnTo>
                  <a:lnTo>
                    <a:pt x="322275" y="53086"/>
                  </a:lnTo>
                  <a:lnTo>
                    <a:pt x="323176" y="47891"/>
                  </a:lnTo>
                  <a:close/>
                </a:path>
                <a:path w="1400175" h="497204">
                  <a:moveTo>
                    <a:pt x="343916" y="52603"/>
                  </a:moveTo>
                  <a:lnTo>
                    <a:pt x="340271" y="51777"/>
                  </a:lnTo>
                  <a:lnTo>
                    <a:pt x="336626" y="50952"/>
                  </a:lnTo>
                  <a:lnTo>
                    <a:pt x="335216" y="56032"/>
                  </a:lnTo>
                  <a:lnTo>
                    <a:pt x="342963" y="57785"/>
                  </a:lnTo>
                  <a:lnTo>
                    <a:pt x="343916" y="52603"/>
                  </a:lnTo>
                  <a:close/>
                </a:path>
                <a:path w="1400175" h="497204">
                  <a:moveTo>
                    <a:pt x="364604" y="57442"/>
                  </a:moveTo>
                  <a:lnTo>
                    <a:pt x="360972" y="56553"/>
                  </a:lnTo>
                  <a:lnTo>
                    <a:pt x="357339" y="55664"/>
                  </a:lnTo>
                  <a:lnTo>
                    <a:pt x="355892" y="60718"/>
                  </a:lnTo>
                  <a:lnTo>
                    <a:pt x="363613" y="62623"/>
                  </a:lnTo>
                  <a:lnTo>
                    <a:pt x="364604" y="57442"/>
                  </a:lnTo>
                  <a:close/>
                </a:path>
                <a:path w="1400175" h="497204">
                  <a:moveTo>
                    <a:pt x="385254" y="62522"/>
                  </a:moveTo>
                  <a:lnTo>
                    <a:pt x="381622" y="61633"/>
                  </a:lnTo>
                  <a:lnTo>
                    <a:pt x="377990" y="60744"/>
                  </a:lnTo>
                  <a:lnTo>
                    <a:pt x="376504" y="65798"/>
                  </a:lnTo>
                  <a:lnTo>
                    <a:pt x="384213" y="67691"/>
                  </a:lnTo>
                  <a:lnTo>
                    <a:pt x="385254" y="62522"/>
                  </a:lnTo>
                  <a:close/>
                </a:path>
                <a:path w="1400175" h="497204">
                  <a:moveTo>
                    <a:pt x="405879" y="67665"/>
                  </a:moveTo>
                  <a:lnTo>
                    <a:pt x="402259" y="66713"/>
                  </a:lnTo>
                  <a:lnTo>
                    <a:pt x="398627" y="65824"/>
                  </a:lnTo>
                  <a:lnTo>
                    <a:pt x="397103" y="70866"/>
                  </a:lnTo>
                  <a:lnTo>
                    <a:pt x="400951" y="71805"/>
                  </a:lnTo>
                  <a:lnTo>
                    <a:pt x="404799" y="72821"/>
                  </a:lnTo>
                  <a:lnTo>
                    <a:pt x="405879" y="67665"/>
                  </a:lnTo>
                  <a:close/>
                </a:path>
                <a:path w="1400175" h="497204">
                  <a:moveTo>
                    <a:pt x="426427" y="73113"/>
                  </a:moveTo>
                  <a:lnTo>
                    <a:pt x="422808" y="72161"/>
                  </a:lnTo>
                  <a:lnTo>
                    <a:pt x="419188" y="71196"/>
                  </a:lnTo>
                  <a:lnTo>
                    <a:pt x="417626" y="76225"/>
                  </a:lnTo>
                  <a:lnTo>
                    <a:pt x="425310" y="78270"/>
                  </a:lnTo>
                  <a:lnTo>
                    <a:pt x="426427" y="73113"/>
                  </a:lnTo>
                  <a:close/>
                </a:path>
                <a:path w="1400175" h="497204">
                  <a:moveTo>
                    <a:pt x="446976" y="78574"/>
                  </a:moveTo>
                  <a:lnTo>
                    <a:pt x="443357" y="77609"/>
                  </a:lnTo>
                  <a:lnTo>
                    <a:pt x="439737" y="76644"/>
                  </a:lnTo>
                  <a:lnTo>
                    <a:pt x="438137" y="81673"/>
                  </a:lnTo>
                  <a:lnTo>
                    <a:pt x="445820" y="83705"/>
                  </a:lnTo>
                  <a:lnTo>
                    <a:pt x="446976" y="78574"/>
                  </a:lnTo>
                  <a:close/>
                </a:path>
                <a:path w="1400175" h="497204">
                  <a:moveTo>
                    <a:pt x="467423" y="84340"/>
                  </a:moveTo>
                  <a:lnTo>
                    <a:pt x="463829" y="83312"/>
                  </a:lnTo>
                  <a:lnTo>
                    <a:pt x="460235" y="82283"/>
                  </a:lnTo>
                  <a:lnTo>
                    <a:pt x="458584" y="87287"/>
                  </a:lnTo>
                  <a:lnTo>
                    <a:pt x="466229" y="89458"/>
                  </a:lnTo>
                  <a:lnTo>
                    <a:pt x="467423" y="84340"/>
                  </a:lnTo>
                  <a:close/>
                </a:path>
                <a:path w="1400175" h="497204">
                  <a:moveTo>
                    <a:pt x="487870" y="90144"/>
                  </a:moveTo>
                  <a:lnTo>
                    <a:pt x="484276" y="89115"/>
                  </a:lnTo>
                  <a:lnTo>
                    <a:pt x="480682" y="88087"/>
                  </a:lnTo>
                  <a:lnTo>
                    <a:pt x="478993" y="93091"/>
                  </a:lnTo>
                  <a:lnTo>
                    <a:pt x="486638" y="95262"/>
                  </a:lnTo>
                  <a:lnTo>
                    <a:pt x="487870" y="90144"/>
                  </a:lnTo>
                  <a:close/>
                </a:path>
                <a:path w="1400175" h="497204">
                  <a:moveTo>
                    <a:pt x="508266" y="96139"/>
                  </a:moveTo>
                  <a:lnTo>
                    <a:pt x="504685" y="95059"/>
                  </a:lnTo>
                  <a:lnTo>
                    <a:pt x="501103" y="93980"/>
                  </a:lnTo>
                  <a:lnTo>
                    <a:pt x="499389" y="98958"/>
                  </a:lnTo>
                  <a:lnTo>
                    <a:pt x="506996" y="101257"/>
                  </a:lnTo>
                  <a:lnTo>
                    <a:pt x="508266" y="96139"/>
                  </a:lnTo>
                  <a:close/>
                </a:path>
                <a:path w="1400175" h="497204">
                  <a:moveTo>
                    <a:pt x="528612" y="102298"/>
                  </a:moveTo>
                  <a:lnTo>
                    <a:pt x="525030" y="101219"/>
                  </a:lnTo>
                  <a:lnTo>
                    <a:pt x="521449" y="100139"/>
                  </a:lnTo>
                  <a:lnTo>
                    <a:pt x="519696" y="105105"/>
                  </a:lnTo>
                  <a:lnTo>
                    <a:pt x="527304" y="107403"/>
                  </a:lnTo>
                  <a:lnTo>
                    <a:pt x="528612" y="102298"/>
                  </a:lnTo>
                  <a:close/>
                </a:path>
                <a:path w="1400175" h="497204">
                  <a:moveTo>
                    <a:pt x="548932" y="108521"/>
                  </a:moveTo>
                  <a:lnTo>
                    <a:pt x="545376" y="107378"/>
                  </a:lnTo>
                  <a:lnTo>
                    <a:pt x="541794" y="106299"/>
                  </a:lnTo>
                  <a:lnTo>
                    <a:pt x="540004" y="111252"/>
                  </a:lnTo>
                  <a:lnTo>
                    <a:pt x="543814" y="112407"/>
                  </a:lnTo>
                  <a:lnTo>
                    <a:pt x="547598" y="113614"/>
                  </a:lnTo>
                  <a:lnTo>
                    <a:pt x="548932" y="108521"/>
                  </a:lnTo>
                  <a:close/>
                </a:path>
                <a:path w="1400175" h="497204">
                  <a:moveTo>
                    <a:pt x="569163" y="115036"/>
                  </a:moveTo>
                  <a:lnTo>
                    <a:pt x="565607" y="113893"/>
                  </a:lnTo>
                  <a:lnTo>
                    <a:pt x="562051" y="112750"/>
                  </a:lnTo>
                  <a:lnTo>
                    <a:pt x="560222" y="117690"/>
                  </a:lnTo>
                  <a:lnTo>
                    <a:pt x="567791" y="120116"/>
                  </a:lnTo>
                  <a:lnTo>
                    <a:pt x="569163" y="115036"/>
                  </a:lnTo>
                  <a:close/>
                </a:path>
                <a:path w="1400175" h="497204">
                  <a:moveTo>
                    <a:pt x="589407" y="121526"/>
                  </a:moveTo>
                  <a:lnTo>
                    <a:pt x="585851" y="120383"/>
                  </a:lnTo>
                  <a:lnTo>
                    <a:pt x="582295" y="119240"/>
                  </a:lnTo>
                  <a:lnTo>
                    <a:pt x="580428" y="124167"/>
                  </a:lnTo>
                  <a:lnTo>
                    <a:pt x="587997" y="126606"/>
                  </a:lnTo>
                  <a:lnTo>
                    <a:pt x="589407" y="121526"/>
                  </a:lnTo>
                  <a:close/>
                </a:path>
                <a:path w="1400175" h="497204">
                  <a:moveTo>
                    <a:pt x="609561" y="128282"/>
                  </a:moveTo>
                  <a:lnTo>
                    <a:pt x="606018" y="127076"/>
                  </a:lnTo>
                  <a:lnTo>
                    <a:pt x="602475" y="125869"/>
                  </a:lnTo>
                  <a:lnTo>
                    <a:pt x="600583" y="130784"/>
                  </a:lnTo>
                  <a:lnTo>
                    <a:pt x="608114" y="133350"/>
                  </a:lnTo>
                  <a:lnTo>
                    <a:pt x="609561" y="128282"/>
                  </a:lnTo>
                  <a:close/>
                </a:path>
                <a:path w="1400175" h="497204">
                  <a:moveTo>
                    <a:pt x="629691" y="135115"/>
                  </a:moveTo>
                  <a:lnTo>
                    <a:pt x="626148" y="133908"/>
                  </a:lnTo>
                  <a:lnTo>
                    <a:pt x="622604" y="132702"/>
                  </a:lnTo>
                  <a:lnTo>
                    <a:pt x="620687" y="137604"/>
                  </a:lnTo>
                  <a:lnTo>
                    <a:pt x="628205" y="140169"/>
                  </a:lnTo>
                  <a:lnTo>
                    <a:pt x="629691" y="135115"/>
                  </a:lnTo>
                  <a:close/>
                </a:path>
                <a:path w="1400175" h="497204">
                  <a:moveTo>
                    <a:pt x="649782" y="142036"/>
                  </a:moveTo>
                  <a:lnTo>
                    <a:pt x="646264" y="140779"/>
                  </a:lnTo>
                  <a:lnTo>
                    <a:pt x="642734" y="139534"/>
                  </a:lnTo>
                  <a:lnTo>
                    <a:pt x="640778" y="144424"/>
                  </a:lnTo>
                  <a:lnTo>
                    <a:pt x="644525" y="145745"/>
                  </a:lnTo>
                  <a:lnTo>
                    <a:pt x="648271" y="147091"/>
                  </a:lnTo>
                  <a:lnTo>
                    <a:pt x="649782" y="142036"/>
                  </a:lnTo>
                  <a:close/>
                </a:path>
                <a:path w="1400175" h="497204">
                  <a:moveTo>
                    <a:pt x="669785" y="149186"/>
                  </a:moveTo>
                  <a:lnTo>
                    <a:pt x="666267" y="147929"/>
                  </a:lnTo>
                  <a:lnTo>
                    <a:pt x="662749" y="146672"/>
                  </a:lnTo>
                  <a:lnTo>
                    <a:pt x="660755" y="151549"/>
                  </a:lnTo>
                  <a:lnTo>
                    <a:pt x="668248" y="154228"/>
                  </a:lnTo>
                  <a:lnTo>
                    <a:pt x="669785" y="149186"/>
                  </a:lnTo>
                  <a:close/>
                </a:path>
                <a:path w="1400175" h="497204">
                  <a:moveTo>
                    <a:pt x="689800" y="156349"/>
                  </a:moveTo>
                  <a:lnTo>
                    <a:pt x="686282" y="155092"/>
                  </a:lnTo>
                  <a:lnTo>
                    <a:pt x="682764" y="153835"/>
                  </a:lnTo>
                  <a:lnTo>
                    <a:pt x="680745" y="158699"/>
                  </a:lnTo>
                  <a:lnTo>
                    <a:pt x="688225" y="161378"/>
                  </a:lnTo>
                  <a:lnTo>
                    <a:pt x="689800" y="156349"/>
                  </a:lnTo>
                  <a:close/>
                </a:path>
                <a:path w="1400175" h="497204">
                  <a:moveTo>
                    <a:pt x="709739" y="163741"/>
                  </a:moveTo>
                  <a:lnTo>
                    <a:pt x="706234" y="162420"/>
                  </a:lnTo>
                  <a:lnTo>
                    <a:pt x="702729" y="161099"/>
                  </a:lnTo>
                  <a:lnTo>
                    <a:pt x="700684" y="165963"/>
                  </a:lnTo>
                  <a:lnTo>
                    <a:pt x="708126" y="168757"/>
                  </a:lnTo>
                  <a:lnTo>
                    <a:pt x="709739" y="163741"/>
                  </a:lnTo>
                  <a:close/>
                </a:path>
                <a:path w="1400175" h="497204">
                  <a:moveTo>
                    <a:pt x="729640" y="171208"/>
                  </a:moveTo>
                  <a:lnTo>
                    <a:pt x="726135" y="169887"/>
                  </a:lnTo>
                  <a:lnTo>
                    <a:pt x="722630" y="168567"/>
                  </a:lnTo>
                  <a:lnTo>
                    <a:pt x="720559" y="173418"/>
                  </a:lnTo>
                  <a:lnTo>
                    <a:pt x="728002" y="176212"/>
                  </a:lnTo>
                  <a:lnTo>
                    <a:pt x="729640" y="171208"/>
                  </a:lnTo>
                  <a:close/>
                </a:path>
                <a:path w="1400175" h="497204">
                  <a:moveTo>
                    <a:pt x="749515" y="178689"/>
                  </a:moveTo>
                  <a:lnTo>
                    <a:pt x="746023" y="177355"/>
                  </a:lnTo>
                  <a:lnTo>
                    <a:pt x="742518" y="176034"/>
                  </a:lnTo>
                  <a:lnTo>
                    <a:pt x="740422" y="180873"/>
                  </a:lnTo>
                  <a:lnTo>
                    <a:pt x="744131" y="182270"/>
                  </a:lnTo>
                  <a:lnTo>
                    <a:pt x="747852" y="183692"/>
                  </a:lnTo>
                  <a:lnTo>
                    <a:pt x="749515" y="178689"/>
                  </a:lnTo>
                  <a:close/>
                </a:path>
                <a:path w="1400175" h="497204">
                  <a:moveTo>
                    <a:pt x="769289" y="186486"/>
                  </a:moveTo>
                  <a:lnTo>
                    <a:pt x="765810" y="185115"/>
                  </a:lnTo>
                  <a:lnTo>
                    <a:pt x="762330" y="183743"/>
                  </a:lnTo>
                  <a:lnTo>
                    <a:pt x="760196" y="188556"/>
                  </a:lnTo>
                  <a:lnTo>
                    <a:pt x="767600" y="191465"/>
                  </a:lnTo>
                  <a:lnTo>
                    <a:pt x="769289" y="186486"/>
                  </a:lnTo>
                  <a:close/>
                </a:path>
                <a:path w="1400175" h="497204">
                  <a:moveTo>
                    <a:pt x="789076" y="194259"/>
                  </a:moveTo>
                  <a:lnTo>
                    <a:pt x="785596" y="192887"/>
                  </a:lnTo>
                  <a:lnTo>
                    <a:pt x="782116" y="191516"/>
                  </a:lnTo>
                  <a:lnTo>
                    <a:pt x="779957" y="196329"/>
                  </a:lnTo>
                  <a:lnTo>
                    <a:pt x="787349" y="199237"/>
                  </a:lnTo>
                  <a:lnTo>
                    <a:pt x="789076" y="194259"/>
                  </a:lnTo>
                  <a:close/>
                </a:path>
                <a:path w="1400175" h="497204">
                  <a:moveTo>
                    <a:pt x="808786" y="202171"/>
                  </a:moveTo>
                  <a:lnTo>
                    <a:pt x="805332" y="200748"/>
                  </a:lnTo>
                  <a:lnTo>
                    <a:pt x="801878" y="199326"/>
                  </a:lnTo>
                  <a:lnTo>
                    <a:pt x="799680" y="204114"/>
                  </a:lnTo>
                  <a:lnTo>
                    <a:pt x="807034" y="207137"/>
                  </a:lnTo>
                  <a:lnTo>
                    <a:pt x="808786" y="202171"/>
                  </a:lnTo>
                  <a:close/>
                </a:path>
                <a:path w="1400175" h="497204">
                  <a:moveTo>
                    <a:pt x="828446" y="210235"/>
                  </a:moveTo>
                  <a:lnTo>
                    <a:pt x="824992" y="208813"/>
                  </a:lnTo>
                  <a:lnTo>
                    <a:pt x="821537" y="207391"/>
                  </a:lnTo>
                  <a:lnTo>
                    <a:pt x="819315" y="212178"/>
                  </a:lnTo>
                  <a:lnTo>
                    <a:pt x="826668" y="215188"/>
                  </a:lnTo>
                  <a:lnTo>
                    <a:pt x="828446" y="210235"/>
                  </a:lnTo>
                  <a:close/>
                </a:path>
                <a:path w="1400175" h="497204">
                  <a:moveTo>
                    <a:pt x="848106" y="218313"/>
                  </a:moveTo>
                  <a:lnTo>
                    <a:pt x="844651" y="216890"/>
                  </a:lnTo>
                  <a:lnTo>
                    <a:pt x="841197" y="215468"/>
                  </a:lnTo>
                  <a:lnTo>
                    <a:pt x="838949" y="220243"/>
                  </a:lnTo>
                  <a:lnTo>
                    <a:pt x="846302" y="223253"/>
                  </a:lnTo>
                  <a:lnTo>
                    <a:pt x="848106" y="218313"/>
                  </a:lnTo>
                  <a:close/>
                </a:path>
                <a:path w="1400175" h="497204">
                  <a:moveTo>
                    <a:pt x="867689" y="226580"/>
                  </a:moveTo>
                  <a:lnTo>
                    <a:pt x="864247" y="225107"/>
                  </a:lnTo>
                  <a:lnTo>
                    <a:pt x="860806" y="223634"/>
                  </a:lnTo>
                  <a:lnTo>
                    <a:pt x="858545" y="228396"/>
                  </a:lnTo>
                  <a:lnTo>
                    <a:pt x="865860" y="231521"/>
                  </a:lnTo>
                  <a:lnTo>
                    <a:pt x="867689" y="226580"/>
                  </a:lnTo>
                  <a:close/>
                </a:path>
                <a:path w="1400175" h="497204">
                  <a:moveTo>
                    <a:pt x="887234" y="234937"/>
                  </a:moveTo>
                  <a:lnTo>
                    <a:pt x="883793" y="233464"/>
                  </a:lnTo>
                  <a:lnTo>
                    <a:pt x="880351" y="231990"/>
                  </a:lnTo>
                  <a:lnTo>
                    <a:pt x="878065" y="236740"/>
                  </a:lnTo>
                  <a:lnTo>
                    <a:pt x="885380" y="239864"/>
                  </a:lnTo>
                  <a:lnTo>
                    <a:pt x="887234" y="234937"/>
                  </a:lnTo>
                  <a:close/>
                </a:path>
                <a:path w="1400175" h="497204">
                  <a:moveTo>
                    <a:pt x="906767" y="243306"/>
                  </a:moveTo>
                  <a:lnTo>
                    <a:pt x="903325" y="241833"/>
                  </a:lnTo>
                  <a:lnTo>
                    <a:pt x="899883" y="240360"/>
                  </a:lnTo>
                  <a:lnTo>
                    <a:pt x="897572" y="245097"/>
                  </a:lnTo>
                  <a:lnTo>
                    <a:pt x="904887" y="248221"/>
                  </a:lnTo>
                  <a:lnTo>
                    <a:pt x="906767" y="243306"/>
                  </a:lnTo>
                  <a:close/>
                </a:path>
                <a:path w="1400175" h="497204">
                  <a:moveTo>
                    <a:pt x="926185" y="251917"/>
                  </a:moveTo>
                  <a:lnTo>
                    <a:pt x="922769" y="250393"/>
                  </a:lnTo>
                  <a:lnTo>
                    <a:pt x="919353" y="248869"/>
                  </a:lnTo>
                  <a:lnTo>
                    <a:pt x="917016" y="253593"/>
                  </a:lnTo>
                  <a:lnTo>
                    <a:pt x="924280" y="256819"/>
                  </a:lnTo>
                  <a:lnTo>
                    <a:pt x="926185" y="251917"/>
                  </a:lnTo>
                  <a:close/>
                </a:path>
                <a:path w="1400175" h="497204">
                  <a:moveTo>
                    <a:pt x="945603" y="260553"/>
                  </a:moveTo>
                  <a:lnTo>
                    <a:pt x="942187" y="259029"/>
                  </a:lnTo>
                  <a:lnTo>
                    <a:pt x="938771" y="257505"/>
                  </a:lnTo>
                  <a:lnTo>
                    <a:pt x="936409" y="262216"/>
                  </a:lnTo>
                  <a:lnTo>
                    <a:pt x="943673" y="265455"/>
                  </a:lnTo>
                  <a:lnTo>
                    <a:pt x="945603" y="260553"/>
                  </a:lnTo>
                  <a:close/>
                </a:path>
                <a:path w="1400175" h="497204">
                  <a:moveTo>
                    <a:pt x="965022" y="269189"/>
                  </a:moveTo>
                  <a:lnTo>
                    <a:pt x="961605" y="267665"/>
                  </a:lnTo>
                  <a:lnTo>
                    <a:pt x="958189" y="266141"/>
                  </a:lnTo>
                  <a:lnTo>
                    <a:pt x="955802" y="270840"/>
                  </a:lnTo>
                  <a:lnTo>
                    <a:pt x="963066" y="274078"/>
                  </a:lnTo>
                  <a:lnTo>
                    <a:pt x="965022" y="269189"/>
                  </a:lnTo>
                  <a:close/>
                </a:path>
                <a:path w="1400175" h="497204">
                  <a:moveTo>
                    <a:pt x="984300" y="278091"/>
                  </a:moveTo>
                  <a:lnTo>
                    <a:pt x="980909" y="276529"/>
                  </a:lnTo>
                  <a:lnTo>
                    <a:pt x="977519" y="274967"/>
                  </a:lnTo>
                  <a:lnTo>
                    <a:pt x="975106" y="279654"/>
                  </a:lnTo>
                  <a:lnTo>
                    <a:pt x="982332" y="282981"/>
                  </a:lnTo>
                  <a:lnTo>
                    <a:pt x="984300" y="278091"/>
                  </a:lnTo>
                  <a:close/>
                </a:path>
                <a:path w="1400175" h="497204">
                  <a:moveTo>
                    <a:pt x="1003592" y="286994"/>
                  </a:moveTo>
                  <a:lnTo>
                    <a:pt x="1000201" y="285432"/>
                  </a:lnTo>
                  <a:lnTo>
                    <a:pt x="996810" y="283870"/>
                  </a:lnTo>
                  <a:lnTo>
                    <a:pt x="994371" y="288544"/>
                  </a:lnTo>
                  <a:lnTo>
                    <a:pt x="1001598" y="291871"/>
                  </a:lnTo>
                  <a:lnTo>
                    <a:pt x="1003592" y="286994"/>
                  </a:lnTo>
                  <a:close/>
                </a:path>
                <a:path w="1400175" h="497204">
                  <a:moveTo>
                    <a:pt x="1022883" y="295935"/>
                  </a:moveTo>
                  <a:lnTo>
                    <a:pt x="1019505" y="294335"/>
                  </a:lnTo>
                  <a:lnTo>
                    <a:pt x="1016114" y="292773"/>
                  </a:lnTo>
                  <a:lnTo>
                    <a:pt x="1013663" y="297434"/>
                  </a:lnTo>
                  <a:lnTo>
                    <a:pt x="1017270" y="299097"/>
                  </a:lnTo>
                  <a:lnTo>
                    <a:pt x="1020864" y="300799"/>
                  </a:lnTo>
                  <a:lnTo>
                    <a:pt x="1022883" y="295935"/>
                  </a:lnTo>
                  <a:close/>
                </a:path>
                <a:path w="1400175" h="497204">
                  <a:moveTo>
                    <a:pt x="1042060" y="305104"/>
                  </a:moveTo>
                  <a:lnTo>
                    <a:pt x="1038682" y="303491"/>
                  </a:lnTo>
                  <a:lnTo>
                    <a:pt x="1035304" y="301879"/>
                  </a:lnTo>
                  <a:lnTo>
                    <a:pt x="1032840" y="306527"/>
                  </a:lnTo>
                  <a:lnTo>
                    <a:pt x="1040015" y="309956"/>
                  </a:lnTo>
                  <a:lnTo>
                    <a:pt x="1042060" y="305104"/>
                  </a:lnTo>
                  <a:close/>
                </a:path>
                <a:path w="1400175" h="497204">
                  <a:moveTo>
                    <a:pt x="1061224" y="314261"/>
                  </a:moveTo>
                  <a:lnTo>
                    <a:pt x="1057846" y="312648"/>
                  </a:lnTo>
                  <a:lnTo>
                    <a:pt x="1054468" y="311035"/>
                  </a:lnTo>
                  <a:lnTo>
                    <a:pt x="1051979" y="315683"/>
                  </a:lnTo>
                  <a:lnTo>
                    <a:pt x="1059154" y="319112"/>
                  </a:lnTo>
                  <a:lnTo>
                    <a:pt x="1061224" y="314261"/>
                  </a:lnTo>
                  <a:close/>
                </a:path>
                <a:path w="1400175" h="497204">
                  <a:moveTo>
                    <a:pt x="1080389" y="323456"/>
                  </a:moveTo>
                  <a:lnTo>
                    <a:pt x="1077023" y="321818"/>
                  </a:lnTo>
                  <a:lnTo>
                    <a:pt x="1073645" y="320205"/>
                  </a:lnTo>
                  <a:lnTo>
                    <a:pt x="1071130" y="324840"/>
                  </a:lnTo>
                  <a:lnTo>
                    <a:pt x="1074724" y="326555"/>
                  </a:lnTo>
                  <a:lnTo>
                    <a:pt x="1078293" y="328295"/>
                  </a:lnTo>
                  <a:lnTo>
                    <a:pt x="1080389" y="323456"/>
                  </a:lnTo>
                  <a:close/>
                </a:path>
                <a:path w="1400175" h="497204">
                  <a:moveTo>
                    <a:pt x="1099426" y="332867"/>
                  </a:moveTo>
                  <a:lnTo>
                    <a:pt x="1096073" y="331216"/>
                  </a:lnTo>
                  <a:lnTo>
                    <a:pt x="1092720" y="329565"/>
                  </a:lnTo>
                  <a:lnTo>
                    <a:pt x="1090193" y="334175"/>
                  </a:lnTo>
                  <a:lnTo>
                    <a:pt x="1097318" y="337705"/>
                  </a:lnTo>
                  <a:lnTo>
                    <a:pt x="1099426" y="332867"/>
                  </a:lnTo>
                  <a:close/>
                </a:path>
                <a:path w="1400175" h="497204">
                  <a:moveTo>
                    <a:pt x="1118476" y="342277"/>
                  </a:moveTo>
                  <a:lnTo>
                    <a:pt x="1115123" y="340626"/>
                  </a:lnTo>
                  <a:lnTo>
                    <a:pt x="1111770" y="338975"/>
                  </a:lnTo>
                  <a:lnTo>
                    <a:pt x="1109218" y="343573"/>
                  </a:lnTo>
                  <a:lnTo>
                    <a:pt x="1116342" y="347103"/>
                  </a:lnTo>
                  <a:lnTo>
                    <a:pt x="1118476" y="342277"/>
                  </a:lnTo>
                  <a:close/>
                </a:path>
                <a:path w="1400175" h="497204">
                  <a:moveTo>
                    <a:pt x="1137526" y="351701"/>
                  </a:moveTo>
                  <a:lnTo>
                    <a:pt x="1134173" y="350037"/>
                  </a:lnTo>
                  <a:lnTo>
                    <a:pt x="1130820" y="348386"/>
                  </a:lnTo>
                  <a:lnTo>
                    <a:pt x="1128255" y="352983"/>
                  </a:lnTo>
                  <a:lnTo>
                    <a:pt x="1135380" y="356501"/>
                  </a:lnTo>
                  <a:lnTo>
                    <a:pt x="1137526" y="351701"/>
                  </a:lnTo>
                  <a:close/>
                </a:path>
                <a:path w="1400175" h="497204">
                  <a:moveTo>
                    <a:pt x="1156449" y="361365"/>
                  </a:moveTo>
                  <a:lnTo>
                    <a:pt x="1153121" y="359664"/>
                  </a:lnTo>
                  <a:lnTo>
                    <a:pt x="1149794" y="357962"/>
                  </a:lnTo>
                  <a:lnTo>
                    <a:pt x="1147203" y="362546"/>
                  </a:lnTo>
                  <a:lnTo>
                    <a:pt x="1154290" y="366166"/>
                  </a:lnTo>
                  <a:lnTo>
                    <a:pt x="1156449" y="361365"/>
                  </a:lnTo>
                  <a:close/>
                </a:path>
                <a:path w="1400175" h="497204">
                  <a:moveTo>
                    <a:pt x="1175372" y="371030"/>
                  </a:moveTo>
                  <a:lnTo>
                    <a:pt x="1172044" y="369328"/>
                  </a:lnTo>
                  <a:lnTo>
                    <a:pt x="1168717" y="367626"/>
                  </a:lnTo>
                  <a:lnTo>
                    <a:pt x="1166101" y="372211"/>
                  </a:lnTo>
                  <a:lnTo>
                    <a:pt x="1173187" y="375818"/>
                  </a:lnTo>
                  <a:lnTo>
                    <a:pt x="1175372" y="371030"/>
                  </a:lnTo>
                  <a:close/>
                </a:path>
                <a:path w="1400175" h="497204">
                  <a:moveTo>
                    <a:pt x="1194295" y="380682"/>
                  </a:moveTo>
                  <a:lnTo>
                    <a:pt x="1190967" y="378980"/>
                  </a:lnTo>
                  <a:lnTo>
                    <a:pt x="1187640" y="377278"/>
                  </a:lnTo>
                  <a:lnTo>
                    <a:pt x="1185011" y="381850"/>
                  </a:lnTo>
                  <a:lnTo>
                    <a:pt x="1192098" y="385457"/>
                  </a:lnTo>
                  <a:lnTo>
                    <a:pt x="1194295" y="380682"/>
                  </a:lnTo>
                  <a:close/>
                </a:path>
                <a:path w="1400175" h="497204">
                  <a:moveTo>
                    <a:pt x="1213104" y="390550"/>
                  </a:moveTo>
                  <a:lnTo>
                    <a:pt x="1209802" y="388810"/>
                  </a:lnTo>
                  <a:lnTo>
                    <a:pt x="1206500" y="387070"/>
                  </a:lnTo>
                  <a:lnTo>
                    <a:pt x="1203845" y="391629"/>
                  </a:lnTo>
                  <a:lnTo>
                    <a:pt x="1210881" y="395325"/>
                  </a:lnTo>
                  <a:lnTo>
                    <a:pt x="1213104" y="390550"/>
                  </a:lnTo>
                  <a:close/>
                </a:path>
                <a:path w="1400175" h="497204">
                  <a:moveTo>
                    <a:pt x="1231912" y="400431"/>
                  </a:moveTo>
                  <a:lnTo>
                    <a:pt x="1228610" y="398691"/>
                  </a:lnTo>
                  <a:lnTo>
                    <a:pt x="1225308" y="396951"/>
                  </a:lnTo>
                  <a:lnTo>
                    <a:pt x="1222641" y="401497"/>
                  </a:lnTo>
                  <a:lnTo>
                    <a:pt x="1229677" y="405193"/>
                  </a:lnTo>
                  <a:lnTo>
                    <a:pt x="1231912" y="400431"/>
                  </a:lnTo>
                  <a:close/>
                </a:path>
                <a:path w="1400175" h="497204">
                  <a:moveTo>
                    <a:pt x="1250721" y="410324"/>
                  </a:moveTo>
                  <a:lnTo>
                    <a:pt x="1247419" y="408584"/>
                  </a:lnTo>
                  <a:lnTo>
                    <a:pt x="1244117" y="406844"/>
                  </a:lnTo>
                  <a:lnTo>
                    <a:pt x="1241425" y="411378"/>
                  </a:lnTo>
                  <a:lnTo>
                    <a:pt x="1248473" y="415086"/>
                  </a:lnTo>
                  <a:lnTo>
                    <a:pt x="1250721" y="410324"/>
                  </a:lnTo>
                  <a:close/>
                </a:path>
                <a:path w="1400175" h="497204">
                  <a:moveTo>
                    <a:pt x="1269441" y="420370"/>
                  </a:moveTo>
                  <a:lnTo>
                    <a:pt x="1266151" y="418592"/>
                  </a:lnTo>
                  <a:lnTo>
                    <a:pt x="1262862" y="416814"/>
                  </a:lnTo>
                  <a:lnTo>
                    <a:pt x="1260170" y="421335"/>
                  </a:lnTo>
                  <a:lnTo>
                    <a:pt x="1267167" y="425119"/>
                  </a:lnTo>
                  <a:lnTo>
                    <a:pt x="1269441" y="420370"/>
                  </a:lnTo>
                  <a:close/>
                </a:path>
                <a:path w="1400175" h="497204">
                  <a:moveTo>
                    <a:pt x="1288135" y="430491"/>
                  </a:moveTo>
                  <a:lnTo>
                    <a:pt x="1284846" y="428713"/>
                  </a:lnTo>
                  <a:lnTo>
                    <a:pt x="1281557" y="426935"/>
                  </a:lnTo>
                  <a:lnTo>
                    <a:pt x="1278839" y="431444"/>
                  </a:lnTo>
                  <a:lnTo>
                    <a:pt x="1285836" y="435241"/>
                  </a:lnTo>
                  <a:lnTo>
                    <a:pt x="1288135" y="430491"/>
                  </a:lnTo>
                  <a:close/>
                </a:path>
                <a:path w="1400175" h="497204">
                  <a:moveTo>
                    <a:pt x="1306817" y="440601"/>
                  </a:moveTo>
                  <a:lnTo>
                    <a:pt x="1303528" y="438823"/>
                  </a:lnTo>
                  <a:lnTo>
                    <a:pt x="1300238" y="437045"/>
                  </a:lnTo>
                  <a:lnTo>
                    <a:pt x="1297508" y="441553"/>
                  </a:lnTo>
                  <a:lnTo>
                    <a:pt x="1304505" y="445338"/>
                  </a:lnTo>
                  <a:lnTo>
                    <a:pt x="1306817" y="440601"/>
                  </a:lnTo>
                  <a:close/>
                </a:path>
                <a:path w="1400175" h="497204">
                  <a:moveTo>
                    <a:pt x="1325448" y="450811"/>
                  </a:moveTo>
                  <a:lnTo>
                    <a:pt x="1322184" y="448995"/>
                  </a:lnTo>
                  <a:lnTo>
                    <a:pt x="1318920" y="447179"/>
                  </a:lnTo>
                  <a:lnTo>
                    <a:pt x="1316177" y="451675"/>
                  </a:lnTo>
                  <a:lnTo>
                    <a:pt x="1323124" y="455536"/>
                  </a:lnTo>
                  <a:lnTo>
                    <a:pt x="1325448" y="450811"/>
                  </a:lnTo>
                  <a:close/>
                </a:path>
                <a:path w="1400175" h="497204">
                  <a:moveTo>
                    <a:pt x="1344002" y="461137"/>
                  </a:moveTo>
                  <a:lnTo>
                    <a:pt x="1340739" y="459320"/>
                  </a:lnTo>
                  <a:lnTo>
                    <a:pt x="1337475" y="457504"/>
                  </a:lnTo>
                  <a:lnTo>
                    <a:pt x="1334706" y="461987"/>
                  </a:lnTo>
                  <a:lnTo>
                    <a:pt x="1341666" y="465861"/>
                  </a:lnTo>
                  <a:lnTo>
                    <a:pt x="1344002" y="461137"/>
                  </a:lnTo>
                  <a:close/>
                </a:path>
                <a:path w="1400175" h="497204">
                  <a:moveTo>
                    <a:pt x="1362570" y="471474"/>
                  </a:moveTo>
                  <a:lnTo>
                    <a:pt x="1359306" y="469658"/>
                  </a:lnTo>
                  <a:lnTo>
                    <a:pt x="1356042" y="467842"/>
                  </a:lnTo>
                  <a:lnTo>
                    <a:pt x="1353261" y="472313"/>
                  </a:lnTo>
                  <a:lnTo>
                    <a:pt x="1360208" y="476186"/>
                  </a:lnTo>
                  <a:lnTo>
                    <a:pt x="1362570" y="471474"/>
                  </a:lnTo>
                  <a:close/>
                </a:path>
                <a:path w="1400175" h="497204">
                  <a:moveTo>
                    <a:pt x="1381137" y="481812"/>
                  </a:moveTo>
                  <a:lnTo>
                    <a:pt x="1377873" y="479996"/>
                  </a:lnTo>
                  <a:lnTo>
                    <a:pt x="1374609" y="478180"/>
                  </a:lnTo>
                  <a:lnTo>
                    <a:pt x="1371815" y="482650"/>
                  </a:lnTo>
                  <a:lnTo>
                    <a:pt x="1378762" y="486511"/>
                  </a:lnTo>
                  <a:lnTo>
                    <a:pt x="1381137" y="481812"/>
                  </a:lnTo>
                  <a:close/>
                </a:path>
                <a:path w="1400175" h="497204">
                  <a:moveTo>
                    <a:pt x="1399565" y="492366"/>
                  </a:moveTo>
                  <a:lnTo>
                    <a:pt x="1396326" y="490512"/>
                  </a:lnTo>
                  <a:lnTo>
                    <a:pt x="1393088" y="488657"/>
                  </a:lnTo>
                  <a:lnTo>
                    <a:pt x="1390269" y="493115"/>
                  </a:lnTo>
                  <a:lnTo>
                    <a:pt x="1397177" y="497065"/>
                  </a:lnTo>
                  <a:lnTo>
                    <a:pt x="1399565" y="49236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 descr=""/>
            <p:cNvSpPr/>
            <p:nvPr/>
          </p:nvSpPr>
          <p:spPr>
            <a:xfrm>
              <a:off x="809523" y="3330879"/>
              <a:ext cx="4727575" cy="896619"/>
            </a:xfrm>
            <a:custGeom>
              <a:avLst/>
              <a:gdLst/>
              <a:ahLst/>
              <a:cxnLst/>
              <a:rect l="l" t="t" r="r" b="b"/>
              <a:pathLst>
                <a:path w="4727575" h="896620">
                  <a:moveTo>
                    <a:pt x="9283" y="4826"/>
                  </a:moveTo>
                  <a:lnTo>
                    <a:pt x="6426" y="2413"/>
                  </a:lnTo>
                  <a:lnTo>
                    <a:pt x="3568" y="0"/>
                  </a:lnTo>
                  <a:lnTo>
                    <a:pt x="0" y="3860"/>
                  </a:lnTo>
                  <a:lnTo>
                    <a:pt x="6083" y="9017"/>
                  </a:lnTo>
                  <a:lnTo>
                    <a:pt x="9283" y="4826"/>
                  </a:lnTo>
                  <a:close/>
                </a:path>
                <a:path w="4727575" h="896620">
                  <a:moveTo>
                    <a:pt x="25577" y="18465"/>
                  </a:moveTo>
                  <a:lnTo>
                    <a:pt x="22694" y="16090"/>
                  </a:lnTo>
                  <a:lnTo>
                    <a:pt x="19812" y="13716"/>
                  </a:lnTo>
                  <a:lnTo>
                    <a:pt x="16256" y="17589"/>
                  </a:lnTo>
                  <a:lnTo>
                    <a:pt x="22402" y="22669"/>
                  </a:lnTo>
                  <a:lnTo>
                    <a:pt x="25577" y="18465"/>
                  </a:lnTo>
                  <a:close/>
                </a:path>
                <a:path w="4727575" h="896620">
                  <a:moveTo>
                    <a:pt x="41960" y="31991"/>
                  </a:moveTo>
                  <a:lnTo>
                    <a:pt x="39077" y="29616"/>
                  </a:lnTo>
                  <a:lnTo>
                    <a:pt x="36195" y="27241"/>
                  </a:lnTo>
                  <a:lnTo>
                    <a:pt x="32651" y="31140"/>
                  </a:lnTo>
                  <a:lnTo>
                    <a:pt x="38798" y="36207"/>
                  </a:lnTo>
                  <a:lnTo>
                    <a:pt x="41960" y="31991"/>
                  </a:lnTo>
                  <a:close/>
                </a:path>
                <a:path w="4727575" h="896620">
                  <a:moveTo>
                    <a:pt x="58343" y="45529"/>
                  </a:moveTo>
                  <a:lnTo>
                    <a:pt x="55460" y="43154"/>
                  </a:lnTo>
                  <a:lnTo>
                    <a:pt x="52578" y="40779"/>
                  </a:lnTo>
                  <a:lnTo>
                    <a:pt x="49047" y="44691"/>
                  </a:lnTo>
                  <a:lnTo>
                    <a:pt x="55194" y="49758"/>
                  </a:lnTo>
                  <a:lnTo>
                    <a:pt x="58343" y="45529"/>
                  </a:lnTo>
                  <a:close/>
                </a:path>
                <a:path w="4727575" h="896620">
                  <a:moveTo>
                    <a:pt x="74841" y="58915"/>
                  </a:moveTo>
                  <a:lnTo>
                    <a:pt x="71932" y="56578"/>
                  </a:lnTo>
                  <a:lnTo>
                    <a:pt x="69024" y="54229"/>
                  </a:lnTo>
                  <a:lnTo>
                    <a:pt x="65506" y="58166"/>
                  </a:lnTo>
                  <a:lnTo>
                    <a:pt x="71716" y="63169"/>
                  </a:lnTo>
                  <a:lnTo>
                    <a:pt x="74841" y="58915"/>
                  </a:lnTo>
                  <a:close/>
                </a:path>
                <a:path w="4727575" h="896620">
                  <a:moveTo>
                    <a:pt x="91389" y="72250"/>
                  </a:moveTo>
                  <a:lnTo>
                    <a:pt x="88480" y="69900"/>
                  </a:lnTo>
                  <a:lnTo>
                    <a:pt x="85572" y="67564"/>
                  </a:lnTo>
                  <a:lnTo>
                    <a:pt x="82080" y="71501"/>
                  </a:lnTo>
                  <a:lnTo>
                    <a:pt x="88290" y="76504"/>
                  </a:lnTo>
                  <a:lnTo>
                    <a:pt x="91389" y="72250"/>
                  </a:lnTo>
                  <a:close/>
                </a:path>
                <a:path w="4727575" h="896620">
                  <a:moveTo>
                    <a:pt x="107937" y="85559"/>
                  </a:moveTo>
                  <a:lnTo>
                    <a:pt x="105029" y="83223"/>
                  </a:lnTo>
                  <a:lnTo>
                    <a:pt x="102120" y="80886"/>
                  </a:lnTo>
                  <a:lnTo>
                    <a:pt x="98640" y="84836"/>
                  </a:lnTo>
                  <a:lnTo>
                    <a:pt x="104851" y="89839"/>
                  </a:lnTo>
                  <a:lnTo>
                    <a:pt x="107937" y="85559"/>
                  </a:lnTo>
                  <a:close/>
                </a:path>
                <a:path w="4727575" h="896620">
                  <a:moveTo>
                    <a:pt x="124663" y="98679"/>
                  </a:moveTo>
                  <a:lnTo>
                    <a:pt x="121716" y="96380"/>
                  </a:lnTo>
                  <a:lnTo>
                    <a:pt x="118770" y="94081"/>
                  </a:lnTo>
                  <a:lnTo>
                    <a:pt x="115316" y="98056"/>
                  </a:lnTo>
                  <a:lnTo>
                    <a:pt x="121602" y="102971"/>
                  </a:lnTo>
                  <a:lnTo>
                    <a:pt x="124663" y="98679"/>
                  </a:lnTo>
                  <a:close/>
                </a:path>
                <a:path w="4727575" h="896620">
                  <a:moveTo>
                    <a:pt x="141389" y="111810"/>
                  </a:moveTo>
                  <a:lnTo>
                    <a:pt x="138442" y="109499"/>
                  </a:lnTo>
                  <a:lnTo>
                    <a:pt x="135509" y="107188"/>
                  </a:lnTo>
                  <a:lnTo>
                    <a:pt x="132067" y="111188"/>
                  </a:lnTo>
                  <a:lnTo>
                    <a:pt x="138341" y="116103"/>
                  </a:lnTo>
                  <a:lnTo>
                    <a:pt x="141389" y="111810"/>
                  </a:lnTo>
                  <a:close/>
                </a:path>
                <a:path w="4727575" h="896620">
                  <a:moveTo>
                    <a:pt x="158153" y="124841"/>
                  </a:moveTo>
                  <a:lnTo>
                    <a:pt x="155181" y="122580"/>
                  </a:lnTo>
                  <a:lnTo>
                    <a:pt x="152209" y="120319"/>
                  </a:lnTo>
                  <a:lnTo>
                    <a:pt x="148793" y="124333"/>
                  </a:lnTo>
                  <a:lnTo>
                    <a:pt x="155130" y="129159"/>
                  </a:lnTo>
                  <a:lnTo>
                    <a:pt x="158153" y="124841"/>
                  </a:lnTo>
                  <a:close/>
                </a:path>
                <a:path w="4727575" h="896620">
                  <a:moveTo>
                    <a:pt x="175056" y="137718"/>
                  </a:moveTo>
                  <a:lnTo>
                    <a:pt x="172085" y="135458"/>
                  </a:lnTo>
                  <a:lnTo>
                    <a:pt x="169113" y="133197"/>
                  </a:lnTo>
                  <a:lnTo>
                    <a:pt x="165722" y="137223"/>
                  </a:lnTo>
                  <a:lnTo>
                    <a:pt x="172059" y="142062"/>
                  </a:lnTo>
                  <a:lnTo>
                    <a:pt x="175056" y="137718"/>
                  </a:lnTo>
                  <a:close/>
                </a:path>
                <a:path w="4727575" h="896620">
                  <a:moveTo>
                    <a:pt x="191947" y="150596"/>
                  </a:moveTo>
                  <a:lnTo>
                    <a:pt x="188976" y="148336"/>
                  </a:lnTo>
                  <a:lnTo>
                    <a:pt x="186004" y="146075"/>
                  </a:lnTo>
                  <a:lnTo>
                    <a:pt x="182638" y="150114"/>
                  </a:lnTo>
                  <a:lnTo>
                    <a:pt x="188976" y="154952"/>
                  </a:lnTo>
                  <a:lnTo>
                    <a:pt x="191947" y="150596"/>
                  </a:lnTo>
                  <a:close/>
                </a:path>
                <a:path w="4727575" h="896620">
                  <a:moveTo>
                    <a:pt x="208978" y="163309"/>
                  </a:moveTo>
                  <a:lnTo>
                    <a:pt x="205981" y="161086"/>
                  </a:lnTo>
                  <a:lnTo>
                    <a:pt x="202984" y="158864"/>
                  </a:lnTo>
                  <a:lnTo>
                    <a:pt x="199631" y="162928"/>
                  </a:lnTo>
                  <a:lnTo>
                    <a:pt x="206044" y="167678"/>
                  </a:lnTo>
                  <a:lnTo>
                    <a:pt x="208978" y="163309"/>
                  </a:lnTo>
                  <a:close/>
                </a:path>
                <a:path w="4727575" h="896620">
                  <a:moveTo>
                    <a:pt x="226047" y="175945"/>
                  </a:moveTo>
                  <a:lnTo>
                    <a:pt x="223050" y="173723"/>
                  </a:lnTo>
                  <a:lnTo>
                    <a:pt x="220052" y="171500"/>
                  </a:lnTo>
                  <a:lnTo>
                    <a:pt x="216725" y="175590"/>
                  </a:lnTo>
                  <a:lnTo>
                    <a:pt x="223126" y="180327"/>
                  </a:lnTo>
                  <a:lnTo>
                    <a:pt x="226047" y="175945"/>
                  </a:lnTo>
                  <a:close/>
                </a:path>
                <a:path w="4727575" h="896620">
                  <a:moveTo>
                    <a:pt x="243166" y="188544"/>
                  </a:moveTo>
                  <a:lnTo>
                    <a:pt x="240131" y="186359"/>
                  </a:lnTo>
                  <a:lnTo>
                    <a:pt x="237109" y="184162"/>
                  </a:lnTo>
                  <a:lnTo>
                    <a:pt x="233807" y="188264"/>
                  </a:lnTo>
                  <a:lnTo>
                    <a:pt x="237032" y="190614"/>
                  </a:lnTo>
                  <a:lnTo>
                    <a:pt x="240271" y="192938"/>
                  </a:lnTo>
                  <a:lnTo>
                    <a:pt x="243166" y="188544"/>
                  </a:lnTo>
                  <a:close/>
                </a:path>
                <a:path w="4727575" h="896620">
                  <a:moveTo>
                    <a:pt x="260426" y="200926"/>
                  </a:moveTo>
                  <a:lnTo>
                    <a:pt x="257390" y="198742"/>
                  </a:lnTo>
                  <a:lnTo>
                    <a:pt x="254355" y="196557"/>
                  </a:lnTo>
                  <a:lnTo>
                    <a:pt x="251079" y="200685"/>
                  </a:lnTo>
                  <a:lnTo>
                    <a:pt x="257556" y="205346"/>
                  </a:lnTo>
                  <a:lnTo>
                    <a:pt x="260426" y="200926"/>
                  </a:lnTo>
                  <a:close/>
                </a:path>
                <a:path w="4727575" h="896620">
                  <a:moveTo>
                    <a:pt x="277685" y="213321"/>
                  </a:moveTo>
                  <a:lnTo>
                    <a:pt x="274650" y="211137"/>
                  </a:lnTo>
                  <a:lnTo>
                    <a:pt x="271614" y="208953"/>
                  </a:lnTo>
                  <a:lnTo>
                    <a:pt x="268363" y="213106"/>
                  </a:lnTo>
                  <a:lnTo>
                    <a:pt x="274840" y="217754"/>
                  </a:lnTo>
                  <a:lnTo>
                    <a:pt x="277685" y="213321"/>
                  </a:lnTo>
                  <a:close/>
                </a:path>
                <a:path w="4727575" h="896620">
                  <a:moveTo>
                    <a:pt x="295097" y="225488"/>
                  </a:moveTo>
                  <a:lnTo>
                    <a:pt x="292023" y="223354"/>
                  </a:lnTo>
                  <a:lnTo>
                    <a:pt x="288950" y="221221"/>
                  </a:lnTo>
                  <a:lnTo>
                    <a:pt x="285724" y="225386"/>
                  </a:lnTo>
                  <a:lnTo>
                    <a:pt x="292277" y="229946"/>
                  </a:lnTo>
                  <a:lnTo>
                    <a:pt x="295097" y="225488"/>
                  </a:lnTo>
                  <a:close/>
                </a:path>
                <a:path w="4727575" h="896620">
                  <a:moveTo>
                    <a:pt x="312534" y="237617"/>
                  </a:moveTo>
                  <a:lnTo>
                    <a:pt x="309473" y="235483"/>
                  </a:lnTo>
                  <a:lnTo>
                    <a:pt x="306400" y="233349"/>
                  </a:lnTo>
                  <a:lnTo>
                    <a:pt x="303212" y="237540"/>
                  </a:lnTo>
                  <a:lnTo>
                    <a:pt x="309753" y="242087"/>
                  </a:lnTo>
                  <a:lnTo>
                    <a:pt x="312534" y="237617"/>
                  </a:lnTo>
                  <a:close/>
                </a:path>
                <a:path w="4727575" h="896620">
                  <a:moveTo>
                    <a:pt x="330073" y="249618"/>
                  </a:moveTo>
                  <a:lnTo>
                    <a:pt x="326974" y="247535"/>
                  </a:lnTo>
                  <a:lnTo>
                    <a:pt x="323875" y="245452"/>
                  </a:lnTo>
                  <a:lnTo>
                    <a:pt x="320700" y="249656"/>
                  </a:lnTo>
                  <a:lnTo>
                    <a:pt x="327317" y="254114"/>
                  </a:lnTo>
                  <a:lnTo>
                    <a:pt x="330073" y="249618"/>
                  </a:lnTo>
                  <a:close/>
                </a:path>
                <a:path w="4727575" h="896620">
                  <a:moveTo>
                    <a:pt x="347700" y="261467"/>
                  </a:moveTo>
                  <a:lnTo>
                    <a:pt x="344601" y="259384"/>
                  </a:lnTo>
                  <a:lnTo>
                    <a:pt x="341503" y="257302"/>
                  </a:lnTo>
                  <a:lnTo>
                    <a:pt x="338366" y="261531"/>
                  </a:lnTo>
                  <a:lnTo>
                    <a:pt x="344982" y="265976"/>
                  </a:lnTo>
                  <a:lnTo>
                    <a:pt x="347700" y="261467"/>
                  </a:lnTo>
                  <a:close/>
                </a:path>
                <a:path w="4727575" h="896620">
                  <a:moveTo>
                    <a:pt x="365353" y="273265"/>
                  </a:moveTo>
                  <a:lnTo>
                    <a:pt x="362229" y="271233"/>
                  </a:lnTo>
                  <a:lnTo>
                    <a:pt x="359130" y="269151"/>
                  </a:lnTo>
                  <a:lnTo>
                    <a:pt x="356019" y="273405"/>
                  </a:lnTo>
                  <a:lnTo>
                    <a:pt x="359333" y="275628"/>
                  </a:lnTo>
                  <a:lnTo>
                    <a:pt x="362673" y="277799"/>
                  </a:lnTo>
                  <a:lnTo>
                    <a:pt x="365353" y="273265"/>
                  </a:lnTo>
                  <a:close/>
                </a:path>
                <a:path w="4727575" h="896620">
                  <a:moveTo>
                    <a:pt x="383184" y="284822"/>
                  </a:moveTo>
                  <a:lnTo>
                    <a:pt x="380047" y="282790"/>
                  </a:lnTo>
                  <a:lnTo>
                    <a:pt x="376910" y="280758"/>
                  </a:lnTo>
                  <a:lnTo>
                    <a:pt x="373837" y="285038"/>
                  </a:lnTo>
                  <a:lnTo>
                    <a:pt x="380530" y="289369"/>
                  </a:lnTo>
                  <a:lnTo>
                    <a:pt x="383184" y="284822"/>
                  </a:lnTo>
                  <a:close/>
                </a:path>
                <a:path w="4727575" h="896620">
                  <a:moveTo>
                    <a:pt x="401015" y="296379"/>
                  </a:moveTo>
                  <a:lnTo>
                    <a:pt x="397878" y="294347"/>
                  </a:lnTo>
                  <a:lnTo>
                    <a:pt x="394741" y="292315"/>
                  </a:lnTo>
                  <a:lnTo>
                    <a:pt x="391693" y="296608"/>
                  </a:lnTo>
                  <a:lnTo>
                    <a:pt x="398386" y="300951"/>
                  </a:lnTo>
                  <a:lnTo>
                    <a:pt x="401015" y="296379"/>
                  </a:lnTo>
                  <a:close/>
                </a:path>
                <a:path w="4727575" h="896620">
                  <a:moveTo>
                    <a:pt x="418998" y="307657"/>
                  </a:moveTo>
                  <a:lnTo>
                    <a:pt x="415836" y="305676"/>
                  </a:lnTo>
                  <a:lnTo>
                    <a:pt x="412673" y="303695"/>
                  </a:lnTo>
                  <a:lnTo>
                    <a:pt x="409651" y="308025"/>
                  </a:lnTo>
                  <a:lnTo>
                    <a:pt x="416420" y="312242"/>
                  </a:lnTo>
                  <a:lnTo>
                    <a:pt x="418998" y="307657"/>
                  </a:lnTo>
                  <a:close/>
                </a:path>
                <a:path w="4727575" h="896620">
                  <a:moveTo>
                    <a:pt x="437019" y="318897"/>
                  </a:moveTo>
                  <a:lnTo>
                    <a:pt x="433857" y="316915"/>
                  </a:lnTo>
                  <a:lnTo>
                    <a:pt x="430695" y="314934"/>
                  </a:lnTo>
                  <a:lnTo>
                    <a:pt x="427710" y="319278"/>
                  </a:lnTo>
                  <a:lnTo>
                    <a:pt x="434479" y="323507"/>
                  </a:lnTo>
                  <a:lnTo>
                    <a:pt x="437019" y="318897"/>
                  </a:lnTo>
                  <a:close/>
                </a:path>
                <a:path w="4727575" h="896620">
                  <a:moveTo>
                    <a:pt x="455193" y="329895"/>
                  </a:moveTo>
                  <a:lnTo>
                    <a:pt x="451993" y="327977"/>
                  </a:lnTo>
                  <a:lnTo>
                    <a:pt x="448792" y="326059"/>
                  </a:lnTo>
                  <a:lnTo>
                    <a:pt x="445846" y="330428"/>
                  </a:lnTo>
                  <a:lnTo>
                    <a:pt x="452691" y="334530"/>
                  </a:lnTo>
                  <a:lnTo>
                    <a:pt x="455193" y="329895"/>
                  </a:lnTo>
                  <a:close/>
                </a:path>
                <a:path w="4727575" h="896620">
                  <a:moveTo>
                    <a:pt x="473405" y="340829"/>
                  </a:moveTo>
                  <a:lnTo>
                    <a:pt x="470204" y="338912"/>
                  </a:lnTo>
                  <a:lnTo>
                    <a:pt x="467004" y="336994"/>
                  </a:lnTo>
                  <a:lnTo>
                    <a:pt x="464096" y="341388"/>
                  </a:lnTo>
                  <a:lnTo>
                    <a:pt x="470941" y="345490"/>
                  </a:lnTo>
                  <a:lnTo>
                    <a:pt x="473405" y="340829"/>
                  </a:lnTo>
                  <a:close/>
                </a:path>
                <a:path w="4727575" h="896620">
                  <a:moveTo>
                    <a:pt x="491744" y="351523"/>
                  </a:moveTo>
                  <a:lnTo>
                    <a:pt x="488505" y="349669"/>
                  </a:lnTo>
                  <a:lnTo>
                    <a:pt x="485267" y="347802"/>
                  </a:lnTo>
                  <a:lnTo>
                    <a:pt x="482396" y="352221"/>
                  </a:lnTo>
                  <a:lnTo>
                    <a:pt x="489318" y="356209"/>
                  </a:lnTo>
                  <a:lnTo>
                    <a:pt x="491744" y="351523"/>
                  </a:lnTo>
                  <a:close/>
                </a:path>
                <a:path w="4727575" h="896620">
                  <a:moveTo>
                    <a:pt x="510159" y="362127"/>
                  </a:moveTo>
                  <a:lnTo>
                    <a:pt x="506920" y="360260"/>
                  </a:lnTo>
                  <a:lnTo>
                    <a:pt x="503682" y="358406"/>
                  </a:lnTo>
                  <a:lnTo>
                    <a:pt x="500862" y="362839"/>
                  </a:lnTo>
                  <a:lnTo>
                    <a:pt x="507771" y="366826"/>
                  </a:lnTo>
                  <a:lnTo>
                    <a:pt x="510159" y="362127"/>
                  </a:lnTo>
                  <a:close/>
                </a:path>
                <a:path w="4727575" h="896620">
                  <a:moveTo>
                    <a:pt x="528688" y="372503"/>
                  </a:moveTo>
                  <a:lnTo>
                    <a:pt x="525411" y="370700"/>
                  </a:lnTo>
                  <a:lnTo>
                    <a:pt x="522135" y="368896"/>
                  </a:lnTo>
                  <a:lnTo>
                    <a:pt x="519353" y="373380"/>
                  </a:lnTo>
                  <a:lnTo>
                    <a:pt x="526351" y="377215"/>
                  </a:lnTo>
                  <a:lnTo>
                    <a:pt x="528688" y="372503"/>
                  </a:lnTo>
                  <a:close/>
                </a:path>
                <a:path w="4727575" h="896620">
                  <a:moveTo>
                    <a:pt x="547293" y="382739"/>
                  </a:moveTo>
                  <a:lnTo>
                    <a:pt x="544017" y="380936"/>
                  </a:lnTo>
                  <a:lnTo>
                    <a:pt x="540740" y="379133"/>
                  </a:lnTo>
                  <a:lnTo>
                    <a:pt x="538010" y="383641"/>
                  </a:lnTo>
                  <a:lnTo>
                    <a:pt x="544995" y="387477"/>
                  </a:lnTo>
                  <a:lnTo>
                    <a:pt x="547293" y="382739"/>
                  </a:lnTo>
                  <a:close/>
                </a:path>
                <a:path w="4727575" h="896620">
                  <a:moveTo>
                    <a:pt x="566013" y="392734"/>
                  </a:moveTo>
                  <a:lnTo>
                    <a:pt x="562711" y="391007"/>
                  </a:lnTo>
                  <a:lnTo>
                    <a:pt x="559409" y="389267"/>
                  </a:lnTo>
                  <a:lnTo>
                    <a:pt x="556704" y="393801"/>
                  </a:lnTo>
                  <a:lnTo>
                    <a:pt x="563778" y="397510"/>
                  </a:lnTo>
                  <a:lnTo>
                    <a:pt x="566013" y="392734"/>
                  </a:lnTo>
                  <a:close/>
                </a:path>
                <a:path w="4727575" h="896620">
                  <a:moveTo>
                    <a:pt x="584822" y="402590"/>
                  </a:moveTo>
                  <a:lnTo>
                    <a:pt x="581520" y="400862"/>
                  </a:lnTo>
                  <a:lnTo>
                    <a:pt x="578218" y="399122"/>
                  </a:lnTo>
                  <a:lnTo>
                    <a:pt x="575564" y="403682"/>
                  </a:lnTo>
                  <a:lnTo>
                    <a:pt x="582637" y="407390"/>
                  </a:lnTo>
                  <a:lnTo>
                    <a:pt x="584822" y="402590"/>
                  </a:lnTo>
                  <a:close/>
                </a:path>
                <a:path w="4727575" h="896620">
                  <a:moveTo>
                    <a:pt x="603758" y="412203"/>
                  </a:moveTo>
                  <a:lnTo>
                    <a:pt x="600417" y="410540"/>
                  </a:lnTo>
                  <a:lnTo>
                    <a:pt x="597077" y="408876"/>
                  </a:lnTo>
                  <a:lnTo>
                    <a:pt x="594474" y="413461"/>
                  </a:lnTo>
                  <a:lnTo>
                    <a:pt x="601624" y="417017"/>
                  </a:lnTo>
                  <a:lnTo>
                    <a:pt x="603758" y="412203"/>
                  </a:lnTo>
                  <a:close/>
                </a:path>
                <a:path w="4727575" h="896620">
                  <a:moveTo>
                    <a:pt x="622757" y="421678"/>
                  </a:moveTo>
                  <a:lnTo>
                    <a:pt x="619417" y="420014"/>
                  </a:lnTo>
                  <a:lnTo>
                    <a:pt x="616077" y="418350"/>
                  </a:lnTo>
                  <a:lnTo>
                    <a:pt x="613524" y="422960"/>
                  </a:lnTo>
                  <a:lnTo>
                    <a:pt x="620674" y="426516"/>
                  </a:lnTo>
                  <a:lnTo>
                    <a:pt x="622757" y="421678"/>
                  </a:lnTo>
                  <a:close/>
                </a:path>
                <a:path w="4727575" h="896620">
                  <a:moveTo>
                    <a:pt x="641908" y="430847"/>
                  </a:moveTo>
                  <a:lnTo>
                    <a:pt x="638530" y="429247"/>
                  </a:lnTo>
                  <a:lnTo>
                    <a:pt x="635152" y="427659"/>
                  </a:lnTo>
                  <a:lnTo>
                    <a:pt x="632650" y="432295"/>
                  </a:lnTo>
                  <a:lnTo>
                    <a:pt x="639876" y="435698"/>
                  </a:lnTo>
                  <a:lnTo>
                    <a:pt x="641908" y="430847"/>
                  </a:lnTo>
                  <a:close/>
                </a:path>
                <a:path w="4727575" h="896620">
                  <a:moveTo>
                    <a:pt x="661111" y="439915"/>
                  </a:moveTo>
                  <a:lnTo>
                    <a:pt x="657733" y="438315"/>
                  </a:lnTo>
                  <a:lnTo>
                    <a:pt x="654354" y="436727"/>
                  </a:lnTo>
                  <a:lnTo>
                    <a:pt x="651916" y="441388"/>
                  </a:lnTo>
                  <a:lnTo>
                    <a:pt x="659130" y="444792"/>
                  </a:lnTo>
                  <a:lnTo>
                    <a:pt x="661111" y="439915"/>
                  </a:lnTo>
                  <a:close/>
                </a:path>
                <a:path w="4727575" h="896620">
                  <a:moveTo>
                    <a:pt x="680478" y="448589"/>
                  </a:moveTo>
                  <a:lnTo>
                    <a:pt x="677075" y="447065"/>
                  </a:lnTo>
                  <a:lnTo>
                    <a:pt x="673671" y="445541"/>
                  </a:lnTo>
                  <a:lnTo>
                    <a:pt x="671283" y="450240"/>
                  </a:lnTo>
                  <a:lnTo>
                    <a:pt x="678573" y="453491"/>
                  </a:lnTo>
                  <a:lnTo>
                    <a:pt x="680478" y="448589"/>
                  </a:lnTo>
                  <a:close/>
                </a:path>
                <a:path w="4727575" h="896620">
                  <a:moveTo>
                    <a:pt x="699884" y="457187"/>
                  </a:moveTo>
                  <a:lnTo>
                    <a:pt x="696455" y="455714"/>
                  </a:lnTo>
                  <a:lnTo>
                    <a:pt x="693051" y="454190"/>
                  </a:lnTo>
                  <a:lnTo>
                    <a:pt x="690714" y="458914"/>
                  </a:lnTo>
                  <a:lnTo>
                    <a:pt x="694359" y="460540"/>
                  </a:lnTo>
                  <a:lnTo>
                    <a:pt x="698030" y="462127"/>
                  </a:lnTo>
                  <a:lnTo>
                    <a:pt x="699884" y="457187"/>
                  </a:lnTo>
                  <a:close/>
                </a:path>
                <a:path w="4727575" h="896620">
                  <a:moveTo>
                    <a:pt x="719467" y="465378"/>
                  </a:moveTo>
                  <a:lnTo>
                    <a:pt x="716026" y="463931"/>
                  </a:lnTo>
                  <a:lnTo>
                    <a:pt x="712584" y="462483"/>
                  </a:lnTo>
                  <a:lnTo>
                    <a:pt x="710311" y="467245"/>
                  </a:lnTo>
                  <a:lnTo>
                    <a:pt x="717677" y="470331"/>
                  </a:lnTo>
                  <a:lnTo>
                    <a:pt x="719467" y="465378"/>
                  </a:lnTo>
                  <a:close/>
                </a:path>
                <a:path w="4727575" h="896620">
                  <a:moveTo>
                    <a:pt x="739114" y="473405"/>
                  </a:moveTo>
                  <a:lnTo>
                    <a:pt x="735647" y="472046"/>
                  </a:lnTo>
                  <a:lnTo>
                    <a:pt x="732180" y="470687"/>
                  </a:lnTo>
                  <a:lnTo>
                    <a:pt x="729970" y="475475"/>
                  </a:lnTo>
                  <a:lnTo>
                    <a:pt x="737400" y="478383"/>
                  </a:lnTo>
                  <a:lnTo>
                    <a:pt x="739114" y="473405"/>
                  </a:lnTo>
                  <a:close/>
                </a:path>
                <a:path w="4727575" h="896620">
                  <a:moveTo>
                    <a:pt x="758875" y="481152"/>
                  </a:moveTo>
                  <a:lnTo>
                    <a:pt x="755408" y="479793"/>
                  </a:lnTo>
                  <a:lnTo>
                    <a:pt x="751941" y="478434"/>
                  </a:lnTo>
                  <a:lnTo>
                    <a:pt x="749795" y="483247"/>
                  </a:lnTo>
                  <a:lnTo>
                    <a:pt x="757224" y="486156"/>
                  </a:lnTo>
                  <a:lnTo>
                    <a:pt x="758875" y="481152"/>
                  </a:lnTo>
                  <a:close/>
                </a:path>
                <a:path w="4727575" h="896620">
                  <a:moveTo>
                    <a:pt x="778764" y="488581"/>
                  </a:moveTo>
                  <a:lnTo>
                    <a:pt x="775258" y="487299"/>
                  </a:lnTo>
                  <a:lnTo>
                    <a:pt x="771753" y="486016"/>
                  </a:lnTo>
                  <a:lnTo>
                    <a:pt x="769683" y="490867"/>
                  </a:lnTo>
                  <a:lnTo>
                    <a:pt x="777189" y="493598"/>
                  </a:lnTo>
                  <a:lnTo>
                    <a:pt x="778764" y="488581"/>
                  </a:lnTo>
                  <a:close/>
                </a:path>
                <a:path w="4727575" h="896620">
                  <a:moveTo>
                    <a:pt x="798703" y="495858"/>
                  </a:moveTo>
                  <a:lnTo>
                    <a:pt x="795197" y="494576"/>
                  </a:lnTo>
                  <a:lnTo>
                    <a:pt x="791692" y="493293"/>
                  </a:lnTo>
                  <a:lnTo>
                    <a:pt x="789686" y="498170"/>
                  </a:lnTo>
                  <a:lnTo>
                    <a:pt x="797191" y="500900"/>
                  </a:lnTo>
                  <a:lnTo>
                    <a:pt x="798703" y="495858"/>
                  </a:lnTo>
                  <a:close/>
                </a:path>
                <a:path w="4727575" h="896620">
                  <a:moveTo>
                    <a:pt x="818807" y="502640"/>
                  </a:moveTo>
                  <a:lnTo>
                    <a:pt x="815276" y="501446"/>
                  </a:lnTo>
                  <a:lnTo>
                    <a:pt x="811745" y="500253"/>
                  </a:lnTo>
                  <a:lnTo>
                    <a:pt x="809815" y="505155"/>
                  </a:lnTo>
                  <a:lnTo>
                    <a:pt x="817384" y="507707"/>
                  </a:lnTo>
                  <a:lnTo>
                    <a:pt x="818807" y="502640"/>
                  </a:lnTo>
                  <a:close/>
                </a:path>
                <a:path w="4727575" h="896620">
                  <a:moveTo>
                    <a:pt x="838974" y="509231"/>
                  </a:moveTo>
                  <a:lnTo>
                    <a:pt x="835418" y="508127"/>
                  </a:lnTo>
                  <a:lnTo>
                    <a:pt x="831850" y="507022"/>
                  </a:lnTo>
                  <a:lnTo>
                    <a:pt x="829995" y="511962"/>
                  </a:lnTo>
                  <a:lnTo>
                    <a:pt x="837628" y="514324"/>
                  </a:lnTo>
                  <a:lnTo>
                    <a:pt x="838974" y="509231"/>
                  </a:lnTo>
                  <a:close/>
                </a:path>
                <a:path w="4727575" h="896620">
                  <a:moveTo>
                    <a:pt x="859243" y="515493"/>
                  </a:moveTo>
                  <a:lnTo>
                    <a:pt x="855687" y="514388"/>
                  </a:lnTo>
                  <a:lnTo>
                    <a:pt x="852119" y="513283"/>
                  </a:lnTo>
                  <a:lnTo>
                    <a:pt x="850353" y="518248"/>
                  </a:lnTo>
                  <a:lnTo>
                    <a:pt x="857973" y="520611"/>
                  </a:lnTo>
                  <a:lnTo>
                    <a:pt x="859243" y="515493"/>
                  </a:lnTo>
                  <a:close/>
                </a:path>
                <a:path w="4727575" h="896620">
                  <a:moveTo>
                    <a:pt x="879640" y="521360"/>
                  </a:moveTo>
                  <a:lnTo>
                    <a:pt x="876046" y="520344"/>
                  </a:lnTo>
                  <a:lnTo>
                    <a:pt x="872451" y="519328"/>
                  </a:lnTo>
                  <a:lnTo>
                    <a:pt x="870762" y="524319"/>
                  </a:lnTo>
                  <a:lnTo>
                    <a:pt x="878446" y="526491"/>
                  </a:lnTo>
                  <a:lnTo>
                    <a:pt x="879640" y="521360"/>
                  </a:lnTo>
                  <a:close/>
                </a:path>
                <a:path w="4727575" h="896620">
                  <a:moveTo>
                    <a:pt x="900099" y="526986"/>
                  </a:moveTo>
                  <a:lnTo>
                    <a:pt x="896480" y="526072"/>
                  </a:lnTo>
                  <a:lnTo>
                    <a:pt x="892886" y="525094"/>
                  </a:lnTo>
                  <a:lnTo>
                    <a:pt x="891273" y="530110"/>
                  </a:lnTo>
                  <a:lnTo>
                    <a:pt x="895121" y="531152"/>
                  </a:lnTo>
                  <a:lnTo>
                    <a:pt x="898994" y="532142"/>
                  </a:lnTo>
                  <a:lnTo>
                    <a:pt x="900099" y="526986"/>
                  </a:lnTo>
                  <a:close/>
                </a:path>
                <a:path w="4727575" h="896620">
                  <a:moveTo>
                    <a:pt x="4364444" y="670801"/>
                  </a:moveTo>
                  <a:lnTo>
                    <a:pt x="4361205" y="668947"/>
                  </a:lnTo>
                  <a:lnTo>
                    <a:pt x="4357967" y="667092"/>
                  </a:lnTo>
                  <a:lnTo>
                    <a:pt x="4355147" y="671550"/>
                  </a:lnTo>
                  <a:lnTo>
                    <a:pt x="4362056" y="675500"/>
                  </a:lnTo>
                  <a:lnTo>
                    <a:pt x="4364444" y="670801"/>
                  </a:lnTo>
                  <a:close/>
                </a:path>
                <a:path w="4727575" h="896620">
                  <a:moveTo>
                    <a:pt x="4382897" y="681342"/>
                  </a:moveTo>
                  <a:lnTo>
                    <a:pt x="4379658" y="679488"/>
                  </a:lnTo>
                  <a:lnTo>
                    <a:pt x="4376420" y="677633"/>
                  </a:lnTo>
                  <a:lnTo>
                    <a:pt x="4373588" y="682078"/>
                  </a:lnTo>
                  <a:lnTo>
                    <a:pt x="4380496" y="686028"/>
                  </a:lnTo>
                  <a:lnTo>
                    <a:pt x="4382897" y="681342"/>
                  </a:lnTo>
                  <a:close/>
                </a:path>
                <a:path w="4727575" h="896620">
                  <a:moveTo>
                    <a:pt x="4401337" y="691883"/>
                  </a:moveTo>
                  <a:lnTo>
                    <a:pt x="4398099" y="690029"/>
                  </a:lnTo>
                  <a:lnTo>
                    <a:pt x="4394860" y="688174"/>
                  </a:lnTo>
                  <a:lnTo>
                    <a:pt x="4392015" y="692619"/>
                  </a:lnTo>
                  <a:lnTo>
                    <a:pt x="4398924" y="696556"/>
                  </a:lnTo>
                  <a:lnTo>
                    <a:pt x="4401337" y="691883"/>
                  </a:lnTo>
                  <a:close/>
                </a:path>
                <a:path w="4727575" h="896620">
                  <a:moveTo>
                    <a:pt x="4419714" y="702551"/>
                  </a:moveTo>
                  <a:lnTo>
                    <a:pt x="4416488" y="700659"/>
                  </a:lnTo>
                  <a:lnTo>
                    <a:pt x="4413262" y="698766"/>
                  </a:lnTo>
                  <a:lnTo>
                    <a:pt x="4410418" y="703199"/>
                  </a:lnTo>
                  <a:lnTo>
                    <a:pt x="4417276" y="707224"/>
                  </a:lnTo>
                  <a:lnTo>
                    <a:pt x="4419714" y="702551"/>
                  </a:lnTo>
                  <a:close/>
                </a:path>
                <a:path w="4727575" h="896620">
                  <a:moveTo>
                    <a:pt x="4438040" y="713308"/>
                  </a:moveTo>
                  <a:lnTo>
                    <a:pt x="4434814" y="711415"/>
                  </a:lnTo>
                  <a:lnTo>
                    <a:pt x="4431589" y="709523"/>
                  </a:lnTo>
                  <a:lnTo>
                    <a:pt x="4428731" y="713943"/>
                  </a:lnTo>
                  <a:lnTo>
                    <a:pt x="4435589" y="717969"/>
                  </a:lnTo>
                  <a:lnTo>
                    <a:pt x="4438040" y="713308"/>
                  </a:lnTo>
                  <a:close/>
                </a:path>
                <a:path w="4727575" h="896620">
                  <a:moveTo>
                    <a:pt x="4456366" y="724052"/>
                  </a:moveTo>
                  <a:lnTo>
                    <a:pt x="4453140" y="722160"/>
                  </a:lnTo>
                  <a:lnTo>
                    <a:pt x="4449915" y="720267"/>
                  </a:lnTo>
                  <a:lnTo>
                    <a:pt x="4447044" y="724687"/>
                  </a:lnTo>
                  <a:lnTo>
                    <a:pt x="4453902" y="728700"/>
                  </a:lnTo>
                  <a:lnTo>
                    <a:pt x="4456366" y="724052"/>
                  </a:lnTo>
                  <a:close/>
                </a:path>
                <a:path w="4727575" h="896620">
                  <a:moveTo>
                    <a:pt x="4474692" y="734796"/>
                  </a:moveTo>
                  <a:lnTo>
                    <a:pt x="4471467" y="732904"/>
                  </a:lnTo>
                  <a:lnTo>
                    <a:pt x="4468241" y="731012"/>
                  </a:lnTo>
                  <a:lnTo>
                    <a:pt x="4465345" y="735418"/>
                  </a:lnTo>
                  <a:lnTo>
                    <a:pt x="4472216" y="739444"/>
                  </a:lnTo>
                  <a:lnTo>
                    <a:pt x="4474692" y="734796"/>
                  </a:lnTo>
                  <a:close/>
                </a:path>
                <a:path w="4727575" h="896620">
                  <a:moveTo>
                    <a:pt x="4492891" y="745756"/>
                  </a:moveTo>
                  <a:lnTo>
                    <a:pt x="4489691" y="743826"/>
                  </a:lnTo>
                  <a:lnTo>
                    <a:pt x="4486491" y="741895"/>
                  </a:lnTo>
                  <a:lnTo>
                    <a:pt x="4483582" y="746290"/>
                  </a:lnTo>
                  <a:lnTo>
                    <a:pt x="4490402" y="750392"/>
                  </a:lnTo>
                  <a:lnTo>
                    <a:pt x="4492891" y="745756"/>
                  </a:lnTo>
                  <a:close/>
                </a:path>
                <a:path w="4727575" h="896620">
                  <a:moveTo>
                    <a:pt x="4511103" y="756704"/>
                  </a:moveTo>
                  <a:lnTo>
                    <a:pt x="4507903" y="754773"/>
                  </a:lnTo>
                  <a:lnTo>
                    <a:pt x="4504702" y="752843"/>
                  </a:lnTo>
                  <a:lnTo>
                    <a:pt x="4501781" y="757237"/>
                  </a:lnTo>
                  <a:lnTo>
                    <a:pt x="4508601" y="761339"/>
                  </a:lnTo>
                  <a:lnTo>
                    <a:pt x="4511103" y="756704"/>
                  </a:lnTo>
                  <a:close/>
                </a:path>
                <a:path w="4727575" h="896620">
                  <a:moveTo>
                    <a:pt x="4529302" y="767651"/>
                  </a:moveTo>
                  <a:lnTo>
                    <a:pt x="4526102" y="765721"/>
                  </a:lnTo>
                  <a:lnTo>
                    <a:pt x="4522902" y="763790"/>
                  </a:lnTo>
                  <a:lnTo>
                    <a:pt x="4519968" y="768172"/>
                  </a:lnTo>
                  <a:lnTo>
                    <a:pt x="4526788" y="772274"/>
                  </a:lnTo>
                  <a:lnTo>
                    <a:pt x="4529302" y="767651"/>
                  </a:lnTo>
                  <a:close/>
                </a:path>
                <a:path w="4727575" h="896620">
                  <a:moveTo>
                    <a:pt x="4547476" y="778662"/>
                  </a:moveTo>
                  <a:lnTo>
                    <a:pt x="4544288" y="776706"/>
                  </a:lnTo>
                  <a:lnTo>
                    <a:pt x="4541101" y="774750"/>
                  </a:lnTo>
                  <a:lnTo>
                    <a:pt x="4538167" y="779119"/>
                  </a:lnTo>
                  <a:lnTo>
                    <a:pt x="4544936" y="783285"/>
                  </a:lnTo>
                  <a:lnTo>
                    <a:pt x="4547476" y="778662"/>
                  </a:lnTo>
                  <a:close/>
                </a:path>
                <a:path w="4727575" h="896620">
                  <a:moveTo>
                    <a:pt x="4565561" y="789800"/>
                  </a:moveTo>
                  <a:lnTo>
                    <a:pt x="4562373" y="787844"/>
                  </a:lnTo>
                  <a:lnTo>
                    <a:pt x="4559185" y="785888"/>
                  </a:lnTo>
                  <a:lnTo>
                    <a:pt x="4556239" y="790244"/>
                  </a:lnTo>
                  <a:lnTo>
                    <a:pt x="4563008" y="794410"/>
                  </a:lnTo>
                  <a:lnTo>
                    <a:pt x="4565561" y="789800"/>
                  </a:lnTo>
                  <a:close/>
                </a:path>
                <a:path w="4727575" h="896620">
                  <a:moveTo>
                    <a:pt x="4583658" y="800938"/>
                  </a:moveTo>
                  <a:lnTo>
                    <a:pt x="4580471" y="798982"/>
                  </a:lnTo>
                  <a:lnTo>
                    <a:pt x="4577283" y="797026"/>
                  </a:lnTo>
                  <a:lnTo>
                    <a:pt x="4574324" y="801382"/>
                  </a:lnTo>
                  <a:lnTo>
                    <a:pt x="4581093" y="805548"/>
                  </a:lnTo>
                  <a:lnTo>
                    <a:pt x="4583658" y="800938"/>
                  </a:lnTo>
                  <a:close/>
                </a:path>
                <a:path w="4727575" h="896620">
                  <a:moveTo>
                    <a:pt x="4601743" y="812076"/>
                  </a:moveTo>
                  <a:lnTo>
                    <a:pt x="4598555" y="810120"/>
                  </a:lnTo>
                  <a:lnTo>
                    <a:pt x="4595368" y="808164"/>
                  </a:lnTo>
                  <a:lnTo>
                    <a:pt x="4592396" y="812507"/>
                  </a:lnTo>
                  <a:lnTo>
                    <a:pt x="4599165" y="816673"/>
                  </a:lnTo>
                  <a:lnTo>
                    <a:pt x="4601743" y="812076"/>
                  </a:lnTo>
                  <a:close/>
                </a:path>
                <a:path w="4727575" h="896620">
                  <a:moveTo>
                    <a:pt x="4619752" y="823341"/>
                  </a:moveTo>
                  <a:lnTo>
                    <a:pt x="4616589" y="821347"/>
                  </a:lnTo>
                  <a:lnTo>
                    <a:pt x="4613427" y="819353"/>
                  </a:lnTo>
                  <a:lnTo>
                    <a:pt x="4610430" y="823696"/>
                  </a:lnTo>
                  <a:lnTo>
                    <a:pt x="4617161" y="827925"/>
                  </a:lnTo>
                  <a:lnTo>
                    <a:pt x="4619752" y="823341"/>
                  </a:lnTo>
                  <a:close/>
                </a:path>
                <a:path w="4727575" h="896620">
                  <a:moveTo>
                    <a:pt x="4637735" y="834669"/>
                  </a:moveTo>
                  <a:lnTo>
                    <a:pt x="4634573" y="832675"/>
                  </a:lnTo>
                  <a:lnTo>
                    <a:pt x="4631410" y="830681"/>
                  </a:lnTo>
                  <a:lnTo>
                    <a:pt x="4628413" y="835012"/>
                  </a:lnTo>
                  <a:lnTo>
                    <a:pt x="4635144" y="839254"/>
                  </a:lnTo>
                  <a:lnTo>
                    <a:pt x="4637735" y="834669"/>
                  </a:lnTo>
                  <a:close/>
                </a:path>
                <a:path w="4727575" h="896620">
                  <a:moveTo>
                    <a:pt x="4655705" y="845985"/>
                  </a:moveTo>
                  <a:lnTo>
                    <a:pt x="4652543" y="843991"/>
                  </a:lnTo>
                  <a:lnTo>
                    <a:pt x="4649381" y="841997"/>
                  </a:lnTo>
                  <a:lnTo>
                    <a:pt x="4646371" y="846315"/>
                  </a:lnTo>
                  <a:lnTo>
                    <a:pt x="4653102" y="850557"/>
                  </a:lnTo>
                  <a:lnTo>
                    <a:pt x="4655705" y="845985"/>
                  </a:lnTo>
                  <a:close/>
                </a:path>
                <a:path w="4727575" h="896620">
                  <a:moveTo>
                    <a:pt x="4673689" y="857300"/>
                  </a:moveTo>
                  <a:lnTo>
                    <a:pt x="4670526" y="855306"/>
                  </a:lnTo>
                  <a:lnTo>
                    <a:pt x="4667364" y="853313"/>
                  </a:lnTo>
                  <a:lnTo>
                    <a:pt x="4664341" y="857631"/>
                  </a:lnTo>
                  <a:lnTo>
                    <a:pt x="4671072" y="861872"/>
                  </a:lnTo>
                  <a:lnTo>
                    <a:pt x="4673689" y="857300"/>
                  </a:lnTo>
                  <a:close/>
                </a:path>
                <a:path w="4727575" h="896620">
                  <a:moveTo>
                    <a:pt x="4691558" y="868781"/>
                  </a:moveTo>
                  <a:lnTo>
                    <a:pt x="4688421" y="866762"/>
                  </a:lnTo>
                  <a:lnTo>
                    <a:pt x="4685284" y="864743"/>
                  </a:lnTo>
                  <a:lnTo>
                    <a:pt x="4682236" y="869048"/>
                  </a:lnTo>
                  <a:lnTo>
                    <a:pt x="4688929" y="873353"/>
                  </a:lnTo>
                  <a:lnTo>
                    <a:pt x="4691558" y="868781"/>
                  </a:lnTo>
                  <a:close/>
                </a:path>
                <a:path w="4727575" h="896620">
                  <a:moveTo>
                    <a:pt x="4709414" y="880275"/>
                  </a:moveTo>
                  <a:lnTo>
                    <a:pt x="4706277" y="878255"/>
                  </a:lnTo>
                  <a:lnTo>
                    <a:pt x="4703140" y="876236"/>
                  </a:lnTo>
                  <a:lnTo>
                    <a:pt x="4700092" y="880529"/>
                  </a:lnTo>
                  <a:lnTo>
                    <a:pt x="4706772" y="884834"/>
                  </a:lnTo>
                  <a:lnTo>
                    <a:pt x="4709414" y="880275"/>
                  </a:lnTo>
                  <a:close/>
                </a:path>
                <a:path w="4727575" h="896620">
                  <a:moveTo>
                    <a:pt x="4727283" y="891768"/>
                  </a:moveTo>
                  <a:lnTo>
                    <a:pt x="4724146" y="889749"/>
                  </a:lnTo>
                  <a:lnTo>
                    <a:pt x="4721009" y="887730"/>
                  </a:lnTo>
                  <a:lnTo>
                    <a:pt x="4717948" y="892009"/>
                  </a:lnTo>
                  <a:lnTo>
                    <a:pt x="4724628" y="896315"/>
                  </a:lnTo>
                  <a:lnTo>
                    <a:pt x="4727283" y="8917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 descr=""/>
            <p:cNvSpPr/>
            <p:nvPr/>
          </p:nvSpPr>
          <p:spPr>
            <a:xfrm>
              <a:off x="1700796" y="3855973"/>
              <a:ext cx="196850" cy="40640"/>
            </a:xfrm>
            <a:custGeom>
              <a:avLst/>
              <a:gdLst/>
              <a:ahLst/>
              <a:cxnLst/>
              <a:rect l="l" t="t" r="r" b="b"/>
              <a:pathLst>
                <a:path w="196850" h="40639">
                  <a:moveTo>
                    <a:pt x="8826" y="1892"/>
                  </a:moveTo>
                  <a:lnTo>
                    <a:pt x="5207" y="977"/>
                  </a:lnTo>
                  <a:lnTo>
                    <a:pt x="1612" y="0"/>
                  </a:lnTo>
                  <a:lnTo>
                    <a:pt x="0" y="5016"/>
                  </a:lnTo>
                  <a:lnTo>
                    <a:pt x="3848" y="6057"/>
                  </a:lnTo>
                  <a:lnTo>
                    <a:pt x="7721" y="7048"/>
                  </a:lnTo>
                  <a:lnTo>
                    <a:pt x="8826" y="1892"/>
                  </a:lnTo>
                  <a:close/>
                </a:path>
                <a:path w="196850" h="40639">
                  <a:moveTo>
                    <a:pt x="29387" y="7112"/>
                  </a:moveTo>
                  <a:lnTo>
                    <a:pt x="25768" y="6197"/>
                  </a:lnTo>
                  <a:lnTo>
                    <a:pt x="22148" y="5283"/>
                  </a:lnTo>
                  <a:lnTo>
                    <a:pt x="20624" y="10325"/>
                  </a:lnTo>
                  <a:lnTo>
                    <a:pt x="28371" y="12280"/>
                  </a:lnTo>
                  <a:lnTo>
                    <a:pt x="29387" y="7112"/>
                  </a:lnTo>
                  <a:close/>
                </a:path>
                <a:path w="196850" h="40639">
                  <a:moveTo>
                    <a:pt x="50038" y="11950"/>
                  </a:moveTo>
                  <a:lnTo>
                    <a:pt x="46405" y="11125"/>
                  </a:lnTo>
                  <a:lnTo>
                    <a:pt x="42773" y="10299"/>
                  </a:lnTo>
                  <a:lnTo>
                    <a:pt x="41325" y="15379"/>
                  </a:lnTo>
                  <a:lnTo>
                    <a:pt x="49123" y="17132"/>
                  </a:lnTo>
                  <a:lnTo>
                    <a:pt x="50038" y="11950"/>
                  </a:lnTo>
                  <a:close/>
                </a:path>
                <a:path w="196850" h="40639">
                  <a:moveTo>
                    <a:pt x="70751" y="16510"/>
                  </a:moveTo>
                  <a:lnTo>
                    <a:pt x="67094" y="15786"/>
                  </a:lnTo>
                  <a:lnTo>
                    <a:pt x="63449" y="14986"/>
                  </a:lnTo>
                  <a:lnTo>
                    <a:pt x="62103" y="20078"/>
                  </a:lnTo>
                  <a:lnTo>
                    <a:pt x="66001" y="20929"/>
                  </a:lnTo>
                  <a:lnTo>
                    <a:pt x="69926" y="21704"/>
                  </a:lnTo>
                  <a:lnTo>
                    <a:pt x="70751" y="16510"/>
                  </a:lnTo>
                  <a:close/>
                </a:path>
                <a:path w="196850" h="40639">
                  <a:moveTo>
                    <a:pt x="91567" y="20612"/>
                  </a:moveTo>
                  <a:lnTo>
                    <a:pt x="87909" y="19888"/>
                  </a:lnTo>
                  <a:lnTo>
                    <a:pt x="84251" y="19164"/>
                  </a:lnTo>
                  <a:lnTo>
                    <a:pt x="82994" y="24282"/>
                  </a:lnTo>
                  <a:lnTo>
                    <a:pt x="90843" y="25831"/>
                  </a:lnTo>
                  <a:lnTo>
                    <a:pt x="91567" y="20612"/>
                  </a:lnTo>
                  <a:close/>
                </a:path>
                <a:path w="196850" h="40639">
                  <a:moveTo>
                    <a:pt x="112445" y="24307"/>
                  </a:moveTo>
                  <a:lnTo>
                    <a:pt x="108775" y="23685"/>
                  </a:lnTo>
                  <a:lnTo>
                    <a:pt x="105105" y="23063"/>
                  </a:lnTo>
                  <a:lnTo>
                    <a:pt x="103936" y="28206"/>
                  </a:lnTo>
                  <a:lnTo>
                    <a:pt x="111823" y="29540"/>
                  </a:lnTo>
                  <a:lnTo>
                    <a:pt x="112445" y="24307"/>
                  </a:lnTo>
                  <a:close/>
                </a:path>
                <a:path w="196850" h="40639">
                  <a:moveTo>
                    <a:pt x="133388" y="27686"/>
                  </a:moveTo>
                  <a:lnTo>
                    <a:pt x="129705" y="27165"/>
                  </a:lnTo>
                  <a:lnTo>
                    <a:pt x="126022" y="26631"/>
                  </a:lnTo>
                  <a:lnTo>
                    <a:pt x="124955" y="31800"/>
                  </a:lnTo>
                  <a:lnTo>
                    <a:pt x="132867" y="32931"/>
                  </a:lnTo>
                  <a:lnTo>
                    <a:pt x="133388" y="27686"/>
                  </a:lnTo>
                  <a:close/>
                </a:path>
                <a:path w="196850" h="40639">
                  <a:moveTo>
                    <a:pt x="154393" y="30657"/>
                  </a:moveTo>
                  <a:lnTo>
                    <a:pt x="150698" y="30137"/>
                  </a:lnTo>
                  <a:lnTo>
                    <a:pt x="147015" y="29616"/>
                  </a:lnTo>
                  <a:lnTo>
                    <a:pt x="146050" y="34798"/>
                  </a:lnTo>
                  <a:lnTo>
                    <a:pt x="153962" y="35915"/>
                  </a:lnTo>
                  <a:lnTo>
                    <a:pt x="154393" y="30657"/>
                  </a:lnTo>
                  <a:close/>
                </a:path>
                <a:path w="196850" h="40639">
                  <a:moveTo>
                    <a:pt x="175463" y="33121"/>
                  </a:moveTo>
                  <a:lnTo>
                    <a:pt x="171754" y="32702"/>
                  </a:lnTo>
                  <a:lnTo>
                    <a:pt x="168046" y="32283"/>
                  </a:lnTo>
                  <a:lnTo>
                    <a:pt x="167195" y="37477"/>
                  </a:lnTo>
                  <a:lnTo>
                    <a:pt x="175133" y="38379"/>
                  </a:lnTo>
                  <a:lnTo>
                    <a:pt x="175463" y="33121"/>
                  </a:lnTo>
                  <a:close/>
                </a:path>
                <a:path w="196850" h="40639">
                  <a:moveTo>
                    <a:pt x="196557" y="35242"/>
                  </a:moveTo>
                  <a:lnTo>
                    <a:pt x="192849" y="34925"/>
                  </a:lnTo>
                  <a:lnTo>
                    <a:pt x="189141" y="34607"/>
                  </a:lnTo>
                  <a:lnTo>
                    <a:pt x="188379" y="39827"/>
                  </a:lnTo>
                  <a:lnTo>
                    <a:pt x="196342" y="40513"/>
                  </a:lnTo>
                  <a:lnTo>
                    <a:pt x="196557" y="352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 descr=""/>
            <p:cNvSpPr/>
            <p:nvPr/>
          </p:nvSpPr>
          <p:spPr>
            <a:xfrm>
              <a:off x="1910408" y="3896570"/>
              <a:ext cx="157480" cy="0"/>
            </a:xfrm>
            <a:custGeom>
              <a:avLst/>
              <a:gdLst/>
              <a:ahLst/>
              <a:cxnLst/>
              <a:rect l="l" t="t" r="r" b="b"/>
              <a:pathLst>
                <a:path w="157480" h="0">
                  <a:moveTo>
                    <a:pt x="0" y="0"/>
                  </a:moveTo>
                  <a:lnTo>
                    <a:pt x="157045" y="0"/>
                  </a:lnTo>
                </a:path>
              </a:pathLst>
            </a:custGeom>
            <a:ln w="836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 descr=""/>
            <p:cNvSpPr/>
            <p:nvPr/>
          </p:nvSpPr>
          <p:spPr>
            <a:xfrm>
              <a:off x="2080539" y="3498925"/>
              <a:ext cx="1393190" cy="398145"/>
            </a:xfrm>
            <a:custGeom>
              <a:avLst/>
              <a:gdLst/>
              <a:ahLst/>
              <a:cxnLst/>
              <a:rect l="l" t="t" r="r" b="b"/>
              <a:pathLst>
                <a:path w="1393189" h="398145">
                  <a:moveTo>
                    <a:pt x="8153" y="397421"/>
                  </a:moveTo>
                  <a:lnTo>
                    <a:pt x="7429" y="392201"/>
                  </a:lnTo>
                  <a:lnTo>
                    <a:pt x="3721" y="392569"/>
                  </a:lnTo>
                  <a:lnTo>
                    <a:pt x="0" y="392861"/>
                  </a:lnTo>
                  <a:lnTo>
                    <a:pt x="190" y="398132"/>
                  </a:lnTo>
                  <a:lnTo>
                    <a:pt x="4178" y="397814"/>
                  </a:lnTo>
                  <a:lnTo>
                    <a:pt x="8153" y="397421"/>
                  </a:lnTo>
                  <a:close/>
                </a:path>
                <a:path w="1393189" h="398145">
                  <a:moveTo>
                    <a:pt x="29362" y="395312"/>
                  </a:moveTo>
                  <a:lnTo>
                    <a:pt x="28536" y="390105"/>
                  </a:lnTo>
                  <a:lnTo>
                    <a:pt x="24828" y="390474"/>
                  </a:lnTo>
                  <a:lnTo>
                    <a:pt x="21120" y="390842"/>
                  </a:lnTo>
                  <a:lnTo>
                    <a:pt x="21412" y="396100"/>
                  </a:lnTo>
                  <a:lnTo>
                    <a:pt x="29362" y="395312"/>
                  </a:lnTo>
                  <a:close/>
                </a:path>
                <a:path w="1393189" h="398145">
                  <a:moveTo>
                    <a:pt x="50507" y="392734"/>
                  </a:moveTo>
                  <a:lnTo>
                    <a:pt x="49580" y="387540"/>
                  </a:lnTo>
                  <a:lnTo>
                    <a:pt x="45885" y="387997"/>
                  </a:lnTo>
                  <a:lnTo>
                    <a:pt x="42189" y="388454"/>
                  </a:lnTo>
                  <a:lnTo>
                    <a:pt x="42570" y="393712"/>
                  </a:lnTo>
                  <a:lnTo>
                    <a:pt x="50507" y="392734"/>
                  </a:lnTo>
                  <a:close/>
                </a:path>
                <a:path w="1393189" h="398145">
                  <a:moveTo>
                    <a:pt x="71628" y="389788"/>
                  </a:moveTo>
                  <a:lnTo>
                    <a:pt x="70599" y="384619"/>
                  </a:lnTo>
                  <a:lnTo>
                    <a:pt x="66916" y="385165"/>
                  </a:lnTo>
                  <a:lnTo>
                    <a:pt x="63233" y="385711"/>
                  </a:lnTo>
                  <a:lnTo>
                    <a:pt x="63715" y="390956"/>
                  </a:lnTo>
                  <a:lnTo>
                    <a:pt x="71628" y="389788"/>
                  </a:lnTo>
                  <a:close/>
                </a:path>
                <a:path w="1393189" h="398145">
                  <a:moveTo>
                    <a:pt x="92671" y="386499"/>
                  </a:moveTo>
                  <a:lnTo>
                    <a:pt x="91554" y="381355"/>
                  </a:lnTo>
                  <a:lnTo>
                    <a:pt x="87884" y="381977"/>
                  </a:lnTo>
                  <a:lnTo>
                    <a:pt x="84213" y="382600"/>
                  </a:lnTo>
                  <a:lnTo>
                    <a:pt x="84785" y="387845"/>
                  </a:lnTo>
                  <a:lnTo>
                    <a:pt x="92671" y="386499"/>
                  </a:lnTo>
                  <a:close/>
                </a:path>
                <a:path w="1393189" h="398145">
                  <a:moveTo>
                    <a:pt x="113665" y="382866"/>
                  </a:moveTo>
                  <a:lnTo>
                    <a:pt x="112471" y="377736"/>
                  </a:lnTo>
                  <a:lnTo>
                    <a:pt x="108800" y="378409"/>
                  </a:lnTo>
                  <a:lnTo>
                    <a:pt x="105130" y="379031"/>
                  </a:lnTo>
                  <a:lnTo>
                    <a:pt x="105803" y="384263"/>
                  </a:lnTo>
                  <a:lnTo>
                    <a:pt x="109740" y="383590"/>
                  </a:lnTo>
                  <a:lnTo>
                    <a:pt x="113665" y="382866"/>
                  </a:lnTo>
                  <a:close/>
                </a:path>
                <a:path w="1393189" h="398145">
                  <a:moveTo>
                    <a:pt x="134569" y="378828"/>
                  </a:moveTo>
                  <a:lnTo>
                    <a:pt x="133286" y="373722"/>
                  </a:lnTo>
                  <a:lnTo>
                    <a:pt x="129628" y="374421"/>
                  </a:lnTo>
                  <a:lnTo>
                    <a:pt x="125971" y="375132"/>
                  </a:lnTo>
                  <a:lnTo>
                    <a:pt x="126733" y="380339"/>
                  </a:lnTo>
                  <a:lnTo>
                    <a:pt x="134569" y="378828"/>
                  </a:lnTo>
                  <a:close/>
                </a:path>
                <a:path w="1393189" h="398145">
                  <a:moveTo>
                    <a:pt x="155422" y="374408"/>
                  </a:moveTo>
                  <a:lnTo>
                    <a:pt x="154051" y="369328"/>
                  </a:lnTo>
                  <a:lnTo>
                    <a:pt x="150406" y="370103"/>
                  </a:lnTo>
                  <a:lnTo>
                    <a:pt x="146761" y="370878"/>
                  </a:lnTo>
                  <a:lnTo>
                    <a:pt x="147612" y="376085"/>
                  </a:lnTo>
                  <a:lnTo>
                    <a:pt x="155422" y="374408"/>
                  </a:lnTo>
                  <a:close/>
                </a:path>
                <a:path w="1393189" h="398145">
                  <a:moveTo>
                    <a:pt x="176199" y="369709"/>
                  </a:moveTo>
                  <a:lnTo>
                    <a:pt x="174752" y="364642"/>
                  </a:lnTo>
                  <a:lnTo>
                    <a:pt x="171119" y="365493"/>
                  </a:lnTo>
                  <a:lnTo>
                    <a:pt x="167487" y="366344"/>
                  </a:lnTo>
                  <a:lnTo>
                    <a:pt x="168414" y="371538"/>
                  </a:lnTo>
                  <a:lnTo>
                    <a:pt x="176199" y="369709"/>
                  </a:lnTo>
                  <a:close/>
                </a:path>
                <a:path w="1393189" h="398145">
                  <a:moveTo>
                    <a:pt x="196888" y="364705"/>
                  </a:moveTo>
                  <a:lnTo>
                    <a:pt x="195376" y="359664"/>
                  </a:lnTo>
                  <a:lnTo>
                    <a:pt x="191757" y="360578"/>
                  </a:lnTo>
                  <a:lnTo>
                    <a:pt x="188137" y="361492"/>
                  </a:lnTo>
                  <a:lnTo>
                    <a:pt x="189153" y="366674"/>
                  </a:lnTo>
                  <a:lnTo>
                    <a:pt x="196888" y="364705"/>
                  </a:lnTo>
                  <a:close/>
                </a:path>
                <a:path w="1393189" h="398145">
                  <a:moveTo>
                    <a:pt x="217525" y="359422"/>
                  </a:moveTo>
                  <a:lnTo>
                    <a:pt x="215938" y="354406"/>
                  </a:lnTo>
                  <a:lnTo>
                    <a:pt x="212331" y="355346"/>
                  </a:lnTo>
                  <a:lnTo>
                    <a:pt x="208711" y="356260"/>
                  </a:lnTo>
                  <a:lnTo>
                    <a:pt x="209804" y="361416"/>
                  </a:lnTo>
                  <a:lnTo>
                    <a:pt x="213664" y="360438"/>
                  </a:lnTo>
                  <a:lnTo>
                    <a:pt x="217525" y="359422"/>
                  </a:lnTo>
                  <a:close/>
                </a:path>
                <a:path w="1393189" h="398145">
                  <a:moveTo>
                    <a:pt x="238074" y="353809"/>
                  </a:moveTo>
                  <a:lnTo>
                    <a:pt x="236410" y="348805"/>
                  </a:lnTo>
                  <a:lnTo>
                    <a:pt x="232816" y="349783"/>
                  </a:lnTo>
                  <a:lnTo>
                    <a:pt x="229222" y="350761"/>
                  </a:lnTo>
                  <a:lnTo>
                    <a:pt x="230365" y="355904"/>
                  </a:lnTo>
                  <a:lnTo>
                    <a:pt x="238074" y="353809"/>
                  </a:lnTo>
                  <a:close/>
                </a:path>
                <a:path w="1393189" h="398145">
                  <a:moveTo>
                    <a:pt x="258546" y="347903"/>
                  </a:moveTo>
                  <a:lnTo>
                    <a:pt x="256819" y="342925"/>
                  </a:lnTo>
                  <a:lnTo>
                    <a:pt x="253238" y="343966"/>
                  </a:lnTo>
                  <a:lnTo>
                    <a:pt x="249656" y="345008"/>
                  </a:lnTo>
                  <a:lnTo>
                    <a:pt x="250875" y="350139"/>
                  </a:lnTo>
                  <a:lnTo>
                    <a:pt x="258546" y="347903"/>
                  </a:lnTo>
                  <a:close/>
                </a:path>
                <a:path w="1393189" h="398145">
                  <a:moveTo>
                    <a:pt x="278930" y="341782"/>
                  </a:moveTo>
                  <a:lnTo>
                    <a:pt x="277152" y="336829"/>
                  </a:lnTo>
                  <a:lnTo>
                    <a:pt x="273583" y="337921"/>
                  </a:lnTo>
                  <a:lnTo>
                    <a:pt x="270014" y="339013"/>
                  </a:lnTo>
                  <a:lnTo>
                    <a:pt x="271297" y="344131"/>
                  </a:lnTo>
                  <a:lnTo>
                    <a:pt x="278930" y="341782"/>
                  </a:lnTo>
                  <a:close/>
                </a:path>
                <a:path w="1393189" h="398145">
                  <a:moveTo>
                    <a:pt x="299250" y="335432"/>
                  </a:moveTo>
                  <a:lnTo>
                    <a:pt x="297421" y="330492"/>
                  </a:lnTo>
                  <a:lnTo>
                    <a:pt x="293865" y="331635"/>
                  </a:lnTo>
                  <a:lnTo>
                    <a:pt x="290309" y="332778"/>
                  </a:lnTo>
                  <a:lnTo>
                    <a:pt x="291655" y="337870"/>
                  </a:lnTo>
                  <a:lnTo>
                    <a:pt x="299250" y="335432"/>
                  </a:lnTo>
                  <a:close/>
                </a:path>
                <a:path w="1393189" h="398145">
                  <a:moveTo>
                    <a:pt x="319506" y="328891"/>
                  </a:moveTo>
                  <a:lnTo>
                    <a:pt x="317627" y="323977"/>
                  </a:lnTo>
                  <a:lnTo>
                    <a:pt x="314071" y="325132"/>
                  </a:lnTo>
                  <a:lnTo>
                    <a:pt x="310515" y="326275"/>
                  </a:lnTo>
                  <a:lnTo>
                    <a:pt x="311912" y="331355"/>
                  </a:lnTo>
                  <a:lnTo>
                    <a:pt x="315709" y="330136"/>
                  </a:lnTo>
                  <a:lnTo>
                    <a:pt x="319506" y="328891"/>
                  </a:lnTo>
                  <a:close/>
                </a:path>
                <a:path w="1393189" h="398145">
                  <a:moveTo>
                    <a:pt x="339674" y="322084"/>
                  </a:moveTo>
                  <a:lnTo>
                    <a:pt x="337743" y="317182"/>
                  </a:lnTo>
                  <a:lnTo>
                    <a:pt x="334200" y="318376"/>
                  </a:lnTo>
                  <a:lnTo>
                    <a:pt x="330657" y="319570"/>
                  </a:lnTo>
                  <a:lnTo>
                    <a:pt x="332105" y="324637"/>
                  </a:lnTo>
                  <a:lnTo>
                    <a:pt x="339674" y="322084"/>
                  </a:lnTo>
                  <a:close/>
                </a:path>
                <a:path w="1393189" h="398145">
                  <a:moveTo>
                    <a:pt x="359778" y="315112"/>
                  </a:moveTo>
                  <a:lnTo>
                    <a:pt x="357809" y="310222"/>
                  </a:lnTo>
                  <a:lnTo>
                    <a:pt x="354279" y="311454"/>
                  </a:lnTo>
                  <a:lnTo>
                    <a:pt x="350748" y="312686"/>
                  </a:lnTo>
                  <a:lnTo>
                    <a:pt x="352247" y="317741"/>
                  </a:lnTo>
                  <a:lnTo>
                    <a:pt x="359778" y="315112"/>
                  </a:lnTo>
                  <a:close/>
                </a:path>
                <a:path w="1393189" h="398145">
                  <a:moveTo>
                    <a:pt x="379831" y="307975"/>
                  </a:moveTo>
                  <a:lnTo>
                    <a:pt x="377825" y="303110"/>
                  </a:lnTo>
                  <a:lnTo>
                    <a:pt x="374307" y="304380"/>
                  </a:lnTo>
                  <a:lnTo>
                    <a:pt x="370789" y="305650"/>
                  </a:lnTo>
                  <a:lnTo>
                    <a:pt x="372338" y="310692"/>
                  </a:lnTo>
                  <a:lnTo>
                    <a:pt x="379831" y="307975"/>
                  </a:lnTo>
                  <a:close/>
                </a:path>
                <a:path w="1393189" h="398145">
                  <a:moveTo>
                    <a:pt x="399834" y="300697"/>
                  </a:moveTo>
                  <a:lnTo>
                    <a:pt x="397789" y="295846"/>
                  </a:lnTo>
                  <a:lnTo>
                    <a:pt x="394284" y="297141"/>
                  </a:lnTo>
                  <a:lnTo>
                    <a:pt x="390779" y="298437"/>
                  </a:lnTo>
                  <a:lnTo>
                    <a:pt x="392353" y="303466"/>
                  </a:lnTo>
                  <a:lnTo>
                    <a:pt x="399834" y="300697"/>
                  </a:lnTo>
                  <a:close/>
                </a:path>
                <a:path w="1393189" h="398145">
                  <a:moveTo>
                    <a:pt x="419785" y="293293"/>
                  </a:moveTo>
                  <a:lnTo>
                    <a:pt x="417703" y="288455"/>
                  </a:lnTo>
                  <a:lnTo>
                    <a:pt x="414197" y="289750"/>
                  </a:lnTo>
                  <a:lnTo>
                    <a:pt x="410692" y="291045"/>
                  </a:lnTo>
                  <a:lnTo>
                    <a:pt x="412305" y="296062"/>
                  </a:lnTo>
                  <a:lnTo>
                    <a:pt x="419785" y="293293"/>
                  </a:lnTo>
                  <a:close/>
                </a:path>
                <a:path w="1393189" h="398145">
                  <a:moveTo>
                    <a:pt x="439661" y="285699"/>
                  </a:moveTo>
                  <a:lnTo>
                    <a:pt x="437553" y="280873"/>
                  </a:lnTo>
                  <a:lnTo>
                    <a:pt x="434060" y="282206"/>
                  </a:lnTo>
                  <a:lnTo>
                    <a:pt x="430568" y="283540"/>
                  </a:lnTo>
                  <a:lnTo>
                    <a:pt x="432206" y="288544"/>
                  </a:lnTo>
                  <a:lnTo>
                    <a:pt x="439661" y="285699"/>
                  </a:lnTo>
                  <a:close/>
                </a:path>
                <a:path w="1393189" h="398145">
                  <a:moveTo>
                    <a:pt x="459498" y="278041"/>
                  </a:moveTo>
                  <a:lnTo>
                    <a:pt x="457365" y="273215"/>
                  </a:lnTo>
                  <a:lnTo>
                    <a:pt x="453885" y="274574"/>
                  </a:lnTo>
                  <a:lnTo>
                    <a:pt x="450405" y="275932"/>
                  </a:lnTo>
                  <a:lnTo>
                    <a:pt x="452069" y="280924"/>
                  </a:lnTo>
                  <a:lnTo>
                    <a:pt x="459498" y="278041"/>
                  </a:lnTo>
                  <a:close/>
                </a:path>
                <a:path w="1393189" h="398145">
                  <a:moveTo>
                    <a:pt x="479323" y="270281"/>
                  </a:moveTo>
                  <a:lnTo>
                    <a:pt x="477164" y="265480"/>
                  </a:lnTo>
                  <a:lnTo>
                    <a:pt x="473684" y="266852"/>
                  </a:lnTo>
                  <a:lnTo>
                    <a:pt x="470204" y="268224"/>
                  </a:lnTo>
                  <a:lnTo>
                    <a:pt x="471906" y="273215"/>
                  </a:lnTo>
                  <a:lnTo>
                    <a:pt x="479323" y="270281"/>
                  </a:lnTo>
                  <a:close/>
                </a:path>
                <a:path w="1393189" h="398145">
                  <a:moveTo>
                    <a:pt x="499097" y="262445"/>
                  </a:moveTo>
                  <a:lnTo>
                    <a:pt x="496912" y="257657"/>
                  </a:lnTo>
                  <a:lnTo>
                    <a:pt x="493445" y="259041"/>
                  </a:lnTo>
                  <a:lnTo>
                    <a:pt x="489966" y="260413"/>
                  </a:lnTo>
                  <a:lnTo>
                    <a:pt x="491680" y="265391"/>
                  </a:lnTo>
                  <a:lnTo>
                    <a:pt x="495388" y="263931"/>
                  </a:lnTo>
                  <a:lnTo>
                    <a:pt x="499097" y="262445"/>
                  </a:lnTo>
                  <a:close/>
                </a:path>
                <a:path w="1393189" h="398145">
                  <a:moveTo>
                    <a:pt x="518833" y="254546"/>
                  </a:moveTo>
                  <a:lnTo>
                    <a:pt x="516636" y="249758"/>
                  </a:lnTo>
                  <a:lnTo>
                    <a:pt x="513168" y="251142"/>
                  </a:lnTo>
                  <a:lnTo>
                    <a:pt x="509701" y="252526"/>
                  </a:lnTo>
                  <a:lnTo>
                    <a:pt x="511429" y="257505"/>
                  </a:lnTo>
                  <a:lnTo>
                    <a:pt x="518833" y="254546"/>
                  </a:lnTo>
                  <a:close/>
                </a:path>
                <a:path w="1393189" h="398145">
                  <a:moveTo>
                    <a:pt x="538556" y="246583"/>
                  </a:moveTo>
                  <a:lnTo>
                    <a:pt x="536359" y="241795"/>
                  </a:lnTo>
                  <a:lnTo>
                    <a:pt x="532892" y="243192"/>
                  </a:lnTo>
                  <a:lnTo>
                    <a:pt x="529424" y="244589"/>
                  </a:lnTo>
                  <a:lnTo>
                    <a:pt x="531164" y="249567"/>
                  </a:lnTo>
                  <a:lnTo>
                    <a:pt x="538556" y="246583"/>
                  </a:lnTo>
                  <a:close/>
                </a:path>
                <a:path w="1393189" h="398145">
                  <a:moveTo>
                    <a:pt x="558266" y="238582"/>
                  </a:moveTo>
                  <a:lnTo>
                    <a:pt x="556056" y="233794"/>
                  </a:lnTo>
                  <a:lnTo>
                    <a:pt x="552589" y="235204"/>
                  </a:lnTo>
                  <a:lnTo>
                    <a:pt x="549122" y="236613"/>
                  </a:lnTo>
                  <a:lnTo>
                    <a:pt x="550875" y="241579"/>
                  </a:lnTo>
                  <a:lnTo>
                    <a:pt x="558266" y="238582"/>
                  </a:lnTo>
                  <a:close/>
                </a:path>
                <a:path w="1393189" h="398145">
                  <a:moveTo>
                    <a:pt x="577951" y="230555"/>
                  </a:moveTo>
                  <a:lnTo>
                    <a:pt x="575741" y="225780"/>
                  </a:lnTo>
                  <a:lnTo>
                    <a:pt x="572274" y="227190"/>
                  </a:lnTo>
                  <a:lnTo>
                    <a:pt x="568807" y="228600"/>
                  </a:lnTo>
                  <a:lnTo>
                    <a:pt x="570572" y="233565"/>
                  </a:lnTo>
                  <a:lnTo>
                    <a:pt x="577951" y="230555"/>
                  </a:lnTo>
                  <a:close/>
                </a:path>
                <a:path w="1393189" h="398145">
                  <a:moveTo>
                    <a:pt x="597636" y="222516"/>
                  </a:moveTo>
                  <a:lnTo>
                    <a:pt x="595426" y="217741"/>
                  </a:lnTo>
                  <a:lnTo>
                    <a:pt x="591959" y="219151"/>
                  </a:lnTo>
                  <a:lnTo>
                    <a:pt x="588492" y="220560"/>
                  </a:lnTo>
                  <a:lnTo>
                    <a:pt x="590257" y="225526"/>
                  </a:lnTo>
                  <a:lnTo>
                    <a:pt x="597636" y="222516"/>
                  </a:lnTo>
                  <a:close/>
                </a:path>
                <a:path w="1393189" h="398145">
                  <a:moveTo>
                    <a:pt x="617321" y="214477"/>
                  </a:moveTo>
                  <a:lnTo>
                    <a:pt x="615111" y="209702"/>
                  </a:lnTo>
                  <a:lnTo>
                    <a:pt x="611644" y="211112"/>
                  </a:lnTo>
                  <a:lnTo>
                    <a:pt x="608177" y="212521"/>
                  </a:lnTo>
                  <a:lnTo>
                    <a:pt x="609942" y="217487"/>
                  </a:lnTo>
                  <a:lnTo>
                    <a:pt x="617321" y="214477"/>
                  </a:lnTo>
                  <a:close/>
                </a:path>
                <a:path w="1393189" h="398145">
                  <a:moveTo>
                    <a:pt x="637006" y="206451"/>
                  </a:moveTo>
                  <a:lnTo>
                    <a:pt x="634796" y="201676"/>
                  </a:lnTo>
                  <a:lnTo>
                    <a:pt x="631329" y="203085"/>
                  </a:lnTo>
                  <a:lnTo>
                    <a:pt x="627862" y="204495"/>
                  </a:lnTo>
                  <a:lnTo>
                    <a:pt x="629627" y="209461"/>
                  </a:lnTo>
                  <a:lnTo>
                    <a:pt x="637006" y="206451"/>
                  </a:lnTo>
                  <a:close/>
                </a:path>
                <a:path w="1393189" h="398145">
                  <a:moveTo>
                    <a:pt x="656691" y="198450"/>
                  </a:moveTo>
                  <a:lnTo>
                    <a:pt x="654494" y="193675"/>
                  </a:lnTo>
                  <a:lnTo>
                    <a:pt x="651027" y="195072"/>
                  </a:lnTo>
                  <a:lnTo>
                    <a:pt x="647560" y="196481"/>
                  </a:lnTo>
                  <a:lnTo>
                    <a:pt x="649312" y="201447"/>
                  </a:lnTo>
                  <a:lnTo>
                    <a:pt x="656691" y="198450"/>
                  </a:lnTo>
                  <a:close/>
                </a:path>
                <a:path w="1393189" h="398145">
                  <a:moveTo>
                    <a:pt x="676402" y="190487"/>
                  </a:moveTo>
                  <a:lnTo>
                    <a:pt x="674204" y="185699"/>
                  </a:lnTo>
                  <a:lnTo>
                    <a:pt x="670737" y="187096"/>
                  </a:lnTo>
                  <a:lnTo>
                    <a:pt x="667270" y="188506"/>
                  </a:lnTo>
                  <a:lnTo>
                    <a:pt x="669010" y="193471"/>
                  </a:lnTo>
                  <a:lnTo>
                    <a:pt x="676402" y="190487"/>
                  </a:lnTo>
                  <a:close/>
                </a:path>
                <a:path w="1393189" h="398145">
                  <a:moveTo>
                    <a:pt x="696125" y="182575"/>
                  </a:moveTo>
                  <a:lnTo>
                    <a:pt x="693940" y="177774"/>
                  </a:lnTo>
                  <a:lnTo>
                    <a:pt x="690473" y="179171"/>
                  </a:lnTo>
                  <a:lnTo>
                    <a:pt x="687006" y="180568"/>
                  </a:lnTo>
                  <a:lnTo>
                    <a:pt x="688733" y="185534"/>
                  </a:lnTo>
                  <a:lnTo>
                    <a:pt x="696125" y="182575"/>
                  </a:lnTo>
                  <a:close/>
                </a:path>
                <a:path w="1393189" h="398145">
                  <a:moveTo>
                    <a:pt x="715873" y="174713"/>
                  </a:moveTo>
                  <a:lnTo>
                    <a:pt x="713714" y="169900"/>
                  </a:lnTo>
                  <a:lnTo>
                    <a:pt x="710234" y="171284"/>
                  </a:lnTo>
                  <a:lnTo>
                    <a:pt x="706755" y="172669"/>
                  </a:lnTo>
                  <a:lnTo>
                    <a:pt x="708469" y="177647"/>
                  </a:lnTo>
                  <a:lnTo>
                    <a:pt x="715873" y="174713"/>
                  </a:lnTo>
                  <a:close/>
                </a:path>
                <a:path w="1393189" h="398145">
                  <a:moveTo>
                    <a:pt x="735634" y="166928"/>
                  </a:moveTo>
                  <a:lnTo>
                    <a:pt x="733488" y="162115"/>
                  </a:lnTo>
                  <a:lnTo>
                    <a:pt x="730008" y="163474"/>
                  </a:lnTo>
                  <a:lnTo>
                    <a:pt x="726516" y="164833"/>
                  </a:lnTo>
                  <a:lnTo>
                    <a:pt x="728218" y="169824"/>
                  </a:lnTo>
                  <a:lnTo>
                    <a:pt x="735634" y="166928"/>
                  </a:lnTo>
                  <a:close/>
                </a:path>
                <a:path w="1393189" h="398145">
                  <a:moveTo>
                    <a:pt x="755446" y="159194"/>
                  </a:moveTo>
                  <a:lnTo>
                    <a:pt x="753313" y="154381"/>
                  </a:lnTo>
                  <a:lnTo>
                    <a:pt x="749833" y="155740"/>
                  </a:lnTo>
                  <a:lnTo>
                    <a:pt x="746340" y="157099"/>
                  </a:lnTo>
                  <a:lnTo>
                    <a:pt x="748030" y="162090"/>
                  </a:lnTo>
                  <a:lnTo>
                    <a:pt x="755446" y="159194"/>
                  </a:lnTo>
                  <a:close/>
                </a:path>
                <a:path w="1393189" h="398145">
                  <a:moveTo>
                    <a:pt x="775284" y="151599"/>
                  </a:moveTo>
                  <a:lnTo>
                    <a:pt x="773176" y="146773"/>
                  </a:lnTo>
                  <a:lnTo>
                    <a:pt x="769683" y="148107"/>
                  </a:lnTo>
                  <a:lnTo>
                    <a:pt x="766191" y="149453"/>
                  </a:lnTo>
                  <a:lnTo>
                    <a:pt x="767842" y="154444"/>
                  </a:lnTo>
                  <a:lnTo>
                    <a:pt x="775284" y="151599"/>
                  </a:lnTo>
                  <a:close/>
                </a:path>
                <a:path w="1393189" h="398145">
                  <a:moveTo>
                    <a:pt x="795147" y="144081"/>
                  </a:moveTo>
                  <a:lnTo>
                    <a:pt x="793076" y="139230"/>
                  </a:lnTo>
                  <a:lnTo>
                    <a:pt x="789571" y="140550"/>
                  </a:lnTo>
                  <a:lnTo>
                    <a:pt x="786066" y="141871"/>
                  </a:lnTo>
                  <a:lnTo>
                    <a:pt x="787704" y="146875"/>
                  </a:lnTo>
                  <a:lnTo>
                    <a:pt x="795147" y="144081"/>
                  </a:lnTo>
                  <a:close/>
                </a:path>
                <a:path w="1393189" h="398145">
                  <a:moveTo>
                    <a:pt x="815060" y="136664"/>
                  </a:moveTo>
                  <a:lnTo>
                    <a:pt x="813015" y="131813"/>
                  </a:lnTo>
                  <a:lnTo>
                    <a:pt x="809498" y="133096"/>
                  </a:lnTo>
                  <a:lnTo>
                    <a:pt x="805980" y="134391"/>
                  </a:lnTo>
                  <a:lnTo>
                    <a:pt x="807593" y="139407"/>
                  </a:lnTo>
                  <a:lnTo>
                    <a:pt x="815060" y="136664"/>
                  </a:lnTo>
                  <a:close/>
                </a:path>
                <a:path w="1393189" h="398145">
                  <a:moveTo>
                    <a:pt x="835025" y="129362"/>
                  </a:moveTo>
                  <a:lnTo>
                    <a:pt x="833005" y="124498"/>
                  </a:lnTo>
                  <a:lnTo>
                    <a:pt x="829487" y="125780"/>
                  </a:lnTo>
                  <a:lnTo>
                    <a:pt x="825969" y="127063"/>
                  </a:lnTo>
                  <a:lnTo>
                    <a:pt x="827544" y="132092"/>
                  </a:lnTo>
                  <a:lnTo>
                    <a:pt x="835025" y="129362"/>
                  </a:lnTo>
                  <a:close/>
                </a:path>
                <a:path w="1393189" h="398145">
                  <a:moveTo>
                    <a:pt x="855027" y="122224"/>
                  </a:moveTo>
                  <a:lnTo>
                    <a:pt x="853046" y="117348"/>
                  </a:lnTo>
                  <a:lnTo>
                    <a:pt x="849515" y="118605"/>
                  </a:lnTo>
                  <a:lnTo>
                    <a:pt x="845985" y="119862"/>
                  </a:lnTo>
                  <a:lnTo>
                    <a:pt x="847534" y="124891"/>
                  </a:lnTo>
                  <a:lnTo>
                    <a:pt x="855027" y="122224"/>
                  </a:lnTo>
                  <a:close/>
                </a:path>
                <a:path w="1393189" h="398145">
                  <a:moveTo>
                    <a:pt x="875080" y="115214"/>
                  </a:moveTo>
                  <a:lnTo>
                    <a:pt x="873137" y="110324"/>
                  </a:lnTo>
                  <a:lnTo>
                    <a:pt x="869594" y="111544"/>
                  </a:lnTo>
                  <a:lnTo>
                    <a:pt x="866051" y="112763"/>
                  </a:lnTo>
                  <a:lnTo>
                    <a:pt x="867562" y="117805"/>
                  </a:lnTo>
                  <a:lnTo>
                    <a:pt x="875080" y="115214"/>
                  </a:lnTo>
                  <a:close/>
                </a:path>
                <a:path w="1393189" h="398145">
                  <a:moveTo>
                    <a:pt x="895172" y="108318"/>
                  </a:moveTo>
                  <a:lnTo>
                    <a:pt x="893254" y="103403"/>
                  </a:lnTo>
                  <a:lnTo>
                    <a:pt x="889711" y="104609"/>
                  </a:lnTo>
                  <a:lnTo>
                    <a:pt x="886167" y="105829"/>
                  </a:lnTo>
                  <a:lnTo>
                    <a:pt x="887641" y="110896"/>
                  </a:lnTo>
                  <a:lnTo>
                    <a:pt x="891400" y="109588"/>
                  </a:lnTo>
                  <a:lnTo>
                    <a:pt x="895172" y="108318"/>
                  </a:lnTo>
                  <a:close/>
                </a:path>
                <a:path w="1393189" h="398145">
                  <a:moveTo>
                    <a:pt x="915327" y="101625"/>
                  </a:moveTo>
                  <a:lnTo>
                    <a:pt x="913460" y="96697"/>
                  </a:lnTo>
                  <a:lnTo>
                    <a:pt x="909904" y="97878"/>
                  </a:lnTo>
                  <a:lnTo>
                    <a:pt x="906348" y="99060"/>
                  </a:lnTo>
                  <a:lnTo>
                    <a:pt x="907783" y="104127"/>
                  </a:lnTo>
                  <a:lnTo>
                    <a:pt x="915327" y="101625"/>
                  </a:lnTo>
                  <a:close/>
                </a:path>
                <a:path w="1393189" h="398145">
                  <a:moveTo>
                    <a:pt x="935532" y="95097"/>
                  </a:moveTo>
                  <a:lnTo>
                    <a:pt x="933704" y="90157"/>
                  </a:lnTo>
                  <a:lnTo>
                    <a:pt x="930135" y="91300"/>
                  </a:lnTo>
                  <a:lnTo>
                    <a:pt x="926566" y="92443"/>
                  </a:lnTo>
                  <a:lnTo>
                    <a:pt x="927950" y="97523"/>
                  </a:lnTo>
                  <a:lnTo>
                    <a:pt x="935532" y="95097"/>
                  </a:lnTo>
                  <a:close/>
                </a:path>
                <a:path w="1393189" h="398145">
                  <a:moveTo>
                    <a:pt x="955802" y="88709"/>
                  </a:moveTo>
                  <a:lnTo>
                    <a:pt x="954011" y="83756"/>
                  </a:lnTo>
                  <a:lnTo>
                    <a:pt x="950429" y="84848"/>
                  </a:lnTo>
                  <a:lnTo>
                    <a:pt x="946848" y="85953"/>
                  </a:lnTo>
                  <a:lnTo>
                    <a:pt x="948194" y="91033"/>
                  </a:lnTo>
                  <a:lnTo>
                    <a:pt x="955802" y="88709"/>
                  </a:lnTo>
                  <a:close/>
                </a:path>
                <a:path w="1393189" h="398145">
                  <a:moveTo>
                    <a:pt x="976096" y="82499"/>
                  </a:moveTo>
                  <a:lnTo>
                    <a:pt x="974356" y="77533"/>
                  </a:lnTo>
                  <a:lnTo>
                    <a:pt x="970775" y="78625"/>
                  </a:lnTo>
                  <a:lnTo>
                    <a:pt x="967193" y="79717"/>
                  </a:lnTo>
                  <a:lnTo>
                    <a:pt x="968489" y="84823"/>
                  </a:lnTo>
                  <a:lnTo>
                    <a:pt x="976096" y="82499"/>
                  </a:lnTo>
                  <a:close/>
                </a:path>
                <a:path w="1393189" h="398145">
                  <a:moveTo>
                    <a:pt x="996480" y="76530"/>
                  </a:moveTo>
                  <a:lnTo>
                    <a:pt x="994778" y="71539"/>
                  </a:lnTo>
                  <a:lnTo>
                    <a:pt x="991184" y="72593"/>
                  </a:lnTo>
                  <a:lnTo>
                    <a:pt x="987590" y="73634"/>
                  </a:lnTo>
                  <a:lnTo>
                    <a:pt x="988834" y="78752"/>
                  </a:lnTo>
                  <a:lnTo>
                    <a:pt x="996480" y="76530"/>
                  </a:lnTo>
                  <a:close/>
                </a:path>
                <a:path w="1393189" h="398145">
                  <a:moveTo>
                    <a:pt x="1016901" y="70726"/>
                  </a:moveTo>
                  <a:lnTo>
                    <a:pt x="1015250" y="65722"/>
                  </a:lnTo>
                  <a:lnTo>
                    <a:pt x="1011643" y="66713"/>
                  </a:lnTo>
                  <a:lnTo>
                    <a:pt x="1008037" y="67716"/>
                  </a:lnTo>
                  <a:lnTo>
                    <a:pt x="1009230" y="72834"/>
                  </a:lnTo>
                  <a:lnTo>
                    <a:pt x="1016901" y="70726"/>
                  </a:lnTo>
                  <a:close/>
                </a:path>
                <a:path w="1393189" h="398145">
                  <a:moveTo>
                    <a:pt x="1037374" y="65074"/>
                  </a:moveTo>
                  <a:lnTo>
                    <a:pt x="1035773" y="60058"/>
                  </a:lnTo>
                  <a:lnTo>
                    <a:pt x="1032167" y="61048"/>
                  </a:lnTo>
                  <a:lnTo>
                    <a:pt x="1028560" y="62039"/>
                  </a:lnTo>
                  <a:lnTo>
                    <a:pt x="1029703" y="67183"/>
                  </a:lnTo>
                  <a:lnTo>
                    <a:pt x="1037374" y="65074"/>
                  </a:lnTo>
                  <a:close/>
                </a:path>
                <a:path w="1393189" h="398145">
                  <a:moveTo>
                    <a:pt x="1057922" y="59715"/>
                  </a:moveTo>
                  <a:lnTo>
                    <a:pt x="1056373" y="54686"/>
                  </a:lnTo>
                  <a:lnTo>
                    <a:pt x="1052753" y="55626"/>
                  </a:lnTo>
                  <a:lnTo>
                    <a:pt x="1049134" y="56565"/>
                  </a:lnTo>
                  <a:lnTo>
                    <a:pt x="1050226" y="61722"/>
                  </a:lnTo>
                  <a:lnTo>
                    <a:pt x="1057922" y="59715"/>
                  </a:lnTo>
                  <a:close/>
                </a:path>
                <a:path w="1393189" h="398145">
                  <a:moveTo>
                    <a:pt x="1078509" y="54533"/>
                  </a:moveTo>
                  <a:lnTo>
                    <a:pt x="1077023" y="49479"/>
                  </a:lnTo>
                  <a:lnTo>
                    <a:pt x="1073378" y="50368"/>
                  </a:lnTo>
                  <a:lnTo>
                    <a:pt x="1069733" y="51257"/>
                  </a:lnTo>
                  <a:lnTo>
                    <a:pt x="1070787" y="56413"/>
                  </a:lnTo>
                  <a:lnTo>
                    <a:pt x="1078509" y="54533"/>
                  </a:lnTo>
                  <a:close/>
                </a:path>
                <a:path w="1393189" h="398145">
                  <a:moveTo>
                    <a:pt x="1099146" y="49504"/>
                  </a:moveTo>
                  <a:lnTo>
                    <a:pt x="1097711" y="44437"/>
                  </a:lnTo>
                  <a:lnTo>
                    <a:pt x="1094066" y="45326"/>
                  </a:lnTo>
                  <a:lnTo>
                    <a:pt x="1090422" y="46215"/>
                  </a:lnTo>
                  <a:lnTo>
                    <a:pt x="1091412" y="51384"/>
                  </a:lnTo>
                  <a:lnTo>
                    <a:pt x="1099146" y="49504"/>
                  </a:lnTo>
                  <a:close/>
                </a:path>
                <a:path w="1393189" h="398145">
                  <a:moveTo>
                    <a:pt x="1119847" y="44831"/>
                  </a:moveTo>
                  <a:lnTo>
                    <a:pt x="1118476" y="39751"/>
                  </a:lnTo>
                  <a:lnTo>
                    <a:pt x="1114818" y="40576"/>
                  </a:lnTo>
                  <a:lnTo>
                    <a:pt x="1111161" y="41402"/>
                  </a:lnTo>
                  <a:lnTo>
                    <a:pt x="1112100" y="46596"/>
                  </a:lnTo>
                  <a:lnTo>
                    <a:pt x="1119847" y="44831"/>
                  </a:lnTo>
                  <a:close/>
                </a:path>
                <a:path w="1393189" h="398145">
                  <a:moveTo>
                    <a:pt x="1140599" y="40335"/>
                  </a:moveTo>
                  <a:lnTo>
                    <a:pt x="1139278" y="35229"/>
                  </a:lnTo>
                  <a:lnTo>
                    <a:pt x="1135608" y="36004"/>
                  </a:lnTo>
                  <a:lnTo>
                    <a:pt x="1131938" y="36766"/>
                  </a:lnTo>
                  <a:lnTo>
                    <a:pt x="1132814" y="41960"/>
                  </a:lnTo>
                  <a:lnTo>
                    <a:pt x="1140599" y="40335"/>
                  </a:lnTo>
                  <a:close/>
                </a:path>
                <a:path w="1393189" h="398145">
                  <a:moveTo>
                    <a:pt x="1161389" y="35979"/>
                  </a:moveTo>
                  <a:lnTo>
                    <a:pt x="1160119" y="30873"/>
                  </a:lnTo>
                  <a:lnTo>
                    <a:pt x="1156449" y="31635"/>
                  </a:lnTo>
                  <a:lnTo>
                    <a:pt x="1152779" y="32397"/>
                  </a:lnTo>
                  <a:lnTo>
                    <a:pt x="1153604" y="37604"/>
                  </a:lnTo>
                  <a:lnTo>
                    <a:pt x="1161389" y="35979"/>
                  </a:lnTo>
                  <a:close/>
                </a:path>
                <a:path w="1393189" h="398145">
                  <a:moveTo>
                    <a:pt x="1182243" y="32004"/>
                  </a:moveTo>
                  <a:lnTo>
                    <a:pt x="1181036" y="26885"/>
                  </a:lnTo>
                  <a:lnTo>
                    <a:pt x="1177353" y="27584"/>
                  </a:lnTo>
                  <a:lnTo>
                    <a:pt x="1173670" y="28282"/>
                  </a:lnTo>
                  <a:lnTo>
                    <a:pt x="1174432" y="33502"/>
                  </a:lnTo>
                  <a:lnTo>
                    <a:pt x="1182243" y="32004"/>
                  </a:lnTo>
                  <a:close/>
                </a:path>
                <a:path w="1393189" h="398145">
                  <a:moveTo>
                    <a:pt x="1203134" y="28219"/>
                  </a:moveTo>
                  <a:lnTo>
                    <a:pt x="1201991" y="23088"/>
                  </a:lnTo>
                  <a:lnTo>
                    <a:pt x="1198295" y="23723"/>
                  </a:lnTo>
                  <a:lnTo>
                    <a:pt x="1194600" y="24358"/>
                  </a:lnTo>
                  <a:lnTo>
                    <a:pt x="1195298" y="29578"/>
                  </a:lnTo>
                  <a:lnTo>
                    <a:pt x="1203134" y="28219"/>
                  </a:lnTo>
                  <a:close/>
                </a:path>
                <a:path w="1393189" h="398145">
                  <a:moveTo>
                    <a:pt x="1224051" y="24599"/>
                  </a:moveTo>
                  <a:lnTo>
                    <a:pt x="1222971" y="19456"/>
                  </a:lnTo>
                  <a:lnTo>
                    <a:pt x="1219276" y="20091"/>
                  </a:lnTo>
                  <a:lnTo>
                    <a:pt x="1215580" y="20726"/>
                  </a:lnTo>
                  <a:lnTo>
                    <a:pt x="1216215" y="25958"/>
                  </a:lnTo>
                  <a:lnTo>
                    <a:pt x="1224051" y="24599"/>
                  </a:lnTo>
                  <a:close/>
                </a:path>
                <a:path w="1393189" h="398145">
                  <a:moveTo>
                    <a:pt x="1245031" y="21374"/>
                  </a:moveTo>
                  <a:lnTo>
                    <a:pt x="1244015" y="16205"/>
                  </a:lnTo>
                  <a:lnTo>
                    <a:pt x="1240307" y="16776"/>
                  </a:lnTo>
                  <a:lnTo>
                    <a:pt x="1236599" y="17348"/>
                  </a:lnTo>
                  <a:lnTo>
                    <a:pt x="1237183" y="22580"/>
                  </a:lnTo>
                  <a:lnTo>
                    <a:pt x="1245031" y="21374"/>
                  </a:lnTo>
                  <a:close/>
                </a:path>
                <a:path w="1393189" h="398145">
                  <a:moveTo>
                    <a:pt x="1266037" y="18300"/>
                  </a:moveTo>
                  <a:lnTo>
                    <a:pt x="1265072" y="13119"/>
                  </a:lnTo>
                  <a:lnTo>
                    <a:pt x="1261364" y="13627"/>
                  </a:lnTo>
                  <a:lnTo>
                    <a:pt x="1257655" y="14135"/>
                  </a:lnTo>
                  <a:lnTo>
                    <a:pt x="1258163" y="19367"/>
                  </a:lnTo>
                  <a:lnTo>
                    <a:pt x="1266037" y="18300"/>
                  </a:lnTo>
                  <a:close/>
                </a:path>
                <a:path w="1393189" h="398145">
                  <a:moveTo>
                    <a:pt x="1287068" y="15455"/>
                  </a:moveTo>
                  <a:lnTo>
                    <a:pt x="1286167" y="10261"/>
                  </a:lnTo>
                  <a:lnTo>
                    <a:pt x="1282458" y="10769"/>
                  </a:lnTo>
                  <a:lnTo>
                    <a:pt x="1278750" y="11277"/>
                  </a:lnTo>
                  <a:lnTo>
                    <a:pt x="1279194" y="16522"/>
                  </a:lnTo>
                  <a:lnTo>
                    <a:pt x="1287068" y="15455"/>
                  </a:lnTo>
                  <a:close/>
                </a:path>
                <a:path w="1393189" h="398145">
                  <a:moveTo>
                    <a:pt x="1308163" y="12979"/>
                  </a:moveTo>
                  <a:lnTo>
                    <a:pt x="1307325" y="7772"/>
                  </a:lnTo>
                  <a:lnTo>
                    <a:pt x="1303604" y="8204"/>
                  </a:lnTo>
                  <a:lnTo>
                    <a:pt x="1299883" y="8636"/>
                  </a:lnTo>
                  <a:lnTo>
                    <a:pt x="1300264" y="13893"/>
                  </a:lnTo>
                  <a:lnTo>
                    <a:pt x="1308163" y="12979"/>
                  </a:lnTo>
                  <a:close/>
                </a:path>
                <a:path w="1393189" h="398145">
                  <a:moveTo>
                    <a:pt x="1329258" y="10642"/>
                  </a:moveTo>
                  <a:lnTo>
                    <a:pt x="1328483" y="5435"/>
                  </a:lnTo>
                  <a:lnTo>
                    <a:pt x="1324749" y="5791"/>
                  </a:lnTo>
                  <a:lnTo>
                    <a:pt x="1321015" y="6159"/>
                  </a:lnTo>
                  <a:lnTo>
                    <a:pt x="1321346" y="11417"/>
                  </a:lnTo>
                  <a:lnTo>
                    <a:pt x="1329258" y="10642"/>
                  </a:lnTo>
                  <a:close/>
                </a:path>
                <a:path w="1393189" h="398145">
                  <a:moveTo>
                    <a:pt x="1350391" y="8623"/>
                  </a:moveTo>
                  <a:lnTo>
                    <a:pt x="1349679" y="3403"/>
                  </a:lnTo>
                  <a:lnTo>
                    <a:pt x="1345946" y="3759"/>
                  </a:lnTo>
                  <a:lnTo>
                    <a:pt x="1342212" y="4114"/>
                  </a:lnTo>
                  <a:lnTo>
                    <a:pt x="1342478" y="9385"/>
                  </a:lnTo>
                  <a:lnTo>
                    <a:pt x="1350391" y="8623"/>
                  </a:lnTo>
                  <a:close/>
                </a:path>
                <a:path w="1393189" h="398145">
                  <a:moveTo>
                    <a:pt x="1371549" y="6858"/>
                  </a:moveTo>
                  <a:lnTo>
                    <a:pt x="1370901" y="1638"/>
                  </a:lnTo>
                  <a:lnTo>
                    <a:pt x="1367167" y="1917"/>
                  </a:lnTo>
                  <a:lnTo>
                    <a:pt x="1363433" y="2209"/>
                  </a:lnTo>
                  <a:lnTo>
                    <a:pt x="1363624" y="7467"/>
                  </a:lnTo>
                  <a:lnTo>
                    <a:pt x="1371549" y="6858"/>
                  </a:lnTo>
                  <a:close/>
                </a:path>
                <a:path w="1393189" h="398145">
                  <a:moveTo>
                    <a:pt x="1392707" y="5232"/>
                  </a:moveTo>
                  <a:lnTo>
                    <a:pt x="1392123" y="0"/>
                  </a:lnTo>
                  <a:lnTo>
                    <a:pt x="1388389" y="292"/>
                  </a:lnTo>
                  <a:lnTo>
                    <a:pt x="1384655" y="571"/>
                  </a:lnTo>
                  <a:lnTo>
                    <a:pt x="1384782" y="5842"/>
                  </a:lnTo>
                  <a:lnTo>
                    <a:pt x="1392707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 descr=""/>
            <p:cNvSpPr/>
            <p:nvPr/>
          </p:nvSpPr>
          <p:spPr>
            <a:xfrm>
              <a:off x="3486448" y="3500260"/>
              <a:ext cx="241935" cy="0"/>
            </a:xfrm>
            <a:custGeom>
              <a:avLst/>
              <a:gdLst/>
              <a:ahLst/>
              <a:cxnLst/>
              <a:rect l="l" t="t" r="r" b="b"/>
              <a:pathLst>
                <a:path w="241935" h="0">
                  <a:moveTo>
                    <a:pt x="0" y="0"/>
                  </a:moveTo>
                  <a:lnTo>
                    <a:pt x="241516" y="0"/>
                  </a:lnTo>
                </a:path>
              </a:pathLst>
            </a:custGeom>
            <a:ln w="10348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 descr=""/>
            <p:cNvSpPr/>
            <p:nvPr/>
          </p:nvSpPr>
          <p:spPr>
            <a:xfrm>
              <a:off x="3741051" y="3501275"/>
              <a:ext cx="1397635" cy="509905"/>
            </a:xfrm>
            <a:custGeom>
              <a:avLst/>
              <a:gdLst/>
              <a:ahLst/>
              <a:cxnLst/>
              <a:rect l="l" t="t" r="r" b="b"/>
              <a:pathLst>
                <a:path w="1397635" h="509904">
                  <a:moveTo>
                    <a:pt x="8128" y="635"/>
                  </a:moveTo>
                  <a:lnTo>
                    <a:pt x="4394" y="317"/>
                  </a:lnTo>
                  <a:lnTo>
                    <a:pt x="660" y="0"/>
                  </a:lnTo>
                  <a:lnTo>
                    <a:pt x="0" y="5219"/>
                  </a:lnTo>
                  <a:lnTo>
                    <a:pt x="7924" y="5905"/>
                  </a:lnTo>
                  <a:lnTo>
                    <a:pt x="8128" y="635"/>
                  </a:lnTo>
                  <a:close/>
                </a:path>
                <a:path w="1397635" h="509904">
                  <a:moveTo>
                    <a:pt x="29337" y="2451"/>
                  </a:moveTo>
                  <a:lnTo>
                    <a:pt x="25603" y="2133"/>
                  </a:lnTo>
                  <a:lnTo>
                    <a:pt x="21869" y="1816"/>
                  </a:lnTo>
                  <a:lnTo>
                    <a:pt x="21158" y="7035"/>
                  </a:lnTo>
                  <a:lnTo>
                    <a:pt x="29083" y="7708"/>
                  </a:lnTo>
                  <a:lnTo>
                    <a:pt x="29337" y="2451"/>
                  </a:lnTo>
                  <a:close/>
                </a:path>
                <a:path w="1397635" h="509904">
                  <a:moveTo>
                    <a:pt x="50507" y="4673"/>
                  </a:moveTo>
                  <a:lnTo>
                    <a:pt x="46786" y="4279"/>
                  </a:lnTo>
                  <a:lnTo>
                    <a:pt x="43065" y="3886"/>
                  </a:lnTo>
                  <a:lnTo>
                    <a:pt x="42291" y="9093"/>
                  </a:lnTo>
                  <a:lnTo>
                    <a:pt x="50203" y="9931"/>
                  </a:lnTo>
                  <a:lnTo>
                    <a:pt x="50507" y="4673"/>
                  </a:lnTo>
                  <a:close/>
                </a:path>
                <a:path w="1397635" h="509904">
                  <a:moveTo>
                    <a:pt x="71678" y="6921"/>
                  </a:moveTo>
                  <a:lnTo>
                    <a:pt x="67957" y="6515"/>
                  </a:lnTo>
                  <a:lnTo>
                    <a:pt x="64236" y="6121"/>
                  </a:lnTo>
                  <a:lnTo>
                    <a:pt x="63398" y="11328"/>
                  </a:lnTo>
                  <a:lnTo>
                    <a:pt x="71310" y="12166"/>
                  </a:lnTo>
                  <a:lnTo>
                    <a:pt x="71678" y="6921"/>
                  </a:lnTo>
                  <a:close/>
                </a:path>
                <a:path w="1397635" h="509904">
                  <a:moveTo>
                    <a:pt x="92811" y="9601"/>
                  </a:moveTo>
                  <a:lnTo>
                    <a:pt x="89090" y="9131"/>
                  </a:lnTo>
                  <a:lnTo>
                    <a:pt x="85369" y="8661"/>
                  </a:lnTo>
                  <a:lnTo>
                    <a:pt x="84493" y="13855"/>
                  </a:lnTo>
                  <a:lnTo>
                    <a:pt x="92379" y="14846"/>
                  </a:lnTo>
                  <a:lnTo>
                    <a:pt x="92811" y="9601"/>
                  </a:lnTo>
                  <a:close/>
                </a:path>
                <a:path w="1397635" h="509904">
                  <a:moveTo>
                    <a:pt x="113919" y="12293"/>
                  </a:moveTo>
                  <a:lnTo>
                    <a:pt x="110210" y="11785"/>
                  </a:lnTo>
                  <a:lnTo>
                    <a:pt x="106489" y="11315"/>
                  </a:lnTo>
                  <a:lnTo>
                    <a:pt x="105562" y="16510"/>
                  </a:lnTo>
                  <a:lnTo>
                    <a:pt x="109499" y="17005"/>
                  </a:lnTo>
                  <a:lnTo>
                    <a:pt x="113449" y="17551"/>
                  </a:lnTo>
                  <a:lnTo>
                    <a:pt x="113919" y="12293"/>
                  </a:lnTo>
                  <a:close/>
                </a:path>
                <a:path w="1397635" h="509904">
                  <a:moveTo>
                    <a:pt x="134988" y="15379"/>
                  </a:moveTo>
                  <a:lnTo>
                    <a:pt x="131279" y="14833"/>
                  </a:lnTo>
                  <a:lnTo>
                    <a:pt x="127571" y="14287"/>
                  </a:lnTo>
                  <a:lnTo>
                    <a:pt x="126580" y="19469"/>
                  </a:lnTo>
                  <a:lnTo>
                    <a:pt x="134454" y="20612"/>
                  </a:lnTo>
                  <a:lnTo>
                    <a:pt x="134988" y="15379"/>
                  </a:lnTo>
                  <a:close/>
                </a:path>
                <a:path w="1397635" h="509904">
                  <a:moveTo>
                    <a:pt x="156032" y="18503"/>
                  </a:moveTo>
                  <a:lnTo>
                    <a:pt x="152336" y="17907"/>
                  </a:lnTo>
                  <a:lnTo>
                    <a:pt x="148628" y="17360"/>
                  </a:lnTo>
                  <a:lnTo>
                    <a:pt x="147586" y="22529"/>
                  </a:lnTo>
                  <a:lnTo>
                    <a:pt x="151523" y="23101"/>
                  </a:lnTo>
                  <a:lnTo>
                    <a:pt x="155448" y="23749"/>
                  </a:lnTo>
                  <a:lnTo>
                    <a:pt x="156032" y="18503"/>
                  </a:lnTo>
                  <a:close/>
                </a:path>
                <a:path w="1397635" h="509904">
                  <a:moveTo>
                    <a:pt x="177038" y="21983"/>
                  </a:moveTo>
                  <a:lnTo>
                    <a:pt x="173342" y="21374"/>
                  </a:lnTo>
                  <a:lnTo>
                    <a:pt x="169646" y="20764"/>
                  </a:lnTo>
                  <a:lnTo>
                    <a:pt x="168554" y="25920"/>
                  </a:lnTo>
                  <a:lnTo>
                    <a:pt x="176403" y="27216"/>
                  </a:lnTo>
                  <a:lnTo>
                    <a:pt x="177038" y="21983"/>
                  </a:lnTo>
                  <a:close/>
                </a:path>
                <a:path w="1397635" h="509904">
                  <a:moveTo>
                    <a:pt x="198031" y="25527"/>
                  </a:moveTo>
                  <a:lnTo>
                    <a:pt x="194348" y="24866"/>
                  </a:lnTo>
                  <a:lnTo>
                    <a:pt x="190652" y="24257"/>
                  </a:lnTo>
                  <a:lnTo>
                    <a:pt x="189509" y="29400"/>
                  </a:lnTo>
                  <a:lnTo>
                    <a:pt x="193433" y="30048"/>
                  </a:lnTo>
                  <a:lnTo>
                    <a:pt x="197358" y="30746"/>
                  </a:lnTo>
                  <a:lnTo>
                    <a:pt x="198031" y="25527"/>
                  </a:lnTo>
                  <a:close/>
                </a:path>
                <a:path w="1397635" h="509904">
                  <a:moveTo>
                    <a:pt x="218960" y="29413"/>
                  </a:moveTo>
                  <a:lnTo>
                    <a:pt x="215277" y="28727"/>
                  </a:lnTo>
                  <a:lnTo>
                    <a:pt x="211594" y="28041"/>
                  </a:lnTo>
                  <a:lnTo>
                    <a:pt x="210413" y="33172"/>
                  </a:lnTo>
                  <a:lnTo>
                    <a:pt x="218236" y="34632"/>
                  </a:lnTo>
                  <a:lnTo>
                    <a:pt x="218960" y="29413"/>
                  </a:lnTo>
                  <a:close/>
                </a:path>
                <a:path w="1397635" h="509904">
                  <a:moveTo>
                    <a:pt x="239877" y="33299"/>
                  </a:moveTo>
                  <a:lnTo>
                    <a:pt x="236194" y="32613"/>
                  </a:lnTo>
                  <a:lnTo>
                    <a:pt x="232511" y="31927"/>
                  </a:lnTo>
                  <a:lnTo>
                    <a:pt x="231279" y="37058"/>
                  </a:lnTo>
                  <a:lnTo>
                    <a:pt x="239102" y="38519"/>
                  </a:lnTo>
                  <a:lnTo>
                    <a:pt x="239877" y="33299"/>
                  </a:lnTo>
                  <a:close/>
                </a:path>
                <a:path w="1397635" h="509904">
                  <a:moveTo>
                    <a:pt x="260731" y="37604"/>
                  </a:moveTo>
                  <a:lnTo>
                    <a:pt x="257060" y="36855"/>
                  </a:lnTo>
                  <a:lnTo>
                    <a:pt x="253390" y="36106"/>
                  </a:lnTo>
                  <a:lnTo>
                    <a:pt x="252107" y="41211"/>
                  </a:lnTo>
                  <a:lnTo>
                    <a:pt x="259905" y="42811"/>
                  </a:lnTo>
                  <a:lnTo>
                    <a:pt x="260731" y="37604"/>
                  </a:lnTo>
                  <a:close/>
                </a:path>
                <a:path w="1397635" h="509904">
                  <a:moveTo>
                    <a:pt x="281571" y="41884"/>
                  </a:moveTo>
                  <a:lnTo>
                    <a:pt x="277901" y="41135"/>
                  </a:lnTo>
                  <a:lnTo>
                    <a:pt x="274231" y="40386"/>
                  </a:lnTo>
                  <a:lnTo>
                    <a:pt x="272910" y="45478"/>
                  </a:lnTo>
                  <a:lnTo>
                    <a:pt x="280695" y="47078"/>
                  </a:lnTo>
                  <a:lnTo>
                    <a:pt x="281571" y="41884"/>
                  </a:lnTo>
                  <a:close/>
                </a:path>
                <a:path w="1397635" h="509904">
                  <a:moveTo>
                    <a:pt x="302348" y="46558"/>
                  </a:moveTo>
                  <a:lnTo>
                    <a:pt x="298691" y="45732"/>
                  </a:lnTo>
                  <a:lnTo>
                    <a:pt x="295033" y="44907"/>
                  </a:lnTo>
                  <a:lnTo>
                    <a:pt x="293662" y="49999"/>
                  </a:lnTo>
                  <a:lnTo>
                    <a:pt x="301434" y="51739"/>
                  </a:lnTo>
                  <a:lnTo>
                    <a:pt x="302348" y="46558"/>
                  </a:lnTo>
                  <a:close/>
                </a:path>
                <a:path w="1397635" h="509904">
                  <a:moveTo>
                    <a:pt x="323113" y="51219"/>
                  </a:moveTo>
                  <a:lnTo>
                    <a:pt x="319455" y="50393"/>
                  </a:lnTo>
                  <a:lnTo>
                    <a:pt x="315798" y="49568"/>
                  </a:lnTo>
                  <a:lnTo>
                    <a:pt x="314388" y="54648"/>
                  </a:lnTo>
                  <a:lnTo>
                    <a:pt x="322148" y="56388"/>
                  </a:lnTo>
                  <a:lnTo>
                    <a:pt x="323113" y="51219"/>
                  </a:lnTo>
                  <a:close/>
                </a:path>
                <a:path w="1397635" h="509904">
                  <a:moveTo>
                    <a:pt x="343801" y="56197"/>
                  </a:moveTo>
                  <a:lnTo>
                    <a:pt x="340169" y="55308"/>
                  </a:lnTo>
                  <a:lnTo>
                    <a:pt x="336537" y="54419"/>
                  </a:lnTo>
                  <a:lnTo>
                    <a:pt x="335076" y="59486"/>
                  </a:lnTo>
                  <a:lnTo>
                    <a:pt x="342811" y="61366"/>
                  </a:lnTo>
                  <a:lnTo>
                    <a:pt x="343801" y="56197"/>
                  </a:lnTo>
                  <a:close/>
                </a:path>
                <a:path w="1397635" h="509904">
                  <a:moveTo>
                    <a:pt x="364464" y="61252"/>
                  </a:moveTo>
                  <a:lnTo>
                    <a:pt x="360832" y="60363"/>
                  </a:lnTo>
                  <a:lnTo>
                    <a:pt x="357200" y="59474"/>
                  </a:lnTo>
                  <a:lnTo>
                    <a:pt x="355701" y="64528"/>
                  </a:lnTo>
                  <a:lnTo>
                    <a:pt x="363423" y="66408"/>
                  </a:lnTo>
                  <a:lnTo>
                    <a:pt x="364464" y="61252"/>
                  </a:lnTo>
                  <a:close/>
                </a:path>
                <a:path w="1397635" h="509904">
                  <a:moveTo>
                    <a:pt x="385089" y="66522"/>
                  </a:moveTo>
                  <a:lnTo>
                    <a:pt x="381469" y="65570"/>
                  </a:lnTo>
                  <a:lnTo>
                    <a:pt x="377850" y="64617"/>
                  </a:lnTo>
                  <a:lnTo>
                    <a:pt x="376313" y="69659"/>
                  </a:lnTo>
                  <a:lnTo>
                    <a:pt x="384009" y="71678"/>
                  </a:lnTo>
                  <a:lnTo>
                    <a:pt x="385089" y="66522"/>
                  </a:lnTo>
                  <a:close/>
                </a:path>
                <a:path w="1397635" h="509904">
                  <a:moveTo>
                    <a:pt x="405676" y="71945"/>
                  </a:moveTo>
                  <a:lnTo>
                    <a:pt x="402056" y="70993"/>
                  </a:lnTo>
                  <a:lnTo>
                    <a:pt x="398437" y="70040"/>
                  </a:lnTo>
                  <a:lnTo>
                    <a:pt x="396849" y="75069"/>
                  </a:lnTo>
                  <a:lnTo>
                    <a:pt x="404545" y="77089"/>
                  </a:lnTo>
                  <a:lnTo>
                    <a:pt x="405676" y="71945"/>
                  </a:lnTo>
                  <a:close/>
                </a:path>
                <a:path w="1397635" h="509904">
                  <a:moveTo>
                    <a:pt x="426224" y="77508"/>
                  </a:moveTo>
                  <a:lnTo>
                    <a:pt x="422617" y="76492"/>
                  </a:lnTo>
                  <a:lnTo>
                    <a:pt x="419011" y="75476"/>
                  </a:lnTo>
                  <a:lnTo>
                    <a:pt x="417398" y="80479"/>
                  </a:lnTo>
                  <a:lnTo>
                    <a:pt x="425056" y="82651"/>
                  </a:lnTo>
                  <a:lnTo>
                    <a:pt x="426224" y="77508"/>
                  </a:lnTo>
                  <a:close/>
                </a:path>
                <a:path w="1397635" h="509904">
                  <a:moveTo>
                    <a:pt x="446697" y="83286"/>
                  </a:moveTo>
                  <a:lnTo>
                    <a:pt x="443090" y="82270"/>
                  </a:lnTo>
                  <a:lnTo>
                    <a:pt x="439483" y="81254"/>
                  </a:lnTo>
                  <a:lnTo>
                    <a:pt x="437832" y="86258"/>
                  </a:lnTo>
                  <a:lnTo>
                    <a:pt x="445490" y="88417"/>
                  </a:lnTo>
                  <a:lnTo>
                    <a:pt x="446697" y="83286"/>
                  </a:lnTo>
                  <a:close/>
                </a:path>
                <a:path w="1397635" h="509904">
                  <a:moveTo>
                    <a:pt x="467182" y="89090"/>
                  </a:moveTo>
                  <a:lnTo>
                    <a:pt x="463575" y="88061"/>
                  </a:lnTo>
                  <a:lnTo>
                    <a:pt x="459968" y="87045"/>
                  </a:lnTo>
                  <a:lnTo>
                    <a:pt x="458279" y="92036"/>
                  </a:lnTo>
                  <a:lnTo>
                    <a:pt x="465937" y="94208"/>
                  </a:lnTo>
                  <a:lnTo>
                    <a:pt x="467182" y="89090"/>
                  </a:lnTo>
                  <a:close/>
                </a:path>
                <a:path w="1397635" h="509904">
                  <a:moveTo>
                    <a:pt x="487540" y="95237"/>
                  </a:moveTo>
                  <a:lnTo>
                    <a:pt x="483958" y="94157"/>
                  </a:lnTo>
                  <a:lnTo>
                    <a:pt x="480377" y="93078"/>
                  </a:lnTo>
                  <a:lnTo>
                    <a:pt x="478637" y="98056"/>
                  </a:lnTo>
                  <a:lnTo>
                    <a:pt x="486257" y="100342"/>
                  </a:lnTo>
                  <a:lnTo>
                    <a:pt x="487540" y="95237"/>
                  </a:lnTo>
                  <a:close/>
                </a:path>
                <a:path w="1397635" h="509904">
                  <a:moveTo>
                    <a:pt x="507911" y="101384"/>
                  </a:moveTo>
                  <a:lnTo>
                    <a:pt x="504329" y="100304"/>
                  </a:lnTo>
                  <a:lnTo>
                    <a:pt x="500748" y="99225"/>
                  </a:lnTo>
                  <a:lnTo>
                    <a:pt x="498970" y="104190"/>
                  </a:lnTo>
                  <a:lnTo>
                    <a:pt x="506590" y="106476"/>
                  </a:lnTo>
                  <a:lnTo>
                    <a:pt x="507911" y="101384"/>
                  </a:lnTo>
                  <a:close/>
                </a:path>
                <a:path w="1397635" h="509904">
                  <a:moveTo>
                    <a:pt x="528218" y="107759"/>
                  </a:moveTo>
                  <a:lnTo>
                    <a:pt x="524649" y="106616"/>
                  </a:lnTo>
                  <a:lnTo>
                    <a:pt x="521081" y="105473"/>
                  </a:lnTo>
                  <a:lnTo>
                    <a:pt x="519277" y="110426"/>
                  </a:lnTo>
                  <a:lnTo>
                    <a:pt x="526859" y="112852"/>
                  </a:lnTo>
                  <a:lnTo>
                    <a:pt x="528218" y="107759"/>
                  </a:lnTo>
                  <a:close/>
                </a:path>
                <a:path w="1397635" h="509904">
                  <a:moveTo>
                    <a:pt x="548487" y="114249"/>
                  </a:moveTo>
                  <a:lnTo>
                    <a:pt x="544918" y="113106"/>
                  </a:lnTo>
                  <a:lnTo>
                    <a:pt x="541350" y="111963"/>
                  </a:lnTo>
                  <a:lnTo>
                    <a:pt x="539508" y="116903"/>
                  </a:lnTo>
                  <a:lnTo>
                    <a:pt x="547090" y="119329"/>
                  </a:lnTo>
                  <a:lnTo>
                    <a:pt x="548487" y="114249"/>
                  </a:lnTo>
                  <a:close/>
                </a:path>
                <a:path w="1397635" h="509904">
                  <a:moveTo>
                    <a:pt x="568718" y="120840"/>
                  </a:moveTo>
                  <a:lnTo>
                    <a:pt x="565175" y="119634"/>
                  </a:lnTo>
                  <a:lnTo>
                    <a:pt x="561632" y="118440"/>
                  </a:lnTo>
                  <a:lnTo>
                    <a:pt x="559752" y="123355"/>
                  </a:lnTo>
                  <a:lnTo>
                    <a:pt x="567296" y="125907"/>
                  </a:lnTo>
                  <a:lnTo>
                    <a:pt x="568718" y="120840"/>
                  </a:lnTo>
                  <a:close/>
                </a:path>
                <a:path w="1397635" h="509904">
                  <a:moveTo>
                    <a:pt x="588873" y="127660"/>
                  </a:moveTo>
                  <a:lnTo>
                    <a:pt x="585330" y="126453"/>
                  </a:lnTo>
                  <a:lnTo>
                    <a:pt x="581787" y="125260"/>
                  </a:lnTo>
                  <a:lnTo>
                    <a:pt x="579882" y="130162"/>
                  </a:lnTo>
                  <a:lnTo>
                    <a:pt x="587413" y="132715"/>
                  </a:lnTo>
                  <a:lnTo>
                    <a:pt x="588873" y="127660"/>
                  </a:lnTo>
                  <a:close/>
                </a:path>
                <a:path w="1397635" h="509904">
                  <a:moveTo>
                    <a:pt x="609028" y="134480"/>
                  </a:moveTo>
                  <a:lnTo>
                    <a:pt x="605485" y="133273"/>
                  </a:lnTo>
                  <a:lnTo>
                    <a:pt x="601941" y="132080"/>
                  </a:lnTo>
                  <a:lnTo>
                    <a:pt x="599998" y="136969"/>
                  </a:lnTo>
                  <a:lnTo>
                    <a:pt x="607542" y="139522"/>
                  </a:lnTo>
                  <a:lnTo>
                    <a:pt x="609028" y="134480"/>
                  </a:lnTo>
                  <a:close/>
                </a:path>
                <a:path w="1397635" h="509904">
                  <a:moveTo>
                    <a:pt x="629094" y="141566"/>
                  </a:moveTo>
                  <a:lnTo>
                    <a:pt x="625563" y="140309"/>
                  </a:lnTo>
                  <a:lnTo>
                    <a:pt x="622033" y="139052"/>
                  </a:lnTo>
                  <a:lnTo>
                    <a:pt x="620064" y="143941"/>
                  </a:lnTo>
                  <a:lnTo>
                    <a:pt x="627570" y="146608"/>
                  </a:lnTo>
                  <a:lnTo>
                    <a:pt x="629094" y="141566"/>
                  </a:lnTo>
                  <a:close/>
                </a:path>
                <a:path w="1397635" h="509904">
                  <a:moveTo>
                    <a:pt x="649135" y="148704"/>
                  </a:moveTo>
                  <a:lnTo>
                    <a:pt x="645604" y="147447"/>
                  </a:lnTo>
                  <a:lnTo>
                    <a:pt x="642073" y="146189"/>
                  </a:lnTo>
                  <a:lnTo>
                    <a:pt x="640080" y="151066"/>
                  </a:lnTo>
                  <a:lnTo>
                    <a:pt x="647573" y="153733"/>
                  </a:lnTo>
                  <a:lnTo>
                    <a:pt x="649135" y="148704"/>
                  </a:lnTo>
                  <a:close/>
                </a:path>
                <a:path w="1397635" h="509904">
                  <a:moveTo>
                    <a:pt x="669137" y="155943"/>
                  </a:moveTo>
                  <a:lnTo>
                    <a:pt x="665632" y="154635"/>
                  </a:lnTo>
                  <a:lnTo>
                    <a:pt x="662127" y="153327"/>
                  </a:lnTo>
                  <a:lnTo>
                    <a:pt x="660095" y="158178"/>
                  </a:lnTo>
                  <a:lnTo>
                    <a:pt x="667550" y="160972"/>
                  </a:lnTo>
                  <a:lnTo>
                    <a:pt x="669137" y="155943"/>
                  </a:lnTo>
                  <a:close/>
                </a:path>
                <a:path w="1397635" h="509904">
                  <a:moveTo>
                    <a:pt x="689063" y="163410"/>
                  </a:moveTo>
                  <a:lnTo>
                    <a:pt x="685558" y="162102"/>
                  </a:lnTo>
                  <a:lnTo>
                    <a:pt x="682053" y="160794"/>
                  </a:lnTo>
                  <a:lnTo>
                    <a:pt x="679996" y="165633"/>
                  </a:lnTo>
                  <a:lnTo>
                    <a:pt x="687438" y="168427"/>
                  </a:lnTo>
                  <a:lnTo>
                    <a:pt x="689063" y="163410"/>
                  </a:lnTo>
                  <a:close/>
                </a:path>
                <a:path w="1397635" h="509904">
                  <a:moveTo>
                    <a:pt x="708990" y="170865"/>
                  </a:moveTo>
                  <a:lnTo>
                    <a:pt x="705485" y="169557"/>
                  </a:lnTo>
                  <a:lnTo>
                    <a:pt x="701979" y="168249"/>
                  </a:lnTo>
                  <a:lnTo>
                    <a:pt x="699884" y="173075"/>
                  </a:lnTo>
                  <a:lnTo>
                    <a:pt x="707339" y="175869"/>
                  </a:lnTo>
                  <a:lnTo>
                    <a:pt x="708990" y="170865"/>
                  </a:lnTo>
                  <a:close/>
                </a:path>
                <a:path w="1397635" h="509904">
                  <a:moveTo>
                    <a:pt x="728827" y="178562"/>
                  </a:moveTo>
                  <a:lnTo>
                    <a:pt x="725347" y="177190"/>
                  </a:lnTo>
                  <a:lnTo>
                    <a:pt x="721868" y="175818"/>
                  </a:lnTo>
                  <a:lnTo>
                    <a:pt x="719747" y="180644"/>
                  </a:lnTo>
                  <a:lnTo>
                    <a:pt x="727151" y="183553"/>
                  </a:lnTo>
                  <a:lnTo>
                    <a:pt x="728827" y="178562"/>
                  </a:lnTo>
                  <a:close/>
                </a:path>
                <a:path w="1397635" h="509904">
                  <a:moveTo>
                    <a:pt x="748639" y="186334"/>
                  </a:moveTo>
                  <a:lnTo>
                    <a:pt x="745159" y="184962"/>
                  </a:lnTo>
                  <a:lnTo>
                    <a:pt x="741680" y="183591"/>
                  </a:lnTo>
                  <a:lnTo>
                    <a:pt x="739521" y="188404"/>
                  </a:lnTo>
                  <a:lnTo>
                    <a:pt x="746937" y="191312"/>
                  </a:lnTo>
                  <a:lnTo>
                    <a:pt x="748639" y="186334"/>
                  </a:lnTo>
                  <a:close/>
                </a:path>
                <a:path w="1397635" h="509904">
                  <a:moveTo>
                    <a:pt x="768451" y="194106"/>
                  </a:moveTo>
                  <a:lnTo>
                    <a:pt x="764971" y="192722"/>
                  </a:lnTo>
                  <a:lnTo>
                    <a:pt x="761492" y="191350"/>
                  </a:lnTo>
                  <a:lnTo>
                    <a:pt x="759307" y="196151"/>
                  </a:lnTo>
                  <a:lnTo>
                    <a:pt x="766711" y="199085"/>
                  </a:lnTo>
                  <a:lnTo>
                    <a:pt x="768451" y="194106"/>
                  </a:lnTo>
                  <a:close/>
                </a:path>
                <a:path w="1397635" h="509904">
                  <a:moveTo>
                    <a:pt x="788136" y="202184"/>
                  </a:moveTo>
                  <a:lnTo>
                    <a:pt x="784669" y="200761"/>
                  </a:lnTo>
                  <a:lnTo>
                    <a:pt x="781202" y="199339"/>
                  </a:lnTo>
                  <a:lnTo>
                    <a:pt x="779005" y="204127"/>
                  </a:lnTo>
                  <a:lnTo>
                    <a:pt x="786371" y="207149"/>
                  </a:lnTo>
                  <a:lnTo>
                    <a:pt x="788136" y="202184"/>
                  </a:lnTo>
                  <a:close/>
                </a:path>
                <a:path w="1397635" h="509904">
                  <a:moveTo>
                    <a:pt x="807821" y="210248"/>
                  </a:moveTo>
                  <a:lnTo>
                    <a:pt x="804354" y="208826"/>
                  </a:lnTo>
                  <a:lnTo>
                    <a:pt x="800887" y="207403"/>
                  </a:lnTo>
                  <a:lnTo>
                    <a:pt x="798664" y="212178"/>
                  </a:lnTo>
                  <a:lnTo>
                    <a:pt x="806030" y="215201"/>
                  </a:lnTo>
                  <a:lnTo>
                    <a:pt x="807821" y="210248"/>
                  </a:lnTo>
                  <a:close/>
                </a:path>
                <a:path w="1397635" h="509904">
                  <a:moveTo>
                    <a:pt x="827455" y="218427"/>
                  </a:moveTo>
                  <a:lnTo>
                    <a:pt x="824014" y="216954"/>
                  </a:lnTo>
                  <a:lnTo>
                    <a:pt x="820572" y="215480"/>
                  </a:lnTo>
                  <a:lnTo>
                    <a:pt x="818311" y="220243"/>
                  </a:lnTo>
                  <a:lnTo>
                    <a:pt x="825639" y="223367"/>
                  </a:lnTo>
                  <a:lnTo>
                    <a:pt x="827455" y="218427"/>
                  </a:lnTo>
                  <a:close/>
                </a:path>
                <a:path w="1397635" h="509904">
                  <a:moveTo>
                    <a:pt x="847026" y="226783"/>
                  </a:moveTo>
                  <a:lnTo>
                    <a:pt x="843584" y="225310"/>
                  </a:lnTo>
                  <a:lnTo>
                    <a:pt x="840143" y="223837"/>
                  </a:lnTo>
                  <a:lnTo>
                    <a:pt x="837857" y="228587"/>
                  </a:lnTo>
                  <a:lnTo>
                    <a:pt x="845185" y="231711"/>
                  </a:lnTo>
                  <a:lnTo>
                    <a:pt x="847026" y="226783"/>
                  </a:lnTo>
                  <a:close/>
                </a:path>
                <a:path w="1397635" h="509904">
                  <a:moveTo>
                    <a:pt x="866597" y="235127"/>
                  </a:moveTo>
                  <a:lnTo>
                    <a:pt x="863155" y="233654"/>
                  </a:lnTo>
                  <a:lnTo>
                    <a:pt x="859713" y="232181"/>
                  </a:lnTo>
                  <a:lnTo>
                    <a:pt x="857402" y="236918"/>
                  </a:lnTo>
                  <a:lnTo>
                    <a:pt x="864730" y="240042"/>
                  </a:lnTo>
                  <a:lnTo>
                    <a:pt x="866597" y="235127"/>
                  </a:lnTo>
                  <a:close/>
                </a:path>
                <a:path w="1397635" h="509904">
                  <a:moveTo>
                    <a:pt x="886079" y="243649"/>
                  </a:moveTo>
                  <a:lnTo>
                    <a:pt x="882662" y="242125"/>
                  </a:lnTo>
                  <a:lnTo>
                    <a:pt x="879246" y="240601"/>
                  </a:lnTo>
                  <a:lnTo>
                    <a:pt x="876909" y="245325"/>
                  </a:lnTo>
                  <a:lnTo>
                    <a:pt x="884186" y="248564"/>
                  </a:lnTo>
                  <a:lnTo>
                    <a:pt x="886079" y="243649"/>
                  </a:lnTo>
                  <a:close/>
                </a:path>
                <a:path w="1397635" h="509904">
                  <a:moveTo>
                    <a:pt x="905522" y="252285"/>
                  </a:moveTo>
                  <a:lnTo>
                    <a:pt x="902106" y="250761"/>
                  </a:lnTo>
                  <a:lnTo>
                    <a:pt x="898690" y="249237"/>
                  </a:lnTo>
                  <a:lnTo>
                    <a:pt x="896327" y="253961"/>
                  </a:lnTo>
                  <a:lnTo>
                    <a:pt x="903605" y="257187"/>
                  </a:lnTo>
                  <a:lnTo>
                    <a:pt x="905522" y="252285"/>
                  </a:lnTo>
                  <a:close/>
                </a:path>
                <a:path w="1397635" h="509904">
                  <a:moveTo>
                    <a:pt x="924966" y="260908"/>
                  </a:moveTo>
                  <a:lnTo>
                    <a:pt x="921550" y="259384"/>
                  </a:lnTo>
                  <a:lnTo>
                    <a:pt x="918133" y="257860"/>
                  </a:lnTo>
                  <a:lnTo>
                    <a:pt x="915758" y="262572"/>
                  </a:lnTo>
                  <a:lnTo>
                    <a:pt x="923023" y="265798"/>
                  </a:lnTo>
                  <a:lnTo>
                    <a:pt x="924966" y="260908"/>
                  </a:lnTo>
                  <a:close/>
                </a:path>
                <a:path w="1397635" h="509904">
                  <a:moveTo>
                    <a:pt x="944333" y="269735"/>
                  </a:moveTo>
                  <a:lnTo>
                    <a:pt x="940930" y="268173"/>
                  </a:lnTo>
                  <a:lnTo>
                    <a:pt x="937526" y="266611"/>
                  </a:lnTo>
                  <a:lnTo>
                    <a:pt x="935139" y="271297"/>
                  </a:lnTo>
                  <a:lnTo>
                    <a:pt x="942365" y="274624"/>
                  </a:lnTo>
                  <a:lnTo>
                    <a:pt x="944333" y="269735"/>
                  </a:lnTo>
                  <a:close/>
                </a:path>
                <a:path w="1397635" h="509904">
                  <a:moveTo>
                    <a:pt x="963650" y="278638"/>
                  </a:moveTo>
                  <a:lnTo>
                    <a:pt x="960247" y="277075"/>
                  </a:lnTo>
                  <a:lnTo>
                    <a:pt x="956843" y="275513"/>
                  </a:lnTo>
                  <a:lnTo>
                    <a:pt x="954430" y="280187"/>
                  </a:lnTo>
                  <a:lnTo>
                    <a:pt x="961656" y="283514"/>
                  </a:lnTo>
                  <a:lnTo>
                    <a:pt x="963650" y="278638"/>
                  </a:lnTo>
                  <a:close/>
                </a:path>
                <a:path w="1397635" h="509904">
                  <a:moveTo>
                    <a:pt x="982980" y="287540"/>
                  </a:moveTo>
                  <a:lnTo>
                    <a:pt x="979576" y="285978"/>
                  </a:lnTo>
                  <a:lnTo>
                    <a:pt x="976172" y="284416"/>
                  </a:lnTo>
                  <a:lnTo>
                    <a:pt x="973734" y="289077"/>
                  </a:lnTo>
                  <a:lnTo>
                    <a:pt x="980960" y="292417"/>
                  </a:lnTo>
                  <a:lnTo>
                    <a:pt x="982980" y="287540"/>
                  </a:lnTo>
                  <a:close/>
                </a:path>
                <a:path w="1397635" h="509904">
                  <a:moveTo>
                    <a:pt x="1002195" y="296672"/>
                  </a:moveTo>
                  <a:lnTo>
                    <a:pt x="998816" y="295059"/>
                  </a:lnTo>
                  <a:lnTo>
                    <a:pt x="995438" y="293446"/>
                  </a:lnTo>
                  <a:lnTo>
                    <a:pt x="992974" y="298107"/>
                  </a:lnTo>
                  <a:lnTo>
                    <a:pt x="1000163" y="301536"/>
                  </a:lnTo>
                  <a:lnTo>
                    <a:pt x="1002195" y="296672"/>
                  </a:lnTo>
                  <a:close/>
                </a:path>
                <a:path w="1397635" h="509904">
                  <a:moveTo>
                    <a:pt x="1021384" y="305828"/>
                  </a:moveTo>
                  <a:lnTo>
                    <a:pt x="1018006" y="304215"/>
                  </a:lnTo>
                  <a:lnTo>
                    <a:pt x="1014628" y="302602"/>
                  </a:lnTo>
                  <a:lnTo>
                    <a:pt x="1012139" y="307251"/>
                  </a:lnTo>
                  <a:lnTo>
                    <a:pt x="1019327" y="310680"/>
                  </a:lnTo>
                  <a:lnTo>
                    <a:pt x="1021384" y="305828"/>
                  </a:lnTo>
                  <a:close/>
                </a:path>
                <a:path w="1397635" h="509904">
                  <a:moveTo>
                    <a:pt x="1040587" y="314985"/>
                  </a:moveTo>
                  <a:lnTo>
                    <a:pt x="1037209" y="313372"/>
                  </a:lnTo>
                  <a:lnTo>
                    <a:pt x="1033830" y="311759"/>
                  </a:lnTo>
                  <a:lnTo>
                    <a:pt x="1031328" y="316395"/>
                  </a:lnTo>
                  <a:lnTo>
                    <a:pt x="1038504" y="319824"/>
                  </a:lnTo>
                  <a:lnTo>
                    <a:pt x="1040587" y="314985"/>
                  </a:lnTo>
                  <a:close/>
                </a:path>
                <a:path w="1397635" h="509904">
                  <a:moveTo>
                    <a:pt x="1059675" y="324358"/>
                  </a:moveTo>
                  <a:lnTo>
                    <a:pt x="1056322" y="322707"/>
                  </a:lnTo>
                  <a:lnTo>
                    <a:pt x="1052969" y="321056"/>
                  </a:lnTo>
                  <a:lnTo>
                    <a:pt x="1050442" y="325678"/>
                  </a:lnTo>
                  <a:lnTo>
                    <a:pt x="1057579" y="329196"/>
                  </a:lnTo>
                  <a:lnTo>
                    <a:pt x="1059675" y="324358"/>
                  </a:lnTo>
                  <a:close/>
                </a:path>
                <a:path w="1397635" h="509904">
                  <a:moveTo>
                    <a:pt x="1078750" y="333768"/>
                  </a:moveTo>
                  <a:lnTo>
                    <a:pt x="1075397" y="332117"/>
                  </a:lnTo>
                  <a:lnTo>
                    <a:pt x="1072045" y="330466"/>
                  </a:lnTo>
                  <a:lnTo>
                    <a:pt x="1069492" y="335076"/>
                  </a:lnTo>
                  <a:lnTo>
                    <a:pt x="1076642" y="338594"/>
                  </a:lnTo>
                  <a:lnTo>
                    <a:pt x="1078750" y="333768"/>
                  </a:lnTo>
                  <a:close/>
                </a:path>
                <a:path w="1397635" h="509904">
                  <a:moveTo>
                    <a:pt x="1097826" y="343179"/>
                  </a:moveTo>
                  <a:lnTo>
                    <a:pt x="1094473" y="341528"/>
                  </a:lnTo>
                  <a:lnTo>
                    <a:pt x="1091120" y="339877"/>
                  </a:lnTo>
                  <a:lnTo>
                    <a:pt x="1088555" y="344474"/>
                  </a:lnTo>
                  <a:lnTo>
                    <a:pt x="1095692" y="347992"/>
                  </a:lnTo>
                  <a:lnTo>
                    <a:pt x="1097826" y="343179"/>
                  </a:lnTo>
                  <a:close/>
                </a:path>
                <a:path w="1397635" h="509904">
                  <a:moveTo>
                    <a:pt x="1116812" y="352806"/>
                  </a:moveTo>
                  <a:lnTo>
                    <a:pt x="1113472" y="351104"/>
                  </a:lnTo>
                  <a:lnTo>
                    <a:pt x="1110132" y="349402"/>
                  </a:lnTo>
                  <a:lnTo>
                    <a:pt x="1107554" y="353999"/>
                  </a:lnTo>
                  <a:lnTo>
                    <a:pt x="1114653" y="357606"/>
                  </a:lnTo>
                  <a:lnTo>
                    <a:pt x="1116812" y="352806"/>
                  </a:lnTo>
                  <a:close/>
                </a:path>
                <a:path w="1397635" h="509904">
                  <a:moveTo>
                    <a:pt x="1135773" y="362458"/>
                  </a:moveTo>
                  <a:lnTo>
                    <a:pt x="1132433" y="360756"/>
                  </a:lnTo>
                  <a:lnTo>
                    <a:pt x="1129093" y="359054"/>
                  </a:lnTo>
                  <a:lnTo>
                    <a:pt x="1126502" y="363639"/>
                  </a:lnTo>
                  <a:lnTo>
                    <a:pt x="1133589" y="367258"/>
                  </a:lnTo>
                  <a:lnTo>
                    <a:pt x="1135773" y="362458"/>
                  </a:lnTo>
                  <a:close/>
                </a:path>
                <a:path w="1397635" h="509904">
                  <a:moveTo>
                    <a:pt x="1154722" y="372110"/>
                  </a:moveTo>
                  <a:lnTo>
                    <a:pt x="1151382" y="370408"/>
                  </a:lnTo>
                  <a:lnTo>
                    <a:pt x="1148041" y="368706"/>
                  </a:lnTo>
                  <a:lnTo>
                    <a:pt x="1145425" y="373278"/>
                  </a:lnTo>
                  <a:lnTo>
                    <a:pt x="1152525" y="376897"/>
                  </a:lnTo>
                  <a:lnTo>
                    <a:pt x="1154722" y="372110"/>
                  </a:lnTo>
                  <a:close/>
                </a:path>
                <a:path w="1397635" h="509904">
                  <a:moveTo>
                    <a:pt x="1173594" y="381927"/>
                  </a:moveTo>
                  <a:lnTo>
                    <a:pt x="1170279" y="380187"/>
                  </a:lnTo>
                  <a:lnTo>
                    <a:pt x="1166964" y="378447"/>
                  </a:lnTo>
                  <a:lnTo>
                    <a:pt x="1164323" y="383006"/>
                  </a:lnTo>
                  <a:lnTo>
                    <a:pt x="1171371" y="386702"/>
                  </a:lnTo>
                  <a:lnTo>
                    <a:pt x="1173594" y="381927"/>
                  </a:lnTo>
                  <a:close/>
                </a:path>
                <a:path w="1397635" h="509904">
                  <a:moveTo>
                    <a:pt x="1192428" y="391820"/>
                  </a:moveTo>
                  <a:lnTo>
                    <a:pt x="1189113" y="390080"/>
                  </a:lnTo>
                  <a:lnTo>
                    <a:pt x="1185799" y="388340"/>
                  </a:lnTo>
                  <a:lnTo>
                    <a:pt x="1183144" y="392887"/>
                  </a:lnTo>
                  <a:lnTo>
                    <a:pt x="1190193" y="396595"/>
                  </a:lnTo>
                  <a:lnTo>
                    <a:pt x="1192428" y="391820"/>
                  </a:lnTo>
                  <a:close/>
                </a:path>
                <a:path w="1397635" h="509904">
                  <a:moveTo>
                    <a:pt x="1211262" y="401713"/>
                  </a:moveTo>
                  <a:lnTo>
                    <a:pt x="1207947" y="399973"/>
                  </a:lnTo>
                  <a:lnTo>
                    <a:pt x="1204633" y="398233"/>
                  </a:lnTo>
                  <a:lnTo>
                    <a:pt x="1201966" y="402780"/>
                  </a:lnTo>
                  <a:lnTo>
                    <a:pt x="1209014" y="406476"/>
                  </a:lnTo>
                  <a:lnTo>
                    <a:pt x="1211262" y="401713"/>
                  </a:lnTo>
                  <a:close/>
                </a:path>
                <a:path w="1397635" h="509904">
                  <a:moveTo>
                    <a:pt x="1230020" y="411708"/>
                  </a:moveTo>
                  <a:lnTo>
                    <a:pt x="1226731" y="409930"/>
                  </a:lnTo>
                  <a:lnTo>
                    <a:pt x="1223441" y="408152"/>
                  </a:lnTo>
                  <a:lnTo>
                    <a:pt x="1220749" y="412673"/>
                  </a:lnTo>
                  <a:lnTo>
                    <a:pt x="1227747" y="416471"/>
                  </a:lnTo>
                  <a:lnTo>
                    <a:pt x="1230020" y="411708"/>
                  </a:lnTo>
                  <a:close/>
                </a:path>
                <a:path w="1397635" h="509904">
                  <a:moveTo>
                    <a:pt x="1248740" y="421830"/>
                  </a:moveTo>
                  <a:lnTo>
                    <a:pt x="1245450" y="420052"/>
                  </a:lnTo>
                  <a:lnTo>
                    <a:pt x="1242161" y="418274"/>
                  </a:lnTo>
                  <a:lnTo>
                    <a:pt x="1239456" y="422795"/>
                  </a:lnTo>
                  <a:lnTo>
                    <a:pt x="1246454" y="426580"/>
                  </a:lnTo>
                  <a:lnTo>
                    <a:pt x="1248740" y="421830"/>
                  </a:lnTo>
                  <a:close/>
                </a:path>
                <a:path w="1397635" h="509904">
                  <a:moveTo>
                    <a:pt x="1267447" y="431939"/>
                  </a:moveTo>
                  <a:lnTo>
                    <a:pt x="1264158" y="430161"/>
                  </a:lnTo>
                  <a:lnTo>
                    <a:pt x="1260868" y="428383"/>
                  </a:lnTo>
                  <a:lnTo>
                    <a:pt x="1258138" y="432892"/>
                  </a:lnTo>
                  <a:lnTo>
                    <a:pt x="1265148" y="436676"/>
                  </a:lnTo>
                  <a:lnTo>
                    <a:pt x="1267447" y="431939"/>
                  </a:lnTo>
                  <a:close/>
                </a:path>
                <a:path w="1397635" h="509904">
                  <a:moveTo>
                    <a:pt x="1286129" y="442112"/>
                  </a:moveTo>
                  <a:lnTo>
                    <a:pt x="1282865" y="440296"/>
                  </a:lnTo>
                  <a:lnTo>
                    <a:pt x="1279588" y="438492"/>
                  </a:lnTo>
                  <a:lnTo>
                    <a:pt x="1276845" y="443001"/>
                  </a:lnTo>
                  <a:lnTo>
                    <a:pt x="1280337" y="444906"/>
                  </a:lnTo>
                  <a:lnTo>
                    <a:pt x="1283817" y="446849"/>
                  </a:lnTo>
                  <a:lnTo>
                    <a:pt x="1286129" y="442112"/>
                  </a:lnTo>
                  <a:close/>
                </a:path>
                <a:path w="1397635" h="509904">
                  <a:moveTo>
                    <a:pt x="1304721" y="452450"/>
                  </a:moveTo>
                  <a:lnTo>
                    <a:pt x="1301457" y="450634"/>
                  </a:lnTo>
                  <a:lnTo>
                    <a:pt x="1298181" y="448818"/>
                  </a:lnTo>
                  <a:lnTo>
                    <a:pt x="1295425" y="453301"/>
                  </a:lnTo>
                  <a:lnTo>
                    <a:pt x="1302397" y="457174"/>
                  </a:lnTo>
                  <a:lnTo>
                    <a:pt x="1304721" y="452450"/>
                  </a:lnTo>
                  <a:close/>
                </a:path>
                <a:path w="1397635" h="509904">
                  <a:moveTo>
                    <a:pt x="1323314" y="462775"/>
                  </a:moveTo>
                  <a:lnTo>
                    <a:pt x="1320050" y="460959"/>
                  </a:lnTo>
                  <a:lnTo>
                    <a:pt x="1316774" y="459143"/>
                  </a:lnTo>
                  <a:lnTo>
                    <a:pt x="1314005" y="463626"/>
                  </a:lnTo>
                  <a:lnTo>
                    <a:pt x="1320965" y="467487"/>
                  </a:lnTo>
                  <a:lnTo>
                    <a:pt x="1323314" y="462775"/>
                  </a:lnTo>
                  <a:close/>
                </a:path>
                <a:path w="1397635" h="509904">
                  <a:moveTo>
                    <a:pt x="1341894" y="473113"/>
                  </a:moveTo>
                  <a:lnTo>
                    <a:pt x="1338630" y="471297"/>
                  </a:lnTo>
                  <a:lnTo>
                    <a:pt x="1335354" y="469480"/>
                  </a:lnTo>
                  <a:lnTo>
                    <a:pt x="1332572" y="473951"/>
                  </a:lnTo>
                  <a:lnTo>
                    <a:pt x="1339532" y="477824"/>
                  </a:lnTo>
                  <a:lnTo>
                    <a:pt x="1341894" y="473113"/>
                  </a:lnTo>
                  <a:close/>
                </a:path>
                <a:path w="1397635" h="509904">
                  <a:moveTo>
                    <a:pt x="1360398" y="483628"/>
                  </a:moveTo>
                  <a:lnTo>
                    <a:pt x="1357147" y="481774"/>
                  </a:lnTo>
                  <a:lnTo>
                    <a:pt x="1353896" y="479920"/>
                  </a:lnTo>
                  <a:lnTo>
                    <a:pt x="1351102" y="484378"/>
                  </a:lnTo>
                  <a:lnTo>
                    <a:pt x="1358011" y="488327"/>
                  </a:lnTo>
                  <a:lnTo>
                    <a:pt x="1360398" y="483628"/>
                  </a:lnTo>
                  <a:close/>
                </a:path>
                <a:path w="1397635" h="509904">
                  <a:moveTo>
                    <a:pt x="1378864" y="494182"/>
                  </a:moveTo>
                  <a:lnTo>
                    <a:pt x="1375613" y="492328"/>
                  </a:lnTo>
                  <a:lnTo>
                    <a:pt x="1372362" y="490474"/>
                  </a:lnTo>
                  <a:lnTo>
                    <a:pt x="1369542" y="494919"/>
                  </a:lnTo>
                  <a:lnTo>
                    <a:pt x="1376464" y="498868"/>
                  </a:lnTo>
                  <a:lnTo>
                    <a:pt x="1378864" y="494182"/>
                  </a:lnTo>
                  <a:close/>
                </a:path>
                <a:path w="1397635" h="509904">
                  <a:moveTo>
                    <a:pt x="1397342" y="504723"/>
                  </a:moveTo>
                  <a:lnTo>
                    <a:pt x="1394091" y="502869"/>
                  </a:lnTo>
                  <a:lnTo>
                    <a:pt x="1390840" y="501015"/>
                  </a:lnTo>
                  <a:lnTo>
                    <a:pt x="1388008" y="505460"/>
                  </a:lnTo>
                  <a:lnTo>
                    <a:pt x="1394929" y="509409"/>
                  </a:lnTo>
                  <a:lnTo>
                    <a:pt x="1397342" y="504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 descr=""/>
            <p:cNvSpPr/>
            <p:nvPr/>
          </p:nvSpPr>
          <p:spPr>
            <a:xfrm>
              <a:off x="809726" y="3329533"/>
              <a:ext cx="4726940" cy="927735"/>
            </a:xfrm>
            <a:custGeom>
              <a:avLst/>
              <a:gdLst/>
              <a:ahLst/>
              <a:cxnLst/>
              <a:rect l="l" t="t" r="r" b="b"/>
              <a:pathLst>
                <a:path w="4726940" h="927735">
                  <a:moveTo>
                    <a:pt x="9296" y="4800"/>
                  </a:moveTo>
                  <a:lnTo>
                    <a:pt x="6426" y="2400"/>
                  </a:lnTo>
                  <a:lnTo>
                    <a:pt x="3556" y="0"/>
                  </a:lnTo>
                  <a:lnTo>
                    <a:pt x="0" y="3886"/>
                  </a:lnTo>
                  <a:lnTo>
                    <a:pt x="6121" y="9004"/>
                  </a:lnTo>
                  <a:lnTo>
                    <a:pt x="9296" y="4800"/>
                  </a:lnTo>
                  <a:close/>
                </a:path>
                <a:path w="4726940" h="927735">
                  <a:moveTo>
                    <a:pt x="25692" y="18351"/>
                  </a:moveTo>
                  <a:lnTo>
                    <a:pt x="22796" y="15989"/>
                  </a:lnTo>
                  <a:lnTo>
                    <a:pt x="19900" y="13627"/>
                  </a:lnTo>
                  <a:lnTo>
                    <a:pt x="16357" y="17526"/>
                  </a:lnTo>
                  <a:lnTo>
                    <a:pt x="22542" y="22580"/>
                  </a:lnTo>
                  <a:lnTo>
                    <a:pt x="25692" y="18351"/>
                  </a:lnTo>
                  <a:close/>
                </a:path>
                <a:path w="4726940" h="927735">
                  <a:moveTo>
                    <a:pt x="42176" y="31800"/>
                  </a:moveTo>
                  <a:lnTo>
                    <a:pt x="39281" y="29438"/>
                  </a:lnTo>
                  <a:lnTo>
                    <a:pt x="36385" y="27076"/>
                  </a:lnTo>
                  <a:lnTo>
                    <a:pt x="32854" y="30988"/>
                  </a:lnTo>
                  <a:lnTo>
                    <a:pt x="39039" y="36042"/>
                  </a:lnTo>
                  <a:lnTo>
                    <a:pt x="42176" y="31800"/>
                  </a:lnTo>
                  <a:close/>
                </a:path>
                <a:path w="4726940" h="927735">
                  <a:moveTo>
                    <a:pt x="58661" y="45250"/>
                  </a:moveTo>
                  <a:lnTo>
                    <a:pt x="55765" y="42887"/>
                  </a:lnTo>
                  <a:lnTo>
                    <a:pt x="52870" y="40525"/>
                  </a:lnTo>
                  <a:lnTo>
                    <a:pt x="49364" y="44462"/>
                  </a:lnTo>
                  <a:lnTo>
                    <a:pt x="55549" y="49504"/>
                  </a:lnTo>
                  <a:lnTo>
                    <a:pt x="58661" y="45250"/>
                  </a:lnTo>
                  <a:close/>
                </a:path>
                <a:path w="4726940" h="927735">
                  <a:moveTo>
                    <a:pt x="75272" y="58547"/>
                  </a:moveTo>
                  <a:lnTo>
                    <a:pt x="72339" y="56222"/>
                  </a:lnTo>
                  <a:lnTo>
                    <a:pt x="69405" y="53898"/>
                  </a:lnTo>
                  <a:lnTo>
                    <a:pt x="65925" y="57848"/>
                  </a:lnTo>
                  <a:lnTo>
                    <a:pt x="72174" y="62814"/>
                  </a:lnTo>
                  <a:lnTo>
                    <a:pt x="75272" y="58547"/>
                  </a:lnTo>
                  <a:close/>
                </a:path>
                <a:path w="4726940" h="927735">
                  <a:moveTo>
                    <a:pt x="91922" y="71793"/>
                  </a:moveTo>
                  <a:lnTo>
                    <a:pt x="88988" y="69469"/>
                  </a:lnTo>
                  <a:lnTo>
                    <a:pt x="86055" y="67144"/>
                  </a:lnTo>
                  <a:lnTo>
                    <a:pt x="82588" y="71107"/>
                  </a:lnTo>
                  <a:lnTo>
                    <a:pt x="88836" y="76073"/>
                  </a:lnTo>
                  <a:lnTo>
                    <a:pt x="91922" y="71793"/>
                  </a:lnTo>
                  <a:close/>
                </a:path>
                <a:path w="4726940" h="927735">
                  <a:moveTo>
                    <a:pt x="108572" y="85039"/>
                  </a:moveTo>
                  <a:lnTo>
                    <a:pt x="105638" y="82715"/>
                  </a:lnTo>
                  <a:lnTo>
                    <a:pt x="102704" y="80391"/>
                  </a:lnTo>
                  <a:lnTo>
                    <a:pt x="99263" y="84366"/>
                  </a:lnTo>
                  <a:lnTo>
                    <a:pt x="105511" y="89331"/>
                  </a:lnTo>
                  <a:lnTo>
                    <a:pt x="108572" y="85039"/>
                  </a:lnTo>
                  <a:close/>
                </a:path>
                <a:path w="4726940" h="927735">
                  <a:moveTo>
                    <a:pt x="125387" y="98056"/>
                  </a:moveTo>
                  <a:lnTo>
                    <a:pt x="122428" y="95770"/>
                  </a:lnTo>
                  <a:lnTo>
                    <a:pt x="119468" y="93484"/>
                  </a:lnTo>
                  <a:lnTo>
                    <a:pt x="116039" y="97485"/>
                  </a:lnTo>
                  <a:lnTo>
                    <a:pt x="122351" y="102374"/>
                  </a:lnTo>
                  <a:lnTo>
                    <a:pt x="125387" y="98056"/>
                  </a:lnTo>
                  <a:close/>
                </a:path>
                <a:path w="4726940" h="927735">
                  <a:moveTo>
                    <a:pt x="142214" y="111086"/>
                  </a:moveTo>
                  <a:lnTo>
                    <a:pt x="139255" y="108800"/>
                  </a:lnTo>
                  <a:lnTo>
                    <a:pt x="136296" y="106514"/>
                  </a:lnTo>
                  <a:lnTo>
                    <a:pt x="132892" y="110528"/>
                  </a:lnTo>
                  <a:lnTo>
                    <a:pt x="139204" y="115417"/>
                  </a:lnTo>
                  <a:lnTo>
                    <a:pt x="142214" y="111086"/>
                  </a:lnTo>
                  <a:close/>
                </a:path>
                <a:path w="4726940" h="927735">
                  <a:moveTo>
                    <a:pt x="159092" y="124028"/>
                  </a:moveTo>
                  <a:lnTo>
                    <a:pt x="156108" y="121780"/>
                  </a:lnTo>
                  <a:lnTo>
                    <a:pt x="153123" y="119532"/>
                  </a:lnTo>
                  <a:lnTo>
                    <a:pt x="149733" y="123558"/>
                  </a:lnTo>
                  <a:lnTo>
                    <a:pt x="156108" y="128371"/>
                  </a:lnTo>
                  <a:lnTo>
                    <a:pt x="159092" y="124028"/>
                  </a:lnTo>
                  <a:close/>
                </a:path>
                <a:path w="4726940" h="927735">
                  <a:moveTo>
                    <a:pt x="176098" y="136829"/>
                  </a:moveTo>
                  <a:lnTo>
                    <a:pt x="173113" y="134581"/>
                  </a:lnTo>
                  <a:lnTo>
                    <a:pt x="170129" y="132334"/>
                  </a:lnTo>
                  <a:lnTo>
                    <a:pt x="166751" y="136385"/>
                  </a:lnTo>
                  <a:lnTo>
                    <a:pt x="173139" y="141185"/>
                  </a:lnTo>
                  <a:lnTo>
                    <a:pt x="176098" y="136829"/>
                  </a:lnTo>
                  <a:close/>
                </a:path>
                <a:path w="4726940" h="927735">
                  <a:moveTo>
                    <a:pt x="193090" y="149618"/>
                  </a:moveTo>
                  <a:lnTo>
                    <a:pt x="190106" y="147370"/>
                  </a:lnTo>
                  <a:lnTo>
                    <a:pt x="187121" y="145122"/>
                  </a:lnTo>
                  <a:lnTo>
                    <a:pt x="183769" y="149186"/>
                  </a:lnTo>
                  <a:lnTo>
                    <a:pt x="190157" y="153987"/>
                  </a:lnTo>
                  <a:lnTo>
                    <a:pt x="193090" y="149618"/>
                  </a:lnTo>
                  <a:close/>
                </a:path>
                <a:path w="4726940" h="927735">
                  <a:moveTo>
                    <a:pt x="210235" y="162217"/>
                  </a:moveTo>
                  <a:lnTo>
                    <a:pt x="207213" y="160007"/>
                  </a:lnTo>
                  <a:lnTo>
                    <a:pt x="204190" y="157797"/>
                  </a:lnTo>
                  <a:lnTo>
                    <a:pt x="200875" y="161886"/>
                  </a:lnTo>
                  <a:lnTo>
                    <a:pt x="207314" y="166598"/>
                  </a:lnTo>
                  <a:lnTo>
                    <a:pt x="210235" y="162217"/>
                  </a:lnTo>
                  <a:close/>
                </a:path>
                <a:path w="4726940" h="927735">
                  <a:moveTo>
                    <a:pt x="227406" y="174777"/>
                  </a:moveTo>
                  <a:lnTo>
                    <a:pt x="224383" y="172567"/>
                  </a:lnTo>
                  <a:lnTo>
                    <a:pt x="221361" y="170357"/>
                  </a:lnTo>
                  <a:lnTo>
                    <a:pt x="218059" y="174472"/>
                  </a:lnTo>
                  <a:lnTo>
                    <a:pt x="224510" y="179184"/>
                  </a:lnTo>
                  <a:lnTo>
                    <a:pt x="227406" y="174777"/>
                  </a:lnTo>
                  <a:close/>
                </a:path>
                <a:path w="4726940" h="927735">
                  <a:moveTo>
                    <a:pt x="244640" y="187236"/>
                  </a:moveTo>
                  <a:lnTo>
                    <a:pt x="241592" y="185077"/>
                  </a:lnTo>
                  <a:lnTo>
                    <a:pt x="238544" y="182918"/>
                  </a:lnTo>
                  <a:lnTo>
                    <a:pt x="235267" y="187045"/>
                  </a:lnTo>
                  <a:lnTo>
                    <a:pt x="241782" y="191655"/>
                  </a:lnTo>
                  <a:lnTo>
                    <a:pt x="244640" y="187236"/>
                  </a:lnTo>
                  <a:close/>
                </a:path>
                <a:path w="4726940" h="927735">
                  <a:moveTo>
                    <a:pt x="261988" y="199542"/>
                  </a:moveTo>
                  <a:lnTo>
                    <a:pt x="258940" y="197383"/>
                  </a:lnTo>
                  <a:lnTo>
                    <a:pt x="255892" y="195224"/>
                  </a:lnTo>
                  <a:lnTo>
                    <a:pt x="252641" y="199364"/>
                  </a:lnTo>
                  <a:lnTo>
                    <a:pt x="259156" y="203987"/>
                  </a:lnTo>
                  <a:lnTo>
                    <a:pt x="261988" y="199542"/>
                  </a:lnTo>
                  <a:close/>
                </a:path>
                <a:path w="4726940" h="927735">
                  <a:moveTo>
                    <a:pt x="279349" y="211836"/>
                  </a:moveTo>
                  <a:lnTo>
                    <a:pt x="276301" y="209677"/>
                  </a:lnTo>
                  <a:lnTo>
                    <a:pt x="273253" y="207518"/>
                  </a:lnTo>
                  <a:lnTo>
                    <a:pt x="270027" y="211683"/>
                  </a:lnTo>
                  <a:lnTo>
                    <a:pt x="276542" y="216293"/>
                  </a:lnTo>
                  <a:lnTo>
                    <a:pt x="279349" y="211836"/>
                  </a:lnTo>
                  <a:close/>
                </a:path>
                <a:path w="4726940" h="927735">
                  <a:moveTo>
                    <a:pt x="296887" y="223901"/>
                  </a:moveTo>
                  <a:lnTo>
                    <a:pt x="293801" y="221780"/>
                  </a:lnTo>
                  <a:lnTo>
                    <a:pt x="290715" y="219659"/>
                  </a:lnTo>
                  <a:lnTo>
                    <a:pt x="287515" y="223850"/>
                  </a:lnTo>
                  <a:lnTo>
                    <a:pt x="294106" y="228371"/>
                  </a:lnTo>
                  <a:lnTo>
                    <a:pt x="296887" y="223901"/>
                  </a:lnTo>
                  <a:close/>
                </a:path>
                <a:path w="4726940" h="927735">
                  <a:moveTo>
                    <a:pt x="314426" y="235927"/>
                  </a:moveTo>
                  <a:lnTo>
                    <a:pt x="311340" y="233807"/>
                  </a:lnTo>
                  <a:lnTo>
                    <a:pt x="308254" y="231686"/>
                  </a:lnTo>
                  <a:lnTo>
                    <a:pt x="305092" y="235902"/>
                  </a:lnTo>
                  <a:lnTo>
                    <a:pt x="311670" y="240423"/>
                  </a:lnTo>
                  <a:lnTo>
                    <a:pt x="314426" y="235927"/>
                  </a:lnTo>
                  <a:close/>
                </a:path>
                <a:path w="4726940" h="927735">
                  <a:moveTo>
                    <a:pt x="332066" y="247789"/>
                  </a:moveTo>
                  <a:lnTo>
                    <a:pt x="328955" y="245719"/>
                  </a:lnTo>
                  <a:lnTo>
                    <a:pt x="325843" y="243649"/>
                  </a:lnTo>
                  <a:lnTo>
                    <a:pt x="322694" y="247878"/>
                  </a:lnTo>
                  <a:lnTo>
                    <a:pt x="329349" y="252298"/>
                  </a:lnTo>
                  <a:lnTo>
                    <a:pt x="332066" y="247789"/>
                  </a:lnTo>
                  <a:close/>
                </a:path>
                <a:path w="4726940" h="927735">
                  <a:moveTo>
                    <a:pt x="349796" y="259549"/>
                  </a:moveTo>
                  <a:lnTo>
                    <a:pt x="346684" y="257479"/>
                  </a:lnTo>
                  <a:lnTo>
                    <a:pt x="343573" y="255409"/>
                  </a:lnTo>
                  <a:lnTo>
                    <a:pt x="340461" y="259664"/>
                  </a:lnTo>
                  <a:lnTo>
                    <a:pt x="347116" y="264083"/>
                  </a:lnTo>
                  <a:lnTo>
                    <a:pt x="349796" y="259549"/>
                  </a:lnTo>
                  <a:close/>
                </a:path>
                <a:path w="4726940" h="927735">
                  <a:moveTo>
                    <a:pt x="367588" y="271195"/>
                  </a:moveTo>
                  <a:lnTo>
                    <a:pt x="364439" y="269176"/>
                  </a:lnTo>
                  <a:lnTo>
                    <a:pt x="361289" y="267157"/>
                  </a:lnTo>
                  <a:lnTo>
                    <a:pt x="358203" y="271437"/>
                  </a:lnTo>
                  <a:lnTo>
                    <a:pt x="364934" y="275742"/>
                  </a:lnTo>
                  <a:lnTo>
                    <a:pt x="367588" y="271195"/>
                  </a:lnTo>
                  <a:close/>
                </a:path>
                <a:path w="4726940" h="927735">
                  <a:moveTo>
                    <a:pt x="385508" y="282663"/>
                  </a:moveTo>
                  <a:lnTo>
                    <a:pt x="382358" y="280644"/>
                  </a:lnTo>
                  <a:lnTo>
                    <a:pt x="379209" y="278625"/>
                  </a:lnTo>
                  <a:lnTo>
                    <a:pt x="376161" y="282930"/>
                  </a:lnTo>
                  <a:lnTo>
                    <a:pt x="382892" y="287235"/>
                  </a:lnTo>
                  <a:lnTo>
                    <a:pt x="385508" y="282663"/>
                  </a:lnTo>
                  <a:close/>
                </a:path>
                <a:path w="4726940" h="927735">
                  <a:moveTo>
                    <a:pt x="403453" y="294081"/>
                  </a:moveTo>
                  <a:lnTo>
                    <a:pt x="400278" y="292100"/>
                  </a:lnTo>
                  <a:lnTo>
                    <a:pt x="397129" y="290080"/>
                  </a:lnTo>
                  <a:lnTo>
                    <a:pt x="394119" y="294411"/>
                  </a:lnTo>
                  <a:lnTo>
                    <a:pt x="397484" y="296557"/>
                  </a:lnTo>
                  <a:lnTo>
                    <a:pt x="400862" y="298678"/>
                  </a:lnTo>
                  <a:lnTo>
                    <a:pt x="403453" y="294081"/>
                  </a:lnTo>
                  <a:close/>
                </a:path>
                <a:path w="4726940" h="927735">
                  <a:moveTo>
                    <a:pt x="421563" y="305219"/>
                  </a:moveTo>
                  <a:lnTo>
                    <a:pt x="418376" y="303263"/>
                  </a:lnTo>
                  <a:lnTo>
                    <a:pt x="415188" y="301307"/>
                  </a:lnTo>
                  <a:lnTo>
                    <a:pt x="412216" y="305650"/>
                  </a:lnTo>
                  <a:lnTo>
                    <a:pt x="419011" y="309841"/>
                  </a:lnTo>
                  <a:lnTo>
                    <a:pt x="421563" y="305219"/>
                  </a:lnTo>
                  <a:close/>
                </a:path>
                <a:path w="4726940" h="927735">
                  <a:moveTo>
                    <a:pt x="439674" y="316369"/>
                  </a:moveTo>
                  <a:lnTo>
                    <a:pt x="436486" y="314413"/>
                  </a:lnTo>
                  <a:lnTo>
                    <a:pt x="433298" y="312458"/>
                  </a:lnTo>
                  <a:lnTo>
                    <a:pt x="430352" y="316826"/>
                  </a:lnTo>
                  <a:lnTo>
                    <a:pt x="437159" y="321005"/>
                  </a:lnTo>
                  <a:lnTo>
                    <a:pt x="439674" y="316369"/>
                  </a:lnTo>
                  <a:close/>
                </a:path>
                <a:path w="4726940" h="927735">
                  <a:moveTo>
                    <a:pt x="457962" y="327202"/>
                  </a:moveTo>
                  <a:lnTo>
                    <a:pt x="454748" y="325297"/>
                  </a:lnTo>
                  <a:lnTo>
                    <a:pt x="451535" y="323392"/>
                  </a:lnTo>
                  <a:lnTo>
                    <a:pt x="448627" y="327787"/>
                  </a:lnTo>
                  <a:lnTo>
                    <a:pt x="455498" y="331851"/>
                  </a:lnTo>
                  <a:lnTo>
                    <a:pt x="457962" y="327202"/>
                  </a:lnTo>
                  <a:close/>
                </a:path>
                <a:path w="4726940" h="927735">
                  <a:moveTo>
                    <a:pt x="476275" y="338023"/>
                  </a:moveTo>
                  <a:lnTo>
                    <a:pt x="473062" y="336118"/>
                  </a:lnTo>
                  <a:lnTo>
                    <a:pt x="469849" y="334213"/>
                  </a:lnTo>
                  <a:lnTo>
                    <a:pt x="466979" y="338632"/>
                  </a:lnTo>
                  <a:lnTo>
                    <a:pt x="473849" y="342696"/>
                  </a:lnTo>
                  <a:lnTo>
                    <a:pt x="476275" y="338023"/>
                  </a:lnTo>
                  <a:close/>
                </a:path>
                <a:path w="4726940" h="927735">
                  <a:moveTo>
                    <a:pt x="494753" y="348538"/>
                  </a:moveTo>
                  <a:lnTo>
                    <a:pt x="491502" y="346697"/>
                  </a:lnTo>
                  <a:lnTo>
                    <a:pt x="488251" y="344855"/>
                  </a:lnTo>
                  <a:lnTo>
                    <a:pt x="485419" y="349300"/>
                  </a:lnTo>
                  <a:lnTo>
                    <a:pt x="492379" y="353237"/>
                  </a:lnTo>
                  <a:lnTo>
                    <a:pt x="494753" y="348538"/>
                  </a:lnTo>
                  <a:close/>
                </a:path>
                <a:path w="4726940" h="927735">
                  <a:moveTo>
                    <a:pt x="513257" y="359016"/>
                  </a:moveTo>
                  <a:lnTo>
                    <a:pt x="510006" y="357174"/>
                  </a:lnTo>
                  <a:lnTo>
                    <a:pt x="506755" y="355333"/>
                  </a:lnTo>
                  <a:lnTo>
                    <a:pt x="503961" y="359803"/>
                  </a:lnTo>
                  <a:lnTo>
                    <a:pt x="510921" y="363740"/>
                  </a:lnTo>
                  <a:lnTo>
                    <a:pt x="513257" y="359016"/>
                  </a:lnTo>
                  <a:close/>
                </a:path>
                <a:path w="4726940" h="927735">
                  <a:moveTo>
                    <a:pt x="531926" y="369189"/>
                  </a:moveTo>
                  <a:lnTo>
                    <a:pt x="528637" y="367411"/>
                  </a:lnTo>
                  <a:lnTo>
                    <a:pt x="525348" y="365633"/>
                  </a:lnTo>
                  <a:lnTo>
                    <a:pt x="522605" y="370128"/>
                  </a:lnTo>
                  <a:lnTo>
                    <a:pt x="529628" y="373938"/>
                  </a:lnTo>
                  <a:lnTo>
                    <a:pt x="531926" y="369189"/>
                  </a:lnTo>
                  <a:close/>
                </a:path>
                <a:path w="4726940" h="927735">
                  <a:moveTo>
                    <a:pt x="550633" y="379310"/>
                  </a:moveTo>
                  <a:lnTo>
                    <a:pt x="547344" y="377532"/>
                  </a:lnTo>
                  <a:lnTo>
                    <a:pt x="544055" y="375754"/>
                  </a:lnTo>
                  <a:lnTo>
                    <a:pt x="541362" y="380276"/>
                  </a:lnTo>
                  <a:lnTo>
                    <a:pt x="548386" y="384086"/>
                  </a:lnTo>
                  <a:lnTo>
                    <a:pt x="550633" y="379310"/>
                  </a:lnTo>
                  <a:close/>
                </a:path>
                <a:path w="4726940" h="927735">
                  <a:moveTo>
                    <a:pt x="569506" y="389102"/>
                  </a:moveTo>
                  <a:lnTo>
                    <a:pt x="566178" y="387388"/>
                  </a:lnTo>
                  <a:lnTo>
                    <a:pt x="562851" y="385673"/>
                  </a:lnTo>
                  <a:lnTo>
                    <a:pt x="560197" y="390232"/>
                  </a:lnTo>
                  <a:lnTo>
                    <a:pt x="567309" y="393890"/>
                  </a:lnTo>
                  <a:lnTo>
                    <a:pt x="569506" y="389102"/>
                  </a:lnTo>
                  <a:close/>
                </a:path>
                <a:path w="4726940" h="927735">
                  <a:moveTo>
                    <a:pt x="588403" y="398856"/>
                  </a:moveTo>
                  <a:lnTo>
                    <a:pt x="585076" y="397141"/>
                  </a:lnTo>
                  <a:lnTo>
                    <a:pt x="581748" y="395427"/>
                  </a:lnTo>
                  <a:lnTo>
                    <a:pt x="579145" y="400011"/>
                  </a:lnTo>
                  <a:lnTo>
                    <a:pt x="586257" y="403669"/>
                  </a:lnTo>
                  <a:lnTo>
                    <a:pt x="588403" y="398856"/>
                  </a:lnTo>
                  <a:close/>
                </a:path>
                <a:path w="4726940" h="927735">
                  <a:moveTo>
                    <a:pt x="607466" y="408216"/>
                  </a:moveTo>
                  <a:lnTo>
                    <a:pt x="604113" y="406577"/>
                  </a:lnTo>
                  <a:lnTo>
                    <a:pt x="600760" y="404939"/>
                  </a:lnTo>
                  <a:lnTo>
                    <a:pt x="598195" y="409536"/>
                  </a:lnTo>
                  <a:lnTo>
                    <a:pt x="605383" y="413054"/>
                  </a:lnTo>
                  <a:lnTo>
                    <a:pt x="607466" y="408216"/>
                  </a:lnTo>
                  <a:close/>
                </a:path>
                <a:path w="4726940" h="927735">
                  <a:moveTo>
                    <a:pt x="626579" y="417563"/>
                  </a:moveTo>
                  <a:lnTo>
                    <a:pt x="623214" y="415925"/>
                  </a:lnTo>
                  <a:lnTo>
                    <a:pt x="619861" y="414286"/>
                  </a:lnTo>
                  <a:lnTo>
                    <a:pt x="617359" y="418922"/>
                  </a:lnTo>
                  <a:lnTo>
                    <a:pt x="624535" y="422414"/>
                  </a:lnTo>
                  <a:lnTo>
                    <a:pt x="626579" y="417563"/>
                  </a:lnTo>
                  <a:close/>
                </a:path>
                <a:path w="4726940" h="927735">
                  <a:moveTo>
                    <a:pt x="645871" y="426478"/>
                  </a:moveTo>
                  <a:lnTo>
                    <a:pt x="642480" y="424903"/>
                  </a:lnTo>
                  <a:lnTo>
                    <a:pt x="639089" y="423329"/>
                  </a:lnTo>
                  <a:lnTo>
                    <a:pt x="636638" y="428002"/>
                  </a:lnTo>
                  <a:lnTo>
                    <a:pt x="643890" y="431355"/>
                  </a:lnTo>
                  <a:lnTo>
                    <a:pt x="645871" y="426478"/>
                  </a:lnTo>
                  <a:close/>
                </a:path>
                <a:path w="4726940" h="927735">
                  <a:moveTo>
                    <a:pt x="665200" y="435317"/>
                  </a:moveTo>
                  <a:lnTo>
                    <a:pt x="661771" y="433819"/>
                  </a:lnTo>
                  <a:lnTo>
                    <a:pt x="658355" y="432295"/>
                  </a:lnTo>
                  <a:lnTo>
                    <a:pt x="655967" y="436994"/>
                  </a:lnTo>
                  <a:lnTo>
                    <a:pt x="659612" y="438619"/>
                  </a:lnTo>
                  <a:lnTo>
                    <a:pt x="663282" y="440220"/>
                  </a:lnTo>
                  <a:lnTo>
                    <a:pt x="665200" y="435317"/>
                  </a:lnTo>
                  <a:close/>
                </a:path>
                <a:path w="4726940" h="927735">
                  <a:moveTo>
                    <a:pt x="684682" y="443826"/>
                  </a:moveTo>
                  <a:lnTo>
                    <a:pt x="681253" y="442328"/>
                  </a:lnTo>
                  <a:lnTo>
                    <a:pt x="677824" y="440829"/>
                  </a:lnTo>
                  <a:lnTo>
                    <a:pt x="675500" y="445554"/>
                  </a:lnTo>
                  <a:lnTo>
                    <a:pt x="682815" y="448754"/>
                  </a:lnTo>
                  <a:lnTo>
                    <a:pt x="684682" y="443826"/>
                  </a:lnTo>
                  <a:close/>
                </a:path>
                <a:path w="4726940" h="927735">
                  <a:moveTo>
                    <a:pt x="704240" y="452132"/>
                  </a:moveTo>
                  <a:lnTo>
                    <a:pt x="700786" y="450710"/>
                  </a:lnTo>
                  <a:lnTo>
                    <a:pt x="697331" y="449287"/>
                  </a:lnTo>
                  <a:lnTo>
                    <a:pt x="695058" y="454050"/>
                  </a:lnTo>
                  <a:lnTo>
                    <a:pt x="702449" y="457085"/>
                  </a:lnTo>
                  <a:lnTo>
                    <a:pt x="704240" y="452132"/>
                  </a:lnTo>
                  <a:close/>
                </a:path>
                <a:path w="4726940" h="927735">
                  <a:moveTo>
                    <a:pt x="723900" y="460197"/>
                  </a:moveTo>
                  <a:lnTo>
                    <a:pt x="720445" y="458774"/>
                  </a:lnTo>
                  <a:lnTo>
                    <a:pt x="716991" y="457352"/>
                  </a:lnTo>
                  <a:lnTo>
                    <a:pt x="714781" y="462140"/>
                  </a:lnTo>
                  <a:lnTo>
                    <a:pt x="722172" y="465175"/>
                  </a:lnTo>
                  <a:lnTo>
                    <a:pt x="723900" y="460197"/>
                  </a:lnTo>
                  <a:close/>
                </a:path>
                <a:path w="4726940" h="927735">
                  <a:moveTo>
                    <a:pt x="743712" y="467906"/>
                  </a:moveTo>
                  <a:lnTo>
                    <a:pt x="740219" y="466572"/>
                  </a:lnTo>
                  <a:lnTo>
                    <a:pt x="736727" y="465239"/>
                  </a:lnTo>
                  <a:lnTo>
                    <a:pt x="734580" y="470052"/>
                  </a:lnTo>
                  <a:lnTo>
                    <a:pt x="742048" y="472909"/>
                  </a:lnTo>
                  <a:lnTo>
                    <a:pt x="743712" y="467906"/>
                  </a:lnTo>
                  <a:close/>
                </a:path>
                <a:path w="4726940" h="927735">
                  <a:moveTo>
                    <a:pt x="763549" y="475513"/>
                  </a:moveTo>
                  <a:lnTo>
                    <a:pt x="760056" y="474179"/>
                  </a:lnTo>
                  <a:lnTo>
                    <a:pt x="756564" y="472846"/>
                  </a:lnTo>
                  <a:lnTo>
                    <a:pt x="754494" y="477685"/>
                  </a:lnTo>
                  <a:lnTo>
                    <a:pt x="761961" y="480542"/>
                  </a:lnTo>
                  <a:lnTo>
                    <a:pt x="763549" y="475513"/>
                  </a:lnTo>
                  <a:close/>
                </a:path>
                <a:path w="4726940" h="927735">
                  <a:moveTo>
                    <a:pt x="783577" y="482612"/>
                  </a:moveTo>
                  <a:lnTo>
                    <a:pt x="780059" y="481355"/>
                  </a:lnTo>
                  <a:lnTo>
                    <a:pt x="776541" y="480110"/>
                  </a:lnTo>
                  <a:lnTo>
                    <a:pt x="774534" y="484974"/>
                  </a:lnTo>
                  <a:lnTo>
                    <a:pt x="782066" y="487654"/>
                  </a:lnTo>
                  <a:lnTo>
                    <a:pt x="783577" y="482612"/>
                  </a:lnTo>
                  <a:close/>
                </a:path>
                <a:path w="4726940" h="927735">
                  <a:moveTo>
                    <a:pt x="803656" y="489534"/>
                  </a:moveTo>
                  <a:lnTo>
                    <a:pt x="800112" y="488365"/>
                  </a:lnTo>
                  <a:lnTo>
                    <a:pt x="796569" y="487197"/>
                  </a:lnTo>
                  <a:lnTo>
                    <a:pt x="794626" y="492099"/>
                  </a:lnTo>
                  <a:lnTo>
                    <a:pt x="802233" y="494601"/>
                  </a:lnTo>
                  <a:lnTo>
                    <a:pt x="803656" y="489534"/>
                  </a:lnTo>
                  <a:close/>
                </a:path>
                <a:path w="4726940" h="927735">
                  <a:moveTo>
                    <a:pt x="823849" y="496150"/>
                  </a:moveTo>
                  <a:lnTo>
                    <a:pt x="820305" y="494982"/>
                  </a:lnTo>
                  <a:lnTo>
                    <a:pt x="816762" y="493814"/>
                  </a:lnTo>
                  <a:lnTo>
                    <a:pt x="814895" y="498741"/>
                  </a:lnTo>
                  <a:lnTo>
                    <a:pt x="822502" y="501243"/>
                  </a:lnTo>
                  <a:lnTo>
                    <a:pt x="823849" y="496150"/>
                  </a:lnTo>
                  <a:close/>
                </a:path>
                <a:path w="4726940" h="927735">
                  <a:moveTo>
                    <a:pt x="844181" y="502361"/>
                  </a:moveTo>
                  <a:lnTo>
                    <a:pt x="840600" y="501281"/>
                  </a:lnTo>
                  <a:lnTo>
                    <a:pt x="837018" y="500214"/>
                  </a:lnTo>
                  <a:lnTo>
                    <a:pt x="835240" y="505167"/>
                  </a:lnTo>
                  <a:lnTo>
                    <a:pt x="842899" y="507466"/>
                  </a:lnTo>
                  <a:lnTo>
                    <a:pt x="844181" y="502361"/>
                  </a:lnTo>
                  <a:close/>
                </a:path>
                <a:path w="4726940" h="927735">
                  <a:moveTo>
                    <a:pt x="864552" y="508355"/>
                  </a:moveTo>
                  <a:lnTo>
                    <a:pt x="860945" y="507377"/>
                  </a:lnTo>
                  <a:lnTo>
                    <a:pt x="857364" y="506336"/>
                  </a:lnTo>
                  <a:lnTo>
                    <a:pt x="855662" y="511327"/>
                  </a:lnTo>
                  <a:lnTo>
                    <a:pt x="859497" y="512432"/>
                  </a:lnTo>
                  <a:lnTo>
                    <a:pt x="863358" y="513486"/>
                  </a:lnTo>
                  <a:lnTo>
                    <a:pt x="864552" y="508355"/>
                  </a:lnTo>
                  <a:close/>
                </a:path>
                <a:path w="4726940" h="927735">
                  <a:moveTo>
                    <a:pt x="4328668" y="676465"/>
                  </a:moveTo>
                  <a:lnTo>
                    <a:pt x="4325417" y="674611"/>
                  </a:lnTo>
                  <a:lnTo>
                    <a:pt x="4322165" y="672757"/>
                  </a:lnTo>
                  <a:lnTo>
                    <a:pt x="4319333" y="677202"/>
                  </a:lnTo>
                  <a:lnTo>
                    <a:pt x="4326255" y="681151"/>
                  </a:lnTo>
                  <a:lnTo>
                    <a:pt x="4328668" y="676465"/>
                  </a:lnTo>
                  <a:close/>
                </a:path>
                <a:path w="4726940" h="927735">
                  <a:moveTo>
                    <a:pt x="4347083" y="687108"/>
                  </a:moveTo>
                  <a:lnTo>
                    <a:pt x="4343857" y="685215"/>
                  </a:lnTo>
                  <a:lnTo>
                    <a:pt x="4340631" y="683323"/>
                  </a:lnTo>
                  <a:lnTo>
                    <a:pt x="4337786" y="687755"/>
                  </a:lnTo>
                  <a:lnTo>
                    <a:pt x="4344657" y="691781"/>
                  </a:lnTo>
                  <a:lnTo>
                    <a:pt x="4347083" y="687108"/>
                  </a:lnTo>
                  <a:close/>
                </a:path>
                <a:path w="4726940" h="927735">
                  <a:moveTo>
                    <a:pt x="4365434" y="697852"/>
                  </a:moveTo>
                  <a:lnTo>
                    <a:pt x="4362208" y="695960"/>
                  </a:lnTo>
                  <a:lnTo>
                    <a:pt x="4358983" y="694067"/>
                  </a:lnTo>
                  <a:lnTo>
                    <a:pt x="4356125" y="698487"/>
                  </a:lnTo>
                  <a:lnTo>
                    <a:pt x="4362996" y="702513"/>
                  </a:lnTo>
                  <a:lnTo>
                    <a:pt x="4365434" y="697852"/>
                  </a:lnTo>
                  <a:close/>
                </a:path>
                <a:path w="4726940" h="927735">
                  <a:moveTo>
                    <a:pt x="4383786" y="708596"/>
                  </a:moveTo>
                  <a:lnTo>
                    <a:pt x="4380560" y="706704"/>
                  </a:lnTo>
                  <a:lnTo>
                    <a:pt x="4377334" y="704811"/>
                  </a:lnTo>
                  <a:lnTo>
                    <a:pt x="4374451" y="709231"/>
                  </a:lnTo>
                  <a:lnTo>
                    <a:pt x="4381335" y="713257"/>
                  </a:lnTo>
                  <a:lnTo>
                    <a:pt x="4383786" y="708596"/>
                  </a:lnTo>
                  <a:close/>
                </a:path>
                <a:path w="4726940" h="927735">
                  <a:moveTo>
                    <a:pt x="4402137" y="719353"/>
                  </a:moveTo>
                  <a:lnTo>
                    <a:pt x="4398911" y="717461"/>
                  </a:lnTo>
                  <a:lnTo>
                    <a:pt x="4395686" y="715568"/>
                  </a:lnTo>
                  <a:lnTo>
                    <a:pt x="4392790" y="719975"/>
                  </a:lnTo>
                  <a:lnTo>
                    <a:pt x="4399661" y="724001"/>
                  </a:lnTo>
                  <a:lnTo>
                    <a:pt x="4402137" y="719353"/>
                  </a:lnTo>
                  <a:close/>
                </a:path>
                <a:path w="4726940" h="927735">
                  <a:moveTo>
                    <a:pt x="4420387" y="730288"/>
                  </a:moveTo>
                  <a:lnTo>
                    <a:pt x="4417174" y="728357"/>
                  </a:lnTo>
                  <a:lnTo>
                    <a:pt x="4413961" y="726427"/>
                  </a:lnTo>
                  <a:lnTo>
                    <a:pt x="4411065" y="730834"/>
                  </a:lnTo>
                  <a:lnTo>
                    <a:pt x="4417898" y="734923"/>
                  </a:lnTo>
                  <a:lnTo>
                    <a:pt x="4420387" y="730288"/>
                  </a:lnTo>
                  <a:close/>
                </a:path>
                <a:path w="4726940" h="927735">
                  <a:moveTo>
                    <a:pt x="4438624" y="741222"/>
                  </a:moveTo>
                  <a:lnTo>
                    <a:pt x="4435411" y="739292"/>
                  </a:lnTo>
                  <a:lnTo>
                    <a:pt x="4432198" y="737362"/>
                  </a:lnTo>
                  <a:lnTo>
                    <a:pt x="4429290" y="741756"/>
                  </a:lnTo>
                  <a:lnTo>
                    <a:pt x="4436122" y="745858"/>
                  </a:lnTo>
                  <a:lnTo>
                    <a:pt x="4438624" y="741222"/>
                  </a:lnTo>
                  <a:close/>
                </a:path>
                <a:path w="4726940" h="927735">
                  <a:moveTo>
                    <a:pt x="4456862" y="752170"/>
                  </a:moveTo>
                  <a:lnTo>
                    <a:pt x="4453648" y="750239"/>
                  </a:lnTo>
                  <a:lnTo>
                    <a:pt x="4450435" y="748309"/>
                  </a:lnTo>
                  <a:lnTo>
                    <a:pt x="4447514" y="752690"/>
                  </a:lnTo>
                  <a:lnTo>
                    <a:pt x="4454347" y="756793"/>
                  </a:lnTo>
                  <a:lnTo>
                    <a:pt x="4456862" y="752170"/>
                  </a:lnTo>
                  <a:close/>
                </a:path>
                <a:path w="4726940" h="927735">
                  <a:moveTo>
                    <a:pt x="4475061" y="763168"/>
                  </a:moveTo>
                  <a:lnTo>
                    <a:pt x="4471873" y="761212"/>
                  </a:lnTo>
                  <a:lnTo>
                    <a:pt x="4468685" y="759256"/>
                  </a:lnTo>
                  <a:lnTo>
                    <a:pt x="4465752" y="763625"/>
                  </a:lnTo>
                  <a:lnTo>
                    <a:pt x="4472533" y="767791"/>
                  </a:lnTo>
                  <a:lnTo>
                    <a:pt x="4475061" y="763168"/>
                  </a:lnTo>
                  <a:close/>
                </a:path>
                <a:path w="4726940" h="927735">
                  <a:moveTo>
                    <a:pt x="4493184" y="774306"/>
                  </a:moveTo>
                  <a:lnTo>
                    <a:pt x="4489996" y="772350"/>
                  </a:lnTo>
                  <a:lnTo>
                    <a:pt x="4486808" y="770394"/>
                  </a:lnTo>
                  <a:lnTo>
                    <a:pt x="4483862" y="774750"/>
                  </a:lnTo>
                  <a:lnTo>
                    <a:pt x="4490644" y="778929"/>
                  </a:lnTo>
                  <a:lnTo>
                    <a:pt x="4493184" y="774306"/>
                  </a:lnTo>
                  <a:close/>
                </a:path>
                <a:path w="4726940" h="927735">
                  <a:moveTo>
                    <a:pt x="4511306" y="785444"/>
                  </a:moveTo>
                  <a:lnTo>
                    <a:pt x="4508119" y="783488"/>
                  </a:lnTo>
                  <a:lnTo>
                    <a:pt x="4504931" y="781532"/>
                  </a:lnTo>
                  <a:lnTo>
                    <a:pt x="4501972" y="785888"/>
                  </a:lnTo>
                  <a:lnTo>
                    <a:pt x="4508754" y="790054"/>
                  </a:lnTo>
                  <a:lnTo>
                    <a:pt x="4511306" y="785444"/>
                  </a:lnTo>
                  <a:close/>
                </a:path>
                <a:path w="4726940" h="927735">
                  <a:moveTo>
                    <a:pt x="4529417" y="796582"/>
                  </a:moveTo>
                  <a:lnTo>
                    <a:pt x="4526229" y="794626"/>
                  </a:lnTo>
                  <a:lnTo>
                    <a:pt x="4523041" y="792670"/>
                  </a:lnTo>
                  <a:lnTo>
                    <a:pt x="4520069" y="797013"/>
                  </a:lnTo>
                  <a:lnTo>
                    <a:pt x="4526851" y="801179"/>
                  </a:lnTo>
                  <a:lnTo>
                    <a:pt x="4529417" y="796582"/>
                  </a:lnTo>
                  <a:close/>
                </a:path>
                <a:path w="4726940" h="927735">
                  <a:moveTo>
                    <a:pt x="4547463" y="807834"/>
                  </a:moveTo>
                  <a:lnTo>
                    <a:pt x="4544301" y="805840"/>
                  </a:lnTo>
                  <a:lnTo>
                    <a:pt x="4541139" y="803846"/>
                  </a:lnTo>
                  <a:lnTo>
                    <a:pt x="4538142" y="808189"/>
                  </a:lnTo>
                  <a:lnTo>
                    <a:pt x="4544885" y="812419"/>
                  </a:lnTo>
                  <a:lnTo>
                    <a:pt x="4547463" y="807834"/>
                  </a:lnTo>
                  <a:close/>
                </a:path>
                <a:path w="4726940" h="927735">
                  <a:moveTo>
                    <a:pt x="4565472" y="819150"/>
                  </a:moveTo>
                  <a:lnTo>
                    <a:pt x="4562310" y="817156"/>
                  </a:lnTo>
                  <a:lnTo>
                    <a:pt x="4559147" y="815162"/>
                  </a:lnTo>
                  <a:lnTo>
                    <a:pt x="4556137" y="819492"/>
                  </a:lnTo>
                  <a:lnTo>
                    <a:pt x="4562881" y="823734"/>
                  </a:lnTo>
                  <a:lnTo>
                    <a:pt x="4565472" y="819150"/>
                  </a:lnTo>
                  <a:close/>
                </a:path>
                <a:path w="4726940" h="927735">
                  <a:moveTo>
                    <a:pt x="4583481" y="830478"/>
                  </a:moveTo>
                  <a:lnTo>
                    <a:pt x="4580318" y="828484"/>
                  </a:lnTo>
                  <a:lnTo>
                    <a:pt x="4577156" y="826490"/>
                  </a:lnTo>
                  <a:lnTo>
                    <a:pt x="4574133" y="830821"/>
                  </a:lnTo>
                  <a:lnTo>
                    <a:pt x="4580877" y="835050"/>
                  </a:lnTo>
                  <a:lnTo>
                    <a:pt x="4583481" y="830478"/>
                  </a:lnTo>
                  <a:close/>
                </a:path>
                <a:path w="4726940" h="927735">
                  <a:moveTo>
                    <a:pt x="4601489" y="841794"/>
                  </a:moveTo>
                  <a:lnTo>
                    <a:pt x="4598327" y="839800"/>
                  </a:lnTo>
                  <a:lnTo>
                    <a:pt x="4595165" y="837806"/>
                  </a:lnTo>
                  <a:lnTo>
                    <a:pt x="4592142" y="842124"/>
                  </a:lnTo>
                  <a:lnTo>
                    <a:pt x="4598873" y="846366"/>
                  </a:lnTo>
                  <a:lnTo>
                    <a:pt x="4601489" y="841794"/>
                  </a:lnTo>
                  <a:close/>
                </a:path>
                <a:path w="4726940" h="927735">
                  <a:moveTo>
                    <a:pt x="4619396" y="853249"/>
                  </a:moveTo>
                  <a:lnTo>
                    <a:pt x="4616247" y="851230"/>
                  </a:lnTo>
                  <a:lnTo>
                    <a:pt x="4613097" y="849210"/>
                  </a:lnTo>
                  <a:lnTo>
                    <a:pt x="4610062" y="853516"/>
                  </a:lnTo>
                  <a:lnTo>
                    <a:pt x="4616767" y="857821"/>
                  </a:lnTo>
                  <a:lnTo>
                    <a:pt x="4619396" y="853249"/>
                  </a:lnTo>
                  <a:close/>
                </a:path>
                <a:path w="4726940" h="927735">
                  <a:moveTo>
                    <a:pt x="4637290" y="864755"/>
                  </a:moveTo>
                  <a:lnTo>
                    <a:pt x="4634141" y="862736"/>
                  </a:lnTo>
                  <a:lnTo>
                    <a:pt x="4630991" y="860717"/>
                  </a:lnTo>
                  <a:lnTo>
                    <a:pt x="4627956" y="865009"/>
                  </a:lnTo>
                  <a:lnTo>
                    <a:pt x="4634649" y="869315"/>
                  </a:lnTo>
                  <a:lnTo>
                    <a:pt x="4637290" y="864755"/>
                  </a:lnTo>
                  <a:close/>
                </a:path>
                <a:path w="4726940" h="927735">
                  <a:moveTo>
                    <a:pt x="4655185" y="876249"/>
                  </a:moveTo>
                  <a:lnTo>
                    <a:pt x="4652035" y="874229"/>
                  </a:lnTo>
                  <a:lnTo>
                    <a:pt x="4648886" y="872210"/>
                  </a:lnTo>
                  <a:lnTo>
                    <a:pt x="4645838" y="876503"/>
                  </a:lnTo>
                  <a:lnTo>
                    <a:pt x="4652530" y="880808"/>
                  </a:lnTo>
                  <a:lnTo>
                    <a:pt x="4655185" y="876249"/>
                  </a:lnTo>
                  <a:close/>
                </a:path>
                <a:path w="4726940" h="927735">
                  <a:moveTo>
                    <a:pt x="4673079" y="887742"/>
                  </a:moveTo>
                  <a:lnTo>
                    <a:pt x="4669929" y="885723"/>
                  </a:lnTo>
                  <a:lnTo>
                    <a:pt x="4666780" y="883704"/>
                  </a:lnTo>
                  <a:lnTo>
                    <a:pt x="4663719" y="887984"/>
                  </a:lnTo>
                  <a:lnTo>
                    <a:pt x="4670412" y="892289"/>
                  </a:lnTo>
                  <a:lnTo>
                    <a:pt x="4673079" y="887742"/>
                  </a:lnTo>
                  <a:close/>
                </a:path>
                <a:path w="4726940" h="927735">
                  <a:moveTo>
                    <a:pt x="4690859" y="899414"/>
                  </a:moveTo>
                  <a:lnTo>
                    <a:pt x="4687735" y="897356"/>
                  </a:lnTo>
                  <a:lnTo>
                    <a:pt x="4684611" y="895299"/>
                  </a:lnTo>
                  <a:lnTo>
                    <a:pt x="4681525" y="899579"/>
                  </a:lnTo>
                  <a:lnTo>
                    <a:pt x="4688192" y="903947"/>
                  </a:lnTo>
                  <a:lnTo>
                    <a:pt x="4690859" y="899414"/>
                  </a:lnTo>
                  <a:close/>
                </a:path>
                <a:path w="4726940" h="927735">
                  <a:moveTo>
                    <a:pt x="4708639" y="911059"/>
                  </a:moveTo>
                  <a:lnTo>
                    <a:pt x="4705515" y="909015"/>
                  </a:lnTo>
                  <a:lnTo>
                    <a:pt x="4702391" y="906957"/>
                  </a:lnTo>
                  <a:lnTo>
                    <a:pt x="4699305" y="911237"/>
                  </a:lnTo>
                  <a:lnTo>
                    <a:pt x="4705959" y="915593"/>
                  </a:lnTo>
                  <a:lnTo>
                    <a:pt x="4708639" y="911059"/>
                  </a:lnTo>
                  <a:close/>
                </a:path>
                <a:path w="4726940" h="927735">
                  <a:moveTo>
                    <a:pt x="4726432" y="922743"/>
                  </a:moveTo>
                  <a:lnTo>
                    <a:pt x="4723308" y="920686"/>
                  </a:lnTo>
                  <a:lnTo>
                    <a:pt x="4720183" y="918629"/>
                  </a:lnTo>
                  <a:lnTo>
                    <a:pt x="4717085" y="922896"/>
                  </a:lnTo>
                  <a:lnTo>
                    <a:pt x="4723739" y="927265"/>
                  </a:lnTo>
                  <a:lnTo>
                    <a:pt x="4726432" y="9227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 descr=""/>
            <p:cNvSpPr/>
            <p:nvPr/>
          </p:nvSpPr>
          <p:spPr>
            <a:xfrm>
              <a:off x="1665389" y="3835869"/>
              <a:ext cx="196850" cy="44450"/>
            </a:xfrm>
            <a:custGeom>
              <a:avLst/>
              <a:gdLst/>
              <a:ahLst/>
              <a:cxnLst/>
              <a:rect l="l" t="t" r="r" b="b"/>
              <a:pathLst>
                <a:path w="196850" h="44450">
                  <a:moveTo>
                    <a:pt x="8890" y="2019"/>
                  </a:moveTo>
                  <a:lnTo>
                    <a:pt x="5283" y="1041"/>
                  </a:lnTo>
                  <a:lnTo>
                    <a:pt x="1701" y="0"/>
                  </a:lnTo>
                  <a:lnTo>
                    <a:pt x="0" y="4991"/>
                  </a:lnTo>
                  <a:lnTo>
                    <a:pt x="3835" y="6096"/>
                  </a:lnTo>
                  <a:lnTo>
                    <a:pt x="7696" y="7150"/>
                  </a:lnTo>
                  <a:lnTo>
                    <a:pt x="8890" y="2019"/>
                  </a:lnTo>
                  <a:close/>
                </a:path>
                <a:path w="196850" h="44450">
                  <a:moveTo>
                    <a:pt x="29387" y="7594"/>
                  </a:moveTo>
                  <a:lnTo>
                    <a:pt x="25781" y="6616"/>
                  </a:lnTo>
                  <a:lnTo>
                    <a:pt x="22174" y="5638"/>
                  </a:lnTo>
                  <a:lnTo>
                    <a:pt x="20561" y="10655"/>
                  </a:lnTo>
                  <a:lnTo>
                    <a:pt x="28282" y="12750"/>
                  </a:lnTo>
                  <a:lnTo>
                    <a:pt x="29387" y="7594"/>
                  </a:lnTo>
                  <a:close/>
                </a:path>
                <a:path w="196850" h="44450">
                  <a:moveTo>
                    <a:pt x="49974" y="12814"/>
                  </a:moveTo>
                  <a:lnTo>
                    <a:pt x="46355" y="11925"/>
                  </a:lnTo>
                  <a:lnTo>
                    <a:pt x="42722" y="11036"/>
                  </a:lnTo>
                  <a:lnTo>
                    <a:pt x="41198" y="16078"/>
                  </a:lnTo>
                  <a:lnTo>
                    <a:pt x="48971" y="17983"/>
                  </a:lnTo>
                  <a:lnTo>
                    <a:pt x="49974" y="12814"/>
                  </a:lnTo>
                  <a:close/>
                </a:path>
                <a:path w="196850" h="44450">
                  <a:moveTo>
                    <a:pt x="70637" y="17754"/>
                  </a:moveTo>
                  <a:lnTo>
                    <a:pt x="66992" y="16967"/>
                  </a:lnTo>
                  <a:lnTo>
                    <a:pt x="63360" y="16090"/>
                  </a:lnTo>
                  <a:lnTo>
                    <a:pt x="61925" y="21145"/>
                  </a:lnTo>
                  <a:lnTo>
                    <a:pt x="65811" y="22098"/>
                  </a:lnTo>
                  <a:lnTo>
                    <a:pt x="69723" y="22936"/>
                  </a:lnTo>
                  <a:lnTo>
                    <a:pt x="70637" y="17754"/>
                  </a:lnTo>
                  <a:close/>
                </a:path>
                <a:path w="196850" h="44450">
                  <a:moveTo>
                    <a:pt x="91389" y="22237"/>
                  </a:moveTo>
                  <a:lnTo>
                    <a:pt x="87744" y="21450"/>
                  </a:lnTo>
                  <a:lnTo>
                    <a:pt x="84099" y="20662"/>
                  </a:lnTo>
                  <a:lnTo>
                    <a:pt x="82740" y="25755"/>
                  </a:lnTo>
                  <a:lnTo>
                    <a:pt x="90563" y="27444"/>
                  </a:lnTo>
                  <a:lnTo>
                    <a:pt x="91389" y="22237"/>
                  </a:lnTo>
                  <a:close/>
                </a:path>
                <a:path w="196850" h="44450">
                  <a:moveTo>
                    <a:pt x="112242" y="26327"/>
                  </a:moveTo>
                  <a:lnTo>
                    <a:pt x="108572" y="25641"/>
                  </a:lnTo>
                  <a:lnTo>
                    <a:pt x="104902" y="24955"/>
                  </a:lnTo>
                  <a:lnTo>
                    <a:pt x="103644" y="30073"/>
                  </a:lnTo>
                  <a:lnTo>
                    <a:pt x="111518" y="31546"/>
                  </a:lnTo>
                  <a:lnTo>
                    <a:pt x="112242" y="26327"/>
                  </a:lnTo>
                  <a:close/>
                </a:path>
                <a:path w="196850" h="44450">
                  <a:moveTo>
                    <a:pt x="133134" y="30099"/>
                  </a:moveTo>
                  <a:lnTo>
                    <a:pt x="129451" y="29514"/>
                  </a:lnTo>
                  <a:lnTo>
                    <a:pt x="125768" y="28905"/>
                  </a:lnTo>
                  <a:lnTo>
                    <a:pt x="124612" y="34036"/>
                  </a:lnTo>
                  <a:lnTo>
                    <a:pt x="128562" y="34696"/>
                  </a:lnTo>
                  <a:lnTo>
                    <a:pt x="132511" y="35331"/>
                  </a:lnTo>
                  <a:lnTo>
                    <a:pt x="133134" y="30099"/>
                  </a:lnTo>
                  <a:close/>
                </a:path>
                <a:path w="196850" h="44450">
                  <a:moveTo>
                    <a:pt x="154101" y="33451"/>
                  </a:moveTo>
                  <a:lnTo>
                    <a:pt x="150418" y="32867"/>
                  </a:lnTo>
                  <a:lnTo>
                    <a:pt x="146735" y="32283"/>
                  </a:lnTo>
                  <a:lnTo>
                    <a:pt x="145669" y="37439"/>
                  </a:lnTo>
                  <a:lnTo>
                    <a:pt x="153581" y="38696"/>
                  </a:lnTo>
                  <a:lnTo>
                    <a:pt x="154101" y="33451"/>
                  </a:lnTo>
                  <a:close/>
                </a:path>
                <a:path w="196850" h="44450">
                  <a:moveTo>
                    <a:pt x="175145" y="36322"/>
                  </a:moveTo>
                  <a:lnTo>
                    <a:pt x="171450" y="35839"/>
                  </a:lnTo>
                  <a:lnTo>
                    <a:pt x="167754" y="35356"/>
                  </a:lnTo>
                  <a:lnTo>
                    <a:pt x="166789" y="40538"/>
                  </a:lnTo>
                  <a:lnTo>
                    <a:pt x="174726" y="41579"/>
                  </a:lnTo>
                  <a:lnTo>
                    <a:pt x="175145" y="36322"/>
                  </a:lnTo>
                  <a:close/>
                </a:path>
                <a:path w="196850" h="44450">
                  <a:moveTo>
                    <a:pt x="196227" y="38836"/>
                  </a:moveTo>
                  <a:lnTo>
                    <a:pt x="192519" y="38455"/>
                  </a:lnTo>
                  <a:lnTo>
                    <a:pt x="188810" y="38074"/>
                  </a:lnTo>
                  <a:lnTo>
                    <a:pt x="187947" y="43268"/>
                  </a:lnTo>
                  <a:lnTo>
                    <a:pt x="195910" y="44094"/>
                  </a:lnTo>
                  <a:lnTo>
                    <a:pt x="196227" y="388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 descr=""/>
            <p:cNvSpPr/>
            <p:nvPr/>
          </p:nvSpPr>
          <p:spPr>
            <a:xfrm>
              <a:off x="1874579" y="3881148"/>
              <a:ext cx="179070" cy="0"/>
            </a:xfrm>
            <a:custGeom>
              <a:avLst/>
              <a:gdLst/>
              <a:ahLst/>
              <a:cxnLst/>
              <a:rect l="l" t="t" r="r" b="b"/>
              <a:pathLst>
                <a:path w="179069" h="0">
                  <a:moveTo>
                    <a:pt x="0" y="0"/>
                  </a:moveTo>
                  <a:lnTo>
                    <a:pt x="178504" y="0"/>
                  </a:lnTo>
                </a:path>
              </a:pathLst>
            </a:custGeom>
            <a:ln w="1003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 descr=""/>
            <p:cNvSpPr/>
            <p:nvPr/>
          </p:nvSpPr>
          <p:spPr>
            <a:xfrm>
              <a:off x="2066150" y="3491382"/>
              <a:ext cx="1331595" cy="391160"/>
            </a:xfrm>
            <a:custGeom>
              <a:avLst/>
              <a:gdLst/>
              <a:ahLst/>
              <a:cxnLst/>
              <a:rect l="l" t="t" r="r" b="b"/>
              <a:pathLst>
                <a:path w="1331595" h="391160">
                  <a:moveTo>
                    <a:pt x="8191" y="389953"/>
                  </a:moveTo>
                  <a:lnTo>
                    <a:pt x="7442" y="384733"/>
                  </a:lnTo>
                  <a:lnTo>
                    <a:pt x="3721" y="385051"/>
                  </a:lnTo>
                  <a:lnTo>
                    <a:pt x="0" y="385368"/>
                  </a:lnTo>
                  <a:lnTo>
                    <a:pt x="215" y="390626"/>
                  </a:lnTo>
                  <a:lnTo>
                    <a:pt x="8191" y="389953"/>
                  </a:lnTo>
                  <a:close/>
                </a:path>
                <a:path w="1331595" h="391160">
                  <a:moveTo>
                    <a:pt x="29400" y="387654"/>
                  </a:moveTo>
                  <a:lnTo>
                    <a:pt x="28549" y="382460"/>
                  </a:lnTo>
                  <a:lnTo>
                    <a:pt x="24841" y="382866"/>
                  </a:lnTo>
                  <a:lnTo>
                    <a:pt x="21132" y="383273"/>
                  </a:lnTo>
                  <a:lnTo>
                    <a:pt x="21450" y="388531"/>
                  </a:lnTo>
                  <a:lnTo>
                    <a:pt x="29400" y="387654"/>
                  </a:lnTo>
                  <a:close/>
                </a:path>
                <a:path w="1331595" h="391160">
                  <a:moveTo>
                    <a:pt x="50571" y="385000"/>
                  </a:moveTo>
                  <a:lnTo>
                    <a:pt x="49618" y="379818"/>
                  </a:lnTo>
                  <a:lnTo>
                    <a:pt x="45923" y="380314"/>
                  </a:lnTo>
                  <a:lnTo>
                    <a:pt x="42227" y="380809"/>
                  </a:lnTo>
                  <a:lnTo>
                    <a:pt x="42646" y="386067"/>
                  </a:lnTo>
                  <a:lnTo>
                    <a:pt x="50571" y="385000"/>
                  </a:lnTo>
                  <a:close/>
                </a:path>
                <a:path w="1331595" h="391160">
                  <a:moveTo>
                    <a:pt x="71691" y="381965"/>
                  </a:moveTo>
                  <a:lnTo>
                    <a:pt x="70637" y="376796"/>
                  </a:lnTo>
                  <a:lnTo>
                    <a:pt x="66954" y="377380"/>
                  </a:lnTo>
                  <a:lnTo>
                    <a:pt x="63271" y="377964"/>
                  </a:lnTo>
                  <a:lnTo>
                    <a:pt x="63779" y="383209"/>
                  </a:lnTo>
                  <a:lnTo>
                    <a:pt x="71691" y="381965"/>
                  </a:lnTo>
                  <a:close/>
                </a:path>
                <a:path w="1331595" h="391160">
                  <a:moveTo>
                    <a:pt x="92748" y="378561"/>
                  </a:moveTo>
                  <a:lnTo>
                    <a:pt x="91605" y="373418"/>
                  </a:lnTo>
                  <a:lnTo>
                    <a:pt x="87934" y="374065"/>
                  </a:lnTo>
                  <a:lnTo>
                    <a:pt x="84251" y="374650"/>
                  </a:lnTo>
                  <a:lnTo>
                    <a:pt x="84861" y="379882"/>
                  </a:lnTo>
                  <a:lnTo>
                    <a:pt x="88811" y="379260"/>
                  </a:lnTo>
                  <a:lnTo>
                    <a:pt x="92748" y="378561"/>
                  </a:lnTo>
                  <a:close/>
                </a:path>
                <a:path w="1331595" h="391160">
                  <a:moveTo>
                    <a:pt x="113741" y="374751"/>
                  </a:moveTo>
                  <a:lnTo>
                    <a:pt x="112509" y="369633"/>
                  </a:lnTo>
                  <a:lnTo>
                    <a:pt x="108839" y="370293"/>
                  </a:lnTo>
                  <a:lnTo>
                    <a:pt x="105168" y="370954"/>
                  </a:lnTo>
                  <a:lnTo>
                    <a:pt x="105867" y="376186"/>
                  </a:lnTo>
                  <a:lnTo>
                    <a:pt x="113741" y="374751"/>
                  </a:lnTo>
                  <a:close/>
                </a:path>
                <a:path w="1331595" h="391160">
                  <a:moveTo>
                    <a:pt x="134658" y="370535"/>
                  </a:moveTo>
                  <a:lnTo>
                    <a:pt x="133337" y="365429"/>
                  </a:lnTo>
                  <a:lnTo>
                    <a:pt x="129679" y="366179"/>
                  </a:lnTo>
                  <a:lnTo>
                    <a:pt x="126022" y="366928"/>
                  </a:lnTo>
                  <a:lnTo>
                    <a:pt x="126822" y="372135"/>
                  </a:lnTo>
                  <a:lnTo>
                    <a:pt x="134658" y="370535"/>
                  </a:lnTo>
                  <a:close/>
                </a:path>
                <a:path w="1331595" h="391160">
                  <a:moveTo>
                    <a:pt x="155498" y="366001"/>
                  </a:moveTo>
                  <a:lnTo>
                    <a:pt x="154101" y="360934"/>
                  </a:lnTo>
                  <a:lnTo>
                    <a:pt x="150456" y="361746"/>
                  </a:lnTo>
                  <a:lnTo>
                    <a:pt x="146812" y="362559"/>
                  </a:lnTo>
                  <a:lnTo>
                    <a:pt x="147701" y="367766"/>
                  </a:lnTo>
                  <a:lnTo>
                    <a:pt x="155498" y="366001"/>
                  </a:lnTo>
                  <a:close/>
                </a:path>
                <a:path w="1331595" h="391160">
                  <a:moveTo>
                    <a:pt x="176263" y="361149"/>
                  </a:moveTo>
                  <a:lnTo>
                    <a:pt x="174790" y="356095"/>
                  </a:lnTo>
                  <a:lnTo>
                    <a:pt x="171157" y="356984"/>
                  </a:lnTo>
                  <a:lnTo>
                    <a:pt x="167525" y="357873"/>
                  </a:lnTo>
                  <a:lnTo>
                    <a:pt x="168490" y="363054"/>
                  </a:lnTo>
                  <a:lnTo>
                    <a:pt x="176263" y="361149"/>
                  </a:lnTo>
                  <a:close/>
                </a:path>
                <a:path w="1331595" h="391160">
                  <a:moveTo>
                    <a:pt x="196964" y="356006"/>
                  </a:moveTo>
                  <a:lnTo>
                    <a:pt x="195402" y="350977"/>
                  </a:lnTo>
                  <a:lnTo>
                    <a:pt x="191795" y="351929"/>
                  </a:lnTo>
                  <a:lnTo>
                    <a:pt x="188163" y="352818"/>
                  </a:lnTo>
                  <a:lnTo>
                    <a:pt x="189217" y="357987"/>
                  </a:lnTo>
                  <a:lnTo>
                    <a:pt x="193090" y="357022"/>
                  </a:lnTo>
                  <a:lnTo>
                    <a:pt x="196964" y="356006"/>
                  </a:lnTo>
                  <a:close/>
                </a:path>
                <a:path w="1331595" h="391160">
                  <a:moveTo>
                    <a:pt x="217589" y="350532"/>
                  </a:moveTo>
                  <a:lnTo>
                    <a:pt x="215950" y="345528"/>
                  </a:lnTo>
                  <a:lnTo>
                    <a:pt x="212344" y="346481"/>
                  </a:lnTo>
                  <a:lnTo>
                    <a:pt x="208737" y="347433"/>
                  </a:lnTo>
                  <a:lnTo>
                    <a:pt x="209854" y="352590"/>
                  </a:lnTo>
                  <a:lnTo>
                    <a:pt x="217589" y="350532"/>
                  </a:lnTo>
                  <a:close/>
                </a:path>
                <a:path w="1331595" h="391160">
                  <a:moveTo>
                    <a:pt x="238099" y="344754"/>
                  </a:moveTo>
                  <a:lnTo>
                    <a:pt x="236410" y="339763"/>
                  </a:lnTo>
                  <a:lnTo>
                    <a:pt x="232816" y="340779"/>
                  </a:lnTo>
                  <a:lnTo>
                    <a:pt x="229222" y="341795"/>
                  </a:lnTo>
                  <a:lnTo>
                    <a:pt x="230416" y="346925"/>
                  </a:lnTo>
                  <a:lnTo>
                    <a:pt x="238099" y="344754"/>
                  </a:lnTo>
                  <a:close/>
                </a:path>
                <a:path w="1331595" h="391160">
                  <a:moveTo>
                    <a:pt x="258546" y="338696"/>
                  </a:moveTo>
                  <a:lnTo>
                    <a:pt x="256794" y="333730"/>
                  </a:lnTo>
                  <a:lnTo>
                    <a:pt x="253212" y="334810"/>
                  </a:lnTo>
                  <a:lnTo>
                    <a:pt x="249631" y="335889"/>
                  </a:lnTo>
                  <a:lnTo>
                    <a:pt x="250888" y="341007"/>
                  </a:lnTo>
                  <a:lnTo>
                    <a:pt x="258546" y="338696"/>
                  </a:lnTo>
                  <a:close/>
                </a:path>
                <a:path w="1331595" h="391160">
                  <a:moveTo>
                    <a:pt x="278930" y="332422"/>
                  </a:moveTo>
                  <a:lnTo>
                    <a:pt x="277101" y="327482"/>
                  </a:lnTo>
                  <a:lnTo>
                    <a:pt x="273545" y="328612"/>
                  </a:lnTo>
                  <a:lnTo>
                    <a:pt x="269976" y="329742"/>
                  </a:lnTo>
                  <a:lnTo>
                    <a:pt x="271310" y="334848"/>
                  </a:lnTo>
                  <a:lnTo>
                    <a:pt x="278930" y="332422"/>
                  </a:lnTo>
                  <a:close/>
                </a:path>
                <a:path w="1331595" h="391160">
                  <a:moveTo>
                    <a:pt x="299224" y="325920"/>
                  </a:moveTo>
                  <a:lnTo>
                    <a:pt x="297345" y="320992"/>
                  </a:lnTo>
                  <a:lnTo>
                    <a:pt x="293801" y="322173"/>
                  </a:lnTo>
                  <a:lnTo>
                    <a:pt x="290245" y="323329"/>
                  </a:lnTo>
                  <a:lnTo>
                    <a:pt x="291630" y="328409"/>
                  </a:lnTo>
                  <a:lnTo>
                    <a:pt x="295427" y="327177"/>
                  </a:lnTo>
                  <a:lnTo>
                    <a:pt x="299224" y="325920"/>
                  </a:lnTo>
                  <a:close/>
                </a:path>
                <a:path w="1331595" h="391160">
                  <a:moveTo>
                    <a:pt x="319455" y="319214"/>
                  </a:moveTo>
                  <a:lnTo>
                    <a:pt x="317525" y="314299"/>
                  </a:lnTo>
                  <a:lnTo>
                    <a:pt x="313982" y="315480"/>
                  </a:lnTo>
                  <a:lnTo>
                    <a:pt x="310438" y="316661"/>
                  </a:lnTo>
                  <a:lnTo>
                    <a:pt x="311873" y="321729"/>
                  </a:lnTo>
                  <a:lnTo>
                    <a:pt x="319455" y="319214"/>
                  </a:lnTo>
                  <a:close/>
                </a:path>
                <a:path w="1331595" h="391160">
                  <a:moveTo>
                    <a:pt x="339598" y="312254"/>
                  </a:moveTo>
                  <a:lnTo>
                    <a:pt x="337629" y="307365"/>
                  </a:lnTo>
                  <a:lnTo>
                    <a:pt x="334098" y="308584"/>
                  </a:lnTo>
                  <a:lnTo>
                    <a:pt x="330568" y="309803"/>
                  </a:lnTo>
                  <a:lnTo>
                    <a:pt x="332054" y="314858"/>
                  </a:lnTo>
                  <a:lnTo>
                    <a:pt x="339598" y="312254"/>
                  </a:lnTo>
                  <a:close/>
                </a:path>
                <a:path w="1331595" h="391160">
                  <a:moveTo>
                    <a:pt x="359689" y="305117"/>
                  </a:moveTo>
                  <a:lnTo>
                    <a:pt x="357670" y="300253"/>
                  </a:lnTo>
                  <a:lnTo>
                    <a:pt x="354152" y="301510"/>
                  </a:lnTo>
                  <a:lnTo>
                    <a:pt x="350634" y="302768"/>
                  </a:lnTo>
                  <a:lnTo>
                    <a:pt x="352158" y="307809"/>
                  </a:lnTo>
                  <a:lnTo>
                    <a:pt x="359689" y="305117"/>
                  </a:lnTo>
                  <a:close/>
                </a:path>
                <a:path w="1331595" h="391160">
                  <a:moveTo>
                    <a:pt x="379704" y="297827"/>
                  </a:moveTo>
                  <a:lnTo>
                    <a:pt x="377647" y="292976"/>
                  </a:lnTo>
                  <a:lnTo>
                    <a:pt x="374142" y="294271"/>
                  </a:lnTo>
                  <a:lnTo>
                    <a:pt x="370636" y="295567"/>
                  </a:lnTo>
                  <a:lnTo>
                    <a:pt x="372211" y="300596"/>
                  </a:lnTo>
                  <a:lnTo>
                    <a:pt x="379704" y="297827"/>
                  </a:lnTo>
                  <a:close/>
                </a:path>
                <a:path w="1331595" h="391160">
                  <a:moveTo>
                    <a:pt x="399669" y="290398"/>
                  </a:moveTo>
                  <a:lnTo>
                    <a:pt x="397586" y="285572"/>
                  </a:lnTo>
                  <a:lnTo>
                    <a:pt x="394093" y="286893"/>
                  </a:lnTo>
                  <a:lnTo>
                    <a:pt x="390588" y="288201"/>
                  </a:lnTo>
                  <a:lnTo>
                    <a:pt x="392201" y="293217"/>
                  </a:lnTo>
                  <a:lnTo>
                    <a:pt x="395947" y="291820"/>
                  </a:lnTo>
                  <a:lnTo>
                    <a:pt x="399669" y="290398"/>
                  </a:lnTo>
                  <a:close/>
                </a:path>
                <a:path w="1331595" h="391160">
                  <a:moveTo>
                    <a:pt x="419595" y="282841"/>
                  </a:moveTo>
                  <a:lnTo>
                    <a:pt x="417474" y="278028"/>
                  </a:lnTo>
                  <a:lnTo>
                    <a:pt x="413981" y="279349"/>
                  </a:lnTo>
                  <a:lnTo>
                    <a:pt x="410489" y="280682"/>
                  </a:lnTo>
                  <a:lnTo>
                    <a:pt x="412127" y="285686"/>
                  </a:lnTo>
                  <a:lnTo>
                    <a:pt x="419595" y="282841"/>
                  </a:lnTo>
                  <a:close/>
                </a:path>
                <a:path w="1331595" h="391160">
                  <a:moveTo>
                    <a:pt x="439445" y="275132"/>
                  </a:moveTo>
                  <a:lnTo>
                    <a:pt x="437311" y="270319"/>
                  </a:lnTo>
                  <a:lnTo>
                    <a:pt x="433819" y="271678"/>
                  </a:lnTo>
                  <a:lnTo>
                    <a:pt x="430326" y="273037"/>
                  </a:lnTo>
                  <a:lnTo>
                    <a:pt x="432003" y="278028"/>
                  </a:lnTo>
                  <a:lnTo>
                    <a:pt x="439445" y="275132"/>
                  </a:lnTo>
                  <a:close/>
                </a:path>
                <a:path w="1331595" h="391160">
                  <a:moveTo>
                    <a:pt x="459270" y="267335"/>
                  </a:moveTo>
                  <a:lnTo>
                    <a:pt x="457111" y="262534"/>
                  </a:lnTo>
                  <a:lnTo>
                    <a:pt x="453631" y="263906"/>
                  </a:lnTo>
                  <a:lnTo>
                    <a:pt x="450151" y="265277"/>
                  </a:lnTo>
                  <a:lnTo>
                    <a:pt x="451853" y="270268"/>
                  </a:lnTo>
                  <a:lnTo>
                    <a:pt x="459270" y="267335"/>
                  </a:lnTo>
                  <a:close/>
                </a:path>
                <a:path w="1331595" h="391160">
                  <a:moveTo>
                    <a:pt x="479056" y="259461"/>
                  </a:moveTo>
                  <a:lnTo>
                    <a:pt x="476872" y="254660"/>
                  </a:lnTo>
                  <a:lnTo>
                    <a:pt x="473405" y="256057"/>
                  </a:lnTo>
                  <a:lnTo>
                    <a:pt x="469938" y="257454"/>
                  </a:lnTo>
                  <a:lnTo>
                    <a:pt x="471652" y="262432"/>
                  </a:lnTo>
                  <a:lnTo>
                    <a:pt x="479056" y="259461"/>
                  </a:lnTo>
                  <a:close/>
                </a:path>
                <a:path w="1331595" h="391160">
                  <a:moveTo>
                    <a:pt x="498805" y="251498"/>
                  </a:moveTo>
                  <a:lnTo>
                    <a:pt x="496608" y="246710"/>
                  </a:lnTo>
                  <a:lnTo>
                    <a:pt x="493141" y="248119"/>
                  </a:lnTo>
                  <a:lnTo>
                    <a:pt x="489673" y="249516"/>
                  </a:lnTo>
                  <a:lnTo>
                    <a:pt x="491413" y="254482"/>
                  </a:lnTo>
                  <a:lnTo>
                    <a:pt x="498805" y="251498"/>
                  </a:lnTo>
                  <a:close/>
                </a:path>
                <a:path w="1331595" h="391160">
                  <a:moveTo>
                    <a:pt x="518541" y="243471"/>
                  </a:moveTo>
                  <a:lnTo>
                    <a:pt x="516331" y="238696"/>
                  </a:lnTo>
                  <a:lnTo>
                    <a:pt x="512864" y="240106"/>
                  </a:lnTo>
                  <a:lnTo>
                    <a:pt x="509397" y="241515"/>
                  </a:lnTo>
                  <a:lnTo>
                    <a:pt x="511149" y="246481"/>
                  </a:lnTo>
                  <a:lnTo>
                    <a:pt x="518541" y="243471"/>
                  </a:lnTo>
                  <a:close/>
                </a:path>
                <a:path w="1331595" h="391160">
                  <a:moveTo>
                    <a:pt x="538251" y="235407"/>
                  </a:moveTo>
                  <a:lnTo>
                    <a:pt x="536028" y="230632"/>
                  </a:lnTo>
                  <a:lnTo>
                    <a:pt x="532561" y="232054"/>
                  </a:lnTo>
                  <a:lnTo>
                    <a:pt x="529094" y="233476"/>
                  </a:lnTo>
                  <a:lnTo>
                    <a:pt x="530860" y="238442"/>
                  </a:lnTo>
                  <a:lnTo>
                    <a:pt x="538251" y="235407"/>
                  </a:lnTo>
                  <a:close/>
                </a:path>
                <a:path w="1331595" h="391160">
                  <a:moveTo>
                    <a:pt x="557949" y="227330"/>
                  </a:moveTo>
                  <a:lnTo>
                    <a:pt x="555726" y="222554"/>
                  </a:lnTo>
                  <a:lnTo>
                    <a:pt x="552259" y="223977"/>
                  </a:lnTo>
                  <a:lnTo>
                    <a:pt x="548792" y="225399"/>
                  </a:lnTo>
                  <a:lnTo>
                    <a:pt x="550570" y="230365"/>
                  </a:lnTo>
                  <a:lnTo>
                    <a:pt x="557949" y="227330"/>
                  </a:lnTo>
                  <a:close/>
                </a:path>
                <a:path w="1331595" h="391160">
                  <a:moveTo>
                    <a:pt x="577621" y="219214"/>
                  </a:moveTo>
                  <a:lnTo>
                    <a:pt x="575398" y="214452"/>
                  </a:lnTo>
                  <a:lnTo>
                    <a:pt x="571931" y="215874"/>
                  </a:lnTo>
                  <a:lnTo>
                    <a:pt x="568464" y="217297"/>
                  </a:lnTo>
                  <a:lnTo>
                    <a:pt x="570242" y="222262"/>
                  </a:lnTo>
                  <a:lnTo>
                    <a:pt x="577621" y="219214"/>
                  </a:lnTo>
                  <a:close/>
                </a:path>
                <a:path w="1331595" h="391160">
                  <a:moveTo>
                    <a:pt x="597306" y="211099"/>
                  </a:moveTo>
                  <a:lnTo>
                    <a:pt x="595083" y="206336"/>
                  </a:lnTo>
                  <a:lnTo>
                    <a:pt x="591616" y="207759"/>
                  </a:lnTo>
                  <a:lnTo>
                    <a:pt x="588149" y="209181"/>
                  </a:lnTo>
                  <a:lnTo>
                    <a:pt x="589940" y="214147"/>
                  </a:lnTo>
                  <a:lnTo>
                    <a:pt x="597306" y="211099"/>
                  </a:lnTo>
                  <a:close/>
                </a:path>
                <a:path w="1331595" h="391160">
                  <a:moveTo>
                    <a:pt x="616991" y="202996"/>
                  </a:moveTo>
                  <a:lnTo>
                    <a:pt x="614768" y="198221"/>
                  </a:lnTo>
                  <a:lnTo>
                    <a:pt x="611301" y="199644"/>
                  </a:lnTo>
                  <a:lnTo>
                    <a:pt x="607834" y="201066"/>
                  </a:lnTo>
                  <a:lnTo>
                    <a:pt x="609612" y="206032"/>
                  </a:lnTo>
                  <a:lnTo>
                    <a:pt x="616991" y="202996"/>
                  </a:lnTo>
                  <a:close/>
                </a:path>
                <a:path w="1331595" h="391160">
                  <a:moveTo>
                    <a:pt x="636689" y="194919"/>
                  </a:moveTo>
                  <a:lnTo>
                    <a:pt x="634466" y="190144"/>
                  </a:lnTo>
                  <a:lnTo>
                    <a:pt x="630999" y="191566"/>
                  </a:lnTo>
                  <a:lnTo>
                    <a:pt x="627532" y="192989"/>
                  </a:lnTo>
                  <a:lnTo>
                    <a:pt x="629310" y="197942"/>
                  </a:lnTo>
                  <a:lnTo>
                    <a:pt x="636689" y="194919"/>
                  </a:lnTo>
                  <a:close/>
                </a:path>
                <a:path w="1331595" h="391160">
                  <a:moveTo>
                    <a:pt x="656386" y="186867"/>
                  </a:moveTo>
                  <a:lnTo>
                    <a:pt x="654177" y="182092"/>
                  </a:lnTo>
                  <a:lnTo>
                    <a:pt x="650709" y="183502"/>
                  </a:lnTo>
                  <a:lnTo>
                    <a:pt x="647242" y="184912"/>
                  </a:lnTo>
                  <a:lnTo>
                    <a:pt x="649008" y="189877"/>
                  </a:lnTo>
                  <a:lnTo>
                    <a:pt x="656386" y="186867"/>
                  </a:lnTo>
                  <a:close/>
                </a:path>
                <a:path w="1331595" h="391160">
                  <a:moveTo>
                    <a:pt x="676097" y="178879"/>
                  </a:moveTo>
                  <a:lnTo>
                    <a:pt x="673900" y="174091"/>
                  </a:lnTo>
                  <a:lnTo>
                    <a:pt x="670433" y="175488"/>
                  </a:lnTo>
                  <a:lnTo>
                    <a:pt x="666965" y="176898"/>
                  </a:lnTo>
                  <a:lnTo>
                    <a:pt x="668718" y="181864"/>
                  </a:lnTo>
                  <a:lnTo>
                    <a:pt x="676097" y="178879"/>
                  </a:lnTo>
                  <a:close/>
                </a:path>
                <a:path w="1331595" h="391160">
                  <a:moveTo>
                    <a:pt x="695845" y="170942"/>
                  </a:moveTo>
                  <a:lnTo>
                    <a:pt x="693674" y="166141"/>
                  </a:lnTo>
                  <a:lnTo>
                    <a:pt x="690194" y="167538"/>
                  </a:lnTo>
                  <a:lnTo>
                    <a:pt x="686714" y="168935"/>
                  </a:lnTo>
                  <a:lnTo>
                    <a:pt x="688454" y="173913"/>
                  </a:lnTo>
                  <a:lnTo>
                    <a:pt x="695845" y="170942"/>
                  </a:lnTo>
                  <a:close/>
                </a:path>
                <a:path w="1331595" h="391160">
                  <a:moveTo>
                    <a:pt x="715632" y="163080"/>
                  </a:moveTo>
                  <a:lnTo>
                    <a:pt x="713460" y="158267"/>
                  </a:lnTo>
                  <a:lnTo>
                    <a:pt x="709980" y="159651"/>
                  </a:lnTo>
                  <a:lnTo>
                    <a:pt x="706501" y="161036"/>
                  </a:lnTo>
                  <a:lnTo>
                    <a:pt x="708215" y="166014"/>
                  </a:lnTo>
                  <a:lnTo>
                    <a:pt x="715632" y="163080"/>
                  </a:lnTo>
                  <a:close/>
                </a:path>
                <a:path w="1331595" h="391160">
                  <a:moveTo>
                    <a:pt x="735418" y="155282"/>
                  </a:moveTo>
                  <a:lnTo>
                    <a:pt x="733285" y="150469"/>
                  </a:lnTo>
                  <a:lnTo>
                    <a:pt x="729792" y="151828"/>
                  </a:lnTo>
                  <a:lnTo>
                    <a:pt x="726300" y="153187"/>
                  </a:lnTo>
                  <a:lnTo>
                    <a:pt x="728002" y="158178"/>
                  </a:lnTo>
                  <a:lnTo>
                    <a:pt x="735418" y="155282"/>
                  </a:lnTo>
                  <a:close/>
                </a:path>
                <a:path w="1331595" h="391160">
                  <a:moveTo>
                    <a:pt x="755256" y="147574"/>
                  </a:moveTo>
                  <a:lnTo>
                    <a:pt x="753135" y="142748"/>
                  </a:lnTo>
                  <a:lnTo>
                    <a:pt x="749642" y="144094"/>
                  </a:lnTo>
                  <a:lnTo>
                    <a:pt x="746150" y="145453"/>
                  </a:lnTo>
                  <a:lnTo>
                    <a:pt x="747826" y="150444"/>
                  </a:lnTo>
                  <a:lnTo>
                    <a:pt x="755256" y="147574"/>
                  </a:lnTo>
                  <a:close/>
                </a:path>
                <a:path w="1331595" h="391160">
                  <a:moveTo>
                    <a:pt x="775131" y="139992"/>
                  </a:moveTo>
                  <a:lnTo>
                    <a:pt x="773049" y="135166"/>
                  </a:lnTo>
                  <a:lnTo>
                    <a:pt x="769543" y="136499"/>
                  </a:lnTo>
                  <a:lnTo>
                    <a:pt x="766038" y="137833"/>
                  </a:lnTo>
                  <a:lnTo>
                    <a:pt x="767689" y="142836"/>
                  </a:lnTo>
                  <a:lnTo>
                    <a:pt x="775131" y="139992"/>
                  </a:lnTo>
                  <a:close/>
                </a:path>
                <a:path w="1331595" h="391160">
                  <a:moveTo>
                    <a:pt x="795058" y="132537"/>
                  </a:moveTo>
                  <a:lnTo>
                    <a:pt x="793000" y="127685"/>
                  </a:lnTo>
                  <a:lnTo>
                    <a:pt x="789482" y="128993"/>
                  </a:lnTo>
                  <a:lnTo>
                    <a:pt x="785977" y="130302"/>
                  </a:lnTo>
                  <a:lnTo>
                    <a:pt x="787590" y="135318"/>
                  </a:lnTo>
                  <a:lnTo>
                    <a:pt x="795058" y="132537"/>
                  </a:lnTo>
                  <a:close/>
                </a:path>
                <a:path w="1331595" h="391160">
                  <a:moveTo>
                    <a:pt x="815009" y="125183"/>
                  </a:moveTo>
                  <a:lnTo>
                    <a:pt x="812977" y="120319"/>
                  </a:lnTo>
                  <a:lnTo>
                    <a:pt x="809459" y="121602"/>
                  </a:lnTo>
                  <a:lnTo>
                    <a:pt x="805942" y="122885"/>
                  </a:lnTo>
                  <a:lnTo>
                    <a:pt x="807529" y="127901"/>
                  </a:lnTo>
                  <a:lnTo>
                    <a:pt x="815009" y="125183"/>
                  </a:lnTo>
                  <a:close/>
                </a:path>
                <a:path w="1331595" h="391160">
                  <a:moveTo>
                    <a:pt x="835012" y="117944"/>
                  </a:moveTo>
                  <a:lnTo>
                    <a:pt x="833018" y="113068"/>
                  </a:lnTo>
                  <a:lnTo>
                    <a:pt x="829487" y="114338"/>
                  </a:lnTo>
                  <a:lnTo>
                    <a:pt x="825969" y="115620"/>
                  </a:lnTo>
                  <a:lnTo>
                    <a:pt x="827519" y="120650"/>
                  </a:lnTo>
                  <a:lnTo>
                    <a:pt x="835012" y="117944"/>
                  </a:lnTo>
                  <a:close/>
                </a:path>
                <a:path w="1331595" h="391160">
                  <a:moveTo>
                    <a:pt x="855078" y="110896"/>
                  </a:moveTo>
                  <a:lnTo>
                    <a:pt x="853122" y="106006"/>
                  </a:lnTo>
                  <a:lnTo>
                    <a:pt x="849579" y="107251"/>
                  </a:lnTo>
                  <a:lnTo>
                    <a:pt x="846048" y="108496"/>
                  </a:lnTo>
                  <a:lnTo>
                    <a:pt x="847559" y="113538"/>
                  </a:lnTo>
                  <a:lnTo>
                    <a:pt x="855078" y="110896"/>
                  </a:lnTo>
                  <a:close/>
                </a:path>
                <a:path w="1331595" h="391160">
                  <a:moveTo>
                    <a:pt x="875195" y="103987"/>
                  </a:moveTo>
                  <a:lnTo>
                    <a:pt x="873277" y="99085"/>
                  </a:lnTo>
                  <a:lnTo>
                    <a:pt x="869721" y="100291"/>
                  </a:lnTo>
                  <a:lnTo>
                    <a:pt x="866178" y="101498"/>
                  </a:lnTo>
                  <a:lnTo>
                    <a:pt x="867651" y="106553"/>
                  </a:lnTo>
                  <a:lnTo>
                    <a:pt x="875195" y="103987"/>
                  </a:lnTo>
                  <a:close/>
                </a:path>
                <a:path w="1331595" h="391160">
                  <a:moveTo>
                    <a:pt x="895362" y="97231"/>
                  </a:moveTo>
                  <a:lnTo>
                    <a:pt x="893483" y="92303"/>
                  </a:lnTo>
                  <a:lnTo>
                    <a:pt x="889914" y="93472"/>
                  </a:lnTo>
                  <a:lnTo>
                    <a:pt x="886345" y="94640"/>
                  </a:lnTo>
                  <a:lnTo>
                    <a:pt x="887780" y="99707"/>
                  </a:lnTo>
                  <a:lnTo>
                    <a:pt x="895362" y="97231"/>
                  </a:lnTo>
                  <a:close/>
                </a:path>
                <a:path w="1331595" h="391160">
                  <a:moveTo>
                    <a:pt x="915568" y="90627"/>
                  </a:moveTo>
                  <a:lnTo>
                    <a:pt x="913739" y="85686"/>
                  </a:lnTo>
                  <a:lnTo>
                    <a:pt x="910170" y="86855"/>
                  </a:lnTo>
                  <a:lnTo>
                    <a:pt x="906602" y="88023"/>
                  </a:lnTo>
                  <a:lnTo>
                    <a:pt x="907999" y="93103"/>
                  </a:lnTo>
                  <a:lnTo>
                    <a:pt x="915568" y="90627"/>
                  </a:lnTo>
                  <a:close/>
                </a:path>
                <a:path w="1331595" h="391160">
                  <a:moveTo>
                    <a:pt x="935863" y="84251"/>
                  </a:moveTo>
                  <a:lnTo>
                    <a:pt x="934072" y="79298"/>
                  </a:lnTo>
                  <a:lnTo>
                    <a:pt x="930490" y="80416"/>
                  </a:lnTo>
                  <a:lnTo>
                    <a:pt x="926909" y="81534"/>
                  </a:lnTo>
                  <a:lnTo>
                    <a:pt x="928255" y="86626"/>
                  </a:lnTo>
                  <a:lnTo>
                    <a:pt x="935863" y="84251"/>
                  </a:lnTo>
                  <a:close/>
                </a:path>
                <a:path w="1331595" h="391160">
                  <a:moveTo>
                    <a:pt x="956183" y="78041"/>
                  </a:moveTo>
                  <a:lnTo>
                    <a:pt x="954443" y="73063"/>
                  </a:lnTo>
                  <a:lnTo>
                    <a:pt x="950849" y="74142"/>
                  </a:lnTo>
                  <a:lnTo>
                    <a:pt x="947254" y="75222"/>
                  </a:lnTo>
                  <a:lnTo>
                    <a:pt x="948563" y="80327"/>
                  </a:lnTo>
                  <a:lnTo>
                    <a:pt x="956183" y="78041"/>
                  </a:lnTo>
                  <a:close/>
                </a:path>
                <a:path w="1331595" h="391160">
                  <a:moveTo>
                    <a:pt x="976566" y="71996"/>
                  </a:moveTo>
                  <a:lnTo>
                    <a:pt x="974877" y="67005"/>
                  </a:lnTo>
                  <a:lnTo>
                    <a:pt x="971270" y="68046"/>
                  </a:lnTo>
                  <a:lnTo>
                    <a:pt x="967676" y="69126"/>
                  </a:lnTo>
                  <a:lnTo>
                    <a:pt x="968933" y="74244"/>
                  </a:lnTo>
                  <a:lnTo>
                    <a:pt x="972743" y="73101"/>
                  </a:lnTo>
                  <a:lnTo>
                    <a:pt x="976566" y="71996"/>
                  </a:lnTo>
                  <a:close/>
                </a:path>
                <a:path w="1331595" h="391160">
                  <a:moveTo>
                    <a:pt x="997038" y="66192"/>
                  </a:moveTo>
                  <a:lnTo>
                    <a:pt x="995387" y="61188"/>
                  </a:lnTo>
                  <a:lnTo>
                    <a:pt x="991781" y="62217"/>
                  </a:lnTo>
                  <a:lnTo>
                    <a:pt x="988174" y="63246"/>
                  </a:lnTo>
                  <a:lnTo>
                    <a:pt x="989368" y="68376"/>
                  </a:lnTo>
                  <a:lnTo>
                    <a:pt x="997038" y="66192"/>
                  </a:lnTo>
                  <a:close/>
                </a:path>
                <a:path w="1331595" h="391160">
                  <a:moveTo>
                    <a:pt x="1017549" y="60617"/>
                  </a:moveTo>
                  <a:lnTo>
                    <a:pt x="1015949" y="55600"/>
                  </a:lnTo>
                  <a:lnTo>
                    <a:pt x="1012329" y="56565"/>
                  </a:lnTo>
                  <a:lnTo>
                    <a:pt x="1008710" y="57531"/>
                  </a:lnTo>
                  <a:lnTo>
                    <a:pt x="1009853" y="62674"/>
                  </a:lnTo>
                  <a:lnTo>
                    <a:pt x="1017549" y="60617"/>
                  </a:lnTo>
                  <a:close/>
                </a:path>
                <a:path w="1331595" h="391160">
                  <a:moveTo>
                    <a:pt x="1038110" y="55219"/>
                  </a:moveTo>
                  <a:lnTo>
                    <a:pt x="1036574" y="50177"/>
                  </a:lnTo>
                  <a:lnTo>
                    <a:pt x="1032929" y="51092"/>
                  </a:lnTo>
                  <a:lnTo>
                    <a:pt x="1029296" y="52019"/>
                  </a:lnTo>
                  <a:lnTo>
                    <a:pt x="1030389" y="57162"/>
                  </a:lnTo>
                  <a:lnTo>
                    <a:pt x="1038110" y="55219"/>
                  </a:lnTo>
                  <a:close/>
                </a:path>
                <a:path w="1331595" h="391160">
                  <a:moveTo>
                    <a:pt x="1058722" y="50038"/>
                  </a:moveTo>
                  <a:lnTo>
                    <a:pt x="1057249" y="44983"/>
                  </a:lnTo>
                  <a:lnTo>
                    <a:pt x="1053604" y="45897"/>
                  </a:lnTo>
                  <a:lnTo>
                    <a:pt x="1049972" y="46812"/>
                  </a:lnTo>
                  <a:lnTo>
                    <a:pt x="1051001" y="51981"/>
                  </a:lnTo>
                  <a:lnTo>
                    <a:pt x="1058722" y="50038"/>
                  </a:lnTo>
                  <a:close/>
                </a:path>
                <a:path w="1331595" h="391160">
                  <a:moveTo>
                    <a:pt x="1079411" y="45135"/>
                  </a:moveTo>
                  <a:lnTo>
                    <a:pt x="1077988" y="40068"/>
                  </a:lnTo>
                  <a:lnTo>
                    <a:pt x="1074331" y="40919"/>
                  </a:lnTo>
                  <a:lnTo>
                    <a:pt x="1070673" y="41770"/>
                  </a:lnTo>
                  <a:lnTo>
                    <a:pt x="1071664" y="46951"/>
                  </a:lnTo>
                  <a:lnTo>
                    <a:pt x="1079411" y="45135"/>
                  </a:lnTo>
                  <a:close/>
                </a:path>
                <a:path w="1331595" h="391160">
                  <a:moveTo>
                    <a:pt x="1100150" y="40411"/>
                  </a:moveTo>
                  <a:lnTo>
                    <a:pt x="1098778" y="35331"/>
                  </a:lnTo>
                  <a:lnTo>
                    <a:pt x="1095108" y="36118"/>
                  </a:lnTo>
                  <a:lnTo>
                    <a:pt x="1091438" y="36918"/>
                  </a:lnTo>
                  <a:lnTo>
                    <a:pt x="1092365" y="42100"/>
                  </a:lnTo>
                  <a:lnTo>
                    <a:pt x="1100150" y="40411"/>
                  </a:lnTo>
                  <a:close/>
                </a:path>
                <a:path w="1331595" h="391160">
                  <a:moveTo>
                    <a:pt x="1120914" y="35915"/>
                  </a:moveTo>
                  <a:lnTo>
                    <a:pt x="1119606" y="30810"/>
                  </a:lnTo>
                  <a:lnTo>
                    <a:pt x="1115936" y="31610"/>
                  </a:lnTo>
                  <a:lnTo>
                    <a:pt x="1112266" y="32397"/>
                  </a:lnTo>
                  <a:lnTo>
                    <a:pt x="1113129" y="37604"/>
                  </a:lnTo>
                  <a:lnTo>
                    <a:pt x="1120914" y="35915"/>
                  </a:lnTo>
                  <a:close/>
                </a:path>
                <a:path w="1331595" h="391160">
                  <a:moveTo>
                    <a:pt x="1141755" y="31737"/>
                  </a:moveTo>
                  <a:lnTo>
                    <a:pt x="1140510" y="26631"/>
                  </a:lnTo>
                  <a:lnTo>
                    <a:pt x="1136827" y="27355"/>
                  </a:lnTo>
                  <a:lnTo>
                    <a:pt x="1133144" y="28079"/>
                  </a:lnTo>
                  <a:lnTo>
                    <a:pt x="1133944" y="33286"/>
                  </a:lnTo>
                  <a:lnTo>
                    <a:pt x="1141755" y="31737"/>
                  </a:lnTo>
                  <a:close/>
                </a:path>
                <a:path w="1331595" h="391160">
                  <a:moveTo>
                    <a:pt x="1162634" y="27762"/>
                  </a:moveTo>
                  <a:lnTo>
                    <a:pt x="1161453" y="22631"/>
                  </a:lnTo>
                  <a:lnTo>
                    <a:pt x="1157757" y="23291"/>
                  </a:lnTo>
                  <a:lnTo>
                    <a:pt x="1154061" y="23952"/>
                  </a:lnTo>
                  <a:lnTo>
                    <a:pt x="1154798" y="29171"/>
                  </a:lnTo>
                  <a:lnTo>
                    <a:pt x="1162634" y="27762"/>
                  </a:lnTo>
                  <a:close/>
                </a:path>
                <a:path w="1331595" h="391160">
                  <a:moveTo>
                    <a:pt x="1183563" y="24003"/>
                  </a:moveTo>
                  <a:lnTo>
                    <a:pt x="1182433" y="18859"/>
                  </a:lnTo>
                  <a:lnTo>
                    <a:pt x="1178737" y="19519"/>
                  </a:lnTo>
                  <a:lnTo>
                    <a:pt x="1175042" y="20180"/>
                  </a:lnTo>
                  <a:lnTo>
                    <a:pt x="1175727" y="25412"/>
                  </a:lnTo>
                  <a:lnTo>
                    <a:pt x="1183563" y="24003"/>
                  </a:lnTo>
                  <a:close/>
                </a:path>
                <a:path w="1331595" h="391160">
                  <a:moveTo>
                    <a:pt x="1204544" y="20586"/>
                  </a:moveTo>
                  <a:lnTo>
                    <a:pt x="1203477" y="15430"/>
                  </a:lnTo>
                  <a:lnTo>
                    <a:pt x="1199769" y="16027"/>
                  </a:lnTo>
                  <a:lnTo>
                    <a:pt x="1196060" y="16624"/>
                  </a:lnTo>
                  <a:lnTo>
                    <a:pt x="1196682" y="21856"/>
                  </a:lnTo>
                  <a:lnTo>
                    <a:pt x="1204544" y="20586"/>
                  </a:lnTo>
                  <a:close/>
                </a:path>
                <a:path w="1331595" h="391160">
                  <a:moveTo>
                    <a:pt x="1225550" y="17360"/>
                  </a:moveTo>
                  <a:lnTo>
                    <a:pt x="1224559" y="12192"/>
                  </a:lnTo>
                  <a:lnTo>
                    <a:pt x="1220838" y="12712"/>
                  </a:lnTo>
                  <a:lnTo>
                    <a:pt x="1217117" y="13233"/>
                  </a:lnTo>
                  <a:lnTo>
                    <a:pt x="1217676" y="18478"/>
                  </a:lnTo>
                  <a:lnTo>
                    <a:pt x="1225550" y="17360"/>
                  </a:lnTo>
                  <a:close/>
                </a:path>
                <a:path w="1331595" h="391160">
                  <a:moveTo>
                    <a:pt x="1246593" y="14376"/>
                  </a:moveTo>
                  <a:lnTo>
                    <a:pt x="1245666" y="9194"/>
                  </a:lnTo>
                  <a:lnTo>
                    <a:pt x="1241945" y="9715"/>
                  </a:lnTo>
                  <a:lnTo>
                    <a:pt x="1238224" y="10236"/>
                  </a:lnTo>
                  <a:lnTo>
                    <a:pt x="1238719" y="15494"/>
                  </a:lnTo>
                  <a:lnTo>
                    <a:pt x="1246593" y="14376"/>
                  </a:lnTo>
                  <a:close/>
                </a:path>
                <a:path w="1331595" h="391160">
                  <a:moveTo>
                    <a:pt x="1267688" y="11722"/>
                  </a:moveTo>
                  <a:lnTo>
                    <a:pt x="1266812" y="6527"/>
                  </a:lnTo>
                  <a:lnTo>
                    <a:pt x="1263091" y="6985"/>
                  </a:lnTo>
                  <a:lnTo>
                    <a:pt x="1259370" y="7442"/>
                  </a:lnTo>
                  <a:lnTo>
                    <a:pt x="1259789" y="12687"/>
                  </a:lnTo>
                  <a:lnTo>
                    <a:pt x="1267688" y="11722"/>
                  </a:lnTo>
                  <a:close/>
                </a:path>
                <a:path w="1331595" h="391160">
                  <a:moveTo>
                    <a:pt x="1288796" y="9258"/>
                  </a:moveTo>
                  <a:lnTo>
                    <a:pt x="1287983" y="4051"/>
                  </a:lnTo>
                  <a:lnTo>
                    <a:pt x="1284249" y="4432"/>
                  </a:lnTo>
                  <a:lnTo>
                    <a:pt x="1280515" y="4838"/>
                  </a:lnTo>
                  <a:lnTo>
                    <a:pt x="1280871" y="10096"/>
                  </a:lnTo>
                  <a:lnTo>
                    <a:pt x="1284833" y="9664"/>
                  </a:lnTo>
                  <a:lnTo>
                    <a:pt x="1288796" y="9258"/>
                  </a:lnTo>
                  <a:close/>
                </a:path>
                <a:path w="1331595" h="391160">
                  <a:moveTo>
                    <a:pt x="1309941" y="7099"/>
                  </a:moveTo>
                  <a:lnTo>
                    <a:pt x="1309192" y="1892"/>
                  </a:lnTo>
                  <a:lnTo>
                    <a:pt x="1305458" y="2273"/>
                  </a:lnTo>
                  <a:lnTo>
                    <a:pt x="1301724" y="2654"/>
                  </a:lnTo>
                  <a:lnTo>
                    <a:pt x="1302016" y="7912"/>
                  </a:lnTo>
                  <a:lnTo>
                    <a:pt x="1309941" y="7099"/>
                  </a:lnTo>
                  <a:close/>
                </a:path>
                <a:path w="1331595" h="391160">
                  <a:moveTo>
                    <a:pt x="1331112" y="5219"/>
                  </a:moveTo>
                  <a:lnTo>
                    <a:pt x="1330426" y="0"/>
                  </a:lnTo>
                  <a:lnTo>
                    <a:pt x="1326692" y="304"/>
                  </a:lnTo>
                  <a:lnTo>
                    <a:pt x="1322959" y="609"/>
                  </a:lnTo>
                  <a:lnTo>
                    <a:pt x="1323174" y="5880"/>
                  </a:lnTo>
                  <a:lnTo>
                    <a:pt x="1331112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 descr=""/>
            <p:cNvSpPr/>
            <p:nvPr/>
          </p:nvSpPr>
          <p:spPr>
            <a:xfrm>
              <a:off x="3410364" y="3490405"/>
              <a:ext cx="263525" cy="0"/>
            </a:xfrm>
            <a:custGeom>
              <a:avLst/>
              <a:gdLst/>
              <a:ahLst/>
              <a:cxnLst/>
              <a:rect l="l" t="t" r="r" b="b"/>
              <a:pathLst>
                <a:path w="263525" h="0">
                  <a:moveTo>
                    <a:pt x="0" y="0"/>
                  </a:moveTo>
                  <a:lnTo>
                    <a:pt x="263097" y="0"/>
                  </a:lnTo>
                </a:path>
              </a:pathLst>
            </a:custGeom>
            <a:ln w="1020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 descr=""/>
            <p:cNvSpPr/>
            <p:nvPr/>
          </p:nvSpPr>
          <p:spPr>
            <a:xfrm>
              <a:off x="3686568" y="3491115"/>
              <a:ext cx="1398270" cy="513080"/>
            </a:xfrm>
            <a:custGeom>
              <a:avLst/>
              <a:gdLst/>
              <a:ahLst/>
              <a:cxnLst/>
              <a:rect l="l" t="t" r="r" b="b"/>
              <a:pathLst>
                <a:path w="1398270" h="513079">
                  <a:moveTo>
                    <a:pt x="8128" y="609"/>
                  </a:moveTo>
                  <a:lnTo>
                    <a:pt x="4394" y="304"/>
                  </a:lnTo>
                  <a:lnTo>
                    <a:pt x="660" y="0"/>
                  </a:lnTo>
                  <a:lnTo>
                    <a:pt x="0" y="5232"/>
                  </a:lnTo>
                  <a:lnTo>
                    <a:pt x="7937" y="5880"/>
                  </a:lnTo>
                  <a:lnTo>
                    <a:pt x="8128" y="609"/>
                  </a:lnTo>
                  <a:close/>
                </a:path>
                <a:path w="1398270" h="513079">
                  <a:moveTo>
                    <a:pt x="29375" y="2438"/>
                  </a:moveTo>
                  <a:lnTo>
                    <a:pt x="25641" y="2057"/>
                  </a:lnTo>
                  <a:lnTo>
                    <a:pt x="21907" y="1727"/>
                  </a:lnTo>
                  <a:lnTo>
                    <a:pt x="21196" y="6946"/>
                  </a:lnTo>
                  <a:lnTo>
                    <a:pt x="25158" y="7302"/>
                  </a:lnTo>
                  <a:lnTo>
                    <a:pt x="29121" y="7708"/>
                  </a:lnTo>
                  <a:lnTo>
                    <a:pt x="29375" y="2438"/>
                  </a:lnTo>
                  <a:close/>
                </a:path>
                <a:path w="1398270" h="513079">
                  <a:moveTo>
                    <a:pt x="50571" y="4597"/>
                  </a:moveTo>
                  <a:lnTo>
                    <a:pt x="46837" y="4216"/>
                  </a:lnTo>
                  <a:lnTo>
                    <a:pt x="43103" y="3835"/>
                  </a:lnTo>
                  <a:lnTo>
                    <a:pt x="42341" y="9042"/>
                  </a:lnTo>
                  <a:lnTo>
                    <a:pt x="50253" y="9855"/>
                  </a:lnTo>
                  <a:lnTo>
                    <a:pt x="50571" y="4597"/>
                  </a:lnTo>
                  <a:close/>
                </a:path>
                <a:path w="1398270" h="513079">
                  <a:moveTo>
                    <a:pt x="71755" y="6908"/>
                  </a:moveTo>
                  <a:lnTo>
                    <a:pt x="68033" y="6451"/>
                  </a:lnTo>
                  <a:lnTo>
                    <a:pt x="64312" y="5994"/>
                  </a:lnTo>
                  <a:lnTo>
                    <a:pt x="63487" y="11201"/>
                  </a:lnTo>
                  <a:lnTo>
                    <a:pt x="71386" y="12166"/>
                  </a:lnTo>
                  <a:lnTo>
                    <a:pt x="71755" y="6908"/>
                  </a:lnTo>
                  <a:close/>
                </a:path>
                <a:path w="1398270" h="513079">
                  <a:moveTo>
                    <a:pt x="92925" y="9499"/>
                  </a:moveTo>
                  <a:lnTo>
                    <a:pt x="89204" y="9042"/>
                  </a:lnTo>
                  <a:lnTo>
                    <a:pt x="85483" y="8585"/>
                  </a:lnTo>
                  <a:lnTo>
                    <a:pt x="84607" y="13779"/>
                  </a:lnTo>
                  <a:lnTo>
                    <a:pt x="92506" y="14744"/>
                  </a:lnTo>
                  <a:lnTo>
                    <a:pt x="92925" y="9499"/>
                  </a:lnTo>
                  <a:close/>
                </a:path>
                <a:path w="1398270" h="513079">
                  <a:moveTo>
                    <a:pt x="114046" y="12268"/>
                  </a:moveTo>
                  <a:lnTo>
                    <a:pt x="110337" y="11734"/>
                  </a:lnTo>
                  <a:lnTo>
                    <a:pt x="106629" y="11201"/>
                  </a:lnTo>
                  <a:lnTo>
                    <a:pt x="105689" y="16383"/>
                  </a:lnTo>
                  <a:lnTo>
                    <a:pt x="113576" y="17513"/>
                  </a:lnTo>
                  <a:lnTo>
                    <a:pt x="114046" y="12268"/>
                  </a:lnTo>
                  <a:close/>
                </a:path>
                <a:path w="1398270" h="513079">
                  <a:moveTo>
                    <a:pt x="135153" y="15278"/>
                  </a:moveTo>
                  <a:lnTo>
                    <a:pt x="131445" y="14744"/>
                  </a:lnTo>
                  <a:lnTo>
                    <a:pt x="127736" y="14211"/>
                  </a:lnTo>
                  <a:lnTo>
                    <a:pt x="126746" y="19392"/>
                  </a:lnTo>
                  <a:lnTo>
                    <a:pt x="134632" y="20510"/>
                  </a:lnTo>
                  <a:lnTo>
                    <a:pt x="135153" y="15278"/>
                  </a:lnTo>
                  <a:close/>
                </a:path>
                <a:path w="1398270" h="513079">
                  <a:moveTo>
                    <a:pt x="156222" y="18478"/>
                  </a:moveTo>
                  <a:lnTo>
                    <a:pt x="152527" y="17881"/>
                  </a:lnTo>
                  <a:lnTo>
                    <a:pt x="148818" y="17272"/>
                  </a:lnTo>
                  <a:lnTo>
                    <a:pt x="147789" y="22440"/>
                  </a:lnTo>
                  <a:lnTo>
                    <a:pt x="155651" y="23723"/>
                  </a:lnTo>
                  <a:lnTo>
                    <a:pt x="156222" y="18478"/>
                  </a:lnTo>
                  <a:close/>
                </a:path>
                <a:path w="1398270" h="513079">
                  <a:moveTo>
                    <a:pt x="177266" y="21907"/>
                  </a:moveTo>
                  <a:lnTo>
                    <a:pt x="173558" y="21310"/>
                  </a:lnTo>
                  <a:lnTo>
                    <a:pt x="169849" y="20713"/>
                  </a:lnTo>
                  <a:lnTo>
                    <a:pt x="168770" y="25857"/>
                  </a:lnTo>
                  <a:lnTo>
                    <a:pt x="176631" y="27139"/>
                  </a:lnTo>
                  <a:lnTo>
                    <a:pt x="177266" y="21907"/>
                  </a:lnTo>
                  <a:close/>
                </a:path>
                <a:path w="1398270" h="513079">
                  <a:moveTo>
                    <a:pt x="198259" y="25527"/>
                  </a:moveTo>
                  <a:lnTo>
                    <a:pt x="194576" y="24853"/>
                  </a:lnTo>
                  <a:lnTo>
                    <a:pt x="190893" y="24180"/>
                  </a:lnTo>
                  <a:lnTo>
                    <a:pt x="189750" y="29324"/>
                  </a:lnTo>
                  <a:lnTo>
                    <a:pt x="197586" y="30759"/>
                  </a:lnTo>
                  <a:lnTo>
                    <a:pt x="198259" y="25527"/>
                  </a:lnTo>
                  <a:close/>
                </a:path>
                <a:path w="1398270" h="513079">
                  <a:moveTo>
                    <a:pt x="219227" y="29362"/>
                  </a:moveTo>
                  <a:lnTo>
                    <a:pt x="215544" y="28689"/>
                  </a:lnTo>
                  <a:lnTo>
                    <a:pt x="211861" y="28016"/>
                  </a:lnTo>
                  <a:lnTo>
                    <a:pt x="210667" y="33147"/>
                  </a:lnTo>
                  <a:lnTo>
                    <a:pt x="218503" y="34582"/>
                  </a:lnTo>
                  <a:lnTo>
                    <a:pt x="219227" y="29362"/>
                  </a:lnTo>
                  <a:close/>
                </a:path>
                <a:path w="1398270" h="513079">
                  <a:moveTo>
                    <a:pt x="240157" y="33388"/>
                  </a:moveTo>
                  <a:lnTo>
                    <a:pt x="236486" y="32639"/>
                  </a:lnTo>
                  <a:lnTo>
                    <a:pt x="232816" y="31889"/>
                  </a:lnTo>
                  <a:lnTo>
                    <a:pt x="231571" y="37007"/>
                  </a:lnTo>
                  <a:lnTo>
                    <a:pt x="239382" y="38595"/>
                  </a:lnTo>
                  <a:lnTo>
                    <a:pt x="240157" y="33388"/>
                  </a:lnTo>
                  <a:close/>
                </a:path>
                <a:path w="1398270" h="513079">
                  <a:moveTo>
                    <a:pt x="261048" y="37617"/>
                  </a:moveTo>
                  <a:lnTo>
                    <a:pt x="257378" y="36868"/>
                  </a:lnTo>
                  <a:lnTo>
                    <a:pt x="253707" y="36118"/>
                  </a:lnTo>
                  <a:lnTo>
                    <a:pt x="252412" y="41236"/>
                  </a:lnTo>
                  <a:lnTo>
                    <a:pt x="260223" y="42811"/>
                  </a:lnTo>
                  <a:lnTo>
                    <a:pt x="261048" y="37617"/>
                  </a:lnTo>
                  <a:close/>
                </a:path>
                <a:path w="1398270" h="513079">
                  <a:moveTo>
                    <a:pt x="281901" y="41998"/>
                  </a:moveTo>
                  <a:lnTo>
                    <a:pt x="278244" y="41186"/>
                  </a:lnTo>
                  <a:lnTo>
                    <a:pt x="274586" y="40373"/>
                  </a:lnTo>
                  <a:lnTo>
                    <a:pt x="273253" y="45466"/>
                  </a:lnTo>
                  <a:lnTo>
                    <a:pt x="281025" y="47193"/>
                  </a:lnTo>
                  <a:lnTo>
                    <a:pt x="281901" y="41998"/>
                  </a:lnTo>
                  <a:close/>
                </a:path>
                <a:path w="1398270" h="513079">
                  <a:moveTo>
                    <a:pt x="302704" y="46621"/>
                  </a:moveTo>
                  <a:lnTo>
                    <a:pt x="299046" y="45808"/>
                  </a:lnTo>
                  <a:lnTo>
                    <a:pt x="295389" y="44996"/>
                  </a:lnTo>
                  <a:lnTo>
                    <a:pt x="294005" y="50076"/>
                  </a:lnTo>
                  <a:lnTo>
                    <a:pt x="301790" y="51803"/>
                  </a:lnTo>
                  <a:lnTo>
                    <a:pt x="302704" y="46621"/>
                  </a:lnTo>
                  <a:close/>
                </a:path>
                <a:path w="1398270" h="513079">
                  <a:moveTo>
                    <a:pt x="323494" y="51346"/>
                  </a:moveTo>
                  <a:lnTo>
                    <a:pt x="319849" y="50469"/>
                  </a:lnTo>
                  <a:lnTo>
                    <a:pt x="316191" y="49618"/>
                  </a:lnTo>
                  <a:lnTo>
                    <a:pt x="314782" y="54686"/>
                  </a:lnTo>
                  <a:lnTo>
                    <a:pt x="322529" y="56527"/>
                  </a:lnTo>
                  <a:lnTo>
                    <a:pt x="323494" y="51346"/>
                  </a:lnTo>
                  <a:close/>
                </a:path>
                <a:path w="1398270" h="513079">
                  <a:moveTo>
                    <a:pt x="344195" y="56349"/>
                  </a:moveTo>
                  <a:lnTo>
                    <a:pt x="340550" y="55473"/>
                  </a:lnTo>
                  <a:lnTo>
                    <a:pt x="336905" y="54584"/>
                  </a:lnTo>
                  <a:lnTo>
                    <a:pt x="335445" y="59651"/>
                  </a:lnTo>
                  <a:lnTo>
                    <a:pt x="343179" y="61531"/>
                  </a:lnTo>
                  <a:lnTo>
                    <a:pt x="344195" y="56349"/>
                  </a:lnTo>
                  <a:close/>
                </a:path>
                <a:path w="1398270" h="513079">
                  <a:moveTo>
                    <a:pt x="364909" y="61379"/>
                  </a:moveTo>
                  <a:lnTo>
                    <a:pt x="361264" y="60490"/>
                  </a:lnTo>
                  <a:lnTo>
                    <a:pt x="357619" y="59613"/>
                  </a:lnTo>
                  <a:lnTo>
                    <a:pt x="356108" y="64655"/>
                  </a:lnTo>
                  <a:lnTo>
                    <a:pt x="363855" y="66535"/>
                  </a:lnTo>
                  <a:lnTo>
                    <a:pt x="364909" y="61379"/>
                  </a:lnTo>
                  <a:close/>
                </a:path>
                <a:path w="1398270" h="513079">
                  <a:moveTo>
                    <a:pt x="385533" y="66789"/>
                  </a:moveTo>
                  <a:lnTo>
                    <a:pt x="381901" y="65836"/>
                  </a:lnTo>
                  <a:lnTo>
                    <a:pt x="378269" y="64884"/>
                  </a:lnTo>
                  <a:lnTo>
                    <a:pt x="376720" y="69926"/>
                  </a:lnTo>
                  <a:lnTo>
                    <a:pt x="384429" y="71932"/>
                  </a:lnTo>
                  <a:lnTo>
                    <a:pt x="385533" y="66789"/>
                  </a:lnTo>
                  <a:close/>
                </a:path>
                <a:path w="1398270" h="513079">
                  <a:moveTo>
                    <a:pt x="406146" y="72186"/>
                  </a:moveTo>
                  <a:lnTo>
                    <a:pt x="402513" y="71234"/>
                  </a:lnTo>
                  <a:lnTo>
                    <a:pt x="398881" y="70281"/>
                  </a:lnTo>
                  <a:lnTo>
                    <a:pt x="397294" y="75311"/>
                  </a:lnTo>
                  <a:lnTo>
                    <a:pt x="405003" y="77330"/>
                  </a:lnTo>
                  <a:lnTo>
                    <a:pt x="406146" y="72186"/>
                  </a:lnTo>
                  <a:close/>
                </a:path>
                <a:path w="1398270" h="513079">
                  <a:moveTo>
                    <a:pt x="426669" y="77889"/>
                  </a:moveTo>
                  <a:lnTo>
                    <a:pt x="423062" y="76873"/>
                  </a:lnTo>
                  <a:lnTo>
                    <a:pt x="419455" y="75857"/>
                  </a:lnTo>
                  <a:lnTo>
                    <a:pt x="417817" y="80873"/>
                  </a:lnTo>
                  <a:lnTo>
                    <a:pt x="425500" y="83019"/>
                  </a:lnTo>
                  <a:lnTo>
                    <a:pt x="426669" y="77889"/>
                  </a:lnTo>
                  <a:close/>
                </a:path>
                <a:path w="1398270" h="513079">
                  <a:moveTo>
                    <a:pt x="447179" y="83642"/>
                  </a:moveTo>
                  <a:lnTo>
                    <a:pt x="443572" y="82626"/>
                  </a:lnTo>
                  <a:lnTo>
                    <a:pt x="439966" y="81610"/>
                  </a:lnTo>
                  <a:lnTo>
                    <a:pt x="438289" y="86614"/>
                  </a:lnTo>
                  <a:lnTo>
                    <a:pt x="445960" y="88760"/>
                  </a:lnTo>
                  <a:lnTo>
                    <a:pt x="447179" y="83642"/>
                  </a:lnTo>
                  <a:close/>
                </a:path>
                <a:path w="1398270" h="513079">
                  <a:moveTo>
                    <a:pt x="467639" y="89598"/>
                  </a:moveTo>
                  <a:lnTo>
                    <a:pt x="464045" y="88519"/>
                  </a:lnTo>
                  <a:lnTo>
                    <a:pt x="460451" y="87439"/>
                  </a:lnTo>
                  <a:lnTo>
                    <a:pt x="458749" y="92430"/>
                  </a:lnTo>
                  <a:lnTo>
                    <a:pt x="466382" y="94716"/>
                  </a:lnTo>
                  <a:lnTo>
                    <a:pt x="467639" y="89598"/>
                  </a:lnTo>
                  <a:close/>
                </a:path>
                <a:path w="1398270" h="513079">
                  <a:moveTo>
                    <a:pt x="488061" y="95719"/>
                  </a:moveTo>
                  <a:lnTo>
                    <a:pt x="484466" y="94640"/>
                  </a:lnTo>
                  <a:lnTo>
                    <a:pt x="480872" y="93560"/>
                  </a:lnTo>
                  <a:lnTo>
                    <a:pt x="479132" y="98539"/>
                  </a:lnTo>
                  <a:lnTo>
                    <a:pt x="486765" y="100825"/>
                  </a:lnTo>
                  <a:lnTo>
                    <a:pt x="488061" y="95719"/>
                  </a:lnTo>
                  <a:close/>
                </a:path>
                <a:path w="1398270" h="513079">
                  <a:moveTo>
                    <a:pt x="508431" y="101917"/>
                  </a:moveTo>
                  <a:lnTo>
                    <a:pt x="504863" y="100774"/>
                  </a:lnTo>
                  <a:lnTo>
                    <a:pt x="501281" y="99656"/>
                  </a:lnTo>
                  <a:lnTo>
                    <a:pt x="499503" y="104622"/>
                  </a:lnTo>
                  <a:lnTo>
                    <a:pt x="503313" y="105803"/>
                  </a:lnTo>
                  <a:lnTo>
                    <a:pt x="507098" y="107010"/>
                  </a:lnTo>
                  <a:lnTo>
                    <a:pt x="508431" y="101917"/>
                  </a:lnTo>
                  <a:close/>
                </a:path>
                <a:path w="1398270" h="513079">
                  <a:moveTo>
                    <a:pt x="528739" y="108381"/>
                  </a:moveTo>
                  <a:lnTo>
                    <a:pt x="525170" y="107238"/>
                  </a:lnTo>
                  <a:lnTo>
                    <a:pt x="521601" y="106095"/>
                  </a:lnTo>
                  <a:lnTo>
                    <a:pt x="519785" y="111048"/>
                  </a:lnTo>
                  <a:lnTo>
                    <a:pt x="527380" y="113461"/>
                  </a:lnTo>
                  <a:lnTo>
                    <a:pt x="528739" y="108381"/>
                  </a:lnTo>
                  <a:close/>
                </a:path>
                <a:path w="1398270" h="513079">
                  <a:moveTo>
                    <a:pt x="549046" y="114846"/>
                  </a:moveTo>
                  <a:lnTo>
                    <a:pt x="545477" y="113703"/>
                  </a:lnTo>
                  <a:lnTo>
                    <a:pt x="541909" y="112560"/>
                  </a:lnTo>
                  <a:lnTo>
                    <a:pt x="540054" y="117500"/>
                  </a:lnTo>
                  <a:lnTo>
                    <a:pt x="547649" y="119913"/>
                  </a:lnTo>
                  <a:lnTo>
                    <a:pt x="549046" y="114846"/>
                  </a:lnTo>
                  <a:close/>
                </a:path>
                <a:path w="1398270" h="513079">
                  <a:moveTo>
                    <a:pt x="569252" y="121589"/>
                  </a:moveTo>
                  <a:lnTo>
                    <a:pt x="565696" y="120396"/>
                  </a:lnTo>
                  <a:lnTo>
                    <a:pt x="562140" y="119202"/>
                  </a:lnTo>
                  <a:lnTo>
                    <a:pt x="560260" y="124117"/>
                  </a:lnTo>
                  <a:lnTo>
                    <a:pt x="567804" y="126657"/>
                  </a:lnTo>
                  <a:lnTo>
                    <a:pt x="569252" y="121589"/>
                  </a:lnTo>
                  <a:close/>
                </a:path>
                <a:path w="1398270" h="513079">
                  <a:moveTo>
                    <a:pt x="589445" y="128384"/>
                  </a:moveTo>
                  <a:lnTo>
                    <a:pt x="585889" y="127190"/>
                  </a:lnTo>
                  <a:lnTo>
                    <a:pt x="582333" y="125996"/>
                  </a:lnTo>
                  <a:lnTo>
                    <a:pt x="580415" y="130898"/>
                  </a:lnTo>
                  <a:lnTo>
                    <a:pt x="587971" y="133438"/>
                  </a:lnTo>
                  <a:lnTo>
                    <a:pt x="589445" y="128384"/>
                  </a:lnTo>
                  <a:close/>
                </a:path>
                <a:path w="1398270" h="513079">
                  <a:moveTo>
                    <a:pt x="609587" y="135331"/>
                  </a:moveTo>
                  <a:lnTo>
                    <a:pt x="606056" y="134073"/>
                  </a:lnTo>
                  <a:lnTo>
                    <a:pt x="602526" y="132816"/>
                  </a:lnTo>
                  <a:lnTo>
                    <a:pt x="600570" y="137706"/>
                  </a:lnTo>
                  <a:lnTo>
                    <a:pt x="608088" y="140373"/>
                  </a:lnTo>
                  <a:lnTo>
                    <a:pt x="609587" y="135331"/>
                  </a:lnTo>
                  <a:close/>
                </a:path>
                <a:path w="1398270" h="513079">
                  <a:moveTo>
                    <a:pt x="629666" y="142455"/>
                  </a:moveTo>
                  <a:lnTo>
                    <a:pt x="626135" y="141198"/>
                  </a:lnTo>
                  <a:lnTo>
                    <a:pt x="622604" y="139941"/>
                  </a:lnTo>
                  <a:lnTo>
                    <a:pt x="620623" y="144830"/>
                  </a:lnTo>
                  <a:lnTo>
                    <a:pt x="628129" y="147485"/>
                  </a:lnTo>
                  <a:lnTo>
                    <a:pt x="629666" y="142455"/>
                  </a:lnTo>
                  <a:close/>
                </a:path>
                <a:path w="1398270" h="513079">
                  <a:moveTo>
                    <a:pt x="649744" y="149580"/>
                  </a:moveTo>
                  <a:lnTo>
                    <a:pt x="646214" y="148323"/>
                  </a:lnTo>
                  <a:lnTo>
                    <a:pt x="642683" y="147066"/>
                  </a:lnTo>
                  <a:lnTo>
                    <a:pt x="640664" y="151942"/>
                  </a:lnTo>
                  <a:lnTo>
                    <a:pt x="648169" y="154609"/>
                  </a:lnTo>
                  <a:lnTo>
                    <a:pt x="649744" y="149580"/>
                  </a:lnTo>
                  <a:close/>
                </a:path>
                <a:path w="1398270" h="513079">
                  <a:moveTo>
                    <a:pt x="669709" y="156997"/>
                  </a:moveTo>
                  <a:lnTo>
                    <a:pt x="666203" y="155689"/>
                  </a:lnTo>
                  <a:lnTo>
                    <a:pt x="662686" y="154381"/>
                  </a:lnTo>
                  <a:lnTo>
                    <a:pt x="660641" y="159232"/>
                  </a:lnTo>
                  <a:lnTo>
                    <a:pt x="668108" y="162013"/>
                  </a:lnTo>
                  <a:lnTo>
                    <a:pt x="669709" y="156997"/>
                  </a:lnTo>
                  <a:close/>
                </a:path>
                <a:path w="1398270" h="513079">
                  <a:moveTo>
                    <a:pt x="689686" y="164452"/>
                  </a:moveTo>
                  <a:lnTo>
                    <a:pt x="686168" y="163144"/>
                  </a:lnTo>
                  <a:lnTo>
                    <a:pt x="682650" y="161836"/>
                  </a:lnTo>
                  <a:lnTo>
                    <a:pt x="680580" y="166674"/>
                  </a:lnTo>
                  <a:lnTo>
                    <a:pt x="688047" y="169456"/>
                  </a:lnTo>
                  <a:lnTo>
                    <a:pt x="689686" y="164452"/>
                  </a:lnTo>
                  <a:close/>
                </a:path>
                <a:path w="1398270" h="513079">
                  <a:moveTo>
                    <a:pt x="709587" y="172008"/>
                  </a:moveTo>
                  <a:lnTo>
                    <a:pt x="706094" y="170649"/>
                  </a:lnTo>
                  <a:lnTo>
                    <a:pt x="702602" y="169291"/>
                  </a:lnTo>
                  <a:lnTo>
                    <a:pt x="700493" y="174117"/>
                  </a:lnTo>
                  <a:lnTo>
                    <a:pt x="707923" y="177012"/>
                  </a:lnTo>
                  <a:lnTo>
                    <a:pt x="709587" y="172008"/>
                  </a:lnTo>
                  <a:close/>
                </a:path>
                <a:path w="1398270" h="513079">
                  <a:moveTo>
                    <a:pt x="729437" y="179755"/>
                  </a:moveTo>
                  <a:lnTo>
                    <a:pt x="725944" y="178396"/>
                  </a:lnTo>
                  <a:lnTo>
                    <a:pt x="722452" y="177038"/>
                  </a:lnTo>
                  <a:lnTo>
                    <a:pt x="720318" y="181851"/>
                  </a:lnTo>
                  <a:lnTo>
                    <a:pt x="727748" y="184746"/>
                  </a:lnTo>
                  <a:lnTo>
                    <a:pt x="729437" y="179755"/>
                  </a:lnTo>
                  <a:close/>
                </a:path>
                <a:path w="1398270" h="513079">
                  <a:moveTo>
                    <a:pt x="749274" y="187515"/>
                  </a:moveTo>
                  <a:lnTo>
                    <a:pt x="745782" y="186156"/>
                  </a:lnTo>
                  <a:lnTo>
                    <a:pt x="742289" y="184797"/>
                  </a:lnTo>
                  <a:lnTo>
                    <a:pt x="740130" y="189598"/>
                  </a:lnTo>
                  <a:lnTo>
                    <a:pt x="747547" y="192493"/>
                  </a:lnTo>
                  <a:lnTo>
                    <a:pt x="749274" y="187515"/>
                  </a:lnTo>
                  <a:close/>
                </a:path>
                <a:path w="1398270" h="513079">
                  <a:moveTo>
                    <a:pt x="769023" y="195503"/>
                  </a:moveTo>
                  <a:lnTo>
                    <a:pt x="765556" y="194081"/>
                  </a:lnTo>
                  <a:lnTo>
                    <a:pt x="762088" y="192659"/>
                  </a:lnTo>
                  <a:lnTo>
                    <a:pt x="759891" y="197459"/>
                  </a:lnTo>
                  <a:lnTo>
                    <a:pt x="767283" y="200469"/>
                  </a:lnTo>
                  <a:lnTo>
                    <a:pt x="769023" y="195503"/>
                  </a:lnTo>
                  <a:close/>
                </a:path>
                <a:path w="1398270" h="513079">
                  <a:moveTo>
                    <a:pt x="788746" y="203555"/>
                  </a:moveTo>
                  <a:lnTo>
                    <a:pt x="785279" y="202133"/>
                  </a:lnTo>
                  <a:lnTo>
                    <a:pt x="781812" y="200710"/>
                  </a:lnTo>
                  <a:lnTo>
                    <a:pt x="779589" y="205498"/>
                  </a:lnTo>
                  <a:lnTo>
                    <a:pt x="786968" y="208508"/>
                  </a:lnTo>
                  <a:lnTo>
                    <a:pt x="788746" y="203555"/>
                  </a:lnTo>
                  <a:close/>
                </a:path>
                <a:path w="1398270" h="513079">
                  <a:moveTo>
                    <a:pt x="808469" y="211607"/>
                  </a:moveTo>
                  <a:lnTo>
                    <a:pt x="805002" y="210185"/>
                  </a:lnTo>
                  <a:lnTo>
                    <a:pt x="801535" y="208762"/>
                  </a:lnTo>
                  <a:lnTo>
                    <a:pt x="799287" y="213537"/>
                  </a:lnTo>
                  <a:lnTo>
                    <a:pt x="806665" y="216560"/>
                  </a:lnTo>
                  <a:lnTo>
                    <a:pt x="808469" y="211607"/>
                  </a:lnTo>
                  <a:close/>
                </a:path>
                <a:path w="1398270" h="513079">
                  <a:moveTo>
                    <a:pt x="828052" y="219976"/>
                  </a:moveTo>
                  <a:lnTo>
                    <a:pt x="824611" y="218503"/>
                  </a:lnTo>
                  <a:lnTo>
                    <a:pt x="821156" y="217043"/>
                  </a:lnTo>
                  <a:lnTo>
                    <a:pt x="818896" y="221792"/>
                  </a:lnTo>
                  <a:lnTo>
                    <a:pt x="826223" y="224917"/>
                  </a:lnTo>
                  <a:lnTo>
                    <a:pt x="828052" y="219976"/>
                  </a:lnTo>
                  <a:close/>
                </a:path>
                <a:path w="1398270" h="513079">
                  <a:moveTo>
                    <a:pt x="847661" y="228307"/>
                  </a:moveTo>
                  <a:lnTo>
                    <a:pt x="844207" y="226847"/>
                  </a:lnTo>
                  <a:lnTo>
                    <a:pt x="840752" y="225374"/>
                  </a:lnTo>
                  <a:lnTo>
                    <a:pt x="838466" y="230124"/>
                  </a:lnTo>
                  <a:lnTo>
                    <a:pt x="845794" y="233248"/>
                  </a:lnTo>
                  <a:lnTo>
                    <a:pt x="847661" y="228307"/>
                  </a:lnTo>
                  <a:close/>
                </a:path>
                <a:path w="1398270" h="513079">
                  <a:moveTo>
                    <a:pt x="867219" y="236740"/>
                  </a:moveTo>
                  <a:lnTo>
                    <a:pt x="863790" y="235229"/>
                  </a:lnTo>
                  <a:lnTo>
                    <a:pt x="860361" y="233718"/>
                  </a:lnTo>
                  <a:lnTo>
                    <a:pt x="858050" y="238442"/>
                  </a:lnTo>
                  <a:lnTo>
                    <a:pt x="865339" y="241668"/>
                  </a:lnTo>
                  <a:lnTo>
                    <a:pt x="867219" y="236740"/>
                  </a:lnTo>
                  <a:close/>
                </a:path>
                <a:path w="1398270" h="513079">
                  <a:moveTo>
                    <a:pt x="886701" y="245364"/>
                  </a:moveTo>
                  <a:lnTo>
                    <a:pt x="883272" y="243852"/>
                  </a:lnTo>
                  <a:lnTo>
                    <a:pt x="879843" y="242341"/>
                  </a:lnTo>
                  <a:lnTo>
                    <a:pt x="877506" y="247053"/>
                  </a:lnTo>
                  <a:lnTo>
                    <a:pt x="884796" y="250278"/>
                  </a:lnTo>
                  <a:lnTo>
                    <a:pt x="886701" y="245364"/>
                  </a:lnTo>
                  <a:close/>
                </a:path>
                <a:path w="1398270" h="513079">
                  <a:moveTo>
                    <a:pt x="906183" y="253987"/>
                  </a:moveTo>
                  <a:lnTo>
                    <a:pt x="902754" y="252476"/>
                  </a:lnTo>
                  <a:lnTo>
                    <a:pt x="899325" y="250964"/>
                  </a:lnTo>
                  <a:lnTo>
                    <a:pt x="896962" y="255663"/>
                  </a:lnTo>
                  <a:lnTo>
                    <a:pt x="904252" y="258889"/>
                  </a:lnTo>
                  <a:lnTo>
                    <a:pt x="906183" y="253987"/>
                  </a:lnTo>
                  <a:close/>
                </a:path>
                <a:path w="1398270" h="513079">
                  <a:moveTo>
                    <a:pt x="925588" y="262750"/>
                  </a:moveTo>
                  <a:lnTo>
                    <a:pt x="922185" y="261188"/>
                  </a:lnTo>
                  <a:lnTo>
                    <a:pt x="918781" y="259626"/>
                  </a:lnTo>
                  <a:lnTo>
                    <a:pt x="916393" y="264312"/>
                  </a:lnTo>
                  <a:lnTo>
                    <a:pt x="923632" y="267639"/>
                  </a:lnTo>
                  <a:lnTo>
                    <a:pt x="925588" y="262750"/>
                  </a:lnTo>
                  <a:close/>
                </a:path>
                <a:path w="1398270" h="513079">
                  <a:moveTo>
                    <a:pt x="944943" y="271640"/>
                  </a:moveTo>
                  <a:lnTo>
                    <a:pt x="941539" y="270078"/>
                  </a:lnTo>
                  <a:lnTo>
                    <a:pt x="938136" y="268516"/>
                  </a:lnTo>
                  <a:lnTo>
                    <a:pt x="935723" y="273202"/>
                  </a:lnTo>
                  <a:lnTo>
                    <a:pt x="942962" y="276529"/>
                  </a:lnTo>
                  <a:lnTo>
                    <a:pt x="944943" y="271640"/>
                  </a:lnTo>
                  <a:close/>
                </a:path>
                <a:path w="1398270" h="513079">
                  <a:moveTo>
                    <a:pt x="964298" y="280543"/>
                  </a:moveTo>
                  <a:lnTo>
                    <a:pt x="960894" y="278980"/>
                  </a:lnTo>
                  <a:lnTo>
                    <a:pt x="957491" y="277418"/>
                  </a:lnTo>
                  <a:lnTo>
                    <a:pt x="955052" y="282092"/>
                  </a:lnTo>
                  <a:lnTo>
                    <a:pt x="962304" y="285419"/>
                  </a:lnTo>
                  <a:lnTo>
                    <a:pt x="964298" y="280543"/>
                  </a:lnTo>
                  <a:close/>
                </a:path>
                <a:path w="1398270" h="513079">
                  <a:moveTo>
                    <a:pt x="983576" y="289598"/>
                  </a:moveTo>
                  <a:lnTo>
                    <a:pt x="980198" y="287985"/>
                  </a:lnTo>
                  <a:lnTo>
                    <a:pt x="976820" y="286372"/>
                  </a:lnTo>
                  <a:lnTo>
                    <a:pt x="974356" y="291033"/>
                  </a:lnTo>
                  <a:lnTo>
                    <a:pt x="981557" y="294462"/>
                  </a:lnTo>
                  <a:lnTo>
                    <a:pt x="983576" y="289598"/>
                  </a:lnTo>
                  <a:close/>
                </a:path>
                <a:path w="1398270" h="513079">
                  <a:moveTo>
                    <a:pt x="1002817" y="298754"/>
                  </a:moveTo>
                  <a:lnTo>
                    <a:pt x="999439" y="297141"/>
                  </a:lnTo>
                  <a:lnTo>
                    <a:pt x="996061" y="295529"/>
                  </a:lnTo>
                  <a:lnTo>
                    <a:pt x="993584" y="300177"/>
                  </a:lnTo>
                  <a:lnTo>
                    <a:pt x="1000772" y="303606"/>
                  </a:lnTo>
                  <a:lnTo>
                    <a:pt x="1002817" y="298754"/>
                  </a:lnTo>
                  <a:close/>
                </a:path>
                <a:path w="1398270" h="513079">
                  <a:moveTo>
                    <a:pt x="1022045" y="307911"/>
                  </a:moveTo>
                  <a:lnTo>
                    <a:pt x="1018667" y="306298"/>
                  </a:lnTo>
                  <a:lnTo>
                    <a:pt x="1015288" y="304685"/>
                  </a:lnTo>
                  <a:lnTo>
                    <a:pt x="1012786" y="309333"/>
                  </a:lnTo>
                  <a:lnTo>
                    <a:pt x="1019987" y="312750"/>
                  </a:lnTo>
                  <a:lnTo>
                    <a:pt x="1022045" y="307911"/>
                  </a:lnTo>
                  <a:close/>
                </a:path>
                <a:path w="1398270" h="513079">
                  <a:moveTo>
                    <a:pt x="1041196" y="317233"/>
                  </a:moveTo>
                  <a:lnTo>
                    <a:pt x="1037831" y="315582"/>
                  </a:lnTo>
                  <a:lnTo>
                    <a:pt x="1034465" y="313931"/>
                  </a:lnTo>
                  <a:lnTo>
                    <a:pt x="1031951" y="318554"/>
                  </a:lnTo>
                  <a:lnTo>
                    <a:pt x="1039101" y="322072"/>
                  </a:lnTo>
                  <a:lnTo>
                    <a:pt x="1041196" y="317233"/>
                  </a:lnTo>
                  <a:close/>
                </a:path>
                <a:path w="1398270" h="513079">
                  <a:moveTo>
                    <a:pt x="1060310" y="326631"/>
                  </a:moveTo>
                  <a:lnTo>
                    <a:pt x="1056944" y="324980"/>
                  </a:lnTo>
                  <a:lnTo>
                    <a:pt x="1053579" y="323329"/>
                  </a:lnTo>
                  <a:lnTo>
                    <a:pt x="1051039" y="327939"/>
                  </a:lnTo>
                  <a:lnTo>
                    <a:pt x="1058202" y="331457"/>
                  </a:lnTo>
                  <a:lnTo>
                    <a:pt x="1060310" y="326631"/>
                  </a:lnTo>
                  <a:close/>
                </a:path>
                <a:path w="1398270" h="513079">
                  <a:moveTo>
                    <a:pt x="1079423" y="336042"/>
                  </a:moveTo>
                  <a:lnTo>
                    <a:pt x="1076058" y="334391"/>
                  </a:lnTo>
                  <a:lnTo>
                    <a:pt x="1072692" y="332740"/>
                  </a:lnTo>
                  <a:lnTo>
                    <a:pt x="1070140" y="337337"/>
                  </a:lnTo>
                  <a:lnTo>
                    <a:pt x="1077290" y="340868"/>
                  </a:lnTo>
                  <a:lnTo>
                    <a:pt x="1079423" y="336042"/>
                  </a:lnTo>
                  <a:close/>
                </a:path>
                <a:path w="1398270" h="513079">
                  <a:moveTo>
                    <a:pt x="1098448" y="345617"/>
                  </a:moveTo>
                  <a:lnTo>
                    <a:pt x="1095108" y="343916"/>
                  </a:lnTo>
                  <a:lnTo>
                    <a:pt x="1091768" y="342214"/>
                  </a:lnTo>
                  <a:lnTo>
                    <a:pt x="1089190" y="346811"/>
                  </a:lnTo>
                  <a:lnTo>
                    <a:pt x="1096302" y="350418"/>
                  </a:lnTo>
                  <a:lnTo>
                    <a:pt x="1098448" y="345617"/>
                  </a:lnTo>
                  <a:close/>
                </a:path>
                <a:path w="1398270" h="513079">
                  <a:moveTo>
                    <a:pt x="1117434" y="355269"/>
                  </a:moveTo>
                  <a:lnTo>
                    <a:pt x="1114094" y="353568"/>
                  </a:lnTo>
                  <a:lnTo>
                    <a:pt x="1110754" y="351866"/>
                  </a:lnTo>
                  <a:lnTo>
                    <a:pt x="1108163" y="356450"/>
                  </a:lnTo>
                  <a:lnTo>
                    <a:pt x="1115263" y="360070"/>
                  </a:lnTo>
                  <a:lnTo>
                    <a:pt x="1117434" y="355269"/>
                  </a:lnTo>
                  <a:close/>
                </a:path>
                <a:path w="1398270" h="513079">
                  <a:moveTo>
                    <a:pt x="1136421" y="364921"/>
                  </a:moveTo>
                  <a:lnTo>
                    <a:pt x="1133081" y="363220"/>
                  </a:lnTo>
                  <a:lnTo>
                    <a:pt x="1129741" y="361518"/>
                  </a:lnTo>
                  <a:lnTo>
                    <a:pt x="1127125" y="366090"/>
                  </a:lnTo>
                  <a:lnTo>
                    <a:pt x="1134237" y="369709"/>
                  </a:lnTo>
                  <a:lnTo>
                    <a:pt x="1136421" y="364921"/>
                  </a:lnTo>
                  <a:close/>
                </a:path>
                <a:path w="1398270" h="513079">
                  <a:moveTo>
                    <a:pt x="1155331" y="374700"/>
                  </a:moveTo>
                  <a:lnTo>
                    <a:pt x="1152017" y="372960"/>
                  </a:lnTo>
                  <a:lnTo>
                    <a:pt x="1148702" y="371221"/>
                  </a:lnTo>
                  <a:lnTo>
                    <a:pt x="1146060" y="375780"/>
                  </a:lnTo>
                  <a:lnTo>
                    <a:pt x="1153121" y="379488"/>
                  </a:lnTo>
                  <a:lnTo>
                    <a:pt x="1155331" y="374700"/>
                  </a:lnTo>
                  <a:close/>
                </a:path>
                <a:path w="1398270" h="513079">
                  <a:moveTo>
                    <a:pt x="1174203" y="384581"/>
                  </a:moveTo>
                  <a:lnTo>
                    <a:pt x="1170889" y="382841"/>
                  </a:lnTo>
                  <a:lnTo>
                    <a:pt x="1167574" y="381101"/>
                  </a:lnTo>
                  <a:lnTo>
                    <a:pt x="1164920" y="385660"/>
                  </a:lnTo>
                  <a:lnTo>
                    <a:pt x="1171981" y="389356"/>
                  </a:lnTo>
                  <a:lnTo>
                    <a:pt x="1174203" y="384581"/>
                  </a:lnTo>
                  <a:close/>
                </a:path>
                <a:path w="1398270" h="513079">
                  <a:moveTo>
                    <a:pt x="1193063" y="394462"/>
                  </a:moveTo>
                  <a:lnTo>
                    <a:pt x="1189748" y="392722"/>
                  </a:lnTo>
                  <a:lnTo>
                    <a:pt x="1186434" y="390982"/>
                  </a:lnTo>
                  <a:lnTo>
                    <a:pt x="1183767" y="395528"/>
                  </a:lnTo>
                  <a:lnTo>
                    <a:pt x="1190828" y="399224"/>
                  </a:lnTo>
                  <a:lnTo>
                    <a:pt x="1193063" y="394462"/>
                  </a:lnTo>
                  <a:close/>
                </a:path>
                <a:path w="1398270" h="513079">
                  <a:moveTo>
                    <a:pt x="1211897" y="404431"/>
                  </a:moveTo>
                  <a:lnTo>
                    <a:pt x="1208595" y="402653"/>
                  </a:lnTo>
                  <a:lnTo>
                    <a:pt x="1205293" y="400875"/>
                  </a:lnTo>
                  <a:lnTo>
                    <a:pt x="1202613" y="405409"/>
                  </a:lnTo>
                  <a:lnTo>
                    <a:pt x="1209624" y="409194"/>
                  </a:lnTo>
                  <a:lnTo>
                    <a:pt x="1211897" y="404431"/>
                  </a:lnTo>
                  <a:close/>
                </a:path>
                <a:path w="1398270" h="513079">
                  <a:moveTo>
                    <a:pt x="1230642" y="414553"/>
                  </a:moveTo>
                  <a:lnTo>
                    <a:pt x="1227340" y="412775"/>
                  </a:lnTo>
                  <a:lnTo>
                    <a:pt x="1224038" y="410997"/>
                  </a:lnTo>
                  <a:lnTo>
                    <a:pt x="1221346" y="415518"/>
                  </a:lnTo>
                  <a:lnTo>
                    <a:pt x="1228356" y="419303"/>
                  </a:lnTo>
                  <a:lnTo>
                    <a:pt x="1230642" y="414553"/>
                  </a:lnTo>
                  <a:close/>
                </a:path>
                <a:path w="1398270" h="513079">
                  <a:moveTo>
                    <a:pt x="1249375" y="424662"/>
                  </a:moveTo>
                  <a:lnTo>
                    <a:pt x="1246073" y="422884"/>
                  </a:lnTo>
                  <a:lnTo>
                    <a:pt x="1242771" y="421106"/>
                  </a:lnTo>
                  <a:lnTo>
                    <a:pt x="1240053" y="425615"/>
                  </a:lnTo>
                  <a:lnTo>
                    <a:pt x="1247076" y="429399"/>
                  </a:lnTo>
                  <a:lnTo>
                    <a:pt x="1249375" y="424662"/>
                  </a:lnTo>
                  <a:close/>
                </a:path>
                <a:path w="1398270" h="513079">
                  <a:moveTo>
                    <a:pt x="1268107" y="434797"/>
                  </a:moveTo>
                  <a:lnTo>
                    <a:pt x="1264818" y="432993"/>
                  </a:lnTo>
                  <a:lnTo>
                    <a:pt x="1261516" y="431215"/>
                  </a:lnTo>
                  <a:lnTo>
                    <a:pt x="1258785" y="435711"/>
                  </a:lnTo>
                  <a:lnTo>
                    <a:pt x="1265783" y="439521"/>
                  </a:lnTo>
                  <a:lnTo>
                    <a:pt x="1268107" y="434797"/>
                  </a:lnTo>
                  <a:close/>
                </a:path>
                <a:path w="1398270" h="513079">
                  <a:moveTo>
                    <a:pt x="1286725" y="445135"/>
                  </a:moveTo>
                  <a:lnTo>
                    <a:pt x="1283449" y="443318"/>
                  </a:lnTo>
                  <a:lnTo>
                    <a:pt x="1280172" y="441502"/>
                  </a:lnTo>
                  <a:lnTo>
                    <a:pt x="1277416" y="445998"/>
                  </a:lnTo>
                  <a:lnTo>
                    <a:pt x="1284389" y="449859"/>
                  </a:lnTo>
                  <a:lnTo>
                    <a:pt x="1286725" y="445135"/>
                  </a:lnTo>
                  <a:close/>
                </a:path>
                <a:path w="1398270" h="513079">
                  <a:moveTo>
                    <a:pt x="1305356" y="455472"/>
                  </a:moveTo>
                  <a:lnTo>
                    <a:pt x="1302080" y="453656"/>
                  </a:lnTo>
                  <a:lnTo>
                    <a:pt x="1298803" y="451840"/>
                  </a:lnTo>
                  <a:lnTo>
                    <a:pt x="1296035" y="456323"/>
                  </a:lnTo>
                  <a:lnTo>
                    <a:pt x="1303007" y="460184"/>
                  </a:lnTo>
                  <a:lnTo>
                    <a:pt x="1305356" y="455472"/>
                  </a:lnTo>
                  <a:close/>
                </a:path>
                <a:path w="1398270" h="513079">
                  <a:moveTo>
                    <a:pt x="1323975" y="465797"/>
                  </a:moveTo>
                  <a:lnTo>
                    <a:pt x="1320698" y="463981"/>
                  </a:lnTo>
                  <a:lnTo>
                    <a:pt x="1317421" y="462165"/>
                  </a:lnTo>
                  <a:lnTo>
                    <a:pt x="1314640" y="466636"/>
                  </a:lnTo>
                  <a:lnTo>
                    <a:pt x="1321612" y="470509"/>
                  </a:lnTo>
                  <a:lnTo>
                    <a:pt x="1323975" y="465797"/>
                  </a:lnTo>
                  <a:close/>
                </a:path>
                <a:path w="1398270" h="513079">
                  <a:moveTo>
                    <a:pt x="1342504" y="476300"/>
                  </a:moveTo>
                  <a:lnTo>
                    <a:pt x="1339253" y="474446"/>
                  </a:lnTo>
                  <a:lnTo>
                    <a:pt x="1336001" y="472592"/>
                  </a:lnTo>
                  <a:lnTo>
                    <a:pt x="1333195" y="477050"/>
                  </a:lnTo>
                  <a:lnTo>
                    <a:pt x="1340129" y="480999"/>
                  </a:lnTo>
                  <a:lnTo>
                    <a:pt x="1342504" y="476300"/>
                  </a:lnTo>
                  <a:close/>
                </a:path>
                <a:path w="1398270" h="513079">
                  <a:moveTo>
                    <a:pt x="1361008" y="486841"/>
                  </a:moveTo>
                  <a:lnTo>
                    <a:pt x="1357757" y="484987"/>
                  </a:lnTo>
                  <a:lnTo>
                    <a:pt x="1354505" y="483133"/>
                  </a:lnTo>
                  <a:lnTo>
                    <a:pt x="1351686" y="487591"/>
                  </a:lnTo>
                  <a:lnTo>
                    <a:pt x="1358620" y="491540"/>
                  </a:lnTo>
                  <a:lnTo>
                    <a:pt x="1361008" y="486841"/>
                  </a:lnTo>
                  <a:close/>
                </a:path>
                <a:path w="1398270" h="513079">
                  <a:moveTo>
                    <a:pt x="1379512" y="497382"/>
                  </a:moveTo>
                  <a:lnTo>
                    <a:pt x="1376260" y="495528"/>
                  </a:lnTo>
                  <a:lnTo>
                    <a:pt x="1373009" y="493674"/>
                  </a:lnTo>
                  <a:lnTo>
                    <a:pt x="1370177" y="498119"/>
                  </a:lnTo>
                  <a:lnTo>
                    <a:pt x="1377111" y="502069"/>
                  </a:lnTo>
                  <a:lnTo>
                    <a:pt x="1379512" y="497382"/>
                  </a:lnTo>
                  <a:close/>
                </a:path>
                <a:path w="1398270" h="513079">
                  <a:moveTo>
                    <a:pt x="1397977" y="508012"/>
                  </a:moveTo>
                  <a:lnTo>
                    <a:pt x="1394739" y="506120"/>
                  </a:lnTo>
                  <a:lnTo>
                    <a:pt x="1391500" y="504228"/>
                  </a:lnTo>
                  <a:lnTo>
                    <a:pt x="1388668" y="508660"/>
                  </a:lnTo>
                  <a:lnTo>
                    <a:pt x="1395552" y="512686"/>
                  </a:lnTo>
                  <a:lnTo>
                    <a:pt x="1397977" y="5080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 descr=""/>
            <p:cNvSpPr/>
            <p:nvPr/>
          </p:nvSpPr>
          <p:spPr>
            <a:xfrm>
              <a:off x="809929" y="3328174"/>
              <a:ext cx="4725670" cy="958850"/>
            </a:xfrm>
            <a:custGeom>
              <a:avLst/>
              <a:gdLst/>
              <a:ahLst/>
              <a:cxnLst/>
              <a:rect l="l" t="t" r="r" b="b"/>
              <a:pathLst>
                <a:path w="4725670" h="958850">
                  <a:moveTo>
                    <a:pt x="9321" y="4775"/>
                  </a:moveTo>
                  <a:lnTo>
                    <a:pt x="6426" y="2387"/>
                  </a:lnTo>
                  <a:lnTo>
                    <a:pt x="3543" y="0"/>
                  </a:lnTo>
                  <a:lnTo>
                    <a:pt x="0" y="3911"/>
                  </a:lnTo>
                  <a:lnTo>
                    <a:pt x="6172" y="9004"/>
                  </a:lnTo>
                  <a:lnTo>
                    <a:pt x="9321" y="4775"/>
                  </a:lnTo>
                  <a:close/>
                </a:path>
                <a:path w="4725670" h="958850">
                  <a:moveTo>
                    <a:pt x="25831" y="18237"/>
                  </a:moveTo>
                  <a:lnTo>
                    <a:pt x="22910" y="15887"/>
                  </a:lnTo>
                  <a:lnTo>
                    <a:pt x="19989" y="13538"/>
                  </a:lnTo>
                  <a:lnTo>
                    <a:pt x="16471" y="17462"/>
                  </a:lnTo>
                  <a:lnTo>
                    <a:pt x="22694" y="22479"/>
                  </a:lnTo>
                  <a:lnTo>
                    <a:pt x="25831" y="18237"/>
                  </a:lnTo>
                  <a:close/>
                </a:path>
                <a:path w="4725670" h="958850">
                  <a:moveTo>
                    <a:pt x="42418" y="31610"/>
                  </a:moveTo>
                  <a:lnTo>
                    <a:pt x="39497" y="29260"/>
                  </a:lnTo>
                  <a:lnTo>
                    <a:pt x="36576" y="26911"/>
                  </a:lnTo>
                  <a:lnTo>
                    <a:pt x="33083" y="30848"/>
                  </a:lnTo>
                  <a:lnTo>
                    <a:pt x="39306" y="35864"/>
                  </a:lnTo>
                  <a:lnTo>
                    <a:pt x="42418" y="31610"/>
                  </a:lnTo>
                  <a:close/>
                </a:path>
                <a:path w="4725670" h="958850">
                  <a:moveTo>
                    <a:pt x="59004" y="44983"/>
                  </a:moveTo>
                  <a:lnTo>
                    <a:pt x="56083" y="42633"/>
                  </a:lnTo>
                  <a:lnTo>
                    <a:pt x="53162" y="40284"/>
                  </a:lnTo>
                  <a:lnTo>
                    <a:pt x="49682" y="44234"/>
                  </a:lnTo>
                  <a:lnTo>
                    <a:pt x="55905" y="49250"/>
                  </a:lnTo>
                  <a:lnTo>
                    <a:pt x="59004" y="44983"/>
                  </a:lnTo>
                  <a:close/>
                </a:path>
                <a:path w="4725670" h="958850">
                  <a:moveTo>
                    <a:pt x="75704" y="58204"/>
                  </a:moveTo>
                  <a:lnTo>
                    <a:pt x="72758" y="55892"/>
                  </a:lnTo>
                  <a:lnTo>
                    <a:pt x="69811" y="53581"/>
                  </a:lnTo>
                  <a:lnTo>
                    <a:pt x="66344" y="57543"/>
                  </a:lnTo>
                  <a:lnTo>
                    <a:pt x="72631" y="62484"/>
                  </a:lnTo>
                  <a:lnTo>
                    <a:pt x="75704" y="58204"/>
                  </a:lnTo>
                  <a:close/>
                </a:path>
                <a:path w="4725670" h="958850">
                  <a:moveTo>
                    <a:pt x="92468" y="71361"/>
                  </a:moveTo>
                  <a:lnTo>
                    <a:pt x="89522" y="69049"/>
                  </a:lnTo>
                  <a:lnTo>
                    <a:pt x="86575" y="66738"/>
                  </a:lnTo>
                  <a:lnTo>
                    <a:pt x="83134" y="70726"/>
                  </a:lnTo>
                  <a:lnTo>
                    <a:pt x="89420" y="75666"/>
                  </a:lnTo>
                  <a:lnTo>
                    <a:pt x="92468" y="71361"/>
                  </a:lnTo>
                  <a:close/>
                </a:path>
                <a:path w="4725670" h="958850">
                  <a:moveTo>
                    <a:pt x="109220" y="84518"/>
                  </a:moveTo>
                  <a:lnTo>
                    <a:pt x="106273" y="82207"/>
                  </a:lnTo>
                  <a:lnTo>
                    <a:pt x="103327" y="79895"/>
                  </a:lnTo>
                  <a:lnTo>
                    <a:pt x="99898" y="83896"/>
                  </a:lnTo>
                  <a:lnTo>
                    <a:pt x="106197" y="88836"/>
                  </a:lnTo>
                  <a:lnTo>
                    <a:pt x="109220" y="84518"/>
                  </a:lnTo>
                  <a:close/>
                </a:path>
                <a:path w="4725670" h="958850">
                  <a:moveTo>
                    <a:pt x="126149" y="97447"/>
                  </a:moveTo>
                  <a:lnTo>
                    <a:pt x="123177" y="95173"/>
                  </a:lnTo>
                  <a:lnTo>
                    <a:pt x="120205" y="92900"/>
                  </a:lnTo>
                  <a:lnTo>
                    <a:pt x="116789" y="96913"/>
                  </a:lnTo>
                  <a:lnTo>
                    <a:pt x="123151" y="101777"/>
                  </a:lnTo>
                  <a:lnTo>
                    <a:pt x="126149" y="97447"/>
                  </a:lnTo>
                  <a:close/>
                </a:path>
                <a:path w="4725670" h="958850">
                  <a:moveTo>
                    <a:pt x="143065" y="110388"/>
                  </a:moveTo>
                  <a:lnTo>
                    <a:pt x="140093" y="108115"/>
                  </a:lnTo>
                  <a:lnTo>
                    <a:pt x="137121" y="105841"/>
                  </a:lnTo>
                  <a:lnTo>
                    <a:pt x="133731" y="109880"/>
                  </a:lnTo>
                  <a:lnTo>
                    <a:pt x="140081" y="114731"/>
                  </a:lnTo>
                  <a:lnTo>
                    <a:pt x="143065" y="110388"/>
                  </a:lnTo>
                  <a:close/>
                </a:path>
                <a:path w="4725670" h="958850">
                  <a:moveTo>
                    <a:pt x="160070" y="123228"/>
                  </a:moveTo>
                  <a:lnTo>
                    <a:pt x="157060" y="120992"/>
                  </a:lnTo>
                  <a:lnTo>
                    <a:pt x="154051" y="118757"/>
                  </a:lnTo>
                  <a:lnTo>
                    <a:pt x="150685" y="122809"/>
                  </a:lnTo>
                  <a:lnTo>
                    <a:pt x="157111" y="127584"/>
                  </a:lnTo>
                  <a:lnTo>
                    <a:pt x="160070" y="123228"/>
                  </a:lnTo>
                  <a:close/>
                </a:path>
                <a:path w="4725670" h="958850">
                  <a:moveTo>
                    <a:pt x="177165" y="135940"/>
                  </a:moveTo>
                  <a:lnTo>
                    <a:pt x="174155" y="133705"/>
                  </a:lnTo>
                  <a:lnTo>
                    <a:pt x="171145" y="131470"/>
                  </a:lnTo>
                  <a:lnTo>
                    <a:pt x="167805" y="135547"/>
                  </a:lnTo>
                  <a:lnTo>
                    <a:pt x="174231" y="140309"/>
                  </a:lnTo>
                  <a:lnTo>
                    <a:pt x="177165" y="135940"/>
                  </a:lnTo>
                  <a:close/>
                </a:path>
                <a:path w="4725670" h="958850">
                  <a:moveTo>
                    <a:pt x="194271" y="148653"/>
                  </a:moveTo>
                  <a:lnTo>
                    <a:pt x="191262" y="146418"/>
                  </a:lnTo>
                  <a:lnTo>
                    <a:pt x="188252" y="144183"/>
                  </a:lnTo>
                  <a:lnTo>
                    <a:pt x="184937" y="148272"/>
                  </a:lnTo>
                  <a:lnTo>
                    <a:pt x="191350" y="153047"/>
                  </a:lnTo>
                  <a:lnTo>
                    <a:pt x="194271" y="148653"/>
                  </a:lnTo>
                  <a:close/>
                </a:path>
                <a:path w="4725670" h="958850">
                  <a:moveTo>
                    <a:pt x="211518" y="161137"/>
                  </a:moveTo>
                  <a:lnTo>
                    <a:pt x="208483" y="158940"/>
                  </a:lnTo>
                  <a:lnTo>
                    <a:pt x="205447" y="156743"/>
                  </a:lnTo>
                  <a:lnTo>
                    <a:pt x="202145" y="160858"/>
                  </a:lnTo>
                  <a:lnTo>
                    <a:pt x="208635" y="165544"/>
                  </a:lnTo>
                  <a:lnTo>
                    <a:pt x="211518" y="161137"/>
                  </a:lnTo>
                  <a:close/>
                </a:path>
                <a:path w="4725670" h="958850">
                  <a:moveTo>
                    <a:pt x="228790" y="173609"/>
                  </a:moveTo>
                  <a:lnTo>
                    <a:pt x="225755" y="171411"/>
                  </a:lnTo>
                  <a:lnTo>
                    <a:pt x="222719" y="169214"/>
                  </a:lnTo>
                  <a:lnTo>
                    <a:pt x="219443" y="173342"/>
                  </a:lnTo>
                  <a:lnTo>
                    <a:pt x="225933" y="178028"/>
                  </a:lnTo>
                  <a:lnTo>
                    <a:pt x="228790" y="173609"/>
                  </a:lnTo>
                  <a:close/>
                </a:path>
                <a:path w="4725670" h="958850">
                  <a:moveTo>
                    <a:pt x="246151" y="185953"/>
                  </a:moveTo>
                  <a:lnTo>
                    <a:pt x="243078" y="183807"/>
                  </a:lnTo>
                  <a:lnTo>
                    <a:pt x="240004" y="181660"/>
                  </a:lnTo>
                  <a:lnTo>
                    <a:pt x="236766" y="185813"/>
                  </a:lnTo>
                  <a:lnTo>
                    <a:pt x="243319" y="190398"/>
                  </a:lnTo>
                  <a:lnTo>
                    <a:pt x="246151" y="185953"/>
                  </a:lnTo>
                  <a:close/>
                </a:path>
                <a:path w="4725670" h="958850">
                  <a:moveTo>
                    <a:pt x="263613" y="198158"/>
                  </a:moveTo>
                  <a:lnTo>
                    <a:pt x="260540" y="196011"/>
                  </a:lnTo>
                  <a:lnTo>
                    <a:pt x="257467" y="193865"/>
                  </a:lnTo>
                  <a:lnTo>
                    <a:pt x="254254" y="198031"/>
                  </a:lnTo>
                  <a:lnTo>
                    <a:pt x="260807" y="202615"/>
                  </a:lnTo>
                  <a:lnTo>
                    <a:pt x="263613" y="198158"/>
                  </a:lnTo>
                  <a:close/>
                </a:path>
                <a:path w="4725670" h="958850">
                  <a:moveTo>
                    <a:pt x="281063" y="210362"/>
                  </a:moveTo>
                  <a:lnTo>
                    <a:pt x="277990" y="208229"/>
                  </a:lnTo>
                  <a:lnTo>
                    <a:pt x="274916" y="206082"/>
                  </a:lnTo>
                  <a:lnTo>
                    <a:pt x="271729" y="210273"/>
                  </a:lnTo>
                  <a:lnTo>
                    <a:pt x="278282" y="214845"/>
                  </a:lnTo>
                  <a:lnTo>
                    <a:pt x="281063" y="210362"/>
                  </a:lnTo>
                  <a:close/>
                </a:path>
                <a:path w="4725670" h="958850">
                  <a:moveTo>
                    <a:pt x="298704" y="222288"/>
                  </a:moveTo>
                  <a:lnTo>
                    <a:pt x="295605" y="220192"/>
                  </a:lnTo>
                  <a:lnTo>
                    <a:pt x="292506" y="218097"/>
                  </a:lnTo>
                  <a:lnTo>
                    <a:pt x="289331" y="222300"/>
                  </a:lnTo>
                  <a:lnTo>
                    <a:pt x="295960" y="226783"/>
                  </a:lnTo>
                  <a:lnTo>
                    <a:pt x="298704" y="222288"/>
                  </a:lnTo>
                  <a:close/>
                </a:path>
                <a:path w="4725670" h="958850">
                  <a:moveTo>
                    <a:pt x="316344" y="234226"/>
                  </a:moveTo>
                  <a:lnTo>
                    <a:pt x="313245" y="232130"/>
                  </a:lnTo>
                  <a:lnTo>
                    <a:pt x="310146" y="230035"/>
                  </a:lnTo>
                  <a:lnTo>
                    <a:pt x="307009" y="234264"/>
                  </a:lnTo>
                  <a:lnTo>
                    <a:pt x="313626" y="238747"/>
                  </a:lnTo>
                  <a:lnTo>
                    <a:pt x="316344" y="234226"/>
                  </a:lnTo>
                  <a:close/>
                </a:path>
                <a:path w="4725670" h="958850">
                  <a:moveTo>
                    <a:pt x="334137" y="245948"/>
                  </a:moveTo>
                  <a:lnTo>
                    <a:pt x="331000" y="243903"/>
                  </a:lnTo>
                  <a:lnTo>
                    <a:pt x="327863" y="241858"/>
                  </a:lnTo>
                  <a:lnTo>
                    <a:pt x="324751" y="246113"/>
                  </a:lnTo>
                  <a:lnTo>
                    <a:pt x="331444" y="250482"/>
                  </a:lnTo>
                  <a:lnTo>
                    <a:pt x="334137" y="245948"/>
                  </a:lnTo>
                  <a:close/>
                </a:path>
                <a:path w="4725670" h="958850">
                  <a:moveTo>
                    <a:pt x="351955" y="257606"/>
                  </a:moveTo>
                  <a:lnTo>
                    <a:pt x="348818" y="255562"/>
                  </a:lnTo>
                  <a:lnTo>
                    <a:pt x="345681" y="253517"/>
                  </a:lnTo>
                  <a:lnTo>
                    <a:pt x="342607" y="257784"/>
                  </a:lnTo>
                  <a:lnTo>
                    <a:pt x="349300" y="262166"/>
                  </a:lnTo>
                  <a:lnTo>
                    <a:pt x="351955" y="257606"/>
                  </a:lnTo>
                  <a:close/>
                </a:path>
                <a:path w="4725670" h="958850">
                  <a:moveTo>
                    <a:pt x="369874" y="269113"/>
                  </a:moveTo>
                  <a:lnTo>
                    <a:pt x="366712" y="267119"/>
                  </a:lnTo>
                  <a:lnTo>
                    <a:pt x="363550" y="265125"/>
                  </a:lnTo>
                  <a:lnTo>
                    <a:pt x="360489" y="269417"/>
                  </a:lnTo>
                  <a:lnTo>
                    <a:pt x="367258" y="273685"/>
                  </a:lnTo>
                  <a:lnTo>
                    <a:pt x="369874" y="269113"/>
                  </a:lnTo>
                  <a:close/>
                </a:path>
                <a:path w="4725670" h="958850">
                  <a:moveTo>
                    <a:pt x="387883" y="280479"/>
                  </a:moveTo>
                  <a:lnTo>
                    <a:pt x="384721" y="278485"/>
                  </a:lnTo>
                  <a:lnTo>
                    <a:pt x="381558" y="276491"/>
                  </a:lnTo>
                  <a:lnTo>
                    <a:pt x="378536" y="280809"/>
                  </a:lnTo>
                  <a:lnTo>
                    <a:pt x="385305" y="285076"/>
                  </a:lnTo>
                  <a:lnTo>
                    <a:pt x="387883" y="280479"/>
                  </a:lnTo>
                  <a:close/>
                </a:path>
                <a:path w="4725670" h="958850">
                  <a:moveTo>
                    <a:pt x="405968" y="291744"/>
                  </a:moveTo>
                  <a:lnTo>
                    <a:pt x="402767" y="289801"/>
                  </a:lnTo>
                  <a:lnTo>
                    <a:pt x="399567" y="287858"/>
                  </a:lnTo>
                  <a:lnTo>
                    <a:pt x="396582" y="292201"/>
                  </a:lnTo>
                  <a:lnTo>
                    <a:pt x="403428" y="296354"/>
                  </a:lnTo>
                  <a:lnTo>
                    <a:pt x="405968" y="291744"/>
                  </a:lnTo>
                  <a:close/>
                </a:path>
                <a:path w="4725670" h="958850">
                  <a:moveTo>
                    <a:pt x="424180" y="302780"/>
                  </a:moveTo>
                  <a:lnTo>
                    <a:pt x="420979" y="300837"/>
                  </a:lnTo>
                  <a:lnTo>
                    <a:pt x="417779" y="298894"/>
                  </a:lnTo>
                  <a:lnTo>
                    <a:pt x="414832" y="303263"/>
                  </a:lnTo>
                  <a:lnTo>
                    <a:pt x="421678" y="307416"/>
                  </a:lnTo>
                  <a:lnTo>
                    <a:pt x="424180" y="302780"/>
                  </a:lnTo>
                  <a:close/>
                </a:path>
                <a:path w="4725670" h="958850">
                  <a:moveTo>
                    <a:pt x="442417" y="313766"/>
                  </a:moveTo>
                  <a:lnTo>
                    <a:pt x="439178" y="311886"/>
                  </a:lnTo>
                  <a:lnTo>
                    <a:pt x="435978" y="309943"/>
                  </a:lnTo>
                  <a:lnTo>
                    <a:pt x="433070" y="314337"/>
                  </a:lnTo>
                  <a:lnTo>
                    <a:pt x="436486" y="316407"/>
                  </a:lnTo>
                  <a:lnTo>
                    <a:pt x="439953" y="318427"/>
                  </a:lnTo>
                  <a:lnTo>
                    <a:pt x="442417" y="313766"/>
                  </a:lnTo>
                  <a:close/>
                </a:path>
                <a:path w="4725670" h="958850">
                  <a:moveTo>
                    <a:pt x="460819" y="324472"/>
                  </a:moveTo>
                  <a:lnTo>
                    <a:pt x="457581" y="322592"/>
                  </a:lnTo>
                  <a:lnTo>
                    <a:pt x="454342" y="320713"/>
                  </a:lnTo>
                  <a:lnTo>
                    <a:pt x="451472" y="325132"/>
                  </a:lnTo>
                  <a:lnTo>
                    <a:pt x="458393" y="329158"/>
                  </a:lnTo>
                  <a:lnTo>
                    <a:pt x="460819" y="324472"/>
                  </a:lnTo>
                  <a:close/>
                </a:path>
                <a:path w="4725670" h="958850">
                  <a:moveTo>
                    <a:pt x="479247" y="335165"/>
                  </a:moveTo>
                  <a:lnTo>
                    <a:pt x="475996" y="333311"/>
                  </a:lnTo>
                  <a:lnTo>
                    <a:pt x="472757" y="331431"/>
                  </a:lnTo>
                  <a:lnTo>
                    <a:pt x="469925" y="335864"/>
                  </a:lnTo>
                  <a:lnTo>
                    <a:pt x="473392" y="337883"/>
                  </a:lnTo>
                  <a:lnTo>
                    <a:pt x="476859" y="339864"/>
                  </a:lnTo>
                  <a:lnTo>
                    <a:pt x="479247" y="335165"/>
                  </a:lnTo>
                  <a:close/>
                </a:path>
                <a:path w="4725670" h="958850">
                  <a:moveTo>
                    <a:pt x="497840" y="345528"/>
                  </a:moveTo>
                  <a:lnTo>
                    <a:pt x="494576" y="343700"/>
                  </a:lnTo>
                  <a:lnTo>
                    <a:pt x="491312" y="341871"/>
                  </a:lnTo>
                  <a:lnTo>
                    <a:pt x="488518" y="346341"/>
                  </a:lnTo>
                  <a:lnTo>
                    <a:pt x="495503" y="350240"/>
                  </a:lnTo>
                  <a:lnTo>
                    <a:pt x="497840" y="345528"/>
                  </a:lnTo>
                  <a:close/>
                </a:path>
                <a:path w="4725670" h="958850">
                  <a:moveTo>
                    <a:pt x="516445" y="355879"/>
                  </a:moveTo>
                  <a:lnTo>
                    <a:pt x="513168" y="354076"/>
                  </a:lnTo>
                  <a:lnTo>
                    <a:pt x="509905" y="352247"/>
                  </a:lnTo>
                  <a:lnTo>
                    <a:pt x="507149" y="356743"/>
                  </a:lnTo>
                  <a:lnTo>
                    <a:pt x="510641" y="358698"/>
                  </a:lnTo>
                  <a:lnTo>
                    <a:pt x="514159" y="360616"/>
                  </a:lnTo>
                  <a:lnTo>
                    <a:pt x="516445" y="355879"/>
                  </a:lnTo>
                  <a:close/>
                </a:path>
                <a:path w="4725670" h="958850">
                  <a:moveTo>
                    <a:pt x="535254" y="365848"/>
                  </a:moveTo>
                  <a:lnTo>
                    <a:pt x="531952" y="364096"/>
                  </a:lnTo>
                  <a:lnTo>
                    <a:pt x="528650" y="362343"/>
                  </a:lnTo>
                  <a:lnTo>
                    <a:pt x="525945" y="366864"/>
                  </a:lnTo>
                  <a:lnTo>
                    <a:pt x="533006" y="370624"/>
                  </a:lnTo>
                  <a:lnTo>
                    <a:pt x="535254" y="365848"/>
                  </a:lnTo>
                  <a:close/>
                </a:path>
                <a:path w="4725670" h="958850">
                  <a:moveTo>
                    <a:pt x="554075" y="375818"/>
                  </a:moveTo>
                  <a:lnTo>
                    <a:pt x="550748" y="374103"/>
                  </a:lnTo>
                  <a:lnTo>
                    <a:pt x="547446" y="372351"/>
                  </a:lnTo>
                  <a:lnTo>
                    <a:pt x="544791" y="376897"/>
                  </a:lnTo>
                  <a:lnTo>
                    <a:pt x="548322" y="378777"/>
                  </a:lnTo>
                  <a:lnTo>
                    <a:pt x="551878" y="380606"/>
                  </a:lnTo>
                  <a:lnTo>
                    <a:pt x="554075" y="375818"/>
                  </a:lnTo>
                  <a:close/>
                </a:path>
                <a:path w="4725670" h="958850">
                  <a:moveTo>
                    <a:pt x="573062" y="385432"/>
                  </a:moveTo>
                  <a:lnTo>
                    <a:pt x="569722" y="383743"/>
                  </a:lnTo>
                  <a:lnTo>
                    <a:pt x="566381" y="382054"/>
                  </a:lnTo>
                  <a:lnTo>
                    <a:pt x="563778" y="386626"/>
                  </a:lnTo>
                  <a:lnTo>
                    <a:pt x="570915" y="390245"/>
                  </a:lnTo>
                  <a:lnTo>
                    <a:pt x="573062" y="385432"/>
                  </a:lnTo>
                  <a:close/>
                </a:path>
                <a:path w="4725670" h="958850">
                  <a:moveTo>
                    <a:pt x="592112" y="394970"/>
                  </a:moveTo>
                  <a:lnTo>
                    <a:pt x="588733" y="393344"/>
                  </a:lnTo>
                  <a:lnTo>
                    <a:pt x="585381" y="391693"/>
                  </a:lnTo>
                  <a:lnTo>
                    <a:pt x="582815" y="396290"/>
                  </a:lnTo>
                  <a:lnTo>
                    <a:pt x="586409" y="398068"/>
                  </a:lnTo>
                  <a:lnTo>
                    <a:pt x="590016" y="399796"/>
                  </a:lnTo>
                  <a:lnTo>
                    <a:pt x="592112" y="394970"/>
                  </a:lnTo>
                  <a:close/>
                </a:path>
                <a:path w="4725670" h="958850">
                  <a:moveTo>
                    <a:pt x="611289" y="404190"/>
                  </a:moveTo>
                  <a:lnTo>
                    <a:pt x="607910" y="402564"/>
                  </a:lnTo>
                  <a:lnTo>
                    <a:pt x="604532" y="400939"/>
                  </a:lnTo>
                  <a:lnTo>
                    <a:pt x="602030" y="405574"/>
                  </a:lnTo>
                  <a:lnTo>
                    <a:pt x="609244" y="409041"/>
                  </a:lnTo>
                  <a:lnTo>
                    <a:pt x="611289" y="404190"/>
                  </a:lnTo>
                  <a:close/>
                </a:path>
                <a:path w="4725670" h="958850">
                  <a:moveTo>
                    <a:pt x="630542" y="413258"/>
                  </a:moveTo>
                  <a:lnTo>
                    <a:pt x="627138" y="411708"/>
                  </a:lnTo>
                  <a:lnTo>
                    <a:pt x="623735" y="410159"/>
                  </a:lnTo>
                  <a:lnTo>
                    <a:pt x="621271" y="414820"/>
                  </a:lnTo>
                  <a:lnTo>
                    <a:pt x="628561" y="418134"/>
                  </a:lnTo>
                  <a:lnTo>
                    <a:pt x="630542" y="413258"/>
                  </a:lnTo>
                  <a:close/>
                </a:path>
                <a:path w="4725670" h="958850">
                  <a:moveTo>
                    <a:pt x="649922" y="422071"/>
                  </a:moveTo>
                  <a:lnTo>
                    <a:pt x="646518" y="420522"/>
                  </a:lnTo>
                  <a:lnTo>
                    <a:pt x="643115" y="418973"/>
                  </a:lnTo>
                  <a:lnTo>
                    <a:pt x="640715" y="423659"/>
                  </a:lnTo>
                  <a:lnTo>
                    <a:pt x="648004" y="426974"/>
                  </a:lnTo>
                  <a:lnTo>
                    <a:pt x="649922" y="422071"/>
                  </a:lnTo>
                  <a:close/>
                </a:path>
                <a:path w="4725670" h="958850">
                  <a:moveTo>
                    <a:pt x="669417" y="430631"/>
                  </a:moveTo>
                  <a:lnTo>
                    <a:pt x="665975" y="429158"/>
                  </a:lnTo>
                  <a:lnTo>
                    <a:pt x="662533" y="427685"/>
                  </a:lnTo>
                  <a:lnTo>
                    <a:pt x="660196" y="432409"/>
                  </a:lnTo>
                  <a:lnTo>
                    <a:pt x="667550" y="435559"/>
                  </a:lnTo>
                  <a:lnTo>
                    <a:pt x="669417" y="430631"/>
                  </a:lnTo>
                  <a:close/>
                </a:path>
                <a:path w="4725670" h="958850">
                  <a:moveTo>
                    <a:pt x="688975" y="439000"/>
                  </a:moveTo>
                  <a:lnTo>
                    <a:pt x="685533" y="437527"/>
                  </a:lnTo>
                  <a:lnTo>
                    <a:pt x="682091" y="436054"/>
                  </a:lnTo>
                  <a:lnTo>
                    <a:pt x="679818" y="440804"/>
                  </a:lnTo>
                  <a:lnTo>
                    <a:pt x="687171" y="443953"/>
                  </a:lnTo>
                  <a:lnTo>
                    <a:pt x="688975" y="439000"/>
                  </a:lnTo>
                  <a:close/>
                </a:path>
                <a:path w="4725670" h="958850">
                  <a:moveTo>
                    <a:pt x="708685" y="447014"/>
                  </a:moveTo>
                  <a:lnTo>
                    <a:pt x="705218" y="445617"/>
                  </a:lnTo>
                  <a:lnTo>
                    <a:pt x="701751" y="444220"/>
                  </a:lnTo>
                  <a:lnTo>
                    <a:pt x="699528" y="449008"/>
                  </a:lnTo>
                  <a:lnTo>
                    <a:pt x="706958" y="451993"/>
                  </a:lnTo>
                  <a:lnTo>
                    <a:pt x="708685" y="447014"/>
                  </a:lnTo>
                  <a:close/>
                </a:path>
                <a:path w="4725670" h="958850">
                  <a:moveTo>
                    <a:pt x="728446" y="454901"/>
                  </a:moveTo>
                  <a:lnTo>
                    <a:pt x="724966" y="453542"/>
                  </a:lnTo>
                  <a:lnTo>
                    <a:pt x="721499" y="452145"/>
                  </a:lnTo>
                  <a:lnTo>
                    <a:pt x="719340" y="456958"/>
                  </a:lnTo>
                  <a:lnTo>
                    <a:pt x="723061" y="458444"/>
                  </a:lnTo>
                  <a:lnTo>
                    <a:pt x="726795" y="459892"/>
                  </a:lnTo>
                  <a:lnTo>
                    <a:pt x="728446" y="454901"/>
                  </a:lnTo>
                  <a:close/>
                </a:path>
                <a:path w="4725670" h="958850">
                  <a:moveTo>
                    <a:pt x="748398" y="462330"/>
                  </a:moveTo>
                  <a:lnTo>
                    <a:pt x="744893" y="461022"/>
                  </a:lnTo>
                  <a:lnTo>
                    <a:pt x="741387" y="459714"/>
                  </a:lnTo>
                  <a:lnTo>
                    <a:pt x="739305" y="464553"/>
                  </a:lnTo>
                  <a:lnTo>
                    <a:pt x="746810" y="467360"/>
                  </a:lnTo>
                  <a:lnTo>
                    <a:pt x="748398" y="462330"/>
                  </a:lnTo>
                  <a:close/>
                </a:path>
                <a:path w="4725670" h="958850">
                  <a:moveTo>
                    <a:pt x="768400" y="469569"/>
                  </a:moveTo>
                  <a:lnTo>
                    <a:pt x="764870" y="468350"/>
                  </a:lnTo>
                  <a:lnTo>
                    <a:pt x="761339" y="467131"/>
                  </a:lnTo>
                  <a:lnTo>
                    <a:pt x="759320" y="471995"/>
                  </a:lnTo>
                  <a:lnTo>
                    <a:pt x="766889" y="474624"/>
                  </a:lnTo>
                  <a:lnTo>
                    <a:pt x="768400" y="469569"/>
                  </a:lnTo>
                  <a:close/>
                </a:path>
                <a:path w="4725670" h="958850">
                  <a:moveTo>
                    <a:pt x="788504" y="476529"/>
                  </a:moveTo>
                  <a:lnTo>
                    <a:pt x="784974" y="475310"/>
                  </a:lnTo>
                  <a:lnTo>
                    <a:pt x="781443" y="474091"/>
                  </a:lnTo>
                  <a:lnTo>
                    <a:pt x="779500" y="478980"/>
                  </a:lnTo>
                  <a:lnTo>
                    <a:pt x="787069" y="481609"/>
                  </a:lnTo>
                  <a:lnTo>
                    <a:pt x="788504" y="476529"/>
                  </a:lnTo>
                  <a:close/>
                </a:path>
                <a:path w="4725670" h="958850">
                  <a:moveTo>
                    <a:pt x="808736" y="483095"/>
                  </a:moveTo>
                  <a:lnTo>
                    <a:pt x="805180" y="481952"/>
                  </a:lnTo>
                  <a:lnTo>
                    <a:pt x="801611" y="480822"/>
                  </a:lnTo>
                  <a:lnTo>
                    <a:pt x="799757" y="485749"/>
                  </a:lnTo>
                  <a:lnTo>
                    <a:pt x="807389" y="488175"/>
                  </a:lnTo>
                  <a:lnTo>
                    <a:pt x="808736" y="483095"/>
                  </a:lnTo>
                  <a:close/>
                </a:path>
                <a:path w="4725670" h="958850">
                  <a:moveTo>
                    <a:pt x="4274617" y="670953"/>
                  </a:moveTo>
                  <a:lnTo>
                    <a:pt x="4271378" y="669061"/>
                  </a:lnTo>
                  <a:lnTo>
                    <a:pt x="4268140" y="667169"/>
                  </a:lnTo>
                  <a:lnTo>
                    <a:pt x="4265307" y="671601"/>
                  </a:lnTo>
                  <a:lnTo>
                    <a:pt x="4272191" y="675627"/>
                  </a:lnTo>
                  <a:lnTo>
                    <a:pt x="4274617" y="670953"/>
                  </a:lnTo>
                  <a:close/>
                </a:path>
                <a:path w="4725670" h="958850">
                  <a:moveTo>
                    <a:pt x="4292993" y="681697"/>
                  </a:moveTo>
                  <a:lnTo>
                    <a:pt x="4289755" y="679805"/>
                  </a:lnTo>
                  <a:lnTo>
                    <a:pt x="4286516" y="677913"/>
                  </a:lnTo>
                  <a:lnTo>
                    <a:pt x="4283659" y="682345"/>
                  </a:lnTo>
                  <a:lnTo>
                    <a:pt x="4290542" y="686371"/>
                  </a:lnTo>
                  <a:lnTo>
                    <a:pt x="4292993" y="681697"/>
                  </a:lnTo>
                  <a:close/>
                </a:path>
                <a:path w="4725670" h="958850">
                  <a:moveTo>
                    <a:pt x="4311383" y="692442"/>
                  </a:moveTo>
                  <a:lnTo>
                    <a:pt x="4308145" y="690549"/>
                  </a:lnTo>
                  <a:lnTo>
                    <a:pt x="4304906" y="688657"/>
                  </a:lnTo>
                  <a:lnTo>
                    <a:pt x="4302036" y="693077"/>
                  </a:lnTo>
                  <a:lnTo>
                    <a:pt x="4308919" y="697103"/>
                  </a:lnTo>
                  <a:lnTo>
                    <a:pt x="4311383" y="692442"/>
                  </a:lnTo>
                  <a:close/>
                </a:path>
                <a:path w="4725670" h="958850">
                  <a:moveTo>
                    <a:pt x="4329773" y="703186"/>
                  </a:moveTo>
                  <a:lnTo>
                    <a:pt x="4326534" y="701294"/>
                  </a:lnTo>
                  <a:lnTo>
                    <a:pt x="4323296" y="699401"/>
                  </a:lnTo>
                  <a:lnTo>
                    <a:pt x="4320413" y="703808"/>
                  </a:lnTo>
                  <a:lnTo>
                    <a:pt x="4327296" y="707834"/>
                  </a:lnTo>
                  <a:lnTo>
                    <a:pt x="4329773" y="703186"/>
                  </a:lnTo>
                  <a:close/>
                </a:path>
                <a:path w="4725670" h="958850">
                  <a:moveTo>
                    <a:pt x="4348048" y="714121"/>
                  </a:moveTo>
                  <a:lnTo>
                    <a:pt x="4344835" y="712190"/>
                  </a:lnTo>
                  <a:lnTo>
                    <a:pt x="4341622" y="710260"/>
                  </a:lnTo>
                  <a:lnTo>
                    <a:pt x="4338726" y="714667"/>
                  </a:lnTo>
                  <a:lnTo>
                    <a:pt x="4345559" y="718769"/>
                  </a:lnTo>
                  <a:lnTo>
                    <a:pt x="4348048" y="714121"/>
                  </a:lnTo>
                  <a:close/>
                </a:path>
                <a:path w="4725670" h="958850">
                  <a:moveTo>
                    <a:pt x="4366311" y="725055"/>
                  </a:moveTo>
                  <a:lnTo>
                    <a:pt x="4363097" y="723125"/>
                  </a:lnTo>
                  <a:lnTo>
                    <a:pt x="4359884" y="721194"/>
                  </a:lnTo>
                  <a:lnTo>
                    <a:pt x="4356976" y="725589"/>
                  </a:lnTo>
                  <a:lnTo>
                    <a:pt x="4363809" y="729691"/>
                  </a:lnTo>
                  <a:lnTo>
                    <a:pt x="4366311" y="725055"/>
                  </a:lnTo>
                  <a:close/>
                </a:path>
                <a:path w="4725670" h="958850">
                  <a:moveTo>
                    <a:pt x="4384586" y="736003"/>
                  </a:moveTo>
                  <a:lnTo>
                    <a:pt x="4381373" y="734072"/>
                  </a:lnTo>
                  <a:lnTo>
                    <a:pt x="4378160" y="732142"/>
                  </a:lnTo>
                  <a:lnTo>
                    <a:pt x="4375239" y="736536"/>
                  </a:lnTo>
                  <a:lnTo>
                    <a:pt x="4382071" y="740625"/>
                  </a:lnTo>
                  <a:lnTo>
                    <a:pt x="4384586" y="736003"/>
                  </a:lnTo>
                  <a:close/>
                </a:path>
                <a:path w="4725670" h="958850">
                  <a:moveTo>
                    <a:pt x="4402810" y="747001"/>
                  </a:moveTo>
                  <a:lnTo>
                    <a:pt x="4399623" y="745045"/>
                  </a:lnTo>
                  <a:lnTo>
                    <a:pt x="4396422" y="743089"/>
                  </a:lnTo>
                  <a:lnTo>
                    <a:pt x="4393489" y="747458"/>
                  </a:lnTo>
                  <a:lnTo>
                    <a:pt x="4400296" y="751624"/>
                  </a:lnTo>
                  <a:lnTo>
                    <a:pt x="4402810" y="747001"/>
                  </a:lnTo>
                  <a:close/>
                </a:path>
                <a:path w="4725670" h="958850">
                  <a:moveTo>
                    <a:pt x="4420971" y="758126"/>
                  </a:moveTo>
                  <a:lnTo>
                    <a:pt x="4417784" y="756170"/>
                  </a:lnTo>
                  <a:lnTo>
                    <a:pt x="4414596" y="754214"/>
                  </a:lnTo>
                  <a:lnTo>
                    <a:pt x="4411637" y="758571"/>
                  </a:lnTo>
                  <a:lnTo>
                    <a:pt x="4418444" y="762749"/>
                  </a:lnTo>
                  <a:lnTo>
                    <a:pt x="4420971" y="758126"/>
                  </a:lnTo>
                  <a:close/>
                </a:path>
                <a:path w="4725670" h="958850">
                  <a:moveTo>
                    <a:pt x="4439120" y="769264"/>
                  </a:moveTo>
                  <a:lnTo>
                    <a:pt x="4435932" y="767308"/>
                  </a:lnTo>
                  <a:lnTo>
                    <a:pt x="4432744" y="765352"/>
                  </a:lnTo>
                  <a:lnTo>
                    <a:pt x="4429785" y="769708"/>
                  </a:lnTo>
                  <a:lnTo>
                    <a:pt x="4436580" y="773874"/>
                  </a:lnTo>
                  <a:lnTo>
                    <a:pt x="4439120" y="769264"/>
                  </a:lnTo>
                  <a:close/>
                </a:path>
                <a:path w="4725670" h="958850">
                  <a:moveTo>
                    <a:pt x="4457268" y="780402"/>
                  </a:moveTo>
                  <a:lnTo>
                    <a:pt x="4454080" y="778446"/>
                  </a:lnTo>
                  <a:lnTo>
                    <a:pt x="4450893" y="776490"/>
                  </a:lnTo>
                  <a:lnTo>
                    <a:pt x="4447908" y="780834"/>
                  </a:lnTo>
                  <a:lnTo>
                    <a:pt x="4454715" y="785012"/>
                  </a:lnTo>
                  <a:lnTo>
                    <a:pt x="4457268" y="780402"/>
                  </a:lnTo>
                  <a:close/>
                </a:path>
                <a:path w="4725670" h="958850">
                  <a:moveTo>
                    <a:pt x="4475365" y="791654"/>
                  </a:moveTo>
                  <a:lnTo>
                    <a:pt x="4472190" y="789660"/>
                  </a:lnTo>
                  <a:lnTo>
                    <a:pt x="4469015" y="787666"/>
                  </a:lnTo>
                  <a:lnTo>
                    <a:pt x="4466031" y="792010"/>
                  </a:lnTo>
                  <a:lnTo>
                    <a:pt x="4472787" y="796251"/>
                  </a:lnTo>
                  <a:lnTo>
                    <a:pt x="4475365" y="791654"/>
                  </a:lnTo>
                  <a:close/>
                </a:path>
                <a:path w="4725670" h="958850">
                  <a:moveTo>
                    <a:pt x="4493399" y="802970"/>
                  </a:moveTo>
                  <a:lnTo>
                    <a:pt x="4490224" y="800976"/>
                  </a:lnTo>
                  <a:lnTo>
                    <a:pt x="4487049" y="798982"/>
                  </a:lnTo>
                  <a:lnTo>
                    <a:pt x="4484052" y="803313"/>
                  </a:lnTo>
                  <a:lnTo>
                    <a:pt x="4490809" y="807554"/>
                  </a:lnTo>
                  <a:lnTo>
                    <a:pt x="4493399" y="802970"/>
                  </a:lnTo>
                  <a:close/>
                </a:path>
                <a:path w="4725670" h="958850">
                  <a:moveTo>
                    <a:pt x="4511433" y="814285"/>
                  </a:moveTo>
                  <a:lnTo>
                    <a:pt x="4508258" y="812292"/>
                  </a:lnTo>
                  <a:lnTo>
                    <a:pt x="4505083" y="810298"/>
                  </a:lnTo>
                  <a:lnTo>
                    <a:pt x="4502074" y="814628"/>
                  </a:lnTo>
                  <a:lnTo>
                    <a:pt x="4508830" y="818870"/>
                  </a:lnTo>
                  <a:lnTo>
                    <a:pt x="4511433" y="814285"/>
                  </a:lnTo>
                  <a:close/>
                </a:path>
                <a:path w="4725670" h="958850">
                  <a:moveTo>
                    <a:pt x="4529480" y="825601"/>
                  </a:moveTo>
                  <a:lnTo>
                    <a:pt x="4526305" y="823607"/>
                  </a:lnTo>
                  <a:lnTo>
                    <a:pt x="4523130" y="821613"/>
                  </a:lnTo>
                  <a:lnTo>
                    <a:pt x="4520108" y="825931"/>
                  </a:lnTo>
                  <a:lnTo>
                    <a:pt x="4526864" y="830173"/>
                  </a:lnTo>
                  <a:lnTo>
                    <a:pt x="4529480" y="825601"/>
                  </a:lnTo>
                  <a:close/>
                </a:path>
                <a:path w="4725670" h="958850">
                  <a:moveTo>
                    <a:pt x="4547413" y="837069"/>
                  </a:moveTo>
                  <a:lnTo>
                    <a:pt x="4544263" y="835050"/>
                  </a:lnTo>
                  <a:lnTo>
                    <a:pt x="4541113" y="833031"/>
                  </a:lnTo>
                  <a:lnTo>
                    <a:pt x="4538078" y="837336"/>
                  </a:lnTo>
                  <a:lnTo>
                    <a:pt x="4544796" y="841641"/>
                  </a:lnTo>
                  <a:lnTo>
                    <a:pt x="4547413" y="837069"/>
                  </a:lnTo>
                  <a:close/>
                </a:path>
                <a:path w="4725670" h="958850">
                  <a:moveTo>
                    <a:pt x="4565345" y="848563"/>
                  </a:moveTo>
                  <a:lnTo>
                    <a:pt x="4562195" y="846543"/>
                  </a:lnTo>
                  <a:lnTo>
                    <a:pt x="4559046" y="844524"/>
                  </a:lnTo>
                  <a:lnTo>
                    <a:pt x="4555998" y="848817"/>
                  </a:lnTo>
                  <a:lnTo>
                    <a:pt x="4562716" y="853122"/>
                  </a:lnTo>
                  <a:lnTo>
                    <a:pt x="4565345" y="848563"/>
                  </a:lnTo>
                  <a:close/>
                </a:path>
                <a:path w="4725670" h="958850">
                  <a:moveTo>
                    <a:pt x="4583265" y="860056"/>
                  </a:moveTo>
                  <a:lnTo>
                    <a:pt x="4580115" y="858037"/>
                  </a:lnTo>
                  <a:lnTo>
                    <a:pt x="4576965" y="856018"/>
                  </a:lnTo>
                  <a:lnTo>
                    <a:pt x="4573905" y="860310"/>
                  </a:lnTo>
                  <a:lnTo>
                    <a:pt x="4580623" y="864616"/>
                  </a:lnTo>
                  <a:lnTo>
                    <a:pt x="4583265" y="860056"/>
                  </a:lnTo>
                  <a:close/>
                </a:path>
                <a:path w="4725670" h="958850">
                  <a:moveTo>
                    <a:pt x="4601197" y="871550"/>
                  </a:moveTo>
                  <a:lnTo>
                    <a:pt x="4598047" y="869530"/>
                  </a:lnTo>
                  <a:lnTo>
                    <a:pt x="4594898" y="867511"/>
                  </a:lnTo>
                  <a:lnTo>
                    <a:pt x="4591824" y="871791"/>
                  </a:lnTo>
                  <a:lnTo>
                    <a:pt x="4598543" y="876096"/>
                  </a:lnTo>
                  <a:lnTo>
                    <a:pt x="4601197" y="871550"/>
                  </a:lnTo>
                  <a:close/>
                </a:path>
                <a:path w="4725670" h="958850">
                  <a:moveTo>
                    <a:pt x="4619015" y="883234"/>
                  </a:moveTo>
                  <a:lnTo>
                    <a:pt x="4615878" y="881176"/>
                  </a:lnTo>
                  <a:lnTo>
                    <a:pt x="4612741" y="879119"/>
                  </a:lnTo>
                  <a:lnTo>
                    <a:pt x="4609668" y="883399"/>
                  </a:lnTo>
                  <a:lnTo>
                    <a:pt x="4616348" y="887768"/>
                  </a:lnTo>
                  <a:lnTo>
                    <a:pt x="4619015" y="883234"/>
                  </a:lnTo>
                  <a:close/>
                </a:path>
                <a:path w="4725670" h="958850">
                  <a:moveTo>
                    <a:pt x="4636833" y="894892"/>
                  </a:moveTo>
                  <a:lnTo>
                    <a:pt x="4633696" y="892835"/>
                  </a:lnTo>
                  <a:lnTo>
                    <a:pt x="4630559" y="890778"/>
                  </a:lnTo>
                  <a:lnTo>
                    <a:pt x="4627473" y="895057"/>
                  </a:lnTo>
                  <a:lnTo>
                    <a:pt x="4634154" y="899426"/>
                  </a:lnTo>
                  <a:lnTo>
                    <a:pt x="4636833" y="894892"/>
                  </a:lnTo>
                  <a:close/>
                </a:path>
                <a:path w="4725670" h="958850">
                  <a:moveTo>
                    <a:pt x="4654639" y="906551"/>
                  </a:moveTo>
                  <a:lnTo>
                    <a:pt x="4651502" y="904494"/>
                  </a:lnTo>
                  <a:lnTo>
                    <a:pt x="4648365" y="902436"/>
                  </a:lnTo>
                  <a:lnTo>
                    <a:pt x="4645279" y="906703"/>
                  </a:lnTo>
                  <a:lnTo>
                    <a:pt x="4651946" y="911072"/>
                  </a:lnTo>
                  <a:lnTo>
                    <a:pt x="4654639" y="906551"/>
                  </a:lnTo>
                  <a:close/>
                </a:path>
                <a:path w="4725670" h="958850">
                  <a:moveTo>
                    <a:pt x="4672457" y="918222"/>
                  </a:moveTo>
                  <a:lnTo>
                    <a:pt x="4669320" y="916165"/>
                  </a:lnTo>
                  <a:lnTo>
                    <a:pt x="4666183" y="914107"/>
                  </a:lnTo>
                  <a:lnTo>
                    <a:pt x="4663084" y="918375"/>
                  </a:lnTo>
                  <a:lnTo>
                    <a:pt x="4669752" y="922743"/>
                  </a:lnTo>
                  <a:lnTo>
                    <a:pt x="4672457" y="918222"/>
                  </a:lnTo>
                  <a:close/>
                </a:path>
                <a:path w="4725670" h="958850">
                  <a:moveTo>
                    <a:pt x="4690148" y="930059"/>
                  </a:moveTo>
                  <a:lnTo>
                    <a:pt x="4687036" y="927976"/>
                  </a:lnTo>
                  <a:lnTo>
                    <a:pt x="4683925" y="925893"/>
                  </a:lnTo>
                  <a:lnTo>
                    <a:pt x="4680813" y="930148"/>
                  </a:lnTo>
                  <a:lnTo>
                    <a:pt x="4687443" y="934580"/>
                  </a:lnTo>
                  <a:lnTo>
                    <a:pt x="4690148" y="930059"/>
                  </a:lnTo>
                  <a:close/>
                </a:path>
                <a:path w="4725670" h="958850">
                  <a:moveTo>
                    <a:pt x="4707864" y="941882"/>
                  </a:moveTo>
                  <a:lnTo>
                    <a:pt x="4704753" y="939800"/>
                  </a:lnTo>
                  <a:lnTo>
                    <a:pt x="4701641" y="937717"/>
                  </a:lnTo>
                  <a:lnTo>
                    <a:pt x="4698517" y="941959"/>
                  </a:lnTo>
                  <a:lnTo>
                    <a:pt x="4705147" y="946391"/>
                  </a:lnTo>
                  <a:lnTo>
                    <a:pt x="4707864" y="941882"/>
                  </a:lnTo>
                  <a:close/>
                </a:path>
                <a:path w="4725670" h="958850">
                  <a:moveTo>
                    <a:pt x="4725568" y="953719"/>
                  </a:moveTo>
                  <a:lnTo>
                    <a:pt x="4722457" y="951636"/>
                  </a:lnTo>
                  <a:lnTo>
                    <a:pt x="4719345" y="949553"/>
                  </a:lnTo>
                  <a:lnTo>
                    <a:pt x="4716208" y="953795"/>
                  </a:lnTo>
                  <a:lnTo>
                    <a:pt x="4722838" y="958227"/>
                  </a:lnTo>
                  <a:lnTo>
                    <a:pt x="4725568" y="9537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 descr=""/>
            <p:cNvSpPr/>
            <p:nvPr/>
          </p:nvSpPr>
          <p:spPr>
            <a:xfrm>
              <a:off x="1609686" y="3808996"/>
              <a:ext cx="259079" cy="59055"/>
            </a:xfrm>
            <a:custGeom>
              <a:avLst/>
              <a:gdLst/>
              <a:ahLst/>
              <a:cxnLst/>
              <a:rect l="l" t="t" r="r" b="b"/>
              <a:pathLst>
                <a:path w="259080" h="59054">
                  <a:moveTo>
                    <a:pt x="8978" y="2273"/>
                  </a:moveTo>
                  <a:lnTo>
                    <a:pt x="5422" y="1130"/>
                  </a:lnTo>
                  <a:lnTo>
                    <a:pt x="1854" y="0"/>
                  </a:lnTo>
                  <a:lnTo>
                    <a:pt x="0" y="4927"/>
                  </a:lnTo>
                  <a:lnTo>
                    <a:pt x="7632" y="7353"/>
                  </a:lnTo>
                  <a:lnTo>
                    <a:pt x="8978" y="2273"/>
                  </a:lnTo>
                  <a:close/>
                </a:path>
                <a:path w="259080" h="59054">
                  <a:moveTo>
                    <a:pt x="29298" y="8610"/>
                  </a:moveTo>
                  <a:lnTo>
                    <a:pt x="25704" y="7569"/>
                  </a:lnTo>
                  <a:lnTo>
                    <a:pt x="22136" y="6477"/>
                  </a:lnTo>
                  <a:lnTo>
                    <a:pt x="20345" y="11430"/>
                  </a:lnTo>
                  <a:lnTo>
                    <a:pt x="24168" y="12611"/>
                  </a:lnTo>
                  <a:lnTo>
                    <a:pt x="28016" y="13728"/>
                  </a:lnTo>
                  <a:lnTo>
                    <a:pt x="29298" y="8610"/>
                  </a:lnTo>
                  <a:close/>
                </a:path>
                <a:path w="259080" h="59054">
                  <a:moveTo>
                    <a:pt x="49733" y="14554"/>
                  </a:moveTo>
                  <a:lnTo>
                    <a:pt x="46139" y="13512"/>
                  </a:lnTo>
                  <a:lnTo>
                    <a:pt x="42545" y="12471"/>
                  </a:lnTo>
                  <a:lnTo>
                    <a:pt x="40843" y="17449"/>
                  </a:lnTo>
                  <a:lnTo>
                    <a:pt x="48539" y="19697"/>
                  </a:lnTo>
                  <a:lnTo>
                    <a:pt x="49733" y="14554"/>
                  </a:lnTo>
                  <a:close/>
                </a:path>
                <a:path w="259080" h="59054">
                  <a:moveTo>
                    <a:pt x="70256" y="20142"/>
                  </a:moveTo>
                  <a:lnTo>
                    <a:pt x="66636" y="19189"/>
                  </a:lnTo>
                  <a:lnTo>
                    <a:pt x="63017" y="18237"/>
                  </a:lnTo>
                  <a:lnTo>
                    <a:pt x="61404" y="23253"/>
                  </a:lnTo>
                  <a:lnTo>
                    <a:pt x="69151" y="25285"/>
                  </a:lnTo>
                  <a:lnTo>
                    <a:pt x="70256" y="20142"/>
                  </a:lnTo>
                  <a:close/>
                </a:path>
                <a:path w="259080" h="59054">
                  <a:moveTo>
                    <a:pt x="90843" y="25476"/>
                  </a:moveTo>
                  <a:lnTo>
                    <a:pt x="87210" y="24599"/>
                  </a:lnTo>
                  <a:lnTo>
                    <a:pt x="83591" y="23647"/>
                  </a:lnTo>
                  <a:lnTo>
                    <a:pt x="82067" y="28689"/>
                  </a:lnTo>
                  <a:lnTo>
                    <a:pt x="85940" y="29705"/>
                  </a:lnTo>
                  <a:lnTo>
                    <a:pt x="89839" y="30632"/>
                  </a:lnTo>
                  <a:lnTo>
                    <a:pt x="90843" y="25476"/>
                  </a:lnTo>
                  <a:close/>
                </a:path>
                <a:path w="259080" h="59054">
                  <a:moveTo>
                    <a:pt x="111556" y="30327"/>
                  </a:moveTo>
                  <a:lnTo>
                    <a:pt x="107911" y="29476"/>
                  </a:lnTo>
                  <a:lnTo>
                    <a:pt x="104267" y="28625"/>
                  </a:lnTo>
                  <a:lnTo>
                    <a:pt x="102831" y="33693"/>
                  </a:lnTo>
                  <a:lnTo>
                    <a:pt x="110629" y="35521"/>
                  </a:lnTo>
                  <a:lnTo>
                    <a:pt x="111556" y="30327"/>
                  </a:lnTo>
                  <a:close/>
                </a:path>
                <a:path w="259080" h="59054">
                  <a:moveTo>
                    <a:pt x="132334" y="34823"/>
                  </a:moveTo>
                  <a:lnTo>
                    <a:pt x="128676" y="34061"/>
                  </a:lnTo>
                  <a:lnTo>
                    <a:pt x="125018" y="33299"/>
                  </a:lnTo>
                  <a:lnTo>
                    <a:pt x="123659" y="38404"/>
                  </a:lnTo>
                  <a:lnTo>
                    <a:pt x="131508" y="40017"/>
                  </a:lnTo>
                  <a:lnTo>
                    <a:pt x="132334" y="34823"/>
                  </a:lnTo>
                  <a:close/>
                </a:path>
                <a:path w="259080" h="59054">
                  <a:moveTo>
                    <a:pt x="153187" y="39001"/>
                  </a:moveTo>
                  <a:lnTo>
                    <a:pt x="149504" y="38341"/>
                  </a:lnTo>
                  <a:lnTo>
                    <a:pt x="145834" y="37617"/>
                  </a:lnTo>
                  <a:lnTo>
                    <a:pt x="144576" y="42735"/>
                  </a:lnTo>
                  <a:lnTo>
                    <a:pt x="148513" y="43510"/>
                  </a:lnTo>
                  <a:lnTo>
                    <a:pt x="152463" y="44208"/>
                  </a:lnTo>
                  <a:lnTo>
                    <a:pt x="153187" y="39001"/>
                  </a:lnTo>
                  <a:close/>
                </a:path>
                <a:path w="259080" h="59054">
                  <a:moveTo>
                    <a:pt x="174129" y="42735"/>
                  </a:moveTo>
                  <a:lnTo>
                    <a:pt x="170446" y="42075"/>
                  </a:lnTo>
                  <a:lnTo>
                    <a:pt x="166763" y="41414"/>
                  </a:lnTo>
                  <a:lnTo>
                    <a:pt x="165608" y="46558"/>
                  </a:lnTo>
                  <a:lnTo>
                    <a:pt x="173494" y="47967"/>
                  </a:lnTo>
                  <a:lnTo>
                    <a:pt x="174129" y="42735"/>
                  </a:lnTo>
                  <a:close/>
                </a:path>
                <a:path w="259080" h="59054">
                  <a:moveTo>
                    <a:pt x="195135" y="46012"/>
                  </a:moveTo>
                  <a:lnTo>
                    <a:pt x="191439" y="45453"/>
                  </a:lnTo>
                  <a:lnTo>
                    <a:pt x="187744" y="44894"/>
                  </a:lnTo>
                  <a:lnTo>
                    <a:pt x="186690" y="50063"/>
                  </a:lnTo>
                  <a:lnTo>
                    <a:pt x="194614" y="51244"/>
                  </a:lnTo>
                  <a:lnTo>
                    <a:pt x="195135" y="46012"/>
                  </a:lnTo>
                  <a:close/>
                </a:path>
                <a:path w="259080" h="59054">
                  <a:moveTo>
                    <a:pt x="216192" y="48945"/>
                  </a:moveTo>
                  <a:lnTo>
                    <a:pt x="212483" y="48488"/>
                  </a:lnTo>
                  <a:lnTo>
                    <a:pt x="208775" y="48031"/>
                  </a:lnTo>
                  <a:lnTo>
                    <a:pt x="207822" y="53225"/>
                  </a:lnTo>
                  <a:lnTo>
                    <a:pt x="215773" y="54190"/>
                  </a:lnTo>
                  <a:lnTo>
                    <a:pt x="216192" y="48945"/>
                  </a:lnTo>
                  <a:close/>
                </a:path>
                <a:path w="259080" h="59054">
                  <a:moveTo>
                    <a:pt x="237299" y="51511"/>
                  </a:moveTo>
                  <a:lnTo>
                    <a:pt x="233591" y="51054"/>
                  </a:lnTo>
                  <a:lnTo>
                    <a:pt x="229882" y="50596"/>
                  </a:lnTo>
                  <a:lnTo>
                    <a:pt x="229031" y="55803"/>
                  </a:lnTo>
                  <a:lnTo>
                    <a:pt x="236982" y="56769"/>
                  </a:lnTo>
                  <a:lnTo>
                    <a:pt x="237299" y="51511"/>
                  </a:lnTo>
                  <a:close/>
                </a:path>
                <a:path w="259080" h="59054">
                  <a:moveTo>
                    <a:pt x="258470" y="53479"/>
                  </a:moveTo>
                  <a:lnTo>
                    <a:pt x="254749" y="53136"/>
                  </a:lnTo>
                  <a:lnTo>
                    <a:pt x="251028" y="52793"/>
                  </a:lnTo>
                  <a:lnTo>
                    <a:pt x="250278" y="58000"/>
                  </a:lnTo>
                  <a:lnTo>
                    <a:pt x="258267" y="58750"/>
                  </a:lnTo>
                  <a:lnTo>
                    <a:pt x="258470" y="5347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 descr=""/>
            <p:cNvSpPr/>
            <p:nvPr/>
          </p:nvSpPr>
          <p:spPr>
            <a:xfrm>
              <a:off x="1881272" y="3867591"/>
              <a:ext cx="136525" cy="0"/>
            </a:xfrm>
            <a:custGeom>
              <a:avLst/>
              <a:gdLst/>
              <a:ahLst/>
              <a:cxnLst/>
              <a:rect l="l" t="t" r="r" b="b"/>
              <a:pathLst>
                <a:path w="136525" h="0">
                  <a:moveTo>
                    <a:pt x="0" y="0"/>
                  </a:moveTo>
                  <a:lnTo>
                    <a:pt x="136147" y="0"/>
                  </a:lnTo>
                </a:path>
              </a:pathLst>
            </a:custGeom>
            <a:ln w="799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 descr=""/>
            <p:cNvSpPr/>
            <p:nvPr/>
          </p:nvSpPr>
          <p:spPr>
            <a:xfrm>
              <a:off x="2030615" y="3480041"/>
              <a:ext cx="1333500" cy="389255"/>
            </a:xfrm>
            <a:custGeom>
              <a:avLst/>
              <a:gdLst/>
              <a:ahLst/>
              <a:cxnLst/>
              <a:rect l="l" t="t" r="r" b="b"/>
              <a:pathLst>
                <a:path w="1333500" h="389254">
                  <a:moveTo>
                    <a:pt x="8115" y="388264"/>
                  </a:moveTo>
                  <a:lnTo>
                    <a:pt x="7442" y="383044"/>
                  </a:lnTo>
                  <a:lnTo>
                    <a:pt x="3721" y="383298"/>
                  </a:lnTo>
                  <a:lnTo>
                    <a:pt x="0" y="383552"/>
                  </a:lnTo>
                  <a:lnTo>
                    <a:pt x="127" y="388823"/>
                  </a:lnTo>
                  <a:lnTo>
                    <a:pt x="8115" y="388264"/>
                  </a:lnTo>
                  <a:close/>
                </a:path>
                <a:path w="1333500" h="389254">
                  <a:moveTo>
                    <a:pt x="29400" y="386295"/>
                  </a:moveTo>
                  <a:lnTo>
                    <a:pt x="28625" y="381088"/>
                  </a:lnTo>
                  <a:lnTo>
                    <a:pt x="24904" y="381444"/>
                  </a:lnTo>
                  <a:lnTo>
                    <a:pt x="21183" y="381800"/>
                  </a:lnTo>
                  <a:lnTo>
                    <a:pt x="21424" y="387057"/>
                  </a:lnTo>
                  <a:lnTo>
                    <a:pt x="29400" y="386295"/>
                  </a:lnTo>
                  <a:close/>
                </a:path>
                <a:path w="1333500" h="389254">
                  <a:moveTo>
                    <a:pt x="50634" y="383933"/>
                  </a:moveTo>
                  <a:lnTo>
                    <a:pt x="49758" y="378739"/>
                  </a:lnTo>
                  <a:lnTo>
                    <a:pt x="46050" y="379183"/>
                  </a:lnTo>
                  <a:lnTo>
                    <a:pt x="42341" y="379628"/>
                  </a:lnTo>
                  <a:lnTo>
                    <a:pt x="42684" y="384886"/>
                  </a:lnTo>
                  <a:lnTo>
                    <a:pt x="50634" y="383933"/>
                  </a:lnTo>
                  <a:close/>
                </a:path>
                <a:path w="1333500" h="389254">
                  <a:moveTo>
                    <a:pt x="71818" y="381177"/>
                  </a:moveTo>
                  <a:lnTo>
                    <a:pt x="70840" y="376008"/>
                  </a:lnTo>
                  <a:lnTo>
                    <a:pt x="67144" y="376542"/>
                  </a:lnTo>
                  <a:lnTo>
                    <a:pt x="63449" y="377075"/>
                  </a:lnTo>
                  <a:lnTo>
                    <a:pt x="63893" y="382333"/>
                  </a:lnTo>
                  <a:lnTo>
                    <a:pt x="71818" y="381177"/>
                  </a:lnTo>
                  <a:close/>
                </a:path>
                <a:path w="1333500" h="389254">
                  <a:moveTo>
                    <a:pt x="92964" y="378040"/>
                  </a:moveTo>
                  <a:lnTo>
                    <a:pt x="91884" y="372897"/>
                  </a:lnTo>
                  <a:lnTo>
                    <a:pt x="88188" y="373481"/>
                  </a:lnTo>
                  <a:lnTo>
                    <a:pt x="84493" y="374015"/>
                  </a:lnTo>
                  <a:lnTo>
                    <a:pt x="85039" y="379260"/>
                  </a:lnTo>
                  <a:lnTo>
                    <a:pt x="89001" y="378675"/>
                  </a:lnTo>
                  <a:lnTo>
                    <a:pt x="92964" y="378040"/>
                  </a:lnTo>
                  <a:close/>
                </a:path>
                <a:path w="1333500" h="389254">
                  <a:moveTo>
                    <a:pt x="114033" y="374459"/>
                  </a:moveTo>
                  <a:lnTo>
                    <a:pt x="112852" y="369328"/>
                  </a:lnTo>
                  <a:lnTo>
                    <a:pt x="109169" y="369951"/>
                  </a:lnTo>
                  <a:lnTo>
                    <a:pt x="105486" y="370573"/>
                  </a:lnTo>
                  <a:lnTo>
                    <a:pt x="106133" y="375805"/>
                  </a:lnTo>
                  <a:lnTo>
                    <a:pt x="114033" y="374459"/>
                  </a:lnTo>
                  <a:close/>
                </a:path>
                <a:path w="1333500" h="389254">
                  <a:moveTo>
                    <a:pt x="135013" y="370471"/>
                  </a:moveTo>
                  <a:lnTo>
                    <a:pt x="133743" y="365353"/>
                  </a:lnTo>
                  <a:lnTo>
                    <a:pt x="130073" y="366064"/>
                  </a:lnTo>
                  <a:lnTo>
                    <a:pt x="126403" y="366776"/>
                  </a:lnTo>
                  <a:lnTo>
                    <a:pt x="127139" y="371983"/>
                  </a:lnTo>
                  <a:lnTo>
                    <a:pt x="135013" y="370471"/>
                  </a:lnTo>
                  <a:close/>
                </a:path>
                <a:path w="1333500" h="389254">
                  <a:moveTo>
                    <a:pt x="155917" y="366141"/>
                  </a:moveTo>
                  <a:lnTo>
                    <a:pt x="154571" y="361048"/>
                  </a:lnTo>
                  <a:lnTo>
                    <a:pt x="150914" y="361835"/>
                  </a:lnTo>
                  <a:lnTo>
                    <a:pt x="147256" y="362623"/>
                  </a:lnTo>
                  <a:lnTo>
                    <a:pt x="148094" y="367817"/>
                  </a:lnTo>
                  <a:lnTo>
                    <a:pt x="155917" y="366141"/>
                  </a:lnTo>
                  <a:close/>
                </a:path>
                <a:path w="1333500" h="389254">
                  <a:moveTo>
                    <a:pt x="176771" y="361467"/>
                  </a:moveTo>
                  <a:lnTo>
                    <a:pt x="175336" y="356400"/>
                  </a:lnTo>
                  <a:lnTo>
                    <a:pt x="171691" y="357263"/>
                  </a:lnTo>
                  <a:lnTo>
                    <a:pt x="168046" y="358127"/>
                  </a:lnTo>
                  <a:lnTo>
                    <a:pt x="168973" y="363308"/>
                  </a:lnTo>
                  <a:lnTo>
                    <a:pt x="176771" y="361467"/>
                  </a:lnTo>
                  <a:close/>
                </a:path>
                <a:path w="1333500" h="389254">
                  <a:moveTo>
                    <a:pt x="197535" y="356476"/>
                  </a:moveTo>
                  <a:lnTo>
                    <a:pt x="196011" y="351434"/>
                  </a:lnTo>
                  <a:lnTo>
                    <a:pt x="192392" y="352361"/>
                  </a:lnTo>
                  <a:lnTo>
                    <a:pt x="188760" y="353250"/>
                  </a:lnTo>
                  <a:lnTo>
                    <a:pt x="189763" y="358419"/>
                  </a:lnTo>
                  <a:lnTo>
                    <a:pt x="193649" y="357466"/>
                  </a:lnTo>
                  <a:lnTo>
                    <a:pt x="197535" y="356476"/>
                  </a:lnTo>
                  <a:close/>
                </a:path>
                <a:path w="1333500" h="389254">
                  <a:moveTo>
                    <a:pt x="218224" y="351180"/>
                  </a:moveTo>
                  <a:lnTo>
                    <a:pt x="216623" y="346151"/>
                  </a:lnTo>
                  <a:lnTo>
                    <a:pt x="213004" y="347078"/>
                  </a:lnTo>
                  <a:lnTo>
                    <a:pt x="209384" y="348005"/>
                  </a:lnTo>
                  <a:lnTo>
                    <a:pt x="210464" y="353161"/>
                  </a:lnTo>
                  <a:lnTo>
                    <a:pt x="218224" y="351180"/>
                  </a:lnTo>
                  <a:close/>
                </a:path>
                <a:path w="1333500" h="389254">
                  <a:moveTo>
                    <a:pt x="238810" y="345490"/>
                  </a:moveTo>
                  <a:lnTo>
                    <a:pt x="237147" y="340499"/>
                  </a:lnTo>
                  <a:lnTo>
                    <a:pt x="233540" y="341490"/>
                  </a:lnTo>
                  <a:lnTo>
                    <a:pt x="229933" y="342480"/>
                  </a:lnTo>
                  <a:lnTo>
                    <a:pt x="231089" y="347624"/>
                  </a:lnTo>
                  <a:lnTo>
                    <a:pt x="238810" y="345490"/>
                  </a:lnTo>
                  <a:close/>
                </a:path>
                <a:path w="1333500" h="389254">
                  <a:moveTo>
                    <a:pt x="259321" y="339547"/>
                  </a:moveTo>
                  <a:lnTo>
                    <a:pt x="257594" y="334568"/>
                  </a:lnTo>
                  <a:lnTo>
                    <a:pt x="254000" y="335622"/>
                  </a:lnTo>
                  <a:lnTo>
                    <a:pt x="250405" y="336677"/>
                  </a:lnTo>
                  <a:lnTo>
                    <a:pt x="251637" y="341807"/>
                  </a:lnTo>
                  <a:lnTo>
                    <a:pt x="259321" y="339547"/>
                  </a:lnTo>
                  <a:close/>
                </a:path>
                <a:path w="1333500" h="389254">
                  <a:moveTo>
                    <a:pt x="279755" y="333349"/>
                  </a:moveTo>
                  <a:lnTo>
                    <a:pt x="277952" y="328409"/>
                  </a:lnTo>
                  <a:lnTo>
                    <a:pt x="274383" y="329514"/>
                  </a:lnTo>
                  <a:lnTo>
                    <a:pt x="270814" y="330619"/>
                  </a:lnTo>
                  <a:lnTo>
                    <a:pt x="272110" y="335737"/>
                  </a:lnTo>
                  <a:lnTo>
                    <a:pt x="279755" y="333349"/>
                  </a:lnTo>
                  <a:close/>
                </a:path>
                <a:path w="1333500" h="389254">
                  <a:moveTo>
                    <a:pt x="300101" y="326910"/>
                  </a:moveTo>
                  <a:lnTo>
                    <a:pt x="298246" y="321970"/>
                  </a:lnTo>
                  <a:lnTo>
                    <a:pt x="294690" y="323138"/>
                  </a:lnTo>
                  <a:lnTo>
                    <a:pt x="291134" y="324294"/>
                  </a:lnTo>
                  <a:lnTo>
                    <a:pt x="292493" y="329387"/>
                  </a:lnTo>
                  <a:lnTo>
                    <a:pt x="300101" y="326910"/>
                  </a:lnTo>
                  <a:close/>
                </a:path>
                <a:path w="1333500" h="389254">
                  <a:moveTo>
                    <a:pt x="320382" y="320243"/>
                  </a:moveTo>
                  <a:lnTo>
                    <a:pt x="318477" y="315341"/>
                  </a:lnTo>
                  <a:lnTo>
                    <a:pt x="314921" y="316522"/>
                  </a:lnTo>
                  <a:lnTo>
                    <a:pt x="311365" y="317690"/>
                  </a:lnTo>
                  <a:lnTo>
                    <a:pt x="312788" y="322757"/>
                  </a:lnTo>
                  <a:lnTo>
                    <a:pt x="316585" y="321513"/>
                  </a:lnTo>
                  <a:lnTo>
                    <a:pt x="320382" y="320243"/>
                  </a:lnTo>
                  <a:close/>
                </a:path>
                <a:path w="1333500" h="389254">
                  <a:moveTo>
                    <a:pt x="340575" y="313347"/>
                  </a:moveTo>
                  <a:lnTo>
                    <a:pt x="338620" y="308457"/>
                  </a:lnTo>
                  <a:lnTo>
                    <a:pt x="335076" y="309664"/>
                  </a:lnTo>
                  <a:lnTo>
                    <a:pt x="331533" y="310870"/>
                  </a:lnTo>
                  <a:lnTo>
                    <a:pt x="333006" y="315937"/>
                  </a:lnTo>
                  <a:lnTo>
                    <a:pt x="340575" y="313347"/>
                  </a:lnTo>
                  <a:close/>
                </a:path>
                <a:path w="1333500" h="389254">
                  <a:moveTo>
                    <a:pt x="360705" y="306222"/>
                  </a:moveTo>
                  <a:lnTo>
                    <a:pt x="358698" y="301345"/>
                  </a:lnTo>
                  <a:lnTo>
                    <a:pt x="355168" y="302602"/>
                  </a:lnTo>
                  <a:lnTo>
                    <a:pt x="351637" y="303860"/>
                  </a:lnTo>
                  <a:lnTo>
                    <a:pt x="353161" y="308902"/>
                  </a:lnTo>
                  <a:lnTo>
                    <a:pt x="360705" y="306222"/>
                  </a:lnTo>
                  <a:close/>
                </a:path>
                <a:path w="1333500" h="389254">
                  <a:moveTo>
                    <a:pt x="380758" y="298945"/>
                  </a:moveTo>
                  <a:lnTo>
                    <a:pt x="378714" y="294081"/>
                  </a:lnTo>
                  <a:lnTo>
                    <a:pt x="375196" y="295376"/>
                  </a:lnTo>
                  <a:lnTo>
                    <a:pt x="371678" y="296672"/>
                  </a:lnTo>
                  <a:lnTo>
                    <a:pt x="373253" y="301701"/>
                  </a:lnTo>
                  <a:lnTo>
                    <a:pt x="380758" y="298945"/>
                  </a:lnTo>
                  <a:close/>
                </a:path>
                <a:path w="1333500" h="389254">
                  <a:moveTo>
                    <a:pt x="400761" y="291503"/>
                  </a:moveTo>
                  <a:lnTo>
                    <a:pt x="398678" y="286664"/>
                  </a:lnTo>
                  <a:lnTo>
                    <a:pt x="395173" y="287985"/>
                  </a:lnTo>
                  <a:lnTo>
                    <a:pt x="391668" y="289306"/>
                  </a:lnTo>
                  <a:lnTo>
                    <a:pt x="393280" y="294322"/>
                  </a:lnTo>
                  <a:lnTo>
                    <a:pt x="400761" y="291503"/>
                  </a:lnTo>
                  <a:close/>
                </a:path>
                <a:path w="1333500" h="389254">
                  <a:moveTo>
                    <a:pt x="420700" y="283908"/>
                  </a:moveTo>
                  <a:lnTo>
                    <a:pt x="418579" y="279082"/>
                  </a:lnTo>
                  <a:lnTo>
                    <a:pt x="415086" y="280441"/>
                  </a:lnTo>
                  <a:lnTo>
                    <a:pt x="411581" y="281762"/>
                  </a:lnTo>
                  <a:lnTo>
                    <a:pt x="413232" y="286778"/>
                  </a:lnTo>
                  <a:lnTo>
                    <a:pt x="416966" y="285356"/>
                  </a:lnTo>
                  <a:lnTo>
                    <a:pt x="420700" y="283908"/>
                  </a:lnTo>
                  <a:close/>
                </a:path>
                <a:path w="1333500" h="389254">
                  <a:moveTo>
                    <a:pt x="440588" y="276199"/>
                  </a:moveTo>
                  <a:lnTo>
                    <a:pt x="438442" y="271386"/>
                  </a:lnTo>
                  <a:lnTo>
                    <a:pt x="434949" y="272745"/>
                  </a:lnTo>
                  <a:lnTo>
                    <a:pt x="431457" y="274104"/>
                  </a:lnTo>
                  <a:lnTo>
                    <a:pt x="433133" y="279095"/>
                  </a:lnTo>
                  <a:lnTo>
                    <a:pt x="440588" y="276199"/>
                  </a:lnTo>
                  <a:close/>
                </a:path>
                <a:path w="1333500" h="389254">
                  <a:moveTo>
                    <a:pt x="460425" y="268351"/>
                  </a:moveTo>
                  <a:lnTo>
                    <a:pt x="458254" y="263550"/>
                  </a:lnTo>
                  <a:lnTo>
                    <a:pt x="454774" y="264934"/>
                  </a:lnTo>
                  <a:lnTo>
                    <a:pt x="451294" y="266319"/>
                  </a:lnTo>
                  <a:lnTo>
                    <a:pt x="452996" y="271297"/>
                  </a:lnTo>
                  <a:lnTo>
                    <a:pt x="460425" y="268351"/>
                  </a:lnTo>
                  <a:close/>
                </a:path>
                <a:path w="1333500" h="389254">
                  <a:moveTo>
                    <a:pt x="480225" y="260413"/>
                  </a:moveTo>
                  <a:lnTo>
                    <a:pt x="478028" y="255625"/>
                  </a:lnTo>
                  <a:lnTo>
                    <a:pt x="474548" y="257022"/>
                  </a:lnTo>
                  <a:lnTo>
                    <a:pt x="471068" y="258419"/>
                  </a:lnTo>
                  <a:lnTo>
                    <a:pt x="472808" y="263398"/>
                  </a:lnTo>
                  <a:lnTo>
                    <a:pt x="480225" y="260413"/>
                  </a:lnTo>
                  <a:close/>
                </a:path>
                <a:path w="1333500" h="389254">
                  <a:moveTo>
                    <a:pt x="499999" y="252399"/>
                  </a:moveTo>
                  <a:lnTo>
                    <a:pt x="497776" y="247611"/>
                  </a:lnTo>
                  <a:lnTo>
                    <a:pt x="494309" y="249034"/>
                  </a:lnTo>
                  <a:lnTo>
                    <a:pt x="490842" y="250456"/>
                  </a:lnTo>
                  <a:lnTo>
                    <a:pt x="492594" y="255422"/>
                  </a:lnTo>
                  <a:lnTo>
                    <a:pt x="499999" y="252399"/>
                  </a:lnTo>
                  <a:close/>
                </a:path>
                <a:path w="1333500" h="389254">
                  <a:moveTo>
                    <a:pt x="519722" y="244322"/>
                  </a:moveTo>
                  <a:lnTo>
                    <a:pt x="517499" y="239560"/>
                  </a:lnTo>
                  <a:lnTo>
                    <a:pt x="514032" y="240982"/>
                  </a:lnTo>
                  <a:lnTo>
                    <a:pt x="510565" y="242404"/>
                  </a:lnTo>
                  <a:lnTo>
                    <a:pt x="512330" y="247357"/>
                  </a:lnTo>
                  <a:lnTo>
                    <a:pt x="519722" y="244322"/>
                  </a:lnTo>
                  <a:close/>
                </a:path>
                <a:path w="1333500" h="389254">
                  <a:moveTo>
                    <a:pt x="539432" y="236194"/>
                  </a:moveTo>
                  <a:lnTo>
                    <a:pt x="537197" y="231419"/>
                  </a:lnTo>
                  <a:lnTo>
                    <a:pt x="533730" y="232854"/>
                  </a:lnTo>
                  <a:lnTo>
                    <a:pt x="530263" y="234276"/>
                  </a:lnTo>
                  <a:lnTo>
                    <a:pt x="532041" y="239242"/>
                  </a:lnTo>
                  <a:lnTo>
                    <a:pt x="539432" y="236194"/>
                  </a:lnTo>
                  <a:close/>
                </a:path>
                <a:path w="1333500" h="389254">
                  <a:moveTo>
                    <a:pt x="559130" y="228028"/>
                  </a:moveTo>
                  <a:lnTo>
                    <a:pt x="556895" y="223266"/>
                  </a:lnTo>
                  <a:lnTo>
                    <a:pt x="553427" y="224701"/>
                  </a:lnTo>
                  <a:lnTo>
                    <a:pt x="549960" y="226136"/>
                  </a:lnTo>
                  <a:lnTo>
                    <a:pt x="551751" y="231089"/>
                  </a:lnTo>
                  <a:lnTo>
                    <a:pt x="559130" y="228028"/>
                  </a:lnTo>
                  <a:close/>
                </a:path>
                <a:path w="1333500" h="389254">
                  <a:moveTo>
                    <a:pt x="578815" y="219837"/>
                  </a:moveTo>
                  <a:lnTo>
                    <a:pt x="576567" y="215074"/>
                  </a:lnTo>
                  <a:lnTo>
                    <a:pt x="573100" y="216509"/>
                  </a:lnTo>
                  <a:lnTo>
                    <a:pt x="569633" y="217944"/>
                  </a:lnTo>
                  <a:lnTo>
                    <a:pt x="571436" y="222910"/>
                  </a:lnTo>
                  <a:lnTo>
                    <a:pt x="578815" y="219837"/>
                  </a:lnTo>
                  <a:close/>
                </a:path>
                <a:path w="1333500" h="389254">
                  <a:moveTo>
                    <a:pt x="598500" y="211645"/>
                  </a:moveTo>
                  <a:lnTo>
                    <a:pt x="596252" y="206883"/>
                  </a:lnTo>
                  <a:lnTo>
                    <a:pt x="592785" y="208318"/>
                  </a:lnTo>
                  <a:lnTo>
                    <a:pt x="589318" y="209765"/>
                  </a:lnTo>
                  <a:lnTo>
                    <a:pt x="591121" y="214706"/>
                  </a:lnTo>
                  <a:lnTo>
                    <a:pt x="598500" y="211645"/>
                  </a:lnTo>
                  <a:close/>
                </a:path>
                <a:path w="1333500" h="389254">
                  <a:moveTo>
                    <a:pt x="618172" y="203454"/>
                  </a:moveTo>
                  <a:lnTo>
                    <a:pt x="615937" y="198691"/>
                  </a:lnTo>
                  <a:lnTo>
                    <a:pt x="612470" y="200126"/>
                  </a:lnTo>
                  <a:lnTo>
                    <a:pt x="609003" y="201574"/>
                  </a:lnTo>
                  <a:lnTo>
                    <a:pt x="610806" y="206527"/>
                  </a:lnTo>
                  <a:lnTo>
                    <a:pt x="618172" y="203454"/>
                  </a:lnTo>
                  <a:close/>
                </a:path>
                <a:path w="1333500" h="389254">
                  <a:moveTo>
                    <a:pt x="637857" y="195275"/>
                  </a:moveTo>
                  <a:lnTo>
                    <a:pt x="635622" y="190512"/>
                  </a:lnTo>
                  <a:lnTo>
                    <a:pt x="632155" y="191947"/>
                  </a:lnTo>
                  <a:lnTo>
                    <a:pt x="628688" y="193382"/>
                  </a:lnTo>
                  <a:lnTo>
                    <a:pt x="630478" y="198335"/>
                  </a:lnTo>
                  <a:lnTo>
                    <a:pt x="637857" y="195275"/>
                  </a:lnTo>
                  <a:close/>
                </a:path>
                <a:path w="1333500" h="389254">
                  <a:moveTo>
                    <a:pt x="657567" y="187147"/>
                  </a:moveTo>
                  <a:lnTo>
                    <a:pt x="655332" y="182372"/>
                  </a:lnTo>
                  <a:lnTo>
                    <a:pt x="651865" y="183807"/>
                  </a:lnTo>
                  <a:lnTo>
                    <a:pt x="648398" y="185242"/>
                  </a:lnTo>
                  <a:lnTo>
                    <a:pt x="650176" y="190195"/>
                  </a:lnTo>
                  <a:lnTo>
                    <a:pt x="657567" y="187147"/>
                  </a:lnTo>
                  <a:close/>
                </a:path>
                <a:path w="1333500" h="389254">
                  <a:moveTo>
                    <a:pt x="677278" y="179070"/>
                  </a:moveTo>
                  <a:lnTo>
                    <a:pt x="675055" y="174282"/>
                  </a:lnTo>
                  <a:lnTo>
                    <a:pt x="671588" y="175704"/>
                  </a:lnTo>
                  <a:lnTo>
                    <a:pt x="668121" y="177126"/>
                  </a:lnTo>
                  <a:lnTo>
                    <a:pt x="669886" y="182079"/>
                  </a:lnTo>
                  <a:lnTo>
                    <a:pt x="677278" y="179070"/>
                  </a:lnTo>
                  <a:close/>
                </a:path>
                <a:path w="1333500" h="389254">
                  <a:moveTo>
                    <a:pt x="697014" y="171030"/>
                  </a:moveTo>
                  <a:lnTo>
                    <a:pt x="694817" y="166255"/>
                  </a:lnTo>
                  <a:lnTo>
                    <a:pt x="691337" y="167652"/>
                  </a:lnTo>
                  <a:lnTo>
                    <a:pt x="687857" y="169062"/>
                  </a:lnTo>
                  <a:lnTo>
                    <a:pt x="689610" y="174028"/>
                  </a:lnTo>
                  <a:lnTo>
                    <a:pt x="697014" y="171030"/>
                  </a:lnTo>
                  <a:close/>
                </a:path>
                <a:path w="1333500" h="389254">
                  <a:moveTo>
                    <a:pt x="716775" y="163068"/>
                  </a:moveTo>
                  <a:lnTo>
                    <a:pt x="714590" y="158280"/>
                  </a:lnTo>
                  <a:lnTo>
                    <a:pt x="711111" y="159677"/>
                  </a:lnTo>
                  <a:lnTo>
                    <a:pt x="707631" y="161074"/>
                  </a:lnTo>
                  <a:lnTo>
                    <a:pt x="709371" y="166052"/>
                  </a:lnTo>
                  <a:lnTo>
                    <a:pt x="716775" y="163068"/>
                  </a:lnTo>
                  <a:close/>
                </a:path>
                <a:path w="1333500" h="389254">
                  <a:moveTo>
                    <a:pt x="736574" y="155194"/>
                  </a:moveTo>
                  <a:lnTo>
                    <a:pt x="734415" y="150393"/>
                  </a:lnTo>
                  <a:lnTo>
                    <a:pt x="730923" y="151777"/>
                  </a:lnTo>
                  <a:lnTo>
                    <a:pt x="727430" y="153162"/>
                  </a:lnTo>
                  <a:lnTo>
                    <a:pt x="729145" y="158140"/>
                  </a:lnTo>
                  <a:lnTo>
                    <a:pt x="736574" y="155194"/>
                  </a:lnTo>
                  <a:close/>
                </a:path>
                <a:path w="1333500" h="389254">
                  <a:moveTo>
                    <a:pt x="756399" y="147421"/>
                  </a:moveTo>
                  <a:lnTo>
                    <a:pt x="754265" y="142608"/>
                  </a:lnTo>
                  <a:lnTo>
                    <a:pt x="750773" y="143967"/>
                  </a:lnTo>
                  <a:lnTo>
                    <a:pt x="747280" y="145326"/>
                  </a:lnTo>
                  <a:lnTo>
                    <a:pt x="748969" y="150317"/>
                  </a:lnTo>
                  <a:lnTo>
                    <a:pt x="756399" y="147421"/>
                  </a:lnTo>
                  <a:close/>
                </a:path>
                <a:path w="1333500" h="389254">
                  <a:moveTo>
                    <a:pt x="776274" y="139750"/>
                  </a:moveTo>
                  <a:lnTo>
                    <a:pt x="774166" y="134924"/>
                  </a:lnTo>
                  <a:lnTo>
                    <a:pt x="770661" y="136258"/>
                  </a:lnTo>
                  <a:lnTo>
                    <a:pt x="767156" y="137591"/>
                  </a:lnTo>
                  <a:lnTo>
                    <a:pt x="768819" y="142595"/>
                  </a:lnTo>
                  <a:lnTo>
                    <a:pt x="776274" y="139750"/>
                  </a:lnTo>
                  <a:close/>
                </a:path>
                <a:path w="1333500" h="389254">
                  <a:moveTo>
                    <a:pt x="796188" y="132181"/>
                  </a:moveTo>
                  <a:lnTo>
                    <a:pt x="794105" y="127342"/>
                  </a:lnTo>
                  <a:lnTo>
                    <a:pt x="790600" y="128676"/>
                  </a:lnTo>
                  <a:lnTo>
                    <a:pt x="787095" y="130009"/>
                  </a:lnTo>
                  <a:lnTo>
                    <a:pt x="788733" y="135013"/>
                  </a:lnTo>
                  <a:lnTo>
                    <a:pt x="796188" y="132181"/>
                  </a:lnTo>
                  <a:close/>
                </a:path>
                <a:path w="1333500" h="389254">
                  <a:moveTo>
                    <a:pt x="816152" y="124777"/>
                  </a:moveTo>
                  <a:lnTo>
                    <a:pt x="814108" y="119913"/>
                  </a:lnTo>
                  <a:lnTo>
                    <a:pt x="810590" y="121221"/>
                  </a:lnTo>
                  <a:lnTo>
                    <a:pt x="807072" y="122529"/>
                  </a:lnTo>
                  <a:lnTo>
                    <a:pt x="808672" y="127546"/>
                  </a:lnTo>
                  <a:lnTo>
                    <a:pt x="816152" y="124777"/>
                  </a:lnTo>
                  <a:close/>
                </a:path>
                <a:path w="1333500" h="389254">
                  <a:moveTo>
                    <a:pt x="836168" y="117487"/>
                  </a:moveTo>
                  <a:lnTo>
                    <a:pt x="834161" y="112623"/>
                  </a:lnTo>
                  <a:lnTo>
                    <a:pt x="830630" y="113893"/>
                  </a:lnTo>
                  <a:lnTo>
                    <a:pt x="827100" y="115163"/>
                  </a:lnTo>
                  <a:lnTo>
                    <a:pt x="828662" y="120192"/>
                  </a:lnTo>
                  <a:lnTo>
                    <a:pt x="836168" y="117487"/>
                  </a:lnTo>
                  <a:close/>
                </a:path>
                <a:path w="1333500" h="389254">
                  <a:moveTo>
                    <a:pt x="856246" y="110350"/>
                  </a:moveTo>
                  <a:lnTo>
                    <a:pt x="854265" y="105460"/>
                  </a:lnTo>
                  <a:lnTo>
                    <a:pt x="850722" y="106692"/>
                  </a:lnTo>
                  <a:lnTo>
                    <a:pt x="847178" y="107924"/>
                  </a:lnTo>
                  <a:lnTo>
                    <a:pt x="848702" y="112966"/>
                  </a:lnTo>
                  <a:lnTo>
                    <a:pt x="856246" y="110350"/>
                  </a:lnTo>
                  <a:close/>
                </a:path>
                <a:path w="1333500" h="389254">
                  <a:moveTo>
                    <a:pt x="876350" y="103352"/>
                  </a:moveTo>
                  <a:lnTo>
                    <a:pt x="874420" y="98450"/>
                  </a:lnTo>
                  <a:lnTo>
                    <a:pt x="870877" y="99682"/>
                  </a:lnTo>
                  <a:lnTo>
                    <a:pt x="867333" y="100914"/>
                  </a:lnTo>
                  <a:lnTo>
                    <a:pt x="868819" y="105968"/>
                  </a:lnTo>
                  <a:lnTo>
                    <a:pt x="876350" y="103352"/>
                  </a:lnTo>
                  <a:close/>
                </a:path>
                <a:path w="1333500" h="389254">
                  <a:moveTo>
                    <a:pt x="896543" y="96570"/>
                  </a:moveTo>
                  <a:lnTo>
                    <a:pt x="894651" y="91655"/>
                  </a:lnTo>
                  <a:lnTo>
                    <a:pt x="891095" y="92849"/>
                  </a:lnTo>
                  <a:lnTo>
                    <a:pt x="887539" y="94043"/>
                  </a:lnTo>
                  <a:lnTo>
                    <a:pt x="888987" y="99110"/>
                  </a:lnTo>
                  <a:lnTo>
                    <a:pt x="896543" y="96570"/>
                  </a:lnTo>
                  <a:close/>
                </a:path>
                <a:path w="1333500" h="389254">
                  <a:moveTo>
                    <a:pt x="916787" y="89954"/>
                  </a:moveTo>
                  <a:lnTo>
                    <a:pt x="914946" y="85013"/>
                  </a:lnTo>
                  <a:lnTo>
                    <a:pt x="911364" y="86169"/>
                  </a:lnTo>
                  <a:lnTo>
                    <a:pt x="907796" y="87325"/>
                  </a:lnTo>
                  <a:lnTo>
                    <a:pt x="909193" y="92392"/>
                  </a:lnTo>
                  <a:lnTo>
                    <a:pt x="916787" y="89954"/>
                  </a:lnTo>
                  <a:close/>
                </a:path>
                <a:path w="1333500" h="389254">
                  <a:moveTo>
                    <a:pt x="937056" y="83489"/>
                  </a:moveTo>
                  <a:lnTo>
                    <a:pt x="935266" y="78536"/>
                  </a:lnTo>
                  <a:lnTo>
                    <a:pt x="931672" y="79641"/>
                  </a:lnTo>
                  <a:lnTo>
                    <a:pt x="928090" y="80784"/>
                  </a:lnTo>
                  <a:lnTo>
                    <a:pt x="929449" y="85877"/>
                  </a:lnTo>
                  <a:lnTo>
                    <a:pt x="933246" y="84658"/>
                  </a:lnTo>
                  <a:lnTo>
                    <a:pt x="937056" y="83489"/>
                  </a:lnTo>
                  <a:close/>
                </a:path>
                <a:path w="1333500" h="389254">
                  <a:moveTo>
                    <a:pt x="957414" y="77228"/>
                  </a:moveTo>
                  <a:lnTo>
                    <a:pt x="955675" y="72263"/>
                  </a:lnTo>
                  <a:lnTo>
                    <a:pt x="952080" y="73367"/>
                  </a:lnTo>
                  <a:lnTo>
                    <a:pt x="948486" y="74472"/>
                  </a:lnTo>
                  <a:lnTo>
                    <a:pt x="949794" y="79578"/>
                  </a:lnTo>
                  <a:lnTo>
                    <a:pt x="957414" y="77228"/>
                  </a:lnTo>
                  <a:close/>
                </a:path>
                <a:path w="1333500" h="389254">
                  <a:moveTo>
                    <a:pt x="977849" y="71221"/>
                  </a:moveTo>
                  <a:lnTo>
                    <a:pt x="976147" y="66230"/>
                  </a:lnTo>
                  <a:lnTo>
                    <a:pt x="972540" y="67284"/>
                  </a:lnTo>
                  <a:lnTo>
                    <a:pt x="968933" y="68338"/>
                  </a:lnTo>
                  <a:lnTo>
                    <a:pt x="970191" y="73456"/>
                  </a:lnTo>
                  <a:lnTo>
                    <a:pt x="977849" y="71221"/>
                  </a:lnTo>
                  <a:close/>
                </a:path>
                <a:path w="1333500" h="389254">
                  <a:moveTo>
                    <a:pt x="998321" y="65379"/>
                  </a:moveTo>
                  <a:lnTo>
                    <a:pt x="996670" y="60375"/>
                  </a:lnTo>
                  <a:lnTo>
                    <a:pt x="993051" y="61379"/>
                  </a:lnTo>
                  <a:lnTo>
                    <a:pt x="989431" y="62382"/>
                  </a:lnTo>
                  <a:lnTo>
                    <a:pt x="990638" y="67500"/>
                  </a:lnTo>
                  <a:lnTo>
                    <a:pt x="998321" y="65379"/>
                  </a:lnTo>
                  <a:close/>
                </a:path>
                <a:path w="1333500" h="389254">
                  <a:moveTo>
                    <a:pt x="1018844" y="59728"/>
                  </a:moveTo>
                  <a:lnTo>
                    <a:pt x="1017244" y="54698"/>
                  </a:lnTo>
                  <a:lnTo>
                    <a:pt x="1013625" y="55702"/>
                  </a:lnTo>
                  <a:lnTo>
                    <a:pt x="1010005" y="56705"/>
                  </a:lnTo>
                  <a:lnTo>
                    <a:pt x="1011148" y="61849"/>
                  </a:lnTo>
                  <a:lnTo>
                    <a:pt x="1018844" y="59728"/>
                  </a:lnTo>
                  <a:close/>
                </a:path>
                <a:path w="1333500" h="389254">
                  <a:moveTo>
                    <a:pt x="1039444" y="54394"/>
                  </a:moveTo>
                  <a:lnTo>
                    <a:pt x="1037907" y="49352"/>
                  </a:lnTo>
                  <a:lnTo>
                    <a:pt x="1034275" y="50292"/>
                  </a:lnTo>
                  <a:lnTo>
                    <a:pt x="1030643" y="51231"/>
                  </a:lnTo>
                  <a:lnTo>
                    <a:pt x="1031735" y="56388"/>
                  </a:lnTo>
                  <a:lnTo>
                    <a:pt x="1039444" y="54394"/>
                  </a:lnTo>
                  <a:close/>
                </a:path>
                <a:path w="1333500" h="389254">
                  <a:moveTo>
                    <a:pt x="1060107" y="49250"/>
                  </a:moveTo>
                  <a:lnTo>
                    <a:pt x="1058621" y="44183"/>
                  </a:lnTo>
                  <a:lnTo>
                    <a:pt x="1054976" y="45072"/>
                  </a:lnTo>
                  <a:lnTo>
                    <a:pt x="1051331" y="45961"/>
                  </a:lnTo>
                  <a:lnTo>
                    <a:pt x="1052360" y="51117"/>
                  </a:lnTo>
                  <a:lnTo>
                    <a:pt x="1060107" y="49250"/>
                  </a:lnTo>
                  <a:close/>
                </a:path>
                <a:path w="1333500" h="389254">
                  <a:moveTo>
                    <a:pt x="1080795" y="44272"/>
                  </a:moveTo>
                  <a:lnTo>
                    <a:pt x="1079373" y="39204"/>
                  </a:lnTo>
                  <a:lnTo>
                    <a:pt x="1075715" y="40043"/>
                  </a:lnTo>
                  <a:lnTo>
                    <a:pt x="1072070" y="40932"/>
                  </a:lnTo>
                  <a:lnTo>
                    <a:pt x="1073035" y="46101"/>
                  </a:lnTo>
                  <a:lnTo>
                    <a:pt x="1076909" y="45161"/>
                  </a:lnTo>
                  <a:lnTo>
                    <a:pt x="1080795" y="44272"/>
                  </a:lnTo>
                  <a:close/>
                </a:path>
                <a:path w="1333500" h="389254">
                  <a:moveTo>
                    <a:pt x="1101572" y="39624"/>
                  </a:moveTo>
                  <a:lnTo>
                    <a:pt x="1100213" y="34531"/>
                  </a:lnTo>
                  <a:lnTo>
                    <a:pt x="1096543" y="35356"/>
                  </a:lnTo>
                  <a:lnTo>
                    <a:pt x="1092873" y="36182"/>
                  </a:lnTo>
                  <a:lnTo>
                    <a:pt x="1093787" y="41363"/>
                  </a:lnTo>
                  <a:lnTo>
                    <a:pt x="1101572" y="39624"/>
                  </a:lnTo>
                  <a:close/>
                </a:path>
                <a:path w="1333500" h="389254">
                  <a:moveTo>
                    <a:pt x="1122400" y="35217"/>
                  </a:moveTo>
                  <a:lnTo>
                    <a:pt x="1121105" y="30111"/>
                  </a:lnTo>
                  <a:lnTo>
                    <a:pt x="1117422" y="30873"/>
                  </a:lnTo>
                  <a:lnTo>
                    <a:pt x="1113739" y="31635"/>
                  </a:lnTo>
                  <a:lnTo>
                    <a:pt x="1114590" y="36830"/>
                  </a:lnTo>
                  <a:lnTo>
                    <a:pt x="1122400" y="35217"/>
                  </a:lnTo>
                  <a:close/>
                </a:path>
                <a:path w="1333500" h="389254">
                  <a:moveTo>
                    <a:pt x="1143266" y="31013"/>
                  </a:moveTo>
                  <a:lnTo>
                    <a:pt x="1142034" y="25895"/>
                  </a:lnTo>
                  <a:lnTo>
                    <a:pt x="1138339" y="26581"/>
                  </a:lnTo>
                  <a:lnTo>
                    <a:pt x="1134656" y="27305"/>
                  </a:lnTo>
                  <a:lnTo>
                    <a:pt x="1135443" y="32524"/>
                  </a:lnTo>
                  <a:lnTo>
                    <a:pt x="1139355" y="31750"/>
                  </a:lnTo>
                  <a:lnTo>
                    <a:pt x="1143266" y="31013"/>
                  </a:lnTo>
                  <a:close/>
                </a:path>
                <a:path w="1333500" h="389254">
                  <a:moveTo>
                    <a:pt x="1164183" y="27101"/>
                  </a:moveTo>
                  <a:lnTo>
                    <a:pt x="1163015" y="21971"/>
                  </a:lnTo>
                  <a:lnTo>
                    <a:pt x="1159319" y="22656"/>
                  </a:lnTo>
                  <a:lnTo>
                    <a:pt x="1155623" y="23342"/>
                  </a:lnTo>
                  <a:lnTo>
                    <a:pt x="1156347" y="28562"/>
                  </a:lnTo>
                  <a:lnTo>
                    <a:pt x="1164183" y="27101"/>
                  </a:lnTo>
                  <a:close/>
                </a:path>
                <a:path w="1333500" h="389254">
                  <a:moveTo>
                    <a:pt x="1185151" y="23469"/>
                  </a:moveTo>
                  <a:lnTo>
                    <a:pt x="1184046" y="18326"/>
                  </a:lnTo>
                  <a:lnTo>
                    <a:pt x="1180338" y="18948"/>
                  </a:lnTo>
                  <a:lnTo>
                    <a:pt x="1176629" y="19570"/>
                  </a:lnTo>
                  <a:lnTo>
                    <a:pt x="1177290" y="24790"/>
                  </a:lnTo>
                  <a:lnTo>
                    <a:pt x="1185151" y="23469"/>
                  </a:lnTo>
                  <a:close/>
                </a:path>
                <a:path w="1333500" h="389254">
                  <a:moveTo>
                    <a:pt x="1206169" y="20040"/>
                  </a:moveTo>
                  <a:lnTo>
                    <a:pt x="1205128" y="14884"/>
                  </a:lnTo>
                  <a:lnTo>
                    <a:pt x="1201407" y="15430"/>
                  </a:lnTo>
                  <a:lnTo>
                    <a:pt x="1197698" y="16014"/>
                  </a:lnTo>
                  <a:lnTo>
                    <a:pt x="1198283" y="21247"/>
                  </a:lnTo>
                  <a:lnTo>
                    <a:pt x="1202220" y="20624"/>
                  </a:lnTo>
                  <a:lnTo>
                    <a:pt x="1206169" y="20040"/>
                  </a:lnTo>
                  <a:close/>
                </a:path>
                <a:path w="1333500" h="389254">
                  <a:moveTo>
                    <a:pt x="1227226" y="16916"/>
                  </a:moveTo>
                  <a:lnTo>
                    <a:pt x="1226248" y="11734"/>
                  </a:lnTo>
                  <a:lnTo>
                    <a:pt x="1222527" y="12293"/>
                  </a:lnTo>
                  <a:lnTo>
                    <a:pt x="1218806" y="12839"/>
                  </a:lnTo>
                  <a:lnTo>
                    <a:pt x="1219339" y="18084"/>
                  </a:lnTo>
                  <a:lnTo>
                    <a:pt x="1227226" y="16916"/>
                  </a:lnTo>
                  <a:close/>
                </a:path>
                <a:path w="1333500" h="389254">
                  <a:moveTo>
                    <a:pt x="1248308" y="14084"/>
                  </a:moveTo>
                  <a:lnTo>
                    <a:pt x="1247406" y="8890"/>
                  </a:lnTo>
                  <a:lnTo>
                    <a:pt x="1243672" y="9372"/>
                  </a:lnTo>
                  <a:lnTo>
                    <a:pt x="1239951" y="9855"/>
                  </a:lnTo>
                  <a:lnTo>
                    <a:pt x="1240409" y="15100"/>
                  </a:lnTo>
                  <a:lnTo>
                    <a:pt x="1248308" y="14084"/>
                  </a:lnTo>
                  <a:close/>
                </a:path>
                <a:path w="1333500" h="389254">
                  <a:moveTo>
                    <a:pt x="1269428" y="11442"/>
                  </a:moveTo>
                  <a:lnTo>
                    <a:pt x="1268577" y="6248"/>
                  </a:lnTo>
                  <a:lnTo>
                    <a:pt x="1264843" y="6654"/>
                  </a:lnTo>
                  <a:lnTo>
                    <a:pt x="1261122" y="7124"/>
                  </a:lnTo>
                  <a:lnTo>
                    <a:pt x="1261516" y="12382"/>
                  </a:lnTo>
                  <a:lnTo>
                    <a:pt x="1265466" y="11874"/>
                  </a:lnTo>
                  <a:lnTo>
                    <a:pt x="1269428" y="11442"/>
                  </a:lnTo>
                  <a:close/>
                </a:path>
                <a:path w="1333500" h="389254">
                  <a:moveTo>
                    <a:pt x="1290599" y="9144"/>
                  </a:moveTo>
                  <a:lnTo>
                    <a:pt x="1289812" y="3937"/>
                  </a:lnTo>
                  <a:lnTo>
                    <a:pt x="1286078" y="4343"/>
                  </a:lnTo>
                  <a:lnTo>
                    <a:pt x="1282344" y="4749"/>
                  </a:lnTo>
                  <a:lnTo>
                    <a:pt x="1282674" y="10007"/>
                  </a:lnTo>
                  <a:lnTo>
                    <a:pt x="1290599" y="9144"/>
                  </a:lnTo>
                  <a:close/>
                </a:path>
                <a:path w="1333500" h="389254">
                  <a:moveTo>
                    <a:pt x="1311770" y="7112"/>
                  </a:moveTo>
                  <a:lnTo>
                    <a:pt x="1311059" y="1892"/>
                  </a:lnTo>
                  <a:lnTo>
                    <a:pt x="1307312" y="2222"/>
                  </a:lnTo>
                  <a:lnTo>
                    <a:pt x="1303566" y="2552"/>
                  </a:lnTo>
                  <a:lnTo>
                    <a:pt x="1303832" y="7810"/>
                  </a:lnTo>
                  <a:lnTo>
                    <a:pt x="1311770" y="7112"/>
                  </a:lnTo>
                  <a:close/>
                </a:path>
                <a:path w="1333500" h="389254">
                  <a:moveTo>
                    <a:pt x="1332979" y="5219"/>
                  </a:moveTo>
                  <a:lnTo>
                    <a:pt x="1332331" y="0"/>
                  </a:lnTo>
                  <a:lnTo>
                    <a:pt x="1328585" y="330"/>
                  </a:lnTo>
                  <a:lnTo>
                    <a:pt x="1324838" y="660"/>
                  </a:lnTo>
                  <a:lnTo>
                    <a:pt x="1325029" y="5930"/>
                  </a:lnTo>
                  <a:lnTo>
                    <a:pt x="1332979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 descr=""/>
            <p:cNvSpPr/>
            <p:nvPr/>
          </p:nvSpPr>
          <p:spPr>
            <a:xfrm>
              <a:off x="3376759" y="3479829"/>
              <a:ext cx="242570" cy="0"/>
            </a:xfrm>
            <a:custGeom>
              <a:avLst/>
              <a:gdLst/>
              <a:ahLst/>
              <a:cxnLst/>
              <a:rect l="l" t="t" r="r" b="b"/>
              <a:pathLst>
                <a:path w="242570" h="0">
                  <a:moveTo>
                    <a:pt x="0" y="0"/>
                  </a:moveTo>
                  <a:lnTo>
                    <a:pt x="242158" y="0"/>
                  </a:lnTo>
                </a:path>
              </a:pathLst>
            </a:custGeom>
            <a:ln w="962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 descr=""/>
            <p:cNvSpPr/>
            <p:nvPr/>
          </p:nvSpPr>
          <p:spPr>
            <a:xfrm>
              <a:off x="3632060" y="3480434"/>
              <a:ext cx="1398905" cy="516255"/>
            </a:xfrm>
            <a:custGeom>
              <a:avLst/>
              <a:gdLst/>
              <a:ahLst/>
              <a:cxnLst/>
              <a:rect l="l" t="t" r="r" b="b"/>
              <a:pathLst>
                <a:path w="1398904" h="516254">
                  <a:moveTo>
                    <a:pt x="8140" y="584"/>
                  </a:moveTo>
                  <a:lnTo>
                    <a:pt x="4394" y="292"/>
                  </a:lnTo>
                  <a:lnTo>
                    <a:pt x="647" y="0"/>
                  </a:lnTo>
                  <a:lnTo>
                    <a:pt x="0" y="5232"/>
                  </a:lnTo>
                  <a:lnTo>
                    <a:pt x="7950" y="5842"/>
                  </a:lnTo>
                  <a:lnTo>
                    <a:pt x="8140" y="584"/>
                  </a:lnTo>
                  <a:close/>
                </a:path>
                <a:path w="1398904" h="516254">
                  <a:moveTo>
                    <a:pt x="29400" y="2413"/>
                  </a:moveTo>
                  <a:lnTo>
                    <a:pt x="25666" y="2044"/>
                  </a:lnTo>
                  <a:lnTo>
                    <a:pt x="21932" y="1676"/>
                  </a:lnTo>
                  <a:lnTo>
                    <a:pt x="21221" y="6896"/>
                  </a:lnTo>
                  <a:lnTo>
                    <a:pt x="29159" y="7670"/>
                  </a:lnTo>
                  <a:lnTo>
                    <a:pt x="29400" y="2413"/>
                  </a:lnTo>
                  <a:close/>
                </a:path>
                <a:path w="1398904" h="516254">
                  <a:moveTo>
                    <a:pt x="50647" y="4495"/>
                  </a:moveTo>
                  <a:lnTo>
                    <a:pt x="46913" y="4127"/>
                  </a:lnTo>
                  <a:lnTo>
                    <a:pt x="43180" y="3759"/>
                  </a:lnTo>
                  <a:lnTo>
                    <a:pt x="42418" y="8978"/>
                  </a:lnTo>
                  <a:lnTo>
                    <a:pt x="50355" y="9753"/>
                  </a:lnTo>
                  <a:lnTo>
                    <a:pt x="50647" y="4495"/>
                  </a:lnTo>
                  <a:close/>
                </a:path>
                <a:path w="1398904" h="516254">
                  <a:moveTo>
                    <a:pt x="71869" y="6832"/>
                  </a:moveTo>
                  <a:lnTo>
                    <a:pt x="68135" y="6388"/>
                  </a:lnTo>
                  <a:lnTo>
                    <a:pt x="64401" y="5943"/>
                  </a:lnTo>
                  <a:lnTo>
                    <a:pt x="63588" y="11150"/>
                  </a:lnTo>
                  <a:lnTo>
                    <a:pt x="71501" y="12090"/>
                  </a:lnTo>
                  <a:lnTo>
                    <a:pt x="71869" y="6832"/>
                  </a:lnTo>
                  <a:close/>
                </a:path>
                <a:path w="1398904" h="516254">
                  <a:moveTo>
                    <a:pt x="93065" y="9347"/>
                  </a:moveTo>
                  <a:lnTo>
                    <a:pt x="89331" y="8902"/>
                  </a:lnTo>
                  <a:lnTo>
                    <a:pt x="85598" y="8458"/>
                  </a:lnTo>
                  <a:lnTo>
                    <a:pt x="84721" y="13652"/>
                  </a:lnTo>
                  <a:lnTo>
                    <a:pt x="92646" y="14592"/>
                  </a:lnTo>
                  <a:lnTo>
                    <a:pt x="93065" y="9347"/>
                  </a:lnTo>
                  <a:close/>
                </a:path>
                <a:path w="1398904" h="516254">
                  <a:moveTo>
                    <a:pt x="114223" y="12153"/>
                  </a:moveTo>
                  <a:lnTo>
                    <a:pt x="110502" y="11633"/>
                  </a:lnTo>
                  <a:lnTo>
                    <a:pt x="106781" y="11112"/>
                  </a:lnTo>
                  <a:lnTo>
                    <a:pt x="105854" y="16294"/>
                  </a:lnTo>
                  <a:lnTo>
                    <a:pt x="113753" y="17399"/>
                  </a:lnTo>
                  <a:lnTo>
                    <a:pt x="114223" y="12153"/>
                  </a:lnTo>
                  <a:close/>
                </a:path>
                <a:path w="1398904" h="516254">
                  <a:moveTo>
                    <a:pt x="135356" y="15100"/>
                  </a:moveTo>
                  <a:lnTo>
                    <a:pt x="131635" y="14579"/>
                  </a:lnTo>
                  <a:lnTo>
                    <a:pt x="127914" y="14058"/>
                  </a:lnTo>
                  <a:lnTo>
                    <a:pt x="126936" y="19240"/>
                  </a:lnTo>
                  <a:lnTo>
                    <a:pt x="134823" y="20332"/>
                  </a:lnTo>
                  <a:lnTo>
                    <a:pt x="135356" y="15100"/>
                  </a:lnTo>
                  <a:close/>
                </a:path>
                <a:path w="1398904" h="516254">
                  <a:moveTo>
                    <a:pt x="156451" y="18364"/>
                  </a:moveTo>
                  <a:lnTo>
                    <a:pt x="152742" y="17767"/>
                  </a:lnTo>
                  <a:lnTo>
                    <a:pt x="149034" y="17170"/>
                  </a:lnTo>
                  <a:lnTo>
                    <a:pt x="147993" y="22339"/>
                  </a:lnTo>
                  <a:lnTo>
                    <a:pt x="155867" y="23596"/>
                  </a:lnTo>
                  <a:lnTo>
                    <a:pt x="156451" y="18364"/>
                  </a:lnTo>
                  <a:close/>
                </a:path>
                <a:path w="1398904" h="516254">
                  <a:moveTo>
                    <a:pt x="177533" y="21729"/>
                  </a:moveTo>
                  <a:lnTo>
                    <a:pt x="173824" y="21132"/>
                  </a:lnTo>
                  <a:lnTo>
                    <a:pt x="170116" y="20535"/>
                  </a:lnTo>
                  <a:lnTo>
                    <a:pt x="169024" y="25692"/>
                  </a:lnTo>
                  <a:lnTo>
                    <a:pt x="176898" y="26949"/>
                  </a:lnTo>
                  <a:lnTo>
                    <a:pt x="177533" y="21729"/>
                  </a:lnTo>
                  <a:close/>
                </a:path>
                <a:path w="1398904" h="516254">
                  <a:moveTo>
                    <a:pt x="198551" y="25412"/>
                  </a:moveTo>
                  <a:lnTo>
                    <a:pt x="194856" y="24752"/>
                  </a:lnTo>
                  <a:lnTo>
                    <a:pt x="191160" y="24091"/>
                  </a:lnTo>
                  <a:lnTo>
                    <a:pt x="190017" y="29235"/>
                  </a:lnTo>
                  <a:lnTo>
                    <a:pt x="197866" y="30645"/>
                  </a:lnTo>
                  <a:lnTo>
                    <a:pt x="198551" y="25412"/>
                  </a:lnTo>
                  <a:close/>
                </a:path>
                <a:path w="1398904" h="516254">
                  <a:moveTo>
                    <a:pt x="219557" y="29197"/>
                  </a:moveTo>
                  <a:lnTo>
                    <a:pt x="215861" y="28536"/>
                  </a:lnTo>
                  <a:lnTo>
                    <a:pt x="212166" y="27876"/>
                  </a:lnTo>
                  <a:lnTo>
                    <a:pt x="210972" y="33007"/>
                  </a:lnTo>
                  <a:lnTo>
                    <a:pt x="218821" y="34417"/>
                  </a:lnTo>
                  <a:lnTo>
                    <a:pt x="219557" y="29197"/>
                  </a:lnTo>
                  <a:close/>
                </a:path>
                <a:path w="1398904" h="516254">
                  <a:moveTo>
                    <a:pt x="240499" y="33299"/>
                  </a:moveTo>
                  <a:lnTo>
                    <a:pt x="236816" y="32562"/>
                  </a:lnTo>
                  <a:lnTo>
                    <a:pt x="233133" y="31826"/>
                  </a:lnTo>
                  <a:lnTo>
                    <a:pt x="231889" y="36944"/>
                  </a:lnTo>
                  <a:lnTo>
                    <a:pt x="239712" y="38506"/>
                  </a:lnTo>
                  <a:lnTo>
                    <a:pt x="240499" y="33299"/>
                  </a:lnTo>
                  <a:close/>
                </a:path>
                <a:path w="1398904" h="516254">
                  <a:moveTo>
                    <a:pt x="261429" y="37490"/>
                  </a:moveTo>
                  <a:lnTo>
                    <a:pt x="257746" y="36753"/>
                  </a:lnTo>
                  <a:lnTo>
                    <a:pt x="254063" y="36017"/>
                  </a:lnTo>
                  <a:lnTo>
                    <a:pt x="252780" y="41122"/>
                  </a:lnTo>
                  <a:lnTo>
                    <a:pt x="260591" y="42684"/>
                  </a:lnTo>
                  <a:lnTo>
                    <a:pt x="261429" y="37490"/>
                  </a:lnTo>
                  <a:close/>
                </a:path>
                <a:path w="1398904" h="516254">
                  <a:moveTo>
                    <a:pt x="282295" y="41960"/>
                  </a:moveTo>
                  <a:lnTo>
                    <a:pt x="278625" y="41160"/>
                  </a:lnTo>
                  <a:lnTo>
                    <a:pt x="274955" y="40360"/>
                  </a:lnTo>
                  <a:lnTo>
                    <a:pt x="273621" y="45453"/>
                  </a:lnTo>
                  <a:lnTo>
                    <a:pt x="281419" y="47167"/>
                  </a:lnTo>
                  <a:lnTo>
                    <a:pt x="282295" y="41960"/>
                  </a:lnTo>
                  <a:close/>
                </a:path>
                <a:path w="1398904" h="516254">
                  <a:moveTo>
                    <a:pt x="303136" y="46558"/>
                  </a:moveTo>
                  <a:lnTo>
                    <a:pt x="299466" y="45745"/>
                  </a:lnTo>
                  <a:lnTo>
                    <a:pt x="295795" y="44945"/>
                  </a:lnTo>
                  <a:lnTo>
                    <a:pt x="294411" y="50025"/>
                  </a:lnTo>
                  <a:lnTo>
                    <a:pt x="302209" y="51739"/>
                  </a:lnTo>
                  <a:lnTo>
                    <a:pt x="303136" y="46558"/>
                  </a:lnTo>
                  <a:close/>
                </a:path>
                <a:path w="1398904" h="516254">
                  <a:moveTo>
                    <a:pt x="323926" y="51384"/>
                  </a:moveTo>
                  <a:lnTo>
                    <a:pt x="320268" y="50507"/>
                  </a:lnTo>
                  <a:lnTo>
                    <a:pt x="316611" y="49631"/>
                  </a:lnTo>
                  <a:lnTo>
                    <a:pt x="315188" y="54698"/>
                  </a:lnTo>
                  <a:lnTo>
                    <a:pt x="322948" y="56565"/>
                  </a:lnTo>
                  <a:lnTo>
                    <a:pt x="323926" y="51384"/>
                  </a:lnTo>
                  <a:close/>
                </a:path>
                <a:path w="1398904" h="516254">
                  <a:moveTo>
                    <a:pt x="344678" y="56362"/>
                  </a:moveTo>
                  <a:lnTo>
                    <a:pt x="341020" y="55486"/>
                  </a:lnTo>
                  <a:lnTo>
                    <a:pt x="337362" y="54610"/>
                  </a:lnTo>
                  <a:lnTo>
                    <a:pt x="335902" y="59677"/>
                  </a:lnTo>
                  <a:lnTo>
                    <a:pt x="343649" y="61531"/>
                  </a:lnTo>
                  <a:lnTo>
                    <a:pt x="344678" y="56362"/>
                  </a:lnTo>
                  <a:close/>
                </a:path>
                <a:path w="1398904" h="516254">
                  <a:moveTo>
                    <a:pt x="365379" y="61518"/>
                  </a:moveTo>
                  <a:lnTo>
                    <a:pt x="361746" y="60579"/>
                  </a:lnTo>
                  <a:lnTo>
                    <a:pt x="358114" y="59639"/>
                  </a:lnTo>
                  <a:lnTo>
                    <a:pt x="356603" y="64681"/>
                  </a:lnTo>
                  <a:lnTo>
                    <a:pt x="364324" y="66675"/>
                  </a:lnTo>
                  <a:lnTo>
                    <a:pt x="365379" y="61518"/>
                  </a:lnTo>
                  <a:close/>
                </a:path>
                <a:path w="1398904" h="516254">
                  <a:moveTo>
                    <a:pt x="386029" y="66865"/>
                  </a:moveTo>
                  <a:lnTo>
                    <a:pt x="382397" y="65925"/>
                  </a:lnTo>
                  <a:lnTo>
                    <a:pt x="378764" y="64985"/>
                  </a:lnTo>
                  <a:lnTo>
                    <a:pt x="377202" y="70015"/>
                  </a:lnTo>
                  <a:lnTo>
                    <a:pt x="384924" y="72021"/>
                  </a:lnTo>
                  <a:lnTo>
                    <a:pt x="386029" y="66865"/>
                  </a:lnTo>
                  <a:close/>
                </a:path>
                <a:path w="1398904" h="516254">
                  <a:moveTo>
                    <a:pt x="406666" y="72339"/>
                  </a:moveTo>
                  <a:lnTo>
                    <a:pt x="403047" y="71335"/>
                  </a:lnTo>
                  <a:lnTo>
                    <a:pt x="399427" y="70332"/>
                  </a:lnTo>
                  <a:lnTo>
                    <a:pt x="397827" y="75349"/>
                  </a:lnTo>
                  <a:lnTo>
                    <a:pt x="405523" y="77482"/>
                  </a:lnTo>
                  <a:lnTo>
                    <a:pt x="406666" y="72339"/>
                  </a:lnTo>
                  <a:close/>
                </a:path>
                <a:path w="1398904" h="516254">
                  <a:moveTo>
                    <a:pt x="427228" y="78054"/>
                  </a:moveTo>
                  <a:lnTo>
                    <a:pt x="423608" y="77050"/>
                  </a:lnTo>
                  <a:lnTo>
                    <a:pt x="419989" y="76047"/>
                  </a:lnTo>
                  <a:lnTo>
                    <a:pt x="418350" y="81051"/>
                  </a:lnTo>
                  <a:lnTo>
                    <a:pt x="426034" y="83185"/>
                  </a:lnTo>
                  <a:lnTo>
                    <a:pt x="427228" y="78054"/>
                  </a:lnTo>
                  <a:close/>
                </a:path>
                <a:path w="1398904" h="516254">
                  <a:moveTo>
                    <a:pt x="447776" y="83794"/>
                  </a:moveTo>
                  <a:lnTo>
                    <a:pt x="444157" y="82778"/>
                  </a:lnTo>
                  <a:lnTo>
                    <a:pt x="440537" y="81775"/>
                  </a:lnTo>
                  <a:lnTo>
                    <a:pt x="438861" y="86766"/>
                  </a:lnTo>
                  <a:lnTo>
                    <a:pt x="442709" y="87833"/>
                  </a:lnTo>
                  <a:lnTo>
                    <a:pt x="446544" y="88925"/>
                  </a:lnTo>
                  <a:lnTo>
                    <a:pt x="447776" y="83794"/>
                  </a:lnTo>
                  <a:close/>
                </a:path>
                <a:path w="1398904" h="516254">
                  <a:moveTo>
                    <a:pt x="468210" y="89890"/>
                  </a:moveTo>
                  <a:lnTo>
                    <a:pt x="464616" y="88823"/>
                  </a:lnTo>
                  <a:lnTo>
                    <a:pt x="461022" y="87757"/>
                  </a:lnTo>
                  <a:lnTo>
                    <a:pt x="459308" y="92735"/>
                  </a:lnTo>
                  <a:lnTo>
                    <a:pt x="466953" y="95008"/>
                  </a:lnTo>
                  <a:lnTo>
                    <a:pt x="468210" y="89890"/>
                  </a:lnTo>
                  <a:close/>
                </a:path>
                <a:path w="1398904" h="516254">
                  <a:moveTo>
                    <a:pt x="488670" y="95973"/>
                  </a:moveTo>
                  <a:lnTo>
                    <a:pt x="485076" y="94907"/>
                  </a:lnTo>
                  <a:lnTo>
                    <a:pt x="481482" y="93840"/>
                  </a:lnTo>
                  <a:lnTo>
                    <a:pt x="479729" y="98806"/>
                  </a:lnTo>
                  <a:lnTo>
                    <a:pt x="487375" y="101079"/>
                  </a:lnTo>
                  <a:lnTo>
                    <a:pt x="488670" y="95973"/>
                  </a:lnTo>
                  <a:close/>
                </a:path>
                <a:path w="1398904" h="516254">
                  <a:moveTo>
                    <a:pt x="509041" y="102336"/>
                  </a:moveTo>
                  <a:lnTo>
                    <a:pt x="505460" y="101206"/>
                  </a:lnTo>
                  <a:lnTo>
                    <a:pt x="501878" y="100076"/>
                  </a:lnTo>
                  <a:lnTo>
                    <a:pt x="500087" y="105029"/>
                  </a:lnTo>
                  <a:lnTo>
                    <a:pt x="507695" y="107429"/>
                  </a:lnTo>
                  <a:lnTo>
                    <a:pt x="509041" y="102336"/>
                  </a:lnTo>
                  <a:close/>
                </a:path>
                <a:path w="1398904" h="516254">
                  <a:moveTo>
                    <a:pt x="529386" y="108762"/>
                  </a:moveTo>
                  <a:lnTo>
                    <a:pt x="525805" y="107632"/>
                  </a:lnTo>
                  <a:lnTo>
                    <a:pt x="522224" y="106502"/>
                  </a:lnTo>
                  <a:lnTo>
                    <a:pt x="520395" y="111442"/>
                  </a:lnTo>
                  <a:lnTo>
                    <a:pt x="528002" y="113842"/>
                  </a:lnTo>
                  <a:lnTo>
                    <a:pt x="529386" y="108762"/>
                  </a:lnTo>
                  <a:close/>
                </a:path>
                <a:path w="1398904" h="516254">
                  <a:moveTo>
                    <a:pt x="549681" y="115354"/>
                  </a:moveTo>
                  <a:lnTo>
                    <a:pt x="546125" y="114160"/>
                  </a:lnTo>
                  <a:lnTo>
                    <a:pt x="542569" y="112966"/>
                  </a:lnTo>
                  <a:lnTo>
                    <a:pt x="540702" y="117894"/>
                  </a:lnTo>
                  <a:lnTo>
                    <a:pt x="548271" y="120434"/>
                  </a:lnTo>
                  <a:lnTo>
                    <a:pt x="549681" y="115354"/>
                  </a:lnTo>
                  <a:close/>
                </a:path>
                <a:path w="1398904" h="516254">
                  <a:moveTo>
                    <a:pt x="569899" y="122123"/>
                  </a:moveTo>
                  <a:lnTo>
                    <a:pt x="566343" y="120929"/>
                  </a:lnTo>
                  <a:lnTo>
                    <a:pt x="562787" y="119735"/>
                  </a:lnTo>
                  <a:lnTo>
                    <a:pt x="560882" y="124650"/>
                  </a:lnTo>
                  <a:lnTo>
                    <a:pt x="568452" y="127190"/>
                  </a:lnTo>
                  <a:lnTo>
                    <a:pt x="569899" y="122123"/>
                  </a:lnTo>
                  <a:close/>
                </a:path>
                <a:path w="1398904" h="516254">
                  <a:moveTo>
                    <a:pt x="590130" y="128892"/>
                  </a:moveTo>
                  <a:lnTo>
                    <a:pt x="586574" y="127698"/>
                  </a:lnTo>
                  <a:lnTo>
                    <a:pt x="583018" y="126504"/>
                  </a:lnTo>
                  <a:lnTo>
                    <a:pt x="581088" y="131406"/>
                  </a:lnTo>
                  <a:lnTo>
                    <a:pt x="588657" y="133946"/>
                  </a:lnTo>
                  <a:lnTo>
                    <a:pt x="590130" y="128892"/>
                  </a:lnTo>
                  <a:close/>
                </a:path>
                <a:path w="1398904" h="516254">
                  <a:moveTo>
                    <a:pt x="610260" y="136004"/>
                  </a:moveTo>
                  <a:lnTo>
                    <a:pt x="606717" y="134759"/>
                  </a:lnTo>
                  <a:lnTo>
                    <a:pt x="603173" y="133515"/>
                  </a:lnTo>
                  <a:lnTo>
                    <a:pt x="601218" y="138391"/>
                  </a:lnTo>
                  <a:lnTo>
                    <a:pt x="608736" y="141058"/>
                  </a:lnTo>
                  <a:lnTo>
                    <a:pt x="610260" y="136004"/>
                  </a:lnTo>
                  <a:close/>
                </a:path>
                <a:path w="1398904" h="516254">
                  <a:moveTo>
                    <a:pt x="630377" y="143116"/>
                  </a:moveTo>
                  <a:lnTo>
                    <a:pt x="626833" y="141859"/>
                  </a:lnTo>
                  <a:lnTo>
                    <a:pt x="623290" y="140614"/>
                  </a:lnTo>
                  <a:lnTo>
                    <a:pt x="621296" y="145491"/>
                  </a:lnTo>
                  <a:lnTo>
                    <a:pt x="628827" y="148145"/>
                  </a:lnTo>
                  <a:lnTo>
                    <a:pt x="630377" y="143116"/>
                  </a:lnTo>
                  <a:close/>
                </a:path>
                <a:path w="1398904" h="516254">
                  <a:moveTo>
                    <a:pt x="650417" y="150393"/>
                  </a:moveTo>
                  <a:lnTo>
                    <a:pt x="646899" y="149085"/>
                  </a:lnTo>
                  <a:lnTo>
                    <a:pt x="643382" y="147777"/>
                  </a:lnTo>
                  <a:lnTo>
                    <a:pt x="641350" y="152641"/>
                  </a:lnTo>
                  <a:lnTo>
                    <a:pt x="648830" y="155422"/>
                  </a:lnTo>
                  <a:lnTo>
                    <a:pt x="650417" y="150393"/>
                  </a:lnTo>
                  <a:close/>
                </a:path>
                <a:path w="1398904" h="516254">
                  <a:moveTo>
                    <a:pt x="670420" y="157822"/>
                  </a:moveTo>
                  <a:lnTo>
                    <a:pt x="666902" y="156514"/>
                  </a:lnTo>
                  <a:lnTo>
                    <a:pt x="663384" y="155206"/>
                  </a:lnTo>
                  <a:lnTo>
                    <a:pt x="661327" y="160058"/>
                  </a:lnTo>
                  <a:lnTo>
                    <a:pt x="668807" y="162839"/>
                  </a:lnTo>
                  <a:lnTo>
                    <a:pt x="670420" y="157822"/>
                  </a:lnTo>
                  <a:close/>
                </a:path>
                <a:path w="1398904" h="516254">
                  <a:moveTo>
                    <a:pt x="690422" y="165252"/>
                  </a:moveTo>
                  <a:lnTo>
                    <a:pt x="686904" y="163944"/>
                  </a:lnTo>
                  <a:lnTo>
                    <a:pt x="683387" y="162636"/>
                  </a:lnTo>
                  <a:lnTo>
                    <a:pt x="681291" y="167474"/>
                  </a:lnTo>
                  <a:lnTo>
                    <a:pt x="688784" y="170256"/>
                  </a:lnTo>
                  <a:lnTo>
                    <a:pt x="690422" y="165252"/>
                  </a:lnTo>
                  <a:close/>
                </a:path>
                <a:path w="1398904" h="516254">
                  <a:moveTo>
                    <a:pt x="710298" y="172999"/>
                  </a:moveTo>
                  <a:lnTo>
                    <a:pt x="706805" y="171640"/>
                  </a:lnTo>
                  <a:lnTo>
                    <a:pt x="703313" y="170281"/>
                  </a:lnTo>
                  <a:lnTo>
                    <a:pt x="701192" y="175107"/>
                  </a:lnTo>
                  <a:lnTo>
                    <a:pt x="708634" y="178003"/>
                  </a:lnTo>
                  <a:lnTo>
                    <a:pt x="710298" y="172999"/>
                  </a:lnTo>
                  <a:close/>
                </a:path>
                <a:path w="1398904" h="516254">
                  <a:moveTo>
                    <a:pt x="730173" y="180733"/>
                  </a:moveTo>
                  <a:lnTo>
                    <a:pt x="726681" y="179374"/>
                  </a:lnTo>
                  <a:lnTo>
                    <a:pt x="723188" y="178015"/>
                  </a:lnTo>
                  <a:lnTo>
                    <a:pt x="721042" y="182829"/>
                  </a:lnTo>
                  <a:lnTo>
                    <a:pt x="728472" y="185724"/>
                  </a:lnTo>
                  <a:lnTo>
                    <a:pt x="730173" y="180733"/>
                  </a:lnTo>
                  <a:close/>
                </a:path>
                <a:path w="1398904" h="516254">
                  <a:moveTo>
                    <a:pt x="750011" y="188595"/>
                  </a:moveTo>
                  <a:lnTo>
                    <a:pt x="746531" y="187185"/>
                  </a:lnTo>
                  <a:lnTo>
                    <a:pt x="743051" y="185775"/>
                  </a:lnTo>
                  <a:lnTo>
                    <a:pt x="740879" y="190563"/>
                  </a:lnTo>
                  <a:lnTo>
                    <a:pt x="748271" y="193573"/>
                  </a:lnTo>
                  <a:lnTo>
                    <a:pt x="750011" y="188595"/>
                  </a:lnTo>
                  <a:close/>
                </a:path>
                <a:path w="1398904" h="516254">
                  <a:moveTo>
                    <a:pt x="769772" y="196634"/>
                  </a:moveTo>
                  <a:lnTo>
                    <a:pt x="766292" y="195224"/>
                  </a:lnTo>
                  <a:lnTo>
                    <a:pt x="762812" y="193814"/>
                  </a:lnTo>
                  <a:lnTo>
                    <a:pt x="760615" y="198589"/>
                  </a:lnTo>
                  <a:lnTo>
                    <a:pt x="768007" y="201599"/>
                  </a:lnTo>
                  <a:lnTo>
                    <a:pt x="769772" y="196634"/>
                  </a:lnTo>
                  <a:close/>
                </a:path>
                <a:path w="1398904" h="516254">
                  <a:moveTo>
                    <a:pt x="789533" y="204673"/>
                  </a:moveTo>
                  <a:lnTo>
                    <a:pt x="786053" y="203263"/>
                  </a:lnTo>
                  <a:lnTo>
                    <a:pt x="782574" y="201853"/>
                  </a:lnTo>
                  <a:lnTo>
                    <a:pt x="780351" y="206629"/>
                  </a:lnTo>
                  <a:lnTo>
                    <a:pt x="787742" y="209626"/>
                  </a:lnTo>
                  <a:lnTo>
                    <a:pt x="789533" y="204673"/>
                  </a:lnTo>
                  <a:close/>
                </a:path>
                <a:path w="1398904" h="516254">
                  <a:moveTo>
                    <a:pt x="809193" y="212940"/>
                  </a:moveTo>
                  <a:lnTo>
                    <a:pt x="805738" y="211480"/>
                  </a:lnTo>
                  <a:lnTo>
                    <a:pt x="802284" y="210019"/>
                  </a:lnTo>
                  <a:lnTo>
                    <a:pt x="800023" y="214769"/>
                  </a:lnTo>
                  <a:lnTo>
                    <a:pt x="807377" y="217893"/>
                  </a:lnTo>
                  <a:lnTo>
                    <a:pt x="809193" y="212940"/>
                  </a:lnTo>
                  <a:close/>
                </a:path>
                <a:path w="1398904" h="516254">
                  <a:moveTo>
                    <a:pt x="828827" y="221272"/>
                  </a:moveTo>
                  <a:lnTo>
                    <a:pt x="825373" y="219811"/>
                  </a:lnTo>
                  <a:lnTo>
                    <a:pt x="821918" y="218351"/>
                  </a:lnTo>
                  <a:lnTo>
                    <a:pt x="819632" y="223100"/>
                  </a:lnTo>
                  <a:lnTo>
                    <a:pt x="826985" y="226212"/>
                  </a:lnTo>
                  <a:lnTo>
                    <a:pt x="828827" y="221272"/>
                  </a:lnTo>
                  <a:close/>
                </a:path>
                <a:path w="1398904" h="516254">
                  <a:moveTo>
                    <a:pt x="848461" y="229616"/>
                  </a:moveTo>
                  <a:lnTo>
                    <a:pt x="845007" y="228142"/>
                  </a:lnTo>
                  <a:lnTo>
                    <a:pt x="841552" y="226682"/>
                  </a:lnTo>
                  <a:lnTo>
                    <a:pt x="839241" y="231419"/>
                  </a:lnTo>
                  <a:lnTo>
                    <a:pt x="846594" y="234530"/>
                  </a:lnTo>
                  <a:lnTo>
                    <a:pt x="848461" y="229616"/>
                  </a:lnTo>
                  <a:close/>
                </a:path>
                <a:path w="1398904" h="516254">
                  <a:moveTo>
                    <a:pt x="867968" y="238239"/>
                  </a:moveTo>
                  <a:lnTo>
                    <a:pt x="864539" y="236728"/>
                  </a:lnTo>
                  <a:lnTo>
                    <a:pt x="861110" y="235216"/>
                  </a:lnTo>
                  <a:lnTo>
                    <a:pt x="858774" y="239941"/>
                  </a:lnTo>
                  <a:lnTo>
                    <a:pt x="866076" y="243154"/>
                  </a:lnTo>
                  <a:lnTo>
                    <a:pt x="867968" y="238239"/>
                  </a:lnTo>
                  <a:close/>
                </a:path>
                <a:path w="1398904" h="516254">
                  <a:moveTo>
                    <a:pt x="887488" y="246849"/>
                  </a:moveTo>
                  <a:lnTo>
                    <a:pt x="884059" y="245338"/>
                  </a:lnTo>
                  <a:lnTo>
                    <a:pt x="880630" y="243827"/>
                  </a:lnTo>
                  <a:lnTo>
                    <a:pt x="878268" y="248539"/>
                  </a:lnTo>
                  <a:lnTo>
                    <a:pt x="885571" y="251764"/>
                  </a:lnTo>
                  <a:lnTo>
                    <a:pt x="887488" y="246849"/>
                  </a:lnTo>
                  <a:close/>
                </a:path>
                <a:path w="1398904" h="516254">
                  <a:moveTo>
                    <a:pt x="906983" y="255536"/>
                  </a:moveTo>
                  <a:lnTo>
                    <a:pt x="903566" y="253974"/>
                  </a:lnTo>
                  <a:lnTo>
                    <a:pt x="900150" y="252425"/>
                  </a:lnTo>
                  <a:lnTo>
                    <a:pt x="897775" y="257124"/>
                  </a:lnTo>
                  <a:lnTo>
                    <a:pt x="905040" y="260438"/>
                  </a:lnTo>
                  <a:lnTo>
                    <a:pt x="906983" y="255536"/>
                  </a:lnTo>
                  <a:close/>
                </a:path>
                <a:path w="1398904" h="516254">
                  <a:moveTo>
                    <a:pt x="926363" y="264426"/>
                  </a:moveTo>
                  <a:lnTo>
                    <a:pt x="922947" y="262864"/>
                  </a:lnTo>
                  <a:lnTo>
                    <a:pt x="919530" y="261302"/>
                  </a:lnTo>
                  <a:lnTo>
                    <a:pt x="917130" y="265988"/>
                  </a:lnTo>
                  <a:lnTo>
                    <a:pt x="924394" y="269316"/>
                  </a:lnTo>
                  <a:lnTo>
                    <a:pt x="926363" y="264426"/>
                  </a:lnTo>
                  <a:close/>
                </a:path>
                <a:path w="1398904" h="516254">
                  <a:moveTo>
                    <a:pt x="945756" y="273304"/>
                  </a:moveTo>
                  <a:lnTo>
                    <a:pt x="942340" y="271741"/>
                  </a:lnTo>
                  <a:lnTo>
                    <a:pt x="938923" y="270179"/>
                  </a:lnTo>
                  <a:lnTo>
                    <a:pt x="936498" y="274853"/>
                  </a:lnTo>
                  <a:lnTo>
                    <a:pt x="943762" y="278180"/>
                  </a:lnTo>
                  <a:lnTo>
                    <a:pt x="945756" y="273304"/>
                  </a:lnTo>
                  <a:close/>
                </a:path>
                <a:path w="1398904" h="516254">
                  <a:moveTo>
                    <a:pt x="965098" y="282308"/>
                  </a:moveTo>
                  <a:lnTo>
                    <a:pt x="961707" y="280695"/>
                  </a:lnTo>
                  <a:lnTo>
                    <a:pt x="958316" y="279082"/>
                  </a:lnTo>
                  <a:lnTo>
                    <a:pt x="955878" y="283756"/>
                  </a:lnTo>
                  <a:lnTo>
                    <a:pt x="963079" y="287172"/>
                  </a:lnTo>
                  <a:lnTo>
                    <a:pt x="965098" y="282308"/>
                  </a:lnTo>
                  <a:close/>
                </a:path>
                <a:path w="1398904" h="516254">
                  <a:moveTo>
                    <a:pt x="984364" y="291452"/>
                  </a:moveTo>
                  <a:lnTo>
                    <a:pt x="980973" y="289839"/>
                  </a:lnTo>
                  <a:lnTo>
                    <a:pt x="977582" y="288226"/>
                  </a:lnTo>
                  <a:lnTo>
                    <a:pt x="975118" y="292887"/>
                  </a:lnTo>
                  <a:lnTo>
                    <a:pt x="982332" y="296303"/>
                  </a:lnTo>
                  <a:lnTo>
                    <a:pt x="984364" y="291452"/>
                  </a:lnTo>
                  <a:close/>
                </a:path>
                <a:path w="1398904" h="516254">
                  <a:moveTo>
                    <a:pt x="1003630" y="300596"/>
                  </a:moveTo>
                  <a:lnTo>
                    <a:pt x="1000239" y="298983"/>
                  </a:lnTo>
                  <a:lnTo>
                    <a:pt x="996848" y="297370"/>
                  </a:lnTo>
                  <a:lnTo>
                    <a:pt x="994359" y="302018"/>
                  </a:lnTo>
                  <a:lnTo>
                    <a:pt x="1001572" y="305447"/>
                  </a:lnTo>
                  <a:lnTo>
                    <a:pt x="1003630" y="300596"/>
                  </a:lnTo>
                  <a:close/>
                </a:path>
                <a:path w="1398904" h="516254">
                  <a:moveTo>
                    <a:pt x="1022832" y="309867"/>
                  </a:moveTo>
                  <a:lnTo>
                    <a:pt x="1019467" y="308216"/>
                  </a:lnTo>
                  <a:lnTo>
                    <a:pt x="1016101" y="306565"/>
                  </a:lnTo>
                  <a:lnTo>
                    <a:pt x="1013587" y="311188"/>
                  </a:lnTo>
                  <a:lnTo>
                    <a:pt x="1020749" y="314718"/>
                  </a:lnTo>
                  <a:lnTo>
                    <a:pt x="1022832" y="309867"/>
                  </a:lnTo>
                  <a:close/>
                </a:path>
                <a:path w="1398904" h="516254">
                  <a:moveTo>
                    <a:pt x="1041984" y="319265"/>
                  </a:moveTo>
                  <a:lnTo>
                    <a:pt x="1038618" y="317614"/>
                  </a:lnTo>
                  <a:lnTo>
                    <a:pt x="1035253" y="315963"/>
                  </a:lnTo>
                  <a:lnTo>
                    <a:pt x="1032725" y="320586"/>
                  </a:lnTo>
                  <a:lnTo>
                    <a:pt x="1039888" y="324104"/>
                  </a:lnTo>
                  <a:lnTo>
                    <a:pt x="1041984" y="319265"/>
                  </a:lnTo>
                  <a:close/>
                </a:path>
                <a:path w="1398904" h="516254">
                  <a:moveTo>
                    <a:pt x="1061123" y="328676"/>
                  </a:moveTo>
                  <a:lnTo>
                    <a:pt x="1057757" y="327025"/>
                  </a:lnTo>
                  <a:lnTo>
                    <a:pt x="1054392" y="325374"/>
                  </a:lnTo>
                  <a:lnTo>
                    <a:pt x="1051839" y="329984"/>
                  </a:lnTo>
                  <a:lnTo>
                    <a:pt x="1059002" y="333502"/>
                  </a:lnTo>
                  <a:lnTo>
                    <a:pt x="1061123" y="328676"/>
                  </a:lnTo>
                  <a:close/>
                </a:path>
                <a:path w="1398904" h="516254">
                  <a:moveTo>
                    <a:pt x="1080211" y="338201"/>
                  </a:moveTo>
                  <a:lnTo>
                    <a:pt x="1076871" y="336499"/>
                  </a:lnTo>
                  <a:lnTo>
                    <a:pt x="1073531" y="334797"/>
                  </a:lnTo>
                  <a:lnTo>
                    <a:pt x="1070952" y="339394"/>
                  </a:lnTo>
                  <a:lnTo>
                    <a:pt x="1078077" y="343014"/>
                  </a:lnTo>
                  <a:lnTo>
                    <a:pt x="1080211" y="338201"/>
                  </a:lnTo>
                  <a:close/>
                </a:path>
                <a:path w="1398904" h="516254">
                  <a:moveTo>
                    <a:pt x="1099235" y="347840"/>
                  </a:moveTo>
                  <a:lnTo>
                    <a:pt x="1095895" y="346138"/>
                  </a:lnTo>
                  <a:lnTo>
                    <a:pt x="1092555" y="344436"/>
                  </a:lnTo>
                  <a:lnTo>
                    <a:pt x="1089964" y="349034"/>
                  </a:lnTo>
                  <a:lnTo>
                    <a:pt x="1097076" y="352640"/>
                  </a:lnTo>
                  <a:lnTo>
                    <a:pt x="1099235" y="347840"/>
                  </a:lnTo>
                  <a:close/>
                </a:path>
                <a:path w="1398904" h="516254">
                  <a:moveTo>
                    <a:pt x="1118247" y="357492"/>
                  </a:moveTo>
                  <a:lnTo>
                    <a:pt x="1114907" y="355790"/>
                  </a:lnTo>
                  <a:lnTo>
                    <a:pt x="1111567" y="354088"/>
                  </a:lnTo>
                  <a:lnTo>
                    <a:pt x="1108951" y="358673"/>
                  </a:lnTo>
                  <a:lnTo>
                    <a:pt x="1116076" y="362280"/>
                  </a:lnTo>
                  <a:lnTo>
                    <a:pt x="1118247" y="357492"/>
                  </a:lnTo>
                  <a:close/>
                </a:path>
                <a:path w="1398904" h="516254">
                  <a:moveTo>
                    <a:pt x="1137234" y="367233"/>
                  </a:moveTo>
                  <a:lnTo>
                    <a:pt x="1133906" y="365493"/>
                  </a:lnTo>
                  <a:lnTo>
                    <a:pt x="1130579" y="363753"/>
                  </a:lnTo>
                  <a:lnTo>
                    <a:pt x="1127950" y="368325"/>
                  </a:lnTo>
                  <a:lnTo>
                    <a:pt x="1135024" y="372021"/>
                  </a:lnTo>
                  <a:lnTo>
                    <a:pt x="1137234" y="367233"/>
                  </a:lnTo>
                  <a:close/>
                </a:path>
                <a:path w="1398904" h="516254">
                  <a:moveTo>
                    <a:pt x="1156131" y="377113"/>
                  </a:moveTo>
                  <a:lnTo>
                    <a:pt x="1152804" y="375373"/>
                  </a:lnTo>
                  <a:lnTo>
                    <a:pt x="1149477" y="373634"/>
                  </a:lnTo>
                  <a:lnTo>
                    <a:pt x="1146835" y="378193"/>
                  </a:lnTo>
                  <a:lnTo>
                    <a:pt x="1153909" y="381889"/>
                  </a:lnTo>
                  <a:lnTo>
                    <a:pt x="1156131" y="377113"/>
                  </a:lnTo>
                  <a:close/>
                </a:path>
                <a:path w="1398904" h="516254">
                  <a:moveTo>
                    <a:pt x="1175029" y="386994"/>
                  </a:moveTo>
                  <a:lnTo>
                    <a:pt x="1171702" y="385254"/>
                  </a:lnTo>
                  <a:lnTo>
                    <a:pt x="1168374" y="383514"/>
                  </a:lnTo>
                  <a:lnTo>
                    <a:pt x="1165720" y="388061"/>
                  </a:lnTo>
                  <a:lnTo>
                    <a:pt x="1172794" y="391756"/>
                  </a:lnTo>
                  <a:lnTo>
                    <a:pt x="1175029" y="386994"/>
                  </a:lnTo>
                  <a:close/>
                </a:path>
                <a:path w="1398904" h="516254">
                  <a:moveTo>
                    <a:pt x="1193901" y="396938"/>
                  </a:moveTo>
                  <a:lnTo>
                    <a:pt x="1190599" y="395160"/>
                  </a:lnTo>
                  <a:lnTo>
                    <a:pt x="1187284" y="393395"/>
                  </a:lnTo>
                  <a:lnTo>
                    <a:pt x="1184605" y="397929"/>
                  </a:lnTo>
                  <a:lnTo>
                    <a:pt x="1188135" y="399808"/>
                  </a:lnTo>
                  <a:lnTo>
                    <a:pt x="1191641" y="401701"/>
                  </a:lnTo>
                  <a:lnTo>
                    <a:pt x="1193901" y="396938"/>
                  </a:lnTo>
                  <a:close/>
                </a:path>
                <a:path w="1398904" h="516254">
                  <a:moveTo>
                    <a:pt x="1212672" y="407047"/>
                  </a:moveTo>
                  <a:lnTo>
                    <a:pt x="1209370" y="405269"/>
                  </a:lnTo>
                  <a:lnTo>
                    <a:pt x="1206068" y="403491"/>
                  </a:lnTo>
                  <a:lnTo>
                    <a:pt x="1203363" y="408012"/>
                  </a:lnTo>
                  <a:lnTo>
                    <a:pt x="1210398" y="411797"/>
                  </a:lnTo>
                  <a:lnTo>
                    <a:pt x="1212672" y="407047"/>
                  </a:lnTo>
                  <a:close/>
                </a:path>
                <a:path w="1398904" h="516254">
                  <a:moveTo>
                    <a:pt x="1231455" y="417156"/>
                  </a:moveTo>
                  <a:lnTo>
                    <a:pt x="1228153" y="415378"/>
                  </a:lnTo>
                  <a:lnTo>
                    <a:pt x="1224851" y="413600"/>
                  </a:lnTo>
                  <a:lnTo>
                    <a:pt x="1222133" y="418109"/>
                  </a:lnTo>
                  <a:lnTo>
                    <a:pt x="1229169" y="421906"/>
                  </a:lnTo>
                  <a:lnTo>
                    <a:pt x="1231455" y="417156"/>
                  </a:lnTo>
                  <a:close/>
                </a:path>
                <a:path w="1398904" h="516254">
                  <a:moveTo>
                    <a:pt x="1250226" y="427266"/>
                  </a:moveTo>
                  <a:lnTo>
                    <a:pt x="1246924" y="425488"/>
                  </a:lnTo>
                  <a:lnTo>
                    <a:pt x="1243622" y="423710"/>
                  </a:lnTo>
                  <a:lnTo>
                    <a:pt x="1240891" y="428218"/>
                  </a:lnTo>
                  <a:lnTo>
                    <a:pt x="1247914" y="432003"/>
                  </a:lnTo>
                  <a:lnTo>
                    <a:pt x="1250226" y="427266"/>
                  </a:lnTo>
                  <a:close/>
                </a:path>
                <a:path w="1398904" h="516254">
                  <a:moveTo>
                    <a:pt x="1268882" y="437603"/>
                  </a:moveTo>
                  <a:lnTo>
                    <a:pt x="1265605" y="435787"/>
                  </a:lnTo>
                  <a:lnTo>
                    <a:pt x="1262329" y="433971"/>
                  </a:lnTo>
                  <a:lnTo>
                    <a:pt x="1259573" y="438467"/>
                  </a:lnTo>
                  <a:lnTo>
                    <a:pt x="1266558" y="442328"/>
                  </a:lnTo>
                  <a:lnTo>
                    <a:pt x="1268882" y="437603"/>
                  </a:lnTo>
                  <a:close/>
                </a:path>
                <a:path w="1398904" h="516254">
                  <a:moveTo>
                    <a:pt x="1287538" y="447941"/>
                  </a:moveTo>
                  <a:lnTo>
                    <a:pt x="1284262" y="446125"/>
                  </a:lnTo>
                  <a:lnTo>
                    <a:pt x="1280985" y="444309"/>
                  </a:lnTo>
                  <a:lnTo>
                    <a:pt x="1278216" y="448792"/>
                  </a:lnTo>
                  <a:lnTo>
                    <a:pt x="1285201" y="452666"/>
                  </a:lnTo>
                  <a:lnTo>
                    <a:pt x="1287538" y="447941"/>
                  </a:lnTo>
                  <a:close/>
                </a:path>
                <a:path w="1398904" h="516254">
                  <a:moveTo>
                    <a:pt x="1306195" y="458266"/>
                  </a:moveTo>
                  <a:lnTo>
                    <a:pt x="1302918" y="456450"/>
                  </a:lnTo>
                  <a:lnTo>
                    <a:pt x="1299641" y="454634"/>
                  </a:lnTo>
                  <a:lnTo>
                    <a:pt x="1296860" y="459105"/>
                  </a:lnTo>
                  <a:lnTo>
                    <a:pt x="1303845" y="462978"/>
                  </a:lnTo>
                  <a:lnTo>
                    <a:pt x="1306195" y="458266"/>
                  </a:lnTo>
                  <a:close/>
                </a:path>
                <a:path w="1398904" h="516254">
                  <a:moveTo>
                    <a:pt x="1324775" y="468757"/>
                  </a:moveTo>
                  <a:lnTo>
                    <a:pt x="1321511" y="466902"/>
                  </a:lnTo>
                  <a:lnTo>
                    <a:pt x="1318247" y="465048"/>
                  </a:lnTo>
                  <a:lnTo>
                    <a:pt x="1315453" y="469519"/>
                  </a:lnTo>
                  <a:lnTo>
                    <a:pt x="1322400" y="473456"/>
                  </a:lnTo>
                  <a:lnTo>
                    <a:pt x="1324775" y="468757"/>
                  </a:lnTo>
                  <a:close/>
                </a:path>
                <a:path w="1398904" h="516254">
                  <a:moveTo>
                    <a:pt x="1343317" y="479298"/>
                  </a:moveTo>
                  <a:lnTo>
                    <a:pt x="1340053" y="477443"/>
                  </a:lnTo>
                  <a:lnTo>
                    <a:pt x="1336789" y="475589"/>
                  </a:lnTo>
                  <a:lnTo>
                    <a:pt x="1333982" y="480047"/>
                  </a:lnTo>
                  <a:lnTo>
                    <a:pt x="1340929" y="483997"/>
                  </a:lnTo>
                  <a:lnTo>
                    <a:pt x="1343317" y="479298"/>
                  </a:lnTo>
                  <a:close/>
                </a:path>
                <a:path w="1398904" h="516254">
                  <a:moveTo>
                    <a:pt x="1361846" y="489839"/>
                  </a:moveTo>
                  <a:lnTo>
                    <a:pt x="1358582" y="487984"/>
                  </a:lnTo>
                  <a:lnTo>
                    <a:pt x="1355318" y="486130"/>
                  </a:lnTo>
                  <a:lnTo>
                    <a:pt x="1352499" y="490575"/>
                  </a:lnTo>
                  <a:lnTo>
                    <a:pt x="1359433" y="494525"/>
                  </a:lnTo>
                  <a:lnTo>
                    <a:pt x="1361846" y="489839"/>
                  </a:lnTo>
                  <a:close/>
                </a:path>
                <a:path w="1398904" h="516254">
                  <a:moveTo>
                    <a:pt x="1380350" y="500456"/>
                  </a:moveTo>
                  <a:lnTo>
                    <a:pt x="1377111" y="498563"/>
                  </a:lnTo>
                  <a:lnTo>
                    <a:pt x="1373873" y="496671"/>
                  </a:lnTo>
                  <a:lnTo>
                    <a:pt x="1371028" y="501116"/>
                  </a:lnTo>
                  <a:lnTo>
                    <a:pt x="1377924" y="505129"/>
                  </a:lnTo>
                  <a:lnTo>
                    <a:pt x="1380350" y="500456"/>
                  </a:lnTo>
                  <a:close/>
                </a:path>
                <a:path w="1398904" h="516254">
                  <a:moveTo>
                    <a:pt x="1398765" y="511200"/>
                  </a:moveTo>
                  <a:lnTo>
                    <a:pt x="1395526" y="509308"/>
                  </a:lnTo>
                  <a:lnTo>
                    <a:pt x="1392288" y="507415"/>
                  </a:lnTo>
                  <a:lnTo>
                    <a:pt x="1389430" y="511848"/>
                  </a:lnTo>
                  <a:lnTo>
                    <a:pt x="1396326" y="515874"/>
                  </a:lnTo>
                  <a:lnTo>
                    <a:pt x="1398765" y="5112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 descr=""/>
            <p:cNvSpPr/>
            <p:nvPr/>
          </p:nvSpPr>
          <p:spPr>
            <a:xfrm>
              <a:off x="810158" y="3326815"/>
              <a:ext cx="4725035" cy="989330"/>
            </a:xfrm>
            <a:custGeom>
              <a:avLst/>
              <a:gdLst/>
              <a:ahLst/>
              <a:cxnLst/>
              <a:rect l="l" t="t" r="r" b="b"/>
              <a:pathLst>
                <a:path w="4725035" h="989329">
                  <a:moveTo>
                    <a:pt x="9321" y="4749"/>
                  </a:moveTo>
                  <a:lnTo>
                    <a:pt x="6413" y="2374"/>
                  </a:lnTo>
                  <a:lnTo>
                    <a:pt x="3505" y="0"/>
                  </a:lnTo>
                  <a:lnTo>
                    <a:pt x="0" y="3937"/>
                  </a:lnTo>
                  <a:lnTo>
                    <a:pt x="6197" y="8991"/>
                  </a:lnTo>
                  <a:lnTo>
                    <a:pt x="9321" y="4749"/>
                  </a:lnTo>
                  <a:close/>
                </a:path>
                <a:path w="4725035" h="989329">
                  <a:moveTo>
                    <a:pt x="25933" y="18135"/>
                  </a:moveTo>
                  <a:lnTo>
                    <a:pt x="22999" y="15798"/>
                  </a:lnTo>
                  <a:lnTo>
                    <a:pt x="20066" y="13462"/>
                  </a:lnTo>
                  <a:lnTo>
                    <a:pt x="16573" y="17411"/>
                  </a:lnTo>
                  <a:lnTo>
                    <a:pt x="22834" y="22390"/>
                  </a:lnTo>
                  <a:lnTo>
                    <a:pt x="25933" y="18135"/>
                  </a:lnTo>
                  <a:close/>
                </a:path>
                <a:path w="4725035" h="989329">
                  <a:moveTo>
                    <a:pt x="42621" y="31419"/>
                  </a:moveTo>
                  <a:lnTo>
                    <a:pt x="39687" y="29083"/>
                  </a:lnTo>
                  <a:lnTo>
                    <a:pt x="36753" y="26746"/>
                  </a:lnTo>
                  <a:lnTo>
                    <a:pt x="33274" y="30708"/>
                  </a:lnTo>
                  <a:lnTo>
                    <a:pt x="39547" y="35699"/>
                  </a:lnTo>
                  <a:lnTo>
                    <a:pt x="42621" y="31419"/>
                  </a:lnTo>
                  <a:close/>
                </a:path>
                <a:path w="4725035" h="989329">
                  <a:moveTo>
                    <a:pt x="59321" y="44716"/>
                  </a:moveTo>
                  <a:lnTo>
                    <a:pt x="56388" y="42379"/>
                  </a:lnTo>
                  <a:lnTo>
                    <a:pt x="53454" y="40043"/>
                  </a:lnTo>
                  <a:lnTo>
                    <a:pt x="49999" y="44018"/>
                  </a:lnTo>
                  <a:lnTo>
                    <a:pt x="56261" y="49009"/>
                  </a:lnTo>
                  <a:lnTo>
                    <a:pt x="59321" y="44716"/>
                  </a:lnTo>
                  <a:close/>
                </a:path>
                <a:path w="4725035" h="989329">
                  <a:moveTo>
                    <a:pt x="76149" y="57848"/>
                  </a:moveTo>
                  <a:lnTo>
                    <a:pt x="73177" y="55549"/>
                  </a:lnTo>
                  <a:lnTo>
                    <a:pt x="70218" y="53251"/>
                  </a:lnTo>
                  <a:lnTo>
                    <a:pt x="66776" y="57238"/>
                  </a:lnTo>
                  <a:lnTo>
                    <a:pt x="73101" y="62153"/>
                  </a:lnTo>
                  <a:lnTo>
                    <a:pt x="76149" y="57848"/>
                  </a:lnTo>
                  <a:close/>
                </a:path>
                <a:path w="4725035" h="989329">
                  <a:moveTo>
                    <a:pt x="92989" y="70916"/>
                  </a:moveTo>
                  <a:lnTo>
                    <a:pt x="90030" y="68618"/>
                  </a:lnTo>
                  <a:lnTo>
                    <a:pt x="87071" y="66319"/>
                  </a:lnTo>
                  <a:lnTo>
                    <a:pt x="83642" y="70332"/>
                  </a:lnTo>
                  <a:lnTo>
                    <a:pt x="89966" y="75234"/>
                  </a:lnTo>
                  <a:lnTo>
                    <a:pt x="92989" y="70916"/>
                  </a:lnTo>
                  <a:close/>
                </a:path>
                <a:path w="4725035" h="989329">
                  <a:moveTo>
                    <a:pt x="109867" y="83985"/>
                  </a:moveTo>
                  <a:lnTo>
                    <a:pt x="106895" y="81699"/>
                  </a:lnTo>
                  <a:lnTo>
                    <a:pt x="103936" y="79400"/>
                  </a:lnTo>
                  <a:lnTo>
                    <a:pt x="100533" y="83426"/>
                  </a:lnTo>
                  <a:lnTo>
                    <a:pt x="106870" y="88315"/>
                  </a:lnTo>
                  <a:lnTo>
                    <a:pt x="109867" y="83985"/>
                  </a:lnTo>
                  <a:close/>
                </a:path>
                <a:path w="4725035" h="989329">
                  <a:moveTo>
                    <a:pt x="126898" y="96837"/>
                  </a:moveTo>
                  <a:lnTo>
                    <a:pt x="123901" y="94576"/>
                  </a:lnTo>
                  <a:lnTo>
                    <a:pt x="120904" y="92316"/>
                  </a:lnTo>
                  <a:lnTo>
                    <a:pt x="117525" y="96354"/>
                  </a:lnTo>
                  <a:lnTo>
                    <a:pt x="123913" y="101180"/>
                  </a:lnTo>
                  <a:lnTo>
                    <a:pt x="126898" y="96837"/>
                  </a:lnTo>
                  <a:close/>
                </a:path>
                <a:path w="4725035" h="989329">
                  <a:moveTo>
                    <a:pt x="143929" y="109689"/>
                  </a:moveTo>
                  <a:lnTo>
                    <a:pt x="140931" y="107429"/>
                  </a:lnTo>
                  <a:lnTo>
                    <a:pt x="137934" y="105168"/>
                  </a:lnTo>
                  <a:lnTo>
                    <a:pt x="134581" y="109232"/>
                  </a:lnTo>
                  <a:lnTo>
                    <a:pt x="140970" y="114058"/>
                  </a:lnTo>
                  <a:lnTo>
                    <a:pt x="143929" y="109689"/>
                  </a:lnTo>
                  <a:close/>
                </a:path>
                <a:path w="4725035" h="989329">
                  <a:moveTo>
                    <a:pt x="161036" y="122428"/>
                  </a:moveTo>
                  <a:lnTo>
                    <a:pt x="158013" y="120205"/>
                  </a:lnTo>
                  <a:lnTo>
                    <a:pt x="154990" y="117983"/>
                  </a:lnTo>
                  <a:lnTo>
                    <a:pt x="151650" y="122059"/>
                  </a:lnTo>
                  <a:lnTo>
                    <a:pt x="158102" y="126796"/>
                  </a:lnTo>
                  <a:lnTo>
                    <a:pt x="161036" y="122428"/>
                  </a:lnTo>
                  <a:close/>
                </a:path>
                <a:path w="4725035" h="989329">
                  <a:moveTo>
                    <a:pt x="178244" y="135051"/>
                  </a:moveTo>
                  <a:lnTo>
                    <a:pt x="175221" y="132829"/>
                  </a:lnTo>
                  <a:lnTo>
                    <a:pt x="172199" y="130606"/>
                  </a:lnTo>
                  <a:lnTo>
                    <a:pt x="168884" y="134708"/>
                  </a:lnTo>
                  <a:lnTo>
                    <a:pt x="175336" y="139446"/>
                  </a:lnTo>
                  <a:lnTo>
                    <a:pt x="178244" y="135051"/>
                  </a:lnTo>
                  <a:close/>
                </a:path>
                <a:path w="4725035" h="989329">
                  <a:moveTo>
                    <a:pt x="195440" y="147675"/>
                  </a:moveTo>
                  <a:lnTo>
                    <a:pt x="192417" y="145453"/>
                  </a:lnTo>
                  <a:lnTo>
                    <a:pt x="189395" y="143230"/>
                  </a:lnTo>
                  <a:lnTo>
                    <a:pt x="186105" y="147345"/>
                  </a:lnTo>
                  <a:lnTo>
                    <a:pt x="192557" y="152082"/>
                  </a:lnTo>
                  <a:lnTo>
                    <a:pt x="195440" y="147675"/>
                  </a:lnTo>
                  <a:close/>
                </a:path>
                <a:path w="4725035" h="989329">
                  <a:moveTo>
                    <a:pt x="212826" y="160045"/>
                  </a:moveTo>
                  <a:lnTo>
                    <a:pt x="209765" y="157873"/>
                  </a:lnTo>
                  <a:lnTo>
                    <a:pt x="206705" y="155702"/>
                  </a:lnTo>
                  <a:lnTo>
                    <a:pt x="203441" y="159829"/>
                  </a:lnTo>
                  <a:lnTo>
                    <a:pt x="209969" y="164477"/>
                  </a:lnTo>
                  <a:lnTo>
                    <a:pt x="212826" y="160045"/>
                  </a:lnTo>
                  <a:close/>
                </a:path>
                <a:path w="4725035" h="989329">
                  <a:moveTo>
                    <a:pt x="230200" y="172415"/>
                  </a:moveTo>
                  <a:lnTo>
                    <a:pt x="227139" y="170243"/>
                  </a:lnTo>
                  <a:lnTo>
                    <a:pt x="224078" y="168071"/>
                  </a:lnTo>
                  <a:lnTo>
                    <a:pt x="220840" y="172212"/>
                  </a:lnTo>
                  <a:lnTo>
                    <a:pt x="227368" y="176860"/>
                  </a:lnTo>
                  <a:lnTo>
                    <a:pt x="230200" y="172415"/>
                  </a:lnTo>
                  <a:close/>
                </a:path>
                <a:path w="4725035" h="989329">
                  <a:moveTo>
                    <a:pt x="247675" y="184658"/>
                  </a:moveTo>
                  <a:lnTo>
                    <a:pt x="244589" y="182524"/>
                  </a:lnTo>
                  <a:lnTo>
                    <a:pt x="241503" y="180390"/>
                  </a:lnTo>
                  <a:lnTo>
                    <a:pt x="238277" y="184569"/>
                  </a:lnTo>
                  <a:lnTo>
                    <a:pt x="244868" y="189115"/>
                  </a:lnTo>
                  <a:lnTo>
                    <a:pt x="247675" y="184658"/>
                  </a:lnTo>
                  <a:close/>
                </a:path>
                <a:path w="4725035" h="989329">
                  <a:moveTo>
                    <a:pt x="265226" y="196773"/>
                  </a:moveTo>
                  <a:lnTo>
                    <a:pt x="262140" y="194640"/>
                  </a:lnTo>
                  <a:lnTo>
                    <a:pt x="259054" y="192506"/>
                  </a:lnTo>
                  <a:lnTo>
                    <a:pt x="255866" y="196697"/>
                  </a:lnTo>
                  <a:lnTo>
                    <a:pt x="262458" y="201256"/>
                  </a:lnTo>
                  <a:lnTo>
                    <a:pt x="265226" y="196773"/>
                  </a:lnTo>
                  <a:close/>
                </a:path>
                <a:path w="4725035" h="989329">
                  <a:moveTo>
                    <a:pt x="282829" y="208838"/>
                  </a:moveTo>
                  <a:lnTo>
                    <a:pt x="279704" y="206756"/>
                  </a:lnTo>
                  <a:lnTo>
                    <a:pt x="276606" y="204647"/>
                  </a:lnTo>
                  <a:lnTo>
                    <a:pt x="273443" y="208851"/>
                  </a:lnTo>
                  <a:lnTo>
                    <a:pt x="276745" y="211112"/>
                  </a:lnTo>
                  <a:lnTo>
                    <a:pt x="280073" y="213334"/>
                  </a:lnTo>
                  <a:lnTo>
                    <a:pt x="282829" y="208838"/>
                  </a:lnTo>
                  <a:close/>
                </a:path>
                <a:path w="4725035" h="989329">
                  <a:moveTo>
                    <a:pt x="300570" y="220675"/>
                  </a:moveTo>
                  <a:lnTo>
                    <a:pt x="297446" y="218592"/>
                  </a:lnTo>
                  <a:lnTo>
                    <a:pt x="294322" y="216509"/>
                  </a:lnTo>
                  <a:lnTo>
                    <a:pt x="291185" y="220738"/>
                  </a:lnTo>
                  <a:lnTo>
                    <a:pt x="297853" y="225196"/>
                  </a:lnTo>
                  <a:lnTo>
                    <a:pt x="300570" y="220675"/>
                  </a:lnTo>
                  <a:close/>
                </a:path>
                <a:path w="4725035" h="989329">
                  <a:moveTo>
                    <a:pt x="318312" y="232524"/>
                  </a:moveTo>
                  <a:lnTo>
                    <a:pt x="315188" y="230441"/>
                  </a:lnTo>
                  <a:lnTo>
                    <a:pt x="312064" y="228358"/>
                  </a:lnTo>
                  <a:lnTo>
                    <a:pt x="308965" y="232613"/>
                  </a:lnTo>
                  <a:lnTo>
                    <a:pt x="315620" y="237058"/>
                  </a:lnTo>
                  <a:lnTo>
                    <a:pt x="318312" y="232524"/>
                  </a:lnTo>
                  <a:close/>
                </a:path>
                <a:path w="4725035" h="989329">
                  <a:moveTo>
                    <a:pt x="336207" y="244106"/>
                  </a:moveTo>
                  <a:lnTo>
                    <a:pt x="333057" y="242074"/>
                  </a:lnTo>
                  <a:lnTo>
                    <a:pt x="329907" y="240042"/>
                  </a:lnTo>
                  <a:lnTo>
                    <a:pt x="326821" y="244322"/>
                  </a:lnTo>
                  <a:lnTo>
                    <a:pt x="333565" y="248666"/>
                  </a:lnTo>
                  <a:lnTo>
                    <a:pt x="336207" y="244106"/>
                  </a:lnTo>
                  <a:close/>
                </a:path>
                <a:path w="4725035" h="989329">
                  <a:moveTo>
                    <a:pt x="354139" y="255676"/>
                  </a:moveTo>
                  <a:lnTo>
                    <a:pt x="350989" y="253644"/>
                  </a:lnTo>
                  <a:lnTo>
                    <a:pt x="347840" y="251612"/>
                  </a:lnTo>
                  <a:lnTo>
                    <a:pt x="344792" y="255905"/>
                  </a:lnTo>
                  <a:lnTo>
                    <a:pt x="351523" y="260248"/>
                  </a:lnTo>
                  <a:lnTo>
                    <a:pt x="354139" y="255676"/>
                  </a:lnTo>
                  <a:close/>
                </a:path>
                <a:path w="4725035" h="989329">
                  <a:moveTo>
                    <a:pt x="372198" y="267030"/>
                  </a:moveTo>
                  <a:lnTo>
                    <a:pt x="369011" y="265049"/>
                  </a:lnTo>
                  <a:lnTo>
                    <a:pt x="365823" y="263067"/>
                  </a:lnTo>
                  <a:lnTo>
                    <a:pt x="362813" y="267385"/>
                  </a:lnTo>
                  <a:lnTo>
                    <a:pt x="369620" y="271614"/>
                  </a:lnTo>
                  <a:lnTo>
                    <a:pt x="372198" y="267030"/>
                  </a:lnTo>
                  <a:close/>
                </a:path>
                <a:path w="4725035" h="989329">
                  <a:moveTo>
                    <a:pt x="390309" y="278282"/>
                  </a:moveTo>
                  <a:lnTo>
                    <a:pt x="387121" y="276301"/>
                  </a:lnTo>
                  <a:lnTo>
                    <a:pt x="383933" y="274320"/>
                  </a:lnTo>
                  <a:lnTo>
                    <a:pt x="380961" y="278663"/>
                  </a:lnTo>
                  <a:lnTo>
                    <a:pt x="387756" y="282892"/>
                  </a:lnTo>
                  <a:lnTo>
                    <a:pt x="390309" y="278282"/>
                  </a:lnTo>
                  <a:close/>
                </a:path>
                <a:path w="4725035" h="989329">
                  <a:moveTo>
                    <a:pt x="408520" y="289369"/>
                  </a:moveTo>
                  <a:lnTo>
                    <a:pt x="405307" y="287451"/>
                  </a:lnTo>
                  <a:lnTo>
                    <a:pt x="402094" y="285534"/>
                  </a:lnTo>
                  <a:lnTo>
                    <a:pt x="399148" y="289902"/>
                  </a:lnTo>
                  <a:lnTo>
                    <a:pt x="406019" y="294005"/>
                  </a:lnTo>
                  <a:lnTo>
                    <a:pt x="408520" y="289369"/>
                  </a:lnTo>
                  <a:close/>
                </a:path>
                <a:path w="4725035" h="989329">
                  <a:moveTo>
                    <a:pt x="426821" y="300316"/>
                  </a:moveTo>
                  <a:lnTo>
                    <a:pt x="423608" y="298399"/>
                  </a:lnTo>
                  <a:lnTo>
                    <a:pt x="420395" y="296481"/>
                  </a:lnTo>
                  <a:lnTo>
                    <a:pt x="417474" y="300863"/>
                  </a:lnTo>
                  <a:lnTo>
                    <a:pt x="424357" y="304977"/>
                  </a:lnTo>
                  <a:lnTo>
                    <a:pt x="426821" y="300316"/>
                  </a:lnTo>
                  <a:close/>
                </a:path>
                <a:path w="4725035" h="989329">
                  <a:moveTo>
                    <a:pt x="445211" y="311124"/>
                  </a:moveTo>
                  <a:lnTo>
                    <a:pt x="441960" y="309257"/>
                  </a:lnTo>
                  <a:lnTo>
                    <a:pt x="438708" y="307390"/>
                  </a:lnTo>
                  <a:lnTo>
                    <a:pt x="435838" y="311810"/>
                  </a:lnTo>
                  <a:lnTo>
                    <a:pt x="442785" y="315798"/>
                  </a:lnTo>
                  <a:lnTo>
                    <a:pt x="445211" y="311124"/>
                  </a:lnTo>
                  <a:close/>
                </a:path>
                <a:path w="4725035" h="989329">
                  <a:moveTo>
                    <a:pt x="463715" y="321729"/>
                  </a:moveTo>
                  <a:lnTo>
                    <a:pt x="460463" y="319862"/>
                  </a:lnTo>
                  <a:lnTo>
                    <a:pt x="457212" y="317995"/>
                  </a:lnTo>
                  <a:lnTo>
                    <a:pt x="454380" y="322440"/>
                  </a:lnTo>
                  <a:lnTo>
                    <a:pt x="461327" y="326428"/>
                  </a:lnTo>
                  <a:lnTo>
                    <a:pt x="463715" y="321729"/>
                  </a:lnTo>
                  <a:close/>
                </a:path>
                <a:path w="4725035" h="989329">
                  <a:moveTo>
                    <a:pt x="482282" y="332219"/>
                  </a:moveTo>
                  <a:lnTo>
                    <a:pt x="478993" y="330415"/>
                  </a:lnTo>
                  <a:lnTo>
                    <a:pt x="475703" y="328612"/>
                  </a:lnTo>
                  <a:lnTo>
                    <a:pt x="472909" y="333082"/>
                  </a:lnTo>
                  <a:lnTo>
                    <a:pt x="479945" y="336943"/>
                  </a:lnTo>
                  <a:lnTo>
                    <a:pt x="482282" y="332219"/>
                  </a:lnTo>
                  <a:close/>
                </a:path>
                <a:path w="4725035" h="989329">
                  <a:moveTo>
                    <a:pt x="500976" y="342468"/>
                  </a:moveTo>
                  <a:lnTo>
                    <a:pt x="497687" y="340664"/>
                  </a:lnTo>
                  <a:lnTo>
                    <a:pt x="494398" y="338861"/>
                  </a:lnTo>
                  <a:lnTo>
                    <a:pt x="491655" y="343357"/>
                  </a:lnTo>
                  <a:lnTo>
                    <a:pt x="498678" y="347205"/>
                  </a:lnTo>
                  <a:lnTo>
                    <a:pt x="500976" y="342468"/>
                  </a:lnTo>
                  <a:close/>
                </a:path>
                <a:path w="4725035" h="989329">
                  <a:moveTo>
                    <a:pt x="519734" y="352602"/>
                  </a:moveTo>
                  <a:lnTo>
                    <a:pt x="516420" y="350862"/>
                  </a:lnTo>
                  <a:lnTo>
                    <a:pt x="513092" y="349123"/>
                  </a:lnTo>
                  <a:lnTo>
                    <a:pt x="510387" y="353644"/>
                  </a:lnTo>
                  <a:lnTo>
                    <a:pt x="517486" y="357365"/>
                  </a:lnTo>
                  <a:lnTo>
                    <a:pt x="519734" y="352602"/>
                  </a:lnTo>
                  <a:close/>
                </a:path>
                <a:path w="4725035" h="989329">
                  <a:moveTo>
                    <a:pt x="538645" y="362483"/>
                  </a:moveTo>
                  <a:lnTo>
                    <a:pt x="535317" y="360743"/>
                  </a:lnTo>
                  <a:lnTo>
                    <a:pt x="532003" y="359003"/>
                  </a:lnTo>
                  <a:lnTo>
                    <a:pt x="529336" y="363550"/>
                  </a:lnTo>
                  <a:lnTo>
                    <a:pt x="536435" y="367271"/>
                  </a:lnTo>
                  <a:lnTo>
                    <a:pt x="538645" y="362483"/>
                  </a:lnTo>
                  <a:close/>
                </a:path>
                <a:path w="4725035" h="989329">
                  <a:moveTo>
                    <a:pt x="557606" y="372211"/>
                  </a:moveTo>
                  <a:lnTo>
                    <a:pt x="554253" y="370535"/>
                  </a:lnTo>
                  <a:lnTo>
                    <a:pt x="550900" y="368858"/>
                  </a:lnTo>
                  <a:lnTo>
                    <a:pt x="548284" y="373443"/>
                  </a:lnTo>
                  <a:lnTo>
                    <a:pt x="555459" y="377012"/>
                  </a:lnTo>
                  <a:lnTo>
                    <a:pt x="557606" y="372211"/>
                  </a:lnTo>
                  <a:close/>
                </a:path>
                <a:path w="4725035" h="989329">
                  <a:moveTo>
                    <a:pt x="576694" y="381723"/>
                  </a:moveTo>
                  <a:lnTo>
                    <a:pt x="573341" y="380047"/>
                  </a:lnTo>
                  <a:lnTo>
                    <a:pt x="569988" y="378371"/>
                  </a:lnTo>
                  <a:lnTo>
                    <a:pt x="567423" y="382981"/>
                  </a:lnTo>
                  <a:lnTo>
                    <a:pt x="574598" y="386549"/>
                  </a:lnTo>
                  <a:lnTo>
                    <a:pt x="576694" y="381723"/>
                  </a:lnTo>
                  <a:close/>
                </a:path>
                <a:path w="4725035" h="989329">
                  <a:moveTo>
                    <a:pt x="595884" y="391007"/>
                  </a:moveTo>
                  <a:lnTo>
                    <a:pt x="592493" y="389407"/>
                  </a:lnTo>
                  <a:lnTo>
                    <a:pt x="589102" y="387807"/>
                  </a:lnTo>
                  <a:lnTo>
                    <a:pt x="586587" y="392442"/>
                  </a:lnTo>
                  <a:lnTo>
                    <a:pt x="593839" y="395859"/>
                  </a:lnTo>
                  <a:lnTo>
                    <a:pt x="595884" y="391007"/>
                  </a:lnTo>
                  <a:close/>
                </a:path>
                <a:path w="4725035" h="989329">
                  <a:moveTo>
                    <a:pt x="615162" y="400100"/>
                  </a:moveTo>
                  <a:lnTo>
                    <a:pt x="611771" y="398500"/>
                  </a:lnTo>
                  <a:lnTo>
                    <a:pt x="608380" y="396900"/>
                  </a:lnTo>
                  <a:lnTo>
                    <a:pt x="605929" y="401561"/>
                  </a:lnTo>
                  <a:lnTo>
                    <a:pt x="613168" y="404977"/>
                  </a:lnTo>
                  <a:lnTo>
                    <a:pt x="615162" y="400100"/>
                  </a:lnTo>
                  <a:close/>
                </a:path>
                <a:path w="4725035" h="989329">
                  <a:moveTo>
                    <a:pt x="634568" y="408901"/>
                  </a:moveTo>
                  <a:lnTo>
                    <a:pt x="631151" y="407377"/>
                  </a:lnTo>
                  <a:lnTo>
                    <a:pt x="627722" y="405853"/>
                  </a:lnTo>
                  <a:lnTo>
                    <a:pt x="625322" y="410540"/>
                  </a:lnTo>
                  <a:lnTo>
                    <a:pt x="632650" y="413804"/>
                  </a:lnTo>
                  <a:lnTo>
                    <a:pt x="634568" y="408901"/>
                  </a:lnTo>
                  <a:close/>
                </a:path>
                <a:path w="4725035" h="989329">
                  <a:moveTo>
                    <a:pt x="654037" y="417588"/>
                  </a:moveTo>
                  <a:lnTo>
                    <a:pt x="650621" y="416064"/>
                  </a:lnTo>
                  <a:lnTo>
                    <a:pt x="647192" y="414540"/>
                  </a:lnTo>
                  <a:lnTo>
                    <a:pt x="644855" y="419252"/>
                  </a:lnTo>
                  <a:lnTo>
                    <a:pt x="652183" y="422516"/>
                  </a:lnTo>
                  <a:lnTo>
                    <a:pt x="654037" y="417588"/>
                  </a:lnTo>
                  <a:close/>
                </a:path>
                <a:path w="4725035" h="989329">
                  <a:moveTo>
                    <a:pt x="673684" y="425856"/>
                  </a:moveTo>
                  <a:lnTo>
                    <a:pt x="670229" y="424408"/>
                  </a:lnTo>
                  <a:lnTo>
                    <a:pt x="666775" y="422960"/>
                  </a:lnTo>
                  <a:lnTo>
                    <a:pt x="664489" y="427710"/>
                  </a:lnTo>
                  <a:lnTo>
                    <a:pt x="671880" y="430809"/>
                  </a:lnTo>
                  <a:lnTo>
                    <a:pt x="673684" y="425856"/>
                  </a:lnTo>
                  <a:close/>
                </a:path>
                <a:path w="4725035" h="989329">
                  <a:moveTo>
                    <a:pt x="693381" y="434022"/>
                  </a:moveTo>
                  <a:lnTo>
                    <a:pt x="689889" y="432650"/>
                  </a:lnTo>
                  <a:lnTo>
                    <a:pt x="686435" y="431203"/>
                  </a:lnTo>
                  <a:lnTo>
                    <a:pt x="684212" y="435978"/>
                  </a:lnTo>
                  <a:lnTo>
                    <a:pt x="687908" y="437527"/>
                  </a:lnTo>
                  <a:lnTo>
                    <a:pt x="691642" y="438988"/>
                  </a:lnTo>
                  <a:lnTo>
                    <a:pt x="693381" y="434022"/>
                  </a:lnTo>
                  <a:close/>
                </a:path>
                <a:path w="4725035" h="989329">
                  <a:moveTo>
                    <a:pt x="713219" y="441807"/>
                  </a:moveTo>
                  <a:lnTo>
                    <a:pt x="709726" y="440436"/>
                  </a:lnTo>
                  <a:lnTo>
                    <a:pt x="706234" y="439064"/>
                  </a:lnTo>
                  <a:lnTo>
                    <a:pt x="704088" y="443877"/>
                  </a:lnTo>
                  <a:lnTo>
                    <a:pt x="711555" y="446798"/>
                  </a:lnTo>
                  <a:lnTo>
                    <a:pt x="713219" y="441807"/>
                  </a:lnTo>
                  <a:close/>
                </a:path>
                <a:path w="4725035" h="989329">
                  <a:moveTo>
                    <a:pt x="733145" y="449338"/>
                  </a:moveTo>
                  <a:lnTo>
                    <a:pt x="729627" y="448056"/>
                  </a:lnTo>
                  <a:lnTo>
                    <a:pt x="726109" y="446773"/>
                  </a:lnTo>
                  <a:lnTo>
                    <a:pt x="724027" y="451612"/>
                  </a:lnTo>
                  <a:lnTo>
                    <a:pt x="731558" y="454355"/>
                  </a:lnTo>
                  <a:lnTo>
                    <a:pt x="733145" y="449338"/>
                  </a:lnTo>
                  <a:close/>
                </a:path>
                <a:path w="4725035" h="989329">
                  <a:moveTo>
                    <a:pt x="753160" y="456653"/>
                  </a:moveTo>
                  <a:lnTo>
                    <a:pt x="749642" y="455371"/>
                  </a:lnTo>
                  <a:lnTo>
                    <a:pt x="746125" y="454088"/>
                  </a:lnTo>
                  <a:lnTo>
                    <a:pt x="744105" y="458952"/>
                  </a:lnTo>
                  <a:lnTo>
                    <a:pt x="751636" y="461708"/>
                  </a:lnTo>
                  <a:lnTo>
                    <a:pt x="753160" y="456653"/>
                  </a:lnTo>
                  <a:close/>
                </a:path>
                <a:path w="4725035" h="989329">
                  <a:moveTo>
                    <a:pt x="4220667" y="664819"/>
                  </a:moveTo>
                  <a:lnTo>
                    <a:pt x="4217428" y="662927"/>
                  </a:lnTo>
                  <a:lnTo>
                    <a:pt x="4214190" y="661035"/>
                  </a:lnTo>
                  <a:lnTo>
                    <a:pt x="4211332" y="665467"/>
                  </a:lnTo>
                  <a:lnTo>
                    <a:pt x="4218229" y="669493"/>
                  </a:lnTo>
                  <a:lnTo>
                    <a:pt x="4220667" y="664819"/>
                  </a:lnTo>
                  <a:close/>
                </a:path>
                <a:path w="4725035" h="989329">
                  <a:moveTo>
                    <a:pt x="4239082" y="675563"/>
                  </a:moveTo>
                  <a:lnTo>
                    <a:pt x="4235843" y="673671"/>
                  </a:lnTo>
                  <a:lnTo>
                    <a:pt x="4232605" y="671779"/>
                  </a:lnTo>
                  <a:lnTo>
                    <a:pt x="4229735" y="676198"/>
                  </a:lnTo>
                  <a:lnTo>
                    <a:pt x="4236631" y="680224"/>
                  </a:lnTo>
                  <a:lnTo>
                    <a:pt x="4239082" y="675563"/>
                  </a:lnTo>
                  <a:close/>
                </a:path>
                <a:path w="4725035" h="989329">
                  <a:moveTo>
                    <a:pt x="4257510" y="686320"/>
                  </a:moveTo>
                  <a:lnTo>
                    <a:pt x="4254271" y="684428"/>
                  </a:lnTo>
                  <a:lnTo>
                    <a:pt x="4251033" y="682536"/>
                  </a:lnTo>
                  <a:lnTo>
                    <a:pt x="4248150" y="686955"/>
                  </a:lnTo>
                  <a:lnTo>
                    <a:pt x="4255046" y="690968"/>
                  </a:lnTo>
                  <a:lnTo>
                    <a:pt x="4257510" y="686320"/>
                  </a:lnTo>
                  <a:close/>
                </a:path>
                <a:path w="4725035" h="989329">
                  <a:moveTo>
                    <a:pt x="4275823" y="697230"/>
                  </a:moveTo>
                  <a:lnTo>
                    <a:pt x="4272610" y="695299"/>
                  </a:lnTo>
                  <a:lnTo>
                    <a:pt x="4269384" y="693369"/>
                  </a:lnTo>
                  <a:lnTo>
                    <a:pt x="4266501" y="697776"/>
                  </a:lnTo>
                  <a:lnTo>
                    <a:pt x="4273347" y="701878"/>
                  </a:lnTo>
                  <a:lnTo>
                    <a:pt x="4275823" y="697230"/>
                  </a:lnTo>
                  <a:close/>
                </a:path>
                <a:path w="4725035" h="989329">
                  <a:moveTo>
                    <a:pt x="4294124" y="708177"/>
                  </a:moveTo>
                  <a:lnTo>
                    <a:pt x="4290911" y="706247"/>
                  </a:lnTo>
                  <a:lnTo>
                    <a:pt x="4287685" y="704316"/>
                  </a:lnTo>
                  <a:lnTo>
                    <a:pt x="4284789" y="708710"/>
                  </a:lnTo>
                  <a:lnTo>
                    <a:pt x="4291635" y="712812"/>
                  </a:lnTo>
                  <a:lnTo>
                    <a:pt x="4294124" y="708177"/>
                  </a:lnTo>
                  <a:close/>
                </a:path>
                <a:path w="4725035" h="989329">
                  <a:moveTo>
                    <a:pt x="4312437" y="719124"/>
                  </a:moveTo>
                  <a:lnTo>
                    <a:pt x="4309211" y="717194"/>
                  </a:lnTo>
                  <a:lnTo>
                    <a:pt x="4305998" y="715264"/>
                  </a:lnTo>
                  <a:lnTo>
                    <a:pt x="4303077" y="719658"/>
                  </a:lnTo>
                  <a:lnTo>
                    <a:pt x="4309923" y="723747"/>
                  </a:lnTo>
                  <a:lnTo>
                    <a:pt x="4312437" y="719124"/>
                  </a:lnTo>
                  <a:close/>
                </a:path>
                <a:path w="4725035" h="989329">
                  <a:moveTo>
                    <a:pt x="4330700" y="730110"/>
                  </a:moveTo>
                  <a:lnTo>
                    <a:pt x="4327499" y="728154"/>
                  </a:lnTo>
                  <a:lnTo>
                    <a:pt x="4324299" y="726198"/>
                  </a:lnTo>
                  <a:lnTo>
                    <a:pt x="4321365" y="730580"/>
                  </a:lnTo>
                  <a:lnTo>
                    <a:pt x="4324769" y="732650"/>
                  </a:lnTo>
                  <a:lnTo>
                    <a:pt x="4328172" y="734745"/>
                  </a:lnTo>
                  <a:lnTo>
                    <a:pt x="4330700" y="730110"/>
                  </a:lnTo>
                  <a:close/>
                </a:path>
                <a:path w="4725035" h="989329">
                  <a:moveTo>
                    <a:pt x="4348886" y="741248"/>
                  </a:moveTo>
                  <a:lnTo>
                    <a:pt x="4345686" y="739292"/>
                  </a:lnTo>
                  <a:lnTo>
                    <a:pt x="4342485" y="737336"/>
                  </a:lnTo>
                  <a:lnTo>
                    <a:pt x="4339539" y="741705"/>
                  </a:lnTo>
                  <a:lnTo>
                    <a:pt x="4346346" y="745871"/>
                  </a:lnTo>
                  <a:lnTo>
                    <a:pt x="4348886" y="741248"/>
                  </a:lnTo>
                  <a:close/>
                </a:path>
                <a:path w="4725035" h="989329">
                  <a:moveTo>
                    <a:pt x="4367073" y="752386"/>
                  </a:moveTo>
                  <a:lnTo>
                    <a:pt x="4363872" y="750430"/>
                  </a:lnTo>
                  <a:lnTo>
                    <a:pt x="4360672" y="748474"/>
                  </a:lnTo>
                  <a:lnTo>
                    <a:pt x="4357713" y="752830"/>
                  </a:lnTo>
                  <a:lnTo>
                    <a:pt x="4364520" y="756996"/>
                  </a:lnTo>
                  <a:lnTo>
                    <a:pt x="4367073" y="752386"/>
                  </a:lnTo>
                  <a:close/>
                </a:path>
                <a:path w="4725035" h="989329">
                  <a:moveTo>
                    <a:pt x="4385259" y="763524"/>
                  </a:moveTo>
                  <a:lnTo>
                    <a:pt x="4382059" y="761568"/>
                  </a:lnTo>
                  <a:lnTo>
                    <a:pt x="4378858" y="759612"/>
                  </a:lnTo>
                  <a:lnTo>
                    <a:pt x="4375886" y="763955"/>
                  </a:lnTo>
                  <a:lnTo>
                    <a:pt x="4382694" y="768134"/>
                  </a:lnTo>
                  <a:lnTo>
                    <a:pt x="4385259" y="763524"/>
                  </a:lnTo>
                  <a:close/>
                </a:path>
                <a:path w="4725035" h="989329">
                  <a:moveTo>
                    <a:pt x="4403369" y="774776"/>
                  </a:moveTo>
                  <a:lnTo>
                    <a:pt x="4400194" y="772782"/>
                  </a:lnTo>
                  <a:lnTo>
                    <a:pt x="4397019" y="770788"/>
                  </a:lnTo>
                  <a:lnTo>
                    <a:pt x="4394035" y="775131"/>
                  </a:lnTo>
                  <a:lnTo>
                    <a:pt x="4400804" y="779373"/>
                  </a:lnTo>
                  <a:lnTo>
                    <a:pt x="4403369" y="774776"/>
                  </a:lnTo>
                  <a:close/>
                </a:path>
                <a:path w="4725035" h="989329">
                  <a:moveTo>
                    <a:pt x="4421441" y="786091"/>
                  </a:moveTo>
                  <a:lnTo>
                    <a:pt x="4418266" y="784098"/>
                  </a:lnTo>
                  <a:lnTo>
                    <a:pt x="4415091" y="782104"/>
                  </a:lnTo>
                  <a:lnTo>
                    <a:pt x="4412094" y="786447"/>
                  </a:lnTo>
                  <a:lnTo>
                    <a:pt x="4418863" y="790676"/>
                  </a:lnTo>
                  <a:lnTo>
                    <a:pt x="4421441" y="786091"/>
                  </a:lnTo>
                  <a:close/>
                </a:path>
                <a:path w="4725035" h="989329">
                  <a:moveTo>
                    <a:pt x="4439513" y="797420"/>
                  </a:moveTo>
                  <a:lnTo>
                    <a:pt x="4436338" y="795426"/>
                  </a:lnTo>
                  <a:lnTo>
                    <a:pt x="4433163" y="793432"/>
                  </a:lnTo>
                  <a:lnTo>
                    <a:pt x="4430153" y="797763"/>
                  </a:lnTo>
                  <a:lnTo>
                    <a:pt x="4436923" y="802005"/>
                  </a:lnTo>
                  <a:lnTo>
                    <a:pt x="4439513" y="797420"/>
                  </a:lnTo>
                  <a:close/>
                </a:path>
                <a:path w="4725035" h="989329">
                  <a:moveTo>
                    <a:pt x="4457598" y="808736"/>
                  </a:moveTo>
                  <a:lnTo>
                    <a:pt x="4454423" y="806742"/>
                  </a:lnTo>
                  <a:lnTo>
                    <a:pt x="4451248" y="804748"/>
                  </a:lnTo>
                  <a:lnTo>
                    <a:pt x="4448226" y="809066"/>
                  </a:lnTo>
                  <a:lnTo>
                    <a:pt x="4454995" y="813308"/>
                  </a:lnTo>
                  <a:lnTo>
                    <a:pt x="4457598" y="808736"/>
                  </a:lnTo>
                  <a:close/>
                </a:path>
                <a:path w="4725035" h="989329">
                  <a:moveTo>
                    <a:pt x="4475569" y="820204"/>
                  </a:moveTo>
                  <a:lnTo>
                    <a:pt x="4472406" y="818184"/>
                  </a:lnTo>
                  <a:lnTo>
                    <a:pt x="4469244" y="816165"/>
                  </a:lnTo>
                  <a:lnTo>
                    <a:pt x="4466221" y="820470"/>
                  </a:lnTo>
                  <a:lnTo>
                    <a:pt x="4472940" y="824776"/>
                  </a:lnTo>
                  <a:lnTo>
                    <a:pt x="4475569" y="820204"/>
                  </a:lnTo>
                  <a:close/>
                </a:path>
                <a:path w="4725035" h="989329">
                  <a:moveTo>
                    <a:pt x="4493526" y="831697"/>
                  </a:moveTo>
                  <a:lnTo>
                    <a:pt x="4490364" y="829678"/>
                  </a:lnTo>
                  <a:lnTo>
                    <a:pt x="4487202" y="827659"/>
                  </a:lnTo>
                  <a:lnTo>
                    <a:pt x="4484167" y="831964"/>
                  </a:lnTo>
                  <a:lnTo>
                    <a:pt x="4490898" y="836269"/>
                  </a:lnTo>
                  <a:lnTo>
                    <a:pt x="4493526" y="831697"/>
                  </a:lnTo>
                  <a:close/>
                </a:path>
                <a:path w="4725035" h="989329">
                  <a:moveTo>
                    <a:pt x="4511497" y="843191"/>
                  </a:moveTo>
                  <a:lnTo>
                    <a:pt x="4508335" y="841171"/>
                  </a:lnTo>
                  <a:lnTo>
                    <a:pt x="4505172" y="839152"/>
                  </a:lnTo>
                  <a:lnTo>
                    <a:pt x="4502124" y="843445"/>
                  </a:lnTo>
                  <a:lnTo>
                    <a:pt x="4508855" y="847750"/>
                  </a:lnTo>
                  <a:lnTo>
                    <a:pt x="4511497" y="843191"/>
                  </a:lnTo>
                  <a:close/>
                </a:path>
                <a:path w="4725035" h="989329">
                  <a:moveTo>
                    <a:pt x="4529455" y="854684"/>
                  </a:moveTo>
                  <a:lnTo>
                    <a:pt x="4526292" y="852665"/>
                  </a:lnTo>
                  <a:lnTo>
                    <a:pt x="4523130" y="850646"/>
                  </a:lnTo>
                  <a:lnTo>
                    <a:pt x="4520069" y="854925"/>
                  </a:lnTo>
                  <a:lnTo>
                    <a:pt x="4526800" y="859243"/>
                  </a:lnTo>
                  <a:lnTo>
                    <a:pt x="4529455" y="854684"/>
                  </a:lnTo>
                  <a:close/>
                </a:path>
                <a:path w="4725035" h="989329">
                  <a:moveTo>
                    <a:pt x="4547286" y="866381"/>
                  </a:moveTo>
                  <a:lnTo>
                    <a:pt x="4544149" y="864323"/>
                  </a:lnTo>
                  <a:lnTo>
                    <a:pt x="4541012" y="862266"/>
                  </a:lnTo>
                  <a:lnTo>
                    <a:pt x="4537938" y="866546"/>
                  </a:lnTo>
                  <a:lnTo>
                    <a:pt x="4544619" y="870915"/>
                  </a:lnTo>
                  <a:lnTo>
                    <a:pt x="4547286" y="866381"/>
                  </a:lnTo>
                  <a:close/>
                </a:path>
                <a:path w="4725035" h="989329">
                  <a:moveTo>
                    <a:pt x="4565142" y="878039"/>
                  </a:moveTo>
                  <a:lnTo>
                    <a:pt x="4562005" y="875982"/>
                  </a:lnTo>
                  <a:lnTo>
                    <a:pt x="4558868" y="873925"/>
                  </a:lnTo>
                  <a:lnTo>
                    <a:pt x="4555782" y="878205"/>
                  </a:lnTo>
                  <a:lnTo>
                    <a:pt x="4562475" y="882573"/>
                  </a:lnTo>
                  <a:lnTo>
                    <a:pt x="4565142" y="878039"/>
                  </a:lnTo>
                  <a:close/>
                </a:path>
                <a:path w="4725035" h="989329">
                  <a:moveTo>
                    <a:pt x="4582985" y="889711"/>
                  </a:moveTo>
                  <a:lnTo>
                    <a:pt x="4579848" y="887653"/>
                  </a:lnTo>
                  <a:lnTo>
                    <a:pt x="4576711" y="885596"/>
                  </a:lnTo>
                  <a:lnTo>
                    <a:pt x="4573613" y="889863"/>
                  </a:lnTo>
                  <a:lnTo>
                    <a:pt x="4580306" y="894232"/>
                  </a:lnTo>
                  <a:lnTo>
                    <a:pt x="4582985" y="889711"/>
                  </a:lnTo>
                  <a:close/>
                </a:path>
                <a:path w="4725035" h="989329">
                  <a:moveTo>
                    <a:pt x="4600829" y="901382"/>
                  </a:moveTo>
                  <a:lnTo>
                    <a:pt x="4597705" y="899312"/>
                  </a:lnTo>
                  <a:lnTo>
                    <a:pt x="4594568" y="897255"/>
                  </a:lnTo>
                  <a:lnTo>
                    <a:pt x="4591469" y="901522"/>
                  </a:lnTo>
                  <a:lnTo>
                    <a:pt x="4594809" y="903706"/>
                  </a:lnTo>
                  <a:lnTo>
                    <a:pt x="4598136" y="905916"/>
                  </a:lnTo>
                  <a:lnTo>
                    <a:pt x="4600829" y="901382"/>
                  </a:lnTo>
                  <a:close/>
                </a:path>
                <a:path w="4725035" h="989329">
                  <a:moveTo>
                    <a:pt x="4618571" y="913218"/>
                  </a:moveTo>
                  <a:lnTo>
                    <a:pt x="4615446" y="911136"/>
                  </a:lnTo>
                  <a:lnTo>
                    <a:pt x="4612322" y="909053"/>
                  </a:lnTo>
                  <a:lnTo>
                    <a:pt x="4609211" y="913307"/>
                  </a:lnTo>
                  <a:lnTo>
                    <a:pt x="4615853" y="917740"/>
                  </a:lnTo>
                  <a:lnTo>
                    <a:pt x="4618571" y="913218"/>
                  </a:lnTo>
                  <a:close/>
                </a:path>
                <a:path w="4725035" h="989329">
                  <a:moveTo>
                    <a:pt x="4636313" y="925055"/>
                  </a:moveTo>
                  <a:lnTo>
                    <a:pt x="4633188" y="922972"/>
                  </a:lnTo>
                  <a:lnTo>
                    <a:pt x="4630064" y="920889"/>
                  </a:lnTo>
                  <a:lnTo>
                    <a:pt x="4626953" y="925131"/>
                  </a:lnTo>
                  <a:lnTo>
                    <a:pt x="4633595" y="929563"/>
                  </a:lnTo>
                  <a:lnTo>
                    <a:pt x="4636313" y="925055"/>
                  </a:lnTo>
                  <a:close/>
                </a:path>
                <a:path w="4725035" h="989329">
                  <a:moveTo>
                    <a:pt x="4654054" y="936891"/>
                  </a:moveTo>
                  <a:lnTo>
                    <a:pt x="4650930" y="934808"/>
                  </a:lnTo>
                  <a:lnTo>
                    <a:pt x="4647806" y="932726"/>
                  </a:lnTo>
                  <a:lnTo>
                    <a:pt x="4644682" y="936967"/>
                  </a:lnTo>
                  <a:lnTo>
                    <a:pt x="4651324" y="941400"/>
                  </a:lnTo>
                  <a:lnTo>
                    <a:pt x="4654054" y="936891"/>
                  </a:lnTo>
                  <a:close/>
                </a:path>
                <a:path w="4725035" h="989329">
                  <a:moveTo>
                    <a:pt x="4671784" y="948728"/>
                  </a:moveTo>
                  <a:lnTo>
                    <a:pt x="4668672" y="946632"/>
                  </a:lnTo>
                  <a:lnTo>
                    <a:pt x="4665548" y="944549"/>
                  </a:lnTo>
                  <a:lnTo>
                    <a:pt x="4662411" y="948778"/>
                  </a:lnTo>
                  <a:lnTo>
                    <a:pt x="4665738" y="951001"/>
                  </a:lnTo>
                  <a:lnTo>
                    <a:pt x="4669040" y="953236"/>
                  </a:lnTo>
                  <a:lnTo>
                    <a:pt x="4671784" y="948728"/>
                  </a:lnTo>
                  <a:close/>
                </a:path>
                <a:path w="4725035" h="989329">
                  <a:moveTo>
                    <a:pt x="4689411" y="960729"/>
                  </a:moveTo>
                  <a:lnTo>
                    <a:pt x="4686312" y="958621"/>
                  </a:lnTo>
                  <a:lnTo>
                    <a:pt x="4683214" y="956513"/>
                  </a:lnTo>
                  <a:lnTo>
                    <a:pt x="4680064" y="960729"/>
                  </a:lnTo>
                  <a:lnTo>
                    <a:pt x="4686668" y="965225"/>
                  </a:lnTo>
                  <a:lnTo>
                    <a:pt x="4689411" y="960729"/>
                  </a:lnTo>
                  <a:close/>
                </a:path>
                <a:path w="4725035" h="989329">
                  <a:moveTo>
                    <a:pt x="4707039" y="972705"/>
                  </a:moveTo>
                  <a:lnTo>
                    <a:pt x="4703940" y="970597"/>
                  </a:lnTo>
                  <a:lnTo>
                    <a:pt x="4700841" y="968489"/>
                  </a:lnTo>
                  <a:lnTo>
                    <a:pt x="4697679" y="972705"/>
                  </a:lnTo>
                  <a:lnTo>
                    <a:pt x="4704283" y="977201"/>
                  </a:lnTo>
                  <a:lnTo>
                    <a:pt x="4707039" y="972705"/>
                  </a:lnTo>
                  <a:close/>
                </a:path>
                <a:path w="4725035" h="989329">
                  <a:moveTo>
                    <a:pt x="4724666" y="984694"/>
                  </a:moveTo>
                  <a:lnTo>
                    <a:pt x="4721568" y="982586"/>
                  </a:lnTo>
                  <a:lnTo>
                    <a:pt x="4718469" y="980478"/>
                  </a:lnTo>
                  <a:lnTo>
                    <a:pt x="4715294" y="984681"/>
                  </a:lnTo>
                  <a:lnTo>
                    <a:pt x="4721898" y="989177"/>
                  </a:lnTo>
                  <a:lnTo>
                    <a:pt x="4724666" y="98469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 descr=""/>
            <p:cNvSpPr/>
            <p:nvPr/>
          </p:nvSpPr>
          <p:spPr>
            <a:xfrm>
              <a:off x="1554264" y="3780904"/>
              <a:ext cx="320675" cy="74295"/>
            </a:xfrm>
            <a:custGeom>
              <a:avLst/>
              <a:gdLst/>
              <a:ahLst/>
              <a:cxnLst/>
              <a:rect l="l" t="t" r="r" b="b"/>
              <a:pathLst>
                <a:path w="320675" h="74295">
                  <a:moveTo>
                    <a:pt x="9055" y="2565"/>
                  </a:moveTo>
                  <a:lnTo>
                    <a:pt x="5537" y="1282"/>
                  </a:lnTo>
                  <a:lnTo>
                    <a:pt x="2019" y="0"/>
                  </a:lnTo>
                  <a:lnTo>
                    <a:pt x="0" y="4864"/>
                  </a:lnTo>
                  <a:lnTo>
                    <a:pt x="7531" y="7620"/>
                  </a:lnTo>
                  <a:lnTo>
                    <a:pt x="9055" y="2565"/>
                  </a:lnTo>
                  <a:close/>
                </a:path>
                <a:path w="320675" h="74295">
                  <a:moveTo>
                    <a:pt x="29222" y="9448"/>
                  </a:moveTo>
                  <a:lnTo>
                    <a:pt x="25679" y="8255"/>
                  </a:lnTo>
                  <a:lnTo>
                    <a:pt x="22136" y="7061"/>
                  </a:lnTo>
                  <a:lnTo>
                    <a:pt x="20193" y="11950"/>
                  </a:lnTo>
                  <a:lnTo>
                    <a:pt x="27787" y="14516"/>
                  </a:lnTo>
                  <a:lnTo>
                    <a:pt x="29222" y="9448"/>
                  </a:lnTo>
                  <a:close/>
                </a:path>
                <a:path w="320675" h="74295">
                  <a:moveTo>
                    <a:pt x="49453" y="16141"/>
                  </a:moveTo>
                  <a:lnTo>
                    <a:pt x="45872" y="15036"/>
                  </a:lnTo>
                  <a:lnTo>
                    <a:pt x="42316" y="13881"/>
                  </a:lnTo>
                  <a:lnTo>
                    <a:pt x="40436" y="18808"/>
                  </a:lnTo>
                  <a:lnTo>
                    <a:pt x="44259" y="20040"/>
                  </a:lnTo>
                  <a:lnTo>
                    <a:pt x="48082" y="21234"/>
                  </a:lnTo>
                  <a:lnTo>
                    <a:pt x="49453" y="16141"/>
                  </a:lnTo>
                  <a:close/>
                </a:path>
                <a:path w="320675" h="74295">
                  <a:moveTo>
                    <a:pt x="69811" y="22440"/>
                  </a:moveTo>
                  <a:lnTo>
                    <a:pt x="66230" y="21336"/>
                  </a:lnTo>
                  <a:lnTo>
                    <a:pt x="62649" y="20231"/>
                  </a:lnTo>
                  <a:lnTo>
                    <a:pt x="60871" y="25184"/>
                  </a:lnTo>
                  <a:lnTo>
                    <a:pt x="68529" y="27559"/>
                  </a:lnTo>
                  <a:lnTo>
                    <a:pt x="69811" y="22440"/>
                  </a:lnTo>
                  <a:close/>
                </a:path>
                <a:path w="320675" h="74295">
                  <a:moveTo>
                    <a:pt x="90258" y="28409"/>
                  </a:moveTo>
                  <a:lnTo>
                    <a:pt x="86652" y="27393"/>
                  </a:lnTo>
                  <a:lnTo>
                    <a:pt x="83045" y="26377"/>
                  </a:lnTo>
                  <a:lnTo>
                    <a:pt x="81343" y="31369"/>
                  </a:lnTo>
                  <a:lnTo>
                    <a:pt x="89065" y="33540"/>
                  </a:lnTo>
                  <a:lnTo>
                    <a:pt x="90258" y="28409"/>
                  </a:lnTo>
                  <a:close/>
                </a:path>
                <a:path w="320675" h="74295">
                  <a:moveTo>
                    <a:pt x="110782" y="34124"/>
                  </a:moveTo>
                  <a:lnTo>
                    <a:pt x="107162" y="33159"/>
                  </a:lnTo>
                  <a:lnTo>
                    <a:pt x="103555" y="32143"/>
                  </a:lnTo>
                  <a:lnTo>
                    <a:pt x="101942" y="37160"/>
                  </a:lnTo>
                  <a:lnTo>
                    <a:pt x="105803" y="38239"/>
                  </a:lnTo>
                  <a:lnTo>
                    <a:pt x="109677" y="39268"/>
                  </a:lnTo>
                  <a:lnTo>
                    <a:pt x="110782" y="34124"/>
                  </a:lnTo>
                  <a:close/>
                </a:path>
                <a:path w="320675" h="74295">
                  <a:moveTo>
                    <a:pt x="131432" y="39331"/>
                  </a:moveTo>
                  <a:lnTo>
                    <a:pt x="127800" y="38417"/>
                  </a:lnTo>
                  <a:lnTo>
                    <a:pt x="124167" y="37503"/>
                  </a:lnTo>
                  <a:lnTo>
                    <a:pt x="122631" y="42532"/>
                  </a:lnTo>
                  <a:lnTo>
                    <a:pt x="130416" y="44513"/>
                  </a:lnTo>
                  <a:lnTo>
                    <a:pt x="131432" y="39331"/>
                  </a:lnTo>
                  <a:close/>
                </a:path>
                <a:path w="320675" h="74295">
                  <a:moveTo>
                    <a:pt x="152171" y="44234"/>
                  </a:moveTo>
                  <a:lnTo>
                    <a:pt x="148513" y="43408"/>
                  </a:lnTo>
                  <a:lnTo>
                    <a:pt x="144868" y="42583"/>
                  </a:lnTo>
                  <a:lnTo>
                    <a:pt x="143421" y="47650"/>
                  </a:lnTo>
                  <a:lnTo>
                    <a:pt x="151244" y="49415"/>
                  </a:lnTo>
                  <a:lnTo>
                    <a:pt x="152171" y="44234"/>
                  </a:lnTo>
                  <a:close/>
                </a:path>
                <a:path w="320675" h="74295">
                  <a:moveTo>
                    <a:pt x="172961" y="48818"/>
                  </a:moveTo>
                  <a:lnTo>
                    <a:pt x="169291" y="48082"/>
                  </a:lnTo>
                  <a:lnTo>
                    <a:pt x="165646" y="47256"/>
                  </a:lnTo>
                  <a:lnTo>
                    <a:pt x="164287" y="52349"/>
                  </a:lnTo>
                  <a:lnTo>
                    <a:pt x="168198" y="53225"/>
                  </a:lnTo>
                  <a:lnTo>
                    <a:pt x="172135" y="54013"/>
                  </a:lnTo>
                  <a:lnTo>
                    <a:pt x="172961" y="48818"/>
                  </a:lnTo>
                  <a:close/>
                </a:path>
                <a:path w="320675" h="74295">
                  <a:moveTo>
                    <a:pt x="193865" y="52933"/>
                  </a:moveTo>
                  <a:lnTo>
                    <a:pt x="190195" y="52209"/>
                  </a:lnTo>
                  <a:lnTo>
                    <a:pt x="186524" y="51485"/>
                  </a:lnTo>
                  <a:lnTo>
                    <a:pt x="185267" y="56603"/>
                  </a:lnTo>
                  <a:lnTo>
                    <a:pt x="193141" y="58153"/>
                  </a:lnTo>
                  <a:lnTo>
                    <a:pt x="193865" y="52933"/>
                  </a:lnTo>
                  <a:close/>
                </a:path>
                <a:path w="320675" h="74295">
                  <a:moveTo>
                    <a:pt x="214845" y="56616"/>
                  </a:moveTo>
                  <a:lnTo>
                    <a:pt x="211150" y="55994"/>
                  </a:lnTo>
                  <a:lnTo>
                    <a:pt x="207467" y="55372"/>
                  </a:lnTo>
                  <a:lnTo>
                    <a:pt x="206298" y="60515"/>
                  </a:lnTo>
                  <a:lnTo>
                    <a:pt x="214223" y="61849"/>
                  </a:lnTo>
                  <a:lnTo>
                    <a:pt x="214845" y="56616"/>
                  </a:lnTo>
                  <a:close/>
                </a:path>
                <a:path w="320675" h="74295">
                  <a:moveTo>
                    <a:pt x="235864" y="59982"/>
                  </a:moveTo>
                  <a:lnTo>
                    <a:pt x="232156" y="59461"/>
                  </a:lnTo>
                  <a:lnTo>
                    <a:pt x="228447" y="58940"/>
                  </a:lnTo>
                  <a:lnTo>
                    <a:pt x="227393" y="64109"/>
                  </a:lnTo>
                  <a:lnTo>
                    <a:pt x="235343" y="65214"/>
                  </a:lnTo>
                  <a:lnTo>
                    <a:pt x="235864" y="59982"/>
                  </a:lnTo>
                  <a:close/>
                </a:path>
                <a:path w="320675" h="74295">
                  <a:moveTo>
                    <a:pt x="256959" y="62928"/>
                  </a:moveTo>
                  <a:lnTo>
                    <a:pt x="253250" y="62407"/>
                  </a:lnTo>
                  <a:lnTo>
                    <a:pt x="249542" y="61887"/>
                  </a:lnTo>
                  <a:lnTo>
                    <a:pt x="248589" y="67068"/>
                  </a:lnTo>
                  <a:lnTo>
                    <a:pt x="256540" y="68186"/>
                  </a:lnTo>
                  <a:lnTo>
                    <a:pt x="256959" y="62928"/>
                  </a:lnTo>
                  <a:close/>
                </a:path>
                <a:path w="320675" h="74295">
                  <a:moveTo>
                    <a:pt x="278117" y="65328"/>
                  </a:moveTo>
                  <a:lnTo>
                    <a:pt x="274396" y="64909"/>
                  </a:lnTo>
                  <a:lnTo>
                    <a:pt x="270675" y="64490"/>
                  </a:lnTo>
                  <a:lnTo>
                    <a:pt x="269836" y="69697"/>
                  </a:lnTo>
                  <a:lnTo>
                    <a:pt x="277812" y="70586"/>
                  </a:lnTo>
                  <a:lnTo>
                    <a:pt x="278117" y="65328"/>
                  </a:lnTo>
                  <a:close/>
                </a:path>
                <a:path w="320675" h="74295">
                  <a:moveTo>
                    <a:pt x="299313" y="67348"/>
                  </a:moveTo>
                  <a:lnTo>
                    <a:pt x="295579" y="67043"/>
                  </a:lnTo>
                  <a:lnTo>
                    <a:pt x="291858" y="66738"/>
                  </a:lnTo>
                  <a:lnTo>
                    <a:pt x="291109" y="71958"/>
                  </a:lnTo>
                  <a:lnTo>
                    <a:pt x="299110" y="72618"/>
                  </a:lnTo>
                  <a:lnTo>
                    <a:pt x="299313" y="67348"/>
                  </a:lnTo>
                  <a:close/>
                </a:path>
                <a:path w="320675" h="74295">
                  <a:moveTo>
                    <a:pt x="320548" y="68973"/>
                  </a:moveTo>
                  <a:lnTo>
                    <a:pt x="316814" y="68770"/>
                  </a:lnTo>
                  <a:lnTo>
                    <a:pt x="313080" y="68516"/>
                  </a:lnTo>
                  <a:lnTo>
                    <a:pt x="312458" y="73748"/>
                  </a:lnTo>
                  <a:lnTo>
                    <a:pt x="316458" y="74015"/>
                  </a:lnTo>
                  <a:lnTo>
                    <a:pt x="320471" y="74244"/>
                  </a:lnTo>
                  <a:lnTo>
                    <a:pt x="320548" y="689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 descr=""/>
            <p:cNvSpPr/>
            <p:nvPr/>
          </p:nvSpPr>
          <p:spPr>
            <a:xfrm>
              <a:off x="1888086" y="3853538"/>
              <a:ext cx="115570" cy="0"/>
            </a:xfrm>
            <a:custGeom>
              <a:avLst/>
              <a:gdLst/>
              <a:ahLst/>
              <a:cxnLst/>
              <a:rect l="l" t="t" r="r" b="b"/>
              <a:pathLst>
                <a:path w="115569" h="0">
                  <a:moveTo>
                    <a:pt x="0" y="0"/>
                  </a:moveTo>
                  <a:lnTo>
                    <a:pt x="114980" y="0"/>
                  </a:lnTo>
                </a:path>
              </a:pathLst>
            </a:custGeom>
            <a:ln w="7258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 descr=""/>
            <p:cNvSpPr/>
            <p:nvPr/>
          </p:nvSpPr>
          <p:spPr>
            <a:xfrm>
              <a:off x="2016252" y="3472268"/>
              <a:ext cx="1271270" cy="382270"/>
            </a:xfrm>
            <a:custGeom>
              <a:avLst/>
              <a:gdLst/>
              <a:ahLst/>
              <a:cxnLst/>
              <a:rect l="l" t="t" r="r" b="b"/>
              <a:pathLst>
                <a:path w="1271270" h="382270">
                  <a:moveTo>
                    <a:pt x="8166" y="381266"/>
                  </a:moveTo>
                  <a:lnTo>
                    <a:pt x="7467" y="376034"/>
                  </a:lnTo>
                  <a:lnTo>
                    <a:pt x="3733" y="376339"/>
                  </a:lnTo>
                  <a:lnTo>
                    <a:pt x="0" y="376643"/>
                  </a:lnTo>
                  <a:lnTo>
                    <a:pt x="152" y="381914"/>
                  </a:lnTo>
                  <a:lnTo>
                    <a:pt x="8166" y="381266"/>
                  </a:lnTo>
                  <a:close/>
                </a:path>
                <a:path w="1271270" h="382270">
                  <a:moveTo>
                    <a:pt x="29451" y="379222"/>
                  </a:moveTo>
                  <a:lnTo>
                    <a:pt x="28651" y="374015"/>
                  </a:lnTo>
                  <a:lnTo>
                    <a:pt x="24930" y="374408"/>
                  </a:lnTo>
                  <a:lnTo>
                    <a:pt x="21209" y="374802"/>
                  </a:lnTo>
                  <a:lnTo>
                    <a:pt x="21475" y="380072"/>
                  </a:lnTo>
                  <a:lnTo>
                    <a:pt x="29451" y="379222"/>
                  </a:lnTo>
                  <a:close/>
                </a:path>
                <a:path w="1271270" h="382270">
                  <a:moveTo>
                    <a:pt x="50723" y="376770"/>
                  </a:moveTo>
                  <a:lnTo>
                    <a:pt x="49809" y="371576"/>
                  </a:lnTo>
                  <a:lnTo>
                    <a:pt x="46101" y="372071"/>
                  </a:lnTo>
                  <a:lnTo>
                    <a:pt x="42392" y="372567"/>
                  </a:lnTo>
                  <a:lnTo>
                    <a:pt x="42760" y="377825"/>
                  </a:lnTo>
                  <a:lnTo>
                    <a:pt x="50723" y="376770"/>
                  </a:lnTo>
                  <a:close/>
                </a:path>
                <a:path w="1271270" h="382270">
                  <a:moveTo>
                    <a:pt x="71932" y="373926"/>
                  </a:moveTo>
                  <a:lnTo>
                    <a:pt x="70929" y="368757"/>
                  </a:lnTo>
                  <a:lnTo>
                    <a:pt x="67221" y="369277"/>
                  </a:lnTo>
                  <a:lnTo>
                    <a:pt x="63512" y="369773"/>
                  </a:lnTo>
                  <a:lnTo>
                    <a:pt x="63982" y="375018"/>
                  </a:lnTo>
                  <a:lnTo>
                    <a:pt x="67970" y="374484"/>
                  </a:lnTo>
                  <a:lnTo>
                    <a:pt x="71932" y="373926"/>
                  </a:lnTo>
                  <a:close/>
                </a:path>
                <a:path w="1271270" h="382270">
                  <a:moveTo>
                    <a:pt x="93078" y="370598"/>
                  </a:moveTo>
                  <a:lnTo>
                    <a:pt x="91960" y="365442"/>
                  </a:lnTo>
                  <a:lnTo>
                    <a:pt x="88265" y="366026"/>
                  </a:lnTo>
                  <a:lnTo>
                    <a:pt x="84569" y="366610"/>
                  </a:lnTo>
                  <a:lnTo>
                    <a:pt x="85140" y="371843"/>
                  </a:lnTo>
                  <a:lnTo>
                    <a:pt x="93078" y="370598"/>
                  </a:lnTo>
                  <a:close/>
                </a:path>
                <a:path w="1271270" h="382270">
                  <a:moveTo>
                    <a:pt x="114134" y="366864"/>
                  </a:moveTo>
                  <a:lnTo>
                    <a:pt x="112928" y="361734"/>
                  </a:lnTo>
                  <a:lnTo>
                    <a:pt x="109245" y="362394"/>
                  </a:lnTo>
                  <a:lnTo>
                    <a:pt x="105562" y="363054"/>
                  </a:lnTo>
                  <a:lnTo>
                    <a:pt x="106235" y="368287"/>
                  </a:lnTo>
                  <a:lnTo>
                    <a:pt x="114134" y="366864"/>
                  </a:lnTo>
                  <a:close/>
                </a:path>
                <a:path w="1271270" h="382270">
                  <a:moveTo>
                    <a:pt x="135128" y="362737"/>
                  </a:moveTo>
                  <a:lnTo>
                    <a:pt x="133832" y="357632"/>
                  </a:lnTo>
                  <a:lnTo>
                    <a:pt x="130162" y="358381"/>
                  </a:lnTo>
                  <a:lnTo>
                    <a:pt x="126492" y="359130"/>
                  </a:lnTo>
                  <a:lnTo>
                    <a:pt x="127266" y="364337"/>
                  </a:lnTo>
                  <a:lnTo>
                    <a:pt x="135128" y="362737"/>
                  </a:lnTo>
                  <a:close/>
                </a:path>
                <a:path w="1271270" h="382270">
                  <a:moveTo>
                    <a:pt x="156057" y="358267"/>
                  </a:moveTo>
                  <a:lnTo>
                    <a:pt x="154660" y="353187"/>
                  </a:lnTo>
                  <a:lnTo>
                    <a:pt x="151015" y="354012"/>
                  </a:lnTo>
                  <a:lnTo>
                    <a:pt x="147358" y="354838"/>
                  </a:lnTo>
                  <a:lnTo>
                    <a:pt x="148234" y="360032"/>
                  </a:lnTo>
                  <a:lnTo>
                    <a:pt x="156057" y="358267"/>
                  </a:lnTo>
                  <a:close/>
                </a:path>
                <a:path w="1271270" h="382270">
                  <a:moveTo>
                    <a:pt x="176898" y="353441"/>
                  </a:moveTo>
                  <a:lnTo>
                    <a:pt x="175425" y="348386"/>
                  </a:lnTo>
                  <a:lnTo>
                    <a:pt x="171792" y="349288"/>
                  </a:lnTo>
                  <a:lnTo>
                    <a:pt x="168148" y="350151"/>
                  </a:lnTo>
                  <a:lnTo>
                    <a:pt x="169100" y="355333"/>
                  </a:lnTo>
                  <a:lnTo>
                    <a:pt x="173012" y="354406"/>
                  </a:lnTo>
                  <a:lnTo>
                    <a:pt x="176898" y="353441"/>
                  </a:lnTo>
                  <a:close/>
                </a:path>
                <a:path w="1271270" h="382270">
                  <a:moveTo>
                    <a:pt x="197662" y="348322"/>
                  </a:moveTo>
                  <a:lnTo>
                    <a:pt x="196100" y="343281"/>
                  </a:lnTo>
                  <a:lnTo>
                    <a:pt x="192468" y="344182"/>
                  </a:lnTo>
                  <a:lnTo>
                    <a:pt x="188836" y="345084"/>
                  </a:lnTo>
                  <a:lnTo>
                    <a:pt x="189877" y="350240"/>
                  </a:lnTo>
                  <a:lnTo>
                    <a:pt x="197662" y="348322"/>
                  </a:lnTo>
                  <a:close/>
                </a:path>
                <a:path w="1271270" h="382270">
                  <a:moveTo>
                    <a:pt x="218338" y="342773"/>
                  </a:moveTo>
                  <a:lnTo>
                    <a:pt x="216700" y="337769"/>
                  </a:lnTo>
                  <a:lnTo>
                    <a:pt x="213080" y="338734"/>
                  </a:lnTo>
                  <a:lnTo>
                    <a:pt x="209461" y="339699"/>
                  </a:lnTo>
                  <a:lnTo>
                    <a:pt x="210578" y="344855"/>
                  </a:lnTo>
                  <a:lnTo>
                    <a:pt x="218338" y="342773"/>
                  </a:lnTo>
                  <a:close/>
                </a:path>
                <a:path w="1271270" h="382270">
                  <a:moveTo>
                    <a:pt x="238899" y="336943"/>
                  </a:moveTo>
                  <a:lnTo>
                    <a:pt x="237197" y="331965"/>
                  </a:lnTo>
                  <a:lnTo>
                    <a:pt x="233591" y="332994"/>
                  </a:lnTo>
                  <a:lnTo>
                    <a:pt x="229984" y="334022"/>
                  </a:lnTo>
                  <a:lnTo>
                    <a:pt x="231190" y="339153"/>
                  </a:lnTo>
                  <a:lnTo>
                    <a:pt x="238899" y="336943"/>
                  </a:lnTo>
                  <a:close/>
                </a:path>
                <a:path w="1271270" h="382270">
                  <a:moveTo>
                    <a:pt x="259397" y="330847"/>
                  </a:moveTo>
                  <a:lnTo>
                    <a:pt x="257619" y="325882"/>
                  </a:lnTo>
                  <a:lnTo>
                    <a:pt x="254038" y="326974"/>
                  </a:lnTo>
                  <a:lnTo>
                    <a:pt x="250456" y="328066"/>
                  </a:lnTo>
                  <a:lnTo>
                    <a:pt x="251726" y="333184"/>
                  </a:lnTo>
                  <a:lnTo>
                    <a:pt x="259397" y="330847"/>
                  </a:lnTo>
                  <a:close/>
                </a:path>
                <a:path w="1271270" h="382270">
                  <a:moveTo>
                    <a:pt x="279806" y="324472"/>
                  </a:moveTo>
                  <a:lnTo>
                    <a:pt x="277977" y="319544"/>
                  </a:lnTo>
                  <a:lnTo>
                    <a:pt x="274408" y="320687"/>
                  </a:lnTo>
                  <a:lnTo>
                    <a:pt x="270840" y="321830"/>
                  </a:lnTo>
                  <a:lnTo>
                    <a:pt x="272186" y="326936"/>
                  </a:lnTo>
                  <a:lnTo>
                    <a:pt x="279806" y="324472"/>
                  </a:lnTo>
                  <a:close/>
                </a:path>
                <a:path w="1271270" h="382270">
                  <a:moveTo>
                    <a:pt x="300139" y="317868"/>
                  </a:moveTo>
                  <a:lnTo>
                    <a:pt x="298246" y="312953"/>
                  </a:lnTo>
                  <a:lnTo>
                    <a:pt x="294690" y="314147"/>
                  </a:lnTo>
                  <a:lnTo>
                    <a:pt x="291122" y="315302"/>
                  </a:lnTo>
                  <a:lnTo>
                    <a:pt x="292531" y="320382"/>
                  </a:lnTo>
                  <a:lnTo>
                    <a:pt x="296341" y="319151"/>
                  </a:lnTo>
                  <a:lnTo>
                    <a:pt x="300139" y="317868"/>
                  </a:lnTo>
                  <a:close/>
                </a:path>
                <a:path w="1271270" h="382270">
                  <a:moveTo>
                    <a:pt x="320395" y="311035"/>
                  </a:moveTo>
                  <a:lnTo>
                    <a:pt x="318452" y="306146"/>
                  </a:lnTo>
                  <a:lnTo>
                    <a:pt x="314896" y="307340"/>
                  </a:lnTo>
                  <a:lnTo>
                    <a:pt x="311340" y="308533"/>
                  </a:lnTo>
                  <a:lnTo>
                    <a:pt x="312801" y="313601"/>
                  </a:lnTo>
                  <a:lnTo>
                    <a:pt x="320395" y="311035"/>
                  </a:lnTo>
                  <a:close/>
                </a:path>
                <a:path w="1271270" h="382270">
                  <a:moveTo>
                    <a:pt x="340563" y="303936"/>
                  </a:moveTo>
                  <a:lnTo>
                    <a:pt x="338556" y="299059"/>
                  </a:lnTo>
                  <a:lnTo>
                    <a:pt x="335026" y="300304"/>
                  </a:lnTo>
                  <a:lnTo>
                    <a:pt x="331495" y="301548"/>
                  </a:lnTo>
                  <a:lnTo>
                    <a:pt x="333006" y="306590"/>
                  </a:lnTo>
                  <a:lnTo>
                    <a:pt x="340563" y="303936"/>
                  </a:lnTo>
                  <a:close/>
                </a:path>
                <a:path w="1271270" h="382270">
                  <a:moveTo>
                    <a:pt x="360654" y="296659"/>
                  </a:moveTo>
                  <a:lnTo>
                    <a:pt x="358609" y="291807"/>
                  </a:lnTo>
                  <a:lnTo>
                    <a:pt x="355092" y="293090"/>
                  </a:lnTo>
                  <a:lnTo>
                    <a:pt x="351574" y="294373"/>
                  </a:lnTo>
                  <a:lnTo>
                    <a:pt x="353136" y="299402"/>
                  </a:lnTo>
                  <a:lnTo>
                    <a:pt x="360654" y="296659"/>
                  </a:lnTo>
                  <a:close/>
                </a:path>
                <a:path w="1271270" h="382270">
                  <a:moveTo>
                    <a:pt x="380682" y="289204"/>
                  </a:moveTo>
                  <a:lnTo>
                    <a:pt x="378599" y="284365"/>
                  </a:lnTo>
                  <a:lnTo>
                    <a:pt x="375094" y="285686"/>
                  </a:lnTo>
                  <a:lnTo>
                    <a:pt x="371589" y="287007"/>
                  </a:lnTo>
                  <a:lnTo>
                    <a:pt x="373189" y="292023"/>
                  </a:lnTo>
                  <a:lnTo>
                    <a:pt x="380682" y="289204"/>
                  </a:lnTo>
                  <a:close/>
                </a:path>
                <a:path w="1271270" h="382270">
                  <a:moveTo>
                    <a:pt x="400659" y="281609"/>
                  </a:moveTo>
                  <a:lnTo>
                    <a:pt x="398538" y="276783"/>
                  </a:lnTo>
                  <a:lnTo>
                    <a:pt x="395046" y="278142"/>
                  </a:lnTo>
                  <a:lnTo>
                    <a:pt x="391553" y="279501"/>
                  </a:lnTo>
                  <a:lnTo>
                    <a:pt x="393192" y="284505"/>
                  </a:lnTo>
                  <a:lnTo>
                    <a:pt x="400659" y="281609"/>
                  </a:lnTo>
                  <a:close/>
                </a:path>
                <a:path w="1271270" h="382270">
                  <a:moveTo>
                    <a:pt x="420585" y="273862"/>
                  </a:moveTo>
                  <a:lnTo>
                    <a:pt x="418426" y="269062"/>
                  </a:lnTo>
                  <a:lnTo>
                    <a:pt x="414934" y="270433"/>
                  </a:lnTo>
                  <a:lnTo>
                    <a:pt x="411441" y="271792"/>
                  </a:lnTo>
                  <a:lnTo>
                    <a:pt x="413118" y="276783"/>
                  </a:lnTo>
                  <a:lnTo>
                    <a:pt x="416852" y="275336"/>
                  </a:lnTo>
                  <a:lnTo>
                    <a:pt x="420585" y="273862"/>
                  </a:lnTo>
                  <a:close/>
                </a:path>
                <a:path w="1271270" h="382270">
                  <a:moveTo>
                    <a:pt x="440436" y="266001"/>
                  </a:moveTo>
                  <a:lnTo>
                    <a:pt x="438264" y="261200"/>
                  </a:lnTo>
                  <a:lnTo>
                    <a:pt x="434771" y="262585"/>
                  </a:lnTo>
                  <a:lnTo>
                    <a:pt x="431279" y="263969"/>
                  </a:lnTo>
                  <a:lnTo>
                    <a:pt x="432993" y="268947"/>
                  </a:lnTo>
                  <a:lnTo>
                    <a:pt x="440436" y="266001"/>
                  </a:lnTo>
                  <a:close/>
                </a:path>
                <a:path w="1271270" h="382270">
                  <a:moveTo>
                    <a:pt x="460248" y="258000"/>
                  </a:moveTo>
                  <a:lnTo>
                    <a:pt x="458038" y="253212"/>
                  </a:lnTo>
                  <a:lnTo>
                    <a:pt x="454558" y="254622"/>
                  </a:lnTo>
                  <a:lnTo>
                    <a:pt x="451078" y="256032"/>
                  </a:lnTo>
                  <a:lnTo>
                    <a:pt x="452818" y="260997"/>
                  </a:lnTo>
                  <a:lnTo>
                    <a:pt x="460248" y="258000"/>
                  </a:lnTo>
                  <a:close/>
                </a:path>
                <a:path w="1271270" h="382270">
                  <a:moveTo>
                    <a:pt x="480034" y="249923"/>
                  </a:moveTo>
                  <a:lnTo>
                    <a:pt x="477799" y="245148"/>
                  </a:lnTo>
                  <a:lnTo>
                    <a:pt x="474332" y="246570"/>
                  </a:lnTo>
                  <a:lnTo>
                    <a:pt x="470865" y="247992"/>
                  </a:lnTo>
                  <a:lnTo>
                    <a:pt x="472617" y="252958"/>
                  </a:lnTo>
                  <a:lnTo>
                    <a:pt x="480034" y="249923"/>
                  </a:lnTo>
                  <a:close/>
                </a:path>
                <a:path w="1271270" h="382270">
                  <a:moveTo>
                    <a:pt x="499757" y="241782"/>
                  </a:moveTo>
                  <a:lnTo>
                    <a:pt x="497522" y="237020"/>
                  </a:lnTo>
                  <a:lnTo>
                    <a:pt x="494055" y="238455"/>
                  </a:lnTo>
                  <a:lnTo>
                    <a:pt x="490588" y="239890"/>
                  </a:lnTo>
                  <a:lnTo>
                    <a:pt x="492366" y="244856"/>
                  </a:lnTo>
                  <a:lnTo>
                    <a:pt x="499757" y="241782"/>
                  </a:lnTo>
                  <a:close/>
                </a:path>
                <a:path w="1271270" h="382270">
                  <a:moveTo>
                    <a:pt x="519480" y="233578"/>
                  </a:moveTo>
                  <a:lnTo>
                    <a:pt x="517232" y="228815"/>
                  </a:lnTo>
                  <a:lnTo>
                    <a:pt x="513765" y="230263"/>
                  </a:lnTo>
                  <a:lnTo>
                    <a:pt x="510298" y="231698"/>
                  </a:lnTo>
                  <a:lnTo>
                    <a:pt x="512102" y="236651"/>
                  </a:lnTo>
                  <a:lnTo>
                    <a:pt x="519480" y="233578"/>
                  </a:lnTo>
                  <a:close/>
                </a:path>
                <a:path w="1271270" h="382270">
                  <a:moveTo>
                    <a:pt x="539191" y="225323"/>
                  </a:moveTo>
                  <a:lnTo>
                    <a:pt x="536930" y="220573"/>
                  </a:lnTo>
                  <a:lnTo>
                    <a:pt x="533463" y="222021"/>
                  </a:lnTo>
                  <a:lnTo>
                    <a:pt x="529996" y="223469"/>
                  </a:lnTo>
                  <a:lnTo>
                    <a:pt x="531812" y="228422"/>
                  </a:lnTo>
                  <a:lnTo>
                    <a:pt x="539191" y="225323"/>
                  </a:lnTo>
                  <a:close/>
                </a:path>
                <a:path w="1271270" h="382270">
                  <a:moveTo>
                    <a:pt x="558863" y="217055"/>
                  </a:moveTo>
                  <a:lnTo>
                    <a:pt x="556590" y="212293"/>
                  </a:lnTo>
                  <a:lnTo>
                    <a:pt x="553135" y="213753"/>
                  </a:lnTo>
                  <a:lnTo>
                    <a:pt x="549668" y="215214"/>
                  </a:lnTo>
                  <a:lnTo>
                    <a:pt x="551484" y="220154"/>
                  </a:lnTo>
                  <a:lnTo>
                    <a:pt x="558863" y="217055"/>
                  </a:lnTo>
                  <a:close/>
                </a:path>
                <a:path w="1271270" h="382270">
                  <a:moveTo>
                    <a:pt x="578535" y="208775"/>
                  </a:moveTo>
                  <a:lnTo>
                    <a:pt x="576262" y="204012"/>
                  </a:lnTo>
                  <a:lnTo>
                    <a:pt x="572808" y="205473"/>
                  </a:lnTo>
                  <a:lnTo>
                    <a:pt x="569341" y="206933"/>
                  </a:lnTo>
                  <a:lnTo>
                    <a:pt x="571169" y="211874"/>
                  </a:lnTo>
                  <a:lnTo>
                    <a:pt x="578535" y="208775"/>
                  </a:lnTo>
                  <a:close/>
                </a:path>
                <a:path w="1271270" h="382270">
                  <a:moveTo>
                    <a:pt x="598220" y="200482"/>
                  </a:moveTo>
                  <a:lnTo>
                    <a:pt x="595960" y="195719"/>
                  </a:lnTo>
                  <a:lnTo>
                    <a:pt x="592493" y="197180"/>
                  </a:lnTo>
                  <a:lnTo>
                    <a:pt x="589026" y="198640"/>
                  </a:lnTo>
                  <a:lnTo>
                    <a:pt x="590842" y="203581"/>
                  </a:lnTo>
                  <a:lnTo>
                    <a:pt x="598220" y="200482"/>
                  </a:lnTo>
                  <a:close/>
                </a:path>
                <a:path w="1271270" h="382270">
                  <a:moveTo>
                    <a:pt x="617893" y="192214"/>
                  </a:moveTo>
                  <a:lnTo>
                    <a:pt x="615632" y="187452"/>
                  </a:lnTo>
                  <a:lnTo>
                    <a:pt x="612165" y="188899"/>
                  </a:lnTo>
                  <a:lnTo>
                    <a:pt x="608698" y="190360"/>
                  </a:lnTo>
                  <a:lnTo>
                    <a:pt x="610514" y="195300"/>
                  </a:lnTo>
                  <a:lnTo>
                    <a:pt x="617893" y="192214"/>
                  </a:lnTo>
                  <a:close/>
                </a:path>
                <a:path w="1271270" h="382270">
                  <a:moveTo>
                    <a:pt x="637578" y="183972"/>
                  </a:moveTo>
                  <a:lnTo>
                    <a:pt x="635330" y="179209"/>
                  </a:lnTo>
                  <a:lnTo>
                    <a:pt x="631863" y="180657"/>
                  </a:lnTo>
                  <a:lnTo>
                    <a:pt x="628396" y="182105"/>
                  </a:lnTo>
                  <a:lnTo>
                    <a:pt x="630199" y="187058"/>
                  </a:lnTo>
                  <a:lnTo>
                    <a:pt x="637578" y="183972"/>
                  </a:lnTo>
                  <a:close/>
                </a:path>
                <a:path w="1271270" h="382270">
                  <a:moveTo>
                    <a:pt x="657288" y="175793"/>
                  </a:moveTo>
                  <a:lnTo>
                    <a:pt x="655053" y="171030"/>
                  </a:lnTo>
                  <a:lnTo>
                    <a:pt x="651586" y="172466"/>
                  </a:lnTo>
                  <a:lnTo>
                    <a:pt x="648119" y="173901"/>
                  </a:lnTo>
                  <a:lnTo>
                    <a:pt x="649909" y="178866"/>
                  </a:lnTo>
                  <a:lnTo>
                    <a:pt x="657288" y="175793"/>
                  </a:lnTo>
                  <a:close/>
                </a:path>
                <a:path w="1271270" h="382270">
                  <a:moveTo>
                    <a:pt x="677024" y="167665"/>
                  </a:moveTo>
                  <a:lnTo>
                    <a:pt x="674801" y="162890"/>
                  </a:lnTo>
                  <a:lnTo>
                    <a:pt x="671322" y="164312"/>
                  </a:lnTo>
                  <a:lnTo>
                    <a:pt x="667842" y="165735"/>
                  </a:lnTo>
                  <a:lnTo>
                    <a:pt x="669620" y="170700"/>
                  </a:lnTo>
                  <a:lnTo>
                    <a:pt x="677024" y="167665"/>
                  </a:lnTo>
                  <a:close/>
                </a:path>
                <a:path w="1271270" h="382270">
                  <a:moveTo>
                    <a:pt x="696785" y="159600"/>
                  </a:moveTo>
                  <a:lnTo>
                    <a:pt x="694575" y="154813"/>
                  </a:lnTo>
                  <a:lnTo>
                    <a:pt x="691095" y="156222"/>
                  </a:lnTo>
                  <a:lnTo>
                    <a:pt x="687616" y="157632"/>
                  </a:lnTo>
                  <a:lnTo>
                    <a:pt x="689368" y="162598"/>
                  </a:lnTo>
                  <a:lnTo>
                    <a:pt x="696785" y="159600"/>
                  </a:lnTo>
                  <a:close/>
                </a:path>
                <a:path w="1271270" h="382270">
                  <a:moveTo>
                    <a:pt x="716572" y="151612"/>
                  </a:moveTo>
                  <a:lnTo>
                    <a:pt x="714387" y="146812"/>
                  </a:lnTo>
                  <a:lnTo>
                    <a:pt x="710907" y="148221"/>
                  </a:lnTo>
                  <a:lnTo>
                    <a:pt x="707428" y="149631"/>
                  </a:lnTo>
                  <a:lnTo>
                    <a:pt x="709155" y="154609"/>
                  </a:lnTo>
                  <a:lnTo>
                    <a:pt x="716572" y="151612"/>
                  </a:lnTo>
                  <a:close/>
                </a:path>
                <a:path w="1271270" h="382270">
                  <a:moveTo>
                    <a:pt x="736396" y="143738"/>
                  </a:moveTo>
                  <a:lnTo>
                    <a:pt x="734237" y="138938"/>
                  </a:lnTo>
                  <a:lnTo>
                    <a:pt x="730745" y="140322"/>
                  </a:lnTo>
                  <a:lnTo>
                    <a:pt x="727252" y="141706"/>
                  </a:lnTo>
                  <a:lnTo>
                    <a:pt x="728967" y="146685"/>
                  </a:lnTo>
                  <a:lnTo>
                    <a:pt x="736396" y="143738"/>
                  </a:lnTo>
                  <a:close/>
                </a:path>
                <a:path w="1271270" h="382270">
                  <a:moveTo>
                    <a:pt x="756272" y="135978"/>
                  </a:moveTo>
                  <a:lnTo>
                    <a:pt x="754151" y="131165"/>
                  </a:lnTo>
                  <a:lnTo>
                    <a:pt x="750646" y="132524"/>
                  </a:lnTo>
                  <a:lnTo>
                    <a:pt x="747141" y="133883"/>
                  </a:lnTo>
                  <a:lnTo>
                    <a:pt x="748830" y="138874"/>
                  </a:lnTo>
                  <a:lnTo>
                    <a:pt x="756272" y="135978"/>
                  </a:lnTo>
                  <a:close/>
                </a:path>
                <a:path w="1271270" h="382270">
                  <a:moveTo>
                    <a:pt x="776185" y="128346"/>
                  </a:moveTo>
                  <a:lnTo>
                    <a:pt x="774090" y="123507"/>
                  </a:lnTo>
                  <a:lnTo>
                    <a:pt x="770572" y="124841"/>
                  </a:lnTo>
                  <a:lnTo>
                    <a:pt x="767054" y="126174"/>
                  </a:lnTo>
                  <a:lnTo>
                    <a:pt x="768718" y="131178"/>
                  </a:lnTo>
                  <a:lnTo>
                    <a:pt x="776185" y="128346"/>
                  </a:lnTo>
                  <a:close/>
                </a:path>
                <a:path w="1271270" h="382270">
                  <a:moveTo>
                    <a:pt x="796137" y="120802"/>
                  </a:moveTo>
                  <a:lnTo>
                    <a:pt x="794080" y="115951"/>
                  </a:lnTo>
                  <a:lnTo>
                    <a:pt x="790549" y="117259"/>
                  </a:lnTo>
                  <a:lnTo>
                    <a:pt x="787031" y="118592"/>
                  </a:lnTo>
                  <a:lnTo>
                    <a:pt x="788657" y="123609"/>
                  </a:lnTo>
                  <a:lnTo>
                    <a:pt x="792391" y="122186"/>
                  </a:lnTo>
                  <a:lnTo>
                    <a:pt x="796137" y="120802"/>
                  </a:lnTo>
                  <a:close/>
                </a:path>
                <a:path w="1271270" h="382270">
                  <a:moveTo>
                    <a:pt x="816152" y="113423"/>
                  </a:moveTo>
                  <a:lnTo>
                    <a:pt x="814133" y="108572"/>
                  </a:lnTo>
                  <a:lnTo>
                    <a:pt x="810602" y="109867"/>
                  </a:lnTo>
                  <a:lnTo>
                    <a:pt x="807072" y="111163"/>
                  </a:lnTo>
                  <a:lnTo>
                    <a:pt x="808659" y="116192"/>
                  </a:lnTo>
                  <a:lnTo>
                    <a:pt x="816152" y="113423"/>
                  </a:lnTo>
                  <a:close/>
                </a:path>
                <a:path w="1271270" h="382270">
                  <a:moveTo>
                    <a:pt x="836231" y="106248"/>
                  </a:moveTo>
                  <a:lnTo>
                    <a:pt x="834250" y="101358"/>
                  </a:lnTo>
                  <a:lnTo>
                    <a:pt x="830707" y="102628"/>
                  </a:lnTo>
                  <a:lnTo>
                    <a:pt x="827163" y="103886"/>
                  </a:lnTo>
                  <a:lnTo>
                    <a:pt x="828713" y="108927"/>
                  </a:lnTo>
                  <a:lnTo>
                    <a:pt x="836231" y="106248"/>
                  </a:lnTo>
                  <a:close/>
                </a:path>
                <a:path w="1271270" h="382270">
                  <a:moveTo>
                    <a:pt x="856361" y="99187"/>
                  </a:moveTo>
                  <a:lnTo>
                    <a:pt x="854417" y="94297"/>
                  </a:lnTo>
                  <a:lnTo>
                    <a:pt x="850861" y="95516"/>
                  </a:lnTo>
                  <a:lnTo>
                    <a:pt x="847305" y="96735"/>
                  </a:lnTo>
                  <a:lnTo>
                    <a:pt x="848817" y="101790"/>
                  </a:lnTo>
                  <a:lnTo>
                    <a:pt x="856361" y="99187"/>
                  </a:lnTo>
                  <a:close/>
                </a:path>
                <a:path w="1271270" h="382270">
                  <a:moveTo>
                    <a:pt x="876541" y="92290"/>
                  </a:moveTo>
                  <a:lnTo>
                    <a:pt x="874636" y="87388"/>
                  </a:lnTo>
                  <a:lnTo>
                    <a:pt x="871067" y="88569"/>
                  </a:lnTo>
                  <a:lnTo>
                    <a:pt x="867511" y="89789"/>
                  </a:lnTo>
                  <a:lnTo>
                    <a:pt x="868972" y="94856"/>
                  </a:lnTo>
                  <a:lnTo>
                    <a:pt x="872756" y="93560"/>
                  </a:lnTo>
                  <a:lnTo>
                    <a:pt x="876541" y="92290"/>
                  </a:lnTo>
                  <a:close/>
                </a:path>
                <a:path w="1271270" h="382270">
                  <a:moveTo>
                    <a:pt x="896797" y="85598"/>
                  </a:moveTo>
                  <a:lnTo>
                    <a:pt x="894930" y="80670"/>
                  </a:lnTo>
                  <a:lnTo>
                    <a:pt x="891362" y="81851"/>
                  </a:lnTo>
                  <a:lnTo>
                    <a:pt x="887793" y="83032"/>
                  </a:lnTo>
                  <a:lnTo>
                    <a:pt x="889203" y="88112"/>
                  </a:lnTo>
                  <a:lnTo>
                    <a:pt x="896797" y="85598"/>
                  </a:lnTo>
                  <a:close/>
                </a:path>
                <a:path w="1271270" h="382270">
                  <a:moveTo>
                    <a:pt x="917117" y="79121"/>
                  </a:moveTo>
                  <a:lnTo>
                    <a:pt x="915301" y="74180"/>
                  </a:lnTo>
                  <a:lnTo>
                    <a:pt x="911720" y="75311"/>
                  </a:lnTo>
                  <a:lnTo>
                    <a:pt x="908138" y="76441"/>
                  </a:lnTo>
                  <a:lnTo>
                    <a:pt x="909497" y="81534"/>
                  </a:lnTo>
                  <a:lnTo>
                    <a:pt x="917117" y="79121"/>
                  </a:lnTo>
                  <a:close/>
                </a:path>
                <a:path w="1271270" h="382270">
                  <a:moveTo>
                    <a:pt x="937475" y="72834"/>
                  </a:moveTo>
                  <a:lnTo>
                    <a:pt x="935723" y="67868"/>
                  </a:lnTo>
                  <a:lnTo>
                    <a:pt x="932116" y="68948"/>
                  </a:lnTo>
                  <a:lnTo>
                    <a:pt x="928509" y="70027"/>
                  </a:lnTo>
                  <a:lnTo>
                    <a:pt x="929830" y="75133"/>
                  </a:lnTo>
                  <a:lnTo>
                    <a:pt x="937475" y="72834"/>
                  </a:lnTo>
                  <a:close/>
                </a:path>
                <a:path w="1271270" h="382270">
                  <a:moveTo>
                    <a:pt x="957897" y="66687"/>
                  </a:moveTo>
                  <a:lnTo>
                    <a:pt x="956195" y="61709"/>
                  </a:lnTo>
                  <a:lnTo>
                    <a:pt x="952588" y="62788"/>
                  </a:lnTo>
                  <a:lnTo>
                    <a:pt x="948982" y="63868"/>
                  </a:lnTo>
                  <a:lnTo>
                    <a:pt x="950252" y="68986"/>
                  </a:lnTo>
                  <a:lnTo>
                    <a:pt x="957897" y="66687"/>
                  </a:lnTo>
                  <a:close/>
                </a:path>
                <a:path w="1271270" h="382270">
                  <a:moveTo>
                    <a:pt x="978408" y="60883"/>
                  </a:moveTo>
                  <a:lnTo>
                    <a:pt x="976757" y="55880"/>
                  </a:lnTo>
                  <a:lnTo>
                    <a:pt x="973137" y="56908"/>
                  </a:lnTo>
                  <a:lnTo>
                    <a:pt x="969518" y="57937"/>
                  </a:lnTo>
                  <a:lnTo>
                    <a:pt x="970724" y="63068"/>
                  </a:lnTo>
                  <a:lnTo>
                    <a:pt x="978408" y="60883"/>
                  </a:lnTo>
                  <a:close/>
                </a:path>
                <a:path w="1271270" h="382270">
                  <a:moveTo>
                    <a:pt x="998982" y="55270"/>
                  </a:moveTo>
                  <a:lnTo>
                    <a:pt x="997381" y="50241"/>
                  </a:lnTo>
                  <a:lnTo>
                    <a:pt x="993749" y="51219"/>
                  </a:lnTo>
                  <a:lnTo>
                    <a:pt x="990117" y="52197"/>
                  </a:lnTo>
                  <a:lnTo>
                    <a:pt x="991260" y="57327"/>
                  </a:lnTo>
                  <a:lnTo>
                    <a:pt x="998982" y="55270"/>
                  </a:lnTo>
                  <a:close/>
                </a:path>
                <a:path w="1271270" h="382270">
                  <a:moveTo>
                    <a:pt x="1019594" y="49847"/>
                  </a:moveTo>
                  <a:lnTo>
                    <a:pt x="1018057" y="44805"/>
                  </a:lnTo>
                  <a:lnTo>
                    <a:pt x="1014412" y="45720"/>
                  </a:lnTo>
                  <a:lnTo>
                    <a:pt x="1010767" y="46634"/>
                  </a:lnTo>
                  <a:lnTo>
                    <a:pt x="1011859" y="51790"/>
                  </a:lnTo>
                  <a:lnTo>
                    <a:pt x="1019594" y="49847"/>
                  </a:lnTo>
                  <a:close/>
                </a:path>
                <a:path w="1271270" h="382270">
                  <a:moveTo>
                    <a:pt x="1040282" y="44665"/>
                  </a:moveTo>
                  <a:lnTo>
                    <a:pt x="1038796" y="39611"/>
                  </a:lnTo>
                  <a:lnTo>
                    <a:pt x="1035151" y="40525"/>
                  </a:lnTo>
                  <a:lnTo>
                    <a:pt x="1031506" y="41440"/>
                  </a:lnTo>
                  <a:lnTo>
                    <a:pt x="1032535" y="46609"/>
                  </a:lnTo>
                  <a:lnTo>
                    <a:pt x="1040282" y="44665"/>
                  </a:lnTo>
                  <a:close/>
                </a:path>
                <a:path w="1271270" h="382270">
                  <a:moveTo>
                    <a:pt x="1061021" y="39789"/>
                  </a:moveTo>
                  <a:lnTo>
                    <a:pt x="1059611" y="34721"/>
                  </a:lnTo>
                  <a:lnTo>
                    <a:pt x="1055941" y="35572"/>
                  </a:lnTo>
                  <a:lnTo>
                    <a:pt x="1052271" y="36423"/>
                  </a:lnTo>
                  <a:lnTo>
                    <a:pt x="1053249" y="41605"/>
                  </a:lnTo>
                  <a:lnTo>
                    <a:pt x="1061021" y="39789"/>
                  </a:lnTo>
                  <a:close/>
                </a:path>
                <a:path w="1271270" h="382270">
                  <a:moveTo>
                    <a:pt x="1081824" y="35128"/>
                  </a:moveTo>
                  <a:lnTo>
                    <a:pt x="1080477" y="30035"/>
                  </a:lnTo>
                  <a:lnTo>
                    <a:pt x="1076794" y="30822"/>
                  </a:lnTo>
                  <a:lnTo>
                    <a:pt x="1073111" y="31610"/>
                  </a:lnTo>
                  <a:lnTo>
                    <a:pt x="1074026" y="36804"/>
                  </a:lnTo>
                  <a:lnTo>
                    <a:pt x="1081824" y="35128"/>
                  </a:lnTo>
                  <a:close/>
                </a:path>
                <a:path w="1271270" h="382270">
                  <a:moveTo>
                    <a:pt x="1102664" y="30657"/>
                  </a:moveTo>
                  <a:lnTo>
                    <a:pt x="1101382" y="25552"/>
                  </a:lnTo>
                  <a:lnTo>
                    <a:pt x="1097699" y="26339"/>
                  </a:lnTo>
                  <a:lnTo>
                    <a:pt x="1094016" y="27127"/>
                  </a:lnTo>
                  <a:lnTo>
                    <a:pt x="1094867" y="32334"/>
                  </a:lnTo>
                  <a:lnTo>
                    <a:pt x="1102664" y="30657"/>
                  </a:lnTo>
                  <a:close/>
                </a:path>
                <a:path w="1271270" h="382270">
                  <a:moveTo>
                    <a:pt x="1123594" y="26581"/>
                  </a:moveTo>
                  <a:lnTo>
                    <a:pt x="1122375" y="21450"/>
                  </a:lnTo>
                  <a:lnTo>
                    <a:pt x="1118679" y="22174"/>
                  </a:lnTo>
                  <a:lnTo>
                    <a:pt x="1114983" y="22898"/>
                  </a:lnTo>
                  <a:lnTo>
                    <a:pt x="1115758" y="28105"/>
                  </a:lnTo>
                  <a:lnTo>
                    <a:pt x="1123594" y="26581"/>
                  </a:lnTo>
                  <a:close/>
                </a:path>
                <a:path w="1271270" h="382270">
                  <a:moveTo>
                    <a:pt x="1144549" y="22707"/>
                  </a:moveTo>
                  <a:lnTo>
                    <a:pt x="1143393" y="17576"/>
                  </a:lnTo>
                  <a:lnTo>
                    <a:pt x="1139685" y="18224"/>
                  </a:lnTo>
                  <a:lnTo>
                    <a:pt x="1135976" y="18872"/>
                  </a:lnTo>
                  <a:lnTo>
                    <a:pt x="1136688" y="24091"/>
                  </a:lnTo>
                  <a:lnTo>
                    <a:pt x="1144549" y="22707"/>
                  </a:lnTo>
                  <a:close/>
                </a:path>
                <a:path w="1271270" h="382270">
                  <a:moveTo>
                    <a:pt x="1165542" y="19037"/>
                  </a:moveTo>
                  <a:lnTo>
                    <a:pt x="1164450" y="13881"/>
                  </a:lnTo>
                  <a:lnTo>
                    <a:pt x="1160741" y="14516"/>
                  </a:lnTo>
                  <a:lnTo>
                    <a:pt x="1157033" y="15163"/>
                  </a:lnTo>
                  <a:lnTo>
                    <a:pt x="1157681" y="20396"/>
                  </a:lnTo>
                  <a:lnTo>
                    <a:pt x="1165542" y="19037"/>
                  </a:lnTo>
                  <a:close/>
                </a:path>
                <a:path w="1271270" h="382270">
                  <a:moveTo>
                    <a:pt x="1186611" y="15760"/>
                  </a:moveTo>
                  <a:lnTo>
                    <a:pt x="1185583" y="10591"/>
                  </a:lnTo>
                  <a:lnTo>
                    <a:pt x="1181862" y="11176"/>
                  </a:lnTo>
                  <a:lnTo>
                    <a:pt x="1178140" y="11760"/>
                  </a:lnTo>
                  <a:lnTo>
                    <a:pt x="1178725" y="16992"/>
                  </a:lnTo>
                  <a:lnTo>
                    <a:pt x="1186611" y="15760"/>
                  </a:lnTo>
                  <a:close/>
                </a:path>
                <a:path w="1271270" h="382270">
                  <a:moveTo>
                    <a:pt x="1207706" y="12725"/>
                  </a:moveTo>
                  <a:lnTo>
                    <a:pt x="1206754" y="7543"/>
                  </a:lnTo>
                  <a:lnTo>
                    <a:pt x="1203020" y="8051"/>
                  </a:lnTo>
                  <a:lnTo>
                    <a:pt x="1199286" y="8559"/>
                  </a:lnTo>
                  <a:lnTo>
                    <a:pt x="1199794" y="13804"/>
                  </a:lnTo>
                  <a:lnTo>
                    <a:pt x="1207706" y="12725"/>
                  </a:lnTo>
                  <a:close/>
                </a:path>
                <a:path w="1271270" h="382270">
                  <a:moveTo>
                    <a:pt x="1228826" y="9855"/>
                  </a:moveTo>
                  <a:lnTo>
                    <a:pt x="1227937" y="4660"/>
                  </a:lnTo>
                  <a:lnTo>
                    <a:pt x="1224203" y="5156"/>
                  </a:lnTo>
                  <a:lnTo>
                    <a:pt x="1220470" y="5664"/>
                  </a:lnTo>
                  <a:lnTo>
                    <a:pt x="1220914" y="10922"/>
                  </a:lnTo>
                  <a:lnTo>
                    <a:pt x="1224864" y="10375"/>
                  </a:lnTo>
                  <a:lnTo>
                    <a:pt x="1228826" y="9855"/>
                  </a:lnTo>
                  <a:close/>
                </a:path>
                <a:path w="1271270" h="382270">
                  <a:moveTo>
                    <a:pt x="1250010" y="7416"/>
                  </a:moveTo>
                  <a:lnTo>
                    <a:pt x="1249184" y="2222"/>
                  </a:lnTo>
                  <a:lnTo>
                    <a:pt x="1245450" y="2654"/>
                  </a:lnTo>
                  <a:lnTo>
                    <a:pt x="1241717" y="3086"/>
                  </a:lnTo>
                  <a:lnTo>
                    <a:pt x="1242085" y="8343"/>
                  </a:lnTo>
                  <a:lnTo>
                    <a:pt x="1250010" y="7416"/>
                  </a:lnTo>
                  <a:close/>
                </a:path>
                <a:path w="1271270" h="382270">
                  <a:moveTo>
                    <a:pt x="1271193" y="5207"/>
                  </a:moveTo>
                  <a:lnTo>
                    <a:pt x="1270444" y="0"/>
                  </a:lnTo>
                  <a:lnTo>
                    <a:pt x="1266698" y="355"/>
                  </a:lnTo>
                  <a:lnTo>
                    <a:pt x="1262951" y="711"/>
                  </a:lnTo>
                  <a:lnTo>
                    <a:pt x="1263256" y="5969"/>
                  </a:lnTo>
                  <a:lnTo>
                    <a:pt x="1271193" y="52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 descr=""/>
            <p:cNvSpPr/>
            <p:nvPr/>
          </p:nvSpPr>
          <p:spPr>
            <a:xfrm>
              <a:off x="3300501" y="3470266"/>
              <a:ext cx="264160" cy="0"/>
            </a:xfrm>
            <a:custGeom>
              <a:avLst/>
              <a:gdLst/>
              <a:ahLst/>
              <a:cxnLst/>
              <a:rect l="l" t="t" r="r" b="b"/>
              <a:pathLst>
                <a:path w="264160" h="0">
                  <a:moveTo>
                    <a:pt x="0" y="0"/>
                  </a:moveTo>
                  <a:lnTo>
                    <a:pt x="263821" y="0"/>
                  </a:lnTo>
                </a:path>
              </a:pathLst>
            </a:custGeom>
            <a:ln w="1187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 descr=""/>
            <p:cNvSpPr/>
            <p:nvPr/>
          </p:nvSpPr>
          <p:spPr>
            <a:xfrm>
              <a:off x="3577513" y="3469284"/>
              <a:ext cx="1400175" cy="519430"/>
            </a:xfrm>
            <a:custGeom>
              <a:avLst/>
              <a:gdLst/>
              <a:ahLst/>
              <a:cxnLst/>
              <a:rect l="l" t="t" r="r" b="b"/>
              <a:pathLst>
                <a:path w="1400175" h="519429">
                  <a:moveTo>
                    <a:pt x="8128" y="533"/>
                  </a:moveTo>
                  <a:lnTo>
                    <a:pt x="4381" y="266"/>
                  </a:lnTo>
                  <a:lnTo>
                    <a:pt x="622" y="0"/>
                  </a:lnTo>
                  <a:lnTo>
                    <a:pt x="0" y="5232"/>
                  </a:lnTo>
                  <a:lnTo>
                    <a:pt x="7962" y="5803"/>
                  </a:lnTo>
                  <a:lnTo>
                    <a:pt x="8128" y="533"/>
                  </a:lnTo>
                  <a:close/>
                </a:path>
                <a:path w="1400175" h="519429">
                  <a:moveTo>
                    <a:pt x="29438" y="2362"/>
                  </a:moveTo>
                  <a:lnTo>
                    <a:pt x="25692" y="2006"/>
                  </a:lnTo>
                  <a:lnTo>
                    <a:pt x="21945" y="1651"/>
                  </a:lnTo>
                  <a:lnTo>
                    <a:pt x="21259" y="6870"/>
                  </a:lnTo>
                  <a:lnTo>
                    <a:pt x="29210" y="7620"/>
                  </a:lnTo>
                  <a:lnTo>
                    <a:pt x="29438" y="2362"/>
                  </a:lnTo>
                  <a:close/>
                </a:path>
                <a:path w="1400175" h="519429">
                  <a:moveTo>
                    <a:pt x="50723" y="4343"/>
                  </a:moveTo>
                  <a:lnTo>
                    <a:pt x="46977" y="3987"/>
                  </a:lnTo>
                  <a:lnTo>
                    <a:pt x="43230" y="3632"/>
                  </a:lnTo>
                  <a:lnTo>
                    <a:pt x="42481" y="8851"/>
                  </a:lnTo>
                  <a:lnTo>
                    <a:pt x="50431" y="9601"/>
                  </a:lnTo>
                  <a:lnTo>
                    <a:pt x="50723" y="4343"/>
                  </a:lnTo>
                  <a:close/>
                </a:path>
                <a:path w="1400175" h="519429">
                  <a:moveTo>
                    <a:pt x="71970" y="6680"/>
                  </a:moveTo>
                  <a:lnTo>
                    <a:pt x="68237" y="6248"/>
                  </a:lnTo>
                  <a:lnTo>
                    <a:pt x="64503" y="5816"/>
                  </a:lnTo>
                  <a:lnTo>
                    <a:pt x="63690" y="11023"/>
                  </a:lnTo>
                  <a:lnTo>
                    <a:pt x="71628" y="11938"/>
                  </a:lnTo>
                  <a:lnTo>
                    <a:pt x="71970" y="6680"/>
                  </a:lnTo>
                  <a:close/>
                </a:path>
                <a:path w="1400175" h="519429">
                  <a:moveTo>
                    <a:pt x="93205" y="9105"/>
                  </a:moveTo>
                  <a:lnTo>
                    <a:pt x="89471" y="8674"/>
                  </a:lnTo>
                  <a:lnTo>
                    <a:pt x="85737" y="8242"/>
                  </a:lnTo>
                  <a:lnTo>
                    <a:pt x="84861" y="13449"/>
                  </a:lnTo>
                  <a:lnTo>
                    <a:pt x="92798" y="14351"/>
                  </a:lnTo>
                  <a:lnTo>
                    <a:pt x="93205" y="9105"/>
                  </a:lnTo>
                  <a:close/>
                </a:path>
                <a:path w="1400175" h="519429">
                  <a:moveTo>
                    <a:pt x="114401" y="11950"/>
                  </a:moveTo>
                  <a:lnTo>
                    <a:pt x="110667" y="11442"/>
                  </a:lnTo>
                  <a:lnTo>
                    <a:pt x="106934" y="10934"/>
                  </a:lnTo>
                  <a:lnTo>
                    <a:pt x="106019" y="16129"/>
                  </a:lnTo>
                  <a:lnTo>
                    <a:pt x="113931" y="17195"/>
                  </a:lnTo>
                  <a:lnTo>
                    <a:pt x="114401" y="11950"/>
                  </a:lnTo>
                  <a:close/>
                </a:path>
                <a:path w="1400175" h="519429">
                  <a:moveTo>
                    <a:pt x="135585" y="14808"/>
                  </a:moveTo>
                  <a:lnTo>
                    <a:pt x="131851" y="14300"/>
                  </a:lnTo>
                  <a:lnTo>
                    <a:pt x="128117" y="13792"/>
                  </a:lnTo>
                  <a:lnTo>
                    <a:pt x="127139" y="18973"/>
                  </a:lnTo>
                  <a:lnTo>
                    <a:pt x="135051" y="20053"/>
                  </a:lnTo>
                  <a:lnTo>
                    <a:pt x="135585" y="14808"/>
                  </a:lnTo>
                  <a:close/>
                </a:path>
                <a:path w="1400175" h="519429">
                  <a:moveTo>
                    <a:pt x="156705" y="18122"/>
                  </a:moveTo>
                  <a:lnTo>
                    <a:pt x="152984" y="17538"/>
                  </a:lnTo>
                  <a:lnTo>
                    <a:pt x="149263" y="16954"/>
                  </a:lnTo>
                  <a:lnTo>
                    <a:pt x="148234" y="22123"/>
                  </a:lnTo>
                  <a:lnTo>
                    <a:pt x="156121" y="23355"/>
                  </a:lnTo>
                  <a:lnTo>
                    <a:pt x="156705" y="18122"/>
                  </a:lnTo>
                  <a:close/>
                </a:path>
                <a:path w="1400175" h="519429">
                  <a:moveTo>
                    <a:pt x="177812" y="21450"/>
                  </a:moveTo>
                  <a:lnTo>
                    <a:pt x="174104" y="20828"/>
                  </a:lnTo>
                  <a:lnTo>
                    <a:pt x="170383" y="20243"/>
                  </a:lnTo>
                  <a:lnTo>
                    <a:pt x="169303" y="25412"/>
                  </a:lnTo>
                  <a:lnTo>
                    <a:pt x="173240" y="26022"/>
                  </a:lnTo>
                  <a:lnTo>
                    <a:pt x="177177" y="26682"/>
                  </a:lnTo>
                  <a:lnTo>
                    <a:pt x="177812" y="21450"/>
                  </a:lnTo>
                  <a:close/>
                </a:path>
                <a:path w="1400175" h="519429">
                  <a:moveTo>
                    <a:pt x="198869" y="25171"/>
                  </a:moveTo>
                  <a:lnTo>
                    <a:pt x="195160" y="24523"/>
                  </a:lnTo>
                  <a:lnTo>
                    <a:pt x="191452" y="23876"/>
                  </a:lnTo>
                  <a:lnTo>
                    <a:pt x="190322" y="29019"/>
                  </a:lnTo>
                  <a:lnTo>
                    <a:pt x="198183" y="30403"/>
                  </a:lnTo>
                  <a:lnTo>
                    <a:pt x="198869" y="25171"/>
                  </a:lnTo>
                  <a:close/>
                </a:path>
                <a:path w="1400175" h="519429">
                  <a:moveTo>
                    <a:pt x="219913" y="28943"/>
                  </a:moveTo>
                  <a:lnTo>
                    <a:pt x="216217" y="28232"/>
                  </a:lnTo>
                  <a:lnTo>
                    <a:pt x="212509" y="27584"/>
                  </a:lnTo>
                  <a:lnTo>
                    <a:pt x="211328" y="32715"/>
                  </a:lnTo>
                  <a:lnTo>
                    <a:pt x="215252" y="33401"/>
                  </a:lnTo>
                  <a:lnTo>
                    <a:pt x="219176" y="34163"/>
                  </a:lnTo>
                  <a:lnTo>
                    <a:pt x="219913" y="28943"/>
                  </a:lnTo>
                  <a:close/>
                </a:path>
                <a:path w="1400175" h="519429">
                  <a:moveTo>
                    <a:pt x="240880" y="33058"/>
                  </a:moveTo>
                  <a:lnTo>
                    <a:pt x="237185" y="32334"/>
                  </a:lnTo>
                  <a:lnTo>
                    <a:pt x="233489" y="31610"/>
                  </a:lnTo>
                  <a:lnTo>
                    <a:pt x="232257" y="36728"/>
                  </a:lnTo>
                  <a:lnTo>
                    <a:pt x="240093" y="38265"/>
                  </a:lnTo>
                  <a:lnTo>
                    <a:pt x="240880" y="33058"/>
                  </a:lnTo>
                  <a:close/>
                </a:path>
                <a:path w="1400175" h="519429">
                  <a:moveTo>
                    <a:pt x="261848" y="37223"/>
                  </a:moveTo>
                  <a:lnTo>
                    <a:pt x="258165" y="36461"/>
                  </a:lnTo>
                  <a:lnTo>
                    <a:pt x="254469" y="35737"/>
                  </a:lnTo>
                  <a:lnTo>
                    <a:pt x="253187" y="40843"/>
                  </a:lnTo>
                  <a:lnTo>
                    <a:pt x="257098" y="41617"/>
                  </a:lnTo>
                  <a:lnTo>
                    <a:pt x="261010" y="42430"/>
                  </a:lnTo>
                  <a:lnTo>
                    <a:pt x="261848" y="37223"/>
                  </a:lnTo>
                  <a:close/>
                </a:path>
                <a:path w="1400175" h="519429">
                  <a:moveTo>
                    <a:pt x="282727" y="41757"/>
                  </a:moveTo>
                  <a:lnTo>
                    <a:pt x="279057" y="40957"/>
                  </a:lnTo>
                  <a:lnTo>
                    <a:pt x="275386" y="40157"/>
                  </a:lnTo>
                  <a:lnTo>
                    <a:pt x="274040" y="45250"/>
                  </a:lnTo>
                  <a:lnTo>
                    <a:pt x="281851" y="46951"/>
                  </a:lnTo>
                  <a:lnTo>
                    <a:pt x="282727" y="41757"/>
                  </a:lnTo>
                  <a:close/>
                </a:path>
                <a:path w="1400175" h="519429">
                  <a:moveTo>
                    <a:pt x="303618" y="46291"/>
                  </a:moveTo>
                  <a:lnTo>
                    <a:pt x="299948" y="45491"/>
                  </a:lnTo>
                  <a:lnTo>
                    <a:pt x="296278" y="44691"/>
                  </a:lnTo>
                  <a:lnTo>
                    <a:pt x="294881" y="49784"/>
                  </a:lnTo>
                  <a:lnTo>
                    <a:pt x="302691" y="51473"/>
                  </a:lnTo>
                  <a:lnTo>
                    <a:pt x="303618" y="46291"/>
                  </a:lnTo>
                  <a:close/>
                </a:path>
                <a:path w="1400175" h="519429">
                  <a:moveTo>
                    <a:pt x="324408" y="51231"/>
                  </a:moveTo>
                  <a:lnTo>
                    <a:pt x="320751" y="50368"/>
                  </a:lnTo>
                  <a:lnTo>
                    <a:pt x="317093" y="49504"/>
                  </a:lnTo>
                  <a:lnTo>
                    <a:pt x="315658" y="54571"/>
                  </a:lnTo>
                  <a:lnTo>
                    <a:pt x="323430" y="56413"/>
                  </a:lnTo>
                  <a:lnTo>
                    <a:pt x="324408" y="51231"/>
                  </a:lnTo>
                  <a:close/>
                </a:path>
                <a:path w="1400175" h="519429">
                  <a:moveTo>
                    <a:pt x="345211" y="56146"/>
                  </a:moveTo>
                  <a:lnTo>
                    <a:pt x="341553" y="55283"/>
                  </a:lnTo>
                  <a:lnTo>
                    <a:pt x="337896" y="54419"/>
                  </a:lnTo>
                  <a:lnTo>
                    <a:pt x="336423" y="59474"/>
                  </a:lnTo>
                  <a:lnTo>
                    <a:pt x="344195" y="61315"/>
                  </a:lnTo>
                  <a:lnTo>
                    <a:pt x="345211" y="56146"/>
                  </a:lnTo>
                  <a:close/>
                </a:path>
                <a:path w="1400175" h="519429">
                  <a:moveTo>
                    <a:pt x="365925" y="61442"/>
                  </a:moveTo>
                  <a:lnTo>
                    <a:pt x="362280" y="60502"/>
                  </a:lnTo>
                  <a:lnTo>
                    <a:pt x="358635" y="59575"/>
                  </a:lnTo>
                  <a:lnTo>
                    <a:pt x="357124" y="64617"/>
                  </a:lnTo>
                  <a:lnTo>
                    <a:pt x="364858" y="66598"/>
                  </a:lnTo>
                  <a:lnTo>
                    <a:pt x="365925" y="61442"/>
                  </a:lnTo>
                  <a:close/>
                </a:path>
                <a:path w="1400175" h="519429">
                  <a:moveTo>
                    <a:pt x="386626" y="66738"/>
                  </a:moveTo>
                  <a:lnTo>
                    <a:pt x="382981" y="65798"/>
                  </a:lnTo>
                  <a:lnTo>
                    <a:pt x="379336" y="64871"/>
                  </a:lnTo>
                  <a:lnTo>
                    <a:pt x="377774" y="69900"/>
                  </a:lnTo>
                  <a:lnTo>
                    <a:pt x="385508" y="71882"/>
                  </a:lnTo>
                  <a:lnTo>
                    <a:pt x="386626" y="66738"/>
                  </a:lnTo>
                  <a:close/>
                </a:path>
                <a:path w="1400175" h="519429">
                  <a:moveTo>
                    <a:pt x="407238" y="72339"/>
                  </a:moveTo>
                  <a:lnTo>
                    <a:pt x="403618" y="71335"/>
                  </a:lnTo>
                  <a:lnTo>
                    <a:pt x="399986" y="70332"/>
                  </a:lnTo>
                  <a:lnTo>
                    <a:pt x="398386" y="75349"/>
                  </a:lnTo>
                  <a:lnTo>
                    <a:pt x="406095" y="77482"/>
                  </a:lnTo>
                  <a:lnTo>
                    <a:pt x="407238" y="72339"/>
                  </a:lnTo>
                  <a:close/>
                </a:path>
                <a:path w="1400175" h="519429">
                  <a:moveTo>
                    <a:pt x="427837" y="78016"/>
                  </a:moveTo>
                  <a:lnTo>
                    <a:pt x="424218" y="77012"/>
                  </a:lnTo>
                  <a:lnTo>
                    <a:pt x="420598" y="76009"/>
                  </a:lnTo>
                  <a:lnTo>
                    <a:pt x="418947" y="81013"/>
                  </a:lnTo>
                  <a:lnTo>
                    <a:pt x="426643" y="83146"/>
                  </a:lnTo>
                  <a:lnTo>
                    <a:pt x="427837" y="78016"/>
                  </a:lnTo>
                  <a:close/>
                </a:path>
                <a:path w="1400175" h="519429">
                  <a:moveTo>
                    <a:pt x="448386" y="83908"/>
                  </a:moveTo>
                  <a:lnTo>
                    <a:pt x="444779" y="82842"/>
                  </a:lnTo>
                  <a:lnTo>
                    <a:pt x="441172" y="81775"/>
                  </a:lnTo>
                  <a:lnTo>
                    <a:pt x="439483" y="86766"/>
                  </a:lnTo>
                  <a:lnTo>
                    <a:pt x="447154" y="89027"/>
                  </a:lnTo>
                  <a:lnTo>
                    <a:pt x="448386" y="83908"/>
                  </a:lnTo>
                  <a:close/>
                </a:path>
                <a:path w="1400175" h="519429">
                  <a:moveTo>
                    <a:pt x="468884" y="89954"/>
                  </a:moveTo>
                  <a:lnTo>
                    <a:pt x="465277" y="88887"/>
                  </a:lnTo>
                  <a:lnTo>
                    <a:pt x="461670" y="87820"/>
                  </a:lnTo>
                  <a:lnTo>
                    <a:pt x="459943" y="92798"/>
                  </a:lnTo>
                  <a:lnTo>
                    <a:pt x="467614" y="95059"/>
                  </a:lnTo>
                  <a:lnTo>
                    <a:pt x="468884" y="89954"/>
                  </a:lnTo>
                  <a:close/>
                </a:path>
                <a:path w="1400175" h="519429">
                  <a:moveTo>
                    <a:pt x="489343" y="96113"/>
                  </a:moveTo>
                  <a:lnTo>
                    <a:pt x="485762" y="94983"/>
                  </a:lnTo>
                  <a:lnTo>
                    <a:pt x="482180" y="93853"/>
                  </a:lnTo>
                  <a:lnTo>
                    <a:pt x="480415" y="98818"/>
                  </a:lnTo>
                  <a:lnTo>
                    <a:pt x="488035" y="101219"/>
                  </a:lnTo>
                  <a:lnTo>
                    <a:pt x="489343" y="96113"/>
                  </a:lnTo>
                  <a:close/>
                </a:path>
                <a:path w="1400175" h="519429">
                  <a:moveTo>
                    <a:pt x="509727" y="102514"/>
                  </a:moveTo>
                  <a:lnTo>
                    <a:pt x="506145" y="101384"/>
                  </a:lnTo>
                  <a:lnTo>
                    <a:pt x="502564" y="100253"/>
                  </a:lnTo>
                  <a:lnTo>
                    <a:pt x="500761" y="105206"/>
                  </a:lnTo>
                  <a:lnTo>
                    <a:pt x="508381" y="107607"/>
                  </a:lnTo>
                  <a:lnTo>
                    <a:pt x="509727" y="102514"/>
                  </a:lnTo>
                  <a:close/>
                </a:path>
                <a:path w="1400175" h="519429">
                  <a:moveTo>
                    <a:pt x="530123" y="108915"/>
                  </a:moveTo>
                  <a:lnTo>
                    <a:pt x="526542" y="107784"/>
                  </a:lnTo>
                  <a:lnTo>
                    <a:pt x="522960" y="106654"/>
                  </a:lnTo>
                  <a:lnTo>
                    <a:pt x="521119" y="111594"/>
                  </a:lnTo>
                  <a:lnTo>
                    <a:pt x="528739" y="113995"/>
                  </a:lnTo>
                  <a:lnTo>
                    <a:pt x="530123" y="108915"/>
                  </a:lnTo>
                  <a:close/>
                </a:path>
                <a:path w="1400175" h="519429">
                  <a:moveTo>
                    <a:pt x="550405" y="115658"/>
                  </a:moveTo>
                  <a:lnTo>
                    <a:pt x="546836" y="114465"/>
                  </a:lnTo>
                  <a:lnTo>
                    <a:pt x="543267" y="113284"/>
                  </a:lnTo>
                  <a:lnTo>
                    <a:pt x="541401" y="118198"/>
                  </a:lnTo>
                  <a:lnTo>
                    <a:pt x="548982" y="120726"/>
                  </a:lnTo>
                  <a:lnTo>
                    <a:pt x="550405" y="115658"/>
                  </a:lnTo>
                  <a:close/>
                </a:path>
                <a:path w="1400175" h="519429">
                  <a:moveTo>
                    <a:pt x="570674" y="122389"/>
                  </a:moveTo>
                  <a:lnTo>
                    <a:pt x="567105" y="121208"/>
                  </a:lnTo>
                  <a:lnTo>
                    <a:pt x="563537" y="120027"/>
                  </a:lnTo>
                  <a:lnTo>
                    <a:pt x="561632" y="124929"/>
                  </a:lnTo>
                  <a:lnTo>
                    <a:pt x="569214" y="127457"/>
                  </a:lnTo>
                  <a:lnTo>
                    <a:pt x="570674" y="122389"/>
                  </a:lnTo>
                  <a:close/>
                </a:path>
                <a:path w="1400175" h="519429">
                  <a:moveTo>
                    <a:pt x="590880" y="129336"/>
                  </a:moveTo>
                  <a:lnTo>
                    <a:pt x="587336" y="128092"/>
                  </a:lnTo>
                  <a:lnTo>
                    <a:pt x="583793" y="126847"/>
                  </a:lnTo>
                  <a:lnTo>
                    <a:pt x="581850" y="131737"/>
                  </a:lnTo>
                  <a:lnTo>
                    <a:pt x="589394" y="134391"/>
                  </a:lnTo>
                  <a:lnTo>
                    <a:pt x="590880" y="129336"/>
                  </a:lnTo>
                  <a:close/>
                </a:path>
                <a:path w="1400175" h="519429">
                  <a:moveTo>
                    <a:pt x="611035" y="136423"/>
                  </a:moveTo>
                  <a:lnTo>
                    <a:pt x="607491" y="135178"/>
                  </a:lnTo>
                  <a:lnTo>
                    <a:pt x="603948" y="133934"/>
                  </a:lnTo>
                  <a:lnTo>
                    <a:pt x="601967" y="138823"/>
                  </a:lnTo>
                  <a:lnTo>
                    <a:pt x="609511" y="141465"/>
                  </a:lnTo>
                  <a:lnTo>
                    <a:pt x="611035" y="136423"/>
                  </a:lnTo>
                  <a:close/>
                </a:path>
                <a:path w="1400175" h="519429">
                  <a:moveTo>
                    <a:pt x="631190" y="143560"/>
                  </a:moveTo>
                  <a:lnTo>
                    <a:pt x="627659" y="142265"/>
                  </a:lnTo>
                  <a:lnTo>
                    <a:pt x="624116" y="141020"/>
                  </a:lnTo>
                  <a:lnTo>
                    <a:pt x="622109" y="145897"/>
                  </a:lnTo>
                  <a:lnTo>
                    <a:pt x="625881" y="147218"/>
                  </a:lnTo>
                  <a:lnTo>
                    <a:pt x="629627" y="148602"/>
                  </a:lnTo>
                  <a:lnTo>
                    <a:pt x="631190" y="143560"/>
                  </a:lnTo>
                  <a:close/>
                </a:path>
                <a:path w="1400175" h="519429">
                  <a:moveTo>
                    <a:pt x="651230" y="150964"/>
                  </a:moveTo>
                  <a:lnTo>
                    <a:pt x="647700" y="149656"/>
                  </a:lnTo>
                  <a:lnTo>
                    <a:pt x="644169" y="148348"/>
                  </a:lnTo>
                  <a:lnTo>
                    <a:pt x="642137" y="153212"/>
                  </a:lnTo>
                  <a:lnTo>
                    <a:pt x="649630" y="155981"/>
                  </a:lnTo>
                  <a:lnTo>
                    <a:pt x="651230" y="150964"/>
                  </a:lnTo>
                  <a:close/>
                </a:path>
                <a:path w="1400175" h="519429">
                  <a:moveTo>
                    <a:pt x="671271" y="158369"/>
                  </a:moveTo>
                  <a:lnTo>
                    <a:pt x="667740" y="157060"/>
                  </a:lnTo>
                  <a:lnTo>
                    <a:pt x="664210" y="155752"/>
                  </a:lnTo>
                  <a:lnTo>
                    <a:pt x="662139" y="160604"/>
                  </a:lnTo>
                  <a:lnTo>
                    <a:pt x="669645" y="163372"/>
                  </a:lnTo>
                  <a:lnTo>
                    <a:pt x="671271" y="158369"/>
                  </a:lnTo>
                  <a:close/>
                </a:path>
                <a:path w="1400175" h="519429">
                  <a:moveTo>
                    <a:pt x="691222" y="165989"/>
                  </a:moveTo>
                  <a:lnTo>
                    <a:pt x="687717" y="164630"/>
                  </a:lnTo>
                  <a:lnTo>
                    <a:pt x="684212" y="163271"/>
                  </a:lnTo>
                  <a:lnTo>
                    <a:pt x="682117" y="168097"/>
                  </a:lnTo>
                  <a:lnTo>
                    <a:pt x="689571" y="170992"/>
                  </a:lnTo>
                  <a:lnTo>
                    <a:pt x="691222" y="165989"/>
                  </a:lnTo>
                  <a:close/>
                </a:path>
                <a:path w="1400175" h="519429">
                  <a:moveTo>
                    <a:pt x="711149" y="173710"/>
                  </a:moveTo>
                  <a:lnTo>
                    <a:pt x="707644" y="172351"/>
                  </a:lnTo>
                  <a:lnTo>
                    <a:pt x="704138" y="170992"/>
                  </a:lnTo>
                  <a:lnTo>
                    <a:pt x="702005" y="175806"/>
                  </a:lnTo>
                  <a:lnTo>
                    <a:pt x="709460" y="178701"/>
                  </a:lnTo>
                  <a:lnTo>
                    <a:pt x="711149" y="173710"/>
                  </a:lnTo>
                  <a:close/>
                </a:path>
                <a:path w="1400175" h="519429">
                  <a:moveTo>
                    <a:pt x="731050" y="181444"/>
                  </a:moveTo>
                  <a:lnTo>
                    <a:pt x="727557" y="180060"/>
                  </a:lnTo>
                  <a:lnTo>
                    <a:pt x="724052" y="178701"/>
                  </a:lnTo>
                  <a:lnTo>
                    <a:pt x="721893" y="183515"/>
                  </a:lnTo>
                  <a:lnTo>
                    <a:pt x="725614" y="184950"/>
                  </a:lnTo>
                  <a:lnTo>
                    <a:pt x="729335" y="186423"/>
                  </a:lnTo>
                  <a:lnTo>
                    <a:pt x="731050" y="181444"/>
                  </a:lnTo>
                  <a:close/>
                </a:path>
                <a:path w="1400175" h="519429">
                  <a:moveTo>
                    <a:pt x="750849" y="189471"/>
                  </a:moveTo>
                  <a:lnTo>
                    <a:pt x="747369" y="188061"/>
                  </a:lnTo>
                  <a:lnTo>
                    <a:pt x="743889" y="186651"/>
                  </a:lnTo>
                  <a:lnTo>
                    <a:pt x="741705" y="191439"/>
                  </a:lnTo>
                  <a:lnTo>
                    <a:pt x="749109" y="194449"/>
                  </a:lnTo>
                  <a:lnTo>
                    <a:pt x="750849" y="189471"/>
                  </a:lnTo>
                  <a:close/>
                </a:path>
                <a:path w="1400175" h="519429">
                  <a:moveTo>
                    <a:pt x="770648" y="197497"/>
                  </a:moveTo>
                  <a:lnTo>
                    <a:pt x="767168" y="196088"/>
                  </a:lnTo>
                  <a:lnTo>
                    <a:pt x="763689" y="194678"/>
                  </a:lnTo>
                  <a:lnTo>
                    <a:pt x="761466" y="199453"/>
                  </a:lnTo>
                  <a:lnTo>
                    <a:pt x="768883" y="202463"/>
                  </a:lnTo>
                  <a:lnTo>
                    <a:pt x="770648" y="197497"/>
                  </a:lnTo>
                  <a:close/>
                </a:path>
                <a:path w="1400175" h="519429">
                  <a:moveTo>
                    <a:pt x="790409" y="205663"/>
                  </a:moveTo>
                  <a:lnTo>
                    <a:pt x="786942" y="204203"/>
                  </a:lnTo>
                  <a:lnTo>
                    <a:pt x="783475" y="202742"/>
                  </a:lnTo>
                  <a:lnTo>
                    <a:pt x="781240" y="207505"/>
                  </a:lnTo>
                  <a:lnTo>
                    <a:pt x="788606" y="210616"/>
                  </a:lnTo>
                  <a:lnTo>
                    <a:pt x="790409" y="205663"/>
                  </a:lnTo>
                  <a:close/>
                </a:path>
                <a:path w="1400175" h="519429">
                  <a:moveTo>
                    <a:pt x="810082" y="213982"/>
                  </a:moveTo>
                  <a:lnTo>
                    <a:pt x="806615" y="212521"/>
                  </a:lnTo>
                  <a:lnTo>
                    <a:pt x="803148" y="211061"/>
                  </a:lnTo>
                  <a:lnTo>
                    <a:pt x="800887" y="215811"/>
                  </a:lnTo>
                  <a:lnTo>
                    <a:pt x="808253" y="218922"/>
                  </a:lnTo>
                  <a:lnTo>
                    <a:pt x="810082" y="213982"/>
                  </a:lnTo>
                  <a:close/>
                </a:path>
                <a:path w="1400175" h="519429">
                  <a:moveTo>
                    <a:pt x="829754" y="222300"/>
                  </a:moveTo>
                  <a:lnTo>
                    <a:pt x="826287" y="220840"/>
                  </a:lnTo>
                  <a:lnTo>
                    <a:pt x="822820" y="219379"/>
                  </a:lnTo>
                  <a:lnTo>
                    <a:pt x="820534" y="224116"/>
                  </a:lnTo>
                  <a:lnTo>
                    <a:pt x="827900" y="227228"/>
                  </a:lnTo>
                  <a:lnTo>
                    <a:pt x="829754" y="222300"/>
                  </a:lnTo>
                  <a:close/>
                </a:path>
                <a:path w="1400175" h="519429">
                  <a:moveTo>
                    <a:pt x="849337" y="230847"/>
                  </a:moveTo>
                  <a:lnTo>
                    <a:pt x="845896" y="229336"/>
                  </a:lnTo>
                  <a:lnTo>
                    <a:pt x="842454" y="227825"/>
                  </a:lnTo>
                  <a:lnTo>
                    <a:pt x="840143" y="232549"/>
                  </a:lnTo>
                  <a:lnTo>
                    <a:pt x="847458" y="235775"/>
                  </a:lnTo>
                  <a:lnTo>
                    <a:pt x="849337" y="230847"/>
                  </a:lnTo>
                  <a:close/>
                </a:path>
                <a:path w="1400175" h="519429">
                  <a:moveTo>
                    <a:pt x="868895" y="239445"/>
                  </a:moveTo>
                  <a:lnTo>
                    <a:pt x="865454" y="237934"/>
                  </a:lnTo>
                  <a:lnTo>
                    <a:pt x="862012" y="236423"/>
                  </a:lnTo>
                  <a:lnTo>
                    <a:pt x="859675" y="241134"/>
                  </a:lnTo>
                  <a:lnTo>
                    <a:pt x="866990" y="244360"/>
                  </a:lnTo>
                  <a:lnTo>
                    <a:pt x="868895" y="239445"/>
                  </a:lnTo>
                  <a:close/>
                </a:path>
                <a:path w="1400175" h="519429">
                  <a:moveTo>
                    <a:pt x="888441" y="248043"/>
                  </a:moveTo>
                  <a:lnTo>
                    <a:pt x="884999" y="246532"/>
                  </a:lnTo>
                  <a:lnTo>
                    <a:pt x="881557" y="245021"/>
                  </a:lnTo>
                  <a:lnTo>
                    <a:pt x="879195" y="249732"/>
                  </a:lnTo>
                  <a:lnTo>
                    <a:pt x="886510" y="252945"/>
                  </a:lnTo>
                  <a:lnTo>
                    <a:pt x="888441" y="248043"/>
                  </a:lnTo>
                  <a:close/>
                </a:path>
                <a:path w="1400175" h="519429">
                  <a:moveTo>
                    <a:pt x="907872" y="256933"/>
                  </a:moveTo>
                  <a:lnTo>
                    <a:pt x="904455" y="255371"/>
                  </a:lnTo>
                  <a:lnTo>
                    <a:pt x="901039" y="253809"/>
                  </a:lnTo>
                  <a:lnTo>
                    <a:pt x="898652" y="258508"/>
                  </a:lnTo>
                  <a:lnTo>
                    <a:pt x="905916" y="261823"/>
                  </a:lnTo>
                  <a:lnTo>
                    <a:pt x="907872" y="256933"/>
                  </a:lnTo>
                  <a:close/>
                </a:path>
                <a:path w="1400175" h="519429">
                  <a:moveTo>
                    <a:pt x="927303" y="265811"/>
                  </a:moveTo>
                  <a:lnTo>
                    <a:pt x="923886" y="264248"/>
                  </a:lnTo>
                  <a:lnTo>
                    <a:pt x="920470" y="262686"/>
                  </a:lnTo>
                  <a:lnTo>
                    <a:pt x="918057" y="267373"/>
                  </a:lnTo>
                  <a:lnTo>
                    <a:pt x="925322" y="270687"/>
                  </a:lnTo>
                  <a:lnTo>
                    <a:pt x="927303" y="265811"/>
                  </a:lnTo>
                  <a:close/>
                </a:path>
                <a:path w="1400175" h="519429">
                  <a:moveTo>
                    <a:pt x="946696" y="274739"/>
                  </a:moveTo>
                  <a:lnTo>
                    <a:pt x="943305" y="273126"/>
                  </a:lnTo>
                  <a:lnTo>
                    <a:pt x="939888" y="271551"/>
                  </a:lnTo>
                  <a:lnTo>
                    <a:pt x="937450" y="276225"/>
                  </a:lnTo>
                  <a:lnTo>
                    <a:pt x="941082" y="277901"/>
                  </a:lnTo>
                  <a:lnTo>
                    <a:pt x="944702" y="279603"/>
                  </a:lnTo>
                  <a:lnTo>
                    <a:pt x="946696" y="274739"/>
                  </a:lnTo>
                  <a:close/>
                </a:path>
                <a:path w="1400175" h="519429">
                  <a:moveTo>
                    <a:pt x="966012" y="283883"/>
                  </a:moveTo>
                  <a:lnTo>
                    <a:pt x="962621" y="282270"/>
                  </a:lnTo>
                  <a:lnTo>
                    <a:pt x="959231" y="280657"/>
                  </a:lnTo>
                  <a:lnTo>
                    <a:pt x="956767" y="285318"/>
                  </a:lnTo>
                  <a:lnTo>
                    <a:pt x="963993" y="288747"/>
                  </a:lnTo>
                  <a:lnTo>
                    <a:pt x="966012" y="283883"/>
                  </a:lnTo>
                  <a:close/>
                </a:path>
                <a:path w="1400175" h="519429">
                  <a:moveTo>
                    <a:pt x="985316" y="293027"/>
                  </a:moveTo>
                  <a:lnTo>
                    <a:pt x="981925" y="291414"/>
                  </a:lnTo>
                  <a:lnTo>
                    <a:pt x="978535" y="289801"/>
                  </a:lnTo>
                  <a:lnTo>
                    <a:pt x="976045" y="294449"/>
                  </a:lnTo>
                  <a:lnTo>
                    <a:pt x="983272" y="297878"/>
                  </a:lnTo>
                  <a:lnTo>
                    <a:pt x="985316" y="293027"/>
                  </a:lnTo>
                  <a:close/>
                </a:path>
                <a:path w="1400175" h="519429">
                  <a:moveTo>
                    <a:pt x="1004595" y="302234"/>
                  </a:moveTo>
                  <a:lnTo>
                    <a:pt x="1001217" y="300583"/>
                  </a:lnTo>
                  <a:lnTo>
                    <a:pt x="997839" y="298932"/>
                  </a:lnTo>
                  <a:lnTo>
                    <a:pt x="995337" y="303568"/>
                  </a:lnTo>
                  <a:lnTo>
                    <a:pt x="1002525" y="307086"/>
                  </a:lnTo>
                  <a:lnTo>
                    <a:pt x="1004595" y="302234"/>
                  </a:lnTo>
                  <a:close/>
                </a:path>
                <a:path w="1400175" h="519429">
                  <a:moveTo>
                    <a:pt x="1023785" y="311632"/>
                  </a:moveTo>
                  <a:lnTo>
                    <a:pt x="1020406" y="309981"/>
                  </a:lnTo>
                  <a:lnTo>
                    <a:pt x="1017028" y="308330"/>
                  </a:lnTo>
                  <a:lnTo>
                    <a:pt x="1014514" y="312953"/>
                  </a:lnTo>
                  <a:lnTo>
                    <a:pt x="1021689" y="316471"/>
                  </a:lnTo>
                  <a:lnTo>
                    <a:pt x="1023785" y="311632"/>
                  </a:lnTo>
                  <a:close/>
                </a:path>
                <a:path w="1400175" h="519429">
                  <a:moveTo>
                    <a:pt x="1042962" y="321030"/>
                  </a:moveTo>
                  <a:lnTo>
                    <a:pt x="1039583" y="319379"/>
                  </a:lnTo>
                  <a:lnTo>
                    <a:pt x="1036205" y="317728"/>
                  </a:lnTo>
                  <a:lnTo>
                    <a:pt x="1033665" y="322338"/>
                  </a:lnTo>
                  <a:lnTo>
                    <a:pt x="1040841" y="325856"/>
                  </a:lnTo>
                  <a:lnTo>
                    <a:pt x="1042962" y="321030"/>
                  </a:lnTo>
                  <a:close/>
                </a:path>
                <a:path w="1400175" h="519429">
                  <a:moveTo>
                    <a:pt x="1062101" y="330504"/>
                  </a:moveTo>
                  <a:lnTo>
                    <a:pt x="1058748" y="328803"/>
                  </a:lnTo>
                  <a:lnTo>
                    <a:pt x="1055395" y="327101"/>
                  </a:lnTo>
                  <a:lnTo>
                    <a:pt x="1052830" y="331711"/>
                  </a:lnTo>
                  <a:lnTo>
                    <a:pt x="1059967" y="335318"/>
                  </a:lnTo>
                  <a:lnTo>
                    <a:pt x="1062101" y="330504"/>
                  </a:lnTo>
                  <a:close/>
                </a:path>
                <a:path w="1400175" h="519429">
                  <a:moveTo>
                    <a:pt x="1081163" y="340156"/>
                  </a:moveTo>
                  <a:lnTo>
                    <a:pt x="1077810" y="338455"/>
                  </a:lnTo>
                  <a:lnTo>
                    <a:pt x="1074458" y="336753"/>
                  </a:lnTo>
                  <a:lnTo>
                    <a:pt x="1071880" y="341350"/>
                  </a:lnTo>
                  <a:lnTo>
                    <a:pt x="1079004" y="344957"/>
                  </a:lnTo>
                  <a:lnTo>
                    <a:pt x="1081163" y="340156"/>
                  </a:lnTo>
                  <a:close/>
                </a:path>
                <a:path w="1400175" h="519429">
                  <a:moveTo>
                    <a:pt x="1100226" y="349796"/>
                  </a:moveTo>
                  <a:lnTo>
                    <a:pt x="1096873" y="348094"/>
                  </a:lnTo>
                  <a:lnTo>
                    <a:pt x="1093520" y="346392"/>
                  </a:lnTo>
                  <a:lnTo>
                    <a:pt x="1090917" y="350977"/>
                  </a:lnTo>
                  <a:lnTo>
                    <a:pt x="1098054" y="354584"/>
                  </a:lnTo>
                  <a:lnTo>
                    <a:pt x="1100226" y="349796"/>
                  </a:lnTo>
                  <a:close/>
                </a:path>
                <a:path w="1400175" h="519429">
                  <a:moveTo>
                    <a:pt x="1119238" y="359498"/>
                  </a:moveTo>
                  <a:lnTo>
                    <a:pt x="1115910" y="357759"/>
                  </a:lnTo>
                  <a:lnTo>
                    <a:pt x="1112570" y="356019"/>
                  </a:lnTo>
                  <a:lnTo>
                    <a:pt x="1109954" y="360591"/>
                  </a:lnTo>
                  <a:lnTo>
                    <a:pt x="1117053" y="364286"/>
                  </a:lnTo>
                  <a:lnTo>
                    <a:pt x="1119238" y="359498"/>
                  </a:lnTo>
                  <a:close/>
                </a:path>
                <a:path w="1400175" h="519429">
                  <a:moveTo>
                    <a:pt x="1138174" y="369379"/>
                  </a:moveTo>
                  <a:lnTo>
                    <a:pt x="1134846" y="367639"/>
                  </a:lnTo>
                  <a:lnTo>
                    <a:pt x="1131519" y="365899"/>
                  </a:lnTo>
                  <a:lnTo>
                    <a:pt x="1128877" y="370459"/>
                  </a:lnTo>
                  <a:lnTo>
                    <a:pt x="1135964" y="374154"/>
                  </a:lnTo>
                  <a:lnTo>
                    <a:pt x="1138174" y="369379"/>
                  </a:lnTo>
                  <a:close/>
                </a:path>
                <a:path w="1400175" h="519429">
                  <a:moveTo>
                    <a:pt x="1157122" y="379260"/>
                  </a:moveTo>
                  <a:lnTo>
                    <a:pt x="1153795" y="377520"/>
                  </a:lnTo>
                  <a:lnTo>
                    <a:pt x="1150467" y="375780"/>
                  </a:lnTo>
                  <a:lnTo>
                    <a:pt x="1147800" y="380326"/>
                  </a:lnTo>
                  <a:lnTo>
                    <a:pt x="1154899" y="384035"/>
                  </a:lnTo>
                  <a:lnTo>
                    <a:pt x="1157122" y="379260"/>
                  </a:lnTo>
                  <a:close/>
                </a:path>
                <a:path w="1400175" h="519429">
                  <a:moveTo>
                    <a:pt x="1176045" y="389178"/>
                  </a:moveTo>
                  <a:lnTo>
                    <a:pt x="1172730" y="387400"/>
                  </a:lnTo>
                  <a:lnTo>
                    <a:pt x="1169403" y="385660"/>
                  </a:lnTo>
                  <a:lnTo>
                    <a:pt x="1166723" y="390207"/>
                  </a:lnTo>
                  <a:lnTo>
                    <a:pt x="1170266" y="392049"/>
                  </a:lnTo>
                  <a:lnTo>
                    <a:pt x="1173797" y="393941"/>
                  </a:lnTo>
                  <a:lnTo>
                    <a:pt x="1176045" y="389178"/>
                  </a:lnTo>
                  <a:close/>
                </a:path>
                <a:path w="1400175" h="519429">
                  <a:moveTo>
                    <a:pt x="1194866" y="399288"/>
                  </a:moveTo>
                  <a:lnTo>
                    <a:pt x="1191552" y="397510"/>
                  </a:lnTo>
                  <a:lnTo>
                    <a:pt x="1188237" y="395732"/>
                  </a:lnTo>
                  <a:lnTo>
                    <a:pt x="1185545" y="400253"/>
                  </a:lnTo>
                  <a:lnTo>
                    <a:pt x="1192593" y="404037"/>
                  </a:lnTo>
                  <a:lnTo>
                    <a:pt x="1194866" y="399288"/>
                  </a:lnTo>
                  <a:close/>
                </a:path>
                <a:path w="1400175" h="519429">
                  <a:moveTo>
                    <a:pt x="1213675" y="409397"/>
                  </a:moveTo>
                  <a:lnTo>
                    <a:pt x="1210360" y="407619"/>
                  </a:lnTo>
                  <a:lnTo>
                    <a:pt x="1207046" y="405841"/>
                  </a:lnTo>
                  <a:lnTo>
                    <a:pt x="1204341" y="410362"/>
                  </a:lnTo>
                  <a:lnTo>
                    <a:pt x="1211389" y="414147"/>
                  </a:lnTo>
                  <a:lnTo>
                    <a:pt x="1213675" y="409397"/>
                  </a:lnTo>
                  <a:close/>
                </a:path>
                <a:path w="1400175" h="519429">
                  <a:moveTo>
                    <a:pt x="1232484" y="419506"/>
                  </a:moveTo>
                  <a:lnTo>
                    <a:pt x="1229169" y="417728"/>
                  </a:lnTo>
                  <a:lnTo>
                    <a:pt x="1225854" y="415950"/>
                  </a:lnTo>
                  <a:lnTo>
                    <a:pt x="1223137" y="420458"/>
                  </a:lnTo>
                  <a:lnTo>
                    <a:pt x="1230172" y="424243"/>
                  </a:lnTo>
                  <a:lnTo>
                    <a:pt x="1232484" y="419506"/>
                  </a:lnTo>
                  <a:close/>
                </a:path>
                <a:path w="1400175" h="519429">
                  <a:moveTo>
                    <a:pt x="1251191" y="429818"/>
                  </a:moveTo>
                  <a:lnTo>
                    <a:pt x="1247902" y="428002"/>
                  </a:lnTo>
                  <a:lnTo>
                    <a:pt x="1244612" y="426186"/>
                  </a:lnTo>
                  <a:lnTo>
                    <a:pt x="1241869" y="430682"/>
                  </a:lnTo>
                  <a:lnTo>
                    <a:pt x="1248867" y="434555"/>
                  </a:lnTo>
                  <a:lnTo>
                    <a:pt x="1251191" y="429818"/>
                  </a:lnTo>
                  <a:close/>
                </a:path>
                <a:path w="1400175" h="519429">
                  <a:moveTo>
                    <a:pt x="1269885" y="440143"/>
                  </a:moveTo>
                  <a:lnTo>
                    <a:pt x="1266596" y="438327"/>
                  </a:lnTo>
                  <a:lnTo>
                    <a:pt x="1263307" y="436511"/>
                  </a:lnTo>
                  <a:lnTo>
                    <a:pt x="1260551" y="440994"/>
                  </a:lnTo>
                  <a:lnTo>
                    <a:pt x="1267548" y="444868"/>
                  </a:lnTo>
                  <a:lnTo>
                    <a:pt x="1269885" y="440143"/>
                  </a:lnTo>
                  <a:close/>
                </a:path>
                <a:path w="1400175" h="519429">
                  <a:moveTo>
                    <a:pt x="1288580" y="450481"/>
                  </a:moveTo>
                  <a:lnTo>
                    <a:pt x="1285290" y="448665"/>
                  </a:lnTo>
                  <a:lnTo>
                    <a:pt x="1282001" y="446849"/>
                  </a:lnTo>
                  <a:lnTo>
                    <a:pt x="1279232" y="451332"/>
                  </a:lnTo>
                  <a:lnTo>
                    <a:pt x="1286230" y="455193"/>
                  </a:lnTo>
                  <a:lnTo>
                    <a:pt x="1288580" y="450481"/>
                  </a:lnTo>
                  <a:close/>
                </a:path>
                <a:path w="1400175" h="519429">
                  <a:moveTo>
                    <a:pt x="1307185" y="460959"/>
                  </a:moveTo>
                  <a:lnTo>
                    <a:pt x="1303921" y="459105"/>
                  </a:lnTo>
                  <a:lnTo>
                    <a:pt x="1300657" y="457250"/>
                  </a:lnTo>
                  <a:lnTo>
                    <a:pt x="1297863" y="461721"/>
                  </a:lnTo>
                  <a:lnTo>
                    <a:pt x="1304823" y="465670"/>
                  </a:lnTo>
                  <a:lnTo>
                    <a:pt x="1307185" y="460959"/>
                  </a:lnTo>
                  <a:close/>
                </a:path>
                <a:path w="1400175" h="519429">
                  <a:moveTo>
                    <a:pt x="1325753" y="471500"/>
                  </a:moveTo>
                  <a:lnTo>
                    <a:pt x="1322489" y="469646"/>
                  </a:lnTo>
                  <a:lnTo>
                    <a:pt x="1319225" y="467791"/>
                  </a:lnTo>
                  <a:lnTo>
                    <a:pt x="1316418" y="472249"/>
                  </a:lnTo>
                  <a:lnTo>
                    <a:pt x="1323365" y="476199"/>
                  </a:lnTo>
                  <a:lnTo>
                    <a:pt x="1325753" y="471500"/>
                  </a:lnTo>
                  <a:close/>
                </a:path>
                <a:path w="1400175" h="519429">
                  <a:moveTo>
                    <a:pt x="1344333" y="482041"/>
                  </a:moveTo>
                  <a:lnTo>
                    <a:pt x="1341069" y="480187"/>
                  </a:lnTo>
                  <a:lnTo>
                    <a:pt x="1337805" y="478332"/>
                  </a:lnTo>
                  <a:lnTo>
                    <a:pt x="1334985" y="482777"/>
                  </a:lnTo>
                  <a:lnTo>
                    <a:pt x="1341932" y="486727"/>
                  </a:lnTo>
                  <a:lnTo>
                    <a:pt x="1344333" y="482041"/>
                  </a:lnTo>
                  <a:close/>
                </a:path>
                <a:path w="1400175" h="519429">
                  <a:moveTo>
                    <a:pt x="1362875" y="492645"/>
                  </a:moveTo>
                  <a:lnTo>
                    <a:pt x="1359623" y="490753"/>
                  </a:lnTo>
                  <a:lnTo>
                    <a:pt x="1356372" y="488861"/>
                  </a:lnTo>
                  <a:lnTo>
                    <a:pt x="1353540" y="493306"/>
                  </a:lnTo>
                  <a:lnTo>
                    <a:pt x="1360449" y="497332"/>
                  </a:lnTo>
                  <a:lnTo>
                    <a:pt x="1362875" y="492645"/>
                  </a:lnTo>
                  <a:close/>
                </a:path>
                <a:path w="1400175" h="519429">
                  <a:moveTo>
                    <a:pt x="1381340" y="503389"/>
                  </a:moveTo>
                  <a:lnTo>
                    <a:pt x="1378089" y="501497"/>
                  </a:lnTo>
                  <a:lnTo>
                    <a:pt x="1374838" y="499605"/>
                  </a:lnTo>
                  <a:lnTo>
                    <a:pt x="1371993" y="504037"/>
                  </a:lnTo>
                  <a:lnTo>
                    <a:pt x="1378902" y="508063"/>
                  </a:lnTo>
                  <a:lnTo>
                    <a:pt x="1381340" y="503389"/>
                  </a:lnTo>
                  <a:close/>
                </a:path>
                <a:path w="1400175" h="519429">
                  <a:moveTo>
                    <a:pt x="1399794" y="514146"/>
                  </a:moveTo>
                  <a:lnTo>
                    <a:pt x="1396542" y="512254"/>
                  </a:lnTo>
                  <a:lnTo>
                    <a:pt x="1393291" y="510362"/>
                  </a:lnTo>
                  <a:lnTo>
                    <a:pt x="1390434" y="514781"/>
                  </a:lnTo>
                  <a:lnTo>
                    <a:pt x="1397342" y="518807"/>
                  </a:lnTo>
                  <a:lnTo>
                    <a:pt x="1399794" y="5141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 descr=""/>
            <p:cNvSpPr/>
            <p:nvPr/>
          </p:nvSpPr>
          <p:spPr>
            <a:xfrm>
              <a:off x="810374" y="3325456"/>
              <a:ext cx="4741545" cy="1032510"/>
            </a:xfrm>
            <a:custGeom>
              <a:avLst/>
              <a:gdLst/>
              <a:ahLst/>
              <a:cxnLst/>
              <a:rect l="l" t="t" r="r" b="b"/>
              <a:pathLst>
                <a:path w="4741545" h="1032510">
                  <a:moveTo>
                    <a:pt x="9334" y="4724"/>
                  </a:moveTo>
                  <a:lnTo>
                    <a:pt x="6413" y="2362"/>
                  </a:lnTo>
                  <a:lnTo>
                    <a:pt x="3492" y="0"/>
                  </a:lnTo>
                  <a:lnTo>
                    <a:pt x="0" y="3949"/>
                  </a:lnTo>
                  <a:lnTo>
                    <a:pt x="6248" y="8991"/>
                  </a:lnTo>
                  <a:lnTo>
                    <a:pt x="9334" y="4724"/>
                  </a:lnTo>
                  <a:close/>
                </a:path>
                <a:path w="4741545" h="1032510">
                  <a:moveTo>
                    <a:pt x="26073" y="18021"/>
                  </a:moveTo>
                  <a:lnTo>
                    <a:pt x="23114" y="15697"/>
                  </a:lnTo>
                  <a:lnTo>
                    <a:pt x="20154" y="13373"/>
                  </a:lnTo>
                  <a:lnTo>
                    <a:pt x="16687" y="17348"/>
                  </a:lnTo>
                  <a:lnTo>
                    <a:pt x="22999" y="22301"/>
                  </a:lnTo>
                  <a:lnTo>
                    <a:pt x="26073" y="18021"/>
                  </a:lnTo>
                  <a:close/>
                </a:path>
                <a:path w="4741545" h="1032510">
                  <a:moveTo>
                    <a:pt x="42862" y="31242"/>
                  </a:moveTo>
                  <a:lnTo>
                    <a:pt x="39903" y="28917"/>
                  </a:lnTo>
                  <a:lnTo>
                    <a:pt x="36944" y="26593"/>
                  </a:lnTo>
                  <a:lnTo>
                    <a:pt x="33502" y="30581"/>
                  </a:lnTo>
                  <a:lnTo>
                    <a:pt x="39801" y="35534"/>
                  </a:lnTo>
                  <a:lnTo>
                    <a:pt x="42862" y="31242"/>
                  </a:lnTo>
                  <a:close/>
                </a:path>
                <a:path w="4741545" h="1032510">
                  <a:moveTo>
                    <a:pt x="59664" y="44450"/>
                  </a:moveTo>
                  <a:lnTo>
                    <a:pt x="56705" y="42125"/>
                  </a:lnTo>
                  <a:lnTo>
                    <a:pt x="53746" y="39801"/>
                  </a:lnTo>
                  <a:lnTo>
                    <a:pt x="50317" y="43802"/>
                  </a:lnTo>
                  <a:lnTo>
                    <a:pt x="56629" y="48755"/>
                  </a:lnTo>
                  <a:lnTo>
                    <a:pt x="59664" y="44450"/>
                  </a:lnTo>
                  <a:close/>
                </a:path>
                <a:path w="4741545" h="1032510">
                  <a:moveTo>
                    <a:pt x="76593" y="57480"/>
                  </a:moveTo>
                  <a:lnTo>
                    <a:pt x="73609" y="55194"/>
                  </a:lnTo>
                  <a:lnTo>
                    <a:pt x="70624" y="52908"/>
                  </a:lnTo>
                  <a:lnTo>
                    <a:pt x="67208" y="56921"/>
                  </a:lnTo>
                  <a:lnTo>
                    <a:pt x="73571" y="61798"/>
                  </a:lnTo>
                  <a:lnTo>
                    <a:pt x="76593" y="57480"/>
                  </a:lnTo>
                  <a:close/>
                </a:path>
                <a:path w="4741545" h="1032510">
                  <a:moveTo>
                    <a:pt x="93560" y="70485"/>
                  </a:moveTo>
                  <a:lnTo>
                    <a:pt x="90576" y="68199"/>
                  </a:lnTo>
                  <a:lnTo>
                    <a:pt x="87591" y="65913"/>
                  </a:lnTo>
                  <a:lnTo>
                    <a:pt x="84201" y="69938"/>
                  </a:lnTo>
                  <a:lnTo>
                    <a:pt x="90563" y="74815"/>
                  </a:lnTo>
                  <a:lnTo>
                    <a:pt x="93560" y="70485"/>
                  </a:lnTo>
                  <a:close/>
                </a:path>
                <a:path w="4741545" h="1032510">
                  <a:moveTo>
                    <a:pt x="110553" y="83439"/>
                  </a:moveTo>
                  <a:lnTo>
                    <a:pt x="107543" y="81191"/>
                  </a:lnTo>
                  <a:lnTo>
                    <a:pt x="104559" y="78905"/>
                  </a:lnTo>
                  <a:lnTo>
                    <a:pt x="101180" y="82943"/>
                  </a:lnTo>
                  <a:lnTo>
                    <a:pt x="104368" y="85394"/>
                  </a:lnTo>
                  <a:lnTo>
                    <a:pt x="107581" y="87795"/>
                  </a:lnTo>
                  <a:lnTo>
                    <a:pt x="110553" y="83439"/>
                  </a:lnTo>
                  <a:close/>
                </a:path>
                <a:path w="4741545" h="1032510">
                  <a:moveTo>
                    <a:pt x="127685" y="96215"/>
                  </a:moveTo>
                  <a:lnTo>
                    <a:pt x="124675" y="93967"/>
                  </a:lnTo>
                  <a:lnTo>
                    <a:pt x="121666" y="91719"/>
                  </a:lnTo>
                  <a:lnTo>
                    <a:pt x="118313" y="95783"/>
                  </a:lnTo>
                  <a:lnTo>
                    <a:pt x="124739" y="100584"/>
                  </a:lnTo>
                  <a:lnTo>
                    <a:pt x="127685" y="96215"/>
                  </a:lnTo>
                  <a:close/>
                </a:path>
                <a:path w="4741545" h="1032510">
                  <a:moveTo>
                    <a:pt x="144818" y="108991"/>
                  </a:moveTo>
                  <a:lnTo>
                    <a:pt x="141808" y="106743"/>
                  </a:lnTo>
                  <a:lnTo>
                    <a:pt x="138798" y="104495"/>
                  </a:lnTo>
                  <a:lnTo>
                    <a:pt x="135458" y="108572"/>
                  </a:lnTo>
                  <a:lnTo>
                    <a:pt x="141897" y="113372"/>
                  </a:lnTo>
                  <a:lnTo>
                    <a:pt x="144818" y="108991"/>
                  </a:lnTo>
                  <a:close/>
                </a:path>
                <a:path w="4741545" h="1032510">
                  <a:moveTo>
                    <a:pt x="162052" y="121615"/>
                  </a:moveTo>
                  <a:lnTo>
                    <a:pt x="159004" y="119405"/>
                  </a:lnTo>
                  <a:lnTo>
                    <a:pt x="155956" y="117195"/>
                  </a:lnTo>
                  <a:lnTo>
                    <a:pt x="152654" y="121297"/>
                  </a:lnTo>
                  <a:lnTo>
                    <a:pt x="159143" y="126009"/>
                  </a:lnTo>
                  <a:lnTo>
                    <a:pt x="162052" y="121615"/>
                  </a:lnTo>
                  <a:close/>
                </a:path>
                <a:path w="4741545" h="1032510">
                  <a:moveTo>
                    <a:pt x="179362" y="134162"/>
                  </a:moveTo>
                  <a:lnTo>
                    <a:pt x="176314" y="131953"/>
                  </a:lnTo>
                  <a:lnTo>
                    <a:pt x="173266" y="129743"/>
                  </a:lnTo>
                  <a:lnTo>
                    <a:pt x="169989" y="133870"/>
                  </a:lnTo>
                  <a:lnTo>
                    <a:pt x="176479" y="138569"/>
                  </a:lnTo>
                  <a:lnTo>
                    <a:pt x="179362" y="134162"/>
                  </a:lnTo>
                  <a:close/>
                </a:path>
                <a:path w="4741545" h="1032510">
                  <a:moveTo>
                    <a:pt x="196684" y="146672"/>
                  </a:moveTo>
                  <a:lnTo>
                    <a:pt x="193624" y="144487"/>
                  </a:lnTo>
                  <a:lnTo>
                    <a:pt x="190576" y="142278"/>
                  </a:lnTo>
                  <a:lnTo>
                    <a:pt x="187312" y="146418"/>
                  </a:lnTo>
                  <a:lnTo>
                    <a:pt x="193827" y="151104"/>
                  </a:lnTo>
                  <a:lnTo>
                    <a:pt x="196684" y="146672"/>
                  </a:lnTo>
                  <a:close/>
                </a:path>
                <a:path w="4741545" h="1032510">
                  <a:moveTo>
                    <a:pt x="214160" y="158953"/>
                  </a:moveTo>
                  <a:lnTo>
                    <a:pt x="211086" y="156794"/>
                  </a:lnTo>
                  <a:lnTo>
                    <a:pt x="208013" y="154635"/>
                  </a:lnTo>
                  <a:lnTo>
                    <a:pt x="204774" y="158788"/>
                  </a:lnTo>
                  <a:lnTo>
                    <a:pt x="211340" y="163398"/>
                  </a:lnTo>
                  <a:lnTo>
                    <a:pt x="214160" y="158953"/>
                  </a:lnTo>
                  <a:close/>
                </a:path>
                <a:path w="4741545" h="1032510">
                  <a:moveTo>
                    <a:pt x="231648" y="171234"/>
                  </a:moveTo>
                  <a:lnTo>
                    <a:pt x="228574" y="169075"/>
                  </a:lnTo>
                  <a:lnTo>
                    <a:pt x="225501" y="166916"/>
                  </a:lnTo>
                  <a:lnTo>
                    <a:pt x="222288" y="171081"/>
                  </a:lnTo>
                  <a:lnTo>
                    <a:pt x="228854" y="175704"/>
                  </a:lnTo>
                  <a:lnTo>
                    <a:pt x="231648" y="171234"/>
                  </a:lnTo>
                  <a:close/>
                </a:path>
                <a:path w="4741545" h="1032510">
                  <a:moveTo>
                    <a:pt x="249250" y="183349"/>
                  </a:moveTo>
                  <a:lnTo>
                    <a:pt x="246138" y="181229"/>
                  </a:lnTo>
                  <a:lnTo>
                    <a:pt x="243027" y="179120"/>
                  </a:lnTo>
                  <a:lnTo>
                    <a:pt x="239839" y="183311"/>
                  </a:lnTo>
                  <a:lnTo>
                    <a:pt x="246468" y="187820"/>
                  </a:lnTo>
                  <a:lnTo>
                    <a:pt x="249250" y="183349"/>
                  </a:lnTo>
                  <a:close/>
                </a:path>
                <a:path w="4741545" h="1032510">
                  <a:moveTo>
                    <a:pt x="266915" y="195364"/>
                  </a:moveTo>
                  <a:lnTo>
                    <a:pt x="263804" y="193255"/>
                  </a:lnTo>
                  <a:lnTo>
                    <a:pt x="260692" y="191135"/>
                  </a:lnTo>
                  <a:lnTo>
                    <a:pt x="257530" y="195351"/>
                  </a:lnTo>
                  <a:lnTo>
                    <a:pt x="264160" y="199872"/>
                  </a:lnTo>
                  <a:lnTo>
                    <a:pt x="266915" y="195364"/>
                  </a:lnTo>
                  <a:close/>
                </a:path>
                <a:path w="4741545" h="1032510">
                  <a:moveTo>
                    <a:pt x="284632" y="207302"/>
                  </a:moveTo>
                  <a:lnTo>
                    <a:pt x="281495" y="205232"/>
                  </a:lnTo>
                  <a:lnTo>
                    <a:pt x="278358" y="203161"/>
                  </a:lnTo>
                  <a:lnTo>
                    <a:pt x="275221" y="207403"/>
                  </a:lnTo>
                  <a:lnTo>
                    <a:pt x="281927" y="211810"/>
                  </a:lnTo>
                  <a:lnTo>
                    <a:pt x="284632" y="207302"/>
                  </a:lnTo>
                  <a:close/>
                </a:path>
                <a:path w="4741545" h="1032510">
                  <a:moveTo>
                    <a:pt x="302475" y="219049"/>
                  </a:moveTo>
                  <a:lnTo>
                    <a:pt x="299339" y="216979"/>
                  </a:lnTo>
                  <a:lnTo>
                    <a:pt x="296202" y="214909"/>
                  </a:lnTo>
                  <a:lnTo>
                    <a:pt x="293090" y="219176"/>
                  </a:lnTo>
                  <a:lnTo>
                    <a:pt x="299796" y="223583"/>
                  </a:lnTo>
                  <a:lnTo>
                    <a:pt x="302475" y="219049"/>
                  </a:lnTo>
                  <a:close/>
                </a:path>
                <a:path w="4741545" h="1032510">
                  <a:moveTo>
                    <a:pt x="320319" y="230797"/>
                  </a:moveTo>
                  <a:lnTo>
                    <a:pt x="317182" y="228739"/>
                  </a:lnTo>
                  <a:lnTo>
                    <a:pt x="314045" y="226669"/>
                  </a:lnTo>
                  <a:lnTo>
                    <a:pt x="310972" y="230949"/>
                  </a:lnTo>
                  <a:lnTo>
                    <a:pt x="317677" y="235356"/>
                  </a:lnTo>
                  <a:lnTo>
                    <a:pt x="320319" y="230797"/>
                  </a:lnTo>
                  <a:close/>
                </a:path>
                <a:path w="4741545" h="1032510">
                  <a:moveTo>
                    <a:pt x="338366" y="242252"/>
                  </a:moveTo>
                  <a:lnTo>
                    <a:pt x="335191" y="240233"/>
                  </a:lnTo>
                  <a:lnTo>
                    <a:pt x="332016" y="238213"/>
                  </a:lnTo>
                  <a:lnTo>
                    <a:pt x="328980" y="242519"/>
                  </a:lnTo>
                  <a:lnTo>
                    <a:pt x="335749" y="246824"/>
                  </a:lnTo>
                  <a:lnTo>
                    <a:pt x="338366" y="242252"/>
                  </a:lnTo>
                  <a:close/>
                </a:path>
                <a:path w="4741545" h="1032510">
                  <a:moveTo>
                    <a:pt x="356400" y="253707"/>
                  </a:moveTo>
                  <a:lnTo>
                    <a:pt x="353225" y="251688"/>
                  </a:lnTo>
                  <a:lnTo>
                    <a:pt x="350050" y="249669"/>
                  </a:lnTo>
                  <a:lnTo>
                    <a:pt x="347040" y="254000"/>
                  </a:lnTo>
                  <a:lnTo>
                    <a:pt x="353809" y="258305"/>
                  </a:lnTo>
                  <a:lnTo>
                    <a:pt x="356400" y="253707"/>
                  </a:lnTo>
                  <a:close/>
                </a:path>
                <a:path w="4741545" h="1032510">
                  <a:moveTo>
                    <a:pt x="374573" y="264896"/>
                  </a:moveTo>
                  <a:lnTo>
                    <a:pt x="371373" y="262940"/>
                  </a:lnTo>
                  <a:lnTo>
                    <a:pt x="368173" y="260985"/>
                  </a:lnTo>
                  <a:lnTo>
                    <a:pt x="365188" y="265328"/>
                  </a:lnTo>
                  <a:lnTo>
                    <a:pt x="372033" y="269519"/>
                  </a:lnTo>
                  <a:lnTo>
                    <a:pt x="374573" y="264896"/>
                  </a:lnTo>
                  <a:close/>
                </a:path>
                <a:path w="4741545" h="1032510">
                  <a:moveTo>
                    <a:pt x="392798" y="276047"/>
                  </a:moveTo>
                  <a:lnTo>
                    <a:pt x="389597" y="274091"/>
                  </a:lnTo>
                  <a:lnTo>
                    <a:pt x="386397" y="272135"/>
                  </a:lnTo>
                  <a:lnTo>
                    <a:pt x="383451" y="276504"/>
                  </a:lnTo>
                  <a:lnTo>
                    <a:pt x="390296" y="280682"/>
                  </a:lnTo>
                  <a:lnTo>
                    <a:pt x="392798" y="276047"/>
                  </a:lnTo>
                  <a:close/>
                </a:path>
                <a:path w="4741545" h="1032510">
                  <a:moveTo>
                    <a:pt x="411149" y="286981"/>
                  </a:moveTo>
                  <a:lnTo>
                    <a:pt x="407911" y="285076"/>
                  </a:lnTo>
                  <a:lnTo>
                    <a:pt x="404672" y="283171"/>
                  </a:lnTo>
                  <a:lnTo>
                    <a:pt x="401764" y="287566"/>
                  </a:lnTo>
                  <a:lnTo>
                    <a:pt x="408686" y="291630"/>
                  </a:lnTo>
                  <a:lnTo>
                    <a:pt x="411149" y="286981"/>
                  </a:lnTo>
                  <a:close/>
                </a:path>
                <a:path w="4741545" h="1032510">
                  <a:moveTo>
                    <a:pt x="429564" y="297815"/>
                  </a:moveTo>
                  <a:lnTo>
                    <a:pt x="426326" y="295910"/>
                  </a:lnTo>
                  <a:lnTo>
                    <a:pt x="423087" y="294005"/>
                  </a:lnTo>
                  <a:lnTo>
                    <a:pt x="420217" y="298424"/>
                  </a:lnTo>
                  <a:lnTo>
                    <a:pt x="427139" y="302488"/>
                  </a:lnTo>
                  <a:lnTo>
                    <a:pt x="429564" y="297815"/>
                  </a:lnTo>
                  <a:close/>
                </a:path>
                <a:path w="4741545" h="1032510">
                  <a:moveTo>
                    <a:pt x="448094" y="308444"/>
                  </a:moveTo>
                  <a:lnTo>
                    <a:pt x="444817" y="306603"/>
                  </a:lnTo>
                  <a:lnTo>
                    <a:pt x="441553" y="304761"/>
                  </a:lnTo>
                  <a:lnTo>
                    <a:pt x="438708" y="309206"/>
                  </a:lnTo>
                  <a:lnTo>
                    <a:pt x="445706" y="313143"/>
                  </a:lnTo>
                  <a:lnTo>
                    <a:pt x="448094" y="308444"/>
                  </a:lnTo>
                  <a:close/>
                </a:path>
                <a:path w="4741545" h="1032510">
                  <a:moveTo>
                    <a:pt x="466699" y="318935"/>
                  </a:moveTo>
                  <a:lnTo>
                    <a:pt x="463423" y="317093"/>
                  </a:lnTo>
                  <a:lnTo>
                    <a:pt x="460159" y="315252"/>
                  </a:lnTo>
                  <a:lnTo>
                    <a:pt x="457365" y="319709"/>
                  </a:lnTo>
                  <a:lnTo>
                    <a:pt x="464350" y="323659"/>
                  </a:lnTo>
                  <a:lnTo>
                    <a:pt x="466699" y="318935"/>
                  </a:lnTo>
                  <a:close/>
                </a:path>
                <a:path w="4741545" h="1032510">
                  <a:moveTo>
                    <a:pt x="485406" y="329222"/>
                  </a:moveTo>
                  <a:lnTo>
                    <a:pt x="482104" y="327444"/>
                  </a:lnTo>
                  <a:lnTo>
                    <a:pt x="478802" y="325666"/>
                  </a:lnTo>
                  <a:lnTo>
                    <a:pt x="476046" y="330161"/>
                  </a:lnTo>
                  <a:lnTo>
                    <a:pt x="483108" y="333971"/>
                  </a:lnTo>
                  <a:lnTo>
                    <a:pt x="485406" y="329222"/>
                  </a:lnTo>
                  <a:close/>
                </a:path>
                <a:path w="4741545" h="1032510">
                  <a:moveTo>
                    <a:pt x="504202" y="339369"/>
                  </a:moveTo>
                  <a:lnTo>
                    <a:pt x="500900" y="337591"/>
                  </a:lnTo>
                  <a:lnTo>
                    <a:pt x="497598" y="335813"/>
                  </a:lnTo>
                  <a:lnTo>
                    <a:pt x="494893" y="340321"/>
                  </a:lnTo>
                  <a:lnTo>
                    <a:pt x="498424" y="342239"/>
                  </a:lnTo>
                  <a:lnTo>
                    <a:pt x="501954" y="344131"/>
                  </a:lnTo>
                  <a:lnTo>
                    <a:pt x="504202" y="339369"/>
                  </a:lnTo>
                  <a:close/>
                </a:path>
                <a:path w="4741545" h="1032510">
                  <a:moveTo>
                    <a:pt x="523125" y="349288"/>
                  </a:moveTo>
                  <a:lnTo>
                    <a:pt x="519785" y="347573"/>
                  </a:lnTo>
                  <a:lnTo>
                    <a:pt x="516445" y="345859"/>
                  </a:lnTo>
                  <a:lnTo>
                    <a:pt x="513778" y="350405"/>
                  </a:lnTo>
                  <a:lnTo>
                    <a:pt x="520928" y="354076"/>
                  </a:lnTo>
                  <a:lnTo>
                    <a:pt x="523125" y="349288"/>
                  </a:lnTo>
                  <a:close/>
                </a:path>
                <a:path w="4741545" h="1032510">
                  <a:moveTo>
                    <a:pt x="542112" y="359054"/>
                  </a:moveTo>
                  <a:lnTo>
                    <a:pt x="538772" y="357339"/>
                  </a:lnTo>
                  <a:lnTo>
                    <a:pt x="535432" y="355625"/>
                  </a:lnTo>
                  <a:lnTo>
                    <a:pt x="532815" y="360197"/>
                  </a:lnTo>
                  <a:lnTo>
                    <a:pt x="539953" y="363867"/>
                  </a:lnTo>
                  <a:lnTo>
                    <a:pt x="542112" y="359054"/>
                  </a:lnTo>
                  <a:close/>
                </a:path>
                <a:path w="4741545" h="1032510">
                  <a:moveTo>
                    <a:pt x="561225" y="368554"/>
                  </a:moveTo>
                  <a:lnTo>
                    <a:pt x="557860" y="366903"/>
                  </a:lnTo>
                  <a:lnTo>
                    <a:pt x="554482" y="365252"/>
                  </a:lnTo>
                  <a:lnTo>
                    <a:pt x="551916" y="369862"/>
                  </a:lnTo>
                  <a:lnTo>
                    <a:pt x="559130" y="373380"/>
                  </a:lnTo>
                  <a:lnTo>
                    <a:pt x="561225" y="368554"/>
                  </a:lnTo>
                  <a:close/>
                </a:path>
                <a:path w="4741545" h="1032510">
                  <a:moveTo>
                    <a:pt x="580415" y="377939"/>
                  </a:moveTo>
                  <a:lnTo>
                    <a:pt x="577049" y="376288"/>
                  </a:lnTo>
                  <a:lnTo>
                    <a:pt x="573671" y="374637"/>
                  </a:lnTo>
                  <a:lnTo>
                    <a:pt x="571169" y="379272"/>
                  </a:lnTo>
                  <a:lnTo>
                    <a:pt x="578370" y="382790"/>
                  </a:lnTo>
                  <a:lnTo>
                    <a:pt x="580415" y="377939"/>
                  </a:lnTo>
                  <a:close/>
                </a:path>
                <a:path w="4741545" h="1032510">
                  <a:moveTo>
                    <a:pt x="599757" y="386969"/>
                  </a:moveTo>
                  <a:lnTo>
                    <a:pt x="596353" y="385394"/>
                  </a:lnTo>
                  <a:lnTo>
                    <a:pt x="592950" y="383819"/>
                  </a:lnTo>
                  <a:lnTo>
                    <a:pt x="590486" y="388480"/>
                  </a:lnTo>
                  <a:lnTo>
                    <a:pt x="597776" y="391845"/>
                  </a:lnTo>
                  <a:lnTo>
                    <a:pt x="599757" y="386969"/>
                  </a:lnTo>
                  <a:close/>
                </a:path>
                <a:path w="4741545" h="1032510">
                  <a:moveTo>
                    <a:pt x="619137" y="395947"/>
                  </a:moveTo>
                  <a:lnTo>
                    <a:pt x="615734" y="394373"/>
                  </a:lnTo>
                  <a:lnTo>
                    <a:pt x="612330" y="392798"/>
                  </a:lnTo>
                  <a:lnTo>
                    <a:pt x="609917" y="397484"/>
                  </a:lnTo>
                  <a:lnTo>
                    <a:pt x="617207" y="400850"/>
                  </a:lnTo>
                  <a:lnTo>
                    <a:pt x="619137" y="395947"/>
                  </a:lnTo>
                  <a:close/>
                </a:path>
                <a:path w="4741545" h="1032510">
                  <a:moveTo>
                    <a:pt x="638708" y="404482"/>
                  </a:moveTo>
                  <a:lnTo>
                    <a:pt x="635266" y="402983"/>
                  </a:lnTo>
                  <a:lnTo>
                    <a:pt x="631825" y="401485"/>
                  </a:lnTo>
                  <a:lnTo>
                    <a:pt x="629475" y="406196"/>
                  </a:lnTo>
                  <a:lnTo>
                    <a:pt x="636841" y="409409"/>
                  </a:lnTo>
                  <a:lnTo>
                    <a:pt x="638708" y="404482"/>
                  </a:lnTo>
                  <a:close/>
                </a:path>
                <a:path w="4741545" h="1032510">
                  <a:moveTo>
                    <a:pt x="658317" y="412915"/>
                  </a:moveTo>
                  <a:lnTo>
                    <a:pt x="654850" y="411492"/>
                  </a:lnTo>
                  <a:lnTo>
                    <a:pt x="651383" y="410044"/>
                  </a:lnTo>
                  <a:lnTo>
                    <a:pt x="649097" y="414782"/>
                  </a:lnTo>
                  <a:lnTo>
                    <a:pt x="652805" y="416344"/>
                  </a:lnTo>
                  <a:lnTo>
                    <a:pt x="656513" y="417868"/>
                  </a:lnTo>
                  <a:lnTo>
                    <a:pt x="658317" y="412915"/>
                  </a:lnTo>
                  <a:close/>
                </a:path>
                <a:path w="4741545" h="1032510">
                  <a:moveTo>
                    <a:pt x="678065" y="421005"/>
                  </a:moveTo>
                  <a:lnTo>
                    <a:pt x="674598" y="419582"/>
                  </a:lnTo>
                  <a:lnTo>
                    <a:pt x="671131" y="418160"/>
                  </a:lnTo>
                  <a:lnTo>
                    <a:pt x="668896" y="422935"/>
                  </a:lnTo>
                  <a:lnTo>
                    <a:pt x="676325" y="425983"/>
                  </a:lnTo>
                  <a:lnTo>
                    <a:pt x="678065" y="421005"/>
                  </a:lnTo>
                  <a:close/>
                </a:path>
                <a:path w="4741545" h="1032510">
                  <a:moveTo>
                    <a:pt x="4166933" y="657974"/>
                  </a:moveTo>
                  <a:lnTo>
                    <a:pt x="4163682" y="656082"/>
                  </a:lnTo>
                  <a:lnTo>
                    <a:pt x="4160431" y="654189"/>
                  </a:lnTo>
                  <a:lnTo>
                    <a:pt x="4157573" y="658609"/>
                  </a:lnTo>
                  <a:lnTo>
                    <a:pt x="4164482" y="662635"/>
                  </a:lnTo>
                  <a:lnTo>
                    <a:pt x="4166933" y="657974"/>
                  </a:lnTo>
                  <a:close/>
                </a:path>
                <a:path w="4741545" h="1032510">
                  <a:moveTo>
                    <a:pt x="4185386" y="668718"/>
                  </a:moveTo>
                  <a:lnTo>
                    <a:pt x="4182135" y="666826"/>
                  </a:lnTo>
                  <a:lnTo>
                    <a:pt x="4178884" y="664933"/>
                  </a:lnTo>
                  <a:lnTo>
                    <a:pt x="4176014" y="669353"/>
                  </a:lnTo>
                  <a:lnTo>
                    <a:pt x="4182922" y="673379"/>
                  </a:lnTo>
                  <a:lnTo>
                    <a:pt x="4185386" y="668718"/>
                  </a:lnTo>
                  <a:close/>
                </a:path>
                <a:path w="4741545" h="1032510">
                  <a:moveTo>
                    <a:pt x="4203738" y="679640"/>
                  </a:moveTo>
                  <a:lnTo>
                    <a:pt x="4200512" y="677710"/>
                  </a:lnTo>
                  <a:lnTo>
                    <a:pt x="4197286" y="675779"/>
                  </a:lnTo>
                  <a:lnTo>
                    <a:pt x="4194391" y="680186"/>
                  </a:lnTo>
                  <a:lnTo>
                    <a:pt x="4201261" y="684288"/>
                  </a:lnTo>
                  <a:lnTo>
                    <a:pt x="4203738" y="679640"/>
                  </a:lnTo>
                  <a:close/>
                </a:path>
                <a:path w="4741545" h="1032510">
                  <a:moveTo>
                    <a:pt x="4222077" y="690587"/>
                  </a:moveTo>
                  <a:lnTo>
                    <a:pt x="4218851" y="688657"/>
                  </a:lnTo>
                  <a:lnTo>
                    <a:pt x="4215625" y="686727"/>
                  </a:lnTo>
                  <a:lnTo>
                    <a:pt x="4212717" y="691134"/>
                  </a:lnTo>
                  <a:lnTo>
                    <a:pt x="4219587" y="695223"/>
                  </a:lnTo>
                  <a:lnTo>
                    <a:pt x="4222077" y="690587"/>
                  </a:lnTo>
                  <a:close/>
                </a:path>
                <a:path w="4741545" h="1032510">
                  <a:moveTo>
                    <a:pt x="4240415" y="701535"/>
                  </a:moveTo>
                  <a:lnTo>
                    <a:pt x="4237190" y="699604"/>
                  </a:lnTo>
                  <a:lnTo>
                    <a:pt x="4233964" y="697674"/>
                  </a:lnTo>
                  <a:lnTo>
                    <a:pt x="4231043" y="702068"/>
                  </a:lnTo>
                  <a:lnTo>
                    <a:pt x="4237914" y="706170"/>
                  </a:lnTo>
                  <a:lnTo>
                    <a:pt x="4240415" y="701535"/>
                  </a:lnTo>
                  <a:close/>
                </a:path>
                <a:path w="4741545" h="1032510">
                  <a:moveTo>
                    <a:pt x="4258716" y="712533"/>
                  </a:moveTo>
                  <a:lnTo>
                    <a:pt x="4255516" y="710577"/>
                  </a:lnTo>
                  <a:lnTo>
                    <a:pt x="4252315" y="708621"/>
                  </a:lnTo>
                  <a:lnTo>
                    <a:pt x="4249382" y="712990"/>
                  </a:lnTo>
                  <a:lnTo>
                    <a:pt x="4256202" y="717169"/>
                  </a:lnTo>
                  <a:lnTo>
                    <a:pt x="4258716" y="712533"/>
                  </a:lnTo>
                  <a:close/>
                </a:path>
                <a:path w="4741545" h="1032510">
                  <a:moveTo>
                    <a:pt x="4276941" y="723658"/>
                  </a:moveTo>
                  <a:lnTo>
                    <a:pt x="4273740" y="721702"/>
                  </a:lnTo>
                  <a:lnTo>
                    <a:pt x="4270540" y="719747"/>
                  </a:lnTo>
                  <a:lnTo>
                    <a:pt x="4267593" y="724115"/>
                  </a:lnTo>
                  <a:lnTo>
                    <a:pt x="4274413" y="728281"/>
                  </a:lnTo>
                  <a:lnTo>
                    <a:pt x="4276941" y="723658"/>
                  </a:lnTo>
                  <a:close/>
                </a:path>
                <a:path w="4741545" h="1032510">
                  <a:moveTo>
                    <a:pt x="4295165" y="734796"/>
                  </a:moveTo>
                  <a:lnTo>
                    <a:pt x="4291965" y="732840"/>
                  </a:lnTo>
                  <a:lnTo>
                    <a:pt x="4288764" y="730885"/>
                  </a:lnTo>
                  <a:lnTo>
                    <a:pt x="4285805" y="735241"/>
                  </a:lnTo>
                  <a:lnTo>
                    <a:pt x="4292625" y="739419"/>
                  </a:lnTo>
                  <a:lnTo>
                    <a:pt x="4295165" y="734796"/>
                  </a:lnTo>
                  <a:close/>
                </a:path>
                <a:path w="4741545" h="1032510">
                  <a:moveTo>
                    <a:pt x="4313390" y="745934"/>
                  </a:moveTo>
                  <a:lnTo>
                    <a:pt x="4310189" y="743978"/>
                  </a:lnTo>
                  <a:lnTo>
                    <a:pt x="4306989" y="742022"/>
                  </a:lnTo>
                  <a:lnTo>
                    <a:pt x="4304017" y="746379"/>
                  </a:lnTo>
                  <a:lnTo>
                    <a:pt x="4310837" y="750544"/>
                  </a:lnTo>
                  <a:lnTo>
                    <a:pt x="4313390" y="745934"/>
                  </a:lnTo>
                  <a:close/>
                </a:path>
                <a:path w="4741545" h="1032510">
                  <a:moveTo>
                    <a:pt x="4331538" y="757212"/>
                  </a:moveTo>
                  <a:lnTo>
                    <a:pt x="4328350" y="755218"/>
                  </a:lnTo>
                  <a:lnTo>
                    <a:pt x="4325163" y="753224"/>
                  </a:lnTo>
                  <a:lnTo>
                    <a:pt x="4322191" y="757567"/>
                  </a:lnTo>
                  <a:lnTo>
                    <a:pt x="4328973" y="761809"/>
                  </a:lnTo>
                  <a:lnTo>
                    <a:pt x="4331538" y="757212"/>
                  </a:lnTo>
                  <a:close/>
                </a:path>
                <a:path w="4741545" h="1032510">
                  <a:moveTo>
                    <a:pt x="4349648" y="768527"/>
                  </a:moveTo>
                  <a:lnTo>
                    <a:pt x="4346460" y="766533"/>
                  </a:lnTo>
                  <a:lnTo>
                    <a:pt x="4343273" y="764540"/>
                  </a:lnTo>
                  <a:lnTo>
                    <a:pt x="4340288" y="768883"/>
                  </a:lnTo>
                  <a:lnTo>
                    <a:pt x="4347070" y="773112"/>
                  </a:lnTo>
                  <a:lnTo>
                    <a:pt x="4349648" y="768527"/>
                  </a:lnTo>
                  <a:close/>
                </a:path>
                <a:path w="4741545" h="1032510">
                  <a:moveTo>
                    <a:pt x="4367758" y="779843"/>
                  </a:moveTo>
                  <a:lnTo>
                    <a:pt x="4364571" y="777849"/>
                  </a:lnTo>
                  <a:lnTo>
                    <a:pt x="4361383" y="775855"/>
                  </a:lnTo>
                  <a:lnTo>
                    <a:pt x="4358386" y="780186"/>
                  </a:lnTo>
                  <a:lnTo>
                    <a:pt x="4365168" y="784428"/>
                  </a:lnTo>
                  <a:lnTo>
                    <a:pt x="4367758" y="779843"/>
                  </a:lnTo>
                  <a:close/>
                </a:path>
                <a:path w="4741545" h="1032510">
                  <a:moveTo>
                    <a:pt x="4385869" y="791159"/>
                  </a:moveTo>
                  <a:lnTo>
                    <a:pt x="4382681" y="789165"/>
                  </a:lnTo>
                  <a:lnTo>
                    <a:pt x="4379493" y="787171"/>
                  </a:lnTo>
                  <a:lnTo>
                    <a:pt x="4376483" y="791502"/>
                  </a:lnTo>
                  <a:lnTo>
                    <a:pt x="4383265" y="795731"/>
                  </a:lnTo>
                  <a:lnTo>
                    <a:pt x="4385869" y="791159"/>
                  </a:lnTo>
                  <a:close/>
                </a:path>
                <a:path w="4741545" h="1032510">
                  <a:moveTo>
                    <a:pt x="4403852" y="802652"/>
                  </a:moveTo>
                  <a:lnTo>
                    <a:pt x="4400689" y="800633"/>
                  </a:lnTo>
                  <a:lnTo>
                    <a:pt x="4397527" y="798614"/>
                  </a:lnTo>
                  <a:lnTo>
                    <a:pt x="4394505" y="802919"/>
                  </a:lnTo>
                  <a:lnTo>
                    <a:pt x="4401236" y="807224"/>
                  </a:lnTo>
                  <a:lnTo>
                    <a:pt x="4403852" y="802652"/>
                  </a:lnTo>
                  <a:close/>
                </a:path>
                <a:path w="4741545" h="1032510">
                  <a:moveTo>
                    <a:pt x="4421860" y="814146"/>
                  </a:moveTo>
                  <a:lnTo>
                    <a:pt x="4418698" y="812126"/>
                  </a:lnTo>
                  <a:lnTo>
                    <a:pt x="4415536" y="810107"/>
                  </a:lnTo>
                  <a:lnTo>
                    <a:pt x="4412500" y="814412"/>
                  </a:lnTo>
                  <a:lnTo>
                    <a:pt x="4419231" y="818718"/>
                  </a:lnTo>
                  <a:lnTo>
                    <a:pt x="4421860" y="814146"/>
                  </a:lnTo>
                  <a:close/>
                </a:path>
                <a:path w="4741545" h="1032510">
                  <a:moveTo>
                    <a:pt x="4439856" y="825652"/>
                  </a:moveTo>
                  <a:lnTo>
                    <a:pt x="4436694" y="823633"/>
                  </a:lnTo>
                  <a:lnTo>
                    <a:pt x="4433532" y="821613"/>
                  </a:lnTo>
                  <a:lnTo>
                    <a:pt x="4430484" y="825906"/>
                  </a:lnTo>
                  <a:lnTo>
                    <a:pt x="4437215" y="830211"/>
                  </a:lnTo>
                  <a:lnTo>
                    <a:pt x="4439856" y="825652"/>
                  </a:lnTo>
                  <a:close/>
                </a:path>
                <a:path w="4741545" h="1032510">
                  <a:moveTo>
                    <a:pt x="4457839" y="837184"/>
                  </a:moveTo>
                  <a:lnTo>
                    <a:pt x="4454690" y="835126"/>
                  </a:lnTo>
                  <a:lnTo>
                    <a:pt x="4451528" y="833107"/>
                  </a:lnTo>
                  <a:lnTo>
                    <a:pt x="4448467" y="837387"/>
                  </a:lnTo>
                  <a:lnTo>
                    <a:pt x="4451832" y="839546"/>
                  </a:lnTo>
                  <a:lnTo>
                    <a:pt x="4455185" y="841730"/>
                  </a:lnTo>
                  <a:lnTo>
                    <a:pt x="4457839" y="837184"/>
                  </a:lnTo>
                  <a:close/>
                </a:path>
                <a:path w="4741545" h="1032510">
                  <a:moveTo>
                    <a:pt x="4475721" y="848855"/>
                  </a:moveTo>
                  <a:lnTo>
                    <a:pt x="4472571" y="846797"/>
                  </a:lnTo>
                  <a:lnTo>
                    <a:pt x="4469422" y="844740"/>
                  </a:lnTo>
                  <a:lnTo>
                    <a:pt x="4466361" y="849033"/>
                  </a:lnTo>
                  <a:lnTo>
                    <a:pt x="4473054" y="853401"/>
                  </a:lnTo>
                  <a:lnTo>
                    <a:pt x="4475721" y="848855"/>
                  </a:lnTo>
                  <a:close/>
                </a:path>
                <a:path w="4741545" h="1032510">
                  <a:moveTo>
                    <a:pt x="4493615" y="860513"/>
                  </a:moveTo>
                  <a:lnTo>
                    <a:pt x="4490466" y="858456"/>
                  </a:lnTo>
                  <a:lnTo>
                    <a:pt x="4487316" y="856399"/>
                  </a:lnTo>
                  <a:lnTo>
                    <a:pt x="4484243" y="860679"/>
                  </a:lnTo>
                  <a:lnTo>
                    <a:pt x="4490936" y="865047"/>
                  </a:lnTo>
                  <a:lnTo>
                    <a:pt x="4493615" y="860513"/>
                  </a:lnTo>
                  <a:close/>
                </a:path>
                <a:path w="4741545" h="1032510">
                  <a:moveTo>
                    <a:pt x="4511497" y="872185"/>
                  </a:moveTo>
                  <a:lnTo>
                    <a:pt x="4508347" y="870127"/>
                  </a:lnTo>
                  <a:lnTo>
                    <a:pt x="4505198" y="868070"/>
                  </a:lnTo>
                  <a:lnTo>
                    <a:pt x="4502112" y="872350"/>
                  </a:lnTo>
                  <a:lnTo>
                    <a:pt x="4508805" y="876719"/>
                  </a:lnTo>
                  <a:lnTo>
                    <a:pt x="4511497" y="872185"/>
                  </a:lnTo>
                  <a:close/>
                </a:path>
                <a:path w="4741545" h="1032510">
                  <a:moveTo>
                    <a:pt x="4529353" y="883894"/>
                  </a:moveTo>
                  <a:lnTo>
                    <a:pt x="4526229" y="881811"/>
                  </a:lnTo>
                  <a:lnTo>
                    <a:pt x="4523105" y="879729"/>
                  </a:lnTo>
                  <a:lnTo>
                    <a:pt x="4520006" y="883996"/>
                  </a:lnTo>
                  <a:lnTo>
                    <a:pt x="4526661" y="888415"/>
                  </a:lnTo>
                  <a:lnTo>
                    <a:pt x="4529353" y="883894"/>
                  </a:lnTo>
                  <a:close/>
                </a:path>
                <a:path w="4741545" h="1032510">
                  <a:moveTo>
                    <a:pt x="4547120" y="895731"/>
                  </a:moveTo>
                  <a:lnTo>
                    <a:pt x="4543996" y="893648"/>
                  </a:lnTo>
                  <a:lnTo>
                    <a:pt x="4540872" y="891565"/>
                  </a:lnTo>
                  <a:lnTo>
                    <a:pt x="4537761" y="895819"/>
                  </a:lnTo>
                  <a:lnTo>
                    <a:pt x="4544415" y="900252"/>
                  </a:lnTo>
                  <a:lnTo>
                    <a:pt x="4547120" y="895731"/>
                  </a:lnTo>
                  <a:close/>
                </a:path>
                <a:path w="4741545" h="1032510">
                  <a:moveTo>
                    <a:pt x="4564900" y="907554"/>
                  </a:moveTo>
                  <a:lnTo>
                    <a:pt x="4561776" y="905471"/>
                  </a:lnTo>
                  <a:lnTo>
                    <a:pt x="4558652" y="903389"/>
                  </a:lnTo>
                  <a:lnTo>
                    <a:pt x="4555528" y="907630"/>
                  </a:lnTo>
                  <a:lnTo>
                    <a:pt x="4562183" y="912063"/>
                  </a:lnTo>
                  <a:lnTo>
                    <a:pt x="4564900" y="907554"/>
                  </a:lnTo>
                  <a:close/>
                </a:path>
                <a:path w="4741545" h="1032510">
                  <a:moveTo>
                    <a:pt x="4582680" y="919391"/>
                  </a:moveTo>
                  <a:lnTo>
                    <a:pt x="4579556" y="917308"/>
                  </a:lnTo>
                  <a:lnTo>
                    <a:pt x="4576432" y="915225"/>
                  </a:lnTo>
                  <a:lnTo>
                    <a:pt x="4573295" y="919467"/>
                  </a:lnTo>
                  <a:lnTo>
                    <a:pt x="4579963" y="923899"/>
                  </a:lnTo>
                  <a:lnTo>
                    <a:pt x="4582680" y="919391"/>
                  </a:lnTo>
                  <a:close/>
                </a:path>
                <a:path w="4741545" h="1032510">
                  <a:moveTo>
                    <a:pt x="4600435" y="931265"/>
                  </a:moveTo>
                  <a:lnTo>
                    <a:pt x="4597324" y="929157"/>
                  </a:lnTo>
                  <a:lnTo>
                    <a:pt x="4594212" y="927049"/>
                  </a:lnTo>
                  <a:lnTo>
                    <a:pt x="4591075" y="931278"/>
                  </a:lnTo>
                  <a:lnTo>
                    <a:pt x="4597692" y="935774"/>
                  </a:lnTo>
                  <a:lnTo>
                    <a:pt x="4600435" y="931265"/>
                  </a:lnTo>
                  <a:close/>
                </a:path>
                <a:path w="4741545" h="1032510">
                  <a:moveTo>
                    <a:pt x="4618101" y="943254"/>
                  </a:moveTo>
                  <a:lnTo>
                    <a:pt x="4614989" y="941146"/>
                  </a:lnTo>
                  <a:lnTo>
                    <a:pt x="4611878" y="939038"/>
                  </a:lnTo>
                  <a:lnTo>
                    <a:pt x="4608728" y="943267"/>
                  </a:lnTo>
                  <a:lnTo>
                    <a:pt x="4615358" y="947750"/>
                  </a:lnTo>
                  <a:lnTo>
                    <a:pt x="4618101" y="943254"/>
                  </a:lnTo>
                  <a:close/>
                </a:path>
                <a:path w="4741545" h="1032510">
                  <a:moveTo>
                    <a:pt x="4635779" y="955243"/>
                  </a:moveTo>
                  <a:lnTo>
                    <a:pt x="4632668" y="953135"/>
                  </a:lnTo>
                  <a:lnTo>
                    <a:pt x="4629556" y="951026"/>
                  </a:lnTo>
                  <a:lnTo>
                    <a:pt x="4626407" y="955243"/>
                  </a:lnTo>
                  <a:lnTo>
                    <a:pt x="4633023" y="959739"/>
                  </a:lnTo>
                  <a:lnTo>
                    <a:pt x="4635779" y="955243"/>
                  </a:lnTo>
                  <a:close/>
                </a:path>
                <a:path w="4741545" h="1032510">
                  <a:moveTo>
                    <a:pt x="4653445" y="967232"/>
                  </a:moveTo>
                  <a:lnTo>
                    <a:pt x="4650333" y="965123"/>
                  </a:lnTo>
                  <a:lnTo>
                    <a:pt x="4647222" y="963015"/>
                  </a:lnTo>
                  <a:lnTo>
                    <a:pt x="4644060" y="967232"/>
                  </a:lnTo>
                  <a:lnTo>
                    <a:pt x="4650676" y="971715"/>
                  </a:lnTo>
                  <a:lnTo>
                    <a:pt x="4653445" y="967232"/>
                  </a:lnTo>
                  <a:close/>
                </a:path>
                <a:path w="4741545" h="1032510">
                  <a:moveTo>
                    <a:pt x="4671085" y="979258"/>
                  </a:moveTo>
                  <a:lnTo>
                    <a:pt x="4667999" y="977125"/>
                  </a:lnTo>
                  <a:lnTo>
                    <a:pt x="4664900" y="975004"/>
                  </a:lnTo>
                  <a:lnTo>
                    <a:pt x="4661725" y="979208"/>
                  </a:lnTo>
                  <a:lnTo>
                    <a:pt x="4668317" y="983742"/>
                  </a:lnTo>
                  <a:lnTo>
                    <a:pt x="4671085" y="979258"/>
                  </a:lnTo>
                  <a:close/>
                </a:path>
                <a:path w="4741545" h="1032510">
                  <a:moveTo>
                    <a:pt x="4688649" y="991400"/>
                  </a:moveTo>
                  <a:lnTo>
                    <a:pt x="4685563" y="989266"/>
                  </a:lnTo>
                  <a:lnTo>
                    <a:pt x="4682477" y="987132"/>
                  </a:lnTo>
                  <a:lnTo>
                    <a:pt x="4679289" y="991323"/>
                  </a:lnTo>
                  <a:lnTo>
                    <a:pt x="4685868" y="995870"/>
                  </a:lnTo>
                  <a:lnTo>
                    <a:pt x="4688649" y="991400"/>
                  </a:lnTo>
                  <a:close/>
                </a:path>
                <a:path w="4741545" h="1032510">
                  <a:moveTo>
                    <a:pt x="4706226" y="1003541"/>
                  </a:moveTo>
                  <a:lnTo>
                    <a:pt x="4703140" y="1001407"/>
                  </a:lnTo>
                  <a:lnTo>
                    <a:pt x="4700054" y="999274"/>
                  </a:lnTo>
                  <a:lnTo>
                    <a:pt x="4696853" y="1003465"/>
                  </a:lnTo>
                  <a:lnTo>
                    <a:pt x="4703432" y="1008011"/>
                  </a:lnTo>
                  <a:lnTo>
                    <a:pt x="4706226" y="1003541"/>
                  </a:lnTo>
                  <a:close/>
                </a:path>
                <a:path w="4741545" h="1032510">
                  <a:moveTo>
                    <a:pt x="4723790" y="1015682"/>
                  </a:moveTo>
                  <a:lnTo>
                    <a:pt x="4720704" y="1013548"/>
                  </a:lnTo>
                  <a:lnTo>
                    <a:pt x="4717618" y="1011415"/>
                  </a:lnTo>
                  <a:lnTo>
                    <a:pt x="4714418" y="1015593"/>
                  </a:lnTo>
                  <a:lnTo>
                    <a:pt x="4720996" y="1020152"/>
                  </a:lnTo>
                  <a:lnTo>
                    <a:pt x="4723790" y="1015682"/>
                  </a:lnTo>
                  <a:close/>
                </a:path>
                <a:path w="4741545" h="1032510">
                  <a:moveTo>
                    <a:pt x="4741354" y="1027823"/>
                  </a:moveTo>
                  <a:lnTo>
                    <a:pt x="4738268" y="1025690"/>
                  </a:lnTo>
                  <a:lnTo>
                    <a:pt x="4735182" y="1023556"/>
                  </a:lnTo>
                  <a:lnTo>
                    <a:pt x="4731969" y="1027734"/>
                  </a:lnTo>
                  <a:lnTo>
                    <a:pt x="4738548" y="1032281"/>
                  </a:lnTo>
                  <a:lnTo>
                    <a:pt x="4741354" y="10278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 descr=""/>
            <p:cNvSpPr/>
            <p:nvPr/>
          </p:nvSpPr>
          <p:spPr>
            <a:xfrm>
              <a:off x="1479270" y="3743616"/>
              <a:ext cx="339090" cy="93980"/>
            </a:xfrm>
            <a:custGeom>
              <a:avLst/>
              <a:gdLst/>
              <a:ahLst/>
              <a:cxnLst/>
              <a:rect l="l" t="t" r="r" b="b"/>
              <a:pathLst>
                <a:path w="339089" h="93979">
                  <a:moveTo>
                    <a:pt x="9169" y="2844"/>
                  </a:moveTo>
                  <a:lnTo>
                    <a:pt x="5702" y="1422"/>
                  </a:lnTo>
                  <a:lnTo>
                    <a:pt x="2235" y="0"/>
                  </a:lnTo>
                  <a:lnTo>
                    <a:pt x="0" y="4775"/>
                  </a:lnTo>
                  <a:lnTo>
                    <a:pt x="7429" y="7823"/>
                  </a:lnTo>
                  <a:lnTo>
                    <a:pt x="9169" y="2844"/>
                  </a:lnTo>
                  <a:close/>
                </a:path>
                <a:path w="339089" h="93979">
                  <a:moveTo>
                    <a:pt x="29032" y="10706"/>
                  </a:moveTo>
                  <a:lnTo>
                    <a:pt x="25527" y="9359"/>
                  </a:lnTo>
                  <a:lnTo>
                    <a:pt x="22021" y="8013"/>
                  </a:lnTo>
                  <a:lnTo>
                    <a:pt x="19862" y="12827"/>
                  </a:lnTo>
                  <a:lnTo>
                    <a:pt x="27368" y="15697"/>
                  </a:lnTo>
                  <a:lnTo>
                    <a:pt x="29032" y="10706"/>
                  </a:lnTo>
                  <a:close/>
                </a:path>
                <a:path w="339089" h="93979">
                  <a:moveTo>
                    <a:pt x="48958" y="18338"/>
                  </a:moveTo>
                  <a:lnTo>
                    <a:pt x="45453" y="16992"/>
                  </a:lnTo>
                  <a:lnTo>
                    <a:pt x="41948" y="15646"/>
                  </a:lnTo>
                  <a:lnTo>
                    <a:pt x="39852" y="20485"/>
                  </a:lnTo>
                  <a:lnTo>
                    <a:pt x="47358" y="23355"/>
                  </a:lnTo>
                  <a:lnTo>
                    <a:pt x="48958" y="18338"/>
                  </a:lnTo>
                  <a:close/>
                </a:path>
                <a:path w="339089" h="93979">
                  <a:moveTo>
                    <a:pt x="69037" y="25552"/>
                  </a:moveTo>
                  <a:lnTo>
                    <a:pt x="65506" y="24295"/>
                  </a:lnTo>
                  <a:lnTo>
                    <a:pt x="61976" y="23037"/>
                  </a:lnTo>
                  <a:lnTo>
                    <a:pt x="59944" y="27901"/>
                  </a:lnTo>
                  <a:lnTo>
                    <a:pt x="67513" y="30594"/>
                  </a:lnTo>
                  <a:lnTo>
                    <a:pt x="69037" y="25552"/>
                  </a:lnTo>
                  <a:close/>
                </a:path>
                <a:path w="339089" h="93979">
                  <a:moveTo>
                    <a:pt x="89204" y="32588"/>
                  </a:moveTo>
                  <a:lnTo>
                    <a:pt x="85636" y="31419"/>
                  </a:lnTo>
                  <a:lnTo>
                    <a:pt x="82092" y="30213"/>
                  </a:lnTo>
                  <a:lnTo>
                    <a:pt x="80137" y="35102"/>
                  </a:lnTo>
                  <a:lnTo>
                    <a:pt x="83934" y="36398"/>
                  </a:lnTo>
                  <a:lnTo>
                    <a:pt x="87757" y="37655"/>
                  </a:lnTo>
                  <a:lnTo>
                    <a:pt x="89204" y="32588"/>
                  </a:lnTo>
                  <a:close/>
                </a:path>
                <a:path w="339089" h="93979">
                  <a:moveTo>
                    <a:pt x="109474" y="39243"/>
                  </a:moveTo>
                  <a:lnTo>
                    <a:pt x="105905" y="38074"/>
                  </a:lnTo>
                  <a:lnTo>
                    <a:pt x="102336" y="36906"/>
                  </a:lnTo>
                  <a:lnTo>
                    <a:pt x="100469" y="41833"/>
                  </a:lnTo>
                  <a:lnTo>
                    <a:pt x="108102" y="44335"/>
                  </a:lnTo>
                  <a:lnTo>
                    <a:pt x="109474" y="39243"/>
                  </a:lnTo>
                  <a:close/>
                </a:path>
                <a:path w="339089" h="93979">
                  <a:moveTo>
                    <a:pt x="129857" y="45554"/>
                  </a:moveTo>
                  <a:lnTo>
                    <a:pt x="126263" y="44475"/>
                  </a:lnTo>
                  <a:lnTo>
                    <a:pt x="122669" y="43395"/>
                  </a:lnTo>
                  <a:lnTo>
                    <a:pt x="120878" y="48348"/>
                  </a:lnTo>
                  <a:lnTo>
                    <a:pt x="128574" y="50660"/>
                  </a:lnTo>
                  <a:lnTo>
                    <a:pt x="129857" y="45554"/>
                  </a:lnTo>
                  <a:close/>
                </a:path>
                <a:path w="339089" h="93979">
                  <a:moveTo>
                    <a:pt x="150304" y="51663"/>
                  </a:moveTo>
                  <a:lnTo>
                    <a:pt x="146710" y="50609"/>
                  </a:lnTo>
                  <a:lnTo>
                    <a:pt x="143116" y="49530"/>
                  </a:lnTo>
                  <a:lnTo>
                    <a:pt x="141414" y="54508"/>
                  </a:lnTo>
                  <a:lnTo>
                    <a:pt x="145249" y="55664"/>
                  </a:lnTo>
                  <a:lnTo>
                    <a:pt x="149110" y="56781"/>
                  </a:lnTo>
                  <a:lnTo>
                    <a:pt x="150304" y="51663"/>
                  </a:lnTo>
                  <a:close/>
                </a:path>
                <a:path w="339089" h="93979">
                  <a:moveTo>
                    <a:pt x="170903" y="57251"/>
                  </a:moveTo>
                  <a:lnTo>
                    <a:pt x="167284" y="56261"/>
                  </a:lnTo>
                  <a:lnTo>
                    <a:pt x="163664" y="55270"/>
                  </a:lnTo>
                  <a:lnTo>
                    <a:pt x="162039" y="60286"/>
                  </a:lnTo>
                  <a:lnTo>
                    <a:pt x="169799" y="62395"/>
                  </a:lnTo>
                  <a:lnTo>
                    <a:pt x="170903" y="57251"/>
                  </a:lnTo>
                  <a:close/>
                </a:path>
                <a:path w="339089" h="93979">
                  <a:moveTo>
                    <a:pt x="191566" y="62522"/>
                  </a:moveTo>
                  <a:lnTo>
                    <a:pt x="187921" y="61633"/>
                  </a:lnTo>
                  <a:lnTo>
                    <a:pt x="184277" y="60744"/>
                  </a:lnTo>
                  <a:lnTo>
                    <a:pt x="182740" y="65786"/>
                  </a:lnTo>
                  <a:lnTo>
                    <a:pt x="190550" y="67691"/>
                  </a:lnTo>
                  <a:lnTo>
                    <a:pt x="191566" y="62522"/>
                  </a:lnTo>
                  <a:close/>
                </a:path>
                <a:path w="339089" h="93979">
                  <a:moveTo>
                    <a:pt x="212305" y="67538"/>
                  </a:moveTo>
                  <a:lnTo>
                    <a:pt x="208661" y="66687"/>
                  </a:lnTo>
                  <a:lnTo>
                    <a:pt x="205016" y="65798"/>
                  </a:lnTo>
                  <a:lnTo>
                    <a:pt x="203568" y="70866"/>
                  </a:lnTo>
                  <a:lnTo>
                    <a:pt x="207479" y="71818"/>
                  </a:lnTo>
                  <a:lnTo>
                    <a:pt x="211391" y="72720"/>
                  </a:lnTo>
                  <a:lnTo>
                    <a:pt x="212305" y="67538"/>
                  </a:lnTo>
                  <a:close/>
                </a:path>
                <a:path w="339089" h="93979">
                  <a:moveTo>
                    <a:pt x="233172" y="72009"/>
                  </a:moveTo>
                  <a:lnTo>
                    <a:pt x="229501" y="71221"/>
                  </a:lnTo>
                  <a:lnTo>
                    <a:pt x="225831" y="70434"/>
                  </a:lnTo>
                  <a:lnTo>
                    <a:pt x="224485" y="75526"/>
                  </a:lnTo>
                  <a:lnTo>
                    <a:pt x="232346" y="77216"/>
                  </a:lnTo>
                  <a:lnTo>
                    <a:pt x="233172" y="72009"/>
                  </a:lnTo>
                  <a:close/>
                </a:path>
                <a:path w="339089" h="93979">
                  <a:moveTo>
                    <a:pt x="254101" y="76123"/>
                  </a:moveTo>
                  <a:lnTo>
                    <a:pt x="250418" y="75438"/>
                  </a:lnTo>
                  <a:lnTo>
                    <a:pt x="246735" y="74752"/>
                  </a:lnTo>
                  <a:lnTo>
                    <a:pt x="245478" y="79870"/>
                  </a:lnTo>
                  <a:lnTo>
                    <a:pt x="253377" y="81343"/>
                  </a:lnTo>
                  <a:lnTo>
                    <a:pt x="254101" y="76123"/>
                  </a:lnTo>
                  <a:close/>
                </a:path>
                <a:path w="339089" h="93979">
                  <a:moveTo>
                    <a:pt x="275082" y="79895"/>
                  </a:moveTo>
                  <a:lnTo>
                    <a:pt x="271386" y="79311"/>
                  </a:lnTo>
                  <a:lnTo>
                    <a:pt x="267690" y="78676"/>
                  </a:lnTo>
                  <a:lnTo>
                    <a:pt x="266534" y="83820"/>
                  </a:lnTo>
                  <a:lnTo>
                    <a:pt x="270497" y="84493"/>
                  </a:lnTo>
                  <a:lnTo>
                    <a:pt x="274472" y="85128"/>
                  </a:lnTo>
                  <a:lnTo>
                    <a:pt x="275082" y="79895"/>
                  </a:lnTo>
                  <a:close/>
                </a:path>
                <a:path w="339089" h="93979">
                  <a:moveTo>
                    <a:pt x="296151" y="83235"/>
                  </a:moveTo>
                  <a:lnTo>
                    <a:pt x="292455" y="82651"/>
                  </a:lnTo>
                  <a:lnTo>
                    <a:pt x="288759" y="82067"/>
                  </a:lnTo>
                  <a:lnTo>
                    <a:pt x="287705" y="87223"/>
                  </a:lnTo>
                  <a:lnTo>
                    <a:pt x="295643" y="88480"/>
                  </a:lnTo>
                  <a:lnTo>
                    <a:pt x="296151" y="83235"/>
                  </a:lnTo>
                  <a:close/>
                </a:path>
                <a:path w="339089" h="93979">
                  <a:moveTo>
                    <a:pt x="317309" y="86067"/>
                  </a:moveTo>
                  <a:lnTo>
                    <a:pt x="313588" y="85585"/>
                  </a:lnTo>
                  <a:lnTo>
                    <a:pt x="309867" y="85102"/>
                  </a:lnTo>
                  <a:lnTo>
                    <a:pt x="308927" y="90284"/>
                  </a:lnTo>
                  <a:lnTo>
                    <a:pt x="316903" y="91325"/>
                  </a:lnTo>
                  <a:lnTo>
                    <a:pt x="317309" y="86067"/>
                  </a:lnTo>
                  <a:close/>
                </a:path>
                <a:path w="339089" h="93979">
                  <a:moveTo>
                    <a:pt x="338493" y="88531"/>
                  </a:moveTo>
                  <a:lnTo>
                    <a:pt x="334759" y="88150"/>
                  </a:lnTo>
                  <a:lnTo>
                    <a:pt x="331025" y="87769"/>
                  </a:lnTo>
                  <a:lnTo>
                    <a:pt x="330187" y="92976"/>
                  </a:lnTo>
                  <a:lnTo>
                    <a:pt x="338188" y="93789"/>
                  </a:lnTo>
                  <a:lnTo>
                    <a:pt x="338493" y="885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 descr=""/>
            <p:cNvSpPr/>
            <p:nvPr/>
          </p:nvSpPr>
          <p:spPr>
            <a:xfrm>
              <a:off x="1830792" y="3838233"/>
              <a:ext cx="158115" cy="0"/>
            </a:xfrm>
            <a:custGeom>
              <a:avLst/>
              <a:gdLst/>
              <a:ahLst/>
              <a:cxnLst/>
              <a:rect l="l" t="t" r="r" b="b"/>
              <a:pathLst>
                <a:path w="158114" h="0">
                  <a:moveTo>
                    <a:pt x="0" y="0"/>
                  </a:moveTo>
                  <a:lnTo>
                    <a:pt x="157930" y="0"/>
                  </a:lnTo>
                </a:path>
              </a:pathLst>
            </a:custGeom>
            <a:ln w="9415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 descr=""/>
            <p:cNvSpPr/>
            <p:nvPr/>
          </p:nvSpPr>
          <p:spPr>
            <a:xfrm>
              <a:off x="2001901" y="3458451"/>
              <a:ext cx="1273175" cy="381635"/>
            </a:xfrm>
            <a:custGeom>
              <a:avLst/>
              <a:gdLst/>
              <a:ahLst/>
              <a:cxnLst/>
              <a:rect l="l" t="t" r="r" b="b"/>
              <a:pathLst>
                <a:path w="1273175" h="381635">
                  <a:moveTo>
                    <a:pt x="8191" y="380453"/>
                  </a:moveTo>
                  <a:lnTo>
                    <a:pt x="7467" y="375234"/>
                  </a:lnTo>
                  <a:lnTo>
                    <a:pt x="3733" y="375577"/>
                  </a:lnTo>
                  <a:lnTo>
                    <a:pt x="0" y="375920"/>
                  </a:lnTo>
                  <a:lnTo>
                    <a:pt x="177" y="381190"/>
                  </a:lnTo>
                  <a:lnTo>
                    <a:pt x="8191" y="380453"/>
                  </a:lnTo>
                  <a:close/>
                </a:path>
                <a:path w="1273175" h="381635">
                  <a:moveTo>
                    <a:pt x="29527" y="378333"/>
                  </a:moveTo>
                  <a:lnTo>
                    <a:pt x="28689" y="373126"/>
                  </a:lnTo>
                  <a:lnTo>
                    <a:pt x="24968" y="373570"/>
                  </a:lnTo>
                  <a:lnTo>
                    <a:pt x="21247" y="373976"/>
                  </a:lnTo>
                  <a:lnTo>
                    <a:pt x="21539" y="379234"/>
                  </a:lnTo>
                  <a:lnTo>
                    <a:pt x="25527" y="378802"/>
                  </a:lnTo>
                  <a:lnTo>
                    <a:pt x="29527" y="378333"/>
                  </a:lnTo>
                  <a:close/>
                </a:path>
                <a:path w="1273175" h="381635">
                  <a:moveTo>
                    <a:pt x="50812" y="375818"/>
                  </a:moveTo>
                  <a:lnTo>
                    <a:pt x="49872" y="370624"/>
                  </a:lnTo>
                  <a:lnTo>
                    <a:pt x="46151" y="371068"/>
                  </a:lnTo>
                  <a:lnTo>
                    <a:pt x="42430" y="371513"/>
                  </a:lnTo>
                  <a:lnTo>
                    <a:pt x="42824" y="376758"/>
                  </a:lnTo>
                  <a:lnTo>
                    <a:pt x="50812" y="375818"/>
                  </a:lnTo>
                  <a:close/>
                </a:path>
                <a:path w="1273175" h="381635">
                  <a:moveTo>
                    <a:pt x="72021" y="372732"/>
                  </a:moveTo>
                  <a:lnTo>
                    <a:pt x="70980" y="367563"/>
                  </a:lnTo>
                  <a:lnTo>
                    <a:pt x="67271" y="368096"/>
                  </a:lnTo>
                  <a:lnTo>
                    <a:pt x="63563" y="368630"/>
                  </a:lnTo>
                  <a:lnTo>
                    <a:pt x="64071" y="373875"/>
                  </a:lnTo>
                  <a:lnTo>
                    <a:pt x="72021" y="372732"/>
                  </a:lnTo>
                  <a:close/>
                </a:path>
                <a:path w="1273175" h="381635">
                  <a:moveTo>
                    <a:pt x="93179" y="369265"/>
                  </a:moveTo>
                  <a:lnTo>
                    <a:pt x="92036" y="364121"/>
                  </a:lnTo>
                  <a:lnTo>
                    <a:pt x="88341" y="364744"/>
                  </a:lnTo>
                  <a:lnTo>
                    <a:pt x="84645" y="365366"/>
                  </a:lnTo>
                  <a:lnTo>
                    <a:pt x="85255" y="370598"/>
                  </a:lnTo>
                  <a:lnTo>
                    <a:pt x="93179" y="369265"/>
                  </a:lnTo>
                  <a:close/>
                </a:path>
                <a:path w="1273175" h="381635">
                  <a:moveTo>
                    <a:pt x="114261" y="365391"/>
                  </a:moveTo>
                  <a:lnTo>
                    <a:pt x="113017" y="360273"/>
                  </a:lnTo>
                  <a:lnTo>
                    <a:pt x="109334" y="360984"/>
                  </a:lnTo>
                  <a:lnTo>
                    <a:pt x="105651" y="361696"/>
                  </a:lnTo>
                  <a:lnTo>
                    <a:pt x="106362" y="366915"/>
                  </a:lnTo>
                  <a:lnTo>
                    <a:pt x="114261" y="365391"/>
                  </a:lnTo>
                  <a:close/>
                </a:path>
                <a:path w="1273175" h="381635">
                  <a:moveTo>
                    <a:pt x="135267" y="361149"/>
                  </a:moveTo>
                  <a:lnTo>
                    <a:pt x="133934" y="356057"/>
                  </a:lnTo>
                  <a:lnTo>
                    <a:pt x="130263" y="356844"/>
                  </a:lnTo>
                  <a:lnTo>
                    <a:pt x="126593" y="357632"/>
                  </a:lnTo>
                  <a:lnTo>
                    <a:pt x="127406" y="362839"/>
                  </a:lnTo>
                  <a:lnTo>
                    <a:pt x="135267" y="361149"/>
                  </a:lnTo>
                  <a:close/>
                </a:path>
                <a:path w="1273175" h="381635">
                  <a:moveTo>
                    <a:pt x="156197" y="356539"/>
                  </a:moveTo>
                  <a:lnTo>
                    <a:pt x="154762" y="351472"/>
                  </a:lnTo>
                  <a:lnTo>
                    <a:pt x="151117" y="352336"/>
                  </a:lnTo>
                  <a:lnTo>
                    <a:pt x="147459" y="353161"/>
                  </a:lnTo>
                  <a:lnTo>
                    <a:pt x="148361" y="358343"/>
                  </a:lnTo>
                  <a:lnTo>
                    <a:pt x="152285" y="357466"/>
                  </a:lnTo>
                  <a:lnTo>
                    <a:pt x="156197" y="356539"/>
                  </a:lnTo>
                  <a:close/>
                </a:path>
                <a:path w="1273175" h="381635">
                  <a:moveTo>
                    <a:pt x="177050" y="351574"/>
                  </a:moveTo>
                  <a:lnTo>
                    <a:pt x="175526" y="346532"/>
                  </a:lnTo>
                  <a:lnTo>
                    <a:pt x="171881" y="347395"/>
                  </a:lnTo>
                  <a:lnTo>
                    <a:pt x="168236" y="348259"/>
                  </a:lnTo>
                  <a:lnTo>
                    <a:pt x="169227" y="353428"/>
                  </a:lnTo>
                  <a:lnTo>
                    <a:pt x="177050" y="351574"/>
                  </a:lnTo>
                  <a:close/>
                </a:path>
                <a:path w="1273175" h="381635">
                  <a:moveTo>
                    <a:pt x="197789" y="346202"/>
                  </a:moveTo>
                  <a:lnTo>
                    <a:pt x="196189" y="341172"/>
                  </a:lnTo>
                  <a:lnTo>
                    <a:pt x="192557" y="342112"/>
                  </a:lnTo>
                  <a:lnTo>
                    <a:pt x="188925" y="343052"/>
                  </a:lnTo>
                  <a:lnTo>
                    <a:pt x="190004" y="348208"/>
                  </a:lnTo>
                  <a:lnTo>
                    <a:pt x="197789" y="346202"/>
                  </a:lnTo>
                  <a:close/>
                </a:path>
                <a:path w="1273175" h="381635">
                  <a:moveTo>
                    <a:pt x="218427" y="340499"/>
                  </a:moveTo>
                  <a:lnTo>
                    <a:pt x="216750" y="335508"/>
                  </a:lnTo>
                  <a:lnTo>
                    <a:pt x="213144" y="336511"/>
                  </a:lnTo>
                  <a:lnTo>
                    <a:pt x="209524" y="337515"/>
                  </a:lnTo>
                  <a:lnTo>
                    <a:pt x="210693" y="342658"/>
                  </a:lnTo>
                  <a:lnTo>
                    <a:pt x="218427" y="340499"/>
                  </a:lnTo>
                  <a:close/>
                </a:path>
                <a:path w="1273175" h="381635">
                  <a:moveTo>
                    <a:pt x="239001" y="334505"/>
                  </a:moveTo>
                  <a:lnTo>
                    <a:pt x="237248" y="329539"/>
                  </a:lnTo>
                  <a:lnTo>
                    <a:pt x="233654" y="330606"/>
                  </a:lnTo>
                  <a:lnTo>
                    <a:pt x="230060" y="331673"/>
                  </a:lnTo>
                  <a:lnTo>
                    <a:pt x="231305" y="336804"/>
                  </a:lnTo>
                  <a:lnTo>
                    <a:pt x="239001" y="334505"/>
                  </a:lnTo>
                  <a:close/>
                </a:path>
                <a:path w="1273175" h="381635">
                  <a:moveTo>
                    <a:pt x="259486" y="328231"/>
                  </a:moveTo>
                  <a:lnTo>
                    <a:pt x="257670" y="323291"/>
                  </a:lnTo>
                  <a:lnTo>
                    <a:pt x="254088" y="324421"/>
                  </a:lnTo>
                  <a:lnTo>
                    <a:pt x="250507" y="325551"/>
                  </a:lnTo>
                  <a:lnTo>
                    <a:pt x="251828" y="330657"/>
                  </a:lnTo>
                  <a:lnTo>
                    <a:pt x="259486" y="328231"/>
                  </a:lnTo>
                  <a:close/>
                </a:path>
                <a:path w="1273175" h="381635">
                  <a:moveTo>
                    <a:pt x="279869" y="321691"/>
                  </a:moveTo>
                  <a:lnTo>
                    <a:pt x="277990" y="316776"/>
                  </a:lnTo>
                  <a:lnTo>
                    <a:pt x="274434" y="317957"/>
                  </a:lnTo>
                  <a:lnTo>
                    <a:pt x="270865" y="319125"/>
                  </a:lnTo>
                  <a:lnTo>
                    <a:pt x="272249" y="324218"/>
                  </a:lnTo>
                  <a:lnTo>
                    <a:pt x="279869" y="321691"/>
                  </a:lnTo>
                  <a:close/>
                </a:path>
                <a:path w="1273175" h="381635">
                  <a:moveTo>
                    <a:pt x="300189" y="314934"/>
                  </a:moveTo>
                  <a:lnTo>
                    <a:pt x="298246" y="310032"/>
                  </a:lnTo>
                  <a:lnTo>
                    <a:pt x="294690" y="311226"/>
                  </a:lnTo>
                  <a:lnTo>
                    <a:pt x="291134" y="312407"/>
                  </a:lnTo>
                  <a:lnTo>
                    <a:pt x="292569" y="317474"/>
                  </a:lnTo>
                  <a:lnTo>
                    <a:pt x="300189" y="314934"/>
                  </a:lnTo>
                  <a:close/>
                </a:path>
                <a:path w="1273175" h="381635">
                  <a:moveTo>
                    <a:pt x="320408" y="307873"/>
                  </a:moveTo>
                  <a:lnTo>
                    <a:pt x="318414" y="302996"/>
                  </a:lnTo>
                  <a:lnTo>
                    <a:pt x="314871" y="304228"/>
                  </a:lnTo>
                  <a:lnTo>
                    <a:pt x="311327" y="305460"/>
                  </a:lnTo>
                  <a:lnTo>
                    <a:pt x="312826" y="310515"/>
                  </a:lnTo>
                  <a:lnTo>
                    <a:pt x="320408" y="307873"/>
                  </a:lnTo>
                  <a:close/>
                </a:path>
                <a:path w="1273175" h="381635">
                  <a:moveTo>
                    <a:pt x="340550" y="300609"/>
                  </a:moveTo>
                  <a:lnTo>
                    <a:pt x="338505" y="295744"/>
                  </a:lnTo>
                  <a:lnTo>
                    <a:pt x="334975" y="297027"/>
                  </a:lnTo>
                  <a:lnTo>
                    <a:pt x="331444" y="298310"/>
                  </a:lnTo>
                  <a:lnTo>
                    <a:pt x="332994" y="303339"/>
                  </a:lnTo>
                  <a:lnTo>
                    <a:pt x="340550" y="300609"/>
                  </a:lnTo>
                  <a:close/>
                </a:path>
                <a:path w="1273175" h="381635">
                  <a:moveTo>
                    <a:pt x="360616" y="293154"/>
                  </a:moveTo>
                  <a:lnTo>
                    <a:pt x="358533" y="288315"/>
                  </a:lnTo>
                  <a:lnTo>
                    <a:pt x="355015" y="289636"/>
                  </a:lnTo>
                  <a:lnTo>
                    <a:pt x="351497" y="290957"/>
                  </a:lnTo>
                  <a:lnTo>
                    <a:pt x="353098" y="295973"/>
                  </a:lnTo>
                  <a:lnTo>
                    <a:pt x="360616" y="293154"/>
                  </a:lnTo>
                  <a:close/>
                </a:path>
                <a:path w="1273175" h="381635">
                  <a:moveTo>
                    <a:pt x="380619" y="285546"/>
                  </a:moveTo>
                  <a:lnTo>
                    <a:pt x="378498" y="280720"/>
                  </a:lnTo>
                  <a:lnTo>
                    <a:pt x="374992" y="282079"/>
                  </a:lnTo>
                  <a:lnTo>
                    <a:pt x="371487" y="283438"/>
                  </a:lnTo>
                  <a:lnTo>
                    <a:pt x="373138" y="288442"/>
                  </a:lnTo>
                  <a:lnTo>
                    <a:pt x="380619" y="285546"/>
                  </a:lnTo>
                  <a:close/>
                </a:path>
                <a:path w="1273175" h="381635">
                  <a:moveTo>
                    <a:pt x="400558" y="277774"/>
                  </a:moveTo>
                  <a:lnTo>
                    <a:pt x="398399" y="272973"/>
                  </a:lnTo>
                  <a:lnTo>
                    <a:pt x="394906" y="274358"/>
                  </a:lnTo>
                  <a:lnTo>
                    <a:pt x="391414" y="275742"/>
                  </a:lnTo>
                  <a:lnTo>
                    <a:pt x="393103" y="280733"/>
                  </a:lnTo>
                  <a:lnTo>
                    <a:pt x="400558" y="277774"/>
                  </a:lnTo>
                  <a:close/>
                </a:path>
                <a:path w="1273175" h="381635">
                  <a:moveTo>
                    <a:pt x="420446" y="269887"/>
                  </a:moveTo>
                  <a:lnTo>
                    <a:pt x="418261" y="265099"/>
                  </a:lnTo>
                  <a:lnTo>
                    <a:pt x="414769" y="266484"/>
                  </a:lnTo>
                  <a:lnTo>
                    <a:pt x="411276" y="267868"/>
                  </a:lnTo>
                  <a:lnTo>
                    <a:pt x="412991" y="272846"/>
                  </a:lnTo>
                  <a:lnTo>
                    <a:pt x="420446" y="269887"/>
                  </a:lnTo>
                  <a:close/>
                </a:path>
                <a:path w="1273175" h="381635">
                  <a:moveTo>
                    <a:pt x="440283" y="261835"/>
                  </a:moveTo>
                  <a:lnTo>
                    <a:pt x="438061" y="257060"/>
                  </a:lnTo>
                  <a:lnTo>
                    <a:pt x="434581" y="258470"/>
                  </a:lnTo>
                  <a:lnTo>
                    <a:pt x="431101" y="259880"/>
                  </a:lnTo>
                  <a:lnTo>
                    <a:pt x="432854" y="264845"/>
                  </a:lnTo>
                  <a:lnTo>
                    <a:pt x="440283" y="261835"/>
                  </a:lnTo>
                  <a:close/>
                </a:path>
                <a:path w="1273175" h="381635">
                  <a:moveTo>
                    <a:pt x="460070" y="253695"/>
                  </a:moveTo>
                  <a:lnTo>
                    <a:pt x="457835" y="248920"/>
                  </a:lnTo>
                  <a:lnTo>
                    <a:pt x="454355" y="250355"/>
                  </a:lnTo>
                  <a:lnTo>
                    <a:pt x="450875" y="251790"/>
                  </a:lnTo>
                  <a:lnTo>
                    <a:pt x="452653" y="256743"/>
                  </a:lnTo>
                  <a:lnTo>
                    <a:pt x="460070" y="253695"/>
                  </a:lnTo>
                  <a:close/>
                </a:path>
                <a:path w="1273175" h="381635">
                  <a:moveTo>
                    <a:pt x="479818" y="245478"/>
                  </a:moveTo>
                  <a:lnTo>
                    <a:pt x="477558" y="240715"/>
                  </a:lnTo>
                  <a:lnTo>
                    <a:pt x="474091" y="242163"/>
                  </a:lnTo>
                  <a:lnTo>
                    <a:pt x="470623" y="243611"/>
                  </a:lnTo>
                  <a:lnTo>
                    <a:pt x="472414" y="248564"/>
                  </a:lnTo>
                  <a:lnTo>
                    <a:pt x="479818" y="245478"/>
                  </a:lnTo>
                  <a:close/>
                </a:path>
                <a:path w="1273175" h="381635">
                  <a:moveTo>
                    <a:pt x="499529" y="237197"/>
                  </a:moveTo>
                  <a:lnTo>
                    <a:pt x="497268" y="232448"/>
                  </a:lnTo>
                  <a:lnTo>
                    <a:pt x="493801" y="233908"/>
                  </a:lnTo>
                  <a:lnTo>
                    <a:pt x="490334" y="235369"/>
                  </a:lnTo>
                  <a:lnTo>
                    <a:pt x="492150" y="240322"/>
                  </a:lnTo>
                  <a:lnTo>
                    <a:pt x="499529" y="237197"/>
                  </a:lnTo>
                  <a:close/>
                </a:path>
                <a:path w="1273175" h="381635">
                  <a:moveTo>
                    <a:pt x="519239" y="228866"/>
                  </a:moveTo>
                  <a:lnTo>
                    <a:pt x="516966" y="224116"/>
                  </a:lnTo>
                  <a:lnTo>
                    <a:pt x="513499" y="225590"/>
                  </a:lnTo>
                  <a:lnTo>
                    <a:pt x="510032" y="227050"/>
                  </a:lnTo>
                  <a:lnTo>
                    <a:pt x="511860" y="232003"/>
                  </a:lnTo>
                  <a:lnTo>
                    <a:pt x="519239" y="228866"/>
                  </a:lnTo>
                  <a:close/>
                </a:path>
                <a:path w="1273175" h="381635">
                  <a:moveTo>
                    <a:pt x="538924" y="220497"/>
                  </a:moveTo>
                  <a:lnTo>
                    <a:pt x="536625" y="215747"/>
                  </a:lnTo>
                  <a:lnTo>
                    <a:pt x="533171" y="217220"/>
                  </a:lnTo>
                  <a:lnTo>
                    <a:pt x="529704" y="218694"/>
                  </a:lnTo>
                  <a:lnTo>
                    <a:pt x="531545" y="223634"/>
                  </a:lnTo>
                  <a:lnTo>
                    <a:pt x="538924" y="220497"/>
                  </a:lnTo>
                  <a:close/>
                </a:path>
                <a:path w="1273175" h="381635">
                  <a:moveTo>
                    <a:pt x="558596" y="212102"/>
                  </a:moveTo>
                  <a:lnTo>
                    <a:pt x="556298" y="207365"/>
                  </a:lnTo>
                  <a:lnTo>
                    <a:pt x="552843" y="208838"/>
                  </a:lnTo>
                  <a:lnTo>
                    <a:pt x="549389" y="210312"/>
                  </a:lnTo>
                  <a:lnTo>
                    <a:pt x="551218" y="215252"/>
                  </a:lnTo>
                  <a:lnTo>
                    <a:pt x="558596" y="212102"/>
                  </a:lnTo>
                  <a:close/>
                </a:path>
                <a:path w="1273175" h="381635">
                  <a:moveTo>
                    <a:pt x="578269" y="203733"/>
                  </a:moveTo>
                  <a:lnTo>
                    <a:pt x="575970" y="198983"/>
                  </a:lnTo>
                  <a:lnTo>
                    <a:pt x="572516" y="200456"/>
                  </a:lnTo>
                  <a:lnTo>
                    <a:pt x="569061" y="201930"/>
                  </a:lnTo>
                  <a:lnTo>
                    <a:pt x="570890" y="206870"/>
                  </a:lnTo>
                  <a:lnTo>
                    <a:pt x="578269" y="203733"/>
                  </a:lnTo>
                  <a:close/>
                </a:path>
                <a:path w="1273175" h="381635">
                  <a:moveTo>
                    <a:pt x="597928" y="195351"/>
                  </a:moveTo>
                  <a:lnTo>
                    <a:pt x="595655" y="190601"/>
                  </a:lnTo>
                  <a:lnTo>
                    <a:pt x="592188" y="192074"/>
                  </a:lnTo>
                  <a:lnTo>
                    <a:pt x="588721" y="193548"/>
                  </a:lnTo>
                  <a:lnTo>
                    <a:pt x="590562" y="198488"/>
                  </a:lnTo>
                  <a:lnTo>
                    <a:pt x="597928" y="195351"/>
                  </a:lnTo>
                  <a:close/>
                </a:path>
                <a:path w="1273175" h="381635">
                  <a:moveTo>
                    <a:pt x="617613" y="187007"/>
                  </a:moveTo>
                  <a:lnTo>
                    <a:pt x="615340" y="182257"/>
                  </a:lnTo>
                  <a:lnTo>
                    <a:pt x="611873" y="183718"/>
                  </a:lnTo>
                  <a:lnTo>
                    <a:pt x="608406" y="185178"/>
                  </a:lnTo>
                  <a:lnTo>
                    <a:pt x="610235" y="190119"/>
                  </a:lnTo>
                  <a:lnTo>
                    <a:pt x="617613" y="187007"/>
                  </a:lnTo>
                  <a:close/>
                </a:path>
                <a:path w="1273175" h="381635">
                  <a:moveTo>
                    <a:pt x="637311" y="178689"/>
                  </a:moveTo>
                  <a:lnTo>
                    <a:pt x="635050" y="173939"/>
                  </a:lnTo>
                  <a:lnTo>
                    <a:pt x="631583" y="175399"/>
                  </a:lnTo>
                  <a:lnTo>
                    <a:pt x="628116" y="176860"/>
                  </a:lnTo>
                  <a:lnTo>
                    <a:pt x="629932" y="181813"/>
                  </a:lnTo>
                  <a:lnTo>
                    <a:pt x="637311" y="178689"/>
                  </a:lnTo>
                  <a:close/>
                </a:path>
                <a:path w="1273175" h="381635">
                  <a:moveTo>
                    <a:pt x="657034" y="170459"/>
                  </a:moveTo>
                  <a:lnTo>
                    <a:pt x="654786" y="165696"/>
                  </a:lnTo>
                  <a:lnTo>
                    <a:pt x="651319" y="167144"/>
                  </a:lnTo>
                  <a:lnTo>
                    <a:pt x="647852" y="168592"/>
                  </a:lnTo>
                  <a:lnTo>
                    <a:pt x="649643" y="173545"/>
                  </a:lnTo>
                  <a:lnTo>
                    <a:pt x="657034" y="170459"/>
                  </a:lnTo>
                  <a:close/>
                </a:path>
                <a:path w="1273175" h="381635">
                  <a:moveTo>
                    <a:pt x="676783" y="162293"/>
                  </a:moveTo>
                  <a:lnTo>
                    <a:pt x="674560" y="157518"/>
                  </a:lnTo>
                  <a:lnTo>
                    <a:pt x="671080" y="158953"/>
                  </a:lnTo>
                  <a:lnTo>
                    <a:pt x="667600" y="160388"/>
                  </a:lnTo>
                  <a:lnTo>
                    <a:pt x="669391" y="165341"/>
                  </a:lnTo>
                  <a:lnTo>
                    <a:pt x="676783" y="162293"/>
                  </a:lnTo>
                  <a:close/>
                </a:path>
                <a:path w="1273175" h="381635">
                  <a:moveTo>
                    <a:pt x="696569" y="154190"/>
                  </a:moveTo>
                  <a:lnTo>
                    <a:pt x="694372" y="149415"/>
                  </a:lnTo>
                  <a:lnTo>
                    <a:pt x="690880" y="150825"/>
                  </a:lnTo>
                  <a:lnTo>
                    <a:pt x="687387" y="152234"/>
                  </a:lnTo>
                  <a:lnTo>
                    <a:pt x="689152" y="157200"/>
                  </a:lnTo>
                  <a:lnTo>
                    <a:pt x="696569" y="154190"/>
                  </a:lnTo>
                  <a:close/>
                </a:path>
                <a:path w="1273175" h="381635">
                  <a:moveTo>
                    <a:pt x="716381" y="146202"/>
                  </a:moveTo>
                  <a:lnTo>
                    <a:pt x="714209" y="141414"/>
                  </a:lnTo>
                  <a:lnTo>
                    <a:pt x="710704" y="142798"/>
                  </a:lnTo>
                  <a:lnTo>
                    <a:pt x="707212" y="144208"/>
                  </a:lnTo>
                  <a:lnTo>
                    <a:pt x="708952" y="149186"/>
                  </a:lnTo>
                  <a:lnTo>
                    <a:pt x="716381" y="146202"/>
                  </a:lnTo>
                  <a:close/>
                </a:path>
                <a:path w="1273175" h="381635">
                  <a:moveTo>
                    <a:pt x="736244" y="138315"/>
                  </a:moveTo>
                  <a:lnTo>
                    <a:pt x="734098" y="133515"/>
                  </a:lnTo>
                  <a:lnTo>
                    <a:pt x="730592" y="134899"/>
                  </a:lnTo>
                  <a:lnTo>
                    <a:pt x="727087" y="136296"/>
                  </a:lnTo>
                  <a:lnTo>
                    <a:pt x="728802" y="141274"/>
                  </a:lnTo>
                  <a:lnTo>
                    <a:pt x="736244" y="138315"/>
                  </a:lnTo>
                  <a:close/>
                </a:path>
                <a:path w="1273175" h="381635">
                  <a:moveTo>
                    <a:pt x="756158" y="130568"/>
                  </a:moveTo>
                  <a:lnTo>
                    <a:pt x="754037" y="125755"/>
                  </a:lnTo>
                  <a:lnTo>
                    <a:pt x="750531" y="127114"/>
                  </a:lnTo>
                  <a:lnTo>
                    <a:pt x="747026" y="128473"/>
                  </a:lnTo>
                  <a:lnTo>
                    <a:pt x="748703" y="133464"/>
                  </a:lnTo>
                  <a:lnTo>
                    <a:pt x="756158" y="130568"/>
                  </a:lnTo>
                  <a:close/>
                </a:path>
                <a:path w="1273175" h="381635">
                  <a:moveTo>
                    <a:pt x="776122" y="122961"/>
                  </a:moveTo>
                  <a:lnTo>
                    <a:pt x="774026" y="118122"/>
                  </a:lnTo>
                  <a:lnTo>
                    <a:pt x="770509" y="119456"/>
                  </a:lnTo>
                  <a:lnTo>
                    <a:pt x="766991" y="120789"/>
                  </a:lnTo>
                  <a:lnTo>
                    <a:pt x="768629" y="125793"/>
                  </a:lnTo>
                  <a:lnTo>
                    <a:pt x="776122" y="122961"/>
                  </a:lnTo>
                  <a:close/>
                </a:path>
                <a:path w="1273175" h="381635">
                  <a:moveTo>
                    <a:pt x="796137" y="115481"/>
                  </a:moveTo>
                  <a:lnTo>
                    <a:pt x="794080" y="110629"/>
                  </a:lnTo>
                  <a:lnTo>
                    <a:pt x="790549" y="111925"/>
                  </a:lnTo>
                  <a:lnTo>
                    <a:pt x="787006" y="113220"/>
                  </a:lnTo>
                  <a:lnTo>
                    <a:pt x="788619" y="118237"/>
                  </a:lnTo>
                  <a:lnTo>
                    <a:pt x="796137" y="115481"/>
                  </a:lnTo>
                  <a:close/>
                </a:path>
                <a:path w="1273175" h="381635">
                  <a:moveTo>
                    <a:pt x="816203" y="108140"/>
                  </a:moveTo>
                  <a:lnTo>
                    <a:pt x="814197" y="103276"/>
                  </a:lnTo>
                  <a:lnTo>
                    <a:pt x="810653" y="104571"/>
                  </a:lnTo>
                  <a:lnTo>
                    <a:pt x="807110" y="105867"/>
                  </a:lnTo>
                  <a:lnTo>
                    <a:pt x="808685" y="110896"/>
                  </a:lnTo>
                  <a:lnTo>
                    <a:pt x="816203" y="108140"/>
                  </a:lnTo>
                  <a:close/>
                </a:path>
                <a:path w="1273175" h="381635">
                  <a:moveTo>
                    <a:pt x="836333" y="101028"/>
                  </a:moveTo>
                  <a:lnTo>
                    <a:pt x="834377" y="96139"/>
                  </a:lnTo>
                  <a:lnTo>
                    <a:pt x="830821" y="97396"/>
                  </a:lnTo>
                  <a:lnTo>
                    <a:pt x="827265" y="98653"/>
                  </a:lnTo>
                  <a:lnTo>
                    <a:pt x="828789" y="103695"/>
                  </a:lnTo>
                  <a:lnTo>
                    <a:pt x="836333" y="101028"/>
                  </a:lnTo>
                  <a:close/>
                </a:path>
                <a:path w="1273175" h="381635">
                  <a:moveTo>
                    <a:pt x="856538" y="94094"/>
                  </a:moveTo>
                  <a:lnTo>
                    <a:pt x="854621" y="89192"/>
                  </a:lnTo>
                  <a:lnTo>
                    <a:pt x="851052" y="90398"/>
                  </a:lnTo>
                  <a:lnTo>
                    <a:pt x="847483" y="91605"/>
                  </a:lnTo>
                  <a:lnTo>
                    <a:pt x="848969" y="96672"/>
                  </a:lnTo>
                  <a:lnTo>
                    <a:pt x="856538" y="94094"/>
                  </a:lnTo>
                  <a:close/>
                </a:path>
                <a:path w="1273175" h="381635">
                  <a:moveTo>
                    <a:pt x="876795" y="87312"/>
                  </a:moveTo>
                  <a:lnTo>
                    <a:pt x="874915" y="82384"/>
                  </a:lnTo>
                  <a:lnTo>
                    <a:pt x="871334" y="83553"/>
                  </a:lnTo>
                  <a:lnTo>
                    <a:pt x="867752" y="84721"/>
                  </a:lnTo>
                  <a:lnTo>
                    <a:pt x="869188" y="89789"/>
                  </a:lnTo>
                  <a:lnTo>
                    <a:pt x="876795" y="87312"/>
                  </a:lnTo>
                  <a:close/>
                </a:path>
                <a:path w="1273175" h="381635">
                  <a:moveTo>
                    <a:pt x="897102" y="80695"/>
                  </a:moveTo>
                  <a:lnTo>
                    <a:pt x="895273" y="75755"/>
                  </a:lnTo>
                  <a:lnTo>
                    <a:pt x="891692" y="76923"/>
                  </a:lnTo>
                  <a:lnTo>
                    <a:pt x="888111" y="78092"/>
                  </a:lnTo>
                  <a:lnTo>
                    <a:pt x="889495" y="83172"/>
                  </a:lnTo>
                  <a:lnTo>
                    <a:pt x="897102" y="80695"/>
                  </a:lnTo>
                  <a:close/>
                </a:path>
                <a:path w="1273175" h="381635">
                  <a:moveTo>
                    <a:pt x="917498" y="74396"/>
                  </a:moveTo>
                  <a:lnTo>
                    <a:pt x="915720" y="69430"/>
                  </a:lnTo>
                  <a:lnTo>
                    <a:pt x="912126" y="70548"/>
                  </a:lnTo>
                  <a:lnTo>
                    <a:pt x="908532" y="71666"/>
                  </a:lnTo>
                  <a:lnTo>
                    <a:pt x="909853" y="76758"/>
                  </a:lnTo>
                  <a:lnTo>
                    <a:pt x="917498" y="74396"/>
                  </a:lnTo>
                  <a:close/>
                </a:path>
                <a:path w="1273175" h="381635">
                  <a:moveTo>
                    <a:pt x="937958" y="68262"/>
                  </a:moveTo>
                  <a:lnTo>
                    <a:pt x="936244" y="63284"/>
                  </a:lnTo>
                  <a:lnTo>
                    <a:pt x="932624" y="64350"/>
                  </a:lnTo>
                  <a:lnTo>
                    <a:pt x="929005" y="65417"/>
                  </a:lnTo>
                  <a:lnTo>
                    <a:pt x="930287" y="70523"/>
                  </a:lnTo>
                  <a:lnTo>
                    <a:pt x="937958" y="68262"/>
                  </a:lnTo>
                  <a:close/>
                </a:path>
                <a:path w="1273175" h="381635">
                  <a:moveTo>
                    <a:pt x="958481" y="62344"/>
                  </a:moveTo>
                  <a:lnTo>
                    <a:pt x="956818" y="57353"/>
                  </a:lnTo>
                  <a:lnTo>
                    <a:pt x="953185" y="58356"/>
                  </a:lnTo>
                  <a:lnTo>
                    <a:pt x="949553" y="59359"/>
                  </a:lnTo>
                  <a:lnTo>
                    <a:pt x="950772" y="64490"/>
                  </a:lnTo>
                  <a:lnTo>
                    <a:pt x="958481" y="62344"/>
                  </a:lnTo>
                  <a:close/>
                </a:path>
                <a:path w="1273175" h="381635">
                  <a:moveTo>
                    <a:pt x="979043" y="56642"/>
                  </a:moveTo>
                  <a:lnTo>
                    <a:pt x="977442" y="51625"/>
                  </a:lnTo>
                  <a:lnTo>
                    <a:pt x="973810" y="52628"/>
                  </a:lnTo>
                  <a:lnTo>
                    <a:pt x="970178" y="53632"/>
                  </a:lnTo>
                  <a:lnTo>
                    <a:pt x="971334" y="58775"/>
                  </a:lnTo>
                  <a:lnTo>
                    <a:pt x="979043" y="56642"/>
                  </a:lnTo>
                  <a:close/>
                </a:path>
                <a:path w="1273175" h="381635">
                  <a:moveTo>
                    <a:pt x="999718" y="51257"/>
                  </a:moveTo>
                  <a:lnTo>
                    <a:pt x="998169" y="46215"/>
                  </a:lnTo>
                  <a:lnTo>
                    <a:pt x="994524" y="47167"/>
                  </a:lnTo>
                  <a:lnTo>
                    <a:pt x="990879" y="48120"/>
                  </a:lnTo>
                  <a:lnTo>
                    <a:pt x="991971" y="53263"/>
                  </a:lnTo>
                  <a:lnTo>
                    <a:pt x="999718" y="51257"/>
                  </a:lnTo>
                  <a:close/>
                </a:path>
                <a:path w="1273175" h="381635">
                  <a:moveTo>
                    <a:pt x="1020419" y="46088"/>
                  </a:moveTo>
                  <a:lnTo>
                    <a:pt x="1018933" y="41033"/>
                  </a:lnTo>
                  <a:lnTo>
                    <a:pt x="1015276" y="41922"/>
                  </a:lnTo>
                  <a:lnTo>
                    <a:pt x="1011618" y="42811"/>
                  </a:lnTo>
                  <a:lnTo>
                    <a:pt x="1012647" y="47980"/>
                  </a:lnTo>
                  <a:lnTo>
                    <a:pt x="1020419" y="46088"/>
                  </a:lnTo>
                  <a:close/>
                </a:path>
                <a:path w="1273175" h="381635">
                  <a:moveTo>
                    <a:pt x="1041196" y="41148"/>
                  </a:moveTo>
                  <a:lnTo>
                    <a:pt x="1039787" y="36068"/>
                  </a:lnTo>
                  <a:lnTo>
                    <a:pt x="1036104" y="36893"/>
                  </a:lnTo>
                  <a:lnTo>
                    <a:pt x="1032433" y="37769"/>
                  </a:lnTo>
                  <a:lnTo>
                    <a:pt x="1033411" y="42951"/>
                  </a:lnTo>
                  <a:lnTo>
                    <a:pt x="1037297" y="42024"/>
                  </a:lnTo>
                  <a:lnTo>
                    <a:pt x="1041196" y="41148"/>
                  </a:lnTo>
                  <a:close/>
                </a:path>
                <a:path w="1273175" h="381635">
                  <a:moveTo>
                    <a:pt x="1062024" y="36487"/>
                  </a:moveTo>
                  <a:lnTo>
                    <a:pt x="1060678" y="31394"/>
                  </a:lnTo>
                  <a:lnTo>
                    <a:pt x="1056995" y="32219"/>
                  </a:lnTo>
                  <a:lnTo>
                    <a:pt x="1053312" y="33045"/>
                  </a:lnTo>
                  <a:lnTo>
                    <a:pt x="1054214" y="38227"/>
                  </a:lnTo>
                  <a:lnTo>
                    <a:pt x="1062024" y="36487"/>
                  </a:lnTo>
                  <a:close/>
                </a:path>
                <a:path w="1273175" h="381635">
                  <a:moveTo>
                    <a:pt x="1082929" y="32131"/>
                  </a:moveTo>
                  <a:lnTo>
                    <a:pt x="1081646" y="27025"/>
                  </a:lnTo>
                  <a:lnTo>
                    <a:pt x="1077950" y="27774"/>
                  </a:lnTo>
                  <a:lnTo>
                    <a:pt x="1074254" y="28524"/>
                  </a:lnTo>
                  <a:lnTo>
                    <a:pt x="1075093" y="33731"/>
                  </a:lnTo>
                  <a:lnTo>
                    <a:pt x="1082929" y="32131"/>
                  </a:lnTo>
                  <a:close/>
                </a:path>
                <a:path w="1273175" h="381635">
                  <a:moveTo>
                    <a:pt x="1103871" y="27990"/>
                  </a:moveTo>
                  <a:lnTo>
                    <a:pt x="1102652" y="22860"/>
                  </a:lnTo>
                  <a:lnTo>
                    <a:pt x="1098943" y="23545"/>
                  </a:lnTo>
                  <a:lnTo>
                    <a:pt x="1095235" y="24231"/>
                  </a:lnTo>
                  <a:lnTo>
                    <a:pt x="1096010" y="29438"/>
                  </a:lnTo>
                  <a:lnTo>
                    <a:pt x="1103871" y="27990"/>
                  </a:lnTo>
                  <a:close/>
                </a:path>
                <a:path w="1273175" h="381635">
                  <a:moveTo>
                    <a:pt x="1124851" y="24117"/>
                  </a:moveTo>
                  <a:lnTo>
                    <a:pt x="1123708" y="18973"/>
                  </a:lnTo>
                  <a:lnTo>
                    <a:pt x="1120000" y="19659"/>
                  </a:lnTo>
                  <a:lnTo>
                    <a:pt x="1116291" y="20345"/>
                  </a:lnTo>
                  <a:lnTo>
                    <a:pt x="1116990" y="25565"/>
                  </a:lnTo>
                  <a:lnTo>
                    <a:pt x="1124851" y="24117"/>
                  </a:lnTo>
                  <a:close/>
                </a:path>
                <a:path w="1273175" h="381635">
                  <a:moveTo>
                    <a:pt x="1145921" y="20612"/>
                  </a:moveTo>
                  <a:lnTo>
                    <a:pt x="1144841" y="15455"/>
                  </a:lnTo>
                  <a:lnTo>
                    <a:pt x="1141120" y="16065"/>
                  </a:lnTo>
                  <a:lnTo>
                    <a:pt x="1137399" y="16675"/>
                  </a:lnTo>
                  <a:lnTo>
                    <a:pt x="1138034" y="21907"/>
                  </a:lnTo>
                  <a:lnTo>
                    <a:pt x="1145921" y="20612"/>
                  </a:lnTo>
                  <a:close/>
                </a:path>
                <a:path w="1273175" h="381635">
                  <a:moveTo>
                    <a:pt x="1167015" y="17322"/>
                  </a:moveTo>
                  <a:lnTo>
                    <a:pt x="1165999" y="12153"/>
                  </a:lnTo>
                  <a:lnTo>
                    <a:pt x="1162265" y="12687"/>
                  </a:lnTo>
                  <a:lnTo>
                    <a:pt x="1158532" y="13233"/>
                  </a:lnTo>
                  <a:lnTo>
                    <a:pt x="1159090" y="18465"/>
                  </a:lnTo>
                  <a:lnTo>
                    <a:pt x="1167015" y="17322"/>
                  </a:lnTo>
                  <a:close/>
                </a:path>
                <a:path w="1273175" h="381635">
                  <a:moveTo>
                    <a:pt x="1188135" y="14249"/>
                  </a:moveTo>
                  <a:lnTo>
                    <a:pt x="1187196" y="9067"/>
                  </a:lnTo>
                  <a:lnTo>
                    <a:pt x="1183462" y="9613"/>
                  </a:lnTo>
                  <a:lnTo>
                    <a:pt x="1179728" y="10147"/>
                  </a:lnTo>
                  <a:lnTo>
                    <a:pt x="1180223" y="15405"/>
                  </a:lnTo>
                  <a:lnTo>
                    <a:pt x="1188135" y="14249"/>
                  </a:lnTo>
                  <a:close/>
                </a:path>
                <a:path w="1273175" h="381635">
                  <a:moveTo>
                    <a:pt x="1209319" y="11620"/>
                  </a:moveTo>
                  <a:lnTo>
                    <a:pt x="1208455" y="6413"/>
                  </a:lnTo>
                  <a:lnTo>
                    <a:pt x="1204709" y="6883"/>
                  </a:lnTo>
                  <a:lnTo>
                    <a:pt x="1200962" y="7353"/>
                  </a:lnTo>
                  <a:lnTo>
                    <a:pt x="1201381" y="12598"/>
                  </a:lnTo>
                  <a:lnTo>
                    <a:pt x="1209319" y="11620"/>
                  </a:lnTo>
                  <a:close/>
                </a:path>
                <a:path w="1273175" h="381635">
                  <a:moveTo>
                    <a:pt x="1230528" y="9194"/>
                  </a:moveTo>
                  <a:lnTo>
                    <a:pt x="1229728" y="3987"/>
                  </a:lnTo>
                  <a:lnTo>
                    <a:pt x="1225981" y="4368"/>
                  </a:lnTo>
                  <a:lnTo>
                    <a:pt x="1222235" y="4762"/>
                  </a:lnTo>
                  <a:lnTo>
                    <a:pt x="1222578" y="10007"/>
                  </a:lnTo>
                  <a:lnTo>
                    <a:pt x="1230528" y="9194"/>
                  </a:lnTo>
                  <a:close/>
                </a:path>
                <a:path w="1273175" h="381635">
                  <a:moveTo>
                    <a:pt x="1251775" y="6997"/>
                  </a:moveTo>
                  <a:lnTo>
                    <a:pt x="1251038" y="1778"/>
                  </a:lnTo>
                  <a:lnTo>
                    <a:pt x="1247292" y="2171"/>
                  </a:lnTo>
                  <a:lnTo>
                    <a:pt x="1243545" y="2552"/>
                  </a:lnTo>
                  <a:lnTo>
                    <a:pt x="1243825" y="7823"/>
                  </a:lnTo>
                  <a:lnTo>
                    <a:pt x="1251775" y="6997"/>
                  </a:lnTo>
                  <a:close/>
                </a:path>
                <a:path w="1273175" h="381635">
                  <a:moveTo>
                    <a:pt x="1273048" y="5219"/>
                  </a:moveTo>
                  <a:lnTo>
                    <a:pt x="1272387" y="0"/>
                  </a:lnTo>
                  <a:lnTo>
                    <a:pt x="1268628" y="304"/>
                  </a:lnTo>
                  <a:lnTo>
                    <a:pt x="1264869" y="609"/>
                  </a:lnTo>
                  <a:lnTo>
                    <a:pt x="1265072" y="5880"/>
                  </a:lnTo>
                  <a:lnTo>
                    <a:pt x="1273048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 descr=""/>
            <p:cNvSpPr/>
            <p:nvPr/>
          </p:nvSpPr>
          <p:spPr>
            <a:xfrm>
              <a:off x="3288124" y="3458358"/>
              <a:ext cx="243204" cy="0"/>
            </a:xfrm>
            <a:custGeom>
              <a:avLst/>
              <a:gdLst/>
              <a:ahLst/>
              <a:cxnLst/>
              <a:rect l="l" t="t" r="r" b="b"/>
              <a:pathLst>
                <a:path w="243204" h="0">
                  <a:moveTo>
                    <a:pt x="0" y="0"/>
                  </a:moveTo>
                  <a:lnTo>
                    <a:pt x="242906" y="0"/>
                  </a:lnTo>
                </a:path>
              </a:pathLst>
            </a:custGeom>
            <a:ln w="1010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 descr=""/>
            <p:cNvSpPr/>
            <p:nvPr/>
          </p:nvSpPr>
          <p:spPr>
            <a:xfrm>
              <a:off x="3544176" y="3459276"/>
              <a:ext cx="1398270" cy="530860"/>
            </a:xfrm>
            <a:custGeom>
              <a:avLst/>
              <a:gdLst/>
              <a:ahLst/>
              <a:cxnLst/>
              <a:rect l="l" t="t" r="r" b="b"/>
              <a:pathLst>
                <a:path w="1398270" h="530860">
                  <a:moveTo>
                    <a:pt x="8191" y="660"/>
                  </a:moveTo>
                  <a:lnTo>
                    <a:pt x="4432" y="330"/>
                  </a:lnTo>
                  <a:lnTo>
                    <a:pt x="673" y="0"/>
                  </a:lnTo>
                  <a:lnTo>
                    <a:pt x="0" y="5219"/>
                  </a:lnTo>
                  <a:lnTo>
                    <a:pt x="7975" y="5930"/>
                  </a:lnTo>
                  <a:lnTo>
                    <a:pt x="8191" y="660"/>
                  </a:lnTo>
                  <a:close/>
                </a:path>
                <a:path w="1398270" h="530860">
                  <a:moveTo>
                    <a:pt x="29527" y="2552"/>
                  </a:moveTo>
                  <a:lnTo>
                    <a:pt x="25768" y="2222"/>
                  </a:lnTo>
                  <a:lnTo>
                    <a:pt x="22009" y="1892"/>
                  </a:lnTo>
                  <a:lnTo>
                    <a:pt x="21272" y="7112"/>
                  </a:lnTo>
                  <a:lnTo>
                    <a:pt x="29248" y="7810"/>
                  </a:lnTo>
                  <a:lnTo>
                    <a:pt x="29527" y="2552"/>
                  </a:lnTo>
                  <a:close/>
                </a:path>
                <a:path w="1398270" h="530860">
                  <a:moveTo>
                    <a:pt x="50812" y="4876"/>
                  </a:moveTo>
                  <a:lnTo>
                    <a:pt x="47066" y="4470"/>
                  </a:lnTo>
                  <a:lnTo>
                    <a:pt x="43319" y="4064"/>
                  </a:lnTo>
                  <a:lnTo>
                    <a:pt x="42519" y="9271"/>
                  </a:lnTo>
                  <a:lnTo>
                    <a:pt x="50469" y="10134"/>
                  </a:lnTo>
                  <a:lnTo>
                    <a:pt x="50812" y="4876"/>
                  </a:lnTo>
                  <a:close/>
                </a:path>
                <a:path w="1398270" h="530860">
                  <a:moveTo>
                    <a:pt x="72085" y="7277"/>
                  </a:moveTo>
                  <a:lnTo>
                    <a:pt x="68351" y="6794"/>
                  </a:lnTo>
                  <a:lnTo>
                    <a:pt x="64604" y="6388"/>
                  </a:lnTo>
                  <a:lnTo>
                    <a:pt x="63754" y="11582"/>
                  </a:lnTo>
                  <a:lnTo>
                    <a:pt x="67729" y="12014"/>
                  </a:lnTo>
                  <a:lnTo>
                    <a:pt x="71691" y="12534"/>
                  </a:lnTo>
                  <a:lnTo>
                    <a:pt x="72085" y="7277"/>
                  </a:lnTo>
                  <a:close/>
                </a:path>
                <a:path w="1398270" h="530860">
                  <a:moveTo>
                    <a:pt x="93306" y="10058"/>
                  </a:moveTo>
                  <a:lnTo>
                    <a:pt x="89573" y="9575"/>
                  </a:lnTo>
                  <a:lnTo>
                    <a:pt x="85839" y="9093"/>
                  </a:lnTo>
                  <a:lnTo>
                    <a:pt x="84924" y="14274"/>
                  </a:lnTo>
                  <a:lnTo>
                    <a:pt x="92849" y="15316"/>
                  </a:lnTo>
                  <a:lnTo>
                    <a:pt x="93306" y="10058"/>
                  </a:lnTo>
                  <a:close/>
                </a:path>
                <a:path w="1398270" h="530860">
                  <a:moveTo>
                    <a:pt x="114528" y="12966"/>
                  </a:moveTo>
                  <a:lnTo>
                    <a:pt x="110807" y="12407"/>
                  </a:lnTo>
                  <a:lnTo>
                    <a:pt x="107086" y="11849"/>
                  </a:lnTo>
                  <a:lnTo>
                    <a:pt x="106108" y="17018"/>
                  </a:lnTo>
                  <a:lnTo>
                    <a:pt x="114020" y="18211"/>
                  </a:lnTo>
                  <a:lnTo>
                    <a:pt x="114528" y="12966"/>
                  </a:lnTo>
                  <a:close/>
                </a:path>
                <a:path w="1398270" h="530860">
                  <a:moveTo>
                    <a:pt x="135699" y="16167"/>
                  </a:moveTo>
                  <a:lnTo>
                    <a:pt x="131978" y="15608"/>
                  </a:lnTo>
                  <a:lnTo>
                    <a:pt x="128257" y="15049"/>
                  </a:lnTo>
                  <a:lnTo>
                    <a:pt x="127228" y="20218"/>
                  </a:lnTo>
                  <a:lnTo>
                    <a:pt x="135140" y="21412"/>
                  </a:lnTo>
                  <a:lnTo>
                    <a:pt x="135699" y="16167"/>
                  </a:lnTo>
                  <a:close/>
                </a:path>
                <a:path w="1398270" h="530860">
                  <a:moveTo>
                    <a:pt x="156832" y="19558"/>
                  </a:moveTo>
                  <a:lnTo>
                    <a:pt x="153123" y="18923"/>
                  </a:lnTo>
                  <a:lnTo>
                    <a:pt x="149415" y="18288"/>
                  </a:lnTo>
                  <a:lnTo>
                    <a:pt x="148323" y="23431"/>
                  </a:lnTo>
                  <a:lnTo>
                    <a:pt x="156210" y="24790"/>
                  </a:lnTo>
                  <a:lnTo>
                    <a:pt x="156832" y="19558"/>
                  </a:lnTo>
                  <a:close/>
                </a:path>
                <a:path w="1398270" h="530860">
                  <a:moveTo>
                    <a:pt x="177939" y="23190"/>
                  </a:moveTo>
                  <a:lnTo>
                    <a:pt x="174231" y="22555"/>
                  </a:lnTo>
                  <a:lnTo>
                    <a:pt x="170522" y="21920"/>
                  </a:lnTo>
                  <a:lnTo>
                    <a:pt x="169379" y="27063"/>
                  </a:lnTo>
                  <a:lnTo>
                    <a:pt x="177266" y="28422"/>
                  </a:lnTo>
                  <a:lnTo>
                    <a:pt x="177939" y="23190"/>
                  </a:lnTo>
                  <a:close/>
                </a:path>
                <a:path w="1398270" h="530860">
                  <a:moveTo>
                    <a:pt x="198996" y="27012"/>
                  </a:moveTo>
                  <a:lnTo>
                    <a:pt x="195300" y="26301"/>
                  </a:lnTo>
                  <a:lnTo>
                    <a:pt x="191604" y="25590"/>
                  </a:lnTo>
                  <a:lnTo>
                    <a:pt x="190411" y="30721"/>
                  </a:lnTo>
                  <a:lnTo>
                    <a:pt x="198272" y="32232"/>
                  </a:lnTo>
                  <a:lnTo>
                    <a:pt x="198996" y="27012"/>
                  </a:lnTo>
                  <a:close/>
                </a:path>
                <a:path w="1398270" h="530860">
                  <a:moveTo>
                    <a:pt x="220027" y="31064"/>
                  </a:moveTo>
                  <a:lnTo>
                    <a:pt x="216331" y="30353"/>
                  </a:lnTo>
                  <a:lnTo>
                    <a:pt x="212636" y="29641"/>
                  </a:lnTo>
                  <a:lnTo>
                    <a:pt x="211391" y="34759"/>
                  </a:lnTo>
                  <a:lnTo>
                    <a:pt x="219252" y="36271"/>
                  </a:lnTo>
                  <a:lnTo>
                    <a:pt x="220027" y="31064"/>
                  </a:lnTo>
                  <a:close/>
                </a:path>
                <a:path w="1398270" h="530860">
                  <a:moveTo>
                    <a:pt x="241007" y="35318"/>
                  </a:moveTo>
                  <a:lnTo>
                    <a:pt x="237324" y="34531"/>
                  </a:lnTo>
                  <a:lnTo>
                    <a:pt x="233641" y="33743"/>
                  </a:lnTo>
                  <a:lnTo>
                    <a:pt x="232346" y="38849"/>
                  </a:lnTo>
                  <a:lnTo>
                    <a:pt x="240169" y="40513"/>
                  </a:lnTo>
                  <a:lnTo>
                    <a:pt x="241007" y="35318"/>
                  </a:lnTo>
                  <a:close/>
                </a:path>
                <a:path w="1398270" h="530860">
                  <a:moveTo>
                    <a:pt x="261950" y="39776"/>
                  </a:moveTo>
                  <a:lnTo>
                    <a:pt x="258267" y="38989"/>
                  </a:lnTo>
                  <a:lnTo>
                    <a:pt x="254584" y="38201"/>
                  </a:lnTo>
                  <a:lnTo>
                    <a:pt x="253238" y="43307"/>
                  </a:lnTo>
                  <a:lnTo>
                    <a:pt x="261073" y="44970"/>
                  </a:lnTo>
                  <a:lnTo>
                    <a:pt x="261950" y="39776"/>
                  </a:lnTo>
                  <a:close/>
                </a:path>
                <a:path w="1398270" h="530860">
                  <a:moveTo>
                    <a:pt x="282841" y="44411"/>
                  </a:moveTo>
                  <a:lnTo>
                    <a:pt x="279171" y="43561"/>
                  </a:lnTo>
                  <a:lnTo>
                    <a:pt x="275501" y="42710"/>
                  </a:lnTo>
                  <a:lnTo>
                    <a:pt x="274116" y="47790"/>
                  </a:lnTo>
                  <a:lnTo>
                    <a:pt x="281914" y="49606"/>
                  </a:lnTo>
                  <a:lnTo>
                    <a:pt x="282841" y="44411"/>
                  </a:lnTo>
                  <a:close/>
                </a:path>
                <a:path w="1398270" h="530860">
                  <a:moveTo>
                    <a:pt x="303695" y="49276"/>
                  </a:moveTo>
                  <a:lnTo>
                    <a:pt x="300024" y="48425"/>
                  </a:lnTo>
                  <a:lnTo>
                    <a:pt x="296354" y="47574"/>
                  </a:lnTo>
                  <a:lnTo>
                    <a:pt x="294919" y="52641"/>
                  </a:lnTo>
                  <a:lnTo>
                    <a:pt x="302717" y="54457"/>
                  </a:lnTo>
                  <a:lnTo>
                    <a:pt x="303695" y="49276"/>
                  </a:lnTo>
                  <a:close/>
                </a:path>
                <a:path w="1398270" h="530860">
                  <a:moveTo>
                    <a:pt x="324510" y="54292"/>
                  </a:moveTo>
                  <a:lnTo>
                    <a:pt x="320852" y="53365"/>
                  </a:lnTo>
                  <a:lnTo>
                    <a:pt x="317195" y="52438"/>
                  </a:lnTo>
                  <a:lnTo>
                    <a:pt x="315722" y="57492"/>
                  </a:lnTo>
                  <a:lnTo>
                    <a:pt x="323481" y="59461"/>
                  </a:lnTo>
                  <a:lnTo>
                    <a:pt x="324510" y="54292"/>
                  </a:lnTo>
                  <a:close/>
                </a:path>
                <a:path w="1398270" h="530860">
                  <a:moveTo>
                    <a:pt x="345249" y="59537"/>
                  </a:moveTo>
                  <a:lnTo>
                    <a:pt x="341604" y="58610"/>
                  </a:lnTo>
                  <a:lnTo>
                    <a:pt x="337947" y="57683"/>
                  </a:lnTo>
                  <a:lnTo>
                    <a:pt x="336423" y="62725"/>
                  </a:lnTo>
                  <a:lnTo>
                    <a:pt x="344182" y="64693"/>
                  </a:lnTo>
                  <a:lnTo>
                    <a:pt x="345249" y="59537"/>
                  </a:lnTo>
                  <a:close/>
                </a:path>
                <a:path w="1398270" h="530860">
                  <a:moveTo>
                    <a:pt x="365975" y="64884"/>
                  </a:moveTo>
                  <a:lnTo>
                    <a:pt x="362343" y="63893"/>
                  </a:lnTo>
                  <a:lnTo>
                    <a:pt x="358698" y="62928"/>
                  </a:lnTo>
                  <a:lnTo>
                    <a:pt x="357136" y="67957"/>
                  </a:lnTo>
                  <a:lnTo>
                    <a:pt x="360997" y="68986"/>
                  </a:lnTo>
                  <a:lnTo>
                    <a:pt x="364858" y="70040"/>
                  </a:lnTo>
                  <a:lnTo>
                    <a:pt x="365975" y="64884"/>
                  </a:lnTo>
                  <a:close/>
                </a:path>
                <a:path w="1398270" h="530860">
                  <a:moveTo>
                    <a:pt x="386638" y="70510"/>
                  </a:moveTo>
                  <a:lnTo>
                    <a:pt x="383006" y="69519"/>
                  </a:lnTo>
                  <a:lnTo>
                    <a:pt x="379374" y="68529"/>
                  </a:lnTo>
                  <a:lnTo>
                    <a:pt x="377761" y="73545"/>
                  </a:lnTo>
                  <a:lnTo>
                    <a:pt x="385483" y="75653"/>
                  </a:lnTo>
                  <a:lnTo>
                    <a:pt x="386638" y="70510"/>
                  </a:lnTo>
                  <a:close/>
                </a:path>
                <a:path w="1398270" h="530860">
                  <a:moveTo>
                    <a:pt x="407289" y="76149"/>
                  </a:moveTo>
                  <a:lnTo>
                    <a:pt x="403656" y="75158"/>
                  </a:lnTo>
                  <a:lnTo>
                    <a:pt x="400024" y="74168"/>
                  </a:lnTo>
                  <a:lnTo>
                    <a:pt x="398373" y="79171"/>
                  </a:lnTo>
                  <a:lnTo>
                    <a:pt x="406095" y="81280"/>
                  </a:lnTo>
                  <a:lnTo>
                    <a:pt x="407289" y="76149"/>
                  </a:lnTo>
                  <a:close/>
                </a:path>
                <a:path w="1398270" h="530860">
                  <a:moveTo>
                    <a:pt x="427824" y="82169"/>
                  </a:moveTo>
                  <a:lnTo>
                    <a:pt x="424205" y="81114"/>
                  </a:lnTo>
                  <a:lnTo>
                    <a:pt x="420585" y="80060"/>
                  </a:lnTo>
                  <a:lnTo>
                    <a:pt x="418896" y="85051"/>
                  </a:lnTo>
                  <a:lnTo>
                    <a:pt x="426580" y="87287"/>
                  </a:lnTo>
                  <a:lnTo>
                    <a:pt x="427824" y="82169"/>
                  </a:lnTo>
                  <a:close/>
                </a:path>
                <a:path w="1398270" h="530860">
                  <a:moveTo>
                    <a:pt x="448373" y="88163"/>
                  </a:moveTo>
                  <a:lnTo>
                    <a:pt x="444754" y="87109"/>
                  </a:lnTo>
                  <a:lnTo>
                    <a:pt x="441134" y="86055"/>
                  </a:lnTo>
                  <a:lnTo>
                    <a:pt x="439407" y="91033"/>
                  </a:lnTo>
                  <a:lnTo>
                    <a:pt x="447090" y="93268"/>
                  </a:lnTo>
                  <a:lnTo>
                    <a:pt x="448373" y="88163"/>
                  </a:lnTo>
                  <a:close/>
                </a:path>
                <a:path w="1398270" h="530860">
                  <a:moveTo>
                    <a:pt x="468820" y="94462"/>
                  </a:moveTo>
                  <a:lnTo>
                    <a:pt x="465226" y="93345"/>
                  </a:lnTo>
                  <a:lnTo>
                    <a:pt x="461632" y="92227"/>
                  </a:lnTo>
                  <a:lnTo>
                    <a:pt x="459854" y="97180"/>
                  </a:lnTo>
                  <a:lnTo>
                    <a:pt x="467499" y="99568"/>
                  </a:lnTo>
                  <a:lnTo>
                    <a:pt x="468820" y="94462"/>
                  </a:lnTo>
                  <a:close/>
                </a:path>
                <a:path w="1398270" h="530860">
                  <a:moveTo>
                    <a:pt x="489254" y="100838"/>
                  </a:moveTo>
                  <a:lnTo>
                    <a:pt x="485660" y="99720"/>
                  </a:lnTo>
                  <a:lnTo>
                    <a:pt x="482066" y="98602"/>
                  </a:lnTo>
                  <a:lnTo>
                    <a:pt x="480250" y="103543"/>
                  </a:lnTo>
                  <a:lnTo>
                    <a:pt x="487895" y="105930"/>
                  </a:lnTo>
                  <a:lnTo>
                    <a:pt x="489254" y="100838"/>
                  </a:lnTo>
                  <a:close/>
                </a:path>
                <a:path w="1398270" h="530860">
                  <a:moveTo>
                    <a:pt x="509638" y="107378"/>
                  </a:moveTo>
                  <a:lnTo>
                    <a:pt x="506056" y="106197"/>
                  </a:lnTo>
                  <a:lnTo>
                    <a:pt x="502475" y="105016"/>
                  </a:lnTo>
                  <a:lnTo>
                    <a:pt x="500634" y="109943"/>
                  </a:lnTo>
                  <a:lnTo>
                    <a:pt x="508241" y="112458"/>
                  </a:lnTo>
                  <a:lnTo>
                    <a:pt x="509638" y="107378"/>
                  </a:lnTo>
                  <a:close/>
                </a:path>
                <a:path w="1398270" h="530860">
                  <a:moveTo>
                    <a:pt x="529971" y="114096"/>
                  </a:moveTo>
                  <a:lnTo>
                    <a:pt x="526389" y="112915"/>
                  </a:lnTo>
                  <a:lnTo>
                    <a:pt x="522808" y="111734"/>
                  </a:lnTo>
                  <a:lnTo>
                    <a:pt x="520928" y="116662"/>
                  </a:lnTo>
                  <a:lnTo>
                    <a:pt x="528535" y="119164"/>
                  </a:lnTo>
                  <a:lnTo>
                    <a:pt x="529971" y="114096"/>
                  </a:lnTo>
                  <a:close/>
                </a:path>
                <a:path w="1398270" h="530860">
                  <a:moveTo>
                    <a:pt x="550265" y="120878"/>
                  </a:moveTo>
                  <a:lnTo>
                    <a:pt x="546709" y="119634"/>
                  </a:lnTo>
                  <a:lnTo>
                    <a:pt x="543140" y="118452"/>
                  </a:lnTo>
                  <a:lnTo>
                    <a:pt x="541223" y="123355"/>
                  </a:lnTo>
                  <a:lnTo>
                    <a:pt x="545020" y="124612"/>
                  </a:lnTo>
                  <a:lnTo>
                    <a:pt x="548792" y="125933"/>
                  </a:lnTo>
                  <a:lnTo>
                    <a:pt x="550265" y="120878"/>
                  </a:lnTo>
                  <a:close/>
                </a:path>
                <a:path w="1398270" h="530860">
                  <a:moveTo>
                    <a:pt x="570471" y="127927"/>
                  </a:moveTo>
                  <a:lnTo>
                    <a:pt x="566915" y="126682"/>
                  </a:lnTo>
                  <a:lnTo>
                    <a:pt x="563359" y="125437"/>
                  </a:lnTo>
                  <a:lnTo>
                    <a:pt x="561403" y="130340"/>
                  </a:lnTo>
                  <a:lnTo>
                    <a:pt x="568972" y="132969"/>
                  </a:lnTo>
                  <a:lnTo>
                    <a:pt x="570471" y="127927"/>
                  </a:lnTo>
                  <a:close/>
                </a:path>
                <a:path w="1398270" h="530860">
                  <a:moveTo>
                    <a:pt x="590677" y="134975"/>
                  </a:moveTo>
                  <a:lnTo>
                    <a:pt x="587121" y="133731"/>
                  </a:lnTo>
                  <a:lnTo>
                    <a:pt x="583565" y="132486"/>
                  </a:lnTo>
                  <a:lnTo>
                    <a:pt x="581583" y="137375"/>
                  </a:lnTo>
                  <a:lnTo>
                    <a:pt x="589140" y="140004"/>
                  </a:lnTo>
                  <a:lnTo>
                    <a:pt x="590677" y="134975"/>
                  </a:lnTo>
                  <a:close/>
                </a:path>
                <a:path w="1398270" h="530860">
                  <a:moveTo>
                    <a:pt x="610781" y="142278"/>
                  </a:moveTo>
                  <a:lnTo>
                    <a:pt x="607250" y="140982"/>
                  </a:lnTo>
                  <a:lnTo>
                    <a:pt x="603719" y="139687"/>
                  </a:lnTo>
                  <a:lnTo>
                    <a:pt x="601700" y="144551"/>
                  </a:lnTo>
                  <a:lnTo>
                    <a:pt x="609219" y="147307"/>
                  </a:lnTo>
                  <a:lnTo>
                    <a:pt x="610781" y="142278"/>
                  </a:lnTo>
                  <a:close/>
                </a:path>
                <a:path w="1398270" h="530860">
                  <a:moveTo>
                    <a:pt x="630872" y="149656"/>
                  </a:moveTo>
                  <a:lnTo>
                    <a:pt x="627341" y="148361"/>
                  </a:lnTo>
                  <a:lnTo>
                    <a:pt x="623811" y="147066"/>
                  </a:lnTo>
                  <a:lnTo>
                    <a:pt x="621753" y="151917"/>
                  </a:lnTo>
                  <a:lnTo>
                    <a:pt x="629272" y="154673"/>
                  </a:lnTo>
                  <a:lnTo>
                    <a:pt x="630872" y="149656"/>
                  </a:lnTo>
                  <a:close/>
                </a:path>
                <a:path w="1398270" h="530860">
                  <a:moveTo>
                    <a:pt x="650925" y="157137"/>
                  </a:moveTo>
                  <a:lnTo>
                    <a:pt x="647407" y="155778"/>
                  </a:lnTo>
                  <a:lnTo>
                    <a:pt x="643890" y="154419"/>
                  </a:lnTo>
                  <a:lnTo>
                    <a:pt x="641819" y="159258"/>
                  </a:lnTo>
                  <a:lnTo>
                    <a:pt x="649287" y="162140"/>
                  </a:lnTo>
                  <a:lnTo>
                    <a:pt x="650925" y="157137"/>
                  </a:lnTo>
                  <a:close/>
                </a:path>
                <a:path w="1398270" h="530860">
                  <a:moveTo>
                    <a:pt x="670902" y="164833"/>
                  </a:moveTo>
                  <a:lnTo>
                    <a:pt x="667385" y="163474"/>
                  </a:lnTo>
                  <a:lnTo>
                    <a:pt x="663867" y="162115"/>
                  </a:lnTo>
                  <a:lnTo>
                    <a:pt x="661758" y="166941"/>
                  </a:lnTo>
                  <a:lnTo>
                    <a:pt x="669226" y="169824"/>
                  </a:lnTo>
                  <a:lnTo>
                    <a:pt x="670902" y="164833"/>
                  </a:lnTo>
                  <a:close/>
                </a:path>
                <a:path w="1398270" h="530860">
                  <a:moveTo>
                    <a:pt x="690867" y="172529"/>
                  </a:moveTo>
                  <a:lnTo>
                    <a:pt x="687349" y="171170"/>
                  </a:lnTo>
                  <a:lnTo>
                    <a:pt x="683831" y="169811"/>
                  </a:lnTo>
                  <a:lnTo>
                    <a:pt x="681697" y="174625"/>
                  </a:lnTo>
                  <a:lnTo>
                    <a:pt x="689165" y="177507"/>
                  </a:lnTo>
                  <a:lnTo>
                    <a:pt x="690867" y="172529"/>
                  </a:lnTo>
                  <a:close/>
                </a:path>
                <a:path w="1398270" h="530860">
                  <a:moveTo>
                    <a:pt x="710730" y="180467"/>
                  </a:moveTo>
                  <a:lnTo>
                    <a:pt x="707237" y="179057"/>
                  </a:lnTo>
                  <a:lnTo>
                    <a:pt x="703745" y="177647"/>
                  </a:lnTo>
                  <a:lnTo>
                    <a:pt x="701573" y="182448"/>
                  </a:lnTo>
                  <a:lnTo>
                    <a:pt x="709002" y="185445"/>
                  </a:lnTo>
                  <a:lnTo>
                    <a:pt x="710730" y="180467"/>
                  </a:lnTo>
                  <a:close/>
                </a:path>
                <a:path w="1398270" h="530860">
                  <a:moveTo>
                    <a:pt x="730580" y="188468"/>
                  </a:moveTo>
                  <a:lnTo>
                    <a:pt x="727087" y="187058"/>
                  </a:lnTo>
                  <a:lnTo>
                    <a:pt x="723595" y="185648"/>
                  </a:lnTo>
                  <a:lnTo>
                    <a:pt x="721398" y="190436"/>
                  </a:lnTo>
                  <a:lnTo>
                    <a:pt x="728827" y="193433"/>
                  </a:lnTo>
                  <a:lnTo>
                    <a:pt x="730580" y="188468"/>
                  </a:lnTo>
                  <a:close/>
                </a:path>
                <a:path w="1398270" h="530860">
                  <a:moveTo>
                    <a:pt x="750392" y="196532"/>
                  </a:moveTo>
                  <a:lnTo>
                    <a:pt x="746925" y="195072"/>
                  </a:lnTo>
                  <a:lnTo>
                    <a:pt x="743432" y="193649"/>
                  </a:lnTo>
                  <a:lnTo>
                    <a:pt x="741210" y="198437"/>
                  </a:lnTo>
                  <a:lnTo>
                    <a:pt x="744918" y="199936"/>
                  </a:lnTo>
                  <a:lnTo>
                    <a:pt x="748614" y="201485"/>
                  </a:lnTo>
                  <a:lnTo>
                    <a:pt x="750392" y="196532"/>
                  </a:lnTo>
                  <a:close/>
                </a:path>
                <a:path w="1398270" h="530860">
                  <a:moveTo>
                    <a:pt x="770115" y="204825"/>
                  </a:moveTo>
                  <a:lnTo>
                    <a:pt x="766648" y="203365"/>
                  </a:lnTo>
                  <a:lnTo>
                    <a:pt x="763181" y="201904"/>
                  </a:lnTo>
                  <a:lnTo>
                    <a:pt x="760920" y="206667"/>
                  </a:lnTo>
                  <a:lnTo>
                    <a:pt x="768299" y="209765"/>
                  </a:lnTo>
                  <a:lnTo>
                    <a:pt x="770115" y="204825"/>
                  </a:lnTo>
                  <a:close/>
                </a:path>
                <a:path w="1398270" h="530860">
                  <a:moveTo>
                    <a:pt x="789838" y="213131"/>
                  </a:moveTo>
                  <a:lnTo>
                    <a:pt x="786371" y="211670"/>
                  </a:lnTo>
                  <a:lnTo>
                    <a:pt x="782904" y="210210"/>
                  </a:lnTo>
                  <a:lnTo>
                    <a:pt x="780618" y="214960"/>
                  </a:lnTo>
                  <a:lnTo>
                    <a:pt x="787996" y="218071"/>
                  </a:lnTo>
                  <a:lnTo>
                    <a:pt x="789838" y="213131"/>
                  </a:lnTo>
                  <a:close/>
                </a:path>
                <a:path w="1398270" h="530860">
                  <a:moveTo>
                    <a:pt x="809510" y="221589"/>
                  </a:moveTo>
                  <a:lnTo>
                    <a:pt x="806056" y="220078"/>
                  </a:lnTo>
                  <a:lnTo>
                    <a:pt x="802601" y="218567"/>
                  </a:lnTo>
                  <a:lnTo>
                    <a:pt x="800303" y="223304"/>
                  </a:lnTo>
                  <a:lnTo>
                    <a:pt x="807631" y="226517"/>
                  </a:lnTo>
                  <a:lnTo>
                    <a:pt x="809510" y="221589"/>
                  </a:lnTo>
                  <a:close/>
                </a:path>
                <a:path w="1398270" h="530860">
                  <a:moveTo>
                    <a:pt x="829106" y="230174"/>
                  </a:moveTo>
                  <a:lnTo>
                    <a:pt x="825652" y="228663"/>
                  </a:lnTo>
                  <a:lnTo>
                    <a:pt x="822210" y="227152"/>
                  </a:lnTo>
                  <a:lnTo>
                    <a:pt x="819873" y="231876"/>
                  </a:lnTo>
                  <a:lnTo>
                    <a:pt x="827201" y="235089"/>
                  </a:lnTo>
                  <a:lnTo>
                    <a:pt x="829106" y="230174"/>
                  </a:lnTo>
                  <a:close/>
                </a:path>
                <a:path w="1398270" h="530860">
                  <a:moveTo>
                    <a:pt x="848690" y="238760"/>
                  </a:moveTo>
                  <a:lnTo>
                    <a:pt x="845248" y="237248"/>
                  </a:lnTo>
                  <a:lnTo>
                    <a:pt x="841806" y="235737"/>
                  </a:lnTo>
                  <a:lnTo>
                    <a:pt x="839444" y="240449"/>
                  </a:lnTo>
                  <a:lnTo>
                    <a:pt x="846772" y="243662"/>
                  </a:lnTo>
                  <a:lnTo>
                    <a:pt x="848690" y="238760"/>
                  </a:lnTo>
                  <a:close/>
                </a:path>
                <a:path w="1398270" h="530860">
                  <a:moveTo>
                    <a:pt x="868197" y="247573"/>
                  </a:moveTo>
                  <a:lnTo>
                    <a:pt x="864768" y="246011"/>
                  </a:lnTo>
                  <a:lnTo>
                    <a:pt x="861339" y="244449"/>
                  </a:lnTo>
                  <a:lnTo>
                    <a:pt x="858964" y="249148"/>
                  </a:lnTo>
                  <a:lnTo>
                    <a:pt x="866254" y="252463"/>
                  </a:lnTo>
                  <a:lnTo>
                    <a:pt x="868197" y="247573"/>
                  </a:lnTo>
                  <a:close/>
                </a:path>
                <a:path w="1398270" h="530860">
                  <a:moveTo>
                    <a:pt x="887679" y="256438"/>
                  </a:moveTo>
                  <a:lnTo>
                    <a:pt x="884250" y="254876"/>
                  </a:lnTo>
                  <a:lnTo>
                    <a:pt x="880821" y="253314"/>
                  </a:lnTo>
                  <a:lnTo>
                    <a:pt x="878420" y="258000"/>
                  </a:lnTo>
                  <a:lnTo>
                    <a:pt x="885710" y="261327"/>
                  </a:lnTo>
                  <a:lnTo>
                    <a:pt x="887679" y="256438"/>
                  </a:lnTo>
                  <a:close/>
                </a:path>
                <a:path w="1398270" h="530860">
                  <a:moveTo>
                    <a:pt x="907148" y="265303"/>
                  </a:moveTo>
                  <a:lnTo>
                    <a:pt x="903719" y="263740"/>
                  </a:lnTo>
                  <a:lnTo>
                    <a:pt x="900290" y="262178"/>
                  </a:lnTo>
                  <a:lnTo>
                    <a:pt x="897864" y="266852"/>
                  </a:lnTo>
                  <a:lnTo>
                    <a:pt x="905154" y="270179"/>
                  </a:lnTo>
                  <a:lnTo>
                    <a:pt x="907148" y="265303"/>
                  </a:lnTo>
                  <a:close/>
                </a:path>
                <a:path w="1398270" h="530860">
                  <a:moveTo>
                    <a:pt x="926490" y="274421"/>
                  </a:moveTo>
                  <a:lnTo>
                    <a:pt x="923086" y="272821"/>
                  </a:lnTo>
                  <a:lnTo>
                    <a:pt x="919683" y="271208"/>
                  </a:lnTo>
                  <a:lnTo>
                    <a:pt x="917232" y="275882"/>
                  </a:lnTo>
                  <a:lnTo>
                    <a:pt x="924471" y="279298"/>
                  </a:lnTo>
                  <a:lnTo>
                    <a:pt x="926490" y="274421"/>
                  </a:lnTo>
                  <a:close/>
                </a:path>
                <a:path w="1398270" h="530860">
                  <a:moveTo>
                    <a:pt x="945845" y="283552"/>
                  </a:moveTo>
                  <a:lnTo>
                    <a:pt x="942441" y="281952"/>
                  </a:lnTo>
                  <a:lnTo>
                    <a:pt x="939038" y="280352"/>
                  </a:lnTo>
                  <a:lnTo>
                    <a:pt x="936561" y="285000"/>
                  </a:lnTo>
                  <a:lnTo>
                    <a:pt x="943813" y="288417"/>
                  </a:lnTo>
                  <a:lnTo>
                    <a:pt x="945845" y="283552"/>
                  </a:lnTo>
                  <a:close/>
                </a:path>
                <a:path w="1398270" h="530860">
                  <a:moveTo>
                    <a:pt x="965187" y="292722"/>
                  </a:moveTo>
                  <a:lnTo>
                    <a:pt x="961796" y="291084"/>
                  </a:lnTo>
                  <a:lnTo>
                    <a:pt x="958392" y="289483"/>
                  </a:lnTo>
                  <a:lnTo>
                    <a:pt x="955903" y="294119"/>
                  </a:lnTo>
                  <a:lnTo>
                    <a:pt x="959523" y="295833"/>
                  </a:lnTo>
                  <a:lnTo>
                    <a:pt x="963129" y="297573"/>
                  </a:lnTo>
                  <a:lnTo>
                    <a:pt x="965187" y="292722"/>
                  </a:lnTo>
                  <a:close/>
                </a:path>
                <a:path w="1398270" h="530860">
                  <a:moveTo>
                    <a:pt x="984402" y="302107"/>
                  </a:moveTo>
                  <a:lnTo>
                    <a:pt x="981024" y="300456"/>
                  </a:lnTo>
                  <a:lnTo>
                    <a:pt x="977646" y="298805"/>
                  </a:lnTo>
                  <a:lnTo>
                    <a:pt x="975131" y="303428"/>
                  </a:lnTo>
                  <a:lnTo>
                    <a:pt x="982319" y="306946"/>
                  </a:lnTo>
                  <a:lnTo>
                    <a:pt x="984402" y="302107"/>
                  </a:lnTo>
                  <a:close/>
                </a:path>
                <a:path w="1398270" h="530860">
                  <a:moveTo>
                    <a:pt x="1003617" y="311505"/>
                  </a:moveTo>
                  <a:lnTo>
                    <a:pt x="1000239" y="309854"/>
                  </a:lnTo>
                  <a:lnTo>
                    <a:pt x="996861" y="308203"/>
                  </a:lnTo>
                  <a:lnTo>
                    <a:pt x="994321" y="312826"/>
                  </a:lnTo>
                  <a:lnTo>
                    <a:pt x="1001522" y="316331"/>
                  </a:lnTo>
                  <a:lnTo>
                    <a:pt x="1003617" y="311505"/>
                  </a:lnTo>
                  <a:close/>
                </a:path>
                <a:path w="1398270" h="530860">
                  <a:moveTo>
                    <a:pt x="1022832" y="320929"/>
                  </a:moveTo>
                  <a:lnTo>
                    <a:pt x="1019467" y="319239"/>
                  </a:lnTo>
                  <a:lnTo>
                    <a:pt x="1016088" y="317576"/>
                  </a:lnTo>
                  <a:lnTo>
                    <a:pt x="1013536" y="322186"/>
                  </a:lnTo>
                  <a:lnTo>
                    <a:pt x="1017130" y="323951"/>
                  </a:lnTo>
                  <a:lnTo>
                    <a:pt x="1020699" y="325755"/>
                  </a:lnTo>
                  <a:lnTo>
                    <a:pt x="1022832" y="320929"/>
                  </a:lnTo>
                  <a:close/>
                </a:path>
                <a:path w="1398270" h="530860">
                  <a:moveTo>
                    <a:pt x="1041933" y="330568"/>
                  </a:moveTo>
                  <a:lnTo>
                    <a:pt x="1038567" y="328879"/>
                  </a:lnTo>
                  <a:lnTo>
                    <a:pt x="1035202" y="327190"/>
                  </a:lnTo>
                  <a:lnTo>
                    <a:pt x="1032637" y="331774"/>
                  </a:lnTo>
                  <a:lnTo>
                    <a:pt x="1039787" y="335381"/>
                  </a:lnTo>
                  <a:lnTo>
                    <a:pt x="1041933" y="330568"/>
                  </a:lnTo>
                  <a:close/>
                </a:path>
                <a:path w="1398270" h="530860">
                  <a:moveTo>
                    <a:pt x="1061034" y="340220"/>
                  </a:moveTo>
                  <a:lnTo>
                    <a:pt x="1057668" y="338518"/>
                  </a:lnTo>
                  <a:lnTo>
                    <a:pt x="1054303" y="336829"/>
                  </a:lnTo>
                  <a:lnTo>
                    <a:pt x="1051712" y="341414"/>
                  </a:lnTo>
                  <a:lnTo>
                    <a:pt x="1058862" y="345020"/>
                  </a:lnTo>
                  <a:lnTo>
                    <a:pt x="1061034" y="340220"/>
                  </a:lnTo>
                  <a:close/>
                </a:path>
                <a:path w="1398270" h="530860">
                  <a:moveTo>
                    <a:pt x="1080109" y="349885"/>
                  </a:moveTo>
                  <a:lnTo>
                    <a:pt x="1076769" y="348145"/>
                  </a:lnTo>
                  <a:lnTo>
                    <a:pt x="1073404" y="346443"/>
                  </a:lnTo>
                  <a:lnTo>
                    <a:pt x="1070800" y="351028"/>
                  </a:lnTo>
                  <a:lnTo>
                    <a:pt x="1074369" y="352831"/>
                  </a:lnTo>
                  <a:lnTo>
                    <a:pt x="1077925" y="354672"/>
                  </a:lnTo>
                  <a:lnTo>
                    <a:pt x="1080109" y="349885"/>
                  </a:lnTo>
                  <a:close/>
                </a:path>
                <a:path w="1398270" h="530860">
                  <a:moveTo>
                    <a:pt x="1099096" y="359765"/>
                  </a:moveTo>
                  <a:lnTo>
                    <a:pt x="1095756" y="358025"/>
                  </a:lnTo>
                  <a:lnTo>
                    <a:pt x="1092415" y="356285"/>
                  </a:lnTo>
                  <a:lnTo>
                    <a:pt x="1089787" y="360857"/>
                  </a:lnTo>
                  <a:lnTo>
                    <a:pt x="1096886" y="364553"/>
                  </a:lnTo>
                  <a:lnTo>
                    <a:pt x="1099096" y="359765"/>
                  </a:lnTo>
                  <a:close/>
                </a:path>
                <a:path w="1398270" h="530860">
                  <a:moveTo>
                    <a:pt x="1118069" y="369646"/>
                  </a:moveTo>
                  <a:lnTo>
                    <a:pt x="1114729" y="367906"/>
                  </a:lnTo>
                  <a:lnTo>
                    <a:pt x="1111389" y="366166"/>
                  </a:lnTo>
                  <a:lnTo>
                    <a:pt x="1108735" y="370725"/>
                  </a:lnTo>
                  <a:lnTo>
                    <a:pt x="1115847" y="374421"/>
                  </a:lnTo>
                  <a:lnTo>
                    <a:pt x="1118069" y="369646"/>
                  </a:lnTo>
                  <a:close/>
                </a:path>
                <a:path w="1398270" h="530860">
                  <a:moveTo>
                    <a:pt x="1137043" y="379514"/>
                  </a:moveTo>
                  <a:lnTo>
                    <a:pt x="1133703" y="377774"/>
                  </a:lnTo>
                  <a:lnTo>
                    <a:pt x="1130363" y="376034"/>
                  </a:lnTo>
                  <a:lnTo>
                    <a:pt x="1127696" y="380580"/>
                  </a:lnTo>
                  <a:lnTo>
                    <a:pt x="1134795" y="384289"/>
                  </a:lnTo>
                  <a:lnTo>
                    <a:pt x="1137043" y="379514"/>
                  </a:lnTo>
                  <a:close/>
                </a:path>
                <a:path w="1398270" h="530860">
                  <a:moveTo>
                    <a:pt x="1155890" y="389636"/>
                  </a:moveTo>
                  <a:lnTo>
                    <a:pt x="1152575" y="387858"/>
                  </a:lnTo>
                  <a:lnTo>
                    <a:pt x="1149261" y="386080"/>
                  </a:lnTo>
                  <a:lnTo>
                    <a:pt x="1146568" y="390613"/>
                  </a:lnTo>
                  <a:lnTo>
                    <a:pt x="1153629" y="394398"/>
                  </a:lnTo>
                  <a:lnTo>
                    <a:pt x="1155890" y="389636"/>
                  </a:lnTo>
                  <a:close/>
                </a:path>
                <a:path w="1398270" h="530860">
                  <a:moveTo>
                    <a:pt x="1174750" y="399745"/>
                  </a:moveTo>
                  <a:lnTo>
                    <a:pt x="1171435" y="397967"/>
                  </a:lnTo>
                  <a:lnTo>
                    <a:pt x="1168120" y="396189"/>
                  </a:lnTo>
                  <a:lnTo>
                    <a:pt x="1165415" y="400710"/>
                  </a:lnTo>
                  <a:lnTo>
                    <a:pt x="1172476" y="404495"/>
                  </a:lnTo>
                  <a:lnTo>
                    <a:pt x="1174750" y="399745"/>
                  </a:lnTo>
                  <a:close/>
                </a:path>
                <a:path w="1398270" h="530860">
                  <a:moveTo>
                    <a:pt x="1193596" y="409854"/>
                  </a:moveTo>
                  <a:lnTo>
                    <a:pt x="1190282" y="408076"/>
                  </a:lnTo>
                  <a:lnTo>
                    <a:pt x="1186967" y="406298"/>
                  </a:lnTo>
                  <a:lnTo>
                    <a:pt x="1184249" y="410806"/>
                  </a:lnTo>
                  <a:lnTo>
                    <a:pt x="1191298" y="414591"/>
                  </a:lnTo>
                  <a:lnTo>
                    <a:pt x="1193596" y="409854"/>
                  </a:lnTo>
                  <a:close/>
                </a:path>
                <a:path w="1398270" h="530860">
                  <a:moveTo>
                    <a:pt x="1212342" y="420154"/>
                  </a:moveTo>
                  <a:lnTo>
                    <a:pt x="1209052" y="418338"/>
                  </a:lnTo>
                  <a:lnTo>
                    <a:pt x="1205763" y="416521"/>
                  </a:lnTo>
                  <a:lnTo>
                    <a:pt x="1203020" y="421017"/>
                  </a:lnTo>
                  <a:lnTo>
                    <a:pt x="1210030" y="424891"/>
                  </a:lnTo>
                  <a:lnTo>
                    <a:pt x="1212342" y="420154"/>
                  </a:lnTo>
                  <a:close/>
                </a:path>
                <a:path w="1398270" h="530860">
                  <a:moveTo>
                    <a:pt x="1231074" y="430479"/>
                  </a:moveTo>
                  <a:lnTo>
                    <a:pt x="1227785" y="428663"/>
                  </a:lnTo>
                  <a:lnTo>
                    <a:pt x="1224483" y="426847"/>
                  </a:lnTo>
                  <a:lnTo>
                    <a:pt x="1221740" y="431342"/>
                  </a:lnTo>
                  <a:lnTo>
                    <a:pt x="1228750" y="435203"/>
                  </a:lnTo>
                  <a:lnTo>
                    <a:pt x="1231074" y="430479"/>
                  </a:lnTo>
                  <a:close/>
                </a:path>
                <a:path w="1398270" h="530860">
                  <a:moveTo>
                    <a:pt x="1249819" y="440817"/>
                  </a:moveTo>
                  <a:lnTo>
                    <a:pt x="1246517" y="439000"/>
                  </a:lnTo>
                  <a:lnTo>
                    <a:pt x="1243228" y="437184"/>
                  </a:lnTo>
                  <a:lnTo>
                    <a:pt x="1240447" y="441667"/>
                  </a:lnTo>
                  <a:lnTo>
                    <a:pt x="1247470" y="445528"/>
                  </a:lnTo>
                  <a:lnTo>
                    <a:pt x="1249819" y="440817"/>
                  </a:lnTo>
                  <a:close/>
                </a:path>
                <a:path w="1398270" h="530860">
                  <a:moveTo>
                    <a:pt x="1268476" y="451281"/>
                  </a:moveTo>
                  <a:lnTo>
                    <a:pt x="1265199" y="449427"/>
                  </a:lnTo>
                  <a:lnTo>
                    <a:pt x="1261922" y="447573"/>
                  </a:lnTo>
                  <a:lnTo>
                    <a:pt x="1259141" y="452043"/>
                  </a:lnTo>
                  <a:lnTo>
                    <a:pt x="1266113" y="455993"/>
                  </a:lnTo>
                  <a:lnTo>
                    <a:pt x="1268476" y="451281"/>
                  </a:lnTo>
                  <a:close/>
                </a:path>
                <a:path w="1398270" h="530860">
                  <a:moveTo>
                    <a:pt x="1287094" y="461822"/>
                  </a:moveTo>
                  <a:lnTo>
                    <a:pt x="1283817" y="459968"/>
                  </a:lnTo>
                  <a:lnTo>
                    <a:pt x="1280541" y="458114"/>
                  </a:lnTo>
                  <a:lnTo>
                    <a:pt x="1277747" y="462572"/>
                  </a:lnTo>
                  <a:lnTo>
                    <a:pt x="1284706" y="466521"/>
                  </a:lnTo>
                  <a:lnTo>
                    <a:pt x="1287094" y="461822"/>
                  </a:lnTo>
                  <a:close/>
                </a:path>
                <a:path w="1398270" h="530860">
                  <a:moveTo>
                    <a:pt x="1305712" y="472363"/>
                  </a:moveTo>
                  <a:lnTo>
                    <a:pt x="1302435" y="470509"/>
                  </a:lnTo>
                  <a:lnTo>
                    <a:pt x="1299159" y="468655"/>
                  </a:lnTo>
                  <a:lnTo>
                    <a:pt x="1296339" y="473113"/>
                  </a:lnTo>
                  <a:lnTo>
                    <a:pt x="1303312" y="477050"/>
                  </a:lnTo>
                  <a:lnTo>
                    <a:pt x="1305712" y="472363"/>
                  </a:lnTo>
                  <a:close/>
                </a:path>
                <a:path w="1398270" h="530860">
                  <a:moveTo>
                    <a:pt x="1324279" y="482968"/>
                  </a:moveTo>
                  <a:lnTo>
                    <a:pt x="1321028" y="481076"/>
                  </a:lnTo>
                  <a:lnTo>
                    <a:pt x="1317777" y="479183"/>
                  </a:lnTo>
                  <a:lnTo>
                    <a:pt x="1314945" y="483628"/>
                  </a:lnTo>
                  <a:lnTo>
                    <a:pt x="1321866" y="487654"/>
                  </a:lnTo>
                  <a:lnTo>
                    <a:pt x="1324279" y="482968"/>
                  </a:lnTo>
                  <a:close/>
                </a:path>
                <a:path w="1398270" h="530860">
                  <a:moveTo>
                    <a:pt x="1342771" y="493725"/>
                  </a:moveTo>
                  <a:lnTo>
                    <a:pt x="1339519" y="491832"/>
                  </a:lnTo>
                  <a:lnTo>
                    <a:pt x="1336268" y="489940"/>
                  </a:lnTo>
                  <a:lnTo>
                    <a:pt x="1333423" y="494372"/>
                  </a:lnTo>
                  <a:lnTo>
                    <a:pt x="1340345" y="498398"/>
                  </a:lnTo>
                  <a:lnTo>
                    <a:pt x="1342771" y="493725"/>
                  </a:lnTo>
                  <a:close/>
                </a:path>
                <a:path w="1398270" h="530860">
                  <a:moveTo>
                    <a:pt x="1361274" y="504469"/>
                  </a:moveTo>
                  <a:lnTo>
                    <a:pt x="1358023" y="502577"/>
                  </a:lnTo>
                  <a:lnTo>
                    <a:pt x="1354772" y="500684"/>
                  </a:lnTo>
                  <a:lnTo>
                    <a:pt x="1351915" y="505117"/>
                  </a:lnTo>
                  <a:lnTo>
                    <a:pt x="1358836" y="509130"/>
                  </a:lnTo>
                  <a:lnTo>
                    <a:pt x="1361274" y="504469"/>
                  </a:lnTo>
                  <a:close/>
                </a:path>
                <a:path w="1398270" h="530860">
                  <a:moveTo>
                    <a:pt x="1379766" y="515213"/>
                  </a:moveTo>
                  <a:lnTo>
                    <a:pt x="1376514" y="513321"/>
                  </a:lnTo>
                  <a:lnTo>
                    <a:pt x="1373263" y="511429"/>
                  </a:lnTo>
                  <a:lnTo>
                    <a:pt x="1370393" y="515848"/>
                  </a:lnTo>
                  <a:lnTo>
                    <a:pt x="1377315" y="519874"/>
                  </a:lnTo>
                  <a:lnTo>
                    <a:pt x="1379766" y="515213"/>
                  </a:lnTo>
                  <a:close/>
                </a:path>
                <a:path w="1398270" h="530860">
                  <a:moveTo>
                    <a:pt x="1398168" y="526148"/>
                  </a:moveTo>
                  <a:lnTo>
                    <a:pt x="1394929" y="524217"/>
                  </a:lnTo>
                  <a:lnTo>
                    <a:pt x="1391691" y="522287"/>
                  </a:lnTo>
                  <a:lnTo>
                    <a:pt x="1388808" y="526694"/>
                  </a:lnTo>
                  <a:lnTo>
                    <a:pt x="1395691" y="530796"/>
                  </a:lnTo>
                  <a:lnTo>
                    <a:pt x="1398168" y="5261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 descr=""/>
            <p:cNvSpPr/>
            <p:nvPr/>
          </p:nvSpPr>
          <p:spPr>
            <a:xfrm>
              <a:off x="810602" y="3324097"/>
              <a:ext cx="4740910" cy="1063625"/>
            </a:xfrm>
            <a:custGeom>
              <a:avLst/>
              <a:gdLst/>
              <a:ahLst/>
              <a:cxnLst/>
              <a:rect l="l" t="t" r="r" b="b"/>
              <a:pathLst>
                <a:path w="4740910" h="1063625">
                  <a:moveTo>
                    <a:pt x="9347" y="4699"/>
                  </a:moveTo>
                  <a:lnTo>
                    <a:pt x="6400" y="2349"/>
                  </a:lnTo>
                  <a:lnTo>
                    <a:pt x="3454" y="0"/>
                  </a:lnTo>
                  <a:lnTo>
                    <a:pt x="0" y="3975"/>
                  </a:lnTo>
                  <a:lnTo>
                    <a:pt x="6273" y="8978"/>
                  </a:lnTo>
                  <a:lnTo>
                    <a:pt x="9347" y="4699"/>
                  </a:lnTo>
                  <a:close/>
                </a:path>
                <a:path w="4740910" h="1063625">
                  <a:moveTo>
                    <a:pt x="26187" y="17919"/>
                  </a:moveTo>
                  <a:lnTo>
                    <a:pt x="23215" y="15608"/>
                  </a:lnTo>
                  <a:lnTo>
                    <a:pt x="20243" y="13296"/>
                  </a:lnTo>
                  <a:lnTo>
                    <a:pt x="16802" y="17284"/>
                  </a:lnTo>
                  <a:lnTo>
                    <a:pt x="23139" y="22212"/>
                  </a:lnTo>
                  <a:lnTo>
                    <a:pt x="26187" y="17919"/>
                  </a:lnTo>
                  <a:close/>
                </a:path>
                <a:path w="4740910" h="1063625">
                  <a:moveTo>
                    <a:pt x="43091" y="31051"/>
                  </a:moveTo>
                  <a:lnTo>
                    <a:pt x="40119" y="28740"/>
                  </a:lnTo>
                  <a:lnTo>
                    <a:pt x="37147" y="26428"/>
                  </a:lnTo>
                  <a:lnTo>
                    <a:pt x="33718" y="30429"/>
                  </a:lnTo>
                  <a:lnTo>
                    <a:pt x="40068" y="35356"/>
                  </a:lnTo>
                  <a:lnTo>
                    <a:pt x="43091" y="31051"/>
                  </a:lnTo>
                  <a:close/>
                </a:path>
                <a:path w="4740910" h="1063625">
                  <a:moveTo>
                    <a:pt x="60007" y="44170"/>
                  </a:moveTo>
                  <a:lnTo>
                    <a:pt x="57035" y="41859"/>
                  </a:lnTo>
                  <a:lnTo>
                    <a:pt x="54063" y="39547"/>
                  </a:lnTo>
                  <a:lnTo>
                    <a:pt x="50660" y="43573"/>
                  </a:lnTo>
                  <a:lnTo>
                    <a:pt x="56997" y="48488"/>
                  </a:lnTo>
                  <a:lnTo>
                    <a:pt x="60007" y="44170"/>
                  </a:lnTo>
                  <a:close/>
                </a:path>
                <a:path w="4740910" h="1063625">
                  <a:moveTo>
                    <a:pt x="77050" y="57124"/>
                  </a:moveTo>
                  <a:lnTo>
                    <a:pt x="74053" y="54851"/>
                  </a:lnTo>
                  <a:lnTo>
                    <a:pt x="71056" y="52578"/>
                  </a:lnTo>
                  <a:lnTo>
                    <a:pt x="67665" y="56616"/>
                  </a:lnTo>
                  <a:lnTo>
                    <a:pt x="74066" y="61468"/>
                  </a:lnTo>
                  <a:lnTo>
                    <a:pt x="77050" y="57124"/>
                  </a:lnTo>
                  <a:close/>
                </a:path>
                <a:path w="4740910" h="1063625">
                  <a:moveTo>
                    <a:pt x="94119" y="70040"/>
                  </a:moveTo>
                  <a:lnTo>
                    <a:pt x="91122" y="67767"/>
                  </a:lnTo>
                  <a:lnTo>
                    <a:pt x="88125" y="65493"/>
                  </a:lnTo>
                  <a:lnTo>
                    <a:pt x="84747" y="69545"/>
                  </a:lnTo>
                  <a:lnTo>
                    <a:pt x="91160" y="74396"/>
                  </a:lnTo>
                  <a:lnTo>
                    <a:pt x="94119" y="70040"/>
                  </a:lnTo>
                  <a:close/>
                </a:path>
                <a:path w="4740910" h="1063625">
                  <a:moveTo>
                    <a:pt x="111239" y="82905"/>
                  </a:moveTo>
                  <a:lnTo>
                    <a:pt x="108204" y="80670"/>
                  </a:lnTo>
                  <a:lnTo>
                    <a:pt x="105194" y="78422"/>
                  </a:lnTo>
                  <a:lnTo>
                    <a:pt x="101841" y="82486"/>
                  </a:lnTo>
                  <a:lnTo>
                    <a:pt x="105054" y="84886"/>
                  </a:lnTo>
                  <a:lnTo>
                    <a:pt x="108292" y="87274"/>
                  </a:lnTo>
                  <a:lnTo>
                    <a:pt x="111239" y="82905"/>
                  </a:lnTo>
                  <a:close/>
                </a:path>
                <a:path w="4740910" h="1063625">
                  <a:moveTo>
                    <a:pt x="128485" y="95592"/>
                  </a:moveTo>
                  <a:lnTo>
                    <a:pt x="125450" y="93357"/>
                  </a:lnTo>
                  <a:lnTo>
                    <a:pt x="122415" y="91122"/>
                  </a:lnTo>
                  <a:lnTo>
                    <a:pt x="119087" y="95211"/>
                  </a:lnTo>
                  <a:lnTo>
                    <a:pt x="125564" y="99974"/>
                  </a:lnTo>
                  <a:lnTo>
                    <a:pt x="128485" y="95592"/>
                  </a:lnTo>
                  <a:close/>
                </a:path>
                <a:path w="4740910" h="1063625">
                  <a:moveTo>
                    <a:pt x="145719" y="108280"/>
                  </a:moveTo>
                  <a:lnTo>
                    <a:pt x="142684" y="106045"/>
                  </a:lnTo>
                  <a:lnTo>
                    <a:pt x="139649" y="103809"/>
                  </a:lnTo>
                  <a:lnTo>
                    <a:pt x="136347" y="107911"/>
                  </a:lnTo>
                  <a:lnTo>
                    <a:pt x="142824" y="112674"/>
                  </a:lnTo>
                  <a:lnTo>
                    <a:pt x="145719" y="108280"/>
                  </a:lnTo>
                  <a:close/>
                </a:path>
                <a:path w="4740910" h="1063625">
                  <a:moveTo>
                    <a:pt x="163080" y="120789"/>
                  </a:moveTo>
                  <a:lnTo>
                    <a:pt x="160020" y="118605"/>
                  </a:lnTo>
                  <a:lnTo>
                    <a:pt x="156959" y="116420"/>
                  </a:lnTo>
                  <a:lnTo>
                    <a:pt x="153670" y="120535"/>
                  </a:lnTo>
                  <a:lnTo>
                    <a:pt x="160210" y="125209"/>
                  </a:lnTo>
                  <a:lnTo>
                    <a:pt x="163080" y="120789"/>
                  </a:lnTo>
                  <a:close/>
                </a:path>
                <a:path w="4740910" h="1063625">
                  <a:moveTo>
                    <a:pt x="180492" y="133235"/>
                  </a:moveTo>
                  <a:lnTo>
                    <a:pt x="177431" y="131051"/>
                  </a:lnTo>
                  <a:lnTo>
                    <a:pt x="174371" y="128866"/>
                  </a:lnTo>
                  <a:lnTo>
                    <a:pt x="171107" y="133007"/>
                  </a:lnTo>
                  <a:lnTo>
                    <a:pt x="177647" y="137668"/>
                  </a:lnTo>
                  <a:lnTo>
                    <a:pt x="180492" y="133235"/>
                  </a:lnTo>
                  <a:close/>
                </a:path>
                <a:path w="4740910" h="1063625">
                  <a:moveTo>
                    <a:pt x="197942" y="145643"/>
                  </a:moveTo>
                  <a:lnTo>
                    <a:pt x="194843" y="143497"/>
                  </a:lnTo>
                  <a:lnTo>
                    <a:pt x="191770" y="141325"/>
                  </a:lnTo>
                  <a:lnTo>
                    <a:pt x="188531" y="145478"/>
                  </a:lnTo>
                  <a:lnTo>
                    <a:pt x="191808" y="147802"/>
                  </a:lnTo>
                  <a:lnTo>
                    <a:pt x="195110" y="150088"/>
                  </a:lnTo>
                  <a:lnTo>
                    <a:pt x="197942" y="145643"/>
                  </a:lnTo>
                  <a:close/>
                </a:path>
                <a:path w="4740910" h="1063625">
                  <a:moveTo>
                    <a:pt x="215531" y="157835"/>
                  </a:moveTo>
                  <a:lnTo>
                    <a:pt x="212432" y="155689"/>
                  </a:lnTo>
                  <a:lnTo>
                    <a:pt x="209346" y="153543"/>
                  </a:lnTo>
                  <a:lnTo>
                    <a:pt x="206133" y="157721"/>
                  </a:lnTo>
                  <a:lnTo>
                    <a:pt x="212725" y="162306"/>
                  </a:lnTo>
                  <a:lnTo>
                    <a:pt x="215531" y="157835"/>
                  </a:lnTo>
                  <a:close/>
                </a:path>
                <a:path w="4740910" h="1063625">
                  <a:moveTo>
                    <a:pt x="233108" y="170040"/>
                  </a:moveTo>
                  <a:lnTo>
                    <a:pt x="230022" y="167894"/>
                  </a:lnTo>
                  <a:lnTo>
                    <a:pt x="226923" y="165747"/>
                  </a:lnTo>
                  <a:lnTo>
                    <a:pt x="223748" y="169938"/>
                  </a:lnTo>
                  <a:lnTo>
                    <a:pt x="230352" y="174523"/>
                  </a:lnTo>
                  <a:lnTo>
                    <a:pt x="233108" y="170040"/>
                  </a:lnTo>
                  <a:close/>
                </a:path>
                <a:path w="4740910" h="1063625">
                  <a:moveTo>
                    <a:pt x="250850" y="182016"/>
                  </a:moveTo>
                  <a:lnTo>
                    <a:pt x="247726" y="179920"/>
                  </a:lnTo>
                  <a:lnTo>
                    <a:pt x="244602" y="177825"/>
                  </a:lnTo>
                  <a:lnTo>
                    <a:pt x="241439" y="182041"/>
                  </a:lnTo>
                  <a:lnTo>
                    <a:pt x="248107" y="186524"/>
                  </a:lnTo>
                  <a:lnTo>
                    <a:pt x="250850" y="182016"/>
                  </a:lnTo>
                  <a:close/>
                </a:path>
                <a:path w="4740910" h="1063625">
                  <a:moveTo>
                    <a:pt x="268617" y="193954"/>
                  </a:moveTo>
                  <a:lnTo>
                    <a:pt x="265493" y="191858"/>
                  </a:lnTo>
                  <a:lnTo>
                    <a:pt x="262369" y="189763"/>
                  </a:lnTo>
                  <a:lnTo>
                    <a:pt x="259245" y="193992"/>
                  </a:lnTo>
                  <a:lnTo>
                    <a:pt x="265912" y="198475"/>
                  </a:lnTo>
                  <a:lnTo>
                    <a:pt x="268617" y="193954"/>
                  </a:lnTo>
                  <a:close/>
                </a:path>
                <a:path w="4740910" h="1063625">
                  <a:moveTo>
                    <a:pt x="286461" y="205740"/>
                  </a:moveTo>
                  <a:lnTo>
                    <a:pt x="283311" y="203695"/>
                  </a:lnTo>
                  <a:lnTo>
                    <a:pt x="280149" y="201650"/>
                  </a:lnTo>
                  <a:lnTo>
                    <a:pt x="277050" y="205905"/>
                  </a:lnTo>
                  <a:lnTo>
                    <a:pt x="283794" y="210286"/>
                  </a:lnTo>
                  <a:lnTo>
                    <a:pt x="286461" y="205740"/>
                  </a:lnTo>
                  <a:close/>
                </a:path>
                <a:path w="4740910" h="1063625">
                  <a:moveTo>
                    <a:pt x="304419" y="217398"/>
                  </a:moveTo>
                  <a:lnTo>
                    <a:pt x="301269" y="215353"/>
                  </a:lnTo>
                  <a:lnTo>
                    <a:pt x="298119" y="213309"/>
                  </a:lnTo>
                  <a:lnTo>
                    <a:pt x="295033" y="217589"/>
                  </a:lnTo>
                  <a:lnTo>
                    <a:pt x="301777" y="221957"/>
                  </a:lnTo>
                  <a:lnTo>
                    <a:pt x="304419" y="217398"/>
                  </a:lnTo>
                  <a:close/>
                </a:path>
                <a:path w="4740910" h="1063625">
                  <a:moveTo>
                    <a:pt x="322414" y="228993"/>
                  </a:moveTo>
                  <a:lnTo>
                    <a:pt x="319227" y="226999"/>
                  </a:lnTo>
                  <a:lnTo>
                    <a:pt x="316052" y="224967"/>
                  </a:lnTo>
                  <a:lnTo>
                    <a:pt x="313016" y="229273"/>
                  </a:lnTo>
                  <a:lnTo>
                    <a:pt x="316395" y="231432"/>
                  </a:lnTo>
                  <a:lnTo>
                    <a:pt x="319798" y="233565"/>
                  </a:lnTo>
                  <a:lnTo>
                    <a:pt x="322414" y="228993"/>
                  </a:lnTo>
                  <a:close/>
                </a:path>
                <a:path w="4740910" h="1063625">
                  <a:moveTo>
                    <a:pt x="340550" y="240347"/>
                  </a:moveTo>
                  <a:lnTo>
                    <a:pt x="337362" y="238353"/>
                  </a:lnTo>
                  <a:lnTo>
                    <a:pt x="334175" y="236359"/>
                  </a:lnTo>
                  <a:lnTo>
                    <a:pt x="331165" y="240677"/>
                  </a:lnTo>
                  <a:lnTo>
                    <a:pt x="337972" y="244944"/>
                  </a:lnTo>
                  <a:lnTo>
                    <a:pt x="340550" y="240347"/>
                  </a:lnTo>
                  <a:close/>
                </a:path>
                <a:path w="4740910" h="1063625">
                  <a:moveTo>
                    <a:pt x="358686" y="251714"/>
                  </a:moveTo>
                  <a:lnTo>
                    <a:pt x="355498" y="249720"/>
                  </a:lnTo>
                  <a:lnTo>
                    <a:pt x="352310" y="247726"/>
                  </a:lnTo>
                  <a:lnTo>
                    <a:pt x="349326" y="252069"/>
                  </a:lnTo>
                  <a:lnTo>
                    <a:pt x="356146" y="256336"/>
                  </a:lnTo>
                  <a:lnTo>
                    <a:pt x="358686" y="251714"/>
                  </a:lnTo>
                  <a:close/>
                </a:path>
                <a:path w="4740910" h="1063625">
                  <a:moveTo>
                    <a:pt x="377012" y="262750"/>
                  </a:moveTo>
                  <a:lnTo>
                    <a:pt x="373786" y="260807"/>
                  </a:lnTo>
                  <a:lnTo>
                    <a:pt x="370560" y="258864"/>
                  </a:lnTo>
                  <a:lnTo>
                    <a:pt x="367614" y="263232"/>
                  </a:lnTo>
                  <a:lnTo>
                    <a:pt x="374497" y="267385"/>
                  </a:lnTo>
                  <a:lnTo>
                    <a:pt x="377012" y="262750"/>
                  </a:lnTo>
                  <a:close/>
                </a:path>
                <a:path w="4740910" h="1063625">
                  <a:moveTo>
                    <a:pt x="395338" y="273812"/>
                  </a:moveTo>
                  <a:lnTo>
                    <a:pt x="392112" y="271868"/>
                  </a:lnTo>
                  <a:lnTo>
                    <a:pt x="388886" y="269925"/>
                  </a:lnTo>
                  <a:lnTo>
                    <a:pt x="385978" y="274320"/>
                  </a:lnTo>
                  <a:lnTo>
                    <a:pt x="392861" y="278472"/>
                  </a:lnTo>
                  <a:lnTo>
                    <a:pt x="395338" y="273812"/>
                  </a:lnTo>
                  <a:close/>
                </a:path>
                <a:path w="4740910" h="1063625">
                  <a:moveTo>
                    <a:pt x="413829" y="284556"/>
                  </a:moveTo>
                  <a:lnTo>
                    <a:pt x="410578" y="282676"/>
                  </a:lnTo>
                  <a:lnTo>
                    <a:pt x="407327" y="280784"/>
                  </a:lnTo>
                  <a:lnTo>
                    <a:pt x="404444" y="285203"/>
                  </a:lnTo>
                  <a:lnTo>
                    <a:pt x="411403" y="289242"/>
                  </a:lnTo>
                  <a:lnTo>
                    <a:pt x="413829" y="284556"/>
                  </a:lnTo>
                  <a:close/>
                </a:path>
                <a:path w="4740910" h="1063625">
                  <a:moveTo>
                    <a:pt x="432346" y="295300"/>
                  </a:moveTo>
                  <a:lnTo>
                    <a:pt x="429094" y="293408"/>
                  </a:lnTo>
                  <a:lnTo>
                    <a:pt x="425843" y="291528"/>
                  </a:lnTo>
                  <a:lnTo>
                    <a:pt x="423011" y="295960"/>
                  </a:lnTo>
                  <a:lnTo>
                    <a:pt x="429958" y="299986"/>
                  </a:lnTo>
                  <a:lnTo>
                    <a:pt x="432346" y="295300"/>
                  </a:lnTo>
                  <a:close/>
                </a:path>
                <a:path w="4740910" h="1063625">
                  <a:moveTo>
                    <a:pt x="451015" y="305739"/>
                  </a:moveTo>
                  <a:lnTo>
                    <a:pt x="447725" y="303911"/>
                  </a:lnTo>
                  <a:lnTo>
                    <a:pt x="444436" y="302082"/>
                  </a:lnTo>
                  <a:lnTo>
                    <a:pt x="441642" y="306552"/>
                  </a:lnTo>
                  <a:lnTo>
                    <a:pt x="448665" y="310451"/>
                  </a:lnTo>
                  <a:lnTo>
                    <a:pt x="451015" y="305739"/>
                  </a:lnTo>
                  <a:close/>
                </a:path>
                <a:path w="4740910" h="1063625">
                  <a:moveTo>
                    <a:pt x="469722" y="316115"/>
                  </a:moveTo>
                  <a:lnTo>
                    <a:pt x="466432" y="314286"/>
                  </a:lnTo>
                  <a:lnTo>
                    <a:pt x="463143" y="312458"/>
                  </a:lnTo>
                  <a:lnTo>
                    <a:pt x="460387" y="316953"/>
                  </a:lnTo>
                  <a:lnTo>
                    <a:pt x="467423" y="320852"/>
                  </a:lnTo>
                  <a:lnTo>
                    <a:pt x="469722" y="316115"/>
                  </a:lnTo>
                  <a:close/>
                </a:path>
                <a:path w="4740910" h="1063625">
                  <a:moveTo>
                    <a:pt x="488594" y="326212"/>
                  </a:moveTo>
                  <a:lnTo>
                    <a:pt x="485267" y="324446"/>
                  </a:lnTo>
                  <a:lnTo>
                    <a:pt x="481939" y="322681"/>
                  </a:lnTo>
                  <a:lnTo>
                    <a:pt x="479234" y="327202"/>
                  </a:lnTo>
                  <a:lnTo>
                    <a:pt x="486333" y="330974"/>
                  </a:lnTo>
                  <a:lnTo>
                    <a:pt x="488594" y="326212"/>
                  </a:lnTo>
                  <a:close/>
                </a:path>
                <a:path w="4740910" h="1063625">
                  <a:moveTo>
                    <a:pt x="507492" y="336232"/>
                  </a:moveTo>
                  <a:lnTo>
                    <a:pt x="504164" y="334467"/>
                  </a:lnTo>
                  <a:lnTo>
                    <a:pt x="500837" y="332701"/>
                  </a:lnTo>
                  <a:lnTo>
                    <a:pt x="498182" y="337248"/>
                  </a:lnTo>
                  <a:lnTo>
                    <a:pt x="505282" y="341020"/>
                  </a:lnTo>
                  <a:lnTo>
                    <a:pt x="507492" y="336232"/>
                  </a:lnTo>
                  <a:close/>
                </a:path>
                <a:path w="4740910" h="1063625">
                  <a:moveTo>
                    <a:pt x="526554" y="345922"/>
                  </a:moveTo>
                  <a:lnTo>
                    <a:pt x="523201" y="344233"/>
                  </a:lnTo>
                  <a:lnTo>
                    <a:pt x="519849" y="342531"/>
                  </a:lnTo>
                  <a:lnTo>
                    <a:pt x="517232" y="347116"/>
                  </a:lnTo>
                  <a:lnTo>
                    <a:pt x="524408" y="350735"/>
                  </a:lnTo>
                  <a:lnTo>
                    <a:pt x="526554" y="345922"/>
                  </a:lnTo>
                  <a:close/>
                </a:path>
                <a:path w="4740910" h="1063625">
                  <a:moveTo>
                    <a:pt x="545642" y="355587"/>
                  </a:moveTo>
                  <a:lnTo>
                    <a:pt x="542290" y="353885"/>
                  </a:lnTo>
                  <a:lnTo>
                    <a:pt x="538937" y="352183"/>
                  </a:lnTo>
                  <a:lnTo>
                    <a:pt x="536371" y="356793"/>
                  </a:lnTo>
                  <a:lnTo>
                    <a:pt x="543547" y="360413"/>
                  </a:lnTo>
                  <a:lnTo>
                    <a:pt x="545642" y="355587"/>
                  </a:lnTo>
                  <a:close/>
                </a:path>
                <a:path w="4740910" h="1063625">
                  <a:moveTo>
                    <a:pt x="564934" y="364845"/>
                  </a:moveTo>
                  <a:lnTo>
                    <a:pt x="561543" y="363220"/>
                  </a:lnTo>
                  <a:lnTo>
                    <a:pt x="558152" y="361594"/>
                  </a:lnTo>
                  <a:lnTo>
                    <a:pt x="555637" y="366229"/>
                  </a:lnTo>
                  <a:lnTo>
                    <a:pt x="562889" y="369697"/>
                  </a:lnTo>
                  <a:lnTo>
                    <a:pt x="564934" y="364845"/>
                  </a:lnTo>
                  <a:close/>
                </a:path>
                <a:path w="4740910" h="1063625">
                  <a:moveTo>
                    <a:pt x="584225" y="374053"/>
                  </a:moveTo>
                  <a:lnTo>
                    <a:pt x="580821" y="372465"/>
                  </a:lnTo>
                  <a:lnTo>
                    <a:pt x="577430" y="370840"/>
                  </a:lnTo>
                  <a:lnTo>
                    <a:pt x="574967" y="375488"/>
                  </a:lnTo>
                  <a:lnTo>
                    <a:pt x="578599" y="377228"/>
                  </a:lnTo>
                  <a:lnTo>
                    <a:pt x="582244" y="378929"/>
                  </a:lnTo>
                  <a:lnTo>
                    <a:pt x="584225" y="374053"/>
                  </a:lnTo>
                  <a:close/>
                </a:path>
                <a:path w="4740910" h="1063625">
                  <a:moveTo>
                    <a:pt x="603719" y="382879"/>
                  </a:moveTo>
                  <a:lnTo>
                    <a:pt x="600290" y="381330"/>
                  </a:lnTo>
                  <a:lnTo>
                    <a:pt x="596861" y="379780"/>
                  </a:lnTo>
                  <a:lnTo>
                    <a:pt x="594461" y="384467"/>
                  </a:lnTo>
                  <a:lnTo>
                    <a:pt x="601776" y="387781"/>
                  </a:lnTo>
                  <a:lnTo>
                    <a:pt x="603719" y="382879"/>
                  </a:lnTo>
                  <a:close/>
                </a:path>
                <a:path w="4740910" h="1063625">
                  <a:moveTo>
                    <a:pt x="623252" y="391566"/>
                  </a:moveTo>
                  <a:lnTo>
                    <a:pt x="619798" y="390093"/>
                  </a:lnTo>
                  <a:lnTo>
                    <a:pt x="616343" y="388620"/>
                  </a:lnTo>
                  <a:lnTo>
                    <a:pt x="613981" y="393331"/>
                  </a:lnTo>
                  <a:lnTo>
                    <a:pt x="621385" y="396494"/>
                  </a:lnTo>
                  <a:lnTo>
                    <a:pt x="623252" y="391566"/>
                  </a:lnTo>
                  <a:close/>
                </a:path>
                <a:path w="4740910" h="1063625">
                  <a:moveTo>
                    <a:pt x="642912" y="399973"/>
                  </a:moveTo>
                  <a:lnTo>
                    <a:pt x="639457" y="398500"/>
                  </a:lnTo>
                  <a:lnTo>
                    <a:pt x="636003" y="397027"/>
                  </a:lnTo>
                  <a:lnTo>
                    <a:pt x="633704" y="401764"/>
                  </a:lnTo>
                  <a:lnTo>
                    <a:pt x="641108" y="404926"/>
                  </a:lnTo>
                  <a:lnTo>
                    <a:pt x="642912" y="399973"/>
                  </a:lnTo>
                  <a:close/>
                </a:path>
                <a:path w="4740910" h="1063625">
                  <a:moveTo>
                    <a:pt x="4131741" y="661327"/>
                  </a:moveTo>
                  <a:lnTo>
                    <a:pt x="4128503" y="659396"/>
                  </a:lnTo>
                  <a:lnTo>
                    <a:pt x="4125264" y="657466"/>
                  </a:lnTo>
                  <a:lnTo>
                    <a:pt x="4122382" y="661873"/>
                  </a:lnTo>
                  <a:lnTo>
                    <a:pt x="4129265" y="665975"/>
                  </a:lnTo>
                  <a:lnTo>
                    <a:pt x="4131741" y="661327"/>
                  </a:lnTo>
                  <a:close/>
                </a:path>
                <a:path w="4740910" h="1063625">
                  <a:moveTo>
                    <a:pt x="4150118" y="672274"/>
                  </a:moveTo>
                  <a:lnTo>
                    <a:pt x="4146880" y="670344"/>
                  </a:lnTo>
                  <a:lnTo>
                    <a:pt x="4143641" y="668413"/>
                  </a:lnTo>
                  <a:lnTo>
                    <a:pt x="4140746" y="672820"/>
                  </a:lnTo>
                  <a:lnTo>
                    <a:pt x="4147629" y="676910"/>
                  </a:lnTo>
                  <a:lnTo>
                    <a:pt x="4150118" y="672274"/>
                  </a:lnTo>
                  <a:close/>
                </a:path>
                <a:path w="4740910" h="1063625">
                  <a:moveTo>
                    <a:pt x="4168495" y="683209"/>
                  </a:moveTo>
                  <a:lnTo>
                    <a:pt x="4165257" y="681278"/>
                  </a:lnTo>
                  <a:lnTo>
                    <a:pt x="4162018" y="679348"/>
                  </a:lnTo>
                  <a:lnTo>
                    <a:pt x="4159110" y="683742"/>
                  </a:lnTo>
                  <a:lnTo>
                    <a:pt x="4165993" y="687844"/>
                  </a:lnTo>
                  <a:lnTo>
                    <a:pt x="4168495" y="683209"/>
                  </a:lnTo>
                  <a:close/>
                </a:path>
                <a:path w="4740910" h="1063625">
                  <a:moveTo>
                    <a:pt x="4186821" y="694232"/>
                  </a:moveTo>
                  <a:lnTo>
                    <a:pt x="4183608" y="692277"/>
                  </a:lnTo>
                  <a:lnTo>
                    <a:pt x="4180395" y="690321"/>
                  </a:lnTo>
                  <a:lnTo>
                    <a:pt x="4177474" y="694702"/>
                  </a:lnTo>
                  <a:lnTo>
                    <a:pt x="4184307" y="698868"/>
                  </a:lnTo>
                  <a:lnTo>
                    <a:pt x="4186821" y="694232"/>
                  </a:lnTo>
                  <a:close/>
                </a:path>
                <a:path w="4740910" h="1063625">
                  <a:moveTo>
                    <a:pt x="4205084" y="705370"/>
                  </a:moveTo>
                  <a:lnTo>
                    <a:pt x="4201871" y="703414"/>
                  </a:lnTo>
                  <a:lnTo>
                    <a:pt x="4198658" y="701459"/>
                  </a:lnTo>
                  <a:lnTo>
                    <a:pt x="4195724" y="705827"/>
                  </a:lnTo>
                  <a:lnTo>
                    <a:pt x="4202557" y="709993"/>
                  </a:lnTo>
                  <a:lnTo>
                    <a:pt x="4205084" y="705370"/>
                  </a:lnTo>
                  <a:close/>
                </a:path>
                <a:path w="4740910" h="1063625">
                  <a:moveTo>
                    <a:pt x="4223347" y="716508"/>
                  </a:moveTo>
                  <a:lnTo>
                    <a:pt x="4220134" y="714552"/>
                  </a:lnTo>
                  <a:lnTo>
                    <a:pt x="4216920" y="712597"/>
                  </a:lnTo>
                  <a:lnTo>
                    <a:pt x="4213974" y="716953"/>
                  </a:lnTo>
                  <a:lnTo>
                    <a:pt x="4220807" y="721131"/>
                  </a:lnTo>
                  <a:lnTo>
                    <a:pt x="4223347" y="716508"/>
                  </a:lnTo>
                  <a:close/>
                </a:path>
                <a:path w="4740910" h="1063625">
                  <a:moveTo>
                    <a:pt x="4241609" y="727633"/>
                  </a:moveTo>
                  <a:lnTo>
                    <a:pt x="4238396" y="725678"/>
                  </a:lnTo>
                  <a:lnTo>
                    <a:pt x="4235183" y="723722"/>
                  </a:lnTo>
                  <a:lnTo>
                    <a:pt x="4232224" y="728078"/>
                  </a:lnTo>
                  <a:lnTo>
                    <a:pt x="4239057" y="732243"/>
                  </a:lnTo>
                  <a:lnTo>
                    <a:pt x="4241609" y="727633"/>
                  </a:lnTo>
                  <a:close/>
                </a:path>
                <a:path w="4740910" h="1063625">
                  <a:moveTo>
                    <a:pt x="4259783" y="738936"/>
                  </a:moveTo>
                  <a:lnTo>
                    <a:pt x="4256595" y="736942"/>
                  </a:lnTo>
                  <a:lnTo>
                    <a:pt x="4253408" y="734949"/>
                  </a:lnTo>
                  <a:lnTo>
                    <a:pt x="4250423" y="739292"/>
                  </a:lnTo>
                  <a:lnTo>
                    <a:pt x="4257218" y="743534"/>
                  </a:lnTo>
                  <a:lnTo>
                    <a:pt x="4259783" y="738936"/>
                  </a:lnTo>
                  <a:close/>
                </a:path>
                <a:path w="4740910" h="1063625">
                  <a:moveTo>
                    <a:pt x="4277931" y="750252"/>
                  </a:moveTo>
                  <a:lnTo>
                    <a:pt x="4274744" y="748258"/>
                  </a:lnTo>
                  <a:lnTo>
                    <a:pt x="4271556" y="746264"/>
                  </a:lnTo>
                  <a:lnTo>
                    <a:pt x="4268559" y="750608"/>
                  </a:lnTo>
                  <a:lnTo>
                    <a:pt x="4275353" y="754849"/>
                  </a:lnTo>
                  <a:lnTo>
                    <a:pt x="4277931" y="750252"/>
                  </a:lnTo>
                  <a:close/>
                </a:path>
                <a:path w="4740910" h="1063625">
                  <a:moveTo>
                    <a:pt x="4296080" y="761568"/>
                  </a:moveTo>
                  <a:lnTo>
                    <a:pt x="4292892" y="759574"/>
                  </a:lnTo>
                  <a:lnTo>
                    <a:pt x="4289704" y="757580"/>
                  </a:lnTo>
                  <a:lnTo>
                    <a:pt x="4286694" y="761911"/>
                  </a:lnTo>
                  <a:lnTo>
                    <a:pt x="4293501" y="766152"/>
                  </a:lnTo>
                  <a:lnTo>
                    <a:pt x="4296080" y="761568"/>
                  </a:lnTo>
                  <a:close/>
                </a:path>
                <a:path w="4740910" h="1063625">
                  <a:moveTo>
                    <a:pt x="4314228" y="772909"/>
                  </a:moveTo>
                  <a:lnTo>
                    <a:pt x="4311040" y="770902"/>
                  </a:lnTo>
                  <a:lnTo>
                    <a:pt x="4307852" y="768908"/>
                  </a:lnTo>
                  <a:lnTo>
                    <a:pt x="4304830" y="773239"/>
                  </a:lnTo>
                  <a:lnTo>
                    <a:pt x="4311624" y="777494"/>
                  </a:lnTo>
                  <a:lnTo>
                    <a:pt x="4314228" y="772909"/>
                  </a:lnTo>
                  <a:close/>
                </a:path>
                <a:path w="4740910" h="1063625">
                  <a:moveTo>
                    <a:pt x="4332249" y="784402"/>
                  </a:moveTo>
                  <a:lnTo>
                    <a:pt x="4329074" y="782383"/>
                  </a:lnTo>
                  <a:lnTo>
                    <a:pt x="4325899" y="780364"/>
                  </a:lnTo>
                  <a:lnTo>
                    <a:pt x="4322877" y="784669"/>
                  </a:lnTo>
                  <a:lnTo>
                    <a:pt x="4329633" y="788974"/>
                  </a:lnTo>
                  <a:lnTo>
                    <a:pt x="4332249" y="784402"/>
                  </a:lnTo>
                  <a:close/>
                </a:path>
                <a:path w="4740910" h="1063625">
                  <a:moveTo>
                    <a:pt x="4350296" y="795909"/>
                  </a:moveTo>
                  <a:lnTo>
                    <a:pt x="4347121" y="793889"/>
                  </a:lnTo>
                  <a:lnTo>
                    <a:pt x="4343946" y="791870"/>
                  </a:lnTo>
                  <a:lnTo>
                    <a:pt x="4340911" y="796175"/>
                  </a:lnTo>
                  <a:lnTo>
                    <a:pt x="4347667" y="800481"/>
                  </a:lnTo>
                  <a:lnTo>
                    <a:pt x="4350296" y="795909"/>
                  </a:lnTo>
                  <a:close/>
                </a:path>
                <a:path w="4740910" h="1063625">
                  <a:moveTo>
                    <a:pt x="4368330" y="807402"/>
                  </a:moveTo>
                  <a:lnTo>
                    <a:pt x="4365155" y="805383"/>
                  </a:lnTo>
                  <a:lnTo>
                    <a:pt x="4361980" y="803363"/>
                  </a:lnTo>
                  <a:lnTo>
                    <a:pt x="4358932" y="807656"/>
                  </a:lnTo>
                  <a:lnTo>
                    <a:pt x="4365688" y="811961"/>
                  </a:lnTo>
                  <a:lnTo>
                    <a:pt x="4368330" y="807402"/>
                  </a:lnTo>
                  <a:close/>
                </a:path>
                <a:path w="4740910" h="1063625">
                  <a:moveTo>
                    <a:pt x="4386326" y="818972"/>
                  </a:moveTo>
                  <a:lnTo>
                    <a:pt x="4383176" y="816914"/>
                  </a:lnTo>
                  <a:lnTo>
                    <a:pt x="4380027" y="814857"/>
                  </a:lnTo>
                  <a:lnTo>
                    <a:pt x="4376966" y="819150"/>
                  </a:lnTo>
                  <a:lnTo>
                    <a:pt x="4383684" y="823518"/>
                  </a:lnTo>
                  <a:lnTo>
                    <a:pt x="4386326" y="818972"/>
                  </a:lnTo>
                  <a:close/>
                </a:path>
                <a:path w="4740910" h="1063625">
                  <a:moveTo>
                    <a:pt x="4404245" y="830643"/>
                  </a:moveTo>
                  <a:lnTo>
                    <a:pt x="4401096" y="828586"/>
                  </a:lnTo>
                  <a:lnTo>
                    <a:pt x="4397946" y="826528"/>
                  </a:lnTo>
                  <a:lnTo>
                    <a:pt x="4394873" y="830821"/>
                  </a:lnTo>
                  <a:lnTo>
                    <a:pt x="4401591" y="835190"/>
                  </a:lnTo>
                  <a:lnTo>
                    <a:pt x="4404245" y="830643"/>
                  </a:lnTo>
                  <a:close/>
                </a:path>
                <a:path w="4740910" h="1063625">
                  <a:moveTo>
                    <a:pt x="4422178" y="842302"/>
                  </a:moveTo>
                  <a:lnTo>
                    <a:pt x="4419028" y="840244"/>
                  </a:lnTo>
                  <a:lnTo>
                    <a:pt x="4415879" y="838187"/>
                  </a:lnTo>
                  <a:lnTo>
                    <a:pt x="4412793" y="842467"/>
                  </a:lnTo>
                  <a:lnTo>
                    <a:pt x="4419511" y="846836"/>
                  </a:lnTo>
                  <a:lnTo>
                    <a:pt x="4422178" y="842302"/>
                  </a:lnTo>
                  <a:close/>
                </a:path>
                <a:path w="4740910" h="1063625">
                  <a:moveTo>
                    <a:pt x="4440098" y="853973"/>
                  </a:moveTo>
                  <a:lnTo>
                    <a:pt x="4436948" y="851916"/>
                  </a:lnTo>
                  <a:lnTo>
                    <a:pt x="4433798" y="849858"/>
                  </a:lnTo>
                  <a:lnTo>
                    <a:pt x="4430712" y="854138"/>
                  </a:lnTo>
                  <a:lnTo>
                    <a:pt x="4437418" y="858507"/>
                  </a:lnTo>
                  <a:lnTo>
                    <a:pt x="4440098" y="853973"/>
                  </a:lnTo>
                  <a:close/>
                </a:path>
                <a:path w="4740910" h="1063625">
                  <a:moveTo>
                    <a:pt x="4457979" y="865720"/>
                  </a:moveTo>
                  <a:lnTo>
                    <a:pt x="4454842" y="863638"/>
                  </a:lnTo>
                  <a:lnTo>
                    <a:pt x="4451705" y="861555"/>
                  </a:lnTo>
                  <a:lnTo>
                    <a:pt x="4448607" y="865822"/>
                  </a:lnTo>
                  <a:lnTo>
                    <a:pt x="4455287" y="870254"/>
                  </a:lnTo>
                  <a:lnTo>
                    <a:pt x="4457979" y="865720"/>
                  </a:lnTo>
                  <a:close/>
                </a:path>
                <a:path w="4740910" h="1063625">
                  <a:moveTo>
                    <a:pt x="4475797" y="877557"/>
                  </a:moveTo>
                  <a:lnTo>
                    <a:pt x="4472660" y="875474"/>
                  </a:lnTo>
                  <a:lnTo>
                    <a:pt x="4469523" y="873391"/>
                  </a:lnTo>
                  <a:lnTo>
                    <a:pt x="4466425" y="877646"/>
                  </a:lnTo>
                  <a:lnTo>
                    <a:pt x="4473092" y="882078"/>
                  </a:lnTo>
                  <a:lnTo>
                    <a:pt x="4475797" y="877557"/>
                  </a:lnTo>
                  <a:close/>
                </a:path>
                <a:path w="4740910" h="1063625">
                  <a:moveTo>
                    <a:pt x="4493615" y="889381"/>
                  </a:moveTo>
                  <a:lnTo>
                    <a:pt x="4490478" y="887298"/>
                  </a:lnTo>
                  <a:lnTo>
                    <a:pt x="4487342" y="885215"/>
                  </a:lnTo>
                  <a:lnTo>
                    <a:pt x="4484230" y="889469"/>
                  </a:lnTo>
                  <a:lnTo>
                    <a:pt x="4490898" y="893889"/>
                  </a:lnTo>
                  <a:lnTo>
                    <a:pt x="4493615" y="889381"/>
                  </a:lnTo>
                  <a:close/>
                </a:path>
                <a:path w="4740910" h="1063625">
                  <a:moveTo>
                    <a:pt x="4511433" y="901217"/>
                  </a:moveTo>
                  <a:lnTo>
                    <a:pt x="4508297" y="899134"/>
                  </a:lnTo>
                  <a:lnTo>
                    <a:pt x="4505160" y="897051"/>
                  </a:lnTo>
                  <a:lnTo>
                    <a:pt x="4502035" y="901293"/>
                  </a:lnTo>
                  <a:lnTo>
                    <a:pt x="4508703" y="905725"/>
                  </a:lnTo>
                  <a:lnTo>
                    <a:pt x="4511433" y="901217"/>
                  </a:lnTo>
                  <a:close/>
                </a:path>
                <a:path w="4740910" h="1063625">
                  <a:moveTo>
                    <a:pt x="4529188" y="913130"/>
                  </a:moveTo>
                  <a:lnTo>
                    <a:pt x="4526077" y="911021"/>
                  </a:lnTo>
                  <a:lnTo>
                    <a:pt x="4522965" y="908913"/>
                  </a:lnTo>
                  <a:lnTo>
                    <a:pt x="4519828" y="913142"/>
                  </a:lnTo>
                  <a:lnTo>
                    <a:pt x="4526458" y="917638"/>
                  </a:lnTo>
                  <a:lnTo>
                    <a:pt x="4529188" y="913130"/>
                  </a:lnTo>
                  <a:close/>
                </a:path>
                <a:path w="4740910" h="1063625">
                  <a:moveTo>
                    <a:pt x="4546905" y="925131"/>
                  </a:moveTo>
                  <a:lnTo>
                    <a:pt x="4543793" y="923023"/>
                  </a:lnTo>
                  <a:lnTo>
                    <a:pt x="4540682" y="920915"/>
                  </a:lnTo>
                  <a:lnTo>
                    <a:pt x="4537532" y="925144"/>
                  </a:lnTo>
                  <a:lnTo>
                    <a:pt x="4544161" y="929627"/>
                  </a:lnTo>
                  <a:lnTo>
                    <a:pt x="4546905" y="925131"/>
                  </a:lnTo>
                  <a:close/>
                </a:path>
                <a:path w="4740910" h="1063625">
                  <a:moveTo>
                    <a:pt x="4564608" y="937120"/>
                  </a:moveTo>
                  <a:lnTo>
                    <a:pt x="4561497" y="935012"/>
                  </a:lnTo>
                  <a:lnTo>
                    <a:pt x="4558385" y="932903"/>
                  </a:lnTo>
                  <a:lnTo>
                    <a:pt x="4555223" y="937120"/>
                  </a:lnTo>
                  <a:lnTo>
                    <a:pt x="4561865" y="941616"/>
                  </a:lnTo>
                  <a:lnTo>
                    <a:pt x="4564608" y="937120"/>
                  </a:lnTo>
                  <a:close/>
                </a:path>
                <a:path w="4740910" h="1063625">
                  <a:moveTo>
                    <a:pt x="4582325" y="949109"/>
                  </a:moveTo>
                  <a:lnTo>
                    <a:pt x="4579213" y="947000"/>
                  </a:lnTo>
                  <a:lnTo>
                    <a:pt x="4576102" y="944892"/>
                  </a:lnTo>
                  <a:lnTo>
                    <a:pt x="4572940" y="949109"/>
                  </a:lnTo>
                  <a:lnTo>
                    <a:pt x="4579569" y="953592"/>
                  </a:lnTo>
                  <a:lnTo>
                    <a:pt x="4582325" y="949109"/>
                  </a:lnTo>
                  <a:close/>
                </a:path>
                <a:path w="4740910" h="1063625">
                  <a:moveTo>
                    <a:pt x="4599991" y="961174"/>
                  </a:moveTo>
                  <a:lnTo>
                    <a:pt x="4596892" y="959040"/>
                  </a:lnTo>
                  <a:lnTo>
                    <a:pt x="4593793" y="956906"/>
                  </a:lnTo>
                  <a:lnTo>
                    <a:pt x="4590618" y="961110"/>
                  </a:lnTo>
                  <a:lnTo>
                    <a:pt x="4597222" y="965657"/>
                  </a:lnTo>
                  <a:lnTo>
                    <a:pt x="4599991" y="961174"/>
                  </a:lnTo>
                  <a:close/>
                </a:path>
                <a:path w="4740910" h="1063625">
                  <a:moveTo>
                    <a:pt x="4617593" y="973315"/>
                  </a:moveTo>
                  <a:lnTo>
                    <a:pt x="4614494" y="971181"/>
                  </a:lnTo>
                  <a:lnTo>
                    <a:pt x="4611395" y="969048"/>
                  </a:lnTo>
                  <a:lnTo>
                    <a:pt x="4608220" y="973239"/>
                  </a:lnTo>
                  <a:lnTo>
                    <a:pt x="4614811" y="977798"/>
                  </a:lnTo>
                  <a:lnTo>
                    <a:pt x="4617593" y="973315"/>
                  </a:lnTo>
                  <a:close/>
                </a:path>
                <a:path w="4740910" h="1063625">
                  <a:moveTo>
                    <a:pt x="4635208" y="985456"/>
                  </a:moveTo>
                  <a:lnTo>
                    <a:pt x="4632109" y="983322"/>
                  </a:lnTo>
                  <a:lnTo>
                    <a:pt x="4629010" y="981189"/>
                  </a:lnTo>
                  <a:lnTo>
                    <a:pt x="4625822" y="985380"/>
                  </a:lnTo>
                  <a:lnTo>
                    <a:pt x="4632414" y="989926"/>
                  </a:lnTo>
                  <a:lnTo>
                    <a:pt x="4635208" y="985456"/>
                  </a:lnTo>
                  <a:close/>
                </a:path>
                <a:path w="4740910" h="1063625">
                  <a:moveTo>
                    <a:pt x="4652810" y="997610"/>
                  </a:moveTo>
                  <a:lnTo>
                    <a:pt x="4649711" y="995476"/>
                  </a:lnTo>
                  <a:lnTo>
                    <a:pt x="4646612" y="993343"/>
                  </a:lnTo>
                  <a:lnTo>
                    <a:pt x="4643412" y="997521"/>
                  </a:lnTo>
                  <a:lnTo>
                    <a:pt x="4650003" y="1002080"/>
                  </a:lnTo>
                  <a:lnTo>
                    <a:pt x="4652810" y="997610"/>
                  </a:lnTo>
                  <a:close/>
                </a:path>
                <a:path w="4740910" h="1063625">
                  <a:moveTo>
                    <a:pt x="4670374" y="1009802"/>
                  </a:moveTo>
                  <a:lnTo>
                    <a:pt x="4667301" y="1007643"/>
                  </a:lnTo>
                  <a:lnTo>
                    <a:pt x="4664227" y="1005484"/>
                  </a:lnTo>
                  <a:lnTo>
                    <a:pt x="4661014" y="1009662"/>
                  </a:lnTo>
                  <a:lnTo>
                    <a:pt x="4667567" y="1014260"/>
                  </a:lnTo>
                  <a:lnTo>
                    <a:pt x="4670374" y="1009802"/>
                  </a:lnTo>
                  <a:close/>
                </a:path>
                <a:path w="4740910" h="1063625">
                  <a:moveTo>
                    <a:pt x="4687875" y="1022083"/>
                  </a:moveTo>
                  <a:lnTo>
                    <a:pt x="4684801" y="1019924"/>
                  </a:lnTo>
                  <a:lnTo>
                    <a:pt x="4681728" y="1017765"/>
                  </a:lnTo>
                  <a:lnTo>
                    <a:pt x="4678502" y="1021930"/>
                  </a:lnTo>
                  <a:lnTo>
                    <a:pt x="4685068" y="1026541"/>
                  </a:lnTo>
                  <a:lnTo>
                    <a:pt x="4687875" y="1022083"/>
                  </a:lnTo>
                  <a:close/>
                </a:path>
                <a:path w="4740910" h="1063625">
                  <a:moveTo>
                    <a:pt x="4705388" y="1034376"/>
                  </a:moveTo>
                  <a:lnTo>
                    <a:pt x="4702314" y="1032217"/>
                  </a:lnTo>
                  <a:lnTo>
                    <a:pt x="4699241" y="1030058"/>
                  </a:lnTo>
                  <a:lnTo>
                    <a:pt x="4696015" y="1034224"/>
                  </a:lnTo>
                  <a:lnTo>
                    <a:pt x="4702568" y="1038821"/>
                  </a:lnTo>
                  <a:lnTo>
                    <a:pt x="4705388" y="1034376"/>
                  </a:lnTo>
                  <a:close/>
                </a:path>
                <a:path w="4740910" h="1063625">
                  <a:moveTo>
                    <a:pt x="4722888" y="1046670"/>
                  </a:moveTo>
                  <a:lnTo>
                    <a:pt x="4719815" y="1044511"/>
                  </a:lnTo>
                  <a:lnTo>
                    <a:pt x="4716742" y="1042352"/>
                  </a:lnTo>
                  <a:lnTo>
                    <a:pt x="4713503" y="1046505"/>
                  </a:lnTo>
                  <a:lnTo>
                    <a:pt x="4720056" y="1051115"/>
                  </a:lnTo>
                  <a:lnTo>
                    <a:pt x="4722888" y="1046670"/>
                  </a:lnTo>
                  <a:close/>
                </a:path>
                <a:path w="4740910" h="1063625">
                  <a:moveTo>
                    <a:pt x="4740389" y="1058964"/>
                  </a:moveTo>
                  <a:lnTo>
                    <a:pt x="4737316" y="1056805"/>
                  </a:lnTo>
                  <a:lnTo>
                    <a:pt x="4734242" y="1054646"/>
                  </a:lnTo>
                  <a:lnTo>
                    <a:pt x="4731004" y="1058799"/>
                  </a:lnTo>
                  <a:lnTo>
                    <a:pt x="4737557" y="1063396"/>
                  </a:lnTo>
                  <a:lnTo>
                    <a:pt x="4740389" y="10589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 descr=""/>
            <p:cNvSpPr/>
            <p:nvPr/>
          </p:nvSpPr>
          <p:spPr>
            <a:xfrm>
              <a:off x="1444307" y="3721125"/>
              <a:ext cx="380365" cy="104775"/>
            </a:xfrm>
            <a:custGeom>
              <a:avLst/>
              <a:gdLst/>
              <a:ahLst/>
              <a:cxnLst/>
              <a:rect l="l" t="t" r="r" b="b"/>
              <a:pathLst>
                <a:path w="380364" h="104775">
                  <a:moveTo>
                    <a:pt x="9207" y="2946"/>
                  </a:moveTo>
                  <a:lnTo>
                    <a:pt x="5753" y="1473"/>
                  </a:lnTo>
                  <a:lnTo>
                    <a:pt x="2298" y="0"/>
                  </a:lnTo>
                  <a:lnTo>
                    <a:pt x="0" y="4737"/>
                  </a:lnTo>
                  <a:lnTo>
                    <a:pt x="7404" y="7899"/>
                  </a:lnTo>
                  <a:lnTo>
                    <a:pt x="9207" y="2946"/>
                  </a:lnTo>
                  <a:close/>
                </a:path>
                <a:path w="380364" h="104775">
                  <a:moveTo>
                    <a:pt x="28994" y="11087"/>
                  </a:moveTo>
                  <a:lnTo>
                    <a:pt x="25501" y="9690"/>
                  </a:lnTo>
                  <a:lnTo>
                    <a:pt x="22009" y="8293"/>
                  </a:lnTo>
                  <a:lnTo>
                    <a:pt x="19786" y="13068"/>
                  </a:lnTo>
                  <a:lnTo>
                    <a:pt x="27254" y="16065"/>
                  </a:lnTo>
                  <a:lnTo>
                    <a:pt x="28994" y="11087"/>
                  </a:lnTo>
                  <a:close/>
                </a:path>
                <a:path w="380364" h="104775">
                  <a:moveTo>
                    <a:pt x="48844" y="19050"/>
                  </a:moveTo>
                  <a:lnTo>
                    <a:pt x="45351" y="17653"/>
                  </a:lnTo>
                  <a:lnTo>
                    <a:pt x="41859" y="16256"/>
                  </a:lnTo>
                  <a:lnTo>
                    <a:pt x="39700" y="21056"/>
                  </a:lnTo>
                  <a:lnTo>
                    <a:pt x="47167" y="24053"/>
                  </a:lnTo>
                  <a:lnTo>
                    <a:pt x="48844" y="19050"/>
                  </a:lnTo>
                  <a:close/>
                </a:path>
                <a:path w="380364" h="104775">
                  <a:moveTo>
                    <a:pt x="68846" y="26581"/>
                  </a:moveTo>
                  <a:lnTo>
                    <a:pt x="65328" y="25260"/>
                  </a:lnTo>
                  <a:lnTo>
                    <a:pt x="61810" y="23939"/>
                  </a:lnTo>
                  <a:lnTo>
                    <a:pt x="59715" y="28778"/>
                  </a:lnTo>
                  <a:lnTo>
                    <a:pt x="67246" y="31597"/>
                  </a:lnTo>
                  <a:lnTo>
                    <a:pt x="68846" y="26581"/>
                  </a:lnTo>
                  <a:close/>
                </a:path>
                <a:path w="380364" h="104775">
                  <a:moveTo>
                    <a:pt x="88925" y="33947"/>
                  </a:moveTo>
                  <a:lnTo>
                    <a:pt x="85369" y="32715"/>
                  </a:lnTo>
                  <a:lnTo>
                    <a:pt x="81826" y="31445"/>
                  </a:lnTo>
                  <a:lnTo>
                    <a:pt x="79806" y="36309"/>
                  </a:lnTo>
                  <a:lnTo>
                    <a:pt x="83591" y="37668"/>
                  </a:lnTo>
                  <a:lnTo>
                    <a:pt x="87388" y="38989"/>
                  </a:lnTo>
                  <a:lnTo>
                    <a:pt x="88925" y="33947"/>
                  </a:lnTo>
                  <a:close/>
                </a:path>
                <a:path w="380364" h="104775">
                  <a:moveTo>
                    <a:pt x="109118" y="40944"/>
                  </a:moveTo>
                  <a:lnTo>
                    <a:pt x="105562" y="39712"/>
                  </a:lnTo>
                  <a:lnTo>
                    <a:pt x="102006" y="38481"/>
                  </a:lnTo>
                  <a:lnTo>
                    <a:pt x="100063" y="43370"/>
                  </a:lnTo>
                  <a:lnTo>
                    <a:pt x="107657" y="46012"/>
                  </a:lnTo>
                  <a:lnTo>
                    <a:pt x="109118" y="40944"/>
                  </a:lnTo>
                  <a:close/>
                </a:path>
                <a:path w="380364" h="104775">
                  <a:moveTo>
                    <a:pt x="129425" y="47612"/>
                  </a:moveTo>
                  <a:lnTo>
                    <a:pt x="125844" y="46469"/>
                  </a:lnTo>
                  <a:lnTo>
                    <a:pt x="122262" y="45326"/>
                  </a:lnTo>
                  <a:lnTo>
                    <a:pt x="120383" y="50253"/>
                  </a:lnTo>
                  <a:lnTo>
                    <a:pt x="128054" y="52692"/>
                  </a:lnTo>
                  <a:lnTo>
                    <a:pt x="129425" y="47612"/>
                  </a:lnTo>
                  <a:close/>
                </a:path>
                <a:path w="380364" h="104775">
                  <a:moveTo>
                    <a:pt x="149796" y="54089"/>
                  </a:moveTo>
                  <a:lnTo>
                    <a:pt x="146215" y="52959"/>
                  </a:lnTo>
                  <a:lnTo>
                    <a:pt x="142633" y="51816"/>
                  </a:lnTo>
                  <a:lnTo>
                    <a:pt x="140843" y="56769"/>
                  </a:lnTo>
                  <a:lnTo>
                    <a:pt x="148513" y="59207"/>
                  </a:lnTo>
                  <a:lnTo>
                    <a:pt x="149796" y="54089"/>
                  </a:lnTo>
                  <a:close/>
                </a:path>
                <a:path w="380364" h="104775">
                  <a:moveTo>
                    <a:pt x="170332" y="60032"/>
                  </a:moveTo>
                  <a:lnTo>
                    <a:pt x="166725" y="58978"/>
                  </a:lnTo>
                  <a:lnTo>
                    <a:pt x="163118" y="57924"/>
                  </a:lnTo>
                  <a:lnTo>
                    <a:pt x="161404" y="62915"/>
                  </a:lnTo>
                  <a:lnTo>
                    <a:pt x="169125" y="65163"/>
                  </a:lnTo>
                  <a:lnTo>
                    <a:pt x="170332" y="60032"/>
                  </a:lnTo>
                  <a:close/>
                </a:path>
                <a:path w="380364" h="104775">
                  <a:moveTo>
                    <a:pt x="190931" y="65709"/>
                  </a:moveTo>
                  <a:lnTo>
                    <a:pt x="187299" y="64757"/>
                  </a:lnTo>
                  <a:lnTo>
                    <a:pt x="183667" y="63804"/>
                  </a:lnTo>
                  <a:lnTo>
                    <a:pt x="182041" y="68821"/>
                  </a:lnTo>
                  <a:lnTo>
                    <a:pt x="189826" y="70853"/>
                  </a:lnTo>
                  <a:lnTo>
                    <a:pt x="190931" y="65709"/>
                  </a:lnTo>
                  <a:close/>
                </a:path>
                <a:path w="380364" h="104775">
                  <a:moveTo>
                    <a:pt x="211607" y="71132"/>
                  </a:moveTo>
                  <a:lnTo>
                    <a:pt x="207975" y="70180"/>
                  </a:lnTo>
                  <a:lnTo>
                    <a:pt x="204343" y="69227"/>
                  </a:lnTo>
                  <a:lnTo>
                    <a:pt x="202806" y="74269"/>
                  </a:lnTo>
                  <a:lnTo>
                    <a:pt x="210591" y="76301"/>
                  </a:lnTo>
                  <a:lnTo>
                    <a:pt x="211607" y="71132"/>
                  </a:lnTo>
                  <a:close/>
                </a:path>
                <a:path w="380364" h="104775">
                  <a:moveTo>
                    <a:pt x="232422" y="75971"/>
                  </a:moveTo>
                  <a:lnTo>
                    <a:pt x="228765" y="75120"/>
                  </a:lnTo>
                  <a:lnTo>
                    <a:pt x="225107" y="74269"/>
                  </a:lnTo>
                  <a:lnTo>
                    <a:pt x="223659" y="79336"/>
                  </a:lnTo>
                  <a:lnTo>
                    <a:pt x="231495" y="81165"/>
                  </a:lnTo>
                  <a:lnTo>
                    <a:pt x="232422" y="75971"/>
                  </a:lnTo>
                  <a:close/>
                </a:path>
                <a:path w="380364" h="104775">
                  <a:moveTo>
                    <a:pt x="253314" y="80518"/>
                  </a:moveTo>
                  <a:lnTo>
                    <a:pt x="249631" y="79756"/>
                  </a:lnTo>
                  <a:lnTo>
                    <a:pt x="245948" y="79006"/>
                  </a:lnTo>
                  <a:lnTo>
                    <a:pt x="244602" y="84099"/>
                  </a:lnTo>
                  <a:lnTo>
                    <a:pt x="252488" y="85712"/>
                  </a:lnTo>
                  <a:lnTo>
                    <a:pt x="253314" y="80518"/>
                  </a:lnTo>
                  <a:close/>
                </a:path>
                <a:path w="380364" h="104775">
                  <a:moveTo>
                    <a:pt x="274256" y="84734"/>
                  </a:moveTo>
                  <a:lnTo>
                    <a:pt x="270560" y="84061"/>
                  </a:lnTo>
                  <a:lnTo>
                    <a:pt x="266877" y="83312"/>
                  </a:lnTo>
                  <a:lnTo>
                    <a:pt x="265633" y="88417"/>
                  </a:lnTo>
                  <a:lnTo>
                    <a:pt x="269570" y="89230"/>
                  </a:lnTo>
                  <a:lnTo>
                    <a:pt x="273532" y="89954"/>
                  </a:lnTo>
                  <a:lnTo>
                    <a:pt x="274256" y="84734"/>
                  </a:lnTo>
                  <a:close/>
                </a:path>
                <a:path w="380364" h="104775">
                  <a:moveTo>
                    <a:pt x="295287" y="88442"/>
                  </a:moveTo>
                  <a:lnTo>
                    <a:pt x="291592" y="87795"/>
                  </a:lnTo>
                  <a:lnTo>
                    <a:pt x="287896" y="87147"/>
                  </a:lnTo>
                  <a:lnTo>
                    <a:pt x="286740" y="92278"/>
                  </a:lnTo>
                  <a:lnTo>
                    <a:pt x="294665" y="93687"/>
                  </a:lnTo>
                  <a:lnTo>
                    <a:pt x="295287" y="88442"/>
                  </a:lnTo>
                  <a:close/>
                </a:path>
                <a:path w="380364" h="104775">
                  <a:moveTo>
                    <a:pt x="316407" y="91719"/>
                  </a:moveTo>
                  <a:lnTo>
                    <a:pt x="312699" y="91173"/>
                  </a:lnTo>
                  <a:lnTo>
                    <a:pt x="308991" y="90627"/>
                  </a:lnTo>
                  <a:lnTo>
                    <a:pt x="307936" y="95783"/>
                  </a:lnTo>
                  <a:lnTo>
                    <a:pt x="315899" y="96964"/>
                  </a:lnTo>
                  <a:lnTo>
                    <a:pt x="316407" y="91719"/>
                  </a:lnTo>
                  <a:close/>
                </a:path>
                <a:path w="380364" h="104775">
                  <a:moveTo>
                    <a:pt x="337566" y="94615"/>
                  </a:moveTo>
                  <a:lnTo>
                    <a:pt x="333844" y="94170"/>
                  </a:lnTo>
                  <a:lnTo>
                    <a:pt x="330123" y="93726"/>
                  </a:lnTo>
                  <a:lnTo>
                    <a:pt x="329171" y="98907"/>
                  </a:lnTo>
                  <a:lnTo>
                    <a:pt x="337172" y="99860"/>
                  </a:lnTo>
                  <a:lnTo>
                    <a:pt x="337566" y="94615"/>
                  </a:lnTo>
                  <a:close/>
                </a:path>
                <a:path w="380364" h="104775">
                  <a:moveTo>
                    <a:pt x="358775" y="97142"/>
                  </a:moveTo>
                  <a:lnTo>
                    <a:pt x="355053" y="96697"/>
                  </a:lnTo>
                  <a:lnTo>
                    <a:pt x="351332" y="96253"/>
                  </a:lnTo>
                  <a:lnTo>
                    <a:pt x="350494" y="101447"/>
                  </a:lnTo>
                  <a:lnTo>
                    <a:pt x="358482" y="102412"/>
                  </a:lnTo>
                  <a:lnTo>
                    <a:pt x="358775" y="97142"/>
                  </a:lnTo>
                  <a:close/>
                </a:path>
                <a:path w="380364" h="104775">
                  <a:moveTo>
                    <a:pt x="380060" y="99060"/>
                  </a:moveTo>
                  <a:lnTo>
                    <a:pt x="376326" y="98717"/>
                  </a:lnTo>
                  <a:lnTo>
                    <a:pt x="372592" y="98374"/>
                  </a:lnTo>
                  <a:lnTo>
                    <a:pt x="371856" y="103593"/>
                  </a:lnTo>
                  <a:lnTo>
                    <a:pt x="379882" y="104317"/>
                  </a:lnTo>
                  <a:lnTo>
                    <a:pt x="380060" y="990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 descr=""/>
            <p:cNvSpPr/>
            <p:nvPr/>
          </p:nvSpPr>
          <p:spPr>
            <a:xfrm>
              <a:off x="1837585" y="3824842"/>
              <a:ext cx="137160" cy="0"/>
            </a:xfrm>
            <a:custGeom>
              <a:avLst/>
              <a:gdLst/>
              <a:ahLst/>
              <a:cxnLst/>
              <a:rect l="l" t="t" r="r" b="b"/>
              <a:pathLst>
                <a:path w="137160" h="0">
                  <a:moveTo>
                    <a:pt x="0" y="0"/>
                  </a:moveTo>
                  <a:lnTo>
                    <a:pt x="136805" y="0"/>
                  </a:lnTo>
                </a:path>
              </a:pathLst>
            </a:custGeom>
            <a:ln w="781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 descr=""/>
            <p:cNvSpPr/>
            <p:nvPr/>
          </p:nvSpPr>
          <p:spPr>
            <a:xfrm>
              <a:off x="1987550" y="3444836"/>
              <a:ext cx="1275080" cy="380365"/>
            </a:xfrm>
            <a:custGeom>
              <a:avLst/>
              <a:gdLst/>
              <a:ahLst/>
              <a:cxnLst/>
              <a:rect l="l" t="t" r="r" b="b"/>
              <a:pathLst>
                <a:path w="1275079" h="380364">
                  <a:moveTo>
                    <a:pt x="8229" y="379590"/>
                  </a:moveTo>
                  <a:lnTo>
                    <a:pt x="7480" y="374370"/>
                  </a:lnTo>
                  <a:lnTo>
                    <a:pt x="3746" y="374751"/>
                  </a:lnTo>
                  <a:lnTo>
                    <a:pt x="0" y="375043"/>
                  </a:lnTo>
                  <a:lnTo>
                    <a:pt x="203" y="380301"/>
                  </a:lnTo>
                  <a:lnTo>
                    <a:pt x="4216" y="379996"/>
                  </a:lnTo>
                  <a:lnTo>
                    <a:pt x="8229" y="379590"/>
                  </a:lnTo>
                  <a:close/>
                </a:path>
                <a:path w="1275079" h="380364">
                  <a:moveTo>
                    <a:pt x="29603" y="377367"/>
                  </a:moveTo>
                  <a:lnTo>
                    <a:pt x="28740" y="372160"/>
                  </a:lnTo>
                  <a:lnTo>
                    <a:pt x="25006" y="372554"/>
                  </a:lnTo>
                  <a:lnTo>
                    <a:pt x="21272" y="372948"/>
                  </a:lnTo>
                  <a:lnTo>
                    <a:pt x="21590" y="378206"/>
                  </a:lnTo>
                  <a:lnTo>
                    <a:pt x="29603" y="377367"/>
                  </a:lnTo>
                  <a:close/>
                </a:path>
                <a:path w="1275079" h="380364">
                  <a:moveTo>
                    <a:pt x="50888" y="374611"/>
                  </a:moveTo>
                  <a:lnTo>
                    <a:pt x="49923" y="369430"/>
                  </a:lnTo>
                  <a:lnTo>
                    <a:pt x="46202" y="369912"/>
                  </a:lnTo>
                  <a:lnTo>
                    <a:pt x="42481" y="370395"/>
                  </a:lnTo>
                  <a:lnTo>
                    <a:pt x="42900" y="375653"/>
                  </a:lnTo>
                  <a:lnTo>
                    <a:pt x="50888" y="374611"/>
                  </a:lnTo>
                  <a:close/>
                </a:path>
                <a:path w="1275079" h="380364">
                  <a:moveTo>
                    <a:pt x="72136" y="371436"/>
                  </a:moveTo>
                  <a:lnTo>
                    <a:pt x="71056" y="366280"/>
                  </a:lnTo>
                  <a:lnTo>
                    <a:pt x="67348" y="366852"/>
                  </a:lnTo>
                  <a:lnTo>
                    <a:pt x="63639" y="367423"/>
                  </a:lnTo>
                  <a:lnTo>
                    <a:pt x="64173" y="372668"/>
                  </a:lnTo>
                  <a:lnTo>
                    <a:pt x="72136" y="371436"/>
                  </a:lnTo>
                  <a:close/>
                </a:path>
                <a:path w="1275079" h="380364">
                  <a:moveTo>
                    <a:pt x="93306" y="367855"/>
                  </a:moveTo>
                  <a:lnTo>
                    <a:pt x="92125" y="362724"/>
                  </a:lnTo>
                  <a:lnTo>
                    <a:pt x="88430" y="363385"/>
                  </a:lnTo>
                  <a:lnTo>
                    <a:pt x="84734" y="364045"/>
                  </a:lnTo>
                  <a:lnTo>
                    <a:pt x="85382" y="369277"/>
                  </a:lnTo>
                  <a:lnTo>
                    <a:pt x="93306" y="367855"/>
                  </a:lnTo>
                  <a:close/>
                </a:path>
                <a:path w="1275079" h="380364">
                  <a:moveTo>
                    <a:pt x="114388" y="363855"/>
                  </a:moveTo>
                  <a:lnTo>
                    <a:pt x="113118" y="358749"/>
                  </a:lnTo>
                  <a:lnTo>
                    <a:pt x="109435" y="359498"/>
                  </a:lnTo>
                  <a:lnTo>
                    <a:pt x="105752" y="360248"/>
                  </a:lnTo>
                  <a:lnTo>
                    <a:pt x="106502" y="365467"/>
                  </a:lnTo>
                  <a:lnTo>
                    <a:pt x="114388" y="363855"/>
                  </a:lnTo>
                  <a:close/>
                </a:path>
                <a:path w="1275079" h="380364">
                  <a:moveTo>
                    <a:pt x="135420" y="359473"/>
                  </a:moveTo>
                  <a:lnTo>
                    <a:pt x="134035" y="354380"/>
                  </a:lnTo>
                  <a:lnTo>
                    <a:pt x="130378" y="355219"/>
                  </a:lnTo>
                  <a:lnTo>
                    <a:pt x="126695" y="355968"/>
                  </a:lnTo>
                  <a:lnTo>
                    <a:pt x="127546" y="361175"/>
                  </a:lnTo>
                  <a:lnTo>
                    <a:pt x="131495" y="360362"/>
                  </a:lnTo>
                  <a:lnTo>
                    <a:pt x="135420" y="359473"/>
                  </a:lnTo>
                  <a:close/>
                </a:path>
                <a:path w="1275079" h="380364">
                  <a:moveTo>
                    <a:pt x="156349" y="354711"/>
                  </a:moveTo>
                  <a:lnTo>
                    <a:pt x="154876" y="349643"/>
                  </a:lnTo>
                  <a:lnTo>
                    <a:pt x="151218" y="350481"/>
                  </a:lnTo>
                  <a:lnTo>
                    <a:pt x="147561" y="351307"/>
                  </a:lnTo>
                  <a:lnTo>
                    <a:pt x="148501" y="356501"/>
                  </a:lnTo>
                  <a:lnTo>
                    <a:pt x="156349" y="354711"/>
                  </a:lnTo>
                  <a:close/>
                </a:path>
                <a:path w="1275079" h="380364">
                  <a:moveTo>
                    <a:pt x="177165" y="349516"/>
                  </a:moveTo>
                  <a:lnTo>
                    <a:pt x="175615" y="344474"/>
                  </a:lnTo>
                  <a:lnTo>
                    <a:pt x="171970" y="345389"/>
                  </a:lnTo>
                  <a:lnTo>
                    <a:pt x="168325" y="346303"/>
                  </a:lnTo>
                  <a:lnTo>
                    <a:pt x="169354" y="351459"/>
                  </a:lnTo>
                  <a:lnTo>
                    <a:pt x="177165" y="349516"/>
                  </a:lnTo>
                  <a:close/>
                </a:path>
                <a:path w="1275079" h="380364">
                  <a:moveTo>
                    <a:pt x="197904" y="343966"/>
                  </a:moveTo>
                  <a:lnTo>
                    <a:pt x="196265" y="338963"/>
                  </a:lnTo>
                  <a:lnTo>
                    <a:pt x="192646" y="339940"/>
                  </a:lnTo>
                  <a:lnTo>
                    <a:pt x="189014" y="340918"/>
                  </a:lnTo>
                  <a:lnTo>
                    <a:pt x="190144" y="346075"/>
                  </a:lnTo>
                  <a:lnTo>
                    <a:pt x="197904" y="343966"/>
                  </a:lnTo>
                  <a:close/>
                </a:path>
                <a:path w="1275079" h="380364">
                  <a:moveTo>
                    <a:pt x="218554" y="338112"/>
                  </a:moveTo>
                  <a:lnTo>
                    <a:pt x="216839" y="333121"/>
                  </a:lnTo>
                  <a:lnTo>
                    <a:pt x="213233" y="334175"/>
                  </a:lnTo>
                  <a:lnTo>
                    <a:pt x="209626" y="335229"/>
                  </a:lnTo>
                  <a:lnTo>
                    <a:pt x="210832" y="340360"/>
                  </a:lnTo>
                  <a:lnTo>
                    <a:pt x="218554" y="338112"/>
                  </a:lnTo>
                  <a:close/>
                </a:path>
                <a:path w="1275079" h="380364">
                  <a:moveTo>
                    <a:pt x="239090" y="331952"/>
                  </a:moveTo>
                  <a:lnTo>
                    <a:pt x="237312" y="326986"/>
                  </a:lnTo>
                  <a:lnTo>
                    <a:pt x="233718" y="328104"/>
                  </a:lnTo>
                  <a:lnTo>
                    <a:pt x="230124" y="329222"/>
                  </a:lnTo>
                  <a:lnTo>
                    <a:pt x="231406" y="334327"/>
                  </a:lnTo>
                  <a:lnTo>
                    <a:pt x="239090" y="331952"/>
                  </a:lnTo>
                  <a:close/>
                </a:path>
                <a:path w="1275079" h="380364">
                  <a:moveTo>
                    <a:pt x="259562" y="325501"/>
                  </a:moveTo>
                  <a:lnTo>
                    <a:pt x="257708" y="320573"/>
                  </a:lnTo>
                  <a:lnTo>
                    <a:pt x="254139" y="321741"/>
                  </a:lnTo>
                  <a:lnTo>
                    <a:pt x="250571" y="322910"/>
                  </a:lnTo>
                  <a:lnTo>
                    <a:pt x="251917" y="328002"/>
                  </a:lnTo>
                  <a:lnTo>
                    <a:pt x="259562" y="325501"/>
                  </a:lnTo>
                  <a:close/>
                </a:path>
                <a:path w="1275079" h="380364">
                  <a:moveTo>
                    <a:pt x="279946" y="318795"/>
                  </a:moveTo>
                  <a:lnTo>
                    <a:pt x="278028" y="313893"/>
                  </a:lnTo>
                  <a:lnTo>
                    <a:pt x="274459" y="315087"/>
                  </a:lnTo>
                  <a:lnTo>
                    <a:pt x="270891" y="316255"/>
                  </a:lnTo>
                  <a:lnTo>
                    <a:pt x="272313" y="321322"/>
                  </a:lnTo>
                  <a:lnTo>
                    <a:pt x="276136" y="320078"/>
                  </a:lnTo>
                  <a:lnTo>
                    <a:pt x="279946" y="318795"/>
                  </a:lnTo>
                  <a:close/>
                </a:path>
                <a:path w="1275079" h="380364">
                  <a:moveTo>
                    <a:pt x="300228" y="311797"/>
                  </a:moveTo>
                  <a:lnTo>
                    <a:pt x="298246" y="306920"/>
                  </a:lnTo>
                  <a:lnTo>
                    <a:pt x="294690" y="308140"/>
                  </a:lnTo>
                  <a:lnTo>
                    <a:pt x="291134" y="309359"/>
                  </a:lnTo>
                  <a:lnTo>
                    <a:pt x="292620" y="314413"/>
                  </a:lnTo>
                  <a:lnTo>
                    <a:pt x="300228" y="311797"/>
                  </a:lnTo>
                  <a:close/>
                </a:path>
                <a:path w="1275079" h="380364">
                  <a:moveTo>
                    <a:pt x="320421" y="304571"/>
                  </a:moveTo>
                  <a:lnTo>
                    <a:pt x="318389" y="299707"/>
                  </a:lnTo>
                  <a:lnTo>
                    <a:pt x="314845" y="300977"/>
                  </a:lnTo>
                  <a:lnTo>
                    <a:pt x="311302" y="302247"/>
                  </a:lnTo>
                  <a:lnTo>
                    <a:pt x="312851" y="307289"/>
                  </a:lnTo>
                  <a:lnTo>
                    <a:pt x="320421" y="304571"/>
                  </a:lnTo>
                  <a:close/>
                </a:path>
                <a:path w="1275079" h="380364">
                  <a:moveTo>
                    <a:pt x="340525" y="297129"/>
                  </a:moveTo>
                  <a:lnTo>
                    <a:pt x="338442" y="292290"/>
                  </a:lnTo>
                  <a:lnTo>
                    <a:pt x="334924" y="293598"/>
                  </a:lnTo>
                  <a:lnTo>
                    <a:pt x="331406" y="294919"/>
                  </a:lnTo>
                  <a:lnTo>
                    <a:pt x="332994" y="299935"/>
                  </a:lnTo>
                  <a:lnTo>
                    <a:pt x="340525" y="297129"/>
                  </a:lnTo>
                  <a:close/>
                </a:path>
                <a:path w="1275079" h="380364">
                  <a:moveTo>
                    <a:pt x="360578" y="289496"/>
                  </a:moveTo>
                  <a:lnTo>
                    <a:pt x="358444" y="284670"/>
                  </a:lnTo>
                  <a:lnTo>
                    <a:pt x="354939" y="286029"/>
                  </a:lnTo>
                  <a:lnTo>
                    <a:pt x="351434" y="287388"/>
                  </a:lnTo>
                  <a:lnTo>
                    <a:pt x="353072" y="292392"/>
                  </a:lnTo>
                  <a:lnTo>
                    <a:pt x="360578" y="289496"/>
                  </a:lnTo>
                  <a:close/>
                </a:path>
                <a:path w="1275079" h="380364">
                  <a:moveTo>
                    <a:pt x="380555" y="281711"/>
                  </a:moveTo>
                  <a:lnTo>
                    <a:pt x="378383" y="276910"/>
                  </a:lnTo>
                  <a:lnTo>
                    <a:pt x="374891" y="278295"/>
                  </a:lnTo>
                  <a:lnTo>
                    <a:pt x="371398" y="279679"/>
                  </a:lnTo>
                  <a:lnTo>
                    <a:pt x="373075" y="284670"/>
                  </a:lnTo>
                  <a:lnTo>
                    <a:pt x="380555" y="281711"/>
                  </a:lnTo>
                  <a:close/>
                </a:path>
                <a:path w="1275079" h="380364">
                  <a:moveTo>
                    <a:pt x="400469" y="273761"/>
                  </a:moveTo>
                  <a:lnTo>
                    <a:pt x="398272" y="268986"/>
                  </a:lnTo>
                  <a:lnTo>
                    <a:pt x="394779" y="270395"/>
                  </a:lnTo>
                  <a:lnTo>
                    <a:pt x="391287" y="271792"/>
                  </a:lnTo>
                  <a:lnTo>
                    <a:pt x="393014" y="276771"/>
                  </a:lnTo>
                  <a:lnTo>
                    <a:pt x="396748" y="275285"/>
                  </a:lnTo>
                  <a:lnTo>
                    <a:pt x="400469" y="273761"/>
                  </a:lnTo>
                  <a:close/>
                </a:path>
                <a:path w="1275079" h="380364">
                  <a:moveTo>
                    <a:pt x="420319" y="265696"/>
                  </a:moveTo>
                  <a:lnTo>
                    <a:pt x="418084" y="260921"/>
                  </a:lnTo>
                  <a:lnTo>
                    <a:pt x="414604" y="262343"/>
                  </a:lnTo>
                  <a:lnTo>
                    <a:pt x="411111" y="263753"/>
                  </a:lnTo>
                  <a:lnTo>
                    <a:pt x="412877" y="268732"/>
                  </a:lnTo>
                  <a:lnTo>
                    <a:pt x="420319" y="265696"/>
                  </a:lnTo>
                  <a:close/>
                </a:path>
                <a:path w="1275079" h="380364">
                  <a:moveTo>
                    <a:pt x="440118" y="257505"/>
                  </a:moveTo>
                  <a:lnTo>
                    <a:pt x="437870" y="252742"/>
                  </a:lnTo>
                  <a:lnTo>
                    <a:pt x="434390" y="254177"/>
                  </a:lnTo>
                  <a:lnTo>
                    <a:pt x="430911" y="255612"/>
                  </a:lnTo>
                  <a:lnTo>
                    <a:pt x="432701" y="260578"/>
                  </a:lnTo>
                  <a:lnTo>
                    <a:pt x="440118" y="257505"/>
                  </a:lnTo>
                  <a:close/>
                </a:path>
                <a:path w="1275079" h="380364">
                  <a:moveTo>
                    <a:pt x="459879" y="249199"/>
                  </a:moveTo>
                  <a:lnTo>
                    <a:pt x="457606" y="244449"/>
                  </a:lnTo>
                  <a:lnTo>
                    <a:pt x="454139" y="245910"/>
                  </a:lnTo>
                  <a:lnTo>
                    <a:pt x="450672" y="247370"/>
                  </a:lnTo>
                  <a:lnTo>
                    <a:pt x="452475" y="252323"/>
                  </a:lnTo>
                  <a:lnTo>
                    <a:pt x="459879" y="249199"/>
                  </a:lnTo>
                  <a:close/>
                </a:path>
                <a:path w="1275079" h="380364">
                  <a:moveTo>
                    <a:pt x="479615" y="240830"/>
                  </a:moveTo>
                  <a:lnTo>
                    <a:pt x="477329" y="236093"/>
                  </a:lnTo>
                  <a:lnTo>
                    <a:pt x="473862" y="237566"/>
                  </a:lnTo>
                  <a:lnTo>
                    <a:pt x="470395" y="239039"/>
                  </a:lnTo>
                  <a:lnTo>
                    <a:pt x="472224" y="243979"/>
                  </a:lnTo>
                  <a:lnTo>
                    <a:pt x="479615" y="240830"/>
                  </a:lnTo>
                  <a:close/>
                </a:path>
                <a:path w="1275079" h="380364">
                  <a:moveTo>
                    <a:pt x="499313" y="232410"/>
                  </a:moveTo>
                  <a:lnTo>
                    <a:pt x="497001" y="227672"/>
                  </a:lnTo>
                  <a:lnTo>
                    <a:pt x="493547" y="229158"/>
                  </a:lnTo>
                  <a:lnTo>
                    <a:pt x="490080" y="230644"/>
                  </a:lnTo>
                  <a:lnTo>
                    <a:pt x="491934" y="235585"/>
                  </a:lnTo>
                  <a:lnTo>
                    <a:pt x="499313" y="232410"/>
                  </a:lnTo>
                  <a:close/>
                </a:path>
                <a:path w="1275079" h="380364">
                  <a:moveTo>
                    <a:pt x="518985" y="223939"/>
                  </a:moveTo>
                  <a:lnTo>
                    <a:pt x="516674" y="219202"/>
                  </a:lnTo>
                  <a:lnTo>
                    <a:pt x="513219" y="220700"/>
                  </a:lnTo>
                  <a:lnTo>
                    <a:pt x="509765" y="222186"/>
                  </a:lnTo>
                  <a:lnTo>
                    <a:pt x="511619" y="227126"/>
                  </a:lnTo>
                  <a:lnTo>
                    <a:pt x="518985" y="223939"/>
                  </a:lnTo>
                  <a:close/>
                </a:path>
                <a:path w="1275079" h="380364">
                  <a:moveTo>
                    <a:pt x="538657" y="215455"/>
                  </a:moveTo>
                  <a:lnTo>
                    <a:pt x="536346" y="210731"/>
                  </a:lnTo>
                  <a:lnTo>
                    <a:pt x="532892" y="212217"/>
                  </a:lnTo>
                  <a:lnTo>
                    <a:pt x="529437" y="213715"/>
                  </a:lnTo>
                  <a:lnTo>
                    <a:pt x="531291" y="218643"/>
                  </a:lnTo>
                  <a:lnTo>
                    <a:pt x="538657" y="215455"/>
                  </a:lnTo>
                  <a:close/>
                </a:path>
                <a:path w="1275079" h="380364">
                  <a:moveTo>
                    <a:pt x="558317" y="206959"/>
                  </a:moveTo>
                  <a:lnTo>
                    <a:pt x="556006" y="202222"/>
                  </a:lnTo>
                  <a:lnTo>
                    <a:pt x="552551" y="203720"/>
                  </a:lnTo>
                  <a:lnTo>
                    <a:pt x="549097" y="205219"/>
                  </a:lnTo>
                  <a:lnTo>
                    <a:pt x="550951" y="210146"/>
                  </a:lnTo>
                  <a:lnTo>
                    <a:pt x="558317" y="206959"/>
                  </a:lnTo>
                  <a:close/>
                </a:path>
                <a:path w="1275079" h="380364">
                  <a:moveTo>
                    <a:pt x="577977" y="198462"/>
                  </a:moveTo>
                  <a:lnTo>
                    <a:pt x="575665" y="193725"/>
                  </a:lnTo>
                  <a:lnTo>
                    <a:pt x="572211" y="195224"/>
                  </a:lnTo>
                  <a:lnTo>
                    <a:pt x="568756" y="196723"/>
                  </a:lnTo>
                  <a:lnTo>
                    <a:pt x="570611" y="201650"/>
                  </a:lnTo>
                  <a:lnTo>
                    <a:pt x="577977" y="198462"/>
                  </a:lnTo>
                  <a:close/>
                </a:path>
                <a:path w="1275079" h="380364">
                  <a:moveTo>
                    <a:pt x="597662" y="190004"/>
                  </a:moveTo>
                  <a:lnTo>
                    <a:pt x="595363" y="185267"/>
                  </a:lnTo>
                  <a:lnTo>
                    <a:pt x="591896" y="186753"/>
                  </a:lnTo>
                  <a:lnTo>
                    <a:pt x="588429" y="188239"/>
                  </a:lnTo>
                  <a:lnTo>
                    <a:pt x="590283" y="193167"/>
                  </a:lnTo>
                  <a:lnTo>
                    <a:pt x="597662" y="190004"/>
                  </a:lnTo>
                  <a:close/>
                </a:path>
                <a:path w="1275079" h="380364">
                  <a:moveTo>
                    <a:pt x="617334" y="181571"/>
                  </a:moveTo>
                  <a:lnTo>
                    <a:pt x="615048" y="176834"/>
                  </a:lnTo>
                  <a:lnTo>
                    <a:pt x="611581" y="178308"/>
                  </a:lnTo>
                  <a:lnTo>
                    <a:pt x="608114" y="179781"/>
                  </a:lnTo>
                  <a:lnTo>
                    <a:pt x="609955" y="184721"/>
                  </a:lnTo>
                  <a:lnTo>
                    <a:pt x="617334" y="181571"/>
                  </a:lnTo>
                  <a:close/>
                </a:path>
                <a:path w="1275079" h="380364">
                  <a:moveTo>
                    <a:pt x="637044" y="173202"/>
                  </a:moveTo>
                  <a:lnTo>
                    <a:pt x="634771" y="168452"/>
                  </a:lnTo>
                  <a:lnTo>
                    <a:pt x="631304" y="169926"/>
                  </a:lnTo>
                  <a:lnTo>
                    <a:pt x="627837" y="171399"/>
                  </a:lnTo>
                  <a:lnTo>
                    <a:pt x="629666" y="176339"/>
                  </a:lnTo>
                  <a:lnTo>
                    <a:pt x="637044" y="173202"/>
                  </a:lnTo>
                  <a:close/>
                </a:path>
                <a:path w="1275079" h="380364">
                  <a:moveTo>
                    <a:pt x="656780" y="164909"/>
                  </a:moveTo>
                  <a:lnTo>
                    <a:pt x="654532" y="160147"/>
                  </a:lnTo>
                  <a:lnTo>
                    <a:pt x="651052" y="161607"/>
                  </a:lnTo>
                  <a:lnTo>
                    <a:pt x="647573" y="163068"/>
                  </a:lnTo>
                  <a:lnTo>
                    <a:pt x="649389" y="168021"/>
                  </a:lnTo>
                  <a:lnTo>
                    <a:pt x="656780" y="164909"/>
                  </a:lnTo>
                  <a:close/>
                </a:path>
                <a:path w="1275079" h="380364">
                  <a:moveTo>
                    <a:pt x="676554" y="156705"/>
                  </a:moveTo>
                  <a:lnTo>
                    <a:pt x="674319" y="151930"/>
                  </a:lnTo>
                  <a:lnTo>
                    <a:pt x="670839" y="153377"/>
                  </a:lnTo>
                  <a:lnTo>
                    <a:pt x="667359" y="154825"/>
                  </a:lnTo>
                  <a:lnTo>
                    <a:pt x="669150" y="159778"/>
                  </a:lnTo>
                  <a:lnTo>
                    <a:pt x="676554" y="156705"/>
                  </a:lnTo>
                  <a:close/>
                </a:path>
                <a:path w="1275079" h="380364">
                  <a:moveTo>
                    <a:pt x="696366" y="148590"/>
                  </a:moveTo>
                  <a:lnTo>
                    <a:pt x="694156" y="143802"/>
                  </a:lnTo>
                  <a:lnTo>
                    <a:pt x="690664" y="145224"/>
                  </a:lnTo>
                  <a:lnTo>
                    <a:pt x="687171" y="146646"/>
                  </a:lnTo>
                  <a:lnTo>
                    <a:pt x="688936" y="151612"/>
                  </a:lnTo>
                  <a:lnTo>
                    <a:pt x="696366" y="148590"/>
                  </a:lnTo>
                  <a:close/>
                </a:path>
                <a:path w="1275079" h="380364">
                  <a:moveTo>
                    <a:pt x="716216" y="140576"/>
                  </a:moveTo>
                  <a:lnTo>
                    <a:pt x="714032" y="135775"/>
                  </a:lnTo>
                  <a:lnTo>
                    <a:pt x="710526" y="137172"/>
                  </a:lnTo>
                  <a:lnTo>
                    <a:pt x="707021" y="138569"/>
                  </a:lnTo>
                  <a:lnTo>
                    <a:pt x="708761" y="143535"/>
                  </a:lnTo>
                  <a:lnTo>
                    <a:pt x="716216" y="140576"/>
                  </a:lnTo>
                  <a:close/>
                </a:path>
                <a:path w="1275079" h="380364">
                  <a:moveTo>
                    <a:pt x="736104" y="132676"/>
                  </a:moveTo>
                  <a:lnTo>
                    <a:pt x="733958" y="127876"/>
                  </a:lnTo>
                  <a:lnTo>
                    <a:pt x="730453" y="129260"/>
                  </a:lnTo>
                  <a:lnTo>
                    <a:pt x="726948" y="130657"/>
                  </a:lnTo>
                  <a:lnTo>
                    <a:pt x="728649" y="135636"/>
                  </a:lnTo>
                  <a:lnTo>
                    <a:pt x="736104" y="132676"/>
                  </a:lnTo>
                  <a:close/>
                </a:path>
                <a:path w="1275079" h="380364">
                  <a:moveTo>
                    <a:pt x="756056" y="124968"/>
                  </a:moveTo>
                  <a:lnTo>
                    <a:pt x="753948" y="120142"/>
                  </a:lnTo>
                  <a:lnTo>
                    <a:pt x="750430" y="121500"/>
                  </a:lnTo>
                  <a:lnTo>
                    <a:pt x="746912" y="122859"/>
                  </a:lnTo>
                  <a:lnTo>
                    <a:pt x="748588" y="127863"/>
                  </a:lnTo>
                  <a:lnTo>
                    <a:pt x="756056" y="124968"/>
                  </a:lnTo>
                  <a:close/>
                </a:path>
                <a:path w="1275079" h="380364">
                  <a:moveTo>
                    <a:pt x="776071" y="117398"/>
                  </a:moveTo>
                  <a:lnTo>
                    <a:pt x="774001" y="112547"/>
                  </a:lnTo>
                  <a:lnTo>
                    <a:pt x="770470" y="113880"/>
                  </a:lnTo>
                  <a:lnTo>
                    <a:pt x="766940" y="115214"/>
                  </a:lnTo>
                  <a:lnTo>
                    <a:pt x="768578" y="120218"/>
                  </a:lnTo>
                  <a:lnTo>
                    <a:pt x="776071" y="117398"/>
                  </a:lnTo>
                  <a:close/>
                </a:path>
                <a:path w="1275079" h="380364">
                  <a:moveTo>
                    <a:pt x="796150" y="109969"/>
                  </a:moveTo>
                  <a:lnTo>
                    <a:pt x="794118" y="105105"/>
                  </a:lnTo>
                  <a:lnTo>
                    <a:pt x="790575" y="106400"/>
                  </a:lnTo>
                  <a:lnTo>
                    <a:pt x="787031" y="107696"/>
                  </a:lnTo>
                  <a:lnTo>
                    <a:pt x="788619" y="112712"/>
                  </a:lnTo>
                  <a:lnTo>
                    <a:pt x="796150" y="109969"/>
                  </a:lnTo>
                  <a:close/>
                </a:path>
                <a:path w="1275079" h="380364">
                  <a:moveTo>
                    <a:pt x="816279" y="102717"/>
                  </a:moveTo>
                  <a:lnTo>
                    <a:pt x="814285" y="97840"/>
                  </a:lnTo>
                  <a:lnTo>
                    <a:pt x="810729" y="99085"/>
                  </a:lnTo>
                  <a:lnTo>
                    <a:pt x="807173" y="100355"/>
                  </a:lnTo>
                  <a:lnTo>
                    <a:pt x="808723" y="105397"/>
                  </a:lnTo>
                  <a:lnTo>
                    <a:pt x="812495" y="104038"/>
                  </a:lnTo>
                  <a:lnTo>
                    <a:pt x="816279" y="102717"/>
                  </a:lnTo>
                  <a:close/>
                </a:path>
                <a:path w="1275079" h="380364">
                  <a:moveTo>
                    <a:pt x="836460" y="95643"/>
                  </a:moveTo>
                  <a:lnTo>
                    <a:pt x="834517" y="90754"/>
                  </a:lnTo>
                  <a:lnTo>
                    <a:pt x="830961" y="91998"/>
                  </a:lnTo>
                  <a:lnTo>
                    <a:pt x="827405" y="93243"/>
                  </a:lnTo>
                  <a:lnTo>
                    <a:pt x="828903" y="98298"/>
                  </a:lnTo>
                  <a:lnTo>
                    <a:pt x="836460" y="95643"/>
                  </a:lnTo>
                  <a:close/>
                </a:path>
                <a:path w="1275079" h="380364">
                  <a:moveTo>
                    <a:pt x="856742" y="88798"/>
                  </a:moveTo>
                  <a:lnTo>
                    <a:pt x="854849" y="83883"/>
                  </a:lnTo>
                  <a:lnTo>
                    <a:pt x="851268" y="85090"/>
                  </a:lnTo>
                  <a:lnTo>
                    <a:pt x="847686" y="86296"/>
                  </a:lnTo>
                  <a:lnTo>
                    <a:pt x="849147" y="91351"/>
                  </a:lnTo>
                  <a:lnTo>
                    <a:pt x="856742" y="88798"/>
                  </a:lnTo>
                  <a:close/>
                </a:path>
                <a:path w="1275079" h="380364">
                  <a:moveTo>
                    <a:pt x="877074" y="82169"/>
                  </a:moveTo>
                  <a:lnTo>
                    <a:pt x="875233" y="77228"/>
                  </a:lnTo>
                  <a:lnTo>
                    <a:pt x="871639" y="78384"/>
                  </a:lnTo>
                  <a:lnTo>
                    <a:pt x="868045" y="79540"/>
                  </a:lnTo>
                  <a:lnTo>
                    <a:pt x="869442" y="84620"/>
                  </a:lnTo>
                  <a:lnTo>
                    <a:pt x="877074" y="82169"/>
                  </a:lnTo>
                  <a:close/>
                </a:path>
                <a:path w="1275079" h="380364">
                  <a:moveTo>
                    <a:pt x="897470" y="75730"/>
                  </a:moveTo>
                  <a:lnTo>
                    <a:pt x="895680" y="70764"/>
                  </a:lnTo>
                  <a:lnTo>
                    <a:pt x="892073" y="71869"/>
                  </a:lnTo>
                  <a:lnTo>
                    <a:pt x="888466" y="72974"/>
                  </a:lnTo>
                  <a:lnTo>
                    <a:pt x="889812" y="78066"/>
                  </a:lnTo>
                  <a:lnTo>
                    <a:pt x="897470" y="75730"/>
                  </a:lnTo>
                  <a:close/>
                </a:path>
                <a:path w="1275079" h="380364">
                  <a:moveTo>
                    <a:pt x="917930" y="69494"/>
                  </a:moveTo>
                  <a:lnTo>
                    <a:pt x="916203" y="64516"/>
                  </a:lnTo>
                  <a:lnTo>
                    <a:pt x="912596" y="65620"/>
                  </a:lnTo>
                  <a:lnTo>
                    <a:pt x="908989" y="66725"/>
                  </a:lnTo>
                  <a:lnTo>
                    <a:pt x="910272" y="71831"/>
                  </a:lnTo>
                  <a:lnTo>
                    <a:pt x="917930" y="69494"/>
                  </a:lnTo>
                  <a:close/>
                </a:path>
                <a:path w="1275079" h="380364">
                  <a:moveTo>
                    <a:pt x="938479" y="63550"/>
                  </a:moveTo>
                  <a:lnTo>
                    <a:pt x="936815" y="58559"/>
                  </a:lnTo>
                  <a:lnTo>
                    <a:pt x="933183" y="59601"/>
                  </a:lnTo>
                  <a:lnTo>
                    <a:pt x="929551" y="60642"/>
                  </a:lnTo>
                  <a:lnTo>
                    <a:pt x="930783" y="65773"/>
                  </a:lnTo>
                  <a:lnTo>
                    <a:pt x="938479" y="63550"/>
                  </a:lnTo>
                  <a:close/>
                </a:path>
                <a:path w="1275079" h="380364">
                  <a:moveTo>
                    <a:pt x="959091" y="57848"/>
                  </a:moveTo>
                  <a:lnTo>
                    <a:pt x="957478" y="52832"/>
                  </a:lnTo>
                  <a:lnTo>
                    <a:pt x="953833" y="53822"/>
                  </a:lnTo>
                  <a:lnTo>
                    <a:pt x="950188" y="54813"/>
                  </a:lnTo>
                  <a:lnTo>
                    <a:pt x="951357" y="59944"/>
                  </a:lnTo>
                  <a:lnTo>
                    <a:pt x="959091" y="57848"/>
                  </a:lnTo>
                  <a:close/>
                </a:path>
                <a:path w="1275079" h="380364">
                  <a:moveTo>
                    <a:pt x="979766" y="52362"/>
                  </a:moveTo>
                  <a:lnTo>
                    <a:pt x="978217" y="47320"/>
                  </a:lnTo>
                  <a:lnTo>
                    <a:pt x="974559" y="48247"/>
                  </a:lnTo>
                  <a:lnTo>
                    <a:pt x="970902" y="49187"/>
                  </a:lnTo>
                  <a:lnTo>
                    <a:pt x="972007" y="54343"/>
                  </a:lnTo>
                  <a:lnTo>
                    <a:pt x="975880" y="53340"/>
                  </a:lnTo>
                  <a:lnTo>
                    <a:pt x="979766" y="52362"/>
                  </a:lnTo>
                  <a:close/>
                </a:path>
                <a:path w="1275079" h="380364">
                  <a:moveTo>
                    <a:pt x="1000493" y="47129"/>
                  </a:moveTo>
                  <a:lnTo>
                    <a:pt x="999007" y="42075"/>
                  </a:lnTo>
                  <a:lnTo>
                    <a:pt x="995349" y="43002"/>
                  </a:lnTo>
                  <a:lnTo>
                    <a:pt x="991692" y="43929"/>
                  </a:lnTo>
                  <a:lnTo>
                    <a:pt x="992733" y="49085"/>
                  </a:lnTo>
                  <a:lnTo>
                    <a:pt x="1000493" y="47129"/>
                  </a:lnTo>
                  <a:close/>
                </a:path>
                <a:path w="1275079" h="380364">
                  <a:moveTo>
                    <a:pt x="1021308" y="42227"/>
                  </a:moveTo>
                  <a:lnTo>
                    <a:pt x="1019898" y="37147"/>
                  </a:lnTo>
                  <a:lnTo>
                    <a:pt x="1016215" y="38011"/>
                  </a:lnTo>
                  <a:lnTo>
                    <a:pt x="1012532" y="38874"/>
                  </a:lnTo>
                  <a:lnTo>
                    <a:pt x="1013510" y="44043"/>
                  </a:lnTo>
                  <a:lnTo>
                    <a:pt x="1021308" y="42227"/>
                  </a:lnTo>
                  <a:close/>
                </a:path>
                <a:path w="1275079" h="380364">
                  <a:moveTo>
                    <a:pt x="1042187" y="37566"/>
                  </a:moveTo>
                  <a:lnTo>
                    <a:pt x="1040841" y="32473"/>
                  </a:lnTo>
                  <a:lnTo>
                    <a:pt x="1037145" y="33261"/>
                  </a:lnTo>
                  <a:lnTo>
                    <a:pt x="1033449" y="34048"/>
                  </a:lnTo>
                  <a:lnTo>
                    <a:pt x="1034364" y="39243"/>
                  </a:lnTo>
                  <a:lnTo>
                    <a:pt x="1042187" y="37566"/>
                  </a:lnTo>
                  <a:close/>
                </a:path>
                <a:path w="1275079" h="380364">
                  <a:moveTo>
                    <a:pt x="1063091" y="33108"/>
                  </a:moveTo>
                  <a:lnTo>
                    <a:pt x="1061808" y="27990"/>
                  </a:lnTo>
                  <a:lnTo>
                    <a:pt x="1058113" y="28765"/>
                  </a:lnTo>
                  <a:lnTo>
                    <a:pt x="1054417" y="29552"/>
                  </a:lnTo>
                  <a:lnTo>
                    <a:pt x="1055255" y="34759"/>
                  </a:lnTo>
                  <a:lnTo>
                    <a:pt x="1059167" y="33921"/>
                  </a:lnTo>
                  <a:lnTo>
                    <a:pt x="1063091" y="33108"/>
                  </a:lnTo>
                  <a:close/>
                </a:path>
                <a:path w="1275079" h="380364">
                  <a:moveTo>
                    <a:pt x="1084084" y="29044"/>
                  </a:moveTo>
                  <a:lnTo>
                    <a:pt x="1082878" y="23914"/>
                  </a:lnTo>
                  <a:lnTo>
                    <a:pt x="1079169" y="24638"/>
                  </a:lnTo>
                  <a:lnTo>
                    <a:pt x="1075461" y="25361"/>
                  </a:lnTo>
                  <a:lnTo>
                    <a:pt x="1076223" y="30568"/>
                  </a:lnTo>
                  <a:lnTo>
                    <a:pt x="1084084" y="29044"/>
                  </a:lnTo>
                  <a:close/>
                </a:path>
                <a:path w="1275079" h="380364">
                  <a:moveTo>
                    <a:pt x="1105141" y="25247"/>
                  </a:moveTo>
                  <a:lnTo>
                    <a:pt x="1103998" y="20104"/>
                  </a:lnTo>
                  <a:lnTo>
                    <a:pt x="1100277" y="20751"/>
                  </a:lnTo>
                  <a:lnTo>
                    <a:pt x="1096556" y="21399"/>
                  </a:lnTo>
                  <a:lnTo>
                    <a:pt x="1097254" y="26619"/>
                  </a:lnTo>
                  <a:lnTo>
                    <a:pt x="1105141" y="25247"/>
                  </a:lnTo>
                  <a:close/>
                </a:path>
                <a:path w="1275079" h="380364">
                  <a:moveTo>
                    <a:pt x="1126223" y="21678"/>
                  </a:moveTo>
                  <a:lnTo>
                    <a:pt x="1125156" y="16522"/>
                  </a:lnTo>
                  <a:lnTo>
                    <a:pt x="1121422" y="17094"/>
                  </a:lnTo>
                  <a:lnTo>
                    <a:pt x="1117688" y="17703"/>
                  </a:lnTo>
                  <a:lnTo>
                    <a:pt x="1118311" y="22936"/>
                  </a:lnTo>
                  <a:lnTo>
                    <a:pt x="1122273" y="22288"/>
                  </a:lnTo>
                  <a:lnTo>
                    <a:pt x="1126223" y="21678"/>
                  </a:lnTo>
                  <a:close/>
                </a:path>
                <a:path w="1275079" h="380364">
                  <a:moveTo>
                    <a:pt x="1147356" y="18440"/>
                  </a:moveTo>
                  <a:lnTo>
                    <a:pt x="1146352" y="13271"/>
                  </a:lnTo>
                  <a:lnTo>
                    <a:pt x="1142619" y="13843"/>
                  </a:lnTo>
                  <a:lnTo>
                    <a:pt x="1138885" y="14414"/>
                  </a:lnTo>
                  <a:lnTo>
                    <a:pt x="1139431" y="19659"/>
                  </a:lnTo>
                  <a:lnTo>
                    <a:pt x="1147356" y="18440"/>
                  </a:lnTo>
                  <a:close/>
                </a:path>
                <a:path w="1275079" h="380364">
                  <a:moveTo>
                    <a:pt x="1168539" y="15532"/>
                  </a:moveTo>
                  <a:lnTo>
                    <a:pt x="1167612" y="10350"/>
                  </a:lnTo>
                  <a:lnTo>
                    <a:pt x="1163866" y="10845"/>
                  </a:lnTo>
                  <a:lnTo>
                    <a:pt x="1160119" y="11341"/>
                  </a:lnTo>
                  <a:lnTo>
                    <a:pt x="1160602" y="16586"/>
                  </a:lnTo>
                  <a:lnTo>
                    <a:pt x="1168539" y="15532"/>
                  </a:lnTo>
                  <a:close/>
                </a:path>
                <a:path w="1275079" h="380364">
                  <a:moveTo>
                    <a:pt x="1189761" y="12865"/>
                  </a:moveTo>
                  <a:lnTo>
                    <a:pt x="1188910" y="7670"/>
                  </a:lnTo>
                  <a:lnTo>
                    <a:pt x="1185151" y="8089"/>
                  </a:lnTo>
                  <a:lnTo>
                    <a:pt x="1181392" y="8509"/>
                  </a:lnTo>
                  <a:lnTo>
                    <a:pt x="1181798" y="13754"/>
                  </a:lnTo>
                  <a:lnTo>
                    <a:pt x="1189761" y="12865"/>
                  </a:lnTo>
                  <a:close/>
                </a:path>
                <a:path w="1275079" h="380364">
                  <a:moveTo>
                    <a:pt x="1211008" y="10490"/>
                  </a:moveTo>
                  <a:lnTo>
                    <a:pt x="1210233" y="5283"/>
                  </a:lnTo>
                  <a:lnTo>
                    <a:pt x="1206474" y="5702"/>
                  </a:lnTo>
                  <a:lnTo>
                    <a:pt x="1202715" y="6121"/>
                  </a:lnTo>
                  <a:lnTo>
                    <a:pt x="1203045" y="11379"/>
                  </a:lnTo>
                  <a:lnTo>
                    <a:pt x="1211008" y="10490"/>
                  </a:lnTo>
                  <a:close/>
                </a:path>
                <a:path w="1275079" h="380364">
                  <a:moveTo>
                    <a:pt x="1232293" y="8483"/>
                  </a:moveTo>
                  <a:lnTo>
                    <a:pt x="1231582" y="3263"/>
                  </a:lnTo>
                  <a:lnTo>
                    <a:pt x="1227823" y="3606"/>
                  </a:lnTo>
                  <a:lnTo>
                    <a:pt x="1224064" y="3949"/>
                  </a:lnTo>
                  <a:lnTo>
                    <a:pt x="1224318" y="9207"/>
                  </a:lnTo>
                  <a:lnTo>
                    <a:pt x="1232293" y="8483"/>
                  </a:lnTo>
                  <a:close/>
                </a:path>
                <a:path w="1275079" h="380364">
                  <a:moveTo>
                    <a:pt x="1253604" y="6705"/>
                  </a:moveTo>
                  <a:lnTo>
                    <a:pt x="1252969" y="1485"/>
                  </a:lnTo>
                  <a:lnTo>
                    <a:pt x="1249197" y="1739"/>
                  </a:lnTo>
                  <a:lnTo>
                    <a:pt x="1245425" y="2006"/>
                  </a:lnTo>
                  <a:lnTo>
                    <a:pt x="1245616" y="7264"/>
                  </a:lnTo>
                  <a:lnTo>
                    <a:pt x="1253604" y="6705"/>
                  </a:lnTo>
                  <a:close/>
                </a:path>
                <a:path w="1275079" h="380364">
                  <a:moveTo>
                    <a:pt x="1274927" y="5232"/>
                  </a:moveTo>
                  <a:lnTo>
                    <a:pt x="1274368" y="0"/>
                  </a:lnTo>
                  <a:lnTo>
                    <a:pt x="1270596" y="254"/>
                  </a:lnTo>
                  <a:lnTo>
                    <a:pt x="1266825" y="508"/>
                  </a:lnTo>
                  <a:lnTo>
                    <a:pt x="1266939" y="5778"/>
                  </a:lnTo>
                  <a:lnTo>
                    <a:pt x="1274927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 descr=""/>
            <p:cNvSpPr/>
            <p:nvPr/>
          </p:nvSpPr>
          <p:spPr>
            <a:xfrm>
              <a:off x="3275808" y="3446607"/>
              <a:ext cx="200660" cy="0"/>
            </a:xfrm>
            <a:custGeom>
              <a:avLst/>
              <a:gdLst/>
              <a:ahLst/>
              <a:cxnLst/>
              <a:rect l="l" t="t" r="r" b="b"/>
              <a:pathLst>
                <a:path w="200660" h="0">
                  <a:moveTo>
                    <a:pt x="0" y="0"/>
                  </a:moveTo>
                  <a:lnTo>
                    <a:pt x="200506" y="0"/>
                  </a:lnTo>
                </a:path>
              </a:pathLst>
            </a:custGeom>
            <a:ln w="946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 descr=""/>
            <p:cNvSpPr/>
            <p:nvPr/>
          </p:nvSpPr>
          <p:spPr>
            <a:xfrm>
              <a:off x="3489503" y="3447186"/>
              <a:ext cx="1399540" cy="534035"/>
            </a:xfrm>
            <a:custGeom>
              <a:avLst/>
              <a:gdLst/>
              <a:ahLst/>
              <a:cxnLst/>
              <a:rect l="l" t="t" r="r" b="b"/>
              <a:pathLst>
                <a:path w="1399539" h="534035">
                  <a:moveTo>
                    <a:pt x="8178" y="622"/>
                  </a:moveTo>
                  <a:lnTo>
                    <a:pt x="4419" y="317"/>
                  </a:lnTo>
                  <a:lnTo>
                    <a:pt x="660" y="0"/>
                  </a:lnTo>
                  <a:lnTo>
                    <a:pt x="0" y="5232"/>
                  </a:lnTo>
                  <a:lnTo>
                    <a:pt x="7988" y="5892"/>
                  </a:lnTo>
                  <a:lnTo>
                    <a:pt x="8178" y="622"/>
                  </a:lnTo>
                  <a:close/>
                </a:path>
                <a:path w="1399539" h="534035">
                  <a:moveTo>
                    <a:pt x="29565" y="2463"/>
                  </a:moveTo>
                  <a:lnTo>
                    <a:pt x="25806" y="2082"/>
                  </a:lnTo>
                  <a:lnTo>
                    <a:pt x="22047" y="1765"/>
                  </a:lnTo>
                  <a:lnTo>
                    <a:pt x="21323" y="6997"/>
                  </a:lnTo>
                  <a:lnTo>
                    <a:pt x="25323" y="7327"/>
                  </a:lnTo>
                  <a:lnTo>
                    <a:pt x="29298" y="7734"/>
                  </a:lnTo>
                  <a:lnTo>
                    <a:pt x="29565" y="2463"/>
                  </a:lnTo>
                  <a:close/>
                </a:path>
                <a:path w="1399539" h="534035">
                  <a:moveTo>
                    <a:pt x="50888" y="4686"/>
                  </a:moveTo>
                  <a:lnTo>
                    <a:pt x="47129" y="4292"/>
                  </a:lnTo>
                  <a:lnTo>
                    <a:pt x="43370" y="3898"/>
                  </a:lnTo>
                  <a:lnTo>
                    <a:pt x="42595" y="9118"/>
                  </a:lnTo>
                  <a:lnTo>
                    <a:pt x="50558" y="9944"/>
                  </a:lnTo>
                  <a:lnTo>
                    <a:pt x="50888" y="4686"/>
                  </a:lnTo>
                  <a:close/>
                </a:path>
                <a:path w="1399539" h="534035">
                  <a:moveTo>
                    <a:pt x="72212" y="7086"/>
                  </a:moveTo>
                  <a:lnTo>
                    <a:pt x="68465" y="6616"/>
                  </a:lnTo>
                  <a:lnTo>
                    <a:pt x="64719" y="6146"/>
                  </a:lnTo>
                  <a:lnTo>
                    <a:pt x="63881" y="11341"/>
                  </a:lnTo>
                  <a:lnTo>
                    <a:pt x="71831" y="12344"/>
                  </a:lnTo>
                  <a:lnTo>
                    <a:pt x="72212" y="7086"/>
                  </a:lnTo>
                  <a:close/>
                </a:path>
                <a:path w="1399539" h="534035">
                  <a:moveTo>
                    <a:pt x="93484" y="9753"/>
                  </a:moveTo>
                  <a:lnTo>
                    <a:pt x="89738" y="9283"/>
                  </a:lnTo>
                  <a:lnTo>
                    <a:pt x="85991" y="8813"/>
                  </a:lnTo>
                  <a:lnTo>
                    <a:pt x="85090" y="14008"/>
                  </a:lnTo>
                  <a:lnTo>
                    <a:pt x="93040" y="14998"/>
                  </a:lnTo>
                  <a:lnTo>
                    <a:pt x="93484" y="9753"/>
                  </a:lnTo>
                  <a:close/>
                </a:path>
                <a:path w="1399539" h="534035">
                  <a:moveTo>
                    <a:pt x="114731" y="12661"/>
                  </a:moveTo>
                  <a:lnTo>
                    <a:pt x="110998" y="12115"/>
                  </a:lnTo>
                  <a:lnTo>
                    <a:pt x="107264" y="11569"/>
                  </a:lnTo>
                  <a:lnTo>
                    <a:pt x="106299" y="16751"/>
                  </a:lnTo>
                  <a:lnTo>
                    <a:pt x="114236" y="17907"/>
                  </a:lnTo>
                  <a:lnTo>
                    <a:pt x="114731" y="12661"/>
                  </a:lnTo>
                  <a:close/>
                </a:path>
                <a:path w="1399539" h="534035">
                  <a:moveTo>
                    <a:pt x="135966" y="15773"/>
                  </a:moveTo>
                  <a:lnTo>
                    <a:pt x="132232" y="15227"/>
                  </a:lnTo>
                  <a:lnTo>
                    <a:pt x="128498" y="14681"/>
                  </a:lnTo>
                  <a:lnTo>
                    <a:pt x="127482" y="19850"/>
                  </a:lnTo>
                  <a:lnTo>
                    <a:pt x="135407" y="21005"/>
                  </a:lnTo>
                  <a:lnTo>
                    <a:pt x="135966" y="15773"/>
                  </a:lnTo>
                  <a:close/>
                </a:path>
                <a:path w="1399539" h="534035">
                  <a:moveTo>
                    <a:pt x="157137" y="19177"/>
                  </a:moveTo>
                  <a:lnTo>
                    <a:pt x="153416" y="18554"/>
                  </a:lnTo>
                  <a:lnTo>
                    <a:pt x="149694" y="17932"/>
                  </a:lnTo>
                  <a:lnTo>
                    <a:pt x="148615" y="23088"/>
                  </a:lnTo>
                  <a:lnTo>
                    <a:pt x="156527" y="24409"/>
                  </a:lnTo>
                  <a:lnTo>
                    <a:pt x="157137" y="19177"/>
                  </a:lnTo>
                  <a:close/>
                </a:path>
                <a:path w="1399539" h="534035">
                  <a:moveTo>
                    <a:pt x="178282" y="22733"/>
                  </a:moveTo>
                  <a:lnTo>
                    <a:pt x="174561" y="22110"/>
                  </a:lnTo>
                  <a:lnTo>
                    <a:pt x="170840" y="21488"/>
                  </a:lnTo>
                  <a:lnTo>
                    <a:pt x="169710" y="26631"/>
                  </a:lnTo>
                  <a:lnTo>
                    <a:pt x="177609" y="27952"/>
                  </a:lnTo>
                  <a:lnTo>
                    <a:pt x="178282" y="22733"/>
                  </a:lnTo>
                  <a:close/>
                </a:path>
                <a:path w="1399539" h="534035">
                  <a:moveTo>
                    <a:pt x="199377" y="26606"/>
                  </a:moveTo>
                  <a:lnTo>
                    <a:pt x="195668" y="25908"/>
                  </a:lnTo>
                  <a:lnTo>
                    <a:pt x="191960" y="25209"/>
                  </a:lnTo>
                  <a:lnTo>
                    <a:pt x="190779" y="30340"/>
                  </a:lnTo>
                  <a:lnTo>
                    <a:pt x="198653" y="31826"/>
                  </a:lnTo>
                  <a:lnTo>
                    <a:pt x="199377" y="26606"/>
                  </a:lnTo>
                  <a:close/>
                </a:path>
                <a:path w="1399539" h="534035">
                  <a:moveTo>
                    <a:pt x="220459" y="30568"/>
                  </a:moveTo>
                  <a:lnTo>
                    <a:pt x="216750" y="29870"/>
                  </a:lnTo>
                  <a:lnTo>
                    <a:pt x="213042" y="29171"/>
                  </a:lnTo>
                  <a:lnTo>
                    <a:pt x="211810" y="34290"/>
                  </a:lnTo>
                  <a:lnTo>
                    <a:pt x="219684" y="35775"/>
                  </a:lnTo>
                  <a:lnTo>
                    <a:pt x="220459" y="30568"/>
                  </a:lnTo>
                  <a:close/>
                </a:path>
                <a:path w="1399539" h="534035">
                  <a:moveTo>
                    <a:pt x="241465" y="34886"/>
                  </a:moveTo>
                  <a:lnTo>
                    <a:pt x="237769" y="34112"/>
                  </a:lnTo>
                  <a:lnTo>
                    <a:pt x="234073" y="33337"/>
                  </a:lnTo>
                  <a:lnTo>
                    <a:pt x="232791" y="38442"/>
                  </a:lnTo>
                  <a:lnTo>
                    <a:pt x="240626" y="40081"/>
                  </a:lnTo>
                  <a:lnTo>
                    <a:pt x="241465" y="34886"/>
                  </a:lnTo>
                  <a:close/>
                </a:path>
                <a:path w="1399539" h="534035">
                  <a:moveTo>
                    <a:pt x="262458" y="39268"/>
                  </a:moveTo>
                  <a:lnTo>
                    <a:pt x="258762" y="38493"/>
                  </a:lnTo>
                  <a:lnTo>
                    <a:pt x="255066" y="37719"/>
                  </a:lnTo>
                  <a:lnTo>
                    <a:pt x="253733" y="42824"/>
                  </a:lnTo>
                  <a:lnTo>
                    <a:pt x="261569" y="44462"/>
                  </a:lnTo>
                  <a:lnTo>
                    <a:pt x="262458" y="39268"/>
                  </a:lnTo>
                  <a:close/>
                </a:path>
                <a:path w="1399539" h="534035">
                  <a:moveTo>
                    <a:pt x="283375" y="43992"/>
                  </a:moveTo>
                  <a:lnTo>
                    <a:pt x="279692" y="43154"/>
                  </a:lnTo>
                  <a:lnTo>
                    <a:pt x="276009" y="42316"/>
                  </a:lnTo>
                  <a:lnTo>
                    <a:pt x="274624" y="47396"/>
                  </a:lnTo>
                  <a:lnTo>
                    <a:pt x="282435" y="49187"/>
                  </a:lnTo>
                  <a:lnTo>
                    <a:pt x="283375" y="43992"/>
                  </a:lnTo>
                  <a:close/>
                </a:path>
                <a:path w="1399539" h="534035">
                  <a:moveTo>
                    <a:pt x="304279" y="48780"/>
                  </a:moveTo>
                  <a:lnTo>
                    <a:pt x="300596" y="47942"/>
                  </a:lnTo>
                  <a:lnTo>
                    <a:pt x="296913" y="47104"/>
                  </a:lnTo>
                  <a:lnTo>
                    <a:pt x="295478" y="52171"/>
                  </a:lnTo>
                  <a:lnTo>
                    <a:pt x="303301" y="53962"/>
                  </a:lnTo>
                  <a:lnTo>
                    <a:pt x="304279" y="48780"/>
                  </a:lnTo>
                  <a:close/>
                </a:path>
                <a:path w="1399539" h="534035">
                  <a:moveTo>
                    <a:pt x="325094" y="53886"/>
                  </a:moveTo>
                  <a:lnTo>
                    <a:pt x="321437" y="52971"/>
                  </a:lnTo>
                  <a:lnTo>
                    <a:pt x="317779" y="52057"/>
                  </a:lnTo>
                  <a:lnTo>
                    <a:pt x="316293" y="57111"/>
                  </a:lnTo>
                  <a:lnTo>
                    <a:pt x="324078" y="59055"/>
                  </a:lnTo>
                  <a:lnTo>
                    <a:pt x="325094" y="53886"/>
                  </a:lnTo>
                  <a:close/>
                </a:path>
                <a:path w="1399539" h="534035">
                  <a:moveTo>
                    <a:pt x="345909" y="59080"/>
                  </a:moveTo>
                  <a:lnTo>
                    <a:pt x="342252" y="58166"/>
                  </a:lnTo>
                  <a:lnTo>
                    <a:pt x="338594" y="57251"/>
                  </a:lnTo>
                  <a:lnTo>
                    <a:pt x="337070" y="62293"/>
                  </a:lnTo>
                  <a:lnTo>
                    <a:pt x="344843" y="64236"/>
                  </a:lnTo>
                  <a:lnTo>
                    <a:pt x="345909" y="59080"/>
                  </a:lnTo>
                  <a:close/>
                </a:path>
                <a:path w="1399539" h="534035">
                  <a:moveTo>
                    <a:pt x="366649" y="64528"/>
                  </a:moveTo>
                  <a:lnTo>
                    <a:pt x="363004" y="63550"/>
                  </a:lnTo>
                  <a:lnTo>
                    <a:pt x="359359" y="62572"/>
                  </a:lnTo>
                  <a:lnTo>
                    <a:pt x="357784" y="67602"/>
                  </a:lnTo>
                  <a:lnTo>
                    <a:pt x="365531" y="69684"/>
                  </a:lnTo>
                  <a:lnTo>
                    <a:pt x="366649" y="64528"/>
                  </a:lnTo>
                  <a:close/>
                </a:path>
                <a:path w="1399539" h="534035">
                  <a:moveTo>
                    <a:pt x="387350" y="70104"/>
                  </a:moveTo>
                  <a:lnTo>
                    <a:pt x="383705" y="69126"/>
                  </a:lnTo>
                  <a:lnTo>
                    <a:pt x="380060" y="68148"/>
                  </a:lnTo>
                  <a:lnTo>
                    <a:pt x="378447" y="73164"/>
                  </a:lnTo>
                  <a:lnTo>
                    <a:pt x="386181" y="75247"/>
                  </a:lnTo>
                  <a:lnTo>
                    <a:pt x="387350" y="70104"/>
                  </a:lnTo>
                  <a:close/>
                </a:path>
                <a:path w="1399539" h="534035">
                  <a:moveTo>
                    <a:pt x="407987" y="75895"/>
                  </a:moveTo>
                  <a:lnTo>
                    <a:pt x="404368" y="74841"/>
                  </a:lnTo>
                  <a:lnTo>
                    <a:pt x="400748" y="73799"/>
                  </a:lnTo>
                  <a:lnTo>
                    <a:pt x="399084" y="78790"/>
                  </a:lnTo>
                  <a:lnTo>
                    <a:pt x="406793" y="81013"/>
                  </a:lnTo>
                  <a:lnTo>
                    <a:pt x="407987" y="75895"/>
                  </a:lnTo>
                  <a:close/>
                </a:path>
                <a:path w="1399539" h="534035">
                  <a:moveTo>
                    <a:pt x="428586" y="81838"/>
                  </a:moveTo>
                  <a:lnTo>
                    <a:pt x="424967" y="80797"/>
                  </a:lnTo>
                  <a:lnTo>
                    <a:pt x="421347" y="79743"/>
                  </a:lnTo>
                  <a:lnTo>
                    <a:pt x="419646" y="84734"/>
                  </a:lnTo>
                  <a:lnTo>
                    <a:pt x="427342" y="86956"/>
                  </a:lnTo>
                  <a:lnTo>
                    <a:pt x="428586" y="81838"/>
                  </a:lnTo>
                  <a:close/>
                </a:path>
                <a:path w="1399539" h="534035">
                  <a:moveTo>
                    <a:pt x="449160" y="87922"/>
                  </a:moveTo>
                  <a:lnTo>
                    <a:pt x="445554" y="86804"/>
                  </a:lnTo>
                  <a:lnTo>
                    <a:pt x="441947" y="85686"/>
                  </a:lnTo>
                  <a:lnTo>
                    <a:pt x="440207" y="90665"/>
                  </a:lnTo>
                  <a:lnTo>
                    <a:pt x="447865" y="93027"/>
                  </a:lnTo>
                  <a:lnTo>
                    <a:pt x="449160" y="87922"/>
                  </a:lnTo>
                  <a:close/>
                </a:path>
                <a:path w="1399539" h="534035">
                  <a:moveTo>
                    <a:pt x="469646" y="94234"/>
                  </a:moveTo>
                  <a:lnTo>
                    <a:pt x="466039" y="93116"/>
                  </a:lnTo>
                  <a:lnTo>
                    <a:pt x="462432" y="91998"/>
                  </a:lnTo>
                  <a:lnTo>
                    <a:pt x="460654" y="96964"/>
                  </a:lnTo>
                  <a:lnTo>
                    <a:pt x="468312" y="99326"/>
                  </a:lnTo>
                  <a:lnTo>
                    <a:pt x="469646" y="94234"/>
                  </a:lnTo>
                  <a:close/>
                </a:path>
                <a:path w="1399539" h="534035">
                  <a:moveTo>
                    <a:pt x="490131" y="100558"/>
                  </a:moveTo>
                  <a:lnTo>
                    <a:pt x="486524" y="99441"/>
                  </a:lnTo>
                  <a:lnTo>
                    <a:pt x="482917" y="98323"/>
                  </a:lnTo>
                  <a:lnTo>
                    <a:pt x="481101" y="103276"/>
                  </a:lnTo>
                  <a:lnTo>
                    <a:pt x="488759" y="105651"/>
                  </a:lnTo>
                  <a:lnTo>
                    <a:pt x="490131" y="100558"/>
                  </a:lnTo>
                  <a:close/>
                </a:path>
                <a:path w="1399539" h="534035">
                  <a:moveTo>
                    <a:pt x="510501" y="107238"/>
                  </a:moveTo>
                  <a:lnTo>
                    <a:pt x="506920" y="106070"/>
                  </a:lnTo>
                  <a:lnTo>
                    <a:pt x="503339" y="104902"/>
                  </a:lnTo>
                  <a:lnTo>
                    <a:pt x="501484" y="109829"/>
                  </a:lnTo>
                  <a:lnTo>
                    <a:pt x="509104" y="112318"/>
                  </a:lnTo>
                  <a:lnTo>
                    <a:pt x="510501" y="107238"/>
                  </a:lnTo>
                  <a:close/>
                </a:path>
                <a:path w="1399539" h="534035">
                  <a:moveTo>
                    <a:pt x="530872" y="113919"/>
                  </a:moveTo>
                  <a:lnTo>
                    <a:pt x="527291" y="112750"/>
                  </a:lnTo>
                  <a:lnTo>
                    <a:pt x="523709" y="111582"/>
                  </a:lnTo>
                  <a:lnTo>
                    <a:pt x="521817" y="116497"/>
                  </a:lnTo>
                  <a:lnTo>
                    <a:pt x="529437" y="118986"/>
                  </a:lnTo>
                  <a:lnTo>
                    <a:pt x="530872" y="113919"/>
                  </a:lnTo>
                  <a:close/>
                </a:path>
                <a:path w="1399539" h="534035">
                  <a:moveTo>
                    <a:pt x="551167" y="120853"/>
                  </a:moveTo>
                  <a:lnTo>
                    <a:pt x="547598" y="119621"/>
                  </a:lnTo>
                  <a:lnTo>
                    <a:pt x="544029" y="118389"/>
                  </a:lnTo>
                  <a:lnTo>
                    <a:pt x="542112" y="123291"/>
                  </a:lnTo>
                  <a:lnTo>
                    <a:pt x="549681" y="125907"/>
                  </a:lnTo>
                  <a:lnTo>
                    <a:pt x="551167" y="120853"/>
                  </a:lnTo>
                  <a:close/>
                </a:path>
                <a:path w="1399539" h="534035">
                  <a:moveTo>
                    <a:pt x="571423" y="127863"/>
                  </a:moveTo>
                  <a:lnTo>
                    <a:pt x="567855" y="126631"/>
                  </a:lnTo>
                  <a:lnTo>
                    <a:pt x="564286" y="125399"/>
                  </a:lnTo>
                  <a:lnTo>
                    <a:pt x="562330" y="130289"/>
                  </a:lnTo>
                  <a:lnTo>
                    <a:pt x="569912" y="132918"/>
                  </a:lnTo>
                  <a:lnTo>
                    <a:pt x="571423" y="127863"/>
                  </a:lnTo>
                  <a:close/>
                </a:path>
                <a:path w="1399539" h="534035">
                  <a:moveTo>
                    <a:pt x="591629" y="135013"/>
                  </a:moveTo>
                  <a:lnTo>
                    <a:pt x="588086" y="133718"/>
                  </a:lnTo>
                  <a:lnTo>
                    <a:pt x="584542" y="132422"/>
                  </a:lnTo>
                  <a:lnTo>
                    <a:pt x="582549" y="137299"/>
                  </a:lnTo>
                  <a:lnTo>
                    <a:pt x="590080" y="140042"/>
                  </a:lnTo>
                  <a:lnTo>
                    <a:pt x="591629" y="135013"/>
                  </a:lnTo>
                  <a:close/>
                </a:path>
                <a:path w="1399539" h="534035">
                  <a:moveTo>
                    <a:pt x="611771" y="142367"/>
                  </a:moveTo>
                  <a:lnTo>
                    <a:pt x="608228" y="141071"/>
                  </a:lnTo>
                  <a:lnTo>
                    <a:pt x="604685" y="139776"/>
                  </a:lnTo>
                  <a:lnTo>
                    <a:pt x="602653" y="144640"/>
                  </a:lnTo>
                  <a:lnTo>
                    <a:pt x="610196" y="147383"/>
                  </a:lnTo>
                  <a:lnTo>
                    <a:pt x="611771" y="142367"/>
                  </a:lnTo>
                  <a:close/>
                </a:path>
                <a:path w="1399539" h="534035">
                  <a:moveTo>
                    <a:pt x="631901" y="149707"/>
                  </a:moveTo>
                  <a:lnTo>
                    <a:pt x="628357" y="148412"/>
                  </a:lnTo>
                  <a:lnTo>
                    <a:pt x="624814" y="147116"/>
                  </a:lnTo>
                  <a:lnTo>
                    <a:pt x="622757" y="151968"/>
                  </a:lnTo>
                  <a:lnTo>
                    <a:pt x="630288" y="154724"/>
                  </a:lnTo>
                  <a:lnTo>
                    <a:pt x="631901" y="149707"/>
                  </a:lnTo>
                  <a:close/>
                </a:path>
                <a:path w="1399539" h="534035">
                  <a:moveTo>
                    <a:pt x="651929" y="157365"/>
                  </a:moveTo>
                  <a:lnTo>
                    <a:pt x="648411" y="156019"/>
                  </a:lnTo>
                  <a:lnTo>
                    <a:pt x="644893" y="154673"/>
                  </a:lnTo>
                  <a:lnTo>
                    <a:pt x="642797" y="159499"/>
                  </a:lnTo>
                  <a:lnTo>
                    <a:pt x="650290" y="162369"/>
                  </a:lnTo>
                  <a:lnTo>
                    <a:pt x="651929" y="157365"/>
                  </a:lnTo>
                  <a:close/>
                </a:path>
                <a:path w="1399539" h="534035">
                  <a:moveTo>
                    <a:pt x="671944" y="165036"/>
                  </a:moveTo>
                  <a:lnTo>
                    <a:pt x="668426" y="163690"/>
                  </a:lnTo>
                  <a:lnTo>
                    <a:pt x="664908" y="162344"/>
                  </a:lnTo>
                  <a:lnTo>
                    <a:pt x="662787" y="167157"/>
                  </a:lnTo>
                  <a:lnTo>
                    <a:pt x="670267" y="170027"/>
                  </a:lnTo>
                  <a:lnTo>
                    <a:pt x="671944" y="165036"/>
                  </a:lnTo>
                  <a:close/>
                </a:path>
                <a:path w="1399539" h="534035">
                  <a:moveTo>
                    <a:pt x="691908" y="172859"/>
                  </a:moveTo>
                  <a:lnTo>
                    <a:pt x="688403" y="171450"/>
                  </a:lnTo>
                  <a:lnTo>
                    <a:pt x="684898" y="170040"/>
                  </a:lnTo>
                  <a:lnTo>
                    <a:pt x="682752" y="174853"/>
                  </a:lnTo>
                  <a:lnTo>
                    <a:pt x="690194" y="177838"/>
                  </a:lnTo>
                  <a:lnTo>
                    <a:pt x="691908" y="172859"/>
                  </a:lnTo>
                  <a:close/>
                </a:path>
                <a:path w="1399539" h="534035">
                  <a:moveTo>
                    <a:pt x="711809" y="180835"/>
                  </a:moveTo>
                  <a:lnTo>
                    <a:pt x="708304" y="179425"/>
                  </a:lnTo>
                  <a:lnTo>
                    <a:pt x="704799" y="178015"/>
                  </a:lnTo>
                  <a:lnTo>
                    <a:pt x="702627" y="182816"/>
                  </a:lnTo>
                  <a:lnTo>
                    <a:pt x="710069" y="185801"/>
                  </a:lnTo>
                  <a:lnTo>
                    <a:pt x="711809" y="180835"/>
                  </a:lnTo>
                  <a:close/>
                </a:path>
                <a:path w="1399539" h="534035">
                  <a:moveTo>
                    <a:pt x="731697" y="188810"/>
                  </a:moveTo>
                  <a:lnTo>
                    <a:pt x="728192" y="187401"/>
                  </a:lnTo>
                  <a:lnTo>
                    <a:pt x="724687" y="185991"/>
                  </a:lnTo>
                  <a:lnTo>
                    <a:pt x="722477" y="190779"/>
                  </a:lnTo>
                  <a:lnTo>
                    <a:pt x="729919" y="193763"/>
                  </a:lnTo>
                  <a:lnTo>
                    <a:pt x="731697" y="188810"/>
                  </a:lnTo>
                  <a:close/>
                </a:path>
                <a:path w="1399539" h="534035">
                  <a:moveTo>
                    <a:pt x="751484" y="197065"/>
                  </a:moveTo>
                  <a:lnTo>
                    <a:pt x="748004" y="195605"/>
                  </a:lnTo>
                  <a:lnTo>
                    <a:pt x="744524" y="194144"/>
                  </a:lnTo>
                  <a:lnTo>
                    <a:pt x="742289" y="198920"/>
                  </a:lnTo>
                  <a:lnTo>
                    <a:pt x="749681" y="202018"/>
                  </a:lnTo>
                  <a:lnTo>
                    <a:pt x="751484" y="197065"/>
                  </a:lnTo>
                  <a:close/>
                </a:path>
                <a:path w="1399539" h="534035">
                  <a:moveTo>
                    <a:pt x="771258" y="205346"/>
                  </a:moveTo>
                  <a:lnTo>
                    <a:pt x="767778" y="203885"/>
                  </a:lnTo>
                  <a:lnTo>
                    <a:pt x="764298" y="202425"/>
                  </a:lnTo>
                  <a:lnTo>
                    <a:pt x="762038" y="207187"/>
                  </a:lnTo>
                  <a:lnTo>
                    <a:pt x="769429" y="210286"/>
                  </a:lnTo>
                  <a:lnTo>
                    <a:pt x="771258" y="205346"/>
                  </a:lnTo>
                  <a:close/>
                </a:path>
                <a:path w="1399539" h="534035">
                  <a:moveTo>
                    <a:pt x="790981" y="213702"/>
                  </a:moveTo>
                  <a:lnTo>
                    <a:pt x="787527" y="212191"/>
                  </a:lnTo>
                  <a:lnTo>
                    <a:pt x="784072" y="210693"/>
                  </a:lnTo>
                  <a:lnTo>
                    <a:pt x="781773" y="215442"/>
                  </a:lnTo>
                  <a:lnTo>
                    <a:pt x="789127" y="218630"/>
                  </a:lnTo>
                  <a:lnTo>
                    <a:pt x="790981" y="213702"/>
                  </a:lnTo>
                  <a:close/>
                </a:path>
                <a:path w="1399539" h="534035">
                  <a:moveTo>
                    <a:pt x="810628" y="222275"/>
                  </a:moveTo>
                  <a:lnTo>
                    <a:pt x="807173" y="220764"/>
                  </a:lnTo>
                  <a:lnTo>
                    <a:pt x="803719" y="219252"/>
                  </a:lnTo>
                  <a:lnTo>
                    <a:pt x="801395" y="223989"/>
                  </a:lnTo>
                  <a:lnTo>
                    <a:pt x="808748" y="227190"/>
                  </a:lnTo>
                  <a:lnTo>
                    <a:pt x="810628" y="222275"/>
                  </a:lnTo>
                  <a:close/>
                </a:path>
                <a:path w="1399539" h="534035">
                  <a:moveTo>
                    <a:pt x="830275" y="230847"/>
                  </a:moveTo>
                  <a:lnTo>
                    <a:pt x="826820" y="229336"/>
                  </a:lnTo>
                  <a:lnTo>
                    <a:pt x="823366" y="227825"/>
                  </a:lnTo>
                  <a:lnTo>
                    <a:pt x="821016" y="232549"/>
                  </a:lnTo>
                  <a:lnTo>
                    <a:pt x="828370" y="235750"/>
                  </a:lnTo>
                  <a:lnTo>
                    <a:pt x="830275" y="230847"/>
                  </a:lnTo>
                  <a:close/>
                </a:path>
                <a:path w="1399539" h="534035">
                  <a:moveTo>
                    <a:pt x="849845" y="239572"/>
                  </a:moveTo>
                  <a:lnTo>
                    <a:pt x="846416" y="238010"/>
                  </a:lnTo>
                  <a:lnTo>
                    <a:pt x="842987" y="236448"/>
                  </a:lnTo>
                  <a:lnTo>
                    <a:pt x="840613" y="241160"/>
                  </a:lnTo>
                  <a:lnTo>
                    <a:pt x="847915" y="244475"/>
                  </a:lnTo>
                  <a:lnTo>
                    <a:pt x="849845" y="239572"/>
                  </a:lnTo>
                  <a:close/>
                </a:path>
                <a:path w="1399539" h="534035">
                  <a:moveTo>
                    <a:pt x="869365" y="248424"/>
                  </a:moveTo>
                  <a:lnTo>
                    <a:pt x="865936" y="246862"/>
                  </a:lnTo>
                  <a:lnTo>
                    <a:pt x="862507" y="245300"/>
                  </a:lnTo>
                  <a:lnTo>
                    <a:pt x="860107" y="249999"/>
                  </a:lnTo>
                  <a:lnTo>
                    <a:pt x="867410" y="253314"/>
                  </a:lnTo>
                  <a:lnTo>
                    <a:pt x="869365" y="248424"/>
                  </a:lnTo>
                  <a:close/>
                </a:path>
                <a:path w="1399539" h="534035">
                  <a:moveTo>
                    <a:pt x="888885" y="257276"/>
                  </a:moveTo>
                  <a:lnTo>
                    <a:pt x="885456" y="255714"/>
                  </a:lnTo>
                  <a:lnTo>
                    <a:pt x="882027" y="254152"/>
                  </a:lnTo>
                  <a:lnTo>
                    <a:pt x="879602" y="258838"/>
                  </a:lnTo>
                  <a:lnTo>
                    <a:pt x="886917" y="262153"/>
                  </a:lnTo>
                  <a:lnTo>
                    <a:pt x="888885" y="257276"/>
                  </a:lnTo>
                  <a:close/>
                </a:path>
                <a:path w="1399539" h="534035">
                  <a:moveTo>
                    <a:pt x="908316" y="266331"/>
                  </a:moveTo>
                  <a:lnTo>
                    <a:pt x="904900" y="264731"/>
                  </a:lnTo>
                  <a:lnTo>
                    <a:pt x="901484" y="263131"/>
                  </a:lnTo>
                  <a:lnTo>
                    <a:pt x="899045" y="267792"/>
                  </a:lnTo>
                  <a:lnTo>
                    <a:pt x="906310" y="271208"/>
                  </a:lnTo>
                  <a:lnTo>
                    <a:pt x="908316" y="266331"/>
                  </a:lnTo>
                  <a:close/>
                </a:path>
                <a:path w="1399539" h="534035">
                  <a:moveTo>
                    <a:pt x="927709" y="275450"/>
                  </a:moveTo>
                  <a:lnTo>
                    <a:pt x="924293" y="273850"/>
                  </a:lnTo>
                  <a:lnTo>
                    <a:pt x="920877" y="272249"/>
                  </a:lnTo>
                  <a:lnTo>
                    <a:pt x="918425" y="276910"/>
                  </a:lnTo>
                  <a:lnTo>
                    <a:pt x="925677" y="280314"/>
                  </a:lnTo>
                  <a:lnTo>
                    <a:pt x="927709" y="275450"/>
                  </a:lnTo>
                  <a:close/>
                </a:path>
                <a:path w="1399539" h="534035">
                  <a:moveTo>
                    <a:pt x="947102" y="284568"/>
                  </a:moveTo>
                  <a:lnTo>
                    <a:pt x="943686" y="282968"/>
                  </a:lnTo>
                  <a:lnTo>
                    <a:pt x="940269" y="281368"/>
                  </a:lnTo>
                  <a:lnTo>
                    <a:pt x="937793" y="286016"/>
                  </a:lnTo>
                  <a:lnTo>
                    <a:pt x="945045" y="289420"/>
                  </a:lnTo>
                  <a:lnTo>
                    <a:pt x="947102" y="284568"/>
                  </a:lnTo>
                  <a:close/>
                </a:path>
                <a:path w="1399539" h="534035">
                  <a:moveTo>
                    <a:pt x="966381" y="293954"/>
                  </a:moveTo>
                  <a:lnTo>
                    <a:pt x="962990" y="292303"/>
                  </a:lnTo>
                  <a:lnTo>
                    <a:pt x="959599" y="290652"/>
                  </a:lnTo>
                  <a:lnTo>
                    <a:pt x="957097" y="295287"/>
                  </a:lnTo>
                  <a:lnTo>
                    <a:pt x="964311" y="298792"/>
                  </a:lnTo>
                  <a:lnTo>
                    <a:pt x="966381" y="293954"/>
                  </a:lnTo>
                  <a:close/>
                </a:path>
                <a:path w="1399539" h="534035">
                  <a:moveTo>
                    <a:pt x="985647" y="303326"/>
                  </a:moveTo>
                  <a:lnTo>
                    <a:pt x="982256" y="301675"/>
                  </a:lnTo>
                  <a:lnTo>
                    <a:pt x="978865" y="300024"/>
                  </a:lnTo>
                  <a:lnTo>
                    <a:pt x="976337" y="304647"/>
                  </a:lnTo>
                  <a:lnTo>
                    <a:pt x="983551" y="308152"/>
                  </a:lnTo>
                  <a:lnTo>
                    <a:pt x="985647" y="303326"/>
                  </a:lnTo>
                  <a:close/>
                </a:path>
                <a:path w="1399539" h="534035">
                  <a:moveTo>
                    <a:pt x="1004925" y="312699"/>
                  </a:moveTo>
                  <a:lnTo>
                    <a:pt x="1001534" y="311048"/>
                  </a:lnTo>
                  <a:lnTo>
                    <a:pt x="998143" y="309397"/>
                  </a:lnTo>
                  <a:lnTo>
                    <a:pt x="995591" y="314007"/>
                  </a:lnTo>
                  <a:lnTo>
                    <a:pt x="1002804" y="317525"/>
                  </a:lnTo>
                  <a:lnTo>
                    <a:pt x="1004925" y="312699"/>
                  </a:lnTo>
                  <a:close/>
                </a:path>
                <a:path w="1399539" h="534035">
                  <a:moveTo>
                    <a:pt x="1024051" y="322351"/>
                  </a:moveTo>
                  <a:lnTo>
                    <a:pt x="1020686" y="320662"/>
                  </a:lnTo>
                  <a:lnTo>
                    <a:pt x="1017320" y="318973"/>
                  </a:lnTo>
                  <a:lnTo>
                    <a:pt x="1014755" y="323570"/>
                  </a:lnTo>
                  <a:lnTo>
                    <a:pt x="1021918" y="327177"/>
                  </a:lnTo>
                  <a:lnTo>
                    <a:pt x="1024051" y="322351"/>
                  </a:lnTo>
                  <a:close/>
                </a:path>
                <a:path w="1399539" h="534035">
                  <a:moveTo>
                    <a:pt x="1043203" y="331978"/>
                  </a:moveTo>
                  <a:lnTo>
                    <a:pt x="1039837" y="330288"/>
                  </a:lnTo>
                  <a:lnTo>
                    <a:pt x="1036472" y="328599"/>
                  </a:lnTo>
                  <a:lnTo>
                    <a:pt x="1033881" y="333184"/>
                  </a:lnTo>
                  <a:lnTo>
                    <a:pt x="1041044" y="336791"/>
                  </a:lnTo>
                  <a:lnTo>
                    <a:pt x="1043203" y="331978"/>
                  </a:lnTo>
                  <a:close/>
                </a:path>
                <a:path w="1399539" h="534035">
                  <a:moveTo>
                    <a:pt x="1062342" y="341617"/>
                  </a:moveTo>
                  <a:lnTo>
                    <a:pt x="1058976" y="339915"/>
                  </a:lnTo>
                  <a:lnTo>
                    <a:pt x="1055611" y="338226"/>
                  </a:lnTo>
                  <a:lnTo>
                    <a:pt x="1053007" y="342798"/>
                  </a:lnTo>
                  <a:lnTo>
                    <a:pt x="1060157" y="346417"/>
                  </a:lnTo>
                  <a:lnTo>
                    <a:pt x="1062342" y="341617"/>
                  </a:lnTo>
                  <a:close/>
                </a:path>
                <a:path w="1399539" h="534035">
                  <a:moveTo>
                    <a:pt x="1081354" y="351497"/>
                  </a:moveTo>
                  <a:lnTo>
                    <a:pt x="1078014" y="349758"/>
                  </a:lnTo>
                  <a:lnTo>
                    <a:pt x="1074674" y="348018"/>
                  </a:lnTo>
                  <a:lnTo>
                    <a:pt x="1072045" y="352590"/>
                  </a:lnTo>
                  <a:lnTo>
                    <a:pt x="1079157" y="356285"/>
                  </a:lnTo>
                  <a:lnTo>
                    <a:pt x="1081354" y="351497"/>
                  </a:lnTo>
                  <a:close/>
                </a:path>
                <a:path w="1399539" h="534035">
                  <a:moveTo>
                    <a:pt x="1100391" y="361365"/>
                  </a:moveTo>
                  <a:lnTo>
                    <a:pt x="1097038" y="359625"/>
                  </a:lnTo>
                  <a:lnTo>
                    <a:pt x="1093685" y="357886"/>
                  </a:lnTo>
                  <a:lnTo>
                    <a:pt x="1091044" y="362445"/>
                  </a:lnTo>
                  <a:lnTo>
                    <a:pt x="1098169" y="366141"/>
                  </a:lnTo>
                  <a:lnTo>
                    <a:pt x="1100391" y="361365"/>
                  </a:lnTo>
                  <a:close/>
                </a:path>
                <a:path w="1399539" h="534035">
                  <a:moveTo>
                    <a:pt x="1119403" y="371233"/>
                  </a:moveTo>
                  <a:lnTo>
                    <a:pt x="1116063" y="369493"/>
                  </a:lnTo>
                  <a:lnTo>
                    <a:pt x="1112710" y="367753"/>
                  </a:lnTo>
                  <a:lnTo>
                    <a:pt x="1110056" y="372300"/>
                  </a:lnTo>
                  <a:lnTo>
                    <a:pt x="1117168" y="375996"/>
                  </a:lnTo>
                  <a:lnTo>
                    <a:pt x="1119403" y="371233"/>
                  </a:lnTo>
                  <a:close/>
                </a:path>
                <a:path w="1399539" h="534035">
                  <a:moveTo>
                    <a:pt x="1138313" y="381342"/>
                  </a:moveTo>
                  <a:lnTo>
                    <a:pt x="1134986" y="379564"/>
                  </a:lnTo>
                  <a:lnTo>
                    <a:pt x="1131658" y="377786"/>
                  </a:lnTo>
                  <a:lnTo>
                    <a:pt x="1128979" y="382320"/>
                  </a:lnTo>
                  <a:lnTo>
                    <a:pt x="1136053" y="386105"/>
                  </a:lnTo>
                  <a:lnTo>
                    <a:pt x="1138313" y="381342"/>
                  </a:lnTo>
                  <a:close/>
                </a:path>
                <a:path w="1399539" h="534035">
                  <a:moveTo>
                    <a:pt x="1157211" y="391439"/>
                  </a:moveTo>
                  <a:lnTo>
                    <a:pt x="1153883" y="389661"/>
                  </a:lnTo>
                  <a:lnTo>
                    <a:pt x="1150556" y="387883"/>
                  </a:lnTo>
                  <a:lnTo>
                    <a:pt x="1147864" y="392404"/>
                  </a:lnTo>
                  <a:lnTo>
                    <a:pt x="1154938" y="396189"/>
                  </a:lnTo>
                  <a:lnTo>
                    <a:pt x="1157211" y="391439"/>
                  </a:lnTo>
                  <a:close/>
                </a:path>
                <a:path w="1399539" h="534035">
                  <a:moveTo>
                    <a:pt x="1176108" y="401548"/>
                  </a:moveTo>
                  <a:lnTo>
                    <a:pt x="1172781" y="399770"/>
                  </a:lnTo>
                  <a:lnTo>
                    <a:pt x="1169454" y="397992"/>
                  </a:lnTo>
                  <a:lnTo>
                    <a:pt x="1166736" y="402513"/>
                  </a:lnTo>
                  <a:lnTo>
                    <a:pt x="1173810" y="406285"/>
                  </a:lnTo>
                  <a:lnTo>
                    <a:pt x="1176108" y="401548"/>
                  </a:lnTo>
                  <a:close/>
                </a:path>
                <a:path w="1399539" h="534035">
                  <a:moveTo>
                    <a:pt x="1194892" y="411848"/>
                  </a:moveTo>
                  <a:lnTo>
                    <a:pt x="1191590" y="410032"/>
                  </a:lnTo>
                  <a:lnTo>
                    <a:pt x="1188288" y="408216"/>
                  </a:lnTo>
                  <a:lnTo>
                    <a:pt x="1185557" y="412724"/>
                  </a:lnTo>
                  <a:lnTo>
                    <a:pt x="1192580" y="416585"/>
                  </a:lnTo>
                  <a:lnTo>
                    <a:pt x="1194892" y="411848"/>
                  </a:lnTo>
                  <a:close/>
                </a:path>
                <a:path w="1399539" h="534035">
                  <a:moveTo>
                    <a:pt x="1213675" y="422173"/>
                  </a:moveTo>
                  <a:lnTo>
                    <a:pt x="1210373" y="420357"/>
                  </a:lnTo>
                  <a:lnTo>
                    <a:pt x="1207071" y="418541"/>
                  </a:lnTo>
                  <a:lnTo>
                    <a:pt x="1204315" y="423037"/>
                  </a:lnTo>
                  <a:lnTo>
                    <a:pt x="1211351" y="426897"/>
                  </a:lnTo>
                  <a:lnTo>
                    <a:pt x="1213675" y="422173"/>
                  </a:lnTo>
                  <a:close/>
                </a:path>
                <a:path w="1399539" h="534035">
                  <a:moveTo>
                    <a:pt x="1232446" y="432498"/>
                  </a:moveTo>
                  <a:lnTo>
                    <a:pt x="1229144" y="430682"/>
                  </a:lnTo>
                  <a:lnTo>
                    <a:pt x="1225842" y="428866"/>
                  </a:lnTo>
                  <a:lnTo>
                    <a:pt x="1223073" y="433349"/>
                  </a:lnTo>
                  <a:lnTo>
                    <a:pt x="1230109" y="437222"/>
                  </a:lnTo>
                  <a:lnTo>
                    <a:pt x="1232446" y="432498"/>
                  </a:lnTo>
                  <a:close/>
                </a:path>
                <a:path w="1399539" h="534035">
                  <a:moveTo>
                    <a:pt x="1251140" y="442963"/>
                  </a:moveTo>
                  <a:lnTo>
                    <a:pt x="1247863" y="441109"/>
                  </a:lnTo>
                  <a:lnTo>
                    <a:pt x="1244587" y="439254"/>
                  </a:lnTo>
                  <a:lnTo>
                    <a:pt x="1241806" y="443725"/>
                  </a:lnTo>
                  <a:lnTo>
                    <a:pt x="1248791" y="447675"/>
                  </a:lnTo>
                  <a:lnTo>
                    <a:pt x="1251140" y="442963"/>
                  </a:lnTo>
                  <a:close/>
                </a:path>
                <a:path w="1399539" h="534035">
                  <a:moveTo>
                    <a:pt x="1269809" y="453504"/>
                  </a:moveTo>
                  <a:lnTo>
                    <a:pt x="1266532" y="451650"/>
                  </a:lnTo>
                  <a:lnTo>
                    <a:pt x="1263256" y="449795"/>
                  </a:lnTo>
                  <a:lnTo>
                    <a:pt x="1260449" y="454266"/>
                  </a:lnTo>
                  <a:lnTo>
                    <a:pt x="1267434" y="458203"/>
                  </a:lnTo>
                  <a:lnTo>
                    <a:pt x="1269809" y="453504"/>
                  </a:lnTo>
                  <a:close/>
                </a:path>
                <a:path w="1399539" h="534035">
                  <a:moveTo>
                    <a:pt x="1288465" y="464045"/>
                  </a:moveTo>
                  <a:lnTo>
                    <a:pt x="1285189" y="462191"/>
                  </a:lnTo>
                  <a:lnTo>
                    <a:pt x="1281912" y="460336"/>
                  </a:lnTo>
                  <a:lnTo>
                    <a:pt x="1279093" y="464794"/>
                  </a:lnTo>
                  <a:lnTo>
                    <a:pt x="1286078" y="468744"/>
                  </a:lnTo>
                  <a:lnTo>
                    <a:pt x="1288465" y="464045"/>
                  </a:lnTo>
                  <a:close/>
                </a:path>
                <a:path w="1399539" h="534035">
                  <a:moveTo>
                    <a:pt x="1307084" y="474649"/>
                  </a:moveTo>
                  <a:lnTo>
                    <a:pt x="1303820" y="472757"/>
                  </a:lnTo>
                  <a:lnTo>
                    <a:pt x="1300556" y="470865"/>
                  </a:lnTo>
                  <a:lnTo>
                    <a:pt x="1297736" y="475310"/>
                  </a:lnTo>
                  <a:lnTo>
                    <a:pt x="1304671" y="479336"/>
                  </a:lnTo>
                  <a:lnTo>
                    <a:pt x="1307084" y="474649"/>
                  </a:lnTo>
                  <a:close/>
                </a:path>
                <a:path w="1399539" h="534035">
                  <a:moveTo>
                    <a:pt x="1325626" y="485406"/>
                  </a:moveTo>
                  <a:lnTo>
                    <a:pt x="1322362" y="483514"/>
                  </a:lnTo>
                  <a:lnTo>
                    <a:pt x="1319098" y="481622"/>
                  </a:lnTo>
                  <a:lnTo>
                    <a:pt x="1316266" y="486054"/>
                  </a:lnTo>
                  <a:lnTo>
                    <a:pt x="1323200" y="490080"/>
                  </a:lnTo>
                  <a:lnTo>
                    <a:pt x="1325626" y="485406"/>
                  </a:lnTo>
                  <a:close/>
                </a:path>
                <a:path w="1399539" h="534035">
                  <a:moveTo>
                    <a:pt x="1344155" y="496150"/>
                  </a:moveTo>
                  <a:lnTo>
                    <a:pt x="1340891" y="494258"/>
                  </a:lnTo>
                  <a:lnTo>
                    <a:pt x="1337627" y="492366"/>
                  </a:lnTo>
                  <a:lnTo>
                    <a:pt x="1334770" y="496798"/>
                  </a:lnTo>
                  <a:lnTo>
                    <a:pt x="1341716" y="500824"/>
                  </a:lnTo>
                  <a:lnTo>
                    <a:pt x="1344155" y="496150"/>
                  </a:lnTo>
                  <a:close/>
                </a:path>
                <a:path w="1399539" h="534035">
                  <a:moveTo>
                    <a:pt x="1362697" y="506895"/>
                  </a:moveTo>
                  <a:lnTo>
                    <a:pt x="1359433" y="505002"/>
                  </a:lnTo>
                  <a:lnTo>
                    <a:pt x="1356169" y="503110"/>
                  </a:lnTo>
                  <a:lnTo>
                    <a:pt x="1353299" y="507530"/>
                  </a:lnTo>
                  <a:lnTo>
                    <a:pt x="1360246" y="511556"/>
                  </a:lnTo>
                  <a:lnTo>
                    <a:pt x="1362697" y="506895"/>
                  </a:lnTo>
                  <a:close/>
                </a:path>
                <a:path w="1399539" h="534035">
                  <a:moveTo>
                    <a:pt x="1381112" y="517842"/>
                  </a:moveTo>
                  <a:lnTo>
                    <a:pt x="1377873" y="515912"/>
                  </a:lnTo>
                  <a:lnTo>
                    <a:pt x="1374635" y="513981"/>
                  </a:lnTo>
                  <a:lnTo>
                    <a:pt x="1371752" y="518388"/>
                  </a:lnTo>
                  <a:lnTo>
                    <a:pt x="1378648" y="522490"/>
                  </a:lnTo>
                  <a:lnTo>
                    <a:pt x="1381112" y="517842"/>
                  </a:lnTo>
                  <a:close/>
                </a:path>
                <a:path w="1399539" h="534035">
                  <a:moveTo>
                    <a:pt x="1399540" y="528789"/>
                  </a:moveTo>
                  <a:lnTo>
                    <a:pt x="1396301" y="526859"/>
                  </a:lnTo>
                  <a:lnTo>
                    <a:pt x="1393063" y="524929"/>
                  </a:lnTo>
                  <a:lnTo>
                    <a:pt x="1390167" y="529336"/>
                  </a:lnTo>
                  <a:lnTo>
                    <a:pt x="1397063" y="533438"/>
                  </a:lnTo>
                  <a:lnTo>
                    <a:pt x="1399540" y="5287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 descr=""/>
            <p:cNvSpPr/>
            <p:nvPr/>
          </p:nvSpPr>
          <p:spPr>
            <a:xfrm>
              <a:off x="4879670" y="3972115"/>
              <a:ext cx="671195" cy="445770"/>
            </a:xfrm>
            <a:custGeom>
              <a:avLst/>
              <a:gdLst/>
              <a:ahLst/>
              <a:cxnLst/>
              <a:rect l="l" t="t" r="r" b="b"/>
              <a:pathLst>
                <a:path w="671195" h="445770">
                  <a:moveTo>
                    <a:pt x="9372" y="3860"/>
                  </a:moveTo>
                  <a:lnTo>
                    <a:pt x="6134" y="1930"/>
                  </a:lnTo>
                  <a:lnTo>
                    <a:pt x="2895" y="0"/>
                  </a:lnTo>
                  <a:lnTo>
                    <a:pt x="0" y="4406"/>
                  </a:lnTo>
                  <a:lnTo>
                    <a:pt x="6896" y="8509"/>
                  </a:lnTo>
                  <a:lnTo>
                    <a:pt x="9372" y="3860"/>
                  </a:lnTo>
                  <a:close/>
                </a:path>
                <a:path w="671195" h="445770">
                  <a:moveTo>
                    <a:pt x="27787" y="14808"/>
                  </a:moveTo>
                  <a:lnTo>
                    <a:pt x="24549" y="12877"/>
                  </a:lnTo>
                  <a:lnTo>
                    <a:pt x="21310" y="10947"/>
                  </a:lnTo>
                  <a:lnTo>
                    <a:pt x="18402" y="15341"/>
                  </a:lnTo>
                  <a:lnTo>
                    <a:pt x="25298" y="19443"/>
                  </a:lnTo>
                  <a:lnTo>
                    <a:pt x="27787" y="14808"/>
                  </a:lnTo>
                  <a:close/>
                </a:path>
                <a:path w="671195" h="445770">
                  <a:moveTo>
                    <a:pt x="46164" y="25831"/>
                  </a:moveTo>
                  <a:lnTo>
                    <a:pt x="42938" y="23876"/>
                  </a:lnTo>
                  <a:lnTo>
                    <a:pt x="39712" y="21920"/>
                  </a:lnTo>
                  <a:lnTo>
                    <a:pt x="36791" y="26301"/>
                  </a:lnTo>
                  <a:lnTo>
                    <a:pt x="43649" y="30467"/>
                  </a:lnTo>
                  <a:lnTo>
                    <a:pt x="46164" y="25831"/>
                  </a:lnTo>
                  <a:close/>
                </a:path>
                <a:path w="671195" h="445770">
                  <a:moveTo>
                    <a:pt x="64465" y="36969"/>
                  </a:moveTo>
                  <a:lnTo>
                    <a:pt x="61239" y="35013"/>
                  </a:lnTo>
                  <a:lnTo>
                    <a:pt x="58013" y="33058"/>
                  </a:lnTo>
                  <a:lnTo>
                    <a:pt x="55079" y="37426"/>
                  </a:lnTo>
                  <a:lnTo>
                    <a:pt x="61937" y="41605"/>
                  </a:lnTo>
                  <a:lnTo>
                    <a:pt x="64465" y="36969"/>
                  </a:lnTo>
                  <a:close/>
                </a:path>
                <a:path w="671195" h="445770">
                  <a:moveTo>
                    <a:pt x="82765" y="48107"/>
                  </a:moveTo>
                  <a:lnTo>
                    <a:pt x="79552" y="46151"/>
                  </a:lnTo>
                  <a:lnTo>
                    <a:pt x="76327" y="44196"/>
                  </a:lnTo>
                  <a:lnTo>
                    <a:pt x="73380" y="48564"/>
                  </a:lnTo>
                  <a:lnTo>
                    <a:pt x="80238" y="52730"/>
                  </a:lnTo>
                  <a:lnTo>
                    <a:pt x="82765" y="48107"/>
                  </a:lnTo>
                  <a:close/>
                </a:path>
                <a:path w="671195" h="445770">
                  <a:moveTo>
                    <a:pt x="101079" y="59245"/>
                  </a:moveTo>
                  <a:lnTo>
                    <a:pt x="97853" y="57289"/>
                  </a:lnTo>
                  <a:lnTo>
                    <a:pt x="94627" y="55333"/>
                  </a:lnTo>
                  <a:lnTo>
                    <a:pt x="91668" y="59690"/>
                  </a:lnTo>
                  <a:lnTo>
                    <a:pt x="98526" y="63855"/>
                  </a:lnTo>
                  <a:lnTo>
                    <a:pt x="101079" y="59245"/>
                  </a:lnTo>
                  <a:close/>
                </a:path>
                <a:path w="671195" h="445770">
                  <a:moveTo>
                    <a:pt x="119278" y="70561"/>
                  </a:moveTo>
                  <a:lnTo>
                    <a:pt x="116078" y="68567"/>
                  </a:lnTo>
                  <a:lnTo>
                    <a:pt x="112877" y="66573"/>
                  </a:lnTo>
                  <a:lnTo>
                    <a:pt x="109905" y="70916"/>
                  </a:lnTo>
                  <a:lnTo>
                    <a:pt x="116713" y="75158"/>
                  </a:lnTo>
                  <a:lnTo>
                    <a:pt x="119278" y="70561"/>
                  </a:lnTo>
                  <a:close/>
                </a:path>
                <a:path w="671195" h="445770">
                  <a:moveTo>
                    <a:pt x="137464" y="81889"/>
                  </a:moveTo>
                  <a:lnTo>
                    <a:pt x="134264" y="79895"/>
                  </a:lnTo>
                  <a:lnTo>
                    <a:pt x="131064" y="77901"/>
                  </a:lnTo>
                  <a:lnTo>
                    <a:pt x="128079" y="82245"/>
                  </a:lnTo>
                  <a:lnTo>
                    <a:pt x="134886" y="86487"/>
                  </a:lnTo>
                  <a:lnTo>
                    <a:pt x="137464" y="81889"/>
                  </a:lnTo>
                  <a:close/>
                </a:path>
                <a:path w="671195" h="445770">
                  <a:moveTo>
                    <a:pt x="155651" y="93218"/>
                  </a:moveTo>
                  <a:lnTo>
                    <a:pt x="152450" y="91224"/>
                  </a:lnTo>
                  <a:lnTo>
                    <a:pt x="149250" y="89230"/>
                  </a:lnTo>
                  <a:lnTo>
                    <a:pt x="146253" y="93560"/>
                  </a:lnTo>
                  <a:lnTo>
                    <a:pt x="153060" y="97802"/>
                  </a:lnTo>
                  <a:lnTo>
                    <a:pt x="155651" y="93218"/>
                  </a:lnTo>
                  <a:close/>
                </a:path>
                <a:path w="671195" h="445770">
                  <a:moveTo>
                    <a:pt x="173812" y="104584"/>
                  </a:moveTo>
                  <a:lnTo>
                    <a:pt x="170637" y="102565"/>
                  </a:lnTo>
                  <a:lnTo>
                    <a:pt x="167449" y="100545"/>
                  </a:lnTo>
                  <a:lnTo>
                    <a:pt x="164439" y="104876"/>
                  </a:lnTo>
                  <a:lnTo>
                    <a:pt x="171221" y="109169"/>
                  </a:lnTo>
                  <a:lnTo>
                    <a:pt x="173812" y="104584"/>
                  </a:lnTo>
                  <a:close/>
                </a:path>
                <a:path w="671195" h="445770">
                  <a:moveTo>
                    <a:pt x="191884" y="116078"/>
                  </a:moveTo>
                  <a:lnTo>
                    <a:pt x="188709" y="114058"/>
                  </a:lnTo>
                  <a:lnTo>
                    <a:pt x="185534" y="112039"/>
                  </a:lnTo>
                  <a:lnTo>
                    <a:pt x="182511" y="116357"/>
                  </a:lnTo>
                  <a:lnTo>
                    <a:pt x="189280" y="120662"/>
                  </a:lnTo>
                  <a:lnTo>
                    <a:pt x="191884" y="116078"/>
                  </a:lnTo>
                  <a:close/>
                </a:path>
                <a:path w="671195" h="445770">
                  <a:moveTo>
                    <a:pt x="209969" y="127584"/>
                  </a:moveTo>
                  <a:lnTo>
                    <a:pt x="206794" y="125564"/>
                  </a:lnTo>
                  <a:lnTo>
                    <a:pt x="203619" y="123545"/>
                  </a:lnTo>
                  <a:lnTo>
                    <a:pt x="200583" y="127850"/>
                  </a:lnTo>
                  <a:lnTo>
                    <a:pt x="207352" y="132156"/>
                  </a:lnTo>
                  <a:lnTo>
                    <a:pt x="209969" y="127584"/>
                  </a:lnTo>
                  <a:close/>
                </a:path>
                <a:path w="671195" h="445770">
                  <a:moveTo>
                    <a:pt x="228041" y="139077"/>
                  </a:moveTo>
                  <a:lnTo>
                    <a:pt x="224866" y="137058"/>
                  </a:lnTo>
                  <a:lnTo>
                    <a:pt x="221691" y="135039"/>
                  </a:lnTo>
                  <a:lnTo>
                    <a:pt x="218643" y="139331"/>
                  </a:lnTo>
                  <a:lnTo>
                    <a:pt x="225412" y="143637"/>
                  </a:lnTo>
                  <a:lnTo>
                    <a:pt x="228041" y="139077"/>
                  </a:lnTo>
                  <a:close/>
                </a:path>
                <a:path w="671195" h="445770">
                  <a:moveTo>
                    <a:pt x="246062" y="150685"/>
                  </a:moveTo>
                  <a:lnTo>
                    <a:pt x="242900" y="148628"/>
                  </a:lnTo>
                  <a:lnTo>
                    <a:pt x="239737" y="146570"/>
                  </a:lnTo>
                  <a:lnTo>
                    <a:pt x="236689" y="150863"/>
                  </a:lnTo>
                  <a:lnTo>
                    <a:pt x="243408" y="155244"/>
                  </a:lnTo>
                  <a:lnTo>
                    <a:pt x="246062" y="150685"/>
                  </a:lnTo>
                  <a:close/>
                </a:path>
                <a:path w="671195" h="445770">
                  <a:moveTo>
                    <a:pt x="264033" y="162356"/>
                  </a:moveTo>
                  <a:lnTo>
                    <a:pt x="260870" y="160299"/>
                  </a:lnTo>
                  <a:lnTo>
                    <a:pt x="257708" y="158242"/>
                  </a:lnTo>
                  <a:lnTo>
                    <a:pt x="254647" y="162534"/>
                  </a:lnTo>
                  <a:lnTo>
                    <a:pt x="261378" y="166903"/>
                  </a:lnTo>
                  <a:lnTo>
                    <a:pt x="264033" y="162356"/>
                  </a:lnTo>
                  <a:close/>
                </a:path>
                <a:path w="671195" h="445770">
                  <a:moveTo>
                    <a:pt x="282003" y="174028"/>
                  </a:moveTo>
                  <a:lnTo>
                    <a:pt x="278841" y="171970"/>
                  </a:lnTo>
                  <a:lnTo>
                    <a:pt x="275678" y="169913"/>
                  </a:lnTo>
                  <a:lnTo>
                    <a:pt x="272605" y="174193"/>
                  </a:lnTo>
                  <a:lnTo>
                    <a:pt x="279336" y="178562"/>
                  </a:lnTo>
                  <a:lnTo>
                    <a:pt x="282003" y="174028"/>
                  </a:lnTo>
                  <a:close/>
                </a:path>
                <a:path w="671195" h="445770">
                  <a:moveTo>
                    <a:pt x="299974" y="185699"/>
                  </a:moveTo>
                  <a:lnTo>
                    <a:pt x="296811" y="183642"/>
                  </a:lnTo>
                  <a:lnTo>
                    <a:pt x="293649" y="181584"/>
                  </a:lnTo>
                  <a:lnTo>
                    <a:pt x="290563" y="185864"/>
                  </a:lnTo>
                  <a:lnTo>
                    <a:pt x="297294" y="190233"/>
                  </a:lnTo>
                  <a:lnTo>
                    <a:pt x="299974" y="185699"/>
                  </a:lnTo>
                  <a:close/>
                </a:path>
                <a:path w="671195" h="445770">
                  <a:moveTo>
                    <a:pt x="317855" y="197485"/>
                  </a:moveTo>
                  <a:lnTo>
                    <a:pt x="314718" y="195402"/>
                  </a:lnTo>
                  <a:lnTo>
                    <a:pt x="311581" y="193319"/>
                  </a:lnTo>
                  <a:lnTo>
                    <a:pt x="308483" y="197586"/>
                  </a:lnTo>
                  <a:lnTo>
                    <a:pt x="315163" y="202018"/>
                  </a:lnTo>
                  <a:lnTo>
                    <a:pt x="317855" y="197485"/>
                  </a:lnTo>
                  <a:close/>
                </a:path>
                <a:path w="671195" h="445770">
                  <a:moveTo>
                    <a:pt x="335711" y="209321"/>
                  </a:moveTo>
                  <a:lnTo>
                    <a:pt x="332574" y="207238"/>
                  </a:lnTo>
                  <a:lnTo>
                    <a:pt x="329438" y="205155"/>
                  </a:lnTo>
                  <a:lnTo>
                    <a:pt x="326326" y="209410"/>
                  </a:lnTo>
                  <a:lnTo>
                    <a:pt x="333019" y="213842"/>
                  </a:lnTo>
                  <a:lnTo>
                    <a:pt x="335711" y="209321"/>
                  </a:lnTo>
                  <a:close/>
                </a:path>
                <a:path w="671195" h="445770">
                  <a:moveTo>
                    <a:pt x="353568" y="221157"/>
                  </a:moveTo>
                  <a:lnTo>
                    <a:pt x="350431" y="219075"/>
                  </a:lnTo>
                  <a:lnTo>
                    <a:pt x="347294" y="216992"/>
                  </a:lnTo>
                  <a:lnTo>
                    <a:pt x="344170" y="221246"/>
                  </a:lnTo>
                  <a:lnTo>
                    <a:pt x="350862" y="225679"/>
                  </a:lnTo>
                  <a:lnTo>
                    <a:pt x="353568" y="221157"/>
                  </a:lnTo>
                  <a:close/>
                </a:path>
                <a:path w="671195" h="445770">
                  <a:moveTo>
                    <a:pt x="371436" y="232994"/>
                  </a:moveTo>
                  <a:lnTo>
                    <a:pt x="368300" y="230911"/>
                  </a:lnTo>
                  <a:lnTo>
                    <a:pt x="365163" y="228828"/>
                  </a:lnTo>
                  <a:lnTo>
                    <a:pt x="362038" y="233070"/>
                  </a:lnTo>
                  <a:lnTo>
                    <a:pt x="368719" y="237502"/>
                  </a:lnTo>
                  <a:lnTo>
                    <a:pt x="371436" y="232994"/>
                  </a:lnTo>
                  <a:close/>
                </a:path>
                <a:path w="671195" h="445770">
                  <a:moveTo>
                    <a:pt x="389216" y="244944"/>
                  </a:moveTo>
                  <a:lnTo>
                    <a:pt x="386092" y="242836"/>
                  </a:lnTo>
                  <a:lnTo>
                    <a:pt x="382968" y="240728"/>
                  </a:lnTo>
                  <a:lnTo>
                    <a:pt x="379831" y="244957"/>
                  </a:lnTo>
                  <a:lnTo>
                    <a:pt x="386486" y="249453"/>
                  </a:lnTo>
                  <a:lnTo>
                    <a:pt x="389216" y="244944"/>
                  </a:lnTo>
                  <a:close/>
                </a:path>
                <a:path w="671195" h="445770">
                  <a:moveTo>
                    <a:pt x="406971" y="256946"/>
                  </a:moveTo>
                  <a:lnTo>
                    <a:pt x="403847" y="254838"/>
                  </a:lnTo>
                  <a:lnTo>
                    <a:pt x="400723" y="252730"/>
                  </a:lnTo>
                  <a:lnTo>
                    <a:pt x="397586" y="256959"/>
                  </a:lnTo>
                  <a:lnTo>
                    <a:pt x="404228" y="261454"/>
                  </a:lnTo>
                  <a:lnTo>
                    <a:pt x="406971" y="256946"/>
                  </a:lnTo>
                  <a:close/>
                </a:path>
                <a:path w="671195" h="445770">
                  <a:moveTo>
                    <a:pt x="424726" y="268947"/>
                  </a:moveTo>
                  <a:lnTo>
                    <a:pt x="421601" y="266839"/>
                  </a:lnTo>
                  <a:lnTo>
                    <a:pt x="418477" y="264731"/>
                  </a:lnTo>
                  <a:lnTo>
                    <a:pt x="415328" y="268947"/>
                  </a:lnTo>
                  <a:lnTo>
                    <a:pt x="421970" y="273443"/>
                  </a:lnTo>
                  <a:lnTo>
                    <a:pt x="424726" y="268947"/>
                  </a:lnTo>
                  <a:close/>
                </a:path>
                <a:path w="671195" h="445770">
                  <a:moveTo>
                    <a:pt x="442468" y="280936"/>
                  </a:moveTo>
                  <a:lnTo>
                    <a:pt x="439343" y="278828"/>
                  </a:lnTo>
                  <a:lnTo>
                    <a:pt x="436219" y="276720"/>
                  </a:lnTo>
                  <a:lnTo>
                    <a:pt x="433057" y="280936"/>
                  </a:lnTo>
                  <a:lnTo>
                    <a:pt x="439712" y="285419"/>
                  </a:lnTo>
                  <a:lnTo>
                    <a:pt x="442468" y="280936"/>
                  </a:lnTo>
                  <a:close/>
                </a:path>
                <a:path w="671195" h="445770">
                  <a:moveTo>
                    <a:pt x="460146" y="293052"/>
                  </a:moveTo>
                  <a:lnTo>
                    <a:pt x="457047" y="290918"/>
                  </a:lnTo>
                  <a:lnTo>
                    <a:pt x="453948" y="288785"/>
                  </a:lnTo>
                  <a:lnTo>
                    <a:pt x="450773" y="292989"/>
                  </a:lnTo>
                  <a:lnTo>
                    <a:pt x="457377" y="297535"/>
                  </a:lnTo>
                  <a:lnTo>
                    <a:pt x="460146" y="293052"/>
                  </a:lnTo>
                  <a:close/>
                </a:path>
                <a:path w="671195" h="445770">
                  <a:moveTo>
                    <a:pt x="477786" y="305193"/>
                  </a:moveTo>
                  <a:lnTo>
                    <a:pt x="474687" y="303060"/>
                  </a:lnTo>
                  <a:lnTo>
                    <a:pt x="471589" y="300926"/>
                  </a:lnTo>
                  <a:lnTo>
                    <a:pt x="468401" y="305117"/>
                  </a:lnTo>
                  <a:lnTo>
                    <a:pt x="475018" y="309676"/>
                  </a:lnTo>
                  <a:lnTo>
                    <a:pt x="477786" y="305193"/>
                  </a:lnTo>
                  <a:close/>
                </a:path>
                <a:path w="671195" h="445770">
                  <a:moveTo>
                    <a:pt x="495439" y="317347"/>
                  </a:moveTo>
                  <a:lnTo>
                    <a:pt x="492340" y="315214"/>
                  </a:lnTo>
                  <a:lnTo>
                    <a:pt x="489242" y="313080"/>
                  </a:lnTo>
                  <a:lnTo>
                    <a:pt x="486041" y="317271"/>
                  </a:lnTo>
                  <a:lnTo>
                    <a:pt x="492658" y="321818"/>
                  </a:lnTo>
                  <a:lnTo>
                    <a:pt x="495439" y="317347"/>
                  </a:lnTo>
                  <a:close/>
                </a:path>
                <a:path w="671195" h="445770">
                  <a:moveTo>
                    <a:pt x="513080" y="329488"/>
                  </a:moveTo>
                  <a:lnTo>
                    <a:pt x="509981" y="327355"/>
                  </a:lnTo>
                  <a:lnTo>
                    <a:pt x="506882" y="325221"/>
                  </a:lnTo>
                  <a:lnTo>
                    <a:pt x="503682" y="329399"/>
                  </a:lnTo>
                  <a:lnTo>
                    <a:pt x="510286" y="333959"/>
                  </a:lnTo>
                  <a:lnTo>
                    <a:pt x="513080" y="329488"/>
                  </a:lnTo>
                  <a:close/>
                </a:path>
                <a:path w="671195" h="445770">
                  <a:moveTo>
                    <a:pt x="530669" y="341731"/>
                  </a:moveTo>
                  <a:lnTo>
                    <a:pt x="527583" y="339572"/>
                  </a:lnTo>
                  <a:lnTo>
                    <a:pt x="524497" y="337413"/>
                  </a:lnTo>
                  <a:lnTo>
                    <a:pt x="521296" y="341591"/>
                  </a:lnTo>
                  <a:lnTo>
                    <a:pt x="527862" y="346189"/>
                  </a:lnTo>
                  <a:lnTo>
                    <a:pt x="530669" y="341731"/>
                  </a:lnTo>
                  <a:close/>
                </a:path>
                <a:path w="671195" h="445770">
                  <a:moveTo>
                    <a:pt x="548220" y="354025"/>
                  </a:moveTo>
                  <a:lnTo>
                    <a:pt x="545134" y="351866"/>
                  </a:lnTo>
                  <a:lnTo>
                    <a:pt x="542048" y="349707"/>
                  </a:lnTo>
                  <a:lnTo>
                    <a:pt x="538835" y="353872"/>
                  </a:lnTo>
                  <a:lnTo>
                    <a:pt x="545401" y="358482"/>
                  </a:lnTo>
                  <a:lnTo>
                    <a:pt x="548220" y="354025"/>
                  </a:lnTo>
                  <a:close/>
                </a:path>
                <a:path w="671195" h="445770">
                  <a:moveTo>
                    <a:pt x="565759" y="366331"/>
                  </a:moveTo>
                  <a:lnTo>
                    <a:pt x="562673" y="364172"/>
                  </a:lnTo>
                  <a:lnTo>
                    <a:pt x="559587" y="362013"/>
                  </a:lnTo>
                  <a:lnTo>
                    <a:pt x="556361" y="366179"/>
                  </a:lnTo>
                  <a:lnTo>
                    <a:pt x="562940" y="370789"/>
                  </a:lnTo>
                  <a:lnTo>
                    <a:pt x="565759" y="366331"/>
                  </a:lnTo>
                  <a:close/>
                </a:path>
                <a:path w="671195" h="445770">
                  <a:moveTo>
                    <a:pt x="583311" y="378625"/>
                  </a:moveTo>
                  <a:lnTo>
                    <a:pt x="580224" y="376466"/>
                  </a:lnTo>
                  <a:lnTo>
                    <a:pt x="577138" y="374307"/>
                  </a:lnTo>
                  <a:lnTo>
                    <a:pt x="573913" y="378460"/>
                  </a:lnTo>
                  <a:lnTo>
                    <a:pt x="580478" y="383070"/>
                  </a:lnTo>
                  <a:lnTo>
                    <a:pt x="583311" y="378625"/>
                  </a:lnTo>
                  <a:close/>
                </a:path>
                <a:path w="671195" h="445770">
                  <a:moveTo>
                    <a:pt x="600824" y="390969"/>
                  </a:moveTo>
                  <a:lnTo>
                    <a:pt x="597750" y="388785"/>
                  </a:lnTo>
                  <a:lnTo>
                    <a:pt x="594677" y="386600"/>
                  </a:lnTo>
                  <a:lnTo>
                    <a:pt x="591439" y="390753"/>
                  </a:lnTo>
                  <a:lnTo>
                    <a:pt x="597979" y="395414"/>
                  </a:lnTo>
                  <a:lnTo>
                    <a:pt x="600824" y="390969"/>
                  </a:lnTo>
                  <a:close/>
                </a:path>
                <a:path w="671195" h="445770">
                  <a:moveTo>
                    <a:pt x="618261" y="403415"/>
                  </a:moveTo>
                  <a:lnTo>
                    <a:pt x="615188" y="401231"/>
                  </a:lnTo>
                  <a:lnTo>
                    <a:pt x="612114" y="399046"/>
                  </a:lnTo>
                  <a:lnTo>
                    <a:pt x="608876" y="403186"/>
                  </a:lnTo>
                  <a:lnTo>
                    <a:pt x="615403" y="407847"/>
                  </a:lnTo>
                  <a:lnTo>
                    <a:pt x="618261" y="403415"/>
                  </a:lnTo>
                  <a:close/>
                </a:path>
                <a:path w="671195" h="445770">
                  <a:moveTo>
                    <a:pt x="635711" y="415848"/>
                  </a:moveTo>
                  <a:lnTo>
                    <a:pt x="632637" y="413664"/>
                  </a:lnTo>
                  <a:lnTo>
                    <a:pt x="629564" y="411480"/>
                  </a:lnTo>
                  <a:lnTo>
                    <a:pt x="626313" y="415620"/>
                  </a:lnTo>
                  <a:lnTo>
                    <a:pt x="632853" y="420281"/>
                  </a:lnTo>
                  <a:lnTo>
                    <a:pt x="635711" y="415848"/>
                  </a:lnTo>
                  <a:close/>
                </a:path>
                <a:path w="671195" h="445770">
                  <a:moveTo>
                    <a:pt x="653148" y="428294"/>
                  </a:moveTo>
                  <a:lnTo>
                    <a:pt x="650074" y="426110"/>
                  </a:lnTo>
                  <a:lnTo>
                    <a:pt x="647001" y="423926"/>
                  </a:lnTo>
                  <a:lnTo>
                    <a:pt x="643737" y="428066"/>
                  </a:lnTo>
                  <a:lnTo>
                    <a:pt x="650278" y="432714"/>
                  </a:lnTo>
                  <a:lnTo>
                    <a:pt x="653148" y="428294"/>
                  </a:lnTo>
                  <a:close/>
                </a:path>
                <a:path w="671195" h="445770">
                  <a:moveTo>
                    <a:pt x="670598" y="440728"/>
                  </a:moveTo>
                  <a:lnTo>
                    <a:pt x="667524" y="438543"/>
                  </a:lnTo>
                  <a:lnTo>
                    <a:pt x="664451" y="436359"/>
                  </a:lnTo>
                  <a:lnTo>
                    <a:pt x="661187" y="440486"/>
                  </a:lnTo>
                  <a:lnTo>
                    <a:pt x="667715" y="445147"/>
                  </a:lnTo>
                  <a:lnTo>
                    <a:pt x="670598" y="4407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6" name="object 566" descr=""/>
          <p:cNvGrpSpPr/>
          <p:nvPr/>
        </p:nvGrpSpPr>
        <p:grpSpPr>
          <a:xfrm>
            <a:off x="792987" y="4821013"/>
            <a:ext cx="4761230" cy="1782445"/>
            <a:chOff x="792987" y="4821013"/>
            <a:chExt cx="4761230" cy="1782445"/>
          </a:xfrm>
        </p:grpSpPr>
        <p:sp>
          <p:nvSpPr>
            <p:cNvPr id="567" name="object 567" descr=""/>
            <p:cNvSpPr/>
            <p:nvPr/>
          </p:nvSpPr>
          <p:spPr>
            <a:xfrm>
              <a:off x="792988" y="4821013"/>
              <a:ext cx="4761230" cy="1782445"/>
            </a:xfrm>
            <a:custGeom>
              <a:avLst/>
              <a:gdLst/>
              <a:ahLst/>
              <a:cxnLst/>
              <a:rect l="l" t="t" r="r" b="b"/>
              <a:pathLst>
                <a:path w="4761230" h="1782445">
                  <a:moveTo>
                    <a:pt x="4490910" y="0"/>
                  </a:moveTo>
                  <a:lnTo>
                    <a:pt x="0" y="0"/>
                  </a:lnTo>
                  <a:lnTo>
                    <a:pt x="0" y="1511795"/>
                  </a:lnTo>
                  <a:lnTo>
                    <a:pt x="4351" y="1560342"/>
                  </a:lnTo>
                  <a:lnTo>
                    <a:pt x="16896" y="1606033"/>
                  </a:lnTo>
                  <a:lnTo>
                    <a:pt x="36872" y="1648106"/>
                  </a:lnTo>
                  <a:lnTo>
                    <a:pt x="63517" y="1685798"/>
                  </a:lnTo>
                  <a:lnTo>
                    <a:pt x="96067" y="1718347"/>
                  </a:lnTo>
                  <a:lnTo>
                    <a:pt x="133760" y="1744990"/>
                  </a:lnTo>
                  <a:lnTo>
                    <a:pt x="175832" y="1764965"/>
                  </a:lnTo>
                  <a:lnTo>
                    <a:pt x="221522" y="1777509"/>
                  </a:lnTo>
                  <a:lnTo>
                    <a:pt x="270065" y="1781860"/>
                  </a:lnTo>
                  <a:lnTo>
                    <a:pt x="4760976" y="1781860"/>
                  </a:lnTo>
                  <a:lnTo>
                    <a:pt x="4760976" y="270065"/>
                  </a:lnTo>
                  <a:lnTo>
                    <a:pt x="4756624" y="221522"/>
                  </a:lnTo>
                  <a:lnTo>
                    <a:pt x="4744079" y="175832"/>
                  </a:lnTo>
                  <a:lnTo>
                    <a:pt x="4724103" y="133760"/>
                  </a:lnTo>
                  <a:lnTo>
                    <a:pt x="4697458" y="96067"/>
                  </a:lnTo>
                  <a:lnTo>
                    <a:pt x="4664908" y="63517"/>
                  </a:lnTo>
                  <a:lnTo>
                    <a:pt x="4627215" y="36872"/>
                  </a:lnTo>
                  <a:lnTo>
                    <a:pt x="4585143" y="16896"/>
                  </a:lnTo>
                  <a:lnTo>
                    <a:pt x="4539453" y="4351"/>
                  </a:lnTo>
                  <a:lnTo>
                    <a:pt x="4490910" y="0"/>
                  </a:lnTo>
                  <a:close/>
                </a:path>
              </a:pathLst>
            </a:custGeom>
            <a:solidFill>
              <a:srgbClr val="102D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 descr=""/>
            <p:cNvSpPr/>
            <p:nvPr/>
          </p:nvSpPr>
          <p:spPr>
            <a:xfrm>
              <a:off x="801484" y="5557380"/>
              <a:ext cx="1425575" cy="377825"/>
            </a:xfrm>
            <a:custGeom>
              <a:avLst/>
              <a:gdLst/>
              <a:ahLst/>
              <a:cxnLst/>
              <a:rect l="l" t="t" r="r" b="b"/>
              <a:pathLst>
                <a:path w="1425575" h="377825">
                  <a:moveTo>
                    <a:pt x="8178" y="376301"/>
                  </a:moveTo>
                  <a:lnTo>
                    <a:pt x="7315" y="371106"/>
                  </a:lnTo>
                  <a:lnTo>
                    <a:pt x="3657" y="371576"/>
                  </a:lnTo>
                  <a:lnTo>
                    <a:pt x="0" y="372046"/>
                  </a:lnTo>
                  <a:lnTo>
                    <a:pt x="381" y="377304"/>
                  </a:lnTo>
                  <a:lnTo>
                    <a:pt x="8178" y="376301"/>
                  </a:lnTo>
                  <a:close/>
                </a:path>
                <a:path w="1425575" h="377825">
                  <a:moveTo>
                    <a:pt x="29006" y="373621"/>
                  </a:moveTo>
                  <a:lnTo>
                    <a:pt x="28117" y="368427"/>
                  </a:lnTo>
                  <a:lnTo>
                    <a:pt x="24460" y="368896"/>
                  </a:lnTo>
                  <a:lnTo>
                    <a:pt x="20802" y="369366"/>
                  </a:lnTo>
                  <a:lnTo>
                    <a:pt x="21196" y="374624"/>
                  </a:lnTo>
                  <a:lnTo>
                    <a:pt x="29006" y="373621"/>
                  </a:lnTo>
                  <a:close/>
                </a:path>
                <a:path w="1425575" h="377825">
                  <a:moveTo>
                    <a:pt x="49822" y="370928"/>
                  </a:moveTo>
                  <a:lnTo>
                    <a:pt x="48920" y="365747"/>
                  </a:lnTo>
                  <a:lnTo>
                    <a:pt x="45262" y="366217"/>
                  </a:lnTo>
                  <a:lnTo>
                    <a:pt x="41605" y="366687"/>
                  </a:lnTo>
                  <a:lnTo>
                    <a:pt x="42024" y="371944"/>
                  </a:lnTo>
                  <a:lnTo>
                    <a:pt x="49822" y="370928"/>
                  </a:lnTo>
                  <a:close/>
                </a:path>
                <a:path w="1425575" h="377825">
                  <a:moveTo>
                    <a:pt x="70650" y="368261"/>
                  </a:moveTo>
                  <a:lnTo>
                    <a:pt x="69723" y="363080"/>
                  </a:lnTo>
                  <a:lnTo>
                    <a:pt x="66065" y="363550"/>
                  </a:lnTo>
                  <a:lnTo>
                    <a:pt x="62407" y="364020"/>
                  </a:lnTo>
                  <a:lnTo>
                    <a:pt x="62839" y="369265"/>
                  </a:lnTo>
                  <a:lnTo>
                    <a:pt x="70650" y="368261"/>
                  </a:lnTo>
                  <a:close/>
                </a:path>
                <a:path w="1425575" h="377825">
                  <a:moveTo>
                    <a:pt x="91465" y="365582"/>
                  </a:moveTo>
                  <a:lnTo>
                    <a:pt x="90525" y="360400"/>
                  </a:lnTo>
                  <a:lnTo>
                    <a:pt x="86868" y="360870"/>
                  </a:lnTo>
                  <a:lnTo>
                    <a:pt x="83210" y="361340"/>
                  </a:lnTo>
                  <a:lnTo>
                    <a:pt x="83667" y="366585"/>
                  </a:lnTo>
                  <a:lnTo>
                    <a:pt x="91465" y="365582"/>
                  </a:lnTo>
                  <a:close/>
                </a:path>
                <a:path w="1425575" h="377825">
                  <a:moveTo>
                    <a:pt x="112280" y="362902"/>
                  </a:moveTo>
                  <a:lnTo>
                    <a:pt x="111315" y="357720"/>
                  </a:lnTo>
                  <a:lnTo>
                    <a:pt x="107657" y="358190"/>
                  </a:lnTo>
                  <a:lnTo>
                    <a:pt x="104000" y="358660"/>
                  </a:lnTo>
                  <a:lnTo>
                    <a:pt x="104470" y="363905"/>
                  </a:lnTo>
                  <a:lnTo>
                    <a:pt x="112280" y="362902"/>
                  </a:lnTo>
                  <a:close/>
                </a:path>
                <a:path w="1425575" h="377825">
                  <a:moveTo>
                    <a:pt x="133045" y="359803"/>
                  </a:moveTo>
                  <a:lnTo>
                    <a:pt x="132054" y="354622"/>
                  </a:lnTo>
                  <a:lnTo>
                    <a:pt x="128409" y="355168"/>
                  </a:lnTo>
                  <a:lnTo>
                    <a:pt x="124764" y="355714"/>
                  </a:lnTo>
                  <a:lnTo>
                    <a:pt x="125260" y="360959"/>
                  </a:lnTo>
                  <a:lnTo>
                    <a:pt x="133045" y="359803"/>
                  </a:lnTo>
                  <a:close/>
                </a:path>
                <a:path w="1425575" h="377825">
                  <a:moveTo>
                    <a:pt x="153809" y="356717"/>
                  </a:moveTo>
                  <a:lnTo>
                    <a:pt x="152806" y="351536"/>
                  </a:lnTo>
                  <a:lnTo>
                    <a:pt x="149161" y="352082"/>
                  </a:lnTo>
                  <a:lnTo>
                    <a:pt x="145516" y="352628"/>
                  </a:lnTo>
                  <a:lnTo>
                    <a:pt x="146024" y="357873"/>
                  </a:lnTo>
                  <a:lnTo>
                    <a:pt x="153809" y="356717"/>
                  </a:lnTo>
                  <a:close/>
                </a:path>
                <a:path w="1425575" h="377825">
                  <a:moveTo>
                    <a:pt x="174574" y="353618"/>
                  </a:moveTo>
                  <a:lnTo>
                    <a:pt x="173545" y="348449"/>
                  </a:lnTo>
                  <a:lnTo>
                    <a:pt x="169900" y="348996"/>
                  </a:lnTo>
                  <a:lnTo>
                    <a:pt x="166255" y="349542"/>
                  </a:lnTo>
                  <a:lnTo>
                    <a:pt x="166789" y="354774"/>
                  </a:lnTo>
                  <a:lnTo>
                    <a:pt x="174574" y="353618"/>
                  </a:lnTo>
                  <a:close/>
                </a:path>
                <a:path w="1425575" h="377825">
                  <a:moveTo>
                    <a:pt x="195338" y="350532"/>
                  </a:moveTo>
                  <a:lnTo>
                    <a:pt x="194297" y="345363"/>
                  </a:lnTo>
                  <a:lnTo>
                    <a:pt x="190652" y="345909"/>
                  </a:lnTo>
                  <a:lnTo>
                    <a:pt x="187007" y="346456"/>
                  </a:lnTo>
                  <a:lnTo>
                    <a:pt x="187566" y="351688"/>
                  </a:lnTo>
                  <a:lnTo>
                    <a:pt x="195338" y="350532"/>
                  </a:lnTo>
                  <a:close/>
                </a:path>
                <a:path w="1425575" h="377825">
                  <a:moveTo>
                    <a:pt x="216103" y="347446"/>
                  </a:moveTo>
                  <a:lnTo>
                    <a:pt x="215036" y="342277"/>
                  </a:lnTo>
                  <a:lnTo>
                    <a:pt x="211391" y="342823"/>
                  </a:lnTo>
                  <a:lnTo>
                    <a:pt x="207746" y="343369"/>
                  </a:lnTo>
                  <a:lnTo>
                    <a:pt x="208318" y="348602"/>
                  </a:lnTo>
                  <a:lnTo>
                    <a:pt x="216103" y="347446"/>
                  </a:lnTo>
                  <a:close/>
                </a:path>
                <a:path w="1425575" h="377825">
                  <a:moveTo>
                    <a:pt x="236816" y="344004"/>
                  </a:moveTo>
                  <a:lnTo>
                    <a:pt x="235724" y="338848"/>
                  </a:lnTo>
                  <a:lnTo>
                    <a:pt x="232092" y="339458"/>
                  </a:lnTo>
                  <a:lnTo>
                    <a:pt x="228460" y="340067"/>
                  </a:lnTo>
                  <a:lnTo>
                    <a:pt x="229057" y="345313"/>
                  </a:lnTo>
                  <a:lnTo>
                    <a:pt x="236816" y="344004"/>
                  </a:lnTo>
                  <a:close/>
                </a:path>
                <a:path w="1425575" h="377825">
                  <a:moveTo>
                    <a:pt x="257505" y="340499"/>
                  </a:moveTo>
                  <a:lnTo>
                    <a:pt x="256400" y="335356"/>
                  </a:lnTo>
                  <a:lnTo>
                    <a:pt x="252768" y="335965"/>
                  </a:lnTo>
                  <a:lnTo>
                    <a:pt x="249135" y="336575"/>
                  </a:lnTo>
                  <a:lnTo>
                    <a:pt x="249745" y="341807"/>
                  </a:lnTo>
                  <a:lnTo>
                    <a:pt x="257505" y="340499"/>
                  </a:lnTo>
                  <a:close/>
                </a:path>
                <a:path w="1425575" h="377825">
                  <a:moveTo>
                    <a:pt x="278218" y="337019"/>
                  </a:moveTo>
                  <a:lnTo>
                    <a:pt x="277088" y="331876"/>
                  </a:lnTo>
                  <a:lnTo>
                    <a:pt x="273456" y="332486"/>
                  </a:lnTo>
                  <a:lnTo>
                    <a:pt x="269824" y="333095"/>
                  </a:lnTo>
                  <a:lnTo>
                    <a:pt x="270459" y="338328"/>
                  </a:lnTo>
                  <a:lnTo>
                    <a:pt x="278218" y="337019"/>
                  </a:lnTo>
                  <a:close/>
                </a:path>
                <a:path w="1425575" h="377825">
                  <a:moveTo>
                    <a:pt x="298907" y="333527"/>
                  </a:moveTo>
                  <a:lnTo>
                    <a:pt x="297764" y="328383"/>
                  </a:lnTo>
                  <a:lnTo>
                    <a:pt x="294132" y="328993"/>
                  </a:lnTo>
                  <a:lnTo>
                    <a:pt x="290499" y="329603"/>
                  </a:lnTo>
                  <a:lnTo>
                    <a:pt x="291147" y="334835"/>
                  </a:lnTo>
                  <a:lnTo>
                    <a:pt x="298907" y="333527"/>
                  </a:lnTo>
                  <a:close/>
                </a:path>
                <a:path w="1425575" h="377825">
                  <a:moveTo>
                    <a:pt x="319608" y="330022"/>
                  </a:moveTo>
                  <a:lnTo>
                    <a:pt x="318439" y="324891"/>
                  </a:lnTo>
                  <a:lnTo>
                    <a:pt x="314807" y="325501"/>
                  </a:lnTo>
                  <a:lnTo>
                    <a:pt x="311175" y="326110"/>
                  </a:lnTo>
                  <a:lnTo>
                    <a:pt x="311848" y="331343"/>
                  </a:lnTo>
                  <a:lnTo>
                    <a:pt x="319608" y="330022"/>
                  </a:lnTo>
                  <a:close/>
                </a:path>
                <a:path w="1425575" h="377825">
                  <a:moveTo>
                    <a:pt x="340245" y="326186"/>
                  </a:moveTo>
                  <a:lnTo>
                    <a:pt x="339064" y="321056"/>
                  </a:lnTo>
                  <a:lnTo>
                    <a:pt x="335445" y="321741"/>
                  </a:lnTo>
                  <a:lnTo>
                    <a:pt x="331825" y="322427"/>
                  </a:lnTo>
                  <a:lnTo>
                    <a:pt x="332524" y="327647"/>
                  </a:lnTo>
                  <a:lnTo>
                    <a:pt x="340245" y="326186"/>
                  </a:lnTo>
                  <a:close/>
                </a:path>
                <a:path w="1425575" h="377825">
                  <a:moveTo>
                    <a:pt x="360883" y="322287"/>
                  </a:moveTo>
                  <a:lnTo>
                    <a:pt x="359676" y="317157"/>
                  </a:lnTo>
                  <a:lnTo>
                    <a:pt x="356057" y="317842"/>
                  </a:lnTo>
                  <a:lnTo>
                    <a:pt x="352437" y="318528"/>
                  </a:lnTo>
                  <a:lnTo>
                    <a:pt x="353148" y="323748"/>
                  </a:lnTo>
                  <a:lnTo>
                    <a:pt x="360883" y="322287"/>
                  </a:lnTo>
                  <a:close/>
                </a:path>
                <a:path w="1425575" h="377825">
                  <a:moveTo>
                    <a:pt x="381508" y="318401"/>
                  </a:moveTo>
                  <a:lnTo>
                    <a:pt x="380276" y="313270"/>
                  </a:lnTo>
                  <a:lnTo>
                    <a:pt x="376656" y="313956"/>
                  </a:lnTo>
                  <a:lnTo>
                    <a:pt x="373037" y="314642"/>
                  </a:lnTo>
                  <a:lnTo>
                    <a:pt x="373773" y="319862"/>
                  </a:lnTo>
                  <a:lnTo>
                    <a:pt x="381508" y="318401"/>
                  </a:lnTo>
                  <a:close/>
                </a:path>
                <a:path w="1425575" h="377825">
                  <a:moveTo>
                    <a:pt x="402132" y="314490"/>
                  </a:moveTo>
                  <a:lnTo>
                    <a:pt x="400888" y="309372"/>
                  </a:lnTo>
                  <a:lnTo>
                    <a:pt x="397268" y="310057"/>
                  </a:lnTo>
                  <a:lnTo>
                    <a:pt x="393649" y="310743"/>
                  </a:lnTo>
                  <a:lnTo>
                    <a:pt x="394411" y="315950"/>
                  </a:lnTo>
                  <a:lnTo>
                    <a:pt x="402132" y="314490"/>
                  </a:lnTo>
                  <a:close/>
                </a:path>
                <a:path w="1425575" h="377825">
                  <a:moveTo>
                    <a:pt x="422757" y="310603"/>
                  </a:moveTo>
                  <a:lnTo>
                    <a:pt x="421487" y="305485"/>
                  </a:lnTo>
                  <a:lnTo>
                    <a:pt x="417868" y="306171"/>
                  </a:lnTo>
                  <a:lnTo>
                    <a:pt x="414248" y="306857"/>
                  </a:lnTo>
                  <a:lnTo>
                    <a:pt x="415023" y="312064"/>
                  </a:lnTo>
                  <a:lnTo>
                    <a:pt x="422757" y="310603"/>
                  </a:lnTo>
                  <a:close/>
                </a:path>
                <a:path w="1425575" h="377825">
                  <a:moveTo>
                    <a:pt x="443306" y="306324"/>
                  </a:moveTo>
                  <a:lnTo>
                    <a:pt x="442023" y="301218"/>
                  </a:lnTo>
                  <a:lnTo>
                    <a:pt x="438416" y="301967"/>
                  </a:lnTo>
                  <a:lnTo>
                    <a:pt x="434809" y="302717"/>
                  </a:lnTo>
                  <a:lnTo>
                    <a:pt x="435610" y="307924"/>
                  </a:lnTo>
                  <a:lnTo>
                    <a:pt x="443306" y="306324"/>
                  </a:lnTo>
                  <a:close/>
                </a:path>
                <a:path w="1425575" h="377825">
                  <a:moveTo>
                    <a:pt x="463867" y="302031"/>
                  </a:moveTo>
                  <a:lnTo>
                    <a:pt x="462559" y="296926"/>
                  </a:lnTo>
                  <a:lnTo>
                    <a:pt x="458952" y="297675"/>
                  </a:lnTo>
                  <a:lnTo>
                    <a:pt x="455345" y="298424"/>
                  </a:lnTo>
                  <a:lnTo>
                    <a:pt x="456171" y="303631"/>
                  </a:lnTo>
                  <a:lnTo>
                    <a:pt x="463867" y="302031"/>
                  </a:lnTo>
                  <a:close/>
                </a:path>
                <a:path w="1425575" h="377825">
                  <a:moveTo>
                    <a:pt x="484416" y="297726"/>
                  </a:moveTo>
                  <a:lnTo>
                    <a:pt x="483082" y="292633"/>
                  </a:lnTo>
                  <a:lnTo>
                    <a:pt x="479475" y="293382"/>
                  </a:lnTo>
                  <a:lnTo>
                    <a:pt x="475869" y="294132"/>
                  </a:lnTo>
                  <a:lnTo>
                    <a:pt x="476707" y="299339"/>
                  </a:lnTo>
                  <a:lnTo>
                    <a:pt x="484416" y="297726"/>
                  </a:lnTo>
                  <a:close/>
                </a:path>
                <a:path w="1425575" h="377825">
                  <a:moveTo>
                    <a:pt x="504952" y="293446"/>
                  </a:moveTo>
                  <a:lnTo>
                    <a:pt x="503605" y="288353"/>
                  </a:lnTo>
                  <a:lnTo>
                    <a:pt x="499999" y="289102"/>
                  </a:lnTo>
                  <a:lnTo>
                    <a:pt x="496392" y="289852"/>
                  </a:lnTo>
                  <a:lnTo>
                    <a:pt x="497255" y="295059"/>
                  </a:lnTo>
                  <a:lnTo>
                    <a:pt x="504952" y="293446"/>
                  </a:lnTo>
                  <a:close/>
                </a:path>
                <a:path w="1425575" h="377825">
                  <a:moveTo>
                    <a:pt x="525500" y="289064"/>
                  </a:moveTo>
                  <a:lnTo>
                    <a:pt x="524129" y="283972"/>
                  </a:lnTo>
                  <a:lnTo>
                    <a:pt x="520534" y="284797"/>
                  </a:lnTo>
                  <a:lnTo>
                    <a:pt x="516928" y="285584"/>
                  </a:lnTo>
                  <a:lnTo>
                    <a:pt x="517817" y="290766"/>
                  </a:lnTo>
                  <a:lnTo>
                    <a:pt x="521665" y="289941"/>
                  </a:lnTo>
                  <a:lnTo>
                    <a:pt x="525500" y="289064"/>
                  </a:lnTo>
                  <a:close/>
                </a:path>
                <a:path w="1425575" h="377825">
                  <a:moveTo>
                    <a:pt x="545947" y="284365"/>
                  </a:moveTo>
                  <a:lnTo>
                    <a:pt x="544563" y="279285"/>
                  </a:lnTo>
                  <a:lnTo>
                    <a:pt x="540969" y="280111"/>
                  </a:lnTo>
                  <a:lnTo>
                    <a:pt x="537375" y="280936"/>
                  </a:lnTo>
                  <a:lnTo>
                    <a:pt x="538276" y="286118"/>
                  </a:lnTo>
                  <a:lnTo>
                    <a:pt x="545947" y="284365"/>
                  </a:lnTo>
                  <a:close/>
                </a:path>
                <a:path w="1425575" h="377825">
                  <a:moveTo>
                    <a:pt x="566420" y="279692"/>
                  </a:moveTo>
                  <a:lnTo>
                    <a:pt x="565010" y="274612"/>
                  </a:lnTo>
                  <a:lnTo>
                    <a:pt x="561416" y="275437"/>
                  </a:lnTo>
                  <a:lnTo>
                    <a:pt x="557822" y="276263"/>
                  </a:lnTo>
                  <a:lnTo>
                    <a:pt x="558749" y="281444"/>
                  </a:lnTo>
                  <a:lnTo>
                    <a:pt x="566420" y="279692"/>
                  </a:lnTo>
                  <a:close/>
                </a:path>
                <a:path w="1425575" h="377825">
                  <a:moveTo>
                    <a:pt x="586892" y="275018"/>
                  </a:moveTo>
                  <a:lnTo>
                    <a:pt x="585457" y="269938"/>
                  </a:lnTo>
                  <a:lnTo>
                    <a:pt x="581863" y="270764"/>
                  </a:lnTo>
                  <a:lnTo>
                    <a:pt x="578269" y="271589"/>
                  </a:lnTo>
                  <a:lnTo>
                    <a:pt x="579221" y="276771"/>
                  </a:lnTo>
                  <a:lnTo>
                    <a:pt x="586892" y="275018"/>
                  </a:lnTo>
                  <a:close/>
                </a:path>
                <a:path w="1425575" h="377825">
                  <a:moveTo>
                    <a:pt x="607339" y="270319"/>
                  </a:moveTo>
                  <a:lnTo>
                    <a:pt x="605891" y="265252"/>
                  </a:lnTo>
                  <a:lnTo>
                    <a:pt x="602297" y="266077"/>
                  </a:lnTo>
                  <a:lnTo>
                    <a:pt x="598703" y="266903"/>
                  </a:lnTo>
                  <a:lnTo>
                    <a:pt x="599668" y="272072"/>
                  </a:lnTo>
                  <a:lnTo>
                    <a:pt x="607339" y="270319"/>
                  </a:lnTo>
                  <a:close/>
                </a:path>
                <a:path w="1425575" h="377825">
                  <a:moveTo>
                    <a:pt x="627761" y="265417"/>
                  </a:moveTo>
                  <a:lnTo>
                    <a:pt x="626287" y="260362"/>
                  </a:lnTo>
                  <a:lnTo>
                    <a:pt x="622706" y="261251"/>
                  </a:lnTo>
                  <a:lnTo>
                    <a:pt x="619125" y="262140"/>
                  </a:lnTo>
                  <a:lnTo>
                    <a:pt x="620115" y="267322"/>
                  </a:lnTo>
                  <a:lnTo>
                    <a:pt x="627761" y="265417"/>
                  </a:lnTo>
                  <a:close/>
                </a:path>
                <a:path w="1425575" h="377825">
                  <a:moveTo>
                    <a:pt x="648131" y="260350"/>
                  </a:moveTo>
                  <a:lnTo>
                    <a:pt x="646645" y="255295"/>
                  </a:lnTo>
                  <a:lnTo>
                    <a:pt x="643064" y="256184"/>
                  </a:lnTo>
                  <a:lnTo>
                    <a:pt x="639483" y="257073"/>
                  </a:lnTo>
                  <a:lnTo>
                    <a:pt x="640499" y="262242"/>
                  </a:lnTo>
                  <a:lnTo>
                    <a:pt x="648131" y="260350"/>
                  </a:lnTo>
                  <a:close/>
                </a:path>
                <a:path w="1425575" h="377825">
                  <a:moveTo>
                    <a:pt x="668502" y="255282"/>
                  </a:moveTo>
                  <a:lnTo>
                    <a:pt x="666991" y="250240"/>
                  </a:lnTo>
                  <a:lnTo>
                    <a:pt x="663409" y="251129"/>
                  </a:lnTo>
                  <a:lnTo>
                    <a:pt x="659828" y="252018"/>
                  </a:lnTo>
                  <a:lnTo>
                    <a:pt x="660869" y="257187"/>
                  </a:lnTo>
                  <a:lnTo>
                    <a:pt x="668502" y="255282"/>
                  </a:lnTo>
                  <a:close/>
                </a:path>
                <a:path w="1425575" h="377825">
                  <a:moveTo>
                    <a:pt x="688873" y="250228"/>
                  </a:moveTo>
                  <a:lnTo>
                    <a:pt x="687349" y="245186"/>
                  </a:lnTo>
                  <a:lnTo>
                    <a:pt x="683768" y="246075"/>
                  </a:lnTo>
                  <a:lnTo>
                    <a:pt x="680186" y="246964"/>
                  </a:lnTo>
                  <a:lnTo>
                    <a:pt x="681240" y="252120"/>
                  </a:lnTo>
                  <a:lnTo>
                    <a:pt x="688873" y="250228"/>
                  </a:lnTo>
                  <a:close/>
                </a:path>
                <a:path w="1425575" h="377825">
                  <a:moveTo>
                    <a:pt x="709244" y="245148"/>
                  </a:moveTo>
                  <a:lnTo>
                    <a:pt x="707694" y="240118"/>
                  </a:lnTo>
                  <a:lnTo>
                    <a:pt x="704113" y="241007"/>
                  </a:lnTo>
                  <a:lnTo>
                    <a:pt x="700532" y="241896"/>
                  </a:lnTo>
                  <a:lnTo>
                    <a:pt x="701611" y="247053"/>
                  </a:lnTo>
                  <a:lnTo>
                    <a:pt x="709244" y="245148"/>
                  </a:lnTo>
                  <a:close/>
                </a:path>
                <a:path w="1425575" h="377825">
                  <a:moveTo>
                    <a:pt x="729513" y="239699"/>
                  </a:moveTo>
                  <a:lnTo>
                    <a:pt x="727938" y="234670"/>
                  </a:lnTo>
                  <a:lnTo>
                    <a:pt x="724382" y="235623"/>
                  </a:lnTo>
                  <a:lnTo>
                    <a:pt x="720826" y="236575"/>
                  </a:lnTo>
                  <a:lnTo>
                    <a:pt x="721918" y="241731"/>
                  </a:lnTo>
                  <a:lnTo>
                    <a:pt x="729513" y="239699"/>
                  </a:lnTo>
                  <a:close/>
                </a:path>
                <a:path w="1425575" h="377825">
                  <a:moveTo>
                    <a:pt x="749795" y="234251"/>
                  </a:moveTo>
                  <a:lnTo>
                    <a:pt x="748195" y="229235"/>
                  </a:lnTo>
                  <a:lnTo>
                    <a:pt x="744639" y="230187"/>
                  </a:lnTo>
                  <a:lnTo>
                    <a:pt x="741083" y="231140"/>
                  </a:lnTo>
                  <a:lnTo>
                    <a:pt x="742200" y="236296"/>
                  </a:lnTo>
                  <a:lnTo>
                    <a:pt x="749795" y="234251"/>
                  </a:lnTo>
                  <a:close/>
                </a:path>
                <a:path w="1425575" h="377825">
                  <a:moveTo>
                    <a:pt x="770077" y="228828"/>
                  </a:moveTo>
                  <a:lnTo>
                    <a:pt x="768451" y="223812"/>
                  </a:lnTo>
                  <a:lnTo>
                    <a:pt x="764895" y="224764"/>
                  </a:lnTo>
                  <a:lnTo>
                    <a:pt x="761339" y="225717"/>
                  </a:lnTo>
                  <a:lnTo>
                    <a:pt x="762469" y="230860"/>
                  </a:lnTo>
                  <a:lnTo>
                    <a:pt x="770077" y="228828"/>
                  </a:lnTo>
                  <a:close/>
                </a:path>
                <a:path w="1425575" h="377825">
                  <a:moveTo>
                    <a:pt x="790346" y="223380"/>
                  </a:moveTo>
                  <a:lnTo>
                    <a:pt x="788708" y="218376"/>
                  </a:lnTo>
                  <a:lnTo>
                    <a:pt x="785152" y="219329"/>
                  </a:lnTo>
                  <a:lnTo>
                    <a:pt x="781596" y="220281"/>
                  </a:lnTo>
                  <a:lnTo>
                    <a:pt x="782751" y="225425"/>
                  </a:lnTo>
                  <a:lnTo>
                    <a:pt x="790346" y="223380"/>
                  </a:lnTo>
                  <a:close/>
                </a:path>
                <a:path w="1425575" h="377825">
                  <a:moveTo>
                    <a:pt x="810552" y="217703"/>
                  </a:moveTo>
                  <a:lnTo>
                    <a:pt x="808901" y="212712"/>
                  </a:lnTo>
                  <a:lnTo>
                    <a:pt x="805357" y="213728"/>
                  </a:lnTo>
                  <a:lnTo>
                    <a:pt x="801814" y="214744"/>
                  </a:lnTo>
                  <a:lnTo>
                    <a:pt x="802995" y="219887"/>
                  </a:lnTo>
                  <a:lnTo>
                    <a:pt x="810552" y="217703"/>
                  </a:lnTo>
                  <a:close/>
                </a:path>
                <a:path w="1425575" h="377825">
                  <a:moveTo>
                    <a:pt x="830745" y="211912"/>
                  </a:moveTo>
                  <a:lnTo>
                    <a:pt x="829068" y="206921"/>
                  </a:lnTo>
                  <a:lnTo>
                    <a:pt x="825525" y="207937"/>
                  </a:lnTo>
                  <a:lnTo>
                    <a:pt x="821982" y="208953"/>
                  </a:lnTo>
                  <a:lnTo>
                    <a:pt x="823188" y="214083"/>
                  </a:lnTo>
                  <a:lnTo>
                    <a:pt x="830745" y="211912"/>
                  </a:lnTo>
                  <a:close/>
                </a:path>
                <a:path w="1425575" h="377825">
                  <a:moveTo>
                    <a:pt x="850925" y="206121"/>
                  </a:moveTo>
                  <a:lnTo>
                    <a:pt x="849223" y="201129"/>
                  </a:lnTo>
                  <a:lnTo>
                    <a:pt x="845680" y="202145"/>
                  </a:lnTo>
                  <a:lnTo>
                    <a:pt x="842137" y="203161"/>
                  </a:lnTo>
                  <a:lnTo>
                    <a:pt x="843356" y="208292"/>
                  </a:lnTo>
                  <a:lnTo>
                    <a:pt x="850925" y="206121"/>
                  </a:lnTo>
                  <a:close/>
                </a:path>
                <a:path w="1425575" h="377825">
                  <a:moveTo>
                    <a:pt x="871093" y="200317"/>
                  </a:moveTo>
                  <a:lnTo>
                    <a:pt x="869378" y="195338"/>
                  </a:lnTo>
                  <a:lnTo>
                    <a:pt x="865835" y="196354"/>
                  </a:lnTo>
                  <a:lnTo>
                    <a:pt x="862291" y="197370"/>
                  </a:lnTo>
                  <a:lnTo>
                    <a:pt x="863536" y="202488"/>
                  </a:lnTo>
                  <a:lnTo>
                    <a:pt x="871093" y="200317"/>
                  </a:lnTo>
                  <a:close/>
                </a:path>
                <a:path w="1425575" h="377825">
                  <a:moveTo>
                    <a:pt x="891235" y="194398"/>
                  </a:moveTo>
                  <a:lnTo>
                    <a:pt x="889508" y="189433"/>
                  </a:lnTo>
                  <a:lnTo>
                    <a:pt x="885977" y="190512"/>
                  </a:lnTo>
                  <a:lnTo>
                    <a:pt x="882446" y="191592"/>
                  </a:lnTo>
                  <a:lnTo>
                    <a:pt x="883716" y="196710"/>
                  </a:lnTo>
                  <a:lnTo>
                    <a:pt x="891235" y="194398"/>
                  </a:lnTo>
                  <a:close/>
                </a:path>
                <a:path w="1425575" h="377825">
                  <a:moveTo>
                    <a:pt x="911313" y="188252"/>
                  </a:moveTo>
                  <a:lnTo>
                    <a:pt x="909561" y="183286"/>
                  </a:lnTo>
                  <a:lnTo>
                    <a:pt x="906030" y="184365"/>
                  </a:lnTo>
                  <a:lnTo>
                    <a:pt x="902500" y="185445"/>
                  </a:lnTo>
                  <a:lnTo>
                    <a:pt x="903795" y="190550"/>
                  </a:lnTo>
                  <a:lnTo>
                    <a:pt x="911313" y="188252"/>
                  </a:lnTo>
                  <a:close/>
                </a:path>
                <a:path w="1425575" h="377825">
                  <a:moveTo>
                    <a:pt x="931392" y="182118"/>
                  </a:moveTo>
                  <a:lnTo>
                    <a:pt x="929614" y="177152"/>
                  </a:lnTo>
                  <a:lnTo>
                    <a:pt x="926084" y="178231"/>
                  </a:lnTo>
                  <a:lnTo>
                    <a:pt x="922553" y="179311"/>
                  </a:lnTo>
                  <a:lnTo>
                    <a:pt x="923861" y="184416"/>
                  </a:lnTo>
                  <a:lnTo>
                    <a:pt x="931392" y="182118"/>
                  </a:lnTo>
                  <a:close/>
                </a:path>
                <a:path w="1425575" h="377825">
                  <a:moveTo>
                    <a:pt x="951458" y="175971"/>
                  </a:moveTo>
                  <a:lnTo>
                    <a:pt x="949667" y="171018"/>
                  </a:lnTo>
                  <a:lnTo>
                    <a:pt x="946137" y="172097"/>
                  </a:lnTo>
                  <a:lnTo>
                    <a:pt x="942606" y="173177"/>
                  </a:lnTo>
                  <a:lnTo>
                    <a:pt x="943940" y="178269"/>
                  </a:lnTo>
                  <a:lnTo>
                    <a:pt x="951458" y="175971"/>
                  </a:lnTo>
                  <a:close/>
                </a:path>
                <a:path w="1425575" h="377825">
                  <a:moveTo>
                    <a:pt x="971524" y="169799"/>
                  </a:moveTo>
                  <a:lnTo>
                    <a:pt x="969708" y="164846"/>
                  </a:lnTo>
                  <a:lnTo>
                    <a:pt x="966190" y="165950"/>
                  </a:lnTo>
                  <a:lnTo>
                    <a:pt x="962660" y="167030"/>
                  </a:lnTo>
                  <a:lnTo>
                    <a:pt x="964006" y="172123"/>
                  </a:lnTo>
                  <a:lnTo>
                    <a:pt x="967778" y="170967"/>
                  </a:lnTo>
                  <a:lnTo>
                    <a:pt x="971524" y="169799"/>
                  </a:lnTo>
                  <a:close/>
                </a:path>
                <a:path w="1425575" h="377825">
                  <a:moveTo>
                    <a:pt x="991489" y="163309"/>
                  </a:moveTo>
                  <a:lnTo>
                    <a:pt x="989647" y="158369"/>
                  </a:lnTo>
                  <a:lnTo>
                    <a:pt x="986142" y="159512"/>
                  </a:lnTo>
                  <a:lnTo>
                    <a:pt x="982637" y="160655"/>
                  </a:lnTo>
                  <a:lnTo>
                    <a:pt x="983996" y="165735"/>
                  </a:lnTo>
                  <a:lnTo>
                    <a:pt x="991489" y="163309"/>
                  </a:lnTo>
                  <a:close/>
                </a:path>
                <a:path w="1425575" h="377825">
                  <a:moveTo>
                    <a:pt x="1011453" y="156832"/>
                  </a:moveTo>
                  <a:lnTo>
                    <a:pt x="1009599" y="151892"/>
                  </a:lnTo>
                  <a:lnTo>
                    <a:pt x="1006094" y="153035"/>
                  </a:lnTo>
                  <a:lnTo>
                    <a:pt x="1002588" y="154178"/>
                  </a:lnTo>
                  <a:lnTo>
                    <a:pt x="1003973" y="159258"/>
                  </a:lnTo>
                  <a:lnTo>
                    <a:pt x="1011453" y="156832"/>
                  </a:lnTo>
                  <a:close/>
                </a:path>
                <a:path w="1425575" h="377825">
                  <a:moveTo>
                    <a:pt x="1031430" y="150355"/>
                  </a:moveTo>
                  <a:lnTo>
                    <a:pt x="1029550" y="145427"/>
                  </a:lnTo>
                  <a:lnTo>
                    <a:pt x="1026045" y="146570"/>
                  </a:lnTo>
                  <a:lnTo>
                    <a:pt x="1022540" y="147713"/>
                  </a:lnTo>
                  <a:lnTo>
                    <a:pt x="1023950" y="152781"/>
                  </a:lnTo>
                  <a:lnTo>
                    <a:pt x="1031430" y="150355"/>
                  </a:lnTo>
                  <a:close/>
                </a:path>
                <a:path w="1425575" h="377825">
                  <a:moveTo>
                    <a:pt x="1051382" y="143878"/>
                  </a:moveTo>
                  <a:lnTo>
                    <a:pt x="1049489" y="138950"/>
                  </a:lnTo>
                  <a:lnTo>
                    <a:pt x="1045984" y="140093"/>
                  </a:lnTo>
                  <a:lnTo>
                    <a:pt x="1042479" y="141236"/>
                  </a:lnTo>
                  <a:lnTo>
                    <a:pt x="1043901" y="146304"/>
                  </a:lnTo>
                  <a:lnTo>
                    <a:pt x="1051382" y="143878"/>
                  </a:lnTo>
                  <a:close/>
                </a:path>
                <a:path w="1425575" h="377825">
                  <a:moveTo>
                    <a:pt x="1071257" y="137083"/>
                  </a:moveTo>
                  <a:lnTo>
                    <a:pt x="1069352" y="132181"/>
                  </a:lnTo>
                  <a:lnTo>
                    <a:pt x="1065860" y="133375"/>
                  </a:lnTo>
                  <a:lnTo>
                    <a:pt x="1062367" y="134569"/>
                  </a:lnTo>
                  <a:lnTo>
                    <a:pt x="1063815" y="139636"/>
                  </a:lnTo>
                  <a:lnTo>
                    <a:pt x="1071257" y="137083"/>
                  </a:lnTo>
                  <a:close/>
                </a:path>
                <a:path w="1425575" h="377825">
                  <a:moveTo>
                    <a:pt x="1091120" y="130302"/>
                  </a:moveTo>
                  <a:lnTo>
                    <a:pt x="1089190" y="125399"/>
                  </a:lnTo>
                  <a:lnTo>
                    <a:pt x="1085697" y="126593"/>
                  </a:lnTo>
                  <a:lnTo>
                    <a:pt x="1082205" y="127787"/>
                  </a:lnTo>
                  <a:lnTo>
                    <a:pt x="1083678" y="132842"/>
                  </a:lnTo>
                  <a:lnTo>
                    <a:pt x="1091120" y="130302"/>
                  </a:lnTo>
                  <a:close/>
                </a:path>
                <a:path w="1425575" h="377825">
                  <a:moveTo>
                    <a:pt x="1110983" y="123494"/>
                  </a:moveTo>
                  <a:lnTo>
                    <a:pt x="1109040" y="118605"/>
                  </a:lnTo>
                  <a:lnTo>
                    <a:pt x="1105547" y="119799"/>
                  </a:lnTo>
                  <a:lnTo>
                    <a:pt x="1102055" y="120992"/>
                  </a:lnTo>
                  <a:lnTo>
                    <a:pt x="1103541" y="126047"/>
                  </a:lnTo>
                  <a:lnTo>
                    <a:pt x="1110983" y="123494"/>
                  </a:lnTo>
                  <a:close/>
                </a:path>
                <a:path w="1425575" h="377825">
                  <a:moveTo>
                    <a:pt x="1130846" y="116713"/>
                  </a:moveTo>
                  <a:lnTo>
                    <a:pt x="1128877" y="111823"/>
                  </a:lnTo>
                  <a:lnTo>
                    <a:pt x="1125385" y="113017"/>
                  </a:lnTo>
                  <a:lnTo>
                    <a:pt x="1121892" y="114211"/>
                  </a:lnTo>
                  <a:lnTo>
                    <a:pt x="1123403" y="119253"/>
                  </a:lnTo>
                  <a:lnTo>
                    <a:pt x="1130846" y="116713"/>
                  </a:lnTo>
                  <a:close/>
                </a:path>
                <a:path w="1425575" h="377825">
                  <a:moveTo>
                    <a:pt x="1150620" y="109639"/>
                  </a:moveTo>
                  <a:lnTo>
                    <a:pt x="1148626" y="104762"/>
                  </a:lnTo>
                  <a:lnTo>
                    <a:pt x="1145159" y="106006"/>
                  </a:lnTo>
                  <a:lnTo>
                    <a:pt x="1141691" y="107251"/>
                  </a:lnTo>
                  <a:lnTo>
                    <a:pt x="1143215" y="112293"/>
                  </a:lnTo>
                  <a:lnTo>
                    <a:pt x="1150620" y="109639"/>
                  </a:lnTo>
                  <a:close/>
                </a:path>
                <a:path w="1425575" h="377825">
                  <a:moveTo>
                    <a:pt x="1170368" y="102539"/>
                  </a:moveTo>
                  <a:lnTo>
                    <a:pt x="1168361" y="97675"/>
                  </a:lnTo>
                  <a:lnTo>
                    <a:pt x="1164894" y="98920"/>
                  </a:lnTo>
                  <a:lnTo>
                    <a:pt x="1161427" y="100164"/>
                  </a:lnTo>
                  <a:lnTo>
                    <a:pt x="1162964" y="105206"/>
                  </a:lnTo>
                  <a:lnTo>
                    <a:pt x="1170368" y="102539"/>
                  </a:lnTo>
                  <a:close/>
                </a:path>
                <a:path w="1425575" h="377825">
                  <a:moveTo>
                    <a:pt x="1190129" y="95453"/>
                  </a:moveTo>
                  <a:lnTo>
                    <a:pt x="1188097" y="90589"/>
                  </a:lnTo>
                  <a:lnTo>
                    <a:pt x="1184630" y="91833"/>
                  </a:lnTo>
                  <a:lnTo>
                    <a:pt x="1181163" y="93078"/>
                  </a:lnTo>
                  <a:lnTo>
                    <a:pt x="1182712" y="98107"/>
                  </a:lnTo>
                  <a:lnTo>
                    <a:pt x="1190129" y="95453"/>
                  </a:lnTo>
                  <a:close/>
                </a:path>
                <a:path w="1425575" h="377825">
                  <a:moveTo>
                    <a:pt x="1209890" y="88379"/>
                  </a:moveTo>
                  <a:lnTo>
                    <a:pt x="1207846" y="83515"/>
                  </a:lnTo>
                  <a:lnTo>
                    <a:pt x="1204379" y="84759"/>
                  </a:lnTo>
                  <a:lnTo>
                    <a:pt x="1200912" y="86004"/>
                  </a:lnTo>
                  <a:lnTo>
                    <a:pt x="1202486" y="91033"/>
                  </a:lnTo>
                  <a:lnTo>
                    <a:pt x="1209890" y="88379"/>
                  </a:lnTo>
                  <a:close/>
                </a:path>
                <a:path w="1425575" h="377825">
                  <a:moveTo>
                    <a:pt x="1229550" y="81000"/>
                  </a:moveTo>
                  <a:lnTo>
                    <a:pt x="1227493" y="76149"/>
                  </a:lnTo>
                  <a:lnTo>
                    <a:pt x="1224038" y="77444"/>
                  </a:lnTo>
                  <a:lnTo>
                    <a:pt x="1220584" y="78740"/>
                  </a:lnTo>
                  <a:lnTo>
                    <a:pt x="1222184" y="83756"/>
                  </a:lnTo>
                  <a:lnTo>
                    <a:pt x="1229550" y="81000"/>
                  </a:lnTo>
                  <a:close/>
                </a:path>
                <a:path w="1425575" h="377825">
                  <a:moveTo>
                    <a:pt x="1249197" y="73634"/>
                  </a:moveTo>
                  <a:lnTo>
                    <a:pt x="1247127" y="68795"/>
                  </a:lnTo>
                  <a:lnTo>
                    <a:pt x="1243672" y="70091"/>
                  </a:lnTo>
                  <a:lnTo>
                    <a:pt x="1240218" y="71386"/>
                  </a:lnTo>
                  <a:lnTo>
                    <a:pt x="1241831" y="76403"/>
                  </a:lnTo>
                  <a:lnTo>
                    <a:pt x="1249197" y="73634"/>
                  </a:lnTo>
                  <a:close/>
                </a:path>
                <a:path w="1425575" h="377825">
                  <a:moveTo>
                    <a:pt x="1268869" y="66281"/>
                  </a:moveTo>
                  <a:lnTo>
                    <a:pt x="1266774" y="61442"/>
                  </a:lnTo>
                  <a:lnTo>
                    <a:pt x="1263319" y="62738"/>
                  </a:lnTo>
                  <a:lnTo>
                    <a:pt x="1259865" y="64033"/>
                  </a:lnTo>
                  <a:lnTo>
                    <a:pt x="1261491" y="69037"/>
                  </a:lnTo>
                  <a:lnTo>
                    <a:pt x="1268869" y="66281"/>
                  </a:lnTo>
                  <a:close/>
                </a:path>
                <a:path w="1425575" h="377825">
                  <a:moveTo>
                    <a:pt x="1288503" y="58877"/>
                  </a:moveTo>
                  <a:lnTo>
                    <a:pt x="1286395" y="54051"/>
                  </a:lnTo>
                  <a:lnTo>
                    <a:pt x="1282954" y="55372"/>
                  </a:lnTo>
                  <a:lnTo>
                    <a:pt x="1279499" y="56667"/>
                  </a:lnTo>
                  <a:lnTo>
                    <a:pt x="1281150" y="61671"/>
                  </a:lnTo>
                  <a:lnTo>
                    <a:pt x="1284833" y="60286"/>
                  </a:lnTo>
                  <a:lnTo>
                    <a:pt x="1288503" y="58877"/>
                  </a:lnTo>
                  <a:close/>
                </a:path>
                <a:path w="1425575" h="377825">
                  <a:moveTo>
                    <a:pt x="1308061" y="51257"/>
                  </a:moveTo>
                  <a:lnTo>
                    <a:pt x="1305941" y="46443"/>
                  </a:lnTo>
                  <a:lnTo>
                    <a:pt x="1302499" y="47777"/>
                  </a:lnTo>
                  <a:lnTo>
                    <a:pt x="1299057" y="49110"/>
                  </a:lnTo>
                  <a:lnTo>
                    <a:pt x="1300734" y="54114"/>
                  </a:lnTo>
                  <a:lnTo>
                    <a:pt x="1308061" y="51257"/>
                  </a:lnTo>
                  <a:close/>
                </a:path>
                <a:path w="1425575" h="377825">
                  <a:moveTo>
                    <a:pt x="1327619" y="43649"/>
                  </a:moveTo>
                  <a:lnTo>
                    <a:pt x="1325486" y="38836"/>
                  </a:lnTo>
                  <a:lnTo>
                    <a:pt x="1322044" y="40170"/>
                  </a:lnTo>
                  <a:lnTo>
                    <a:pt x="1318602" y="41503"/>
                  </a:lnTo>
                  <a:lnTo>
                    <a:pt x="1320292" y="46494"/>
                  </a:lnTo>
                  <a:lnTo>
                    <a:pt x="1327619" y="43649"/>
                  </a:lnTo>
                  <a:close/>
                </a:path>
                <a:path w="1425575" h="377825">
                  <a:moveTo>
                    <a:pt x="1347177" y="36017"/>
                  </a:moveTo>
                  <a:lnTo>
                    <a:pt x="1345031" y="31216"/>
                  </a:lnTo>
                  <a:lnTo>
                    <a:pt x="1341589" y="32550"/>
                  </a:lnTo>
                  <a:lnTo>
                    <a:pt x="1338148" y="33883"/>
                  </a:lnTo>
                  <a:lnTo>
                    <a:pt x="1339850" y="38874"/>
                  </a:lnTo>
                  <a:lnTo>
                    <a:pt x="1347177" y="36017"/>
                  </a:lnTo>
                  <a:close/>
                </a:path>
                <a:path w="1425575" h="377825">
                  <a:moveTo>
                    <a:pt x="1366710" y="28321"/>
                  </a:moveTo>
                  <a:lnTo>
                    <a:pt x="1364538" y="23520"/>
                  </a:lnTo>
                  <a:lnTo>
                    <a:pt x="1361122" y="24904"/>
                  </a:lnTo>
                  <a:lnTo>
                    <a:pt x="1357706" y="26289"/>
                  </a:lnTo>
                  <a:lnTo>
                    <a:pt x="1359420" y="31267"/>
                  </a:lnTo>
                  <a:lnTo>
                    <a:pt x="1366710" y="28321"/>
                  </a:lnTo>
                  <a:close/>
                </a:path>
                <a:path w="1425575" h="377825">
                  <a:moveTo>
                    <a:pt x="1386179" y="20485"/>
                  </a:moveTo>
                  <a:lnTo>
                    <a:pt x="1383995" y="15684"/>
                  </a:lnTo>
                  <a:lnTo>
                    <a:pt x="1380578" y="17068"/>
                  </a:lnTo>
                  <a:lnTo>
                    <a:pt x="1377162" y="18453"/>
                  </a:lnTo>
                  <a:lnTo>
                    <a:pt x="1378889" y="23431"/>
                  </a:lnTo>
                  <a:lnTo>
                    <a:pt x="1386179" y="20485"/>
                  </a:lnTo>
                  <a:close/>
                </a:path>
                <a:path w="1425575" h="377825">
                  <a:moveTo>
                    <a:pt x="1405648" y="12623"/>
                  </a:moveTo>
                  <a:lnTo>
                    <a:pt x="1403451" y="7835"/>
                  </a:lnTo>
                  <a:lnTo>
                    <a:pt x="1400035" y="9220"/>
                  </a:lnTo>
                  <a:lnTo>
                    <a:pt x="1396619" y="10604"/>
                  </a:lnTo>
                  <a:lnTo>
                    <a:pt x="1398358" y="15570"/>
                  </a:lnTo>
                  <a:lnTo>
                    <a:pt x="1405648" y="12623"/>
                  </a:lnTo>
                  <a:close/>
                </a:path>
                <a:path w="1425575" h="377825">
                  <a:moveTo>
                    <a:pt x="1425117" y="4787"/>
                  </a:moveTo>
                  <a:lnTo>
                    <a:pt x="1422895" y="0"/>
                  </a:lnTo>
                  <a:lnTo>
                    <a:pt x="1419479" y="1384"/>
                  </a:lnTo>
                  <a:lnTo>
                    <a:pt x="1416062" y="2768"/>
                  </a:lnTo>
                  <a:lnTo>
                    <a:pt x="1417815" y="7734"/>
                  </a:lnTo>
                  <a:lnTo>
                    <a:pt x="1425117" y="478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 descr=""/>
            <p:cNvSpPr/>
            <p:nvPr/>
          </p:nvSpPr>
          <p:spPr>
            <a:xfrm>
              <a:off x="2217547" y="5048808"/>
              <a:ext cx="1381125" cy="516890"/>
            </a:xfrm>
            <a:custGeom>
              <a:avLst/>
              <a:gdLst/>
              <a:ahLst/>
              <a:cxnLst/>
              <a:rect l="l" t="t" r="r" b="b"/>
              <a:pathLst>
                <a:path w="1381125" h="516889">
                  <a:moveTo>
                    <a:pt x="9055" y="513359"/>
                  </a:moveTo>
                  <a:lnTo>
                    <a:pt x="6832" y="508571"/>
                  </a:lnTo>
                  <a:lnTo>
                    <a:pt x="3416" y="509955"/>
                  </a:lnTo>
                  <a:lnTo>
                    <a:pt x="0" y="511340"/>
                  </a:lnTo>
                  <a:lnTo>
                    <a:pt x="1752" y="516305"/>
                  </a:lnTo>
                  <a:lnTo>
                    <a:pt x="9055" y="513359"/>
                  </a:lnTo>
                  <a:close/>
                </a:path>
                <a:path w="1381125" h="516889">
                  <a:moveTo>
                    <a:pt x="28460" y="505383"/>
                  </a:moveTo>
                  <a:lnTo>
                    <a:pt x="26238" y="500608"/>
                  </a:lnTo>
                  <a:lnTo>
                    <a:pt x="22834" y="502018"/>
                  </a:lnTo>
                  <a:lnTo>
                    <a:pt x="19431" y="503428"/>
                  </a:lnTo>
                  <a:lnTo>
                    <a:pt x="21196" y="508393"/>
                  </a:lnTo>
                  <a:lnTo>
                    <a:pt x="28460" y="505383"/>
                  </a:lnTo>
                  <a:close/>
                </a:path>
                <a:path w="1381125" h="516889">
                  <a:moveTo>
                    <a:pt x="47866" y="497332"/>
                  </a:moveTo>
                  <a:lnTo>
                    <a:pt x="45618" y="492569"/>
                  </a:lnTo>
                  <a:lnTo>
                    <a:pt x="42214" y="493979"/>
                  </a:lnTo>
                  <a:lnTo>
                    <a:pt x="38811" y="495388"/>
                  </a:lnTo>
                  <a:lnTo>
                    <a:pt x="40589" y="500354"/>
                  </a:lnTo>
                  <a:lnTo>
                    <a:pt x="47866" y="497332"/>
                  </a:lnTo>
                  <a:close/>
                </a:path>
                <a:path w="1381125" h="516889">
                  <a:moveTo>
                    <a:pt x="67246" y="489292"/>
                  </a:moveTo>
                  <a:lnTo>
                    <a:pt x="64985" y="484530"/>
                  </a:lnTo>
                  <a:lnTo>
                    <a:pt x="61582" y="485940"/>
                  </a:lnTo>
                  <a:lnTo>
                    <a:pt x="58178" y="487349"/>
                  </a:lnTo>
                  <a:lnTo>
                    <a:pt x="59982" y="492302"/>
                  </a:lnTo>
                  <a:lnTo>
                    <a:pt x="67246" y="489292"/>
                  </a:lnTo>
                  <a:close/>
                </a:path>
                <a:path w="1381125" h="516889">
                  <a:moveTo>
                    <a:pt x="86626" y="481228"/>
                  </a:moveTo>
                  <a:lnTo>
                    <a:pt x="84353" y="476478"/>
                  </a:lnTo>
                  <a:lnTo>
                    <a:pt x="80949" y="477888"/>
                  </a:lnTo>
                  <a:lnTo>
                    <a:pt x="77546" y="479298"/>
                  </a:lnTo>
                  <a:lnTo>
                    <a:pt x="79362" y="484251"/>
                  </a:lnTo>
                  <a:lnTo>
                    <a:pt x="86626" y="481228"/>
                  </a:lnTo>
                  <a:close/>
                </a:path>
                <a:path w="1381125" h="516889">
                  <a:moveTo>
                    <a:pt x="105930" y="472998"/>
                  </a:moveTo>
                  <a:lnTo>
                    <a:pt x="103657" y="468249"/>
                  </a:lnTo>
                  <a:lnTo>
                    <a:pt x="100266" y="469696"/>
                  </a:lnTo>
                  <a:lnTo>
                    <a:pt x="96875" y="471144"/>
                  </a:lnTo>
                  <a:lnTo>
                    <a:pt x="98704" y="476084"/>
                  </a:lnTo>
                  <a:lnTo>
                    <a:pt x="105930" y="472998"/>
                  </a:lnTo>
                  <a:close/>
                </a:path>
                <a:path w="1381125" h="516889">
                  <a:moveTo>
                    <a:pt x="125234" y="464781"/>
                  </a:moveTo>
                  <a:lnTo>
                    <a:pt x="122948" y="460032"/>
                  </a:lnTo>
                  <a:lnTo>
                    <a:pt x="119557" y="461479"/>
                  </a:lnTo>
                  <a:lnTo>
                    <a:pt x="116166" y="462927"/>
                  </a:lnTo>
                  <a:lnTo>
                    <a:pt x="117995" y="467868"/>
                  </a:lnTo>
                  <a:lnTo>
                    <a:pt x="125234" y="464781"/>
                  </a:lnTo>
                  <a:close/>
                </a:path>
                <a:path w="1381125" h="516889">
                  <a:moveTo>
                    <a:pt x="144551" y="456539"/>
                  </a:moveTo>
                  <a:lnTo>
                    <a:pt x="142252" y="451802"/>
                  </a:lnTo>
                  <a:lnTo>
                    <a:pt x="138861" y="453250"/>
                  </a:lnTo>
                  <a:lnTo>
                    <a:pt x="135470" y="454698"/>
                  </a:lnTo>
                  <a:lnTo>
                    <a:pt x="137312" y="459625"/>
                  </a:lnTo>
                  <a:lnTo>
                    <a:pt x="144551" y="456539"/>
                  </a:lnTo>
                  <a:close/>
                </a:path>
                <a:path w="1381125" h="516889">
                  <a:moveTo>
                    <a:pt x="163830" y="448259"/>
                  </a:moveTo>
                  <a:lnTo>
                    <a:pt x="161518" y="443522"/>
                  </a:lnTo>
                  <a:lnTo>
                    <a:pt x="158140" y="444995"/>
                  </a:lnTo>
                  <a:lnTo>
                    <a:pt x="154762" y="446468"/>
                  </a:lnTo>
                  <a:lnTo>
                    <a:pt x="156616" y="451396"/>
                  </a:lnTo>
                  <a:lnTo>
                    <a:pt x="163830" y="448259"/>
                  </a:lnTo>
                  <a:close/>
                </a:path>
                <a:path w="1381125" h="516889">
                  <a:moveTo>
                    <a:pt x="183083" y="439889"/>
                  </a:moveTo>
                  <a:lnTo>
                    <a:pt x="180759" y="435152"/>
                  </a:lnTo>
                  <a:lnTo>
                    <a:pt x="177380" y="436626"/>
                  </a:lnTo>
                  <a:lnTo>
                    <a:pt x="174002" y="438099"/>
                  </a:lnTo>
                  <a:lnTo>
                    <a:pt x="175869" y="443026"/>
                  </a:lnTo>
                  <a:lnTo>
                    <a:pt x="183083" y="439889"/>
                  </a:lnTo>
                  <a:close/>
                </a:path>
                <a:path w="1381125" h="516889">
                  <a:moveTo>
                    <a:pt x="202323" y="431507"/>
                  </a:moveTo>
                  <a:lnTo>
                    <a:pt x="199986" y="426783"/>
                  </a:lnTo>
                  <a:lnTo>
                    <a:pt x="196608" y="428256"/>
                  </a:lnTo>
                  <a:lnTo>
                    <a:pt x="193230" y="429729"/>
                  </a:lnTo>
                  <a:lnTo>
                    <a:pt x="195110" y="434644"/>
                  </a:lnTo>
                  <a:lnTo>
                    <a:pt x="202323" y="431507"/>
                  </a:lnTo>
                  <a:close/>
                </a:path>
                <a:path w="1381125" h="516889">
                  <a:moveTo>
                    <a:pt x="221564" y="423138"/>
                  </a:moveTo>
                  <a:lnTo>
                    <a:pt x="219227" y="418414"/>
                  </a:lnTo>
                  <a:lnTo>
                    <a:pt x="215849" y="419887"/>
                  </a:lnTo>
                  <a:lnTo>
                    <a:pt x="212471" y="421360"/>
                  </a:lnTo>
                  <a:lnTo>
                    <a:pt x="214350" y="426275"/>
                  </a:lnTo>
                  <a:lnTo>
                    <a:pt x="221564" y="423138"/>
                  </a:lnTo>
                  <a:close/>
                </a:path>
                <a:path w="1381125" h="516889">
                  <a:moveTo>
                    <a:pt x="240766" y="414655"/>
                  </a:moveTo>
                  <a:lnTo>
                    <a:pt x="238429" y="409930"/>
                  </a:lnTo>
                  <a:lnTo>
                    <a:pt x="235051" y="411429"/>
                  </a:lnTo>
                  <a:lnTo>
                    <a:pt x="231673" y="412927"/>
                  </a:lnTo>
                  <a:lnTo>
                    <a:pt x="233578" y="417842"/>
                  </a:lnTo>
                  <a:lnTo>
                    <a:pt x="240766" y="414655"/>
                  </a:lnTo>
                  <a:close/>
                </a:path>
                <a:path w="1381125" h="516889">
                  <a:moveTo>
                    <a:pt x="259956" y="406171"/>
                  </a:moveTo>
                  <a:lnTo>
                    <a:pt x="257606" y="401447"/>
                  </a:lnTo>
                  <a:lnTo>
                    <a:pt x="254228" y="402945"/>
                  </a:lnTo>
                  <a:lnTo>
                    <a:pt x="250850" y="404444"/>
                  </a:lnTo>
                  <a:lnTo>
                    <a:pt x="252755" y="409346"/>
                  </a:lnTo>
                  <a:lnTo>
                    <a:pt x="259956" y="406171"/>
                  </a:lnTo>
                  <a:close/>
                </a:path>
                <a:path w="1381125" h="516889">
                  <a:moveTo>
                    <a:pt x="279146" y="397675"/>
                  </a:moveTo>
                  <a:lnTo>
                    <a:pt x="276796" y="392963"/>
                  </a:lnTo>
                  <a:lnTo>
                    <a:pt x="273418" y="394462"/>
                  </a:lnTo>
                  <a:lnTo>
                    <a:pt x="270040" y="395960"/>
                  </a:lnTo>
                  <a:lnTo>
                    <a:pt x="271957" y="400862"/>
                  </a:lnTo>
                  <a:lnTo>
                    <a:pt x="279146" y="397675"/>
                  </a:lnTo>
                  <a:close/>
                </a:path>
                <a:path w="1381125" h="516889">
                  <a:moveTo>
                    <a:pt x="298323" y="389153"/>
                  </a:moveTo>
                  <a:lnTo>
                    <a:pt x="295960" y="384441"/>
                  </a:lnTo>
                  <a:lnTo>
                    <a:pt x="292595" y="385953"/>
                  </a:lnTo>
                  <a:lnTo>
                    <a:pt x="289229" y="387464"/>
                  </a:lnTo>
                  <a:lnTo>
                    <a:pt x="291147" y="392366"/>
                  </a:lnTo>
                  <a:lnTo>
                    <a:pt x="298323" y="389153"/>
                  </a:lnTo>
                  <a:close/>
                </a:path>
                <a:path w="1381125" h="516889">
                  <a:moveTo>
                    <a:pt x="317487" y="380580"/>
                  </a:moveTo>
                  <a:lnTo>
                    <a:pt x="315112" y="375869"/>
                  </a:lnTo>
                  <a:lnTo>
                    <a:pt x="311746" y="377380"/>
                  </a:lnTo>
                  <a:lnTo>
                    <a:pt x="308381" y="378891"/>
                  </a:lnTo>
                  <a:lnTo>
                    <a:pt x="310299" y="383794"/>
                  </a:lnTo>
                  <a:lnTo>
                    <a:pt x="317487" y="380580"/>
                  </a:lnTo>
                  <a:close/>
                </a:path>
                <a:path w="1381125" h="516889">
                  <a:moveTo>
                    <a:pt x="336626" y="372008"/>
                  </a:moveTo>
                  <a:lnTo>
                    <a:pt x="334251" y="367296"/>
                  </a:lnTo>
                  <a:lnTo>
                    <a:pt x="330885" y="368808"/>
                  </a:lnTo>
                  <a:lnTo>
                    <a:pt x="327520" y="370319"/>
                  </a:lnTo>
                  <a:lnTo>
                    <a:pt x="329450" y="375221"/>
                  </a:lnTo>
                  <a:lnTo>
                    <a:pt x="336626" y="372008"/>
                  </a:lnTo>
                  <a:close/>
                </a:path>
                <a:path w="1381125" h="516889">
                  <a:moveTo>
                    <a:pt x="355777" y="363423"/>
                  </a:moveTo>
                  <a:lnTo>
                    <a:pt x="353402" y="358724"/>
                  </a:lnTo>
                  <a:lnTo>
                    <a:pt x="350037" y="360235"/>
                  </a:lnTo>
                  <a:lnTo>
                    <a:pt x="346671" y="361746"/>
                  </a:lnTo>
                  <a:lnTo>
                    <a:pt x="348602" y="366636"/>
                  </a:lnTo>
                  <a:lnTo>
                    <a:pt x="355777" y="363423"/>
                  </a:lnTo>
                  <a:close/>
                </a:path>
                <a:path w="1381125" h="516889">
                  <a:moveTo>
                    <a:pt x="374904" y="354812"/>
                  </a:moveTo>
                  <a:lnTo>
                    <a:pt x="372529" y="350113"/>
                  </a:lnTo>
                  <a:lnTo>
                    <a:pt x="369163" y="351624"/>
                  </a:lnTo>
                  <a:lnTo>
                    <a:pt x="365798" y="353136"/>
                  </a:lnTo>
                  <a:lnTo>
                    <a:pt x="367741" y="358038"/>
                  </a:lnTo>
                  <a:lnTo>
                    <a:pt x="374904" y="354812"/>
                  </a:lnTo>
                  <a:close/>
                </a:path>
                <a:path w="1381125" h="516889">
                  <a:moveTo>
                    <a:pt x="394042" y="346189"/>
                  </a:moveTo>
                  <a:lnTo>
                    <a:pt x="391655" y="341490"/>
                  </a:lnTo>
                  <a:lnTo>
                    <a:pt x="388289" y="343001"/>
                  </a:lnTo>
                  <a:lnTo>
                    <a:pt x="384924" y="344512"/>
                  </a:lnTo>
                  <a:lnTo>
                    <a:pt x="386867" y="349415"/>
                  </a:lnTo>
                  <a:lnTo>
                    <a:pt x="394042" y="346189"/>
                  </a:lnTo>
                  <a:close/>
                </a:path>
                <a:path w="1381125" h="516889">
                  <a:moveTo>
                    <a:pt x="413181" y="337553"/>
                  </a:moveTo>
                  <a:lnTo>
                    <a:pt x="410794" y="332867"/>
                  </a:lnTo>
                  <a:lnTo>
                    <a:pt x="407428" y="334378"/>
                  </a:lnTo>
                  <a:lnTo>
                    <a:pt x="404063" y="335889"/>
                  </a:lnTo>
                  <a:lnTo>
                    <a:pt x="406006" y="340791"/>
                  </a:lnTo>
                  <a:lnTo>
                    <a:pt x="413181" y="337553"/>
                  </a:lnTo>
                  <a:close/>
                </a:path>
                <a:path w="1381125" h="516889">
                  <a:moveTo>
                    <a:pt x="432295" y="328917"/>
                  </a:moveTo>
                  <a:lnTo>
                    <a:pt x="429907" y="324218"/>
                  </a:lnTo>
                  <a:lnTo>
                    <a:pt x="426542" y="325742"/>
                  </a:lnTo>
                  <a:lnTo>
                    <a:pt x="423176" y="327266"/>
                  </a:lnTo>
                  <a:lnTo>
                    <a:pt x="425119" y="332155"/>
                  </a:lnTo>
                  <a:lnTo>
                    <a:pt x="432295" y="328917"/>
                  </a:lnTo>
                  <a:close/>
                </a:path>
                <a:path w="1381125" h="516889">
                  <a:moveTo>
                    <a:pt x="451421" y="320281"/>
                  </a:moveTo>
                  <a:lnTo>
                    <a:pt x="449033" y="315582"/>
                  </a:lnTo>
                  <a:lnTo>
                    <a:pt x="445668" y="317106"/>
                  </a:lnTo>
                  <a:lnTo>
                    <a:pt x="442302" y="318630"/>
                  </a:lnTo>
                  <a:lnTo>
                    <a:pt x="444246" y="323519"/>
                  </a:lnTo>
                  <a:lnTo>
                    <a:pt x="451421" y="320281"/>
                  </a:lnTo>
                  <a:close/>
                </a:path>
                <a:path w="1381125" h="516889">
                  <a:moveTo>
                    <a:pt x="470547" y="311645"/>
                  </a:moveTo>
                  <a:lnTo>
                    <a:pt x="468160" y="306946"/>
                  </a:lnTo>
                  <a:lnTo>
                    <a:pt x="464794" y="308470"/>
                  </a:lnTo>
                  <a:lnTo>
                    <a:pt x="461429" y="309994"/>
                  </a:lnTo>
                  <a:lnTo>
                    <a:pt x="463372" y="314883"/>
                  </a:lnTo>
                  <a:lnTo>
                    <a:pt x="470547" y="311645"/>
                  </a:lnTo>
                  <a:close/>
                </a:path>
                <a:path w="1381125" h="516889">
                  <a:moveTo>
                    <a:pt x="489673" y="303034"/>
                  </a:moveTo>
                  <a:lnTo>
                    <a:pt x="487286" y="298335"/>
                  </a:lnTo>
                  <a:lnTo>
                    <a:pt x="483920" y="299847"/>
                  </a:lnTo>
                  <a:lnTo>
                    <a:pt x="480555" y="301358"/>
                  </a:lnTo>
                  <a:lnTo>
                    <a:pt x="482498" y="306260"/>
                  </a:lnTo>
                  <a:lnTo>
                    <a:pt x="489673" y="303034"/>
                  </a:lnTo>
                  <a:close/>
                </a:path>
                <a:path w="1381125" h="516889">
                  <a:moveTo>
                    <a:pt x="508800" y="294424"/>
                  </a:moveTo>
                  <a:lnTo>
                    <a:pt x="506425" y="289725"/>
                  </a:lnTo>
                  <a:lnTo>
                    <a:pt x="503059" y="291236"/>
                  </a:lnTo>
                  <a:lnTo>
                    <a:pt x="499694" y="292747"/>
                  </a:lnTo>
                  <a:lnTo>
                    <a:pt x="501637" y="297649"/>
                  </a:lnTo>
                  <a:lnTo>
                    <a:pt x="508800" y="294424"/>
                  </a:lnTo>
                  <a:close/>
                </a:path>
                <a:path w="1381125" h="516889">
                  <a:moveTo>
                    <a:pt x="527939" y="285800"/>
                  </a:moveTo>
                  <a:lnTo>
                    <a:pt x="525564" y="281101"/>
                  </a:lnTo>
                  <a:lnTo>
                    <a:pt x="522198" y="282613"/>
                  </a:lnTo>
                  <a:lnTo>
                    <a:pt x="518833" y="284124"/>
                  </a:lnTo>
                  <a:lnTo>
                    <a:pt x="520776" y="289026"/>
                  </a:lnTo>
                  <a:lnTo>
                    <a:pt x="527939" y="285800"/>
                  </a:lnTo>
                  <a:close/>
                </a:path>
                <a:path w="1381125" h="516889">
                  <a:moveTo>
                    <a:pt x="547077" y="277215"/>
                  </a:moveTo>
                  <a:lnTo>
                    <a:pt x="544703" y="272516"/>
                  </a:lnTo>
                  <a:lnTo>
                    <a:pt x="541337" y="274015"/>
                  </a:lnTo>
                  <a:lnTo>
                    <a:pt x="537972" y="275513"/>
                  </a:lnTo>
                  <a:lnTo>
                    <a:pt x="539902" y="280416"/>
                  </a:lnTo>
                  <a:lnTo>
                    <a:pt x="547077" y="277215"/>
                  </a:lnTo>
                  <a:close/>
                </a:path>
                <a:path w="1381125" h="516889">
                  <a:moveTo>
                    <a:pt x="566242" y="268668"/>
                  </a:moveTo>
                  <a:lnTo>
                    <a:pt x="563867" y="263969"/>
                  </a:lnTo>
                  <a:lnTo>
                    <a:pt x="560501" y="265468"/>
                  </a:lnTo>
                  <a:lnTo>
                    <a:pt x="557136" y="266966"/>
                  </a:lnTo>
                  <a:lnTo>
                    <a:pt x="559054" y="271868"/>
                  </a:lnTo>
                  <a:lnTo>
                    <a:pt x="566242" y="268668"/>
                  </a:lnTo>
                  <a:close/>
                </a:path>
                <a:path w="1381125" h="516889">
                  <a:moveTo>
                    <a:pt x="585393" y="260134"/>
                  </a:moveTo>
                  <a:lnTo>
                    <a:pt x="583031" y="255422"/>
                  </a:lnTo>
                  <a:lnTo>
                    <a:pt x="579666" y="256921"/>
                  </a:lnTo>
                  <a:lnTo>
                    <a:pt x="576300" y="258419"/>
                  </a:lnTo>
                  <a:lnTo>
                    <a:pt x="578218" y="263334"/>
                  </a:lnTo>
                  <a:lnTo>
                    <a:pt x="585393" y="260134"/>
                  </a:lnTo>
                  <a:close/>
                </a:path>
                <a:path w="1381125" h="516889">
                  <a:moveTo>
                    <a:pt x="604558" y="251587"/>
                  </a:moveTo>
                  <a:lnTo>
                    <a:pt x="602208" y="246875"/>
                  </a:lnTo>
                  <a:lnTo>
                    <a:pt x="598830" y="248361"/>
                  </a:lnTo>
                  <a:lnTo>
                    <a:pt x="595464" y="249859"/>
                  </a:lnTo>
                  <a:lnTo>
                    <a:pt x="597369" y="254774"/>
                  </a:lnTo>
                  <a:lnTo>
                    <a:pt x="604558" y="251587"/>
                  </a:lnTo>
                  <a:close/>
                </a:path>
                <a:path w="1381125" h="516889">
                  <a:moveTo>
                    <a:pt x="623760" y="243166"/>
                  </a:moveTo>
                  <a:lnTo>
                    <a:pt x="621423" y="238442"/>
                  </a:lnTo>
                  <a:lnTo>
                    <a:pt x="618045" y="239928"/>
                  </a:lnTo>
                  <a:lnTo>
                    <a:pt x="614667" y="241414"/>
                  </a:lnTo>
                  <a:lnTo>
                    <a:pt x="616572" y="246329"/>
                  </a:lnTo>
                  <a:lnTo>
                    <a:pt x="623760" y="243166"/>
                  </a:lnTo>
                  <a:close/>
                </a:path>
                <a:path w="1381125" h="516889">
                  <a:moveTo>
                    <a:pt x="642975" y="234721"/>
                  </a:moveTo>
                  <a:lnTo>
                    <a:pt x="640638" y="229997"/>
                  </a:lnTo>
                  <a:lnTo>
                    <a:pt x="637260" y="231482"/>
                  </a:lnTo>
                  <a:lnTo>
                    <a:pt x="633882" y="232968"/>
                  </a:lnTo>
                  <a:lnTo>
                    <a:pt x="635774" y="237883"/>
                  </a:lnTo>
                  <a:lnTo>
                    <a:pt x="642975" y="234721"/>
                  </a:lnTo>
                  <a:close/>
                </a:path>
                <a:path w="1381125" h="516889">
                  <a:moveTo>
                    <a:pt x="662178" y="226288"/>
                  </a:moveTo>
                  <a:lnTo>
                    <a:pt x="659853" y="221551"/>
                  </a:lnTo>
                  <a:lnTo>
                    <a:pt x="656475" y="223037"/>
                  </a:lnTo>
                  <a:lnTo>
                    <a:pt x="653097" y="224523"/>
                  </a:lnTo>
                  <a:lnTo>
                    <a:pt x="654977" y="229438"/>
                  </a:lnTo>
                  <a:lnTo>
                    <a:pt x="662178" y="226288"/>
                  </a:lnTo>
                  <a:close/>
                </a:path>
                <a:path w="1381125" h="516889">
                  <a:moveTo>
                    <a:pt x="681456" y="218008"/>
                  </a:moveTo>
                  <a:lnTo>
                    <a:pt x="679145" y="213271"/>
                  </a:lnTo>
                  <a:lnTo>
                    <a:pt x="675754" y="214731"/>
                  </a:lnTo>
                  <a:lnTo>
                    <a:pt x="672363" y="216192"/>
                  </a:lnTo>
                  <a:lnTo>
                    <a:pt x="674230" y="221119"/>
                  </a:lnTo>
                  <a:lnTo>
                    <a:pt x="681456" y="218008"/>
                  </a:lnTo>
                  <a:close/>
                </a:path>
                <a:path w="1381125" h="516889">
                  <a:moveTo>
                    <a:pt x="700709" y="209715"/>
                  </a:moveTo>
                  <a:lnTo>
                    <a:pt x="698423" y="204965"/>
                  </a:lnTo>
                  <a:lnTo>
                    <a:pt x="695032" y="206425"/>
                  </a:lnTo>
                  <a:lnTo>
                    <a:pt x="691642" y="207886"/>
                  </a:lnTo>
                  <a:lnTo>
                    <a:pt x="693496" y="212813"/>
                  </a:lnTo>
                  <a:lnTo>
                    <a:pt x="700709" y="209715"/>
                  </a:lnTo>
                  <a:close/>
                </a:path>
                <a:path w="1381125" h="516889">
                  <a:moveTo>
                    <a:pt x="719975" y="201422"/>
                  </a:moveTo>
                  <a:lnTo>
                    <a:pt x="717702" y="196672"/>
                  </a:lnTo>
                  <a:lnTo>
                    <a:pt x="714311" y="198132"/>
                  </a:lnTo>
                  <a:lnTo>
                    <a:pt x="710920" y="199593"/>
                  </a:lnTo>
                  <a:lnTo>
                    <a:pt x="712762" y="204533"/>
                  </a:lnTo>
                  <a:lnTo>
                    <a:pt x="719975" y="201422"/>
                  </a:lnTo>
                  <a:close/>
                </a:path>
                <a:path w="1381125" h="516889">
                  <a:moveTo>
                    <a:pt x="739330" y="193344"/>
                  </a:moveTo>
                  <a:lnTo>
                    <a:pt x="737069" y="188582"/>
                  </a:lnTo>
                  <a:lnTo>
                    <a:pt x="733666" y="190004"/>
                  </a:lnTo>
                  <a:lnTo>
                    <a:pt x="730262" y="191427"/>
                  </a:lnTo>
                  <a:lnTo>
                    <a:pt x="732078" y="196367"/>
                  </a:lnTo>
                  <a:lnTo>
                    <a:pt x="739330" y="193344"/>
                  </a:lnTo>
                  <a:close/>
                </a:path>
                <a:path w="1381125" h="516889">
                  <a:moveTo>
                    <a:pt x="758685" y="185254"/>
                  </a:moveTo>
                  <a:lnTo>
                    <a:pt x="756437" y="180492"/>
                  </a:lnTo>
                  <a:lnTo>
                    <a:pt x="753033" y="181914"/>
                  </a:lnTo>
                  <a:lnTo>
                    <a:pt x="749630" y="183337"/>
                  </a:lnTo>
                  <a:lnTo>
                    <a:pt x="751433" y="188290"/>
                  </a:lnTo>
                  <a:lnTo>
                    <a:pt x="758685" y="185254"/>
                  </a:lnTo>
                  <a:close/>
                </a:path>
                <a:path w="1381125" h="516889">
                  <a:moveTo>
                    <a:pt x="778027" y="177165"/>
                  </a:moveTo>
                  <a:lnTo>
                    <a:pt x="775804" y="172389"/>
                  </a:lnTo>
                  <a:lnTo>
                    <a:pt x="772401" y="173812"/>
                  </a:lnTo>
                  <a:lnTo>
                    <a:pt x="768997" y="175234"/>
                  </a:lnTo>
                  <a:lnTo>
                    <a:pt x="770775" y="180200"/>
                  </a:lnTo>
                  <a:lnTo>
                    <a:pt x="778027" y="177165"/>
                  </a:lnTo>
                  <a:close/>
                </a:path>
                <a:path w="1381125" h="516889">
                  <a:moveTo>
                    <a:pt x="797483" y="169316"/>
                  </a:moveTo>
                  <a:lnTo>
                    <a:pt x="795286" y="164528"/>
                  </a:lnTo>
                  <a:lnTo>
                    <a:pt x="791857" y="165912"/>
                  </a:lnTo>
                  <a:lnTo>
                    <a:pt x="788428" y="167297"/>
                  </a:lnTo>
                  <a:lnTo>
                    <a:pt x="790194" y="172262"/>
                  </a:lnTo>
                  <a:lnTo>
                    <a:pt x="797483" y="169316"/>
                  </a:lnTo>
                  <a:close/>
                </a:path>
                <a:path w="1381125" h="516889">
                  <a:moveTo>
                    <a:pt x="816927" y="161480"/>
                  </a:moveTo>
                  <a:lnTo>
                    <a:pt x="814755" y="156679"/>
                  </a:lnTo>
                  <a:lnTo>
                    <a:pt x="811326" y="158064"/>
                  </a:lnTo>
                  <a:lnTo>
                    <a:pt x="807897" y="159448"/>
                  </a:lnTo>
                  <a:lnTo>
                    <a:pt x="809637" y="164414"/>
                  </a:lnTo>
                  <a:lnTo>
                    <a:pt x="816927" y="161480"/>
                  </a:lnTo>
                  <a:close/>
                </a:path>
                <a:path w="1381125" h="516889">
                  <a:moveTo>
                    <a:pt x="836371" y="153631"/>
                  </a:moveTo>
                  <a:lnTo>
                    <a:pt x="834224" y="148818"/>
                  </a:lnTo>
                  <a:lnTo>
                    <a:pt x="830795" y="150202"/>
                  </a:lnTo>
                  <a:lnTo>
                    <a:pt x="827366" y="151587"/>
                  </a:lnTo>
                  <a:lnTo>
                    <a:pt x="829094" y="156565"/>
                  </a:lnTo>
                  <a:lnTo>
                    <a:pt x="836371" y="153631"/>
                  </a:lnTo>
                  <a:close/>
                </a:path>
                <a:path w="1381125" h="516889">
                  <a:moveTo>
                    <a:pt x="855941" y="146100"/>
                  </a:moveTo>
                  <a:lnTo>
                    <a:pt x="853808" y="141274"/>
                  </a:lnTo>
                  <a:lnTo>
                    <a:pt x="850366" y="142608"/>
                  </a:lnTo>
                  <a:lnTo>
                    <a:pt x="846924" y="143941"/>
                  </a:lnTo>
                  <a:lnTo>
                    <a:pt x="848614" y="148932"/>
                  </a:lnTo>
                  <a:lnTo>
                    <a:pt x="855941" y="146100"/>
                  </a:lnTo>
                  <a:close/>
                </a:path>
                <a:path w="1381125" h="516889">
                  <a:moveTo>
                    <a:pt x="875499" y="138544"/>
                  </a:moveTo>
                  <a:lnTo>
                    <a:pt x="873391" y="133705"/>
                  </a:lnTo>
                  <a:lnTo>
                    <a:pt x="869950" y="135039"/>
                  </a:lnTo>
                  <a:lnTo>
                    <a:pt x="866508" y="136372"/>
                  </a:lnTo>
                  <a:lnTo>
                    <a:pt x="868172" y="141363"/>
                  </a:lnTo>
                  <a:lnTo>
                    <a:pt x="875499" y="138544"/>
                  </a:lnTo>
                  <a:close/>
                </a:path>
                <a:path w="1381125" h="516889">
                  <a:moveTo>
                    <a:pt x="895070" y="131013"/>
                  </a:moveTo>
                  <a:lnTo>
                    <a:pt x="893000" y="126174"/>
                  </a:lnTo>
                  <a:lnTo>
                    <a:pt x="889546" y="127482"/>
                  </a:lnTo>
                  <a:lnTo>
                    <a:pt x="886104" y="128816"/>
                  </a:lnTo>
                  <a:lnTo>
                    <a:pt x="887742" y="133819"/>
                  </a:lnTo>
                  <a:lnTo>
                    <a:pt x="895070" y="131013"/>
                  </a:lnTo>
                  <a:close/>
                </a:path>
                <a:path w="1381125" h="516889">
                  <a:moveTo>
                    <a:pt x="914768" y="123825"/>
                  </a:moveTo>
                  <a:lnTo>
                    <a:pt x="912723" y="118973"/>
                  </a:lnTo>
                  <a:lnTo>
                    <a:pt x="909256" y="120243"/>
                  </a:lnTo>
                  <a:lnTo>
                    <a:pt x="905789" y="121513"/>
                  </a:lnTo>
                  <a:lnTo>
                    <a:pt x="907389" y="126530"/>
                  </a:lnTo>
                  <a:lnTo>
                    <a:pt x="914768" y="123825"/>
                  </a:lnTo>
                  <a:close/>
                </a:path>
                <a:path w="1381125" h="516889">
                  <a:moveTo>
                    <a:pt x="934453" y="116624"/>
                  </a:moveTo>
                  <a:lnTo>
                    <a:pt x="932446" y="111760"/>
                  </a:lnTo>
                  <a:lnTo>
                    <a:pt x="928979" y="113030"/>
                  </a:lnTo>
                  <a:lnTo>
                    <a:pt x="925512" y="114300"/>
                  </a:lnTo>
                  <a:lnTo>
                    <a:pt x="927087" y="119329"/>
                  </a:lnTo>
                  <a:lnTo>
                    <a:pt x="934453" y="116624"/>
                  </a:lnTo>
                  <a:close/>
                </a:path>
                <a:path w="1381125" h="516889">
                  <a:moveTo>
                    <a:pt x="954176" y="109512"/>
                  </a:moveTo>
                  <a:lnTo>
                    <a:pt x="952195" y="104635"/>
                  </a:lnTo>
                  <a:lnTo>
                    <a:pt x="948702" y="105829"/>
                  </a:lnTo>
                  <a:lnTo>
                    <a:pt x="945222" y="107086"/>
                  </a:lnTo>
                  <a:lnTo>
                    <a:pt x="946772" y="112128"/>
                  </a:lnTo>
                  <a:lnTo>
                    <a:pt x="950455" y="110794"/>
                  </a:lnTo>
                  <a:lnTo>
                    <a:pt x="954176" y="109512"/>
                  </a:lnTo>
                  <a:close/>
                </a:path>
                <a:path w="1381125" h="516889">
                  <a:moveTo>
                    <a:pt x="974001" y="102704"/>
                  </a:moveTo>
                  <a:lnTo>
                    <a:pt x="972058" y="97815"/>
                  </a:lnTo>
                  <a:lnTo>
                    <a:pt x="968565" y="99009"/>
                  </a:lnTo>
                  <a:lnTo>
                    <a:pt x="965073" y="100203"/>
                  </a:lnTo>
                  <a:lnTo>
                    <a:pt x="966571" y="105257"/>
                  </a:lnTo>
                  <a:lnTo>
                    <a:pt x="974001" y="102704"/>
                  </a:lnTo>
                  <a:close/>
                </a:path>
                <a:path w="1381125" h="516889">
                  <a:moveTo>
                    <a:pt x="993838" y="95910"/>
                  </a:moveTo>
                  <a:lnTo>
                    <a:pt x="991933" y="91008"/>
                  </a:lnTo>
                  <a:lnTo>
                    <a:pt x="988441" y="92202"/>
                  </a:lnTo>
                  <a:lnTo>
                    <a:pt x="984948" y="93395"/>
                  </a:lnTo>
                  <a:lnTo>
                    <a:pt x="986409" y="98463"/>
                  </a:lnTo>
                  <a:lnTo>
                    <a:pt x="993838" y="95910"/>
                  </a:lnTo>
                  <a:close/>
                </a:path>
                <a:path w="1381125" h="516889">
                  <a:moveTo>
                    <a:pt x="1013714" y="89268"/>
                  </a:moveTo>
                  <a:lnTo>
                    <a:pt x="1011847" y="84340"/>
                  </a:lnTo>
                  <a:lnTo>
                    <a:pt x="1008329" y="85458"/>
                  </a:lnTo>
                  <a:lnTo>
                    <a:pt x="1004811" y="86575"/>
                  </a:lnTo>
                  <a:lnTo>
                    <a:pt x="1006233" y="91643"/>
                  </a:lnTo>
                  <a:lnTo>
                    <a:pt x="1013714" y="89268"/>
                  </a:lnTo>
                  <a:close/>
                </a:path>
                <a:path w="1381125" h="516889">
                  <a:moveTo>
                    <a:pt x="1033691" y="82918"/>
                  </a:moveTo>
                  <a:lnTo>
                    <a:pt x="1031862" y="77978"/>
                  </a:lnTo>
                  <a:lnTo>
                    <a:pt x="1028344" y="79095"/>
                  </a:lnTo>
                  <a:lnTo>
                    <a:pt x="1024826" y="80213"/>
                  </a:lnTo>
                  <a:lnTo>
                    <a:pt x="1026210" y="85293"/>
                  </a:lnTo>
                  <a:lnTo>
                    <a:pt x="1033691" y="82918"/>
                  </a:lnTo>
                  <a:close/>
                </a:path>
                <a:path w="1381125" h="516889">
                  <a:moveTo>
                    <a:pt x="1053655" y="76581"/>
                  </a:moveTo>
                  <a:lnTo>
                    <a:pt x="1051877" y="71628"/>
                  </a:lnTo>
                  <a:lnTo>
                    <a:pt x="1048359" y="72745"/>
                  </a:lnTo>
                  <a:lnTo>
                    <a:pt x="1044841" y="73863"/>
                  </a:lnTo>
                  <a:lnTo>
                    <a:pt x="1046175" y="78955"/>
                  </a:lnTo>
                  <a:lnTo>
                    <a:pt x="1053655" y="76581"/>
                  </a:lnTo>
                  <a:close/>
                </a:path>
                <a:path w="1381125" h="516889">
                  <a:moveTo>
                    <a:pt x="1073721" y="70497"/>
                  </a:moveTo>
                  <a:lnTo>
                    <a:pt x="1071994" y="65519"/>
                  </a:lnTo>
                  <a:lnTo>
                    <a:pt x="1068438" y="66548"/>
                  </a:lnTo>
                  <a:lnTo>
                    <a:pt x="1064882" y="67576"/>
                  </a:lnTo>
                  <a:lnTo>
                    <a:pt x="1066177" y="72682"/>
                  </a:lnTo>
                  <a:lnTo>
                    <a:pt x="1073721" y="70497"/>
                  </a:lnTo>
                  <a:close/>
                </a:path>
                <a:path w="1381125" h="516889">
                  <a:moveTo>
                    <a:pt x="1093838" y="64655"/>
                  </a:moveTo>
                  <a:lnTo>
                    <a:pt x="1092161" y="59664"/>
                  </a:lnTo>
                  <a:lnTo>
                    <a:pt x="1088605" y="60693"/>
                  </a:lnTo>
                  <a:lnTo>
                    <a:pt x="1085049" y="61722"/>
                  </a:lnTo>
                  <a:lnTo>
                    <a:pt x="1086307" y="66840"/>
                  </a:lnTo>
                  <a:lnTo>
                    <a:pt x="1093838" y="64655"/>
                  </a:lnTo>
                  <a:close/>
                </a:path>
                <a:path w="1381125" h="516889">
                  <a:moveTo>
                    <a:pt x="1113980" y="58826"/>
                  </a:moveTo>
                  <a:lnTo>
                    <a:pt x="1112342" y="53822"/>
                  </a:lnTo>
                  <a:lnTo>
                    <a:pt x="1108786" y="54851"/>
                  </a:lnTo>
                  <a:lnTo>
                    <a:pt x="1105230" y="55880"/>
                  </a:lnTo>
                  <a:lnTo>
                    <a:pt x="1106436" y="61010"/>
                  </a:lnTo>
                  <a:lnTo>
                    <a:pt x="1113980" y="58826"/>
                  </a:lnTo>
                  <a:close/>
                </a:path>
                <a:path w="1381125" h="516889">
                  <a:moveTo>
                    <a:pt x="1134211" y="53378"/>
                  </a:moveTo>
                  <a:lnTo>
                    <a:pt x="1132624" y="48361"/>
                  </a:lnTo>
                  <a:lnTo>
                    <a:pt x="1129042" y="49288"/>
                  </a:lnTo>
                  <a:lnTo>
                    <a:pt x="1125461" y="50215"/>
                  </a:lnTo>
                  <a:lnTo>
                    <a:pt x="1126617" y="55359"/>
                  </a:lnTo>
                  <a:lnTo>
                    <a:pt x="1134211" y="53378"/>
                  </a:lnTo>
                  <a:close/>
                </a:path>
                <a:path w="1381125" h="516889">
                  <a:moveTo>
                    <a:pt x="1154493" y="48094"/>
                  </a:moveTo>
                  <a:lnTo>
                    <a:pt x="1152956" y="43065"/>
                  </a:lnTo>
                  <a:lnTo>
                    <a:pt x="1149375" y="43992"/>
                  </a:lnTo>
                  <a:lnTo>
                    <a:pt x="1145794" y="44919"/>
                  </a:lnTo>
                  <a:lnTo>
                    <a:pt x="1146898" y="50076"/>
                  </a:lnTo>
                  <a:lnTo>
                    <a:pt x="1154493" y="48094"/>
                  </a:lnTo>
                  <a:close/>
                </a:path>
                <a:path w="1381125" h="516889">
                  <a:moveTo>
                    <a:pt x="1174775" y="42849"/>
                  </a:moveTo>
                  <a:lnTo>
                    <a:pt x="1173289" y="37795"/>
                  </a:lnTo>
                  <a:lnTo>
                    <a:pt x="1169708" y="38722"/>
                  </a:lnTo>
                  <a:lnTo>
                    <a:pt x="1166126" y="39649"/>
                  </a:lnTo>
                  <a:lnTo>
                    <a:pt x="1167168" y="44818"/>
                  </a:lnTo>
                  <a:lnTo>
                    <a:pt x="1174775" y="42849"/>
                  </a:lnTo>
                  <a:close/>
                </a:path>
                <a:path w="1381125" h="516889">
                  <a:moveTo>
                    <a:pt x="1195184" y="38112"/>
                  </a:moveTo>
                  <a:lnTo>
                    <a:pt x="1193761" y="33032"/>
                  </a:lnTo>
                  <a:lnTo>
                    <a:pt x="1190155" y="33858"/>
                  </a:lnTo>
                  <a:lnTo>
                    <a:pt x="1186548" y="34683"/>
                  </a:lnTo>
                  <a:lnTo>
                    <a:pt x="1187538" y="39852"/>
                  </a:lnTo>
                  <a:lnTo>
                    <a:pt x="1195184" y="38112"/>
                  </a:lnTo>
                  <a:close/>
                </a:path>
                <a:path w="1381125" h="516889">
                  <a:moveTo>
                    <a:pt x="1215618" y="33464"/>
                  </a:moveTo>
                  <a:lnTo>
                    <a:pt x="1214247" y="28371"/>
                  </a:lnTo>
                  <a:lnTo>
                    <a:pt x="1210640" y="29197"/>
                  </a:lnTo>
                  <a:lnTo>
                    <a:pt x="1207033" y="30022"/>
                  </a:lnTo>
                  <a:lnTo>
                    <a:pt x="1207960" y="35204"/>
                  </a:lnTo>
                  <a:lnTo>
                    <a:pt x="1215618" y="33464"/>
                  </a:lnTo>
                  <a:close/>
                </a:path>
                <a:path w="1381125" h="516889">
                  <a:moveTo>
                    <a:pt x="1236052" y="28829"/>
                  </a:moveTo>
                  <a:lnTo>
                    <a:pt x="1234732" y="23723"/>
                  </a:lnTo>
                  <a:lnTo>
                    <a:pt x="1231125" y="24536"/>
                  </a:lnTo>
                  <a:lnTo>
                    <a:pt x="1227518" y="25361"/>
                  </a:lnTo>
                  <a:lnTo>
                    <a:pt x="1228394" y="30556"/>
                  </a:lnTo>
                  <a:lnTo>
                    <a:pt x="1232217" y="29679"/>
                  </a:lnTo>
                  <a:lnTo>
                    <a:pt x="1236052" y="28829"/>
                  </a:lnTo>
                  <a:close/>
                </a:path>
                <a:path w="1381125" h="516889">
                  <a:moveTo>
                    <a:pt x="1256626" y="24892"/>
                  </a:moveTo>
                  <a:lnTo>
                    <a:pt x="1255382" y="19773"/>
                  </a:lnTo>
                  <a:lnTo>
                    <a:pt x="1251750" y="20472"/>
                  </a:lnTo>
                  <a:lnTo>
                    <a:pt x="1248117" y="21170"/>
                  </a:lnTo>
                  <a:lnTo>
                    <a:pt x="1248930" y="26377"/>
                  </a:lnTo>
                  <a:lnTo>
                    <a:pt x="1256626" y="24892"/>
                  </a:lnTo>
                  <a:close/>
                </a:path>
                <a:path w="1381125" h="516889">
                  <a:moveTo>
                    <a:pt x="1277200" y="20904"/>
                  </a:moveTo>
                  <a:lnTo>
                    <a:pt x="1276007" y="15773"/>
                  </a:lnTo>
                  <a:lnTo>
                    <a:pt x="1272374" y="16471"/>
                  </a:lnTo>
                  <a:lnTo>
                    <a:pt x="1268742" y="17170"/>
                  </a:lnTo>
                  <a:lnTo>
                    <a:pt x="1269492" y="22390"/>
                  </a:lnTo>
                  <a:lnTo>
                    <a:pt x="1277200" y="20904"/>
                  </a:lnTo>
                  <a:close/>
                </a:path>
                <a:path w="1381125" h="516889">
                  <a:moveTo>
                    <a:pt x="1297800" y="17132"/>
                  </a:moveTo>
                  <a:lnTo>
                    <a:pt x="1296682" y="11988"/>
                  </a:lnTo>
                  <a:lnTo>
                    <a:pt x="1293025" y="12560"/>
                  </a:lnTo>
                  <a:lnTo>
                    <a:pt x="1289367" y="13144"/>
                  </a:lnTo>
                  <a:lnTo>
                    <a:pt x="1290053" y="18364"/>
                  </a:lnTo>
                  <a:lnTo>
                    <a:pt x="1297800" y="17132"/>
                  </a:lnTo>
                  <a:close/>
                </a:path>
                <a:path w="1381125" h="516889">
                  <a:moveTo>
                    <a:pt x="1318488" y="13868"/>
                  </a:moveTo>
                  <a:lnTo>
                    <a:pt x="1317434" y="8712"/>
                  </a:lnTo>
                  <a:lnTo>
                    <a:pt x="1313776" y="9283"/>
                  </a:lnTo>
                  <a:lnTo>
                    <a:pt x="1310119" y="9855"/>
                  </a:lnTo>
                  <a:lnTo>
                    <a:pt x="1310741" y="15087"/>
                  </a:lnTo>
                  <a:lnTo>
                    <a:pt x="1318488" y="13868"/>
                  </a:lnTo>
                  <a:close/>
                </a:path>
                <a:path w="1381125" h="516889">
                  <a:moveTo>
                    <a:pt x="1339189" y="10591"/>
                  </a:moveTo>
                  <a:lnTo>
                    <a:pt x="1338199" y="5422"/>
                  </a:lnTo>
                  <a:lnTo>
                    <a:pt x="1334541" y="5994"/>
                  </a:lnTo>
                  <a:lnTo>
                    <a:pt x="1330883" y="6565"/>
                  </a:lnTo>
                  <a:lnTo>
                    <a:pt x="1331442" y="11811"/>
                  </a:lnTo>
                  <a:lnTo>
                    <a:pt x="1339189" y="10591"/>
                  </a:lnTo>
                  <a:close/>
                </a:path>
                <a:path w="1381125" h="516889">
                  <a:moveTo>
                    <a:pt x="1359928" y="7708"/>
                  </a:moveTo>
                  <a:lnTo>
                    <a:pt x="1359001" y="2514"/>
                  </a:lnTo>
                  <a:lnTo>
                    <a:pt x="1355331" y="2959"/>
                  </a:lnTo>
                  <a:lnTo>
                    <a:pt x="1351661" y="3403"/>
                  </a:lnTo>
                  <a:lnTo>
                    <a:pt x="1352143" y="8648"/>
                  </a:lnTo>
                  <a:lnTo>
                    <a:pt x="1359928" y="7708"/>
                  </a:lnTo>
                  <a:close/>
                </a:path>
                <a:path w="1381125" h="516889">
                  <a:moveTo>
                    <a:pt x="1380731" y="5194"/>
                  </a:moveTo>
                  <a:lnTo>
                    <a:pt x="1379867" y="0"/>
                  </a:lnTo>
                  <a:lnTo>
                    <a:pt x="1376197" y="444"/>
                  </a:lnTo>
                  <a:lnTo>
                    <a:pt x="1372527" y="889"/>
                  </a:lnTo>
                  <a:lnTo>
                    <a:pt x="1372933" y="6134"/>
                  </a:lnTo>
                  <a:lnTo>
                    <a:pt x="1380731" y="519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 descr=""/>
            <p:cNvSpPr/>
            <p:nvPr/>
          </p:nvSpPr>
          <p:spPr>
            <a:xfrm>
              <a:off x="3590074" y="5042598"/>
              <a:ext cx="71120" cy="12700"/>
            </a:xfrm>
            <a:custGeom>
              <a:avLst/>
              <a:gdLst/>
              <a:ahLst/>
              <a:cxnLst/>
              <a:rect l="l" t="t" r="r" b="b"/>
              <a:pathLst>
                <a:path w="71120" h="12700">
                  <a:moveTo>
                    <a:pt x="8204" y="11404"/>
                  </a:moveTo>
                  <a:lnTo>
                    <a:pt x="7340" y="6210"/>
                  </a:lnTo>
                  <a:lnTo>
                    <a:pt x="3670" y="6654"/>
                  </a:lnTo>
                  <a:lnTo>
                    <a:pt x="0" y="7099"/>
                  </a:lnTo>
                  <a:lnTo>
                    <a:pt x="406" y="12344"/>
                  </a:lnTo>
                  <a:lnTo>
                    <a:pt x="8204" y="11404"/>
                  </a:lnTo>
                  <a:close/>
                </a:path>
                <a:path w="71120" h="12700">
                  <a:moveTo>
                    <a:pt x="28994" y="8902"/>
                  </a:moveTo>
                  <a:lnTo>
                    <a:pt x="28206" y="3695"/>
                  </a:lnTo>
                  <a:lnTo>
                    <a:pt x="24536" y="4140"/>
                  </a:lnTo>
                  <a:lnTo>
                    <a:pt x="20866" y="4584"/>
                  </a:lnTo>
                  <a:lnTo>
                    <a:pt x="21209" y="9842"/>
                  </a:lnTo>
                  <a:lnTo>
                    <a:pt x="28994" y="8902"/>
                  </a:lnTo>
                  <a:close/>
                </a:path>
                <a:path w="71120" h="12700">
                  <a:moveTo>
                    <a:pt x="49847" y="6946"/>
                  </a:moveTo>
                  <a:lnTo>
                    <a:pt x="49123" y="1727"/>
                  </a:lnTo>
                  <a:lnTo>
                    <a:pt x="45440" y="2032"/>
                  </a:lnTo>
                  <a:lnTo>
                    <a:pt x="41757" y="2336"/>
                  </a:lnTo>
                  <a:lnTo>
                    <a:pt x="42024" y="7594"/>
                  </a:lnTo>
                  <a:lnTo>
                    <a:pt x="49847" y="6946"/>
                  </a:lnTo>
                  <a:close/>
                </a:path>
                <a:path w="71120" h="12700">
                  <a:moveTo>
                    <a:pt x="70726" y="5232"/>
                  </a:moveTo>
                  <a:lnTo>
                    <a:pt x="70078" y="0"/>
                  </a:lnTo>
                  <a:lnTo>
                    <a:pt x="66395" y="304"/>
                  </a:lnTo>
                  <a:lnTo>
                    <a:pt x="62712" y="609"/>
                  </a:lnTo>
                  <a:lnTo>
                    <a:pt x="62915" y="5867"/>
                  </a:lnTo>
                  <a:lnTo>
                    <a:pt x="70726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 descr=""/>
            <p:cNvSpPr/>
            <p:nvPr/>
          </p:nvSpPr>
          <p:spPr>
            <a:xfrm>
              <a:off x="3673737" y="5042335"/>
              <a:ext cx="196850" cy="0"/>
            </a:xfrm>
            <a:custGeom>
              <a:avLst/>
              <a:gdLst/>
              <a:ahLst/>
              <a:cxnLst/>
              <a:rect l="l" t="t" r="r" b="b"/>
              <a:pathLst>
                <a:path w="196850" h="0">
                  <a:moveTo>
                    <a:pt x="0" y="0"/>
                  </a:moveTo>
                  <a:lnTo>
                    <a:pt x="196416" y="0"/>
                  </a:lnTo>
                </a:path>
              </a:pathLst>
            </a:custGeom>
            <a:ln w="882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 descr=""/>
            <p:cNvSpPr/>
            <p:nvPr/>
          </p:nvSpPr>
          <p:spPr>
            <a:xfrm>
              <a:off x="3883126" y="5041696"/>
              <a:ext cx="1343660" cy="578485"/>
            </a:xfrm>
            <a:custGeom>
              <a:avLst/>
              <a:gdLst/>
              <a:ahLst/>
              <a:cxnLst/>
              <a:rect l="l" t="t" r="r" b="b"/>
              <a:pathLst>
                <a:path w="1343660" h="578485">
                  <a:moveTo>
                    <a:pt x="7975" y="584"/>
                  </a:moveTo>
                  <a:lnTo>
                    <a:pt x="4292" y="292"/>
                  </a:lnTo>
                  <a:lnTo>
                    <a:pt x="609" y="0"/>
                  </a:lnTo>
                  <a:lnTo>
                    <a:pt x="0" y="5232"/>
                  </a:lnTo>
                  <a:lnTo>
                    <a:pt x="7823" y="5854"/>
                  </a:lnTo>
                  <a:lnTo>
                    <a:pt x="7975" y="584"/>
                  </a:lnTo>
                  <a:close/>
                </a:path>
                <a:path w="1343660" h="578485">
                  <a:moveTo>
                    <a:pt x="28930" y="2247"/>
                  </a:moveTo>
                  <a:lnTo>
                    <a:pt x="25247" y="1955"/>
                  </a:lnTo>
                  <a:lnTo>
                    <a:pt x="21564" y="1663"/>
                  </a:lnTo>
                  <a:lnTo>
                    <a:pt x="20878" y="6883"/>
                  </a:lnTo>
                  <a:lnTo>
                    <a:pt x="28702" y="7505"/>
                  </a:lnTo>
                  <a:lnTo>
                    <a:pt x="28930" y="2247"/>
                  </a:lnTo>
                  <a:close/>
                </a:path>
                <a:path w="1343660" h="578485">
                  <a:moveTo>
                    <a:pt x="49860" y="4102"/>
                  </a:moveTo>
                  <a:lnTo>
                    <a:pt x="46189" y="3657"/>
                  </a:lnTo>
                  <a:lnTo>
                    <a:pt x="42506" y="3302"/>
                  </a:lnTo>
                  <a:lnTo>
                    <a:pt x="41757" y="8521"/>
                  </a:lnTo>
                  <a:lnTo>
                    <a:pt x="45669" y="8890"/>
                  </a:lnTo>
                  <a:lnTo>
                    <a:pt x="49555" y="9359"/>
                  </a:lnTo>
                  <a:lnTo>
                    <a:pt x="49860" y="4102"/>
                  </a:lnTo>
                  <a:close/>
                </a:path>
                <a:path w="1343660" h="578485">
                  <a:moveTo>
                    <a:pt x="70726" y="6604"/>
                  </a:moveTo>
                  <a:lnTo>
                    <a:pt x="67056" y="6159"/>
                  </a:lnTo>
                  <a:lnTo>
                    <a:pt x="63385" y="5715"/>
                  </a:lnTo>
                  <a:lnTo>
                    <a:pt x="62560" y="10922"/>
                  </a:lnTo>
                  <a:lnTo>
                    <a:pt x="70358" y="11861"/>
                  </a:lnTo>
                  <a:lnTo>
                    <a:pt x="70726" y="6604"/>
                  </a:lnTo>
                  <a:close/>
                </a:path>
                <a:path w="1343660" h="578485">
                  <a:moveTo>
                    <a:pt x="91592" y="9118"/>
                  </a:moveTo>
                  <a:lnTo>
                    <a:pt x="87922" y="8674"/>
                  </a:lnTo>
                  <a:lnTo>
                    <a:pt x="84251" y="8229"/>
                  </a:lnTo>
                  <a:lnTo>
                    <a:pt x="83362" y="13423"/>
                  </a:lnTo>
                  <a:lnTo>
                    <a:pt x="91147" y="14363"/>
                  </a:lnTo>
                  <a:lnTo>
                    <a:pt x="91592" y="9118"/>
                  </a:lnTo>
                  <a:close/>
                </a:path>
                <a:path w="1343660" h="578485">
                  <a:moveTo>
                    <a:pt x="112445" y="11772"/>
                  </a:moveTo>
                  <a:lnTo>
                    <a:pt x="108788" y="11188"/>
                  </a:lnTo>
                  <a:lnTo>
                    <a:pt x="105117" y="10744"/>
                  </a:lnTo>
                  <a:lnTo>
                    <a:pt x="104152" y="15925"/>
                  </a:lnTo>
                  <a:lnTo>
                    <a:pt x="108051" y="16395"/>
                  </a:lnTo>
                  <a:lnTo>
                    <a:pt x="111925" y="17018"/>
                  </a:lnTo>
                  <a:lnTo>
                    <a:pt x="112445" y="11772"/>
                  </a:lnTo>
                  <a:close/>
                </a:path>
                <a:path w="1343660" h="578485">
                  <a:moveTo>
                    <a:pt x="133197" y="15125"/>
                  </a:moveTo>
                  <a:lnTo>
                    <a:pt x="129540" y="14541"/>
                  </a:lnTo>
                  <a:lnTo>
                    <a:pt x="125882" y="13957"/>
                  </a:lnTo>
                  <a:lnTo>
                    <a:pt x="124866" y="19113"/>
                  </a:lnTo>
                  <a:lnTo>
                    <a:pt x="132613" y="20370"/>
                  </a:lnTo>
                  <a:lnTo>
                    <a:pt x="133197" y="15125"/>
                  </a:lnTo>
                  <a:close/>
                </a:path>
                <a:path w="1343660" h="578485">
                  <a:moveTo>
                    <a:pt x="153949" y="18478"/>
                  </a:moveTo>
                  <a:lnTo>
                    <a:pt x="150291" y="17894"/>
                  </a:lnTo>
                  <a:lnTo>
                    <a:pt x="146634" y="17310"/>
                  </a:lnTo>
                  <a:lnTo>
                    <a:pt x="145554" y="22453"/>
                  </a:lnTo>
                  <a:lnTo>
                    <a:pt x="153301" y="23710"/>
                  </a:lnTo>
                  <a:lnTo>
                    <a:pt x="153949" y="18478"/>
                  </a:lnTo>
                  <a:close/>
                </a:path>
                <a:path w="1343660" h="578485">
                  <a:moveTo>
                    <a:pt x="174675" y="21831"/>
                  </a:moveTo>
                  <a:lnTo>
                    <a:pt x="171030" y="21234"/>
                  </a:lnTo>
                  <a:lnTo>
                    <a:pt x="167373" y="20650"/>
                  </a:lnTo>
                  <a:lnTo>
                    <a:pt x="166230" y="25793"/>
                  </a:lnTo>
                  <a:lnTo>
                    <a:pt x="173964" y="27038"/>
                  </a:lnTo>
                  <a:lnTo>
                    <a:pt x="174675" y="21831"/>
                  </a:lnTo>
                  <a:close/>
                </a:path>
                <a:path w="1343660" h="578485">
                  <a:moveTo>
                    <a:pt x="195275" y="26035"/>
                  </a:moveTo>
                  <a:lnTo>
                    <a:pt x="191655" y="25298"/>
                  </a:lnTo>
                  <a:lnTo>
                    <a:pt x="188036" y="24561"/>
                  </a:lnTo>
                  <a:lnTo>
                    <a:pt x="186817" y="29692"/>
                  </a:lnTo>
                  <a:lnTo>
                    <a:pt x="194500" y="31242"/>
                  </a:lnTo>
                  <a:lnTo>
                    <a:pt x="195275" y="26035"/>
                  </a:lnTo>
                  <a:close/>
                </a:path>
                <a:path w="1343660" h="578485">
                  <a:moveTo>
                    <a:pt x="215861" y="30200"/>
                  </a:moveTo>
                  <a:lnTo>
                    <a:pt x="212242" y="29464"/>
                  </a:lnTo>
                  <a:lnTo>
                    <a:pt x="208622" y="28727"/>
                  </a:lnTo>
                  <a:lnTo>
                    <a:pt x="207340" y="33845"/>
                  </a:lnTo>
                  <a:lnTo>
                    <a:pt x="215023" y="35394"/>
                  </a:lnTo>
                  <a:lnTo>
                    <a:pt x="215861" y="30200"/>
                  </a:lnTo>
                  <a:close/>
                </a:path>
                <a:path w="1343660" h="578485">
                  <a:moveTo>
                    <a:pt x="236461" y="34378"/>
                  </a:moveTo>
                  <a:lnTo>
                    <a:pt x="232841" y="33642"/>
                  </a:lnTo>
                  <a:lnTo>
                    <a:pt x="229222" y="32905"/>
                  </a:lnTo>
                  <a:lnTo>
                    <a:pt x="227876" y="38011"/>
                  </a:lnTo>
                  <a:lnTo>
                    <a:pt x="235559" y="39560"/>
                  </a:lnTo>
                  <a:lnTo>
                    <a:pt x="236461" y="34378"/>
                  </a:lnTo>
                  <a:close/>
                </a:path>
                <a:path w="1343660" h="578485">
                  <a:moveTo>
                    <a:pt x="256921" y="39192"/>
                  </a:moveTo>
                  <a:lnTo>
                    <a:pt x="253326" y="38315"/>
                  </a:lnTo>
                  <a:lnTo>
                    <a:pt x="249732" y="37439"/>
                  </a:lnTo>
                  <a:lnTo>
                    <a:pt x="248335" y="42519"/>
                  </a:lnTo>
                  <a:lnTo>
                    <a:pt x="255955" y="44373"/>
                  </a:lnTo>
                  <a:lnTo>
                    <a:pt x="256921" y="39192"/>
                  </a:lnTo>
                  <a:close/>
                </a:path>
                <a:path w="1343660" h="578485">
                  <a:moveTo>
                    <a:pt x="277342" y="44157"/>
                  </a:moveTo>
                  <a:lnTo>
                    <a:pt x="273748" y="43281"/>
                  </a:lnTo>
                  <a:lnTo>
                    <a:pt x="270154" y="42405"/>
                  </a:lnTo>
                  <a:lnTo>
                    <a:pt x="268693" y="47472"/>
                  </a:lnTo>
                  <a:lnTo>
                    <a:pt x="276326" y="49326"/>
                  </a:lnTo>
                  <a:lnTo>
                    <a:pt x="277342" y="44157"/>
                  </a:lnTo>
                  <a:close/>
                </a:path>
                <a:path w="1343660" h="578485">
                  <a:moveTo>
                    <a:pt x="297764" y="49110"/>
                  </a:moveTo>
                  <a:lnTo>
                    <a:pt x="294170" y="48234"/>
                  </a:lnTo>
                  <a:lnTo>
                    <a:pt x="290576" y="47358"/>
                  </a:lnTo>
                  <a:lnTo>
                    <a:pt x="289052" y="52412"/>
                  </a:lnTo>
                  <a:lnTo>
                    <a:pt x="296684" y="54267"/>
                  </a:lnTo>
                  <a:lnTo>
                    <a:pt x="297764" y="49110"/>
                  </a:lnTo>
                  <a:close/>
                </a:path>
                <a:path w="1343660" h="578485">
                  <a:moveTo>
                    <a:pt x="318071" y="54457"/>
                  </a:moveTo>
                  <a:lnTo>
                    <a:pt x="314515" y="53454"/>
                  </a:lnTo>
                  <a:lnTo>
                    <a:pt x="310959" y="52451"/>
                  </a:lnTo>
                  <a:lnTo>
                    <a:pt x="309384" y="57467"/>
                  </a:lnTo>
                  <a:lnTo>
                    <a:pt x="316941" y="59601"/>
                  </a:lnTo>
                  <a:lnTo>
                    <a:pt x="318071" y="54457"/>
                  </a:lnTo>
                  <a:close/>
                </a:path>
                <a:path w="1343660" h="578485">
                  <a:moveTo>
                    <a:pt x="338289" y="60172"/>
                  </a:moveTo>
                  <a:lnTo>
                    <a:pt x="334733" y="59169"/>
                  </a:lnTo>
                  <a:lnTo>
                    <a:pt x="331177" y="58166"/>
                  </a:lnTo>
                  <a:lnTo>
                    <a:pt x="329552" y="63169"/>
                  </a:lnTo>
                  <a:lnTo>
                    <a:pt x="337096" y="65303"/>
                  </a:lnTo>
                  <a:lnTo>
                    <a:pt x="338289" y="60172"/>
                  </a:lnTo>
                  <a:close/>
                </a:path>
                <a:path w="1343660" h="578485">
                  <a:moveTo>
                    <a:pt x="358508" y="65887"/>
                  </a:moveTo>
                  <a:lnTo>
                    <a:pt x="354952" y="64884"/>
                  </a:lnTo>
                  <a:lnTo>
                    <a:pt x="351396" y="63881"/>
                  </a:lnTo>
                  <a:lnTo>
                    <a:pt x="349707" y="68872"/>
                  </a:lnTo>
                  <a:lnTo>
                    <a:pt x="357263" y="71005"/>
                  </a:lnTo>
                  <a:lnTo>
                    <a:pt x="358508" y="65887"/>
                  </a:lnTo>
                  <a:close/>
                </a:path>
                <a:path w="1343660" h="578485">
                  <a:moveTo>
                    <a:pt x="378714" y="71628"/>
                  </a:moveTo>
                  <a:lnTo>
                    <a:pt x="375170" y="70586"/>
                  </a:lnTo>
                  <a:lnTo>
                    <a:pt x="371614" y="69583"/>
                  </a:lnTo>
                  <a:lnTo>
                    <a:pt x="369874" y="74561"/>
                  </a:lnTo>
                  <a:lnTo>
                    <a:pt x="373646" y="75628"/>
                  </a:lnTo>
                  <a:lnTo>
                    <a:pt x="377418" y="76746"/>
                  </a:lnTo>
                  <a:lnTo>
                    <a:pt x="378714" y="71628"/>
                  </a:lnTo>
                  <a:close/>
                </a:path>
                <a:path w="1343660" h="578485">
                  <a:moveTo>
                    <a:pt x="398703" y="78105"/>
                  </a:moveTo>
                  <a:lnTo>
                    <a:pt x="395185" y="76974"/>
                  </a:lnTo>
                  <a:lnTo>
                    <a:pt x="391668" y="75844"/>
                  </a:lnTo>
                  <a:lnTo>
                    <a:pt x="389877" y="80797"/>
                  </a:lnTo>
                  <a:lnTo>
                    <a:pt x="397357" y="83197"/>
                  </a:lnTo>
                  <a:lnTo>
                    <a:pt x="398703" y="78105"/>
                  </a:lnTo>
                  <a:close/>
                </a:path>
                <a:path w="1343660" h="578485">
                  <a:moveTo>
                    <a:pt x="418706" y="84531"/>
                  </a:moveTo>
                  <a:lnTo>
                    <a:pt x="415188" y="83400"/>
                  </a:lnTo>
                  <a:lnTo>
                    <a:pt x="411670" y="82270"/>
                  </a:lnTo>
                  <a:lnTo>
                    <a:pt x="409829" y="87210"/>
                  </a:lnTo>
                  <a:lnTo>
                    <a:pt x="417309" y="89611"/>
                  </a:lnTo>
                  <a:lnTo>
                    <a:pt x="418706" y="84531"/>
                  </a:lnTo>
                  <a:close/>
                </a:path>
                <a:path w="1343660" h="578485">
                  <a:moveTo>
                    <a:pt x="438708" y="90970"/>
                  </a:moveTo>
                  <a:lnTo>
                    <a:pt x="435190" y="89839"/>
                  </a:lnTo>
                  <a:lnTo>
                    <a:pt x="431673" y="88709"/>
                  </a:lnTo>
                  <a:lnTo>
                    <a:pt x="429780" y="93624"/>
                  </a:lnTo>
                  <a:lnTo>
                    <a:pt x="437261" y="96037"/>
                  </a:lnTo>
                  <a:lnTo>
                    <a:pt x="438708" y="90970"/>
                  </a:lnTo>
                  <a:close/>
                </a:path>
                <a:path w="1343660" h="578485">
                  <a:moveTo>
                    <a:pt x="458571" y="97790"/>
                  </a:moveTo>
                  <a:lnTo>
                    <a:pt x="455091" y="96532"/>
                  </a:lnTo>
                  <a:lnTo>
                    <a:pt x="451612" y="95275"/>
                  </a:lnTo>
                  <a:lnTo>
                    <a:pt x="449681" y="100177"/>
                  </a:lnTo>
                  <a:lnTo>
                    <a:pt x="457073" y="102831"/>
                  </a:lnTo>
                  <a:lnTo>
                    <a:pt x="458571" y="97790"/>
                  </a:lnTo>
                  <a:close/>
                </a:path>
                <a:path w="1343660" h="578485">
                  <a:moveTo>
                    <a:pt x="478345" y="104902"/>
                  </a:moveTo>
                  <a:lnTo>
                    <a:pt x="474865" y="103644"/>
                  </a:lnTo>
                  <a:lnTo>
                    <a:pt x="471385" y="102387"/>
                  </a:lnTo>
                  <a:lnTo>
                    <a:pt x="469417" y="107276"/>
                  </a:lnTo>
                  <a:lnTo>
                    <a:pt x="476796" y="109931"/>
                  </a:lnTo>
                  <a:lnTo>
                    <a:pt x="478345" y="104902"/>
                  </a:lnTo>
                  <a:close/>
                </a:path>
                <a:path w="1343660" h="578485">
                  <a:moveTo>
                    <a:pt x="498106" y="112014"/>
                  </a:moveTo>
                  <a:lnTo>
                    <a:pt x="494626" y="110756"/>
                  </a:lnTo>
                  <a:lnTo>
                    <a:pt x="491147" y="109499"/>
                  </a:lnTo>
                  <a:lnTo>
                    <a:pt x="489127" y="114376"/>
                  </a:lnTo>
                  <a:lnTo>
                    <a:pt x="496519" y="117030"/>
                  </a:lnTo>
                  <a:lnTo>
                    <a:pt x="498106" y="112014"/>
                  </a:lnTo>
                  <a:close/>
                </a:path>
                <a:path w="1343660" h="578485">
                  <a:moveTo>
                    <a:pt x="517867" y="119138"/>
                  </a:moveTo>
                  <a:lnTo>
                    <a:pt x="514388" y="117881"/>
                  </a:lnTo>
                  <a:lnTo>
                    <a:pt x="510908" y="116624"/>
                  </a:lnTo>
                  <a:lnTo>
                    <a:pt x="508838" y="121475"/>
                  </a:lnTo>
                  <a:lnTo>
                    <a:pt x="516229" y="124142"/>
                  </a:lnTo>
                  <a:lnTo>
                    <a:pt x="517867" y="119138"/>
                  </a:lnTo>
                  <a:close/>
                </a:path>
                <a:path w="1343660" h="578485">
                  <a:moveTo>
                    <a:pt x="537413" y="126809"/>
                  </a:moveTo>
                  <a:lnTo>
                    <a:pt x="533984" y="125450"/>
                  </a:lnTo>
                  <a:lnTo>
                    <a:pt x="530542" y="124091"/>
                  </a:lnTo>
                  <a:lnTo>
                    <a:pt x="528447" y="128917"/>
                  </a:lnTo>
                  <a:lnTo>
                    <a:pt x="535736" y="131813"/>
                  </a:lnTo>
                  <a:lnTo>
                    <a:pt x="537413" y="126809"/>
                  </a:lnTo>
                  <a:close/>
                </a:path>
                <a:path w="1343660" h="578485">
                  <a:moveTo>
                    <a:pt x="556933" y="134556"/>
                  </a:moveTo>
                  <a:lnTo>
                    <a:pt x="553504" y="133197"/>
                  </a:lnTo>
                  <a:lnTo>
                    <a:pt x="550075" y="131838"/>
                  </a:lnTo>
                  <a:lnTo>
                    <a:pt x="547916" y="136639"/>
                  </a:lnTo>
                  <a:lnTo>
                    <a:pt x="555218" y="139547"/>
                  </a:lnTo>
                  <a:lnTo>
                    <a:pt x="556933" y="134556"/>
                  </a:lnTo>
                  <a:close/>
                </a:path>
                <a:path w="1343660" h="578485">
                  <a:moveTo>
                    <a:pt x="576453" y="142316"/>
                  </a:moveTo>
                  <a:lnTo>
                    <a:pt x="573024" y="140957"/>
                  </a:lnTo>
                  <a:lnTo>
                    <a:pt x="569595" y="139598"/>
                  </a:lnTo>
                  <a:lnTo>
                    <a:pt x="567397" y="144386"/>
                  </a:lnTo>
                  <a:lnTo>
                    <a:pt x="574700" y="147281"/>
                  </a:lnTo>
                  <a:lnTo>
                    <a:pt x="576453" y="142316"/>
                  </a:lnTo>
                  <a:close/>
                </a:path>
                <a:path w="1343660" h="578485">
                  <a:moveTo>
                    <a:pt x="595972" y="150101"/>
                  </a:moveTo>
                  <a:lnTo>
                    <a:pt x="592543" y="148717"/>
                  </a:lnTo>
                  <a:lnTo>
                    <a:pt x="589102" y="147358"/>
                  </a:lnTo>
                  <a:lnTo>
                    <a:pt x="586879" y="152133"/>
                  </a:lnTo>
                  <a:lnTo>
                    <a:pt x="590524" y="153581"/>
                  </a:lnTo>
                  <a:lnTo>
                    <a:pt x="594169" y="155054"/>
                  </a:lnTo>
                  <a:lnTo>
                    <a:pt x="595972" y="150101"/>
                  </a:lnTo>
                  <a:close/>
                </a:path>
                <a:path w="1343660" h="578485">
                  <a:moveTo>
                    <a:pt x="615226" y="158483"/>
                  </a:moveTo>
                  <a:lnTo>
                    <a:pt x="611835" y="157010"/>
                  </a:lnTo>
                  <a:lnTo>
                    <a:pt x="608444" y="155536"/>
                  </a:lnTo>
                  <a:lnTo>
                    <a:pt x="606183" y="160299"/>
                  </a:lnTo>
                  <a:lnTo>
                    <a:pt x="613384" y="163423"/>
                  </a:lnTo>
                  <a:lnTo>
                    <a:pt x="615226" y="158483"/>
                  </a:lnTo>
                  <a:close/>
                </a:path>
                <a:path w="1343660" h="578485">
                  <a:moveTo>
                    <a:pt x="634492" y="166839"/>
                  </a:moveTo>
                  <a:lnTo>
                    <a:pt x="631101" y="165366"/>
                  </a:lnTo>
                  <a:lnTo>
                    <a:pt x="627710" y="163893"/>
                  </a:lnTo>
                  <a:lnTo>
                    <a:pt x="625411" y="168630"/>
                  </a:lnTo>
                  <a:lnTo>
                    <a:pt x="632612" y="171754"/>
                  </a:lnTo>
                  <a:lnTo>
                    <a:pt x="634492" y="166839"/>
                  </a:lnTo>
                  <a:close/>
                </a:path>
                <a:path w="1343660" h="578485">
                  <a:moveTo>
                    <a:pt x="653770" y="175196"/>
                  </a:moveTo>
                  <a:lnTo>
                    <a:pt x="650379" y="173723"/>
                  </a:lnTo>
                  <a:lnTo>
                    <a:pt x="646988" y="172250"/>
                  </a:lnTo>
                  <a:lnTo>
                    <a:pt x="644652" y="176974"/>
                  </a:lnTo>
                  <a:lnTo>
                    <a:pt x="651852" y="180098"/>
                  </a:lnTo>
                  <a:lnTo>
                    <a:pt x="653770" y="175196"/>
                  </a:lnTo>
                  <a:close/>
                </a:path>
                <a:path w="1343660" h="578485">
                  <a:moveTo>
                    <a:pt x="673011" y="183603"/>
                  </a:moveTo>
                  <a:lnTo>
                    <a:pt x="669645" y="182079"/>
                  </a:lnTo>
                  <a:lnTo>
                    <a:pt x="666254" y="180606"/>
                  </a:lnTo>
                  <a:lnTo>
                    <a:pt x="663879" y="185318"/>
                  </a:lnTo>
                  <a:lnTo>
                    <a:pt x="667486" y="186880"/>
                  </a:lnTo>
                  <a:lnTo>
                    <a:pt x="671055" y="188506"/>
                  </a:lnTo>
                  <a:lnTo>
                    <a:pt x="673011" y="183603"/>
                  </a:lnTo>
                  <a:close/>
                </a:path>
                <a:path w="1343660" h="578485">
                  <a:moveTo>
                    <a:pt x="692010" y="192532"/>
                  </a:moveTo>
                  <a:lnTo>
                    <a:pt x="688670" y="190957"/>
                  </a:lnTo>
                  <a:lnTo>
                    <a:pt x="685330" y="189395"/>
                  </a:lnTo>
                  <a:lnTo>
                    <a:pt x="682917" y="194068"/>
                  </a:lnTo>
                  <a:lnTo>
                    <a:pt x="690029" y="197408"/>
                  </a:lnTo>
                  <a:lnTo>
                    <a:pt x="692010" y="192532"/>
                  </a:lnTo>
                  <a:close/>
                </a:path>
                <a:path w="1343660" h="578485">
                  <a:moveTo>
                    <a:pt x="711022" y="201447"/>
                  </a:moveTo>
                  <a:lnTo>
                    <a:pt x="707682" y="199872"/>
                  </a:lnTo>
                  <a:lnTo>
                    <a:pt x="704342" y="198310"/>
                  </a:lnTo>
                  <a:lnTo>
                    <a:pt x="701903" y="202971"/>
                  </a:lnTo>
                  <a:lnTo>
                    <a:pt x="709002" y="206311"/>
                  </a:lnTo>
                  <a:lnTo>
                    <a:pt x="711022" y="201447"/>
                  </a:lnTo>
                  <a:close/>
                </a:path>
                <a:path w="1343660" h="578485">
                  <a:moveTo>
                    <a:pt x="730046" y="210350"/>
                  </a:moveTo>
                  <a:lnTo>
                    <a:pt x="726706" y="208788"/>
                  </a:lnTo>
                  <a:lnTo>
                    <a:pt x="723366" y="207225"/>
                  </a:lnTo>
                  <a:lnTo>
                    <a:pt x="720890" y="211874"/>
                  </a:lnTo>
                  <a:lnTo>
                    <a:pt x="728002" y="215201"/>
                  </a:lnTo>
                  <a:lnTo>
                    <a:pt x="730046" y="210350"/>
                  </a:lnTo>
                  <a:close/>
                </a:path>
                <a:path w="1343660" h="578485">
                  <a:moveTo>
                    <a:pt x="749058" y="219265"/>
                  </a:moveTo>
                  <a:lnTo>
                    <a:pt x="745718" y="217703"/>
                  </a:lnTo>
                  <a:lnTo>
                    <a:pt x="742378" y="216141"/>
                  </a:lnTo>
                  <a:lnTo>
                    <a:pt x="739863" y="220776"/>
                  </a:lnTo>
                  <a:lnTo>
                    <a:pt x="746975" y="224104"/>
                  </a:lnTo>
                  <a:lnTo>
                    <a:pt x="749058" y="219265"/>
                  </a:lnTo>
                  <a:close/>
                </a:path>
                <a:path w="1343660" h="578485">
                  <a:moveTo>
                    <a:pt x="767816" y="228714"/>
                  </a:moveTo>
                  <a:lnTo>
                    <a:pt x="764514" y="227050"/>
                  </a:lnTo>
                  <a:lnTo>
                    <a:pt x="761212" y="225386"/>
                  </a:lnTo>
                  <a:lnTo>
                    <a:pt x="758685" y="230009"/>
                  </a:lnTo>
                  <a:lnTo>
                    <a:pt x="765695" y="233540"/>
                  </a:lnTo>
                  <a:lnTo>
                    <a:pt x="767816" y="228714"/>
                  </a:lnTo>
                  <a:close/>
                </a:path>
                <a:path w="1343660" h="578485">
                  <a:moveTo>
                    <a:pt x="786587" y="238150"/>
                  </a:moveTo>
                  <a:lnTo>
                    <a:pt x="783285" y="236486"/>
                  </a:lnTo>
                  <a:lnTo>
                    <a:pt x="779983" y="234823"/>
                  </a:lnTo>
                  <a:lnTo>
                    <a:pt x="777417" y="239433"/>
                  </a:lnTo>
                  <a:lnTo>
                    <a:pt x="784440" y="242963"/>
                  </a:lnTo>
                  <a:lnTo>
                    <a:pt x="786587" y="238150"/>
                  </a:lnTo>
                  <a:close/>
                </a:path>
                <a:path w="1343660" h="578485">
                  <a:moveTo>
                    <a:pt x="805345" y="247586"/>
                  </a:moveTo>
                  <a:lnTo>
                    <a:pt x="802043" y="245922"/>
                  </a:lnTo>
                  <a:lnTo>
                    <a:pt x="798741" y="244259"/>
                  </a:lnTo>
                  <a:lnTo>
                    <a:pt x="796150" y="248856"/>
                  </a:lnTo>
                  <a:lnTo>
                    <a:pt x="803173" y="252374"/>
                  </a:lnTo>
                  <a:lnTo>
                    <a:pt x="805345" y="247586"/>
                  </a:lnTo>
                  <a:close/>
                </a:path>
                <a:path w="1343660" h="578485">
                  <a:moveTo>
                    <a:pt x="824103" y="257022"/>
                  </a:moveTo>
                  <a:lnTo>
                    <a:pt x="820801" y="255358"/>
                  </a:lnTo>
                  <a:lnTo>
                    <a:pt x="817499" y="253695"/>
                  </a:lnTo>
                  <a:lnTo>
                    <a:pt x="814882" y="258267"/>
                  </a:lnTo>
                  <a:lnTo>
                    <a:pt x="821893" y="261797"/>
                  </a:lnTo>
                  <a:lnTo>
                    <a:pt x="824103" y="257022"/>
                  </a:lnTo>
                  <a:close/>
                </a:path>
                <a:path w="1343660" h="578485">
                  <a:moveTo>
                    <a:pt x="842670" y="266801"/>
                  </a:moveTo>
                  <a:lnTo>
                    <a:pt x="839419" y="265061"/>
                  </a:lnTo>
                  <a:lnTo>
                    <a:pt x="836168" y="263321"/>
                  </a:lnTo>
                  <a:lnTo>
                    <a:pt x="833513" y="267868"/>
                  </a:lnTo>
                  <a:lnTo>
                    <a:pt x="840435" y="271576"/>
                  </a:lnTo>
                  <a:lnTo>
                    <a:pt x="842670" y="266801"/>
                  </a:lnTo>
                  <a:close/>
                </a:path>
                <a:path w="1343660" h="578485">
                  <a:moveTo>
                    <a:pt x="861174" y="276707"/>
                  </a:moveTo>
                  <a:lnTo>
                    <a:pt x="857923" y="274967"/>
                  </a:lnTo>
                  <a:lnTo>
                    <a:pt x="854671" y="273227"/>
                  </a:lnTo>
                  <a:lnTo>
                    <a:pt x="851992" y="277761"/>
                  </a:lnTo>
                  <a:lnTo>
                    <a:pt x="858913" y="281470"/>
                  </a:lnTo>
                  <a:lnTo>
                    <a:pt x="861174" y="276707"/>
                  </a:lnTo>
                  <a:close/>
                </a:path>
                <a:path w="1343660" h="578485">
                  <a:moveTo>
                    <a:pt x="879690" y="286626"/>
                  </a:moveTo>
                  <a:lnTo>
                    <a:pt x="876439" y="284886"/>
                  </a:lnTo>
                  <a:lnTo>
                    <a:pt x="873188" y="283146"/>
                  </a:lnTo>
                  <a:lnTo>
                    <a:pt x="870483" y="287667"/>
                  </a:lnTo>
                  <a:lnTo>
                    <a:pt x="877404" y="291376"/>
                  </a:lnTo>
                  <a:lnTo>
                    <a:pt x="879690" y="286626"/>
                  </a:lnTo>
                  <a:close/>
                </a:path>
                <a:path w="1343660" h="578485">
                  <a:moveTo>
                    <a:pt x="898194" y="296545"/>
                  </a:moveTo>
                  <a:lnTo>
                    <a:pt x="894943" y="294805"/>
                  </a:lnTo>
                  <a:lnTo>
                    <a:pt x="891692" y="293065"/>
                  </a:lnTo>
                  <a:lnTo>
                    <a:pt x="888961" y="297573"/>
                  </a:lnTo>
                  <a:lnTo>
                    <a:pt x="895883" y="301282"/>
                  </a:lnTo>
                  <a:lnTo>
                    <a:pt x="898194" y="296545"/>
                  </a:lnTo>
                  <a:close/>
                </a:path>
                <a:path w="1343660" h="578485">
                  <a:moveTo>
                    <a:pt x="916647" y="306590"/>
                  </a:moveTo>
                  <a:lnTo>
                    <a:pt x="913434" y="304761"/>
                  </a:lnTo>
                  <a:lnTo>
                    <a:pt x="910209" y="302958"/>
                  </a:lnTo>
                  <a:lnTo>
                    <a:pt x="907465" y="307454"/>
                  </a:lnTo>
                  <a:lnTo>
                    <a:pt x="914311" y="311302"/>
                  </a:lnTo>
                  <a:lnTo>
                    <a:pt x="916647" y="306590"/>
                  </a:lnTo>
                  <a:close/>
                </a:path>
                <a:path w="1343660" h="578485">
                  <a:moveTo>
                    <a:pt x="934897" y="316953"/>
                  </a:moveTo>
                  <a:lnTo>
                    <a:pt x="931684" y="315125"/>
                  </a:lnTo>
                  <a:lnTo>
                    <a:pt x="928471" y="313296"/>
                  </a:lnTo>
                  <a:lnTo>
                    <a:pt x="925703" y="317779"/>
                  </a:lnTo>
                  <a:lnTo>
                    <a:pt x="932535" y="321652"/>
                  </a:lnTo>
                  <a:lnTo>
                    <a:pt x="934897" y="316953"/>
                  </a:lnTo>
                  <a:close/>
                </a:path>
                <a:path w="1343660" h="578485">
                  <a:moveTo>
                    <a:pt x="953160" y="327317"/>
                  </a:moveTo>
                  <a:lnTo>
                    <a:pt x="949947" y="325488"/>
                  </a:lnTo>
                  <a:lnTo>
                    <a:pt x="946734" y="323659"/>
                  </a:lnTo>
                  <a:lnTo>
                    <a:pt x="943940" y="328129"/>
                  </a:lnTo>
                  <a:lnTo>
                    <a:pt x="950772" y="332003"/>
                  </a:lnTo>
                  <a:lnTo>
                    <a:pt x="953160" y="327317"/>
                  </a:lnTo>
                  <a:close/>
                </a:path>
                <a:path w="1343660" h="578485">
                  <a:moveTo>
                    <a:pt x="971423" y="337680"/>
                  </a:moveTo>
                  <a:lnTo>
                    <a:pt x="968209" y="335851"/>
                  </a:lnTo>
                  <a:lnTo>
                    <a:pt x="964996" y="334022"/>
                  </a:lnTo>
                  <a:lnTo>
                    <a:pt x="962177" y="338480"/>
                  </a:lnTo>
                  <a:lnTo>
                    <a:pt x="969010" y="342353"/>
                  </a:lnTo>
                  <a:lnTo>
                    <a:pt x="971423" y="337680"/>
                  </a:lnTo>
                  <a:close/>
                </a:path>
                <a:path w="1343660" h="578485">
                  <a:moveTo>
                    <a:pt x="989685" y="348043"/>
                  </a:moveTo>
                  <a:lnTo>
                    <a:pt x="986472" y="346214"/>
                  </a:lnTo>
                  <a:lnTo>
                    <a:pt x="983259" y="344385"/>
                  </a:lnTo>
                  <a:lnTo>
                    <a:pt x="980414" y="348830"/>
                  </a:lnTo>
                  <a:lnTo>
                    <a:pt x="987247" y="352704"/>
                  </a:lnTo>
                  <a:lnTo>
                    <a:pt x="989685" y="348043"/>
                  </a:lnTo>
                  <a:close/>
                </a:path>
                <a:path w="1343660" h="578485">
                  <a:moveTo>
                    <a:pt x="1007795" y="358648"/>
                  </a:moveTo>
                  <a:lnTo>
                    <a:pt x="1004620" y="356755"/>
                  </a:lnTo>
                  <a:lnTo>
                    <a:pt x="1001445" y="354863"/>
                  </a:lnTo>
                  <a:lnTo>
                    <a:pt x="998588" y="359283"/>
                  </a:lnTo>
                  <a:lnTo>
                    <a:pt x="1005332" y="363308"/>
                  </a:lnTo>
                  <a:lnTo>
                    <a:pt x="1007795" y="358648"/>
                  </a:lnTo>
                  <a:close/>
                </a:path>
                <a:path w="1343660" h="578485">
                  <a:moveTo>
                    <a:pt x="1025817" y="369430"/>
                  </a:moveTo>
                  <a:lnTo>
                    <a:pt x="1022642" y="367538"/>
                  </a:lnTo>
                  <a:lnTo>
                    <a:pt x="1019467" y="365645"/>
                  </a:lnTo>
                  <a:lnTo>
                    <a:pt x="1016584" y="370052"/>
                  </a:lnTo>
                  <a:lnTo>
                    <a:pt x="1023327" y="374078"/>
                  </a:lnTo>
                  <a:lnTo>
                    <a:pt x="1025817" y="369430"/>
                  </a:lnTo>
                  <a:close/>
                </a:path>
                <a:path w="1343660" h="578485">
                  <a:moveTo>
                    <a:pt x="1043838" y="380199"/>
                  </a:moveTo>
                  <a:lnTo>
                    <a:pt x="1040663" y="378307"/>
                  </a:lnTo>
                  <a:lnTo>
                    <a:pt x="1037488" y="376415"/>
                  </a:lnTo>
                  <a:lnTo>
                    <a:pt x="1034592" y="380809"/>
                  </a:lnTo>
                  <a:lnTo>
                    <a:pt x="1041336" y="384835"/>
                  </a:lnTo>
                  <a:lnTo>
                    <a:pt x="1043838" y="380199"/>
                  </a:lnTo>
                  <a:close/>
                </a:path>
                <a:path w="1343660" h="578485">
                  <a:moveTo>
                    <a:pt x="1061859" y="390982"/>
                  </a:moveTo>
                  <a:lnTo>
                    <a:pt x="1058684" y="389089"/>
                  </a:lnTo>
                  <a:lnTo>
                    <a:pt x="1055509" y="387197"/>
                  </a:lnTo>
                  <a:lnTo>
                    <a:pt x="1052588" y="391579"/>
                  </a:lnTo>
                  <a:lnTo>
                    <a:pt x="1059332" y="395617"/>
                  </a:lnTo>
                  <a:lnTo>
                    <a:pt x="1061859" y="390982"/>
                  </a:lnTo>
                  <a:close/>
                </a:path>
                <a:path w="1343660" h="578485">
                  <a:moveTo>
                    <a:pt x="1079868" y="401751"/>
                  </a:moveTo>
                  <a:lnTo>
                    <a:pt x="1076693" y="399859"/>
                  </a:lnTo>
                  <a:lnTo>
                    <a:pt x="1073518" y="397967"/>
                  </a:lnTo>
                  <a:lnTo>
                    <a:pt x="1070584" y="402336"/>
                  </a:lnTo>
                  <a:lnTo>
                    <a:pt x="1077328" y="406361"/>
                  </a:lnTo>
                  <a:lnTo>
                    <a:pt x="1079868" y="401751"/>
                  </a:lnTo>
                  <a:close/>
                </a:path>
                <a:path w="1343660" h="578485">
                  <a:moveTo>
                    <a:pt x="1097699" y="412826"/>
                  </a:moveTo>
                  <a:lnTo>
                    <a:pt x="1094574" y="410857"/>
                  </a:lnTo>
                  <a:lnTo>
                    <a:pt x="1091450" y="408889"/>
                  </a:lnTo>
                  <a:lnTo>
                    <a:pt x="1088491" y="413245"/>
                  </a:lnTo>
                  <a:lnTo>
                    <a:pt x="1095146" y="417423"/>
                  </a:lnTo>
                  <a:lnTo>
                    <a:pt x="1097699" y="412826"/>
                  </a:lnTo>
                  <a:close/>
                </a:path>
                <a:path w="1343660" h="578485">
                  <a:moveTo>
                    <a:pt x="1115479" y="423989"/>
                  </a:moveTo>
                  <a:lnTo>
                    <a:pt x="1112354" y="422021"/>
                  </a:lnTo>
                  <a:lnTo>
                    <a:pt x="1109230" y="420052"/>
                  </a:lnTo>
                  <a:lnTo>
                    <a:pt x="1106246" y="424395"/>
                  </a:lnTo>
                  <a:lnTo>
                    <a:pt x="1112901" y="428574"/>
                  </a:lnTo>
                  <a:lnTo>
                    <a:pt x="1115479" y="423989"/>
                  </a:lnTo>
                  <a:close/>
                </a:path>
                <a:path w="1343660" h="578485">
                  <a:moveTo>
                    <a:pt x="1133271" y="435140"/>
                  </a:moveTo>
                  <a:lnTo>
                    <a:pt x="1130147" y="433171"/>
                  </a:lnTo>
                  <a:lnTo>
                    <a:pt x="1127023" y="431203"/>
                  </a:lnTo>
                  <a:lnTo>
                    <a:pt x="1124026" y="435546"/>
                  </a:lnTo>
                  <a:lnTo>
                    <a:pt x="1130681" y="439712"/>
                  </a:lnTo>
                  <a:lnTo>
                    <a:pt x="1133271" y="435140"/>
                  </a:lnTo>
                  <a:close/>
                </a:path>
                <a:path w="1343660" h="578485">
                  <a:moveTo>
                    <a:pt x="1151051" y="446290"/>
                  </a:moveTo>
                  <a:lnTo>
                    <a:pt x="1147927" y="444322"/>
                  </a:lnTo>
                  <a:lnTo>
                    <a:pt x="1144803" y="442353"/>
                  </a:lnTo>
                  <a:lnTo>
                    <a:pt x="1141780" y="446684"/>
                  </a:lnTo>
                  <a:lnTo>
                    <a:pt x="1148435" y="450862"/>
                  </a:lnTo>
                  <a:lnTo>
                    <a:pt x="1151051" y="446290"/>
                  </a:lnTo>
                  <a:close/>
                </a:path>
                <a:path w="1343660" h="578485">
                  <a:moveTo>
                    <a:pt x="1168831" y="457454"/>
                  </a:moveTo>
                  <a:lnTo>
                    <a:pt x="1165707" y="455485"/>
                  </a:lnTo>
                  <a:lnTo>
                    <a:pt x="1162583" y="453517"/>
                  </a:lnTo>
                  <a:lnTo>
                    <a:pt x="1159548" y="457835"/>
                  </a:lnTo>
                  <a:lnTo>
                    <a:pt x="1166202" y="462013"/>
                  </a:lnTo>
                  <a:lnTo>
                    <a:pt x="1168831" y="457454"/>
                  </a:lnTo>
                  <a:close/>
                </a:path>
                <a:path w="1343660" h="578485">
                  <a:moveTo>
                    <a:pt x="1186459" y="468845"/>
                  </a:moveTo>
                  <a:lnTo>
                    <a:pt x="1183373" y="466826"/>
                  </a:lnTo>
                  <a:lnTo>
                    <a:pt x="1180287" y="464807"/>
                  </a:lnTo>
                  <a:lnTo>
                    <a:pt x="1177239" y="469099"/>
                  </a:lnTo>
                  <a:lnTo>
                    <a:pt x="1183805" y="473405"/>
                  </a:lnTo>
                  <a:lnTo>
                    <a:pt x="1186459" y="468845"/>
                  </a:lnTo>
                  <a:close/>
                </a:path>
                <a:path w="1343660" h="578485">
                  <a:moveTo>
                    <a:pt x="1204023" y="480352"/>
                  </a:moveTo>
                  <a:lnTo>
                    <a:pt x="1200937" y="478332"/>
                  </a:lnTo>
                  <a:lnTo>
                    <a:pt x="1197851" y="476313"/>
                  </a:lnTo>
                  <a:lnTo>
                    <a:pt x="1194790" y="480593"/>
                  </a:lnTo>
                  <a:lnTo>
                    <a:pt x="1201356" y="484898"/>
                  </a:lnTo>
                  <a:lnTo>
                    <a:pt x="1204023" y="480352"/>
                  </a:lnTo>
                  <a:close/>
                </a:path>
                <a:path w="1343660" h="578485">
                  <a:moveTo>
                    <a:pt x="1221574" y="491858"/>
                  </a:moveTo>
                  <a:lnTo>
                    <a:pt x="1218488" y="489839"/>
                  </a:lnTo>
                  <a:lnTo>
                    <a:pt x="1215402" y="487819"/>
                  </a:lnTo>
                  <a:lnTo>
                    <a:pt x="1212316" y="492086"/>
                  </a:lnTo>
                  <a:lnTo>
                    <a:pt x="1218895" y="496392"/>
                  </a:lnTo>
                  <a:lnTo>
                    <a:pt x="1221574" y="491858"/>
                  </a:lnTo>
                  <a:close/>
                </a:path>
                <a:path w="1343660" h="578485">
                  <a:moveTo>
                    <a:pt x="1239139" y="503364"/>
                  </a:moveTo>
                  <a:lnTo>
                    <a:pt x="1236052" y="501345"/>
                  </a:lnTo>
                  <a:lnTo>
                    <a:pt x="1232966" y="499325"/>
                  </a:lnTo>
                  <a:lnTo>
                    <a:pt x="1229868" y="503580"/>
                  </a:lnTo>
                  <a:lnTo>
                    <a:pt x="1236446" y="507885"/>
                  </a:lnTo>
                  <a:lnTo>
                    <a:pt x="1239139" y="503364"/>
                  </a:lnTo>
                  <a:close/>
                </a:path>
                <a:path w="1343660" h="578485">
                  <a:moveTo>
                    <a:pt x="1256690" y="514870"/>
                  </a:moveTo>
                  <a:lnTo>
                    <a:pt x="1253604" y="512851"/>
                  </a:lnTo>
                  <a:lnTo>
                    <a:pt x="1250518" y="510832"/>
                  </a:lnTo>
                  <a:lnTo>
                    <a:pt x="1247406" y="515073"/>
                  </a:lnTo>
                  <a:lnTo>
                    <a:pt x="1253972" y="519391"/>
                  </a:lnTo>
                  <a:lnTo>
                    <a:pt x="1256690" y="514870"/>
                  </a:lnTo>
                  <a:close/>
                </a:path>
                <a:path w="1343660" h="578485">
                  <a:moveTo>
                    <a:pt x="1274152" y="526529"/>
                  </a:moveTo>
                  <a:lnTo>
                    <a:pt x="1271104" y="524446"/>
                  </a:lnTo>
                  <a:lnTo>
                    <a:pt x="1268056" y="522363"/>
                  </a:lnTo>
                  <a:lnTo>
                    <a:pt x="1264932" y="526605"/>
                  </a:lnTo>
                  <a:lnTo>
                    <a:pt x="1271422" y="531037"/>
                  </a:lnTo>
                  <a:lnTo>
                    <a:pt x="1274152" y="526529"/>
                  </a:lnTo>
                  <a:close/>
                </a:path>
                <a:path w="1343660" h="578485">
                  <a:moveTo>
                    <a:pt x="1291488" y="538365"/>
                  </a:moveTo>
                  <a:lnTo>
                    <a:pt x="1288440" y="536282"/>
                  </a:lnTo>
                  <a:lnTo>
                    <a:pt x="1285392" y="534200"/>
                  </a:lnTo>
                  <a:lnTo>
                    <a:pt x="1282255" y="538429"/>
                  </a:lnTo>
                  <a:lnTo>
                    <a:pt x="1288745" y="542861"/>
                  </a:lnTo>
                  <a:lnTo>
                    <a:pt x="1291488" y="538365"/>
                  </a:lnTo>
                  <a:close/>
                </a:path>
                <a:path w="1343660" h="578485">
                  <a:moveTo>
                    <a:pt x="1308836" y="550189"/>
                  </a:moveTo>
                  <a:lnTo>
                    <a:pt x="1305788" y="548106"/>
                  </a:lnTo>
                  <a:lnTo>
                    <a:pt x="1302740" y="546023"/>
                  </a:lnTo>
                  <a:lnTo>
                    <a:pt x="1299578" y="550240"/>
                  </a:lnTo>
                  <a:lnTo>
                    <a:pt x="1306080" y="554672"/>
                  </a:lnTo>
                  <a:lnTo>
                    <a:pt x="1308836" y="550189"/>
                  </a:lnTo>
                  <a:close/>
                </a:path>
                <a:path w="1343660" h="578485">
                  <a:moveTo>
                    <a:pt x="1326172" y="562025"/>
                  </a:moveTo>
                  <a:lnTo>
                    <a:pt x="1323124" y="559943"/>
                  </a:lnTo>
                  <a:lnTo>
                    <a:pt x="1320076" y="557860"/>
                  </a:lnTo>
                  <a:lnTo>
                    <a:pt x="1316901" y="562076"/>
                  </a:lnTo>
                  <a:lnTo>
                    <a:pt x="1323390" y="566496"/>
                  </a:lnTo>
                  <a:lnTo>
                    <a:pt x="1326172" y="562025"/>
                  </a:lnTo>
                  <a:close/>
                </a:path>
                <a:path w="1343660" h="578485">
                  <a:moveTo>
                    <a:pt x="1343507" y="573849"/>
                  </a:moveTo>
                  <a:lnTo>
                    <a:pt x="1340459" y="571766"/>
                  </a:lnTo>
                  <a:lnTo>
                    <a:pt x="1337411" y="569683"/>
                  </a:lnTo>
                  <a:lnTo>
                    <a:pt x="1334223" y="573887"/>
                  </a:lnTo>
                  <a:lnTo>
                    <a:pt x="1340713" y="578319"/>
                  </a:lnTo>
                  <a:lnTo>
                    <a:pt x="1343507" y="57384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 descr=""/>
            <p:cNvSpPr/>
            <p:nvPr/>
          </p:nvSpPr>
          <p:spPr>
            <a:xfrm>
              <a:off x="801077" y="5611380"/>
              <a:ext cx="4747895" cy="314325"/>
            </a:xfrm>
            <a:custGeom>
              <a:avLst/>
              <a:gdLst/>
              <a:ahLst/>
              <a:cxnLst/>
              <a:rect l="l" t="t" r="r" b="b"/>
              <a:pathLst>
                <a:path w="4747895" h="314325">
                  <a:moveTo>
                    <a:pt x="8089" y="313258"/>
                  </a:moveTo>
                  <a:lnTo>
                    <a:pt x="7315" y="308051"/>
                  </a:lnTo>
                  <a:lnTo>
                    <a:pt x="3657" y="308457"/>
                  </a:lnTo>
                  <a:lnTo>
                    <a:pt x="0" y="308864"/>
                  </a:lnTo>
                  <a:lnTo>
                    <a:pt x="304" y="314134"/>
                  </a:lnTo>
                  <a:lnTo>
                    <a:pt x="8089" y="313258"/>
                  </a:lnTo>
                  <a:close/>
                </a:path>
                <a:path w="4747895" h="314325">
                  <a:moveTo>
                    <a:pt x="28905" y="310934"/>
                  </a:moveTo>
                  <a:lnTo>
                    <a:pt x="28105" y="305727"/>
                  </a:lnTo>
                  <a:lnTo>
                    <a:pt x="24447" y="306133"/>
                  </a:lnTo>
                  <a:lnTo>
                    <a:pt x="20789" y="306539"/>
                  </a:lnTo>
                  <a:lnTo>
                    <a:pt x="21107" y="311797"/>
                  </a:lnTo>
                  <a:lnTo>
                    <a:pt x="28905" y="310934"/>
                  </a:lnTo>
                  <a:close/>
                </a:path>
                <a:path w="4747895" h="314325">
                  <a:moveTo>
                    <a:pt x="49695" y="308584"/>
                  </a:moveTo>
                  <a:lnTo>
                    <a:pt x="48882" y="303390"/>
                  </a:lnTo>
                  <a:lnTo>
                    <a:pt x="45224" y="303796"/>
                  </a:lnTo>
                  <a:lnTo>
                    <a:pt x="41567" y="304203"/>
                  </a:lnTo>
                  <a:lnTo>
                    <a:pt x="41910" y="309460"/>
                  </a:lnTo>
                  <a:lnTo>
                    <a:pt x="49695" y="308584"/>
                  </a:lnTo>
                  <a:close/>
                </a:path>
                <a:path w="4747895" h="314325">
                  <a:moveTo>
                    <a:pt x="70497" y="306247"/>
                  </a:moveTo>
                  <a:lnTo>
                    <a:pt x="69659" y="301053"/>
                  </a:lnTo>
                  <a:lnTo>
                    <a:pt x="66001" y="301459"/>
                  </a:lnTo>
                  <a:lnTo>
                    <a:pt x="62344" y="301866"/>
                  </a:lnTo>
                  <a:lnTo>
                    <a:pt x="62699" y="307124"/>
                  </a:lnTo>
                  <a:lnTo>
                    <a:pt x="70497" y="306247"/>
                  </a:lnTo>
                  <a:close/>
                </a:path>
                <a:path w="4747895" h="314325">
                  <a:moveTo>
                    <a:pt x="91287" y="303911"/>
                  </a:moveTo>
                  <a:lnTo>
                    <a:pt x="90436" y="298716"/>
                  </a:lnTo>
                  <a:lnTo>
                    <a:pt x="86779" y="299123"/>
                  </a:lnTo>
                  <a:lnTo>
                    <a:pt x="83121" y="299529"/>
                  </a:lnTo>
                  <a:lnTo>
                    <a:pt x="83502" y="304787"/>
                  </a:lnTo>
                  <a:lnTo>
                    <a:pt x="91287" y="303911"/>
                  </a:lnTo>
                  <a:close/>
                </a:path>
                <a:path w="4747895" h="314325">
                  <a:moveTo>
                    <a:pt x="112090" y="301586"/>
                  </a:moveTo>
                  <a:lnTo>
                    <a:pt x="111213" y="296392"/>
                  </a:lnTo>
                  <a:lnTo>
                    <a:pt x="107556" y="296799"/>
                  </a:lnTo>
                  <a:lnTo>
                    <a:pt x="103898" y="297205"/>
                  </a:lnTo>
                  <a:lnTo>
                    <a:pt x="104292" y="302463"/>
                  </a:lnTo>
                  <a:lnTo>
                    <a:pt x="112090" y="301586"/>
                  </a:lnTo>
                  <a:close/>
                </a:path>
                <a:path w="4747895" h="314325">
                  <a:moveTo>
                    <a:pt x="132842" y="298818"/>
                  </a:moveTo>
                  <a:lnTo>
                    <a:pt x="131940" y="293624"/>
                  </a:lnTo>
                  <a:lnTo>
                    <a:pt x="128295" y="294106"/>
                  </a:lnTo>
                  <a:lnTo>
                    <a:pt x="124650" y="294589"/>
                  </a:lnTo>
                  <a:lnTo>
                    <a:pt x="125056" y="299847"/>
                  </a:lnTo>
                  <a:lnTo>
                    <a:pt x="132842" y="298818"/>
                  </a:lnTo>
                  <a:close/>
                </a:path>
                <a:path w="4747895" h="314325">
                  <a:moveTo>
                    <a:pt x="153581" y="296062"/>
                  </a:moveTo>
                  <a:lnTo>
                    <a:pt x="152666" y="290880"/>
                  </a:lnTo>
                  <a:lnTo>
                    <a:pt x="149021" y="291363"/>
                  </a:lnTo>
                  <a:lnTo>
                    <a:pt x="145376" y="291846"/>
                  </a:lnTo>
                  <a:lnTo>
                    <a:pt x="145808" y="297091"/>
                  </a:lnTo>
                  <a:lnTo>
                    <a:pt x="153581" y="296062"/>
                  </a:lnTo>
                  <a:close/>
                </a:path>
                <a:path w="4747895" h="314325">
                  <a:moveTo>
                    <a:pt x="174332" y="293319"/>
                  </a:moveTo>
                  <a:lnTo>
                    <a:pt x="173393" y="288137"/>
                  </a:lnTo>
                  <a:lnTo>
                    <a:pt x="169748" y="288620"/>
                  </a:lnTo>
                  <a:lnTo>
                    <a:pt x="166103" y="289102"/>
                  </a:lnTo>
                  <a:lnTo>
                    <a:pt x="166560" y="294347"/>
                  </a:lnTo>
                  <a:lnTo>
                    <a:pt x="174332" y="293319"/>
                  </a:lnTo>
                  <a:close/>
                </a:path>
                <a:path w="4747895" h="314325">
                  <a:moveTo>
                    <a:pt x="195084" y="290576"/>
                  </a:moveTo>
                  <a:lnTo>
                    <a:pt x="194119" y="285394"/>
                  </a:lnTo>
                  <a:lnTo>
                    <a:pt x="190474" y="285877"/>
                  </a:lnTo>
                  <a:lnTo>
                    <a:pt x="186829" y="286359"/>
                  </a:lnTo>
                  <a:lnTo>
                    <a:pt x="187299" y="291604"/>
                  </a:lnTo>
                  <a:lnTo>
                    <a:pt x="195084" y="290576"/>
                  </a:lnTo>
                  <a:close/>
                </a:path>
                <a:path w="4747895" h="314325">
                  <a:moveTo>
                    <a:pt x="215823" y="287820"/>
                  </a:moveTo>
                  <a:lnTo>
                    <a:pt x="214845" y="282638"/>
                  </a:lnTo>
                  <a:lnTo>
                    <a:pt x="211201" y="283121"/>
                  </a:lnTo>
                  <a:lnTo>
                    <a:pt x="207556" y="283603"/>
                  </a:lnTo>
                  <a:lnTo>
                    <a:pt x="208051" y="288848"/>
                  </a:lnTo>
                  <a:lnTo>
                    <a:pt x="215823" y="287820"/>
                  </a:lnTo>
                  <a:close/>
                </a:path>
                <a:path w="4747895" h="314325">
                  <a:moveTo>
                    <a:pt x="236524" y="284708"/>
                  </a:moveTo>
                  <a:lnTo>
                    <a:pt x="235521" y="279539"/>
                  </a:lnTo>
                  <a:lnTo>
                    <a:pt x="231889" y="280098"/>
                  </a:lnTo>
                  <a:lnTo>
                    <a:pt x="228257" y="280657"/>
                  </a:lnTo>
                  <a:lnTo>
                    <a:pt x="228765" y="285902"/>
                  </a:lnTo>
                  <a:lnTo>
                    <a:pt x="236524" y="284708"/>
                  </a:lnTo>
                  <a:close/>
                </a:path>
                <a:path w="4747895" h="314325">
                  <a:moveTo>
                    <a:pt x="257225" y="281546"/>
                  </a:moveTo>
                  <a:lnTo>
                    <a:pt x="256197" y="276377"/>
                  </a:lnTo>
                  <a:lnTo>
                    <a:pt x="252564" y="276936"/>
                  </a:lnTo>
                  <a:lnTo>
                    <a:pt x="248932" y="277495"/>
                  </a:lnTo>
                  <a:lnTo>
                    <a:pt x="249466" y="282727"/>
                  </a:lnTo>
                  <a:lnTo>
                    <a:pt x="257225" y="281546"/>
                  </a:lnTo>
                  <a:close/>
                </a:path>
                <a:path w="4747895" h="314325">
                  <a:moveTo>
                    <a:pt x="277901" y="278396"/>
                  </a:moveTo>
                  <a:lnTo>
                    <a:pt x="276860" y="273227"/>
                  </a:lnTo>
                  <a:lnTo>
                    <a:pt x="273227" y="273786"/>
                  </a:lnTo>
                  <a:lnTo>
                    <a:pt x="269595" y="274345"/>
                  </a:lnTo>
                  <a:lnTo>
                    <a:pt x="270154" y="279577"/>
                  </a:lnTo>
                  <a:lnTo>
                    <a:pt x="277901" y="278396"/>
                  </a:lnTo>
                  <a:close/>
                </a:path>
                <a:path w="4747895" h="314325">
                  <a:moveTo>
                    <a:pt x="298589" y="275234"/>
                  </a:moveTo>
                  <a:lnTo>
                    <a:pt x="297522" y="270065"/>
                  </a:lnTo>
                  <a:lnTo>
                    <a:pt x="293890" y="270624"/>
                  </a:lnTo>
                  <a:lnTo>
                    <a:pt x="290258" y="271183"/>
                  </a:lnTo>
                  <a:lnTo>
                    <a:pt x="290830" y="276415"/>
                  </a:lnTo>
                  <a:lnTo>
                    <a:pt x="298589" y="275234"/>
                  </a:lnTo>
                  <a:close/>
                </a:path>
                <a:path w="4747895" h="314325">
                  <a:moveTo>
                    <a:pt x="319278" y="272084"/>
                  </a:moveTo>
                  <a:lnTo>
                    <a:pt x="318198" y="266915"/>
                  </a:lnTo>
                  <a:lnTo>
                    <a:pt x="314566" y="267474"/>
                  </a:lnTo>
                  <a:lnTo>
                    <a:pt x="310934" y="268033"/>
                  </a:lnTo>
                  <a:lnTo>
                    <a:pt x="311531" y="273265"/>
                  </a:lnTo>
                  <a:lnTo>
                    <a:pt x="319278" y="272084"/>
                  </a:lnTo>
                  <a:close/>
                </a:path>
                <a:path w="4747895" h="314325">
                  <a:moveTo>
                    <a:pt x="339915" y="268554"/>
                  </a:moveTo>
                  <a:lnTo>
                    <a:pt x="338810" y="263410"/>
                  </a:lnTo>
                  <a:lnTo>
                    <a:pt x="335191" y="264033"/>
                  </a:lnTo>
                  <a:lnTo>
                    <a:pt x="331571" y="264655"/>
                  </a:lnTo>
                  <a:lnTo>
                    <a:pt x="332181" y="269887"/>
                  </a:lnTo>
                  <a:lnTo>
                    <a:pt x="339915" y="268554"/>
                  </a:lnTo>
                  <a:close/>
                </a:path>
                <a:path w="4747895" h="314325">
                  <a:moveTo>
                    <a:pt x="360540" y="264985"/>
                  </a:moveTo>
                  <a:lnTo>
                    <a:pt x="359410" y="259842"/>
                  </a:lnTo>
                  <a:lnTo>
                    <a:pt x="355790" y="260464"/>
                  </a:lnTo>
                  <a:lnTo>
                    <a:pt x="352171" y="261086"/>
                  </a:lnTo>
                  <a:lnTo>
                    <a:pt x="352806" y="266319"/>
                  </a:lnTo>
                  <a:lnTo>
                    <a:pt x="360540" y="264985"/>
                  </a:lnTo>
                  <a:close/>
                </a:path>
                <a:path w="4747895" h="314325">
                  <a:moveTo>
                    <a:pt x="381152" y="261416"/>
                  </a:moveTo>
                  <a:lnTo>
                    <a:pt x="380009" y="256273"/>
                  </a:lnTo>
                  <a:lnTo>
                    <a:pt x="376389" y="256895"/>
                  </a:lnTo>
                  <a:lnTo>
                    <a:pt x="372770" y="257517"/>
                  </a:lnTo>
                  <a:lnTo>
                    <a:pt x="373430" y="262750"/>
                  </a:lnTo>
                  <a:lnTo>
                    <a:pt x="381152" y="261416"/>
                  </a:lnTo>
                  <a:close/>
                </a:path>
                <a:path w="4747895" h="314325">
                  <a:moveTo>
                    <a:pt x="401789" y="257848"/>
                  </a:moveTo>
                  <a:lnTo>
                    <a:pt x="400621" y="252717"/>
                  </a:lnTo>
                  <a:lnTo>
                    <a:pt x="397002" y="253339"/>
                  </a:lnTo>
                  <a:lnTo>
                    <a:pt x="393382" y="253961"/>
                  </a:lnTo>
                  <a:lnTo>
                    <a:pt x="394055" y="259194"/>
                  </a:lnTo>
                  <a:lnTo>
                    <a:pt x="401789" y="257848"/>
                  </a:lnTo>
                  <a:close/>
                </a:path>
                <a:path w="4747895" h="314325">
                  <a:moveTo>
                    <a:pt x="422414" y="254279"/>
                  </a:moveTo>
                  <a:lnTo>
                    <a:pt x="421220" y="249148"/>
                  </a:lnTo>
                  <a:lnTo>
                    <a:pt x="417601" y="249770"/>
                  </a:lnTo>
                  <a:lnTo>
                    <a:pt x="413981" y="250393"/>
                  </a:lnTo>
                  <a:lnTo>
                    <a:pt x="414680" y="255612"/>
                  </a:lnTo>
                  <a:lnTo>
                    <a:pt x="422414" y="254279"/>
                  </a:lnTo>
                  <a:close/>
                </a:path>
                <a:path w="4747895" h="314325">
                  <a:moveTo>
                    <a:pt x="442950" y="250317"/>
                  </a:moveTo>
                  <a:lnTo>
                    <a:pt x="441744" y="245186"/>
                  </a:lnTo>
                  <a:lnTo>
                    <a:pt x="438137" y="245884"/>
                  </a:lnTo>
                  <a:lnTo>
                    <a:pt x="434530" y="246583"/>
                  </a:lnTo>
                  <a:lnTo>
                    <a:pt x="435254" y="251802"/>
                  </a:lnTo>
                  <a:lnTo>
                    <a:pt x="442950" y="250317"/>
                  </a:lnTo>
                  <a:close/>
                </a:path>
                <a:path w="4747895" h="314325">
                  <a:moveTo>
                    <a:pt x="463511" y="246329"/>
                  </a:moveTo>
                  <a:lnTo>
                    <a:pt x="462280" y="241211"/>
                  </a:lnTo>
                  <a:lnTo>
                    <a:pt x="458673" y="241909"/>
                  </a:lnTo>
                  <a:lnTo>
                    <a:pt x="455066" y="242608"/>
                  </a:lnTo>
                  <a:lnTo>
                    <a:pt x="455803" y="247827"/>
                  </a:lnTo>
                  <a:lnTo>
                    <a:pt x="463511" y="246329"/>
                  </a:lnTo>
                  <a:close/>
                </a:path>
                <a:path w="4747895" h="314325">
                  <a:moveTo>
                    <a:pt x="484060" y="242366"/>
                  </a:moveTo>
                  <a:lnTo>
                    <a:pt x="482803" y="237248"/>
                  </a:lnTo>
                  <a:lnTo>
                    <a:pt x="479196" y="237947"/>
                  </a:lnTo>
                  <a:lnTo>
                    <a:pt x="475589" y="238645"/>
                  </a:lnTo>
                  <a:lnTo>
                    <a:pt x="476351" y="243852"/>
                  </a:lnTo>
                  <a:lnTo>
                    <a:pt x="484060" y="242366"/>
                  </a:lnTo>
                  <a:close/>
                </a:path>
                <a:path w="4747895" h="314325">
                  <a:moveTo>
                    <a:pt x="504609" y="238404"/>
                  </a:moveTo>
                  <a:lnTo>
                    <a:pt x="503339" y="233286"/>
                  </a:lnTo>
                  <a:lnTo>
                    <a:pt x="499732" y="233984"/>
                  </a:lnTo>
                  <a:lnTo>
                    <a:pt x="496125" y="234683"/>
                  </a:lnTo>
                  <a:lnTo>
                    <a:pt x="496912" y="239890"/>
                  </a:lnTo>
                  <a:lnTo>
                    <a:pt x="504609" y="238404"/>
                  </a:lnTo>
                  <a:close/>
                </a:path>
                <a:path w="4747895" h="314325">
                  <a:moveTo>
                    <a:pt x="525145" y="234327"/>
                  </a:moveTo>
                  <a:lnTo>
                    <a:pt x="523849" y="229222"/>
                  </a:lnTo>
                  <a:lnTo>
                    <a:pt x="520255" y="229984"/>
                  </a:lnTo>
                  <a:lnTo>
                    <a:pt x="516648" y="230720"/>
                  </a:lnTo>
                  <a:lnTo>
                    <a:pt x="517461" y="235927"/>
                  </a:lnTo>
                  <a:lnTo>
                    <a:pt x="521309" y="235140"/>
                  </a:lnTo>
                  <a:lnTo>
                    <a:pt x="525145" y="234327"/>
                  </a:lnTo>
                  <a:close/>
                </a:path>
                <a:path w="4747895" h="314325">
                  <a:moveTo>
                    <a:pt x="545604" y="229946"/>
                  </a:moveTo>
                  <a:lnTo>
                    <a:pt x="544296" y="224853"/>
                  </a:lnTo>
                  <a:lnTo>
                    <a:pt x="540702" y="225615"/>
                  </a:lnTo>
                  <a:lnTo>
                    <a:pt x="537108" y="226377"/>
                  </a:lnTo>
                  <a:lnTo>
                    <a:pt x="537933" y="231584"/>
                  </a:lnTo>
                  <a:lnTo>
                    <a:pt x="545604" y="229946"/>
                  </a:lnTo>
                  <a:close/>
                </a:path>
                <a:path w="4747895" h="314325">
                  <a:moveTo>
                    <a:pt x="566077" y="225590"/>
                  </a:moveTo>
                  <a:lnTo>
                    <a:pt x="564743" y="220497"/>
                  </a:lnTo>
                  <a:lnTo>
                    <a:pt x="561149" y="221259"/>
                  </a:lnTo>
                  <a:lnTo>
                    <a:pt x="557555" y="222021"/>
                  </a:lnTo>
                  <a:lnTo>
                    <a:pt x="558406" y="227228"/>
                  </a:lnTo>
                  <a:lnTo>
                    <a:pt x="566077" y="225590"/>
                  </a:lnTo>
                  <a:close/>
                </a:path>
                <a:path w="4747895" h="314325">
                  <a:moveTo>
                    <a:pt x="586549" y="221221"/>
                  </a:moveTo>
                  <a:lnTo>
                    <a:pt x="585190" y="216128"/>
                  </a:lnTo>
                  <a:lnTo>
                    <a:pt x="581596" y="216890"/>
                  </a:lnTo>
                  <a:lnTo>
                    <a:pt x="578002" y="217665"/>
                  </a:lnTo>
                  <a:lnTo>
                    <a:pt x="578878" y="222846"/>
                  </a:lnTo>
                  <a:lnTo>
                    <a:pt x="586549" y="221221"/>
                  </a:lnTo>
                  <a:close/>
                </a:path>
                <a:path w="4747895" h="314325">
                  <a:moveTo>
                    <a:pt x="607021" y="216852"/>
                  </a:moveTo>
                  <a:lnTo>
                    <a:pt x="605637" y="211772"/>
                  </a:lnTo>
                  <a:lnTo>
                    <a:pt x="602043" y="212534"/>
                  </a:lnTo>
                  <a:lnTo>
                    <a:pt x="598449" y="213296"/>
                  </a:lnTo>
                  <a:lnTo>
                    <a:pt x="599338" y="218490"/>
                  </a:lnTo>
                  <a:lnTo>
                    <a:pt x="607021" y="216852"/>
                  </a:lnTo>
                  <a:close/>
                </a:path>
                <a:path w="4747895" h="314325">
                  <a:moveTo>
                    <a:pt x="627430" y="212229"/>
                  </a:moveTo>
                  <a:lnTo>
                    <a:pt x="626033" y="207149"/>
                  </a:lnTo>
                  <a:lnTo>
                    <a:pt x="622452" y="207987"/>
                  </a:lnTo>
                  <a:lnTo>
                    <a:pt x="618871" y="208826"/>
                  </a:lnTo>
                  <a:lnTo>
                    <a:pt x="619785" y="214007"/>
                  </a:lnTo>
                  <a:lnTo>
                    <a:pt x="627430" y="212229"/>
                  </a:lnTo>
                  <a:close/>
                </a:path>
                <a:path w="4747895" h="314325">
                  <a:moveTo>
                    <a:pt x="647814" y="207479"/>
                  </a:moveTo>
                  <a:lnTo>
                    <a:pt x="646391" y="202399"/>
                  </a:lnTo>
                  <a:lnTo>
                    <a:pt x="642810" y="203238"/>
                  </a:lnTo>
                  <a:lnTo>
                    <a:pt x="639229" y="204076"/>
                  </a:lnTo>
                  <a:lnTo>
                    <a:pt x="640168" y="209257"/>
                  </a:lnTo>
                  <a:lnTo>
                    <a:pt x="647814" y="207479"/>
                  </a:lnTo>
                  <a:close/>
                </a:path>
                <a:path w="4747895" h="314325">
                  <a:moveTo>
                    <a:pt x="668185" y="202717"/>
                  </a:moveTo>
                  <a:lnTo>
                    <a:pt x="666750" y="197650"/>
                  </a:lnTo>
                  <a:lnTo>
                    <a:pt x="663168" y="198488"/>
                  </a:lnTo>
                  <a:lnTo>
                    <a:pt x="659587" y="199326"/>
                  </a:lnTo>
                  <a:lnTo>
                    <a:pt x="660552" y="204508"/>
                  </a:lnTo>
                  <a:lnTo>
                    <a:pt x="668185" y="202717"/>
                  </a:lnTo>
                  <a:close/>
                </a:path>
                <a:path w="4747895" h="314325">
                  <a:moveTo>
                    <a:pt x="688568" y="197954"/>
                  </a:moveTo>
                  <a:lnTo>
                    <a:pt x="687108" y="192887"/>
                  </a:lnTo>
                  <a:lnTo>
                    <a:pt x="683526" y="193725"/>
                  </a:lnTo>
                  <a:lnTo>
                    <a:pt x="679945" y="194564"/>
                  </a:lnTo>
                  <a:lnTo>
                    <a:pt x="680923" y="199732"/>
                  </a:lnTo>
                  <a:lnTo>
                    <a:pt x="688568" y="197954"/>
                  </a:lnTo>
                  <a:close/>
                </a:path>
                <a:path w="4747895" h="314325">
                  <a:moveTo>
                    <a:pt x="708952" y="193179"/>
                  </a:moveTo>
                  <a:lnTo>
                    <a:pt x="707478" y="188125"/>
                  </a:lnTo>
                  <a:lnTo>
                    <a:pt x="703897" y="188976"/>
                  </a:lnTo>
                  <a:lnTo>
                    <a:pt x="700316" y="189814"/>
                  </a:lnTo>
                  <a:lnTo>
                    <a:pt x="701319" y="194983"/>
                  </a:lnTo>
                  <a:lnTo>
                    <a:pt x="705142" y="194094"/>
                  </a:lnTo>
                  <a:lnTo>
                    <a:pt x="708952" y="193179"/>
                  </a:lnTo>
                  <a:close/>
                </a:path>
                <a:path w="4747895" h="314325">
                  <a:moveTo>
                    <a:pt x="729234" y="188010"/>
                  </a:moveTo>
                  <a:lnTo>
                    <a:pt x="727735" y="182968"/>
                  </a:lnTo>
                  <a:lnTo>
                    <a:pt x="724166" y="183870"/>
                  </a:lnTo>
                  <a:lnTo>
                    <a:pt x="720598" y="184772"/>
                  </a:lnTo>
                  <a:lnTo>
                    <a:pt x="721626" y="189941"/>
                  </a:lnTo>
                  <a:lnTo>
                    <a:pt x="729234" y="188010"/>
                  </a:lnTo>
                  <a:close/>
                </a:path>
                <a:path w="4747895" h="314325">
                  <a:moveTo>
                    <a:pt x="749528" y="182880"/>
                  </a:moveTo>
                  <a:lnTo>
                    <a:pt x="748004" y="177838"/>
                  </a:lnTo>
                  <a:lnTo>
                    <a:pt x="744435" y="178739"/>
                  </a:lnTo>
                  <a:lnTo>
                    <a:pt x="740867" y="179641"/>
                  </a:lnTo>
                  <a:lnTo>
                    <a:pt x="741921" y="184810"/>
                  </a:lnTo>
                  <a:lnTo>
                    <a:pt x="749528" y="182880"/>
                  </a:lnTo>
                  <a:close/>
                </a:path>
                <a:path w="4747895" h="314325">
                  <a:moveTo>
                    <a:pt x="769810" y="177749"/>
                  </a:moveTo>
                  <a:lnTo>
                    <a:pt x="768273" y="172707"/>
                  </a:lnTo>
                  <a:lnTo>
                    <a:pt x="764705" y="173609"/>
                  </a:lnTo>
                  <a:lnTo>
                    <a:pt x="761136" y="174510"/>
                  </a:lnTo>
                  <a:lnTo>
                    <a:pt x="762215" y="179666"/>
                  </a:lnTo>
                  <a:lnTo>
                    <a:pt x="769810" y="177749"/>
                  </a:lnTo>
                  <a:close/>
                </a:path>
                <a:path w="4747895" h="314325">
                  <a:moveTo>
                    <a:pt x="790105" y="172605"/>
                  </a:moveTo>
                  <a:lnTo>
                    <a:pt x="788543" y="167576"/>
                  </a:lnTo>
                  <a:lnTo>
                    <a:pt x="784974" y="168478"/>
                  </a:lnTo>
                  <a:lnTo>
                    <a:pt x="781405" y="169379"/>
                  </a:lnTo>
                  <a:lnTo>
                    <a:pt x="782497" y="174536"/>
                  </a:lnTo>
                  <a:lnTo>
                    <a:pt x="790105" y="172605"/>
                  </a:lnTo>
                  <a:close/>
                </a:path>
                <a:path w="4747895" h="314325">
                  <a:moveTo>
                    <a:pt x="810323" y="167208"/>
                  </a:moveTo>
                  <a:lnTo>
                    <a:pt x="808736" y="162191"/>
                  </a:lnTo>
                  <a:lnTo>
                    <a:pt x="805192" y="163156"/>
                  </a:lnTo>
                  <a:lnTo>
                    <a:pt x="801649" y="164122"/>
                  </a:lnTo>
                  <a:lnTo>
                    <a:pt x="802754" y="169278"/>
                  </a:lnTo>
                  <a:lnTo>
                    <a:pt x="810323" y="167208"/>
                  </a:lnTo>
                  <a:close/>
                </a:path>
                <a:path w="4747895" h="314325">
                  <a:moveTo>
                    <a:pt x="830516" y="161696"/>
                  </a:moveTo>
                  <a:lnTo>
                    <a:pt x="828903" y="156679"/>
                  </a:lnTo>
                  <a:lnTo>
                    <a:pt x="825360" y="157645"/>
                  </a:lnTo>
                  <a:lnTo>
                    <a:pt x="821817" y="158610"/>
                  </a:lnTo>
                  <a:lnTo>
                    <a:pt x="822947" y="163753"/>
                  </a:lnTo>
                  <a:lnTo>
                    <a:pt x="830516" y="161696"/>
                  </a:lnTo>
                  <a:close/>
                </a:path>
                <a:path w="4747895" h="314325">
                  <a:moveTo>
                    <a:pt x="850709" y="156184"/>
                  </a:moveTo>
                  <a:lnTo>
                    <a:pt x="849071" y="151180"/>
                  </a:lnTo>
                  <a:lnTo>
                    <a:pt x="845527" y="152146"/>
                  </a:lnTo>
                  <a:lnTo>
                    <a:pt x="841984" y="153111"/>
                  </a:lnTo>
                  <a:lnTo>
                    <a:pt x="843140" y="158254"/>
                  </a:lnTo>
                  <a:lnTo>
                    <a:pt x="850709" y="156184"/>
                  </a:lnTo>
                  <a:close/>
                </a:path>
                <a:path w="4747895" h="314325">
                  <a:moveTo>
                    <a:pt x="870902" y="150685"/>
                  </a:moveTo>
                  <a:lnTo>
                    <a:pt x="869251" y="145681"/>
                  </a:lnTo>
                  <a:lnTo>
                    <a:pt x="865708" y="146646"/>
                  </a:lnTo>
                  <a:lnTo>
                    <a:pt x="862164" y="147612"/>
                  </a:lnTo>
                  <a:lnTo>
                    <a:pt x="863333" y="152755"/>
                  </a:lnTo>
                  <a:lnTo>
                    <a:pt x="870902" y="150685"/>
                  </a:lnTo>
                  <a:close/>
                </a:path>
                <a:path w="4747895" h="314325">
                  <a:moveTo>
                    <a:pt x="891044" y="145034"/>
                  </a:moveTo>
                  <a:lnTo>
                    <a:pt x="889381" y="140042"/>
                  </a:lnTo>
                  <a:lnTo>
                    <a:pt x="885850" y="141071"/>
                  </a:lnTo>
                  <a:lnTo>
                    <a:pt x="882319" y="142100"/>
                  </a:lnTo>
                  <a:lnTo>
                    <a:pt x="883513" y="147231"/>
                  </a:lnTo>
                  <a:lnTo>
                    <a:pt x="891044" y="145034"/>
                  </a:lnTo>
                  <a:close/>
                </a:path>
                <a:path w="4747895" h="314325">
                  <a:moveTo>
                    <a:pt x="911148" y="139179"/>
                  </a:moveTo>
                  <a:lnTo>
                    <a:pt x="909459" y="134188"/>
                  </a:lnTo>
                  <a:lnTo>
                    <a:pt x="905929" y="135216"/>
                  </a:lnTo>
                  <a:lnTo>
                    <a:pt x="902398" y="136245"/>
                  </a:lnTo>
                  <a:lnTo>
                    <a:pt x="903617" y="141376"/>
                  </a:lnTo>
                  <a:lnTo>
                    <a:pt x="911148" y="139179"/>
                  </a:lnTo>
                  <a:close/>
                </a:path>
                <a:path w="4747895" h="314325">
                  <a:moveTo>
                    <a:pt x="931240" y="133299"/>
                  </a:moveTo>
                  <a:lnTo>
                    <a:pt x="929525" y="128320"/>
                  </a:lnTo>
                  <a:lnTo>
                    <a:pt x="925995" y="129349"/>
                  </a:lnTo>
                  <a:lnTo>
                    <a:pt x="922464" y="130378"/>
                  </a:lnTo>
                  <a:lnTo>
                    <a:pt x="923709" y="135496"/>
                  </a:lnTo>
                  <a:lnTo>
                    <a:pt x="931240" y="133299"/>
                  </a:lnTo>
                  <a:close/>
                </a:path>
                <a:path w="4747895" h="314325">
                  <a:moveTo>
                    <a:pt x="951318" y="127444"/>
                  </a:moveTo>
                  <a:lnTo>
                    <a:pt x="949591" y="122466"/>
                  </a:lnTo>
                  <a:lnTo>
                    <a:pt x="946061" y="123494"/>
                  </a:lnTo>
                  <a:lnTo>
                    <a:pt x="942530" y="124523"/>
                  </a:lnTo>
                  <a:lnTo>
                    <a:pt x="943787" y="129641"/>
                  </a:lnTo>
                  <a:lnTo>
                    <a:pt x="951318" y="127444"/>
                  </a:lnTo>
                  <a:close/>
                </a:path>
                <a:path w="4747895" h="314325">
                  <a:moveTo>
                    <a:pt x="971410" y="121513"/>
                  </a:moveTo>
                  <a:lnTo>
                    <a:pt x="969657" y="116547"/>
                  </a:lnTo>
                  <a:lnTo>
                    <a:pt x="966139" y="117627"/>
                  </a:lnTo>
                  <a:lnTo>
                    <a:pt x="962609" y="118656"/>
                  </a:lnTo>
                  <a:lnTo>
                    <a:pt x="963891" y="123761"/>
                  </a:lnTo>
                  <a:lnTo>
                    <a:pt x="967663" y="122669"/>
                  </a:lnTo>
                  <a:lnTo>
                    <a:pt x="971410" y="121513"/>
                  </a:lnTo>
                  <a:close/>
                </a:path>
                <a:path w="4747895" h="314325">
                  <a:moveTo>
                    <a:pt x="991387" y="115316"/>
                  </a:moveTo>
                  <a:lnTo>
                    <a:pt x="989609" y="110350"/>
                  </a:lnTo>
                  <a:lnTo>
                    <a:pt x="986104" y="111442"/>
                  </a:lnTo>
                  <a:lnTo>
                    <a:pt x="982599" y="112534"/>
                  </a:lnTo>
                  <a:lnTo>
                    <a:pt x="983894" y="117640"/>
                  </a:lnTo>
                  <a:lnTo>
                    <a:pt x="991387" y="115316"/>
                  </a:lnTo>
                  <a:close/>
                </a:path>
                <a:path w="4747895" h="314325">
                  <a:moveTo>
                    <a:pt x="1011377" y="109093"/>
                  </a:moveTo>
                  <a:lnTo>
                    <a:pt x="1009573" y="104140"/>
                  </a:lnTo>
                  <a:lnTo>
                    <a:pt x="1006068" y="105232"/>
                  </a:lnTo>
                  <a:lnTo>
                    <a:pt x="1002563" y="106324"/>
                  </a:lnTo>
                  <a:lnTo>
                    <a:pt x="1003884" y="111417"/>
                  </a:lnTo>
                  <a:lnTo>
                    <a:pt x="1011377" y="109093"/>
                  </a:lnTo>
                  <a:close/>
                </a:path>
                <a:path w="4747895" h="314325">
                  <a:moveTo>
                    <a:pt x="1031367" y="102895"/>
                  </a:moveTo>
                  <a:lnTo>
                    <a:pt x="1029550" y="97942"/>
                  </a:lnTo>
                  <a:lnTo>
                    <a:pt x="1026045" y="99034"/>
                  </a:lnTo>
                  <a:lnTo>
                    <a:pt x="1022540" y="100126"/>
                  </a:lnTo>
                  <a:lnTo>
                    <a:pt x="1023874" y="105219"/>
                  </a:lnTo>
                  <a:lnTo>
                    <a:pt x="1031367" y="102895"/>
                  </a:lnTo>
                  <a:close/>
                </a:path>
                <a:path w="4747895" h="314325">
                  <a:moveTo>
                    <a:pt x="4425556" y="4165"/>
                  </a:moveTo>
                  <a:lnTo>
                    <a:pt x="4422508" y="2082"/>
                  </a:lnTo>
                  <a:lnTo>
                    <a:pt x="4419460" y="0"/>
                  </a:lnTo>
                  <a:lnTo>
                    <a:pt x="4416272" y="4203"/>
                  </a:lnTo>
                  <a:lnTo>
                    <a:pt x="4422762" y="8636"/>
                  </a:lnTo>
                  <a:lnTo>
                    <a:pt x="4425556" y="4165"/>
                  </a:lnTo>
                  <a:close/>
                </a:path>
                <a:path w="4747895" h="314325">
                  <a:moveTo>
                    <a:pt x="4442904" y="16002"/>
                  </a:moveTo>
                  <a:lnTo>
                    <a:pt x="4439856" y="13919"/>
                  </a:lnTo>
                  <a:lnTo>
                    <a:pt x="4436808" y="11836"/>
                  </a:lnTo>
                  <a:lnTo>
                    <a:pt x="4433608" y="16027"/>
                  </a:lnTo>
                  <a:lnTo>
                    <a:pt x="4440098" y="20459"/>
                  </a:lnTo>
                  <a:lnTo>
                    <a:pt x="4442904" y="16002"/>
                  </a:lnTo>
                  <a:close/>
                </a:path>
                <a:path w="4747895" h="314325">
                  <a:moveTo>
                    <a:pt x="4460037" y="28105"/>
                  </a:moveTo>
                  <a:lnTo>
                    <a:pt x="4457027" y="25971"/>
                  </a:lnTo>
                  <a:lnTo>
                    <a:pt x="4454017" y="23837"/>
                  </a:lnTo>
                  <a:lnTo>
                    <a:pt x="4450804" y="28016"/>
                  </a:lnTo>
                  <a:lnTo>
                    <a:pt x="4457217" y="32562"/>
                  </a:lnTo>
                  <a:lnTo>
                    <a:pt x="4460037" y="28105"/>
                  </a:lnTo>
                  <a:close/>
                </a:path>
                <a:path w="4747895" h="314325">
                  <a:moveTo>
                    <a:pt x="4477169" y="40233"/>
                  </a:moveTo>
                  <a:lnTo>
                    <a:pt x="4474159" y="38100"/>
                  </a:lnTo>
                  <a:lnTo>
                    <a:pt x="4471149" y="35966"/>
                  </a:lnTo>
                  <a:lnTo>
                    <a:pt x="4467923" y="40132"/>
                  </a:lnTo>
                  <a:lnTo>
                    <a:pt x="4474337" y="44678"/>
                  </a:lnTo>
                  <a:lnTo>
                    <a:pt x="4477169" y="40233"/>
                  </a:lnTo>
                  <a:close/>
                </a:path>
                <a:path w="4747895" h="314325">
                  <a:moveTo>
                    <a:pt x="4494301" y="52362"/>
                  </a:moveTo>
                  <a:lnTo>
                    <a:pt x="4491291" y="50228"/>
                  </a:lnTo>
                  <a:lnTo>
                    <a:pt x="4488281" y="48094"/>
                  </a:lnTo>
                  <a:lnTo>
                    <a:pt x="4485043" y="52247"/>
                  </a:lnTo>
                  <a:lnTo>
                    <a:pt x="4491456" y="56794"/>
                  </a:lnTo>
                  <a:lnTo>
                    <a:pt x="4494301" y="52362"/>
                  </a:lnTo>
                  <a:close/>
                </a:path>
                <a:path w="4747895" h="314325">
                  <a:moveTo>
                    <a:pt x="4511433" y="64490"/>
                  </a:moveTo>
                  <a:lnTo>
                    <a:pt x="4508424" y="62357"/>
                  </a:lnTo>
                  <a:lnTo>
                    <a:pt x="4505414" y="60223"/>
                  </a:lnTo>
                  <a:lnTo>
                    <a:pt x="4502162" y="64376"/>
                  </a:lnTo>
                  <a:lnTo>
                    <a:pt x="4508576" y="68910"/>
                  </a:lnTo>
                  <a:lnTo>
                    <a:pt x="4511433" y="64490"/>
                  </a:lnTo>
                  <a:close/>
                </a:path>
                <a:path w="4747895" h="314325">
                  <a:moveTo>
                    <a:pt x="4528566" y="76619"/>
                  </a:moveTo>
                  <a:lnTo>
                    <a:pt x="4525556" y="74485"/>
                  </a:lnTo>
                  <a:lnTo>
                    <a:pt x="4522546" y="72351"/>
                  </a:lnTo>
                  <a:lnTo>
                    <a:pt x="4519282" y="76492"/>
                  </a:lnTo>
                  <a:lnTo>
                    <a:pt x="4525696" y="81038"/>
                  </a:lnTo>
                  <a:lnTo>
                    <a:pt x="4528566" y="76619"/>
                  </a:lnTo>
                  <a:close/>
                </a:path>
                <a:path w="4747895" h="314325">
                  <a:moveTo>
                    <a:pt x="4545660" y="88811"/>
                  </a:moveTo>
                  <a:lnTo>
                    <a:pt x="4542675" y="86626"/>
                  </a:lnTo>
                  <a:lnTo>
                    <a:pt x="4539678" y="84480"/>
                  </a:lnTo>
                  <a:lnTo>
                    <a:pt x="4536402" y="88607"/>
                  </a:lnTo>
                  <a:lnTo>
                    <a:pt x="4539602" y="90893"/>
                  </a:lnTo>
                  <a:lnTo>
                    <a:pt x="4542764" y="93218"/>
                  </a:lnTo>
                  <a:lnTo>
                    <a:pt x="4545660" y="88811"/>
                  </a:lnTo>
                  <a:close/>
                </a:path>
                <a:path w="4747895" h="314325">
                  <a:moveTo>
                    <a:pt x="4562602" y="101219"/>
                  </a:moveTo>
                  <a:lnTo>
                    <a:pt x="4559617" y="99034"/>
                  </a:lnTo>
                  <a:lnTo>
                    <a:pt x="4556633" y="96850"/>
                  </a:lnTo>
                  <a:lnTo>
                    <a:pt x="4553356" y="100977"/>
                  </a:lnTo>
                  <a:lnTo>
                    <a:pt x="4559706" y="105613"/>
                  </a:lnTo>
                  <a:lnTo>
                    <a:pt x="4562602" y="101219"/>
                  </a:lnTo>
                  <a:close/>
                </a:path>
                <a:path w="4747895" h="314325">
                  <a:moveTo>
                    <a:pt x="4579531" y="113626"/>
                  </a:moveTo>
                  <a:lnTo>
                    <a:pt x="4576546" y="111442"/>
                  </a:lnTo>
                  <a:lnTo>
                    <a:pt x="4573562" y="109258"/>
                  </a:lnTo>
                  <a:lnTo>
                    <a:pt x="4570273" y="113372"/>
                  </a:lnTo>
                  <a:lnTo>
                    <a:pt x="4576623" y="118021"/>
                  </a:lnTo>
                  <a:lnTo>
                    <a:pt x="4579531" y="113626"/>
                  </a:lnTo>
                  <a:close/>
                </a:path>
                <a:path w="4747895" h="314325">
                  <a:moveTo>
                    <a:pt x="4596460" y="126022"/>
                  </a:moveTo>
                  <a:lnTo>
                    <a:pt x="4593475" y="123837"/>
                  </a:lnTo>
                  <a:lnTo>
                    <a:pt x="4590491" y="121653"/>
                  </a:lnTo>
                  <a:lnTo>
                    <a:pt x="4587189" y="125755"/>
                  </a:lnTo>
                  <a:lnTo>
                    <a:pt x="4593539" y="130403"/>
                  </a:lnTo>
                  <a:lnTo>
                    <a:pt x="4596460" y="126022"/>
                  </a:lnTo>
                  <a:close/>
                </a:path>
                <a:path w="4747895" h="314325">
                  <a:moveTo>
                    <a:pt x="4613389" y="138430"/>
                  </a:moveTo>
                  <a:lnTo>
                    <a:pt x="4610405" y="136245"/>
                  </a:lnTo>
                  <a:lnTo>
                    <a:pt x="4607420" y="134061"/>
                  </a:lnTo>
                  <a:lnTo>
                    <a:pt x="4604118" y="138163"/>
                  </a:lnTo>
                  <a:lnTo>
                    <a:pt x="4610455" y="142798"/>
                  </a:lnTo>
                  <a:lnTo>
                    <a:pt x="4613389" y="138430"/>
                  </a:lnTo>
                  <a:close/>
                </a:path>
                <a:path w="4747895" h="314325">
                  <a:moveTo>
                    <a:pt x="4630331" y="150837"/>
                  </a:moveTo>
                  <a:lnTo>
                    <a:pt x="4627346" y="148653"/>
                  </a:lnTo>
                  <a:lnTo>
                    <a:pt x="4624362" y="146469"/>
                  </a:lnTo>
                  <a:lnTo>
                    <a:pt x="4621047" y="150558"/>
                  </a:lnTo>
                  <a:lnTo>
                    <a:pt x="4627384" y="155206"/>
                  </a:lnTo>
                  <a:lnTo>
                    <a:pt x="4630331" y="150837"/>
                  </a:lnTo>
                  <a:close/>
                </a:path>
                <a:path w="4747895" h="314325">
                  <a:moveTo>
                    <a:pt x="4647209" y="163296"/>
                  </a:moveTo>
                  <a:lnTo>
                    <a:pt x="4644263" y="161074"/>
                  </a:lnTo>
                  <a:lnTo>
                    <a:pt x="4641304" y="158864"/>
                  </a:lnTo>
                  <a:lnTo>
                    <a:pt x="4637976" y="162941"/>
                  </a:lnTo>
                  <a:lnTo>
                    <a:pt x="4641126" y="165290"/>
                  </a:lnTo>
                  <a:lnTo>
                    <a:pt x="4644250" y="167665"/>
                  </a:lnTo>
                  <a:lnTo>
                    <a:pt x="4647209" y="163296"/>
                  </a:lnTo>
                  <a:close/>
                </a:path>
                <a:path w="4747895" h="314325">
                  <a:moveTo>
                    <a:pt x="4663948" y="175945"/>
                  </a:moveTo>
                  <a:lnTo>
                    <a:pt x="4661001" y="173723"/>
                  </a:lnTo>
                  <a:lnTo>
                    <a:pt x="4658055" y="171500"/>
                  </a:lnTo>
                  <a:lnTo>
                    <a:pt x="4654715" y="175564"/>
                  </a:lnTo>
                  <a:lnTo>
                    <a:pt x="4660989" y="180301"/>
                  </a:lnTo>
                  <a:lnTo>
                    <a:pt x="4663948" y="175945"/>
                  </a:lnTo>
                  <a:close/>
                </a:path>
                <a:path w="4747895" h="314325">
                  <a:moveTo>
                    <a:pt x="4680686" y="188607"/>
                  </a:moveTo>
                  <a:lnTo>
                    <a:pt x="4677740" y="186385"/>
                  </a:lnTo>
                  <a:lnTo>
                    <a:pt x="4674794" y="184162"/>
                  </a:lnTo>
                  <a:lnTo>
                    <a:pt x="4671441" y="188226"/>
                  </a:lnTo>
                  <a:lnTo>
                    <a:pt x="4677715" y="192963"/>
                  </a:lnTo>
                  <a:lnTo>
                    <a:pt x="4680686" y="188607"/>
                  </a:lnTo>
                  <a:close/>
                </a:path>
                <a:path w="4747895" h="314325">
                  <a:moveTo>
                    <a:pt x="4697438" y="201256"/>
                  </a:moveTo>
                  <a:lnTo>
                    <a:pt x="4694491" y="199034"/>
                  </a:lnTo>
                  <a:lnTo>
                    <a:pt x="4691545" y="196811"/>
                  </a:lnTo>
                  <a:lnTo>
                    <a:pt x="4688179" y="200863"/>
                  </a:lnTo>
                  <a:lnTo>
                    <a:pt x="4694453" y="205600"/>
                  </a:lnTo>
                  <a:lnTo>
                    <a:pt x="4697438" y="201256"/>
                  </a:lnTo>
                  <a:close/>
                </a:path>
                <a:path w="4747895" h="314325">
                  <a:moveTo>
                    <a:pt x="4714176" y="213918"/>
                  </a:moveTo>
                  <a:lnTo>
                    <a:pt x="4711230" y="211696"/>
                  </a:lnTo>
                  <a:lnTo>
                    <a:pt x="4708283" y="209473"/>
                  </a:lnTo>
                  <a:lnTo>
                    <a:pt x="4704918" y="213512"/>
                  </a:lnTo>
                  <a:lnTo>
                    <a:pt x="4711179" y="218262"/>
                  </a:lnTo>
                  <a:lnTo>
                    <a:pt x="4714176" y="213918"/>
                  </a:lnTo>
                  <a:close/>
                </a:path>
                <a:path w="4747895" h="314325">
                  <a:moveTo>
                    <a:pt x="4730915" y="226580"/>
                  </a:moveTo>
                  <a:lnTo>
                    <a:pt x="4727968" y="224358"/>
                  </a:lnTo>
                  <a:lnTo>
                    <a:pt x="4725022" y="222135"/>
                  </a:lnTo>
                  <a:lnTo>
                    <a:pt x="4721644" y="226174"/>
                  </a:lnTo>
                  <a:lnTo>
                    <a:pt x="4727918" y="230911"/>
                  </a:lnTo>
                  <a:lnTo>
                    <a:pt x="4730915" y="226580"/>
                  </a:lnTo>
                  <a:close/>
                </a:path>
                <a:path w="4747895" h="314325">
                  <a:moveTo>
                    <a:pt x="4747666" y="239229"/>
                  </a:moveTo>
                  <a:lnTo>
                    <a:pt x="4744720" y="237007"/>
                  </a:lnTo>
                  <a:lnTo>
                    <a:pt x="4741773" y="234784"/>
                  </a:lnTo>
                  <a:lnTo>
                    <a:pt x="4738382" y="238810"/>
                  </a:lnTo>
                  <a:lnTo>
                    <a:pt x="4744656" y="243547"/>
                  </a:lnTo>
                  <a:lnTo>
                    <a:pt x="4747666" y="23922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 descr=""/>
            <p:cNvSpPr/>
            <p:nvPr/>
          </p:nvSpPr>
          <p:spPr>
            <a:xfrm>
              <a:off x="1823618" y="5164289"/>
              <a:ext cx="1367790" cy="552450"/>
            </a:xfrm>
            <a:custGeom>
              <a:avLst/>
              <a:gdLst/>
              <a:ahLst/>
              <a:cxnLst/>
              <a:rect l="l" t="t" r="r" b="b"/>
              <a:pathLst>
                <a:path w="1367789" h="552450">
                  <a:moveTo>
                    <a:pt x="8826" y="549986"/>
                  </a:moveTo>
                  <a:lnTo>
                    <a:pt x="7010" y="545033"/>
                  </a:lnTo>
                  <a:lnTo>
                    <a:pt x="3505" y="546125"/>
                  </a:lnTo>
                  <a:lnTo>
                    <a:pt x="0" y="547217"/>
                  </a:lnTo>
                  <a:lnTo>
                    <a:pt x="1333" y="552310"/>
                  </a:lnTo>
                  <a:lnTo>
                    <a:pt x="8826" y="549986"/>
                  </a:lnTo>
                  <a:close/>
                </a:path>
                <a:path w="1367789" h="552450">
                  <a:moveTo>
                    <a:pt x="28816" y="543775"/>
                  </a:moveTo>
                  <a:lnTo>
                    <a:pt x="26974" y="538835"/>
                  </a:lnTo>
                  <a:lnTo>
                    <a:pt x="23469" y="539927"/>
                  </a:lnTo>
                  <a:lnTo>
                    <a:pt x="19964" y="541020"/>
                  </a:lnTo>
                  <a:lnTo>
                    <a:pt x="21323" y="546100"/>
                  </a:lnTo>
                  <a:lnTo>
                    <a:pt x="28816" y="543775"/>
                  </a:lnTo>
                  <a:close/>
                </a:path>
                <a:path w="1367789" h="552450">
                  <a:moveTo>
                    <a:pt x="48691" y="537222"/>
                  </a:moveTo>
                  <a:lnTo>
                    <a:pt x="46837" y="532295"/>
                  </a:lnTo>
                  <a:lnTo>
                    <a:pt x="43345" y="533438"/>
                  </a:lnTo>
                  <a:lnTo>
                    <a:pt x="39852" y="534581"/>
                  </a:lnTo>
                  <a:lnTo>
                    <a:pt x="41236" y="539673"/>
                  </a:lnTo>
                  <a:lnTo>
                    <a:pt x="48691" y="537222"/>
                  </a:lnTo>
                  <a:close/>
                </a:path>
                <a:path w="1367789" h="552450">
                  <a:moveTo>
                    <a:pt x="68567" y="530694"/>
                  </a:moveTo>
                  <a:lnTo>
                    <a:pt x="66700" y="525780"/>
                  </a:lnTo>
                  <a:lnTo>
                    <a:pt x="63207" y="526923"/>
                  </a:lnTo>
                  <a:lnTo>
                    <a:pt x="59715" y="528066"/>
                  </a:lnTo>
                  <a:lnTo>
                    <a:pt x="61125" y="533146"/>
                  </a:lnTo>
                  <a:lnTo>
                    <a:pt x="68567" y="530694"/>
                  </a:lnTo>
                  <a:close/>
                </a:path>
                <a:path w="1367789" h="552450">
                  <a:moveTo>
                    <a:pt x="88455" y="524167"/>
                  </a:moveTo>
                  <a:lnTo>
                    <a:pt x="86563" y="519252"/>
                  </a:lnTo>
                  <a:lnTo>
                    <a:pt x="83070" y="520395"/>
                  </a:lnTo>
                  <a:lnTo>
                    <a:pt x="79578" y="521538"/>
                  </a:lnTo>
                  <a:lnTo>
                    <a:pt x="81000" y="526618"/>
                  </a:lnTo>
                  <a:lnTo>
                    <a:pt x="88455" y="524167"/>
                  </a:lnTo>
                  <a:close/>
                </a:path>
                <a:path w="1367789" h="552450">
                  <a:moveTo>
                    <a:pt x="108343" y="517626"/>
                  </a:moveTo>
                  <a:lnTo>
                    <a:pt x="106426" y="512724"/>
                  </a:lnTo>
                  <a:lnTo>
                    <a:pt x="102933" y="513867"/>
                  </a:lnTo>
                  <a:lnTo>
                    <a:pt x="99441" y="515010"/>
                  </a:lnTo>
                  <a:lnTo>
                    <a:pt x="100888" y="520077"/>
                  </a:lnTo>
                  <a:lnTo>
                    <a:pt x="108343" y="517626"/>
                  </a:lnTo>
                  <a:close/>
                </a:path>
                <a:path w="1367789" h="552450">
                  <a:moveTo>
                    <a:pt x="128130" y="510781"/>
                  </a:moveTo>
                  <a:lnTo>
                    <a:pt x="126199" y="505879"/>
                  </a:lnTo>
                  <a:lnTo>
                    <a:pt x="122720" y="507085"/>
                  </a:lnTo>
                  <a:lnTo>
                    <a:pt x="119240" y="508292"/>
                  </a:lnTo>
                  <a:lnTo>
                    <a:pt x="120713" y="513346"/>
                  </a:lnTo>
                  <a:lnTo>
                    <a:pt x="128130" y="510781"/>
                  </a:lnTo>
                  <a:close/>
                </a:path>
                <a:path w="1367789" h="552450">
                  <a:moveTo>
                    <a:pt x="147904" y="503948"/>
                  </a:moveTo>
                  <a:lnTo>
                    <a:pt x="145961" y="499046"/>
                  </a:lnTo>
                  <a:lnTo>
                    <a:pt x="142481" y="500253"/>
                  </a:lnTo>
                  <a:lnTo>
                    <a:pt x="139001" y="501459"/>
                  </a:lnTo>
                  <a:lnTo>
                    <a:pt x="140487" y="506514"/>
                  </a:lnTo>
                  <a:lnTo>
                    <a:pt x="147904" y="503948"/>
                  </a:lnTo>
                  <a:close/>
                </a:path>
                <a:path w="1367789" h="552450">
                  <a:moveTo>
                    <a:pt x="167690" y="497103"/>
                  </a:moveTo>
                  <a:lnTo>
                    <a:pt x="165722" y="492213"/>
                  </a:lnTo>
                  <a:lnTo>
                    <a:pt x="162242" y="493420"/>
                  </a:lnTo>
                  <a:lnTo>
                    <a:pt x="158762" y="494626"/>
                  </a:lnTo>
                  <a:lnTo>
                    <a:pt x="160274" y="499668"/>
                  </a:lnTo>
                  <a:lnTo>
                    <a:pt x="167690" y="497103"/>
                  </a:lnTo>
                  <a:close/>
                </a:path>
                <a:path w="1367789" h="552450">
                  <a:moveTo>
                    <a:pt x="187464" y="490258"/>
                  </a:moveTo>
                  <a:lnTo>
                    <a:pt x="185470" y="485381"/>
                  </a:lnTo>
                  <a:lnTo>
                    <a:pt x="182003" y="486587"/>
                  </a:lnTo>
                  <a:lnTo>
                    <a:pt x="178523" y="487794"/>
                  </a:lnTo>
                  <a:lnTo>
                    <a:pt x="180047" y="492836"/>
                  </a:lnTo>
                  <a:lnTo>
                    <a:pt x="187464" y="490258"/>
                  </a:lnTo>
                  <a:close/>
                </a:path>
                <a:path w="1367789" h="552450">
                  <a:moveTo>
                    <a:pt x="207137" y="483120"/>
                  </a:moveTo>
                  <a:lnTo>
                    <a:pt x="205130" y="478243"/>
                  </a:lnTo>
                  <a:lnTo>
                    <a:pt x="201676" y="479501"/>
                  </a:lnTo>
                  <a:lnTo>
                    <a:pt x="198221" y="480758"/>
                  </a:lnTo>
                  <a:lnTo>
                    <a:pt x="199758" y="485787"/>
                  </a:lnTo>
                  <a:lnTo>
                    <a:pt x="207137" y="483120"/>
                  </a:lnTo>
                  <a:close/>
                </a:path>
                <a:path w="1367789" h="552450">
                  <a:moveTo>
                    <a:pt x="226809" y="475983"/>
                  </a:moveTo>
                  <a:lnTo>
                    <a:pt x="224790" y="471119"/>
                  </a:lnTo>
                  <a:lnTo>
                    <a:pt x="221335" y="472376"/>
                  </a:lnTo>
                  <a:lnTo>
                    <a:pt x="217881" y="473621"/>
                  </a:lnTo>
                  <a:lnTo>
                    <a:pt x="219443" y="478663"/>
                  </a:lnTo>
                  <a:lnTo>
                    <a:pt x="226809" y="475983"/>
                  </a:lnTo>
                  <a:close/>
                </a:path>
                <a:path w="1367789" h="552450">
                  <a:moveTo>
                    <a:pt x="246494" y="468871"/>
                  </a:moveTo>
                  <a:lnTo>
                    <a:pt x="244449" y="464007"/>
                  </a:lnTo>
                  <a:lnTo>
                    <a:pt x="240995" y="465264"/>
                  </a:lnTo>
                  <a:lnTo>
                    <a:pt x="237540" y="466521"/>
                  </a:lnTo>
                  <a:lnTo>
                    <a:pt x="239115" y="471538"/>
                  </a:lnTo>
                  <a:lnTo>
                    <a:pt x="246494" y="468871"/>
                  </a:lnTo>
                  <a:close/>
                </a:path>
                <a:path w="1367789" h="552450">
                  <a:moveTo>
                    <a:pt x="266153" y="461695"/>
                  </a:moveTo>
                  <a:lnTo>
                    <a:pt x="264096" y="456844"/>
                  </a:lnTo>
                  <a:lnTo>
                    <a:pt x="260654" y="458139"/>
                  </a:lnTo>
                  <a:lnTo>
                    <a:pt x="257200" y="459409"/>
                  </a:lnTo>
                  <a:lnTo>
                    <a:pt x="258800" y="464426"/>
                  </a:lnTo>
                  <a:lnTo>
                    <a:pt x="262483" y="463080"/>
                  </a:lnTo>
                  <a:lnTo>
                    <a:pt x="266153" y="461695"/>
                  </a:lnTo>
                  <a:close/>
                </a:path>
                <a:path w="1367789" h="552450">
                  <a:moveTo>
                    <a:pt x="285724" y="454304"/>
                  </a:moveTo>
                  <a:lnTo>
                    <a:pt x="283654" y="449465"/>
                  </a:lnTo>
                  <a:lnTo>
                    <a:pt x="280212" y="450761"/>
                  </a:lnTo>
                  <a:lnTo>
                    <a:pt x="276771" y="452056"/>
                  </a:lnTo>
                  <a:lnTo>
                    <a:pt x="278384" y="457073"/>
                  </a:lnTo>
                  <a:lnTo>
                    <a:pt x="285724" y="454304"/>
                  </a:lnTo>
                  <a:close/>
                </a:path>
                <a:path w="1367789" h="552450">
                  <a:moveTo>
                    <a:pt x="305308" y="446913"/>
                  </a:moveTo>
                  <a:lnTo>
                    <a:pt x="303225" y="442074"/>
                  </a:lnTo>
                  <a:lnTo>
                    <a:pt x="299783" y="443369"/>
                  </a:lnTo>
                  <a:lnTo>
                    <a:pt x="296341" y="444665"/>
                  </a:lnTo>
                  <a:lnTo>
                    <a:pt x="297967" y="449681"/>
                  </a:lnTo>
                  <a:lnTo>
                    <a:pt x="305308" y="446913"/>
                  </a:lnTo>
                  <a:close/>
                </a:path>
                <a:path w="1367789" h="552450">
                  <a:moveTo>
                    <a:pt x="324891" y="439521"/>
                  </a:moveTo>
                  <a:lnTo>
                    <a:pt x="322783" y="434695"/>
                  </a:lnTo>
                  <a:lnTo>
                    <a:pt x="319341" y="435991"/>
                  </a:lnTo>
                  <a:lnTo>
                    <a:pt x="315899" y="437286"/>
                  </a:lnTo>
                  <a:lnTo>
                    <a:pt x="317550" y="442290"/>
                  </a:lnTo>
                  <a:lnTo>
                    <a:pt x="324891" y="439521"/>
                  </a:lnTo>
                  <a:close/>
                </a:path>
                <a:path w="1367789" h="552450">
                  <a:moveTo>
                    <a:pt x="344436" y="432028"/>
                  </a:moveTo>
                  <a:lnTo>
                    <a:pt x="342315" y="427202"/>
                  </a:lnTo>
                  <a:lnTo>
                    <a:pt x="338886" y="428548"/>
                  </a:lnTo>
                  <a:lnTo>
                    <a:pt x="335457" y="429895"/>
                  </a:lnTo>
                  <a:lnTo>
                    <a:pt x="337121" y="434886"/>
                  </a:lnTo>
                  <a:lnTo>
                    <a:pt x="344436" y="432028"/>
                  </a:lnTo>
                  <a:close/>
                </a:path>
                <a:path w="1367789" h="552450">
                  <a:moveTo>
                    <a:pt x="363918" y="424408"/>
                  </a:moveTo>
                  <a:lnTo>
                    <a:pt x="361784" y="419582"/>
                  </a:lnTo>
                  <a:lnTo>
                    <a:pt x="358355" y="420928"/>
                  </a:lnTo>
                  <a:lnTo>
                    <a:pt x="354926" y="422275"/>
                  </a:lnTo>
                  <a:lnTo>
                    <a:pt x="356616" y="427266"/>
                  </a:lnTo>
                  <a:lnTo>
                    <a:pt x="363918" y="424408"/>
                  </a:lnTo>
                  <a:close/>
                </a:path>
                <a:path w="1367789" h="552450">
                  <a:moveTo>
                    <a:pt x="383400" y="416775"/>
                  </a:moveTo>
                  <a:lnTo>
                    <a:pt x="381254" y="411962"/>
                  </a:lnTo>
                  <a:lnTo>
                    <a:pt x="377825" y="413308"/>
                  </a:lnTo>
                  <a:lnTo>
                    <a:pt x="374396" y="414655"/>
                  </a:lnTo>
                  <a:lnTo>
                    <a:pt x="376097" y="419633"/>
                  </a:lnTo>
                  <a:lnTo>
                    <a:pt x="383400" y="416775"/>
                  </a:lnTo>
                  <a:close/>
                </a:path>
                <a:path w="1367789" h="552450">
                  <a:moveTo>
                    <a:pt x="402894" y="409155"/>
                  </a:moveTo>
                  <a:lnTo>
                    <a:pt x="400735" y="404342"/>
                  </a:lnTo>
                  <a:lnTo>
                    <a:pt x="397306" y="405688"/>
                  </a:lnTo>
                  <a:lnTo>
                    <a:pt x="393877" y="407035"/>
                  </a:lnTo>
                  <a:lnTo>
                    <a:pt x="395592" y="412013"/>
                  </a:lnTo>
                  <a:lnTo>
                    <a:pt x="402894" y="409155"/>
                  </a:lnTo>
                  <a:close/>
                </a:path>
                <a:path w="1367789" h="552450">
                  <a:moveTo>
                    <a:pt x="422313" y="401358"/>
                  </a:moveTo>
                  <a:lnTo>
                    <a:pt x="420128" y="396557"/>
                  </a:lnTo>
                  <a:lnTo>
                    <a:pt x="416725" y="397941"/>
                  </a:lnTo>
                  <a:lnTo>
                    <a:pt x="413321" y="399313"/>
                  </a:lnTo>
                  <a:lnTo>
                    <a:pt x="415048" y="404291"/>
                  </a:lnTo>
                  <a:lnTo>
                    <a:pt x="422313" y="401358"/>
                  </a:lnTo>
                  <a:close/>
                </a:path>
                <a:path w="1367789" h="552450">
                  <a:moveTo>
                    <a:pt x="441718" y="393522"/>
                  </a:moveTo>
                  <a:lnTo>
                    <a:pt x="439521" y="388721"/>
                  </a:lnTo>
                  <a:lnTo>
                    <a:pt x="436118" y="390105"/>
                  </a:lnTo>
                  <a:lnTo>
                    <a:pt x="432714" y="391477"/>
                  </a:lnTo>
                  <a:lnTo>
                    <a:pt x="434454" y="396455"/>
                  </a:lnTo>
                  <a:lnTo>
                    <a:pt x="441718" y="393522"/>
                  </a:lnTo>
                  <a:close/>
                </a:path>
                <a:path w="1367789" h="552450">
                  <a:moveTo>
                    <a:pt x="461111" y="385673"/>
                  </a:moveTo>
                  <a:lnTo>
                    <a:pt x="458901" y="380898"/>
                  </a:lnTo>
                  <a:lnTo>
                    <a:pt x="455498" y="382270"/>
                  </a:lnTo>
                  <a:lnTo>
                    <a:pt x="452094" y="383654"/>
                  </a:lnTo>
                  <a:lnTo>
                    <a:pt x="453847" y="388620"/>
                  </a:lnTo>
                  <a:lnTo>
                    <a:pt x="461111" y="385673"/>
                  </a:lnTo>
                  <a:close/>
                </a:path>
                <a:path w="1367789" h="552450">
                  <a:moveTo>
                    <a:pt x="480517" y="377825"/>
                  </a:moveTo>
                  <a:lnTo>
                    <a:pt x="478294" y="373049"/>
                  </a:lnTo>
                  <a:lnTo>
                    <a:pt x="474891" y="374434"/>
                  </a:lnTo>
                  <a:lnTo>
                    <a:pt x="471487" y="375818"/>
                  </a:lnTo>
                  <a:lnTo>
                    <a:pt x="473252" y="380771"/>
                  </a:lnTo>
                  <a:lnTo>
                    <a:pt x="480517" y="377825"/>
                  </a:lnTo>
                  <a:close/>
                </a:path>
                <a:path w="1367789" h="552450">
                  <a:moveTo>
                    <a:pt x="499833" y="369798"/>
                  </a:moveTo>
                  <a:lnTo>
                    <a:pt x="497598" y="365023"/>
                  </a:lnTo>
                  <a:lnTo>
                    <a:pt x="494207" y="366433"/>
                  </a:lnTo>
                  <a:lnTo>
                    <a:pt x="490816" y="367842"/>
                  </a:lnTo>
                  <a:lnTo>
                    <a:pt x="492594" y="372795"/>
                  </a:lnTo>
                  <a:lnTo>
                    <a:pt x="499833" y="369798"/>
                  </a:lnTo>
                  <a:close/>
                </a:path>
                <a:path w="1367789" h="552450">
                  <a:moveTo>
                    <a:pt x="519163" y="361759"/>
                  </a:moveTo>
                  <a:lnTo>
                    <a:pt x="516915" y="356997"/>
                  </a:lnTo>
                  <a:lnTo>
                    <a:pt x="513524" y="358406"/>
                  </a:lnTo>
                  <a:lnTo>
                    <a:pt x="510133" y="359816"/>
                  </a:lnTo>
                  <a:lnTo>
                    <a:pt x="511924" y="364769"/>
                  </a:lnTo>
                  <a:lnTo>
                    <a:pt x="519163" y="361759"/>
                  </a:lnTo>
                  <a:close/>
                </a:path>
                <a:path w="1367789" h="552450">
                  <a:moveTo>
                    <a:pt x="538480" y="353733"/>
                  </a:moveTo>
                  <a:lnTo>
                    <a:pt x="536219" y="348970"/>
                  </a:lnTo>
                  <a:lnTo>
                    <a:pt x="532828" y="350380"/>
                  </a:lnTo>
                  <a:lnTo>
                    <a:pt x="529437" y="351790"/>
                  </a:lnTo>
                  <a:lnTo>
                    <a:pt x="531241" y="356743"/>
                  </a:lnTo>
                  <a:lnTo>
                    <a:pt x="538480" y="353733"/>
                  </a:lnTo>
                  <a:close/>
                </a:path>
                <a:path w="1367789" h="552450">
                  <a:moveTo>
                    <a:pt x="557771" y="345617"/>
                  </a:moveTo>
                  <a:lnTo>
                    <a:pt x="555498" y="340868"/>
                  </a:lnTo>
                  <a:lnTo>
                    <a:pt x="552119" y="342303"/>
                  </a:lnTo>
                  <a:lnTo>
                    <a:pt x="548741" y="343738"/>
                  </a:lnTo>
                  <a:lnTo>
                    <a:pt x="550557" y="348691"/>
                  </a:lnTo>
                  <a:lnTo>
                    <a:pt x="557771" y="345617"/>
                  </a:lnTo>
                  <a:close/>
                </a:path>
                <a:path w="1367789" h="552450">
                  <a:moveTo>
                    <a:pt x="577037" y="337439"/>
                  </a:moveTo>
                  <a:lnTo>
                    <a:pt x="574763" y="332689"/>
                  </a:lnTo>
                  <a:lnTo>
                    <a:pt x="571373" y="334124"/>
                  </a:lnTo>
                  <a:lnTo>
                    <a:pt x="567994" y="335559"/>
                  </a:lnTo>
                  <a:lnTo>
                    <a:pt x="569823" y="340499"/>
                  </a:lnTo>
                  <a:lnTo>
                    <a:pt x="577037" y="337439"/>
                  </a:lnTo>
                  <a:close/>
                </a:path>
                <a:path w="1367789" h="552450">
                  <a:moveTo>
                    <a:pt x="596290" y="329247"/>
                  </a:moveTo>
                  <a:lnTo>
                    <a:pt x="593991" y="324510"/>
                  </a:lnTo>
                  <a:lnTo>
                    <a:pt x="590613" y="325945"/>
                  </a:lnTo>
                  <a:lnTo>
                    <a:pt x="587235" y="327380"/>
                  </a:lnTo>
                  <a:lnTo>
                    <a:pt x="589064" y="332320"/>
                  </a:lnTo>
                  <a:lnTo>
                    <a:pt x="596290" y="329247"/>
                  </a:lnTo>
                  <a:close/>
                </a:path>
                <a:path w="1367789" h="552450">
                  <a:moveTo>
                    <a:pt x="615543" y="321056"/>
                  </a:moveTo>
                  <a:lnTo>
                    <a:pt x="613244" y="316318"/>
                  </a:lnTo>
                  <a:lnTo>
                    <a:pt x="609866" y="317754"/>
                  </a:lnTo>
                  <a:lnTo>
                    <a:pt x="606488" y="319189"/>
                  </a:lnTo>
                  <a:lnTo>
                    <a:pt x="608330" y="324129"/>
                  </a:lnTo>
                  <a:lnTo>
                    <a:pt x="615543" y="321056"/>
                  </a:lnTo>
                  <a:close/>
                </a:path>
                <a:path w="1367789" h="552450">
                  <a:moveTo>
                    <a:pt x="634733" y="312737"/>
                  </a:moveTo>
                  <a:lnTo>
                    <a:pt x="632434" y="308000"/>
                  </a:lnTo>
                  <a:lnTo>
                    <a:pt x="629056" y="309460"/>
                  </a:lnTo>
                  <a:lnTo>
                    <a:pt x="625678" y="310921"/>
                  </a:lnTo>
                  <a:lnTo>
                    <a:pt x="627545" y="315849"/>
                  </a:lnTo>
                  <a:lnTo>
                    <a:pt x="634733" y="312737"/>
                  </a:lnTo>
                  <a:close/>
                </a:path>
                <a:path w="1367789" h="552450">
                  <a:moveTo>
                    <a:pt x="653948" y="304431"/>
                  </a:moveTo>
                  <a:lnTo>
                    <a:pt x="651637" y="299694"/>
                  </a:lnTo>
                  <a:lnTo>
                    <a:pt x="648258" y="301155"/>
                  </a:lnTo>
                  <a:lnTo>
                    <a:pt x="644880" y="302615"/>
                  </a:lnTo>
                  <a:lnTo>
                    <a:pt x="646747" y="307543"/>
                  </a:lnTo>
                  <a:lnTo>
                    <a:pt x="653948" y="304431"/>
                  </a:lnTo>
                  <a:close/>
                </a:path>
                <a:path w="1367789" h="552450">
                  <a:moveTo>
                    <a:pt x="673150" y="296113"/>
                  </a:moveTo>
                  <a:lnTo>
                    <a:pt x="670826" y="291388"/>
                  </a:lnTo>
                  <a:lnTo>
                    <a:pt x="667448" y="292849"/>
                  </a:lnTo>
                  <a:lnTo>
                    <a:pt x="664070" y="294309"/>
                  </a:lnTo>
                  <a:lnTo>
                    <a:pt x="665949" y="299237"/>
                  </a:lnTo>
                  <a:lnTo>
                    <a:pt x="673150" y="296113"/>
                  </a:lnTo>
                  <a:close/>
                </a:path>
                <a:path w="1367789" h="552450">
                  <a:moveTo>
                    <a:pt x="692327" y="287743"/>
                  </a:moveTo>
                  <a:lnTo>
                    <a:pt x="689991" y="283019"/>
                  </a:lnTo>
                  <a:lnTo>
                    <a:pt x="686625" y="284492"/>
                  </a:lnTo>
                  <a:lnTo>
                    <a:pt x="683260" y="285965"/>
                  </a:lnTo>
                  <a:lnTo>
                    <a:pt x="685139" y="290893"/>
                  </a:lnTo>
                  <a:lnTo>
                    <a:pt x="692327" y="287743"/>
                  </a:lnTo>
                  <a:close/>
                </a:path>
                <a:path w="1367789" h="552450">
                  <a:moveTo>
                    <a:pt x="711479" y="279323"/>
                  </a:moveTo>
                  <a:lnTo>
                    <a:pt x="709142" y="274612"/>
                  </a:lnTo>
                  <a:lnTo>
                    <a:pt x="705777" y="276085"/>
                  </a:lnTo>
                  <a:lnTo>
                    <a:pt x="702411" y="277558"/>
                  </a:lnTo>
                  <a:lnTo>
                    <a:pt x="704303" y="282486"/>
                  </a:lnTo>
                  <a:lnTo>
                    <a:pt x="711479" y="279323"/>
                  </a:lnTo>
                  <a:close/>
                </a:path>
                <a:path w="1367789" h="552450">
                  <a:moveTo>
                    <a:pt x="730631" y="270916"/>
                  </a:moveTo>
                  <a:lnTo>
                    <a:pt x="728294" y="266204"/>
                  </a:lnTo>
                  <a:lnTo>
                    <a:pt x="724928" y="267677"/>
                  </a:lnTo>
                  <a:lnTo>
                    <a:pt x="721563" y="269151"/>
                  </a:lnTo>
                  <a:lnTo>
                    <a:pt x="723455" y="274066"/>
                  </a:lnTo>
                  <a:lnTo>
                    <a:pt x="730631" y="270916"/>
                  </a:lnTo>
                  <a:close/>
                </a:path>
                <a:path w="1367789" h="552450">
                  <a:moveTo>
                    <a:pt x="749795" y="262496"/>
                  </a:moveTo>
                  <a:lnTo>
                    <a:pt x="747445" y="257784"/>
                  </a:lnTo>
                  <a:lnTo>
                    <a:pt x="744080" y="259270"/>
                  </a:lnTo>
                  <a:lnTo>
                    <a:pt x="740714" y="260756"/>
                  </a:lnTo>
                  <a:lnTo>
                    <a:pt x="742619" y="265671"/>
                  </a:lnTo>
                  <a:lnTo>
                    <a:pt x="749795" y="262496"/>
                  </a:lnTo>
                  <a:close/>
                </a:path>
                <a:path w="1367789" h="552450">
                  <a:moveTo>
                    <a:pt x="768921" y="254025"/>
                  </a:moveTo>
                  <a:lnTo>
                    <a:pt x="766572" y="249313"/>
                  </a:lnTo>
                  <a:lnTo>
                    <a:pt x="763206" y="250799"/>
                  </a:lnTo>
                  <a:lnTo>
                    <a:pt x="759841" y="252285"/>
                  </a:lnTo>
                  <a:lnTo>
                    <a:pt x="761746" y="257200"/>
                  </a:lnTo>
                  <a:lnTo>
                    <a:pt x="768921" y="254025"/>
                  </a:lnTo>
                  <a:close/>
                </a:path>
                <a:path w="1367789" h="552450">
                  <a:moveTo>
                    <a:pt x="788047" y="245554"/>
                  </a:moveTo>
                  <a:lnTo>
                    <a:pt x="785698" y="240842"/>
                  </a:lnTo>
                  <a:lnTo>
                    <a:pt x="782332" y="242328"/>
                  </a:lnTo>
                  <a:lnTo>
                    <a:pt x="778967" y="243814"/>
                  </a:lnTo>
                  <a:lnTo>
                    <a:pt x="780884" y="248729"/>
                  </a:lnTo>
                  <a:lnTo>
                    <a:pt x="788047" y="245554"/>
                  </a:lnTo>
                  <a:close/>
                </a:path>
                <a:path w="1367789" h="552450">
                  <a:moveTo>
                    <a:pt x="807173" y="237096"/>
                  </a:moveTo>
                  <a:lnTo>
                    <a:pt x="804824" y="232384"/>
                  </a:lnTo>
                  <a:lnTo>
                    <a:pt x="801458" y="233870"/>
                  </a:lnTo>
                  <a:lnTo>
                    <a:pt x="798093" y="235356"/>
                  </a:lnTo>
                  <a:lnTo>
                    <a:pt x="800011" y="240271"/>
                  </a:lnTo>
                  <a:lnTo>
                    <a:pt x="807173" y="237096"/>
                  </a:lnTo>
                  <a:close/>
                </a:path>
                <a:path w="1367789" h="552450">
                  <a:moveTo>
                    <a:pt x="826287" y="228587"/>
                  </a:moveTo>
                  <a:lnTo>
                    <a:pt x="823937" y="223875"/>
                  </a:lnTo>
                  <a:lnTo>
                    <a:pt x="820572" y="225374"/>
                  </a:lnTo>
                  <a:lnTo>
                    <a:pt x="817206" y="226872"/>
                  </a:lnTo>
                  <a:lnTo>
                    <a:pt x="819124" y="231775"/>
                  </a:lnTo>
                  <a:lnTo>
                    <a:pt x="826287" y="228587"/>
                  </a:lnTo>
                  <a:close/>
                </a:path>
                <a:path w="1367789" h="552450">
                  <a:moveTo>
                    <a:pt x="845413" y="220103"/>
                  </a:moveTo>
                  <a:lnTo>
                    <a:pt x="843064" y="215392"/>
                  </a:lnTo>
                  <a:lnTo>
                    <a:pt x="839698" y="216890"/>
                  </a:lnTo>
                  <a:lnTo>
                    <a:pt x="836333" y="218389"/>
                  </a:lnTo>
                  <a:lnTo>
                    <a:pt x="838250" y="223291"/>
                  </a:lnTo>
                  <a:lnTo>
                    <a:pt x="845413" y="220103"/>
                  </a:lnTo>
                  <a:close/>
                </a:path>
                <a:path w="1367789" h="552450">
                  <a:moveTo>
                    <a:pt x="864527" y="211607"/>
                  </a:moveTo>
                  <a:lnTo>
                    <a:pt x="862177" y="206895"/>
                  </a:lnTo>
                  <a:lnTo>
                    <a:pt x="858812" y="208394"/>
                  </a:lnTo>
                  <a:lnTo>
                    <a:pt x="855446" y="209892"/>
                  </a:lnTo>
                  <a:lnTo>
                    <a:pt x="857364" y="214795"/>
                  </a:lnTo>
                  <a:lnTo>
                    <a:pt x="864527" y="211607"/>
                  </a:lnTo>
                  <a:close/>
                </a:path>
                <a:path w="1367789" h="552450">
                  <a:moveTo>
                    <a:pt x="883640" y="203123"/>
                  </a:moveTo>
                  <a:lnTo>
                    <a:pt x="881291" y="198399"/>
                  </a:lnTo>
                  <a:lnTo>
                    <a:pt x="877925" y="199898"/>
                  </a:lnTo>
                  <a:lnTo>
                    <a:pt x="874560" y="201383"/>
                  </a:lnTo>
                  <a:lnTo>
                    <a:pt x="876477" y="206298"/>
                  </a:lnTo>
                  <a:lnTo>
                    <a:pt x="883640" y="203123"/>
                  </a:lnTo>
                  <a:close/>
                </a:path>
                <a:path w="1367789" h="552450">
                  <a:moveTo>
                    <a:pt x="902766" y="194640"/>
                  </a:moveTo>
                  <a:lnTo>
                    <a:pt x="900417" y="189915"/>
                  </a:lnTo>
                  <a:lnTo>
                    <a:pt x="897051" y="191414"/>
                  </a:lnTo>
                  <a:lnTo>
                    <a:pt x="893686" y="192900"/>
                  </a:lnTo>
                  <a:lnTo>
                    <a:pt x="895604" y="197815"/>
                  </a:lnTo>
                  <a:lnTo>
                    <a:pt x="902766" y="194640"/>
                  </a:lnTo>
                  <a:close/>
                </a:path>
                <a:path w="1367789" h="552450">
                  <a:moveTo>
                    <a:pt x="921893" y="186156"/>
                  </a:moveTo>
                  <a:lnTo>
                    <a:pt x="919543" y="181432"/>
                  </a:lnTo>
                  <a:lnTo>
                    <a:pt x="916178" y="182930"/>
                  </a:lnTo>
                  <a:lnTo>
                    <a:pt x="912812" y="184429"/>
                  </a:lnTo>
                  <a:lnTo>
                    <a:pt x="914730" y="189331"/>
                  </a:lnTo>
                  <a:lnTo>
                    <a:pt x="921893" y="186156"/>
                  </a:lnTo>
                  <a:close/>
                </a:path>
                <a:path w="1367789" h="552450">
                  <a:moveTo>
                    <a:pt x="941019" y="177711"/>
                  </a:moveTo>
                  <a:lnTo>
                    <a:pt x="938669" y="172986"/>
                  </a:lnTo>
                  <a:lnTo>
                    <a:pt x="935304" y="174472"/>
                  </a:lnTo>
                  <a:lnTo>
                    <a:pt x="931938" y="175958"/>
                  </a:lnTo>
                  <a:lnTo>
                    <a:pt x="933843" y="180860"/>
                  </a:lnTo>
                  <a:lnTo>
                    <a:pt x="941019" y="177711"/>
                  </a:lnTo>
                  <a:close/>
                </a:path>
                <a:path w="1367789" h="552450">
                  <a:moveTo>
                    <a:pt x="960158" y="169278"/>
                  </a:moveTo>
                  <a:lnTo>
                    <a:pt x="957821" y="164553"/>
                  </a:lnTo>
                  <a:lnTo>
                    <a:pt x="954455" y="166039"/>
                  </a:lnTo>
                  <a:lnTo>
                    <a:pt x="951090" y="167525"/>
                  </a:lnTo>
                  <a:lnTo>
                    <a:pt x="952995" y="172440"/>
                  </a:lnTo>
                  <a:lnTo>
                    <a:pt x="960158" y="169278"/>
                  </a:lnTo>
                  <a:close/>
                </a:path>
                <a:path w="1367789" h="552450">
                  <a:moveTo>
                    <a:pt x="979309" y="160845"/>
                  </a:moveTo>
                  <a:lnTo>
                    <a:pt x="976972" y="156121"/>
                  </a:lnTo>
                  <a:lnTo>
                    <a:pt x="973607" y="157607"/>
                  </a:lnTo>
                  <a:lnTo>
                    <a:pt x="970241" y="159092"/>
                  </a:lnTo>
                  <a:lnTo>
                    <a:pt x="972134" y="164007"/>
                  </a:lnTo>
                  <a:lnTo>
                    <a:pt x="979309" y="160845"/>
                  </a:lnTo>
                  <a:close/>
                </a:path>
                <a:path w="1367789" h="552450">
                  <a:moveTo>
                    <a:pt x="998461" y="152450"/>
                  </a:moveTo>
                  <a:lnTo>
                    <a:pt x="996137" y="147713"/>
                  </a:lnTo>
                  <a:lnTo>
                    <a:pt x="992759" y="149186"/>
                  </a:lnTo>
                  <a:lnTo>
                    <a:pt x="989380" y="150660"/>
                  </a:lnTo>
                  <a:lnTo>
                    <a:pt x="991273" y="155575"/>
                  </a:lnTo>
                  <a:lnTo>
                    <a:pt x="998461" y="152450"/>
                  </a:lnTo>
                  <a:close/>
                </a:path>
                <a:path w="1367789" h="552450">
                  <a:moveTo>
                    <a:pt x="1017638" y="144106"/>
                  </a:moveTo>
                  <a:lnTo>
                    <a:pt x="1015326" y="139382"/>
                  </a:lnTo>
                  <a:lnTo>
                    <a:pt x="1011948" y="140843"/>
                  </a:lnTo>
                  <a:lnTo>
                    <a:pt x="1008570" y="142316"/>
                  </a:lnTo>
                  <a:lnTo>
                    <a:pt x="1010450" y="147231"/>
                  </a:lnTo>
                  <a:lnTo>
                    <a:pt x="1017638" y="144106"/>
                  </a:lnTo>
                  <a:close/>
                </a:path>
                <a:path w="1367789" h="552450">
                  <a:moveTo>
                    <a:pt x="1036828" y="135763"/>
                  </a:moveTo>
                  <a:lnTo>
                    <a:pt x="1034516" y="131038"/>
                  </a:lnTo>
                  <a:lnTo>
                    <a:pt x="1031138" y="132499"/>
                  </a:lnTo>
                  <a:lnTo>
                    <a:pt x="1027760" y="133959"/>
                  </a:lnTo>
                  <a:lnTo>
                    <a:pt x="1029639" y="138887"/>
                  </a:lnTo>
                  <a:lnTo>
                    <a:pt x="1036828" y="135763"/>
                  </a:lnTo>
                  <a:close/>
                </a:path>
                <a:path w="1367789" h="552450">
                  <a:moveTo>
                    <a:pt x="1056017" y="127469"/>
                  </a:moveTo>
                  <a:lnTo>
                    <a:pt x="1053719" y="122720"/>
                  </a:lnTo>
                  <a:lnTo>
                    <a:pt x="1050328" y="124167"/>
                  </a:lnTo>
                  <a:lnTo>
                    <a:pt x="1046949" y="125628"/>
                  </a:lnTo>
                  <a:lnTo>
                    <a:pt x="1048816" y="130568"/>
                  </a:lnTo>
                  <a:lnTo>
                    <a:pt x="1052410" y="129006"/>
                  </a:lnTo>
                  <a:lnTo>
                    <a:pt x="1056017" y="127469"/>
                  </a:lnTo>
                  <a:close/>
                </a:path>
                <a:path w="1367789" h="552450">
                  <a:moveTo>
                    <a:pt x="1075258" y="119265"/>
                  </a:moveTo>
                  <a:lnTo>
                    <a:pt x="1072972" y="114515"/>
                  </a:lnTo>
                  <a:lnTo>
                    <a:pt x="1069581" y="115963"/>
                  </a:lnTo>
                  <a:lnTo>
                    <a:pt x="1066190" y="117411"/>
                  </a:lnTo>
                  <a:lnTo>
                    <a:pt x="1068044" y="122339"/>
                  </a:lnTo>
                  <a:lnTo>
                    <a:pt x="1075258" y="119265"/>
                  </a:lnTo>
                  <a:close/>
                </a:path>
                <a:path w="1367789" h="552450">
                  <a:moveTo>
                    <a:pt x="1094498" y="111074"/>
                  </a:moveTo>
                  <a:lnTo>
                    <a:pt x="1092225" y="106311"/>
                  </a:lnTo>
                  <a:lnTo>
                    <a:pt x="1088834" y="107759"/>
                  </a:lnTo>
                  <a:lnTo>
                    <a:pt x="1085443" y="109207"/>
                  </a:lnTo>
                  <a:lnTo>
                    <a:pt x="1087285" y="114134"/>
                  </a:lnTo>
                  <a:lnTo>
                    <a:pt x="1094498" y="111074"/>
                  </a:lnTo>
                  <a:close/>
                </a:path>
                <a:path w="1367789" h="552450">
                  <a:moveTo>
                    <a:pt x="1113726" y="102882"/>
                  </a:moveTo>
                  <a:lnTo>
                    <a:pt x="1111465" y="98120"/>
                  </a:lnTo>
                  <a:lnTo>
                    <a:pt x="1108075" y="99555"/>
                  </a:lnTo>
                  <a:lnTo>
                    <a:pt x="1104684" y="101003"/>
                  </a:lnTo>
                  <a:lnTo>
                    <a:pt x="1106512" y="105943"/>
                  </a:lnTo>
                  <a:lnTo>
                    <a:pt x="1113726" y="102882"/>
                  </a:lnTo>
                  <a:close/>
                </a:path>
                <a:path w="1367789" h="552450">
                  <a:moveTo>
                    <a:pt x="1133043" y="94869"/>
                  </a:moveTo>
                  <a:lnTo>
                    <a:pt x="1130808" y="90106"/>
                  </a:lnTo>
                  <a:lnTo>
                    <a:pt x="1127404" y="91516"/>
                  </a:lnTo>
                  <a:lnTo>
                    <a:pt x="1124000" y="92925"/>
                  </a:lnTo>
                  <a:lnTo>
                    <a:pt x="1125816" y="97878"/>
                  </a:lnTo>
                  <a:lnTo>
                    <a:pt x="1133043" y="94869"/>
                  </a:lnTo>
                  <a:close/>
                </a:path>
                <a:path w="1367789" h="552450">
                  <a:moveTo>
                    <a:pt x="1152359" y="86868"/>
                  </a:moveTo>
                  <a:lnTo>
                    <a:pt x="1150137" y="82092"/>
                  </a:lnTo>
                  <a:lnTo>
                    <a:pt x="1146733" y="83502"/>
                  </a:lnTo>
                  <a:lnTo>
                    <a:pt x="1143330" y="84912"/>
                  </a:lnTo>
                  <a:lnTo>
                    <a:pt x="1145120" y="89865"/>
                  </a:lnTo>
                  <a:lnTo>
                    <a:pt x="1152359" y="86868"/>
                  </a:lnTo>
                  <a:close/>
                </a:path>
                <a:path w="1367789" h="552450">
                  <a:moveTo>
                    <a:pt x="1171676" y="78854"/>
                  </a:moveTo>
                  <a:lnTo>
                    <a:pt x="1169466" y="74079"/>
                  </a:lnTo>
                  <a:lnTo>
                    <a:pt x="1166063" y="75476"/>
                  </a:lnTo>
                  <a:lnTo>
                    <a:pt x="1162659" y="76885"/>
                  </a:lnTo>
                  <a:lnTo>
                    <a:pt x="1164437" y="81851"/>
                  </a:lnTo>
                  <a:lnTo>
                    <a:pt x="1171676" y="78854"/>
                  </a:lnTo>
                  <a:close/>
                </a:path>
                <a:path w="1367789" h="552450">
                  <a:moveTo>
                    <a:pt x="1191082" y="71081"/>
                  </a:moveTo>
                  <a:lnTo>
                    <a:pt x="1188897" y="66294"/>
                  </a:lnTo>
                  <a:lnTo>
                    <a:pt x="1185481" y="67665"/>
                  </a:lnTo>
                  <a:lnTo>
                    <a:pt x="1182065" y="69037"/>
                  </a:lnTo>
                  <a:lnTo>
                    <a:pt x="1183817" y="74002"/>
                  </a:lnTo>
                  <a:lnTo>
                    <a:pt x="1191082" y="71081"/>
                  </a:lnTo>
                  <a:close/>
                </a:path>
                <a:path w="1367789" h="552450">
                  <a:moveTo>
                    <a:pt x="1210500" y="63296"/>
                  </a:moveTo>
                  <a:lnTo>
                    <a:pt x="1208328" y="58496"/>
                  </a:lnTo>
                  <a:lnTo>
                    <a:pt x="1204912" y="59867"/>
                  </a:lnTo>
                  <a:lnTo>
                    <a:pt x="1201496" y="61239"/>
                  </a:lnTo>
                  <a:lnTo>
                    <a:pt x="1203223" y="66217"/>
                  </a:lnTo>
                  <a:lnTo>
                    <a:pt x="1210500" y="63296"/>
                  </a:lnTo>
                  <a:close/>
                </a:path>
                <a:path w="1367789" h="552450">
                  <a:moveTo>
                    <a:pt x="1229906" y="55549"/>
                  </a:moveTo>
                  <a:lnTo>
                    <a:pt x="1227759" y="50723"/>
                  </a:lnTo>
                  <a:lnTo>
                    <a:pt x="1224330" y="52082"/>
                  </a:lnTo>
                  <a:lnTo>
                    <a:pt x="1220914" y="53454"/>
                  </a:lnTo>
                  <a:lnTo>
                    <a:pt x="1222629" y="58432"/>
                  </a:lnTo>
                  <a:lnTo>
                    <a:pt x="1229906" y="55549"/>
                  </a:lnTo>
                  <a:close/>
                </a:path>
                <a:path w="1367789" h="552450">
                  <a:moveTo>
                    <a:pt x="1249426" y="48056"/>
                  </a:moveTo>
                  <a:lnTo>
                    <a:pt x="1247305" y="43230"/>
                  </a:lnTo>
                  <a:lnTo>
                    <a:pt x="1243863" y="44551"/>
                  </a:lnTo>
                  <a:lnTo>
                    <a:pt x="1240421" y="45872"/>
                  </a:lnTo>
                  <a:lnTo>
                    <a:pt x="1242110" y="50863"/>
                  </a:lnTo>
                  <a:lnTo>
                    <a:pt x="1249426" y="48056"/>
                  </a:lnTo>
                  <a:close/>
                </a:path>
                <a:path w="1367789" h="552450">
                  <a:moveTo>
                    <a:pt x="1268945" y="40538"/>
                  </a:moveTo>
                  <a:lnTo>
                    <a:pt x="1266850" y="35712"/>
                  </a:lnTo>
                  <a:lnTo>
                    <a:pt x="1263408" y="37033"/>
                  </a:lnTo>
                  <a:lnTo>
                    <a:pt x="1259967" y="38354"/>
                  </a:lnTo>
                  <a:lnTo>
                    <a:pt x="1261630" y="43357"/>
                  </a:lnTo>
                  <a:lnTo>
                    <a:pt x="1268945" y="40538"/>
                  </a:lnTo>
                  <a:close/>
                </a:path>
                <a:path w="1367789" h="552450">
                  <a:moveTo>
                    <a:pt x="1288465" y="33096"/>
                  </a:moveTo>
                  <a:lnTo>
                    <a:pt x="1286395" y="28244"/>
                  </a:lnTo>
                  <a:lnTo>
                    <a:pt x="1282941" y="29514"/>
                  </a:lnTo>
                  <a:lnTo>
                    <a:pt x="1279499" y="30835"/>
                  </a:lnTo>
                  <a:lnTo>
                    <a:pt x="1281137" y="35852"/>
                  </a:lnTo>
                  <a:lnTo>
                    <a:pt x="1284795" y="34442"/>
                  </a:lnTo>
                  <a:lnTo>
                    <a:pt x="1288465" y="33096"/>
                  </a:lnTo>
                  <a:close/>
                </a:path>
                <a:path w="1367789" h="552450">
                  <a:moveTo>
                    <a:pt x="1308100" y="25920"/>
                  </a:moveTo>
                  <a:lnTo>
                    <a:pt x="1306055" y="21056"/>
                  </a:lnTo>
                  <a:lnTo>
                    <a:pt x="1302600" y="22326"/>
                  </a:lnTo>
                  <a:lnTo>
                    <a:pt x="1299146" y="23596"/>
                  </a:lnTo>
                  <a:lnTo>
                    <a:pt x="1300746" y="28613"/>
                  </a:lnTo>
                  <a:lnTo>
                    <a:pt x="1308100" y="25920"/>
                  </a:lnTo>
                  <a:close/>
                </a:path>
                <a:path w="1367789" h="552450">
                  <a:moveTo>
                    <a:pt x="1327734" y="18757"/>
                  </a:moveTo>
                  <a:lnTo>
                    <a:pt x="1325727" y="13881"/>
                  </a:lnTo>
                  <a:lnTo>
                    <a:pt x="1322273" y="15151"/>
                  </a:lnTo>
                  <a:lnTo>
                    <a:pt x="1318818" y="16408"/>
                  </a:lnTo>
                  <a:lnTo>
                    <a:pt x="1320380" y="21437"/>
                  </a:lnTo>
                  <a:lnTo>
                    <a:pt x="1327734" y="18757"/>
                  </a:lnTo>
                  <a:close/>
                </a:path>
                <a:path w="1367789" h="552450">
                  <a:moveTo>
                    <a:pt x="1347406" y="11684"/>
                  </a:moveTo>
                  <a:lnTo>
                    <a:pt x="1345425" y="6807"/>
                  </a:lnTo>
                  <a:lnTo>
                    <a:pt x="1341945" y="8001"/>
                  </a:lnTo>
                  <a:lnTo>
                    <a:pt x="1338465" y="9220"/>
                  </a:lnTo>
                  <a:lnTo>
                    <a:pt x="1340015" y="14262"/>
                  </a:lnTo>
                  <a:lnTo>
                    <a:pt x="1343698" y="12966"/>
                  </a:lnTo>
                  <a:lnTo>
                    <a:pt x="1347406" y="11684"/>
                  </a:lnTo>
                  <a:close/>
                </a:path>
                <a:path w="1367789" h="552450">
                  <a:moveTo>
                    <a:pt x="1367167" y="4889"/>
                  </a:moveTo>
                  <a:lnTo>
                    <a:pt x="1365224" y="0"/>
                  </a:lnTo>
                  <a:lnTo>
                    <a:pt x="1361744" y="1193"/>
                  </a:lnTo>
                  <a:lnTo>
                    <a:pt x="1358265" y="2387"/>
                  </a:lnTo>
                  <a:lnTo>
                    <a:pt x="1359763" y="7442"/>
                  </a:lnTo>
                  <a:lnTo>
                    <a:pt x="1367167" y="488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 descr=""/>
            <p:cNvSpPr/>
            <p:nvPr/>
          </p:nvSpPr>
          <p:spPr>
            <a:xfrm>
              <a:off x="3181883" y="5056796"/>
              <a:ext cx="497840" cy="114935"/>
            </a:xfrm>
            <a:custGeom>
              <a:avLst/>
              <a:gdLst/>
              <a:ahLst/>
              <a:cxnLst/>
              <a:rect l="l" t="t" r="r" b="b"/>
              <a:pathLst>
                <a:path w="497839" h="114935">
                  <a:moveTo>
                    <a:pt x="8902" y="112382"/>
                  </a:moveTo>
                  <a:lnTo>
                    <a:pt x="6959" y="107492"/>
                  </a:lnTo>
                  <a:lnTo>
                    <a:pt x="3479" y="108686"/>
                  </a:lnTo>
                  <a:lnTo>
                    <a:pt x="0" y="109880"/>
                  </a:lnTo>
                  <a:lnTo>
                    <a:pt x="1498" y="114935"/>
                  </a:lnTo>
                  <a:lnTo>
                    <a:pt x="8902" y="112382"/>
                  </a:lnTo>
                  <a:close/>
                </a:path>
                <a:path w="497839" h="114935">
                  <a:moveTo>
                    <a:pt x="28676" y="105600"/>
                  </a:moveTo>
                  <a:lnTo>
                    <a:pt x="26771" y="100698"/>
                  </a:lnTo>
                  <a:lnTo>
                    <a:pt x="23291" y="101892"/>
                  </a:lnTo>
                  <a:lnTo>
                    <a:pt x="19812" y="103085"/>
                  </a:lnTo>
                  <a:lnTo>
                    <a:pt x="21272" y="108153"/>
                  </a:lnTo>
                  <a:lnTo>
                    <a:pt x="28676" y="105600"/>
                  </a:lnTo>
                  <a:close/>
                </a:path>
                <a:path w="497839" h="114935">
                  <a:moveTo>
                    <a:pt x="48488" y="98983"/>
                  </a:moveTo>
                  <a:lnTo>
                    <a:pt x="46621" y="94056"/>
                  </a:lnTo>
                  <a:lnTo>
                    <a:pt x="43116" y="95173"/>
                  </a:lnTo>
                  <a:lnTo>
                    <a:pt x="39611" y="96291"/>
                  </a:lnTo>
                  <a:lnTo>
                    <a:pt x="41033" y="101358"/>
                  </a:lnTo>
                  <a:lnTo>
                    <a:pt x="48488" y="98983"/>
                  </a:lnTo>
                  <a:close/>
                </a:path>
                <a:path w="497839" h="114935">
                  <a:moveTo>
                    <a:pt x="68402" y="92633"/>
                  </a:moveTo>
                  <a:lnTo>
                    <a:pt x="66573" y="87693"/>
                  </a:lnTo>
                  <a:lnTo>
                    <a:pt x="63068" y="88811"/>
                  </a:lnTo>
                  <a:lnTo>
                    <a:pt x="59563" y="89928"/>
                  </a:lnTo>
                  <a:lnTo>
                    <a:pt x="60947" y="95008"/>
                  </a:lnTo>
                  <a:lnTo>
                    <a:pt x="68402" y="92633"/>
                  </a:lnTo>
                  <a:close/>
                </a:path>
                <a:path w="497839" h="114935">
                  <a:moveTo>
                    <a:pt x="88315" y="86283"/>
                  </a:moveTo>
                  <a:lnTo>
                    <a:pt x="86525" y="81330"/>
                  </a:lnTo>
                  <a:lnTo>
                    <a:pt x="83019" y="82448"/>
                  </a:lnTo>
                  <a:lnTo>
                    <a:pt x="79514" y="83566"/>
                  </a:lnTo>
                  <a:lnTo>
                    <a:pt x="80860" y="88658"/>
                  </a:lnTo>
                  <a:lnTo>
                    <a:pt x="88315" y="86283"/>
                  </a:lnTo>
                  <a:close/>
                </a:path>
                <a:path w="497839" h="114935">
                  <a:moveTo>
                    <a:pt x="108305" y="80187"/>
                  </a:moveTo>
                  <a:lnTo>
                    <a:pt x="106565" y="75222"/>
                  </a:lnTo>
                  <a:lnTo>
                    <a:pt x="103022" y="76250"/>
                  </a:lnTo>
                  <a:lnTo>
                    <a:pt x="99479" y="77279"/>
                  </a:lnTo>
                  <a:lnTo>
                    <a:pt x="100787" y="82384"/>
                  </a:lnTo>
                  <a:lnTo>
                    <a:pt x="108305" y="80187"/>
                  </a:lnTo>
                  <a:close/>
                </a:path>
                <a:path w="497839" h="114935">
                  <a:moveTo>
                    <a:pt x="128358" y="74333"/>
                  </a:moveTo>
                  <a:lnTo>
                    <a:pt x="126669" y="69354"/>
                  </a:lnTo>
                  <a:lnTo>
                    <a:pt x="123126" y="70383"/>
                  </a:lnTo>
                  <a:lnTo>
                    <a:pt x="119583" y="71412"/>
                  </a:lnTo>
                  <a:lnTo>
                    <a:pt x="120853" y="76530"/>
                  </a:lnTo>
                  <a:lnTo>
                    <a:pt x="128358" y="74333"/>
                  </a:lnTo>
                  <a:close/>
                </a:path>
                <a:path w="497839" h="114935">
                  <a:moveTo>
                    <a:pt x="148424" y="68465"/>
                  </a:moveTo>
                  <a:lnTo>
                    <a:pt x="146773" y="63474"/>
                  </a:lnTo>
                  <a:lnTo>
                    <a:pt x="143230" y="64503"/>
                  </a:lnTo>
                  <a:lnTo>
                    <a:pt x="139687" y="65532"/>
                  </a:lnTo>
                  <a:lnTo>
                    <a:pt x="140906" y="70662"/>
                  </a:lnTo>
                  <a:lnTo>
                    <a:pt x="148424" y="68465"/>
                  </a:lnTo>
                  <a:close/>
                </a:path>
                <a:path w="497839" h="114935">
                  <a:moveTo>
                    <a:pt x="168579" y="62992"/>
                  </a:moveTo>
                  <a:lnTo>
                    <a:pt x="166979" y="57975"/>
                  </a:lnTo>
                  <a:lnTo>
                    <a:pt x="163410" y="58915"/>
                  </a:lnTo>
                  <a:lnTo>
                    <a:pt x="159842" y="59855"/>
                  </a:lnTo>
                  <a:lnTo>
                    <a:pt x="161010" y="64985"/>
                  </a:lnTo>
                  <a:lnTo>
                    <a:pt x="168579" y="62992"/>
                  </a:lnTo>
                  <a:close/>
                </a:path>
                <a:path w="497839" h="114935">
                  <a:moveTo>
                    <a:pt x="188785" y="57670"/>
                  </a:moveTo>
                  <a:lnTo>
                    <a:pt x="187236" y="52641"/>
                  </a:lnTo>
                  <a:lnTo>
                    <a:pt x="183667" y="53581"/>
                  </a:lnTo>
                  <a:lnTo>
                    <a:pt x="180098" y="54521"/>
                  </a:lnTo>
                  <a:lnTo>
                    <a:pt x="181216" y="59664"/>
                  </a:lnTo>
                  <a:lnTo>
                    <a:pt x="188785" y="57670"/>
                  </a:lnTo>
                  <a:close/>
                </a:path>
                <a:path w="497839" h="114935">
                  <a:moveTo>
                    <a:pt x="208991" y="52374"/>
                  </a:moveTo>
                  <a:lnTo>
                    <a:pt x="207492" y="47320"/>
                  </a:lnTo>
                  <a:lnTo>
                    <a:pt x="203923" y="48260"/>
                  </a:lnTo>
                  <a:lnTo>
                    <a:pt x="200355" y="49199"/>
                  </a:lnTo>
                  <a:lnTo>
                    <a:pt x="201422" y="54356"/>
                  </a:lnTo>
                  <a:lnTo>
                    <a:pt x="208991" y="52374"/>
                  </a:lnTo>
                  <a:close/>
                </a:path>
                <a:path w="497839" h="114935">
                  <a:moveTo>
                    <a:pt x="229323" y="47574"/>
                  </a:moveTo>
                  <a:lnTo>
                    <a:pt x="227876" y="42519"/>
                  </a:lnTo>
                  <a:lnTo>
                    <a:pt x="224282" y="43345"/>
                  </a:lnTo>
                  <a:lnTo>
                    <a:pt x="220687" y="44183"/>
                  </a:lnTo>
                  <a:lnTo>
                    <a:pt x="221691" y="49352"/>
                  </a:lnTo>
                  <a:lnTo>
                    <a:pt x="229323" y="47574"/>
                  </a:lnTo>
                  <a:close/>
                </a:path>
                <a:path w="497839" h="114935">
                  <a:moveTo>
                    <a:pt x="249669" y="42875"/>
                  </a:moveTo>
                  <a:lnTo>
                    <a:pt x="248285" y="37782"/>
                  </a:lnTo>
                  <a:lnTo>
                    <a:pt x="244690" y="38620"/>
                  </a:lnTo>
                  <a:lnTo>
                    <a:pt x="241096" y="39458"/>
                  </a:lnTo>
                  <a:lnTo>
                    <a:pt x="242049" y="44640"/>
                  </a:lnTo>
                  <a:lnTo>
                    <a:pt x="249669" y="42875"/>
                  </a:lnTo>
                  <a:close/>
                </a:path>
                <a:path w="497839" h="114935">
                  <a:moveTo>
                    <a:pt x="270027" y="38150"/>
                  </a:moveTo>
                  <a:lnTo>
                    <a:pt x="268693" y="33058"/>
                  </a:lnTo>
                  <a:lnTo>
                    <a:pt x="265099" y="33883"/>
                  </a:lnTo>
                  <a:lnTo>
                    <a:pt x="261505" y="34721"/>
                  </a:lnTo>
                  <a:lnTo>
                    <a:pt x="262407" y="39916"/>
                  </a:lnTo>
                  <a:lnTo>
                    <a:pt x="270027" y="38150"/>
                  </a:lnTo>
                  <a:close/>
                </a:path>
                <a:path w="497839" h="114935">
                  <a:moveTo>
                    <a:pt x="290512" y="34124"/>
                  </a:moveTo>
                  <a:lnTo>
                    <a:pt x="289242" y="29006"/>
                  </a:lnTo>
                  <a:lnTo>
                    <a:pt x="285623" y="29730"/>
                  </a:lnTo>
                  <a:lnTo>
                    <a:pt x="282003" y="30454"/>
                  </a:lnTo>
                  <a:lnTo>
                    <a:pt x="282841" y="35648"/>
                  </a:lnTo>
                  <a:lnTo>
                    <a:pt x="290512" y="34124"/>
                  </a:lnTo>
                  <a:close/>
                </a:path>
                <a:path w="497839" h="114935">
                  <a:moveTo>
                    <a:pt x="310997" y="30048"/>
                  </a:moveTo>
                  <a:lnTo>
                    <a:pt x="309791" y="24917"/>
                  </a:lnTo>
                  <a:lnTo>
                    <a:pt x="306171" y="25641"/>
                  </a:lnTo>
                  <a:lnTo>
                    <a:pt x="302552" y="26365"/>
                  </a:lnTo>
                  <a:lnTo>
                    <a:pt x="303326" y="31572"/>
                  </a:lnTo>
                  <a:lnTo>
                    <a:pt x="310997" y="30048"/>
                  </a:lnTo>
                  <a:close/>
                </a:path>
                <a:path w="497839" h="114935">
                  <a:moveTo>
                    <a:pt x="331533" y="26162"/>
                  </a:moveTo>
                  <a:lnTo>
                    <a:pt x="330377" y="21018"/>
                  </a:lnTo>
                  <a:lnTo>
                    <a:pt x="326732" y="21615"/>
                  </a:lnTo>
                  <a:lnTo>
                    <a:pt x="323100" y="22250"/>
                  </a:lnTo>
                  <a:lnTo>
                    <a:pt x="323811" y="27470"/>
                  </a:lnTo>
                  <a:lnTo>
                    <a:pt x="327672" y="26797"/>
                  </a:lnTo>
                  <a:lnTo>
                    <a:pt x="331533" y="26162"/>
                  </a:lnTo>
                  <a:close/>
                </a:path>
                <a:path w="497839" h="114935">
                  <a:moveTo>
                    <a:pt x="352132" y="22796"/>
                  </a:moveTo>
                  <a:lnTo>
                    <a:pt x="351053" y="17640"/>
                  </a:lnTo>
                  <a:lnTo>
                    <a:pt x="347408" y="18237"/>
                  </a:lnTo>
                  <a:lnTo>
                    <a:pt x="343763" y="18834"/>
                  </a:lnTo>
                  <a:lnTo>
                    <a:pt x="344424" y="24053"/>
                  </a:lnTo>
                  <a:lnTo>
                    <a:pt x="352132" y="22796"/>
                  </a:lnTo>
                  <a:close/>
                </a:path>
                <a:path w="497839" h="114935">
                  <a:moveTo>
                    <a:pt x="372745" y="19418"/>
                  </a:moveTo>
                  <a:lnTo>
                    <a:pt x="371716" y="14249"/>
                  </a:lnTo>
                  <a:lnTo>
                    <a:pt x="368084" y="14846"/>
                  </a:lnTo>
                  <a:lnTo>
                    <a:pt x="364439" y="15443"/>
                  </a:lnTo>
                  <a:lnTo>
                    <a:pt x="365036" y="20675"/>
                  </a:lnTo>
                  <a:lnTo>
                    <a:pt x="372745" y="19418"/>
                  </a:lnTo>
                  <a:close/>
                </a:path>
                <a:path w="497839" h="114935">
                  <a:moveTo>
                    <a:pt x="393420" y="16370"/>
                  </a:moveTo>
                  <a:lnTo>
                    <a:pt x="392455" y="11188"/>
                  </a:lnTo>
                  <a:lnTo>
                    <a:pt x="388797" y="11658"/>
                  </a:lnTo>
                  <a:lnTo>
                    <a:pt x="385140" y="12128"/>
                  </a:lnTo>
                  <a:lnTo>
                    <a:pt x="385660" y="17360"/>
                  </a:lnTo>
                  <a:lnTo>
                    <a:pt x="393420" y="16370"/>
                  </a:lnTo>
                  <a:close/>
                </a:path>
                <a:path w="497839" h="114935">
                  <a:moveTo>
                    <a:pt x="414134" y="13741"/>
                  </a:moveTo>
                  <a:lnTo>
                    <a:pt x="413232" y="8547"/>
                  </a:lnTo>
                  <a:lnTo>
                    <a:pt x="409575" y="9017"/>
                  </a:lnTo>
                  <a:lnTo>
                    <a:pt x="405917" y="9486"/>
                  </a:lnTo>
                  <a:lnTo>
                    <a:pt x="406361" y="14732"/>
                  </a:lnTo>
                  <a:lnTo>
                    <a:pt x="414134" y="13741"/>
                  </a:lnTo>
                  <a:close/>
                </a:path>
                <a:path w="497839" h="114935">
                  <a:moveTo>
                    <a:pt x="434848" y="11099"/>
                  </a:moveTo>
                  <a:lnTo>
                    <a:pt x="434022" y="5892"/>
                  </a:lnTo>
                  <a:lnTo>
                    <a:pt x="430364" y="6362"/>
                  </a:lnTo>
                  <a:lnTo>
                    <a:pt x="426707" y="6832"/>
                  </a:lnTo>
                  <a:lnTo>
                    <a:pt x="427088" y="12090"/>
                  </a:lnTo>
                  <a:lnTo>
                    <a:pt x="434848" y="11099"/>
                  </a:lnTo>
                  <a:close/>
                </a:path>
                <a:path w="497839" h="114935">
                  <a:moveTo>
                    <a:pt x="455625" y="8966"/>
                  </a:moveTo>
                  <a:lnTo>
                    <a:pt x="454863" y="3746"/>
                  </a:lnTo>
                  <a:lnTo>
                    <a:pt x="451192" y="4076"/>
                  </a:lnTo>
                  <a:lnTo>
                    <a:pt x="447522" y="4406"/>
                  </a:lnTo>
                  <a:lnTo>
                    <a:pt x="447840" y="9664"/>
                  </a:lnTo>
                  <a:lnTo>
                    <a:pt x="455625" y="8966"/>
                  </a:lnTo>
                  <a:close/>
                </a:path>
                <a:path w="497839" h="114935">
                  <a:moveTo>
                    <a:pt x="476427" y="7086"/>
                  </a:moveTo>
                  <a:lnTo>
                    <a:pt x="475729" y="1866"/>
                  </a:lnTo>
                  <a:lnTo>
                    <a:pt x="472059" y="2197"/>
                  </a:lnTo>
                  <a:lnTo>
                    <a:pt x="468388" y="2527"/>
                  </a:lnTo>
                  <a:lnTo>
                    <a:pt x="468630" y="7785"/>
                  </a:lnTo>
                  <a:lnTo>
                    <a:pt x="476427" y="7086"/>
                  </a:lnTo>
                  <a:close/>
                </a:path>
                <a:path w="497839" h="114935">
                  <a:moveTo>
                    <a:pt x="497217" y="5232"/>
                  </a:moveTo>
                  <a:lnTo>
                    <a:pt x="496595" y="0"/>
                  </a:lnTo>
                  <a:lnTo>
                    <a:pt x="492925" y="330"/>
                  </a:lnTo>
                  <a:lnTo>
                    <a:pt x="489254" y="660"/>
                  </a:lnTo>
                  <a:lnTo>
                    <a:pt x="489432" y="5930"/>
                  </a:lnTo>
                  <a:lnTo>
                    <a:pt x="497217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 descr=""/>
            <p:cNvSpPr/>
            <p:nvPr/>
          </p:nvSpPr>
          <p:spPr>
            <a:xfrm>
              <a:off x="3692041" y="5056948"/>
              <a:ext cx="196215" cy="0"/>
            </a:xfrm>
            <a:custGeom>
              <a:avLst/>
              <a:gdLst/>
              <a:ahLst/>
              <a:cxnLst/>
              <a:rect l="l" t="t" r="r" b="b"/>
              <a:pathLst>
                <a:path w="196214" h="0">
                  <a:moveTo>
                    <a:pt x="0" y="0"/>
                  </a:moveTo>
                  <a:lnTo>
                    <a:pt x="195825" y="0"/>
                  </a:lnTo>
                </a:path>
              </a:pathLst>
            </a:custGeom>
            <a:ln w="861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 descr=""/>
            <p:cNvSpPr/>
            <p:nvPr/>
          </p:nvSpPr>
          <p:spPr>
            <a:xfrm>
              <a:off x="3900792" y="5056923"/>
              <a:ext cx="1343025" cy="570865"/>
            </a:xfrm>
            <a:custGeom>
              <a:avLst/>
              <a:gdLst/>
              <a:ahLst/>
              <a:cxnLst/>
              <a:rect l="l" t="t" r="r" b="b"/>
              <a:pathLst>
                <a:path w="1343025" h="570864">
                  <a:moveTo>
                    <a:pt x="7975" y="508"/>
                  </a:moveTo>
                  <a:lnTo>
                    <a:pt x="4292" y="254"/>
                  </a:lnTo>
                  <a:lnTo>
                    <a:pt x="609" y="0"/>
                  </a:lnTo>
                  <a:lnTo>
                    <a:pt x="0" y="5232"/>
                  </a:lnTo>
                  <a:lnTo>
                    <a:pt x="7797" y="5765"/>
                  </a:lnTo>
                  <a:lnTo>
                    <a:pt x="7975" y="508"/>
                  </a:lnTo>
                  <a:close/>
                </a:path>
                <a:path w="1343025" h="570864">
                  <a:moveTo>
                    <a:pt x="28867" y="1993"/>
                  </a:moveTo>
                  <a:lnTo>
                    <a:pt x="25196" y="1701"/>
                  </a:lnTo>
                  <a:lnTo>
                    <a:pt x="21513" y="1447"/>
                  </a:lnTo>
                  <a:lnTo>
                    <a:pt x="20828" y="6667"/>
                  </a:lnTo>
                  <a:lnTo>
                    <a:pt x="24739" y="6946"/>
                  </a:lnTo>
                  <a:lnTo>
                    <a:pt x="28625" y="7264"/>
                  </a:lnTo>
                  <a:lnTo>
                    <a:pt x="28867" y="1993"/>
                  </a:lnTo>
                  <a:close/>
                </a:path>
                <a:path w="1343025" h="570864">
                  <a:moveTo>
                    <a:pt x="49695" y="4318"/>
                  </a:moveTo>
                  <a:lnTo>
                    <a:pt x="46024" y="3911"/>
                  </a:lnTo>
                  <a:lnTo>
                    <a:pt x="42354" y="3505"/>
                  </a:lnTo>
                  <a:lnTo>
                    <a:pt x="41605" y="8724"/>
                  </a:lnTo>
                  <a:lnTo>
                    <a:pt x="49377" y="9575"/>
                  </a:lnTo>
                  <a:lnTo>
                    <a:pt x="49695" y="4318"/>
                  </a:lnTo>
                  <a:close/>
                </a:path>
                <a:path w="1343025" h="570864">
                  <a:moveTo>
                    <a:pt x="70523" y="6604"/>
                  </a:moveTo>
                  <a:lnTo>
                    <a:pt x="66852" y="6197"/>
                  </a:lnTo>
                  <a:lnTo>
                    <a:pt x="63182" y="5791"/>
                  </a:lnTo>
                  <a:lnTo>
                    <a:pt x="62369" y="10998"/>
                  </a:lnTo>
                  <a:lnTo>
                    <a:pt x="70142" y="11849"/>
                  </a:lnTo>
                  <a:lnTo>
                    <a:pt x="70523" y="6604"/>
                  </a:lnTo>
                  <a:close/>
                </a:path>
                <a:path w="1343025" h="570864">
                  <a:moveTo>
                    <a:pt x="91363" y="8890"/>
                  </a:moveTo>
                  <a:lnTo>
                    <a:pt x="87693" y="8483"/>
                  </a:lnTo>
                  <a:lnTo>
                    <a:pt x="84023" y="8077"/>
                  </a:lnTo>
                  <a:lnTo>
                    <a:pt x="83134" y="13271"/>
                  </a:lnTo>
                  <a:lnTo>
                    <a:pt x="90919" y="14135"/>
                  </a:lnTo>
                  <a:lnTo>
                    <a:pt x="91363" y="8890"/>
                  </a:lnTo>
                  <a:close/>
                </a:path>
                <a:path w="1343025" h="570864">
                  <a:moveTo>
                    <a:pt x="112064" y="12026"/>
                  </a:moveTo>
                  <a:lnTo>
                    <a:pt x="108419" y="11480"/>
                  </a:lnTo>
                  <a:lnTo>
                    <a:pt x="104775" y="10934"/>
                  </a:lnTo>
                  <a:lnTo>
                    <a:pt x="103822" y="16116"/>
                  </a:lnTo>
                  <a:lnTo>
                    <a:pt x="111556" y="17272"/>
                  </a:lnTo>
                  <a:lnTo>
                    <a:pt x="112064" y="12026"/>
                  </a:lnTo>
                  <a:close/>
                </a:path>
                <a:path w="1343025" h="570864">
                  <a:moveTo>
                    <a:pt x="132791" y="15138"/>
                  </a:moveTo>
                  <a:lnTo>
                    <a:pt x="129146" y="14592"/>
                  </a:lnTo>
                  <a:lnTo>
                    <a:pt x="125501" y="14046"/>
                  </a:lnTo>
                  <a:lnTo>
                    <a:pt x="124472" y="19215"/>
                  </a:lnTo>
                  <a:lnTo>
                    <a:pt x="132219" y="20370"/>
                  </a:lnTo>
                  <a:lnTo>
                    <a:pt x="132791" y="15138"/>
                  </a:lnTo>
                  <a:close/>
                </a:path>
                <a:path w="1343025" h="570864">
                  <a:moveTo>
                    <a:pt x="153504" y="18249"/>
                  </a:moveTo>
                  <a:lnTo>
                    <a:pt x="149860" y="17703"/>
                  </a:lnTo>
                  <a:lnTo>
                    <a:pt x="146215" y="17157"/>
                  </a:lnTo>
                  <a:lnTo>
                    <a:pt x="145122" y="22313"/>
                  </a:lnTo>
                  <a:lnTo>
                    <a:pt x="152857" y="23469"/>
                  </a:lnTo>
                  <a:lnTo>
                    <a:pt x="153504" y="18249"/>
                  </a:lnTo>
                  <a:close/>
                </a:path>
                <a:path w="1343025" h="570864">
                  <a:moveTo>
                    <a:pt x="174104" y="22085"/>
                  </a:moveTo>
                  <a:lnTo>
                    <a:pt x="170484" y="21399"/>
                  </a:lnTo>
                  <a:lnTo>
                    <a:pt x="166865" y="20713"/>
                  </a:lnTo>
                  <a:lnTo>
                    <a:pt x="165709" y="25844"/>
                  </a:lnTo>
                  <a:lnTo>
                    <a:pt x="173393" y="27317"/>
                  </a:lnTo>
                  <a:lnTo>
                    <a:pt x="174104" y="22085"/>
                  </a:lnTo>
                  <a:close/>
                </a:path>
                <a:path w="1343025" h="570864">
                  <a:moveTo>
                    <a:pt x="194678" y="26009"/>
                  </a:moveTo>
                  <a:lnTo>
                    <a:pt x="191058" y="25323"/>
                  </a:lnTo>
                  <a:lnTo>
                    <a:pt x="187439" y="24638"/>
                  </a:lnTo>
                  <a:lnTo>
                    <a:pt x="186220" y="29756"/>
                  </a:lnTo>
                  <a:lnTo>
                    <a:pt x="193903" y="31229"/>
                  </a:lnTo>
                  <a:lnTo>
                    <a:pt x="194678" y="26009"/>
                  </a:lnTo>
                  <a:close/>
                </a:path>
                <a:path w="1343025" h="570864">
                  <a:moveTo>
                    <a:pt x="215265" y="29933"/>
                  </a:moveTo>
                  <a:lnTo>
                    <a:pt x="211645" y="29248"/>
                  </a:lnTo>
                  <a:lnTo>
                    <a:pt x="208026" y="28562"/>
                  </a:lnTo>
                  <a:lnTo>
                    <a:pt x="206756" y="33667"/>
                  </a:lnTo>
                  <a:lnTo>
                    <a:pt x="214439" y="35140"/>
                  </a:lnTo>
                  <a:lnTo>
                    <a:pt x="215265" y="29933"/>
                  </a:lnTo>
                  <a:close/>
                </a:path>
                <a:path w="1343025" h="570864">
                  <a:moveTo>
                    <a:pt x="235737" y="34391"/>
                  </a:moveTo>
                  <a:lnTo>
                    <a:pt x="232143" y="33566"/>
                  </a:lnTo>
                  <a:lnTo>
                    <a:pt x="228549" y="32740"/>
                  </a:lnTo>
                  <a:lnTo>
                    <a:pt x="227215" y="37833"/>
                  </a:lnTo>
                  <a:lnTo>
                    <a:pt x="234835" y="39585"/>
                  </a:lnTo>
                  <a:lnTo>
                    <a:pt x="235737" y="34391"/>
                  </a:lnTo>
                  <a:close/>
                </a:path>
                <a:path w="1343025" h="570864">
                  <a:moveTo>
                    <a:pt x="256146" y="39103"/>
                  </a:moveTo>
                  <a:lnTo>
                    <a:pt x="252552" y="38277"/>
                  </a:lnTo>
                  <a:lnTo>
                    <a:pt x="248958" y="37452"/>
                  </a:lnTo>
                  <a:lnTo>
                    <a:pt x="247573" y="42532"/>
                  </a:lnTo>
                  <a:lnTo>
                    <a:pt x="255193" y="44284"/>
                  </a:lnTo>
                  <a:lnTo>
                    <a:pt x="256146" y="39103"/>
                  </a:lnTo>
                  <a:close/>
                </a:path>
                <a:path w="1343025" h="570864">
                  <a:moveTo>
                    <a:pt x="276555" y="43802"/>
                  </a:moveTo>
                  <a:lnTo>
                    <a:pt x="272961" y="42976"/>
                  </a:lnTo>
                  <a:lnTo>
                    <a:pt x="269367" y="42151"/>
                  </a:lnTo>
                  <a:lnTo>
                    <a:pt x="267919" y="47218"/>
                  </a:lnTo>
                  <a:lnTo>
                    <a:pt x="275539" y="48971"/>
                  </a:lnTo>
                  <a:lnTo>
                    <a:pt x="276555" y="43802"/>
                  </a:lnTo>
                  <a:close/>
                </a:path>
                <a:path w="1343025" h="570864">
                  <a:moveTo>
                    <a:pt x="296900" y="48793"/>
                  </a:moveTo>
                  <a:lnTo>
                    <a:pt x="293344" y="47828"/>
                  </a:lnTo>
                  <a:lnTo>
                    <a:pt x="289788" y="46863"/>
                  </a:lnTo>
                  <a:lnTo>
                    <a:pt x="288277" y="51904"/>
                  </a:lnTo>
                  <a:lnTo>
                    <a:pt x="295833" y="53949"/>
                  </a:lnTo>
                  <a:lnTo>
                    <a:pt x="296900" y="48793"/>
                  </a:lnTo>
                  <a:close/>
                </a:path>
                <a:path w="1343025" h="570864">
                  <a:moveTo>
                    <a:pt x="317119" y="54254"/>
                  </a:moveTo>
                  <a:lnTo>
                    <a:pt x="313563" y="53289"/>
                  </a:lnTo>
                  <a:lnTo>
                    <a:pt x="310007" y="52324"/>
                  </a:lnTo>
                  <a:lnTo>
                    <a:pt x="308444" y="57353"/>
                  </a:lnTo>
                  <a:lnTo>
                    <a:pt x="316001" y="59397"/>
                  </a:lnTo>
                  <a:lnTo>
                    <a:pt x="317119" y="54254"/>
                  </a:lnTo>
                  <a:close/>
                </a:path>
                <a:path w="1343025" h="570864">
                  <a:moveTo>
                    <a:pt x="337350" y="59715"/>
                  </a:moveTo>
                  <a:lnTo>
                    <a:pt x="333794" y="58750"/>
                  </a:lnTo>
                  <a:lnTo>
                    <a:pt x="330238" y="57785"/>
                  </a:lnTo>
                  <a:lnTo>
                    <a:pt x="328625" y="62801"/>
                  </a:lnTo>
                  <a:lnTo>
                    <a:pt x="336169" y="64846"/>
                  </a:lnTo>
                  <a:lnTo>
                    <a:pt x="337350" y="59715"/>
                  </a:lnTo>
                  <a:close/>
                </a:path>
                <a:path w="1343025" h="570864">
                  <a:moveTo>
                    <a:pt x="357568" y="65176"/>
                  </a:moveTo>
                  <a:lnTo>
                    <a:pt x="354012" y="64211"/>
                  </a:lnTo>
                  <a:lnTo>
                    <a:pt x="350456" y="63246"/>
                  </a:lnTo>
                  <a:lnTo>
                    <a:pt x="348780" y="68249"/>
                  </a:lnTo>
                  <a:lnTo>
                    <a:pt x="356336" y="70294"/>
                  </a:lnTo>
                  <a:lnTo>
                    <a:pt x="357568" y="65176"/>
                  </a:lnTo>
                  <a:close/>
                </a:path>
                <a:path w="1343025" h="570864">
                  <a:moveTo>
                    <a:pt x="377596" y="71310"/>
                  </a:moveTo>
                  <a:lnTo>
                    <a:pt x="374078" y="70218"/>
                  </a:lnTo>
                  <a:lnTo>
                    <a:pt x="370560" y="69126"/>
                  </a:lnTo>
                  <a:lnTo>
                    <a:pt x="368833" y="74104"/>
                  </a:lnTo>
                  <a:lnTo>
                    <a:pt x="376313" y="76415"/>
                  </a:lnTo>
                  <a:lnTo>
                    <a:pt x="377596" y="71310"/>
                  </a:lnTo>
                  <a:close/>
                </a:path>
                <a:path w="1343025" h="570864">
                  <a:moveTo>
                    <a:pt x="397611" y="77482"/>
                  </a:moveTo>
                  <a:lnTo>
                    <a:pt x="394093" y="76390"/>
                  </a:lnTo>
                  <a:lnTo>
                    <a:pt x="390575" y="75298"/>
                  </a:lnTo>
                  <a:lnTo>
                    <a:pt x="388797" y="80264"/>
                  </a:lnTo>
                  <a:lnTo>
                    <a:pt x="396278" y="82575"/>
                  </a:lnTo>
                  <a:lnTo>
                    <a:pt x="397611" y="77482"/>
                  </a:lnTo>
                  <a:close/>
                </a:path>
                <a:path w="1343025" h="570864">
                  <a:moveTo>
                    <a:pt x="417614" y="83667"/>
                  </a:moveTo>
                  <a:lnTo>
                    <a:pt x="414096" y="82575"/>
                  </a:lnTo>
                  <a:lnTo>
                    <a:pt x="410578" y="81483"/>
                  </a:lnTo>
                  <a:lnTo>
                    <a:pt x="408749" y="86436"/>
                  </a:lnTo>
                  <a:lnTo>
                    <a:pt x="416229" y="88747"/>
                  </a:lnTo>
                  <a:lnTo>
                    <a:pt x="417614" y="83667"/>
                  </a:lnTo>
                  <a:close/>
                </a:path>
                <a:path w="1343025" h="570864">
                  <a:moveTo>
                    <a:pt x="437540" y="90106"/>
                  </a:moveTo>
                  <a:lnTo>
                    <a:pt x="434060" y="88900"/>
                  </a:lnTo>
                  <a:lnTo>
                    <a:pt x="430580" y="87693"/>
                  </a:lnTo>
                  <a:lnTo>
                    <a:pt x="428713" y="92621"/>
                  </a:lnTo>
                  <a:lnTo>
                    <a:pt x="436105" y="95186"/>
                  </a:lnTo>
                  <a:lnTo>
                    <a:pt x="437540" y="90106"/>
                  </a:lnTo>
                  <a:close/>
                </a:path>
                <a:path w="1343025" h="570864">
                  <a:moveTo>
                    <a:pt x="457327" y="96964"/>
                  </a:moveTo>
                  <a:lnTo>
                    <a:pt x="453847" y="95758"/>
                  </a:lnTo>
                  <a:lnTo>
                    <a:pt x="450367" y="94551"/>
                  </a:lnTo>
                  <a:lnTo>
                    <a:pt x="448449" y="99453"/>
                  </a:lnTo>
                  <a:lnTo>
                    <a:pt x="455853" y="102019"/>
                  </a:lnTo>
                  <a:lnTo>
                    <a:pt x="457327" y="96964"/>
                  </a:lnTo>
                  <a:close/>
                </a:path>
                <a:path w="1343025" h="570864">
                  <a:moveTo>
                    <a:pt x="477113" y="103835"/>
                  </a:moveTo>
                  <a:lnTo>
                    <a:pt x="473633" y="102628"/>
                  </a:lnTo>
                  <a:lnTo>
                    <a:pt x="470154" y="101422"/>
                  </a:lnTo>
                  <a:lnTo>
                    <a:pt x="468198" y="106311"/>
                  </a:lnTo>
                  <a:lnTo>
                    <a:pt x="475589" y="108877"/>
                  </a:lnTo>
                  <a:lnTo>
                    <a:pt x="477113" y="103835"/>
                  </a:lnTo>
                  <a:close/>
                </a:path>
                <a:path w="1343025" h="570864">
                  <a:moveTo>
                    <a:pt x="496900" y="110693"/>
                  </a:moveTo>
                  <a:lnTo>
                    <a:pt x="493420" y="109486"/>
                  </a:lnTo>
                  <a:lnTo>
                    <a:pt x="489940" y="108280"/>
                  </a:lnTo>
                  <a:lnTo>
                    <a:pt x="487934" y="113157"/>
                  </a:lnTo>
                  <a:lnTo>
                    <a:pt x="495325" y="115722"/>
                  </a:lnTo>
                  <a:lnTo>
                    <a:pt x="496900" y="110693"/>
                  </a:lnTo>
                  <a:close/>
                </a:path>
                <a:path w="1343025" h="570864">
                  <a:moveTo>
                    <a:pt x="516521" y="118021"/>
                  </a:moveTo>
                  <a:lnTo>
                    <a:pt x="513080" y="116700"/>
                  </a:lnTo>
                  <a:lnTo>
                    <a:pt x="509638" y="115379"/>
                  </a:lnTo>
                  <a:lnTo>
                    <a:pt x="507593" y="120230"/>
                  </a:lnTo>
                  <a:lnTo>
                    <a:pt x="514908" y="123037"/>
                  </a:lnTo>
                  <a:lnTo>
                    <a:pt x="516521" y="118021"/>
                  </a:lnTo>
                  <a:close/>
                </a:path>
                <a:path w="1343025" h="570864">
                  <a:moveTo>
                    <a:pt x="536079" y="125526"/>
                  </a:moveTo>
                  <a:lnTo>
                    <a:pt x="532638" y="124206"/>
                  </a:lnTo>
                  <a:lnTo>
                    <a:pt x="529196" y="122885"/>
                  </a:lnTo>
                  <a:lnTo>
                    <a:pt x="527113" y="127723"/>
                  </a:lnTo>
                  <a:lnTo>
                    <a:pt x="534416" y="130530"/>
                  </a:lnTo>
                  <a:lnTo>
                    <a:pt x="536079" y="125526"/>
                  </a:lnTo>
                  <a:close/>
                </a:path>
                <a:path w="1343025" h="570864">
                  <a:moveTo>
                    <a:pt x="555625" y="133032"/>
                  </a:moveTo>
                  <a:lnTo>
                    <a:pt x="552183" y="131711"/>
                  </a:lnTo>
                  <a:lnTo>
                    <a:pt x="548741" y="130390"/>
                  </a:lnTo>
                  <a:lnTo>
                    <a:pt x="546620" y="135216"/>
                  </a:lnTo>
                  <a:lnTo>
                    <a:pt x="553923" y="138023"/>
                  </a:lnTo>
                  <a:lnTo>
                    <a:pt x="555625" y="133032"/>
                  </a:lnTo>
                  <a:close/>
                </a:path>
                <a:path w="1343025" h="570864">
                  <a:moveTo>
                    <a:pt x="575170" y="140538"/>
                  </a:moveTo>
                  <a:lnTo>
                    <a:pt x="571728" y="139217"/>
                  </a:lnTo>
                  <a:lnTo>
                    <a:pt x="568286" y="137896"/>
                  </a:lnTo>
                  <a:lnTo>
                    <a:pt x="566127" y="142697"/>
                  </a:lnTo>
                  <a:lnTo>
                    <a:pt x="573430" y="145503"/>
                  </a:lnTo>
                  <a:lnTo>
                    <a:pt x="575170" y="140538"/>
                  </a:lnTo>
                  <a:close/>
                </a:path>
                <a:path w="1343025" h="570864">
                  <a:moveTo>
                    <a:pt x="594487" y="148590"/>
                  </a:moveTo>
                  <a:lnTo>
                    <a:pt x="591096" y="147167"/>
                  </a:lnTo>
                  <a:lnTo>
                    <a:pt x="587705" y="145745"/>
                  </a:lnTo>
                  <a:lnTo>
                    <a:pt x="585495" y="150520"/>
                  </a:lnTo>
                  <a:lnTo>
                    <a:pt x="592709" y="153555"/>
                  </a:lnTo>
                  <a:lnTo>
                    <a:pt x="594487" y="148590"/>
                  </a:lnTo>
                  <a:close/>
                </a:path>
                <a:path w="1343025" h="570864">
                  <a:moveTo>
                    <a:pt x="613791" y="156692"/>
                  </a:moveTo>
                  <a:lnTo>
                    <a:pt x="610400" y="155270"/>
                  </a:lnTo>
                  <a:lnTo>
                    <a:pt x="607009" y="153847"/>
                  </a:lnTo>
                  <a:lnTo>
                    <a:pt x="604761" y="158610"/>
                  </a:lnTo>
                  <a:lnTo>
                    <a:pt x="611987" y="161645"/>
                  </a:lnTo>
                  <a:lnTo>
                    <a:pt x="613791" y="156692"/>
                  </a:lnTo>
                  <a:close/>
                </a:path>
                <a:path w="1343025" h="570864">
                  <a:moveTo>
                    <a:pt x="633107" y="164807"/>
                  </a:moveTo>
                  <a:lnTo>
                    <a:pt x="629716" y="163385"/>
                  </a:lnTo>
                  <a:lnTo>
                    <a:pt x="626325" y="161963"/>
                  </a:lnTo>
                  <a:lnTo>
                    <a:pt x="624039" y="166712"/>
                  </a:lnTo>
                  <a:lnTo>
                    <a:pt x="631266" y="169748"/>
                  </a:lnTo>
                  <a:lnTo>
                    <a:pt x="633107" y="164807"/>
                  </a:lnTo>
                  <a:close/>
                </a:path>
                <a:path w="1343025" h="570864">
                  <a:moveTo>
                    <a:pt x="652411" y="172910"/>
                  </a:moveTo>
                  <a:lnTo>
                    <a:pt x="649020" y="171488"/>
                  </a:lnTo>
                  <a:lnTo>
                    <a:pt x="645629" y="170065"/>
                  </a:lnTo>
                  <a:lnTo>
                    <a:pt x="643305" y="174802"/>
                  </a:lnTo>
                  <a:lnTo>
                    <a:pt x="650532" y="177825"/>
                  </a:lnTo>
                  <a:lnTo>
                    <a:pt x="652411" y="172910"/>
                  </a:lnTo>
                  <a:close/>
                </a:path>
                <a:path w="1343025" h="570864">
                  <a:moveTo>
                    <a:pt x="671487" y="181571"/>
                  </a:moveTo>
                  <a:lnTo>
                    <a:pt x="668134" y="180047"/>
                  </a:lnTo>
                  <a:lnTo>
                    <a:pt x="664781" y="178523"/>
                  </a:lnTo>
                  <a:lnTo>
                    <a:pt x="662432" y="183235"/>
                  </a:lnTo>
                  <a:lnTo>
                    <a:pt x="669556" y="186474"/>
                  </a:lnTo>
                  <a:lnTo>
                    <a:pt x="671487" y="181571"/>
                  </a:lnTo>
                  <a:close/>
                </a:path>
                <a:path w="1343025" h="570864">
                  <a:moveTo>
                    <a:pt x="690537" y="190246"/>
                  </a:moveTo>
                  <a:lnTo>
                    <a:pt x="687184" y="188722"/>
                  </a:lnTo>
                  <a:lnTo>
                    <a:pt x="683831" y="187198"/>
                  </a:lnTo>
                  <a:lnTo>
                    <a:pt x="681456" y="191897"/>
                  </a:lnTo>
                  <a:lnTo>
                    <a:pt x="688581" y="195135"/>
                  </a:lnTo>
                  <a:lnTo>
                    <a:pt x="690537" y="190246"/>
                  </a:lnTo>
                  <a:close/>
                </a:path>
                <a:path w="1343025" h="570864">
                  <a:moveTo>
                    <a:pt x="709599" y="198907"/>
                  </a:moveTo>
                  <a:lnTo>
                    <a:pt x="706247" y="197383"/>
                  </a:lnTo>
                  <a:lnTo>
                    <a:pt x="702894" y="195859"/>
                  </a:lnTo>
                  <a:lnTo>
                    <a:pt x="700481" y="200545"/>
                  </a:lnTo>
                  <a:lnTo>
                    <a:pt x="707605" y="203784"/>
                  </a:lnTo>
                  <a:lnTo>
                    <a:pt x="709599" y="198907"/>
                  </a:lnTo>
                  <a:close/>
                </a:path>
                <a:path w="1343025" h="570864">
                  <a:moveTo>
                    <a:pt x="728649" y="207581"/>
                  </a:moveTo>
                  <a:lnTo>
                    <a:pt x="725297" y="206057"/>
                  </a:lnTo>
                  <a:lnTo>
                    <a:pt x="721944" y="204533"/>
                  </a:lnTo>
                  <a:lnTo>
                    <a:pt x="719493" y="209194"/>
                  </a:lnTo>
                  <a:lnTo>
                    <a:pt x="726617" y="212445"/>
                  </a:lnTo>
                  <a:lnTo>
                    <a:pt x="728649" y="207581"/>
                  </a:lnTo>
                  <a:close/>
                </a:path>
                <a:path w="1343025" h="570864">
                  <a:moveTo>
                    <a:pt x="747496" y="216700"/>
                  </a:moveTo>
                  <a:lnTo>
                    <a:pt x="744181" y="215087"/>
                  </a:lnTo>
                  <a:lnTo>
                    <a:pt x="740867" y="213474"/>
                  </a:lnTo>
                  <a:lnTo>
                    <a:pt x="738403" y="218122"/>
                  </a:lnTo>
                  <a:lnTo>
                    <a:pt x="745426" y="221551"/>
                  </a:lnTo>
                  <a:lnTo>
                    <a:pt x="747496" y="216700"/>
                  </a:lnTo>
                  <a:close/>
                </a:path>
                <a:path w="1343025" h="570864">
                  <a:moveTo>
                    <a:pt x="766305" y="225894"/>
                  </a:moveTo>
                  <a:lnTo>
                    <a:pt x="762990" y="224282"/>
                  </a:lnTo>
                  <a:lnTo>
                    <a:pt x="759675" y="222669"/>
                  </a:lnTo>
                  <a:lnTo>
                    <a:pt x="757174" y="227291"/>
                  </a:lnTo>
                  <a:lnTo>
                    <a:pt x="764209" y="230733"/>
                  </a:lnTo>
                  <a:lnTo>
                    <a:pt x="766305" y="225894"/>
                  </a:lnTo>
                  <a:close/>
                </a:path>
                <a:path w="1343025" h="570864">
                  <a:moveTo>
                    <a:pt x="785114" y="235089"/>
                  </a:moveTo>
                  <a:lnTo>
                    <a:pt x="781799" y="233476"/>
                  </a:lnTo>
                  <a:lnTo>
                    <a:pt x="778484" y="231863"/>
                  </a:lnTo>
                  <a:lnTo>
                    <a:pt x="775957" y="236474"/>
                  </a:lnTo>
                  <a:lnTo>
                    <a:pt x="782993" y="239915"/>
                  </a:lnTo>
                  <a:lnTo>
                    <a:pt x="785114" y="235089"/>
                  </a:lnTo>
                  <a:close/>
                </a:path>
                <a:path w="1343025" h="570864">
                  <a:moveTo>
                    <a:pt x="803922" y="244284"/>
                  </a:moveTo>
                  <a:lnTo>
                    <a:pt x="800608" y="242671"/>
                  </a:lnTo>
                  <a:lnTo>
                    <a:pt x="797293" y="241058"/>
                  </a:lnTo>
                  <a:lnTo>
                    <a:pt x="794727" y="245656"/>
                  </a:lnTo>
                  <a:lnTo>
                    <a:pt x="801763" y="249097"/>
                  </a:lnTo>
                  <a:lnTo>
                    <a:pt x="803922" y="244284"/>
                  </a:lnTo>
                  <a:close/>
                </a:path>
                <a:path w="1343025" h="570864">
                  <a:moveTo>
                    <a:pt x="822579" y="253771"/>
                  </a:moveTo>
                  <a:lnTo>
                    <a:pt x="819315" y="252069"/>
                  </a:lnTo>
                  <a:lnTo>
                    <a:pt x="816051" y="250367"/>
                  </a:lnTo>
                  <a:lnTo>
                    <a:pt x="813460" y="254952"/>
                  </a:lnTo>
                  <a:lnTo>
                    <a:pt x="820407" y="258572"/>
                  </a:lnTo>
                  <a:lnTo>
                    <a:pt x="822579" y="253771"/>
                  </a:lnTo>
                  <a:close/>
                </a:path>
                <a:path w="1343025" h="570864">
                  <a:moveTo>
                    <a:pt x="841146" y="263461"/>
                  </a:moveTo>
                  <a:lnTo>
                    <a:pt x="837882" y="261759"/>
                  </a:lnTo>
                  <a:lnTo>
                    <a:pt x="834618" y="260057"/>
                  </a:lnTo>
                  <a:lnTo>
                    <a:pt x="832002" y="264629"/>
                  </a:lnTo>
                  <a:lnTo>
                    <a:pt x="838936" y="268249"/>
                  </a:lnTo>
                  <a:lnTo>
                    <a:pt x="841146" y="263461"/>
                  </a:lnTo>
                  <a:close/>
                </a:path>
                <a:path w="1343025" h="570864">
                  <a:moveTo>
                    <a:pt x="859701" y="273138"/>
                  </a:moveTo>
                  <a:lnTo>
                    <a:pt x="856437" y="271437"/>
                  </a:lnTo>
                  <a:lnTo>
                    <a:pt x="853173" y="269735"/>
                  </a:lnTo>
                  <a:lnTo>
                    <a:pt x="850531" y="274294"/>
                  </a:lnTo>
                  <a:lnTo>
                    <a:pt x="857465" y="277914"/>
                  </a:lnTo>
                  <a:lnTo>
                    <a:pt x="859701" y="273138"/>
                  </a:lnTo>
                  <a:close/>
                </a:path>
                <a:path w="1343025" h="570864">
                  <a:moveTo>
                    <a:pt x="878255" y="282829"/>
                  </a:moveTo>
                  <a:lnTo>
                    <a:pt x="874991" y="281127"/>
                  </a:lnTo>
                  <a:lnTo>
                    <a:pt x="871728" y="279425"/>
                  </a:lnTo>
                  <a:lnTo>
                    <a:pt x="869061" y="283972"/>
                  </a:lnTo>
                  <a:lnTo>
                    <a:pt x="875995" y="287591"/>
                  </a:lnTo>
                  <a:lnTo>
                    <a:pt x="878255" y="282829"/>
                  </a:lnTo>
                  <a:close/>
                </a:path>
                <a:path w="1343025" h="570864">
                  <a:moveTo>
                    <a:pt x="896797" y="292557"/>
                  </a:moveTo>
                  <a:lnTo>
                    <a:pt x="893559" y="290804"/>
                  </a:lnTo>
                  <a:lnTo>
                    <a:pt x="890295" y="289102"/>
                  </a:lnTo>
                  <a:lnTo>
                    <a:pt x="887590" y="293624"/>
                  </a:lnTo>
                  <a:lnTo>
                    <a:pt x="891070" y="295440"/>
                  </a:lnTo>
                  <a:lnTo>
                    <a:pt x="894511" y="297307"/>
                  </a:lnTo>
                  <a:lnTo>
                    <a:pt x="896797" y="292557"/>
                  </a:lnTo>
                  <a:close/>
                </a:path>
                <a:path w="1343025" h="570864">
                  <a:moveTo>
                    <a:pt x="915111" y="302704"/>
                  </a:moveTo>
                  <a:lnTo>
                    <a:pt x="911885" y="300926"/>
                  </a:lnTo>
                  <a:lnTo>
                    <a:pt x="908659" y="299148"/>
                  </a:lnTo>
                  <a:lnTo>
                    <a:pt x="905941" y="303657"/>
                  </a:lnTo>
                  <a:lnTo>
                    <a:pt x="912799" y="307441"/>
                  </a:lnTo>
                  <a:lnTo>
                    <a:pt x="915111" y="302704"/>
                  </a:lnTo>
                  <a:close/>
                </a:path>
                <a:path w="1343025" h="570864">
                  <a:moveTo>
                    <a:pt x="933424" y="312839"/>
                  </a:moveTo>
                  <a:lnTo>
                    <a:pt x="930198" y="311061"/>
                  </a:lnTo>
                  <a:lnTo>
                    <a:pt x="926973" y="309283"/>
                  </a:lnTo>
                  <a:lnTo>
                    <a:pt x="924229" y="313778"/>
                  </a:lnTo>
                  <a:lnTo>
                    <a:pt x="931087" y="317563"/>
                  </a:lnTo>
                  <a:lnTo>
                    <a:pt x="933424" y="312839"/>
                  </a:lnTo>
                  <a:close/>
                </a:path>
                <a:path w="1343025" h="570864">
                  <a:moveTo>
                    <a:pt x="951738" y="322973"/>
                  </a:moveTo>
                  <a:lnTo>
                    <a:pt x="948512" y="321195"/>
                  </a:lnTo>
                  <a:lnTo>
                    <a:pt x="945286" y="319417"/>
                  </a:lnTo>
                  <a:lnTo>
                    <a:pt x="942517" y="323900"/>
                  </a:lnTo>
                  <a:lnTo>
                    <a:pt x="949375" y="327685"/>
                  </a:lnTo>
                  <a:lnTo>
                    <a:pt x="951738" y="322973"/>
                  </a:lnTo>
                  <a:close/>
                </a:path>
                <a:path w="1343025" h="570864">
                  <a:moveTo>
                    <a:pt x="970051" y="333108"/>
                  </a:moveTo>
                  <a:lnTo>
                    <a:pt x="966825" y="331330"/>
                  </a:lnTo>
                  <a:lnTo>
                    <a:pt x="963599" y="329552"/>
                  </a:lnTo>
                  <a:lnTo>
                    <a:pt x="960818" y="334022"/>
                  </a:lnTo>
                  <a:lnTo>
                    <a:pt x="967663" y="337807"/>
                  </a:lnTo>
                  <a:lnTo>
                    <a:pt x="970051" y="333108"/>
                  </a:lnTo>
                  <a:close/>
                </a:path>
                <a:path w="1343025" h="570864">
                  <a:moveTo>
                    <a:pt x="988237" y="343458"/>
                  </a:moveTo>
                  <a:lnTo>
                    <a:pt x="985062" y="341604"/>
                  </a:lnTo>
                  <a:lnTo>
                    <a:pt x="981887" y="339750"/>
                  </a:lnTo>
                  <a:lnTo>
                    <a:pt x="979068" y="344195"/>
                  </a:lnTo>
                  <a:lnTo>
                    <a:pt x="985837" y="348145"/>
                  </a:lnTo>
                  <a:lnTo>
                    <a:pt x="988237" y="343458"/>
                  </a:lnTo>
                  <a:close/>
                </a:path>
                <a:path w="1343025" h="570864">
                  <a:moveTo>
                    <a:pt x="1006309" y="354012"/>
                  </a:moveTo>
                  <a:lnTo>
                    <a:pt x="1003134" y="352158"/>
                  </a:lnTo>
                  <a:lnTo>
                    <a:pt x="999959" y="350304"/>
                  </a:lnTo>
                  <a:lnTo>
                    <a:pt x="997127" y="354736"/>
                  </a:lnTo>
                  <a:lnTo>
                    <a:pt x="1003884" y="358686"/>
                  </a:lnTo>
                  <a:lnTo>
                    <a:pt x="1006309" y="354012"/>
                  </a:lnTo>
                  <a:close/>
                </a:path>
                <a:path w="1343025" h="570864">
                  <a:moveTo>
                    <a:pt x="1024394" y="364566"/>
                  </a:moveTo>
                  <a:lnTo>
                    <a:pt x="1021219" y="362712"/>
                  </a:lnTo>
                  <a:lnTo>
                    <a:pt x="1018044" y="360857"/>
                  </a:lnTo>
                  <a:lnTo>
                    <a:pt x="1015187" y="365277"/>
                  </a:lnTo>
                  <a:lnTo>
                    <a:pt x="1021956" y="369239"/>
                  </a:lnTo>
                  <a:lnTo>
                    <a:pt x="1024394" y="364566"/>
                  </a:lnTo>
                  <a:close/>
                </a:path>
                <a:path w="1343025" h="570864">
                  <a:moveTo>
                    <a:pt x="1042466" y="375119"/>
                  </a:moveTo>
                  <a:lnTo>
                    <a:pt x="1039291" y="373265"/>
                  </a:lnTo>
                  <a:lnTo>
                    <a:pt x="1036116" y="371411"/>
                  </a:lnTo>
                  <a:lnTo>
                    <a:pt x="1033233" y="375818"/>
                  </a:lnTo>
                  <a:lnTo>
                    <a:pt x="1040003" y="379768"/>
                  </a:lnTo>
                  <a:lnTo>
                    <a:pt x="1042466" y="375119"/>
                  </a:lnTo>
                  <a:close/>
                </a:path>
                <a:path w="1343025" h="570864">
                  <a:moveTo>
                    <a:pt x="1060538" y="385673"/>
                  </a:moveTo>
                  <a:lnTo>
                    <a:pt x="1057363" y="383819"/>
                  </a:lnTo>
                  <a:lnTo>
                    <a:pt x="1054188" y="381965"/>
                  </a:lnTo>
                  <a:lnTo>
                    <a:pt x="1051293" y="386372"/>
                  </a:lnTo>
                  <a:lnTo>
                    <a:pt x="1058049" y="390321"/>
                  </a:lnTo>
                  <a:lnTo>
                    <a:pt x="1060538" y="385673"/>
                  </a:lnTo>
                  <a:close/>
                </a:path>
                <a:path w="1343025" h="570864">
                  <a:moveTo>
                    <a:pt x="1078458" y="396494"/>
                  </a:moveTo>
                  <a:lnTo>
                    <a:pt x="1075321" y="394563"/>
                  </a:lnTo>
                  <a:lnTo>
                    <a:pt x="1072184" y="392633"/>
                  </a:lnTo>
                  <a:lnTo>
                    <a:pt x="1069263" y="397027"/>
                  </a:lnTo>
                  <a:lnTo>
                    <a:pt x="1075944" y="401116"/>
                  </a:lnTo>
                  <a:lnTo>
                    <a:pt x="1078458" y="396494"/>
                  </a:lnTo>
                  <a:close/>
                </a:path>
                <a:path w="1343025" h="570864">
                  <a:moveTo>
                    <a:pt x="1096302" y="407428"/>
                  </a:moveTo>
                  <a:lnTo>
                    <a:pt x="1093165" y="405498"/>
                  </a:lnTo>
                  <a:lnTo>
                    <a:pt x="1090028" y="403567"/>
                  </a:lnTo>
                  <a:lnTo>
                    <a:pt x="1087094" y="407949"/>
                  </a:lnTo>
                  <a:lnTo>
                    <a:pt x="1093774" y="412038"/>
                  </a:lnTo>
                  <a:lnTo>
                    <a:pt x="1096302" y="407428"/>
                  </a:lnTo>
                  <a:close/>
                </a:path>
                <a:path w="1343025" h="570864">
                  <a:moveTo>
                    <a:pt x="1114145" y="418376"/>
                  </a:moveTo>
                  <a:lnTo>
                    <a:pt x="1111008" y="416445"/>
                  </a:lnTo>
                  <a:lnTo>
                    <a:pt x="1107871" y="414515"/>
                  </a:lnTo>
                  <a:lnTo>
                    <a:pt x="1104925" y="418884"/>
                  </a:lnTo>
                  <a:lnTo>
                    <a:pt x="1111592" y="422986"/>
                  </a:lnTo>
                  <a:lnTo>
                    <a:pt x="1114145" y="418376"/>
                  </a:lnTo>
                  <a:close/>
                </a:path>
                <a:path w="1343025" h="570864">
                  <a:moveTo>
                    <a:pt x="1131989" y="429310"/>
                  </a:moveTo>
                  <a:lnTo>
                    <a:pt x="1128852" y="427380"/>
                  </a:lnTo>
                  <a:lnTo>
                    <a:pt x="1125715" y="425450"/>
                  </a:lnTo>
                  <a:lnTo>
                    <a:pt x="1122743" y="429806"/>
                  </a:lnTo>
                  <a:lnTo>
                    <a:pt x="1129423" y="433908"/>
                  </a:lnTo>
                  <a:lnTo>
                    <a:pt x="1131989" y="429310"/>
                  </a:lnTo>
                  <a:close/>
                </a:path>
                <a:path w="1343025" h="570864">
                  <a:moveTo>
                    <a:pt x="1149832" y="440258"/>
                  </a:moveTo>
                  <a:lnTo>
                    <a:pt x="1146695" y="438327"/>
                  </a:lnTo>
                  <a:lnTo>
                    <a:pt x="1143558" y="436397"/>
                  </a:lnTo>
                  <a:lnTo>
                    <a:pt x="1140574" y="440740"/>
                  </a:lnTo>
                  <a:lnTo>
                    <a:pt x="1147254" y="444842"/>
                  </a:lnTo>
                  <a:lnTo>
                    <a:pt x="1149832" y="440258"/>
                  </a:lnTo>
                  <a:close/>
                </a:path>
                <a:path w="1343025" h="570864">
                  <a:moveTo>
                    <a:pt x="1167536" y="451421"/>
                  </a:moveTo>
                  <a:lnTo>
                    <a:pt x="1164437" y="449427"/>
                  </a:lnTo>
                  <a:lnTo>
                    <a:pt x="1161338" y="447446"/>
                  </a:lnTo>
                  <a:lnTo>
                    <a:pt x="1158341" y="451764"/>
                  </a:lnTo>
                  <a:lnTo>
                    <a:pt x="1164932" y="455993"/>
                  </a:lnTo>
                  <a:lnTo>
                    <a:pt x="1167536" y="451421"/>
                  </a:lnTo>
                  <a:close/>
                </a:path>
                <a:path w="1343025" h="570864">
                  <a:moveTo>
                    <a:pt x="1185151" y="462699"/>
                  </a:moveTo>
                  <a:lnTo>
                    <a:pt x="1182052" y="460717"/>
                  </a:lnTo>
                  <a:lnTo>
                    <a:pt x="1178953" y="458724"/>
                  </a:lnTo>
                  <a:lnTo>
                    <a:pt x="1175931" y="463042"/>
                  </a:lnTo>
                  <a:lnTo>
                    <a:pt x="1182535" y="467271"/>
                  </a:lnTo>
                  <a:lnTo>
                    <a:pt x="1185151" y="462699"/>
                  </a:lnTo>
                  <a:close/>
                </a:path>
                <a:path w="1343025" h="570864">
                  <a:moveTo>
                    <a:pt x="1202778" y="474002"/>
                  </a:moveTo>
                  <a:lnTo>
                    <a:pt x="1199680" y="472020"/>
                  </a:lnTo>
                  <a:lnTo>
                    <a:pt x="1196581" y="470027"/>
                  </a:lnTo>
                  <a:lnTo>
                    <a:pt x="1193546" y="474332"/>
                  </a:lnTo>
                  <a:lnTo>
                    <a:pt x="1200137" y="478561"/>
                  </a:lnTo>
                  <a:lnTo>
                    <a:pt x="1202778" y="474002"/>
                  </a:lnTo>
                  <a:close/>
                </a:path>
                <a:path w="1343025" h="570864">
                  <a:moveTo>
                    <a:pt x="1220393" y="485317"/>
                  </a:moveTo>
                  <a:lnTo>
                    <a:pt x="1217295" y="483323"/>
                  </a:lnTo>
                  <a:lnTo>
                    <a:pt x="1214196" y="481342"/>
                  </a:lnTo>
                  <a:lnTo>
                    <a:pt x="1211148" y="485635"/>
                  </a:lnTo>
                  <a:lnTo>
                    <a:pt x="1217739" y="489864"/>
                  </a:lnTo>
                  <a:lnTo>
                    <a:pt x="1220393" y="485317"/>
                  </a:lnTo>
                  <a:close/>
                </a:path>
                <a:path w="1343025" h="570864">
                  <a:moveTo>
                    <a:pt x="1238008" y="496608"/>
                  </a:moveTo>
                  <a:lnTo>
                    <a:pt x="1234909" y="494614"/>
                  </a:lnTo>
                  <a:lnTo>
                    <a:pt x="1231811" y="492633"/>
                  </a:lnTo>
                  <a:lnTo>
                    <a:pt x="1228737" y="496912"/>
                  </a:lnTo>
                  <a:lnTo>
                    <a:pt x="1235341" y="501142"/>
                  </a:lnTo>
                  <a:lnTo>
                    <a:pt x="1238008" y="496608"/>
                  </a:lnTo>
                  <a:close/>
                </a:path>
                <a:path w="1343025" h="570864">
                  <a:moveTo>
                    <a:pt x="1255547" y="508025"/>
                  </a:moveTo>
                  <a:lnTo>
                    <a:pt x="1252486" y="505980"/>
                  </a:lnTo>
                  <a:lnTo>
                    <a:pt x="1249426" y="503936"/>
                  </a:lnTo>
                  <a:lnTo>
                    <a:pt x="1246339" y="508203"/>
                  </a:lnTo>
                  <a:lnTo>
                    <a:pt x="1252855" y="512559"/>
                  </a:lnTo>
                  <a:lnTo>
                    <a:pt x="1255547" y="508025"/>
                  </a:lnTo>
                  <a:close/>
                </a:path>
                <a:path w="1343025" h="570864">
                  <a:moveTo>
                    <a:pt x="1272946" y="519658"/>
                  </a:moveTo>
                  <a:lnTo>
                    <a:pt x="1269885" y="517613"/>
                  </a:lnTo>
                  <a:lnTo>
                    <a:pt x="1266825" y="515569"/>
                  </a:lnTo>
                  <a:lnTo>
                    <a:pt x="1263726" y="519823"/>
                  </a:lnTo>
                  <a:lnTo>
                    <a:pt x="1270241" y="524179"/>
                  </a:lnTo>
                  <a:lnTo>
                    <a:pt x="1272946" y="519658"/>
                  </a:lnTo>
                  <a:close/>
                </a:path>
                <a:path w="1343025" h="570864">
                  <a:moveTo>
                    <a:pt x="1290345" y="531279"/>
                  </a:moveTo>
                  <a:lnTo>
                    <a:pt x="1287284" y="529234"/>
                  </a:lnTo>
                  <a:lnTo>
                    <a:pt x="1284224" y="527189"/>
                  </a:lnTo>
                  <a:lnTo>
                    <a:pt x="1281112" y="531444"/>
                  </a:lnTo>
                  <a:lnTo>
                    <a:pt x="1287627" y="535787"/>
                  </a:lnTo>
                  <a:lnTo>
                    <a:pt x="1290345" y="531279"/>
                  </a:lnTo>
                  <a:close/>
                </a:path>
                <a:path w="1343025" h="570864">
                  <a:moveTo>
                    <a:pt x="1307744" y="542912"/>
                  </a:moveTo>
                  <a:lnTo>
                    <a:pt x="1304683" y="540867"/>
                  </a:lnTo>
                  <a:lnTo>
                    <a:pt x="1301623" y="538822"/>
                  </a:lnTo>
                  <a:lnTo>
                    <a:pt x="1298498" y="543064"/>
                  </a:lnTo>
                  <a:lnTo>
                    <a:pt x="1305013" y="547420"/>
                  </a:lnTo>
                  <a:lnTo>
                    <a:pt x="1307744" y="542912"/>
                  </a:lnTo>
                  <a:close/>
                </a:path>
                <a:path w="1343025" h="570864">
                  <a:moveTo>
                    <a:pt x="1325143" y="554532"/>
                  </a:moveTo>
                  <a:lnTo>
                    <a:pt x="1322082" y="552488"/>
                  </a:lnTo>
                  <a:lnTo>
                    <a:pt x="1319022" y="550443"/>
                  </a:lnTo>
                  <a:lnTo>
                    <a:pt x="1315885" y="554672"/>
                  </a:lnTo>
                  <a:lnTo>
                    <a:pt x="1322400" y="559028"/>
                  </a:lnTo>
                  <a:lnTo>
                    <a:pt x="1325143" y="554532"/>
                  </a:lnTo>
                  <a:close/>
                </a:path>
                <a:path w="1343025" h="570864">
                  <a:moveTo>
                    <a:pt x="1342542" y="566166"/>
                  </a:moveTo>
                  <a:lnTo>
                    <a:pt x="1339481" y="564121"/>
                  </a:lnTo>
                  <a:lnTo>
                    <a:pt x="1336421" y="562076"/>
                  </a:lnTo>
                  <a:lnTo>
                    <a:pt x="1333271" y="566293"/>
                  </a:lnTo>
                  <a:lnTo>
                    <a:pt x="1339773" y="570649"/>
                  </a:lnTo>
                  <a:lnTo>
                    <a:pt x="1342542" y="56616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 descr=""/>
            <p:cNvSpPr/>
            <p:nvPr/>
          </p:nvSpPr>
          <p:spPr>
            <a:xfrm>
              <a:off x="800696" y="5619000"/>
              <a:ext cx="4748530" cy="297815"/>
            </a:xfrm>
            <a:custGeom>
              <a:avLst/>
              <a:gdLst/>
              <a:ahLst/>
              <a:cxnLst/>
              <a:rect l="l" t="t" r="r" b="b"/>
              <a:pathLst>
                <a:path w="4748530" h="297814">
                  <a:moveTo>
                    <a:pt x="7988" y="296595"/>
                  </a:moveTo>
                  <a:lnTo>
                    <a:pt x="7289" y="291376"/>
                  </a:lnTo>
                  <a:lnTo>
                    <a:pt x="3644" y="291731"/>
                  </a:lnTo>
                  <a:lnTo>
                    <a:pt x="0" y="292087"/>
                  </a:lnTo>
                  <a:lnTo>
                    <a:pt x="203" y="297345"/>
                  </a:lnTo>
                  <a:lnTo>
                    <a:pt x="7988" y="296595"/>
                  </a:lnTo>
                  <a:close/>
                </a:path>
                <a:path w="4748530" h="297814">
                  <a:moveTo>
                    <a:pt x="28765" y="294601"/>
                  </a:moveTo>
                  <a:lnTo>
                    <a:pt x="28041" y="289382"/>
                  </a:lnTo>
                  <a:lnTo>
                    <a:pt x="24396" y="289737"/>
                  </a:lnTo>
                  <a:lnTo>
                    <a:pt x="20751" y="290093"/>
                  </a:lnTo>
                  <a:lnTo>
                    <a:pt x="20980" y="295351"/>
                  </a:lnTo>
                  <a:lnTo>
                    <a:pt x="28765" y="294601"/>
                  </a:lnTo>
                  <a:close/>
                </a:path>
                <a:path w="4748530" h="297814">
                  <a:moveTo>
                    <a:pt x="49530" y="292620"/>
                  </a:moveTo>
                  <a:lnTo>
                    <a:pt x="48793" y="287401"/>
                  </a:lnTo>
                  <a:lnTo>
                    <a:pt x="45148" y="287756"/>
                  </a:lnTo>
                  <a:lnTo>
                    <a:pt x="41503" y="288112"/>
                  </a:lnTo>
                  <a:lnTo>
                    <a:pt x="41744" y="293370"/>
                  </a:lnTo>
                  <a:lnTo>
                    <a:pt x="49530" y="292620"/>
                  </a:lnTo>
                  <a:close/>
                </a:path>
                <a:path w="4748530" h="297814">
                  <a:moveTo>
                    <a:pt x="70307" y="290626"/>
                  </a:moveTo>
                  <a:lnTo>
                    <a:pt x="69545" y="285407"/>
                  </a:lnTo>
                  <a:lnTo>
                    <a:pt x="65900" y="285762"/>
                  </a:lnTo>
                  <a:lnTo>
                    <a:pt x="62255" y="286118"/>
                  </a:lnTo>
                  <a:lnTo>
                    <a:pt x="62522" y="291376"/>
                  </a:lnTo>
                  <a:lnTo>
                    <a:pt x="70307" y="290626"/>
                  </a:lnTo>
                  <a:close/>
                </a:path>
                <a:path w="4748530" h="297814">
                  <a:moveTo>
                    <a:pt x="91071" y="288632"/>
                  </a:moveTo>
                  <a:lnTo>
                    <a:pt x="90297" y="283413"/>
                  </a:lnTo>
                  <a:lnTo>
                    <a:pt x="86652" y="283768"/>
                  </a:lnTo>
                  <a:lnTo>
                    <a:pt x="83007" y="284124"/>
                  </a:lnTo>
                  <a:lnTo>
                    <a:pt x="83286" y="289382"/>
                  </a:lnTo>
                  <a:lnTo>
                    <a:pt x="91071" y="288632"/>
                  </a:lnTo>
                  <a:close/>
                </a:path>
                <a:path w="4748530" h="297814">
                  <a:moveTo>
                    <a:pt x="111848" y="286651"/>
                  </a:moveTo>
                  <a:lnTo>
                    <a:pt x="111048" y="281432"/>
                  </a:lnTo>
                  <a:lnTo>
                    <a:pt x="107403" y="281787"/>
                  </a:lnTo>
                  <a:lnTo>
                    <a:pt x="103759" y="282143"/>
                  </a:lnTo>
                  <a:lnTo>
                    <a:pt x="104063" y="287401"/>
                  </a:lnTo>
                  <a:lnTo>
                    <a:pt x="111848" y="286651"/>
                  </a:lnTo>
                  <a:close/>
                </a:path>
                <a:path w="4748530" h="297814">
                  <a:moveTo>
                    <a:pt x="132575" y="284213"/>
                  </a:moveTo>
                  <a:lnTo>
                    <a:pt x="131762" y="279019"/>
                  </a:lnTo>
                  <a:lnTo>
                    <a:pt x="128117" y="279438"/>
                  </a:lnTo>
                  <a:lnTo>
                    <a:pt x="124472" y="279857"/>
                  </a:lnTo>
                  <a:lnTo>
                    <a:pt x="124802" y="285115"/>
                  </a:lnTo>
                  <a:lnTo>
                    <a:pt x="132575" y="284213"/>
                  </a:lnTo>
                  <a:close/>
                </a:path>
                <a:path w="4748530" h="297814">
                  <a:moveTo>
                    <a:pt x="153314" y="281813"/>
                  </a:moveTo>
                  <a:lnTo>
                    <a:pt x="152476" y="276618"/>
                  </a:lnTo>
                  <a:lnTo>
                    <a:pt x="148831" y="277037"/>
                  </a:lnTo>
                  <a:lnTo>
                    <a:pt x="145186" y="277456"/>
                  </a:lnTo>
                  <a:lnTo>
                    <a:pt x="145542" y="282714"/>
                  </a:lnTo>
                  <a:lnTo>
                    <a:pt x="153314" y="281813"/>
                  </a:lnTo>
                  <a:close/>
                </a:path>
                <a:path w="4748530" h="297814">
                  <a:moveTo>
                    <a:pt x="174040" y="279400"/>
                  </a:moveTo>
                  <a:lnTo>
                    <a:pt x="173189" y="274205"/>
                  </a:lnTo>
                  <a:lnTo>
                    <a:pt x="169545" y="274624"/>
                  </a:lnTo>
                  <a:lnTo>
                    <a:pt x="165900" y="275043"/>
                  </a:lnTo>
                  <a:lnTo>
                    <a:pt x="166268" y="280301"/>
                  </a:lnTo>
                  <a:lnTo>
                    <a:pt x="174040" y="279400"/>
                  </a:lnTo>
                  <a:close/>
                </a:path>
                <a:path w="4748530" h="297814">
                  <a:moveTo>
                    <a:pt x="194767" y="276999"/>
                  </a:moveTo>
                  <a:lnTo>
                    <a:pt x="193890" y="271805"/>
                  </a:lnTo>
                  <a:lnTo>
                    <a:pt x="190246" y="272224"/>
                  </a:lnTo>
                  <a:lnTo>
                    <a:pt x="186601" y="272643"/>
                  </a:lnTo>
                  <a:lnTo>
                    <a:pt x="186994" y="277901"/>
                  </a:lnTo>
                  <a:lnTo>
                    <a:pt x="194767" y="276999"/>
                  </a:lnTo>
                  <a:close/>
                </a:path>
                <a:path w="4748530" h="297814">
                  <a:moveTo>
                    <a:pt x="215493" y="274599"/>
                  </a:moveTo>
                  <a:lnTo>
                    <a:pt x="214604" y="269405"/>
                  </a:lnTo>
                  <a:lnTo>
                    <a:pt x="210959" y="269824"/>
                  </a:lnTo>
                  <a:lnTo>
                    <a:pt x="207314" y="270243"/>
                  </a:lnTo>
                  <a:lnTo>
                    <a:pt x="207733" y="275501"/>
                  </a:lnTo>
                  <a:lnTo>
                    <a:pt x="215493" y="274599"/>
                  </a:lnTo>
                  <a:close/>
                </a:path>
                <a:path w="4748530" h="297814">
                  <a:moveTo>
                    <a:pt x="236181" y="271805"/>
                  </a:moveTo>
                  <a:lnTo>
                    <a:pt x="235267" y="266623"/>
                  </a:lnTo>
                  <a:lnTo>
                    <a:pt x="231635" y="267119"/>
                  </a:lnTo>
                  <a:lnTo>
                    <a:pt x="228003" y="267614"/>
                  </a:lnTo>
                  <a:lnTo>
                    <a:pt x="228434" y="272872"/>
                  </a:lnTo>
                  <a:lnTo>
                    <a:pt x="236181" y="271805"/>
                  </a:lnTo>
                  <a:close/>
                </a:path>
                <a:path w="4748530" h="297814">
                  <a:moveTo>
                    <a:pt x="256857" y="268986"/>
                  </a:moveTo>
                  <a:lnTo>
                    <a:pt x="255917" y="263804"/>
                  </a:lnTo>
                  <a:lnTo>
                    <a:pt x="252285" y="264299"/>
                  </a:lnTo>
                  <a:lnTo>
                    <a:pt x="248653" y="264795"/>
                  </a:lnTo>
                  <a:lnTo>
                    <a:pt x="249110" y="270040"/>
                  </a:lnTo>
                  <a:lnTo>
                    <a:pt x="256857" y="268986"/>
                  </a:lnTo>
                  <a:close/>
                </a:path>
                <a:path w="4748530" h="297814">
                  <a:moveTo>
                    <a:pt x="277533" y="266166"/>
                  </a:moveTo>
                  <a:lnTo>
                    <a:pt x="276567" y="260985"/>
                  </a:lnTo>
                  <a:lnTo>
                    <a:pt x="272935" y="261480"/>
                  </a:lnTo>
                  <a:lnTo>
                    <a:pt x="269303" y="261975"/>
                  </a:lnTo>
                  <a:lnTo>
                    <a:pt x="269773" y="267220"/>
                  </a:lnTo>
                  <a:lnTo>
                    <a:pt x="277533" y="266166"/>
                  </a:lnTo>
                  <a:close/>
                </a:path>
                <a:path w="4748530" h="297814">
                  <a:moveTo>
                    <a:pt x="298208" y="263347"/>
                  </a:moveTo>
                  <a:lnTo>
                    <a:pt x="297230" y="258165"/>
                  </a:lnTo>
                  <a:lnTo>
                    <a:pt x="293598" y="258660"/>
                  </a:lnTo>
                  <a:lnTo>
                    <a:pt x="289966" y="259156"/>
                  </a:lnTo>
                  <a:lnTo>
                    <a:pt x="290461" y="264401"/>
                  </a:lnTo>
                  <a:lnTo>
                    <a:pt x="298208" y="263347"/>
                  </a:lnTo>
                  <a:close/>
                </a:path>
                <a:path w="4748530" h="297814">
                  <a:moveTo>
                    <a:pt x="318884" y="260502"/>
                  </a:moveTo>
                  <a:lnTo>
                    <a:pt x="317881" y="255333"/>
                  </a:lnTo>
                  <a:lnTo>
                    <a:pt x="314248" y="255828"/>
                  </a:lnTo>
                  <a:lnTo>
                    <a:pt x="310616" y="256324"/>
                  </a:lnTo>
                  <a:lnTo>
                    <a:pt x="311137" y="261569"/>
                  </a:lnTo>
                  <a:lnTo>
                    <a:pt x="318884" y="260502"/>
                  </a:lnTo>
                  <a:close/>
                </a:path>
                <a:path w="4748530" h="297814">
                  <a:moveTo>
                    <a:pt x="339509" y="257314"/>
                  </a:moveTo>
                  <a:lnTo>
                    <a:pt x="338480" y="252145"/>
                  </a:lnTo>
                  <a:lnTo>
                    <a:pt x="334860" y="252717"/>
                  </a:lnTo>
                  <a:lnTo>
                    <a:pt x="331241" y="253288"/>
                  </a:lnTo>
                  <a:lnTo>
                    <a:pt x="331774" y="258533"/>
                  </a:lnTo>
                  <a:lnTo>
                    <a:pt x="339509" y="257314"/>
                  </a:lnTo>
                  <a:close/>
                </a:path>
                <a:path w="4748530" h="297814">
                  <a:moveTo>
                    <a:pt x="360121" y="254076"/>
                  </a:moveTo>
                  <a:lnTo>
                    <a:pt x="359079" y="248907"/>
                  </a:lnTo>
                  <a:lnTo>
                    <a:pt x="355460" y="249478"/>
                  </a:lnTo>
                  <a:lnTo>
                    <a:pt x="351840" y="250050"/>
                  </a:lnTo>
                  <a:lnTo>
                    <a:pt x="352399" y="255282"/>
                  </a:lnTo>
                  <a:lnTo>
                    <a:pt x="360121" y="254076"/>
                  </a:lnTo>
                  <a:close/>
                </a:path>
                <a:path w="4748530" h="297814">
                  <a:moveTo>
                    <a:pt x="380746" y="250837"/>
                  </a:moveTo>
                  <a:lnTo>
                    <a:pt x="379679" y="245681"/>
                  </a:lnTo>
                  <a:lnTo>
                    <a:pt x="376059" y="246253"/>
                  </a:lnTo>
                  <a:lnTo>
                    <a:pt x="372440" y="246824"/>
                  </a:lnTo>
                  <a:lnTo>
                    <a:pt x="373024" y="252056"/>
                  </a:lnTo>
                  <a:lnTo>
                    <a:pt x="380746" y="250837"/>
                  </a:lnTo>
                  <a:close/>
                </a:path>
                <a:path w="4748530" h="297814">
                  <a:moveTo>
                    <a:pt x="401358" y="247599"/>
                  </a:moveTo>
                  <a:lnTo>
                    <a:pt x="400265" y="242443"/>
                  </a:lnTo>
                  <a:lnTo>
                    <a:pt x="396646" y="243014"/>
                  </a:lnTo>
                  <a:lnTo>
                    <a:pt x="393026" y="243586"/>
                  </a:lnTo>
                  <a:lnTo>
                    <a:pt x="393623" y="248818"/>
                  </a:lnTo>
                  <a:lnTo>
                    <a:pt x="401358" y="247599"/>
                  </a:lnTo>
                  <a:close/>
                </a:path>
                <a:path w="4748530" h="297814">
                  <a:moveTo>
                    <a:pt x="421970" y="244360"/>
                  </a:moveTo>
                  <a:lnTo>
                    <a:pt x="420865" y="239204"/>
                  </a:lnTo>
                  <a:lnTo>
                    <a:pt x="417245" y="239776"/>
                  </a:lnTo>
                  <a:lnTo>
                    <a:pt x="413626" y="240347"/>
                  </a:lnTo>
                  <a:lnTo>
                    <a:pt x="414248" y="245579"/>
                  </a:lnTo>
                  <a:lnTo>
                    <a:pt x="421970" y="244360"/>
                  </a:lnTo>
                  <a:close/>
                </a:path>
                <a:path w="4748530" h="297814">
                  <a:moveTo>
                    <a:pt x="442518" y="240715"/>
                  </a:moveTo>
                  <a:lnTo>
                    <a:pt x="441388" y="235572"/>
                  </a:lnTo>
                  <a:lnTo>
                    <a:pt x="437781" y="236207"/>
                  </a:lnTo>
                  <a:lnTo>
                    <a:pt x="434174" y="236842"/>
                  </a:lnTo>
                  <a:lnTo>
                    <a:pt x="434822" y="242074"/>
                  </a:lnTo>
                  <a:lnTo>
                    <a:pt x="442518" y="240715"/>
                  </a:lnTo>
                  <a:close/>
                </a:path>
                <a:path w="4748530" h="297814">
                  <a:moveTo>
                    <a:pt x="463067" y="237058"/>
                  </a:moveTo>
                  <a:lnTo>
                    <a:pt x="461911" y="231927"/>
                  </a:lnTo>
                  <a:lnTo>
                    <a:pt x="458304" y="232562"/>
                  </a:lnTo>
                  <a:lnTo>
                    <a:pt x="454698" y="233197"/>
                  </a:lnTo>
                  <a:lnTo>
                    <a:pt x="455358" y="238429"/>
                  </a:lnTo>
                  <a:lnTo>
                    <a:pt x="463067" y="237058"/>
                  </a:lnTo>
                  <a:close/>
                </a:path>
                <a:path w="4748530" h="297814">
                  <a:moveTo>
                    <a:pt x="483603" y="233413"/>
                  </a:moveTo>
                  <a:lnTo>
                    <a:pt x="482434" y="228282"/>
                  </a:lnTo>
                  <a:lnTo>
                    <a:pt x="478828" y="228917"/>
                  </a:lnTo>
                  <a:lnTo>
                    <a:pt x="475221" y="229552"/>
                  </a:lnTo>
                  <a:lnTo>
                    <a:pt x="475907" y="234784"/>
                  </a:lnTo>
                  <a:lnTo>
                    <a:pt x="483603" y="233413"/>
                  </a:lnTo>
                  <a:close/>
                </a:path>
                <a:path w="4748530" h="297814">
                  <a:moveTo>
                    <a:pt x="504164" y="229768"/>
                  </a:moveTo>
                  <a:lnTo>
                    <a:pt x="502970" y="224624"/>
                  </a:lnTo>
                  <a:lnTo>
                    <a:pt x="499364" y="225272"/>
                  </a:lnTo>
                  <a:lnTo>
                    <a:pt x="495757" y="225907"/>
                  </a:lnTo>
                  <a:lnTo>
                    <a:pt x="496468" y="231127"/>
                  </a:lnTo>
                  <a:lnTo>
                    <a:pt x="504164" y="229768"/>
                  </a:lnTo>
                  <a:close/>
                </a:path>
                <a:path w="4748530" h="297814">
                  <a:moveTo>
                    <a:pt x="524687" y="225996"/>
                  </a:moveTo>
                  <a:lnTo>
                    <a:pt x="523468" y="220878"/>
                  </a:lnTo>
                  <a:lnTo>
                    <a:pt x="519874" y="221589"/>
                  </a:lnTo>
                  <a:lnTo>
                    <a:pt x="516280" y="222288"/>
                  </a:lnTo>
                  <a:lnTo>
                    <a:pt x="517004" y="227507"/>
                  </a:lnTo>
                  <a:lnTo>
                    <a:pt x="524687" y="225996"/>
                  </a:lnTo>
                  <a:close/>
                </a:path>
                <a:path w="4748530" h="297814">
                  <a:moveTo>
                    <a:pt x="545147" y="221945"/>
                  </a:moveTo>
                  <a:lnTo>
                    <a:pt x="543915" y="216827"/>
                  </a:lnTo>
                  <a:lnTo>
                    <a:pt x="540321" y="217538"/>
                  </a:lnTo>
                  <a:lnTo>
                    <a:pt x="536727" y="218249"/>
                  </a:lnTo>
                  <a:lnTo>
                    <a:pt x="537476" y="223469"/>
                  </a:lnTo>
                  <a:lnTo>
                    <a:pt x="545147" y="221945"/>
                  </a:lnTo>
                  <a:close/>
                </a:path>
                <a:path w="4748530" h="297814">
                  <a:moveTo>
                    <a:pt x="565632" y="217893"/>
                  </a:moveTo>
                  <a:lnTo>
                    <a:pt x="564375" y="212775"/>
                  </a:lnTo>
                  <a:lnTo>
                    <a:pt x="560781" y="213487"/>
                  </a:lnTo>
                  <a:lnTo>
                    <a:pt x="557187" y="214198"/>
                  </a:lnTo>
                  <a:lnTo>
                    <a:pt x="557961" y="219405"/>
                  </a:lnTo>
                  <a:lnTo>
                    <a:pt x="565632" y="217893"/>
                  </a:lnTo>
                  <a:close/>
                </a:path>
                <a:path w="4748530" h="297814">
                  <a:moveTo>
                    <a:pt x="586105" y="213829"/>
                  </a:moveTo>
                  <a:lnTo>
                    <a:pt x="584822" y="208724"/>
                  </a:lnTo>
                  <a:lnTo>
                    <a:pt x="581228" y="209435"/>
                  </a:lnTo>
                  <a:lnTo>
                    <a:pt x="577634" y="210146"/>
                  </a:lnTo>
                  <a:lnTo>
                    <a:pt x="578434" y="215353"/>
                  </a:lnTo>
                  <a:lnTo>
                    <a:pt x="586105" y="213829"/>
                  </a:lnTo>
                  <a:close/>
                </a:path>
                <a:path w="4748530" h="297814">
                  <a:moveTo>
                    <a:pt x="606577" y="209791"/>
                  </a:moveTo>
                  <a:lnTo>
                    <a:pt x="605269" y="204685"/>
                  </a:lnTo>
                  <a:lnTo>
                    <a:pt x="601675" y="205397"/>
                  </a:lnTo>
                  <a:lnTo>
                    <a:pt x="598081" y="206108"/>
                  </a:lnTo>
                  <a:lnTo>
                    <a:pt x="598893" y="211315"/>
                  </a:lnTo>
                  <a:lnTo>
                    <a:pt x="606577" y="209791"/>
                  </a:lnTo>
                  <a:close/>
                </a:path>
                <a:path w="4748530" h="297814">
                  <a:moveTo>
                    <a:pt x="626986" y="205473"/>
                  </a:moveTo>
                  <a:lnTo>
                    <a:pt x="625665" y="200367"/>
                  </a:lnTo>
                  <a:lnTo>
                    <a:pt x="622084" y="201155"/>
                  </a:lnTo>
                  <a:lnTo>
                    <a:pt x="618502" y="201942"/>
                  </a:lnTo>
                  <a:lnTo>
                    <a:pt x="619340" y="207137"/>
                  </a:lnTo>
                  <a:lnTo>
                    <a:pt x="626986" y="205473"/>
                  </a:lnTo>
                  <a:close/>
                </a:path>
                <a:path w="4748530" h="297814">
                  <a:moveTo>
                    <a:pt x="647382" y="201028"/>
                  </a:moveTo>
                  <a:lnTo>
                    <a:pt x="646036" y="195922"/>
                  </a:lnTo>
                  <a:lnTo>
                    <a:pt x="642454" y="196710"/>
                  </a:lnTo>
                  <a:lnTo>
                    <a:pt x="638873" y="197497"/>
                  </a:lnTo>
                  <a:lnTo>
                    <a:pt x="639737" y="202692"/>
                  </a:lnTo>
                  <a:lnTo>
                    <a:pt x="647382" y="201028"/>
                  </a:lnTo>
                  <a:close/>
                </a:path>
                <a:path w="4748530" h="297814">
                  <a:moveTo>
                    <a:pt x="667778" y="196570"/>
                  </a:moveTo>
                  <a:lnTo>
                    <a:pt x="666407" y="191477"/>
                  </a:lnTo>
                  <a:lnTo>
                    <a:pt x="662825" y="192265"/>
                  </a:lnTo>
                  <a:lnTo>
                    <a:pt x="659244" y="193052"/>
                  </a:lnTo>
                  <a:lnTo>
                    <a:pt x="660133" y="198234"/>
                  </a:lnTo>
                  <a:lnTo>
                    <a:pt x="667778" y="196570"/>
                  </a:lnTo>
                  <a:close/>
                </a:path>
                <a:path w="4748530" h="297814">
                  <a:moveTo>
                    <a:pt x="688149" y="192125"/>
                  </a:moveTo>
                  <a:lnTo>
                    <a:pt x="686765" y="187032"/>
                  </a:lnTo>
                  <a:lnTo>
                    <a:pt x="683183" y="187820"/>
                  </a:lnTo>
                  <a:lnTo>
                    <a:pt x="679602" y="188607"/>
                  </a:lnTo>
                  <a:lnTo>
                    <a:pt x="680516" y="193789"/>
                  </a:lnTo>
                  <a:lnTo>
                    <a:pt x="688149" y="192125"/>
                  </a:lnTo>
                  <a:close/>
                </a:path>
                <a:path w="4748530" h="297814">
                  <a:moveTo>
                    <a:pt x="708533" y="187629"/>
                  </a:moveTo>
                  <a:lnTo>
                    <a:pt x="707123" y="182549"/>
                  </a:lnTo>
                  <a:lnTo>
                    <a:pt x="703554" y="183375"/>
                  </a:lnTo>
                  <a:lnTo>
                    <a:pt x="699973" y="184162"/>
                  </a:lnTo>
                  <a:lnTo>
                    <a:pt x="700900" y="189344"/>
                  </a:lnTo>
                  <a:lnTo>
                    <a:pt x="704723" y="188506"/>
                  </a:lnTo>
                  <a:lnTo>
                    <a:pt x="708533" y="187629"/>
                  </a:lnTo>
                  <a:close/>
                </a:path>
                <a:path w="4748530" h="297814">
                  <a:moveTo>
                    <a:pt x="728827" y="182765"/>
                  </a:moveTo>
                  <a:lnTo>
                    <a:pt x="727405" y="177698"/>
                  </a:lnTo>
                  <a:lnTo>
                    <a:pt x="723836" y="178549"/>
                  </a:lnTo>
                  <a:lnTo>
                    <a:pt x="720267" y="179400"/>
                  </a:lnTo>
                  <a:lnTo>
                    <a:pt x="721220" y="184581"/>
                  </a:lnTo>
                  <a:lnTo>
                    <a:pt x="728827" y="182765"/>
                  </a:lnTo>
                  <a:close/>
                </a:path>
                <a:path w="4748530" h="297814">
                  <a:moveTo>
                    <a:pt x="749134" y="177939"/>
                  </a:moveTo>
                  <a:lnTo>
                    <a:pt x="747687" y="172872"/>
                  </a:lnTo>
                  <a:lnTo>
                    <a:pt x="744118" y="173723"/>
                  </a:lnTo>
                  <a:lnTo>
                    <a:pt x="740549" y="174574"/>
                  </a:lnTo>
                  <a:lnTo>
                    <a:pt x="741527" y="179755"/>
                  </a:lnTo>
                  <a:lnTo>
                    <a:pt x="749134" y="177939"/>
                  </a:lnTo>
                  <a:close/>
                </a:path>
                <a:path w="4748530" h="297814">
                  <a:moveTo>
                    <a:pt x="769442" y="173088"/>
                  </a:moveTo>
                  <a:lnTo>
                    <a:pt x="767969" y="168033"/>
                  </a:lnTo>
                  <a:lnTo>
                    <a:pt x="764400" y="168884"/>
                  </a:lnTo>
                  <a:lnTo>
                    <a:pt x="760831" y="169735"/>
                  </a:lnTo>
                  <a:lnTo>
                    <a:pt x="761834" y="174904"/>
                  </a:lnTo>
                  <a:lnTo>
                    <a:pt x="769442" y="173088"/>
                  </a:lnTo>
                  <a:close/>
                </a:path>
                <a:path w="4748530" h="297814">
                  <a:moveTo>
                    <a:pt x="789736" y="168249"/>
                  </a:moveTo>
                  <a:lnTo>
                    <a:pt x="788238" y="163195"/>
                  </a:lnTo>
                  <a:lnTo>
                    <a:pt x="784669" y="164045"/>
                  </a:lnTo>
                  <a:lnTo>
                    <a:pt x="781100" y="164896"/>
                  </a:lnTo>
                  <a:lnTo>
                    <a:pt x="782129" y="170065"/>
                  </a:lnTo>
                  <a:lnTo>
                    <a:pt x="789736" y="168249"/>
                  </a:lnTo>
                  <a:close/>
                </a:path>
                <a:path w="4748530" h="297814">
                  <a:moveTo>
                    <a:pt x="809967" y="163131"/>
                  </a:moveTo>
                  <a:lnTo>
                    <a:pt x="808443" y="158089"/>
                  </a:lnTo>
                  <a:lnTo>
                    <a:pt x="804900" y="159004"/>
                  </a:lnTo>
                  <a:lnTo>
                    <a:pt x="801357" y="159918"/>
                  </a:lnTo>
                  <a:lnTo>
                    <a:pt x="802398" y="165087"/>
                  </a:lnTo>
                  <a:lnTo>
                    <a:pt x="809967" y="163131"/>
                  </a:lnTo>
                  <a:close/>
                </a:path>
                <a:path w="4748530" h="297814">
                  <a:moveTo>
                    <a:pt x="830173" y="157924"/>
                  </a:moveTo>
                  <a:lnTo>
                    <a:pt x="828624" y="152882"/>
                  </a:lnTo>
                  <a:lnTo>
                    <a:pt x="825080" y="153797"/>
                  </a:lnTo>
                  <a:lnTo>
                    <a:pt x="821537" y="154711"/>
                  </a:lnTo>
                  <a:lnTo>
                    <a:pt x="822591" y="159867"/>
                  </a:lnTo>
                  <a:lnTo>
                    <a:pt x="830173" y="157924"/>
                  </a:lnTo>
                  <a:close/>
                </a:path>
                <a:path w="4748530" h="297814">
                  <a:moveTo>
                    <a:pt x="850379" y="152692"/>
                  </a:moveTo>
                  <a:lnTo>
                    <a:pt x="848817" y="147662"/>
                  </a:lnTo>
                  <a:lnTo>
                    <a:pt x="845273" y="148577"/>
                  </a:lnTo>
                  <a:lnTo>
                    <a:pt x="841730" y="149491"/>
                  </a:lnTo>
                  <a:lnTo>
                    <a:pt x="842810" y="154647"/>
                  </a:lnTo>
                  <a:lnTo>
                    <a:pt x="850379" y="152692"/>
                  </a:lnTo>
                  <a:close/>
                </a:path>
                <a:path w="4748530" h="297814">
                  <a:moveTo>
                    <a:pt x="870585" y="147485"/>
                  </a:moveTo>
                  <a:lnTo>
                    <a:pt x="868997" y="142455"/>
                  </a:lnTo>
                  <a:lnTo>
                    <a:pt x="865454" y="143370"/>
                  </a:lnTo>
                  <a:lnTo>
                    <a:pt x="861910" y="144284"/>
                  </a:lnTo>
                  <a:lnTo>
                    <a:pt x="863015" y="149440"/>
                  </a:lnTo>
                  <a:lnTo>
                    <a:pt x="870585" y="147485"/>
                  </a:lnTo>
                  <a:close/>
                </a:path>
                <a:path w="4748530" h="297814">
                  <a:moveTo>
                    <a:pt x="890739" y="142100"/>
                  </a:moveTo>
                  <a:lnTo>
                    <a:pt x="889139" y="137083"/>
                  </a:lnTo>
                  <a:lnTo>
                    <a:pt x="885609" y="138061"/>
                  </a:lnTo>
                  <a:lnTo>
                    <a:pt x="882078" y="139039"/>
                  </a:lnTo>
                  <a:lnTo>
                    <a:pt x="883208" y="144195"/>
                  </a:lnTo>
                  <a:lnTo>
                    <a:pt x="890739" y="142100"/>
                  </a:lnTo>
                  <a:close/>
                </a:path>
                <a:path w="4748530" h="297814">
                  <a:moveTo>
                    <a:pt x="910856" y="136512"/>
                  </a:moveTo>
                  <a:lnTo>
                    <a:pt x="909231" y="131508"/>
                  </a:lnTo>
                  <a:lnTo>
                    <a:pt x="905700" y="132486"/>
                  </a:lnTo>
                  <a:lnTo>
                    <a:pt x="902169" y="133464"/>
                  </a:lnTo>
                  <a:lnTo>
                    <a:pt x="903325" y="138607"/>
                  </a:lnTo>
                  <a:lnTo>
                    <a:pt x="910856" y="136512"/>
                  </a:lnTo>
                  <a:close/>
                </a:path>
                <a:path w="4748530" h="297814">
                  <a:moveTo>
                    <a:pt x="930973" y="130937"/>
                  </a:moveTo>
                  <a:lnTo>
                    <a:pt x="929322" y="125933"/>
                  </a:lnTo>
                  <a:lnTo>
                    <a:pt x="925791" y="126911"/>
                  </a:lnTo>
                  <a:lnTo>
                    <a:pt x="922261" y="127889"/>
                  </a:lnTo>
                  <a:lnTo>
                    <a:pt x="923429" y="133032"/>
                  </a:lnTo>
                  <a:lnTo>
                    <a:pt x="930973" y="130937"/>
                  </a:lnTo>
                  <a:close/>
                </a:path>
                <a:path w="4748530" h="297814">
                  <a:moveTo>
                    <a:pt x="951077" y="125349"/>
                  </a:moveTo>
                  <a:lnTo>
                    <a:pt x="949401" y="120357"/>
                  </a:lnTo>
                  <a:lnTo>
                    <a:pt x="945870" y="121335"/>
                  </a:lnTo>
                  <a:lnTo>
                    <a:pt x="942340" y="122313"/>
                  </a:lnTo>
                  <a:lnTo>
                    <a:pt x="943533" y="127444"/>
                  </a:lnTo>
                  <a:lnTo>
                    <a:pt x="951077" y="125349"/>
                  </a:lnTo>
                  <a:close/>
                </a:path>
                <a:path w="4748530" h="297814">
                  <a:moveTo>
                    <a:pt x="971169" y="119684"/>
                  </a:moveTo>
                  <a:lnTo>
                    <a:pt x="969479" y="114693"/>
                  </a:lnTo>
                  <a:lnTo>
                    <a:pt x="965962" y="115735"/>
                  </a:lnTo>
                  <a:lnTo>
                    <a:pt x="962431" y="116738"/>
                  </a:lnTo>
                  <a:lnTo>
                    <a:pt x="963650" y="121869"/>
                  </a:lnTo>
                  <a:lnTo>
                    <a:pt x="967422" y="120789"/>
                  </a:lnTo>
                  <a:lnTo>
                    <a:pt x="971169" y="119684"/>
                  </a:lnTo>
                  <a:close/>
                </a:path>
                <a:path w="4748530" h="297814">
                  <a:moveTo>
                    <a:pt x="991158" y="113741"/>
                  </a:moveTo>
                  <a:lnTo>
                    <a:pt x="989457" y="108762"/>
                  </a:lnTo>
                  <a:lnTo>
                    <a:pt x="985939" y="109804"/>
                  </a:lnTo>
                  <a:lnTo>
                    <a:pt x="982421" y="110845"/>
                  </a:lnTo>
                  <a:lnTo>
                    <a:pt x="983665" y="115963"/>
                  </a:lnTo>
                  <a:lnTo>
                    <a:pt x="991158" y="113741"/>
                  </a:lnTo>
                  <a:close/>
                </a:path>
                <a:path w="4748530" h="297814">
                  <a:moveTo>
                    <a:pt x="1011174" y="107810"/>
                  </a:moveTo>
                  <a:lnTo>
                    <a:pt x="1009446" y="102831"/>
                  </a:lnTo>
                  <a:lnTo>
                    <a:pt x="1005928" y="103873"/>
                  </a:lnTo>
                  <a:lnTo>
                    <a:pt x="1002411" y="104914"/>
                  </a:lnTo>
                  <a:lnTo>
                    <a:pt x="1003681" y="110032"/>
                  </a:lnTo>
                  <a:lnTo>
                    <a:pt x="1011174" y="107810"/>
                  </a:lnTo>
                  <a:close/>
                </a:path>
                <a:path w="4748530" h="297814">
                  <a:moveTo>
                    <a:pt x="1031189" y="101879"/>
                  </a:moveTo>
                  <a:lnTo>
                    <a:pt x="1029436" y="96913"/>
                  </a:lnTo>
                  <a:lnTo>
                    <a:pt x="1025918" y="97955"/>
                  </a:lnTo>
                  <a:lnTo>
                    <a:pt x="1022400" y="98996"/>
                  </a:lnTo>
                  <a:lnTo>
                    <a:pt x="1023683" y="104101"/>
                  </a:lnTo>
                  <a:lnTo>
                    <a:pt x="1031189" y="101879"/>
                  </a:lnTo>
                  <a:close/>
                </a:path>
                <a:path w="4748530" h="297814">
                  <a:moveTo>
                    <a:pt x="1051191" y="95910"/>
                  </a:moveTo>
                  <a:lnTo>
                    <a:pt x="1049413" y="90957"/>
                  </a:lnTo>
                  <a:lnTo>
                    <a:pt x="1045908" y="92024"/>
                  </a:lnTo>
                  <a:lnTo>
                    <a:pt x="1042390" y="93065"/>
                  </a:lnTo>
                  <a:lnTo>
                    <a:pt x="1043698" y="98171"/>
                  </a:lnTo>
                  <a:lnTo>
                    <a:pt x="1047445" y="97053"/>
                  </a:lnTo>
                  <a:lnTo>
                    <a:pt x="1051191" y="95910"/>
                  </a:lnTo>
                  <a:close/>
                </a:path>
                <a:path w="4748530" h="297814">
                  <a:moveTo>
                    <a:pt x="4442638" y="4089"/>
                  </a:moveTo>
                  <a:lnTo>
                    <a:pt x="4439577" y="2044"/>
                  </a:lnTo>
                  <a:lnTo>
                    <a:pt x="4436516" y="0"/>
                  </a:lnTo>
                  <a:lnTo>
                    <a:pt x="4433367" y="4216"/>
                  </a:lnTo>
                  <a:lnTo>
                    <a:pt x="4439869" y="8572"/>
                  </a:lnTo>
                  <a:lnTo>
                    <a:pt x="4442638" y="4089"/>
                  </a:lnTo>
                  <a:close/>
                </a:path>
                <a:path w="4748530" h="297814">
                  <a:moveTo>
                    <a:pt x="4459859" y="15989"/>
                  </a:moveTo>
                  <a:lnTo>
                    <a:pt x="4456836" y="13893"/>
                  </a:lnTo>
                  <a:lnTo>
                    <a:pt x="4453814" y="11798"/>
                  </a:lnTo>
                  <a:lnTo>
                    <a:pt x="4450651" y="16002"/>
                  </a:lnTo>
                  <a:lnTo>
                    <a:pt x="4457077" y="20472"/>
                  </a:lnTo>
                  <a:lnTo>
                    <a:pt x="4459859" y="15989"/>
                  </a:lnTo>
                  <a:close/>
                </a:path>
                <a:path w="4748530" h="297814">
                  <a:moveTo>
                    <a:pt x="4477042" y="27914"/>
                  </a:moveTo>
                  <a:lnTo>
                    <a:pt x="4474019" y="25819"/>
                  </a:lnTo>
                  <a:lnTo>
                    <a:pt x="4470997" y="23723"/>
                  </a:lnTo>
                  <a:lnTo>
                    <a:pt x="4467822" y="27914"/>
                  </a:lnTo>
                  <a:lnTo>
                    <a:pt x="4474248" y="32385"/>
                  </a:lnTo>
                  <a:lnTo>
                    <a:pt x="4477042" y="27914"/>
                  </a:lnTo>
                  <a:close/>
                </a:path>
                <a:path w="4748530" h="297814">
                  <a:moveTo>
                    <a:pt x="4494238" y="39852"/>
                  </a:moveTo>
                  <a:lnTo>
                    <a:pt x="4491215" y="37757"/>
                  </a:lnTo>
                  <a:lnTo>
                    <a:pt x="4488192" y="35661"/>
                  </a:lnTo>
                  <a:lnTo>
                    <a:pt x="4484992" y="39852"/>
                  </a:lnTo>
                  <a:lnTo>
                    <a:pt x="4491431" y="44310"/>
                  </a:lnTo>
                  <a:lnTo>
                    <a:pt x="4494238" y="39852"/>
                  </a:lnTo>
                  <a:close/>
                </a:path>
                <a:path w="4748530" h="297814">
                  <a:moveTo>
                    <a:pt x="4511433" y="51777"/>
                  </a:moveTo>
                  <a:lnTo>
                    <a:pt x="4508411" y="49682"/>
                  </a:lnTo>
                  <a:lnTo>
                    <a:pt x="4505388" y="47586"/>
                  </a:lnTo>
                  <a:lnTo>
                    <a:pt x="4502175" y="51765"/>
                  </a:lnTo>
                  <a:lnTo>
                    <a:pt x="4508614" y="56235"/>
                  </a:lnTo>
                  <a:lnTo>
                    <a:pt x="4511433" y="51777"/>
                  </a:lnTo>
                  <a:close/>
                </a:path>
                <a:path w="4748530" h="297814">
                  <a:moveTo>
                    <a:pt x="4528629" y="63715"/>
                  </a:moveTo>
                  <a:lnTo>
                    <a:pt x="4525607" y="61620"/>
                  </a:lnTo>
                  <a:lnTo>
                    <a:pt x="4522584" y="59524"/>
                  </a:lnTo>
                  <a:lnTo>
                    <a:pt x="4519358" y="63690"/>
                  </a:lnTo>
                  <a:lnTo>
                    <a:pt x="4525797" y="68160"/>
                  </a:lnTo>
                  <a:lnTo>
                    <a:pt x="4528629" y="63715"/>
                  </a:lnTo>
                  <a:close/>
                </a:path>
                <a:path w="4748530" h="297814">
                  <a:moveTo>
                    <a:pt x="4545774" y="75692"/>
                  </a:moveTo>
                  <a:lnTo>
                    <a:pt x="4542790" y="73545"/>
                  </a:lnTo>
                  <a:lnTo>
                    <a:pt x="4539767" y="71450"/>
                  </a:lnTo>
                  <a:lnTo>
                    <a:pt x="4536541" y="75603"/>
                  </a:lnTo>
                  <a:lnTo>
                    <a:pt x="4539754" y="77838"/>
                  </a:lnTo>
                  <a:lnTo>
                    <a:pt x="4542929" y="80124"/>
                  </a:lnTo>
                  <a:lnTo>
                    <a:pt x="4545774" y="75692"/>
                  </a:lnTo>
                  <a:close/>
                </a:path>
                <a:path w="4748530" h="297814">
                  <a:moveTo>
                    <a:pt x="4562767" y="87909"/>
                  </a:moveTo>
                  <a:lnTo>
                    <a:pt x="4559782" y="85763"/>
                  </a:lnTo>
                  <a:lnTo>
                    <a:pt x="4556798" y="83616"/>
                  </a:lnTo>
                  <a:lnTo>
                    <a:pt x="4553547" y="87769"/>
                  </a:lnTo>
                  <a:lnTo>
                    <a:pt x="4559909" y="92341"/>
                  </a:lnTo>
                  <a:lnTo>
                    <a:pt x="4562767" y="87909"/>
                  </a:lnTo>
                  <a:close/>
                </a:path>
                <a:path w="4748530" h="297814">
                  <a:moveTo>
                    <a:pt x="4579759" y="100126"/>
                  </a:moveTo>
                  <a:lnTo>
                    <a:pt x="4576775" y="97980"/>
                  </a:lnTo>
                  <a:lnTo>
                    <a:pt x="4573790" y="95834"/>
                  </a:lnTo>
                  <a:lnTo>
                    <a:pt x="4570539" y="99974"/>
                  </a:lnTo>
                  <a:lnTo>
                    <a:pt x="4576902" y="104546"/>
                  </a:lnTo>
                  <a:lnTo>
                    <a:pt x="4579759" y="100126"/>
                  </a:lnTo>
                  <a:close/>
                </a:path>
                <a:path w="4748530" h="297814">
                  <a:moveTo>
                    <a:pt x="4596752" y="112331"/>
                  </a:moveTo>
                  <a:lnTo>
                    <a:pt x="4593768" y="110185"/>
                  </a:lnTo>
                  <a:lnTo>
                    <a:pt x="4590783" y="108038"/>
                  </a:lnTo>
                  <a:lnTo>
                    <a:pt x="4587519" y="112166"/>
                  </a:lnTo>
                  <a:lnTo>
                    <a:pt x="4593882" y="116751"/>
                  </a:lnTo>
                  <a:lnTo>
                    <a:pt x="4596752" y="112331"/>
                  </a:lnTo>
                  <a:close/>
                </a:path>
                <a:path w="4748530" h="297814">
                  <a:moveTo>
                    <a:pt x="4613745" y="124548"/>
                  </a:moveTo>
                  <a:lnTo>
                    <a:pt x="4610760" y="122402"/>
                  </a:lnTo>
                  <a:lnTo>
                    <a:pt x="4607776" y="120256"/>
                  </a:lnTo>
                  <a:lnTo>
                    <a:pt x="4604499" y="124383"/>
                  </a:lnTo>
                  <a:lnTo>
                    <a:pt x="4610862" y="128955"/>
                  </a:lnTo>
                  <a:lnTo>
                    <a:pt x="4613745" y="124548"/>
                  </a:lnTo>
                  <a:close/>
                </a:path>
                <a:path w="4748530" h="297814">
                  <a:moveTo>
                    <a:pt x="4630737" y="136753"/>
                  </a:moveTo>
                  <a:lnTo>
                    <a:pt x="4627753" y="134607"/>
                  </a:lnTo>
                  <a:lnTo>
                    <a:pt x="4624768" y="132461"/>
                  </a:lnTo>
                  <a:lnTo>
                    <a:pt x="4621479" y="136575"/>
                  </a:lnTo>
                  <a:lnTo>
                    <a:pt x="4627842" y="141147"/>
                  </a:lnTo>
                  <a:lnTo>
                    <a:pt x="4630737" y="136753"/>
                  </a:lnTo>
                  <a:close/>
                </a:path>
                <a:path w="4748530" h="297814">
                  <a:moveTo>
                    <a:pt x="4647692" y="149034"/>
                  </a:moveTo>
                  <a:lnTo>
                    <a:pt x="4644733" y="146837"/>
                  </a:lnTo>
                  <a:lnTo>
                    <a:pt x="4641761" y="144665"/>
                  </a:lnTo>
                  <a:lnTo>
                    <a:pt x="4638459" y="148780"/>
                  </a:lnTo>
                  <a:lnTo>
                    <a:pt x="4644771" y="153416"/>
                  </a:lnTo>
                  <a:lnTo>
                    <a:pt x="4647692" y="149034"/>
                  </a:lnTo>
                  <a:close/>
                </a:path>
                <a:path w="4748530" h="297814">
                  <a:moveTo>
                    <a:pt x="4664507" y="161505"/>
                  </a:moveTo>
                  <a:lnTo>
                    <a:pt x="4661547" y="159308"/>
                  </a:lnTo>
                  <a:lnTo>
                    <a:pt x="4658588" y="157111"/>
                  </a:lnTo>
                  <a:lnTo>
                    <a:pt x="4655286" y="161213"/>
                  </a:lnTo>
                  <a:lnTo>
                    <a:pt x="4661573" y="165887"/>
                  </a:lnTo>
                  <a:lnTo>
                    <a:pt x="4664507" y="161505"/>
                  </a:lnTo>
                  <a:close/>
                </a:path>
                <a:path w="4748530" h="297814">
                  <a:moveTo>
                    <a:pt x="4681309" y="173977"/>
                  </a:moveTo>
                  <a:lnTo>
                    <a:pt x="4678350" y="171780"/>
                  </a:lnTo>
                  <a:lnTo>
                    <a:pt x="4675390" y="169583"/>
                  </a:lnTo>
                  <a:lnTo>
                    <a:pt x="4672076" y="173672"/>
                  </a:lnTo>
                  <a:lnTo>
                    <a:pt x="4678375" y="178346"/>
                  </a:lnTo>
                  <a:lnTo>
                    <a:pt x="4681309" y="173977"/>
                  </a:lnTo>
                  <a:close/>
                </a:path>
                <a:path w="4748530" h="297814">
                  <a:moveTo>
                    <a:pt x="4698111" y="186448"/>
                  </a:moveTo>
                  <a:lnTo>
                    <a:pt x="4695152" y="184251"/>
                  </a:lnTo>
                  <a:lnTo>
                    <a:pt x="4692193" y="182054"/>
                  </a:lnTo>
                  <a:lnTo>
                    <a:pt x="4688865" y="186143"/>
                  </a:lnTo>
                  <a:lnTo>
                    <a:pt x="4695164" y="190817"/>
                  </a:lnTo>
                  <a:lnTo>
                    <a:pt x="4698111" y="186448"/>
                  </a:lnTo>
                  <a:close/>
                </a:path>
                <a:path w="4748530" h="297814">
                  <a:moveTo>
                    <a:pt x="4714913" y="198920"/>
                  </a:moveTo>
                  <a:lnTo>
                    <a:pt x="4711954" y="196723"/>
                  </a:lnTo>
                  <a:lnTo>
                    <a:pt x="4708995" y="194525"/>
                  </a:lnTo>
                  <a:lnTo>
                    <a:pt x="4705667" y="198602"/>
                  </a:lnTo>
                  <a:lnTo>
                    <a:pt x="4711954" y="203276"/>
                  </a:lnTo>
                  <a:lnTo>
                    <a:pt x="4714913" y="198920"/>
                  </a:lnTo>
                  <a:close/>
                </a:path>
                <a:path w="4748530" h="297814">
                  <a:moveTo>
                    <a:pt x="4731715" y="211391"/>
                  </a:moveTo>
                  <a:lnTo>
                    <a:pt x="4728756" y="209194"/>
                  </a:lnTo>
                  <a:lnTo>
                    <a:pt x="4725797" y="206997"/>
                  </a:lnTo>
                  <a:lnTo>
                    <a:pt x="4722457" y="211074"/>
                  </a:lnTo>
                  <a:lnTo>
                    <a:pt x="4728743" y="215747"/>
                  </a:lnTo>
                  <a:lnTo>
                    <a:pt x="4731715" y="211391"/>
                  </a:lnTo>
                  <a:close/>
                </a:path>
                <a:path w="4748530" h="297814">
                  <a:moveTo>
                    <a:pt x="4748517" y="223862"/>
                  </a:moveTo>
                  <a:lnTo>
                    <a:pt x="4745558" y="221665"/>
                  </a:lnTo>
                  <a:lnTo>
                    <a:pt x="4742599" y="219468"/>
                  </a:lnTo>
                  <a:lnTo>
                    <a:pt x="4739246" y="223532"/>
                  </a:lnTo>
                  <a:lnTo>
                    <a:pt x="4745533" y="228206"/>
                  </a:lnTo>
                  <a:lnTo>
                    <a:pt x="4748517" y="22386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 descr=""/>
            <p:cNvSpPr/>
            <p:nvPr/>
          </p:nvSpPr>
          <p:spPr>
            <a:xfrm>
              <a:off x="1843087" y="5175186"/>
              <a:ext cx="1367155" cy="542290"/>
            </a:xfrm>
            <a:custGeom>
              <a:avLst/>
              <a:gdLst/>
              <a:ahLst/>
              <a:cxnLst/>
              <a:rect l="l" t="t" r="r" b="b"/>
              <a:pathLst>
                <a:path w="1367155" h="542289">
                  <a:moveTo>
                    <a:pt x="8801" y="539724"/>
                  </a:moveTo>
                  <a:lnTo>
                    <a:pt x="7023" y="534771"/>
                  </a:lnTo>
                  <a:lnTo>
                    <a:pt x="3517" y="535838"/>
                  </a:lnTo>
                  <a:lnTo>
                    <a:pt x="0" y="536879"/>
                  </a:lnTo>
                  <a:lnTo>
                    <a:pt x="1308" y="541985"/>
                  </a:lnTo>
                  <a:lnTo>
                    <a:pt x="5054" y="540867"/>
                  </a:lnTo>
                  <a:lnTo>
                    <a:pt x="8801" y="539724"/>
                  </a:lnTo>
                  <a:close/>
                </a:path>
                <a:path w="1367155" h="542289">
                  <a:moveTo>
                    <a:pt x="28689" y="533438"/>
                  </a:moveTo>
                  <a:lnTo>
                    <a:pt x="26898" y="528485"/>
                  </a:lnTo>
                  <a:lnTo>
                    <a:pt x="23406" y="529590"/>
                  </a:lnTo>
                  <a:lnTo>
                    <a:pt x="19913" y="530694"/>
                  </a:lnTo>
                  <a:lnTo>
                    <a:pt x="21234" y="535787"/>
                  </a:lnTo>
                  <a:lnTo>
                    <a:pt x="28689" y="533438"/>
                  </a:lnTo>
                  <a:close/>
                </a:path>
                <a:path w="1367155" h="542289">
                  <a:moveTo>
                    <a:pt x="48590" y="527177"/>
                  </a:moveTo>
                  <a:lnTo>
                    <a:pt x="46774" y="522224"/>
                  </a:lnTo>
                  <a:lnTo>
                    <a:pt x="43281" y="523328"/>
                  </a:lnTo>
                  <a:lnTo>
                    <a:pt x="39789" y="524433"/>
                  </a:lnTo>
                  <a:lnTo>
                    <a:pt x="41135" y="529526"/>
                  </a:lnTo>
                  <a:lnTo>
                    <a:pt x="48590" y="527177"/>
                  </a:lnTo>
                  <a:close/>
                </a:path>
                <a:path w="1367155" h="542289">
                  <a:moveTo>
                    <a:pt x="68503" y="520903"/>
                  </a:moveTo>
                  <a:lnTo>
                    <a:pt x="66662" y="515962"/>
                  </a:lnTo>
                  <a:lnTo>
                    <a:pt x="63169" y="517067"/>
                  </a:lnTo>
                  <a:lnTo>
                    <a:pt x="59677" y="518172"/>
                  </a:lnTo>
                  <a:lnTo>
                    <a:pt x="61036" y="523252"/>
                  </a:lnTo>
                  <a:lnTo>
                    <a:pt x="68503" y="520903"/>
                  </a:lnTo>
                  <a:close/>
                </a:path>
                <a:path w="1367155" h="542289">
                  <a:moveTo>
                    <a:pt x="88404" y="514616"/>
                  </a:moveTo>
                  <a:lnTo>
                    <a:pt x="86550" y="509689"/>
                  </a:lnTo>
                  <a:lnTo>
                    <a:pt x="83058" y="510806"/>
                  </a:lnTo>
                  <a:lnTo>
                    <a:pt x="79565" y="511911"/>
                  </a:lnTo>
                  <a:lnTo>
                    <a:pt x="80949" y="516991"/>
                  </a:lnTo>
                  <a:lnTo>
                    <a:pt x="88404" y="514616"/>
                  </a:lnTo>
                  <a:close/>
                </a:path>
                <a:path w="1367155" h="542289">
                  <a:moveTo>
                    <a:pt x="108191" y="508025"/>
                  </a:moveTo>
                  <a:lnTo>
                    <a:pt x="106324" y="503097"/>
                  </a:lnTo>
                  <a:lnTo>
                    <a:pt x="102844" y="504253"/>
                  </a:lnTo>
                  <a:lnTo>
                    <a:pt x="99364" y="505409"/>
                  </a:lnTo>
                  <a:lnTo>
                    <a:pt x="100774" y="510489"/>
                  </a:lnTo>
                  <a:lnTo>
                    <a:pt x="108191" y="508025"/>
                  </a:lnTo>
                  <a:close/>
                </a:path>
                <a:path w="1367155" h="542289">
                  <a:moveTo>
                    <a:pt x="128003" y="501434"/>
                  </a:moveTo>
                  <a:lnTo>
                    <a:pt x="126111" y="496519"/>
                  </a:lnTo>
                  <a:lnTo>
                    <a:pt x="122631" y="497674"/>
                  </a:lnTo>
                  <a:lnTo>
                    <a:pt x="119151" y="498830"/>
                  </a:lnTo>
                  <a:lnTo>
                    <a:pt x="120573" y="503897"/>
                  </a:lnTo>
                  <a:lnTo>
                    <a:pt x="128003" y="501434"/>
                  </a:lnTo>
                  <a:close/>
                </a:path>
                <a:path w="1367155" h="542289">
                  <a:moveTo>
                    <a:pt x="147789" y="494855"/>
                  </a:moveTo>
                  <a:lnTo>
                    <a:pt x="145884" y="489940"/>
                  </a:lnTo>
                  <a:lnTo>
                    <a:pt x="142405" y="491096"/>
                  </a:lnTo>
                  <a:lnTo>
                    <a:pt x="138925" y="492252"/>
                  </a:lnTo>
                  <a:lnTo>
                    <a:pt x="140373" y="497319"/>
                  </a:lnTo>
                  <a:lnTo>
                    <a:pt x="147789" y="494855"/>
                  </a:lnTo>
                  <a:close/>
                </a:path>
                <a:path w="1367155" h="542289">
                  <a:moveTo>
                    <a:pt x="167589" y="488213"/>
                  </a:moveTo>
                  <a:lnTo>
                    <a:pt x="165658" y="483311"/>
                  </a:lnTo>
                  <a:lnTo>
                    <a:pt x="162191" y="484517"/>
                  </a:lnTo>
                  <a:lnTo>
                    <a:pt x="158711" y="485673"/>
                  </a:lnTo>
                  <a:lnTo>
                    <a:pt x="160185" y="490728"/>
                  </a:lnTo>
                  <a:lnTo>
                    <a:pt x="163893" y="489496"/>
                  </a:lnTo>
                  <a:lnTo>
                    <a:pt x="167589" y="488213"/>
                  </a:lnTo>
                  <a:close/>
                </a:path>
                <a:path w="1367155" h="542289">
                  <a:moveTo>
                    <a:pt x="187286" y="481330"/>
                  </a:moveTo>
                  <a:lnTo>
                    <a:pt x="185343" y="476440"/>
                  </a:lnTo>
                  <a:lnTo>
                    <a:pt x="181876" y="477647"/>
                  </a:lnTo>
                  <a:lnTo>
                    <a:pt x="178409" y="478853"/>
                  </a:lnTo>
                  <a:lnTo>
                    <a:pt x="179908" y="483908"/>
                  </a:lnTo>
                  <a:lnTo>
                    <a:pt x="187286" y="481330"/>
                  </a:lnTo>
                  <a:close/>
                </a:path>
                <a:path w="1367155" h="542289">
                  <a:moveTo>
                    <a:pt x="206984" y="474446"/>
                  </a:moveTo>
                  <a:lnTo>
                    <a:pt x="205028" y="469557"/>
                  </a:lnTo>
                  <a:lnTo>
                    <a:pt x="201561" y="470763"/>
                  </a:lnTo>
                  <a:lnTo>
                    <a:pt x="198094" y="471970"/>
                  </a:lnTo>
                  <a:lnTo>
                    <a:pt x="199605" y="477024"/>
                  </a:lnTo>
                  <a:lnTo>
                    <a:pt x="206984" y="474446"/>
                  </a:lnTo>
                  <a:close/>
                </a:path>
                <a:path w="1367155" h="542289">
                  <a:moveTo>
                    <a:pt x="226682" y="467563"/>
                  </a:moveTo>
                  <a:lnTo>
                    <a:pt x="224701" y="462686"/>
                  </a:lnTo>
                  <a:lnTo>
                    <a:pt x="221234" y="463892"/>
                  </a:lnTo>
                  <a:lnTo>
                    <a:pt x="217779" y="465099"/>
                  </a:lnTo>
                  <a:lnTo>
                    <a:pt x="219303" y="470141"/>
                  </a:lnTo>
                  <a:lnTo>
                    <a:pt x="226682" y="467563"/>
                  </a:lnTo>
                  <a:close/>
                </a:path>
                <a:path w="1367155" h="542289">
                  <a:moveTo>
                    <a:pt x="246354" y="460590"/>
                  </a:moveTo>
                  <a:lnTo>
                    <a:pt x="244348" y="455726"/>
                  </a:lnTo>
                  <a:lnTo>
                    <a:pt x="240906" y="456984"/>
                  </a:lnTo>
                  <a:lnTo>
                    <a:pt x="237464" y="458241"/>
                  </a:lnTo>
                  <a:lnTo>
                    <a:pt x="239001" y="463283"/>
                  </a:lnTo>
                  <a:lnTo>
                    <a:pt x="246354" y="460590"/>
                  </a:lnTo>
                  <a:close/>
                </a:path>
                <a:path w="1367155" h="542289">
                  <a:moveTo>
                    <a:pt x="265950" y="453440"/>
                  </a:moveTo>
                  <a:lnTo>
                    <a:pt x="263931" y="448576"/>
                  </a:lnTo>
                  <a:lnTo>
                    <a:pt x="260489" y="449834"/>
                  </a:lnTo>
                  <a:lnTo>
                    <a:pt x="257048" y="451091"/>
                  </a:lnTo>
                  <a:lnTo>
                    <a:pt x="258610" y="456120"/>
                  </a:lnTo>
                  <a:lnTo>
                    <a:pt x="265950" y="453440"/>
                  </a:lnTo>
                  <a:close/>
                </a:path>
                <a:path w="1367155" h="542289">
                  <a:moveTo>
                    <a:pt x="285559" y="446290"/>
                  </a:moveTo>
                  <a:lnTo>
                    <a:pt x="283514" y="441426"/>
                  </a:lnTo>
                  <a:lnTo>
                    <a:pt x="280073" y="442683"/>
                  </a:lnTo>
                  <a:lnTo>
                    <a:pt x="276631" y="443941"/>
                  </a:lnTo>
                  <a:lnTo>
                    <a:pt x="278206" y="448970"/>
                  </a:lnTo>
                  <a:lnTo>
                    <a:pt x="285559" y="446290"/>
                  </a:lnTo>
                  <a:close/>
                </a:path>
                <a:path w="1367155" h="542289">
                  <a:moveTo>
                    <a:pt x="305155" y="439127"/>
                  </a:moveTo>
                  <a:lnTo>
                    <a:pt x="303098" y="434276"/>
                  </a:lnTo>
                  <a:lnTo>
                    <a:pt x="299656" y="435533"/>
                  </a:lnTo>
                  <a:lnTo>
                    <a:pt x="296214" y="436791"/>
                  </a:lnTo>
                  <a:lnTo>
                    <a:pt x="297815" y="441807"/>
                  </a:lnTo>
                  <a:lnTo>
                    <a:pt x="305155" y="439127"/>
                  </a:lnTo>
                  <a:close/>
                </a:path>
                <a:path w="1367155" h="542289">
                  <a:moveTo>
                    <a:pt x="324713" y="431825"/>
                  </a:moveTo>
                  <a:lnTo>
                    <a:pt x="322643" y="426986"/>
                  </a:lnTo>
                  <a:lnTo>
                    <a:pt x="319214" y="428282"/>
                  </a:lnTo>
                  <a:lnTo>
                    <a:pt x="315785" y="429590"/>
                  </a:lnTo>
                  <a:lnTo>
                    <a:pt x="317398" y="434594"/>
                  </a:lnTo>
                  <a:lnTo>
                    <a:pt x="324713" y="431825"/>
                  </a:lnTo>
                  <a:close/>
                </a:path>
                <a:path w="1367155" h="542289">
                  <a:moveTo>
                    <a:pt x="344220" y="424421"/>
                  </a:moveTo>
                  <a:lnTo>
                    <a:pt x="342138" y="419582"/>
                  </a:lnTo>
                  <a:lnTo>
                    <a:pt x="338709" y="420890"/>
                  </a:lnTo>
                  <a:lnTo>
                    <a:pt x="335280" y="422186"/>
                  </a:lnTo>
                  <a:lnTo>
                    <a:pt x="336918" y="427202"/>
                  </a:lnTo>
                  <a:lnTo>
                    <a:pt x="344220" y="424421"/>
                  </a:lnTo>
                  <a:close/>
                </a:path>
                <a:path w="1367155" h="542289">
                  <a:moveTo>
                    <a:pt x="363728" y="417017"/>
                  </a:moveTo>
                  <a:lnTo>
                    <a:pt x="361619" y="412178"/>
                  </a:lnTo>
                  <a:lnTo>
                    <a:pt x="358190" y="413486"/>
                  </a:lnTo>
                  <a:lnTo>
                    <a:pt x="354761" y="414782"/>
                  </a:lnTo>
                  <a:lnTo>
                    <a:pt x="356412" y="419785"/>
                  </a:lnTo>
                  <a:lnTo>
                    <a:pt x="363728" y="417017"/>
                  </a:lnTo>
                  <a:close/>
                </a:path>
                <a:path w="1367155" h="542289">
                  <a:moveTo>
                    <a:pt x="383235" y="409600"/>
                  </a:moveTo>
                  <a:lnTo>
                    <a:pt x="381114" y="404787"/>
                  </a:lnTo>
                  <a:lnTo>
                    <a:pt x="377685" y="406082"/>
                  </a:lnTo>
                  <a:lnTo>
                    <a:pt x="374256" y="407377"/>
                  </a:lnTo>
                  <a:lnTo>
                    <a:pt x="375920" y="412381"/>
                  </a:lnTo>
                  <a:lnTo>
                    <a:pt x="383235" y="409600"/>
                  </a:lnTo>
                  <a:close/>
                </a:path>
                <a:path w="1367155" h="542289">
                  <a:moveTo>
                    <a:pt x="402666" y="402018"/>
                  </a:moveTo>
                  <a:lnTo>
                    <a:pt x="400532" y="397192"/>
                  </a:lnTo>
                  <a:lnTo>
                    <a:pt x="397116" y="398538"/>
                  </a:lnTo>
                  <a:lnTo>
                    <a:pt x="393700" y="399884"/>
                  </a:lnTo>
                  <a:lnTo>
                    <a:pt x="395389" y="404876"/>
                  </a:lnTo>
                  <a:lnTo>
                    <a:pt x="402666" y="402018"/>
                  </a:lnTo>
                  <a:close/>
                </a:path>
                <a:path w="1367155" h="542289">
                  <a:moveTo>
                    <a:pt x="422084" y="394385"/>
                  </a:moveTo>
                  <a:lnTo>
                    <a:pt x="419938" y="389572"/>
                  </a:lnTo>
                  <a:lnTo>
                    <a:pt x="416521" y="390918"/>
                  </a:lnTo>
                  <a:lnTo>
                    <a:pt x="413105" y="392264"/>
                  </a:lnTo>
                  <a:lnTo>
                    <a:pt x="414807" y="397243"/>
                  </a:lnTo>
                  <a:lnTo>
                    <a:pt x="422084" y="394385"/>
                  </a:lnTo>
                  <a:close/>
                </a:path>
                <a:path w="1367155" h="542289">
                  <a:moveTo>
                    <a:pt x="441502" y="386753"/>
                  </a:moveTo>
                  <a:lnTo>
                    <a:pt x="439343" y="381939"/>
                  </a:lnTo>
                  <a:lnTo>
                    <a:pt x="435927" y="383286"/>
                  </a:lnTo>
                  <a:lnTo>
                    <a:pt x="432511" y="384632"/>
                  </a:lnTo>
                  <a:lnTo>
                    <a:pt x="434225" y="389610"/>
                  </a:lnTo>
                  <a:lnTo>
                    <a:pt x="441502" y="386753"/>
                  </a:lnTo>
                  <a:close/>
                </a:path>
                <a:path w="1367155" h="542289">
                  <a:moveTo>
                    <a:pt x="460908" y="379069"/>
                  </a:moveTo>
                  <a:lnTo>
                    <a:pt x="458736" y="374281"/>
                  </a:lnTo>
                  <a:lnTo>
                    <a:pt x="455333" y="375653"/>
                  </a:lnTo>
                  <a:lnTo>
                    <a:pt x="451929" y="376999"/>
                  </a:lnTo>
                  <a:lnTo>
                    <a:pt x="453644" y="381977"/>
                  </a:lnTo>
                  <a:lnTo>
                    <a:pt x="457288" y="380542"/>
                  </a:lnTo>
                  <a:lnTo>
                    <a:pt x="460908" y="379069"/>
                  </a:lnTo>
                  <a:close/>
                </a:path>
                <a:path w="1367155" h="542289">
                  <a:moveTo>
                    <a:pt x="480250" y="371246"/>
                  </a:moveTo>
                  <a:lnTo>
                    <a:pt x="478066" y="366458"/>
                  </a:lnTo>
                  <a:lnTo>
                    <a:pt x="474662" y="367830"/>
                  </a:lnTo>
                  <a:lnTo>
                    <a:pt x="471258" y="369201"/>
                  </a:lnTo>
                  <a:lnTo>
                    <a:pt x="472998" y="374180"/>
                  </a:lnTo>
                  <a:lnTo>
                    <a:pt x="480250" y="371246"/>
                  </a:lnTo>
                  <a:close/>
                </a:path>
                <a:path w="1367155" h="542289">
                  <a:moveTo>
                    <a:pt x="499592" y="363410"/>
                  </a:moveTo>
                  <a:lnTo>
                    <a:pt x="497395" y="358635"/>
                  </a:lnTo>
                  <a:lnTo>
                    <a:pt x="493991" y="360006"/>
                  </a:lnTo>
                  <a:lnTo>
                    <a:pt x="490588" y="361378"/>
                  </a:lnTo>
                  <a:lnTo>
                    <a:pt x="492340" y="366356"/>
                  </a:lnTo>
                  <a:lnTo>
                    <a:pt x="499592" y="363410"/>
                  </a:lnTo>
                  <a:close/>
                </a:path>
                <a:path w="1367155" h="542289">
                  <a:moveTo>
                    <a:pt x="518934" y="355587"/>
                  </a:moveTo>
                  <a:lnTo>
                    <a:pt x="516724" y="350812"/>
                  </a:lnTo>
                  <a:lnTo>
                    <a:pt x="513321" y="352183"/>
                  </a:lnTo>
                  <a:lnTo>
                    <a:pt x="509917" y="353555"/>
                  </a:lnTo>
                  <a:lnTo>
                    <a:pt x="511683" y="358521"/>
                  </a:lnTo>
                  <a:lnTo>
                    <a:pt x="518934" y="355587"/>
                  </a:lnTo>
                  <a:close/>
                </a:path>
                <a:path w="1367155" h="542289">
                  <a:moveTo>
                    <a:pt x="538226" y="347637"/>
                  </a:moveTo>
                  <a:lnTo>
                    <a:pt x="536003" y="342861"/>
                  </a:lnTo>
                  <a:lnTo>
                    <a:pt x="532612" y="344271"/>
                  </a:lnTo>
                  <a:lnTo>
                    <a:pt x="529221" y="345681"/>
                  </a:lnTo>
                  <a:lnTo>
                    <a:pt x="530999" y="350634"/>
                  </a:lnTo>
                  <a:lnTo>
                    <a:pt x="538226" y="347637"/>
                  </a:lnTo>
                  <a:close/>
                </a:path>
                <a:path w="1367155" h="542289">
                  <a:moveTo>
                    <a:pt x="557491" y="339648"/>
                  </a:moveTo>
                  <a:lnTo>
                    <a:pt x="555256" y="334873"/>
                  </a:lnTo>
                  <a:lnTo>
                    <a:pt x="551865" y="336283"/>
                  </a:lnTo>
                  <a:lnTo>
                    <a:pt x="548474" y="337693"/>
                  </a:lnTo>
                  <a:lnTo>
                    <a:pt x="550265" y="342646"/>
                  </a:lnTo>
                  <a:lnTo>
                    <a:pt x="557491" y="339648"/>
                  </a:lnTo>
                  <a:close/>
                </a:path>
                <a:path w="1367155" h="542289">
                  <a:moveTo>
                    <a:pt x="576770" y="331647"/>
                  </a:moveTo>
                  <a:lnTo>
                    <a:pt x="574522" y="326872"/>
                  </a:lnTo>
                  <a:lnTo>
                    <a:pt x="571131" y="328282"/>
                  </a:lnTo>
                  <a:lnTo>
                    <a:pt x="567740" y="329692"/>
                  </a:lnTo>
                  <a:lnTo>
                    <a:pt x="569544" y="334645"/>
                  </a:lnTo>
                  <a:lnTo>
                    <a:pt x="576770" y="331647"/>
                  </a:lnTo>
                  <a:close/>
                </a:path>
                <a:path w="1367155" h="542289">
                  <a:moveTo>
                    <a:pt x="596023" y="323621"/>
                  </a:moveTo>
                  <a:lnTo>
                    <a:pt x="593763" y="318871"/>
                  </a:lnTo>
                  <a:lnTo>
                    <a:pt x="590384" y="320294"/>
                  </a:lnTo>
                  <a:lnTo>
                    <a:pt x="586994" y="321703"/>
                  </a:lnTo>
                  <a:lnTo>
                    <a:pt x="588810" y="326644"/>
                  </a:lnTo>
                  <a:lnTo>
                    <a:pt x="592416" y="325145"/>
                  </a:lnTo>
                  <a:lnTo>
                    <a:pt x="596023" y="323621"/>
                  </a:lnTo>
                  <a:close/>
                </a:path>
                <a:path w="1367155" h="542289">
                  <a:moveTo>
                    <a:pt x="615238" y="315480"/>
                  </a:moveTo>
                  <a:lnTo>
                    <a:pt x="612965" y="310718"/>
                  </a:lnTo>
                  <a:lnTo>
                    <a:pt x="609587" y="312153"/>
                  </a:lnTo>
                  <a:lnTo>
                    <a:pt x="606209" y="313588"/>
                  </a:lnTo>
                  <a:lnTo>
                    <a:pt x="608037" y="318528"/>
                  </a:lnTo>
                  <a:lnTo>
                    <a:pt x="615238" y="315480"/>
                  </a:lnTo>
                  <a:close/>
                </a:path>
                <a:path w="1367155" h="542289">
                  <a:moveTo>
                    <a:pt x="634441" y="307340"/>
                  </a:moveTo>
                  <a:lnTo>
                    <a:pt x="632167" y="302590"/>
                  </a:lnTo>
                  <a:lnTo>
                    <a:pt x="628789" y="304025"/>
                  </a:lnTo>
                  <a:lnTo>
                    <a:pt x="625411" y="305460"/>
                  </a:lnTo>
                  <a:lnTo>
                    <a:pt x="627240" y="310400"/>
                  </a:lnTo>
                  <a:lnTo>
                    <a:pt x="634441" y="307340"/>
                  </a:lnTo>
                  <a:close/>
                </a:path>
                <a:path w="1367155" h="542289">
                  <a:moveTo>
                    <a:pt x="653656" y="299212"/>
                  </a:moveTo>
                  <a:lnTo>
                    <a:pt x="651370" y="294462"/>
                  </a:lnTo>
                  <a:lnTo>
                    <a:pt x="647992" y="295897"/>
                  </a:lnTo>
                  <a:lnTo>
                    <a:pt x="644613" y="297332"/>
                  </a:lnTo>
                  <a:lnTo>
                    <a:pt x="646455" y="302260"/>
                  </a:lnTo>
                  <a:lnTo>
                    <a:pt x="653656" y="299212"/>
                  </a:lnTo>
                  <a:close/>
                </a:path>
                <a:path w="1367155" h="542289">
                  <a:moveTo>
                    <a:pt x="672833" y="290995"/>
                  </a:moveTo>
                  <a:lnTo>
                    <a:pt x="670534" y="286258"/>
                  </a:lnTo>
                  <a:lnTo>
                    <a:pt x="667169" y="287705"/>
                  </a:lnTo>
                  <a:lnTo>
                    <a:pt x="663803" y="289153"/>
                  </a:lnTo>
                  <a:lnTo>
                    <a:pt x="665645" y="294093"/>
                  </a:lnTo>
                  <a:lnTo>
                    <a:pt x="672833" y="290995"/>
                  </a:lnTo>
                  <a:close/>
                </a:path>
                <a:path w="1367155" h="542289">
                  <a:moveTo>
                    <a:pt x="691984" y="282752"/>
                  </a:moveTo>
                  <a:lnTo>
                    <a:pt x="689686" y="278015"/>
                  </a:lnTo>
                  <a:lnTo>
                    <a:pt x="686320" y="279463"/>
                  </a:lnTo>
                  <a:lnTo>
                    <a:pt x="682955" y="280911"/>
                  </a:lnTo>
                  <a:lnTo>
                    <a:pt x="684809" y="285838"/>
                  </a:lnTo>
                  <a:lnTo>
                    <a:pt x="691984" y="282752"/>
                  </a:lnTo>
                  <a:close/>
                </a:path>
                <a:path w="1367155" h="542289">
                  <a:moveTo>
                    <a:pt x="711161" y="274510"/>
                  </a:moveTo>
                  <a:lnTo>
                    <a:pt x="708850" y="269773"/>
                  </a:lnTo>
                  <a:lnTo>
                    <a:pt x="705485" y="271221"/>
                  </a:lnTo>
                  <a:lnTo>
                    <a:pt x="702119" y="272669"/>
                  </a:lnTo>
                  <a:lnTo>
                    <a:pt x="703973" y="277596"/>
                  </a:lnTo>
                  <a:lnTo>
                    <a:pt x="711161" y="274510"/>
                  </a:lnTo>
                  <a:close/>
                </a:path>
                <a:path w="1367155" h="542289">
                  <a:moveTo>
                    <a:pt x="730313" y="266242"/>
                  </a:moveTo>
                  <a:lnTo>
                    <a:pt x="728002" y="261505"/>
                  </a:lnTo>
                  <a:lnTo>
                    <a:pt x="724636" y="262966"/>
                  </a:lnTo>
                  <a:lnTo>
                    <a:pt x="721271" y="264426"/>
                  </a:lnTo>
                  <a:lnTo>
                    <a:pt x="723138" y="269354"/>
                  </a:lnTo>
                  <a:lnTo>
                    <a:pt x="730313" y="266242"/>
                  </a:lnTo>
                  <a:close/>
                </a:path>
                <a:path w="1367155" h="542289">
                  <a:moveTo>
                    <a:pt x="749439" y="257911"/>
                  </a:moveTo>
                  <a:lnTo>
                    <a:pt x="747128" y="253187"/>
                  </a:lnTo>
                  <a:lnTo>
                    <a:pt x="743762" y="254647"/>
                  </a:lnTo>
                  <a:lnTo>
                    <a:pt x="740397" y="256108"/>
                  </a:lnTo>
                  <a:lnTo>
                    <a:pt x="742276" y="261035"/>
                  </a:lnTo>
                  <a:lnTo>
                    <a:pt x="749439" y="257911"/>
                  </a:lnTo>
                  <a:close/>
                </a:path>
                <a:path w="1367155" h="542289">
                  <a:moveTo>
                    <a:pt x="768578" y="249593"/>
                  </a:moveTo>
                  <a:lnTo>
                    <a:pt x="766254" y="244868"/>
                  </a:lnTo>
                  <a:lnTo>
                    <a:pt x="762889" y="246329"/>
                  </a:lnTo>
                  <a:lnTo>
                    <a:pt x="759523" y="247789"/>
                  </a:lnTo>
                  <a:lnTo>
                    <a:pt x="761403" y="252717"/>
                  </a:lnTo>
                  <a:lnTo>
                    <a:pt x="768578" y="249593"/>
                  </a:lnTo>
                  <a:close/>
                </a:path>
                <a:path w="1367155" h="542289">
                  <a:moveTo>
                    <a:pt x="787704" y="241274"/>
                  </a:moveTo>
                  <a:lnTo>
                    <a:pt x="785380" y="236550"/>
                  </a:lnTo>
                  <a:lnTo>
                    <a:pt x="782015" y="238010"/>
                  </a:lnTo>
                  <a:lnTo>
                    <a:pt x="778649" y="239471"/>
                  </a:lnTo>
                  <a:lnTo>
                    <a:pt x="780529" y="244398"/>
                  </a:lnTo>
                  <a:lnTo>
                    <a:pt x="787704" y="241274"/>
                  </a:lnTo>
                  <a:close/>
                </a:path>
                <a:path w="1367155" h="542289">
                  <a:moveTo>
                    <a:pt x="806818" y="232918"/>
                  </a:moveTo>
                  <a:lnTo>
                    <a:pt x="804494" y="228193"/>
                  </a:lnTo>
                  <a:lnTo>
                    <a:pt x="801128" y="229666"/>
                  </a:lnTo>
                  <a:lnTo>
                    <a:pt x="797763" y="231140"/>
                  </a:lnTo>
                  <a:lnTo>
                    <a:pt x="799655" y="236054"/>
                  </a:lnTo>
                  <a:lnTo>
                    <a:pt x="806818" y="232918"/>
                  </a:lnTo>
                  <a:close/>
                </a:path>
                <a:path w="1367155" h="542289">
                  <a:moveTo>
                    <a:pt x="825931" y="224561"/>
                  </a:moveTo>
                  <a:lnTo>
                    <a:pt x="823607" y="219837"/>
                  </a:lnTo>
                  <a:lnTo>
                    <a:pt x="820242" y="221310"/>
                  </a:lnTo>
                  <a:lnTo>
                    <a:pt x="816876" y="222783"/>
                  </a:lnTo>
                  <a:lnTo>
                    <a:pt x="818769" y="227698"/>
                  </a:lnTo>
                  <a:lnTo>
                    <a:pt x="825931" y="224561"/>
                  </a:lnTo>
                  <a:close/>
                </a:path>
                <a:path w="1367155" h="542289">
                  <a:moveTo>
                    <a:pt x="845032" y="216217"/>
                  </a:moveTo>
                  <a:lnTo>
                    <a:pt x="842708" y="211493"/>
                  </a:lnTo>
                  <a:lnTo>
                    <a:pt x="839343" y="212966"/>
                  </a:lnTo>
                  <a:lnTo>
                    <a:pt x="835977" y="214439"/>
                  </a:lnTo>
                  <a:lnTo>
                    <a:pt x="837869" y="219354"/>
                  </a:lnTo>
                  <a:lnTo>
                    <a:pt x="845032" y="216217"/>
                  </a:lnTo>
                  <a:close/>
                </a:path>
                <a:path w="1367155" h="542289">
                  <a:moveTo>
                    <a:pt x="864146" y="207860"/>
                  </a:moveTo>
                  <a:lnTo>
                    <a:pt x="861822" y="203136"/>
                  </a:lnTo>
                  <a:lnTo>
                    <a:pt x="858456" y="204609"/>
                  </a:lnTo>
                  <a:lnTo>
                    <a:pt x="855091" y="206082"/>
                  </a:lnTo>
                  <a:lnTo>
                    <a:pt x="856983" y="210997"/>
                  </a:lnTo>
                  <a:lnTo>
                    <a:pt x="864146" y="207860"/>
                  </a:lnTo>
                  <a:close/>
                </a:path>
                <a:path w="1367155" h="542289">
                  <a:moveTo>
                    <a:pt x="883259" y="199504"/>
                  </a:moveTo>
                  <a:lnTo>
                    <a:pt x="880935" y="194779"/>
                  </a:lnTo>
                  <a:lnTo>
                    <a:pt x="877570" y="196253"/>
                  </a:lnTo>
                  <a:lnTo>
                    <a:pt x="874204" y="197726"/>
                  </a:lnTo>
                  <a:lnTo>
                    <a:pt x="876096" y="202641"/>
                  </a:lnTo>
                  <a:lnTo>
                    <a:pt x="883259" y="199504"/>
                  </a:lnTo>
                  <a:close/>
                </a:path>
                <a:path w="1367155" h="542289">
                  <a:moveTo>
                    <a:pt x="902373" y="191160"/>
                  </a:moveTo>
                  <a:lnTo>
                    <a:pt x="900049" y="186423"/>
                  </a:lnTo>
                  <a:lnTo>
                    <a:pt x="896683" y="187896"/>
                  </a:lnTo>
                  <a:lnTo>
                    <a:pt x="893318" y="189369"/>
                  </a:lnTo>
                  <a:lnTo>
                    <a:pt x="895210" y="194284"/>
                  </a:lnTo>
                  <a:lnTo>
                    <a:pt x="902373" y="191160"/>
                  </a:lnTo>
                  <a:close/>
                </a:path>
                <a:path w="1367155" h="542289">
                  <a:moveTo>
                    <a:pt x="921499" y="182829"/>
                  </a:moveTo>
                  <a:lnTo>
                    <a:pt x="919175" y="178104"/>
                  </a:lnTo>
                  <a:lnTo>
                    <a:pt x="915809" y="179565"/>
                  </a:lnTo>
                  <a:lnTo>
                    <a:pt x="912444" y="181025"/>
                  </a:lnTo>
                  <a:lnTo>
                    <a:pt x="914323" y="185953"/>
                  </a:lnTo>
                  <a:lnTo>
                    <a:pt x="921499" y="182829"/>
                  </a:lnTo>
                  <a:close/>
                </a:path>
                <a:path w="1367155" h="542289">
                  <a:moveTo>
                    <a:pt x="940612" y="174510"/>
                  </a:moveTo>
                  <a:lnTo>
                    <a:pt x="938301" y="169786"/>
                  </a:lnTo>
                  <a:lnTo>
                    <a:pt x="934935" y="171246"/>
                  </a:lnTo>
                  <a:lnTo>
                    <a:pt x="931570" y="172707"/>
                  </a:lnTo>
                  <a:lnTo>
                    <a:pt x="933450" y="177634"/>
                  </a:lnTo>
                  <a:lnTo>
                    <a:pt x="940612" y="174510"/>
                  </a:lnTo>
                  <a:close/>
                </a:path>
                <a:path w="1367155" h="542289">
                  <a:moveTo>
                    <a:pt x="959751" y="166204"/>
                  </a:moveTo>
                  <a:lnTo>
                    <a:pt x="957440" y="161467"/>
                  </a:lnTo>
                  <a:lnTo>
                    <a:pt x="954074" y="162928"/>
                  </a:lnTo>
                  <a:lnTo>
                    <a:pt x="950709" y="164388"/>
                  </a:lnTo>
                  <a:lnTo>
                    <a:pt x="952588" y="169316"/>
                  </a:lnTo>
                  <a:lnTo>
                    <a:pt x="959751" y="166204"/>
                  </a:lnTo>
                  <a:close/>
                </a:path>
                <a:path w="1367155" h="542289">
                  <a:moveTo>
                    <a:pt x="978890" y="157924"/>
                  </a:moveTo>
                  <a:lnTo>
                    <a:pt x="976579" y="153187"/>
                  </a:lnTo>
                  <a:lnTo>
                    <a:pt x="973213" y="154635"/>
                  </a:lnTo>
                  <a:lnTo>
                    <a:pt x="969835" y="156083"/>
                  </a:lnTo>
                  <a:lnTo>
                    <a:pt x="971715" y="161010"/>
                  </a:lnTo>
                  <a:lnTo>
                    <a:pt x="978890" y="157924"/>
                  </a:lnTo>
                  <a:close/>
                </a:path>
                <a:path w="1367155" h="542289">
                  <a:moveTo>
                    <a:pt x="998042" y="149682"/>
                  </a:moveTo>
                  <a:lnTo>
                    <a:pt x="995756" y="144945"/>
                  </a:lnTo>
                  <a:lnTo>
                    <a:pt x="992378" y="146392"/>
                  </a:lnTo>
                  <a:lnTo>
                    <a:pt x="989012" y="147840"/>
                  </a:lnTo>
                  <a:lnTo>
                    <a:pt x="990866" y="152768"/>
                  </a:lnTo>
                  <a:lnTo>
                    <a:pt x="998042" y="149682"/>
                  </a:lnTo>
                  <a:close/>
                </a:path>
                <a:path w="1367155" h="542289">
                  <a:moveTo>
                    <a:pt x="1017206" y="141439"/>
                  </a:moveTo>
                  <a:lnTo>
                    <a:pt x="1014920" y="136702"/>
                  </a:lnTo>
                  <a:lnTo>
                    <a:pt x="1011542" y="138150"/>
                  </a:lnTo>
                  <a:lnTo>
                    <a:pt x="1008164" y="139598"/>
                  </a:lnTo>
                  <a:lnTo>
                    <a:pt x="1010018" y="144526"/>
                  </a:lnTo>
                  <a:lnTo>
                    <a:pt x="1017206" y="141439"/>
                  </a:lnTo>
                  <a:close/>
                </a:path>
                <a:path w="1367155" h="542289">
                  <a:moveTo>
                    <a:pt x="1036383" y="133261"/>
                  </a:moveTo>
                  <a:lnTo>
                    <a:pt x="1034097" y="128511"/>
                  </a:lnTo>
                  <a:lnTo>
                    <a:pt x="1030719" y="129933"/>
                  </a:lnTo>
                  <a:lnTo>
                    <a:pt x="1027341" y="131368"/>
                  </a:lnTo>
                  <a:lnTo>
                    <a:pt x="1029182" y="136296"/>
                  </a:lnTo>
                  <a:lnTo>
                    <a:pt x="1036383" y="133261"/>
                  </a:lnTo>
                  <a:close/>
                </a:path>
                <a:path w="1367155" h="542289">
                  <a:moveTo>
                    <a:pt x="1055585" y="125145"/>
                  </a:moveTo>
                  <a:lnTo>
                    <a:pt x="1053312" y="120396"/>
                  </a:lnTo>
                  <a:lnTo>
                    <a:pt x="1049934" y="121818"/>
                  </a:lnTo>
                  <a:lnTo>
                    <a:pt x="1046556" y="123240"/>
                  </a:lnTo>
                  <a:lnTo>
                    <a:pt x="1048385" y="128181"/>
                  </a:lnTo>
                  <a:lnTo>
                    <a:pt x="1055585" y="125145"/>
                  </a:lnTo>
                  <a:close/>
                </a:path>
                <a:path w="1367155" h="542289">
                  <a:moveTo>
                    <a:pt x="1074801" y="117030"/>
                  </a:moveTo>
                  <a:lnTo>
                    <a:pt x="1072540" y="112280"/>
                  </a:lnTo>
                  <a:lnTo>
                    <a:pt x="1069162" y="113703"/>
                  </a:lnTo>
                  <a:lnTo>
                    <a:pt x="1065784" y="115125"/>
                  </a:lnTo>
                  <a:lnTo>
                    <a:pt x="1067600" y="120078"/>
                  </a:lnTo>
                  <a:lnTo>
                    <a:pt x="1074801" y="117030"/>
                  </a:lnTo>
                  <a:close/>
                </a:path>
                <a:path w="1367155" h="542289">
                  <a:moveTo>
                    <a:pt x="1094028" y="108966"/>
                  </a:moveTo>
                  <a:lnTo>
                    <a:pt x="1091780" y="104203"/>
                  </a:lnTo>
                  <a:lnTo>
                    <a:pt x="1088390" y="105600"/>
                  </a:lnTo>
                  <a:lnTo>
                    <a:pt x="1085011" y="107022"/>
                  </a:lnTo>
                  <a:lnTo>
                    <a:pt x="1086815" y="111975"/>
                  </a:lnTo>
                  <a:lnTo>
                    <a:pt x="1090422" y="110451"/>
                  </a:lnTo>
                  <a:lnTo>
                    <a:pt x="1094028" y="108966"/>
                  </a:lnTo>
                  <a:close/>
                </a:path>
                <a:path w="1367155" h="542289">
                  <a:moveTo>
                    <a:pt x="1113307" y="101028"/>
                  </a:moveTo>
                  <a:lnTo>
                    <a:pt x="1111072" y="96253"/>
                  </a:lnTo>
                  <a:lnTo>
                    <a:pt x="1107681" y="97650"/>
                  </a:lnTo>
                  <a:lnTo>
                    <a:pt x="1104290" y="99047"/>
                  </a:lnTo>
                  <a:lnTo>
                    <a:pt x="1106081" y="104000"/>
                  </a:lnTo>
                  <a:lnTo>
                    <a:pt x="1113307" y="101028"/>
                  </a:lnTo>
                  <a:close/>
                </a:path>
                <a:path w="1367155" h="542289">
                  <a:moveTo>
                    <a:pt x="1132573" y="93091"/>
                  </a:moveTo>
                  <a:lnTo>
                    <a:pt x="1130363" y="88315"/>
                  </a:lnTo>
                  <a:lnTo>
                    <a:pt x="1126972" y="89712"/>
                  </a:lnTo>
                  <a:lnTo>
                    <a:pt x="1123581" y="91109"/>
                  </a:lnTo>
                  <a:lnTo>
                    <a:pt x="1125359" y="96075"/>
                  </a:lnTo>
                  <a:lnTo>
                    <a:pt x="1132573" y="93091"/>
                  </a:lnTo>
                  <a:close/>
                </a:path>
                <a:path w="1367155" h="542289">
                  <a:moveTo>
                    <a:pt x="1151877" y="85191"/>
                  </a:moveTo>
                  <a:lnTo>
                    <a:pt x="1149680" y="80403"/>
                  </a:lnTo>
                  <a:lnTo>
                    <a:pt x="1146276" y="81762"/>
                  </a:lnTo>
                  <a:lnTo>
                    <a:pt x="1142885" y="83159"/>
                  </a:lnTo>
                  <a:lnTo>
                    <a:pt x="1144638" y="88125"/>
                  </a:lnTo>
                  <a:lnTo>
                    <a:pt x="1148257" y="86639"/>
                  </a:lnTo>
                  <a:lnTo>
                    <a:pt x="1151877" y="85191"/>
                  </a:lnTo>
                  <a:close/>
                </a:path>
                <a:path w="1367155" h="542289">
                  <a:moveTo>
                    <a:pt x="1171244" y="77470"/>
                  </a:moveTo>
                  <a:lnTo>
                    <a:pt x="1169073" y="72669"/>
                  </a:lnTo>
                  <a:lnTo>
                    <a:pt x="1165656" y="74028"/>
                  </a:lnTo>
                  <a:lnTo>
                    <a:pt x="1162240" y="75387"/>
                  </a:lnTo>
                  <a:lnTo>
                    <a:pt x="1163993" y="80365"/>
                  </a:lnTo>
                  <a:lnTo>
                    <a:pt x="1171244" y="77470"/>
                  </a:lnTo>
                  <a:close/>
                </a:path>
                <a:path w="1367155" h="542289">
                  <a:moveTo>
                    <a:pt x="1190599" y="69735"/>
                  </a:moveTo>
                  <a:lnTo>
                    <a:pt x="1188440" y="64935"/>
                  </a:lnTo>
                  <a:lnTo>
                    <a:pt x="1185037" y="66294"/>
                  </a:lnTo>
                  <a:lnTo>
                    <a:pt x="1181620" y="67652"/>
                  </a:lnTo>
                  <a:lnTo>
                    <a:pt x="1183347" y="72631"/>
                  </a:lnTo>
                  <a:lnTo>
                    <a:pt x="1190599" y="69735"/>
                  </a:lnTo>
                  <a:close/>
                </a:path>
                <a:path w="1367155" h="542289">
                  <a:moveTo>
                    <a:pt x="1209979" y="62064"/>
                  </a:moveTo>
                  <a:lnTo>
                    <a:pt x="1207846" y="57238"/>
                  </a:lnTo>
                  <a:lnTo>
                    <a:pt x="1204417" y="58559"/>
                  </a:lnTo>
                  <a:lnTo>
                    <a:pt x="1201000" y="59918"/>
                  </a:lnTo>
                  <a:lnTo>
                    <a:pt x="1202702" y="64909"/>
                  </a:lnTo>
                  <a:lnTo>
                    <a:pt x="1206334" y="63461"/>
                  </a:lnTo>
                  <a:lnTo>
                    <a:pt x="1209979" y="62064"/>
                  </a:lnTo>
                  <a:close/>
                </a:path>
                <a:path w="1367155" h="542289">
                  <a:moveTo>
                    <a:pt x="1229448" y="54622"/>
                  </a:moveTo>
                  <a:lnTo>
                    <a:pt x="1227340" y="49796"/>
                  </a:lnTo>
                  <a:lnTo>
                    <a:pt x="1223911" y="51104"/>
                  </a:lnTo>
                  <a:lnTo>
                    <a:pt x="1220482" y="52412"/>
                  </a:lnTo>
                  <a:lnTo>
                    <a:pt x="1222159" y="57416"/>
                  </a:lnTo>
                  <a:lnTo>
                    <a:pt x="1229448" y="54622"/>
                  </a:lnTo>
                  <a:close/>
                </a:path>
                <a:path w="1367155" h="542289">
                  <a:moveTo>
                    <a:pt x="1248918" y="47155"/>
                  </a:moveTo>
                  <a:lnTo>
                    <a:pt x="1246835" y="42329"/>
                  </a:lnTo>
                  <a:lnTo>
                    <a:pt x="1243406" y="43637"/>
                  </a:lnTo>
                  <a:lnTo>
                    <a:pt x="1239977" y="44945"/>
                  </a:lnTo>
                  <a:lnTo>
                    <a:pt x="1241628" y="49949"/>
                  </a:lnTo>
                  <a:lnTo>
                    <a:pt x="1248918" y="47155"/>
                  </a:lnTo>
                  <a:close/>
                </a:path>
                <a:path w="1367155" h="542289">
                  <a:moveTo>
                    <a:pt x="1268412" y="39776"/>
                  </a:moveTo>
                  <a:lnTo>
                    <a:pt x="1266355" y="34925"/>
                  </a:lnTo>
                  <a:lnTo>
                    <a:pt x="1262900" y="36182"/>
                  </a:lnTo>
                  <a:lnTo>
                    <a:pt x="1259459" y="37477"/>
                  </a:lnTo>
                  <a:lnTo>
                    <a:pt x="1261084" y="42481"/>
                  </a:lnTo>
                  <a:lnTo>
                    <a:pt x="1264742" y="41109"/>
                  </a:lnTo>
                  <a:lnTo>
                    <a:pt x="1268412" y="39776"/>
                  </a:lnTo>
                  <a:close/>
                </a:path>
                <a:path w="1367155" h="542289">
                  <a:moveTo>
                    <a:pt x="1287995" y="32639"/>
                  </a:moveTo>
                  <a:lnTo>
                    <a:pt x="1285963" y="27774"/>
                  </a:lnTo>
                  <a:lnTo>
                    <a:pt x="1282509" y="29032"/>
                  </a:lnTo>
                  <a:lnTo>
                    <a:pt x="1279055" y="30289"/>
                  </a:lnTo>
                  <a:lnTo>
                    <a:pt x="1280655" y="35306"/>
                  </a:lnTo>
                  <a:lnTo>
                    <a:pt x="1287995" y="32639"/>
                  </a:lnTo>
                  <a:close/>
                </a:path>
                <a:path w="1367155" h="542289">
                  <a:moveTo>
                    <a:pt x="1307566" y="25488"/>
                  </a:moveTo>
                  <a:lnTo>
                    <a:pt x="1305572" y="20612"/>
                  </a:lnTo>
                  <a:lnTo>
                    <a:pt x="1302118" y="21869"/>
                  </a:lnTo>
                  <a:lnTo>
                    <a:pt x="1298663" y="23126"/>
                  </a:lnTo>
                  <a:lnTo>
                    <a:pt x="1300238" y="28155"/>
                  </a:lnTo>
                  <a:lnTo>
                    <a:pt x="1307566" y="25488"/>
                  </a:lnTo>
                  <a:close/>
                </a:path>
                <a:path w="1367155" h="542289">
                  <a:moveTo>
                    <a:pt x="1327188" y="18465"/>
                  </a:moveTo>
                  <a:lnTo>
                    <a:pt x="1325219" y="13576"/>
                  </a:lnTo>
                  <a:lnTo>
                    <a:pt x="1321739" y="14770"/>
                  </a:lnTo>
                  <a:lnTo>
                    <a:pt x="1318272" y="15963"/>
                  </a:lnTo>
                  <a:lnTo>
                    <a:pt x="1319809" y="21005"/>
                  </a:lnTo>
                  <a:lnTo>
                    <a:pt x="1327188" y="18465"/>
                  </a:lnTo>
                  <a:close/>
                </a:path>
                <a:path w="1367155" h="542289">
                  <a:moveTo>
                    <a:pt x="1346898" y="11684"/>
                  </a:moveTo>
                  <a:lnTo>
                    <a:pt x="1344968" y="6781"/>
                  </a:lnTo>
                  <a:lnTo>
                    <a:pt x="1341488" y="7975"/>
                  </a:lnTo>
                  <a:lnTo>
                    <a:pt x="1338008" y="9169"/>
                  </a:lnTo>
                  <a:lnTo>
                    <a:pt x="1339519" y="14224"/>
                  </a:lnTo>
                  <a:lnTo>
                    <a:pt x="1346898" y="11684"/>
                  </a:lnTo>
                  <a:close/>
                </a:path>
                <a:path w="1367155" h="542289">
                  <a:moveTo>
                    <a:pt x="1366596" y="4914"/>
                  </a:moveTo>
                  <a:lnTo>
                    <a:pt x="1364703" y="0"/>
                  </a:lnTo>
                  <a:lnTo>
                    <a:pt x="1361224" y="1193"/>
                  </a:lnTo>
                  <a:lnTo>
                    <a:pt x="1357744" y="2387"/>
                  </a:lnTo>
                  <a:lnTo>
                    <a:pt x="1359217" y="7442"/>
                  </a:lnTo>
                  <a:lnTo>
                    <a:pt x="1366596" y="491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 descr=""/>
            <p:cNvSpPr/>
            <p:nvPr/>
          </p:nvSpPr>
          <p:spPr>
            <a:xfrm>
              <a:off x="3200831" y="5072735"/>
              <a:ext cx="476250" cy="110489"/>
            </a:xfrm>
            <a:custGeom>
              <a:avLst/>
              <a:gdLst/>
              <a:ahLst/>
              <a:cxnLst/>
              <a:rect l="l" t="t" r="r" b="b"/>
              <a:pathLst>
                <a:path w="476250" h="110489">
                  <a:moveTo>
                    <a:pt x="8851" y="107365"/>
                  </a:moveTo>
                  <a:lnTo>
                    <a:pt x="6959" y="102450"/>
                  </a:lnTo>
                  <a:lnTo>
                    <a:pt x="3479" y="103644"/>
                  </a:lnTo>
                  <a:lnTo>
                    <a:pt x="0" y="104838"/>
                  </a:lnTo>
                  <a:lnTo>
                    <a:pt x="1473" y="109893"/>
                  </a:lnTo>
                  <a:lnTo>
                    <a:pt x="8851" y="107365"/>
                  </a:lnTo>
                  <a:close/>
                </a:path>
                <a:path w="476250" h="110489">
                  <a:moveTo>
                    <a:pt x="28625" y="100761"/>
                  </a:moveTo>
                  <a:lnTo>
                    <a:pt x="26746" y="95834"/>
                  </a:lnTo>
                  <a:lnTo>
                    <a:pt x="23253" y="96951"/>
                  </a:lnTo>
                  <a:lnTo>
                    <a:pt x="19761" y="98069"/>
                  </a:lnTo>
                  <a:lnTo>
                    <a:pt x="21183" y="103136"/>
                  </a:lnTo>
                  <a:lnTo>
                    <a:pt x="28625" y="100761"/>
                  </a:lnTo>
                  <a:close/>
                </a:path>
                <a:path w="476250" h="110489">
                  <a:moveTo>
                    <a:pt x="48475" y="94411"/>
                  </a:moveTo>
                  <a:lnTo>
                    <a:pt x="46634" y="89471"/>
                  </a:lnTo>
                  <a:lnTo>
                    <a:pt x="43141" y="90589"/>
                  </a:lnTo>
                  <a:lnTo>
                    <a:pt x="39649" y="91706"/>
                  </a:lnTo>
                  <a:lnTo>
                    <a:pt x="41033" y="96786"/>
                  </a:lnTo>
                  <a:lnTo>
                    <a:pt x="48475" y="94411"/>
                  </a:lnTo>
                  <a:close/>
                </a:path>
                <a:path w="476250" h="110489">
                  <a:moveTo>
                    <a:pt x="68326" y="88049"/>
                  </a:moveTo>
                  <a:lnTo>
                    <a:pt x="66535" y="83096"/>
                  </a:lnTo>
                  <a:lnTo>
                    <a:pt x="63030" y="84213"/>
                  </a:lnTo>
                  <a:lnTo>
                    <a:pt x="59524" y="85331"/>
                  </a:lnTo>
                  <a:lnTo>
                    <a:pt x="60883" y="90424"/>
                  </a:lnTo>
                  <a:lnTo>
                    <a:pt x="68326" y="88049"/>
                  </a:lnTo>
                  <a:close/>
                </a:path>
                <a:path w="476250" h="110489">
                  <a:moveTo>
                    <a:pt x="88239" y="81953"/>
                  </a:moveTo>
                  <a:lnTo>
                    <a:pt x="86499" y="76974"/>
                  </a:lnTo>
                  <a:lnTo>
                    <a:pt x="82969" y="78016"/>
                  </a:lnTo>
                  <a:lnTo>
                    <a:pt x="79438" y="79057"/>
                  </a:lnTo>
                  <a:lnTo>
                    <a:pt x="80759" y="84150"/>
                  </a:lnTo>
                  <a:lnTo>
                    <a:pt x="88239" y="81953"/>
                  </a:lnTo>
                  <a:close/>
                </a:path>
                <a:path w="476250" h="110489">
                  <a:moveTo>
                    <a:pt x="108229" y="76073"/>
                  </a:moveTo>
                  <a:lnTo>
                    <a:pt x="106527" y="71081"/>
                  </a:lnTo>
                  <a:lnTo>
                    <a:pt x="102997" y="72123"/>
                  </a:lnTo>
                  <a:lnTo>
                    <a:pt x="99466" y="73164"/>
                  </a:lnTo>
                  <a:lnTo>
                    <a:pt x="100736" y="78270"/>
                  </a:lnTo>
                  <a:lnTo>
                    <a:pt x="108229" y="76073"/>
                  </a:lnTo>
                  <a:close/>
                </a:path>
                <a:path w="476250" h="110489">
                  <a:moveTo>
                    <a:pt x="128206" y="70192"/>
                  </a:moveTo>
                  <a:lnTo>
                    <a:pt x="126542" y="65189"/>
                  </a:lnTo>
                  <a:lnTo>
                    <a:pt x="123024" y="66230"/>
                  </a:lnTo>
                  <a:lnTo>
                    <a:pt x="119494" y="67271"/>
                  </a:lnTo>
                  <a:lnTo>
                    <a:pt x="120726" y="72390"/>
                  </a:lnTo>
                  <a:lnTo>
                    <a:pt x="128206" y="70192"/>
                  </a:lnTo>
                  <a:close/>
                </a:path>
                <a:path w="476250" h="110489">
                  <a:moveTo>
                    <a:pt x="148297" y="64681"/>
                  </a:moveTo>
                  <a:lnTo>
                    <a:pt x="146685" y="59664"/>
                  </a:lnTo>
                  <a:lnTo>
                    <a:pt x="143129" y="60604"/>
                  </a:lnTo>
                  <a:lnTo>
                    <a:pt x="139573" y="61544"/>
                  </a:lnTo>
                  <a:lnTo>
                    <a:pt x="140754" y="66687"/>
                  </a:lnTo>
                  <a:lnTo>
                    <a:pt x="148297" y="64681"/>
                  </a:lnTo>
                  <a:close/>
                </a:path>
                <a:path w="476250" h="110489">
                  <a:moveTo>
                    <a:pt x="168427" y="59321"/>
                  </a:moveTo>
                  <a:lnTo>
                    <a:pt x="166865" y="54292"/>
                  </a:lnTo>
                  <a:lnTo>
                    <a:pt x="163309" y="55232"/>
                  </a:lnTo>
                  <a:lnTo>
                    <a:pt x="159753" y="56172"/>
                  </a:lnTo>
                  <a:lnTo>
                    <a:pt x="160883" y="61328"/>
                  </a:lnTo>
                  <a:lnTo>
                    <a:pt x="168427" y="59321"/>
                  </a:lnTo>
                  <a:close/>
                </a:path>
                <a:path w="476250" h="110489">
                  <a:moveTo>
                    <a:pt x="188556" y="53962"/>
                  </a:moveTo>
                  <a:lnTo>
                    <a:pt x="187045" y="48920"/>
                  </a:lnTo>
                  <a:lnTo>
                    <a:pt x="183489" y="49860"/>
                  </a:lnTo>
                  <a:lnTo>
                    <a:pt x="179933" y="50800"/>
                  </a:lnTo>
                  <a:lnTo>
                    <a:pt x="181013" y="55968"/>
                  </a:lnTo>
                  <a:lnTo>
                    <a:pt x="188556" y="53962"/>
                  </a:lnTo>
                  <a:close/>
                </a:path>
                <a:path w="476250" h="110489">
                  <a:moveTo>
                    <a:pt x="208826" y="49098"/>
                  </a:moveTo>
                  <a:lnTo>
                    <a:pt x="207365" y="44043"/>
                  </a:lnTo>
                  <a:lnTo>
                    <a:pt x="203784" y="44881"/>
                  </a:lnTo>
                  <a:lnTo>
                    <a:pt x="200202" y="45720"/>
                  </a:lnTo>
                  <a:lnTo>
                    <a:pt x="201231" y="50888"/>
                  </a:lnTo>
                  <a:lnTo>
                    <a:pt x="208826" y="49098"/>
                  </a:lnTo>
                  <a:close/>
                </a:path>
                <a:path w="476250" h="110489">
                  <a:moveTo>
                    <a:pt x="229095" y="44323"/>
                  </a:moveTo>
                  <a:lnTo>
                    <a:pt x="227685" y="39255"/>
                  </a:lnTo>
                  <a:lnTo>
                    <a:pt x="224104" y="40093"/>
                  </a:lnTo>
                  <a:lnTo>
                    <a:pt x="220522" y="40932"/>
                  </a:lnTo>
                  <a:lnTo>
                    <a:pt x="221500" y="46113"/>
                  </a:lnTo>
                  <a:lnTo>
                    <a:pt x="229095" y="44323"/>
                  </a:lnTo>
                  <a:close/>
                </a:path>
                <a:path w="476250" h="110489">
                  <a:moveTo>
                    <a:pt x="249377" y="39535"/>
                  </a:moveTo>
                  <a:lnTo>
                    <a:pt x="248018" y="34455"/>
                  </a:lnTo>
                  <a:lnTo>
                    <a:pt x="244436" y="35293"/>
                  </a:lnTo>
                  <a:lnTo>
                    <a:pt x="240855" y="36131"/>
                  </a:lnTo>
                  <a:lnTo>
                    <a:pt x="241782" y="41325"/>
                  </a:lnTo>
                  <a:lnTo>
                    <a:pt x="249377" y="39535"/>
                  </a:lnTo>
                  <a:close/>
                </a:path>
                <a:path w="476250" h="110489">
                  <a:moveTo>
                    <a:pt x="269786" y="35407"/>
                  </a:moveTo>
                  <a:lnTo>
                    <a:pt x="268490" y="30302"/>
                  </a:lnTo>
                  <a:lnTo>
                    <a:pt x="264883" y="31038"/>
                  </a:lnTo>
                  <a:lnTo>
                    <a:pt x="261277" y="31775"/>
                  </a:lnTo>
                  <a:lnTo>
                    <a:pt x="262140" y="36969"/>
                  </a:lnTo>
                  <a:lnTo>
                    <a:pt x="269786" y="35407"/>
                  </a:lnTo>
                  <a:close/>
                </a:path>
                <a:path w="476250" h="110489">
                  <a:moveTo>
                    <a:pt x="290195" y="31254"/>
                  </a:moveTo>
                  <a:lnTo>
                    <a:pt x="288963" y="26136"/>
                  </a:lnTo>
                  <a:lnTo>
                    <a:pt x="285356" y="26873"/>
                  </a:lnTo>
                  <a:lnTo>
                    <a:pt x="281749" y="27609"/>
                  </a:lnTo>
                  <a:lnTo>
                    <a:pt x="282549" y="32816"/>
                  </a:lnTo>
                  <a:lnTo>
                    <a:pt x="290195" y="31254"/>
                  </a:lnTo>
                  <a:close/>
                </a:path>
                <a:path w="476250" h="110489">
                  <a:moveTo>
                    <a:pt x="310642" y="27254"/>
                  </a:moveTo>
                  <a:lnTo>
                    <a:pt x="309448" y="22123"/>
                  </a:lnTo>
                  <a:lnTo>
                    <a:pt x="305828" y="22733"/>
                  </a:lnTo>
                  <a:lnTo>
                    <a:pt x="302221" y="23418"/>
                  </a:lnTo>
                  <a:lnTo>
                    <a:pt x="302958" y="28638"/>
                  </a:lnTo>
                  <a:lnTo>
                    <a:pt x="306793" y="27901"/>
                  </a:lnTo>
                  <a:lnTo>
                    <a:pt x="310642" y="27254"/>
                  </a:lnTo>
                  <a:close/>
                </a:path>
                <a:path w="476250" h="110489">
                  <a:moveTo>
                    <a:pt x="331165" y="23787"/>
                  </a:moveTo>
                  <a:lnTo>
                    <a:pt x="330034" y="18643"/>
                  </a:lnTo>
                  <a:lnTo>
                    <a:pt x="326415" y="19253"/>
                  </a:lnTo>
                  <a:lnTo>
                    <a:pt x="322795" y="19862"/>
                  </a:lnTo>
                  <a:lnTo>
                    <a:pt x="323469" y="25095"/>
                  </a:lnTo>
                  <a:lnTo>
                    <a:pt x="331165" y="23787"/>
                  </a:lnTo>
                  <a:close/>
                </a:path>
                <a:path w="476250" h="110489">
                  <a:moveTo>
                    <a:pt x="351701" y="20307"/>
                  </a:moveTo>
                  <a:lnTo>
                    <a:pt x="350634" y="15151"/>
                  </a:lnTo>
                  <a:lnTo>
                    <a:pt x="347014" y="15760"/>
                  </a:lnTo>
                  <a:lnTo>
                    <a:pt x="343395" y="16370"/>
                  </a:lnTo>
                  <a:lnTo>
                    <a:pt x="344004" y="21602"/>
                  </a:lnTo>
                  <a:lnTo>
                    <a:pt x="351701" y="20307"/>
                  </a:lnTo>
                  <a:close/>
                </a:path>
                <a:path w="476250" h="110489">
                  <a:moveTo>
                    <a:pt x="372275" y="17106"/>
                  </a:moveTo>
                  <a:lnTo>
                    <a:pt x="371284" y="11938"/>
                  </a:lnTo>
                  <a:lnTo>
                    <a:pt x="367639" y="12420"/>
                  </a:lnTo>
                  <a:lnTo>
                    <a:pt x="363994" y="12903"/>
                  </a:lnTo>
                  <a:lnTo>
                    <a:pt x="364553" y="18148"/>
                  </a:lnTo>
                  <a:lnTo>
                    <a:pt x="372275" y="17106"/>
                  </a:lnTo>
                  <a:close/>
                </a:path>
                <a:path w="476250" h="110489">
                  <a:moveTo>
                    <a:pt x="392912" y="14351"/>
                  </a:moveTo>
                  <a:lnTo>
                    <a:pt x="391985" y="9169"/>
                  </a:lnTo>
                  <a:lnTo>
                    <a:pt x="388340" y="9652"/>
                  </a:lnTo>
                  <a:lnTo>
                    <a:pt x="384695" y="10134"/>
                  </a:lnTo>
                  <a:lnTo>
                    <a:pt x="385191" y="15379"/>
                  </a:lnTo>
                  <a:lnTo>
                    <a:pt x="392912" y="14351"/>
                  </a:lnTo>
                  <a:close/>
                </a:path>
                <a:path w="476250" h="110489">
                  <a:moveTo>
                    <a:pt x="413550" y="11595"/>
                  </a:moveTo>
                  <a:lnTo>
                    <a:pt x="412686" y="6400"/>
                  </a:lnTo>
                  <a:lnTo>
                    <a:pt x="409041" y="6883"/>
                  </a:lnTo>
                  <a:lnTo>
                    <a:pt x="405396" y="7366"/>
                  </a:lnTo>
                  <a:lnTo>
                    <a:pt x="405815" y="12623"/>
                  </a:lnTo>
                  <a:lnTo>
                    <a:pt x="413550" y="11595"/>
                  </a:lnTo>
                  <a:close/>
                </a:path>
                <a:path w="476250" h="110489">
                  <a:moveTo>
                    <a:pt x="434251" y="9245"/>
                  </a:moveTo>
                  <a:lnTo>
                    <a:pt x="433451" y="4038"/>
                  </a:lnTo>
                  <a:lnTo>
                    <a:pt x="429793" y="4394"/>
                  </a:lnTo>
                  <a:lnTo>
                    <a:pt x="426135" y="4749"/>
                  </a:lnTo>
                  <a:lnTo>
                    <a:pt x="426491" y="10007"/>
                  </a:lnTo>
                  <a:lnTo>
                    <a:pt x="434251" y="9245"/>
                  </a:lnTo>
                  <a:close/>
                </a:path>
                <a:path w="476250" h="110489">
                  <a:moveTo>
                    <a:pt x="454977" y="7239"/>
                  </a:moveTo>
                  <a:lnTo>
                    <a:pt x="454240" y="2019"/>
                  </a:lnTo>
                  <a:lnTo>
                    <a:pt x="450583" y="2374"/>
                  </a:lnTo>
                  <a:lnTo>
                    <a:pt x="446925" y="2730"/>
                  </a:lnTo>
                  <a:lnTo>
                    <a:pt x="447217" y="7988"/>
                  </a:lnTo>
                  <a:lnTo>
                    <a:pt x="454977" y="7239"/>
                  </a:lnTo>
                  <a:close/>
                </a:path>
                <a:path w="476250" h="110489">
                  <a:moveTo>
                    <a:pt x="475691" y="5219"/>
                  </a:moveTo>
                  <a:lnTo>
                    <a:pt x="475030" y="0"/>
                  </a:lnTo>
                  <a:lnTo>
                    <a:pt x="471373" y="355"/>
                  </a:lnTo>
                  <a:lnTo>
                    <a:pt x="467715" y="711"/>
                  </a:lnTo>
                  <a:lnTo>
                    <a:pt x="467931" y="5981"/>
                  </a:lnTo>
                  <a:lnTo>
                    <a:pt x="475691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 descr=""/>
            <p:cNvSpPr/>
            <p:nvPr/>
          </p:nvSpPr>
          <p:spPr>
            <a:xfrm>
              <a:off x="3689372" y="5072429"/>
              <a:ext cx="237490" cy="0"/>
            </a:xfrm>
            <a:custGeom>
              <a:avLst/>
              <a:gdLst/>
              <a:ahLst/>
              <a:cxnLst/>
              <a:rect l="l" t="t" r="r" b="b"/>
              <a:pathLst>
                <a:path w="237489" h="0">
                  <a:moveTo>
                    <a:pt x="0" y="0"/>
                  </a:moveTo>
                  <a:lnTo>
                    <a:pt x="236956" y="0"/>
                  </a:lnTo>
                </a:path>
              </a:pathLst>
            </a:custGeom>
            <a:ln w="1005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 descr=""/>
            <p:cNvSpPr/>
            <p:nvPr/>
          </p:nvSpPr>
          <p:spPr>
            <a:xfrm>
              <a:off x="3939108" y="5073522"/>
              <a:ext cx="1338580" cy="573405"/>
            </a:xfrm>
            <a:custGeom>
              <a:avLst/>
              <a:gdLst/>
              <a:ahLst/>
              <a:cxnLst/>
              <a:rect l="l" t="t" r="r" b="b"/>
              <a:pathLst>
                <a:path w="1338579" h="573404">
                  <a:moveTo>
                    <a:pt x="8001" y="723"/>
                  </a:moveTo>
                  <a:lnTo>
                    <a:pt x="4343" y="355"/>
                  </a:lnTo>
                  <a:lnTo>
                    <a:pt x="685" y="0"/>
                  </a:lnTo>
                  <a:lnTo>
                    <a:pt x="0" y="5219"/>
                  </a:lnTo>
                  <a:lnTo>
                    <a:pt x="7759" y="5981"/>
                  </a:lnTo>
                  <a:lnTo>
                    <a:pt x="8001" y="723"/>
                  </a:lnTo>
                  <a:close/>
                </a:path>
                <a:path w="1338579" h="573404">
                  <a:moveTo>
                    <a:pt x="28790" y="2768"/>
                  </a:moveTo>
                  <a:lnTo>
                    <a:pt x="25133" y="2413"/>
                  </a:lnTo>
                  <a:lnTo>
                    <a:pt x="21475" y="2044"/>
                  </a:lnTo>
                  <a:lnTo>
                    <a:pt x="20713" y="7264"/>
                  </a:lnTo>
                  <a:lnTo>
                    <a:pt x="28473" y="8026"/>
                  </a:lnTo>
                  <a:lnTo>
                    <a:pt x="28790" y="2768"/>
                  </a:lnTo>
                  <a:close/>
                </a:path>
                <a:path w="1338579" h="573404">
                  <a:moveTo>
                    <a:pt x="49593" y="4838"/>
                  </a:moveTo>
                  <a:lnTo>
                    <a:pt x="45935" y="4470"/>
                  </a:lnTo>
                  <a:lnTo>
                    <a:pt x="42278" y="4114"/>
                  </a:lnTo>
                  <a:lnTo>
                    <a:pt x="41452" y="9309"/>
                  </a:lnTo>
                  <a:lnTo>
                    <a:pt x="49212" y="10083"/>
                  </a:lnTo>
                  <a:lnTo>
                    <a:pt x="49593" y="4838"/>
                  </a:lnTo>
                  <a:close/>
                </a:path>
                <a:path w="1338579" h="573404">
                  <a:moveTo>
                    <a:pt x="70294" y="7620"/>
                  </a:moveTo>
                  <a:lnTo>
                    <a:pt x="66649" y="7112"/>
                  </a:lnTo>
                  <a:lnTo>
                    <a:pt x="63004" y="6604"/>
                  </a:lnTo>
                  <a:lnTo>
                    <a:pt x="62115" y="11798"/>
                  </a:lnTo>
                  <a:lnTo>
                    <a:pt x="69850" y="12865"/>
                  </a:lnTo>
                  <a:lnTo>
                    <a:pt x="70294" y="7620"/>
                  </a:lnTo>
                  <a:close/>
                </a:path>
                <a:path w="1338579" h="573404">
                  <a:moveTo>
                    <a:pt x="90982" y="10502"/>
                  </a:moveTo>
                  <a:lnTo>
                    <a:pt x="87337" y="9994"/>
                  </a:lnTo>
                  <a:lnTo>
                    <a:pt x="83693" y="9486"/>
                  </a:lnTo>
                  <a:lnTo>
                    <a:pt x="82740" y="14668"/>
                  </a:lnTo>
                  <a:lnTo>
                    <a:pt x="90462" y="15748"/>
                  </a:lnTo>
                  <a:lnTo>
                    <a:pt x="90982" y="10502"/>
                  </a:lnTo>
                  <a:close/>
                </a:path>
                <a:path w="1338579" h="573404">
                  <a:moveTo>
                    <a:pt x="111671" y="13373"/>
                  </a:moveTo>
                  <a:lnTo>
                    <a:pt x="108026" y="12865"/>
                  </a:lnTo>
                  <a:lnTo>
                    <a:pt x="104381" y="12357"/>
                  </a:lnTo>
                  <a:lnTo>
                    <a:pt x="103365" y="17526"/>
                  </a:lnTo>
                  <a:lnTo>
                    <a:pt x="111086" y="18605"/>
                  </a:lnTo>
                  <a:lnTo>
                    <a:pt x="111671" y="13373"/>
                  </a:lnTo>
                  <a:close/>
                </a:path>
                <a:path w="1338579" h="573404">
                  <a:moveTo>
                    <a:pt x="132270" y="16852"/>
                  </a:moveTo>
                  <a:lnTo>
                    <a:pt x="128651" y="16205"/>
                  </a:lnTo>
                  <a:lnTo>
                    <a:pt x="125031" y="15557"/>
                  </a:lnTo>
                  <a:lnTo>
                    <a:pt x="123952" y="20713"/>
                  </a:lnTo>
                  <a:lnTo>
                    <a:pt x="131622" y="22085"/>
                  </a:lnTo>
                  <a:lnTo>
                    <a:pt x="132270" y="16852"/>
                  </a:lnTo>
                  <a:close/>
                </a:path>
                <a:path w="1338579" h="573404">
                  <a:moveTo>
                    <a:pt x="152831" y="20535"/>
                  </a:moveTo>
                  <a:lnTo>
                    <a:pt x="149212" y="19888"/>
                  </a:lnTo>
                  <a:lnTo>
                    <a:pt x="145592" y="19240"/>
                  </a:lnTo>
                  <a:lnTo>
                    <a:pt x="144449" y="24384"/>
                  </a:lnTo>
                  <a:lnTo>
                    <a:pt x="152133" y="25755"/>
                  </a:lnTo>
                  <a:lnTo>
                    <a:pt x="152831" y="20535"/>
                  </a:lnTo>
                  <a:close/>
                </a:path>
                <a:path w="1338579" h="573404">
                  <a:moveTo>
                    <a:pt x="173393" y="24206"/>
                  </a:moveTo>
                  <a:lnTo>
                    <a:pt x="169773" y="23558"/>
                  </a:lnTo>
                  <a:lnTo>
                    <a:pt x="166154" y="22910"/>
                  </a:lnTo>
                  <a:lnTo>
                    <a:pt x="164947" y="28041"/>
                  </a:lnTo>
                  <a:lnTo>
                    <a:pt x="172631" y="29413"/>
                  </a:lnTo>
                  <a:lnTo>
                    <a:pt x="173393" y="24206"/>
                  </a:lnTo>
                  <a:close/>
                </a:path>
                <a:path w="1338579" h="573404">
                  <a:moveTo>
                    <a:pt x="193878" y="28295"/>
                  </a:moveTo>
                  <a:lnTo>
                    <a:pt x="190284" y="27508"/>
                  </a:lnTo>
                  <a:lnTo>
                    <a:pt x="186690" y="26720"/>
                  </a:lnTo>
                  <a:lnTo>
                    <a:pt x="185432" y="31838"/>
                  </a:lnTo>
                  <a:lnTo>
                    <a:pt x="193052" y="33502"/>
                  </a:lnTo>
                  <a:lnTo>
                    <a:pt x="193878" y="28295"/>
                  </a:lnTo>
                  <a:close/>
                </a:path>
                <a:path w="1338579" h="573404">
                  <a:moveTo>
                    <a:pt x="214287" y="32753"/>
                  </a:moveTo>
                  <a:lnTo>
                    <a:pt x="210693" y="31965"/>
                  </a:lnTo>
                  <a:lnTo>
                    <a:pt x="207098" y="31178"/>
                  </a:lnTo>
                  <a:lnTo>
                    <a:pt x="205778" y="36283"/>
                  </a:lnTo>
                  <a:lnTo>
                    <a:pt x="213398" y="37947"/>
                  </a:lnTo>
                  <a:lnTo>
                    <a:pt x="214287" y="32753"/>
                  </a:lnTo>
                  <a:close/>
                </a:path>
                <a:path w="1338579" h="573404">
                  <a:moveTo>
                    <a:pt x="234696" y="37211"/>
                  </a:moveTo>
                  <a:lnTo>
                    <a:pt x="231101" y="36423"/>
                  </a:lnTo>
                  <a:lnTo>
                    <a:pt x="227507" y="35636"/>
                  </a:lnTo>
                  <a:lnTo>
                    <a:pt x="226123" y="40728"/>
                  </a:lnTo>
                  <a:lnTo>
                    <a:pt x="233756" y="42392"/>
                  </a:lnTo>
                  <a:lnTo>
                    <a:pt x="234696" y="37211"/>
                  </a:lnTo>
                  <a:close/>
                </a:path>
                <a:path w="1338579" h="573404">
                  <a:moveTo>
                    <a:pt x="255054" y="41821"/>
                  </a:moveTo>
                  <a:lnTo>
                    <a:pt x="251498" y="40906"/>
                  </a:lnTo>
                  <a:lnTo>
                    <a:pt x="247916" y="40093"/>
                  </a:lnTo>
                  <a:lnTo>
                    <a:pt x="246468" y="45161"/>
                  </a:lnTo>
                  <a:lnTo>
                    <a:pt x="250278" y="46024"/>
                  </a:lnTo>
                  <a:lnTo>
                    <a:pt x="254050" y="47002"/>
                  </a:lnTo>
                  <a:lnTo>
                    <a:pt x="255054" y="41821"/>
                  </a:lnTo>
                  <a:close/>
                </a:path>
                <a:path w="1338579" h="573404">
                  <a:moveTo>
                    <a:pt x="275285" y="47028"/>
                  </a:moveTo>
                  <a:lnTo>
                    <a:pt x="271729" y="46113"/>
                  </a:lnTo>
                  <a:lnTo>
                    <a:pt x="268173" y="45199"/>
                  </a:lnTo>
                  <a:lnTo>
                    <a:pt x="266674" y="50241"/>
                  </a:lnTo>
                  <a:lnTo>
                    <a:pt x="274231" y="52197"/>
                  </a:lnTo>
                  <a:lnTo>
                    <a:pt x="275285" y="47028"/>
                  </a:lnTo>
                  <a:close/>
                </a:path>
                <a:path w="1338579" h="573404">
                  <a:moveTo>
                    <a:pt x="295503" y="52235"/>
                  </a:moveTo>
                  <a:lnTo>
                    <a:pt x="291947" y="51320"/>
                  </a:lnTo>
                  <a:lnTo>
                    <a:pt x="288391" y="50406"/>
                  </a:lnTo>
                  <a:lnTo>
                    <a:pt x="286842" y="55435"/>
                  </a:lnTo>
                  <a:lnTo>
                    <a:pt x="294398" y="57391"/>
                  </a:lnTo>
                  <a:lnTo>
                    <a:pt x="295503" y="52235"/>
                  </a:lnTo>
                  <a:close/>
                </a:path>
                <a:path w="1338579" h="573404">
                  <a:moveTo>
                    <a:pt x="315734" y="57442"/>
                  </a:moveTo>
                  <a:lnTo>
                    <a:pt x="312178" y="56527"/>
                  </a:lnTo>
                  <a:lnTo>
                    <a:pt x="308622" y="55613"/>
                  </a:lnTo>
                  <a:lnTo>
                    <a:pt x="307022" y="60629"/>
                  </a:lnTo>
                  <a:lnTo>
                    <a:pt x="314579" y="62572"/>
                  </a:lnTo>
                  <a:lnTo>
                    <a:pt x="315734" y="57442"/>
                  </a:lnTo>
                  <a:close/>
                </a:path>
                <a:path w="1338579" h="573404">
                  <a:moveTo>
                    <a:pt x="335800" y="63207"/>
                  </a:moveTo>
                  <a:lnTo>
                    <a:pt x="332282" y="62166"/>
                  </a:lnTo>
                  <a:lnTo>
                    <a:pt x="328752" y="61125"/>
                  </a:lnTo>
                  <a:lnTo>
                    <a:pt x="327101" y="66128"/>
                  </a:lnTo>
                  <a:lnTo>
                    <a:pt x="334594" y="68338"/>
                  </a:lnTo>
                  <a:lnTo>
                    <a:pt x="335800" y="63207"/>
                  </a:lnTo>
                  <a:close/>
                </a:path>
                <a:path w="1338579" h="573404">
                  <a:moveTo>
                    <a:pt x="355828" y="69126"/>
                  </a:moveTo>
                  <a:lnTo>
                    <a:pt x="352310" y="68084"/>
                  </a:lnTo>
                  <a:lnTo>
                    <a:pt x="348792" y="67043"/>
                  </a:lnTo>
                  <a:lnTo>
                    <a:pt x="347091" y="72021"/>
                  </a:lnTo>
                  <a:lnTo>
                    <a:pt x="354571" y="74244"/>
                  </a:lnTo>
                  <a:lnTo>
                    <a:pt x="355828" y="69126"/>
                  </a:lnTo>
                  <a:close/>
                </a:path>
                <a:path w="1338579" h="573404">
                  <a:moveTo>
                    <a:pt x="375856" y="75057"/>
                  </a:moveTo>
                  <a:lnTo>
                    <a:pt x="372338" y="74015"/>
                  </a:lnTo>
                  <a:lnTo>
                    <a:pt x="368820" y="72974"/>
                  </a:lnTo>
                  <a:lnTo>
                    <a:pt x="367068" y="77939"/>
                  </a:lnTo>
                  <a:lnTo>
                    <a:pt x="374548" y="80162"/>
                  </a:lnTo>
                  <a:lnTo>
                    <a:pt x="375856" y="75057"/>
                  </a:lnTo>
                  <a:close/>
                </a:path>
                <a:path w="1338579" h="573404">
                  <a:moveTo>
                    <a:pt x="395833" y="81140"/>
                  </a:moveTo>
                  <a:lnTo>
                    <a:pt x="392353" y="79971"/>
                  </a:lnTo>
                  <a:lnTo>
                    <a:pt x="388848" y="78867"/>
                  </a:lnTo>
                  <a:lnTo>
                    <a:pt x="387045" y="83820"/>
                  </a:lnTo>
                  <a:lnTo>
                    <a:pt x="390766" y="84988"/>
                  </a:lnTo>
                  <a:lnTo>
                    <a:pt x="394474" y="86220"/>
                  </a:lnTo>
                  <a:lnTo>
                    <a:pt x="395833" y="81140"/>
                  </a:lnTo>
                  <a:close/>
                </a:path>
                <a:path w="1338579" h="573404">
                  <a:moveTo>
                    <a:pt x="415645" y="87757"/>
                  </a:moveTo>
                  <a:lnTo>
                    <a:pt x="412165" y="86588"/>
                  </a:lnTo>
                  <a:lnTo>
                    <a:pt x="408673" y="85420"/>
                  </a:lnTo>
                  <a:lnTo>
                    <a:pt x="406831" y="90360"/>
                  </a:lnTo>
                  <a:lnTo>
                    <a:pt x="414235" y="92824"/>
                  </a:lnTo>
                  <a:lnTo>
                    <a:pt x="415645" y="87757"/>
                  </a:lnTo>
                  <a:close/>
                </a:path>
                <a:path w="1338579" h="573404">
                  <a:moveTo>
                    <a:pt x="435444" y="94361"/>
                  </a:moveTo>
                  <a:lnTo>
                    <a:pt x="431965" y="93192"/>
                  </a:lnTo>
                  <a:lnTo>
                    <a:pt x="428485" y="92024"/>
                  </a:lnTo>
                  <a:lnTo>
                    <a:pt x="426593" y="96951"/>
                  </a:lnTo>
                  <a:lnTo>
                    <a:pt x="433997" y="99415"/>
                  </a:lnTo>
                  <a:lnTo>
                    <a:pt x="435444" y="94361"/>
                  </a:lnTo>
                  <a:close/>
                </a:path>
                <a:path w="1338579" h="573404">
                  <a:moveTo>
                    <a:pt x="455256" y="100965"/>
                  </a:moveTo>
                  <a:lnTo>
                    <a:pt x="451777" y="99796"/>
                  </a:lnTo>
                  <a:lnTo>
                    <a:pt x="448297" y="98628"/>
                  </a:lnTo>
                  <a:lnTo>
                    <a:pt x="446354" y="103530"/>
                  </a:lnTo>
                  <a:lnTo>
                    <a:pt x="453758" y="106006"/>
                  </a:lnTo>
                  <a:lnTo>
                    <a:pt x="455256" y="100965"/>
                  </a:lnTo>
                  <a:close/>
                </a:path>
                <a:path w="1338579" h="573404">
                  <a:moveTo>
                    <a:pt x="474941" y="107924"/>
                  </a:moveTo>
                  <a:lnTo>
                    <a:pt x="471500" y="106654"/>
                  </a:lnTo>
                  <a:lnTo>
                    <a:pt x="468058" y="105384"/>
                  </a:lnTo>
                  <a:lnTo>
                    <a:pt x="466077" y="110261"/>
                  </a:lnTo>
                  <a:lnTo>
                    <a:pt x="473392" y="112966"/>
                  </a:lnTo>
                  <a:lnTo>
                    <a:pt x="474941" y="107924"/>
                  </a:lnTo>
                  <a:close/>
                </a:path>
                <a:path w="1338579" h="573404">
                  <a:moveTo>
                    <a:pt x="494512" y="115189"/>
                  </a:moveTo>
                  <a:lnTo>
                    <a:pt x="491070" y="113906"/>
                  </a:lnTo>
                  <a:lnTo>
                    <a:pt x="487629" y="112636"/>
                  </a:lnTo>
                  <a:lnTo>
                    <a:pt x="485609" y="117500"/>
                  </a:lnTo>
                  <a:lnTo>
                    <a:pt x="492925" y="120205"/>
                  </a:lnTo>
                  <a:lnTo>
                    <a:pt x="494512" y="115189"/>
                  </a:lnTo>
                  <a:close/>
                </a:path>
                <a:path w="1338579" h="573404">
                  <a:moveTo>
                    <a:pt x="514096" y="122440"/>
                  </a:moveTo>
                  <a:lnTo>
                    <a:pt x="510654" y="121158"/>
                  </a:lnTo>
                  <a:lnTo>
                    <a:pt x="507212" y="119888"/>
                  </a:lnTo>
                  <a:lnTo>
                    <a:pt x="505142" y="124726"/>
                  </a:lnTo>
                  <a:lnTo>
                    <a:pt x="512470" y="127444"/>
                  </a:lnTo>
                  <a:lnTo>
                    <a:pt x="514096" y="122440"/>
                  </a:lnTo>
                  <a:close/>
                </a:path>
                <a:path w="1338579" h="573404">
                  <a:moveTo>
                    <a:pt x="533679" y="129692"/>
                  </a:moveTo>
                  <a:lnTo>
                    <a:pt x="530237" y="128422"/>
                  </a:lnTo>
                  <a:lnTo>
                    <a:pt x="526796" y="127152"/>
                  </a:lnTo>
                  <a:lnTo>
                    <a:pt x="524687" y="131978"/>
                  </a:lnTo>
                  <a:lnTo>
                    <a:pt x="532003" y="134696"/>
                  </a:lnTo>
                  <a:lnTo>
                    <a:pt x="533679" y="129692"/>
                  </a:lnTo>
                  <a:close/>
                </a:path>
                <a:path w="1338579" h="573404">
                  <a:moveTo>
                    <a:pt x="553085" y="137414"/>
                  </a:moveTo>
                  <a:lnTo>
                    <a:pt x="549681" y="136029"/>
                  </a:lnTo>
                  <a:lnTo>
                    <a:pt x="546277" y="134645"/>
                  </a:lnTo>
                  <a:lnTo>
                    <a:pt x="544144" y="139458"/>
                  </a:lnTo>
                  <a:lnTo>
                    <a:pt x="551370" y="142392"/>
                  </a:lnTo>
                  <a:lnTo>
                    <a:pt x="553085" y="137414"/>
                  </a:lnTo>
                  <a:close/>
                </a:path>
                <a:path w="1338579" h="573404">
                  <a:moveTo>
                    <a:pt x="572427" y="145262"/>
                  </a:moveTo>
                  <a:lnTo>
                    <a:pt x="569023" y="143878"/>
                  </a:lnTo>
                  <a:lnTo>
                    <a:pt x="565619" y="142494"/>
                  </a:lnTo>
                  <a:lnTo>
                    <a:pt x="563448" y="147294"/>
                  </a:lnTo>
                  <a:lnTo>
                    <a:pt x="570674" y="150228"/>
                  </a:lnTo>
                  <a:lnTo>
                    <a:pt x="572427" y="145262"/>
                  </a:lnTo>
                  <a:close/>
                </a:path>
                <a:path w="1338579" h="573404">
                  <a:moveTo>
                    <a:pt x="591769" y="153123"/>
                  </a:moveTo>
                  <a:lnTo>
                    <a:pt x="588365" y="151739"/>
                  </a:lnTo>
                  <a:lnTo>
                    <a:pt x="584962" y="150355"/>
                  </a:lnTo>
                  <a:lnTo>
                    <a:pt x="582752" y="155130"/>
                  </a:lnTo>
                  <a:lnTo>
                    <a:pt x="589978" y="158076"/>
                  </a:lnTo>
                  <a:lnTo>
                    <a:pt x="591769" y="153123"/>
                  </a:lnTo>
                  <a:close/>
                </a:path>
                <a:path w="1338579" h="573404">
                  <a:moveTo>
                    <a:pt x="611111" y="160985"/>
                  </a:moveTo>
                  <a:lnTo>
                    <a:pt x="607707" y="159600"/>
                  </a:lnTo>
                  <a:lnTo>
                    <a:pt x="604304" y="158216"/>
                  </a:lnTo>
                  <a:lnTo>
                    <a:pt x="602056" y="162979"/>
                  </a:lnTo>
                  <a:lnTo>
                    <a:pt x="609282" y="165925"/>
                  </a:lnTo>
                  <a:lnTo>
                    <a:pt x="611111" y="160985"/>
                  </a:lnTo>
                  <a:close/>
                </a:path>
                <a:path w="1338579" h="573404">
                  <a:moveTo>
                    <a:pt x="630262" y="169303"/>
                  </a:moveTo>
                  <a:lnTo>
                    <a:pt x="626897" y="167817"/>
                  </a:lnTo>
                  <a:lnTo>
                    <a:pt x="623531" y="166331"/>
                  </a:lnTo>
                  <a:lnTo>
                    <a:pt x="621245" y="171081"/>
                  </a:lnTo>
                  <a:lnTo>
                    <a:pt x="628396" y="174231"/>
                  </a:lnTo>
                  <a:lnTo>
                    <a:pt x="630262" y="169303"/>
                  </a:lnTo>
                  <a:close/>
                </a:path>
                <a:path w="1338579" h="573404">
                  <a:moveTo>
                    <a:pt x="649363" y="177736"/>
                  </a:moveTo>
                  <a:lnTo>
                    <a:pt x="645998" y="176250"/>
                  </a:lnTo>
                  <a:lnTo>
                    <a:pt x="642632" y="174764"/>
                  </a:lnTo>
                  <a:lnTo>
                    <a:pt x="640321" y="179501"/>
                  </a:lnTo>
                  <a:lnTo>
                    <a:pt x="647458" y="182651"/>
                  </a:lnTo>
                  <a:lnTo>
                    <a:pt x="649363" y="177736"/>
                  </a:lnTo>
                  <a:close/>
                </a:path>
                <a:path w="1338579" h="573404">
                  <a:moveTo>
                    <a:pt x="668464" y="186156"/>
                  </a:moveTo>
                  <a:lnTo>
                    <a:pt x="665099" y="184670"/>
                  </a:lnTo>
                  <a:lnTo>
                    <a:pt x="661733" y="183184"/>
                  </a:lnTo>
                  <a:lnTo>
                    <a:pt x="659384" y="187896"/>
                  </a:lnTo>
                  <a:lnTo>
                    <a:pt x="666521" y="191058"/>
                  </a:lnTo>
                  <a:lnTo>
                    <a:pt x="668464" y="186156"/>
                  </a:lnTo>
                  <a:close/>
                </a:path>
                <a:path w="1338579" h="573404">
                  <a:moveTo>
                    <a:pt x="687565" y="194589"/>
                  </a:moveTo>
                  <a:lnTo>
                    <a:pt x="684199" y="193103"/>
                  </a:lnTo>
                  <a:lnTo>
                    <a:pt x="680834" y="191617"/>
                  </a:lnTo>
                  <a:lnTo>
                    <a:pt x="678446" y="196316"/>
                  </a:lnTo>
                  <a:lnTo>
                    <a:pt x="685596" y="199466"/>
                  </a:lnTo>
                  <a:lnTo>
                    <a:pt x="687565" y="194589"/>
                  </a:lnTo>
                  <a:close/>
                </a:path>
                <a:path w="1338579" h="573404">
                  <a:moveTo>
                    <a:pt x="706475" y="203390"/>
                  </a:moveTo>
                  <a:lnTo>
                    <a:pt x="703160" y="201815"/>
                  </a:lnTo>
                  <a:lnTo>
                    <a:pt x="699846" y="200240"/>
                  </a:lnTo>
                  <a:lnTo>
                    <a:pt x="697420" y="204914"/>
                  </a:lnTo>
                  <a:lnTo>
                    <a:pt x="704481" y="208267"/>
                  </a:lnTo>
                  <a:lnTo>
                    <a:pt x="706475" y="203390"/>
                  </a:lnTo>
                  <a:close/>
                </a:path>
                <a:path w="1338579" h="573404">
                  <a:moveTo>
                    <a:pt x="725335" y="212344"/>
                  </a:moveTo>
                  <a:lnTo>
                    <a:pt x="722020" y="210769"/>
                  </a:lnTo>
                  <a:lnTo>
                    <a:pt x="718705" y="209194"/>
                  </a:lnTo>
                  <a:lnTo>
                    <a:pt x="716254" y="213855"/>
                  </a:lnTo>
                  <a:lnTo>
                    <a:pt x="723303" y="217208"/>
                  </a:lnTo>
                  <a:lnTo>
                    <a:pt x="725335" y="212344"/>
                  </a:lnTo>
                  <a:close/>
                </a:path>
                <a:path w="1338579" h="573404">
                  <a:moveTo>
                    <a:pt x="744194" y="221297"/>
                  </a:moveTo>
                  <a:lnTo>
                    <a:pt x="740879" y="219722"/>
                  </a:lnTo>
                  <a:lnTo>
                    <a:pt x="737565" y="218147"/>
                  </a:lnTo>
                  <a:lnTo>
                    <a:pt x="735088" y="222796"/>
                  </a:lnTo>
                  <a:lnTo>
                    <a:pt x="742137" y="226148"/>
                  </a:lnTo>
                  <a:lnTo>
                    <a:pt x="744194" y="221297"/>
                  </a:lnTo>
                  <a:close/>
                </a:path>
                <a:path w="1338579" h="573404">
                  <a:moveTo>
                    <a:pt x="763041" y="230263"/>
                  </a:moveTo>
                  <a:lnTo>
                    <a:pt x="759726" y="228688"/>
                  </a:lnTo>
                  <a:lnTo>
                    <a:pt x="756412" y="227114"/>
                  </a:lnTo>
                  <a:lnTo>
                    <a:pt x="753897" y="231749"/>
                  </a:lnTo>
                  <a:lnTo>
                    <a:pt x="760958" y="235102"/>
                  </a:lnTo>
                  <a:lnTo>
                    <a:pt x="763041" y="230263"/>
                  </a:lnTo>
                  <a:close/>
                </a:path>
                <a:path w="1338579" h="573404">
                  <a:moveTo>
                    <a:pt x="781799" y="239433"/>
                  </a:moveTo>
                  <a:lnTo>
                    <a:pt x="778522" y="237769"/>
                  </a:lnTo>
                  <a:lnTo>
                    <a:pt x="775246" y="236105"/>
                  </a:lnTo>
                  <a:lnTo>
                    <a:pt x="772706" y="240715"/>
                  </a:lnTo>
                  <a:lnTo>
                    <a:pt x="779678" y="244259"/>
                  </a:lnTo>
                  <a:lnTo>
                    <a:pt x="781799" y="239433"/>
                  </a:lnTo>
                  <a:close/>
                </a:path>
                <a:path w="1338579" h="573404">
                  <a:moveTo>
                    <a:pt x="800404" y="248881"/>
                  </a:moveTo>
                  <a:lnTo>
                    <a:pt x="797128" y="247218"/>
                  </a:lnTo>
                  <a:lnTo>
                    <a:pt x="793851" y="245554"/>
                  </a:lnTo>
                  <a:lnTo>
                    <a:pt x="791286" y="250151"/>
                  </a:lnTo>
                  <a:lnTo>
                    <a:pt x="798258" y="253695"/>
                  </a:lnTo>
                  <a:lnTo>
                    <a:pt x="800404" y="248881"/>
                  </a:lnTo>
                  <a:close/>
                </a:path>
                <a:path w="1338579" h="573404">
                  <a:moveTo>
                    <a:pt x="819023" y="258343"/>
                  </a:moveTo>
                  <a:lnTo>
                    <a:pt x="815746" y="256679"/>
                  </a:lnTo>
                  <a:lnTo>
                    <a:pt x="812469" y="255016"/>
                  </a:lnTo>
                  <a:lnTo>
                    <a:pt x="809879" y="259600"/>
                  </a:lnTo>
                  <a:lnTo>
                    <a:pt x="816838" y="263144"/>
                  </a:lnTo>
                  <a:lnTo>
                    <a:pt x="819023" y="258343"/>
                  </a:lnTo>
                  <a:close/>
                </a:path>
                <a:path w="1338579" h="573404">
                  <a:moveTo>
                    <a:pt x="837628" y="267792"/>
                  </a:moveTo>
                  <a:lnTo>
                    <a:pt x="834351" y="266128"/>
                  </a:lnTo>
                  <a:lnTo>
                    <a:pt x="831075" y="264464"/>
                  </a:lnTo>
                  <a:lnTo>
                    <a:pt x="828459" y="269036"/>
                  </a:lnTo>
                  <a:lnTo>
                    <a:pt x="835418" y="272580"/>
                  </a:lnTo>
                  <a:lnTo>
                    <a:pt x="837628" y="267792"/>
                  </a:lnTo>
                  <a:close/>
                </a:path>
                <a:path w="1338579" h="573404">
                  <a:moveTo>
                    <a:pt x="856246" y="277241"/>
                  </a:moveTo>
                  <a:lnTo>
                    <a:pt x="852970" y="275577"/>
                  </a:lnTo>
                  <a:lnTo>
                    <a:pt x="849693" y="273913"/>
                  </a:lnTo>
                  <a:lnTo>
                    <a:pt x="847051" y="278472"/>
                  </a:lnTo>
                  <a:lnTo>
                    <a:pt x="854011" y="282003"/>
                  </a:lnTo>
                  <a:lnTo>
                    <a:pt x="856246" y="277241"/>
                  </a:lnTo>
                  <a:close/>
                </a:path>
                <a:path w="1338579" h="573404">
                  <a:moveTo>
                    <a:pt x="874610" y="287134"/>
                  </a:moveTo>
                  <a:lnTo>
                    <a:pt x="871385" y="285394"/>
                  </a:lnTo>
                  <a:lnTo>
                    <a:pt x="868146" y="283654"/>
                  </a:lnTo>
                  <a:lnTo>
                    <a:pt x="865492" y="288188"/>
                  </a:lnTo>
                  <a:lnTo>
                    <a:pt x="872363" y="291896"/>
                  </a:lnTo>
                  <a:lnTo>
                    <a:pt x="874610" y="287134"/>
                  </a:lnTo>
                  <a:close/>
                </a:path>
                <a:path w="1338579" h="573404">
                  <a:moveTo>
                    <a:pt x="892975" y="297053"/>
                  </a:moveTo>
                  <a:lnTo>
                    <a:pt x="889749" y="295313"/>
                  </a:lnTo>
                  <a:lnTo>
                    <a:pt x="886523" y="293573"/>
                  </a:lnTo>
                  <a:lnTo>
                    <a:pt x="883831" y="298094"/>
                  </a:lnTo>
                  <a:lnTo>
                    <a:pt x="890701" y="301802"/>
                  </a:lnTo>
                  <a:lnTo>
                    <a:pt x="892975" y="297053"/>
                  </a:lnTo>
                  <a:close/>
                </a:path>
                <a:path w="1338579" h="573404">
                  <a:moveTo>
                    <a:pt x="911352" y="306959"/>
                  </a:moveTo>
                  <a:lnTo>
                    <a:pt x="908126" y="305219"/>
                  </a:lnTo>
                  <a:lnTo>
                    <a:pt x="904900" y="303479"/>
                  </a:lnTo>
                  <a:lnTo>
                    <a:pt x="902182" y="307987"/>
                  </a:lnTo>
                  <a:lnTo>
                    <a:pt x="909053" y="311696"/>
                  </a:lnTo>
                  <a:lnTo>
                    <a:pt x="911352" y="306959"/>
                  </a:lnTo>
                  <a:close/>
                </a:path>
                <a:path w="1338579" h="573404">
                  <a:moveTo>
                    <a:pt x="929716" y="316865"/>
                  </a:moveTo>
                  <a:lnTo>
                    <a:pt x="926490" y="315125"/>
                  </a:lnTo>
                  <a:lnTo>
                    <a:pt x="923264" y="313385"/>
                  </a:lnTo>
                  <a:lnTo>
                    <a:pt x="920521" y="317881"/>
                  </a:lnTo>
                  <a:lnTo>
                    <a:pt x="927392" y="321589"/>
                  </a:lnTo>
                  <a:lnTo>
                    <a:pt x="929716" y="316865"/>
                  </a:lnTo>
                  <a:close/>
                </a:path>
                <a:path w="1338579" h="573404">
                  <a:moveTo>
                    <a:pt x="948004" y="326936"/>
                  </a:moveTo>
                  <a:lnTo>
                    <a:pt x="944816" y="325120"/>
                  </a:lnTo>
                  <a:lnTo>
                    <a:pt x="941628" y="323303"/>
                  </a:lnTo>
                  <a:lnTo>
                    <a:pt x="938860" y="327787"/>
                  </a:lnTo>
                  <a:lnTo>
                    <a:pt x="945654" y="331647"/>
                  </a:lnTo>
                  <a:lnTo>
                    <a:pt x="948004" y="326936"/>
                  </a:lnTo>
                  <a:close/>
                </a:path>
                <a:path w="1338579" h="573404">
                  <a:moveTo>
                    <a:pt x="966127" y="337261"/>
                  </a:moveTo>
                  <a:lnTo>
                    <a:pt x="962939" y="335445"/>
                  </a:lnTo>
                  <a:lnTo>
                    <a:pt x="959751" y="333629"/>
                  </a:lnTo>
                  <a:lnTo>
                    <a:pt x="956970" y="338099"/>
                  </a:lnTo>
                  <a:lnTo>
                    <a:pt x="963752" y="341960"/>
                  </a:lnTo>
                  <a:lnTo>
                    <a:pt x="966127" y="337261"/>
                  </a:lnTo>
                  <a:close/>
                </a:path>
                <a:path w="1338579" h="573404">
                  <a:moveTo>
                    <a:pt x="984262" y="347599"/>
                  </a:moveTo>
                  <a:lnTo>
                    <a:pt x="981075" y="345782"/>
                  </a:lnTo>
                  <a:lnTo>
                    <a:pt x="977887" y="343966"/>
                  </a:lnTo>
                  <a:lnTo>
                    <a:pt x="975080" y="348424"/>
                  </a:lnTo>
                  <a:lnTo>
                    <a:pt x="981862" y="352285"/>
                  </a:lnTo>
                  <a:lnTo>
                    <a:pt x="984262" y="347599"/>
                  </a:lnTo>
                  <a:close/>
                </a:path>
                <a:path w="1338579" h="573404">
                  <a:moveTo>
                    <a:pt x="1002398" y="357936"/>
                  </a:moveTo>
                  <a:lnTo>
                    <a:pt x="999210" y="356120"/>
                  </a:lnTo>
                  <a:lnTo>
                    <a:pt x="996022" y="354304"/>
                  </a:lnTo>
                  <a:lnTo>
                    <a:pt x="993190" y="358749"/>
                  </a:lnTo>
                  <a:lnTo>
                    <a:pt x="999985" y="362623"/>
                  </a:lnTo>
                  <a:lnTo>
                    <a:pt x="1002398" y="357936"/>
                  </a:lnTo>
                  <a:close/>
                </a:path>
                <a:path w="1338579" h="573404">
                  <a:moveTo>
                    <a:pt x="1020533" y="368261"/>
                  </a:moveTo>
                  <a:lnTo>
                    <a:pt x="1017346" y="366445"/>
                  </a:lnTo>
                  <a:lnTo>
                    <a:pt x="1014158" y="364629"/>
                  </a:lnTo>
                  <a:lnTo>
                    <a:pt x="1011313" y="369062"/>
                  </a:lnTo>
                  <a:lnTo>
                    <a:pt x="1018095" y="372935"/>
                  </a:lnTo>
                  <a:lnTo>
                    <a:pt x="1020533" y="368261"/>
                  </a:lnTo>
                  <a:close/>
                </a:path>
                <a:path w="1338579" h="573404">
                  <a:moveTo>
                    <a:pt x="1038542" y="378815"/>
                  </a:moveTo>
                  <a:lnTo>
                    <a:pt x="1035392" y="376923"/>
                  </a:lnTo>
                  <a:lnTo>
                    <a:pt x="1032243" y="375031"/>
                  </a:lnTo>
                  <a:lnTo>
                    <a:pt x="1029385" y="379450"/>
                  </a:lnTo>
                  <a:lnTo>
                    <a:pt x="1036078" y="383463"/>
                  </a:lnTo>
                  <a:lnTo>
                    <a:pt x="1038542" y="378815"/>
                  </a:lnTo>
                  <a:close/>
                </a:path>
                <a:path w="1338579" h="573404">
                  <a:moveTo>
                    <a:pt x="1056449" y="389547"/>
                  </a:moveTo>
                  <a:lnTo>
                    <a:pt x="1053299" y="387654"/>
                  </a:lnTo>
                  <a:lnTo>
                    <a:pt x="1050150" y="385762"/>
                  </a:lnTo>
                  <a:lnTo>
                    <a:pt x="1047267" y="390169"/>
                  </a:lnTo>
                  <a:lnTo>
                    <a:pt x="1053973" y="394195"/>
                  </a:lnTo>
                  <a:lnTo>
                    <a:pt x="1056449" y="389547"/>
                  </a:lnTo>
                  <a:close/>
                </a:path>
                <a:path w="1338579" h="573404">
                  <a:moveTo>
                    <a:pt x="1074343" y="400265"/>
                  </a:moveTo>
                  <a:lnTo>
                    <a:pt x="1071194" y="398373"/>
                  </a:lnTo>
                  <a:lnTo>
                    <a:pt x="1068044" y="396481"/>
                  </a:lnTo>
                  <a:lnTo>
                    <a:pt x="1065136" y="400888"/>
                  </a:lnTo>
                  <a:lnTo>
                    <a:pt x="1071841" y="404901"/>
                  </a:lnTo>
                  <a:lnTo>
                    <a:pt x="1074343" y="400265"/>
                  </a:lnTo>
                  <a:close/>
                </a:path>
                <a:path w="1338579" h="573404">
                  <a:moveTo>
                    <a:pt x="1092250" y="410997"/>
                  </a:moveTo>
                  <a:lnTo>
                    <a:pt x="1089101" y="409105"/>
                  </a:lnTo>
                  <a:lnTo>
                    <a:pt x="1085951" y="407212"/>
                  </a:lnTo>
                  <a:lnTo>
                    <a:pt x="1083030" y="411607"/>
                  </a:lnTo>
                  <a:lnTo>
                    <a:pt x="1089736" y="415620"/>
                  </a:lnTo>
                  <a:lnTo>
                    <a:pt x="1092250" y="410997"/>
                  </a:lnTo>
                  <a:close/>
                </a:path>
                <a:path w="1338579" h="573404">
                  <a:moveTo>
                    <a:pt x="1110145" y="421716"/>
                  </a:moveTo>
                  <a:lnTo>
                    <a:pt x="1106995" y="419823"/>
                  </a:lnTo>
                  <a:lnTo>
                    <a:pt x="1103845" y="417931"/>
                  </a:lnTo>
                  <a:lnTo>
                    <a:pt x="1100912" y="422313"/>
                  </a:lnTo>
                  <a:lnTo>
                    <a:pt x="1107605" y="426326"/>
                  </a:lnTo>
                  <a:lnTo>
                    <a:pt x="1110145" y="421716"/>
                  </a:lnTo>
                  <a:close/>
                </a:path>
                <a:path w="1338579" h="573404">
                  <a:moveTo>
                    <a:pt x="1127937" y="432638"/>
                  </a:moveTo>
                  <a:lnTo>
                    <a:pt x="1124826" y="430682"/>
                  </a:lnTo>
                  <a:lnTo>
                    <a:pt x="1121714" y="428726"/>
                  </a:lnTo>
                  <a:lnTo>
                    <a:pt x="1118755" y="433095"/>
                  </a:lnTo>
                  <a:lnTo>
                    <a:pt x="1125372" y="437235"/>
                  </a:lnTo>
                  <a:lnTo>
                    <a:pt x="1127937" y="432638"/>
                  </a:lnTo>
                  <a:close/>
                </a:path>
                <a:path w="1338579" h="573404">
                  <a:moveTo>
                    <a:pt x="1145616" y="443725"/>
                  </a:moveTo>
                  <a:lnTo>
                    <a:pt x="1142504" y="441769"/>
                  </a:lnTo>
                  <a:lnTo>
                    <a:pt x="1139393" y="439813"/>
                  </a:lnTo>
                  <a:lnTo>
                    <a:pt x="1136421" y="444169"/>
                  </a:lnTo>
                  <a:lnTo>
                    <a:pt x="1143038" y="448310"/>
                  </a:lnTo>
                  <a:lnTo>
                    <a:pt x="1145616" y="443725"/>
                  </a:lnTo>
                  <a:close/>
                </a:path>
                <a:path w="1338579" h="573404">
                  <a:moveTo>
                    <a:pt x="1163294" y="454812"/>
                  </a:moveTo>
                  <a:lnTo>
                    <a:pt x="1160183" y="452856"/>
                  </a:lnTo>
                  <a:lnTo>
                    <a:pt x="1157071" y="450900"/>
                  </a:lnTo>
                  <a:lnTo>
                    <a:pt x="1154087" y="455244"/>
                  </a:lnTo>
                  <a:lnTo>
                    <a:pt x="1160703" y="459397"/>
                  </a:lnTo>
                  <a:lnTo>
                    <a:pt x="1163294" y="454812"/>
                  </a:lnTo>
                  <a:close/>
                </a:path>
                <a:path w="1338579" h="573404">
                  <a:moveTo>
                    <a:pt x="1180973" y="465899"/>
                  </a:moveTo>
                  <a:lnTo>
                    <a:pt x="1177861" y="463943"/>
                  </a:lnTo>
                  <a:lnTo>
                    <a:pt x="1174750" y="461987"/>
                  </a:lnTo>
                  <a:lnTo>
                    <a:pt x="1171740" y="466318"/>
                  </a:lnTo>
                  <a:lnTo>
                    <a:pt x="1178356" y="470471"/>
                  </a:lnTo>
                  <a:lnTo>
                    <a:pt x="1180973" y="465899"/>
                  </a:lnTo>
                  <a:close/>
                </a:path>
                <a:path w="1338579" h="573404">
                  <a:moveTo>
                    <a:pt x="1198651" y="476986"/>
                  </a:moveTo>
                  <a:lnTo>
                    <a:pt x="1195539" y="475030"/>
                  </a:lnTo>
                  <a:lnTo>
                    <a:pt x="1192428" y="473075"/>
                  </a:lnTo>
                  <a:lnTo>
                    <a:pt x="1189405" y="477393"/>
                  </a:lnTo>
                  <a:lnTo>
                    <a:pt x="1196022" y="481545"/>
                  </a:lnTo>
                  <a:lnTo>
                    <a:pt x="1198651" y="476986"/>
                  </a:lnTo>
                  <a:close/>
                </a:path>
                <a:path w="1338579" h="573404">
                  <a:moveTo>
                    <a:pt x="1216266" y="488162"/>
                  </a:moveTo>
                  <a:lnTo>
                    <a:pt x="1213192" y="486156"/>
                  </a:lnTo>
                  <a:lnTo>
                    <a:pt x="1210119" y="484149"/>
                  </a:lnTo>
                  <a:lnTo>
                    <a:pt x="1207084" y="488454"/>
                  </a:lnTo>
                  <a:lnTo>
                    <a:pt x="1213624" y="492721"/>
                  </a:lnTo>
                  <a:lnTo>
                    <a:pt x="1216266" y="488162"/>
                  </a:lnTo>
                  <a:close/>
                </a:path>
                <a:path w="1338579" h="573404">
                  <a:moveTo>
                    <a:pt x="1233728" y="499592"/>
                  </a:moveTo>
                  <a:lnTo>
                    <a:pt x="1230655" y="497586"/>
                  </a:lnTo>
                  <a:lnTo>
                    <a:pt x="1227582" y="495579"/>
                  </a:lnTo>
                  <a:lnTo>
                    <a:pt x="1224534" y="499872"/>
                  </a:lnTo>
                  <a:lnTo>
                    <a:pt x="1231061" y="504139"/>
                  </a:lnTo>
                  <a:lnTo>
                    <a:pt x="1233728" y="499592"/>
                  </a:lnTo>
                  <a:close/>
                </a:path>
                <a:path w="1338579" h="573404">
                  <a:moveTo>
                    <a:pt x="1251191" y="511022"/>
                  </a:moveTo>
                  <a:lnTo>
                    <a:pt x="1248117" y="509016"/>
                  </a:lnTo>
                  <a:lnTo>
                    <a:pt x="1245044" y="507009"/>
                  </a:lnTo>
                  <a:lnTo>
                    <a:pt x="1241983" y="511289"/>
                  </a:lnTo>
                  <a:lnTo>
                    <a:pt x="1248511" y="515569"/>
                  </a:lnTo>
                  <a:lnTo>
                    <a:pt x="1251191" y="511022"/>
                  </a:lnTo>
                  <a:close/>
                </a:path>
                <a:path w="1338579" h="573404">
                  <a:moveTo>
                    <a:pt x="1268653" y="522439"/>
                  </a:moveTo>
                  <a:lnTo>
                    <a:pt x="1265580" y="520433"/>
                  </a:lnTo>
                  <a:lnTo>
                    <a:pt x="1262507" y="518426"/>
                  </a:lnTo>
                  <a:lnTo>
                    <a:pt x="1259420" y="522693"/>
                  </a:lnTo>
                  <a:lnTo>
                    <a:pt x="1265961" y="526973"/>
                  </a:lnTo>
                  <a:lnTo>
                    <a:pt x="1268653" y="522439"/>
                  </a:lnTo>
                  <a:close/>
                </a:path>
                <a:path w="1338579" h="573404">
                  <a:moveTo>
                    <a:pt x="1286103" y="533869"/>
                  </a:moveTo>
                  <a:lnTo>
                    <a:pt x="1283030" y="531863"/>
                  </a:lnTo>
                  <a:lnTo>
                    <a:pt x="1279956" y="529856"/>
                  </a:lnTo>
                  <a:lnTo>
                    <a:pt x="1276858" y="534111"/>
                  </a:lnTo>
                  <a:lnTo>
                    <a:pt x="1283398" y="538391"/>
                  </a:lnTo>
                  <a:lnTo>
                    <a:pt x="1286103" y="533869"/>
                  </a:lnTo>
                  <a:close/>
                </a:path>
                <a:path w="1338579" h="573404">
                  <a:moveTo>
                    <a:pt x="1303566" y="545287"/>
                  </a:moveTo>
                  <a:lnTo>
                    <a:pt x="1300492" y="543280"/>
                  </a:lnTo>
                  <a:lnTo>
                    <a:pt x="1297419" y="541274"/>
                  </a:lnTo>
                  <a:lnTo>
                    <a:pt x="1294307" y="545528"/>
                  </a:lnTo>
                  <a:lnTo>
                    <a:pt x="1300848" y="549795"/>
                  </a:lnTo>
                  <a:lnTo>
                    <a:pt x="1303566" y="545287"/>
                  </a:lnTo>
                  <a:close/>
                </a:path>
                <a:path w="1338579" h="573404">
                  <a:moveTo>
                    <a:pt x="1320863" y="556983"/>
                  </a:moveTo>
                  <a:lnTo>
                    <a:pt x="1317828" y="554913"/>
                  </a:lnTo>
                  <a:lnTo>
                    <a:pt x="1314792" y="552843"/>
                  </a:lnTo>
                  <a:lnTo>
                    <a:pt x="1311668" y="557085"/>
                  </a:lnTo>
                  <a:lnTo>
                    <a:pt x="1318133" y="561479"/>
                  </a:lnTo>
                  <a:lnTo>
                    <a:pt x="1320863" y="556983"/>
                  </a:lnTo>
                  <a:close/>
                </a:path>
                <a:path w="1338579" h="573404">
                  <a:moveTo>
                    <a:pt x="1338110" y="568718"/>
                  </a:moveTo>
                  <a:lnTo>
                    <a:pt x="1335074" y="566648"/>
                  </a:lnTo>
                  <a:lnTo>
                    <a:pt x="1332039" y="564578"/>
                  </a:lnTo>
                  <a:lnTo>
                    <a:pt x="1328902" y="568820"/>
                  </a:lnTo>
                  <a:lnTo>
                    <a:pt x="1335366" y="573214"/>
                  </a:lnTo>
                  <a:lnTo>
                    <a:pt x="1338110" y="56871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 descr=""/>
            <p:cNvSpPr/>
            <p:nvPr/>
          </p:nvSpPr>
          <p:spPr>
            <a:xfrm>
              <a:off x="800290" y="5638101"/>
              <a:ext cx="4749800" cy="269240"/>
            </a:xfrm>
            <a:custGeom>
              <a:avLst/>
              <a:gdLst/>
              <a:ahLst/>
              <a:cxnLst/>
              <a:rect l="l" t="t" r="r" b="b"/>
              <a:pathLst>
                <a:path w="4749800" h="269239">
                  <a:moveTo>
                    <a:pt x="7899" y="268452"/>
                  </a:moveTo>
                  <a:lnTo>
                    <a:pt x="7289" y="263220"/>
                  </a:lnTo>
                  <a:lnTo>
                    <a:pt x="3644" y="263512"/>
                  </a:lnTo>
                  <a:lnTo>
                    <a:pt x="0" y="263804"/>
                  </a:lnTo>
                  <a:lnTo>
                    <a:pt x="127" y="269074"/>
                  </a:lnTo>
                  <a:lnTo>
                    <a:pt x="7899" y="268452"/>
                  </a:lnTo>
                  <a:close/>
                </a:path>
                <a:path w="4749800" h="269239">
                  <a:moveTo>
                    <a:pt x="28651" y="266814"/>
                  </a:moveTo>
                  <a:lnTo>
                    <a:pt x="28016" y="261581"/>
                  </a:lnTo>
                  <a:lnTo>
                    <a:pt x="24371" y="261874"/>
                  </a:lnTo>
                  <a:lnTo>
                    <a:pt x="20726" y="262166"/>
                  </a:lnTo>
                  <a:lnTo>
                    <a:pt x="20866" y="267423"/>
                  </a:lnTo>
                  <a:lnTo>
                    <a:pt x="28651" y="266814"/>
                  </a:lnTo>
                  <a:close/>
                </a:path>
                <a:path w="4749800" h="269239">
                  <a:moveTo>
                    <a:pt x="49390" y="265176"/>
                  </a:moveTo>
                  <a:lnTo>
                    <a:pt x="48742" y="259943"/>
                  </a:lnTo>
                  <a:lnTo>
                    <a:pt x="45097" y="260235"/>
                  </a:lnTo>
                  <a:lnTo>
                    <a:pt x="41452" y="260527"/>
                  </a:lnTo>
                  <a:lnTo>
                    <a:pt x="41617" y="265785"/>
                  </a:lnTo>
                  <a:lnTo>
                    <a:pt x="49390" y="265176"/>
                  </a:lnTo>
                  <a:close/>
                </a:path>
                <a:path w="4749800" h="269239">
                  <a:moveTo>
                    <a:pt x="70142" y="263525"/>
                  </a:moveTo>
                  <a:lnTo>
                    <a:pt x="69469" y="258292"/>
                  </a:lnTo>
                  <a:lnTo>
                    <a:pt x="65824" y="258584"/>
                  </a:lnTo>
                  <a:lnTo>
                    <a:pt x="62179" y="258876"/>
                  </a:lnTo>
                  <a:lnTo>
                    <a:pt x="62357" y="264134"/>
                  </a:lnTo>
                  <a:lnTo>
                    <a:pt x="70142" y="263525"/>
                  </a:lnTo>
                  <a:close/>
                </a:path>
                <a:path w="4749800" h="269239">
                  <a:moveTo>
                    <a:pt x="90881" y="261886"/>
                  </a:moveTo>
                  <a:lnTo>
                    <a:pt x="90195" y="256654"/>
                  </a:lnTo>
                  <a:lnTo>
                    <a:pt x="86550" y="256946"/>
                  </a:lnTo>
                  <a:lnTo>
                    <a:pt x="82905" y="257238"/>
                  </a:lnTo>
                  <a:lnTo>
                    <a:pt x="83108" y="262496"/>
                  </a:lnTo>
                  <a:lnTo>
                    <a:pt x="90881" y="261886"/>
                  </a:lnTo>
                  <a:close/>
                </a:path>
                <a:path w="4749800" h="269239">
                  <a:moveTo>
                    <a:pt x="111633" y="260223"/>
                  </a:moveTo>
                  <a:lnTo>
                    <a:pt x="110921" y="255003"/>
                  </a:lnTo>
                  <a:lnTo>
                    <a:pt x="107276" y="255295"/>
                  </a:lnTo>
                  <a:lnTo>
                    <a:pt x="103632" y="255587"/>
                  </a:lnTo>
                  <a:lnTo>
                    <a:pt x="103860" y="260845"/>
                  </a:lnTo>
                  <a:lnTo>
                    <a:pt x="111633" y="260223"/>
                  </a:lnTo>
                  <a:close/>
                </a:path>
                <a:path w="4749800" h="269239">
                  <a:moveTo>
                    <a:pt x="132334" y="258140"/>
                  </a:moveTo>
                  <a:lnTo>
                    <a:pt x="131597" y="252933"/>
                  </a:lnTo>
                  <a:lnTo>
                    <a:pt x="127965" y="253288"/>
                  </a:lnTo>
                  <a:lnTo>
                    <a:pt x="124333" y="253657"/>
                  </a:lnTo>
                  <a:lnTo>
                    <a:pt x="124574" y="258914"/>
                  </a:lnTo>
                  <a:lnTo>
                    <a:pt x="132334" y="258140"/>
                  </a:lnTo>
                  <a:close/>
                </a:path>
                <a:path w="4749800" h="269239">
                  <a:moveTo>
                    <a:pt x="153047" y="256082"/>
                  </a:moveTo>
                  <a:lnTo>
                    <a:pt x="152285" y="250875"/>
                  </a:lnTo>
                  <a:lnTo>
                    <a:pt x="148653" y="251231"/>
                  </a:lnTo>
                  <a:lnTo>
                    <a:pt x="145021" y="251599"/>
                  </a:lnTo>
                  <a:lnTo>
                    <a:pt x="145275" y="256857"/>
                  </a:lnTo>
                  <a:lnTo>
                    <a:pt x="153047" y="256082"/>
                  </a:lnTo>
                  <a:close/>
                </a:path>
                <a:path w="4749800" h="269239">
                  <a:moveTo>
                    <a:pt x="173748" y="254012"/>
                  </a:moveTo>
                  <a:lnTo>
                    <a:pt x="172974" y="248805"/>
                  </a:lnTo>
                  <a:lnTo>
                    <a:pt x="169341" y="249161"/>
                  </a:lnTo>
                  <a:lnTo>
                    <a:pt x="165709" y="249529"/>
                  </a:lnTo>
                  <a:lnTo>
                    <a:pt x="165989" y="254787"/>
                  </a:lnTo>
                  <a:lnTo>
                    <a:pt x="173748" y="254012"/>
                  </a:lnTo>
                  <a:close/>
                </a:path>
                <a:path w="4749800" h="269239">
                  <a:moveTo>
                    <a:pt x="194449" y="251955"/>
                  </a:moveTo>
                  <a:lnTo>
                    <a:pt x="193649" y="246735"/>
                  </a:lnTo>
                  <a:lnTo>
                    <a:pt x="190017" y="247103"/>
                  </a:lnTo>
                  <a:lnTo>
                    <a:pt x="186385" y="247459"/>
                  </a:lnTo>
                  <a:lnTo>
                    <a:pt x="186690" y="252730"/>
                  </a:lnTo>
                  <a:lnTo>
                    <a:pt x="194449" y="251955"/>
                  </a:lnTo>
                  <a:close/>
                </a:path>
                <a:path w="4749800" h="269239">
                  <a:moveTo>
                    <a:pt x="215150" y="249872"/>
                  </a:moveTo>
                  <a:lnTo>
                    <a:pt x="214337" y="244665"/>
                  </a:lnTo>
                  <a:lnTo>
                    <a:pt x="210705" y="245033"/>
                  </a:lnTo>
                  <a:lnTo>
                    <a:pt x="207073" y="245389"/>
                  </a:lnTo>
                  <a:lnTo>
                    <a:pt x="207391" y="250647"/>
                  </a:lnTo>
                  <a:lnTo>
                    <a:pt x="215150" y="249872"/>
                  </a:lnTo>
                  <a:close/>
                </a:path>
                <a:path w="4749800" h="269239">
                  <a:moveTo>
                    <a:pt x="235813" y="247434"/>
                  </a:moveTo>
                  <a:lnTo>
                    <a:pt x="234988" y="242239"/>
                  </a:lnTo>
                  <a:lnTo>
                    <a:pt x="231355" y="242671"/>
                  </a:lnTo>
                  <a:lnTo>
                    <a:pt x="227723" y="243103"/>
                  </a:lnTo>
                  <a:lnTo>
                    <a:pt x="228079" y="248373"/>
                  </a:lnTo>
                  <a:lnTo>
                    <a:pt x="235813" y="247434"/>
                  </a:lnTo>
                  <a:close/>
                </a:path>
                <a:path w="4749800" h="269239">
                  <a:moveTo>
                    <a:pt x="256476" y="244944"/>
                  </a:moveTo>
                  <a:lnTo>
                    <a:pt x="255625" y="239750"/>
                  </a:lnTo>
                  <a:lnTo>
                    <a:pt x="251993" y="240182"/>
                  </a:lnTo>
                  <a:lnTo>
                    <a:pt x="248361" y="240614"/>
                  </a:lnTo>
                  <a:lnTo>
                    <a:pt x="248729" y="245872"/>
                  </a:lnTo>
                  <a:lnTo>
                    <a:pt x="256476" y="244944"/>
                  </a:lnTo>
                  <a:close/>
                </a:path>
                <a:path w="4749800" h="269239">
                  <a:moveTo>
                    <a:pt x="277152" y="242468"/>
                  </a:moveTo>
                  <a:lnTo>
                    <a:pt x="276275" y="237274"/>
                  </a:lnTo>
                  <a:lnTo>
                    <a:pt x="272643" y="237705"/>
                  </a:lnTo>
                  <a:lnTo>
                    <a:pt x="269011" y="238137"/>
                  </a:lnTo>
                  <a:lnTo>
                    <a:pt x="269405" y="243395"/>
                  </a:lnTo>
                  <a:lnTo>
                    <a:pt x="277152" y="242468"/>
                  </a:lnTo>
                  <a:close/>
                </a:path>
                <a:path w="4749800" h="269239">
                  <a:moveTo>
                    <a:pt x="297802" y="239966"/>
                  </a:moveTo>
                  <a:lnTo>
                    <a:pt x="296913" y="234784"/>
                  </a:lnTo>
                  <a:lnTo>
                    <a:pt x="293281" y="235216"/>
                  </a:lnTo>
                  <a:lnTo>
                    <a:pt x="289648" y="235648"/>
                  </a:lnTo>
                  <a:lnTo>
                    <a:pt x="290068" y="240906"/>
                  </a:lnTo>
                  <a:lnTo>
                    <a:pt x="297802" y="239966"/>
                  </a:lnTo>
                  <a:close/>
                </a:path>
                <a:path w="4749800" h="269239">
                  <a:moveTo>
                    <a:pt x="318465" y="237477"/>
                  </a:moveTo>
                  <a:lnTo>
                    <a:pt x="317550" y="232295"/>
                  </a:lnTo>
                  <a:lnTo>
                    <a:pt x="313918" y="232727"/>
                  </a:lnTo>
                  <a:lnTo>
                    <a:pt x="310286" y="233159"/>
                  </a:lnTo>
                  <a:lnTo>
                    <a:pt x="310718" y="238417"/>
                  </a:lnTo>
                  <a:lnTo>
                    <a:pt x="318465" y="237477"/>
                  </a:lnTo>
                  <a:close/>
                </a:path>
                <a:path w="4749800" h="269239">
                  <a:moveTo>
                    <a:pt x="339077" y="234619"/>
                  </a:moveTo>
                  <a:lnTo>
                    <a:pt x="338137" y="229438"/>
                  </a:lnTo>
                  <a:lnTo>
                    <a:pt x="334518" y="229946"/>
                  </a:lnTo>
                  <a:lnTo>
                    <a:pt x="330898" y="230454"/>
                  </a:lnTo>
                  <a:lnTo>
                    <a:pt x="331355" y="235712"/>
                  </a:lnTo>
                  <a:lnTo>
                    <a:pt x="339077" y="234619"/>
                  </a:lnTo>
                  <a:close/>
                </a:path>
                <a:path w="4749800" h="269239">
                  <a:moveTo>
                    <a:pt x="359689" y="231711"/>
                  </a:moveTo>
                  <a:lnTo>
                    <a:pt x="358724" y="226529"/>
                  </a:lnTo>
                  <a:lnTo>
                    <a:pt x="355104" y="227037"/>
                  </a:lnTo>
                  <a:lnTo>
                    <a:pt x="351485" y="227545"/>
                  </a:lnTo>
                  <a:lnTo>
                    <a:pt x="351967" y="232791"/>
                  </a:lnTo>
                  <a:lnTo>
                    <a:pt x="359689" y="231711"/>
                  </a:lnTo>
                  <a:close/>
                </a:path>
                <a:path w="4749800" h="269239">
                  <a:moveTo>
                    <a:pt x="380288" y="228790"/>
                  </a:moveTo>
                  <a:lnTo>
                    <a:pt x="379310" y="223621"/>
                  </a:lnTo>
                  <a:lnTo>
                    <a:pt x="375691" y="224129"/>
                  </a:lnTo>
                  <a:lnTo>
                    <a:pt x="372071" y="224637"/>
                  </a:lnTo>
                  <a:lnTo>
                    <a:pt x="372567" y="229882"/>
                  </a:lnTo>
                  <a:lnTo>
                    <a:pt x="380288" y="228790"/>
                  </a:lnTo>
                  <a:close/>
                </a:path>
                <a:path w="4749800" h="269239">
                  <a:moveTo>
                    <a:pt x="400888" y="225894"/>
                  </a:moveTo>
                  <a:lnTo>
                    <a:pt x="399884" y="220726"/>
                  </a:lnTo>
                  <a:lnTo>
                    <a:pt x="396265" y="221234"/>
                  </a:lnTo>
                  <a:lnTo>
                    <a:pt x="392645" y="221742"/>
                  </a:lnTo>
                  <a:lnTo>
                    <a:pt x="393166" y="226987"/>
                  </a:lnTo>
                  <a:lnTo>
                    <a:pt x="400888" y="225894"/>
                  </a:lnTo>
                  <a:close/>
                </a:path>
                <a:path w="4749800" h="269239">
                  <a:moveTo>
                    <a:pt x="421500" y="222986"/>
                  </a:moveTo>
                  <a:lnTo>
                    <a:pt x="420471" y="217817"/>
                  </a:lnTo>
                  <a:lnTo>
                    <a:pt x="416852" y="218325"/>
                  </a:lnTo>
                  <a:lnTo>
                    <a:pt x="413232" y="218833"/>
                  </a:lnTo>
                  <a:lnTo>
                    <a:pt x="413778" y="224078"/>
                  </a:lnTo>
                  <a:lnTo>
                    <a:pt x="421500" y="222986"/>
                  </a:lnTo>
                  <a:close/>
                </a:path>
                <a:path w="4749800" h="269239">
                  <a:moveTo>
                    <a:pt x="442048" y="219633"/>
                  </a:moveTo>
                  <a:lnTo>
                    <a:pt x="440994" y="214477"/>
                  </a:lnTo>
                  <a:lnTo>
                    <a:pt x="437388" y="215061"/>
                  </a:lnTo>
                  <a:lnTo>
                    <a:pt x="433781" y="215646"/>
                  </a:lnTo>
                  <a:lnTo>
                    <a:pt x="434340" y="220878"/>
                  </a:lnTo>
                  <a:lnTo>
                    <a:pt x="442048" y="219633"/>
                  </a:lnTo>
                  <a:close/>
                </a:path>
                <a:path w="4749800" h="269239">
                  <a:moveTo>
                    <a:pt x="462584" y="216319"/>
                  </a:moveTo>
                  <a:lnTo>
                    <a:pt x="461518" y="211162"/>
                  </a:lnTo>
                  <a:lnTo>
                    <a:pt x="457911" y="211747"/>
                  </a:lnTo>
                  <a:lnTo>
                    <a:pt x="454304" y="212331"/>
                  </a:lnTo>
                  <a:lnTo>
                    <a:pt x="454888" y="217563"/>
                  </a:lnTo>
                  <a:lnTo>
                    <a:pt x="462584" y="216319"/>
                  </a:lnTo>
                  <a:close/>
                </a:path>
                <a:path w="4749800" h="269239">
                  <a:moveTo>
                    <a:pt x="483133" y="212991"/>
                  </a:moveTo>
                  <a:lnTo>
                    <a:pt x="482041" y="207835"/>
                  </a:lnTo>
                  <a:lnTo>
                    <a:pt x="478434" y="208419"/>
                  </a:lnTo>
                  <a:lnTo>
                    <a:pt x="474827" y="209003"/>
                  </a:lnTo>
                  <a:lnTo>
                    <a:pt x="475437" y="214236"/>
                  </a:lnTo>
                  <a:lnTo>
                    <a:pt x="483133" y="212991"/>
                  </a:lnTo>
                  <a:close/>
                </a:path>
                <a:path w="4749800" h="269239">
                  <a:moveTo>
                    <a:pt x="503669" y="209677"/>
                  </a:moveTo>
                  <a:lnTo>
                    <a:pt x="502551" y="204520"/>
                  </a:lnTo>
                  <a:lnTo>
                    <a:pt x="498944" y="205105"/>
                  </a:lnTo>
                  <a:lnTo>
                    <a:pt x="495338" y="205689"/>
                  </a:lnTo>
                  <a:lnTo>
                    <a:pt x="495973" y="210921"/>
                  </a:lnTo>
                  <a:lnTo>
                    <a:pt x="503669" y="209677"/>
                  </a:lnTo>
                  <a:close/>
                </a:path>
                <a:path w="4749800" h="269239">
                  <a:moveTo>
                    <a:pt x="524205" y="206222"/>
                  </a:moveTo>
                  <a:lnTo>
                    <a:pt x="523062" y="201079"/>
                  </a:lnTo>
                  <a:lnTo>
                    <a:pt x="519468" y="201739"/>
                  </a:lnTo>
                  <a:lnTo>
                    <a:pt x="515874" y="202387"/>
                  </a:lnTo>
                  <a:lnTo>
                    <a:pt x="516521" y="207619"/>
                  </a:lnTo>
                  <a:lnTo>
                    <a:pt x="524205" y="206222"/>
                  </a:lnTo>
                  <a:close/>
                </a:path>
                <a:path w="4749800" h="269239">
                  <a:moveTo>
                    <a:pt x="544664" y="202488"/>
                  </a:moveTo>
                  <a:lnTo>
                    <a:pt x="543509" y="197345"/>
                  </a:lnTo>
                  <a:lnTo>
                    <a:pt x="539915" y="198005"/>
                  </a:lnTo>
                  <a:lnTo>
                    <a:pt x="536321" y="198666"/>
                  </a:lnTo>
                  <a:lnTo>
                    <a:pt x="536994" y="203885"/>
                  </a:lnTo>
                  <a:lnTo>
                    <a:pt x="544664" y="202488"/>
                  </a:lnTo>
                  <a:close/>
                </a:path>
                <a:path w="4749800" h="269239">
                  <a:moveTo>
                    <a:pt x="565137" y="198755"/>
                  </a:moveTo>
                  <a:lnTo>
                    <a:pt x="563956" y="193611"/>
                  </a:lnTo>
                  <a:lnTo>
                    <a:pt x="560362" y="194271"/>
                  </a:lnTo>
                  <a:lnTo>
                    <a:pt x="556768" y="194932"/>
                  </a:lnTo>
                  <a:lnTo>
                    <a:pt x="557466" y="200152"/>
                  </a:lnTo>
                  <a:lnTo>
                    <a:pt x="565137" y="198755"/>
                  </a:lnTo>
                  <a:close/>
                </a:path>
                <a:path w="4749800" h="269239">
                  <a:moveTo>
                    <a:pt x="585609" y="195008"/>
                  </a:moveTo>
                  <a:lnTo>
                    <a:pt x="584403" y="189877"/>
                  </a:lnTo>
                  <a:lnTo>
                    <a:pt x="580809" y="190538"/>
                  </a:lnTo>
                  <a:lnTo>
                    <a:pt x="577215" y="191198"/>
                  </a:lnTo>
                  <a:lnTo>
                    <a:pt x="577938" y="196418"/>
                  </a:lnTo>
                  <a:lnTo>
                    <a:pt x="585609" y="195008"/>
                  </a:lnTo>
                  <a:close/>
                </a:path>
                <a:path w="4749800" h="269239">
                  <a:moveTo>
                    <a:pt x="606094" y="191274"/>
                  </a:moveTo>
                  <a:lnTo>
                    <a:pt x="604862" y="186143"/>
                  </a:lnTo>
                  <a:lnTo>
                    <a:pt x="601268" y="186804"/>
                  </a:lnTo>
                  <a:lnTo>
                    <a:pt x="597674" y="187464"/>
                  </a:lnTo>
                  <a:lnTo>
                    <a:pt x="598411" y="192671"/>
                  </a:lnTo>
                  <a:lnTo>
                    <a:pt x="606094" y="191274"/>
                  </a:lnTo>
                  <a:close/>
                </a:path>
                <a:path w="4749800" h="269239">
                  <a:moveTo>
                    <a:pt x="626503" y="187274"/>
                  </a:moveTo>
                  <a:lnTo>
                    <a:pt x="625259" y="182156"/>
                  </a:lnTo>
                  <a:lnTo>
                    <a:pt x="621677" y="182880"/>
                  </a:lnTo>
                  <a:lnTo>
                    <a:pt x="618096" y="183603"/>
                  </a:lnTo>
                  <a:lnTo>
                    <a:pt x="618858" y="188823"/>
                  </a:lnTo>
                  <a:lnTo>
                    <a:pt x="626503" y="187274"/>
                  </a:lnTo>
                  <a:close/>
                </a:path>
                <a:path w="4749800" h="269239">
                  <a:moveTo>
                    <a:pt x="646899" y="183121"/>
                  </a:moveTo>
                  <a:lnTo>
                    <a:pt x="645629" y="178015"/>
                  </a:lnTo>
                  <a:lnTo>
                    <a:pt x="642048" y="178739"/>
                  </a:lnTo>
                  <a:lnTo>
                    <a:pt x="638467" y="179463"/>
                  </a:lnTo>
                  <a:lnTo>
                    <a:pt x="639254" y="184683"/>
                  </a:lnTo>
                  <a:lnTo>
                    <a:pt x="646899" y="183121"/>
                  </a:lnTo>
                  <a:close/>
                </a:path>
                <a:path w="4749800" h="269239">
                  <a:moveTo>
                    <a:pt x="667296" y="178981"/>
                  </a:moveTo>
                  <a:lnTo>
                    <a:pt x="666000" y="173875"/>
                  </a:lnTo>
                  <a:lnTo>
                    <a:pt x="662419" y="174599"/>
                  </a:lnTo>
                  <a:lnTo>
                    <a:pt x="658837" y="175323"/>
                  </a:lnTo>
                  <a:lnTo>
                    <a:pt x="659650" y="180530"/>
                  </a:lnTo>
                  <a:lnTo>
                    <a:pt x="667296" y="178981"/>
                  </a:lnTo>
                  <a:close/>
                </a:path>
                <a:path w="4749800" h="269239">
                  <a:moveTo>
                    <a:pt x="687692" y="174840"/>
                  </a:moveTo>
                  <a:lnTo>
                    <a:pt x="686371" y="169735"/>
                  </a:lnTo>
                  <a:lnTo>
                    <a:pt x="682790" y="170459"/>
                  </a:lnTo>
                  <a:lnTo>
                    <a:pt x="679208" y="171183"/>
                  </a:lnTo>
                  <a:lnTo>
                    <a:pt x="680046" y="176390"/>
                  </a:lnTo>
                  <a:lnTo>
                    <a:pt x="687692" y="174840"/>
                  </a:lnTo>
                  <a:close/>
                </a:path>
                <a:path w="4749800" h="269239">
                  <a:moveTo>
                    <a:pt x="708063" y="170637"/>
                  </a:moveTo>
                  <a:lnTo>
                    <a:pt x="706729" y="165544"/>
                  </a:lnTo>
                  <a:lnTo>
                    <a:pt x="703160" y="166331"/>
                  </a:lnTo>
                  <a:lnTo>
                    <a:pt x="699579" y="167055"/>
                  </a:lnTo>
                  <a:lnTo>
                    <a:pt x="700430" y="172250"/>
                  </a:lnTo>
                  <a:lnTo>
                    <a:pt x="704253" y="171475"/>
                  </a:lnTo>
                  <a:lnTo>
                    <a:pt x="708063" y="170637"/>
                  </a:lnTo>
                  <a:close/>
                </a:path>
                <a:path w="4749800" h="269239">
                  <a:moveTo>
                    <a:pt x="728383" y="166090"/>
                  </a:moveTo>
                  <a:lnTo>
                    <a:pt x="727024" y="160997"/>
                  </a:lnTo>
                  <a:lnTo>
                    <a:pt x="723455" y="161798"/>
                  </a:lnTo>
                  <a:lnTo>
                    <a:pt x="719886" y="162598"/>
                  </a:lnTo>
                  <a:lnTo>
                    <a:pt x="720775" y="167792"/>
                  </a:lnTo>
                  <a:lnTo>
                    <a:pt x="728383" y="166090"/>
                  </a:lnTo>
                  <a:close/>
                </a:path>
                <a:path w="4749800" h="269239">
                  <a:moveTo>
                    <a:pt x="748690" y="161556"/>
                  </a:moveTo>
                  <a:lnTo>
                    <a:pt x="747306" y="156464"/>
                  </a:lnTo>
                  <a:lnTo>
                    <a:pt x="743737" y="157264"/>
                  </a:lnTo>
                  <a:lnTo>
                    <a:pt x="740168" y="158064"/>
                  </a:lnTo>
                  <a:lnTo>
                    <a:pt x="741070" y="163258"/>
                  </a:lnTo>
                  <a:lnTo>
                    <a:pt x="748690" y="161556"/>
                  </a:lnTo>
                  <a:close/>
                </a:path>
                <a:path w="4749800" h="269239">
                  <a:moveTo>
                    <a:pt x="768985" y="157010"/>
                  </a:moveTo>
                  <a:lnTo>
                    <a:pt x="767588" y="151930"/>
                  </a:lnTo>
                  <a:lnTo>
                    <a:pt x="764019" y="152730"/>
                  </a:lnTo>
                  <a:lnTo>
                    <a:pt x="760450" y="153530"/>
                  </a:lnTo>
                  <a:lnTo>
                    <a:pt x="761377" y="158711"/>
                  </a:lnTo>
                  <a:lnTo>
                    <a:pt x="768985" y="157010"/>
                  </a:lnTo>
                  <a:close/>
                </a:path>
                <a:path w="4749800" h="269239">
                  <a:moveTo>
                    <a:pt x="789305" y="152476"/>
                  </a:moveTo>
                  <a:lnTo>
                    <a:pt x="787882" y="147396"/>
                  </a:lnTo>
                  <a:lnTo>
                    <a:pt x="784313" y="148196"/>
                  </a:lnTo>
                  <a:lnTo>
                    <a:pt x="780745" y="148996"/>
                  </a:lnTo>
                  <a:lnTo>
                    <a:pt x="781697" y="154178"/>
                  </a:lnTo>
                  <a:lnTo>
                    <a:pt x="789305" y="152476"/>
                  </a:lnTo>
                  <a:close/>
                </a:path>
                <a:path w="4749800" h="269239">
                  <a:moveTo>
                    <a:pt x="809548" y="147637"/>
                  </a:moveTo>
                  <a:lnTo>
                    <a:pt x="808101" y="142570"/>
                  </a:lnTo>
                  <a:lnTo>
                    <a:pt x="804545" y="143433"/>
                  </a:lnTo>
                  <a:lnTo>
                    <a:pt x="800989" y="144297"/>
                  </a:lnTo>
                  <a:lnTo>
                    <a:pt x="801966" y="149479"/>
                  </a:lnTo>
                  <a:lnTo>
                    <a:pt x="809548" y="147637"/>
                  </a:lnTo>
                  <a:close/>
                </a:path>
                <a:path w="4749800" h="269239">
                  <a:moveTo>
                    <a:pt x="829754" y="142697"/>
                  </a:moveTo>
                  <a:lnTo>
                    <a:pt x="828294" y="137642"/>
                  </a:lnTo>
                  <a:lnTo>
                    <a:pt x="824738" y="138506"/>
                  </a:lnTo>
                  <a:lnTo>
                    <a:pt x="821182" y="139369"/>
                  </a:lnTo>
                  <a:lnTo>
                    <a:pt x="822185" y="144551"/>
                  </a:lnTo>
                  <a:lnTo>
                    <a:pt x="829754" y="142697"/>
                  </a:lnTo>
                  <a:close/>
                </a:path>
                <a:path w="4749800" h="269239">
                  <a:moveTo>
                    <a:pt x="849985" y="137782"/>
                  </a:moveTo>
                  <a:lnTo>
                    <a:pt x="848499" y="132727"/>
                  </a:lnTo>
                  <a:lnTo>
                    <a:pt x="844943" y="133591"/>
                  </a:lnTo>
                  <a:lnTo>
                    <a:pt x="841387" y="134454"/>
                  </a:lnTo>
                  <a:lnTo>
                    <a:pt x="842416" y="139623"/>
                  </a:lnTo>
                  <a:lnTo>
                    <a:pt x="849985" y="137782"/>
                  </a:lnTo>
                  <a:close/>
                </a:path>
                <a:path w="4749800" h="269239">
                  <a:moveTo>
                    <a:pt x="870204" y="132854"/>
                  </a:moveTo>
                  <a:lnTo>
                    <a:pt x="868692" y="127812"/>
                  </a:lnTo>
                  <a:lnTo>
                    <a:pt x="865136" y="128676"/>
                  </a:lnTo>
                  <a:lnTo>
                    <a:pt x="861580" y="129540"/>
                  </a:lnTo>
                  <a:lnTo>
                    <a:pt x="862622" y="134708"/>
                  </a:lnTo>
                  <a:lnTo>
                    <a:pt x="870204" y="132854"/>
                  </a:lnTo>
                  <a:close/>
                </a:path>
                <a:path w="4749800" h="269239">
                  <a:moveTo>
                    <a:pt x="890371" y="127736"/>
                  </a:moveTo>
                  <a:lnTo>
                    <a:pt x="888834" y="122707"/>
                  </a:lnTo>
                  <a:lnTo>
                    <a:pt x="885304" y="123634"/>
                  </a:lnTo>
                  <a:lnTo>
                    <a:pt x="881773" y="124561"/>
                  </a:lnTo>
                  <a:lnTo>
                    <a:pt x="882827" y="129730"/>
                  </a:lnTo>
                  <a:lnTo>
                    <a:pt x="890371" y="127736"/>
                  </a:lnTo>
                  <a:close/>
                </a:path>
                <a:path w="4749800" h="269239">
                  <a:moveTo>
                    <a:pt x="910501" y="122440"/>
                  </a:moveTo>
                  <a:lnTo>
                    <a:pt x="908939" y="117411"/>
                  </a:lnTo>
                  <a:lnTo>
                    <a:pt x="905408" y="118338"/>
                  </a:lnTo>
                  <a:lnTo>
                    <a:pt x="901877" y="119265"/>
                  </a:lnTo>
                  <a:lnTo>
                    <a:pt x="902957" y="124421"/>
                  </a:lnTo>
                  <a:lnTo>
                    <a:pt x="910501" y="122440"/>
                  </a:lnTo>
                  <a:close/>
                </a:path>
                <a:path w="4749800" h="269239">
                  <a:moveTo>
                    <a:pt x="930630" y="117132"/>
                  </a:moveTo>
                  <a:lnTo>
                    <a:pt x="929043" y="112115"/>
                  </a:lnTo>
                  <a:lnTo>
                    <a:pt x="925512" y="113042"/>
                  </a:lnTo>
                  <a:lnTo>
                    <a:pt x="921981" y="113969"/>
                  </a:lnTo>
                  <a:lnTo>
                    <a:pt x="923086" y="119126"/>
                  </a:lnTo>
                  <a:lnTo>
                    <a:pt x="930630" y="117132"/>
                  </a:lnTo>
                  <a:close/>
                </a:path>
                <a:path w="4749800" h="269239">
                  <a:moveTo>
                    <a:pt x="950760" y="111836"/>
                  </a:moveTo>
                  <a:lnTo>
                    <a:pt x="949147" y="106819"/>
                  </a:lnTo>
                  <a:lnTo>
                    <a:pt x="945616" y="107746"/>
                  </a:lnTo>
                  <a:lnTo>
                    <a:pt x="942086" y="108673"/>
                  </a:lnTo>
                  <a:lnTo>
                    <a:pt x="943216" y="113817"/>
                  </a:lnTo>
                  <a:lnTo>
                    <a:pt x="950760" y="111836"/>
                  </a:lnTo>
                  <a:close/>
                </a:path>
                <a:path w="4749800" h="269239">
                  <a:moveTo>
                    <a:pt x="970851" y="106426"/>
                  </a:moveTo>
                  <a:lnTo>
                    <a:pt x="969225" y="101422"/>
                  </a:lnTo>
                  <a:lnTo>
                    <a:pt x="965708" y="102412"/>
                  </a:lnTo>
                  <a:lnTo>
                    <a:pt x="962190" y="103403"/>
                  </a:lnTo>
                  <a:lnTo>
                    <a:pt x="963345" y="108546"/>
                  </a:lnTo>
                  <a:lnTo>
                    <a:pt x="970851" y="106426"/>
                  </a:lnTo>
                  <a:close/>
                </a:path>
                <a:path w="4749800" h="269239">
                  <a:moveTo>
                    <a:pt x="990879" y="100774"/>
                  </a:moveTo>
                  <a:lnTo>
                    <a:pt x="989228" y="95770"/>
                  </a:lnTo>
                  <a:lnTo>
                    <a:pt x="985710" y="96761"/>
                  </a:lnTo>
                  <a:lnTo>
                    <a:pt x="982192" y="97751"/>
                  </a:lnTo>
                  <a:lnTo>
                    <a:pt x="983373" y="102895"/>
                  </a:lnTo>
                  <a:lnTo>
                    <a:pt x="990879" y="100774"/>
                  </a:lnTo>
                  <a:close/>
                </a:path>
                <a:path w="4749800" h="269239">
                  <a:moveTo>
                    <a:pt x="1010894" y="95110"/>
                  </a:moveTo>
                  <a:lnTo>
                    <a:pt x="1009230" y="90119"/>
                  </a:lnTo>
                  <a:lnTo>
                    <a:pt x="1005713" y="91109"/>
                  </a:lnTo>
                  <a:lnTo>
                    <a:pt x="1002195" y="92100"/>
                  </a:lnTo>
                  <a:lnTo>
                    <a:pt x="1003388" y="97231"/>
                  </a:lnTo>
                  <a:lnTo>
                    <a:pt x="1010894" y="95110"/>
                  </a:lnTo>
                  <a:close/>
                </a:path>
                <a:path w="4749800" h="269239">
                  <a:moveTo>
                    <a:pt x="1030922" y="89458"/>
                  </a:moveTo>
                  <a:lnTo>
                    <a:pt x="1029233" y="84467"/>
                  </a:lnTo>
                  <a:lnTo>
                    <a:pt x="1025715" y="85458"/>
                  </a:lnTo>
                  <a:lnTo>
                    <a:pt x="1022197" y="86448"/>
                  </a:lnTo>
                  <a:lnTo>
                    <a:pt x="1023416" y="91579"/>
                  </a:lnTo>
                  <a:lnTo>
                    <a:pt x="1030922" y="89458"/>
                  </a:lnTo>
                  <a:close/>
                </a:path>
                <a:path w="4749800" h="269239">
                  <a:moveTo>
                    <a:pt x="1050925" y="83718"/>
                  </a:moveTo>
                  <a:lnTo>
                    <a:pt x="1049223" y="78740"/>
                  </a:lnTo>
                  <a:lnTo>
                    <a:pt x="1045718" y="79794"/>
                  </a:lnTo>
                  <a:lnTo>
                    <a:pt x="1042200" y="80784"/>
                  </a:lnTo>
                  <a:lnTo>
                    <a:pt x="1043444" y="85902"/>
                  </a:lnTo>
                  <a:lnTo>
                    <a:pt x="1047191" y="84848"/>
                  </a:lnTo>
                  <a:lnTo>
                    <a:pt x="1050925" y="83718"/>
                  </a:lnTo>
                  <a:close/>
                </a:path>
                <a:path w="4749800" h="269239">
                  <a:moveTo>
                    <a:pt x="1070851" y="77724"/>
                  </a:moveTo>
                  <a:lnTo>
                    <a:pt x="1069124" y="72745"/>
                  </a:lnTo>
                  <a:lnTo>
                    <a:pt x="1065618" y="73799"/>
                  </a:lnTo>
                  <a:lnTo>
                    <a:pt x="1062113" y="74853"/>
                  </a:lnTo>
                  <a:lnTo>
                    <a:pt x="1063383" y="79971"/>
                  </a:lnTo>
                  <a:lnTo>
                    <a:pt x="1070851" y="77724"/>
                  </a:lnTo>
                  <a:close/>
                </a:path>
                <a:path w="4749800" h="269239">
                  <a:moveTo>
                    <a:pt x="1090777" y="71704"/>
                  </a:moveTo>
                  <a:lnTo>
                    <a:pt x="1089025" y="66738"/>
                  </a:lnTo>
                  <a:lnTo>
                    <a:pt x="1085519" y="67792"/>
                  </a:lnTo>
                  <a:lnTo>
                    <a:pt x="1082014" y="68846"/>
                  </a:lnTo>
                  <a:lnTo>
                    <a:pt x="1083310" y="73952"/>
                  </a:lnTo>
                  <a:lnTo>
                    <a:pt x="1090777" y="71704"/>
                  </a:lnTo>
                  <a:close/>
                </a:path>
                <a:path w="4749800" h="269239">
                  <a:moveTo>
                    <a:pt x="4476928" y="4140"/>
                  </a:moveTo>
                  <a:lnTo>
                    <a:pt x="4473892" y="2070"/>
                  </a:lnTo>
                  <a:lnTo>
                    <a:pt x="4470857" y="0"/>
                  </a:lnTo>
                  <a:lnTo>
                    <a:pt x="4467720" y="4241"/>
                  </a:lnTo>
                  <a:lnTo>
                    <a:pt x="4474184" y="8636"/>
                  </a:lnTo>
                  <a:lnTo>
                    <a:pt x="4476928" y="4140"/>
                  </a:lnTo>
                  <a:close/>
                </a:path>
                <a:path w="4749800" h="269239">
                  <a:moveTo>
                    <a:pt x="4494187" y="15875"/>
                  </a:moveTo>
                  <a:lnTo>
                    <a:pt x="4491152" y="13804"/>
                  </a:lnTo>
                  <a:lnTo>
                    <a:pt x="4488116" y="11734"/>
                  </a:lnTo>
                  <a:lnTo>
                    <a:pt x="4484967" y="15963"/>
                  </a:lnTo>
                  <a:lnTo>
                    <a:pt x="4491431" y="20358"/>
                  </a:lnTo>
                  <a:lnTo>
                    <a:pt x="4494187" y="15875"/>
                  </a:lnTo>
                  <a:close/>
                </a:path>
                <a:path w="4749800" h="269239">
                  <a:moveTo>
                    <a:pt x="4511433" y="27609"/>
                  </a:moveTo>
                  <a:lnTo>
                    <a:pt x="4508398" y="25539"/>
                  </a:lnTo>
                  <a:lnTo>
                    <a:pt x="4505363" y="23469"/>
                  </a:lnTo>
                  <a:lnTo>
                    <a:pt x="4502201" y="27686"/>
                  </a:lnTo>
                  <a:lnTo>
                    <a:pt x="4508652" y="32080"/>
                  </a:lnTo>
                  <a:lnTo>
                    <a:pt x="4511433" y="27609"/>
                  </a:lnTo>
                  <a:close/>
                </a:path>
                <a:path w="4749800" h="269239">
                  <a:moveTo>
                    <a:pt x="4528693" y="39344"/>
                  </a:moveTo>
                  <a:lnTo>
                    <a:pt x="4525657" y="37274"/>
                  </a:lnTo>
                  <a:lnTo>
                    <a:pt x="4522622" y="35204"/>
                  </a:lnTo>
                  <a:lnTo>
                    <a:pt x="4519447" y="39408"/>
                  </a:lnTo>
                  <a:lnTo>
                    <a:pt x="4525899" y="43802"/>
                  </a:lnTo>
                  <a:lnTo>
                    <a:pt x="4528693" y="39344"/>
                  </a:lnTo>
                  <a:close/>
                </a:path>
                <a:path w="4749800" h="269239">
                  <a:moveTo>
                    <a:pt x="4545914" y="51104"/>
                  </a:moveTo>
                  <a:lnTo>
                    <a:pt x="4542904" y="49009"/>
                  </a:lnTo>
                  <a:lnTo>
                    <a:pt x="4539869" y="46939"/>
                  </a:lnTo>
                  <a:lnTo>
                    <a:pt x="4536681" y="51142"/>
                  </a:lnTo>
                  <a:lnTo>
                    <a:pt x="4539907" y="53340"/>
                  </a:lnTo>
                  <a:lnTo>
                    <a:pt x="4543107" y="55575"/>
                  </a:lnTo>
                  <a:lnTo>
                    <a:pt x="4545914" y="51104"/>
                  </a:lnTo>
                  <a:close/>
                </a:path>
                <a:path w="4749800" h="269239">
                  <a:moveTo>
                    <a:pt x="4562970" y="63131"/>
                  </a:moveTo>
                  <a:lnTo>
                    <a:pt x="4559973" y="61023"/>
                  </a:lnTo>
                  <a:lnTo>
                    <a:pt x="4556976" y="58915"/>
                  </a:lnTo>
                  <a:lnTo>
                    <a:pt x="4553775" y="63093"/>
                  </a:lnTo>
                  <a:lnTo>
                    <a:pt x="4560163" y="67589"/>
                  </a:lnTo>
                  <a:lnTo>
                    <a:pt x="4562970" y="63131"/>
                  </a:lnTo>
                  <a:close/>
                </a:path>
                <a:path w="4749800" h="269239">
                  <a:moveTo>
                    <a:pt x="4580026" y="75158"/>
                  </a:moveTo>
                  <a:lnTo>
                    <a:pt x="4577029" y="73037"/>
                  </a:lnTo>
                  <a:lnTo>
                    <a:pt x="4574032" y="70929"/>
                  </a:lnTo>
                  <a:lnTo>
                    <a:pt x="4570819" y="75095"/>
                  </a:lnTo>
                  <a:lnTo>
                    <a:pt x="4577207" y="79603"/>
                  </a:lnTo>
                  <a:lnTo>
                    <a:pt x="4580026" y="75158"/>
                  </a:lnTo>
                  <a:close/>
                </a:path>
                <a:path w="4749800" h="269239">
                  <a:moveTo>
                    <a:pt x="4597082" y="87185"/>
                  </a:moveTo>
                  <a:lnTo>
                    <a:pt x="4594085" y="85064"/>
                  </a:lnTo>
                  <a:lnTo>
                    <a:pt x="4591088" y="82956"/>
                  </a:lnTo>
                  <a:lnTo>
                    <a:pt x="4587862" y="87109"/>
                  </a:lnTo>
                  <a:lnTo>
                    <a:pt x="4594250" y="91617"/>
                  </a:lnTo>
                  <a:lnTo>
                    <a:pt x="4597082" y="87185"/>
                  </a:lnTo>
                  <a:close/>
                </a:path>
                <a:path w="4749800" h="269239">
                  <a:moveTo>
                    <a:pt x="4614126" y="99187"/>
                  </a:moveTo>
                  <a:lnTo>
                    <a:pt x="4611128" y="97078"/>
                  </a:lnTo>
                  <a:lnTo>
                    <a:pt x="4608131" y="94957"/>
                  </a:lnTo>
                  <a:lnTo>
                    <a:pt x="4604893" y="99123"/>
                  </a:lnTo>
                  <a:lnTo>
                    <a:pt x="4611281" y="103619"/>
                  </a:lnTo>
                  <a:lnTo>
                    <a:pt x="4614126" y="99187"/>
                  </a:lnTo>
                  <a:close/>
                </a:path>
                <a:path w="4749800" h="269239">
                  <a:moveTo>
                    <a:pt x="4631182" y="111213"/>
                  </a:moveTo>
                  <a:lnTo>
                    <a:pt x="4628185" y="109105"/>
                  </a:lnTo>
                  <a:lnTo>
                    <a:pt x="4625187" y="106997"/>
                  </a:lnTo>
                  <a:lnTo>
                    <a:pt x="4621936" y="111137"/>
                  </a:lnTo>
                  <a:lnTo>
                    <a:pt x="4628324" y="115646"/>
                  </a:lnTo>
                  <a:lnTo>
                    <a:pt x="4631182" y="111213"/>
                  </a:lnTo>
                  <a:close/>
                </a:path>
                <a:path w="4749800" h="269239">
                  <a:moveTo>
                    <a:pt x="4648200" y="123291"/>
                  </a:moveTo>
                  <a:lnTo>
                    <a:pt x="4645228" y="121132"/>
                  </a:lnTo>
                  <a:lnTo>
                    <a:pt x="4642243" y="118999"/>
                  </a:lnTo>
                  <a:lnTo>
                    <a:pt x="4638980" y="123139"/>
                  </a:lnTo>
                  <a:lnTo>
                    <a:pt x="4642167" y="125412"/>
                  </a:lnTo>
                  <a:lnTo>
                    <a:pt x="4645317" y="127711"/>
                  </a:lnTo>
                  <a:lnTo>
                    <a:pt x="4648200" y="123291"/>
                  </a:lnTo>
                  <a:close/>
                </a:path>
                <a:path w="4749800" h="269239">
                  <a:moveTo>
                    <a:pt x="4665065" y="135585"/>
                  </a:moveTo>
                  <a:lnTo>
                    <a:pt x="4662094" y="133426"/>
                  </a:lnTo>
                  <a:lnTo>
                    <a:pt x="4659122" y="131267"/>
                  </a:lnTo>
                  <a:lnTo>
                    <a:pt x="4655858" y="135394"/>
                  </a:lnTo>
                  <a:lnTo>
                    <a:pt x="4662170" y="139992"/>
                  </a:lnTo>
                  <a:lnTo>
                    <a:pt x="4665065" y="135585"/>
                  </a:lnTo>
                  <a:close/>
                </a:path>
                <a:path w="4749800" h="269239">
                  <a:moveTo>
                    <a:pt x="4681931" y="147866"/>
                  </a:moveTo>
                  <a:lnTo>
                    <a:pt x="4678959" y="145707"/>
                  </a:lnTo>
                  <a:lnTo>
                    <a:pt x="4675987" y="143548"/>
                  </a:lnTo>
                  <a:lnTo>
                    <a:pt x="4672711" y="147675"/>
                  </a:lnTo>
                  <a:lnTo>
                    <a:pt x="4679023" y="152273"/>
                  </a:lnTo>
                  <a:lnTo>
                    <a:pt x="4681931" y="147866"/>
                  </a:lnTo>
                  <a:close/>
                </a:path>
                <a:path w="4749800" h="269239">
                  <a:moveTo>
                    <a:pt x="4698797" y="160147"/>
                  </a:moveTo>
                  <a:lnTo>
                    <a:pt x="4695825" y="157988"/>
                  </a:lnTo>
                  <a:lnTo>
                    <a:pt x="4692853" y="155829"/>
                  </a:lnTo>
                  <a:lnTo>
                    <a:pt x="4689564" y="159943"/>
                  </a:lnTo>
                  <a:lnTo>
                    <a:pt x="4695888" y="164541"/>
                  </a:lnTo>
                  <a:lnTo>
                    <a:pt x="4698797" y="160147"/>
                  </a:lnTo>
                  <a:close/>
                </a:path>
                <a:path w="4749800" h="269239">
                  <a:moveTo>
                    <a:pt x="4715662" y="172440"/>
                  </a:moveTo>
                  <a:lnTo>
                    <a:pt x="4712690" y="170281"/>
                  </a:lnTo>
                  <a:lnTo>
                    <a:pt x="4709719" y="168122"/>
                  </a:lnTo>
                  <a:lnTo>
                    <a:pt x="4706429" y="172224"/>
                  </a:lnTo>
                  <a:lnTo>
                    <a:pt x="4712741" y="176822"/>
                  </a:lnTo>
                  <a:lnTo>
                    <a:pt x="4715662" y="172440"/>
                  </a:lnTo>
                  <a:close/>
                </a:path>
                <a:path w="4749800" h="269239">
                  <a:moveTo>
                    <a:pt x="4732528" y="184721"/>
                  </a:moveTo>
                  <a:lnTo>
                    <a:pt x="4729556" y="182562"/>
                  </a:lnTo>
                  <a:lnTo>
                    <a:pt x="4726584" y="180403"/>
                  </a:lnTo>
                  <a:lnTo>
                    <a:pt x="4723282" y="184505"/>
                  </a:lnTo>
                  <a:lnTo>
                    <a:pt x="4729594" y="189103"/>
                  </a:lnTo>
                  <a:lnTo>
                    <a:pt x="4732528" y="184721"/>
                  </a:lnTo>
                  <a:close/>
                </a:path>
                <a:path w="4749800" h="269239">
                  <a:moveTo>
                    <a:pt x="4749393" y="197002"/>
                  </a:moveTo>
                  <a:lnTo>
                    <a:pt x="4746422" y="194843"/>
                  </a:lnTo>
                  <a:lnTo>
                    <a:pt x="4743450" y="192684"/>
                  </a:lnTo>
                  <a:lnTo>
                    <a:pt x="4740135" y="196773"/>
                  </a:lnTo>
                  <a:lnTo>
                    <a:pt x="4746447" y="201371"/>
                  </a:lnTo>
                  <a:lnTo>
                    <a:pt x="4749393" y="19700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 descr=""/>
            <p:cNvSpPr/>
            <p:nvPr/>
          </p:nvSpPr>
          <p:spPr>
            <a:xfrm>
              <a:off x="1882305" y="5179923"/>
              <a:ext cx="1366520" cy="532130"/>
            </a:xfrm>
            <a:custGeom>
              <a:avLst/>
              <a:gdLst/>
              <a:ahLst/>
              <a:cxnLst/>
              <a:rect l="l" t="t" r="r" b="b"/>
              <a:pathLst>
                <a:path w="1366520" h="532129">
                  <a:moveTo>
                    <a:pt x="8763" y="529882"/>
                  </a:moveTo>
                  <a:lnTo>
                    <a:pt x="7010" y="524916"/>
                  </a:lnTo>
                  <a:lnTo>
                    <a:pt x="3505" y="525970"/>
                  </a:lnTo>
                  <a:lnTo>
                    <a:pt x="0" y="527024"/>
                  </a:lnTo>
                  <a:lnTo>
                    <a:pt x="1295" y="532130"/>
                  </a:lnTo>
                  <a:lnTo>
                    <a:pt x="8763" y="529882"/>
                  </a:lnTo>
                  <a:close/>
                </a:path>
                <a:path w="1366520" h="532129">
                  <a:moveTo>
                    <a:pt x="28689" y="523887"/>
                  </a:moveTo>
                  <a:lnTo>
                    <a:pt x="26924" y="518922"/>
                  </a:lnTo>
                  <a:lnTo>
                    <a:pt x="23418" y="519976"/>
                  </a:lnTo>
                  <a:lnTo>
                    <a:pt x="19913" y="521030"/>
                  </a:lnTo>
                  <a:lnTo>
                    <a:pt x="21221" y="526135"/>
                  </a:lnTo>
                  <a:lnTo>
                    <a:pt x="28689" y="523887"/>
                  </a:lnTo>
                  <a:close/>
                </a:path>
                <a:path w="1366520" h="532129">
                  <a:moveTo>
                    <a:pt x="48602" y="517829"/>
                  </a:moveTo>
                  <a:lnTo>
                    <a:pt x="46799" y="512876"/>
                  </a:lnTo>
                  <a:lnTo>
                    <a:pt x="43319" y="513981"/>
                  </a:lnTo>
                  <a:lnTo>
                    <a:pt x="39814" y="515035"/>
                  </a:lnTo>
                  <a:lnTo>
                    <a:pt x="41148" y="520128"/>
                  </a:lnTo>
                  <a:lnTo>
                    <a:pt x="44881" y="519010"/>
                  </a:lnTo>
                  <a:lnTo>
                    <a:pt x="48602" y="517829"/>
                  </a:lnTo>
                  <a:close/>
                </a:path>
                <a:path w="1366520" h="532129">
                  <a:moveTo>
                    <a:pt x="68414" y="511492"/>
                  </a:moveTo>
                  <a:lnTo>
                    <a:pt x="66598" y="506539"/>
                  </a:lnTo>
                  <a:lnTo>
                    <a:pt x="63119" y="507657"/>
                  </a:lnTo>
                  <a:lnTo>
                    <a:pt x="59639" y="508774"/>
                  </a:lnTo>
                  <a:lnTo>
                    <a:pt x="60985" y="513867"/>
                  </a:lnTo>
                  <a:lnTo>
                    <a:pt x="68414" y="511492"/>
                  </a:lnTo>
                  <a:close/>
                </a:path>
                <a:path w="1366520" h="532129">
                  <a:moveTo>
                    <a:pt x="88252" y="505155"/>
                  </a:moveTo>
                  <a:lnTo>
                    <a:pt x="86410" y="500214"/>
                  </a:lnTo>
                  <a:lnTo>
                    <a:pt x="82931" y="501332"/>
                  </a:lnTo>
                  <a:lnTo>
                    <a:pt x="79451" y="502450"/>
                  </a:lnTo>
                  <a:lnTo>
                    <a:pt x="80822" y="507530"/>
                  </a:lnTo>
                  <a:lnTo>
                    <a:pt x="88252" y="505155"/>
                  </a:lnTo>
                  <a:close/>
                </a:path>
                <a:path w="1366520" h="532129">
                  <a:moveTo>
                    <a:pt x="108064" y="498817"/>
                  </a:moveTo>
                  <a:lnTo>
                    <a:pt x="106210" y="493877"/>
                  </a:lnTo>
                  <a:lnTo>
                    <a:pt x="102730" y="494995"/>
                  </a:lnTo>
                  <a:lnTo>
                    <a:pt x="99250" y="496112"/>
                  </a:lnTo>
                  <a:lnTo>
                    <a:pt x="100634" y="501192"/>
                  </a:lnTo>
                  <a:lnTo>
                    <a:pt x="108064" y="498817"/>
                  </a:lnTo>
                  <a:close/>
                </a:path>
                <a:path w="1366520" h="532129">
                  <a:moveTo>
                    <a:pt x="127863" y="492417"/>
                  </a:moveTo>
                  <a:lnTo>
                    <a:pt x="125996" y="487489"/>
                  </a:lnTo>
                  <a:lnTo>
                    <a:pt x="122529" y="488657"/>
                  </a:lnTo>
                  <a:lnTo>
                    <a:pt x="119062" y="489800"/>
                  </a:lnTo>
                  <a:lnTo>
                    <a:pt x="120472" y="494880"/>
                  </a:lnTo>
                  <a:lnTo>
                    <a:pt x="124167" y="493661"/>
                  </a:lnTo>
                  <a:lnTo>
                    <a:pt x="127863" y="492417"/>
                  </a:lnTo>
                  <a:close/>
                </a:path>
                <a:path w="1366520" h="532129">
                  <a:moveTo>
                    <a:pt x="147586" y="485762"/>
                  </a:moveTo>
                  <a:lnTo>
                    <a:pt x="145694" y="480847"/>
                  </a:lnTo>
                  <a:lnTo>
                    <a:pt x="142227" y="482015"/>
                  </a:lnTo>
                  <a:lnTo>
                    <a:pt x="138760" y="483184"/>
                  </a:lnTo>
                  <a:lnTo>
                    <a:pt x="140195" y="488251"/>
                  </a:lnTo>
                  <a:lnTo>
                    <a:pt x="147586" y="485762"/>
                  </a:lnTo>
                  <a:close/>
                </a:path>
                <a:path w="1366520" h="532129">
                  <a:moveTo>
                    <a:pt x="167297" y="479132"/>
                  </a:moveTo>
                  <a:lnTo>
                    <a:pt x="165392" y="474218"/>
                  </a:lnTo>
                  <a:lnTo>
                    <a:pt x="161925" y="475386"/>
                  </a:lnTo>
                  <a:lnTo>
                    <a:pt x="158457" y="476554"/>
                  </a:lnTo>
                  <a:lnTo>
                    <a:pt x="159905" y="481622"/>
                  </a:lnTo>
                  <a:lnTo>
                    <a:pt x="167297" y="479132"/>
                  </a:lnTo>
                  <a:close/>
                </a:path>
                <a:path w="1366520" h="532129">
                  <a:moveTo>
                    <a:pt x="187032" y="472490"/>
                  </a:moveTo>
                  <a:lnTo>
                    <a:pt x="185102" y="467588"/>
                  </a:lnTo>
                  <a:lnTo>
                    <a:pt x="181635" y="468757"/>
                  </a:lnTo>
                  <a:lnTo>
                    <a:pt x="178168" y="469925"/>
                  </a:lnTo>
                  <a:lnTo>
                    <a:pt x="179641" y="474980"/>
                  </a:lnTo>
                  <a:lnTo>
                    <a:pt x="187032" y="472490"/>
                  </a:lnTo>
                  <a:close/>
                </a:path>
                <a:path w="1366520" h="532129">
                  <a:moveTo>
                    <a:pt x="206705" y="465734"/>
                  </a:moveTo>
                  <a:lnTo>
                    <a:pt x="204749" y="460844"/>
                  </a:lnTo>
                  <a:lnTo>
                    <a:pt x="201307" y="462064"/>
                  </a:lnTo>
                  <a:lnTo>
                    <a:pt x="197866" y="463283"/>
                  </a:lnTo>
                  <a:lnTo>
                    <a:pt x="199351" y="468337"/>
                  </a:lnTo>
                  <a:lnTo>
                    <a:pt x="206705" y="465734"/>
                  </a:lnTo>
                  <a:close/>
                </a:path>
                <a:path w="1366520" h="532129">
                  <a:moveTo>
                    <a:pt x="226326" y="458812"/>
                  </a:moveTo>
                  <a:lnTo>
                    <a:pt x="224358" y="453923"/>
                  </a:lnTo>
                  <a:lnTo>
                    <a:pt x="220916" y="455142"/>
                  </a:lnTo>
                  <a:lnTo>
                    <a:pt x="217474" y="456361"/>
                  </a:lnTo>
                  <a:lnTo>
                    <a:pt x="218973" y="461403"/>
                  </a:lnTo>
                  <a:lnTo>
                    <a:pt x="226326" y="458812"/>
                  </a:lnTo>
                  <a:close/>
                </a:path>
                <a:path w="1366520" h="532129">
                  <a:moveTo>
                    <a:pt x="245960" y="451878"/>
                  </a:moveTo>
                  <a:lnTo>
                    <a:pt x="243967" y="447001"/>
                  </a:lnTo>
                  <a:lnTo>
                    <a:pt x="240525" y="448221"/>
                  </a:lnTo>
                  <a:lnTo>
                    <a:pt x="237083" y="449440"/>
                  </a:lnTo>
                  <a:lnTo>
                    <a:pt x="238607" y="454482"/>
                  </a:lnTo>
                  <a:lnTo>
                    <a:pt x="245960" y="451878"/>
                  </a:lnTo>
                  <a:close/>
                </a:path>
                <a:path w="1366520" h="532129">
                  <a:moveTo>
                    <a:pt x="265569" y="444969"/>
                  </a:moveTo>
                  <a:lnTo>
                    <a:pt x="263563" y="440093"/>
                  </a:lnTo>
                  <a:lnTo>
                    <a:pt x="260121" y="441312"/>
                  </a:lnTo>
                  <a:lnTo>
                    <a:pt x="256679" y="442531"/>
                  </a:lnTo>
                  <a:lnTo>
                    <a:pt x="258216" y="447560"/>
                  </a:lnTo>
                  <a:lnTo>
                    <a:pt x="265569" y="444969"/>
                  </a:lnTo>
                  <a:close/>
                </a:path>
                <a:path w="1366520" h="532129">
                  <a:moveTo>
                    <a:pt x="285140" y="437883"/>
                  </a:moveTo>
                  <a:lnTo>
                    <a:pt x="283121" y="433019"/>
                  </a:lnTo>
                  <a:lnTo>
                    <a:pt x="279692" y="434276"/>
                  </a:lnTo>
                  <a:lnTo>
                    <a:pt x="276263" y="435533"/>
                  </a:lnTo>
                  <a:lnTo>
                    <a:pt x="277825" y="440575"/>
                  </a:lnTo>
                  <a:lnTo>
                    <a:pt x="285140" y="437883"/>
                  </a:lnTo>
                  <a:close/>
                </a:path>
                <a:path w="1366520" h="532129">
                  <a:moveTo>
                    <a:pt x="304673" y="430682"/>
                  </a:moveTo>
                  <a:lnTo>
                    <a:pt x="302628" y="425831"/>
                  </a:lnTo>
                  <a:lnTo>
                    <a:pt x="299199" y="427088"/>
                  </a:lnTo>
                  <a:lnTo>
                    <a:pt x="295770" y="428345"/>
                  </a:lnTo>
                  <a:lnTo>
                    <a:pt x="297345" y="433374"/>
                  </a:lnTo>
                  <a:lnTo>
                    <a:pt x="304673" y="430682"/>
                  </a:lnTo>
                  <a:close/>
                </a:path>
                <a:path w="1366520" h="532129">
                  <a:moveTo>
                    <a:pt x="324192" y="423506"/>
                  </a:moveTo>
                  <a:lnTo>
                    <a:pt x="322135" y="418655"/>
                  </a:lnTo>
                  <a:lnTo>
                    <a:pt x="318706" y="419912"/>
                  </a:lnTo>
                  <a:lnTo>
                    <a:pt x="315277" y="421170"/>
                  </a:lnTo>
                  <a:lnTo>
                    <a:pt x="316877" y="426199"/>
                  </a:lnTo>
                  <a:lnTo>
                    <a:pt x="324192" y="423506"/>
                  </a:lnTo>
                  <a:close/>
                </a:path>
                <a:path w="1366520" h="532129">
                  <a:moveTo>
                    <a:pt x="343725" y="416318"/>
                  </a:moveTo>
                  <a:lnTo>
                    <a:pt x="341655" y="411480"/>
                  </a:lnTo>
                  <a:lnTo>
                    <a:pt x="338226" y="412737"/>
                  </a:lnTo>
                  <a:lnTo>
                    <a:pt x="334797" y="413994"/>
                  </a:lnTo>
                  <a:lnTo>
                    <a:pt x="336410" y="419011"/>
                  </a:lnTo>
                  <a:lnTo>
                    <a:pt x="343725" y="416318"/>
                  </a:lnTo>
                  <a:close/>
                </a:path>
                <a:path w="1366520" h="532129">
                  <a:moveTo>
                    <a:pt x="363169" y="408901"/>
                  </a:moveTo>
                  <a:lnTo>
                    <a:pt x="361086" y="404063"/>
                  </a:lnTo>
                  <a:lnTo>
                    <a:pt x="357670" y="405371"/>
                  </a:lnTo>
                  <a:lnTo>
                    <a:pt x="354253" y="406679"/>
                  </a:lnTo>
                  <a:lnTo>
                    <a:pt x="355892" y="411683"/>
                  </a:lnTo>
                  <a:lnTo>
                    <a:pt x="363169" y="408901"/>
                  </a:lnTo>
                  <a:close/>
                </a:path>
                <a:path w="1366520" h="532129">
                  <a:moveTo>
                    <a:pt x="382612" y="401485"/>
                  </a:moveTo>
                  <a:lnTo>
                    <a:pt x="380504" y="396646"/>
                  </a:lnTo>
                  <a:lnTo>
                    <a:pt x="377088" y="397954"/>
                  </a:lnTo>
                  <a:lnTo>
                    <a:pt x="373672" y="399262"/>
                  </a:lnTo>
                  <a:lnTo>
                    <a:pt x="375323" y="404266"/>
                  </a:lnTo>
                  <a:lnTo>
                    <a:pt x="382612" y="401485"/>
                  </a:lnTo>
                  <a:close/>
                </a:path>
                <a:path w="1366520" h="532129">
                  <a:moveTo>
                    <a:pt x="402043" y="394055"/>
                  </a:moveTo>
                  <a:lnTo>
                    <a:pt x="399923" y="389229"/>
                  </a:lnTo>
                  <a:lnTo>
                    <a:pt x="396506" y="390537"/>
                  </a:lnTo>
                  <a:lnTo>
                    <a:pt x="393090" y="391845"/>
                  </a:lnTo>
                  <a:lnTo>
                    <a:pt x="394754" y="396836"/>
                  </a:lnTo>
                  <a:lnTo>
                    <a:pt x="402043" y="394055"/>
                  </a:lnTo>
                  <a:close/>
                </a:path>
                <a:path w="1366520" h="532129">
                  <a:moveTo>
                    <a:pt x="421462" y="386575"/>
                  </a:moveTo>
                  <a:lnTo>
                    <a:pt x="419328" y="381749"/>
                  </a:lnTo>
                  <a:lnTo>
                    <a:pt x="415925" y="383095"/>
                  </a:lnTo>
                  <a:lnTo>
                    <a:pt x="412521" y="384441"/>
                  </a:lnTo>
                  <a:lnTo>
                    <a:pt x="414197" y="389432"/>
                  </a:lnTo>
                  <a:lnTo>
                    <a:pt x="421462" y="386575"/>
                  </a:lnTo>
                  <a:close/>
                </a:path>
                <a:path w="1366520" h="532129">
                  <a:moveTo>
                    <a:pt x="440817" y="378929"/>
                  </a:moveTo>
                  <a:lnTo>
                    <a:pt x="438670" y="374116"/>
                  </a:lnTo>
                  <a:lnTo>
                    <a:pt x="435267" y="375462"/>
                  </a:lnTo>
                  <a:lnTo>
                    <a:pt x="431863" y="376809"/>
                  </a:lnTo>
                  <a:lnTo>
                    <a:pt x="433565" y="381787"/>
                  </a:lnTo>
                  <a:lnTo>
                    <a:pt x="440817" y="378929"/>
                  </a:lnTo>
                  <a:close/>
                </a:path>
                <a:path w="1366520" h="532129">
                  <a:moveTo>
                    <a:pt x="460171" y="371309"/>
                  </a:moveTo>
                  <a:lnTo>
                    <a:pt x="458012" y="366496"/>
                  </a:lnTo>
                  <a:lnTo>
                    <a:pt x="454609" y="367842"/>
                  </a:lnTo>
                  <a:lnTo>
                    <a:pt x="451205" y="369189"/>
                  </a:lnTo>
                  <a:lnTo>
                    <a:pt x="452920" y="374167"/>
                  </a:lnTo>
                  <a:lnTo>
                    <a:pt x="460171" y="371309"/>
                  </a:lnTo>
                  <a:close/>
                </a:path>
                <a:path w="1366520" h="532129">
                  <a:moveTo>
                    <a:pt x="479526" y="363664"/>
                  </a:moveTo>
                  <a:lnTo>
                    <a:pt x="477354" y="358863"/>
                  </a:lnTo>
                  <a:lnTo>
                    <a:pt x="473951" y="360210"/>
                  </a:lnTo>
                  <a:lnTo>
                    <a:pt x="470547" y="361556"/>
                  </a:lnTo>
                  <a:lnTo>
                    <a:pt x="472274" y="366534"/>
                  </a:lnTo>
                  <a:lnTo>
                    <a:pt x="479526" y="363664"/>
                  </a:lnTo>
                  <a:close/>
                </a:path>
                <a:path w="1366520" h="532129">
                  <a:moveTo>
                    <a:pt x="498830" y="355904"/>
                  </a:moveTo>
                  <a:lnTo>
                    <a:pt x="496646" y="351116"/>
                  </a:lnTo>
                  <a:lnTo>
                    <a:pt x="493255" y="352488"/>
                  </a:lnTo>
                  <a:lnTo>
                    <a:pt x="489864" y="353860"/>
                  </a:lnTo>
                  <a:lnTo>
                    <a:pt x="491604" y="358838"/>
                  </a:lnTo>
                  <a:lnTo>
                    <a:pt x="498830" y="355904"/>
                  </a:lnTo>
                  <a:close/>
                </a:path>
                <a:path w="1366520" h="532129">
                  <a:moveTo>
                    <a:pt x="518109" y="348094"/>
                  </a:moveTo>
                  <a:lnTo>
                    <a:pt x="515912" y="343306"/>
                  </a:lnTo>
                  <a:lnTo>
                    <a:pt x="512521" y="344678"/>
                  </a:lnTo>
                  <a:lnTo>
                    <a:pt x="509130" y="346049"/>
                  </a:lnTo>
                  <a:lnTo>
                    <a:pt x="510882" y="351015"/>
                  </a:lnTo>
                  <a:lnTo>
                    <a:pt x="518109" y="348094"/>
                  </a:lnTo>
                  <a:close/>
                </a:path>
                <a:path w="1366520" h="532129">
                  <a:moveTo>
                    <a:pt x="537400" y="340271"/>
                  </a:moveTo>
                  <a:lnTo>
                    <a:pt x="535190" y="335495"/>
                  </a:lnTo>
                  <a:lnTo>
                    <a:pt x="531799" y="336867"/>
                  </a:lnTo>
                  <a:lnTo>
                    <a:pt x="528408" y="338239"/>
                  </a:lnTo>
                  <a:lnTo>
                    <a:pt x="530174" y="343204"/>
                  </a:lnTo>
                  <a:lnTo>
                    <a:pt x="537400" y="340271"/>
                  </a:lnTo>
                  <a:close/>
                </a:path>
                <a:path w="1366520" h="532129">
                  <a:moveTo>
                    <a:pt x="556666" y="332435"/>
                  </a:moveTo>
                  <a:lnTo>
                    <a:pt x="554443" y="327660"/>
                  </a:lnTo>
                  <a:lnTo>
                    <a:pt x="551065" y="329057"/>
                  </a:lnTo>
                  <a:lnTo>
                    <a:pt x="547687" y="330454"/>
                  </a:lnTo>
                  <a:lnTo>
                    <a:pt x="549452" y="335407"/>
                  </a:lnTo>
                  <a:lnTo>
                    <a:pt x="556666" y="332435"/>
                  </a:lnTo>
                  <a:close/>
                </a:path>
                <a:path w="1366520" h="532129">
                  <a:moveTo>
                    <a:pt x="575881" y="324472"/>
                  </a:moveTo>
                  <a:lnTo>
                    <a:pt x="573646" y="319697"/>
                  </a:lnTo>
                  <a:lnTo>
                    <a:pt x="570268" y="321094"/>
                  </a:lnTo>
                  <a:lnTo>
                    <a:pt x="566889" y="322491"/>
                  </a:lnTo>
                  <a:lnTo>
                    <a:pt x="568667" y="327456"/>
                  </a:lnTo>
                  <a:lnTo>
                    <a:pt x="575881" y="324472"/>
                  </a:lnTo>
                  <a:close/>
                </a:path>
                <a:path w="1366520" h="532129">
                  <a:moveTo>
                    <a:pt x="595096" y="316496"/>
                  </a:moveTo>
                  <a:lnTo>
                    <a:pt x="592861" y="311734"/>
                  </a:lnTo>
                  <a:lnTo>
                    <a:pt x="589483" y="313131"/>
                  </a:lnTo>
                  <a:lnTo>
                    <a:pt x="586105" y="314528"/>
                  </a:lnTo>
                  <a:lnTo>
                    <a:pt x="587895" y="319481"/>
                  </a:lnTo>
                  <a:lnTo>
                    <a:pt x="595096" y="316496"/>
                  </a:lnTo>
                  <a:close/>
                </a:path>
                <a:path w="1366520" h="532129">
                  <a:moveTo>
                    <a:pt x="614324" y="308546"/>
                  </a:moveTo>
                  <a:lnTo>
                    <a:pt x="612076" y="303784"/>
                  </a:lnTo>
                  <a:lnTo>
                    <a:pt x="608698" y="305181"/>
                  </a:lnTo>
                  <a:lnTo>
                    <a:pt x="605320" y="306578"/>
                  </a:lnTo>
                  <a:lnTo>
                    <a:pt x="607123" y="311531"/>
                  </a:lnTo>
                  <a:lnTo>
                    <a:pt x="614324" y="308546"/>
                  </a:lnTo>
                  <a:close/>
                </a:path>
                <a:path w="1366520" h="532129">
                  <a:moveTo>
                    <a:pt x="633501" y="300482"/>
                  </a:moveTo>
                  <a:lnTo>
                    <a:pt x="631240" y="295719"/>
                  </a:lnTo>
                  <a:lnTo>
                    <a:pt x="627875" y="297141"/>
                  </a:lnTo>
                  <a:lnTo>
                    <a:pt x="624509" y="298564"/>
                  </a:lnTo>
                  <a:lnTo>
                    <a:pt x="626313" y="303504"/>
                  </a:lnTo>
                  <a:lnTo>
                    <a:pt x="633501" y="300482"/>
                  </a:lnTo>
                  <a:close/>
                </a:path>
                <a:path w="1366520" h="532129">
                  <a:moveTo>
                    <a:pt x="652678" y="292404"/>
                  </a:moveTo>
                  <a:lnTo>
                    <a:pt x="650405" y="287642"/>
                  </a:lnTo>
                  <a:lnTo>
                    <a:pt x="647039" y="289064"/>
                  </a:lnTo>
                  <a:lnTo>
                    <a:pt x="643674" y="290487"/>
                  </a:lnTo>
                  <a:lnTo>
                    <a:pt x="645490" y="295427"/>
                  </a:lnTo>
                  <a:lnTo>
                    <a:pt x="652678" y="292404"/>
                  </a:lnTo>
                  <a:close/>
                </a:path>
                <a:path w="1366520" h="532129">
                  <a:moveTo>
                    <a:pt x="671842" y="284314"/>
                  </a:moveTo>
                  <a:lnTo>
                    <a:pt x="669569" y="279565"/>
                  </a:lnTo>
                  <a:lnTo>
                    <a:pt x="666203" y="280987"/>
                  </a:lnTo>
                  <a:lnTo>
                    <a:pt x="662838" y="282409"/>
                  </a:lnTo>
                  <a:lnTo>
                    <a:pt x="664667" y="287350"/>
                  </a:lnTo>
                  <a:lnTo>
                    <a:pt x="671842" y="284314"/>
                  </a:lnTo>
                  <a:close/>
                </a:path>
                <a:path w="1366520" h="532129">
                  <a:moveTo>
                    <a:pt x="690994" y="276199"/>
                  </a:moveTo>
                  <a:lnTo>
                    <a:pt x="688721" y="271449"/>
                  </a:lnTo>
                  <a:lnTo>
                    <a:pt x="685355" y="272884"/>
                  </a:lnTo>
                  <a:lnTo>
                    <a:pt x="681990" y="274320"/>
                  </a:lnTo>
                  <a:lnTo>
                    <a:pt x="683831" y="279260"/>
                  </a:lnTo>
                  <a:lnTo>
                    <a:pt x="690994" y="276199"/>
                  </a:lnTo>
                  <a:close/>
                </a:path>
                <a:path w="1366520" h="532129">
                  <a:moveTo>
                    <a:pt x="710133" y="268033"/>
                  </a:moveTo>
                  <a:lnTo>
                    <a:pt x="707847" y="263283"/>
                  </a:lnTo>
                  <a:lnTo>
                    <a:pt x="704481" y="264718"/>
                  </a:lnTo>
                  <a:lnTo>
                    <a:pt x="701116" y="266153"/>
                  </a:lnTo>
                  <a:lnTo>
                    <a:pt x="702957" y="271094"/>
                  </a:lnTo>
                  <a:lnTo>
                    <a:pt x="710133" y="268033"/>
                  </a:lnTo>
                  <a:close/>
                </a:path>
                <a:path w="1366520" h="532129">
                  <a:moveTo>
                    <a:pt x="729259" y="259867"/>
                  </a:moveTo>
                  <a:lnTo>
                    <a:pt x="726973" y="255117"/>
                  </a:lnTo>
                  <a:lnTo>
                    <a:pt x="723607" y="256552"/>
                  </a:lnTo>
                  <a:lnTo>
                    <a:pt x="720242" y="257987"/>
                  </a:lnTo>
                  <a:lnTo>
                    <a:pt x="722096" y="262915"/>
                  </a:lnTo>
                  <a:lnTo>
                    <a:pt x="729259" y="259867"/>
                  </a:lnTo>
                  <a:close/>
                </a:path>
                <a:path w="1366520" h="532129">
                  <a:moveTo>
                    <a:pt x="748385" y="251701"/>
                  </a:moveTo>
                  <a:lnTo>
                    <a:pt x="746099" y="246964"/>
                  </a:lnTo>
                  <a:lnTo>
                    <a:pt x="742734" y="248399"/>
                  </a:lnTo>
                  <a:lnTo>
                    <a:pt x="739368" y="249834"/>
                  </a:lnTo>
                  <a:lnTo>
                    <a:pt x="741222" y="254762"/>
                  </a:lnTo>
                  <a:lnTo>
                    <a:pt x="748385" y="251701"/>
                  </a:lnTo>
                  <a:close/>
                </a:path>
                <a:path w="1366520" h="532129">
                  <a:moveTo>
                    <a:pt x="767499" y="243484"/>
                  </a:moveTo>
                  <a:lnTo>
                    <a:pt x="765213" y="238734"/>
                  </a:lnTo>
                  <a:lnTo>
                    <a:pt x="761847" y="240182"/>
                  </a:lnTo>
                  <a:lnTo>
                    <a:pt x="758482" y="241630"/>
                  </a:lnTo>
                  <a:lnTo>
                    <a:pt x="760349" y="246557"/>
                  </a:lnTo>
                  <a:lnTo>
                    <a:pt x="767499" y="243484"/>
                  </a:lnTo>
                  <a:close/>
                </a:path>
                <a:path w="1366520" h="532129">
                  <a:moveTo>
                    <a:pt x="786612" y="235254"/>
                  </a:moveTo>
                  <a:lnTo>
                    <a:pt x="784313" y="230517"/>
                  </a:lnTo>
                  <a:lnTo>
                    <a:pt x="780948" y="231965"/>
                  </a:lnTo>
                  <a:lnTo>
                    <a:pt x="777582" y="233413"/>
                  </a:lnTo>
                  <a:lnTo>
                    <a:pt x="779449" y="238340"/>
                  </a:lnTo>
                  <a:lnTo>
                    <a:pt x="786612" y="235254"/>
                  </a:lnTo>
                  <a:close/>
                </a:path>
                <a:path w="1366520" h="532129">
                  <a:moveTo>
                    <a:pt x="805726" y="227050"/>
                  </a:moveTo>
                  <a:lnTo>
                    <a:pt x="803427" y="222313"/>
                  </a:lnTo>
                  <a:lnTo>
                    <a:pt x="800061" y="223761"/>
                  </a:lnTo>
                  <a:lnTo>
                    <a:pt x="796696" y="225209"/>
                  </a:lnTo>
                  <a:lnTo>
                    <a:pt x="798563" y="230136"/>
                  </a:lnTo>
                  <a:lnTo>
                    <a:pt x="805726" y="227050"/>
                  </a:lnTo>
                  <a:close/>
                </a:path>
                <a:path w="1366520" h="532129">
                  <a:moveTo>
                    <a:pt x="824826" y="218821"/>
                  </a:moveTo>
                  <a:lnTo>
                    <a:pt x="822528" y="214083"/>
                  </a:lnTo>
                  <a:lnTo>
                    <a:pt x="819162" y="215531"/>
                  </a:lnTo>
                  <a:lnTo>
                    <a:pt x="815797" y="216979"/>
                  </a:lnTo>
                  <a:lnTo>
                    <a:pt x="817664" y="221907"/>
                  </a:lnTo>
                  <a:lnTo>
                    <a:pt x="824826" y="218821"/>
                  </a:lnTo>
                  <a:close/>
                </a:path>
                <a:path w="1366520" h="532129">
                  <a:moveTo>
                    <a:pt x="843927" y="210604"/>
                  </a:moveTo>
                  <a:lnTo>
                    <a:pt x="841629" y="205867"/>
                  </a:lnTo>
                  <a:lnTo>
                    <a:pt x="838263" y="207314"/>
                  </a:lnTo>
                  <a:lnTo>
                    <a:pt x="834898" y="208762"/>
                  </a:lnTo>
                  <a:lnTo>
                    <a:pt x="836764" y="213690"/>
                  </a:lnTo>
                  <a:lnTo>
                    <a:pt x="843927" y="210604"/>
                  </a:lnTo>
                  <a:close/>
                </a:path>
                <a:path w="1366520" h="532129">
                  <a:moveTo>
                    <a:pt x="863028" y="202374"/>
                  </a:moveTo>
                  <a:lnTo>
                    <a:pt x="860729" y="197637"/>
                  </a:lnTo>
                  <a:lnTo>
                    <a:pt x="857364" y="199085"/>
                  </a:lnTo>
                  <a:lnTo>
                    <a:pt x="853998" y="200533"/>
                  </a:lnTo>
                  <a:lnTo>
                    <a:pt x="855865" y="205460"/>
                  </a:lnTo>
                  <a:lnTo>
                    <a:pt x="863028" y="202374"/>
                  </a:lnTo>
                  <a:close/>
                </a:path>
                <a:path w="1366520" h="532129">
                  <a:moveTo>
                    <a:pt x="882142" y="194170"/>
                  </a:moveTo>
                  <a:lnTo>
                    <a:pt x="879843" y="189420"/>
                  </a:lnTo>
                  <a:lnTo>
                    <a:pt x="876477" y="190868"/>
                  </a:lnTo>
                  <a:lnTo>
                    <a:pt x="873112" y="192316"/>
                  </a:lnTo>
                  <a:lnTo>
                    <a:pt x="874979" y="197243"/>
                  </a:lnTo>
                  <a:lnTo>
                    <a:pt x="882142" y="194170"/>
                  </a:lnTo>
                  <a:close/>
                </a:path>
                <a:path w="1366520" h="532129">
                  <a:moveTo>
                    <a:pt x="901242" y="185966"/>
                  </a:moveTo>
                  <a:lnTo>
                    <a:pt x="898956" y="181216"/>
                  </a:lnTo>
                  <a:lnTo>
                    <a:pt x="895591" y="182664"/>
                  </a:lnTo>
                  <a:lnTo>
                    <a:pt x="892225" y="184111"/>
                  </a:lnTo>
                  <a:lnTo>
                    <a:pt x="894080" y="189039"/>
                  </a:lnTo>
                  <a:lnTo>
                    <a:pt x="901242" y="185966"/>
                  </a:lnTo>
                  <a:close/>
                </a:path>
                <a:path w="1366520" h="532129">
                  <a:moveTo>
                    <a:pt x="920369" y="177774"/>
                  </a:moveTo>
                  <a:lnTo>
                    <a:pt x="918083" y="173024"/>
                  </a:lnTo>
                  <a:lnTo>
                    <a:pt x="914717" y="174472"/>
                  </a:lnTo>
                  <a:lnTo>
                    <a:pt x="911352" y="175920"/>
                  </a:lnTo>
                  <a:lnTo>
                    <a:pt x="913206" y="180848"/>
                  </a:lnTo>
                  <a:lnTo>
                    <a:pt x="920369" y="177774"/>
                  </a:lnTo>
                  <a:close/>
                </a:path>
                <a:path w="1366520" h="532129">
                  <a:moveTo>
                    <a:pt x="939495" y="169608"/>
                  </a:moveTo>
                  <a:lnTo>
                    <a:pt x="937209" y="164858"/>
                  </a:lnTo>
                  <a:lnTo>
                    <a:pt x="933843" y="166293"/>
                  </a:lnTo>
                  <a:lnTo>
                    <a:pt x="930478" y="167728"/>
                  </a:lnTo>
                  <a:lnTo>
                    <a:pt x="932319" y="172656"/>
                  </a:lnTo>
                  <a:lnTo>
                    <a:pt x="939495" y="169608"/>
                  </a:lnTo>
                  <a:close/>
                </a:path>
                <a:path w="1366520" h="532129">
                  <a:moveTo>
                    <a:pt x="958621" y="161467"/>
                  </a:moveTo>
                  <a:lnTo>
                    <a:pt x="956348" y="156718"/>
                  </a:lnTo>
                  <a:lnTo>
                    <a:pt x="952982" y="158153"/>
                  </a:lnTo>
                  <a:lnTo>
                    <a:pt x="949617" y="159588"/>
                  </a:lnTo>
                  <a:lnTo>
                    <a:pt x="951458" y="164515"/>
                  </a:lnTo>
                  <a:lnTo>
                    <a:pt x="958621" y="161467"/>
                  </a:lnTo>
                  <a:close/>
                </a:path>
                <a:path w="1366520" h="532129">
                  <a:moveTo>
                    <a:pt x="977773" y="153352"/>
                  </a:moveTo>
                  <a:lnTo>
                    <a:pt x="975499" y="148590"/>
                  </a:lnTo>
                  <a:lnTo>
                    <a:pt x="972134" y="150025"/>
                  </a:lnTo>
                  <a:lnTo>
                    <a:pt x="968768" y="151460"/>
                  </a:lnTo>
                  <a:lnTo>
                    <a:pt x="970597" y="156400"/>
                  </a:lnTo>
                  <a:lnTo>
                    <a:pt x="977773" y="153352"/>
                  </a:lnTo>
                  <a:close/>
                </a:path>
                <a:path w="1366520" h="532129">
                  <a:moveTo>
                    <a:pt x="996924" y="145262"/>
                  </a:moveTo>
                  <a:lnTo>
                    <a:pt x="994664" y="140500"/>
                  </a:lnTo>
                  <a:lnTo>
                    <a:pt x="991285" y="141909"/>
                  </a:lnTo>
                  <a:lnTo>
                    <a:pt x="987907" y="143319"/>
                  </a:lnTo>
                  <a:lnTo>
                    <a:pt x="989736" y="148259"/>
                  </a:lnTo>
                  <a:lnTo>
                    <a:pt x="996924" y="145262"/>
                  </a:lnTo>
                  <a:close/>
                </a:path>
                <a:path w="1366520" h="532129">
                  <a:moveTo>
                    <a:pt x="1016114" y="137236"/>
                  </a:moveTo>
                  <a:lnTo>
                    <a:pt x="1013866" y="132473"/>
                  </a:lnTo>
                  <a:lnTo>
                    <a:pt x="1010488" y="133883"/>
                  </a:lnTo>
                  <a:lnTo>
                    <a:pt x="1007110" y="135293"/>
                  </a:lnTo>
                  <a:lnTo>
                    <a:pt x="1008926" y="140246"/>
                  </a:lnTo>
                  <a:lnTo>
                    <a:pt x="1016114" y="137236"/>
                  </a:lnTo>
                  <a:close/>
                </a:path>
                <a:path w="1366520" h="532129">
                  <a:moveTo>
                    <a:pt x="1035291" y="129209"/>
                  </a:moveTo>
                  <a:lnTo>
                    <a:pt x="1033056" y="124447"/>
                  </a:lnTo>
                  <a:lnTo>
                    <a:pt x="1029677" y="125857"/>
                  </a:lnTo>
                  <a:lnTo>
                    <a:pt x="1026299" y="127266"/>
                  </a:lnTo>
                  <a:lnTo>
                    <a:pt x="1028103" y="132219"/>
                  </a:lnTo>
                  <a:lnTo>
                    <a:pt x="1035291" y="129209"/>
                  </a:lnTo>
                  <a:close/>
                </a:path>
                <a:path w="1366520" h="532129">
                  <a:moveTo>
                    <a:pt x="1054493" y="121234"/>
                  </a:moveTo>
                  <a:lnTo>
                    <a:pt x="1052271" y="116459"/>
                  </a:lnTo>
                  <a:lnTo>
                    <a:pt x="1048880" y="117843"/>
                  </a:lnTo>
                  <a:lnTo>
                    <a:pt x="1045489" y="119227"/>
                  </a:lnTo>
                  <a:lnTo>
                    <a:pt x="1047292" y="124180"/>
                  </a:lnTo>
                  <a:lnTo>
                    <a:pt x="1054493" y="121234"/>
                  </a:lnTo>
                  <a:close/>
                </a:path>
                <a:path w="1366520" h="532129">
                  <a:moveTo>
                    <a:pt x="1073746" y="113372"/>
                  </a:moveTo>
                  <a:lnTo>
                    <a:pt x="1071537" y="108597"/>
                  </a:lnTo>
                  <a:lnTo>
                    <a:pt x="1068146" y="109982"/>
                  </a:lnTo>
                  <a:lnTo>
                    <a:pt x="1064755" y="111366"/>
                  </a:lnTo>
                  <a:lnTo>
                    <a:pt x="1066533" y="116319"/>
                  </a:lnTo>
                  <a:lnTo>
                    <a:pt x="1073746" y="113372"/>
                  </a:lnTo>
                  <a:close/>
                </a:path>
                <a:path w="1366520" h="532129">
                  <a:moveTo>
                    <a:pt x="1093000" y="105511"/>
                  </a:moveTo>
                  <a:lnTo>
                    <a:pt x="1090803" y="100723"/>
                  </a:lnTo>
                  <a:lnTo>
                    <a:pt x="1087412" y="102108"/>
                  </a:lnTo>
                  <a:lnTo>
                    <a:pt x="1084021" y="103492"/>
                  </a:lnTo>
                  <a:lnTo>
                    <a:pt x="1085786" y="108458"/>
                  </a:lnTo>
                  <a:lnTo>
                    <a:pt x="1093000" y="105511"/>
                  </a:lnTo>
                  <a:close/>
                </a:path>
                <a:path w="1366520" h="532129">
                  <a:moveTo>
                    <a:pt x="1112266" y="97688"/>
                  </a:moveTo>
                  <a:lnTo>
                    <a:pt x="1110081" y="92900"/>
                  </a:lnTo>
                  <a:lnTo>
                    <a:pt x="1106678" y="94246"/>
                  </a:lnTo>
                  <a:lnTo>
                    <a:pt x="1103287" y="95605"/>
                  </a:lnTo>
                  <a:lnTo>
                    <a:pt x="1105027" y="100584"/>
                  </a:lnTo>
                  <a:lnTo>
                    <a:pt x="1108646" y="99123"/>
                  </a:lnTo>
                  <a:lnTo>
                    <a:pt x="1112266" y="97688"/>
                  </a:lnTo>
                  <a:close/>
                </a:path>
                <a:path w="1366520" h="532129">
                  <a:moveTo>
                    <a:pt x="1131582" y="90043"/>
                  </a:moveTo>
                  <a:lnTo>
                    <a:pt x="1129423" y="85242"/>
                  </a:lnTo>
                  <a:lnTo>
                    <a:pt x="1126020" y="86588"/>
                  </a:lnTo>
                  <a:lnTo>
                    <a:pt x="1122616" y="87934"/>
                  </a:lnTo>
                  <a:lnTo>
                    <a:pt x="1124343" y="92913"/>
                  </a:lnTo>
                  <a:lnTo>
                    <a:pt x="1131582" y="90043"/>
                  </a:lnTo>
                  <a:close/>
                </a:path>
                <a:path w="1366520" h="532129">
                  <a:moveTo>
                    <a:pt x="1150912" y="82384"/>
                  </a:moveTo>
                  <a:lnTo>
                    <a:pt x="1148765" y="77571"/>
                  </a:lnTo>
                  <a:lnTo>
                    <a:pt x="1145362" y="78917"/>
                  </a:lnTo>
                  <a:lnTo>
                    <a:pt x="1141958" y="80264"/>
                  </a:lnTo>
                  <a:lnTo>
                    <a:pt x="1143673" y="85255"/>
                  </a:lnTo>
                  <a:lnTo>
                    <a:pt x="1150912" y="82384"/>
                  </a:lnTo>
                  <a:close/>
                </a:path>
                <a:path w="1366520" h="532129">
                  <a:moveTo>
                    <a:pt x="1170266" y="74777"/>
                  </a:moveTo>
                  <a:lnTo>
                    <a:pt x="1168133" y="69951"/>
                  </a:lnTo>
                  <a:lnTo>
                    <a:pt x="1164717" y="71259"/>
                  </a:lnTo>
                  <a:lnTo>
                    <a:pt x="1161300" y="72580"/>
                  </a:lnTo>
                  <a:lnTo>
                    <a:pt x="1162989" y="77571"/>
                  </a:lnTo>
                  <a:lnTo>
                    <a:pt x="1166622" y="76161"/>
                  </a:lnTo>
                  <a:lnTo>
                    <a:pt x="1170266" y="74777"/>
                  </a:lnTo>
                  <a:close/>
                </a:path>
                <a:path w="1366520" h="532129">
                  <a:moveTo>
                    <a:pt x="1189685" y="67373"/>
                  </a:moveTo>
                  <a:lnTo>
                    <a:pt x="1187577" y="62534"/>
                  </a:lnTo>
                  <a:lnTo>
                    <a:pt x="1184160" y="63842"/>
                  </a:lnTo>
                  <a:lnTo>
                    <a:pt x="1180744" y="65151"/>
                  </a:lnTo>
                  <a:lnTo>
                    <a:pt x="1182408" y="70142"/>
                  </a:lnTo>
                  <a:lnTo>
                    <a:pt x="1189685" y="67373"/>
                  </a:lnTo>
                  <a:close/>
                </a:path>
                <a:path w="1366520" h="532129">
                  <a:moveTo>
                    <a:pt x="1209103" y="59944"/>
                  </a:moveTo>
                  <a:lnTo>
                    <a:pt x="1207020" y="55105"/>
                  </a:lnTo>
                  <a:lnTo>
                    <a:pt x="1203604" y="56413"/>
                  </a:lnTo>
                  <a:lnTo>
                    <a:pt x="1200188" y="57721"/>
                  </a:lnTo>
                  <a:lnTo>
                    <a:pt x="1201826" y="62725"/>
                  </a:lnTo>
                  <a:lnTo>
                    <a:pt x="1209103" y="59944"/>
                  </a:lnTo>
                  <a:close/>
                </a:path>
                <a:path w="1366520" h="532129">
                  <a:moveTo>
                    <a:pt x="1228559" y="52616"/>
                  </a:moveTo>
                  <a:lnTo>
                    <a:pt x="1226502" y="47764"/>
                  </a:lnTo>
                  <a:lnTo>
                    <a:pt x="1223060" y="49022"/>
                  </a:lnTo>
                  <a:lnTo>
                    <a:pt x="1219619" y="50279"/>
                  </a:lnTo>
                  <a:lnTo>
                    <a:pt x="1221244" y="55295"/>
                  </a:lnTo>
                  <a:lnTo>
                    <a:pt x="1228559" y="52616"/>
                  </a:lnTo>
                  <a:close/>
                </a:path>
                <a:path w="1366520" h="532129">
                  <a:moveTo>
                    <a:pt x="1248079" y="45504"/>
                  </a:moveTo>
                  <a:lnTo>
                    <a:pt x="1246047" y="40640"/>
                  </a:lnTo>
                  <a:lnTo>
                    <a:pt x="1242606" y="41897"/>
                  </a:lnTo>
                  <a:lnTo>
                    <a:pt x="1239164" y="43154"/>
                  </a:lnTo>
                  <a:lnTo>
                    <a:pt x="1240751" y="48171"/>
                  </a:lnTo>
                  <a:lnTo>
                    <a:pt x="1248079" y="45504"/>
                  </a:lnTo>
                  <a:close/>
                </a:path>
                <a:path w="1366520" h="532129">
                  <a:moveTo>
                    <a:pt x="1267599" y="38392"/>
                  </a:moveTo>
                  <a:lnTo>
                    <a:pt x="1265605" y="33515"/>
                  </a:lnTo>
                  <a:lnTo>
                    <a:pt x="1262164" y="34772"/>
                  </a:lnTo>
                  <a:lnTo>
                    <a:pt x="1258722" y="36029"/>
                  </a:lnTo>
                  <a:lnTo>
                    <a:pt x="1260284" y="41059"/>
                  </a:lnTo>
                  <a:lnTo>
                    <a:pt x="1267599" y="38392"/>
                  </a:lnTo>
                  <a:close/>
                </a:path>
                <a:path w="1366520" h="532129">
                  <a:moveTo>
                    <a:pt x="1287183" y="31407"/>
                  </a:moveTo>
                  <a:lnTo>
                    <a:pt x="1285214" y="26517"/>
                  </a:lnTo>
                  <a:lnTo>
                    <a:pt x="1281747" y="27711"/>
                  </a:lnTo>
                  <a:lnTo>
                    <a:pt x="1278280" y="28905"/>
                  </a:lnTo>
                  <a:lnTo>
                    <a:pt x="1279817" y="33934"/>
                  </a:lnTo>
                  <a:lnTo>
                    <a:pt x="1287183" y="31407"/>
                  </a:lnTo>
                  <a:close/>
                </a:path>
                <a:path w="1366520" h="532129">
                  <a:moveTo>
                    <a:pt x="1306830" y="24638"/>
                  </a:moveTo>
                  <a:lnTo>
                    <a:pt x="1304899" y="19735"/>
                  </a:lnTo>
                  <a:lnTo>
                    <a:pt x="1301432" y="20929"/>
                  </a:lnTo>
                  <a:lnTo>
                    <a:pt x="1297965" y="22123"/>
                  </a:lnTo>
                  <a:lnTo>
                    <a:pt x="1299476" y="27165"/>
                  </a:lnTo>
                  <a:lnTo>
                    <a:pt x="1306830" y="24638"/>
                  </a:lnTo>
                  <a:close/>
                </a:path>
                <a:path w="1366520" h="532129">
                  <a:moveTo>
                    <a:pt x="1326489" y="17881"/>
                  </a:moveTo>
                  <a:lnTo>
                    <a:pt x="1324584" y="12966"/>
                  </a:lnTo>
                  <a:lnTo>
                    <a:pt x="1321117" y="14160"/>
                  </a:lnTo>
                  <a:lnTo>
                    <a:pt x="1317650" y="15354"/>
                  </a:lnTo>
                  <a:lnTo>
                    <a:pt x="1319123" y="20408"/>
                  </a:lnTo>
                  <a:lnTo>
                    <a:pt x="1326489" y="17881"/>
                  </a:lnTo>
                  <a:close/>
                </a:path>
                <a:path w="1366520" h="532129">
                  <a:moveTo>
                    <a:pt x="1346187" y="11303"/>
                  </a:moveTo>
                  <a:lnTo>
                    <a:pt x="1344320" y="6375"/>
                  </a:lnTo>
                  <a:lnTo>
                    <a:pt x="1340827" y="7493"/>
                  </a:lnTo>
                  <a:lnTo>
                    <a:pt x="1337335" y="8610"/>
                  </a:lnTo>
                  <a:lnTo>
                    <a:pt x="1338770" y="13677"/>
                  </a:lnTo>
                  <a:lnTo>
                    <a:pt x="1346187" y="11303"/>
                  </a:lnTo>
                  <a:close/>
                </a:path>
                <a:path w="1366520" h="532129">
                  <a:moveTo>
                    <a:pt x="1365973" y="4927"/>
                  </a:moveTo>
                  <a:lnTo>
                    <a:pt x="1364145" y="0"/>
                  </a:lnTo>
                  <a:lnTo>
                    <a:pt x="1360652" y="1117"/>
                  </a:lnTo>
                  <a:lnTo>
                    <a:pt x="1357160" y="2235"/>
                  </a:lnTo>
                  <a:lnTo>
                    <a:pt x="1358569" y="7315"/>
                  </a:lnTo>
                  <a:lnTo>
                    <a:pt x="1365973" y="492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 descr=""/>
            <p:cNvSpPr/>
            <p:nvPr/>
          </p:nvSpPr>
          <p:spPr>
            <a:xfrm>
              <a:off x="3239465" y="5090870"/>
              <a:ext cx="414020" cy="96520"/>
            </a:xfrm>
            <a:custGeom>
              <a:avLst/>
              <a:gdLst/>
              <a:ahLst/>
              <a:cxnLst/>
              <a:rect l="l" t="t" r="r" b="b"/>
              <a:pathLst>
                <a:path w="414020" h="96520">
                  <a:moveTo>
                    <a:pt x="8813" y="93980"/>
                  </a:moveTo>
                  <a:lnTo>
                    <a:pt x="6985" y="89052"/>
                  </a:lnTo>
                  <a:lnTo>
                    <a:pt x="3492" y="90170"/>
                  </a:lnTo>
                  <a:lnTo>
                    <a:pt x="0" y="91287"/>
                  </a:lnTo>
                  <a:lnTo>
                    <a:pt x="1409" y="96367"/>
                  </a:lnTo>
                  <a:lnTo>
                    <a:pt x="8813" y="93980"/>
                  </a:lnTo>
                  <a:close/>
                </a:path>
                <a:path w="414020" h="96520">
                  <a:moveTo>
                    <a:pt x="28600" y="87617"/>
                  </a:moveTo>
                  <a:lnTo>
                    <a:pt x="26809" y="82677"/>
                  </a:lnTo>
                  <a:lnTo>
                    <a:pt x="23317" y="83794"/>
                  </a:lnTo>
                  <a:lnTo>
                    <a:pt x="19824" y="84912"/>
                  </a:lnTo>
                  <a:lnTo>
                    <a:pt x="21196" y="90004"/>
                  </a:lnTo>
                  <a:lnTo>
                    <a:pt x="28600" y="87617"/>
                  </a:lnTo>
                  <a:close/>
                </a:path>
                <a:path w="414020" h="96520">
                  <a:moveTo>
                    <a:pt x="48450" y="81521"/>
                  </a:moveTo>
                  <a:lnTo>
                    <a:pt x="46697" y="76555"/>
                  </a:lnTo>
                  <a:lnTo>
                    <a:pt x="43180" y="77597"/>
                  </a:lnTo>
                  <a:lnTo>
                    <a:pt x="39662" y="78638"/>
                  </a:lnTo>
                  <a:lnTo>
                    <a:pt x="40982" y="83731"/>
                  </a:lnTo>
                  <a:lnTo>
                    <a:pt x="48450" y="81521"/>
                  </a:lnTo>
                  <a:close/>
                </a:path>
                <a:path w="414020" h="96520">
                  <a:moveTo>
                    <a:pt x="68376" y="75615"/>
                  </a:moveTo>
                  <a:lnTo>
                    <a:pt x="66662" y="70637"/>
                  </a:lnTo>
                  <a:lnTo>
                    <a:pt x="63144" y="71678"/>
                  </a:lnTo>
                  <a:lnTo>
                    <a:pt x="59626" y="72720"/>
                  </a:lnTo>
                  <a:lnTo>
                    <a:pt x="60909" y="77825"/>
                  </a:lnTo>
                  <a:lnTo>
                    <a:pt x="68376" y="75615"/>
                  </a:lnTo>
                  <a:close/>
                </a:path>
                <a:path w="414020" h="96520">
                  <a:moveTo>
                    <a:pt x="88290" y="69697"/>
                  </a:moveTo>
                  <a:lnTo>
                    <a:pt x="86626" y="64706"/>
                  </a:lnTo>
                  <a:lnTo>
                    <a:pt x="83108" y="65747"/>
                  </a:lnTo>
                  <a:lnTo>
                    <a:pt x="79590" y="66789"/>
                  </a:lnTo>
                  <a:lnTo>
                    <a:pt x="80835" y="71907"/>
                  </a:lnTo>
                  <a:lnTo>
                    <a:pt x="88290" y="69697"/>
                  </a:lnTo>
                  <a:close/>
                </a:path>
                <a:path w="414020" h="96520">
                  <a:moveTo>
                    <a:pt x="108318" y="64160"/>
                  </a:moveTo>
                  <a:lnTo>
                    <a:pt x="106692" y="59143"/>
                  </a:lnTo>
                  <a:lnTo>
                    <a:pt x="103149" y="60096"/>
                  </a:lnTo>
                  <a:lnTo>
                    <a:pt x="99606" y="61048"/>
                  </a:lnTo>
                  <a:lnTo>
                    <a:pt x="100799" y="66179"/>
                  </a:lnTo>
                  <a:lnTo>
                    <a:pt x="108318" y="64160"/>
                  </a:lnTo>
                  <a:close/>
                </a:path>
                <a:path w="414020" h="96520">
                  <a:moveTo>
                    <a:pt x="128371" y="58762"/>
                  </a:moveTo>
                  <a:lnTo>
                    <a:pt x="126796" y="53733"/>
                  </a:lnTo>
                  <a:lnTo>
                    <a:pt x="123253" y="54686"/>
                  </a:lnTo>
                  <a:lnTo>
                    <a:pt x="119710" y="55638"/>
                  </a:lnTo>
                  <a:lnTo>
                    <a:pt x="120853" y="60782"/>
                  </a:lnTo>
                  <a:lnTo>
                    <a:pt x="128371" y="58762"/>
                  </a:lnTo>
                  <a:close/>
                </a:path>
                <a:path w="414020" h="96520">
                  <a:moveTo>
                    <a:pt x="148424" y="53352"/>
                  </a:moveTo>
                  <a:lnTo>
                    <a:pt x="146900" y="48310"/>
                  </a:lnTo>
                  <a:lnTo>
                    <a:pt x="143357" y="49263"/>
                  </a:lnTo>
                  <a:lnTo>
                    <a:pt x="139814" y="50215"/>
                  </a:lnTo>
                  <a:lnTo>
                    <a:pt x="140919" y="55372"/>
                  </a:lnTo>
                  <a:lnTo>
                    <a:pt x="148424" y="53352"/>
                  </a:lnTo>
                  <a:close/>
                </a:path>
                <a:path w="414020" h="96520">
                  <a:moveTo>
                    <a:pt x="168605" y="48437"/>
                  </a:moveTo>
                  <a:lnTo>
                    <a:pt x="167132" y="43383"/>
                  </a:lnTo>
                  <a:lnTo>
                    <a:pt x="163563" y="44234"/>
                  </a:lnTo>
                  <a:lnTo>
                    <a:pt x="159994" y="45085"/>
                  </a:lnTo>
                  <a:lnTo>
                    <a:pt x="161048" y="50253"/>
                  </a:lnTo>
                  <a:lnTo>
                    <a:pt x="168605" y="48437"/>
                  </a:lnTo>
                  <a:close/>
                </a:path>
                <a:path w="414020" h="96520">
                  <a:moveTo>
                    <a:pt x="188810" y="43586"/>
                  </a:moveTo>
                  <a:lnTo>
                    <a:pt x="187388" y="38519"/>
                  </a:lnTo>
                  <a:lnTo>
                    <a:pt x="183819" y="39370"/>
                  </a:lnTo>
                  <a:lnTo>
                    <a:pt x="180251" y="40220"/>
                  </a:lnTo>
                  <a:lnTo>
                    <a:pt x="181254" y="45402"/>
                  </a:lnTo>
                  <a:lnTo>
                    <a:pt x="188810" y="43586"/>
                  </a:lnTo>
                  <a:close/>
                </a:path>
                <a:path w="414020" h="96520">
                  <a:moveTo>
                    <a:pt x="209016" y="38747"/>
                  </a:moveTo>
                  <a:lnTo>
                    <a:pt x="207645" y="33667"/>
                  </a:lnTo>
                  <a:lnTo>
                    <a:pt x="204076" y="34518"/>
                  </a:lnTo>
                  <a:lnTo>
                    <a:pt x="200507" y="35369"/>
                  </a:lnTo>
                  <a:lnTo>
                    <a:pt x="201460" y="40563"/>
                  </a:lnTo>
                  <a:lnTo>
                    <a:pt x="209016" y="38747"/>
                  </a:lnTo>
                  <a:close/>
                </a:path>
                <a:path w="414020" h="96520">
                  <a:moveTo>
                    <a:pt x="229349" y="34531"/>
                  </a:moveTo>
                  <a:lnTo>
                    <a:pt x="228028" y="29425"/>
                  </a:lnTo>
                  <a:lnTo>
                    <a:pt x="224434" y="30175"/>
                  </a:lnTo>
                  <a:lnTo>
                    <a:pt x="220840" y="30924"/>
                  </a:lnTo>
                  <a:lnTo>
                    <a:pt x="221729" y="36118"/>
                  </a:lnTo>
                  <a:lnTo>
                    <a:pt x="229349" y="34531"/>
                  </a:lnTo>
                  <a:close/>
                </a:path>
                <a:path w="414020" h="96520">
                  <a:moveTo>
                    <a:pt x="249682" y="30289"/>
                  </a:moveTo>
                  <a:lnTo>
                    <a:pt x="248424" y="25171"/>
                  </a:lnTo>
                  <a:lnTo>
                    <a:pt x="244830" y="25920"/>
                  </a:lnTo>
                  <a:lnTo>
                    <a:pt x="241236" y="26670"/>
                  </a:lnTo>
                  <a:lnTo>
                    <a:pt x="242074" y="31877"/>
                  </a:lnTo>
                  <a:lnTo>
                    <a:pt x="249682" y="30289"/>
                  </a:lnTo>
                  <a:close/>
                </a:path>
                <a:path w="414020" h="96520">
                  <a:moveTo>
                    <a:pt x="270040" y="26174"/>
                  </a:moveTo>
                  <a:lnTo>
                    <a:pt x="268820" y="21043"/>
                  </a:lnTo>
                  <a:lnTo>
                    <a:pt x="265214" y="21678"/>
                  </a:lnTo>
                  <a:lnTo>
                    <a:pt x="261620" y="22428"/>
                  </a:lnTo>
                  <a:lnTo>
                    <a:pt x="262394" y="27635"/>
                  </a:lnTo>
                  <a:lnTo>
                    <a:pt x="266204" y="26847"/>
                  </a:lnTo>
                  <a:lnTo>
                    <a:pt x="270040" y="26174"/>
                  </a:lnTo>
                  <a:close/>
                </a:path>
                <a:path w="414020" h="96520">
                  <a:moveTo>
                    <a:pt x="290499" y="22593"/>
                  </a:moveTo>
                  <a:lnTo>
                    <a:pt x="289344" y="17449"/>
                  </a:lnTo>
                  <a:lnTo>
                    <a:pt x="285737" y="18084"/>
                  </a:lnTo>
                  <a:lnTo>
                    <a:pt x="282130" y="18719"/>
                  </a:lnTo>
                  <a:lnTo>
                    <a:pt x="282841" y="23939"/>
                  </a:lnTo>
                  <a:lnTo>
                    <a:pt x="290499" y="22593"/>
                  </a:lnTo>
                  <a:close/>
                </a:path>
                <a:path w="414020" h="96520">
                  <a:moveTo>
                    <a:pt x="310946" y="18999"/>
                  </a:moveTo>
                  <a:lnTo>
                    <a:pt x="309854" y="13843"/>
                  </a:lnTo>
                  <a:lnTo>
                    <a:pt x="306247" y="14478"/>
                  </a:lnTo>
                  <a:lnTo>
                    <a:pt x="302641" y="15113"/>
                  </a:lnTo>
                  <a:lnTo>
                    <a:pt x="303288" y="20332"/>
                  </a:lnTo>
                  <a:lnTo>
                    <a:pt x="310946" y="18999"/>
                  </a:lnTo>
                  <a:close/>
                </a:path>
                <a:path w="414020" h="96520">
                  <a:moveTo>
                    <a:pt x="331444" y="15671"/>
                  </a:moveTo>
                  <a:lnTo>
                    <a:pt x="330415" y="10502"/>
                  </a:lnTo>
                  <a:lnTo>
                    <a:pt x="326783" y="11010"/>
                  </a:lnTo>
                  <a:lnTo>
                    <a:pt x="323151" y="11518"/>
                  </a:lnTo>
                  <a:lnTo>
                    <a:pt x="323748" y="16751"/>
                  </a:lnTo>
                  <a:lnTo>
                    <a:pt x="331444" y="15671"/>
                  </a:lnTo>
                  <a:close/>
                </a:path>
                <a:path w="414020" h="96520">
                  <a:moveTo>
                    <a:pt x="352018" y="12776"/>
                  </a:moveTo>
                  <a:lnTo>
                    <a:pt x="351053" y="7594"/>
                  </a:lnTo>
                  <a:lnTo>
                    <a:pt x="347421" y="8102"/>
                  </a:lnTo>
                  <a:lnTo>
                    <a:pt x="343789" y="8610"/>
                  </a:lnTo>
                  <a:lnTo>
                    <a:pt x="344322" y="13855"/>
                  </a:lnTo>
                  <a:lnTo>
                    <a:pt x="352018" y="12776"/>
                  </a:lnTo>
                  <a:close/>
                </a:path>
                <a:path w="414020" h="96520">
                  <a:moveTo>
                    <a:pt x="372579" y="9880"/>
                  </a:moveTo>
                  <a:lnTo>
                    <a:pt x="371678" y="4699"/>
                  </a:lnTo>
                  <a:lnTo>
                    <a:pt x="368046" y="5207"/>
                  </a:lnTo>
                  <a:lnTo>
                    <a:pt x="364413" y="5715"/>
                  </a:lnTo>
                  <a:lnTo>
                    <a:pt x="364883" y="10972"/>
                  </a:lnTo>
                  <a:lnTo>
                    <a:pt x="372579" y="9880"/>
                  </a:lnTo>
                  <a:close/>
                </a:path>
                <a:path w="414020" h="96520">
                  <a:moveTo>
                    <a:pt x="393192" y="7378"/>
                  </a:moveTo>
                  <a:lnTo>
                    <a:pt x="392353" y="2171"/>
                  </a:lnTo>
                  <a:lnTo>
                    <a:pt x="388708" y="2552"/>
                  </a:lnTo>
                  <a:lnTo>
                    <a:pt x="385064" y="2933"/>
                  </a:lnTo>
                  <a:lnTo>
                    <a:pt x="385457" y="8178"/>
                  </a:lnTo>
                  <a:lnTo>
                    <a:pt x="393192" y="7378"/>
                  </a:lnTo>
                  <a:close/>
                </a:path>
                <a:path w="414020" h="96520">
                  <a:moveTo>
                    <a:pt x="413842" y="5207"/>
                  </a:moveTo>
                  <a:lnTo>
                    <a:pt x="413067" y="0"/>
                  </a:lnTo>
                  <a:lnTo>
                    <a:pt x="409422" y="381"/>
                  </a:lnTo>
                  <a:lnTo>
                    <a:pt x="405777" y="762"/>
                  </a:lnTo>
                  <a:lnTo>
                    <a:pt x="406107" y="6019"/>
                  </a:lnTo>
                  <a:lnTo>
                    <a:pt x="413842" y="520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 descr=""/>
            <p:cNvSpPr/>
            <p:nvPr/>
          </p:nvSpPr>
          <p:spPr>
            <a:xfrm>
              <a:off x="3665969" y="5088454"/>
              <a:ext cx="278130" cy="0"/>
            </a:xfrm>
            <a:custGeom>
              <a:avLst/>
              <a:gdLst/>
              <a:ahLst/>
              <a:cxnLst/>
              <a:rect l="l" t="t" r="r" b="b"/>
              <a:pathLst>
                <a:path w="278129" h="0">
                  <a:moveTo>
                    <a:pt x="0" y="0"/>
                  </a:moveTo>
                  <a:lnTo>
                    <a:pt x="277786" y="0"/>
                  </a:lnTo>
                </a:path>
              </a:pathLst>
            </a:custGeom>
            <a:ln w="1253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 descr=""/>
            <p:cNvSpPr/>
            <p:nvPr/>
          </p:nvSpPr>
          <p:spPr>
            <a:xfrm>
              <a:off x="3956507" y="5088483"/>
              <a:ext cx="1337945" cy="565150"/>
            </a:xfrm>
            <a:custGeom>
              <a:avLst/>
              <a:gdLst/>
              <a:ahLst/>
              <a:cxnLst/>
              <a:rect l="l" t="t" r="r" b="b"/>
              <a:pathLst>
                <a:path w="1337945" h="565150">
                  <a:moveTo>
                    <a:pt x="8001" y="635"/>
                  </a:moveTo>
                  <a:lnTo>
                    <a:pt x="4343" y="317"/>
                  </a:lnTo>
                  <a:lnTo>
                    <a:pt x="685" y="0"/>
                  </a:lnTo>
                  <a:lnTo>
                    <a:pt x="0" y="5219"/>
                  </a:lnTo>
                  <a:lnTo>
                    <a:pt x="7747" y="5905"/>
                  </a:lnTo>
                  <a:lnTo>
                    <a:pt x="8001" y="635"/>
                  </a:lnTo>
                  <a:close/>
                </a:path>
                <a:path w="1337945" h="565150">
                  <a:moveTo>
                    <a:pt x="28752" y="2463"/>
                  </a:moveTo>
                  <a:lnTo>
                    <a:pt x="25095" y="2146"/>
                  </a:lnTo>
                  <a:lnTo>
                    <a:pt x="21437" y="1828"/>
                  </a:lnTo>
                  <a:lnTo>
                    <a:pt x="20688" y="7035"/>
                  </a:lnTo>
                  <a:lnTo>
                    <a:pt x="28435" y="7721"/>
                  </a:lnTo>
                  <a:lnTo>
                    <a:pt x="28752" y="2463"/>
                  </a:lnTo>
                  <a:close/>
                </a:path>
                <a:path w="1337945" h="565150">
                  <a:moveTo>
                    <a:pt x="49428" y="4914"/>
                  </a:moveTo>
                  <a:lnTo>
                    <a:pt x="45796" y="4445"/>
                  </a:lnTo>
                  <a:lnTo>
                    <a:pt x="42164" y="3975"/>
                  </a:lnTo>
                  <a:lnTo>
                    <a:pt x="41338" y="9182"/>
                  </a:lnTo>
                  <a:lnTo>
                    <a:pt x="49047" y="10172"/>
                  </a:lnTo>
                  <a:lnTo>
                    <a:pt x="49428" y="4914"/>
                  </a:lnTo>
                  <a:close/>
                </a:path>
                <a:path w="1337945" h="565150">
                  <a:moveTo>
                    <a:pt x="70078" y="7569"/>
                  </a:moveTo>
                  <a:lnTo>
                    <a:pt x="66446" y="7099"/>
                  </a:lnTo>
                  <a:lnTo>
                    <a:pt x="62814" y="6629"/>
                  </a:lnTo>
                  <a:lnTo>
                    <a:pt x="61925" y="11823"/>
                  </a:lnTo>
                  <a:lnTo>
                    <a:pt x="69634" y="12814"/>
                  </a:lnTo>
                  <a:lnTo>
                    <a:pt x="70078" y="7569"/>
                  </a:lnTo>
                  <a:close/>
                </a:path>
                <a:path w="1337945" h="565150">
                  <a:moveTo>
                    <a:pt x="90754" y="10198"/>
                  </a:moveTo>
                  <a:lnTo>
                    <a:pt x="87122" y="9728"/>
                  </a:lnTo>
                  <a:lnTo>
                    <a:pt x="83489" y="9258"/>
                  </a:lnTo>
                  <a:lnTo>
                    <a:pt x="82537" y="14452"/>
                  </a:lnTo>
                  <a:lnTo>
                    <a:pt x="90246" y="15430"/>
                  </a:lnTo>
                  <a:lnTo>
                    <a:pt x="90754" y="10198"/>
                  </a:lnTo>
                  <a:close/>
                </a:path>
                <a:path w="1337945" h="565150">
                  <a:moveTo>
                    <a:pt x="111353" y="13322"/>
                  </a:moveTo>
                  <a:lnTo>
                    <a:pt x="107734" y="12712"/>
                  </a:lnTo>
                  <a:lnTo>
                    <a:pt x="104114" y="12103"/>
                  </a:lnTo>
                  <a:lnTo>
                    <a:pt x="103098" y="17272"/>
                  </a:lnTo>
                  <a:lnTo>
                    <a:pt x="110782" y="18554"/>
                  </a:lnTo>
                  <a:lnTo>
                    <a:pt x="111353" y="13322"/>
                  </a:lnTo>
                  <a:close/>
                </a:path>
                <a:path w="1337945" h="565150">
                  <a:moveTo>
                    <a:pt x="131889" y="16764"/>
                  </a:moveTo>
                  <a:lnTo>
                    <a:pt x="128270" y="16154"/>
                  </a:lnTo>
                  <a:lnTo>
                    <a:pt x="124650" y="15544"/>
                  </a:lnTo>
                  <a:lnTo>
                    <a:pt x="123583" y="20701"/>
                  </a:lnTo>
                  <a:lnTo>
                    <a:pt x="131254" y="21983"/>
                  </a:lnTo>
                  <a:lnTo>
                    <a:pt x="131889" y="16764"/>
                  </a:lnTo>
                  <a:close/>
                </a:path>
                <a:path w="1337945" h="565150">
                  <a:moveTo>
                    <a:pt x="152438" y="20193"/>
                  </a:moveTo>
                  <a:lnTo>
                    <a:pt x="148818" y="19583"/>
                  </a:lnTo>
                  <a:lnTo>
                    <a:pt x="145199" y="18973"/>
                  </a:lnTo>
                  <a:lnTo>
                    <a:pt x="144068" y="24130"/>
                  </a:lnTo>
                  <a:lnTo>
                    <a:pt x="151739" y="25412"/>
                  </a:lnTo>
                  <a:lnTo>
                    <a:pt x="152438" y="20193"/>
                  </a:lnTo>
                  <a:close/>
                </a:path>
                <a:path w="1337945" h="565150">
                  <a:moveTo>
                    <a:pt x="172935" y="23901"/>
                  </a:moveTo>
                  <a:lnTo>
                    <a:pt x="169341" y="23164"/>
                  </a:lnTo>
                  <a:lnTo>
                    <a:pt x="165747" y="22428"/>
                  </a:lnTo>
                  <a:lnTo>
                    <a:pt x="164553" y="27546"/>
                  </a:lnTo>
                  <a:lnTo>
                    <a:pt x="172173" y="29121"/>
                  </a:lnTo>
                  <a:lnTo>
                    <a:pt x="172935" y="23901"/>
                  </a:lnTo>
                  <a:close/>
                </a:path>
                <a:path w="1337945" h="565150">
                  <a:moveTo>
                    <a:pt x="193332" y="28117"/>
                  </a:moveTo>
                  <a:lnTo>
                    <a:pt x="189738" y="27381"/>
                  </a:lnTo>
                  <a:lnTo>
                    <a:pt x="186143" y="26644"/>
                  </a:lnTo>
                  <a:lnTo>
                    <a:pt x="184886" y="31750"/>
                  </a:lnTo>
                  <a:lnTo>
                    <a:pt x="192506" y="33324"/>
                  </a:lnTo>
                  <a:lnTo>
                    <a:pt x="193332" y="28117"/>
                  </a:lnTo>
                  <a:close/>
                </a:path>
                <a:path w="1337945" h="565150">
                  <a:moveTo>
                    <a:pt x="213728" y="32321"/>
                  </a:moveTo>
                  <a:lnTo>
                    <a:pt x="210134" y="31584"/>
                  </a:lnTo>
                  <a:lnTo>
                    <a:pt x="206540" y="30848"/>
                  </a:lnTo>
                  <a:lnTo>
                    <a:pt x="205232" y="35941"/>
                  </a:lnTo>
                  <a:lnTo>
                    <a:pt x="212852" y="37515"/>
                  </a:lnTo>
                  <a:lnTo>
                    <a:pt x="213728" y="32321"/>
                  </a:lnTo>
                  <a:close/>
                </a:path>
                <a:path w="1337945" h="565150">
                  <a:moveTo>
                    <a:pt x="234124" y="36525"/>
                  </a:moveTo>
                  <a:lnTo>
                    <a:pt x="230530" y="35788"/>
                  </a:lnTo>
                  <a:lnTo>
                    <a:pt x="226936" y="35052"/>
                  </a:lnTo>
                  <a:lnTo>
                    <a:pt x="225564" y="40132"/>
                  </a:lnTo>
                  <a:lnTo>
                    <a:pt x="233184" y="41706"/>
                  </a:lnTo>
                  <a:lnTo>
                    <a:pt x="234124" y="36525"/>
                  </a:lnTo>
                  <a:close/>
                </a:path>
                <a:path w="1337945" h="565150">
                  <a:moveTo>
                    <a:pt x="254342" y="41529"/>
                  </a:moveTo>
                  <a:lnTo>
                    <a:pt x="250786" y="40652"/>
                  </a:lnTo>
                  <a:lnTo>
                    <a:pt x="247230" y="39776"/>
                  </a:lnTo>
                  <a:lnTo>
                    <a:pt x="245808" y="44856"/>
                  </a:lnTo>
                  <a:lnTo>
                    <a:pt x="253365" y="46697"/>
                  </a:lnTo>
                  <a:lnTo>
                    <a:pt x="254342" y="41529"/>
                  </a:lnTo>
                  <a:close/>
                </a:path>
                <a:path w="1337945" h="565150">
                  <a:moveTo>
                    <a:pt x="274574" y="46482"/>
                  </a:moveTo>
                  <a:lnTo>
                    <a:pt x="271018" y="45605"/>
                  </a:lnTo>
                  <a:lnTo>
                    <a:pt x="267462" y="44729"/>
                  </a:lnTo>
                  <a:lnTo>
                    <a:pt x="265976" y="49784"/>
                  </a:lnTo>
                  <a:lnTo>
                    <a:pt x="273532" y="51638"/>
                  </a:lnTo>
                  <a:lnTo>
                    <a:pt x="274574" y="46482"/>
                  </a:lnTo>
                  <a:close/>
                </a:path>
                <a:path w="1337945" h="565150">
                  <a:moveTo>
                    <a:pt x="294805" y="51435"/>
                  </a:moveTo>
                  <a:lnTo>
                    <a:pt x="291249" y="50558"/>
                  </a:lnTo>
                  <a:lnTo>
                    <a:pt x="287693" y="49682"/>
                  </a:lnTo>
                  <a:lnTo>
                    <a:pt x="286156" y="54724"/>
                  </a:lnTo>
                  <a:lnTo>
                    <a:pt x="293712" y="56578"/>
                  </a:lnTo>
                  <a:lnTo>
                    <a:pt x="294805" y="51435"/>
                  </a:lnTo>
                  <a:close/>
                </a:path>
                <a:path w="1337945" h="565150">
                  <a:moveTo>
                    <a:pt x="314921" y="56832"/>
                  </a:moveTo>
                  <a:lnTo>
                    <a:pt x="311391" y="55829"/>
                  </a:lnTo>
                  <a:lnTo>
                    <a:pt x="307860" y="54825"/>
                  </a:lnTo>
                  <a:lnTo>
                    <a:pt x="306285" y="59855"/>
                  </a:lnTo>
                  <a:lnTo>
                    <a:pt x="313766" y="61976"/>
                  </a:lnTo>
                  <a:lnTo>
                    <a:pt x="314921" y="56832"/>
                  </a:lnTo>
                  <a:close/>
                </a:path>
                <a:path w="1337945" h="565150">
                  <a:moveTo>
                    <a:pt x="334962" y="62496"/>
                  </a:moveTo>
                  <a:lnTo>
                    <a:pt x="331431" y="61493"/>
                  </a:lnTo>
                  <a:lnTo>
                    <a:pt x="327901" y="60490"/>
                  </a:lnTo>
                  <a:lnTo>
                    <a:pt x="326275" y="65506"/>
                  </a:lnTo>
                  <a:lnTo>
                    <a:pt x="333756" y="67627"/>
                  </a:lnTo>
                  <a:lnTo>
                    <a:pt x="334962" y="62496"/>
                  </a:lnTo>
                  <a:close/>
                </a:path>
                <a:path w="1337945" h="565150">
                  <a:moveTo>
                    <a:pt x="355003" y="68173"/>
                  </a:moveTo>
                  <a:lnTo>
                    <a:pt x="351472" y="67170"/>
                  </a:lnTo>
                  <a:lnTo>
                    <a:pt x="347941" y="66167"/>
                  </a:lnTo>
                  <a:lnTo>
                    <a:pt x="346265" y="71170"/>
                  </a:lnTo>
                  <a:lnTo>
                    <a:pt x="353745" y="73279"/>
                  </a:lnTo>
                  <a:lnTo>
                    <a:pt x="355003" y="68173"/>
                  </a:lnTo>
                  <a:close/>
                </a:path>
                <a:path w="1337945" h="565150">
                  <a:moveTo>
                    <a:pt x="375018" y="73850"/>
                  </a:moveTo>
                  <a:lnTo>
                    <a:pt x="371500" y="72834"/>
                  </a:lnTo>
                  <a:lnTo>
                    <a:pt x="367969" y="71831"/>
                  </a:lnTo>
                  <a:lnTo>
                    <a:pt x="366242" y="76809"/>
                  </a:lnTo>
                  <a:lnTo>
                    <a:pt x="373722" y="78943"/>
                  </a:lnTo>
                  <a:lnTo>
                    <a:pt x="375018" y="73850"/>
                  </a:lnTo>
                  <a:close/>
                </a:path>
                <a:path w="1337945" h="565150">
                  <a:moveTo>
                    <a:pt x="394855" y="80238"/>
                  </a:moveTo>
                  <a:lnTo>
                    <a:pt x="391363" y="79121"/>
                  </a:lnTo>
                  <a:lnTo>
                    <a:pt x="387870" y="78003"/>
                  </a:lnTo>
                  <a:lnTo>
                    <a:pt x="386092" y="82956"/>
                  </a:lnTo>
                  <a:lnTo>
                    <a:pt x="393509" y="85331"/>
                  </a:lnTo>
                  <a:lnTo>
                    <a:pt x="394855" y="80238"/>
                  </a:lnTo>
                  <a:close/>
                </a:path>
                <a:path w="1337945" h="565150">
                  <a:moveTo>
                    <a:pt x="414680" y="86588"/>
                  </a:moveTo>
                  <a:lnTo>
                    <a:pt x="411187" y="85471"/>
                  </a:lnTo>
                  <a:lnTo>
                    <a:pt x="407695" y="84353"/>
                  </a:lnTo>
                  <a:lnTo>
                    <a:pt x="405879" y="89293"/>
                  </a:lnTo>
                  <a:lnTo>
                    <a:pt x="413283" y="91668"/>
                  </a:lnTo>
                  <a:lnTo>
                    <a:pt x="414680" y="86588"/>
                  </a:lnTo>
                  <a:close/>
                </a:path>
                <a:path w="1337945" h="565150">
                  <a:moveTo>
                    <a:pt x="434505" y="92951"/>
                  </a:moveTo>
                  <a:lnTo>
                    <a:pt x="431012" y="91833"/>
                  </a:lnTo>
                  <a:lnTo>
                    <a:pt x="427520" y="90716"/>
                  </a:lnTo>
                  <a:lnTo>
                    <a:pt x="425653" y="95643"/>
                  </a:lnTo>
                  <a:lnTo>
                    <a:pt x="433070" y="98018"/>
                  </a:lnTo>
                  <a:lnTo>
                    <a:pt x="434505" y="92951"/>
                  </a:lnTo>
                  <a:close/>
                </a:path>
                <a:path w="1337945" h="565150">
                  <a:moveTo>
                    <a:pt x="454253" y="99555"/>
                  </a:moveTo>
                  <a:lnTo>
                    <a:pt x="450799" y="98323"/>
                  </a:lnTo>
                  <a:lnTo>
                    <a:pt x="447344" y="97091"/>
                  </a:lnTo>
                  <a:lnTo>
                    <a:pt x="445439" y="101993"/>
                  </a:lnTo>
                  <a:lnTo>
                    <a:pt x="452767" y="104609"/>
                  </a:lnTo>
                  <a:lnTo>
                    <a:pt x="454253" y="99555"/>
                  </a:lnTo>
                  <a:close/>
                </a:path>
                <a:path w="1337945" h="565150">
                  <a:moveTo>
                    <a:pt x="473862" y="106565"/>
                  </a:moveTo>
                  <a:lnTo>
                    <a:pt x="470408" y="105333"/>
                  </a:lnTo>
                  <a:lnTo>
                    <a:pt x="466953" y="104101"/>
                  </a:lnTo>
                  <a:lnTo>
                    <a:pt x="464997" y="108991"/>
                  </a:lnTo>
                  <a:lnTo>
                    <a:pt x="472338" y="111607"/>
                  </a:lnTo>
                  <a:lnTo>
                    <a:pt x="473862" y="106565"/>
                  </a:lnTo>
                  <a:close/>
                </a:path>
                <a:path w="1337945" h="565150">
                  <a:moveTo>
                    <a:pt x="493471" y="113563"/>
                  </a:moveTo>
                  <a:lnTo>
                    <a:pt x="490016" y="112331"/>
                  </a:lnTo>
                  <a:lnTo>
                    <a:pt x="486562" y="111099"/>
                  </a:lnTo>
                  <a:lnTo>
                    <a:pt x="484568" y="115976"/>
                  </a:lnTo>
                  <a:lnTo>
                    <a:pt x="491896" y="118592"/>
                  </a:lnTo>
                  <a:lnTo>
                    <a:pt x="493471" y="113563"/>
                  </a:lnTo>
                  <a:close/>
                </a:path>
                <a:path w="1337945" h="565150">
                  <a:moveTo>
                    <a:pt x="513080" y="120561"/>
                  </a:moveTo>
                  <a:lnTo>
                    <a:pt x="509625" y="119329"/>
                  </a:lnTo>
                  <a:lnTo>
                    <a:pt x="506171" y="118097"/>
                  </a:lnTo>
                  <a:lnTo>
                    <a:pt x="504139" y="122961"/>
                  </a:lnTo>
                  <a:lnTo>
                    <a:pt x="511467" y="125577"/>
                  </a:lnTo>
                  <a:lnTo>
                    <a:pt x="513080" y="120561"/>
                  </a:lnTo>
                  <a:close/>
                </a:path>
                <a:path w="1337945" h="565150">
                  <a:moveTo>
                    <a:pt x="532536" y="127927"/>
                  </a:moveTo>
                  <a:lnTo>
                    <a:pt x="529132" y="126593"/>
                  </a:lnTo>
                  <a:lnTo>
                    <a:pt x="525729" y="125260"/>
                  </a:lnTo>
                  <a:lnTo>
                    <a:pt x="523646" y="130098"/>
                  </a:lnTo>
                  <a:lnTo>
                    <a:pt x="530898" y="132943"/>
                  </a:lnTo>
                  <a:lnTo>
                    <a:pt x="532536" y="127927"/>
                  </a:lnTo>
                  <a:close/>
                </a:path>
                <a:path w="1337945" h="565150">
                  <a:moveTo>
                    <a:pt x="551916" y="135534"/>
                  </a:moveTo>
                  <a:lnTo>
                    <a:pt x="548513" y="134200"/>
                  </a:lnTo>
                  <a:lnTo>
                    <a:pt x="545109" y="132867"/>
                  </a:lnTo>
                  <a:lnTo>
                    <a:pt x="542988" y="137680"/>
                  </a:lnTo>
                  <a:lnTo>
                    <a:pt x="550227" y="140525"/>
                  </a:lnTo>
                  <a:lnTo>
                    <a:pt x="551916" y="135534"/>
                  </a:lnTo>
                  <a:close/>
                </a:path>
                <a:path w="1337945" h="565150">
                  <a:moveTo>
                    <a:pt x="571296" y="143141"/>
                  </a:moveTo>
                  <a:lnTo>
                    <a:pt x="567893" y="141808"/>
                  </a:lnTo>
                  <a:lnTo>
                    <a:pt x="564476" y="140474"/>
                  </a:lnTo>
                  <a:lnTo>
                    <a:pt x="562330" y="145275"/>
                  </a:lnTo>
                  <a:lnTo>
                    <a:pt x="569582" y="148120"/>
                  </a:lnTo>
                  <a:lnTo>
                    <a:pt x="571296" y="143141"/>
                  </a:lnTo>
                  <a:close/>
                </a:path>
                <a:path w="1337945" h="565150">
                  <a:moveTo>
                    <a:pt x="590689" y="150749"/>
                  </a:moveTo>
                  <a:lnTo>
                    <a:pt x="587273" y="149415"/>
                  </a:lnTo>
                  <a:lnTo>
                    <a:pt x="583869" y="148082"/>
                  </a:lnTo>
                  <a:lnTo>
                    <a:pt x="581672" y="152869"/>
                  </a:lnTo>
                  <a:lnTo>
                    <a:pt x="588924" y="155714"/>
                  </a:lnTo>
                  <a:lnTo>
                    <a:pt x="590689" y="150749"/>
                  </a:lnTo>
                  <a:close/>
                </a:path>
                <a:path w="1337945" h="565150">
                  <a:moveTo>
                    <a:pt x="609904" y="158737"/>
                  </a:moveTo>
                  <a:lnTo>
                    <a:pt x="606539" y="157302"/>
                  </a:lnTo>
                  <a:lnTo>
                    <a:pt x="603173" y="155867"/>
                  </a:lnTo>
                  <a:lnTo>
                    <a:pt x="600951" y="160629"/>
                  </a:lnTo>
                  <a:lnTo>
                    <a:pt x="608101" y="163690"/>
                  </a:lnTo>
                  <a:lnTo>
                    <a:pt x="609904" y="158737"/>
                  </a:lnTo>
                  <a:close/>
                </a:path>
                <a:path w="1337945" h="565150">
                  <a:moveTo>
                    <a:pt x="629043" y="166916"/>
                  </a:moveTo>
                  <a:lnTo>
                    <a:pt x="625678" y="165481"/>
                  </a:lnTo>
                  <a:lnTo>
                    <a:pt x="622312" y="164045"/>
                  </a:lnTo>
                  <a:lnTo>
                    <a:pt x="620052" y="168795"/>
                  </a:lnTo>
                  <a:lnTo>
                    <a:pt x="627214" y="171856"/>
                  </a:lnTo>
                  <a:lnTo>
                    <a:pt x="629043" y="166916"/>
                  </a:lnTo>
                  <a:close/>
                </a:path>
                <a:path w="1337945" h="565150">
                  <a:moveTo>
                    <a:pt x="648195" y="175107"/>
                  </a:moveTo>
                  <a:lnTo>
                    <a:pt x="644829" y="173672"/>
                  </a:lnTo>
                  <a:lnTo>
                    <a:pt x="641464" y="172237"/>
                  </a:lnTo>
                  <a:lnTo>
                    <a:pt x="639165" y="176974"/>
                  </a:lnTo>
                  <a:lnTo>
                    <a:pt x="646328" y="180035"/>
                  </a:lnTo>
                  <a:lnTo>
                    <a:pt x="648195" y="175107"/>
                  </a:lnTo>
                  <a:close/>
                </a:path>
                <a:path w="1337945" h="565150">
                  <a:moveTo>
                    <a:pt x="667334" y="183286"/>
                  </a:moveTo>
                  <a:lnTo>
                    <a:pt x="663968" y="181851"/>
                  </a:lnTo>
                  <a:lnTo>
                    <a:pt x="660603" y="180416"/>
                  </a:lnTo>
                  <a:lnTo>
                    <a:pt x="658279" y="185140"/>
                  </a:lnTo>
                  <a:lnTo>
                    <a:pt x="665429" y="188201"/>
                  </a:lnTo>
                  <a:lnTo>
                    <a:pt x="667334" y="183286"/>
                  </a:lnTo>
                  <a:close/>
                </a:path>
                <a:path w="1337945" h="565150">
                  <a:moveTo>
                    <a:pt x="686346" y="191770"/>
                  </a:moveTo>
                  <a:lnTo>
                    <a:pt x="683018" y="190233"/>
                  </a:lnTo>
                  <a:lnTo>
                    <a:pt x="679691" y="188696"/>
                  </a:lnTo>
                  <a:lnTo>
                    <a:pt x="677329" y="193408"/>
                  </a:lnTo>
                  <a:lnTo>
                    <a:pt x="684403" y="196672"/>
                  </a:lnTo>
                  <a:lnTo>
                    <a:pt x="686346" y="191770"/>
                  </a:lnTo>
                  <a:close/>
                </a:path>
                <a:path w="1337945" h="565150">
                  <a:moveTo>
                    <a:pt x="705243" y="200494"/>
                  </a:moveTo>
                  <a:lnTo>
                    <a:pt x="701916" y="198958"/>
                  </a:lnTo>
                  <a:lnTo>
                    <a:pt x="698588" y="197421"/>
                  </a:lnTo>
                  <a:lnTo>
                    <a:pt x="696201" y="202120"/>
                  </a:lnTo>
                  <a:lnTo>
                    <a:pt x="703275" y="205384"/>
                  </a:lnTo>
                  <a:lnTo>
                    <a:pt x="705243" y="200494"/>
                  </a:lnTo>
                  <a:close/>
                </a:path>
                <a:path w="1337945" h="565150">
                  <a:moveTo>
                    <a:pt x="724154" y="209207"/>
                  </a:moveTo>
                  <a:lnTo>
                    <a:pt x="720826" y="207670"/>
                  </a:lnTo>
                  <a:lnTo>
                    <a:pt x="717499" y="206133"/>
                  </a:lnTo>
                  <a:lnTo>
                    <a:pt x="715086" y="210820"/>
                  </a:lnTo>
                  <a:lnTo>
                    <a:pt x="722147" y="214071"/>
                  </a:lnTo>
                  <a:lnTo>
                    <a:pt x="724154" y="209207"/>
                  </a:lnTo>
                  <a:close/>
                </a:path>
                <a:path w="1337945" h="565150">
                  <a:moveTo>
                    <a:pt x="743051" y="217919"/>
                  </a:moveTo>
                  <a:lnTo>
                    <a:pt x="739724" y="216382"/>
                  </a:lnTo>
                  <a:lnTo>
                    <a:pt x="736396" y="214845"/>
                  </a:lnTo>
                  <a:lnTo>
                    <a:pt x="733945" y="219519"/>
                  </a:lnTo>
                  <a:lnTo>
                    <a:pt x="741019" y="222770"/>
                  </a:lnTo>
                  <a:lnTo>
                    <a:pt x="743051" y="217919"/>
                  </a:lnTo>
                  <a:close/>
                </a:path>
                <a:path w="1337945" h="565150">
                  <a:moveTo>
                    <a:pt x="761885" y="226783"/>
                  </a:moveTo>
                  <a:lnTo>
                    <a:pt x="758596" y="225158"/>
                  </a:lnTo>
                  <a:lnTo>
                    <a:pt x="755307" y="223545"/>
                  </a:lnTo>
                  <a:lnTo>
                    <a:pt x="752830" y="228180"/>
                  </a:lnTo>
                  <a:lnTo>
                    <a:pt x="759815" y="231635"/>
                  </a:lnTo>
                  <a:lnTo>
                    <a:pt x="761885" y="226783"/>
                  </a:lnTo>
                  <a:close/>
                </a:path>
                <a:path w="1337945" h="565150">
                  <a:moveTo>
                    <a:pt x="780554" y="236004"/>
                  </a:moveTo>
                  <a:lnTo>
                    <a:pt x="777265" y="234378"/>
                  </a:lnTo>
                  <a:lnTo>
                    <a:pt x="773976" y="232752"/>
                  </a:lnTo>
                  <a:lnTo>
                    <a:pt x="771474" y="237388"/>
                  </a:lnTo>
                  <a:lnTo>
                    <a:pt x="778459" y="240842"/>
                  </a:lnTo>
                  <a:lnTo>
                    <a:pt x="780554" y="236004"/>
                  </a:lnTo>
                  <a:close/>
                </a:path>
                <a:path w="1337945" h="565150">
                  <a:moveTo>
                    <a:pt x="799223" y="245224"/>
                  </a:moveTo>
                  <a:lnTo>
                    <a:pt x="795934" y="243598"/>
                  </a:lnTo>
                  <a:lnTo>
                    <a:pt x="792645" y="241973"/>
                  </a:lnTo>
                  <a:lnTo>
                    <a:pt x="790117" y="246595"/>
                  </a:lnTo>
                  <a:lnTo>
                    <a:pt x="797102" y="250037"/>
                  </a:lnTo>
                  <a:lnTo>
                    <a:pt x="799223" y="245224"/>
                  </a:lnTo>
                  <a:close/>
                </a:path>
                <a:path w="1337945" h="565150">
                  <a:moveTo>
                    <a:pt x="817880" y="254431"/>
                  </a:moveTo>
                  <a:lnTo>
                    <a:pt x="814590" y="252806"/>
                  </a:lnTo>
                  <a:lnTo>
                    <a:pt x="811301" y="251180"/>
                  </a:lnTo>
                  <a:lnTo>
                    <a:pt x="808748" y="255790"/>
                  </a:lnTo>
                  <a:lnTo>
                    <a:pt x="815733" y="259232"/>
                  </a:lnTo>
                  <a:lnTo>
                    <a:pt x="817880" y="254431"/>
                  </a:lnTo>
                  <a:close/>
                </a:path>
                <a:path w="1337945" h="565150">
                  <a:moveTo>
                    <a:pt x="836549" y="263652"/>
                  </a:moveTo>
                  <a:lnTo>
                    <a:pt x="833259" y="262026"/>
                  </a:lnTo>
                  <a:lnTo>
                    <a:pt x="829970" y="260400"/>
                  </a:lnTo>
                  <a:lnTo>
                    <a:pt x="827392" y="264998"/>
                  </a:lnTo>
                  <a:lnTo>
                    <a:pt x="834364" y="268439"/>
                  </a:lnTo>
                  <a:lnTo>
                    <a:pt x="836549" y="263652"/>
                  </a:lnTo>
                  <a:close/>
                </a:path>
                <a:path w="1337945" h="565150">
                  <a:moveTo>
                    <a:pt x="854989" y="273265"/>
                  </a:moveTo>
                  <a:lnTo>
                    <a:pt x="851750" y="271564"/>
                  </a:lnTo>
                  <a:lnTo>
                    <a:pt x="848512" y="269862"/>
                  </a:lnTo>
                  <a:lnTo>
                    <a:pt x="845896" y="274434"/>
                  </a:lnTo>
                  <a:lnTo>
                    <a:pt x="852792" y="278053"/>
                  </a:lnTo>
                  <a:lnTo>
                    <a:pt x="854989" y="273265"/>
                  </a:lnTo>
                  <a:close/>
                </a:path>
                <a:path w="1337945" h="565150">
                  <a:moveTo>
                    <a:pt x="873417" y="282943"/>
                  </a:moveTo>
                  <a:lnTo>
                    <a:pt x="870178" y="281241"/>
                  </a:lnTo>
                  <a:lnTo>
                    <a:pt x="866940" y="279539"/>
                  </a:lnTo>
                  <a:lnTo>
                    <a:pt x="864298" y="284099"/>
                  </a:lnTo>
                  <a:lnTo>
                    <a:pt x="871194" y="287718"/>
                  </a:lnTo>
                  <a:lnTo>
                    <a:pt x="873417" y="282943"/>
                  </a:lnTo>
                  <a:close/>
                </a:path>
                <a:path w="1337945" h="565150">
                  <a:moveTo>
                    <a:pt x="891844" y="292620"/>
                  </a:moveTo>
                  <a:lnTo>
                    <a:pt x="888606" y="290918"/>
                  </a:lnTo>
                  <a:lnTo>
                    <a:pt x="885367" y="289217"/>
                  </a:lnTo>
                  <a:lnTo>
                    <a:pt x="882700" y="293763"/>
                  </a:lnTo>
                  <a:lnTo>
                    <a:pt x="889596" y="297383"/>
                  </a:lnTo>
                  <a:lnTo>
                    <a:pt x="891844" y="292620"/>
                  </a:lnTo>
                  <a:close/>
                </a:path>
                <a:path w="1337945" h="565150">
                  <a:moveTo>
                    <a:pt x="910272" y="302298"/>
                  </a:moveTo>
                  <a:lnTo>
                    <a:pt x="907034" y="300596"/>
                  </a:lnTo>
                  <a:lnTo>
                    <a:pt x="903795" y="298894"/>
                  </a:lnTo>
                  <a:lnTo>
                    <a:pt x="901103" y="303428"/>
                  </a:lnTo>
                  <a:lnTo>
                    <a:pt x="907999" y="307047"/>
                  </a:lnTo>
                  <a:lnTo>
                    <a:pt x="910272" y="302298"/>
                  </a:lnTo>
                  <a:close/>
                </a:path>
                <a:path w="1337945" h="565150">
                  <a:moveTo>
                    <a:pt x="928636" y="312089"/>
                  </a:moveTo>
                  <a:lnTo>
                    <a:pt x="925436" y="310311"/>
                  </a:lnTo>
                  <a:lnTo>
                    <a:pt x="922223" y="308559"/>
                  </a:lnTo>
                  <a:lnTo>
                    <a:pt x="919505" y="313080"/>
                  </a:lnTo>
                  <a:lnTo>
                    <a:pt x="922934" y="314947"/>
                  </a:lnTo>
                  <a:lnTo>
                    <a:pt x="926338" y="316826"/>
                  </a:lnTo>
                  <a:lnTo>
                    <a:pt x="928636" y="312089"/>
                  </a:lnTo>
                  <a:close/>
                </a:path>
                <a:path w="1337945" h="565150">
                  <a:moveTo>
                    <a:pt x="946835" y="322199"/>
                  </a:moveTo>
                  <a:lnTo>
                    <a:pt x="943635" y="320421"/>
                  </a:lnTo>
                  <a:lnTo>
                    <a:pt x="940435" y="318643"/>
                  </a:lnTo>
                  <a:lnTo>
                    <a:pt x="937704" y="323151"/>
                  </a:lnTo>
                  <a:lnTo>
                    <a:pt x="944511" y="326923"/>
                  </a:lnTo>
                  <a:lnTo>
                    <a:pt x="946835" y="322199"/>
                  </a:lnTo>
                  <a:close/>
                </a:path>
                <a:path w="1337945" h="565150">
                  <a:moveTo>
                    <a:pt x="965022" y="332308"/>
                  </a:moveTo>
                  <a:lnTo>
                    <a:pt x="961821" y="330530"/>
                  </a:lnTo>
                  <a:lnTo>
                    <a:pt x="958621" y="328752"/>
                  </a:lnTo>
                  <a:lnTo>
                    <a:pt x="955865" y="333248"/>
                  </a:lnTo>
                  <a:lnTo>
                    <a:pt x="962672" y="337032"/>
                  </a:lnTo>
                  <a:lnTo>
                    <a:pt x="965022" y="332308"/>
                  </a:lnTo>
                  <a:close/>
                </a:path>
                <a:path w="1337945" h="565150">
                  <a:moveTo>
                    <a:pt x="983208" y="342417"/>
                  </a:moveTo>
                  <a:lnTo>
                    <a:pt x="980008" y="340639"/>
                  </a:lnTo>
                  <a:lnTo>
                    <a:pt x="976807" y="338861"/>
                  </a:lnTo>
                  <a:lnTo>
                    <a:pt x="974039" y="343344"/>
                  </a:lnTo>
                  <a:lnTo>
                    <a:pt x="980846" y="347129"/>
                  </a:lnTo>
                  <a:lnTo>
                    <a:pt x="983208" y="342417"/>
                  </a:lnTo>
                  <a:close/>
                </a:path>
                <a:path w="1337945" h="565150">
                  <a:moveTo>
                    <a:pt x="1001407" y="352526"/>
                  </a:moveTo>
                  <a:lnTo>
                    <a:pt x="998207" y="350748"/>
                  </a:lnTo>
                  <a:lnTo>
                    <a:pt x="995006" y="348970"/>
                  </a:lnTo>
                  <a:lnTo>
                    <a:pt x="992212" y="353441"/>
                  </a:lnTo>
                  <a:lnTo>
                    <a:pt x="999020" y="357225"/>
                  </a:lnTo>
                  <a:lnTo>
                    <a:pt x="1001407" y="352526"/>
                  </a:lnTo>
                  <a:close/>
                </a:path>
                <a:path w="1337945" h="565150">
                  <a:moveTo>
                    <a:pt x="1019505" y="362813"/>
                  </a:moveTo>
                  <a:lnTo>
                    <a:pt x="1016342" y="360959"/>
                  </a:lnTo>
                  <a:lnTo>
                    <a:pt x="1013180" y="359105"/>
                  </a:lnTo>
                  <a:lnTo>
                    <a:pt x="1010373" y="363562"/>
                  </a:lnTo>
                  <a:lnTo>
                    <a:pt x="1017092" y="367499"/>
                  </a:lnTo>
                  <a:lnTo>
                    <a:pt x="1019505" y="362813"/>
                  </a:lnTo>
                  <a:close/>
                </a:path>
                <a:path w="1337945" h="565150">
                  <a:moveTo>
                    <a:pt x="1037463" y="373329"/>
                  </a:moveTo>
                  <a:lnTo>
                    <a:pt x="1034300" y="371475"/>
                  </a:lnTo>
                  <a:lnTo>
                    <a:pt x="1031138" y="369620"/>
                  </a:lnTo>
                  <a:lnTo>
                    <a:pt x="1028306" y="374065"/>
                  </a:lnTo>
                  <a:lnTo>
                    <a:pt x="1035024" y="378002"/>
                  </a:lnTo>
                  <a:lnTo>
                    <a:pt x="1037463" y="373329"/>
                  </a:lnTo>
                  <a:close/>
                </a:path>
                <a:path w="1337945" h="565150">
                  <a:moveTo>
                    <a:pt x="1055420" y="383832"/>
                  </a:moveTo>
                  <a:lnTo>
                    <a:pt x="1052258" y="381977"/>
                  </a:lnTo>
                  <a:lnTo>
                    <a:pt x="1049096" y="380123"/>
                  </a:lnTo>
                  <a:lnTo>
                    <a:pt x="1046251" y="384556"/>
                  </a:lnTo>
                  <a:lnTo>
                    <a:pt x="1052969" y="388493"/>
                  </a:lnTo>
                  <a:lnTo>
                    <a:pt x="1055420" y="383832"/>
                  </a:lnTo>
                  <a:close/>
                </a:path>
                <a:path w="1337945" h="565150">
                  <a:moveTo>
                    <a:pt x="1073391" y="394347"/>
                  </a:moveTo>
                  <a:lnTo>
                    <a:pt x="1070229" y="392493"/>
                  </a:lnTo>
                  <a:lnTo>
                    <a:pt x="1067066" y="390639"/>
                  </a:lnTo>
                  <a:lnTo>
                    <a:pt x="1064196" y="395058"/>
                  </a:lnTo>
                  <a:lnTo>
                    <a:pt x="1070914" y="398995"/>
                  </a:lnTo>
                  <a:lnTo>
                    <a:pt x="1073391" y="394347"/>
                  </a:lnTo>
                  <a:close/>
                </a:path>
                <a:path w="1337945" h="565150">
                  <a:moveTo>
                    <a:pt x="1091349" y="404850"/>
                  </a:moveTo>
                  <a:lnTo>
                    <a:pt x="1088186" y="402996"/>
                  </a:lnTo>
                  <a:lnTo>
                    <a:pt x="1085024" y="401142"/>
                  </a:lnTo>
                  <a:lnTo>
                    <a:pt x="1082128" y="405549"/>
                  </a:lnTo>
                  <a:lnTo>
                    <a:pt x="1088859" y="409486"/>
                  </a:lnTo>
                  <a:lnTo>
                    <a:pt x="1091349" y="404850"/>
                  </a:lnTo>
                  <a:close/>
                </a:path>
                <a:path w="1337945" h="565150">
                  <a:moveTo>
                    <a:pt x="1109218" y="415518"/>
                  </a:moveTo>
                  <a:lnTo>
                    <a:pt x="1106093" y="413600"/>
                  </a:lnTo>
                  <a:lnTo>
                    <a:pt x="1102969" y="411683"/>
                  </a:lnTo>
                  <a:lnTo>
                    <a:pt x="1100061" y="416077"/>
                  </a:lnTo>
                  <a:lnTo>
                    <a:pt x="1106703" y="420154"/>
                  </a:lnTo>
                  <a:lnTo>
                    <a:pt x="1109218" y="415518"/>
                  </a:lnTo>
                  <a:close/>
                </a:path>
                <a:path w="1337945" h="565150">
                  <a:moveTo>
                    <a:pt x="1126959" y="426389"/>
                  </a:moveTo>
                  <a:lnTo>
                    <a:pt x="1123835" y="424472"/>
                  </a:lnTo>
                  <a:lnTo>
                    <a:pt x="1120711" y="422554"/>
                  </a:lnTo>
                  <a:lnTo>
                    <a:pt x="1117790" y="426935"/>
                  </a:lnTo>
                  <a:lnTo>
                    <a:pt x="1124432" y="431012"/>
                  </a:lnTo>
                  <a:lnTo>
                    <a:pt x="1126959" y="426389"/>
                  </a:lnTo>
                  <a:close/>
                </a:path>
                <a:path w="1337945" h="565150">
                  <a:moveTo>
                    <a:pt x="1144689" y="437273"/>
                  </a:moveTo>
                  <a:lnTo>
                    <a:pt x="1141564" y="435356"/>
                  </a:lnTo>
                  <a:lnTo>
                    <a:pt x="1138440" y="433438"/>
                  </a:lnTo>
                  <a:lnTo>
                    <a:pt x="1135494" y="437807"/>
                  </a:lnTo>
                  <a:lnTo>
                    <a:pt x="1142136" y="441883"/>
                  </a:lnTo>
                  <a:lnTo>
                    <a:pt x="1144689" y="437273"/>
                  </a:lnTo>
                  <a:close/>
                </a:path>
                <a:path w="1337945" h="565150">
                  <a:moveTo>
                    <a:pt x="1162431" y="448157"/>
                  </a:moveTo>
                  <a:lnTo>
                    <a:pt x="1159306" y="446239"/>
                  </a:lnTo>
                  <a:lnTo>
                    <a:pt x="1156182" y="444322"/>
                  </a:lnTo>
                  <a:lnTo>
                    <a:pt x="1153223" y="448678"/>
                  </a:lnTo>
                  <a:lnTo>
                    <a:pt x="1159865" y="452755"/>
                  </a:lnTo>
                  <a:lnTo>
                    <a:pt x="1162431" y="448157"/>
                  </a:lnTo>
                  <a:close/>
                </a:path>
                <a:path w="1337945" h="565150">
                  <a:moveTo>
                    <a:pt x="1180172" y="459028"/>
                  </a:moveTo>
                  <a:lnTo>
                    <a:pt x="1177048" y="457111"/>
                  </a:lnTo>
                  <a:lnTo>
                    <a:pt x="1173924" y="455193"/>
                  </a:lnTo>
                  <a:lnTo>
                    <a:pt x="1170952" y="459549"/>
                  </a:lnTo>
                  <a:lnTo>
                    <a:pt x="1177594" y="463613"/>
                  </a:lnTo>
                  <a:lnTo>
                    <a:pt x="1180172" y="459028"/>
                  </a:lnTo>
                  <a:close/>
                </a:path>
                <a:path w="1337945" h="565150">
                  <a:moveTo>
                    <a:pt x="1197864" y="469976"/>
                  </a:moveTo>
                  <a:lnTo>
                    <a:pt x="1194777" y="468007"/>
                  </a:lnTo>
                  <a:lnTo>
                    <a:pt x="1191666" y="466077"/>
                  </a:lnTo>
                  <a:lnTo>
                    <a:pt x="1188669" y="470408"/>
                  </a:lnTo>
                  <a:lnTo>
                    <a:pt x="1191983" y="472465"/>
                  </a:lnTo>
                  <a:lnTo>
                    <a:pt x="1195260" y="474560"/>
                  </a:lnTo>
                  <a:lnTo>
                    <a:pt x="1197864" y="469976"/>
                  </a:lnTo>
                  <a:close/>
                </a:path>
                <a:path w="1337945" h="565150">
                  <a:moveTo>
                    <a:pt x="1215390" y="481190"/>
                  </a:moveTo>
                  <a:lnTo>
                    <a:pt x="1212303" y="479221"/>
                  </a:lnTo>
                  <a:lnTo>
                    <a:pt x="1209217" y="477253"/>
                  </a:lnTo>
                  <a:lnTo>
                    <a:pt x="1206207" y="481571"/>
                  </a:lnTo>
                  <a:lnTo>
                    <a:pt x="1212773" y="485775"/>
                  </a:lnTo>
                  <a:lnTo>
                    <a:pt x="1215390" y="481190"/>
                  </a:lnTo>
                  <a:close/>
                </a:path>
                <a:path w="1337945" h="565150">
                  <a:moveTo>
                    <a:pt x="1232916" y="492417"/>
                  </a:moveTo>
                  <a:lnTo>
                    <a:pt x="1229829" y="490448"/>
                  </a:lnTo>
                  <a:lnTo>
                    <a:pt x="1226743" y="488480"/>
                  </a:lnTo>
                  <a:lnTo>
                    <a:pt x="1223721" y="492785"/>
                  </a:lnTo>
                  <a:lnTo>
                    <a:pt x="1230287" y="496989"/>
                  </a:lnTo>
                  <a:lnTo>
                    <a:pt x="1232916" y="492417"/>
                  </a:lnTo>
                  <a:close/>
                </a:path>
                <a:path w="1337945" h="565150">
                  <a:moveTo>
                    <a:pt x="1250442" y="503631"/>
                  </a:moveTo>
                  <a:lnTo>
                    <a:pt x="1247355" y="501662"/>
                  </a:lnTo>
                  <a:lnTo>
                    <a:pt x="1244269" y="499694"/>
                  </a:lnTo>
                  <a:lnTo>
                    <a:pt x="1241234" y="503986"/>
                  </a:lnTo>
                  <a:lnTo>
                    <a:pt x="1247800" y="508190"/>
                  </a:lnTo>
                  <a:lnTo>
                    <a:pt x="1250442" y="503631"/>
                  </a:lnTo>
                  <a:close/>
                </a:path>
                <a:path w="1337945" h="565150">
                  <a:moveTo>
                    <a:pt x="1267968" y="514858"/>
                  </a:moveTo>
                  <a:lnTo>
                    <a:pt x="1264881" y="512889"/>
                  </a:lnTo>
                  <a:lnTo>
                    <a:pt x="1261795" y="510921"/>
                  </a:lnTo>
                  <a:lnTo>
                    <a:pt x="1258747" y="515213"/>
                  </a:lnTo>
                  <a:lnTo>
                    <a:pt x="1265301" y="519404"/>
                  </a:lnTo>
                  <a:lnTo>
                    <a:pt x="1267968" y="514858"/>
                  </a:lnTo>
                  <a:close/>
                </a:path>
                <a:path w="1337945" h="565150">
                  <a:moveTo>
                    <a:pt x="1285494" y="526072"/>
                  </a:moveTo>
                  <a:lnTo>
                    <a:pt x="1282407" y="524103"/>
                  </a:lnTo>
                  <a:lnTo>
                    <a:pt x="1279321" y="522135"/>
                  </a:lnTo>
                  <a:lnTo>
                    <a:pt x="1276261" y="526415"/>
                  </a:lnTo>
                  <a:lnTo>
                    <a:pt x="1282814" y="530618"/>
                  </a:lnTo>
                  <a:lnTo>
                    <a:pt x="1285494" y="526072"/>
                  </a:lnTo>
                  <a:close/>
                </a:path>
                <a:path w="1337945" h="565150">
                  <a:moveTo>
                    <a:pt x="1302854" y="537540"/>
                  </a:moveTo>
                  <a:lnTo>
                    <a:pt x="1299806" y="535508"/>
                  </a:lnTo>
                  <a:lnTo>
                    <a:pt x="1296758" y="533476"/>
                  </a:lnTo>
                  <a:lnTo>
                    <a:pt x="1293672" y="537743"/>
                  </a:lnTo>
                  <a:lnTo>
                    <a:pt x="1300162" y="542074"/>
                  </a:lnTo>
                  <a:lnTo>
                    <a:pt x="1302854" y="537540"/>
                  </a:lnTo>
                  <a:close/>
                </a:path>
                <a:path w="1337945" h="565150">
                  <a:moveTo>
                    <a:pt x="1320165" y="549084"/>
                  </a:moveTo>
                  <a:lnTo>
                    <a:pt x="1317117" y="547052"/>
                  </a:lnTo>
                  <a:lnTo>
                    <a:pt x="1314069" y="545020"/>
                  </a:lnTo>
                  <a:lnTo>
                    <a:pt x="1310970" y="549287"/>
                  </a:lnTo>
                  <a:lnTo>
                    <a:pt x="1317459" y="553605"/>
                  </a:lnTo>
                  <a:lnTo>
                    <a:pt x="1320165" y="549084"/>
                  </a:lnTo>
                  <a:close/>
                </a:path>
                <a:path w="1337945" h="565150">
                  <a:moveTo>
                    <a:pt x="1337487" y="560616"/>
                  </a:moveTo>
                  <a:lnTo>
                    <a:pt x="1334439" y="558584"/>
                  </a:lnTo>
                  <a:lnTo>
                    <a:pt x="1331391" y="556552"/>
                  </a:lnTo>
                  <a:lnTo>
                    <a:pt x="1328280" y="560806"/>
                  </a:lnTo>
                  <a:lnTo>
                    <a:pt x="1334770" y="565124"/>
                  </a:lnTo>
                  <a:lnTo>
                    <a:pt x="1337487" y="56061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 descr=""/>
            <p:cNvSpPr/>
            <p:nvPr/>
          </p:nvSpPr>
          <p:spPr>
            <a:xfrm>
              <a:off x="799896" y="5645035"/>
              <a:ext cx="4750435" cy="253365"/>
            </a:xfrm>
            <a:custGeom>
              <a:avLst/>
              <a:gdLst/>
              <a:ahLst/>
              <a:cxnLst/>
              <a:rect l="l" t="t" r="r" b="b"/>
              <a:pathLst>
                <a:path w="4750435" h="253364">
                  <a:moveTo>
                    <a:pt x="7810" y="252488"/>
                  </a:moveTo>
                  <a:lnTo>
                    <a:pt x="7277" y="247243"/>
                  </a:lnTo>
                  <a:lnTo>
                    <a:pt x="3644" y="247472"/>
                  </a:lnTo>
                  <a:lnTo>
                    <a:pt x="0" y="247700"/>
                  </a:lnTo>
                  <a:lnTo>
                    <a:pt x="38" y="252971"/>
                  </a:lnTo>
                  <a:lnTo>
                    <a:pt x="7810" y="252488"/>
                  </a:lnTo>
                  <a:close/>
                </a:path>
                <a:path w="4750435" h="253364">
                  <a:moveTo>
                    <a:pt x="28511" y="251180"/>
                  </a:moveTo>
                  <a:lnTo>
                    <a:pt x="27965" y="245948"/>
                  </a:lnTo>
                  <a:lnTo>
                    <a:pt x="24333" y="246176"/>
                  </a:lnTo>
                  <a:lnTo>
                    <a:pt x="20688" y="246405"/>
                  </a:lnTo>
                  <a:lnTo>
                    <a:pt x="20751" y="251675"/>
                  </a:lnTo>
                  <a:lnTo>
                    <a:pt x="28511" y="251180"/>
                  </a:lnTo>
                  <a:close/>
                </a:path>
                <a:path w="4750435" h="253364">
                  <a:moveTo>
                    <a:pt x="49237" y="249885"/>
                  </a:moveTo>
                  <a:lnTo>
                    <a:pt x="48666" y="244652"/>
                  </a:lnTo>
                  <a:lnTo>
                    <a:pt x="45034" y="244881"/>
                  </a:lnTo>
                  <a:lnTo>
                    <a:pt x="41402" y="245110"/>
                  </a:lnTo>
                  <a:lnTo>
                    <a:pt x="41478" y="250380"/>
                  </a:lnTo>
                  <a:lnTo>
                    <a:pt x="49237" y="249885"/>
                  </a:lnTo>
                  <a:close/>
                </a:path>
                <a:path w="4750435" h="253364">
                  <a:moveTo>
                    <a:pt x="69938" y="248577"/>
                  </a:moveTo>
                  <a:lnTo>
                    <a:pt x="69354" y="243344"/>
                  </a:lnTo>
                  <a:lnTo>
                    <a:pt x="65722" y="243573"/>
                  </a:lnTo>
                  <a:lnTo>
                    <a:pt x="62077" y="243801"/>
                  </a:lnTo>
                  <a:lnTo>
                    <a:pt x="62179" y="249072"/>
                  </a:lnTo>
                  <a:lnTo>
                    <a:pt x="69938" y="248577"/>
                  </a:lnTo>
                  <a:close/>
                </a:path>
                <a:path w="4750435" h="253364">
                  <a:moveTo>
                    <a:pt x="90652" y="247281"/>
                  </a:moveTo>
                  <a:lnTo>
                    <a:pt x="90043" y="242049"/>
                  </a:lnTo>
                  <a:lnTo>
                    <a:pt x="86410" y="242277"/>
                  </a:lnTo>
                  <a:lnTo>
                    <a:pt x="82778" y="242506"/>
                  </a:lnTo>
                  <a:lnTo>
                    <a:pt x="82892" y="247777"/>
                  </a:lnTo>
                  <a:lnTo>
                    <a:pt x="90652" y="247281"/>
                  </a:lnTo>
                  <a:close/>
                </a:path>
                <a:path w="4750435" h="253364">
                  <a:moveTo>
                    <a:pt x="111379" y="245986"/>
                  </a:moveTo>
                  <a:lnTo>
                    <a:pt x="110756" y="240753"/>
                  </a:lnTo>
                  <a:lnTo>
                    <a:pt x="107111" y="240982"/>
                  </a:lnTo>
                  <a:lnTo>
                    <a:pt x="103479" y="241211"/>
                  </a:lnTo>
                  <a:lnTo>
                    <a:pt x="103606" y="246468"/>
                  </a:lnTo>
                  <a:lnTo>
                    <a:pt x="111379" y="245986"/>
                  </a:lnTo>
                  <a:close/>
                </a:path>
                <a:path w="4750435" h="253364">
                  <a:moveTo>
                    <a:pt x="132054" y="244246"/>
                  </a:moveTo>
                  <a:lnTo>
                    <a:pt x="131406" y="239014"/>
                  </a:lnTo>
                  <a:lnTo>
                    <a:pt x="127774" y="239318"/>
                  </a:lnTo>
                  <a:lnTo>
                    <a:pt x="124142" y="239623"/>
                  </a:lnTo>
                  <a:lnTo>
                    <a:pt x="124294" y="244894"/>
                  </a:lnTo>
                  <a:lnTo>
                    <a:pt x="132054" y="244246"/>
                  </a:lnTo>
                  <a:close/>
                </a:path>
                <a:path w="4750435" h="253364">
                  <a:moveTo>
                    <a:pt x="152730" y="242519"/>
                  </a:moveTo>
                  <a:lnTo>
                    <a:pt x="152069" y="237286"/>
                  </a:lnTo>
                  <a:lnTo>
                    <a:pt x="148437" y="237591"/>
                  </a:lnTo>
                  <a:lnTo>
                    <a:pt x="144805" y="237896"/>
                  </a:lnTo>
                  <a:lnTo>
                    <a:pt x="144983" y="243166"/>
                  </a:lnTo>
                  <a:lnTo>
                    <a:pt x="152730" y="242519"/>
                  </a:lnTo>
                  <a:close/>
                </a:path>
                <a:path w="4750435" h="253364">
                  <a:moveTo>
                    <a:pt x="173405" y="240792"/>
                  </a:moveTo>
                  <a:lnTo>
                    <a:pt x="172720" y="235572"/>
                  </a:lnTo>
                  <a:lnTo>
                    <a:pt x="169087" y="235877"/>
                  </a:lnTo>
                  <a:lnTo>
                    <a:pt x="165455" y="236181"/>
                  </a:lnTo>
                  <a:lnTo>
                    <a:pt x="165658" y="241439"/>
                  </a:lnTo>
                  <a:lnTo>
                    <a:pt x="173405" y="240792"/>
                  </a:lnTo>
                  <a:close/>
                </a:path>
                <a:path w="4750435" h="253364">
                  <a:moveTo>
                    <a:pt x="194094" y="239064"/>
                  </a:moveTo>
                  <a:lnTo>
                    <a:pt x="193382" y="233845"/>
                  </a:lnTo>
                  <a:lnTo>
                    <a:pt x="189750" y="234149"/>
                  </a:lnTo>
                  <a:lnTo>
                    <a:pt x="186118" y="234454"/>
                  </a:lnTo>
                  <a:lnTo>
                    <a:pt x="186334" y="239712"/>
                  </a:lnTo>
                  <a:lnTo>
                    <a:pt x="194094" y="239064"/>
                  </a:lnTo>
                  <a:close/>
                </a:path>
                <a:path w="4750435" h="253364">
                  <a:moveTo>
                    <a:pt x="214769" y="237350"/>
                  </a:moveTo>
                  <a:lnTo>
                    <a:pt x="214045" y="232130"/>
                  </a:lnTo>
                  <a:lnTo>
                    <a:pt x="210413" y="232435"/>
                  </a:lnTo>
                  <a:lnTo>
                    <a:pt x="206781" y="232740"/>
                  </a:lnTo>
                  <a:lnTo>
                    <a:pt x="207022" y="237998"/>
                  </a:lnTo>
                  <a:lnTo>
                    <a:pt x="214769" y="237350"/>
                  </a:lnTo>
                  <a:close/>
                </a:path>
                <a:path w="4750435" h="253364">
                  <a:moveTo>
                    <a:pt x="235419" y="235242"/>
                  </a:moveTo>
                  <a:lnTo>
                    <a:pt x="234670" y="230022"/>
                  </a:lnTo>
                  <a:lnTo>
                    <a:pt x="231038" y="230403"/>
                  </a:lnTo>
                  <a:lnTo>
                    <a:pt x="227418" y="230784"/>
                  </a:lnTo>
                  <a:lnTo>
                    <a:pt x="227672" y="236042"/>
                  </a:lnTo>
                  <a:lnTo>
                    <a:pt x="235419" y="235242"/>
                  </a:lnTo>
                  <a:close/>
                </a:path>
                <a:path w="4750435" h="253364">
                  <a:moveTo>
                    <a:pt x="256057" y="233095"/>
                  </a:moveTo>
                  <a:lnTo>
                    <a:pt x="255295" y="227876"/>
                  </a:lnTo>
                  <a:lnTo>
                    <a:pt x="251663" y="228257"/>
                  </a:lnTo>
                  <a:lnTo>
                    <a:pt x="248031" y="228638"/>
                  </a:lnTo>
                  <a:lnTo>
                    <a:pt x="248323" y="233895"/>
                  </a:lnTo>
                  <a:lnTo>
                    <a:pt x="256057" y="233095"/>
                  </a:lnTo>
                  <a:close/>
                </a:path>
                <a:path w="4750435" h="253364">
                  <a:moveTo>
                    <a:pt x="276707" y="230924"/>
                  </a:moveTo>
                  <a:lnTo>
                    <a:pt x="275920" y="225717"/>
                  </a:lnTo>
                  <a:lnTo>
                    <a:pt x="272288" y="226098"/>
                  </a:lnTo>
                  <a:lnTo>
                    <a:pt x="268655" y="226479"/>
                  </a:lnTo>
                  <a:lnTo>
                    <a:pt x="268973" y="231736"/>
                  </a:lnTo>
                  <a:lnTo>
                    <a:pt x="276707" y="230924"/>
                  </a:lnTo>
                  <a:close/>
                </a:path>
                <a:path w="4750435" h="253364">
                  <a:moveTo>
                    <a:pt x="297345" y="228777"/>
                  </a:moveTo>
                  <a:lnTo>
                    <a:pt x="296532" y="223570"/>
                  </a:lnTo>
                  <a:lnTo>
                    <a:pt x="292900" y="223951"/>
                  </a:lnTo>
                  <a:lnTo>
                    <a:pt x="289267" y="224332"/>
                  </a:lnTo>
                  <a:lnTo>
                    <a:pt x="289598" y="229590"/>
                  </a:lnTo>
                  <a:lnTo>
                    <a:pt x="297345" y="228777"/>
                  </a:lnTo>
                  <a:close/>
                </a:path>
                <a:path w="4750435" h="253364">
                  <a:moveTo>
                    <a:pt x="317982" y="226631"/>
                  </a:moveTo>
                  <a:lnTo>
                    <a:pt x="317157" y="221424"/>
                  </a:lnTo>
                  <a:lnTo>
                    <a:pt x="313524" y="221805"/>
                  </a:lnTo>
                  <a:lnTo>
                    <a:pt x="309892" y="222186"/>
                  </a:lnTo>
                  <a:lnTo>
                    <a:pt x="310248" y="227431"/>
                  </a:lnTo>
                  <a:lnTo>
                    <a:pt x="317982" y="226631"/>
                  </a:lnTo>
                  <a:close/>
                </a:path>
                <a:path w="4750435" h="253364">
                  <a:moveTo>
                    <a:pt x="338582" y="224091"/>
                  </a:moveTo>
                  <a:lnTo>
                    <a:pt x="337731" y="218884"/>
                  </a:lnTo>
                  <a:lnTo>
                    <a:pt x="334111" y="219341"/>
                  </a:lnTo>
                  <a:lnTo>
                    <a:pt x="330492" y="219798"/>
                  </a:lnTo>
                  <a:lnTo>
                    <a:pt x="330873" y="225056"/>
                  </a:lnTo>
                  <a:lnTo>
                    <a:pt x="338582" y="224091"/>
                  </a:lnTo>
                  <a:close/>
                </a:path>
                <a:path w="4750435" h="253364">
                  <a:moveTo>
                    <a:pt x="359181" y="221513"/>
                  </a:moveTo>
                  <a:lnTo>
                    <a:pt x="358305" y="216319"/>
                  </a:lnTo>
                  <a:lnTo>
                    <a:pt x="354685" y="216776"/>
                  </a:lnTo>
                  <a:lnTo>
                    <a:pt x="351066" y="217233"/>
                  </a:lnTo>
                  <a:lnTo>
                    <a:pt x="351459" y="222478"/>
                  </a:lnTo>
                  <a:lnTo>
                    <a:pt x="359181" y="221513"/>
                  </a:lnTo>
                  <a:close/>
                </a:path>
                <a:path w="4750435" h="253364">
                  <a:moveTo>
                    <a:pt x="379780" y="218935"/>
                  </a:moveTo>
                  <a:lnTo>
                    <a:pt x="378879" y="213741"/>
                  </a:lnTo>
                  <a:lnTo>
                    <a:pt x="375259" y="214198"/>
                  </a:lnTo>
                  <a:lnTo>
                    <a:pt x="371640" y="214655"/>
                  </a:lnTo>
                  <a:lnTo>
                    <a:pt x="372059" y="219900"/>
                  </a:lnTo>
                  <a:lnTo>
                    <a:pt x="379780" y="218935"/>
                  </a:lnTo>
                  <a:close/>
                </a:path>
                <a:path w="4750435" h="253364">
                  <a:moveTo>
                    <a:pt x="400367" y="216369"/>
                  </a:moveTo>
                  <a:lnTo>
                    <a:pt x="399440" y="211175"/>
                  </a:lnTo>
                  <a:lnTo>
                    <a:pt x="395820" y="211632"/>
                  </a:lnTo>
                  <a:lnTo>
                    <a:pt x="392201" y="212090"/>
                  </a:lnTo>
                  <a:lnTo>
                    <a:pt x="392645" y="217335"/>
                  </a:lnTo>
                  <a:lnTo>
                    <a:pt x="400367" y="216369"/>
                  </a:lnTo>
                  <a:close/>
                </a:path>
                <a:path w="4750435" h="253364">
                  <a:moveTo>
                    <a:pt x="420954" y="213791"/>
                  </a:moveTo>
                  <a:lnTo>
                    <a:pt x="420014" y="208597"/>
                  </a:lnTo>
                  <a:lnTo>
                    <a:pt x="416394" y="209054"/>
                  </a:lnTo>
                  <a:lnTo>
                    <a:pt x="412775" y="209511"/>
                  </a:lnTo>
                  <a:lnTo>
                    <a:pt x="413245" y="214757"/>
                  </a:lnTo>
                  <a:lnTo>
                    <a:pt x="420954" y="213791"/>
                  </a:lnTo>
                  <a:close/>
                </a:path>
                <a:path w="4750435" h="253364">
                  <a:moveTo>
                    <a:pt x="441490" y="210769"/>
                  </a:moveTo>
                  <a:lnTo>
                    <a:pt x="440524" y="205600"/>
                  </a:lnTo>
                  <a:lnTo>
                    <a:pt x="436918" y="206121"/>
                  </a:lnTo>
                  <a:lnTo>
                    <a:pt x="433311" y="206654"/>
                  </a:lnTo>
                  <a:lnTo>
                    <a:pt x="433793" y="211899"/>
                  </a:lnTo>
                  <a:lnTo>
                    <a:pt x="441490" y="210769"/>
                  </a:lnTo>
                  <a:close/>
                </a:path>
                <a:path w="4750435" h="253364">
                  <a:moveTo>
                    <a:pt x="462026" y="207772"/>
                  </a:moveTo>
                  <a:lnTo>
                    <a:pt x="461035" y="202603"/>
                  </a:lnTo>
                  <a:lnTo>
                    <a:pt x="457428" y="203123"/>
                  </a:lnTo>
                  <a:lnTo>
                    <a:pt x="453821" y="203657"/>
                  </a:lnTo>
                  <a:lnTo>
                    <a:pt x="454329" y="208889"/>
                  </a:lnTo>
                  <a:lnTo>
                    <a:pt x="462026" y="207772"/>
                  </a:lnTo>
                  <a:close/>
                </a:path>
                <a:path w="4750435" h="253364">
                  <a:moveTo>
                    <a:pt x="482574" y="204774"/>
                  </a:moveTo>
                  <a:lnTo>
                    <a:pt x="481558" y="199593"/>
                  </a:lnTo>
                  <a:lnTo>
                    <a:pt x="477951" y="200126"/>
                  </a:lnTo>
                  <a:lnTo>
                    <a:pt x="474345" y="200647"/>
                  </a:lnTo>
                  <a:lnTo>
                    <a:pt x="474878" y="205892"/>
                  </a:lnTo>
                  <a:lnTo>
                    <a:pt x="482574" y="204774"/>
                  </a:lnTo>
                  <a:close/>
                </a:path>
                <a:path w="4750435" h="253364">
                  <a:moveTo>
                    <a:pt x="503110" y="201764"/>
                  </a:moveTo>
                  <a:lnTo>
                    <a:pt x="502069" y="196608"/>
                  </a:lnTo>
                  <a:lnTo>
                    <a:pt x="498462" y="197129"/>
                  </a:lnTo>
                  <a:lnTo>
                    <a:pt x="494855" y="197650"/>
                  </a:lnTo>
                  <a:lnTo>
                    <a:pt x="495414" y="202895"/>
                  </a:lnTo>
                  <a:lnTo>
                    <a:pt x="503110" y="201764"/>
                  </a:lnTo>
                  <a:close/>
                </a:path>
                <a:path w="4750435" h="253364">
                  <a:moveTo>
                    <a:pt x="523608" y="198640"/>
                  </a:moveTo>
                  <a:lnTo>
                    <a:pt x="522554" y="193484"/>
                  </a:lnTo>
                  <a:lnTo>
                    <a:pt x="518960" y="194081"/>
                  </a:lnTo>
                  <a:lnTo>
                    <a:pt x="515366" y="194678"/>
                  </a:lnTo>
                  <a:lnTo>
                    <a:pt x="515937" y="199923"/>
                  </a:lnTo>
                  <a:lnTo>
                    <a:pt x="523608" y="198640"/>
                  </a:lnTo>
                  <a:close/>
                </a:path>
                <a:path w="4750435" h="253364">
                  <a:moveTo>
                    <a:pt x="544080" y="195224"/>
                  </a:moveTo>
                  <a:lnTo>
                    <a:pt x="543001" y="190068"/>
                  </a:lnTo>
                  <a:lnTo>
                    <a:pt x="539407" y="190665"/>
                  </a:lnTo>
                  <a:lnTo>
                    <a:pt x="535813" y="191262"/>
                  </a:lnTo>
                  <a:lnTo>
                    <a:pt x="536409" y="196507"/>
                  </a:lnTo>
                  <a:lnTo>
                    <a:pt x="544080" y="195224"/>
                  </a:lnTo>
                  <a:close/>
                </a:path>
                <a:path w="4750435" h="253364">
                  <a:moveTo>
                    <a:pt x="564565" y="191795"/>
                  </a:moveTo>
                  <a:lnTo>
                    <a:pt x="563460" y="186651"/>
                  </a:lnTo>
                  <a:lnTo>
                    <a:pt x="559866" y="187248"/>
                  </a:lnTo>
                  <a:lnTo>
                    <a:pt x="556272" y="187845"/>
                  </a:lnTo>
                  <a:lnTo>
                    <a:pt x="556895" y="193078"/>
                  </a:lnTo>
                  <a:lnTo>
                    <a:pt x="564565" y="191795"/>
                  </a:lnTo>
                  <a:close/>
                </a:path>
                <a:path w="4750435" h="253364">
                  <a:moveTo>
                    <a:pt x="585038" y="188379"/>
                  </a:moveTo>
                  <a:lnTo>
                    <a:pt x="583907" y="183235"/>
                  </a:lnTo>
                  <a:lnTo>
                    <a:pt x="580313" y="183832"/>
                  </a:lnTo>
                  <a:lnTo>
                    <a:pt x="576719" y="184429"/>
                  </a:lnTo>
                  <a:lnTo>
                    <a:pt x="577367" y="189661"/>
                  </a:lnTo>
                  <a:lnTo>
                    <a:pt x="585038" y="188379"/>
                  </a:lnTo>
                  <a:close/>
                </a:path>
                <a:path w="4750435" h="253364">
                  <a:moveTo>
                    <a:pt x="605510" y="184962"/>
                  </a:moveTo>
                  <a:lnTo>
                    <a:pt x="604354" y="179819"/>
                  </a:lnTo>
                  <a:lnTo>
                    <a:pt x="600760" y="180416"/>
                  </a:lnTo>
                  <a:lnTo>
                    <a:pt x="597166" y="181013"/>
                  </a:lnTo>
                  <a:lnTo>
                    <a:pt x="597827" y="186245"/>
                  </a:lnTo>
                  <a:lnTo>
                    <a:pt x="605510" y="184962"/>
                  </a:lnTo>
                  <a:close/>
                </a:path>
                <a:path w="4750435" h="253364">
                  <a:moveTo>
                    <a:pt x="625919" y="181254"/>
                  </a:moveTo>
                  <a:lnTo>
                    <a:pt x="624751" y="176123"/>
                  </a:lnTo>
                  <a:lnTo>
                    <a:pt x="621169" y="176796"/>
                  </a:lnTo>
                  <a:lnTo>
                    <a:pt x="617588" y="177469"/>
                  </a:lnTo>
                  <a:lnTo>
                    <a:pt x="618274" y="182689"/>
                  </a:lnTo>
                  <a:lnTo>
                    <a:pt x="625919" y="181254"/>
                  </a:lnTo>
                  <a:close/>
                </a:path>
                <a:path w="4750435" h="253364">
                  <a:moveTo>
                    <a:pt x="646315" y="177419"/>
                  </a:moveTo>
                  <a:lnTo>
                    <a:pt x="645121" y="172288"/>
                  </a:lnTo>
                  <a:lnTo>
                    <a:pt x="641540" y="172961"/>
                  </a:lnTo>
                  <a:lnTo>
                    <a:pt x="637959" y="173634"/>
                  </a:lnTo>
                  <a:lnTo>
                    <a:pt x="638670" y="178854"/>
                  </a:lnTo>
                  <a:lnTo>
                    <a:pt x="646315" y="177419"/>
                  </a:lnTo>
                  <a:close/>
                </a:path>
                <a:path w="4750435" h="253364">
                  <a:moveTo>
                    <a:pt x="666724" y="173596"/>
                  </a:moveTo>
                  <a:lnTo>
                    <a:pt x="665505" y="168465"/>
                  </a:lnTo>
                  <a:lnTo>
                    <a:pt x="661924" y="169138"/>
                  </a:lnTo>
                  <a:lnTo>
                    <a:pt x="658342" y="169811"/>
                  </a:lnTo>
                  <a:lnTo>
                    <a:pt x="659079" y="175031"/>
                  </a:lnTo>
                  <a:lnTo>
                    <a:pt x="666724" y="173596"/>
                  </a:lnTo>
                  <a:close/>
                </a:path>
                <a:path w="4750435" h="253364">
                  <a:moveTo>
                    <a:pt x="687120" y="169760"/>
                  </a:moveTo>
                  <a:lnTo>
                    <a:pt x="685876" y="164642"/>
                  </a:lnTo>
                  <a:lnTo>
                    <a:pt x="682294" y="165315"/>
                  </a:lnTo>
                  <a:lnTo>
                    <a:pt x="678713" y="165989"/>
                  </a:lnTo>
                  <a:lnTo>
                    <a:pt x="679475" y="171196"/>
                  </a:lnTo>
                  <a:lnTo>
                    <a:pt x="687120" y="169760"/>
                  </a:lnTo>
                  <a:close/>
                </a:path>
                <a:path w="4750435" h="253364">
                  <a:moveTo>
                    <a:pt x="707491" y="165849"/>
                  </a:moveTo>
                  <a:lnTo>
                    <a:pt x="706234" y="160731"/>
                  </a:lnTo>
                  <a:lnTo>
                    <a:pt x="702665" y="161480"/>
                  </a:lnTo>
                  <a:lnTo>
                    <a:pt x="699084" y="162166"/>
                  </a:lnTo>
                  <a:lnTo>
                    <a:pt x="699871" y="167373"/>
                  </a:lnTo>
                  <a:lnTo>
                    <a:pt x="703694" y="166636"/>
                  </a:lnTo>
                  <a:lnTo>
                    <a:pt x="707491" y="165849"/>
                  </a:lnTo>
                  <a:close/>
                </a:path>
                <a:path w="4750435" h="253364">
                  <a:moveTo>
                    <a:pt x="727811" y="161607"/>
                  </a:moveTo>
                  <a:lnTo>
                    <a:pt x="726528" y="156489"/>
                  </a:lnTo>
                  <a:lnTo>
                    <a:pt x="722960" y="157238"/>
                  </a:lnTo>
                  <a:lnTo>
                    <a:pt x="719391" y="157988"/>
                  </a:lnTo>
                  <a:lnTo>
                    <a:pt x="720204" y="163195"/>
                  </a:lnTo>
                  <a:lnTo>
                    <a:pt x="727811" y="161607"/>
                  </a:lnTo>
                  <a:close/>
                </a:path>
                <a:path w="4750435" h="253364">
                  <a:moveTo>
                    <a:pt x="748131" y="157365"/>
                  </a:moveTo>
                  <a:lnTo>
                    <a:pt x="746823" y="152260"/>
                  </a:lnTo>
                  <a:lnTo>
                    <a:pt x="743254" y="153009"/>
                  </a:lnTo>
                  <a:lnTo>
                    <a:pt x="739686" y="153758"/>
                  </a:lnTo>
                  <a:lnTo>
                    <a:pt x="740511" y="158953"/>
                  </a:lnTo>
                  <a:lnTo>
                    <a:pt x="748131" y="157365"/>
                  </a:lnTo>
                  <a:close/>
                </a:path>
                <a:path w="4750435" h="253364">
                  <a:moveTo>
                    <a:pt x="768451" y="153136"/>
                  </a:moveTo>
                  <a:lnTo>
                    <a:pt x="767118" y="148031"/>
                  </a:lnTo>
                  <a:lnTo>
                    <a:pt x="763549" y="148780"/>
                  </a:lnTo>
                  <a:lnTo>
                    <a:pt x="759980" y="149529"/>
                  </a:lnTo>
                  <a:lnTo>
                    <a:pt x="760831" y="154724"/>
                  </a:lnTo>
                  <a:lnTo>
                    <a:pt x="768451" y="153136"/>
                  </a:lnTo>
                  <a:close/>
                </a:path>
                <a:path w="4750435" h="253364">
                  <a:moveTo>
                    <a:pt x="788771" y="148894"/>
                  </a:moveTo>
                  <a:lnTo>
                    <a:pt x="787412" y="143802"/>
                  </a:lnTo>
                  <a:lnTo>
                    <a:pt x="783844" y="144551"/>
                  </a:lnTo>
                  <a:lnTo>
                    <a:pt x="780275" y="145300"/>
                  </a:lnTo>
                  <a:lnTo>
                    <a:pt x="781151" y="150482"/>
                  </a:lnTo>
                  <a:lnTo>
                    <a:pt x="788771" y="148894"/>
                  </a:lnTo>
                  <a:close/>
                </a:path>
                <a:path w="4750435" h="253364">
                  <a:moveTo>
                    <a:pt x="809015" y="144335"/>
                  </a:moveTo>
                  <a:lnTo>
                    <a:pt x="807643" y="139255"/>
                  </a:lnTo>
                  <a:lnTo>
                    <a:pt x="804087" y="140068"/>
                  </a:lnTo>
                  <a:lnTo>
                    <a:pt x="800531" y="140881"/>
                  </a:lnTo>
                  <a:lnTo>
                    <a:pt x="801433" y="146075"/>
                  </a:lnTo>
                  <a:lnTo>
                    <a:pt x="809015" y="144335"/>
                  </a:lnTo>
                  <a:close/>
                </a:path>
                <a:path w="4750435" h="253364">
                  <a:moveTo>
                    <a:pt x="829246" y="139712"/>
                  </a:moveTo>
                  <a:lnTo>
                    <a:pt x="827849" y="134632"/>
                  </a:lnTo>
                  <a:lnTo>
                    <a:pt x="824293" y="135445"/>
                  </a:lnTo>
                  <a:lnTo>
                    <a:pt x="820737" y="136258"/>
                  </a:lnTo>
                  <a:lnTo>
                    <a:pt x="821664" y="141452"/>
                  </a:lnTo>
                  <a:lnTo>
                    <a:pt x="829246" y="139712"/>
                  </a:lnTo>
                  <a:close/>
                </a:path>
                <a:path w="4750435" h="253364">
                  <a:moveTo>
                    <a:pt x="849477" y="135064"/>
                  </a:moveTo>
                  <a:lnTo>
                    <a:pt x="848055" y="129997"/>
                  </a:lnTo>
                  <a:lnTo>
                    <a:pt x="844499" y="130810"/>
                  </a:lnTo>
                  <a:lnTo>
                    <a:pt x="840943" y="131622"/>
                  </a:lnTo>
                  <a:lnTo>
                    <a:pt x="841895" y="136804"/>
                  </a:lnTo>
                  <a:lnTo>
                    <a:pt x="849477" y="135064"/>
                  </a:lnTo>
                  <a:close/>
                </a:path>
                <a:path w="4750435" h="253364">
                  <a:moveTo>
                    <a:pt x="869708" y="130441"/>
                  </a:moveTo>
                  <a:lnTo>
                    <a:pt x="868260" y="125374"/>
                  </a:lnTo>
                  <a:lnTo>
                    <a:pt x="864704" y="126187"/>
                  </a:lnTo>
                  <a:lnTo>
                    <a:pt x="861148" y="127000"/>
                  </a:lnTo>
                  <a:lnTo>
                    <a:pt x="862126" y="132181"/>
                  </a:lnTo>
                  <a:lnTo>
                    <a:pt x="869708" y="130441"/>
                  </a:lnTo>
                  <a:close/>
                </a:path>
                <a:path w="4750435" h="253364">
                  <a:moveTo>
                    <a:pt x="889889" y="125603"/>
                  </a:moveTo>
                  <a:lnTo>
                    <a:pt x="888428" y="120548"/>
                  </a:lnTo>
                  <a:lnTo>
                    <a:pt x="884885" y="121424"/>
                  </a:lnTo>
                  <a:lnTo>
                    <a:pt x="881341" y="122301"/>
                  </a:lnTo>
                  <a:lnTo>
                    <a:pt x="882345" y="127482"/>
                  </a:lnTo>
                  <a:lnTo>
                    <a:pt x="889889" y="125603"/>
                  </a:lnTo>
                  <a:close/>
                </a:path>
                <a:path w="4750435" h="253364">
                  <a:moveTo>
                    <a:pt x="910031" y="120586"/>
                  </a:moveTo>
                  <a:lnTo>
                    <a:pt x="908545" y="115544"/>
                  </a:lnTo>
                  <a:lnTo>
                    <a:pt x="905002" y="116420"/>
                  </a:lnTo>
                  <a:lnTo>
                    <a:pt x="901458" y="117297"/>
                  </a:lnTo>
                  <a:lnTo>
                    <a:pt x="902487" y="122466"/>
                  </a:lnTo>
                  <a:lnTo>
                    <a:pt x="910031" y="120586"/>
                  </a:lnTo>
                  <a:close/>
                </a:path>
                <a:path w="4750435" h="253364">
                  <a:moveTo>
                    <a:pt x="930173" y="115570"/>
                  </a:moveTo>
                  <a:lnTo>
                    <a:pt x="928662" y="110528"/>
                  </a:lnTo>
                  <a:lnTo>
                    <a:pt x="925118" y="111404"/>
                  </a:lnTo>
                  <a:lnTo>
                    <a:pt x="921575" y="112280"/>
                  </a:lnTo>
                  <a:lnTo>
                    <a:pt x="922616" y="117449"/>
                  </a:lnTo>
                  <a:lnTo>
                    <a:pt x="930173" y="115570"/>
                  </a:lnTo>
                  <a:close/>
                </a:path>
                <a:path w="4750435" h="253364">
                  <a:moveTo>
                    <a:pt x="950315" y="110566"/>
                  </a:moveTo>
                  <a:lnTo>
                    <a:pt x="948778" y="105524"/>
                  </a:lnTo>
                  <a:lnTo>
                    <a:pt x="945235" y="106400"/>
                  </a:lnTo>
                  <a:lnTo>
                    <a:pt x="941692" y="107276"/>
                  </a:lnTo>
                  <a:lnTo>
                    <a:pt x="942759" y="112445"/>
                  </a:lnTo>
                  <a:lnTo>
                    <a:pt x="950315" y="110566"/>
                  </a:lnTo>
                  <a:close/>
                </a:path>
                <a:path w="4750435" h="253364">
                  <a:moveTo>
                    <a:pt x="970419" y="105410"/>
                  </a:moveTo>
                  <a:lnTo>
                    <a:pt x="968857" y="100380"/>
                  </a:lnTo>
                  <a:lnTo>
                    <a:pt x="965339" y="101320"/>
                  </a:lnTo>
                  <a:lnTo>
                    <a:pt x="961821" y="102273"/>
                  </a:lnTo>
                  <a:lnTo>
                    <a:pt x="962901" y="107429"/>
                  </a:lnTo>
                  <a:lnTo>
                    <a:pt x="970419" y="105410"/>
                  </a:lnTo>
                  <a:close/>
                </a:path>
                <a:path w="4750435" h="253364">
                  <a:moveTo>
                    <a:pt x="990460" y="100025"/>
                  </a:moveTo>
                  <a:lnTo>
                    <a:pt x="988872" y="95008"/>
                  </a:lnTo>
                  <a:lnTo>
                    <a:pt x="985354" y="95948"/>
                  </a:lnTo>
                  <a:lnTo>
                    <a:pt x="981837" y="96901"/>
                  </a:lnTo>
                  <a:lnTo>
                    <a:pt x="982941" y="102044"/>
                  </a:lnTo>
                  <a:lnTo>
                    <a:pt x="990460" y="100025"/>
                  </a:lnTo>
                  <a:close/>
                </a:path>
                <a:path w="4750435" h="253364">
                  <a:moveTo>
                    <a:pt x="1010513" y="94640"/>
                  </a:moveTo>
                  <a:lnTo>
                    <a:pt x="1008900" y="89611"/>
                  </a:lnTo>
                  <a:lnTo>
                    <a:pt x="1005382" y="90563"/>
                  </a:lnTo>
                  <a:lnTo>
                    <a:pt x="1001864" y="91516"/>
                  </a:lnTo>
                  <a:lnTo>
                    <a:pt x="1002995" y="96659"/>
                  </a:lnTo>
                  <a:lnTo>
                    <a:pt x="1010513" y="94640"/>
                  </a:lnTo>
                  <a:close/>
                </a:path>
                <a:path w="4750435" h="253364">
                  <a:moveTo>
                    <a:pt x="1030541" y="89255"/>
                  </a:moveTo>
                  <a:lnTo>
                    <a:pt x="1028915" y="84251"/>
                  </a:lnTo>
                  <a:lnTo>
                    <a:pt x="1025398" y="85191"/>
                  </a:lnTo>
                  <a:lnTo>
                    <a:pt x="1021880" y="86144"/>
                  </a:lnTo>
                  <a:lnTo>
                    <a:pt x="1023035" y="91274"/>
                  </a:lnTo>
                  <a:lnTo>
                    <a:pt x="1030541" y="89255"/>
                  </a:lnTo>
                  <a:close/>
                </a:path>
                <a:path w="4750435" h="253364">
                  <a:moveTo>
                    <a:pt x="1050569" y="83769"/>
                  </a:moveTo>
                  <a:lnTo>
                    <a:pt x="1048918" y="78778"/>
                  </a:lnTo>
                  <a:lnTo>
                    <a:pt x="1045413" y="79781"/>
                  </a:lnTo>
                  <a:lnTo>
                    <a:pt x="1041908" y="80759"/>
                  </a:lnTo>
                  <a:lnTo>
                    <a:pt x="1043076" y="85890"/>
                  </a:lnTo>
                  <a:lnTo>
                    <a:pt x="1046822" y="84848"/>
                  </a:lnTo>
                  <a:lnTo>
                    <a:pt x="1050569" y="83769"/>
                  </a:lnTo>
                  <a:close/>
                </a:path>
                <a:path w="4750435" h="253364">
                  <a:moveTo>
                    <a:pt x="1070508" y="78041"/>
                  </a:moveTo>
                  <a:lnTo>
                    <a:pt x="1068844" y="73050"/>
                  </a:lnTo>
                  <a:lnTo>
                    <a:pt x="1065339" y="74053"/>
                  </a:lnTo>
                  <a:lnTo>
                    <a:pt x="1061834" y="75057"/>
                  </a:lnTo>
                  <a:lnTo>
                    <a:pt x="1063040" y="80187"/>
                  </a:lnTo>
                  <a:lnTo>
                    <a:pt x="1070508" y="78041"/>
                  </a:lnTo>
                  <a:close/>
                </a:path>
                <a:path w="4750435" h="253364">
                  <a:moveTo>
                    <a:pt x="1090447" y="72288"/>
                  </a:moveTo>
                  <a:lnTo>
                    <a:pt x="1088758" y="67310"/>
                  </a:lnTo>
                  <a:lnTo>
                    <a:pt x="1085253" y="68313"/>
                  </a:lnTo>
                  <a:lnTo>
                    <a:pt x="1081747" y="69316"/>
                  </a:lnTo>
                  <a:lnTo>
                    <a:pt x="1082967" y="74447"/>
                  </a:lnTo>
                  <a:lnTo>
                    <a:pt x="1090447" y="72288"/>
                  </a:lnTo>
                  <a:close/>
                </a:path>
                <a:path w="4750435" h="253364">
                  <a:moveTo>
                    <a:pt x="1110399" y="66548"/>
                  </a:moveTo>
                  <a:lnTo>
                    <a:pt x="1108684" y="61569"/>
                  </a:lnTo>
                  <a:lnTo>
                    <a:pt x="1105179" y="62572"/>
                  </a:lnTo>
                  <a:lnTo>
                    <a:pt x="1101674" y="63576"/>
                  </a:lnTo>
                  <a:lnTo>
                    <a:pt x="1102918" y="68694"/>
                  </a:lnTo>
                  <a:lnTo>
                    <a:pt x="1110399" y="66548"/>
                  </a:lnTo>
                  <a:close/>
                </a:path>
                <a:path w="4750435" h="253364">
                  <a:moveTo>
                    <a:pt x="4494098" y="4064"/>
                  </a:moveTo>
                  <a:lnTo>
                    <a:pt x="4491050" y="2032"/>
                  </a:lnTo>
                  <a:lnTo>
                    <a:pt x="4488002" y="0"/>
                  </a:lnTo>
                  <a:lnTo>
                    <a:pt x="4484890" y="4254"/>
                  </a:lnTo>
                  <a:lnTo>
                    <a:pt x="4491380" y="8572"/>
                  </a:lnTo>
                  <a:lnTo>
                    <a:pt x="4494098" y="4064"/>
                  </a:lnTo>
                  <a:close/>
                </a:path>
                <a:path w="4750435" h="253364">
                  <a:moveTo>
                    <a:pt x="4511408" y="15595"/>
                  </a:moveTo>
                  <a:lnTo>
                    <a:pt x="4508360" y="13563"/>
                  </a:lnTo>
                  <a:lnTo>
                    <a:pt x="4505312" y="11531"/>
                  </a:lnTo>
                  <a:lnTo>
                    <a:pt x="4502188" y="15773"/>
                  </a:lnTo>
                  <a:lnTo>
                    <a:pt x="4508678" y="20091"/>
                  </a:lnTo>
                  <a:lnTo>
                    <a:pt x="4511408" y="15595"/>
                  </a:lnTo>
                  <a:close/>
                </a:path>
                <a:path w="4750435" h="253364">
                  <a:moveTo>
                    <a:pt x="4528731" y="27139"/>
                  </a:moveTo>
                  <a:lnTo>
                    <a:pt x="4525683" y="25107"/>
                  </a:lnTo>
                  <a:lnTo>
                    <a:pt x="4522635" y="23075"/>
                  </a:lnTo>
                  <a:lnTo>
                    <a:pt x="4519498" y="27317"/>
                  </a:lnTo>
                  <a:lnTo>
                    <a:pt x="4525988" y="31635"/>
                  </a:lnTo>
                  <a:lnTo>
                    <a:pt x="4528731" y="27139"/>
                  </a:lnTo>
                  <a:close/>
                </a:path>
                <a:path w="4750435" h="253364">
                  <a:moveTo>
                    <a:pt x="4546028" y="38684"/>
                  </a:moveTo>
                  <a:lnTo>
                    <a:pt x="4542993" y="36639"/>
                  </a:lnTo>
                  <a:lnTo>
                    <a:pt x="4539945" y="34607"/>
                  </a:lnTo>
                  <a:lnTo>
                    <a:pt x="4536795" y="38836"/>
                  </a:lnTo>
                  <a:lnTo>
                    <a:pt x="4543272" y="43167"/>
                  </a:lnTo>
                  <a:lnTo>
                    <a:pt x="4546028" y="38684"/>
                  </a:lnTo>
                  <a:close/>
                </a:path>
                <a:path w="4750435" h="253364">
                  <a:moveTo>
                    <a:pt x="4563135" y="50533"/>
                  </a:moveTo>
                  <a:lnTo>
                    <a:pt x="4560125" y="48450"/>
                  </a:lnTo>
                  <a:lnTo>
                    <a:pt x="4557115" y="46367"/>
                  </a:lnTo>
                  <a:lnTo>
                    <a:pt x="4553953" y="50584"/>
                  </a:lnTo>
                  <a:lnTo>
                    <a:pt x="4560367" y="55016"/>
                  </a:lnTo>
                  <a:lnTo>
                    <a:pt x="4563135" y="50533"/>
                  </a:lnTo>
                  <a:close/>
                </a:path>
                <a:path w="4750435" h="253364">
                  <a:moveTo>
                    <a:pt x="4580255" y="62357"/>
                  </a:moveTo>
                  <a:lnTo>
                    <a:pt x="4577245" y="60274"/>
                  </a:lnTo>
                  <a:lnTo>
                    <a:pt x="4574235" y="58191"/>
                  </a:lnTo>
                  <a:lnTo>
                    <a:pt x="4571060" y="62395"/>
                  </a:lnTo>
                  <a:lnTo>
                    <a:pt x="4577473" y="66827"/>
                  </a:lnTo>
                  <a:lnTo>
                    <a:pt x="4580255" y="62357"/>
                  </a:lnTo>
                  <a:close/>
                </a:path>
                <a:path w="4750435" h="253364">
                  <a:moveTo>
                    <a:pt x="4597374" y="74193"/>
                  </a:moveTo>
                  <a:lnTo>
                    <a:pt x="4594364" y="72110"/>
                  </a:lnTo>
                  <a:lnTo>
                    <a:pt x="4591355" y="70027"/>
                  </a:lnTo>
                  <a:lnTo>
                    <a:pt x="4588167" y="74218"/>
                  </a:lnTo>
                  <a:lnTo>
                    <a:pt x="4594580" y="78651"/>
                  </a:lnTo>
                  <a:lnTo>
                    <a:pt x="4597374" y="74193"/>
                  </a:lnTo>
                  <a:close/>
                </a:path>
                <a:path w="4750435" h="253364">
                  <a:moveTo>
                    <a:pt x="4614494" y="86017"/>
                  </a:moveTo>
                  <a:lnTo>
                    <a:pt x="4611484" y="83934"/>
                  </a:lnTo>
                  <a:lnTo>
                    <a:pt x="4608474" y="81851"/>
                  </a:lnTo>
                  <a:lnTo>
                    <a:pt x="4605274" y="86042"/>
                  </a:lnTo>
                  <a:lnTo>
                    <a:pt x="4611687" y="90474"/>
                  </a:lnTo>
                  <a:lnTo>
                    <a:pt x="4614494" y="86017"/>
                  </a:lnTo>
                  <a:close/>
                </a:path>
                <a:path w="4750435" h="253364">
                  <a:moveTo>
                    <a:pt x="4631601" y="97853"/>
                  </a:moveTo>
                  <a:lnTo>
                    <a:pt x="4628591" y="95770"/>
                  </a:lnTo>
                  <a:lnTo>
                    <a:pt x="4625581" y="93687"/>
                  </a:lnTo>
                  <a:lnTo>
                    <a:pt x="4622368" y="97866"/>
                  </a:lnTo>
                  <a:lnTo>
                    <a:pt x="4628781" y="102298"/>
                  </a:lnTo>
                  <a:lnTo>
                    <a:pt x="4631601" y="97853"/>
                  </a:lnTo>
                  <a:close/>
                </a:path>
                <a:path w="4750435" h="253364">
                  <a:moveTo>
                    <a:pt x="4648682" y="109728"/>
                  </a:moveTo>
                  <a:lnTo>
                    <a:pt x="4645711" y="107594"/>
                  </a:lnTo>
                  <a:lnTo>
                    <a:pt x="4642701" y="105511"/>
                  </a:lnTo>
                  <a:lnTo>
                    <a:pt x="4639488" y="109677"/>
                  </a:lnTo>
                  <a:lnTo>
                    <a:pt x="4642688" y="111899"/>
                  </a:lnTo>
                  <a:lnTo>
                    <a:pt x="4645850" y="114160"/>
                  </a:lnTo>
                  <a:lnTo>
                    <a:pt x="4648682" y="109728"/>
                  </a:lnTo>
                  <a:close/>
                </a:path>
                <a:path w="4750435" h="253364">
                  <a:moveTo>
                    <a:pt x="4665611" y="121831"/>
                  </a:moveTo>
                  <a:lnTo>
                    <a:pt x="4662640" y="119697"/>
                  </a:lnTo>
                  <a:lnTo>
                    <a:pt x="4659668" y="117563"/>
                  </a:lnTo>
                  <a:lnTo>
                    <a:pt x="4656429" y="121729"/>
                  </a:lnTo>
                  <a:lnTo>
                    <a:pt x="4662767" y="126263"/>
                  </a:lnTo>
                  <a:lnTo>
                    <a:pt x="4665611" y="121831"/>
                  </a:lnTo>
                  <a:close/>
                </a:path>
                <a:path w="4750435" h="253364">
                  <a:moveTo>
                    <a:pt x="4682528" y="133934"/>
                  </a:moveTo>
                  <a:lnTo>
                    <a:pt x="4679556" y="131800"/>
                  </a:lnTo>
                  <a:lnTo>
                    <a:pt x="4676584" y="129667"/>
                  </a:lnTo>
                  <a:lnTo>
                    <a:pt x="4673333" y="133819"/>
                  </a:lnTo>
                  <a:lnTo>
                    <a:pt x="4679670" y="138353"/>
                  </a:lnTo>
                  <a:lnTo>
                    <a:pt x="4682528" y="133934"/>
                  </a:lnTo>
                  <a:close/>
                </a:path>
                <a:path w="4750435" h="253364">
                  <a:moveTo>
                    <a:pt x="4699457" y="146037"/>
                  </a:moveTo>
                  <a:lnTo>
                    <a:pt x="4696485" y="143903"/>
                  </a:lnTo>
                  <a:lnTo>
                    <a:pt x="4693513" y="141770"/>
                  </a:lnTo>
                  <a:lnTo>
                    <a:pt x="4690262" y="145923"/>
                  </a:lnTo>
                  <a:lnTo>
                    <a:pt x="4696599" y="150456"/>
                  </a:lnTo>
                  <a:lnTo>
                    <a:pt x="4699457" y="146037"/>
                  </a:lnTo>
                  <a:close/>
                </a:path>
                <a:path w="4750435" h="253364">
                  <a:moveTo>
                    <a:pt x="4716386" y="158127"/>
                  </a:moveTo>
                  <a:lnTo>
                    <a:pt x="4713414" y="155994"/>
                  </a:lnTo>
                  <a:lnTo>
                    <a:pt x="4710442" y="153860"/>
                  </a:lnTo>
                  <a:lnTo>
                    <a:pt x="4707179" y="158000"/>
                  </a:lnTo>
                  <a:lnTo>
                    <a:pt x="4713516" y="162534"/>
                  </a:lnTo>
                  <a:lnTo>
                    <a:pt x="4716386" y="158127"/>
                  </a:lnTo>
                  <a:close/>
                </a:path>
                <a:path w="4750435" h="253364">
                  <a:moveTo>
                    <a:pt x="4733315" y="170230"/>
                  </a:moveTo>
                  <a:lnTo>
                    <a:pt x="4730343" y="168097"/>
                  </a:lnTo>
                  <a:lnTo>
                    <a:pt x="4727372" y="165963"/>
                  </a:lnTo>
                  <a:lnTo>
                    <a:pt x="4724095" y="170103"/>
                  </a:lnTo>
                  <a:lnTo>
                    <a:pt x="4730432" y="174625"/>
                  </a:lnTo>
                  <a:lnTo>
                    <a:pt x="4733315" y="170230"/>
                  </a:lnTo>
                  <a:close/>
                </a:path>
                <a:path w="4750435" h="253364">
                  <a:moveTo>
                    <a:pt x="4750232" y="182333"/>
                  </a:moveTo>
                  <a:lnTo>
                    <a:pt x="4747260" y="180200"/>
                  </a:lnTo>
                  <a:lnTo>
                    <a:pt x="4744288" y="178066"/>
                  </a:lnTo>
                  <a:lnTo>
                    <a:pt x="4740999" y="182194"/>
                  </a:lnTo>
                  <a:lnTo>
                    <a:pt x="4747336" y="186728"/>
                  </a:lnTo>
                  <a:lnTo>
                    <a:pt x="4750232" y="18233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 descr=""/>
            <p:cNvSpPr/>
            <p:nvPr/>
          </p:nvSpPr>
          <p:spPr>
            <a:xfrm>
              <a:off x="1901571" y="5191277"/>
              <a:ext cx="1365885" cy="522605"/>
            </a:xfrm>
            <a:custGeom>
              <a:avLst/>
              <a:gdLst/>
              <a:ahLst/>
              <a:cxnLst/>
              <a:rect l="l" t="t" r="r" b="b"/>
              <a:pathLst>
                <a:path w="1365885" h="522604">
                  <a:moveTo>
                    <a:pt x="8724" y="520306"/>
                  </a:moveTo>
                  <a:lnTo>
                    <a:pt x="7010" y="515327"/>
                  </a:lnTo>
                  <a:lnTo>
                    <a:pt x="3505" y="516331"/>
                  </a:lnTo>
                  <a:lnTo>
                    <a:pt x="0" y="517334"/>
                  </a:lnTo>
                  <a:lnTo>
                    <a:pt x="1244" y="522452"/>
                  </a:lnTo>
                  <a:lnTo>
                    <a:pt x="8724" y="520306"/>
                  </a:lnTo>
                  <a:close/>
                </a:path>
                <a:path w="1365885" h="522604">
                  <a:moveTo>
                    <a:pt x="28638" y="514477"/>
                  </a:moveTo>
                  <a:lnTo>
                    <a:pt x="26898" y="509511"/>
                  </a:lnTo>
                  <a:lnTo>
                    <a:pt x="23418" y="510578"/>
                  </a:lnTo>
                  <a:lnTo>
                    <a:pt x="19926" y="511619"/>
                  </a:lnTo>
                  <a:lnTo>
                    <a:pt x="21196" y="516724"/>
                  </a:lnTo>
                  <a:lnTo>
                    <a:pt x="24917" y="515620"/>
                  </a:lnTo>
                  <a:lnTo>
                    <a:pt x="28638" y="514477"/>
                  </a:lnTo>
                  <a:close/>
                </a:path>
                <a:path w="1365885" h="522604">
                  <a:moveTo>
                    <a:pt x="48488" y="508406"/>
                  </a:moveTo>
                  <a:lnTo>
                    <a:pt x="46723" y="503440"/>
                  </a:lnTo>
                  <a:lnTo>
                    <a:pt x="43243" y="504507"/>
                  </a:lnTo>
                  <a:lnTo>
                    <a:pt x="39763" y="505574"/>
                  </a:lnTo>
                  <a:lnTo>
                    <a:pt x="41046" y="510679"/>
                  </a:lnTo>
                  <a:lnTo>
                    <a:pt x="48488" y="508406"/>
                  </a:lnTo>
                  <a:close/>
                </a:path>
                <a:path w="1365885" h="522604">
                  <a:moveTo>
                    <a:pt x="68326" y="502323"/>
                  </a:moveTo>
                  <a:lnTo>
                    <a:pt x="66548" y="497370"/>
                  </a:lnTo>
                  <a:lnTo>
                    <a:pt x="63068" y="498436"/>
                  </a:lnTo>
                  <a:lnTo>
                    <a:pt x="59588" y="499503"/>
                  </a:lnTo>
                  <a:lnTo>
                    <a:pt x="60896" y="504609"/>
                  </a:lnTo>
                  <a:lnTo>
                    <a:pt x="68326" y="502323"/>
                  </a:lnTo>
                  <a:close/>
                </a:path>
                <a:path w="1365885" h="522604">
                  <a:moveTo>
                    <a:pt x="88176" y="496252"/>
                  </a:moveTo>
                  <a:lnTo>
                    <a:pt x="86372" y="491299"/>
                  </a:lnTo>
                  <a:lnTo>
                    <a:pt x="82892" y="492366"/>
                  </a:lnTo>
                  <a:lnTo>
                    <a:pt x="79413" y="493433"/>
                  </a:lnTo>
                  <a:lnTo>
                    <a:pt x="80733" y="498525"/>
                  </a:lnTo>
                  <a:lnTo>
                    <a:pt x="88176" y="496252"/>
                  </a:lnTo>
                  <a:close/>
                </a:path>
                <a:path w="1365885" h="522604">
                  <a:moveTo>
                    <a:pt x="107975" y="490067"/>
                  </a:moveTo>
                  <a:lnTo>
                    <a:pt x="106159" y="485127"/>
                  </a:lnTo>
                  <a:lnTo>
                    <a:pt x="102692" y="486244"/>
                  </a:lnTo>
                  <a:lnTo>
                    <a:pt x="99225" y="487375"/>
                  </a:lnTo>
                  <a:lnTo>
                    <a:pt x="100584" y="492467"/>
                  </a:lnTo>
                  <a:lnTo>
                    <a:pt x="107975" y="490067"/>
                  </a:lnTo>
                  <a:close/>
                </a:path>
                <a:path w="1365885" h="522604">
                  <a:moveTo>
                    <a:pt x="127736" y="483666"/>
                  </a:moveTo>
                  <a:lnTo>
                    <a:pt x="125895" y="478739"/>
                  </a:lnTo>
                  <a:lnTo>
                    <a:pt x="122428" y="479856"/>
                  </a:lnTo>
                  <a:lnTo>
                    <a:pt x="118960" y="480987"/>
                  </a:lnTo>
                  <a:lnTo>
                    <a:pt x="120332" y="486067"/>
                  </a:lnTo>
                  <a:lnTo>
                    <a:pt x="127736" y="483666"/>
                  </a:lnTo>
                  <a:close/>
                </a:path>
                <a:path w="1365885" h="522604">
                  <a:moveTo>
                    <a:pt x="147459" y="477278"/>
                  </a:moveTo>
                  <a:lnTo>
                    <a:pt x="145605" y="472338"/>
                  </a:lnTo>
                  <a:lnTo>
                    <a:pt x="142138" y="473468"/>
                  </a:lnTo>
                  <a:lnTo>
                    <a:pt x="138671" y="474586"/>
                  </a:lnTo>
                  <a:lnTo>
                    <a:pt x="140068" y="479679"/>
                  </a:lnTo>
                  <a:lnTo>
                    <a:pt x="147459" y="477278"/>
                  </a:lnTo>
                  <a:close/>
                </a:path>
                <a:path w="1365885" h="522604">
                  <a:moveTo>
                    <a:pt x="167220" y="470877"/>
                  </a:moveTo>
                  <a:lnTo>
                    <a:pt x="165341" y="465950"/>
                  </a:lnTo>
                  <a:lnTo>
                    <a:pt x="161874" y="467080"/>
                  </a:lnTo>
                  <a:lnTo>
                    <a:pt x="158407" y="468198"/>
                  </a:lnTo>
                  <a:lnTo>
                    <a:pt x="159816" y="473278"/>
                  </a:lnTo>
                  <a:lnTo>
                    <a:pt x="167220" y="470877"/>
                  </a:lnTo>
                  <a:close/>
                </a:path>
                <a:path w="1365885" h="522604">
                  <a:moveTo>
                    <a:pt x="186905" y="464337"/>
                  </a:moveTo>
                  <a:lnTo>
                    <a:pt x="185013" y="459422"/>
                  </a:lnTo>
                  <a:lnTo>
                    <a:pt x="181559" y="460603"/>
                  </a:lnTo>
                  <a:lnTo>
                    <a:pt x="178104" y="461784"/>
                  </a:lnTo>
                  <a:lnTo>
                    <a:pt x="179539" y="466852"/>
                  </a:lnTo>
                  <a:lnTo>
                    <a:pt x="186905" y="464337"/>
                  </a:lnTo>
                  <a:close/>
                </a:path>
                <a:path w="1365885" h="522604">
                  <a:moveTo>
                    <a:pt x="206552" y="457644"/>
                  </a:moveTo>
                  <a:lnTo>
                    <a:pt x="204635" y="452729"/>
                  </a:lnTo>
                  <a:lnTo>
                    <a:pt x="201180" y="453910"/>
                  </a:lnTo>
                  <a:lnTo>
                    <a:pt x="197726" y="455091"/>
                  </a:lnTo>
                  <a:lnTo>
                    <a:pt x="199186" y="460146"/>
                  </a:lnTo>
                  <a:lnTo>
                    <a:pt x="206552" y="457644"/>
                  </a:lnTo>
                  <a:close/>
                </a:path>
                <a:path w="1365885" h="522604">
                  <a:moveTo>
                    <a:pt x="226199" y="450951"/>
                  </a:moveTo>
                  <a:lnTo>
                    <a:pt x="224269" y="446049"/>
                  </a:lnTo>
                  <a:lnTo>
                    <a:pt x="220814" y="447230"/>
                  </a:lnTo>
                  <a:lnTo>
                    <a:pt x="217360" y="448411"/>
                  </a:lnTo>
                  <a:lnTo>
                    <a:pt x="218833" y="453466"/>
                  </a:lnTo>
                  <a:lnTo>
                    <a:pt x="226199" y="450951"/>
                  </a:lnTo>
                  <a:close/>
                </a:path>
                <a:path w="1365885" h="522604">
                  <a:moveTo>
                    <a:pt x="245846" y="444271"/>
                  </a:moveTo>
                  <a:lnTo>
                    <a:pt x="243890" y="439369"/>
                  </a:lnTo>
                  <a:lnTo>
                    <a:pt x="240436" y="440550"/>
                  </a:lnTo>
                  <a:lnTo>
                    <a:pt x="236982" y="441731"/>
                  </a:lnTo>
                  <a:lnTo>
                    <a:pt x="238480" y="446773"/>
                  </a:lnTo>
                  <a:lnTo>
                    <a:pt x="245846" y="444271"/>
                  </a:lnTo>
                  <a:close/>
                </a:path>
                <a:path w="1365885" h="522604">
                  <a:moveTo>
                    <a:pt x="265417" y="437362"/>
                  </a:moveTo>
                  <a:lnTo>
                    <a:pt x="263436" y="432485"/>
                  </a:lnTo>
                  <a:lnTo>
                    <a:pt x="260007" y="433705"/>
                  </a:lnTo>
                  <a:lnTo>
                    <a:pt x="256578" y="434924"/>
                  </a:lnTo>
                  <a:lnTo>
                    <a:pt x="258089" y="439978"/>
                  </a:lnTo>
                  <a:lnTo>
                    <a:pt x="265417" y="437362"/>
                  </a:lnTo>
                  <a:close/>
                </a:path>
                <a:path w="1365885" h="522604">
                  <a:moveTo>
                    <a:pt x="284962" y="430415"/>
                  </a:moveTo>
                  <a:lnTo>
                    <a:pt x="282968" y="425538"/>
                  </a:lnTo>
                  <a:lnTo>
                    <a:pt x="279539" y="426758"/>
                  </a:lnTo>
                  <a:lnTo>
                    <a:pt x="276110" y="427977"/>
                  </a:lnTo>
                  <a:lnTo>
                    <a:pt x="277634" y="433019"/>
                  </a:lnTo>
                  <a:lnTo>
                    <a:pt x="284962" y="430415"/>
                  </a:lnTo>
                  <a:close/>
                </a:path>
                <a:path w="1365885" h="522604">
                  <a:moveTo>
                    <a:pt x="304507" y="423443"/>
                  </a:moveTo>
                  <a:lnTo>
                    <a:pt x="302501" y="418579"/>
                  </a:lnTo>
                  <a:lnTo>
                    <a:pt x="299072" y="419798"/>
                  </a:lnTo>
                  <a:lnTo>
                    <a:pt x="295643" y="421017"/>
                  </a:lnTo>
                  <a:lnTo>
                    <a:pt x="297192" y="426059"/>
                  </a:lnTo>
                  <a:lnTo>
                    <a:pt x="304507" y="423443"/>
                  </a:lnTo>
                  <a:close/>
                </a:path>
                <a:path w="1365885" h="522604">
                  <a:moveTo>
                    <a:pt x="324065" y="416483"/>
                  </a:moveTo>
                  <a:lnTo>
                    <a:pt x="322033" y="411619"/>
                  </a:lnTo>
                  <a:lnTo>
                    <a:pt x="318604" y="412838"/>
                  </a:lnTo>
                  <a:lnTo>
                    <a:pt x="315175" y="414058"/>
                  </a:lnTo>
                  <a:lnTo>
                    <a:pt x="316738" y="419087"/>
                  </a:lnTo>
                  <a:lnTo>
                    <a:pt x="324065" y="416483"/>
                  </a:lnTo>
                  <a:close/>
                </a:path>
                <a:path w="1365885" h="522604">
                  <a:moveTo>
                    <a:pt x="343522" y="409257"/>
                  </a:moveTo>
                  <a:lnTo>
                    <a:pt x="341477" y="404393"/>
                  </a:lnTo>
                  <a:lnTo>
                    <a:pt x="338061" y="405663"/>
                  </a:lnTo>
                  <a:lnTo>
                    <a:pt x="334645" y="406933"/>
                  </a:lnTo>
                  <a:lnTo>
                    <a:pt x="336232" y="411949"/>
                  </a:lnTo>
                  <a:lnTo>
                    <a:pt x="343522" y="409257"/>
                  </a:lnTo>
                  <a:close/>
                </a:path>
                <a:path w="1365885" h="522604">
                  <a:moveTo>
                    <a:pt x="362978" y="402043"/>
                  </a:moveTo>
                  <a:lnTo>
                    <a:pt x="360921" y="397192"/>
                  </a:lnTo>
                  <a:lnTo>
                    <a:pt x="357505" y="398462"/>
                  </a:lnTo>
                  <a:lnTo>
                    <a:pt x="354088" y="399732"/>
                  </a:lnTo>
                  <a:lnTo>
                    <a:pt x="355688" y="404749"/>
                  </a:lnTo>
                  <a:lnTo>
                    <a:pt x="362978" y="402043"/>
                  </a:lnTo>
                  <a:close/>
                </a:path>
                <a:path w="1365885" h="522604">
                  <a:moveTo>
                    <a:pt x="382435" y="394830"/>
                  </a:moveTo>
                  <a:lnTo>
                    <a:pt x="380365" y="389978"/>
                  </a:lnTo>
                  <a:lnTo>
                    <a:pt x="376948" y="391248"/>
                  </a:lnTo>
                  <a:lnTo>
                    <a:pt x="373532" y="392518"/>
                  </a:lnTo>
                  <a:lnTo>
                    <a:pt x="375145" y="397535"/>
                  </a:lnTo>
                  <a:lnTo>
                    <a:pt x="382435" y="394830"/>
                  </a:lnTo>
                  <a:close/>
                </a:path>
                <a:path w="1365885" h="522604">
                  <a:moveTo>
                    <a:pt x="401853" y="387527"/>
                  </a:moveTo>
                  <a:lnTo>
                    <a:pt x="399770" y="382689"/>
                  </a:lnTo>
                  <a:lnTo>
                    <a:pt x="396367" y="383997"/>
                  </a:lnTo>
                  <a:lnTo>
                    <a:pt x="392963" y="385305"/>
                  </a:lnTo>
                  <a:lnTo>
                    <a:pt x="394601" y="390309"/>
                  </a:lnTo>
                  <a:lnTo>
                    <a:pt x="401853" y="387527"/>
                  </a:lnTo>
                  <a:close/>
                </a:path>
                <a:path w="1365885" h="522604">
                  <a:moveTo>
                    <a:pt x="421233" y="380085"/>
                  </a:moveTo>
                  <a:lnTo>
                    <a:pt x="419125" y="375259"/>
                  </a:lnTo>
                  <a:lnTo>
                    <a:pt x="415721" y="376567"/>
                  </a:lnTo>
                  <a:lnTo>
                    <a:pt x="412318" y="377875"/>
                  </a:lnTo>
                  <a:lnTo>
                    <a:pt x="413969" y="382879"/>
                  </a:lnTo>
                  <a:lnTo>
                    <a:pt x="421233" y="380085"/>
                  </a:lnTo>
                  <a:close/>
                </a:path>
                <a:path w="1365885" h="522604">
                  <a:moveTo>
                    <a:pt x="440613" y="372656"/>
                  </a:moveTo>
                  <a:lnTo>
                    <a:pt x="438492" y="367830"/>
                  </a:lnTo>
                  <a:lnTo>
                    <a:pt x="435089" y="369138"/>
                  </a:lnTo>
                  <a:lnTo>
                    <a:pt x="431685" y="370446"/>
                  </a:lnTo>
                  <a:lnTo>
                    <a:pt x="433349" y="375437"/>
                  </a:lnTo>
                  <a:lnTo>
                    <a:pt x="440613" y="372656"/>
                  </a:lnTo>
                  <a:close/>
                </a:path>
                <a:path w="1365885" h="522604">
                  <a:moveTo>
                    <a:pt x="459981" y="365226"/>
                  </a:moveTo>
                  <a:lnTo>
                    <a:pt x="457847" y="360413"/>
                  </a:lnTo>
                  <a:lnTo>
                    <a:pt x="454444" y="361721"/>
                  </a:lnTo>
                  <a:lnTo>
                    <a:pt x="451040" y="363029"/>
                  </a:lnTo>
                  <a:lnTo>
                    <a:pt x="452716" y="368020"/>
                  </a:lnTo>
                  <a:lnTo>
                    <a:pt x="459981" y="365226"/>
                  </a:lnTo>
                  <a:close/>
                </a:path>
                <a:path w="1365885" h="522604">
                  <a:moveTo>
                    <a:pt x="479285" y="357632"/>
                  </a:moveTo>
                  <a:lnTo>
                    <a:pt x="477139" y="352818"/>
                  </a:lnTo>
                  <a:lnTo>
                    <a:pt x="473748" y="354164"/>
                  </a:lnTo>
                  <a:lnTo>
                    <a:pt x="470357" y="355498"/>
                  </a:lnTo>
                  <a:lnTo>
                    <a:pt x="472046" y="360489"/>
                  </a:lnTo>
                  <a:lnTo>
                    <a:pt x="479285" y="357632"/>
                  </a:lnTo>
                  <a:close/>
                </a:path>
                <a:path w="1365885" h="522604">
                  <a:moveTo>
                    <a:pt x="498589" y="349999"/>
                  </a:moveTo>
                  <a:lnTo>
                    <a:pt x="496430" y="345186"/>
                  </a:lnTo>
                  <a:lnTo>
                    <a:pt x="493039" y="346532"/>
                  </a:lnTo>
                  <a:lnTo>
                    <a:pt x="489648" y="347878"/>
                  </a:lnTo>
                  <a:lnTo>
                    <a:pt x="491350" y="352856"/>
                  </a:lnTo>
                  <a:lnTo>
                    <a:pt x="498589" y="349999"/>
                  </a:lnTo>
                  <a:close/>
                </a:path>
                <a:path w="1365885" h="522604">
                  <a:moveTo>
                    <a:pt x="517880" y="342379"/>
                  </a:moveTo>
                  <a:lnTo>
                    <a:pt x="515708" y="337566"/>
                  </a:lnTo>
                  <a:lnTo>
                    <a:pt x="512318" y="338912"/>
                  </a:lnTo>
                  <a:lnTo>
                    <a:pt x="508927" y="340258"/>
                  </a:lnTo>
                  <a:lnTo>
                    <a:pt x="510641" y="345236"/>
                  </a:lnTo>
                  <a:lnTo>
                    <a:pt x="517880" y="342379"/>
                  </a:lnTo>
                  <a:close/>
                </a:path>
                <a:path w="1365885" h="522604">
                  <a:moveTo>
                    <a:pt x="537159" y="334695"/>
                  </a:moveTo>
                  <a:lnTo>
                    <a:pt x="534974" y="329895"/>
                  </a:lnTo>
                  <a:lnTo>
                    <a:pt x="531596" y="331266"/>
                  </a:lnTo>
                  <a:lnTo>
                    <a:pt x="528218" y="332638"/>
                  </a:lnTo>
                  <a:lnTo>
                    <a:pt x="529945" y="337616"/>
                  </a:lnTo>
                  <a:lnTo>
                    <a:pt x="537159" y="334695"/>
                  </a:lnTo>
                  <a:close/>
                </a:path>
                <a:path w="1365885" h="522604">
                  <a:moveTo>
                    <a:pt x="556387" y="326898"/>
                  </a:moveTo>
                  <a:lnTo>
                    <a:pt x="554189" y="322110"/>
                  </a:lnTo>
                  <a:lnTo>
                    <a:pt x="550811" y="323481"/>
                  </a:lnTo>
                  <a:lnTo>
                    <a:pt x="547433" y="324853"/>
                  </a:lnTo>
                  <a:lnTo>
                    <a:pt x="549173" y="329819"/>
                  </a:lnTo>
                  <a:lnTo>
                    <a:pt x="556387" y="326898"/>
                  </a:lnTo>
                  <a:close/>
                </a:path>
                <a:path w="1365885" h="522604">
                  <a:moveTo>
                    <a:pt x="575627" y="319112"/>
                  </a:moveTo>
                  <a:lnTo>
                    <a:pt x="573417" y="314325"/>
                  </a:lnTo>
                  <a:lnTo>
                    <a:pt x="570039" y="315696"/>
                  </a:lnTo>
                  <a:lnTo>
                    <a:pt x="566661" y="317068"/>
                  </a:lnTo>
                  <a:lnTo>
                    <a:pt x="568413" y="322033"/>
                  </a:lnTo>
                  <a:lnTo>
                    <a:pt x="575627" y="319112"/>
                  </a:lnTo>
                  <a:close/>
                </a:path>
                <a:path w="1365885" h="522604">
                  <a:moveTo>
                    <a:pt x="594842" y="311327"/>
                  </a:moveTo>
                  <a:lnTo>
                    <a:pt x="592632" y="306539"/>
                  </a:lnTo>
                  <a:lnTo>
                    <a:pt x="589254" y="307911"/>
                  </a:lnTo>
                  <a:lnTo>
                    <a:pt x="585876" y="309283"/>
                  </a:lnTo>
                  <a:lnTo>
                    <a:pt x="587641" y="314236"/>
                  </a:lnTo>
                  <a:lnTo>
                    <a:pt x="594842" y="311327"/>
                  </a:lnTo>
                  <a:close/>
                </a:path>
                <a:path w="1365885" h="522604">
                  <a:moveTo>
                    <a:pt x="614032" y="303428"/>
                  </a:moveTo>
                  <a:lnTo>
                    <a:pt x="611809" y="298640"/>
                  </a:lnTo>
                  <a:lnTo>
                    <a:pt x="608444" y="300037"/>
                  </a:lnTo>
                  <a:lnTo>
                    <a:pt x="605078" y="301434"/>
                  </a:lnTo>
                  <a:lnTo>
                    <a:pt x="606844" y="306387"/>
                  </a:lnTo>
                  <a:lnTo>
                    <a:pt x="614032" y="303428"/>
                  </a:lnTo>
                  <a:close/>
                </a:path>
                <a:path w="1365885" h="522604">
                  <a:moveTo>
                    <a:pt x="633209" y="295503"/>
                  </a:moveTo>
                  <a:lnTo>
                    <a:pt x="630974" y="290728"/>
                  </a:lnTo>
                  <a:lnTo>
                    <a:pt x="627608" y="292125"/>
                  </a:lnTo>
                  <a:lnTo>
                    <a:pt x="624243" y="293522"/>
                  </a:lnTo>
                  <a:lnTo>
                    <a:pt x="626021" y="298475"/>
                  </a:lnTo>
                  <a:lnTo>
                    <a:pt x="633209" y="295503"/>
                  </a:lnTo>
                  <a:close/>
                </a:path>
                <a:path w="1365885" h="522604">
                  <a:moveTo>
                    <a:pt x="652386" y="287591"/>
                  </a:moveTo>
                  <a:lnTo>
                    <a:pt x="650138" y="282816"/>
                  </a:lnTo>
                  <a:lnTo>
                    <a:pt x="646772" y="284213"/>
                  </a:lnTo>
                  <a:lnTo>
                    <a:pt x="643407" y="285610"/>
                  </a:lnTo>
                  <a:lnTo>
                    <a:pt x="645198" y="290563"/>
                  </a:lnTo>
                  <a:lnTo>
                    <a:pt x="652386" y="287591"/>
                  </a:lnTo>
                  <a:close/>
                </a:path>
                <a:path w="1365885" h="522604">
                  <a:moveTo>
                    <a:pt x="671537" y="279615"/>
                  </a:moveTo>
                  <a:lnTo>
                    <a:pt x="669290" y="274853"/>
                  </a:lnTo>
                  <a:lnTo>
                    <a:pt x="665924" y="276263"/>
                  </a:lnTo>
                  <a:lnTo>
                    <a:pt x="662559" y="277672"/>
                  </a:lnTo>
                  <a:lnTo>
                    <a:pt x="664362" y="282625"/>
                  </a:lnTo>
                  <a:lnTo>
                    <a:pt x="671537" y="279615"/>
                  </a:lnTo>
                  <a:close/>
                </a:path>
                <a:path w="1365885" h="522604">
                  <a:moveTo>
                    <a:pt x="690676" y="271602"/>
                  </a:moveTo>
                  <a:lnTo>
                    <a:pt x="688428" y="266839"/>
                  </a:lnTo>
                  <a:lnTo>
                    <a:pt x="685063" y="268249"/>
                  </a:lnTo>
                  <a:lnTo>
                    <a:pt x="681697" y="269659"/>
                  </a:lnTo>
                  <a:lnTo>
                    <a:pt x="683514" y="274612"/>
                  </a:lnTo>
                  <a:lnTo>
                    <a:pt x="690676" y="271602"/>
                  </a:lnTo>
                  <a:close/>
                </a:path>
                <a:path w="1365885" h="522604">
                  <a:moveTo>
                    <a:pt x="709815" y="263588"/>
                  </a:moveTo>
                  <a:lnTo>
                    <a:pt x="707555" y="258826"/>
                  </a:lnTo>
                  <a:lnTo>
                    <a:pt x="704189" y="260235"/>
                  </a:lnTo>
                  <a:lnTo>
                    <a:pt x="700824" y="261645"/>
                  </a:lnTo>
                  <a:lnTo>
                    <a:pt x="702640" y="266585"/>
                  </a:lnTo>
                  <a:lnTo>
                    <a:pt x="709815" y="263588"/>
                  </a:lnTo>
                  <a:close/>
                </a:path>
                <a:path w="1365885" h="522604">
                  <a:moveTo>
                    <a:pt x="728941" y="255562"/>
                  </a:moveTo>
                  <a:lnTo>
                    <a:pt x="726681" y="250799"/>
                  </a:lnTo>
                  <a:lnTo>
                    <a:pt x="723315" y="252222"/>
                  </a:lnTo>
                  <a:lnTo>
                    <a:pt x="719950" y="253631"/>
                  </a:lnTo>
                  <a:lnTo>
                    <a:pt x="721779" y="258584"/>
                  </a:lnTo>
                  <a:lnTo>
                    <a:pt x="728941" y="255562"/>
                  </a:lnTo>
                  <a:close/>
                </a:path>
                <a:path w="1365885" h="522604">
                  <a:moveTo>
                    <a:pt x="748055" y="247484"/>
                  </a:moveTo>
                  <a:lnTo>
                    <a:pt x="745794" y="242722"/>
                  </a:lnTo>
                  <a:lnTo>
                    <a:pt x="742429" y="244144"/>
                  </a:lnTo>
                  <a:lnTo>
                    <a:pt x="739063" y="245567"/>
                  </a:lnTo>
                  <a:lnTo>
                    <a:pt x="740892" y="250507"/>
                  </a:lnTo>
                  <a:lnTo>
                    <a:pt x="748055" y="247484"/>
                  </a:lnTo>
                  <a:close/>
                </a:path>
                <a:path w="1365885" h="522604">
                  <a:moveTo>
                    <a:pt x="767156" y="239395"/>
                  </a:moveTo>
                  <a:lnTo>
                    <a:pt x="764895" y="234645"/>
                  </a:lnTo>
                  <a:lnTo>
                    <a:pt x="761530" y="236067"/>
                  </a:lnTo>
                  <a:lnTo>
                    <a:pt x="758164" y="237490"/>
                  </a:lnTo>
                  <a:lnTo>
                    <a:pt x="759993" y="242430"/>
                  </a:lnTo>
                  <a:lnTo>
                    <a:pt x="767156" y="239395"/>
                  </a:lnTo>
                  <a:close/>
                </a:path>
                <a:path w="1365885" h="522604">
                  <a:moveTo>
                    <a:pt x="786269" y="231330"/>
                  </a:moveTo>
                  <a:lnTo>
                    <a:pt x="783996" y="226580"/>
                  </a:lnTo>
                  <a:lnTo>
                    <a:pt x="780630" y="228003"/>
                  </a:lnTo>
                  <a:lnTo>
                    <a:pt x="777265" y="229425"/>
                  </a:lnTo>
                  <a:lnTo>
                    <a:pt x="779106" y="234365"/>
                  </a:lnTo>
                  <a:lnTo>
                    <a:pt x="786269" y="231330"/>
                  </a:lnTo>
                  <a:close/>
                </a:path>
                <a:path w="1365885" h="522604">
                  <a:moveTo>
                    <a:pt x="805357" y="223227"/>
                  </a:moveTo>
                  <a:lnTo>
                    <a:pt x="803084" y="218478"/>
                  </a:lnTo>
                  <a:lnTo>
                    <a:pt x="799731" y="219900"/>
                  </a:lnTo>
                  <a:lnTo>
                    <a:pt x="796378" y="221322"/>
                  </a:lnTo>
                  <a:lnTo>
                    <a:pt x="798207" y="226263"/>
                  </a:lnTo>
                  <a:lnTo>
                    <a:pt x="805357" y="223227"/>
                  </a:lnTo>
                  <a:close/>
                </a:path>
                <a:path w="1365885" h="522604">
                  <a:moveTo>
                    <a:pt x="824458" y="215138"/>
                  </a:moveTo>
                  <a:lnTo>
                    <a:pt x="822185" y="210388"/>
                  </a:lnTo>
                  <a:lnTo>
                    <a:pt x="818832" y="211810"/>
                  </a:lnTo>
                  <a:lnTo>
                    <a:pt x="815479" y="213233"/>
                  </a:lnTo>
                  <a:lnTo>
                    <a:pt x="817308" y="218173"/>
                  </a:lnTo>
                  <a:lnTo>
                    <a:pt x="824458" y="215138"/>
                  </a:lnTo>
                  <a:close/>
                </a:path>
                <a:path w="1365885" h="522604">
                  <a:moveTo>
                    <a:pt x="843559" y="207035"/>
                  </a:moveTo>
                  <a:lnTo>
                    <a:pt x="841273" y="202285"/>
                  </a:lnTo>
                  <a:lnTo>
                    <a:pt x="837920" y="203708"/>
                  </a:lnTo>
                  <a:lnTo>
                    <a:pt x="834567" y="205130"/>
                  </a:lnTo>
                  <a:lnTo>
                    <a:pt x="836396" y="210070"/>
                  </a:lnTo>
                  <a:lnTo>
                    <a:pt x="843559" y="207035"/>
                  </a:lnTo>
                  <a:close/>
                </a:path>
                <a:path w="1365885" h="522604">
                  <a:moveTo>
                    <a:pt x="862647" y="198945"/>
                  </a:moveTo>
                  <a:lnTo>
                    <a:pt x="860386" y="194195"/>
                  </a:lnTo>
                  <a:lnTo>
                    <a:pt x="857021" y="195618"/>
                  </a:lnTo>
                  <a:lnTo>
                    <a:pt x="853655" y="197040"/>
                  </a:lnTo>
                  <a:lnTo>
                    <a:pt x="855497" y="201980"/>
                  </a:lnTo>
                  <a:lnTo>
                    <a:pt x="862647" y="198945"/>
                  </a:lnTo>
                  <a:close/>
                </a:path>
                <a:path w="1365885" h="522604">
                  <a:moveTo>
                    <a:pt x="881761" y="190855"/>
                  </a:moveTo>
                  <a:lnTo>
                    <a:pt x="879500" y="186105"/>
                  </a:lnTo>
                  <a:lnTo>
                    <a:pt x="876134" y="187528"/>
                  </a:lnTo>
                  <a:lnTo>
                    <a:pt x="872769" y="188950"/>
                  </a:lnTo>
                  <a:lnTo>
                    <a:pt x="874610" y="193890"/>
                  </a:lnTo>
                  <a:lnTo>
                    <a:pt x="881761" y="190855"/>
                  </a:lnTo>
                  <a:close/>
                </a:path>
                <a:path w="1365885" h="522604">
                  <a:moveTo>
                    <a:pt x="900861" y="182765"/>
                  </a:moveTo>
                  <a:lnTo>
                    <a:pt x="898601" y="178015"/>
                  </a:lnTo>
                  <a:lnTo>
                    <a:pt x="895235" y="179438"/>
                  </a:lnTo>
                  <a:lnTo>
                    <a:pt x="891870" y="180860"/>
                  </a:lnTo>
                  <a:lnTo>
                    <a:pt x="893699" y="185801"/>
                  </a:lnTo>
                  <a:lnTo>
                    <a:pt x="900861" y="182765"/>
                  </a:lnTo>
                  <a:close/>
                </a:path>
                <a:path w="1365885" h="522604">
                  <a:moveTo>
                    <a:pt x="919975" y="174726"/>
                  </a:moveTo>
                  <a:lnTo>
                    <a:pt x="917714" y="169976"/>
                  </a:lnTo>
                  <a:lnTo>
                    <a:pt x="914349" y="171386"/>
                  </a:lnTo>
                  <a:lnTo>
                    <a:pt x="910983" y="172796"/>
                  </a:lnTo>
                  <a:lnTo>
                    <a:pt x="912812" y="177736"/>
                  </a:lnTo>
                  <a:lnTo>
                    <a:pt x="919975" y="174726"/>
                  </a:lnTo>
                  <a:close/>
                </a:path>
                <a:path w="1365885" h="522604">
                  <a:moveTo>
                    <a:pt x="939101" y="166700"/>
                  </a:moveTo>
                  <a:lnTo>
                    <a:pt x="936840" y="161937"/>
                  </a:lnTo>
                  <a:lnTo>
                    <a:pt x="933475" y="163347"/>
                  </a:lnTo>
                  <a:lnTo>
                    <a:pt x="930109" y="164757"/>
                  </a:lnTo>
                  <a:lnTo>
                    <a:pt x="931926" y="169710"/>
                  </a:lnTo>
                  <a:lnTo>
                    <a:pt x="939101" y="166700"/>
                  </a:lnTo>
                  <a:close/>
                </a:path>
                <a:path w="1365885" h="522604">
                  <a:moveTo>
                    <a:pt x="958215" y="158673"/>
                  </a:moveTo>
                  <a:lnTo>
                    <a:pt x="955967" y="153911"/>
                  </a:lnTo>
                  <a:lnTo>
                    <a:pt x="952601" y="155321"/>
                  </a:lnTo>
                  <a:lnTo>
                    <a:pt x="949236" y="156730"/>
                  </a:lnTo>
                  <a:lnTo>
                    <a:pt x="951052" y="161683"/>
                  </a:lnTo>
                  <a:lnTo>
                    <a:pt x="958215" y="158673"/>
                  </a:lnTo>
                  <a:close/>
                </a:path>
                <a:path w="1365885" h="522604">
                  <a:moveTo>
                    <a:pt x="977353" y="150672"/>
                  </a:moveTo>
                  <a:lnTo>
                    <a:pt x="975118" y="145910"/>
                  </a:lnTo>
                  <a:lnTo>
                    <a:pt x="971740" y="147307"/>
                  </a:lnTo>
                  <a:lnTo>
                    <a:pt x="968362" y="148704"/>
                  </a:lnTo>
                  <a:lnTo>
                    <a:pt x="970178" y="153657"/>
                  </a:lnTo>
                  <a:lnTo>
                    <a:pt x="977353" y="150672"/>
                  </a:lnTo>
                  <a:close/>
                </a:path>
                <a:path w="1365885" h="522604">
                  <a:moveTo>
                    <a:pt x="996505" y="142748"/>
                  </a:moveTo>
                  <a:lnTo>
                    <a:pt x="994283" y="137972"/>
                  </a:lnTo>
                  <a:lnTo>
                    <a:pt x="990904" y="139369"/>
                  </a:lnTo>
                  <a:lnTo>
                    <a:pt x="987526" y="140766"/>
                  </a:lnTo>
                  <a:lnTo>
                    <a:pt x="989330" y="145719"/>
                  </a:lnTo>
                  <a:lnTo>
                    <a:pt x="996505" y="142748"/>
                  </a:lnTo>
                  <a:close/>
                </a:path>
                <a:path w="1365885" h="522604">
                  <a:moveTo>
                    <a:pt x="1015682" y="134810"/>
                  </a:moveTo>
                  <a:lnTo>
                    <a:pt x="1013447" y="130035"/>
                  </a:lnTo>
                  <a:lnTo>
                    <a:pt x="1010081" y="131432"/>
                  </a:lnTo>
                  <a:lnTo>
                    <a:pt x="1006703" y="132829"/>
                  </a:lnTo>
                  <a:lnTo>
                    <a:pt x="1008494" y="137782"/>
                  </a:lnTo>
                  <a:lnTo>
                    <a:pt x="1015682" y="134810"/>
                  </a:lnTo>
                  <a:close/>
                </a:path>
                <a:path w="1365885" h="522604">
                  <a:moveTo>
                    <a:pt x="1034859" y="126923"/>
                  </a:moveTo>
                  <a:lnTo>
                    <a:pt x="1032637" y="122148"/>
                  </a:lnTo>
                  <a:lnTo>
                    <a:pt x="1029258" y="123520"/>
                  </a:lnTo>
                  <a:lnTo>
                    <a:pt x="1025880" y="124891"/>
                  </a:lnTo>
                  <a:lnTo>
                    <a:pt x="1027658" y="129844"/>
                  </a:lnTo>
                  <a:lnTo>
                    <a:pt x="1034859" y="126923"/>
                  </a:lnTo>
                  <a:close/>
                </a:path>
                <a:path w="1365885" h="522604">
                  <a:moveTo>
                    <a:pt x="1054061" y="119151"/>
                  </a:moveTo>
                  <a:lnTo>
                    <a:pt x="1051864" y="114363"/>
                  </a:lnTo>
                  <a:lnTo>
                    <a:pt x="1048486" y="115735"/>
                  </a:lnTo>
                  <a:lnTo>
                    <a:pt x="1045108" y="117106"/>
                  </a:lnTo>
                  <a:lnTo>
                    <a:pt x="1046861" y="122072"/>
                  </a:lnTo>
                  <a:lnTo>
                    <a:pt x="1054061" y="119151"/>
                  </a:lnTo>
                  <a:close/>
                </a:path>
                <a:path w="1365885" h="522604">
                  <a:moveTo>
                    <a:pt x="1073289" y="111353"/>
                  </a:moveTo>
                  <a:lnTo>
                    <a:pt x="1071105" y="106565"/>
                  </a:lnTo>
                  <a:lnTo>
                    <a:pt x="1067727" y="107937"/>
                  </a:lnTo>
                  <a:lnTo>
                    <a:pt x="1064348" y="109308"/>
                  </a:lnTo>
                  <a:lnTo>
                    <a:pt x="1066088" y="114274"/>
                  </a:lnTo>
                  <a:lnTo>
                    <a:pt x="1073289" y="111353"/>
                  </a:lnTo>
                  <a:close/>
                </a:path>
                <a:path w="1365885" h="522604">
                  <a:moveTo>
                    <a:pt x="1092530" y="103632"/>
                  </a:moveTo>
                  <a:lnTo>
                    <a:pt x="1090358" y="98831"/>
                  </a:lnTo>
                  <a:lnTo>
                    <a:pt x="1086967" y="100164"/>
                  </a:lnTo>
                  <a:lnTo>
                    <a:pt x="1083576" y="101498"/>
                  </a:lnTo>
                  <a:lnTo>
                    <a:pt x="1085303" y="106476"/>
                  </a:lnTo>
                  <a:lnTo>
                    <a:pt x="1092530" y="103632"/>
                  </a:lnTo>
                  <a:close/>
                </a:path>
                <a:path w="1365885" h="522604">
                  <a:moveTo>
                    <a:pt x="1111821" y="96024"/>
                  </a:moveTo>
                  <a:lnTo>
                    <a:pt x="1109662" y="91224"/>
                  </a:lnTo>
                  <a:lnTo>
                    <a:pt x="1106271" y="92557"/>
                  </a:lnTo>
                  <a:lnTo>
                    <a:pt x="1102880" y="93891"/>
                  </a:lnTo>
                  <a:lnTo>
                    <a:pt x="1104595" y="98882"/>
                  </a:lnTo>
                  <a:lnTo>
                    <a:pt x="1111821" y="96024"/>
                  </a:lnTo>
                  <a:close/>
                </a:path>
                <a:path w="1365885" h="522604">
                  <a:moveTo>
                    <a:pt x="1131112" y="88417"/>
                  </a:moveTo>
                  <a:lnTo>
                    <a:pt x="1128966" y="83604"/>
                  </a:lnTo>
                  <a:lnTo>
                    <a:pt x="1125575" y="84937"/>
                  </a:lnTo>
                  <a:lnTo>
                    <a:pt x="1122184" y="86271"/>
                  </a:lnTo>
                  <a:lnTo>
                    <a:pt x="1123873" y="91262"/>
                  </a:lnTo>
                  <a:lnTo>
                    <a:pt x="1131112" y="88417"/>
                  </a:lnTo>
                  <a:close/>
                </a:path>
                <a:path w="1365885" h="522604">
                  <a:moveTo>
                    <a:pt x="1150416" y="80886"/>
                  </a:moveTo>
                  <a:lnTo>
                    <a:pt x="1148308" y="76060"/>
                  </a:lnTo>
                  <a:lnTo>
                    <a:pt x="1144892" y="77355"/>
                  </a:lnTo>
                  <a:lnTo>
                    <a:pt x="1141476" y="78651"/>
                  </a:lnTo>
                  <a:lnTo>
                    <a:pt x="1143165" y="83642"/>
                  </a:lnTo>
                  <a:lnTo>
                    <a:pt x="1150416" y="80886"/>
                  </a:lnTo>
                  <a:close/>
                </a:path>
                <a:path w="1365885" h="522604">
                  <a:moveTo>
                    <a:pt x="1169809" y="73507"/>
                  </a:moveTo>
                  <a:lnTo>
                    <a:pt x="1167714" y="68681"/>
                  </a:lnTo>
                  <a:lnTo>
                    <a:pt x="1164297" y="69977"/>
                  </a:lnTo>
                  <a:lnTo>
                    <a:pt x="1160881" y="71272"/>
                  </a:lnTo>
                  <a:lnTo>
                    <a:pt x="1162545" y="76276"/>
                  </a:lnTo>
                  <a:lnTo>
                    <a:pt x="1169809" y="73507"/>
                  </a:lnTo>
                  <a:close/>
                </a:path>
                <a:path w="1365885" h="522604">
                  <a:moveTo>
                    <a:pt x="1189177" y="66154"/>
                  </a:moveTo>
                  <a:lnTo>
                    <a:pt x="1187107" y="61315"/>
                  </a:lnTo>
                  <a:lnTo>
                    <a:pt x="1183690" y="62611"/>
                  </a:lnTo>
                  <a:lnTo>
                    <a:pt x="1180274" y="63906"/>
                  </a:lnTo>
                  <a:lnTo>
                    <a:pt x="1181912" y="68910"/>
                  </a:lnTo>
                  <a:lnTo>
                    <a:pt x="1189177" y="66154"/>
                  </a:lnTo>
                  <a:close/>
                </a:path>
                <a:path w="1365885" h="522604">
                  <a:moveTo>
                    <a:pt x="1208595" y="58877"/>
                  </a:moveTo>
                  <a:lnTo>
                    <a:pt x="1206538" y="54025"/>
                  </a:lnTo>
                  <a:lnTo>
                    <a:pt x="1203109" y="55270"/>
                  </a:lnTo>
                  <a:lnTo>
                    <a:pt x="1199680" y="56515"/>
                  </a:lnTo>
                  <a:lnTo>
                    <a:pt x="1201293" y="61531"/>
                  </a:lnTo>
                  <a:lnTo>
                    <a:pt x="1208595" y="58877"/>
                  </a:lnTo>
                  <a:close/>
                </a:path>
                <a:path w="1365885" h="522604">
                  <a:moveTo>
                    <a:pt x="1228077" y="51790"/>
                  </a:moveTo>
                  <a:lnTo>
                    <a:pt x="1226045" y="46926"/>
                  </a:lnTo>
                  <a:lnTo>
                    <a:pt x="1222616" y="48171"/>
                  </a:lnTo>
                  <a:lnTo>
                    <a:pt x="1219187" y="49415"/>
                  </a:lnTo>
                  <a:lnTo>
                    <a:pt x="1220774" y="54444"/>
                  </a:lnTo>
                  <a:lnTo>
                    <a:pt x="1228077" y="51790"/>
                  </a:lnTo>
                  <a:close/>
                </a:path>
                <a:path w="1365885" h="522604">
                  <a:moveTo>
                    <a:pt x="1247546" y="44704"/>
                  </a:moveTo>
                  <a:lnTo>
                    <a:pt x="1245552" y="39839"/>
                  </a:lnTo>
                  <a:lnTo>
                    <a:pt x="1242123" y="41084"/>
                  </a:lnTo>
                  <a:lnTo>
                    <a:pt x="1238694" y="42329"/>
                  </a:lnTo>
                  <a:lnTo>
                    <a:pt x="1240256" y="47371"/>
                  </a:lnTo>
                  <a:lnTo>
                    <a:pt x="1247546" y="44704"/>
                  </a:lnTo>
                  <a:close/>
                </a:path>
                <a:path w="1365885" h="522604">
                  <a:moveTo>
                    <a:pt x="1267079" y="37744"/>
                  </a:moveTo>
                  <a:lnTo>
                    <a:pt x="1265110" y="32854"/>
                  </a:lnTo>
                  <a:lnTo>
                    <a:pt x="1261656" y="34048"/>
                  </a:lnTo>
                  <a:lnTo>
                    <a:pt x="1258201" y="35242"/>
                  </a:lnTo>
                  <a:lnTo>
                    <a:pt x="1259738" y="40271"/>
                  </a:lnTo>
                  <a:lnTo>
                    <a:pt x="1267079" y="37744"/>
                  </a:lnTo>
                  <a:close/>
                </a:path>
                <a:path w="1365885" h="522604">
                  <a:moveTo>
                    <a:pt x="1286675" y="31000"/>
                  </a:moveTo>
                  <a:lnTo>
                    <a:pt x="1284732" y="26098"/>
                  </a:lnTo>
                  <a:lnTo>
                    <a:pt x="1281277" y="27292"/>
                  </a:lnTo>
                  <a:lnTo>
                    <a:pt x="1277823" y="28486"/>
                  </a:lnTo>
                  <a:lnTo>
                    <a:pt x="1279321" y="33528"/>
                  </a:lnTo>
                  <a:lnTo>
                    <a:pt x="1286675" y="31000"/>
                  </a:lnTo>
                  <a:close/>
                </a:path>
                <a:path w="1365885" h="522604">
                  <a:moveTo>
                    <a:pt x="1306258" y="24244"/>
                  </a:moveTo>
                  <a:lnTo>
                    <a:pt x="1304353" y="19329"/>
                  </a:lnTo>
                  <a:lnTo>
                    <a:pt x="1300899" y="20523"/>
                  </a:lnTo>
                  <a:lnTo>
                    <a:pt x="1297444" y="21717"/>
                  </a:lnTo>
                  <a:lnTo>
                    <a:pt x="1298917" y="26771"/>
                  </a:lnTo>
                  <a:lnTo>
                    <a:pt x="1306258" y="24244"/>
                  </a:lnTo>
                  <a:close/>
                </a:path>
                <a:path w="1365885" h="522604">
                  <a:moveTo>
                    <a:pt x="1325918" y="17665"/>
                  </a:moveTo>
                  <a:lnTo>
                    <a:pt x="1324051" y="12750"/>
                  </a:lnTo>
                  <a:lnTo>
                    <a:pt x="1320571" y="13868"/>
                  </a:lnTo>
                  <a:lnTo>
                    <a:pt x="1317091" y="14986"/>
                  </a:lnTo>
                  <a:lnTo>
                    <a:pt x="1318539" y="20053"/>
                  </a:lnTo>
                  <a:lnTo>
                    <a:pt x="1325918" y="17665"/>
                  </a:lnTo>
                  <a:close/>
                </a:path>
                <a:path w="1365885" h="522604">
                  <a:moveTo>
                    <a:pt x="1345653" y="11303"/>
                  </a:moveTo>
                  <a:lnTo>
                    <a:pt x="1343812" y="6375"/>
                  </a:lnTo>
                  <a:lnTo>
                    <a:pt x="1340332" y="7493"/>
                  </a:lnTo>
                  <a:lnTo>
                    <a:pt x="1336852" y="8610"/>
                  </a:lnTo>
                  <a:lnTo>
                    <a:pt x="1338262" y="13690"/>
                  </a:lnTo>
                  <a:lnTo>
                    <a:pt x="1345653" y="11303"/>
                  </a:lnTo>
                  <a:close/>
                </a:path>
                <a:path w="1365885" h="522604">
                  <a:moveTo>
                    <a:pt x="1365364" y="4940"/>
                  </a:moveTo>
                  <a:lnTo>
                    <a:pt x="1363560" y="0"/>
                  </a:lnTo>
                  <a:lnTo>
                    <a:pt x="1360081" y="1117"/>
                  </a:lnTo>
                  <a:lnTo>
                    <a:pt x="1356601" y="2235"/>
                  </a:lnTo>
                  <a:lnTo>
                    <a:pt x="1357972" y="7327"/>
                  </a:lnTo>
                  <a:lnTo>
                    <a:pt x="1365364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 descr=""/>
            <p:cNvSpPr/>
            <p:nvPr/>
          </p:nvSpPr>
          <p:spPr>
            <a:xfrm>
              <a:off x="3258172" y="5101246"/>
              <a:ext cx="454659" cy="97790"/>
            </a:xfrm>
            <a:custGeom>
              <a:avLst/>
              <a:gdLst/>
              <a:ahLst/>
              <a:cxnLst/>
              <a:rect l="l" t="t" r="r" b="b"/>
              <a:pathLst>
                <a:path w="454660" h="97789">
                  <a:moveTo>
                    <a:pt x="8763" y="94970"/>
                  </a:moveTo>
                  <a:lnTo>
                    <a:pt x="6959" y="90030"/>
                  </a:lnTo>
                  <a:lnTo>
                    <a:pt x="3479" y="91147"/>
                  </a:lnTo>
                  <a:lnTo>
                    <a:pt x="0" y="92265"/>
                  </a:lnTo>
                  <a:lnTo>
                    <a:pt x="1371" y="97358"/>
                  </a:lnTo>
                  <a:lnTo>
                    <a:pt x="8763" y="94970"/>
                  </a:lnTo>
                  <a:close/>
                </a:path>
                <a:path w="454660" h="97789">
                  <a:moveTo>
                    <a:pt x="28562" y="88861"/>
                  </a:moveTo>
                  <a:lnTo>
                    <a:pt x="26797" y="83896"/>
                  </a:lnTo>
                  <a:lnTo>
                    <a:pt x="23291" y="84937"/>
                  </a:lnTo>
                  <a:lnTo>
                    <a:pt x="19786" y="85979"/>
                  </a:lnTo>
                  <a:lnTo>
                    <a:pt x="21120" y="91084"/>
                  </a:lnTo>
                  <a:lnTo>
                    <a:pt x="28562" y="88861"/>
                  </a:lnTo>
                  <a:close/>
                </a:path>
                <a:path w="454660" h="97789">
                  <a:moveTo>
                    <a:pt x="48412" y="82931"/>
                  </a:moveTo>
                  <a:lnTo>
                    <a:pt x="46697" y="77952"/>
                  </a:lnTo>
                  <a:lnTo>
                    <a:pt x="43192" y="78994"/>
                  </a:lnTo>
                  <a:lnTo>
                    <a:pt x="39687" y="80035"/>
                  </a:lnTo>
                  <a:lnTo>
                    <a:pt x="40982" y="85153"/>
                  </a:lnTo>
                  <a:lnTo>
                    <a:pt x="48412" y="82931"/>
                  </a:lnTo>
                  <a:close/>
                </a:path>
                <a:path w="454660" h="97789">
                  <a:moveTo>
                    <a:pt x="68262" y="77000"/>
                  </a:moveTo>
                  <a:lnTo>
                    <a:pt x="66586" y="72009"/>
                  </a:lnTo>
                  <a:lnTo>
                    <a:pt x="63080" y="73050"/>
                  </a:lnTo>
                  <a:lnTo>
                    <a:pt x="59575" y="74091"/>
                  </a:lnTo>
                  <a:lnTo>
                    <a:pt x="60833" y="79222"/>
                  </a:lnTo>
                  <a:lnTo>
                    <a:pt x="68262" y="77000"/>
                  </a:lnTo>
                  <a:close/>
                </a:path>
                <a:path w="454660" h="97789">
                  <a:moveTo>
                    <a:pt x="88226" y="71412"/>
                  </a:moveTo>
                  <a:lnTo>
                    <a:pt x="86588" y="66395"/>
                  </a:lnTo>
                  <a:lnTo>
                    <a:pt x="83058" y="67360"/>
                  </a:lnTo>
                  <a:lnTo>
                    <a:pt x="79527" y="68326"/>
                  </a:lnTo>
                  <a:lnTo>
                    <a:pt x="80733" y="73444"/>
                  </a:lnTo>
                  <a:lnTo>
                    <a:pt x="88226" y="71412"/>
                  </a:lnTo>
                  <a:close/>
                </a:path>
                <a:path w="454660" h="97789">
                  <a:moveTo>
                    <a:pt x="108216" y="65963"/>
                  </a:moveTo>
                  <a:lnTo>
                    <a:pt x="106629" y="60934"/>
                  </a:lnTo>
                  <a:lnTo>
                    <a:pt x="103098" y="61899"/>
                  </a:lnTo>
                  <a:lnTo>
                    <a:pt x="99568" y="62865"/>
                  </a:lnTo>
                  <a:lnTo>
                    <a:pt x="100736" y="67995"/>
                  </a:lnTo>
                  <a:lnTo>
                    <a:pt x="108216" y="65963"/>
                  </a:lnTo>
                  <a:close/>
                </a:path>
                <a:path w="454660" h="97789">
                  <a:moveTo>
                    <a:pt x="128206" y="60528"/>
                  </a:moveTo>
                  <a:lnTo>
                    <a:pt x="126657" y="55486"/>
                  </a:lnTo>
                  <a:lnTo>
                    <a:pt x="123126" y="56451"/>
                  </a:lnTo>
                  <a:lnTo>
                    <a:pt x="119595" y="57416"/>
                  </a:lnTo>
                  <a:lnTo>
                    <a:pt x="120713" y="62560"/>
                  </a:lnTo>
                  <a:lnTo>
                    <a:pt x="128206" y="60528"/>
                  </a:lnTo>
                  <a:close/>
                </a:path>
                <a:path w="454660" h="97789">
                  <a:moveTo>
                    <a:pt x="148310" y="55537"/>
                  </a:moveTo>
                  <a:lnTo>
                    <a:pt x="146812" y="50482"/>
                  </a:lnTo>
                  <a:lnTo>
                    <a:pt x="143256" y="51346"/>
                  </a:lnTo>
                  <a:lnTo>
                    <a:pt x="139700" y="52209"/>
                  </a:lnTo>
                  <a:lnTo>
                    <a:pt x="140766" y="57365"/>
                  </a:lnTo>
                  <a:lnTo>
                    <a:pt x="148310" y="55537"/>
                  </a:lnTo>
                  <a:close/>
                </a:path>
                <a:path w="454660" h="97789">
                  <a:moveTo>
                    <a:pt x="168440" y="50634"/>
                  </a:moveTo>
                  <a:lnTo>
                    <a:pt x="166992" y="45567"/>
                  </a:lnTo>
                  <a:lnTo>
                    <a:pt x="163436" y="46431"/>
                  </a:lnTo>
                  <a:lnTo>
                    <a:pt x="159880" y="47294"/>
                  </a:lnTo>
                  <a:lnTo>
                    <a:pt x="160896" y="52463"/>
                  </a:lnTo>
                  <a:lnTo>
                    <a:pt x="168440" y="50634"/>
                  </a:lnTo>
                  <a:close/>
                </a:path>
                <a:path w="454660" h="97789">
                  <a:moveTo>
                    <a:pt x="188569" y="45707"/>
                  </a:moveTo>
                  <a:lnTo>
                    <a:pt x="187172" y="40640"/>
                  </a:lnTo>
                  <a:lnTo>
                    <a:pt x="183616" y="41503"/>
                  </a:lnTo>
                  <a:lnTo>
                    <a:pt x="180060" y="42367"/>
                  </a:lnTo>
                  <a:lnTo>
                    <a:pt x="181025" y="47548"/>
                  </a:lnTo>
                  <a:lnTo>
                    <a:pt x="188569" y="45707"/>
                  </a:lnTo>
                  <a:close/>
                </a:path>
                <a:path w="454660" h="97789">
                  <a:moveTo>
                    <a:pt x="208826" y="41389"/>
                  </a:moveTo>
                  <a:lnTo>
                    <a:pt x="207467" y="36296"/>
                  </a:lnTo>
                  <a:lnTo>
                    <a:pt x="203898" y="37058"/>
                  </a:lnTo>
                  <a:lnTo>
                    <a:pt x="200329" y="37820"/>
                  </a:lnTo>
                  <a:lnTo>
                    <a:pt x="201231" y="43002"/>
                  </a:lnTo>
                  <a:lnTo>
                    <a:pt x="208826" y="41389"/>
                  </a:lnTo>
                  <a:close/>
                </a:path>
                <a:path w="454660" h="97789">
                  <a:moveTo>
                    <a:pt x="229082" y="37071"/>
                  </a:moveTo>
                  <a:lnTo>
                    <a:pt x="227787" y="31965"/>
                  </a:lnTo>
                  <a:lnTo>
                    <a:pt x="224218" y="32727"/>
                  </a:lnTo>
                  <a:lnTo>
                    <a:pt x="220637" y="33489"/>
                  </a:lnTo>
                  <a:lnTo>
                    <a:pt x="221500" y="38684"/>
                  </a:lnTo>
                  <a:lnTo>
                    <a:pt x="229082" y="37071"/>
                  </a:lnTo>
                  <a:close/>
                </a:path>
                <a:path w="454660" h="97789">
                  <a:moveTo>
                    <a:pt x="249351" y="32842"/>
                  </a:moveTo>
                  <a:lnTo>
                    <a:pt x="248119" y="27711"/>
                  </a:lnTo>
                  <a:lnTo>
                    <a:pt x="244525" y="28397"/>
                  </a:lnTo>
                  <a:lnTo>
                    <a:pt x="240957" y="29159"/>
                  </a:lnTo>
                  <a:lnTo>
                    <a:pt x="241757" y="34366"/>
                  </a:lnTo>
                  <a:lnTo>
                    <a:pt x="245541" y="33566"/>
                  </a:lnTo>
                  <a:lnTo>
                    <a:pt x="249351" y="32842"/>
                  </a:lnTo>
                  <a:close/>
                </a:path>
                <a:path w="454660" h="97789">
                  <a:moveTo>
                    <a:pt x="269748" y="29159"/>
                  </a:moveTo>
                  <a:lnTo>
                    <a:pt x="268566" y="24028"/>
                  </a:lnTo>
                  <a:lnTo>
                    <a:pt x="264972" y="24676"/>
                  </a:lnTo>
                  <a:lnTo>
                    <a:pt x="261378" y="25323"/>
                  </a:lnTo>
                  <a:lnTo>
                    <a:pt x="262115" y="30543"/>
                  </a:lnTo>
                  <a:lnTo>
                    <a:pt x="269748" y="29159"/>
                  </a:lnTo>
                  <a:close/>
                </a:path>
                <a:path w="454660" h="97789">
                  <a:moveTo>
                    <a:pt x="290131" y="25476"/>
                  </a:moveTo>
                  <a:lnTo>
                    <a:pt x="289001" y="20332"/>
                  </a:lnTo>
                  <a:lnTo>
                    <a:pt x="285407" y="20980"/>
                  </a:lnTo>
                  <a:lnTo>
                    <a:pt x="281813" y="21628"/>
                  </a:lnTo>
                  <a:lnTo>
                    <a:pt x="282498" y="26860"/>
                  </a:lnTo>
                  <a:lnTo>
                    <a:pt x="290131" y="25476"/>
                  </a:lnTo>
                  <a:close/>
                </a:path>
                <a:path w="454660" h="97789">
                  <a:moveTo>
                    <a:pt x="310553" y="21996"/>
                  </a:moveTo>
                  <a:lnTo>
                    <a:pt x="309486" y="16827"/>
                  </a:lnTo>
                  <a:lnTo>
                    <a:pt x="305866" y="17360"/>
                  </a:lnTo>
                  <a:lnTo>
                    <a:pt x="302247" y="17907"/>
                  </a:lnTo>
                  <a:lnTo>
                    <a:pt x="302882" y="23126"/>
                  </a:lnTo>
                  <a:lnTo>
                    <a:pt x="310553" y="21996"/>
                  </a:lnTo>
                  <a:close/>
                </a:path>
                <a:path w="454660" h="97789">
                  <a:moveTo>
                    <a:pt x="331038" y="18973"/>
                  </a:moveTo>
                  <a:lnTo>
                    <a:pt x="330034" y="13804"/>
                  </a:lnTo>
                  <a:lnTo>
                    <a:pt x="326415" y="14338"/>
                  </a:lnTo>
                  <a:lnTo>
                    <a:pt x="322795" y="14871"/>
                  </a:lnTo>
                  <a:lnTo>
                    <a:pt x="323367" y="20104"/>
                  </a:lnTo>
                  <a:lnTo>
                    <a:pt x="331038" y="18973"/>
                  </a:lnTo>
                  <a:close/>
                </a:path>
                <a:path w="454660" h="97789">
                  <a:moveTo>
                    <a:pt x="351523" y="15963"/>
                  </a:moveTo>
                  <a:lnTo>
                    <a:pt x="350583" y="10782"/>
                  </a:lnTo>
                  <a:lnTo>
                    <a:pt x="346964" y="11315"/>
                  </a:lnTo>
                  <a:lnTo>
                    <a:pt x="343344" y="11849"/>
                  </a:lnTo>
                  <a:lnTo>
                    <a:pt x="343852" y="17094"/>
                  </a:lnTo>
                  <a:lnTo>
                    <a:pt x="351523" y="15963"/>
                  </a:lnTo>
                  <a:close/>
                </a:path>
                <a:path w="454660" h="97789">
                  <a:moveTo>
                    <a:pt x="372046" y="13258"/>
                  </a:moveTo>
                  <a:lnTo>
                    <a:pt x="371170" y="8064"/>
                  </a:lnTo>
                  <a:lnTo>
                    <a:pt x="367538" y="8470"/>
                  </a:lnTo>
                  <a:lnTo>
                    <a:pt x="363905" y="8877"/>
                  </a:lnTo>
                  <a:lnTo>
                    <a:pt x="364337" y="14122"/>
                  </a:lnTo>
                  <a:lnTo>
                    <a:pt x="372046" y="13258"/>
                  </a:lnTo>
                  <a:close/>
                </a:path>
                <a:path w="454660" h="97789">
                  <a:moveTo>
                    <a:pt x="392633" y="10972"/>
                  </a:moveTo>
                  <a:lnTo>
                    <a:pt x="391820" y="5765"/>
                  </a:lnTo>
                  <a:lnTo>
                    <a:pt x="388188" y="6172"/>
                  </a:lnTo>
                  <a:lnTo>
                    <a:pt x="384556" y="6578"/>
                  </a:lnTo>
                  <a:lnTo>
                    <a:pt x="384924" y="11836"/>
                  </a:lnTo>
                  <a:lnTo>
                    <a:pt x="392633" y="10972"/>
                  </a:lnTo>
                  <a:close/>
                </a:path>
                <a:path w="454660" h="97789">
                  <a:moveTo>
                    <a:pt x="413219" y="8661"/>
                  </a:moveTo>
                  <a:lnTo>
                    <a:pt x="412470" y="3454"/>
                  </a:lnTo>
                  <a:lnTo>
                    <a:pt x="408838" y="3860"/>
                  </a:lnTo>
                  <a:lnTo>
                    <a:pt x="405206" y="4267"/>
                  </a:lnTo>
                  <a:lnTo>
                    <a:pt x="405511" y="9525"/>
                  </a:lnTo>
                  <a:lnTo>
                    <a:pt x="413219" y="8661"/>
                  </a:lnTo>
                  <a:close/>
                </a:path>
                <a:path w="454660" h="97789">
                  <a:moveTo>
                    <a:pt x="433844" y="6781"/>
                  </a:moveTo>
                  <a:lnTo>
                    <a:pt x="433158" y="1549"/>
                  </a:lnTo>
                  <a:lnTo>
                    <a:pt x="429514" y="1828"/>
                  </a:lnTo>
                  <a:lnTo>
                    <a:pt x="425869" y="2108"/>
                  </a:lnTo>
                  <a:lnTo>
                    <a:pt x="426110" y="7366"/>
                  </a:lnTo>
                  <a:lnTo>
                    <a:pt x="433844" y="6781"/>
                  </a:lnTo>
                  <a:close/>
                </a:path>
                <a:path w="454660" h="97789">
                  <a:moveTo>
                    <a:pt x="454494" y="5232"/>
                  </a:moveTo>
                  <a:lnTo>
                    <a:pt x="453872" y="0"/>
                  </a:lnTo>
                  <a:lnTo>
                    <a:pt x="450227" y="279"/>
                  </a:lnTo>
                  <a:lnTo>
                    <a:pt x="446582" y="558"/>
                  </a:lnTo>
                  <a:lnTo>
                    <a:pt x="446760" y="5816"/>
                  </a:lnTo>
                  <a:lnTo>
                    <a:pt x="454494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 descr=""/>
            <p:cNvSpPr/>
            <p:nvPr/>
          </p:nvSpPr>
          <p:spPr>
            <a:xfrm>
              <a:off x="3725478" y="5101245"/>
              <a:ext cx="215265" cy="0"/>
            </a:xfrm>
            <a:custGeom>
              <a:avLst/>
              <a:gdLst/>
              <a:ahLst/>
              <a:cxnLst/>
              <a:rect l="l" t="t" r="r" b="b"/>
              <a:pathLst>
                <a:path w="215264" h="0">
                  <a:moveTo>
                    <a:pt x="0" y="0"/>
                  </a:moveTo>
                  <a:lnTo>
                    <a:pt x="214900" y="0"/>
                  </a:lnTo>
                </a:path>
              </a:pathLst>
            </a:custGeom>
            <a:ln w="884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 descr=""/>
            <p:cNvSpPr/>
            <p:nvPr/>
          </p:nvSpPr>
          <p:spPr>
            <a:xfrm>
              <a:off x="3953179" y="5101450"/>
              <a:ext cx="1340485" cy="547370"/>
            </a:xfrm>
            <a:custGeom>
              <a:avLst/>
              <a:gdLst/>
              <a:ahLst/>
              <a:cxnLst/>
              <a:rect l="l" t="t" r="r" b="b"/>
              <a:pathLst>
                <a:path w="1340485" h="547370">
                  <a:moveTo>
                    <a:pt x="7912" y="558"/>
                  </a:moveTo>
                  <a:lnTo>
                    <a:pt x="4267" y="279"/>
                  </a:lnTo>
                  <a:lnTo>
                    <a:pt x="622" y="0"/>
                  </a:lnTo>
                  <a:lnTo>
                    <a:pt x="0" y="5232"/>
                  </a:lnTo>
                  <a:lnTo>
                    <a:pt x="7721" y="5829"/>
                  </a:lnTo>
                  <a:lnTo>
                    <a:pt x="7912" y="558"/>
                  </a:lnTo>
                  <a:close/>
                </a:path>
                <a:path w="1340485" h="547370">
                  <a:moveTo>
                    <a:pt x="28625" y="2171"/>
                  </a:moveTo>
                  <a:lnTo>
                    <a:pt x="24980" y="1892"/>
                  </a:lnTo>
                  <a:lnTo>
                    <a:pt x="21336" y="1612"/>
                  </a:lnTo>
                  <a:lnTo>
                    <a:pt x="20637" y="6832"/>
                  </a:lnTo>
                  <a:lnTo>
                    <a:pt x="28371" y="7429"/>
                  </a:lnTo>
                  <a:lnTo>
                    <a:pt x="28625" y="2171"/>
                  </a:lnTo>
                  <a:close/>
                </a:path>
                <a:path w="1340485" h="547370">
                  <a:moveTo>
                    <a:pt x="49288" y="4267"/>
                  </a:moveTo>
                  <a:lnTo>
                    <a:pt x="45656" y="3848"/>
                  </a:lnTo>
                  <a:lnTo>
                    <a:pt x="42024" y="3429"/>
                  </a:lnTo>
                  <a:lnTo>
                    <a:pt x="41262" y="8636"/>
                  </a:lnTo>
                  <a:lnTo>
                    <a:pt x="48971" y="9537"/>
                  </a:lnTo>
                  <a:lnTo>
                    <a:pt x="49288" y="4267"/>
                  </a:lnTo>
                  <a:close/>
                </a:path>
                <a:path w="1340485" h="547370">
                  <a:moveTo>
                    <a:pt x="69926" y="6680"/>
                  </a:moveTo>
                  <a:lnTo>
                    <a:pt x="66294" y="6261"/>
                  </a:lnTo>
                  <a:lnTo>
                    <a:pt x="62661" y="5842"/>
                  </a:lnTo>
                  <a:lnTo>
                    <a:pt x="61836" y="11036"/>
                  </a:lnTo>
                  <a:lnTo>
                    <a:pt x="69545" y="11938"/>
                  </a:lnTo>
                  <a:lnTo>
                    <a:pt x="69926" y="6680"/>
                  </a:lnTo>
                  <a:close/>
                </a:path>
                <a:path w="1340485" h="547370">
                  <a:moveTo>
                    <a:pt x="90563" y="9080"/>
                  </a:moveTo>
                  <a:lnTo>
                    <a:pt x="86931" y="8661"/>
                  </a:lnTo>
                  <a:lnTo>
                    <a:pt x="83299" y="8242"/>
                  </a:lnTo>
                  <a:lnTo>
                    <a:pt x="82410" y="13436"/>
                  </a:lnTo>
                  <a:lnTo>
                    <a:pt x="90119" y="14325"/>
                  </a:lnTo>
                  <a:lnTo>
                    <a:pt x="90563" y="9080"/>
                  </a:lnTo>
                  <a:close/>
                </a:path>
                <a:path w="1340485" h="547370">
                  <a:moveTo>
                    <a:pt x="111137" y="11849"/>
                  </a:moveTo>
                  <a:lnTo>
                    <a:pt x="107530" y="11290"/>
                  </a:lnTo>
                  <a:lnTo>
                    <a:pt x="103924" y="10731"/>
                  </a:lnTo>
                  <a:lnTo>
                    <a:pt x="102971" y="15900"/>
                  </a:lnTo>
                  <a:lnTo>
                    <a:pt x="110642" y="17094"/>
                  </a:lnTo>
                  <a:lnTo>
                    <a:pt x="111137" y="11849"/>
                  </a:lnTo>
                  <a:close/>
                </a:path>
                <a:path w="1340485" h="547370">
                  <a:moveTo>
                    <a:pt x="131660" y="15036"/>
                  </a:moveTo>
                  <a:lnTo>
                    <a:pt x="128054" y="14478"/>
                  </a:lnTo>
                  <a:lnTo>
                    <a:pt x="124447" y="13919"/>
                  </a:lnTo>
                  <a:lnTo>
                    <a:pt x="123431" y="19088"/>
                  </a:lnTo>
                  <a:lnTo>
                    <a:pt x="131102" y="20281"/>
                  </a:lnTo>
                  <a:lnTo>
                    <a:pt x="131660" y="15036"/>
                  </a:lnTo>
                  <a:close/>
                </a:path>
                <a:path w="1340485" h="547370">
                  <a:moveTo>
                    <a:pt x="152196" y="18224"/>
                  </a:moveTo>
                  <a:lnTo>
                    <a:pt x="148590" y="17665"/>
                  </a:lnTo>
                  <a:lnTo>
                    <a:pt x="144983" y="17106"/>
                  </a:lnTo>
                  <a:lnTo>
                    <a:pt x="143903" y="22263"/>
                  </a:lnTo>
                  <a:lnTo>
                    <a:pt x="151574" y="23456"/>
                  </a:lnTo>
                  <a:lnTo>
                    <a:pt x="152196" y="18224"/>
                  </a:lnTo>
                  <a:close/>
                </a:path>
                <a:path w="1340485" h="547370">
                  <a:moveTo>
                    <a:pt x="172694" y="21590"/>
                  </a:moveTo>
                  <a:lnTo>
                    <a:pt x="169100" y="20891"/>
                  </a:lnTo>
                  <a:lnTo>
                    <a:pt x="165493" y="20281"/>
                  </a:lnTo>
                  <a:lnTo>
                    <a:pt x="164363" y="25438"/>
                  </a:lnTo>
                  <a:lnTo>
                    <a:pt x="168186" y="26073"/>
                  </a:lnTo>
                  <a:lnTo>
                    <a:pt x="171996" y="26809"/>
                  </a:lnTo>
                  <a:lnTo>
                    <a:pt x="172694" y="21590"/>
                  </a:lnTo>
                  <a:close/>
                </a:path>
                <a:path w="1340485" h="547370">
                  <a:moveTo>
                    <a:pt x="193090" y="25552"/>
                  </a:moveTo>
                  <a:lnTo>
                    <a:pt x="189496" y="24853"/>
                  </a:lnTo>
                  <a:lnTo>
                    <a:pt x="185902" y="24155"/>
                  </a:lnTo>
                  <a:lnTo>
                    <a:pt x="184721" y="29286"/>
                  </a:lnTo>
                  <a:lnTo>
                    <a:pt x="192341" y="30772"/>
                  </a:lnTo>
                  <a:lnTo>
                    <a:pt x="193090" y="25552"/>
                  </a:lnTo>
                  <a:close/>
                </a:path>
                <a:path w="1340485" h="547370">
                  <a:moveTo>
                    <a:pt x="213487" y="29514"/>
                  </a:moveTo>
                  <a:lnTo>
                    <a:pt x="209892" y="28816"/>
                  </a:lnTo>
                  <a:lnTo>
                    <a:pt x="206298" y="28117"/>
                  </a:lnTo>
                  <a:lnTo>
                    <a:pt x="205066" y="33235"/>
                  </a:lnTo>
                  <a:lnTo>
                    <a:pt x="212674" y="34721"/>
                  </a:lnTo>
                  <a:lnTo>
                    <a:pt x="213487" y="29514"/>
                  </a:lnTo>
                  <a:close/>
                </a:path>
                <a:path w="1340485" h="547370">
                  <a:moveTo>
                    <a:pt x="233870" y="33477"/>
                  </a:moveTo>
                  <a:lnTo>
                    <a:pt x="230276" y="32778"/>
                  </a:lnTo>
                  <a:lnTo>
                    <a:pt x="226682" y="32080"/>
                  </a:lnTo>
                  <a:lnTo>
                    <a:pt x="225386" y="37185"/>
                  </a:lnTo>
                  <a:lnTo>
                    <a:pt x="233006" y="38671"/>
                  </a:lnTo>
                  <a:lnTo>
                    <a:pt x="233870" y="33477"/>
                  </a:lnTo>
                  <a:close/>
                </a:path>
                <a:path w="1340485" h="547370">
                  <a:moveTo>
                    <a:pt x="254114" y="38087"/>
                  </a:moveTo>
                  <a:lnTo>
                    <a:pt x="250558" y="37261"/>
                  </a:lnTo>
                  <a:lnTo>
                    <a:pt x="247002" y="36436"/>
                  </a:lnTo>
                  <a:lnTo>
                    <a:pt x="245643" y="41516"/>
                  </a:lnTo>
                  <a:lnTo>
                    <a:pt x="253199" y="43281"/>
                  </a:lnTo>
                  <a:lnTo>
                    <a:pt x="254114" y="38087"/>
                  </a:lnTo>
                  <a:close/>
                </a:path>
                <a:path w="1340485" h="547370">
                  <a:moveTo>
                    <a:pt x="274345" y="42786"/>
                  </a:moveTo>
                  <a:lnTo>
                    <a:pt x="270789" y="41960"/>
                  </a:lnTo>
                  <a:lnTo>
                    <a:pt x="267233" y="41135"/>
                  </a:lnTo>
                  <a:lnTo>
                    <a:pt x="265823" y="46215"/>
                  </a:lnTo>
                  <a:lnTo>
                    <a:pt x="273380" y="47967"/>
                  </a:lnTo>
                  <a:lnTo>
                    <a:pt x="274345" y="42786"/>
                  </a:lnTo>
                  <a:close/>
                </a:path>
                <a:path w="1340485" h="547370">
                  <a:moveTo>
                    <a:pt x="294576" y="47485"/>
                  </a:moveTo>
                  <a:lnTo>
                    <a:pt x="291020" y="46659"/>
                  </a:lnTo>
                  <a:lnTo>
                    <a:pt x="287464" y="45834"/>
                  </a:lnTo>
                  <a:lnTo>
                    <a:pt x="285991" y="50901"/>
                  </a:lnTo>
                  <a:lnTo>
                    <a:pt x="293560" y="52654"/>
                  </a:lnTo>
                  <a:lnTo>
                    <a:pt x="294576" y="47485"/>
                  </a:lnTo>
                  <a:close/>
                </a:path>
                <a:path w="1340485" h="547370">
                  <a:moveTo>
                    <a:pt x="314731" y="52514"/>
                  </a:moveTo>
                  <a:lnTo>
                    <a:pt x="311200" y="51562"/>
                  </a:lnTo>
                  <a:lnTo>
                    <a:pt x="307670" y="50609"/>
                  </a:lnTo>
                  <a:lnTo>
                    <a:pt x="306158" y="55651"/>
                  </a:lnTo>
                  <a:lnTo>
                    <a:pt x="313651" y="57670"/>
                  </a:lnTo>
                  <a:lnTo>
                    <a:pt x="314731" y="52514"/>
                  </a:lnTo>
                  <a:close/>
                </a:path>
                <a:path w="1340485" h="547370">
                  <a:moveTo>
                    <a:pt x="334784" y="57924"/>
                  </a:moveTo>
                  <a:lnTo>
                    <a:pt x="331254" y="56972"/>
                  </a:lnTo>
                  <a:lnTo>
                    <a:pt x="327723" y="56019"/>
                  </a:lnTo>
                  <a:lnTo>
                    <a:pt x="326161" y="61048"/>
                  </a:lnTo>
                  <a:lnTo>
                    <a:pt x="333654" y="63068"/>
                  </a:lnTo>
                  <a:lnTo>
                    <a:pt x="334784" y="57924"/>
                  </a:lnTo>
                  <a:close/>
                </a:path>
                <a:path w="1340485" h="547370">
                  <a:moveTo>
                    <a:pt x="354825" y="63347"/>
                  </a:moveTo>
                  <a:lnTo>
                    <a:pt x="351294" y="62395"/>
                  </a:lnTo>
                  <a:lnTo>
                    <a:pt x="347764" y="61442"/>
                  </a:lnTo>
                  <a:lnTo>
                    <a:pt x="346151" y="66459"/>
                  </a:lnTo>
                  <a:lnTo>
                    <a:pt x="353644" y="68478"/>
                  </a:lnTo>
                  <a:lnTo>
                    <a:pt x="354825" y="63347"/>
                  </a:lnTo>
                  <a:close/>
                </a:path>
                <a:path w="1340485" h="547370">
                  <a:moveTo>
                    <a:pt x="374878" y="68770"/>
                  </a:moveTo>
                  <a:lnTo>
                    <a:pt x="371348" y="67818"/>
                  </a:lnTo>
                  <a:lnTo>
                    <a:pt x="367817" y="66865"/>
                  </a:lnTo>
                  <a:lnTo>
                    <a:pt x="366153" y="71869"/>
                  </a:lnTo>
                  <a:lnTo>
                    <a:pt x="373646" y="73888"/>
                  </a:lnTo>
                  <a:lnTo>
                    <a:pt x="374878" y="68770"/>
                  </a:lnTo>
                  <a:close/>
                </a:path>
                <a:path w="1340485" h="547370">
                  <a:moveTo>
                    <a:pt x="394741" y="74803"/>
                  </a:moveTo>
                  <a:lnTo>
                    <a:pt x="391248" y="73723"/>
                  </a:lnTo>
                  <a:lnTo>
                    <a:pt x="387756" y="72656"/>
                  </a:lnTo>
                  <a:lnTo>
                    <a:pt x="386041" y="77635"/>
                  </a:lnTo>
                  <a:lnTo>
                    <a:pt x="393458" y="79908"/>
                  </a:lnTo>
                  <a:lnTo>
                    <a:pt x="394741" y="74803"/>
                  </a:lnTo>
                  <a:close/>
                </a:path>
                <a:path w="1340485" h="547370">
                  <a:moveTo>
                    <a:pt x="414604" y="80911"/>
                  </a:moveTo>
                  <a:lnTo>
                    <a:pt x="411111" y="79832"/>
                  </a:lnTo>
                  <a:lnTo>
                    <a:pt x="407619" y="78752"/>
                  </a:lnTo>
                  <a:lnTo>
                    <a:pt x="405866" y="83731"/>
                  </a:lnTo>
                  <a:lnTo>
                    <a:pt x="413283" y="86004"/>
                  </a:lnTo>
                  <a:lnTo>
                    <a:pt x="414604" y="80911"/>
                  </a:lnTo>
                  <a:close/>
                </a:path>
                <a:path w="1340485" h="547370">
                  <a:moveTo>
                    <a:pt x="434454" y="87007"/>
                  </a:moveTo>
                  <a:lnTo>
                    <a:pt x="430961" y="85928"/>
                  </a:lnTo>
                  <a:lnTo>
                    <a:pt x="427469" y="84848"/>
                  </a:lnTo>
                  <a:lnTo>
                    <a:pt x="425665" y="89801"/>
                  </a:lnTo>
                  <a:lnTo>
                    <a:pt x="433082" y="92087"/>
                  </a:lnTo>
                  <a:lnTo>
                    <a:pt x="434454" y="87007"/>
                  </a:lnTo>
                  <a:close/>
                </a:path>
                <a:path w="1340485" h="547370">
                  <a:moveTo>
                    <a:pt x="454253" y="93256"/>
                  </a:moveTo>
                  <a:lnTo>
                    <a:pt x="450799" y="92062"/>
                  </a:lnTo>
                  <a:lnTo>
                    <a:pt x="447332" y="90932"/>
                  </a:lnTo>
                  <a:lnTo>
                    <a:pt x="445477" y="95859"/>
                  </a:lnTo>
                  <a:lnTo>
                    <a:pt x="449160" y="97066"/>
                  </a:lnTo>
                  <a:lnTo>
                    <a:pt x="452843" y="98323"/>
                  </a:lnTo>
                  <a:lnTo>
                    <a:pt x="454253" y="93256"/>
                  </a:lnTo>
                  <a:close/>
                </a:path>
                <a:path w="1340485" h="547370">
                  <a:moveTo>
                    <a:pt x="473887" y="99999"/>
                  </a:moveTo>
                  <a:lnTo>
                    <a:pt x="470433" y="98818"/>
                  </a:lnTo>
                  <a:lnTo>
                    <a:pt x="466979" y="97637"/>
                  </a:lnTo>
                  <a:lnTo>
                    <a:pt x="465086" y="102552"/>
                  </a:lnTo>
                  <a:lnTo>
                    <a:pt x="472427" y="105067"/>
                  </a:lnTo>
                  <a:lnTo>
                    <a:pt x="473887" y="99999"/>
                  </a:lnTo>
                  <a:close/>
                </a:path>
                <a:path w="1340485" h="547370">
                  <a:moveTo>
                    <a:pt x="493522" y="106743"/>
                  </a:moveTo>
                  <a:lnTo>
                    <a:pt x="490067" y="105562"/>
                  </a:lnTo>
                  <a:lnTo>
                    <a:pt x="486613" y="104368"/>
                  </a:lnTo>
                  <a:lnTo>
                    <a:pt x="484682" y="109270"/>
                  </a:lnTo>
                  <a:lnTo>
                    <a:pt x="492023" y="111798"/>
                  </a:lnTo>
                  <a:lnTo>
                    <a:pt x="493522" y="106743"/>
                  </a:lnTo>
                  <a:close/>
                </a:path>
                <a:path w="1340485" h="547370">
                  <a:moveTo>
                    <a:pt x="513168" y="113487"/>
                  </a:moveTo>
                  <a:lnTo>
                    <a:pt x="509714" y="112306"/>
                  </a:lnTo>
                  <a:lnTo>
                    <a:pt x="506260" y="111112"/>
                  </a:lnTo>
                  <a:lnTo>
                    <a:pt x="504291" y="116001"/>
                  </a:lnTo>
                  <a:lnTo>
                    <a:pt x="511632" y="118529"/>
                  </a:lnTo>
                  <a:lnTo>
                    <a:pt x="513168" y="113487"/>
                  </a:lnTo>
                  <a:close/>
                </a:path>
                <a:path w="1340485" h="547370">
                  <a:moveTo>
                    <a:pt x="532701" y="120510"/>
                  </a:moveTo>
                  <a:lnTo>
                    <a:pt x="529285" y="119214"/>
                  </a:lnTo>
                  <a:lnTo>
                    <a:pt x="525868" y="117919"/>
                  </a:lnTo>
                  <a:lnTo>
                    <a:pt x="523862" y="122783"/>
                  </a:lnTo>
                  <a:lnTo>
                    <a:pt x="531114" y="125539"/>
                  </a:lnTo>
                  <a:lnTo>
                    <a:pt x="532701" y="120510"/>
                  </a:lnTo>
                  <a:close/>
                </a:path>
                <a:path w="1340485" h="547370">
                  <a:moveTo>
                    <a:pt x="552119" y="127876"/>
                  </a:moveTo>
                  <a:lnTo>
                    <a:pt x="548703" y="126580"/>
                  </a:lnTo>
                  <a:lnTo>
                    <a:pt x="545287" y="125285"/>
                  </a:lnTo>
                  <a:lnTo>
                    <a:pt x="543242" y="130136"/>
                  </a:lnTo>
                  <a:lnTo>
                    <a:pt x="550494" y="132892"/>
                  </a:lnTo>
                  <a:lnTo>
                    <a:pt x="552119" y="127876"/>
                  </a:lnTo>
                  <a:close/>
                </a:path>
                <a:path w="1340485" h="547370">
                  <a:moveTo>
                    <a:pt x="571538" y="135229"/>
                  </a:moveTo>
                  <a:lnTo>
                    <a:pt x="568121" y="133934"/>
                  </a:lnTo>
                  <a:lnTo>
                    <a:pt x="564705" y="132638"/>
                  </a:lnTo>
                  <a:lnTo>
                    <a:pt x="562622" y="137477"/>
                  </a:lnTo>
                  <a:lnTo>
                    <a:pt x="569874" y="140220"/>
                  </a:lnTo>
                  <a:lnTo>
                    <a:pt x="571538" y="135229"/>
                  </a:lnTo>
                  <a:close/>
                </a:path>
                <a:path w="1340485" h="547370">
                  <a:moveTo>
                    <a:pt x="590956" y="142595"/>
                  </a:moveTo>
                  <a:lnTo>
                    <a:pt x="587540" y="141300"/>
                  </a:lnTo>
                  <a:lnTo>
                    <a:pt x="584123" y="140004"/>
                  </a:lnTo>
                  <a:lnTo>
                    <a:pt x="582002" y="144830"/>
                  </a:lnTo>
                  <a:lnTo>
                    <a:pt x="589254" y="147574"/>
                  </a:lnTo>
                  <a:lnTo>
                    <a:pt x="590956" y="142595"/>
                  </a:lnTo>
                  <a:close/>
                </a:path>
                <a:path w="1340485" h="547370">
                  <a:moveTo>
                    <a:pt x="610247" y="150241"/>
                  </a:moveTo>
                  <a:lnTo>
                    <a:pt x="606869" y="148844"/>
                  </a:lnTo>
                  <a:lnTo>
                    <a:pt x="603491" y="147447"/>
                  </a:lnTo>
                  <a:lnTo>
                    <a:pt x="601332" y="152247"/>
                  </a:lnTo>
                  <a:lnTo>
                    <a:pt x="608507" y="155219"/>
                  </a:lnTo>
                  <a:lnTo>
                    <a:pt x="610247" y="150241"/>
                  </a:lnTo>
                  <a:close/>
                </a:path>
                <a:path w="1340485" h="547370">
                  <a:moveTo>
                    <a:pt x="629437" y="158178"/>
                  </a:moveTo>
                  <a:lnTo>
                    <a:pt x="626059" y="156781"/>
                  </a:lnTo>
                  <a:lnTo>
                    <a:pt x="622681" y="155384"/>
                  </a:lnTo>
                  <a:lnTo>
                    <a:pt x="620483" y="160172"/>
                  </a:lnTo>
                  <a:lnTo>
                    <a:pt x="627659" y="163144"/>
                  </a:lnTo>
                  <a:lnTo>
                    <a:pt x="629437" y="158178"/>
                  </a:lnTo>
                  <a:close/>
                </a:path>
                <a:path w="1340485" h="547370">
                  <a:moveTo>
                    <a:pt x="648627" y="166116"/>
                  </a:moveTo>
                  <a:lnTo>
                    <a:pt x="645248" y="164719"/>
                  </a:lnTo>
                  <a:lnTo>
                    <a:pt x="641870" y="163322"/>
                  </a:lnTo>
                  <a:lnTo>
                    <a:pt x="639635" y="168097"/>
                  </a:lnTo>
                  <a:lnTo>
                    <a:pt x="646811" y="171056"/>
                  </a:lnTo>
                  <a:lnTo>
                    <a:pt x="648627" y="166116"/>
                  </a:lnTo>
                  <a:close/>
                </a:path>
                <a:path w="1340485" h="547370">
                  <a:moveTo>
                    <a:pt x="667804" y="174053"/>
                  </a:moveTo>
                  <a:lnTo>
                    <a:pt x="664425" y="172656"/>
                  </a:lnTo>
                  <a:lnTo>
                    <a:pt x="661047" y="171259"/>
                  </a:lnTo>
                  <a:lnTo>
                    <a:pt x="658787" y="176022"/>
                  </a:lnTo>
                  <a:lnTo>
                    <a:pt x="665962" y="178981"/>
                  </a:lnTo>
                  <a:lnTo>
                    <a:pt x="667804" y="174053"/>
                  </a:lnTo>
                  <a:close/>
                </a:path>
                <a:path w="1340485" h="547370">
                  <a:moveTo>
                    <a:pt x="686904" y="182206"/>
                  </a:moveTo>
                  <a:lnTo>
                    <a:pt x="683564" y="180721"/>
                  </a:lnTo>
                  <a:lnTo>
                    <a:pt x="680224" y="179235"/>
                  </a:lnTo>
                  <a:lnTo>
                    <a:pt x="677926" y="183972"/>
                  </a:lnTo>
                  <a:lnTo>
                    <a:pt x="685025" y="187134"/>
                  </a:lnTo>
                  <a:lnTo>
                    <a:pt x="686904" y="182206"/>
                  </a:lnTo>
                  <a:close/>
                </a:path>
                <a:path w="1340485" h="547370">
                  <a:moveTo>
                    <a:pt x="705853" y="190677"/>
                  </a:moveTo>
                  <a:lnTo>
                    <a:pt x="702513" y="189191"/>
                  </a:lnTo>
                  <a:lnTo>
                    <a:pt x="699173" y="187706"/>
                  </a:lnTo>
                  <a:lnTo>
                    <a:pt x="696849" y="192417"/>
                  </a:lnTo>
                  <a:lnTo>
                    <a:pt x="703935" y="195592"/>
                  </a:lnTo>
                  <a:lnTo>
                    <a:pt x="705853" y="190677"/>
                  </a:lnTo>
                  <a:close/>
                </a:path>
                <a:path w="1340485" h="547370">
                  <a:moveTo>
                    <a:pt x="724801" y="199148"/>
                  </a:moveTo>
                  <a:lnTo>
                    <a:pt x="721461" y="197662"/>
                  </a:lnTo>
                  <a:lnTo>
                    <a:pt x="718121" y="196176"/>
                  </a:lnTo>
                  <a:lnTo>
                    <a:pt x="715772" y="200875"/>
                  </a:lnTo>
                  <a:lnTo>
                    <a:pt x="722858" y="204050"/>
                  </a:lnTo>
                  <a:lnTo>
                    <a:pt x="724801" y="199148"/>
                  </a:lnTo>
                  <a:close/>
                </a:path>
                <a:path w="1340485" h="547370">
                  <a:moveTo>
                    <a:pt x="743750" y="207632"/>
                  </a:moveTo>
                  <a:lnTo>
                    <a:pt x="740410" y="206146"/>
                  </a:lnTo>
                  <a:lnTo>
                    <a:pt x="737069" y="204660"/>
                  </a:lnTo>
                  <a:lnTo>
                    <a:pt x="734682" y="209346"/>
                  </a:lnTo>
                  <a:lnTo>
                    <a:pt x="741768" y="212521"/>
                  </a:lnTo>
                  <a:lnTo>
                    <a:pt x="743750" y="207632"/>
                  </a:lnTo>
                  <a:close/>
                </a:path>
                <a:path w="1340485" h="547370">
                  <a:moveTo>
                    <a:pt x="762673" y="216179"/>
                  </a:moveTo>
                  <a:lnTo>
                    <a:pt x="759371" y="214617"/>
                  </a:lnTo>
                  <a:lnTo>
                    <a:pt x="756031" y="213131"/>
                  </a:lnTo>
                  <a:lnTo>
                    <a:pt x="753618" y="217805"/>
                  </a:lnTo>
                  <a:lnTo>
                    <a:pt x="757161" y="219392"/>
                  </a:lnTo>
                  <a:lnTo>
                    <a:pt x="760666" y="221056"/>
                  </a:lnTo>
                  <a:lnTo>
                    <a:pt x="762673" y="216179"/>
                  </a:lnTo>
                  <a:close/>
                </a:path>
                <a:path w="1340485" h="547370">
                  <a:moveTo>
                    <a:pt x="781380" y="225158"/>
                  </a:moveTo>
                  <a:lnTo>
                    <a:pt x="778090" y="223583"/>
                  </a:lnTo>
                  <a:lnTo>
                    <a:pt x="774801" y="222008"/>
                  </a:lnTo>
                  <a:lnTo>
                    <a:pt x="772350" y="226669"/>
                  </a:lnTo>
                  <a:lnTo>
                    <a:pt x="779348" y="230022"/>
                  </a:lnTo>
                  <a:lnTo>
                    <a:pt x="781380" y="225158"/>
                  </a:lnTo>
                  <a:close/>
                </a:path>
                <a:path w="1340485" h="547370">
                  <a:moveTo>
                    <a:pt x="800087" y="234137"/>
                  </a:moveTo>
                  <a:lnTo>
                    <a:pt x="796798" y="232562"/>
                  </a:lnTo>
                  <a:lnTo>
                    <a:pt x="793508" y="230987"/>
                  </a:lnTo>
                  <a:lnTo>
                    <a:pt x="791032" y="235635"/>
                  </a:lnTo>
                  <a:lnTo>
                    <a:pt x="798029" y="238988"/>
                  </a:lnTo>
                  <a:lnTo>
                    <a:pt x="800087" y="234137"/>
                  </a:lnTo>
                  <a:close/>
                </a:path>
                <a:path w="1340485" h="547370">
                  <a:moveTo>
                    <a:pt x="818807" y="243116"/>
                  </a:moveTo>
                  <a:lnTo>
                    <a:pt x="815517" y="241541"/>
                  </a:lnTo>
                  <a:lnTo>
                    <a:pt x="812228" y="239966"/>
                  </a:lnTo>
                  <a:lnTo>
                    <a:pt x="809713" y="244602"/>
                  </a:lnTo>
                  <a:lnTo>
                    <a:pt x="816724" y="247954"/>
                  </a:lnTo>
                  <a:lnTo>
                    <a:pt x="818807" y="243116"/>
                  </a:lnTo>
                  <a:close/>
                </a:path>
                <a:path w="1340485" h="547370">
                  <a:moveTo>
                    <a:pt x="837526" y="252095"/>
                  </a:moveTo>
                  <a:lnTo>
                    <a:pt x="834237" y="250520"/>
                  </a:lnTo>
                  <a:lnTo>
                    <a:pt x="830948" y="248945"/>
                  </a:lnTo>
                  <a:lnTo>
                    <a:pt x="828408" y="253568"/>
                  </a:lnTo>
                  <a:lnTo>
                    <a:pt x="835418" y="256921"/>
                  </a:lnTo>
                  <a:lnTo>
                    <a:pt x="837526" y="252095"/>
                  </a:lnTo>
                  <a:close/>
                </a:path>
                <a:path w="1340485" h="547370">
                  <a:moveTo>
                    <a:pt x="856068" y="261429"/>
                  </a:moveTo>
                  <a:lnTo>
                    <a:pt x="852817" y="259765"/>
                  </a:lnTo>
                  <a:lnTo>
                    <a:pt x="849566" y="258102"/>
                  </a:lnTo>
                  <a:lnTo>
                    <a:pt x="847013" y="262712"/>
                  </a:lnTo>
                  <a:lnTo>
                    <a:pt x="853922" y="266242"/>
                  </a:lnTo>
                  <a:lnTo>
                    <a:pt x="856068" y="261429"/>
                  </a:lnTo>
                  <a:close/>
                </a:path>
                <a:path w="1340485" h="547370">
                  <a:moveTo>
                    <a:pt x="874547" y="270878"/>
                  </a:moveTo>
                  <a:lnTo>
                    <a:pt x="871296" y="269214"/>
                  </a:lnTo>
                  <a:lnTo>
                    <a:pt x="868045" y="267550"/>
                  </a:lnTo>
                  <a:lnTo>
                    <a:pt x="865466" y="272148"/>
                  </a:lnTo>
                  <a:lnTo>
                    <a:pt x="872375" y="275678"/>
                  </a:lnTo>
                  <a:lnTo>
                    <a:pt x="874547" y="270878"/>
                  </a:lnTo>
                  <a:close/>
                </a:path>
                <a:path w="1340485" h="547370">
                  <a:moveTo>
                    <a:pt x="893038" y="280327"/>
                  </a:moveTo>
                  <a:lnTo>
                    <a:pt x="889787" y="278663"/>
                  </a:lnTo>
                  <a:lnTo>
                    <a:pt x="886536" y="276999"/>
                  </a:lnTo>
                  <a:lnTo>
                    <a:pt x="883932" y="281584"/>
                  </a:lnTo>
                  <a:lnTo>
                    <a:pt x="890841" y="285115"/>
                  </a:lnTo>
                  <a:lnTo>
                    <a:pt x="893038" y="280327"/>
                  </a:lnTo>
                  <a:close/>
                </a:path>
                <a:path w="1340485" h="547370">
                  <a:moveTo>
                    <a:pt x="911517" y="289775"/>
                  </a:moveTo>
                  <a:lnTo>
                    <a:pt x="908265" y="288112"/>
                  </a:lnTo>
                  <a:lnTo>
                    <a:pt x="905014" y="286448"/>
                  </a:lnTo>
                  <a:lnTo>
                    <a:pt x="902385" y="291020"/>
                  </a:lnTo>
                  <a:lnTo>
                    <a:pt x="909294" y="294551"/>
                  </a:lnTo>
                  <a:lnTo>
                    <a:pt x="911517" y="289775"/>
                  </a:lnTo>
                  <a:close/>
                </a:path>
                <a:path w="1340485" h="547370">
                  <a:moveTo>
                    <a:pt x="929970" y="299262"/>
                  </a:moveTo>
                  <a:lnTo>
                    <a:pt x="926744" y="297561"/>
                  </a:lnTo>
                  <a:lnTo>
                    <a:pt x="923493" y="295897"/>
                  </a:lnTo>
                  <a:lnTo>
                    <a:pt x="920838" y="300456"/>
                  </a:lnTo>
                  <a:lnTo>
                    <a:pt x="924293" y="302221"/>
                  </a:lnTo>
                  <a:lnTo>
                    <a:pt x="927722" y="304025"/>
                  </a:lnTo>
                  <a:lnTo>
                    <a:pt x="929970" y="299262"/>
                  </a:lnTo>
                  <a:close/>
                </a:path>
                <a:path w="1340485" h="547370">
                  <a:moveTo>
                    <a:pt x="948220" y="309156"/>
                  </a:moveTo>
                  <a:lnTo>
                    <a:pt x="945007" y="307416"/>
                  </a:lnTo>
                  <a:lnTo>
                    <a:pt x="941793" y="305676"/>
                  </a:lnTo>
                  <a:lnTo>
                    <a:pt x="939114" y="310210"/>
                  </a:lnTo>
                  <a:lnTo>
                    <a:pt x="945946" y="313905"/>
                  </a:lnTo>
                  <a:lnTo>
                    <a:pt x="948220" y="309156"/>
                  </a:lnTo>
                  <a:close/>
                </a:path>
                <a:path w="1340485" h="547370">
                  <a:moveTo>
                    <a:pt x="966470" y="319049"/>
                  </a:moveTo>
                  <a:lnTo>
                    <a:pt x="963256" y="317309"/>
                  </a:lnTo>
                  <a:lnTo>
                    <a:pt x="960043" y="315569"/>
                  </a:lnTo>
                  <a:lnTo>
                    <a:pt x="957351" y="320090"/>
                  </a:lnTo>
                  <a:lnTo>
                    <a:pt x="964171" y="323786"/>
                  </a:lnTo>
                  <a:lnTo>
                    <a:pt x="966470" y="319049"/>
                  </a:lnTo>
                  <a:close/>
                </a:path>
                <a:path w="1340485" h="547370">
                  <a:moveTo>
                    <a:pt x="984719" y="328930"/>
                  </a:moveTo>
                  <a:lnTo>
                    <a:pt x="981506" y="327190"/>
                  </a:lnTo>
                  <a:lnTo>
                    <a:pt x="978293" y="325450"/>
                  </a:lnTo>
                  <a:lnTo>
                    <a:pt x="975575" y="329958"/>
                  </a:lnTo>
                  <a:lnTo>
                    <a:pt x="982408" y="333667"/>
                  </a:lnTo>
                  <a:lnTo>
                    <a:pt x="984719" y="328930"/>
                  </a:lnTo>
                  <a:close/>
                </a:path>
                <a:path w="1340485" h="547370">
                  <a:moveTo>
                    <a:pt x="1002969" y="338823"/>
                  </a:moveTo>
                  <a:lnTo>
                    <a:pt x="999756" y="337083"/>
                  </a:lnTo>
                  <a:lnTo>
                    <a:pt x="996543" y="335343"/>
                  </a:lnTo>
                  <a:lnTo>
                    <a:pt x="993800" y="339839"/>
                  </a:lnTo>
                  <a:lnTo>
                    <a:pt x="1000633" y="343547"/>
                  </a:lnTo>
                  <a:lnTo>
                    <a:pt x="1002969" y="338823"/>
                  </a:lnTo>
                  <a:close/>
                </a:path>
                <a:path w="1340485" h="547370">
                  <a:moveTo>
                    <a:pt x="1021143" y="348843"/>
                  </a:moveTo>
                  <a:lnTo>
                    <a:pt x="1017968" y="347027"/>
                  </a:lnTo>
                  <a:lnTo>
                    <a:pt x="1014793" y="345211"/>
                  </a:lnTo>
                  <a:lnTo>
                    <a:pt x="1012037" y="349694"/>
                  </a:lnTo>
                  <a:lnTo>
                    <a:pt x="1018781" y="353555"/>
                  </a:lnTo>
                  <a:lnTo>
                    <a:pt x="1021143" y="348843"/>
                  </a:lnTo>
                  <a:close/>
                </a:path>
                <a:path w="1340485" h="547370">
                  <a:moveTo>
                    <a:pt x="1039177" y="359130"/>
                  </a:moveTo>
                  <a:lnTo>
                    <a:pt x="1036002" y="357314"/>
                  </a:lnTo>
                  <a:lnTo>
                    <a:pt x="1032827" y="355498"/>
                  </a:lnTo>
                  <a:lnTo>
                    <a:pt x="1030046" y="359968"/>
                  </a:lnTo>
                  <a:lnTo>
                    <a:pt x="1036789" y="363829"/>
                  </a:lnTo>
                  <a:lnTo>
                    <a:pt x="1039177" y="359130"/>
                  </a:lnTo>
                  <a:close/>
                </a:path>
                <a:path w="1340485" h="547370">
                  <a:moveTo>
                    <a:pt x="1057198" y="369430"/>
                  </a:moveTo>
                  <a:lnTo>
                    <a:pt x="1054023" y="367614"/>
                  </a:lnTo>
                  <a:lnTo>
                    <a:pt x="1050848" y="365798"/>
                  </a:lnTo>
                  <a:lnTo>
                    <a:pt x="1048054" y="370268"/>
                  </a:lnTo>
                  <a:lnTo>
                    <a:pt x="1054798" y="374116"/>
                  </a:lnTo>
                  <a:lnTo>
                    <a:pt x="1057198" y="369430"/>
                  </a:lnTo>
                  <a:close/>
                </a:path>
                <a:path w="1340485" h="547370">
                  <a:moveTo>
                    <a:pt x="1075220" y="379717"/>
                  </a:moveTo>
                  <a:lnTo>
                    <a:pt x="1072045" y="377901"/>
                  </a:lnTo>
                  <a:lnTo>
                    <a:pt x="1068870" y="376085"/>
                  </a:lnTo>
                  <a:lnTo>
                    <a:pt x="1066050" y="380542"/>
                  </a:lnTo>
                  <a:lnTo>
                    <a:pt x="1072794" y="384390"/>
                  </a:lnTo>
                  <a:lnTo>
                    <a:pt x="1075220" y="379717"/>
                  </a:lnTo>
                  <a:close/>
                </a:path>
                <a:path w="1340485" h="547370">
                  <a:moveTo>
                    <a:pt x="1093241" y="390004"/>
                  </a:moveTo>
                  <a:lnTo>
                    <a:pt x="1090066" y="388188"/>
                  </a:lnTo>
                  <a:lnTo>
                    <a:pt x="1086891" y="386372"/>
                  </a:lnTo>
                  <a:lnTo>
                    <a:pt x="1084046" y="390817"/>
                  </a:lnTo>
                  <a:lnTo>
                    <a:pt x="1090803" y="394665"/>
                  </a:lnTo>
                  <a:lnTo>
                    <a:pt x="1093241" y="390004"/>
                  </a:lnTo>
                  <a:close/>
                </a:path>
                <a:path w="1340485" h="547370">
                  <a:moveTo>
                    <a:pt x="1111186" y="400418"/>
                  </a:moveTo>
                  <a:lnTo>
                    <a:pt x="1108049" y="398538"/>
                  </a:lnTo>
                  <a:lnTo>
                    <a:pt x="1104912" y="396659"/>
                  </a:lnTo>
                  <a:lnTo>
                    <a:pt x="1102055" y="401078"/>
                  </a:lnTo>
                  <a:lnTo>
                    <a:pt x="1108722" y="405079"/>
                  </a:lnTo>
                  <a:lnTo>
                    <a:pt x="1111186" y="400418"/>
                  </a:lnTo>
                  <a:close/>
                </a:path>
                <a:path w="1340485" h="547370">
                  <a:moveTo>
                    <a:pt x="1128991" y="411086"/>
                  </a:moveTo>
                  <a:lnTo>
                    <a:pt x="1125855" y="409206"/>
                  </a:lnTo>
                  <a:lnTo>
                    <a:pt x="1122718" y="407327"/>
                  </a:lnTo>
                  <a:lnTo>
                    <a:pt x="1119847" y="411734"/>
                  </a:lnTo>
                  <a:lnTo>
                    <a:pt x="1126502" y="415734"/>
                  </a:lnTo>
                  <a:lnTo>
                    <a:pt x="1128991" y="411086"/>
                  </a:lnTo>
                  <a:close/>
                </a:path>
                <a:path w="1340485" h="547370">
                  <a:moveTo>
                    <a:pt x="1146797" y="421754"/>
                  </a:moveTo>
                  <a:lnTo>
                    <a:pt x="1143660" y="419874"/>
                  </a:lnTo>
                  <a:lnTo>
                    <a:pt x="1140523" y="417995"/>
                  </a:lnTo>
                  <a:lnTo>
                    <a:pt x="1137627" y="422402"/>
                  </a:lnTo>
                  <a:lnTo>
                    <a:pt x="1144295" y="426389"/>
                  </a:lnTo>
                  <a:lnTo>
                    <a:pt x="1146797" y="421754"/>
                  </a:lnTo>
                  <a:close/>
                </a:path>
                <a:path w="1340485" h="547370">
                  <a:moveTo>
                    <a:pt x="1164602" y="432422"/>
                  </a:moveTo>
                  <a:lnTo>
                    <a:pt x="1161465" y="430542"/>
                  </a:lnTo>
                  <a:lnTo>
                    <a:pt x="1158328" y="428663"/>
                  </a:lnTo>
                  <a:lnTo>
                    <a:pt x="1155420" y="433057"/>
                  </a:lnTo>
                  <a:lnTo>
                    <a:pt x="1162088" y="437045"/>
                  </a:lnTo>
                  <a:lnTo>
                    <a:pt x="1164602" y="432422"/>
                  </a:lnTo>
                  <a:close/>
                </a:path>
                <a:path w="1340485" h="547370">
                  <a:moveTo>
                    <a:pt x="1182395" y="443090"/>
                  </a:moveTo>
                  <a:lnTo>
                    <a:pt x="1179258" y="441210"/>
                  </a:lnTo>
                  <a:lnTo>
                    <a:pt x="1176121" y="439331"/>
                  </a:lnTo>
                  <a:lnTo>
                    <a:pt x="1173200" y="443712"/>
                  </a:lnTo>
                  <a:lnTo>
                    <a:pt x="1179855" y="447700"/>
                  </a:lnTo>
                  <a:lnTo>
                    <a:pt x="1182395" y="443090"/>
                  </a:lnTo>
                  <a:close/>
                </a:path>
                <a:path w="1340485" h="547370">
                  <a:moveTo>
                    <a:pt x="1200175" y="453783"/>
                  </a:moveTo>
                  <a:lnTo>
                    <a:pt x="1197063" y="451878"/>
                  </a:lnTo>
                  <a:lnTo>
                    <a:pt x="1193927" y="449999"/>
                  </a:lnTo>
                  <a:lnTo>
                    <a:pt x="1190980" y="454367"/>
                  </a:lnTo>
                  <a:lnTo>
                    <a:pt x="1194320" y="456361"/>
                  </a:lnTo>
                  <a:lnTo>
                    <a:pt x="1197622" y="458393"/>
                  </a:lnTo>
                  <a:lnTo>
                    <a:pt x="1200175" y="453783"/>
                  </a:lnTo>
                  <a:close/>
                </a:path>
                <a:path w="1340485" h="547370">
                  <a:moveTo>
                    <a:pt x="1217764" y="464820"/>
                  </a:moveTo>
                  <a:lnTo>
                    <a:pt x="1214666" y="462876"/>
                  </a:lnTo>
                  <a:lnTo>
                    <a:pt x="1211567" y="460933"/>
                  </a:lnTo>
                  <a:lnTo>
                    <a:pt x="1208608" y="465289"/>
                  </a:lnTo>
                  <a:lnTo>
                    <a:pt x="1215186" y="469417"/>
                  </a:lnTo>
                  <a:lnTo>
                    <a:pt x="1217764" y="464820"/>
                  </a:lnTo>
                  <a:close/>
                </a:path>
                <a:path w="1340485" h="547370">
                  <a:moveTo>
                    <a:pt x="1235341" y="475830"/>
                  </a:moveTo>
                  <a:lnTo>
                    <a:pt x="1232242" y="473887"/>
                  </a:lnTo>
                  <a:lnTo>
                    <a:pt x="1229144" y="471957"/>
                  </a:lnTo>
                  <a:lnTo>
                    <a:pt x="1226172" y="476288"/>
                  </a:lnTo>
                  <a:lnTo>
                    <a:pt x="1232750" y="480415"/>
                  </a:lnTo>
                  <a:lnTo>
                    <a:pt x="1235341" y="475830"/>
                  </a:lnTo>
                  <a:close/>
                </a:path>
                <a:path w="1340485" h="547370">
                  <a:moveTo>
                    <a:pt x="1252931" y="486854"/>
                  </a:moveTo>
                  <a:lnTo>
                    <a:pt x="1249832" y="484911"/>
                  </a:lnTo>
                  <a:lnTo>
                    <a:pt x="1246733" y="482968"/>
                  </a:lnTo>
                  <a:lnTo>
                    <a:pt x="1243749" y="487311"/>
                  </a:lnTo>
                  <a:lnTo>
                    <a:pt x="1250327" y="491426"/>
                  </a:lnTo>
                  <a:lnTo>
                    <a:pt x="1252931" y="486854"/>
                  </a:lnTo>
                  <a:close/>
                </a:path>
                <a:path w="1340485" h="547370">
                  <a:moveTo>
                    <a:pt x="1270520" y="497865"/>
                  </a:moveTo>
                  <a:lnTo>
                    <a:pt x="1267421" y="495922"/>
                  </a:lnTo>
                  <a:lnTo>
                    <a:pt x="1264323" y="493979"/>
                  </a:lnTo>
                  <a:lnTo>
                    <a:pt x="1261313" y="498309"/>
                  </a:lnTo>
                  <a:lnTo>
                    <a:pt x="1267904" y="502437"/>
                  </a:lnTo>
                  <a:lnTo>
                    <a:pt x="1270520" y="497865"/>
                  </a:lnTo>
                  <a:close/>
                </a:path>
                <a:path w="1340485" h="547370">
                  <a:moveTo>
                    <a:pt x="1288110" y="508876"/>
                  </a:moveTo>
                  <a:lnTo>
                    <a:pt x="1285011" y="506933"/>
                  </a:lnTo>
                  <a:lnTo>
                    <a:pt x="1281912" y="504990"/>
                  </a:lnTo>
                  <a:lnTo>
                    <a:pt x="1278890" y="509308"/>
                  </a:lnTo>
                  <a:lnTo>
                    <a:pt x="1285481" y="513435"/>
                  </a:lnTo>
                  <a:lnTo>
                    <a:pt x="1288110" y="508876"/>
                  </a:lnTo>
                  <a:close/>
                </a:path>
                <a:path w="1340485" h="547370">
                  <a:moveTo>
                    <a:pt x="1305547" y="520115"/>
                  </a:moveTo>
                  <a:lnTo>
                    <a:pt x="1302486" y="518121"/>
                  </a:lnTo>
                  <a:lnTo>
                    <a:pt x="1299425" y="516128"/>
                  </a:lnTo>
                  <a:lnTo>
                    <a:pt x="1296390" y="520433"/>
                  </a:lnTo>
                  <a:lnTo>
                    <a:pt x="1302893" y="524675"/>
                  </a:lnTo>
                  <a:lnTo>
                    <a:pt x="1305547" y="520115"/>
                  </a:lnTo>
                  <a:close/>
                </a:path>
                <a:path w="1340485" h="547370">
                  <a:moveTo>
                    <a:pt x="1322933" y="531456"/>
                  </a:moveTo>
                  <a:lnTo>
                    <a:pt x="1319872" y="529463"/>
                  </a:lnTo>
                  <a:lnTo>
                    <a:pt x="1316812" y="527469"/>
                  </a:lnTo>
                  <a:lnTo>
                    <a:pt x="1313764" y="531761"/>
                  </a:lnTo>
                  <a:lnTo>
                    <a:pt x="1320266" y="536003"/>
                  </a:lnTo>
                  <a:lnTo>
                    <a:pt x="1322933" y="531456"/>
                  </a:lnTo>
                  <a:close/>
                </a:path>
                <a:path w="1340485" h="547370">
                  <a:moveTo>
                    <a:pt x="1340307" y="542785"/>
                  </a:moveTo>
                  <a:lnTo>
                    <a:pt x="1337246" y="540791"/>
                  </a:lnTo>
                  <a:lnTo>
                    <a:pt x="1334185" y="538797"/>
                  </a:lnTo>
                  <a:lnTo>
                    <a:pt x="1331125" y="543077"/>
                  </a:lnTo>
                  <a:lnTo>
                    <a:pt x="1337627" y="547319"/>
                  </a:lnTo>
                  <a:lnTo>
                    <a:pt x="1340307" y="54278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 descr=""/>
            <p:cNvSpPr/>
            <p:nvPr/>
          </p:nvSpPr>
          <p:spPr>
            <a:xfrm>
              <a:off x="799452" y="5640247"/>
              <a:ext cx="4751705" cy="248920"/>
            </a:xfrm>
            <a:custGeom>
              <a:avLst/>
              <a:gdLst/>
              <a:ahLst/>
              <a:cxnLst/>
              <a:rect l="l" t="t" r="r" b="b"/>
              <a:pathLst>
                <a:path w="4751705" h="248920">
                  <a:moveTo>
                    <a:pt x="7747" y="248234"/>
                  </a:moveTo>
                  <a:lnTo>
                    <a:pt x="7315" y="242989"/>
                  </a:lnTo>
                  <a:lnTo>
                    <a:pt x="3683" y="243154"/>
                  </a:lnTo>
                  <a:lnTo>
                    <a:pt x="50" y="243319"/>
                  </a:lnTo>
                  <a:lnTo>
                    <a:pt x="0" y="248589"/>
                  </a:lnTo>
                  <a:lnTo>
                    <a:pt x="7747" y="248234"/>
                  </a:lnTo>
                  <a:close/>
                </a:path>
                <a:path w="4751705" h="248920">
                  <a:moveTo>
                    <a:pt x="4494034" y="3987"/>
                  </a:moveTo>
                  <a:lnTo>
                    <a:pt x="4490974" y="1993"/>
                  </a:lnTo>
                  <a:lnTo>
                    <a:pt x="4487913" y="0"/>
                  </a:lnTo>
                  <a:lnTo>
                    <a:pt x="4484852" y="4279"/>
                  </a:lnTo>
                  <a:lnTo>
                    <a:pt x="4491355" y="8521"/>
                  </a:lnTo>
                  <a:lnTo>
                    <a:pt x="4494034" y="3987"/>
                  </a:lnTo>
                  <a:close/>
                </a:path>
                <a:path w="4751705" h="248920">
                  <a:moveTo>
                    <a:pt x="4511421" y="15328"/>
                  </a:moveTo>
                  <a:lnTo>
                    <a:pt x="4508360" y="13335"/>
                  </a:lnTo>
                  <a:lnTo>
                    <a:pt x="4505299" y="11341"/>
                  </a:lnTo>
                  <a:lnTo>
                    <a:pt x="4502226" y="15608"/>
                  </a:lnTo>
                  <a:lnTo>
                    <a:pt x="4508728" y="19862"/>
                  </a:lnTo>
                  <a:lnTo>
                    <a:pt x="4511421" y="15328"/>
                  </a:lnTo>
                  <a:close/>
                </a:path>
                <a:path w="4751705" h="248920">
                  <a:moveTo>
                    <a:pt x="4528794" y="26670"/>
                  </a:moveTo>
                  <a:lnTo>
                    <a:pt x="4525734" y="24676"/>
                  </a:lnTo>
                  <a:lnTo>
                    <a:pt x="4522673" y="22682"/>
                  </a:lnTo>
                  <a:lnTo>
                    <a:pt x="4519587" y="26949"/>
                  </a:lnTo>
                  <a:lnTo>
                    <a:pt x="4526089" y="31191"/>
                  </a:lnTo>
                  <a:lnTo>
                    <a:pt x="4528794" y="26670"/>
                  </a:lnTo>
                  <a:close/>
                </a:path>
                <a:path w="4751705" h="248920">
                  <a:moveTo>
                    <a:pt x="4546181" y="38011"/>
                  </a:moveTo>
                  <a:lnTo>
                    <a:pt x="4543120" y="36017"/>
                  </a:lnTo>
                  <a:lnTo>
                    <a:pt x="4540059" y="34023"/>
                  </a:lnTo>
                  <a:lnTo>
                    <a:pt x="4536960" y="38277"/>
                  </a:lnTo>
                  <a:lnTo>
                    <a:pt x="4543463" y="42519"/>
                  </a:lnTo>
                  <a:lnTo>
                    <a:pt x="4546181" y="38011"/>
                  </a:lnTo>
                  <a:close/>
                </a:path>
                <a:path w="4751705" h="248920">
                  <a:moveTo>
                    <a:pt x="4563351" y="49657"/>
                  </a:moveTo>
                  <a:lnTo>
                    <a:pt x="4560328" y="47612"/>
                  </a:lnTo>
                  <a:lnTo>
                    <a:pt x="4557306" y="45567"/>
                  </a:lnTo>
                  <a:lnTo>
                    <a:pt x="4554182" y="49809"/>
                  </a:lnTo>
                  <a:lnTo>
                    <a:pt x="4560621" y="54165"/>
                  </a:lnTo>
                  <a:lnTo>
                    <a:pt x="4563351" y="49657"/>
                  </a:lnTo>
                  <a:close/>
                </a:path>
                <a:path w="4751705" h="248920">
                  <a:moveTo>
                    <a:pt x="4580521" y="61290"/>
                  </a:moveTo>
                  <a:lnTo>
                    <a:pt x="4577499" y="59245"/>
                  </a:lnTo>
                  <a:lnTo>
                    <a:pt x="4574476" y="57200"/>
                  </a:lnTo>
                  <a:lnTo>
                    <a:pt x="4571339" y="61429"/>
                  </a:lnTo>
                  <a:lnTo>
                    <a:pt x="4577778" y="65786"/>
                  </a:lnTo>
                  <a:lnTo>
                    <a:pt x="4580521" y="61290"/>
                  </a:lnTo>
                  <a:close/>
                </a:path>
                <a:path w="4751705" h="248920">
                  <a:moveTo>
                    <a:pt x="4597705" y="72923"/>
                  </a:moveTo>
                  <a:lnTo>
                    <a:pt x="4594682" y="70878"/>
                  </a:lnTo>
                  <a:lnTo>
                    <a:pt x="4591659" y="68834"/>
                  </a:lnTo>
                  <a:lnTo>
                    <a:pt x="4588510" y="73063"/>
                  </a:lnTo>
                  <a:lnTo>
                    <a:pt x="4594949" y="77419"/>
                  </a:lnTo>
                  <a:lnTo>
                    <a:pt x="4597705" y="72923"/>
                  </a:lnTo>
                  <a:close/>
                </a:path>
                <a:path w="4751705" h="248920">
                  <a:moveTo>
                    <a:pt x="4614888" y="84569"/>
                  </a:moveTo>
                  <a:lnTo>
                    <a:pt x="4611865" y="82524"/>
                  </a:lnTo>
                  <a:lnTo>
                    <a:pt x="4608842" y="80479"/>
                  </a:lnTo>
                  <a:lnTo>
                    <a:pt x="4605680" y="84696"/>
                  </a:lnTo>
                  <a:lnTo>
                    <a:pt x="4612119" y="89052"/>
                  </a:lnTo>
                  <a:lnTo>
                    <a:pt x="4614888" y="84569"/>
                  </a:lnTo>
                  <a:close/>
                </a:path>
                <a:path w="4751705" h="248920">
                  <a:moveTo>
                    <a:pt x="4632071" y="96202"/>
                  </a:moveTo>
                  <a:lnTo>
                    <a:pt x="4629048" y="94157"/>
                  </a:lnTo>
                  <a:lnTo>
                    <a:pt x="4626026" y="92113"/>
                  </a:lnTo>
                  <a:lnTo>
                    <a:pt x="4622863" y="96316"/>
                  </a:lnTo>
                  <a:lnTo>
                    <a:pt x="4629289" y="100672"/>
                  </a:lnTo>
                  <a:lnTo>
                    <a:pt x="4632071" y="96202"/>
                  </a:lnTo>
                  <a:close/>
                </a:path>
                <a:path w="4751705" h="248920">
                  <a:moveTo>
                    <a:pt x="4649216" y="107886"/>
                  </a:moveTo>
                  <a:lnTo>
                    <a:pt x="4646219" y="105791"/>
                  </a:lnTo>
                  <a:lnTo>
                    <a:pt x="4643196" y="103746"/>
                  </a:lnTo>
                  <a:lnTo>
                    <a:pt x="4640021" y="107950"/>
                  </a:lnTo>
                  <a:lnTo>
                    <a:pt x="4643234" y="110121"/>
                  </a:lnTo>
                  <a:lnTo>
                    <a:pt x="4646409" y="112344"/>
                  </a:lnTo>
                  <a:lnTo>
                    <a:pt x="4649216" y="107886"/>
                  </a:lnTo>
                  <a:close/>
                </a:path>
                <a:path w="4751705" h="248920">
                  <a:moveTo>
                    <a:pt x="4666196" y="119799"/>
                  </a:moveTo>
                  <a:lnTo>
                    <a:pt x="4663211" y="117703"/>
                  </a:lnTo>
                  <a:lnTo>
                    <a:pt x="4660227" y="115608"/>
                  </a:lnTo>
                  <a:lnTo>
                    <a:pt x="4657026" y="119799"/>
                  </a:lnTo>
                  <a:lnTo>
                    <a:pt x="4663389" y="124256"/>
                  </a:lnTo>
                  <a:lnTo>
                    <a:pt x="4666196" y="119799"/>
                  </a:lnTo>
                  <a:close/>
                </a:path>
                <a:path w="4751705" h="248920">
                  <a:moveTo>
                    <a:pt x="4683188" y="131711"/>
                  </a:moveTo>
                  <a:lnTo>
                    <a:pt x="4680204" y="129616"/>
                  </a:lnTo>
                  <a:lnTo>
                    <a:pt x="4677219" y="127520"/>
                  </a:lnTo>
                  <a:lnTo>
                    <a:pt x="4674019" y="131699"/>
                  </a:lnTo>
                  <a:lnTo>
                    <a:pt x="4680382" y="136169"/>
                  </a:lnTo>
                  <a:lnTo>
                    <a:pt x="4683188" y="131711"/>
                  </a:lnTo>
                  <a:close/>
                </a:path>
                <a:path w="4751705" h="248920">
                  <a:moveTo>
                    <a:pt x="4700181" y="143624"/>
                  </a:moveTo>
                  <a:lnTo>
                    <a:pt x="4697196" y="141528"/>
                  </a:lnTo>
                  <a:lnTo>
                    <a:pt x="4694212" y="139433"/>
                  </a:lnTo>
                  <a:lnTo>
                    <a:pt x="4690999" y="143611"/>
                  </a:lnTo>
                  <a:lnTo>
                    <a:pt x="4697361" y="148069"/>
                  </a:lnTo>
                  <a:lnTo>
                    <a:pt x="4700181" y="143624"/>
                  </a:lnTo>
                  <a:close/>
                </a:path>
                <a:path w="4751705" h="248920">
                  <a:moveTo>
                    <a:pt x="4717173" y="155536"/>
                  </a:moveTo>
                  <a:lnTo>
                    <a:pt x="4714189" y="153441"/>
                  </a:lnTo>
                  <a:lnTo>
                    <a:pt x="4711204" y="151345"/>
                  </a:lnTo>
                  <a:lnTo>
                    <a:pt x="4707979" y="155511"/>
                  </a:lnTo>
                  <a:lnTo>
                    <a:pt x="4714341" y="159969"/>
                  </a:lnTo>
                  <a:lnTo>
                    <a:pt x="4717173" y="155536"/>
                  </a:lnTo>
                  <a:close/>
                </a:path>
                <a:path w="4751705" h="248920">
                  <a:moveTo>
                    <a:pt x="4734153" y="167449"/>
                  </a:moveTo>
                  <a:lnTo>
                    <a:pt x="4731169" y="165354"/>
                  </a:lnTo>
                  <a:lnTo>
                    <a:pt x="4728184" y="163258"/>
                  </a:lnTo>
                  <a:lnTo>
                    <a:pt x="4724946" y="167424"/>
                  </a:lnTo>
                  <a:lnTo>
                    <a:pt x="4731309" y="171881"/>
                  </a:lnTo>
                  <a:lnTo>
                    <a:pt x="4734153" y="167449"/>
                  </a:lnTo>
                  <a:close/>
                </a:path>
                <a:path w="4751705" h="248920">
                  <a:moveTo>
                    <a:pt x="4751146" y="179362"/>
                  </a:moveTo>
                  <a:lnTo>
                    <a:pt x="4748161" y="177266"/>
                  </a:lnTo>
                  <a:lnTo>
                    <a:pt x="4745177" y="175171"/>
                  </a:lnTo>
                  <a:lnTo>
                    <a:pt x="4741926" y="179324"/>
                  </a:lnTo>
                  <a:lnTo>
                    <a:pt x="4748288" y="183781"/>
                  </a:lnTo>
                  <a:lnTo>
                    <a:pt x="4751146" y="17936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 descr=""/>
            <p:cNvSpPr/>
            <p:nvPr/>
          </p:nvSpPr>
          <p:spPr>
            <a:xfrm>
              <a:off x="820146" y="5879711"/>
              <a:ext cx="194310" cy="0"/>
            </a:xfrm>
            <a:custGeom>
              <a:avLst/>
              <a:gdLst/>
              <a:ahLst/>
              <a:cxnLst/>
              <a:rect l="l" t="t" r="r" b="b"/>
              <a:pathLst>
                <a:path w="194309" h="0">
                  <a:moveTo>
                    <a:pt x="0" y="0"/>
                  </a:moveTo>
                  <a:lnTo>
                    <a:pt x="193715" y="0"/>
                  </a:lnTo>
                </a:path>
              </a:pathLst>
            </a:custGeom>
            <a:ln w="1632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 descr=""/>
            <p:cNvSpPr/>
            <p:nvPr/>
          </p:nvSpPr>
          <p:spPr>
            <a:xfrm>
              <a:off x="1026579" y="5534862"/>
              <a:ext cx="1412240" cy="340995"/>
            </a:xfrm>
            <a:custGeom>
              <a:avLst/>
              <a:gdLst/>
              <a:ahLst/>
              <a:cxnLst/>
              <a:rect l="l" t="t" r="r" b="b"/>
              <a:pathLst>
                <a:path w="1412239" h="340995">
                  <a:moveTo>
                    <a:pt x="7912" y="340144"/>
                  </a:moveTo>
                  <a:lnTo>
                    <a:pt x="7239" y="334924"/>
                  </a:lnTo>
                  <a:lnTo>
                    <a:pt x="3619" y="335241"/>
                  </a:lnTo>
                  <a:lnTo>
                    <a:pt x="0" y="335559"/>
                  </a:lnTo>
                  <a:lnTo>
                    <a:pt x="177" y="340829"/>
                  </a:lnTo>
                  <a:lnTo>
                    <a:pt x="7912" y="340144"/>
                  </a:lnTo>
                  <a:close/>
                </a:path>
                <a:path w="1412239" h="340995">
                  <a:moveTo>
                    <a:pt x="28524" y="338328"/>
                  </a:moveTo>
                  <a:lnTo>
                    <a:pt x="27838" y="333108"/>
                  </a:lnTo>
                  <a:lnTo>
                    <a:pt x="24218" y="333425"/>
                  </a:lnTo>
                  <a:lnTo>
                    <a:pt x="20599" y="333743"/>
                  </a:lnTo>
                  <a:lnTo>
                    <a:pt x="20802" y="339013"/>
                  </a:lnTo>
                  <a:lnTo>
                    <a:pt x="28524" y="338328"/>
                  </a:lnTo>
                  <a:close/>
                </a:path>
                <a:path w="1412239" h="340995">
                  <a:moveTo>
                    <a:pt x="49149" y="336524"/>
                  </a:moveTo>
                  <a:lnTo>
                    <a:pt x="48437" y="331304"/>
                  </a:lnTo>
                  <a:lnTo>
                    <a:pt x="44818" y="331622"/>
                  </a:lnTo>
                  <a:lnTo>
                    <a:pt x="41198" y="331939"/>
                  </a:lnTo>
                  <a:lnTo>
                    <a:pt x="41414" y="337197"/>
                  </a:lnTo>
                  <a:lnTo>
                    <a:pt x="49149" y="336524"/>
                  </a:lnTo>
                  <a:close/>
                </a:path>
                <a:path w="1412239" h="340995">
                  <a:moveTo>
                    <a:pt x="69773" y="334708"/>
                  </a:moveTo>
                  <a:lnTo>
                    <a:pt x="69037" y="329488"/>
                  </a:lnTo>
                  <a:lnTo>
                    <a:pt x="65417" y="329806"/>
                  </a:lnTo>
                  <a:lnTo>
                    <a:pt x="61798" y="330123"/>
                  </a:lnTo>
                  <a:lnTo>
                    <a:pt x="62039" y="335381"/>
                  </a:lnTo>
                  <a:lnTo>
                    <a:pt x="69773" y="334708"/>
                  </a:lnTo>
                  <a:close/>
                </a:path>
                <a:path w="1412239" h="340995">
                  <a:moveTo>
                    <a:pt x="90373" y="332905"/>
                  </a:moveTo>
                  <a:lnTo>
                    <a:pt x="89623" y="327685"/>
                  </a:lnTo>
                  <a:lnTo>
                    <a:pt x="86004" y="328002"/>
                  </a:lnTo>
                  <a:lnTo>
                    <a:pt x="82384" y="328320"/>
                  </a:lnTo>
                  <a:lnTo>
                    <a:pt x="82651" y="333578"/>
                  </a:lnTo>
                  <a:lnTo>
                    <a:pt x="90373" y="332905"/>
                  </a:lnTo>
                  <a:close/>
                </a:path>
                <a:path w="1412239" h="340995">
                  <a:moveTo>
                    <a:pt x="110972" y="330682"/>
                  </a:moveTo>
                  <a:lnTo>
                    <a:pt x="110197" y="325475"/>
                  </a:lnTo>
                  <a:lnTo>
                    <a:pt x="106578" y="325869"/>
                  </a:lnTo>
                  <a:lnTo>
                    <a:pt x="102958" y="326263"/>
                  </a:lnTo>
                  <a:lnTo>
                    <a:pt x="103251" y="331520"/>
                  </a:lnTo>
                  <a:lnTo>
                    <a:pt x="110972" y="330682"/>
                  </a:lnTo>
                  <a:close/>
                </a:path>
                <a:path w="1412239" h="340995">
                  <a:moveTo>
                    <a:pt x="131533" y="328447"/>
                  </a:moveTo>
                  <a:lnTo>
                    <a:pt x="130746" y="323240"/>
                  </a:lnTo>
                  <a:lnTo>
                    <a:pt x="127127" y="323634"/>
                  </a:lnTo>
                  <a:lnTo>
                    <a:pt x="123507" y="324027"/>
                  </a:lnTo>
                  <a:lnTo>
                    <a:pt x="123825" y="329285"/>
                  </a:lnTo>
                  <a:lnTo>
                    <a:pt x="131533" y="328447"/>
                  </a:lnTo>
                  <a:close/>
                </a:path>
                <a:path w="1412239" h="340995">
                  <a:moveTo>
                    <a:pt x="152120" y="326199"/>
                  </a:moveTo>
                  <a:lnTo>
                    <a:pt x="151307" y="320992"/>
                  </a:lnTo>
                  <a:lnTo>
                    <a:pt x="147688" y="321386"/>
                  </a:lnTo>
                  <a:lnTo>
                    <a:pt x="144068" y="321779"/>
                  </a:lnTo>
                  <a:lnTo>
                    <a:pt x="144411" y="327037"/>
                  </a:lnTo>
                  <a:lnTo>
                    <a:pt x="152120" y="326199"/>
                  </a:lnTo>
                  <a:close/>
                </a:path>
                <a:path w="1412239" h="340995">
                  <a:moveTo>
                    <a:pt x="172707" y="323964"/>
                  </a:moveTo>
                  <a:lnTo>
                    <a:pt x="171869" y="318757"/>
                  </a:lnTo>
                  <a:lnTo>
                    <a:pt x="168249" y="319151"/>
                  </a:lnTo>
                  <a:lnTo>
                    <a:pt x="164630" y="319544"/>
                  </a:lnTo>
                  <a:lnTo>
                    <a:pt x="164998" y="324802"/>
                  </a:lnTo>
                  <a:lnTo>
                    <a:pt x="172707" y="323964"/>
                  </a:lnTo>
                  <a:close/>
                </a:path>
                <a:path w="1412239" h="340995">
                  <a:moveTo>
                    <a:pt x="193281" y="321703"/>
                  </a:moveTo>
                  <a:lnTo>
                    <a:pt x="192417" y="316509"/>
                  </a:lnTo>
                  <a:lnTo>
                    <a:pt x="188798" y="316903"/>
                  </a:lnTo>
                  <a:lnTo>
                    <a:pt x="185178" y="317296"/>
                  </a:lnTo>
                  <a:lnTo>
                    <a:pt x="185559" y="322554"/>
                  </a:lnTo>
                  <a:lnTo>
                    <a:pt x="193281" y="321703"/>
                  </a:lnTo>
                  <a:close/>
                </a:path>
                <a:path w="1412239" h="340995">
                  <a:moveTo>
                    <a:pt x="213804" y="319011"/>
                  </a:moveTo>
                  <a:lnTo>
                    <a:pt x="212915" y="313817"/>
                  </a:lnTo>
                  <a:lnTo>
                    <a:pt x="209308" y="314286"/>
                  </a:lnTo>
                  <a:lnTo>
                    <a:pt x="205701" y="314756"/>
                  </a:lnTo>
                  <a:lnTo>
                    <a:pt x="206108" y="320014"/>
                  </a:lnTo>
                  <a:lnTo>
                    <a:pt x="213804" y="319011"/>
                  </a:lnTo>
                  <a:close/>
                </a:path>
                <a:path w="1412239" h="340995">
                  <a:moveTo>
                    <a:pt x="234340" y="316344"/>
                  </a:moveTo>
                  <a:lnTo>
                    <a:pt x="233426" y="311150"/>
                  </a:lnTo>
                  <a:lnTo>
                    <a:pt x="229819" y="311619"/>
                  </a:lnTo>
                  <a:lnTo>
                    <a:pt x="226212" y="312089"/>
                  </a:lnTo>
                  <a:lnTo>
                    <a:pt x="226644" y="317334"/>
                  </a:lnTo>
                  <a:lnTo>
                    <a:pt x="234340" y="316344"/>
                  </a:lnTo>
                  <a:close/>
                </a:path>
                <a:path w="1412239" h="340995">
                  <a:moveTo>
                    <a:pt x="254850" y="313664"/>
                  </a:moveTo>
                  <a:lnTo>
                    <a:pt x="253923" y="308483"/>
                  </a:lnTo>
                  <a:lnTo>
                    <a:pt x="250317" y="308952"/>
                  </a:lnTo>
                  <a:lnTo>
                    <a:pt x="246710" y="309422"/>
                  </a:lnTo>
                  <a:lnTo>
                    <a:pt x="247167" y="314667"/>
                  </a:lnTo>
                  <a:lnTo>
                    <a:pt x="254850" y="313664"/>
                  </a:lnTo>
                  <a:close/>
                </a:path>
                <a:path w="1412239" h="340995">
                  <a:moveTo>
                    <a:pt x="275386" y="310997"/>
                  </a:moveTo>
                  <a:lnTo>
                    <a:pt x="274434" y="305816"/>
                  </a:lnTo>
                  <a:lnTo>
                    <a:pt x="270827" y="306285"/>
                  </a:lnTo>
                  <a:lnTo>
                    <a:pt x="267220" y="306755"/>
                  </a:lnTo>
                  <a:lnTo>
                    <a:pt x="267690" y="312000"/>
                  </a:lnTo>
                  <a:lnTo>
                    <a:pt x="275386" y="310997"/>
                  </a:lnTo>
                  <a:close/>
                </a:path>
                <a:path w="1412239" h="340995">
                  <a:moveTo>
                    <a:pt x="295884" y="308178"/>
                  </a:moveTo>
                  <a:lnTo>
                    <a:pt x="294906" y="302996"/>
                  </a:lnTo>
                  <a:lnTo>
                    <a:pt x="291312" y="303542"/>
                  </a:lnTo>
                  <a:lnTo>
                    <a:pt x="287718" y="304088"/>
                  </a:lnTo>
                  <a:lnTo>
                    <a:pt x="288213" y="309333"/>
                  </a:lnTo>
                  <a:lnTo>
                    <a:pt x="295884" y="308178"/>
                  </a:lnTo>
                  <a:close/>
                </a:path>
                <a:path w="1412239" h="340995">
                  <a:moveTo>
                    <a:pt x="316357" y="305079"/>
                  </a:moveTo>
                  <a:lnTo>
                    <a:pt x="315353" y="299910"/>
                  </a:lnTo>
                  <a:lnTo>
                    <a:pt x="311759" y="300456"/>
                  </a:lnTo>
                  <a:lnTo>
                    <a:pt x="308165" y="301002"/>
                  </a:lnTo>
                  <a:lnTo>
                    <a:pt x="308686" y="306247"/>
                  </a:lnTo>
                  <a:lnTo>
                    <a:pt x="316357" y="305079"/>
                  </a:lnTo>
                  <a:close/>
                </a:path>
                <a:path w="1412239" h="340995">
                  <a:moveTo>
                    <a:pt x="336829" y="301980"/>
                  </a:moveTo>
                  <a:lnTo>
                    <a:pt x="335800" y="296811"/>
                  </a:lnTo>
                  <a:lnTo>
                    <a:pt x="332206" y="297357"/>
                  </a:lnTo>
                  <a:lnTo>
                    <a:pt x="328612" y="297903"/>
                  </a:lnTo>
                  <a:lnTo>
                    <a:pt x="329158" y="303136"/>
                  </a:lnTo>
                  <a:lnTo>
                    <a:pt x="336829" y="301980"/>
                  </a:lnTo>
                  <a:close/>
                </a:path>
                <a:path w="1412239" h="340995">
                  <a:moveTo>
                    <a:pt x="357301" y="298881"/>
                  </a:moveTo>
                  <a:lnTo>
                    <a:pt x="356247" y="293712"/>
                  </a:lnTo>
                  <a:lnTo>
                    <a:pt x="352653" y="294259"/>
                  </a:lnTo>
                  <a:lnTo>
                    <a:pt x="349059" y="294805"/>
                  </a:lnTo>
                  <a:lnTo>
                    <a:pt x="349631" y="300037"/>
                  </a:lnTo>
                  <a:lnTo>
                    <a:pt x="357301" y="298881"/>
                  </a:lnTo>
                  <a:close/>
                </a:path>
                <a:path w="1412239" h="340995">
                  <a:moveTo>
                    <a:pt x="377761" y="295783"/>
                  </a:moveTo>
                  <a:lnTo>
                    <a:pt x="376694" y="290626"/>
                  </a:lnTo>
                  <a:lnTo>
                    <a:pt x="373100" y="291172"/>
                  </a:lnTo>
                  <a:lnTo>
                    <a:pt x="369506" y="291719"/>
                  </a:lnTo>
                  <a:lnTo>
                    <a:pt x="370090" y="296951"/>
                  </a:lnTo>
                  <a:lnTo>
                    <a:pt x="377761" y="295783"/>
                  </a:lnTo>
                  <a:close/>
                </a:path>
                <a:path w="1412239" h="340995">
                  <a:moveTo>
                    <a:pt x="398170" y="292379"/>
                  </a:moveTo>
                  <a:lnTo>
                    <a:pt x="397078" y="287223"/>
                  </a:lnTo>
                  <a:lnTo>
                    <a:pt x="393496" y="287845"/>
                  </a:lnTo>
                  <a:lnTo>
                    <a:pt x="389915" y="288467"/>
                  </a:lnTo>
                  <a:lnTo>
                    <a:pt x="390525" y="293700"/>
                  </a:lnTo>
                  <a:lnTo>
                    <a:pt x="398170" y="292379"/>
                  </a:lnTo>
                  <a:close/>
                </a:path>
                <a:path w="1412239" h="340995">
                  <a:moveTo>
                    <a:pt x="418579" y="288861"/>
                  </a:moveTo>
                  <a:lnTo>
                    <a:pt x="417461" y="283705"/>
                  </a:lnTo>
                  <a:lnTo>
                    <a:pt x="413880" y="284327"/>
                  </a:lnTo>
                  <a:lnTo>
                    <a:pt x="410298" y="284949"/>
                  </a:lnTo>
                  <a:lnTo>
                    <a:pt x="410933" y="290169"/>
                  </a:lnTo>
                  <a:lnTo>
                    <a:pt x="418579" y="288861"/>
                  </a:lnTo>
                  <a:close/>
                </a:path>
                <a:path w="1412239" h="340995">
                  <a:moveTo>
                    <a:pt x="438975" y="285330"/>
                  </a:moveTo>
                  <a:lnTo>
                    <a:pt x="437832" y="280187"/>
                  </a:lnTo>
                  <a:lnTo>
                    <a:pt x="434251" y="280809"/>
                  </a:lnTo>
                  <a:lnTo>
                    <a:pt x="430669" y="281432"/>
                  </a:lnTo>
                  <a:lnTo>
                    <a:pt x="431330" y="286651"/>
                  </a:lnTo>
                  <a:lnTo>
                    <a:pt x="438975" y="285330"/>
                  </a:lnTo>
                  <a:close/>
                </a:path>
                <a:path w="1412239" h="340995">
                  <a:moveTo>
                    <a:pt x="459384" y="281825"/>
                  </a:moveTo>
                  <a:lnTo>
                    <a:pt x="458216" y="276682"/>
                  </a:lnTo>
                  <a:lnTo>
                    <a:pt x="454634" y="277304"/>
                  </a:lnTo>
                  <a:lnTo>
                    <a:pt x="451053" y="277926"/>
                  </a:lnTo>
                  <a:lnTo>
                    <a:pt x="451739" y="283146"/>
                  </a:lnTo>
                  <a:lnTo>
                    <a:pt x="459384" y="281825"/>
                  </a:lnTo>
                  <a:close/>
                </a:path>
                <a:path w="1412239" h="340995">
                  <a:moveTo>
                    <a:pt x="479767" y="278206"/>
                  </a:moveTo>
                  <a:lnTo>
                    <a:pt x="478574" y="273075"/>
                  </a:lnTo>
                  <a:lnTo>
                    <a:pt x="475005" y="273761"/>
                  </a:lnTo>
                  <a:lnTo>
                    <a:pt x="471424" y="274408"/>
                  </a:lnTo>
                  <a:lnTo>
                    <a:pt x="472135" y="279628"/>
                  </a:lnTo>
                  <a:lnTo>
                    <a:pt x="475957" y="278942"/>
                  </a:lnTo>
                  <a:lnTo>
                    <a:pt x="479767" y="278206"/>
                  </a:lnTo>
                  <a:close/>
                </a:path>
                <a:path w="1412239" h="340995">
                  <a:moveTo>
                    <a:pt x="500087" y="274269"/>
                  </a:moveTo>
                  <a:lnTo>
                    <a:pt x="498868" y="269151"/>
                  </a:lnTo>
                  <a:lnTo>
                    <a:pt x="495300" y="269836"/>
                  </a:lnTo>
                  <a:lnTo>
                    <a:pt x="491731" y="270522"/>
                  </a:lnTo>
                  <a:lnTo>
                    <a:pt x="492467" y="275742"/>
                  </a:lnTo>
                  <a:lnTo>
                    <a:pt x="500087" y="274269"/>
                  </a:lnTo>
                  <a:close/>
                </a:path>
                <a:path w="1412239" h="340995">
                  <a:moveTo>
                    <a:pt x="520407" y="270344"/>
                  </a:moveTo>
                  <a:lnTo>
                    <a:pt x="519176" y="265226"/>
                  </a:lnTo>
                  <a:lnTo>
                    <a:pt x="515607" y="265912"/>
                  </a:lnTo>
                  <a:lnTo>
                    <a:pt x="512038" y="266598"/>
                  </a:lnTo>
                  <a:lnTo>
                    <a:pt x="512800" y="271818"/>
                  </a:lnTo>
                  <a:lnTo>
                    <a:pt x="520407" y="270344"/>
                  </a:lnTo>
                  <a:close/>
                </a:path>
                <a:path w="1412239" h="340995">
                  <a:moveTo>
                    <a:pt x="540727" y="266395"/>
                  </a:moveTo>
                  <a:lnTo>
                    <a:pt x="539470" y="261289"/>
                  </a:lnTo>
                  <a:lnTo>
                    <a:pt x="535901" y="261975"/>
                  </a:lnTo>
                  <a:lnTo>
                    <a:pt x="532333" y="262661"/>
                  </a:lnTo>
                  <a:lnTo>
                    <a:pt x="533107" y="267881"/>
                  </a:lnTo>
                  <a:lnTo>
                    <a:pt x="540727" y="266395"/>
                  </a:lnTo>
                  <a:close/>
                </a:path>
                <a:path w="1412239" h="340995">
                  <a:moveTo>
                    <a:pt x="561060" y="262470"/>
                  </a:moveTo>
                  <a:lnTo>
                    <a:pt x="559777" y="257365"/>
                  </a:lnTo>
                  <a:lnTo>
                    <a:pt x="556209" y="258051"/>
                  </a:lnTo>
                  <a:lnTo>
                    <a:pt x="552640" y="258737"/>
                  </a:lnTo>
                  <a:lnTo>
                    <a:pt x="553440" y="263944"/>
                  </a:lnTo>
                  <a:lnTo>
                    <a:pt x="561060" y="262470"/>
                  </a:lnTo>
                  <a:close/>
                </a:path>
                <a:path w="1412239" h="340995">
                  <a:moveTo>
                    <a:pt x="581317" y="258203"/>
                  </a:moveTo>
                  <a:lnTo>
                    <a:pt x="580009" y="253098"/>
                  </a:lnTo>
                  <a:lnTo>
                    <a:pt x="576453" y="253860"/>
                  </a:lnTo>
                  <a:lnTo>
                    <a:pt x="572897" y="254622"/>
                  </a:lnTo>
                  <a:lnTo>
                    <a:pt x="573722" y="259829"/>
                  </a:lnTo>
                  <a:lnTo>
                    <a:pt x="581317" y="258203"/>
                  </a:lnTo>
                  <a:close/>
                </a:path>
                <a:path w="1412239" h="340995">
                  <a:moveTo>
                    <a:pt x="601560" y="253860"/>
                  </a:moveTo>
                  <a:lnTo>
                    <a:pt x="600227" y="248767"/>
                  </a:lnTo>
                  <a:lnTo>
                    <a:pt x="596671" y="249529"/>
                  </a:lnTo>
                  <a:lnTo>
                    <a:pt x="593115" y="250291"/>
                  </a:lnTo>
                  <a:lnTo>
                    <a:pt x="593966" y="255485"/>
                  </a:lnTo>
                  <a:lnTo>
                    <a:pt x="601560" y="253860"/>
                  </a:lnTo>
                  <a:close/>
                </a:path>
                <a:path w="1412239" h="340995">
                  <a:moveTo>
                    <a:pt x="621792" y="249516"/>
                  </a:moveTo>
                  <a:lnTo>
                    <a:pt x="620445" y="244424"/>
                  </a:lnTo>
                  <a:lnTo>
                    <a:pt x="616889" y="245186"/>
                  </a:lnTo>
                  <a:lnTo>
                    <a:pt x="613333" y="245948"/>
                  </a:lnTo>
                  <a:lnTo>
                    <a:pt x="614210" y="251142"/>
                  </a:lnTo>
                  <a:lnTo>
                    <a:pt x="621792" y="249516"/>
                  </a:lnTo>
                  <a:close/>
                </a:path>
                <a:path w="1412239" h="340995">
                  <a:moveTo>
                    <a:pt x="642035" y="245186"/>
                  </a:moveTo>
                  <a:lnTo>
                    <a:pt x="640664" y="240093"/>
                  </a:lnTo>
                  <a:lnTo>
                    <a:pt x="637108" y="240855"/>
                  </a:lnTo>
                  <a:lnTo>
                    <a:pt x="633552" y="241617"/>
                  </a:lnTo>
                  <a:lnTo>
                    <a:pt x="634453" y="246811"/>
                  </a:lnTo>
                  <a:lnTo>
                    <a:pt x="642035" y="245186"/>
                  </a:lnTo>
                  <a:close/>
                </a:path>
                <a:path w="1412239" h="340995">
                  <a:moveTo>
                    <a:pt x="662228" y="240614"/>
                  </a:moveTo>
                  <a:lnTo>
                    <a:pt x="660831" y="235546"/>
                  </a:lnTo>
                  <a:lnTo>
                    <a:pt x="657288" y="236372"/>
                  </a:lnTo>
                  <a:lnTo>
                    <a:pt x="653745" y="237197"/>
                  </a:lnTo>
                  <a:lnTo>
                    <a:pt x="654672" y="242392"/>
                  </a:lnTo>
                  <a:lnTo>
                    <a:pt x="662228" y="240614"/>
                  </a:lnTo>
                  <a:close/>
                </a:path>
                <a:path w="1412239" h="340995">
                  <a:moveTo>
                    <a:pt x="682383" y="235889"/>
                  </a:moveTo>
                  <a:lnTo>
                    <a:pt x="680961" y="230822"/>
                  </a:lnTo>
                  <a:lnTo>
                    <a:pt x="677418" y="231648"/>
                  </a:lnTo>
                  <a:lnTo>
                    <a:pt x="673874" y="232473"/>
                  </a:lnTo>
                  <a:lnTo>
                    <a:pt x="674827" y="237667"/>
                  </a:lnTo>
                  <a:lnTo>
                    <a:pt x="682383" y="235889"/>
                  </a:lnTo>
                  <a:close/>
                </a:path>
                <a:path w="1412239" h="340995">
                  <a:moveTo>
                    <a:pt x="702538" y="231152"/>
                  </a:moveTo>
                  <a:lnTo>
                    <a:pt x="701090" y="226098"/>
                  </a:lnTo>
                  <a:lnTo>
                    <a:pt x="697547" y="226923"/>
                  </a:lnTo>
                  <a:lnTo>
                    <a:pt x="694004" y="227749"/>
                  </a:lnTo>
                  <a:lnTo>
                    <a:pt x="694982" y="232930"/>
                  </a:lnTo>
                  <a:lnTo>
                    <a:pt x="702538" y="231152"/>
                  </a:lnTo>
                  <a:close/>
                </a:path>
                <a:path w="1412239" h="340995">
                  <a:moveTo>
                    <a:pt x="722680" y="226428"/>
                  </a:moveTo>
                  <a:lnTo>
                    <a:pt x="721220" y="221373"/>
                  </a:lnTo>
                  <a:lnTo>
                    <a:pt x="717677" y="222199"/>
                  </a:lnTo>
                  <a:lnTo>
                    <a:pt x="714133" y="223024"/>
                  </a:lnTo>
                  <a:lnTo>
                    <a:pt x="715137" y="228206"/>
                  </a:lnTo>
                  <a:lnTo>
                    <a:pt x="722680" y="226428"/>
                  </a:lnTo>
                  <a:close/>
                </a:path>
                <a:path w="1412239" h="340995">
                  <a:moveTo>
                    <a:pt x="742797" y="221551"/>
                  </a:moveTo>
                  <a:lnTo>
                    <a:pt x="741299" y="216496"/>
                  </a:lnTo>
                  <a:lnTo>
                    <a:pt x="737781" y="217398"/>
                  </a:lnTo>
                  <a:lnTo>
                    <a:pt x="734263" y="218300"/>
                  </a:lnTo>
                  <a:lnTo>
                    <a:pt x="735279" y="223469"/>
                  </a:lnTo>
                  <a:lnTo>
                    <a:pt x="742797" y="221551"/>
                  </a:lnTo>
                  <a:close/>
                </a:path>
                <a:path w="1412239" h="340995">
                  <a:moveTo>
                    <a:pt x="762863" y="216446"/>
                  </a:moveTo>
                  <a:lnTo>
                    <a:pt x="761339" y="211391"/>
                  </a:lnTo>
                  <a:lnTo>
                    <a:pt x="757821" y="212293"/>
                  </a:lnTo>
                  <a:lnTo>
                    <a:pt x="754303" y="213194"/>
                  </a:lnTo>
                  <a:lnTo>
                    <a:pt x="755345" y="218351"/>
                  </a:lnTo>
                  <a:lnTo>
                    <a:pt x="762863" y="216446"/>
                  </a:lnTo>
                  <a:close/>
                </a:path>
                <a:path w="1412239" h="340995">
                  <a:moveTo>
                    <a:pt x="782929" y="211328"/>
                  </a:moveTo>
                  <a:lnTo>
                    <a:pt x="781380" y="206286"/>
                  </a:lnTo>
                  <a:lnTo>
                    <a:pt x="777862" y="207187"/>
                  </a:lnTo>
                  <a:lnTo>
                    <a:pt x="774344" y="208089"/>
                  </a:lnTo>
                  <a:lnTo>
                    <a:pt x="775411" y="213245"/>
                  </a:lnTo>
                  <a:lnTo>
                    <a:pt x="782929" y="211328"/>
                  </a:lnTo>
                  <a:close/>
                </a:path>
                <a:path w="1412239" h="340995">
                  <a:moveTo>
                    <a:pt x="802970" y="206222"/>
                  </a:moveTo>
                  <a:lnTo>
                    <a:pt x="801408" y="201180"/>
                  </a:lnTo>
                  <a:lnTo>
                    <a:pt x="797890" y="202082"/>
                  </a:lnTo>
                  <a:lnTo>
                    <a:pt x="794372" y="202984"/>
                  </a:lnTo>
                  <a:lnTo>
                    <a:pt x="795451" y="208127"/>
                  </a:lnTo>
                  <a:lnTo>
                    <a:pt x="802970" y="206222"/>
                  </a:lnTo>
                  <a:close/>
                </a:path>
                <a:path w="1412239" h="340995">
                  <a:moveTo>
                    <a:pt x="823010" y="201002"/>
                  </a:moveTo>
                  <a:lnTo>
                    <a:pt x="821423" y="195973"/>
                  </a:lnTo>
                  <a:lnTo>
                    <a:pt x="817918" y="196938"/>
                  </a:lnTo>
                  <a:lnTo>
                    <a:pt x="814412" y="197891"/>
                  </a:lnTo>
                  <a:lnTo>
                    <a:pt x="815530" y="203047"/>
                  </a:lnTo>
                  <a:lnTo>
                    <a:pt x="823010" y="201002"/>
                  </a:lnTo>
                  <a:close/>
                </a:path>
                <a:path w="1412239" h="340995">
                  <a:moveTo>
                    <a:pt x="842975" y="195516"/>
                  </a:moveTo>
                  <a:lnTo>
                    <a:pt x="841362" y="190500"/>
                  </a:lnTo>
                  <a:lnTo>
                    <a:pt x="837857" y="191465"/>
                  </a:lnTo>
                  <a:lnTo>
                    <a:pt x="834351" y="192430"/>
                  </a:lnTo>
                  <a:lnTo>
                    <a:pt x="835482" y="197573"/>
                  </a:lnTo>
                  <a:lnTo>
                    <a:pt x="842975" y="195516"/>
                  </a:lnTo>
                  <a:close/>
                </a:path>
                <a:path w="1412239" h="340995">
                  <a:moveTo>
                    <a:pt x="862939" y="190042"/>
                  </a:moveTo>
                  <a:lnTo>
                    <a:pt x="861314" y="185026"/>
                  </a:lnTo>
                  <a:lnTo>
                    <a:pt x="857808" y="185991"/>
                  </a:lnTo>
                  <a:lnTo>
                    <a:pt x="854303" y="186956"/>
                  </a:lnTo>
                  <a:lnTo>
                    <a:pt x="855459" y="192087"/>
                  </a:lnTo>
                  <a:lnTo>
                    <a:pt x="862939" y="190042"/>
                  </a:lnTo>
                  <a:close/>
                </a:path>
                <a:path w="1412239" h="340995">
                  <a:moveTo>
                    <a:pt x="882904" y="184569"/>
                  </a:moveTo>
                  <a:lnTo>
                    <a:pt x="881253" y="179565"/>
                  </a:lnTo>
                  <a:lnTo>
                    <a:pt x="877747" y="180530"/>
                  </a:lnTo>
                  <a:lnTo>
                    <a:pt x="874242" y="181495"/>
                  </a:lnTo>
                  <a:lnTo>
                    <a:pt x="875423" y="186626"/>
                  </a:lnTo>
                  <a:lnTo>
                    <a:pt x="882904" y="184569"/>
                  </a:lnTo>
                  <a:close/>
                </a:path>
                <a:path w="1412239" h="340995">
                  <a:moveTo>
                    <a:pt x="902843" y="178993"/>
                  </a:moveTo>
                  <a:lnTo>
                    <a:pt x="901166" y="173990"/>
                  </a:lnTo>
                  <a:lnTo>
                    <a:pt x="897674" y="175018"/>
                  </a:lnTo>
                  <a:lnTo>
                    <a:pt x="894181" y="176034"/>
                  </a:lnTo>
                  <a:lnTo>
                    <a:pt x="895388" y="181165"/>
                  </a:lnTo>
                  <a:lnTo>
                    <a:pt x="902843" y="178993"/>
                  </a:lnTo>
                  <a:close/>
                </a:path>
                <a:path w="1412239" h="340995">
                  <a:moveTo>
                    <a:pt x="922693" y="173164"/>
                  </a:moveTo>
                  <a:lnTo>
                    <a:pt x="921004" y="168173"/>
                  </a:lnTo>
                  <a:lnTo>
                    <a:pt x="917511" y="169202"/>
                  </a:lnTo>
                  <a:lnTo>
                    <a:pt x="914019" y="170230"/>
                  </a:lnTo>
                  <a:lnTo>
                    <a:pt x="915250" y="175348"/>
                  </a:lnTo>
                  <a:lnTo>
                    <a:pt x="922693" y="173164"/>
                  </a:lnTo>
                  <a:close/>
                </a:path>
                <a:path w="1412239" h="340995">
                  <a:moveTo>
                    <a:pt x="942568" y="167347"/>
                  </a:moveTo>
                  <a:lnTo>
                    <a:pt x="940854" y="162356"/>
                  </a:lnTo>
                  <a:lnTo>
                    <a:pt x="937361" y="163385"/>
                  </a:lnTo>
                  <a:lnTo>
                    <a:pt x="933869" y="164414"/>
                  </a:lnTo>
                  <a:lnTo>
                    <a:pt x="935126" y="169532"/>
                  </a:lnTo>
                  <a:lnTo>
                    <a:pt x="938847" y="168427"/>
                  </a:lnTo>
                  <a:lnTo>
                    <a:pt x="942568" y="167347"/>
                  </a:lnTo>
                  <a:close/>
                </a:path>
                <a:path w="1412239" h="340995">
                  <a:moveTo>
                    <a:pt x="962431" y="161518"/>
                  </a:moveTo>
                  <a:lnTo>
                    <a:pt x="960691" y="156540"/>
                  </a:lnTo>
                  <a:lnTo>
                    <a:pt x="957199" y="157568"/>
                  </a:lnTo>
                  <a:lnTo>
                    <a:pt x="953706" y="158597"/>
                  </a:lnTo>
                  <a:lnTo>
                    <a:pt x="954976" y="163703"/>
                  </a:lnTo>
                  <a:lnTo>
                    <a:pt x="962431" y="161518"/>
                  </a:lnTo>
                  <a:close/>
                </a:path>
                <a:path w="1412239" h="340995">
                  <a:moveTo>
                    <a:pt x="982256" y="155562"/>
                  </a:moveTo>
                  <a:lnTo>
                    <a:pt x="980490" y="150596"/>
                  </a:lnTo>
                  <a:lnTo>
                    <a:pt x="977023" y="151676"/>
                  </a:lnTo>
                  <a:lnTo>
                    <a:pt x="973556" y="152755"/>
                  </a:lnTo>
                  <a:lnTo>
                    <a:pt x="974852" y="157861"/>
                  </a:lnTo>
                  <a:lnTo>
                    <a:pt x="982256" y="155562"/>
                  </a:lnTo>
                  <a:close/>
                </a:path>
                <a:path w="1412239" h="340995">
                  <a:moveTo>
                    <a:pt x="1002017" y="149402"/>
                  </a:moveTo>
                  <a:lnTo>
                    <a:pt x="1000226" y="144449"/>
                  </a:lnTo>
                  <a:lnTo>
                    <a:pt x="996759" y="145529"/>
                  </a:lnTo>
                  <a:lnTo>
                    <a:pt x="993292" y="146608"/>
                  </a:lnTo>
                  <a:lnTo>
                    <a:pt x="994600" y="151714"/>
                  </a:lnTo>
                  <a:lnTo>
                    <a:pt x="1002017" y="149402"/>
                  </a:lnTo>
                  <a:close/>
                </a:path>
                <a:path w="1412239" h="340995">
                  <a:moveTo>
                    <a:pt x="1021778" y="143256"/>
                  </a:moveTo>
                  <a:lnTo>
                    <a:pt x="1019975" y="138303"/>
                  </a:lnTo>
                  <a:lnTo>
                    <a:pt x="1016508" y="139382"/>
                  </a:lnTo>
                  <a:lnTo>
                    <a:pt x="1013040" y="140462"/>
                  </a:lnTo>
                  <a:lnTo>
                    <a:pt x="1014374" y="145554"/>
                  </a:lnTo>
                  <a:lnTo>
                    <a:pt x="1021778" y="143256"/>
                  </a:lnTo>
                  <a:close/>
                </a:path>
                <a:path w="1412239" h="340995">
                  <a:moveTo>
                    <a:pt x="1041552" y="137109"/>
                  </a:moveTo>
                  <a:lnTo>
                    <a:pt x="1039723" y="132168"/>
                  </a:lnTo>
                  <a:lnTo>
                    <a:pt x="1036256" y="133248"/>
                  </a:lnTo>
                  <a:lnTo>
                    <a:pt x="1032789" y="134327"/>
                  </a:lnTo>
                  <a:lnTo>
                    <a:pt x="1034148" y="139420"/>
                  </a:lnTo>
                  <a:lnTo>
                    <a:pt x="1041552" y="137109"/>
                  </a:lnTo>
                  <a:close/>
                </a:path>
                <a:path w="1412239" h="340995">
                  <a:moveTo>
                    <a:pt x="1061250" y="130784"/>
                  </a:moveTo>
                  <a:lnTo>
                    <a:pt x="1059408" y="125857"/>
                  </a:lnTo>
                  <a:lnTo>
                    <a:pt x="1055954" y="126987"/>
                  </a:lnTo>
                  <a:lnTo>
                    <a:pt x="1052499" y="128117"/>
                  </a:lnTo>
                  <a:lnTo>
                    <a:pt x="1053884" y="133210"/>
                  </a:lnTo>
                  <a:lnTo>
                    <a:pt x="1061250" y="130784"/>
                  </a:lnTo>
                  <a:close/>
                </a:path>
                <a:path w="1412239" h="340995">
                  <a:moveTo>
                    <a:pt x="1080922" y="124333"/>
                  </a:moveTo>
                  <a:lnTo>
                    <a:pt x="1079055" y="119405"/>
                  </a:lnTo>
                  <a:lnTo>
                    <a:pt x="1075601" y="120535"/>
                  </a:lnTo>
                  <a:lnTo>
                    <a:pt x="1072146" y="121666"/>
                  </a:lnTo>
                  <a:lnTo>
                    <a:pt x="1073543" y="126746"/>
                  </a:lnTo>
                  <a:lnTo>
                    <a:pt x="1080922" y="124333"/>
                  </a:lnTo>
                  <a:close/>
                </a:path>
                <a:path w="1412239" h="340995">
                  <a:moveTo>
                    <a:pt x="1100582" y="117856"/>
                  </a:moveTo>
                  <a:lnTo>
                    <a:pt x="1098702" y="112941"/>
                  </a:lnTo>
                  <a:lnTo>
                    <a:pt x="1095248" y="114071"/>
                  </a:lnTo>
                  <a:lnTo>
                    <a:pt x="1091793" y="115201"/>
                  </a:lnTo>
                  <a:lnTo>
                    <a:pt x="1093216" y="120281"/>
                  </a:lnTo>
                  <a:lnTo>
                    <a:pt x="1100582" y="117856"/>
                  </a:lnTo>
                  <a:close/>
                </a:path>
                <a:path w="1412239" h="340995">
                  <a:moveTo>
                    <a:pt x="1120254" y="111404"/>
                  </a:moveTo>
                  <a:lnTo>
                    <a:pt x="1118349" y="106489"/>
                  </a:lnTo>
                  <a:lnTo>
                    <a:pt x="1114894" y="107619"/>
                  </a:lnTo>
                  <a:lnTo>
                    <a:pt x="1111440" y="108750"/>
                  </a:lnTo>
                  <a:lnTo>
                    <a:pt x="1112875" y="113817"/>
                  </a:lnTo>
                  <a:lnTo>
                    <a:pt x="1120254" y="111404"/>
                  </a:lnTo>
                  <a:close/>
                </a:path>
                <a:path w="1412239" h="340995">
                  <a:moveTo>
                    <a:pt x="1139837" y="104724"/>
                  </a:moveTo>
                  <a:lnTo>
                    <a:pt x="1137920" y="99822"/>
                  </a:lnTo>
                  <a:lnTo>
                    <a:pt x="1134478" y="101003"/>
                  </a:lnTo>
                  <a:lnTo>
                    <a:pt x="1131036" y="102184"/>
                  </a:lnTo>
                  <a:lnTo>
                    <a:pt x="1132497" y="107251"/>
                  </a:lnTo>
                  <a:lnTo>
                    <a:pt x="1139837" y="104724"/>
                  </a:lnTo>
                  <a:close/>
                </a:path>
                <a:path w="1412239" h="340995">
                  <a:moveTo>
                    <a:pt x="1159408" y="97967"/>
                  </a:moveTo>
                  <a:lnTo>
                    <a:pt x="1157478" y="93078"/>
                  </a:lnTo>
                  <a:lnTo>
                    <a:pt x="1154036" y="94259"/>
                  </a:lnTo>
                  <a:lnTo>
                    <a:pt x="1150594" y="95440"/>
                  </a:lnTo>
                  <a:lnTo>
                    <a:pt x="1152080" y="100495"/>
                  </a:lnTo>
                  <a:lnTo>
                    <a:pt x="1159408" y="97967"/>
                  </a:lnTo>
                  <a:close/>
                </a:path>
                <a:path w="1412239" h="340995">
                  <a:moveTo>
                    <a:pt x="1178979" y="91236"/>
                  </a:moveTo>
                  <a:lnTo>
                    <a:pt x="1177023" y="86347"/>
                  </a:lnTo>
                  <a:lnTo>
                    <a:pt x="1173581" y="87528"/>
                  </a:lnTo>
                  <a:lnTo>
                    <a:pt x="1170139" y="88709"/>
                  </a:lnTo>
                  <a:lnTo>
                    <a:pt x="1171638" y="93764"/>
                  </a:lnTo>
                  <a:lnTo>
                    <a:pt x="1178979" y="91236"/>
                  </a:lnTo>
                  <a:close/>
                </a:path>
                <a:path w="1412239" h="340995">
                  <a:moveTo>
                    <a:pt x="1198549" y="84467"/>
                  </a:moveTo>
                  <a:lnTo>
                    <a:pt x="1196568" y="79578"/>
                  </a:lnTo>
                  <a:lnTo>
                    <a:pt x="1193139" y="80784"/>
                  </a:lnTo>
                  <a:lnTo>
                    <a:pt x="1189697" y="81965"/>
                  </a:lnTo>
                  <a:lnTo>
                    <a:pt x="1191221" y="87007"/>
                  </a:lnTo>
                  <a:lnTo>
                    <a:pt x="1194892" y="85750"/>
                  </a:lnTo>
                  <a:lnTo>
                    <a:pt x="1198549" y="84467"/>
                  </a:lnTo>
                  <a:close/>
                </a:path>
                <a:path w="1412239" h="340995">
                  <a:moveTo>
                    <a:pt x="1218018" y="77457"/>
                  </a:moveTo>
                  <a:lnTo>
                    <a:pt x="1216025" y="72580"/>
                  </a:lnTo>
                  <a:lnTo>
                    <a:pt x="1212608" y="73812"/>
                  </a:lnTo>
                  <a:lnTo>
                    <a:pt x="1209192" y="75044"/>
                  </a:lnTo>
                  <a:lnTo>
                    <a:pt x="1210729" y="80086"/>
                  </a:lnTo>
                  <a:lnTo>
                    <a:pt x="1218018" y="77457"/>
                  </a:lnTo>
                  <a:close/>
                </a:path>
                <a:path w="1412239" h="340995">
                  <a:moveTo>
                    <a:pt x="1237500" y="70459"/>
                  </a:moveTo>
                  <a:lnTo>
                    <a:pt x="1235481" y="65582"/>
                  </a:lnTo>
                  <a:lnTo>
                    <a:pt x="1232065" y="66814"/>
                  </a:lnTo>
                  <a:lnTo>
                    <a:pt x="1228648" y="68046"/>
                  </a:lnTo>
                  <a:lnTo>
                    <a:pt x="1230198" y="73075"/>
                  </a:lnTo>
                  <a:lnTo>
                    <a:pt x="1237500" y="70459"/>
                  </a:lnTo>
                  <a:close/>
                </a:path>
                <a:path w="1412239" h="340995">
                  <a:moveTo>
                    <a:pt x="1256969" y="63449"/>
                  </a:moveTo>
                  <a:lnTo>
                    <a:pt x="1254937" y="58585"/>
                  </a:lnTo>
                  <a:lnTo>
                    <a:pt x="1251521" y="59817"/>
                  </a:lnTo>
                  <a:lnTo>
                    <a:pt x="1248105" y="61048"/>
                  </a:lnTo>
                  <a:lnTo>
                    <a:pt x="1249667" y="66078"/>
                  </a:lnTo>
                  <a:lnTo>
                    <a:pt x="1256969" y="63449"/>
                  </a:lnTo>
                  <a:close/>
                </a:path>
                <a:path w="1412239" h="340995">
                  <a:moveTo>
                    <a:pt x="1276400" y="56337"/>
                  </a:moveTo>
                  <a:lnTo>
                    <a:pt x="1274356" y="51485"/>
                  </a:lnTo>
                  <a:lnTo>
                    <a:pt x="1270952" y="52755"/>
                  </a:lnTo>
                  <a:lnTo>
                    <a:pt x="1267548" y="54025"/>
                  </a:lnTo>
                  <a:lnTo>
                    <a:pt x="1269136" y="59055"/>
                  </a:lnTo>
                  <a:lnTo>
                    <a:pt x="1276400" y="56337"/>
                  </a:lnTo>
                  <a:close/>
                </a:path>
                <a:path w="1412239" h="340995">
                  <a:moveTo>
                    <a:pt x="1295793" y="49098"/>
                  </a:moveTo>
                  <a:lnTo>
                    <a:pt x="1293736" y="44246"/>
                  </a:lnTo>
                  <a:lnTo>
                    <a:pt x="1290332" y="45516"/>
                  </a:lnTo>
                  <a:lnTo>
                    <a:pt x="1286929" y="46786"/>
                  </a:lnTo>
                  <a:lnTo>
                    <a:pt x="1288529" y="51803"/>
                  </a:lnTo>
                  <a:lnTo>
                    <a:pt x="1295793" y="49098"/>
                  </a:lnTo>
                  <a:close/>
                </a:path>
                <a:path w="1412239" h="340995">
                  <a:moveTo>
                    <a:pt x="1315199" y="41859"/>
                  </a:moveTo>
                  <a:lnTo>
                    <a:pt x="1313116" y="37020"/>
                  </a:lnTo>
                  <a:lnTo>
                    <a:pt x="1309712" y="38290"/>
                  </a:lnTo>
                  <a:lnTo>
                    <a:pt x="1306309" y="39560"/>
                  </a:lnTo>
                  <a:lnTo>
                    <a:pt x="1307922" y="44577"/>
                  </a:lnTo>
                  <a:lnTo>
                    <a:pt x="1315199" y="41859"/>
                  </a:lnTo>
                  <a:close/>
                </a:path>
                <a:path w="1412239" h="340995">
                  <a:moveTo>
                    <a:pt x="1334579" y="34632"/>
                  </a:moveTo>
                  <a:lnTo>
                    <a:pt x="1332484" y="29794"/>
                  </a:lnTo>
                  <a:lnTo>
                    <a:pt x="1329080" y="31064"/>
                  </a:lnTo>
                  <a:lnTo>
                    <a:pt x="1325676" y="32334"/>
                  </a:lnTo>
                  <a:lnTo>
                    <a:pt x="1327315" y="37338"/>
                  </a:lnTo>
                  <a:lnTo>
                    <a:pt x="1334579" y="34632"/>
                  </a:lnTo>
                  <a:close/>
                </a:path>
                <a:path w="1412239" h="340995">
                  <a:moveTo>
                    <a:pt x="1353896" y="27190"/>
                  </a:moveTo>
                  <a:lnTo>
                    <a:pt x="1351788" y="22364"/>
                  </a:lnTo>
                  <a:lnTo>
                    <a:pt x="1348397" y="23672"/>
                  </a:lnTo>
                  <a:lnTo>
                    <a:pt x="1345006" y="24980"/>
                  </a:lnTo>
                  <a:lnTo>
                    <a:pt x="1346657" y="29984"/>
                  </a:lnTo>
                  <a:lnTo>
                    <a:pt x="1353896" y="27190"/>
                  </a:lnTo>
                  <a:close/>
                </a:path>
                <a:path w="1412239" h="340995">
                  <a:moveTo>
                    <a:pt x="1373212" y="19761"/>
                  </a:moveTo>
                  <a:lnTo>
                    <a:pt x="1371092" y="14935"/>
                  </a:lnTo>
                  <a:lnTo>
                    <a:pt x="1367701" y="16243"/>
                  </a:lnTo>
                  <a:lnTo>
                    <a:pt x="1364310" y="17551"/>
                  </a:lnTo>
                  <a:lnTo>
                    <a:pt x="1365973" y="22542"/>
                  </a:lnTo>
                  <a:lnTo>
                    <a:pt x="1373212" y="19761"/>
                  </a:lnTo>
                  <a:close/>
                </a:path>
                <a:path w="1412239" h="340995">
                  <a:moveTo>
                    <a:pt x="1392529" y="12319"/>
                  </a:moveTo>
                  <a:lnTo>
                    <a:pt x="1390396" y="7505"/>
                  </a:lnTo>
                  <a:lnTo>
                    <a:pt x="1387005" y="8813"/>
                  </a:lnTo>
                  <a:lnTo>
                    <a:pt x="1383614" y="10121"/>
                  </a:lnTo>
                  <a:lnTo>
                    <a:pt x="1385290" y="15113"/>
                  </a:lnTo>
                  <a:lnTo>
                    <a:pt x="1392529" y="12319"/>
                  </a:lnTo>
                  <a:close/>
                </a:path>
                <a:path w="1412239" h="340995">
                  <a:moveTo>
                    <a:pt x="1411808" y="4800"/>
                  </a:moveTo>
                  <a:lnTo>
                    <a:pt x="1409661" y="0"/>
                  </a:lnTo>
                  <a:lnTo>
                    <a:pt x="1406283" y="1333"/>
                  </a:lnTo>
                  <a:lnTo>
                    <a:pt x="1402905" y="2667"/>
                  </a:lnTo>
                  <a:lnTo>
                    <a:pt x="1404594" y="7658"/>
                  </a:lnTo>
                  <a:lnTo>
                    <a:pt x="1411808" y="480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 descr=""/>
            <p:cNvSpPr/>
            <p:nvPr/>
          </p:nvSpPr>
          <p:spPr>
            <a:xfrm>
              <a:off x="2429484" y="5118607"/>
              <a:ext cx="1260475" cy="424180"/>
            </a:xfrm>
            <a:custGeom>
              <a:avLst/>
              <a:gdLst/>
              <a:ahLst/>
              <a:cxnLst/>
              <a:rect l="l" t="t" r="r" b="b"/>
              <a:pathLst>
                <a:path w="1260475" h="424179">
                  <a:moveTo>
                    <a:pt x="8902" y="421055"/>
                  </a:moveTo>
                  <a:lnTo>
                    <a:pt x="6756" y="416255"/>
                  </a:lnTo>
                  <a:lnTo>
                    <a:pt x="3378" y="417588"/>
                  </a:lnTo>
                  <a:lnTo>
                    <a:pt x="0" y="418922"/>
                  </a:lnTo>
                  <a:lnTo>
                    <a:pt x="1689" y="423913"/>
                  </a:lnTo>
                  <a:lnTo>
                    <a:pt x="8902" y="421055"/>
                  </a:lnTo>
                  <a:close/>
                </a:path>
                <a:path w="1260475" h="424179">
                  <a:moveTo>
                    <a:pt x="28143" y="413448"/>
                  </a:moveTo>
                  <a:lnTo>
                    <a:pt x="25984" y="408647"/>
                  </a:lnTo>
                  <a:lnTo>
                    <a:pt x="22606" y="409981"/>
                  </a:lnTo>
                  <a:lnTo>
                    <a:pt x="19227" y="411314"/>
                  </a:lnTo>
                  <a:lnTo>
                    <a:pt x="20929" y="416306"/>
                  </a:lnTo>
                  <a:lnTo>
                    <a:pt x="28143" y="413448"/>
                  </a:lnTo>
                  <a:close/>
                </a:path>
                <a:path w="1260475" h="424179">
                  <a:moveTo>
                    <a:pt x="47396" y="405828"/>
                  </a:moveTo>
                  <a:lnTo>
                    <a:pt x="45224" y="401027"/>
                  </a:lnTo>
                  <a:lnTo>
                    <a:pt x="41846" y="402361"/>
                  </a:lnTo>
                  <a:lnTo>
                    <a:pt x="38468" y="403694"/>
                  </a:lnTo>
                  <a:lnTo>
                    <a:pt x="40182" y="408673"/>
                  </a:lnTo>
                  <a:lnTo>
                    <a:pt x="47396" y="405828"/>
                  </a:lnTo>
                  <a:close/>
                </a:path>
                <a:path w="1260475" h="424179">
                  <a:moveTo>
                    <a:pt x="66636" y="398208"/>
                  </a:moveTo>
                  <a:lnTo>
                    <a:pt x="64452" y="393420"/>
                  </a:lnTo>
                  <a:lnTo>
                    <a:pt x="61074" y="394754"/>
                  </a:lnTo>
                  <a:lnTo>
                    <a:pt x="57696" y="396087"/>
                  </a:lnTo>
                  <a:lnTo>
                    <a:pt x="59423" y="401066"/>
                  </a:lnTo>
                  <a:lnTo>
                    <a:pt x="66636" y="398208"/>
                  </a:lnTo>
                  <a:close/>
                </a:path>
                <a:path w="1260475" h="424179">
                  <a:moveTo>
                    <a:pt x="85826" y="390461"/>
                  </a:moveTo>
                  <a:lnTo>
                    <a:pt x="83642" y="385673"/>
                  </a:lnTo>
                  <a:lnTo>
                    <a:pt x="80264" y="387032"/>
                  </a:lnTo>
                  <a:lnTo>
                    <a:pt x="76885" y="388391"/>
                  </a:lnTo>
                  <a:lnTo>
                    <a:pt x="78625" y="393369"/>
                  </a:lnTo>
                  <a:lnTo>
                    <a:pt x="85826" y="390461"/>
                  </a:lnTo>
                  <a:close/>
                </a:path>
                <a:path w="1260475" h="424179">
                  <a:moveTo>
                    <a:pt x="105003" y="382701"/>
                  </a:moveTo>
                  <a:lnTo>
                    <a:pt x="102819" y="377913"/>
                  </a:lnTo>
                  <a:lnTo>
                    <a:pt x="99441" y="379272"/>
                  </a:lnTo>
                  <a:lnTo>
                    <a:pt x="96062" y="380631"/>
                  </a:lnTo>
                  <a:lnTo>
                    <a:pt x="97815" y="385610"/>
                  </a:lnTo>
                  <a:lnTo>
                    <a:pt x="105003" y="382701"/>
                  </a:lnTo>
                  <a:close/>
                </a:path>
                <a:path w="1260475" h="424179">
                  <a:moveTo>
                    <a:pt x="124180" y="374942"/>
                  </a:moveTo>
                  <a:lnTo>
                    <a:pt x="121983" y="370166"/>
                  </a:lnTo>
                  <a:lnTo>
                    <a:pt x="118605" y="371525"/>
                  </a:lnTo>
                  <a:lnTo>
                    <a:pt x="115227" y="372884"/>
                  </a:lnTo>
                  <a:lnTo>
                    <a:pt x="116992" y="377850"/>
                  </a:lnTo>
                  <a:lnTo>
                    <a:pt x="124180" y="374942"/>
                  </a:lnTo>
                  <a:close/>
                </a:path>
                <a:path w="1260475" h="424179">
                  <a:moveTo>
                    <a:pt x="143344" y="367118"/>
                  </a:moveTo>
                  <a:lnTo>
                    <a:pt x="141135" y="362343"/>
                  </a:lnTo>
                  <a:lnTo>
                    <a:pt x="137769" y="363728"/>
                  </a:lnTo>
                  <a:lnTo>
                    <a:pt x="134404" y="365112"/>
                  </a:lnTo>
                  <a:lnTo>
                    <a:pt x="136169" y="370078"/>
                  </a:lnTo>
                  <a:lnTo>
                    <a:pt x="143344" y="367118"/>
                  </a:lnTo>
                  <a:close/>
                </a:path>
                <a:path w="1260475" h="424179">
                  <a:moveTo>
                    <a:pt x="162496" y="359257"/>
                  </a:moveTo>
                  <a:lnTo>
                    <a:pt x="160274" y="354482"/>
                  </a:lnTo>
                  <a:lnTo>
                    <a:pt x="156908" y="355866"/>
                  </a:lnTo>
                  <a:lnTo>
                    <a:pt x="153543" y="357251"/>
                  </a:lnTo>
                  <a:lnTo>
                    <a:pt x="155321" y="362204"/>
                  </a:lnTo>
                  <a:lnTo>
                    <a:pt x="162496" y="359257"/>
                  </a:lnTo>
                  <a:close/>
                </a:path>
                <a:path w="1260475" h="424179">
                  <a:moveTo>
                    <a:pt x="181622" y="351396"/>
                  </a:moveTo>
                  <a:lnTo>
                    <a:pt x="179400" y="346621"/>
                  </a:lnTo>
                  <a:lnTo>
                    <a:pt x="176034" y="348005"/>
                  </a:lnTo>
                  <a:lnTo>
                    <a:pt x="172669" y="349389"/>
                  </a:lnTo>
                  <a:lnTo>
                    <a:pt x="174447" y="354342"/>
                  </a:lnTo>
                  <a:lnTo>
                    <a:pt x="181622" y="351396"/>
                  </a:lnTo>
                  <a:close/>
                </a:path>
                <a:path w="1260475" h="424179">
                  <a:moveTo>
                    <a:pt x="200748" y="343509"/>
                  </a:moveTo>
                  <a:lnTo>
                    <a:pt x="198526" y="338734"/>
                  </a:lnTo>
                  <a:lnTo>
                    <a:pt x="195160" y="340131"/>
                  </a:lnTo>
                  <a:lnTo>
                    <a:pt x="191795" y="341528"/>
                  </a:lnTo>
                  <a:lnTo>
                    <a:pt x="193586" y="346481"/>
                  </a:lnTo>
                  <a:lnTo>
                    <a:pt x="200748" y="343509"/>
                  </a:lnTo>
                  <a:close/>
                </a:path>
                <a:path w="1260475" h="424179">
                  <a:moveTo>
                    <a:pt x="219875" y="335572"/>
                  </a:moveTo>
                  <a:lnTo>
                    <a:pt x="217639" y="330796"/>
                  </a:lnTo>
                  <a:lnTo>
                    <a:pt x="214274" y="332193"/>
                  </a:lnTo>
                  <a:lnTo>
                    <a:pt x="210908" y="333590"/>
                  </a:lnTo>
                  <a:lnTo>
                    <a:pt x="212712" y="338543"/>
                  </a:lnTo>
                  <a:lnTo>
                    <a:pt x="219875" y="335572"/>
                  </a:lnTo>
                  <a:close/>
                </a:path>
                <a:path w="1260475" h="424179">
                  <a:moveTo>
                    <a:pt x="238975" y="327647"/>
                  </a:moveTo>
                  <a:lnTo>
                    <a:pt x="236740" y="322872"/>
                  </a:lnTo>
                  <a:lnTo>
                    <a:pt x="233375" y="324269"/>
                  </a:lnTo>
                  <a:lnTo>
                    <a:pt x="230009" y="325666"/>
                  </a:lnTo>
                  <a:lnTo>
                    <a:pt x="231813" y="330619"/>
                  </a:lnTo>
                  <a:lnTo>
                    <a:pt x="238975" y="327647"/>
                  </a:lnTo>
                  <a:close/>
                </a:path>
                <a:path w="1260475" h="424179">
                  <a:moveTo>
                    <a:pt x="258076" y="319697"/>
                  </a:moveTo>
                  <a:lnTo>
                    <a:pt x="255841" y="314934"/>
                  </a:lnTo>
                  <a:lnTo>
                    <a:pt x="252476" y="316331"/>
                  </a:lnTo>
                  <a:lnTo>
                    <a:pt x="249110" y="317728"/>
                  </a:lnTo>
                  <a:lnTo>
                    <a:pt x="250913" y="322681"/>
                  </a:lnTo>
                  <a:lnTo>
                    <a:pt x="258076" y="319697"/>
                  </a:lnTo>
                  <a:close/>
                </a:path>
                <a:path w="1260475" h="424179">
                  <a:moveTo>
                    <a:pt x="277164" y="311721"/>
                  </a:moveTo>
                  <a:lnTo>
                    <a:pt x="274916" y="306959"/>
                  </a:lnTo>
                  <a:lnTo>
                    <a:pt x="271564" y="308356"/>
                  </a:lnTo>
                  <a:lnTo>
                    <a:pt x="268211" y="309753"/>
                  </a:lnTo>
                  <a:lnTo>
                    <a:pt x="270014" y="314706"/>
                  </a:lnTo>
                  <a:lnTo>
                    <a:pt x="277164" y="311721"/>
                  </a:lnTo>
                  <a:close/>
                </a:path>
                <a:path w="1260475" h="424179">
                  <a:moveTo>
                    <a:pt x="296265" y="303758"/>
                  </a:moveTo>
                  <a:lnTo>
                    <a:pt x="294017" y="298996"/>
                  </a:lnTo>
                  <a:lnTo>
                    <a:pt x="290664" y="300393"/>
                  </a:lnTo>
                  <a:lnTo>
                    <a:pt x="287312" y="301790"/>
                  </a:lnTo>
                  <a:lnTo>
                    <a:pt x="289115" y="306743"/>
                  </a:lnTo>
                  <a:lnTo>
                    <a:pt x="296265" y="303758"/>
                  </a:lnTo>
                  <a:close/>
                </a:path>
                <a:path w="1260475" h="424179">
                  <a:moveTo>
                    <a:pt x="315353" y="295783"/>
                  </a:moveTo>
                  <a:lnTo>
                    <a:pt x="313105" y="291020"/>
                  </a:lnTo>
                  <a:lnTo>
                    <a:pt x="309753" y="292417"/>
                  </a:lnTo>
                  <a:lnTo>
                    <a:pt x="306400" y="293814"/>
                  </a:lnTo>
                  <a:lnTo>
                    <a:pt x="308203" y="298767"/>
                  </a:lnTo>
                  <a:lnTo>
                    <a:pt x="315353" y="295783"/>
                  </a:lnTo>
                  <a:close/>
                </a:path>
                <a:path w="1260475" h="424179">
                  <a:moveTo>
                    <a:pt x="334441" y="287807"/>
                  </a:moveTo>
                  <a:lnTo>
                    <a:pt x="332193" y="283044"/>
                  </a:lnTo>
                  <a:lnTo>
                    <a:pt x="328841" y="284441"/>
                  </a:lnTo>
                  <a:lnTo>
                    <a:pt x="325488" y="285838"/>
                  </a:lnTo>
                  <a:lnTo>
                    <a:pt x="327291" y="290791"/>
                  </a:lnTo>
                  <a:lnTo>
                    <a:pt x="334441" y="287807"/>
                  </a:lnTo>
                  <a:close/>
                </a:path>
                <a:path w="1260475" h="424179">
                  <a:moveTo>
                    <a:pt x="353529" y="279831"/>
                  </a:moveTo>
                  <a:lnTo>
                    <a:pt x="351282" y="275069"/>
                  </a:lnTo>
                  <a:lnTo>
                    <a:pt x="347929" y="276466"/>
                  </a:lnTo>
                  <a:lnTo>
                    <a:pt x="344576" y="277863"/>
                  </a:lnTo>
                  <a:lnTo>
                    <a:pt x="346379" y="282816"/>
                  </a:lnTo>
                  <a:lnTo>
                    <a:pt x="353529" y="279831"/>
                  </a:lnTo>
                  <a:close/>
                </a:path>
                <a:path w="1260475" h="424179">
                  <a:moveTo>
                    <a:pt x="372630" y="271868"/>
                  </a:moveTo>
                  <a:lnTo>
                    <a:pt x="370382" y="267106"/>
                  </a:lnTo>
                  <a:lnTo>
                    <a:pt x="367030" y="268503"/>
                  </a:lnTo>
                  <a:lnTo>
                    <a:pt x="363677" y="269900"/>
                  </a:lnTo>
                  <a:lnTo>
                    <a:pt x="365480" y="274853"/>
                  </a:lnTo>
                  <a:lnTo>
                    <a:pt x="372630" y="271868"/>
                  </a:lnTo>
                  <a:close/>
                </a:path>
                <a:path w="1260475" h="424179">
                  <a:moveTo>
                    <a:pt x="391731" y="263918"/>
                  </a:moveTo>
                  <a:lnTo>
                    <a:pt x="389496" y="259143"/>
                  </a:lnTo>
                  <a:lnTo>
                    <a:pt x="386130" y="260540"/>
                  </a:lnTo>
                  <a:lnTo>
                    <a:pt x="382765" y="261937"/>
                  </a:lnTo>
                  <a:lnTo>
                    <a:pt x="384568" y="266890"/>
                  </a:lnTo>
                  <a:lnTo>
                    <a:pt x="391731" y="263918"/>
                  </a:lnTo>
                  <a:close/>
                </a:path>
                <a:path w="1260475" h="424179">
                  <a:moveTo>
                    <a:pt x="410832" y="255993"/>
                  </a:moveTo>
                  <a:lnTo>
                    <a:pt x="408597" y="251218"/>
                  </a:lnTo>
                  <a:lnTo>
                    <a:pt x="405231" y="252615"/>
                  </a:lnTo>
                  <a:lnTo>
                    <a:pt x="401866" y="254012"/>
                  </a:lnTo>
                  <a:lnTo>
                    <a:pt x="403669" y="258965"/>
                  </a:lnTo>
                  <a:lnTo>
                    <a:pt x="410832" y="255993"/>
                  </a:lnTo>
                  <a:close/>
                </a:path>
                <a:path w="1260475" h="424179">
                  <a:moveTo>
                    <a:pt x="429933" y="248056"/>
                  </a:moveTo>
                  <a:lnTo>
                    <a:pt x="427710" y="243281"/>
                  </a:lnTo>
                  <a:lnTo>
                    <a:pt x="424345" y="244678"/>
                  </a:lnTo>
                  <a:lnTo>
                    <a:pt x="420979" y="246075"/>
                  </a:lnTo>
                  <a:lnTo>
                    <a:pt x="422783" y="251028"/>
                  </a:lnTo>
                  <a:lnTo>
                    <a:pt x="429933" y="248056"/>
                  </a:lnTo>
                  <a:close/>
                </a:path>
                <a:path w="1260475" h="424179">
                  <a:moveTo>
                    <a:pt x="449059" y="240169"/>
                  </a:moveTo>
                  <a:lnTo>
                    <a:pt x="446836" y="235394"/>
                  </a:lnTo>
                  <a:lnTo>
                    <a:pt x="443471" y="236778"/>
                  </a:lnTo>
                  <a:lnTo>
                    <a:pt x="440105" y="238163"/>
                  </a:lnTo>
                  <a:lnTo>
                    <a:pt x="441896" y="243116"/>
                  </a:lnTo>
                  <a:lnTo>
                    <a:pt x="449059" y="240169"/>
                  </a:lnTo>
                  <a:close/>
                </a:path>
                <a:path w="1260475" h="424179">
                  <a:moveTo>
                    <a:pt x="468210" y="232333"/>
                  </a:moveTo>
                  <a:lnTo>
                    <a:pt x="465988" y="227545"/>
                  </a:lnTo>
                  <a:lnTo>
                    <a:pt x="462622" y="228930"/>
                  </a:lnTo>
                  <a:lnTo>
                    <a:pt x="459257" y="230314"/>
                  </a:lnTo>
                  <a:lnTo>
                    <a:pt x="461035" y="235267"/>
                  </a:lnTo>
                  <a:lnTo>
                    <a:pt x="468210" y="232333"/>
                  </a:lnTo>
                  <a:close/>
                </a:path>
                <a:path w="1260475" h="424179">
                  <a:moveTo>
                    <a:pt x="487337" y="224485"/>
                  </a:moveTo>
                  <a:lnTo>
                    <a:pt x="485127" y="219697"/>
                  </a:lnTo>
                  <a:lnTo>
                    <a:pt x="481761" y="221081"/>
                  </a:lnTo>
                  <a:lnTo>
                    <a:pt x="478396" y="222465"/>
                  </a:lnTo>
                  <a:lnTo>
                    <a:pt x="480161" y="227418"/>
                  </a:lnTo>
                  <a:lnTo>
                    <a:pt x="487337" y="224485"/>
                  </a:lnTo>
                  <a:close/>
                </a:path>
                <a:path w="1260475" h="424179">
                  <a:moveTo>
                    <a:pt x="506501" y="216687"/>
                  </a:moveTo>
                  <a:lnTo>
                    <a:pt x="504304" y="211899"/>
                  </a:lnTo>
                  <a:lnTo>
                    <a:pt x="500926" y="213258"/>
                  </a:lnTo>
                  <a:lnTo>
                    <a:pt x="497547" y="214617"/>
                  </a:lnTo>
                  <a:lnTo>
                    <a:pt x="499313" y="219583"/>
                  </a:lnTo>
                  <a:lnTo>
                    <a:pt x="506501" y="216687"/>
                  </a:lnTo>
                  <a:close/>
                </a:path>
                <a:path w="1260475" h="424179">
                  <a:moveTo>
                    <a:pt x="525691" y="208965"/>
                  </a:moveTo>
                  <a:lnTo>
                    <a:pt x="523506" y="204177"/>
                  </a:lnTo>
                  <a:lnTo>
                    <a:pt x="520128" y="205536"/>
                  </a:lnTo>
                  <a:lnTo>
                    <a:pt x="516750" y="206895"/>
                  </a:lnTo>
                  <a:lnTo>
                    <a:pt x="518502" y="211861"/>
                  </a:lnTo>
                  <a:lnTo>
                    <a:pt x="525691" y="208965"/>
                  </a:lnTo>
                  <a:close/>
                </a:path>
                <a:path w="1260475" h="424179">
                  <a:moveTo>
                    <a:pt x="544880" y="201256"/>
                  </a:moveTo>
                  <a:lnTo>
                    <a:pt x="542709" y="196456"/>
                  </a:lnTo>
                  <a:lnTo>
                    <a:pt x="539330" y="197815"/>
                  </a:lnTo>
                  <a:lnTo>
                    <a:pt x="535952" y="199174"/>
                  </a:lnTo>
                  <a:lnTo>
                    <a:pt x="537692" y="204152"/>
                  </a:lnTo>
                  <a:lnTo>
                    <a:pt x="544880" y="201256"/>
                  </a:lnTo>
                  <a:close/>
                </a:path>
                <a:path w="1260475" h="424179">
                  <a:moveTo>
                    <a:pt x="564095" y="193611"/>
                  </a:moveTo>
                  <a:lnTo>
                    <a:pt x="561936" y="188798"/>
                  </a:lnTo>
                  <a:lnTo>
                    <a:pt x="558546" y="190131"/>
                  </a:lnTo>
                  <a:lnTo>
                    <a:pt x="555155" y="191465"/>
                  </a:lnTo>
                  <a:lnTo>
                    <a:pt x="556882" y="196430"/>
                  </a:lnTo>
                  <a:lnTo>
                    <a:pt x="564095" y="193611"/>
                  </a:lnTo>
                  <a:close/>
                </a:path>
                <a:path w="1260475" h="424179">
                  <a:moveTo>
                    <a:pt x="583349" y="186055"/>
                  </a:moveTo>
                  <a:lnTo>
                    <a:pt x="581202" y="181241"/>
                  </a:lnTo>
                  <a:lnTo>
                    <a:pt x="577811" y="182575"/>
                  </a:lnTo>
                  <a:lnTo>
                    <a:pt x="574421" y="183908"/>
                  </a:lnTo>
                  <a:lnTo>
                    <a:pt x="576122" y="188887"/>
                  </a:lnTo>
                  <a:lnTo>
                    <a:pt x="583349" y="186055"/>
                  </a:lnTo>
                  <a:close/>
                </a:path>
                <a:path w="1260475" h="424179">
                  <a:moveTo>
                    <a:pt x="602589" y="178511"/>
                  </a:moveTo>
                  <a:lnTo>
                    <a:pt x="600468" y="173685"/>
                  </a:lnTo>
                  <a:lnTo>
                    <a:pt x="597077" y="175018"/>
                  </a:lnTo>
                  <a:lnTo>
                    <a:pt x="593686" y="176352"/>
                  </a:lnTo>
                  <a:lnTo>
                    <a:pt x="595376" y="181330"/>
                  </a:lnTo>
                  <a:lnTo>
                    <a:pt x="602589" y="178511"/>
                  </a:lnTo>
                  <a:close/>
                </a:path>
                <a:path w="1260475" h="424179">
                  <a:moveTo>
                    <a:pt x="621880" y="171056"/>
                  </a:moveTo>
                  <a:lnTo>
                    <a:pt x="619772" y="166217"/>
                  </a:lnTo>
                  <a:lnTo>
                    <a:pt x="616369" y="167513"/>
                  </a:lnTo>
                  <a:lnTo>
                    <a:pt x="612965" y="168808"/>
                  </a:lnTo>
                  <a:lnTo>
                    <a:pt x="614641" y="173799"/>
                  </a:lnTo>
                  <a:lnTo>
                    <a:pt x="621880" y="171056"/>
                  </a:lnTo>
                  <a:close/>
                </a:path>
                <a:path w="1260475" h="424179">
                  <a:moveTo>
                    <a:pt x="641210" y="163715"/>
                  </a:moveTo>
                  <a:lnTo>
                    <a:pt x="639127" y="158877"/>
                  </a:lnTo>
                  <a:lnTo>
                    <a:pt x="635723" y="160172"/>
                  </a:lnTo>
                  <a:lnTo>
                    <a:pt x="632320" y="161467"/>
                  </a:lnTo>
                  <a:lnTo>
                    <a:pt x="633971" y="166458"/>
                  </a:lnTo>
                  <a:lnTo>
                    <a:pt x="641210" y="163715"/>
                  </a:lnTo>
                  <a:close/>
                </a:path>
                <a:path w="1260475" h="424179">
                  <a:moveTo>
                    <a:pt x="660552" y="156400"/>
                  </a:moveTo>
                  <a:lnTo>
                    <a:pt x="658482" y="151549"/>
                  </a:lnTo>
                  <a:lnTo>
                    <a:pt x="655078" y="152844"/>
                  </a:lnTo>
                  <a:lnTo>
                    <a:pt x="651675" y="154139"/>
                  </a:lnTo>
                  <a:lnTo>
                    <a:pt x="653300" y="159143"/>
                  </a:lnTo>
                  <a:lnTo>
                    <a:pt x="660552" y="156400"/>
                  </a:lnTo>
                  <a:close/>
                </a:path>
                <a:path w="1260475" h="424179">
                  <a:moveTo>
                    <a:pt x="679932" y="149174"/>
                  </a:moveTo>
                  <a:lnTo>
                    <a:pt x="677887" y="144322"/>
                  </a:lnTo>
                  <a:lnTo>
                    <a:pt x="674458" y="145567"/>
                  </a:lnTo>
                  <a:lnTo>
                    <a:pt x="671029" y="146812"/>
                  </a:lnTo>
                  <a:lnTo>
                    <a:pt x="672642" y="151828"/>
                  </a:lnTo>
                  <a:lnTo>
                    <a:pt x="679932" y="149174"/>
                  </a:lnTo>
                  <a:close/>
                </a:path>
                <a:path w="1260475" h="424179">
                  <a:moveTo>
                    <a:pt x="699363" y="142113"/>
                  </a:moveTo>
                  <a:lnTo>
                    <a:pt x="697344" y="137248"/>
                  </a:lnTo>
                  <a:lnTo>
                    <a:pt x="693915" y="138493"/>
                  </a:lnTo>
                  <a:lnTo>
                    <a:pt x="690486" y="139738"/>
                  </a:lnTo>
                  <a:lnTo>
                    <a:pt x="692073" y="144754"/>
                  </a:lnTo>
                  <a:lnTo>
                    <a:pt x="699363" y="142113"/>
                  </a:lnTo>
                  <a:close/>
                </a:path>
                <a:path w="1260475" h="424179">
                  <a:moveTo>
                    <a:pt x="718794" y="135051"/>
                  </a:moveTo>
                  <a:lnTo>
                    <a:pt x="716800" y="130175"/>
                  </a:lnTo>
                  <a:lnTo>
                    <a:pt x="713371" y="131419"/>
                  </a:lnTo>
                  <a:lnTo>
                    <a:pt x="709942" y="132664"/>
                  </a:lnTo>
                  <a:lnTo>
                    <a:pt x="711504" y="137693"/>
                  </a:lnTo>
                  <a:lnTo>
                    <a:pt x="718794" y="135051"/>
                  </a:lnTo>
                  <a:close/>
                </a:path>
                <a:path w="1260475" h="424179">
                  <a:moveTo>
                    <a:pt x="738276" y="128130"/>
                  </a:moveTo>
                  <a:lnTo>
                    <a:pt x="736307" y="123240"/>
                  </a:lnTo>
                  <a:lnTo>
                    <a:pt x="732866" y="124434"/>
                  </a:lnTo>
                  <a:lnTo>
                    <a:pt x="729424" y="125628"/>
                  </a:lnTo>
                  <a:lnTo>
                    <a:pt x="730961" y="130657"/>
                  </a:lnTo>
                  <a:lnTo>
                    <a:pt x="738276" y="128130"/>
                  </a:lnTo>
                  <a:close/>
                </a:path>
                <a:path w="1260475" h="424179">
                  <a:moveTo>
                    <a:pt x="757821" y="121386"/>
                  </a:moveTo>
                  <a:lnTo>
                    <a:pt x="755878" y="116484"/>
                  </a:lnTo>
                  <a:lnTo>
                    <a:pt x="752436" y="117678"/>
                  </a:lnTo>
                  <a:lnTo>
                    <a:pt x="748995" y="118872"/>
                  </a:lnTo>
                  <a:lnTo>
                    <a:pt x="750493" y="123913"/>
                  </a:lnTo>
                  <a:lnTo>
                    <a:pt x="757821" y="121386"/>
                  </a:lnTo>
                  <a:close/>
                </a:path>
                <a:path w="1260475" h="424179">
                  <a:moveTo>
                    <a:pt x="777354" y="114655"/>
                  </a:moveTo>
                  <a:lnTo>
                    <a:pt x="775449" y="109740"/>
                  </a:lnTo>
                  <a:lnTo>
                    <a:pt x="772007" y="110934"/>
                  </a:lnTo>
                  <a:lnTo>
                    <a:pt x="768565" y="112128"/>
                  </a:lnTo>
                  <a:lnTo>
                    <a:pt x="770039" y="117182"/>
                  </a:lnTo>
                  <a:lnTo>
                    <a:pt x="777354" y="114655"/>
                  </a:lnTo>
                  <a:close/>
                </a:path>
                <a:path w="1260475" h="424179">
                  <a:moveTo>
                    <a:pt x="796963" y="108089"/>
                  </a:moveTo>
                  <a:lnTo>
                    <a:pt x="795083" y="103174"/>
                  </a:lnTo>
                  <a:lnTo>
                    <a:pt x="791616" y="104292"/>
                  </a:lnTo>
                  <a:lnTo>
                    <a:pt x="788149" y="105422"/>
                  </a:lnTo>
                  <a:lnTo>
                    <a:pt x="789597" y="110477"/>
                  </a:lnTo>
                  <a:lnTo>
                    <a:pt x="796963" y="108089"/>
                  </a:lnTo>
                  <a:close/>
                </a:path>
                <a:path w="1260475" h="424179">
                  <a:moveTo>
                    <a:pt x="816622" y="101714"/>
                  </a:moveTo>
                  <a:lnTo>
                    <a:pt x="814781" y="96774"/>
                  </a:lnTo>
                  <a:lnTo>
                    <a:pt x="811314" y="97904"/>
                  </a:lnTo>
                  <a:lnTo>
                    <a:pt x="807847" y="99034"/>
                  </a:lnTo>
                  <a:lnTo>
                    <a:pt x="809256" y="104101"/>
                  </a:lnTo>
                  <a:lnTo>
                    <a:pt x="816622" y="101714"/>
                  </a:lnTo>
                  <a:close/>
                </a:path>
                <a:path w="1260475" h="424179">
                  <a:moveTo>
                    <a:pt x="836282" y="95338"/>
                  </a:moveTo>
                  <a:lnTo>
                    <a:pt x="834478" y="90385"/>
                  </a:lnTo>
                  <a:lnTo>
                    <a:pt x="831011" y="91516"/>
                  </a:lnTo>
                  <a:lnTo>
                    <a:pt x="827544" y="92633"/>
                  </a:lnTo>
                  <a:lnTo>
                    <a:pt x="828916" y="97726"/>
                  </a:lnTo>
                  <a:lnTo>
                    <a:pt x="836282" y="95338"/>
                  </a:lnTo>
                  <a:close/>
                </a:path>
                <a:path w="1260475" h="424179">
                  <a:moveTo>
                    <a:pt x="856030" y="89217"/>
                  </a:moveTo>
                  <a:lnTo>
                    <a:pt x="854265" y="84251"/>
                  </a:lnTo>
                  <a:lnTo>
                    <a:pt x="850773" y="85305"/>
                  </a:lnTo>
                  <a:lnTo>
                    <a:pt x="847280" y="86360"/>
                  </a:lnTo>
                  <a:lnTo>
                    <a:pt x="848626" y="91452"/>
                  </a:lnTo>
                  <a:lnTo>
                    <a:pt x="856030" y="89217"/>
                  </a:lnTo>
                  <a:close/>
                </a:path>
                <a:path w="1260475" h="424179">
                  <a:moveTo>
                    <a:pt x="875817" y="83261"/>
                  </a:moveTo>
                  <a:lnTo>
                    <a:pt x="874090" y="78282"/>
                  </a:lnTo>
                  <a:lnTo>
                    <a:pt x="870597" y="79336"/>
                  </a:lnTo>
                  <a:lnTo>
                    <a:pt x="867105" y="80391"/>
                  </a:lnTo>
                  <a:lnTo>
                    <a:pt x="868413" y="85496"/>
                  </a:lnTo>
                  <a:lnTo>
                    <a:pt x="875817" y="83261"/>
                  </a:lnTo>
                  <a:close/>
                </a:path>
                <a:path w="1260475" h="424179">
                  <a:moveTo>
                    <a:pt x="895604" y="77304"/>
                  </a:moveTo>
                  <a:lnTo>
                    <a:pt x="893914" y="72313"/>
                  </a:lnTo>
                  <a:lnTo>
                    <a:pt x="890422" y="73367"/>
                  </a:lnTo>
                  <a:lnTo>
                    <a:pt x="886929" y="74422"/>
                  </a:lnTo>
                  <a:lnTo>
                    <a:pt x="888187" y="79540"/>
                  </a:lnTo>
                  <a:lnTo>
                    <a:pt x="895604" y="77304"/>
                  </a:lnTo>
                  <a:close/>
                </a:path>
                <a:path w="1260475" h="424179">
                  <a:moveTo>
                    <a:pt x="915504" y="71691"/>
                  </a:moveTo>
                  <a:lnTo>
                    <a:pt x="913853" y="66687"/>
                  </a:lnTo>
                  <a:lnTo>
                    <a:pt x="910336" y="67652"/>
                  </a:lnTo>
                  <a:lnTo>
                    <a:pt x="906818" y="68618"/>
                  </a:lnTo>
                  <a:lnTo>
                    <a:pt x="908037" y="73748"/>
                  </a:lnTo>
                  <a:lnTo>
                    <a:pt x="915504" y="71691"/>
                  </a:lnTo>
                  <a:close/>
                </a:path>
                <a:path w="1260475" h="424179">
                  <a:moveTo>
                    <a:pt x="935431" y="66205"/>
                  </a:moveTo>
                  <a:lnTo>
                    <a:pt x="933818" y="61188"/>
                  </a:lnTo>
                  <a:lnTo>
                    <a:pt x="930300" y="62153"/>
                  </a:lnTo>
                  <a:lnTo>
                    <a:pt x="926782" y="63119"/>
                  </a:lnTo>
                  <a:lnTo>
                    <a:pt x="927963" y="68262"/>
                  </a:lnTo>
                  <a:lnTo>
                    <a:pt x="935431" y="66205"/>
                  </a:lnTo>
                  <a:close/>
                </a:path>
                <a:path w="1260475" h="424179">
                  <a:moveTo>
                    <a:pt x="955344" y="60706"/>
                  </a:moveTo>
                  <a:lnTo>
                    <a:pt x="953782" y="55676"/>
                  </a:lnTo>
                  <a:lnTo>
                    <a:pt x="950264" y="56642"/>
                  </a:lnTo>
                  <a:lnTo>
                    <a:pt x="946746" y="57607"/>
                  </a:lnTo>
                  <a:lnTo>
                    <a:pt x="947877" y="62763"/>
                  </a:lnTo>
                  <a:lnTo>
                    <a:pt x="955344" y="60706"/>
                  </a:lnTo>
                  <a:close/>
                </a:path>
                <a:path w="1260475" h="424179">
                  <a:moveTo>
                    <a:pt x="975385" y="55651"/>
                  </a:moveTo>
                  <a:lnTo>
                    <a:pt x="973874" y="50609"/>
                  </a:lnTo>
                  <a:lnTo>
                    <a:pt x="970330" y="51485"/>
                  </a:lnTo>
                  <a:lnTo>
                    <a:pt x="966787" y="52362"/>
                  </a:lnTo>
                  <a:lnTo>
                    <a:pt x="967879" y="57518"/>
                  </a:lnTo>
                  <a:lnTo>
                    <a:pt x="975385" y="55651"/>
                  </a:lnTo>
                  <a:close/>
                </a:path>
                <a:path w="1260475" h="424179">
                  <a:moveTo>
                    <a:pt x="995451" y="50673"/>
                  </a:moveTo>
                  <a:lnTo>
                    <a:pt x="993978" y="45618"/>
                  </a:lnTo>
                  <a:lnTo>
                    <a:pt x="990434" y="46494"/>
                  </a:lnTo>
                  <a:lnTo>
                    <a:pt x="986891" y="47371"/>
                  </a:lnTo>
                  <a:lnTo>
                    <a:pt x="987933" y="52539"/>
                  </a:lnTo>
                  <a:lnTo>
                    <a:pt x="995451" y="50673"/>
                  </a:lnTo>
                  <a:close/>
                </a:path>
                <a:path w="1260475" h="424179">
                  <a:moveTo>
                    <a:pt x="1015504" y="45707"/>
                  </a:moveTo>
                  <a:lnTo>
                    <a:pt x="1014082" y="40640"/>
                  </a:lnTo>
                  <a:lnTo>
                    <a:pt x="1010539" y="41516"/>
                  </a:lnTo>
                  <a:lnTo>
                    <a:pt x="1006995" y="42392"/>
                  </a:lnTo>
                  <a:lnTo>
                    <a:pt x="1007986" y="47574"/>
                  </a:lnTo>
                  <a:lnTo>
                    <a:pt x="1015504" y="45707"/>
                  </a:lnTo>
                  <a:close/>
                </a:path>
                <a:path w="1260475" h="424179">
                  <a:moveTo>
                    <a:pt x="1035685" y="41287"/>
                  </a:moveTo>
                  <a:lnTo>
                    <a:pt x="1034300" y="36207"/>
                  </a:lnTo>
                  <a:lnTo>
                    <a:pt x="1030744" y="36982"/>
                  </a:lnTo>
                  <a:lnTo>
                    <a:pt x="1027188" y="37757"/>
                  </a:lnTo>
                  <a:lnTo>
                    <a:pt x="1028115" y="42938"/>
                  </a:lnTo>
                  <a:lnTo>
                    <a:pt x="1035685" y="41287"/>
                  </a:lnTo>
                  <a:close/>
                </a:path>
                <a:path w="1260475" h="424179">
                  <a:moveTo>
                    <a:pt x="1055865" y="36880"/>
                  </a:moveTo>
                  <a:lnTo>
                    <a:pt x="1054544" y="31788"/>
                  </a:lnTo>
                  <a:lnTo>
                    <a:pt x="1050988" y="32562"/>
                  </a:lnTo>
                  <a:lnTo>
                    <a:pt x="1047432" y="33337"/>
                  </a:lnTo>
                  <a:lnTo>
                    <a:pt x="1048308" y="38531"/>
                  </a:lnTo>
                  <a:lnTo>
                    <a:pt x="1055865" y="36880"/>
                  </a:lnTo>
                  <a:close/>
                </a:path>
                <a:path w="1260475" h="424179">
                  <a:moveTo>
                    <a:pt x="1076058" y="32537"/>
                  </a:moveTo>
                  <a:lnTo>
                    <a:pt x="1074788" y="27419"/>
                  </a:lnTo>
                  <a:lnTo>
                    <a:pt x="1071219" y="28155"/>
                  </a:lnTo>
                  <a:lnTo>
                    <a:pt x="1067663" y="28930"/>
                  </a:lnTo>
                  <a:lnTo>
                    <a:pt x="1068489" y="34137"/>
                  </a:lnTo>
                  <a:lnTo>
                    <a:pt x="1072273" y="33312"/>
                  </a:lnTo>
                  <a:lnTo>
                    <a:pt x="1076058" y="32537"/>
                  </a:lnTo>
                  <a:close/>
                </a:path>
                <a:path w="1260475" h="424179">
                  <a:moveTo>
                    <a:pt x="1096378" y="28765"/>
                  </a:moveTo>
                  <a:lnTo>
                    <a:pt x="1095159" y="23634"/>
                  </a:lnTo>
                  <a:lnTo>
                    <a:pt x="1091577" y="24307"/>
                  </a:lnTo>
                  <a:lnTo>
                    <a:pt x="1087996" y="24980"/>
                  </a:lnTo>
                  <a:lnTo>
                    <a:pt x="1088771" y="30187"/>
                  </a:lnTo>
                  <a:lnTo>
                    <a:pt x="1096378" y="28765"/>
                  </a:lnTo>
                  <a:close/>
                </a:path>
                <a:path w="1260475" h="424179">
                  <a:moveTo>
                    <a:pt x="1116685" y="24980"/>
                  </a:moveTo>
                  <a:lnTo>
                    <a:pt x="1115529" y="19837"/>
                  </a:lnTo>
                  <a:lnTo>
                    <a:pt x="1111948" y="20510"/>
                  </a:lnTo>
                  <a:lnTo>
                    <a:pt x="1108367" y="21183"/>
                  </a:lnTo>
                  <a:lnTo>
                    <a:pt x="1109078" y="26403"/>
                  </a:lnTo>
                  <a:lnTo>
                    <a:pt x="1116685" y="24980"/>
                  </a:lnTo>
                  <a:close/>
                </a:path>
                <a:path w="1260475" h="424179">
                  <a:moveTo>
                    <a:pt x="1137018" y="21348"/>
                  </a:moveTo>
                  <a:lnTo>
                    <a:pt x="1135926" y="16192"/>
                  </a:lnTo>
                  <a:lnTo>
                    <a:pt x="1132319" y="16751"/>
                  </a:lnTo>
                  <a:lnTo>
                    <a:pt x="1128725" y="17348"/>
                  </a:lnTo>
                  <a:lnTo>
                    <a:pt x="1129385" y="22580"/>
                  </a:lnTo>
                  <a:lnTo>
                    <a:pt x="1133195" y="21945"/>
                  </a:lnTo>
                  <a:lnTo>
                    <a:pt x="1137018" y="21348"/>
                  </a:lnTo>
                  <a:close/>
                </a:path>
                <a:path w="1260475" h="424179">
                  <a:moveTo>
                    <a:pt x="1157452" y="18211"/>
                  </a:moveTo>
                  <a:lnTo>
                    <a:pt x="1156411" y="13042"/>
                  </a:lnTo>
                  <a:lnTo>
                    <a:pt x="1152804" y="13601"/>
                  </a:lnTo>
                  <a:lnTo>
                    <a:pt x="1149197" y="14160"/>
                  </a:lnTo>
                  <a:lnTo>
                    <a:pt x="1149794" y="19392"/>
                  </a:lnTo>
                  <a:lnTo>
                    <a:pt x="1157452" y="18211"/>
                  </a:lnTo>
                  <a:close/>
                </a:path>
                <a:path w="1260475" h="424179">
                  <a:moveTo>
                    <a:pt x="1177861" y="15074"/>
                  </a:moveTo>
                  <a:lnTo>
                    <a:pt x="1176883" y="9893"/>
                  </a:lnTo>
                  <a:lnTo>
                    <a:pt x="1173276" y="10452"/>
                  </a:lnTo>
                  <a:lnTo>
                    <a:pt x="1169670" y="11010"/>
                  </a:lnTo>
                  <a:lnTo>
                    <a:pt x="1170216" y="16243"/>
                  </a:lnTo>
                  <a:lnTo>
                    <a:pt x="1177861" y="15074"/>
                  </a:lnTo>
                  <a:close/>
                </a:path>
                <a:path w="1260475" h="424179">
                  <a:moveTo>
                    <a:pt x="1198321" y="12204"/>
                  </a:moveTo>
                  <a:lnTo>
                    <a:pt x="1197394" y="7010"/>
                  </a:lnTo>
                  <a:lnTo>
                    <a:pt x="1193774" y="7442"/>
                  </a:lnTo>
                  <a:lnTo>
                    <a:pt x="1190155" y="7874"/>
                  </a:lnTo>
                  <a:lnTo>
                    <a:pt x="1190637" y="13119"/>
                  </a:lnTo>
                  <a:lnTo>
                    <a:pt x="1198321" y="12204"/>
                  </a:lnTo>
                  <a:close/>
                </a:path>
                <a:path w="1260475" h="424179">
                  <a:moveTo>
                    <a:pt x="1218831" y="9753"/>
                  </a:moveTo>
                  <a:lnTo>
                    <a:pt x="1217968" y="4559"/>
                  </a:lnTo>
                  <a:lnTo>
                    <a:pt x="1214348" y="4991"/>
                  </a:lnTo>
                  <a:lnTo>
                    <a:pt x="1210729" y="5422"/>
                  </a:lnTo>
                  <a:lnTo>
                    <a:pt x="1211148" y="10668"/>
                  </a:lnTo>
                  <a:lnTo>
                    <a:pt x="1218831" y="9753"/>
                  </a:lnTo>
                  <a:close/>
                </a:path>
                <a:path w="1260475" h="424179">
                  <a:moveTo>
                    <a:pt x="1239342" y="7315"/>
                  </a:moveTo>
                  <a:lnTo>
                    <a:pt x="1238542" y="2108"/>
                  </a:lnTo>
                  <a:lnTo>
                    <a:pt x="1234922" y="2540"/>
                  </a:lnTo>
                  <a:lnTo>
                    <a:pt x="1231303" y="2971"/>
                  </a:lnTo>
                  <a:lnTo>
                    <a:pt x="1231658" y="8229"/>
                  </a:lnTo>
                  <a:lnTo>
                    <a:pt x="1239342" y="7315"/>
                  </a:lnTo>
                  <a:close/>
                </a:path>
                <a:path w="1260475" h="424179">
                  <a:moveTo>
                    <a:pt x="1259890" y="5219"/>
                  </a:moveTo>
                  <a:lnTo>
                    <a:pt x="1259154" y="0"/>
                  </a:lnTo>
                  <a:lnTo>
                    <a:pt x="1255522" y="304"/>
                  </a:lnTo>
                  <a:lnTo>
                    <a:pt x="1251889" y="609"/>
                  </a:lnTo>
                  <a:lnTo>
                    <a:pt x="1252181" y="5867"/>
                  </a:lnTo>
                  <a:lnTo>
                    <a:pt x="1259890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 descr=""/>
            <p:cNvSpPr/>
            <p:nvPr/>
          </p:nvSpPr>
          <p:spPr>
            <a:xfrm>
              <a:off x="3702032" y="5117205"/>
              <a:ext cx="297180" cy="0"/>
            </a:xfrm>
            <a:custGeom>
              <a:avLst/>
              <a:gdLst/>
              <a:ahLst/>
              <a:cxnLst/>
              <a:rect l="l" t="t" r="r" b="b"/>
              <a:pathLst>
                <a:path w="297179" h="0">
                  <a:moveTo>
                    <a:pt x="0" y="0"/>
                  </a:moveTo>
                  <a:lnTo>
                    <a:pt x="296978" y="0"/>
                  </a:lnTo>
                </a:path>
              </a:pathLst>
            </a:custGeom>
            <a:ln w="1233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 descr=""/>
            <p:cNvSpPr/>
            <p:nvPr/>
          </p:nvSpPr>
          <p:spPr>
            <a:xfrm>
              <a:off x="4011600" y="5119522"/>
              <a:ext cx="1334135" cy="558165"/>
            </a:xfrm>
            <a:custGeom>
              <a:avLst/>
              <a:gdLst/>
              <a:ahLst/>
              <a:cxnLst/>
              <a:rect l="l" t="t" r="r" b="b"/>
              <a:pathLst>
                <a:path w="1334135" h="558164">
                  <a:moveTo>
                    <a:pt x="8013" y="762"/>
                  </a:moveTo>
                  <a:lnTo>
                    <a:pt x="4381" y="381"/>
                  </a:lnTo>
                  <a:lnTo>
                    <a:pt x="749" y="0"/>
                  </a:lnTo>
                  <a:lnTo>
                    <a:pt x="0" y="5207"/>
                  </a:lnTo>
                  <a:lnTo>
                    <a:pt x="7696" y="6019"/>
                  </a:lnTo>
                  <a:lnTo>
                    <a:pt x="8013" y="762"/>
                  </a:lnTo>
                  <a:close/>
                </a:path>
                <a:path w="1334135" h="558164">
                  <a:moveTo>
                    <a:pt x="28613" y="2933"/>
                  </a:moveTo>
                  <a:lnTo>
                    <a:pt x="24980" y="2552"/>
                  </a:lnTo>
                  <a:lnTo>
                    <a:pt x="21348" y="2171"/>
                  </a:lnTo>
                  <a:lnTo>
                    <a:pt x="20535" y="7378"/>
                  </a:lnTo>
                  <a:lnTo>
                    <a:pt x="28232" y="8191"/>
                  </a:lnTo>
                  <a:lnTo>
                    <a:pt x="28613" y="2933"/>
                  </a:lnTo>
                  <a:close/>
                </a:path>
                <a:path w="1334135" h="558164">
                  <a:moveTo>
                    <a:pt x="49187" y="5346"/>
                  </a:moveTo>
                  <a:lnTo>
                    <a:pt x="45580" y="4826"/>
                  </a:lnTo>
                  <a:lnTo>
                    <a:pt x="41973" y="4305"/>
                  </a:lnTo>
                  <a:lnTo>
                    <a:pt x="41097" y="9499"/>
                  </a:lnTo>
                  <a:lnTo>
                    <a:pt x="48755" y="10604"/>
                  </a:lnTo>
                  <a:lnTo>
                    <a:pt x="49187" y="5346"/>
                  </a:lnTo>
                  <a:close/>
                </a:path>
                <a:path w="1334135" h="558164">
                  <a:moveTo>
                    <a:pt x="69697" y="8293"/>
                  </a:moveTo>
                  <a:lnTo>
                    <a:pt x="66090" y="7772"/>
                  </a:lnTo>
                  <a:lnTo>
                    <a:pt x="62484" y="7251"/>
                  </a:lnTo>
                  <a:lnTo>
                    <a:pt x="61544" y="12433"/>
                  </a:lnTo>
                  <a:lnTo>
                    <a:pt x="69202" y="13538"/>
                  </a:lnTo>
                  <a:lnTo>
                    <a:pt x="69697" y="8293"/>
                  </a:lnTo>
                  <a:close/>
                </a:path>
                <a:path w="1334135" h="558164">
                  <a:moveTo>
                    <a:pt x="90208" y="11252"/>
                  </a:moveTo>
                  <a:lnTo>
                    <a:pt x="86601" y="10731"/>
                  </a:lnTo>
                  <a:lnTo>
                    <a:pt x="82994" y="10210"/>
                  </a:lnTo>
                  <a:lnTo>
                    <a:pt x="81991" y="15379"/>
                  </a:lnTo>
                  <a:lnTo>
                    <a:pt x="89649" y="16484"/>
                  </a:lnTo>
                  <a:lnTo>
                    <a:pt x="90208" y="11252"/>
                  </a:lnTo>
                  <a:close/>
                </a:path>
                <a:path w="1334135" h="558164">
                  <a:moveTo>
                    <a:pt x="110705" y="14211"/>
                  </a:moveTo>
                  <a:lnTo>
                    <a:pt x="107099" y="13677"/>
                  </a:lnTo>
                  <a:lnTo>
                    <a:pt x="103492" y="13157"/>
                  </a:lnTo>
                  <a:lnTo>
                    <a:pt x="102425" y="18326"/>
                  </a:lnTo>
                  <a:lnTo>
                    <a:pt x="110083" y="19431"/>
                  </a:lnTo>
                  <a:lnTo>
                    <a:pt x="110705" y="14211"/>
                  </a:lnTo>
                  <a:close/>
                </a:path>
                <a:path w="1334135" h="558164">
                  <a:moveTo>
                    <a:pt x="131076" y="17945"/>
                  </a:moveTo>
                  <a:lnTo>
                    <a:pt x="127495" y="17297"/>
                  </a:lnTo>
                  <a:lnTo>
                    <a:pt x="123913" y="16649"/>
                  </a:lnTo>
                  <a:lnTo>
                    <a:pt x="122796" y="21793"/>
                  </a:lnTo>
                  <a:lnTo>
                    <a:pt x="130403" y="23177"/>
                  </a:lnTo>
                  <a:lnTo>
                    <a:pt x="131076" y="17945"/>
                  </a:lnTo>
                  <a:close/>
                </a:path>
                <a:path w="1334135" h="558164">
                  <a:moveTo>
                    <a:pt x="151460" y="21666"/>
                  </a:moveTo>
                  <a:lnTo>
                    <a:pt x="147878" y="21018"/>
                  </a:lnTo>
                  <a:lnTo>
                    <a:pt x="144284" y="20370"/>
                  </a:lnTo>
                  <a:lnTo>
                    <a:pt x="143116" y="25501"/>
                  </a:lnTo>
                  <a:lnTo>
                    <a:pt x="150736" y="26885"/>
                  </a:lnTo>
                  <a:lnTo>
                    <a:pt x="151460" y="21666"/>
                  </a:lnTo>
                  <a:close/>
                </a:path>
                <a:path w="1334135" h="558164">
                  <a:moveTo>
                    <a:pt x="171843" y="25374"/>
                  </a:moveTo>
                  <a:lnTo>
                    <a:pt x="168262" y="24726"/>
                  </a:lnTo>
                  <a:lnTo>
                    <a:pt x="164680" y="24079"/>
                  </a:lnTo>
                  <a:lnTo>
                    <a:pt x="163449" y="29197"/>
                  </a:lnTo>
                  <a:lnTo>
                    <a:pt x="171056" y="30581"/>
                  </a:lnTo>
                  <a:lnTo>
                    <a:pt x="171843" y="25374"/>
                  </a:lnTo>
                  <a:close/>
                </a:path>
                <a:path w="1334135" h="558164">
                  <a:moveTo>
                    <a:pt x="192125" y="29629"/>
                  </a:moveTo>
                  <a:lnTo>
                    <a:pt x="188569" y="28841"/>
                  </a:lnTo>
                  <a:lnTo>
                    <a:pt x="185013" y="28054"/>
                  </a:lnTo>
                  <a:lnTo>
                    <a:pt x="183718" y="33159"/>
                  </a:lnTo>
                  <a:lnTo>
                    <a:pt x="191287" y="34823"/>
                  </a:lnTo>
                  <a:lnTo>
                    <a:pt x="192125" y="29629"/>
                  </a:lnTo>
                  <a:close/>
                </a:path>
                <a:path w="1334135" h="558164">
                  <a:moveTo>
                    <a:pt x="212356" y="34074"/>
                  </a:moveTo>
                  <a:lnTo>
                    <a:pt x="208800" y="33286"/>
                  </a:lnTo>
                  <a:lnTo>
                    <a:pt x="205244" y="32499"/>
                  </a:lnTo>
                  <a:lnTo>
                    <a:pt x="203898" y="37592"/>
                  </a:lnTo>
                  <a:lnTo>
                    <a:pt x="211455" y="39255"/>
                  </a:lnTo>
                  <a:lnTo>
                    <a:pt x="212356" y="34074"/>
                  </a:lnTo>
                  <a:close/>
                </a:path>
                <a:path w="1334135" h="558164">
                  <a:moveTo>
                    <a:pt x="232587" y="38531"/>
                  </a:moveTo>
                  <a:lnTo>
                    <a:pt x="229031" y="37744"/>
                  </a:lnTo>
                  <a:lnTo>
                    <a:pt x="225475" y="36957"/>
                  </a:lnTo>
                  <a:lnTo>
                    <a:pt x="224078" y="42037"/>
                  </a:lnTo>
                  <a:lnTo>
                    <a:pt x="231635" y="43700"/>
                  </a:lnTo>
                  <a:lnTo>
                    <a:pt x="232587" y="38531"/>
                  </a:lnTo>
                  <a:close/>
                </a:path>
                <a:path w="1334135" h="558164">
                  <a:moveTo>
                    <a:pt x="252780" y="43180"/>
                  </a:moveTo>
                  <a:lnTo>
                    <a:pt x="249250" y="42265"/>
                  </a:lnTo>
                  <a:lnTo>
                    <a:pt x="245719" y="41363"/>
                  </a:lnTo>
                  <a:lnTo>
                    <a:pt x="244271" y="46431"/>
                  </a:lnTo>
                  <a:lnTo>
                    <a:pt x="251764" y="48348"/>
                  </a:lnTo>
                  <a:lnTo>
                    <a:pt x="252780" y="43180"/>
                  </a:lnTo>
                  <a:close/>
                </a:path>
                <a:path w="1334135" h="558164">
                  <a:moveTo>
                    <a:pt x="272834" y="48348"/>
                  </a:moveTo>
                  <a:lnTo>
                    <a:pt x="269303" y="47434"/>
                  </a:lnTo>
                  <a:lnTo>
                    <a:pt x="265772" y="46520"/>
                  </a:lnTo>
                  <a:lnTo>
                    <a:pt x="264274" y="51574"/>
                  </a:lnTo>
                  <a:lnTo>
                    <a:pt x="271780" y="53505"/>
                  </a:lnTo>
                  <a:lnTo>
                    <a:pt x="272834" y="48348"/>
                  </a:lnTo>
                  <a:close/>
                </a:path>
                <a:path w="1334135" h="558164">
                  <a:moveTo>
                    <a:pt x="292900" y="53517"/>
                  </a:moveTo>
                  <a:lnTo>
                    <a:pt x="289369" y="52603"/>
                  </a:lnTo>
                  <a:lnTo>
                    <a:pt x="285838" y="51689"/>
                  </a:lnTo>
                  <a:lnTo>
                    <a:pt x="284289" y="56730"/>
                  </a:lnTo>
                  <a:lnTo>
                    <a:pt x="291795" y="58661"/>
                  </a:lnTo>
                  <a:lnTo>
                    <a:pt x="292900" y="53517"/>
                  </a:lnTo>
                  <a:close/>
                </a:path>
                <a:path w="1334135" h="558164">
                  <a:moveTo>
                    <a:pt x="312953" y="58674"/>
                  </a:moveTo>
                  <a:lnTo>
                    <a:pt x="309422" y="57759"/>
                  </a:lnTo>
                  <a:lnTo>
                    <a:pt x="305892" y="56845"/>
                  </a:lnTo>
                  <a:lnTo>
                    <a:pt x="304292" y="61874"/>
                  </a:lnTo>
                  <a:lnTo>
                    <a:pt x="311797" y="63804"/>
                  </a:lnTo>
                  <a:lnTo>
                    <a:pt x="312953" y="58674"/>
                  </a:lnTo>
                  <a:close/>
                </a:path>
                <a:path w="1334135" h="558164">
                  <a:moveTo>
                    <a:pt x="332879" y="64338"/>
                  </a:moveTo>
                  <a:lnTo>
                    <a:pt x="329387" y="63309"/>
                  </a:lnTo>
                  <a:lnTo>
                    <a:pt x="325894" y="62280"/>
                  </a:lnTo>
                  <a:lnTo>
                    <a:pt x="324243" y="67284"/>
                  </a:lnTo>
                  <a:lnTo>
                    <a:pt x="331673" y="69469"/>
                  </a:lnTo>
                  <a:lnTo>
                    <a:pt x="332879" y="64338"/>
                  </a:lnTo>
                  <a:close/>
                </a:path>
                <a:path w="1334135" h="558164">
                  <a:moveTo>
                    <a:pt x="352742" y="70180"/>
                  </a:moveTo>
                  <a:lnTo>
                    <a:pt x="349250" y="69151"/>
                  </a:lnTo>
                  <a:lnTo>
                    <a:pt x="345757" y="68122"/>
                  </a:lnTo>
                  <a:lnTo>
                    <a:pt x="344068" y="73113"/>
                  </a:lnTo>
                  <a:lnTo>
                    <a:pt x="351485" y="75298"/>
                  </a:lnTo>
                  <a:lnTo>
                    <a:pt x="352742" y="70180"/>
                  </a:lnTo>
                  <a:close/>
                </a:path>
                <a:path w="1334135" h="558164">
                  <a:moveTo>
                    <a:pt x="372618" y="76034"/>
                  </a:moveTo>
                  <a:lnTo>
                    <a:pt x="369125" y="75006"/>
                  </a:lnTo>
                  <a:lnTo>
                    <a:pt x="365633" y="73977"/>
                  </a:lnTo>
                  <a:lnTo>
                    <a:pt x="363893" y="78955"/>
                  </a:lnTo>
                  <a:lnTo>
                    <a:pt x="371322" y="81140"/>
                  </a:lnTo>
                  <a:lnTo>
                    <a:pt x="372618" y="76034"/>
                  </a:lnTo>
                  <a:close/>
                </a:path>
                <a:path w="1334135" h="558164">
                  <a:moveTo>
                    <a:pt x="392493" y="81889"/>
                  </a:moveTo>
                  <a:lnTo>
                    <a:pt x="389001" y="80848"/>
                  </a:lnTo>
                  <a:lnTo>
                    <a:pt x="385508" y="79819"/>
                  </a:lnTo>
                  <a:lnTo>
                    <a:pt x="383717" y="84785"/>
                  </a:lnTo>
                  <a:lnTo>
                    <a:pt x="391147" y="86982"/>
                  </a:lnTo>
                  <a:lnTo>
                    <a:pt x="392493" y="81889"/>
                  </a:lnTo>
                  <a:close/>
                </a:path>
                <a:path w="1334135" h="558164">
                  <a:moveTo>
                    <a:pt x="412140" y="88417"/>
                  </a:moveTo>
                  <a:lnTo>
                    <a:pt x="408686" y="87274"/>
                  </a:lnTo>
                  <a:lnTo>
                    <a:pt x="405218" y="86131"/>
                  </a:lnTo>
                  <a:lnTo>
                    <a:pt x="403402" y="91071"/>
                  </a:lnTo>
                  <a:lnTo>
                    <a:pt x="410756" y="93497"/>
                  </a:lnTo>
                  <a:lnTo>
                    <a:pt x="412140" y="88417"/>
                  </a:lnTo>
                  <a:close/>
                </a:path>
                <a:path w="1334135" h="558164">
                  <a:moveTo>
                    <a:pt x="431800" y="94907"/>
                  </a:moveTo>
                  <a:lnTo>
                    <a:pt x="428345" y="93764"/>
                  </a:lnTo>
                  <a:lnTo>
                    <a:pt x="424891" y="92621"/>
                  </a:lnTo>
                  <a:lnTo>
                    <a:pt x="423024" y="97548"/>
                  </a:lnTo>
                  <a:lnTo>
                    <a:pt x="430377" y="99974"/>
                  </a:lnTo>
                  <a:lnTo>
                    <a:pt x="431800" y="94907"/>
                  </a:lnTo>
                  <a:close/>
                </a:path>
                <a:path w="1334135" h="558164">
                  <a:moveTo>
                    <a:pt x="451472" y="101409"/>
                  </a:moveTo>
                  <a:lnTo>
                    <a:pt x="448017" y="100266"/>
                  </a:lnTo>
                  <a:lnTo>
                    <a:pt x="444550" y="99123"/>
                  </a:lnTo>
                  <a:lnTo>
                    <a:pt x="442645" y="104038"/>
                  </a:lnTo>
                  <a:lnTo>
                    <a:pt x="449999" y="106464"/>
                  </a:lnTo>
                  <a:lnTo>
                    <a:pt x="451472" y="101409"/>
                  </a:lnTo>
                  <a:close/>
                </a:path>
                <a:path w="1334135" h="558164">
                  <a:moveTo>
                    <a:pt x="471093" y="108064"/>
                  </a:moveTo>
                  <a:lnTo>
                    <a:pt x="467664" y="106819"/>
                  </a:lnTo>
                  <a:lnTo>
                    <a:pt x="464235" y="105575"/>
                  </a:lnTo>
                  <a:lnTo>
                    <a:pt x="462292" y="110477"/>
                  </a:lnTo>
                  <a:lnTo>
                    <a:pt x="465924" y="111785"/>
                  </a:lnTo>
                  <a:lnTo>
                    <a:pt x="469569" y="113118"/>
                  </a:lnTo>
                  <a:lnTo>
                    <a:pt x="471093" y="108064"/>
                  </a:lnTo>
                  <a:close/>
                </a:path>
                <a:path w="1334135" h="558164">
                  <a:moveTo>
                    <a:pt x="490524" y="115189"/>
                  </a:moveTo>
                  <a:lnTo>
                    <a:pt x="487108" y="113931"/>
                  </a:lnTo>
                  <a:lnTo>
                    <a:pt x="483679" y="112687"/>
                  </a:lnTo>
                  <a:lnTo>
                    <a:pt x="481698" y="117563"/>
                  </a:lnTo>
                  <a:lnTo>
                    <a:pt x="488975" y="120218"/>
                  </a:lnTo>
                  <a:lnTo>
                    <a:pt x="490524" y="115189"/>
                  </a:lnTo>
                  <a:close/>
                </a:path>
                <a:path w="1334135" h="558164">
                  <a:moveTo>
                    <a:pt x="509993" y="122288"/>
                  </a:moveTo>
                  <a:lnTo>
                    <a:pt x="506564" y="121043"/>
                  </a:lnTo>
                  <a:lnTo>
                    <a:pt x="503135" y="119799"/>
                  </a:lnTo>
                  <a:lnTo>
                    <a:pt x="501116" y="124650"/>
                  </a:lnTo>
                  <a:lnTo>
                    <a:pt x="508393" y="127317"/>
                  </a:lnTo>
                  <a:lnTo>
                    <a:pt x="509993" y="122288"/>
                  </a:lnTo>
                  <a:close/>
                </a:path>
                <a:path w="1334135" h="558164">
                  <a:moveTo>
                    <a:pt x="529437" y="129400"/>
                  </a:moveTo>
                  <a:lnTo>
                    <a:pt x="526008" y="128143"/>
                  </a:lnTo>
                  <a:lnTo>
                    <a:pt x="522579" y="126898"/>
                  </a:lnTo>
                  <a:lnTo>
                    <a:pt x="520522" y="131737"/>
                  </a:lnTo>
                  <a:lnTo>
                    <a:pt x="527799" y="134404"/>
                  </a:lnTo>
                  <a:lnTo>
                    <a:pt x="529437" y="129400"/>
                  </a:lnTo>
                  <a:close/>
                </a:path>
                <a:path w="1334135" h="558164">
                  <a:moveTo>
                    <a:pt x="548805" y="136702"/>
                  </a:moveTo>
                  <a:lnTo>
                    <a:pt x="545426" y="135356"/>
                  </a:lnTo>
                  <a:lnTo>
                    <a:pt x="542048" y="133997"/>
                  </a:lnTo>
                  <a:lnTo>
                    <a:pt x="539940" y="138836"/>
                  </a:lnTo>
                  <a:lnTo>
                    <a:pt x="547128" y="141706"/>
                  </a:lnTo>
                  <a:lnTo>
                    <a:pt x="548805" y="136702"/>
                  </a:lnTo>
                  <a:close/>
                </a:path>
                <a:path w="1334135" h="558164">
                  <a:moveTo>
                    <a:pt x="568032" y="144399"/>
                  </a:moveTo>
                  <a:lnTo>
                    <a:pt x="564654" y="143040"/>
                  </a:lnTo>
                  <a:lnTo>
                    <a:pt x="561276" y="141681"/>
                  </a:lnTo>
                  <a:lnTo>
                    <a:pt x="559142" y="146507"/>
                  </a:lnTo>
                  <a:lnTo>
                    <a:pt x="566331" y="149377"/>
                  </a:lnTo>
                  <a:lnTo>
                    <a:pt x="568032" y="144399"/>
                  </a:lnTo>
                  <a:close/>
                </a:path>
                <a:path w="1334135" h="558164">
                  <a:moveTo>
                    <a:pt x="587260" y="152095"/>
                  </a:moveTo>
                  <a:lnTo>
                    <a:pt x="583882" y="150736"/>
                  </a:lnTo>
                  <a:lnTo>
                    <a:pt x="580504" y="149377"/>
                  </a:lnTo>
                  <a:lnTo>
                    <a:pt x="578332" y="154178"/>
                  </a:lnTo>
                  <a:lnTo>
                    <a:pt x="585520" y="157060"/>
                  </a:lnTo>
                  <a:lnTo>
                    <a:pt x="587260" y="152095"/>
                  </a:lnTo>
                  <a:close/>
                </a:path>
                <a:path w="1334135" h="558164">
                  <a:moveTo>
                    <a:pt x="606488" y="159778"/>
                  </a:moveTo>
                  <a:lnTo>
                    <a:pt x="603110" y="158419"/>
                  </a:lnTo>
                  <a:lnTo>
                    <a:pt x="599732" y="157060"/>
                  </a:lnTo>
                  <a:lnTo>
                    <a:pt x="597522" y="161848"/>
                  </a:lnTo>
                  <a:lnTo>
                    <a:pt x="604710" y="164731"/>
                  </a:lnTo>
                  <a:lnTo>
                    <a:pt x="606488" y="159778"/>
                  </a:lnTo>
                  <a:close/>
                </a:path>
                <a:path w="1334135" h="558164">
                  <a:moveTo>
                    <a:pt x="625652" y="167601"/>
                  </a:moveTo>
                  <a:lnTo>
                    <a:pt x="622312" y="166154"/>
                  </a:lnTo>
                  <a:lnTo>
                    <a:pt x="618959" y="164731"/>
                  </a:lnTo>
                  <a:lnTo>
                    <a:pt x="616712" y="169506"/>
                  </a:lnTo>
                  <a:lnTo>
                    <a:pt x="620280" y="171005"/>
                  </a:lnTo>
                  <a:lnTo>
                    <a:pt x="623836" y="172554"/>
                  </a:lnTo>
                  <a:lnTo>
                    <a:pt x="625652" y="167601"/>
                  </a:lnTo>
                  <a:close/>
                </a:path>
                <a:path w="1334135" h="558164">
                  <a:moveTo>
                    <a:pt x="644652" y="175831"/>
                  </a:moveTo>
                  <a:lnTo>
                    <a:pt x="641311" y="174383"/>
                  </a:lnTo>
                  <a:lnTo>
                    <a:pt x="637971" y="172935"/>
                  </a:lnTo>
                  <a:lnTo>
                    <a:pt x="635698" y="177685"/>
                  </a:lnTo>
                  <a:lnTo>
                    <a:pt x="642810" y="180771"/>
                  </a:lnTo>
                  <a:lnTo>
                    <a:pt x="644652" y="175831"/>
                  </a:lnTo>
                  <a:close/>
                </a:path>
                <a:path w="1334135" h="558164">
                  <a:moveTo>
                    <a:pt x="663651" y="184073"/>
                  </a:moveTo>
                  <a:lnTo>
                    <a:pt x="660311" y="182626"/>
                  </a:lnTo>
                  <a:lnTo>
                    <a:pt x="656971" y="181178"/>
                  </a:lnTo>
                  <a:lnTo>
                    <a:pt x="654672" y="185915"/>
                  </a:lnTo>
                  <a:lnTo>
                    <a:pt x="661771" y="189001"/>
                  </a:lnTo>
                  <a:lnTo>
                    <a:pt x="663651" y="184073"/>
                  </a:lnTo>
                  <a:close/>
                </a:path>
                <a:path w="1334135" h="558164">
                  <a:moveTo>
                    <a:pt x="682650" y="192303"/>
                  </a:moveTo>
                  <a:lnTo>
                    <a:pt x="679310" y="190855"/>
                  </a:lnTo>
                  <a:lnTo>
                    <a:pt x="675970" y="189407"/>
                  </a:lnTo>
                  <a:lnTo>
                    <a:pt x="673633" y="194132"/>
                  </a:lnTo>
                  <a:lnTo>
                    <a:pt x="680745" y="197218"/>
                  </a:lnTo>
                  <a:lnTo>
                    <a:pt x="682650" y="192303"/>
                  </a:lnTo>
                  <a:close/>
                </a:path>
                <a:path w="1334135" h="558164">
                  <a:moveTo>
                    <a:pt x="701649" y="200533"/>
                  </a:moveTo>
                  <a:lnTo>
                    <a:pt x="698309" y="199085"/>
                  </a:lnTo>
                  <a:lnTo>
                    <a:pt x="694969" y="197637"/>
                  </a:lnTo>
                  <a:lnTo>
                    <a:pt x="692607" y="202349"/>
                  </a:lnTo>
                  <a:lnTo>
                    <a:pt x="699706" y="205422"/>
                  </a:lnTo>
                  <a:lnTo>
                    <a:pt x="701649" y="200533"/>
                  </a:lnTo>
                  <a:close/>
                </a:path>
                <a:path w="1334135" h="558164">
                  <a:moveTo>
                    <a:pt x="720420" y="209283"/>
                  </a:moveTo>
                  <a:lnTo>
                    <a:pt x="717118" y="207746"/>
                  </a:lnTo>
                  <a:lnTo>
                    <a:pt x="713816" y="206209"/>
                  </a:lnTo>
                  <a:lnTo>
                    <a:pt x="711428" y="210896"/>
                  </a:lnTo>
                  <a:lnTo>
                    <a:pt x="718451" y="214172"/>
                  </a:lnTo>
                  <a:lnTo>
                    <a:pt x="720420" y="209283"/>
                  </a:lnTo>
                  <a:close/>
                </a:path>
                <a:path w="1334135" h="558164">
                  <a:moveTo>
                    <a:pt x="739190" y="218020"/>
                  </a:moveTo>
                  <a:lnTo>
                    <a:pt x="735888" y="216484"/>
                  </a:lnTo>
                  <a:lnTo>
                    <a:pt x="732586" y="214947"/>
                  </a:lnTo>
                  <a:lnTo>
                    <a:pt x="730161" y="219621"/>
                  </a:lnTo>
                  <a:lnTo>
                    <a:pt x="737184" y="222897"/>
                  </a:lnTo>
                  <a:lnTo>
                    <a:pt x="739190" y="218020"/>
                  </a:lnTo>
                  <a:close/>
                </a:path>
                <a:path w="1334135" h="558164">
                  <a:moveTo>
                    <a:pt x="757961" y="226771"/>
                  </a:moveTo>
                  <a:lnTo>
                    <a:pt x="754659" y="225234"/>
                  </a:lnTo>
                  <a:lnTo>
                    <a:pt x="751357" y="223697"/>
                  </a:lnTo>
                  <a:lnTo>
                    <a:pt x="748906" y="228358"/>
                  </a:lnTo>
                  <a:lnTo>
                    <a:pt x="755929" y="231635"/>
                  </a:lnTo>
                  <a:lnTo>
                    <a:pt x="757961" y="226771"/>
                  </a:lnTo>
                  <a:close/>
                </a:path>
                <a:path w="1334135" h="558164">
                  <a:moveTo>
                    <a:pt x="776732" y="235508"/>
                  </a:moveTo>
                  <a:lnTo>
                    <a:pt x="773430" y="233972"/>
                  </a:lnTo>
                  <a:lnTo>
                    <a:pt x="770128" y="232435"/>
                  </a:lnTo>
                  <a:lnTo>
                    <a:pt x="767651" y="237083"/>
                  </a:lnTo>
                  <a:lnTo>
                    <a:pt x="774674" y="240360"/>
                  </a:lnTo>
                  <a:lnTo>
                    <a:pt x="776732" y="235508"/>
                  </a:lnTo>
                  <a:close/>
                </a:path>
                <a:path w="1334135" h="558164">
                  <a:moveTo>
                    <a:pt x="795362" y="244538"/>
                  </a:moveTo>
                  <a:lnTo>
                    <a:pt x="792099" y="242912"/>
                  </a:lnTo>
                  <a:lnTo>
                    <a:pt x="788835" y="241287"/>
                  </a:lnTo>
                  <a:lnTo>
                    <a:pt x="786333" y="245922"/>
                  </a:lnTo>
                  <a:lnTo>
                    <a:pt x="793267" y="249377"/>
                  </a:lnTo>
                  <a:lnTo>
                    <a:pt x="795362" y="244538"/>
                  </a:lnTo>
                  <a:close/>
                </a:path>
                <a:path w="1334135" h="558164">
                  <a:moveTo>
                    <a:pt x="813892" y="253758"/>
                  </a:moveTo>
                  <a:lnTo>
                    <a:pt x="810628" y="252133"/>
                  </a:lnTo>
                  <a:lnTo>
                    <a:pt x="807364" y="250507"/>
                  </a:lnTo>
                  <a:lnTo>
                    <a:pt x="804837" y="255130"/>
                  </a:lnTo>
                  <a:lnTo>
                    <a:pt x="811771" y="258584"/>
                  </a:lnTo>
                  <a:lnTo>
                    <a:pt x="813892" y="253758"/>
                  </a:lnTo>
                  <a:close/>
                </a:path>
                <a:path w="1334135" h="558164">
                  <a:moveTo>
                    <a:pt x="832434" y="262966"/>
                  </a:moveTo>
                  <a:lnTo>
                    <a:pt x="829170" y="261340"/>
                  </a:lnTo>
                  <a:lnTo>
                    <a:pt x="825906" y="259715"/>
                  </a:lnTo>
                  <a:lnTo>
                    <a:pt x="823353" y="264325"/>
                  </a:lnTo>
                  <a:lnTo>
                    <a:pt x="830287" y="267779"/>
                  </a:lnTo>
                  <a:lnTo>
                    <a:pt x="832434" y="262966"/>
                  </a:lnTo>
                  <a:close/>
                </a:path>
                <a:path w="1334135" h="558164">
                  <a:moveTo>
                    <a:pt x="850976" y="272186"/>
                  </a:moveTo>
                  <a:lnTo>
                    <a:pt x="847712" y="270560"/>
                  </a:lnTo>
                  <a:lnTo>
                    <a:pt x="844448" y="268935"/>
                  </a:lnTo>
                  <a:lnTo>
                    <a:pt x="841870" y="273532"/>
                  </a:lnTo>
                  <a:lnTo>
                    <a:pt x="848804" y="276987"/>
                  </a:lnTo>
                  <a:lnTo>
                    <a:pt x="850976" y="272186"/>
                  </a:lnTo>
                  <a:close/>
                </a:path>
                <a:path w="1334135" h="558164">
                  <a:moveTo>
                    <a:pt x="869505" y="281406"/>
                  </a:moveTo>
                  <a:lnTo>
                    <a:pt x="866241" y="279781"/>
                  </a:lnTo>
                  <a:lnTo>
                    <a:pt x="862977" y="278155"/>
                  </a:lnTo>
                  <a:lnTo>
                    <a:pt x="860374" y="282740"/>
                  </a:lnTo>
                  <a:lnTo>
                    <a:pt x="867308" y="286194"/>
                  </a:lnTo>
                  <a:lnTo>
                    <a:pt x="869505" y="281406"/>
                  </a:lnTo>
                  <a:close/>
                </a:path>
                <a:path w="1334135" h="558164">
                  <a:moveTo>
                    <a:pt x="887818" y="291071"/>
                  </a:moveTo>
                  <a:lnTo>
                    <a:pt x="884593" y="289369"/>
                  </a:lnTo>
                  <a:lnTo>
                    <a:pt x="881367" y="287667"/>
                  </a:lnTo>
                  <a:lnTo>
                    <a:pt x="878751" y="292239"/>
                  </a:lnTo>
                  <a:lnTo>
                    <a:pt x="885596" y="295846"/>
                  </a:lnTo>
                  <a:lnTo>
                    <a:pt x="887818" y="291071"/>
                  </a:lnTo>
                  <a:close/>
                </a:path>
                <a:path w="1334135" h="558164">
                  <a:moveTo>
                    <a:pt x="906132" y="300723"/>
                  </a:moveTo>
                  <a:lnTo>
                    <a:pt x="902906" y="299021"/>
                  </a:lnTo>
                  <a:lnTo>
                    <a:pt x="899680" y="297319"/>
                  </a:lnTo>
                  <a:lnTo>
                    <a:pt x="897039" y="301879"/>
                  </a:lnTo>
                  <a:lnTo>
                    <a:pt x="903884" y="305485"/>
                  </a:lnTo>
                  <a:lnTo>
                    <a:pt x="906132" y="300723"/>
                  </a:lnTo>
                  <a:close/>
                </a:path>
                <a:path w="1334135" h="558164">
                  <a:moveTo>
                    <a:pt x="924445" y="310388"/>
                  </a:moveTo>
                  <a:lnTo>
                    <a:pt x="921219" y="308686"/>
                  </a:lnTo>
                  <a:lnTo>
                    <a:pt x="917994" y="306984"/>
                  </a:lnTo>
                  <a:lnTo>
                    <a:pt x="915327" y="311531"/>
                  </a:lnTo>
                  <a:lnTo>
                    <a:pt x="922185" y="315137"/>
                  </a:lnTo>
                  <a:lnTo>
                    <a:pt x="924445" y="310388"/>
                  </a:lnTo>
                  <a:close/>
                </a:path>
                <a:path w="1334135" h="558164">
                  <a:moveTo>
                    <a:pt x="942746" y="320052"/>
                  </a:moveTo>
                  <a:lnTo>
                    <a:pt x="939520" y="318350"/>
                  </a:lnTo>
                  <a:lnTo>
                    <a:pt x="936294" y="316649"/>
                  </a:lnTo>
                  <a:lnTo>
                    <a:pt x="933602" y="321183"/>
                  </a:lnTo>
                  <a:lnTo>
                    <a:pt x="940460" y="324789"/>
                  </a:lnTo>
                  <a:lnTo>
                    <a:pt x="942746" y="320052"/>
                  </a:lnTo>
                  <a:close/>
                </a:path>
                <a:path w="1334135" h="558164">
                  <a:moveTo>
                    <a:pt x="960996" y="329806"/>
                  </a:moveTo>
                  <a:lnTo>
                    <a:pt x="957821" y="328028"/>
                  </a:lnTo>
                  <a:lnTo>
                    <a:pt x="954608" y="326301"/>
                  </a:lnTo>
                  <a:lnTo>
                    <a:pt x="951903" y="330822"/>
                  </a:lnTo>
                  <a:lnTo>
                    <a:pt x="955306" y="332651"/>
                  </a:lnTo>
                  <a:lnTo>
                    <a:pt x="958697" y="334543"/>
                  </a:lnTo>
                  <a:lnTo>
                    <a:pt x="960996" y="329806"/>
                  </a:lnTo>
                  <a:close/>
                </a:path>
                <a:path w="1334135" h="558164">
                  <a:moveTo>
                    <a:pt x="979093" y="339877"/>
                  </a:moveTo>
                  <a:lnTo>
                    <a:pt x="975906" y="338099"/>
                  </a:lnTo>
                  <a:lnTo>
                    <a:pt x="972718" y="336321"/>
                  </a:lnTo>
                  <a:lnTo>
                    <a:pt x="969987" y="340829"/>
                  </a:lnTo>
                  <a:lnTo>
                    <a:pt x="976757" y="344601"/>
                  </a:lnTo>
                  <a:lnTo>
                    <a:pt x="979093" y="339877"/>
                  </a:lnTo>
                  <a:close/>
                </a:path>
                <a:path w="1334135" h="558164">
                  <a:moveTo>
                    <a:pt x="997165" y="349948"/>
                  </a:moveTo>
                  <a:lnTo>
                    <a:pt x="993990" y="348170"/>
                  </a:lnTo>
                  <a:lnTo>
                    <a:pt x="990803" y="346392"/>
                  </a:lnTo>
                  <a:lnTo>
                    <a:pt x="988060" y="350888"/>
                  </a:lnTo>
                  <a:lnTo>
                    <a:pt x="994829" y="354660"/>
                  </a:lnTo>
                  <a:lnTo>
                    <a:pt x="997165" y="349948"/>
                  </a:lnTo>
                  <a:close/>
                </a:path>
                <a:path w="1334135" h="558164">
                  <a:moveTo>
                    <a:pt x="1015263" y="360019"/>
                  </a:moveTo>
                  <a:lnTo>
                    <a:pt x="1012075" y="358241"/>
                  </a:lnTo>
                  <a:lnTo>
                    <a:pt x="1008888" y="356463"/>
                  </a:lnTo>
                  <a:lnTo>
                    <a:pt x="1006119" y="360946"/>
                  </a:lnTo>
                  <a:lnTo>
                    <a:pt x="1012888" y="364718"/>
                  </a:lnTo>
                  <a:lnTo>
                    <a:pt x="1015263" y="360019"/>
                  </a:lnTo>
                  <a:close/>
                </a:path>
                <a:path w="1334135" h="558164">
                  <a:moveTo>
                    <a:pt x="1033348" y="370090"/>
                  </a:moveTo>
                  <a:lnTo>
                    <a:pt x="1030160" y="368312"/>
                  </a:lnTo>
                  <a:lnTo>
                    <a:pt x="1026972" y="366534"/>
                  </a:lnTo>
                  <a:lnTo>
                    <a:pt x="1024178" y="371005"/>
                  </a:lnTo>
                  <a:lnTo>
                    <a:pt x="1030947" y="374777"/>
                  </a:lnTo>
                  <a:lnTo>
                    <a:pt x="1033348" y="370090"/>
                  </a:lnTo>
                  <a:close/>
                </a:path>
                <a:path w="1334135" h="558164">
                  <a:moveTo>
                    <a:pt x="1051369" y="380250"/>
                  </a:moveTo>
                  <a:lnTo>
                    <a:pt x="1048232" y="378409"/>
                  </a:lnTo>
                  <a:lnTo>
                    <a:pt x="1045070" y="376605"/>
                  </a:lnTo>
                  <a:lnTo>
                    <a:pt x="1042250" y="381063"/>
                  </a:lnTo>
                  <a:lnTo>
                    <a:pt x="1045616" y="382981"/>
                  </a:lnTo>
                  <a:lnTo>
                    <a:pt x="1048969" y="384937"/>
                  </a:lnTo>
                  <a:lnTo>
                    <a:pt x="1051369" y="380250"/>
                  </a:lnTo>
                  <a:close/>
                </a:path>
                <a:path w="1334135" h="558164">
                  <a:moveTo>
                    <a:pt x="1069238" y="390702"/>
                  </a:moveTo>
                  <a:lnTo>
                    <a:pt x="1066101" y="388861"/>
                  </a:lnTo>
                  <a:lnTo>
                    <a:pt x="1062964" y="387019"/>
                  </a:lnTo>
                  <a:lnTo>
                    <a:pt x="1060132" y="391464"/>
                  </a:lnTo>
                  <a:lnTo>
                    <a:pt x="1066812" y="395376"/>
                  </a:lnTo>
                  <a:lnTo>
                    <a:pt x="1069238" y="390702"/>
                  </a:lnTo>
                  <a:close/>
                </a:path>
                <a:path w="1334135" h="558164">
                  <a:moveTo>
                    <a:pt x="1087107" y="401154"/>
                  </a:moveTo>
                  <a:lnTo>
                    <a:pt x="1083970" y="399313"/>
                  </a:lnTo>
                  <a:lnTo>
                    <a:pt x="1080833" y="397471"/>
                  </a:lnTo>
                  <a:lnTo>
                    <a:pt x="1077976" y="401904"/>
                  </a:lnTo>
                  <a:lnTo>
                    <a:pt x="1084668" y="405815"/>
                  </a:lnTo>
                  <a:lnTo>
                    <a:pt x="1087107" y="401154"/>
                  </a:lnTo>
                  <a:close/>
                </a:path>
                <a:path w="1334135" h="558164">
                  <a:moveTo>
                    <a:pt x="1104963" y="411619"/>
                  </a:moveTo>
                  <a:lnTo>
                    <a:pt x="1101826" y="409778"/>
                  </a:lnTo>
                  <a:lnTo>
                    <a:pt x="1098689" y="407936"/>
                  </a:lnTo>
                  <a:lnTo>
                    <a:pt x="1095819" y="412356"/>
                  </a:lnTo>
                  <a:lnTo>
                    <a:pt x="1102499" y="416267"/>
                  </a:lnTo>
                  <a:lnTo>
                    <a:pt x="1104963" y="411619"/>
                  </a:lnTo>
                  <a:close/>
                </a:path>
                <a:path w="1334135" h="558164">
                  <a:moveTo>
                    <a:pt x="1122832" y="422071"/>
                  </a:moveTo>
                  <a:lnTo>
                    <a:pt x="1119695" y="420230"/>
                  </a:lnTo>
                  <a:lnTo>
                    <a:pt x="1116558" y="418388"/>
                  </a:lnTo>
                  <a:lnTo>
                    <a:pt x="1113663" y="422795"/>
                  </a:lnTo>
                  <a:lnTo>
                    <a:pt x="1120355" y="426720"/>
                  </a:lnTo>
                  <a:lnTo>
                    <a:pt x="1122832" y="422071"/>
                  </a:lnTo>
                  <a:close/>
                </a:path>
                <a:path w="1334135" h="558164">
                  <a:moveTo>
                    <a:pt x="1140701" y="432523"/>
                  </a:moveTo>
                  <a:lnTo>
                    <a:pt x="1137564" y="430682"/>
                  </a:lnTo>
                  <a:lnTo>
                    <a:pt x="1134427" y="428840"/>
                  </a:lnTo>
                  <a:lnTo>
                    <a:pt x="1131519" y="433247"/>
                  </a:lnTo>
                  <a:lnTo>
                    <a:pt x="1138212" y="437159"/>
                  </a:lnTo>
                  <a:lnTo>
                    <a:pt x="1140701" y="432523"/>
                  </a:lnTo>
                  <a:close/>
                </a:path>
                <a:path w="1334135" h="558164">
                  <a:moveTo>
                    <a:pt x="1158354" y="443344"/>
                  </a:moveTo>
                  <a:lnTo>
                    <a:pt x="1155242" y="441439"/>
                  </a:lnTo>
                  <a:lnTo>
                    <a:pt x="1152144" y="439534"/>
                  </a:lnTo>
                  <a:lnTo>
                    <a:pt x="1149223" y="443928"/>
                  </a:lnTo>
                  <a:lnTo>
                    <a:pt x="1155827" y="447967"/>
                  </a:lnTo>
                  <a:lnTo>
                    <a:pt x="1158354" y="443344"/>
                  </a:lnTo>
                  <a:close/>
                </a:path>
                <a:path w="1334135" h="558164">
                  <a:moveTo>
                    <a:pt x="1176007" y="454152"/>
                  </a:moveTo>
                  <a:lnTo>
                    <a:pt x="1172895" y="452247"/>
                  </a:lnTo>
                  <a:lnTo>
                    <a:pt x="1169784" y="450342"/>
                  </a:lnTo>
                  <a:lnTo>
                    <a:pt x="1166863" y="454723"/>
                  </a:lnTo>
                  <a:lnTo>
                    <a:pt x="1173467" y="458762"/>
                  </a:lnTo>
                  <a:lnTo>
                    <a:pt x="1176007" y="454152"/>
                  </a:lnTo>
                  <a:close/>
                </a:path>
                <a:path w="1334135" h="558164">
                  <a:moveTo>
                    <a:pt x="1193647" y="464959"/>
                  </a:moveTo>
                  <a:lnTo>
                    <a:pt x="1190548" y="463054"/>
                  </a:lnTo>
                  <a:lnTo>
                    <a:pt x="1187437" y="461149"/>
                  </a:lnTo>
                  <a:lnTo>
                    <a:pt x="1184490" y="465518"/>
                  </a:lnTo>
                  <a:lnTo>
                    <a:pt x="1191107" y="469569"/>
                  </a:lnTo>
                  <a:lnTo>
                    <a:pt x="1193647" y="464959"/>
                  </a:lnTo>
                  <a:close/>
                </a:path>
                <a:path w="1334135" h="558164">
                  <a:moveTo>
                    <a:pt x="1211313" y="475780"/>
                  </a:moveTo>
                  <a:lnTo>
                    <a:pt x="1208201" y="473875"/>
                  </a:lnTo>
                  <a:lnTo>
                    <a:pt x="1205090" y="471970"/>
                  </a:lnTo>
                  <a:lnTo>
                    <a:pt x="1202131" y="476326"/>
                  </a:lnTo>
                  <a:lnTo>
                    <a:pt x="1208735" y="480377"/>
                  </a:lnTo>
                  <a:lnTo>
                    <a:pt x="1211313" y="475780"/>
                  </a:lnTo>
                  <a:close/>
                </a:path>
                <a:path w="1334135" h="558164">
                  <a:moveTo>
                    <a:pt x="1228953" y="486587"/>
                  </a:moveTo>
                  <a:lnTo>
                    <a:pt x="1225842" y="484682"/>
                  </a:lnTo>
                  <a:lnTo>
                    <a:pt x="1222730" y="482777"/>
                  </a:lnTo>
                  <a:lnTo>
                    <a:pt x="1219758" y="487133"/>
                  </a:lnTo>
                  <a:lnTo>
                    <a:pt x="1226362" y="491172"/>
                  </a:lnTo>
                  <a:lnTo>
                    <a:pt x="1228953" y="486587"/>
                  </a:lnTo>
                  <a:close/>
                </a:path>
                <a:path w="1334135" h="558164">
                  <a:moveTo>
                    <a:pt x="1246479" y="497598"/>
                  </a:moveTo>
                  <a:lnTo>
                    <a:pt x="1243406" y="495642"/>
                  </a:lnTo>
                  <a:lnTo>
                    <a:pt x="1240332" y="493687"/>
                  </a:lnTo>
                  <a:lnTo>
                    <a:pt x="1237348" y="498017"/>
                  </a:lnTo>
                  <a:lnTo>
                    <a:pt x="1243876" y="502183"/>
                  </a:lnTo>
                  <a:lnTo>
                    <a:pt x="1246479" y="497598"/>
                  </a:lnTo>
                  <a:close/>
                </a:path>
                <a:path w="1334135" h="558164">
                  <a:moveTo>
                    <a:pt x="1263929" y="508736"/>
                  </a:moveTo>
                  <a:lnTo>
                    <a:pt x="1260856" y="506780"/>
                  </a:lnTo>
                  <a:lnTo>
                    <a:pt x="1257782" y="504825"/>
                  </a:lnTo>
                  <a:lnTo>
                    <a:pt x="1254772" y="509143"/>
                  </a:lnTo>
                  <a:lnTo>
                    <a:pt x="1261313" y="513308"/>
                  </a:lnTo>
                  <a:lnTo>
                    <a:pt x="1263929" y="508736"/>
                  </a:lnTo>
                  <a:close/>
                </a:path>
                <a:path w="1334135" h="558164">
                  <a:moveTo>
                    <a:pt x="1281366" y="519874"/>
                  </a:moveTo>
                  <a:lnTo>
                    <a:pt x="1278293" y="517918"/>
                  </a:lnTo>
                  <a:lnTo>
                    <a:pt x="1275219" y="515962"/>
                  </a:lnTo>
                  <a:lnTo>
                    <a:pt x="1272197" y="520268"/>
                  </a:lnTo>
                  <a:lnTo>
                    <a:pt x="1278737" y="524446"/>
                  </a:lnTo>
                  <a:lnTo>
                    <a:pt x="1281366" y="519874"/>
                  </a:lnTo>
                  <a:close/>
                </a:path>
                <a:path w="1334135" h="558164">
                  <a:moveTo>
                    <a:pt x="1298816" y="531012"/>
                  </a:moveTo>
                  <a:lnTo>
                    <a:pt x="1295742" y="529056"/>
                  </a:lnTo>
                  <a:lnTo>
                    <a:pt x="1292669" y="527100"/>
                  </a:lnTo>
                  <a:lnTo>
                    <a:pt x="1289634" y="531406"/>
                  </a:lnTo>
                  <a:lnTo>
                    <a:pt x="1296162" y="535571"/>
                  </a:lnTo>
                  <a:lnTo>
                    <a:pt x="1298816" y="531012"/>
                  </a:lnTo>
                  <a:close/>
                </a:path>
                <a:path w="1334135" h="558164">
                  <a:moveTo>
                    <a:pt x="1316253" y="542150"/>
                  </a:moveTo>
                  <a:lnTo>
                    <a:pt x="1313180" y="540194"/>
                  </a:lnTo>
                  <a:lnTo>
                    <a:pt x="1310106" y="538238"/>
                  </a:lnTo>
                  <a:lnTo>
                    <a:pt x="1307058" y="542531"/>
                  </a:lnTo>
                  <a:lnTo>
                    <a:pt x="1313586" y="546696"/>
                  </a:lnTo>
                  <a:lnTo>
                    <a:pt x="1316253" y="542150"/>
                  </a:lnTo>
                  <a:close/>
                </a:path>
                <a:path w="1334135" h="558164">
                  <a:moveTo>
                    <a:pt x="1333703" y="553288"/>
                  </a:moveTo>
                  <a:lnTo>
                    <a:pt x="1330629" y="551332"/>
                  </a:lnTo>
                  <a:lnTo>
                    <a:pt x="1327556" y="549376"/>
                  </a:lnTo>
                  <a:lnTo>
                    <a:pt x="1324495" y="553656"/>
                  </a:lnTo>
                  <a:lnTo>
                    <a:pt x="1331023" y="557834"/>
                  </a:lnTo>
                  <a:lnTo>
                    <a:pt x="1333703" y="55328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 descr=""/>
            <p:cNvSpPr/>
            <p:nvPr/>
          </p:nvSpPr>
          <p:spPr>
            <a:xfrm>
              <a:off x="798982" y="5668898"/>
              <a:ext cx="4752340" cy="210820"/>
            </a:xfrm>
            <a:custGeom>
              <a:avLst/>
              <a:gdLst/>
              <a:ahLst/>
              <a:cxnLst/>
              <a:rect l="l" t="t" r="r" b="b"/>
              <a:pathLst>
                <a:path w="4752340" h="210820">
                  <a:moveTo>
                    <a:pt x="7734" y="210527"/>
                  </a:moveTo>
                  <a:lnTo>
                    <a:pt x="7391" y="205282"/>
                  </a:lnTo>
                  <a:lnTo>
                    <a:pt x="3759" y="205384"/>
                  </a:lnTo>
                  <a:lnTo>
                    <a:pt x="139" y="205486"/>
                  </a:lnTo>
                  <a:lnTo>
                    <a:pt x="0" y="210756"/>
                  </a:lnTo>
                  <a:lnTo>
                    <a:pt x="7734" y="210527"/>
                  </a:lnTo>
                  <a:close/>
                </a:path>
                <a:path w="4752340" h="210820">
                  <a:moveTo>
                    <a:pt x="4546320" y="3911"/>
                  </a:moveTo>
                  <a:lnTo>
                    <a:pt x="4543247" y="1955"/>
                  </a:lnTo>
                  <a:lnTo>
                    <a:pt x="4540174" y="0"/>
                  </a:lnTo>
                  <a:lnTo>
                    <a:pt x="4537113" y="4279"/>
                  </a:lnTo>
                  <a:lnTo>
                    <a:pt x="4543641" y="8458"/>
                  </a:lnTo>
                  <a:lnTo>
                    <a:pt x="4546320" y="3911"/>
                  </a:lnTo>
                  <a:close/>
                </a:path>
                <a:path w="4752340" h="210820">
                  <a:moveTo>
                    <a:pt x="4563567" y="15354"/>
                  </a:moveTo>
                  <a:lnTo>
                    <a:pt x="4560532" y="13347"/>
                  </a:lnTo>
                  <a:lnTo>
                    <a:pt x="4557496" y="11341"/>
                  </a:lnTo>
                  <a:lnTo>
                    <a:pt x="4554423" y="15608"/>
                  </a:lnTo>
                  <a:lnTo>
                    <a:pt x="4560875" y="19888"/>
                  </a:lnTo>
                  <a:lnTo>
                    <a:pt x="4563567" y="15354"/>
                  </a:lnTo>
                  <a:close/>
                </a:path>
                <a:path w="4752340" h="210820">
                  <a:moveTo>
                    <a:pt x="4580801" y="26797"/>
                  </a:moveTo>
                  <a:lnTo>
                    <a:pt x="4577766" y="24790"/>
                  </a:lnTo>
                  <a:lnTo>
                    <a:pt x="4574730" y="22783"/>
                  </a:lnTo>
                  <a:lnTo>
                    <a:pt x="4571644" y="27038"/>
                  </a:lnTo>
                  <a:lnTo>
                    <a:pt x="4578096" y="31330"/>
                  </a:lnTo>
                  <a:lnTo>
                    <a:pt x="4580801" y="26797"/>
                  </a:lnTo>
                  <a:close/>
                </a:path>
                <a:path w="4752340" h="210820">
                  <a:moveTo>
                    <a:pt x="4598047" y="38239"/>
                  </a:moveTo>
                  <a:lnTo>
                    <a:pt x="4595012" y="36233"/>
                  </a:lnTo>
                  <a:lnTo>
                    <a:pt x="4591977" y="34226"/>
                  </a:lnTo>
                  <a:lnTo>
                    <a:pt x="4588878" y="38481"/>
                  </a:lnTo>
                  <a:lnTo>
                    <a:pt x="4595330" y="42760"/>
                  </a:lnTo>
                  <a:lnTo>
                    <a:pt x="4598047" y="38239"/>
                  </a:lnTo>
                  <a:close/>
                </a:path>
                <a:path w="4752340" h="210820">
                  <a:moveTo>
                    <a:pt x="4615294" y="49682"/>
                  </a:moveTo>
                  <a:lnTo>
                    <a:pt x="4612259" y="47675"/>
                  </a:lnTo>
                  <a:lnTo>
                    <a:pt x="4609223" y="45669"/>
                  </a:lnTo>
                  <a:lnTo>
                    <a:pt x="4606112" y="49911"/>
                  </a:lnTo>
                  <a:lnTo>
                    <a:pt x="4612564" y="54190"/>
                  </a:lnTo>
                  <a:lnTo>
                    <a:pt x="4615294" y="49682"/>
                  </a:lnTo>
                  <a:close/>
                </a:path>
                <a:path w="4752340" h="210820">
                  <a:moveTo>
                    <a:pt x="4632541" y="61125"/>
                  </a:moveTo>
                  <a:lnTo>
                    <a:pt x="4629505" y="59118"/>
                  </a:lnTo>
                  <a:lnTo>
                    <a:pt x="4626470" y="57111"/>
                  </a:lnTo>
                  <a:lnTo>
                    <a:pt x="4623346" y="61341"/>
                  </a:lnTo>
                  <a:lnTo>
                    <a:pt x="4629797" y="65633"/>
                  </a:lnTo>
                  <a:lnTo>
                    <a:pt x="4632541" y="61125"/>
                  </a:lnTo>
                  <a:close/>
                </a:path>
                <a:path w="4752340" h="210820">
                  <a:moveTo>
                    <a:pt x="4649762" y="72605"/>
                  </a:moveTo>
                  <a:lnTo>
                    <a:pt x="4646752" y="70561"/>
                  </a:lnTo>
                  <a:lnTo>
                    <a:pt x="4643717" y="68554"/>
                  </a:lnTo>
                  <a:lnTo>
                    <a:pt x="4640580" y="72783"/>
                  </a:lnTo>
                  <a:lnTo>
                    <a:pt x="4643806" y="74917"/>
                  </a:lnTo>
                  <a:lnTo>
                    <a:pt x="4647006" y="77101"/>
                  </a:lnTo>
                  <a:lnTo>
                    <a:pt x="4649762" y="72605"/>
                  </a:lnTo>
                  <a:close/>
                </a:path>
                <a:path w="4752340" h="210820">
                  <a:moveTo>
                    <a:pt x="4666818" y="84328"/>
                  </a:moveTo>
                  <a:lnTo>
                    <a:pt x="4663821" y="82270"/>
                  </a:lnTo>
                  <a:lnTo>
                    <a:pt x="4660824" y="80213"/>
                  </a:lnTo>
                  <a:lnTo>
                    <a:pt x="4657674" y="84429"/>
                  </a:lnTo>
                  <a:lnTo>
                    <a:pt x="4664062" y="88823"/>
                  </a:lnTo>
                  <a:lnTo>
                    <a:pt x="4666818" y="84328"/>
                  </a:lnTo>
                  <a:close/>
                </a:path>
                <a:path w="4752340" h="210820">
                  <a:moveTo>
                    <a:pt x="4683861" y="96050"/>
                  </a:moveTo>
                  <a:lnTo>
                    <a:pt x="4680864" y="93992"/>
                  </a:lnTo>
                  <a:lnTo>
                    <a:pt x="4677867" y="91935"/>
                  </a:lnTo>
                  <a:lnTo>
                    <a:pt x="4674705" y="96139"/>
                  </a:lnTo>
                  <a:lnTo>
                    <a:pt x="4681093" y="100533"/>
                  </a:lnTo>
                  <a:lnTo>
                    <a:pt x="4683861" y="96050"/>
                  </a:lnTo>
                  <a:close/>
                </a:path>
                <a:path w="4752340" h="210820">
                  <a:moveTo>
                    <a:pt x="4700917" y="107772"/>
                  </a:moveTo>
                  <a:lnTo>
                    <a:pt x="4697920" y="105714"/>
                  </a:lnTo>
                  <a:lnTo>
                    <a:pt x="4694923" y="103657"/>
                  </a:lnTo>
                  <a:lnTo>
                    <a:pt x="4691748" y="107861"/>
                  </a:lnTo>
                  <a:lnTo>
                    <a:pt x="4698136" y="112242"/>
                  </a:lnTo>
                  <a:lnTo>
                    <a:pt x="4700917" y="107772"/>
                  </a:lnTo>
                  <a:close/>
                </a:path>
                <a:path w="4752340" h="210820">
                  <a:moveTo>
                    <a:pt x="4717974" y="119507"/>
                  </a:moveTo>
                  <a:lnTo>
                    <a:pt x="4714976" y="117449"/>
                  </a:lnTo>
                  <a:lnTo>
                    <a:pt x="4711979" y="115392"/>
                  </a:lnTo>
                  <a:lnTo>
                    <a:pt x="4708791" y="119583"/>
                  </a:lnTo>
                  <a:lnTo>
                    <a:pt x="4715180" y="123977"/>
                  </a:lnTo>
                  <a:lnTo>
                    <a:pt x="4717974" y="119507"/>
                  </a:lnTo>
                  <a:close/>
                </a:path>
                <a:path w="4752340" h="210820">
                  <a:moveTo>
                    <a:pt x="4735030" y="131229"/>
                  </a:moveTo>
                  <a:lnTo>
                    <a:pt x="4732032" y="129171"/>
                  </a:lnTo>
                  <a:lnTo>
                    <a:pt x="4729035" y="127114"/>
                  </a:lnTo>
                  <a:lnTo>
                    <a:pt x="4725835" y="131292"/>
                  </a:lnTo>
                  <a:lnTo>
                    <a:pt x="4732223" y="135686"/>
                  </a:lnTo>
                  <a:lnTo>
                    <a:pt x="4735030" y="131229"/>
                  </a:lnTo>
                  <a:close/>
                </a:path>
                <a:path w="4752340" h="210820">
                  <a:moveTo>
                    <a:pt x="4752086" y="142951"/>
                  </a:moveTo>
                  <a:lnTo>
                    <a:pt x="4749089" y="140893"/>
                  </a:lnTo>
                  <a:lnTo>
                    <a:pt x="4746091" y="138836"/>
                  </a:lnTo>
                  <a:lnTo>
                    <a:pt x="4742878" y="143014"/>
                  </a:lnTo>
                  <a:lnTo>
                    <a:pt x="4749266" y="147396"/>
                  </a:lnTo>
                  <a:lnTo>
                    <a:pt x="4752086" y="14295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 descr=""/>
            <p:cNvSpPr/>
            <p:nvPr/>
          </p:nvSpPr>
          <p:spPr>
            <a:xfrm>
              <a:off x="819619" y="5871781"/>
              <a:ext cx="213995" cy="0"/>
            </a:xfrm>
            <a:custGeom>
              <a:avLst/>
              <a:gdLst/>
              <a:ahLst/>
              <a:cxnLst/>
              <a:rect l="l" t="t" r="r" b="b"/>
              <a:pathLst>
                <a:path w="213994" h="0">
                  <a:moveTo>
                    <a:pt x="0" y="0"/>
                  </a:moveTo>
                  <a:lnTo>
                    <a:pt x="213993" y="0"/>
                  </a:lnTo>
                </a:path>
              </a:pathLst>
            </a:custGeom>
            <a:ln w="1453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 descr=""/>
            <p:cNvSpPr/>
            <p:nvPr/>
          </p:nvSpPr>
          <p:spPr>
            <a:xfrm>
              <a:off x="1046365" y="5541174"/>
              <a:ext cx="1410970" cy="327660"/>
            </a:xfrm>
            <a:custGeom>
              <a:avLst/>
              <a:gdLst/>
              <a:ahLst/>
              <a:cxnLst/>
              <a:rect l="l" t="t" r="r" b="b"/>
              <a:pathLst>
                <a:path w="1410970" h="327660">
                  <a:moveTo>
                    <a:pt x="7835" y="327101"/>
                  </a:moveTo>
                  <a:lnTo>
                    <a:pt x="7239" y="321868"/>
                  </a:lnTo>
                  <a:lnTo>
                    <a:pt x="3619" y="322122"/>
                  </a:lnTo>
                  <a:lnTo>
                    <a:pt x="0" y="322376"/>
                  </a:lnTo>
                  <a:lnTo>
                    <a:pt x="114" y="327647"/>
                  </a:lnTo>
                  <a:lnTo>
                    <a:pt x="7835" y="327101"/>
                  </a:lnTo>
                  <a:close/>
                </a:path>
                <a:path w="1410970" h="327660">
                  <a:moveTo>
                    <a:pt x="28435" y="325628"/>
                  </a:moveTo>
                  <a:lnTo>
                    <a:pt x="27813" y="320408"/>
                  </a:lnTo>
                  <a:lnTo>
                    <a:pt x="24193" y="320662"/>
                  </a:lnTo>
                  <a:lnTo>
                    <a:pt x="20574" y="320916"/>
                  </a:lnTo>
                  <a:lnTo>
                    <a:pt x="20713" y="326186"/>
                  </a:lnTo>
                  <a:lnTo>
                    <a:pt x="28435" y="325628"/>
                  </a:lnTo>
                  <a:close/>
                </a:path>
                <a:path w="1410970" h="327660">
                  <a:moveTo>
                    <a:pt x="49034" y="324154"/>
                  </a:moveTo>
                  <a:lnTo>
                    <a:pt x="48387" y="318935"/>
                  </a:lnTo>
                  <a:lnTo>
                    <a:pt x="44767" y="319189"/>
                  </a:lnTo>
                  <a:lnTo>
                    <a:pt x="41148" y="319443"/>
                  </a:lnTo>
                  <a:lnTo>
                    <a:pt x="41313" y="324713"/>
                  </a:lnTo>
                  <a:lnTo>
                    <a:pt x="49034" y="324154"/>
                  </a:lnTo>
                  <a:close/>
                </a:path>
                <a:path w="1410970" h="327660">
                  <a:moveTo>
                    <a:pt x="69621" y="322681"/>
                  </a:moveTo>
                  <a:lnTo>
                    <a:pt x="68961" y="317461"/>
                  </a:lnTo>
                  <a:lnTo>
                    <a:pt x="65341" y="317715"/>
                  </a:lnTo>
                  <a:lnTo>
                    <a:pt x="61722" y="317969"/>
                  </a:lnTo>
                  <a:lnTo>
                    <a:pt x="61912" y="323240"/>
                  </a:lnTo>
                  <a:lnTo>
                    <a:pt x="69621" y="322681"/>
                  </a:lnTo>
                  <a:close/>
                </a:path>
                <a:path w="1410970" h="327660">
                  <a:moveTo>
                    <a:pt x="90195" y="320802"/>
                  </a:moveTo>
                  <a:lnTo>
                    <a:pt x="89496" y="315582"/>
                  </a:lnTo>
                  <a:lnTo>
                    <a:pt x="85890" y="315912"/>
                  </a:lnTo>
                  <a:lnTo>
                    <a:pt x="82283" y="316242"/>
                  </a:lnTo>
                  <a:lnTo>
                    <a:pt x="82486" y="321513"/>
                  </a:lnTo>
                  <a:lnTo>
                    <a:pt x="90195" y="320802"/>
                  </a:lnTo>
                  <a:close/>
                </a:path>
                <a:path w="1410970" h="327660">
                  <a:moveTo>
                    <a:pt x="110744" y="318897"/>
                  </a:moveTo>
                  <a:lnTo>
                    <a:pt x="110032" y="313677"/>
                  </a:lnTo>
                  <a:lnTo>
                    <a:pt x="106426" y="314007"/>
                  </a:lnTo>
                  <a:lnTo>
                    <a:pt x="102819" y="314337"/>
                  </a:lnTo>
                  <a:lnTo>
                    <a:pt x="103047" y="319608"/>
                  </a:lnTo>
                  <a:lnTo>
                    <a:pt x="110744" y="318897"/>
                  </a:lnTo>
                  <a:close/>
                </a:path>
                <a:path w="1410970" h="327660">
                  <a:moveTo>
                    <a:pt x="131305" y="316979"/>
                  </a:moveTo>
                  <a:lnTo>
                    <a:pt x="130568" y="311772"/>
                  </a:lnTo>
                  <a:lnTo>
                    <a:pt x="126961" y="312102"/>
                  </a:lnTo>
                  <a:lnTo>
                    <a:pt x="123355" y="312432"/>
                  </a:lnTo>
                  <a:lnTo>
                    <a:pt x="123609" y="317703"/>
                  </a:lnTo>
                  <a:lnTo>
                    <a:pt x="131305" y="316979"/>
                  </a:lnTo>
                  <a:close/>
                </a:path>
                <a:path w="1410970" h="327660">
                  <a:moveTo>
                    <a:pt x="151866" y="315074"/>
                  </a:moveTo>
                  <a:lnTo>
                    <a:pt x="151104" y="309867"/>
                  </a:lnTo>
                  <a:lnTo>
                    <a:pt x="147497" y="310197"/>
                  </a:lnTo>
                  <a:lnTo>
                    <a:pt x="143891" y="310527"/>
                  </a:lnTo>
                  <a:lnTo>
                    <a:pt x="144157" y="315798"/>
                  </a:lnTo>
                  <a:lnTo>
                    <a:pt x="151866" y="315074"/>
                  </a:lnTo>
                  <a:close/>
                </a:path>
                <a:path w="1410970" h="327660">
                  <a:moveTo>
                    <a:pt x="172427" y="313156"/>
                  </a:moveTo>
                  <a:lnTo>
                    <a:pt x="171640" y="307936"/>
                  </a:lnTo>
                  <a:lnTo>
                    <a:pt x="168033" y="308279"/>
                  </a:lnTo>
                  <a:lnTo>
                    <a:pt x="164426" y="308610"/>
                  </a:lnTo>
                  <a:lnTo>
                    <a:pt x="164719" y="313867"/>
                  </a:lnTo>
                  <a:lnTo>
                    <a:pt x="172427" y="313156"/>
                  </a:lnTo>
                  <a:close/>
                </a:path>
                <a:path w="1410970" h="327660">
                  <a:moveTo>
                    <a:pt x="192951" y="310781"/>
                  </a:moveTo>
                  <a:lnTo>
                    <a:pt x="192151" y="305587"/>
                  </a:lnTo>
                  <a:lnTo>
                    <a:pt x="188544" y="305993"/>
                  </a:lnTo>
                  <a:lnTo>
                    <a:pt x="184937" y="306400"/>
                  </a:lnTo>
                  <a:lnTo>
                    <a:pt x="185267" y="311670"/>
                  </a:lnTo>
                  <a:lnTo>
                    <a:pt x="192951" y="310781"/>
                  </a:lnTo>
                  <a:close/>
                </a:path>
                <a:path w="1410970" h="327660">
                  <a:moveTo>
                    <a:pt x="213461" y="308432"/>
                  </a:moveTo>
                  <a:lnTo>
                    <a:pt x="212636" y="303237"/>
                  </a:lnTo>
                  <a:lnTo>
                    <a:pt x="209029" y="303644"/>
                  </a:lnTo>
                  <a:lnTo>
                    <a:pt x="205422" y="304050"/>
                  </a:lnTo>
                  <a:lnTo>
                    <a:pt x="205765" y="309308"/>
                  </a:lnTo>
                  <a:lnTo>
                    <a:pt x="213461" y="308432"/>
                  </a:lnTo>
                  <a:close/>
                </a:path>
                <a:path w="1410970" h="327660">
                  <a:moveTo>
                    <a:pt x="233984" y="306095"/>
                  </a:moveTo>
                  <a:lnTo>
                    <a:pt x="233133" y="300901"/>
                  </a:lnTo>
                  <a:lnTo>
                    <a:pt x="229527" y="301307"/>
                  </a:lnTo>
                  <a:lnTo>
                    <a:pt x="225920" y="301713"/>
                  </a:lnTo>
                  <a:lnTo>
                    <a:pt x="226288" y="306971"/>
                  </a:lnTo>
                  <a:lnTo>
                    <a:pt x="233984" y="306095"/>
                  </a:lnTo>
                  <a:close/>
                </a:path>
                <a:path w="1410970" h="327660">
                  <a:moveTo>
                    <a:pt x="254495" y="303758"/>
                  </a:moveTo>
                  <a:lnTo>
                    <a:pt x="253619" y="298564"/>
                  </a:lnTo>
                  <a:lnTo>
                    <a:pt x="250012" y="298970"/>
                  </a:lnTo>
                  <a:lnTo>
                    <a:pt x="246405" y="299377"/>
                  </a:lnTo>
                  <a:lnTo>
                    <a:pt x="246799" y="304634"/>
                  </a:lnTo>
                  <a:lnTo>
                    <a:pt x="254495" y="303758"/>
                  </a:lnTo>
                  <a:close/>
                </a:path>
                <a:path w="1410970" h="327660">
                  <a:moveTo>
                    <a:pt x="274993" y="301256"/>
                  </a:moveTo>
                  <a:lnTo>
                    <a:pt x="274091" y="296075"/>
                  </a:lnTo>
                  <a:lnTo>
                    <a:pt x="270497" y="296557"/>
                  </a:lnTo>
                  <a:lnTo>
                    <a:pt x="266903" y="297040"/>
                  </a:lnTo>
                  <a:lnTo>
                    <a:pt x="267322" y="302298"/>
                  </a:lnTo>
                  <a:lnTo>
                    <a:pt x="274993" y="301256"/>
                  </a:lnTo>
                  <a:close/>
                </a:path>
                <a:path w="1410970" h="327660">
                  <a:moveTo>
                    <a:pt x="295452" y="298475"/>
                  </a:moveTo>
                  <a:lnTo>
                    <a:pt x="294525" y="293293"/>
                  </a:lnTo>
                  <a:lnTo>
                    <a:pt x="290931" y="293776"/>
                  </a:lnTo>
                  <a:lnTo>
                    <a:pt x="287337" y="294259"/>
                  </a:lnTo>
                  <a:lnTo>
                    <a:pt x="287782" y="299516"/>
                  </a:lnTo>
                  <a:lnTo>
                    <a:pt x="295452" y="298475"/>
                  </a:lnTo>
                  <a:close/>
                </a:path>
                <a:path w="1410970" h="327660">
                  <a:moveTo>
                    <a:pt x="315912" y="295706"/>
                  </a:moveTo>
                  <a:lnTo>
                    <a:pt x="314972" y="290525"/>
                  </a:lnTo>
                  <a:lnTo>
                    <a:pt x="311378" y="291007"/>
                  </a:lnTo>
                  <a:lnTo>
                    <a:pt x="307784" y="291490"/>
                  </a:lnTo>
                  <a:lnTo>
                    <a:pt x="308254" y="296748"/>
                  </a:lnTo>
                  <a:lnTo>
                    <a:pt x="315912" y="295706"/>
                  </a:lnTo>
                  <a:close/>
                </a:path>
                <a:path w="1410970" h="327660">
                  <a:moveTo>
                    <a:pt x="336372" y="292912"/>
                  </a:moveTo>
                  <a:lnTo>
                    <a:pt x="335407" y="287743"/>
                  </a:lnTo>
                  <a:lnTo>
                    <a:pt x="331812" y="288226"/>
                  </a:lnTo>
                  <a:lnTo>
                    <a:pt x="328218" y="288709"/>
                  </a:lnTo>
                  <a:lnTo>
                    <a:pt x="328701" y="293954"/>
                  </a:lnTo>
                  <a:lnTo>
                    <a:pt x="336372" y="292912"/>
                  </a:lnTo>
                  <a:close/>
                </a:path>
                <a:path w="1410970" h="327660">
                  <a:moveTo>
                    <a:pt x="356831" y="290131"/>
                  </a:moveTo>
                  <a:lnTo>
                    <a:pt x="355841" y="284962"/>
                  </a:lnTo>
                  <a:lnTo>
                    <a:pt x="352247" y="285445"/>
                  </a:lnTo>
                  <a:lnTo>
                    <a:pt x="348653" y="285927"/>
                  </a:lnTo>
                  <a:lnTo>
                    <a:pt x="349161" y="291172"/>
                  </a:lnTo>
                  <a:lnTo>
                    <a:pt x="356831" y="290131"/>
                  </a:lnTo>
                  <a:close/>
                </a:path>
                <a:path w="1410970" h="327660">
                  <a:moveTo>
                    <a:pt x="377253" y="287045"/>
                  </a:moveTo>
                  <a:lnTo>
                    <a:pt x="376237" y="281876"/>
                  </a:lnTo>
                  <a:lnTo>
                    <a:pt x="372656" y="282435"/>
                  </a:lnTo>
                  <a:lnTo>
                    <a:pt x="369074" y="282994"/>
                  </a:lnTo>
                  <a:lnTo>
                    <a:pt x="369608" y="288239"/>
                  </a:lnTo>
                  <a:lnTo>
                    <a:pt x="377253" y="287045"/>
                  </a:lnTo>
                  <a:close/>
                </a:path>
                <a:path w="1410970" h="327660">
                  <a:moveTo>
                    <a:pt x="397649" y="283832"/>
                  </a:moveTo>
                  <a:lnTo>
                    <a:pt x="396608" y="278676"/>
                  </a:lnTo>
                  <a:lnTo>
                    <a:pt x="393026" y="279234"/>
                  </a:lnTo>
                  <a:lnTo>
                    <a:pt x="389445" y="279793"/>
                  </a:lnTo>
                  <a:lnTo>
                    <a:pt x="390004" y="285038"/>
                  </a:lnTo>
                  <a:lnTo>
                    <a:pt x="397649" y="283832"/>
                  </a:lnTo>
                  <a:close/>
                </a:path>
                <a:path w="1410970" h="327660">
                  <a:moveTo>
                    <a:pt x="418045" y="280631"/>
                  </a:moveTo>
                  <a:lnTo>
                    <a:pt x="416979" y="275475"/>
                  </a:lnTo>
                  <a:lnTo>
                    <a:pt x="413397" y="276034"/>
                  </a:lnTo>
                  <a:lnTo>
                    <a:pt x="409816" y="276593"/>
                  </a:lnTo>
                  <a:lnTo>
                    <a:pt x="410400" y="281838"/>
                  </a:lnTo>
                  <a:lnTo>
                    <a:pt x="418045" y="280631"/>
                  </a:lnTo>
                  <a:close/>
                </a:path>
                <a:path w="1410970" h="327660">
                  <a:moveTo>
                    <a:pt x="438454" y="277431"/>
                  </a:moveTo>
                  <a:lnTo>
                    <a:pt x="437362" y="272275"/>
                  </a:lnTo>
                  <a:lnTo>
                    <a:pt x="433781" y="272834"/>
                  </a:lnTo>
                  <a:lnTo>
                    <a:pt x="430199" y="273392"/>
                  </a:lnTo>
                  <a:lnTo>
                    <a:pt x="430809" y="278625"/>
                  </a:lnTo>
                  <a:lnTo>
                    <a:pt x="438454" y="277431"/>
                  </a:lnTo>
                  <a:close/>
                </a:path>
                <a:path w="1410970" h="327660">
                  <a:moveTo>
                    <a:pt x="458825" y="274104"/>
                  </a:moveTo>
                  <a:lnTo>
                    <a:pt x="457708" y="268960"/>
                  </a:lnTo>
                  <a:lnTo>
                    <a:pt x="454139" y="269595"/>
                  </a:lnTo>
                  <a:lnTo>
                    <a:pt x="450557" y="270205"/>
                  </a:lnTo>
                  <a:lnTo>
                    <a:pt x="451192" y="275424"/>
                  </a:lnTo>
                  <a:lnTo>
                    <a:pt x="455015" y="274789"/>
                  </a:lnTo>
                  <a:lnTo>
                    <a:pt x="458825" y="274104"/>
                  </a:lnTo>
                  <a:close/>
                </a:path>
                <a:path w="1410970" h="327660">
                  <a:moveTo>
                    <a:pt x="479158" y="270484"/>
                  </a:moveTo>
                  <a:lnTo>
                    <a:pt x="478015" y="265341"/>
                  </a:lnTo>
                  <a:lnTo>
                    <a:pt x="474446" y="265976"/>
                  </a:lnTo>
                  <a:lnTo>
                    <a:pt x="470877" y="266611"/>
                  </a:lnTo>
                  <a:lnTo>
                    <a:pt x="471538" y="271843"/>
                  </a:lnTo>
                  <a:lnTo>
                    <a:pt x="479158" y="270484"/>
                  </a:lnTo>
                  <a:close/>
                </a:path>
                <a:path w="1410970" h="327660">
                  <a:moveTo>
                    <a:pt x="499491" y="266852"/>
                  </a:moveTo>
                  <a:lnTo>
                    <a:pt x="498322" y="261721"/>
                  </a:lnTo>
                  <a:lnTo>
                    <a:pt x="494753" y="262356"/>
                  </a:lnTo>
                  <a:lnTo>
                    <a:pt x="491185" y="262991"/>
                  </a:lnTo>
                  <a:lnTo>
                    <a:pt x="491871" y="268224"/>
                  </a:lnTo>
                  <a:lnTo>
                    <a:pt x="499491" y="266852"/>
                  </a:lnTo>
                  <a:close/>
                </a:path>
                <a:path w="1410970" h="327660">
                  <a:moveTo>
                    <a:pt x="519811" y="263232"/>
                  </a:moveTo>
                  <a:lnTo>
                    <a:pt x="518629" y="258102"/>
                  </a:lnTo>
                  <a:lnTo>
                    <a:pt x="515061" y="258737"/>
                  </a:lnTo>
                  <a:lnTo>
                    <a:pt x="511492" y="259372"/>
                  </a:lnTo>
                  <a:lnTo>
                    <a:pt x="512203" y="264591"/>
                  </a:lnTo>
                  <a:lnTo>
                    <a:pt x="519811" y="263232"/>
                  </a:lnTo>
                  <a:close/>
                </a:path>
                <a:path w="1410970" h="327660">
                  <a:moveTo>
                    <a:pt x="540131" y="259600"/>
                  </a:moveTo>
                  <a:lnTo>
                    <a:pt x="538924" y="254469"/>
                  </a:lnTo>
                  <a:lnTo>
                    <a:pt x="535355" y="255104"/>
                  </a:lnTo>
                  <a:lnTo>
                    <a:pt x="531787" y="255739"/>
                  </a:lnTo>
                  <a:lnTo>
                    <a:pt x="532511" y="260959"/>
                  </a:lnTo>
                  <a:lnTo>
                    <a:pt x="540131" y="259600"/>
                  </a:lnTo>
                  <a:close/>
                </a:path>
                <a:path w="1410970" h="327660">
                  <a:moveTo>
                    <a:pt x="560400" y="255600"/>
                  </a:moveTo>
                  <a:lnTo>
                    <a:pt x="559168" y="250482"/>
                  </a:lnTo>
                  <a:lnTo>
                    <a:pt x="555612" y="251193"/>
                  </a:lnTo>
                  <a:lnTo>
                    <a:pt x="552056" y="251904"/>
                  </a:lnTo>
                  <a:lnTo>
                    <a:pt x="552818" y="257124"/>
                  </a:lnTo>
                  <a:lnTo>
                    <a:pt x="560400" y="255600"/>
                  </a:lnTo>
                  <a:close/>
                </a:path>
                <a:path w="1410970" h="327660">
                  <a:moveTo>
                    <a:pt x="580644" y="251574"/>
                  </a:moveTo>
                  <a:lnTo>
                    <a:pt x="579386" y="246456"/>
                  </a:lnTo>
                  <a:lnTo>
                    <a:pt x="575830" y="247167"/>
                  </a:lnTo>
                  <a:lnTo>
                    <a:pt x="572274" y="247878"/>
                  </a:lnTo>
                  <a:lnTo>
                    <a:pt x="573049" y="253085"/>
                  </a:lnTo>
                  <a:lnTo>
                    <a:pt x="580644" y="251574"/>
                  </a:lnTo>
                  <a:close/>
                </a:path>
                <a:path w="1410970" h="327660">
                  <a:moveTo>
                    <a:pt x="600900" y="247523"/>
                  </a:moveTo>
                  <a:lnTo>
                    <a:pt x="599617" y="242417"/>
                  </a:lnTo>
                  <a:lnTo>
                    <a:pt x="596061" y="243128"/>
                  </a:lnTo>
                  <a:lnTo>
                    <a:pt x="592505" y="243840"/>
                  </a:lnTo>
                  <a:lnTo>
                    <a:pt x="593305" y="249047"/>
                  </a:lnTo>
                  <a:lnTo>
                    <a:pt x="600900" y="247523"/>
                  </a:lnTo>
                  <a:close/>
                </a:path>
                <a:path w="1410970" h="327660">
                  <a:moveTo>
                    <a:pt x="621157" y="243484"/>
                  </a:moveTo>
                  <a:lnTo>
                    <a:pt x="619848" y="238379"/>
                  </a:lnTo>
                  <a:lnTo>
                    <a:pt x="616292" y="239090"/>
                  </a:lnTo>
                  <a:lnTo>
                    <a:pt x="612736" y="239801"/>
                  </a:lnTo>
                  <a:lnTo>
                    <a:pt x="613562" y="244995"/>
                  </a:lnTo>
                  <a:lnTo>
                    <a:pt x="621157" y="243484"/>
                  </a:lnTo>
                  <a:close/>
                </a:path>
                <a:path w="1410970" h="327660">
                  <a:moveTo>
                    <a:pt x="641362" y="239204"/>
                  </a:moveTo>
                  <a:lnTo>
                    <a:pt x="640029" y="234111"/>
                  </a:lnTo>
                  <a:lnTo>
                    <a:pt x="636485" y="234886"/>
                  </a:lnTo>
                  <a:lnTo>
                    <a:pt x="632942" y="235661"/>
                  </a:lnTo>
                  <a:lnTo>
                    <a:pt x="633793" y="240868"/>
                  </a:lnTo>
                  <a:lnTo>
                    <a:pt x="641362" y="239204"/>
                  </a:lnTo>
                  <a:close/>
                </a:path>
                <a:path w="1410970" h="327660">
                  <a:moveTo>
                    <a:pt x="661517" y="234746"/>
                  </a:moveTo>
                  <a:lnTo>
                    <a:pt x="660171" y="229666"/>
                  </a:lnTo>
                  <a:lnTo>
                    <a:pt x="656628" y="230441"/>
                  </a:lnTo>
                  <a:lnTo>
                    <a:pt x="653084" y="231216"/>
                  </a:lnTo>
                  <a:lnTo>
                    <a:pt x="653961" y="236423"/>
                  </a:lnTo>
                  <a:lnTo>
                    <a:pt x="661517" y="234746"/>
                  </a:lnTo>
                  <a:close/>
                </a:path>
                <a:path w="1410970" h="327660">
                  <a:moveTo>
                    <a:pt x="681672" y="230314"/>
                  </a:moveTo>
                  <a:lnTo>
                    <a:pt x="680300" y="225234"/>
                  </a:lnTo>
                  <a:lnTo>
                    <a:pt x="676757" y="226009"/>
                  </a:lnTo>
                  <a:lnTo>
                    <a:pt x="673214" y="226783"/>
                  </a:lnTo>
                  <a:lnTo>
                    <a:pt x="674116" y="231978"/>
                  </a:lnTo>
                  <a:lnTo>
                    <a:pt x="681672" y="230314"/>
                  </a:lnTo>
                  <a:close/>
                </a:path>
                <a:path w="1410970" h="327660">
                  <a:moveTo>
                    <a:pt x="701840" y="225869"/>
                  </a:moveTo>
                  <a:lnTo>
                    <a:pt x="700443" y="220789"/>
                  </a:lnTo>
                  <a:lnTo>
                    <a:pt x="696899" y="221564"/>
                  </a:lnTo>
                  <a:lnTo>
                    <a:pt x="693356" y="222338"/>
                  </a:lnTo>
                  <a:lnTo>
                    <a:pt x="694283" y="227533"/>
                  </a:lnTo>
                  <a:lnTo>
                    <a:pt x="701840" y="225869"/>
                  </a:lnTo>
                  <a:close/>
                </a:path>
                <a:path w="1410970" h="327660">
                  <a:moveTo>
                    <a:pt x="721982" y="221246"/>
                  </a:moveTo>
                  <a:lnTo>
                    <a:pt x="720559" y="216179"/>
                  </a:lnTo>
                  <a:lnTo>
                    <a:pt x="717029" y="217030"/>
                  </a:lnTo>
                  <a:lnTo>
                    <a:pt x="713498" y="217881"/>
                  </a:lnTo>
                  <a:lnTo>
                    <a:pt x="714451" y="223062"/>
                  </a:lnTo>
                  <a:lnTo>
                    <a:pt x="721982" y="221246"/>
                  </a:lnTo>
                  <a:close/>
                </a:path>
                <a:path w="1410970" h="327660">
                  <a:moveTo>
                    <a:pt x="742048" y="216420"/>
                  </a:moveTo>
                  <a:lnTo>
                    <a:pt x="740600" y="211353"/>
                  </a:lnTo>
                  <a:lnTo>
                    <a:pt x="737069" y="212204"/>
                  </a:lnTo>
                  <a:lnTo>
                    <a:pt x="733539" y="213055"/>
                  </a:lnTo>
                  <a:lnTo>
                    <a:pt x="734517" y="218236"/>
                  </a:lnTo>
                  <a:lnTo>
                    <a:pt x="742048" y="216420"/>
                  </a:lnTo>
                  <a:close/>
                </a:path>
                <a:path w="1410970" h="327660">
                  <a:moveTo>
                    <a:pt x="762127" y="211582"/>
                  </a:moveTo>
                  <a:lnTo>
                    <a:pt x="760653" y="206527"/>
                  </a:lnTo>
                  <a:lnTo>
                    <a:pt x="757123" y="207378"/>
                  </a:lnTo>
                  <a:lnTo>
                    <a:pt x="753592" y="208229"/>
                  </a:lnTo>
                  <a:lnTo>
                    <a:pt x="754595" y="213398"/>
                  </a:lnTo>
                  <a:lnTo>
                    <a:pt x="762127" y="211582"/>
                  </a:lnTo>
                  <a:close/>
                </a:path>
                <a:path w="1410970" h="327660">
                  <a:moveTo>
                    <a:pt x="782193" y="206756"/>
                  </a:moveTo>
                  <a:lnTo>
                    <a:pt x="780707" y="201701"/>
                  </a:lnTo>
                  <a:lnTo>
                    <a:pt x="777176" y="202552"/>
                  </a:lnTo>
                  <a:lnTo>
                    <a:pt x="773645" y="203403"/>
                  </a:lnTo>
                  <a:lnTo>
                    <a:pt x="774674" y="208572"/>
                  </a:lnTo>
                  <a:lnTo>
                    <a:pt x="782193" y="206756"/>
                  </a:lnTo>
                  <a:close/>
                </a:path>
                <a:path w="1410970" h="327660">
                  <a:moveTo>
                    <a:pt x="802246" y="201790"/>
                  </a:moveTo>
                  <a:lnTo>
                    <a:pt x="800722" y="196748"/>
                  </a:lnTo>
                  <a:lnTo>
                    <a:pt x="797217" y="197662"/>
                  </a:lnTo>
                  <a:lnTo>
                    <a:pt x="793711" y="198577"/>
                  </a:lnTo>
                  <a:lnTo>
                    <a:pt x="794753" y="203746"/>
                  </a:lnTo>
                  <a:lnTo>
                    <a:pt x="802246" y="201790"/>
                  </a:lnTo>
                  <a:close/>
                </a:path>
                <a:path w="1410970" h="327660">
                  <a:moveTo>
                    <a:pt x="822236" y="196583"/>
                  </a:moveTo>
                  <a:lnTo>
                    <a:pt x="820686" y="191541"/>
                  </a:lnTo>
                  <a:lnTo>
                    <a:pt x="817181" y="192455"/>
                  </a:lnTo>
                  <a:lnTo>
                    <a:pt x="813676" y="193370"/>
                  </a:lnTo>
                  <a:lnTo>
                    <a:pt x="814743" y="198526"/>
                  </a:lnTo>
                  <a:lnTo>
                    <a:pt x="822236" y="196583"/>
                  </a:lnTo>
                  <a:close/>
                </a:path>
                <a:path w="1410970" h="327660">
                  <a:moveTo>
                    <a:pt x="842213" y="191363"/>
                  </a:moveTo>
                  <a:lnTo>
                    <a:pt x="840638" y="186334"/>
                  </a:lnTo>
                  <a:lnTo>
                    <a:pt x="837133" y="187248"/>
                  </a:lnTo>
                  <a:lnTo>
                    <a:pt x="833628" y="188163"/>
                  </a:lnTo>
                  <a:lnTo>
                    <a:pt x="834720" y="193319"/>
                  </a:lnTo>
                  <a:lnTo>
                    <a:pt x="842213" y="191363"/>
                  </a:lnTo>
                  <a:close/>
                </a:path>
                <a:path w="1410970" h="327660">
                  <a:moveTo>
                    <a:pt x="862190" y="186169"/>
                  </a:moveTo>
                  <a:lnTo>
                    <a:pt x="860590" y="181140"/>
                  </a:lnTo>
                  <a:lnTo>
                    <a:pt x="857084" y="182054"/>
                  </a:lnTo>
                  <a:lnTo>
                    <a:pt x="853579" y="182968"/>
                  </a:lnTo>
                  <a:lnTo>
                    <a:pt x="854697" y="188112"/>
                  </a:lnTo>
                  <a:lnTo>
                    <a:pt x="862190" y="186169"/>
                  </a:lnTo>
                  <a:close/>
                </a:path>
                <a:path w="1410970" h="327660">
                  <a:moveTo>
                    <a:pt x="882142" y="180822"/>
                  </a:moveTo>
                  <a:lnTo>
                    <a:pt x="880529" y="175806"/>
                  </a:lnTo>
                  <a:lnTo>
                    <a:pt x="877036" y="176784"/>
                  </a:lnTo>
                  <a:lnTo>
                    <a:pt x="873544" y="177761"/>
                  </a:lnTo>
                  <a:lnTo>
                    <a:pt x="874687" y="182905"/>
                  </a:lnTo>
                  <a:lnTo>
                    <a:pt x="882142" y="180822"/>
                  </a:lnTo>
                  <a:close/>
                </a:path>
                <a:path w="1410970" h="327660">
                  <a:moveTo>
                    <a:pt x="902017" y="175247"/>
                  </a:moveTo>
                  <a:lnTo>
                    <a:pt x="900379" y="170243"/>
                  </a:lnTo>
                  <a:lnTo>
                    <a:pt x="896886" y="171221"/>
                  </a:lnTo>
                  <a:lnTo>
                    <a:pt x="893394" y="172199"/>
                  </a:lnTo>
                  <a:lnTo>
                    <a:pt x="894562" y="177342"/>
                  </a:lnTo>
                  <a:lnTo>
                    <a:pt x="902017" y="175247"/>
                  </a:lnTo>
                  <a:close/>
                </a:path>
                <a:path w="1410970" h="327660">
                  <a:moveTo>
                    <a:pt x="921905" y="169684"/>
                  </a:moveTo>
                  <a:lnTo>
                    <a:pt x="920242" y="164680"/>
                  </a:lnTo>
                  <a:lnTo>
                    <a:pt x="916749" y="165658"/>
                  </a:lnTo>
                  <a:lnTo>
                    <a:pt x="913257" y="166636"/>
                  </a:lnTo>
                  <a:lnTo>
                    <a:pt x="914450" y="171767"/>
                  </a:lnTo>
                  <a:lnTo>
                    <a:pt x="921905" y="169684"/>
                  </a:lnTo>
                  <a:close/>
                </a:path>
                <a:path w="1410970" h="327660">
                  <a:moveTo>
                    <a:pt x="941781" y="164122"/>
                  </a:moveTo>
                  <a:lnTo>
                    <a:pt x="940104" y="159131"/>
                  </a:lnTo>
                  <a:lnTo>
                    <a:pt x="936612" y="160108"/>
                  </a:lnTo>
                  <a:lnTo>
                    <a:pt x="933119" y="161086"/>
                  </a:lnTo>
                  <a:lnTo>
                    <a:pt x="934326" y="166217"/>
                  </a:lnTo>
                  <a:lnTo>
                    <a:pt x="941781" y="164122"/>
                  </a:lnTo>
                  <a:close/>
                </a:path>
                <a:path w="1410970" h="327660">
                  <a:moveTo>
                    <a:pt x="961631" y="158407"/>
                  </a:moveTo>
                  <a:lnTo>
                    <a:pt x="959929" y="153416"/>
                  </a:lnTo>
                  <a:lnTo>
                    <a:pt x="956449" y="154457"/>
                  </a:lnTo>
                  <a:lnTo>
                    <a:pt x="952969" y="155498"/>
                  </a:lnTo>
                  <a:lnTo>
                    <a:pt x="954214" y="160616"/>
                  </a:lnTo>
                  <a:lnTo>
                    <a:pt x="961631" y="158407"/>
                  </a:lnTo>
                  <a:close/>
                </a:path>
                <a:path w="1410970" h="327660">
                  <a:moveTo>
                    <a:pt x="981405" y="152488"/>
                  </a:moveTo>
                  <a:lnTo>
                    <a:pt x="979690" y="147510"/>
                  </a:lnTo>
                  <a:lnTo>
                    <a:pt x="976210" y="148551"/>
                  </a:lnTo>
                  <a:lnTo>
                    <a:pt x="972731" y="149593"/>
                  </a:lnTo>
                  <a:lnTo>
                    <a:pt x="973988" y="154711"/>
                  </a:lnTo>
                  <a:lnTo>
                    <a:pt x="981405" y="152488"/>
                  </a:lnTo>
                  <a:close/>
                </a:path>
                <a:path w="1410970" h="327660">
                  <a:moveTo>
                    <a:pt x="1001204" y="146583"/>
                  </a:moveTo>
                  <a:lnTo>
                    <a:pt x="999464" y="141605"/>
                  </a:lnTo>
                  <a:lnTo>
                    <a:pt x="995984" y="142646"/>
                  </a:lnTo>
                  <a:lnTo>
                    <a:pt x="992505" y="143687"/>
                  </a:lnTo>
                  <a:lnTo>
                    <a:pt x="993787" y="148793"/>
                  </a:lnTo>
                  <a:lnTo>
                    <a:pt x="1001204" y="146583"/>
                  </a:lnTo>
                  <a:close/>
                </a:path>
                <a:path w="1410970" h="327660">
                  <a:moveTo>
                    <a:pt x="1020991" y="140677"/>
                  </a:moveTo>
                  <a:lnTo>
                    <a:pt x="1019225" y="135712"/>
                  </a:lnTo>
                  <a:lnTo>
                    <a:pt x="1015746" y="136753"/>
                  </a:lnTo>
                  <a:lnTo>
                    <a:pt x="1012266" y="137795"/>
                  </a:lnTo>
                  <a:lnTo>
                    <a:pt x="1013574" y="142900"/>
                  </a:lnTo>
                  <a:lnTo>
                    <a:pt x="1020991" y="140677"/>
                  </a:lnTo>
                  <a:close/>
                </a:path>
                <a:path w="1410970" h="327660">
                  <a:moveTo>
                    <a:pt x="1040714" y="134569"/>
                  </a:moveTo>
                  <a:lnTo>
                    <a:pt x="1038923" y="129616"/>
                  </a:lnTo>
                  <a:lnTo>
                    <a:pt x="1035469" y="130708"/>
                  </a:lnTo>
                  <a:lnTo>
                    <a:pt x="1032014" y="131800"/>
                  </a:lnTo>
                  <a:lnTo>
                    <a:pt x="1033335" y="136906"/>
                  </a:lnTo>
                  <a:lnTo>
                    <a:pt x="1040714" y="134569"/>
                  </a:lnTo>
                  <a:close/>
                </a:path>
                <a:path w="1410970" h="327660">
                  <a:moveTo>
                    <a:pt x="1060399" y="128346"/>
                  </a:moveTo>
                  <a:lnTo>
                    <a:pt x="1058583" y="123405"/>
                  </a:lnTo>
                  <a:lnTo>
                    <a:pt x="1055128" y="124498"/>
                  </a:lnTo>
                  <a:lnTo>
                    <a:pt x="1051674" y="125590"/>
                  </a:lnTo>
                  <a:lnTo>
                    <a:pt x="1053020" y="130683"/>
                  </a:lnTo>
                  <a:lnTo>
                    <a:pt x="1060399" y="128346"/>
                  </a:lnTo>
                  <a:close/>
                </a:path>
                <a:path w="1410970" h="327660">
                  <a:moveTo>
                    <a:pt x="1080084" y="122123"/>
                  </a:moveTo>
                  <a:lnTo>
                    <a:pt x="1078255" y="117182"/>
                  </a:lnTo>
                  <a:lnTo>
                    <a:pt x="1074801" y="118275"/>
                  </a:lnTo>
                  <a:lnTo>
                    <a:pt x="1071346" y="119367"/>
                  </a:lnTo>
                  <a:lnTo>
                    <a:pt x="1072705" y="124460"/>
                  </a:lnTo>
                  <a:lnTo>
                    <a:pt x="1080084" y="122123"/>
                  </a:lnTo>
                  <a:close/>
                </a:path>
                <a:path w="1410970" h="327660">
                  <a:moveTo>
                    <a:pt x="1099769" y="115887"/>
                  </a:moveTo>
                  <a:lnTo>
                    <a:pt x="1097915" y="110959"/>
                  </a:lnTo>
                  <a:lnTo>
                    <a:pt x="1094460" y="112052"/>
                  </a:lnTo>
                  <a:lnTo>
                    <a:pt x="1091006" y="113144"/>
                  </a:lnTo>
                  <a:lnTo>
                    <a:pt x="1092390" y="118224"/>
                  </a:lnTo>
                  <a:lnTo>
                    <a:pt x="1099769" y="115887"/>
                  </a:lnTo>
                  <a:close/>
                </a:path>
                <a:path w="1410970" h="327660">
                  <a:moveTo>
                    <a:pt x="1119378" y="109423"/>
                  </a:moveTo>
                  <a:lnTo>
                    <a:pt x="1117511" y="104495"/>
                  </a:lnTo>
                  <a:lnTo>
                    <a:pt x="1114069" y="105638"/>
                  </a:lnTo>
                  <a:lnTo>
                    <a:pt x="1110627" y="106781"/>
                  </a:lnTo>
                  <a:lnTo>
                    <a:pt x="1112037" y="111861"/>
                  </a:lnTo>
                  <a:lnTo>
                    <a:pt x="1119378" y="109423"/>
                  </a:lnTo>
                  <a:close/>
                </a:path>
                <a:path w="1410970" h="327660">
                  <a:moveTo>
                    <a:pt x="1138974" y="102895"/>
                  </a:moveTo>
                  <a:lnTo>
                    <a:pt x="1137081" y="97980"/>
                  </a:lnTo>
                  <a:lnTo>
                    <a:pt x="1133640" y="99123"/>
                  </a:lnTo>
                  <a:lnTo>
                    <a:pt x="1130198" y="100266"/>
                  </a:lnTo>
                  <a:lnTo>
                    <a:pt x="1131633" y="105346"/>
                  </a:lnTo>
                  <a:lnTo>
                    <a:pt x="1138974" y="102895"/>
                  </a:lnTo>
                  <a:close/>
                </a:path>
                <a:path w="1410970" h="327660">
                  <a:moveTo>
                    <a:pt x="1158557" y="96367"/>
                  </a:moveTo>
                  <a:lnTo>
                    <a:pt x="1156652" y="91465"/>
                  </a:lnTo>
                  <a:lnTo>
                    <a:pt x="1153210" y="92608"/>
                  </a:lnTo>
                  <a:lnTo>
                    <a:pt x="1149769" y="93751"/>
                  </a:lnTo>
                  <a:lnTo>
                    <a:pt x="1151216" y="98818"/>
                  </a:lnTo>
                  <a:lnTo>
                    <a:pt x="1158557" y="96367"/>
                  </a:lnTo>
                  <a:close/>
                </a:path>
                <a:path w="1410970" h="327660">
                  <a:moveTo>
                    <a:pt x="1178128" y="89801"/>
                  </a:moveTo>
                  <a:lnTo>
                    <a:pt x="1176210" y="84899"/>
                  </a:lnTo>
                  <a:lnTo>
                    <a:pt x="1172781" y="86093"/>
                  </a:lnTo>
                  <a:lnTo>
                    <a:pt x="1169339" y="87236"/>
                  </a:lnTo>
                  <a:lnTo>
                    <a:pt x="1170813" y="92303"/>
                  </a:lnTo>
                  <a:lnTo>
                    <a:pt x="1174483" y="91071"/>
                  </a:lnTo>
                  <a:lnTo>
                    <a:pt x="1178128" y="89801"/>
                  </a:lnTo>
                  <a:close/>
                </a:path>
                <a:path w="1410970" h="327660">
                  <a:moveTo>
                    <a:pt x="1197635" y="82994"/>
                  </a:moveTo>
                  <a:lnTo>
                    <a:pt x="1195692" y="78105"/>
                  </a:lnTo>
                  <a:lnTo>
                    <a:pt x="1192263" y="79298"/>
                  </a:lnTo>
                  <a:lnTo>
                    <a:pt x="1188834" y="80492"/>
                  </a:lnTo>
                  <a:lnTo>
                    <a:pt x="1190320" y="85547"/>
                  </a:lnTo>
                  <a:lnTo>
                    <a:pt x="1197635" y="82994"/>
                  </a:lnTo>
                  <a:close/>
                </a:path>
                <a:path w="1410970" h="327660">
                  <a:moveTo>
                    <a:pt x="1217117" y="76212"/>
                  </a:moveTo>
                  <a:lnTo>
                    <a:pt x="1215161" y="71323"/>
                  </a:lnTo>
                  <a:lnTo>
                    <a:pt x="1211732" y="72517"/>
                  </a:lnTo>
                  <a:lnTo>
                    <a:pt x="1208303" y="73710"/>
                  </a:lnTo>
                  <a:lnTo>
                    <a:pt x="1209814" y="78752"/>
                  </a:lnTo>
                  <a:lnTo>
                    <a:pt x="1217117" y="76212"/>
                  </a:lnTo>
                  <a:close/>
                </a:path>
                <a:path w="1410970" h="327660">
                  <a:moveTo>
                    <a:pt x="1236624" y="69418"/>
                  </a:moveTo>
                  <a:lnTo>
                    <a:pt x="1234643" y="64541"/>
                  </a:lnTo>
                  <a:lnTo>
                    <a:pt x="1231214" y="65735"/>
                  </a:lnTo>
                  <a:lnTo>
                    <a:pt x="1227785" y="66929"/>
                  </a:lnTo>
                  <a:lnTo>
                    <a:pt x="1229309" y="71970"/>
                  </a:lnTo>
                  <a:lnTo>
                    <a:pt x="1236624" y="69418"/>
                  </a:lnTo>
                  <a:close/>
                </a:path>
                <a:path w="1410970" h="327660">
                  <a:moveTo>
                    <a:pt x="1256068" y="62484"/>
                  </a:moveTo>
                  <a:lnTo>
                    <a:pt x="1254074" y="57619"/>
                  </a:lnTo>
                  <a:lnTo>
                    <a:pt x="1250657" y="58851"/>
                  </a:lnTo>
                  <a:lnTo>
                    <a:pt x="1247241" y="60083"/>
                  </a:lnTo>
                  <a:lnTo>
                    <a:pt x="1248791" y="65125"/>
                  </a:lnTo>
                  <a:lnTo>
                    <a:pt x="1256068" y="62484"/>
                  </a:lnTo>
                  <a:close/>
                </a:path>
                <a:path w="1410970" h="327660">
                  <a:moveTo>
                    <a:pt x="1275473" y="55448"/>
                  </a:moveTo>
                  <a:lnTo>
                    <a:pt x="1273467" y="50584"/>
                  </a:lnTo>
                  <a:lnTo>
                    <a:pt x="1270050" y="51816"/>
                  </a:lnTo>
                  <a:lnTo>
                    <a:pt x="1266634" y="53047"/>
                  </a:lnTo>
                  <a:lnTo>
                    <a:pt x="1268196" y="58089"/>
                  </a:lnTo>
                  <a:lnTo>
                    <a:pt x="1275473" y="55448"/>
                  </a:lnTo>
                  <a:close/>
                </a:path>
                <a:path w="1410970" h="327660">
                  <a:moveTo>
                    <a:pt x="1294879" y="48412"/>
                  </a:moveTo>
                  <a:lnTo>
                    <a:pt x="1292847" y="43561"/>
                  </a:lnTo>
                  <a:lnTo>
                    <a:pt x="1289443" y="44792"/>
                  </a:lnTo>
                  <a:lnTo>
                    <a:pt x="1286027" y="46024"/>
                  </a:lnTo>
                  <a:lnTo>
                    <a:pt x="1287614" y="51054"/>
                  </a:lnTo>
                  <a:lnTo>
                    <a:pt x="1294879" y="48412"/>
                  </a:lnTo>
                  <a:close/>
                </a:path>
                <a:path w="1410970" h="327660">
                  <a:moveTo>
                    <a:pt x="1314310" y="41376"/>
                  </a:moveTo>
                  <a:lnTo>
                    <a:pt x="1312265" y="36525"/>
                  </a:lnTo>
                  <a:lnTo>
                    <a:pt x="1308849" y="37757"/>
                  </a:lnTo>
                  <a:lnTo>
                    <a:pt x="1305433" y="38989"/>
                  </a:lnTo>
                  <a:lnTo>
                    <a:pt x="1307033" y="44018"/>
                  </a:lnTo>
                  <a:lnTo>
                    <a:pt x="1314310" y="41376"/>
                  </a:lnTo>
                  <a:close/>
                </a:path>
                <a:path w="1410970" h="327660">
                  <a:moveTo>
                    <a:pt x="1333627" y="34112"/>
                  </a:moveTo>
                  <a:lnTo>
                    <a:pt x="1331556" y="29273"/>
                  </a:lnTo>
                  <a:lnTo>
                    <a:pt x="1328166" y="30543"/>
                  </a:lnTo>
                  <a:lnTo>
                    <a:pt x="1324775" y="31813"/>
                  </a:lnTo>
                  <a:lnTo>
                    <a:pt x="1326375" y="36830"/>
                  </a:lnTo>
                  <a:lnTo>
                    <a:pt x="1333627" y="34112"/>
                  </a:lnTo>
                  <a:close/>
                </a:path>
                <a:path w="1410970" h="327660">
                  <a:moveTo>
                    <a:pt x="1352956" y="26860"/>
                  </a:moveTo>
                  <a:lnTo>
                    <a:pt x="1350873" y="22021"/>
                  </a:lnTo>
                  <a:lnTo>
                    <a:pt x="1347482" y="23291"/>
                  </a:lnTo>
                  <a:lnTo>
                    <a:pt x="1344091" y="24561"/>
                  </a:lnTo>
                  <a:lnTo>
                    <a:pt x="1345704" y="29578"/>
                  </a:lnTo>
                  <a:lnTo>
                    <a:pt x="1352956" y="26860"/>
                  </a:lnTo>
                  <a:close/>
                </a:path>
                <a:path w="1410970" h="327660">
                  <a:moveTo>
                    <a:pt x="1372285" y="19608"/>
                  </a:moveTo>
                  <a:lnTo>
                    <a:pt x="1370190" y="14782"/>
                  </a:lnTo>
                  <a:lnTo>
                    <a:pt x="1366799" y="16052"/>
                  </a:lnTo>
                  <a:lnTo>
                    <a:pt x="1363408" y="17322"/>
                  </a:lnTo>
                  <a:lnTo>
                    <a:pt x="1365046" y="22339"/>
                  </a:lnTo>
                  <a:lnTo>
                    <a:pt x="1372285" y="19608"/>
                  </a:lnTo>
                  <a:close/>
                </a:path>
                <a:path w="1410970" h="327660">
                  <a:moveTo>
                    <a:pt x="1391577" y="12255"/>
                  </a:moveTo>
                  <a:lnTo>
                    <a:pt x="1389468" y="7429"/>
                  </a:lnTo>
                  <a:lnTo>
                    <a:pt x="1386090" y="8737"/>
                  </a:lnTo>
                  <a:lnTo>
                    <a:pt x="1382712" y="10045"/>
                  </a:lnTo>
                  <a:lnTo>
                    <a:pt x="1384363" y="15049"/>
                  </a:lnTo>
                  <a:lnTo>
                    <a:pt x="1391577" y="12255"/>
                  </a:lnTo>
                  <a:close/>
                </a:path>
                <a:path w="1410970" h="327660">
                  <a:moveTo>
                    <a:pt x="1410830" y="4826"/>
                  </a:moveTo>
                  <a:lnTo>
                    <a:pt x="1408709" y="0"/>
                  </a:lnTo>
                  <a:lnTo>
                    <a:pt x="1405331" y="1308"/>
                  </a:lnTo>
                  <a:lnTo>
                    <a:pt x="1401953" y="2616"/>
                  </a:lnTo>
                  <a:lnTo>
                    <a:pt x="1403616" y="7607"/>
                  </a:lnTo>
                  <a:lnTo>
                    <a:pt x="1410830" y="48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 descr=""/>
            <p:cNvSpPr/>
            <p:nvPr/>
          </p:nvSpPr>
          <p:spPr>
            <a:xfrm>
              <a:off x="2448318" y="5132565"/>
              <a:ext cx="1259205" cy="416559"/>
            </a:xfrm>
            <a:custGeom>
              <a:avLst/>
              <a:gdLst/>
              <a:ahLst/>
              <a:cxnLst/>
              <a:rect l="l" t="t" r="r" b="b"/>
              <a:pathLst>
                <a:path w="1259204" h="416560">
                  <a:moveTo>
                    <a:pt x="8877" y="413435"/>
                  </a:moveTo>
                  <a:lnTo>
                    <a:pt x="6756" y="408609"/>
                  </a:lnTo>
                  <a:lnTo>
                    <a:pt x="3378" y="409917"/>
                  </a:lnTo>
                  <a:lnTo>
                    <a:pt x="0" y="411226"/>
                  </a:lnTo>
                  <a:lnTo>
                    <a:pt x="1663" y="416217"/>
                  </a:lnTo>
                  <a:lnTo>
                    <a:pt x="8877" y="413435"/>
                  </a:lnTo>
                  <a:close/>
                </a:path>
                <a:path w="1259204" h="416560">
                  <a:moveTo>
                    <a:pt x="28130" y="405980"/>
                  </a:moveTo>
                  <a:lnTo>
                    <a:pt x="25996" y="401167"/>
                  </a:lnTo>
                  <a:lnTo>
                    <a:pt x="22618" y="402475"/>
                  </a:lnTo>
                  <a:lnTo>
                    <a:pt x="19240" y="403783"/>
                  </a:lnTo>
                  <a:lnTo>
                    <a:pt x="20916" y="408774"/>
                  </a:lnTo>
                  <a:lnTo>
                    <a:pt x="28130" y="405980"/>
                  </a:lnTo>
                  <a:close/>
                </a:path>
                <a:path w="1259204" h="416560">
                  <a:moveTo>
                    <a:pt x="47396" y="398538"/>
                  </a:moveTo>
                  <a:lnTo>
                    <a:pt x="45250" y="393725"/>
                  </a:lnTo>
                  <a:lnTo>
                    <a:pt x="41871" y="395046"/>
                  </a:lnTo>
                  <a:lnTo>
                    <a:pt x="38493" y="396354"/>
                  </a:lnTo>
                  <a:lnTo>
                    <a:pt x="40182" y="401345"/>
                  </a:lnTo>
                  <a:lnTo>
                    <a:pt x="47396" y="398538"/>
                  </a:lnTo>
                  <a:close/>
                </a:path>
                <a:path w="1259204" h="416560">
                  <a:moveTo>
                    <a:pt x="66586" y="390944"/>
                  </a:moveTo>
                  <a:lnTo>
                    <a:pt x="64439" y="386130"/>
                  </a:lnTo>
                  <a:lnTo>
                    <a:pt x="61061" y="387464"/>
                  </a:lnTo>
                  <a:lnTo>
                    <a:pt x="57683" y="388797"/>
                  </a:lnTo>
                  <a:lnTo>
                    <a:pt x="59385" y="393788"/>
                  </a:lnTo>
                  <a:lnTo>
                    <a:pt x="66586" y="390944"/>
                  </a:lnTo>
                  <a:close/>
                </a:path>
                <a:path w="1259204" h="416560">
                  <a:moveTo>
                    <a:pt x="85775" y="383349"/>
                  </a:moveTo>
                  <a:lnTo>
                    <a:pt x="83616" y="378548"/>
                  </a:lnTo>
                  <a:lnTo>
                    <a:pt x="80238" y="379882"/>
                  </a:lnTo>
                  <a:lnTo>
                    <a:pt x="76860" y="381215"/>
                  </a:lnTo>
                  <a:lnTo>
                    <a:pt x="78574" y="386194"/>
                  </a:lnTo>
                  <a:lnTo>
                    <a:pt x="85775" y="383349"/>
                  </a:lnTo>
                  <a:close/>
                </a:path>
                <a:path w="1259204" h="416560">
                  <a:moveTo>
                    <a:pt x="104978" y="375754"/>
                  </a:moveTo>
                  <a:lnTo>
                    <a:pt x="102806" y="370954"/>
                  </a:lnTo>
                  <a:lnTo>
                    <a:pt x="99428" y="372287"/>
                  </a:lnTo>
                  <a:lnTo>
                    <a:pt x="96050" y="373621"/>
                  </a:lnTo>
                  <a:lnTo>
                    <a:pt x="97777" y="378599"/>
                  </a:lnTo>
                  <a:lnTo>
                    <a:pt x="104978" y="375754"/>
                  </a:lnTo>
                  <a:close/>
                </a:path>
                <a:path w="1259204" h="416560">
                  <a:moveTo>
                    <a:pt x="124142" y="368071"/>
                  </a:moveTo>
                  <a:lnTo>
                    <a:pt x="121958" y="363270"/>
                  </a:lnTo>
                  <a:lnTo>
                    <a:pt x="118592" y="364629"/>
                  </a:lnTo>
                  <a:lnTo>
                    <a:pt x="115227" y="365988"/>
                  </a:lnTo>
                  <a:lnTo>
                    <a:pt x="116967" y="370954"/>
                  </a:lnTo>
                  <a:lnTo>
                    <a:pt x="124142" y="368071"/>
                  </a:lnTo>
                  <a:close/>
                </a:path>
                <a:path w="1259204" h="416560">
                  <a:moveTo>
                    <a:pt x="143281" y="360362"/>
                  </a:moveTo>
                  <a:lnTo>
                    <a:pt x="141097" y="355561"/>
                  </a:lnTo>
                  <a:lnTo>
                    <a:pt x="137731" y="356920"/>
                  </a:lnTo>
                  <a:lnTo>
                    <a:pt x="134366" y="358279"/>
                  </a:lnTo>
                  <a:lnTo>
                    <a:pt x="136105" y="363245"/>
                  </a:lnTo>
                  <a:lnTo>
                    <a:pt x="143281" y="360362"/>
                  </a:lnTo>
                  <a:close/>
                </a:path>
                <a:path w="1259204" h="416560">
                  <a:moveTo>
                    <a:pt x="162433" y="352640"/>
                  </a:moveTo>
                  <a:lnTo>
                    <a:pt x="160235" y="347853"/>
                  </a:lnTo>
                  <a:lnTo>
                    <a:pt x="156870" y="349211"/>
                  </a:lnTo>
                  <a:lnTo>
                    <a:pt x="153504" y="350570"/>
                  </a:lnTo>
                  <a:lnTo>
                    <a:pt x="155257" y="355536"/>
                  </a:lnTo>
                  <a:lnTo>
                    <a:pt x="162433" y="352640"/>
                  </a:lnTo>
                  <a:close/>
                </a:path>
                <a:path w="1259204" h="416560">
                  <a:moveTo>
                    <a:pt x="181559" y="344906"/>
                  </a:moveTo>
                  <a:lnTo>
                    <a:pt x="179362" y="340118"/>
                  </a:lnTo>
                  <a:lnTo>
                    <a:pt x="175996" y="341490"/>
                  </a:lnTo>
                  <a:lnTo>
                    <a:pt x="172631" y="342861"/>
                  </a:lnTo>
                  <a:lnTo>
                    <a:pt x="174396" y="347827"/>
                  </a:lnTo>
                  <a:lnTo>
                    <a:pt x="181559" y="344906"/>
                  </a:lnTo>
                  <a:close/>
                </a:path>
                <a:path w="1259204" h="416560">
                  <a:moveTo>
                    <a:pt x="200660" y="337108"/>
                  </a:moveTo>
                  <a:lnTo>
                    <a:pt x="198462" y="332320"/>
                  </a:lnTo>
                  <a:lnTo>
                    <a:pt x="195097" y="333692"/>
                  </a:lnTo>
                  <a:lnTo>
                    <a:pt x="191731" y="335064"/>
                  </a:lnTo>
                  <a:lnTo>
                    <a:pt x="193497" y="340029"/>
                  </a:lnTo>
                  <a:lnTo>
                    <a:pt x="200660" y="337108"/>
                  </a:lnTo>
                  <a:close/>
                </a:path>
                <a:path w="1259204" h="416560">
                  <a:moveTo>
                    <a:pt x="219786" y="329311"/>
                  </a:moveTo>
                  <a:lnTo>
                    <a:pt x="217576" y="324523"/>
                  </a:lnTo>
                  <a:lnTo>
                    <a:pt x="214210" y="325894"/>
                  </a:lnTo>
                  <a:lnTo>
                    <a:pt x="210845" y="327266"/>
                  </a:lnTo>
                  <a:lnTo>
                    <a:pt x="212623" y="332232"/>
                  </a:lnTo>
                  <a:lnTo>
                    <a:pt x="219786" y="329311"/>
                  </a:lnTo>
                  <a:close/>
                </a:path>
                <a:path w="1259204" h="416560">
                  <a:moveTo>
                    <a:pt x="238887" y="321500"/>
                  </a:moveTo>
                  <a:lnTo>
                    <a:pt x="236664" y="316725"/>
                  </a:lnTo>
                  <a:lnTo>
                    <a:pt x="233311" y="318096"/>
                  </a:lnTo>
                  <a:lnTo>
                    <a:pt x="229946" y="319468"/>
                  </a:lnTo>
                  <a:lnTo>
                    <a:pt x="231724" y="324434"/>
                  </a:lnTo>
                  <a:lnTo>
                    <a:pt x="238887" y="321500"/>
                  </a:lnTo>
                  <a:close/>
                </a:path>
                <a:path w="1259204" h="416560">
                  <a:moveTo>
                    <a:pt x="257975" y="313639"/>
                  </a:moveTo>
                  <a:lnTo>
                    <a:pt x="255752" y="308864"/>
                  </a:lnTo>
                  <a:lnTo>
                    <a:pt x="252399" y="310248"/>
                  </a:lnTo>
                  <a:lnTo>
                    <a:pt x="249047" y="311632"/>
                  </a:lnTo>
                  <a:lnTo>
                    <a:pt x="250825" y="316585"/>
                  </a:lnTo>
                  <a:lnTo>
                    <a:pt x="257975" y="313639"/>
                  </a:lnTo>
                  <a:close/>
                </a:path>
                <a:path w="1259204" h="416560">
                  <a:moveTo>
                    <a:pt x="277050" y="305790"/>
                  </a:moveTo>
                  <a:lnTo>
                    <a:pt x="274828" y="301015"/>
                  </a:lnTo>
                  <a:lnTo>
                    <a:pt x="271475" y="302399"/>
                  </a:lnTo>
                  <a:lnTo>
                    <a:pt x="268122" y="303784"/>
                  </a:lnTo>
                  <a:lnTo>
                    <a:pt x="269900" y="308737"/>
                  </a:lnTo>
                  <a:lnTo>
                    <a:pt x="277050" y="305790"/>
                  </a:lnTo>
                  <a:close/>
                </a:path>
                <a:path w="1259204" h="416560">
                  <a:moveTo>
                    <a:pt x="296138" y="297942"/>
                  </a:moveTo>
                  <a:lnTo>
                    <a:pt x="293916" y="293166"/>
                  </a:lnTo>
                  <a:lnTo>
                    <a:pt x="290563" y="294551"/>
                  </a:lnTo>
                  <a:lnTo>
                    <a:pt x="287210" y="295935"/>
                  </a:lnTo>
                  <a:lnTo>
                    <a:pt x="288988" y="300888"/>
                  </a:lnTo>
                  <a:lnTo>
                    <a:pt x="296138" y="297942"/>
                  </a:lnTo>
                  <a:close/>
                </a:path>
                <a:path w="1259204" h="416560">
                  <a:moveTo>
                    <a:pt x="315226" y="290093"/>
                  </a:moveTo>
                  <a:lnTo>
                    <a:pt x="313004" y="285318"/>
                  </a:lnTo>
                  <a:lnTo>
                    <a:pt x="309651" y="286702"/>
                  </a:lnTo>
                  <a:lnTo>
                    <a:pt x="306298" y="288086"/>
                  </a:lnTo>
                  <a:lnTo>
                    <a:pt x="308076" y="293039"/>
                  </a:lnTo>
                  <a:lnTo>
                    <a:pt x="315226" y="290093"/>
                  </a:lnTo>
                  <a:close/>
                </a:path>
                <a:path w="1259204" h="416560">
                  <a:moveTo>
                    <a:pt x="334302" y="282232"/>
                  </a:moveTo>
                  <a:lnTo>
                    <a:pt x="332079" y="277456"/>
                  </a:lnTo>
                  <a:lnTo>
                    <a:pt x="328726" y="278841"/>
                  </a:lnTo>
                  <a:lnTo>
                    <a:pt x="325374" y="280225"/>
                  </a:lnTo>
                  <a:lnTo>
                    <a:pt x="327152" y="285178"/>
                  </a:lnTo>
                  <a:lnTo>
                    <a:pt x="334302" y="282232"/>
                  </a:lnTo>
                  <a:close/>
                </a:path>
                <a:path w="1259204" h="416560">
                  <a:moveTo>
                    <a:pt x="353390" y="274370"/>
                  </a:moveTo>
                  <a:lnTo>
                    <a:pt x="351167" y="269595"/>
                  </a:lnTo>
                  <a:lnTo>
                    <a:pt x="347814" y="270979"/>
                  </a:lnTo>
                  <a:lnTo>
                    <a:pt x="344462" y="272364"/>
                  </a:lnTo>
                  <a:lnTo>
                    <a:pt x="346240" y="277317"/>
                  </a:lnTo>
                  <a:lnTo>
                    <a:pt x="353390" y="274370"/>
                  </a:lnTo>
                  <a:close/>
                </a:path>
                <a:path w="1259204" h="416560">
                  <a:moveTo>
                    <a:pt x="372478" y="266534"/>
                  </a:moveTo>
                  <a:lnTo>
                    <a:pt x="370255" y="261747"/>
                  </a:lnTo>
                  <a:lnTo>
                    <a:pt x="366903" y="263131"/>
                  </a:lnTo>
                  <a:lnTo>
                    <a:pt x="363550" y="264502"/>
                  </a:lnTo>
                  <a:lnTo>
                    <a:pt x="365328" y="269468"/>
                  </a:lnTo>
                  <a:lnTo>
                    <a:pt x="372478" y="266534"/>
                  </a:lnTo>
                  <a:close/>
                </a:path>
                <a:path w="1259204" h="416560">
                  <a:moveTo>
                    <a:pt x="391579" y="258699"/>
                  </a:moveTo>
                  <a:lnTo>
                    <a:pt x="389356" y="253911"/>
                  </a:lnTo>
                  <a:lnTo>
                    <a:pt x="386003" y="255295"/>
                  </a:lnTo>
                  <a:lnTo>
                    <a:pt x="382651" y="256667"/>
                  </a:lnTo>
                  <a:lnTo>
                    <a:pt x="384429" y="261632"/>
                  </a:lnTo>
                  <a:lnTo>
                    <a:pt x="391579" y="258699"/>
                  </a:lnTo>
                  <a:close/>
                </a:path>
                <a:path w="1259204" h="416560">
                  <a:moveTo>
                    <a:pt x="410667" y="250875"/>
                  </a:moveTo>
                  <a:lnTo>
                    <a:pt x="408444" y="246100"/>
                  </a:lnTo>
                  <a:lnTo>
                    <a:pt x="405091" y="247472"/>
                  </a:lnTo>
                  <a:lnTo>
                    <a:pt x="401739" y="248856"/>
                  </a:lnTo>
                  <a:lnTo>
                    <a:pt x="403504" y="253809"/>
                  </a:lnTo>
                  <a:lnTo>
                    <a:pt x="410667" y="250875"/>
                  </a:lnTo>
                  <a:close/>
                </a:path>
                <a:path w="1259204" h="416560">
                  <a:moveTo>
                    <a:pt x="429768" y="243078"/>
                  </a:moveTo>
                  <a:lnTo>
                    <a:pt x="427570" y="238302"/>
                  </a:lnTo>
                  <a:lnTo>
                    <a:pt x="424205" y="239661"/>
                  </a:lnTo>
                  <a:lnTo>
                    <a:pt x="420839" y="241033"/>
                  </a:lnTo>
                  <a:lnTo>
                    <a:pt x="422605" y="245986"/>
                  </a:lnTo>
                  <a:lnTo>
                    <a:pt x="429768" y="243078"/>
                  </a:lnTo>
                  <a:close/>
                </a:path>
                <a:path w="1259204" h="416560">
                  <a:moveTo>
                    <a:pt x="448894" y="235318"/>
                  </a:moveTo>
                  <a:lnTo>
                    <a:pt x="446697" y="230530"/>
                  </a:lnTo>
                  <a:lnTo>
                    <a:pt x="443331" y="231902"/>
                  </a:lnTo>
                  <a:lnTo>
                    <a:pt x="439966" y="233260"/>
                  </a:lnTo>
                  <a:lnTo>
                    <a:pt x="441731" y="238226"/>
                  </a:lnTo>
                  <a:lnTo>
                    <a:pt x="448894" y="235318"/>
                  </a:lnTo>
                  <a:close/>
                </a:path>
                <a:path w="1259204" h="416560">
                  <a:moveTo>
                    <a:pt x="468007" y="227571"/>
                  </a:moveTo>
                  <a:lnTo>
                    <a:pt x="465823" y="222770"/>
                  </a:lnTo>
                  <a:lnTo>
                    <a:pt x="462457" y="224142"/>
                  </a:lnTo>
                  <a:lnTo>
                    <a:pt x="459092" y="225513"/>
                  </a:lnTo>
                  <a:lnTo>
                    <a:pt x="460844" y="230479"/>
                  </a:lnTo>
                  <a:lnTo>
                    <a:pt x="468007" y="227571"/>
                  </a:lnTo>
                  <a:close/>
                </a:path>
                <a:path w="1259204" h="416560">
                  <a:moveTo>
                    <a:pt x="487146" y="219862"/>
                  </a:moveTo>
                  <a:lnTo>
                    <a:pt x="484974" y="215061"/>
                  </a:lnTo>
                  <a:lnTo>
                    <a:pt x="481596" y="216408"/>
                  </a:lnTo>
                  <a:lnTo>
                    <a:pt x="478218" y="217754"/>
                  </a:lnTo>
                  <a:lnTo>
                    <a:pt x="479971" y="222719"/>
                  </a:lnTo>
                  <a:lnTo>
                    <a:pt x="487146" y="219862"/>
                  </a:lnTo>
                  <a:close/>
                </a:path>
                <a:path w="1259204" h="416560">
                  <a:moveTo>
                    <a:pt x="506310" y="212217"/>
                  </a:moveTo>
                  <a:lnTo>
                    <a:pt x="504151" y="207416"/>
                  </a:lnTo>
                  <a:lnTo>
                    <a:pt x="500773" y="208762"/>
                  </a:lnTo>
                  <a:lnTo>
                    <a:pt x="497395" y="210108"/>
                  </a:lnTo>
                  <a:lnTo>
                    <a:pt x="499135" y="215087"/>
                  </a:lnTo>
                  <a:lnTo>
                    <a:pt x="506310" y="212217"/>
                  </a:lnTo>
                  <a:close/>
                </a:path>
                <a:path w="1259204" h="416560">
                  <a:moveTo>
                    <a:pt x="525462" y="204558"/>
                  </a:moveTo>
                  <a:lnTo>
                    <a:pt x="523316" y="199758"/>
                  </a:lnTo>
                  <a:lnTo>
                    <a:pt x="519938" y="201104"/>
                  </a:lnTo>
                  <a:lnTo>
                    <a:pt x="516559" y="202450"/>
                  </a:lnTo>
                  <a:lnTo>
                    <a:pt x="518287" y="207429"/>
                  </a:lnTo>
                  <a:lnTo>
                    <a:pt x="525462" y="204558"/>
                  </a:lnTo>
                  <a:close/>
                </a:path>
                <a:path w="1259204" h="416560">
                  <a:moveTo>
                    <a:pt x="544652" y="196989"/>
                  </a:moveTo>
                  <a:lnTo>
                    <a:pt x="542505" y="192176"/>
                  </a:lnTo>
                  <a:lnTo>
                    <a:pt x="539127" y="193497"/>
                  </a:lnTo>
                  <a:lnTo>
                    <a:pt x="535749" y="194818"/>
                  </a:lnTo>
                  <a:lnTo>
                    <a:pt x="537451" y="199796"/>
                  </a:lnTo>
                  <a:lnTo>
                    <a:pt x="544652" y="196989"/>
                  </a:lnTo>
                  <a:close/>
                </a:path>
                <a:path w="1259204" h="416560">
                  <a:moveTo>
                    <a:pt x="563880" y="189509"/>
                  </a:moveTo>
                  <a:lnTo>
                    <a:pt x="561746" y="184683"/>
                  </a:lnTo>
                  <a:lnTo>
                    <a:pt x="558368" y="186004"/>
                  </a:lnTo>
                  <a:lnTo>
                    <a:pt x="554990" y="187325"/>
                  </a:lnTo>
                  <a:lnTo>
                    <a:pt x="556679" y="192303"/>
                  </a:lnTo>
                  <a:lnTo>
                    <a:pt x="563880" y="189509"/>
                  </a:lnTo>
                  <a:close/>
                </a:path>
                <a:path w="1259204" h="416560">
                  <a:moveTo>
                    <a:pt x="583107" y="182016"/>
                  </a:moveTo>
                  <a:lnTo>
                    <a:pt x="580986" y="177190"/>
                  </a:lnTo>
                  <a:lnTo>
                    <a:pt x="577608" y="178511"/>
                  </a:lnTo>
                  <a:lnTo>
                    <a:pt x="574230" y="179832"/>
                  </a:lnTo>
                  <a:lnTo>
                    <a:pt x="575906" y="184823"/>
                  </a:lnTo>
                  <a:lnTo>
                    <a:pt x="583107" y="182016"/>
                  </a:lnTo>
                  <a:close/>
                </a:path>
                <a:path w="1259204" h="416560">
                  <a:moveTo>
                    <a:pt x="602361" y="174599"/>
                  </a:moveTo>
                  <a:lnTo>
                    <a:pt x="600265" y="169773"/>
                  </a:lnTo>
                  <a:lnTo>
                    <a:pt x="596861" y="171056"/>
                  </a:lnTo>
                  <a:lnTo>
                    <a:pt x="593458" y="172339"/>
                  </a:lnTo>
                  <a:lnTo>
                    <a:pt x="595122" y="177330"/>
                  </a:lnTo>
                  <a:lnTo>
                    <a:pt x="602361" y="174599"/>
                  </a:lnTo>
                  <a:close/>
                </a:path>
                <a:path w="1259204" h="416560">
                  <a:moveTo>
                    <a:pt x="621652" y="167322"/>
                  </a:moveTo>
                  <a:lnTo>
                    <a:pt x="619582" y="162483"/>
                  </a:lnTo>
                  <a:lnTo>
                    <a:pt x="616178" y="163766"/>
                  </a:lnTo>
                  <a:lnTo>
                    <a:pt x="612775" y="165049"/>
                  </a:lnTo>
                  <a:lnTo>
                    <a:pt x="614426" y="170053"/>
                  </a:lnTo>
                  <a:lnTo>
                    <a:pt x="621652" y="167322"/>
                  </a:lnTo>
                  <a:close/>
                </a:path>
                <a:path w="1259204" h="416560">
                  <a:moveTo>
                    <a:pt x="640956" y="160045"/>
                  </a:moveTo>
                  <a:lnTo>
                    <a:pt x="638898" y="155194"/>
                  </a:lnTo>
                  <a:lnTo>
                    <a:pt x="635495" y="156476"/>
                  </a:lnTo>
                  <a:lnTo>
                    <a:pt x="632091" y="157759"/>
                  </a:lnTo>
                  <a:lnTo>
                    <a:pt x="633717" y="162775"/>
                  </a:lnTo>
                  <a:lnTo>
                    <a:pt x="640956" y="160045"/>
                  </a:lnTo>
                  <a:close/>
                </a:path>
                <a:path w="1259204" h="416560">
                  <a:moveTo>
                    <a:pt x="660298" y="152869"/>
                  </a:moveTo>
                  <a:lnTo>
                    <a:pt x="658253" y="148005"/>
                  </a:lnTo>
                  <a:lnTo>
                    <a:pt x="654837" y="149250"/>
                  </a:lnTo>
                  <a:lnTo>
                    <a:pt x="651421" y="150495"/>
                  </a:lnTo>
                  <a:lnTo>
                    <a:pt x="653034" y="155498"/>
                  </a:lnTo>
                  <a:lnTo>
                    <a:pt x="660298" y="152869"/>
                  </a:lnTo>
                  <a:close/>
                </a:path>
                <a:path w="1259204" h="416560">
                  <a:moveTo>
                    <a:pt x="679678" y="145834"/>
                  </a:moveTo>
                  <a:lnTo>
                    <a:pt x="677659" y="140957"/>
                  </a:lnTo>
                  <a:lnTo>
                    <a:pt x="674243" y="142201"/>
                  </a:lnTo>
                  <a:lnTo>
                    <a:pt x="670826" y="143446"/>
                  </a:lnTo>
                  <a:lnTo>
                    <a:pt x="672414" y="148463"/>
                  </a:lnTo>
                  <a:lnTo>
                    <a:pt x="679678" y="145834"/>
                  </a:lnTo>
                  <a:close/>
                </a:path>
                <a:path w="1259204" h="416560">
                  <a:moveTo>
                    <a:pt x="699071" y="138798"/>
                  </a:moveTo>
                  <a:lnTo>
                    <a:pt x="697077" y="133921"/>
                  </a:lnTo>
                  <a:lnTo>
                    <a:pt x="693661" y="135166"/>
                  </a:lnTo>
                  <a:lnTo>
                    <a:pt x="690245" y="136410"/>
                  </a:lnTo>
                  <a:lnTo>
                    <a:pt x="691807" y="141439"/>
                  </a:lnTo>
                  <a:lnTo>
                    <a:pt x="699071" y="138798"/>
                  </a:lnTo>
                  <a:close/>
                </a:path>
                <a:path w="1259204" h="416560">
                  <a:moveTo>
                    <a:pt x="718502" y="131902"/>
                  </a:moveTo>
                  <a:lnTo>
                    <a:pt x="716534" y="127025"/>
                  </a:lnTo>
                  <a:lnTo>
                    <a:pt x="713105" y="128206"/>
                  </a:lnTo>
                  <a:lnTo>
                    <a:pt x="709676" y="129387"/>
                  </a:lnTo>
                  <a:lnTo>
                    <a:pt x="711200" y="134429"/>
                  </a:lnTo>
                  <a:lnTo>
                    <a:pt x="718502" y="131902"/>
                  </a:lnTo>
                  <a:close/>
                </a:path>
                <a:path w="1259204" h="416560">
                  <a:moveTo>
                    <a:pt x="737997" y="125171"/>
                  </a:moveTo>
                  <a:lnTo>
                    <a:pt x="736053" y="120281"/>
                  </a:lnTo>
                  <a:lnTo>
                    <a:pt x="732624" y="121462"/>
                  </a:lnTo>
                  <a:lnTo>
                    <a:pt x="729195" y="122643"/>
                  </a:lnTo>
                  <a:lnTo>
                    <a:pt x="730694" y="127698"/>
                  </a:lnTo>
                  <a:lnTo>
                    <a:pt x="737997" y="125171"/>
                  </a:lnTo>
                  <a:close/>
                </a:path>
                <a:path w="1259204" h="416560">
                  <a:moveTo>
                    <a:pt x="757491" y="118440"/>
                  </a:moveTo>
                  <a:lnTo>
                    <a:pt x="755573" y="113538"/>
                  </a:lnTo>
                  <a:lnTo>
                    <a:pt x="752144" y="114719"/>
                  </a:lnTo>
                  <a:lnTo>
                    <a:pt x="748715" y="115900"/>
                  </a:lnTo>
                  <a:lnTo>
                    <a:pt x="750189" y="120967"/>
                  </a:lnTo>
                  <a:lnTo>
                    <a:pt x="757491" y="118440"/>
                  </a:lnTo>
                  <a:close/>
                </a:path>
                <a:path w="1259204" h="416560">
                  <a:moveTo>
                    <a:pt x="777036" y="111899"/>
                  </a:moveTo>
                  <a:lnTo>
                    <a:pt x="775157" y="106972"/>
                  </a:lnTo>
                  <a:lnTo>
                    <a:pt x="771702" y="108102"/>
                  </a:lnTo>
                  <a:lnTo>
                    <a:pt x="768248" y="109232"/>
                  </a:lnTo>
                  <a:lnTo>
                    <a:pt x="769696" y="114287"/>
                  </a:lnTo>
                  <a:lnTo>
                    <a:pt x="777036" y="111899"/>
                  </a:lnTo>
                  <a:close/>
                </a:path>
                <a:path w="1259204" h="416560">
                  <a:moveTo>
                    <a:pt x="796658" y="105511"/>
                  </a:moveTo>
                  <a:lnTo>
                    <a:pt x="794804" y="100571"/>
                  </a:lnTo>
                  <a:lnTo>
                    <a:pt x="791349" y="101701"/>
                  </a:lnTo>
                  <a:lnTo>
                    <a:pt x="787895" y="102831"/>
                  </a:lnTo>
                  <a:lnTo>
                    <a:pt x="789305" y="107899"/>
                  </a:lnTo>
                  <a:lnTo>
                    <a:pt x="796658" y="105511"/>
                  </a:lnTo>
                  <a:close/>
                </a:path>
                <a:path w="1259204" h="416560">
                  <a:moveTo>
                    <a:pt x="816254" y="99136"/>
                  </a:moveTo>
                  <a:lnTo>
                    <a:pt x="814438" y="94183"/>
                  </a:lnTo>
                  <a:lnTo>
                    <a:pt x="810983" y="95313"/>
                  </a:lnTo>
                  <a:lnTo>
                    <a:pt x="807529" y="96443"/>
                  </a:lnTo>
                  <a:lnTo>
                    <a:pt x="808913" y="101523"/>
                  </a:lnTo>
                  <a:lnTo>
                    <a:pt x="816254" y="99136"/>
                  </a:lnTo>
                  <a:close/>
                </a:path>
                <a:path w="1259204" h="416560">
                  <a:moveTo>
                    <a:pt x="835939" y="92989"/>
                  </a:moveTo>
                  <a:lnTo>
                    <a:pt x="834161" y="88036"/>
                  </a:lnTo>
                  <a:lnTo>
                    <a:pt x="830681" y="89090"/>
                  </a:lnTo>
                  <a:lnTo>
                    <a:pt x="827201" y="90144"/>
                  </a:lnTo>
                  <a:lnTo>
                    <a:pt x="828548" y="95237"/>
                  </a:lnTo>
                  <a:lnTo>
                    <a:pt x="835939" y="92989"/>
                  </a:lnTo>
                  <a:close/>
                </a:path>
                <a:path w="1259204" h="416560">
                  <a:moveTo>
                    <a:pt x="855662" y="87007"/>
                  </a:moveTo>
                  <a:lnTo>
                    <a:pt x="853922" y="82042"/>
                  </a:lnTo>
                  <a:lnTo>
                    <a:pt x="850442" y="83096"/>
                  </a:lnTo>
                  <a:lnTo>
                    <a:pt x="846963" y="84150"/>
                  </a:lnTo>
                  <a:lnTo>
                    <a:pt x="848271" y="89255"/>
                  </a:lnTo>
                  <a:lnTo>
                    <a:pt x="855662" y="87007"/>
                  </a:lnTo>
                  <a:close/>
                </a:path>
                <a:path w="1259204" h="416560">
                  <a:moveTo>
                    <a:pt x="875398" y="81026"/>
                  </a:moveTo>
                  <a:lnTo>
                    <a:pt x="873696" y="76047"/>
                  </a:lnTo>
                  <a:lnTo>
                    <a:pt x="870216" y="77101"/>
                  </a:lnTo>
                  <a:lnTo>
                    <a:pt x="866736" y="78155"/>
                  </a:lnTo>
                  <a:lnTo>
                    <a:pt x="868006" y="83273"/>
                  </a:lnTo>
                  <a:lnTo>
                    <a:pt x="875398" y="81026"/>
                  </a:lnTo>
                  <a:close/>
                </a:path>
                <a:path w="1259204" h="416560">
                  <a:moveTo>
                    <a:pt x="895223" y="75374"/>
                  </a:moveTo>
                  <a:lnTo>
                    <a:pt x="893559" y="70370"/>
                  </a:lnTo>
                  <a:lnTo>
                    <a:pt x="890054" y="71348"/>
                  </a:lnTo>
                  <a:lnTo>
                    <a:pt x="886548" y="72326"/>
                  </a:lnTo>
                  <a:lnTo>
                    <a:pt x="887780" y="77444"/>
                  </a:lnTo>
                  <a:lnTo>
                    <a:pt x="895223" y="75374"/>
                  </a:lnTo>
                  <a:close/>
                </a:path>
                <a:path w="1259204" h="416560">
                  <a:moveTo>
                    <a:pt x="915085" y="69837"/>
                  </a:moveTo>
                  <a:lnTo>
                    <a:pt x="913460" y="64820"/>
                  </a:lnTo>
                  <a:lnTo>
                    <a:pt x="909955" y="65798"/>
                  </a:lnTo>
                  <a:lnTo>
                    <a:pt x="906449" y="66776"/>
                  </a:lnTo>
                  <a:lnTo>
                    <a:pt x="907643" y="71907"/>
                  </a:lnTo>
                  <a:lnTo>
                    <a:pt x="915085" y="69837"/>
                  </a:lnTo>
                  <a:close/>
                </a:path>
                <a:path w="1259204" h="416560">
                  <a:moveTo>
                    <a:pt x="934935" y="64312"/>
                  </a:moveTo>
                  <a:lnTo>
                    <a:pt x="933361" y="59283"/>
                  </a:lnTo>
                  <a:lnTo>
                    <a:pt x="929855" y="60261"/>
                  </a:lnTo>
                  <a:lnTo>
                    <a:pt x="926350" y="61239"/>
                  </a:lnTo>
                  <a:lnTo>
                    <a:pt x="927506" y="66382"/>
                  </a:lnTo>
                  <a:lnTo>
                    <a:pt x="934935" y="64312"/>
                  </a:lnTo>
                  <a:close/>
                </a:path>
                <a:path w="1259204" h="416560">
                  <a:moveTo>
                    <a:pt x="954913" y="59182"/>
                  </a:moveTo>
                  <a:lnTo>
                    <a:pt x="953376" y="54140"/>
                  </a:lnTo>
                  <a:lnTo>
                    <a:pt x="949845" y="55029"/>
                  </a:lnTo>
                  <a:lnTo>
                    <a:pt x="946315" y="55918"/>
                  </a:lnTo>
                  <a:lnTo>
                    <a:pt x="947420" y="61061"/>
                  </a:lnTo>
                  <a:lnTo>
                    <a:pt x="954913" y="59182"/>
                  </a:lnTo>
                  <a:close/>
                </a:path>
                <a:path w="1259204" h="416560">
                  <a:moveTo>
                    <a:pt x="974902" y="54152"/>
                  </a:moveTo>
                  <a:lnTo>
                    <a:pt x="973416" y="49098"/>
                  </a:lnTo>
                  <a:lnTo>
                    <a:pt x="969886" y="49987"/>
                  </a:lnTo>
                  <a:lnTo>
                    <a:pt x="966355" y="50876"/>
                  </a:lnTo>
                  <a:lnTo>
                    <a:pt x="967422" y="56032"/>
                  </a:lnTo>
                  <a:lnTo>
                    <a:pt x="974902" y="54152"/>
                  </a:lnTo>
                  <a:close/>
                </a:path>
                <a:path w="1259204" h="416560">
                  <a:moveTo>
                    <a:pt x="994879" y="49123"/>
                  </a:moveTo>
                  <a:lnTo>
                    <a:pt x="993444" y="44056"/>
                  </a:lnTo>
                  <a:lnTo>
                    <a:pt x="989914" y="44945"/>
                  </a:lnTo>
                  <a:lnTo>
                    <a:pt x="986383" y="45834"/>
                  </a:lnTo>
                  <a:lnTo>
                    <a:pt x="987399" y="51003"/>
                  </a:lnTo>
                  <a:lnTo>
                    <a:pt x="994879" y="49123"/>
                  </a:lnTo>
                  <a:close/>
                </a:path>
                <a:path w="1259204" h="416560">
                  <a:moveTo>
                    <a:pt x="1014996" y="44602"/>
                  </a:moveTo>
                  <a:lnTo>
                    <a:pt x="1013599" y="39522"/>
                  </a:lnTo>
                  <a:lnTo>
                    <a:pt x="1010056" y="40309"/>
                  </a:lnTo>
                  <a:lnTo>
                    <a:pt x="1006513" y="41097"/>
                  </a:lnTo>
                  <a:lnTo>
                    <a:pt x="1007465" y="46278"/>
                  </a:lnTo>
                  <a:lnTo>
                    <a:pt x="1014996" y="44602"/>
                  </a:lnTo>
                  <a:close/>
                </a:path>
                <a:path w="1259204" h="416560">
                  <a:moveTo>
                    <a:pt x="1035113" y="40119"/>
                  </a:moveTo>
                  <a:lnTo>
                    <a:pt x="1033767" y="35026"/>
                  </a:lnTo>
                  <a:lnTo>
                    <a:pt x="1030224" y="35814"/>
                  </a:lnTo>
                  <a:lnTo>
                    <a:pt x="1026680" y="36601"/>
                  </a:lnTo>
                  <a:lnTo>
                    <a:pt x="1027582" y="41795"/>
                  </a:lnTo>
                  <a:lnTo>
                    <a:pt x="1035113" y="40119"/>
                  </a:lnTo>
                  <a:close/>
                </a:path>
                <a:path w="1259204" h="416560">
                  <a:moveTo>
                    <a:pt x="1055243" y="35636"/>
                  </a:moveTo>
                  <a:lnTo>
                    <a:pt x="1053947" y="30543"/>
                  </a:lnTo>
                  <a:lnTo>
                    <a:pt x="1050391" y="31318"/>
                  </a:lnTo>
                  <a:lnTo>
                    <a:pt x="1046848" y="32105"/>
                  </a:lnTo>
                  <a:lnTo>
                    <a:pt x="1047699" y="37312"/>
                  </a:lnTo>
                  <a:lnTo>
                    <a:pt x="1055243" y="35636"/>
                  </a:lnTo>
                  <a:close/>
                </a:path>
                <a:path w="1259204" h="416560">
                  <a:moveTo>
                    <a:pt x="1075486" y="31788"/>
                  </a:moveTo>
                  <a:lnTo>
                    <a:pt x="1074242" y="26670"/>
                  </a:lnTo>
                  <a:lnTo>
                    <a:pt x="1070673" y="27355"/>
                  </a:lnTo>
                  <a:lnTo>
                    <a:pt x="1067104" y="28041"/>
                  </a:lnTo>
                  <a:lnTo>
                    <a:pt x="1067904" y="33248"/>
                  </a:lnTo>
                  <a:lnTo>
                    <a:pt x="1075486" y="31788"/>
                  </a:lnTo>
                  <a:close/>
                </a:path>
                <a:path w="1259204" h="416560">
                  <a:moveTo>
                    <a:pt x="1095717" y="27889"/>
                  </a:moveTo>
                  <a:lnTo>
                    <a:pt x="1094524" y="22758"/>
                  </a:lnTo>
                  <a:lnTo>
                    <a:pt x="1090955" y="23444"/>
                  </a:lnTo>
                  <a:lnTo>
                    <a:pt x="1087386" y="24130"/>
                  </a:lnTo>
                  <a:lnTo>
                    <a:pt x="1088136" y="29349"/>
                  </a:lnTo>
                  <a:lnTo>
                    <a:pt x="1095717" y="27889"/>
                  </a:lnTo>
                  <a:close/>
                </a:path>
                <a:path w="1259204" h="416560">
                  <a:moveTo>
                    <a:pt x="1115974" y="24130"/>
                  </a:moveTo>
                  <a:lnTo>
                    <a:pt x="1114844" y="18986"/>
                  </a:lnTo>
                  <a:lnTo>
                    <a:pt x="1111250" y="19558"/>
                  </a:lnTo>
                  <a:lnTo>
                    <a:pt x="1107681" y="20231"/>
                  </a:lnTo>
                  <a:lnTo>
                    <a:pt x="1108367" y="25450"/>
                  </a:lnTo>
                  <a:lnTo>
                    <a:pt x="1112164" y="24739"/>
                  </a:lnTo>
                  <a:lnTo>
                    <a:pt x="1115974" y="24130"/>
                  </a:lnTo>
                  <a:close/>
                </a:path>
                <a:path w="1259204" h="416560">
                  <a:moveTo>
                    <a:pt x="1136319" y="20866"/>
                  </a:moveTo>
                  <a:lnTo>
                    <a:pt x="1135253" y="15709"/>
                  </a:lnTo>
                  <a:lnTo>
                    <a:pt x="1131658" y="16281"/>
                  </a:lnTo>
                  <a:lnTo>
                    <a:pt x="1128064" y="16852"/>
                  </a:lnTo>
                  <a:lnTo>
                    <a:pt x="1128699" y="22085"/>
                  </a:lnTo>
                  <a:lnTo>
                    <a:pt x="1136319" y="20866"/>
                  </a:lnTo>
                  <a:close/>
                </a:path>
                <a:path w="1259204" h="416560">
                  <a:moveTo>
                    <a:pt x="1156677" y="17614"/>
                  </a:moveTo>
                  <a:lnTo>
                    <a:pt x="1155661" y="12446"/>
                  </a:lnTo>
                  <a:lnTo>
                    <a:pt x="1152067" y="13017"/>
                  </a:lnTo>
                  <a:lnTo>
                    <a:pt x="1148473" y="13589"/>
                  </a:lnTo>
                  <a:lnTo>
                    <a:pt x="1149057" y="18834"/>
                  </a:lnTo>
                  <a:lnTo>
                    <a:pt x="1156677" y="17614"/>
                  </a:lnTo>
                  <a:close/>
                </a:path>
                <a:path w="1259204" h="416560">
                  <a:moveTo>
                    <a:pt x="1177061" y="14554"/>
                  </a:moveTo>
                  <a:lnTo>
                    <a:pt x="1176096" y="9372"/>
                  </a:lnTo>
                  <a:lnTo>
                    <a:pt x="1172489" y="9829"/>
                  </a:lnTo>
                  <a:lnTo>
                    <a:pt x="1168882" y="10287"/>
                  </a:lnTo>
                  <a:lnTo>
                    <a:pt x="1169403" y="15532"/>
                  </a:lnTo>
                  <a:lnTo>
                    <a:pt x="1177061" y="14554"/>
                  </a:lnTo>
                  <a:close/>
                </a:path>
                <a:path w="1259204" h="416560">
                  <a:moveTo>
                    <a:pt x="1197495" y="11976"/>
                  </a:moveTo>
                  <a:lnTo>
                    <a:pt x="1196594" y="6781"/>
                  </a:lnTo>
                  <a:lnTo>
                    <a:pt x="1192987" y="7239"/>
                  </a:lnTo>
                  <a:lnTo>
                    <a:pt x="1189380" y="7696"/>
                  </a:lnTo>
                  <a:lnTo>
                    <a:pt x="1189837" y="12941"/>
                  </a:lnTo>
                  <a:lnTo>
                    <a:pt x="1197495" y="11976"/>
                  </a:lnTo>
                  <a:close/>
                </a:path>
                <a:path w="1259204" h="416560">
                  <a:moveTo>
                    <a:pt x="1217942" y="9385"/>
                  </a:moveTo>
                  <a:lnTo>
                    <a:pt x="1217104" y="4191"/>
                  </a:lnTo>
                  <a:lnTo>
                    <a:pt x="1213497" y="4648"/>
                  </a:lnTo>
                  <a:lnTo>
                    <a:pt x="1209890" y="5105"/>
                  </a:lnTo>
                  <a:lnTo>
                    <a:pt x="1210284" y="10363"/>
                  </a:lnTo>
                  <a:lnTo>
                    <a:pt x="1217942" y="9385"/>
                  </a:lnTo>
                  <a:close/>
                </a:path>
                <a:path w="1259204" h="416560">
                  <a:moveTo>
                    <a:pt x="1238415" y="7086"/>
                  </a:moveTo>
                  <a:lnTo>
                    <a:pt x="1237640" y="1879"/>
                  </a:lnTo>
                  <a:lnTo>
                    <a:pt x="1234020" y="2209"/>
                  </a:lnTo>
                  <a:lnTo>
                    <a:pt x="1230401" y="2540"/>
                  </a:lnTo>
                  <a:lnTo>
                    <a:pt x="1230731" y="7797"/>
                  </a:lnTo>
                  <a:lnTo>
                    <a:pt x="1238415" y="7086"/>
                  </a:lnTo>
                  <a:close/>
                </a:path>
                <a:path w="1259204" h="416560">
                  <a:moveTo>
                    <a:pt x="1258925" y="5219"/>
                  </a:moveTo>
                  <a:lnTo>
                    <a:pt x="1258214" y="0"/>
                  </a:lnTo>
                  <a:lnTo>
                    <a:pt x="1254594" y="330"/>
                  </a:lnTo>
                  <a:lnTo>
                    <a:pt x="1250975" y="660"/>
                  </a:lnTo>
                  <a:lnTo>
                    <a:pt x="1251242" y="5918"/>
                  </a:lnTo>
                  <a:lnTo>
                    <a:pt x="1258925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 descr=""/>
            <p:cNvSpPr/>
            <p:nvPr/>
          </p:nvSpPr>
          <p:spPr>
            <a:xfrm>
              <a:off x="3719889" y="5130888"/>
              <a:ext cx="276225" cy="0"/>
            </a:xfrm>
            <a:custGeom>
              <a:avLst/>
              <a:gdLst/>
              <a:ahLst/>
              <a:cxnLst/>
              <a:rect l="l" t="t" r="r" b="b"/>
              <a:pathLst>
                <a:path w="276225" h="0">
                  <a:moveTo>
                    <a:pt x="0" y="0"/>
                  </a:moveTo>
                  <a:lnTo>
                    <a:pt x="275648" y="0"/>
                  </a:lnTo>
                </a:path>
              </a:pathLst>
            </a:custGeom>
            <a:ln w="1143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 descr=""/>
            <p:cNvSpPr/>
            <p:nvPr/>
          </p:nvSpPr>
          <p:spPr>
            <a:xfrm>
              <a:off x="4008183" y="5131815"/>
              <a:ext cx="1337310" cy="540385"/>
            </a:xfrm>
            <a:custGeom>
              <a:avLst/>
              <a:gdLst/>
              <a:ahLst/>
              <a:cxnLst/>
              <a:rect l="l" t="t" r="r" b="b"/>
              <a:pathLst>
                <a:path w="1337310" h="540385">
                  <a:moveTo>
                    <a:pt x="7924" y="685"/>
                  </a:moveTo>
                  <a:lnTo>
                    <a:pt x="4305" y="342"/>
                  </a:lnTo>
                  <a:lnTo>
                    <a:pt x="685" y="0"/>
                  </a:lnTo>
                  <a:lnTo>
                    <a:pt x="0" y="5219"/>
                  </a:lnTo>
                  <a:lnTo>
                    <a:pt x="7683" y="5943"/>
                  </a:lnTo>
                  <a:lnTo>
                    <a:pt x="7924" y="685"/>
                  </a:lnTo>
                  <a:close/>
                </a:path>
                <a:path w="1337310" h="540385">
                  <a:moveTo>
                    <a:pt x="28498" y="2628"/>
                  </a:moveTo>
                  <a:lnTo>
                    <a:pt x="24879" y="2286"/>
                  </a:lnTo>
                  <a:lnTo>
                    <a:pt x="21259" y="1943"/>
                  </a:lnTo>
                  <a:lnTo>
                    <a:pt x="20510" y="7162"/>
                  </a:lnTo>
                  <a:lnTo>
                    <a:pt x="28194" y="7886"/>
                  </a:lnTo>
                  <a:lnTo>
                    <a:pt x="28498" y="2628"/>
                  </a:lnTo>
                  <a:close/>
                </a:path>
                <a:path w="1337310" h="540385">
                  <a:moveTo>
                    <a:pt x="49072" y="4686"/>
                  </a:moveTo>
                  <a:lnTo>
                    <a:pt x="45466" y="4229"/>
                  </a:lnTo>
                  <a:lnTo>
                    <a:pt x="41846" y="3886"/>
                  </a:lnTo>
                  <a:lnTo>
                    <a:pt x="41033" y="9093"/>
                  </a:lnTo>
                  <a:lnTo>
                    <a:pt x="44869" y="9461"/>
                  </a:lnTo>
                  <a:lnTo>
                    <a:pt x="48704" y="9944"/>
                  </a:lnTo>
                  <a:lnTo>
                    <a:pt x="49072" y="4686"/>
                  </a:lnTo>
                  <a:close/>
                </a:path>
                <a:path w="1337310" h="540385">
                  <a:moveTo>
                    <a:pt x="69557" y="7391"/>
                  </a:moveTo>
                  <a:lnTo>
                    <a:pt x="65951" y="6921"/>
                  </a:lnTo>
                  <a:lnTo>
                    <a:pt x="62344" y="6438"/>
                  </a:lnTo>
                  <a:lnTo>
                    <a:pt x="61480" y="11633"/>
                  </a:lnTo>
                  <a:lnTo>
                    <a:pt x="69126" y="12649"/>
                  </a:lnTo>
                  <a:lnTo>
                    <a:pt x="69557" y="7391"/>
                  </a:lnTo>
                  <a:close/>
                </a:path>
                <a:path w="1337310" h="540385">
                  <a:moveTo>
                    <a:pt x="90043" y="10109"/>
                  </a:moveTo>
                  <a:lnTo>
                    <a:pt x="86436" y="9639"/>
                  </a:lnTo>
                  <a:lnTo>
                    <a:pt x="82829" y="9156"/>
                  </a:lnTo>
                  <a:lnTo>
                    <a:pt x="81902" y="14351"/>
                  </a:lnTo>
                  <a:lnTo>
                    <a:pt x="89547" y="15354"/>
                  </a:lnTo>
                  <a:lnTo>
                    <a:pt x="90043" y="10109"/>
                  </a:lnTo>
                  <a:close/>
                </a:path>
                <a:path w="1337310" h="540385">
                  <a:moveTo>
                    <a:pt x="110540" y="12814"/>
                  </a:moveTo>
                  <a:lnTo>
                    <a:pt x="106934" y="12344"/>
                  </a:lnTo>
                  <a:lnTo>
                    <a:pt x="103327" y="11861"/>
                  </a:lnTo>
                  <a:lnTo>
                    <a:pt x="102336" y="17043"/>
                  </a:lnTo>
                  <a:lnTo>
                    <a:pt x="109994" y="18059"/>
                  </a:lnTo>
                  <a:lnTo>
                    <a:pt x="110540" y="12814"/>
                  </a:lnTo>
                  <a:close/>
                </a:path>
                <a:path w="1337310" h="540385">
                  <a:moveTo>
                    <a:pt x="130911" y="16217"/>
                  </a:moveTo>
                  <a:lnTo>
                    <a:pt x="127330" y="15608"/>
                  </a:lnTo>
                  <a:lnTo>
                    <a:pt x="123748" y="14998"/>
                  </a:lnTo>
                  <a:lnTo>
                    <a:pt x="122694" y="20154"/>
                  </a:lnTo>
                  <a:lnTo>
                    <a:pt x="130302" y="21450"/>
                  </a:lnTo>
                  <a:lnTo>
                    <a:pt x="130911" y="16217"/>
                  </a:lnTo>
                  <a:close/>
                </a:path>
                <a:path w="1337310" h="540385">
                  <a:moveTo>
                    <a:pt x="151282" y="19672"/>
                  </a:moveTo>
                  <a:lnTo>
                    <a:pt x="147701" y="19062"/>
                  </a:lnTo>
                  <a:lnTo>
                    <a:pt x="144119" y="18453"/>
                  </a:lnTo>
                  <a:lnTo>
                    <a:pt x="143014" y="23609"/>
                  </a:lnTo>
                  <a:lnTo>
                    <a:pt x="150622" y="24892"/>
                  </a:lnTo>
                  <a:lnTo>
                    <a:pt x="151282" y="19672"/>
                  </a:lnTo>
                  <a:close/>
                </a:path>
                <a:path w="1337310" h="540385">
                  <a:moveTo>
                    <a:pt x="171665" y="23139"/>
                  </a:moveTo>
                  <a:lnTo>
                    <a:pt x="168084" y="22529"/>
                  </a:lnTo>
                  <a:lnTo>
                    <a:pt x="164503" y="21920"/>
                  </a:lnTo>
                  <a:lnTo>
                    <a:pt x="163334" y="27063"/>
                  </a:lnTo>
                  <a:lnTo>
                    <a:pt x="170942" y="28359"/>
                  </a:lnTo>
                  <a:lnTo>
                    <a:pt x="171665" y="23139"/>
                  </a:lnTo>
                  <a:close/>
                </a:path>
                <a:path w="1337310" h="540385">
                  <a:moveTo>
                    <a:pt x="191960" y="27012"/>
                  </a:moveTo>
                  <a:lnTo>
                    <a:pt x="188404" y="26276"/>
                  </a:lnTo>
                  <a:lnTo>
                    <a:pt x="184848" y="25539"/>
                  </a:lnTo>
                  <a:lnTo>
                    <a:pt x="183629" y="30657"/>
                  </a:lnTo>
                  <a:lnTo>
                    <a:pt x="191185" y="32232"/>
                  </a:lnTo>
                  <a:lnTo>
                    <a:pt x="191960" y="27012"/>
                  </a:lnTo>
                  <a:close/>
                </a:path>
                <a:path w="1337310" h="540385">
                  <a:moveTo>
                    <a:pt x="212191" y="31216"/>
                  </a:moveTo>
                  <a:lnTo>
                    <a:pt x="208635" y="30480"/>
                  </a:lnTo>
                  <a:lnTo>
                    <a:pt x="205079" y="29743"/>
                  </a:lnTo>
                  <a:lnTo>
                    <a:pt x="203809" y="34848"/>
                  </a:lnTo>
                  <a:lnTo>
                    <a:pt x="211366" y="36423"/>
                  </a:lnTo>
                  <a:lnTo>
                    <a:pt x="212191" y="31216"/>
                  </a:lnTo>
                  <a:close/>
                </a:path>
                <a:path w="1337310" h="540385">
                  <a:moveTo>
                    <a:pt x="232422" y="35420"/>
                  </a:moveTo>
                  <a:lnTo>
                    <a:pt x="228866" y="34683"/>
                  </a:lnTo>
                  <a:lnTo>
                    <a:pt x="225310" y="33947"/>
                  </a:lnTo>
                  <a:lnTo>
                    <a:pt x="223977" y="39039"/>
                  </a:lnTo>
                  <a:lnTo>
                    <a:pt x="231546" y="40614"/>
                  </a:lnTo>
                  <a:lnTo>
                    <a:pt x="232422" y="35420"/>
                  </a:lnTo>
                  <a:close/>
                </a:path>
                <a:path w="1337310" h="540385">
                  <a:moveTo>
                    <a:pt x="252641" y="39674"/>
                  </a:moveTo>
                  <a:lnTo>
                    <a:pt x="249097" y="38874"/>
                  </a:lnTo>
                  <a:lnTo>
                    <a:pt x="245541" y="38138"/>
                  </a:lnTo>
                  <a:lnTo>
                    <a:pt x="244157" y="43218"/>
                  </a:lnTo>
                  <a:lnTo>
                    <a:pt x="247942" y="44005"/>
                  </a:lnTo>
                  <a:lnTo>
                    <a:pt x="251701" y="44869"/>
                  </a:lnTo>
                  <a:lnTo>
                    <a:pt x="252641" y="39674"/>
                  </a:lnTo>
                  <a:close/>
                </a:path>
                <a:path w="1337310" h="540385">
                  <a:moveTo>
                    <a:pt x="272707" y="44615"/>
                  </a:moveTo>
                  <a:lnTo>
                    <a:pt x="269176" y="43751"/>
                  </a:lnTo>
                  <a:lnTo>
                    <a:pt x="265645" y="42887"/>
                  </a:lnTo>
                  <a:lnTo>
                    <a:pt x="264223" y="47955"/>
                  </a:lnTo>
                  <a:lnTo>
                    <a:pt x="271716" y="49796"/>
                  </a:lnTo>
                  <a:lnTo>
                    <a:pt x="272707" y="44615"/>
                  </a:lnTo>
                  <a:close/>
                </a:path>
                <a:path w="1337310" h="540385">
                  <a:moveTo>
                    <a:pt x="292785" y="49517"/>
                  </a:moveTo>
                  <a:lnTo>
                    <a:pt x="289255" y="48653"/>
                  </a:lnTo>
                  <a:lnTo>
                    <a:pt x="285724" y="47790"/>
                  </a:lnTo>
                  <a:lnTo>
                    <a:pt x="284251" y="52844"/>
                  </a:lnTo>
                  <a:lnTo>
                    <a:pt x="291744" y="54686"/>
                  </a:lnTo>
                  <a:lnTo>
                    <a:pt x="292785" y="49517"/>
                  </a:lnTo>
                  <a:close/>
                </a:path>
                <a:path w="1337310" h="540385">
                  <a:moveTo>
                    <a:pt x="312851" y="54432"/>
                  </a:moveTo>
                  <a:lnTo>
                    <a:pt x="309321" y="53568"/>
                  </a:lnTo>
                  <a:lnTo>
                    <a:pt x="305790" y="52705"/>
                  </a:lnTo>
                  <a:lnTo>
                    <a:pt x="304266" y="57746"/>
                  </a:lnTo>
                  <a:lnTo>
                    <a:pt x="311759" y="59588"/>
                  </a:lnTo>
                  <a:lnTo>
                    <a:pt x="312851" y="54432"/>
                  </a:lnTo>
                  <a:close/>
                </a:path>
                <a:path w="1337310" h="540385">
                  <a:moveTo>
                    <a:pt x="332828" y="59740"/>
                  </a:moveTo>
                  <a:lnTo>
                    <a:pt x="329323" y="58750"/>
                  </a:lnTo>
                  <a:lnTo>
                    <a:pt x="325818" y="57772"/>
                  </a:lnTo>
                  <a:lnTo>
                    <a:pt x="324243" y="62788"/>
                  </a:lnTo>
                  <a:lnTo>
                    <a:pt x="331685" y="64884"/>
                  </a:lnTo>
                  <a:lnTo>
                    <a:pt x="332828" y="59740"/>
                  </a:lnTo>
                  <a:close/>
                </a:path>
                <a:path w="1337310" h="540385">
                  <a:moveTo>
                    <a:pt x="352717" y="65316"/>
                  </a:moveTo>
                  <a:lnTo>
                    <a:pt x="349211" y="64338"/>
                  </a:lnTo>
                  <a:lnTo>
                    <a:pt x="345706" y="63347"/>
                  </a:lnTo>
                  <a:lnTo>
                    <a:pt x="344093" y="68364"/>
                  </a:lnTo>
                  <a:lnTo>
                    <a:pt x="351523" y="70459"/>
                  </a:lnTo>
                  <a:lnTo>
                    <a:pt x="352717" y="65316"/>
                  </a:lnTo>
                  <a:close/>
                </a:path>
                <a:path w="1337310" h="540385">
                  <a:moveTo>
                    <a:pt x="372605" y="70916"/>
                  </a:moveTo>
                  <a:lnTo>
                    <a:pt x="369100" y="69926"/>
                  </a:lnTo>
                  <a:lnTo>
                    <a:pt x="365594" y="68948"/>
                  </a:lnTo>
                  <a:lnTo>
                    <a:pt x="363931" y="73939"/>
                  </a:lnTo>
                  <a:lnTo>
                    <a:pt x="371373" y="76034"/>
                  </a:lnTo>
                  <a:lnTo>
                    <a:pt x="372605" y="70916"/>
                  </a:lnTo>
                  <a:close/>
                </a:path>
                <a:path w="1337310" h="540385">
                  <a:moveTo>
                    <a:pt x="392493" y="76504"/>
                  </a:moveTo>
                  <a:lnTo>
                    <a:pt x="388988" y="75526"/>
                  </a:lnTo>
                  <a:lnTo>
                    <a:pt x="385483" y="74549"/>
                  </a:lnTo>
                  <a:lnTo>
                    <a:pt x="383781" y="79527"/>
                  </a:lnTo>
                  <a:lnTo>
                    <a:pt x="391210" y="81622"/>
                  </a:lnTo>
                  <a:lnTo>
                    <a:pt x="392493" y="76504"/>
                  </a:lnTo>
                  <a:close/>
                </a:path>
                <a:path w="1337310" h="540385">
                  <a:moveTo>
                    <a:pt x="412203" y="82689"/>
                  </a:moveTo>
                  <a:lnTo>
                    <a:pt x="408736" y="81584"/>
                  </a:lnTo>
                  <a:lnTo>
                    <a:pt x="405269" y="80479"/>
                  </a:lnTo>
                  <a:lnTo>
                    <a:pt x="403517" y="85445"/>
                  </a:lnTo>
                  <a:lnTo>
                    <a:pt x="410883" y="87782"/>
                  </a:lnTo>
                  <a:lnTo>
                    <a:pt x="412203" y="82689"/>
                  </a:lnTo>
                  <a:close/>
                </a:path>
                <a:path w="1337310" h="540385">
                  <a:moveTo>
                    <a:pt x="431901" y="88925"/>
                  </a:moveTo>
                  <a:lnTo>
                    <a:pt x="428434" y="87833"/>
                  </a:lnTo>
                  <a:lnTo>
                    <a:pt x="424967" y="86728"/>
                  </a:lnTo>
                  <a:lnTo>
                    <a:pt x="423176" y="91681"/>
                  </a:lnTo>
                  <a:lnTo>
                    <a:pt x="430530" y="94018"/>
                  </a:lnTo>
                  <a:lnTo>
                    <a:pt x="431901" y="88925"/>
                  </a:lnTo>
                  <a:close/>
                </a:path>
                <a:path w="1337310" h="540385">
                  <a:moveTo>
                    <a:pt x="451599" y="95173"/>
                  </a:moveTo>
                  <a:lnTo>
                    <a:pt x="448132" y="94068"/>
                  </a:lnTo>
                  <a:lnTo>
                    <a:pt x="444665" y="92976"/>
                  </a:lnTo>
                  <a:lnTo>
                    <a:pt x="442823" y="97904"/>
                  </a:lnTo>
                  <a:lnTo>
                    <a:pt x="450189" y="100241"/>
                  </a:lnTo>
                  <a:lnTo>
                    <a:pt x="451599" y="95173"/>
                  </a:lnTo>
                  <a:close/>
                </a:path>
                <a:path w="1337310" h="540385">
                  <a:moveTo>
                    <a:pt x="471284" y="101460"/>
                  </a:moveTo>
                  <a:lnTo>
                    <a:pt x="467829" y="100317"/>
                  </a:lnTo>
                  <a:lnTo>
                    <a:pt x="464362" y="99225"/>
                  </a:lnTo>
                  <a:lnTo>
                    <a:pt x="462483" y="104140"/>
                  </a:lnTo>
                  <a:lnTo>
                    <a:pt x="466166" y="105308"/>
                  </a:lnTo>
                  <a:lnTo>
                    <a:pt x="469823" y="106527"/>
                  </a:lnTo>
                  <a:lnTo>
                    <a:pt x="471284" y="101460"/>
                  </a:lnTo>
                  <a:close/>
                </a:path>
                <a:path w="1337310" h="540385">
                  <a:moveTo>
                    <a:pt x="490753" y="108343"/>
                  </a:moveTo>
                  <a:lnTo>
                    <a:pt x="487324" y="107137"/>
                  </a:lnTo>
                  <a:lnTo>
                    <a:pt x="483895" y="105930"/>
                  </a:lnTo>
                  <a:lnTo>
                    <a:pt x="481977" y="110832"/>
                  </a:lnTo>
                  <a:lnTo>
                    <a:pt x="489254" y="113398"/>
                  </a:lnTo>
                  <a:lnTo>
                    <a:pt x="490753" y="108343"/>
                  </a:lnTo>
                  <a:close/>
                </a:path>
                <a:path w="1337310" h="540385">
                  <a:moveTo>
                    <a:pt x="510235" y="115201"/>
                  </a:moveTo>
                  <a:lnTo>
                    <a:pt x="506806" y="113995"/>
                  </a:lnTo>
                  <a:lnTo>
                    <a:pt x="503377" y="112788"/>
                  </a:lnTo>
                  <a:lnTo>
                    <a:pt x="501421" y="117678"/>
                  </a:lnTo>
                  <a:lnTo>
                    <a:pt x="508698" y="120243"/>
                  </a:lnTo>
                  <a:lnTo>
                    <a:pt x="510235" y="115201"/>
                  </a:lnTo>
                  <a:close/>
                </a:path>
                <a:path w="1337310" h="540385">
                  <a:moveTo>
                    <a:pt x="529729" y="122059"/>
                  </a:moveTo>
                  <a:lnTo>
                    <a:pt x="526300" y="120853"/>
                  </a:lnTo>
                  <a:lnTo>
                    <a:pt x="522871" y="119646"/>
                  </a:lnTo>
                  <a:lnTo>
                    <a:pt x="520877" y="124523"/>
                  </a:lnTo>
                  <a:lnTo>
                    <a:pt x="528154" y="127088"/>
                  </a:lnTo>
                  <a:lnTo>
                    <a:pt x="529729" y="122059"/>
                  </a:lnTo>
                  <a:close/>
                </a:path>
                <a:path w="1337310" h="540385">
                  <a:moveTo>
                    <a:pt x="549173" y="129019"/>
                  </a:moveTo>
                  <a:lnTo>
                    <a:pt x="545782" y="127711"/>
                  </a:lnTo>
                  <a:lnTo>
                    <a:pt x="542353" y="126504"/>
                  </a:lnTo>
                  <a:lnTo>
                    <a:pt x="540321" y="131368"/>
                  </a:lnTo>
                  <a:lnTo>
                    <a:pt x="543953" y="132651"/>
                  </a:lnTo>
                  <a:lnTo>
                    <a:pt x="547560" y="134035"/>
                  </a:lnTo>
                  <a:lnTo>
                    <a:pt x="549173" y="129019"/>
                  </a:lnTo>
                  <a:close/>
                </a:path>
                <a:path w="1337310" h="540385">
                  <a:moveTo>
                    <a:pt x="568439" y="136461"/>
                  </a:moveTo>
                  <a:lnTo>
                    <a:pt x="565048" y="135153"/>
                  </a:lnTo>
                  <a:lnTo>
                    <a:pt x="561657" y="133845"/>
                  </a:lnTo>
                  <a:lnTo>
                    <a:pt x="559587" y="138684"/>
                  </a:lnTo>
                  <a:lnTo>
                    <a:pt x="566788" y="141465"/>
                  </a:lnTo>
                  <a:lnTo>
                    <a:pt x="568439" y="136461"/>
                  </a:lnTo>
                  <a:close/>
                </a:path>
                <a:path w="1337310" h="540385">
                  <a:moveTo>
                    <a:pt x="587705" y="143903"/>
                  </a:moveTo>
                  <a:lnTo>
                    <a:pt x="584314" y="142595"/>
                  </a:lnTo>
                  <a:lnTo>
                    <a:pt x="580923" y="141287"/>
                  </a:lnTo>
                  <a:lnTo>
                    <a:pt x="578815" y="146113"/>
                  </a:lnTo>
                  <a:lnTo>
                    <a:pt x="586028" y="148894"/>
                  </a:lnTo>
                  <a:lnTo>
                    <a:pt x="587705" y="143903"/>
                  </a:lnTo>
                  <a:close/>
                </a:path>
                <a:path w="1337310" h="540385">
                  <a:moveTo>
                    <a:pt x="606983" y="151345"/>
                  </a:moveTo>
                  <a:lnTo>
                    <a:pt x="603592" y="150037"/>
                  </a:lnTo>
                  <a:lnTo>
                    <a:pt x="600202" y="148729"/>
                  </a:lnTo>
                  <a:lnTo>
                    <a:pt x="598055" y="153543"/>
                  </a:lnTo>
                  <a:lnTo>
                    <a:pt x="605269" y="156324"/>
                  </a:lnTo>
                  <a:lnTo>
                    <a:pt x="606983" y="151345"/>
                  </a:lnTo>
                  <a:close/>
                </a:path>
                <a:path w="1337310" h="540385">
                  <a:moveTo>
                    <a:pt x="626237" y="158826"/>
                  </a:moveTo>
                  <a:lnTo>
                    <a:pt x="622858" y="157480"/>
                  </a:lnTo>
                  <a:lnTo>
                    <a:pt x="619467" y="156171"/>
                  </a:lnTo>
                  <a:lnTo>
                    <a:pt x="617296" y="160972"/>
                  </a:lnTo>
                  <a:lnTo>
                    <a:pt x="620890" y="162356"/>
                  </a:lnTo>
                  <a:lnTo>
                    <a:pt x="624484" y="163791"/>
                  </a:lnTo>
                  <a:lnTo>
                    <a:pt x="626237" y="158826"/>
                  </a:lnTo>
                  <a:close/>
                </a:path>
                <a:path w="1337310" h="540385">
                  <a:moveTo>
                    <a:pt x="645274" y="166839"/>
                  </a:moveTo>
                  <a:lnTo>
                    <a:pt x="641921" y="165430"/>
                  </a:lnTo>
                  <a:lnTo>
                    <a:pt x="638568" y="164020"/>
                  </a:lnTo>
                  <a:lnTo>
                    <a:pt x="636358" y="168808"/>
                  </a:lnTo>
                  <a:lnTo>
                    <a:pt x="643483" y="171792"/>
                  </a:lnTo>
                  <a:lnTo>
                    <a:pt x="645274" y="166839"/>
                  </a:lnTo>
                  <a:close/>
                </a:path>
                <a:path w="1337310" h="540385">
                  <a:moveTo>
                    <a:pt x="664324" y="174828"/>
                  </a:moveTo>
                  <a:lnTo>
                    <a:pt x="660971" y="173418"/>
                  </a:lnTo>
                  <a:lnTo>
                    <a:pt x="657618" y="172008"/>
                  </a:lnTo>
                  <a:lnTo>
                    <a:pt x="655383" y="176784"/>
                  </a:lnTo>
                  <a:lnTo>
                    <a:pt x="662508" y="179768"/>
                  </a:lnTo>
                  <a:lnTo>
                    <a:pt x="664324" y="174828"/>
                  </a:lnTo>
                  <a:close/>
                </a:path>
                <a:path w="1337310" h="540385">
                  <a:moveTo>
                    <a:pt x="683361" y="182816"/>
                  </a:moveTo>
                  <a:lnTo>
                    <a:pt x="680008" y="181406"/>
                  </a:lnTo>
                  <a:lnTo>
                    <a:pt x="676656" y="179997"/>
                  </a:lnTo>
                  <a:lnTo>
                    <a:pt x="674382" y="184759"/>
                  </a:lnTo>
                  <a:lnTo>
                    <a:pt x="681507" y="187744"/>
                  </a:lnTo>
                  <a:lnTo>
                    <a:pt x="683361" y="182816"/>
                  </a:lnTo>
                  <a:close/>
                </a:path>
                <a:path w="1337310" h="540385">
                  <a:moveTo>
                    <a:pt x="702411" y="190804"/>
                  </a:moveTo>
                  <a:lnTo>
                    <a:pt x="699058" y="189395"/>
                  </a:lnTo>
                  <a:lnTo>
                    <a:pt x="695706" y="187985"/>
                  </a:lnTo>
                  <a:lnTo>
                    <a:pt x="693407" y="192735"/>
                  </a:lnTo>
                  <a:lnTo>
                    <a:pt x="700532" y="195719"/>
                  </a:lnTo>
                  <a:lnTo>
                    <a:pt x="702411" y="190804"/>
                  </a:lnTo>
                  <a:close/>
                </a:path>
                <a:path w="1337310" h="540385">
                  <a:moveTo>
                    <a:pt x="721271" y="199237"/>
                  </a:moveTo>
                  <a:lnTo>
                    <a:pt x="717956" y="197739"/>
                  </a:lnTo>
                  <a:lnTo>
                    <a:pt x="714641" y="196240"/>
                  </a:lnTo>
                  <a:lnTo>
                    <a:pt x="712317" y="200964"/>
                  </a:lnTo>
                  <a:lnTo>
                    <a:pt x="719353" y="204139"/>
                  </a:lnTo>
                  <a:lnTo>
                    <a:pt x="721271" y="199237"/>
                  </a:lnTo>
                  <a:close/>
                </a:path>
                <a:path w="1337310" h="540385">
                  <a:moveTo>
                    <a:pt x="740092" y="207746"/>
                  </a:moveTo>
                  <a:lnTo>
                    <a:pt x="736777" y="206248"/>
                  </a:lnTo>
                  <a:lnTo>
                    <a:pt x="733463" y="204749"/>
                  </a:lnTo>
                  <a:lnTo>
                    <a:pt x="731100" y="209461"/>
                  </a:lnTo>
                  <a:lnTo>
                    <a:pt x="738149" y="212636"/>
                  </a:lnTo>
                  <a:lnTo>
                    <a:pt x="740092" y="207746"/>
                  </a:lnTo>
                  <a:close/>
                </a:path>
                <a:path w="1337310" h="540385">
                  <a:moveTo>
                    <a:pt x="758901" y="216242"/>
                  </a:moveTo>
                  <a:lnTo>
                    <a:pt x="755586" y="214744"/>
                  </a:lnTo>
                  <a:lnTo>
                    <a:pt x="752271" y="213245"/>
                  </a:lnTo>
                  <a:lnTo>
                    <a:pt x="749884" y="217944"/>
                  </a:lnTo>
                  <a:lnTo>
                    <a:pt x="756920" y="221119"/>
                  </a:lnTo>
                  <a:lnTo>
                    <a:pt x="758901" y="216242"/>
                  </a:lnTo>
                  <a:close/>
                </a:path>
                <a:path w="1337310" h="540385">
                  <a:moveTo>
                    <a:pt x="777722" y="224751"/>
                  </a:moveTo>
                  <a:lnTo>
                    <a:pt x="774407" y="223253"/>
                  </a:lnTo>
                  <a:lnTo>
                    <a:pt x="771093" y="221754"/>
                  </a:lnTo>
                  <a:lnTo>
                    <a:pt x="768680" y="226441"/>
                  </a:lnTo>
                  <a:lnTo>
                    <a:pt x="775716" y="229616"/>
                  </a:lnTo>
                  <a:lnTo>
                    <a:pt x="777722" y="224751"/>
                  </a:lnTo>
                  <a:close/>
                </a:path>
                <a:path w="1337310" h="540385">
                  <a:moveTo>
                    <a:pt x="796442" y="233464"/>
                  </a:moveTo>
                  <a:lnTo>
                    <a:pt x="793165" y="231889"/>
                  </a:lnTo>
                  <a:lnTo>
                    <a:pt x="789889" y="230314"/>
                  </a:lnTo>
                  <a:lnTo>
                    <a:pt x="787450" y="234975"/>
                  </a:lnTo>
                  <a:lnTo>
                    <a:pt x="794410" y="238328"/>
                  </a:lnTo>
                  <a:lnTo>
                    <a:pt x="796442" y="233464"/>
                  </a:lnTo>
                  <a:close/>
                </a:path>
                <a:path w="1337310" h="540385">
                  <a:moveTo>
                    <a:pt x="815047" y="242468"/>
                  </a:moveTo>
                  <a:lnTo>
                    <a:pt x="811771" y="240880"/>
                  </a:lnTo>
                  <a:lnTo>
                    <a:pt x="808494" y="239306"/>
                  </a:lnTo>
                  <a:lnTo>
                    <a:pt x="806030" y="243954"/>
                  </a:lnTo>
                  <a:lnTo>
                    <a:pt x="812990" y="247307"/>
                  </a:lnTo>
                  <a:lnTo>
                    <a:pt x="815047" y="242468"/>
                  </a:lnTo>
                  <a:close/>
                </a:path>
                <a:path w="1337310" h="540385">
                  <a:moveTo>
                    <a:pt x="833640" y="251434"/>
                  </a:moveTo>
                  <a:lnTo>
                    <a:pt x="830364" y="249859"/>
                  </a:lnTo>
                  <a:lnTo>
                    <a:pt x="827087" y="248285"/>
                  </a:lnTo>
                  <a:lnTo>
                    <a:pt x="824598" y="252920"/>
                  </a:lnTo>
                  <a:lnTo>
                    <a:pt x="831557" y="256286"/>
                  </a:lnTo>
                  <a:lnTo>
                    <a:pt x="833640" y="251434"/>
                  </a:lnTo>
                  <a:close/>
                </a:path>
                <a:path w="1337310" h="540385">
                  <a:moveTo>
                    <a:pt x="852233" y="260426"/>
                  </a:moveTo>
                  <a:lnTo>
                    <a:pt x="848956" y="258851"/>
                  </a:lnTo>
                  <a:lnTo>
                    <a:pt x="845680" y="257263"/>
                  </a:lnTo>
                  <a:lnTo>
                    <a:pt x="843165" y="261899"/>
                  </a:lnTo>
                  <a:lnTo>
                    <a:pt x="850125" y="265252"/>
                  </a:lnTo>
                  <a:lnTo>
                    <a:pt x="852233" y="260426"/>
                  </a:lnTo>
                  <a:close/>
                </a:path>
                <a:path w="1337310" h="540385">
                  <a:moveTo>
                    <a:pt x="870826" y="269405"/>
                  </a:moveTo>
                  <a:lnTo>
                    <a:pt x="867549" y="267830"/>
                  </a:lnTo>
                  <a:lnTo>
                    <a:pt x="864273" y="266255"/>
                  </a:lnTo>
                  <a:lnTo>
                    <a:pt x="861733" y="270865"/>
                  </a:lnTo>
                  <a:lnTo>
                    <a:pt x="868692" y="274231"/>
                  </a:lnTo>
                  <a:lnTo>
                    <a:pt x="870826" y="269405"/>
                  </a:lnTo>
                  <a:close/>
                </a:path>
                <a:path w="1337310" h="540385">
                  <a:moveTo>
                    <a:pt x="889215" y="278790"/>
                  </a:moveTo>
                  <a:lnTo>
                    <a:pt x="885990" y="277126"/>
                  </a:lnTo>
                  <a:lnTo>
                    <a:pt x="882751" y="275463"/>
                  </a:lnTo>
                  <a:lnTo>
                    <a:pt x="880186" y="280060"/>
                  </a:lnTo>
                  <a:lnTo>
                    <a:pt x="887056" y="283591"/>
                  </a:lnTo>
                  <a:lnTo>
                    <a:pt x="889215" y="278790"/>
                  </a:lnTo>
                  <a:close/>
                </a:path>
                <a:path w="1337310" h="540385">
                  <a:moveTo>
                    <a:pt x="907580" y="288226"/>
                  </a:moveTo>
                  <a:lnTo>
                    <a:pt x="904354" y="286562"/>
                  </a:lnTo>
                  <a:lnTo>
                    <a:pt x="901128" y="284899"/>
                  </a:lnTo>
                  <a:lnTo>
                    <a:pt x="898525" y="289483"/>
                  </a:lnTo>
                  <a:lnTo>
                    <a:pt x="905408" y="293014"/>
                  </a:lnTo>
                  <a:lnTo>
                    <a:pt x="907580" y="288226"/>
                  </a:lnTo>
                  <a:close/>
                </a:path>
                <a:path w="1337310" h="540385">
                  <a:moveTo>
                    <a:pt x="925944" y="297662"/>
                  </a:moveTo>
                  <a:lnTo>
                    <a:pt x="922718" y="295998"/>
                  </a:lnTo>
                  <a:lnTo>
                    <a:pt x="919492" y="294335"/>
                  </a:lnTo>
                  <a:lnTo>
                    <a:pt x="916876" y="298907"/>
                  </a:lnTo>
                  <a:lnTo>
                    <a:pt x="923747" y="302437"/>
                  </a:lnTo>
                  <a:lnTo>
                    <a:pt x="925944" y="297662"/>
                  </a:lnTo>
                  <a:close/>
                </a:path>
                <a:path w="1337310" h="540385">
                  <a:moveTo>
                    <a:pt x="944321" y="307098"/>
                  </a:moveTo>
                  <a:lnTo>
                    <a:pt x="941095" y="305435"/>
                  </a:lnTo>
                  <a:lnTo>
                    <a:pt x="937869" y="303771"/>
                  </a:lnTo>
                  <a:lnTo>
                    <a:pt x="935228" y="308330"/>
                  </a:lnTo>
                  <a:lnTo>
                    <a:pt x="942098" y="311861"/>
                  </a:lnTo>
                  <a:lnTo>
                    <a:pt x="944321" y="307098"/>
                  </a:lnTo>
                  <a:close/>
                </a:path>
                <a:path w="1337310" h="540385">
                  <a:moveTo>
                    <a:pt x="962672" y="316547"/>
                  </a:moveTo>
                  <a:lnTo>
                    <a:pt x="959459" y="314871"/>
                  </a:lnTo>
                  <a:lnTo>
                    <a:pt x="956233" y="313207"/>
                  </a:lnTo>
                  <a:lnTo>
                    <a:pt x="953566" y="317766"/>
                  </a:lnTo>
                  <a:lnTo>
                    <a:pt x="957008" y="319519"/>
                  </a:lnTo>
                  <a:lnTo>
                    <a:pt x="960424" y="321322"/>
                  </a:lnTo>
                  <a:lnTo>
                    <a:pt x="962672" y="316547"/>
                  </a:lnTo>
                  <a:close/>
                </a:path>
                <a:path w="1337310" h="540385">
                  <a:moveTo>
                    <a:pt x="980808" y="326415"/>
                  </a:moveTo>
                  <a:lnTo>
                    <a:pt x="977620" y="324688"/>
                  </a:lnTo>
                  <a:lnTo>
                    <a:pt x="974432" y="322948"/>
                  </a:lnTo>
                  <a:lnTo>
                    <a:pt x="971740" y="327482"/>
                  </a:lnTo>
                  <a:lnTo>
                    <a:pt x="978535" y="331177"/>
                  </a:lnTo>
                  <a:lnTo>
                    <a:pt x="980808" y="326415"/>
                  </a:lnTo>
                  <a:close/>
                </a:path>
                <a:path w="1337310" h="540385">
                  <a:moveTo>
                    <a:pt x="998956" y="336283"/>
                  </a:moveTo>
                  <a:lnTo>
                    <a:pt x="995768" y="334543"/>
                  </a:lnTo>
                  <a:lnTo>
                    <a:pt x="992581" y="332816"/>
                  </a:lnTo>
                  <a:lnTo>
                    <a:pt x="989876" y="337337"/>
                  </a:lnTo>
                  <a:lnTo>
                    <a:pt x="996670" y="341020"/>
                  </a:lnTo>
                  <a:lnTo>
                    <a:pt x="998956" y="336283"/>
                  </a:lnTo>
                  <a:close/>
                </a:path>
                <a:path w="1337310" h="540385">
                  <a:moveTo>
                    <a:pt x="1017104" y="346125"/>
                  </a:moveTo>
                  <a:lnTo>
                    <a:pt x="1013917" y="344398"/>
                  </a:lnTo>
                  <a:lnTo>
                    <a:pt x="1010729" y="342671"/>
                  </a:lnTo>
                  <a:lnTo>
                    <a:pt x="1007999" y="347179"/>
                  </a:lnTo>
                  <a:lnTo>
                    <a:pt x="1014793" y="350862"/>
                  </a:lnTo>
                  <a:lnTo>
                    <a:pt x="1017104" y="346125"/>
                  </a:lnTo>
                  <a:close/>
                </a:path>
                <a:path w="1337310" h="540385">
                  <a:moveTo>
                    <a:pt x="1035253" y="355968"/>
                  </a:moveTo>
                  <a:lnTo>
                    <a:pt x="1032065" y="354241"/>
                  </a:lnTo>
                  <a:lnTo>
                    <a:pt x="1028877" y="352501"/>
                  </a:lnTo>
                  <a:lnTo>
                    <a:pt x="1026134" y="357009"/>
                  </a:lnTo>
                  <a:lnTo>
                    <a:pt x="1032916" y="360692"/>
                  </a:lnTo>
                  <a:lnTo>
                    <a:pt x="1035253" y="355968"/>
                  </a:lnTo>
                  <a:close/>
                </a:path>
                <a:path w="1337310" h="540385">
                  <a:moveTo>
                    <a:pt x="1053388" y="365874"/>
                  </a:moveTo>
                  <a:lnTo>
                    <a:pt x="1050213" y="364096"/>
                  </a:lnTo>
                  <a:lnTo>
                    <a:pt x="1047026" y="362369"/>
                  </a:lnTo>
                  <a:lnTo>
                    <a:pt x="1044257" y="366852"/>
                  </a:lnTo>
                  <a:lnTo>
                    <a:pt x="1047648" y="368693"/>
                  </a:lnTo>
                  <a:lnTo>
                    <a:pt x="1051026" y="370586"/>
                  </a:lnTo>
                  <a:lnTo>
                    <a:pt x="1053388" y="365874"/>
                  </a:lnTo>
                  <a:close/>
                </a:path>
                <a:path w="1337310" h="540385">
                  <a:moveTo>
                    <a:pt x="1071295" y="376123"/>
                  </a:moveTo>
                  <a:lnTo>
                    <a:pt x="1068146" y="374319"/>
                  </a:lnTo>
                  <a:lnTo>
                    <a:pt x="1064996" y="372516"/>
                  </a:lnTo>
                  <a:lnTo>
                    <a:pt x="1062215" y="376986"/>
                  </a:lnTo>
                  <a:lnTo>
                    <a:pt x="1068920" y="380822"/>
                  </a:lnTo>
                  <a:lnTo>
                    <a:pt x="1071295" y="376123"/>
                  </a:lnTo>
                  <a:close/>
                </a:path>
                <a:path w="1337310" h="540385">
                  <a:moveTo>
                    <a:pt x="1089228" y="386372"/>
                  </a:moveTo>
                  <a:lnTo>
                    <a:pt x="1086078" y="384568"/>
                  </a:lnTo>
                  <a:lnTo>
                    <a:pt x="1082929" y="382765"/>
                  </a:lnTo>
                  <a:lnTo>
                    <a:pt x="1080122" y="387223"/>
                  </a:lnTo>
                  <a:lnTo>
                    <a:pt x="1086840" y="391058"/>
                  </a:lnTo>
                  <a:lnTo>
                    <a:pt x="1089228" y="386372"/>
                  </a:lnTo>
                  <a:close/>
                </a:path>
                <a:path w="1337310" h="540385">
                  <a:moveTo>
                    <a:pt x="1107160" y="396608"/>
                  </a:moveTo>
                  <a:lnTo>
                    <a:pt x="1104011" y="394804"/>
                  </a:lnTo>
                  <a:lnTo>
                    <a:pt x="1100861" y="393001"/>
                  </a:lnTo>
                  <a:lnTo>
                    <a:pt x="1098042" y="397459"/>
                  </a:lnTo>
                  <a:lnTo>
                    <a:pt x="1104747" y="401281"/>
                  </a:lnTo>
                  <a:lnTo>
                    <a:pt x="1107160" y="396608"/>
                  </a:lnTo>
                  <a:close/>
                </a:path>
                <a:path w="1337310" h="540385">
                  <a:moveTo>
                    <a:pt x="1125093" y="406844"/>
                  </a:moveTo>
                  <a:lnTo>
                    <a:pt x="1121943" y="405041"/>
                  </a:lnTo>
                  <a:lnTo>
                    <a:pt x="1118793" y="403237"/>
                  </a:lnTo>
                  <a:lnTo>
                    <a:pt x="1115949" y="407682"/>
                  </a:lnTo>
                  <a:lnTo>
                    <a:pt x="1122667" y="411518"/>
                  </a:lnTo>
                  <a:lnTo>
                    <a:pt x="1125093" y="406844"/>
                  </a:lnTo>
                  <a:close/>
                </a:path>
                <a:path w="1337310" h="540385">
                  <a:moveTo>
                    <a:pt x="1143012" y="417093"/>
                  </a:moveTo>
                  <a:lnTo>
                    <a:pt x="1139863" y="415290"/>
                  </a:lnTo>
                  <a:lnTo>
                    <a:pt x="1136713" y="413486"/>
                  </a:lnTo>
                  <a:lnTo>
                    <a:pt x="1133856" y="417918"/>
                  </a:lnTo>
                  <a:lnTo>
                    <a:pt x="1140561" y="421754"/>
                  </a:lnTo>
                  <a:lnTo>
                    <a:pt x="1143012" y="417093"/>
                  </a:lnTo>
                  <a:close/>
                </a:path>
                <a:path w="1337310" h="540385">
                  <a:moveTo>
                    <a:pt x="1160741" y="427672"/>
                  </a:moveTo>
                  <a:lnTo>
                    <a:pt x="1157630" y="425805"/>
                  </a:lnTo>
                  <a:lnTo>
                    <a:pt x="1154518" y="423938"/>
                  </a:lnTo>
                  <a:lnTo>
                    <a:pt x="1151648" y="428358"/>
                  </a:lnTo>
                  <a:lnTo>
                    <a:pt x="1158278" y="432320"/>
                  </a:lnTo>
                  <a:lnTo>
                    <a:pt x="1160741" y="427672"/>
                  </a:lnTo>
                  <a:close/>
                </a:path>
                <a:path w="1337310" h="540385">
                  <a:moveTo>
                    <a:pt x="1178458" y="438277"/>
                  </a:moveTo>
                  <a:lnTo>
                    <a:pt x="1175346" y="436410"/>
                  </a:lnTo>
                  <a:lnTo>
                    <a:pt x="1172235" y="434543"/>
                  </a:lnTo>
                  <a:lnTo>
                    <a:pt x="1169339" y="438950"/>
                  </a:lnTo>
                  <a:lnTo>
                    <a:pt x="1175981" y="442925"/>
                  </a:lnTo>
                  <a:lnTo>
                    <a:pt x="1178458" y="438277"/>
                  </a:lnTo>
                  <a:close/>
                </a:path>
                <a:path w="1337310" h="540385">
                  <a:moveTo>
                    <a:pt x="1196174" y="448881"/>
                  </a:moveTo>
                  <a:lnTo>
                    <a:pt x="1193063" y="447014"/>
                  </a:lnTo>
                  <a:lnTo>
                    <a:pt x="1189951" y="445147"/>
                  </a:lnTo>
                  <a:lnTo>
                    <a:pt x="1187043" y="449541"/>
                  </a:lnTo>
                  <a:lnTo>
                    <a:pt x="1193673" y="453517"/>
                  </a:lnTo>
                  <a:lnTo>
                    <a:pt x="1196174" y="448881"/>
                  </a:lnTo>
                  <a:close/>
                </a:path>
                <a:path w="1337310" h="540385">
                  <a:moveTo>
                    <a:pt x="1213891" y="459486"/>
                  </a:moveTo>
                  <a:lnTo>
                    <a:pt x="1210779" y="457619"/>
                  </a:lnTo>
                  <a:lnTo>
                    <a:pt x="1207668" y="455752"/>
                  </a:lnTo>
                  <a:lnTo>
                    <a:pt x="1204747" y="460133"/>
                  </a:lnTo>
                  <a:lnTo>
                    <a:pt x="1211376" y="464108"/>
                  </a:lnTo>
                  <a:lnTo>
                    <a:pt x="1213891" y="459486"/>
                  </a:lnTo>
                  <a:close/>
                </a:path>
                <a:path w="1337310" h="540385">
                  <a:moveTo>
                    <a:pt x="1231607" y="470090"/>
                  </a:moveTo>
                  <a:lnTo>
                    <a:pt x="1228496" y="468223"/>
                  </a:lnTo>
                  <a:lnTo>
                    <a:pt x="1225384" y="466356"/>
                  </a:lnTo>
                  <a:lnTo>
                    <a:pt x="1222438" y="470738"/>
                  </a:lnTo>
                  <a:lnTo>
                    <a:pt x="1229080" y="474700"/>
                  </a:lnTo>
                  <a:lnTo>
                    <a:pt x="1231607" y="470090"/>
                  </a:lnTo>
                  <a:close/>
                </a:path>
                <a:path w="1337310" h="540385">
                  <a:moveTo>
                    <a:pt x="1249222" y="480872"/>
                  </a:moveTo>
                  <a:lnTo>
                    <a:pt x="1246136" y="478955"/>
                  </a:lnTo>
                  <a:lnTo>
                    <a:pt x="1243050" y="477024"/>
                  </a:lnTo>
                  <a:lnTo>
                    <a:pt x="1240104" y="481393"/>
                  </a:lnTo>
                  <a:lnTo>
                    <a:pt x="1246657" y="485482"/>
                  </a:lnTo>
                  <a:lnTo>
                    <a:pt x="1249222" y="480872"/>
                  </a:lnTo>
                  <a:close/>
                </a:path>
                <a:path w="1337310" h="540385">
                  <a:moveTo>
                    <a:pt x="1266736" y="491807"/>
                  </a:moveTo>
                  <a:lnTo>
                    <a:pt x="1263650" y="489889"/>
                  </a:lnTo>
                  <a:lnTo>
                    <a:pt x="1260563" y="487959"/>
                  </a:lnTo>
                  <a:lnTo>
                    <a:pt x="1257604" y="492315"/>
                  </a:lnTo>
                  <a:lnTo>
                    <a:pt x="1264158" y="496417"/>
                  </a:lnTo>
                  <a:lnTo>
                    <a:pt x="1266736" y="491807"/>
                  </a:lnTo>
                  <a:close/>
                </a:path>
                <a:path w="1337310" h="540385">
                  <a:moveTo>
                    <a:pt x="1284236" y="502754"/>
                  </a:moveTo>
                  <a:lnTo>
                    <a:pt x="1281150" y="500824"/>
                  </a:lnTo>
                  <a:lnTo>
                    <a:pt x="1278064" y="498906"/>
                  </a:lnTo>
                  <a:lnTo>
                    <a:pt x="1275092" y="503250"/>
                  </a:lnTo>
                  <a:lnTo>
                    <a:pt x="1281645" y="507339"/>
                  </a:lnTo>
                  <a:lnTo>
                    <a:pt x="1284236" y="502754"/>
                  </a:lnTo>
                  <a:close/>
                </a:path>
                <a:path w="1337310" h="540385">
                  <a:moveTo>
                    <a:pt x="1301750" y="513689"/>
                  </a:moveTo>
                  <a:lnTo>
                    <a:pt x="1298663" y="511759"/>
                  </a:lnTo>
                  <a:lnTo>
                    <a:pt x="1295577" y="509841"/>
                  </a:lnTo>
                  <a:lnTo>
                    <a:pt x="1292593" y="514172"/>
                  </a:lnTo>
                  <a:lnTo>
                    <a:pt x="1299146" y="518261"/>
                  </a:lnTo>
                  <a:lnTo>
                    <a:pt x="1301750" y="513689"/>
                  </a:lnTo>
                  <a:close/>
                </a:path>
                <a:path w="1337310" h="540385">
                  <a:moveTo>
                    <a:pt x="1319263" y="524624"/>
                  </a:moveTo>
                  <a:lnTo>
                    <a:pt x="1316177" y="522706"/>
                  </a:lnTo>
                  <a:lnTo>
                    <a:pt x="1313091" y="520776"/>
                  </a:lnTo>
                  <a:lnTo>
                    <a:pt x="1310093" y="525106"/>
                  </a:lnTo>
                  <a:lnTo>
                    <a:pt x="1316647" y="529209"/>
                  </a:lnTo>
                  <a:lnTo>
                    <a:pt x="1319263" y="524624"/>
                  </a:lnTo>
                  <a:close/>
                </a:path>
                <a:path w="1337310" h="540385">
                  <a:moveTo>
                    <a:pt x="1336776" y="535571"/>
                  </a:moveTo>
                  <a:lnTo>
                    <a:pt x="1333690" y="533641"/>
                  </a:lnTo>
                  <a:lnTo>
                    <a:pt x="1330604" y="531710"/>
                  </a:lnTo>
                  <a:lnTo>
                    <a:pt x="1327581" y="536028"/>
                  </a:lnTo>
                  <a:lnTo>
                    <a:pt x="1334147" y="540131"/>
                  </a:lnTo>
                  <a:lnTo>
                    <a:pt x="1336776" y="53557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 descr=""/>
            <p:cNvSpPr/>
            <p:nvPr/>
          </p:nvSpPr>
          <p:spPr>
            <a:xfrm>
              <a:off x="798487" y="5663526"/>
              <a:ext cx="4753610" cy="207010"/>
            </a:xfrm>
            <a:custGeom>
              <a:avLst/>
              <a:gdLst/>
              <a:ahLst/>
              <a:cxnLst/>
              <a:rect l="l" t="t" r="r" b="b"/>
              <a:pathLst>
                <a:path w="4753610" h="207010">
                  <a:moveTo>
                    <a:pt x="7721" y="206870"/>
                  </a:moveTo>
                  <a:lnTo>
                    <a:pt x="7467" y="201599"/>
                  </a:lnTo>
                  <a:lnTo>
                    <a:pt x="3848" y="201650"/>
                  </a:lnTo>
                  <a:lnTo>
                    <a:pt x="228" y="201701"/>
                  </a:lnTo>
                  <a:lnTo>
                    <a:pt x="0" y="206959"/>
                  </a:lnTo>
                  <a:lnTo>
                    <a:pt x="7721" y="206870"/>
                  </a:lnTo>
                  <a:close/>
                </a:path>
                <a:path w="4753610" h="207010">
                  <a:moveTo>
                    <a:pt x="4546473" y="3860"/>
                  </a:moveTo>
                  <a:lnTo>
                    <a:pt x="4543387" y="1930"/>
                  </a:lnTo>
                  <a:lnTo>
                    <a:pt x="4540301" y="0"/>
                  </a:lnTo>
                  <a:lnTo>
                    <a:pt x="4537278" y="4318"/>
                  </a:lnTo>
                  <a:lnTo>
                    <a:pt x="4543844" y="8420"/>
                  </a:lnTo>
                  <a:lnTo>
                    <a:pt x="4546473" y="3860"/>
                  </a:lnTo>
                  <a:close/>
                </a:path>
                <a:path w="4753610" h="207010">
                  <a:moveTo>
                    <a:pt x="4563796" y="15087"/>
                  </a:moveTo>
                  <a:lnTo>
                    <a:pt x="4560748" y="13106"/>
                  </a:lnTo>
                  <a:lnTo>
                    <a:pt x="4557700" y="11125"/>
                  </a:lnTo>
                  <a:lnTo>
                    <a:pt x="4554664" y="15430"/>
                  </a:lnTo>
                  <a:lnTo>
                    <a:pt x="4561154" y="19646"/>
                  </a:lnTo>
                  <a:lnTo>
                    <a:pt x="4563796" y="15087"/>
                  </a:lnTo>
                  <a:close/>
                </a:path>
                <a:path w="4753610" h="207010">
                  <a:moveTo>
                    <a:pt x="4581106" y="26339"/>
                  </a:moveTo>
                  <a:lnTo>
                    <a:pt x="4578058" y="24358"/>
                  </a:lnTo>
                  <a:lnTo>
                    <a:pt x="4575010" y="22377"/>
                  </a:lnTo>
                  <a:lnTo>
                    <a:pt x="4571962" y="26670"/>
                  </a:lnTo>
                  <a:lnTo>
                    <a:pt x="4578451" y="30886"/>
                  </a:lnTo>
                  <a:lnTo>
                    <a:pt x="4581106" y="26339"/>
                  </a:lnTo>
                  <a:close/>
                </a:path>
                <a:path w="4753610" h="207010">
                  <a:moveTo>
                    <a:pt x="4598416" y="37579"/>
                  </a:moveTo>
                  <a:lnTo>
                    <a:pt x="4595368" y="35598"/>
                  </a:lnTo>
                  <a:lnTo>
                    <a:pt x="4592320" y="33616"/>
                  </a:lnTo>
                  <a:lnTo>
                    <a:pt x="4589259" y="37909"/>
                  </a:lnTo>
                  <a:lnTo>
                    <a:pt x="4595749" y="42113"/>
                  </a:lnTo>
                  <a:lnTo>
                    <a:pt x="4598416" y="37579"/>
                  </a:lnTo>
                  <a:close/>
                </a:path>
                <a:path w="4753610" h="207010">
                  <a:moveTo>
                    <a:pt x="4615726" y="48831"/>
                  </a:moveTo>
                  <a:lnTo>
                    <a:pt x="4612678" y="46850"/>
                  </a:lnTo>
                  <a:lnTo>
                    <a:pt x="4609630" y="44869"/>
                  </a:lnTo>
                  <a:lnTo>
                    <a:pt x="4606556" y="49149"/>
                  </a:lnTo>
                  <a:lnTo>
                    <a:pt x="4613046" y="53365"/>
                  </a:lnTo>
                  <a:lnTo>
                    <a:pt x="4615726" y="48831"/>
                  </a:lnTo>
                  <a:close/>
                </a:path>
                <a:path w="4753610" h="207010">
                  <a:moveTo>
                    <a:pt x="4633036" y="60083"/>
                  </a:moveTo>
                  <a:lnTo>
                    <a:pt x="4629988" y="58102"/>
                  </a:lnTo>
                  <a:lnTo>
                    <a:pt x="4626940" y="56121"/>
                  </a:lnTo>
                  <a:lnTo>
                    <a:pt x="4623854" y="60401"/>
                  </a:lnTo>
                  <a:lnTo>
                    <a:pt x="4630344" y="64604"/>
                  </a:lnTo>
                  <a:lnTo>
                    <a:pt x="4633036" y="60083"/>
                  </a:lnTo>
                  <a:close/>
                </a:path>
                <a:path w="4753610" h="207010">
                  <a:moveTo>
                    <a:pt x="4650321" y="71361"/>
                  </a:moveTo>
                  <a:lnTo>
                    <a:pt x="4647298" y="69354"/>
                  </a:lnTo>
                  <a:lnTo>
                    <a:pt x="4644250" y="67373"/>
                  </a:lnTo>
                  <a:lnTo>
                    <a:pt x="4641151" y="71640"/>
                  </a:lnTo>
                  <a:lnTo>
                    <a:pt x="4644390" y="73748"/>
                  </a:lnTo>
                  <a:lnTo>
                    <a:pt x="4647616" y="75882"/>
                  </a:lnTo>
                  <a:lnTo>
                    <a:pt x="4650321" y="71361"/>
                  </a:lnTo>
                  <a:close/>
                </a:path>
                <a:path w="4753610" h="207010">
                  <a:moveTo>
                    <a:pt x="4667440" y="82905"/>
                  </a:moveTo>
                  <a:lnTo>
                    <a:pt x="4664430" y="80873"/>
                  </a:lnTo>
                  <a:lnTo>
                    <a:pt x="4661420" y="78841"/>
                  </a:lnTo>
                  <a:lnTo>
                    <a:pt x="4658309" y="83096"/>
                  </a:lnTo>
                  <a:lnTo>
                    <a:pt x="4664722" y="87414"/>
                  </a:lnTo>
                  <a:lnTo>
                    <a:pt x="4667440" y="82905"/>
                  </a:lnTo>
                  <a:close/>
                </a:path>
                <a:path w="4753610" h="207010">
                  <a:moveTo>
                    <a:pt x="4684560" y="94437"/>
                  </a:moveTo>
                  <a:lnTo>
                    <a:pt x="4681550" y="92405"/>
                  </a:lnTo>
                  <a:lnTo>
                    <a:pt x="4678540" y="90373"/>
                  </a:lnTo>
                  <a:lnTo>
                    <a:pt x="4675416" y="94615"/>
                  </a:lnTo>
                  <a:lnTo>
                    <a:pt x="4681829" y="98933"/>
                  </a:lnTo>
                  <a:lnTo>
                    <a:pt x="4684560" y="94437"/>
                  </a:lnTo>
                  <a:close/>
                </a:path>
                <a:path w="4753610" h="207010">
                  <a:moveTo>
                    <a:pt x="4701679" y="105968"/>
                  </a:moveTo>
                  <a:lnTo>
                    <a:pt x="4698670" y="103936"/>
                  </a:lnTo>
                  <a:lnTo>
                    <a:pt x="4695660" y="101904"/>
                  </a:lnTo>
                  <a:lnTo>
                    <a:pt x="4692523" y="106146"/>
                  </a:lnTo>
                  <a:lnTo>
                    <a:pt x="4698936" y="110464"/>
                  </a:lnTo>
                  <a:lnTo>
                    <a:pt x="4701679" y="105968"/>
                  </a:lnTo>
                  <a:close/>
                </a:path>
                <a:path w="4753610" h="207010">
                  <a:moveTo>
                    <a:pt x="4718799" y="117513"/>
                  </a:moveTo>
                  <a:lnTo>
                    <a:pt x="4715789" y="115481"/>
                  </a:lnTo>
                  <a:lnTo>
                    <a:pt x="4712779" y="113449"/>
                  </a:lnTo>
                  <a:lnTo>
                    <a:pt x="4709630" y="117678"/>
                  </a:lnTo>
                  <a:lnTo>
                    <a:pt x="4716043" y="121996"/>
                  </a:lnTo>
                  <a:lnTo>
                    <a:pt x="4718799" y="117513"/>
                  </a:lnTo>
                  <a:close/>
                </a:path>
                <a:path w="4753610" h="207010">
                  <a:moveTo>
                    <a:pt x="4735919" y="129044"/>
                  </a:moveTo>
                  <a:lnTo>
                    <a:pt x="4732909" y="127012"/>
                  </a:lnTo>
                  <a:lnTo>
                    <a:pt x="4729899" y="124980"/>
                  </a:lnTo>
                  <a:lnTo>
                    <a:pt x="4726737" y="129197"/>
                  </a:lnTo>
                  <a:lnTo>
                    <a:pt x="4733150" y="133527"/>
                  </a:lnTo>
                  <a:lnTo>
                    <a:pt x="4735919" y="129044"/>
                  </a:lnTo>
                  <a:close/>
                </a:path>
                <a:path w="4753610" h="207010">
                  <a:moveTo>
                    <a:pt x="4753051" y="140576"/>
                  </a:moveTo>
                  <a:lnTo>
                    <a:pt x="4750041" y="138544"/>
                  </a:lnTo>
                  <a:lnTo>
                    <a:pt x="4747031" y="136512"/>
                  </a:lnTo>
                  <a:lnTo>
                    <a:pt x="4743856" y="140728"/>
                  </a:lnTo>
                  <a:lnTo>
                    <a:pt x="4750270" y="145046"/>
                  </a:lnTo>
                  <a:lnTo>
                    <a:pt x="4753051" y="14057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 descr=""/>
            <p:cNvSpPr/>
            <p:nvPr/>
          </p:nvSpPr>
          <p:spPr>
            <a:xfrm>
              <a:off x="819100" y="5862464"/>
              <a:ext cx="295910" cy="0"/>
            </a:xfrm>
            <a:custGeom>
              <a:avLst/>
              <a:gdLst/>
              <a:ahLst/>
              <a:cxnLst/>
              <a:rect l="l" t="t" r="r" b="b"/>
              <a:pathLst>
                <a:path w="295909" h="0">
                  <a:moveTo>
                    <a:pt x="0" y="0"/>
                  </a:moveTo>
                  <a:lnTo>
                    <a:pt x="295878" y="0"/>
                  </a:lnTo>
                </a:path>
              </a:pathLst>
            </a:custGeom>
            <a:ln w="1551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 descr=""/>
            <p:cNvSpPr/>
            <p:nvPr/>
          </p:nvSpPr>
          <p:spPr>
            <a:xfrm>
              <a:off x="1127696" y="5525769"/>
              <a:ext cx="1406525" cy="333375"/>
            </a:xfrm>
            <a:custGeom>
              <a:avLst/>
              <a:gdLst/>
              <a:ahLst/>
              <a:cxnLst/>
              <a:rect l="l" t="t" r="r" b="b"/>
              <a:pathLst>
                <a:path w="1406525" h="333375">
                  <a:moveTo>
                    <a:pt x="7823" y="332638"/>
                  </a:moveTo>
                  <a:lnTo>
                    <a:pt x="7213" y="327406"/>
                  </a:lnTo>
                  <a:lnTo>
                    <a:pt x="3606" y="327685"/>
                  </a:lnTo>
                  <a:lnTo>
                    <a:pt x="0" y="327964"/>
                  </a:lnTo>
                  <a:lnTo>
                    <a:pt x="127" y="333235"/>
                  </a:lnTo>
                  <a:lnTo>
                    <a:pt x="7823" y="332638"/>
                  </a:lnTo>
                  <a:close/>
                </a:path>
                <a:path w="1406525" h="333375">
                  <a:moveTo>
                    <a:pt x="28371" y="331063"/>
                  </a:moveTo>
                  <a:lnTo>
                    <a:pt x="27736" y="325831"/>
                  </a:lnTo>
                  <a:lnTo>
                    <a:pt x="24130" y="326110"/>
                  </a:lnTo>
                  <a:lnTo>
                    <a:pt x="20523" y="326390"/>
                  </a:lnTo>
                  <a:lnTo>
                    <a:pt x="20662" y="331660"/>
                  </a:lnTo>
                  <a:lnTo>
                    <a:pt x="28371" y="331063"/>
                  </a:lnTo>
                  <a:close/>
                </a:path>
                <a:path w="1406525" h="333375">
                  <a:moveTo>
                    <a:pt x="48895" y="329488"/>
                  </a:moveTo>
                  <a:lnTo>
                    <a:pt x="48247" y="324256"/>
                  </a:lnTo>
                  <a:lnTo>
                    <a:pt x="44640" y="324535"/>
                  </a:lnTo>
                  <a:lnTo>
                    <a:pt x="41033" y="324815"/>
                  </a:lnTo>
                  <a:lnTo>
                    <a:pt x="41198" y="330073"/>
                  </a:lnTo>
                  <a:lnTo>
                    <a:pt x="48895" y="329488"/>
                  </a:lnTo>
                  <a:close/>
                </a:path>
                <a:path w="1406525" h="333375">
                  <a:moveTo>
                    <a:pt x="69430" y="327914"/>
                  </a:moveTo>
                  <a:lnTo>
                    <a:pt x="68757" y="322681"/>
                  </a:lnTo>
                  <a:lnTo>
                    <a:pt x="65151" y="322961"/>
                  </a:lnTo>
                  <a:lnTo>
                    <a:pt x="61544" y="323240"/>
                  </a:lnTo>
                  <a:lnTo>
                    <a:pt x="61734" y="328498"/>
                  </a:lnTo>
                  <a:lnTo>
                    <a:pt x="69430" y="327914"/>
                  </a:lnTo>
                  <a:close/>
                </a:path>
                <a:path w="1406525" h="333375">
                  <a:moveTo>
                    <a:pt x="89979" y="326326"/>
                  </a:moveTo>
                  <a:lnTo>
                    <a:pt x="89281" y="321106"/>
                  </a:lnTo>
                  <a:lnTo>
                    <a:pt x="85674" y="321386"/>
                  </a:lnTo>
                  <a:lnTo>
                    <a:pt x="82067" y="321665"/>
                  </a:lnTo>
                  <a:lnTo>
                    <a:pt x="82283" y="326923"/>
                  </a:lnTo>
                  <a:lnTo>
                    <a:pt x="89979" y="326326"/>
                  </a:lnTo>
                  <a:close/>
                </a:path>
                <a:path w="1406525" h="333375">
                  <a:moveTo>
                    <a:pt x="110477" y="324294"/>
                  </a:moveTo>
                  <a:lnTo>
                    <a:pt x="109766" y="319074"/>
                  </a:lnTo>
                  <a:lnTo>
                    <a:pt x="106159" y="319430"/>
                  </a:lnTo>
                  <a:lnTo>
                    <a:pt x="102565" y="319786"/>
                  </a:lnTo>
                  <a:lnTo>
                    <a:pt x="102793" y="325043"/>
                  </a:lnTo>
                  <a:lnTo>
                    <a:pt x="110477" y="324294"/>
                  </a:lnTo>
                  <a:close/>
                </a:path>
                <a:path w="1406525" h="333375">
                  <a:moveTo>
                    <a:pt x="130975" y="322275"/>
                  </a:moveTo>
                  <a:lnTo>
                    <a:pt x="130225" y="317055"/>
                  </a:lnTo>
                  <a:lnTo>
                    <a:pt x="126631" y="317411"/>
                  </a:lnTo>
                  <a:lnTo>
                    <a:pt x="123024" y="317766"/>
                  </a:lnTo>
                  <a:lnTo>
                    <a:pt x="123291" y="323024"/>
                  </a:lnTo>
                  <a:lnTo>
                    <a:pt x="130975" y="322275"/>
                  </a:lnTo>
                  <a:close/>
                </a:path>
                <a:path w="1406525" h="333375">
                  <a:moveTo>
                    <a:pt x="151472" y="320255"/>
                  </a:moveTo>
                  <a:lnTo>
                    <a:pt x="150710" y="315036"/>
                  </a:lnTo>
                  <a:lnTo>
                    <a:pt x="147104" y="315391"/>
                  </a:lnTo>
                  <a:lnTo>
                    <a:pt x="143510" y="315747"/>
                  </a:lnTo>
                  <a:lnTo>
                    <a:pt x="143789" y="321005"/>
                  </a:lnTo>
                  <a:lnTo>
                    <a:pt x="151472" y="320255"/>
                  </a:lnTo>
                  <a:close/>
                </a:path>
                <a:path w="1406525" h="333375">
                  <a:moveTo>
                    <a:pt x="171983" y="318223"/>
                  </a:moveTo>
                  <a:lnTo>
                    <a:pt x="171196" y="313016"/>
                  </a:lnTo>
                  <a:lnTo>
                    <a:pt x="167589" y="313372"/>
                  </a:lnTo>
                  <a:lnTo>
                    <a:pt x="163982" y="313728"/>
                  </a:lnTo>
                  <a:lnTo>
                    <a:pt x="164299" y="318985"/>
                  </a:lnTo>
                  <a:lnTo>
                    <a:pt x="171983" y="318223"/>
                  </a:lnTo>
                  <a:close/>
                </a:path>
                <a:path w="1406525" h="333375">
                  <a:moveTo>
                    <a:pt x="192468" y="316064"/>
                  </a:moveTo>
                  <a:lnTo>
                    <a:pt x="191655" y="310857"/>
                  </a:lnTo>
                  <a:lnTo>
                    <a:pt x="188061" y="311289"/>
                  </a:lnTo>
                  <a:lnTo>
                    <a:pt x="184467" y="311721"/>
                  </a:lnTo>
                  <a:lnTo>
                    <a:pt x="184810" y="316979"/>
                  </a:lnTo>
                  <a:lnTo>
                    <a:pt x="192468" y="316064"/>
                  </a:lnTo>
                  <a:close/>
                </a:path>
                <a:path w="1406525" h="333375">
                  <a:moveTo>
                    <a:pt x="212915" y="313601"/>
                  </a:moveTo>
                  <a:lnTo>
                    <a:pt x="212077" y="308406"/>
                  </a:lnTo>
                  <a:lnTo>
                    <a:pt x="208483" y="308838"/>
                  </a:lnTo>
                  <a:lnTo>
                    <a:pt x="204889" y="309270"/>
                  </a:lnTo>
                  <a:lnTo>
                    <a:pt x="205244" y="314528"/>
                  </a:lnTo>
                  <a:lnTo>
                    <a:pt x="212915" y="313601"/>
                  </a:lnTo>
                  <a:close/>
                </a:path>
                <a:path w="1406525" h="333375">
                  <a:moveTo>
                    <a:pt x="233375" y="311150"/>
                  </a:moveTo>
                  <a:lnTo>
                    <a:pt x="232511" y="305955"/>
                  </a:lnTo>
                  <a:lnTo>
                    <a:pt x="228917" y="306387"/>
                  </a:lnTo>
                  <a:lnTo>
                    <a:pt x="225323" y="306819"/>
                  </a:lnTo>
                  <a:lnTo>
                    <a:pt x="225704" y="312077"/>
                  </a:lnTo>
                  <a:lnTo>
                    <a:pt x="233375" y="311150"/>
                  </a:lnTo>
                  <a:close/>
                </a:path>
                <a:path w="1406525" h="333375">
                  <a:moveTo>
                    <a:pt x="253822" y="308686"/>
                  </a:moveTo>
                  <a:lnTo>
                    <a:pt x="252933" y="303491"/>
                  </a:lnTo>
                  <a:lnTo>
                    <a:pt x="249339" y="303923"/>
                  </a:lnTo>
                  <a:lnTo>
                    <a:pt x="245745" y="304355"/>
                  </a:lnTo>
                  <a:lnTo>
                    <a:pt x="246151" y="309613"/>
                  </a:lnTo>
                  <a:lnTo>
                    <a:pt x="253822" y="308686"/>
                  </a:lnTo>
                  <a:close/>
                </a:path>
                <a:path w="1406525" h="333375">
                  <a:moveTo>
                    <a:pt x="274281" y="306235"/>
                  </a:moveTo>
                  <a:lnTo>
                    <a:pt x="273367" y="301040"/>
                  </a:lnTo>
                  <a:lnTo>
                    <a:pt x="269773" y="301472"/>
                  </a:lnTo>
                  <a:lnTo>
                    <a:pt x="266179" y="301904"/>
                  </a:lnTo>
                  <a:lnTo>
                    <a:pt x="266611" y="307149"/>
                  </a:lnTo>
                  <a:lnTo>
                    <a:pt x="274281" y="306235"/>
                  </a:lnTo>
                  <a:close/>
                </a:path>
                <a:path w="1406525" h="333375">
                  <a:moveTo>
                    <a:pt x="294690" y="303453"/>
                  </a:moveTo>
                  <a:lnTo>
                    <a:pt x="293751" y="298272"/>
                  </a:lnTo>
                  <a:lnTo>
                    <a:pt x="290169" y="298780"/>
                  </a:lnTo>
                  <a:lnTo>
                    <a:pt x="286588" y="299288"/>
                  </a:lnTo>
                  <a:lnTo>
                    <a:pt x="287045" y="304533"/>
                  </a:lnTo>
                  <a:lnTo>
                    <a:pt x="294690" y="303453"/>
                  </a:lnTo>
                  <a:close/>
                </a:path>
                <a:path w="1406525" h="333375">
                  <a:moveTo>
                    <a:pt x="315087" y="300558"/>
                  </a:moveTo>
                  <a:lnTo>
                    <a:pt x="314121" y="295376"/>
                  </a:lnTo>
                  <a:lnTo>
                    <a:pt x="310540" y="295884"/>
                  </a:lnTo>
                  <a:lnTo>
                    <a:pt x="306959" y="296392"/>
                  </a:lnTo>
                  <a:lnTo>
                    <a:pt x="307441" y="301637"/>
                  </a:lnTo>
                  <a:lnTo>
                    <a:pt x="315087" y="300558"/>
                  </a:lnTo>
                  <a:close/>
                </a:path>
                <a:path w="1406525" h="333375">
                  <a:moveTo>
                    <a:pt x="335483" y="297662"/>
                  </a:moveTo>
                  <a:lnTo>
                    <a:pt x="334492" y="292493"/>
                  </a:lnTo>
                  <a:lnTo>
                    <a:pt x="330911" y="293001"/>
                  </a:lnTo>
                  <a:lnTo>
                    <a:pt x="327329" y="293509"/>
                  </a:lnTo>
                  <a:lnTo>
                    <a:pt x="327837" y="298754"/>
                  </a:lnTo>
                  <a:lnTo>
                    <a:pt x="335483" y="297662"/>
                  </a:lnTo>
                  <a:close/>
                </a:path>
                <a:path w="1406525" h="333375">
                  <a:moveTo>
                    <a:pt x="355879" y="294767"/>
                  </a:moveTo>
                  <a:lnTo>
                    <a:pt x="354863" y="289598"/>
                  </a:lnTo>
                  <a:lnTo>
                    <a:pt x="351282" y="290106"/>
                  </a:lnTo>
                  <a:lnTo>
                    <a:pt x="347700" y="290614"/>
                  </a:lnTo>
                  <a:lnTo>
                    <a:pt x="348234" y="295859"/>
                  </a:lnTo>
                  <a:lnTo>
                    <a:pt x="355879" y="294767"/>
                  </a:lnTo>
                  <a:close/>
                </a:path>
                <a:path w="1406525" h="333375">
                  <a:moveTo>
                    <a:pt x="376262" y="291769"/>
                  </a:moveTo>
                  <a:lnTo>
                    <a:pt x="375221" y="286600"/>
                  </a:lnTo>
                  <a:lnTo>
                    <a:pt x="371652" y="287185"/>
                  </a:lnTo>
                  <a:lnTo>
                    <a:pt x="368084" y="287743"/>
                  </a:lnTo>
                  <a:lnTo>
                    <a:pt x="368630" y="292976"/>
                  </a:lnTo>
                  <a:lnTo>
                    <a:pt x="372452" y="292392"/>
                  </a:lnTo>
                  <a:lnTo>
                    <a:pt x="376262" y="291769"/>
                  </a:lnTo>
                  <a:close/>
                </a:path>
                <a:path w="1406525" h="333375">
                  <a:moveTo>
                    <a:pt x="396595" y="288442"/>
                  </a:moveTo>
                  <a:lnTo>
                    <a:pt x="395528" y="283286"/>
                  </a:lnTo>
                  <a:lnTo>
                    <a:pt x="391960" y="283870"/>
                  </a:lnTo>
                  <a:lnTo>
                    <a:pt x="388391" y="284454"/>
                  </a:lnTo>
                  <a:lnTo>
                    <a:pt x="388975" y="289687"/>
                  </a:lnTo>
                  <a:lnTo>
                    <a:pt x="396595" y="288442"/>
                  </a:lnTo>
                  <a:close/>
                </a:path>
                <a:path w="1406525" h="333375">
                  <a:moveTo>
                    <a:pt x="416928" y="285115"/>
                  </a:moveTo>
                  <a:lnTo>
                    <a:pt x="415836" y="279958"/>
                  </a:lnTo>
                  <a:lnTo>
                    <a:pt x="412267" y="280543"/>
                  </a:lnTo>
                  <a:lnTo>
                    <a:pt x="408698" y="281127"/>
                  </a:lnTo>
                  <a:lnTo>
                    <a:pt x="409308" y="286359"/>
                  </a:lnTo>
                  <a:lnTo>
                    <a:pt x="416928" y="285115"/>
                  </a:lnTo>
                  <a:close/>
                </a:path>
                <a:path w="1406525" h="333375">
                  <a:moveTo>
                    <a:pt x="437248" y="281800"/>
                  </a:moveTo>
                  <a:lnTo>
                    <a:pt x="436130" y="276644"/>
                  </a:lnTo>
                  <a:lnTo>
                    <a:pt x="432562" y="277228"/>
                  </a:lnTo>
                  <a:lnTo>
                    <a:pt x="428993" y="277812"/>
                  </a:lnTo>
                  <a:lnTo>
                    <a:pt x="429628" y="283044"/>
                  </a:lnTo>
                  <a:lnTo>
                    <a:pt x="437248" y="281800"/>
                  </a:lnTo>
                  <a:close/>
                </a:path>
                <a:path w="1406525" h="333375">
                  <a:moveTo>
                    <a:pt x="457581" y="278472"/>
                  </a:moveTo>
                  <a:lnTo>
                    <a:pt x="456438" y="273329"/>
                  </a:lnTo>
                  <a:lnTo>
                    <a:pt x="452869" y="273913"/>
                  </a:lnTo>
                  <a:lnTo>
                    <a:pt x="449300" y="274497"/>
                  </a:lnTo>
                  <a:lnTo>
                    <a:pt x="449961" y="279717"/>
                  </a:lnTo>
                  <a:lnTo>
                    <a:pt x="457581" y="278472"/>
                  </a:lnTo>
                  <a:close/>
                </a:path>
                <a:path w="1406525" h="333375">
                  <a:moveTo>
                    <a:pt x="477837" y="274777"/>
                  </a:moveTo>
                  <a:lnTo>
                    <a:pt x="476681" y="269633"/>
                  </a:lnTo>
                  <a:lnTo>
                    <a:pt x="473125" y="270294"/>
                  </a:lnTo>
                  <a:lnTo>
                    <a:pt x="469569" y="270954"/>
                  </a:lnTo>
                  <a:lnTo>
                    <a:pt x="470255" y="276174"/>
                  </a:lnTo>
                  <a:lnTo>
                    <a:pt x="477837" y="274777"/>
                  </a:lnTo>
                  <a:close/>
                </a:path>
                <a:path w="1406525" h="333375">
                  <a:moveTo>
                    <a:pt x="498094" y="271030"/>
                  </a:moveTo>
                  <a:lnTo>
                    <a:pt x="496912" y="265899"/>
                  </a:lnTo>
                  <a:lnTo>
                    <a:pt x="493356" y="266560"/>
                  </a:lnTo>
                  <a:lnTo>
                    <a:pt x="489800" y="267220"/>
                  </a:lnTo>
                  <a:lnTo>
                    <a:pt x="490512" y="272440"/>
                  </a:lnTo>
                  <a:lnTo>
                    <a:pt x="498094" y="271030"/>
                  </a:lnTo>
                  <a:close/>
                </a:path>
                <a:path w="1406525" h="333375">
                  <a:moveTo>
                    <a:pt x="518350" y="267284"/>
                  </a:moveTo>
                  <a:lnTo>
                    <a:pt x="517144" y="262153"/>
                  </a:lnTo>
                  <a:lnTo>
                    <a:pt x="513588" y="262813"/>
                  </a:lnTo>
                  <a:lnTo>
                    <a:pt x="510032" y="263474"/>
                  </a:lnTo>
                  <a:lnTo>
                    <a:pt x="510755" y="268693"/>
                  </a:lnTo>
                  <a:lnTo>
                    <a:pt x="518350" y="267284"/>
                  </a:lnTo>
                  <a:close/>
                </a:path>
                <a:path w="1406525" h="333375">
                  <a:moveTo>
                    <a:pt x="538619" y="263550"/>
                  </a:moveTo>
                  <a:lnTo>
                    <a:pt x="537387" y="258419"/>
                  </a:lnTo>
                  <a:lnTo>
                    <a:pt x="533831" y="259080"/>
                  </a:lnTo>
                  <a:lnTo>
                    <a:pt x="530275" y="259740"/>
                  </a:lnTo>
                  <a:lnTo>
                    <a:pt x="531025" y="264947"/>
                  </a:lnTo>
                  <a:lnTo>
                    <a:pt x="538619" y="263550"/>
                  </a:lnTo>
                  <a:close/>
                </a:path>
                <a:path w="1406525" h="333375">
                  <a:moveTo>
                    <a:pt x="558825" y="259537"/>
                  </a:moveTo>
                  <a:lnTo>
                    <a:pt x="557568" y="254431"/>
                  </a:lnTo>
                  <a:lnTo>
                    <a:pt x="554024" y="255155"/>
                  </a:lnTo>
                  <a:lnTo>
                    <a:pt x="550481" y="255879"/>
                  </a:lnTo>
                  <a:lnTo>
                    <a:pt x="551268" y="261099"/>
                  </a:lnTo>
                  <a:lnTo>
                    <a:pt x="558825" y="259537"/>
                  </a:lnTo>
                  <a:close/>
                </a:path>
                <a:path w="1406525" h="333375">
                  <a:moveTo>
                    <a:pt x="579005" y="255384"/>
                  </a:moveTo>
                  <a:lnTo>
                    <a:pt x="577723" y="250278"/>
                  </a:lnTo>
                  <a:lnTo>
                    <a:pt x="574179" y="251002"/>
                  </a:lnTo>
                  <a:lnTo>
                    <a:pt x="570636" y="251726"/>
                  </a:lnTo>
                  <a:lnTo>
                    <a:pt x="571449" y="256933"/>
                  </a:lnTo>
                  <a:lnTo>
                    <a:pt x="579005" y="255384"/>
                  </a:lnTo>
                  <a:close/>
                </a:path>
                <a:path w="1406525" h="333375">
                  <a:moveTo>
                    <a:pt x="599173" y="251218"/>
                  </a:moveTo>
                  <a:lnTo>
                    <a:pt x="597865" y="246126"/>
                  </a:lnTo>
                  <a:lnTo>
                    <a:pt x="594321" y="246849"/>
                  </a:lnTo>
                  <a:lnTo>
                    <a:pt x="590778" y="247573"/>
                  </a:lnTo>
                  <a:lnTo>
                    <a:pt x="591616" y="252780"/>
                  </a:lnTo>
                  <a:lnTo>
                    <a:pt x="599173" y="251218"/>
                  </a:lnTo>
                  <a:close/>
                </a:path>
                <a:path w="1406525" h="333375">
                  <a:moveTo>
                    <a:pt x="619353" y="247065"/>
                  </a:moveTo>
                  <a:lnTo>
                    <a:pt x="618020" y="241973"/>
                  </a:lnTo>
                  <a:lnTo>
                    <a:pt x="614476" y="242697"/>
                  </a:lnTo>
                  <a:lnTo>
                    <a:pt x="610933" y="243420"/>
                  </a:lnTo>
                  <a:lnTo>
                    <a:pt x="611797" y="248627"/>
                  </a:lnTo>
                  <a:lnTo>
                    <a:pt x="619353" y="247065"/>
                  </a:lnTo>
                  <a:close/>
                </a:path>
                <a:path w="1406525" h="333375">
                  <a:moveTo>
                    <a:pt x="639495" y="242735"/>
                  </a:moveTo>
                  <a:lnTo>
                    <a:pt x="638136" y="237642"/>
                  </a:lnTo>
                  <a:lnTo>
                    <a:pt x="634606" y="238442"/>
                  </a:lnTo>
                  <a:lnTo>
                    <a:pt x="631075" y="239242"/>
                  </a:lnTo>
                  <a:lnTo>
                    <a:pt x="631964" y="244436"/>
                  </a:lnTo>
                  <a:lnTo>
                    <a:pt x="639495" y="242735"/>
                  </a:lnTo>
                  <a:close/>
                </a:path>
                <a:path w="1406525" h="333375">
                  <a:moveTo>
                    <a:pt x="659587" y="238163"/>
                  </a:moveTo>
                  <a:lnTo>
                    <a:pt x="658202" y="233083"/>
                  </a:lnTo>
                  <a:lnTo>
                    <a:pt x="654672" y="233883"/>
                  </a:lnTo>
                  <a:lnTo>
                    <a:pt x="651141" y="234683"/>
                  </a:lnTo>
                  <a:lnTo>
                    <a:pt x="652056" y="239877"/>
                  </a:lnTo>
                  <a:lnTo>
                    <a:pt x="659587" y="238163"/>
                  </a:lnTo>
                  <a:close/>
                </a:path>
                <a:path w="1406525" h="333375">
                  <a:moveTo>
                    <a:pt x="679678" y="233616"/>
                  </a:moveTo>
                  <a:lnTo>
                    <a:pt x="678268" y="228536"/>
                  </a:lnTo>
                  <a:lnTo>
                    <a:pt x="674738" y="229336"/>
                  </a:lnTo>
                  <a:lnTo>
                    <a:pt x="671207" y="230136"/>
                  </a:lnTo>
                  <a:lnTo>
                    <a:pt x="672147" y="235318"/>
                  </a:lnTo>
                  <a:lnTo>
                    <a:pt x="679678" y="233616"/>
                  </a:lnTo>
                  <a:close/>
                </a:path>
                <a:path w="1406525" h="333375">
                  <a:moveTo>
                    <a:pt x="699757" y="229057"/>
                  </a:moveTo>
                  <a:lnTo>
                    <a:pt x="698334" y="223989"/>
                  </a:lnTo>
                  <a:lnTo>
                    <a:pt x="694804" y="224790"/>
                  </a:lnTo>
                  <a:lnTo>
                    <a:pt x="691273" y="225590"/>
                  </a:lnTo>
                  <a:lnTo>
                    <a:pt x="692238" y="230771"/>
                  </a:lnTo>
                  <a:lnTo>
                    <a:pt x="699757" y="229057"/>
                  </a:lnTo>
                  <a:close/>
                </a:path>
                <a:path w="1406525" h="333375">
                  <a:moveTo>
                    <a:pt x="719823" y="224345"/>
                  </a:moveTo>
                  <a:lnTo>
                    <a:pt x="718375" y="219290"/>
                  </a:lnTo>
                  <a:lnTo>
                    <a:pt x="714857" y="220154"/>
                  </a:lnTo>
                  <a:lnTo>
                    <a:pt x="711339" y="221018"/>
                  </a:lnTo>
                  <a:lnTo>
                    <a:pt x="712330" y="226199"/>
                  </a:lnTo>
                  <a:lnTo>
                    <a:pt x="719823" y="224345"/>
                  </a:lnTo>
                  <a:close/>
                </a:path>
                <a:path w="1406525" h="333375">
                  <a:moveTo>
                    <a:pt x="739813" y="219417"/>
                  </a:moveTo>
                  <a:lnTo>
                    <a:pt x="738339" y="214363"/>
                  </a:lnTo>
                  <a:lnTo>
                    <a:pt x="734822" y="215226"/>
                  </a:lnTo>
                  <a:lnTo>
                    <a:pt x="731304" y="216090"/>
                  </a:lnTo>
                  <a:lnTo>
                    <a:pt x="732320" y="221272"/>
                  </a:lnTo>
                  <a:lnTo>
                    <a:pt x="739813" y="219417"/>
                  </a:lnTo>
                  <a:close/>
                </a:path>
                <a:path w="1406525" h="333375">
                  <a:moveTo>
                    <a:pt x="759815" y="214464"/>
                  </a:moveTo>
                  <a:lnTo>
                    <a:pt x="758317" y="209423"/>
                  </a:lnTo>
                  <a:lnTo>
                    <a:pt x="754799" y="210286"/>
                  </a:lnTo>
                  <a:lnTo>
                    <a:pt x="751281" y="211150"/>
                  </a:lnTo>
                  <a:lnTo>
                    <a:pt x="752322" y="216319"/>
                  </a:lnTo>
                  <a:lnTo>
                    <a:pt x="759815" y="214464"/>
                  </a:lnTo>
                  <a:close/>
                </a:path>
                <a:path w="1406525" h="333375">
                  <a:moveTo>
                    <a:pt x="779818" y="209524"/>
                  </a:moveTo>
                  <a:lnTo>
                    <a:pt x="778294" y="204482"/>
                  </a:lnTo>
                  <a:lnTo>
                    <a:pt x="774776" y="205346"/>
                  </a:lnTo>
                  <a:lnTo>
                    <a:pt x="771258" y="206209"/>
                  </a:lnTo>
                  <a:lnTo>
                    <a:pt x="772325" y="211378"/>
                  </a:lnTo>
                  <a:lnTo>
                    <a:pt x="779818" y="209524"/>
                  </a:lnTo>
                  <a:close/>
                </a:path>
                <a:path w="1406525" h="333375">
                  <a:moveTo>
                    <a:pt x="799769" y="204431"/>
                  </a:moveTo>
                  <a:lnTo>
                    <a:pt x="798220" y="199402"/>
                  </a:lnTo>
                  <a:lnTo>
                    <a:pt x="794727" y="200329"/>
                  </a:lnTo>
                  <a:lnTo>
                    <a:pt x="791235" y="201269"/>
                  </a:lnTo>
                  <a:lnTo>
                    <a:pt x="792314" y="206425"/>
                  </a:lnTo>
                  <a:lnTo>
                    <a:pt x="799769" y="204431"/>
                  </a:lnTo>
                  <a:close/>
                </a:path>
                <a:path w="1406525" h="333375">
                  <a:moveTo>
                    <a:pt x="819683" y="199123"/>
                  </a:moveTo>
                  <a:lnTo>
                    <a:pt x="818108" y="194106"/>
                  </a:lnTo>
                  <a:lnTo>
                    <a:pt x="814616" y="195033"/>
                  </a:lnTo>
                  <a:lnTo>
                    <a:pt x="811123" y="195961"/>
                  </a:lnTo>
                  <a:lnTo>
                    <a:pt x="812228" y="201117"/>
                  </a:lnTo>
                  <a:lnTo>
                    <a:pt x="819683" y="199123"/>
                  </a:lnTo>
                  <a:close/>
                </a:path>
                <a:path w="1406525" h="333375">
                  <a:moveTo>
                    <a:pt x="839584" y="193814"/>
                  </a:moveTo>
                  <a:lnTo>
                    <a:pt x="837984" y="188798"/>
                  </a:lnTo>
                  <a:lnTo>
                    <a:pt x="834491" y="189725"/>
                  </a:lnTo>
                  <a:lnTo>
                    <a:pt x="830999" y="190652"/>
                  </a:lnTo>
                  <a:lnTo>
                    <a:pt x="832129" y="195808"/>
                  </a:lnTo>
                  <a:lnTo>
                    <a:pt x="839584" y="193814"/>
                  </a:lnTo>
                  <a:close/>
                </a:path>
                <a:path w="1406525" h="333375">
                  <a:moveTo>
                    <a:pt x="859485" y="188493"/>
                  </a:moveTo>
                  <a:lnTo>
                    <a:pt x="857859" y="183489"/>
                  </a:lnTo>
                  <a:lnTo>
                    <a:pt x="854367" y="184416"/>
                  </a:lnTo>
                  <a:lnTo>
                    <a:pt x="850874" y="185343"/>
                  </a:lnTo>
                  <a:lnTo>
                    <a:pt x="852017" y="190487"/>
                  </a:lnTo>
                  <a:lnTo>
                    <a:pt x="859485" y="188493"/>
                  </a:lnTo>
                  <a:close/>
                </a:path>
                <a:path w="1406525" h="333375">
                  <a:moveTo>
                    <a:pt x="879335" y="183019"/>
                  </a:moveTo>
                  <a:lnTo>
                    <a:pt x="877697" y="178015"/>
                  </a:lnTo>
                  <a:lnTo>
                    <a:pt x="874217" y="179006"/>
                  </a:lnTo>
                  <a:lnTo>
                    <a:pt x="870737" y="179997"/>
                  </a:lnTo>
                  <a:lnTo>
                    <a:pt x="871918" y="185140"/>
                  </a:lnTo>
                  <a:lnTo>
                    <a:pt x="879335" y="183019"/>
                  </a:lnTo>
                  <a:close/>
                </a:path>
                <a:path w="1406525" h="333375">
                  <a:moveTo>
                    <a:pt x="899147" y="177355"/>
                  </a:moveTo>
                  <a:lnTo>
                    <a:pt x="897483" y="172364"/>
                  </a:lnTo>
                  <a:lnTo>
                    <a:pt x="894003" y="173355"/>
                  </a:lnTo>
                  <a:lnTo>
                    <a:pt x="890524" y="174345"/>
                  </a:lnTo>
                  <a:lnTo>
                    <a:pt x="891730" y="179476"/>
                  </a:lnTo>
                  <a:lnTo>
                    <a:pt x="899147" y="177355"/>
                  </a:lnTo>
                  <a:close/>
                </a:path>
                <a:path w="1406525" h="333375">
                  <a:moveTo>
                    <a:pt x="918959" y="171691"/>
                  </a:moveTo>
                  <a:lnTo>
                    <a:pt x="917270" y="166700"/>
                  </a:lnTo>
                  <a:lnTo>
                    <a:pt x="913790" y="167690"/>
                  </a:lnTo>
                  <a:lnTo>
                    <a:pt x="910310" y="168681"/>
                  </a:lnTo>
                  <a:lnTo>
                    <a:pt x="911529" y="173812"/>
                  </a:lnTo>
                  <a:lnTo>
                    <a:pt x="918959" y="171691"/>
                  </a:lnTo>
                  <a:close/>
                </a:path>
                <a:path w="1406525" h="333375">
                  <a:moveTo>
                    <a:pt x="938771" y="166027"/>
                  </a:moveTo>
                  <a:lnTo>
                    <a:pt x="937056" y="161048"/>
                  </a:lnTo>
                  <a:lnTo>
                    <a:pt x="933577" y="162039"/>
                  </a:lnTo>
                  <a:lnTo>
                    <a:pt x="930097" y="163029"/>
                  </a:lnTo>
                  <a:lnTo>
                    <a:pt x="931341" y="168148"/>
                  </a:lnTo>
                  <a:lnTo>
                    <a:pt x="938771" y="166027"/>
                  </a:lnTo>
                  <a:close/>
                </a:path>
                <a:path w="1406525" h="333375">
                  <a:moveTo>
                    <a:pt x="958507" y="160147"/>
                  </a:moveTo>
                  <a:lnTo>
                    <a:pt x="956779" y="155168"/>
                  </a:lnTo>
                  <a:lnTo>
                    <a:pt x="953312" y="156222"/>
                  </a:lnTo>
                  <a:lnTo>
                    <a:pt x="949845" y="157276"/>
                  </a:lnTo>
                  <a:lnTo>
                    <a:pt x="951115" y="162394"/>
                  </a:lnTo>
                  <a:lnTo>
                    <a:pt x="958507" y="160147"/>
                  </a:lnTo>
                  <a:close/>
                </a:path>
                <a:path w="1406525" h="333375">
                  <a:moveTo>
                    <a:pt x="978217" y="154152"/>
                  </a:moveTo>
                  <a:lnTo>
                    <a:pt x="976464" y="149186"/>
                  </a:lnTo>
                  <a:lnTo>
                    <a:pt x="972997" y="150241"/>
                  </a:lnTo>
                  <a:lnTo>
                    <a:pt x="969530" y="151295"/>
                  </a:lnTo>
                  <a:lnTo>
                    <a:pt x="970826" y="156400"/>
                  </a:lnTo>
                  <a:lnTo>
                    <a:pt x="978217" y="154152"/>
                  </a:lnTo>
                  <a:close/>
                </a:path>
                <a:path w="1406525" h="333375">
                  <a:moveTo>
                    <a:pt x="997915" y="148170"/>
                  </a:moveTo>
                  <a:lnTo>
                    <a:pt x="996149" y="143205"/>
                  </a:lnTo>
                  <a:lnTo>
                    <a:pt x="992682" y="144259"/>
                  </a:lnTo>
                  <a:lnTo>
                    <a:pt x="989215" y="145313"/>
                  </a:lnTo>
                  <a:lnTo>
                    <a:pt x="990536" y="150418"/>
                  </a:lnTo>
                  <a:lnTo>
                    <a:pt x="997915" y="148170"/>
                  </a:lnTo>
                  <a:close/>
                </a:path>
                <a:path w="1406525" h="333375">
                  <a:moveTo>
                    <a:pt x="1017625" y="142163"/>
                  </a:moveTo>
                  <a:lnTo>
                    <a:pt x="1015834" y="137210"/>
                  </a:lnTo>
                  <a:lnTo>
                    <a:pt x="1012367" y="138264"/>
                  </a:lnTo>
                  <a:lnTo>
                    <a:pt x="1008900" y="139319"/>
                  </a:lnTo>
                  <a:lnTo>
                    <a:pt x="1010234" y="144411"/>
                  </a:lnTo>
                  <a:lnTo>
                    <a:pt x="1017625" y="142163"/>
                  </a:lnTo>
                  <a:close/>
                </a:path>
                <a:path w="1406525" h="333375">
                  <a:moveTo>
                    <a:pt x="1037247" y="135890"/>
                  </a:moveTo>
                  <a:lnTo>
                    <a:pt x="1035431" y="130949"/>
                  </a:lnTo>
                  <a:lnTo>
                    <a:pt x="1031989" y="132054"/>
                  </a:lnTo>
                  <a:lnTo>
                    <a:pt x="1028547" y="133159"/>
                  </a:lnTo>
                  <a:lnTo>
                    <a:pt x="1029906" y="138252"/>
                  </a:lnTo>
                  <a:lnTo>
                    <a:pt x="1037247" y="135890"/>
                  </a:lnTo>
                  <a:close/>
                </a:path>
                <a:path w="1406525" h="333375">
                  <a:moveTo>
                    <a:pt x="1056855" y="129603"/>
                  </a:moveTo>
                  <a:lnTo>
                    <a:pt x="1055014" y="124663"/>
                  </a:lnTo>
                  <a:lnTo>
                    <a:pt x="1051572" y="125768"/>
                  </a:lnTo>
                  <a:lnTo>
                    <a:pt x="1048131" y="126873"/>
                  </a:lnTo>
                  <a:lnTo>
                    <a:pt x="1049502" y="131965"/>
                  </a:lnTo>
                  <a:lnTo>
                    <a:pt x="1056855" y="129603"/>
                  </a:lnTo>
                  <a:close/>
                </a:path>
                <a:path w="1406525" h="333375">
                  <a:moveTo>
                    <a:pt x="1076477" y="123291"/>
                  </a:moveTo>
                  <a:lnTo>
                    <a:pt x="1074610" y="118364"/>
                  </a:lnTo>
                  <a:lnTo>
                    <a:pt x="1071168" y="119468"/>
                  </a:lnTo>
                  <a:lnTo>
                    <a:pt x="1067727" y="120573"/>
                  </a:lnTo>
                  <a:lnTo>
                    <a:pt x="1069124" y="125653"/>
                  </a:lnTo>
                  <a:lnTo>
                    <a:pt x="1076477" y="123291"/>
                  </a:lnTo>
                  <a:close/>
                </a:path>
                <a:path w="1406525" h="333375">
                  <a:moveTo>
                    <a:pt x="1096060" y="116916"/>
                  </a:moveTo>
                  <a:lnTo>
                    <a:pt x="1094181" y="112001"/>
                  </a:lnTo>
                  <a:lnTo>
                    <a:pt x="1090752" y="113157"/>
                  </a:lnTo>
                  <a:lnTo>
                    <a:pt x="1087323" y="114300"/>
                  </a:lnTo>
                  <a:lnTo>
                    <a:pt x="1088732" y="119367"/>
                  </a:lnTo>
                  <a:lnTo>
                    <a:pt x="1092403" y="118160"/>
                  </a:lnTo>
                  <a:lnTo>
                    <a:pt x="1096060" y="116916"/>
                  </a:lnTo>
                  <a:close/>
                </a:path>
                <a:path w="1406525" h="333375">
                  <a:moveTo>
                    <a:pt x="1115580" y="110337"/>
                  </a:moveTo>
                  <a:lnTo>
                    <a:pt x="1113688" y="105422"/>
                  </a:lnTo>
                  <a:lnTo>
                    <a:pt x="1110259" y="106578"/>
                  </a:lnTo>
                  <a:lnTo>
                    <a:pt x="1106830" y="107734"/>
                  </a:lnTo>
                  <a:lnTo>
                    <a:pt x="1108265" y="112801"/>
                  </a:lnTo>
                  <a:lnTo>
                    <a:pt x="1115580" y="110337"/>
                  </a:lnTo>
                  <a:close/>
                </a:path>
                <a:path w="1406525" h="333375">
                  <a:moveTo>
                    <a:pt x="1135100" y="103759"/>
                  </a:moveTo>
                  <a:lnTo>
                    <a:pt x="1133182" y="98856"/>
                  </a:lnTo>
                  <a:lnTo>
                    <a:pt x="1129753" y="100012"/>
                  </a:lnTo>
                  <a:lnTo>
                    <a:pt x="1126324" y="101168"/>
                  </a:lnTo>
                  <a:lnTo>
                    <a:pt x="1127785" y="106235"/>
                  </a:lnTo>
                  <a:lnTo>
                    <a:pt x="1135100" y="103759"/>
                  </a:lnTo>
                  <a:close/>
                </a:path>
                <a:path w="1406525" h="333375">
                  <a:moveTo>
                    <a:pt x="1154620" y="97180"/>
                  </a:moveTo>
                  <a:lnTo>
                    <a:pt x="1152690" y="92278"/>
                  </a:lnTo>
                  <a:lnTo>
                    <a:pt x="1149261" y="93433"/>
                  </a:lnTo>
                  <a:lnTo>
                    <a:pt x="1145832" y="94589"/>
                  </a:lnTo>
                  <a:lnTo>
                    <a:pt x="1147305" y="99644"/>
                  </a:lnTo>
                  <a:lnTo>
                    <a:pt x="1154620" y="97180"/>
                  </a:lnTo>
                  <a:close/>
                </a:path>
                <a:path w="1406525" h="333375">
                  <a:moveTo>
                    <a:pt x="1174076" y="90436"/>
                  </a:moveTo>
                  <a:lnTo>
                    <a:pt x="1172133" y="85534"/>
                  </a:lnTo>
                  <a:lnTo>
                    <a:pt x="1168717" y="86741"/>
                  </a:lnTo>
                  <a:lnTo>
                    <a:pt x="1165301" y="87947"/>
                  </a:lnTo>
                  <a:lnTo>
                    <a:pt x="1166799" y="92989"/>
                  </a:lnTo>
                  <a:lnTo>
                    <a:pt x="1174076" y="90436"/>
                  </a:lnTo>
                  <a:close/>
                </a:path>
                <a:path w="1406525" h="333375">
                  <a:moveTo>
                    <a:pt x="1193507" y="83591"/>
                  </a:moveTo>
                  <a:lnTo>
                    <a:pt x="1191539" y="78701"/>
                  </a:lnTo>
                  <a:lnTo>
                    <a:pt x="1188123" y="79908"/>
                  </a:lnTo>
                  <a:lnTo>
                    <a:pt x="1184706" y="81114"/>
                  </a:lnTo>
                  <a:lnTo>
                    <a:pt x="1186218" y="86156"/>
                  </a:lnTo>
                  <a:lnTo>
                    <a:pt x="1193507" y="83591"/>
                  </a:lnTo>
                  <a:close/>
                </a:path>
                <a:path w="1406525" h="333375">
                  <a:moveTo>
                    <a:pt x="1212938" y="76758"/>
                  </a:moveTo>
                  <a:lnTo>
                    <a:pt x="1210957" y="71869"/>
                  </a:lnTo>
                  <a:lnTo>
                    <a:pt x="1207541" y="73075"/>
                  </a:lnTo>
                  <a:lnTo>
                    <a:pt x="1204125" y="74282"/>
                  </a:lnTo>
                  <a:lnTo>
                    <a:pt x="1205661" y="79311"/>
                  </a:lnTo>
                  <a:lnTo>
                    <a:pt x="1212938" y="76758"/>
                  </a:lnTo>
                  <a:close/>
                </a:path>
                <a:path w="1406525" h="333375">
                  <a:moveTo>
                    <a:pt x="1232357" y="69900"/>
                  </a:moveTo>
                  <a:lnTo>
                    <a:pt x="1230350" y="65024"/>
                  </a:lnTo>
                  <a:lnTo>
                    <a:pt x="1226947" y="66243"/>
                  </a:lnTo>
                  <a:lnTo>
                    <a:pt x="1223530" y="67449"/>
                  </a:lnTo>
                  <a:lnTo>
                    <a:pt x="1225080" y="72478"/>
                  </a:lnTo>
                  <a:lnTo>
                    <a:pt x="1232357" y="69900"/>
                  </a:lnTo>
                  <a:close/>
                </a:path>
                <a:path w="1406525" h="333375">
                  <a:moveTo>
                    <a:pt x="1251712" y="62826"/>
                  </a:moveTo>
                  <a:lnTo>
                    <a:pt x="1249692" y="57962"/>
                  </a:lnTo>
                  <a:lnTo>
                    <a:pt x="1246289" y="59207"/>
                  </a:lnTo>
                  <a:lnTo>
                    <a:pt x="1242885" y="60452"/>
                  </a:lnTo>
                  <a:lnTo>
                    <a:pt x="1244460" y="65481"/>
                  </a:lnTo>
                  <a:lnTo>
                    <a:pt x="1251712" y="62826"/>
                  </a:lnTo>
                  <a:close/>
                </a:path>
                <a:path w="1406525" h="333375">
                  <a:moveTo>
                    <a:pt x="1271054" y="55765"/>
                  </a:moveTo>
                  <a:lnTo>
                    <a:pt x="1269022" y="50901"/>
                  </a:lnTo>
                  <a:lnTo>
                    <a:pt x="1265618" y="52146"/>
                  </a:lnTo>
                  <a:lnTo>
                    <a:pt x="1262214" y="53390"/>
                  </a:lnTo>
                  <a:lnTo>
                    <a:pt x="1263802" y="58407"/>
                  </a:lnTo>
                  <a:lnTo>
                    <a:pt x="1271054" y="55765"/>
                  </a:lnTo>
                  <a:close/>
                </a:path>
                <a:path w="1406525" h="333375">
                  <a:moveTo>
                    <a:pt x="1290396" y="48691"/>
                  </a:moveTo>
                  <a:lnTo>
                    <a:pt x="1288351" y="43840"/>
                  </a:lnTo>
                  <a:lnTo>
                    <a:pt x="1284947" y="45085"/>
                  </a:lnTo>
                  <a:lnTo>
                    <a:pt x="1281544" y="46329"/>
                  </a:lnTo>
                  <a:lnTo>
                    <a:pt x="1283144" y="51346"/>
                  </a:lnTo>
                  <a:lnTo>
                    <a:pt x="1290396" y="48691"/>
                  </a:lnTo>
                  <a:close/>
                </a:path>
                <a:path w="1406525" h="333375">
                  <a:moveTo>
                    <a:pt x="1309687" y="41503"/>
                  </a:moveTo>
                  <a:lnTo>
                    <a:pt x="1307630" y="36664"/>
                  </a:lnTo>
                  <a:lnTo>
                    <a:pt x="1304239" y="37934"/>
                  </a:lnTo>
                  <a:lnTo>
                    <a:pt x="1300848" y="39217"/>
                  </a:lnTo>
                  <a:lnTo>
                    <a:pt x="1302461" y="44221"/>
                  </a:lnTo>
                  <a:lnTo>
                    <a:pt x="1309687" y="41503"/>
                  </a:lnTo>
                  <a:close/>
                </a:path>
                <a:path w="1406525" h="333375">
                  <a:moveTo>
                    <a:pt x="1328966" y="34239"/>
                  </a:moveTo>
                  <a:lnTo>
                    <a:pt x="1326896" y="29400"/>
                  </a:lnTo>
                  <a:lnTo>
                    <a:pt x="1323505" y="30670"/>
                  </a:lnTo>
                  <a:lnTo>
                    <a:pt x="1320114" y="31953"/>
                  </a:lnTo>
                  <a:lnTo>
                    <a:pt x="1321739" y="36957"/>
                  </a:lnTo>
                  <a:lnTo>
                    <a:pt x="1328966" y="34239"/>
                  </a:lnTo>
                  <a:close/>
                </a:path>
                <a:path w="1406525" h="333375">
                  <a:moveTo>
                    <a:pt x="1348232" y="26974"/>
                  </a:moveTo>
                  <a:lnTo>
                    <a:pt x="1346149" y="22136"/>
                  </a:lnTo>
                  <a:lnTo>
                    <a:pt x="1342758" y="23418"/>
                  </a:lnTo>
                  <a:lnTo>
                    <a:pt x="1339367" y="24701"/>
                  </a:lnTo>
                  <a:lnTo>
                    <a:pt x="1341018" y="29705"/>
                  </a:lnTo>
                  <a:lnTo>
                    <a:pt x="1348232" y="26974"/>
                  </a:lnTo>
                  <a:close/>
                </a:path>
                <a:path w="1406525" h="333375">
                  <a:moveTo>
                    <a:pt x="1367497" y="19672"/>
                  </a:moveTo>
                  <a:lnTo>
                    <a:pt x="1365402" y="14846"/>
                  </a:lnTo>
                  <a:lnTo>
                    <a:pt x="1362024" y="16154"/>
                  </a:lnTo>
                  <a:lnTo>
                    <a:pt x="1358633" y="17437"/>
                  </a:lnTo>
                  <a:lnTo>
                    <a:pt x="1360297" y="22440"/>
                  </a:lnTo>
                  <a:lnTo>
                    <a:pt x="1363903" y="21069"/>
                  </a:lnTo>
                  <a:lnTo>
                    <a:pt x="1367497" y="19672"/>
                  </a:lnTo>
                  <a:close/>
                </a:path>
                <a:path w="1406525" h="333375">
                  <a:moveTo>
                    <a:pt x="1386700" y="12242"/>
                  </a:moveTo>
                  <a:lnTo>
                    <a:pt x="1384592" y="7416"/>
                  </a:lnTo>
                  <a:lnTo>
                    <a:pt x="1381213" y="8724"/>
                  </a:lnTo>
                  <a:lnTo>
                    <a:pt x="1377835" y="10033"/>
                  </a:lnTo>
                  <a:lnTo>
                    <a:pt x="1379499" y="15024"/>
                  </a:lnTo>
                  <a:lnTo>
                    <a:pt x="1386700" y="12242"/>
                  </a:lnTo>
                  <a:close/>
                </a:path>
                <a:path w="1406525" h="333375">
                  <a:moveTo>
                    <a:pt x="1405915" y="4826"/>
                  </a:moveTo>
                  <a:lnTo>
                    <a:pt x="1403794" y="0"/>
                  </a:lnTo>
                  <a:lnTo>
                    <a:pt x="1400416" y="1308"/>
                  </a:lnTo>
                  <a:lnTo>
                    <a:pt x="1397038" y="2616"/>
                  </a:lnTo>
                  <a:lnTo>
                    <a:pt x="1398714" y="7607"/>
                  </a:lnTo>
                  <a:lnTo>
                    <a:pt x="1405915" y="48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 descr=""/>
            <p:cNvSpPr/>
            <p:nvPr/>
          </p:nvSpPr>
          <p:spPr>
            <a:xfrm>
              <a:off x="2524734" y="5146230"/>
              <a:ext cx="1200785" cy="387350"/>
            </a:xfrm>
            <a:custGeom>
              <a:avLst/>
              <a:gdLst/>
              <a:ahLst/>
              <a:cxnLst/>
              <a:rect l="l" t="t" r="r" b="b"/>
              <a:pathLst>
                <a:path w="1200785" h="387350">
                  <a:moveTo>
                    <a:pt x="8877" y="384365"/>
                  </a:moveTo>
                  <a:lnTo>
                    <a:pt x="6756" y="379539"/>
                  </a:lnTo>
                  <a:lnTo>
                    <a:pt x="3378" y="380847"/>
                  </a:lnTo>
                  <a:lnTo>
                    <a:pt x="0" y="382155"/>
                  </a:lnTo>
                  <a:lnTo>
                    <a:pt x="1676" y="387146"/>
                  </a:lnTo>
                  <a:lnTo>
                    <a:pt x="8877" y="384365"/>
                  </a:lnTo>
                  <a:close/>
                </a:path>
                <a:path w="1200785" h="387350">
                  <a:moveTo>
                    <a:pt x="28079" y="376923"/>
                  </a:moveTo>
                  <a:lnTo>
                    <a:pt x="25946" y="372110"/>
                  </a:lnTo>
                  <a:lnTo>
                    <a:pt x="22567" y="373418"/>
                  </a:lnTo>
                  <a:lnTo>
                    <a:pt x="19189" y="374726"/>
                  </a:lnTo>
                  <a:lnTo>
                    <a:pt x="20878" y="379717"/>
                  </a:lnTo>
                  <a:lnTo>
                    <a:pt x="28079" y="376923"/>
                  </a:lnTo>
                  <a:close/>
                </a:path>
                <a:path w="1200785" h="387350">
                  <a:moveTo>
                    <a:pt x="47244" y="369379"/>
                  </a:moveTo>
                  <a:lnTo>
                    <a:pt x="45097" y="364566"/>
                  </a:lnTo>
                  <a:lnTo>
                    <a:pt x="41732" y="365899"/>
                  </a:lnTo>
                  <a:lnTo>
                    <a:pt x="38366" y="367233"/>
                  </a:lnTo>
                  <a:lnTo>
                    <a:pt x="40068" y="372211"/>
                  </a:lnTo>
                  <a:lnTo>
                    <a:pt x="47244" y="369379"/>
                  </a:lnTo>
                  <a:close/>
                </a:path>
                <a:path w="1200785" h="387350">
                  <a:moveTo>
                    <a:pt x="66395" y="361823"/>
                  </a:moveTo>
                  <a:lnTo>
                    <a:pt x="64236" y="357009"/>
                  </a:lnTo>
                  <a:lnTo>
                    <a:pt x="60871" y="358343"/>
                  </a:lnTo>
                  <a:lnTo>
                    <a:pt x="57505" y="359676"/>
                  </a:lnTo>
                  <a:lnTo>
                    <a:pt x="59220" y="364655"/>
                  </a:lnTo>
                  <a:lnTo>
                    <a:pt x="66395" y="361823"/>
                  </a:lnTo>
                  <a:close/>
                </a:path>
                <a:path w="1200785" h="387350">
                  <a:moveTo>
                    <a:pt x="85547" y="354266"/>
                  </a:moveTo>
                  <a:lnTo>
                    <a:pt x="83388" y="349453"/>
                  </a:lnTo>
                  <a:lnTo>
                    <a:pt x="80022" y="350786"/>
                  </a:lnTo>
                  <a:lnTo>
                    <a:pt x="76657" y="352120"/>
                  </a:lnTo>
                  <a:lnTo>
                    <a:pt x="78371" y="357098"/>
                  </a:lnTo>
                  <a:lnTo>
                    <a:pt x="85547" y="354266"/>
                  </a:lnTo>
                  <a:close/>
                </a:path>
                <a:path w="1200785" h="387350">
                  <a:moveTo>
                    <a:pt x="104673" y="346646"/>
                  </a:moveTo>
                  <a:lnTo>
                    <a:pt x="102514" y="341845"/>
                  </a:lnTo>
                  <a:lnTo>
                    <a:pt x="99148" y="343192"/>
                  </a:lnTo>
                  <a:lnTo>
                    <a:pt x="95783" y="344538"/>
                  </a:lnTo>
                  <a:lnTo>
                    <a:pt x="97510" y="349516"/>
                  </a:lnTo>
                  <a:lnTo>
                    <a:pt x="104673" y="346646"/>
                  </a:lnTo>
                  <a:close/>
                </a:path>
                <a:path w="1200785" h="387350">
                  <a:moveTo>
                    <a:pt x="123799" y="338988"/>
                  </a:moveTo>
                  <a:lnTo>
                    <a:pt x="121627" y="334187"/>
                  </a:lnTo>
                  <a:lnTo>
                    <a:pt x="118262" y="335534"/>
                  </a:lnTo>
                  <a:lnTo>
                    <a:pt x="114896" y="336880"/>
                  </a:lnTo>
                  <a:lnTo>
                    <a:pt x="116636" y="341858"/>
                  </a:lnTo>
                  <a:lnTo>
                    <a:pt x="123799" y="338988"/>
                  </a:lnTo>
                  <a:close/>
                </a:path>
                <a:path w="1200785" h="387350">
                  <a:moveTo>
                    <a:pt x="142900" y="331317"/>
                  </a:moveTo>
                  <a:lnTo>
                    <a:pt x="140728" y="326529"/>
                  </a:lnTo>
                  <a:lnTo>
                    <a:pt x="137363" y="327875"/>
                  </a:lnTo>
                  <a:lnTo>
                    <a:pt x="133997" y="329222"/>
                  </a:lnTo>
                  <a:lnTo>
                    <a:pt x="135737" y="334200"/>
                  </a:lnTo>
                  <a:lnTo>
                    <a:pt x="142900" y="331317"/>
                  </a:lnTo>
                  <a:close/>
                </a:path>
                <a:path w="1200785" h="387350">
                  <a:moveTo>
                    <a:pt x="162013" y="323634"/>
                  </a:moveTo>
                  <a:lnTo>
                    <a:pt x="159816" y="318846"/>
                  </a:lnTo>
                  <a:lnTo>
                    <a:pt x="156464" y="320205"/>
                  </a:lnTo>
                  <a:lnTo>
                    <a:pt x="153111" y="321564"/>
                  </a:lnTo>
                  <a:lnTo>
                    <a:pt x="154851" y="326529"/>
                  </a:lnTo>
                  <a:lnTo>
                    <a:pt x="162013" y="323634"/>
                  </a:lnTo>
                  <a:close/>
                </a:path>
                <a:path w="1200785" h="387350">
                  <a:moveTo>
                    <a:pt x="181102" y="315912"/>
                  </a:moveTo>
                  <a:lnTo>
                    <a:pt x="178904" y="311124"/>
                  </a:lnTo>
                  <a:lnTo>
                    <a:pt x="175552" y="312483"/>
                  </a:lnTo>
                  <a:lnTo>
                    <a:pt x="172199" y="313842"/>
                  </a:lnTo>
                  <a:lnTo>
                    <a:pt x="173951" y="318808"/>
                  </a:lnTo>
                  <a:lnTo>
                    <a:pt x="181102" y="315912"/>
                  </a:lnTo>
                  <a:close/>
                </a:path>
                <a:path w="1200785" h="387350">
                  <a:moveTo>
                    <a:pt x="200190" y="308190"/>
                  </a:moveTo>
                  <a:lnTo>
                    <a:pt x="197993" y="303403"/>
                  </a:lnTo>
                  <a:lnTo>
                    <a:pt x="194640" y="304761"/>
                  </a:lnTo>
                  <a:lnTo>
                    <a:pt x="191287" y="306120"/>
                  </a:lnTo>
                  <a:lnTo>
                    <a:pt x="193040" y="311086"/>
                  </a:lnTo>
                  <a:lnTo>
                    <a:pt x="200190" y="308190"/>
                  </a:lnTo>
                  <a:close/>
                </a:path>
                <a:path w="1200785" h="387350">
                  <a:moveTo>
                    <a:pt x="219265" y="300469"/>
                  </a:moveTo>
                  <a:lnTo>
                    <a:pt x="217068" y="295681"/>
                  </a:lnTo>
                  <a:lnTo>
                    <a:pt x="213715" y="297040"/>
                  </a:lnTo>
                  <a:lnTo>
                    <a:pt x="210362" y="298399"/>
                  </a:lnTo>
                  <a:lnTo>
                    <a:pt x="212115" y="303364"/>
                  </a:lnTo>
                  <a:lnTo>
                    <a:pt x="219265" y="300469"/>
                  </a:lnTo>
                  <a:close/>
                </a:path>
                <a:path w="1200785" h="387350">
                  <a:moveTo>
                    <a:pt x="238340" y="292722"/>
                  </a:moveTo>
                  <a:lnTo>
                    <a:pt x="236143" y="287934"/>
                  </a:lnTo>
                  <a:lnTo>
                    <a:pt x="232791" y="289293"/>
                  </a:lnTo>
                  <a:lnTo>
                    <a:pt x="229438" y="290652"/>
                  </a:lnTo>
                  <a:lnTo>
                    <a:pt x="231190" y="295617"/>
                  </a:lnTo>
                  <a:lnTo>
                    <a:pt x="238340" y="292722"/>
                  </a:lnTo>
                  <a:close/>
                </a:path>
                <a:path w="1200785" h="387350">
                  <a:moveTo>
                    <a:pt x="257416" y="284975"/>
                  </a:moveTo>
                  <a:lnTo>
                    <a:pt x="255219" y="280187"/>
                  </a:lnTo>
                  <a:lnTo>
                    <a:pt x="251866" y="281546"/>
                  </a:lnTo>
                  <a:lnTo>
                    <a:pt x="248513" y="282905"/>
                  </a:lnTo>
                  <a:lnTo>
                    <a:pt x="250266" y="287870"/>
                  </a:lnTo>
                  <a:lnTo>
                    <a:pt x="257416" y="284975"/>
                  </a:lnTo>
                  <a:close/>
                </a:path>
                <a:path w="1200785" h="387350">
                  <a:moveTo>
                    <a:pt x="276491" y="277228"/>
                  </a:moveTo>
                  <a:lnTo>
                    <a:pt x="274294" y="272440"/>
                  </a:lnTo>
                  <a:lnTo>
                    <a:pt x="270941" y="273799"/>
                  </a:lnTo>
                  <a:lnTo>
                    <a:pt x="267589" y="275158"/>
                  </a:lnTo>
                  <a:lnTo>
                    <a:pt x="269341" y="280123"/>
                  </a:lnTo>
                  <a:lnTo>
                    <a:pt x="276491" y="277228"/>
                  </a:lnTo>
                  <a:close/>
                </a:path>
                <a:path w="1200785" h="387350">
                  <a:moveTo>
                    <a:pt x="295567" y="269494"/>
                  </a:moveTo>
                  <a:lnTo>
                    <a:pt x="293370" y="264706"/>
                  </a:lnTo>
                  <a:lnTo>
                    <a:pt x="290017" y="266065"/>
                  </a:lnTo>
                  <a:lnTo>
                    <a:pt x="286664" y="267423"/>
                  </a:lnTo>
                  <a:lnTo>
                    <a:pt x="288417" y="272389"/>
                  </a:lnTo>
                  <a:lnTo>
                    <a:pt x="295567" y="269494"/>
                  </a:lnTo>
                  <a:close/>
                </a:path>
                <a:path w="1200785" h="387350">
                  <a:moveTo>
                    <a:pt x="314655" y="261759"/>
                  </a:moveTo>
                  <a:lnTo>
                    <a:pt x="312458" y="256971"/>
                  </a:lnTo>
                  <a:lnTo>
                    <a:pt x="309105" y="258330"/>
                  </a:lnTo>
                  <a:lnTo>
                    <a:pt x="305752" y="259689"/>
                  </a:lnTo>
                  <a:lnTo>
                    <a:pt x="307505" y="264655"/>
                  </a:lnTo>
                  <a:lnTo>
                    <a:pt x="314655" y="261759"/>
                  </a:lnTo>
                  <a:close/>
                </a:path>
                <a:path w="1200785" h="387350">
                  <a:moveTo>
                    <a:pt x="333730" y="254025"/>
                  </a:moveTo>
                  <a:lnTo>
                    <a:pt x="331533" y="249237"/>
                  </a:lnTo>
                  <a:lnTo>
                    <a:pt x="328180" y="250596"/>
                  </a:lnTo>
                  <a:lnTo>
                    <a:pt x="324827" y="251955"/>
                  </a:lnTo>
                  <a:lnTo>
                    <a:pt x="326580" y="256921"/>
                  </a:lnTo>
                  <a:lnTo>
                    <a:pt x="333730" y="254025"/>
                  </a:lnTo>
                  <a:close/>
                </a:path>
                <a:path w="1200785" h="387350">
                  <a:moveTo>
                    <a:pt x="352831" y="246329"/>
                  </a:moveTo>
                  <a:lnTo>
                    <a:pt x="350647" y="241541"/>
                  </a:lnTo>
                  <a:lnTo>
                    <a:pt x="347281" y="242887"/>
                  </a:lnTo>
                  <a:lnTo>
                    <a:pt x="343916" y="244233"/>
                  </a:lnTo>
                  <a:lnTo>
                    <a:pt x="345668" y="249212"/>
                  </a:lnTo>
                  <a:lnTo>
                    <a:pt x="352831" y="246329"/>
                  </a:lnTo>
                  <a:close/>
                </a:path>
                <a:path w="1200785" h="387350">
                  <a:moveTo>
                    <a:pt x="371919" y="238645"/>
                  </a:moveTo>
                  <a:lnTo>
                    <a:pt x="369747" y="233857"/>
                  </a:lnTo>
                  <a:lnTo>
                    <a:pt x="366382" y="235204"/>
                  </a:lnTo>
                  <a:lnTo>
                    <a:pt x="363016" y="236550"/>
                  </a:lnTo>
                  <a:lnTo>
                    <a:pt x="364769" y="241528"/>
                  </a:lnTo>
                  <a:lnTo>
                    <a:pt x="371919" y="238645"/>
                  </a:lnTo>
                  <a:close/>
                </a:path>
                <a:path w="1200785" h="387350">
                  <a:moveTo>
                    <a:pt x="391033" y="230962"/>
                  </a:moveTo>
                  <a:lnTo>
                    <a:pt x="388861" y="226174"/>
                  </a:lnTo>
                  <a:lnTo>
                    <a:pt x="385495" y="227520"/>
                  </a:lnTo>
                  <a:lnTo>
                    <a:pt x="382130" y="228866"/>
                  </a:lnTo>
                  <a:lnTo>
                    <a:pt x="383870" y="233845"/>
                  </a:lnTo>
                  <a:lnTo>
                    <a:pt x="391033" y="230962"/>
                  </a:lnTo>
                  <a:close/>
                </a:path>
                <a:path w="1200785" h="387350">
                  <a:moveTo>
                    <a:pt x="410146" y="223354"/>
                  </a:moveTo>
                  <a:lnTo>
                    <a:pt x="407974" y="218554"/>
                  </a:lnTo>
                  <a:lnTo>
                    <a:pt x="404609" y="219887"/>
                  </a:lnTo>
                  <a:lnTo>
                    <a:pt x="401243" y="221221"/>
                  </a:lnTo>
                  <a:lnTo>
                    <a:pt x="402971" y="226199"/>
                  </a:lnTo>
                  <a:lnTo>
                    <a:pt x="410146" y="223354"/>
                  </a:lnTo>
                  <a:close/>
                </a:path>
                <a:path w="1200785" h="387350">
                  <a:moveTo>
                    <a:pt x="429285" y="215773"/>
                  </a:moveTo>
                  <a:lnTo>
                    <a:pt x="427126" y="210972"/>
                  </a:lnTo>
                  <a:lnTo>
                    <a:pt x="423760" y="212305"/>
                  </a:lnTo>
                  <a:lnTo>
                    <a:pt x="420395" y="213639"/>
                  </a:lnTo>
                  <a:lnTo>
                    <a:pt x="422109" y="218617"/>
                  </a:lnTo>
                  <a:lnTo>
                    <a:pt x="429285" y="215773"/>
                  </a:lnTo>
                  <a:close/>
                </a:path>
                <a:path w="1200785" h="387350">
                  <a:moveTo>
                    <a:pt x="448424" y="208203"/>
                  </a:moveTo>
                  <a:lnTo>
                    <a:pt x="446278" y="203390"/>
                  </a:lnTo>
                  <a:lnTo>
                    <a:pt x="442912" y="204724"/>
                  </a:lnTo>
                  <a:lnTo>
                    <a:pt x="439547" y="206057"/>
                  </a:lnTo>
                  <a:lnTo>
                    <a:pt x="441248" y="211035"/>
                  </a:lnTo>
                  <a:lnTo>
                    <a:pt x="448424" y="208203"/>
                  </a:lnTo>
                  <a:close/>
                </a:path>
                <a:path w="1200785" h="387350">
                  <a:moveTo>
                    <a:pt x="467588" y="200698"/>
                  </a:moveTo>
                  <a:lnTo>
                    <a:pt x="465455" y="195884"/>
                  </a:lnTo>
                  <a:lnTo>
                    <a:pt x="462076" y="197192"/>
                  </a:lnTo>
                  <a:lnTo>
                    <a:pt x="458698" y="198501"/>
                  </a:lnTo>
                  <a:lnTo>
                    <a:pt x="460400" y="203492"/>
                  </a:lnTo>
                  <a:lnTo>
                    <a:pt x="467588" y="200698"/>
                  </a:lnTo>
                  <a:close/>
                </a:path>
                <a:path w="1200785" h="387350">
                  <a:moveTo>
                    <a:pt x="486778" y="193268"/>
                  </a:moveTo>
                  <a:lnTo>
                    <a:pt x="484657" y="188442"/>
                  </a:lnTo>
                  <a:lnTo>
                    <a:pt x="481279" y="189750"/>
                  </a:lnTo>
                  <a:lnTo>
                    <a:pt x="477901" y="191058"/>
                  </a:lnTo>
                  <a:lnTo>
                    <a:pt x="479590" y="196049"/>
                  </a:lnTo>
                  <a:lnTo>
                    <a:pt x="486778" y="193268"/>
                  </a:lnTo>
                  <a:close/>
                </a:path>
                <a:path w="1200785" h="387350">
                  <a:moveTo>
                    <a:pt x="505968" y="185826"/>
                  </a:moveTo>
                  <a:lnTo>
                    <a:pt x="503859" y="181000"/>
                  </a:lnTo>
                  <a:lnTo>
                    <a:pt x="500481" y="182308"/>
                  </a:lnTo>
                  <a:lnTo>
                    <a:pt x="497103" y="183616"/>
                  </a:lnTo>
                  <a:lnTo>
                    <a:pt x="498779" y="188607"/>
                  </a:lnTo>
                  <a:lnTo>
                    <a:pt x="505968" y="185826"/>
                  </a:lnTo>
                  <a:close/>
                </a:path>
                <a:path w="1200785" h="387350">
                  <a:moveTo>
                    <a:pt x="525195" y="178485"/>
                  </a:moveTo>
                  <a:lnTo>
                    <a:pt x="523100" y="173659"/>
                  </a:lnTo>
                  <a:lnTo>
                    <a:pt x="519709" y="174929"/>
                  </a:lnTo>
                  <a:lnTo>
                    <a:pt x="516318" y="176212"/>
                  </a:lnTo>
                  <a:lnTo>
                    <a:pt x="517969" y="181203"/>
                  </a:lnTo>
                  <a:lnTo>
                    <a:pt x="525195" y="178485"/>
                  </a:lnTo>
                  <a:close/>
                </a:path>
                <a:path w="1200785" h="387350">
                  <a:moveTo>
                    <a:pt x="544449" y="171246"/>
                  </a:moveTo>
                  <a:lnTo>
                    <a:pt x="542378" y="166395"/>
                  </a:lnTo>
                  <a:lnTo>
                    <a:pt x="538988" y="167678"/>
                  </a:lnTo>
                  <a:lnTo>
                    <a:pt x="535597" y="168948"/>
                  </a:lnTo>
                  <a:lnTo>
                    <a:pt x="537235" y="173964"/>
                  </a:lnTo>
                  <a:lnTo>
                    <a:pt x="544449" y="171246"/>
                  </a:lnTo>
                  <a:close/>
                </a:path>
                <a:path w="1200785" h="387350">
                  <a:moveTo>
                    <a:pt x="563714" y="163995"/>
                  </a:moveTo>
                  <a:lnTo>
                    <a:pt x="561657" y="159156"/>
                  </a:lnTo>
                  <a:lnTo>
                    <a:pt x="558266" y="160426"/>
                  </a:lnTo>
                  <a:lnTo>
                    <a:pt x="554875" y="161696"/>
                  </a:lnTo>
                  <a:lnTo>
                    <a:pt x="556501" y="166712"/>
                  </a:lnTo>
                  <a:lnTo>
                    <a:pt x="563714" y="163995"/>
                  </a:lnTo>
                  <a:close/>
                </a:path>
                <a:path w="1200785" h="387350">
                  <a:moveTo>
                    <a:pt x="583018" y="156870"/>
                  </a:moveTo>
                  <a:lnTo>
                    <a:pt x="580974" y="152019"/>
                  </a:lnTo>
                  <a:lnTo>
                    <a:pt x="577570" y="153250"/>
                  </a:lnTo>
                  <a:lnTo>
                    <a:pt x="574167" y="154482"/>
                  </a:lnTo>
                  <a:lnTo>
                    <a:pt x="575767" y="159499"/>
                  </a:lnTo>
                  <a:lnTo>
                    <a:pt x="583018" y="156870"/>
                  </a:lnTo>
                  <a:close/>
                </a:path>
                <a:path w="1200785" h="387350">
                  <a:moveTo>
                    <a:pt x="602361" y="149860"/>
                  </a:moveTo>
                  <a:lnTo>
                    <a:pt x="600341" y="144995"/>
                  </a:lnTo>
                  <a:lnTo>
                    <a:pt x="596938" y="146227"/>
                  </a:lnTo>
                  <a:lnTo>
                    <a:pt x="593534" y="147459"/>
                  </a:lnTo>
                  <a:lnTo>
                    <a:pt x="595109" y="152488"/>
                  </a:lnTo>
                  <a:lnTo>
                    <a:pt x="602361" y="149860"/>
                  </a:lnTo>
                  <a:close/>
                </a:path>
                <a:path w="1200785" h="387350">
                  <a:moveTo>
                    <a:pt x="621715" y="142862"/>
                  </a:moveTo>
                  <a:lnTo>
                    <a:pt x="619721" y="137985"/>
                  </a:lnTo>
                  <a:lnTo>
                    <a:pt x="616318" y="139217"/>
                  </a:lnTo>
                  <a:lnTo>
                    <a:pt x="612914" y="140449"/>
                  </a:lnTo>
                  <a:lnTo>
                    <a:pt x="614464" y="145478"/>
                  </a:lnTo>
                  <a:lnTo>
                    <a:pt x="621715" y="142862"/>
                  </a:lnTo>
                  <a:close/>
                </a:path>
                <a:path w="1200785" h="387350">
                  <a:moveTo>
                    <a:pt x="641108" y="136004"/>
                  </a:moveTo>
                  <a:lnTo>
                    <a:pt x="639140" y="131114"/>
                  </a:lnTo>
                  <a:lnTo>
                    <a:pt x="635711" y="132295"/>
                  </a:lnTo>
                  <a:lnTo>
                    <a:pt x="632282" y="133477"/>
                  </a:lnTo>
                  <a:lnTo>
                    <a:pt x="633818" y="138518"/>
                  </a:lnTo>
                  <a:lnTo>
                    <a:pt x="641108" y="136004"/>
                  </a:lnTo>
                  <a:close/>
                </a:path>
                <a:path w="1200785" h="387350">
                  <a:moveTo>
                    <a:pt x="660539" y="129260"/>
                  </a:moveTo>
                  <a:lnTo>
                    <a:pt x="658609" y="124371"/>
                  </a:lnTo>
                  <a:lnTo>
                    <a:pt x="655180" y="125552"/>
                  </a:lnTo>
                  <a:lnTo>
                    <a:pt x="651751" y="126733"/>
                  </a:lnTo>
                  <a:lnTo>
                    <a:pt x="653262" y="131787"/>
                  </a:lnTo>
                  <a:lnTo>
                    <a:pt x="660539" y="129260"/>
                  </a:lnTo>
                  <a:close/>
                </a:path>
                <a:path w="1200785" h="387350">
                  <a:moveTo>
                    <a:pt x="679983" y="122542"/>
                  </a:moveTo>
                  <a:lnTo>
                    <a:pt x="678078" y="117640"/>
                  </a:lnTo>
                  <a:lnTo>
                    <a:pt x="674649" y="118821"/>
                  </a:lnTo>
                  <a:lnTo>
                    <a:pt x="671220" y="120002"/>
                  </a:lnTo>
                  <a:lnTo>
                    <a:pt x="672706" y="125069"/>
                  </a:lnTo>
                  <a:lnTo>
                    <a:pt x="679983" y="122542"/>
                  </a:lnTo>
                  <a:close/>
                </a:path>
                <a:path w="1200785" h="387350">
                  <a:moveTo>
                    <a:pt x="699503" y="116014"/>
                  </a:moveTo>
                  <a:lnTo>
                    <a:pt x="697611" y="111086"/>
                  </a:lnTo>
                  <a:lnTo>
                    <a:pt x="694169" y="112217"/>
                  </a:lnTo>
                  <a:lnTo>
                    <a:pt x="690727" y="113347"/>
                  </a:lnTo>
                  <a:lnTo>
                    <a:pt x="692175" y="118402"/>
                  </a:lnTo>
                  <a:lnTo>
                    <a:pt x="699503" y="116014"/>
                  </a:lnTo>
                  <a:close/>
                </a:path>
                <a:path w="1200785" h="387350">
                  <a:moveTo>
                    <a:pt x="719048" y="109613"/>
                  </a:moveTo>
                  <a:lnTo>
                    <a:pt x="717194" y="104673"/>
                  </a:lnTo>
                  <a:lnTo>
                    <a:pt x="713752" y="105803"/>
                  </a:lnTo>
                  <a:lnTo>
                    <a:pt x="710311" y="106934"/>
                  </a:lnTo>
                  <a:lnTo>
                    <a:pt x="711720" y="112001"/>
                  </a:lnTo>
                  <a:lnTo>
                    <a:pt x="719048" y="109613"/>
                  </a:lnTo>
                  <a:close/>
                </a:path>
                <a:path w="1200785" h="387350">
                  <a:moveTo>
                    <a:pt x="738606" y="103212"/>
                  </a:moveTo>
                  <a:lnTo>
                    <a:pt x="736777" y="98272"/>
                  </a:lnTo>
                  <a:lnTo>
                    <a:pt x="733336" y="99402"/>
                  </a:lnTo>
                  <a:lnTo>
                    <a:pt x="729894" y="100533"/>
                  </a:lnTo>
                  <a:lnTo>
                    <a:pt x="731278" y="105613"/>
                  </a:lnTo>
                  <a:lnTo>
                    <a:pt x="738606" y="103212"/>
                  </a:lnTo>
                  <a:close/>
                </a:path>
                <a:path w="1200785" h="387350">
                  <a:moveTo>
                    <a:pt x="758228" y="97078"/>
                  </a:moveTo>
                  <a:lnTo>
                    <a:pt x="756437" y="92125"/>
                  </a:lnTo>
                  <a:lnTo>
                    <a:pt x="752970" y="93179"/>
                  </a:lnTo>
                  <a:lnTo>
                    <a:pt x="749503" y="94234"/>
                  </a:lnTo>
                  <a:lnTo>
                    <a:pt x="750862" y="99326"/>
                  </a:lnTo>
                  <a:lnTo>
                    <a:pt x="758228" y="97078"/>
                  </a:lnTo>
                  <a:close/>
                </a:path>
                <a:path w="1200785" h="387350">
                  <a:moveTo>
                    <a:pt x="777900" y="91071"/>
                  </a:moveTo>
                  <a:lnTo>
                    <a:pt x="776147" y="86106"/>
                  </a:lnTo>
                  <a:lnTo>
                    <a:pt x="772680" y="87160"/>
                  </a:lnTo>
                  <a:lnTo>
                    <a:pt x="769213" y="88214"/>
                  </a:lnTo>
                  <a:lnTo>
                    <a:pt x="770534" y="93319"/>
                  </a:lnTo>
                  <a:lnTo>
                    <a:pt x="777900" y="91071"/>
                  </a:lnTo>
                  <a:close/>
                </a:path>
                <a:path w="1200785" h="387350">
                  <a:moveTo>
                    <a:pt x="797572" y="85064"/>
                  </a:moveTo>
                  <a:lnTo>
                    <a:pt x="795858" y="80086"/>
                  </a:lnTo>
                  <a:lnTo>
                    <a:pt x="792391" y="81140"/>
                  </a:lnTo>
                  <a:lnTo>
                    <a:pt x="788924" y="82207"/>
                  </a:lnTo>
                  <a:lnTo>
                    <a:pt x="790206" y="87312"/>
                  </a:lnTo>
                  <a:lnTo>
                    <a:pt x="797572" y="85064"/>
                  </a:lnTo>
                  <a:close/>
                </a:path>
                <a:path w="1200785" h="387350">
                  <a:moveTo>
                    <a:pt x="817333" y="79362"/>
                  </a:moveTo>
                  <a:lnTo>
                    <a:pt x="815657" y="74371"/>
                  </a:lnTo>
                  <a:lnTo>
                    <a:pt x="812165" y="75349"/>
                  </a:lnTo>
                  <a:lnTo>
                    <a:pt x="808672" y="76327"/>
                  </a:lnTo>
                  <a:lnTo>
                    <a:pt x="809917" y="81445"/>
                  </a:lnTo>
                  <a:lnTo>
                    <a:pt x="817333" y="79362"/>
                  </a:lnTo>
                  <a:close/>
                </a:path>
                <a:path w="1200785" h="387350">
                  <a:moveTo>
                    <a:pt x="837133" y="73787"/>
                  </a:moveTo>
                  <a:lnTo>
                    <a:pt x="835494" y="68783"/>
                  </a:lnTo>
                  <a:lnTo>
                    <a:pt x="832002" y="69761"/>
                  </a:lnTo>
                  <a:lnTo>
                    <a:pt x="828509" y="70739"/>
                  </a:lnTo>
                  <a:lnTo>
                    <a:pt x="829716" y="75869"/>
                  </a:lnTo>
                  <a:lnTo>
                    <a:pt x="837133" y="73787"/>
                  </a:lnTo>
                  <a:close/>
                </a:path>
                <a:path w="1200785" h="387350">
                  <a:moveTo>
                    <a:pt x="856932" y="68211"/>
                  </a:moveTo>
                  <a:lnTo>
                    <a:pt x="855332" y="63195"/>
                  </a:lnTo>
                  <a:lnTo>
                    <a:pt x="851839" y="64173"/>
                  </a:lnTo>
                  <a:lnTo>
                    <a:pt x="848347" y="65151"/>
                  </a:lnTo>
                  <a:lnTo>
                    <a:pt x="849515" y="70294"/>
                  </a:lnTo>
                  <a:lnTo>
                    <a:pt x="856932" y="68211"/>
                  </a:lnTo>
                  <a:close/>
                </a:path>
                <a:path w="1200785" h="387350">
                  <a:moveTo>
                    <a:pt x="876833" y="63030"/>
                  </a:moveTo>
                  <a:lnTo>
                    <a:pt x="875284" y="57988"/>
                  </a:lnTo>
                  <a:lnTo>
                    <a:pt x="871766" y="58889"/>
                  </a:lnTo>
                  <a:lnTo>
                    <a:pt x="868248" y="59791"/>
                  </a:lnTo>
                  <a:lnTo>
                    <a:pt x="869378" y="64935"/>
                  </a:lnTo>
                  <a:lnTo>
                    <a:pt x="876833" y="63030"/>
                  </a:lnTo>
                  <a:close/>
                </a:path>
                <a:path w="1200785" h="387350">
                  <a:moveTo>
                    <a:pt x="896759" y="57924"/>
                  </a:moveTo>
                  <a:lnTo>
                    <a:pt x="895248" y="52870"/>
                  </a:lnTo>
                  <a:lnTo>
                    <a:pt x="891730" y="53771"/>
                  </a:lnTo>
                  <a:lnTo>
                    <a:pt x="888212" y="54673"/>
                  </a:lnTo>
                  <a:lnTo>
                    <a:pt x="889292" y="59829"/>
                  </a:lnTo>
                  <a:lnTo>
                    <a:pt x="896759" y="57924"/>
                  </a:lnTo>
                  <a:close/>
                </a:path>
                <a:path w="1200785" h="387350">
                  <a:moveTo>
                    <a:pt x="916673" y="52819"/>
                  </a:moveTo>
                  <a:lnTo>
                    <a:pt x="915212" y="47764"/>
                  </a:lnTo>
                  <a:lnTo>
                    <a:pt x="911694" y="48666"/>
                  </a:lnTo>
                  <a:lnTo>
                    <a:pt x="908177" y="49568"/>
                  </a:lnTo>
                  <a:lnTo>
                    <a:pt x="909218" y="54737"/>
                  </a:lnTo>
                  <a:lnTo>
                    <a:pt x="916673" y="52819"/>
                  </a:lnTo>
                  <a:close/>
                </a:path>
                <a:path w="1200785" h="387350">
                  <a:moveTo>
                    <a:pt x="936713" y="48221"/>
                  </a:moveTo>
                  <a:lnTo>
                    <a:pt x="935291" y="43141"/>
                  </a:lnTo>
                  <a:lnTo>
                    <a:pt x="931760" y="43954"/>
                  </a:lnTo>
                  <a:lnTo>
                    <a:pt x="928230" y="44754"/>
                  </a:lnTo>
                  <a:lnTo>
                    <a:pt x="929208" y="49936"/>
                  </a:lnTo>
                  <a:lnTo>
                    <a:pt x="936713" y="48221"/>
                  </a:lnTo>
                  <a:close/>
                </a:path>
                <a:path w="1200785" h="387350">
                  <a:moveTo>
                    <a:pt x="956779" y="43649"/>
                  </a:moveTo>
                  <a:lnTo>
                    <a:pt x="955408" y="38569"/>
                  </a:lnTo>
                  <a:lnTo>
                    <a:pt x="951865" y="39370"/>
                  </a:lnTo>
                  <a:lnTo>
                    <a:pt x="948321" y="40182"/>
                  </a:lnTo>
                  <a:lnTo>
                    <a:pt x="949261" y="45364"/>
                  </a:lnTo>
                  <a:lnTo>
                    <a:pt x="956779" y="43649"/>
                  </a:lnTo>
                  <a:close/>
                </a:path>
                <a:path w="1200785" h="387350">
                  <a:moveTo>
                    <a:pt x="976820" y="39077"/>
                  </a:moveTo>
                  <a:lnTo>
                    <a:pt x="975487" y="33972"/>
                  </a:lnTo>
                  <a:lnTo>
                    <a:pt x="971956" y="34785"/>
                  </a:lnTo>
                  <a:lnTo>
                    <a:pt x="968413" y="35585"/>
                  </a:lnTo>
                  <a:lnTo>
                    <a:pt x="969302" y="40779"/>
                  </a:lnTo>
                  <a:lnTo>
                    <a:pt x="976820" y="39077"/>
                  </a:lnTo>
                  <a:close/>
                </a:path>
                <a:path w="1200785" h="387350">
                  <a:moveTo>
                    <a:pt x="996988" y="35102"/>
                  </a:moveTo>
                  <a:lnTo>
                    <a:pt x="995718" y="29997"/>
                  </a:lnTo>
                  <a:lnTo>
                    <a:pt x="992162" y="30695"/>
                  </a:lnTo>
                  <a:lnTo>
                    <a:pt x="988606" y="31394"/>
                  </a:lnTo>
                  <a:lnTo>
                    <a:pt x="989431" y="36601"/>
                  </a:lnTo>
                  <a:lnTo>
                    <a:pt x="996988" y="35102"/>
                  </a:lnTo>
                  <a:close/>
                </a:path>
                <a:path w="1200785" h="387350">
                  <a:moveTo>
                    <a:pt x="1017155" y="31115"/>
                  </a:moveTo>
                  <a:lnTo>
                    <a:pt x="1015936" y="25996"/>
                  </a:lnTo>
                  <a:lnTo>
                    <a:pt x="1012380" y="26695"/>
                  </a:lnTo>
                  <a:lnTo>
                    <a:pt x="1008824" y="27393"/>
                  </a:lnTo>
                  <a:lnTo>
                    <a:pt x="1009599" y="32613"/>
                  </a:lnTo>
                  <a:lnTo>
                    <a:pt x="1017155" y="31115"/>
                  </a:lnTo>
                  <a:close/>
                </a:path>
                <a:path w="1200785" h="387350">
                  <a:moveTo>
                    <a:pt x="1037348" y="27190"/>
                  </a:moveTo>
                  <a:lnTo>
                    <a:pt x="1036180" y="22047"/>
                  </a:lnTo>
                  <a:lnTo>
                    <a:pt x="1032611" y="22682"/>
                  </a:lnTo>
                  <a:lnTo>
                    <a:pt x="1029055" y="23393"/>
                  </a:lnTo>
                  <a:lnTo>
                    <a:pt x="1029779" y="28613"/>
                  </a:lnTo>
                  <a:lnTo>
                    <a:pt x="1033564" y="27863"/>
                  </a:lnTo>
                  <a:lnTo>
                    <a:pt x="1037348" y="27190"/>
                  </a:lnTo>
                  <a:close/>
                </a:path>
                <a:path w="1200785" h="387350">
                  <a:moveTo>
                    <a:pt x="1057617" y="23837"/>
                  </a:moveTo>
                  <a:lnTo>
                    <a:pt x="1056513" y="18681"/>
                  </a:lnTo>
                  <a:lnTo>
                    <a:pt x="1052931" y="19278"/>
                  </a:lnTo>
                  <a:lnTo>
                    <a:pt x="1049350" y="19875"/>
                  </a:lnTo>
                  <a:lnTo>
                    <a:pt x="1050023" y="25095"/>
                  </a:lnTo>
                  <a:lnTo>
                    <a:pt x="1057617" y="23837"/>
                  </a:lnTo>
                  <a:close/>
                </a:path>
                <a:path w="1200785" h="387350">
                  <a:moveTo>
                    <a:pt x="1077912" y="20447"/>
                  </a:moveTo>
                  <a:lnTo>
                    <a:pt x="1076858" y="15290"/>
                  </a:lnTo>
                  <a:lnTo>
                    <a:pt x="1073277" y="15887"/>
                  </a:lnTo>
                  <a:lnTo>
                    <a:pt x="1069695" y="16484"/>
                  </a:lnTo>
                  <a:lnTo>
                    <a:pt x="1070317" y="21717"/>
                  </a:lnTo>
                  <a:lnTo>
                    <a:pt x="1077912" y="20447"/>
                  </a:lnTo>
                  <a:close/>
                </a:path>
                <a:path w="1200785" h="387350">
                  <a:moveTo>
                    <a:pt x="1098207" y="17233"/>
                  </a:moveTo>
                  <a:lnTo>
                    <a:pt x="1097203" y="12052"/>
                  </a:lnTo>
                  <a:lnTo>
                    <a:pt x="1093609" y="12534"/>
                  </a:lnTo>
                  <a:lnTo>
                    <a:pt x="1090028" y="13068"/>
                  </a:lnTo>
                  <a:lnTo>
                    <a:pt x="1090587" y="18313"/>
                  </a:lnTo>
                  <a:lnTo>
                    <a:pt x="1094384" y="17741"/>
                  </a:lnTo>
                  <a:lnTo>
                    <a:pt x="1098207" y="17233"/>
                  </a:lnTo>
                  <a:close/>
                </a:path>
                <a:path w="1200785" h="387350">
                  <a:moveTo>
                    <a:pt x="1118577" y="14503"/>
                  </a:moveTo>
                  <a:lnTo>
                    <a:pt x="1117638" y="9321"/>
                  </a:lnTo>
                  <a:lnTo>
                    <a:pt x="1114044" y="9804"/>
                  </a:lnTo>
                  <a:lnTo>
                    <a:pt x="1110449" y="10287"/>
                  </a:lnTo>
                  <a:lnTo>
                    <a:pt x="1110945" y="15532"/>
                  </a:lnTo>
                  <a:lnTo>
                    <a:pt x="1118577" y="14503"/>
                  </a:lnTo>
                  <a:close/>
                </a:path>
                <a:path w="1200785" h="387350">
                  <a:moveTo>
                    <a:pt x="1138974" y="11785"/>
                  </a:moveTo>
                  <a:lnTo>
                    <a:pt x="1138085" y="6591"/>
                  </a:lnTo>
                  <a:lnTo>
                    <a:pt x="1134491" y="7073"/>
                  </a:lnTo>
                  <a:lnTo>
                    <a:pt x="1130896" y="7556"/>
                  </a:lnTo>
                  <a:lnTo>
                    <a:pt x="1131341" y="12801"/>
                  </a:lnTo>
                  <a:lnTo>
                    <a:pt x="1138974" y="11785"/>
                  </a:lnTo>
                  <a:close/>
                </a:path>
                <a:path w="1200785" h="387350">
                  <a:moveTo>
                    <a:pt x="1159370" y="9283"/>
                  </a:moveTo>
                  <a:lnTo>
                    <a:pt x="1158544" y="4076"/>
                  </a:lnTo>
                  <a:lnTo>
                    <a:pt x="1154938" y="4432"/>
                  </a:lnTo>
                  <a:lnTo>
                    <a:pt x="1151331" y="4787"/>
                  </a:lnTo>
                  <a:lnTo>
                    <a:pt x="1151712" y="10045"/>
                  </a:lnTo>
                  <a:lnTo>
                    <a:pt x="1159370" y="9283"/>
                  </a:lnTo>
                  <a:close/>
                </a:path>
                <a:path w="1200785" h="387350">
                  <a:moveTo>
                    <a:pt x="1179817" y="7239"/>
                  </a:moveTo>
                  <a:lnTo>
                    <a:pt x="1179055" y="2032"/>
                  </a:lnTo>
                  <a:lnTo>
                    <a:pt x="1175448" y="2387"/>
                  </a:lnTo>
                  <a:lnTo>
                    <a:pt x="1171841" y="2743"/>
                  </a:lnTo>
                  <a:lnTo>
                    <a:pt x="1172159" y="8001"/>
                  </a:lnTo>
                  <a:lnTo>
                    <a:pt x="1179817" y="7239"/>
                  </a:lnTo>
                  <a:close/>
                </a:path>
                <a:path w="1200785" h="387350">
                  <a:moveTo>
                    <a:pt x="1200277" y="5219"/>
                  </a:moveTo>
                  <a:lnTo>
                    <a:pt x="1199578" y="0"/>
                  </a:lnTo>
                  <a:lnTo>
                    <a:pt x="1195971" y="355"/>
                  </a:lnTo>
                  <a:lnTo>
                    <a:pt x="1192364" y="711"/>
                  </a:lnTo>
                  <a:lnTo>
                    <a:pt x="1192618" y="5981"/>
                  </a:lnTo>
                  <a:lnTo>
                    <a:pt x="1200277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 descr=""/>
            <p:cNvSpPr/>
            <p:nvPr/>
          </p:nvSpPr>
          <p:spPr>
            <a:xfrm>
              <a:off x="3737618" y="5144705"/>
              <a:ext cx="254635" cy="0"/>
            </a:xfrm>
            <a:custGeom>
              <a:avLst/>
              <a:gdLst/>
              <a:ahLst/>
              <a:cxnLst/>
              <a:rect l="l" t="t" r="r" b="b"/>
              <a:pathLst>
                <a:path w="254635" h="0">
                  <a:moveTo>
                    <a:pt x="0" y="0"/>
                  </a:moveTo>
                  <a:lnTo>
                    <a:pt x="254460" y="0"/>
                  </a:lnTo>
                </a:path>
              </a:pathLst>
            </a:custGeom>
            <a:ln w="1090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 descr=""/>
            <p:cNvSpPr/>
            <p:nvPr/>
          </p:nvSpPr>
          <p:spPr>
            <a:xfrm>
              <a:off x="4004754" y="5144185"/>
              <a:ext cx="1339850" cy="522605"/>
            </a:xfrm>
            <a:custGeom>
              <a:avLst/>
              <a:gdLst/>
              <a:ahLst/>
              <a:cxnLst/>
              <a:rect l="l" t="t" r="r" b="b"/>
              <a:pathLst>
                <a:path w="1339850" h="522604">
                  <a:moveTo>
                    <a:pt x="7861" y="609"/>
                  </a:moveTo>
                  <a:lnTo>
                    <a:pt x="4241" y="304"/>
                  </a:lnTo>
                  <a:lnTo>
                    <a:pt x="622" y="0"/>
                  </a:lnTo>
                  <a:lnTo>
                    <a:pt x="0" y="5232"/>
                  </a:lnTo>
                  <a:lnTo>
                    <a:pt x="7683" y="5867"/>
                  </a:lnTo>
                  <a:lnTo>
                    <a:pt x="7861" y="609"/>
                  </a:lnTo>
                  <a:close/>
                </a:path>
                <a:path w="1339850" h="522604">
                  <a:moveTo>
                    <a:pt x="28409" y="2324"/>
                  </a:moveTo>
                  <a:lnTo>
                    <a:pt x="24790" y="2019"/>
                  </a:lnTo>
                  <a:lnTo>
                    <a:pt x="21170" y="1714"/>
                  </a:lnTo>
                  <a:lnTo>
                    <a:pt x="20497" y="6946"/>
                  </a:lnTo>
                  <a:lnTo>
                    <a:pt x="28168" y="7581"/>
                  </a:lnTo>
                  <a:lnTo>
                    <a:pt x="28409" y="2324"/>
                  </a:lnTo>
                  <a:close/>
                </a:path>
                <a:path w="1339850" h="522604">
                  <a:moveTo>
                    <a:pt x="48958" y="4025"/>
                  </a:moveTo>
                  <a:lnTo>
                    <a:pt x="45339" y="3721"/>
                  </a:lnTo>
                  <a:lnTo>
                    <a:pt x="41719" y="3416"/>
                  </a:lnTo>
                  <a:lnTo>
                    <a:pt x="40982" y="8636"/>
                  </a:lnTo>
                  <a:lnTo>
                    <a:pt x="48653" y="9271"/>
                  </a:lnTo>
                  <a:lnTo>
                    <a:pt x="48958" y="4025"/>
                  </a:lnTo>
                  <a:close/>
                </a:path>
                <a:path w="1339850" h="522604">
                  <a:moveTo>
                    <a:pt x="69430" y="6502"/>
                  </a:moveTo>
                  <a:lnTo>
                    <a:pt x="65824" y="6070"/>
                  </a:lnTo>
                  <a:lnTo>
                    <a:pt x="62217" y="5638"/>
                  </a:lnTo>
                  <a:lnTo>
                    <a:pt x="61417" y="10833"/>
                  </a:lnTo>
                  <a:lnTo>
                    <a:pt x="69062" y="11760"/>
                  </a:lnTo>
                  <a:lnTo>
                    <a:pt x="69430" y="6502"/>
                  </a:lnTo>
                  <a:close/>
                </a:path>
                <a:path w="1339850" h="522604">
                  <a:moveTo>
                    <a:pt x="89903" y="8966"/>
                  </a:moveTo>
                  <a:lnTo>
                    <a:pt x="86296" y="8534"/>
                  </a:lnTo>
                  <a:lnTo>
                    <a:pt x="82689" y="8102"/>
                  </a:lnTo>
                  <a:lnTo>
                    <a:pt x="81826" y="13296"/>
                  </a:lnTo>
                  <a:lnTo>
                    <a:pt x="89471" y="14224"/>
                  </a:lnTo>
                  <a:lnTo>
                    <a:pt x="89903" y="8966"/>
                  </a:lnTo>
                  <a:close/>
                </a:path>
                <a:path w="1339850" h="522604">
                  <a:moveTo>
                    <a:pt x="110375" y="11442"/>
                  </a:moveTo>
                  <a:lnTo>
                    <a:pt x="106768" y="11010"/>
                  </a:lnTo>
                  <a:lnTo>
                    <a:pt x="103162" y="10579"/>
                  </a:lnTo>
                  <a:lnTo>
                    <a:pt x="102247" y="15760"/>
                  </a:lnTo>
                  <a:lnTo>
                    <a:pt x="109893" y="16687"/>
                  </a:lnTo>
                  <a:lnTo>
                    <a:pt x="110375" y="11442"/>
                  </a:lnTo>
                  <a:close/>
                </a:path>
                <a:path w="1339850" h="522604">
                  <a:moveTo>
                    <a:pt x="130759" y="14478"/>
                  </a:moveTo>
                  <a:lnTo>
                    <a:pt x="127177" y="13906"/>
                  </a:lnTo>
                  <a:lnTo>
                    <a:pt x="123596" y="13335"/>
                  </a:lnTo>
                  <a:lnTo>
                    <a:pt x="122618" y="18516"/>
                  </a:lnTo>
                  <a:lnTo>
                    <a:pt x="130225" y="19710"/>
                  </a:lnTo>
                  <a:lnTo>
                    <a:pt x="130759" y="14478"/>
                  </a:lnTo>
                  <a:close/>
                </a:path>
                <a:path w="1339850" h="522604">
                  <a:moveTo>
                    <a:pt x="151117" y="17691"/>
                  </a:moveTo>
                  <a:lnTo>
                    <a:pt x="147535" y="17119"/>
                  </a:lnTo>
                  <a:lnTo>
                    <a:pt x="143954" y="16548"/>
                  </a:lnTo>
                  <a:lnTo>
                    <a:pt x="142913" y="21717"/>
                  </a:lnTo>
                  <a:lnTo>
                    <a:pt x="150520" y="22923"/>
                  </a:lnTo>
                  <a:lnTo>
                    <a:pt x="151117" y="17691"/>
                  </a:lnTo>
                  <a:close/>
                </a:path>
                <a:path w="1339850" h="522604">
                  <a:moveTo>
                    <a:pt x="171488" y="20916"/>
                  </a:moveTo>
                  <a:lnTo>
                    <a:pt x="167906" y="20345"/>
                  </a:lnTo>
                  <a:lnTo>
                    <a:pt x="164325" y="19773"/>
                  </a:lnTo>
                  <a:lnTo>
                    <a:pt x="163233" y="24930"/>
                  </a:lnTo>
                  <a:lnTo>
                    <a:pt x="170840" y="26136"/>
                  </a:lnTo>
                  <a:lnTo>
                    <a:pt x="171488" y="20916"/>
                  </a:lnTo>
                  <a:close/>
                </a:path>
                <a:path w="1339850" h="522604">
                  <a:moveTo>
                    <a:pt x="191795" y="24422"/>
                  </a:moveTo>
                  <a:lnTo>
                    <a:pt x="188239" y="23723"/>
                  </a:lnTo>
                  <a:lnTo>
                    <a:pt x="184683" y="23025"/>
                  </a:lnTo>
                  <a:lnTo>
                    <a:pt x="183527" y="28168"/>
                  </a:lnTo>
                  <a:lnTo>
                    <a:pt x="191096" y="29641"/>
                  </a:lnTo>
                  <a:lnTo>
                    <a:pt x="191795" y="24422"/>
                  </a:lnTo>
                  <a:close/>
                </a:path>
                <a:path w="1339850" h="522604">
                  <a:moveTo>
                    <a:pt x="212026" y="28371"/>
                  </a:moveTo>
                  <a:lnTo>
                    <a:pt x="208470" y="27673"/>
                  </a:lnTo>
                  <a:lnTo>
                    <a:pt x="204914" y="26974"/>
                  </a:lnTo>
                  <a:lnTo>
                    <a:pt x="203708" y="32105"/>
                  </a:lnTo>
                  <a:lnTo>
                    <a:pt x="211264" y="33578"/>
                  </a:lnTo>
                  <a:lnTo>
                    <a:pt x="212026" y="28371"/>
                  </a:lnTo>
                  <a:close/>
                </a:path>
                <a:path w="1339850" h="522604">
                  <a:moveTo>
                    <a:pt x="232257" y="32321"/>
                  </a:moveTo>
                  <a:lnTo>
                    <a:pt x="228701" y="31623"/>
                  </a:lnTo>
                  <a:lnTo>
                    <a:pt x="225145" y="30924"/>
                  </a:lnTo>
                  <a:lnTo>
                    <a:pt x="223888" y="36042"/>
                  </a:lnTo>
                  <a:lnTo>
                    <a:pt x="231444" y="37515"/>
                  </a:lnTo>
                  <a:lnTo>
                    <a:pt x="232257" y="32321"/>
                  </a:lnTo>
                  <a:close/>
                </a:path>
                <a:path w="1339850" h="522604">
                  <a:moveTo>
                    <a:pt x="252488" y="36271"/>
                  </a:moveTo>
                  <a:lnTo>
                    <a:pt x="248932" y="35572"/>
                  </a:lnTo>
                  <a:lnTo>
                    <a:pt x="245376" y="34874"/>
                  </a:lnTo>
                  <a:lnTo>
                    <a:pt x="244068" y="39979"/>
                  </a:lnTo>
                  <a:lnTo>
                    <a:pt x="251625" y="41465"/>
                  </a:lnTo>
                  <a:lnTo>
                    <a:pt x="252488" y="36271"/>
                  </a:lnTo>
                  <a:close/>
                </a:path>
                <a:path w="1339850" h="522604">
                  <a:moveTo>
                    <a:pt x="272580" y="40881"/>
                  </a:moveTo>
                  <a:lnTo>
                    <a:pt x="269049" y="40068"/>
                  </a:lnTo>
                  <a:lnTo>
                    <a:pt x="265518" y="39243"/>
                  </a:lnTo>
                  <a:lnTo>
                    <a:pt x="264160" y="44335"/>
                  </a:lnTo>
                  <a:lnTo>
                    <a:pt x="271665" y="46075"/>
                  </a:lnTo>
                  <a:lnTo>
                    <a:pt x="272580" y="40881"/>
                  </a:lnTo>
                  <a:close/>
                </a:path>
                <a:path w="1339850" h="522604">
                  <a:moveTo>
                    <a:pt x="292658" y="45554"/>
                  </a:moveTo>
                  <a:lnTo>
                    <a:pt x="289128" y="44729"/>
                  </a:lnTo>
                  <a:lnTo>
                    <a:pt x="285597" y="43916"/>
                  </a:lnTo>
                  <a:lnTo>
                    <a:pt x="284187" y="48983"/>
                  </a:lnTo>
                  <a:lnTo>
                    <a:pt x="291693" y="50723"/>
                  </a:lnTo>
                  <a:lnTo>
                    <a:pt x="292658" y="45554"/>
                  </a:lnTo>
                  <a:close/>
                </a:path>
                <a:path w="1339850" h="522604">
                  <a:moveTo>
                    <a:pt x="312737" y="50190"/>
                  </a:moveTo>
                  <a:lnTo>
                    <a:pt x="309206" y="49377"/>
                  </a:lnTo>
                  <a:lnTo>
                    <a:pt x="305676" y="48552"/>
                  </a:lnTo>
                  <a:lnTo>
                    <a:pt x="304215" y="53619"/>
                  </a:lnTo>
                  <a:lnTo>
                    <a:pt x="311721" y="55359"/>
                  </a:lnTo>
                  <a:lnTo>
                    <a:pt x="312737" y="50190"/>
                  </a:lnTo>
                  <a:close/>
                </a:path>
                <a:path w="1339850" h="522604">
                  <a:moveTo>
                    <a:pt x="332765" y="55130"/>
                  </a:moveTo>
                  <a:lnTo>
                    <a:pt x="329260" y="54190"/>
                  </a:lnTo>
                  <a:lnTo>
                    <a:pt x="325755" y="53251"/>
                  </a:lnTo>
                  <a:lnTo>
                    <a:pt x="324256" y="58293"/>
                  </a:lnTo>
                  <a:lnTo>
                    <a:pt x="331698" y="60286"/>
                  </a:lnTo>
                  <a:lnTo>
                    <a:pt x="332765" y="55130"/>
                  </a:lnTo>
                  <a:close/>
                </a:path>
                <a:path w="1339850" h="522604">
                  <a:moveTo>
                    <a:pt x="352666" y="60477"/>
                  </a:moveTo>
                  <a:lnTo>
                    <a:pt x="349161" y="59537"/>
                  </a:lnTo>
                  <a:lnTo>
                    <a:pt x="345655" y="58597"/>
                  </a:lnTo>
                  <a:lnTo>
                    <a:pt x="344106" y="63627"/>
                  </a:lnTo>
                  <a:lnTo>
                    <a:pt x="351548" y="65620"/>
                  </a:lnTo>
                  <a:lnTo>
                    <a:pt x="352666" y="60477"/>
                  </a:lnTo>
                  <a:close/>
                </a:path>
                <a:path w="1339850" h="522604">
                  <a:moveTo>
                    <a:pt x="372579" y="65811"/>
                  </a:moveTo>
                  <a:lnTo>
                    <a:pt x="369074" y="64871"/>
                  </a:lnTo>
                  <a:lnTo>
                    <a:pt x="365569" y="63931"/>
                  </a:lnTo>
                  <a:lnTo>
                    <a:pt x="363969" y="68948"/>
                  </a:lnTo>
                  <a:lnTo>
                    <a:pt x="371411" y="70942"/>
                  </a:lnTo>
                  <a:lnTo>
                    <a:pt x="372579" y="65811"/>
                  </a:lnTo>
                  <a:close/>
                </a:path>
                <a:path w="1339850" h="522604">
                  <a:moveTo>
                    <a:pt x="392493" y="71145"/>
                  </a:moveTo>
                  <a:lnTo>
                    <a:pt x="388988" y="70205"/>
                  </a:lnTo>
                  <a:lnTo>
                    <a:pt x="385483" y="69265"/>
                  </a:lnTo>
                  <a:lnTo>
                    <a:pt x="383844" y="74269"/>
                  </a:lnTo>
                  <a:lnTo>
                    <a:pt x="391287" y="76263"/>
                  </a:lnTo>
                  <a:lnTo>
                    <a:pt x="392493" y="71145"/>
                  </a:lnTo>
                  <a:close/>
                </a:path>
                <a:path w="1339850" h="522604">
                  <a:moveTo>
                    <a:pt x="412254" y="76962"/>
                  </a:moveTo>
                  <a:lnTo>
                    <a:pt x="408787" y="75907"/>
                  </a:lnTo>
                  <a:lnTo>
                    <a:pt x="405320" y="74853"/>
                  </a:lnTo>
                  <a:lnTo>
                    <a:pt x="403631" y="79844"/>
                  </a:lnTo>
                  <a:lnTo>
                    <a:pt x="410997" y="82080"/>
                  </a:lnTo>
                  <a:lnTo>
                    <a:pt x="412254" y="76962"/>
                  </a:lnTo>
                  <a:close/>
                </a:path>
                <a:path w="1339850" h="522604">
                  <a:moveTo>
                    <a:pt x="431977" y="82943"/>
                  </a:moveTo>
                  <a:lnTo>
                    <a:pt x="428510" y="81889"/>
                  </a:lnTo>
                  <a:lnTo>
                    <a:pt x="425043" y="80835"/>
                  </a:lnTo>
                  <a:lnTo>
                    <a:pt x="423316" y="85813"/>
                  </a:lnTo>
                  <a:lnTo>
                    <a:pt x="430682" y="88049"/>
                  </a:lnTo>
                  <a:lnTo>
                    <a:pt x="431977" y="82943"/>
                  </a:lnTo>
                  <a:close/>
                </a:path>
                <a:path w="1339850" h="522604">
                  <a:moveTo>
                    <a:pt x="451700" y="88938"/>
                  </a:moveTo>
                  <a:lnTo>
                    <a:pt x="448233" y="87884"/>
                  </a:lnTo>
                  <a:lnTo>
                    <a:pt x="444766" y="86829"/>
                  </a:lnTo>
                  <a:lnTo>
                    <a:pt x="442988" y="91795"/>
                  </a:lnTo>
                  <a:lnTo>
                    <a:pt x="450367" y="94030"/>
                  </a:lnTo>
                  <a:lnTo>
                    <a:pt x="451700" y="88938"/>
                  </a:lnTo>
                  <a:close/>
                </a:path>
                <a:path w="1339850" h="522604">
                  <a:moveTo>
                    <a:pt x="471411" y="94919"/>
                  </a:moveTo>
                  <a:lnTo>
                    <a:pt x="467944" y="93865"/>
                  </a:lnTo>
                  <a:lnTo>
                    <a:pt x="464477" y="92811"/>
                  </a:lnTo>
                  <a:lnTo>
                    <a:pt x="462661" y="97764"/>
                  </a:lnTo>
                  <a:lnTo>
                    <a:pt x="470027" y="99999"/>
                  </a:lnTo>
                  <a:lnTo>
                    <a:pt x="471411" y="94919"/>
                  </a:lnTo>
                  <a:close/>
                </a:path>
                <a:path w="1339850" h="522604">
                  <a:moveTo>
                    <a:pt x="490943" y="101498"/>
                  </a:moveTo>
                  <a:lnTo>
                    <a:pt x="487514" y="100330"/>
                  </a:lnTo>
                  <a:lnTo>
                    <a:pt x="484073" y="99161"/>
                  </a:lnTo>
                  <a:lnTo>
                    <a:pt x="482231" y="104089"/>
                  </a:lnTo>
                  <a:lnTo>
                    <a:pt x="489521" y="106565"/>
                  </a:lnTo>
                  <a:lnTo>
                    <a:pt x="490943" y="101498"/>
                  </a:lnTo>
                  <a:close/>
                </a:path>
                <a:path w="1339850" h="522604">
                  <a:moveTo>
                    <a:pt x="510463" y="108115"/>
                  </a:moveTo>
                  <a:lnTo>
                    <a:pt x="507034" y="106946"/>
                  </a:lnTo>
                  <a:lnTo>
                    <a:pt x="503605" y="105778"/>
                  </a:lnTo>
                  <a:lnTo>
                    <a:pt x="501713" y="110693"/>
                  </a:lnTo>
                  <a:lnTo>
                    <a:pt x="509003" y="113169"/>
                  </a:lnTo>
                  <a:lnTo>
                    <a:pt x="510463" y="108115"/>
                  </a:lnTo>
                  <a:close/>
                </a:path>
                <a:path w="1339850" h="522604">
                  <a:moveTo>
                    <a:pt x="529983" y="114719"/>
                  </a:moveTo>
                  <a:lnTo>
                    <a:pt x="526554" y="113550"/>
                  </a:lnTo>
                  <a:lnTo>
                    <a:pt x="523125" y="112382"/>
                  </a:lnTo>
                  <a:lnTo>
                    <a:pt x="521182" y="117284"/>
                  </a:lnTo>
                  <a:lnTo>
                    <a:pt x="528485" y="119761"/>
                  </a:lnTo>
                  <a:lnTo>
                    <a:pt x="529983" y="114719"/>
                  </a:lnTo>
                  <a:close/>
                </a:path>
                <a:path w="1339850" h="522604">
                  <a:moveTo>
                    <a:pt x="549503" y="121323"/>
                  </a:moveTo>
                  <a:lnTo>
                    <a:pt x="546074" y="120154"/>
                  </a:lnTo>
                  <a:lnTo>
                    <a:pt x="542645" y="118986"/>
                  </a:lnTo>
                  <a:lnTo>
                    <a:pt x="540664" y="123875"/>
                  </a:lnTo>
                  <a:lnTo>
                    <a:pt x="547966" y="126352"/>
                  </a:lnTo>
                  <a:lnTo>
                    <a:pt x="549503" y="121323"/>
                  </a:lnTo>
                  <a:close/>
                </a:path>
                <a:path w="1339850" h="522604">
                  <a:moveTo>
                    <a:pt x="568833" y="128524"/>
                  </a:moveTo>
                  <a:lnTo>
                    <a:pt x="565429" y="127254"/>
                  </a:lnTo>
                  <a:lnTo>
                    <a:pt x="562025" y="125984"/>
                  </a:lnTo>
                  <a:lnTo>
                    <a:pt x="560019" y="130860"/>
                  </a:lnTo>
                  <a:lnTo>
                    <a:pt x="567245" y="133540"/>
                  </a:lnTo>
                  <a:lnTo>
                    <a:pt x="568833" y="128524"/>
                  </a:lnTo>
                  <a:close/>
                </a:path>
                <a:path w="1339850" h="522604">
                  <a:moveTo>
                    <a:pt x="588137" y="135724"/>
                  </a:moveTo>
                  <a:lnTo>
                    <a:pt x="584733" y="134454"/>
                  </a:lnTo>
                  <a:lnTo>
                    <a:pt x="581329" y="133184"/>
                  </a:lnTo>
                  <a:lnTo>
                    <a:pt x="579297" y="138049"/>
                  </a:lnTo>
                  <a:lnTo>
                    <a:pt x="586511" y="140741"/>
                  </a:lnTo>
                  <a:lnTo>
                    <a:pt x="588137" y="135724"/>
                  </a:lnTo>
                  <a:close/>
                </a:path>
                <a:path w="1339850" h="522604">
                  <a:moveTo>
                    <a:pt x="607453" y="142913"/>
                  </a:moveTo>
                  <a:lnTo>
                    <a:pt x="604050" y="141643"/>
                  </a:lnTo>
                  <a:lnTo>
                    <a:pt x="600646" y="140373"/>
                  </a:lnTo>
                  <a:lnTo>
                    <a:pt x="598576" y="145224"/>
                  </a:lnTo>
                  <a:lnTo>
                    <a:pt x="605790" y="147904"/>
                  </a:lnTo>
                  <a:lnTo>
                    <a:pt x="607453" y="142913"/>
                  </a:lnTo>
                  <a:close/>
                </a:path>
                <a:path w="1339850" h="522604">
                  <a:moveTo>
                    <a:pt x="626757" y="150114"/>
                  </a:moveTo>
                  <a:lnTo>
                    <a:pt x="623354" y="148844"/>
                  </a:lnTo>
                  <a:lnTo>
                    <a:pt x="619950" y="147574"/>
                  </a:lnTo>
                  <a:lnTo>
                    <a:pt x="617842" y="152400"/>
                  </a:lnTo>
                  <a:lnTo>
                    <a:pt x="625068" y="155092"/>
                  </a:lnTo>
                  <a:lnTo>
                    <a:pt x="626757" y="150114"/>
                  </a:lnTo>
                  <a:close/>
                </a:path>
                <a:path w="1339850" h="522604">
                  <a:moveTo>
                    <a:pt x="645858" y="157810"/>
                  </a:moveTo>
                  <a:lnTo>
                    <a:pt x="642505" y="156451"/>
                  </a:lnTo>
                  <a:lnTo>
                    <a:pt x="639140" y="155092"/>
                  </a:lnTo>
                  <a:lnTo>
                    <a:pt x="637006" y="159893"/>
                  </a:lnTo>
                  <a:lnTo>
                    <a:pt x="644144" y="162788"/>
                  </a:lnTo>
                  <a:lnTo>
                    <a:pt x="645858" y="157810"/>
                  </a:lnTo>
                  <a:close/>
                </a:path>
                <a:path w="1339850" h="522604">
                  <a:moveTo>
                    <a:pt x="664946" y="165557"/>
                  </a:moveTo>
                  <a:lnTo>
                    <a:pt x="661593" y="164198"/>
                  </a:lnTo>
                  <a:lnTo>
                    <a:pt x="658228" y="162839"/>
                  </a:lnTo>
                  <a:lnTo>
                    <a:pt x="656056" y="167627"/>
                  </a:lnTo>
                  <a:lnTo>
                    <a:pt x="663194" y="170522"/>
                  </a:lnTo>
                  <a:lnTo>
                    <a:pt x="664946" y="165557"/>
                  </a:lnTo>
                  <a:close/>
                </a:path>
                <a:path w="1339850" h="522604">
                  <a:moveTo>
                    <a:pt x="684047" y="173304"/>
                  </a:moveTo>
                  <a:lnTo>
                    <a:pt x="680694" y="171945"/>
                  </a:lnTo>
                  <a:lnTo>
                    <a:pt x="677329" y="170586"/>
                  </a:lnTo>
                  <a:lnTo>
                    <a:pt x="675119" y="175361"/>
                  </a:lnTo>
                  <a:lnTo>
                    <a:pt x="682269" y="178257"/>
                  </a:lnTo>
                  <a:lnTo>
                    <a:pt x="684047" y="173304"/>
                  </a:lnTo>
                  <a:close/>
                </a:path>
                <a:path w="1339850" h="522604">
                  <a:moveTo>
                    <a:pt x="703135" y="181051"/>
                  </a:moveTo>
                  <a:lnTo>
                    <a:pt x="699782" y="179692"/>
                  </a:lnTo>
                  <a:lnTo>
                    <a:pt x="696417" y="178333"/>
                  </a:lnTo>
                  <a:lnTo>
                    <a:pt x="694182" y="183095"/>
                  </a:lnTo>
                  <a:lnTo>
                    <a:pt x="701319" y="185991"/>
                  </a:lnTo>
                  <a:lnTo>
                    <a:pt x="703135" y="181051"/>
                  </a:lnTo>
                  <a:close/>
                </a:path>
                <a:path w="1339850" h="522604">
                  <a:moveTo>
                    <a:pt x="722071" y="189179"/>
                  </a:moveTo>
                  <a:lnTo>
                    <a:pt x="718756" y="187718"/>
                  </a:lnTo>
                  <a:lnTo>
                    <a:pt x="715441" y="186258"/>
                  </a:lnTo>
                  <a:lnTo>
                    <a:pt x="713168" y="191008"/>
                  </a:lnTo>
                  <a:lnTo>
                    <a:pt x="720229" y="194106"/>
                  </a:lnTo>
                  <a:lnTo>
                    <a:pt x="722071" y="189179"/>
                  </a:lnTo>
                  <a:close/>
                </a:path>
                <a:path w="1339850" h="522604">
                  <a:moveTo>
                    <a:pt x="740943" y="197446"/>
                  </a:moveTo>
                  <a:lnTo>
                    <a:pt x="737628" y="195986"/>
                  </a:lnTo>
                  <a:lnTo>
                    <a:pt x="734314" y="194525"/>
                  </a:lnTo>
                  <a:lnTo>
                    <a:pt x="732002" y="199275"/>
                  </a:lnTo>
                  <a:lnTo>
                    <a:pt x="739063" y="202361"/>
                  </a:lnTo>
                  <a:lnTo>
                    <a:pt x="740943" y="197446"/>
                  </a:lnTo>
                  <a:close/>
                </a:path>
                <a:path w="1339850" h="522604">
                  <a:moveTo>
                    <a:pt x="759815" y="205701"/>
                  </a:moveTo>
                  <a:lnTo>
                    <a:pt x="756500" y="204254"/>
                  </a:lnTo>
                  <a:lnTo>
                    <a:pt x="753186" y="202793"/>
                  </a:lnTo>
                  <a:lnTo>
                    <a:pt x="750849" y="207518"/>
                  </a:lnTo>
                  <a:lnTo>
                    <a:pt x="757910" y="210616"/>
                  </a:lnTo>
                  <a:lnTo>
                    <a:pt x="759815" y="205701"/>
                  </a:lnTo>
                  <a:close/>
                </a:path>
                <a:path w="1339850" h="522604">
                  <a:moveTo>
                    <a:pt x="778687" y="213982"/>
                  </a:moveTo>
                  <a:lnTo>
                    <a:pt x="775373" y="212521"/>
                  </a:lnTo>
                  <a:lnTo>
                    <a:pt x="772058" y="211061"/>
                  </a:lnTo>
                  <a:lnTo>
                    <a:pt x="769696" y="215773"/>
                  </a:lnTo>
                  <a:lnTo>
                    <a:pt x="776757" y="218871"/>
                  </a:lnTo>
                  <a:lnTo>
                    <a:pt x="778687" y="213982"/>
                  </a:lnTo>
                  <a:close/>
                </a:path>
                <a:path w="1339850" h="522604">
                  <a:moveTo>
                    <a:pt x="797496" y="222389"/>
                  </a:moveTo>
                  <a:lnTo>
                    <a:pt x="794219" y="220853"/>
                  </a:lnTo>
                  <a:lnTo>
                    <a:pt x="790943" y="219316"/>
                  </a:lnTo>
                  <a:lnTo>
                    <a:pt x="788555" y="224002"/>
                  </a:lnTo>
                  <a:lnTo>
                    <a:pt x="795528" y="227279"/>
                  </a:lnTo>
                  <a:lnTo>
                    <a:pt x="797496" y="222389"/>
                  </a:lnTo>
                  <a:close/>
                </a:path>
                <a:path w="1339850" h="522604">
                  <a:moveTo>
                    <a:pt x="816152" y="231140"/>
                  </a:moveTo>
                  <a:lnTo>
                    <a:pt x="812876" y="229603"/>
                  </a:lnTo>
                  <a:lnTo>
                    <a:pt x="809599" y="228066"/>
                  </a:lnTo>
                  <a:lnTo>
                    <a:pt x="807186" y="232740"/>
                  </a:lnTo>
                  <a:lnTo>
                    <a:pt x="814158" y="236016"/>
                  </a:lnTo>
                  <a:lnTo>
                    <a:pt x="816152" y="231140"/>
                  </a:lnTo>
                  <a:close/>
                </a:path>
                <a:path w="1339850" h="522604">
                  <a:moveTo>
                    <a:pt x="834796" y="239890"/>
                  </a:moveTo>
                  <a:lnTo>
                    <a:pt x="831519" y="238353"/>
                  </a:lnTo>
                  <a:lnTo>
                    <a:pt x="828243" y="236816"/>
                  </a:lnTo>
                  <a:lnTo>
                    <a:pt x="825804" y="241477"/>
                  </a:lnTo>
                  <a:lnTo>
                    <a:pt x="832777" y="244754"/>
                  </a:lnTo>
                  <a:lnTo>
                    <a:pt x="834796" y="239890"/>
                  </a:lnTo>
                  <a:close/>
                </a:path>
                <a:path w="1339850" h="522604">
                  <a:moveTo>
                    <a:pt x="853452" y="248640"/>
                  </a:moveTo>
                  <a:lnTo>
                    <a:pt x="850176" y="247103"/>
                  </a:lnTo>
                  <a:lnTo>
                    <a:pt x="846899" y="245567"/>
                  </a:lnTo>
                  <a:lnTo>
                    <a:pt x="844435" y="250215"/>
                  </a:lnTo>
                  <a:lnTo>
                    <a:pt x="851408" y="253492"/>
                  </a:lnTo>
                  <a:lnTo>
                    <a:pt x="853452" y="248640"/>
                  </a:lnTo>
                  <a:close/>
                </a:path>
                <a:path w="1339850" h="522604">
                  <a:moveTo>
                    <a:pt x="872096" y="257390"/>
                  </a:moveTo>
                  <a:lnTo>
                    <a:pt x="868819" y="255854"/>
                  </a:lnTo>
                  <a:lnTo>
                    <a:pt x="865543" y="254317"/>
                  </a:lnTo>
                  <a:lnTo>
                    <a:pt x="863041" y="258953"/>
                  </a:lnTo>
                  <a:lnTo>
                    <a:pt x="870026" y="262229"/>
                  </a:lnTo>
                  <a:lnTo>
                    <a:pt x="872096" y="257390"/>
                  </a:lnTo>
                  <a:close/>
                </a:path>
                <a:path w="1339850" h="522604">
                  <a:moveTo>
                    <a:pt x="890587" y="266496"/>
                  </a:moveTo>
                  <a:lnTo>
                    <a:pt x="887349" y="264871"/>
                  </a:lnTo>
                  <a:lnTo>
                    <a:pt x="884110" y="263245"/>
                  </a:lnTo>
                  <a:lnTo>
                    <a:pt x="881595" y="267881"/>
                  </a:lnTo>
                  <a:lnTo>
                    <a:pt x="888492" y="271322"/>
                  </a:lnTo>
                  <a:lnTo>
                    <a:pt x="890587" y="266496"/>
                  </a:lnTo>
                  <a:close/>
                </a:path>
                <a:path w="1339850" h="522604">
                  <a:moveTo>
                    <a:pt x="909015" y="275704"/>
                  </a:moveTo>
                  <a:lnTo>
                    <a:pt x="905776" y="274078"/>
                  </a:lnTo>
                  <a:lnTo>
                    <a:pt x="902538" y="272453"/>
                  </a:lnTo>
                  <a:lnTo>
                    <a:pt x="899998" y="277075"/>
                  </a:lnTo>
                  <a:lnTo>
                    <a:pt x="906894" y="280517"/>
                  </a:lnTo>
                  <a:lnTo>
                    <a:pt x="909015" y="275704"/>
                  </a:lnTo>
                  <a:close/>
                </a:path>
                <a:path w="1339850" h="522604">
                  <a:moveTo>
                    <a:pt x="927442" y="284911"/>
                  </a:moveTo>
                  <a:lnTo>
                    <a:pt x="924204" y="283286"/>
                  </a:lnTo>
                  <a:lnTo>
                    <a:pt x="920965" y="281660"/>
                  </a:lnTo>
                  <a:lnTo>
                    <a:pt x="918400" y="286270"/>
                  </a:lnTo>
                  <a:lnTo>
                    <a:pt x="925296" y="289712"/>
                  </a:lnTo>
                  <a:lnTo>
                    <a:pt x="927442" y="284911"/>
                  </a:lnTo>
                  <a:close/>
                </a:path>
                <a:path w="1339850" h="522604">
                  <a:moveTo>
                    <a:pt x="945883" y="294119"/>
                  </a:moveTo>
                  <a:lnTo>
                    <a:pt x="942644" y="292493"/>
                  </a:lnTo>
                  <a:lnTo>
                    <a:pt x="939406" y="290868"/>
                  </a:lnTo>
                  <a:lnTo>
                    <a:pt x="936815" y="295465"/>
                  </a:lnTo>
                  <a:lnTo>
                    <a:pt x="943711" y="298907"/>
                  </a:lnTo>
                  <a:lnTo>
                    <a:pt x="945883" y="294119"/>
                  </a:lnTo>
                  <a:close/>
                </a:path>
                <a:path w="1339850" h="522604">
                  <a:moveTo>
                    <a:pt x="964311" y="303326"/>
                  </a:moveTo>
                  <a:lnTo>
                    <a:pt x="961072" y="301701"/>
                  </a:lnTo>
                  <a:lnTo>
                    <a:pt x="957834" y="300075"/>
                  </a:lnTo>
                  <a:lnTo>
                    <a:pt x="955217" y="304660"/>
                  </a:lnTo>
                  <a:lnTo>
                    <a:pt x="962113" y="308102"/>
                  </a:lnTo>
                  <a:lnTo>
                    <a:pt x="964311" y="303326"/>
                  </a:lnTo>
                  <a:close/>
                </a:path>
                <a:path w="1339850" h="522604">
                  <a:moveTo>
                    <a:pt x="982522" y="312940"/>
                  </a:moveTo>
                  <a:lnTo>
                    <a:pt x="979322" y="311251"/>
                  </a:lnTo>
                  <a:lnTo>
                    <a:pt x="976122" y="309562"/>
                  </a:lnTo>
                  <a:lnTo>
                    <a:pt x="973493" y="314121"/>
                  </a:lnTo>
                  <a:lnTo>
                    <a:pt x="980300" y="317728"/>
                  </a:lnTo>
                  <a:lnTo>
                    <a:pt x="982522" y="312940"/>
                  </a:lnTo>
                  <a:close/>
                </a:path>
                <a:path w="1339850" h="522604">
                  <a:moveTo>
                    <a:pt x="1000734" y="322567"/>
                  </a:moveTo>
                  <a:lnTo>
                    <a:pt x="997534" y="320878"/>
                  </a:lnTo>
                  <a:lnTo>
                    <a:pt x="994333" y="319189"/>
                  </a:lnTo>
                  <a:lnTo>
                    <a:pt x="991679" y="323735"/>
                  </a:lnTo>
                  <a:lnTo>
                    <a:pt x="998499" y="327342"/>
                  </a:lnTo>
                  <a:lnTo>
                    <a:pt x="1000734" y="322567"/>
                  </a:lnTo>
                  <a:close/>
                </a:path>
                <a:path w="1339850" h="522604">
                  <a:moveTo>
                    <a:pt x="1018946" y="332193"/>
                  </a:moveTo>
                  <a:lnTo>
                    <a:pt x="1015746" y="330504"/>
                  </a:lnTo>
                  <a:lnTo>
                    <a:pt x="1012545" y="328815"/>
                  </a:lnTo>
                  <a:lnTo>
                    <a:pt x="1009878" y="333349"/>
                  </a:lnTo>
                  <a:lnTo>
                    <a:pt x="1016685" y="336956"/>
                  </a:lnTo>
                  <a:lnTo>
                    <a:pt x="1018946" y="332193"/>
                  </a:lnTo>
                  <a:close/>
                </a:path>
                <a:path w="1339850" h="522604">
                  <a:moveTo>
                    <a:pt x="1037158" y="341833"/>
                  </a:moveTo>
                  <a:lnTo>
                    <a:pt x="1033957" y="340144"/>
                  </a:lnTo>
                  <a:lnTo>
                    <a:pt x="1030757" y="338455"/>
                  </a:lnTo>
                  <a:lnTo>
                    <a:pt x="1028065" y="342976"/>
                  </a:lnTo>
                  <a:lnTo>
                    <a:pt x="1034872" y="346583"/>
                  </a:lnTo>
                  <a:lnTo>
                    <a:pt x="1037158" y="341833"/>
                  </a:lnTo>
                  <a:close/>
                </a:path>
                <a:path w="1339850" h="522604">
                  <a:moveTo>
                    <a:pt x="1055357" y="351459"/>
                  </a:moveTo>
                  <a:lnTo>
                    <a:pt x="1052156" y="349770"/>
                  </a:lnTo>
                  <a:lnTo>
                    <a:pt x="1048956" y="348081"/>
                  </a:lnTo>
                  <a:lnTo>
                    <a:pt x="1046238" y="352590"/>
                  </a:lnTo>
                  <a:lnTo>
                    <a:pt x="1053058" y="356196"/>
                  </a:lnTo>
                  <a:lnTo>
                    <a:pt x="1055357" y="351459"/>
                  </a:lnTo>
                  <a:close/>
                </a:path>
                <a:path w="1339850" h="522604">
                  <a:moveTo>
                    <a:pt x="1073353" y="361505"/>
                  </a:moveTo>
                  <a:lnTo>
                    <a:pt x="1070190" y="359740"/>
                  </a:lnTo>
                  <a:lnTo>
                    <a:pt x="1067028" y="357974"/>
                  </a:lnTo>
                  <a:lnTo>
                    <a:pt x="1064298" y="362483"/>
                  </a:lnTo>
                  <a:lnTo>
                    <a:pt x="1071029" y="366229"/>
                  </a:lnTo>
                  <a:lnTo>
                    <a:pt x="1073353" y="361505"/>
                  </a:lnTo>
                  <a:close/>
                </a:path>
                <a:path w="1339850" h="522604">
                  <a:moveTo>
                    <a:pt x="1091336" y="371538"/>
                  </a:moveTo>
                  <a:lnTo>
                    <a:pt x="1088174" y="369773"/>
                  </a:lnTo>
                  <a:lnTo>
                    <a:pt x="1085011" y="368007"/>
                  </a:lnTo>
                  <a:lnTo>
                    <a:pt x="1082255" y="372503"/>
                  </a:lnTo>
                  <a:lnTo>
                    <a:pt x="1088999" y="376250"/>
                  </a:lnTo>
                  <a:lnTo>
                    <a:pt x="1091336" y="371538"/>
                  </a:lnTo>
                  <a:close/>
                </a:path>
                <a:path w="1339850" h="522604">
                  <a:moveTo>
                    <a:pt x="1109332" y="381558"/>
                  </a:moveTo>
                  <a:lnTo>
                    <a:pt x="1106170" y="379793"/>
                  </a:lnTo>
                  <a:lnTo>
                    <a:pt x="1103007" y="378028"/>
                  </a:lnTo>
                  <a:lnTo>
                    <a:pt x="1100239" y="382511"/>
                  </a:lnTo>
                  <a:lnTo>
                    <a:pt x="1106970" y="386270"/>
                  </a:lnTo>
                  <a:lnTo>
                    <a:pt x="1109332" y="381558"/>
                  </a:lnTo>
                  <a:close/>
                </a:path>
                <a:path w="1339850" h="522604">
                  <a:moveTo>
                    <a:pt x="1127328" y="391579"/>
                  </a:moveTo>
                  <a:lnTo>
                    <a:pt x="1124165" y="389813"/>
                  </a:lnTo>
                  <a:lnTo>
                    <a:pt x="1121003" y="388048"/>
                  </a:lnTo>
                  <a:lnTo>
                    <a:pt x="1118209" y="392518"/>
                  </a:lnTo>
                  <a:lnTo>
                    <a:pt x="1124953" y="396278"/>
                  </a:lnTo>
                  <a:lnTo>
                    <a:pt x="1127328" y="391579"/>
                  </a:lnTo>
                  <a:close/>
                </a:path>
                <a:path w="1339850" h="522604">
                  <a:moveTo>
                    <a:pt x="1145324" y="401612"/>
                  </a:moveTo>
                  <a:lnTo>
                    <a:pt x="1142161" y="399846"/>
                  </a:lnTo>
                  <a:lnTo>
                    <a:pt x="1138999" y="398081"/>
                  </a:lnTo>
                  <a:lnTo>
                    <a:pt x="1136192" y="402539"/>
                  </a:lnTo>
                  <a:lnTo>
                    <a:pt x="1142923" y="406298"/>
                  </a:lnTo>
                  <a:lnTo>
                    <a:pt x="1145324" y="401612"/>
                  </a:lnTo>
                  <a:close/>
                </a:path>
                <a:path w="1339850" h="522604">
                  <a:moveTo>
                    <a:pt x="1163129" y="411962"/>
                  </a:moveTo>
                  <a:lnTo>
                    <a:pt x="1160005" y="410133"/>
                  </a:lnTo>
                  <a:lnTo>
                    <a:pt x="1156881" y="408305"/>
                  </a:lnTo>
                  <a:lnTo>
                    <a:pt x="1154061" y="412750"/>
                  </a:lnTo>
                  <a:lnTo>
                    <a:pt x="1160716" y="416636"/>
                  </a:lnTo>
                  <a:lnTo>
                    <a:pt x="1163129" y="411962"/>
                  </a:lnTo>
                  <a:close/>
                </a:path>
                <a:path w="1339850" h="522604">
                  <a:moveTo>
                    <a:pt x="1180922" y="422351"/>
                  </a:moveTo>
                  <a:lnTo>
                    <a:pt x="1177798" y="420522"/>
                  </a:lnTo>
                  <a:lnTo>
                    <a:pt x="1174673" y="418693"/>
                  </a:lnTo>
                  <a:lnTo>
                    <a:pt x="1171829" y="423125"/>
                  </a:lnTo>
                  <a:lnTo>
                    <a:pt x="1178483" y="427024"/>
                  </a:lnTo>
                  <a:lnTo>
                    <a:pt x="1180922" y="422351"/>
                  </a:lnTo>
                  <a:close/>
                </a:path>
                <a:path w="1339850" h="522604">
                  <a:moveTo>
                    <a:pt x="1198702" y="432739"/>
                  </a:moveTo>
                  <a:lnTo>
                    <a:pt x="1195578" y="430911"/>
                  </a:lnTo>
                  <a:lnTo>
                    <a:pt x="1192453" y="429082"/>
                  </a:lnTo>
                  <a:lnTo>
                    <a:pt x="1189596" y="433514"/>
                  </a:lnTo>
                  <a:lnTo>
                    <a:pt x="1196251" y="437400"/>
                  </a:lnTo>
                  <a:lnTo>
                    <a:pt x="1198702" y="432739"/>
                  </a:lnTo>
                  <a:close/>
                </a:path>
                <a:path w="1339850" h="522604">
                  <a:moveTo>
                    <a:pt x="1216482" y="443141"/>
                  </a:moveTo>
                  <a:lnTo>
                    <a:pt x="1213358" y="441312"/>
                  </a:lnTo>
                  <a:lnTo>
                    <a:pt x="1210233" y="439483"/>
                  </a:lnTo>
                  <a:lnTo>
                    <a:pt x="1207363" y="443903"/>
                  </a:lnTo>
                  <a:lnTo>
                    <a:pt x="1214018" y="447789"/>
                  </a:lnTo>
                  <a:lnTo>
                    <a:pt x="1216482" y="443141"/>
                  </a:lnTo>
                  <a:close/>
                </a:path>
                <a:path w="1339850" h="522604">
                  <a:moveTo>
                    <a:pt x="1234262" y="453529"/>
                  </a:moveTo>
                  <a:lnTo>
                    <a:pt x="1231138" y="451700"/>
                  </a:lnTo>
                  <a:lnTo>
                    <a:pt x="1228013" y="449872"/>
                  </a:lnTo>
                  <a:lnTo>
                    <a:pt x="1225118" y="454279"/>
                  </a:lnTo>
                  <a:lnTo>
                    <a:pt x="1231773" y="458165"/>
                  </a:lnTo>
                  <a:lnTo>
                    <a:pt x="1234262" y="453529"/>
                  </a:lnTo>
                  <a:close/>
                </a:path>
                <a:path w="1339850" h="522604">
                  <a:moveTo>
                    <a:pt x="1251940" y="464108"/>
                  </a:moveTo>
                  <a:lnTo>
                    <a:pt x="1248854" y="462216"/>
                  </a:lnTo>
                  <a:lnTo>
                    <a:pt x="1245768" y="460324"/>
                  </a:lnTo>
                  <a:lnTo>
                    <a:pt x="1242860" y="464718"/>
                  </a:lnTo>
                  <a:lnTo>
                    <a:pt x="1249438" y="468744"/>
                  </a:lnTo>
                  <a:lnTo>
                    <a:pt x="1251940" y="464108"/>
                  </a:lnTo>
                  <a:close/>
                </a:path>
                <a:path w="1339850" h="522604">
                  <a:moveTo>
                    <a:pt x="1269517" y="474840"/>
                  </a:moveTo>
                  <a:lnTo>
                    <a:pt x="1266431" y="472948"/>
                  </a:lnTo>
                  <a:lnTo>
                    <a:pt x="1263345" y="471055"/>
                  </a:lnTo>
                  <a:lnTo>
                    <a:pt x="1260424" y="475449"/>
                  </a:lnTo>
                  <a:lnTo>
                    <a:pt x="1267002" y="479463"/>
                  </a:lnTo>
                  <a:lnTo>
                    <a:pt x="1269517" y="474840"/>
                  </a:lnTo>
                  <a:close/>
                </a:path>
                <a:path w="1339850" h="522604">
                  <a:moveTo>
                    <a:pt x="1287106" y="485571"/>
                  </a:moveTo>
                  <a:lnTo>
                    <a:pt x="1284020" y="483679"/>
                  </a:lnTo>
                  <a:lnTo>
                    <a:pt x="1280934" y="481787"/>
                  </a:lnTo>
                  <a:lnTo>
                    <a:pt x="1278001" y="486168"/>
                  </a:lnTo>
                  <a:lnTo>
                    <a:pt x="1284579" y="490181"/>
                  </a:lnTo>
                  <a:lnTo>
                    <a:pt x="1287106" y="485571"/>
                  </a:lnTo>
                  <a:close/>
                </a:path>
                <a:path w="1339850" h="522604">
                  <a:moveTo>
                    <a:pt x="1304683" y="496303"/>
                  </a:moveTo>
                  <a:lnTo>
                    <a:pt x="1301597" y="494411"/>
                  </a:lnTo>
                  <a:lnTo>
                    <a:pt x="1298511" y="492518"/>
                  </a:lnTo>
                  <a:lnTo>
                    <a:pt x="1295552" y="496887"/>
                  </a:lnTo>
                  <a:lnTo>
                    <a:pt x="1302131" y="500913"/>
                  </a:lnTo>
                  <a:lnTo>
                    <a:pt x="1304683" y="496303"/>
                  </a:lnTo>
                  <a:close/>
                </a:path>
                <a:path w="1339850" h="522604">
                  <a:moveTo>
                    <a:pt x="1322260" y="507047"/>
                  </a:moveTo>
                  <a:lnTo>
                    <a:pt x="1319174" y="505155"/>
                  </a:lnTo>
                  <a:lnTo>
                    <a:pt x="1316088" y="503262"/>
                  </a:lnTo>
                  <a:lnTo>
                    <a:pt x="1313116" y="507619"/>
                  </a:lnTo>
                  <a:lnTo>
                    <a:pt x="1319695" y="511644"/>
                  </a:lnTo>
                  <a:lnTo>
                    <a:pt x="1322260" y="507047"/>
                  </a:lnTo>
                  <a:close/>
                </a:path>
                <a:path w="1339850" h="522604">
                  <a:moveTo>
                    <a:pt x="1339837" y="517779"/>
                  </a:moveTo>
                  <a:lnTo>
                    <a:pt x="1336751" y="515886"/>
                  </a:lnTo>
                  <a:lnTo>
                    <a:pt x="1333665" y="513994"/>
                  </a:lnTo>
                  <a:lnTo>
                    <a:pt x="1330680" y="518350"/>
                  </a:lnTo>
                  <a:lnTo>
                    <a:pt x="1337259" y="522363"/>
                  </a:lnTo>
                  <a:lnTo>
                    <a:pt x="1339837" y="51777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 descr=""/>
            <p:cNvSpPr/>
            <p:nvPr/>
          </p:nvSpPr>
          <p:spPr>
            <a:xfrm>
              <a:off x="798017" y="5658180"/>
              <a:ext cx="4754245" cy="203200"/>
            </a:xfrm>
            <a:custGeom>
              <a:avLst/>
              <a:gdLst/>
              <a:ahLst/>
              <a:cxnLst/>
              <a:rect l="l" t="t" r="r" b="b"/>
              <a:pathLst>
                <a:path w="4754245" h="203200">
                  <a:moveTo>
                    <a:pt x="7696" y="203174"/>
                  </a:moveTo>
                  <a:lnTo>
                    <a:pt x="7531" y="197904"/>
                  </a:lnTo>
                  <a:lnTo>
                    <a:pt x="3924" y="197891"/>
                  </a:lnTo>
                  <a:lnTo>
                    <a:pt x="317" y="197878"/>
                  </a:lnTo>
                  <a:lnTo>
                    <a:pt x="0" y="203136"/>
                  </a:lnTo>
                  <a:lnTo>
                    <a:pt x="7696" y="203174"/>
                  </a:lnTo>
                  <a:close/>
                </a:path>
                <a:path w="4754245" h="203200">
                  <a:moveTo>
                    <a:pt x="4546574" y="3784"/>
                  </a:moveTo>
                  <a:lnTo>
                    <a:pt x="4543488" y="1892"/>
                  </a:lnTo>
                  <a:lnTo>
                    <a:pt x="4540402" y="0"/>
                  </a:lnTo>
                  <a:lnTo>
                    <a:pt x="4537418" y="4356"/>
                  </a:lnTo>
                  <a:lnTo>
                    <a:pt x="4543996" y="8369"/>
                  </a:lnTo>
                  <a:lnTo>
                    <a:pt x="4546574" y="3784"/>
                  </a:lnTo>
                  <a:close/>
                </a:path>
                <a:path w="4754245" h="203200">
                  <a:moveTo>
                    <a:pt x="4563973" y="14808"/>
                  </a:moveTo>
                  <a:lnTo>
                    <a:pt x="4560913" y="12865"/>
                  </a:lnTo>
                  <a:lnTo>
                    <a:pt x="4557852" y="10922"/>
                  </a:lnTo>
                  <a:lnTo>
                    <a:pt x="4554867" y="15252"/>
                  </a:lnTo>
                  <a:lnTo>
                    <a:pt x="4561370" y="19392"/>
                  </a:lnTo>
                  <a:lnTo>
                    <a:pt x="4563973" y="14808"/>
                  </a:lnTo>
                  <a:close/>
                </a:path>
                <a:path w="4754245" h="203200">
                  <a:moveTo>
                    <a:pt x="4581360" y="25857"/>
                  </a:moveTo>
                  <a:lnTo>
                    <a:pt x="4578299" y="23914"/>
                  </a:lnTo>
                  <a:lnTo>
                    <a:pt x="4575238" y="21971"/>
                  </a:lnTo>
                  <a:lnTo>
                    <a:pt x="4572241" y="26301"/>
                  </a:lnTo>
                  <a:lnTo>
                    <a:pt x="4578743" y="30429"/>
                  </a:lnTo>
                  <a:lnTo>
                    <a:pt x="4581360" y="25857"/>
                  </a:lnTo>
                  <a:close/>
                </a:path>
                <a:path w="4754245" h="203200">
                  <a:moveTo>
                    <a:pt x="4598733" y="36906"/>
                  </a:moveTo>
                  <a:lnTo>
                    <a:pt x="4595673" y="34963"/>
                  </a:lnTo>
                  <a:lnTo>
                    <a:pt x="4592612" y="33020"/>
                  </a:lnTo>
                  <a:lnTo>
                    <a:pt x="4589602" y="37338"/>
                  </a:lnTo>
                  <a:lnTo>
                    <a:pt x="4596104" y="41478"/>
                  </a:lnTo>
                  <a:lnTo>
                    <a:pt x="4598733" y="36906"/>
                  </a:lnTo>
                  <a:close/>
                </a:path>
                <a:path w="4754245" h="203200">
                  <a:moveTo>
                    <a:pt x="4616120" y="47955"/>
                  </a:moveTo>
                  <a:lnTo>
                    <a:pt x="4613059" y="46012"/>
                  </a:lnTo>
                  <a:lnTo>
                    <a:pt x="4609998" y="44069"/>
                  </a:lnTo>
                  <a:lnTo>
                    <a:pt x="4606976" y="48374"/>
                  </a:lnTo>
                  <a:lnTo>
                    <a:pt x="4613478" y="52514"/>
                  </a:lnTo>
                  <a:lnTo>
                    <a:pt x="4616120" y="47955"/>
                  </a:lnTo>
                  <a:close/>
                </a:path>
                <a:path w="4754245" h="203200">
                  <a:moveTo>
                    <a:pt x="4633493" y="59016"/>
                  </a:moveTo>
                  <a:lnTo>
                    <a:pt x="4630432" y="57073"/>
                  </a:lnTo>
                  <a:lnTo>
                    <a:pt x="4627372" y="55130"/>
                  </a:lnTo>
                  <a:lnTo>
                    <a:pt x="4624336" y="59436"/>
                  </a:lnTo>
                  <a:lnTo>
                    <a:pt x="4630839" y="63563"/>
                  </a:lnTo>
                  <a:lnTo>
                    <a:pt x="4633493" y="59016"/>
                  </a:lnTo>
                  <a:close/>
                </a:path>
                <a:path w="4754245" h="203200">
                  <a:moveTo>
                    <a:pt x="4650867" y="70078"/>
                  </a:moveTo>
                  <a:lnTo>
                    <a:pt x="4647819" y="68122"/>
                  </a:lnTo>
                  <a:lnTo>
                    <a:pt x="4644758" y="66179"/>
                  </a:lnTo>
                  <a:lnTo>
                    <a:pt x="4641697" y="70472"/>
                  </a:lnTo>
                  <a:lnTo>
                    <a:pt x="4644961" y="72542"/>
                  </a:lnTo>
                  <a:lnTo>
                    <a:pt x="4648200" y="74625"/>
                  </a:lnTo>
                  <a:lnTo>
                    <a:pt x="4650867" y="70078"/>
                  </a:lnTo>
                  <a:close/>
                </a:path>
                <a:path w="4754245" h="203200">
                  <a:moveTo>
                    <a:pt x="4668037" y="81432"/>
                  </a:moveTo>
                  <a:lnTo>
                    <a:pt x="4665015" y="79438"/>
                  </a:lnTo>
                  <a:lnTo>
                    <a:pt x="4661992" y="77444"/>
                  </a:lnTo>
                  <a:lnTo>
                    <a:pt x="4658919" y="81724"/>
                  </a:lnTo>
                  <a:lnTo>
                    <a:pt x="4665357" y="85979"/>
                  </a:lnTo>
                  <a:lnTo>
                    <a:pt x="4668037" y="81432"/>
                  </a:lnTo>
                  <a:close/>
                </a:path>
                <a:path w="4754245" h="203200">
                  <a:moveTo>
                    <a:pt x="4685220" y="92786"/>
                  </a:moveTo>
                  <a:lnTo>
                    <a:pt x="4682198" y="90792"/>
                  </a:lnTo>
                  <a:lnTo>
                    <a:pt x="4679175" y="88798"/>
                  </a:lnTo>
                  <a:lnTo>
                    <a:pt x="4676089" y="93065"/>
                  </a:lnTo>
                  <a:lnTo>
                    <a:pt x="4682528" y="97320"/>
                  </a:lnTo>
                  <a:lnTo>
                    <a:pt x="4685220" y="92786"/>
                  </a:lnTo>
                  <a:close/>
                </a:path>
                <a:path w="4754245" h="203200">
                  <a:moveTo>
                    <a:pt x="4702416" y="104127"/>
                  </a:moveTo>
                  <a:lnTo>
                    <a:pt x="4699393" y="102133"/>
                  </a:lnTo>
                  <a:lnTo>
                    <a:pt x="4696371" y="100139"/>
                  </a:lnTo>
                  <a:lnTo>
                    <a:pt x="4693272" y="104406"/>
                  </a:lnTo>
                  <a:lnTo>
                    <a:pt x="4699711" y="108648"/>
                  </a:lnTo>
                  <a:lnTo>
                    <a:pt x="4702416" y="104127"/>
                  </a:lnTo>
                  <a:close/>
                </a:path>
                <a:path w="4754245" h="203200">
                  <a:moveTo>
                    <a:pt x="4719599" y="115481"/>
                  </a:moveTo>
                  <a:lnTo>
                    <a:pt x="4716577" y="113487"/>
                  </a:lnTo>
                  <a:lnTo>
                    <a:pt x="4713554" y="111493"/>
                  </a:lnTo>
                  <a:lnTo>
                    <a:pt x="4710442" y="115747"/>
                  </a:lnTo>
                  <a:lnTo>
                    <a:pt x="4716881" y="120002"/>
                  </a:lnTo>
                  <a:lnTo>
                    <a:pt x="4719599" y="115481"/>
                  </a:lnTo>
                  <a:close/>
                </a:path>
                <a:path w="4754245" h="203200">
                  <a:moveTo>
                    <a:pt x="4736795" y="126822"/>
                  </a:moveTo>
                  <a:lnTo>
                    <a:pt x="4733772" y="124828"/>
                  </a:lnTo>
                  <a:lnTo>
                    <a:pt x="4730750" y="122834"/>
                  </a:lnTo>
                  <a:lnTo>
                    <a:pt x="4727638" y="127076"/>
                  </a:lnTo>
                  <a:lnTo>
                    <a:pt x="4734064" y="131330"/>
                  </a:lnTo>
                  <a:lnTo>
                    <a:pt x="4736795" y="126822"/>
                  </a:lnTo>
                  <a:close/>
                </a:path>
                <a:path w="4754245" h="203200">
                  <a:moveTo>
                    <a:pt x="4753978" y="138176"/>
                  </a:moveTo>
                  <a:lnTo>
                    <a:pt x="4750955" y="136182"/>
                  </a:lnTo>
                  <a:lnTo>
                    <a:pt x="4747933" y="134188"/>
                  </a:lnTo>
                  <a:lnTo>
                    <a:pt x="4744809" y="138430"/>
                  </a:lnTo>
                  <a:lnTo>
                    <a:pt x="4751235" y="142671"/>
                  </a:lnTo>
                  <a:lnTo>
                    <a:pt x="4753978" y="13817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 descr=""/>
            <p:cNvSpPr/>
            <p:nvPr/>
          </p:nvSpPr>
          <p:spPr>
            <a:xfrm>
              <a:off x="818577" y="5853203"/>
              <a:ext cx="398145" cy="0"/>
            </a:xfrm>
            <a:custGeom>
              <a:avLst/>
              <a:gdLst/>
              <a:ahLst/>
              <a:cxnLst/>
              <a:rect l="l" t="t" r="r" b="b"/>
              <a:pathLst>
                <a:path w="398144" h="0">
                  <a:moveTo>
                    <a:pt x="0" y="0"/>
                  </a:moveTo>
                  <a:lnTo>
                    <a:pt x="397916" y="0"/>
                  </a:lnTo>
                </a:path>
              </a:pathLst>
            </a:custGeom>
            <a:ln w="1715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 descr=""/>
            <p:cNvSpPr/>
            <p:nvPr/>
          </p:nvSpPr>
          <p:spPr>
            <a:xfrm>
              <a:off x="1229144" y="5503532"/>
              <a:ext cx="1400175" cy="345440"/>
            </a:xfrm>
            <a:custGeom>
              <a:avLst/>
              <a:gdLst/>
              <a:ahLst/>
              <a:cxnLst/>
              <a:rect l="l" t="t" r="r" b="b"/>
              <a:pathLst>
                <a:path w="1400175" h="345439">
                  <a:moveTo>
                    <a:pt x="7823" y="344627"/>
                  </a:moveTo>
                  <a:lnTo>
                    <a:pt x="7188" y="339407"/>
                  </a:lnTo>
                  <a:lnTo>
                    <a:pt x="3594" y="339699"/>
                  </a:lnTo>
                  <a:lnTo>
                    <a:pt x="0" y="339991"/>
                  </a:lnTo>
                  <a:lnTo>
                    <a:pt x="152" y="345262"/>
                  </a:lnTo>
                  <a:lnTo>
                    <a:pt x="7823" y="344627"/>
                  </a:lnTo>
                  <a:close/>
                </a:path>
                <a:path w="1400175" h="345439">
                  <a:moveTo>
                    <a:pt x="28308" y="342938"/>
                  </a:moveTo>
                  <a:lnTo>
                    <a:pt x="27647" y="337718"/>
                  </a:lnTo>
                  <a:lnTo>
                    <a:pt x="24053" y="338010"/>
                  </a:lnTo>
                  <a:lnTo>
                    <a:pt x="20459" y="338302"/>
                  </a:lnTo>
                  <a:lnTo>
                    <a:pt x="20637" y="343573"/>
                  </a:lnTo>
                  <a:lnTo>
                    <a:pt x="28308" y="342938"/>
                  </a:lnTo>
                  <a:close/>
                </a:path>
                <a:path w="1400175" h="345439">
                  <a:moveTo>
                    <a:pt x="48793" y="341249"/>
                  </a:moveTo>
                  <a:lnTo>
                    <a:pt x="48107" y="336029"/>
                  </a:lnTo>
                  <a:lnTo>
                    <a:pt x="44513" y="336321"/>
                  </a:lnTo>
                  <a:lnTo>
                    <a:pt x="40919" y="336613"/>
                  </a:lnTo>
                  <a:lnTo>
                    <a:pt x="41122" y="341884"/>
                  </a:lnTo>
                  <a:lnTo>
                    <a:pt x="48793" y="341249"/>
                  </a:lnTo>
                  <a:close/>
                </a:path>
                <a:path w="1400175" h="345439">
                  <a:moveTo>
                    <a:pt x="69278" y="339559"/>
                  </a:moveTo>
                  <a:lnTo>
                    <a:pt x="68567" y="334340"/>
                  </a:lnTo>
                  <a:lnTo>
                    <a:pt x="64973" y="334632"/>
                  </a:lnTo>
                  <a:lnTo>
                    <a:pt x="61379" y="334924"/>
                  </a:lnTo>
                  <a:lnTo>
                    <a:pt x="61607" y="340194"/>
                  </a:lnTo>
                  <a:lnTo>
                    <a:pt x="69278" y="339559"/>
                  </a:lnTo>
                  <a:close/>
                </a:path>
                <a:path w="1400175" h="345439">
                  <a:moveTo>
                    <a:pt x="89750" y="337718"/>
                  </a:moveTo>
                  <a:lnTo>
                    <a:pt x="89014" y="332498"/>
                  </a:lnTo>
                  <a:lnTo>
                    <a:pt x="85420" y="332879"/>
                  </a:lnTo>
                  <a:lnTo>
                    <a:pt x="81826" y="333248"/>
                  </a:lnTo>
                  <a:lnTo>
                    <a:pt x="82080" y="338518"/>
                  </a:lnTo>
                  <a:lnTo>
                    <a:pt x="89750" y="337718"/>
                  </a:lnTo>
                  <a:close/>
                </a:path>
                <a:path w="1400175" h="345439">
                  <a:moveTo>
                    <a:pt x="110185" y="335584"/>
                  </a:moveTo>
                  <a:lnTo>
                    <a:pt x="109435" y="330377"/>
                  </a:lnTo>
                  <a:lnTo>
                    <a:pt x="105841" y="330746"/>
                  </a:lnTo>
                  <a:lnTo>
                    <a:pt x="102247" y="331127"/>
                  </a:lnTo>
                  <a:lnTo>
                    <a:pt x="102527" y="336384"/>
                  </a:lnTo>
                  <a:lnTo>
                    <a:pt x="110185" y="335584"/>
                  </a:lnTo>
                  <a:close/>
                </a:path>
                <a:path w="1400175" h="345439">
                  <a:moveTo>
                    <a:pt x="130632" y="333451"/>
                  </a:moveTo>
                  <a:lnTo>
                    <a:pt x="129857" y="328231"/>
                  </a:lnTo>
                  <a:lnTo>
                    <a:pt x="126263" y="328612"/>
                  </a:lnTo>
                  <a:lnTo>
                    <a:pt x="122669" y="328980"/>
                  </a:lnTo>
                  <a:lnTo>
                    <a:pt x="122974" y="334251"/>
                  </a:lnTo>
                  <a:lnTo>
                    <a:pt x="130632" y="333451"/>
                  </a:lnTo>
                  <a:close/>
                </a:path>
                <a:path w="1400175" h="345439">
                  <a:moveTo>
                    <a:pt x="151066" y="331304"/>
                  </a:moveTo>
                  <a:lnTo>
                    <a:pt x="150266" y="326097"/>
                  </a:lnTo>
                  <a:lnTo>
                    <a:pt x="146672" y="326478"/>
                  </a:lnTo>
                  <a:lnTo>
                    <a:pt x="143078" y="326847"/>
                  </a:lnTo>
                  <a:lnTo>
                    <a:pt x="143408" y="332105"/>
                  </a:lnTo>
                  <a:lnTo>
                    <a:pt x="151066" y="331304"/>
                  </a:lnTo>
                  <a:close/>
                </a:path>
                <a:path w="1400175" h="345439">
                  <a:moveTo>
                    <a:pt x="171513" y="329171"/>
                  </a:moveTo>
                  <a:lnTo>
                    <a:pt x="170688" y="323977"/>
                  </a:lnTo>
                  <a:lnTo>
                    <a:pt x="167093" y="324345"/>
                  </a:lnTo>
                  <a:lnTo>
                    <a:pt x="163499" y="324726"/>
                  </a:lnTo>
                  <a:lnTo>
                    <a:pt x="163855" y="329971"/>
                  </a:lnTo>
                  <a:lnTo>
                    <a:pt x="171513" y="329171"/>
                  </a:lnTo>
                  <a:close/>
                </a:path>
                <a:path w="1400175" h="345439">
                  <a:moveTo>
                    <a:pt x="191922" y="326694"/>
                  </a:moveTo>
                  <a:lnTo>
                    <a:pt x="191058" y="321500"/>
                  </a:lnTo>
                  <a:lnTo>
                    <a:pt x="187477" y="321957"/>
                  </a:lnTo>
                  <a:lnTo>
                    <a:pt x="183896" y="322414"/>
                  </a:lnTo>
                  <a:lnTo>
                    <a:pt x="184277" y="327672"/>
                  </a:lnTo>
                  <a:lnTo>
                    <a:pt x="191922" y="326694"/>
                  </a:lnTo>
                  <a:close/>
                </a:path>
                <a:path w="1400175" h="345439">
                  <a:moveTo>
                    <a:pt x="212318" y="324116"/>
                  </a:moveTo>
                  <a:lnTo>
                    <a:pt x="211429" y="318922"/>
                  </a:lnTo>
                  <a:lnTo>
                    <a:pt x="207848" y="319379"/>
                  </a:lnTo>
                  <a:lnTo>
                    <a:pt x="204266" y="319836"/>
                  </a:lnTo>
                  <a:lnTo>
                    <a:pt x="204673" y="325081"/>
                  </a:lnTo>
                  <a:lnTo>
                    <a:pt x="212318" y="324116"/>
                  </a:lnTo>
                  <a:close/>
                </a:path>
                <a:path w="1400175" h="345439">
                  <a:moveTo>
                    <a:pt x="232714" y="321551"/>
                  </a:moveTo>
                  <a:lnTo>
                    <a:pt x="231800" y="316357"/>
                  </a:lnTo>
                  <a:lnTo>
                    <a:pt x="228219" y="316814"/>
                  </a:lnTo>
                  <a:lnTo>
                    <a:pt x="224637" y="317271"/>
                  </a:lnTo>
                  <a:lnTo>
                    <a:pt x="225069" y="322516"/>
                  </a:lnTo>
                  <a:lnTo>
                    <a:pt x="232714" y="321551"/>
                  </a:lnTo>
                  <a:close/>
                </a:path>
                <a:path w="1400175" h="345439">
                  <a:moveTo>
                    <a:pt x="253098" y="318973"/>
                  </a:moveTo>
                  <a:lnTo>
                    <a:pt x="252158" y="313778"/>
                  </a:lnTo>
                  <a:lnTo>
                    <a:pt x="248577" y="314236"/>
                  </a:lnTo>
                  <a:lnTo>
                    <a:pt x="244995" y="314693"/>
                  </a:lnTo>
                  <a:lnTo>
                    <a:pt x="245452" y="319938"/>
                  </a:lnTo>
                  <a:lnTo>
                    <a:pt x="253098" y="318973"/>
                  </a:lnTo>
                  <a:close/>
                </a:path>
                <a:path w="1400175" h="345439">
                  <a:moveTo>
                    <a:pt x="273481" y="316268"/>
                  </a:moveTo>
                  <a:lnTo>
                    <a:pt x="272516" y="311086"/>
                  </a:lnTo>
                  <a:lnTo>
                    <a:pt x="268947" y="311619"/>
                  </a:lnTo>
                  <a:lnTo>
                    <a:pt x="265379" y="312127"/>
                  </a:lnTo>
                  <a:lnTo>
                    <a:pt x="265849" y="317373"/>
                  </a:lnTo>
                  <a:lnTo>
                    <a:pt x="273481" y="316268"/>
                  </a:lnTo>
                  <a:close/>
                </a:path>
                <a:path w="1400175" h="345439">
                  <a:moveTo>
                    <a:pt x="293814" y="313258"/>
                  </a:moveTo>
                  <a:lnTo>
                    <a:pt x="292823" y="308076"/>
                  </a:lnTo>
                  <a:lnTo>
                    <a:pt x="289255" y="308610"/>
                  </a:lnTo>
                  <a:lnTo>
                    <a:pt x="285686" y="309143"/>
                  </a:lnTo>
                  <a:lnTo>
                    <a:pt x="286194" y="314388"/>
                  </a:lnTo>
                  <a:lnTo>
                    <a:pt x="293814" y="313258"/>
                  </a:lnTo>
                  <a:close/>
                </a:path>
                <a:path w="1400175" h="345439">
                  <a:moveTo>
                    <a:pt x="314147" y="310235"/>
                  </a:moveTo>
                  <a:lnTo>
                    <a:pt x="313131" y="305066"/>
                  </a:lnTo>
                  <a:lnTo>
                    <a:pt x="309562" y="305600"/>
                  </a:lnTo>
                  <a:lnTo>
                    <a:pt x="305993" y="306133"/>
                  </a:lnTo>
                  <a:lnTo>
                    <a:pt x="306527" y="311365"/>
                  </a:lnTo>
                  <a:lnTo>
                    <a:pt x="314147" y="310235"/>
                  </a:lnTo>
                  <a:close/>
                </a:path>
                <a:path w="1400175" h="345439">
                  <a:moveTo>
                    <a:pt x="334467" y="307225"/>
                  </a:moveTo>
                  <a:lnTo>
                    <a:pt x="333425" y="302056"/>
                  </a:lnTo>
                  <a:lnTo>
                    <a:pt x="329857" y="302590"/>
                  </a:lnTo>
                  <a:lnTo>
                    <a:pt x="326288" y="303123"/>
                  </a:lnTo>
                  <a:lnTo>
                    <a:pt x="326847" y="308356"/>
                  </a:lnTo>
                  <a:lnTo>
                    <a:pt x="334467" y="307225"/>
                  </a:lnTo>
                  <a:close/>
                </a:path>
                <a:path w="1400175" h="345439">
                  <a:moveTo>
                    <a:pt x="354799" y="304215"/>
                  </a:moveTo>
                  <a:lnTo>
                    <a:pt x="353733" y="299046"/>
                  </a:lnTo>
                  <a:lnTo>
                    <a:pt x="350164" y="299580"/>
                  </a:lnTo>
                  <a:lnTo>
                    <a:pt x="346595" y="300113"/>
                  </a:lnTo>
                  <a:lnTo>
                    <a:pt x="347179" y="305346"/>
                  </a:lnTo>
                  <a:lnTo>
                    <a:pt x="354799" y="304215"/>
                  </a:lnTo>
                  <a:close/>
                </a:path>
                <a:path w="1400175" h="345439">
                  <a:moveTo>
                    <a:pt x="375069" y="300799"/>
                  </a:moveTo>
                  <a:lnTo>
                    <a:pt x="373976" y="295643"/>
                  </a:lnTo>
                  <a:lnTo>
                    <a:pt x="370420" y="296252"/>
                  </a:lnTo>
                  <a:lnTo>
                    <a:pt x="366864" y="296862"/>
                  </a:lnTo>
                  <a:lnTo>
                    <a:pt x="367474" y="302094"/>
                  </a:lnTo>
                  <a:lnTo>
                    <a:pt x="375069" y="300799"/>
                  </a:lnTo>
                  <a:close/>
                </a:path>
                <a:path w="1400175" h="345439">
                  <a:moveTo>
                    <a:pt x="395338" y="297357"/>
                  </a:moveTo>
                  <a:lnTo>
                    <a:pt x="394220" y="292201"/>
                  </a:lnTo>
                  <a:lnTo>
                    <a:pt x="390664" y="292811"/>
                  </a:lnTo>
                  <a:lnTo>
                    <a:pt x="387108" y="293420"/>
                  </a:lnTo>
                  <a:lnTo>
                    <a:pt x="387743" y="298653"/>
                  </a:lnTo>
                  <a:lnTo>
                    <a:pt x="395338" y="297357"/>
                  </a:lnTo>
                  <a:close/>
                </a:path>
                <a:path w="1400175" h="345439">
                  <a:moveTo>
                    <a:pt x="415594" y="293903"/>
                  </a:moveTo>
                  <a:lnTo>
                    <a:pt x="414451" y="288759"/>
                  </a:lnTo>
                  <a:lnTo>
                    <a:pt x="410895" y="289369"/>
                  </a:lnTo>
                  <a:lnTo>
                    <a:pt x="407339" y="289979"/>
                  </a:lnTo>
                  <a:lnTo>
                    <a:pt x="408000" y="295198"/>
                  </a:lnTo>
                  <a:lnTo>
                    <a:pt x="415594" y="293903"/>
                  </a:lnTo>
                  <a:close/>
                </a:path>
                <a:path w="1400175" h="345439">
                  <a:moveTo>
                    <a:pt x="435864" y="290461"/>
                  </a:moveTo>
                  <a:lnTo>
                    <a:pt x="434695" y="285318"/>
                  </a:lnTo>
                  <a:lnTo>
                    <a:pt x="431139" y="285927"/>
                  </a:lnTo>
                  <a:lnTo>
                    <a:pt x="427583" y="286537"/>
                  </a:lnTo>
                  <a:lnTo>
                    <a:pt x="428269" y="291757"/>
                  </a:lnTo>
                  <a:lnTo>
                    <a:pt x="435864" y="290461"/>
                  </a:lnTo>
                  <a:close/>
                </a:path>
                <a:path w="1400175" h="345439">
                  <a:moveTo>
                    <a:pt x="456082" y="286753"/>
                  </a:moveTo>
                  <a:lnTo>
                    <a:pt x="454888" y="281622"/>
                  </a:lnTo>
                  <a:lnTo>
                    <a:pt x="451345" y="282295"/>
                  </a:lnTo>
                  <a:lnTo>
                    <a:pt x="447802" y="282981"/>
                  </a:lnTo>
                  <a:lnTo>
                    <a:pt x="448513" y="288201"/>
                  </a:lnTo>
                  <a:lnTo>
                    <a:pt x="456082" y="286753"/>
                  </a:lnTo>
                  <a:close/>
                </a:path>
                <a:path w="1400175" h="345439">
                  <a:moveTo>
                    <a:pt x="476262" y="282867"/>
                  </a:moveTo>
                  <a:lnTo>
                    <a:pt x="475043" y="277749"/>
                  </a:lnTo>
                  <a:lnTo>
                    <a:pt x="471500" y="278422"/>
                  </a:lnTo>
                  <a:lnTo>
                    <a:pt x="467956" y="279107"/>
                  </a:lnTo>
                  <a:lnTo>
                    <a:pt x="468693" y="284314"/>
                  </a:lnTo>
                  <a:lnTo>
                    <a:pt x="476262" y="282867"/>
                  </a:lnTo>
                  <a:close/>
                </a:path>
                <a:path w="1400175" h="345439">
                  <a:moveTo>
                    <a:pt x="496455" y="279006"/>
                  </a:moveTo>
                  <a:lnTo>
                    <a:pt x="495211" y="273888"/>
                  </a:lnTo>
                  <a:lnTo>
                    <a:pt x="491667" y="274561"/>
                  </a:lnTo>
                  <a:lnTo>
                    <a:pt x="488124" y="275247"/>
                  </a:lnTo>
                  <a:lnTo>
                    <a:pt x="488886" y="280454"/>
                  </a:lnTo>
                  <a:lnTo>
                    <a:pt x="496455" y="279006"/>
                  </a:lnTo>
                  <a:close/>
                </a:path>
                <a:path w="1400175" h="345439">
                  <a:moveTo>
                    <a:pt x="516636" y="275132"/>
                  </a:moveTo>
                  <a:lnTo>
                    <a:pt x="515366" y="270027"/>
                  </a:lnTo>
                  <a:lnTo>
                    <a:pt x="511822" y="270700"/>
                  </a:lnTo>
                  <a:lnTo>
                    <a:pt x="508279" y="271386"/>
                  </a:lnTo>
                  <a:lnTo>
                    <a:pt x="509066" y="276593"/>
                  </a:lnTo>
                  <a:lnTo>
                    <a:pt x="516636" y="275132"/>
                  </a:lnTo>
                  <a:close/>
                </a:path>
                <a:path w="1400175" h="345439">
                  <a:moveTo>
                    <a:pt x="536778" y="271068"/>
                  </a:moveTo>
                  <a:lnTo>
                    <a:pt x="535495" y="265963"/>
                  </a:lnTo>
                  <a:lnTo>
                    <a:pt x="531964" y="266712"/>
                  </a:lnTo>
                  <a:lnTo>
                    <a:pt x="528434" y="267462"/>
                  </a:lnTo>
                  <a:lnTo>
                    <a:pt x="529247" y="272669"/>
                  </a:lnTo>
                  <a:lnTo>
                    <a:pt x="536778" y="271068"/>
                  </a:lnTo>
                  <a:close/>
                </a:path>
                <a:path w="1400175" h="345439">
                  <a:moveTo>
                    <a:pt x="556882" y="266788"/>
                  </a:moveTo>
                  <a:lnTo>
                    <a:pt x="555574" y="261696"/>
                  </a:lnTo>
                  <a:lnTo>
                    <a:pt x="552043" y="262445"/>
                  </a:lnTo>
                  <a:lnTo>
                    <a:pt x="548513" y="263194"/>
                  </a:lnTo>
                  <a:lnTo>
                    <a:pt x="549351" y="268401"/>
                  </a:lnTo>
                  <a:lnTo>
                    <a:pt x="556882" y="266788"/>
                  </a:lnTo>
                  <a:close/>
                </a:path>
                <a:path w="1400175" h="345439">
                  <a:moveTo>
                    <a:pt x="576986" y="262521"/>
                  </a:moveTo>
                  <a:lnTo>
                    <a:pt x="575652" y="257429"/>
                  </a:lnTo>
                  <a:lnTo>
                    <a:pt x="572122" y="258178"/>
                  </a:lnTo>
                  <a:lnTo>
                    <a:pt x="568591" y="258927"/>
                  </a:lnTo>
                  <a:lnTo>
                    <a:pt x="569455" y="264121"/>
                  </a:lnTo>
                  <a:lnTo>
                    <a:pt x="576986" y="262521"/>
                  </a:lnTo>
                  <a:close/>
                </a:path>
                <a:path w="1400175" h="345439">
                  <a:moveTo>
                    <a:pt x="597090" y="258241"/>
                  </a:moveTo>
                  <a:lnTo>
                    <a:pt x="595731" y="253149"/>
                  </a:lnTo>
                  <a:lnTo>
                    <a:pt x="592201" y="253898"/>
                  </a:lnTo>
                  <a:lnTo>
                    <a:pt x="588670" y="254647"/>
                  </a:lnTo>
                  <a:lnTo>
                    <a:pt x="589559" y="259842"/>
                  </a:lnTo>
                  <a:lnTo>
                    <a:pt x="597090" y="258241"/>
                  </a:lnTo>
                  <a:close/>
                </a:path>
                <a:path w="1400175" h="345439">
                  <a:moveTo>
                    <a:pt x="617156" y="253796"/>
                  </a:moveTo>
                  <a:lnTo>
                    <a:pt x="615772" y="248716"/>
                  </a:lnTo>
                  <a:lnTo>
                    <a:pt x="612254" y="249542"/>
                  </a:lnTo>
                  <a:lnTo>
                    <a:pt x="608736" y="250367"/>
                  </a:lnTo>
                  <a:lnTo>
                    <a:pt x="609650" y="255549"/>
                  </a:lnTo>
                  <a:lnTo>
                    <a:pt x="617156" y="253796"/>
                  </a:lnTo>
                  <a:close/>
                </a:path>
                <a:path w="1400175" h="345439">
                  <a:moveTo>
                    <a:pt x="637171" y="249123"/>
                  </a:moveTo>
                  <a:lnTo>
                    <a:pt x="635762" y="244043"/>
                  </a:lnTo>
                  <a:lnTo>
                    <a:pt x="632244" y="244868"/>
                  </a:lnTo>
                  <a:lnTo>
                    <a:pt x="628726" y="245694"/>
                  </a:lnTo>
                  <a:lnTo>
                    <a:pt x="629666" y="250875"/>
                  </a:lnTo>
                  <a:lnTo>
                    <a:pt x="637171" y="249123"/>
                  </a:lnTo>
                  <a:close/>
                </a:path>
                <a:path w="1400175" h="345439">
                  <a:moveTo>
                    <a:pt x="657186" y="244462"/>
                  </a:moveTo>
                  <a:lnTo>
                    <a:pt x="655751" y="239382"/>
                  </a:lnTo>
                  <a:lnTo>
                    <a:pt x="652233" y="240207"/>
                  </a:lnTo>
                  <a:lnTo>
                    <a:pt x="648716" y="241033"/>
                  </a:lnTo>
                  <a:lnTo>
                    <a:pt x="649681" y="246202"/>
                  </a:lnTo>
                  <a:lnTo>
                    <a:pt x="657186" y="244462"/>
                  </a:lnTo>
                  <a:close/>
                </a:path>
                <a:path w="1400175" h="345439">
                  <a:moveTo>
                    <a:pt x="677214" y="239776"/>
                  </a:moveTo>
                  <a:lnTo>
                    <a:pt x="675754" y="234708"/>
                  </a:lnTo>
                  <a:lnTo>
                    <a:pt x="672236" y="235534"/>
                  </a:lnTo>
                  <a:lnTo>
                    <a:pt x="668718" y="236359"/>
                  </a:lnTo>
                  <a:lnTo>
                    <a:pt x="669709" y="241528"/>
                  </a:lnTo>
                  <a:lnTo>
                    <a:pt x="677214" y="239776"/>
                  </a:lnTo>
                  <a:close/>
                </a:path>
                <a:path w="1400175" h="345439">
                  <a:moveTo>
                    <a:pt x="697191" y="234937"/>
                  </a:moveTo>
                  <a:lnTo>
                    <a:pt x="695693" y="229882"/>
                  </a:lnTo>
                  <a:lnTo>
                    <a:pt x="692200" y="230771"/>
                  </a:lnTo>
                  <a:lnTo>
                    <a:pt x="688708" y="231660"/>
                  </a:lnTo>
                  <a:lnTo>
                    <a:pt x="689724" y="236829"/>
                  </a:lnTo>
                  <a:lnTo>
                    <a:pt x="697191" y="234937"/>
                  </a:lnTo>
                  <a:close/>
                </a:path>
                <a:path w="1400175" h="345439">
                  <a:moveTo>
                    <a:pt x="717118" y="229882"/>
                  </a:moveTo>
                  <a:lnTo>
                    <a:pt x="715594" y="224840"/>
                  </a:lnTo>
                  <a:lnTo>
                    <a:pt x="712101" y="225729"/>
                  </a:lnTo>
                  <a:lnTo>
                    <a:pt x="708609" y="226618"/>
                  </a:lnTo>
                  <a:lnTo>
                    <a:pt x="709650" y="231787"/>
                  </a:lnTo>
                  <a:lnTo>
                    <a:pt x="717118" y="229882"/>
                  </a:lnTo>
                  <a:close/>
                </a:path>
                <a:path w="1400175" h="345439">
                  <a:moveTo>
                    <a:pt x="737019" y="224828"/>
                  </a:moveTo>
                  <a:lnTo>
                    <a:pt x="735482" y="219786"/>
                  </a:lnTo>
                  <a:lnTo>
                    <a:pt x="731989" y="220675"/>
                  </a:lnTo>
                  <a:lnTo>
                    <a:pt x="728497" y="221564"/>
                  </a:lnTo>
                  <a:lnTo>
                    <a:pt x="729551" y="226720"/>
                  </a:lnTo>
                  <a:lnTo>
                    <a:pt x="737019" y="224828"/>
                  </a:lnTo>
                  <a:close/>
                </a:path>
                <a:path w="1400175" h="345439">
                  <a:moveTo>
                    <a:pt x="756945" y="219773"/>
                  </a:moveTo>
                  <a:lnTo>
                    <a:pt x="755383" y="214744"/>
                  </a:lnTo>
                  <a:lnTo>
                    <a:pt x="751890" y="215633"/>
                  </a:lnTo>
                  <a:lnTo>
                    <a:pt x="748398" y="216522"/>
                  </a:lnTo>
                  <a:lnTo>
                    <a:pt x="749477" y="221678"/>
                  </a:lnTo>
                  <a:lnTo>
                    <a:pt x="756945" y="219773"/>
                  </a:lnTo>
                  <a:close/>
                </a:path>
                <a:path w="1400175" h="345439">
                  <a:moveTo>
                    <a:pt x="776820" y="214528"/>
                  </a:moveTo>
                  <a:lnTo>
                    <a:pt x="775233" y="209499"/>
                  </a:lnTo>
                  <a:lnTo>
                    <a:pt x="771753" y="210451"/>
                  </a:lnTo>
                  <a:lnTo>
                    <a:pt x="768273" y="211404"/>
                  </a:lnTo>
                  <a:lnTo>
                    <a:pt x="769391" y="216560"/>
                  </a:lnTo>
                  <a:lnTo>
                    <a:pt x="776820" y="214528"/>
                  </a:lnTo>
                  <a:close/>
                </a:path>
                <a:path w="1400175" h="345439">
                  <a:moveTo>
                    <a:pt x="796658" y="209105"/>
                  </a:moveTo>
                  <a:lnTo>
                    <a:pt x="795045" y="204089"/>
                  </a:lnTo>
                  <a:lnTo>
                    <a:pt x="791565" y="205041"/>
                  </a:lnTo>
                  <a:lnTo>
                    <a:pt x="788085" y="205994"/>
                  </a:lnTo>
                  <a:lnTo>
                    <a:pt x="789228" y="211137"/>
                  </a:lnTo>
                  <a:lnTo>
                    <a:pt x="796658" y="209105"/>
                  </a:lnTo>
                  <a:close/>
                </a:path>
                <a:path w="1400175" h="345439">
                  <a:moveTo>
                    <a:pt x="816483" y="203695"/>
                  </a:moveTo>
                  <a:lnTo>
                    <a:pt x="814844" y="198678"/>
                  </a:lnTo>
                  <a:lnTo>
                    <a:pt x="811364" y="199631"/>
                  </a:lnTo>
                  <a:lnTo>
                    <a:pt x="807885" y="200583"/>
                  </a:lnTo>
                  <a:lnTo>
                    <a:pt x="809040" y="205714"/>
                  </a:lnTo>
                  <a:lnTo>
                    <a:pt x="816483" y="203695"/>
                  </a:lnTo>
                  <a:close/>
                </a:path>
                <a:path w="1400175" h="345439">
                  <a:moveTo>
                    <a:pt x="836295" y="198285"/>
                  </a:moveTo>
                  <a:lnTo>
                    <a:pt x="834644" y="193281"/>
                  </a:lnTo>
                  <a:lnTo>
                    <a:pt x="831164" y="194233"/>
                  </a:lnTo>
                  <a:lnTo>
                    <a:pt x="827684" y="195186"/>
                  </a:lnTo>
                  <a:lnTo>
                    <a:pt x="828865" y="200317"/>
                  </a:lnTo>
                  <a:lnTo>
                    <a:pt x="836295" y="198285"/>
                  </a:lnTo>
                  <a:close/>
                </a:path>
                <a:path w="1400175" h="345439">
                  <a:moveTo>
                    <a:pt x="856068" y="192608"/>
                  </a:moveTo>
                  <a:lnTo>
                    <a:pt x="854392" y="187617"/>
                  </a:lnTo>
                  <a:lnTo>
                    <a:pt x="850925" y="188633"/>
                  </a:lnTo>
                  <a:lnTo>
                    <a:pt x="847458" y="189649"/>
                  </a:lnTo>
                  <a:lnTo>
                    <a:pt x="848677" y="194767"/>
                  </a:lnTo>
                  <a:lnTo>
                    <a:pt x="856068" y="192608"/>
                  </a:lnTo>
                  <a:close/>
                </a:path>
                <a:path w="1400175" h="345439">
                  <a:moveTo>
                    <a:pt x="875792" y="186855"/>
                  </a:moveTo>
                  <a:lnTo>
                    <a:pt x="874090" y="181864"/>
                  </a:lnTo>
                  <a:lnTo>
                    <a:pt x="870623" y="182880"/>
                  </a:lnTo>
                  <a:lnTo>
                    <a:pt x="867156" y="183896"/>
                  </a:lnTo>
                  <a:lnTo>
                    <a:pt x="868387" y="189014"/>
                  </a:lnTo>
                  <a:lnTo>
                    <a:pt x="875792" y="186855"/>
                  </a:lnTo>
                  <a:close/>
                </a:path>
                <a:path w="1400175" h="345439">
                  <a:moveTo>
                    <a:pt x="895515" y="181102"/>
                  </a:moveTo>
                  <a:lnTo>
                    <a:pt x="893800" y="176123"/>
                  </a:lnTo>
                  <a:lnTo>
                    <a:pt x="890333" y="177139"/>
                  </a:lnTo>
                  <a:lnTo>
                    <a:pt x="886866" y="178155"/>
                  </a:lnTo>
                  <a:lnTo>
                    <a:pt x="888123" y="183261"/>
                  </a:lnTo>
                  <a:lnTo>
                    <a:pt x="895515" y="181102"/>
                  </a:lnTo>
                  <a:close/>
                </a:path>
                <a:path w="1400175" h="345439">
                  <a:moveTo>
                    <a:pt x="915250" y="175348"/>
                  </a:moveTo>
                  <a:lnTo>
                    <a:pt x="913511" y="170370"/>
                  </a:lnTo>
                  <a:lnTo>
                    <a:pt x="910043" y="171386"/>
                  </a:lnTo>
                  <a:lnTo>
                    <a:pt x="906576" y="172402"/>
                  </a:lnTo>
                  <a:lnTo>
                    <a:pt x="907859" y="177507"/>
                  </a:lnTo>
                  <a:lnTo>
                    <a:pt x="915250" y="175348"/>
                  </a:lnTo>
                  <a:close/>
                </a:path>
                <a:path w="1400175" h="345439">
                  <a:moveTo>
                    <a:pt x="934885" y="169278"/>
                  </a:moveTo>
                  <a:lnTo>
                    <a:pt x="933132" y="164312"/>
                  </a:lnTo>
                  <a:lnTo>
                    <a:pt x="929678" y="165379"/>
                  </a:lnTo>
                  <a:lnTo>
                    <a:pt x="926223" y="166446"/>
                  </a:lnTo>
                  <a:lnTo>
                    <a:pt x="927531" y="171551"/>
                  </a:lnTo>
                  <a:lnTo>
                    <a:pt x="934885" y="169278"/>
                  </a:lnTo>
                  <a:close/>
                </a:path>
                <a:path w="1400175" h="345439">
                  <a:moveTo>
                    <a:pt x="954519" y="163195"/>
                  </a:moveTo>
                  <a:lnTo>
                    <a:pt x="952741" y="158242"/>
                  </a:lnTo>
                  <a:lnTo>
                    <a:pt x="949286" y="159308"/>
                  </a:lnTo>
                  <a:lnTo>
                    <a:pt x="945832" y="160375"/>
                  </a:lnTo>
                  <a:lnTo>
                    <a:pt x="947166" y="165481"/>
                  </a:lnTo>
                  <a:lnTo>
                    <a:pt x="954519" y="163195"/>
                  </a:lnTo>
                  <a:close/>
                </a:path>
                <a:path w="1400175" h="345439">
                  <a:moveTo>
                    <a:pt x="974166" y="157124"/>
                  </a:moveTo>
                  <a:lnTo>
                    <a:pt x="972362" y="152171"/>
                  </a:lnTo>
                  <a:lnTo>
                    <a:pt x="968908" y="153238"/>
                  </a:lnTo>
                  <a:lnTo>
                    <a:pt x="965454" y="154305"/>
                  </a:lnTo>
                  <a:lnTo>
                    <a:pt x="966800" y="159397"/>
                  </a:lnTo>
                  <a:lnTo>
                    <a:pt x="974166" y="157124"/>
                  </a:lnTo>
                  <a:close/>
                </a:path>
                <a:path w="1400175" h="345439">
                  <a:moveTo>
                    <a:pt x="993762" y="150952"/>
                  </a:moveTo>
                  <a:lnTo>
                    <a:pt x="991933" y="146011"/>
                  </a:lnTo>
                  <a:lnTo>
                    <a:pt x="988504" y="147129"/>
                  </a:lnTo>
                  <a:lnTo>
                    <a:pt x="985075" y="148247"/>
                  </a:lnTo>
                  <a:lnTo>
                    <a:pt x="986434" y="153339"/>
                  </a:lnTo>
                  <a:lnTo>
                    <a:pt x="993762" y="150952"/>
                  </a:lnTo>
                  <a:close/>
                </a:path>
                <a:path w="1400175" h="345439">
                  <a:moveTo>
                    <a:pt x="1013307" y="144576"/>
                  </a:moveTo>
                  <a:lnTo>
                    <a:pt x="1011453" y="139649"/>
                  </a:lnTo>
                  <a:lnTo>
                    <a:pt x="1008024" y="140766"/>
                  </a:lnTo>
                  <a:lnTo>
                    <a:pt x="1004595" y="141884"/>
                  </a:lnTo>
                  <a:lnTo>
                    <a:pt x="1005979" y="146964"/>
                  </a:lnTo>
                  <a:lnTo>
                    <a:pt x="1013307" y="144576"/>
                  </a:lnTo>
                  <a:close/>
                </a:path>
                <a:path w="1400175" h="345439">
                  <a:moveTo>
                    <a:pt x="1032840" y="138214"/>
                  </a:moveTo>
                  <a:lnTo>
                    <a:pt x="1030973" y="133286"/>
                  </a:lnTo>
                  <a:lnTo>
                    <a:pt x="1027544" y="134404"/>
                  </a:lnTo>
                  <a:lnTo>
                    <a:pt x="1024115" y="135521"/>
                  </a:lnTo>
                  <a:lnTo>
                    <a:pt x="1025525" y="140601"/>
                  </a:lnTo>
                  <a:lnTo>
                    <a:pt x="1032840" y="138214"/>
                  </a:lnTo>
                  <a:close/>
                </a:path>
                <a:path w="1400175" h="345439">
                  <a:moveTo>
                    <a:pt x="1052385" y="131838"/>
                  </a:moveTo>
                  <a:lnTo>
                    <a:pt x="1050493" y="126923"/>
                  </a:lnTo>
                  <a:lnTo>
                    <a:pt x="1047064" y="128041"/>
                  </a:lnTo>
                  <a:lnTo>
                    <a:pt x="1043635" y="129159"/>
                  </a:lnTo>
                  <a:lnTo>
                    <a:pt x="1045057" y="134226"/>
                  </a:lnTo>
                  <a:lnTo>
                    <a:pt x="1052385" y="131838"/>
                  </a:lnTo>
                  <a:close/>
                </a:path>
                <a:path w="1400175" h="345439">
                  <a:moveTo>
                    <a:pt x="1071854" y="125272"/>
                  </a:moveTo>
                  <a:lnTo>
                    <a:pt x="1069949" y="120357"/>
                  </a:lnTo>
                  <a:lnTo>
                    <a:pt x="1066533" y="121526"/>
                  </a:lnTo>
                  <a:lnTo>
                    <a:pt x="1063117" y="122694"/>
                  </a:lnTo>
                  <a:lnTo>
                    <a:pt x="1064564" y="127762"/>
                  </a:lnTo>
                  <a:lnTo>
                    <a:pt x="1071854" y="125272"/>
                  </a:lnTo>
                  <a:close/>
                </a:path>
                <a:path w="1400175" h="345439">
                  <a:moveTo>
                    <a:pt x="1091298" y="118630"/>
                  </a:moveTo>
                  <a:lnTo>
                    <a:pt x="1089380" y="113728"/>
                  </a:lnTo>
                  <a:lnTo>
                    <a:pt x="1085964" y="114896"/>
                  </a:lnTo>
                  <a:lnTo>
                    <a:pt x="1082548" y="116065"/>
                  </a:lnTo>
                  <a:lnTo>
                    <a:pt x="1084008" y="121119"/>
                  </a:lnTo>
                  <a:lnTo>
                    <a:pt x="1091298" y="118630"/>
                  </a:lnTo>
                  <a:close/>
                </a:path>
                <a:path w="1400175" h="345439">
                  <a:moveTo>
                    <a:pt x="1110754" y="112001"/>
                  </a:moveTo>
                  <a:lnTo>
                    <a:pt x="1108811" y="107099"/>
                  </a:lnTo>
                  <a:lnTo>
                    <a:pt x="1105395" y="108267"/>
                  </a:lnTo>
                  <a:lnTo>
                    <a:pt x="1101979" y="109435"/>
                  </a:lnTo>
                  <a:lnTo>
                    <a:pt x="1103464" y="114490"/>
                  </a:lnTo>
                  <a:lnTo>
                    <a:pt x="1110754" y="112001"/>
                  </a:lnTo>
                  <a:close/>
                </a:path>
                <a:path w="1400175" h="345439">
                  <a:moveTo>
                    <a:pt x="1130185" y="105321"/>
                  </a:moveTo>
                  <a:lnTo>
                    <a:pt x="1128229" y="100431"/>
                  </a:lnTo>
                  <a:lnTo>
                    <a:pt x="1124826" y="101638"/>
                  </a:lnTo>
                  <a:lnTo>
                    <a:pt x="1121410" y="102806"/>
                  </a:lnTo>
                  <a:lnTo>
                    <a:pt x="1122908" y="107848"/>
                  </a:lnTo>
                  <a:lnTo>
                    <a:pt x="1126553" y="106603"/>
                  </a:lnTo>
                  <a:lnTo>
                    <a:pt x="1130185" y="105321"/>
                  </a:lnTo>
                  <a:close/>
                </a:path>
                <a:path w="1400175" h="345439">
                  <a:moveTo>
                    <a:pt x="1149540" y="98437"/>
                  </a:moveTo>
                  <a:lnTo>
                    <a:pt x="1147572" y="93560"/>
                  </a:lnTo>
                  <a:lnTo>
                    <a:pt x="1144168" y="94767"/>
                  </a:lnTo>
                  <a:lnTo>
                    <a:pt x="1140764" y="95973"/>
                  </a:lnTo>
                  <a:lnTo>
                    <a:pt x="1142288" y="101015"/>
                  </a:lnTo>
                  <a:lnTo>
                    <a:pt x="1149540" y="98437"/>
                  </a:lnTo>
                  <a:close/>
                </a:path>
                <a:path w="1400175" h="345439">
                  <a:moveTo>
                    <a:pt x="1168920" y="91554"/>
                  </a:moveTo>
                  <a:lnTo>
                    <a:pt x="1166926" y="86677"/>
                  </a:lnTo>
                  <a:lnTo>
                    <a:pt x="1163523" y="87884"/>
                  </a:lnTo>
                  <a:lnTo>
                    <a:pt x="1160119" y="89090"/>
                  </a:lnTo>
                  <a:lnTo>
                    <a:pt x="1161656" y="94132"/>
                  </a:lnTo>
                  <a:lnTo>
                    <a:pt x="1168920" y="91554"/>
                  </a:lnTo>
                  <a:close/>
                </a:path>
                <a:path w="1400175" h="345439">
                  <a:moveTo>
                    <a:pt x="1188275" y="84670"/>
                  </a:moveTo>
                  <a:lnTo>
                    <a:pt x="1186268" y="79806"/>
                  </a:lnTo>
                  <a:lnTo>
                    <a:pt x="1182865" y="81013"/>
                  </a:lnTo>
                  <a:lnTo>
                    <a:pt x="1179461" y="82219"/>
                  </a:lnTo>
                  <a:lnTo>
                    <a:pt x="1181023" y="87249"/>
                  </a:lnTo>
                  <a:lnTo>
                    <a:pt x="1188275" y="84670"/>
                  </a:lnTo>
                  <a:close/>
                </a:path>
                <a:path w="1400175" h="345439">
                  <a:moveTo>
                    <a:pt x="1207592" y="77660"/>
                  </a:moveTo>
                  <a:lnTo>
                    <a:pt x="1205572" y="72796"/>
                  </a:lnTo>
                  <a:lnTo>
                    <a:pt x="1202182" y="74041"/>
                  </a:lnTo>
                  <a:lnTo>
                    <a:pt x="1198791" y="75285"/>
                  </a:lnTo>
                  <a:lnTo>
                    <a:pt x="1200365" y="80314"/>
                  </a:lnTo>
                  <a:lnTo>
                    <a:pt x="1207592" y="77660"/>
                  </a:lnTo>
                  <a:close/>
                </a:path>
                <a:path w="1400175" h="345439">
                  <a:moveTo>
                    <a:pt x="1226870" y="70561"/>
                  </a:moveTo>
                  <a:lnTo>
                    <a:pt x="1224838" y="65709"/>
                  </a:lnTo>
                  <a:lnTo>
                    <a:pt x="1221447" y="66954"/>
                  </a:lnTo>
                  <a:lnTo>
                    <a:pt x="1218057" y="68199"/>
                  </a:lnTo>
                  <a:lnTo>
                    <a:pt x="1219644" y="73228"/>
                  </a:lnTo>
                  <a:lnTo>
                    <a:pt x="1226870" y="70561"/>
                  </a:lnTo>
                  <a:close/>
                </a:path>
                <a:path w="1400175" h="345439">
                  <a:moveTo>
                    <a:pt x="1246162" y="63474"/>
                  </a:moveTo>
                  <a:lnTo>
                    <a:pt x="1244117" y="58623"/>
                  </a:lnTo>
                  <a:lnTo>
                    <a:pt x="1240726" y="59867"/>
                  </a:lnTo>
                  <a:lnTo>
                    <a:pt x="1237335" y="61112"/>
                  </a:lnTo>
                  <a:lnTo>
                    <a:pt x="1238935" y="66128"/>
                  </a:lnTo>
                  <a:lnTo>
                    <a:pt x="1246162" y="63474"/>
                  </a:lnTo>
                  <a:close/>
                </a:path>
                <a:path w="1400175" h="345439">
                  <a:moveTo>
                    <a:pt x="1265440" y="56337"/>
                  </a:moveTo>
                  <a:lnTo>
                    <a:pt x="1263370" y="51485"/>
                  </a:lnTo>
                  <a:lnTo>
                    <a:pt x="1259992" y="52768"/>
                  </a:lnTo>
                  <a:lnTo>
                    <a:pt x="1256614" y="54038"/>
                  </a:lnTo>
                  <a:lnTo>
                    <a:pt x="1258227" y="59055"/>
                  </a:lnTo>
                  <a:lnTo>
                    <a:pt x="1265440" y="56337"/>
                  </a:lnTo>
                  <a:close/>
                </a:path>
                <a:path w="1400175" h="345439">
                  <a:moveTo>
                    <a:pt x="1284655" y="49072"/>
                  </a:moveTo>
                  <a:lnTo>
                    <a:pt x="1282573" y="44221"/>
                  </a:lnTo>
                  <a:lnTo>
                    <a:pt x="1279194" y="45504"/>
                  </a:lnTo>
                  <a:lnTo>
                    <a:pt x="1275816" y="46786"/>
                  </a:lnTo>
                  <a:lnTo>
                    <a:pt x="1277442" y="51790"/>
                  </a:lnTo>
                  <a:lnTo>
                    <a:pt x="1284655" y="49072"/>
                  </a:lnTo>
                  <a:close/>
                </a:path>
                <a:path w="1400175" h="345439">
                  <a:moveTo>
                    <a:pt x="1303870" y="41795"/>
                  </a:moveTo>
                  <a:lnTo>
                    <a:pt x="1301775" y="36957"/>
                  </a:lnTo>
                  <a:lnTo>
                    <a:pt x="1298397" y="38239"/>
                  </a:lnTo>
                  <a:lnTo>
                    <a:pt x="1295019" y="39522"/>
                  </a:lnTo>
                  <a:lnTo>
                    <a:pt x="1296657" y="44526"/>
                  </a:lnTo>
                  <a:lnTo>
                    <a:pt x="1303870" y="41795"/>
                  </a:lnTo>
                  <a:close/>
                </a:path>
                <a:path w="1400175" h="345439">
                  <a:moveTo>
                    <a:pt x="1323086" y="34531"/>
                  </a:moveTo>
                  <a:lnTo>
                    <a:pt x="1320990" y="29692"/>
                  </a:lnTo>
                  <a:lnTo>
                    <a:pt x="1317612" y="30975"/>
                  </a:lnTo>
                  <a:lnTo>
                    <a:pt x="1314234" y="32258"/>
                  </a:lnTo>
                  <a:lnTo>
                    <a:pt x="1315885" y="37249"/>
                  </a:lnTo>
                  <a:lnTo>
                    <a:pt x="1323086" y="34531"/>
                  </a:lnTo>
                  <a:close/>
                </a:path>
                <a:path w="1400175" h="345439">
                  <a:moveTo>
                    <a:pt x="1342250" y="27114"/>
                  </a:moveTo>
                  <a:lnTo>
                    <a:pt x="1340142" y="22288"/>
                  </a:lnTo>
                  <a:lnTo>
                    <a:pt x="1336776" y="23596"/>
                  </a:lnTo>
                  <a:lnTo>
                    <a:pt x="1333411" y="24904"/>
                  </a:lnTo>
                  <a:lnTo>
                    <a:pt x="1335074" y="29895"/>
                  </a:lnTo>
                  <a:lnTo>
                    <a:pt x="1342250" y="27114"/>
                  </a:lnTo>
                  <a:close/>
                </a:path>
                <a:path w="1400175" h="345439">
                  <a:moveTo>
                    <a:pt x="1361414" y="19710"/>
                  </a:moveTo>
                  <a:lnTo>
                    <a:pt x="1359293" y="14884"/>
                  </a:lnTo>
                  <a:lnTo>
                    <a:pt x="1355928" y="16192"/>
                  </a:lnTo>
                  <a:lnTo>
                    <a:pt x="1352562" y="17500"/>
                  </a:lnTo>
                  <a:lnTo>
                    <a:pt x="1354239" y="22491"/>
                  </a:lnTo>
                  <a:lnTo>
                    <a:pt x="1361414" y="19710"/>
                  </a:lnTo>
                  <a:close/>
                </a:path>
                <a:path w="1400175" h="345439">
                  <a:moveTo>
                    <a:pt x="1380578" y="12293"/>
                  </a:moveTo>
                  <a:lnTo>
                    <a:pt x="1378445" y="7467"/>
                  </a:lnTo>
                  <a:lnTo>
                    <a:pt x="1375079" y="8775"/>
                  </a:lnTo>
                  <a:lnTo>
                    <a:pt x="1371714" y="10083"/>
                  </a:lnTo>
                  <a:lnTo>
                    <a:pt x="1373403" y="15074"/>
                  </a:lnTo>
                  <a:lnTo>
                    <a:pt x="1380578" y="12293"/>
                  </a:lnTo>
                  <a:close/>
                </a:path>
                <a:path w="1400175" h="345439">
                  <a:moveTo>
                    <a:pt x="1399717" y="4813"/>
                  </a:moveTo>
                  <a:lnTo>
                    <a:pt x="1397584" y="0"/>
                  </a:lnTo>
                  <a:lnTo>
                    <a:pt x="1394218" y="1320"/>
                  </a:lnTo>
                  <a:lnTo>
                    <a:pt x="1390853" y="2641"/>
                  </a:lnTo>
                  <a:lnTo>
                    <a:pt x="1392555" y="7632"/>
                  </a:lnTo>
                  <a:lnTo>
                    <a:pt x="1399717" y="481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 descr=""/>
            <p:cNvSpPr/>
            <p:nvPr/>
          </p:nvSpPr>
          <p:spPr>
            <a:xfrm>
              <a:off x="2619997" y="5158295"/>
              <a:ext cx="1143635" cy="353060"/>
            </a:xfrm>
            <a:custGeom>
              <a:avLst/>
              <a:gdLst/>
              <a:ahLst/>
              <a:cxnLst/>
              <a:rect l="l" t="t" r="r" b="b"/>
              <a:pathLst>
                <a:path w="1143635" h="353060">
                  <a:moveTo>
                    <a:pt x="8864" y="350050"/>
                  </a:moveTo>
                  <a:lnTo>
                    <a:pt x="6731" y="345236"/>
                  </a:lnTo>
                  <a:lnTo>
                    <a:pt x="3365" y="346557"/>
                  </a:lnTo>
                  <a:lnTo>
                    <a:pt x="0" y="347878"/>
                  </a:lnTo>
                  <a:lnTo>
                    <a:pt x="1701" y="352869"/>
                  </a:lnTo>
                  <a:lnTo>
                    <a:pt x="8864" y="350050"/>
                  </a:lnTo>
                  <a:close/>
                </a:path>
                <a:path w="1143635" h="353060">
                  <a:moveTo>
                    <a:pt x="27990" y="342531"/>
                  </a:moveTo>
                  <a:lnTo>
                    <a:pt x="25844" y="337718"/>
                  </a:lnTo>
                  <a:lnTo>
                    <a:pt x="22479" y="339039"/>
                  </a:lnTo>
                  <a:lnTo>
                    <a:pt x="19113" y="340360"/>
                  </a:lnTo>
                  <a:lnTo>
                    <a:pt x="20828" y="345351"/>
                  </a:lnTo>
                  <a:lnTo>
                    <a:pt x="27990" y="342531"/>
                  </a:lnTo>
                  <a:close/>
                </a:path>
                <a:path w="1143635" h="353060">
                  <a:moveTo>
                    <a:pt x="47091" y="334987"/>
                  </a:moveTo>
                  <a:lnTo>
                    <a:pt x="44945" y="330187"/>
                  </a:lnTo>
                  <a:lnTo>
                    <a:pt x="41579" y="331508"/>
                  </a:lnTo>
                  <a:lnTo>
                    <a:pt x="38214" y="332828"/>
                  </a:lnTo>
                  <a:lnTo>
                    <a:pt x="39928" y="337820"/>
                  </a:lnTo>
                  <a:lnTo>
                    <a:pt x="47091" y="334987"/>
                  </a:lnTo>
                  <a:close/>
                </a:path>
                <a:path w="1143635" h="353060">
                  <a:moveTo>
                    <a:pt x="66205" y="327444"/>
                  </a:moveTo>
                  <a:lnTo>
                    <a:pt x="64046" y="322643"/>
                  </a:lnTo>
                  <a:lnTo>
                    <a:pt x="60693" y="323977"/>
                  </a:lnTo>
                  <a:lnTo>
                    <a:pt x="57340" y="325310"/>
                  </a:lnTo>
                  <a:lnTo>
                    <a:pt x="59055" y="330288"/>
                  </a:lnTo>
                  <a:lnTo>
                    <a:pt x="66205" y="327444"/>
                  </a:lnTo>
                  <a:close/>
                </a:path>
                <a:path w="1143635" h="353060">
                  <a:moveTo>
                    <a:pt x="85293" y="319849"/>
                  </a:moveTo>
                  <a:lnTo>
                    <a:pt x="83121" y="315048"/>
                  </a:lnTo>
                  <a:lnTo>
                    <a:pt x="79768" y="316382"/>
                  </a:lnTo>
                  <a:lnTo>
                    <a:pt x="76415" y="317715"/>
                  </a:lnTo>
                  <a:lnTo>
                    <a:pt x="78143" y="322694"/>
                  </a:lnTo>
                  <a:lnTo>
                    <a:pt x="85293" y="319849"/>
                  </a:lnTo>
                  <a:close/>
                </a:path>
                <a:path w="1143635" h="353060">
                  <a:moveTo>
                    <a:pt x="104381" y="312254"/>
                  </a:moveTo>
                  <a:lnTo>
                    <a:pt x="102209" y="307454"/>
                  </a:lnTo>
                  <a:lnTo>
                    <a:pt x="98856" y="308787"/>
                  </a:lnTo>
                  <a:lnTo>
                    <a:pt x="95504" y="310121"/>
                  </a:lnTo>
                  <a:lnTo>
                    <a:pt x="97231" y="315099"/>
                  </a:lnTo>
                  <a:lnTo>
                    <a:pt x="104381" y="312254"/>
                  </a:lnTo>
                  <a:close/>
                </a:path>
                <a:path w="1143635" h="353060">
                  <a:moveTo>
                    <a:pt x="123456" y="304647"/>
                  </a:moveTo>
                  <a:lnTo>
                    <a:pt x="121285" y="299847"/>
                  </a:lnTo>
                  <a:lnTo>
                    <a:pt x="117932" y="301180"/>
                  </a:lnTo>
                  <a:lnTo>
                    <a:pt x="114579" y="302514"/>
                  </a:lnTo>
                  <a:lnTo>
                    <a:pt x="116306" y="307492"/>
                  </a:lnTo>
                  <a:lnTo>
                    <a:pt x="123456" y="304647"/>
                  </a:lnTo>
                  <a:close/>
                </a:path>
                <a:path w="1143635" h="353060">
                  <a:moveTo>
                    <a:pt x="142532" y="297002"/>
                  </a:moveTo>
                  <a:lnTo>
                    <a:pt x="140360" y="292201"/>
                  </a:lnTo>
                  <a:lnTo>
                    <a:pt x="137007" y="293547"/>
                  </a:lnTo>
                  <a:lnTo>
                    <a:pt x="133654" y="294894"/>
                  </a:lnTo>
                  <a:lnTo>
                    <a:pt x="135394" y="299859"/>
                  </a:lnTo>
                  <a:lnTo>
                    <a:pt x="142532" y="297002"/>
                  </a:lnTo>
                  <a:close/>
                </a:path>
                <a:path w="1143635" h="353060">
                  <a:moveTo>
                    <a:pt x="161594" y="289369"/>
                  </a:moveTo>
                  <a:lnTo>
                    <a:pt x="159423" y="284568"/>
                  </a:lnTo>
                  <a:lnTo>
                    <a:pt x="156070" y="285915"/>
                  </a:lnTo>
                  <a:lnTo>
                    <a:pt x="152717" y="287261"/>
                  </a:lnTo>
                  <a:lnTo>
                    <a:pt x="154457" y="292227"/>
                  </a:lnTo>
                  <a:lnTo>
                    <a:pt x="161594" y="289369"/>
                  </a:lnTo>
                  <a:close/>
                </a:path>
                <a:path w="1143635" h="353060">
                  <a:moveTo>
                    <a:pt x="180670" y="281724"/>
                  </a:moveTo>
                  <a:lnTo>
                    <a:pt x="178485" y="276923"/>
                  </a:lnTo>
                  <a:lnTo>
                    <a:pt x="175133" y="278269"/>
                  </a:lnTo>
                  <a:lnTo>
                    <a:pt x="171780" y="279615"/>
                  </a:lnTo>
                  <a:lnTo>
                    <a:pt x="173520" y="284581"/>
                  </a:lnTo>
                  <a:lnTo>
                    <a:pt x="180670" y="281724"/>
                  </a:lnTo>
                  <a:close/>
                </a:path>
                <a:path w="1143635" h="353060">
                  <a:moveTo>
                    <a:pt x="199732" y="274091"/>
                  </a:moveTo>
                  <a:lnTo>
                    <a:pt x="197561" y="269290"/>
                  </a:lnTo>
                  <a:lnTo>
                    <a:pt x="194208" y="270637"/>
                  </a:lnTo>
                  <a:lnTo>
                    <a:pt x="190855" y="271983"/>
                  </a:lnTo>
                  <a:lnTo>
                    <a:pt x="192595" y="276948"/>
                  </a:lnTo>
                  <a:lnTo>
                    <a:pt x="199732" y="274091"/>
                  </a:lnTo>
                  <a:close/>
                </a:path>
                <a:path w="1143635" h="353060">
                  <a:moveTo>
                    <a:pt x="218795" y="266458"/>
                  </a:moveTo>
                  <a:lnTo>
                    <a:pt x="216623" y="261658"/>
                  </a:lnTo>
                  <a:lnTo>
                    <a:pt x="213271" y="263004"/>
                  </a:lnTo>
                  <a:lnTo>
                    <a:pt x="209918" y="264350"/>
                  </a:lnTo>
                  <a:lnTo>
                    <a:pt x="211658" y="269316"/>
                  </a:lnTo>
                  <a:lnTo>
                    <a:pt x="218795" y="266458"/>
                  </a:lnTo>
                  <a:close/>
                </a:path>
                <a:path w="1143635" h="353060">
                  <a:moveTo>
                    <a:pt x="237871" y="258813"/>
                  </a:moveTo>
                  <a:lnTo>
                    <a:pt x="235699" y="254012"/>
                  </a:lnTo>
                  <a:lnTo>
                    <a:pt x="232346" y="255358"/>
                  </a:lnTo>
                  <a:lnTo>
                    <a:pt x="228993" y="256705"/>
                  </a:lnTo>
                  <a:lnTo>
                    <a:pt x="230720" y="261683"/>
                  </a:lnTo>
                  <a:lnTo>
                    <a:pt x="237871" y="258813"/>
                  </a:lnTo>
                  <a:close/>
                </a:path>
                <a:path w="1143635" h="353060">
                  <a:moveTo>
                    <a:pt x="256946" y="251218"/>
                  </a:moveTo>
                  <a:lnTo>
                    <a:pt x="254774" y="246418"/>
                  </a:lnTo>
                  <a:lnTo>
                    <a:pt x="251421" y="247751"/>
                  </a:lnTo>
                  <a:lnTo>
                    <a:pt x="248069" y="249085"/>
                  </a:lnTo>
                  <a:lnTo>
                    <a:pt x="249796" y="254063"/>
                  </a:lnTo>
                  <a:lnTo>
                    <a:pt x="256946" y="251218"/>
                  </a:lnTo>
                  <a:close/>
                </a:path>
                <a:path w="1143635" h="353060">
                  <a:moveTo>
                    <a:pt x="276034" y="243624"/>
                  </a:moveTo>
                  <a:lnTo>
                    <a:pt x="273862" y="238823"/>
                  </a:lnTo>
                  <a:lnTo>
                    <a:pt x="270510" y="240157"/>
                  </a:lnTo>
                  <a:lnTo>
                    <a:pt x="267157" y="241490"/>
                  </a:lnTo>
                  <a:lnTo>
                    <a:pt x="268884" y="246468"/>
                  </a:lnTo>
                  <a:lnTo>
                    <a:pt x="276034" y="243624"/>
                  </a:lnTo>
                  <a:close/>
                </a:path>
                <a:path w="1143635" h="353060">
                  <a:moveTo>
                    <a:pt x="295122" y="236029"/>
                  </a:moveTo>
                  <a:lnTo>
                    <a:pt x="292963" y="231228"/>
                  </a:lnTo>
                  <a:lnTo>
                    <a:pt x="289610" y="232562"/>
                  </a:lnTo>
                  <a:lnTo>
                    <a:pt x="286258" y="233895"/>
                  </a:lnTo>
                  <a:lnTo>
                    <a:pt x="287972" y="238874"/>
                  </a:lnTo>
                  <a:lnTo>
                    <a:pt x="295122" y="236029"/>
                  </a:lnTo>
                  <a:close/>
                </a:path>
                <a:path w="1143635" h="353060">
                  <a:moveTo>
                    <a:pt x="314223" y="228498"/>
                  </a:moveTo>
                  <a:lnTo>
                    <a:pt x="312077" y="223685"/>
                  </a:lnTo>
                  <a:lnTo>
                    <a:pt x="308711" y="225005"/>
                  </a:lnTo>
                  <a:lnTo>
                    <a:pt x="305346" y="226326"/>
                  </a:lnTo>
                  <a:lnTo>
                    <a:pt x="307060" y="231305"/>
                  </a:lnTo>
                  <a:lnTo>
                    <a:pt x="314223" y="228498"/>
                  </a:lnTo>
                  <a:close/>
                </a:path>
                <a:path w="1143635" h="353060">
                  <a:moveTo>
                    <a:pt x="333336" y="220980"/>
                  </a:moveTo>
                  <a:lnTo>
                    <a:pt x="331203" y="216166"/>
                  </a:lnTo>
                  <a:lnTo>
                    <a:pt x="327837" y="217487"/>
                  </a:lnTo>
                  <a:lnTo>
                    <a:pt x="324472" y="218808"/>
                  </a:lnTo>
                  <a:lnTo>
                    <a:pt x="326174" y="223786"/>
                  </a:lnTo>
                  <a:lnTo>
                    <a:pt x="333336" y="220980"/>
                  </a:lnTo>
                  <a:close/>
                </a:path>
                <a:path w="1143635" h="353060">
                  <a:moveTo>
                    <a:pt x="352450" y="213474"/>
                  </a:moveTo>
                  <a:lnTo>
                    <a:pt x="350316" y="208661"/>
                  </a:lnTo>
                  <a:lnTo>
                    <a:pt x="346951" y="209981"/>
                  </a:lnTo>
                  <a:lnTo>
                    <a:pt x="343585" y="211302"/>
                  </a:lnTo>
                  <a:lnTo>
                    <a:pt x="345287" y="216293"/>
                  </a:lnTo>
                  <a:lnTo>
                    <a:pt x="352450" y="213474"/>
                  </a:lnTo>
                  <a:close/>
                </a:path>
                <a:path w="1143635" h="353060">
                  <a:moveTo>
                    <a:pt x="371602" y="206032"/>
                  </a:moveTo>
                  <a:lnTo>
                    <a:pt x="369481" y="201218"/>
                  </a:lnTo>
                  <a:lnTo>
                    <a:pt x="366102" y="202514"/>
                  </a:lnTo>
                  <a:lnTo>
                    <a:pt x="362724" y="203809"/>
                  </a:lnTo>
                  <a:lnTo>
                    <a:pt x="364413" y="208800"/>
                  </a:lnTo>
                  <a:lnTo>
                    <a:pt x="371602" y="206032"/>
                  </a:lnTo>
                  <a:close/>
                </a:path>
                <a:path w="1143635" h="353060">
                  <a:moveTo>
                    <a:pt x="390766" y="198666"/>
                  </a:moveTo>
                  <a:lnTo>
                    <a:pt x="388658" y="193840"/>
                  </a:lnTo>
                  <a:lnTo>
                    <a:pt x="385279" y="195135"/>
                  </a:lnTo>
                  <a:lnTo>
                    <a:pt x="381901" y="196430"/>
                  </a:lnTo>
                  <a:lnTo>
                    <a:pt x="383578" y="201434"/>
                  </a:lnTo>
                  <a:lnTo>
                    <a:pt x="390766" y="198666"/>
                  </a:lnTo>
                  <a:close/>
                </a:path>
                <a:path w="1143635" h="353060">
                  <a:moveTo>
                    <a:pt x="409930" y="191274"/>
                  </a:moveTo>
                  <a:lnTo>
                    <a:pt x="407835" y="186448"/>
                  </a:lnTo>
                  <a:lnTo>
                    <a:pt x="404456" y="187744"/>
                  </a:lnTo>
                  <a:lnTo>
                    <a:pt x="401078" y="189039"/>
                  </a:lnTo>
                  <a:lnTo>
                    <a:pt x="402742" y="194043"/>
                  </a:lnTo>
                  <a:lnTo>
                    <a:pt x="409930" y="191274"/>
                  </a:lnTo>
                  <a:close/>
                </a:path>
                <a:path w="1143635" h="353060">
                  <a:moveTo>
                    <a:pt x="429107" y="183997"/>
                  </a:moveTo>
                  <a:lnTo>
                    <a:pt x="427037" y="179158"/>
                  </a:lnTo>
                  <a:lnTo>
                    <a:pt x="423646" y="180428"/>
                  </a:lnTo>
                  <a:lnTo>
                    <a:pt x="420255" y="181698"/>
                  </a:lnTo>
                  <a:lnTo>
                    <a:pt x="421906" y="186702"/>
                  </a:lnTo>
                  <a:lnTo>
                    <a:pt x="429107" y="183997"/>
                  </a:lnTo>
                  <a:close/>
                </a:path>
                <a:path w="1143635" h="353060">
                  <a:moveTo>
                    <a:pt x="448348" y="176796"/>
                  </a:moveTo>
                  <a:lnTo>
                    <a:pt x="446290" y="171945"/>
                  </a:lnTo>
                  <a:lnTo>
                    <a:pt x="442899" y="173215"/>
                  </a:lnTo>
                  <a:lnTo>
                    <a:pt x="439508" y="174485"/>
                  </a:lnTo>
                  <a:lnTo>
                    <a:pt x="441147" y="179489"/>
                  </a:lnTo>
                  <a:lnTo>
                    <a:pt x="448348" y="176796"/>
                  </a:lnTo>
                  <a:close/>
                </a:path>
                <a:path w="1143635" h="353060">
                  <a:moveTo>
                    <a:pt x="467575" y="169583"/>
                  </a:moveTo>
                  <a:lnTo>
                    <a:pt x="465531" y="164731"/>
                  </a:lnTo>
                  <a:lnTo>
                    <a:pt x="462140" y="166001"/>
                  </a:lnTo>
                  <a:lnTo>
                    <a:pt x="458749" y="167271"/>
                  </a:lnTo>
                  <a:lnTo>
                    <a:pt x="460375" y="172288"/>
                  </a:lnTo>
                  <a:lnTo>
                    <a:pt x="467575" y="169583"/>
                  </a:lnTo>
                  <a:close/>
                </a:path>
                <a:path w="1143635" h="353060">
                  <a:moveTo>
                    <a:pt x="486841" y="162496"/>
                  </a:moveTo>
                  <a:lnTo>
                    <a:pt x="484809" y="157632"/>
                  </a:lnTo>
                  <a:lnTo>
                    <a:pt x="481406" y="158864"/>
                  </a:lnTo>
                  <a:lnTo>
                    <a:pt x="478002" y="160096"/>
                  </a:lnTo>
                  <a:lnTo>
                    <a:pt x="479602" y="165112"/>
                  </a:lnTo>
                  <a:lnTo>
                    <a:pt x="486841" y="162496"/>
                  </a:lnTo>
                  <a:close/>
                </a:path>
                <a:path w="1143635" h="353060">
                  <a:moveTo>
                    <a:pt x="506145" y="155524"/>
                  </a:moveTo>
                  <a:lnTo>
                    <a:pt x="504139" y="150647"/>
                  </a:lnTo>
                  <a:lnTo>
                    <a:pt x="500735" y="151879"/>
                  </a:lnTo>
                  <a:lnTo>
                    <a:pt x="497332" y="153111"/>
                  </a:lnTo>
                  <a:lnTo>
                    <a:pt x="498906" y="158140"/>
                  </a:lnTo>
                  <a:lnTo>
                    <a:pt x="506145" y="155524"/>
                  </a:lnTo>
                  <a:close/>
                </a:path>
                <a:path w="1143635" h="353060">
                  <a:moveTo>
                    <a:pt x="525449" y="148526"/>
                  </a:moveTo>
                  <a:lnTo>
                    <a:pt x="523468" y="143649"/>
                  </a:lnTo>
                  <a:lnTo>
                    <a:pt x="520065" y="144881"/>
                  </a:lnTo>
                  <a:lnTo>
                    <a:pt x="516661" y="146113"/>
                  </a:lnTo>
                  <a:lnTo>
                    <a:pt x="518223" y="151142"/>
                  </a:lnTo>
                  <a:lnTo>
                    <a:pt x="525449" y="148526"/>
                  </a:lnTo>
                  <a:close/>
                </a:path>
                <a:path w="1143635" h="353060">
                  <a:moveTo>
                    <a:pt x="544804" y="141693"/>
                  </a:moveTo>
                  <a:lnTo>
                    <a:pt x="542836" y="136804"/>
                  </a:lnTo>
                  <a:lnTo>
                    <a:pt x="539419" y="137985"/>
                  </a:lnTo>
                  <a:lnTo>
                    <a:pt x="536003" y="139166"/>
                  </a:lnTo>
                  <a:lnTo>
                    <a:pt x="537540" y="144208"/>
                  </a:lnTo>
                  <a:lnTo>
                    <a:pt x="544804" y="141693"/>
                  </a:lnTo>
                  <a:close/>
                </a:path>
                <a:path w="1143635" h="353060">
                  <a:moveTo>
                    <a:pt x="564210" y="134962"/>
                  </a:moveTo>
                  <a:lnTo>
                    <a:pt x="562267" y="130073"/>
                  </a:lnTo>
                  <a:lnTo>
                    <a:pt x="558850" y="131254"/>
                  </a:lnTo>
                  <a:lnTo>
                    <a:pt x="555434" y="132435"/>
                  </a:lnTo>
                  <a:lnTo>
                    <a:pt x="556945" y="137490"/>
                  </a:lnTo>
                  <a:lnTo>
                    <a:pt x="564210" y="134962"/>
                  </a:lnTo>
                  <a:close/>
                </a:path>
                <a:path w="1143635" h="353060">
                  <a:moveTo>
                    <a:pt x="583603" y="128257"/>
                  </a:moveTo>
                  <a:lnTo>
                    <a:pt x="581685" y="123355"/>
                  </a:lnTo>
                  <a:lnTo>
                    <a:pt x="578269" y="124536"/>
                  </a:lnTo>
                  <a:lnTo>
                    <a:pt x="574852" y="125717"/>
                  </a:lnTo>
                  <a:lnTo>
                    <a:pt x="576338" y="130771"/>
                  </a:lnTo>
                  <a:lnTo>
                    <a:pt x="583603" y="128257"/>
                  </a:lnTo>
                  <a:close/>
                </a:path>
                <a:path w="1143635" h="353060">
                  <a:moveTo>
                    <a:pt x="603059" y="121716"/>
                  </a:moveTo>
                  <a:lnTo>
                    <a:pt x="601179" y="116801"/>
                  </a:lnTo>
                  <a:lnTo>
                    <a:pt x="597738" y="117932"/>
                  </a:lnTo>
                  <a:lnTo>
                    <a:pt x="594296" y="119062"/>
                  </a:lnTo>
                  <a:lnTo>
                    <a:pt x="595757" y="124117"/>
                  </a:lnTo>
                  <a:lnTo>
                    <a:pt x="603059" y="121716"/>
                  </a:lnTo>
                  <a:close/>
                </a:path>
                <a:path w="1143635" h="353060">
                  <a:moveTo>
                    <a:pt x="622566" y="115328"/>
                  </a:moveTo>
                  <a:lnTo>
                    <a:pt x="620712" y="110401"/>
                  </a:lnTo>
                  <a:lnTo>
                    <a:pt x="617270" y="111531"/>
                  </a:lnTo>
                  <a:lnTo>
                    <a:pt x="613829" y="112661"/>
                  </a:lnTo>
                  <a:lnTo>
                    <a:pt x="615264" y="117729"/>
                  </a:lnTo>
                  <a:lnTo>
                    <a:pt x="622566" y="115328"/>
                  </a:lnTo>
                  <a:close/>
                </a:path>
                <a:path w="1143635" h="353060">
                  <a:moveTo>
                    <a:pt x="642073" y="108927"/>
                  </a:moveTo>
                  <a:lnTo>
                    <a:pt x="640245" y="103987"/>
                  </a:lnTo>
                  <a:lnTo>
                    <a:pt x="636803" y="105117"/>
                  </a:lnTo>
                  <a:lnTo>
                    <a:pt x="633361" y="106248"/>
                  </a:lnTo>
                  <a:lnTo>
                    <a:pt x="634758" y="111328"/>
                  </a:lnTo>
                  <a:lnTo>
                    <a:pt x="642073" y="108927"/>
                  </a:lnTo>
                  <a:close/>
                </a:path>
                <a:path w="1143635" h="353060">
                  <a:moveTo>
                    <a:pt x="661644" y="102755"/>
                  </a:moveTo>
                  <a:lnTo>
                    <a:pt x="659841" y="97802"/>
                  </a:lnTo>
                  <a:lnTo>
                    <a:pt x="656386" y="98869"/>
                  </a:lnTo>
                  <a:lnTo>
                    <a:pt x="652932" y="99936"/>
                  </a:lnTo>
                  <a:lnTo>
                    <a:pt x="654291" y="105016"/>
                  </a:lnTo>
                  <a:lnTo>
                    <a:pt x="661644" y="102755"/>
                  </a:lnTo>
                  <a:close/>
                </a:path>
                <a:path w="1143635" h="353060">
                  <a:moveTo>
                    <a:pt x="681253" y="96723"/>
                  </a:moveTo>
                  <a:lnTo>
                    <a:pt x="679488" y="91757"/>
                  </a:lnTo>
                  <a:lnTo>
                    <a:pt x="676033" y="92824"/>
                  </a:lnTo>
                  <a:lnTo>
                    <a:pt x="672579" y="93891"/>
                  </a:lnTo>
                  <a:lnTo>
                    <a:pt x="673900" y="98983"/>
                  </a:lnTo>
                  <a:lnTo>
                    <a:pt x="681253" y="96723"/>
                  </a:lnTo>
                  <a:close/>
                </a:path>
                <a:path w="1143635" h="353060">
                  <a:moveTo>
                    <a:pt x="700862" y="90690"/>
                  </a:moveTo>
                  <a:lnTo>
                    <a:pt x="699135" y="85712"/>
                  </a:lnTo>
                  <a:lnTo>
                    <a:pt x="695680" y="86779"/>
                  </a:lnTo>
                  <a:lnTo>
                    <a:pt x="692226" y="87845"/>
                  </a:lnTo>
                  <a:lnTo>
                    <a:pt x="693521" y="92951"/>
                  </a:lnTo>
                  <a:lnTo>
                    <a:pt x="700862" y="90690"/>
                  </a:lnTo>
                  <a:close/>
                </a:path>
                <a:path w="1143635" h="353060">
                  <a:moveTo>
                    <a:pt x="720572" y="84950"/>
                  </a:moveTo>
                  <a:lnTo>
                    <a:pt x="718883" y="79959"/>
                  </a:lnTo>
                  <a:lnTo>
                    <a:pt x="715403" y="80949"/>
                  </a:lnTo>
                  <a:lnTo>
                    <a:pt x="711923" y="81940"/>
                  </a:lnTo>
                  <a:lnTo>
                    <a:pt x="713181" y="87058"/>
                  </a:lnTo>
                  <a:lnTo>
                    <a:pt x="720572" y="84950"/>
                  </a:lnTo>
                  <a:close/>
                </a:path>
                <a:path w="1143635" h="353060">
                  <a:moveTo>
                    <a:pt x="740308" y="79336"/>
                  </a:moveTo>
                  <a:lnTo>
                    <a:pt x="738657" y="74333"/>
                  </a:lnTo>
                  <a:lnTo>
                    <a:pt x="735177" y="75323"/>
                  </a:lnTo>
                  <a:lnTo>
                    <a:pt x="731697" y="76314"/>
                  </a:lnTo>
                  <a:lnTo>
                    <a:pt x="732917" y="81445"/>
                  </a:lnTo>
                  <a:lnTo>
                    <a:pt x="740308" y="79336"/>
                  </a:lnTo>
                  <a:close/>
                </a:path>
                <a:path w="1143635" h="353060">
                  <a:moveTo>
                    <a:pt x="760044" y="73698"/>
                  </a:moveTo>
                  <a:lnTo>
                    <a:pt x="758431" y="68694"/>
                  </a:lnTo>
                  <a:lnTo>
                    <a:pt x="754951" y="69684"/>
                  </a:lnTo>
                  <a:lnTo>
                    <a:pt x="751471" y="70675"/>
                  </a:lnTo>
                  <a:lnTo>
                    <a:pt x="752652" y="75806"/>
                  </a:lnTo>
                  <a:lnTo>
                    <a:pt x="760044" y="73698"/>
                  </a:lnTo>
                  <a:close/>
                </a:path>
                <a:path w="1143635" h="353060">
                  <a:moveTo>
                    <a:pt x="779881" y="68453"/>
                  </a:moveTo>
                  <a:lnTo>
                    <a:pt x="778306" y="63423"/>
                  </a:lnTo>
                  <a:lnTo>
                    <a:pt x="774801" y="64338"/>
                  </a:lnTo>
                  <a:lnTo>
                    <a:pt x="771296" y="65252"/>
                  </a:lnTo>
                  <a:lnTo>
                    <a:pt x="772439" y="70383"/>
                  </a:lnTo>
                  <a:lnTo>
                    <a:pt x="779881" y="68453"/>
                  </a:lnTo>
                  <a:close/>
                </a:path>
                <a:path w="1143635" h="353060">
                  <a:moveTo>
                    <a:pt x="799744" y="63296"/>
                  </a:moveTo>
                  <a:lnTo>
                    <a:pt x="798220" y="58254"/>
                  </a:lnTo>
                  <a:lnTo>
                    <a:pt x="794715" y="59169"/>
                  </a:lnTo>
                  <a:lnTo>
                    <a:pt x="791210" y="60083"/>
                  </a:lnTo>
                  <a:lnTo>
                    <a:pt x="792314" y="65227"/>
                  </a:lnTo>
                  <a:lnTo>
                    <a:pt x="799744" y="63296"/>
                  </a:lnTo>
                  <a:close/>
                </a:path>
                <a:path w="1143635" h="353060">
                  <a:moveTo>
                    <a:pt x="819607" y="58140"/>
                  </a:moveTo>
                  <a:lnTo>
                    <a:pt x="818121" y="53086"/>
                  </a:lnTo>
                  <a:lnTo>
                    <a:pt x="814616" y="54000"/>
                  </a:lnTo>
                  <a:lnTo>
                    <a:pt x="811110" y="54914"/>
                  </a:lnTo>
                  <a:lnTo>
                    <a:pt x="812165" y="60071"/>
                  </a:lnTo>
                  <a:lnTo>
                    <a:pt x="819607" y="58140"/>
                  </a:lnTo>
                  <a:close/>
                </a:path>
                <a:path w="1143635" h="353060">
                  <a:moveTo>
                    <a:pt x="839571" y="53428"/>
                  </a:moveTo>
                  <a:lnTo>
                    <a:pt x="838136" y="48361"/>
                  </a:lnTo>
                  <a:lnTo>
                    <a:pt x="834605" y="49187"/>
                  </a:lnTo>
                  <a:lnTo>
                    <a:pt x="831075" y="50012"/>
                  </a:lnTo>
                  <a:lnTo>
                    <a:pt x="832091" y="55181"/>
                  </a:lnTo>
                  <a:lnTo>
                    <a:pt x="839571" y="53428"/>
                  </a:lnTo>
                  <a:close/>
                </a:path>
                <a:path w="1143635" h="353060">
                  <a:moveTo>
                    <a:pt x="859561" y="48780"/>
                  </a:moveTo>
                  <a:lnTo>
                    <a:pt x="858151" y="43700"/>
                  </a:lnTo>
                  <a:lnTo>
                    <a:pt x="854633" y="44526"/>
                  </a:lnTo>
                  <a:lnTo>
                    <a:pt x="851103" y="45351"/>
                  </a:lnTo>
                  <a:lnTo>
                    <a:pt x="852068" y="50520"/>
                  </a:lnTo>
                  <a:lnTo>
                    <a:pt x="859561" y="48780"/>
                  </a:lnTo>
                  <a:close/>
                </a:path>
                <a:path w="1143635" h="353060">
                  <a:moveTo>
                    <a:pt x="879538" y="44132"/>
                  </a:moveTo>
                  <a:lnTo>
                    <a:pt x="878179" y="39039"/>
                  </a:lnTo>
                  <a:lnTo>
                    <a:pt x="874661" y="39865"/>
                  </a:lnTo>
                  <a:lnTo>
                    <a:pt x="871131" y="40690"/>
                  </a:lnTo>
                  <a:lnTo>
                    <a:pt x="872045" y="45872"/>
                  </a:lnTo>
                  <a:lnTo>
                    <a:pt x="879538" y="44132"/>
                  </a:lnTo>
                  <a:close/>
                </a:path>
                <a:path w="1143635" h="353060">
                  <a:moveTo>
                    <a:pt x="899642" y="40043"/>
                  </a:moveTo>
                  <a:lnTo>
                    <a:pt x="898334" y="34937"/>
                  </a:lnTo>
                  <a:lnTo>
                    <a:pt x="894791" y="35661"/>
                  </a:lnTo>
                  <a:lnTo>
                    <a:pt x="891247" y="36385"/>
                  </a:lnTo>
                  <a:lnTo>
                    <a:pt x="892111" y="41579"/>
                  </a:lnTo>
                  <a:lnTo>
                    <a:pt x="899642" y="40043"/>
                  </a:lnTo>
                  <a:close/>
                </a:path>
                <a:path w="1143635" h="353060">
                  <a:moveTo>
                    <a:pt x="919746" y="35941"/>
                  </a:moveTo>
                  <a:lnTo>
                    <a:pt x="918489" y="30822"/>
                  </a:lnTo>
                  <a:lnTo>
                    <a:pt x="914946" y="31546"/>
                  </a:lnTo>
                  <a:lnTo>
                    <a:pt x="911402" y="32270"/>
                  </a:lnTo>
                  <a:lnTo>
                    <a:pt x="912215" y="37477"/>
                  </a:lnTo>
                  <a:lnTo>
                    <a:pt x="919746" y="35941"/>
                  </a:lnTo>
                  <a:close/>
                </a:path>
                <a:path w="1143635" h="353060">
                  <a:moveTo>
                    <a:pt x="939850" y="31877"/>
                  </a:moveTo>
                  <a:lnTo>
                    <a:pt x="938657" y="26746"/>
                  </a:lnTo>
                  <a:lnTo>
                    <a:pt x="935101" y="27444"/>
                  </a:lnTo>
                  <a:lnTo>
                    <a:pt x="931557" y="28168"/>
                  </a:lnTo>
                  <a:lnTo>
                    <a:pt x="932319" y="33388"/>
                  </a:lnTo>
                  <a:lnTo>
                    <a:pt x="936078" y="32613"/>
                  </a:lnTo>
                  <a:lnTo>
                    <a:pt x="939850" y="31877"/>
                  </a:lnTo>
                  <a:close/>
                </a:path>
                <a:path w="1143635" h="353060">
                  <a:moveTo>
                    <a:pt x="960069" y="28397"/>
                  </a:moveTo>
                  <a:lnTo>
                    <a:pt x="958926" y="23253"/>
                  </a:lnTo>
                  <a:lnTo>
                    <a:pt x="955357" y="23876"/>
                  </a:lnTo>
                  <a:lnTo>
                    <a:pt x="951788" y="24498"/>
                  </a:lnTo>
                  <a:lnTo>
                    <a:pt x="952500" y="29718"/>
                  </a:lnTo>
                  <a:lnTo>
                    <a:pt x="960069" y="28397"/>
                  </a:lnTo>
                  <a:close/>
                </a:path>
                <a:path w="1143635" h="353060">
                  <a:moveTo>
                    <a:pt x="980287" y="24904"/>
                  </a:moveTo>
                  <a:lnTo>
                    <a:pt x="979195" y="19748"/>
                  </a:lnTo>
                  <a:lnTo>
                    <a:pt x="975626" y="20370"/>
                  </a:lnTo>
                  <a:lnTo>
                    <a:pt x="972058" y="20993"/>
                  </a:lnTo>
                  <a:lnTo>
                    <a:pt x="972718" y="26212"/>
                  </a:lnTo>
                  <a:lnTo>
                    <a:pt x="980287" y="24904"/>
                  </a:lnTo>
                  <a:close/>
                </a:path>
                <a:path w="1143635" h="353060">
                  <a:moveTo>
                    <a:pt x="1000518" y="21513"/>
                  </a:moveTo>
                  <a:lnTo>
                    <a:pt x="999477" y="16344"/>
                  </a:lnTo>
                  <a:lnTo>
                    <a:pt x="995895" y="16865"/>
                  </a:lnTo>
                  <a:lnTo>
                    <a:pt x="992327" y="17487"/>
                  </a:lnTo>
                  <a:lnTo>
                    <a:pt x="992924" y="22720"/>
                  </a:lnTo>
                  <a:lnTo>
                    <a:pt x="996708" y="22059"/>
                  </a:lnTo>
                  <a:lnTo>
                    <a:pt x="1000518" y="21513"/>
                  </a:lnTo>
                  <a:close/>
                </a:path>
                <a:path w="1143635" h="353060">
                  <a:moveTo>
                    <a:pt x="1020826" y="18656"/>
                  </a:moveTo>
                  <a:lnTo>
                    <a:pt x="1019848" y="13474"/>
                  </a:lnTo>
                  <a:lnTo>
                    <a:pt x="1016266" y="13982"/>
                  </a:lnTo>
                  <a:lnTo>
                    <a:pt x="1012685" y="14490"/>
                  </a:lnTo>
                  <a:lnTo>
                    <a:pt x="1013218" y="19723"/>
                  </a:lnTo>
                  <a:lnTo>
                    <a:pt x="1020826" y="18656"/>
                  </a:lnTo>
                  <a:close/>
                </a:path>
                <a:path w="1143635" h="353060">
                  <a:moveTo>
                    <a:pt x="1041146" y="15786"/>
                  </a:moveTo>
                  <a:lnTo>
                    <a:pt x="1040218" y="10604"/>
                  </a:lnTo>
                  <a:lnTo>
                    <a:pt x="1036637" y="11112"/>
                  </a:lnTo>
                  <a:lnTo>
                    <a:pt x="1033056" y="11620"/>
                  </a:lnTo>
                  <a:lnTo>
                    <a:pt x="1033538" y="16865"/>
                  </a:lnTo>
                  <a:lnTo>
                    <a:pt x="1041146" y="15786"/>
                  </a:lnTo>
                  <a:close/>
                </a:path>
                <a:path w="1143635" h="353060">
                  <a:moveTo>
                    <a:pt x="1061478" y="13093"/>
                  </a:moveTo>
                  <a:lnTo>
                    <a:pt x="1060602" y="7886"/>
                  </a:lnTo>
                  <a:lnTo>
                    <a:pt x="1057008" y="8280"/>
                  </a:lnTo>
                  <a:lnTo>
                    <a:pt x="1053414" y="8724"/>
                  </a:lnTo>
                  <a:lnTo>
                    <a:pt x="1053846" y="13982"/>
                  </a:lnTo>
                  <a:lnTo>
                    <a:pt x="1057656" y="13500"/>
                  </a:lnTo>
                  <a:lnTo>
                    <a:pt x="1061478" y="13093"/>
                  </a:lnTo>
                  <a:close/>
                </a:path>
                <a:path w="1143635" h="353060">
                  <a:moveTo>
                    <a:pt x="1081862" y="10896"/>
                  </a:moveTo>
                  <a:lnTo>
                    <a:pt x="1081049" y="5689"/>
                  </a:lnTo>
                  <a:lnTo>
                    <a:pt x="1077455" y="6083"/>
                  </a:lnTo>
                  <a:lnTo>
                    <a:pt x="1073861" y="6464"/>
                  </a:lnTo>
                  <a:lnTo>
                    <a:pt x="1074216" y="11722"/>
                  </a:lnTo>
                  <a:lnTo>
                    <a:pt x="1081862" y="10896"/>
                  </a:lnTo>
                  <a:close/>
                </a:path>
                <a:path w="1143635" h="353060">
                  <a:moveTo>
                    <a:pt x="1102258" y="8712"/>
                  </a:moveTo>
                  <a:lnTo>
                    <a:pt x="1101509" y="3505"/>
                  </a:lnTo>
                  <a:lnTo>
                    <a:pt x="1097915" y="3886"/>
                  </a:lnTo>
                  <a:lnTo>
                    <a:pt x="1094320" y="4267"/>
                  </a:lnTo>
                  <a:lnTo>
                    <a:pt x="1094625" y="9537"/>
                  </a:lnTo>
                  <a:lnTo>
                    <a:pt x="1102258" y="8712"/>
                  </a:lnTo>
                  <a:close/>
                </a:path>
                <a:path w="1143635" h="353060">
                  <a:moveTo>
                    <a:pt x="1122667" y="6718"/>
                  </a:moveTo>
                  <a:lnTo>
                    <a:pt x="1121981" y="1485"/>
                  </a:lnTo>
                  <a:lnTo>
                    <a:pt x="1118374" y="1752"/>
                  </a:lnTo>
                  <a:lnTo>
                    <a:pt x="1114767" y="2032"/>
                  </a:lnTo>
                  <a:lnTo>
                    <a:pt x="1115009" y="7302"/>
                  </a:lnTo>
                  <a:lnTo>
                    <a:pt x="1118844" y="6997"/>
                  </a:lnTo>
                  <a:lnTo>
                    <a:pt x="1122667" y="6718"/>
                  </a:lnTo>
                  <a:close/>
                </a:path>
                <a:path w="1143635" h="353060">
                  <a:moveTo>
                    <a:pt x="1143127" y="5232"/>
                  </a:moveTo>
                  <a:lnTo>
                    <a:pt x="1142492" y="0"/>
                  </a:lnTo>
                  <a:lnTo>
                    <a:pt x="1138885" y="266"/>
                  </a:lnTo>
                  <a:lnTo>
                    <a:pt x="1135278" y="533"/>
                  </a:lnTo>
                  <a:lnTo>
                    <a:pt x="1135456" y="5791"/>
                  </a:lnTo>
                  <a:lnTo>
                    <a:pt x="1143127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 descr=""/>
            <p:cNvSpPr/>
            <p:nvPr/>
          </p:nvSpPr>
          <p:spPr>
            <a:xfrm>
              <a:off x="3775803" y="5157941"/>
              <a:ext cx="233679" cy="0"/>
            </a:xfrm>
            <a:custGeom>
              <a:avLst/>
              <a:gdLst/>
              <a:ahLst/>
              <a:cxnLst/>
              <a:rect l="l" t="t" r="r" b="b"/>
              <a:pathLst>
                <a:path w="233679" h="0">
                  <a:moveTo>
                    <a:pt x="0" y="0"/>
                  </a:moveTo>
                  <a:lnTo>
                    <a:pt x="233329" y="0"/>
                  </a:lnTo>
                </a:path>
              </a:pathLst>
            </a:custGeom>
            <a:ln w="927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 descr=""/>
            <p:cNvSpPr/>
            <p:nvPr/>
          </p:nvSpPr>
          <p:spPr>
            <a:xfrm>
              <a:off x="4021810" y="5158117"/>
              <a:ext cx="1340485" cy="514350"/>
            </a:xfrm>
            <a:custGeom>
              <a:avLst/>
              <a:gdLst/>
              <a:ahLst/>
              <a:cxnLst/>
              <a:rect l="l" t="t" r="r" b="b"/>
              <a:pathLst>
                <a:path w="1340485" h="514350">
                  <a:moveTo>
                    <a:pt x="7835" y="508"/>
                  </a:moveTo>
                  <a:lnTo>
                    <a:pt x="4229" y="254"/>
                  </a:lnTo>
                  <a:lnTo>
                    <a:pt x="622" y="0"/>
                  </a:lnTo>
                  <a:lnTo>
                    <a:pt x="0" y="5219"/>
                  </a:lnTo>
                  <a:lnTo>
                    <a:pt x="7670" y="5778"/>
                  </a:lnTo>
                  <a:lnTo>
                    <a:pt x="7835" y="508"/>
                  </a:lnTo>
                  <a:close/>
                </a:path>
                <a:path w="1340485" h="514350">
                  <a:moveTo>
                    <a:pt x="28346" y="1981"/>
                  </a:moveTo>
                  <a:lnTo>
                    <a:pt x="24739" y="1727"/>
                  </a:lnTo>
                  <a:lnTo>
                    <a:pt x="21132" y="1460"/>
                  </a:lnTo>
                  <a:lnTo>
                    <a:pt x="20447" y="6692"/>
                  </a:lnTo>
                  <a:lnTo>
                    <a:pt x="28117" y="7239"/>
                  </a:lnTo>
                  <a:lnTo>
                    <a:pt x="28346" y="1981"/>
                  </a:lnTo>
                  <a:close/>
                </a:path>
                <a:path w="1340485" h="514350">
                  <a:moveTo>
                    <a:pt x="48806" y="4114"/>
                  </a:moveTo>
                  <a:lnTo>
                    <a:pt x="45212" y="3721"/>
                  </a:lnTo>
                  <a:lnTo>
                    <a:pt x="41617" y="3327"/>
                  </a:lnTo>
                  <a:lnTo>
                    <a:pt x="40881" y="8547"/>
                  </a:lnTo>
                  <a:lnTo>
                    <a:pt x="48514" y="9372"/>
                  </a:lnTo>
                  <a:lnTo>
                    <a:pt x="48806" y="4114"/>
                  </a:lnTo>
                  <a:close/>
                </a:path>
                <a:path w="1340485" h="514350">
                  <a:moveTo>
                    <a:pt x="69265" y="6350"/>
                  </a:moveTo>
                  <a:lnTo>
                    <a:pt x="65671" y="5956"/>
                  </a:lnTo>
                  <a:lnTo>
                    <a:pt x="62077" y="5562"/>
                  </a:lnTo>
                  <a:lnTo>
                    <a:pt x="61277" y="10769"/>
                  </a:lnTo>
                  <a:lnTo>
                    <a:pt x="68922" y="11607"/>
                  </a:lnTo>
                  <a:lnTo>
                    <a:pt x="69265" y="6350"/>
                  </a:lnTo>
                  <a:close/>
                </a:path>
                <a:path w="1340485" h="514350">
                  <a:moveTo>
                    <a:pt x="89712" y="8572"/>
                  </a:moveTo>
                  <a:lnTo>
                    <a:pt x="86118" y="8178"/>
                  </a:lnTo>
                  <a:lnTo>
                    <a:pt x="82524" y="7785"/>
                  </a:lnTo>
                  <a:lnTo>
                    <a:pt x="81673" y="12992"/>
                  </a:lnTo>
                  <a:lnTo>
                    <a:pt x="89306" y="13817"/>
                  </a:lnTo>
                  <a:lnTo>
                    <a:pt x="89712" y="8572"/>
                  </a:lnTo>
                  <a:close/>
                </a:path>
                <a:path w="1340485" h="514350">
                  <a:moveTo>
                    <a:pt x="110109" y="11252"/>
                  </a:moveTo>
                  <a:lnTo>
                    <a:pt x="106527" y="10731"/>
                  </a:lnTo>
                  <a:lnTo>
                    <a:pt x="102946" y="10210"/>
                  </a:lnTo>
                  <a:lnTo>
                    <a:pt x="102031" y="15392"/>
                  </a:lnTo>
                  <a:lnTo>
                    <a:pt x="109639" y="16497"/>
                  </a:lnTo>
                  <a:lnTo>
                    <a:pt x="110109" y="11252"/>
                  </a:lnTo>
                  <a:close/>
                </a:path>
                <a:path w="1340485" h="514350">
                  <a:moveTo>
                    <a:pt x="130454" y="14211"/>
                  </a:moveTo>
                  <a:lnTo>
                    <a:pt x="126873" y="13690"/>
                  </a:lnTo>
                  <a:lnTo>
                    <a:pt x="123291" y="13169"/>
                  </a:lnTo>
                  <a:lnTo>
                    <a:pt x="122326" y="18351"/>
                  </a:lnTo>
                  <a:lnTo>
                    <a:pt x="129933" y="19456"/>
                  </a:lnTo>
                  <a:lnTo>
                    <a:pt x="130454" y="14211"/>
                  </a:lnTo>
                  <a:close/>
                </a:path>
                <a:path w="1340485" h="514350">
                  <a:moveTo>
                    <a:pt x="150812" y="17195"/>
                  </a:moveTo>
                  <a:lnTo>
                    <a:pt x="147231" y="16675"/>
                  </a:lnTo>
                  <a:lnTo>
                    <a:pt x="143649" y="16154"/>
                  </a:lnTo>
                  <a:lnTo>
                    <a:pt x="142633" y="21323"/>
                  </a:lnTo>
                  <a:lnTo>
                    <a:pt x="150228" y="22428"/>
                  </a:lnTo>
                  <a:lnTo>
                    <a:pt x="150812" y="17195"/>
                  </a:lnTo>
                  <a:close/>
                </a:path>
                <a:path w="1340485" h="514350">
                  <a:moveTo>
                    <a:pt x="171132" y="20332"/>
                  </a:moveTo>
                  <a:lnTo>
                    <a:pt x="167576" y="19685"/>
                  </a:lnTo>
                  <a:lnTo>
                    <a:pt x="164007" y="19088"/>
                  </a:lnTo>
                  <a:lnTo>
                    <a:pt x="162928" y="24257"/>
                  </a:lnTo>
                  <a:lnTo>
                    <a:pt x="166712" y="24879"/>
                  </a:lnTo>
                  <a:lnTo>
                    <a:pt x="170497" y="25565"/>
                  </a:lnTo>
                  <a:lnTo>
                    <a:pt x="171132" y="20332"/>
                  </a:lnTo>
                  <a:close/>
                </a:path>
                <a:path w="1340485" h="514350">
                  <a:moveTo>
                    <a:pt x="191363" y="24028"/>
                  </a:moveTo>
                  <a:lnTo>
                    <a:pt x="187807" y="23380"/>
                  </a:lnTo>
                  <a:lnTo>
                    <a:pt x="184251" y="22733"/>
                  </a:lnTo>
                  <a:lnTo>
                    <a:pt x="183121" y="27876"/>
                  </a:lnTo>
                  <a:lnTo>
                    <a:pt x="190677" y="29260"/>
                  </a:lnTo>
                  <a:lnTo>
                    <a:pt x="191363" y="24028"/>
                  </a:lnTo>
                  <a:close/>
                </a:path>
                <a:path w="1340485" h="514350">
                  <a:moveTo>
                    <a:pt x="211607" y="27724"/>
                  </a:moveTo>
                  <a:lnTo>
                    <a:pt x="208051" y="27076"/>
                  </a:lnTo>
                  <a:lnTo>
                    <a:pt x="204495" y="26428"/>
                  </a:lnTo>
                  <a:lnTo>
                    <a:pt x="203314" y="31559"/>
                  </a:lnTo>
                  <a:lnTo>
                    <a:pt x="210870" y="32943"/>
                  </a:lnTo>
                  <a:lnTo>
                    <a:pt x="211607" y="27724"/>
                  </a:lnTo>
                  <a:close/>
                </a:path>
                <a:path w="1340485" h="514350">
                  <a:moveTo>
                    <a:pt x="231838" y="31432"/>
                  </a:moveTo>
                  <a:lnTo>
                    <a:pt x="228282" y="30784"/>
                  </a:lnTo>
                  <a:lnTo>
                    <a:pt x="224726" y="30137"/>
                  </a:lnTo>
                  <a:lnTo>
                    <a:pt x="223481" y="35255"/>
                  </a:lnTo>
                  <a:lnTo>
                    <a:pt x="231051" y="36639"/>
                  </a:lnTo>
                  <a:lnTo>
                    <a:pt x="231838" y="31432"/>
                  </a:lnTo>
                  <a:close/>
                </a:path>
                <a:path w="1340485" h="514350">
                  <a:moveTo>
                    <a:pt x="251955" y="35687"/>
                  </a:moveTo>
                  <a:lnTo>
                    <a:pt x="248424" y="34912"/>
                  </a:lnTo>
                  <a:lnTo>
                    <a:pt x="244894" y="34137"/>
                  </a:lnTo>
                  <a:lnTo>
                    <a:pt x="243598" y="39243"/>
                  </a:lnTo>
                  <a:lnTo>
                    <a:pt x="251104" y="40894"/>
                  </a:lnTo>
                  <a:lnTo>
                    <a:pt x="251955" y="35687"/>
                  </a:lnTo>
                  <a:close/>
                </a:path>
                <a:path w="1340485" h="514350">
                  <a:moveTo>
                    <a:pt x="272046" y="40081"/>
                  </a:moveTo>
                  <a:lnTo>
                    <a:pt x="268516" y="39306"/>
                  </a:lnTo>
                  <a:lnTo>
                    <a:pt x="264985" y="38531"/>
                  </a:lnTo>
                  <a:lnTo>
                    <a:pt x="263639" y="43624"/>
                  </a:lnTo>
                  <a:lnTo>
                    <a:pt x="271157" y="45275"/>
                  </a:lnTo>
                  <a:lnTo>
                    <a:pt x="272046" y="40081"/>
                  </a:lnTo>
                  <a:close/>
                </a:path>
                <a:path w="1340485" h="514350">
                  <a:moveTo>
                    <a:pt x="292138" y="44488"/>
                  </a:moveTo>
                  <a:lnTo>
                    <a:pt x="288607" y="43713"/>
                  </a:lnTo>
                  <a:lnTo>
                    <a:pt x="285076" y="42938"/>
                  </a:lnTo>
                  <a:lnTo>
                    <a:pt x="283692" y="48018"/>
                  </a:lnTo>
                  <a:lnTo>
                    <a:pt x="291198" y="49669"/>
                  </a:lnTo>
                  <a:lnTo>
                    <a:pt x="292138" y="44488"/>
                  </a:lnTo>
                  <a:close/>
                </a:path>
                <a:path w="1340485" h="514350">
                  <a:moveTo>
                    <a:pt x="312191" y="49047"/>
                  </a:moveTo>
                  <a:lnTo>
                    <a:pt x="308686" y="48158"/>
                  </a:lnTo>
                  <a:lnTo>
                    <a:pt x="305168" y="47320"/>
                  </a:lnTo>
                  <a:lnTo>
                    <a:pt x="303733" y="52387"/>
                  </a:lnTo>
                  <a:lnTo>
                    <a:pt x="307467" y="53276"/>
                  </a:lnTo>
                  <a:lnTo>
                    <a:pt x="311188" y="54229"/>
                  </a:lnTo>
                  <a:lnTo>
                    <a:pt x="312191" y="49047"/>
                  </a:lnTo>
                  <a:close/>
                </a:path>
                <a:path w="1340485" h="514350">
                  <a:moveTo>
                    <a:pt x="332117" y="54127"/>
                  </a:moveTo>
                  <a:lnTo>
                    <a:pt x="328612" y="53238"/>
                  </a:lnTo>
                  <a:lnTo>
                    <a:pt x="325107" y="52349"/>
                  </a:lnTo>
                  <a:lnTo>
                    <a:pt x="323621" y="57404"/>
                  </a:lnTo>
                  <a:lnTo>
                    <a:pt x="331076" y="59296"/>
                  </a:lnTo>
                  <a:lnTo>
                    <a:pt x="332117" y="54127"/>
                  </a:lnTo>
                  <a:close/>
                </a:path>
                <a:path w="1340485" h="514350">
                  <a:moveTo>
                    <a:pt x="352044" y="59207"/>
                  </a:moveTo>
                  <a:lnTo>
                    <a:pt x="348538" y="58318"/>
                  </a:lnTo>
                  <a:lnTo>
                    <a:pt x="345033" y="57429"/>
                  </a:lnTo>
                  <a:lnTo>
                    <a:pt x="343509" y="62471"/>
                  </a:lnTo>
                  <a:lnTo>
                    <a:pt x="350951" y="64363"/>
                  </a:lnTo>
                  <a:lnTo>
                    <a:pt x="352044" y="59207"/>
                  </a:lnTo>
                  <a:close/>
                </a:path>
                <a:path w="1340485" h="514350">
                  <a:moveTo>
                    <a:pt x="371970" y="64300"/>
                  </a:moveTo>
                  <a:lnTo>
                    <a:pt x="368465" y="63411"/>
                  </a:lnTo>
                  <a:lnTo>
                    <a:pt x="364959" y="62522"/>
                  </a:lnTo>
                  <a:lnTo>
                    <a:pt x="363385" y="67551"/>
                  </a:lnTo>
                  <a:lnTo>
                    <a:pt x="370827" y="69443"/>
                  </a:lnTo>
                  <a:lnTo>
                    <a:pt x="371970" y="64300"/>
                  </a:lnTo>
                  <a:close/>
                </a:path>
                <a:path w="1340485" h="514350">
                  <a:moveTo>
                    <a:pt x="391807" y="69748"/>
                  </a:moveTo>
                  <a:lnTo>
                    <a:pt x="388327" y="68745"/>
                  </a:lnTo>
                  <a:lnTo>
                    <a:pt x="384848" y="67741"/>
                  </a:lnTo>
                  <a:lnTo>
                    <a:pt x="383235" y="72745"/>
                  </a:lnTo>
                  <a:lnTo>
                    <a:pt x="390613" y="74891"/>
                  </a:lnTo>
                  <a:lnTo>
                    <a:pt x="391807" y="69748"/>
                  </a:lnTo>
                  <a:close/>
                </a:path>
                <a:path w="1340485" h="514350">
                  <a:moveTo>
                    <a:pt x="411556" y="75488"/>
                  </a:moveTo>
                  <a:lnTo>
                    <a:pt x="408076" y="74485"/>
                  </a:lnTo>
                  <a:lnTo>
                    <a:pt x="404596" y="73469"/>
                  </a:lnTo>
                  <a:lnTo>
                    <a:pt x="402945" y="78473"/>
                  </a:lnTo>
                  <a:lnTo>
                    <a:pt x="410324" y="80619"/>
                  </a:lnTo>
                  <a:lnTo>
                    <a:pt x="411556" y="75488"/>
                  </a:lnTo>
                  <a:close/>
                </a:path>
                <a:path w="1340485" h="514350">
                  <a:moveTo>
                    <a:pt x="431304" y="81216"/>
                  </a:moveTo>
                  <a:lnTo>
                    <a:pt x="427824" y="80213"/>
                  </a:lnTo>
                  <a:lnTo>
                    <a:pt x="424345" y="79209"/>
                  </a:lnTo>
                  <a:lnTo>
                    <a:pt x="422643" y="84188"/>
                  </a:lnTo>
                  <a:lnTo>
                    <a:pt x="430022" y="86334"/>
                  </a:lnTo>
                  <a:lnTo>
                    <a:pt x="431304" y="81216"/>
                  </a:lnTo>
                  <a:close/>
                </a:path>
                <a:path w="1340485" h="514350">
                  <a:moveTo>
                    <a:pt x="451053" y="86944"/>
                  </a:moveTo>
                  <a:lnTo>
                    <a:pt x="447573" y="85940"/>
                  </a:lnTo>
                  <a:lnTo>
                    <a:pt x="444093" y="84937"/>
                  </a:lnTo>
                  <a:lnTo>
                    <a:pt x="442353" y="89903"/>
                  </a:lnTo>
                  <a:lnTo>
                    <a:pt x="449732" y="92049"/>
                  </a:lnTo>
                  <a:lnTo>
                    <a:pt x="451053" y="86944"/>
                  </a:lnTo>
                  <a:close/>
                </a:path>
                <a:path w="1340485" h="514350">
                  <a:moveTo>
                    <a:pt x="470636" y="93167"/>
                  </a:moveTo>
                  <a:lnTo>
                    <a:pt x="467194" y="92049"/>
                  </a:lnTo>
                  <a:lnTo>
                    <a:pt x="463753" y="90932"/>
                  </a:lnTo>
                  <a:lnTo>
                    <a:pt x="461962" y="95885"/>
                  </a:lnTo>
                  <a:lnTo>
                    <a:pt x="469277" y="98259"/>
                  </a:lnTo>
                  <a:lnTo>
                    <a:pt x="470636" y="93167"/>
                  </a:lnTo>
                  <a:close/>
                </a:path>
                <a:path w="1340485" h="514350">
                  <a:moveTo>
                    <a:pt x="490194" y="99529"/>
                  </a:moveTo>
                  <a:lnTo>
                    <a:pt x="486752" y="98412"/>
                  </a:lnTo>
                  <a:lnTo>
                    <a:pt x="483311" y="97294"/>
                  </a:lnTo>
                  <a:lnTo>
                    <a:pt x="481482" y="102235"/>
                  </a:lnTo>
                  <a:lnTo>
                    <a:pt x="488797" y="104609"/>
                  </a:lnTo>
                  <a:lnTo>
                    <a:pt x="490194" y="99529"/>
                  </a:lnTo>
                  <a:close/>
                </a:path>
                <a:path w="1340485" h="514350">
                  <a:moveTo>
                    <a:pt x="509752" y="105879"/>
                  </a:moveTo>
                  <a:lnTo>
                    <a:pt x="506310" y="104762"/>
                  </a:lnTo>
                  <a:lnTo>
                    <a:pt x="502869" y="103644"/>
                  </a:lnTo>
                  <a:lnTo>
                    <a:pt x="501002" y="108572"/>
                  </a:lnTo>
                  <a:lnTo>
                    <a:pt x="508317" y="110947"/>
                  </a:lnTo>
                  <a:lnTo>
                    <a:pt x="509752" y="105879"/>
                  </a:lnTo>
                  <a:close/>
                </a:path>
                <a:path w="1340485" h="514350">
                  <a:moveTo>
                    <a:pt x="529310" y="112242"/>
                  </a:moveTo>
                  <a:lnTo>
                    <a:pt x="525868" y="111125"/>
                  </a:lnTo>
                  <a:lnTo>
                    <a:pt x="522427" y="110007"/>
                  </a:lnTo>
                  <a:lnTo>
                    <a:pt x="520522" y="114922"/>
                  </a:lnTo>
                  <a:lnTo>
                    <a:pt x="527837" y="117297"/>
                  </a:lnTo>
                  <a:lnTo>
                    <a:pt x="529310" y="112242"/>
                  </a:lnTo>
                  <a:close/>
                </a:path>
                <a:path w="1340485" h="514350">
                  <a:moveTo>
                    <a:pt x="548690" y="119087"/>
                  </a:moveTo>
                  <a:lnTo>
                    <a:pt x="545287" y="117868"/>
                  </a:lnTo>
                  <a:lnTo>
                    <a:pt x="541883" y="116649"/>
                  </a:lnTo>
                  <a:lnTo>
                    <a:pt x="539940" y="121539"/>
                  </a:lnTo>
                  <a:lnTo>
                    <a:pt x="547179" y="124142"/>
                  </a:lnTo>
                  <a:lnTo>
                    <a:pt x="548690" y="119087"/>
                  </a:lnTo>
                  <a:close/>
                </a:path>
                <a:path w="1340485" h="514350">
                  <a:moveTo>
                    <a:pt x="568045" y="126034"/>
                  </a:moveTo>
                  <a:lnTo>
                    <a:pt x="564642" y="124815"/>
                  </a:lnTo>
                  <a:lnTo>
                    <a:pt x="561238" y="123596"/>
                  </a:lnTo>
                  <a:lnTo>
                    <a:pt x="559257" y="128473"/>
                  </a:lnTo>
                  <a:lnTo>
                    <a:pt x="566496" y="131076"/>
                  </a:lnTo>
                  <a:lnTo>
                    <a:pt x="568045" y="126034"/>
                  </a:lnTo>
                  <a:close/>
                </a:path>
                <a:path w="1340485" h="514350">
                  <a:moveTo>
                    <a:pt x="587387" y="132981"/>
                  </a:moveTo>
                  <a:lnTo>
                    <a:pt x="583984" y="131762"/>
                  </a:lnTo>
                  <a:lnTo>
                    <a:pt x="580580" y="130543"/>
                  </a:lnTo>
                  <a:lnTo>
                    <a:pt x="578561" y="135407"/>
                  </a:lnTo>
                  <a:lnTo>
                    <a:pt x="585800" y="138010"/>
                  </a:lnTo>
                  <a:lnTo>
                    <a:pt x="587387" y="132981"/>
                  </a:lnTo>
                  <a:close/>
                </a:path>
                <a:path w="1340485" h="514350">
                  <a:moveTo>
                    <a:pt x="606742" y="139928"/>
                  </a:moveTo>
                  <a:lnTo>
                    <a:pt x="603338" y="138709"/>
                  </a:lnTo>
                  <a:lnTo>
                    <a:pt x="599935" y="137490"/>
                  </a:lnTo>
                  <a:lnTo>
                    <a:pt x="597890" y="142341"/>
                  </a:lnTo>
                  <a:lnTo>
                    <a:pt x="605116" y="144945"/>
                  </a:lnTo>
                  <a:lnTo>
                    <a:pt x="606742" y="139928"/>
                  </a:lnTo>
                  <a:close/>
                </a:path>
                <a:path w="1340485" h="514350">
                  <a:moveTo>
                    <a:pt x="625932" y="147307"/>
                  </a:moveTo>
                  <a:lnTo>
                    <a:pt x="622566" y="145986"/>
                  </a:lnTo>
                  <a:lnTo>
                    <a:pt x="619201" y="144665"/>
                  </a:lnTo>
                  <a:lnTo>
                    <a:pt x="617118" y="149504"/>
                  </a:lnTo>
                  <a:lnTo>
                    <a:pt x="624281" y="152311"/>
                  </a:lnTo>
                  <a:lnTo>
                    <a:pt x="625932" y="147307"/>
                  </a:lnTo>
                  <a:close/>
                </a:path>
                <a:path w="1340485" h="514350">
                  <a:moveTo>
                    <a:pt x="645071" y="154813"/>
                  </a:moveTo>
                  <a:lnTo>
                    <a:pt x="641705" y="153492"/>
                  </a:lnTo>
                  <a:lnTo>
                    <a:pt x="638340" y="152171"/>
                  </a:lnTo>
                  <a:lnTo>
                    <a:pt x="636219" y="156997"/>
                  </a:lnTo>
                  <a:lnTo>
                    <a:pt x="643382" y="159804"/>
                  </a:lnTo>
                  <a:lnTo>
                    <a:pt x="645071" y="154813"/>
                  </a:lnTo>
                  <a:close/>
                </a:path>
                <a:path w="1340485" h="514350">
                  <a:moveTo>
                    <a:pt x="664210" y="162318"/>
                  </a:moveTo>
                  <a:lnTo>
                    <a:pt x="660844" y="160997"/>
                  </a:lnTo>
                  <a:lnTo>
                    <a:pt x="657479" y="159677"/>
                  </a:lnTo>
                  <a:lnTo>
                    <a:pt x="655332" y="164490"/>
                  </a:lnTo>
                  <a:lnTo>
                    <a:pt x="662482" y="167297"/>
                  </a:lnTo>
                  <a:lnTo>
                    <a:pt x="664210" y="162318"/>
                  </a:lnTo>
                  <a:close/>
                </a:path>
                <a:path w="1340485" h="514350">
                  <a:moveTo>
                    <a:pt x="683348" y="169824"/>
                  </a:moveTo>
                  <a:lnTo>
                    <a:pt x="679983" y="168503"/>
                  </a:lnTo>
                  <a:lnTo>
                    <a:pt x="676617" y="167182"/>
                  </a:lnTo>
                  <a:lnTo>
                    <a:pt x="674433" y="171983"/>
                  </a:lnTo>
                  <a:lnTo>
                    <a:pt x="681596" y="174790"/>
                  </a:lnTo>
                  <a:lnTo>
                    <a:pt x="683348" y="169824"/>
                  </a:lnTo>
                  <a:close/>
                </a:path>
                <a:path w="1340485" h="514350">
                  <a:moveTo>
                    <a:pt x="702373" y="177609"/>
                  </a:moveTo>
                  <a:lnTo>
                    <a:pt x="699046" y="176199"/>
                  </a:lnTo>
                  <a:lnTo>
                    <a:pt x="695718" y="174790"/>
                  </a:lnTo>
                  <a:lnTo>
                    <a:pt x="693508" y="179565"/>
                  </a:lnTo>
                  <a:lnTo>
                    <a:pt x="700582" y="182562"/>
                  </a:lnTo>
                  <a:lnTo>
                    <a:pt x="702373" y="177609"/>
                  </a:lnTo>
                  <a:close/>
                </a:path>
                <a:path w="1340485" h="514350">
                  <a:moveTo>
                    <a:pt x="721296" y="185635"/>
                  </a:moveTo>
                  <a:lnTo>
                    <a:pt x="717969" y="184226"/>
                  </a:lnTo>
                  <a:lnTo>
                    <a:pt x="714641" y="182816"/>
                  </a:lnTo>
                  <a:lnTo>
                    <a:pt x="712393" y="187579"/>
                  </a:lnTo>
                  <a:lnTo>
                    <a:pt x="719480" y="190588"/>
                  </a:lnTo>
                  <a:lnTo>
                    <a:pt x="721296" y="185635"/>
                  </a:lnTo>
                  <a:close/>
                </a:path>
                <a:path w="1340485" h="514350">
                  <a:moveTo>
                    <a:pt x="740232" y="193662"/>
                  </a:moveTo>
                  <a:lnTo>
                    <a:pt x="736904" y="192252"/>
                  </a:lnTo>
                  <a:lnTo>
                    <a:pt x="733577" y="190842"/>
                  </a:lnTo>
                  <a:lnTo>
                    <a:pt x="731304" y="195592"/>
                  </a:lnTo>
                  <a:lnTo>
                    <a:pt x="738390" y="198602"/>
                  </a:lnTo>
                  <a:lnTo>
                    <a:pt x="740232" y="193662"/>
                  </a:lnTo>
                  <a:close/>
                </a:path>
                <a:path w="1340485" h="514350">
                  <a:moveTo>
                    <a:pt x="759155" y="201688"/>
                  </a:moveTo>
                  <a:lnTo>
                    <a:pt x="755827" y="200279"/>
                  </a:lnTo>
                  <a:lnTo>
                    <a:pt x="752500" y="198869"/>
                  </a:lnTo>
                  <a:lnTo>
                    <a:pt x="750201" y="203606"/>
                  </a:lnTo>
                  <a:lnTo>
                    <a:pt x="757275" y="206616"/>
                  </a:lnTo>
                  <a:lnTo>
                    <a:pt x="759155" y="201688"/>
                  </a:lnTo>
                  <a:close/>
                </a:path>
                <a:path w="1340485" h="514350">
                  <a:moveTo>
                    <a:pt x="778040" y="209804"/>
                  </a:moveTo>
                  <a:lnTo>
                    <a:pt x="774750" y="208305"/>
                  </a:lnTo>
                  <a:lnTo>
                    <a:pt x="771423" y="206895"/>
                  </a:lnTo>
                  <a:lnTo>
                    <a:pt x="769086" y="211620"/>
                  </a:lnTo>
                  <a:lnTo>
                    <a:pt x="772629" y="213118"/>
                  </a:lnTo>
                  <a:lnTo>
                    <a:pt x="776135" y="214718"/>
                  </a:lnTo>
                  <a:lnTo>
                    <a:pt x="778040" y="209804"/>
                  </a:lnTo>
                  <a:close/>
                </a:path>
                <a:path w="1340485" h="514350">
                  <a:moveTo>
                    <a:pt x="796747" y="218313"/>
                  </a:moveTo>
                  <a:lnTo>
                    <a:pt x="793457" y="216814"/>
                  </a:lnTo>
                  <a:lnTo>
                    <a:pt x="790168" y="215315"/>
                  </a:lnTo>
                  <a:lnTo>
                    <a:pt x="787819" y="220027"/>
                  </a:lnTo>
                  <a:lnTo>
                    <a:pt x="794816" y="223215"/>
                  </a:lnTo>
                  <a:lnTo>
                    <a:pt x="796747" y="218313"/>
                  </a:lnTo>
                  <a:close/>
                </a:path>
                <a:path w="1340485" h="514350">
                  <a:moveTo>
                    <a:pt x="815454" y="226834"/>
                  </a:moveTo>
                  <a:lnTo>
                    <a:pt x="812165" y="225336"/>
                  </a:lnTo>
                  <a:lnTo>
                    <a:pt x="808875" y="223837"/>
                  </a:lnTo>
                  <a:lnTo>
                    <a:pt x="806488" y="228536"/>
                  </a:lnTo>
                  <a:lnTo>
                    <a:pt x="813485" y="231724"/>
                  </a:lnTo>
                  <a:lnTo>
                    <a:pt x="815454" y="226834"/>
                  </a:lnTo>
                  <a:close/>
                </a:path>
                <a:path w="1340485" h="514350">
                  <a:moveTo>
                    <a:pt x="834161" y="235356"/>
                  </a:moveTo>
                  <a:lnTo>
                    <a:pt x="830872" y="233857"/>
                  </a:lnTo>
                  <a:lnTo>
                    <a:pt x="827582" y="232359"/>
                  </a:lnTo>
                  <a:lnTo>
                    <a:pt x="825169" y="237045"/>
                  </a:lnTo>
                  <a:lnTo>
                    <a:pt x="832167" y="240233"/>
                  </a:lnTo>
                  <a:lnTo>
                    <a:pt x="834161" y="235356"/>
                  </a:lnTo>
                  <a:close/>
                </a:path>
                <a:path w="1340485" h="514350">
                  <a:moveTo>
                    <a:pt x="852868" y="243865"/>
                  </a:moveTo>
                  <a:lnTo>
                    <a:pt x="849579" y="242366"/>
                  </a:lnTo>
                  <a:lnTo>
                    <a:pt x="846289" y="240868"/>
                  </a:lnTo>
                  <a:lnTo>
                    <a:pt x="843851" y="245541"/>
                  </a:lnTo>
                  <a:lnTo>
                    <a:pt x="850849" y="248729"/>
                  </a:lnTo>
                  <a:lnTo>
                    <a:pt x="852868" y="243865"/>
                  </a:lnTo>
                  <a:close/>
                </a:path>
                <a:path w="1340485" h="514350">
                  <a:moveTo>
                    <a:pt x="871448" y="252666"/>
                  </a:moveTo>
                  <a:lnTo>
                    <a:pt x="868197" y="251091"/>
                  </a:lnTo>
                  <a:lnTo>
                    <a:pt x="864946" y="249516"/>
                  </a:lnTo>
                  <a:lnTo>
                    <a:pt x="862482" y="254165"/>
                  </a:lnTo>
                  <a:lnTo>
                    <a:pt x="869403" y="257530"/>
                  </a:lnTo>
                  <a:lnTo>
                    <a:pt x="871448" y="252666"/>
                  </a:lnTo>
                  <a:close/>
                </a:path>
                <a:path w="1340485" h="514350">
                  <a:moveTo>
                    <a:pt x="889939" y="261645"/>
                  </a:moveTo>
                  <a:lnTo>
                    <a:pt x="886688" y="260070"/>
                  </a:lnTo>
                  <a:lnTo>
                    <a:pt x="883437" y="258495"/>
                  </a:lnTo>
                  <a:lnTo>
                    <a:pt x="880948" y="263131"/>
                  </a:lnTo>
                  <a:lnTo>
                    <a:pt x="887869" y="266496"/>
                  </a:lnTo>
                  <a:lnTo>
                    <a:pt x="889939" y="261645"/>
                  </a:lnTo>
                  <a:close/>
                </a:path>
                <a:path w="1340485" h="514350">
                  <a:moveTo>
                    <a:pt x="908431" y="270624"/>
                  </a:moveTo>
                  <a:lnTo>
                    <a:pt x="905179" y="269049"/>
                  </a:lnTo>
                  <a:lnTo>
                    <a:pt x="901928" y="267474"/>
                  </a:lnTo>
                  <a:lnTo>
                    <a:pt x="899426" y="272097"/>
                  </a:lnTo>
                  <a:lnTo>
                    <a:pt x="906335" y="275463"/>
                  </a:lnTo>
                  <a:lnTo>
                    <a:pt x="908431" y="270624"/>
                  </a:lnTo>
                  <a:close/>
                </a:path>
                <a:path w="1340485" h="514350">
                  <a:moveTo>
                    <a:pt x="926922" y="279603"/>
                  </a:moveTo>
                  <a:lnTo>
                    <a:pt x="923671" y="278028"/>
                  </a:lnTo>
                  <a:lnTo>
                    <a:pt x="920419" y="276453"/>
                  </a:lnTo>
                  <a:lnTo>
                    <a:pt x="917892" y="281063"/>
                  </a:lnTo>
                  <a:lnTo>
                    <a:pt x="924801" y="284429"/>
                  </a:lnTo>
                  <a:lnTo>
                    <a:pt x="926922" y="279603"/>
                  </a:lnTo>
                  <a:close/>
                </a:path>
                <a:path w="1340485" h="514350">
                  <a:moveTo>
                    <a:pt x="945413" y="288582"/>
                  </a:moveTo>
                  <a:lnTo>
                    <a:pt x="942162" y="287007"/>
                  </a:lnTo>
                  <a:lnTo>
                    <a:pt x="938911" y="285432"/>
                  </a:lnTo>
                  <a:lnTo>
                    <a:pt x="936358" y="290042"/>
                  </a:lnTo>
                  <a:lnTo>
                    <a:pt x="943279" y="293395"/>
                  </a:lnTo>
                  <a:lnTo>
                    <a:pt x="945413" y="288582"/>
                  </a:lnTo>
                  <a:close/>
                </a:path>
                <a:path w="1340485" h="514350">
                  <a:moveTo>
                    <a:pt x="963714" y="297929"/>
                  </a:moveTo>
                  <a:lnTo>
                    <a:pt x="960501" y="296278"/>
                  </a:lnTo>
                  <a:lnTo>
                    <a:pt x="957287" y="294627"/>
                  </a:lnTo>
                  <a:lnTo>
                    <a:pt x="954709" y="299212"/>
                  </a:lnTo>
                  <a:lnTo>
                    <a:pt x="961555" y="302742"/>
                  </a:lnTo>
                  <a:lnTo>
                    <a:pt x="963714" y="297929"/>
                  </a:lnTo>
                  <a:close/>
                </a:path>
                <a:path w="1340485" h="514350">
                  <a:moveTo>
                    <a:pt x="981989" y="307340"/>
                  </a:moveTo>
                  <a:lnTo>
                    <a:pt x="978776" y="305689"/>
                  </a:lnTo>
                  <a:lnTo>
                    <a:pt x="975563" y="304038"/>
                  </a:lnTo>
                  <a:lnTo>
                    <a:pt x="972959" y="308622"/>
                  </a:lnTo>
                  <a:lnTo>
                    <a:pt x="979805" y="312140"/>
                  </a:lnTo>
                  <a:lnTo>
                    <a:pt x="981989" y="307340"/>
                  </a:lnTo>
                  <a:close/>
                </a:path>
                <a:path w="1340485" h="514350">
                  <a:moveTo>
                    <a:pt x="1000252" y="316750"/>
                  </a:moveTo>
                  <a:lnTo>
                    <a:pt x="997038" y="315099"/>
                  </a:lnTo>
                  <a:lnTo>
                    <a:pt x="993825" y="313448"/>
                  </a:lnTo>
                  <a:lnTo>
                    <a:pt x="991209" y="318020"/>
                  </a:lnTo>
                  <a:lnTo>
                    <a:pt x="998042" y="321538"/>
                  </a:lnTo>
                  <a:lnTo>
                    <a:pt x="1000252" y="316750"/>
                  </a:lnTo>
                  <a:close/>
                </a:path>
                <a:path w="1340485" h="514350">
                  <a:moveTo>
                    <a:pt x="1018527" y="326161"/>
                  </a:moveTo>
                  <a:lnTo>
                    <a:pt x="1015314" y="324510"/>
                  </a:lnTo>
                  <a:lnTo>
                    <a:pt x="1012101" y="322859"/>
                  </a:lnTo>
                  <a:lnTo>
                    <a:pt x="1009459" y="327418"/>
                  </a:lnTo>
                  <a:lnTo>
                    <a:pt x="1016304" y="330936"/>
                  </a:lnTo>
                  <a:lnTo>
                    <a:pt x="1018527" y="326161"/>
                  </a:lnTo>
                  <a:close/>
                </a:path>
                <a:path w="1340485" h="514350">
                  <a:moveTo>
                    <a:pt x="1036802" y="335572"/>
                  </a:moveTo>
                  <a:lnTo>
                    <a:pt x="1033589" y="333921"/>
                  </a:lnTo>
                  <a:lnTo>
                    <a:pt x="1030376" y="332270"/>
                  </a:lnTo>
                  <a:lnTo>
                    <a:pt x="1027709" y="336816"/>
                  </a:lnTo>
                  <a:lnTo>
                    <a:pt x="1034554" y="340334"/>
                  </a:lnTo>
                  <a:lnTo>
                    <a:pt x="1036802" y="335572"/>
                  </a:lnTo>
                  <a:close/>
                </a:path>
                <a:path w="1340485" h="514350">
                  <a:moveTo>
                    <a:pt x="1054874" y="345363"/>
                  </a:moveTo>
                  <a:lnTo>
                    <a:pt x="1051699" y="343636"/>
                  </a:lnTo>
                  <a:lnTo>
                    <a:pt x="1048524" y="341909"/>
                  </a:lnTo>
                  <a:lnTo>
                    <a:pt x="1045845" y="346443"/>
                  </a:lnTo>
                  <a:lnTo>
                    <a:pt x="1052601" y="350113"/>
                  </a:lnTo>
                  <a:lnTo>
                    <a:pt x="1054874" y="345363"/>
                  </a:lnTo>
                  <a:close/>
                </a:path>
                <a:path w="1340485" h="514350">
                  <a:moveTo>
                    <a:pt x="1072934" y="355168"/>
                  </a:moveTo>
                  <a:lnTo>
                    <a:pt x="1069759" y="353441"/>
                  </a:lnTo>
                  <a:lnTo>
                    <a:pt x="1066584" y="351713"/>
                  </a:lnTo>
                  <a:lnTo>
                    <a:pt x="1063879" y="356235"/>
                  </a:lnTo>
                  <a:lnTo>
                    <a:pt x="1070648" y="359905"/>
                  </a:lnTo>
                  <a:lnTo>
                    <a:pt x="1072934" y="355168"/>
                  </a:lnTo>
                  <a:close/>
                </a:path>
                <a:path w="1340485" h="514350">
                  <a:moveTo>
                    <a:pt x="1090993" y="364972"/>
                  </a:moveTo>
                  <a:lnTo>
                    <a:pt x="1087818" y="363245"/>
                  </a:lnTo>
                  <a:lnTo>
                    <a:pt x="1084643" y="361518"/>
                  </a:lnTo>
                  <a:lnTo>
                    <a:pt x="1081925" y="366026"/>
                  </a:lnTo>
                  <a:lnTo>
                    <a:pt x="1088682" y="369709"/>
                  </a:lnTo>
                  <a:lnTo>
                    <a:pt x="1090993" y="364972"/>
                  </a:lnTo>
                  <a:close/>
                </a:path>
                <a:path w="1340485" h="514350">
                  <a:moveTo>
                    <a:pt x="1109052" y="374789"/>
                  </a:moveTo>
                  <a:lnTo>
                    <a:pt x="1105877" y="373062"/>
                  </a:lnTo>
                  <a:lnTo>
                    <a:pt x="1102702" y="371335"/>
                  </a:lnTo>
                  <a:lnTo>
                    <a:pt x="1099959" y="375843"/>
                  </a:lnTo>
                  <a:lnTo>
                    <a:pt x="1106728" y="379514"/>
                  </a:lnTo>
                  <a:lnTo>
                    <a:pt x="1109052" y="374789"/>
                  </a:lnTo>
                  <a:close/>
                </a:path>
                <a:path w="1340485" h="514350">
                  <a:moveTo>
                    <a:pt x="1127112" y="384594"/>
                  </a:moveTo>
                  <a:lnTo>
                    <a:pt x="1123937" y="382866"/>
                  </a:lnTo>
                  <a:lnTo>
                    <a:pt x="1120762" y="381139"/>
                  </a:lnTo>
                  <a:lnTo>
                    <a:pt x="1118006" y="385635"/>
                  </a:lnTo>
                  <a:lnTo>
                    <a:pt x="1124762" y="389305"/>
                  </a:lnTo>
                  <a:lnTo>
                    <a:pt x="1127112" y="384594"/>
                  </a:lnTo>
                  <a:close/>
                </a:path>
                <a:path w="1340485" h="514350">
                  <a:moveTo>
                    <a:pt x="1145006" y="394703"/>
                  </a:moveTo>
                  <a:lnTo>
                    <a:pt x="1141869" y="392912"/>
                  </a:lnTo>
                  <a:lnTo>
                    <a:pt x="1138732" y="391121"/>
                  </a:lnTo>
                  <a:lnTo>
                    <a:pt x="1135951" y="395592"/>
                  </a:lnTo>
                  <a:lnTo>
                    <a:pt x="1142644" y="399415"/>
                  </a:lnTo>
                  <a:lnTo>
                    <a:pt x="1145006" y="394703"/>
                  </a:lnTo>
                  <a:close/>
                </a:path>
                <a:path w="1340485" h="514350">
                  <a:moveTo>
                    <a:pt x="1162862" y="404888"/>
                  </a:moveTo>
                  <a:lnTo>
                    <a:pt x="1159725" y="403098"/>
                  </a:lnTo>
                  <a:lnTo>
                    <a:pt x="1156589" y="401307"/>
                  </a:lnTo>
                  <a:lnTo>
                    <a:pt x="1153795" y="405777"/>
                  </a:lnTo>
                  <a:lnTo>
                    <a:pt x="1160475" y="409587"/>
                  </a:lnTo>
                  <a:lnTo>
                    <a:pt x="1162862" y="404888"/>
                  </a:lnTo>
                  <a:close/>
                </a:path>
                <a:path w="1340485" h="514350">
                  <a:moveTo>
                    <a:pt x="1180706" y="415074"/>
                  </a:moveTo>
                  <a:lnTo>
                    <a:pt x="1177569" y="413283"/>
                  </a:lnTo>
                  <a:lnTo>
                    <a:pt x="1174432" y="411492"/>
                  </a:lnTo>
                  <a:lnTo>
                    <a:pt x="1171625" y="415950"/>
                  </a:lnTo>
                  <a:lnTo>
                    <a:pt x="1178306" y="419760"/>
                  </a:lnTo>
                  <a:lnTo>
                    <a:pt x="1180706" y="415074"/>
                  </a:lnTo>
                  <a:close/>
                </a:path>
                <a:path w="1340485" h="514350">
                  <a:moveTo>
                    <a:pt x="1198562" y="425259"/>
                  </a:moveTo>
                  <a:lnTo>
                    <a:pt x="1195425" y="423468"/>
                  </a:lnTo>
                  <a:lnTo>
                    <a:pt x="1192288" y="421678"/>
                  </a:lnTo>
                  <a:lnTo>
                    <a:pt x="1189456" y="426123"/>
                  </a:lnTo>
                  <a:lnTo>
                    <a:pt x="1196136" y="429933"/>
                  </a:lnTo>
                  <a:lnTo>
                    <a:pt x="1198562" y="425259"/>
                  </a:lnTo>
                  <a:close/>
                </a:path>
                <a:path w="1340485" h="514350">
                  <a:moveTo>
                    <a:pt x="1216418" y="435432"/>
                  </a:moveTo>
                  <a:lnTo>
                    <a:pt x="1213281" y="433641"/>
                  </a:lnTo>
                  <a:lnTo>
                    <a:pt x="1210144" y="431850"/>
                  </a:lnTo>
                  <a:lnTo>
                    <a:pt x="1207300" y="436283"/>
                  </a:lnTo>
                  <a:lnTo>
                    <a:pt x="1213980" y="440105"/>
                  </a:lnTo>
                  <a:lnTo>
                    <a:pt x="1216418" y="435432"/>
                  </a:lnTo>
                  <a:close/>
                </a:path>
                <a:path w="1340485" h="514350">
                  <a:moveTo>
                    <a:pt x="1234173" y="445782"/>
                  </a:moveTo>
                  <a:lnTo>
                    <a:pt x="1231074" y="443928"/>
                  </a:lnTo>
                  <a:lnTo>
                    <a:pt x="1227975" y="442074"/>
                  </a:lnTo>
                  <a:lnTo>
                    <a:pt x="1225118" y="446493"/>
                  </a:lnTo>
                  <a:lnTo>
                    <a:pt x="1231722" y="450443"/>
                  </a:lnTo>
                  <a:lnTo>
                    <a:pt x="1234173" y="445782"/>
                  </a:lnTo>
                  <a:close/>
                </a:path>
                <a:path w="1340485" h="514350">
                  <a:moveTo>
                    <a:pt x="1251813" y="456311"/>
                  </a:moveTo>
                  <a:lnTo>
                    <a:pt x="1248714" y="454456"/>
                  </a:lnTo>
                  <a:lnTo>
                    <a:pt x="1245616" y="452602"/>
                  </a:lnTo>
                  <a:lnTo>
                    <a:pt x="1242733" y="457022"/>
                  </a:lnTo>
                  <a:lnTo>
                    <a:pt x="1249349" y="460959"/>
                  </a:lnTo>
                  <a:lnTo>
                    <a:pt x="1251813" y="456311"/>
                  </a:lnTo>
                  <a:close/>
                </a:path>
                <a:path w="1340485" h="514350">
                  <a:moveTo>
                    <a:pt x="1269466" y="466839"/>
                  </a:moveTo>
                  <a:lnTo>
                    <a:pt x="1266367" y="464985"/>
                  </a:lnTo>
                  <a:lnTo>
                    <a:pt x="1263269" y="463130"/>
                  </a:lnTo>
                  <a:lnTo>
                    <a:pt x="1260373" y="467537"/>
                  </a:lnTo>
                  <a:lnTo>
                    <a:pt x="1266977" y="471474"/>
                  </a:lnTo>
                  <a:lnTo>
                    <a:pt x="1269466" y="466839"/>
                  </a:lnTo>
                  <a:close/>
                </a:path>
                <a:path w="1340485" h="514350">
                  <a:moveTo>
                    <a:pt x="1287106" y="477367"/>
                  </a:moveTo>
                  <a:lnTo>
                    <a:pt x="1284008" y="475513"/>
                  </a:lnTo>
                  <a:lnTo>
                    <a:pt x="1280909" y="473659"/>
                  </a:lnTo>
                  <a:lnTo>
                    <a:pt x="1278001" y="478053"/>
                  </a:lnTo>
                  <a:lnTo>
                    <a:pt x="1284605" y="482003"/>
                  </a:lnTo>
                  <a:lnTo>
                    <a:pt x="1287106" y="477367"/>
                  </a:lnTo>
                  <a:close/>
                </a:path>
                <a:path w="1340485" h="514350">
                  <a:moveTo>
                    <a:pt x="1304759" y="487908"/>
                  </a:moveTo>
                  <a:lnTo>
                    <a:pt x="1301661" y="486054"/>
                  </a:lnTo>
                  <a:lnTo>
                    <a:pt x="1298562" y="484200"/>
                  </a:lnTo>
                  <a:lnTo>
                    <a:pt x="1295641" y="488594"/>
                  </a:lnTo>
                  <a:lnTo>
                    <a:pt x="1302245" y="492531"/>
                  </a:lnTo>
                  <a:lnTo>
                    <a:pt x="1304759" y="487908"/>
                  </a:lnTo>
                  <a:close/>
                </a:path>
                <a:path w="1340485" h="514350">
                  <a:moveTo>
                    <a:pt x="1322400" y="498436"/>
                  </a:moveTo>
                  <a:lnTo>
                    <a:pt x="1319301" y="496582"/>
                  </a:lnTo>
                  <a:lnTo>
                    <a:pt x="1316202" y="494728"/>
                  </a:lnTo>
                  <a:lnTo>
                    <a:pt x="1313268" y="499110"/>
                  </a:lnTo>
                  <a:lnTo>
                    <a:pt x="1319872" y="503047"/>
                  </a:lnTo>
                  <a:lnTo>
                    <a:pt x="1322400" y="498436"/>
                  </a:lnTo>
                  <a:close/>
                </a:path>
                <a:path w="1340485" h="514350">
                  <a:moveTo>
                    <a:pt x="1339888" y="509244"/>
                  </a:moveTo>
                  <a:lnTo>
                    <a:pt x="1336814" y="507339"/>
                  </a:lnTo>
                  <a:lnTo>
                    <a:pt x="1333741" y="505434"/>
                  </a:lnTo>
                  <a:lnTo>
                    <a:pt x="1330794" y="509790"/>
                  </a:lnTo>
                  <a:lnTo>
                    <a:pt x="1337335" y="513854"/>
                  </a:lnTo>
                  <a:lnTo>
                    <a:pt x="1339888" y="50924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 descr=""/>
            <p:cNvSpPr/>
            <p:nvPr/>
          </p:nvSpPr>
          <p:spPr>
            <a:xfrm>
              <a:off x="797534" y="5663552"/>
              <a:ext cx="4755515" cy="189230"/>
            </a:xfrm>
            <a:custGeom>
              <a:avLst/>
              <a:gdLst/>
              <a:ahLst/>
              <a:cxnLst/>
              <a:rect l="l" t="t" r="r" b="b"/>
              <a:pathLst>
                <a:path w="4755515" h="189229">
                  <a:moveTo>
                    <a:pt x="7683" y="188747"/>
                  </a:moveTo>
                  <a:lnTo>
                    <a:pt x="7607" y="183489"/>
                  </a:lnTo>
                  <a:lnTo>
                    <a:pt x="4000" y="183413"/>
                  </a:lnTo>
                  <a:lnTo>
                    <a:pt x="393" y="183337"/>
                  </a:lnTo>
                  <a:lnTo>
                    <a:pt x="0" y="188595"/>
                  </a:lnTo>
                  <a:lnTo>
                    <a:pt x="7683" y="188747"/>
                  </a:lnTo>
                  <a:close/>
                </a:path>
                <a:path w="4755515" h="189229">
                  <a:moveTo>
                    <a:pt x="4564164" y="3810"/>
                  </a:moveTo>
                  <a:lnTo>
                    <a:pt x="4561090" y="1905"/>
                  </a:lnTo>
                  <a:lnTo>
                    <a:pt x="4558017" y="0"/>
                  </a:lnTo>
                  <a:lnTo>
                    <a:pt x="4555071" y="4356"/>
                  </a:lnTo>
                  <a:lnTo>
                    <a:pt x="4561611" y="8420"/>
                  </a:lnTo>
                  <a:lnTo>
                    <a:pt x="4564164" y="3810"/>
                  </a:lnTo>
                  <a:close/>
                </a:path>
                <a:path w="4755515" h="189229">
                  <a:moveTo>
                    <a:pt x="4581614" y="14668"/>
                  </a:moveTo>
                  <a:lnTo>
                    <a:pt x="4578540" y="12763"/>
                  </a:lnTo>
                  <a:lnTo>
                    <a:pt x="4575467" y="10858"/>
                  </a:lnTo>
                  <a:lnTo>
                    <a:pt x="4572508" y="15214"/>
                  </a:lnTo>
                  <a:lnTo>
                    <a:pt x="4579048" y="19278"/>
                  </a:lnTo>
                  <a:lnTo>
                    <a:pt x="4581614" y="14668"/>
                  </a:lnTo>
                  <a:close/>
                </a:path>
                <a:path w="4755515" h="189229">
                  <a:moveTo>
                    <a:pt x="4599063" y="25527"/>
                  </a:moveTo>
                  <a:lnTo>
                    <a:pt x="4595990" y="23622"/>
                  </a:lnTo>
                  <a:lnTo>
                    <a:pt x="4592917" y="21717"/>
                  </a:lnTo>
                  <a:lnTo>
                    <a:pt x="4589945" y="26060"/>
                  </a:lnTo>
                  <a:lnTo>
                    <a:pt x="4596485" y="30124"/>
                  </a:lnTo>
                  <a:lnTo>
                    <a:pt x="4599063" y="25527"/>
                  </a:lnTo>
                  <a:close/>
                </a:path>
                <a:path w="4755515" h="189229">
                  <a:moveTo>
                    <a:pt x="4616513" y="36372"/>
                  </a:moveTo>
                  <a:lnTo>
                    <a:pt x="4613440" y="34467"/>
                  </a:lnTo>
                  <a:lnTo>
                    <a:pt x="4610366" y="32562"/>
                  </a:lnTo>
                  <a:lnTo>
                    <a:pt x="4607382" y="36893"/>
                  </a:lnTo>
                  <a:lnTo>
                    <a:pt x="4613910" y="40957"/>
                  </a:lnTo>
                  <a:lnTo>
                    <a:pt x="4616513" y="36372"/>
                  </a:lnTo>
                  <a:close/>
                </a:path>
                <a:path w="4755515" h="189229">
                  <a:moveTo>
                    <a:pt x="4633950" y="47231"/>
                  </a:moveTo>
                  <a:lnTo>
                    <a:pt x="4630877" y="45326"/>
                  </a:lnTo>
                  <a:lnTo>
                    <a:pt x="4627804" y="43421"/>
                  </a:lnTo>
                  <a:lnTo>
                    <a:pt x="4624806" y="47752"/>
                  </a:lnTo>
                  <a:lnTo>
                    <a:pt x="4631334" y="51816"/>
                  </a:lnTo>
                  <a:lnTo>
                    <a:pt x="4633950" y="47231"/>
                  </a:lnTo>
                  <a:close/>
                </a:path>
                <a:path w="4755515" h="189229">
                  <a:moveTo>
                    <a:pt x="4651387" y="58102"/>
                  </a:moveTo>
                  <a:lnTo>
                    <a:pt x="4648327" y="56184"/>
                  </a:lnTo>
                  <a:lnTo>
                    <a:pt x="4645253" y="54279"/>
                  </a:lnTo>
                  <a:lnTo>
                    <a:pt x="4642243" y="58597"/>
                  </a:lnTo>
                  <a:lnTo>
                    <a:pt x="4648771" y="62674"/>
                  </a:lnTo>
                  <a:lnTo>
                    <a:pt x="4651387" y="58102"/>
                  </a:lnTo>
                  <a:close/>
                </a:path>
                <a:path w="4755515" h="189229">
                  <a:moveTo>
                    <a:pt x="4668647" y="69278"/>
                  </a:moveTo>
                  <a:lnTo>
                    <a:pt x="4665611" y="67310"/>
                  </a:lnTo>
                  <a:lnTo>
                    <a:pt x="4662576" y="65341"/>
                  </a:lnTo>
                  <a:lnTo>
                    <a:pt x="4659554" y="69659"/>
                  </a:lnTo>
                  <a:lnTo>
                    <a:pt x="4666018" y="73837"/>
                  </a:lnTo>
                  <a:lnTo>
                    <a:pt x="4668647" y="69278"/>
                  </a:lnTo>
                  <a:close/>
                </a:path>
                <a:path w="4755515" h="189229">
                  <a:moveTo>
                    <a:pt x="4685893" y="80429"/>
                  </a:moveTo>
                  <a:lnTo>
                    <a:pt x="4682858" y="78460"/>
                  </a:lnTo>
                  <a:lnTo>
                    <a:pt x="4679823" y="76492"/>
                  </a:lnTo>
                  <a:lnTo>
                    <a:pt x="4676787" y="80797"/>
                  </a:lnTo>
                  <a:lnTo>
                    <a:pt x="4683252" y="84975"/>
                  </a:lnTo>
                  <a:lnTo>
                    <a:pt x="4685893" y="80429"/>
                  </a:lnTo>
                  <a:close/>
                </a:path>
                <a:path w="4755515" h="189229">
                  <a:moveTo>
                    <a:pt x="4703153" y="91592"/>
                  </a:moveTo>
                  <a:lnTo>
                    <a:pt x="4700117" y="89623"/>
                  </a:lnTo>
                  <a:lnTo>
                    <a:pt x="4697082" y="87655"/>
                  </a:lnTo>
                  <a:lnTo>
                    <a:pt x="4694034" y="91960"/>
                  </a:lnTo>
                  <a:lnTo>
                    <a:pt x="4700498" y="96139"/>
                  </a:lnTo>
                  <a:lnTo>
                    <a:pt x="4703153" y="91592"/>
                  </a:lnTo>
                  <a:close/>
                </a:path>
                <a:path w="4755515" h="189229">
                  <a:moveTo>
                    <a:pt x="4720412" y="102730"/>
                  </a:moveTo>
                  <a:lnTo>
                    <a:pt x="4717377" y="100774"/>
                  </a:lnTo>
                  <a:lnTo>
                    <a:pt x="4714341" y="98806"/>
                  </a:lnTo>
                  <a:lnTo>
                    <a:pt x="4711281" y="103098"/>
                  </a:lnTo>
                  <a:lnTo>
                    <a:pt x="4717745" y="107276"/>
                  </a:lnTo>
                  <a:lnTo>
                    <a:pt x="4720412" y="102730"/>
                  </a:lnTo>
                  <a:close/>
                </a:path>
                <a:path w="4755515" h="189229">
                  <a:moveTo>
                    <a:pt x="4737671" y="113893"/>
                  </a:moveTo>
                  <a:lnTo>
                    <a:pt x="4734636" y="111925"/>
                  </a:lnTo>
                  <a:lnTo>
                    <a:pt x="4731601" y="109956"/>
                  </a:lnTo>
                  <a:lnTo>
                    <a:pt x="4728527" y="114236"/>
                  </a:lnTo>
                  <a:lnTo>
                    <a:pt x="4734992" y="118414"/>
                  </a:lnTo>
                  <a:lnTo>
                    <a:pt x="4737671" y="113893"/>
                  </a:lnTo>
                  <a:close/>
                </a:path>
                <a:path w="4755515" h="189229">
                  <a:moveTo>
                    <a:pt x="4754931" y="125056"/>
                  </a:moveTo>
                  <a:lnTo>
                    <a:pt x="4751895" y="123088"/>
                  </a:lnTo>
                  <a:lnTo>
                    <a:pt x="4748860" y="121119"/>
                  </a:lnTo>
                  <a:lnTo>
                    <a:pt x="4745774" y="125399"/>
                  </a:lnTo>
                  <a:lnTo>
                    <a:pt x="4752238" y="129578"/>
                  </a:lnTo>
                  <a:lnTo>
                    <a:pt x="4754931" y="12505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 descr=""/>
            <p:cNvSpPr/>
            <p:nvPr/>
          </p:nvSpPr>
          <p:spPr>
            <a:xfrm>
              <a:off x="818038" y="5845703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 h="0">
                  <a:moveTo>
                    <a:pt x="0" y="0"/>
                  </a:moveTo>
                  <a:lnTo>
                    <a:pt x="479055" y="0"/>
                  </a:lnTo>
                </a:path>
              </a:pathLst>
            </a:custGeom>
            <a:ln w="1751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 descr=""/>
            <p:cNvSpPr/>
            <p:nvPr/>
          </p:nvSpPr>
          <p:spPr>
            <a:xfrm>
              <a:off x="1309712" y="5489371"/>
              <a:ext cx="1395095" cy="352425"/>
            </a:xfrm>
            <a:custGeom>
              <a:avLst/>
              <a:gdLst/>
              <a:ahLst/>
              <a:cxnLst/>
              <a:rect l="l" t="t" r="r" b="b"/>
              <a:pathLst>
                <a:path w="1395095" h="352425">
                  <a:moveTo>
                    <a:pt x="7835" y="351294"/>
                  </a:moveTo>
                  <a:lnTo>
                    <a:pt x="7188" y="346075"/>
                  </a:lnTo>
                  <a:lnTo>
                    <a:pt x="3594" y="346392"/>
                  </a:lnTo>
                  <a:lnTo>
                    <a:pt x="0" y="346710"/>
                  </a:lnTo>
                  <a:lnTo>
                    <a:pt x="177" y="351980"/>
                  </a:lnTo>
                  <a:lnTo>
                    <a:pt x="7835" y="351294"/>
                  </a:lnTo>
                  <a:close/>
                </a:path>
                <a:path w="1395095" h="352425">
                  <a:moveTo>
                    <a:pt x="28270" y="349478"/>
                  </a:moveTo>
                  <a:lnTo>
                    <a:pt x="27597" y="344258"/>
                  </a:lnTo>
                  <a:lnTo>
                    <a:pt x="24003" y="344576"/>
                  </a:lnTo>
                  <a:lnTo>
                    <a:pt x="20408" y="344893"/>
                  </a:lnTo>
                  <a:lnTo>
                    <a:pt x="20612" y="350164"/>
                  </a:lnTo>
                  <a:lnTo>
                    <a:pt x="28270" y="349478"/>
                  </a:lnTo>
                  <a:close/>
                </a:path>
                <a:path w="1395095" h="352425">
                  <a:moveTo>
                    <a:pt x="48691" y="347675"/>
                  </a:moveTo>
                  <a:lnTo>
                    <a:pt x="47993" y="342455"/>
                  </a:lnTo>
                  <a:lnTo>
                    <a:pt x="44399" y="342773"/>
                  </a:lnTo>
                  <a:lnTo>
                    <a:pt x="40805" y="343090"/>
                  </a:lnTo>
                  <a:lnTo>
                    <a:pt x="41033" y="348361"/>
                  </a:lnTo>
                  <a:lnTo>
                    <a:pt x="48691" y="347675"/>
                  </a:lnTo>
                  <a:close/>
                </a:path>
                <a:path w="1395095" h="352425">
                  <a:moveTo>
                    <a:pt x="69126" y="345859"/>
                  </a:moveTo>
                  <a:lnTo>
                    <a:pt x="68402" y="340639"/>
                  </a:lnTo>
                  <a:lnTo>
                    <a:pt x="64808" y="340956"/>
                  </a:lnTo>
                  <a:lnTo>
                    <a:pt x="61214" y="341274"/>
                  </a:lnTo>
                  <a:lnTo>
                    <a:pt x="61468" y="346532"/>
                  </a:lnTo>
                  <a:lnTo>
                    <a:pt x="69126" y="345859"/>
                  </a:lnTo>
                  <a:close/>
                </a:path>
                <a:path w="1395095" h="352425">
                  <a:moveTo>
                    <a:pt x="89547" y="344055"/>
                  </a:moveTo>
                  <a:lnTo>
                    <a:pt x="88798" y="338836"/>
                  </a:lnTo>
                  <a:lnTo>
                    <a:pt x="85204" y="339153"/>
                  </a:lnTo>
                  <a:lnTo>
                    <a:pt x="81610" y="339471"/>
                  </a:lnTo>
                  <a:lnTo>
                    <a:pt x="81889" y="344728"/>
                  </a:lnTo>
                  <a:lnTo>
                    <a:pt x="89547" y="344055"/>
                  </a:lnTo>
                  <a:close/>
                </a:path>
                <a:path w="1395095" h="352425">
                  <a:moveTo>
                    <a:pt x="109943" y="341896"/>
                  </a:moveTo>
                  <a:lnTo>
                    <a:pt x="109169" y="336689"/>
                  </a:lnTo>
                  <a:lnTo>
                    <a:pt x="105587" y="337083"/>
                  </a:lnTo>
                  <a:lnTo>
                    <a:pt x="102006" y="337477"/>
                  </a:lnTo>
                  <a:lnTo>
                    <a:pt x="102311" y="342747"/>
                  </a:lnTo>
                  <a:lnTo>
                    <a:pt x="109943" y="341896"/>
                  </a:lnTo>
                  <a:close/>
                </a:path>
                <a:path w="1395095" h="352425">
                  <a:moveTo>
                    <a:pt x="130327" y="339636"/>
                  </a:moveTo>
                  <a:lnTo>
                    <a:pt x="129527" y="334429"/>
                  </a:lnTo>
                  <a:lnTo>
                    <a:pt x="125945" y="334822"/>
                  </a:lnTo>
                  <a:lnTo>
                    <a:pt x="122364" y="335216"/>
                  </a:lnTo>
                  <a:lnTo>
                    <a:pt x="122694" y="340474"/>
                  </a:lnTo>
                  <a:lnTo>
                    <a:pt x="130327" y="339636"/>
                  </a:lnTo>
                  <a:close/>
                </a:path>
                <a:path w="1395095" h="352425">
                  <a:moveTo>
                    <a:pt x="150710" y="337362"/>
                  </a:moveTo>
                  <a:lnTo>
                    <a:pt x="149885" y="332168"/>
                  </a:lnTo>
                  <a:lnTo>
                    <a:pt x="146304" y="332562"/>
                  </a:lnTo>
                  <a:lnTo>
                    <a:pt x="142722" y="332955"/>
                  </a:lnTo>
                  <a:lnTo>
                    <a:pt x="143078" y="338213"/>
                  </a:lnTo>
                  <a:lnTo>
                    <a:pt x="150710" y="337362"/>
                  </a:lnTo>
                  <a:close/>
                </a:path>
                <a:path w="1395095" h="352425">
                  <a:moveTo>
                    <a:pt x="171094" y="335102"/>
                  </a:moveTo>
                  <a:lnTo>
                    <a:pt x="170243" y="329907"/>
                  </a:lnTo>
                  <a:lnTo>
                    <a:pt x="166662" y="330301"/>
                  </a:lnTo>
                  <a:lnTo>
                    <a:pt x="163080" y="330695"/>
                  </a:lnTo>
                  <a:lnTo>
                    <a:pt x="163461" y="335953"/>
                  </a:lnTo>
                  <a:lnTo>
                    <a:pt x="171094" y="335102"/>
                  </a:lnTo>
                  <a:close/>
                </a:path>
                <a:path w="1395095" h="352425">
                  <a:moveTo>
                    <a:pt x="191465" y="332714"/>
                  </a:moveTo>
                  <a:lnTo>
                    <a:pt x="190588" y="327533"/>
                  </a:lnTo>
                  <a:lnTo>
                    <a:pt x="187020" y="328002"/>
                  </a:lnTo>
                  <a:lnTo>
                    <a:pt x="183451" y="328472"/>
                  </a:lnTo>
                  <a:lnTo>
                    <a:pt x="183845" y="333717"/>
                  </a:lnTo>
                  <a:lnTo>
                    <a:pt x="191465" y="332714"/>
                  </a:lnTo>
                  <a:close/>
                </a:path>
                <a:path w="1395095" h="352425">
                  <a:moveTo>
                    <a:pt x="211797" y="330009"/>
                  </a:moveTo>
                  <a:lnTo>
                    <a:pt x="210896" y="324827"/>
                  </a:lnTo>
                  <a:lnTo>
                    <a:pt x="207327" y="325297"/>
                  </a:lnTo>
                  <a:lnTo>
                    <a:pt x="203758" y="325767"/>
                  </a:lnTo>
                  <a:lnTo>
                    <a:pt x="204177" y="331025"/>
                  </a:lnTo>
                  <a:lnTo>
                    <a:pt x="211797" y="330009"/>
                  </a:lnTo>
                  <a:close/>
                </a:path>
                <a:path w="1395095" h="352425">
                  <a:moveTo>
                    <a:pt x="232130" y="327304"/>
                  </a:moveTo>
                  <a:lnTo>
                    <a:pt x="231190" y="322122"/>
                  </a:lnTo>
                  <a:lnTo>
                    <a:pt x="227622" y="322592"/>
                  </a:lnTo>
                  <a:lnTo>
                    <a:pt x="224053" y="323062"/>
                  </a:lnTo>
                  <a:lnTo>
                    <a:pt x="224510" y="328320"/>
                  </a:lnTo>
                  <a:lnTo>
                    <a:pt x="232130" y="327304"/>
                  </a:lnTo>
                  <a:close/>
                </a:path>
                <a:path w="1395095" h="352425">
                  <a:moveTo>
                    <a:pt x="252463" y="324599"/>
                  </a:moveTo>
                  <a:lnTo>
                    <a:pt x="251498" y="319417"/>
                  </a:lnTo>
                  <a:lnTo>
                    <a:pt x="247929" y="319887"/>
                  </a:lnTo>
                  <a:lnTo>
                    <a:pt x="244360" y="320357"/>
                  </a:lnTo>
                  <a:lnTo>
                    <a:pt x="244843" y="325602"/>
                  </a:lnTo>
                  <a:lnTo>
                    <a:pt x="252463" y="324599"/>
                  </a:lnTo>
                  <a:close/>
                </a:path>
                <a:path w="1395095" h="352425">
                  <a:moveTo>
                    <a:pt x="272796" y="321894"/>
                  </a:moveTo>
                  <a:lnTo>
                    <a:pt x="271805" y="316725"/>
                  </a:lnTo>
                  <a:lnTo>
                    <a:pt x="268236" y="317195"/>
                  </a:lnTo>
                  <a:lnTo>
                    <a:pt x="264668" y="317665"/>
                  </a:lnTo>
                  <a:lnTo>
                    <a:pt x="265176" y="322910"/>
                  </a:lnTo>
                  <a:lnTo>
                    <a:pt x="272796" y="321894"/>
                  </a:lnTo>
                  <a:close/>
                </a:path>
                <a:path w="1395095" h="352425">
                  <a:moveTo>
                    <a:pt x="293065" y="318770"/>
                  </a:moveTo>
                  <a:lnTo>
                    <a:pt x="292049" y="313601"/>
                  </a:lnTo>
                  <a:lnTo>
                    <a:pt x="288493" y="314159"/>
                  </a:lnTo>
                  <a:lnTo>
                    <a:pt x="284937" y="314706"/>
                  </a:lnTo>
                  <a:lnTo>
                    <a:pt x="285470" y="319951"/>
                  </a:lnTo>
                  <a:lnTo>
                    <a:pt x="293065" y="318770"/>
                  </a:lnTo>
                  <a:close/>
                </a:path>
                <a:path w="1395095" h="352425">
                  <a:moveTo>
                    <a:pt x="313334" y="315633"/>
                  </a:moveTo>
                  <a:lnTo>
                    <a:pt x="312293" y="310476"/>
                  </a:lnTo>
                  <a:lnTo>
                    <a:pt x="308737" y="311023"/>
                  </a:lnTo>
                  <a:lnTo>
                    <a:pt x="305181" y="311569"/>
                  </a:lnTo>
                  <a:lnTo>
                    <a:pt x="305739" y="316814"/>
                  </a:lnTo>
                  <a:lnTo>
                    <a:pt x="313334" y="315633"/>
                  </a:lnTo>
                  <a:close/>
                </a:path>
                <a:path w="1395095" h="352425">
                  <a:moveTo>
                    <a:pt x="333603" y="312483"/>
                  </a:moveTo>
                  <a:lnTo>
                    <a:pt x="332536" y="307327"/>
                  </a:lnTo>
                  <a:lnTo>
                    <a:pt x="328980" y="307873"/>
                  </a:lnTo>
                  <a:lnTo>
                    <a:pt x="325424" y="308432"/>
                  </a:lnTo>
                  <a:lnTo>
                    <a:pt x="326009" y="313664"/>
                  </a:lnTo>
                  <a:lnTo>
                    <a:pt x="333603" y="312483"/>
                  </a:lnTo>
                  <a:close/>
                </a:path>
                <a:path w="1395095" h="352425">
                  <a:moveTo>
                    <a:pt x="353872" y="309346"/>
                  </a:moveTo>
                  <a:lnTo>
                    <a:pt x="352780" y="304190"/>
                  </a:lnTo>
                  <a:lnTo>
                    <a:pt x="349224" y="304736"/>
                  </a:lnTo>
                  <a:lnTo>
                    <a:pt x="345668" y="305295"/>
                  </a:lnTo>
                  <a:lnTo>
                    <a:pt x="346278" y="310515"/>
                  </a:lnTo>
                  <a:lnTo>
                    <a:pt x="353872" y="309346"/>
                  </a:lnTo>
                  <a:close/>
                </a:path>
                <a:path w="1395095" h="352425">
                  <a:moveTo>
                    <a:pt x="374091" y="305904"/>
                  </a:moveTo>
                  <a:lnTo>
                    <a:pt x="372973" y="300761"/>
                  </a:lnTo>
                  <a:lnTo>
                    <a:pt x="369430" y="301383"/>
                  </a:lnTo>
                  <a:lnTo>
                    <a:pt x="365887" y="302006"/>
                  </a:lnTo>
                  <a:lnTo>
                    <a:pt x="366522" y="307238"/>
                  </a:lnTo>
                  <a:lnTo>
                    <a:pt x="374091" y="305904"/>
                  </a:lnTo>
                  <a:close/>
                </a:path>
                <a:path w="1395095" h="352425">
                  <a:moveTo>
                    <a:pt x="394284" y="302336"/>
                  </a:moveTo>
                  <a:lnTo>
                    <a:pt x="393141" y="297192"/>
                  </a:lnTo>
                  <a:lnTo>
                    <a:pt x="389597" y="297815"/>
                  </a:lnTo>
                  <a:lnTo>
                    <a:pt x="386054" y="298437"/>
                  </a:lnTo>
                  <a:lnTo>
                    <a:pt x="386715" y="303669"/>
                  </a:lnTo>
                  <a:lnTo>
                    <a:pt x="394284" y="302336"/>
                  </a:lnTo>
                  <a:close/>
                </a:path>
                <a:path w="1395095" h="352425">
                  <a:moveTo>
                    <a:pt x="414477" y="298742"/>
                  </a:moveTo>
                  <a:lnTo>
                    <a:pt x="413308" y="293611"/>
                  </a:lnTo>
                  <a:lnTo>
                    <a:pt x="409765" y="294233"/>
                  </a:lnTo>
                  <a:lnTo>
                    <a:pt x="406222" y="294855"/>
                  </a:lnTo>
                  <a:lnTo>
                    <a:pt x="406908" y="300088"/>
                  </a:lnTo>
                  <a:lnTo>
                    <a:pt x="414477" y="298742"/>
                  </a:lnTo>
                  <a:close/>
                </a:path>
                <a:path w="1395095" h="352425">
                  <a:moveTo>
                    <a:pt x="434670" y="295173"/>
                  </a:moveTo>
                  <a:lnTo>
                    <a:pt x="433476" y="290042"/>
                  </a:lnTo>
                  <a:lnTo>
                    <a:pt x="429933" y="290664"/>
                  </a:lnTo>
                  <a:lnTo>
                    <a:pt x="426389" y="291287"/>
                  </a:lnTo>
                  <a:lnTo>
                    <a:pt x="427101" y="296506"/>
                  </a:lnTo>
                  <a:lnTo>
                    <a:pt x="434670" y="295173"/>
                  </a:lnTo>
                  <a:close/>
                </a:path>
                <a:path w="1395095" h="352425">
                  <a:moveTo>
                    <a:pt x="454825" y="291376"/>
                  </a:moveTo>
                  <a:lnTo>
                    <a:pt x="453605" y="286258"/>
                  </a:lnTo>
                  <a:lnTo>
                    <a:pt x="450075" y="286956"/>
                  </a:lnTo>
                  <a:lnTo>
                    <a:pt x="446544" y="287655"/>
                  </a:lnTo>
                  <a:lnTo>
                    <a:pt x="447281" y="292874"/>
                  </a:lnTo>
                  <a:lnTo>
                    <a:pt x="454825" y="291376"/>
                  </a:lnTo>
                  <a:close/>
                </a:path>
                <a:path w="1395095" h="352425">
                  <a:moveTo>
                    <a:pt x="474941" y="287388"/>
                  </a:moveTo>
                  <a:lnTo>
                    <a:pt x="473697" y="282270"/>
                  </a:lnTo>
                  <a:lnTo>
                    <a:pt x="470166" y="282968"/>
                  </a:lnTo>
                  <a:lnTo>
                    <a:pt x="466636" y="283667"/>
                  </a:lnTo>
                  <a:lnTo>
                    <a:pt x="467398" y="288886"/>
                  </a:lnTo>
                  <a:lnTo>
                    <a:pt x="474941" y="287388"/>
                  </a:lnTo>
                  <a:close/>
                </a:path>
                <a:path w="1395095" h="352425">
                  <a:moveTo>
                    <a:pt x="495058" y="283387"/>
                  </a:moveTo>
                  <a:lnTo>
                    <a:pt x="493788" y="278282"/>
                  </a:lnTo>
                  <a:lnTo>
                    <a:pt x="490258" y="278980"/>
                  </a:lnTo>
                  <a:lnTo>
                    <a:pt x="486727" y="279679"/>
                  </a:lnTo>
                  <a:lnTo>
                    <a:pt x="487514" y="284886"/>
                  </a:lnTo>
                  <a:lnTo>
                    <a:pt x="495058" y="283387"/>
                  </a:lnTo>
                  <a:close/>
                </a:path>
                <a:path w="1395095" h="352425">
                  <a:moveTo>
                    <a:pt x="515175" y="279387"/>
                  </a:moveTo>
                  <a:lnTo>
                    <a:pt x="513880" y="274281"/>
                  </a:lnTo>
                  <a:lnTo>
                    <a:pt x="510349" y="274980"/>
                  </a:lnTo>
                  <a:lnTo>
                    <a:pt x="506818" y="275678"/>
                  </a:lnTo>
                  <a:lnTo>
                    <a:pt x="507644" y="280885"/>
                  </a:lnTo>
                  <a:lnTo>
                    <a:pt x="515175" y="279387"/>
                  </a:lnTo>
                  <a:close/>
                </a:path>
                <a:path w="1395095" h="352425">
                  <a:moveTo>
                    <a:pt x="535254" y="275209"/>
                  </a:moveTo>
                  <a:lnTo>
                    <a:pt x="533933" y="270116"/>
                  </a:lnTo>
                  <a:lnTo>
                    <a:pt x="530415" y="270891"/>
                  </a:lnTo>
                  <a:lnTo>
                    <a:pt x="526897" y="271665"/>
                  </a:lnTo>
                  <a:lnTo>
                    <a:pt x="527748" y="276860"/>
                  </a:lnTo>
                  <a:lnTo>
                    <a:pt x="535254" y="275209"/>
                  </a:lnTo>
                  <a:close/>
                </a:path>
                <a:path w="1395095" h="352425">
                  <a:moveTo>
                    <a:pt x="555294" y="270802"/>
                  </a:moveTo>
                  <a:lnTo>
                    <a:pt x="553948" y="265709"/>
                  </a:lnTo>
                  <a:lnTo>
                    <a:pt x="550430" y="266484"/>
                  </a:lnTo>
                  <a:lnTo>
                    <a:pt x="546912" y="267258"/>
                  </a:lnTo>
                  <a:lnTo>
                    <a:pt x="547789" y="272453"/>
                  </a:lnTo>
                  <a:lnTo>
                    <a:pt x="555294" y="270802"/>
                  </a:lnTo>
                  <a:close/>
                </a:path>
                <a:path w="1395095" h="352425">
                  <a:moveTo>
                    <a:pt x="575322" y="266407"/>
                  </a:moveTo>
                  <a:lnTo>
                    <a:pt x="573951" y="261315"/>
                  </a:lnTo>
                  <a:lnTo>
                    <a:pt x="570433" y="262089"/>
                  </a:lnTo>
                  <a:lnTo>
                    <a:pt x="566915" y="262864"/>
                  </a:lnTo>
                  <a:lnTo>
                    <a:pt x="567817" y="268058"/>
                  </a:lnTo>
                  <a:lnTo>
                    <a:pt x="575322" y="266407"/>
                  </a:lnTo>
                  <a:close/>
                </a:path>
                <a:path w="1395095" h="352425">
                  <a:moveTo>
                    <a:pt x="595350" y="262001"/>
                  </a:moveTo>
                  <a:lnTo>
                    <a:pt x="593953" y="256921"/>
                  </a:lnTo>
                  <a:lnTo>
                    <a:pt x="590435" y="257695"/>
                  </a:lnTo>
                  <a:lnTo>
                    <a:pt x="586917" y="258470"/>
                  </a:lnTo>
                  <a:lnTo>
                    <a:pt x="587844" y="263652"/>
                  </a:lnTo>
                  <a:lnTo>
                    <a:pt x="595350" y="262001"/>
                  </a:lnTo>
                  <a:close/>
                </a:path>
                <a:path w="1395095" h="352425">
                  <a:moveTo>
                    <a:pt x="615353" y="257416"/>
                  </a:moveTo>
                  <a:lnTo>
                    <a:pt x="613930" y="252349"/>
                  </a:lnTo>
                  <a:lnTo>
                    <a:pt x="610425" y="253187"/>
                  </a:lnTo>
                  <a:lnTo>
                    <a:pt x="606920" y="254025"/>
                  </a:lnTo>
                  <a:lnTo>
                    <a:pt x="607872" y="259207"/>
                  </a:lnTo>
                  <a:lnTo>
                    <a:pt x="615353" y="257416"/>
                  </a:lnTo>
                  <a:close/>
                </a:path>
                <a:path w="1395095" h="352425">
                  <a:moveTo>
                    <a:pt x="635292" y="252615"/>
                  </a:moveTo>
                  <a:lnTo>
                    <a:pt x="633844" y="247561"/>
                  </a:lnTo>
                  <a:lnTo>
                    <a:pt x="630339" y="248399"/>
                  </a:lnTo>
                  <a:lnTo>
                    <a:pt x="626833" y="249237"/>
                  </a:lnTo>
                  <a:lnTo>
                    <a:pt x="627811" y="254419"/>
                  </a:lnTo>
                  <a:lnTo>
                    <a:pt x="635292" y="252615"/>
                  </a:lnTo>
                  <a:close/>
                </a:path>
                <a:path w="1395095" h="352425">
                  <a:moveTo>
                    <a:pt x="655231" y="247827"/>
                  </a:moveTo>
                  <a:lnTo>
                    <a:pt x="653757" y="242773"/>
                  </a:lnTo>
                  <a:lnTo>
                    <a:pt x="650252" y="243611"/>
                  </a:lnTo>
                  <a:lnTo>
                    <a:pt x="646747" y="244449"/>
                  </a:lnTo>
                  <a:lnTo>
                    <a:pt x="647750" y="249618"/>
                  </a:lnTo>
                  <a:lnTo>
                    <a:pt x="655231" y="247827"/>
                  </a:lnTo>
                  <a:close/>
                </a:path>
                <a:path w="1395095" h="352425">
                  <a:moveTo>
                    <a:pt x="675170" y="243027"/>
                  </a:moveTo>
                  <a:lnTo>
                    <a:pt x="673671" y="237985"/>
                  </a:lnTo>
                  <a:lnTo>
                    <a:pt x="670166" y="238823"/>
                  </a:lnTo>
                  <a:lnTo>
                    <a:pt x="666661" y="239661"/>
                  </a:lnTo>
                  <a:lnTo>
                    <a:pt x="667689" y="244830"/>
                  </a:lnTo>
                  <a:lnTo>
                    <a:pt x="675170" y="243027"/>
                  </a:lnTo>
                  <a:close/>
                </a:path>
                <a:path w="1395095" h="352425">
                  <a:moveTo>
                    <a:pt x="695058" y="238023"/>
                  </a:moveTo>
                  <a:lnTo>
                    <a:pt x="693534" y="232981"/>
                  </a:lnTo>
                  <a:lnTo>
                    <a:pt x="690054" y="233883"/>
                  </a:lnTo>
                  <a:lnTo>
                    <a:pt x="686574" y="234797"/>
                  </a:lnTo>
                  <a:lnTo>
                    <a:pt x="687628" y="239953"/>
                  </a:lnTo>
                  <a:lnTo>
                    <a:pt x="695058" y="238023"/>
                  </a:lnTo>
                  <a:close/>
                </a:path>
                <a:path w="1395095" h="352425">
                  <a:moveTo>
                    <a:pt x="714908" y="232841"/>
                  </a:moveTo>
                  <a:lnTo>
                    <a:pt x="713359" y="227799"/>
                  </a:lnTo>
                  <a:lnTo>
                    <a:pt x="709879" y="228714"/>
                  </a:lnTo>
                  <a:lnTo>
                    <a:pt x="706399" y="229616"/>
                  </a:lnTo>
                  <a:lnTo>
                    <a:pt x="707478" y="234784"/>
                  </a:lnTo>
                  <a:lnTo>
                    <a:pt x="714908" y="232841"/>
                  </a:lnTo>
                  <a:close/>
                </a:path>
                <a:path w="1395095" h="352425">
                  <a:moveTo>
                    <a:pt x="734758" y="227685"/>
                  </a:moveTo>
                  <a:lnTo>
                    <a:pt x="733183" y="222643"/>
                  </a:lnTo>
                  <a:lnTo>
                    <a:pt x="729703" y="223558"/>
                  </a:lnTo>
                  <a:lnTo>
                    <a:pt x="726224" y="224459"/>
                  </a:lnTo>
                  <a:lnTo>
                    <a:pt x="727316" y="229616"/>
                  </a:lnTo>
                  <a:lnTo>
                    <a:pt x="734758" y="227685"/>
                  </a:lnTo>
                  <a:close/>
                </a:path>
                <a:path w="1395095" h="352425">
                  <a:moveTo>
                    <a:pt x="754595" y="222516"/>
                  </a:moveTo>
                  <a:lnTo>
                    <a:pt x="752995" y="217500"/>
                  </a:lnTo>
                  <a:lnTo>
                    <a:pt x="749515" y="218401"/>
                  </a:lnTo>
                  <a:lnTo>
                    <a:pt x="746036" y="219303"/>
                  </a:lnTo>
                  <a:lnTo>
                    <a:pt x="747153" y="224459"/>
                  </a:lnTo>
                  <a:lnTo>
                    <a:pt x="754595" y="222516"/>
                  </a:lnTo>
                  <a:close/>
                </a:path>
                <a:path w="1395095" h="352425">
                  <a:moveTo>
                    <a:pt x="774382" y="217068"/>
                  </a:moveTo>
                  <a:lnTo>
                    <a:pt x="772756" y="212064"/>
                  </a:lnTo>
                  <a:lnTo>
                    <a:pt x="769289" y="213029"/>
                  </a:lnTo>
                  <a:lnTo>
                    <a:pt x="765822" y="213995"/>
                  </a:lnTo>
                  <a:lnTo>
                    <a:pt x="766978" y="219138"/>
                  </a:lnTo>
                  <a:lnTo>
                    <a:pt x="774382" y="217068"/>
                  </a:lnTo>
                  <a:close/>
                </a:path>
                <a:path w="1395095" h="352425">
                  <a:moveTo>
                    <a:pt x="794118" y="211556"/>
                  </a:moveTo>
                  <a:lnTo>
                    <a:pt x="792480" y="206552"/>
                  </a:lnTo>
                  <a:lnTo>
                    <a:pt x="789012" y="207518"/>
                  </a:lnTo>
                  <a:lnTo>
                    <a:pt x="785545" y="208483"/>
                  </a:lnTo>
                  <a:lnTo>
                    <a:pt x="786726" y="213626"/>
                  </a:lnTo>
                  <a:lnTo>
                    <a:pt x="794118" y="211556"/>
                  </a:lnTo>
                  <a:close/>
                </a:path>
                <a:path w="1395095" h="352425">
                  <a:moveTo>
                    <a:pt x="813879" y="206019"/>
                  </a:moveTo>
                  <a:lnTo>
                    <a:pt x="812215" y="201028"/>
                  </a:lnTo>
                  <a:lnTo>
                    <a:pt x="808748" y="201993"/>
                  </a:lnTo>
                  <a:lnTo>
                    <a:pt x="805281" y="202958"/>
                  </a:lnTo>
                  <a:lnTo>
                    <a:pt x="806475" y="208089"/>
                  </a:lnTo>
                  <a:lnTo>
                    <a:pt x="813879" y="206019"/>
                  </a:lnTo>
                  <a:close/>
                </a:path>
                <a:path w="1395095" h="352425">
                  <a:moveTo>
                    <a:pt x="833628" y="200507"/>
                  </a:moveTo>
                  <a:lnTo>
                    <a:pt x="831938" y="195516"/>
                  </a:lnTo>
                  <a:lnTo>
                    <a:pt x="828471" y="196481"/>
                  </a:lnTo>
                  <a:lnTo>
                    <a:pt x="825004" y="197446"/>
                  </a:lnTo>
                  <a:lnTo>
                    <a:pt x="826223" y="202577"/>
                  </a:lnTo>
                  <a:lnTo>
                    <a:pt x="833628" y="200507"/>
                  </a:lnTo>
                  <a:close/>
                </a:path>
                <a:path w="1395095" h="352425">
                  <a:moveTo>
                    <a:pt x="853287" y="194640"/>
                  </a:moveTo>
                  <a:lnTo>
                    <a:pt x="851573" y="189661"/>
                  </a:lnTo>
                  <a:lnTo>
                    <a:pt x="848118" y="190690"/>
                  </a:lnTo>
                  <a:lnTo>
                    <a:pt x="844664" y="191719"/>
                  </a:lnTo>
                  <a:lnTo>
                    <a:pt x="845908" y="196837"/>
                  </a:lnTo>
                  <a:lnTo>
                    <a:pt x="853287" y="194640"/>
                  </a:lnTo>
                  <a:close/>
                </a:path>
                <a:path w="1395095" h="352425">
                  <a:moveTo>
                    <a:pt x="872934" y="188785"/>
                  </a:moveTo>
                  <a:lnTo>
                    <a:pt x="871207" y="183807"/>
                  </a:lnTo>
                  <a:lnTo>
                    <a:pt x="867752" y="184835"/>
                  </a:lnTo>
                  <a:lnTo>
                    <a:pt x="864298" y="185864"/>
                  </a:lnTo>
                  <a:lnTo>
                    <a:pt x="865568" y="190969"/>
                  </a:lnTo>
                  <a:lnTo>
                    <a:pt x="872934" y="188785"/>
                  </a:lnTo>
                  <a:close/>
                </a:path>
                <a:path w="1395095" h="352425">
                  <a:moveTo>
                    <a:pt x="892594" y="182930"/>
                  </a:moveTo>
                  <a:lnTo>
                    <a:pt x="890841" y="177965"/>
                  </a:lnTo>
                  <a:lnTo>
                    <a:pt x="887387" y="178993"/>
                  </a:lnTo>
                  <a:lnTo>
                    <a:pt x="883932" y="180022"/>
                  </a:lnTo>
                  <a:lnTo>
                    <a:pt x="885228" y="185127"/>
                  </a:lnTo>
                  <a:lnTo>
                    <a:pt x="892594" y="182930"/>
                  </a:lnTo>
                  <a:close/>
                </a:path>
                <a:path w="1395095" h="352425">
                  <a:moveTo>
                    <a:pt x="912215" y="176961"/>
                  </a:moveTo>
                  <a:lnTo>
                    <a:pt x="910450" y="172008"/>
                  </a:lnTo>
                  <a:lnTo>
                    <a:pt x="907008" y="173088"/>
                  </a:lnTo>
                  <a:lnTo>
                    <a:pt x="903566" y="174167"/>
                  </a:lnTo>
                  <a:lnTo>
                    <a:pt x="904887" y="179273"/>
                  </a:lnTo>
                  <a:lnTo>
                    <a:pt x="912215" y="176961"/>
                  </a:lnTo>
                  <a:close/>
                </a:path>
                <a:path w="1395095" h="352425">
                  <a:moveTo>
                    <a:pt x="931773" y="170815"/>
                  </a:moveTo>
                  <a:lnTo>
                    <a:pt x="929982" y="165862"/>
                  </a:lnTo>
                  <a:lnTo>
                    <a:pt x="926541" y="166941"/>
                  </a:lnTo>
                  <a:lnTo>
                    <a:pt x="923099" y="168021"/>
                  </a:lnTo>
                  <a:lnTo>
                    <a:pt x="924445" y="173126"/>
                  </a:lnTo>
                  <a:lnTo>
                    <a:pt x="931773" y="170815"/>
                  </a:lnTo>
                  <a:close/>
                </a:path>
                <a:path w="1395095" h="352425">
                  <a:moveTo>
                    <a:pt x="951344" y="164642"/>
                  </a:moveTo>
                  <a:lnTo>
                    <a:pt x="949528" y="159702"/>
                  </a:lnTo>
                  <a:lnTo>
                    <a:pt x="946086" y="160782"/>
                  </a:lnTo>
                  <a:lnTo>
                    <a:pt x="942644" y="161861"/>
                  </a:lnTo>
                  <a:lnTo>
                    <a:pt x="944003" y="166954"/>
                  </a:lnTo>
                  <a:lnTo>
                    <a:pt x="951344" y="164642"/>
                  </a:lnTo>
                  <a:close/>
                </a:path>
                <a:path w="1395095" h="352425">
                  <a:moveTo>
                    <a:pt x="970902" y="158496"/>
                  </a:moveTo>
                  <a:lnTo>
                    <a:pt x="969073" y="153555"/>
                  </a:lnTo>
                  <a:lnTo>
                    <a:pt x="965631" y="154635"/>
                  </a:lnTo>
                  <a:lnTo>
                    <a:pt x="962190" y="155714"/>
                  </a:lnTo>
                  <a:lnTo>
                    <a:pt x="963574" y="160794"/>
                  </a:lnTo>
                  <a:lnTo>
                    <a:pt x="970902" y="158496"/>
                  </a:lnTo>
                  <a:close/>
                </a:path>
                <a:path w="1395095" h="352425">
                  <a:moveTo>
                    <a:pt x="990396" y="152107"/>
                  </a:moveTo>
                  <a:lnTo>
                    <a:pt x="988529" y="147180"/>
                  </a:lnTo>
                  <a:lnTo>
                    <a:pt x="985113" y="148310"/>
                  </a:lnTo>
                  <a:lnTo>
                    <a:pt x="981697" y="149440"/>
                  </a:lnTo>
                  <a:lnTo>
                    <a:pt x="983094" y="154520"/>
                  </a:lnTo>
                  <a:lnTo>
                    <a:pt x="990396" y="152107"/>
                  </a:lnTo>
                  <a:close/>
                </a:path>
                <a:path w="1395095" h="352425">
                  <a:moveTo>
                    <a:pt x="1009865" y="145669"/>
                  </a:moveTo>
                  <a:lnTo>
                    <a:pt x="1007986" y="140754"/>
                  </a:lnTo>
                  <a:lnTo>
                    <a:pt x="1004570" y="141884"/>
                  </a:lnTo>
                  <a:lnTo>
                    <a:pt x="1001153" y="143014"/>
                  </a:lnTo>
                  <a:lnTo>
                    <a:pt x="1002563" y="148094"/>
                  </a:lnTo>
                  <a:lnTo>
                    <a:pt x="1009865" y="145669"/>
                  </a:lnTo>
                  <a:close/>
                </a:path>
                <a:path w="1395095" h="352425">
                  <a:moveTo>
                    <a:pt x="1029335" y="139230"/>
                  </a:moveTo>
                  <a:lnTo>
                    <a:pt x="1027430" y="134315"/>
                  </a:lnTo>
                  <a:lnTo>
                    <a:pt x="1024013" y="135445"/>
                  </a:lnTo>
                  <a:lnTo>
                    <a:pt x="1020597" y="136575"/>
                  </a:lnTo>
                  <a:lnTo>
                    <a:pt x="1022032" y="141643"/>
                  </a:lnTo>
                  <a:lnTo>
                    <a:pt x="1029335" y="139230"/>
                  </a:lnTo>
                  <a:close/>
                </a:path>
                <a:path w="1395095" h="352425">
                  <a:moveTo>
                    <a:pt x="1048778" y="132727"/>
                  </a:moveTo>
                  <a:lnTo>
                    <a:pt x="1046861" y="127812"/>
                  </a:lnTo>
                  <a:lnTo>
                    <a:pt x="1043457" y="128993"/>
                  </a:lnTo>
                  <a:lnTo>
                    <a:pt x="1040041" y="130149"/>
                  </a:lnTo>
                  <a:lnTo>
                    <a:pt x="1041501" y="135216"/>
                  </a:lnTo>
                  <a:lnTo>
                    <a:pt x="1045146" y="133985"/>
                  </a:lnTo>
                  <a:lnTo>
                    <a:pt x="1048778" y="132727"/>
                  </a:lnTo>
                  <a:close/>
                </a:path>
                <a:path w="1395095" h="352425">
                  <a:moveTo>
                    <a:pt x="1068158" y="126034"/>
                  </a:moveTo>
                  <a:lnTo>
                    <a:pt x="1066228" y="121132"/>
                  </a:lnTo>
                  <a:lnTo>
                    <a:pt x="1062824" y="122313"/>
                  </a:lnTo>
                  <a:lnTo>
                    <a:pt x="1059421" y="123494"/>
                  </a:lnTo>
                  <a:lnTo>
                    <a:pt x="1060894" y="128549"/>
                  </a:lnTo>
                  <a:lnTo>
                    <a:pt x="1068158" y="126034"/>
                  </a:lnTo>
                  <a:close/>
                </a:path>
                <a:path w="1395095" h="352425">
                  <a:moveTo>
                    <a:pt x="1087551" y="119354"/>
                  </a:moveTo>
                  <a:lnTo>
                    <a:pt x="1085596" y="114452"/>
                  </a:lnTo>
                  <a:lnTo>
                    <a:pt x="1082192" y="115633"/>
                  </a:lnTo>
                  <a:lnTo>
                    <a:pt x="1078788" y="116814"/>
                  </a:lnTo>
                  <a:lnTo>
                    <a:pt x="1080287" y="121856"/>
                  </a:lnTo>
                  <a:lnTo>
                    <a:pt x="1087551" y="119354"/>
                  </a:lnTo>
                  <a:close/>
                </a:path>
                <a:path w="1395095" h="352425">
                  <a:moveTo>
                    <a:pt x="1106932" y="112649"/>
                  </a:moveTo>
                  <a:lnTo>
                    <a:pt x="1104963" y="107759"/>
                  </a:lnTo>
                  <a:lnTo>
                    <a:pt x="1101559" y="108940"/>
                  </a:lnTo>
                  <a:lnTo>
                    <a:pt x="1098156" y="110109"/>
                  </a:lnTo>
                  <a:lnTo>
                    <a:pt x="1099667" y="115163"/>
                  </a:lnTo>
                  <a:lnTo>
                    <a:pt x="1106932" y="112649"/>
                  </a:lnTo>
                  <a:close/>
                </a:path>
                <a:path w="1395095" h="352425">
                  <a:moveTo>
                    <a:pt x="1126248" y="105791"/>
                  </a:moveTo>
                  <a:lnTo>
                    <a:pt x="1124267" y="100901"/>
                  </a:lnTo>
                  <a:lnTo>
                    <a:pt x="1120876" y="102120"/>
                  </a:lnTo>
                  <a:lnTo>
                    <a:pt x="1117485" y="103339"/>
                  </a:lnTo>
                  <a:lnTo>
                    <a:pt x="1119009" y="108381"/>
                  </a:lnTo>
                  <a:lnTo>
                    <a:pt x="1126248" y="105791"/>
                  </a:lnTo>
                  <a:close/>
                </a:path>
                <a:path w="1395095" h="352425">
                  <a:moveTo>
                    <a:pt x="1145552" y="98869"/>
                  </a:moveTo>
                  <a:lnTo>
                    <a:pt x="1143558" y="93992"/>
                  </a:lnTo>
                  <a:lnTo>
                    <a:pt x="1140167" y="95211"/>
                  </a:lnTo>
                  <a:lnTo>
                    <a:pt x="1136777" y="96431"/>
                  </a:lnTo>
                  <a:lnTo>
                    <a:pt x="1138326" y="101460"/>
                  </a:lnTo>
                  <a:lnTo>
                    <a:pt x="1145552" y="98869"/>
                  </a:lnTo>
                  <a:close/>
                </a:path>
                <a:path w="1395095" h="352425">
                  <a:moveTo>
                    <a:pt x="1164869" y="91960"/>
                  </a:moveTo>
                  <a:lnTo>
                    <a:pt x="1162850" y="87083"/>
                  </a:lnTo>
                  <a:lnTo>
                    <a:pt x="1159459" y="88303"/>
                  </a:lnTo>
                  <a:lnTo>
                    <a:pt x="1156068" y="89522"/>
                  </a:lnTo>
                  <a:lnTo>
                    <a:pt x="1157630" y="94551"/>
                  </a:lnTo>
                  <a:lnTo>
                    <a:pt x="1164869" y="91960"/>
                  </a:lnTo>
                  <a:close/>
                </a:path>
                <a:path w="1395095" h="352425">
                  <a:moveTo>
                    <a:pt x="1184148" y="84975"/>
                  </a:moveTo>
                  <a:lnTo>
                    <a:pt x="1182116" y="80124"/>
                  </a:lnTo>
                  <a:lnTo>
                    <a:pt x="1178737" y="81368"/>
                  </a:lnTo>
                  <a:lnTo>
                    <a:pt x="1175359" y="82613"/>
                  </a:lnTo>
                  <a:lnTo>
                    <a:pt x="1176934" y="87642"/>
                  </a:lnTo>
                  <a:lnTo>
                    <a:pt x="1184148" y="84975"/>
                  </a:lnTo>
                  <a:close/>
                </a:path>
                <a:path w="1395095" h="352425">
                  <a:moveTo>
                    <a:pt x="1203375" y="77863"/>
                  </a:moveTo>
                  <a:lnTo>
                    <a:pt x="1201331" y="73012"/>
                  </a:lnTo>
                  <a:lnTo>
                    <a:pt x="1197952" y="74256"/>
                  </a:lnTo>
                  <a:lnTo>
                    <a:pt x="1194574" y="75501"/>
                  </a:lnTo>
                  <a:lnTo>
                    <a:pt x="1196162" y="80530"/>
                  </a:lnTo>
                  <a:lnTo>
                    <a:pt x="1203375" y="77863"/>
                  </a:lnTo>
                  <a:close/>
                </a:path>
                <a:path w="1395095" h="352425">
                  <a:moveTo>
                    <a:pt x="1222603" y="70764"/>
                  </a:moveTo>
                  <a:lnTo>
                    <a:pt x="1220546" y="65913"/>
                  </a:lnTo>
                  <a:lnTo>
                    <a:pt x="1217168" y="67157"/>
                  </a:lnTo>
                  <a:lnTo>
                    <a:pt x="1213789" y="68402"/>
                  </a:lnTo>
                  <a:lnTo>
                    <a:pt x="1215390" y="73418"/>
                  </a:lnTo>
                  <a:lnTo>
                    <a:pt x="1222603" y="70764"/>
                  </a:lnTo>
                  <a:close/>
                </a:path>
                <a:path w="1395095" h="352425">
                  <a:moveTo>
                    <a:pt x="1241844" y="63652"/>
                  </a:moveTo>
                  <a:lnTo>
                    <a:pt x="1239774" y="58813"/>
                  </a:lnTo>
                  <a:lnTo>
                    <a:pt x="1236395" y="60058"/>
                  </a:lnTo>
                  <a:lnTo>
                    <a:pt x="1233017" y="61302"/>
                  </a:lnTo>
                  <a:lnTo>
                    <a:pt x="1234630" y="66319"/>
                  </a:lnTo>
                  <a:lnTo>
                    <a:pt x="1241844" y="63652"/>
                  </a:lnTo>
                  <a:close/>
                </a:path>
                <a:path w="1395095" h="352425">
                  <a:moveTo>
                    <a:pt x="1261008" y="56388"/>
                  </a:moveTo>
                  <a:lnTo>
                    <a:pt x="1258925" y="51549"/>
                  </a:lnTo>
                  <a:lnTo>
                    <a:pt x="1255560" y="52819"/>
                  </a:lnTo>
                  <a:lnTo>
                    <a:pt x="1252194" y="54102"/>
                  </a:lnTo>
                  <a:lnTo>
                    <a:pt x="1253820" y="59105"/>
                  </a:lnTo>
                  <a:lnTo>
                    <a:pt x="1261008" y="56388"/>
                  </a:lnTo>
                  <a:close/>
                </a:path>
                <a:path w="1395095" h="352425">
                  <a:moveTo>
                    <a:pt x="1280185" y="49123"/>
                  </a:moveTo>
                  <a:lnTo>
                    <a:pt x="1278089" y="44284"/>
                  </a:lnTo>
                  <a:lnTo>
                    <a:pt x="1274724" y="45567"/>
                  </a:lnTo>
                  <a:lnTo>
                    <a:pt x="1271358" y="46850"/>
                  </a:lnTo>
                  <a:lnTo>
                    <a:pt x="1272997" y="51854"/>
                  </a:lnTo>
                  <a:lnTo>
                    <a:pt x="1280185" y="49123"/>
                  </a:lnTo>
                  <a:close/>
                </a:path>
                <a:path w="1395095" h="352425">
                  <a:moveTo>
                    <a:pt x="1299362" y="41859"/>
                  </a:moveTo>
                  <a:lnTo>
                    <a:pt x="1297254" y="37020"/>
                  </a:lnTo>
                  <a:lnTo>
                    <a:pt x="1293888" y="38303"/>
                  </a:lnTo>
                  <a:lnTo>
                    <a:pt x="1290523" y="39585"/>
                  </a:lnTo>
                  <a:lnTo>
                    <a:pt x="1292174" y="44577"/>
                  </a:lnTo>
                  <a:lnTo>
                    <a:pt x="1299362" y="41859"/>
                  </a:lnTo>
                  <a:close/>
                </a:path>
                <a:path w="1395095" h="352425">
                  <a:moveTo>
                    <a:pt x="1318501" y="34505"/>
                  </a:moveTo>
                  <a:lnTo>
                    <a:pt x="1316393" y="29679"/>
                  </a:lnTo>
                  <a:lnTo>
                    <a:pt x="1313027" y="30975"/>
                  </a:lnTo>
                  <a:lnTo>
                    <a:pt x="1309662" y="32270"/>
                  </a:lnTo>
                  <a:lnTo>
                    <a:pt x="1311325" y="37274"/>
                  </a:lnTo>
                  <a:lnTo>
                    <a:pt x="1318501" y="34505"/>
                  </a:lnTo>
                  <a:close/>
                </a:path>
                <a:path w="1395095" h="352425">
                  <a:moveTo>
                    <a:pt x="1337614" y="27127"/>
                  </a:moveTo>
                  <a:lnTo>
                    <a:pt x="1335506" y="22301"/>
                  </a:lnTo>
                  <a:lnTo>
                    <a:pt x="1332141" y="23596"/>
                  </a:lnTo>
                  <a:lnTo>
                    <a:pt x="1328775" y="24892"/>
                  </a:lnTo>
                  <a:lnTo>
                    <a:pt x="1330452" y="29895"/>
                  </a:lnTo>
                  <a:lnTo>
                    <a:pt x="1337614" y="27127"/>
                  </a:lnTo>
                  <a:close/>
                </a:path>
                <a:path w="1395095" h="352425">
                  <a:moveTo>
                    <a:pt x="1356741" y="19723"/>
                  </a:moveTo>
                  <a:lnTo>
                    <a:pt x="1354620" y="14909"/>
                  </a:lnTo>
                  <a:lnTo>
                    <a:pt x="1351254" y="16205"/>
                  </a:lnTo>
                  <a:lnTo>
                    <a:pt x="1347889" y="17500"/>
                  </a:lnTo>
                  <a:lnTo>
                    <a:pt x="1349578" y="22491"/>
                  </a:lnTo>
                  <a:lnTo>
                    <a:pt x="1356741" y="19723"/>
                  </a:lnTo>
                  <a:close/>
                </a:path>
                <a:path w="1395095" h="352425">
                  <a:moveTo>
                    <a:pt x="1375854" y="12306"/>
                  </a:moveTo>
                  <a:lnTo>
                    <a:pt x="1373720" y="7480"/>
                  </a:lnTo>
                  <a:lnTo>
                    <a:pt x="1370368" y="8801"/>
                  </a:lnTo>
                  <a:lnTo>
                    <a:pt x="1367015" y="10121"/>
                  </a:lnTo>
                  <a:lnTo>
                    <a:pt x="1368704" y="15100"/>
                  </a:lnTo>
                  <a:lnTo>
                    <a:pt x="1375854" y="12306"/>
                  </a:lnTo>
                  <a:close/>
                </a:path>
                <a:path w="1395095" h="352425">
                  <a:moveTo>
                    <a:pt x="1394942" y="4826"/>
                  </a:moveTo>
                  <a:lnTo>
                    <a:pt x="1392796" y="0"/>
                  </a:lnTo>
                  <a:lnTo>
                    <a:pt x="1389443" y="1320"/>
                  </a:lnTo>
                  <a:lnTo>
                    <a:pt x="1386090" y="2641"/>
                  </a:lnTo>
                  <a:lnTo>
                    <a:pt x="1387779" y="7620"/>
                  </a:lnTo>
                  <a:lnTo>
                    <a:pt x="1394942" y="48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 descr=""/>
            <p:cNvSpPr/>
            <p:nvPr/>
          </p:nvSpPr>
          <p:spPr>
            <a:xfrm>
              <a:off x="2695803" y="5171833"/>
              <a:ext cx="1085215" cy="325755"/>
            </a:xfrm>
            <a:custGeom>
              <a:avLst/>
              <a:gdLst/>
              <a:ahLst/>
              <a:cxnLst/>
              <a:rect l="l" t="t" r="r" b="b"/>
              <a:pathLst>
                <a:path w="1085214" h="325754">
                  <a:moveTo>
                    <a:pt x="8851" y="322364"/>
                  </a:moveTo>
                  <a:lnTo>
                    <a:pt x="6705" y="317538"/>
                  </a:lnTo>
                  <a:lnTo>
                    <a:pt x="3352" y="318858"/>
                  </a:lnTo>
                  <a:lnTo>
                    <a:pt x="0" y="320179"/>
                  </a:lnTo>
                  <a:lnTo>
                    <a:pt x="1689" y="325158"/>
                  </a:lnTo>
                  <a:lnTo>
                    <a:pt x="8851" y="322364"/>
                  </a:lnTo>
                  <a:close/>
                </a:path>
                <a:path w="1085214" h="325754">
                  <a:moveTo>
                    <a:pt x="27940" y="314871"/>
                  </a:moveTo>
                  <a:lnTo>
                    <a:pt x="25793" y="310057"/>
                  </a:lnTo>
                  <a:lnTo>
                    <a:pt x="22440" y="311378"/>
                  </a:lnTo>
                  <a:lnTo>
                    <a:pt x="19088" y="312699"/>
                  </a:lnTo>
                  <a:lnTo>
                    <a:pt x="20789" y="317677"/>
                  </a:lnTo>
                  <a:lnTo>
                    <a:pt x="27940" y="314871"/>
                  </a:lnTo>
                  <a:close/>
                </a:path>
                <a:path w="1085214" h="325754">
                  <a:moveTo>
                    <a:pt x="47015" y="307403"/>
                  </a:moveTo>
                  <a:lnTo>
                    <a:pt x="44869" y="302590"/>
                  </a:lnTo>
                  <a:lnTo>
                    <a:pt x="41516" y="303911"/>
                  </a:lnTo>
                  <a:lnTo>
                    <a:pt x="38163" y="305231"/>
                  </a:lnTo>
                  <a:lnTo>
                    <a:pt x="39865" y="310210"/>
                  </a:lnTo>
                  <a:lnTo>
                    <a:pt x="47015" y="307403"/>
                  </a:lnTo>
                  <a:close/>
                </a:path>
                <a:path w="1085214" h="325754">
                  <a:moveTo>
                    <a:pt x="66078" y="299859"/>
                  </a:moveTo>
                  <a:lnTo>
                    <a:pt x="63931" y="295059"/>
                  </a:lnTo>
                  <a:lnTo>
                    <a:pt x="60579" y="296379"/>
                  </a:lnTo>
                  <a:lnTo>
                    <a:pt x="57226" y="297700"/>
                  </a:lnTo>
                  <a:lnTo>
                    <a:pt x="58940" y="302691"/>
                  </a:lnTo>
                  <a:lnTo>
                    <a:pt x="66078" y="299859"/>
                  </a:lnTo>
                  <a:close/>
                </a:path>
                <a:path w="1085214" h="325754">
                  <a:moveTo>
                    <a:pt x="85140" y="292328"/>
                  </a:moveTo>
                  <a:lnTo>
                    <a:pt x="82994" y="287528"/>
                  </a:lnTo>
                  <a:lnTo>
                    <a:pt x="79641" y="288848"/>
                  </a:lnTo>
                  <a:lnTo>
                    <a:pt x="76288" y="290169"/>
                  </a:lnTo>
                  <a:lnTo>
                    <a:pt x="78003" y="295160"/>
                  </a:lnTo>
                  <a:lnTo>
                    <a:pt x="85140" y="292328"/>
                  </a:lnTo>
                  <a:close/>
                </a:path>
                <a:path w="1085214" h="325754">
                  <a:moveTo>
                    <a:pt x="104216" y="284797"/>
                  </a:moveTo>
                  <a:lnTo>
                    <a:pt x="102057" y="279996"/>
                  </a:lnTo>
                  <a:lnTo>
                    <a:pt x="98704" y="281317"/>
                  </a:lnTo>
                  <a:lnTo>
                    <a:pt x="95351" y="282638"/>
                  </a:lnTo>
                  <a:lnTo>
                    <a:pt x="97066" y="287616"/>
                  </a:lnTo>
                  <a:lnTo>
                    <a:pt x="104216" y="284797"/>
                  </a:lnTo>
                  <a:close/>
                </a:path>
                <a:path w="1085214" h="325754">
                  <a:moveTo>
                    <a:pt x="123278" y="277266"/>
                  </a:moveTo>
                  <a:lnTo>
                    <a:pt x="121119" y="272465"/>
                  </a:lnTo>
                  <a:lnTo>
                    <a:pt x="117767" y="273786"/>
                  </a:lnTo>
                  <a:lnTo>
                    <a:pt x="114414" y="275107"/>
                  </a:lnTo>
                  <a:lnTo>
                    <a:pt x="116128" y="280098"/>
                  </a:lnTo>
                  <a:lnTo>
                    <a:pt x="123278" y="277266"/>
                  </a:lnTo>
                  <a:close/>
                </a:path>
                <a:path w="1085214" h="325754">
                  <a:moveTo>
                    <a:pt x="142341" y="269722"/>
                  </a:moveTo>
                  <a:lnTo>
                    <a:pt x="140182" y="264922"/>
                  </a:lnTo>
                  <a:lnTo>
                    <a:pt x="136829" y="266242"/>
                  </a:lnTo>
                  <a:lnTo>
                    <a:pt x="133477" y="267563"/>
                  </a:lnTo>
                  <a:lnTo>
                    <a:pt x="135191" y="272554"/>
                  </a:lnTo>
                  <a:lnTo>
                    <a:pt x="142341" y="269722"/>
                  </a:lnTo>
                  <a:close/>
                </a:path>
                <a:path w="1085214" h="325754">
                  <a:moveTo>
                    <a:pt x="161404" y="262178"/>
                  </a:moveTo>
                  <a:lnTo>
                    <a:pt x="159245" y="257378"/>
                  </a:lnTo>
                  <a:lnTo>
                    <a:pt x="155892" y="258699"/>
                  </a:lnTo>
                  <a:lnTo>
                    <a:pt x="152539" y="260019"/>
                  </a:lnTo>
                  <a:lnTo>
                    <a:pt x="154254" y="265010"/>
                  </a:lnTo>
                  <a:lnTo>
                    <a:pt x="161404" y="262178"/>
                  </a:lnTo>
                  <a:close/>
                </a:path>
                <a:path w="1085214" h="325754">
                  <a:moveTo>
                    <a:pt x="180454" y="254673"/>
                  </a:moveTo>
                  <a:lnTo>
                    <a:pt x="178308" y="249859"/>
                  </a:lnTo>
                  <a:lnTo>
                    <a:pt x="174955" y="251180"/>
                  </a:lnTo>
                  <a:lnTo>
                    <a:pt x="171602" y="252501"/>
                  </a:lnTo>
                  <a:lnTo>
                    <a:pt x="173316" y="257479"/>
                  </a:lnTo>
                  <a:lnTo>
                    <a:pt x="180454" y="254673"/>
                  </a:lnTo>
                  <a:close/>
                </a:path>
                <a:path w="1085214" h="325754">
                  <a:moveTo>
                    <a:pt x="199529" y="247167"/>
                  </a:moveTo>
                  <a:lnTo>
                    <a:pt x="197383" y="242354"/>
                  </a:lnTo>
                  <a:lnTo>
                    <a:pt x="194030" y="243674"/>
                  </a:lnTo>
                  <a:lnTo>
                    <a:pt x="190677" y="244995"/>
                  </a:lnTo>
                  <a:lnTo>
                    <a:pt x="192379" y="249974"/>
                  </a:lnTo>
                  <a:lnTo>
                    <a:pt x="199529" y="247167"/>
                  </a:lnTo>
                  <a:close/>
                </a:path>
                <a:path w="1085214" h="325754">
                  <a:moveTo>
                    <a:pt x="218605" y="239649"/>
                  </a:moveTo>
                  <a:lnTo>
                    <a:pt x="216458" y="234835"/>
                  </a:lnTo>
                  <a:lnTo>
                    <a:pt x="213106" y="236156"/>
                  </a:lnTo>
                  <a:lnTo>
                    <a:pt x="209753" y="237477"/>
                  </a:lnTo>
                  <a:lnTo>
                    <a:pt x="211455" y="242468"/>
                  </a:lnTo>
                  <a:lnTo>
                    <a:pt x="218605" y="239649"/>
                  </a:lnTo>
                  <a:close/>
                </a:path>
                <a:path w="1085214" h="325754">
                  <a:moveTo>
                    <a:pt x="237693" y="232181"/>
                  </a:moveTo>
                  <a:lnTo>
                    <a:pt x="235559" y="227368"/>
                  </a:lnTo>
                  <a:lnTo>
                    <a:pt x="232194" y="228676"/>
                  </a:lnTo>
                  <a:lnTo>
                    <a:pt x="228828" y="229984"/>
                  </a:lnTo>
                  <a:lnTo>
                    <a:pt x="230530" y="234975"/>
                  </a:lnTo>
                  <a:lnTo>
                    <a:pt x="237693" y="232181"/>
                  </a:lnTo>
                  <a:close/>
                </a:path>
                <a:path w="1085214" h="325754">
                  <a:moveTo>
                    <a:pt x="256781" y="224739"/>
                  </a:moveTo>
                  <a:lnTo>
                    <a:pt x="254660" y="219925"/>
                  </a:lnTo>
                  <a:lnTo>
                    <a:pt x="251294" y="221234"/>
                  </a:lnTo>
                  <a:lnTo>
                    <a:pt x="247929" y="222542"/>
                  </a:lnTo>
                  <a:lnTo>
                    <a:pt x="249631" y="227533"/>
                  </a:lnTo>
                  <a:lnTo>
                    <a:pt x="256781" y="224739"/>
                  </a:lnTo>
                  <a:close/>
                </a:path>
                <a:path w="1085214" h="325754">
                  <a:moveTo>
                    <a:pt x="275869" y="217309"/>
                  </a:moveTo>
                  <a:lnTo>
                    <a:pt x="273761" y="212483"/>
                  </a:lnTo>
                  <a:lnTo>
                    <a:pt x="270395" y="213791"/>
                  </a:lnTo>
                  <a:lnTo>
                    <a:pt x="267030" y="215099"/>
                  </a:lnTo>
                  <a:lnTo>
                    <a:pt x="268719" y="220091"/>
                  </a:lnTo>
                  <a:lnTo>
                    <a:pt x="275869" y="217309"/>
                  </a:lnTo>
                  <a:close/>
                </a:path>
                <a:path w="1085214" h="325754">
                  <a:moveTo>
                    <a:pt x="294995" y="209943"/>
                  </a:moveTo>
                  <a:lnTo>
                    <a:pt x="292887" y="205105"/>
                  </a:lnTo>
                  <a:lnTo>
                    <a:pt x="289521" y="206400"/>
                  </a:lnTo>
                  <a:lnTo>
                    <a:pt x="286156" y="207695"/>
                  </a:lnTo>
                  <a:lnTo>
                    <a:pt x="287832" y="212686"/>
                  </a:lnTo>
                  <a:lnTo>
                    <a:pt x="294995" y="209943"/>
                  </a:lnTo>
                  <a:close/>
                </a:path>
                <a:path w="1085214" h="325754">
                  <a:moveTo>
                    <a:pt x="314121" y="202615"/>
                  </a:moveTo>
                  <a:lnTo>
                    <a:pt x="312026" y="197789"/>
                  </a:lnTo>
                  <a:lnTo>
                    <a:pt x="308660" y="199072"/>
                  </a:lnTo>
                  <a:lnTo>
                    <a:pt x="305295" y="200367"/>
                  </a:lnTo>
                  <a:lnTo>
                    <a:pt x="306959" y="205359"/>
                  </a:lnTo>
                  <a:lnTo>
                    <a:pt x="314121" y="202615"/>
                  </a:lnTo>
                  <a:close/>
                </a:path>
                <a:path w="1085214" h="325754">
                  <a:moveTo>
                    <a:pt x="333273" y="195287"/>
                  </a:moveTo>
                  <a:lnTo>
                    <a:pt x="331177" y="190449"/>
                  </a:lnTo>
                  <a:lnTo>
                    <a:pt x="327812" y="191744"/>
                  </a:lnTo>
                  <a:lnTo>
                    <a:pt x="324446" y="193027"/>
                  </a:lnTo>
                  <a:lnTo>
                    <a:pt x="326097" y="198031"/>
                  </a:lnTo>
                  <a:lnTo>
                    <a:pt x="333273" y="195287"/>
                  </a:lnTo>
                  <a:close/>
                </a:path>
                <a:path w="1085214" h="325754">
                  <a:moveTo>
                    <a:pt x="352437" y="188061"/>
                  </a:moveTo>
                  <a:lnTo>
                    <a:pt x="350367" y="183222"/>
                  </a:lnTo>
                  <a:lnTo>
                    <a:pt x="346989" y="184480"/>
                  </a:lnTo>
                  <a:lnTo>
                    <a:pt x="343611" y="185737"/>
                  </a:lnTo>
                  <a:lnTo>
                    <a:pt x="345249" y="190741"/>
                  </a:lnTo>
                  <a:lnTo>
                    <a:pt x="352437" y="188061"/>
                  </a:lnTo>
                  <a:close/>
                </a:path>
                <a:path w="1085214" h="325754">
                  <a:moveTo>
                    <a:pt x="371627" y="180886"/>
                  </a:moveTo>
                  <a:lnTo>
                    <a:pt x="369570" y="176047"/>
                  </a:lnTo>
                  <a:lnTo>
                    <a:pt x="366191" y="177304"/>
                  </a:lnTo>
                  <a:lnTo>
                    <a:pt x="362813" y="178562"/>
                  </a:lnTo>
                  <a:lnTo>
                    <a:pt x="364439" y="183578"/>
                  </a:lnTo>
                  <a:lnTo>
                    <a:pt x="371627" y="180886"/>
                  </a:lnTo>
                  <a:close/>
                </a:path>
                <a:path w="1085214" h="325754">
                  <a:moveTo>
                    <a:pt x="390829" y="173723"/>
                  </a:moveTo>
                  <a:lnTo>
                    <a:pt x="388785" y="168871"/>
                  </a:lnTo>
                  <a:lnTo>
                    <a:pt x="385406" y="170129"/>
                  </a:lnTo>
                  <a:lnTo>
                    <a:pt x="382028" y="171386"/>
                  </a:lnTo>
                  <a:lnTo>
                    <a:pt x="383641" y="176403"/>
                  </a:lnTo>
                  <a:lnTo>
                    <a:pt x="390829" y="173723"/>
                  </a:lnTo>
                  <a:close/>
                </a:path>
                <a:path w="1085214" h="325754">
                  <a:moveTo>
                    <a:pt x="410070" y="166674"/>
                  </a:moveTo>
                  <a:lnTo>
                    <a:pt x="408038" y="161810"/>
                  </a:lnTo>
                  <a:lnTo>
                    <a:pt x="404647" y="163042"/>
                  </a:lnTo>
                  <a:lnTo>
                    <a:pt x="401256" y="164274"/>
                  </a:lnTo>
                  <a:lnTo>
                    <a:pt x="402844" y="169291"/>
                  </a:lnTo>
                  <a:lnTo>
                    <a:pt x="410070" y="166674"/>
                  </a:lnTo>
                  <a:close/>
                </a:path>
                <a:path w="1085214" h="325754">
                  <a:moveTo>
                    <a:pt x="429336" y="159715"/>
                  </a:moveTo>
                  <a:lnTo>
                    <a:pt x="427329" y="154838"/>
                  </a:lnTo>
                  <a:lnTo>
                    <a:pt x="423938" y="156070"/>
                  </a:lnTo>
                  <a:lnTo>
                    <a:pt x="420547" y="157289"/>
                  </a:lnTo>
                  <a:lnTo>
                    <a:pt x="422122" y="162318"/>
                  </a:lnTo>
                  <a:lnTo>
                    <a:pt x="429336" y="159715"/>
                  </a:lnTo>
                  <a:close/>
                </a:path>
                <a:path w="1085214" h="325754">
                  <a:moveTo>
                    <a:pt x="448602" y="152755"/>
                  </a:moveTo>
                  <a:lnTo>
                    <a:pt x="446608" y="147866"/>
                  </a:lnTo>
                  <a:lnTo>
                    <a:pt x="443217" y="149098"/>
                  </a:lnTo>
                  <a:lnTo>
                    <a:pt x="439826" y="150329"/>
                  </a:lnTo>
                  <a:lnTo>
                    <a:pt x="441375" y="155359"/>
                  </a:lnTo>
                  <a:lnTo>
                    <a:pt x="448602" y="152755"/>
                  </a:lnTo>
                  <a:close/>
                </a:path>
                <a:path w="1085214" h="325754">
                  <a:moveTo>
                    <a:pt x="467918" y="145935"/>
                  </a:moveTo>
                  <a:lnTo>
                    <a:pt x="465950" y="141046"/>
                  </a:lnTo>
                  <a:lnTo>
                    <a:pt x="462546" y="142227"/>
                  </a:lnTo>
                  <a:lnTo>
                    <a:pt x="459143" y="143408"/>
                  </a:lnTo>
                  <a:lnTo>
                    <a:pt x="460667" y="148450"/>
                  </a:lnTo>
                  <a:lnTo>
                    <a:pt x="467918" y="145935"/>
                  </a:lnTo>
                  <a:close/>
                </a:path>
                <a:path w="1085214" h="325754">
                  <a:moveTo>
                    <a:pt x="487273" y="139230"/>
                  </a:moveTo>
                  <a:lnTo>
                    <a:pt x="485330" y="134327"/>
                  </a:lnTo>
                  <a:lnTo>
                    <a:pt x="481926" y="135509"/>
                  </a:lnTo>
                  <a:lnTo>
                    <a:pt x="478523" y="136690"/>
                  </a:lnTo>
                  <a:lnTo>
                    <a:pt x="480021" y="141732"/>
                  </a:lnTo>
                  <a:lnTo>
                    <a:pt x="487273" y="139230"/>
                  </a:lnTo>
                  <a:close/>
                </a:path>
                <a:path w="1085214" h="325754">
                  <a:moveTo>
                    <a:pt x="506615" y="132511"/>
                  </a:moveTo>
                  <a:lnTo>
                    <a:pt x="504698" y="127609"/>
                  </a:lnTo>
                  <a:lnTo>
                    <a:pt x="501294" y="128790"/>
                  </a:lnTo>
                  <a:lnTo>
                    <a:pt x="497890" y="129971"/>
                  </a:lnTo>
                  <a:lnTo>
                    <a:pt x="499364" y="135026"/>
                  </a:lnTo>
                  <a:lnTo>
                    <a:pt x="506615" y="132511"/>
                  </a:lnTo>
                  <a:close/>
                </a:path>
                <a:path w="1085214" h="325754">
                  <a:moveTo>
                    <a:pt x="526046" y="125984"/>
                  </a:moveTo>
                  <a:lnTo>
                    <a:pt x="524154" y="121069"/>
                  </a:lnTo>
                  <a:lnTo>
                    <a:pt x="520725" y="122199"/>
                  </a:lnTo>
                  <a:lnTo>
                    <a:pt x="517296" y="123329"/>
                  </a:lnTo>
                  <a:lnTo>
                    <a:pt x="518756" y="128384"/>
                  </a:lnTo>
                  <a:lnTo>
                    <a:pt x="526046" y="125984"/>
                  </a:lnTo>
                  <a:close/>
                </a:path>
                <a:path w="1085214" h="325754">
                  <a:moveTo>
                    <a:pt x="545503" y="119583"/>
                  </a:moveTo>
                  <a:lnTo>
                    <a:pt x="543636" y="114655"/>
                  </a:lnTo>
                  <a:lnTo>
                    <a:pt x="540207" y="115785"/>
                  </a:lnTo>
                  <a:lnTo>
                    <a:pt x="536778" y="116916"/>
                  </a:lnTo>
                  <a:lnTo>
                    <a:pt x="538213" y="121983"/>
                  </a:lnTo>
                  <a:lnTo>
                    <a:pt x="545503" y="119583"/>
                  </a:lnTo>
                  <a:close/>
                </a:path>
                <a:path w="1085214" h="325754">
                  <a:moveTo>
                    <a:pt x="564946" y="113169"/>
                  </a:moveTo>
                  <a:lnTo>
                    <a:pt x="563118" y="108229"/>
                  </a:lnTo>
                  <a:lnTo>
                    <a:pt x="559689" y="109359"/>
                  </a:lnTo>
                  <a:lnTo>
                    <a:pt x="556260" y="110490"/>
                  </a:lnTo>
                  <a:lnTo>
                    <a:pt x="557669" y="115570"/>
                  </a:lnTo>
                  <a:lnTo>
                    <a:pt x="564946" y="113169"/>
                  </a:lnTo>
                  <a:close/>
                </a:path>
                <a:path w="1085214" h="325754">
                  <a:moveTo>
                    <a:pt x="584479" y="106997"/>
                  </a:moveTo>
                  <a:lnTo>
                    <a:pt x="582663" y="102044"/>
                  </a:lnTo>
                  <a:lnTo>
                    <a:pt x="579221" y="103111"/>
                  </a:lnTo>
                  <a:lnTo>
                    <a:pt x="575779" y="104178"/>
                  </a:lnTo>
                  <a:lnTo>
                    <a:pt x="577151" y="109258"/>
                  </a:lnTo>
                  <a:lnTo>
                    <a:pt x="584479" y="106997"/>
                  </a:lnTo>
                  <a:close/>
                </a:path>
                <a:path w="1085214" h="325754">
                  <a:moveTo>
                    <a:pt x="604037" y="100914"/>
                  </a:moveTo>
                  <a:lnTo>
                    <a:pt x="602259" y="95961"/>
                  </a:lnTo>
                  <a:lnTo>
                    <a:pt x="598817" y="97028"/>
                  </a:lnTo>
                  <a:lnTo>
                    <a:pt x="595376" y="98094"/>
                  </a:lnTo>
                  <a:lnTo>
                    <a:pt x="596709" y="103187"/>
                  </a:lnTo>
                  <a:lnTo>
                    <a:pt x="604037" y="100914"/>
                  </a:lnTo>
                  <a:close/>
                </a:path>
                <a:path w="1085214" h="325754">
                  <a:moveTo>
                    <a:pt x="623595" y="94856"/>
                  </a:moveTo>
                  <a:lnTo>
                    <a:pt x="621842" y="89890"/>
                  </a:lnTo>
                  <a:lnTo>
                    <a:pt x="618401" y="90957"/>
                  </a:lnTo>
                  <a:lnTo>
                    <a:pt x="614959" y="92024"/>
                  </a:lnTo>
                  <a:lnTo>
                    <a:pt x="616254" y="97129"/>
                  </a:lnTo>
                  <a:lnTo>
                    <a:pt x="623595" y="94856"/>
                  </a:lnTo>
                  <a:close/>
                </a:path>
                <a:path w="1085214" h="325754">
                  <a:moveTo>
                    <a:pt x="643229" y="89090"/>
                  </a:moveTo>
                  <a:lnTo>
                    <a:pt x="641527" y="84099"/>
                  </a:lnTo>
                  <a:lnTo>
                    <a:pt x="638060" y="85102"/>
                  </a:lnTo>
                  <a:lnTo>
                    <a:pt x="634593" y="86106"/>
                  </a:lnTo>
                  <a:lnTo>
                    <a:pt x="635863" y="91211"/>
                  </a:lnTo>
                  <a:lnTo>
                    <a:pt x="643229" y="89090"/>
                  </a:lnTo>
                  <a:close/>
                </a:path>
                <a:path w="1085214" h="325754">
                  <a:moveTo>
                    <a:pt x="662927" y="83426"/>
                  </a:moveTo>
                  <a:lnTo>
                    <a:pt x="661250" y="78422"/>
                  </a:lnTo>
                  <a:lnTo>
                    <a:pt x="657783" y="79425"/>
                  </a:lnTo>
                  <a:lnTo>
                    <a:pt x="654316" y="80429"/>
                  </a:lnTo>
                  <a:lnTo>
                    <a:pt x="655548" y="85547"/>
                  </a:lnTo>
                  <a:lnTo>
                    <a:pt x="662927" y="83426"/>
                  </a:lnTo>
                  <a:close/>
                </a:path>
                <a:path w="1085214" h="325754">
                  <a:moveTo>
                    <a:pt x="682599" y="77736"/>
                  </a:moveTo>
                  <a:lnTo>
                    <a:pt x="680961" y="72732"/>
                  </a:lnTo>
                  <a:lnTo>
                    <a:pt x="677494" y="73736"/>
                  </a:lnTo>
                  <a:lnTo>
                    <a:pt x="674027" y="74739"/>
                  </a:lnTo>
                  <a:lnTo>
                    <a:pt x="675220" y="79870"/>
                  </a:lnTo>
                  <a:lnTo>
                    <a:pt x="682599" y="77736"/>
                  </a:lnTo>
                  <a:close/>
                </a:path>
                <a:path w="1085214" h="325754">
                  <a:moveTo>
                    <a:pt x="702360" y="72440"/>
                  </a:moveTo>
                  <a:lnTo>
                    <a:pt x="700773" y="67424"/>
                  </a:lnTo>
                  <a:lnTo>
                    <a:pt x="697280" y="68338"/>
                  </a:lnTo>
                  <a:lnTo>
                    <a:pt x="693788" y="69253"/>
                  </a:lnTo>
                  <a:lnTo>
                    <a:pt x="694944" y="74396"/>
                  </a:lnTo>
                  <a:lnTo>
                    <a:pt x="702360" y="72440"/>
                  </a:lnTo>
                  <a:close/>
                </a:path>
                <a:path w="1085214" h="325754">
                  <a:moveTo>
                    <a:pt x="722172" y="67208"/>
                  </a:moveTo>
                  <a:lnTo>
                    <a:pt x="720623" y="62179"/>
                  </a:lnTo>
                  <a:lnTo>
                    <a:pt x="717130" y="63093"/>
                  </a:lnTo>
                  <a:lnTo>
                    <a:pt x="713638" y="64020"/>
                  </a:lnTo>
                  <a:lnTo>
                    <a:pt x="714756" y="69164"/>
                  </a:lnTo>
                  <a:lnTo>
                    <a:pt x="722172" y="67208"/>
                  </a:lnTo>
                  <a:close/>
                </a:path>
                <a:path w="1085214" h="325754">
                  <a:moveTo>
                    <a:pt x="741972" y="61988"/>
                  </a:moveTo>
                  <a:lnTo>
                    <a:pt x="740460" y="56946"/>
                  </a:lnTo>
                  <a:lnTo>
                    <a:pt x="736968" y="57861"/>
                  </a:lnTo>
                  <a:lnTo>
                    <a:pt x="733475" y="58788"/>
                  </a:lnTo>
                  <a:lnTo>
                    <a:pt x="734555" y="63944"/>
                  </a:lnTo>
                  <a:lnTo>
                    <a:pt x="741972" y="61988"/>
                  </a:lnTo>
                  <a:close/>
                </a:path>
                <a:path w="1085214" h="325754">
                  <a:moveTo>
                    <a:pt x="761873" y="57200"/>
                  </a:moveTo>
                  <a:lnTo>
                    <a:pt x="760412" y="52133"/>
                  </a:lnTo>
                  <a:lnTo>
                    <a:pt x="756894" y="52971"/>
                  </a:lnTo>
                  <a:lnTo>
                    <a:pt x="753376" y="53809"/>
                  </a:lnTo>
                  <a:lnTo>
                    <a:pt x="754418" y="58966"/>
                  </a:lnTo>
                  <a:lnTo>
                    <a:pt x="761873" y="57200"/>
                  </a:lnTo>
                  <a:close/>
                </a:path>
                <a:path w="1085214" h="325754">
                  <a:moveTo>
                    <a:pt x="781799" y="52476"/>
                  </a:moveTo>
                  <a:lnTo>
                    <a:pt x="780376" y="47396"/>
                  </a:lnTo>
                  <a:lnTo>
                    <a:pt x="776859" y="48234"/>
                  </a:lnTo>
                  <a:lnTo>
                    <a:pt x="773341" y="49072"/>
                  </a:lnTo>
                  <a:lnTo>
                    <a:pt x="774331" y="54241"/>
                  </a:lnTo>
                  <a:lnTo>
                    <a:pt x="781799" y="52476"/>
                  </a:lnTo>
                  <a:close/>
                </a:path>
                <a:path w="1085214" h="325754">
                  <a:moveTo>
                    <a:pt x="801712" y="47726"/>
                  </a:moveTo>
                  <a:lnTo>
                    <a:pt x="800341" y="42646"/>
                  </a:lnTo>
                  <a:lnTo>
                    <a:pt x="796823" y="43484"/>
                  </a:lnTo>
                  <a:lnTo>
                    <a:pt x="793305" y="44323"/>
                  </a:lnTo>
                  <a:lnTo>
                    <a:pt x="794258" y="49504"/>
                  </a:lnTo>
                  <a:lnTo>
                    <a:pt x="801712" y="47726"/>
                  </a:lnTo>
                  <a:close/>
                </a:path>
                <a:path w="1085214" h="325754">
                  <a:moveTo>
                    <a:pt x="821740" y="43510"/>
                  </a:moveTo>
                  <a:lnTo>
                    <a:pt x="820407" y="38417"/>
                  </a:lnTo>
                  <a:lnTo>
                    <a:pt x="816876" y="39154"/>
                  </a:lnTo>
                  <a:lnTo>
                    <a:pt x="813346" y="39890"/>
                  </a:lnTo>
                  <a:lnTo>
                    <a:pt x="814235" y="45085"/>
                  </a:lnTo>
                  <a:lnTo>
                    <a:pt x="821740" y="43510"/>
                  </a:lnTo>
                  <a:close/>
                </a:path>
                <a:path w="1085214" h="325754">
                  <a:moveTo>
                    <a:pt x="841781" y="39319"/>
                  </a:moveTo>
                  <a:lnTo>
                    <a:pt x="840498" y="34213"/>
                  </a:lnTo>
                  <a:lnTo>
                    <a:pt x="836968" y="34950"/>
                  </a:lnTo>
                  <a:lnTo>
                    <a:pt x="833437" y="35687"/>
                  </a:lnTo>
                  <a:lnTo>
                    <a:pt x="834275" y="40894"/>
                  </a:lnTo>
                  <a:lnTo>
                    <a:pt x="841781" y="39319"/>
                  </a:lnTo>
                  <a:close/>
                </a:path>
                <a:path w="1085214" h="325754">
                  <a:moveTo>
                    <a:pt x="861822" y="35128"/>
                  </a:moveTo>
                  <a:lnTo>
                    <a:pt x="860590" y="30010"/>
                  </a:lnTo>
                  <a:lnTo>
                    <a:pt x="857059" y="30746"/>
                  </a:lnTo>
                  <a:lnTo>
                    <a:pt x="853528" y="31483"/>
                  </a:lnTo>
                  <a:lnTo>
                    <a:pt x="854316" y="36703"/>
                  </a:lnTo>
                  <a:lnTo>
                    <a:pt x="861822" y="35128"/>
                  </a:lnTo>
                  <a:close/>
                </a:path>
                <a:path w="1085214" h="325754">
                  <a:moveTo>
                    <a:pt x="881976" y="31521"/>
                  </a:moveTo>
                  <a:lnTo>
                    <a:pt x="880795" y="26390"/>
                  </a:lnTo>
                  <a:lnTo>
                    <a:pt x="877239" y="27025"/>
                  </a:lnTo>
                  <a:lnTo>
                    <a:pt x="873683" y="27660"/>
                  </a:lnTo>
                  <a:lnTo>
                    <a:pt x="874433" y="32880"/>
                  </a:lnTo>
                  <a:lnTo>
                    <a:pt x="881976" y="31521"/>
                  </a:lnTo>
                  <a:close/>
                </a:path>
                <a:path w="1085214" h="325754">
                  <a:moveTo>
                    <a:pt x="902119" y="27914"/>
                  </a:moveTo>
                  <a:lnTo>
                    <a:pt x="900988" y="22771"/>
                  </a:lnTo>
                  <a:lnTo>
                    <a:pt x="897432" y="23406"/>
                  </a:lnTo>
                  <a:lnTo>
                    <a:pt x="893876" y="24041"/>
                  </a:lnTo>
                  <a:lnTo>
                    <a:pt x="894562" y="29260"/>
                  </a:lnTo>
                  <a:lnTo>
                    <a:pt x="902119" y="27914"/>
                  </a:lnTo>
                  <a:close/>
                </a:path>
                <a:path w="1085214" h="325754">
                  <a:moveTo>
                    <a:pt x="922274" y="24333"/>
                  </a:moveTo>
                  <a:lnTo>
                    <a:pt x="921194" y="19164"/>
                  </a:lnTo>
                  <a:lnTo>
                    <a:pt x="917638" y="19773"/>
                  </a:lnTo>
                  <a:lnTo>
                    <a:pt x="914082" y="20408"/>
                  </a:lnTo>
                  <a:lnTo>
                    <a:pt x="914717" y="25641"/>
                  </a:lnTo>
                  <a:lnTo>
                    <a:pt x="918489" y="24968"/>
                  </a:lnTo>
                  <a:lnTo>
                    <a:pt x="922274" y="24333"/>
                  </a:lnTo>
                  <a:close/>
                </a:path>
                <a:path w="1085214" h="325754">
                  <a:moveTo>
                    <a:pt x="942530" y="21348"/>
                  </a:moveTo>
                  <a:lnTo>
                    <a:pt x="941501" y="16179"/>
                  </a:lnTo>
                  <a:lnTo>
                    <a:pt x="937933" y="16713"/>
                  </a:lnTo>
                  <a:lnTo>
                    <a:pt x="934364" y="17246"/>
                  </a:lnTo>
                  <a:lnTo>
                    <a:pt x="934948" y="22479"/>
                  </a:lnTo>
                  <a:lnTo>
                    <a:pt x="942530" y="21348"/>
                  </a:lnTo>
                  <a:close/>
                </a:path>
                <a:path w="1085214" h="325754">
                  <a:moveTo>
                    <a:pt x="962774" y="18364"/>
                  </a:moveTo>
                  <a:lnTo>
                    <a:pt x="961809" y="13182"/>
                  </a:lnTo>
                  <a:lnTo>
                    <a:pt x="958240" y="13716"/>
                  </a:lnTo>
                  <a:lnTo>
                    <a:pt x="954671" y="14249"/>
                  </a:lnTo>
                  <a:lnTo>
                    <a:pt x="955192" y="19481"/>
                  </a:lnTo>
                  <a:lnTo>
                    <a:pt x="962774" y="18364"/>
                  </a:lnTo>
                  <a:close/>
                </a:path>
                <a:path w="1085214" h="325754">
                  <a:moveTo>
                    <a:pt x="983030" y="15455"/>
                  </a:moveTo>
                  <a:lnTo>
                    <a:pt x="982116" y="10261"/>
                  </a:lnTo>
                  <a:lnTo>
                    <a:pt x="978535" y="10706"/>
                  </a:lnTo>
                  <a:lnTo>
                    <a:pt x="974966" y="11239"/>
                  </a:lnTo>
                  <a:lnTo>
                    <a:pt x="975436" y="16484"/>
                  </a:lnTo>
                  <a:lnTo>
                    <a:pt x="979220" y="15925"/>
                  </a:lnTo>
                  <a:lnTo>
                    <a:pt x="983030" y="15455"/>
                  </a:lnTo>
                  <a:close/>
                </a:path>
                <a:path w="1085214" h="325754">
                  <a:moveTo>
                    <a:pt x="1003376" y="13119"/>
                  </a:moveTo>
                  <a:lnTo>
                    <a:pt x="1002525" y="7912"/>
                  </a:lnTo>
                  <a:lnTo>
                    <a:pt x="998931" y="8331"/>
                  </a:lnTo>
                  <a:lnTo>
                    <a:pt x="995337" y="8750"/>
                  </a:lnTo>
                  <a:lnTo>
                    <a:pt x="995756" y="13995"/>
                  </a:lnTo>
                  <a:lnTo>
                    <a:pt x="1003376" y="13119"/>
                  </a:lnTo>
                  <a:close/>
                </a:path>
                <a:path w="1085214" h="325754">
                  <a:moveTo>
                    <a:pt x="1023696" y="10769"/>
                  </a:moveTo>
                  <a:lnTo>
                    <a:pt x="1022908" y="5562"/>
                  </a:lnTo>
                  <a:lnTo>
                    <a:pt x="1019314" y="5981"/>
                  </a:lnTo>
                  <a:lnTo>
                    <a:pt x="1015720" y="6400"/>
                  </a:lnTo>
                  <a:lnTo>
                    <a:pt x="1016076" y="11645"/>
                  </a:lnTo>
                  <a:lnTo>
                    <a:pt x="1023696" y="10769"/>
                  </a:lnTo>
                  <a:close/>
                </a:path>
                <a:path w="1085214" h="325754">
                  <a:moveTo>
                    <a:pt x="1044041" y="8547"/>
                  </a:moveTo>
                  <a:lnTo>
                    <a:pt x="1043317" y="3327"/>
                  </a:lnTo>
                  <a:lnTo>
                    <a:pt x="1039710" y="3619"/>
                  </a:lnTo>
                  <a:lnTo>
                    <a:pt x="1036116" y="4025"/>
                  </a:lnTo>
                  <a:lnTo>
                    <a:pt x="1036421" y="9296"/>
                  </a:lnTo>
                  <a:lnTo>
                    <a:pt x="1040231" y="8851"/>
                  </a:lnTo>
                  <a:lnTo>
                    <a:pt x="1044041" y="8547"/>
                  </a:lnTo>
                  <a:close/>
                </a:path>
                <a:path w="1085214" h="325754">
                  <a:moveTo>
                    <a:pt x="1064450" y="6883"/>
                  </a:moveTo>
                  <a:lnTo>
                    <a:pt x="1063764" y="1663"/>
                  </a:lnTo>
                  <a:lnTo>
                    <a:pt x="1060170" y="1955"/>
                  </a:lnTo>
                  <a:lnTo>
                    <a:pt x="1056563" y="2247"/>
                  </a:lnTo>
                  <a:lnTo>
                    <a:pt x="1056805" y="7505"/>
                  </a:lnTo>
                  <a:lnTo>
                    <a:pt x="1064450" y="6883"/>
                  </a:lnTo>
                  <a:close/>
                </a:path>
                <a:path w="1085214" h="325754">
                  <a:moveTo>
                    <a:pt x="1084846" y="5232"/>
                  </a:moveTo>
                  <a:lnTo>
                    <a:pt x="1084224" y="0"/>
                  </a:lnTo>
                  <a:lnTo>
                    <a:pt x="1080630" y="292"/>
                  </a:lnTo>
                  <a:lnTo>
                    <a:pt x="1077023" y="584"/>
                  </a:lnTo>
                  <a:lnTo>
                    <a:pt x="1077201" y="5854"/>
                  </a:lnTo>
                  <a:lnTo>
                    <a:pt x="1084846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 descr=""/>
            <p:cNvSpPr/>
            <p:nvPr/>
          </p:nvSpPr>
          <p:spPr>
            <a:xfrm>
              <a:off x="3793290" y="5172067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 h="0">
                  <a:moveTo>
                    <a:pt x="0" y="0"/>
                  </a:moveTo>
                  <a:lnTo>
                    <a:pt x="253344" y="0"/>
                  </a:lnTo>
                </a:path>
              </a:pathLst>
            </a:custGeom>
            <a:ln w="1051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 descr=""/>
            <p:cNvSpPr/>
            <p:nvPr/>
          </p:nvSpPr>
          <p:spPr>
            <a:xfrm>
              <a:off x="4059212" y="5173141"/>
              <a:ext cx="1337310" cy="514984"/>
            </a:xfrm>
            <a:custGeom>
              <a:avLst/>
              <a:gdLst/>
              <a:ahLst/>
              <a:cxnLst/>
              <a:rect l="l" t="t" r="r" b="b"/>
              <a:pathLst>
                <a:path w="1337310" h="514985">
                  <a:moveTo>
                    <a:pt x="7861" y="711"/>
                  </a:moveTo>
                  <a:lnTo>
                    <a:pt x="4267" y="355"/>
                  </a:lnTo>
                  <a:lnTo>
                    <a:pt x="673" y="0"/>
                  </a:lnTo>
                  <a:lnTo>
                    <a:pt x="0" y="5232"/>
                  </a:lnTo>
                  <a:lnTo>
                    <a:pt x="7632" y="5969"/>
                  </a:lnTo>
                  <a:lnTo>
                    <a:pt x="7861" y="711"/>
                  </a:lnTo>
                  <a:close/>
                </a:path>
                <a:path w="1337310" h="514985">
                  <a:moveTo>
                    <a:pt x="28295" y="2705"/>
                  </a:moveTo>
                  <a:lnTo>
                    <a:pt x="24701" y="2349"/>
                  </a:lnTo>
                  <a:lnTo>
                    <a:pt x="21107" y="1993"/>
                  </a:lnTo>
                  <a:lnTo>
                    <a:pt x="20383" y="7213"/>
                  </a:lnTo>
                  <a:lnTo>
                    <a:pt x="28016" y="7962"/>
                  </a:lnTo>
                  <a:lnTo>
                    <a:pt x="28295" y="2705"/>
                  </a:lnTo>
                  <a:close/>
                </a:path>
                <a:path w="1337310" h="514985">
                  <a:moveTo>
                    <a:pt x="48717" y="4699"/>
                  </a:moveTo>
                  <a:lnTo>
                    <a:pt x="45123" y="4343"/>
                  </a:lnTo>
                  <a:lnTo>
                    <a:pt x="41529" y="3987"/>
                  </a:lnTo>
                  <a:lnTo>
                    <a:pt x="40741" y="9207"/>
                  </a:lnTo>
                  <a:lnTo>
                    <a:pt x="48374" y="9944"/>
                  </a:lnTo>
                  <a:lnTo>
                    <a:pt x="48717" y="4699"/>
                  </a:lnTo>
                  <a:close/>
                </a:path>
                <a:path w="1337310" h="514985">
                  <a:moveTo>
                    <a:pt x="69113" y="7010"/>
                  </a:moveTo>
                  <a:lnTo>
                    <a:pt x="65532" y="6527"/>
                  </a:lnTo>
                  <a:lnTo>
                    <a:pt x="61950" y="6045"/>
                  </a:lnTo>
                  <a:lnTo>
                    <a:pt x="61112" y="11239"/>
                  </a:lnTo>
                  <a:lnTo>
                    <a:pt x="68707" y="12268"/>
                  </a:lnTo>
                  <a:lnTo>
                    <a:pt x="69113" y="7010"/>
                  </a:lnTo>
                  <a:close/>
                </a:path>
                <a:path w="1337310" h="514985">
                  <a:moveTo>
                    <a:pt x="89458" y="9740"/>
                  </a:moveTo>
                  <a:lnTo>
                    <a:pt x="85877" y="9258"/>
                  </a:lnTo>
                  <a:lnTo>
                    <a:pt x="82296" y="8775"/>
                  </a:lnTo>
                  <a:lnTo>
                    <a:pt x="81407" y="13970"/>
                  </a:lnTo>
                  <a:lnTo>
                    <a:pt x="89001" y="14986"/>
                  </a:lnTo>
                  <a:lnTo>
                    <a:pt x="89458" y="9740"/>
                  </a:lnTo>
                  <a:close/>
                </a:path>
                <a:path w="1337310" h="514985">
                  <a:moveTo>
                    <a:pt x="109804" y="12458"/>
                  </a:moveTo>
                  <a:lnTo>
                    <a:pt x="106222" y="11976"/>
                  </a:lnTo>
                  <a:lnTo>
                    <a:pt x="102641" y="11493"/>
                  </a:lnTo>
                  <a:lnTo>
                    <a:pt x="101688" y="16675"/>
                  </a:lnTo>
                  <a:lnTo>
                    <a:pt x="109296" y="17691"/>
                  </a:lnTo>
                  <a:lnTo>
                    <a:pt x="109804" y="12458"/>
                  </a:lnTo>
                  <a:close/>
                </a:path>
                <a:path w="1337310" h="514985">
                  <a:moveTo>
                    <a:pt x="130136" y="15201"/>
                  </a:moveTo>
                  <a:lnTo>
                    <a:pt x="126555" y="14706"/>
                  </a:lnTo>
                  <a:lnTo>
                    <a:pt x="122974" y="14224"/>
                  </a:lnTo>
                  <a:lnTo>
                    <a:pt x="121970" y="19405"/>
                  </a:lnTo>
                  <a:lnTo>
                    <a:pt x="125768" y="19913"/>
                  </a:lnTo>
                  <a:lnTo>
                    <a:pt x="129565" y="20447"/>
                  </a:lnTo>
                  <a:lnTo>
                    <a:pt x="130136" y="15201"/>
                  </a:lnTo>
                  <a:close/>
                </a:path>
                <a:path w="1337310" h="514985">
                  <a:moveTo>
                    <a:pt x="150355" y="18694"/>
                  </a:moveTo>
                  <a:lnTo>
                    <a:pt x="146799" y="18084"/>
                  </a:lnTo>
                  <a:lnTo>
                    <a:pt x="143243" y="17475"/>
                  </a:lnTo>
                  <a:lnTo>
                    <a:pt x="142176" y="22631"/>
                  </a:lnTo>
                  <a:lnTo>
                    <a:pt x="149733" y="23926"/>
                  </a:lnTo>
                  <a:lnTo>
                    <a:pt x="150355" y="18694"/>
                  </a:lnTo>
                  <a:close/>
                </a:path>
                <a:path w="1337310" h="514985">
                  <a:moveTo>
                    <a:pt x="170586" y="22136"/>
                  </a:moveTo>
                  <a:lnTo>
                    <a:pt x="167030" y="21526"/>
                  </a:lnTo>
                  <a:lnTo>
                    <a:pt x="163474" y="20916"/>
                  </a:lnTo>
                  <a:lnTo>
                    <a:pt x="162356" y="26073"/>
                  </a:lnTo>
                  <a:lnTo>
                    <a:pt x="169913" y="27355"/>
                  </a:lnTo>
                  <a:lnTo>
                    <a:pt x="170586" y="22136"/>
                  </a:lnTo>
                  <a:close/>
                </a:path>
                <a:path w="1337310" h="514985">
                  <a:moveTo>
                    <a:pt x="190830" y="25590"/>
                  </a:moveTo>
                  <a:lnTo>
                    <a:pt x="187274" y="24980"/>
                  </a:lnTo>
                  <a:lnTo>
                    <a:pt x="183718" y="24371"/>
                  </a:lnTo>
                  <a:lnTo>
                    <a:pt x="182549" y="29514"/>
                  </a:lnTo>
                  <a:lnTo>
                    <a:pt x="190106" y="30797"/>
                  </a:lnTo>
                  <a:lnTo>
                    <a:pt x="190830" y="25590"/>
                  </a:lnTo>
                  <a:close/>
                </a:path>
                <a:path w="1337310" h="514985">
                  <a:moveTo>
                    <a:pt x="210985" y="29464"/>
                  </a:moveTo>
                  <a:lnTo>
                    <a:pt x="207441" y="28740"/>
                  </a:lnTo>
                  <a:lnTo>
                    <a:pt x="203898" y="28016"/>
                  </a:lnTo>
                  <a:lnTo>
                    <a:pt x="202692" y="33134"/>
                  </a:lnTo>
                  <a:lnTo>
                    <a:pt x="210197" y="34683"/>
                  </a:lnTo>
                  <a:lnTo>
                    <a:pt x="210985" y="29464"/>
                  </a:lnTo>
                  <a:close/>
                </a:path>
                <a:path w="1337310" h="514985">
                  <a:moveTo>
                    <a:pt x="231076" y="33616"/>
                  </a:moveTo>
                  <a:lnTo>
                    <a:pt x="227533" y="32893"/>
                  </a:lnTo>
                  <a:lnTo>
                    <a:pt x="223989" y="32169"/>
                  </a:lnTo>
                  <a:lnTo>
                    <a:pt x="222732" y="37274"/>
                  </a:lnTo>
                  <a:lnTo>
                    <a:pt x="230238" y="38823"/>
                  </a:lnTo>
                  <a:lnTo>
                    <a:pt x="231076" y="33616"/>
                  </a:lnTo>
                  <a:close/>
                </a:path>
                <a:path w="1337310" h="514985">
                  <a:moveTo>
                    <a:pt x="251180" y="37769"/>
                  </a:moveTo>
                  <a:lnTo>
                    <a:pt x="247637" y="37033"/>
                  </a:lnTo>
                  <a:lnTo>
                    <a:pt x="244094" y="36309"/>
                  </a:lnTo>
                  <a:lnTo>
                    <a:pt x="242785" y="41402"/>
                  </a:lnTo>
                  <a:lnTo>
                    <a:pt x="250291" y="42951"/>
                  </a:lnTo>
                  <a:lnTo>
                    <a:pt x="251180" y="37769"/>
                  </a:lnTo>
                  <a:close/>
                </a:path>
                <a:path w="1337310" h="514985">
                  <a:moveTo>
                    <a:pt x="271272" y="41935"/>
                  </a:moveTo>
                  <a:lnTo>
                    <a:pt x="267741" y="41186"/>
                  </a:lnTo>
                  <a:lnTo>
                    <a:pt x="264198" y="40462"/>
                  </a:lnTo>
                  <a:lnTo>
                    <a:pt x="262839" y="45542"/>
                  </a:lnTo>
                  <a:lnTo>
                    <a:pt x="266598" y="46316"/>
                  </a:lnTo>
                  <a:lnTo>
                    <a:pt x="270344" y="47117"/>
                  </a:lnTo>
                  <a:lnTo>
                    <a:pt x="271272" y="41935"/>
                  </a:lnTo>
                  <a:close/>
                </a:path>
                <a:path w="1337310" h="514985">
                  <a:moveTo>
                    <a:pt x="291198" y="46799"/>
                  </a:moveTo>
                  <a:lnTo>
                    <a:pt x="287693" y="45948"/>
                  </a:lnTo>
                  <a:lnTo>
                    <a:pt x="284187" y="45097"/>
                  </a:lnTo>
                  <a:lnTo>
                    <a:pt x="282778" y="50177"/>
                  </a:lnTo>
                  <a:lnTo>
                    <a:pt x="290220" y="51981"/>
                  </a:lnTo>
                  <a:lnTo>
                    <a:pt x="291198" y="46799"/>
                  </a:lnTo>
                  <a:close/>
                </a:path>
                <a:path w="1337310" h="514985">
                  <a:moveTo>
                    <a:pt x="311150" y="51625"/>
                  </a:moveTo>
                  <a:lnTo>
                    <a:pt x="307644" y="50774"/>
                  </a:lnTo>
                  <a:lnTo>
                    <a:pt x="304139" y="49923"/>
                  </a:lnTo>
                  <a:lnTo>
                    <a:pt x="302679" y="54991"/>
                  </a:lnTo>
                  <a:lnTo>
                    <a:pt x="310134" y="56794"/>
                  </a:lnTo>
                  <a:lnTo>
                    <a:pt x="311150" y="51625"/>
                  </a:lnTo>
                  <a:close/>
                </a:path>
                <a:path w="1337310" h="514985">
                  <a:moveTo>
                    <a:pt x="331089" y="56451"/>
                  </a:moveTo>
                  <a:lnTo>
                    <a:pt x="327583" y="55600"/>
                  </a:lnTo>
                  <a:lnTo>
                    <a:pt x="324078" y="54749"/>
                  </a:lnTo>
                  <a:lnTo>
                    <a:pt x="322567" y="59804"/>
                  </a:lnTo>
                  <a:lnTo>
                    <a:pt x="330022" y="61607"/>
                  </a:lnTo>
                  <a:lnTo>
                    <a:pt x="331089" y="56451"/>
                  </a:lnTo>
                  <a:close/>
                </a:path>
                <a:path w="1337310" h="514985">
                  <a:moveTo>
                    <a:pt x="350977" y="61544"/>
                  </a:moveTo>
                  <a:lnTo>
                    <a:pt x="347497" y="60579"/>
                  </a:lnTo>
                  <a:lnTo>
                    <a:pt x="344017" y="59613"/>
                  </a:lnTo>
                  <a:lnTo>
                    <a:pt x="342468" y="64643"/>
                  </a:lnTo>
                  <a:lnTo>
                    <a:pt x="349859" y="66700"/>
                  </a:lnTo>
                  <a:lnTo>
                    <a:pt x="350977" y="61544"/>
                  </a:lnTo>
                  <a:close/>
                </a:path>
                <a:path w="1337310" h="514985">
                  <a:moveTo>
                    <a:pt x="370751" y="67017"/>
                  </a:moveTo>
                  <a:lnTo>
                    <a:pt x="367271" y="66052"/>
                  </a:lnTo>
                  <a:lnTo>
                    <a:pt x="363791" y="65087"/>
                  </a:lnTo>
                  <a:lnTo>
                    <a:pt x="362204" y="70104"/>
                  </a:lnTo>
                  <a:lnTo>
                    <a:pt x="369595" y="72161"/>
                  </a:lnTo>
                  <a:lnTo>
                    <a:pt x="370751" y="67017"/>
                  </a:lnTo>
                  <a:close/>
                </a:path>
                <a:path w="1337310" h="514985">
                  <a:moveTo>
                    <a:pt x="390525" y="72491"/>
                  </a:moveTo>
                  <a:lnTo>
                    <a:pt x="387045" y="71526"/>
                  </a:lnTo>
                  <a:lnTo>
                    <a:pt x="383565" y="70561"/>
                  </a:lnTo>
                  <a:lnTo>
                    <a:pt x="381927" y="75565"/>
                  </a:lnTo>
                  <a:lnTo>
                    <a:pt x="389318" y="77622"/>
                  </a:lnTo>
                  <a:lnTo>
                    <a:pt x="390525" y="72491"/>
                  </a:lnTo>
                  <a:close/>
                </a:path>
                <a:path w="1337310" h="514985">
                  <a:moveTo>
                    <a:pt x="410298" y="77978"/>
                  </a:moveTo>
                  <a:lnTo>
                    <a:pt x="406819" y="77012"/>
                  </a:lnTo>
                  <a:lnTo>
                    <a:pt x="403339" y="76047"/>
                  </a:lnTo>
                  <a:lnTo>
                    <a:pt x="401662" y="81038"/>
                  </a:lnTo>
                  <a:lnTo>
                    <a:pt x="409054" y="83096"/>
                  </a:lnTo>
                  <a:lnTo>
                    <a:pt x="410298" y="77978"/>
                  </a:lnTo>
                  <a:close/>
                </a:path>
                <a:path w="1337310" h="514985">
                  <a:moveTo>
                    <a:pt x="429958" y="83845"/>
                  </a:moveTo>
                  <a:lnTo>
                    <a:pt x="426516" y="82765"/>
                  </a:lnTo>
                  <a:lnTo>
                    <a:pt x="423075" y="81686"/>
                  </a:lnTo>
                  <a:lnTo>
                    <a:pt x="421347" y="86664"/>
                  </a:lnTo>
                  <a:lnTo>
                    <a:pt x="428675" y="88950"/>
                  </a:lnTo>
                  <a:lnTo>
                    <a:pt x="429958" y="83845"/>
                  </a:lnTo>
                  <a:close/>
                </a:path>
                <a:path w="1337310" h="514985">
                  <a:moveTo>
                    <a:pt x="449541" y="89941"/>
                  </a:moveTo>
                  <a:lnTo>
                    <a:pt x="446100" y="88861"/>
                  </a:lnTo>
                  <a:lnTo>
                    <a:pt x="442658" y="87782"/>
                  </a:lnTo>
                  <a:lnTo>
                    <a:pt x="440893" y="92748"/>
                  </a:lnTo>
                  <a:lnTo>
                    <a:pt x="448221" y="95034"/>
                  </a:lnTo>
                  <a:lnTo>
                    <a:pt x="449541" y="89941"/>
                  </a:lnTo>
                  <a:close/>
                </a:path>
                <a:path w="1337310" h="514985">
                  <a:moveTo>
                    <a:pt x="469138" y="96050"/>
                  </a:moveTo>
                  <a:lnTo>
                    <a:pt x="465696" y="94970"/>
                  </a:lnTo>
                  <a:lnTo>
                    <a:pt x="462254" y="93891"/>
                  </a:lnTo>
                  <a:lnTo>
                    <a:pt x="460451" y="98844"/>
                  </a:lnTo>
                  <a:lnTo>
                    <a:pt x="467779" y="101130"/>
                  </a:lnTo>
                  <a:lnTo>
                    <a:pt x="469138" y="96050"/>
                  </a:lnTo>
                  <a:close/>
                </a:path>
                <a:path w="1337310" h="514985">
                  <a:moveTo>
                    <a:pt x="488721" y="102146"/>
                  </a:moveTo>
                  <a:lnTo>
                    <a:pt x="485279" y="101066"/>
                  </a:lnTo>
                  <a:lnTo>
                    <a:pt x="481838" y="99987"/>
                  </a:lnTo>
                  <a:lnTo>
                    <a:pt x="479996" y="104927"/>
                  </a:lnTo>
                  <a:lnTo>
                    <a:pt x="487324" y="107213"/>
                  </a:lnTo>
                  <a:lnTo>
                    <a:pt x="488721" y="102146"/>
                  </a:lnTo>
                  <a:close/>
                </a:path>
                <a:path w="1337310" h="514985">
                  <a:moveTo>
                    <a:pt x="508190" y="108661"/>
                  </a:moveTo>
                  <a:lnTo>
                    <a:pt x="504774" y="107480"/>
                  </a:lnTo>
                  <a:lnTo>
                    <a:pt x="501357" y="106299"/>
                  </a:lnTo>
                  <a:lnTo>
                    <a:pt x="499491" y="111226"/>
                  </a:lnTo>
                  <a:lnTo>
                    <a:pt x="506742" y="113728"/>
                  </a:lnTo>
                  <a:lnTo>
                    <a:pt x="508190" y="108661"/>
                  </a:lnTo>
                  <a:close/>
                </a:path>
                <a:path w="1337310" h="514985">
                  <a:moveTo>
                    <a:pt x="527583" y="115354"/>
                  </a:moveTo>
                  <a:lnTo>
                    <a:pt x="524167" y="114173"/>
                  </a:lnTo>
                  <a:lnTo>
                    <a:pt x="520750" y="112991"/>
                  </a:lnTo>
                  <a:lnTo>
                    <a:pt x="518845" y="117906"/>
                  </a:lnTo>
                  <a:lnTo>
                    <a:pt x="526097" y="120408"/>
                  </a:lnTo>
                  <a:lnTo>
                    <a:pt x="527583" y="115354"/>
                  </a:lnTo>
                  <a:close/>
                </a:path>
                <a:path w="1337310" h="514985">
                  <a:moveTo>
                    <a:pt x="546976" y="122047"/>
                  </a:moveTo>
                  <a:lnTo>
                    <a:pt x="543560" y="120865"/>
                  </a:lnTo>
                  <a:lnTo>
                    <a:pt x="540143" y="119684"/>
                  </a:lnTo>
                  <a:lnTo>
                    <a:pt x="538200" y="124587"/>
                  </a:lnTo>
                  <a:lnTo>
                    <a:pt x="545452" y="127088"/>
                  </a:lnTo>
                  <a:lnTo>
                    <a:pt x="546976" y="122047"/>
                  </a:lnTo>
                  <a:close/>
                </a:path>
                <a:path w="1337310" h="514985">
                  <a:moveTo>
                    <a:pt x="566369" y="128739"/>
                  </a:moveTo>
                  <a:lnTo>
                    <a:pt x="562952" y="127558"/>
                  </a:lnTo>
                  <a:lnTo>
                    <a:pt x="559536" y="126377"/>
                  </a:lnTo>
                  <a:lnTo>
                    <a:pt x="557555" y="131267"/>
                  </a:lnTo>
                  <a:lnTo>
                    <a:pt x="564807" y="133769"/>
                  </a:lnTo>
                  <a:lnTo>
                    <a:pt x="566369" y="128739"/>
                  </a:lnTo>
                  <a:close/>
                </a:path>
                <a:path w="1337310" h="514985">
                  <a:moveTo>
                    <a:pt x="585622" y="135775"/>
                  </a:moveTo>
                  <a:lnTo>
                    <a:pt x="582244" y="134505"/>
                  </a:lnTo>
                  <a:lnTo>
                    <a:pt x="578866" y="133223"/>
                  </a:lnTo>
                  <a:lnTo>
                    <a:pt x="576846" y="138087"/>
                  </a:lnTo>
                  <a:lnTo>
                    <a:pt x="584022" y="140804"/>
                  </a:lnTo>
                  <a:lnTo>
                    <a:pt x="585622" y="135775"/>
                  </a:lnTo>
                  <a:close/>
                </a:path>
                <a:path w="1337310" h="514985">
                  <a:moveTo>
                    <a:pt x="604812" y="143040"/>
                  </a:moveTo>
                  <a:lnTo>
                    <a:pt x="601433" y="141757"/>
                  </a:lnTo>
                  <a:lnTo>
                    <a:pt x="598055" y="140474"/>
                  </a:lnTo>
                  <a:lnTo>
                    <a:pt x="596011" y="145326"/>
                  </a:lnTo>
                  <a:lnTo>
                    <a:pt x="603186" y="148043"/>
                  </a:lnTo>
                  <a:lnTo>
                    <a:pt x="604812" y="143040"/>
                  </a:lnTo>
                  <a:close/>
                </a:path>
                <a:path w="1337310" h="514985">
                  <a:moveTo>
                    <a:pt x="624001" y="150304"/>
                  </a:moveTo>
                  <a:lnTo>
                    <a:pt x="620623" y="149021"/>
                  </a:lnTo>
                  <a:lnTo>
                    <a:pt x="617245" y="147739"/>
                  </a:lnTo>
                  <a:lnTo>
                    <a:pt x="615162" y="152590"/>
                  </a:lnTo>
                  <a:lnTo>
                    <a:pt x="622338" y="155295"/>
                  </a:lnTo>
                  <a:lnTo>
                    <a:pt x="624001" y="150304"/>
                  </a:lnTo>
                  <a:close/>
                </a:path>
                <a:path w="1337310" h="514985">
                  <a:moveTo>
                    <a:pt x="643191" y="157556"/>
                  </a:moveTo>
                  <a:lnTo>
                    <a:pt x="639813" y="156273"/>
                  </a:lnTo>
                  <a:lnTo>
                    <a:pt x="636435" y="154990"/>
                  </a:lnTo>
                  <a:lnTo>
                    <a:pt x="634314" y="159816"/>
                  </a:lnTo>
                  <a:lnTo>
                    <a:pt x="641502" y="162534"/>
                  </a:lnTo>
                  <a:lnTo>
                    <a:pt x="643191" y="157556"/>
                  </a:lnTo>
                  <a:close/>
                </a:path>
                <a:path w="1337310" h="514985">
                  <a:moveTo>
                    <a:pt x="662292" y="165023"/>
                  </a:moveTo>
                  <a:lnTo>
                    <a:pt x="658952" y="163652"/>
                  </a:lnTo>
                  <a:lnTo>
                    <a:pt x="655612" y="162280"/>
                  </a:lnTo>
                  <a:lnTo>
                    <a:pt x="653465" y="167093"/>
                  </a:lnTo>
                  <a:lnTo>
                    <a:pt x="660565" y="170002"/>
                  </a:lnTo>
                  <a:lnTo>
                    <a:pt x="662292" y="165023"/>
                  </a:lnTo>
                  <a:close/>
                </a:path>
                <a:path w="1337310" h="514985">
                  <a:moveTo>
                    <a:pt x="681278" y="172808"/>
                  </a:moveTo>
                  <a:lnTo>
                    <a:pt x="677938" y="171437"/>
                  </a:lnTo>
                  <a:lnTo>
                    <a:pt x="674598" y="170065"/>
                  </a:lnTo>
                  <a:lnTo>
                    <a:pt x="672426" y="174866"/>
                  </a:lnTo>
                  <a:lnTo>
                    <a:pt x="679526" y="177774"/>
                  </a:lnTo>
                  <a:lnTo>
                    <a:pt x="681278" y="172808"/>
                  </a:lnTo>
                  <a:close/>
                </a:path>
                <a:path w="1337310" h="514985">
                  <a:moveTo>
                    <a:pt x="700252" y="180594"/>
                  </a:moveTo>
                  <a:lnTo>
                    <a:pt x="696912" y="179222"/>
                  </a:lnTo>
                  <a:lnTo>
                    <a:pt x="693572" y="177850"/>
                  </a:lnTo>
                  <a:lnTo>
                    <a:pt x="691362" y="182638"/>
                  </a:lnTo>
                  <a:lnTo>
                    <a:pt x="698461" y="185547"/>
                  </a:lnTo>
                  <a:lnTo>
                    <a:pt x="700252" y="180594"/>
                  </a:lnTo>
                  <a:close/>
                </a:path>
                <a:path w="1337310" h="514985">
                  <a:moveTo>
                    <a:pt x="719226" y="188379"/>
                  </a:moveTo>
                  <a:lnTo>
                    <a:pt x="715886" y="187007"/>
                  </a:lnTo>
                  <a:lnTo>
                    <a:pt x="712546" y="185635"/>
                  </a:lnTo>
                  <a:lnTo>
                    <a:pt x="710311" y="190411"/>
                  </a:lnTo>
                  <a:lnTo>
                    <a:pt x="717410" y="193319"/>
                  </a:lnTo>
                  <a:lnTo>
                    <a:pt x="719226" y="188379"/>
                  </a:lnTo>
                  <a:close/>
                </a:path>
                <a:path w="1337310" h="514985">
                  <a:moveTo>
                    <a:pt x="738212" y="196164"/>
                  </a:moveTo>
                  <a:lnTo>
                    <a:pt x="734872" y="194792"/>
                  </a:lnTo>
                  <a:lnTo>
                    <a:pt x="731532" y="193421"/>
                  </a:lnTo>
                  <a:lnTo>
                    <a:pt x="729259" y="198183"/>
                  </a:lnTo>
                  <a:lnTo>
                    <a:pt x="736358" y="201091"/>
                  </a:lnTo>
                  <a:lnTo>
                    <a:pt x="738212" y="196164"/>
                  </a:lnTo>
                  <a:close/>
                </a:path>
                <a:path w="1337310" h="514985">
                  <a:moveTo>
                    <a:pt x="756970" y="204470"/>
                  </a:moveTo>
                  <a:lnTo>
                    <a:pt x="753668" y="203009"/>
                  </a:lnTo>
                  <a:lnTo>
                    <a:pt x="750366" y="201549"/>
                  </a:lnTo>
                  <a:lnTo>
                    <a:pt x="748068" y="206286"/>
                  </a:lnTo>
                  <a:lnTo>
                    <a:pt x="755091" y="209384"/>
                  </a:lnTo>
                  <a:lnTo>
                    <a:pt x="756970" y="204470"/>
                  </a:lnTo>
                  <a:close/>
                </a:path>
                <a:path w="1337310" h="514985">
                  <a:moveTo>
                    <a:pt x="775741" y="212750"/>
                  </a:moveTo>
                  <a:lnTo>
                    <a:pt x="772439" y="211289"/>
                  </a:lnTo>
                  <a:lnTo>
                    <a:pt x="769137" y="209829"/>
                  </a:lnTo>
                  <a:lnTo>
                    <a:pt x="766813" y="214566"/>
                  </a:lnTo>
                  <a:lnTo>
                    <a:pt x="773836" y="217665"/>
                  </a:lnTo>
                  <a:lnTo>
                    <a:pt x="775741" y="212750"/>
                  </a:lnTo>
                  <a:close/>
                </a:path>
                <a:path w="1337310" h="514985">
                  <a:moveTo>
                    <a:pt x="794499" y="221030"/>
                  </a:moveTo>
                  <a:lnTo>
                    <a:pt x="791197" y="219570"/>
                  </a:lnTo>
                  <a:lnTo>
                    <a:pt x="787895" y="218109"/>
                  </a:lnTo>
                  <a:lnTo>
                    <a:pt x="785545" y="222834"/>
                  </a:lnTo>
                  <a:lnTo>
                    <a:pt x="792568" y="225933"/>
                  </a:lnTo>
                  <a:lnTo>
                    <a:pt x="794499" y="221030"/>
                  </a:lnTo>
                  <a:close/>
                </a:path>
                <a:path w="1337310" h="514985">
                  <a:moveTo>
                    <a:pt x="813269" y="229311"/>
                  </a:moveTo>
                  <a:lnTo>
                    <a:pt x="809967" y="227850"/>
                  </a:lnTo>
                  <a:lnTo>
                    <a:pt x="806665" y="226390"/>
                  </a:lnTo>
                  <a:lnTo>
                    <a:pt x="804291" y="231101"/>
                  </a:lnTo>
                  <a:lnTo>
                    <a:pt x="811314" y="234200"/>
                  </a:lnTo>
                  <a:lnTo>
                    <a:pt x="813269" y="229311"/>
                  </a:lnTo>
                  <a:close/>
                </a:path>
                <a:path w="1337310" h="514985">
                  <a:moveTo>
                    <a:pt x="831926" y="237807"/>
                  </a:moveTo>
                  <a:lnTo>
                    <a:pt x="828662" y="236270"/>
                  </a:lnTo>
                  <a:lnTo>
                    <a:pt x="825398" y="234734"/>
                  </a:lnTo>
                  <a:lnTo>
                    <a:pt x="822998" y="239420"/>
                  </a:lnTo>
                  <a:lnTo>
                    <a:pt x="829945" y="242697"/>
                  </a:lnTo>
                  <a:lnTo>
                    <a:pt x="831926" y="237807"/>
                  </a:lnTo>
                  <a:close/>
                </a:path>
                <a:path w="1337310" h="514985">
                  <a:moveTo>
                    <a:pt x="850480" y="246557"/>
                  </a:moveTo>
                  <a:lnTo>
                    <a:pt x="847217" y="245021"/>
                  </a:lnTo>
                  <a:lnTo>
                    <a:pt x="843953" y="243484"/>
                  </a:lnTo>
                  <a:lnTo>
                    <a:pt x="841527" y="248158"/>
                  </a:lnTo>
                  <a:lnTo>
                    <a:pt x="848474" y="251434"/>
                  </a:lnTo>
                  <a:lnTo>
                    <a:pt x="850480" y="246557"/>
                  </a:lnTo>
                  <a:close/>
                </a:path>
                <a:path w="1337310" h="514985">
                  <a:moveTo>
                    <a:pt x="869035" y="255308"/>
                  </a:moveTo>
                  <a:lnTo>
                    <a:pt x="865771" y="253771"/>
                  </a:lnTo>
                  <a:lnTo>
                    <a:pt x="862507" y="252234"/>
                  </a:lnTo>
                  <a:lnTo>
                    <a:pt x="860056" y="256895"/>
                  </a:lnTo>
                  <a:lnTo>
                    <a:pt x="867003" y="260172"/>
                  </a:lnTo>
                  <a:lnTo>
                    <a:pt x="869035" y="255308"/>
                  </a:lnTo>
                  <a:close/>
                </a:path>
                <a:path w="1337310" h="514985">
                  <a:moveTo>
                    <a:pt x="887577" y="264058"/>
                  </a:moveTo>
                  <a:lnTo>
                    <a:pt x="884313" y="262521"/>
                  </a:lnTo>
                  <a:lnTo>
                    <a:pt x="881049" y="260985"/>
                  </a:lnTo>
                  <a:lnTo>
                    <a:pt x="878573" y="265633"/>
                  </a:lnTo>
                  <a:lnTo>
                    <a:pt x="885520" y="268909"/>
                  </a:lnTo>
                  <a:lnTo>
                    <a:pt x="887577" y="264058"/>
                  </a:lnTo>
                  <a:close/>
                </a:path>
                <a:path w="1337310" h="514985">
                  <a:moveTo>
                    <a:pt x="906132" y="272808"/>
                  </a:moveTo>
                  <a:lnTo>
                    <a:pt x="902868" y="271272"/>
                  </a:lnTo>
                  <a:lnTo>
                    <a:pt x="899604" y="269735"/>
                  </a:lnTo>
                  <a:lnTo>
                    <a:pt x="897102" y="274370"/>
                  </a:lnTo>
                  <a:lnTo>
                    <a:pt x="904049" y="277647"/>
                  </a:lnTo>
                  <a:lnTo>
                    <a:pt x="906132" y="272808"/>
                  </a:lnTo>
                  <a:close/>
                </a:path>
                <a:path w="1337310" h="514985">
                  <a:moveTo>
                    <a:pt x="924521" y="281876"/>
                  </a:moveTo>
                  <a:lnTo>
                    <a:pt x="921296" y="280263"/>
                  </a:lnTo>
                  <a:lnTo>
                    <a:pt x="918070" y="278650"/>
                  </a:lnTo>
                  <a:lnTo>
                    <a:pt x="915555" y="283273"/>
                  </a:lnTo>
                  <a:lnTo>
                    <a:pt x="922413" y="286715"/>
                  </a:lnTo>
                  <a:lnTo>
                    <a:pt x="924521" y="281876"/>
                  </a:lnTo>
                  <a:close/>
                </a:path>
                <a:path w="1337310" h="514985">
                  <a:moveTo>
                    <a:pt x="942860" y="291071"/>
                  </a:moveTo>
                  <a:lnTo>
                    <a:pt x="939634" y="289458"/>
                  </a:lnTo>
                  <a:lnTo>
                    <a:pt x="936409" y="287845"/>
                  </a:lnTo>
                  <a:lnTo>
                    <a:pt x="933869" y="292455"/>
                  </a:lnTo>
                  <a:lnTo>
                    <a:pt x="940727" y="295897"/>
                  </a:lnTo>
                  <a:lnTo>
                    <a:pt x="942860" y="291071"/>
                  </a:lnTo>
                  <a:close/>
                </a:path>
                <a:path w="1337310" h="514985">
                  <a:moveTo>
                    <a:pt x="961199" y="300253"/>
                  </a:moveTo>
                  <a:lnTo>
                    <a:pt x="957973" y="298640"/>
                  </a:lnTo>
                  <a:lnTo>
                    <a:pt x="954747" y="297027"/>
                  </a:lnTo>
                  <a:lnTo>
                    <a:pt x="952182" y="301625"/>
                  </a:lnTo>
                  <a:lnTo>
                    <a:pt x="959040" y="305066"/>
                  </a:lnTo>
                  <a:lnTo>
                    <a:pt x="961199" y="300253"/>
                  </a:lnTo>
                  <a:close/>
                </a:path>
                <a:path w="1337310" h="514985">
                  <a:moveTo>
                    <a:pt x="979538" y="309435"/>
                  </a:moveTo>
                  <a:lnTo>
                    <a:pt x="976312" y="307822"/>
                  </a:lnTo>
                  <a:lnTo>
                    <a:pt x="973086" y="306209"/>
                  </a:lnTo>
                  <a:lnTo>
                    <a:pt x="970495" y="310794"/>
                  </a:lnTo>
                  <a:lnTo>
                    <a:pt x="977366" y="314236"/>
                  </a:lnTo>
                  <a:lnTo>
                    <a:pt x="979538" y="309435"/>
                  </a:lnTo>
                  <a:close/>
                </a:path>
                <a:path w="1337310" h="514985">
                  <a:moveTo>
                    <a:pt x="997877" y="318617"/>
                  </a:moveTo>
                  <a:lnTo>
                    <a:pt x="994651" y="317004"/>
                  </a:lnTo>
                  <a:lnTo>
                    <a:pt x="991425" y="315391"/>
                  </a:lnTo>
                  <a:lnTo>
                    <a:pt x="988822" y="319963"/>
                  </a:lnTo>
                  <a:lnTo>
                    <a:pt x="995680" y="323405"/>
                  </a:lnTo>
                  <a:lnTo>
                    <a:pt x="997877" y="318617"/>
                  </a:lnTo>
                  <a:close/>
                </a:path>
                <a:path w="1337310" h="514985">
                  <a:moveTo>
                    <a:pt x="1016038" y="328142"/>
                  </a:moveTo>
                  <a:lnTo>
                    <a:pt x="1012850" y="326453"/>
                  </a:lnTo>
                  <a:lnTo>
                    <a:pt x="1009662" y="324764"/>
                  </a:lnTo>
                  <a:lnTo>
                    <a:pt x="1007033" y="329336"/>
                  </a:lnTo>
                  <a:lnTo>
                    <a:pt x="1013815" y="332917"/>
                  </a:lnTo>
                  <a:lnTo>
                    <a:pt x="1016038" y="328142"/>
                  </a:lnTo>
                  <a:close/>
                </a:path>
                <a:path w="1337310" h="514985">
                  <a:moveTo>
                    <a:pt x="1034161" y="337743"/>
                  </a:moveTo>
                  <a:lnTo>
                    <a:pt x="1030973" y="336054"/>
                  </a:lnTo>
                  <a:lnTo>
                    <a:pt x="1027785" y="334365"/>
                  </a:lnTo>
                  <a:lnTo>
                    <a:pt x="1025144" y="338924"/>
                  </a:lnTo>
                  <a:lnTo>
                    <a:pt x="1031925" y="342506"/>
                  </a:lnTo>
                  <a:lnTo>
                    <a:pt x="1034161" y="337743"/>
                  </a:lnTo>
                  <a:close/>
                </a:path>
                <a:path w="1337310" h="514985">
                  <a:moveTo>
                    <a:pt x="1052283" y="347332"/>
                  </a:moveTo>
                  <a:lnTo>
                    <a:pt x="1049096" y="345643"/>
                  </a:lnTo>
                  <a:lnTo>
                    <a:pt x="1045908" y="343954"/>
                  </a:lnTo>
                  <a:lnTo>
                    <a:pt x="1043241" y="348500"/>
                  </a:lnTo>
                  <a:lnTo>
                    <a:pt x="1050023" y="352094"/>
                  </a:lnTo>
                  <a:lnTo>
                    <a:pt x="1052283" y="347332"/>
                  </a:lnTo>
                  <a:close/>
                </a:path>
                <a:path w="1337310" h="514985">
                  <a:moveTo>
                    <a:pt x="1070419" y="356933"/>
                  </a:moveTo>
                  <a:lnTo>
                    <a:pt x="1067231" y="355244"/>
                  </a:lnTo>
                  <a:lnTo>
                    <a:pt x="1064044" y="353555"/>
                  </a:lnTo>
                  <a:lnTo>
                    <a:pt x="1061351" y="358089"/>
                  </a:lnTo>
                  <a:lnTo>
                    <a:pt x="1068146" y="361683"/>
                  </a:lnTo>
                  <a:lnTo>
                    <a:pt x="1070419" y="356933"/>
                  </a:lnTo>
                  <a:close/>
                </a:path>
                <a:path w="1337310" h="514985">
                  <a:moveTo>
                    <a:pt x="1088542" y="366522"/>
                  </a:moveTo>
                  <a:lnTo>
                    <a:pt x="1085354" y="364832"/>
                  </a:lnTo>
                  <a:lnTo>
                    <a:pt x="1082167" y="363143"/>
                  </a:lnTo>
                  <a:lnTo>
                    <a:pt x="1079461" y="367665"/>
                  </a:lnTo>
                  <a:lnTo>
                    <a:pt x="1086243" y="371259"/>
                  </a:lnTo>
                  <a:lnTo>
                    <a:pt x="1088542" y="366522"/>
                  </a:lnTo>
                  <a:close/>
                </a:path>
                <a:path w="1337310" h="514985">
                  <a:moveTo>
                    <a:pt x="1106525" y="376377"/>
                  </a:moveTo>
                  <a:lnTo>
                    <a:pt x="1103376" y="374624"/>
                  </a:lnTo>
                  <a:lnTo>
                    <a:pt x="1100226" y="372872"/>
                  </a:lnTo>
                  <a:lnTo>
                    <a:pt x="1097495" y="377380"/>
                  </a:lnTo>
                  <a:lnTo>
                    <a:pt x="1104214" y="381114"/>
                  </a:lnTo>
                  <a:lnTo>
                    <a:pt x="1106525" y="376377"/>
                  </a:lnTo>
                  <a:close/>
                </a:path>
                <a:path w="1337310" h="514985">
                  <a:moveTo>
                    <a:pt x="1124432" y="386346"/>
                  </a:moveTo>
                  <a:lnTo>
                    <a:pt x="1121283" y="384594"/>
                  </a:lnTo>
                  <a:lnTo>
                    <a:pt x="1118133" y="382841"/>
                  </a:lnTo>
                  <a:lnTo>
                    <a:pt x="1115390" y="387337"/>
                  </a:lnTo>
                  <a:lnTo>
                    <a:pt x="1122095" y="391071"/>
                  </a:lnTo>
                  <a:lnTo>
                    <a:pt x="1124432" y="386346"/>
                  </a:lnTo>
                  <a:close/>
                </a:path>
                <a:path w="1337310" h="514985">
                  <a:moveTo>
                    <a:pt x="1142352" y="396328"/>
                  </a:moveTo>
                  <a:lnTo>
                    <a:pt x="1139202" y="394576"/>
                  </a:lnTo>
                  <a:lnTo>
                    <a:pt x="1136053" y="392823"/>
                  </a:lnTo>
                  <a:lnTo>
                    <a:pt x="1133297" y="397306"/>
                  </a:lnTo>
                  <a:lnTo>
                    <a:pt x="1140002" y="401040"/>
                  </a:lnTo>
                  <a:lnTo>
                    <a:pt x="1142352" y="396328"/>
                  </a:lnTo>
                  <a:close/>
                </a:path>
                <a:path w="1337310" h="514985">
                  <a:moveTo>
                    <a:pt x="1160272" y="406298"/>
                  </a:moveTo>
                  <a:lnTo>
                    <a:pt x="1157122" y="404545"/>
                  </a:lnTo>
                  <a:lnTo>
                    <a:pt x="1153972" y="402793"/>
                  </a:lnTo>
                  <a:lnTo>
                    <a:pt x="1151191" y="407276"/>
                  </a:lnTo>
                  <a:lnTo>
                    <a:pt x="1157897" y="410997"/>
                  </a:lnTo>
                  <a:lnTo>
                    <a:pt x="1160272" y="406298"/>
                  </a:lnTo>
                  <a:close/>
                </a:path>
                <a:path w="1337310" h="514985">
                  <a:moveTo>
                    <a:pt x="1178191" y="416267"/>
                  </a:moveTo>
                  <a:lnTo>
                    <a:pt x="1175042" y="414515"/>
                  </a:lnTo>
                  <a:lnTo>
                    <a:pt x="1171892" y="412762"/>
                  </a:lnTo>
                  <a:lnTo>
                    <a:pt x="1169098" y="417233"/>
                  </a:lnTo>
                  <a:lnTo>
                    <a:pt x="1175804" y="420966"/>
                  </a:lnTo>
                  <a:lnTo>
                    <a:pt x="1178191" y="416267"/>
                  </a:lnTo>
                  <a:close/>
                </a:path>
                <a:path w="1337310" h="514985">
                  <a:moveTo>
                    <a:pt x="1196035" y="426377"/>
                  </a:moveTo>
                  <a:lnTo>
                    <a:pt x="1192923" y="424561"/>
                  </a:lnTo>
                  <a:lnTo>
                    <a:pt x="1189812" y="422744"/>
                  </a:lnTo>
                  <a:lnTo>
                    <a:pt x="1187005" y="427202"/>
                  </a:lnTo>
                  <a:lnTo>
                    <a:pt x="1193634" y="431063"/>
                  </a:lnTo>
                  <a:lnTo>
                    <a:pt x="1196035" y="426377"/>
                  </a:lnTo>
                  <a:close/>
                </a:path>
                <a:path w="1337310" h="514985">
                  <a:moveTo>
                    <a:pt x="1213751" y="436714"/>
                  </a:moveTo>
                  <a:lnTo>
                    <a:pt x="1210640" y="434898"/>
                  </a:lnTo>
                  <a:lnTo>
                    <a:pt x="1207528" y="433082"/>
                  </a:lnTo>
                  <a:lnTo>
                    <a:pt x="1204696" y="437527"/>
                  </a:lnTo>
                  <a:lnTo>
                    <a:pt x="1211326" y="441388"/>
                  </a:lnTo>
                  <a:lnTo>
                    <a:pt x="1213751" y="436714"/>
                  </a:lnTo>
                  <a:close/>
                </a:path>
                <a:path w="1337310" h="514985">
                  <a:moveTo>
                    <a:pt x="1231468" y="447040"/>
                  </a:moveTo>
                  <a:lnTo>
                    <a:pt x="1228356" y="445223"/>
                  </a:lnTo>
                  <a:lnTo>
                    <a:pt x="1225245" y="443407"/>
                  </a:lnTo>
                  <a:lnTo>
                    <a:pt x="1222400" y="447840"/>
                  </a:lnTo>
                  <a:lnTo>
                    <a:pt x="1229029" y="451713"/>
                  </a:lnTo>
                  <a:lnTo>
                    <a:pt x="1231468" y="447040"/>
                  </a:lnTo>
                  <a:close/>
                </a:path>
                <a:path w="1337310" h="514985">
                  <a:moveTo>
                    <a:pt x="1249184" y="457365"/>
                  </a:moveTo>
                  <a:lnTo>
                    <a:pt x="1246073" y="455549"/>
                  </a:lnTo>
                  <a:lnTo>
                    <a:pt x="1242961" y="453732"/>
                  </a:lnTo>
                  <a:lnTo>
                    <a:pt x="1240104" y="458165"/>
                  </a:lnTo>
                  <a:lnTo>
                    <a:pt x="1246733" y="462026"/>
                  </a:lnTo>
                  <a:lnTo>
                    <a:pt x="1249184" y="457365"/>
                  </a:lnTo>
                  <a:close/>
                </a:path>
                <a:path w="1337310" h="514985">
                  <a:moveTo>
                    <a:pt x="1266901" y="467690"/>
                  </a:moveTo>
                  <a:lnTo>
                    <a:pt x="1263789" y="465874"/>
                  </a:lnTo>
                  <a:lnTo>
                    <a:pt x="1260678" y="464058"/>
                  </a:lnTo>
                  <a:lnTo>
                    <a:pt x="1257808" y="468477"/>
                  </a:lnTo>
                  <a:lnTo>
                    <a:pt x="1264437" y="472338"/>
                  </a:lnTo>
                  <a:lnTo>
                    <a:pt x="1266901" y="467690"/>
                  </a:lnTo>
                  <a:close/>
                </a:path>
                <a:path w="1337310" h="514985">
                  <a:moveTo>
                    <a:pt x="1284617" y="478015"/>
                  </a:moveTo>
                  <a:lnTo>
                    <a:pt x="1281506" y="476199"/>
                  </a:lnTo>
                  <a:lnTo>
                    <a:pt x="1278394" y="474383"/>
                  </a:lnTo>
                  <a:lnTo>
                    <a:pt x="1275499" y="478790"/>
                  </a:lnTo>
                  <a:lnTo>
                    <a:pt x="1282128" y="482650"/>
                  </a:lnTo>
                  <a:lnTo>
                    <a:pt x="1284617" y="478015"/>
                  </a:lnTo>
                  <a:close/>
                </a:path>
                <a:path w="1337310" h="514985">
                  <a:moveTo>
                    <a:pt x="1302169" y="488619"/>
                  </a:moveTo>
                  <a:lnTo>
                    <a:pt x="1299083" y="486740"/>
                  </a:lnTo>
                  <a:lnTo>
                    <a:pt x="1295996" y="484860"/>
                  </a:lnTo>
                  <a:lnTo>
                    <a:pt x="1293101" y="489267"/>
                  </a:lnTo>
                  <a:lnTo>
                    <a:pt x="1299654" y="493255"/>
                  </a:lnTo>
                  <a:lnTo>
                    <a:pt x="1302169" y="488619"/>
                  </a:lnTo>
                  <a:close/>
                </a:path>
                <a:path w="1337310" h="514985">
                  <a:moveTo>
                    <a:pt x="1319695" y="499275"/>
                  </a:moveTo>
                  <a:lnTo>
                    <a:pt x="1316609" y="497395"/>
                  </a:lnTo>
                  <a:lnTo>
                    <a:pt x="1313522" y="495515"/>
                  </a:lnTo>
                  <a:lnTo>
                    <a:pt x="1310614" y="499910"/>
                  </a:lnTo>
                  <a:lnTo>
                    <a:pt x="1317167" y="503897"/>
                  </a:lnTo>
                  <a:lnTo>
                    <a:pt x="1319695" y="499275"/>
                  </a:lnTo>
                  <a:close/>
                </a:path>
                <a:path w="1337310" h="514985">
                  <a:moveTo>
                    <a:pt x="1337208" y="509943"/>
                  </a:moveTo>
                  <a:lnTo>
                    <a:pt x="1334122" y="508063"/>
                  </a:lnTo>
                  <a:lnTo>
                    <a:pt x="1331036" y="506183"/>
                  </a:lnTo>
                  <a:lnTo>
                    <a:pt x="1328115" y="510565"/>
                  </a:lnTo>
                  <a:lnTo>
                    <a:pt x="1334668" y="514553"/>
                  </a:lnTo>
                  <a:lnTo>
                    <a:pt x="1337208" y="50994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 descr=""/>
            <p:cNvSpPr/>
            <p:nvPr/>
          </p:nvSpPr>
          <p:spPr>
            <a:xfrm>
              <a:off x="797052" y="5679325"/>
              <a:ext cx="4756150" cy="164465"/>
            </a:xfrm>
            <a:custGeom>
              <a:avLst/>
              <a:gdLst/>
              <a:ahLst/>
              <a:cxnLst/>
              <a:rect l="l" t="t" r="r" b="b"/>
              <a:pathLst>
                <a:path w="4756150" h="164464">
                  <a:moveTo>
                    <a:pt x="7683" y="158673"/>
                  </a:moveTo>
                  <a:lnTo>
                    <a:pt x="4089" y="158534"/>
                  </a:lnTo>
                  <a:lnTo>
                    <a:pt x="495" y="158394"/>
                  </a:lnTo>
                  <a:lnTo>
                    <a:pt x="0" y="163652"/>
                  </a:lnTo>
                  <a:lnTo>
                    <a:pt x="7670" y="163931"/>
                  </a:lnTo>
                  <a:lnTo>
                    <a:pt x="7683" y="158673"/>
                  </a:lnTo>
                  <a:close/>
                </a:path>
                <a:path w="4756150" h="164464">
                  <a:moveTo>
                    <a:pt x="4599368" y="3759"/>
                  </a:moveTo>
                  <a:lnTo>
                    <a:pt x="4596282" y="1879"/>
                  </a:lnTo>
                  <a:lnTo>
                    <a:pt x="4593196" y="0"/>
                  </a:lnTo>
                  <a:lnTo>
                    <a:pt x="4590275" y="4381"/>
                  </a:lnTo>
                  <a:lnTo>
                    <a:pt x="4596828" y="8369"/>
                  </a:lnTo>
                  <a:lnTo>
                    <a:pt x="4599368" y="3759"/>
                  </a:lnTo>
                  <a:close/>
                </a:path>
                <a:path w="4756150" h="164464">
                  <a:moveTo>
                    <a:pt x="4616894" y="14414"/>
                  </a:moveTo>
                  <a:lnTo>
                    <a:pt x="4613808" y="12534"/>
                  </a:lnTo>
                  <a:lnTo>
                    <a:pt x="4610722" y="10655"/>
                  </a:lnTo>
                  <a:lnTo>
                    <a:pt x="4607788" y="15024"/>
                  </a:lnTo>
                  <a:lnTo>
                    <a:pt x="4614342" y="19024"/>
                  </a:lnTo>
                  <a:lnTo>
                    <a:pt x="4616894" y="14414"/>
                  </a:lnTo>
                  <a:close/>
                </a:path>
                <a:path w="4756150" h="164464">
                  <a:moveTo>
                    <a:pt x="4634408" y="25069"/>
                  </a:moveTo>
                  <a:lnTo>
                    <a:pt x="4631321" y="23190"/>
                  </a:lnTo>
                  <a:lnTo>
                    <a:pt x="4628235" y="21310"/>
                  </a:lnTo>
                  <a:lnTo>
                    <a:pt x="4625289" y="25679"/>
                  </a:lnTo>
                  <a:lnTo>
                    <a:pt x="4631842" y="29667"/>
                  </a:lnTo>
                  <a:lnTo>
                    <a:pt x="4634408" y="25069"/>
                  </a:lnTo>
                  <a:close/>
                </a:path>
                <a:path w="4756150" h="164464">
                  <a:moveTo>
                    <a:pt x="4651921" y="35725"/>
                  </a:moveTo>
                  <a:lnTo>
                    <a:pt x="4648835" y="33845"/>
                  </a:lnTo>
                  <a:lnTo>
                    <a:pt x="4645749" y="31965"/>
                  </a:lnTo>
                  <a:lnTo>
                    <a:pt x="4642777" y="36322"/>
                  </a:lnTo>
                  <a:lnTo>
                    <a:pt x="4649343" y="40309"/>
                  </a:lnTo>
                  <a:lnTo>
                    <a:pt x="4651921" y="35725"/>
                  </a:lnTo>
                  <a:close/>
                </a:path>
                <a:path w="4756150" h="164464">
                  <a:moveTo>
                    <a:pt x="4669244" y="46697"/>
                  </a:moveTo>
                  <a:lnTo>
                    <a:pt x="4666196" y="44767"/>
                  </a:lnTo>
                  <a:lnTo>
                    <a:pt x="4663148" y="42837"/>
                  </a:lnTo>
                  <a:lnTo>
                    <a:pt x="4660163" y="47180"/>
                  </a:lnTo>
                  <a:lnTo>
                    <a:pt x="4666653" y="51282"/>
                  </a:lnTo>
                  <a:lnTo>
                    <a:pt x="4669244" y="46697"/>
                  </a:lnTo>
                  <a:close/>
                </a:path>
                <a:path w="4756150" h="164464">
                  <a:moveTo>
                    <a:pt x="4686566" y="57670"/>
                  </a:moveTo>
                  <a:lnTo>
                    <a:pt x="4683518" y="55740"/>
                  </a:lnTo>
                  <a:lnTo>
                    <a:pt x="4680470" y="53809"/>
                  </a:lnTo>
                  <a:lnTo>
                    <a:pt x="4677473" y="58140"/>
                  </a:lnTo>
                  <a:lnTo>
                    <a:pt x="4683963" y="62242"/>
                  </a:lnTo>
                  <a:lnTo>
                    <a:pt x="4686566" y="57670"/>
                  </a:lnTo>
                  <a:close/>
                </a:path>
                <a:path w="4756150" h="164464">
                  <a:moveTo>
                    <a:pt x="4703889" y="68630"/>
                  </a:moveTo>
                  <a:lnTo>
                    <a:pt x="4700841" y="66700"/>
                  </a:lnTo>
                  <a:lnTo>
                    <a:pt x="4697793" y="64770"/>
                  </a:lnTo>
                  <a:lnTo>
                    <a:pt x="4694783" y="69100"/>
                  </a:lnTo>
                  <a:lnTo>
                    <a:pt x="4701273" y="73202"/>
                  </a:lnTo>
                  <a:lnTo>
                    <a:pt x="4703889" y="68630"/>
                  </a:lnTo>
                  <a:close/>
                </a:path>
                <a:path w="4756150" h="164464">
                  <a:moveTo>
                    <a:pt x="4721225" y="79590"/>
                  </a:moveTo>
                  <a:lnTo>
                    <a:pt x="4718177" y="77660"/>
                  </a:lnTo>
                  <a:lnTo>
                    <a:pt x="4715129" y="75730"/>
                  </a:lnTo>
                  <a:lnTo>
                    <a:pt x="4712106" y="80048"/>
                  </a:lnTo>
                  <a:lnTo>
                    <a:pt x="4718596" y="84150"/>
                  </a:lnTo>
                  <a:lnTo>
                    <a:pt x="4721225" y="79590"/>
                  </a:lnTo>
                  <a:close/>
                </a:path>
                <a:path w="4756150" h="164464">
                  <a:moveTo>
                    <a:pt x="4738548" y="90563"/>
                  </a:moveTo>
                  <a:lnTo>
                    <a:pt x="4735500" y="88633"/>
                  </a:lnTo>
                  <a:lnTo>
                    <a:pt x="4732452" y="86702"/>
                  </a:lnTo>
                  <a:lnTo>
                    <a:pt x="4729416" y="91008"/>
                  </a:lnTo>
                  <a:lnTo>
                    <a:pt x="4735906" y="95123"/>
                  </a:lnTo>
                  <a:lnTo>
                    <a:pt x="4738548" y="90563"/>
                  </a:lnTo>
                  <a:close/>
                </a:path>
                <a:path w="4756150" h="164464">
                  <a:moveTo>
                    <a:pt x="4755870" y="101523"/>
                  </a:moveTo>
                  <a:lnTo>
                    <a:pt x="4752822" y="99593"/>
                  </a:lnTo>
                  <a:lnTo>
                    <a:pt x="4749774" y="97663"/>
                  </a:lnTo>
                  <a:lnTo>
                    <a:pt x="4746726" y="101968"/>
                  </a:lnTo>
                  <a:lnTo>
                    <a:pt x="4753216" y="106070"/>
                  </a:lnTo>
                  <a:lnTo>
                    <a:pt x="4755870" y="10152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 descr=""/>
            <p:cNvSpPr/>
            <p:nvPr/>
          </p:nvSpPr>
          <p:spPr>
            <a:xfrm>
              <a:off x="817509" y="5841816"/>
              <a:ext cx="499109" cy="0"/>
            </a:xfrm>
            <a:custGeom>
              <a:avLst/>
              <a:gdLst/>
              <a:ahLst/>
              <a:cxnLst/>
              <a:rect l="l" t="t" r="r" b="b"/>
              <a:pathLst>
                <a:path w="499109" h="0">
                  <a:moveTo>
                    <a:pt x="0" y="0"/>
                  </a:moveTo>
                  <a:lnTo>
                    <a:pt x="498617" y="0"/>
                  </a:lnTo>
                </a:path>
              </a:pathLst>
            </a:custGeom>
            <a:ln w="1393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 descr=""/>
            <p:cNvSpPr/>
            <p:nvPr/>
          </p:nvSpPr>
          <p:spPr>
            <a:xfrm>
              <a:off x="1328775" y="5498121"/>
              <a:ext cx="1394460" cy="341630"/>
            </a:xfrm>
            <a:custGeom>
              <a:avLst/>
              <a:gdLst/>
              <a:ahLst/>
              <a:cxnLst/>
              <a:rect l="l" t="t" r="r" b="b"/>
              <a:pathLst>
                <a:path w="1394460" h="341629">
                  <a:moveTo>
                    <a:pt x="7759" y="340474"/>
                  </a:moveTo>
                  <a:lnTo>
                    <a:pt x="7162" y="335241"/>
                  </a:lnTo>
                  <a:lnTo>
                    <a:pt x="3581" y="335508"/>
                  </a:lnTo>
                  <a:lnTo>
                    <a:pt x="0" y="335775"/>
                  </a:lnTo>
                  <a:lnTo>
                    <a:pt x="114" y="341033"/>
                  </a:lnTo>
                  <a:lnTo>
                    <a:pt x="7759" y="340474"/>
                  </a:lnTo>
                  <a:close/>
                </a:path>
                <a:path w="1394460" h="341629">
                  <a:moveTo>
                    <a:pt x="28168" y="338988"/>
                  </a:moveTo>
                  <a:lnTo>
                    <a:pt x="27546" y="333756"/>
                  </a:lnTo>
                  <a:lnTo>
                    <a:pt x="23964" y="334022"/>
                  </a:lnTo>
                  <a:lnTo>
                    <a:pt x="20383" y="334289"/>
                  </a:lnTo>
                  <a:lnTo>
                    <a:pt x="20523" y="339547"/>
                  </a:lnTo>
                  <a:lnTo>
                    <a:pt x="28168" y="338988"/>
                  </a:lnTo>
                  <a:close/>
                </a:path>
                <a:path w="1394460" h="341629">
                  <a:moveTo>
                    <a:pt x="48590" y="337502"/>
                  </a:moveTo>
                  <a:lnTo>
                    <a:pt x="47942" y="332270"/>
                  </a:lnTo>
                  <a:lnTo>
                    <a:pt x="44361" y="332536"/>
                  </a:lnTo>
                  <a:lnTo>
                    <a:pt x="40779" y="332803"/>
                  </a:lnTo>
                  <a:lnTo>
                    <a:pt x="40944" y="338061"/>
                  </a:lnTo>
                  <a:lnTo>
                    <a:pt x="48590" y="337502"/>
                  </a:lnTo>
                  <a:close/>
                </a:path>
                <a:path w="1394460" h="341629">
                  <a:moveTo>
                    <a:pt x="68999" y="336016"/>
                  </a:moveTo>
                  <a:lnTo>
                    <a:pt x="68326" y="330784"/>
                  </a:lnTo>
                  <a:lnTo>
                    <a:pt x="64744" y="331050"/>
                  </a:lnTo>
                  <a:lnTo>
                    <a:pt x="61163" y="331317"/>
                  </a:lnTo>
                  <a:lnTo>
                    <a:pt x="61353" y="336575"/>
                  </a:lnTo>
                  <a:lnTo>
                    <a:pt x="68999" y="336016"/>
                  </a:lnTo>
                  <a:close/>
                </a:path>
                <a:path w="1394460" h="341629">
                  <a:moveTo>
                    <a:pt x="89395" y="334187"/>
                  </a:moveTo>
                  <a:lnTo>
                    <a:pt x="88696" y="328968"/>
                  </a:lnTo>
                  <a:lnTo>
                    <a:pt x="85115" y="329311"/>
                  </a:lnTo>
                  <a:lnTo>
                    <a:pt x="81534" y="329653"/>
                  </a:lnTo>
                  <a:lnTo>
                    <a:pt x="81749" y="334911"/>
                  </a:lnTo>
                  <a:lnTo>
                    <a:pt x="89395" y="334187"/>
                  </a:lnTo>
                  <a:close/>
                </a:path>
                <a:path w="1394460" h="341629">
                  <a:moveTo>
                    <a:pt x="109766" y="332244"/>
                  </a:moveTo>
                  <a:lnTo>
                    <a:pt x="109042" y="327025"/>
                  </a:lnTo>
                  <a:lnTo>
                    <a:pt x="105460" y="327367"/>
                  </a:lnTo>
                  <a:lnTo>
                    <a:pt x="101879" y="327710"/>
                  </a:lnTo>
                  <a:lnTo>
                    <a:pt x="102120" y="332968"/>
                  </a:lnTo>
                  <a:lnTo>
                    <a:pt x="109766" y="332244"/>
                  </a:lnTo>
                  <a:close/>
                </a:path>
                <a:path w="1394460" h="341629">
                  <a:moveTo>
                    <a:pt x="130136" y="330301"/>
                  </a:moveTo>
                  <a:lnTo>
                    <a:pt x="129387" y="325081"/>
                  </a:lnTo>
                  <a:lnTo>
                    <a:pt x="125806" y="325424"/>
                  </a:lnTo>
                  <a:lnTo>
                    <a:pt x="122224" y="325767"/>
                  </a:lnTo>
                  <a:lnTo>
                    <a:pt x="122491" y="331025"/>
                  </a:lnTo>
                  <a:lnTo>
                    <a:pt x="130136" y="330301"/>
                  </a:lnTo>
                  <a:close/>
                </a:path>
                <a:path w="1394460" h="341629">
                  <a:moveTo>
                    <a:pt x="150520" y="328345"/>
                  </a:moveTo>
                  <a:lnTo>
                    <a:pt x="149745" y="323138"/>
                  </a:lnTo>
                  <a:lnTo>
                    <a:pt x="146164" y="323481"/>
                  </a:lnTo>
                  <a:lnTo>
                    <a:pt x="142582" y="323824"/>
                  </a:lnTo>
                  <a:lnTo>
                    <a:pt x="142875" y="329082"/>
                  </a:lnTo>
                  <a:lnTo>
                    <a:pt x="150520" y="328345"/>
                  </a:lnTo>
                  <a:close/>
                </a:path>
                <a:path w="1394460" h="341629">
                  <a:moveTo>
                    <a:pt x="170878" y="326275"/>
                  </a:moveTo>
                  <a:lnTo>
                    <a:pt x="170078" y="321068"/>
                  </a:lnTo>
                  <a:lnTo>
                    <a:pt x="166509" y="321487"/>
                  </a:lnTo>
                  <a:lnTo>
                    <a:pt x="162941" y="321894"/>
                  </a:lnTo>
                  <a:lnTo>
                    <a:pt x="163258" y="327152"/>
                  </a:lnTo>
                  <a:lnTo>
                    <a:pt x="170878" y="326275"/>
                  </a:lnTo>
                  <a:close/>
                </a:path>
                <a:path w="1394460" h="341629">
                  <a:moveTo>
                    <a:pt x="191198" y="323875"/>
                  </a:moveTo>
                  <a:lnTo>
                    <a:pt x="190373" y="318681"/>
                  </a:lnTo>
                  <a:lnTo>
                    <a:pt x="186804" y="319100"/>
                  </a:lnTo>
                  <a:lnTo>
                    <a:pt x="183235" y="319519"/>
                  </a:lnTo>
                  <a:lnTo>
                    <a:pt x="183578" y="324777"/>
                  </a:lnTo>
                  <a:lnTo>
                    <a:pt x="191198" y="323875"/>
                  </a:lnTo>
                  <a:close/>
                </a:path>
                <a:path w="1394460" h="341629">
                  <a:moveTo>
                    <a:pt x="211531" y="321475"/>
                  </a:moveTo>
                  <a:lnTo>
                    <a:pt x="210680" y="316280"/>
                  </a:lnTo>
                  <a:lnTo>
                    <a:pt x="207111" y="316699"/>
                  </a:lnTo>
                  <a:lnTo>
                    <a:pt x="203542" y="317119"/>
                  </a:lnTo>
                  <a:lnTo>
                    <a:pt x="203911" y="322376"/>
                  </a:lnTo>
                  <a:lnTo>
                    <a:pt x="211531" y="321475"/>
                  </a:lnTo>
                  <a:close/>
                </a:path>
                <a:path w="1394460" h="341629">
                  <a:moveTo>
                    <a:pt x="231851" y="319074"/>
                  </a:moveTo>
                  <a:lnTo>
                    <a:pt x="230974" y="313880"/>
                  </a:lnTo>
                  <a:lnTo>
                    <a:pt x="227406" y="314299"/>
                  </a:lnTo>
                  <a:lnTo>
                    <a:pt x="223837" y="314718"/>
                  </a:lnTo>
                  <a:lnTo>
                    <a:pt x="224243" y="319976"/>
                  </a:lnTo>
                  <a:lnTo>
                    <a:pt x="231851" y="319074"/>
                  </a:lnTo>
                  <a:close/>
                </a:path>
                <a:path w="1394460" h="341629">
                  <a:moveTo>
                    <a:pt x="252196" y="316687"/>
                  </a:moveTo>
                  <a:lnTo>
                    <a:pt x="251282" y="311492"/>
                  </a:lnTo>
                  <a:lnTo>
                    <a:pt x="247713" y="311912"/>
                  </a:lnTo>
                  <a:lnTo>
                    <a:pt x="244144" y="312331"/>
                  </a:lnTo>
                  <a:lnTo>
                    <a:pt x="244576" y="317576"/>
                  </a:lnTo>
                  <a:lnTo>
                    <a:pt x="252196" y="316687"/>
                  </a:lnTo>
                  <a:close/>
                </a:path>
                <a:path w="1394460" h="341629">
                  <a:moveTo>
                    <a:pt x="272465" y="313867"/>
                  </a:moveTo>
                  <a:lnTo>
                    <a:pt x="271526" y="308686"/>
                  </a:lnTo>
                  <a:lnTo>
                    <a:pt x="267970" y="309181"/>
                  </a:lnTo>
                  <a:lnTo>
                    <a:pt x="264414" y="309676"/>
                  </a:lnTo>
                  <a:lnTo>
                    <a:pt x="264871" y="314934"/>
                  </a:lnTo>
                  <a:lnTo>
                    <a:pt x="272465" y="313867"/>
                  </a:lnTo>
                  <a:close/>
                </a:path>
                <a:path w="1394460" h="341629">
                  <a:moveTo>
                    <a:pt x="292735" y="311023"/>
                  </a:moveTo>
                  <a:lnTo>
                    <a:pt x="291769" y="305841"/>
                  </a:lnTo>
                  <a:lnTo>
                    <a:pt x="288213" y="306336"/>
                  </a:lnTo>
                  <a:lnTo>
                    <a:pt x="284657" y="306832"/>
                  </a:lnTo>
                  <a:lnTo>
                    <a:pt x="285140" y="312077"/>
                  </a:lnTo>
                  <a:lnTo>
                    <a:pt x="292735" y="311023"/>
                  </a:lnTo>
                  <a:close/>
                </a:path>
                <a:path w="1394460" h="341629">
                  <a:moveTo>
                    <a:pt x="313004" y="308165"/>
                  </a:moveTo>
                  <a:lnTo>
                    <a:pt x="312013" y="302996"/>
                  </a:lnTo>
                  <a:lnTo>
                    <a:pt x="308457" y="303491"/>
                  </a:lnTo>
                  <a:lnTo>
                    <a:pt x="304901" y="303987"/>
                  </a:lnTo>
                  <a:lnTo>
                    <a:pt x="305409" y="309232"/>
                  </a:lnTo>
                  <a:lnTo>
                    <a:pt x="313004" y="308165"/>
                  </a:lnTo>
                  <a:close/>
                </a:path>
                <a:path w="1394460" h="341629">
                  <a:moveTo>
                    <a:pt x="333273" y="305333"/>
                  </a:moveTo>
                  <a:lnTo>
                    <a:pt x="332257" y="300164"/>
                  </a:lnTo>
                  <a:lnTo>
                    <a:pt x="328701" y="300659"/>
                  </a:lnTo>
                  <a:lnTo>
                    <a:pt x="325145" y="301155"/>
                  </a:lnTo>
                  <a:lnTo>
                    <a:pt x="325678" y="306400"/>
                  </a:lnTo>
                  <a:lnTo>
                    <a:pt x="333273" y="305333"/>
                  </a:lnTo>
                  <a:close/>
                </a:path>
                <a:path w="1394460" h="341629">
                  <a:moveTo>
                    <a:pt x="353491" y="302183"/>
                  </a:moveTo>
                  <a:lnTo>
                    <a:pt x="352450" y="297027"/>
                  </a:lnTo>
                  <a:lnTo>
                    <a:pt x="348907" y="297599"/>
                  </a:lnTo>
                  <a:lnTo>
                    <a:pt x="345363" y="298170"/>
                  </a:lnTo>
                  <a:lnTo>
                    <a:pt x="345922" y="303415"/>
                  </a:lnTo>
                  <a:lnTo>
                    <a:pt x="353491" y="302183"/>
                  </a:lnTo>
                  <a:close/>
                </a:path>
                <a:path w="1394460" h="341629">
                  <a:moveTo>
                    <a:pt x="373697" y="298894"/>
                  </a:moveTo>
                  <a:lnTo>
                    <a:pt x="372630" y="293738"/>
                  </a:lnTo>
                  <a:lnTo>
                    <a:pt x="369087" y="294309"/>
                  </a:lnTo>
                  <a:lnTo>
                    <a:pt x="365544" y="294881"/>
                  </a:lnTo>
                  <a:lnTo>
                    <a:pt x="366128" y="300126"/>
                  </a:lnTo>
                  <a:lnTo>
                    <a:pt x="373697" y="298894"/>
                  </a:lnTo>
                  <a:close/>
                </a:path>
                <a:path w="1394460" h="341629">
                  <a:moveTo>
                    <a:pt x="393903" y="295605"/>
                  </a:moveTo>
                  <a:lnTo>
                    <a:pt x="392798" y="290461"/>
                  </a:lnTo>
                  <a:lnTo>
                    <a:pt x="389255" y="291033"/>
                  </a:lnTo>
                  <a:lnTo>
                    <a:pt x="385711" y="291604"/>
                  </a:lnTo>
                  <a:lnTo>
                    <a:pt x="386321" y="296837"/>
                  </a:lnTo>
                  <a:lnTo>
                    <a:pt x="393903" y="295605"/>
                  </a:lnTo>
                  <a:close/>
                </a:path>
                <a:path w="1394460" h="341629">
                  <a:moveTo>
                    <a:pt x="414108" y="292328"/>
                  </a:moveTo>
                  <a:lnTo>
                    <a:pt x="412978" y="287185"/>
                  </a:lnTo>
                  <a:lnTo>
                    <a:pt x="409435" y="287756"/>
                  </a:lnTo>
                  <a:lnTo>
                    <a:pt x="405892" y="288340"/>
                  </a:lnTo>
                  <a:lnTo>
                    <a:pt x="406527" y="293560"/>
                  </a:lnTo>
                  <a:lnTo>
                    <a:pt x="414108" y="292328"/>
                  </a:lnTo>
                  <a:close/>
                </a:path>
                <a:path w="1394460" h="341629">
                  <a:moveTo>
                    <a:pt x="434276" y="288810"/>
                  </a:moveTo>
                  <a:lnTo>
                    <a:pt x="433120" y="283679"/>
                  </a:lnTo>
                  <a:lnTo>
                    <a:pt x="429590" y="284327"/>
                  </a:lnTo>
                  <a:lnTo>
                    <a:pt x="426059" y="284975"/>
                  </a:lnTo>
                  <a:lnTo>
                    <a:pt x="426732" y="290207"/>
                  </a:lnTo>
                  <a:lnTo>
                    <a:pt x="434276" y="288810"/>
                  </a:lnTo>
                  <a:close/>
                </a:path>
                <a:path w="1394460" h="341629">
                  <a:moveTo>
                    <a:pt x="454406" y="285102"/>
                  </a:moveTo>
                  <a:lnTo>
                    <a:pt x="453224" y="279971"/>
                  </a:lnTo>
                  <a:lnTo>
                    <a:pt x="449694" y="280619"/>
                  </a:lnTo>
                  <a:lnTo>
                    <a:pt x="446163" y="281266"/>
                  </a:lnTo>
                  <a:lnTo>
                    <a:pt x="446862" y="286499"/>
                  </a:lnTo>
                  <a:lnTo>
                    <a:pt x="454406" y="285102"/>
                  </a:lnTo>
                  <a:close/>
                </a:path>
                <a:path w="1394460" h="341629">
                  <a:moveTo>
                    <a:pt x="474522" y="281381"/>
                  </a:moveTo>
                  <a:lnTo>
                    <a:pt x="473316" y="276250"/>
                  </a:lnTo>
                  <a:lnTo>
                    <a:pt x="469785" y="276898"/>
                  </a:lnTo>
                  <a:lnTo>
                    <a:pt x="466255" y="277545"/>
                  </a:lnTo>
                  <a:lnTo>
                    <a:pt x="466979" y="282765"/>
                  </a:lnTo>
                  <a:lnTo>
                    <a:pt x="474522" y="281381"/>
                  </a:lnTo>
                  <a:close/>
                </a:path>
                <a:path w="1394460" h="341629">
                  <a:moveTo>
                    <a:pt x="494652" y="277660"/>
                  </a:moveTo>
                  <a:lnTo>
                    <a:pt x="493420" y="272542"/>
                  </a:lnTo>
                  <a:lnTo>
                    <a:pt x="489889" y="273189"/>
                  </a:lnTo>
                  <a:lnTo>
                    <a:pt x="486359" y="273837"/>
                  </a:lnTo>
                  <a:lnTo>
                    <a:pt x="487108" y="279057"/>
                  </a:lnTo>
                  <a:lnTo>
                    <a:pt x="494652" y="277660"/>
                  </a:lnTo>
                  <a:close/>
                </a:path>
                <a:path w="1394460" h="341629">
                  <a:moveTo>
                    <a:pt x="514743" y="273761"/>
                  </a:moveTo>
                  <a:lnTo>
                    <a:pt x="513486" y="268643"/>
                  </a:lnTo>
                  <a:lnTo>
                    <a:pt x="509968" y="269367"/>
                  </a:lnTo>
                  <a:lnTo>
                    <a:pt x="506450" y="270090"/>
                  </a:lnTo>
                  <a:lnTo>
                    <a:pt x="507225" y="275310"/>
                  </a:lnTo>
                  <a:lnTo>
                    <a:pt x="514743" y="273761"/>
                  </a:lnTo>
                  <a:close/>
                </a:path>
                <a:path w="1394460" h="341629">
                  <a:moveTo>
                    <a:pt x="534797" y="269621"/>
                  </a:moveTo>
                  <a:lnTo>
                    <a:pt x="533514" y="264515"/>
                  </a:lnTo>
                  <a:lnTo>
                    <a:pt x="529996" y="265239"/>
                  </a:lnTo>
                  <a:lnTo>
                    <a:pt x="526478" y="265963"/>
                  </a:lnTo>
                  <a:lnTo>
                    <a:pt x="527278" y="271170"/>
                  </a:lnTo>
                  <a:lnTo>
                    <a:pt x="534797" y="269621"/>
                  </a:lnTo>
                  <a:close/>
                </a:path>
                <a:path w="1394460" h="341629">
                  <a:moveTo>
                    <a:pt x="554837" y="265493"/>
                  </a:moveTo>
                  <a:lnTo>
                    <a:pt x="553529" y="260388"/>
                  </a:lnTo>
                  <a:lnTo>
                    <a:pt x="550011" y="261112"/>
                  </a:lnTo>
                  <a:lnTo>
                    <a:pt x="546493" y="261835"/>
                  </a:lnTo>
                  <a:lnTo>
                    <a:pt x="547319" y="267042"/>
                  </a:lnTo>
                  <a:lnTo>
                    <a:pt x="554837" y="265493"/>
                  </a:lnTo>
                  <a:close/>
                </a:path>
                <a:path w="1394460" h="341629">
                  <a:moveTo>
                    <a:pt x="574890" y="261353"/>
                  </a:moveTo>
                  <a:lnTo>
                    <a:pt x="573557" y="256260"/>
                  </a:lnTo>
                  <a:lnTo>
                    <a:pt x="570039" y="256984"/>
                  </a:lnTo>
                  <a:lnTo>
                    <a:pt x="566521" y="257708"/>
                  </a:lnTo>
                  <a:lnTo>
                    <a:pt x="567385" y="262902"/>
                  </a:lnTo>
                  <a:lnTo>
                    <a:pt x="574890" y="261353"/>
                  </a:lnTo>
                  <a:close/>
                </a:path>
                <a:path w="1394460" h="341629">
                  <a:moveTo>
                    <a:pt x="594893" y="257022"/>
                  </a:moveTo>
                  <a:lnTo>
                    <a:pt x="593534" y="251929"/>
                  </a:lnTo>
                  <a:lnTo>
                    <a:pt x="590029" y="252730"/>
                  </a:lnTo>
                  <a:lnTo>
                    <a:pt x="586524" y="253530"/>
                  </a:lnTo>
                  <a:lnTo>
                    <a:pt x="587413" y="258724"/>
                  </a:lnTo>
                  <a:lnTo>
                    <a:pt x="594893" y="257022"/>
                  </a:lnTo>
                  <a:close/>
                </a:path>
                <a:path w="1394460" h="341629">
                  <a:moveTo>
                    <a:pt x="614857" y="252476"/>
                  </a:moveTo>
                  <a:lnTo>
                    <a:pt x="613473" y="247396"/>
                  </a:lnTo>
                  <a:lnTo>
                    <a:pt x="609968" y="248196"/>
                  </a:lnTo>
                  <a:lnTo>
                    <a:pt x="606463" y="248996"/>
                  </a:lnTo>
                  <a:lnTo>
                    <a:pt x="607377" y="254177"/>
                  </a:lnTo>
                  <a:lnTo>
                    <a:pt x="614857" y="252476"/>
                  </a:lnTo>
                  <a:close/>
                </a:path>
                <a:path w="1394460" h="341629">
                  <a:moveTo>
                    <a:pt x="634809" y="247954"/>
                  </a:moveTo>
                  <a:lnTo>
                    <a:pt x="633399" y="242874"/>
                  </a:lnTo>
                  <a:lnTo>
                    <a:pt x="629894" y="243674"/>
                  </a:lnTo>
                  <a:lnTo>
                    <a:pt x="626389" y="244475"/>
                  </a:lnTo>
                  <a:lnTo>
                    <a:pt x="627329" y="249656"/>
                  </a:lnTo>
                  <a:lnTo>
                    <a:pt x="634809" y="247954"/>
                  </a:lnTo>
                  <a:close/>
                </a:path>
                <a:path w="1394460" h="341629">
                  <a:moveTo>
                    <a:pt x="654773" y="243420"/>
                  </a:moveTo>
                  <a:lnTo>
                    <a:pt x="653338" y="238340"/>
                  </a:lnTo>
                  <a:lnTo>
                    <a:pt x="649833" y="239141"/>
                  </a:lnTo>
                  <a:lnTo>
                    <a:pt x="646328" y="239941"/>
                  </a:lnTo>
                  <a:lnTo>
                    <a:pt x="647293" y="245110"/>
                  </a:lnTo>
                  <a:lnTo>
                    <a:pt x="654773" y="243420"/>
                  </a:lnTo>
                  <a:close/>
                </a:path>
                <a:path w="1394460" h="341629">
                  <a:moveTo>
                    <a:pt x="674674" y="238633"/>
                  </a:moveTo>
                  <a:lnTo>
                    <a:pt x="673214" y="233578"/>
                  </a:lnTo>
                  <a:lnTo>
                    <a:pt x="669721" y="234442"/>
                  </a:lnTo>
                  <a:lnTo>
                    <a:pt x="666229" y="235305"/>
                  </a:lnTo>
                  <a:lnTo>
                    <a:pt x="667219" y="240487"/>
                  </a:lnTo>
                  <a:lnTo>
                    <a:pt x="674674" y="238633"/>
                  </a:lnTo>
                  <a:close/>
                </a:path>
                <a:path w="1394460" h="341629">
                  <a:moveTo>
                    <a:pt x="694550" y="233718"/>
                  </a:moveTo>
                  <a:lnTo>
                    <a:pt x="693064" y="228663"/>
                  </a:lnTo>
                  <a:lnTo>
                    <a:pt x="689571" y="229527"/>
                  </a:lnTo>
                  <a:lnTo>
                    <a:pt x="686079" y="230390"/>
                  </a:lnTo>
                  <a:lnTo>
                    <a:pt x="687095" y="235559"/>
                  </a:lnTo>
                  <a:lnTo>
                    <a:pt x="694550" y="233718"/>
                  </a:lnTo>
                  <a:close/>
                </a:path>
                <a:path w="1394460" h="341629">
                  <a:moveTo>
                    <a:pt x="714413" y="228803"/>
                  </a:moveTo>
                  <a:lnTo>
                    <a:pt x="712901" y="223761"/>
                  </a:lnTo>
                  <a:lnTo>
                    <a:pt x="709409" y="224624"/>
                  </a:lnTo>
                  <a:lnTo>
                    <a:pt x="705916" y="225488"/>
                  </a:lnTo>
                  <a:lnTo>
                    <a:pt x="706958" y="230657"/>
                  </a:lnTo>
                  <a:lnTo>
                    <a:pt x="714413" y="228803"/>
                  </a:lnTo>
                  <a:close/>
                </a:path>
                <a:path w="1394460" h="341629">
                  <a:moveTo>
                    <a:pt x="734275" y="223888"/>
                  </a:moveTo>
                  <a:lnTo>
                    <a:pt x="732739" y="218846"/>
                  </a:lnTo>
                  <a:lnTo>
                    <a:pt x="729246" y="219710"/>
                  </a:lnTo>
                  <a:lnTo>
                    <a:pt x="725754" y="220573"/>
                  </a:lnTo>
                  <a:lnTo>
                    <a:pt x="726821" y="225729"/>
                  </a:lnTo>
                  <a:lnTo>
                    <a:pt x="734275" y="223888"/>
                  </a:lnTo>
                  <a:close/>
                </a:path>
                <a:path w="1394460" h="341629">
                  <a:moveTo>
                    <a:pt x="754062" y="218668"/>
                  </a:moveTo>
                  <a:lnTo>
                    <a:pt x="752500" y="213639"/>
                  </a:lnTo>
                  <a:lnTo>
                    <a:pt x="749033" y="214566"/>
                  </a:lnTo>
                  <a:lnTo>
                    <a:pt x="745566" y="215493"/>
                  </a:lnTo>
                  <a:lnTo>
                    <a:pt x="746658" y="220649"/>
                  </a:lnTo>
                  <a:lnTo>
                    <a:pt x="754062" y="218668"/>
                  </a:lnTo>
                  <a:close/>
                </a:path>
                <a:path w="1394460" h="341629">
                  <a:moveTo>
                    <a:pt x="773836" y="213372"/>
                  </a:moveTo>
                  <a:lnTo>
                    <a:pt x="772248" y="208356"/>
                  </a:lnTo>
                  <a:lnTo>
                    <a:pt x="768781" y="209283"/>
                  </a:lnTo>
                  <a:lnTo>
                    <a:pt x="765314" y="210210"/>
                  </a:lnTo>
                  <a:lnTo>
                    <a:pt x="766432" y="215353"/>
                  </a:lnTo>
                  <a:lnTo>
                    <a:pt x="773836" y="213372"/>
                  </a:lnTo>
                  <a:close/>
                </a:path>
                <a:path w="1394460" h="341629">
                  <a:moveTo>
                    <a:pt x="793610" y="208102"/>
                  </a:moveTo>
                  <a:lnTo>
                    <a:pt x="791997" y="203085"/>
                  </a:lnTo>
                  <a:lnTo>
                    <a:pt x="788530" y="204012"/>
                  </a:lnTo>
                  <a:lnTo>
                    <a:pt x="785063" y="204939"/>
                  </a:lnTo>
                  <a:lnTo>
                    <a:pt x="786206" y="210083"/>
                  </a:lnTo>
                  <a:lnTo>
                    <a:pt x="793610" y="208102"/>
                  </a:lnTo>
                  <a:close/>
                </a:path>
                <a:path w="1394460" h="341629">
                  <a:moveTo>
                    <a:pt x="813396" y="202793"/>
                  </a:moveTo>
                  <a:lnTo>
                    <a:pt x="811758" y="197789"/>
                  </a:lnTo>
                  <a:lnTo>
                    <a:pt x="808291" y="198729"/>
                  </a:lnTo>
                  <a:lnTo>
                    <a:pt x="804824" y="199656"/>
                  </a:lnTo>
                  <a:lnTo>
                    <a:pt x="805992" y="204787"/>
                  </a:lnTo>
                  <a:lnTo>
                    <a:pt x="813396" y="202793"/>
                  </a:lnTo>
                  <a:close/>
                </a:path>
                <a:path w="1394460" h="341629">
                  <a:moveTo>
                    <a:pt x="833069" y="197154"/>
                  </a:moveTo>
                  <a:lnTo>
                    <a:pt x="831405" y="192151"/>
                  </a:lnTo>
                  <a:lnTo>
                    <a:pt x="827951" y="193141"/>
                  </a:lnTo>
                  <a:lnTo>
                    <a:pt x="824496" y="194132"/>
                  </a:lnTo>
                  <a:lnTo>
                    <a:pt x="825690" y="199263"/>
                  </a:lnTo>
                  <a:lnTo>
                    <a:pt x="833069" y="197154"/>
                  </a:lnTo>
                  <a:close/>
                </a:path>
                <a:path w="1394460" h="341629">
                  <a:moveTo>
                    <a:pt x="852741" y="191528"/>
                  </a:moveTo>
                  <a:lnTo>
                    <a:pt x="851065" y="186537"/>
                  </a:lnTo>
                  <a:lnTo>
                    <a:pt x="847610" y="187528"/>
                  </a:lnTo>
                  <a:lnTo>
                    <a:pt x="844156" y="188518"/>
                  </a:lnTo>
                  <a:lnTo>
                    <a:pt x="845375" y="193636"/>
                  </a:lnTo>
                  <a:lnTo>
                    <a:pt x="852741" y="191528"/>
                  </a:lnTo>
                  <a:close/>
                </a:path>
                <a:path w="1394460" h="341629">
                  <a:moveTo>
                    <a:pt x="872413" y="185902"/>
                  </a:moveTo>
                  <a:lnTo>
                    <a:pt x="870712" y="180911"/>
                  </a:lnTo>
                  <a:lnTo>
                    <a:pt x="867257" y="181902"/>
                  </a:lnTo>
                  <a:lnTo>
                    <a:pt x="863803" y="182892"/>
                  </a:lnTo>
                  <a:lnTo>
                    <a:pt x="865047" y="188010"/>
                  </a:lnTo>
                  <a:lnTo>
                    <a:pt x="872413" y="185902"/>
                  </a:lnTo>
                  <a:close/>
                </a:path>
                <a:path w="1394460" h="341629">
                  <a:moveTo>
                    <a:pt x="892060" y="180136"/>
                  </a:moveTo>
                  <a:lnTo>
                    <a:pt x="890333" y="175158"/>
                  </a:lnTo>
                  <a:lnTo>
                    <a:pt x="886891" y="176199"/>
                  </a:lnTo>
                  <a:lnTo>
                    <a:pt x="883450" y="177241"/>
                  </a:lnTo>
                  <a:lnTo>
                    <a:pt x="884720" y="182359"/>
                  </a:lnTo>
                  <a:lnTo>
                    <a:pt x="892060" y="180136"/>
                  </a:lnTo>
                  <a:close/>
                </a:path>
                <a:path w="1394460" h="341629">
                  <a:moveTo>
                    <a:pt x="911631" y="174193"/>
                  </a:moveTo>
                  <a:lnTo>
                    <a:pt x="909891" y="169227"/>
                  </a:lnTo>
                  <a:lnTo>
                    <a:pt x="906449" y="170268"/>
                  </a:lnTo>
                  <a:lnTo>
                    <a:pt x="903008" y="171310"/>
                  </a:lnTo>
                  <a:lnTo>
                    <a:pt x="904290" y="176428"/>
                  </a:lnTo>
                  <a:lnTo>
                    <a:pt x="911631" y="174193"/>
                  </a:lnTo>
                  <a:close/>
                </a:path>
                <a:path w="1394460" h="341629">
                  <a:moveTo>
                    <a:pt x="931227" y="168249"/>
                  </a:moveTo>
                  <a:lnTo>
                    <a:pt x="929462" y="163283"/>
                  </a:lnTo>
                  <a:lnTo>
                    <a:pt x="926020" y="164325"/>
                  </a:lnTo>
                  <a:lnTo>
                    <a:pt x="922578" y="165366"/>
                  </a:lnTo>
                  <a:lnTo>
                    <a:pt x="923886" y="170472"/>
                  </a:lnTo>
                  <a:lnTo>
                    <a:pt x="931227" y="168249"/>
                  </a:lnTo>
                  <a:close/>
                </a:path>
                <a:path w="1394460" h="341629">
                  <a:moveTo>
                    <a:pt x="950810" y="162293"/>
                  </a:moveTo>
                  <a:lnTo>
                    <a:pt x="949020" y="157340"/>
                  </a:lnTo>
                  <a:lnTo>
                    <a:pt x="945578" y="158381"/>
                  </a:lnTo>
                  <a:lnTo>
                    <a:pt x="942136" y="159423"/>
                  </a:lnTo>
                  <a:lnTo>
                    <a:pt x="943470" y="164528"/>
                  </a:lnTo>
                  <a:lnTo>
                    <a:pt x="950810" y="162293"/>
                  </a:lnTo>
                  <a:close/>
                </a:path>
                <a:path w="1394460" h="341629">
                  <a:moveTo>
                    <a:pt x="970318" y="156095"/>
                  </a:moveTo>
                  <a:lnTo>
                    <a:pt x="968514" y="151155"/>
                  </a:lnTo>
                  <a:lnTo>
                    <a:pt x="965085" y="152247"/>
                  </a:lnTo>
                  <a:lnTo>
                    <a:pt x="961656" y="153339"/>
                  </a:lnTo>
                  <a:lnTo>
                    <a:pt x="963015" y="158432"/>
                  </a:lnTo>
                  <a:lnTo>
                    <a:pt x="970318" y="156095"/>
                  </a:lnTo>
                  <a:close/>
                </a:path>
                <a:path w="1394460" h="341629">
                  <a:moveTo>
                    <a:pt x="989812" y="149872"/>
                  </a:moveTo>
                  <a:lnTo>
                    <a:pt x="987983" y="144932"/>
                  </a:lnTo>
                  <a:lnTo>
                    <a:pt x="984554" y="146024"/>
                  </a:lnTo>
                  <a:lnTo>
                    <a:pt x="981125" y="147116"/>
                  </a:lnTo>
                  <a:lnTo>
                    <a:pt x="982510" y="152209"/>
                  </a:lnTo>
                  <a:lnTo>
                    <a:pt x="989812" y="149872"/>
                  </a:lnTo>
                  <a:close/>
                </a:path>
                <a:path w="1394460" h="341629">
                  <a:moveTo>
                    <a:pt x="1009294" y="143624"/>
                  </a:moveTo>
                  <a:lnTo>
                    <a:pt x="1007452" y="138696"/>
                  </a:lnTo>
                  <a:lnTo>
                    <a:pt x="1004023" y="139788"/>
                  </a:lnTo>
                  <a:lnTo>
                    <a:pt x="1000594" y="140881"/>
                  </a:lnTo>
                  <a:lnTo>
                    <a:pt x="1001991" y="145961"/>
                  </a:lnTo>
                  <a:lnTo>
                    <a:pt x="1009294" y="143624"/>
                  </a:lnTo>
                  <a:close/>
                </a:path>
                <a:path w="1394460" h="341629">
                  <a:moveTo>
                    <a:pt x="1028763" y="137299"/>
                  </a:moveTo>
                  <a:lnTo>
                    <a:pt x="1026883" y="132372"/>
                  </a:lnTo>
                  <a:lnTo>
                    <a:pt x="1023480" y="133515"/>
                  </a:lnTo>
                  <a:lnTo>
                    <a:pt x="1020076" y="134658"/>
                  </a:lnTo>
                  <a:lnTo>
                    <a:pt x="1021486" y="139738"/>
                  </a:lnTo>
                  <a:lnTo>
                    <a:pt x="1028763" y="137299"/>
                  </a:lnTo>
                  <a:close/>
                </a:path>
                <a:path w="1394460" h="341629">
                  <a:moveTo>
                    <a:pt x="1048169" y="130797"/>
                  </a:moveTo>
                  <a:lnTo>
                    <a:pt x="1046276" y="125882"/>
                  </a:lnTo>
                  <a:lnTo>
                    <a:pt x="1042873" y="127025"/>
                  </a:lnTo>
                  <a:lnTo>
                    <a:pt x="1039469" y="128168"/>
                  </a:lnTo>
                  <a:lnTo>
                    <a:pt x="1040892" y="133235"/>
                  </a:lnTo>
                  <a:lnTo>
                    <a:pt x="1048169" y="130797"/>
                  </a:lnTo>
                  <a:close/>
                </a:path>
                <a:path w="1394460" h="341629">
                  <a:moveTo>
                    <a:pt x="1067574" y="124294"/>
                  </a:moveTo>
                  <a:lnTo>
                    <a:pt x="1065657" y="119380"/>
                  </a:lnTo>
                  <a:lnTo>
                    <a:pt x="1062253" y="120523"/>
                  </a:lnTo>
                  <a:lnTo>
                    <a:pt x="1058849" y="121666"/>
                  </a:lnTo>
                  <a:lnTo>
                    <a:pt x="1060297" y="126733"/>
                  </a:lnTo>
                  <a:lnTo>
                    <a:pt x="1067574" y="124294"/>
                  </a:lnTo>
                  <a:close/>
                </a:path>
                <a:path w="1394460" h="341629">
                  <a:moveTo>
                    <a:pt x="1086980" y="117779"/>
                  </a:moveTo>
                  <a:lnTo>
                    <a:pt x="1085049" y="112877"/>
                  </a:lnTo>
                  <a:lnTo>
                    <a:pt x="1081646" y="114020"/>
                  </a:lnTo>
                  <a:lnTo>
                    <a:pt x="1078242" y="115163"/>
                  </a:lnTo>
                  <a:lnTo>
                    <a:pt x="1079703" y="120218"/>
                  </a:lnTo>
                  <a:lnTo>
                    <a:pt x="1086980" y="117779"/>
                  </a:lnTo>
                  <a:close/>
                </a:path>
                <a:path w="1394460" h="341629">
                  <a:moveTo>
                    <a:pt x="1106309" y="111074"/>
                  </a:moveTo>
                  <a:lnTo>
                    <a:pt x="1104366" y="106184"/>
                  </a:lnTo>
                  <a:lnTo>
                    <a:pt x="1100975" y="107365"/>
                  </a:lnTo>
                  <a:lnTo>
                    <a:pt x="1097584" y="108546"/>
                  </a:lnTo>
                  <a:lnTo>
                    <a:pt x="1099070" y="113601"/>
                  </a:lnTo>
                  <a:lnTo>
                    <a:pt x="1106309" y="111074"/>
                  </a:lnTo>
                  <a:close/>
                </a:path>
                <a:path w="1394460" h="341629">
                  <a:moveTo>
                    <a:pt x="1125626" y="104343"/>
                  </a:moveTo>
                  <a:lnTo>
                    <a:pt x="1123670" y="99453"/>
                  </a:lnTo>
                  <a:lnTo>
                    <a:pt x="1120279" y="100634"/>
                  </a:lnTo>
                  <a:lnTo>
                    <a:pt x="1116888" y="101815"/>
                  </a:lnTo>
                  <a:lnTo>
                    <a:pt x="1118387" y="106870"/>
                  </a:lnTo>
                  <a:lnTo>
                    <a:pt x="1125626" y="104343"/>
                  </a:lnTo>
                  <a:close/>
                </a:path>
                <a:path w="1394460" h="341629">
                  <a:moveTo>
                    <a:pt x="1144955" y="97599"/>
                  </a:moveTo>
                  <a:lnTo>
                    <a:pt x="1142974" y="92722"/>
                  </a:lnTo>
                  <a:lnTo>
                    <a:pt x="1139583" y="93903"/>
                  </a:lnTo>
                  <a:lnTo>
                    <a:pt x="1136192" y="95084"/>
                  </a:lnTo>
                  <a:lnTo>
                    <a:pt x="1137716" y="100126"/>
                  </a:lnTo>
                  <a:lnTo>
                    <a:pt x="1144955" y="97599"/>
                  </a:lnTo>
                  <a:close/>
                </a:path>
                <a:path w="1394460" h="341629">
                  <a:moveTo>
                    <a:pt x="1164247" y="90766"/>
                  </a:moveTo>
                  <a:lnTo>
                    <a:pt x="1162253" y="85890"/>
                  </a:lnTo>
                  <a:lnTo>
                    <a:pt x="1158875" y="87109"/>
                  </a:lnTo>
                  <a:lnTo>
                    <a:pt x="1155496" y="88328"/>
                  </a:lnTo>
                  <a:lnTo>
                    <a:pt x="1157033" y="93370"/>
                  </a:lnTo>
                  <a:lnTo>
                    <a:pt x="1164247" y="90766"/>
                  </a:lnTo>
                  <a:close/>
                </a:path>
                <a:path w="1394460" h="341629">
                  <a:moveTo>
                    <a:pt x="1183487" y="83820"/>
                  </a:moveTo>
                  <a:lnTo>
                    <a:pt x="1181481" y="78955"/>
                  </a:lnTo>
                  <a:lnTo>
                    <a:pt x="1178102" y="80175"/>
                  </a:lnTo>
                  <a:lnTo>
                    <a:pt x="1174724" y="81394"/>
                  </a:lnTo>
                  <a:lnTo>
                    <a:pt x="1176274" y="86423"/>
                  </a:lnTo>
                  <a:lnTo>
                    <a:pt x="1183487" y="83820"/>
                  </a:lnTo>
                  <a:close/>
                </a:path>
                <a:path w="1394460" h="341629">
                  <a:moveTo>
                    <a:pt x="1202740" y="76873"/>
                  </a:moveTo>
                  <a:lnTo>
                    <a:pt x="1200721" y="72009"/>
                  </a:lnTo>
                  <a:lnTo>
                    <a:pt x="1197343" y="73228"/>
                  </a:lnTo>
                  <a:lnTo>
                    <a:pt x="1193965" y="74447"/>
                  </a:lnTo>
                  <a:lnTo>
                    <a:pt x="1195527" y="79476"/>
                  </a:lnTo>
                  <a:lnTo>
                    <a:pt x="1202740" y="76873"/>
                  </a:lnTo>
                  <a:close/>
                </a:path>
                <a:path w="1394460" h="341629">
                  <a:moveTo>
                    <a:pt x="1221981" y="69938"/>
                  </a:moveTo>
                  <a:lnTo>
                    <a:pt x="1219949" y="65074"/>
                  </a:lnTo>
                  <a:lnTo>
                    <a:pt x="1216571" y="66294"/>
                  </a:lnTo>
                  <a:lnTo>
                    <a:pt x="1213192" y="67513"/>
                  </a:lnTo>
                  <a:lnTo>
                    <a:pt x="1214767" y="72542"/>
                  </a:lnTo>
                  <a:lnTo>
                    <a:pt x="1221981" y="69938"/>
                  </a:lnTo>
                  <a:close/>
                </a:path>
                <a:path w="1394460" h="341629">
                  <a:moveTo>
                    <a:pt x="1241158" y="62801"/>
                  </a:moveTo>
                  <a:lnTo>
                    <a:pt x="1239113" y="57950"/>
                  </a:lnTo>
                  <a:lnTo>
                    <a:pt x="1235748" y="59194"/>
                  </a:lnTo>
                  <a:lnTo>
                    <a:pt x="1232382" y="60452"/>
                  </a:lnTo>
                  <a:lnTo>
                    <a:pt x="1233970" y="65468"/>
                  </a:lnTo>
                  <a:lnTo>
                    <a:pt x="1241158" y="62801"/>
                  </a:lnTo>
                  <a:close/>
                </a:path>
                <a:path w="1394460" h="341629">
                  <a:moveTo>
                    <a:pt x="1260348" y="55676"/>
                  </a:moveTo>
                  <a:lnTo>
                    <a:pt x="1258290" y="50838"/>
                  </a:lnTo>
                  <a:lnTo>
                    <a:pt x="1254925" y="52082"/>
                  </a:lnTo>
                  <a:lnTo>
                    <a:pt x="1251559" y="53340"/>
                  </a:lnTo>
                  <a:lnTo>
                    <a:pt x="1253159" y="58356"/>
                  </a:lnTo>
                  <a:lnTo>
                    <a:pt x="1260348" y="55676"/>
                  </a:lnTo>
                  <a:close/>
                </a:path>
                <a:path w="1394460" h="341629">
                  <a:moveTo>
                    <a:pt x="1279525" y="48564"/>
                  </a:moveTo>
                  <a:lnTo>
                    <a:pt x="1277454" y="43713"/>
                  </a:lnTo>
                  <a:lnTo>
                    <a:pt x="1274089" y="44970"/>
                  </a:lnTo>
                  <a:lnTo>
                    <a:pt x="1270723" y="46215"/>
                  </a:lnTo>
                  <a:lnTo>
                    <a:pt x="1272336" y="51231"/>
                  </a:lnTo>
                  <a:lnTo>
                    <a:pt x="1279525" y="48564"/>
                  </a:lnTo>
                  <a:close/>
                </a:path>
                <a:path w="1394460" h="341629">
                  <a:moveTo>
                    <a:pt x="1298676" y="41351"/>
                  </a:moveTo>
                  <a:lnTo>
                    <a:pt x="1296606" y="36512"/>
                  </a:lnTo>
                  <a:lnTo>
                    <a:pt x="1293241" y="37782"/>
                  </a:lnTo>
                  <a:lnTo>
                    <a:pt x="1289875" y="39052"/>
                  </a:lnTo>
                  <a:lnTo>
                    <a:pt x="1291513" y="44069"/>
                  </a:lnTo>
                  <a:lnTo>
                    <a:pt x="1298676" y="41351"/>
                  </a:lnTo>
                  <a:close/>
                </a:path>
                <a:path w="1394460" h="341629">
                  <a:moveTo>
                    <a:pt x="1317802" y="34086"/>
                  </a:moveTo>
                  <a:lnTo>
                    <a:pt x="1315720" y="29248"/>
                  </a:lnTo>
                  <a:lnTo>
                    <a:pt x="1312354" y="30530"/>
                  </a:lnTo>
                  <a:lnTo>
                    <a:pt x="1308989" y="31800"/>
                  </a:lnTo>
                  <a:lnTo>
                    <a:pt x="1310640" y="36817"/>
                  </a:lnTo>
                  <a:lnTo>
                    <a:pt x="1317802" y="34086"/>
                  </a:lnTo>
                  <a:close/>
                </a:path>
                <a:path w="1394460" h="341629">
                  <a:moveTo>
                    <a:pt x="1336941" y="26835"/>
                  </a:moveTo>
                  <a:lnTo>
                    <a:pt x="1334846" y="22009"/>
                  </a:lnTo>
                  <a:lnTo>
                    <a:pt x="1331480" y="23279"/>
                  </a:lnTo>
                  <a:lnTo>
                    <a:pt x="1328115" y="24549"/>
                  </a:lnTo>
                  <a:lnTo>
                    <a:pt x="1329766" y="29552"/>
                  </a:lnTo>
                  <a:lnTo>
                    <a:pt x="1336941" y="26835"/>
                  </a:lnTo>
                  <a:close/>
                </a:path>
                <a:path w="1394460" h="341629">
                  <a:moveTo>
                    <a:pt x="1356055" y="19532"/>
                  </a:moveTo>
                  <a:lnTo>
                    <a:pt x="1353947" y="14706"/>
                  </a:lnTo>
                  <a:lnTo>
                    <a:pt x="1350594" y="16002"/>
                  </a:lnTo>
                  <a:lnTo>
                    <a:pt x="1347241" y="17297"/>
                  </a:lnTo>
                  <a:lnTo>
                    <a:pt x="1348905" y="22288"/>
                  </a:lnTo>
                  <a:lnTo>
                    <a:pt x="1356055" y="19532"/>
                  </a:lnTo>
                  <a:close/>
                </a:path>
                <a:path w="1394460" h="341629">
                  <a:moveTo>
                    <a:pt x="1375130" y="12179"/>
                  </a:moveTo>
                  <a:lnTo>
                    <a:pt x="1373022" y="7353"/>
                  </a:lnTo>
                  <a:lnTo>
                    <a:pt x="1369669" y="8648"/>
                  </a:lnTo>
                  <a:lnTo>
                    <a:pt x="1366316" y="9944"/>
                  </a:lnTo>
                  <a:lnTo>
                    <a:pt x="1367980" y="14935"/>
                  </a:lnTo>
                  <a:lnTo>
                    <a:pt x="1375130" y="12179"/>
                  </a:lnTo>
                  <a:close/>
                </a:path>
                <a:path w="1394460" h="341629">
                  <a:moveTo>
                    <a:pt x="1394231" y="4826"/>
                  </a:moveTo>
                  <a:lnTo>
                    <a:pt x="1392110" y="0"/>
                  </a:lnTo>
                  <a:lnTo>
                    <a:pt x="1388757" y="1295"/>
                  </a:lnTo>
                  <a:lnTo>
                    <a:pt x="1385404" y="2590"/>
                  </a:lnTo>
                  <a:lnTo>
                    <a:pt x="1387081" y="7581"/>
                  </a:lnTo>
                  <a:lnTo>
                    <a:pt x="1394231" y="48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 descr=""/>
            <p:cNvSpPr/>
            <p:nvPr/>
          </p:nvSpPr>
          <p:spPr>
            <a:xfrm>
              <a:off x="2714180" y="5185066"/>
              <a:ext cx="1083945" cy="320675"/>
            </a:xfrm>
            <a:custGeom>
              <a:avLst/>
              <a:gdLst/>
              <a:ahLst/>
              <a:cxnLst/>
              <a:rect l="l" t="t" r="r" b="b"/>
              <a:pathLst>
                <a:path w="1083945" h="320675">
                  <a:moveTo>
                    <a:pt x="8826" y="317881"/>
                  </a:moveTo>
                  <a:lnTo>
                    <a:pt x="6705" y="313055"/>
                  </a:lnTo>
                  <a:lnTo>
                    <a:pt x="3352" y="314350"/>
                  </a:lnTo>
                  <a:lnTo>
                    <a:pt x="0" y="315645"/>
                  </a:lnTo>
                  <a:lnTo>
                    <a:pt x="1676" y="320636"/>
                  </a:lnTo>
                  <a:lnTo>
                    <a:pt x="8826" y="317881"/>
                  </a:lnTo>
                  <a:close/>
                </a:path>
                <a:path w="1083945" h="320675">
                  <a:moveTo>
                    <a:pt x="27914" y="310502"/>
                  </a:moveTo>
                  <a:lnTo>
                    <a:pt x="25793" y="305676"/>
                  </a:lnTo>
                  <a:lnTo>
                    <a:pt x="22440" y="306984"/>
                  </a:lnTo>
                  <a:lnTo>
                    <a:pt x="19088" y="308279"/>
                  </a:lnTo>
                  <a:lnTo>
                    <a:pt x="20764" y="313270"/>
                  </a:lnTo>
                  <a:lnTo>
                    <a:pt x="27914" y="310502"/>
                  </a:lnTo>
                  <a:close/>
                </a:path>
                <a:path w="1083945" h="320675">
                  <a:moveTo>
                    <a:pt x="46964" y="303085"/>
                  </a:moveTo>
                  <a:lnTo>
                    <a:pt x="44843" y="298259"/>
                  </a:lnTo>
                  <a:lnTo>
                    <a:pt x="41490" y="299567"/>
                  </a:lnTo>
                  <a:lnTo>
                    <a:pt x="38138" y="300875"/>
                  </a:lnTo>
                  <a:lnTo>
                    <a:pt x="39827" y="305866"/>
                  </a:lnTo>
                  <a:lnTo>
                    <a:pt x="46964" y="303085"/>
                  </a:lnTo>
                  <a:close/>
                </a:path>
                <a:path w="1083945" h="320675">
                  <a:moveTo>
                    <a:pt x="66040" y="295668"/>
                  </a:moveTo>
                  <a:lnTo>
                    <a:pt x="63906" y="290842"/>
                  </a:lnTo>
                  <a:lnTo>
                    <a:pt x="60553" y="292150"/>
                  </a:lnTo>
                  <a:lnTo>
                    <a:pt x="57200" y="293458"/>
                  </a:lnTo>
                  <a:lnTo>
                    <a:pt x="58889" y="298450"/>
                  </a:lnTo>
                  <a:lnTo>
                    <a:pt x="66040" y="295668"/>
                  </a:lnTo>
                  <a:close/>
                </a:path>
                <a:path w="1083945" h="320675">
                  <a:moveTo>
                    <a:pt x="85102" y="288251"/>
                  </a:moveTo>
                  <a:lnTo>
                    <a:pt x="82969" y="283425"/>
                  </a:lnTo>
                  <a:lnTo>
                    <a:pt x="79616" y="284734"/>
                  </a:lnTo>
                  <a:lnTo>
                    <a:pt x="76263" y="286042"/>
                  </a:lnTo>
                  <a:lnTo>
                    <a:pt x="77952" y="291020"/>
                  </a:lnTo>
                  <a:lnTo>
                    <a:pt x="85102" y="288251"/>
                  </a:lnTo>
                  <a:close/>
                </a:path>
                <a:path w="1083945" h="320675">
                  <a:moveTo>
                    <a:pt x="104152" y="280797"/>
                  </a:moveTo>
                  <a:lnTo>
                    <a:pt x="102019" y="275983"/>
                  </a:lnTo>
                  <a:lnTo>
                    <a:pt x="98666" y="277291"/>
                  </a:lnTo>
                  <a:lnTo>
                    <a:pt x="95313" y="278599"/>
                  </a:lnTo>
                  <a:lnTo>
                    <a:pt x="97015" y="283591"/>
                  </a:lnTo>
                  <a:lnTo>
                    <a:pt x="104152" y="280797"/>
                  </a:lnTo>
                  <a:close/>
                </a:path>
                <a:path w="1083945" h="320675">
                  <a:moveTo>
                    <a:pt x="123202" y="273342"/>
                  </a:moveTo>
                  <a:lnTo>
                    <a:pt x="121069" y="268528"/>
                  </a:lnTo>
                  <a:lnTo>
                    <a:pt x="117716" y="269836"/>
                  </a:lnTo>
                  <a:lnTo>
                    <a:pt x="114363" y="271145"/>
                  </a:lnTo>
                  <a:lnTo>
                    <a:pt x="116065" y="276136"/>
                  </a:lnTo>
                  <a:lnTo>
                    <a:pt x="123202" y="273342"/>
                  </a:lnTo>
                  <a:close/>
                </a:path>
                <a:path w="1083945" h="320675">
                  <a:moveTo>
                    <a:pt x="142265" y="265899"/>
                  </a:moveTo>
                  <a:lnTo>
                    <a:pt x="140131" y="261086"/>
                  </a:lnTo>
                  <a:lnTo>
                    <a:pt x="136779" y="262394"/>
                  </a:lnTo>
                  <a:lnTo>
                    <a:pt x="133426" y="263702"/>
                  </a:lnTo>
                  <a:lnTo>
                    <a:pt x="135128" y="268693"/>
                  </a:lnTo>
                  <a:lnTo>
                    <a:pt x="142265" y="265899"/>
                  </a:lnTo>
                  <a:close/>
                </a:path>
                <a:path w="1083945" h="320675">
                  <a:moveTo>
                    <a:pt x="161315" y="258470"/>
                  </a:moveTo>
                  <a:lnTo>
                    <a:pt x="159181" y="253657"/>
                  </a:lnTo>
                  <a:lnTo>
                    <a:pt x="155829" y="254965"/>
                  </a:lnTo>
                  <a:lnTo>
                    <a:pt x="152476" y="256273"/>
                  </a:lnTo>
                  <a:lnTo>
                    <a:pt x="154165" y="261264"/>
                  </a:lnTo>
                  <a:lnTo>
                    <a:pt x="161315" y="258470"/>
                  </a:lnTo>
                  <a:close/>
                </a:path>
                <a:path w="1083945" h="320675">
                  <a:moveTo>
                    <a:pt x="180378" y="251028"/>
                  </a:moveTo>
                  <a:lnTo>
                    <a:pt x="178244" y="246214"/>
                  </a:lnTo>
                  <a:lnTo>
                    <a:pt x="174891" y="247523"/>
                  </a:lnTo>
                  <a:lnTo>
                    <a:pt x="171538" y="248831"/>
                  </a:lnTo>
                  <a:lnTo>
                    <a:pt x="173228" y="253822"/>
                  </a:lnTo>
                  <a:lnTo>
                    <a:pt x="180378" y="251028"/>
                  </a:lnTo>
                  <a:close/>
                </a:path>
                <a:path w="1083945" h="320675">
                  <a:moveTo>
                    <a:pt x="199428" y="243611"/>
                  </a:moveTo>
                  <a:lnTo>
                    <a:pt x="197307" y="238785"/>
                  </a:lnTo>
                  <a:lnTo>
                    <a:pt x="193954" y="240093"/>
                  </a:lnTo>
                  <a:lnTo>
                    <a:pt x="190601" y="241401"/>
                  </a:lnTo>
                  <a:lnTo>
                    <a:pt x="192290" y="246392"/>
                  </a:lnTo>
                  <a:lnTo>
                    <a:pt x="199428" y="243611"/>
                  </a:lnTo>
                  <a:close/>
                </a:path>
                <a:path w="1083945" h="320675">
                  <a:moveTo>
                    <a:pt x="218503" y="236232"/>
                  </a:moveTo>
                  <a:lnTo>
                    <a:pt x="216382" y="231406"/>
                  </a:lnTo>
                  <a:lnTo>
                    <a:pt x="213029" y="232702"/>
                  </a:lnTo>
                  <a:lnTo>
                    <a:pt x="209677" y="233997"/>
                  </a:lnTo>
                  <a:lnTo>
                    <a:pt x="211353" y="238988"/>
                  </a:lnTo>
                  <a:lnTo>
                    <a:pt x="218503" y="236232"/>
                  </a:lnTo>
                  <a:close/>
                </a:path>
                <a:path w="1083945" h="320675">
                  <a:moveTo>
                    <a:pt x="237578" y="228854"/>
                  </a:moveTo>
                  <a:lnTo>
                    <a:pt x="235458" y="224028"/>
                  </a:lnTo>
                  <a:lnTo>
                    <a:pt x="232105" y="225323"/>
                  </a:lnTo>
                  <a:lnTo>
                    <a:pt x="228752" y="226618"/>
                  </a:lnTo>
                  <a:lnTo>
                    <a:pt x="230428" y="231609"/>
                  </a:lnTo>
                  <a:lnTo>
                    <a:pt x="237578" y="228854"/>
                  </a:lnTo>
                  <a:close/>
                </a:path>
                <a:path w="1083945" h="320675">
                  <a:moveTo>
                    <a:pt x="256654" y="221475"/>
                  </a:moveTo>
                  <a:lnTo>
                    <a:pt x="254546" y="216649"/>
                  </a:lnTo>
                  <a:lnTo>
                    <a:pt x="251193" y="217944"/>
                  </a:lnTo>
                  <a:lnTo>
                    <a:pt x="247840" y="219240"/>
                  </a:lnTo>
                  <a:lnTo>
                    <a:pt x="249504" y="224231"/>
                  </a:lnTo>
                  <a:lnTo>
                    <a:pt x="256654" y="221475"/>
                  </a:lnTo>
                  <a:close/>
                </a:path>
                <a:path w="1083945" h="320675">
                  <a:moveTo>
                    <a:pt x="275755" y="214185"/>
                  </a:moveTo>
                  <a:lnTo>
                    <a:pt x="273659" y="209346"/>
                  </a:lnTo>
                  <a:lnTo>
                    <a:pt x="270294" y="210629"/>
                  </a:lnTo>
                  <a:lnTo>
                    <a:pt x="266928" y="211912"/>
                  </a:lnTo>
                  <a:lnTo>
                    <a:pt x="268592" y="216903"/>
                  </a:lnTo>
                  <a:lnTo>
                    <a:pt x="275755" y="214185"/>
                  </a:lnTo>
                  <a:close/>
                </a:path>
                <a:path w="1083945" h="320675">
                  <a:moveTo>
                    <a:pt x="294868" y="206895"/>
                  </a:moveTo>
                  <a:lnTo>
                    <a:pt x="292785" y="202057"/>
                  </a:lnTo>
                  <a:lnTo>
                    <a:pt x="289420" y="203339"/>
                  </a:lnTo>
                  <a:lnTo>
                    <a:pt x="286054" y="204622"/>
                  </a:lnTo>
                  <a:lnTo>
                    <a:pt x="287705" y="209626"/>
                  </a:lnTo>
                  <a:lnTo>
                    <a:pt x="294868" y="206895"/>
                  </a:lnTo>
                  <a:close/>
                </a:path>
                <a:path w="1083945" h="320675">
                  <a:moveTo>
                    <a:pt x="313969" y="199618"/>
                  </a:moveTo>
                  <a:lnTo>
                    <a:pt x="311899" y="194779"/>
                  </a:lnTo>
                  <a:lnTo>
                    <a:pt x="308533" y="196062"/>
                  </a:lnTo>
                  <a:lnTo>
                    <a:pt x="305168" y="197345"/>
                  </a:lnTo>
                  <a:lnTo>
                    <a:pt x="306819" y="202349"/>
                  </a:lnTo>
                  <a:lnTo>
                    <a:pt x="313969" y="199618"/>
                  </a:lnTo>
                  <a:close/>
                </a:path>
                <a:path w="1083945" h="320675">
                  <a:moveTo>
                    <a:pt x="333121" y="192455"/>
                  </a:moveTo>
                  <a:lnTo>
                    <a:pt x="331063" y="187604"/>
                  </a:lnTo>
                  <a:lnTo>
                    <a:pt x="327685" y="188861"/>
                  </a:lnTo>
                  <a:lnTo>
                    <a:pt x="324307" y="190119"/>
                  </a:lnTo>
                  <a:lnTo>
                    <a:pt x="325945" y="195122"/>
                  </a:lnTo>
                  <a:lnTo>
                    <a:pt x="333121" y="192455"/>
                  </a:lnTo>
                  <a:close/>
                </a:path>
                <a:path w="1083945" h="320675">
                  <a:moveTo>
                    <a:pt x="352285" y="185318"/>
                  </a:moveTo>
                  <a:lnTo>
                    <a:pt x="350240" y="180467"/>
                  </a:lnTo>
                  <a:lnTo>
                    <a:pt x="346862" y="181724"/>
                  </a:lnTo>
                  <a:lnTo>
                    <a:pt x="343484" y="182981"/>
                  </a:lnTo>
                  <a:lnTo>
                    <a:pt x="345109" y="187998"/>
                  </a:lnTo>
                  <a:lnTo>
                    <a:pt x="352285" y="185318"/>
                  </a:lnTo>
                  <a:close/>
                </a:path>
                <a:path w="1083945" h="320675">
                  <a:moveTo>
                    <a:pt x="371449" y="178193"/>
                  </a:moveTo>
                  <a:lnTo>
                    <a:pt x="369417" y="173329"/>
                  </a:lnTo>
                  <a:lnTo>
                    <a:pt x="366039" y="174586"/>
                  </a:lnTo>
                  <a:lnTo>
                    <a:pt x="362661" y="175844"/>
                  </a:lnTo>
                  <a:lnTo>
                    <a:pt x="364274" y="180860"/>
                  </a:lnTo>
                  <a:lnTo>
                    <a:pt x="371449" y="178193"/>
                  </a:lnTo>
                  <a:close/>
                </a:path>
                <a:path w="1083945" h="320675">
                  <a:moveTo>
                    <a:pt x="390664" y="171170"/>
                  </a:moveTo>
                  <a:lnTo>
                    <a:pt x="388645" y="166306"/>
                  </a:lnTo>
                  <a:lnTo>
                    <a:pt x="385254" y="167525"/>
                  </a:lnTo>
                  <a:lnTo>
                    <a:pt x="381863" y="168744"/>
                  </a:lnTo>
                  <a:lnTo>
                    <a:pt x="383451" y="173774"/>
                  </a:lnTo>
                  <a:lnTo>
                    <a:pt x="390664" y="171170"/>
                  </a:lnTo>
                  <a:close/>
                </a:path>
                <a:path w="1083945" h="320675">
                  <a:moveTo>
                    <a:pt x="409892" y="164236"/>
                  </a:moveTo>
                  <a:lnTo>
                    <a:pt x="407898" y="159372"/>
                  </a:lnTo>
                  <a:lnTo>
                    <a:pt x="404507" y="160591"/>
                  </a:lnTo>
                  <a:lnTo>
                    <a:pt x="401116" y="161810"/>
                  </a:lnTo>
                  <a:lnTo>
                    <a:pt x="402691" y="166839"/>
                  </a:lnTo>
                  <a:lnTo>
                    <a:pt x="409892" y="164236"/>
                  </a:lnTo>
                  <a:close/>
                </a:path>
                <a:path w="1083945" h="320675">
                  <a:moveTo>
                    <a:pt x="429120" y="157302"/>
                  </a:moveTo>
                  <a:lnTo>
                    <a:pt x="427139" y="152425"/>
                  </a:lnTo>
                  <a:lnTo>
                    <a:pt x="423748" y="153644"/>
                  </a:lnTo>
                  <a:lnTo>
                    <a:pt x="420357" y="154863"/>
                  </a:lnTo>
                  <a:lnTo>
                    <a:pt x="421919" y="159905"/>
                  </a:lnTo>
                  <a:lnTo>
                    <a:pt x="429120" y="157302"/>
                  </a:lnTo>
                  <a:close/>
                </a:path>
                <a:path w="1083945" h="320675">
                  <a:moveTo>
                    <a:pt x="448411" y="150507"/>
                  </a:moveTo>
                  <a:lnTo>
                    <a:pt x="446443" y="145618"/>
                  </a:lnTo>
                  <a:lnTo>
                    <a:pt x="443039" y="146799"/>
                  </a:lnTo>
                  <a:lnTo>
                    <a:pt x="439635" y="147980"/>
                  </a:lnTo>
                  <a:lnTo>
                    <a:pt x="441172" y="153022"/>
                  </a:lnTo>
                  <a:lnTo>
                    <a:pt x="448411" y="150507"/>
                  </a:lnTo>
                  <a:close/>
                </a:path>
                <a:path w="1083945" h="320675">
                  <a:moveTo>
                    <a:pt x="467715" y="143802"/>
                  </a:moveTo>
                  <a:lnTo>
                    <a:pt x="465772" y="138899"/>
                  </a:lnTo>
                  <a:lnTo>
                    <a:pt x="462368" y="140081"/>
                  </a:lnTo>
                  <a:lnTo>
                    <a:pt x="458965" y="141262"/>
                  </a:lnTo>
                  <a:lnTo>
                    <a:pt x="460476" y="146304"/>
                  </a:lnTo>
                  <a:lnTo>
                    <a:pt x="467715" y="143802"/>
                  </a:lnTo>
                  <a:close/>
                </a:path>
                <a:path w="1083945" h="320675">
                  <a:moveTo>
                    <a:pt x="487032" y="137096"/>
                  </a:moveTo>
                  <a:lnTo>
                    <a:pt x="485114" y="132194"/>
                  </a:lnTo>
                  <a:lnTo>
                    <a:pt x="481711" y="133375"/>
                  </a:lnTo>
                  <a:lnTo>
                    <a:pt x="478307" y="134556"/>
                  </a:lnTo>
                  <a:lnTo>
                    <a:pt x="479793" y="139611"/>
                  </a:lnTo>
                  <a:lnTo>
                    <a:pt x="487032" y="137096"/>
                  </a:lnTo>
                  <a:close/>
                </a:path>
                <a:path w="1083945" h="320675">
                  <a:moveTo>
                    <a:pt x="506412" y="130568"/>
                  </a:moveTo>
                  <a:lnTo>
                    <a:pt x="504507" y="125653"/>
                  </a:lnTo>
                  <a:lnTo>
                    <a:pt x="501091" y="126784"/>
                  </a:lnTo>
                  <a:lnTo>
                    <a:pt x="497674" y="127914"/>
                  </a:lnTo>
                  <a:lnTo>
                    <a:pt x="499135" y="132969"/>
                  </a:lnTo>
                  <a:lnTo>
                    <a:pt x="506412" y="130568"/>
                  </a:lnTo>
                  <a:close/>
                </a:path>
                <a:path w="1083945" h="320675">
                  <a:moveTo>
                    <a:pt x="525805" y="124155"/>
                  </a:moveTo>
                  <a:lnTo>
                    <a:pt x="523938" y="119227"/>
                  </a:lnTo>
                  <a:lnTo>
                    <a:pt x="520522" y="120357"/>
                  </a:lnTo>
                  <a:lnTo>
                    <a:pt x="517105" y="121488"/>
                  </a:lnTo>
                  <a:lnTo>
                    <a:pt x="518541" y="126555"/>
                  </a:lnTo>
                  <a:lnTo>
                    <a:pt x="525805" y="124155"/>
                  </a:lnTo>
                  <a:close/>
                </a:path>
                <a:path w="1083945" h="320675">
                  <a:moveTo>
                    <a:pt x="545211" y="117716"/>
                  </a:moveTo>
                  <a:lnTo>
                    <a:pt x="543369" y="112788"/>
                  </a:lnTo>
                  <a:lnTo>
                    <a:pt x="539953" y="113919"/>
                  </a:lnTo>
                  <a:lnTo>
                    <a:pt x="536536" y="115049"/>
                  </a:lnTo>
                  <a:lnTo>
                    <a:pt x="537946" y="120129"/>
                  </a:lnTo>
                  <a:lnTo>
                    <a:pt x="545211" y="117716"/>
                  </a:lnTo>
                  <a:close/>
                </a:path>
                <a:path w="1083945" h="320675">
                  <a:moveTo>
                    <a:pt x="564705" y="111531"/>
                  </a:moveTo>
                  <a:lnTo>
                    <a:pt x="562889" y="106591"/>
                  </a:lnTo>
                  <a:lnTo>
                    <a:pt x="559447" y="107657"/>
                  </a:lnTo>
                  <a:lnTo>
                    <a:pt x="556006" y="108737"/>
                  </a:lnTo>
                  <a:lnTo>
                    <a:pt x="557390" y="113817"/>
                  </a:lnTo>
                  <a:lnTo>
                    <a:pt x="564705" y="111531"/>
                  </a:lnTo>
                  <a:close/>
                </a:path>
                <a:path w="1083945" h="320675">
                  <a:moveTo>
                    <a:pt x="584200" y="105435"/>
                  </a:moveTo>
                  <a:lnTo>
                    <a:pt x="582422" y="100482"/>
                  </a:lnTo>
                  <a:lnTo>
                    <a:pt x="578980" y="101549"/>
                  </a:lnTo>
                  <a:lnTo>
                    <a:pt x="575538" y="102628"/>
                  </a:lnTo>
                  <a:lnTo>
                    <a:pt x="576897" y="107708"/>
                  </a:lnTo>
                  <a:lnTo>
                    <a:pt x="584200" y="105435"/>
                  </a:lnTo>
                  <a:close/>
                </a:path>
                <a:path w="1083945" h="320675">
                  <a:moveTo>
                    <a:pt x="603719" y="99352"/>
                  </a:moveTo>
                  <a:lnTo>
                    <a:pt x="601967" y="94386"/>
                  </a:lnTo>
                  <a:lnTo>
                    <a:pt x="598525" y="95453"/>
                  </a:lnTo>
                  <a:lnTo>
                    <a:pt x="595083" y="96532"/>
                  </a:lnTo>
                  <a:lnTo>
                    <a:pt x="596404" y="101625"/>
                  </a:lnTo>
                  <a:lnTo>
                    <a:pt x="603719" y="99352"/>
                  </a:lnTo>
                  <a:close/>
                </a:path>
                <a:path w="1083945" h="320675">
                  <a:moveTo>
                    <a:pt x="623316" y="93522"/>
                  </a:moveTo>
                  <a:lnTo>
                    <a:pt x="621588" y="88544"/>
                  </a:lnTo>
                  <a:lnTo>
                    <a:pt x="618134" y="89547"/>
                  </a:lnTo>
                  <a:lnTo>
                    <a:pt x="614680" y="90551"/>
                  </a:lnTo>
                  <a:lnTo>
                    <a:pt x="615962" y="95656"/>
                  </a:lnTo>
                  <a:lnTo>
                    <a:pt x="623316" y="93522"/>
                  </a:lnTo>
                  <a:close/>
                </a:path>
                <a:path w="1083945" h="320675">
                  <a:moveTo>
                    <a:pt x="642924" y="87820"/>
                  </a:moveTo>
                  <a:lnTo>
                    <a:pt x="641235" y="82829"/>
                  </a:lnTo>
                  <a:lnTo>
                    <a:pt x="637781" y="83832"/>
                  </a:lnTo>
                  <a:lnTo>
                    <a:pt x="634326" y="84836"/>
                  </a:lnTo>
                  <a:lnTo>
                    <a:pt x="635571" y="89954"/>
                  </a:lnTo>
                  <a:lnTo>
                    <a:pt x="642924" y="87820"/>
                  </a:lnTo>
                  <a:close/>
                </a:path>
                <a:path w="1083945" h="320675">
                  <a:moveTo>
                    <a:pt x="662546" y="82092"/>
                  </a:moveTo>
                  <a:lnTo>
                    <a:pt x="660895" y="77101"/>
                  </a:lnTo>
                  <a:lnTo>
                    <a:pt x="657440" y="78105"/>
                  </a:lnTo>
                  <a:lnTo>
                    <a:pt x="653986" y="79108"/>
                  </a:lnTo>
                  <a:lnTo>
                    <a:pt x="655193" y="84239"/>
                  </a:lnTo>
                  <a:lnTo>
                    <a:pt x="662546" y="82092"/>
                  </a:lnTo>
                  <a:close/>
                </a:path>
                <a:path w="1083945" h="320675">
                  <a:moveTo>
                    <a:pt x="682269" y="76733"/>
                  </a:moveTo>
                  <a:lnTo>
                    <a:pt x="680656" y="71716"/>
                  </a:lnTo>
                  <a:lnTo>
                    <a:pt x="677176" y="72644"/>
                  </a:lnTo>
                  <a:lnTo>
                    <a:pt x="673696" y="73571"/>
                  </a:lnTo>
                  <a:lnTo>
                    <a:pt x="674878" y="78714"/>
                  </a:lnTo>
                  <a:lnTo>
                    <a:pt x="682269" y="76733"/>
                  </a:lnTo>
                  <a:close/>
                </a:path>
                <a:path w="1083945" h="320675">
                  <a:moveTo>
                    <a:pt x="702005" y="71437"/>
                  </a:moveTo>
                  <a:lnTo>
                    <a:pt x="700430" y="66421"/>
                  </a:lnTo>
                  <a:lnTo>
                    <a:pt x="696950" y="67348"/>
                  </a:lnTo>
                  <a:lnTo>
                    <a:pt x="693470" y="68275"/>
                  </a:lnTo>
                  <a:lnTo>
                    <a:pt x="694613" y="73418"/>
                  </a:lnTo>
                  <a:lnTo>
                    <a:pt x="702005" y="71437"/>
                  </a:lnTo>
                  <a:close/>
                </a:path>
                <a:path w="1083945" h="320675">
                  <a:moveTo>
                    <a:pt x="721741" y="66154"/>
                  </a:moveTo>
                  <a:lnTo>
                    <a:pt x="720204" y="61125"/>
                  </a:lnTo>
                  <a:lnTo>
                    <a:pt x="716724" y="62052"/>
                  </a:lnTo>
                  <a:lnTo>
                    <a:pt x="713244" y="62979"/>
                  </a:lnTo>
                  <a:lnTo>
                    <a:pt x="714336" y="68135"/>
                  </a:lnTo>
                  <a:lnTo>
                    <a:pt x="721741" y="66154"/>
                  </a:lnTo>
                  <a:close/>
                </a:path>
                <a:path w="1083945" h="320675">
                  <a:moveTo>
                    <a:pt x="741578" y="61264"/>
                  </a:moveTo>
                  <a:lnTo>
                    <a:pt x="740092" y="56210"/>
                  </a:lnTo>
                  <a:lnTo>
                    <a:pt x="736587" y="57061"/>
                  </a:lnTo>
                  <a:lnTo>
                    <a:pt x="733082" y="57912"/>
                  </a:lnTo>
                  <a:lnTo>
                    <a:pt x="734136" y="63068"/>
                  </a:lnTo>
                  <a:lnTo>
                    <a:pt x="741578" y="61264"/>
                  </a:lnTo>
                  <a:close/>
                </a:path>
                <a:path w="1083945" h="320675">
                  <a:moveTo>
                    <a:pt x="761441" y="56451"/>
                  </a:moveTo>
                  <a:lnTo>
                    <a:pt x="759993" y="51384"/>
                  </a:lnTo>
                  <a:lnTo>
                    <a:pt x="756488" y="52235"/>
                  </a:lnTo>
                  <a:lnTo>
                    <a:pt x="752983" y="53086"/>
                  </a:lnTo>
                  <a:lnTo>
                    <a:pt x="753999" y="58254"/>
                  </a:lnTo>
                  <a:lnTo>
                    <a:pt x="761441" y="56451"/>
                  </a:lnTo>
                  <a:close/>
                </a:path>
                <a:path w="1083945" h="320675">
                  <a:moveTo>
                    <a:pt x="781291" y="51650"/>
                  </a:moveTo>
                  <a:lnTo>
                    <a:pt x="779894" y="46570"/>
                  </a:lnTo>
                  <a:lnTo>
                    <a:pt x="776389" y="47421"/>
                  </a:lnTo>
                  <a:lnTo>
                    <a:pt x="772883" y="48272"/>
                  </a:lnTo>
                  <a:lnTo>
                    <a:pt x="773861" y="53454"/>
                  </a:lnTo>
                  <a:lnTo>
                    <a:pt x="781291" y="51650"/>
                  </a:lnTo>
                  <a:close/>
                </a:path>
                <a:path w="1083945" h="320675">
                  <a:moveTo>
                    <a:pt x="801255" y="47307"/>
                  </a:moveTo>
                  <a:lnTo>
                    <a:pt x="799896" y="42214"/>
                  </a:lnTo>
                  <a:lnTo>
                    <a:pt x="796378" y="42976"/>
                  </a:lnTo>
                  <a:lnTo>
                    <a:pt x="792861" y="43738"/>
                  </a:lnTo>
                  <a:lnTo>
                    <a:pt x="793775" y="48920"/>
                  </a:lnTo>
                  <a:lnTo>
                    <a:pt x="801255" y="47307"/>
                  </a:lnTo>
                  <a:close/>
                </a:path>
                <a:path w="1083945" h="320675">
                  <a:moveTo>
                    <a:pt x="821245" y="43014"/>
                  </a:moveTo>
                  <a:lnTo>
                    <a:pt x="819924" y="37909"/>
                  </a:lnTo>
                  <a:lnTo>
                    <a:pt x="816406" y="38671"/>
                  </a:lnTo>
                  <a:lnTo>
                    <a:pt x="812888" y="39433"/>
                  </a:lnTo>
                  <a:lnTo>
                    <a:pt x="813765" y="44627"/>
                  </a:lnTo>
                  <a:lnTo>
                    <a:pt x="821245" y="43014"/>
                  </a:lnTo>
                  <a:close/>
                </a:path>
                <a:path w="1083945" h="320675">
                  <a:moveTo>
                    <a:pt x="841209" y="38722"/>
                  </a:moveTo>
                  <a:lnTo>
                    <a:pt x="839939" y="33604"/>
                  </a:lnTo>
                  <a:lnTo>
                    <a:pt x="836422" y="34366"/>
                  </a:lnTo>
                  <a:lnTo>
                    <a:pt x="832904" y="35128"/>
                  </a:lnTo>
                  <a:lnTo>
                    <a:pt x="833729" y="40322"/>
                  </a:lnTo>
                  <a:lnTo>
                    <a:pt x="841209" y="38722"/>
                  </a:lnTo>
                  <a:close/>
                </a:path>
                <a:path w="1083945" h="320675">
                  <a:moveTo>
                    <a:pt x="861301" y="34975"/>
                  </a:moveTo>
                  <a:lnTo>
                    <a:pt x="860082" y="29845"/>
                  </a:lnTo>
                  <a:lnTo>
                    <a:pt x="856538" y="30505"/>
                  </a:lnTo>
                  <a:lnTo>
                    <a:pt x="852995" y="31165"/>
                  </a:lnTo>
                  <a:lnTo>
                    <a:pt x="853770" y="36372"/>
                  </a:lnTo>
                  <a:lnTo>
                    <a:pt x="861301" y="34975"/>
                  </a:lnTo>
                  <a:close/>
                </a:path>
                <a:path w="1083945" h="320675">
                  <a:moveTo>
                    <a:pt x="881380" y="31242"/>
                  </a:moveTo>
                  <a:lnTo>
                    <a:pt x="880211" y="26098"/>
                  </a:lnTo>
                  <a:lnTo>
                    <a:pt x="876668" y="26758"/>
                  </a:lnTo>
                  <a:lnTo>
                    <a:pt x="873125" y="27419"/>
                  </a:lnTo>
                  <a:lnTo>
                    <a:pt x="873848" y="32639"/>
                  </a:lnTo>
                  <a:lnTo>
                    <a:pt x="881380" y="31242"/>
                  </a:lnTo>
                  <a:close/>
                </a:path>
                <a:path w="1083945" h="320675">
                  <a:moveTo>
                    <a:pt x="901471" y="27495"/>
                  </a:moveTo>
                  <a:lnTo>
                    <a:pt x="900353" y="22352"/>
                  </a:lnTo>
                  <a:lnTo>
                    <a:pt x="896810" y="23012"/>
                  </a:lnTo>
                  <a:lnTo>
                    <a:pt x="893267" y="23672"/>
                  </a:lnTo>
                  <a:lnTo>
                    <a:pt x="893940" y="28892"/>
                  </a:lnTo>
                  <a:lnTo>
                    <a:pt x="901471" y="27495"/>
                  </a:lnTo>
                  <a:close/>
                </a:path>
                <a:path w="1083945" h="320675">
                  <a:moveTo>
                    <a:pt x="921651" y="24384"/>
                  </a:moveTo>
                  <a:lnTo>
                    <a:pt x="920584" y="19215"/>
                  </a:lnTo>
                  <a:lnTo>
                    <a:pt x="917028" y="19773"/>
                  </a:lnTo>
                  <a:lnTo>
                    <a:pt x="913472" y="20332"/>
                  </a:lnTo>
                  <a:lnTo>
                    <a:pt x="914095" y="25552"/>
                  </a:lnTo>
                  <a:lnTo>
                    <a:pt x="921651" y="24384"/>
                  </a:lnTo>
                  <a:close/>
                </a:path>
                <a:path w="1083945" h="320675">
                  <a:moveTo>
                    <a:pt x="941844" y="21247"/>
                  </a:moveTo>
                  <a:lnTo>
                    <a:pt x="940828" y="16078"/>
                  </a:lnTo>
                  <a:lnTo>
                    <a:pt x="937272" y="16637"/>
                  </a:lnTo>
                  <a:lnTo>
                    <a:pt x="933716" y="17195"/>
                  </a:lnTo>
                  <a:lnTo>
                    <a:pt x="934275" y="22428"/>
                  </a:lnTo>
                  <a:lnTo>
                    <a:pt x="941844" y="21247"/>
                  </a:lnTo>
                  <a:close/>
                </a:path>
                <a:path w="1083945" h="320675">
                  <a:moveTo>
                    <a:pt x="962037" y="18122"/>
                  </a:moveTo>
                  <a:lnTo>
                    <a:pt x="961085" y="12941"/>
                  </a:lnTo>
                  <a:lnTo>
                    <a:pt x="957516" y="13487"/>
                  </a:lnTo>
                  <a:lnTo>
                    <a:pt x="953960" y="14046"/>
                  </a:lnTo>
                  <a:lnTo>
                    <a:pt x="954468" y="19291"/>
                  </a:lnTo>
                  <a:lnTo>
                    <a:pt x="958253" y="18694"/>
                  </a:lnTo>
                  <a:lnTo>
                    <a:pt x="962037" y="18122"/>
                  </a:lnTo>
                  <a:close/>
                </a:path>
                <a:path w="1083945" h="320675">
                  <a:moveTo>
                    <a:pt x="982306" y="15659"/>
                  </a:moveTo>
                  <a:lnTo>
                    <a:pt x="981417" y="10464"/>
                  </a:lnTo>
                  <a:lnTo>
                    <a:pt x="977836" y="10909"/>
                  </a:lnTo>
                  <a:lnTo>
                    <a:pt x="974255" y="11353"/>
                  </a:lnTo>
                  <a:lnTo>
                    <a:pt x="974712" y="16598"/>
                  </a:lnTo>
                  <a:lnTo>
                    <a:pt x="982306" y="15659"/>
                  </a:lnTo>
                  <a:close/>
                </a:path>
                <a:path w="1083945" h="320675">
                  <a:moveTo>
                    <a:pt x="1002576" y="13157"/>
                  </a:moveTo>
                  <a:lnTo>
                    <a:pt x="1001737" y="7950"/>
                  </a:lnTo>
                  <a:lnTo>
                    <a:pt x="998156" y="8394"/>
                  </a:lnTo>
                  <a:lnTo>
                    <a:pt x="994575" y="8839"/>
                  </a:lnTo>
                  <a:lnTo>
                    <a:pt x="994981" y="14084"/>
                  </a:lnTo>
                  <a:lnTo>
                    <a:pt x="1002576" y="13157"/>
                  </a:lnTo>
                  <a:close/>
                </a:path>
                <a:path w="1083945" h="320675">
                  <a:moveTo>
                    <a:pt x="1022858" y="10680"/>
                  </a:moveTo>
                  <a:lnTo>
                    <a:pt x="1022070" y="5473"/>
                  </a:lnTo>
                  <a:lnTo>
                    <a:pt x="1018489" y="5892"/>
                  </a:lnTo>
                  <a:lnTo>
                    <a:pt x="1014907" y="6337"/>
                  </a:lnTo>
                  <a:lnTo>
                    <a:pt x="1015263" y="11595"/>
                  </a:lnTo>
                  <a:lnTo>
                    <a:pt x="1019048" y="11125"/>
                  </a:lnTo>
                  <a:lnTo>
                    <a:pt x="1022858" y="10680"/>
                  </a:lnTo>
                  <a:close/>
                </a:path>
                <a:path w="1083945" h="320675">
                  <a:moveTo>
                    <a:pt x="1043203" y="8877"/>
                  </a:moveTo>
                  <a:lnTo>
                    <a:pt x="1042479" y="3670"/>
                  </a:lnTo>
                  <a:lnTo>
                    <a:pt x="1038885" y="3987"/>
                  </a:lnTo>
                  <a:lnTo>
                    <a:pt x="1035291" y="4305"/>
                  </a:lnTo>
                  <a:lnTo>
                    <a:pt x="1035583" y="9563"/>
                  </a:lnTo>
                  <a:lnTo>
                    <a:pt x="1043203" y="8877"/>
                  </a:lnTo>
                  <a:close/>
                </a:path>
                <a:path w="1083945" h="320675">
                  <a:moveTo>
                    <a:pt x="1063548" y="7048"/>
                  </a:moveTo>
                  <a:lnTo>
                    <a:pt x="1062888" y="1828"/>
                  </a:lnTo>
                  <a:lnTo>
                    <a:pt x="1059294" y="2146"/>
                  </a:lnTo>
                  <a:lnTo>
                    <a:pt x="1055700" y="2476"/>
                  </a:lnTo>
                  <a:lnTo>
                    <a:pt x="1055928" y="7734"/>
                  </a:lnTo>
                  <a:lnTo>
                    <a:pt x="1063548" y="7048"/>
                  </a:lnTo>
                  <a:close/>
                </a:path>
                <a:path w="1083945" h="320675">
                  <a:moveTo>
                    <a:pt x="1083894" y="5219"/>
                  </a:moveTo>
                  <a:lnTo>
                    <a:pt x="1083284" y="0"/>
                  </a:lnTo>
                  <a:lnTo>
                    <a:pt x="1079690" y="304"/>
                  </a:lnTo>
                  <a:lnTo>
                    <a:pt x="1076096" y="622"/>
                  </a:lnTo>
                  <a:lnTo>
                    <a:pt x="1076274" y="5892"/>
                  </a:lnTo>
                  <a:lnTo>
                    <a:pt x="1083894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 descr=""/>
            <p:cNvSpPr/>
            <p:nvPr/>
          </p:nvSpPr>
          <p:spPr>
            <a:xfrm>
              <a:off x="3810730" y="5185579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 h="0">
                  <a:moveTo>
                    <a:pt x="0" y="0"/>
                  </a:moveTo>
                  <a:lnTo>
                    <a:pt x="252806" y="0"/>
                  </a:lnTo>
                </a:path>
              </a:pathLst>
            </a:custGeom>
            <a:ln w="1043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 descr=""/>
            <p:cNvSpPr/>
            <p:nvPr/>
          </p:nvSpPr>
          <p:spPr>
            <a:xfrm>
              <a:off x="4076090" y="5186679"/>
              <a:ext cx="1337945" cy="506095"/>
            </a:xfrm>
            <a:custGeom>
              <a:avLst/>
              <a:gdLst/>
              <a:ahLst/>
              <a:cxnLst/>
              <a:rect l="l" t="t" r="r" b="b"/>
              <a:pathLst>
                <a:path w="1337945" h="506095">
                  <a:moveTo>
                    <a:pt x="7848" y="609"/>
                  </a:moveTo>
                  <a:lnTo>
                    <a:pt x="4254" y="304"/>
                  </a:lnTo>
                  <a:lnTo>
                    <a:pt x="660" y="0"/>
                  </a:lnTo>
                  <a:lnTo>
                    <a:pt x="0" y="5219"/>
                  </a:lnTo>
                  <a:lnTo>
                    <a:pt x="7632" y="5880"/>
                  </a:lnTo>
                  <a:lnTo>
                    <a:pt x="7848" y="609"/>
                  </a:lnTo>
                  <a:close/>
                </a:path>
                <a:path w="1337945" h="506095">
                  <a:moveTo>
                    <a:pt x="28257" y="2362"/>
                  </a:moveTo>
                  <a:lnTo>
                    <a:pt x="24663" y="2057"/>
                  </a:lnTo>
                  <a:lnTo>
                    <a:pt x="21069" y="1752"/>
                  </a:lnTo>
                  <a:lnTo>
                    <a:pt x="20358" y="6972"/>
                  </a:lnTo>
                  <a:lnTo>
                    <a:pt x="27978" y="7620"/>
                  </a:lnTo>
                  <a:lnTo>
                    <a:pt x="28257" y="2362"/>
                  </a:lnTo>
                  <a:close/>
                </a:path>
                <a:path w="1337945" h="506095">
                  <a:moveTo>
                    <a:pt x="48641" y="4318"/>
                  </a:moveTo>
                  <a:lnTo>
                    <a:pt x="45059" y="3886"/>
                  </a:lnTo>
                  <a:lnTo>
                    <a:pt x="41478" y="3467"/>
                  </a:lnTo>
                  <a:lnTo>
                    <a:pt x="40703" y="8674"/>
                  </a:lnTo>
                  <a:lnTo>
                    <a:pt x="44513" y="9118"/>
                  </a:lnTo>
                  <a:lnTo>
                    <a:pt x="48310" y="9588"/>
                  </a:lnTo>
                  <a:lnTo>
                    <a:pt x="48641" y="4318"/>
                  </a:lnTo>
                  <a:close/>
                </a:path>
                <a:path w="1337945" h="506095">
                  <a:moveTo>
                    <a:pt x="68973" y="6807"/>
                  </a:moveTo>
                  <a:lnTo>
                    <a:pt x="65392" y="6375"/>
                  </a:lnTo>
                  <a:lnTo>
                    <a:pt x="61810" y="5943"/>
                  </a:lnTo>
                  <a:lnTo>
                    <a:pt x="60985" y="11137"/>
                  </a:lnTo>
                  <a:lnTo>
                    <a:pt x="68580" y="12065"/>
                  </a:lnTo>
                  <a:lnTo>
                    <a:pt x="68973" y="6807"/>
                  </a:lnTo>
                  <a:close/>
                </a:path>
                <a:path w="1337945" h="506095">
                  <a:moveTo>
                    <a:pt x="89306" y="9296"/>
                  </a:moveTo>
                  <a:lnTo>
                    <a:pt x="85725" y="8851"/>
                  </a:lnTo>
                  <a:lnTo>
                    <a:pt x="82143" y="8420"/>
                  </a:lnTo>
                  <a:lnTo>
                    <a:pt x="81267" y="13614"/>
                  </a:lnTo>
                  <a:lnTo>
                    <a:pt x="88861" y="14541"/>
                  </a:lnTo>
                  <a:lnTo>
                    <a:pt x="89306" y="9296"/>
                  </a:lnTo>
                  <a:close/>
                </a:path>
                <a:path w="1337945" h="506095">
                  <a:moveTo>
                    <a:pt x="109639" y="11772"/>
                  </a:moveTo>
                  <a:lnTo>
                    <a:pt x="106057" y="11341"/>
                  </a:lnTo>
                  <a:lnTo>
                    <a:pt x="102476" y="10909"/>
                  </a:lnTo>
                  <a:lnTo>
                    <a:pt x="101549" y="16090"/>
                  </a:lnTo>
                  <a:lnTo>
                    <a:pt x="109143" y="17018"/>
                  </a:lnTo>
                  <a:lnTo>
                    <a:pt x="109639" y="11772"/>
                  </a:lnTo>
                  <a:close/>
                </a:path>
                <a:path w="1337945" h="506095">
                  <a:moveTo>
                    <a:pt x="129870" y="14909"/>
                  </a:moveTo>
                  <a:lnTo>
                    <a:pt x="126314" y="14351"/>
                  </a:lnTo>
                  <a:lnTo>
                    <a:pt x="122758" y="13792"/>
                  </a:lnTo>
                  <a:lnTo>
                    <a:pt x="121767" y="18961"/>
                  </a:lnTo>
                  <a:lnTo>
                    <a:pt x="129324" y="20154"/>
                  </a:lnTo>
                  <a:lnTo>
                    <a:pt x="129870" y="14909"/>
                  </a:lnTo>
                  <a:close/>
                </a:path>
                <a:path w="1337945" h="506095">
                  <a:moveTo>
                    <a:pt x="150101" y="18110"/>
                  </a:moveTo>
                  <a:lnTo>
                    <a:pt x="146545" y="17551"/>
                  </a:lnTo>
                  <a:lnTo>
                    <a:pt x="142989" y="16992"/>
                  </a:lnTo>
                  <a:lnTo>
                    <a:pt x="141947" y="22148"/>
                  </a:lnTo>
                  <a:lnTo>
                    <a:pt x="149504" y="23342"/>
                  </a:lnTo>
                  <a:lnTo>
                    <a:pt x="150101" y="18110"/>
                  </a:lnTo>
                  <a:close/>
                </a:path>
                <a:path w="1337945" h="506095">
                  <a:moveTo>
                    <a:pt x="170332" y="21310"/>
                  </a:moveTo>
                  <a:lnTo>
                    <a:pt x="166776" y="20751"/>
                  </a:lnTo>
                  <a:lnTo>
                    <a:pt x="163220" y="20193"/>
                  </a:lnTo>
                  <a:lnTo>
                    <a:pt x="162128" y="25349"/>
                  </a:lnTo>
                  <a:lnTo>
                    <a:pt x="169684" y="26543"/>
                  </a:lnTo>
                  <a:lnTo>
                    <a:pt x="170332" y="21310"/>
                  </a:lnTo>
                  <a:close/>
                </a:path>
                <a:path w="1337945" h="506095">
                  <a:moveTo>
                    <a:pt x="190512" y="24828"/>
                  </a:moveTo>
                  <a:lnTo>
                    <a:pt x="186969" y="24142"/>
                  </a:lnTo>
                  <a:lnTo>
                    <a:pt x="183426" y="23456"/>
                  </a:lnTo>
                  <a:lnTo>
                    <a:pt x="182283" y="28600"/>
                  </a:lnTo>
                  <a:lnTo>
                    <a:pt x="189801" y="30048"/>
                  </a:lnTo>
                  <a:lnTo>
                    <a:pt x="190512" y="24828"/>
                  </a:lnTo>
                  <a:close/>
                </a:path>
                <a:path w="1337945" h="506095">
                  <a:moveTo>
                    <a:pt x="210616" y="28727"/>
                  </a:moveTo>
                  <a:lnTo>
                    <a:pt x="207073" y="28041"/>
                  </a:lnTo>
                  <a:lnTo>
                    <a:pt x="203530" y="27355"/>
                  </a:lnTo>
                  <a:lnTo>
                    <a:pt x="202336" y="32486"/>
                  </a:lnTo>
                  <a:lnTo>
                    <a:pt x="209854" y="33934"/>
                  </a:lnTo>
                  <a:lnTo>
                    <a:pt x="210616" y="28727"/>
                  </a:lnTo>
                  <a:close/>
                </a:path>
                <a:path w="1337945" h="506095">
                  <a:moveTo>
                    <a:pt x="230733" y="32613"/>
                  </a:moveTo>
                  <a:lnTo>
                    <a:pt x="227190" y="31927"/>
                  </a:lnTo>
                  <a:lnTo>
                    <a:pt x="223647" y="31242"/>
                  </a:lnTo>
                  <a:lnTo>
                    <a:pt x="222402" y="36360"/>
                  </a:lnTo>
                  <a:lnTo>
                    <a:pt x="229920" y="37820"/>
                  </a:lnTo>
                  <a:lnTo>
                    <a:pt x="230733" y="32613"/>
                  </a:lnTo>
                  <a:close/>
                </a:path>
                <a:path w="1337945" h="506095">
                  <a:moveTo>
                    <a:pt x="250837" y="36512"/>
                  </a:moveTo>
                  <a:lnTo>
                    <a:pt x="247294" y="35826"/>
                  </a:lnTo>
                  <a:lnTo>
                    <a:pt x="243751" y="35140"/>
                  </a:lnTo>
                  <a:lnTo>
                    <a:pt x="242468" y="40246"/>
                  </a:lnTo>
                  <a:lnTo>
                    <a:pt x="249974" y="41706"/>
                  </a:lnTo>
                  <a:lnTo>
                    <a:pt x="250837" y="36512"/>
                  </a:lnTo>
                  <a:close/>
                </a:path>
                <a:path w="1337945" h="506095">
                  <a:moveTo>
                    <a:pt x="270814" y="41021"/>
                  </a:moveTo>
                  <a:lnTo>
                    <a:pt x="267296" y="40220"/>
                  </a:lnTo>
                  <a:lnTo>
                    <a:pt x="263779" y="39420"/>
                  </a:lnTo>
                  <a:lnTo>
                    <a:pt x="262445" y="44513"/>
                  </a:lnTo>
                  <a:lnTo>
                    <a:pt x="269900" y="46215"/>
                  </a:lnTo>
                  <a:lnTo>
                    <a:pt x="270814" y="41021"/>
                  </a:lnTo>
                  <a:close/>
                </a:path>
                <a:path w="1337945" h="506095">
                  <a:moveTo>
                    <a:pt x="290779" y="45593"/>
                  </a:moveTo>
                  <a:lnTo>
                    <a:pt x="287261" y="44792"/>
                  </a:lnTo>
                  <a:lnTo>
                    <a:pt x="283743" y="43992"/>
                  </a:lnTo>
                  <a:lnTo>
                    <a:pt x="282359" y="49072"/>
                  </a:lnTo>
                  <a:lnTo>
                    <a:pt x="289826" y="50774"/>
                  </a:lnTo>
                  <a:lnTo>
                    <a:pt x="290779" y="45593"/>
                  </a:lnTo>
                  <a:close/>
                </a:path>
                <a:path w="1337945" h="506095">
                  <a:moveTo>
                    <a:pt x="310730" y="50165"/>
                  </a:moveTo>
                  <a:lnTo>
                    <a:pt x="307213" y="49364"/>
                  </a:lnTo>
                  <a:lnTo>
                    <a:pt x="303695" y="48564"/>
                  </a:lnTo>
                  <a:lnTo>
                    <a:pt x="302272" y="53632"/>
                  </a:lnTo>
                  <a:lnTo>
                    <a:pt x="309727" y="55346"/>
                  </a:lnTo>
                  <a:lnTo>
                    <a:pt x="310730" y="50165"/>
                  </a:lnTo>
                  <a:close/>
                </a:path>
                <a:path w="1337945" h="506095">
                  <a:moveTo>
                    <a:pt x="330657" y="54889"/>
                  </a:moveTo>
                  <a:lnTo>
                    <a:pt x="327177" y="53975"/>
                  </a:lnTo>
                  <a:lnTo>
                    <a:pt x="323684" y="53111"/>
                  </a:lnTo>
                  <a:lnTo>
                    <a:pt x="322199" y="58166"/>
                  </a:lnTo>
                  <a:lnTo>
                    <a:pt x="325920" y="59080"/>
                  </a:lnTo>
                  <a:lnTo>
                    <a:pt x="329615" y="60058"/>
                  </a:lnTo>
                  <a:lnTo>
                    <a:pt x="330657" y="54889"/>
                  </a:lnTo>
                  <a:close/>
                </a:path>
                <a:path w="1337945" h="506095">
                  <a:moveTo>
                    <a:pt x="350456" y="60109"/>
                  </a:moveTo>
                  <a:lnTo>
                    <a:pt x="346976" y="59194"/>
                  </a:lnTo>
                  <a:lnTo>
                    <a:pt x="343496" y="58280"/>
                  </a:lnTo>
                  <a:lnTo>
                    <a:pt x="341972" y="63322"/>
                  </a:lnTo>
                  <a:lnTo>
                    <a:pt x="349377" y="65265"/>
                  </a:lnTo>
                  <a:lnTo>
                    <a:pt x="350456" y="60109"/>
                  </a:lnTo>
                  <a:close/>
                </a:path>
                <a:path w="1337945" h="506095">
                  <a:moveTo>
                    <a:pt x="370255" y="65328"/>
                  </a:moveTo>
                  <a:lnTo>
                    <a:pt x="366776" y="64414"/>
                  </a:lnTo>
                  <a:lnTo>
                    <a:pt x="363296" y="63500"/>
                  </a:lnTo>
                  <a:lnTo>
                    <a:pt x="361721" y="68529"/>
                  </a:lnTo>
                  <a:lnTo>
                    <a:pt x="369125" y="70472"/>
                  </a:lnTo>
                  <a:lnTo>
                    <a:pt x="370255" y="65328"/>
                  </a:lnTo>
                  <a:close/>
                </a:path>
                <a:path w="1337945" h="506095">
                  <a:moveTo>
                    <a:pt x="390055" y="70561"/>
                  </a:moveTo>
                  <a:lnTo>
                    <a:pt x="386575" y="69646"/>
                  </a:lnTo>
                  <a:lnTo>
                    <a:pt x="383095" y="68732"/>
                  </a:lnTo>
                  <a:lnTo>
                    <a:pt x="381482" y="73748"/>
                  </a:lnTo>
                  <a:lnTo>
                    <a:pt x="388886" y="75692"/>
                  </a:lnTo>
                  <a:lnTo>
                    <a:pt x="390055" y="70561"/>
                  </a:lnTo>
                  <a:close/>
                </a:path>
                <a:path w="1337945" h="506095">
                  <a:moveTo>
                    <a:pt x="409778" y="76060"/>
                  </a:moveTo>
                  <a:lnTo>
                    <a:pt x="406323" y="75031"/>
                  </a:lnTo>
                  <a:lnTo>
                    <a:pt x="402869" y="74002"/>
                  </a:lnTo>
                  <a:lnTo>
                    <a:pt x="401218" y="79006"/>
                  </a:lnTo>
                  <a:lnTo>
                    <a:pt x="408559" y="81191"/>
                  </a:lnTo>
                  <a:lnTo>
                    <a:pt x="409778" y="76060"/>
                  </a:lnTo>
                  <a:close/>
                </a:path>
                <a:path w="1337945" h="506095">
                  <a:moveTo>
                    <a:pt x="429399" y="81915"/>
                  </a:moveTo>
                  <a:lnTo>
                    <a:pt x="425945" y="80886"/>
                  </a:lnTo>
                  <a:lnTo>
                    <a:pt x="422490" y="79857"/>
                  </a:lnTo>
                  <a:lnTo>
                    <a:pt x="420801" y="84848"/>
                  </a:lnTo>
                  <a:lnTo>
                    <a:pt x="428142" y="87033"/>
                  </a:lnTo>
                  <a:lnTo>
                    <a:pt x="429399" y="81915"/>
                  </a:lnTo>
                  <a:close/>
                </a:path>
                <a:path w="1337945" h="506095">
                  <a:moveTo>
                    <a:pt x="449021" y="87757"/>
                  </a:moveTo>
                  <a:lnTo>
                    <a:pt x="445566" y="86728"/>
                  </a:lnTo>
                  <a:lnTo>
                    <a:pt x="442112" y="85699"/>
                  </a:lnTo>
                  <a:lnTo>
                    <a:pt x="440385" y="90678"/>
                  </a:lnTo>
                  <a:lnTo>
                    <a:pt x="447725" y="92862"/>
                  </a:lnTo>
                  <a:lnTo>
                    <a:pt x="449021" y="87757"/>
                  </a:lnTo>
                  <a:close/>
                </a:path>
                <a:path w="1337945" h="506095">
                  <a:moveTo>
                    <a:pt x="468642" y="93611"/>
                  </a:moveTo>
                  <a:lnTo>
                    <a:pt x="465188" y="92583"/>
                  </a:lnTo>
                  <a:lnTo>
                    <a:pt x="461733" y="91554"/>
                  </a:lnTo>
                  <a:lnTo>
                    <a:pt x="459968" y="96520"/>
                  </a:lnTo>
                  <a:lnTo>
                    <a:pt x="467296" y="98704"/>
                  </a:lnTo>
                  <a:lnTo>
                    <a:pt x="468642" y="93611"/>
                  </a:lnTo>
                  <a:close/>
                </a:path>
                <a:path w="1337945" h="506095">
                  <a:moveTo>
                    <a:pt x="488162" y="99771"/>
                  </a:moveTo>
                  <a:lnTo>
                    <a:pt x="484746" y="98640"/>
                  </a:lnTo>
                  <a:lnTo>
                    <a:pt x="481330" y="97510"/>
                  </a:lnTo>
                  <a:lnTo>
                    <a:pt x="479513" y="102450"/>
                  </a:lnTo>
                  <a:lnTo>
                    <a:pt x="486791" y="104863"/>
                  </a:lnTo>
                  <a:lnTo>
                    <a:pt x="488162" y="99771"/>
                  </a:lnTo>
                  <a:close/>
                </a:path>
                <a:path w="1337945" h="506095">
                  <a:moveTo>
                    <a:pt x="507606" y="106210"/>
                  </a:moveTo>
                  <a:lnTo>
                    <a:pt x="504190" y="105079"/>
                  </a:lnTo>
                  <a:lnTo>
                    <a:pt x="500773" y="103949"/>
                  </a:lnTo>
                  <a:lnTo>
                    <a:pt x="498932" y="108877"/>
                  </a:lnTo>
                  <a:lnTo>
                    <a:pt x="506196" y="111290"/>
                  </a:lnTo>
                  <a:lnTo>
                    <a:pt x="507606" y="106210"/>
                  </a:lnTo>
                  <a:close/>
                </a:path>
                <a:path w="1337945" h="506095">
                  <a:moveTo>
                    <a:pt x="527037" y="112661"/>
                  </a:moveTo>
                  <a:lnTo>
                    <a:pt x="523621" y="111531"/>
                  </a:lnTo>
                  <a:lnTo>
                    <a:pt x="520204" y="110401"/>
                  </a:lnTo>
                  <a:lnTo>
                    <a:pt x="518325" y="115316"/>
                  </a:lnTo>
                  <a:lnTo>
                    <a:pt x="525589" y="117729"/>
                  </a:lnTo>
                  <a:lnTo>
                    <a:pt x="527037" y="112661"/>
                  </a:lnTo>
                  <a:close/>
                </a:path>
                <a:path w="1337945" h="506095">
                  <a:moveTo>
                    <a:pt x="546468" y="119100"/>
                  </a:moveTo>
                  <a:lnTo>
                    <a:pt x="543052" y="117970"/>
                  </a:lnTo>
                  <a:lnTo>
                    <a:pt x="539635" y="116840"/>
                  </a:lnTo>
                  <a:lnTo>
                    <a:pt x="537718" y="121742"/>
                  </a:lnTo>
                  <a:lnTo>
                    <a:pt x="544982" y="124155"/>
                  </a:lnTo>
                  <a:lnTo>
                    <a:pt x="546468" y="119100"/>
                  </a:lnTo>
                  <a:close/>
                </a:path>
                <a:path w="1337945" h="506095">
                  <a:moveTo>
                    <a:pt x="565810" y="125818"/>
                  </a:moveTo>
                  <a:lnTo>
                    <a:pt x="562432" y="124587"/>
                  </a:lnTo>
                  <a:lnTo>
                    <a:pt x="559054" y="123355"/>
                  </a:lnTo>
                  <a:lnTo>
                    <a:pt x="557098" y="128244"/>
                  </a:lnTo>
                  <a:lnTo>
                    <a:pt x="564286" y="130860"/>
                  </a:lnTo>
                  <a:lnTo>
                    <a:pt x="565810" y="125818"/>
                  </a:lnTo>
                  <a:close/>
                </a:path>
                <a:path w="1337945" h="506095">
                  <a:moveTo>
                    <a:pt x="585038" y="132816"/>
                  </a:moveTo>
                  <a:lnTo>
                    <a:pt x="581660" y="131584"/>
                  </a:lnTo>
                  <a:lnTo>
                    <a:pt x="578281" y="130352"/>
                  </a:lnTo>
                  <a:lnTo>
                    <a:pt x="576287" y="135229"/>
                  </a:lnTo>
                  <a:lnTo>
                    <a:pt x="583488" y="137845"/>
                  </a:lnTo>
                  <a:lnTo>
                    <a:pt x="585038" y="132816"/>
                  </a:lnTo>
                  <a:close/>
                </a:path>
                <a:path w="1337945" h="506095">
                  <a:moveTo>
                    <a:pt x="604278" y="139827"/>
                  </a:moveTo>
                  <a:lnTo>
                    <a:pt x="600900" y="138595"/>
                  </a:lnTo>
                  <a:lnTo>
                    <a:pt x="597509" y="137363"/>
                  </a:lnTo>
                  <a:lnTo>
                    <a:pt x="595490" y="142227"/>
                  </a:lnTo>
                  <a:lnTo>
                    <a:pt x="602691" y="144843"/>
                  </a:lnTo>
                  <a:lnTo>
                    <a:pt x="604278" y="139827"/>
                  </a:lnTo>
                  <a:close/>
                </a:path>
                <a:path w="1337945" h="506095">
                  <a:moveTo>
                    <a:pt x="623519" y="146837"/>
                  </a:moveTo>
                  <a:lnTo>
                    <a:pt x="620141" y="145605"/>
                  </a:lnTo>
                  <a:lnTo>
                    <a:pt x="616750" y="144373"/>
                  </a:lnTo>
                  <a:lnTo>
                    <a:pt x="614705" y="149225"/>
                  </a:lnTo>
                  <a:lnTo>
                    <a:pt x="621893" y="151841"/>
                  </a:lnTo>
                  <a:lnTo>
                    <a:pt x="623519" y="146837"/>
                  </a:lnTo>
                  <a:close/>
                </a:path>
                <a:path w="1337945" h="506095">
                  <a:moveTo>
                    <a:pt x="642708" y="153974"/>
                  </a:moveTo>
                  <a:lnTo>
                    <a:pt x="639356" y="152654"/>
                  </a:lnTo>
                  <a:lnTo>
                    <a:pt x="636003" y="151358"/>
                  </a:lnTo>
                  <a:lnTo>
                    <a:pt x="633907" y="156197"/>
                  </a:lnTo>
                  <a:lnTo>
                    <a:pt x="637476" y="157568"/>
                  </a:lnTo>
                  <a:lnTo>
                    <a:pt x="641045" y="158978"/>
                  </a:lnTo>
                  <a:lnTo>
                    <a:pt x="642708" y="153974"/>
                  </a:lnTo>
                  <a:close/>
                </a:path>
                <a:path w="1337945" h="506095">
                  <a:moveTo>
                    <a:pt x="661746" y="161531"/>
                  </a:moveTo>
                  <a:lnTo>
                    <a:pt x="658393" y="160197"/>
                  </a:lnTo>
                  <a:lnTo>
                    <a:pt x="655040" y="158877"/>
                  </a:lnTo>
                  <a:lnTo>
                    <a:pt x="652932" y="163690"/>
                  </a:lnTo>
                  <a:lnTo>
                    <a:pt x="660044" y="166509"/>
                  </a:lnTo>
                  <a:lnTo>
                    <a:pt x="661746" y="161531"/>
                  </a:lnTo>
                  <a:close/>
                </a:path>
                <a:path w="1337945" h="506095">
                  <a:moveTo>
                    <a:pt x="680770" y="169062"/>
                  </a:moveTo>
                  <a:lnTo>
                    <a:pt x="677418" y="167741"/>
                  </a:lnTo>
                  <a:lnTo>
                    <a:pt x="674065" y="166420"/>
                  </a:lnTo>
                  <a:lnTo>
                    <a:pt x="671918" y="171221"/>
                  </a:lnTo>
                  <a:lnTo>
                    <a:pt x="679043" y="174040"/>
                  </a:lnTo>
                  <a:lnTo>
                    <a:pt x="680770" y="169062"/>
                  </a:lnTo>
                  <a:close/>
                </a:path>
                <a:path w="1337945" h="506095">
                  <a:moveTo>
                    <a:pt x="699808" y="176606"/>
                  </a:moveTo>
                  <a:lnTo>
                    <a:pt x="696455" y="175285"/>
                  </a:lnTo>
                  <a:lnTo>
                    <a:pt x="693102" y="173951"/>
                  </a:lnTo>
                  <a:lnTo>
                    <a:pt x="690930" y="178752"/>
                  </a:lnTo>
                  <a:lnTo>
                    <a:pt x="698042" y="181571"/>
                  </a:lnTo>
                  <a:lnTo>
                    <a:pt x="699808" y="176606"/>
                  </a:lnTo>
                  <a:close/>
                </a:path>
                <a:path w="1337945" h="506095">
                  <a:moveTo>
                    <a:pt x="718832" y="184162"/>
                  </a:moveTo>
                  <a:lnTo>
                    <a:pt x="715479" y="182829"/>
                  </a:lnTo>
                  <a:lnTo>
                    <a:pt x="712127" y="181508"/>
                  </a:lnTo>
                  <a:lnTo>
                    <a:pt x="709930" y="186283"/>
                  </a:lnTo>
                  <a:lnTo>
                    <a:pt x="717042" y="189115"/>
                  </a:lnTo>
                  <a:lnTo>
                    <a:pt x="718832" y="184162"/>
                  </a:lnTo>
                  <a:close/>
                </a:path>
                <a:path w="1337945" h="506095">
                  <a:moveTo>
                    <a:pt x="737679" y="192151"/>
                  </a:moveTo>
                  <a:lnTo>
                    <a:pt x="734364" y="190728"/>
                  </a:lnTo>
                  <a:lnTo>
                    <a:pt x="731050" y="189318"/>
                  </a:lnTo>
                  <a:lnTo>
                    <a:pt x="728814" y="194081"/>
                  </a:lnTo>
                  <a:lnTo>
                    <a:pt x="735863" y="197091"/>
                  </a:lnTo>
                  <a:lnTo>
                    <a:pt x="737679" y="192151"/>
                  </a:lnTo>
                  <a:close/>
                </a:path>
                <a:path w="1337945" h="506095">
                  <a:moveTo>
                    <a:pt x="756500" y="200190"/>
                  </a:moveTo>
                  <a:lnTo>
                    <a:pt x="753186" y="198780"/>
                  </a:lnTo>
                  <a:lnTo>
                    <a:pt x="749871" y="197358"/>
                  </a:lnTo>
                  <a:lnTo>
                    <a:pt x="747610" y="202120"/>
                  </a:lnTo>
                  <a:lnTo>
                    <a:pt x="754659" y="205130"/>
                  </a:lnTo>
                  <a:lnTo>
                    <a:pt x="756500" y="200190"/>
                  </a:lnTo>
                  <a:close/>
                </a:path>
                <a:path w="1337945" h="506095">
                  <a:moveTo>
                    <a:pt x="775322" y="208229"/>
                  </a:moveTo>
                  <a:lnTo>
                    <a:pt x="772007" y="206819"/>
                  </a:lnTo>
                  <a:lnTo>
                    <a:pt x="768692" y="205409"/>
                  </a:lnTo>
                  <a:lnTo>
                    <a:pt x="766406" y="210146"/>
                  </a:lnTo>
                  <a:lnTo>
                    <a:pt x="773442" y="213156"/>
                  </a:lnTo>
                  <a:lnTo>
                    <a:pt x="775322" y="208229"/>
                  </a:lnTo>
                  <a:close/>
                </a:path>
                <a:path w="1337945" h="506095">
                  <a:moveTo>
                    <a:pt x="794156" y="216293"/>
                  </a:moveTo>
                  <a:lnTo>
                    <a:pt x="790841" y="214871"/>
                  </a:lnTo>
                  <a:lnTo>
                    <a:pt x="787527" y="213461"/>
                  </a:lnTo>
                  <a:lnTo>
                    <a:pt x="785215" y="218186"/>
                  </a:lnTo>
                  <a:lnTo>
                    <a:pt x="792251" y="221195"/>
                  </a:lnTo>
                  <a:lnTo>
                    <a:pt x="794156" y="216293"/>
                  </a:lnTo>
                  <a:close/>
                </a:path>
                <a:path w="1337945" h="506095">
                  <a:moveTo>
                    <a:pt x="812901" y="224497"/>
                  </a:moveTo>
                  <a:lnTo>
                    <a:pt x="809625" y="222999"/>
                  </a:lnTo>
                  <a:lnTo>
                    <a:pt x="806348" y="221500"/>
                  </a:lnTo>
                  <a:lnTo>
                    <a:pt x="804011" y="226212"/>
                  </a:lnTo>
                  <a:lnTo>
                    <a:pt x="810971" y="229400"/>
                  </a:lnTo>
                  <a:lnTo>
                    <a:pt x="812901" y="224497"/>
                  </a:lnTo>
                  <a:close/>
                </a:path>
                <a:path w="1337945" h="506095">
                  <a:moveTo>
                    <a:pt x="831507" y="233006"/>
                  </a:moveTo>
                  <a:lnTo>
                    <a:pt x="828230" y="231508"/>
                  </a:lnTo>
                  <a:lnTo>
                    <a:pt x="824953" y="230009"/>
                  </a:lnTo>
                  <a:lnTo>
                    <a:pt x="822591" y="234708"/>
                  </a:lnTo>
                  <a:lnTo>
                    <a:pt x="829551" y="237896"/>
                  </a:lnTo>
                  <a:lnTo>
                    <a:pt x="831507" y="233006"/>
                  </a:lnTo>
                  <a:close/>
                </a:path>
                <a:path w="1337945" h="506095">
                  <a:moveTo>
                    <a:pt x="850125" y="241528"/>
                  </a:moveTo>
                  <a:lnTo>
                    <a:pt x="846848" y="240030"/>
                  </a:lnTo>
                  <a:lnTo>
                    <a:pt x="843572" y="238531"/>
                  </a:lnTo>
                  <a:lnTo>
                    <a:pt x="841184" y="243230"/>
                  </a:lnTo>
                  <a:lnTo>
                    <a:pt x="848144" y="246418"/>
                  </a:lnTo>
                  <a:lnTo>
                    <a:pt x="850125" y="241528"/>
                  </a:lnTo>
                  <a:close/>
                </a:path>
                <a:path w="1337945" h="506095">
                  <a:moveTo>
                    <a:pt x="868730" y="250050"/>
                  </a:moveTo>
                  <a:lnTo>
                    <a:pt x="865454" y="248551"/>
                  </a:lnTo>
                  <a:lnTo>
                    <a:pt x="862177" y="247053"/>
                  </a:lnTo>
                  <a:lnTo>
                    <a:pt x="859764" y="251739"/>
                  </a:lnTo>
                  <a:lnTo>
                    <a:pt x="866724" y="254927"/>
                  </a:lnTo>
                  <a:lnTo>
                    <a:pt x="868730" y="250050"/>
                  </a:lnTo>
                  <a:close/>
                </a:path>
                <a:path w="1337945" h="506095">
                  <a:moveTo>
                    <a:pt x="887349" y="258559"/>
                  </a:moveTo>
                  <a:lnTo>
                    <a:pt x="884072" y="257060"/>
                  </a:lnTo>
                  <a:lnTo>
                    <a:pt x="880795" y="255562"/>
                  </a:lnTo>
                  <a:lnTo>
                    <a:pt x="878357" y="260235"/>
                  </a:lnTo>
                  <a:lnTo>
                    <a:pt x="885317" y="263423"/>
                  </a:lnTo>
                  <a:lnTo>
                    <a:pt x="887349" y="258559"/>
                  </a:lnTo>
                  <a:close/>
                </a:path>
                <a:path w="1337945" h="506095">
                  <a:moveTo>
                    <a:pt x="905827" y="267360"/>
                  </a:moveTo>
                  <a:lnTo>
                    <a:pt x="902589" y="265785"/>
                  </a:lnTo>
                  <a:lnTo>
                    <a:pt x="899350" y="264210"/>
                  </a:lnTo>
                  <a:lnTo>
                    <a:pt x="896886" y="268859"/>
                  </a:lnTo>
                  <a:lnTo>
                    <a:pt x="903770" y="272211"/>
                  </a:lnTo>
                  <a:lnTo>
                    <a:pt x="905827" y="267360"/>
                  </a:lnTo>
                  <a:close/>
                </a:path>
                <a:path w="1337945" h="506095">
                  <a:moveTo>
                    <a:pt x="924229" y="276313"/>
                  </a:moveTo>
                  <a:lnTo>
                    <a:pt x="920991" y="274739"/>
                  </a:lnTo>
                  <a:lnTo>
                    <a:pt x="917752" y="273164"/>
                  </a:lnTo>
                  <a:lnTo>
                    <a:pt x="915263" y="277799"/>
                  </a:lnTo>
                  <a:lnTo>
                    <a:pt x="922159" y="281152"/>
                  </a:lnTo>
                  <a:lnTo>
                    <a:pt x="924229" y="276313"/>
                  </a:lnTo>
                  <a:close/>
                </a:path>
                <a:path w="1337945" h="506095">
                  <a:moveTo>
                    <a:pt x="942632" y="285280"/>
                  </a:moveTo>
                  <a:lnTo>
                    <a:pt x="939393" y="283705"/>
                  </a:lnTo>
                  <a:lnTo>
                    <a:pt x="936155" y="282130"/>
                  </a:lnTo>
                  <a:lnTo>
                    <a:pt x="933653" y="286766"/>
                  </a:lnTo>
                  <a:lnTo>
                    <a:pt x="940536" y="290118"/>
                  </a:lnTo>
                  <a:lnTo>
                    <a:pt x="942632" y="285280"/>
                  </a:lnTo>
                  <a:close/>
                </a:path>
                <a:path w="1337945" h="506095">
                  <a:moveTo>
                    <a:pt x="961034" y="294233"/>
                  </a:moveTo>
                  <a:lnTo>
                    <a:pt x="957795" y="292658"/>
                  </a:lnTo>
                  <a:lnTo>
                    <a:pt x="954557" y="291084"/>
                  </a:lnTo>
                  <a:lnTo>
                    <a:pt x="952030" y="295706"/>
                  </a:lnTo>
                  <a:lnTo>
                    <a:pt x="958913" y="299059"/>
                  </a:lnTo>
                  <a:lnTo>
                    <a:pt x="961034" y="294233"/>
                  </a:lnTo>
                  <a:close/>
                </a:path>
                <a:path w="1337945" h="506095">
                  <a:moveTo>
                    <a:pt x="979436" y="303199"/>
                  </a:moveTo>
                  <a:lnTo>
                    <a:pt x="976198" y="301625"/>
                  </a:lnTo>
                  <a:lnTo>
                    <a:pt x="972959" y="300050"/>
                  </a:lnTo>
                  <a:lnTo>
                    <a:pt x="970407" y="304660"/>
                  </a:lnTo>
                  <a:lnTo>
                    <a:pt x="977290" y="308013"/>
                  </a:lnTo>
                  <a:lnTo>
                    <a:pt x="979436" y="303199"/>
                  </a:lnTo>
                  <a:close/>
                </a:path>
                <a:path w="1337945" h="506095">
                  <a:moveTo>
                    <a:pt x="997686" y="312458"/>
                  </a:moveTo>
                  <a:lnTo>
                    <a:pt x="994486" y="310807"/>
                  </a:lnTo>
                  <a:lnTo>
                    <a:pt x="991285" y="309156"/>
                  </a:lnTo>
                  <a:lnTo>
                    <a:pt x="988707" y="313753"/>
                  </a:lnTo>
                  <a:lnTo>
                    <a:pt x="995527" y="317258"/>
                  </a:lnTo>
                  <a:lnTo>
                    <a:pt x="997686" y="312458"/>
                  </a:lnTo>
                  <a:close/>
                </a:path>
                <a:path w="1337945" h="506095">
                  <a:moveTo>
                    <a:pt x="1015873" y="321843"/>
                  </a:moveTo>
                  <a:lnTo>
                    <a:pt x="1012672" y="320192"/>
                  </a:lnTo>
                  <a:lnTo>
                    <a:pt x="1009472" y="318541"/>
                  </a:lnTo>
                  <a:lnTo>
                    <a:pt x="1006881" y="323126"/>
                  </a:lnTo>
                  <a:lnTo>
                    <a:pt x="1013688" y="326631"/>
                  </a:lnTo>
                  <a:lnTo>
                    <a:pt x="1015873" y="321843"/>
                  </a:lnTo>
                  <a:close/>
                </a:path>
                <a:path w="1337945" h="506095">
                  <a:moveTo>
                    <a:pt x="1034072" y="331216"/>
                  </a:moveTo>
                  <a:lnTo>
                    <a:pt x="1030871" y="329565"/>
                  </a:lnTo>
                  <a:lnTo>
                    <a:pt x="1027671" y="327914"/>
                  </a:lnTo>
                  <a:lnTo>
                    <a:pt x="1025055" y="332486"/>
                  </a:lnTo>
                  <a:lnTo>
                    <a:pt x="1031862" y="336003"/>
                  </a:lnTo>
                  <a:lnTo>
                    <a:pt x="1034072" y="331216"/>
                  </a:lnTo>
                  <a:close/>
                </a:path>
                <a:path w="1337945" h="506095">
                  <a:moveTo>
                    <a:pt x="1052271" y="340588"/>
                  </a:moveTo>
                  <a:lnTo>
                    <a:pt x="1049070" y="338937"/>
                  </a:lnTo>
                  <a:lnTo>
                    <a:pt x="1045870" y="337286"/>
                  </a:lnTo>
                  <a:lnTo>
                    <a:pt x="1043241" y="341845"/>
                  </a:lnTo>
                  <a:lnTo>
                    <a:pt x="1050048" y="345363"/>
                  </a:lnTo>
                  <a:lnTo>
                    <a:pt x="1052271" y="340588"/>
                  </a:lnTo>
                  <a:close/>
                </a:path>
                <a:path w="1337945" h="506095">
                  <a:moveTo>
                    <a:pt x="1070457" y="349961"/>
                  </a:moveTo>
                  <a:lnTo>
                    <a:pt x="1067257" y="348310"/>
                  </a:lnTo>
                  <a:lnTo>
                    <a:pt x="1064056" y="346659"/>
                  </a:lnTo>
                  <a:lnTo>
                    <a:pt x="1061402" y="351218"/>
                  </a:lnTo>
                  <a:lnTo>
                    <a:pt x="1068209" y="354723"/>
                  </a:lnTo>
                  <a:lnTo>
                    <a:pt x="1070457" y="349961"/>
                  </a:lnTo>
                  <a:close/>
                </a:path>
                <a:path w="1337945" h="506095">
                  <a:moveTo>
                    <a:pt x="1088517" y="359575"/>
                  </a:moveTo>
                  <a:lnTo>
                    <a:pt x="1085354" y="357860"/>
                  </a:lnTo>
                  <a:lnTo>
                    <a:pt x="1082192" y="356146"/>
                  </a:lnTo>
                  <a:lnTo>
                    <a:pt x="1079512" y="360680"/>
                  </a:lnTo>
                  <a:lnTo>
                    <a:pt x="1086256" y="364337"/>
                  </a:lnTo>
                  <a:lnTo>
                    <a:pt x="1088517" y="359575"/>
                  </a:lnTo>
                  <a:close/>
                </a:path>
                <a:path w="1337945" h="506095">
                  <a:moveTo>
                    <a:pt x="1106512" y="369328"/>
                  </a:moveTo>
                  <a:lnTo>
                    <a:pt x="1103350" y="367614"/>
                  </a:lnTo>
                  <a:lnTo>
                    <a:pt x="1100188" y="365899"/>
                  </a:lnTo>
                  <a:lnTo>
                    <a:pt x="1097495" y="370420"/>
                  </a:lnTo>
                  <a:lnTo>
                    <a:pt x="1104226" y="374078"/>
                  </a:lnTo>
                  <a:lnTo>
                    <a:pt x="1106512" y="369328"/>
                  </a:lnTo>
                  <a:close/>
                </a:path>
                <a:path w="1337945" h="506095">
                  <a:moveTo>
                    <a:pt x="1124496" y="379095"/>
                  </a:moveTo>
                  <a:lnTo>
                    <a:pt x="1121333" y="377380"/>
                  </a:lnTo>
                  <a:lnTo>
                    <a:pt x="1118171" y="375666"/>
                  </a:lnTo>
                  <a:lnTo>
                    <a:pt x="1115466" y="380187"/>
                  </a:lnTo>
                  <a:lnTo>
                    <a:pt x="1122197" y="383832"/>
                  </a:lnTo>
                  <a:lnTo>
                    <a:pt x="1124496" y="379095"/>
                  </a:lnTo>
                  <a:close/>
                </a:path>
                <a:path w="1337945" h="506095">
                  <a:moveTo>
                    <a:pt x="1142492" y="388861"/>
                  </a:moveTo>
                  <a:lnTo>
                    <a:pt x="1139329" y="387146"/>
                  </a:lnTo>
                  <a:lnTo>
                    <a:pt x="1136167" y="385432"/>
                  </a:lnTo>
                  <a:lnTo>
                    <a:pt x="1133436" y="389940"/>
                  </a:lnTo>
                  <a:lnTo>
                    <a:pt x="1140167" y="393585"/>
                  </a:lnTo>
                  <a:lnTo>
                    <a:pt x="1142492" y="388861"/>
                  </a:lnTo>
                  <a:close/>
                </a:path>
                <a:path w="1337945" h="506095">
                  <a:moveTo>
                    <a:pt x="1160475" y="398614"/>
                  </a:moveTo>
                  <a:lnTo>
                    <a:pt x="1157312" y="396900"/>
                  </a:lnTo>
                  <a:lnTo>
                    <a:pt x="1154150" y="395185"/>
                  </a:lnTo>
                  <a:lnTo>
                    <a:pt x="1151407" y="399681"/>
                  </a:lnTo>
                  <a:lnTo>
                    <a:pt x="1158138" y="403339"/>
                  </a:lnTo>
                  <a:lnTo>
                    <a:pt x="1160475" y="398614"/>
                  </a:lnTo>
                  <a:close/>
                </a:path>
                <a:path w="1337945" h="506095">
                  <a:moveTo>
                    <a:pt x="1178394" y="408495"/>
                  </a:moveTo>
                  <a:lnTo>
                    <a:pt x="1175270" y="406717"/>
                  </a:lnTo>
                  <a:lnTo>
                    <a:pt x="1172146" y="404939"/>
                  </a:lnTo>
                  <a:lnTo>
                    <a:pt x="1169377" y="409422"/>
                  </a:lnTo>
                  <a:lnTo>
                    <a:pt x="1176045" y="413207"/>
                  </a:lnTo>
                  <a:lnTo>
                    <a:pt x="1178394" y="408495"/>
                  </a:lnTo>
                  <a:close/>
                </a:path>
                <a:path w="1337945" h="506095">
                  <a:moveTo>
                    <a:pt x="1196187" y="418617"/>
                  </a:moveTo>
                  <a:lnTo>
                    <a:pt x="1193063" y="416839"/>
                  </a:lnTo>
                  <a:lnTo>
                    <a:pt x="1189939" y="415061"/>
                  </a:lnTo>
                  <a:lnTo>
                    <a:pt x="1187157" y="419531"/>
                  </a:lnTo>
                  <a:lnTo>
                    <a:pt x="1193812" y="423329"/>
                  </a:lnTo>
                  <a:lnTo>
                    <a:pt x="1196187" y="418617"/>
                  </a:lnTo>
                  <a:close/>
                </a:path>
                <a:path w="1337945" h="506095">
                  <a:moveTo>
                    <a:pt x="1213967" y="428726"/>
                  </a:moveTo>
                  <a:lnTo>
                    <a:pt x="1210843" y="426948"/>
                  </a:lnTo>
                  <a:lnTo>
                    <a:pt x="1207719" y="425170"/>
                  </a:lnTo>
                  <a:lnTo>
                    <a:pt x="1204925" y="429628"/>
                  </a:lnTo>
                  <a:lnTo>
                    <a:pt x="1211580" y="433425"/>
                  </a:lnTo>
                  <a:lnTo>
                    <a:pt x="1213967" y="428726"/>
                  </a:lnTo>
                  <a:close/>
                </a:path>
                <a:path w="1337945" h="506095">
                  <a:moveTo>
                    <a:pt x="1231760" y="438848"/>
                  </a:moveTo>
                  <a:lnTo>
                    <a:pt x="1228636" y="437070"/>
                  </a:lnTo>
                  <a:lnTo>
                    <a:pt x="1225511" y="435292"/>
                  </a:lnTo>
                  <a:lnTo>
                    <a:pt x="1222692" y="439750"/>
                  </a:lnTo>
                  <a:lnTo>
                    <a:pt x="1229360" y="443534"/>
                  </a:lnTo>
                  <a:lnTo>
                    <a:pt x="1231760" y="438848"/>
                  </a:lnTo>
                  <a:close/>
                </a:path>
                <a:path w="1337945" h="506095">
                  <a:moveTo>
                    <a:pt x="1249540" y="448983"/>
                  </a:moveTo>
                  <a:lnTo>
                    <a:pt x="1246416" y="447205"/>
                  </a:lnTo>
                  <a:lnTo>
                    <a:pt x="1243291" y="445427"/>
                  </a:lnTo>
                  <a:lnTo>
                    <a:pt x="1240459" y="449872"/>
                  </a:lnTo>
                  <a:lnTo>
                    <a:pt x="1247127" y="453656"/>
                  </a:lnTo>
                  <a:lnTo>
                    <a:pt x="1249540" y="448983"/>
                  </a:lnTo>
                  <a:close/>
                </a:path>
                <a:path w="1337945" h="506095">
                  <a:moveTo>
                    <a:pt x="1267333" y="459105"/>
                  </a:moveTo>
                  <a:lnTo>
                    <a:pt x="1264208" y="457327"/>
                  </a:lnTo>
                  <a:lnTo>
                    <a:pt x="1261084" y="455549"/>
                  </a:lnTo>
                  <a:lnTo>
                    <a:pt x="1258239" y="459981"/>
                  </a:lnTo>
                  <a:lnTo>
                    <a:pt x="1264894" y="463778"/>
                  </a:lnTo>
                  <a:lnTo>
                    <a:pt x="1267333" y="459105"/>
                  </a:lnTo>
                  <a:close/>
                </a:path>
                <a:path w="1337945" h="506095">
                  <a:moveTo>
                    <a:pt x="1284973" y="469480"/>
                  </a:moveTo>
                  <a:lnTo>
                    <a:pt x="1281874" y="467639"/>
                  </a:lnTo>
                  <a:lnTo>
                    <a:pt x="1278775" y="465797"/>
                  </a:lnTo>
                  <a:lnTo>
                    <a:pt x="1275930" y="470230"/>
                  </a:lnTo>
                  <a:lnTo>
                    <a:pt x="1282509" y="474141"/>
                  </a:lnTo>
                  <a:lnTo>
                    <a:pt x="1284973" y="469480"/>
                  </a:lnTo>
                  <a:close/>
                </a:path>
                <a:path w="1337945" h="506095">
                  <a:moveTo>
                    <a:pt x="1302562" y="479945"/>
                  </a:moveTo>
                  <a:lnTo>
                    <a:pt x="1299464" y="478104"/>
                  </a:lnTo>
                  <a:lnTo>
                    <a:pt x="1296365" y="476262"/>
                  </a:lnTo>
                  <a:lnTo>
                    <a:pt x="1293495" y="480682"/>
                  </a:lnTo>
                  <a:lnTo>
                    <a:pt x="1300086" y="484593"/>
                  </a:lnTo>
                  <a:lnTo>
                    <a:pt x="1302562" y="479945"/>
                  </a:lnTo>
                  <a:close/>
                </a:path>
                <a:path w="1337945" h="506095">
                  <a:moveTo>
                    <a:pt x="1320152" y="490397"/>
                  </a:moveTo>
                  <a:lnTo>
                    <a:pt x="1317053" y="488556"/>
                  </a:lnTo>
                  <a:lnTo>
                    <a:pt x="1313954" y="486714"/>
                  </a:lnTo>
                  <a:lnTo>
                    <a:pt x="1311071" y="491121"/>
                  </a:lnTo>
                  <a:lnTo>
                    <a:pt x="1317663" y="495046"/>
                  </a:lnTo>
                  <a:lnTo>
                    <a:pt x="1320152" y="490397"/>
                  </a:lnTo>
                  <a:close/>
                </a:path>
                <a:path w="1337945" h="506095">
                  <a:moveTo>
                    <a:pt x="1337741" y="500862"/>
                  </a:moveTo>
                  <a:lnTo>
                    <a:pt x="1334643" y="499021"/>
                  </a:lnTo>
                  <a:lnTo>
                    <a:pt x="1331544" y="497179"/>
                  </a:lnTo>
                  <a:lnTo>
                    <a:pt x="1328648" y="501586"/>
                  </a:lnTo>
                  <a:lnTo>
                    <a:pt x="1335239" y="505498"/>
                  </a:lnTo>
                  <a:lnTo>
                    <a:pt x="1337741" y="50086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 descr=""/>
            <p:cNvSpPr/>
            <p:nvPr/>
          </p:nvSpPr>
          <p:spPr>
            <a:xfrm>
              <a:off x="796569" y="5683859"/>
              <a:ext cx="4757420" cy="150495"/>
            </a:xfrm>
            <a:custGeom>
              <a:avLst/>
              <a:gdLst/>
              <a:ahLst/>
              <a:cxnLst/>
              <a:rect l="l" t="t" r="r" b="b"/>
              <a:pathLst>
                <a:path w="4757420" h="150495">
                  <a:moveTo>
                    <a:pt x="7747" y="145097"/>
                  </a:moveTo>
                  <a:lnTo>
                    <a:pt x="4165" y="144894"/>
                  </a:lnTo>
                  <a:lnTo>
                    <a:pt x="584" y="144691"/>
                  </a:lnTo>
                  <a:lnTo>
                    <a:pt x="0" y="149936"/>
                  </a:lnTo>
                  <a:lnTo>
                    <a:pt x="7645" y="150355"/>
                  </a:lnTo>
                  <a:lnTo>
                    <a:pt x="7747" y="145097"/>
                  </a:lnTo>
                  <a:close/>
                </a:path>
                <a:path w="4757420" h="150495">
                  <a:moveTo>
                    <a:pt x="4617263" y="3683"/>
                  </a:moveTo>
                  <a:lnTo>
                    <a:pt x="4614164" y="1841"/>
                  </a:lnTo>
                  <a:lnTo>
                    <a:pt x="4611065" y="0"/>
                  </a:lnTo>
                  <a:lnTo>
                    <a:pt x="4608169" y="4406"/>
                  </a:lnTo>
                  <a:lnTo>
                    <a:pt x="4614761" y="8318"/>
                  </a:lnTo>
                  <a:lnTo>
                    <a:pt x="4617263" y="3683"/>
                  </a:lnTo>
                  <a:close/>
                </a:path>
                <a:path w="4757420" h="150495">
                  <a:moveTo>
                    <a:pt x="4634852" y="14147"/>
                  </a:moveTo>
                  <a:lnTo>
                    <a:pt x="4631753" y="12306"/>
                  </a:lnTo>
                  <a:lnTo>
                    <a:pt x="4628654" y="10464"/>
                  </a:lnTo>
                  <a:lnTo>
                    <a:pt x="4625746" y="14859"/>
                  </a:lnTo>
                  <a:lnTo>
                    <a:pt x="4632337" y="18770"/>
                  </a:lnTo>
                  <a:lnTo>
                    <a:pt x="4634852" y="14147"/>
                  </a:lnTo>
                  <a:close/>
                </a:path>
                <a:path w="4757420" h="150495">
                  <a:moveTo>
                    <a:pt x="4652442" y="24599"/>
                  </a:moveTo>
                  <a:lnTo>
                    <a:pt x="4649343" y="22758"/>
                  </a:lnTo>
                  <a:lnTo>
                    <a:pt x="4646244" y="20916"/>
                  </a:lnTo>
                  <a:lnTo>
                    <a:pt x="4643323" y="25298"/>
                  </a:lnTo>
                  <a:lnTo>
                    <a:pt x="4649902" y="29222"/>
                  </a:lnTo>
                  <a:lnTo>
                    <a:pt x="4652442" y="24599"/>
                  </a:lnTo>
                  <a:close/>
                </a:path>
                <a:path w="4757420" h="150495">
                  <a:moveTo>
                    <a:pt x="4669828" y="35382"/>
                  </a:moveTo>
                  <a:lnTo>
                    <a:pt x="4666767" y="33489"/>
                  </a:lnTo>
                  <a:lnTo>
                    <a:pt x="4663706" y="31597"/>
                  </a:lnTo>
                  <a:lnTo>
                    <a:pt x="4660773" y="35966"/>
                  </a:lnTo>
                  <a:lnTo>
                    <a:pt x="4667288" y="40005"/>
                  </a:lnTo>
                  <a:lnTo>
                    <a:pt x="4669828" y="35382"/>
                  </a:lnTo>
                  <a:close/>
                </a:path>
                <a:path w="4757420" h="150495">
                  <a:moveTo>
                    <a:pt x="4687227" y="46151"/>
                  </a:moveTo>
                  <a:lnTo>
                    <a:pt x="4684166" y="44259"/>
                  </a:lnTo>
                  <a:lnTo>
                    <a:pt x="4681105" y="42367"/>
                  </a:lnTo>
                  <a:lnTo>
                    <a:pt x="4678159" y="46723"/>
                  </a:lnTo>
                  <a:lnTo>
                    <a:pt x="4684674" y="50761"/>
                  </a:lnTo>
                  <a:lnTo>
                    <a:pt x="4687227" y="46151"/>
                  </a:lnTo>
                  <a:close/>
                </a:path>
                <a:path w="4757420" h="150495">
                  <a:moveTo>
                    <a:pt x="4704626" y="56921"/>
                  </a:moveTo>
                  <a:lnTo>
                    <a:pt x="4701565" y="55029"/>
                  </a:lnTo>
                  <a:lnTo>
                    <a:pt x="4698504" y="53136"/>
                  </a:lnTo>
                  <a:lnTo>
                    <a:pt x="4695545" y="57492"/>
                  </a:lnTo>
                  <a:lnTo>
                    <a:pt x="4702060" y="61518"/>
                  </a:lnTo>
                  <a:lnTo>
                    <a:pt x="4704626" y="56921"/>
                  </a:lnTo>
                  <a:close/>
                </a:path>
                <a:path w="4757420" h="150495">
                  <a:moveTo>
                    <a:pt x="4722025" y="67691"/>
                  </a:moveTo>
                  <a:lnTo>
                    <a:pt x="4718964" y="65798"/>
                  </a:lnTo>
                  <a:lnTo>
                    <a:pt x="4715903" y="63906"/>
                  </a:lnTo>
                  <a:lnTo>
                    <a:pt x="4712932" y="68249"/>
                  </a:lnTo>
                  <a:lnTo>
                    <a:pt x="4719434" y="72288"/>
                  </a:lnTo>
                  <a:lnTo>
                    <a:pt x="4722025" y="67691"/>
                  </a:lnTo>
                  <a:close/>
                </a:path>
                <a:path w="4757420" h="150495">
                  <a:moveTo>
                    <a:pt x="4739424" y="78460"/>
                  </a:moveTo>
                  <a:lnTo>
                    <a:pt x="4736363" y="76568"/>
                  </a:lnTo>
                  <a:lnTo>
                    <a:pt x="4733302" y="74676"/>
                  </a:lnTo>
                  <a:lnTo>
                    <a:pt x="4730318" y="79006"/>
                  </a:lnTo>
                  <a:lnTo>
                    <a:pt x="4736820" y="83045"/>
                  </a:lnTo>
                  <a:lnTo>
                    <a:pt x="4739424" y="78460"/>
                  </a:lnTo>
                  <a:close/>
                </a:path>
                <a:path w="4757420" h="150495">
                  <a:moveTo>
                    <a:pt x="4756823" y="89230"/>
                  </a:moveTo>
                  <a:lnTo>
                    <a:pt x="4753762" y="87337"/>
                  </a:lnTo>
                  <a:lnTo>
                    <a:pt x="4750701" y="85445"/>
                  </a:lnTo>
                  <a:lnTo>
                    <a:pt x="4747704" y="89776"/>
                  </a:lnTo>
                  <a:lnTo>
                    <a:pt x="4754207" y="93802"/>
                  </a:lnTo>
                  <a:lnTo>
                    <a:pt x="4756823" y="8923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 descr=""/>
            <p:cNvSpPr/>
            <p:nvPr/>
          </p:nvSpPr>
          <p:spPr>
            <a:xfrm>
              <a:off x="816975" y="5836982"/>
              <a:ext cx="579755" cy="0"/>
            </a:xfrm>
            <a:custGeom>
              <a:avLst/>
              <a:gdLst/>
              <a:ahLst/>
              <a:cxnLst/>
              <a:rect l="l" t="t" r="r" b="b"/>
              <a:pathLst>
                <a:path w="579755" h="0">
                  <a:moveTo>
                    <a:pt x="0" y="0"/>
                  </a:moveTo>
                  <a:lnTo>
                    <a:pt x="579226" y="0"/>
                  </a:lnTo>
                </a:path>
              </a:pathLst>
            </a:custGeom>
            <a:ln w="1472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 descr=""/>
            <p:cNvSpPr/>
            <p:nvPr/>
          </p:nvSpPr>
          <p:spPr>
            <a:xfrm>
              <a:off x="1408798" y="5485193"/>
              <a:ext cx="1390015" cy="349250"/>
            </a:xfrm>
            <a:custGeom>
              <a:avLst/>
              <a:gdLst/>
              <a:ahLst/>
              <a:cxnLst/>
              <a:rect l="l" t="t" r="r" b="b"/>
              <a:pathLst>
                <a:path w="1390014" h="349250">
                  <a:moveTo>
                    <a:pt x="7772" y="348157"/>
                  </a:moveTo>
                  <a:lnTo>
                    <a:pt x="7162" y="342925"/>
                  </a:lnTo>
                  <a:lnTo>
                    <a:pt x="3581" y="343217"/>
                  </a:lnTo>
                  <a:lnTo>
                    <a:pt x="0" y="343509"/>
                  </a:lnTo>
                  <a:lnTo>
                    <a:pt x="139" y="348767"/>
                  </a:lnTo>
                  <a:lnTo>
                    <a:pt x="7772" y="348157"/>
                  </a:lnTo>
                  <a:close/>
                </a:path>
                <a:path w="1390014" h="349250">
                  <a:moveTo>
                    <a:pt x="28143" y="346532"/>
                  </a:moveTo>
                  <a:lnTo>
                    <a:pt x="27508" y="341312"/>
                  </a:lnTo>
                  <a:lnTo>
                    <a:pt x="23926" y="341591"/>
                  </a:lnTo>
                  <a:lnTo>
                    <a:pt x="20345" y="341871"/>
                  </a:lnTo>
                  <a:lnTo>
                    <a:pt x="20510" y="347141"/>
                  </a:lnTo>
                  <a:lnTo>
                    <a:pt x="28143" y="346532"/>
                  </a:lnTo>
                  <a:close/>
                </a:path>
                <a:path w="1390014" h="349250">
                  <a:moveTo>
                    <a:pt x="48501" y="344906"/>
                  </a:moveTo>
                  <a:lnTo>
                    <a:pt x="47840" y="339686"/>
                  </a:lnTo>
                  <a:lnTo>
                    <a:pt x="44259" y="339966"/>
                  </a:lnTo>
                  <a:lnTo>
                    <a:pt x="40678" y="340258"/>
                  </a:lnTo>
                  <a:lnTo>
                    <a:pt x="40868" y="345516"/>
                  </a:lnTo>
                  <a:lnTo>
                    <a:pt x="48501" y="344906"/>
                  </a:lnTo>
                  <a:close/>
                </a:path>
                <a:path w="1390014" h="349250">
                  <a:moveTo>
                    <a:pt x="68859" y="343281"/>
                  </a:moveTo>
                  <a:lnTo>
                    <a:pt x="68173" y="338048"/>
                  </a:lnTo>
                  <a:lnTo>
                    <a:pt x="64592" y="338340"/>
                  </a:lnTo>
                  <a:lnTo>
                    <a:pt x="61010" y="338620"/>
                  </a:lnTo>
                  <a:lnTo>
                    <a:pt x="61226" y="343890"/>
                  </a:lnTo>
                  <a:lnTo>
                    <a:pt x="68859" y="343281"/>
                  </a:lnTo>
                  <a:close/>
                </a:path>
                <a:path w="1390014" h="349250">
                  <a:moveTo>
                    <a:pt x="89230" y="341515"/>
                  </a:moveTo>
                  <a:lnTo>
                    <a:pt x="88506" y="336296"/>
                  </a:lnTo>
                  <a:lnTo>
                    <a:pt x="84937" y="336664"/>
                  </a:lnTo>
                  <a:lnTo>
                    <a:pt x="81368" y="337019"/>
                  </a:lnTo>
                  <a:lnTo>
                    <a:pt x="81610" y="342277"/>
                  </a:lnTo>
                  <a:lnTo>
                    <a:pt x="85420" y="341909"/>
                  </a:lnTo>
                  <a:lnTo>
                    <a:pt x="89230" y="341515"/>
                  </a:lnTo>
                  <a:close/>
                </a:path>
                <a:path w="1390014" h="349250">
                  <a:moveTo>
                    <a:pt x="109550" y="339432"/>
                  </a:moveTo>
                  <a:lnTo>
                    <a:pt x="108800" y="334213"/>
                  </a:lnTo>
                  <a:lnTo>
                    <a:pt x="105232" y="334581"/>
                  </a:lnTo>
                  <a:lnTo>
                    <a:pt x="101663" y="334949"/>
                  </a:lnTo>
                  <a:lnTo>
                    <a:pt x="101930" y="340207"/>
                  </a:lnTo>
                  <a:lnTo>
                    <a:pt x="109550" y="339432"/>
                  </a:lnTo>
                  <a:close/>
                </a:path>
                <a:path w="1390014" h="349250">
                  <a:moveTo>
                    <a:pt x="129870" y="337337"/>
                  </a:moveTo>
                  <a:lnTo>
                    <a:pt x="129095" y="332130"/>
                  </a:lnTo>
                  <a:lnTo>
                    <a:pt x="125526" y="332498"/>
                  </a:lnTo>
                  <a:lnTo>
                    <a:pt x="121958" y="332867"/>
                  </a:lnTo>
                  <a:lnTo>
                    <a:pt x="122250" y="338124"/>
                  </a:lnTo>
                  <a:lnTo>
                    <a:pt x="129870" y="337337"/>
                  </a:lnTo>
                  <a:close/>
                </a:path>
                <a:path w="1390014" h="349250">
                  <a:moveTo>
                    <a:pt x="150190" y="335254"/>
                  </a:moveTo>
                  <a:lnTo>
                    <a:pt x="149390" y="330047"/>
                  </a:lnTo>
                  <a:lnTo>
                    <a:pt x="145821" y="330415"/>
                  </a:lnTo>
                  <a:lnTo>
                    <a:pt x="142252" y="330784"/>
                  </a:lnTo>
                  <a:lnTo>
                    <a:pt x="142570" y="336042"/>
                  </a:lnTo>
                  <a:lnTo>
                    <a:pt x="150190" y="335254"/>
                  </a:lnTo>
                  <a:close/>
                </a:path>
                <a:path w="1390014" h="349250">
                  <a:moveTo>
                    <a:pt x="170510" y="333159"/>
                  </a:moveTo>
                  <a:lnTo>
                    <a:pt x="169684" y="327952"/>
                  </a:lnTo>
                  <a:lnTo>
                    <a:pt x="166116" y="328320"/>
                  </a:lnTo>
                  <a:lnTo>
                    <a:pt x="162547" y="328688"/>
                  </a:lnTo>
                  <a:lnTo>
                    <a:pt x="162902" y="333946"/>
                  </a:lnTo>
                  <a:lnTo>
                    <a:pt x="170510" y="333159"/>
                  </a:lnTo>
                  <a:close/>
                </a:path>
                <a:path w="1390014" h="349250">
                  <a:moveTo>
                    <a:pt x="190792" y="330644"/>
                  </a:moveTo>
                  <a:lnTo>
                    <a:pt x="189928" y="325450"/>
                  </a:lnTo>
                  <a:lnTo>
                    <a:pt x="186372" y="325894"/>
                  </a:lnTo>
                  <a:lnTo>
                    <a:pt x="182816" y="326339"/>
                  </a:lnTo>
                  <a:lnTo>
                    <a:pt x="183184" y="331597"/>
                  </a:lnTo>
                  <a:lnTo>
                    <a:pt x="190792" y="330644"/>
                  </a:lnTo>
                  <a:close/>
                </a:path>
                <a:path w="1390014" h="349250">
                  <a:moveTo>
                    <a:pt x="211061" y="328104"/>
                  </a:moveTo>
                  <a:lnTo>
                    <a:pt x="210172" y="322910"/>
                  </a:lnTo>
                  <a:lnTo>
                    <a:pt x="206616" y="323354"/>
                  </a:lnTo>
                  <a:lnTo>
                    <a:pt x="203060" y="323799"/>
                  </a:lnTo>
                  <a:lnTo>
                    <a:pt x="203466" y="329057"/>
                  </a:lnTo>
                  <a:lnTo>
                    <a:pt x="211061" y="328104"/>
                  </a:lnTo>
                  <a:close/>
                </a:path>
                <a:path w="1390014" h="349250">
                  <a:moveTo>
                    <a:pt x="231330" y="325551"/>
                  </a:moveTo>
                  <a:lnTo>
                    <a:pt x="230416" y="320370"/>
                  </a:lnTo>
                  <a:lnTo>
                    <a:pt x="226860" y="320814"/>
                  </a:lnTo>
                  <a:lnTo>
                    <a:pt x="223304" y="321259"/>
                  </a:lnTo>
                  <a:lnTo>
                    <a:pt x="223735" y="326517"/>
                  </a:lnTo>
                  <a:lnTo>
                    <a:pt x="231330" y="325551"/>
                  </a:lnTo>
                  <a:close/>
                </a:path>
                <a:path w="1390014" h="349250">
                  <a:moveTo>
                    <a:pt x="251599" y="323011"/>
                  </a:moveTo>
                  <a:lnTo>
                    <a:pt x="250659" y="317830"/>
                  </a:lnTo>
                  <a:lnTo>
                    <a:pt x="247103" y="318274"/>
                  </a:lnTo>
                  <a:lnTo>
                    <a:pt x="243547" y="318719"/>
                  </a:lnTo>
                  <a:lnTo>
                    <a:pt x="244005" y="323964"/>
                  </a:lnTo>
                  <a:lnTo>
                    <a:pt x="251599" y="323011"/>
                  </a:lnTo>
                  <a:close/>
                </a:path>
                <a:path w="1390014" h="349250">
                  <a:moveTo>
                    <a:pt x="271830" y="320154"/>
                  </a:moveTo>
                  <a:lnTo>
                    <a:pt x="270852" y="314985"/>
                  </a:lnTo>
                  <a:lnTo>
                    <a:pt x="267309" y="315506"/>
                  </a:lnTo>
                  <a:lnTo>
                    <a:pt x="263766" y="316026"/>
                  </a:lnTo>
                  <a:lnTo>
                    <a:pt x="264248" y="321284"/>
                  </a:lnTo>
                  <a:lnTo>
                    <a:pt x="271830" y="320154"/>
                  </a:lnTo>
                  <a:close/>
                </a:path>
                <a:path w="1390014" h="349250">
                  <a:moveTo>
                    <a:pt x="292036" y="317169"/>
                  </a:moveTo>
                  <a:lnTo>
                    <a:pt x="291033" y="312000"/>
                  </a:lnTo>
                  <a:lnTo>
                    <a:pt x="287489" y="312521"/>
                  </a:lnTo>
                  <a:lnTo>
                    <a:pt x="283946" y="313042"/>
                  </a:lnTo>
                  <a:lnTo>
                    <a:pt x="284454" y="318287"/>
                  </a:lnTo>
                  <a:lnTo>
                    <a:pt x="292036" y="317169"/>
                  </a:lnTo>
                  <a:close/>
                </a:path>
                <a:path w="1390014" h="349250">
                  <a:moveTo>
                    <a:pt x="312242" y="314185"/>
                  </a:moveTo>
                  <a:lnTo>
                    <a:pt x="311213" y="309016"/>
                  </a:lnTo>
                  <a:lnTo>
                    <a:pt x="307670" y="309537"/>
                  </a:lnTo>
                  <a:lnTo>
                    <a:pt x="304126" y="310057"/>
                  </a:lnTo>
                  <a:lnTo>
                    <a:pt x="304660" y="315302"/>
                  </a:lnTo>
                  <a:lnTo>
                    <a:pt x="312242" y="314185"/>
                  </a:lnTo>
                  <a:close/>
                </a:path>
                <a:path w="1390014" h="349250">
                  <a:moveTo>
                    <a:pt x="332460" y="311175"/>
                  </a:moveTo>
                  <a:lnTo>
                    <a:pt x="331406" y="306019"/>
                  </a:lnTo>
                  <a:lnTo>
                    <a:pt x="327863" y="306539"/>
                  </a:lnTo>
                  <a:lnTo>
                    <a:pt x="324319" y="307060"/>
                  </a:lnTo>
                  <a:lnTo>
                    <a:pt x="324891" y="312305"/>
                  </a:lnTo>
                  <a:lnTo>
                    <a:pt x="332460" y="311175"/>
                  </a:lnTo>
                  <a:close/>
                </a:path>
                <a:path w="1390014" h="349250">
                  <a:moveTo>
                    <a:pt x="352628" y="307949"/>
                  </a:moveTo>
                  <a:lnTo>
                    <a:pt x="351548" y="302793"/>
                  </a:lnTo>
                  <a:lnTo>
                    <a:pt x="348018" y="303403"/>
                  </a:lnTo>
                  <a:lnTo>
                    <a:pt x="344487" y="303999"/>
                  </a:lnTo>
                  <a:lnTo>
                    <a:pt x="345084" y="309245"/>
                  </a:lnTo>
                  <a:lnTo>
                    <a:pt x="352628" y="307949"/>
                  </a:lnTo>
                  <a:close/>
                </a:path>
                <a:path w="1390014" h="349250">
                  <a:moveTo>
                    <a:pt x="372757" y="304520"/>
                  </a:moveTo>
                  <a:lnTo>
                    <a:pt x="371652" y="299377"/>
                  </a:lnTo>
                  <a:lnTo>
                    <a:pt x="368122" y="299974"/>
                  </a:lnTo>
                  <a:lnTo>
                    <a:pt x="364591" y="300570"/>
                  </a:lnTo>
                  <a:lnTo>
                    <a:pt x="365213" y="305803"/>
                  </a:lnTo>
                  <a:lnTo>
                    <a:pt x="372757" y="304520"/>
                  </a:lnTo>
                  <a:close/>
                </a:path>
                <a:path w="1390014" h="349250">
                  <a:moveTo>
                    <a:pt x="392912" y="301091"/>
                  </a:moveTo>
                  <a:lnTo>
                    <a:pt x="391769" y="295948"/>
                  </a:lnTo>
                  <a:lnTo>
                    <a:pt x="388239" y="296545"/>
                  </a:lnTo>
                  <a:lnTo>
                    <a:pt x="384708" y="297141"/>
                  </a:lnTo>
                  <a:lnTo>
                    <a:pt x="385356" y="302374"/>
                  </a:lnTo>
                  <a:lnTo>
                    <a:pt x="392912" y="301091"/>
                  </a:lnTo>
                  <a:close/>
                </a:path>
                <a:path w="1390014" h="349250">
                  <a:moveTo>
                    <a:pt x="413054" y="297649"/>
                  </a:moveTo>
                  <a:lnTo>
                    <a:pt x="411886" y="292519"/>
                  </a:lnTo>
                  <a:lnTo>
                    <a:pt x="408355" y="293116"/>
                  </a:lnTo>
                  <a:lnTo>
                    <a:pt x="404825" y="293712"/>
                  </a:lnTo>
                  <a:lnTo>
                    <a:pt x="405498" y="298945"/>
                  </a:lnTo>
                  <a:lnTo>
                    <a:pt x="413054" y="297649"/>
                  </a:lnTo>
                  <a:close/>
                </a:path>
                <a:path w="1390014" h="349250">
                  <a:moveTo>
                    <a:pt x="433146" y="294017"/>
                  </a:moveTo>
                  <a:lnTo>
                    <a:pt x="431952" y="288886"/>
                  </a:lnTo>
                  <a:lnTo>
                    <a:pt x="428434" y="289560"/>
                  </a:lnTo>
                  <a:lnTo>
                    <a:pt x="424916" y="290233"/>
                  </a:lnTo>
                  <a:lnTo>
                    <a:pt x="425627" y="295465"/>
                  </a:lnTo>
                  <a:lnTo>
                    <a:pt x="433146" y="294017"/>
                  </a:lnTo>
                  <a:close/>
                </a:path>
                <a:path w="1390014" h="349250">
                  <a:moveTo>
                    <a:pt x="453212" y="290144"/>
                  </a:moveTo>
                  <a:lnTo>
                    <a:pt x="451993" y="285026"/>
                  </a:lnTo>
                  <a:lnTo>
                    <a:pt x="448475" y="285699"/>
                  </a:lnTo>
                  <a:lnTo>
                    <a:pt x="444957" y="286372"/>
                  </a:lnTo>
                  <a:lnTo>
                    <a:pt x="445693" y="291592"/>
                  </a:lnTo>
                  <a:lnTo>
                    <a:pt x="453212" y="290144"/>
                  </a:lnTo>
                  <a:close/>
                </a:path>
                <a:path w="1390014" h="349250">
                  <a:moveTo>
                    <a:pt x="473265" y="286296"/>
                  </a:moveTo>
                  <a:lnTo>
                    <a:pt x="472020" y="281178"/>
                  </a:lnTo>
                  <a:lnTo>
                    <a:pt x="468503" y="281851"/>
                  </a:lnTo>
                  <a:lnTo>
                    <a:pt x="464985" y="282524"/>
                  </a:lnTo>
                  <a:lnTo>
                    <a:pt x="465747" y="287743"/>
                  </a:lnTo>
                  <a:lnTo>
                    <a:pt x="473265" y="286296"/>
                  </a:lnTo>
                  <a:close/>
                </a:path>
                <a:path w="1390014" h="349250">
                  <a:moveTo>
                    <a:pt x="493331" y="282422"/>
                  </a:moveTo>
                  <a:lnTo>
                    <a:pt x="492061" y="277317"/>
                  </a:lnTo>
                  <a:lnTo>
                    <a:pt x="488543" y="277990"/>
                  </a:lnTo>
                  <a:lnTo>
                    <a:pt x="485025" y="278663"/>
                  </a:lnTo>
                  <a:lnTo>
                    <a:pt x="485813" y="283870"/>
                  </a:lnTo>
                  <a:lnTo>
                    <a:pt x="493331" y="282422"/>
                  </a:lnTo>
                  <a:close/>
                </a:path>
                <a:path w="1390014" h="349250">
                  <a:moveTo>
                    <a:pt x="513346" y="278345"/>
                  </a:moveTo>
                  <a:lnTo>
                    <a:pt x="512051" y="273240"/>
                  </a:lnTo>
                  <a:lnTo>
                    <a:pt x="508546" y="273989"/>
                  </a:lnTo>
                  <a:lnTo>
                    <a:pt x="505040" y="274739"/>
                  </a:lnTo>
                  <a:lnTo>
                    <a:pt x="505853" y="279946"/>
                  </a:lnTo>
                  <a:lnTo>
                    <a:pt x="513346" y="278345"/>
                  </a:lnTo>
                  <a:close/>
                </a:path>
                <a:path w="1390014" h="349250">
                  <a:moveTo>
                    <a:pt x="533323" y="274066"/>
                  </a:moveTo>
                  <a:lnTo>
                    <a:pt x="532003" y="268973"/>
                  </a:lnTo>
                  <a:lnTo>
                    <a:pt x="528497" y="269722"/>
                  </a:lnTo>
                  <a:lnTo>
                    <a:pt x="524992" y="270471"/>
                  </a:lnTo>
                  <a:lnTo>
                    <a:pt x="525843" y="275678"/>
                  </a:lnTo>
                  <a:lnTo>
                    <a:pt x="533323" y="274066"/>
                  </a:lnTo>
                  <a:close/>
                </a:path>
                <a:path w="1390014" h="349250">
                  <a:moveTo>
                    <a:pt x="553300" y="269798"/>
                  </a:moveTo>
                  <a:lnTo>
                    <a:pt x="551954" y="264706"/>
                  </a:lnTo>
                  <a:lnTo>
                    <a:pt x="548449" y="265455"/>
                  </a:lnTo>
                  <a:lnTo>
                    <a:pt x="544944" y="266204"/>
                  </a:lnTo>
                  <a:lnTo>
                    <a:pt x="545820" y="271399"/>
                  </a:lnTo>
                  <a:lnTo>
                    <a:pt x="553300" y="269798"/>
                  </a:lnTo>
                  <a:close/>
                </a:path>
                <a:path w="1390014" h="349250">
                  <a:moveTo>
                    <a:pt x="573278" y="265531"/>
                  </a:moveTo>
                  <a:lnTo>
                    <a:pt x="571906" y="260438"/>
                  </a:lnTo>
                  <a:lnTo>
                    <a:pt x="568401" y="261188"/>
                  </a:lnTo>
                  <a:lnTo>
                    <a:pt x="564896" y="261937"/>
                  </a:lnTo>
                  <a:lnTo>
                    <a:pt x="565797" y="267131"/>
                  </a:lnTo>
                  <a:lnTo>
                    <a:pt x="573278" y="265531"/>
                  </a:lnTo>
                  <a:close/>
                </a:path>
                <a:path w="1390014" h="349250">
                  <a:moveTo>
                    <a:pt x="593204" y="260997"/>
                  </a:moveTo>
                  <a:lnTo>
                    <a:pt x="591807" y="255917"/>
                  </a:lnTo>
                  <a:lnTo>
                    <a:pt x="588314" y="256743"/>
                  </a:lnTo>
                  <a:lnTo>
                    <a:pt x="584822" y="257568"/>
                  </a:lnTo>
                  <a:lnTo>
                    <a:pt x="585749" y="262750"/>
                  </a:lnTo>
                  <a:lnTo>
                    <a:pt x="593204" y="260997"/>
                  </a:lnTo>
                  <a:close/>
                </a:path>
                <a:path w="1390014" h="349250">
                  <a:moveTo>
                    <a:pt x="613092" y="256336"/>
                  </a:moveTo>
                  <a:lnTo>
                    <a:pt x="611670" y="251256"/>
                  </a:lnTo>
                  <a:lnTo>
                    <a:pt x="608177" y="252082"/>
                  </a:lnTo>
                  <a:lnTo>
                    <a:pt x="604685" y="252907"/>
                  </a:lnTo>
                  <a:lnTo>
                    <a:pt x="605637" y="258089"/>
                  </a:lnTo>
                  <a:lnTo>
                    <a:pt x="613092" y="256336"/>
                  </a:lnTo>
                  <a:close/>
                </a:path>
                <a:path w="1390014" h="349250">
                  <a:moveTo>
                    <a:pt x="632980" y="251650"/>
                  </a:moveTo>
                  <a:lnTo>
                    <a:pt x="631532" y="246583"/>
                  </a:lnTo>
                  <a:lnTo>
                    <a:pt x="628040" y="247408"/>
                  </a:lnTo>
                  <a:lnTo>
                    <a:pt x="624547" y="248234"/>
                  </a:lnTo>
                  <a:lnTo>
                    <a:pt x="625525" y="253403"/>
                  </a:lnTo>
                  <a:lnTo>
                    <a:pt x="632980" y="251650"/>
                  </a:lnTo>
                  <a:close/>
                </a:path>
                <a:path w="1390014" h="349250">
                  <a:moveTo>
                    <a:pt x="652868" y="246989"/>
                  </a:moveTo>
                  <a:lnTo>
                    <a:pt x="651395" y="241922"/>
                  </a:lnTo>
                  <a:lnTo>
                    <a:pt x="647903" y="242747"/>
                  </a:lnTo>
                  <a:lnTo>
                    <a:pt x="644410" y="243573"/>
                  </a:lnTo>
                  <a:lnTo>
                    <a:pt x="645414" y="248742"/>
                  </a:lnTo>
                  <a:lnTo>
                    <a:pt x="652868" y="246989"/>
                  </a:lnTo>
                  <a:close/>
                </a:path>
                <a:path w="1390014" h="349250">
                  <a:moveTo>
                    <a:pt x="672680" y="241998"/>
                  </a:moveTo>
                  <a:lnTo>
                    <a:pt x="671182" y="236943"/>
                  </a:lnTo>
                  <a:lnTo>
                    <a:pt x="667702" y="237832"/>
                  </a:lnTo>
                  <a:lnTo>
                    <a:pt x="664222" y="238721"/>
                  </a:lnTo>
                  <a:lnTo>
                    <a:pt x="665264" y="243890"/>
                  </a:lnTo>
                  <a:lnTo>
                    <a:pt x="672680" y="241998"/>
                  </a:lnTo>
                  <a:close/>
                </a:path>
                <a:path w="1390014" h="349250">
                  <a:moveTo>
                    <a:pt x="692467" y="236943"/>
                  </a:moveTo>
                  <a:lnTo>
                    <a:pt x="690943" y="231902"/>
                  </a:lnTo>
                  <a:lnTo>
                    <a:pt x="687463" y="232791"/>
                  </a:lnTo>
                  <a:lnTo>
                    <a:pt x="683983" y="233680"/>
                  </a:lnTo>
                  <a:lnTo>
                    <a:pt x="685050" y="238836"/>
                  </a:lnTo>
                  <a:lnTo>
                    <a:pt x="692467" y="236943"/>
                  </a:lnTo>
                  <a:close/>
                </a:path>
                <a:path w="1390014" h="349250">
                  <a:moveTo>
                    <a:pt x="712266" y="231914"/>
                  </a:moveTo>
                  <a:lnTo>
                    <a:pt x="710717" y="226872"/>
                  </a:lnTo>
                  <a:lnTo>
                    <a:pt x="707237" y="227761"/>
                  </a:lnTo>
                  <a:lnTo>
                    <a:pt x="703757" y="228650"/>
                  </a:lnTo>
                  <a:lnTo>
                    <a:pt x="704850" y="233807"/>
                  </a:lnTo>
                  <a:lnTo>
                    <a:pt x="712266" y="231914"/>
                  </a:lnTo>
                  <a:close/>
                </a:path>
                <a:path w="1390014" h="349250">
                  <a:moveTo>
                    <a:pt x="732053" y="226822"/>
                  </a:moveTo>
                  <a:lnTo>
                    <a:pt x="730478" y="221805"/>
                  </a:lnTo>
                  <a:lnTo>
                    <a:pt x="727011" y="222719"/>
                  </a:lnTo>
                  <a:lnTo>
                    <a:pt x="723531" y="223608"/>
                  </a:lnTo>
                  <a:lnTo>
                    <a:pt x="724649" y="228752"/>
                  </a:lnTo>
                  <a:lnTo>
                    <a:pt x="728357" y="227812"/>
                  </a:lnTo>
                  <a:lnTo>
                    <a:pt x="732053" y="226822"/>
                  </a:lnTo>
                  <a:close/>
                </a:path>
                <a:path w="1390014" h="349250">
                  <a:moveTo>
                    <a:pt x="751763" y="221399"/>
                  </a:moveTo>
                  <a:lnTo>
                    <a:pt x="750150" y="216382"/>
                  </a:lnTo>
                  <a:lnTo>
                    <a:pt x="746696" y="217335"/>
                  </a:lnTo>
                  <a:lnTo>
                    <a:pt x="743242" y="218287"/>
                  </a:lnTo>
                  <a:lnTo>
                    <a:pt x="744372" y="223431"/>
                  </a:lnTo>
                  <a:lnTo>
                    <a:pt x="751763" y="221399"/>
                  </a:lnTo>
                  <a:close/>
                </a:path>
                <a:path w="1390014" h="349250">
                  <a:moveTo>
                    <a:pt x="771461" y="216001"/>
                  </a:moveTo>
                  <a:lnTo>
                    <a:pt x="769823" y="210985"/>
                  </a:lnTo>
                  <a:lnTo>
                    <a:pt x="766368" y="211937"/>
                  </a:lnTo>
                  <a:lnTo>
                    <a:pt x="762914" y="212890"/>
                  </a:lnTo>
                  <a:lnTo>
                    <a:pt x="764070" y="218020"/>
                  </a:lnTo>
                  <a:lnTo>
                    <a:pt x="771461" y="216001"/>
                  </a:lnTo>
                  <a:close/>
                </a:path>
                <a:path w="1390014" h="349250">
                  <a:moveTo>
                    <a:pt x="791159" y="210604"/>
                  </a:moveTo>
                  <a:lnTo>
                    <a:pt x="789508" y="205600"/>
                  </a:lnTo>
                  <a:lnTo>
                    <a:pt x="786053" y="206552"/>
                  </a:lnTo>
                  <a:lnTo>
                    <a:pt x="782599" y="207505"/>
                  </a:lnTo>
                  <a:lnTo>
                    <a:pt x="783780" y="212636"/>
                  </a:lnTo>
                  <a:lnTo>
                    <a:pt x="791159" y="210604"/>
                  </a:lnTo>
                  <a:close/>
                </a:path>
                <a:path w="1390014" h="349250">
                  <a:moveTo>
                    <a:pt x="810818" y="205041"/>
                  </a:moveTo>
                  <a:lnTo>
                    <a:pt x="809142" y="200050"/>
                  </a:lnTo>
                  <a:lnTo>
                    <a:pt x="805700" y="201053"/>
                  </a:lnTo>
                  <a:lnTo>
                    <a:pt x="802259" y="202057"/>
                  </a:lnTo>
                  <a:lnTo>
                    <a:pt x="803465" y="207187"/>
                  </a:lnTo>
                  <a:lnTo>
                    <a:pt x="810818" y="205041"/>
                  </a:lnTo>
                  <a:close/>
                </a:path>
                <a:path w="1390014" h="349250">
                  <a:moveTo>
                    <a:pt x="830427" y="199301"/>
                  </a:moveTo>
                  <a:lnTo>
                    <a:pt x="828725" y="194322"/>
                  </a:lnTo>
                  <a:lnTo>
                    <a:pt x="825284" y="195326"/>
                  </a:lnTo>
                  <a:lnTo>
                    <a:pt x="821842" y="196329"/>
                  </a:lnTo>
                  <a:lnTo>
                    <a:pt x="823074" y="201460"/>
                  </a:lnTo>
                  <a:lnTo>
                    <a:pt x="830427" y="199301"/>
                  </a:lnTo>
                  <a:close/>
                </a:path>
                <a:path w="1390014" h="349250">
                  <a:moveTo>
                    <a:pt x="850023" y="193573"/>
                  </a:moveTo>
                  <a:lnTo>
                    <a:pt x="848309" y="188595"/>
                  </a:lnTo>
                  <a:lnTo>
                    <a:pt x="844867" y="189598"/>
                  </a:lnTo>
                  <a:lnTo>
                    <a:pt x="841425" y="190601"/>
                  </a:lnTo>
                  <a:lnTo>
                    <a:pt x="842683" y="195719"/>
                  </a:lnTo>
                  <a:lnTo>
                    <a:pt x="850023" y="193573"/>
                  </a:lnTo>
                  <a:close/>
                </a:path>
                <a:path w="1390014" h="349250">
                  <a:moveTo>
                    <a:pt x="869632" y="187833"/>
                  </a:moveTo>
                  <a:lnTo>
                    <a:pt x="867892" y="182867"/>
                  </a:lnTo>
                  <a:lnTo>
                    <a:pt x="864450" y="183870"/>
                  </a:lnTo>
                  <a:lnTo>
                    <a:pt x="861009" y="184873"/>
                  </a:lnTo>
                  <a:lnTo>
                    <a:pt x="862291" y="189992"/>
                  </a:lnTo>
                  <a:lnTo>
                    <a:pt x="869632" y="187833"/>
                  </a:lnTo>
                  <a:close/>
                </a:path>
                <a:path w="1390014" h="349250">
                  <a:moveTo>
                    <a:pt x="889165" y="181825"/>
                  </a:moveTo>
                  <a:lnTo>
                    <a:pt x="887399" y="176860"/>
                  </a:lnTo>
                  <a:lnTo>
                    <a:pt x="883970" y="177927"/>
                  </a:lnTo>
                  <a:lnTo>
                    <a:pt x="880541" y="178981"/>
                  </a:lnTo>
                  <a:lnTo>
                    <a:pt x="881849" y="184099"/>
                  </a:lnTo>
                  <a:lnTo>
                    <a:pt x="889165" y="181825"/>
                  </a:lnTo>
                  <a:close/>
                </a:path>
                <a:path w="1390014" h="349250">
                  <a:moveTo>
                    <a:pt x="908672" y="175793"/>
                  </a:moveTo>
                  <a:lnTo>
                    <a:pt x="906894" y="170827"/>
                  </a:lnTo>
                  <a:lnTo>
                    <a:pt x="903465" y="171894"/>
                  </a:lnTo>
                  <a:lnTo>
                    <a:pt x="900036" y="172961"/>
                  </a:lnTo>
                  <a:lnTo>
                    <a:pt x="901357" y="178054"/>
                  </a:lnTo>
                  <a:lnTo>
                    <a:pt x="908672" y="175793"/>
                  </a:lnTo>
                  <a:close/>
                </a:path>
                <a:path w="1390014" h="349250">
                  <a:moveTo>
                    <a:pt x="928192" y="169748"/>
                  </a:moveTo>
                  <a:lnTo>
                    <a:pt x="926388" y="164795"/>
                  </a:lnTo>
                  <a:lnTo>
                    <a:pt x="922959" y="165862"/>
                  </a:lnTo>
                  <a:lnTo>
                    <a:pt x="919530" y="166928"/>
                  </a:lnTo>
                  <a:lnTo>
                    <a:pt x="920877" y="172008"/>
                  </a:lnTo>
                  <a:lnTo>
                    <a:pt x="928192" y="169748"/>
                  </a:lnTo>
                  <a:close/>
                </a:path>
                <a:path w="1390014" h="349250">
                  <a:moveTo>
                    <a:pt x="947661" y="163614"/>
                  </a:moveTo>
                  <a:lnTo>
                    <a:pt x="945845" y="158673"/>
                  </a:lnTo>
                  <a:lnTo>
                    <a:pt x="942428" y="159778"/>
                  </a:lnTo>
                  <a:lnTo>
                    <a:pt x="939012" y="160883"/>
                  </a:lnTo>
                  <a:lnTo>
                    <a:pt x="940384" y="165976"/>
                  </a:lnTo>
                  <a:lnTo>
                    <a:pt x="947661" y="163614"/>
                  </a:lnTo>
                  <a:close/>
                </a:path>
                <a:path w="1390014" h="349250">
                  <a:moveTo>
                    <a:pt x="967092" y="157289"/>
                  </a:moveTo>
                  <a:lnTo>
                    <a:pt x="965250" y="152361"/>
                  </a:lnTo>
                  <a:lnTo>
                    <a:pt x="961834" y="153466"/>
                  </a:lnTo>
                  <a:lnTo>
                    <a:pt x="958418" y="154571"/>
                  </a:lnTo>
                  <a:lnTo>
                    <a:pt x="959815" y="159664"/>
                  </a:lnTo>
                  <a:lnTo>
                    <a:pt x="967092" y="157289"/>
                  </a:lnTo>
                  <a:close/>
                </a:path>
                <a:path w="1390014" h="349250">
                  <a:moveTo>
                    <a:pt x="986510" y="150977"/>
                  </a:moveTo>
                  <a:lnTo>
                    <a:pt x="984656" y="146050"/>
                  </a:lnTo>
                  <a:lnTo>
                    <a:pt x="981240" y="147154"/>
                  </a:lnTo>
                  <a:lnTo>
                    <a:pt x="977823" y="148259"/>
                  </a:lnTo>
                  <a:lnTo>
                    <a:pt x="979233" y="153339"/>
                  </a:lnTo>
                  <a:lnTo>
                    <a:pt x="986510" y="150977"/>
                  </a:lnTo>
                  <a:close/>
                </a:path>
                <a:path w="1390014" h="349250">
                  <a:moveTo>
                    <a:pt x="1005941" y="144653"/>
                  </a:moveTo>
                  <a:lnTo>
                    <a:pt x="1004062" y="139738"/>
                  </a:lnTo>
                  <a:lnTo>
                    <a:pt x="1000645" y="140843"/>
                  </a:lnTo>
                  <a:lnTo>
                    <a:pt x="997229" y="141947"/>
                  </a:lnTo>
                  <a:lnTo>
                    <a:pt x="998664" y="147027"/>
                  </a:lnTo>
                  <a:lnTo>
                    <a:pt x="1005941" y="144653"/>
                  </a:lnTo>
                  <a:close/>
                </a:path>
                <a:path w="1390014" h="349250">
                  <a:moveTo>
                    <a:pt x="1025283" y="138112"/>
                  </a:moveTo>
                  <a:lnTo>
                    <a:pt x="1023391" y="133197"/>
                  </a:lnTo>
                  <a:lnTo>
                    <a:pt x="1019987" y="134353"/>
                  </a:lnTo>
                  <a:lnTo>
                    <a:pt x="1016584" y="135509"/>
                  </a:lnTo>
                  <a:lnTo>
                    <a:pt x="1018032" y="140576"/>
                  </a:lnTo>
                  <a:lnTo>
                    <a:pt x="1025283" y="138112"/>
                  </a:lnTo>
                  <a:close/>
                </a:path>
                <a:path w="1390014" h="349250">
                  <a:moveTo>
                    <a:pt x="1044638" y="131546"/>
                  </a:moveTo>
                  <a:lnTo>
                    <a:pt x="1042720" y="126644"/>
                  </a:lnTo>
                  <a:lnTo>
                    <a:pt x="1039317" y="127800"/>
                  </a:lnTo>
                  <a:lnTo>
                    <a:pt x="1035913" y="128955"/>
                  </a:lnTo>
                  <a:lnTo>
                    <a:pt x="1037386" y="134010"/>
                  </a:lnTo>
                  <a:lnTo>
                    <a:pt x="1044638" y="131546"/>
                  </a:lnTo>
                  <a:close/>
                </a:path>
                <a:path w="1390014" h="349250">
                  <a:moveTo>
                    <a:pt x="1063967" y="124980"/>
                  </a:moveTo>
                  <a:lnTo>
                    <a:pt x="1062037" y="120078"/>
                  </a:lnTo>
                  <a:lnTo>
                    <a:pt x="1058633" y="121234"/>
                  </a:lnTo>
                  <a:lnTo>
                    <a:pt x="1055230" y="122389"/>
                  </a:lnTo>
                  <a:lnTo>
                    <a:pt x="1056716" y="127444"/>
                  </a:lnTo>
                  <a:lnTo>
                    <a:pt x="1063967" y="124980"/>
                  </a:lnTo>
                  <a:close/>
                </a:path>
                <a:path w="1390014" h="349250">
                  <a:moveTo>
                    <a:pt x="1083271" y="118300"/>
                  </a:moveTo>
                  <a:lnTo>
                    <a:pt x="1081328" y="113411"/>
                  </a:lnTo>
                  <a:lnTo>
                    <a:pt x="1077937" y="114604"/>
                  </a:lnTo>
                  <a:lnTo>
                    <a:pt x="1074547" y="115798"/>
                  </a:lnTo>
                  <a:lnTo>
                    <a:pt x="1076058" y="120853"/>
                  </a:lnTo>
                  <a:lnTo>
                    <a:pt x="1083271" y="118300"/>
                  </a:lnTo>
                  <a:close/>
                </a:path>
                <a:path w="1390014" h="349250">
                  <a:moveTo>
                    <a:pt x="1102537" y="111518"/>
                  </a:moveTo>
                  <a:lnTo>
                    <a:pt x="1100582" y="106629"/>
                  </a:lnTo>
                  <a:lnTo>
                    <a:pt x="1097191" y="107823"/>
                  </a:lnTo>
                  <a:lnTo>
                    <a:pt x="1093800" y="109016"/>
                  </a:lnTo>
                  <a:lnTo>
                    <a:pt x="1095324" y="114058"/>
                  </a:lnTo>
                  <a:lnTo>
                    <a:pt x="1102537" y="111518"/>
                  </a:lnTo>
                  <a:close/>
                </a:path>
                <a:path w="1390014" h="349250">
                  <a:moveTo>
                    <a:pt x="1121803" y="104724"/>
                  </a:moveTo>
                  <a:lnTo>
                    <a:pt x="1119822" y="99847"/>
                  </a:lnTo>
                  <a:lnTo>
                    <a:pt x="1116431" y="101041"/>
                  </a:lnTo>
                  <a:lnTo>
                    <a:pt x="1113040" y="102235"/>
                  </a:lnTo>
                  <a:lnTo>
                    <a:pt x="1114577" y="107276"/>
                  </a:lnTo>
                  <a:lnTo>
                    <a:pt x="1121803" y="104724"/>
                  </a:lnTo>
                  <a:close/>
                </a:path>
                <a:path w="1390014" h="349250">
                  <a:moveTo>
                    <a:pt x="1141056" y="97942"/>
                  </a:moveTo>
                  <a:lnTo>
                    <a:pt x="1139063" y="93065"/>
                  </a:lnTo>
                  <a:lnTo>
                    <a:pt x="1135684" y="94272"/>
                  </a:lnTo>
                  <a:lnTo>
                    <a:pt x="1132293" y="95465"/>
                  </a:lnTo>
                  <a:lnTo>
                    <a:pt x="1133843" y="100495"/>
                  </a:lnTo>
                  <a:lnTo>
                    <a:pt x="1137462" y="99225"/>
                  </a:lnTo>
                  <a:lnTo>
                    <a:pt x="1141056" y="97942"/>
                  </a:lnTo>
                  <a:close/>
                </a:path>
                <a:path w="1390014" h="349250">
                  <a:moveTo>
                    <a:pt x="1160259" y="90957"/>
                  </a:moveTo>
                  <a:lnTo>
                    <a:pt x="1158252" y="86093"/>
                  </a:lnTo>
                  <a:lnTo>
                    <a:pt x="1154874" y="87312"/>
                  </a:lnTo>
                  <a:lnTo>
                    <a:pt x="1151496" y="88531"/>
                  </a:lnTo>
                  <a:lnTo>
                    <a:pt x="1153058" y="93573"/>
                  </a:lnTo>
                  <a:lnTo>
                    <a:pt x="1160259" y="90957"/>
                  </a:lnTo>
                  <a:close/>
                </a:path>
                <a:path w="1390014" h="349250">
                  <a:moveTo>
                    <a:pt x="1179449" y="83985"/>
                  </a:moveTo>
                  <a:lnTo>
                    <a:pt x="1177429" y="79121"/>
                  </a:lnTo>
                  <a:lnTo>
                    <a:pt x="1174051" y="80340"/>
                  </a:lnTo>
                  <a:lnTo>
                    <a:pt x="1170673" y="81559"/>
                  </a:lnTo>
                  <a:lnTo>
                    <a:pt x="1172248" y="86588"/>
                  </a:lnTo>
                  <a:lnTo>
                    <a:pt x="1179449" y="83985"/>
                  </a:lnTo>
                  <a:close/>
                </a:path>
                <a:path w="1390014" h="349250">
                  <a:moveTo>
                    <a:pt x="1198651" y="77012"/>
                  </a:moveTo>
                  <a:lnTo>
                    <a:pt x="1196619" y="72161"/>
                  </a:lnTo>
                  <a:lnTo>
                    <a:pt x="1193241" y="73380"/>
                  </a:lnTo>
                  <a:lnTo>
                    <a:pt x="1189863" y="74599"/>
                  </a:lnTo>
                  <a:lnTo>
                    <a:pt x="1191450" y="79629"/>
                  </a:lnTo>
                  <a:lnTo>
                    <a:pt x="1198651" y="77012"/>
                  </a:lnTo>
                  <a:close/>
                </a:path>
                <a:path w="1390014" h="349250">
                  <a:moveTo>
                    <a:pt x="1217803" y="69926"/>
                  </a:moveTo>
                  <a:lnTo>
                    <a:pt x="1215758" y="65062"/>
                  </a:lnTo>
                  <a:lnTo>
                    <a:pt x="1212392" y="66319"/>
                  </a:lnTo>
                  <a:lnTo>
                    <a:pt x="1209027" y="67576"/>
                  </a:lnTo>
                  <a:lnTo>
                    <a:pt x="1210627" y="72593"/>
                  </a:lnTo>
                  <a:lnTo>
                    <a:pt x="1217803" y="69926"/>
                  </a:lnTo>
                  <a:close/>
                </a:path>
                <a:path w="1390014" h="349250">
                  <a:moveTo>
                    <a:pt x="1236941" y="62801"/>
                  </a:moveTo>
                  <a:lnTo>
                    <a:pt x="1234884" y="57950"/>
                  </a:lnTo>
                  <a:lnTo>
                    <a:pt x="1231519" y="59207"/>
                  </a:lnTo>
                  <a:lnTo>
                    <a:pt x="1228153" y="60464"/>
                  </a:lnTo>
                  <a:lnTo>
                    <a:pt x="1229766" y="65468"/>
                  </a:lnTo>
                  <a:lnTo>
                    <a:pt x="1236941" y="62801"/>
                  </a:lnTo>
                  <a:close/>
                </a:path>
                <a:path w="1390014" h="349250">
                  <a:moveTo>
                    <a:pt x="1256080" y="55676"/>
                  </a:moveTo>
                  <a:lnTo>
                    <a:pt x="1254010" y="50838"/>
                  </a:lnTo>
                  <a:lnTo>
                    <a:pt x="1250645" y="52082"/>
                  </a:lnTo>
                  <a:lnTo>
                    <a:pt x="1247279" y="53340"/>
                  </a:lnTo>
                  <a:lnTo>
                    <a:pt x="1248905" y="58343"/>
                  </a:lnTo>
                  <a:lnTo>
                    <a:pt x="1256080" y="55676"/>
                  </a:lnTo>
                  <a:close/>
                </a:path>
                <a:path w="1390014" h="349250">
                  <a:moveTo>
                    <a:pt x="1275194" y="48501"/>
                  </a:moveTo>
                  <a:lnTo>
                    <a:pt x="1273111" y="43662"/>
                  </a:lnTo>
                  <a:lnTo>
                    <a:pt x="1269758" y="44932"/>
                  </a:lnTo>
                  <a:lnTo>
                    <a:pt x="1266405" y="46202"/>
                  </a:lnTo>
                  <a:lnTo>
                    <a:pt x="1268031" y="51219"/>
                  </a:lnTo>
                  <a:lnTo>
                    <a:pt x="1275194" y="48501"/>
                  </a:lnTo>
                  <a:close/>
                </a:path>
                <a:path w="1390014" h="349250">
                  <a:moveTo>
                    <a:pt x="1294282" y="41262"/>
                  </a:moveTo>
                  <a:lnTo>
                    <a:pt x="1292199" y="36423"/>
                  </a:lnTo>
                  <a:lnTo>
                    <a:pt x="1288846" y="37693"/>
                  </a:lnTo>
                  <a:lnTo>
                    <a:pt x="1285494" y="38963"/>
                  </a:lnTo>
                  <a:lnTo>
                    <a:pt x="1287132" y="43967"/>
                  </a:lnTo>
                  <a:lnTo>
                    <a:pt x="1294282" y="41262"/>
                  </a:lnTo>
                  <a:close/>
                </a:path>
                <a:path w="1390014" h="349250">
                  <a:moveTo>
                    <a:pt x="1313383" y="34036"/>
                  </a:moveTo>
                  <a:lnTo>
                    <a:pt x="1311287" y="29197"/>
                  </a:lnTo>
                  <a:lnTo>
                    <a:pt x="1307934" y="30467"/>
                  </a:lnTo>
                  <a:lnTo>
                    <a:pt x="1304582" y="31737"/>
                  </a:lnTo>
                  <a:lnTo>
                    <a:pt x="1306220" y="36741"/>
                  </a:lnTo>
                  <a:lnTo>
                    <a:pt x="1313383" y="34036"/>
                  </a:lnTo>
                  <a:close/>
                </a:path>
                <a:path w="1390014" h="349250">
                  <a:moveTo>
                    <a:pt x="1332471" y="26771"/>
                  </a:moveTo>
                  <a:lnTo>
                    <a:pt x="1330375" y="21945"/>
                  </a:lnTo>
                  <a:lnTo>
                    <a:pt x="1327023" y="23228"/>
                  </a:lnTo>
                  <a:lnTo>
                    <a:pt x="1323670" y="24511"/>
                  </a:lnTo>
                  <a:lnTo>
                    <a:pt x="1325333" y="29514"/>
                  </a:lnTo>
                  <a:lnTo>
                    <a:pt x="1332471" y="26771"/>
                  </a:lnTo>
                  <a:close/>
                </a:path>
                <a:path w="1390014" h="349250">
                  <a:moveTo>
                    <a:pt x="1351534" y="19456"/>
                  </a:moveTo>
                  <a:lnTo>
                    <a:pt x="1349438" y="14630"/>
                  </a:lnTo>
                  <a:lnTo>
                    <a:pt x="1346085" y="15913"/>
                  </a:lnTo>
                  <a:lnTo>
                    <a:pt x="1342732" y="17195"/>
                  </a:lnTo>
                  <a:lnTo>
                    <a:pt x="1344396" y="22199"/>
                  </a:lnTo>
                  <a:lnTo>
                    <a:pt x="1351534" y="19456"/>
                  </a:lnTo>
                  <a:close/>
                </a:path>
                <a:path w="1390014" h="349250">
                  <a:moveTo>
                    <a:pt x="1370596" y="12141"/>
                  </a:moveTo>
                  <a:lnTo>
                    <a:pt x="1368488" y="7315"/>
                  </a:lnTo>
                  <a:lnTo>
                    <a:pt x="1365135" y="8597"/>
                  </a:lnTo>
                  <a:lnTo>
                    <a:pt x="1361782" y="9880"/>
                  </a:lnTo>
                  <a:lnTo>
                    <a:pt x="1363446" y="14884"/>
                  </a:lnTo>
                  <a:lnTo>
                    <a:pt x="1370596" y="12141"/>
                  </a:lnTo>
                  <a:close/>
                </a:path>
                <a:path w="1390014" h="349250">
                  <a:moveTo>
                    <a:pt x="1389659" y="4838"/>
                  </a:moveTo>
                  <a:lnTo>
                    <a:pt x="1387551" y="0"/>
                  </a:lnTo>
                  <a:lnTo>
                    <a:pt x="1384198" y="1295"/>
                  </a:lnTo>
                  <a:lnTo>
                    <a:pt x="1380845" y="2578"/>
                  </a:lnTo>
                  <a:lnTo>
                    <a:pt x="1382522" y="7581"/>
                  </a:lnTo>
                  <a:lnTo>
                    <a:pt x="1389659" y="483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 descr=""/>
            <p:cNvSpPr/>
            <p:nvPr/>
          </p:nvSpPr>
          <p:spPr>
            <a:xfrm>
              <a:off x="2789644" y="5204002"/>
              <a:ext cx="965200" cy="288925"/>
            </a:xfrm>
            <a:custGeom>
              <a:avLst/>
              <a:gdLst/>
              <a:ahLst/>
              <a:cxnLst/>
              <a:rect l="l" t="t" r="r" b="b"/>
              <a:pathLst>
                <a:path w="965200" h="288925">
                  <a:moveTo>
                    <a:pt x="8813" y="286029"/>
                  </a:moveTo>
                  <a:lnTo>
                    <a:pt x="6705" y="281190"/>
                  </a:lnTo>
                  <a:lnTo>
                    <a:pt x="3352" y="282486"/>
                  </a:lnTo>
                  <a:lnTo>
                    <a:pt x="0" y="283768"/>
                  </a:lnTo>
                  <a:lnTo>
                    <a:pt x="1676" y="288772"/>
                  </a:lnTo>
                  <a:lnTo>
                    <a:pt x="8813" y="286029"/>
                  </a:lnTo>
                  <a:close/>
                </a:path>
                <a:path w="965200" h="288925">
                  <a:moveTo>
                    <a:pt x="27863" y="278663"/>
                  </a:moveTo>
                  <a:lnTo>
                    <a:pt x="25755" y="273837"/>
                  </a:lnTo>
                  <a:lnTo>
                    <a:pt x="22402" y="275132"/>
                  </a:lnTo>
                  <a:lnTo>
                    <a:pt x="19050" y="276428"/>
                  </a:lnTo>
                  <a:lnTo>
                    <a:pt x="20726" y="281419"/>
                  </a:lnTo>
                  <a:lnTo>
                    <a:pt x="27863" y="278663"/>
                  </a:lnTo>
                  <a:close/>
                </a:path>
                <a:path w="965200" h="288925">
                  <a:moveTo>
                    <a:pt x="46913" y="271310"/>
                  </a:moveTo>
                  <a:lnTo>
                    <a:pt x="44805" y="266484"/>
                  </a:lnTo>
                  <a:lnTo>
                    <a:pt x="41452" y="267779"/>
                  </a:lnTo>
                  <a:lnTo>
                    <a:pt x="38100" y="269074"/>
                  </a:lnTo>
                  <a:lnTo>
                    <a:pt x="39776" y="274066"/>
                  </a:lnTo>
                  <a:lnTo>
                    <a:pt x="46913" y="271310"/>
                  </a:lnTo>
                  <a:close/>
                </a:path>
                <a:path w="965200" h="288925">
                  <a:moveTo>
                    <a:pt x="65951" y="263956"/>
                  </a:moveTo>
                  <a:lnTo>
                    <a:pt x="63842" y="259130"/>
                  </a:lnTo>
                  <a:lnTo>
                    <a:pt x="60490" y="260426"/>
                  </a:lnTo>
                  <a:lnTo>
                    <a:pt x="57137" y="261721"/>
                  </a:lnTo>
                  <a:lnTo>
                    <a:pt x="58813" y="266712"/>
                  </a:lnTo>
                  <a:lnTo>
                    <a:pt x="65951" y="263956"/>
                  </a:lnTo>
                  <a:close/>
                </a:path>
                <a:path w="965200" h="288925">
                  <a:moveTo>
                    <a:pt x="85001" y="256616"/>
                  </a:moveTo>
                  <a:lnTo>
                    <a:pt x="82892" y="251790"/>
                  </a:lnTo>
                  <a:lnTo>
                    <a:pt x="79540" y="253085"/>
                  </a:lnTo>
                  <a:lnTo>
                    <a:pt x="76187" y="254381"/>
                  </a:lnTo>
                  <a:lnTo>
                    <a:pt x="77863" y="259372"/>
                  </a:lnTo>
                  <a:lnTo>
                    <a:pt x="85001" y="256616"/>
                  </a:lnTo>
                  <a:close/>
                </a:path>
                <a:path w="965200" h="288925">
                  <a:moveTo>
                    <a:pt x="104051" y="249262"/>
                  </a:moveTo>
                  <a:lnTo>
                    <a:pt x="101942" y="244436"/>
                  </a:lnTo>
                  <a:lnTo>
                    <a:pt x="98590" y="245732"/>
                  </a:lnTo>
                  <a:lnTo>
                    <a:pt x="95237" y="247027"/>
                  </a:lnTo>
                  <a:lnTo>
                    <a:pt x="96913" y="252018"/>
                  </a:lnTo>
                  <a:lnTo>
                    <a:pt x="104051" y="249262"/>
                  </a:lnTo>
                  <a:close/>
                </a:path>
                <a:path w="965200" h="288925">
                  <a:moveTo>
                    <a:pt x="123101" y="241909"/>
                  </a:moveTo>
                  <a:lnTo>
                    <a:pt x="120992" y="237083"/>
                  </a:lnTo>
                  <a:lnTo>
                    <a:pt x="117640" y="238379"/>
                  </a:lnTo>
                  <a:lnTo>
                    <a:pt x="114287" y="239674"/>
                  </a:lnTo>
                  <a:lnTo>
                    <a:pt x="115963" y="244665"/>
                  </a:lnTo>
                  <a:lnTo>
                    <a:pt x="123101" y="241909"/>
                  </a:lnTo>
                  <a:close/>
                </a:path>
                <a:path w="965200" h="288925">
                  <a:moveTo>
                    <a:pt x="142151" y="234594"/>
                  </a:moveTo>
                  <a:lnTo>
                    <a:pt x="140042" y="229768"/>
                  </a:lnTo>
                  <a:lnTo>
                    <a:pt x="136690" y="231051"/>
                  </a:lnTo>
                  <a:lnTo>
                    <a:pt x="133337" y="232333"/>
                  </a:lnTo>
                  <a:lnTo>
                    <a:pt x="135001" y="237337"/>
                  </a:lnTo>
                  <a:lnTo>
                    <a:pt x="142151" y="234594"/>
                  </a:lnTo>
                  <a:close/>
                </a:path>
                <a:path w="965200" h="288925">
                  <a:moveTo>
                    <a:pt x="161213" y="227291"/>
                  </a:moveTo>
                  <a:lnTo>
                    <a:pt x="159118" y="222465"/>
                  </a:lnTo>
                  <a:lnTo>
                    <a:pt x="155765" y="223748"/>
                  </a:lnTo>
                  <a:lnTo>
                    <a:pt x="152412" y="225031"/>
                  </a:lnTo>
                  <a:lnTo>
                    <a:pt x="154076" y="230035"/>
                  </a:lnTo>
                  <a:lnTo>
                    <a:pt x="161213" y="227291"/>
                  </a:lnTo>
                  <a:close/>
                </a:path>
                <a:path w="965200" h="288925">
                  <a:moveTo>
                    <a:pt x="180276" y="219976"/>
                  </a:moveTo>
                  <a:lnTo>
                    <a:pt x="178181" y="215150"/>
                  </a:lnTo>
                  <a:lnTo>
                    <a:pt x="174828" y="216433"/>
                  </a:lnTo>
                  <a:lnTo>
                    <a:pt x="171475" y="217716"/>
                  </a:lnTo>
                  <a:lnTo>
                    <a:pt x="173139" y="222719"/>
                  </a:lnTo>
                  <a:lnTo>
                    <a:pt x="180276" y="219976"/>
                  </a:lnTo>
                  <a:close/>
                </a:path>
                <a:path w="965200" h="288925">
                  <a:moveTo>
                    <a:pt x="199364" y="212737"/>
                  </a:moveTo>
                  <a:lnTo>
                    <a:pt x="197281" y="207899"/>
                  </a:lnTo>
                  <a:lnTo>
                    <a:pt x="193916" y="209169"/>
                  </a:lnTo>
                  <a:lnTo>
                    <a:pt x="190550" y="210439"/>
                  </a:lnTo>
                  <a:lnTo>
                    <a:pt x="192214" y="215442"/>
                  </a:lnTo>
                  <a:lnTo>
                    <a:pt x="199364" y="212737"/>
                  </a:lnTo>
                  <a:close/>
                </a:path>
                <a:path w="965200" h="288925">
                  <a:moveTo>
                    <a:pt x="218452" y="205511"/>
                  </a:moveTo>
                  <a:lnTo>
                    <a:pt x="216382" y="200672"/>
                  </a:lnTo>
                  <a:lnTo>
                    <a:pt x="213017" y="201942"/>
                  </a:lnTo>
                  <a:lnTo>
                    <a:pt x="209651" y="203212"/>
                  </a:lnTo>
                  <a:lnTo>
                    <a:pt x="211302" y="208216"/>
                  </a:lnTo>
                  <a:lnTo>
                    <a:pt x="218452" y="205511"/>
                  </a:lnTo>
                  <a:close/>
                </a:path>
                <a:path w="965200" h="288925">
                  <a:moveTo>
                    <a:pt x="237528" y="198285"/>
                  </a:moveTo>
                  <a:lnTo>
                    <a:pt x="235470" y="193446"/>
                  </a:lnTo>
                  <a:lnTo>
                    <a:pt x="232105" y="194716"/>
                  </a:lnTo>
                  <a:lnTo>
                    <a:pt x="228739" y="195986"/>
                  </a:lnTo>
                  <a:lnTo>
                    <a:pt x="230378" y="200990"/>
                  </a:lnTo>
                  <a:lnTo>
                    <a:pt x="237528" y="198285"/>
                  </a:lnTo>
                  <a:close/>
                </a:path>
                <a:path w="965200" h="288925">
                  <a:moveTo>
                    <a:pt x="256654" y="191173"/>
                  </a:moveTo>
                  <a:lnTo>
                    <a:pt x="254596" y="186321"/>
                  </a:lnTo>
                  <a:lnTo>
                    <a:pt x="251231" y="187566"/>
                  </a:lnTo>
                  <a:lnTo>
                    <a:pt x="247865" y="188810"/>
                  </a:lnTo>
                  <a:lnTo>
                    <a:pt x="249491" y="193827"/>
                  </a:lnTo>
                  <a:lnTo>
                    <a:pt x="256654" y="191173"/>
                  </a:lnTo>
                  <a:close/>
                </a:path>
                <a:path w="965200" h="288925">
                  <a:moveTo>
                    <a:pt x="275793" y="184073"/>
                  </a:moveTo>
                  <a:lnTo>
                    <a:pt x="273748" y="179222"/>
                  </a:lnTo>
                  <a:lnTo>
                    <a:pt x="270383" y="180467"/>
                  </a:lnTo>
                  <a:lnTo>
                    <a:pt x="267017" y="181711"/>
                  </a:lnTo>
                  <a:lnTo>
                    <a:pt x="268630" y="186728"/>
                  </a:lnTo>
                  <a:lnTo>
                    <a:pt x="275793" y="184073"/>
                  </a:lnTo>
                  <a:close/>
                </a:path>
                <a:path w="965200" h="288925">
                  <a:moveTo>
                    <a:pt x="294932" y="176974"/>
                  </a:moveTo>
                  <a:lnTo>
                    <a:pt x="292900" y="172123"/>
                  </a:lnTo>
                  <a:lnTo>
                    <a:pt x="289534" y="173367"/>
                  </a:lnTo>
                  <a:lnTo>
                    <a:pt x="286169" y="174612"/>
                  </a:lnTo>
                  <a:lnTo>
                    <a:pt x="287769" y="179641"/>
                  </a:lnTo>
                  <a:lnTo>
                    <a:pt x="294932" y="176974"/>
                  </a:lnTo>
                  <a:close/>
                </a:path>
                <a:path w="965200" h="288925">
                  <a:moveTo>
                    <a:pt x="314109" y="169989"/>
                  </a:moveTo>
                  <a:lnTo>
                    <a:pt x="312089" y="165125"/>
                  </a:lnTo>
                  <a:lnTo>
                    <a:pt x="308711" y="166344"/>
                  </a:lnTo>
                  <a:lnTo>
                    <a:pt x="305333" y="167563"/>
                  </a:lnTo>
                  <a:lnTo>
                    <a:pt x="306920" y="172580"/>
                  </a:lnTo>
                  <a:lnTo>
                    <a:pt x="314109" y="169989"/>
                  </a:lnTo>
                  <a:close/>
                </a:path>
                <a:path w="965200" h="288925">
                  <a:moveTo>
                    <a:pt x="333311" y="163080"/>
                  </a:moveTo>
                  <a:lnTo>
                    <a:pt x="331304" y="158203"/>
                  </a:lnTo>
                  <a:lnTo>
                    <a:pt x="327926" y="159423"/>
                  </a:lnTo>
                  <a:lnTo>
                    <a:pt x="324548" y="160642"/>
                  </a:lnTo>
                  <a:lnTo>
                    <a:pt x="326110" y="165671"/>
                  </a:lnTo>
                  <a:lnTo>
                    <a:pt x="333311" y="163080"/>
                  </a:lnTo>
                  <a:close/>
                </a:path>
                <a:path w="965200" h="288925">
                  <a:moveTo>
                    <a:pt x="352501" y="156159"/>
                  </a:moveTo>
                  <a:lnTo>
                    <a:pt x="350520" y="151282"/>
                  </a:lnTo>
                  <a:lnTo>
                    <a:pt x="347141" y="152501"/>
                  </a:lnTo>
                  <a:lnTo>
                    <a:pt x="343763" y="153720"/>
                  </a:lnTo>
                  <a:lnTo>
                    <a:pt x="345313" y="158750"/>
                  </a:lnTo>
                  <a:lnTo>
                    <a:pt x="352501" y="156159"/>
                  </a:lnTo>
                  <a:close/>
                </a:path>
                <a:path w="965200" h="288925">
                  <a:moveTo>
                    <a:pt x="371754" y="149377"/>
                  </a:moveTo>
                  <a:lnTo>
                    <a:pt x="369785" y="144487"/>
                  </a:lnTo>
                  <a:lnTo>
                    <a:pt x="366395" y="145669"/>
                  </a:lnTo>
                  <a:lnTo>
                    <a:pt x="363004" y="146850"/>
                  </a:lnTo>
                  <a:lnTo>
                    <a:pt x="364528" y="151892"/>
                  </a:lnTo>
                  <a:lnTo>
                    <a:pt x="371754" y="149377"/>
                  </a:lnTo>
                  <a:close/>
                </a:path>
                <a:path w="965200" h="288925">
                  <a:moveTo>
                    <a:pt x="391033" y="142684"/>
                  </a:moveTo>
                  <a:lnTo>
                    <a:pt x="389089" y="137782"/>
                  </a:lnTo>
                  <a:lnTo>
                    <a:pt x="385699" y="138963"/>
                  </a:lnTo>
                  <a:lnTo>
                    <a:pt x="382308" y="140144"/>
                  </a:lnTo>
                  <a:lnTo>
                    <a:pt x="383819" y="145186"/>
                  </a:lnTo>
                  <a:lnTo>
                    <a:pt x="391033" y="142684"/>
                  </a:lnTo>
                  <a:close/>
                </a:path>
                <a:path w="965200" h="288925">
                  <a:moveTo>
                    <a:pt x="410311" y="135978"/>
                  </a:moveTo>
                  <a:lnTo>
                    <a:pt x="408381" y="131076"/>
                  </a:lnTo>
                  <a:lnTo>
                    <a:pt x="404990" y="132257"/>
                  </a:lnTo>
                  <a:lnTo>
                    <a:pt x="401599" y="133438"/>
                  </a:lnTo>
                  <a:lnTo>
                    <a:pt x="403085" y="138493"/>
                  </a:lnTo>
                  <a:lnTo>
                    <a:pt x="410311" y="135978"/>
                  </a:lnTo>
                  <a:close/>
                </a:path>
                <a:path w="965200" h="288925">
                  <a:moveTo>
                    <a:pt x="429628" y="129463"/>
                  </a:moveTo>
                  <a:lnTo>
                    <a:pt x="427736" y="124548"/>
                  </a:lnTo>
                  <a:lnTo>
                    <a:pt x="424319" y="125679"/>
                  </a:lnTo>
                  <a:lnTo>
                    <a:pt x="420903" y="126809"/>
                  </a:lnTo>
                  <a:lnTo>
                    <a:pt x="422376" y="131864"/>
                  </a:lnTo>
                  <a:lnTo>
                    <a:pt x="429628" y="129463"/>
                  </a:lnTo>
                  <a:close/>
                </a:path>
                <a:path w="965200" h="288925">
                  <a:moveTo>
                    <a:pt x="448995" y="123024"/>
                  </a:moveTo>
                  <a:lnTo>
                    <a:pt x="447128" y="118110"/>
                  </a:lnTo>
                  <a:lnTo>
                    <a:pt x="443712" y="119240"/>
                  </a:lnTo>
                  <a:lnTo>
                    <a:pt x="440296" y="120370"/>
                  </a:lnTo>
                  <a:lnTo>
                    <a:pt x="441744" y="125437"/>
                  </a:lnTo>
                  <a:lnTo>
                    <a:pt x="448995" y="123024"/>
                  </a:lnTo>
                  <a:close/>
                </a:path>
                <a:path w="965200" h="288925">
                  <a:moveTo>
                    <a:pt x="468363" y="116598"/>
                  </a:moveTo>
                  <a:lnTo>
                    <a:pt x="466521" y="111671"/>
                  </a:lnTo>
                  <a:lnTo>
                    <a:pt x="463105" y="112801"/>
                  </a:lnTo>
                  <a:lnTo>
                    <a:pt x="459689" y="113931"/>
                  </a:lnTo>
                  <a:lnTo>
                    <a:pt x="461111" y="119011"/>
                  </a:lnTo>
                  <a:lnTo>
                    <a:pt x="468363" y="116598"/>
                  </a:lnTo>
                  <a:close/>
                </a:path>
                <a:path w="965200" h="288925">
                  <a:moveTo>
                    <a:pt x="487794" y="110375"/>
                  </a:moveTo>
                  <a:lnTo>
                    <a:pt x="485965" y="105435"/>
                  </a:lnTo>
                  <a:lnTo>
                    <a:pt x="482536" y="106514"/>
                  </a:lnTo>
                  <a:lnTo>
                    <a:pt x="479107" y="107594"/>
                  </a:lnTo>
                  <a:lnTo>
                    <a:pt x="480491" y="112674"/>
                  </a:lnTo>
                  <a:lnTo>
                    <a:pt x="487794" y="110375"/>
                  </a:lnTo>
                  <a:close/>
                </a:path>
                <a:path w="965200" h="288925">
                  <a:moveTo>
                    <a:pt x="507250" y="104254"/>
                  </a:moveTo>
                  <a:lnTo>
                    <a:pt x="505460" y="99301"/>
                  </a:lnTo>
                  <a:lnTo>
                    <a:pt x="502031" y="100380"/>
                  </a:lnTo>
                  <a:lnTo>
                    <a:pt x="498602" y="101460"/>
                  </a:lnTo>
                  <a:lnTo>
                    <a:pt x="499960" y="106553"/>
                  </a:lnTo>
                  <a:lnTo>
                    <a:pt x="507250" y="104254"/>
                  </a:lnTo>
                  <a:close/>
                </a:path>
                <a:path w="965200" h="288925">
                  <a:moveTo>
                    <a:pt x="526719" y="98145"/>
                  </a:moveTo>
                  <a:lnTo>
                    <a:pt x="524954" y="93179"/>
                  </a:lnTo>
                  <a:lnTo>
                    <a:pt x="521525" y="94259"/>
                  </a:lnTo>
                  <a:lnTo>
                    <a:pt x="518096" y="95338"/>
                  </a:lnTo>
                  <a:lnTo>
                    <a:pt x="519430" y="100431"/>
                  </a:lnTo>
                  <a:lnTo>
                    <a:pt x="526719" y="98145"/>
                  </a:lnTo>
                  <a:close/>
                </a:path>
                <a:path w="965200" h="288925">
                  <a:moveTo>
                    <a:pt x="546252" y="92278"/>
                  </a:moveTo>
                  <a:lnTo>
                    <a:pt x="544525" y="87299"/>
                  </a:lnTo>
                  <a:lnTo>
                    <a:pt x="541070" y="88315"/>
                  </a:lnTo>
                  <a:lnTo>
                    <a:pt x="537616" y="89331"/>
                  </a:lnTo>
                  <a:lnTo>
                    <a:pt x="538924" y="94437"/>
                  </a:lnTo>
                  <a:lnTo>
                    <a:pt x="546252" y="92278"/>
                  </a:lnTo>
                  <a:close/>
                </a:path>
                <a:path w="965200" h="288925">
                  <a:moveTo>
                    <a:pt x="565823" y="86525"/>
                  </a:moveTo>
                  <a:lnTo>
                    <a:pt x="564134" y="81534"/>
                  </a:lnTo>
                  <a:lnTo>
                    <a:pt x="560679" y="82550"/>
                  </a:lnTo>
                  <a:lnTo>
                    <a:pt x="557225" y="83566"/>
                  </a:lnTo>
                  <a:lnTo>
                    <a:pt x="558495" y="88684"/>
                  </a:lnTo>
                  <a:lnTo>
                    <a:pt x="565823" y="86525"/>
                  </a:lnTo>
                  <a:close/>
                </a:path>
                <a:path w="965200" h="288925">
                  <a:moveTo>
                    <a:pt x="585393" y="80759"/>
                  </a:moveTo>
                  <a:lnTo>
                    <a:pt x="583730" y="75768"/>
                  </a:lnTo>
                  <a:lnTo>
                    <a:pt x="580275" y="76784"/>
                  </a:lnTo>
                  <a:lnTo>
                    <a:pt x="576821" y="77800"/>
                  </a:lnTo>
                  <a:lnTo>
                    <a:pt x="578053" y="82918"/>
                  </a:lnTo>
                  <a:lnTo>
                    <a:pt x="585393" y="80759"/>
                  </a:lnTo>
                  <a:close/>
                </a:path>
                <a:path w="965200" h="288925">
                  <a:moveTo>
                    <a:pt x="605053" y="75323"/>
                  </a:moveTo>
                  <a:lnTo>
                    <a:pt x="603415" y="70319"/>
                  </a:lnTo>
                  <a:lnTo>
                    <a:pt x="599948" y="71259"/>
                  </a:lnTo>
                  <a:lnTo>
                    <a:pt x="596480" y="72199"/>
                  </a:lnTo>
                  <a:lnTo>
                    <a:pt x="597674" y="77330"/>
                  </a:lnTo>
                  <a:lnTo>
                    <a:pt x="605053" y="75323"/>
                  </a:lnTo>
                  <a:close/>
                </a:path>
                <a:path w="965200" h="288925">
                  <a:moveTo>
                    <a:pt x="624738" y="69977"/>
                  </a:moveTo>
                  <a:lnTo>
                    <a:pt x="623138" y="64960"/>
                  </a:lnTo>
                  <a:lnTo>
                    <a:pt x="619671" y="65900"/>
                  </a:lnTo>
                  <a:lnTo>
                    <a:pt x="616204" y="66840"/>
                  </a:lnTo>
                  <a:lnTo>
                    <a:pt x="617359" y="71983"/>
                  </a:lnTo>
                  <a:lnTo>
                    <a:pt x="624738" y="69977"/>
                  </a:lnTo>
                  <a:close/>
                </a:path>
                <a:path w="965200" h="288925">
                  <a:moveTo>
                    <a:pt x="644423" y="64630"/>
                  </a:moveTo>
                  <a:lnTo>
                    <a:pt x="642861" y="59601"/>
                  </a:lnTo>
                  <a:lnTo>
                    <a:pt x="639394" y="60540"/>
                  </a:lnTo>
                  <a:lnTo>
                    <a:pt x="635927" y="61480"/>
                  </a:lnTo>
                  <a:lnTo>
                    <a:pt x="637044" y="66636"/>
                  </a:lnTo>
                  <a:lnTo>
                    <a:pt x="644423" y="64630"/>
                  </a:lnTo>
                  <a:close/>
                </a:path>
                <a:path w="965200" h="288925">
                  <a:moveTo>
                    <a:pt x="664184" y="59651"/>
                  </a:moveTo>
                  <a:lnTo>
                    <a:pt x="662673" y="54610"/>
                  </a:lnTo>
                  <a:lnTo>
                    <a:pt x="659180" y="55473"/>
                  </a:lnTo>
                  <a:lnTo>
                    <a:pt x="655688" y="56337"/>
                  </a:lnTo>
                  <a:lnTo>
                    <a:pt x="656767" y="61493"/>
                  </a:lnTo>
                  <a:lnTo>
                    <a:pt x="664184" y="59651"/>
                  </a:lnTo>
                  <a:close/>
                </a:path>
                <a:path w="965200" h="288925">
                  <a:moveTo>
                    <a:pt x="683996" y="54749"/>
                  </a:moveTo>
                  <a:lnTo>
                    <a:pt x="682523" y="49695"/>
                  </a:lnTo>
                  <a:lnTo>
                    <a:pt x="679030" y="50558"/>
                  </a:lnTo>
                  <a:lnTo>
                    <a:pt x="675538" y="51422"/>
                  </a:lnTo>
                  <a:lnTo>
                    <a:pt x="676579" y="56591"/>
                  </a:lnTo>
                  <a:lnTo>
                    <a:pt x="683996" y="54749"/>
                  </a:lnTo>
                  <a:close/>
                </a:path>
                <a:path w="965200" h="288925">
                  <a:moveTo>
                    <a:pt x="703795" y="49860"/>
                  </a:moveTo>
                  <a:lnTo>
                    <a:pt x="702360" y="44792"/>
                  </a:lnTo>
                  <a:lnTo>
                    <a:pt x="698868" y="45656"/>
                  </a:lnTo>
                  <a:lnTo>
                    <a:pt x="695375" y="46520"/>
                  </a:lnTo>
                  <a:lnTo>
                    <a:pt x="696379" y="51689"/>
                  </a:lnTo>
                  <a:lnTo>
                    <a:pt x="703795" y="49860"/>
                  </a:lnTo>
                  <a:close/>
                </a:path>
                <a:path w="965200" h="288925">
                  <a:moveTo>
                    <a:pt x="723684" y="45402"/>
                  </a:moveTo>
                  <a:lnTo>
                    <a:pt x="722299" y="40322"/>
                  </a:lnTo>
                  <a:lnTo>
                    <a:pt x="718781" y="41097"/>
                  </a:lnTo>
                  <a:lnTo>
                    <a:pt x="715264" y="41871"/>
                  </a:lnTo>
                  <a:lnTo>
                    <a:pt x="716216" y="47053"/>
                  </a:lnTo>
                  <a:lnTo>
                    <a:pt x="723684" y="45402"/>
                  </a:lnTo>
                  <a:close/>
                </a:path>
                <a:path w="965200" h="288925">
                  <a:moveTo>
                    <a:pt x="743597" y="41008"/>
                  </a:moveTo>
                  <a:lnTo>
                    <a:pt x="742251" y="35915"/>
                  </a:lnTo>
                  <a:lnTo>
                    <a:pt x="738746" y="36690"/>
                  </a:lnTo>
                  <a:lnTo>
                    <a:pt x="735228" y="37465"/>
                  </a:lnTo>
                  <a:lnTo>
                    <a:pt x="736142" y="42659"/>
                  </a:lnTo>
                  <a:lnTo>
                    <a:pt x="743597" y="41008"/>
                  </a:lnTo>
                  <a:close/>
                </a:path>
                <a:path w="965200" h="288925">
                  <a:moveTo>
                    <a:pt x="763524" y="36626"/>
                  </a:moveTo>
                  <a:lnTo>
                    <a:pt x="762228" y="31521"/>
                  </a:lnTo>
                  <a:lnTo>
                    <a:pt x="758710" y="32296"/>
                  </a:lnTo>
                  <a:lnTo>
                    <a:pt x="755192" y="33070"/>
                  </a:lnTo>
                  <a:lnTo>
                    <a:pt x="756056" y="38265"/>
                  </a:lnTo>
                  <a:lnTo>
                    <a:pt x="763524" y="36626"/>
                  </a:lnTo>
                  <a:close/>
                </a:path>
                <a:path w="965200" h="288925">
                  <a:moveTo>
                    <a:pt x="783526" y="32727"/>
                  </a:moveTo>
                  <a:lnTo>
                    <a:pt x="782281" y="27609"/>
                  </a:lnTo>
                  <a:lnTo>
                    <a:pt x="778751" y="28282"/>
                  </a:lnTo>
                  <a:lnTo>
                    <a:pt x="775220" y="28968"/>
                  </a:lnTo>
                  <a:lnTo>
                    <a:pt x="776033" y="34163"/>
                  </a:lnTo>
                  <a:lnTo>
                    <a:pt x="783526" y="32727"/>
                  </a:lnTo>
                  <a:close/>
                </a:path>
                <a:path w="965200" h="288925">
                  <a:moveTo>
                    <a:pt x="803554" y="28867"/>
                  </a:moveTo>
                  <a:lnTo>
                    <a:pt x="802347" y="23749"/>
                  </a:lnTo>
                  <a:lnTo>
                    <a:pt x="798817" y="24422"/>
                  </a:lnTo>
                  <a:lnTo>
                    <a:pt x="795286" y="25107"/>
                  </a:lnTo>
                  <a:lnTo>
                    <a:pt x="796048" y="30314"/>
                  </a:lnTo>
                  <a:lnTo>
                    <a:pt x="803554" y="28867"/>
                  </a:lnTo>
                  <a:close/>
                </a:path>
                <a:path w="965200" h="288925">
                  <a:moveTo>
                    <a:pt x="823582" y="25019"/>
                  </a:moveTo>
                  <a:lnTo>
                    <a:pt x="822426" y="19888"/>
                  </a:lnTo>
                  <a:lnTo>
                    <a:pt x="818896" y="20561"/>
                  </a:lnTo>
                  <a:lnTo>
                    <a:pt x="815365" y="21247"/>
                  </a:lnTo>
                  <a:lnTo>
                    <a:pt x="816076" y="26466"/>
                  </a:lnTo>
                  <a:lnTo>
                    <a:pt x="823582" y="25019"/>
                  </a:lnTo>
                  <a:close/>
                </a:path>
                <a:path w="965200" h="288925">
                  <a:moveTo>
                    <a:pt x="843699" y="21729"/>
                  </a:moveTo>
                  <a:lnTo>
                    <a:pt x="842606" y="16586"/>
                  </a:lnTo>
                  <a:lnTo>
                    <a:pt x="839050" y="17157"/>
                  </a:lnTo>
                  <a:lnTo>
                    <a:pt x="835494" y="17741"/>
                  </a:lnTo>
                  <a:lnTo>
                    <a:pt x="836168" y="22961"/>
                  </a:lnTo>
                  <a:lnTo>
                    <a:pt x="843699" y="21729"/>
                  </a:lnTo>
                  <a:close/>
                </a:path>
                <a:path w="965200" h="288925">
                  <a:moveTo>
                    <a:pt x="863828" y="18453"/>
                  </a:moveTo>
                  <a:lnTo>
                    <a:pt x="862787" y="13284"/>
                  </a:lnTo>
                  <a:lnTo>
                    <a:pt x="859231" y="13868"/>
                  </a:lnTo>
                  <a:lnTo>
                    <a:pt x="855675" y="14439"/>
                  </a:lnTo>
                  <a:lnTo>
                    <a:pt x="856284" y="19672"/>
                  </a:lnTo>
                  <a:lnTo>
                    <a:pt x="863828" y="18453"/>
                  </a:lnTo>
                  <a:close/>
                </a:path>
                <a:path w="965200" h="288925">
                  <a:moveTo>
                    <a:pt x="883945" y="15189"/>
                  </a:moveTo>
                  <a:lnTo>
                    <a:pt x="882954" y="10020"/>
                  </a:lnTo>
                  <a:lnTo>
                    <a:pt x="879398" y="10591"/>
                  </a:lnTo>
                  <a:lnTo>
                    <a:pt x="875842" y="11163"/>
                  </a:lnTo>
                  <a:lnTo>
                    <a:pt x="876401" y="16408"/>
                  </a:lnTo>
                  <a:lnTo>
                    <a:pt x="883945" y="15189"/>
                  </a:lnTo>
                  <a:close/>
                </a:path>
                <a:path w="965200" h="288925">
                  <a:moveTo>
                    <a:pt x="904163" y="12522"/>
                  </a:moveTo>
                  <a:lnTo>
                    <a:pt x="903224" y="7340"/>
                  </a:lnTo>
                  <a:lnTo>
                    <a:pt x="899655" y="7810"/>
                  </a:lnTo>
                  <a:lnTo>
                    <a:pt x="896086" y="8280"/>
                  </a:lnTo>
                  <a:lnTo>
                    <a:pt x="896594" y="13525"/>
                  </a:lnTo>
                  <a:lnTo>
                    <a:pt x="904163" y="12522"/>
                  </a:lnTo>
                  <a:close/>
                </a:path>
                <a:path w="965200" h="288925">
                  <a:moveTo>
                    <a:pt x="924382" y="9880"/>
                  </a:moveTo>
                  <a:lnTo>
                    <a:pt x="923493" y="4686"/>
                  </a:lnTo>
                  <a:lnTo>
                    <a:pt x="919924" y="5156"/>
                  </a:lnTo>
                  <a:lnTo>
                    <a:pt x="916355" y="5626"/>
                  </a:lnTo>
                  <a:lnTo>
                    <a:pt x="916800" y="10871"/>
                  </a:lnTo>
                  <a:lnTo>
                    <a:pt x="924382" y="9880"/>
                  </a:lnTo>
                  <a:close/>
                </a:path>
                <a:path w="965200" h="288925">
                  <a:moveTo>
                    <a:pt x="944587" y="7213"/>
                  </a:moveTo>
                  <a:lnTo>
                    <a:pt x="943762" y="2019"/>
                  </a:lnTo>
                  <a:lnTo>
                    <a:pt x="940193" y="2489"/>
                  </a:lnTo>
                  <a:lnTo>
                    <a:pt x="936625" y="2959"/>
                  </a:lnTo>
                  <a:lnTo>
                    <a:pt x="937018" y="8216"/>
                  </a:lnTo>
                  <a:lnTo>
                    <a:pt x="944587" y="7213"/>
                  </a:lnTo>
                  <a:close/>
                </a:path>
                <a:path w="965200" h="288925">
                  <a:moveTo>
                    <a:pt x="964882" y="5219"/>
                  </a:moveTo>
                  <a:lnTo>
                    <a:pt x="964107" y="0"/>
                  </a:lnTo>
                  <a:lnTo>
                    <a:pt x="960526" y="355"/>
                  </a:lnTo>
                  <a:lnTo>
                    <a:pt x="956945" y="711"/>
                  </a:lnTo>
                  <a:lnTo>
                    <a:pt x="957287" y="5969"/>
                  </a:lnTo>
                  <a:lnTo>
                    <a:pt x="96488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 descr=""/>
            <p:cNvSpPr/>
            <p:nvPr/>
          </p:nvSpPr>
          <p:spPr>
            <a:xfrm>
              <a:off x="3766940" y="5200916"/>
              <a:ext cx="293370" cy="0"/>
            </a:xfrm>
            <a:custGeom>
              <a:avLst/>
              <a:gdLst/>
              <a:ahLst/>
              <a:cxnLst/>
              <a:rect l="l" t="t" r="r" b="b"/>
              <a:pathLst>
                <a:path w="293370" h="0">
                  <a:moveTo>
                    <a:pt x="0" y="0"/>
                  </a:moveTo>
                  <a:lnTo>
                    <a:pt x="293058" y="0"/>
                  </a:lnTo>
                </a:path>
              </a:pathLst>
            </a:custGeom>
            <a:ln w="1407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 descr=""/>
            <p:cNvSpPr/>
            <p:nvPr/>
          </p:nvSpPr>
          <p:spPr>
            <a:xfrm>
              <a:off x="4072610" y="5198274"/>
              <a:ext cx="1341120" cy="488315"/>
            </a:xfrm>
            <a:custGeom>
              <a:avLst/>
              <a:gdLst/>
              <a:ahLst/>
              <a:cxnLst/>
              <a:rect l="l" t="t" r="r" b="b"/>
              <a:pathLst>
                <a:path w="1341120" h="488314">
                  <a:moveTo>
                    <a:pt x="7772" y="533"/>
                  </a:moveTo>
                  <a:lnTo>
                    <a:pt x="4178" y="266"/>
                  </a:lnTo>
                  <a:lnTo>
                    <a:pt x="584" y="0"/>
                  </a:lnTo>
                  <a:lnTo>
                    <a:pt x="0" y="5232"/>
                  </a:lnTo>
                  <a:lnTo>
                    <a:pt x="7620" y="5803"/>
                  </a:lnTo>
                  <a:lnTo>
                    <a:pt x="7772" y="533"/>
                  </a:lnTo>
                  <a:close/>
                </a:path>
                <a:path w="1341120" h="488314">
                  <a:moveTo>
                    <a:pt x="28155" y="2057"/>
                  </a:moveTo>
                  <a:lnTo>
                    <a:pt x="24561" y="1790"/>
                  </a:lnTo>
                  <a:lnTo>
                    <a:pt x="20967" y="1524"/>
                  </a:lnTo>
                  <a:lnTo>
                    <a:pt x="20332" y="6756"/>
                  </a:lnTo>
                  <a:lnTo>
                    <a:pt x="27940" y="7315"/>
                  </a:lnTo>
                  <a:lnTo>
                    <a:pt x="28155" y="2057"/>
                  </a:lnTo>
                  <a:close/>
                </a:path>
                <a:path w="1341120" h="488314">
                  <a:moveTo>
                    <a:pt x="48539" y="3644"/>
                  </a:moveTo>
                  <a:lnTo>
                    <a:pt x="44958" y="3314"/>
                  </a:lnTo>
                  <a:lnTo>
                    <a:pt x="41363" y="3048"/>
                  </a:lnTo>
                  <a:lnTo>
                    <a:pt x="40665" y="8267"/>
                  </a:lnTo>
                  <a:lnTo>
                    <a:pt x="44475" y="8559"/>
                  </a:lnTo>
                  <a:lnTo>
                    <a:pt x="48272" y="8915"/>
                  </a:lnTo>
                  <a:lnTo>
                    <a:pt x="48539" y="3644"/>
                  </a:lnTo>
                  <a:close/>
                </a:path>
                <a:path w="1341120" h="488314">
                  <a:moveTo>
                    <a:pt x="68859" y="5905"/>
                  </a:moveTo>
                  <a:lnTo>
                    <a:pt x="65278" y="5511"/>
                  </a:lnTo>
                  <a:lnTo>
                    <a:pt x="61696" y="5118"/>
                  </a:lnTo>
                  <a:lnTo>
                    <a:pt x="60947" y="10325"/>
                  </a:lnTo>
                  <a:lnTo>
                    <a:pt x="68541" y="11163"/>
                  </a:lnTo>
                  <a:lnTo>
                    <a:pt x="68859" y="5905"/>
                  </a:lnTo>
                  <a:close/>
                </a:path>
                <a:path w="1341120" h="488314">
                  <a:moveTo>
                    <a:pt x="89179" y="8153"/>
                  </a:moveTo>
                  <a:lnTo>
                    <a:pt x="85598" y="7759"/>
                  </a:lnTo>
                  <a:lnTo>
                    <a:pt x="82016" y="7366"/>
                  </a:lnTo>
                  <a:lnTo>
                    <a:pt x="81216" y="12573"/>
                  </a:lnTo>
                  <a:lnTo>
                    <a:pt x="88798" y="13411"/>
                  </a:lnTo>
                  <a:lnTo>
                    <a:pt x="89179" y="8153"/>
                  </a:lnTo>
                  <a:close/>
                </a:path>
                <a:path w="1341120" h="488314">
                  <a:moveTo>
                    <a:pt x="109499" y="10388"/>
                  </a:moveTo>
                  <a:lnTo>
                    <a:pt x="105918" y="9994"/>
                  </a:lnTo>
                  <a:lnTo>
                    <a:pt x="102336" y="9601"/>
                  </a:lnTo>
                  <a:lnTo>
                    <a:pt x="101473" y="14795"/>
                  </a:lnTo>
                  <a:lnTo>
                    <a:pt x="109067" y="15633"/>
                  </a:lnTo>
                  <a:lnTo>
                    <a:pt x="109499" y="10388"/>
                  </a:lnTo>
                  <a:close/>
                </a:path>
                <a:path w="1341120" h="488314">
                  <a:moveTo>
                    <a:pt x="129743" y="13169"/>
                  </a:moveTo>
                  <a:lnTo>
                    <a:pt x="126187" y="12649"/>
                  </a:lnTo>
                  <a:lnTo>
                    <a:pt x="122631" y="12128"/>
                  </a:lnTo>
                  <a:lnTo>
                    <a:pt x="121704" y="17310"/>
                  </a:lnTo>
                  <a:lnTo>
                    <a:pt x="129273" y="18415"/>
                  </a:lnTo>
                  <a:lnTo>
                    <a:pt x="129743" y="13169"/>
                  </a:lnTo>
                  <a:close/>
                </a:path>
                <a:path w="1341120" h="488314">
                  <a:moveTo>
                    <a:pt x="149961" y="16116"/>
                  </a:moveTo>
                  <a:lnTo>
                    <a:pt x="146405" y="15595"/>
                  </a:lnTo>
                  <a:lnTo>
                    <a:pt x="142849" y="15074"/>
                  </a:lnTo>
                  <a:lnTo>
                    <a:pt x="141871" y="20256"/>
                  </a:lnTo>
                  <a:lnTo>
                    <a:pt x="149428" y="21361"/>
                  </a:lnTo>
                  <a:lnTo>
                    <a:pt x="149961" y="16116"/>
                  </a:lnTo>
                  <a:close/>
                </a:path>
                <a:path w="1341120" h="488314">
                  <a:moveTo>
                    <a:pt x="170192" y="19062"/>
                  </a:moveTo>
                  <a:lnTo>
                    <a:pt x="166636" y="18542"/>
                  </a:lnTo>
                  <a:lnTo>
                    <a:pt x="163080" y="18021"/>
                  </a:lnTo>
                  <a:lnTo>
                    <a:pt x="162052" y="23190"/>
                  </a:lnTo>
                  <a:lnTo>
                    <a:pt x="169608" y="24295"/>
                  </a:lnTo>
                  <a:lnTo>
                    <a:pt x="170192" y="19062"/>
                  </a:lnTo>
                  <a:close/>
                </a:path>
                <a:path w="1341120" h="488314">
                  <a:moveTo>
                    <a:pt x="190398" y="22212"/>
                  </a:moveTo>
                  <a:lnTo>
                    <a:pt x="186855" y="21564"/>
                  </a:lnTo>
                  <a:lnTo>
                    <a:pt x="183311" y="20929"/>
                  </a:lnTo>
                  <a:lnTo>
                    <a:pt x="182245" y="26085"/>
                  </a:lnTo>
                  <a:lnTo>
                    <a:pt x="189763" y="27444"/>
                  </a:lnTo>
                  <a:lnTo>
                    <a:pt x="190398" y="22212"/>
                  </a:lnTo>
                  <a:close/>
                </a:path>
                <a:path w="1341120" h="488314">
                  <a:moveTo>
                    <a:pt x="210515" y="25857"/>
                  </a:moveTo>
                  <a:lnTo>
                    <a:pt x="206971" y="25209"/>
                  </a:lnTo>
                  <a:lnTo>
                    <a:pt x="203428" y="24574"/>
                  </a:lnTo>
                  <a:lnTo>
                    <a:pt x="202311" y="29718"/>
                  </a:lnTo>
                  <a:lnTo>
                    <a:pt x="209829" y="31076"/>
                  </a:lnTo>
                  <a:lnTo>
                    <a:pt x="210515" y="25857"/>
                  </a:lnTo>
                  <a:close/>
                </a:path>
                <a:path w="1341120" h="488314">
                  <a:moveTo>
                    <a:pt x="230632" y="29489"/>
                  </a:moveTo>
                  <a:lnTo>
                    <a:pt x="227088" y="28854"/>
                  </a:lnTo>
                  <a:lnTo>
                    <a:pt x="223545" y="28206"/>
                  </a:lnTo>
                  <a:lnTo>
                    <a:pt x="222377" y="33350"/>
                  </a:lnTo>
                  <a:lnTo>
                    <a:pt x="229895" y="34709"/>
                  </a:lnTo>
                  <a:lnTo>
                    <a:pt x="230632" y="29489"/>
                  </a:lnTo>
                  <a:close/>
                </a:path>
                <a:path w="1341120" h="488314">
                  <a:moveTo>
                    <a:pt x="250736" y="33134"/>
                  </a:moveTo>
                  <a:lnTo>
                    <a:pt x="247192" y="32499"/>
                  </a:lnTo>
                  <a:lnTo>
                    <a:pt x="243649" y="31864"/>
                  </a:lnTo>
                  <a:lnTo>
                    <a:pt x="242430" y="36982"/>
                  </a:lnTo>
                  <a:lnTo>
                    <a:pt x="249948" y="38341"/>
                  </a:lnTo>
                  <a:lnTo>
                    <a:pt x="250736" y="33134"/>
                  </a:lnTo>
                  <a:close/>
                </a:path>
                <a:path w="1341120" h="488314">
                  <a:moveTo>
                    <a:pt x="270751" y="37274"/>
                  </a:moveTo>
                  <a:lnTo>
                    <a:pt x="267233" y="36512"/>
                  </a:lnTo>
                  <a:lnTo>
                    <a:pt x="263715" y="35750"/>
                  </a:lnTo>
                  <a:lnTo>
                    <a:pt x="262445" y="40855"/>
                  </a:lnTo>
                  <a:lnTo>
                    <a:pt x="269913" y="42481"/>
                  </a:lnTo>
                  <a:lnTo>
                    <a:pt x="270751" y="37274"/>
                  </a:lnTo>
                  <a:close/>
                </a:path>
                <a:path w="1341120" h="488314">
                  <a:moveTo>
                    <a:pt x="290728" y="41592"/>
                  </a:moveTo>
                  <a:lnTo>
                    <a:pt x="287210" y="40830"/>
                  </a:lnTo>
                  <a:lnTo>
                    <a:pt x="283692" y="40068"/>
                  </a:lnTo>
                  <a:lnTo>
                    <a:pt x="282384" y="45173"/>
                  </a:lnTo>
                  <a:lnTo>
                    <a:pt x="289839" y="46786"/>
                  </a:lnTo>
                  <a:lnTo>
                    <a:pt x="290728" y="41592"/>
                  </a:lnTo>
                  <a:close/>
                </a:path>
                <a:path w="1341120" h="488314">
                  <a:moveTo>
                    <a:pt x="310705" y="45910"/>
                  </a:moveTo>
                  <a:lnTo>
                    <a:pt x="307187" y="45148"/>
                  </a:lnTo>
                  <a:lnTo>
                    <a:pt x="303669" y="44386"/>
                  </a:lnTo>
                  <a:lnTo>
                    <a:pt x="302310" y="49479"/>
                  </a:lnTo>
                  <a:lnTo>
                    <a:pt x="309778" y="51092"/>
                  </a:lnTo>
                  <a:lnTo>
                    <a:pt x="310705" y="45910"/>
                  </a:lnTo>
                  <a:close/>
                </a:path>
                <a:path w="1341120" h="488314">
                  <a:moveTo>
                    <a:pt x="330695" y="50241"/>
                  </a:moveTo>
                  <a:lnTo>
                    <a:pt x="327177" y="49466"/>
                  </a:lnTo>
                  <a:lnTo>
                    <a:pt x="323659" y="48704"/>
                  </a:lnTo>
                  <a:lnTo>
                    <a:pt x="322249" y="53784"/>
                  </a:lnTo>
                  <a:lnTo>
                    <a:pt x="329717" y="55410"/>
                  </a:lnTo>
                  <a:lnTo>
                    <a:pt x="330695" y="50241"/>
                  </a:lnTo>
                  <a:close/>
                </a:path>
                <a:path w="1341120" h="488314">
                  <a:moveTo>
                    <a:pt x="350507" y="55245"/>
                  </a:moveTo>
                  <a:lnTo>
                    <a:pt x="347014" y="54368"/>
                  </a:lnTo>
                  <a:lnTo>
                    <a:pt x="343522" y="53492"/>
                  </a:lnTo>
                  <a:lnTo>
                    <a:pt x="342074" y="58559"/>
                  </a:lnTo>
                  <a:lnTo>
                    <a:pt x="349491" y="60413"/>
                  </a:lnTo>
                  <a:lnTo>
                    <a:pt x="350507" y="55245"/>
                  </a:lnTo>
                  <a:close/>
                </a:path>
                <a:path w="1341120" h="488314">
                  <a:moveTo>
                    <a:pt x="370332" y="60210"/>
                  </a:moveTo>
                  <a:lnTo>
                    <a:pt x="366839" y="59334"/>
                  </a:lnTo>
                  <a:lnTo>
                    <a:pt x="363347" y="58458"/>
                  </a:lnTo>
                  <a:lnTo>
                    <a:pt x="361861" y="63512"/>
                  </a:lnTo>
                  <a:lnTo>
                    <a:pt x="369265" y="65366"/>
                  </a:lnTo>
                  <a:lnTo>
                    <a:pt x="370332" y="60210"/>
                  </a:lnTo>
                  <a:close/>
                </a:path>
                <a:path w="1341120" h="488314">
                  <a:moveTo>
                    <a:pt x="390156" y="65176"/>
                  </a:moveTo>
                  <a:lnTo>
                    <a:pt x="386664" y="64300"/>
                  </a:lnTo>
                  <a:lnTo>
                    <a:pt x="383171" y="63423"/>
                  </a:lnTo>
                  <a:lnTo>
                    <a:pt x="381635" y="68465"/>
                  </a:lnTo>
                  <a:lnTo>
                    <a:pt x="389051" y="70319"/>
                  </a:lnTo>
                  <a:lnTo>
                    <a:pt x="390156" y="65176"/>
                  </a:lnTo>
                  <a:close/>
                </a:path>
                <a:path w="1341120" h="488314">
                  <a:moveTo>
                    <a:pt x="409930" y="70332"/>
                  </a:moveTo>
                  <a:lnTo>
                    <a:pt x="406476" y="69342"/>
                  </a:lnTo>
                  <a:lnTo>
                    <a:pt x="403009" y="68364"/>
                  </a:lnTo>
                  <a:lnTo>
                    <a:pt x="401434" y="73393"/>
                  </a:lnTo>
                  <a:lnTo>
                    <a:pt x="405117" y="74422"/>
                  </a:lnTo>
                  <a:lnTo>
                    <a:pt x="408787" y="75476"/>
                  </a:lnTo>
                  <a:lnTo>
                    <a:pt x="409930" y="70332"/>
                  </a:lnTo>
                  <a:close/>
                </a:path>
                <a:path w="1341120" h="488314">
                  <a:moveTo>
                    <a:pt x="429590" y="75920"/>
                  </a:moveTo>
                  <a:lnTo>
                    <a:pt x="426135" y="74930"/>
                  </a:lnTo>
                  <a:lnTo>
                    <a:pt x="422681" y="73952"/>
                  </a:lnTo>
                  <a:lnTo>
                    <a:pt x="421055" y="78955"/>
                  </a:lnTo>
                  <a:lnTo>
                    <a:pt x="428409" y="81051"/>
                  </a:lnTo>
                  <a:lnTo>
                    <a:pt x="429590" y="75920"/>
                  </a:lnTo>
                  <a:close/>
                </a:path>
                <a:path w="1341120" h="488314">
                  <a:moveTo>
                    <a:pt x="449237" y="81521"/>
                  </a:moveTo>
                  <a:lnTo>
                    <a:pt x="445782" y="80530"/>
                  </a:lnTo>
                  <a:lnTo>
                    <a:pt x="442328" y="79552"/>
                  </a:lnTo>
                  <a:lnTo>
                    <a:pt x="440664" y="84543"/>
                  </a:lnTo>
                  <a:lnTo>
                    <a:pt x="448005" y="86639"/>
                  </a:lnTo>
                  <a:lnTo>
                    <a:pt x="449237" y="81521"/>
                  </a:lnTo>
                  <a:close/>
                </a:path>
                <a:path w="1341120" h="488314">
                  <a:moveTo>
                    <a:pt x="468896" y="87109"/>
                  </a:moveTo>
                  <a:lnTo>
                    <a:pt x="465442" y="86118"/>
                  </a:lnTo>
                  <a:lnTo>
                    <a:pt x="461987" y="85128"/>
                  </a:lnTo>
                  <a:lnTo>
                    <a:pt x="460286" y="90119"/>
                  </a:lnTo>
                  <a:lnTo>
                    <a:pt x="467626" y="92214"/>
                  </a:lnTo>
                  <a:lnTo>
                    <a:pt x="468896" y="87109"/>
                  </a:lnTo>
                  <a:close/>
                </a:path>
                <a:path w="1341120" h="488314">
                  <a:moveTo>
                    <a:pt x="488492" y="92925"/>
                  </a:moveTo>
                  <a:lnTo>
                    <a:pt x="485063" y="91833"/>
                  </a:lnTo>
                  <a:lnTo>
                    <a:pt x="481634" y="90741"/>
                  </a:lnTo>
                  <a:lnTo>
                    <a:pt x="479894" y="95707"/>
                  </a:lnTo>
                  <a:lnTo>
                    <a:pt x="487184" y="98031"/>
                  </a:lnTo>
                  <a:lnTo>
                    <a:pt x="488492" y="92925"/>
                  </a:lnTo>
                  <a:close/>
                </a:path>
                <a:path w="1341120" h="488314">
                  <a:moveTo>
                    <a:pt x="507961" y="99110"/>
                  </a:moveTo>
                  <a:lnTo>
                    <a:pt x="504532" y="98018"/>
                  </a:lnTo>
                  <a:lnTo>
                    <a:pt x="501103" y="96926"/>
                  </a:lnTo>
                  <a:lnTo>
                    <a:pt x="499325" y="101879"/>
                  </a:lnTo>
                  <a:lnTo>
                    <a:pt x="506615" y="104203"/>
                  </a:lnTo>
                  <a:lnTo>
                    <a:pt x="507961" y="99110"/>
                  </a:lnTo>
                  <a:close/>
                </a:path>
                <a:path w="1341120" h="488314">
                  <a:moveTo>
                    <a:pt x="527443" y="105308"/>
                  </a:moveTo>
                  <a:lnTo>
                    <a:pt x="524014" y="104216"/>
                  </a:lnTo>
                  <a:lnTo>
                    <a:pt x="520585" y="103124"/>
                  </a:lnTo>
                  <a:lnTo>
                    <a:pt x="518769" y="108077"/>
                  </a:lnTo>
                  <a:lnTo>
                    <a:pt x="526059" y="110388"/>
                  </a:lnTo>
                  <a:lnTo>
                    <a:pt x="527443" y="105308"/>
                  </a:lnTo>
                  <a:close/>
                </a:path>
                <a:path w="1341120" h="488314">
                  <a:moveTo>
                    <a:pt x="546912" y="111493"/>
                  </a:moveTo>
                  <a:lnTo>
                    <a:pt x="543483" y="110401"/>
                  </a:lnTo>
                  <a:lnTo>
                    <a:pt x="540054" y="109308"/>
                  </a:lnTo>
                  <a:lnTo>
                    <a:pt x="538200" y="114249"/>
                  </a:lnTo>
                  <a:lnTo>
                    <a:pt x="545490" y="116560"/>
                  </a:lnTo>
                  <a:lnTo>
                    <a:pt x="546912" y="111493"/>
                  </a:lnTo>
                  <a:close/>
                </a:path>
                <a:path w="1341120" h="488314">
                  <a:moveTo>
                    <a:pt x="566331" y="117868"/>
                  </a:moveTo>
                  <a:lnTo>
                    <a:pt x="562940" y="116674"/>
                  </a:lnTo>
                  <a:lnTo>
                    <a:pt x="559549" y="115493"/>
                  </a:lnTo>
                  <a:lnTo>
                    <a:pt x="557657" y="120396"/>
                  </a:lnTo>
                  <a:lnTo>
                    <a:pt x="564870" y="122923"/>
                  </a:lnTo>
                  <a:lnTo>
                    <a:pt x="566331" y="117868"/>
                  </a:lnTo>
                  <a:close/>
                </a:path>
                <a:path w="1341120" h="488314">
                  <a:moveTo>
                    <a:pt x="585609" y="124625"/>
                  </a:moveTo>
                  <a:lnTo>
                    <a:pt x="582218" y="123431"/>
                  </a:lnTo>
                  <a:lnTo>
                    <a:pt x="578827" y="122237"/>
                  </a:lnTo>
                  <a:lnTo>
                    <a:pt x="576910" y="127139"/>
                  </a:lnTo>
                  <a:lnTo>
                    <a:pt x="584123" y="129679"/>
                  </a:lnTo>
                  <a:lnTo>
                    <a:pt x="585609" y="124625"/>
                  </a:lnTo>
                  <a:close/>
                </a:path>
                <a:path w="1341120" h="488314">
                  <a:moveTo>
                    <a:pt x="604901" y="131394"/>
                  </a:moveTo>
                  <a:lnTo>
                    <a:pt x="601510" y="130200"/>
                  </a:lnTo>
                  <a:lnTo>
                    <a:pt x="598119" y="129006"/>
                  </a:lnTo>
                  <a:lnTo>
                    <a:pt x="596163" y="133896"/>
                  </a:lnTo>
                  <a:lnTo>
                    <a:pt x="603377" y="136436"/>
                  </a:lnTo>
                  <a:lnTo>
                    <a:pt x="604901" y="131394"/>
                  </a:lnTo>
                  <a:close/>
                </a:path>
                <a:path w="1341120" h="488314">
                  <a:moveTo>
                    <a:pt x="624179" y="138150"/>
                  </a:moveTo>
                  <a:lnTo>
                    <a:pt x="620788" y="136956"/>
                  </a:lnTo>
                  <a:lnTo>
                    <a:pt x="617397" y="135763"/>
                  </a:lnTo>
                  <a:lnTo>
                    <a:pt x="615403" y="140639"/>
                  </a:lnTo>
                  <a:lnTo>
                    <a:pt x="622617" y="143179"/>
                  </a:lnTo>
                  <a:lnTo>
                    <a:pt x="624179" y="138150"/>
                  </a:lnTo>
                  <a:close/>
                </a:path>
                <a:path w="1341120" h="488314">
                  <a:moveTo>
                    <a:pt x="643445" y="144932"/>
                  </a:moveTo>
                  <a:lnTo>
                    <a:pt x="640067" y="143713"/>
                  </a:lnTo>
                  <a:lnTo>
                    <a:pt x="636676" y="142519"/>
                  </a:lnTo>
                  <a:lnTo>
                    <a:pt x="634657" y="147396"/>
                  </a:lnTo>
                  <a:lnTo>
                    <a:pt x="638263" y="148653"/>
                  </a:lnTo>
                  <a:lnTo>
                    <a:pt x="641845" y="149961"/>
                  </a:lnTo>
                  <a:lnTo>
                    <a:pt x="643445" y="144932"/>
                  </a:lnTo>
                  <a:close/>
                </a:path>
                <a:path w="1341120" h="488314">
                  <a:moveTo>
                    <a:pt x="662520" y="152260"/>
                  </a:moveTo>
                  <a:lnTo>
                    <a:pt x="659168" y="150977"/>
                  </a:lnTo>
                  <a:lnTo>
                    <a:pt x="655815" y="149694"/>
                  </a:lnTo>
                  <a:lnTo>
                    <a:pt x="653757" y="154546"/>
                  </a:lnTo>
                  <a:lnTo>
                    <a:pt x="660895" y="157276"/>
                  </a:lnTo>
                  <a:lnTo>
                    <a:pt x="662520" y="152260"/>
                  </a:lnTo>
                  <a:close/>
                </a:path>
                <a:path w="1341120" h="488314">
                  <a:moveTo>
                    <a:pt x="681609" y="159562"/>
                  </a:moveTo>
                  <a:lnTo>
                    <a:pt x="678256" y="158280"/>
                  </a:lnTo>
                  <a:lnTo>
                    <a:pt x="674903" y="156997"/>
                  </a:lnTo>
                  <a:lnTo>
                    <a:pt x="672820" y="161836"/>
                  </a:lnTo>
                  <a:lnTo>
                    <a:pt x="679958" y="164566"/>
                  </a:lnTo>
                  <a:lnTo>
                    <a:pt x="681609" y="159562"/>
                  </a:lnTo>
                  <a:close/>
                </a:path>
                <a:path w="1341120" h="488314">
                  <a:moveTo>
                    <a:pt x="700684" y="166852"/>
                  </a:moveTo>
                  <a:lnTo>
                    <a:pt x="697331" y="165569"/>
                  </a:lnTo>
                  <a:lnTo>
                    <a:pt x="693978" y="164287"/>
                  </a:lnTo>
                  <a:lnTo>
                    <a:pt x="691857" y="169113"/>
                  </a:lnTo>
                  <a:lnTo>
                    <a:pt x="698995" y="171843"/>
                  </a:lnTo>
                  <a:lnTo>
                    <a:pt x="700684" y="166852"/>
                  </a:lnTo>
                  <a:close/>
                </a:path>
                <a:path w="1341120" h="488314">
                  <a:moveTo>
                    <a:pt x="719772" y="174155"/>
                  </a:moveTo>
                  <a:lnTo>
                    <a:pt x="716419" y="172872"/>
                  </a:lnTo>
                  <a:lnTo>
                    <a:pt x="713066" y="171589"/>
                  </a:lnTo>
                  <a:lnTo>
                    <a:pt x="710920" y="176403"/>
                  </a:lnTo>
                  <a:lnTo>
                    <a:pt x="718058" y="179133"/>
                  </a:lnTo>
                  <a:lnTo>
                    <a:pt x="719772" y="174155"/>
                  </a:lnTo>
                  <a:close/>
                </a:path>
                <a:path w="1341120" h="488314">
                  <a:moveTo>
                    <a:pt x="738720" y="181838"/>
                  </a:moveTo>
                  <a:lnTo>
                    <a:pt x="735393" y="180467"/>
                  </a:lnTo>
                  <a:lnTo>
                    <a:pt x="732066" y="179095"/>
                  </a:lnTo>
                  <a:lnTo>
                    <a:pt x="729894" y="183896"/>
                  </a:lnTo>
                  <a:lnTo>
                    <a:pt x="736968" y="186804"/>
                  </a:lnTo>
                  <a:lnTo>
                    <a:pt x="738720" y="181838"/>
                  </a:lnTo>
                  <a:close/>
                </a:path>
                <a:path w="1341120" h="488314">
                  <a:moveTo>
                    <a:pt x="757593" y="189636"/>
                  </a:moveTo>
                  <a:lnTo>
                    <a:pt x="754265" y="188264"/>
                  </a:lnTo>
                  <a:lnTo>
                    <a:pt x="750938" y="186893"/>
                  </a:lnTo>
                  <a:lnTo>
                    <a:pt x="748741" y="191681"/>
                  </a:lnTo>
                  <a:lnTo>
                    <a:pt x="755802" y="194602"/>
                  </a:lnTo>
                  <a:lnTo>
                    <a:pt x="757593" y="189636"/>
                  </a:lnTo>
                  <a:close/>
                </a:path>
                <a:path w="1341120" h="488314">
                  <a:moveTo>
                    <a:pt x="776478" y="197446"/>
                  </a:moveTo>
                  <a:lnTo>
                    <a:pt x="773150" y="196075"/>
                  </a:lnTo>
                  <a:lnTo>
                    <a:pt x="769823" y="194703"/>
                  </a:lnTo>
                  <a:lnTo>
                    <a:pt x="767600" y="199478"/>
                  </a:lnTo>
                  <a:lnTo>
                    <a:pt x="774661" y="202399"/>
                  </a:lnTo>
                  <a:lnTo>
                    <a:pt x="776478" y="197446"/>
                  </a:lnTo>
                  <a:close/>
                </a:path>
                <a:path w="1341120" h="488314">
                  <a:moveTo>
                    <a:pt x="795362" y="205257"/>
                  </a:moveTo>
                  <a:lnTo>
                    <a:pt x="792035" y="203885"/>
                  </a:lnTo>
                  <a:lnTo>
                    <a:pt x="788708" y="202514"/>
                  </a:lnTo>
                  <a:lnTo>
                    <a:pt x="786460" y="207276"/>
                  </a:lnTo>
                  <a:lnTo>
                    <a:pt x="793521" y="210197"/>
                  </a:lnTo>
                  <a:lnTo>
                    <a:pt x="795362" y="205257"/>
                  </a:lnTo>
                  <a:close/>
                </a:path>
                <a:path w="1341120" h="488314">
                  <a:moveTo>
                    <a:pt x="814197" y="213169"/>
                  </a:moveTo>
                  <a:lnTo>
                    <a:pt x="810907" y="211709"/>
                  </a:lnTo>
                  <a:lnTo>
                    <a:pt x="807593" y="210312"/>
                  </a:lnTo>
                  <a:lnTo>
                    <a:pt x="805319" y="215061"/>
                  </a:lnTo>
                  <a:lnTo>
                    <a:pt x="808837" y="216547"/>
                  </a:lnTo>
                  <a:lnTo>
                    <a:pt x="812330" y="218097"/>
                  </a:lnTo>
                  <a:lnTo>
                    <a:pt x="814197" y="213169"/>
                  </a:lnTo>
                  <a:close/>
                </a:path>
                <a:path w="1341120" h="488314">
                  <a:moveTo>
                    <a:pt x="832866" y="221462"/>
                  </a:moveTo>
                  <a:lnTo>
                    <a:pt x="829576" y="220002"/>
                  </a:lnTo>
                  <a:lnTo>
                    <a:pt x="826287" y="218541"/>
                  </a:lnTo>
                  <a:lnTo>
                    <a:pt x="823988" y="223278"/>
                  </a:lnTo>
                  <a:lnTo>
                    <a:pt x="830973" y="226377"/>
                  </a:lnTo>
                  <a:lnTo>
                    <a:pt x="832866" y="221462"/>
                  </a:lnTo>
                  <a:close/>
                </a:path>
                <a:path w="1341120" h="488314">
                  <a:moveTo>
                    <a:pt x="851547" y="229743"/>
                  </a:moveTo>
                  <a:lnTo>
                    <a:pt x="848258" y="228282"/>
                  </a:lnTo>
                  <a:lnTo>
                    <a:pt x="844969" y="226822"/>
                  </a:lnTo>
                  <a:lnTo>
                    <a:pt x="842645" y="231546"/>
                  </a:lnTo>
                  <a:lnTo>
                    <a:pt x="849630" y="234645"/>
                  </a:lnTo>
                  <a:lnTo>
                    <a:pt x="851547" y="229743"/>
                  </a:lnTo>
                  <a:close/>
                </a:path>
                <a:path w="1341120" h="488314">
                  <a:moveTo>
                    <a:pt x="870216" y="238023"/>
                  </a:moveTo>
                  <a:lnTo>
                    <a:pt x="866927" y="236562"/>
                  </a:lnTo>
                  <a:lnTo>
                    <a:pt x="863638" y="235102"/>
                  </a:lnTo>
                  <a:lnTo>
                    <a:pt x="861288" y="239814"/>
                  </a:lnTo>
                  <a:lnTo>
                    <a:pt x="868273" y="242912"/>
                  </a:lnTo>
                  <a:lnTo>
                    <a:pt x="870216" y="238023"/>
                  </a:lnTo>
                  <a:close/>
                </a:path>
                <a:path w="1341120" h="488314">
                  <a:moveTo>
                    <a:pt x="888885" y="246316"/>
                  </a:moveTo>
                  <a:lnTo>
                    <a:pt x="885596" y="244856"/>
                  </a:lnTo>
                  <a:lnTo>
                    <a:pt x="882307" y="243395"/>
                  </a:lnTo>
                  <a:lnTo>
                    <a:pt x="879932" y="248094"/>
                  </a:lnTo>
                  <a:lnTo>
                    <a:pt x="886917" y="251193"/>
                  </a:lnTo>
                  <a:lnTo>
                    <a:pt x="888885" y="246316"/>
                  </a:lnTo>
                  <a:close/>
                </a:path>
                <a:path w="1341120" h="488314">
                  <a:moveTo>
                    <a:pt x="907453" y="254825"/>
                  </a:moveTo>
                  <a:lnTo>
                    <a:pt x="904201" y="253288"/>
                  </a:lnTo>
                  <a:lnTo>
                    <a:pt x="900950" y="251752"/>
                  </a:lnTo>
                  <a:lnTo>
                    <a:pt x="898550" y="256438"/>
                  </a:lnTo>
                  <a:lnTo>
                    <a:pt x="905459" y="259702"/>
                  </a:lnTo>
                  <a:lnTo>
                    <a:pt x="907453" y="254825"/>
                  </a:lnTo>
                  <a:close/>
                </a:path>
                <a:path w="1341120" h="488314">
                  <a:moveTo>
                    <a:pt x="925931" y="263563"/>
                  </a:moveTo>
                  <a:lnTo>
                    <a:pt x="922680" y="262026"/>
                  </a:lnTo>
                  <a:lnTo>
                    <a:pt x="919429" y="260489"/>
                  </a:lnTo>
                  <a:lnTo>
                    <a:pt x="917003" y="265163"/>
                  </a:lnTo>
                  <a:lnTo>
                    <a:pt x="923912" y="268427"/>
                  </a:lnTo>
                  <a:lnTo>
                    <a:pt x="925931" y="263563"/>
                  </a:lnTo>
                  <a:close/>
                </a:path>
                <a:path w="1341120" h="488314">
                  <a:moveTo>
                    <a:pt x="944397" y="272288"/>
                  </a:moveTo>
                  <a:lnTo>
                    <a:pt x="941146" y="270751"/>
                  </a:lnTo>
                  <a:lnTo>
                    <a:pt x="937895" y="269214"/>
                  </a:lnTo>
                  <a:lnTo>
                    <a:pt x="935443" y="273875"/>
                  </a:lnTo>
                  <a:lnTo>
                    <a:pt x="942352" y="277139"/>
                  </a:lnTo>
                  <a:lnTo>
                    <a:pt x="944397" y="272288"/>
                  </a:lnTo>
                  <a:close/>
                </a:path>
                <a:path w="1341120" h="488314">
                  <a:moveTo>
                    <a:pt x="962863" y="281025"/>
                  </a:moveTo>
                  <a:lnTo>
                    <a:pt x="959612" y="279488"/>
                  </a:lnTo>
                  <a:lnTo>
                    <a:pt x="956360" y="277952"/>
                  </a:lnTo>
                  <a:lnTo>
                    <a:pt x="953884" y="282600"/>
                  </a:lnTo>
                  <a:lnTo>
                    <a:pt x="960793" y="285877"/>
                  </a:lnTo>
                  <a:lnTo>
                    <a:pt x="962863" y="281025"/>
                  </a:lnTo>
                  <a:close/>
                </a:path>
                <a:path w="1341120" h="488314">
                  <a:moveTo>
                    <a:pt x="981329" y="289763"/>
                  </a:moveTo>
                  <a:lnTo>
                    <a:pt x="978077" y="288226"/>
                  </a:lnTo>
                  <a:lnTo>
                    <a:pt x="974826" y="286689"/>
                  </a:lnTo>
                  <a:lnTo>
                    <a:pt x="972324" y="291325"/>
                  </a:lnTo>
                  <a:lnTo>
                    <a:pt x="979246" y="294601"/>
                  </a:lnTo>
                  <a:lnTo>
                    <a:pt x="981329" y="289763"/>
                  </a:lnTo>
                  <a:close/>
                </a:path>
                <a:path w="1341120" h="488314">
                  <a:moveTo>
                    <a:pt x="999667" y="298754"/>
                  </a:moveTo>
                  <a:lnTo>
                    <a:pt x="996454" y="297141"/>
                  </a:lnTo>
                  <a:lnTo>
                    <a:pt x="993241" y="295529"/>
                  </a:lnTo>
                  <a:lnTo>
                    <a:pt x="990727" y="300151"/>
                  </a:lnTo>
                  <a:lnTo>
                    <a:pt x="997559" y="303580"/>
                  </a:lnTo>
                  <a:lnTo>
                    <a:pt x="999667" y="298754"/>
                  </a:lnTo>
                  <a:close/>
                </a:path>
                <a:path w="1341120" h="488314">
                  <a:moveTo>
                    <a:pt x="1017930" y="307911"/>
                  </a:moveTo>
                  <a:lnTo>
                    <a:pt x="1014717" y="306298"/>
                  </a:lnTo>
                  <a:lnTo>
                    <a:pt x="1011504" y="304685"/>
                  </a:lnTo>
                  <a:lnTo>
                    <a:pt x="1008964" y="309308"/>
                  </a:lnTo>
                  <a:lnTo>
                    <a:pt x="1015796" y="312724"/>
                  </a:lnTo>
                  <a:lnTo>
                    <a:pt x="1017930" y="307911"/>
                  </a:lnTo>
                  <a:close/>
                </a:path>
                <a:path w="1341120" h="488314">
                  <a:moveTo>
                    <a:pt x="1036193" y="317068"/>
                  </a:moveTo>
                  <a:lnTo>
                    <a:pt x="1032979" y="315455"/>
                  </a:lnTo>
                  <a:lnTo>
                    <a:pt x="1029766" y="313842"/>
                  </a:lnTo>
                  <a:lnTo>
                    <a:pt x="1027201" y="318452"/>
                  </a:lnTo>
                  <a:lnTo>
                    <a:pt x="1034046" y="321868"/>
                  </a:lnTo>
                  <a:lnTo>
                    <a:pt x="1036193" y="317068"/>
                  </a:lnTo>
                  <a:close/>
                </a:path>
                <a:path w="1341120" h="488314">
                  <a:moveTo>
                    <a:pt x="1054455" y="326224"/>
                  </a:moveTo>
                  <a:lnTo>
                    <a:pt x="1051242" y="324612"/>
                  </a:lnTo>
                  <a:lnTo>
                    <a:pt x="1048029" y="322999"/>
                  </a:lnTo>
                  <a:lnTo>
                    <a:pt x="1045451" y="327596"/>
                  </a:lnTo>
                  <a:lnTo>
                    <a:pt x="1052283" y="331025"/>
                  </a:lnTo>
                  <a:lnTo>
                    <a:pt x="1054455" y="326224"/>
                  </a:lnTo>
                  <a:close/>
                </a:path>
                <a:path w="1341120" h="488314">
                  <a:moveTo>
                    <a:pt x="1072705" y="335381"/>
                  </a:moveTo>
                  <a:lnTo>
                    <a:pt x="1069492" y="333768"/>
                  </a:lnTo>
                  <a:lnTo>
                    <a:pt x="1066279" y="332155"/>
                  </a:lnTo>
                  <a:lnTo>
                    <a:pt x="1063675" y="336740"/>
                  </a:lnTo>
                  <a:lnTo>
                    <a:pt x="1070508" y="340169"/>
                  </a:lnTo>
                  <a:lnTo>
                    <a:pt x="1072705" y="335381"/>
                  </a:lnTo>
                  <a:close/>
                </a:path>
                <a:path w="1341120" h="488314">
                  <a:moveTo>
                    <a:pt x="1090866" y="344741"/>
                  </a:moveTo>
                  <a:lnTo>
                    <a:pt x="1087691" y="343065"/>
                  </a:lnTo>
                  <a:lnTo>
                    <a:pt x="1084516" y="341388"/>
                  </a:lnTo>
                  <a:lnTo>
                    <a:pt x="1081900" y="345948"/>
                  </a:lnTo>
                  <a:lnTo>
                    <a:pt x="1088656" y="349529"/>
                  </a:lnTo>
                  <a:lnTo>
                    <a:pt x="1090866" y="344741"/>
                  </a:lnTo>
                  <a:close/>
                </a:path>
                <a:path w="1341120" h="488314">
                  <a:moveTo>
                    <a:pt x="1108925" y="354279"/>
                  </a:moveTo>
                  <a:lnTo>
                    <a:pt x="1105750" y="352602"/>
                  </a:lnTo>
                  <a:lnTo>
                    <a:pt x="1102575" y="350926"/>
                  </a:lnTo>
                  <a:lnTo>
                    <a:pt x="1099934" y="355485"/>
                  </a:lnTo>
                  <a:lnTo>
                    <a:pt x="1106690" y="359054"/>
                  </a:lnTo>
                  <a:lnTo>
                    <a:pt x="1108925" y="354279"/>
                  </a:lnTo>
                  <a:close/>
                </a:path>
                <a:path w="1341120" h="488314">
                  <a:moveTo>
                    <a:pt x="1126972" y="363829"/>
                  </a:moveTo>
                  <a:lnTo>
                    <a:pt x="1123797" y="362153"/>
                  </a:lnTo>
                  <a:lnTo>
                    <a:pt x="1120622" y="360476"/>
                  </a:lnTo>
                  <a:lnTo>
                    <a:pt x="1117968" y="365023"/>
                  </a:lnTo>
                  <a:lnTo>
                    <a:pt x="1124724" y="368592"/>
                  </a:lnTo>
                  <a:lnTo>
                    <a:pt x="1126972" y="363829"/>
                  </a:lnTo>
                  <a:close/>
                </a:path>
                <a:path w="1341120" h="488314">
                  <a:moveTo>
                    <a:pt x="1145032" y="373380"/>
                  </a:moveTo>
                  <a:lnTo>
                    <a:pt x="1141857" y="371703"/>
                  </a:lnTo>
                  <a:lnTo>
                    <a:pt x="1138682" y="370027"/>
                  </a:lnTo>
                  <a:lnTo>
                    <a:pt x="1136002" y="374561"/>
                  </a:lnTo>
                  <a:lnTo>
                    <a:pt x="1142758" y="378129"/>
                  </a:lnTo>
                  <a:lnTo>
                    <a:pt x="1145032" y="373380"/>
                  </a:lnTo>
                  <a:close/>
                </a:path>
                <a:path w="1341120" h="488314">
                  <a:moveTo>
                    <a:pt x="1163091" y="382930"/>
                  </a:moveTo>
                  <a:lnTo>
                    <a:pt x="1159916" y="381254"/>
                  </a:lnTo>
                  <a:lnTo>
                    <a:pt x="1156741" y="379577"/>
                  </a:lnTo>
                  <a:lnTo>
                    <a:pt x="1154049" y="384098"/>
                  </a:lnTo>
                  <a:lnTo>
                    <a:pt x="1160805" y="387680"/>
                  </a:lnTo>
                  <a:lnTo>
                    <a:pt x="1163091" y="382930"/>
                  </a:lnTo>
                  <a:close/>
                </a:path>
                <a:path w="1341120" h="488314">
                  <a:moveTo>
                    <a:pt x="1181100" y="392569"/>
                  </a:moveTo>
                  <a:lnTo>
                    <a:pt x="1177963" y="390829"/>
                  </a:lnTo>
                  <a:lnTo>
                    <a:pt x="1174800" y="389115"/>
                  </a:lnTo>
                  <a:lnTo>
                    <a:pt x="1172095" y="393636"/>
                  </a:lnTo>
                  <a:lnTo>
                    <a:pt x="1175448" y="395452"/>
                  </a:lnTo>
                  <a:lnTo>
                    <a:pt x="1178801" y="397306"/>
                  </a:lnTo>
                  <a:lnTo>
                    <a:pt x="1181100" y="392569"/>
                  </a:lnTo>
                  <a:close/>
                </a:path>
                <a:path w="1341120" h="488314">
                  <a:moveTo>
                    <a:pt x="1198956" y="402475"/>
                  </a:moveTo>
                  <a:lnTo>
                    <a:pt x="1195819" y="400735"/>
                  </a:lnTo>
                  <a:lnTo>
                    <a:pt x="1192682" y="398995"/>
                  </a:lnTo>
                  <a:lnTo>
                    <a:pt x="1189951" y="403491"/>
                  </a:lnTo>
                  <a:lnTo>
                    <a:pt x="1196632" y="407212"/>
                  </a:lnTo>
                  <a:lnTo>
                    <a:pt x="1198956" y="402475"/>
                  </a:lnTo>
                  <a:close/>
                </a:path>
                <a:path w="1341120" h="488314">
                  <a:moveTo>
                    <a:pt x="1216812" y="412394"/>
                  </a:moveTo>
                  <a:lnTo>
                    <a:pt x="1213675" y="410654"/>
                  </a:lnTo>
                  <a:lnTo>
                    <a:pt x="1210538" y="408914"/>
                  </a:lnTo>
                  <a:lnTo>
                    <a:pt x="1207795" y="413410"/>
                  </a:lnTo>
                  <a:lnTo>
                    <a:pt x="1214475" y="417118"/>
                  </a:lnTo>
                  <a:lnTo>
                    <a:pt x="1216812" y="412394"/>
                  </a:lnTo>
                  <a:close/>
                </a:path>
                <a:path w="1341120" h="488314">
                  <a:moveTo>
                    <a:pt x="1234668" y="422313"/>
                  </a:moveTo>
                  <a:lnTo>
                    <a:pt x="1231531" y="420573"/>
                  </a:lnTo>
                  <a:lnTo>
                    <a:pt x="1228394" y="418833"/>
                  </a:lnTo>
                  <a:lnTo>
                    <a:pt x="1225626" y="423316"/>
                  </a:lnTo>
                  <a:lnTo>
                    <a:pt x="1232319" y="427024"/>
                  </a:lnTo>
                  <a:lnTo>
                    <a:pt x="1234668" y="422313"/>
                  </a:lnTo>
                  <a:close/>
                </a:path>
                <a:path w="1341120" h="488314">
                  <a:moveTo>
                    <a:pt x="1252524" y="432219"/>
                  </a:moveTo>
                  <a:lnTo>
                    <a:pt x="1249387" y="430479"/>
                  </a:lnTo>
                  <a:lnTo>
                    <a:pt x="1246251" y="428739"/>
                  </a:lnTo>
                  <a:lnTo>
                    <a:pt x="1243469" y="433209"/>
                  </a:lnTo>
                  <a:lnTo>
                    <a:pt x="1250149" y="436918"/>
                  </a:lnTo>
                  <a:lnTo>
                    <a:pt x="1252524" y="432219"/>
                  </a:lnTo>
                  <a:close/>
                </a:path>
                <a:path w="1341120" h="488314">
                  <a:moveTo>
                    <a:pt x="1270381" y="442137"/>
                  </a:moveTo>
                  <a:lnTo>
                    <a:pt x="1267244" y="440397"/>
                  </a:lnTo>
                  <a:lnTo>
                    <a:pt x="1264107" y="438658"/>
                  </a:lnTo>
                  <a:lnTo>
                    <a:pt x="1261313" y="443115"/>
                  </a:lnTo>
                  <a:lnTo>
                    <a:pt x="1267993" y="446836"/>
                  </a:lnTo>
                  <a:lnTo>
                    <a:pt x="1270381" y="442137"/>
                  </a:lnTo>
                  <a:close/>
                </a:path>
                <a:path w="1341120" h="488314">
                  <a:moveTo>
                    <a:pt x="1288110" y="452310"/>
                  </a:moveTo>
                  <a:lnTo>
                    <a:pt x="1284998" y="450507"/>
                  </a:lnTo>
                  <a:lnTo>
                    <a:pt x="1281887" y="448703"/>
                  </a:lnTo>
                  <a:lnTo>
                    <a:pt x="1279080" y="453161"/>
                  </a:lnTo>
                  <a:lnTo>
                    <a:pt x="1285697" y="456996"/>
                  </a:lnTo>
                  <a:lnTo>
                    <a:pt x="1288110" y="452310"/>
                  </a:lnTo>
                  <a:close/>
                </a:path>
                <a:path w="1341120" h="488314">
                  <a:moveTo>
                    <a:pt x="1305775" y="462572"/>
                  </a:moveTo>
                  <a:lnTo>
                    <a:pt x="1302664" y="460768"/>
                  </a:lnTo>
                  <a:lnTo>
                    <a:pt x="1299552" y="458965"/>
                  </a:lnTo>
                  <a:lnTo>
                    <a:pt x="1296733" y="463410"/>
                  </a:lnTo>
                  <a:lnTo>
                    <a:pt x="1303350" y="467245"/>
                  </a:lnTo>
                  <a:lnTo>
                    <a:pt x="1305775" y="462572"/>
                  </a:lnTo>
                  <a:close/>
                </a:path>
                <a:path w="1341120" h="488314">
                  <a:moveTo>
                    <a:pt x="1323428" y="472821"/>
                  </a:moveTo>
                  <a:lnTo>
                    <a:pt x="1320317" y="471017"/>
                  </a:lnTo>
                  <a:lnTo>
                    <a:pt x="1317205" y="469214"/>
                  </a:lnTo>
                  <a:lnTo>
                    <a:pt x="1314373" y="473646"/>
                  </a:lnTo>
                  <a:lnTo>
                    <a:pt x="1320990" y="477494"/>
                  </a:lnTo>
                  <a:lnTo>
                    <a:pt x="1323428" y="472821"/>
                  </a:lnTo>
                  <a:close/>
                </a:path>
                <a:path w="1341120" h="488314">
                  <a:moveTo>
                    <a:pt x="1341094" y="483082"/>
                  </a:moveTo>
                  <a:lnTo>
                    <a:pt x="1337983" y="481279"/>
                  </a:lnTo>
                  <a:lnTo>
                    <a:pt x="1334871" y="479475"/>
                  </a:lnTo>
                  <a:lnTo>
                    <a:pt x="1332026" y="483908"/>
                  </a:lnTo>
                  <a:lnTo>
                    <a:pt x="1338630" y="487743"/>
                  </a:lnTo>
                  <a:lnTo>
                    <a:pt x="1341094" y="48308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 descr=""/>
            <p:cNvSpPr/>
            <p:nvPr/>
          </p:nvSpPr>
          <p:spPr>
            <a:xfrm>
              <a:off x="796086" y="5677750"/>
              <a:ext cx="4758055" cy="152400"/>
            </a:xfrm>
            <a:custGeom>
              <a:avLst/>
              <a:gdLst/>
              <a:ahLst/>
              <a:cxnLst/>
              <a:rect l="l" t="t" r="r" b="b"/>
              <a:pathLst>
                <a:path w="4758055" h="152400">
                  <a:moveTo>
                    <a:pt x="7810" y="142151"/>
                  </a:moveTo>
                  <a:lnTo>
                    <a:pt x="4241" y="141897"/>
                  </a:lnTo>
                  <a:lnTo>
                    <a:pt x="673" y="141643"/>
                  </a:lnTo>
                  <a:lnTo>
                    <a:pt x="0" y="146862"/>
                  </a:lnTo>
                  <a:lnTo>
                    <a:pt x="7620" y="147421"/>
                  </a:lnTo>
                  <a:lnTo>
                    <a:pt x="7810" y="142151"/>
                  </a:lnTo>
                  <a:close/>
                </a:path>
                <a:path w="4758055" h="152400">
                  <a:moveTo>
                    <a:pt x="28130" y="143611"/>
                  </a:moveTo>
                  <a:lnTo>
                    <a:pt x="24561" y="143357"/>
                  </a:lnTo>
                  <a:lnTo>
                    <a:pt x="20993" y="143103"/>
                  </a:lnTo>
                  <a:lnTo>
                    <a:pt x="20345" y="148323"/>
                  </a:lnTo>
                  <a:lnTo>
                    <a:pt x="27965" y="148882"/>
                  </a:lnTo>
                  <a:lnTo>
                    <a:pt x="28130" y="143611"/>
                  </a:lnTo>
                  <a:close/>
                </a:path>
                <a:path w="4758055" h="152400">
                  <a:moveTo>
                    <a:pt x="48450" y="145072"/>
                  </a:moveTo>
                  <a:lnTo>
                    <a:pt x="44881" y="144818"/>
                  </a:lnTo>
                  <a:lnTo>
                    <a:pt x="41313" y="144564"/>
                  </a:lnTo>
                  <a:lnTo>
                    <a:pt x="40678" y="149796"/>
                  </a:lnTo>
                  <a:lnTo>
                    <a:pt x="48298" y="150342"/>
                  </a:lnTo>
                  <a:lnTo>
                    <a:pt x="48450" y="145072"/>
                  </a:lnTo>
                  <a:close/>
                </a:path>
                <a:path w="4758055" h="152400">
                  <a:moveTo>
                    <a:pt x="68757" y="146545"/>
                  </a:moveTo>
                  <a:lnTo>
                    <a:pt x="65189" y="146291"/>
                  </a:lnTo>
                  <a:lnTo>
                    <a:pt x="61620" y="146037"/>
                  </a:lnTo>
                  <a:lnTo>
                    <a:pt x="61010" y="151269"/>
                  </a:lnTo>
                  <a:lnTo>
                    <a:pt x="68630" y="151815"/>
                  </a:lnTo>
                  <a:lnTo>
                    <a:pt x="68757" y="146545"/>
                  </a:lnTo>
                  <a:close/>
                </a:path>
                <a:path w="4758055" h="152400">
                  <a:moveTo>
                    <a:pt x="4617618" y="3606"/>
                  </a:moveTo>
                  <a:lnTo>
                    <a:pt x="4614507" y="1803"/>
                  </a:lnTo>
                  <a:lnTo>
                    <a:pt x="4611395" y="0"/>
                  </a:lnTo>
                  <a:lnTo>
                    <a:pt x="4608550" y="4432"/>
                  </a:lnTo>
                  <a:lnTo>
                    <a:pt x="4615154" y="8267"/>
                  </a:lnTo>
                  <a:lnTo>
                    <a:pt x="4617618" y="3606"/>
                  </a:lnTo>
                  <a:close/>
                </a:path>
                <a:path w="4758055" h="152400">
                  <a:moveTo>
                    <a:pt x="4635284" y="13868"/>
                  </a:moveTo>
                  <a:lnTo>
                    <a:pt x="4632172" y="12065"/>
                  </a:lnTo>
                  <a:lnTo>
                    <a:pt x="4629061" y="10261"/>
                  </a:lnTo>
                  <a:lnTo>
                    <a:pt x="4626203" y="14681"/>
                  </a:lnTo>
                  <a:lnTo>
                    <a:pt x="4632807" y="18516"/>
                  </a:lnTo>
                  <a:lnTo>
                    <a:pt x="4635284" y="13868"/>
                  </a:lnTo>
                  <a:close/>
                </a:path>
                <a:path w="4758055" h="152400">
                  <a:moveTo>
                    <a:pt x="4652937" y="24130"/>
                  </a:moveTo>
                  <a:lnTo>
                    <a:pt x="4649825" y="22326"/>
                  </a:lnTo>
                  <a:lnTo>
                    <a:pt x="4646714" y="20523"/>
                  </a:lnTo>
                  <a:lnTo>
                    <a:pt x="4643831" y="24930"/>
                  </a:lnTo>
                  <a:lnTo>
                    <a:pt x="4650448" y="28778"/>
                  </a:lnTo>
                  <a:lnTo>
                    <a:pt x="4652937" y="24130"/>
                  </a:lnTo>
                  <a:close/>
                </a:path>
                <a:path w="4758055" h="152400">
                  <a:moveTo>
                    <a:pt x="4670412" y="34696"/>
                  </a:moveTo>
                  <a:lnTo>
                    <a:pt x="4667339" y="32842"/>
                  </a:lnTo>
                  <a:lnTo>
                    <a:pt x="4664265" y="30975"/>
                  </a:lnTo>
                  <a:lnTo>
                    <a:pt x="4661370" y="35382"/>
                  </a:lnTo>
                  <a:lnTo>
                    <a:pt x="4667910" y="39344"/>
                  </a:lnTo>
                  <a:lnTo>
                    <a:pt x="4670412" y="34696"/>
                  </a:lnTo>
                  <a:close/>
                </a:path>
                <a:path w="4758055" h="152400">
                  <a:moveTo>
                    <a:pt x="4687875" y="45275"/>
                  </a:moveTo>
                  <a:lnTo>
                    <a:pt x="4684801" y="43421"/>
                  </a:lnTo>
                  <a:lnTo>
                    <a:pt x="4681728" y="41567"/>
                  </a:lnTo>
                  <a:lnTo>
                    <a:pt x="4678819" y="45948"/>
                  </a:lnTo>
                  <a:lnTo>
                    <a:pt x="4685360" y="49911"/>
                  </a:lnTo>
                  <a:lnTo>
                    <a:pt x="4687875" y="45275"/>
                  </a:lnTo>
                  <a:close/>
                </a:path>
                <a:path w="4758055" h="152400">
                  <a:moveTo>
                    <a:pt x="4705350" y="55854"/>
                  </a:moveTo>
                  <a:lnTo>
                    <a:pt x="4702276" y="54000"/>
                  </a:lnTo>
                  <a:lnTo>
                    <a:pt x="4699203" y="52146"/>
                  </a:lnTo>
                  <a:lnTo>
                    <a:pt x="4696282" y="56527"/>
                  </a:lnTo>
                  <a:lnTo>
                    <a:pt x="4702822" y="60490"/>
                  </a:lnTo>
                  <a:lnTo>
                    <a:pt x="4705350" y="55854"/>
                  </a:lnTo>
                  <a:close/>
                </a:path>
                <a:path w="4758055" h="152400">
                  <a:moveTo>
                    <a:pt x="4722825" y="66446"/>
                  </a:moveTo>
                  <a:lnTo>
                    <a:pt x="4719752" y="64579"/>
                  </a:lnTo>
                  <a:lnTo>
                    <a:pt x="4716678" y="62725"/>
                  </a:lnTo>
                  <a:lnTo>
                    <a:pt x="4713744" y="67094"/>
                  </a:lnTo>
                  <a:lnTo>
                    <a:pt x="4720285" y="71056"/>
                  </a:lnTo>
                  <a:lnTo>
                    <a:pt x="4722825" y="66446"/>
                  </a:lnTo>
                  <a:close/>
                </a:path>
                <a:path w="4758055" h="152400">
                  <a:moveTo>
                    <a:pt x="4740287" y="77012"/>
                  </a:moveTo>
                  <a:lnTo>
                    <a:pt x="4737214" y="75158"/>
                  </a:lnTo>
                  <a:lnTo>
                    <a:pt x="4734141" y="73304"/>
                  </a:lnTo>
                  <a:lnTo>
                    <a:pt x="4731194" y="77660"/>
                  </a:lnTo>
                  <a:lnTo>
                    <a:pt x="4737735" y="81622"/>
                  </a:lnTo>
                  <a:lnTo>
                    <a:pt x="4740287" y="77012"/>
                  </a:lnTo>
                  <a:close/>
                </a:path>
                <a:path w="4758055" h="152400">
                  <a:moveTo>
                    <a:pt x="4757877" y="87604"/>
                  </a:moveTo>
                  <a:lnTo>
                    <a:pt x="4754689" y="85737"/>
                  </a:lnTo>
                  <a:lnTo>
                    <a:pt x="4751616" y="83883"/>
                  </a:lnTo>
                  <a:lnTo>
                    <a:pt x="4748657" y="88239"/>
                  </a:lnTo>
                  <a:lnTo>
                    <a:pt x="4755197" y="92202"/>
                  </a:lnTo>
                  <a:lnTo>
                    <a:pt x="4757877" y="8760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 descr=""/>
            <p:cNvSpPr/>
            <p:nvPr/>
          </p:nvSpPr>
          <p:spPr>
            <a:xfrm>
              <a:off x="877448" y="5832377"/>
              <a:ext cx="619125" cy="0"/>
            </a:xfrm>
            <a:custGeom>
              <a:avLst/>
              <a:gdLst/>
              <a:ahLst/>
              <a:cxnLst/>
              <a:rect l="l" t="t" r="r" b="b"/>
              <a:pathLst>
                <a:path w="619125" h="0">
                  <a:moveTo>
                    <a:pt x="0" y="0"/>
                  </a:moveTo>
                  <a:lnTo>
                    <a:pt x="618841" y="0"/>
                  </a:lnTo>
                </a:path>
              </a:pathLst>
            </a:custGeom>
            <a:ln w="1716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 descr=""/>
            <p:cNvSpPr/>
            <p:nvPr/>
          </p:nvSpPr>
          <p:spPr>
            <a:xfrm>
              <a:off x="1508798" y="5465622"/>
              <a:ext cx="1384300" cy="362585"/>
            </a:xfrm>
            <a:custGeom>
              <a:avLst/>
              <a:gdLst/>
              <a:ahLst/>
              <a:cxnLst/>
              <a:rect l="l" t="t" r="r" b="b"/>
              <a:pathLst>
                <a:path w="1384300" h="362585">
                  <a:moveTo>
                    <a:pt x="7810" y="361632"/>
                  </a:moveTo>
                  <a:lnTo>
                    <a:pt x="7137" y="356400"/>
                  </a:lnTo>
                  <a:lnTo>
                    <a:pt x="3568" y="356717"/>
                  </a:lnTo>
                  <a:lnTo>
                    <a:pt x="0" y="357035"/>
                  </a:lnTo>
                  <a:lnTo>
                    <a:pt x="190" y="362292"/>
                  </a:lnTo>
                  <a:lnTo>
                    <a:pt x="7810" y="361632"/>
                  </a:lnTo>
                  <a:close/>
                </a:path>
                <a:path w="1384300" h="362585">
                  <a:moveTo>
                    <a:pt x="28130" y="359854"/>
                  </a:moveTo>
                  <a:lnTo>
                    <a:pt x="27432" y="354622"/>
                  </a:lnTo>
                  <a:lnTo>
                    <a:pt x="23863" y="354939"/>
                  </a:lnTo>
                  <a:lnTo>
                    <a:pt x="20294" y="355257"/>
                  </a:lnTo>
                  <a:lnTo>
                    <a:pt x="20510" y="360514"/>
                  </a:lnTo>
                  <a:lnTo>
                    <a:pt x="28130" y="359854"/>
                  </a:lnTo>
                  <a:close/>
                </a:path>
                <a:path w="1384300" h="362585">
                  <a:moveTo>
                    <a:pt x="48437" y="358063"/>
                  </a:moveTo>
                  <a:lnTo>
                    <a:pt x="47713" y="352844"/>
                  </a:lnTo>
                  <a:lnTo>
                    <a:pt x="44145" y="353161"/>
                  </a:lnTo>
                  <a:lnTo>
                    <a:pt x="40576" y="353479"/>
                  </a:lnTo>
                  <a:lnTo>
                    <a:pt x="40817" y="358736"/>
                  </a:lnTo>
                  <a:lnTo>
                    <a:pt x="48437" y="358063"/>
                  </a:lnTo>
                  <a:close/>
                </a:path>
                <a:path w="1384300" h="362585">
                  <a:moveTo>
                    <a:pt x="68745" y="356298"/>
                  </a:moveTo>
                  <a:lnTo>
                    <a:pt x="67995" y="351078"/>
                  </a:lnTo>
                  <a:lnTo>
                    <a:pt x="64427" y="351396"/>
                  </a:lnTo>
                  <a:lnTo>
                    <a:pt x="60858" y="351713"/>
                  </a:lnTo>
                  <a:lnTo>
                    <a:pt x="61137" y="356971"/>
                  </a:lnTo>
                  <a:lnTo>
                    <a:pt x="68745" y="356298"/>
                  </a:lnTo>
                  <a:close/>
                </a:path>
                <a:path w="1384300" h="362585">
                  <a:moveTo>
                    <a:pt x="89027" y="354088"/>
                  </a:moveTo>
                  <a:lnTo>
                    <a:pt x="88239" y="348881"/>
                  </a:lnTo>
                  <a:lnTo>
                    <a:pt x="84683" y="349275"/>
                  </a:lnTo>
                  <a:lnTo>
                    <a:pt x="81127" y="349669"/>
                  </a:lnTo>
                  <a:lnTo>
                    <a:pt x="81419" y="354926"/>
                  </a:lnTo>
                  <a:lnTo>
                    <a:pt x="89027" y="354088"/>
                  </a:lnTo>
                  <a:close/>
                </a:path>
                <a:path w="1384300" h="362585">
                  <a:moveTo>
                    <a:pt x="109296" y="351840"/>
                  </a:moveTo>
                  <a:lnTo>
                    <a:pt x="108483" y="346633"/>
                  </a:lnTo>
                  <a:lnTo>
                    <a:pt x="104927" y="347027"/>
                  </a:lnTo>
                  <a:lnTo>
                    <a:pt x="101371" y="347421"/>
                  </a:lnTo>
                  <a:lnTo>
                    <a:pt x="101701" y="352679"/>
                  </a:lnTo>
                  <a:lnTo>
                    <a:pt x="109296" y="351840"/>
                  </a:lnTo>
                  <a:close/>
                </a:path>
                <a:path w="1384300" h="362585">
                  <a:moveTo>
                    <a:pt x="129565" y="349605"/>
                  </a:moveTo>
                  <a:lnTo>
                    <a:pt x="128727" y="344398"/>
                  </a:lnTo>
                  <a:lnTo>
                    <a:pt x="125171" y="344792"/>
                  </a:lnTo>
                  <a:lnTo>
                    <a:pt x="121615" y="345186"/>
                  </a:lnTo>
                  <a:lnTo>
                    <a:pt x="121970" y="350443"/>
                  </a:lnTo>
                  <a:lnTo>
                    <a:pt x="129565" y="349605"/>
                  </a:lnTo>
                  <a:close/>
                </a:path>
                <a:path w="1384300" h="362585">
                  <a:moveTo>
                    <a:pt x="149834" y="347357"/>
                  </a:moveTo>
                  <a:lnTo>
                    <a:pt x="148971" y="342163"/>
                  </a:lnTo>
                  <a:lnTo>
                    <a:pt x="145415" y="342557"/>
                  </a:lnTo>
                  <a:lnTo>
                    <a:pt x="141859" y="342950"/>
                  </a:lnTo>
                  <a:lnTo>
                    <a:pt x="142240" y="348208"/>
                  </a:lnTo>
                  <a:lnTo>
                    <a:pt x="149834" y="347357"/>
                  </a:lnTo>
                  <a:close/>
                </a:path>
                <a:path w="1384300" h="362585">
                  <a:moveTo>
                    <a:pt x="170065" y="344805"/>
                  </a:moveTo>
                  <a:lnTo>
                    <a:pt x="169164" y="339623"/>
                  </a:lnTo>
                  <a:lnTo>
                    <a:pt x="165620" y="340093"/>
                  </a:lnTo>
                  <a:lnTo>
                    <a:pt x="162077" y="340563"/>
                  </a:lnTo>
                  <a:lnTo>
                    <a:pt x="162483" y="345821"/>
                  </a:lnTo>
                  <a:lnTo>
                    <a:pt x="170065" y="344805"/>
                  </a:lnTo>
                  <a:close/>
                </a:path>
                <a:path w="1384300" h="362585">
                  <a:moveTo>
                    <a:pt x="190284" y="342099"/>
                  </a:moveTo>
                  <a:lnTo>
                    <a:pt x="189357" y="336918"/>
                  </a:lnTo>
                  <a:lnTo>
                    <a:pt x="185813" y="337388"/>
                  </a:lnTo>
                  <a:lnTo>
                    <a:pt x="182270" y="337858"/>
                  </a:lnTo>
                  <a:lnTo>
                    <a:pt x="182702" y="343115"/>
                  </a:lnTo>
                  <a:lnTo>
                    <a:pt x="190284" y="342099"/>
                  </a:lnTo>
                  <a:close/>
                </a:path>
                <a:path w="1384300" h="362585">
                  <a:moveTo>
                    <a:pt x="210489" y="339407"/>
                  </a:moveTo>
                  <a:lnTo>
                    <a:pt x="209537" y="334225"/>
                  </a:lnTo>
                  <a:lnTo>
                    <a:pt x="205994" y="334695"/>
                  </a:lnTo>
                  <a:lnTo>
                    <a:pt x="202450" y="335165"/>
                  </a:lnTo>
                  <a:lnTo>
                    <a:pt x="202920" y="340423"/>
                  </a:lnTo>
                  <a:lnTo>
                    <a:pt x="210489" y="339407"/>
                  </a:lnTo>
                  <a:close/>
                </a:path>
                <a:path w="1384300" h="362585">
                  <a:moveTo>
                    <a:pt x="230708" y="336715"/>
                  </a:moveTo>
                  <a:lnTo>
                    <a:pt x="229730" y="331533"/>
                  </a:lnTo>
                  <a:lnTo>
                    <a:pt x="226187" y="332003"/>
                  </a:lnTo>
                  <a:lnTo>
                    <a:pt x="222643" y="332473"/>
                  </a:lnTo>
                  <a:lnTo>
                    <a:pt x="223139" y="337718"/>
                  </a:lnTo>
                  <a:lnTo>
                    <a:pt x="230708" y="336715"/>
                  </a:lnTo>
                  <a:close/>
                </a:path>
                <a:path w="1384300" h="362585">
                  <a:moveTo>
                    <a:pt x="250888" y="333756"/>
                  </a:moveTo>
                  <a:lnTo>
                    <a:pt x="249885" y="328587"/>
                  </a:lnTo>
                  <a:lnTo>
                    <a:pt x="246341" y="329145"/>
                  </a:lnTo>
                  <a:lnTo>
                    <a:pt x="242798" y="329692"/>
                  </a:lnTo>
                  <a:lnTo>
                    <a:pt x="243332" y="334937"/>
                  </a:lnTo>
                  <a:lnTo>
                    <a:pt x="250888" y="333756"/>
                  </a:lnTo>
                  <a:close/>
                </a:path>
                <a:path w="1384300" h="362585">
                  <a:moveTo>
                    <a:pt x="271030" y="330606"/>
                  </a:moveTo>
                  <a:lnTo>
                    <a:pt x="270002" y="325437"/>
                  </a:lnTo>
                  <a:lnTo>
                    <a:pt x="266458" y="325996"/>
                  </a:lnTo>
                  <a:lnTo>
                    <a:pt x="262915" y="326555"/>
                  </a:lnTo>
                  <a:lnTo>
                    <a:pt x="263474" y="331787"/>
                  </a:lnTo>
                  <a:lnTo>
                    <a:pt x="271030" y="330606"/>
                  </a:lnTo>
                  <a:close/>
                </a:path>
                <a:path w="1384300" h="362585">
                  <a:moveTo>
                    <a:pt x="291185" y="327456"/>
                  </a:moveTo>
                  <a:lnTo>
                    <a:pt x="290131" y="322300"/>
                  </a:lnTo>
                  <a:lnTo>
                    <a:pt x="286588" y="322846"/>
                  </a:lnTo>
                  <a:lnTo>
                    <a:pt x="283044" y="323405"/>
                  </a:lnTo>
                  <a:lnTo>
                    <a:pt x="283629" y="328637"/>
                  </a:lnTo>
                  <a:lnTo>
                    <a:pt x="291185" y="327456"/>
                  </a:lnTo>
                  <a:close/>
                </a:path>
                <a:path w="1384300" h="362585">
                  <a:moveTo>
                    <a:pt x="311327" y="324307"/>
                  </a:moveTo>
                  <a:lnTo>
                    <a:pt x="310248" y="319151"/>
                  </a:lnTo>
                  <a:lnTo>
                    <a:pt x="306705" y="319709"/>
                  </a:lnTo>
                  <a:lnTo>
                    <a:pt x="303161" y="320268"/>
                  </a:lnTo>
                  <a:lnTo>
                    <a:pt x="303784" y="325488"/>
                  </a:lnTo>
                  <a:lnTo>
                    <a:pt x="311327" y="324307"/>
                  </a:lnTo>
                  <a:close/>
                </a:path>
                <a:path w="1384300" h="362585">
                  <a:moveTo>
                    <a:pt x="331444" y="320941"/>
                  </a:moveTo>
                  <a:lnTo>
                    <a:pt x="330339" y="315785"/>
                  </a:lnTo>
                  <a:lnTo>
                    <a:pt x="326809" y="316420"/>
                  </a:lnTo>
                  <a:lnTo>
                    <a:pt x="323278" y="317055"/>
                  </a:lnTo>
                  <a:lnTo>
                    <a:pt x="323926" y="322275"/>
                  </a:lnTo>
                  <a:lnTo>
                    <a:pt x="331444" y="320941"/>
                  </a:lnTo>
                  <a:close/>
                </a:path>
                <a:path w="1384300" h="362585">
                  <a:moveTo>
                    <a:pt x="351523" y="317347"/>
                  </a:moveTo>
                  <a:lnTo>
                    <a:pt x="350380" y="312204"/>
                  </a:lnTo>
                  <a:lnTo>
                    <a:pt x="346849" y="312839"/>
                  </a:lnTo>
                  <a:lnTo>
                    <a:pt x="343319" y="313474"/>
                  </a:lnTo>
                  <a:lnTo>
                    <a:pt x="343992" y="318693"/>
                  </a:lnTo>
                  <a:lnTo>
                    <a:pt x="351523" y="317347"/>
                  </a:lnTo>
                  <a:close/>
                </a:path>
                <a:path w="1384300" h="362585">
                  <a:moveTo>
                    <a:pt x="371602" y="313766"/>
                  </a:moveTo>
                  <a:lnTo>
                    <a:pt x="370433" y="308622"/>
                  </a:lnTo>
                  <a:lnTo>
                    <a:pt x="366903" y="309257"/>
                  </a:lnTo>
                  <a:lnTo>
                    <a:pt x="363372" y="309892"/>
                  </a:lnTo>
                  <a:lnTo>
                    <a:pt x="364070" y="315112"/>
                  </a:lnTo>
                  <a:lnTo>
                    <a:pt x="371602" y="313766"/>
                  </a:lnTo>
                  <a:close/>
                </a:path>
                <a:path w="1384300" h="362585">
                  <a:moveTo>
                    <a:pt x="391668" y="310172"/>
                  </a:moveTo>
                  <a:lnTo>
                    <a:pt x="390474" y="305041"/>
                  </a:lnTo>
                  <a:lnTo>
                    <a:pt x="386943" y="305676"/>
                  </a:lnTo>
                  <a:lnTo>
                    <a:pt x="383413" y="306311"/>
                  </a:lnTo>
                  <a:lnTo>
                    <a:pt x="384149" y="311518"/>
                  </a:lnTo>
                  <a:lnTo>
                    <a:pt x="391668" y="310172"/>
                  </a:lnTo>
                  <a:close/>
                </a:path>
                <a:path w="1384300" h="362585">
                  <a:moveTo>
                    <a:pt x="411695" y="306362"/>
                  </a:moveTo>
                  <a:lnTo>
                    <a:pt x="410464" y="301244"/>
                  </a:lnTo>
                  <a:lnTo>
                    <a:pt x="406958" y="301942"/>
                  </a:lnTo>
                  <a:lnTo>
                    <a:pt x="403453" y="302641"/>
                  </a:lnTo>
                  <a:lnTo>
                    <a:pt x="404202" y="307860"/>
                  </a:lnTo>
                  <a:lnTo>
                    <a:pt x="411695" y="306362"/>
                  </a:lnTo>
                  <a:close/>
                </a:path>
                <a:path w="1384300" h="362585">
                  <a:moveTo>
                    <a:pt x="431698" y="302348"/>
                  </a:moveTo>
                  <a:lnTo>
                    <a:pt x="430441" y="297243"/>
                  </a:lnTo>
                  <a:lnTo>
                    <a:pt x="426935" y="297942"/>
                  </a:lnTo>
                  <a:lnTo>
                    <a:pt x="423430" y="298640"/>
                  </a:lnTo>
                  <a:lnTo>
                    <a:pt x="424205" y="303860"/>
                  </a:lnTo>
                  <a:lnTo>
                    <a:pt x="431698" y="302348"/>
                  </a:lnTo>
                  <a:close/>
                </a:path>
                <a:path w="1384300" h="362585">
                  <a:moveTo>
                    <a:pt x="451700" y="298335"/>
                  </a:moveTo>
                  <a:lnTo>
                    <a:pt x="450405" y="293230"/>
                  </a:lnTo>
                  <a:lnTo>
                    <a:pt x="446900" y="293928"/>
                  </a:lnTo>
                  <a:lnTo>
                    <a:pt x="443395" y="294627"/>
                  </a:lnTo>
                  <a:lnTo>
                    <a:pt x="444195" y="299834"/>
                  </a:lnTo>
                  <a:lnTo>
                    <a:pt x="451700" y="298335"/>
                  </a:lnTo>
                  <a:close/>
                </a:path>
                <a:path w="1384300" h="362585">
                  <a:moveTo>
                    <a:pt x="471690" y="294322"/>
                  </a:moveTo>
                  <a:lnTo>
                    <a:pt x="470369" y="289229"/>
                  </a:lnTo>
                  <a:lnTo>
                    <a:pt x="466864" y="289928"/>
                  </a:lnTo>
                  <a:lnTo>
                    <a:pt x="463359" y="290626"/>
                  </a:lnTo>
                  <a:lnTo>
                    <a:pt x="464197" y="295833"/>
                  </a:lnTo>
                  <a:lnTo>
                    <a:pt x="471690" y="294322"/>
                  </a:lnTo>
                  <a:close/>
                </a:path>
                <a:path w="1384300" h="362585">
                  <a:moveTo>
                    <a:pt x="491629" y="290042"/>
                  </a:moveTo>
                  <a:lnTo>
                    <a:pt x="490283" y="284949"/>
                  </a:lnTo>
                  <a:lnTo>
                    <a:pt x="486791" y="285724"/>
                  </a:lnTo>
                  <a:lnTo>
                    <a:pt x="483298" y="286499"/>
                  </a:lnTo>
                  <a:lnTo>
                    <a:pt x="484162" y="291693"/>
                  </a:lnTo>
                  <a:lnTo>
                    <a:pt x="491629" y="290042"/>
                  </a:lnTo>
                  <a:close/>
                </a:path>
                <a:path w="1384300" h="362585">
                  <a:moveTo>
                    <a:pt x="511543" y="285610"/>
                  </a:moveTo>
                  <a:lnTo>
                    <a:pt x="510171" y="280530"/>
                  </a:lnTo>
                  <a:lnTo>
                    <a:pt x="506679" y="281305"/>
                  </a:lnTo>
                  <a:lnTo>
                    <a:pt x="503186" y="282079"/>
                  </a:lnTo>
                  <a:lnTo>
                    <a:pt x="504075" y="287274"/>
                  </a:lnTo>
                  <a:lnTo>
                    <a:pt x="511543" y="285610"/>
                  </a:lnTo>
                  <a:close/>
                </a:path>
                <a:path w="1384300" h="362585">
                  <a:moveTo>
                    <a:pt x="531444" y="281203"/>
                  </a:moveTo>
                  <a:lnTo>
                    <a:pt x="530047" y="276123"/>
                  </a:lnTo>
                  <a:lnTo>
                    <a:pt x="526554" y="276898"/>
                  </a:lnTo>
                  <a:lnTo>
                    <a:pt x="523062" y="277672"/>
                  </a:lnTo>
                  <a:lnTo>
                    <a:pt x="523976" y="282854"/>
                  </a:lnTo>
                  <a:lnTo>
                    <a:pt x="531444" y="281203"/>
                  </a:lnTo>
                  <a:close/>
                </a:path>
                <a:path w="1384300" h="362585">
                  <a:moveTo>
                    <a:pt x="551345" y="276783"/>
                  </a:moveTo>
                  <a:lnTo>
                    <a:pt x="549922" y="271703"/>
                  </a:lnTo>
                  <a:lnTo>
                    <a:pt x="546430" y="272478"/>
                  </a:lnTo>
                  <a:lnTo>
                    <a:pt x="542937" y="273253"/>
                  </a:lnTo>
                  <a:lnTo>
                    <a:pt x="543877" y="278434"/>
                  </a:lnTo>
                  <a:lnTo>
                    <a:pt x="551345" y="276783"/>
                  </a:lnTo>
                  <a:close/>
                </a:path>
                <a:path w="1384300" h="362585">
                  <a:moveTo>
                    <a:pt x="571182" y="272008"/>
                  </a:moveTo>
                  <a:lnTo>
                    <a:pt x="569734" y="266954"/>
                  </a:lnTo>
                  <a:lnTo>
                    <a:pt x="566254" y="267792"/>
                  </a:lnTo>
                  <a:lnTo>
                    <a:pt x="562775" y="268630"/>
                  </a:lnTo>
                  <a:lnTo>
                    <a:pt x="563753" y="273812"/>
                  </a:lnTo>
                  <a:lnTo>
                    <a:pt x="571182" y="272008"/>
                  </a:lnTo>
                  <a:close/>
                </a:path>
                <a:path w="1384300" h="362585">
                  <a:moveTo>
                    <a:pt x="590994" y="267208"/>
                  </a:moveTo>
                  <a:lnTo>
                    <a:pt x="589521" y="262153"/>
                  </a:lnTo>
                  <a:lnTo>
                    <a:pt x="586041" y="262991"/>
                  </a:lnTo>
                  <a:lnTo>
                    <a:pt x="582561" y="263829"/>
                  </a:lnTo>
                  <a:lnTo>
                    <a:pt x="583565" y="269011"/>
                  </a:lnTo>
                  <a:lnTo>
                    <a:pt x="590994" y="267208"/>
                  </a:lnTo>
                  <a:close/>
                </a:path>
                <a:path w="1384300" h="362585">
                  <a:moveTo>
                    <a:pt x="610819" y="262394"/>
                  </a:moveTo>
                  <a:lnTo>
                    <a:pt x="609320" y="257352"/>
                  </a:lnTo>
                  <a:lnTo>
                    <a:pt x="605840" y="258191"/>
                  </a:lnTo>
                  <a:lnTo>
                    <a:pt x="602361" y="259029"/>
                  </a:lnTo>
                  <a:lnTo>
                    <a:pt x="603389" y="264198"/>
                  </a:lnTo>
                  <a:lnTo>
                    <a:pt x="610819" y="262394"/>
                  </a:lnTo>
                  <a:close/>
                </a:path>
                <a:path w="1384300" h="362585">
                  <a:moveTo>
                    <a:pt x="630618" y="257530"/>
                  </a:moveTo>
                  <a:lnTo>
                    <a:pt x="629094" y="252488"/>
                  </a:lnTo>
                  <a:lnTo>
                    <a:pt x="625627" y="253390"/>
                  </a:lnTo>
                  <a:lnTo>
                    <a:pt x="622147" y="254228"/>
                  </a:lnTo>
                  <a:lnTo>
                    <a:pt x="623201" y="259397"/>
                  </a:lnTo>
                  <a:lnTo>
                    <a:pt x="626910" y="258495"/>
                  </a:lnTo>
                  <a:lnTo>
                    <a:pt x="630618" y="257530"/>
                  </a:lnTo>
                  <a:close/>
                </a:path>
                <a:path w="1384300" h="362585">
                  <a:moveTo>
                    <a:pt x="650341" y="252361"/>
                  </a:moveTo>
                  <a:lnTo>
                    <a:pt x="648792" y="247319"/>
                  </a:lnTo>
                  <a:lnTo>
                    <a:pt x="645325" y="248234"/>
                  </a:lnTo>
                  <a:lnTo>
                    <a:pt x="641858" y="249148"/>
                  </a:lnTo>
                  <a:lnTo>
                    <a:pt x="642937" y="254304"/>
                  </a:lnTo>
                  <a:lnTo>
                    <a:pt x="650341" y="252361"/>
                  </a:lnTo>
                  <a:close/>
                </a:path>
                <a:path w="1384300" h="362585">
                  <a:moveTo>
                    <a:pt x="670077" y="247180"/>
                  </a:moveTo>
                  <a:lnTo>
                    <a:pt x="668502" y="242150"/>
                  </a:lnTo>
                  <a:lnTo>
                    <a:pt x="665035" y="243065"/>
                  </a:lnTo>
                  <a:lnTo>
                    <a:pt x="661568" y="243979"/>
                  </a:lnTo>
                  <a:lnTo>
                    <a:pt x="662673" y="249123"/>
                  </a:lnTo>
                  <a:lnTo>
                    <a:pt x="670077" y="247180"/>
                  </a:lnTo>
                  <a:close/>
                </a:path>
                <a:path w="1384300" h="362585">
                  <a:moveTo>
                    <a:pt x="689800" y="241998"/>
                  </a:moveTo>
                  <a:lnTo>
                    <a:pt x="688200" y="236969"/>
                  </a:lnTo>
                  <a:lnTo>
                    <a:pt x="684733" y="237883"/>
                  </a:lnTo>
                  <a:lnTo>
                    <a:pt x="681266" y="238798"/>
                  </a:lnTo>
                  <a:lnTo>
                    <a:pt x="682396" y="243941"/>
                  </a:lnTo>
                  <a:lnTo>
                    <a:pt x="689800" y="241998"/>
                  </a:lnTo>
                  <a:close/>
                </a:path>
                <a:path w="1384300" h="362585">
                  <a:moveTo>
                    <a:pt x="709460" y="236639"/>
                  </a:moveTo>
                  <a:lnTo>
                    <a:pt x="707834" y="231635"/>
                  </a:lnTo>
                  <a:lnTo>
                    <a:pt x="704392" y="232600"/>
                  </a:lnTo>
                  <a:lnTo>
                    <a:pt x="700951" y="233565"/>
                  </a:lnTo>
                  <a:lnTo>
                    <a:pt x="702106" y="238709"/>
                  </a:lnTo>
                  <a:lnTo>
                    <a:pt x="709460" y="236639"/>
                  </a:lnTo>
                  <a:close/>
                </a:path>
                <a:path w="1384300" h="362585">
                  <a:moveTo>
                    <a:pt x="729094" y="231127"/>
                  </a:moveTo>
                  <a:lnTo>
                    <a:pt x="727443" y="226123"/>
                  </a:lnTo>
                  <a:lnTo>
                    <a:pt x="724001" y="227088"/>
                  </a:lnTo>
                  <a:lnTo>
                    <a:pt x="720559" y="228053"/>
                  </a:lnTo>
                  <a:lnTo>
                    <a:pt x="721741" y="233197"/>
                  </a:lnTo>
                  <a:lnTo>
                    <a:pt x="729094" y="231127"/>
                  </a:lnTo>
                  <a:close/>
                </a:path>
                <a:path w="1384300" h="362585">
                  <a:moveTo>
                    <a:pt x="748728" y="225602"/>
                  </a:moveTo>
                  <a:lnTo>
                    <a:pt x="747052" y="220611"/>
                  </a:lnTo>
                  <a:lnTo>
                    <a:pt x="743610" y="221576"/>
                  </a:lnTo>
                  <a:lnTo>
                    <a:pt x="740168" y="222542"/>
                  </a:lnTo>
                  <a:lnTo>
                    <a:pt x="741362" y="227672"/>
                  </a:lnTo>
                  <a:lnTo>
                    <a:pt x="748728" y="225602"/>
                  </a:lnTo>
                  <a:close/>
                </a:path>
                <a:path w="1384300" h="362585">
                  <a:moveTo>
                    <a:pt x="768362" y="220091"/>
                  </a:moveTo>
                  <a:lnTo>
                    <a:pt x="766660" y="215099"/>
                  </a:lnTo>
                  <a:lnTo>
                    <a:pt x="763219" y="216065"/>
                  </a:lnTo>
                  <a:lnTo>
                    <a:pt x="759777" y="217030"/>
                  </a:lnTo>
                  <a:lnTo>
                    <a:pt x="760996" y="222161"/>
                  </a:lnTo>
                  <a:lnTo>
                    <a:pt x="768362" y="220091"/>
                  </a:lnTo>
                  <a:close/>
                </a:path>
                <a:path w="1384300" h="362585">
                  <a:moveTo>
                    <a:pt x="787895" y="214261"/>
                  </a:moveTo>
                  <a:lnTo>
                    <a:pt x="786180" y="209283"/>
                  </a:lnTo>
                  <a:lnTo>
                    <a:pt x="782751" y="210312"/>
                  </a:lnTo>
                  <a:lnTo>
                    <a:pt x="779322" y="211340"/>
                  </a:lnTo>
                  <a:lnTo>
                    <a:pt x="780580" y="216458"/>
                  </a:lnTo>
                  <a:lnTo>
                    <a:pt x="787895" y="214261"/>
                  </a:lnTo>
                  <a:close/>
                </a:path>
                <a:path w="1384300" h="362585">
                  <a:moveTo>
                    <a:pt x="807440" y="208432"/>
                  </a:moveTo>
                  <a:lnTo>
                    <a:pt x="805700" y="203454"/>
                  </a:lnTo>
                  <a:lnTo>
                    <a:pt x="802271" y="204482"/>
                  </a:lnTo>
                  <a:lnTo>
                    <a:pt x="798842" y="205511"/>
                  </a:lnTo>
                  <a:lnTo>
                    <a:pt x="800112" y="210616"/>
                  </a:lnTo>
                  <a:lnTo>
                    <a:pt x="807440" y="208432"/>
                  </a:lnTo>
                  <a:close/>
                </a:path>
                <a:path w="1384300" h="362585">
                  <a:moveTo>
                    <a:pt x="826973" y="202577"/>
                  </a:moveTo>
                  <a:lnTo>
                    <a:pt x="825207" y="197612"/>
                  </a:lnTo>
                  <a:lnTo>
                    <a:pt x="821778" y="198640"/>
                  </a:lnTo>
                  <a:lnTo>
                    <a:pt x="818349" y="199669"/>
                  </a:lnTo>
                  <a:lnTo>
                    <a:pt x="819645" y="204774"/>
                  </a:lnTo>
                  <a:lnTo>
                    <a:pt x="826973" y="202577"/>
                  </a:lnTo>
                  <a:close/>
                </a:path>
                <a:path w="1384300" h="362585">
                  <a:moveTo>
                    <a:pt x="846467" y="196621"/>
                  </a:moveTo>
                  <a:lnTo>
                    <a:pt x="844689" y="191668"/>
                  </a:lnTo>
                  <a:lnTo>
                    <a:pt x="841273" y="192747"/>
                  </a:lnTo>
                  <a:lnTo>
                    <a:pt x="837857" y="193827"/>
                  </a:lnTo>
                  <a:lnTo>
                    <a:pt x="839177" y="198920"/>
                  </a:lnTo>
                  <a:lnTo>
                    <a:pt x="846467" y="196621"/>
                  </a:lnTo>
                  <a:close/>
                </a:path>
                <a:path w="1384300" h="362585">
                  <a:moveTo>
                    <a:pt x="865924" y="190487"/>
                  </a:moveTo>
                  <a:lnTo>
                    <a:pt x="864120" y="185534"/>
                  </a:lnTo>
                  <a:lnTo>
                    <a:pt x="860704" y="186613"/>
                  </a:lnTo>
                  <a:lnTo>
                    <a:pt x="857288" y="187693"/>
                  </a:lnTo>
                  <a:lnTo>
                    <a:pt x="858634" y="192786"/>
                  </a:lnTo>
                  <a:lnTo>
                    <a:pt x="865924" y="190487"/>
                  </a:lnTo>
                  <a:close/>
                </a:path>
                <a:path w="1384300" h="362585">
                  <a:moveTo>
                    <a:pt x="885367" y="184365"/>
                  </a:moveTo>
                  <a:lnTo>
                    <a:pt x="883551" y="179412"/>
                  </a:lnTo>
                  <a:lnTo>
                    <a:pt x="880135" y="180492"/>
                  </a:lnTo>
                  <a:lnTo>
                    <a:pt x="876719" y="181571"/>
                  </a:lnTo>
                  <a:lnTo>
                    <a:pt x="878078" y="186651"/>
                  </a:lnTo>
                  <a:lnTo>
                    <a:pt x="885367" y="184365"/>
                  </a:lnTo>
                  <a:close/>
                </a:path>
                <a:path w="1384300" h="362585">
                  <a:moveTo>
                    <a:pt x="904811" y="178231"/>
                  </a:moveTo>
                  <a:lnTo>
                    <a:pt x="902970" y="173291"/>
                  </a:lnTo>
                  <a:lnTo>
                    <a:pt x="899553" y="174371"/>
                  </a:lnTo>
                  <a:lnTo>
                    <a:pt x="896137" y="175450"/>
                  </a:lnTo>
                  <a:lnTo>
                    <a:pt x="897521" y="180530"/>
                  </a:lnTo>
                  <a:lnTo>
                    <a:pt x="904811" y="178231"/>
                  </a:lnTo>
                  <a:close/>
                </a:path>
                <a:path w="1384300" h="362585">
                  <a:moveTo>
                    <a:pt x="924179" y="171856"/>
                  </a:moveTo>
                  <a:lnTo>
                    <a:pt x="922324" y="166928"/>
                  </a:lnTo>
                  <a:lnTo>
                    <a:pt x="918921" y="168046"/>
                  </a:lnTo>
                  <a:lnTo>
                    <a:pt x="915517" y="169164"/>
                  </a:lnTo>
                  <a:lnTo>
                    <a:pt x="916927" y="174244"/>
                  </a:lnTo>
                  <a:lnTo>
                    <a:pt x="924179" y="171856"/>
                  </a:lnTo>
                  <a:close/>
                </a:path>
                <a:path w="1384300" h="362585">
                  <a:moveTo>
                    <a:pt x="943546" y="165455"/>
                  </a:moveTo>
                  <a:lnTo>
                    <a:pt x="941666" y="160540"/>
                  </a:lnTo>
                  <a:lnTo>
                    <a:pt x="938263" y="161658"/>
                  </a:lnTo>
                  <a:lnTo>
                    <a:pt x="934859" y="162775"/>
                  </a:lnTo>
                  <a:lnTo>
                    <a:pt x="936282" y="167855"/>
                  </a:lnTo>
                  <a:lnTo>
                    <a:pt x="943546" y="165455"/>
                  </a:lnTo>
                  <a:close/>
                </a:path>
                <a:path w="1384300" h="362585">
                  <a:moveTo>
                    <a:pt x="962901" y="159067"/>
                  </a:moveTo>
                  <a:lnTo>
                    <a:pt x="961009" y="154152"/>
                  </a:lnTo>
                  <a:lnTo>
                    <a:pt x="957605" y="155270"/>
                  </a:lnTo>
                  <a:lnTo>
                    <a:pt x="954201" y="156387"/>
                  </a:lnTo>
                  <a:lnTo>
                    <a:pt x="955649" y="161455"/>
                  </a:lnTo>
                  <a:lnTo>
                    <a:pt x="962901" y="159067"/>
                  </a:lnTo>
                  <a:close/>
                </a:path>
                <a:path w="1384300" h="362585">
                  <a:moveTo>
                    <a:pt x="982218" y="152539"/>
                  </a:moveTo>
                  <a:lnTo>
                    <a:pt x="980313" y="147624"/>
                  </a:lnTo>
                  <a:lnTo>
                    <a:pt x="976922" y="148793"/>
                  </a:lnTo>
                  <a:lnTo>
                    <a:pt x="973531" y="149961"/>
                  </a:lnTo>
                  <a:lnTo>
                    <a:pt x="974991" y="155016"/>
                  </a:lnTo>
                  <a:lnTo>
                    <a:pt x="982218" y="152539"/>
                  </a:lnTo>
                  <a:close/>
                </a:path>
                <a:path w="1384300" h="362585">
                  <a:moveTo>
                    <a:pt x="1001496" y="145910"/>
                  </a:moveTo>
                  <a:lnTo>
                    <a:pt x="999566" y="141008"/>
                  </a:lnTo>
                  <a:lnTo>
                    <a:pt x="996175" y="142176"/>
                  </a:lnTo>
                  <a:lnTo>
                    <a:pt x="992784" y="143344"/>
                  </a:lnTo>
                  <a:lnTo>
                    <a:pt x="994270" y="148399"/>
                  </a:lnTo>
                  <a:lnTo>
                    <a:pt x="1001496" y="145910"/>
                  </a:lnTo>
                  <a:close/>
                </a:path>
                <a:path w="1384300" h="362585">
                  <a:moveTo>
                    <a:pt x="1020775" y="139293"/>
                  </a:moveTo>
                  <a:lnTo>
                    <a:pt x="1018832" y="134391"/>
                  </a:lnTo>
                  <a:lnTo>
                    <a:pt x="1015441" y="135559"/>
                  </a:lnTo>
                  <a:lnTo>
                    <a:pt x="1012050" y="136728"/>
                  </a:lnTo>
                  <a:lnTo>
                    <a:pt x="1013548" y="141770"/>
                  </a:lnTo>
                  <a:lnTo>
                    <a:pt x="1020775" y="139293"/>
                  </a:lnTo>
                  <a:close/>
                </a:path>
                <a:path w="1384300" h="362585">
                  <a:moveTo>
                    <a:pt x="1040041" y="132638"/>
                  </a:moveTo>
                  <a:lnTo>
                    <a:pt x="1038085" y="127749"/>
                  </a:lnTo>
                  <a:lnTo>
                    <a:pt x="1034707" y="128943"/>
                  </a:lnTo>
                  <a:lnTo>
                    <a:pt x="1031316" y="130111"/>
                  </a:lnTo>
                  <a:lnTo>
                    <a:pt x="1032827" y="135153"/>
                  </a:lnTo>
                  <a:lnTo>
                    <a:pt x="1036447" y="133908"/>
                  </a:lnTo>
                  <a:lnTo>
                    <a:pt x="1040041" y="132638"/>
                  </a:lnTo>
                  <a:close/>
                </a:path>
                <a:path w="1384300" h="362585">
                  <a:moveTo>
                    <a:pt x="1059256" y="125806"/>
                  </a:moveTo>
                  <a:lnTo>
                    <a:pt x="1057287" y="120929"/>
                  </a:lnTo>
                  <a:lnTo>
                    <a:pt x="1053909" y="122123"/>
                  </a:lnTo>
                  <a:lnTo>
                    <a:pt x="1050531" y="123317"/>
                  </a:lnTo>
                  <a:lnTo>
                    <a:pt x="1052055" y="128358"/>
                  </a:lnTo>
                  <a:lnTo>
                    <a:pt x="1059256" y="125806"/>
                  </a:lnTo>
                  <a:close/>
                </a:path>
                <a:path w="1384300" h="362585">
                  <a:moveTo>
                    <a:pt x="1078458" y="118986"/>
                  </a:moveTo>
                  <a:lnTo>
                    <a:pt x="1076477" y="114109"/>
                  </a:lnTo>
                  <a:lnTo>
                    <a:pt x="1073099" y="115303"/>
                  </a:lnTo>
                  <a:lnTo>
                    <a:pt x="1069721" y="116497"/>
                  </a:lnTo>
                  <a:lnTo>
                    <a:pt x="1071270" y="121539"/>
                  </a:lnTo>
                  <a:lnTo>
                    <a:pt x="1078458" y="118986"/>
                  </a:lnTo>
                  <a:close/>
                </a:path>
                <a:path w="1384300" h="362585">
                  <a:moveTo>
                    <a:pt x="1097686" y="112153"/>
                  </a:moveTo>
                  <a:lnTo>
                    <a:pt x="1095679" y="107289"/>
                  </a:lnTo>
                  <a:lnTo>
                    <a:pt x="1092301" y="108483"/>
                  </a:lnTo>
                  <a:lnTo>
                    <a:pt x="1088923" y="109677"/>
                  </a:lnTo>
                  <a:lnTo>
                    <a:pt x="1090485" y="114719"/>
                  </a:lnTo>
                  <a:lnTo>
                    <a:pt x="1097686" y="112153"/>
                  </a:lnTo>
                  <a:close/>
                </a:path>
                <a:path w="1384300" h="362585">
                  <a:moveTo>
                    <a:pt x="1116838" y="105206"/>
                  </a:moveTo>
                  <a:lnTo>
                    <a:pt x="1114818" y="100330"/>
                  </a:lnTo>
                  <a:lnTo>
                    <a:pt x="1111453" y="101561"/>
                  </a:lnTo>
                  <a:lnTo>
                    <a:pt x="1108087" y="102793"/>
                  </a:lnTo>
                  <a:lnTo>
                    <a:pt x="1109662" y="107823"/>
                  </a:lnTo>
                  <a:lnTo>
                    <a:pt x="1116838" y="105206"/>
                  </a:lnTo>
                  <a:close/>
                </a:path>
                <a:path w="1384300" h="362585">
                  <a:moveTo>
                    <a:pt x="1136002" y="98209"/>
                  </a:moveTo>
                  <a:lnTo>
                    <a:pt x="1133970" y="93345"/>
                  </a:lnTo>
                  <a:lnTo>
                    <a:pt x="1130604" y="94576"/>
                  </a:lnTo>
                  <a:lnTo>
                    <a:pt x="1127239" y="95808"/>
                  </a:lnTo>
                  <a:lnTo>
                    <a:pt x="1128814" y="100825"/>
                  </a:lnTo>
                  <a:lnTo>
                    <a:pt x="1136002" y="98209"/>
                  </a:lnTo>
                  <a:close/>
                </a:path>
                <a:path w="1384300" h="362585">
                  <a:moveTo>
                    <a:pt x="1155141" y="91224"/>
                  </a:moveTo>
                  <a:lnTo>
                    <a:pt x="1153109" y="86360"/>
                  </a:lnTo>
                  <a:lnTo>
                    <a:pt x="1149743" y="87591"/>
                  </a:lnTo>
                  <a:lnTo>
                    <a:pt x="1146378" y="88823"/>
                  </a:lnTo>
                  <a:lnTo>
                    <a:pt x="1147965" y="93840"/>
                  </a:lnTo>
                  <a:lnTo>
                    <a:pt x="1155141" y="91224"/>
                  </a:lnTo>
                  <a:close/>
                </a:path>
                <a:path w="1384300" h="362585">
                  <a:moveTo>
                    <a:pt x="1174267" y="84162"/>
                  </a:moveTo>
                  <a:lnTo>
                    <a:pt x="1172210" y="79311"/>
                  </a:lnTo>
                  <a:lnTo>
                    <a:pt x="1168857" y="80556"/>
                  </a:lnTo>
                  <a:lnTo>
                    <a:pt x="1165504" y="81800"/>
                  </a:lnTo>
                  <a:lnTo>
                    <a:pt x="1167104" y="86829"/>
                  </a:lnTo>
                  <a:lnTo>
                    <a:pt x="1174267" y="84162"/>
                  </a:lnTo>
                  <a:close/>
                </a:path>
                <a:path w="1384300" h="362585">
                  <a:moveTo>
                    <a:pt x="1193355" y="77038"/>
                  </a:moveTo>
                  <a:lnTo>
                    <a:pt x="1191298" y="72199"/>
                  </a:lnTo>
                  <a:lnTo>
                    <a:pt x="1187945" y="73444"/>
                  </a:lnTo>
                  <a:lnTo>
                    <a:pt x="1184592" y="74688"/>
                  </a:lnTo>
                  <a:lnTo>
                    <a:pt x="1186205" y="79705"/>
                  </a:lnTo>
                  <a:lnTo>
                    <a:pt x="1193355" y="77038"/>
                  </a:lnTo>
                  <a:close/>
                </a:path>
                <a:path w="1384300" h="362585">
                  <a:moveTo>
                    <a:pt x="1212469" y="69926"/>
                  </a:moveTo>
                  <a:lnTo>
                    <a:pt x="1210398" y="65087"/>
                  </a:lnTo>
                  <a:lnTo>
                    <a:pt x="1207046" y="66332"/>
                  </a:lnTo>
                  <a:lnTo>
                    <a:pt x="1203693" y="67589"/>
                  </a:lnTo>
                  <a:lnTo>
                    <a:pt x="1205306" y="72593"/>
                  </a:lnTo>
                  <a:lnTo>
                    <a:pt x="1212469" y="69926"/>
                  </a:lnTo>
                  <a:close/>
                </a:path>
                <a:path w="1384300" h="362585">
                  <a:moveTo>
                    <a:pt x="1231557" y="62788"/>
                  </a:moveTo>
                  <a:lnTo>
                    <a:pt x="1229487" y="57937"/>
                  </a:lnTo>
                  <a:lnTo>
                    <a:pt x="1226134" y="59207"/>
                  </a:lnTo>
                  <a:lnTo>
                    <a:pt x="1222781" y="60477"/>
                  </a:lnTo>
                  <a:lnTo>
                    <a:pt x="1224407" y="65481"/>
                  </a:lnTo>
                  <a:lnTo>
                    <a:pt x="1231557" y="62788"/>
                  </a:lnTo>
                  <a:close/>
                </a:path>
                <a:path w="1384300" h="362585">
                  <a:moveTo>
                    <a:pt x="1250632" y="55575"/>
                  </a:moveTo>
                  <a:lnTo>
                    <a:pt x="1248549" y="50736"/>
                  </a:lnTo>
                  <a:lnTo>
                    <a:pt x="1245196" y="52006"/>
                  </a:lnTo>
                  <a:lnTo>
                    <a:pt x="1241844" y="53276"/>
                  </a:lnTo>
                  <a:lnTo>
                    <a:pt x="1243482" y="58280"/>
                  </a:lnTo>
                  <a:lnTo>
                    <a:pt x="1250632" y="55575"/>
                  </a:lnTo>
                  <a:close/>
                </a:path>
                <a:path w="1384300" h="362585">
                  <a:moveTo>
                    <a:pt x="1269682" y="48361"/>
                  </a:moveTo>
                  <a:lnTo>
                    <a:pt x="1267599" y="43522"/>
                  </a:lnTo>
                  <a:lnTo>
                    <a:pt x="1264246" y="44792"/>
                  </a:lnTo>
                  <a:lnTo>
                    <a:pt x="1260894" y="46062"/>
                  </a:lnTo>
                  <a:lnTo>
                    <a:pt x="1262532" y="51066"/>
                  </a:lnTo>
                  <a:lnTo>
                    <a:pt x="1269682" y="48361"/>
                  </a:lnTo>
                  <a:close/>
                </a:path>
                <a:path w="1384300" h="362585">
                  <a:moveTo>
                    <a:pt x="1288745" y="41148"/>
                  </a:moveTo>
                  <a:lnTo>
                    <a:pt x="1286662" y="36322"/>
                  </a:lnTo>
                  <a:lnTo>
                    <a:pt x="1283309" y="37592"/>
                  </a:lnTo>
                  <a:lnTo>
                    <a:pt x="1279956" y="38862"/>
                  </a:lnTo>
                  <a:lnTo>
                    <a:pt x="1281607" y="43865"/>
                  </a:lnTo>
                  <a:lnTo>
                    <a:pt x="1288745" y="41148"/>
                  </a:lnTo>
                  <a:close/>
                </a:path>
                <a:path w="1384300" h="362585">
                  <a:moveTo>
                    <a:pt x="1307795" y="33896"/>
                  </a:moveTo>
                  <a:lnTo>
                    <a:pt x="1305712" y="29057"/>
                  </a:lnTo>
                  <a:lnTo>
                    <a:pt x="1302359" y="30340"/>
                  </a:lnTo>
                  <a:lnTo>
                    <a:pt x="1299006" y="31623"/>
                  </a:lnTo>
                  <a:lnTo>
                    <a:pt x="1300657" y="36614"/>
                  </a:lnTo>
                  <a:lnTo>
                    <a:pt x="1307795" y="33896"/>
                  </a:lnTo>
                  <a:close/>
                </a:path>
                <a:path w="1384300" h="362585">
                  <a:moveTo>
                    <a:pt x="1326845" y="26631"/>
                  </a:moveTo>
                  <a:lnTo>
                    <a:pt x="1324749" y="21793"/>
                  </a:lnTo>
                  <a:lnTo>
                    <a:pt x="1321396" y="23075"/>
                  </a:lnTo>
                  <a:lnTo>
                    <a:pt x="1318044" y="24358"/>
                  </a:lnTo>
                  <a:lnTo>
                    <a:pt x="1319707" y="29349"/>
                  </a:lnTo>
                  <a:lnTo>
                    <a:pt x="1326845" y="26631"/>
                  </a:lnTo>
                  <a:close/>
                </a:path>
                <a:path w="1384300" h="362585">
                  <a:moveTo>
                    <a:pt x="1345882" y="19380"/>
                  </a:moveTo>
                  <a:lnTo>
                    <a:pt x="1343787" y="14541"/>
                  </a:lnTo>
                  <a:lnTo>
                    <a:pt x="1340434" y="15824"/>
                  </a:lnTo>
                  <a:lnTo>
                    <a:pt x="1337081" y="17106"/>
                  </a:lnTo>
                  <a:lnTo>
                    <a:pt x="1338745" y="22098"/>
                  </a:lnTo>
                  <a:lnTo>
                    <a:pt x="1345882" y="19380"/>
                  </a:lnTo>
                  <a:close/>
                </a:path>
                <a:path w="1384300" h="362585">
                  <a:moveTo>
                    <a:pt x="1364919" y="12103"/>
                  </a:moveTo>
                  <a:lnTo>
                    <a:pt x="1362824" y="7264"/>
                  </a:lnTo>
                  <a:lnTo>
                    <a:pt x="1359471" y="8547"/>
                  </a:lnTo>
                  <a:lnTo>
                    <a:pt x="1356118" y="9829"/>
                  </a:lnTo>
                  <a:lnTo>
                    <a:pt x="1357782" y="14820"/>
                  </a:lnTo>
                  <a:lnTo>
                    <a:pt x="1364919" y="12103"/>
                  </a:lnTo>
                  <a:close/>
                </a:path>
                <a:path w="1384300" h="362585">
                  <a:moveTo>
                    <a:pt x="1383957" y="4838"/>
                  </a:moveTo>
                  <a:lnTo>
                    <a:pt x="1381861" y="0"/>
                  </a:lnTo>
                  <a:lnTo>
                    <a:pt x="1378508" y="1282"/>
                  </a:lnTo>
                  <a:lnTo>
                    <a:pt x="1375156" y="2565"/>
                  </a:lnTo>
                  <a:lnTo>
                    <a:pt x="1376819" y="7556"/>
                  </a:lnTo>
                  <a:lnTo>
                    <a:pt x="1383957" y="483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 descr=""/>
            <p:cNvSpPr/>
            <p:nvPr/>
          </p:nvSpPr>
          <p:spPr>
            <a:xfrm>
              <a:off x="2883954" y="5210301"/>
              <a:ext cx="969644" cy="262890"/>
            </a:xfrm>
            <a:custGeom>
              <a:avLst/>
              <a:gdLst/>
              <a:ahLst/>
              <a:cxnLst/>
              <a:rect l="l" t="t" r="r" b="b"/>
              <a:pathLst>
                <a:path w="969645" h="262889">
                  <a:moveTo>
                    <a:pt x="8801" y="260159"/>
                  </a:moveTo>
                  <a:lnTo>
                    <a:pt x="6705" y="255320"/>
                  </a:lnTo>
                  <a:lnTo>
                    <a:pt x="3352" y="256603"/>
                  </a:lnTo>
                  <a:lnTo>
                    <a:pt x="0" y="257886"/>
                  </a:lnTo>
                  <a:lnTo>
                    <a:pt x="1663" y="262877"/>
                  </a:lnTo>
                  <a:lnTo>
                    <a:pt x="8801" y="260159"/>
                  </a:lnTo>
                  <a:close/>
                </a:path>
                <a:path w="969645" h="262889">
                  <a:moveTo>
                    <a:pt x="27838" y="252882"/>
                  </a:moveTo>
                  <a:lnTo>
                    <a:pt x="25742" y="248043"/>
                  </a:lnTo>
                  <a:lnTo>
                    <a:pt x="22390" y="249326"/>
                  </a:lnTo>
                  <a:lnTo>
                    <a:pt x="19037" y="250609"/>
                  </a:lnTo>
                  <a:lnTo>
                    <a:pt x="20701" y="255600"/>
                  </a:lnTo>
                  <a:lnTo>
                    <a:pt x="27838" y="252882"/>
                  </a:lnTo>
                  <a:close/>
                </a:path>
                <a:path w="969645" h="262889">
                  <a:moveTo>
                    <a:pt x="46875" y="245630"/>
                  </a:moveTo>
                  <a:lnTo>
                    <a:pt x="44792" y="240804"/>
                  </a:lnTo>
                  <a:lnTo>
                    <a:pt x="41440" y="242074"/>
                  </a:lnTo>
                  <a:lnTo>
                    <a:pt x="38087" y="243344"/>
                  </a:lnTo>
                  <a:lnTo>
                    <a:pt x="39738" y="248348"/>
                  </a:lnTo>
                  <a:lnTo>
                    <a:pt x="46875" y="245630"/>
                  </a:lnTo>
                  <a:close/>
                </a:path>
                <a:path w="969645" h="262889">
                  <a:moveTo>
                    <a:pt x="65925" y="238404"/>
                  </a:moveTo>
                  <a:lnTo>
                    <a:pt x="63842" y="233565"/>
                  </a:lnTo>
                  <a:lnTo>
                    <a:pt x="60490" y="234835"/>
                  </a:lnTo>
                  <a:lnTo>
                    <a:pt x="57137" y="236105"/>
                  </a:lnTo>
                  <a:lnTo>
                    <a:pt x="58788" y="241109"/>
                  </a:lnTo>
                  <a:lnTo>
                    <a:pt x="65925" y="238404"/>
                  </a:lnTo>
                  <a:close/>
                </a:path>
                <a:path w="969645" h="262889">
                  <a:moveTo>
                    <a:pt x="84975" y="231165"/>
                  </a:moveTo>
                  <a:lnTo>
                    <a:pt x="82892" y="226326"/>
                  </a:lnTo>
                  <a:lnTo>
                    <a:pt x="79540" y="227596"/>
                  </a:lnTo>
                  <a:lnTo>
                    <a:pt x="76187" y="228866"/>
                  </a:lnTo>
                  <a:lnTo>
                    <a:pt x="77838" y="233870"/>
                  </a:lnTo>
                  <a:lnTo>
                    <a:pt x="84975" y="231165"/>
                  </a:lnTo>
                  <a:close/>
                </a:path>
                <a:path w="969645" h="262889">
                  <a:moveTo>
                    <a:pt x="104051" y="223964"/>
                  </a:moveTo>
                  <a:lnTo>
                    <a:pt x="101968" y="219125"/>
                  </a:lnTo>
                  <a:lnTo>
                    <a:pt x="98615" y="220383"/>
                  </a:lnTo>
                  <a:lnTo>
                    <a:pt x="95262" y="221640"/>
                  </a:lnTo>
                  <a:lnTo>
                    <a:pt x="96901" y="226644"/>
                  </a:lnTo>
                  <a:lnTo>
                    <a:pt x="104051" y="223964"/>
                  </a:lnTo>
                  <a:close/>
                </a:path>
                <a:path w="969645" h="262889">
                  <a:moveTo>
                    <a:pt x="123113" y="216789"/>
                  </a:moveTo>
                  <a:lnTo>
                    <a:pt x="121043" y="211950"/>
                  </a:lnTo>
                  <a:lnTo>
                    <a:pt x="117690" y="213207"/>
                  </a:lnTo>
                  <a:lnTo>
                    <a:pt x="114338" y="214464"/>
                  </a:lnTo>
                  <a:lnTo>
                    <a:pt x="115963" y="219481"/>
                  </a:lnTo>
                  <a:lnTo>
                    <a:pt x="123113" y="216789"/>
                  </a:lnTo>
                  <a:close/>
                </a:path>
                <a:path w="969645" h="262889">
                  <a:moveTo>
                    <a:pt x="142176" y="209613"/>
                  </a:moveTo>
                  <a:lnTo>
                    <a:pt x="140119" y="204774"/>
                  </a:lnTo>
                  <a:lnTo>
                    <a:pt x="136766" y="206032"/>
                  </a:lnTo>
                  <a:lnTo>
                    <a:pt x="133413" y="207289"/>
                  </a:lnTo>
                  <a:lnTo>
                    <a:pt x="135039" y="212305"/>
                  </a:lnTo>
                  <a:lnTo>
                    <a:pt x="142176" y="209613"/>
                  </a:lnTo>
                  <a:close/>
                </a:path>
                <a:path w="969645" h="262889">
                  <a:moveTo>
                    <a:pt x="161290" y="202526"/>
                  </a:moveTo>
                  <a:lnTo>
                    <a:pt x="159245" y="197675"/>
                  </a:lnTo>
                  <a:lnTo>
                    <a:pt x="155879" y="198920"/>
                  </a:lnTo>
                  <a:lnTo>
                    <a:pt x="152514" y="200164"/>
                  </a:lnTo>
                  <a:lnTo>
                    <a:pt x="154127" y="205181"/>
                  </a:lnTo>
                  <a:lnTo>
                    <a:pt x="161290" y="202526"/>
                  </a:lnTo>
                  <a:close/>
                </a:path>
                <a:path w="969645" h="262889">
                  <a:moveTo>
                    <a:pt x="180390" y="195478"/>
                  </a:moveTo>
                  <a:lnTo>
                    <a:pt x="178358" y="190614"/>
                  </a:lnTo>
                  <a:lnTo>
                    <a:pt x="174993" y="191858"/>
                  </a:lnTo>
                  <a:lnTo>
                    <a:pt x="171627" y="193103"/>
                  </a:lnTo>
                  <a:lnTo>
                    <a:pt x="173228" y="198120"/>
                  </a:lnTo>
                  <a:lnTo>
                    <a:pt x="180390" y="195478"/>
                  </a:lnTo>
                  <a:close/>
                </a:path>
                <a:path w="969645" h="262889">
                  <a:moveTo>
                    <a:pt x="199504" y="188417"/>
                  </a:moveTo>
                  <a:lnTo>
                    <a:pt x="197485" y="183553"/>
                  </a:lnTo>
                  <a:lnTo>
                    <a:pt x="194119" y="184797"/>
                  </a:lnTo>
                  <a:lnTo>
                    <a:pt x="190754" y="186042"/>
                  </a:lnTo>
                  <a:lnTo>
                    <a:pt x="192354" y="191058"/>
                  </a:lnTo>
                  <a:lnTo>
                    <a:pt x="199504" y="188417"/>
                  </a:lnTo>
                  <a:close/>
                </a:path>
                <a:path w="969645" h="262889">
                  <a:moveTo>
                    <a:pt x="218655" y="181470"/>
                  </a:moveTo>
                  <a:lnTo>
                    <a:pt x="216649" y="176593"/>
                  </a:lnTo>
                  <a:lnTo>
                    <a:pt x="213271" y="177812"/>
                  </a:lnTo>
                  <a:lnTo>
                    <a:pt x="209892" y="179031"/>
                  </a:lnTo>
                  <a:lnTo>
                    <a:pt x="211480" y="184048"/>
                  </a:lnTo>
                  <a:lnTo>
                    <a:pt x="218655" y="181470"/>
                  </a:lnTo>
                  <a:close/>
                </a:path>
                <a:path w="969645" h="262889">
                  <a:moveTo>
                    <a:pt x="237832" y="174574"/>
                  </a:moveTo>
                  <a:lnTo>
                    <a:pt x="235839" y="169697"/>
                  </a:lnTo>
                  <a:lnTo>
                    <a:pt x="232460" y="170916"/>
                  </a:lnTo>
                  <a:lnTo>
                    <a:pt x="229082" y="172135"/>
                  </a:lnTo>
                  <a:lnTo>
                    <a:pt x="230644" y="177165"/>
                  </a:lnTo>
                  <a:lnTo>
                    <a:pt x="237832" y="174574"/>
                  </a:lnTo>
                  <a:close/>
                </a:path>
                <a:path w="969645" h="262889">
                  <a:moveTo>
                    <a:pt x="256997" y="167678"/>
                  </a:moveTo>
                  <a:lnTo>
                    <a:pt x="255016" y="162788"/>
                  </a:lnTo>
                  <a:lnTo>
                    <a:pt x="251637" y="164007"/>
                  </a:lnTo>
                  <a:lnTo>
                    <a:pt x="248259" y="165227"/>
                  </a:lnTo>
                  <a:lnTo>
                    <a:pt x="249809" y="170256"/>
                  </a:lnTo>
                  <a:lnTo>
                    <a:pt x="256997" y="167678"/>
                  </a:lnTo>
                  <a:close/>
                </a:path>
                <a:path w="969645" h="262889">
                  <a:moveTo>
                    <a:pt x="276199" y="160909"/>
                  </a:moveTo>
                  <a:lnTo>
                    <a:pt x="274243" y="156019"/>
                  </a:lnTo>
                  <a:lnTo>
                    <a:pt x="270852" y="157200"/>
                  </a:lnTo>
                  <a:lnTo>
                    <a:pt x="267462" y="158381"/>
                  </a:lnTo>
                  <a:lnTo>
                    <a:pt x="268998" y="163423"/>
                  </a:lnTo>
                  <a:lnTo>
                    <a:pt x="276199" y="160909"/>
                  </a:lnTo>
                  <a:close/>
                </a:path>
                <a:path w="969645" h="262889">
                  <a:moveTo>
                    <a:pt x="295452" y="154228"/>
                  </a:moveTo>
                  <a:lnTo>
                    <a:pt x="293509" y="149326"/>
                  </a:lnTo>
                  <a:lnTo>
                    <a:pt x="290118" y="150507"/>
                  </a:lnTo>
                  <a:lnTo>
                    <a:pt x="286727" y="151688"/>
                  </a:lnTo>
                  <a:lnTo>
                    <a:pt x="288239" y="156730"/>
                  </a:lnTo>
                  <a:lnTo>
                    <a:pt x="295452" y="154228"/>
                  </a:lnTo>
                  <a:close/>
                </a:path>
                <a:path w="969645" h="262889">
                  <a:moveTo>
                    <a:pt x="314680" y="147523"/>
                  </a:moveTo>
                  <a:lnTo>
                    <a:pt x="312762" y="142621"/>
                  </a:lnTo>
                  <a:lnTo>
                    <a:pt x="309372" y="143802"/>
                  </a:lnTo>
                  <a:lnTo>
                    <a:pt x="305981" y="144983"/>
                  </a:lnTo>
                  <a:lnTo>
                    <a:pt x="307479" y="150037"/>
                  </a:lnTo>
                  <a:lnTo>
                    <a:pt x="314680" y="147523"/>
                  </a:lnTo>
                  <a:close/>
                </a:path>
                <a:path w="969645" h="262889">
                  <a:moveTo>
                    <a:pt x="333984" y="140995"/>
                  </a:moveTo>
                  <a:lnTo>
                    <a:pt x="332079" y="136093"/>
                  </a:lnTo>
                  <a:lnTo>
                    <a:pt x="328676" y="137223"/>
                  </a:lnTo>
                  <a:lnTo>
                    <a:pt x="325272" y="138353"/>
                  </a:lnTo>
                  <a:lnTo>
                    <a:pt x="326745" y="143421"/>
                  </a:lnTo>
                  <a:lnTo>
                    <a:pt x="333984" y="140995"/>
                  </a:lnTo>
                  <a:close/>
                </a:path>
                <a:path w="969645" h="262889">
                  <a:moveTo>
                    <a:pt x="353301" y="134556"/>
                  </a:moveTo>
                  <a:lnTo>
                    <a:pt x="351421" y="129641"/>
                  </a:lnTo>
                  <a:lnTo>
                    <a:pt x="348018" y="130771"/>
                  </a:lnTo>
                  <a:lnTo>
                    <a:pt x="344614" y="131902"/>
                  </a:lnTo>
                  <a:lnTo>
                    <a:pt x="346062" y="136969"/>
                  </a:lnTo>
                  <a:lnTo>
                    <a:pt x="353301" y="134556"/>
                  </a:lnTo>
                  <a:close/>
                </a:path>
                <a:path w="969645" h="262889">
                  <a:moveTo>
                    <a:pt x="372618" y="128117"/>
                  </a:moveTo>
                  <a:lnTo>
                    <a:pt x="370763" y="123190"/>
                  </a:lnTo>
                  <a:lnTo>
                    <a:pt x="367360" y="124320"/>
                  </a:lnTo>
                  <a:lnTo>
                    <a:pt x="363956" y="125450"/>
                  </a:lnTo>
                  <a:lnTo>
                    <a:pt x="365379" y="130530"/>
                  </a:lnTo>
                  <a:lnTo>
                    <a:pt x="372618" y="128117"/>
                  </a:lnTo>
                  <a:close/>
                </a:path>
                <a:path w="969645" h="262889">
                  <a:moveTo>
                    <a:pt x="391998" y="121869"/>
                  </a:moveTo>
                  <a:lnTo>
                    <a:pt x="390169" y="116928"/>
                  </a:lnTo>
                  <a:lnTo>
                    <a:pt x="386753" y="118008"/>
                  </a:lnTo>
                  <a:lnTo>
                    <a:pt x="383336" y="119087"/>
                  </a:lnTo>
                  <a:lnTo>
                    <a:pt x="384733" y="124167"/>
                  </a:lnTo>
                  <a:lnTo>
                    <a:pt x="391998" y="121869"/>
                  </a:lnTo>
                  <a:close/>
                </a:path>
                <a:path w="969645" h="262889">
                  <a:moveTo>
                    <a:pt x="411416" y="115722"/>
                  </a:moveTo>
                  <a:lnTo>
                    <a:pt x="409613" y="110782"/>
                  </a:lnTo>
                  <a:lnTo>
                    <a:pt x="406196" y="111861"/>
                  </a:lnTo>
                  <a:lnTo>
                    <a:pt x="402780" y="112941"/>
                  </a:lnTo>
                  <a:lnTo>
                    <a:pt x="404152" y="118033"/>
                  </a:lnTo>
                  <a:lnTo>
                    <a:pt x="411416" y="115722"/>
                  </a:lnTo>
                  <a:close/>
                </a:path>
                <a:path w="969645" h="262889">
                  <a:moveTo>
                    <a:pt x="430834" y="109575"/>
                  </a:moveTo>
                  <a:lnTo>
                    <a:pt x="429056" y="104622"/>
                  </a:lnTo>
                  <a:lnTo>
                    <a:pt x="425640" y="105702"/>
                  </a:lnTo>
                  <a:lnTo>
                    <a:pt x="422224" y="106781"/>
                  </a:lnTo>
                  <a:lnTo>
                    <a:pt x="423557" y="111887"/>
                  </a:lnTo>
                  <a:lnTo>
                    <a:pt x="430834" y="109575"/>
                  </a:lnTo>
                  <a:close/>
                </a:path>
                <a:path w="969645" h="262889">
                  <a:moveTo>
                    <a:pt x="450316" y="103682"/>
                  </a:moveTo>
                  <a:lnTo>
                    <a:pt x="448576" y="98704"/>
                  </a:lnTo>
                  <a:lnTo>
                    <a:pt x="445135" y="99733"/>
                  </a:lnTo>
                  <a:lnTo>
                    <a:pt x="441693" y="100761"/>
                  </a:lnTo>
                  <a:lnTo>
                    <a:pt x="443014" y="105854"/>
                  </a:lnTo>
                  <a:lnTo>
                    <a:pt x="450316" y="103682"/>
                  </a:lnTo>
                  <a:close/>
                </a:path>
                <a:path w="969645" h="262889">
                  <a:moveTo>
                    <a:pt x="469849" y="97878"/>
                  </a:moveTo>
                  <a:lnTo>
                    <a:pt x="468134" y="92900"/>
                  </a:lnTo>
                  <a:lnTo>
                    <a:pt x="464693" y="93916"/>
                  </a:lnTo>
                  <a:lnTo>
                    <a:pt x="461251" y="94945"/>
                  </a:lnTo>
                  <a:lnTo>
                    <a:pt x="462534" y="100050"/>
                  </a:lnTo>
                  <a:lnTo>
                    <a:pt x="469849" y="97878"/>
                  </a:lnTo>
                  <a:close/>
                </a:path>
                <a:path w="969645" h="262889">
                  <a:moveTo>
                    <a:pt x="489356" y="92075"/>
                  </a:moveTo>
                  <a:lnTo>
                    <a:pt x="487680" y="87083"/>
                  </a:lnTo>
                  <a:lnTo>
                    <a:pt x="484238" y="88112"/>
                  </a:lnTo>
                  <a:lnTo>
                    <a:pt x="480796" y="89141"/>
                  </a:lnTo>
                  <a:lnTo>
                    <a:pt x="482041" y="94259"/>
                  </a:lnTo>
                  <a:lnTo>
                    <a:pt x="489356" y="92075"/>
                  </a:lnTo>
                  <a:close/>
                </a:path>
                <a:path w="969645" h="262889">
                  <a:moveTo>
                    <a:pt x="508965" y="86563"/>
                  </a:moveTo>
                  <a:lnTo>
                    <a:pt x="507314" y="81559"/>
                  </a:lnTo>
                  <a:lnTo>
                    <a:pt x="503859" y="82511"/>
                  </a:lnTo>
                  <a:lnTo>
                    <a:pt x="500405" y="83464"/>
                  </a:lnTo>
                  <a:lnTo>
                    <a:pt x="501611" y="88595"/>
                  </a:lnTo>
                  <a:lnTo>
                    <a:pt x="508965" y="86563"/>
                  </a:lnTo>
                  <a:close/>
                </a:path>
                <a:path w="969645" h="262889">
                  <a:moveTo>
                    <a:pt x="528586" y="81153"/>
                  </a:moveTo>
                  <a:lnTo>
                    <a:pt x="526973" y="76136"/>
                  </a:lnTo>
                  <a:lnTo>
                    <a:pt x="523519" y="77089"/>
                  </a:lnTo>
                  <a:lnTo>
                    <a:pt x="520065" y="78041"/>
                  </a:lnTo>
                  <a:lnTo>
                    <a:pt x="521233" y="83172"/>
                  </a:lnTo>
                  <a:lnTo>
                    <a:pt x="528586" y="81153"/>
                  </a:lnTo>
                  <a:close/>
                </a:path>
                <a:path w="969645" h="262889">
                  <a:moveTo>
                    <a:pt x="548208" y="75742"/>
                  </a:moveTo>
                  <a:lnTo>
                    <a:pt x="546633" y="70726"/>
                  </a:lnTo>
                  <a:lnTo>
                    <a:pt x="543179" y="71678"/>
                  </a:lnTo>
                  <a:lnTo>
                    <a:pt x="539724" y="72631"/>
                  </a:lnTo>
                  <a:lnTo>
                    <a:pt x="540854" y="77774"/>
                  </a:lnTo>
                  <a:lnTo>
                    <a:pt x="548208" y="75742"/>
                  </a:lnTo>
                  <a:close/>
                </a:path>
                <a:path w="969645" h="262889">
                  <a:moveTo>
                    <a:pt x="567931" y="70688"/>
                  </a:moveTo>
                  <a:lnTo>
                    <a:pt x="566394" y="65646"/>
                  </a:lnTo>
                  <a:lnTo>
                    <a:pt x="562914" y="66522"/>
                  </a:lnTo>
                  <a:lnTo>
                    <a:pt x="559435" y="67398"/>
                  </a:lnTo>
                  <a:lnTo>
                    <a:pt x="560539" y="72555"/>
                  </a:lnTo>
                  <a:lnTo>
                    <a:pt x="567931" y="70688"/>
                  </a:lnTo>
                  <a:close/>
                </a:path>
                <a:path w="969645" h="262889">
                  <a:moveTo>
                    <a:pt x="587679" y="65709"/>
                  </a:moveTo>
                  <a:lnTo>
                    <a:pt x="586181" y="60655"/>
                  </a:lnTo>
                  <a:lnTo>
                    <a:pt x="582701" y="61531"/>
                  </a:lnTo>
                  <a:lnTo>
                    <a:pt x="579221" y="62407"/>
                  </a:lnTo>
                  <a:lnTo>
                    <a:pt x="580288" y="67564"/>
                  </a:lnTo>
                  <a:lnTo>
                    <a:pt x="587679" y="65709"/>
                  </a:lnTo>
                  <a:close/>
                </a:path>
                <a:path w="969645" h="262889">
                  <a:moveTo>
                    <a:pt x="607415" y="60718"/>
                  </a:moveTo>
                  <a:lnTo>
                    <a:pt x="605955" y="55664"/>
                  </a:lnTo>
                  <a:lnTo>
                    <a:pt x="602475" y="56540"/>
                  </a:lnTo>
                  <a:lnTo>
                    <a:pt x="598995" y="57416"/>
                  </a:lnTo>
                  <a:lnTo>
                    <a:pt x="600011" y="62585"/>
                  </a:lnTo>
                  <a:lnTo>
                    <a:pt x="607415" y="60718"/>
                  </a:lnTo>
                  <a:close/>
                </a:path>
                <a:path w="969645" h="262889">
                  <a:moveTo>
                    <a:pt x="627253" y="56159"/>
                  </a:moveTo>
                  <a:lnTo>
                    <a:pt x="625843" y="51092"/>
                  </a:lnTo>
                  <a:lnTo>
                    <a:pt x="622338" y="51879"/>
                  </a:lnTo>
                  <a:lnTo>
                    <a:pt x="618832" y="52666"/>
                  </a:lnTo>
                  <a:lnTo>
                    <a:pt x="619810" y="57848"/>
                  </a:lnTo>
                  <a:lnTo>
                    <a:pt x="627253" y="56159"/>
                  </a:lnTo>
                  <a:close/>
                </a:path>
                <a:path w="969645" h="262889">
                  <a:moveTo>
                    <a:pt x="647115" y="51663"/>
                  </a:moveTo>
                  <a:lnTo>
                    <a:pt x="645744" y="46583"/>
                  </a:lnTo>
                  <a:lnTo>
                    <a:pt x="642239" y="47371"/>
                  </a:lnTo>
                  <a:lnTo>
                    <a:pt x="638733" y="48158"/>
                  </a:lnTo>
                  <a:lnTo>
                    <a:pt x="639673" y="53352"/>
                  </a:lnTo>
                  <a:lnTo>
                    <a:pt x="647115" y="51663"/>
                  </a:lnTo>
                  <a:close/>
                </a:path>
                <a:path w="969645" h="262889">
                  <a:moveTo>
                    <a:pt x="666965" y="47167"/>
                  </a:moveTo>
                  <a:lnTo>
                    <a:pt x="665645" y="42075"/>
                  </a:lnTo>
                  <a:lnTo>
                    <a:pt x="662139" y="42862"/>
                  </a:lnTo>
                  <a:lnTo>
                    <a:pt x="658634" y="43649"/>
                  </a:lnTo>
                  <a:lnTo>
                    <a:pt x="659536" y="48844"/>
                  </a:lnTo>
                  <a:lnTo>
                    <a:pt x="666965" y="47167"/>
                  </a:lnTo>
                  <a:close/>
                </a:path>
                <a:path w="969645" h="262889">
                  <a:moveTo>
                    <a:pt x="686917" y="43129"/>
                  </a:moveTo>
                  <a:lnTo>
                    <a:pt x="685634" y="38023"/>
                  </a:lnTo>
                  <a:lnTo>
                    <a:pt x="682117" y="38722"/>
                  </a:lnTo>
                  <a:lnTo>
                    <a:pt x="678599" y="39420"/>
                  </a:lnTo>
                  <a:lnTo>
                    <a:pt x="679437" y="44615"/>
                  </a:lnTo>
                  <a:lnTo>
                    <a:pt x="686917" y="43129"/>
                  </a:lnTo>
                  <a:close/>
                </a:path>
                <a:path w="969645" h="262889">
                  <a:moveTo>
                    <a:pt x="706869" y="39166"/>
                  </a:moveTo>
                  <a:lnTo>
                    <a:pt x="705637" y="34048"/>
                  </a:lnTo>
                  <a:lnTo>
                    <a:pt x="702119" y="34747"/>
                  </a:lnTo>
                  <a:lnTo>
                    <a:pt x="698601" y="35445"/>
                  </a:lnTo>
                  <a:lnTo>
                    <a:pt x="699401" y="40652"/>
                  </a:lnTo>
                  <a:lnTo>
                    <a:pt x="706869" y="39166"/>
                  </a:lnTo>
                  <a:close/>
                </a:path>
                <a:path w="969645" h="262889">
                  <a:moveTo>
                    <a:pt x="726846" y="35191"/>
                  </a:moveTo>
                  <a:lnTo>
                    <a:pt x="725652" y="30060"/>
                  </a:lnTo>
                  <a:lnTo>
                    <a:pt x="722134" y="30759"/>
                  </a:lnTo>
                  <a:lnTo>
                    <a:pt x="718616" y="31457"/>
                  </a:lnTo>
                  <a:lnTo>
                    <a:pt x="719366" y="36677"/>
                  </a:lnTo>
                  <a:lnTo>
                    <a:pt x="726846" y="35191"/>
                  </a:lnTo>
                  <a:close/>
                </a:path>
                <a:path w="969645" h="262889">
                  <a:moveTo>
                    <a:pt x="746899" y="31737"/>
                  </a:moveTo>
                  <a:lnTo>
                    <a:pt x="745769" y="26593"/>
                  </a:lnTo>
                  <a:lnTo>
                    <a:pt x="742226" y="27190"/>
                  </a:lnTo>
                  <a:lnTo>
                    <a:pt x="738682" y="27787"/>
                  </a:lnTo>
                  <a:lnTo>
                    <a:pt x="739381" y="33007"/>
                  </a:lnTo>
                  <a:lnTo>
                    <a:pt x="746899" y="31737"/>
                  </a:lnTo>
                  <a:close/>
                </a:path>
                <a:path w="969645" h="262889">
                  <a:moveTo>
                    <a:pt x="766965" y="28333"/>
                  </a:moveTo>
                  <a:lnTo>
                    <a:pt x="765886" y="23177"/>
                  </a:lnTo>
                  <a:lnTo>
                    <a:pt x="762342" y="23774"/>
                  </a:lnTo>
                  <a:lnTo>
                    <a:pt x="758799" y="24371"/>
                  </a:lnTo>
                  <a:lnTo>
                    <a:pt x="759447" y="29603"/>
                  </a:lnTo>
                  <a:lnTo>
                    <a:pt x="766965" y="28333"/>
                  </a:lnTo>
                  <a:close/>
                </a:path>
                <a:path w="969645" h="262889">
                  <a:moveTo>
                    <a:pt x="787031" y="24917"/>
                  </a:moveTo>
                  <a:lnTo>
                    <a:pt x="786003" y="19761"/>
                  </a:lnTo>
                  <a:lnTo>
                    <a:pt x="782459" y="20358"/>
                  </a:lnTo>
                  <a:lnTo>
                    <a:pt x="778916" y="20955"/>
                  </a:lnTo>
                  <a:lnTo>
                    <a:pt x="779526" y="26200"/>
                  </a:lnTo>
                  <a:lnTo>
                    <a:pt x="787031" y="24917"/>
                  </a:lnTo>
                  <a:close/>
                </a:path>
                <a:path w="969645" h="262889">
                  <a:moveTo>
                    <a:pt x="807186" y="22059"/>
                  </a:moveTo>
                  <a:lnTo>
                    <a:pt x="806196" y="16878"/>
                  </a:lnTo>
                  <a:lnTo>
                    <a:pt x="802640" y="17373"/>
                  </a:lnTo>
                  <a:lnTo>
                    <a:pt x="799084" y="17868"/>
                  </a:lnTo>
                  <a:lnTo>
                    <a:pt x="799630" y="23101"/>
                  </a:lnTo>
                  <a:lnTo>
                    <a:pt x="807186" y="22059"/>
                  </a:lnTo>
                  <a:close/>
                </a:path>
                <a:path w="969645" h="262889">
                  <a:moveTo>
                    <a:pt x="827341" y="19253"/>
                  </a:moveTo>
                  <a:lnTo>
                    <a:pt x="826414" y="14071"/>
                  </a:lnTo>
                  <a:lnTo>
                    <a:pt x="822858" y="14566"/>
                  </a:lnTo>
                  <a:lnTo>
                    <a:pt x="819302" y="15062"/>
                  </a:lnTo>
                  <a:lnTo>
                    <a:pt x="819797" y="20307"/>
                  </a:lnTo>
                  <a:lnTo>
                    <a:pt x="827341" y="19253"/>
                  </a:lnTo>
                  <a:close/>
                </a:path>
                <a:path w="969645" h="262889">
                  <a:moveTo>
                    <a:pt x="847496" y="16459"/>
                  </a:moveTo>
                  <a:lnTo>
                    <a:pt x="846620" y="11264"/>
                  </a:lnTo>
                  <a:lnTo>
                    <a:pt x="843064" y="11760"/>
                  </a:lnTo>
                  <a:lnTo>
                    <a:pt x="839508" y="12255"/>
                  </a:lnTo>
                  <a:lnTo>
                    <a:pt x="839952" y="17500"/>
                  </a:lnTo>
                  <a:lnTo>
                    <a:pt x="847496" y="16459"/>
                  </a:lnTo>
                  <a:close/>
                </a:path>
                <a:path w="969645" h="262889">
                  <a:moveTo>
                    <a:pt x="867727" y="14224"/>
                  </a:moveTo>
                  <a:lnTo>
                    <a:pt x="866902" y="9017"/>
                  </a:lnTo>
                  <a:lnTo>
                    <a:pt x="863333" y="9398"/>
                  </a:lnTo>
                  <a:lnTo>
                    <a:pt x="859764" y="9779"/>
                  </a:lnTo>
                  <a:lnTo>
                    <a:pt x="860145" y="15036"/>
                  </a:lnTo>
                  <a:lnTo>
                    <a:pt x="867727" y="14224"/>
                  </a:lnTo>
                  <a:close/>
                </a:path>
                <a:path w="969645" h="262889">
                  <a:moveTo>
                    <a:pt x="887958" y="12039"/>
                  </a:moveTo>
                  <a:lnTo>
                    <a:pt x="887183" y="6832"/>
                  </a:lnTo>
                  <a:lnTo>
                    <a:pt x="883615" y="7213"/>
                  </a:lnTo>
                  <a:lnTo>
                    <a:pt x="880046" y="7594"/>
                  </a:lnTo>
                  <a:lnTo>
                    <a:pt x="880376" y="12852"/>
                  </a:lnTo>
                  <a:lnTo>
                    <a:pt x="887958" y="12039"/>
                  </a:lnTo>
                  <a:close/>
                </a:path>
                <a:path w="969645" h="262889">
                  <a:moveTo>
                    <a:pt x="908189" y="9855"/>
                  </a:moveTo>
                  <a:lnTo>
                    <a:pt x="907478" y="4648"/>
                  </a:lnTo>
                  <a:lnTo>
                    <a:pt x="903909" y="5029"/>
                  </a:lnTo>
                  <a:lnTo>
                    <a:pt x="900341" y="5410"/>
                  </a:lnTo>
                  <a:lnTo>
                    <a:pt x="900620" y="10680"/>
                  </a:lnTo>
                  <a:lnTo>
                    <a:pt x="908189" y="9855"/>
                  </a:lnTo>
                  <a:close/>
                </a:path>
                <a:path w="969645" h="262889">
                  <a:moveTo>
                    <a:pt x="928484" y="8267"/>
                  </a:moveTo>
                  <a:lnTo>
                    <a:pt x="927823" y="3035"/>
                  </a:lnTo>
                  <a:lnTo>
                    <a:pt x="924242" y="3302"/>
                  </a:lnTo>
                  <a:lnTo>
                    <a:pt x="920661" y="3568"/>
                  </a:lnTo>
                  <a:lnTo>
                    <a:pt x="920877" y="8826"/>
                  </a:lnTo>
                  <a:lnTo>
                    <a:pt x="928484" y="8267"/>
                  </a:lnTo>
                  <a:close/>
                </a:path>
                <a:path w="969645" h="262889">
                  <a:moveTo>
                    <a:pt x="948778" y="6756"/>
                  </a:moveTo>
                  <a:lnTo>
                    <a:pt x="948182" y="1524"/>
                  </a:lnTo>
                  <a:lnTo>
                    <a:pt x="944600" y="1790"/>
                  </a:lnTo>
                  <a:lnTo>
                    <a:pt x="941019" y="2057"/>
                  </a:lnTo>
                  <a:lnTo>
                    <a:pt x="941184" y="7327"/>
                  </a:lnTo>
                  <a:lnTo>
                    <a:pt x="948778" y="6756"/>
                  </a:lnTo>
                  <a:close/>
                </a:path>
                <a:path w="969645" h="262889">
                  <a:moveTo>
                    <a:pt x="969073" y="5232"/>
                  </a:moveTo>
                  <a:lnTo>
                    <a:pt x="968527" y="0"/>
                  </a:lnTo>
                  <a:lnTo>
                    <a:pt x="964946" y="266"/>
                  </a:lnTo>
                  <a:lnTo>
                    <a:pt x="961364" y="533"/>
                  </a:lnTo>
                  <a:lnTo>
                    <a:pt x="961466" y="5803"/>
                  </a:lnTo>
                  <a:lnTo>
                    <a:pt x="969073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 descr=""/>
            <p:cNvSpPr/>
            <p:nvPr/>
          </p:nvSpPr>
          <p:spPr>
            <a:xfrm>
              <a:off x="3865687" y="5212612"/>
              <a:ext cx="252095" cy="0"/>
            </a:xfrm>
            <a:custGeom>
              <a:avLst/>
              <a:gdLst/>
              <a:ahLst/>
              <a:cxnLst/>
              <a:rect l="l" t="t" r="r" b="b"/>
              <a:pathLst>
                <a:path w="252095" h="0">
                  <a:moveTo>
                    <a:pt x="0" y="0"/>
                  </a:moveTo>
                  <a:lnTo>
                    <a:pt x="251871" y="0"/>
                  </a:lnTo>
                </a:path>
              </a:pathLst>
            </a:custGeom>
            <a:ln w="1124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 descr=""/>
            <p:cNvSpPr/>
            <p:nvPr/>
          </p:nvSpPr>
          <p:spPr>
            <a:xfrm>
              <a:off x="4130040" y="5214251"/>
              <a:ext cx="1336675" cy="496570"/>
            </a:xfrm>
            <a:custGeom>
              <a:avLst/>
              <a:gdLst/>
              <a:ahLst/>
              <a:cxnLst/>
              <a:rect l="l" t="t" r="r" b="b"/>
              <a:pathLst>
                <a:path w="1336675" h="496570">
                  <a:moveTo>
                    <a:pt x="7823" y="711"/>
                  </a:moveTo>
                  <a:lnTo>
                    <a:pt x="4254" y="355"/>
                  </a:lnTo>
                  <a:lnTo>
                    <a:pt x="685" y="0"/>
                  </a:lnTo>
                  <a:lnTo>
                    <a:pt x="0" y="5219"/>
                  </a:lnTo>
                  <a:lnTo>
                    <a:pt x="7581" y="5969"/>
                  </a:lnTo>
                  <a:lnTo>
                    <a:pt x="7823" y="711"/>
                  </a:lnTo>
                  <a:close/>
                </a:path>
                <a:path w="1336675" h="496570">
                  <a:moveTo>
                    <a:pt x="28130" y="2705"/>
                  </a:moveTo>
                  <a:lnTo>
                    <a:pt x="24561" y="2349"/>
                  </a:lnTo>
                  <a:lnTo>
                    <a:pt x="20993" y="1993"/>
                  </a:lnTo>
                  <a:lnTo>
                    <a:pt x="20243" y="7213"/>
                  </a:lnTo>
                  <a:lnTo>
                    <a:pt x="27838" y="7962"/>
                  </a:lnTo>
                  <a:lnTo>
                    <a:pt x="28130" y="2705"/>
                  </a:lnTo>
                  <a:close/>
                </a:path>
                <a:path w="1336675" h="496570">
                  <a:moveTo>
                    <a:pt x="48437" y="4699"/>
                  </a:moveTo>
                  <a:lnTo>
                    <a:pt x="44869" y="4343"/>
                  </a:lnTo>
                  <a:lnTo>
                    <a:pt x="41300" y="3987"/>
                  </a:lnTo>
                  <a:lnTo>
                    <a:pt x="40500" y="9207"/>
                  </a:lnTo>
                  <a:lnTo>
                    <a:pt x="48082" y="9944"/>
                  </a:lnTo>
                  <a:lnTo>
                    <a:pt x="48437" y="4699"/>
                  </a:lnTo>
                  <a:close/>
                </a:path>
                <a:path w="1336675" h="496570">
                  <a:moveTo>
                    <a:pt x="68694" y="7099"/>
                  </a:moveTo>
                  <a:lnTo>
                    <a:pt x="65138" y="6629"/>
                  </a:lnTo>
                  <a:lnTo>
                    <a:pt x="61582" y="6159"/>
                  </a:lnTo>
                  <a:lnTo>
                    <a:pt x="60731" y="11353"/>
                  </a:lnTo>
                  <a:lnTo>
                    <a:pt x="68287" y="12357"/>
                  </a:lnTo>
                  <a:lnTo>
                    <a:pt x="68694" y="7099"/>
                  </a:lnTo>
                  <a:close/>
                </a:path>
                <a:path w="1336675" h="496570">
                  <a:moveTo>
                    <a:pt x="88925" y="9804"/>
                  </a:moveTo>
                  <a:lnTo>
                    <a:pt x="85369" y="9334"/>
                  </a:lnTo>
                  <a:lnTo>
                    <a:pt x="81813" y="8864"/>
                  </a:lnTo>
                  <a:lnTo>
                    <a:pt x="80911" y="14046"/>
                  </a:lnTo>
                  <a:lnTo>
                    <a:pt x="88468" y="15062"/>
                  </a:lnTo>
                  <a:lnTo>
                    <a:pt x="88925" y="9804"/>
                  </a:lnTo>
                  <a:close/>
                </a:path>
                <a:path w="1336675" h="496570">
                  <a:moveTo>
                    <a:pt x="109156" y="12509"/>
                  </a:moveTo>
                  <a:lnTo>
                    <a:pt x="105600" y="12039"/>
                  </a:lnTo>
                  <a:lnTo>
                    <a:pt x="102044" y="11569"/>
                  </a:lnTo>
                  <a:lnTo>
                    <a:pt x="101092" y="16751"/>
                  </a:lnTo>
                  <a:lnTo>
                    <a:pt x="108648" y="17754"/>
                  </a:lnTo>
                  <a:lnTo>
                    <a:pt x="109156" y="12509"/>
                  </a:lnTo>
                  <a:close/>
                </a:path>
                <a:path w="1336675" h="496570">
                  <a:moveTo>
                    <a:pt x="129362" y="15278"/>
                  </a:moveTo>
                  <a:lnTo>
                    <a:pt x="125818" y="14732"/>
                  </a:lnTo>
                  <a:lnTo>
                    <a:pt x="122262" y="14262"/>
                  </a:lnTo>
                  <a:lnTo>
                    <a:pt x="121259" y="19431"/>
                  </a:lnTo>
                  <a:lnTo>
                    <a:pt x="125031" y="19939"/>
                  </a:lnTo>
                  <a:lnTo>
                    <a:pt x="128803" y="20510"/>
                  </a:lnTo>
                  <a:lnTo>
                    <a:pt x="129362" y="15278"/>
                  </a:lnTo>
                  <a:close/>
                </a:path>
                <a:path w="1336675" h="496570">
                  <a:moveTo>
                    <a:pt x="149491" y="18694"/>
                  </a:moveTo>
                  <a:lnTo>
                    <a:pt x="145948" y="18097"/>
                  </a:lnTo>
                  <a:lnTo>
                    <a:pt x="142405" y="17500"/>
                  </a:lnTo>
                  <a:lnTo>
                    <a:pt x="141351" y="22656"/>
                  </a:lnTo>
                  <a:lnTo>
                    <a:pt x="148869" y="23926"/>
                  </a:lnTo>
                  <a:lnTo>
                    <a:pt x="149491" y="18694"/>
                  </a:lnTo>
                  <a:close/>
                </a:path>
                <a:path w="1336675" h="496570">
                  <a:moveTo>
                    <a:pt x="169608" y="22072"/>
                  </a:moveTo>
                  <a:lnTo>
                    <a:pt x="166065" y="21475"/>
                  </a:lnTo>
                  <a:lnTo>
                    <a:pt x="162521" y="20878"/>
                  </a:lnTo>
                  <a:lnTo>
                    <a:pt x="161429" y="26035"/>
                  </a:lnTo>
                  <a:lnTo>
                    <a:pt x="168948" y="27292"/>
                  </a:lnTo>
                  <a:lnTo>
                    <a:pt x="169608" y="22072"/>
                  </a:lnTo>
                  <a:close/>
                </a:path>
                <a:path w="1336675" h="496570">
                  <a:moveTo>
                    <a:pt x="189738" y="25463"/>
                  </a:moveTo>
                  <a:lnTo>
                    <a:pt x="186194" y="24866"/>
                  </a:lnTo>
                  <a:lnTo>
                    <a:pt x="182651" y="24269"/>
                  </a:lnTo>
                  <a:lnTo>
                    <a:pt x="181508" y="29413"/>
                  </a:lnTo>
                  <a:lnTo>
                    <a:pt x="189026" y="30683"/>
                  </a:lnTo>
                  <a:lnTo>
                    <a:pt x="189738" y="25463"/>
                  </a:lnTo>
                  <a:close/>
                </a:path>
                <a:path w="1336675" h="496570">
                  <a:moveTo>
                    <a:pt x="209778" y="29235"/>
                  </a:moveTo>
                  <a:lnTo>
                    <a:pt x="206260" y="28524"/>
                  </a:lnTo>
                  <a:lnTo>
                    <a:pt x="202742" y="27813"/>
                  </a:lnTo>
                  <a:lnTo>
                    <a:pt x="201549" y="32931"/>
                  </a:lnTo>
                  <a:lnTo>
                    <a:pt x="209016" y="34455"/>
                  </a:lnTo>
                  <a:lnTo>
                    <a:pt x="209778" y="29235"/>
                  </a:lnTo>
                  <a:close/>
                </a:path>
                <a:path w="1336675" h="496570">
                  <a:moveTo>
                    <a:pt x="229768" y="33299"/>
                  </a:moveTo>
                  <a:lnTo>
                    <a:pt x="226250" y="32588"/>
                  </a:lnTo>
                  <a:lnTo>
                    <a:pt x="222732" y="31877"/>
                  </a:lnTo>
                  <a:lnTo>
                    <a:pt x="221488" y="36995"/>
                  </a:lnTo>
                  <a:lnTo>
                    <a:pt x="228955" y="38506"/>
                  </a:lnTo>
                  <a:lnTo>
                    <a:pt x="229768" y="33299"/>
                  </a:lnTo>
                  <a:close/>
                </a:path>
                <a:path w="1336675" h="496570">
                  <a:moveTo>
                    <a:pt x="249770" y="37363"/>
                  </a:moveTo>
                  <a:lnTo>
                    <a:pt x="246253" y="36652"/>
                  </a:lnTo>
                  <a:lnTo>
                    <a:pt x="242735" y="35941"/>
                  </a:lnTo>
                  <a:lnTo>
                    <a:pt x="241439" y="41046"/>
                  </a:lnTo>
                  <a:lnTo>
                    <a:pt x="248920" y="42557"/>
                  </a:lnTo>
                  <a:lnTo>
                    <a:pt x="249770" y="37363"/>
                  </a:lnTo>
                  <a:close/>
                </a:path>
                <a:path w="1336675" h="496570">
                  <a:moveTo>
                    <a:pt x="269760" y="41427"/>
                  </a:moveTo>
                  <a:lnTo>
                    <a:pt x="266242" y="40716"/>
                  </a:lnTo>
                  <a:lnTo>
                    <a:pt x="262724" y="40005"/>
                  </a:lnTo>
                  <a:lnTo>
                    <a:pt x="261391" y="45097"/>
                  </a:lnTo>
                  <a:lnTo>
                    <a:pt x="268859" y="46621"/>
                  </a:lnTo>
                  <a:lnTo>
                    <a:pt x="269760" y="41427"/>
                  </a:lnTo>
                  <a:close/>
                </a:path>
                <a:path w="1336675" h="496570">
                  <a:moveTo>
                    <a:pt x="289623" y="46062"/>
                  </a:moveTo>
                  <a:lnTo>
                    <a:pt x="286131" y="45237"/>
                  </a:lnTo>
                  <a:lnTo>
                    <a:pt x="282638" y="44411"/>
                  </a:lnTo>
                  <a:lnTo>
                    <a:pt x="281254" y="49491"/>
                  </a:lnTo>
                  <a:lnTo>
                    <a:pt x="288671" y="51244"/>
                  </a:lnTo>
                  <a:lnTo>
                    <a:pt x="289623" y="46062"/>
                  </a:lnTo>
                  <a:close/>
                </a:path>
                <a:path w="1336675" h="496570">
                  <a:moveTo>
                    <a:pt x="309473" y="50774"/>
                  </a:moveTo>
                  <a:lnTo>
                    <a:pt x="305981" y="49949"/>
                  </a:lnTo>
                  <a:lnTo>
                    <a:pt x="302488" y="49123"/>
                  </a:lnTo>
                  <a:lnTo>
                    <a:pt x="301066" y="54190"/>
                  </a:lnTo>
                  <a:lnTo>
                    <a:pt x="308483" y="55956"/>
                  </a:lnTo>
                  <a:lnTo>
                    <a:pt x="309473" y="50774"/>
                  </a:lnTo>
                  <a:close/>
                </a:path>
                <a:path w="1336675" h="496570">
                  <a:moveTo>
                    <a:pt x="329323" y="55486"/>
                  </a:moveTo>
                  <a:lnTo>
                    <a:pt x="325831" y="54660"/>
                  </a:lnTo>
                  <a:lnTo>
                    <a:pt x="322338" y="53835"/>
                  </a:lnTo>
                  <a:lnTo>
                    <a:pt x="320865" y="58889"/>
                  </a:lnTo>
                  <a:lnTo>
                    <a:pt x="328295" y="60655"/>
                  </a:lnTo>
                  <a:lnTo>
                    <a:pt x="329323" y="55486"/>
                  </a:lnTo>
                  <a:close/>
                </a:path>
                <a:path w="1336675" h="496570">
                  <a:moveTo>
                    <a:pt x="349161" y="60261"/>
                  </a:moveTo>
                  <a:lnTo>
                    <a:pt x="345681" y="59385"/>
                  </a:lnTo>
                  <a:lnTo>
                    <a:pt x="342188" y="58559"/>
                  </a:lnTo>
                  <a:lnTo>
                    <a:pt x="340677" y="63601"/>
                  </a:lnTo>
                  <a:lnTo>
                    <a:pt x="344385" y="64490"/>
                  </a:lnTo>
                  <a:lnTo>
                    <a:pt x="348081" y="65417"/>
                  </a:lnTo>
                  <a:lnTo>
                    <a:pt x="349161" y="60261"/>
                  </a:lnTo>
                  <a:close/>
                </a:path>
                <a:path w="1336675" h="496570">
                  <a:moveTo>
                    <a:pt x="368846" y="65620"/>
                  </a:moveTo>
                  <a:lnTo>
                    <a:pt x="365379" y="64681"/>
                  </a:lnTo>
                  <a:lnTo>
                    <a:pt x="361911" y="63741"/>
                  </a:lnTo>
                  <a:lnTo>
                    <a:pt x="360362" y="68770"/>
                  </a:lnTo>
                  <a:lnTo>
                    <a:pt x="367728" y="70764"/>
                  </a:lnTo>
                  <a:lnTo>
                    <a:pt x="368846" y="65620"/>
                  </a:lnTo>
                  <a:close/>
                </a:path>
                <a:path w="1336675" h="496570">
                  <a:moveTo>
                    <a:pt x="388543" y="70954"/>
                  </a:moveTo>
                  <a:lnTo>
                    <a:pt x="385076" y="70015"/>
                  </a:lnTo>
                  <a:lnTo>
                    <a:pt x="381609" y="69075"/>
                  </a:lnTo>
                  <a:lnTo>
                    <a:pt x="380022" y="74091"/>
                  </a:lnTo>
                  <a:lnTo>
                    <a:pt x="387375" y="76098"/>
                  </a:lnTo>
                  <a:lnTo>
                    <a:pt x="388543" y="70954"/>
                  </a:lnTo>
                  <a:close/>
                </a:path>
                <a:path w="1336675" h="496570">
                  <a:moveTo>
                    <a:pt x="408228" y="76301"/>
                  </a:moveTo>
                  <a:lnTo>
                    <a:pt x="404761" y="75361"/>
                  </a:lnTo>
                  <a:lnTo>
                    <a:pt x="401294" y="74422"/>
                  </a:lnTo>
                  <a:lnTo>
                    <a:pt x="399669" y="79425"/>
                  </a:lnTo>
                  <a:lnTo>
                    <a:pt x="407022" y="81432"/>
                  </a:lnTo>
                  <a:lnTo>
                    <a:pt x="408228" y="76301"/>
                  </a:lnTo>
                  <a:close/>
                </a:path>
                <a:path w="1336675" h="496570">
                  <a:moveTo>
                    <a:pt x="427875" y="81749"/>
                  </a:moveTo>
                  <a:lnTo>
                    <a:pt x="424446" y="80708"/>
                  </a:lnTo>
                  <a:lnTo>
                    <a:pt x="420992" y="79756"/>
                  </a:lnTo>
                  <a:lnTo>
                    <a:pt x="419315" y="84747"/>
                  </a:lnTo>
                  <a:lnTo>
                    <a:pt x="422986" y="85763"/>
                  </a:lnTo>
                  <a:lnTo>
                    <a:pt x="426643" y="86880"/>
                  </a:lnTo>
                  <a:lnTo>
                    <a:pt x="427875" y="81749"/>
                  </a:lnTo>
                  <a:close/>
                </a:path>
                <a:path w="1336675" h="496570">
                  <a:moveTo>
                    <a:pt x="447395" y="87693"/>
                  </a:moveTo>
                  <a:lnTo>
                    <a:pt x="443966" y="86652"/>
                  </a:lnTo>
                  <a:lnTo>
                    <a:pt x="440537" y="85610"/>
                  </a:lnTo>
                  <a:lnTo>
                    <a:pt x="438823" y="90589"/>
                  </a:lnTo>
                  <a:lnTo>
                    <a:pt x="446125" y="92811"/>
                  </a:lnTo>
                  <a:lnTo>
                    <a:pt x="447395" y="87693"/>
                  </a:lnTo>
                  <a:close/>
                </a:path>
                <a:path w="1336675" h="496570">
                  <a:moveTo>
                    <a:pt x="466902" y="93637"/>
                  </a:moveTo>
                  <a:lnTo>
                    <a:pt x="463473" y="92595"/>
                  </a:lnTo>
                  <a:lnTo>
                    <a:pt x="460044" y="91554"/>
                  </a:lnTo>
                  <a:lnTo>
                    <a:pt x="458292" y="96520"/>
                  </a:lnTo>
                  <a:lnTo>
                    <a:pt x="465594" y="98742"/>
                  </a:lnTo>
                  <a:lnTo>
                    <a:pt x="466902" y="93637"/>
                  </a:lnTo>
                  <a:close/>
                </a:path>
                <a:path w="1336675" h="496570">
                  <a:moveTo>
                    <a:pt x="486422" y="99580"/>
                  </a:moveTo>
                  <a:lnTo>
                    <a:pt x="482993" y="98539"/>
                  </a:lnTo>
                  <a:lnTo>
                    <a:pt x="479564" y="97497"/>
                  </a:lnTo>
                  <a:lnTo>
                    <a:pt x="477774" y="102450"/>
                  </a:lnTo>
                  <a:lnTo>
                    <a:pt x="485076" y="104673"/>
                  </a:lnTo>
                  <a:lnTo>
                    <a:pt x="486422" y="99580"/>
                  </a:lnTo>
                  <a:close/>
                </a:path>
                <a:path w="1336675" h="496570">
                  <a:moveTo>
                    <a:pt x="505904" y="105587"/>
                  </a:moveTo>
                  <a:lnTo>
                    <a:pt x="502500" y="104470"/>
                  </a:lnTo>
                  <a:lnTo>
                    <a:pt x="499071" y="103428"/>
                  </a:lnTo>
                  <a:lnTo>
                    <a:pt x="497243" y="108369"/>
                  </a:lnTo>
                  <a:lnTo>
                    <a:pt x="500900" y="109486"/>
                  </a:lnTo>
                  <a:lnTo>
                    <a:pt x="504520" y="110667"/>
                  </a:lnTo>
                  <a:lnTo>
                    <a:pt x="505904" y="105587"/>
                  </a:lnTo>
                  <a:close/>
                </a:path>
                <a:path w="1336675" h="496570">
                  <a:moveTo>
                    <a:pt x="525246" y="112115"/>
                  </a:moveTo>
                  <a:lnTo>
                    <a:pt x="521843" y="110972"/>
                  </a:lnTo>
                  <a:lnTo>
                    <a:pt x="518439" y="109829"/>
                  </a:lnTo>
                  <a:lnTo>
                    <a:pt x="516585" y="114757"/>
                  </a:lnTo>
                  <a:lnTo>
                    <a:pt x="523811" y="117195"/>
                  </a:lnTo>
                  <a:lnTo>
                    <a:pt x="525246" y="112115"/>
                  </a:lnTo>
                  <a:close/>
                </a:path>
                <a:path w="1336675" h="496570">
                  <a:moveTo>
                    <a:pt x="544576" y="118630"/>
                  </a:moveTo>
                  <a:lnTo>
                    <a:pt x="541172" y="117487"/>
                  </a:lnTo>
                  <a:lnTo>
                    <a:pt x="537768" y="116344"/>
                  </a:lnTo>
                  <a:lnTo>
                    <a:pt x="535876" y="121259"/>
                  </a:lnTo>
                  <a:lnTo>
                    <a:pt x="543115" y="123698"/>
                  </a:lnTo>
                  <a:lnTo>
                    <a:pt x="544576" y="118630"/>
                  </a:lnTo>
                  <a:close/>
                </a:path>
                <a:path w="1336675" h="496570">
                  <a:moveTo>
                    <a:pt x="563905" y="125133"/>
                  </a:moveTo>
                  <a:lnTo>
                    <a:pt x="560501" y="123990"/>
                  </a:lnTo>
                  <a:lnTo>
                    <a:pt x="557098" y="122847"/>
                  </a:lnTo>
                  <a:lnTo>
                    <a:pt x="555180" y="127749"/>
                  </a:lnTo>
                  <a:lnTo>
                    <a:pt x="562406" y="130187"/>
                  </a:lnTo>
                  <a:lnTo>
                    <a:pt x="563905" y="125133"/>
                  </a:lnTo>
                  <a:close/>
                </a:path>
                <a:path w="1336675" h="496570">
                  <a:moveTo>
                    <a:pt x="583234" y="131648"/>
                  </a:moveTo>
                  <a:lnTo>
                    <a:pt x="579831" y="130505"/>
                  </a:lnTo>
                  <a:lnTo>
                    <a:pt x="576427" y="129362"/>
                  </a:lnTo>
                  <a:lnTo>
                    <a:pt x="574471" y="134251"/>
                  </a:lnTo>
                  <a:lnTo>
                    <a:pt x="581698" y="136690"/>
                  </a:lnTo>
                  <a:lnTo>
                    <a:pt x="583234" y="131648"/>
                  </a:lnTo>
                  <a:close/>
                </a:path>
                <a:path w="1336675" h="496570">
                  <a:moveTo>
                    <a:pt x="602373" y="138684"/>
                  </a:moveTo>
                  <a:lnTo>
                    <a:pt x="599008" y="137439"/>
                  </a:lnTo>
                  <a:lnTo>
                    <a:pt x="595642" y="136194"/>
                  </a:lnTo>
                  <a:lnTo>
                    <a:pt x="593648" y="141071"/>
                  </a:lnTo>
                  <a:lnTo>
                    <a:pt x="600811" y="143713"/>
                  </a:lnTo>
                  <a:lnTo>
                    <a:pt x="602373" y="138684"/>
                  </a:lnTo>
                  <a:close/>
                </a:path>
                <a:path w="1336675" h="496570">
                  <a:moveTo>
                    <a:pt x="621512" y="145745"/>
                  </a:moveTo>
                  <a:lnTo>
                    <a:pt x="618147" y="144500"/>
                  </a:lnTo>
                  <a:lnTo>
                    <a:pt x="614781" y="143256"/>
                  </a:lnTo>
                  <a:lnTo>
                    <a:pt x="612762" y="148120"/>
                  </a:lnTo>
                  <a:lnTo>
                    <a:pt x="619925" y="150761"/>
                  </a:lnTo>
                  <a:lnTo>
                    <a:pt x="621512" y="145745"/>
                  </a:lnTo>
                  <a:close/>
                </a:path>
                <a:path w="1336675" h="496570">
                  <a:moveTo>
                    <a:pt x="640651" y="152793"/>
                  </a:moveTo>
                  <a:lnTo>
                    <a:pt x="637286" y="151549"/>
                  </a:lnTo>
                  <a:lnTo>
                    <a:pt x="633920" y="150304"/>
                  </a:lnTo>
                  <a:lnTo>
                    <a:pt x="631863" y="155155"/>
                  </a:lnTo>
                  <a:lnTo>
                    <a:pt x="639025" y="157797"/>
                  </a:lnTo>
                  <a:lnTo>
                    <a:pt x="640651" y="152793"/>
                  </a:lnTo>
                  <a:close/>
                </a:path>
                <a:path w="1336675" h="496570">
                  <a:moveTo>
                    <a:pt x="659790" y="159842"/>
                  </a:moveTo>
                  <a:lnTo>
                    <a:pt x="656424" y="158597"/>
                  </a:lnTo>
                  <a:lnTo>
                    <a:pt x="653059" y="157353"/>
                  </a:lnTo>
                  <a:lnTo>
                    <a:pt x="650976" y="162191"/>
                  </a:lnTo>
                  <a:lnTo>
                    <a:pt x="658139" y="164833"/>
                  </a:lnTo>
                  <a:lnTo>
                    <a:pt x="659790" y="159842"/>
                  </a:lnTo>
                  <a:close/>
                </a:path>
                <a:path w="1336675" h="496570">
                  <a:moveTo>
                    <a:pt x="678802" y="167208"/>
                  </a:moveTo>
                  <a:lnTo>
                    <a:pt x="675474" y="165874"/>
                  </a:lnTo>
                  <a:lnTo>
                    <a:pt x="672147" y="164541"/>
                  </a:lnTo>
                  <a:lnTo>
                    <a:pt x="670039" y="169367"/>
                  </a:lnTo>
                  <a:lnTo>
                    <a:pt x="677113" y="172199"/>
                  </a:lnTo>
                  <a:lnTo>
                    <a:pt x="678802" y="167208"/>
                  </a:lnTo>
                  <a:close/>
                </a:path>
                <a:path w="1336675" h="496570">
                  <a:moveTo>
                    <a:pt x="697738" y="174777"/>
                  </a:moveTo>
                  <a:lnTo>
                    <a:pt x="694410" y="173443"/>
                  </a:lnTo>
                  <a:lnTo>
                    <a:pt x="691083" y="172110"/>
                  </a:lnTo>
                  <a:lnTo>
                    <a:pt x="688936" y="176923"/>
                  </a:lnTo>
                  <a:lnTo>
                    <a:pt x="696023" y="179755"/>
                  </a:lnTo>
                  <a:lnTo>
                    <a:pt x="697738" y="174777"/>
                  </a:lnTo>
                  <a:close/>
                </a:path>
                <a:path w="1336675" h="496570">
                  <a:moveTo>
                    <a:pt x="716673" y="182346"/>
                  </a:moveTo>
                  <a:lnTo>
                    <a:pt x="713346" y="181013"/>
                  </a:lnTo>
                  <a:lnTo>
                    <a:pt x="710018" y="179679"/>
                  </a:lnTo>
                  <a:lnTo>
                    <a:pt x="707847" y="184480"/>
                  </a:lnTo>
                  <a:lnTo>
                    <a:pt x="714933" y="187312"/>
                  </a:lnTo>
                  <a:lnTo>
                    <a:pt x="716673" y="182346"/>
                  </a:lnTo>
                  <a:close/>
                </a:path>
                <a:path w="1336675" h="496570">
                  <a:moveTo>
                    <a:pt x="735622" y="189915"/>
                  </a:moveTo>
                  <a:lnTo>
                    <a:pt x="732294" y="188582"/>
                  </a:lnTo>
                  <a:lnTo>
                    <a:pt x="728967" y="187248"/>
                  </a:lnTo>
                  <a:lnTo>
                    <a:pt x="726770" y="192036"/>
                  </a:lnTo>
                  <a:lnTo>
                    <a:pt x="733856" y="194868"/>
                  </a:lnTo>
                  <a:lnTo>
                    <a:pt x="735622" y="189915"/>
                  </a:lnTo>
                  <a:close/>
                </a:path>
                <a:path w="1336675" h="496570">
                  <a:moveTo>
                    <a:pt x="754557" y="197497"/>
                  </a:moveTo>
                  <a:lnTo>
                    <a:pt x="751230" y="196151"/>
                  </a:lnTo>
                  <a:lnTo>
                    <a:pt x="747903" y="194818"/>
                  </a:lnTo>
                  <a:lnTo>
                    <a:pt x="745680" y="199593"/>
                  </a:lnTo>
                  <a:lnTo>
                    <a:pt x="752754" y="202450"/>
                  </a:lnTo>
                  <a:lnTo>
                    <a:pt x="754557" y="197497"/>
                  </a:lnTo>
                  <a:close/>
                </a:path>
                <a:path w="1336675" h="496570">
                  <a:moveTo>
                    <a:pt x="773290" y="205574"/>
                  </a:moveTo>
                  <a:lnTo>
                    <a:pt x="769988" y="204152"/>
                  </a:lnTo>
                  <a:lnTo>
                    <a:pt x="766686" y="202730"/>
                  </a:lnTo>
                  <a:lnTo>
                    <a:pt x="764438" y="207492"/>
                  </a:lnTo>
                  <a:lnTo>
                    <a:pt x="771448" y="210515"/>
                  </a:lnTo>
                  <a:lnTo>
                    <a:pt x="773290" y="205574"/>
                  </a:lnTo>
                  <a:close/>
                </a:path>
                <a:path w="1336675" h="496570">
                  <a:moveTo>
                    <a:pt x="792022" y="213626"/>
                  </a:moveTo>
                  <a:lnTo>
                    <a:pt x="788720" y="212204"/>
                  </a:lnTo>
                  <a:lnTo>
                    <a:pt x="785418" y="210781"/>
                  </a:lnTo>
                  <a:lnTo>
                    <a:pt x="783145" y="215531"/>
                  </a:lnTo>
                  <a:lnTo>
                    <a:pt x="790155" y="218554"/>
                  </a:lnTo>
                  <a:lnTo>
                    <a:pt x="792022" y="213626"/>
                  </a:lnTo>
                  <a:close/>
                </a:path>
                <a:path w="1336675" h="496570">
                  <a:moveTo>
                    <a:pt x="810755" y="221678"/>
                  </a:moveTo>
                  <a:lnTo>
                    <a:pt x="807453" y="220256"/>
                  </a:lnTo>
                  <a:lnTo>
                    <a:pt x="804151" y="218833"/>
                  </a:lnTo>
                  <a:lnTo>
                    <a:pt x="801852" y="223583"/>
                  </a:lnTo>
                  <a:lnTo>
                    <a:pt x="808863" y="226593"/>
                  </a:lnTo>
                  <a:lnTo>
                    <a:pt x="810755" y="221678"/>
                  </a:lnTo>
                  <a:close/>
                </a:path>
                <a:path w="1336675" h="496570">
                  <a:moveTo>
                    <a:pt x="829500" y="229730"/>
                  </a:moveTo>
                  <a:lnTo>
                    <a:pt x="826198" y="228307"/>
                  </a:lnTo>
                  <a:lnTo>
                    <a:pt x="822896" y="226885"/>
                  </a:lnTo>
                  <a:lnTo>
                    <a:pt x="820572" y="231622"/>
                  </a:lnTo>
                  <a:lnTo>
                    <a:pt x="827582" y="234632"/>
                  </a:lnTo>
                  <a:lnTo>
                    <a:pt x="829500" y="229730"/>
                  </a:lnTo>
                  <a:close/>
                </a:path>
                <a:path w="1336675" h="496570">
                  <a:moveTo>
                    <a:pt x="848156" y="237959"/>
                  </a:moveTo>
                  <a:lnTo>
                    <a:pt x="844892" y="236461"/>
                  </a:lnTo>
                  <a:lnTo>
                    <a:pt x="841629" y="234962"/>
                  </a:lnTo>
                  <a:lnTo>
                    <a:pt x="839279" y="239674"/>
                  </a:lnTo>
                  <a:lnTo>
                    <a:pt x="846213" y="242862"/>
                  </a:lnTo>
                  <a:lnTo>
                    <a:pt x="848156" y="237959"/>
                  </a:lnTo>
                  <a:close/>
                </a:path>
                <a:path w="1336675" h="496570">
                  <a:moveTo>
                    <a:pt x="866686" y="246468"/>
                  </a:moveTo>
                  <a:lnTo>
                    <a:pt x="863422" y="244970"/>
                  </a:lnTo>
                  <a:lnTo>
                    <a:pt x="860158" y="243471"/>
                  </a:lnTo>
                  <a:lnTo>
                    <a:pt x="857783" y="248170"/>
                  </a:lnTo>
                  <a:lnTo>
                    <a:pt x="864717" y="251358"/>
                  </a:lnTo>
                  <a:lnTo>
                    <a:pt x="866686" y="246468"/>
                  </a:lnTo>
                  <a:close/>
                </a:path>
                <a:path w="1336675" h="496570">
                  <a:moveTo>
                    <a:pt x="885215" y="254965"/>
                  </a:moveTo>
                  <a:lnTo>
                    <a:pt x="881951" y="253466"/>
                  </a:lnTo>
                  <a:lnTo>
                    <a:pt x="878687" y="251968"/>
                  </a:lnTo>
                  <a:lnTo>
                    <a:pt x="876300" y="256654"/>
                  </a:lnTo>
                  <a:lnTo>
                    <a:pt x="883234" y="259842"/>
                  </a:lnTo>
                  <a:lnTo>
                    <a:pt x="885215" y="254965"/>
                  </a:lnTo>
                  <a:close/>
                </a:path>
                <a:path w="1336675" h="496570">
                  <a:moveTo>
                    <a:pt x="903744" y="263474"/>
                  </a:moveTo>
                  <a:lnTo>
                    <a:pt x="900480" y="261975"/>
                  </a:lnTo>
                  <a:lnTo>
                    <a:pt x="897216" y="260477"/>
                  </a:lnTo>
                  <a:lnTo>
                    <a:pt x="894803" y="265163"/>
                  </a:lnTo>
                  <a:lnTo>
                    <a:pt x="901738" y="268338"/>
                  </a:lnTo>
                  <a:lnTo>
                    <a:pt x="903744" y="263474"/>
                  </a:lnTo>
                  <a:close/>
                </a:path>
                <a:path w="1336675" h="496570">
                  <a:moveTo>
                    <a:pt x="922286" y="271983"/>
                  </a:moveTo>
                  <a:lnTo>
                    <a:pt x="919022" y="270484"/>
                  </a:lnTo>
                  <a:lnTo>
                    <a:pt x="915758" y="268986"/>
                  </a:lnTo>
                  <a:lnTo>
                    <a:pt x="913320" y="273659"/>
                  </a:lnTo>
                  <a:lnTo>
                    <a:pt x="920254" y="276834"/>
                  </a:lnTo>
                  <a:lnTo>
                    <a:pt x="922286" y="271983"/>
                  </a:lnTo>
                  <a:close/>
                </a:path>
                <a:path w="1336675" h="496570">
                  <a:moveTo>
                    <a:pt x="940714" y="280708"/>
                  </a:moveTo>
                  <a:lnTo>
                    <a:pt x="937488" y="279133"/>
                  </a:lnTo>
                  <a:lnTo>
                    <a:pt x="934262" y="277558"/>
                  </a:lnTo>
                  <a:lnTo>
                    <a:pt x="931799" y="282219"/>
                  </a:lnTo>
                  <a:lnTo>
                    <a:pt x="938657" y="285559"/>
                  </a:lnTo>
                  <a:lnTo>
                    <a:pt x="940714" y="280708"/>
                  </a:lnTo>
                  <a:close/>
                </a:path>
                <a:path w="1336675" h="496570">
                  <a:moveTo>
                    <a:pt x="959040" y="289648"/>
                  </a:moveTo>
                  <a:lnTo>
                    <a:pt x="955814" y="288074"/>
                  </a:lnTo>
                  <a:lnTo>
                    <a:pt x="952588" y="286499"/>
                  </a:lnTo>
                  <a:lnTo>
                    <a:pt x="950099" y="291147"/>
                  </a:lnTo>
                  <a:lnTo>
                    <a:pt x="956970" y="294487"/>
                  </a:lnTo>
                  <a:lnTo>
                    <a:pt x="959040" y="289648"/>
                  </a:lnTo>
                  <a:close/>
                </a:path>
                <a:path w="1336675" h="496570">
                  <a:moveTo>
                    <a:pt x="977366" y="298577"/>
                  </a:moveTo>
                  <a:lnTo>
                    <a:pt x="974140" y="297002"/>
                  </a:lnTo>
                  <a:lnTo>
                    <a:pt x="970915" y="295427"/>
                  </a:lnTo>
                  <a:lnTo>
                    <a:pt x="968413" y="300062"/>
                  </a:lnTo>
                  <a:lnTo>
                    <a:pt x="975271" y="303403"/>
                  </a:lnTo>
                  <a:lnTo>
                    <a:pt x="977366" y="298577"/>
                  </a:lnTo>
                  <a:close/>
                </a:path>
                <a:path w="1336675" h="496570">
                  <a:moveTo>
                    <a:pt x="995705" y="307517"/>
                  </a:moveTo>
                  <a:lnTo>
                    <a:pt x="992479" y="305943"/>
                  </a:lnTo>
                  <a:lnTo>
                    <a:pt x="989253" y="304368"/>
                  </a:lnTo>
                  <a:lnTo>
                    <a:pt x="986726" y="308991"/>
                  </a:lnTo>
                  <a:lnTo>
                    <a:pt x="993584" y="312343"/>
                  </a:lnTo>
                  <a:lnTo>
                    <a:pt x="995705" y="307517"/>
                  </a:lnTo>
                  <a:close/>
                </a:path>
                <a:path w="1336675" h="496570">
                  <a:moveTo>
                    <a:pt x="1014031" y="316445"/>
                  </a:moveTo>
                  <a:lnTo>
                    <a:pt x="1010805" y="314871"/>
                  </a:lnTo>
                  <a:lnTo>
                    <a:pt x="1007579" y="313296"/>
                  </a:lnTo>
                  <a:lnTo>
                    <a:pt x="1005027" y="317906"/>
                  </a:lnTo>
                  <a:lnTo>
                    <a:pt x="1011897" y="321259"/>
                  </a:lnTo>
                  <a:lnTo>
                    <a:pt x="1014031" y="316445"/>
                  </a:lnTo>
                  <a:close/>
                </a:path>
                <a:path w="1336675" h="496570">
                  <a:moveTo>
                    <a:pt x="1032268" y="325551"/>
                  </a:moveTo>
                  <a:lnTo>
                    <a:pt x="1029081" y="323913"/>
                  </a:lnTo>
                  <a:lnTo>
                    <a:pt x="1025893" y="322275"/>
                  </a:lnTo>
                  <a:lnTo>
                    <a:pt x="1023327" y="326872"/>
                  </a:lnTo>
                  <a:lnTo>
                    <a:pt x="1030109" y="330365"/>
                  </a:lnTo>
                  <a:lnTo>
                    <a:pt x="1032268" y="325551"/>
                  </a:lnTo>
                  <a:close/>
                </a:path>
                <a:path w="1336675" h="496570">
                  <a:moveTo>
                    <a:pt x="1050391" y="334886"/>
                  </a:moveTo>
                  <a:lnTo>
                    <a:pt x="1047203" y="333248"/>
                  </a:lnTo>
                  <a:lnTo>
                    <a:pt x="1044016" y="331609"/>
                  </a:lnTo>
                  <a:lnTo>
                    <a:pt x="1041425" y="336194"/>
                  </a:lnTo>
                  <a:lnTo>
                    <a:pt x="1048219" y="339686"/>
                  </a:lnTo>
                  <a:lnTo>
                    <a:pt x="1050391" y="334886"/>
                  </a:lnTo>
                  <a:close/>
                </a:path>
                <a:path w="1336675" h="496570">
                  <a:moveTo>
                    <a:pt x="1068527" y="344220"/>
                  </a:moveTo>
                  <a:lnTo>
                    <a:pt x="1065339" y="342582"/>
                  </a:lnTo>
                  <a:lnTo>
                    <a:pt x="1062151" y="340944"/>
                  </a:lnTo>
                  <a:lnTo>
                    <a:pt x="1059548" y="345516"/>
                  </a:lnTo>
                  <a:lnTo>
                    <a:pt x="1066330" y="349008"/>
                  </a:lnTo>
                  <a:lnTo>
                    <a:pt x="1068527" y="344220"/>
                  </a:lnTo>
                  <a:close/>
                </a:path>
                <a:path w="1336675" h="496570">
                  <a:moveTo>
                    <a:pt x="1086650" y="353555"/>
                  </a:moveTo>
                  <a:lnTo>
                    <a:pt x="1083462" y="351917"/>
                  </a:lnTo>
                  <a:lnTo>
                    <a:pt x="1080274" y="350278"/>
                  </a:lnTo>
                  <a:lnTo>
                    <a:pt x="1077645" y="354838"/>
                  </a:lnTo>
                  <a:lnTo>
                    <a:pt x="1084440" y="358330"/>
                  </a:lnTo>
                  <a:lnTo>
                    <a:pt x="1086650" y="353555"/>
                  </a:lnTo>
                  <a:close/>
                </a:path>
                <a:path w="1336675" h="496570">
                  <a:moveTo>
                    <a:pt x="1104773" y="362889"/>
                  </a:moveTo>
                  <a:lnTo>
                    <a:pt x="1101585" y="361251"/>
                  </a:lnTo>
                  <a:lnTo>
                    <a:pt x="1098397" y="359613"/>
                  </a:lnTo>
                  <a:lnTo>
                    <a:pt x="1095756" y="364172"/>
                  </a:lnTo>
                  <a:lnTo>
                    <a:pt x="1102537" y="367665"/>
                  </a:lnTo>
                  <a:lnTo>
                    <a:pt x="1104773" y="362889"/>
                  </a:lnTo>
                  <a:close/>
                </a:path>
                <a:path w="1336675" h="496570">
                  <a:moveTo>
                    <a:pt x="1122883" y="372275"/>
                  </a:moveTo>
                  <a:lnTo>
                    <a:pt x="1119720" y="370573"/>
                  </a:lnTo>
                  <a:lnTo>
                    <a:pt x="1116533" y="368935"/>
                  </a:lnTo>
                  <a:lnTo>
                    <a:pt x="1113866" y="373481"/>
                  </a:lnTo>
                  <a:lnTo>
                    <a:pt x="1117257" y="375221"/>
                  </a:lnTo>
                  <a:lnTo>
                    <a:pt x="1120622" y="377037"/>
                  </a:lnTo>
                  <a:lnTo>
                    <a:pt x="1122883" y="372275"/>
                  </a:lnTo>
                  <a:close/>
                </a:path>
                <a:path w="1336675" h="496570">
                  <a:moveTo>
                    <a:pt x="1140802" y="381990"/>
                  </a:moveTo>
                  <a:lnTo>
                    <a:pt x="1137653" y="380288"/>
                  </a:lnTo>
                  <a:lnTo>
                    <a:pt x="1134503" y="378574"/>
                  </a:lnTo>
                  <a:lnTo>
                    <a:pt x="1131824" y="383120"/>
                  </a:lnTo>
                  <a:lnTo>
                    <a:pt x="1138529" y="386753"/>
                  </a:lnTo>
                  <a:lnTo>
                    <a:pt x="1140802" y="381990"/>
                  </a:lnTo>
                  <a:close/>
                </a:path>
                <a:path w="1336675" h="496570">
                  <a:moveTo>
                    <a:pt x="1158735" y="391693"/>
                  </a:moveTo>
                  <a:lnTo>
                    <a:pt x="1155585" y="389991"/>
                  </a:lnTo>
                  <a:lnTo>
                    <a:pt x="1152436" y="388277"/>
                  </a:lnTo>
                  <a:lnTo>
                    <a:pt x="1149743" y="392811"/>
                  </a:lnTo>
                  <a:lnTo>
                    <a:pt x="1156449" y="396443"/>
                  </a:lnTo>
                  <a:lnTo>
                    <a:pt x="1158735" y="391693"/>
                  </a:lnTo>
                  <a:close/>
                </a:path>
                <a:path w="1336675" h="496570">
                  <a:moveTo>
                    <a:pt x="1176667" y="401408"/>
                  </a:moveTo>
                  <a:lnTo>
                    <a:pt x="1173518" y="399694"/>
                  </a:lnTo>
                  <a:lnTo>
                    <a:pt x="1170368" y="397992"/>
                  </a:lnTo>
                  <a:lnTo>
                    <a:pt x="1167650" y="402501"/>
                  </a:lnTo>
                  <a:lnTo>
                    <a:pt x="1174369" y="406133"/>
                  </a:lnTo>
                  <a:lnTo>
                    <a:pt x="1176667" y="401408"/>
                  </a:lnTo>
                  <a:close/>
                </a:path>
                <a:path w="1336675" h="496570">
                  <a:moveTo>
                    <a:pt x="1194587" y="411124"/>
                  </a:moveTo>
                  <a:lnTo>
                    <a:pt x="1191437" y="409409"/>
                  </a:lnTo>
                  <a:lnTo>
                    <a:pt x="1188288" y="407708"/>
                  </a:lnTo>
                  <a:lnTo>
                    <a:pt x="1185557" y="412216"/>
                  </a:lnTo>
                  <a:lnTo>
                    <a:pt x="1192263" y="415848"/>
                  </a:lnTo>
                  <a:lnTo>
                    <a:pt x="1194587" y="411124"/>
                  </a:lnTo>
                  <a:close/>
                </a:path>
                <a:path w="1336675" h="496570">
                  <a:moveTo>
                    <a:pt x="1212519" y="420814"/>
                  </a:moveTo>
                  <a:lnTo>
                    <a:pt x="1209370" y="419112"/>
                  </a:lnTo>
                  <a:lnTo>
                    <a:pt x="1206220" y="417398"/>
                  </a:lnTo>
                  <a:lnTo>
                    <a:pt x="1203477" y="421906"/>
                  </a:lnTo>
                  <a:lnTo>
                    <a:pt x="1210183" y="425538"/>
                  </a:lnTo>
                  <a:lnTo>
                    <a:pt x="1212519" y="420814"/>
                  </a:lnTo>
                  <a:close/>
                </a:path>
                <a:path w="1336675" h="496570">
                  <a:moveTo>
                    <a:pt x="1230325" y="430758"/>
                  </a:moveTo>
                  <a:lnTo>
                    <a:pt x="1227201" y="428993"/>
                  </a:lnTo>
                  <a:lnTo>
                    <a:pt x="1224076" y="427228"/>
                  </a:lnTo>
                  <a:lnTo>
                    <a:pt x="1221320" y="431711"/>
                  </a:lnTo>
                  <a:lnTo>
                    <a:pt x="1227963" y="435470"/>
                  </a:lnTo>
                  <a:lnTo>
                    <a:pt x="1230325" y="430758"/>
                  </a:lnTo>
                  <a:close/>
                </a:path>
                <a:path w="1336675" h="496570">
                  <a:moveTo>
                    <a:pt x="1248067" y="440817"/>
                  </a:moveTo>
                  <a:lnTo>
                    <a:pt x="1244942" y="439051"/>
                  </a:lnTo>
                  <a:lnTo>
                    <a:pt x="1241818" y="437286"/>
                  </a:lnTo>
                  <a:lnTo>
                    <a:pt x="1239050" y="441756"/>
                  </a:lnTo>
                  <a:lnTo>
                    <a:pt x="1245692" y="445528"/>
                  </a:lnTo>
                  <a:lnTo>
                    <a:pt x="1248067" y="440817"/>
                  </a:lnTo>
                  <a:close/>
                </a:path>
                <a:path w="1336675" h="496570">
                  <a:moveTo>
                    <a:pt x="1265796" y="450875"/>
                  </a:moveTo>
                  <a:lnTo>
                    <a:pt x="1262672" y="449110"/>
                  </a:lnTo>
                  <a:lnTo>
                    <a:pt x="1259547" y="447344"/>
                  </a:lnTo>
                  <a:lnTo>
                    <a:pt x="1256766" y="451815"/>
                  </a:lnTo>
                  <a:lnTo>
                    <a:pt x="1263396" y="455574"/>
                  </a:lnTo>
                  <a:lnTo>
                    <a:pt x="1265796" y="450875"/>
                  </a:lnTo>
                  <a:close/>
                </a:path>
                <a:path w="1336675" h="496570">
                  <a:moveTo>
                    <a:pt x="1283538" y="460933"/>
                  </a:moveTo>
                  <a:lnTo>
                    <a:pt x="1280414" y="459168"/>
                  </a:lnTo>
                  <a:lnTo>
                    <a:pt x="1277289" y="457403"/>
                  </a:lnTo>
                  <a:lnTo>
                    <a:pt x="1274483" y="461860"/>
                  </a:lnTo>
                  <a:lnTo>
                    <a:pt x="1281125" y="465620"/>
                  </a:lnTo>
                  <a:lnTo>
                    <a:pt x="1283538" y="460933"/>
                  </a:lnTo>
                  <a:close/>
                </a:path>
                <a:path w="1336675" h="496570">
                  <a:moveTo>
                    <a:pt x="1301267" y="470992"/>
                  </a:moveTo>
                  <a:lnTo>
                    <a:pt x="1298143" y="469226"/>
                  </a:lnTo>
                  <a:lnTo>
                    <a:pt x="1295019" y="467461"/>
                  </a:lnTo>
                  <a:lnTo>
                    <a:pt x="1292199" y="471906"/>
                  </a:lnTo>
                  <a:lnTo>
                    <a:pt x="1298841" y="475678"/>
                  </a:lnTo>
                  <a:lnTo>
                    <a:pt x="1301267" y="470992"/>
                  </a:lnTo>
                  <a:close/>
                </a:path>
                <a:path w="1336675" h="496570">
                  <a:moveTo>
                    <a:pt x="1318996" y="481050"/>
                  </a:moveTo>
                  <a:lnTo>
                    <a:pt x="1315872" y="479285"/>
                  </a:lnTo>
                  <a:lnTo>
                    <a:pt x="1312748" y="477520"/>
                  </a:lnTo>
                  <a:lnTo>
                    <a:pt x="1309916" y="481952"/>
                  </a:lnTo>
                  <a:lnTo>
                    <a:pt x="1316558" y="485724"/>
                  </a:lnTo>
                  <a:lnTo>
                    <a:pt x="1318996" y="481050"/>
                  </a:lnTo>
                  <a:close/>
                </a:path>
                <a:path w="1336675" h="496570">
                  <a:moveTo>
                    <a:pt x="1336548" y="491426"/>
                  </a:moveTo>
                  <a:lnTo>
                    <a:pt x="1333461" y="489597"/>
                  </a:lnTo>
                  <a:lnTo>
                    <a:pt x="1330375" y="487768"/>
                  </a:lnTo>
                  <a:lnTo>
                    <a:pt x="1327531" y="492201"/>
                  </a:lnTo>
                  <a:lnTo>
                    <a:pt x="1334096" y="496087"/>
                  </a:lnTo>
                  <a:lnTo>
                    <a:pt x="1336548" y="4914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 descr=""/>
            <p:cNvSpPr/>
            <p:nvPr/>
          </p:nvSpPr>
          <p:spPr>
            <a:xfrm>
              <a:off x="795616" y="5702020"/>
              <a:ext cx="4758690" cy="125095"/>
            </a:xfrm>
            <a:custGeom>
              <a:avLst/>
              <a:gdLst/>
              <a:ahLst/>
              <a:cxnLst/>
              <a:rect l="l" t="t" r="r" b="b"/>
              <a:pathLst>
                <a:path w="4758690" h="125095">
                  <a:moveTo>
                    <a:pt x="7874" y="108839"/>
                  </a:moveTo>
                  <a:lnTo>
                    <a:pt x="4318" y="108521"/>
                  </a:lnTo>
                  <a:lnTo>
                    <a:pt x="762" y="108204"/>
                  </a:lnTo>
                  <a:lnTo>
                    <a:pt x="0" y="113423"/>
                  </a:lnTo>
                  <a:lnTo>
                    <a:pt x="7594" y="114096"/>
                  </a:lnTo>
                  <a:lnTo>
                    <a:pt x="7874" y="108839"/>
                  </a:lnTo>
                  <a:close/>
                </a:path>
                <a:path w="4758690" h="125095">
                  <a:moveTo>
                    <a:pt x="28117" y="110642"/>
                  </a:moveTo>
                  <a:lnTo>
                    <a:pt x="24561" y="110324"/>
                  </a:lnTo>
                  <a:lnTo>
                    <a:pt x="21005" y="110007"/>
                  </a:lnTo>
                  <a:lnTo>
                    <a:pt x="20256" y="115227"/>
                  </a:lnTo>
                  <a:lnTo>
                    <a:pt x="27863" y="115900"/>
                  </a:lnTo>
                  <a:lnTo>
                    <a:pt x="28117" y="110642"/>
                  </a:lnTo>
                  <a:close/>
                </a:path>
                <a:path w="4758690" h="125095">
                  <a:moveTo>
                    <a:pt x="48374" y="112458"/>
                  </a:moveTo>
                  <a:lnTo>
                    <a:pt x="44818" y="112141"/>
                  </a:lnTo>
                  <a:lnTo>
                    <a:pt x="41262" y="111823"/>
                  </a:lnTo>
                  <a:lnTo>
                    <a:pt x="40538" y="117043"/>
                  </a:lnTo>
                  <a:lnTo>
                    <a:pt x="48145" y="117716"/>
                  </a:lnTo>
                  <a:lnTo>
                    <a:pt x="48374" y="112458"/>
                  </a:lnTo>
                  <a:close/>
                </a:path>
                <a:path w="4758690" h="125095">
                  <a:moveTo>
                    <a:pt x="68630" y="114261"/>
                  </a:moveTo>
                  <a:lnTo>
                    <a:pt x="65074" y="113944"/>
                  </a:lnTo>
                  <a:lnTo>
                    <a:pt x="61518" y="113626"/>
                  </a:lnTo>
                  <a:lnTo>
                    <a:pt x="60820" y="118846"/>
                  </a:lnTo>
                  <a:lnTo>
                    <a:pt x="68414" y="119519"/>
                  </a:lnTo>
                  <a:lnTo>
                    <a:pt x="68630" y="114261"/>
                  </a:lnTo>
                  <a:close/>
                </a:path>
                <a:path w="4758690" h="125095">
                  <a:moveTo>
                    <a:pt x="88887" y="116065"/>
                  </a:moveTo>
                  <a:lnTo>
                    <a:pt x="85331" y="115747"/>
                  </a:lnTo>
                  <a:lnTo>
                    <a:pt x="81775" y="115430"/>
                  </a:lnTo>
                  <a:lnTo>
                    <a:pt x="81102" y="120650"/>
                  </a:lnTo>
                  <a:lnTo>
                    <a:pt x="88696" y="121335"/>
                  </a:lnTo>
                  <a:lnTo>
                    <a:pt x="88887" y="116065"/>
                  </a:lnTo>
                  <a:close/>
                </a:path>
                <a:path w="4758690" h="125095">
                  <a:moveTo>
                    <a:pt x="109143" y="117868"/>
                  </a:moveTo>
                  <a:lnTo>
                    <a:pt x="105587" y="117551"/>
                  </a:lnTo>
                  <a:lnTo>
                    <a:pt x="102031" y="117233"/>
                  </a:lnTo>
                  <a:lnTo>
                    <a:pt x="101371" y="122453"/>
                  </a:lnTo>
                  <a:lnTo>
                    <a:pt x="108978" y="123139"/>
                  </a:lnTo>
                  <a:lnTo>
                    <a:pt x="109143" y="117868"/>
                  </a:lnTo>
                  <a:close/>
                </a:path>
                <a:path w="4758690" h="125095">
                  <a:moveTo>
                    <a:pt x="129438" y="119227"/>
                  </a:moveTo>
                  <a:lnTo>
                    <a:pt x="125869" y="118986"/>
                  </a:lnTo>
                  <a:lnTo>
                    <a:pt x="122301" y="118745"/>
                  </a:lnTo>
                  <a:lnTo>
                    <a:pt x="121678" y="123977"/>
                  </a:lnTo>
                  <a:lnTo>
                    <a:pt x="129286" y="124485"/>
                  </a:lnTo>
                  <a:lnTo>
                    <a:pt x="129438" y="119227"/>
                  </a:lnTo>
                  <a:close/>
                </a:path>
                <a:path w="4758690" h="125095">
                  <a:moveTo>
                    <a:pt x="4670971" y="3657"/>
                  </a:moveTo>
                  <a:lnTo>
                    <a:pt x="4667885" y="1828"/>
                  </a:lnTo>
                  <a:lnTo>
                    <a:pt x="4664799" y="0"/>
                  </a:lnTo>
                  <a:lnTo>
                    <a:pt x="4661954" y="4432"/>
                  </a:lnTo>
                  <a:lnTo>
                    <a:pt x="4668520" y="8318"/>
                  </a:lnTo>
                  <a:lnTo>
                    <a:pt x="4670971" y="3657"/>
                  </a:lnTo>
                  <a:close/>
                </a:path>
                <a:path w="4758690" h="125095">
                  <a:moveTo>
                    <a:pt x="4688510" y="14046"/>
                  </a:moveTo>
                  <a:lnTo>
                    <a:pt x="4685423" y="12217"/>
                  </a:lnTo>
                  <a:lnTo>
                    <a:pt x="4682337" y="10388"/>
                  </a:lnTo>
                  <a:lnTo>
                    <a:pt x="4679480" y="14808"/>
                  </a:lnTo>
                  <a:lnTo>
                    <a:pt x="4686046" y="18694"/>
                  </a:lnTo>
                  <a:lnTo>
                    <a:pt x="4688510" y="14046"/>
                  </a:lnTo>
                  <a:close/>
                </a:path>
                <a:path w="4758690" h="125095">
                  <a:moveTo>
                    <a:pt x="4706061" y="24422"/>
                  </a:moveTo>
                  <a:lnTo>
                    <a:pt x="4702975" y="22593"/>
                  </a:lnTo>
                  <a:lnTo>
                    <a:pt x="4699889" y="20764"/>
                  </a:lnTo>
                  <a:lnTo>
                    <a:pt x="4697019" y="25184"/>
                  </a:lnTo>
                  <a:lnTo>
                    <a:pt x="4703584" y="29070"/>
                  </a:lnTo>
                  <a:lnTo>
                    <a:pt x="4706061" y="24422"/>
                  </a:lnTo>
                  <a:close/>
                </a:path>
                <a:path w="4758690" h="125095">
                  <a:moveTo>
                    <a:pt x="4723600" y="34810"/>
                  </a:moveTo>
                  <a:lnTo>
                    <a:pt x="4720514" y="32981"/>
                  </a:lnTo>
                  <a:lnTo>
                    <a:pt x="4717427" y="31153"/>
                  </a:lnTo>
                  <a:lnTo>
                    <a:pt x="4714532" y="35560"/>
                  </a:lnTo>
                  <a:lnTo>
                    <a:pt x="4721110" y="39446"/>
                  </a:lnTo>
                  <a:lnTo>
                    <a:pt x="4723600" y="34810"/>
                  </a:lnTo>
                  <a:close/>
                </a:path>
                <a:path w="4758690" h="125095">
                  <a:moveTo>
                    <a:pt x="4741151" y="45186"/>
                  </a:moveTo>
                  <a:lnTo>
                    <a:pt x="4738065" y="43357"/>
                  </a:lnTo>
                  <a:lnTo>
                    <a:pt x="4734979" y="41529"/>
                  </a:lnTo>
                  <a:lnTo>
                    <a:pt x="4732071" y="45923"/>
                  </a:lnTo>
                  <a:lnTo>
                    <a:pt x="4738649" y="49822"/>
                  </a:lnTo>
                  <a:lnTo>
                    <a:pt x="4741151" y="45186"/>
                  </a:lnTo>
                  <a:close/>
                </a:path>
                <a:path w="4758690" h="125095">
                  <a:moveTo>
                    <a:pt x="4758347" y="55359"/>
                  </a:moveTo>
                  <a:lnTo>
                    <a:pt x="4752518" y="51917"/>
                  </a:lnTo>
                  <a:lnTo>
                    <a:pt x="4749597" y="56311"/>
                  </a:lnTo>
                  <a:lnTo>
                    <a:pt x="4756175" y="60198"/>
                  </a:lnTo>
                  <a:lnTo>
                    <a:pt x="4758347" y="56222"/>
                  </a:lnTo>
                  <a:lnTo>
                    <a:pt x="4758347" y="5535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 descr=""/>
            <p:cNvSpPr/>
            <p:nvPr/>
          </p:nvSpPr>
          <p:spPr>
            <a:xfrm>
              <a:off x="937596" y="5830416"/>
              <a:ext cx="556895" cy="0"/>
            </a:xfrm>
            <a:custGeom>
              <a:avLst/>
              <a:gdLst/>
              <a:ahLst/>
              <a:cxnLst/>
              <a:rect l="l" t="t" r="r" b="b"/>
              <a:pathLst>
                <a:path w="556894" h="0">
                  <a:moveTo>
                    <a:pt x="0" y="0"/>
                  </a:moveTo>
                  <a:lnTo>
                    <a:pt x="556867" y="0"/>
                  </a:lnTo>
                </a:path>
              </a:pathLst>
            </a:custGeom>
            <a:ln w="1659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 descr=""/>
            <p:cNvSpPr/>
            <p:nvPr/>
          </p:nvSpPr>
          <p:spPr>
            <a:xfrm>
              <a:off x="1507045" y="5482843"/>
              <a:ext cx="1384935" cy="347980"/>
            </a:xfrm>
            <a:custGeom>
              <a:avLst/>
              <a:gdLst/>
              <a:ahLst/>
              <a:cxnLst/>
              <a:rect l="l" t="t" r="r" b="b"/>
              <a:pathLst>
                <a:path w="1384935" h="347979">
                  <a:moveTo>
                    <a:pt x="7721" y="347040"/>
                  </a:moveTo>
                  <a:lnTo>
                    <a:pt x="7137" y="341807"/>
                  </a:lnTo>
                  <a:lnTo>
                    <a:pt x="3568" y="342061"/>
                  </a:lnTo>
                  <a:lnTo>
                    <a:pt x="0" y="342315"/>
                  </a:lnTo>
                  <a:lnTo>
                    <a:pt x="114" y="347586"/>
                  </a:lnTo>
                  <a:lnTo>
                    <a:pt x="7721" y="347040"/>
                  </a:lnTo>
                  <a:close/>
                </a:path>
                <a:path w="1384935" h="347979">
                  <a:moveTo>
                    <a:pt x="28016" y="345579"/>
                  </a:moveTo>
                  <a:lnTo>
                    <a:pt x="27406" y="340347"/>
                  </a:lnTo>
                  <a:lnTo>
                    <a:pt x="23837" y="340601"/>
                  </a:lnTo>
                  <a:lnTo>
                    <a:pt x="20269" y="340855"/>
                  </a:lnTo>
                  <a:lnTo>
                    <a:pt x="20408" y="346125"/>
                  </a:lnTo>
                  <a:lnTo>
                    <a:pt x="28016" y="345579"/>
                  </a:lnTo>
                  <a:close/>
                </a:path>
                <a:path w="1384935" h="347979">
                  <a:moveTo>
                    <a:pt x="48336" y="344106"/>
                  </a:moveTo>
                  <a:lnTo>
                    <a:pt x="47688" y="338886"/>
                  </a:lnTo>
                  <a:lnTo>
                    <a:pt x="44119" y="339140"/>
                  </a:lnTo>
                  <a:lnTo>
                    <a:pt x="40551" y="339394"/>
                  </a:lnTo>
                  <a:lnTo>
                    <a:pt x="40716" y="344665"/>
                  </a:lnTo>
                  <a:lnTo>
                    <a:pt x="48336" y="344106"/>
                  </a:lnTo>
                  <a:close/>
                </a:path>
                <a:path w="1384935" h="347979">
                  <a:moveTo>
                    <a:pt x="68643" y="342633"/>
                  </a:moveTo>
                  <a:lnTo>
                    <a:pt x="67970" y="337413"/>
                  </a:lnTo>
                  <a:lnTo>
                    <a:pt x="64401" y="337667"/>
                  </a:lnTo>
                  <a:lnTo>
                    <a:pt x="60833" y="337921"/>
                  </a:lnTo>
                  <a:lnTo>
                    <a:pt x="61023" y="343192"/>
                  </a:lnTo>
                  <a:lnTo>
                    <a:pt x="68643" y="342633"/>
                  </a:lnTo>
                  <a:close/>
                </a:path>
                <a:path w="1384935" h="347979">
                  <a:moveTo>
                    <a:pt x="88900" y="340741"/>
                  </a:moveTo>
                  <a:lnTo>
                    <a:pt x="88201" y="335521"/>
                  </a:lnTo>
                  <a:lnTo>
                    <a:pt x="84645" y="335864"/>
                  </a:lnTo>
                  <a:lnTo>
                    <a:pt x="81089" y="336207"/>
                  </a:lnTo>
                  <a:lnTo>
                    <a:pt x="81305" y="341464"/>
                  </a:lnTo>
                  <a:lnTo>
                    <a:pt x="88900" y="340741"/>
                  </a:lnTo>
                  <a:close/>
                </a:path>
                <a:path w="1384935" h="347979">
                  <a:moveTo>
                    <a:pt x="109181" y="338797"/>
                  </a:moveTo>
                  <a:lnTo>
                    <a:pt x="108445" y="333578"/>
                  </a:lnTo>
                  <a:lnTo>
                    <a:pt x="104889" y="333921"/>
                  </a:lnTo>
                  <a:lnTo>
                    <a:pt x="101333" y="334264"/>
                  </a:lnTo>
                  <a:lnTo>
                    <a:pt x="101587" y="339521"/>
                  </a:lnTo>
                  <a:lnTo>
                    <a:pt x="109181" y="338797"/>
                  </a:lnTo>
                  <a:close/>
                </a:path>
                <a:path w="1384935" h="347979">
                  <a:moveTo>
                    <a:pt x="129438" y="336867"/>
                  </a:moveTo>
                  <a:lnTo>
                    <a:pt x="128676" y="331647"/>
                  </a:lnTo>
                  <a:lnTo>
                    <a:pt x="125120" y="331990"/>
                  </a:lnTo>
                  <a:lnTo>
                    <a:pt x="121564" y="332333"/>
                  </a:lnTo>
                  <a:lnTo>
                    <a:pt x="121843" y="337591"/>
                  </a:lnTo>
                  <a:lnTo>
                    <a:pt x="129438" y="336867"/>
                  </a:lnTo>
                  <a:close/>
                </a:path>
                <a:path w="1384935" h="347979">
                  <a:moveTo>
                    <a:pt x="149707" y="334911"/>
                  </a:moveTo>
                  <a:lnTo>
                    <a:pt x="148920" y="329704"/>
                  </a:lnTo>
                  <a:lnTo>
                    <a:pt x="145364" y="330047"/>
                  </a:lnTo>
                  <a:lnTo>
                    <a:pt x="141808" y="330390"/>
                  </a:lnTo>
                  <a:lnTo>
                    <a:pt x="142113" y="335648"/>
                  </a:lnTo>
                  <a:lnTo>
                    <a:pt x="149707" y="334911"/>
                  </a:lnTo>
                  <a:close/>
                </a:path>
                <a:path w="1384935" h="347979">
                  <a:moveTo>
                    <a:pt x="169938" y="332663"/>
                  </a:moveTo>
                  <a:lnTo>
                    <a:pt x="169125" y="327469"/>
                  </a:lnTo>
                  <a:lnTo>
                    <a:pt x="165569" y="327888"/>
                  </a:lnTo>
                  <a:lnTo>
                    <a:pt x="162013" y="328307"/>
                  </a:lnTo>
                  <a:lnTo>
                    <a:pt x="162356" y="333565"/>
                  </a:lnTo>
                  <a:lnTo>
                    <a:pt x="169938" y="332663"/>
                  </a:lnTo>
                  <a:close/>
                </a:path>
                <a:path w="1384935" h="347979">
                  <a:moveTo>
                    <a:pt x="190157" y="330263"/>
                  </a:moveTo>
                  <a:lnTo>
                    <a:pt x="189306" y="325069"/>
                  </a:lnTo>
                  <a:lnTo>
                    <a:pt x="185762" y="325488"/>
                  </a:lnTo>
                  <a:lnTo>
                    <a:pt x="182206" y="325907"/>
                  </a:lnTo>
                  <a:lnTo>
                    <a:pt x="182575" y="331165"/>
                  </a:lnTo>
                  <a:lnTo>
                    <a:pt x="190157" y="330263"/>
                  </a:lnTo>
                  <a:close/>
                </a:path>
                <a:path w="1384935" h="347979">
                  <a:moveTo>
                    <a:pt x="210375" y="327863"/>
                  </a:moveTo>
                  <a:lnTo>
                    <a:pt x="209511" y="322668"/>
                  </a:lnTo>
                  <a:lnTo>
                    <a:pt x="205955" y="323088"/>
                  </a:lnTo>
                  <a:lnTo>
                    <a:pt x="202412" y="323507"/>
                  </a:lnTo>
                  <a:lnTo>
                    <a:pt x="202806" y="328764"/>
                  </a:lnTo>
                  <a:lnTo>
                    <a:pt x="210375" y="327863"/>
                  </a:lnTo>
                  <a:close/>
                </a:path>
                <a:path w="1384935" h="347979">
                  <a:moveTo>
                    <a:pt x="230593" y="325450"/>
                  </a:moveTo>
                  <a:lnTo>
                    <a:pt x="229692" y="320255"/>
                  </a:lnTo>
                  <a:lnTo>
                    <a:pt x="226136" y="320675"/>
                  </a:lnTo>
                  <a:lnTo>
                    <a:pt x="222580" y="321094"/>
                  </a:lnTo>
                  <a:lnTo>
                    <a:pt x="223012" y="326351"/>
                  </a:lnTo>
                  <a:lnTo>
                    <a:pt x="230593" y="325450"/>
                  </a:lnTo>
                  <a:close/>
                </a:path>
                <a:path w="1384935" h="347979">
                  <a:moveTo>
                    <a:pt x="250774" y="322783"/>
                  </a:moveTo>
                  <a:lnTo>
                    <a:pt x="249847" y="317601"/>
                  </a:lnTo>
                  <a:lnTo>
                    <a:pt x="246303" y="318109"/>
                  </a:lnTo>
                  <a:lnTo>
                    <a:pt x="242760" y="318617"/>
                  </a:lnTo>
                  <a:lnTo>
                    <a:pt x="243217" y="323862"/>
                  </a:lnTo>
                  <a:lnTo>
                    <a:pt x="250774" y="322783"/>
                  </a:lnTo>
                  <a:close/>
                </a:path>
                <a:path w="1384935" h="347979">
                  <a:moveTo>
                    <a:pt x="270929" y="319925"/>
                  </a:moveTo>
                  <a:lnTo>
                    <a:pt x="269976" y="314744"/>
                  </a:lnTo>
                  <a:lnTo>
                    <a:pt x="266433" y="315252"/>
                  </a:lnTo>
                  <a:lnTo>
                    <a:pt x="262890" y="315760"/>
                  </a:lnTo>
                  <a:lnTo>
                    <a:pt x="263372" y="321005"/>
                  </a:lnTo>
                  <a:lnTo>
                    <a:pt x="270929" y="319925"/>
                  </a:lnTo>
                  <a:close/>
                </a:path>
                <a:path w="1384935" h="347979">
                  <a:moveTo>
                    <a:pt x="291096" y="317068"/>
                  </a:moveTo>
                  <a:lnTo>
                    <a:pt x="290106" y="311886"/>
                  </a:lnTo>
                  <a:lnTo>
                    <a:pt x="286562" y="312394"/>
                  </a:lnTo>
                  <a:lnTo>
                    <a:pt x="283019" y="312902"/>
                  </a:lnTo>
                  <a:lnTo>
                    <a:pt x="283540" y="318135"/>
                  </a:lnTo>
                  <a:lnTo>
                    <a:pt x="291096" y="317068"/>
                  </a:lnTo>
                  <a:close/>
                </a:path>
                <a:path w="1384935" h="347979">
                  <a:moveTo>
                    <a:pt x="311251" y="314198"/>
                  </a:moveTo>
                  <a:lnTo>
                    <a:pt x="310235" y="309016"/>
                  </a:lnTo>
                  <a:lnTo>
                    <a:pt x="306692" y="309524"/>
                  </a:lnTo>
                  <a:lnTo>
                    <a:pt x="303149" y="310032"/>
                  </a:lnTo>
                  <a:lnTo>
                    <a:pt x="303695" y="315264"/>
                  </a:lnTo>
                  <a:lnTo>
                    <a:pt x="311251" y="314198"/>
                  </a:lnTo>
                  <a:close/>
                </a:path>
                <a:path w="1384935" h="347979">
                  <a:moveTo>
                    <a:pt x="331368" y="311111"/>
                  </a:moveTo>
                  <a:lnTo>
                    <a:pt x="330327" y="305943"/>
                  </a:lnTo>
                  <a:lnTo>
                    <a:pt x="326796" y="306527"/>
                  </a:lnTo>
                  <a:lnTo>
                    <a:pt x="323265" y="307111"/>
                  </a:lnTo>
                  <a:lnTo>
                    <a:pt x="323837" y="312343"/>
                  </a:lnTo>
                  <a:lnTo>
                    <a:pt x="331368" y="311111"/>
                  </a:lnTo>
                  <a:close/>
                </a:path>
                <a:path w="1384935" h="347979">
                  <a:moveTo>
                    <a:pt x="351447" y="307797"/>
                  </a:moveTo>
                  <a:lnTo>
                    <a:pt x="350380" y="302641"/>
                  </a:lnTo>
                  <a:lnTo>
                    <a:pt x="346849" y="303225"/>
                  </a:lnTo>
                  <a:lnTo>
                    <a:pt x="343319" y="303809"/>
                  </a:lnTo>
                  <a:lnTo>
                    <a:pt x="343916" y="309041"/>
                  </a:lnTo>
                  <a:lnTo>
                    <a:pt x="351447" y="307797"/>
                  </a:lnTo>
                  <a:close/>
                </a:path>
                <a:path w="1384935" h="347979">
                  <a:moveTo>
                    <a:pt x="371551" y="304482"/>
                  </a:moveTo>
                  <a:lnTo>
                    <a:pt x="370446" y="299326"/>
                  </a:lnTo>
                  <a:lnTo>
                    <a:pt x="366915" y="299910"/>
                  </a:lnTo>
                  <a:lnTo>
                    <a:pt x="363385" y="300494"/>
                  </a:lnTo>
                  <a:lnTo>
                    <a:pt x="364020" y="305727"/>
                  </a:lnTo>
                  <a:lnTo>
                    <a:pt x="371551" y="304482"/>
                  </a:lnTo>
                  <a:close/>
                </a:path>
                <a:path w="1384935" h="347979">
                  <a:moveTo>
                    <a:pt x="391629" y="301167"/>
                  </a:moveTo>
                  <a:lnTo>
                    <a:pt x="390499" y="296024"/>
                  </a:lnTo>
                  <a:lnTo>
                    <a:pt x="386969" y="296608"/>
                  </a:lnTo>
                  <a:lnTo>
                    <a:pt x="383438" y="297192"/>
                  </a:lnTo>
                  <a:lnTo>
                    <a:pt x="384098" y="302412"/>
                  </a:lnTo>
                  <a:lnTo>
                    <a:pt x="391629" y="301167"/>
                  </a:lnTo>
                  <a:close/>
                </a:path>
                <a:path w="1384935" h="347979">
                  <a:moveTo>
                    <a:pt x="411683" y="297611"/>
                  </a:moveTo>
                  <a:lnTo>
                    <a:pt x="410527" y="292468"/>
                  </a:lnTo>
                  <a:lnTo>
                    <a:pt x="407009" y="293128"/>
                  </a:lnTo>
                  <a:lnTo>
                    <a:pt x="403491" y="293789"/>
                  </a:lnTo>
                  <a:lnTo>
                    <a:pt x="404177" y="299008"/>
                  </a:lnTo>
                  <a:lnTo>
                    <a:pt x="411683" y="297611"/>
                  </a:lnTo>
                  <a:close/>
                </a:path>
                <a:path w="1384935" h="347979">
                  <a:moveTo>
                    <a:pt x="431685" y="293865"/>
                  </a:moveTo>
                  <a:lnTo>
                    <a:pt x="430504" y="288734"/>
                  </a:lnTo>
                  <a:lnTo>
                    <a:pt x="426986" y="289394"/>
                  </a:lnTo>
                  <a:lnTo>
                    <a:pt x="423468" y="290055"/>
                  </a:lnTo>
                  <a:lnTo>
                    <a:pt x="424192" y="295275"/>
                  </a:lnTo>
                  <a:lnTo>
                    <a:pt x="431685" y="293865"/>
                  </a:lnTo>
                  <a:close/>
                </a:path>
                <a:path w="1384935" h="347979">
                  <a:moveTo>
                    <a:pt x="451713" y="290118"/>
                  </a:moveTo>
                  <a:lnTo>
                    <a:pt x="450494" y="284988"/>
                  </a:lnTo>
                  <a:lnTo>
                    <a:pt x="446976" y="285648"/>
                  </a:lnTo>
                  <a:lnTo>
                    <a:pt x="443458" y="286308"/>
                  </a:lnTo>
                  <a:lnTo>
                    <a:pt x="444207" y="291515"/>
                  </a:lnTo>
                  <a:lnTo>
                    <a:pt x="451713" y="290118"/>
                  </a:lnTo>
                  <a:close/>
                </a:path>
                <a:path w="1384935" h="347979">
                  <a:moveTo>
                    <a:pt x="471716" y="286359"/>
                  </a:moveTo>
                  <a:lnTo>
                    <a:pt x="470471" y="281241"/>
                  </a:lnTo>
                  <a:lnTo>
                    <a:pt x="466953" y="281901"/>
                  </a:lnTo>
                  <a:lnTo>
                    <a:pt x="463435" y="282562"/>
                  </a:lnTo>
                  <a:lnTo>
                    <a:pt x="464210" y="287769"/>
                  </a:lnTo>
                  <a:lnTo>
                    <a:pt x="471716" y="286359"/>
                  </a:lnTo>
                  <a:close/>
                </a:path>
                <a:path w="1384935" h="347979">
                  <a:moveTo>
                    <a:pt x="491667" y="282333"/>
                  </a:moveTo>
                  <a:lnTo>
                    <a:pt x="490385" y="277215"/>
                  </a:lnTo>
                  <a:lnTo>
                    <a:pt x="486892" y="277952"/>
                  </a:lnTo>
                  <a:lnTo>
                    <a:pt x="483387" y="278688"/>
                  </a:lnTo>
                  <a:lnTo>
                    <a:pt x="484200" y="283895"/>
                  </a:lnTo>
                  <a:lnTo>
                    <a:pt x="491667" y="282333"/>
                  </a:lnTo>
                  <a:close/>
                </a:path>
                <a:path w="1384935" h="347979">
                  <a:moveTo>
                    <a:pt x="511594" y="278155"/>
                  </a:moveTo>
                  <a:lnTo>
                    <a:pt x="510298" y="273050"/>
                  </a:lnTo>
                  <a:lnTo>
                    <a:pt x="506793" y="273786"/>
                  </a:lnTo>
                  <a:lnTo>
                    <a:pt x="503288" y="274523"/>
                  </a:lnTo>
                  <a:lnTo>
                    <a:pt x="504126" y="279717"/>
                  </a:lnTo>
                  <a:lnTo>
                    <a:pt x="511594" y="278155"/>
                  </a:lnTo>
                  <a:close/>
                </a:path>
                <a:path w="1384935" h="347979">
                  <a:moveTo>
                    <a:pt x="531520" y="273989"/>
                  </a:moveTo>
                  <a:lnTo>
                    <a:pt x="530199" y="268884"/>
                  </a:lnTo>
                  <a:lnTo>
                    <a:pt x="526694" y="269621"/>
                  </a:lnTo>
                  <a:lnTo>
                    <a:pt x="523189" y="270357"/>
                  </a:lnTo>
                  <a:lnTo>
                    <a:pt x="524052" y="275551"/>
                  </a:lnTo>
                  <a:lnTo>
                    <a:pt x="531520" y="273989"/>
                  </a:lnTo>
                  <a:close/>
                </a:path>
                <a:path w="1384935" h="347979">
                  <a:moveTo>
                    <a:pt x="551446" y="269824"/>
                  </a:moveTo>
                  <a:lnTo>
                    <a:pt x="550100" y="264731"/>
                  </a:lnTo>
                  <a:lnTo>
                    <a:pt x="546595" y="265468"/>
                  </a:lnTo>
                  <a:lnTo>
                    <a:pt x="543102" y="266204"/>
                  </a:lnTo>
                  <a:lnTo>
                    <a:pt x="543979" y="271386"/>
                  </a:lnTo>
                  <a:lnTo>
                    <a:pt x="551446" y="269824"/>
                  </a:lnTo>
                  <a:close/>
                </a:path>
                <a:path w="1384935" h="347979">
                  <a:moveTo>
                    <a:pt x="571296" y="265290"/>
                  </a:moveTo>
                  <a:lnTo>
                    <a:pt x="569912" y="260210"/>
                  </a:lnTo>
                  <a:lnTo>
                    <a:pt x="566432" y="261010"/>
                  </a:lnTo>
                  <a:lnTo>
                    <a:pt x="562952" y="261810"/>
                  </a:lnTo>
                  <a:lnTo>
                    <a:pt x="563867" y="267004"/>
                  </a:lnTo>
                  <a:lnTo>
                    <a:pt x="571296" y="265290"/>
                  </a:lnTo>
                  <a:close/>
                </a:path>
                <a:path w="1384935" h="347979">
                  <a:moveTo>
                    <a:pt x="591134" y="260731"/>
                  </a:moveTo>
                  <a:lnTo>
                    <a:pt x="589724" y="255651"/>
                  </a:lnTo>
                  <a:lnTo>
                    <a:pt x="586244" y="256451"/>
                  </a:lnTo>
                  <a:lnTo>
                    <a:pt x="582764" y="257251"/>
                  </a:lnTo>
                  <a:lnTo>
                    <a:pt x="583704" y="262432"/>
                  </a:lnTo>
                  <a:lnTo>
                    <a:pt x="591134" y="260731"/>
                  </a:lnTo>
                  <a:close/>
                </a:path>
                <a:path w="1384935" h="347979">
                  <a:moveTo>
                    <a:pt x="610984" y="256159"/>
                  </a:moveTo>
                  <a:lnTo>
                    <a:pt x="609536" y="251091"/>
                  </a:lnTo>
                  <a:lnTo>
                    <a:pt x="606056" y="251891"/>
                  </a:lnTo>
                  <a:lnTo>
                    <a:pt x="602576" y="252691"/>
                  </a:lnTo>
                  <a:lnTo>
                    <a:pt x="603542" y="257873"/>
                  </a:lnTo>
                  <a:lnTo>
                    <a:pt x="610984" y="256159"/>
                  </a:lnTo>
                  <a:close/>
                </a:path>
                <a:path w="1384935" h="347979">
                  <a:moveTo>
                    <a:pt x="630796" y="251510"/>
                  </a:moveTo>
                  <a:lnTo>
                    <a:pt x="629335" y="246456"/>
                  </a:lnTo>
                  <a:lnTo>
                    <a:pt x="625868" y="247319"/>
                  </a:lnTo>
                  <a:lnTo>
                    <a:pt x="622388" y="248132"/>
                  </a:lnTo>
                  <a:lnTo>
                    <a:pt x="623379" y="253301"/>
                  </a:lnTo>
                  <a:lnTo>
                    <a:pt x="627100" y="252437"/>
                  </a:lnTo>
                  <a:lnTo>
                    <a:pt x="630796" y="251510"/>
                  </a:lnTo>
                  <a:close/>
                </a:path>
                <a:path w="1384935" h="347979">
                  <a:moveTo>
                    <a:pt x="650544" y="246557"/>
                  </a:moveTo>
                  <a:lnTo>
                    <a:pt x="649058" y="241515"/>
                  </a:lnTo>
                  <a:lnTo>
                    <a:pt x="645591" y="242379"/>
                  </a:lnTo>
                  <a:lnTo>
                    <a:pt x="642124" y="243243"/>
                  </a:lnTo>
                  <a:lnTo>
                    <a:pt x="643153" y="248412"/>
                  </a:lnTo>
                  <a:lnTo>
                    <a:pt x="650544" y="246557"/>
                  </a:lnTo>
                  <a:close/>
                </a:path>
                <a:path w="1384935" h="347979">
                  <a:moveTo>
                    <a:pt x="670306" y="241604"/>
                  </a:moveTo>
                  <a:lnTo>
                    <a:pt x="668782" y="236562"/>
                  </a:lnTo>
                  <a:lnTo>
                    <a:pt x="665314" y="237426"/>
                  </a:lnTo>
                  <a:lnTo>
                    <a:pt x="661847" y="238290"/>
                  </a:lnTo>
                  <a:lnTo>
                    <a:pt x="662901" y="243459"/>
                  </a:lnTo>
                  <a:lnTo>
                    <a:pt x="670306" y="241604"/>
                  </a:lnTo>
                  <a:close/>
                </a:path>
                <a:path w="1384935" h="347979">
                  <a:moveTo>
                    <a:pt x="690054" y="236651"/>
                  </a:moveTo>
                  <a:lnTo>
                    <a:pt x="688505" y="231622"/>
                  </a:lnTo>
                  <a:lnTo>
                    <a:pt x="685038" y="232486"/>
                  </a:lnTo>
                  <a:lnTo>
                    <a:pt x="681570" y="233349"/>
                  </a:lnTo>
                  <a:lnTo>
                    <a:pt x="682650" y="238506"/>
                  </a:lnTo>
                  <a:lnTo>
                    <a:pt x="690054" y="236651"/>
                  </a:lnTo>
                  <a:close/>
                </a:path>
                <a:path w="1384935" h="347979">
                  <a:moveTo>
                    <a:pt x="709739" y="231508"/>
                  </a:moveTo>
                  <a:lnTo>
                    <a:pt x="708177" y="226491"/>
                  </a:lnTo>
                  <a:lnTo>
                    <a:pt x="704723" y="227418"/>
                  </a:lnTo>
                  <a:lnTo>
                    <a:pt x="701268" y="228346"/>
                  </a:lnTo>
                  <a:lnTo>
                    <a:pt x="702373" y="233502"/>
                  </a:lnTo>
                  <a:lnTo>
                    <a:pt x="709739" y="231508"/>
                  </a:lnTo>
                  <a:close/>
                </a:path>
                <a:path w="1384935" h="347979">
                  <a:moveTo>
                    <a:pt x="729386" y="226212"/>
                  </a:moveTo>
                  <a:lnTo>
                    <a:pt x="727798" y="221195"/>
                  </a:lnTo>
                  <a:lnTo>
                    <a:pt x="724344" y="222123"/>
                  </a:lnTo>
                  <a:lnTo>
                    <a:pt x="720890" y="223050"/>
                  </a:lnTo>
                  <a:lnTo>
                    <a:pt x="722020" y="228206"/>
                  </a:lnTo>
                  <a:lnTo>
                    <a:pt x="729386" y="226212"/>
                  </a:lnTo>
                  <a:close/>
                </a:path>
                <a:path w="1384935" h="347979">
                  <a:moveTo>
                    <a:pt x="749046" y="220891"/>
                  </a:moveTo>
                  <a:lnTo>
                    <a:pt x="747433" y="215887"/>
                  </a:lnTo>
                  <a:lnTo>
                    <a:pt x="743978" y="216814"/>
                  </a:lnTo>
                  <a:lnTo>
                    <a:pt x="740524" y="217741"/>
                  </a:lnTo>
                  <a:lnTo>
                    <a:pt x="741680" y="222885"/>
                  </a:lnTo>
                  <a:lnTo>
                    <a:pt x="749046" y="220891"/>
                  </a:lnTo>
                  <a:close/>
                </a:path>
                <a:path w="1384935" h="347979">
                  <a:moveTo>
                    <a:pt x="768705" y="215595"/>
                  </a:moveTo>
                  <a:lnTo>
                    <a:pt x="767067" y="210591"/>
                  </a:lnTo>
                  <a:lnTo>
                    <a:pt x="763612" y="211518"/>
                  </a:lnTo>
                  <a:lnTo>
                    <a:pt x="760158" y="212445"/>
                  </a:lnTo>
                  <a:lnTo>
                    <a:pt x="761339" y="217589"/>
                  </a:lnTo>
                  <a:lnTo>
                    <a:pt x="768705" y="215595"/>
                  </a:lnTo>
                  <a:close/>
                </a:path>
                <a:path w="1384935" h="347979">
                  <a:moveTo>
                    <a:pt x="788276" y="209969"/>
                  </a:moveTo>
                  <a:lnTo>
                    <a:pt x="786612" y="204965"/>
                  </a:lnTo>
                  <a:lnTo>
                    <a:pt x="783170" y="205955"/>
                  </a:lnTo>
                  <a:lnTo>
                    <a:pt x="779729" y="206946"/>
                  </a:lnTo>
                  <a:lnTo>
                    <a:pt x="780935" y="212077"/>
                  </a:lnTo>
                  <a:lnTo>
                    <a:pt x="788276" y="209969"/>
                  </a:lnTo>
                  <a:close/>
                </a:path>
                <a:path w="1384935" h="347979">
                  <a:moveTo>
                    <a:pt x="807821" y="204317"/>
                  </a:moveTo>
                  <a:lnTo>
                    <a:pt x="806145" y="199326"/>
                  </a:lnTo>
                  <a:lnTo>
                    <a:pt x="802703" y="200317"/>
                  </a:lnTo>
                  <a:lnTo>
                    <a:pt x="799261" y="201307"/>
                  </a:lnTo>
                  <a:lnTo>
                    <a:pt x="800493" y="206425"/>
                  </a:lnTo>
                  <a:lnTo>
                    <a:pt x="807821" y="204317"/>
                  </a:lnTo>
                  <a:close/>
                </a:path>
                <a:path w="1384935" h="347979">
                  <a:moveTo>
                    <a:pt x="827379" y="198678"/>
                  </a:moveTo>
                  <a:lnTo>
                    <a:pt x="825677" y="193700"/>
                  </a:lnTo>
                  <a:lnTo>
                    <a:pt x="822236" y="194691"/>
                  </a:lnTo>
                  <a:lnTo>
                    <a:pt x="818794" y="195681"/>
                  </a:lnTo>
                  <a:lnTo>
                    <a:pt x="820051" y="200799"/>
                  </a:lnTo>
                  <a:lnTo>
                    <a:pt x="827379" y="198678"/>
                  </a:lnTo>
                  <a:close/>
                </a:path>
                <a:path w="1384935" h="347979">
                  <a:moveTo>
                    <a:pt x="846912" y="192900"/>
                  </a:moveTo>
                  <a:lnTo>
                    <a:pt x="845172" y="187934"/>
                  </a:lnTo>
                  <a:lnTo>
                    <a:pt x="841756" y="188976"/>
                  </a:lnTo>
                  <a:lnTo>
                    <a:pt x="838339" y="190017"/>
                  </a:lnTo>
                  <a:lnTo>
                    <a:pt x="839609" y="195135"/>
                  </a:lnTo>
                  <a:lnTo>
                    <a:pt x="846912" y="192900"/>
                  </a:lnTo>
                  <a:close/>
                </a:path>
                <a:path w="1384935" h="347979">
                  <a:moveTo>
                    <a:pt x="866368" y="186956"/>
                  </a:moveTo>
                  <a:lnTo>
                    <a:pt x="864616" y="181991"/>
                  </a:lnTo>
                  <a:lnTo>
                    <a:pt x="861199" y="183032"/>
                  </a:lnTo>
                  <a:lnTo>
                    <a:pt x="857783" y="184073"/>
                  </a:lnTo>
                  <a:lnTo>
                    <a:pt x="859078" y="189179"/>
                  </a:lnTo>
                  <a:lnTo>
                    <a:pt x="866368" y="186956"/>
                  </a:lnTo>
                  <a:close/>
                </a:path>
                <a:path w="1384935" h="347979">
                  <a:moveTo>
                    <a:pt x="885837" y="181013"/>
                  </a:moveTo>
                  <a:lnTo>
                    <a:pt x="884059" y="176060"/>
                  </a:lnTo>
                  <a:lnTo>
                    <a:pt x="880643" y="177101"/>
                  </a:lnTo>
                  <a:lnTo>
                    <a:pt x="877227" y="178142"/>
                  </a:lnTo>
                  <a:lnTo>
                    <a:pt x="878547" y="183248"/>
                  </a:lnTo>
                  <a:lnTo>
                    <a:pt x="885837" y="181013"/>
                  </a:lnTo>
                  <a:close/>
                </a:path>
                <a:path w="1384935" h="347979">
                  <a:moveTo>
                    <a:pt x="905319" y="175069"/>
                  </a:moveTo>
                  <a:lnTo>
                    <a:pt x="903516" y="170116"/>
                  </a:lnTo>
                  <a:lnTo>
                    <a:pt x="900099" y="171157"/>
                  </a:lnTo>
                  <a:lnTo>
                    <a:pt x="896683" y="172199"/>
                  </a:lnTo>
                  <a:lnTo>
                    <a:pt x="898017" y="177292"/>
                  </a:lnTo>
                  <a:lnTo>
                    <a:pt x="905319" y="175069"/>
                  </a:lnTo>
                  <a:close/>
                </a:path>
                <a:path w="1384935" h="347979">
                  <a:moveTo>
                    <a:pt x="924699" y="168846"/>
                  </a:moveTo>
                  <a:lnTo>
                    <a:pt x="922883" y="163906"/>
                  </a:lnTo>
                  <a:lnTo>
                    <a:pt x="919480" y="164998"/>
                  </a:lnTo>
                  <a:lnTo>
                    <a:pt x="916076" y="166090"/>
                  </a:lnTo>
                  <a:lnTo>
                    <a:pt x="917435" y="171183"/>
                  </a:lnTo>
                  <a:lnTo>
                    <a:pt x="924699" y="168846"/>
                  </a:lnTo>
                  <a:close/>
                </a:path>
                <a:path w="1384935" h="347979">
                  <a:moveTo>
                    <a:pt x="944079" y="162636"/>
                  </a:moveTo>
                  <a:lnTo>
                    <a:pt x="942238" y="157695"/>
                  </a:lnTo>
                  <a:lnTo>
                    <a:pt x="938834" y="158788"/>
                  </a:lnTo>
                  <a:lnTo>
                    <a:pt x="935431" y="159880"/>
                  </a:lnTo>
                  <a:lnTo>
                    <a:pt x="936815" y="164960"/>
                  </a:lnTo>
                  <a:lnTo>
                    <a:pt x="944079" y="162636"/>
                  </a:lnTo>
                  <a:close/>
                </a:path>
                <a:path w="1384935" h="347979">
                  <a:moveTo>
                    <a:pt x="963460" y="156413"/>
                  </a:moveTo>
                  <a:lnTo>
                    <a:pt x="961605" y="151485"/>
                  </a:lnTo>
                  <a:lnTo>
                    <a:pt x="958202" y="152577"/>
                  </a:lnTo>
                  <a:lnTo>
                    <a:pt x="954798" y="153670"/>
                  </a:lnTo>
                  <a:lnTo>
                    <a:pt x="956195" y="158750"/>
                  </a:lnTo>
                  <a:lnTo>
                    <a:pt x="963460" y="156413"/>
                  </a:lnTo>
                  <a:close/>
                </a:path>
                <a:path w="1384935" h="347979">
                  <a:moveTo>
                    <a:pt x="982802" y="150050"/>
                  </a:moveTo>
                  <a:lnTo>
                    <a:pt x="980922" y="145135"/>
                  </a:lnTo>
                  <a:lnTo>
                    <a:pt x="977531" y="146265"/>
                  </a:lnTo>
                  <a:lnTo>
                    <a:pt x="974140" y="147408"/>
                  </a:lnTo>
                  <a:lnTo>
                    <a:pt x="975563" y="152476"/>
                  </a:lnTo>
                  <a:lnTo>
                    <a:pt x="982802" y="150050"/>
                  </a:lnTo>
                  <a:close/>
                </a:path>
                <a:path w="1384935" h="347979">
                  <a:moveTo>
                    <a:pt x="1002093" y="143586"/>
                  </a:moveTo>
                  <a:lnTo>
                    <a:pt x="1000201" y="138671"/>
                  </a:lnTo>
                  <a:lnTo>
                    <a:pt x="996810" y="139801"/>
                  </a:lnTo>
                  <a:lnTo>
                    <a:pt x="993419" y="140931"/>
                  </a:lnTo>
                  <a:lnTo>
                    <a:pt x="994854" y="146011"/>
                  </a:lnTo>
                  <a:lnTo>
                    <a:pt x="1002093" y="143586"/>
                  </a:lnTo>
                  <a:close/>
                </a:path>
                <a:path w="1384935" h="347979">
                  <a:moveTo>
                    <a:pt x="1021384" y="137109"/>
                  </a:moveTo>
                  <a:lnTo>
                    <a:pt x="1019479" y="132207"/>
                  </a:lnTo>
                  <a:lnTo>
                    <a:pt x="1016088" y="133337"/>
                  </a:lnTo>
                  <a:lnTo>
                    <a:pt x="1012698" y="134467"/>
                  </a:lnTo>
                  <a:lnTo>
                    <a:pt x="1014158" y="139534"/>
                  </a:lnTo>
                  <a:lnTo>
                    <a:pt x="1021384" y="137109"/>
                  </a:lnTo>
                  <a:close/>
                </a:path>
                <a:path w="1384935" h="347979">
                  <a:moveTo>
                    <a:pt x="1040688" y="130606"/>
                  </a:moveTo>
                  <a:lnTo>
                    <a:pt x="1038758" y="125704"/>
                  </a:lnTo>
                  <a:lnTo>
                    <a:pt x="1035380" y="126873"/>
                  </a:lnTo>
                  <a:lnTo>
                    <a:pt x="1031989" y="128028"/>
                  </a:lnTo>
                  <a:lnTo>
                    <a:pt x="1033475" y="133083"/>
                  </a:lnTo>
                  <a:lnTo>
                    <a:pt x="1040688" y="130606"/>
                  </a:lnTo>
                  <a:close/>
                </a:path>
                <a:path w="1384935" h="347979">
                  <a:moveTo>
                    <a:pt x="1059903" y="123926"/>
                  </a:moveTo>
                  <a:lnTo>
                    <a:pt x="1057960" y="119037"/>
                  </a:lnTo>
                  <a:lnTo>
                    <a:pt x="1054582" y="120205"/>
                  </a:lnTo>
                  <a:lnTo>
                    <a:pt x="1051204" y="121373"/>
                  </a:lnTo>
                  <a:lnTo>
                    <a:pt x="1052690" y="126428"/>
                  </a:lnTo>
                  <a:lnTo>
                    <a:pt x="1059903" y="123926"/>
                  </a:lnTo>
                  <a:close/>
                </a:path>
                <a:path w="1384935" h="347979">
                  <a:moveTo>
                    <a:pt x="1079131" y="117259"/>
                  </a:moveTo>
                  <a:lnTo>
                    <a:pt x="1077175" y="112369"/>
                  </a:lnTo>
                  <a:lnTo>
                    <a:pt x="1073797" y="113538"/>
                  </a:lnTo>
                  <a:lnTo>
                    <a:pt x="1070419" y="114706"/>
                  </a:lnTo>
                  <a:lnTo>
                    <a:pt x="1071930" y="119761"/>
                  </a:lnTo>
                  <a:lnTo>
                    <a:pt x="1079131" y="117259"/>
                  </a:lnTo>
                  <a:close/>
                </a:path>
                <a:path w="1384935" h="347979">
                  <a:moveTo>
                    <a:pt x="1098359" y="110566"/>
                  </a:moveTo>
                  <a:lnTo>
                    <a:pt x="1096391" y="105689"/>
                  </a:lnTo>
                  <a:lnTo>
                    <a:pt x="1093012" y="106857"/>
                  </a:lnTo>
                  <a:lnTo>
                    <a:pt x="1089634" y="108026"/>
                  </a:lnTo>
                  <a:lnTo>
                    <a:pt x="1091158" y="113068"/>
                  </a:lnTo>
                  <a:lnTo>
                    <a:pt x="1098359" y="110566"/>
                  </a:lnTo>
                  <a:close/>
                </a:path>
                <a:path w="1384935" h="347979">
                  <a:moveTo>
                    <a:pt x="1117523" y="103733"/>
                  </a:moveTo>
                  <a:lnTo>
                    <a:pt x="1115542" y="98856"/>
                  </a:lnTo>
                  <a:lnTo>
                    <a:pt x="1112177" y="100063"/>
                  </a:lnTo>
                  <a:lnTo>
                    <a:pt x="1108811" y="101269"/>
                  </a:lnTo>
                  <a:lnTo>
                    <a:pt x="1110348" y="106311"/>
                  </a:lnTo>
                  <a:lnTo>
                    <a:pt x="1117523" y="103733"/>
                  </a:lnTo>
                  <a:close/>
                </a:path>
                <a:path w="1384935" h="347979">
                  <a:moveTo>
                    <a:pt x="1136688" y="96875"/>
                  </a:moveTo>
                  <a:lnTo>
                    <a:pt x="1134694" y="91998"/>
                  </a:lnTo>
                  <a:lnTo>
                    <a:pt x="1131328" y="93205"/>
                  </a:lnTo>
                  <a:lnTo>
                    <a:pt x="1127963" y="94411"/>
                  </a:lnTo>
                  <a:lnTo>
                    <a:pt x="1129512" y="99441"/>
                  </a:lnTo>
                  <a:lnTo>
                    <a:pt x="1136688" y="96875"/>
                  </a:lnTo>
                  <a:close/>
                </a:path>
                <a:path w="1384935" h="347979">
                  <a:moveTo>
                    <a:pt x="1155852" y="90030"/>
                  </a:moveTo>
                  <a:lnTo>
                    <a:pt x="1153845" y="85153"/>
                  </a:lnTo>
                  <a:lnTo>
                    <a:pt x="1150480" y="86360"/>
                  </a:lnTo>
                  <a:lnTo>
                    <a:pt x="1147114" y="87566"/>
                  </a:lnTo>
                  <a:lnTo>
                    <a:pt x="1148676" y="92595"/>
                  </a:lnTo>
                  <a:lnTo>
                    <a:pt x="1155852" y="90030"/>
                  </a:lnTo>
                  <a:close/>
                </a:path>
                <a:path w="1384935" h="347979">
                  <a:moveTo>
                    <a:pt x="1174978" y="83083"/>
                  </a:moveTo>
                  <a:lnTo>
                    <a:pt x="1172959" y="78219"/>
                  </a:lnTo>
                  <a:lnTo>
                    <a:pt x="1169606" y="79451"/>
                  </a:lnTo>
                  <a:lnTo>
                    <a:pt x="1166253" y="80683"/>
                  </a:lnTo>
                  <a:lnTo>
                    <a:pt x="1167828" y="85712"/>
                  </a:lnTo>
                  <a:lnTo>
                    <a:pt x="1174978" y="83083"/>
                  </a:lnTo>
                  <a:close/>
                </a:path>
                <a:path w="1384935" h="347979">
                  <a:moveTo>
                    <a:pt x="1194092" y="76085"/>
                  </a:moveTo>
                  <a:lnTo>
                    <a:pt x="1192060" y="71221"/>
                  </a:lnTo>
                  <a:lnTo>
                    <a:pt x="1188707" y="72453"/>
                  </a:lnTo>
                  <a:lnTo>
                    <a:pt x="1185341" y="73685"/>
                  </a:lnTo>
                  <a:lnTo>
                    <a:pt x="1186929" y="78701"/>
                  </a:lnTo>
                  <a:lnTo>
                    <a:pt x="1194092" y="76085"/>
                  </a:lnTo>
                  <a:close/>
                </a:path>
                <a:path w="1384935" h="347979">
                  <a:moveTo>
                    <a:pt x="1213205" y="69100"/>
                  </a:moveTo>
                  <a:lnTo>
                    <a:pt x="1211173" y="64236"/>
                  </a:lnTo>
                  <a:lnTo>
                    <a:pt x="1207808" y="65468"/>
                  </a:lnTo>
                  <a:lnTo>
                    <a:pt x="1204455" y="66700"/>
                  </a:lnTo>
                  <a:lnTo>
                    <a:pt x="1206042" y="71716"/>
                  </a:lnTo>
                  <a:lnTo>
                    <a:pt x="1213205" y="69100"/>
                  </a:lnTo>
                  <a:close/>
                </a:path>
                <a:path w="1384935" h="347979">
                  <a:moveTo>
                    <a:pt x="1232293" y="62052"/>
                  </a:moveTo>
                  <a:lnTo>
                    <a:pt x="1230249" y="57200"/>
                  </a:lnTo>
                  <a:lnTo>
                    <a:pt x="1226896" y="58445"/>
                  </a:lnTo>
                  <a:lnTo>
                    <a:pt x="1223543" y="59690"/>
                  </a:lnTo>
                  <a:lnTo>
                    <a:pt x="1225143" y="64706"/>
                  </a:lnTo>
                  <a:lnTo>
                    <a:pt x="1232293" y="62052"/>
                  </a:lnTo>
                  <a:close/>
                </a:path>
                <a:path w="1384935" h="347979">
                  <a:moveTo>
                    <a:pt x="1251369" y="54952"/>
                  </a:moveTo>
                  <a:lnTo>
                    <a:pt x="1249311" y="50101"/>
                  </a:lnTo>
                  <a:lnTo>
                    <a:pt x="1245958" y="51346"/>
                  </a:lnTo>
                  <a:lnTo>
                    <a:pt x="1242606" y="52590"/>
                  </a:lnTo>
                  <a:lnTo>
                    <a:pt x="1244219" y="57607"/>
                  </a:lnTo>
                  <a:lnTo>
                    <a:pt x="1251369" y="54952"/>
                  </a:lnTo>
                  <a:close/>
                </a:path>
                <a:path w="1384935" h="347979">
                  <a:moveTo>
                    <a:pt x="1270431" y="47840"/>
                  </a:moveTo>
                  <a:lnTo>
                    <a:pt x="1268374" y="43002"/>
                  </a:lnTo>
                  <a:lnTo>
                    <a:pt x="1265021" y="44246"/>
                  </a:lnTo>
                  <a:lnTo>
                    <a:pt x="1261668" y="45491"/>
                  </a:lnTo>
                  <a:lnTo>
                    <a:pt x="1263281" y="50507"/>
                  </a:lnTo>
                  <a:lnTo>
                    <a:pt x="1270431" y="47840"/>
                  </a:lnTo>
                  <a:close/>
                </a:path>
                <a:path w="1384935" h="347979">
                  <a:moveTo>
                    <a:pt x="1289494" y="40728"/>
                  </a:moveTo>
                  <a:lnTo>
                    <a:pt x="1287437" y="35890"/>
                  </a:lnTo>
                  <a:lnTo>
                    <a:pt x="1284084" y="37147"/>
                  </a:lnTo>
                  <a:lnTo>
                    <a:pt x="1280731" y="38404"/>
                  </a:lnTo>
                  <a:lnTo>
                    <a:pt x="1282357" y="43408"/>
                  </a:lnTo>
                  <a:lnTo>
                    <a:pt x="1289494" y="40728"/>
                  </a:lnTo>
                  <a:close/>
                </a:path>
                <a:path w="1384935" h="347979">
                  <a:moveTo>
                    <a:pt x="1308544" y="33566"/>
                  </a:moveTo>
                  <a:lnTo>
                    <a:pt x="1306474" y="28727"/>
                  </a:lnTo>
                  <a:lnTo>
                    <a:pt x="1303121" y="29984"/>
                  </a:lnTo>
                  <a:lnTo>
                    <a:pt x="1299768" y="31242"/>
                  </a:lnTo>
                  <a:lnTo>
                    <a:pt x="1301407" y="36258"/>
                  </a:lnTo>
                  <a:lnTo>
                    <a:pt x="1308544" y="33566"/>
                  </a:lnTo>
                  <a:close/>
                </a:path>
                <a:path w="1384935" h="347979">
                  <a:moveTo>
                    <a:pt x="1327581" y="26403"/>
                  </a:moveTo>
                  <a:lnTo>
                    <a:pt x="1325511" y="21564"/>
                  </a:lnTo>
                  <a:lnTo>
                    <a:pt x="1322158" y="22821"/>
                  </a:lnTo>
                  <a:lnTo>
                    <a:pt x="1318806" y="24079"/>
                  </a:lnTo>
                  <a:lnTo>
                    <a:pt x="1320444" y="29095"/>
                  </a:lnTo>
                  <a:lnTo>
                    <a:pt x="1327581" y="26403"/>
                  </a:lnTo>
                  <a:close/>
                </a:path>
                <a:path w="1384935" h="347979">
                  <a:moveTo>
                    <a:pt x="1346631" y="19240"/>
                  </a:moveTo>
                  <a:lnTo>
                    <a:pt x="1344561" y="14401"/>
                  </a:lnTo>
                  <a:lnTo>
                    <a:pt x="1341208" y="15659"/>
                  </a:lnTo>
                  <a:lnTo>
                    <a:pt x="1337856" y="16916"/>
                  </a:lnTo>
                  <a:lnTo>
                    <a:pt x="1339494" y="21920"/>
                  </a:lnTo>
                  <a:lnTo>
                    <a:pt x="1346631" y="19240"/>
                  </a:lnTo>
                  <a:close/>
                </a:path>
                <a:path w="1384935" h="347979">
                  <a:moveTo>
                    <a:pt x="1365656" y="12039"/>
                  </a:moveTo>
                  <a:lnTo>
                    <a:pt x="1363586" y="7188"/>
                  </a:lnTo>
                  <a:lnTo>
                    <a:pt x="1360233" y="8458"/>
                  </a:lnTo>
                  <a:lnTo>
                    <a:pt x="1356880" y="9728"/>
                  </a:lnTo>
                  <a:lnTo>
                    <a:pt x="1358531" y="14732"/>
                  </a:lnTo>
                  <a:lnTo>
                    <a:pt x="1365656" y="12039"/>
                  </a:lnTo>
                  <a:close/>
                </a:path>
                <a:path w="1384935" h="347979">
                  <a:moveTo>
                    <a:pt x="1384693" y="4838"/>
                  </a:moveTo>
                  <a:lnTo>
                    <a:pt x="1382623" y="0"/>
                  </a:lnTo>
                  <a:lnTo>
                    <a:pt x="1379270" y="1270"/>
                  </a:lnTo>
                  <a:lnTo>
                    <a:pt x="1375918" y="2540"/>
                  </a:lnTo>
                  <a:lnTo>
                    <a:pt x="1377569" y="7543"/>
                  </a:lnTo>
                  <a:lnTo>
                    <a:pt x="1384693" y="483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 descr=""/>
            <p:cNvSpPr/>
            <p:nvPr/>
          </p:nvSpPr>
          <p:spPr>
            <a:xfrm>
              <a:off x="2882963" y="5224678"/>
              <a:ext cx="967105" cy="266065"/>
            </a:xfrm>
            <a:custGeom>
              <a:avLst/>
              <a:gdLst/>
              <a:ahLst/>
              <a:cxnLst/>
              <a:rect l="l" t="t" r="r" b="b"/>
              <a:pathLst>
                <a:path w="967104" h="266064">
                  <a:moveTo>
                    <a:pt x="8775" y="263004"/>
                  </a:moveTo>
                  <a:lnTo>
                    <a:pt x="6705" y="258165"/>
                  </a:lnTo>
                  <a:lnTo>
                    <a:pt x="3352" y="259435"/>
                  </a:lnTo>
                  <a:lnTo>
                    <a:pt x="0" y="260705"/>
                  </a:lnTo>
                  <a:lnTo>
                    <a:pt x="1651" y="265709"/>
                  </a:lnTo>
                  <a:lnTo>
                    <a:pt x="8775" y="263004"/>
                  </a:lnTo>
                  <a:close/>
                </a:path>
                <a:path w="967104" h="266064">
                  <a:moveTo>
                    <a:pt x="27800" y="255828"/>
                  </a:moveTo>
                  <a:lnTo>
                    <a:pt x="25730" y="250977"/>
                  </a:lnTo>
                  <a:lnTo>
                    <a:pt x="22377" y="252247"/>
                  </a:lnTo>
                  <a:lnTo>
                    <a:pt x="19024" y="253517"/>
                  </a:lnTo>
                  <a:lnTo>
                    <a:pt x="20675" y="258521"/>
                  </a:lnTo>
                  <a:lnTo>
                    <a:pt x="27800" y="255828"/>
                  </a:lnTo>
                  <a:close/>
                </a:path>
                <a:path w="967104" h="266064">
                  <a:moveTo>
                    <a:pt x="46837" y="248640"/>
                  </a:moveTo>
                  <a:lnTo>
                    <a:pt x="44767" y="243801"/>
                  </a:lnTo>
                  <a:lnTo>
                    <a:pt x="41414" y="245059"/>
                  </a:lnTo>
                  <a:lnTo>
                    <a:pt x="38061" y="246316"/>
                  </a:lnTo>
                  <a:lnTo>
                    <a:pt x="39712" y="251333"/>
                  </a:lnTo>
                  <a:lnTo>
                    <a:pt x="46837" y="248640"/>
                  </a:lnTo>
                  <a:close/>
                </a:path>
                <a:path w="967104" h="266064">
                  <a:moveTo>
                    <a:pt x="65874" y="241465"/>
                  </a:moveTo>
                  <a:lnTo>
                    <a:pt x="63804" y="236626"/>
                  </a:lnTo>
                  <a:lnTo>
                    <a:pt x="60452" y="237883"/>
                  </a:lnTo>
                  <a:lnTo>
                    <a:pt x="57099" y="239141"/>
                  </a:lnTo>
                  <a:lnTo>
                    <a:pt x="58737" y="244157"/>
                  </a:lnTo>
                  <a:lnTo>
                    <a:pt x="65874" y="241465"/>
                  </a:lnTo>
                  <a:close/>
                </a:path>
                <a:path w="967104" h="266064">
                  <a:moveTo>
                    <a:pt x="84912" y="234276"/>
                  </a:moveTo>
                  <a:lnTo>
                    <a:pt x="82842" y="229438"/>
                  </a:lnTo>
                  <a:lnTo>
                    <a:pt x="79489" y="230695"/>
                  </a:lnTo>
                  <a:lnTo>
                    <a:pt x="76136" y="231952"/>
                  </a:lnTo>
                  <a:lnTo>
                    <a:pt x="77774" y="236969"/>
                  </a:lnTo>
                  <a:lnTo>
                    <a:pt x="84912" y="234276"/>
                  </a:lnTo>
                  <a:close/>
                </a:path>
                <a:path w="967104" h="266064">
                  <a:moveTo>
                    <a:pt x="103962" y="227152"/>
                  </a:moveTo>
                  <a:lnTo>
                    <a:pt x="101892" y="222300"/>
                  </a:lnTo>
                  <a:lnTo>
                    <a:pt x="98539" y="223558"/>
                  </a:lnTo>
                  <a:lnTo>
                    <a:pt x="95186" y="224815"/>
                  </a:lnTo>
                  <a:lnTo>
                    <a:pt x="96812" y="229819"/>
                  </a:lnTo>
                  <a:lnTo>
                    <a:pt x="103962" y="227152"/>
                  </a:lnTo>
                  <a:close/>
                </a:path>
                <a:path w="967104" h="266064">
                  <a:moveTo>
                    <a:pt x="123012" y="220027"/>
                  </a:moveTo>
                  <a:lnTo>
                    <a:pt x="120954" y="215176"/>
                  </a:lnTo>
                  <a:lnTo>
                    <a:pt x="117602" y="216433"/>
                  </a:lnTo>
                  <a:lnTo>
                    <a:pt x="114249" y="217690"/>
                  </a:lnTo>
                  <a:lnTo>
                    <a:pt x="115874" y="222694"/>
                  </a:lnTo>
                  <a:lnTo>
                    <a:pt x="123012" y="220027"/>
                  </a:lnTo>
                  <a:close/>
                </a:path>
                <a:path w="967104" h="266064">
                  <a:moveTo>
                    <a:pt x="142074" y="212902"/>
                  </a:moveTo>
                  <a:lnTo>
                    <a:pt x="140017" y="208051"/>
                  </a:lnTo>
                  <a:lnTo>
                    <a:pt x="136664" y="209308"/>
                  </a:lnTo>
                  <a:lnTo>
                    <a:pt x="133311" y="210566"/>
                  </a:lnTo>
                  <a:lnTo>
                    <a:pt x="134924" y="215569"/>
                  </a:lnTo>
                  <a:lnTo>
                    <a:pt x="142074" y="212902"/>
                  </a:lnTo>
                  <a:close/>
                </a:path>
                <a:path w="967104" h="266064">
                  <a:moveTo>
                    <a:pt x="161150" y="205854"/>
                  </a:moveTo>
                  <a:lnTo>
                    <a:pt x="159118" y="201002"/>
                  </a:lnTo>
                  <a:lnTo>
                    <a:pt x="155752" y="202234"/>
                  </a:lnTo>
                  <a:lnTo>
                    <a:pt x="152387" y="203466"/>
                  </a:lnTo>
                  <a:lnTo>
                    <a:pt x="154000" y="208483"/>
                  </a:lnTo>
                  <a:lnTo>
                    <a:pt x="161150" y="205854"/>
                  </a:lnTo>
                  <a:close/>
                </a:path>
                <a:path w="967104" h="266064">
                  <a:moveTo>
                    <a:pt x="180238" y="198831"/>
                  </a:moveTo>
                  <a:lnTo>
                    <a:pt x="178206" y="193979"/>
                  </a:lnTo>
                  <a:lnTo>
                    <a:pt x="174840" y="195211"/>
                  </a:lnTo>
                  <a:lnTo>
                    <a:pt x="171475" y="196443"/>
                  </a:lnTo>
                  <a:lnTo>
                    <a:pt x="173075" y="201460"/>
                  </a:lnTo>
                  <a:lnTo>
                    <a:pt x="180238" y="198831"/>
                  </a:lnTo>
                  <a:close/>
                </a:path>
                <a:path w="967104" h="266064">
                  <a:moveTo>
                    <a:pt x="199326" y="191820"/>
                  </a:moveTo>
                  <a:lnTo>
                    <a:pt x="197307" y="186956"/>
                  </a:lnTo>
                  <a:lnTo>
                    <a:pt x="193941" y="188188"/>
                  </a:lnTo>
                  <a:lnTo>
                    <a:pt x="190576" y="189420"/>
                  </a:lnTo>
                  <a:lnTo>
                    <a:pt x="192176" y="194449"/>
                  </a:lnTo>
                  <a:lnTo>
                    <a:pt x="199326" y="191820"/>
                  </a:lnTo>
                  <a:close/>
                </a:path>
                <a:path w="967104" h="266064">
                  <a:moveTo>
                    <a:pt x="218452" y="184899"/>
                  </a:moveTo>
                  <a:lnTo>
                    <a:pt x="216433" y="180035"/>
                  </a:lnTo>
                  <a:lnTo>
                    <a:pt x="213067" y="181241"/>
                  </a:lnTo>
                  <a:lnTo>
                    <a:pt x="209702" y="182448"/>
                  </a:lnTo>
                  <a:lnTo>
                    <a:pt x="211277" y="187477"/>
                  </a:lnTo>
                  <a:lnTo>
                    <a:pt x="218452" y="184899"/>
                  </a:lnTo>
                  <a:close/>
                </a:path>
                <a:path w="967104" h="266064">
                  <a:moveTo>
                    <a:pt x="237578" y="178028"/>
                  </a:moveTo>
                  <a:lnTo>
                    <a:pt x="235585" y="173151"/>
                  </a:lnTo>
                  <a:lnTo>
                    <a:pt x="232219" y="174358"/>
                  </a:lnTo>
                  <a:lnTo>
                    <a:pt x="228854" y="175564"/>
                  </a:lnTo>
                  <a:lnTo>
                    <a:pt x="230416" y="180606"/>
                  </a:lnTo>
                  <a:lnTo>
                    <a:pt x="237578" y="178028"/>
                  </a:lnTo>
                  <a:close/>
                </a:path>
                <a:path w="967104" h="266064">
                  <a:moveTo>
                    <a:pt x="256730" y="171145"/>
                  </a:moveTo>
                  <a:lnTo>
                    <a:pt x="254749" y="166268"/>
                  </a:lnTo>
                  <a:lnTo>
                    <a:pt x="251383" y="167474"/>
                  </a:lnTo>
                  <a:lnTo>
                    <a:pt x="248018" y="168681"/>
                  </a:lnTo>
                  <a:lnTo>
                    <a:pt x="249567" y="173723"/>
                  </a:lnTo>
                  <a:lnTo>
                    <a:pt x="256730" y="171145"/>
                  </a:lnTo>
                  <a:close/>
                </a:path>
                <a:path w="967104" h="266064">
                  <a:moveTo>
                    <a:pt x="275907" y="164388"/>
                  </a:moveTo>
                  <a:lnTo>
                    <a:pt x="273939" y="159499"/>
                  </a:lnTo>
                  <a:lnTo>
                    <a:pt x="270560" y="160680"/>
                  </a:lnTo>
                  <a:lnTo>
                    <a:pt x="267182" y="161861"/>
                  </a:lnTo>
                  <a:lnTo>
                    <a:pt x="268706" y="166903"/>
                  </a:lnTo>
                  <a:lnTo>
                    <a:pt x="275907" y="164388"/>
                  </a:lnTo>
                  <a:close/>
                </a:path>
                <a:path w="967104" h="266064">
                  <a:moveTo>
                    <a:pt x="295122" y="157708"/>
                  </a:moveTo>
                  <a:lnTo>
                    <a:pt x="293166" y="152806"/>
                  </a:lnTo>
                  <a:lnTo>
                    <a:pt x="289788" y="153987"/>
                  </a:lnTo>
                  <a:lnTo>
                    <a:pt x="286410" y="155168"/>
                  </a:lnTo>
                  <a:lnTo>
                    <a:pt x="287921" y="160210"/>
                  </a:lnTo>
                  <a:lnTo>
                    <a:pt x="295122" y="157708"/>
                  </a:lnTo>
                  <a:close/>
                </a:path>
                <a:path w="967104" h="266064">
                  <a:moveTo>
                    <a:pt x="314312" y="151003"/>
                  </a:moveTo>
                  <a:lnTo>
                    <a:pt x="312381" y="146100"/>
                  </a:lnTo>
                  <a:lnTo>
                    <a:pt x="309003" y="147281"/>
                  </a:lnTo>
                  <a:lnTo>
                    <a:pt x="305625" y="148463"/>
                  </a:lnTo>
                  <a:lnTo>
                    <a:pt x="307124" y="153517"/>
                  </a:lnTo>
                  <a:lnTo>
                    <a:pt x="314312" y="151003"/>
                  </a:lnTo>
                  <a:close/>
                </a:path>
                <a:path w="967104" h="266064">
                  <a:moveTo>
                    <a:pt x="333578" y="144475"/>
                  </a:moveTo>
                  <a:lnTo>
                    <a:pt x="331660" y="139560"/>
                  </a:lnTo>
                  <a:lnTo>
                    <a:pt x="328269" y="140703"/>
                  </a:lnTo>
                  <a:lnTo>
                    <a:pt x="324878" y="141846"/>
                  </a:lnTo>
                  <a:lnTo>
                    <a:pt x="326351" y="146900"/>
                  </a:lnTo>
                  <a:lnTo>
                    <a:pt x="333578" y="144475"/>
                  </a:lnTo>
                  <a:close/>
                </a:path>
                <a:path w="967104" h="266064">
                  <a:moveTo>
                    <a:pt x="352856" y="138023"/>
                  </a:moveTo>
                  <a:lnTo>
                    <a:pt x="350964" y="133108"/>
                  </a:lnTo>
                  <a:lnTo>
                    <a:pt x="347573" y="134239"/>
                  </a:lnTo>
                  <a:lnTo>
                    <a:pt x="344182" y="135382"/>
                  </a:lnTo>
                  <a:lnTo>
                    <a:pt x="345630" y="140436"/>
                  </a:lnTo>
                  <a:lnTo>
                    <a:pt x="352856" y="138023"/>
                  </a:lnTo>
                  <a:close/>
                </a:path>
                <a:path w="967104" h="266064">
                  <a:moveTo>
                    <a:pt x="372135" y="131559"/>
                  </a:moveTo>
                  <a:lnTo>
                    <a:pt x="370268" y="126631"/>
                  </a:lnTo>
                  <a:lnTo>
                    <a:pt x="366877" y="127774"/>
                  </a:lnTo>
                  <a:lnTo>
                    <a:pt x="363486" y="128905"/>
                  </a:lnTo>
                  <a:lnTo>
                    <a:pt x="364909" y="133985"/>
                  </a:lnTo>
                  <a:lnTo>
                    <a:pt x="372135" y="131559"/>
                  </a:lnTo>
                  <a:close/>
                </a:path>
                <a:path w="967104" h="266064">
                  <a:moveTo>
                    <a:pt x="391490" y="125298"/>
                  </a:moveTo>
                  <a:lnTo>
                    <a:pt x="389648" y="120357"/>
                  </a:lnTo>
                  <a:lnTo>
                    <a:pt x="386232" y="121450"/>
                  </a:lnTo>
                  <a:lnTo>
                    <a:pt x="382816" y="122542"/>
                  </a:lnTo>
                  <a:lnTo>
                    <a:pt x="384225" y="127609"/>
                  </a:lnTo>
                  <a:lnTo>
                    <a:pt x="391490" y="125298"/>
                  </a:lnTo>
                  <a:close/>
                </a:path>
                <a:path w="967104" h="266064">
                  <a:moveTo>
                    <a:pt x="410845" y="119138"/>
                  </a:moveTo>
                  <a:lnTo>
                    <a:pt x="409041" y="114185"/>
                  </a:lnTo>
                  <a:lnTo>
                    <a:pt x="405625" y="115277"/>
                  </a:lnTo>
                  <a:lnTo>
                    <a:pt x="402209" y="116370"/>
                  </a:lnTo>
                  <a:lnTo>
                    <a:pt x="403593" y="121450"/>
                  </a:lnTo>
                  <a:lnTo>
                    <a:pt x="410845" y="119138"/>
                  </a:lnTo>
                  <a:close/>
                </a:path>
                <a:path w="967104" h="266064">
                  <a:moveTo>
                    <a:pt x="430225" y="112953"/>
                  </a:moveTo>
                  <a:lnTo>
                    <a:pt x="428447" y="108000"/>
                  </a:lnTo>
                  <a:lnTo>
                    <a:pt x="425030" y="109093"/>
                  </a:lnTo>
                  <a:lnTo>
                    <a:pt x="421614" y="110185"/>
                  </a:lnTo>
                  <a:lnTo>
                    <a:pt x="422973" y="115277"/>
                  </a:lnTo>
                  <a:lnTo>
                    <a:pt x="430225" y="112953"/>
                  </a:lnTo>
                  <a:close/>
                </a:path>
                <a:path w="967104" h="266064">
                  <a:moveTo>
                    <a:pt x="449668" y="107010"/>
                  </a:moveTo>
                  <a:lnTo>
                    <a:pt x="447903" y="102044"/>
                  </a:lnTo>
                  <a:lnTo>
                    <a:pt x="444474" y="103073"/>
                  </a:lnTo>
                  <a:lnTo>
                    <a:pt x="441045" y="104101"/>
                  </a:lnTo>
                  <a:lnTo>
                    <a:pt x="442366" y="109194"/>
                  </a:lnTo>
                  <a:lnTo>
                    <a:pt x="449668" y="107010"/>
                  </a:lnTo>
                  <a:close/>
                </a:path>
                <a:path w="967104" h="266064">
                  <a:moveTo>
                    <a:pt x="469125" y="101168"/>
                  </a:moveTo>
                  <a:lnTo>
                    <a:pt x="467398" y="96189"/>
                  </a:lnTo>
                  <a:lnTo>
                    <a:pt x="463969" y="97218"/>
                  </a:lnTo>
                  <a:lnTo>
                    <a:pt x="460540" y="98247"/>
                  </a:lnTo>
                  <a:lnTo>
                    <a:pt x="461835" y="103352"/>
                  </a:lnTo>
                  <a:lnTo>
                    <a:pt x="469125" y="101168"/>
                  </a:lnTo>
                  <a:close/>
                </a:path>
                <a:path w="967104" h="266064">
                  <a:moveTo>
                    <a:pt x="488607" y="95313"/>
                  </a:moveTo>
                  <a:lnTo>
                    <a:pt x="486905" y="90335"/>
                  </a:lnTo>
                  <a:lnTo>
                    <a:pt x="483476" y="91363"/>
                  </a:lnTo>
                  <a:lnTo>
                    <a:pt x="480047" y="92392"/>
                  </a:lnTo>
                  <a:lnTo>
                    <a:pt x="481304" y="97510"/>
                  </a:lnTo>
                  <a:lnTo>
                    <a:pt x="488607" y="95313"/>
                  </a:lnTo>
                  <a:close/>
                </a:path>
                <a:path w="967104" h="266064">
                  <a:moveTo>
                    <a:pt x="508152" y="89750"/>
                  </a:moveTo>
                  <a:lnTo>
                    <a:pt x="506488" y="84747"/>
                  </a:lnTo>
                  <a:lnTo>
                    <a:pt x="503034" y="85712"/>
                  </a:lnTo>
                  <a:lnTo>
                    <a:pt x="499579" y="86677"/>
                  </a:lnTo>
                  <a:lnTo>
                    <a:pt x="500811" y="91795"/>
                  </a:lnTo>
                  <a:lnTo>
                    <a:pt x="508152" y="89750"/>
                  </a:lnTo>
                  <a:close/>
                </a:path>
                <a:path w="967104" h="266064">
                  <a:moveTo>
                    <a:pt x="527723" y="84264"/>
                  </a:moveTo>
                  <a:lnTo>
                    <a:pt x="526097" y="79260"/>
                  </a:lnTo>
                  <a:lnTo>
                    <a:pt x="522643" y="80225"/>
                  </a:lnTo>
                  <a:lnTo>
                    <a:pt x="519188" y="81191"/>
                  </a:lnTo>
                  <a:lnTo>
                    <a:pt x="520395" y="86321"/>
                  </a:lnTo>
                  <a:lnTo>
                    <a:pt x="527723" y="84264"/>
                  </a:lnTo>
                  <a:close/>
                </a:path>
                <a:path w="967104" h="266064">
                  <a:moveTo>
                    <a:pt x="547293" y="78790"/>
                  </a:moveTo>
                  <a:lnTo>
                    <a:pt x="545706" y="73774"/>
                  </a:lnTo>
                  <a:lnTo>
                    <a:pt x="542251" y="74739"/>
                  </a:lnTo>
                  <a:lnTo>
                    <a:pt x="538797" y="75704"/>
                  </a:lnTo>
                  <a:lnTo>
                    <a:pt x="539965" y="80848"/>
                  </a:lnTo>
                  <a:lnTo>
                    <a:pt x="547293" y="78790"/>
                  </a:lnTo>
                  <a:close/>
                </a:path>
                <a:path w="967104" h="266064">
                  <a:moveTo>
                    <a:pt x="566966" y="73634"/>
                  </a:moveTo>
                  <a:lnTo>
                    <a:pt x="565404" y="68605"/>
                  </a:lnTo>
                  <a:lnTo>
                    <a:pt x="561936" y="69494"/>
                  </a:lnTo>
                  <a:lnTo>
                    <a:pt x="558469" y="70383"/>
                  </a:lnTo>
                  <a:lnTo>
                    <a:pt x="559587" y="75526"/>
                  </a:lnTo>
                  <a:lnTo>
                    <a:pt x="566966" y="73634"/>
                  </a:lnTo>
                  <a:close/>
                </a:path>
                <a:path w="967104" h="266064">
                  <a:moveTo>
                    <a:pt x="586651" y="68592"/>
                  </a:moveTo>
                  <a:lnTo>
                    <a:pt x="585127" y="63550"/>
                  </a:lnTo>
                  <a:lnTo>
                    <a:pt x="581660" y="64439"/>
                  </a:lnTo>
                  <a:lnTo>
                    <a:pt x="578192" y="65328"/>
                  </a:lnTo>
                  <a:lnTo>
                    <a:pt x="579272" y="70485"/>
                  </a:lnTo>
                  <a:lnTo>
                    <a:pt x="586651" y="68592"/>
                  </a:lnTo>
                  <a:close/>
                </a:path>
                <a:path w="967104" h="266064">
                  <a:moveTo>
                    <a:pt x="606336" y="63538"/>
                  </a:moveTo>
                  <a:lnTo>
                    <a:pt x="604850" y="58483"/>
                  </a:lnTo>
                  <a:lnTo>
                    <a:pt x="601383" y="59372"/>
                  </a:lnTo>
                  <a:lnTo>
                    <a:pt x="597916" y="60261"/>
                  </a:lnTo>
                  <a:lnTo>
                    <a:pt x="598957" y="65430"/>
                  </a:lnTo>
                  <a:lnTo>
                    <a:pt x="606336" y="63538"/>
                  </a:lnTo>
                  <a:close/>
                </a:path>
                <a:path w="967104" h="266064">
                  <a:moveTo>
                    <a:pt x="626110" y="58839"/>
                  </a:moveTo>
                  <a:lnTo>
                    <a:pt x="624674" y="53771"/>
                  </a:lnTo>
                  <a:lnTo>
                    <a:pt x="621182" y="54584"/>
                  </a:lnTo>
                  <a:lnTo>
                    <a:pt x="617689" y="55397"/>
                  </a:lnTo>
                  <a:lnTo>
                    <a:pt x="618693" y="60566"/>
                  </a:lnTo>
                  <a:lnTo>
                    <a:pt x="626110" y="58839"/>
                  </a:lnTo>
                  <a:close/>
                </a:path>
                <a:path w="967104" h="266064">
                  <a:moveTo>
                    <a:pt x="645909" y="54254"/>
                  </a:moveTo>
                  <a:lnTo>
                    <a:pt x="644512" y="49174"/>
                  </a:lnTo>
                  <a:lnTo>
                    <a:pt x="641019" y="49987"/>
                  </a:lnTo>
                  <a:lnTo>
                    <a:pt x="637527" y="50800"/>
                  </a:lnTo>
                  <a:lnTo>
                    <a:pt x="638492" y="55981"/>
                  </a:lnTo>
                  <a:lnTo>
                    <a:pt x="645909" y="54254"/>
                  </a:lnTo>
                  <a:close/>
                </a:path>
                <a:path w="967104" h="266064">
                  <a:moveTo>
                    <a:pt x="665708" y="49657"/>
                  </a:moveTo>
                  <a:lnTo>
                    <a:pt x="664349" y="44564"/>
                  </a:lnTo>
                  <a:lnTo>
                    <a:pt x="660857" y="45377"/>
                  </a:lnTo>
                  <a:lnTo>
                    <a:pt x="657364" y="46189"/>
                  </a:lnTo>
                  <a:lnTo>
                    <a:pt x="658291" y="51371"/>
                  </a:lnTo>
                  <a:lnTo>
                    <a:pt x="665708" y="49657"/>
                  </a:lnTo>
                  <a:close/>
                </a:path>
                <a:path w="967104" h="266064">
                  <a:moveTo>
                    <a:pt x="685596" y="45478"/>
                  </a:moveTo>
                  <a:lnTo>
                    <a:pt x="684276" y="40373"/>
                  </a:lnTo>
                  <a:lnTo>
                    <a:pt x="680770" y="41097"/>
                  </a:lnTo>
                  <a:lnTo>
                    <a:pt x="677265" y="41821"/>
                  </a:lnTo>
                  <a:lnTo>
                    <a:pt x="678141" y="47015"/>
                  </a:lnTo>
                  <a:lnTo>
                    <a:pt x="685596" y="45478"/>
                  </a:lnTo>
                  <a:close/>
                </a:path>
                <a:path w="967104" h="266064">
                  <a:moveTo>
                    <a:pt x="705497" y="41402"/>
                  </a:moveTo>
                  <a:lnTo>
                    <a:pt x="704227" y="36283"/>
                  </a:lnTo>
                  <a:lnTo>
                    <a:pt x="700722" y="37007"/>
                  </a:lnTo>
                  <a:lnTo>
                    <a:pt x="697217" y="37731"/>
                  </a:lnTo>
                  <a:lnTo>
                    <a:pt x="698042" y="42926"/>
                  </a:lnTo>
                  <a:lnTo>
                    <a:pt x="705497" y="41402"/>
                  </a:lnTo>
                  <a:close/>
                </a:path>
                <a:path w="967104" h="266064">
                  <a:moveTo>
                    <a:pt x="725411" y="37299"/>
                  </a:moveTo>
                  <a:lnTo>
                    <a:pt x="724179" y="32181"/>
                  </a:lnTo>
                  <a:lnTo>
                    <a:pt x="720674" y="32905"/>
                  </a:lnTo>
                  <a:lnTo>
                    <a:pt x="717169" y="33629"/>
                  </a:lnTo>
                  <a:lnTo>
                    <a:pt x="717956" y="38836"/>
                  </a:lnTo>
                  <a:lnTo>
                    <a:pt x="725411" y="37299"/>
                  </a:lnTo>
                  <a:close/>
                </a:path>
                <a:path w="967104" h="266064">
                  <a:moveTo>
                    <a:pt x="745413" y="33667"/>
                  </a:moveTo>
                  <a:lnTo>
                    <a:pt x="744232" y="28536"/>
                  </a:lnTo>
                  <a:lnTo>
                    <a:pt x="740702" y="29159"/>
                  </a:lnTo>
                  <a:lnTo>
                    <a:pt x="737171" y="29781"/>
                  </a:lnTo>
                  <a:lnTo>
                    <a:pt x="737908" y="35001"/>
                  </a:lnTo>
                  <a:lnTo>
                    <a:pt x="745413" y="33667"/>
                  </a:lnTo>
                  <a:close/>
                </a:path>
                <a:path w="967104" h="266064">
                  <a:moveTo>
                    <a:pt x="765416" y="30137"/>
                  </a:moveTo>
                  <a:lnTo>
                    <a:pt x="764286" y="24993"/>
                  </a:lnTo>
                  <a:lnTo>
                    <a:pt x="760755" y="25615"/>
                  </a:lnTo>
                  <a:lnTo>
                    <a:pt x="757224" y="26238"/>
                  </a:lnTo>
                  <a:lnTo>
                    <a:pt x="757910" y="31457"/>
                  </a:lnTo>
                  <a:lnTo>
                    <a:pt x="765416" y="30137"/>
                  </a:lnTo>
                  <a:close/>
                </a:path>
                <a:path w="967104" h="266064">
                  <a:moveTo>
                    <a:pt x="785418" y="26606"/>
                  </a:moveTo>
                  <a:lnTo>
                    <a:pt x="784339" y="21450"/>
                  </a:lnTo>
                  <a:lnTo>
                    <a:pt x="780808" y="22072"/>
                  </a:lnTo>
                  <a:lnTo>
                    <a:pt x="777278" y="22694"/>
                  </a:lnTo>
                  <a:lnTo>
                    <a:pt x="777925" y="27927"/>
                  </a:lnTo>
                  <a:lnTo>
                    <a:pt x="785418" y="26606"/>
                  </a:lnTo>
                  <a:close/>
                </a:path>
                <a:path w="967104" h="266064">
                  <a:moveTo>
                    <a:pt x="805510" y="23545"/>
                  </a:moveTo>
                  <a:lnTo>
                    <a:pt x="804481" y="18376"/>
                  </a:lnTo>
                  <a:lnTo>
                    <a:pt x="800938" y="18897"/>
                  </a:lnTo>
                  <a:lnTo>
                    <a:pt x="797394" y="19418"/>
                  </a:lnTo>
                  <a:lnTo>
                    <a:pt x="797979" y="24650"/>
                  </a:lnTo>
                  <a:lnTo>
                    <a:pt x="805510" y="23545"/>
                  </a:lnTo>
                  <a:close/>
                </a:path>
                <a:path w="967104" h="266064">
                  <a:moveTo>
                    <a:pt x="825614" y="20586"/>
                  </a:moveTo>
                  <a:lnTo>
                    <a:pt x="824636" y="15417"/>
                  </a:lnTo>
                  <a:lnTo>
                    <a:pt x="821093" y="15938"/>
                  </a:lnTo>
                  <a:lnTo>
                    <a:pt x="817549" y="16459"/>
                  </a:lnTo>
                  <a:lnTo>
                    <a:pt x="818083" y="21704"/>
                  </a:lnTo>
                  <a:lnTo>
                    <a:pt x="825614" y="20586"/>
                  </a:lnTo>
                  <a:close/>
                </a:path>
                <a:path w="967104" h="266064">
                  <a:moveTo>
                    <a:pt x="845718" y="17627"/>
                  </a:moveTo>
                  <a:lnTo>
                    <a:pt x="844791" y="12446"/>
                  </a:lnTo>
                  <a:lnTo>
                    <a:pt x="841248" y="12966"/>
                  </a:lnTo>
                  <a:lnTo>
                    <a:pt x="837704" y="13487"/>
                  </a:lnTo>
                  <a:lnTo>
                    <a:pt x="838187" y="18732"/>
                  </a:lnTo>
                  <a:lnTo>
                    <a:pt x="845718" y="17627"/>
                  </a:lnTo>
                  <a:close/>
                </a:path>
                <a:path w="967104" h="266064">
                  <a:moveTo>
                    <a:pt x="865886" y="15176"/>
                  </a:moveTo>
                  <a:lnTo>
                    <a:pt x="865009" y="9969"/>
                  </a:lnTo>
                  <a:lnTo>
                    <a:pt x="861453" y="10388"/>
                  </a:lnTo>
                  <a:lnTo>
                    <a:pt x="857897" y="10795"/>
                  </a:lnTo>
                  <a:lnTo>
                    <a:pt x="858329" y="16052"/>
                  </a:lnTo>
                  <a:lnTo>
                    <a:pt x="865886" y="15176"/>
                  </a:lnTo>
                  <a:close/>
                </a:path>
                <a:path w="967104" h="266064">
                  <a:moveTo>
                    <a:pt x="886066" y="12827"/>
                  </a:moveTo>
                  <a:lnTo>
                    <a:pt x="885240" y="7620"/>
                  </a:lnTo>
                  <a:lnTo>
                    <a:pt x="881684" y="8039"/>
                  </a:lnTo>
                  <a:lnTo>
                    <a:pt x="878128" y="8445"/>
                  </a:lnTo>
                  <a:lnTo>
                    <a:pt x="878509" y="13703"/>
                  </a:lnTo>
                  <a:lnTo>
                    <a:pt x="886066" y="12827"/>
                  </a:lnTo>
                  <a:close/>
                </a:path>
                <a:path w="967104" h="266064">
                  <a:moveTo>
                    <a:pt x="906246" y="10490"/>
                  </a:moveTo>
                  <a:lnTo>
                    <a:pt x="905471" y="5270"/>
                  </a:lnTo>
                  <a:lnTo>
                    <a:pt x="901915" y="5689"/>
                  </a:lnTo>
                  <a:lnTo>
                    <a:pt x="898359" y="6096"/>
                  </a:lnTo>
                  <a:lnTo>
                    <a:pt x="898677" y="11366"/>
                  </a:lnTo>
                  <a:lnTo>
                    <a:pt x="906246" y="10490"/>
                  </a:lnTo>
                  <a:close/>
                </a:path>
                <a:path w="967104" h="266064">
                  <a:moveTo>
                    <a:pt x="926477" y="8636"/>
                  </a:moveTo>
                  <a:lnTo>
                    <a:pt x="925766" y="3403"/>
                  </a:lnTo>
                  <a:lnTo>
                    <a:pt x="922197" y="3708"/>
                  </a:lnTo>
                  <a:lnTo>
                    <a:pt x="918629" y="4013"/>
                  </a:lnTo>
                  <a:lnTo>
                    <a:pt x="918895" y="9271"/>
                  </a:lnTo>
                  <a:lnTo>
                    <a:pt x="926477" y="8636"/>
                  </a:lnTo>
                  <a:close/>
                </a:path>
                <a:path w="967104" h="266064">
                  <a:moveTo>
                    <a:pt x="946721" y="6934"/>
                  </a:moveTo>
                  <a:lnTo>
                    <a:pt x="946061" y="1701"/>
                  </a:lnTo>
                  <a:lnTo>
                    <a:pt x="942492" y="2006"/>
                  </a:lnTo>
                  <a:lnTo>
                    <a:pt x="938923" y="2311"/>
                  </a:lnTo>
                  <a:lnTo>
                    <a:pt x="939139" y="7569"/>
                  </a:lnTo>
                  <a:lnTo>
                    <a:pt x="946721" y="6934"/>
                  </a:lnTo>
                  <a:close/>
                </a:path>
                <a:path w="967104" h="266064">
                  <a:moveTo>
                    <a:pt x="966978" y="5232"/>
                  </a:moveTo>
                  <a:lnTo>
                    <a:pt x="966368" y="0"/>
                  </a:lnTo>
                  <a:lnTo>
                    <a:pt x="962799" y="304"/>
                  </a:lnTo>
                  <a:lnTo>
                    <a:pt x="959231" y="609"/>
                  </a:lnTo>
                  <a:lnTo>
                    <a:pt x="959396" y="5867"/>
                  </a:lnTo>
                  <a:lnTo>
                    <a:pt x="966978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 descr=""/>
            <p:cNvSpPr/>
            <p:nvPr/>
          </p:nvSpPr>
          <p:spPr>
            <a:xfrm>
              <a:off x="3862508" y="5225412"/>
              <a:ext cx="271780" cy="0"/>
            </a:xfrm>
            <a:custGeom>
              <a:avLst/>
              <a:gdLst/>
              <a:ahLst/>
              <a:cxnLst/>
              <a:rect l="l" t="t" r="r" b="b"/>
              <a:pathLst>
                <a:path w="271779" h="0">
                  <a:moveTo>
                    <a:pt x="0" y="0"/>
                  </a:moveTo>
                  <a:lnTo>
                    <a:pt x="271772" y="0"/>
                  </a:lnTo>
                </a:path>
              </a:pathLst>
            </a:custGeom>
            <a:ln w="1130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 descr=""/>
            <p:cNvSpPr/>
            <p:nvPr/>
          </p:nvSpPr>
          <p:spPr>
            <a:xfrm>
              <a:off x="4146753" y="5226938"/>
              <a:ext cx="1337945" cy="487045"/>
            </a:xfrm>
            <a:custGeom>
              <a:avLst/>
              <a:gdLst/>
              <a:ahLst/>
              <a:cxnLst/>
              <a:rect l="l" t="t" r="r" b="b"/>
              <a:pathLst>
                <a:path w="1337945" h="487045">
                  <a:moveTo>
                    <a:pt x="7810" y="609"/>
                  </a:moveTo>
                  <a:lnTo>
                    <a:pt x="4241" y="304"/>
                  </a:lnTo>
                  <a:lnTo>
                    <a:pt x="673" y="0"/>
                  </a:lnTo>
                  <a:lnTo>
                    <a:pt x="0" y="5219"/>
                  </a:lnTo>
                  <a:lnTo>
                    <a:pt x="7581" y="5880"/>
                  </a:lnTo>
                  <a:lnTo>
                    <a:pt x="7810" y="609"/>
                  </a:lnTo>
                  <a:close/>
                </a:path>
                <a:path w="1337945" h="487045">
                  <a:moveTo>
                    <a:pt x="28117" y="2374"/>
                  </a:moveTo>
                  <a:lnTo>
                    <a:pt x="24549" y="2070"/>
                  </a:lnTo>
                  <a:lnTo>
                    <a:pt x="20980" y="1765"/>
                  </a:lnTo>
                  <a:lnTo>
                    <a:pt x="20256" y="6985"/>
                  </a:lnTo>
                  <a:lnTo>
                    <a:pt x="27838" y="7632"/>
                  </a:lnTo>
                  <a:lnTo>
                    <a:pt x="28117" y="2374"/>
                  </a:lnTo>
                  <a:close/>
                </a:path>
                <a:path w="1337945" h="487045">
                  <a:moveTo>
                    <a:pt x="48374" y="4432"/>
                  </a:moveTo>
                  <a:lnTo>
                    <a:pt x="44818" y="4000"/>
                  </a:lnTo>
                  <a:lnTo>
                    <a:pt x="41262" y="3568"/>
                  </a:lnTo>
                  <a:lnTo>
                    <a:pt x="40487" y="8775"/>
                  </a:lnTo>
                  <a:lnTo>
                    <a:pt x="48044" y="9690"/>
                  </a:lnTo>
                  <a:lnTo>
                    <a:pt x="48374" y="4432"/>
                  </a:lnTo>
                  <a:close/>
                </a:path>
                <a:path w="1337945" h="487045">
                  <a:moveTo>
                    <a:pt x="68605" y="6883"/>
                  </a:moveTo>
                  <a:lnTo>
                    <a:pt x="65049" y="6451"/>
                  </a:lnTo>
                  <a:lnTo>
                    <a:pt x="61493" y="6019"/>
                  </a:lnTo>
                  <a:lnTo>
                    <a:pt x="60667" y="11226"/>
                  </a:lnTo>
                  <a:lnTo>
                    <a:pt x="68224" y="12141"/>
                  </a:lnTo>
                  <a:lnTo>
                    <a:pt x="68605" y="6883"/>
                  </a:lnTo>
                  <a:close/>
                </a:path>
                <a:path w="1337945" h="487045">
                  <a:moveTo>
                    <a:pt x="88823" y="9334"/>
                  </a:moveTo>
                  <a:lnTo>
                    <a:pt x="85267" y="8902"/>
                  </a:lnTo>
                  <a:lnTo>
                    <a:pt x="81711" y="8470"/>
                  </a:lnTo>
                  <a:lnTo>
                    <a:pt x="80835" y="13665"/>
                  </a:lnTo>
                  <a:lnTo>
                    <a:pt x="88392" y="14579"/>
                  </a:lnTo>
                  <a:lnTo>
                    <a:pt x="88823" y="9334"/>
                  </a:lnTo>
                  <a:close/>
                </a:path>
                <a:path w="1337945" h="487045">
                  <a:moveTo>
                    <a:pt x="109042" y="11785"/>
                  </a:moveTo>
                  <a:lnTo>
                    <a:pt x="105486" y="11353"/>
                  </a:lnTo>
                  <a:lnTo>
                    <a:pt x="101930" y="10922"/>
                  </a:lnTo>
                  <a:lnTo>
                    <a:pt x="100990" y="16116"/>
                  </a:lnTo>
                  <a:lnTo>
                    <a:pt x="108546" y="17030"/>
                  </a:lnTo>
                  <a:lnTo>
                    <a:pt x="109042" y="11785"/>
                  </a:lnTo>
                  <a:close/>
                </a:path>
                <a:path w="1337945" h="487045">
                  <a:moveTo>
                    <a:pt x="129184" y="14897"/>
                  </a:moveTo>
                  <a:lnTo>
                    <a:pt x="125641" y="14338"/>
                  </a:lnTo>
                  <a:lnTo>
                    <a:pt x="122097" y="13792"/>
                  </a:lnTo>
                  <a:lnTo>
                    <a:pt x="121119" y="18961"/>
                  </a:lnTo>
                  <a:lnTo>
                    <a:pt x="128638" y="20129"/>
                  </a:lnTo>
                  <a:lnTo>
                    <a:pt x="129184" y="14897"/>
                  </a:lnTo>
                  <a:close/>
                </a:path>
                <a:path w="1337945" h="487045">
                  <a:moveTo>
                    <a:pt x="149313" y="18034"/>
                  </a:moveTo>
                  <a:lnTo>
                    <a:pt x="145770" y="17475"/>
                  </a:lnTo>
                  <a:lnTo>
                    <a:pt x="142227" y="16929"/>
                  </a:lnTo>
                  <a:lnTo>
                    <a:pt x="141198" y="22085"/>
                  </a:lnTo>
                  <a:lnTo>
                    <a:pt x="148717" y="23266"/>
                  </a:lnTo>
                  <a:lnTo>
                    <a:pt x="149313" y="18034"/>
                  </a:lnTo>
                  <a:close/>
                </a:path>
                <a:path w="1337945" h="487045">
                  <a:moveTo>
                    <a:pt x="169430" y="21170"/>
                  </a:moveTo>
                  <a:lnTo>
                    <a:pt x="165887" y="20624"/>
                  </a:lnTo>
                  <a:lnTo>
                    <a:pt x="162344" y="20078"/>
                  </a:lnTo>
                  <a:lnTo>
                    <a:pt x="161264" y="25234"/>
                  </a:lnTo>
                  <a:lnTo>
                    <a:pt x="168783" y="26403"/>
                  </a:lnTo>
                  <a:lnTo>
                    <a:pt x="169430" y="21170"/>
                  </a:lnTo>
                  <a:close/>
                </a:path>
                <a:path w="1337945" h="487045">
                  <a:moveTo>
                    <a:pt x="189509" y="24574"/>
                  </a:moveTo>
                  <a:lnTo>
                    <a:pt x="185991" y="23901"/>
                  </a:lnTo>
                  <a:lnTo>
                    <a:pt x="182473" y="23228"/>
                  </a:lnTo>
                  <a:lnTo>
                    <a:pt x="181343" y="28371"/>
                  </a:lnTo>
                  <a:lnTo>
                    <a:pt x="188823" y="29794"/>
                  </a:lnTo>
                  <a:lnTo>
                    <a:pt x="189509" y="24574"/>
                  </a:lnTo>
                  <a:close/>
                </a:path>
                <a:path w="1337945" h="487045">
                  <a:moveTo>
                    <a:pt x="209524" y="28384"/>
                  </a:moveTo>
                  <a:lnTo>
                    <a:pt x="206006" y="27711"/>
                  </a:lnTo>
                  <a:lnTo>
                    <a:pt x="202488" y="27038"/>
                  </a:lnTo>
                  <a:lnTo>
                    <a:pt x="201307" y="32169"/>
                  </a:lnTo>
                  <a:lnTo>
                    <a:pt x="208788" y="33604"/>
                  </a:lnTo>
                  <a:lnTo>
                    <a:pt x="209524" y="28384"/>
                  </a:lnTo>
                  <a:close/>
                </a:path>
                <a:path w="1337945" h="487045">
                  <a:moveTo>
                    <a:pt x="229527" y="32194"/>
                  </a:moveTo>
                  <a:lnTo>
                    <a:pt x="226009" y="31521"/>
                  </a:lnTo>
                  <a:lnTo>
                    <a:pt x="222491" y="30848"/>
                  </a:lnTo>
                  <a:lnTo>
                    <a:pt x="221272" y="35979"/>
                  </a:lnTo>
                  <a:lnTo>
                    <a:pt x="228752" y="37401"/>
                  </a:lnTo>
                  <a:lnTo>
                    <a:pt x="229527" y="32194"/>
                  </a:lnTo>
                  <a:close/>
                </a:path>
                <a:path w="1337945" h="487045">
                  <a:moveTo>
                    <a:pt x="249542" y="36004"/>
                  </a:moveTo>
                  <a:lnTo>
                    <a:pt x="246024" y="35331"/>
                  </a:lnTo>
                  <a:lnTo>
                    <a:pt x="242506" y="34658"/>
                  </a:lnTo>
                  <a:lnTo>
                    <a:pt x="241236" y="39776"/>
                  </a:lnTo>
                  <a:lnTo>
                    <a:pt x="248716" y="41198"/>
                  </a:lnTo>
                  <a:lnTo>
                    <a:pt x="249542" y="36004"/>
                  </a:lnTo>
                  <a:close/>
                </a:path>
                <a:path w="1337945" h="487045">
                  <a:moveTo>
                    <a:pt x="269455" y="40271"/>
                  </a:moveTo>
                  <a:lnTo>
                    <a:pt x="265963" y="39484"/>
                  </a:lnTo>
                  <a:lnTo>
                    <a:pt x="262470" y="38696"/>
                  </a:lnTo>
                  <a:lnTo>
                    <a:pt x="261150" y="43802"/>
                  </a:lnTo>
                  <a:lnTo>
                    <a:pt x="268579" y="45466"/>
                  </a:lnTo>
                  <a:lnTo>
                    <a:pt x="269455" y="40271"/>
                  </a:lnTo>
                  <a:close/>
                </a:path>
                <a:path w="1337945" h="487045">
                  <a:moveTo>
                    <a:pt x="289318" y="44742"/>
                  </a:moveTo>
                  <a:lnTo>
                    <a:pt x="285826" y="43954"/>
                  </a:lnTo>
                  <a:lnTo>
                    <a:pt x="282333" y="43167"/>
                  </a:lnTo>
                  <a:lnTo>
                    <a:pt x="280974" y="48260"/>
                  </a:lnTo>
                  <a:lnTo>
                    <a:pt x="288404" y="49923"/>
                  </a:lnTo>
                  <a:lnTo>
                    <a:pt x="289318" y="44742"/>
                  </a:lnTo>
                  <a:close/>
                </a:path>
                <a:path w="1337945" h="487045">
                  <a:moveTo>
                    <a:pt x="309194" y="49199"/>
                  </a:moveTo>
                  <a:lnTo>
                    <a:pt x="305701" y="48412"/>
                  </a:lnTo>
                  <a:lnTo>
                    <a:pt x="302209" y="47625"/>
                  </a:lnTo>
                  <a:lnTo>
                    <a:pt x="300812" y="52705"/>
                  </a:lnTo>
                  <a:lnTo>
                    <a:pt x="308241" y="54368"/>
                  </a:lnTo>
                  <a:lnTo>
                    <a:pt x="309194" y="49199"/>
                  </a:lnTo>
                  <a:close/>
                </a:path>
                <a:path w="1337945" h="487045">
                  <a:moveTo>
                    <a:pt x="329069" y="53657"/>
                  </a:moveTo>
                  <a:lnTo>
                    <a:pt x="325577" y="52870"/>
                  </a:lnTo>
                  <a:lnTo>
                    <a:pt x="322084" y="52082"/>
                  </a:lnTo>
                  <a:lnTo>
                    <a:pt x="320636" y="57150"/>
                  </a:lnTo>
                  <a:lnTo>
                    <a:pt x="328066" y="58826"/>
                  </a:lnTo>
                  <a:lnTo>
                    <a:pt x="329069" y="53657"/>
                  </a:lnTo>
                  <a:close/>
                </a:path>
                <a:path w="1337945" h="487045">
                  <a:moveTo>
                    <a:pt x="348805" y="58686"/>
                  </a:moveTo>
                  <a:lnTo>
                    <a:pt x="345338" y="57797"/>
                  </a:lnTo>
                  <a:lnTo>
                    <a:pt x="341871" y="56908"/>
                  </a:lnTo>
                  <a:lnTo>
                    <a:pt x="340385" y="61950"/>
                  </a:lnTo>
                  <a:lnTo>
                    <a:pt x="347764" y="63855"/>
                  </a:lnTo>
                  <a:lnTo>
                    <a:pt x="348805" y="58686"/>
                  </a:lnTo>
                  <a:close/>
                </a:path>
                <a:path w="1337945" h="487045">
                  <a:moveTo>
                    <a:pt x="368528" y="63779"/>
                  </a:moveTo>
                  <a:lnTo>
                    <a:pt x="365061" y="62890"/>
                  </a:lnTo>
                  <a:lnTo>
                    <a:pt x="361594" y="62001"/>
                  </a:lnTo>
                  <a:lnTo>
                    <a:pt x="360070" y="67043"/>
                  </a:lnTo>
                  <a:lnTo>
                    <a:pt x="367436" y="68935"/>
                  </a:lnTo>
                  <a:lnTo>
                    <a:pt x="368528" y="63779"/>
                  </a:lnTo>
                  <a:close/>
                </a:path>
                <a:path w="1337945" h="487045">
                  <a:moveTo>
                    <a:pt x="388251" y="68859"/>
                  </a:moveTo>
                  <a:lnTo>
                    <a:pt x="384784" y="67970"/>
                  </a:lnTo>
                  <a:lnTo>
                    <a:pt x="381317" y="67081"/>
                  </a:lnTo>
                  <a:lnTo>
                    <a:pt x="379755" y="72110"/>
                  </a:lnTo>
                  <a:lnTo>
                    <a:pt x="387121" y="74002"/>
                  </a:lnTo>
                  <a:lnTo>
                    <a:pt x="388251" y="68859"/>
                  </a:lnTo>
                  <a:close/>
                </a:path>
                <a:path w="1337945" h="487045">
                  <a:moveTo>
                    <a:pt x="407962" y="73964"/>
                  </a:moveTo>
                  <a:lnTo>
                    <a:pt x="404495" y="73063"/>
                  </a:lnTo>
                  <a:lnTo>
                    <a:pt x="401027" y="72174"/>
                  </a:lnTo>
                  <a:lnTo>
                    <a:pt x="399427" y="77190"/>
                  </a:lnTo>
                  <a:lnTo>
                    <a:pt x="406793" y="79095"/>
                  </a:lnTo>
                  <a:lnTo>
                    <a:pt x="407962" y="73964"/>
                  </a:lnTo>
                  <a:close/>
                </a:path>
                <a:path w="1337945" h="487045">
                  <a:moveTo>
                    <a:pt x="427520" y="79654"/>
                  </a:moveTo>
                  <a:lnTo>
                    <a:pt x="424078" y="78651"/>
                  </a:lnTo>
                  <a:lnTo>
                    <a:pt x="420636" y="77647"/>
                  </a:lnTo>
                  <a:lnTo>
                    <a:pt x="418998" y="82651"/>
                  </a:lnTo>
                  <a:lnTo>
                    <a:pt x="426313" y="84785"/>
                  </a:lnTo>
                  <a:lnTo>
                    <a:pt x="427520" y="79654"/>
                  </a:lnTo>
                  <a:close/>
                </a:path>
                <a:path w="1337945" h="487045">
                  <a:moveTo>
                    <a:pt x="447078" y="85344"/>
                  </a:moveTo>
                  <a:lnTo>
                    <a:pt x="443636" y="84340"/>
                  </a:lnTo>
                  <a:lnTo>
                    <a:pt x="440194" y="83337"/>
                  </a:lnTo>
                  <a:lnTo>
                    <a:pt x="438518" y="88328"/>
                  </a:lnTo>
                  <a:lnTo>
                    <a:pt x="445833" y="90462"/>
                  </a:lnTo>
                  <a:lnTo>
                    <a:pt x="447078" y="85344"/>
                  </a:lnTo>
                  <a:close/>
                </a:path>
                <a:path w="1337945" h="487045">
                  <a:moveTo>
                    <a:pt x="466623" y="91033"/>
                  </a:moveTo>
                  <a:lnTo>
                    <a:pt x="463181" y="90030"/>
                  </a:lnTo>
                  <a:lnTo>
                    <a:pt x="459740" y="89027"/>
                  </a:lnTo>
                  <a:lnTo>
                    <a:pt x="458025" y="94005"/>
                  </a:lnTo>
                  <a:lnTo>
                    <a:pt x="465340" y="96139"/>
                  </a:lnTo>
                  <a:lnTo>
                    <a:pt x="466623" y="91033"/>
                  </a:lnTo>
                  <a:close/>
                </a:path>
                <a:path w="1337945" h="487045">
                  <a:moveTo>
                    <a:pt x="486181" y="96723"/>
                  </a:moveTo>
                  <a:lnTo>
                    <a:pt x="482739" y="95719"/>
                  </a:lnTo>
                  <a:lnTo>
                    <a:pt x="479298" y="94716"/>
                  </a:lnTo>
                  <a:lnTo>
                    <a:pt x="477545" y="99695"/>
                  </a:lnTo>
                  <a:lnTo>
                    <a:pt x="484860" y="101815"/>
                  </a:lnTo>
                  <a:lnTo>
                    <a:pt x="486181" y="96723"/>
                  </a:lnTo>
                  <a:close/>
                </a:path>
                <a:path w="1337945" h="487045">
                  <a:moveTo>
                    <a:pt x="505561" y="102971"/>
                  </a:moveTo>
                  <a:lnTo>
                    <a:pt x="502158" y="101866"/>
                  </a:lnTo>
                  <a:lnTo>
                    <a:pt x="498754" y="100761"/>
                  </a:lnTo>
                  <a:lnTo>
                    <a:pt x="496963" y="105714"/>
                  </a:lnTo>
                  <a:lnTo>
                    <a:pt x="504202" y="108064"/>
                  </a:lnTo>
                  <a:lnTo>
                    <a:pt x="505561" y="102971"/>
                  </a:lnTo>
                  <a:close/>
                </a:path>
                <a:path w="1337945" h="487045">
                  <a:moveTo>
                    <a:pt x="524929" y="109245"/>
                  </a:moveTo>
                  <a:lnTo>
                    <a:pt x="521525" y="108140"/>
                  </a:lnTo>
                  <a:lnTo>
                    <a:pt x="518121" y="107035"/>
                  </a:lnTo>
                  <a:lnTo>
                    <a:pt x="516293" y="111975"/>
                  </a:lnTo>
                  <a:lnTo>
                    <a:pt x="523544" y="114325"/>
                  </a:lnTo>
                  <a:lnTo>
                    <a:pt x="524929" y="109245"/>
                  </a:lnTo>
                  <a:close/>
                </a:path>
                <a:path w="1337945" h="487045">
                  <a:moveTo>
                    <a:pt x="544309" y="115506"/>
                  </a:moveTo>
                  <a:lnTo>
                    <a:pt x="540905" y="114401"/>
                  </a:lnTo>
                  <a:lnTo>
                    <a:pt x="537502" y="113296"/>
                  </a:lnTo>
                  <a:lnTo>
                    <a:pt x="535635" y="118224"/>
                  </a:lnTo>
                  <a:lnTo>
                    <a:pt x="542886" y="120573"/>
                  </a:lnTo>
                  <a:lnTo>
                    <a:pt x="544309" y="115506"/>
                  </a:lnTo>
                  <a:close/>
                </a:path>
                <a:path w="1337945" h="487045">
                  <a:moveTo>
                    <a:pt x="563689" y="121767"/>
                  </a:moveTo>
                  <a:lnTo>
                    <a:pt x="560285" y="120662"/>
                  </a:lnTo>
                  <a:lnTo>
                    <a:pt x="556882" y="119557"/>
                  </a:lnTo>
                  <a:lnTo>
                    <a:pt x="554990" y="124485"/>
                  </a:lnTo>
                  <a:lnTo>
                    <a:pt x="562229" y="126822"/>
                  </a:lnTo>
                  <a:lnTo>
                    <a:pt x="563689" y="121767"/>
                  </a:lnTo>
                  <a:close/>
                </a:path>
                <a:path w="1337945" h="487045">
                  <a:moveTo>
                    <a:pt x="582917" y="128460"/>
                  </a:moveTo>
                  <a:lnTo>
                    <a:pt x="579539" y="127266"/>
                  </a:lnTo>
                  <a:lnTo>
                    <a:pt x="576160" y="126072"/>
                  </a:lnTo>
                  <a:lnTo>
                    <a:pt x="574243" y="130975"/>
                  </a:lnTo>
                  <a:lnTo>
                    <a:pt x="581418" y="133515"/>
                  </a:lnTo>
                  <a:lnTo>
                    <a:pt x="582917" y="128460"/>
                  </a:lnTo>
                  <a:close/>
                </a:path>
                <a:path w="1337945" h="487045">
                  <a:moveTo>
                    <a:pt x="602107" y="135267"/>
                  </a:moveTo>
                  <a:lnTo>
                    <a:pt x="598728" y="134073"/>
                  </a:lnTo>
                  <a:lnTo>
                    <a:pt x="595350" y="132880"/>
                  </a:lnTo>
                  <a:lnTo>
                    <a:pt x="593394" y="137769"/>
                  </a:lnTo>
                  <a:lnTo>
                    <a:pt x="600570" y="140309"/>
                  </a:lnTo>
                  <a:lnTo>
                    <a:pt x="602107" y="135267"/>
                  </a:lnTo>
                  <a:close/>
                </a:path>
                <a:path w="1337945" h="487045">
                  <a:moveTo>
                    <a:pt x="621296" y="142074"/>
                  </a:moveTo>
                  <a:lnTo>
                    <a:pt x="617918" y="140881"/>
                  </a:lnTo>
                  <a:lnTo>
                    <a:pt x="614540" y="139687"/>
                  </a:lnTo>
                  <a:lnTo>
                    <a:pt x="612559" y="144564"/>
                  </a:lnTo>
                  <a:lnTo>
                    <a:pt x="619734" y="147104"/>
                  </a:lnTo>
                  <a:lnTo>
                    <a:pt x="621296" y="142074"/>
                  </a:lnTo>
                  <a:close/>
                </a:path>
                <a:path w="1337945" h="487045">
                  <a:moveTo>
                    <a:pt x="640486" y="148882"/>
                  </a:moveTo>
                  <a:lnTo>
                    <a:pt x="637108" y="147688"/>
                  </a:lnTo>
                  <a:lnTo>
                    <a:pt x="633730" y="146494"/>
                  </a:lnTo>
                  <a:lnTo>
                    <a:pt x="631710" y="151358"/>
                  </a:lnTo>
                  <a:lnTo>
                    <a:pt x="638886" y="153911"/>
                  </a:lnTo>
                  <a:lnTo>
                    <a:pt x="640486" y="148882"/>
                  </a:lnTo>
                  <a:close/>
                </a:path>
                <a:path w="1337945" h="487045">
                  <a:moveTo>
                    <a:pt x="659587" y="155943"/>
                  </a:moveTo>
                  <a:lnTo>
                    <a:pt x="656247" y="154647"/>
                  </a:lnTo>
                  <a:lnTo>
                    <a:pt x="652907" y="153365"/>
                  </a:lnTo>
                  <a:lnTo>
                    <a:pt x="650862" y="158203"/>
                  </a:lnTo>
                  <a:lnTo>
                    <a:pt x="657961" y="160947"/>
                  </a:lnTo>
                  <a:lnTo>
                    <a:pt x="659587" y="155943"/>
                  </a:lnTo>
                  <a:close/>
                </a:path>
                <a:path w="1337945" h="487045">
                  <a:moveTo>
                    <a:pt x="678586" y="163258"/>
                  </a:moveTo>
                  <a:lnTo>
                    <a:pt x="675246" y="161975"/>
                  </a:lnTo>
                  <a:lnTo>
                    <a:pt x="671906" y="160680"/>
                  </a:lnTo>
                  <a:lnTo>
                    <a:pt x="669823" y="165519"/>
                  </a:lnTo>
                  <a:lnTo>
                    <a:pt x="676935" y="168262"/>
                  </a:lnTo>
                  <a:lnTo>
                    <a:pt x="678586" y="163258"/>
                  </a:lnTo>
                  <a:close/>
                </a:path>
                <a:path w="1337945" h="487045">
                  <a:moveTo>
                    <a:pt x="697585" y="170586"/>
                  </a:moveTo>
                  <a:lnTo>
                    <a:pt x="694245" y="169303"/>
                  </a:lnTo>
                  <a:lnTo>
                    <a:pt x="690905" y="168008"/>
                  </a:lnTo>
                  <a:lnTo>
                    <a:pt x="688797" y="172847"/>
                  </a:lnTo>
                  <a:lnTo>
                    <a:pt x="695909" y="175590"/>
                  </a:lnTo>
                  <a:lnTo>
                    <a:pt x="697585" y="170586"/>
                  </a:lnTo>
                  <a:close/>
                </a:path>
                <a:path w="1337945" h="487045">
                  <a:moveTo>
                    <a:pt x="716572" y="177901"/>
                  </a:moveTo>
                  <a:lnTo>
                    <a:pt x="713232" y="176618"/>
                  </a:lnTo>
                  <a:lnTo>
                    <a:pt x="709891" y="175336"/>
                  </a:lnTo>
                  <a:lnTo>
                    <a:pt x="707758" y="180149"/>
                  </a:lnTo>
                  <a:lnTo>
                    <a:pt x="714857" y="182892"/>
                  </a:lnTo>
                  <a:lnTo>
                    <a:pt x="716572" y="177901"/>
                  </a:lnTo>
                  <a:close/>
                </a:path>
                <a:path w="1337945" h="487045">
                  <a:moveTo>
                    <a:pt x="735571" y="185242"/>
                  </a:moveTo>
                  <a:lnTo>
                    <a:pt x="732231" y="183946"/>
                  </a:lnTo>
                  <a:lnTo>
                    <a:pt x="728891" y="182664"/>
                  </a:lnTo>
                  <a:lnTo>
                    <a:pt x="726732" y="187464"/>
                  </a:lnTo>
                  <a:lnTo>
                    <a:pt x="733831" y="190207"/>
                  </a:lnTo>
                  <a:lnTo>
                    <a:pt x="735571" y="185242"/>
                  </a:lnTo>
                  <a:close/>
                </a:path>
                <a:path w="1337945" h="487045">
                  <a:moveTo>
                    <a:pt x="754380" y="193027"/>
                  </a:moveTo>
                  <a:lnTo>
                    <a:pt x="751078" y="191655"/>
                  </a:lnTo>
                  <a:lnTo>
                    <a:pt x="747776" y="190284"/>
                  </a:lnTo>
                  <a:lnTo>
                    <a:pt x="745578" y="195072"/>
                  </a:lnTo>
                  <a:lnTo>
                    <a:pt x="752614" y="197993"/>
                  </a:lnTo>
                  <a:lnTo>
                    <a:pt x="754380" y="193027"/>
                  </a:lnTo>
                  <a:close/>
                </a:path>
                <a:path w="1337945" h="487045">
                  <a:moveTo>
                    <a:pt x="773176" y="200850"/>
                  </a:moveTo>
                  <a:lnTo>
                    <a:pt x="769874" y="199478"/>
                  </a:lnTo>
                  <a:lnTo>
                    <a:pt x="766572" y="198107"/>
                  </a:lnTo>
                  <a:lnTo>
                    <a:pt x="764349" y="202882"/>
                  </a:lnTo>
                  <a:lnTo>
                    <a:pt x="771385" y="205803"/>
                  </a:lnTo>
                  <a:lnTo>
                    <a:pt x="773176" y="200850"/>
                  </a:lnTo>
                  <a:close/>
                </a:path>
                <a:path w="1337945" h="487045">
                  <a:moveTo>
                    <a:pt x="791972" y="208661"/>
                  </a:moveTo>
                  <a:lnTo>
                    <a:pt x="788670" y="207289"/>
                  </a:lnTo>
                  <a:lnTo>
                    <a:pt x="785368" y="205917"/>
                  </a:lnTo>
                  <a:lnTo>
                    <a:pt x="783120" y="210680"/>
                  </a:lnTo>
                  <a:lnTo>
                    <a:pt x="790155" y="213614"/>
                  </a:lnTo>
                  <a:lnTo>
                    <a:pt x="791972" y="208661"/>
                  </a:lnTo>
                  <a:close/>
                </a:path>
                <a:path w="1337945" h="487045">
                  <a:moveTo>
                    <a:pt x="810780" y="216484"/>
                  </a:moveTo>
                  <a:lnTo>
                    <a:pt x="807478" y="215112"/>
                  </a:lnTo>
                  <a:lnTo>
                    <a:pt x="804176" y="213741"/>
                  </a:lnTo>
                  <a:lnTo>
                    <a:pt x="801903" y="218490"/>
                  </a:lnTo>
                  <a:lnTo>
                    <a:pt x="808939" y="221424"/>
                  </a:lnTo>
                  <a:lnTo>
                    <a:pt x="810780" y="216484"/>
                  </a:lnTo>
                  <a:close/>
                </a:path>
                <a:path w="1337945" h="487045">
                  <a:moveTo>
                    <a:pt x="829525" y="224434"/>
                  </a:moveTo>
                  <a:lnTo>
                    <a:pt x="826249" y="222973"/>
                  </a:lnTo>
                  <a:lnTo>
                    <a:pt x="822972" y="221526"/>
                  </a:lnTo>
                  <a:lnTo>
                    <a:pt x="820674" y="226275"/>
                  </a:lnTo>
                  <a:lnTo>
                    <a:pt x="824166" y="227799"/>
                  </a:lnTo>
                  <a:lnTo>
                    <a:pt x="827646" y="229349"/>
                  </a:lnTo>
                  <a:lnTo>
                    <a:pt x="829525" y="224434"/>
                  </a:lnTo>
                  <a:close/>
                </a:path>
                <a:path w="1337945" h="487045">
                  <a:moveTo>
                    <a:pt x="848131" y="232702"/>
                  </a:moveTo>
                  <a:lnTo>
                    <a:pt x="844854" y="231241"/>
                  </a:lnTo>
                  <a:lnTo>
                    <a:pt x="841578" y="229781"/>
                  </a:lnTo>
                  <a:lnTo>
                    <a:pt x="839266" y="234518"/>
                  </a:lnTo>
                  <a:lnTo>
                    <a:pt x="846226" y="237617"/>
                  </a:lnTo>
                  <a:lnTo>
                    <a:pt x="848131" y="232702"/>
                  </a:lnTo>
                  <a:close/>
                </a:path>
                <a:path w="1337945" h="487045">
                  <a:moveTo>
                    <a:pt x="866724" y="240982"/>
                  </a:moveTo>
                  <a:lnTo>
                    <a:pt x="863447" y="239522"/>
                  </a:lnTo>
                  <a:lnTo>
                    <a:pt x="860171" y="238061"/>
                  </a:lnTo>
                  <a:lnTo>
                    <a:pt x="857834" y="242785"/>
                  </a:lnTo>
                  <a:lnTo>
                    <a:pt x="864793" y="245884"/>
                  </a:lnTo>
                  <a:lnTo>
                    <a:pt x="866724" y="240982"/>
                  </a:lnTo>
                  <a:close/>
                </a:path>
                <a:path w="1337945" h="487045">
                  <a:moveTo>
                    <a:pt x="885329" y="249262"/>
                  </a:moveTo>
                  <a:lnTo>
                    <a:pt x="882053" y="247802"/>
                  </a:lnTo>
                  <a:lnTo>
                    <a:pt x="878776" y="246341"/>
                  </a:lnTo>
                  <a:lnTo>
                    <a:pt x="876414" y="251053"/>
                  </a:lnTo>
                  <a:lnTo>
                    <a:pt x="883373" y="254152"/>
                  </a:lnTo>
                  <a:lnTo>
                    <a:pt x="885329" y="249262"/>
                  </a:lnTo>
                  <a:close/>
                </a:path>
                <a:path w="1337945" h="487045">
                  <a:moveTo>
                    <a:pt x="903922" y="257543"/>
                  </a:moveTo>
                  <a:lnTo>
                    <a:pt x="900645" y="256082"/>
                  </a:lnTo>
                  <a:lnTo>
                    <a:pt x="897369" y="254622"/>
                  </a:lnTo>
                  <a:lnTo>
                    <a:pt x="894981" y="259321"/>
                  </a:lnTo>
                  <a:lnTo>
                    <a:pt x="901941" y="262420"/>
                  </a:lnTo>
                  <a:lnTo>
                    <a:pt x="903922" y="257543"/>
                  </a:lnTo>
                  <a:close/>
                </a:path>
                <a:path w="1337945" h="487045">
                  <a:moveTo>
                    <a:pt x="922439" y="265988"/>
                  </a:moveTo>
                  <a:lnTo>
                    <a:pt x="919200" y="264452"/>
                  </a:lnTo>
                  <a:lnTo>
                    <a:pt x="915962" y="262915"/>
                  </a:lnTo>
                  <a:lnTo>
                    <a:pt x="913561" y="267601"/>
                  </a:lnTo>
                  <a:lnTo>
                    <a:pt x="920445" y="270865"/>
                  </a:lnTo>
                  <a:lnTo>
                    <a:pt x="922439" y="265988"/>
                  </a:lnTo>
                  <a:close/>
                </a:path>
                <a:path w="1337945" h="487045">
                  <a:moveTo>
                    <a:pt x="940841" y="274701"/>
                  </a:moveTo>
                  <a:lnTo>
                    <a:pt x="937602" y="273164"/>
                  </a:lnTo>
                  <a:lnTo>
                    <a:pt x="934364" y="271627"/>
                  </a:lnTo>
                  <a:lnTo>
                    <a:pt x="931938" y="276301"/>
                  </a:lnTo>
                  <a:lnTo>
                    <a:pt x="938822" y="279565"/>
                  </a:lnTo>
                  <a:lnTo>
                    <a:pt x="940841" y="274701"/>
                  </a:lnTo>
                  <a:close/>
                </a:path>
                <a:path w="1337945" h="487045">
                  <a:moveTo>
                    <a:pt x="959243" y="283413"/>
                  </a:moveTo>
                  <a:lnTo>
                    <a:pt x="956005" y="281876"/>
                  </a:lnTo>
                  <a:lnTo>
                    <a:pt x="952766" y="280339"/>
                  </a:lnTo>
                  <a:lnTo>
                    <a:pt x="950315" y="285000"/>
                  </a:lnTo>
                  <a:lnTo>
                    <a:pt x="957199" y="288264"/>
                  </a:lnTo>
                  <a:lnTo>
                    <a:pt x="959243" y="283413"/>
                  </a:lnTo>
                  <a:close/>
                </a:path>
                <a:path w="1337945" h="487045">
                  <a:moveTo>
                    <a:pt x="977633" y="292125"/>
                  </a:moveTo>
                  <a:lnTo>
                    <a:pt x="974394" y="290588"/>
                  </a:lnTo>
                  <a:lnTo>
                    <a:pt x="971156" y="289052"/>
                  </a:lnTo>
                  <a:lnTo>
                    <a:pt x="968679" y="293712"/>
                  </a:lnTo>
                  <a:lnTo>
                    <a:pt x="975575" y="296964"/>
                  </a:lnTo>
                  <a:lnTo>
                    <a:pt x="977633" y="292125"/>
                  </a:lnTo>
                  <a:close/>
                </a:path>
                <a:path w="1337945" h="487045">
                  <a:moveTo>
                    <a:pt x="996035" y="300837"/>
                  </a:moveTo>
                  <a:lnTo>
                    <a:pt x="992797" y="299300"/>
                  </a:lnTo>
                  <a:lnTo>
                    <a:pt x="989558" y="297764"/>
                  </a:lnTo>
                  <a:lnTo>
                    <a:pt x="987069" y="302412"/>
                  </a:lnTo>
                  <a:lnTo>
                    <a:pt x="993952" y="305676"/>
                  </a:lnTo>
                  <a:lnTo>
                    <a:pt x="996035" y="300837"/>
                  </a:lnTo>
                  <a:close/>
                </a:path>
                <a:path w="1337945" h="487045">
                  <a:moveTo>
                    <a:pt x="1014361" y="309689"/>
                  </a:moveTo>
                  <a:lnTo>
                    <a:pt x="1011161" y="308089"/>
                  </a:lnTo>
                  <a:lnTo>
                    <a:pt x="1007960" y="306489"/>
                  </a:lnTo>
                  <a:lnTo>
                    <a:pt x="1005446" y="311111"/>
                  </a:lnTo>
                  <a:lnTo>
                    <a:pt x="1012253" y="314528"/>
                  </a:lnTo>
                  <a:lnTo>
                    <a:pt x="1014361" y="309689"/>
                  </a:lnTo>
                  <a:close/>
                </a:path>
                <a:path w="1337945" h="487045">
                  <a:moveTo>
                    <a:pt x="1032560" y="318795"/>
                  </a:moveTo>
                  <a:lnTo>
                    <a:pt x="1029360" y="317195"/>
                  </a:lnTo>
                  <a:lnTo>
                    <a:pt x="1026160" y="315595"/>
                  </a:lnTo>
                  <a:lnTo>
                    <a:pt x="1023620" y="320205"/>
                  </a:lnTo>
                  <a:lnTo>
                    <a:pt x="1030439" y="323621"/>
                  </a:lnTo>
                  <a:lnTo>
                    <a:pt x="1032560" y="318795"/>
                  </a:lnTo>
                  <a:close/>
                </a:path>
                <a:path w="1337945" h="487045">
                  <a:moveTo>
                    <a:pt x="1050759" y="327914"/>
                  </a:moveTo>
                  <a:lnTo>
                    <a:pt x="1047559" y="326313"/>
                  </a:lnTo>
                  <a:lnTo>
                    <a:pt x="1044359" y="324713"/>
                  </a:lnTo>
                  <a:lnTo>
                    <a:pt x="1041806" y="329323"/>
                  </a:lnTo>
                  <a:lnTo>
                    <a:pt x="1048613" y="332727"/>
                  </a:lnTo>
                  <a:lnTo>
                    <a:pt x="1050759" y="327914"/>
                  </a:lnTo>
                  <a:close/>
                </a:path>
                <a:path w="1337945" h="487045">
                  <a:moveTo>
                    <a:pt x="1068959" y="337032"/>
                  </a:moveTo>
                  <a:lnTo>
                    <a:pt x="1065758" y="335432"/>
                  </a:lnTo>
                  <a:lnTo>
                    <a:pt x="1062558" y="333832"/>
                  </a:lnTo>
                  <a:lnTo>
                    <a:pt x="1059980" y="338429"/>
                  </a:lnTo>
                  <a:lnTo>
                    <a:pt x="1066800" y="341833"/>
                  </a:lnTo>
                  <a:lnTo>
                    <a:pt x="1068959" y="337032"/>
                  </a:lnTo>
                  <a:close/>
                </a:path>
                <a:path w="1337945" h="487045">
                  <a:moveTo>
                    <a:pt x="1087158" y="346151"/>
                  </a:moveTo>
                  <a:lnTo>
                    <a:pt x="1083957" y="344551"/>
                  </a:lnTo>
                  <a:lnTo>
                    <a:pt x="1080757" y="342950"/>
                  </a:lnTo>
                  <a:lnTo>
                    <a:pt x="1078166" y="347535"/>
                  </a:lnTo>
                  <a:lnTo>
                    <a:pt x="1084973" y="350951"/>
                  </a:lnTo>
                  <a:lnTo>
                    <a:pt x="1087158" y="346151"/>
                  </a:lnTo>
                  <a:close/>
                </a:path>
                <a:path w="1337945" h="487045">
                  <a:moveTo>
                    <a:pt x="1105357" y="355295"/>
                  </a:moveTo>
                  <a:lnTo>
                    <a:pt x="1102169" y="353669"/>
                  </a:lnTo>
                  <a:lnTo>
                    <a:pt x="1098969" y="352069"/>
                  </a:lnTo>
                  <a:lnTo>
                    <a:pt x="1096352" y="356641"/>
                  </a:lnTo>
                  <a:lnTo>
                    <a:pt x="1099769" y="358355"/>
                  </a:lnTo>
                  <a:lnTo>
                    <a:pt x="1103160" y="360083"/>
                  </a:lnTo>
                  <a:lnTo>
                    <a:pt x="1105357" y="355295"/>
                  </a:lnTo>
                  <a:close/>
                </a:path>
                <a:path w="1337945" h="487045">
                  <a:moveTo>
                    <a:pt x="1123340" y="364820"/>
                  </a:moveTo>
                  <a:lnTo>
                    <a:pt x="1120178" y="363143"/>
                  </a:lnTo>
                  <a:lnTo>
                    <a:pt x="1117015" y="361467"/>
                  </a:lnTo>
                  <a:lnTo>
                    <a:pt x="1114386" y="366039"/>
                  </a:lnTo>
                  <a:lnTo>
                    <a:pt x="1121130" y="369595"/>
                  </a:lnTo>
                  <a:lnTo>
                    <a:pt x="1123340" y="364820"/>
                  </a:lnTo>
                  <a:close/>
                </a:path>
                <a:path w="1337945" h="487045">
                  <a:moveTo>
                    <a:pt x="1141349" y="374319"/>
                  </a:moveTo>
                  <a:lnTo>
                    <a:pt x="1138186" y="372643"/>
                  </a:lnTo>
                  <a:lnTo>
                    <a:pt x="1135024" y="370967"/>
                  </a:lnTo>
                  <a:lnTo>
                    <a:pt x="1132370" y="375526"/>
                  </a:lnTo>
                  <a:lnTo>
                    <a:pt x="1139113" y="379082"/>
                  </a:lnTo>
                  <a:lnTo>
                    <a:pt x="1141349" y="374319"/>
                  </a:lnTo>
                  <a:close/>
                </a:path>
                <a:path w="1337945" h="487045">
                  <a:moveTo>
                    <a:pt x="1159344" y="383806"/>
                  </a:moveTo>
                  <a:lnTo>
                    <a:pt x="1156182" y="382130"/>
                  </a:lnTo>
                  <a:lnTo>
                    <a:pt x="1153020" y="380453"/>
                  </a:lnTo>
                  <a:lnTo>
                    <a:pt x="1150353" y="385000"/>
                  </a:lnTo>
                  <a:lnTo>
                    <a:pt x="1157097" y="388556"/>
                  </a:lnTo>
                  <a:lnTo>
                    <a:pt x="1159344" y="383806"/>
                  </a:lnTo>
                  <a:close/>
                </a:path>
                <a:path w="1337945" h="487045">
                  <a:moveTo>
                    <a:pt x="1177353" y="393306"/>
                  </a:moveTo>
                  <a:lnTo>
                    <a:pt x="1174191" y="391629"/>
                  </a:lnTo>
                  <a:lnTo>
                    <a:pt x="1171028" y="389953"/>
                  </a:lnTo>
                  <a:lnTo>
                    <a:pt x="1168349" y="394500"/>
                  </a:lnTo>
                  <a:lnTo>
                    <a:pt x="1175080" y="398056"/>
                  </a:lnTo>
                  <a:lnTo>
                    <a:pt x="1177353" y="393306"/>
                  </a:lnTo>
                  <a:close/>
                </a:path>
                <a:path w="1337945" h="487045">
                  <a:moveTo>
                    <a:pt x="1195349" y="402805"/>
                  </a:moveTo>
                  <a:lnTo>
                    <a:pt x="1192187" y="401129"/>
                  </a:lnTo>
                  <a:lnTo>
                    <a:pt x="1189024" y="399453"/>
                  </a:lnTo>
                  <a:lnTo>
                    <a:pt x="1186319" y="403987"/>
                  </a:lnTo>
                  <a:lnTo>
                    <a:pt x="1193063" y="407543"/>
                  </a:lnTo>
                  <a:lnTo>
                    <a:pt x="1195349" y="402805"/>
                  </a:lnTo>
                  <a:close/>
                </a:path>
                <a:path w="1337945" h="487045">
                  <a:moveTo>
                    <a:pt x="1213243" y="412521"/>
                  </a:moveTo>
                  <a:lnTo>
                    <a:pt x="1210106" y="410794"/>
                  </a:lnTo>
                  <a:lnTo>
                    <a:pt x="1206969" y="409054"/>
                  </a:lnTo>
                  <a:lnTo>
                    <a:pt x="1204264" y="413575"/>
                  </a:lnTo>
                  <a:lnTo>
                    <a:pt x="1210932" y="417271"/>
                  </a:lnTo>
                  <a:lnTo>
                    <a:pt x="1213243" y="412521"/>
                  </a:lnTo>
                  <a:close/>
                </a:path>
                <a:path w="1337945" h="487045">
                  <a:moveTo>
                    <a:pt x="1231049" y="422376"/>
                  </a:moveTo>
                  <a:lnTo>
                    <a:pt x="1227912" y="420649"/>
                  </a:lnTo>
                  <a:lnTo>
                    <a:pt x="1224775" y="418909"/>
                  </a:lnTo>
                  <a:lnTo>
                    <a:pt x="1222057" y="423418"/>
                  </a:lnTo>
                  <a:lnTo>
                    <a:pt x="1228725" y="427113"/>
                  </a:lnTo>
                  <a:lnTo>
                    <a:pt x="1231049" y="422376"/>
                  </a:lnTo>
                  <a:close/>
                </a:path>
                <a:path w="1337945" h="487045">
                  <a:moveTo>
                    <a:pt x="1248867" y="432244"/>
                  </a:moveTo>
                  <a:lnTo>
                    <a:pt x="1245730" y="430504"/>
                  </a:lnTo>
                  <a:lnTo>
                    <a:pt x="1242593" y="428777"/>
                  </a:lnTo>
                  <a:lnTo>
                    <a:pt x="1239850" y="433273"/>
                  </a:lnTo>
                  <a:lnTo>
                    <a:pt x="1246517" y="436956"/>
                  </a:lnTo>
                  <a:lnTo>
                    <a:pt x="1248867" y="432244"/>
                  </a:lnTo>
                  <a:close/>
                </a:path>
                <a:path w="1337945" h="487045">
                  <a:moveTo>
                    <a:pt x="1266672" y="442099"/>
                  </a:moveTo>
                  <a:lnTo>
                    <a:pt x="1263535" y="440359"/>
                  </a:lnTo>
                  <a:lnTo>
                    <a:pt x="1260398" y="438632"/>
                  </a:lnTo>
                  <a:lnTo>
                    <a:pt x="1257642" y="443115"/>
                  </a:lnTo>
                  <a:lnTo>
                    <a:pt x="1264310" y="446798"/>
                  </a:lnTo>
                  <a:lnTo>
                    <a:pt x="1266672" y="442099"/>
                  </a:lnTo>
                  <a:close/>
                </a:path>
                <a:path w="1337945" h="487045">
                  <a:moveTo>
                    <a:pt x="1284478" y="451942"/>
                  </a:moveTo>
                  <a:lnTo>
                    <a:pt x="1281341" y="450215"/>
                  </a:lnTo>
                  <a:lnTo>
                    <a:pt x="1278204" y="448487"/>
                  </a:lnTo>
                  <a:lnTo>
                    <a:pt x="1275435" y="452958"/>
                  </a:lnTo>
                  <a:lnTo>
                    <a:pt x="1282103" y="456653"/>
                  </a:lnTo>
                  <a:lnTo>
                    <a:pt x="1284478" y="451942"/>
                  </a:lnTo>
                  <a:close/>
                </a:path>
                <a:path w="1337945" h="487045">
                  <a:moveTo>
                    <a:pt x="1302296" y="461797"/>
                  </a:moveTo>
                  <a:lnTo>
                    <a:pt x="1299159" y="460070"/>
                  </a:lnTo>
                  <a:lnTo>
                    <a:pt x="1296022" y="458343"/>
                  </a:lnTo>
                  <a:lnTo>
                    <a:pt x="1293241" y="462813"/>
                  </a:lnTo>
                  <a:lnTo>
                    <a:pt x="1299908" y="466496"/>
                  </a:lnTo>
                  <a:lnTo>
                    <a:pt x="1302296" y="461797"/>
                  </a:lnTo>
                  <a:close/>
                </a:path>
                <a:path w="1337945" h="487045">
                  <a:moveTo>
                    <a:pt x="1319923" y="471970"/>
                  </a:moveTo>
                  <a:lnTo>
                    <a:pt x="1316824" y="470179"/>
                  </a:lnTo>
                  <a:lnTo>
                    <a:pt x="1313726" y="468388"/>
                  </a:lnTo>
                  <a:lnTo>
                    <a:pt x="1310919" y="472846"/>
                  </a:lnTo>
                  <a:lnTo>
                    <a:pt x="1317523" y="476656"/>
                  </a:lnTo>
                  <a:lnTo>
                    <a:pt x="1319923" y="471970"/>
                  </a:lnTo>
                  <a:close/>
                </a:path>
                <a:path w="1337945" h="487045">
                  <a:moveTo>
                    <a:pt x="1337538" y="482155"/>
                  </a:moveTo>
                  <a:lnTo>
                    <a:pt x="1334439" y="480364"/>
                  </a:lnTo>
                  <a:lnTo>
                    <a:pt x="1331341" y="478574"/>
                  </a:lnTo>
                  <a:lnTo>
                    <a:pt x="1328521" y="483019"/>
                  </a:lnTo>
                  <a:lnTo>
                    <a:pt x="1335125" y="486841"/>
                  </a:lnTo>
                  <a:lnTo>
                    <a:pt x="1337538" y="48215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 descr=""/>
            <p:cNvSpPr/>
            <p:nvPr/>
          </p:nvSpPr>
          <p:spPr>
            <a:xfrm>
              <a:off x="795134" y="5705512"/>
              <a:ext cx="4759325" cy="122555"/>
            </a:xfrm>
            <a:custGeom>
              <a:avLst/>
              <a:gdLst/>
              <a:ahLst/>
              <a:cxnLst/>
              <a:rect l="l" t="t" r="r" b="b"/>
              <a:pathLst>
                <a:path w="4759325" h="122554">
                  <a:moveTo>
                    <a:pt x="7950" y="96304"/>
                  </a:moveTo>
                  <a:lnTo>
                    <a:pt x="4394" y="95923"/>
                  </a:lnTo>
                  <a:lnTo>
                    <a:pt x="838" y="95542"/>
                  </a:lnTo>
                  <a:lnTo>
                    <a:pt x="0" y="100749"/>
                  </a:lnTo>
                  <a:lnTo>
                    <a:pt x="7569" y="101549"/>
                  </a:lnTo>
                  <a:lnTo>
                    <a:pt x="7950" y="96304"/>
                  </a:lnTo>
                  <a:close/>
                </a:path>
                <a:path w="4759325" h="122554">
                  <a:moveTo>
                    <a:pt x="28143" y="98450"/>
                  </a:moveTo>
                  <a:lnTo>
                    <a:pt x="24587" y="98069"/>
                  </a:lnTo>
                  <a:lnTo>
                    <a:pt x="21031" y="97688"/>
                  </a:lnTo>
                  <a:lnTo>
                    <a:pt x="20205" y="102895"/>
                  </a:lnTo>
                  <a:lnTo>
                    <a:pt x="27787" y="103695"/>
                  </a:lnTo>
                  <a:lnTo>
                    <a:pt x="28143" y="98450"/>
                  </a:lnTo>
                  <a:close/>
                </a:path>
                <a:path w="4759325" h="122554">
                  <a:moveTo>
                    <a:pt x="48323" y="100596"/>
                  </a:moveTo>
                  <a:lnTo>
                    <a:pt x="44767" y="100215"/>
                  </a:lnTo>
                  <a:lnTo>
                    <a:pt x="41211" y="99834"/>
                  </a:lnTo>
                  <a:lnTo>
                    <a:pt x="40411" y="105041"/>
                  </a:lnTo>
                  <a:lnTo>
                    <a:pt x="47993" y="105854"/>
                  </a:lnTo>
                  <a:lnTo>
                    <a:pt x="48323" y="100596"/>
                  </a:lnTo>
                  <a:close/>
                </a:path>
                <a:path w="4759325" h="122554">
                  <a:moveTo>
                    <a:pt x="68516" y="102743"/>
                  </a:moveTo>
                  <a:lnTo>
                    <a:pt x="64960" y="102362"/>
                  </a:lnTo>
                  <a:lnTo>
                    <a:pt x="61404" y="101981"/>
                  </a:lnTo>
                  <a:lnTo>
                    <a:pt x="60629" y="107188"/>
                  </a:lnTo>
                  <a:lnTo>
                    <a:pt x="68199" y="108000"/>
                  </a:lnTo>
                  <a:lnTo>
                    <a:pt x="68516" y="102743"/>
                  </a:lnTo>
                  <a:close/>
                </a:path>
                <a:path w="4759325" h="122554">
                  <a:moveTo>
                    <a:pt x="88696" y="104902"/>
                  </a:moveTo>
                  <a:lnTo>
                    <a:pt x="85140" y="104521"/>
                  </a:lnTo>
                  <a:lnTo>
                    <a:pt x="81584" y="104140"/>
                  </a:lnTo>
                  <a:lnTo>
                    <a:pt x="80822" y="109359"/>
                  </a:lnTo>
                  <a:lnTo>
                    <a:pt x="88404" y="110159"/>
                  </a:lnTo>
                  <a:lnTo>
                    <a:pt x="88696" y="104902"/>
                  </a:lnTo>
                  <a:close/>
                </a:path>
                <a:path w="4759325" h="122554">
                  <a:moveTo>
                    <a:pt x="108889" y="107048"/>
                  </a:moveTo>
                  <a:lnTo>
                    <a:pt x="105333" y="106667"/>
                  </a:lnTo>
                  <a:lnTo>
                    <a:pt x="101777" y="106286"/>
                  </a:lnTo>
                  <a:lnTo>
                    <a:pt x="101041" y="111506"/>
                  </a:lnTo>
                  <a:lnTo>
                    <a:pt x="108623" y="112306"/>
                  </a:lnTo>
                  <a:lnTo>
                    <a:pt x="108889" y="107048"/>
                  </a:lnTo>
                  <a:close/>
                </a:path>
                <a:path w="4759325" h="122554">
                  <a:moveTo>
                    <a:pt x="129108" y="108737"/>
                  </a:moveTo>
                  <a:lnTo>
                    <a:pt x="125552" y="108445"/>
                  </a:lnTo>
                  <a:lnTo>
                    <a:pt x="121996" y="108153"/>
                  </a:lnTo>
                  <a:lnTo>
                    <a:pt x="121272" y="113372"/>
                  </a:lnTo>
                  <a:lnTo>
                    <a:pt x="128866" y="114007"/>
                  </a:lnTo>
                  <a:lnTo>
                    <a:pt x="129108" y="108737"/>
                  </a:lnTo>
                  <a:close/>
                </a:path>
                <a:path w="4759325" h="122554">
                  <a:moveTo>
                    <a:pt x="149339" y="110426"/>
                  </a:moveTo>
                  <a:lnTo>
                    <a:pt x="145783" y="110134"/>
                  </a:lnTo>
                  <a:lnTo>
                    <a:pt x="142227" y="109842"/>
                  </a:lnTo>
                  <a:lnTo>
                    <a:pt x="141528" y="115062"/>
                  </a:lnTo>
                  <a:lnTo>
                    <a:pt x="149123" y="115697"/>
                  </a:lnTo>
                  <a:lnTo>
                    <a:pt x="149339" y="110426"/>
                  </a:lnTo>
                  <a:close/>
                </a:path>
                <a:path w="4759325" h="122554">
                  <a:moveTo>
                    <a:pt x="169570" y="112128"/>
                  </a:moveTo>
                  <a:lnTo>
                    <a:pt x="166014" y="111836"/>
                  </a:lnTo>
                  <a:lnTo>
                    <a:pt x="162458" y="111544"/>
                  </a:lnTo>
                  <a:lnTo>
                    <a:pt x="161785" y="116763"/>
                  </a:lnTo>
                  <a:lnTo>
                    <a:pt x="169379" y="117398"/>
                  </a:lnTo>
                  <a:lnTo>
                    <a:pt x="169570" y="112128"/>
                  </a:lnTo>
                  <a:close/>
                </a:path>
                <a:path w="4759325" h="122554">
                  <a:moveTo>
                    <a:pt x="189801" y="113817"/>
                  </a:moveTo>
                  <a:lnTo>
                    <a:pt x="186245" y="113525"/>
                  </a:lnTo>
                  <a:lnTo>
                    <a:pt x="182689" y="113233"/>
                  </a:lnTo>
                  <a:lnTo>
                    <a:pt x="182041" y="118452"/>
                  </a:lnTo>
                  <a:lnTo>
                    <a:pt x="189636" y="119087"/>
                  </a:lnTo>
                  <a:lnTo>
                    <a:pt x="189801" y="113817"/>
                  </a:lnTo>
                  <a:close/>
                </a:path>
                <a:path w="4759325" h="122554">
                  <a:moveTo>
                    <a:pt x="210032" y="115519"/>
                  </a:moveTo>
                  <a:lnTo>
                    <a:pt x="206476" y="115227"/>
                  </a:lnTo>
                  <a:lnTo>
                    <a:pt x="202920" y="114935"/>
                  </a:lnTo>
                  <a:lnTo>
                    <a:pt x="202298" y="120154"/>
                  </a:lnTo>
                  <a:lnTo>
                    <a:pt x="209880" y="120789"/>
                  </a:lnTo>
                  <a:lnTo>
                    <a:pt x="210032" y="115519"/>
                  </a:lnTo>
                  <a:close/>
                </a:path>
                <a:path w="4759325" h="122554">
                  <a:moveTo>
                    <a:pt x="230301" y="116827"/>
                  </a:moveTo>
                  <a:lnTo>
                    <a:pt x="226733" y="116611"/>
                  </a:lnTo>
                  <a:lnTo>
                    <a:pt x="223164" y="116395"/>
                  </a:lnTo>
                  <a:lnTo>
                    <a:pt x="222567" y="121627"/>
                  </a:lnTo>
                  <a:lnTo>
                    <a:pt x="230174" y="122097"/>
                  </a:lnTo>
                  <a:lnTo>
                    <a:pt x="230301" y="116827"/>
                  </a:lnTo>
                  <a:close/>
                </a:path>
                <a:path w="4759325" h="122554">
                  <a:moveTo>
                    <a:pt x="4689157" y="3581"/>
                  </a:moveTo>
                  <a:lnTo>
                    <a:pt x="4686058" y="1790"/>
                  </a:lnTo>
                  <a:lnTo>
                    <a:pt x="4682960" y="0"/>
                  </a:lnTo>
                  <a:lnTo>
                    <a:pt x="4680140" y="4445"/>
                  </a:lnTo>
                  <a:lnTo>
                    <a:pt x="4686744" y="8267"/>
                  </a:lnTo>
                  <a:lnTo>
                    <a:pt x="4689157" y="3581"/>
                  </a:lnTo>
                  <a:close/>
                </a:path>
                <a:path w="4759325" h="122554">
                  <a:moveTo>
                    <a:pt x="4706785" y="13766"/>
                  </a:moveTo>
                  <a:lnTo>
                    <a:pt x="4703686" y="11976"/>
                  </a:lnTo>
                  <a:lnTo>
                    <a:pt x="4700587" y="10185"/>
                  </a:lnTo>
                  <a:lnTo>
                    <a:pt x="4697755" y="14630"/>
                  </a:lnTo>
                  <a:lnTo>
                    <a:pt x="4704359" y="18440"/>
                  </a:lnTo>
                  <a:lnTo>
                    <a:pt x="4706785" y="13766"/>
                  </a:lnTo>
                  <a:close/>
                </a:path>
                <a:path w="4759325" h="122554">
                  <a:moveTo>
                    <a:pt x="4724400" y="23952"/>
                  </a:moveTo>
                  <a:lnTo>
                    <a:pt x="4721301" y="22161"/>
                  </a:lnTo>
                  <a:lnTo>
                    <a:pt x="4718202" y="20370"/>
                  </a:lnTo>
                  <a:lnTo>
                    <a:pt x="4715357" y="24803"/>
                  </a:lnTo>
                  <a:lnTo>
                    <a:pt x="4721949" y="28613"/>
                  </a:lnTo>
                  <a:lnTo>
                    <a:pt x="4724400" y="23952"/>
                  </a:lnTo>
                  <a:close/>
                </a:path>
                <a:path w="4759325" h="122554">
                  <a:moveTo>
                    <a:pt x="4742015" y="34137"/>
                  </a:moveTo>
                  <a:lnTo>
                    <a:pt x="4738916" y="32346"/>
                  </a:lnTo>
                  <a:lnTo>
                    <a:pt x="4735817" y="30556"/>
                  </a:lnTo>
                  <a:lnTo>
                    <a:pt x="4732960" y="34975"/>
                  </a:lnTo>
                  <a:lnTo>
                    <a:pt x="4739551" y="38798"/>
                  </a:lnTo>
                  <a:lnTo>
                    <a:pt x="4742015" y="34137"/>
                  </a:lnTo>
                  <a:close/>
                </a:path>
                <a:path w="4759325" h="122554">
                  <a:moveTo>
                    <a:pt x="4758829" y="43853"/>
                  </a:moveTo>
                  <a:lnTo>
                    <a:pt x="4753445" y="40741"/>
                  </a:lnTo>
                  <a:lnTo>
                    <a:pt x="4750574" y="45161"/>
                  </a:lnTo>
                  <a:lnTo>
                    <a:pt x="4757166" y="48971"/>
                  </a:lnTo>
                  <a:lnTo>
                    <a:pt x="4758829" y="45859"/>
                  </a:lnTo>
                  <a:lnTo>
                    <a:pt x="4758829" y="438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 descr=""/>
            <p:cNvSpPr/>
            <p:nvPr/>
          </p:nvSpPr>
          <p:spPr>
            <a:xfrm>
              <a:off x="1037998" y="5830479"/>
              <a:ext cx="535940" cy="0"/>
            </a:xfrm>
            <a:custGeom>
              <a:avLst/>
              <a:gdLst/>
              <a:ahLst/>
              <a:cxnLst/>
              <a:rect l="l" t="t" r="r" b="b"/>
              <a:pathLst>
                <a:path w="535940" h="0">
                  <a:moveTo>
                    <a:pt x="0" y="0"/>
                  </a:moveTo>
                  <a:lnTo>
                    <a:pt x="535706" y="0"/>
                  </a:lnTo>
                </a:path>
              </a:pathLst>
            </a:custGeom>
            <a:ln w="1467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 descr=""/>
            <p:cNvSpPr/>
            <p:nvPr/>
          </p:nvSpPr>
          <p:spPr>
            <a:xfrm>
              <a:off x="1586230" y="5471642"/>
              <a:ext cx="1381125" cy="356870"/>
            </a:xfrm>
            <a:custGeom>
              <a:avLst/>
              <a:gdLst/>
              <a:ahLst/>
              <a:cxnLst/>
              <a:rect l="l" t="t" r="r" b="b"/>
              <a:pathLst>
                <a:path w="1381125" h="356870">
                  <a:moveTo>
                    <a:pt x="7734" y="355815"/>
                  </a:moveTo>
                  <a:lnTo>
                    <a:pt x="7112" y="350583"/>
                  </a:lnTo>
                  <a:lnTo>
                    <a:pt x="3556" y="350875"/>
                  </a:lnTo>
                  <a:lnTo>
                    <a:pt x="0" y="351167"/>
                  </a:lnTo>
                  <a:lnTo>
                    <a:pt x="139" y="356425"/>
                  </a:lnTo>
                  <a:lnTo>
                    <a:pt x="7734" y="355815"/>
                  </a:lnTo>
                  <a:close/>
                </a:path>
                <a:path w="1381125" h="356870">
                  <a:moveTo>
                    <a:pt x="27990" y="354190"/>
                  </a:moveTo>
                  <a:lnTo>
                    <a:pt x="27343" y="348957"/>
                  </a:lnTo>
                  <a:lnTo>
                    <a:pt x="23787" y="349250"/>
                  </a:lnTo>
                  <a:lnTo>
                    <a:pt x="20231" y="349542"/>
                  </a:lnTo>
                  <a:lnTo>
                    <a:pt x="20396" y="354799"/>
                  </a:lnTo>
                  <a:lnTo>
                    <a:pt x="27990" y="354190"/>
                  </a:lnTo>
                  <a:close/>
                </a:path>
                <a:path w="1381125" h="356870">
                  <a:moveTo>
                    <a:pt x="48260" y="352552"/>
                  </a:moveTo>
                  <a:lnTo>
                    <a:pt x="47574" y="347319"/>
                  </a:lnTo>
                  <a:lnTo>
                    <a:pt x="44018" y="347611"/>
                  </a:lnTo>
                  <a:lnTo>
                    <a:pt x="40462" y="347903"/>
                  </a:lnTo>
                  <a:lnTo>
                    <a:pt x="40665" y="353161"/>
                  </a:lnTo>
                  <a:lnTo>
                    <a:pt x="48260" y="352552"/>
                  </a:lnTo>
                  <a:close/>
                </a:path>
                <a:path w="1381125" h="356870">
                  <a:moveTo>
                    <a:pt x="68529" y="350926"/>
                  </a:moveTo>
                  <a:lnTo>
                    <a:pt x="67818" y="345694"/>
                  </a:lnTo>
                  <a:lnTo>
                    <a:pt x="64262" y="345986"/>
                  </a:lnTo>
                  <a:lnTo>
                    <a:pt x="60706" y="346278"/>
                  </a:lnTo>
                  <a:lnTo>
                    <a:pt x="60934" y="351536"/>
                  </a:lnTo>
                  <a:lnTo>
                    <a:pt x="68529" y="350926"/>
                  </a:lnTo>
                  <a:close/>
                </a:path>
                <a:path w="1381125" h="356870">
                  <a:moveTo>
                    <a:pt x="88760" y="348957"/>
                  </a:moveTo>
                  <a:lnTo>
                    <a:pt x="88023" y="343750"/>
                  </a:lnTo>
                  <a:lnTo>
                    <a:pt x="84467" y="344119"/>
                  </a:lnTo>
                  <a:lnTo>
                    <a:pt x="80911" y="344487"/>
                  </a:lnTo>
                  <a:lnTo>
                    <a:pt x="81178" y="349758"/>
                  </a:lnTo>
                  <a:lnTo>
                    <a:pt x="88760" y="348957"/>
                  </a:lnTo>
                  <a:close/>
                </a:path>
                <a:path w="1381125" h="356870">
                  <a:moveTo>
                    <a:pt x="108978" y="346849"/>
                  </a:moveTo>
                  <a:lnTo>
                    <a:pt x="108216" y="341642"/>
                  </a:lnTo>
                  <a:lnTo>
                    <a:pt x="104660" y="342011"/>
                  </a:lnTo>
                  <a:lnTo>
                    <a:pt x="101104" y="342379"/>
                  </a:lnTo>
                  <a:lnTo>
                    <a:pt x="101396" y="347637"/>
                  </a:lnTo>
                  <a:lnTo>
                    <a:pt x="108978" y="346849"/>
                  </a:lnTo>
                  <a:close/>
                </a:path>
                <a:path w="1381125" h="356870">
                  <a:moveTo>
                    <a:pt x="129184" y="344741"/>
                  </a:moveTo>
                  <a:lnTo>
                    <a:pt x="128397" y="339534"/>
                  </a:lnTo>
                  <a:lnTo>
                    <a:pt x="124841" y="339902"/>
                  </a:lnTo>
                  <a:lnTo>
                    <a:pt x="121285" y="340271"/>
                  </a:lnTo>
                  <a:lnTo>
                    <a:pt x="121615" y="345528"/>
                  </a:lnTo>
                  <a:lnTo>
                    <a:pt x="129184" y="344741"/>
                  </a:lnTo>
                  <a:close/>
                </a:path>
                <a:path w="1381125" h="356870">
                  <a:moveTo>
                    <a:pt x="149415" y="342633"/>
                  </a:moveTo>
                  <a:lnTo>
                    <a:pt x="148590" y="337426"/>
                  </a:lnTo>
                  <a:lnTo>
                    <a:pt x="145034" y="337794"/>
                  </a:lnTo>
                  <a:lnTo>
                    <a:pt x="141478" y="338162"/>
                  </a:lnTo>
                  <a:lnTo>
                    <a:pt x="141833" y="343420"/>
                  </a:lnTo>
                  <a:lnTo>
                    <a:pt x="149415" y="342633"/>
                  </a:lnTo>
                  <a:close/>
                </a:path>
                <a:path w="1381125" h="356870">
                  <a:moveTo>
                    <a:pt x="169595" y="340258"/>
                  </a:moveTo>
                  <a:lnTo>
                    <a:pt x="168744" y="335064"/>
                  </a:lnTo>
                  <a:lnTo>
                    <a:pt x="165201" y="335521"/>
                  </a:lnTo>
                  <a:lnTo>
                    <a:pt x="161658" y="335978"/>
                  </a:lnTo>
                  <a:lnTo>
                    <a:pt x="162039" y="341236"/>
                  </a:lnTo>
                  <a:lnTo>
                    <a:pt x="169595" y="340258"/>
                  </a:lnTo>
                  <a:close/>
                </a:path>
                <a:path w="1381125" h="356870">
                  <a:moveTo>
                    <a:pt x="189776" y="337680"/>
                  </a:moveTo>
                  <a:lnTo>
                    <a:pt x="188887" y="332486"/>
                  </a:lnTo>
                  <a:lnTo>
                    <a:pt x="185343" y="332943"/>
                  </a:lnTo>
                  <a:lnTo>
                    <a:pt x="181800" y="333400"/>
                  </a:lnTo>
                  <a:lnTo>
                    <a:pt x="182206" y="338645"/>
                  </a:lnTo>
                  <a:lnTo>
                    <a:pt x="189776" y="337680"/>
                  </a:lnTo>
                  <a:close/>
                </a:path>
                <a:path w="1381125" h="356870">
                  <a:moveTo>
                    <a:pt x="209931" y="335114"/>
                  </a:moveTo>
                  <a:lnTo>
                    <a:pt x="209016" y="329920"/>
                  </a:lnTo>
                  <a:lnTo>
                    <a:pt x="205473" y="330377"/>
                  </a:lnTo>
                  <a:lnTo>
                    <a:pt x="201930" y="330835"/>
                  </a:lnTo>
                  <a:lnTo>
                    <a:pt x="202374" y="336080"/>
                  </a:lnTo>
                  <a:lnTo>
                    <a:pt x="209931" y="335114"/>
                  </a:lnTo>
                  <a:close/>
                </a:path>
                <a:path w="1381125" h="356870">
                  <a:moveTo>
                    <a:pt x="230085" y="332536"/>
                  </a:moveTo>
                  <a:lnTo>
                    <a:pt x="229146" y="327342"/>
                  </a:lnTo>
                  <a:lnTo>
                    <a:pt x="225602" y="327799"/>
                  </a:lnTo>
                  <a:lnTo>
                    <a:pt x="222059" y="328256"/>
                  </a:lnTo>
                  <a:lnTo>
                    <a:pt x="222529" y="333502"/>
                  </a:lnTo>
                  <a:lnTo>
                    <a:pt x="230085" y="332536"/>
                  </a:lnTo>
                  <a:close/>
                </a:path>
                <a:path w="1381125" h="356870">
                  <a:moveTo>
                    <a:pt x="250228" y="329730"/>
                  </a:moveTo>
                  <a:lnTo>
                    <a:pt x="249250" y="324548"/>
                  </a:lnTo>
                  <a:lnTo>
                    <a:pt x="245719" y="325081"/>
                  </a:lnTo>
                  <a:lnTo>
                    <a:pt x="242189" y="325615"/>
                  </a:lnTo>
                  <a:lnTo>
                    <a:pt x="242684" y="330860"/>
                  </a:lnTo>
                  <a:lnTo>
                    <a:pt x="250228" y="329730"/>
                  </a:lnTo>
                  <a:close/>
                </a:path>
                <a:path w="1381125" h="356870">
                  <a:moveTo>
                    <a:pt x="270332" y="326682"/>
                  </a:moveTo>
                  <a:lnTo>
                    <a:pt x="269328" y="321513"/>
                  </a:lnTo>
                  <a:lnTo>
                    <a:pt x="265798" y="322046"/>
                  </a:lnTo>
                  <a:lnTo>
                    <a:pt x="262267" y="322580"/>
                  </a:lnTo>
                  <a:lnTo>
                    <a:pt x="262801" y="327825"/>
                  </a:lnTo>
                  <a:lnTo>
                    <a:pt x="270332" y="326682"/>
                  </a:lnTo>
                  <a:close/>
                </a:path>
                <a:path w="1381125" h="356870">
                  <a:moveTo>
                    <a:pt x="290423" y="323646"/>
                  </a:moveTo>
                  <a:lnTo>
                    <a:pt x="289394" y="318477"/>
                  </a:lnTo>
                  <a:lnTo>
                    <a:pt x="285864" y="319011"/>
                  </a:lnTo>
                  <a:lnTo>
                    <a:pt x="282333" y="319544"/>
                  </a:lnTo>
                  <a:lnTo>
                    <a:pt x="282892" y="324777"/>
                  </a:lnTo>
                  <a:lnTo>
                    <a:pt x="290423" y="323646"/>
                  </a:lnTo>
                  <a:close/>
                </a:path>
                <a:path w="1381125" h="356870">
                  <a:moveTo>
                    <a:pt x="310527" y="320598"/>
                  </a:moveTo>
                  <a:lnTo>
                    <a:pt x="309460" y="315442"/>
                  </a:lnTo>
                  <a:lnTo>
                    <a:pt x="305930" y="315976"/>
                  </a:lnTo>
                  <a:lnTo>
                    <a:pt x="302399" y="316509"/>
                  </a:lnTo>
                  <a:lnTo>
                    <a:pt x="302983" y="321741"/>
                  </a:lnTo>
                  <a:lnTo>
                    <a:pt x="310527" y="320598"/>
                  </a:lnTo>
                  <a:close/>
                </a:path>
                <a:path w="1381125" h="356870">
                  <a:moveTo>
                    <a:pt x="330593" y="317309"/>
                  </a:moveTo>
                  <a:lnTo>
                    <a:pt x="329501" y="312166"/>
                  </a:lnTo>
                  <a:lnTo>
                    <a:pt x="325983" y="312775"/>
                  </a:lnTo>
                  <a:lnTo>
                    <a:pt x="322465" y="313385"/>
                  </a:lnTo>
                  <a:lnTo>
                    <a:pt x="323088" y="318617"/>
                  </a:lnTo>
                  <a:lnTo>
                    <a:pt x="330593" y="317309"/>
                  </a:lnTo>
                  <a:close/>
                </a:path>
                <a:path w="1381125" h="356870">
                  <a:moveTo>
                    <a:pt x="350608" y="313829"/>
                  </a:moveTo>
                  <a:lnTo>
                    <a:pt x="349491" y="308686"/>
                  </a:lnTo>
                  <a:lnTo>
                    <a:pt x="345973" y="309295"/>
                  </a:lnTo>
                  <a:lnTo>
                    <a:pt x="342455" y="309905"/>
                  </a:lnTo>
                  <a:lnTo>
                    <a:pt x="343103" y="315137"/>
                  </a:lnTo>
                  <a:lnTo>
                    <a:pt x="350608" y="313829"/>
                  </a:lnTo>
                  <a:close/>
                </a:path>
                <a:path w="1381125" h="356870">
                  <a:moveTo>
                    <a:pt x="370649" y="310349"/>
                  </a:moveTo>
                  <a:lnTo>
                    <a:pt x="369493" y="305206"/>
                  </a:lnTo>
                  <a:lnTo>
                    <a:pt x="365975" y="305816"/>
                  </a:lnTo>
                  <a:lnTo>
                    <a:pt x="362458" y="306425"/>
                  </a:lnTo>
                  <a:lnTo>
                    <a:pt x="363143" y="311658"/>
                  </a:lnTo>
                  <a:lnTo>
                    <a:pt x="370649" y="310349"/>
                  </a:lnTo>
                  <a:close/>
                </a:path>
                <a:path w="1381125" h="356870">
                  <a:moveTo>
                    <a:pt x="390664" y="306857"/>
                  </a:moveTo>
                  <a:lnTo>
                    <a:pt x="389483" y="301726"/>
                  </a:lnTo>
                  <a:lnTo>
                    <a:pt x="385965" y="302336"/>
                  </a:lnTo>
                  <a:lnTo>
                    <a:pt x="382447" y="302945"/>
                  </a:lnTo>
                  <a:lnTo>
                    <a:pt x="383159" y="308165"/>
                  </a:lnTo>
                  <a:lnTo>
                    <a:pt x="390664" y="306857"/>
                  </a:lnTo>
                  <a:close/>
                </a:path>
                <a:path w="1381125" h="356870">
                  <a:moveTo>
                    <a:pt x="410641" y="303060"/>
                  </a:moveTo>
                  <a:lnTo>
                    <a:pt x="409435" y="297942"/>
                  </a:lnTo>
                  <a:lnTo>
                    <a:pt x="405930" y="298627"/>
                  </a:lnTo>
                  <a:lnTo>
                    <a:pt x="402424" y="299313"/>
                  </a:lnTo>
                  <a:lnTo>
                    <a:pt x="403161" y="304533"/>
                  </a:lnTo>
                  <a:lnTo>
                    <a:pt x="410641" y="303060"/>
                  </a:lnTo>
                  <a:close/>
                </a:path>
                <a:path w="1381125" h="356870">
                  <a:moveTo>
                    <a:pt x="430580" y="299161"/>
                  </a:moveTo>
                  <a:lnTo>
                    <a:pt x="429348" y="294043"/>
                  </a:lnTo>
                  <a:lnTo>
                    <a:pt x="425843" y="294728"/>
                  </a:lnTo>
                  <a:lnTo>
                    <a:pt x="422338" y="295414"/>
                  </a:lnTo>
                  <a:lnTo>
                    <a:pt x="423113" y="300634"/>
                  </a:lnTo>
                  <a:lnTo>
                    <a:pt x="430580" y="299161"/>
                  </a:lnTo>
                  <a:close/>
                </a:path>
                <a:path w="1381125" h="356870">
                  <a:moveTo>
                    <a:pt x="450545" y="295249"/>
                  </a:moveTo>
                  <a:lnTo>
                    <a:pt x="449275" y="290131"/>
                  </a:lnTo>
                  <a:lnTo>
                    <a:pt x="445770" y="290817"/>
                  </a:lnTo>
                  <a:lnTo>
                    <a:pt x="442264" y="291503"/>
                  </a:lnTo>
                  <a:lnTo>
                    <a:pt x="443064" y="296710"/>
                  </a:lnTo>
                  <a:lnTo>
                    <a:pt x="450545" y="295249"/>
                  </a:lnTo>
                  <a:close/>
                </a:path>
                <a:path w="1381125" h="356870">
                  <a:moveTo>
                    <a:pt x="470484" y="291325"/>
                  </a:moveTo>
                  <a:lnTo>
                    <a:pt x="469188" y="286219"/>
                  </a:lnTo>
                  <a:lnTo>
                    <a:pt x="465683" y="286905"/>
                  </a:lnTo>
                  <a:lnTo>
                    <a:pt x="462178" y="287591"/>
                  </a:lnTo>
                  <a:lnTo>
                    <a:pt x="463003" y="292798"/>
                  </a:lnTo>
                  <a:lnTo>
                    <a:pt x="470484" y="291325"/>
                  </a:lnTo>
                  <a:close/>
                </a:path>
                <a:path w="1381125" h="356870">
                  <a:moveTo>
                    <a:pt x="490347" y="287032"/>
                  </a:moveTo>
                  <a:lnTo>
                    <a:pt x="489026" y="281927"/>
                  </a:lnTo>
                  <a:lnTo>
                    <a:pt x="485533" y="282689"/>
                  </a:lnTo>
                  <a:lnTo>
                    <a:pt x="482041" y="283451"/>
                  </a:lnTo>
                  <a:lnTo>
                    <a:pt x="482904" y="288645"/>
                  </a:lnTo>
                  <a:lnTo>
                    <a:pt x="490347" y="287032"/>
                  </a:lnTo>
                  <a:close/>
                </a:path>
                <a:path w="1381125" h="356870">
                  <a:moveTo>
                    <a:pt x="510209" y="282702"/>
                  </a:moveTo>
                  <a:lnTo>
                    <a:pt x="508863" y="277609"/>
                  </a:lnTo>
                  <a:lnTo>
                    <a:pt x="505371" y="278371"/>
                  </a:lnTo>
                  <a:lnTo>
                    <a:pt x="501878" y="279133"/>
                  </a:lnTo>
                  <a:lnTo>
                    <a:pt x="502767" y="284327"/>
                  </a:lnTo>
                  <a:lnTo>
                    <a:pt x="510209" y="282702"/>
                  </a:lnTo>
                  <a:close/>
                </a:path>
                <a:path w="1381125" h="356870">
                  <a:moveTo>
                    <a:pt x="530072" y="278371"/>
                  </a:moveTo>
                  <a:lnTo>
                    <a:pt x="528701" y="273278"/>
                  </a:lnTo>
                  <a:lnTo>
                    <a:pt x="525208" y="274040"/>
                  </a:lnTo>
                  <a:lnTo>
                    <a:pt x="521716" y="274802"/>
                  </a:lnTo>
                  <a:lnTo>
                    <a:pt x="522630" y="279984"/>
                  </a:lnTo>
                  <a:lnTo>
                    <a:pt x="530072" y="278371"/>
                  </a:lnTo>
                  <a:close/>
                </a:path>
                <a:path w="1381125" h="356870">
                  <a:moveTo>
                    <a:pt x="549910" y="273951"/>
                  </a:moveTo>
                  <a:lnTo>
                    <a:pt x="548500" y="268884"/>
                  </a:lnTo>
                  <a:lnTo>
                    <a:pt x="545033" y="269709"/>
                  </a:lnTo>
                  <a:lnTo>
                    <a:pt x="541553" y="270484"/>
                  </a:lnTo>
                  <a:lnTo>
                    <a:pt x="542493" y="275666"/>
                  </a:lnTo>
                  <a:lnTo>
                    <a:pt x="546201" y="274840"/>
                  </a:lnTo>
                  <a:lnTo>
                    <a:pt x="549910" y="273951"/>
                  </a:lnTo>
                  <a:close/>
                </a:path>
                <a:path w="1381125" h="356870">
                  <a:moveTo>
                    <a:pt x="569683" y="269227"/>
                  </a:moveTo>
                  <a:lnTo>
                    <a:pt x="568248" y="264160"/>
                  </a:lnTo>
                  <a:lnTo>
                    <a:pt x="564781" y="264985"/>
                  </a:lnTo>
                  <a:lnTo>
                    <a:pt x="561314" y="265811"/>
                  </a:lnTo>
                  <a:lnTo>
                    <a:pt x="562279" y="270992"/>
                  </a:lnTo>
                  <a:lnTo>
                    <a:pt x="569683" y="269227"/>
                  </a:lnTo>
                  <a:close/>
                </a:path>
                <a:path w="1381125" h="356870">
                  <a:moveTo>
                    <a:pt x="589457" y="264502"/>
                  </a:moveTo>
                  <a:lnTo>
                    <a:pt x="587997" y="259448"/>
                  </a:lnTo>
                  <a:lnTo>
                    <a:pt x="584530" y="260273"/>
                  </a:lnTo>
                  <a:lnTo>
                    <a:pt x="581063" y="261099"/>
                  </a:lnTo>
                  <a:lnTo>
                    <a:pt x="582053" y="266280"/>
                  </a:lnTo>
                  <a:lnTo>
                    <a:pt x="589457" y="264502"/>
                  </a:lnTo>
                  <a:close/>
                </a:path>
                <a:path w="1381125" h="356870">
                  <a:moveTo>
                    <a:pt x="609231" y="259791"/>
                  </a:moveTo>
                  <a:lnTo>
                    <a:pt x="607733" y="254736"/>
                  </a:lnTo>
                  <a:lnTo>
                    <a:pt x="604266" y="255562"/>
                  </a:lnTo>
                  <a:lnTo>
                    <a:pt x="600798" y="256387"/>
                  </a:lnTo>
                  <a:lnTo>
                    <a:pt x="601814" y="261556"/>
                  </a:lnTo>
                  <a:lnTo>
                    <a:pt x="609231" y="259791"/>
                  </a:lnTo>
                  <a:close/>
                </a:path>
                <a:path w="1381125" h="356870">
                  <a:moveTo>
                    <a:pt x="628942" y="254850"/>
                  </a:moveTo>
                  <a:lnTo>
                    <a:pt x="627430" y="249809"/>
                  </a:lnTo>
                  <a:lnTo>
                    <a:pt x="623976" y="250698"/>
                  </a:lnTo>
                  <a:lnTo>
                    <a:pt x="620522" y="251587"/>
                  </a:lnTo>
                  <a:lnTo>
                    <a:pt x="621576" y="256755"/>
                  </a:lnTo>
                  <a:lnTo>
                    <a:pt x="628942" y="254850"/>
                  </a:lnTo>
                  <a:close/>
                </a:path>
                <a:path w="1381125" h="356870">
                  <a:moveTo>
                    <a:pt x="648627" y="249745"/>
                  </a:moveTo>
                  <a:lnTo>
                    <a:pt x="647090" y="244716"/>
                  </a:lnTo>
                  <a:lnTo>
                    <a:pt x="643636" y="245605"/>
                  </a:lnTo>
                  <a:lnTo>
                    <a:pt x="640181" y="246494"/>
                  </a:lnTo>
                  <a:lnTo>
                    <a:pt x="641261" y="251663"/>
                  </a:lnTo>
                  <a:lnTo>
                    <a:pt x="648627" y="249745"/>
                  </a:lnTo>
                  <a:close/>
                </a:path>
                <a:path w="1381125" h="356870">
                  <a:moveTo>
                    <a:pt x="668299" y="244665"/>
                  </a:moveTo>
                  <a:lnTo>
                    <a:pt x="666737" y="239636"/>
                  </a:lnTo>
                  <a:lnTo>
                    <a:pt x="663282" y="240525"/>
                  </a:lnTo>
                  <a:lnTo>
                    <a:pt x="659828" y="241414"/>
                  </a:lnTo>
                  <a:lnTo>
                    <a:pt x="660933" y="246570"/>
                  </a:lnTo>
                  <a:lnTo>
                    <a:pt x="668299" y="244665"/>
                  </a:lnTo>
                  <a:close/>
                </a:path>
                <a:path w="1381125" h="356870">
                  <a:moveTo>
                    <a:pt x="687971" y="239572"/>
                  </a:moveTo>
                  <a:lnTo>
                    <a:pt x="686384" y="234556"/>
                  </a:lnTo>
                  <a:lnTo>
                    <a:pt x="682929" y="235445"/>
                  </a:lnTo>
                  <a:lnTo>
                    <a:pt x="679475" y="236334"/>
                  </a:lnTo>
                  <a:lnTo>
                    <a:pt x="680605" y="241477"/>
                  </a:lnTo>
                  <a:lnTo>
                    <a:pt x="687971" y="239572"/>
                  </a:lnTo>
                  <a:close/>
                </a:path>
                <a:path w="1381125" h="356870">
                  <a:moveTo>
                    <a:pt x="707567" y="234124"/>
                  </a:moveTo>
                  <a:lnTo>
                    <a:pt x="705954" y="229120"/>
                  </a:lnTo>
                  <a:lnTo>
                    <a:pt x="702513" y="230073"/>
                  </a:lnTo>
                  <a:lnTo>
                    <a:pt x="699071" y="231025"/>
                  </a:lnTo>
                  <a:lnTo>
                    <a:pt x="700227" y="236169"/>
                  </a:lnTo>
                  <a:lnTo>
                    <a:pt x="707567" y="234124"/>
                  </a:lnTo>
                  <a:close/>
                </a:path>
                <a:path w="1381125" h="356870">
                  <a:moveTo>
                    <a:pt x="727151" y="228688"/>
                  </a:moveTo>
                  <a:lnTo>
                    <a:pt x="725512" y="223685"/>
                  </a:lnTo>
                  <a:lnTo>
                    <a:pt x="722071" y="224637"/>
                  </a:lnTo>
                  <a:lnTo>
                    <a:pt x="718629" y="225590"/>
                  </a:lnTo>
                  <a:lnTo>
                    <a:pt x="719810" y="230720"/>
                  </a:lnTo>
                  <a:lnTo>
                    <a:pt x="727151" y="228688"/>
                  </a:lnTo>
                  <a:close/>
                </a:path>
                <a:path w="1381125" h="356870">
                  <a:moveTo>
                    <a:pt x="746734" y="223253"/>
                  </a:moveTo>
                  <a:lnTo>
                    <a:pt x="745070" y="218249"/>
                  </a:lnTo>
                  <a:lnTo>
                    <a:pt x="741629" y="219202"/>
                  </a:lnTo>
                  <a:lnTo>
                    <a:pt x="738187" y="220154"/>
                  </a:lnTo>
                  <a:lnTo>
                    <a:pt x="739394" y="225285"/>
                  </a:lnTo>
                  <a:lnTo>
                    <a:pt x="746734" y="223253"/>
                  </a:lnTo>
                  <a:close/>
                </a:path>
                <a:path w="1381125" h="356870">
                  <a:moveTo>
                    <a:pt x="766267" y="217652"/>
                  </a:moveTo>
                  <a:lnTo>
                    <a:pt x="764590" y="212661"/>
                  </a:lnTo>
                  <a:lnTo>
                    <a:pt x="761161" y="213677"/>
                  </a:lnTo>
                  <a:lnTo>
                    <a:pt x="757732" y="214693"/>
                  </a:lnTo>
                  <a:lnTo>
                    <a:pt x="758964" y="219811"/>
                  </a:lnTo>
                  <a:lnTo>
                    <a:pt x="766267" y="217652"/>
                  </a:lnTo>
                  <a:close/>
                </a:path>
                <a:path w="1381125" h="356870">
                  <a:moveTo>
                    <a:pt x="785774" y="211899"/>
                  </a:moveTo>
                  <a:lnTo>
                    <a:pt x="784072" y="206908"/>
                  </a:lnTo>
                  <a:lnTo>
                    <a:pt x="780643" y="207924"/>
                  </a:lnTo>
                  <a:lnTo>
                    <a:pt x="777214" y="208940"/>
                  </a:lnTo>
                  <a:lnTo>
                    <a:pt x="778471" y="214058"/>
                  </a:lnTo>
                  <a:lnTo>
                    <a:pt x="785774" y="211899"/>
                  </a:lnTo>
                  <a:close/>
                </a:path>
                <a:path w="1381125" h="356870">
                  <a:moveTo>
                    <a:pt x="805268" y="206133"/>
                  </a:moveTo>
                  <a:lnTo>
                    <a:pt x="803541" y="201155"/>
                  </a:lnTo>
                  <a:lnTo>
                    <a:pt x="800112" y="202171"/>
                  </a:lnTo>
                  <a:lnTo>
                    <a:pt x="796683" y="203187"/>
                  </a:lnTo>
                  <a:lnTo>
                    <a:pt x="797966" y="208292"/>
                  </a:lnTo>
                  <a:lnTo>
                    <a:pt x="805268" y="206133"/>
                  </a:lnTo>
                  <a:close/>
                </a:path>
                <a:path w="1381125" h="356870">
                  <a:moveTo>
                    <a:pt x="824763" y="200393"/>
                  </a:moveTo>
                  <a:lnTo>
                    <a:pt x="823010" y="195414"/>
                  </a:lnTo>
                  <a:lnTo>
                    <a:pt x="819581" y="196430"/>
                  </a:lnTo>
                  <a:lnTo>
                    <a:pt x="816152" y="197446"/>
                  </a:lnTo>
                  <a:lnTo>
                    <a:pt x="817460" y="202552"/>
                  </a:lnTo>
                  <a:lnTo>
                    <a:pt x="824763" y="200393"/>
                  </a:lnTo>
                  <a:close/>
                </a:path>
                <a:path w="1381125" h="356870">
                  <a:moveTo>
                    <a:pt x="844156" y="194335"/>
                  </a:moveTo>
                  <a:lnTo>
                    <a:pt x="842378" y="189369"/>
                  </a:lnTo>
                  <a:lnTo>
                    <a:pt x="838974" y="190436"/>
                  </a:lnTo>
                  <a:lnTo>
                    <a:pt x="835571" y="191503"/>
                  </a:lnTo>
                  <a:lnTo>
                    <a:pt x="836879" y="196596"/>
                  </a:lnTo>
                  <a:lnTo>
                    <a:pt x="844156" y="194335"/>
                  </a:lnTo>
                  <a:close/>
                </a:path>
                <a:path w="1381125" h="356870">
                  <a:moveTo>
                    <a:pt x="863561" y="188277"/>
                  </a:moveTo>
                  <a:lnTo>
                    <a:pt x="861758" y="183324"/>
                  </a:lnTo>
                  <a:lnTo>
                    <a:pt x="858354" y="184391"/>
                  </a:lnTo>
                  <a:lnTo>
                    <a:pt x="854951" y="185458"/>
                  </a:lnTo>
                  <a:lnTo>
                    <a:pt x="856284" y="190550"/>
                  </a:lnTo>
                  <a:lnTo>
                    <a:pt x="863561" y="188277"/>
                  </a:lnTo>
                  <a:close/>
                </a:path>
                <a:path w="1381125" h="356870">
                  <a:moveTo>
                    <a:pt x="882954" y="182245"/>
                  </a:moveTo>
                  <a:lnTo>
                    <a:pt x="881138" y="177292"/>
                  </a:lnTo>
                  <a:lnTo>
                    <a:pt x="877735" y="178358"/>
                  </a:lnTo>
                  <a:lnTo>
                    <a:pt x="874331" y="179425"/>
                  </a:lnTo>
                  <a:lnTo>
                    <a:pt x="875690" y="184505"/>
                  </a:lnTo>
                  <a:lnTo>
                    <a:pt x="882954" y="182245"/>
                  </a:lnTo>
                  <a:close/>
                </a:path>
                <a:path w="1381125" h="356870">
                  <a:moveTo>
                    <a:pt x="902322" y="176022"/>
                  </a:moveTo>
                  <a:lnTo>
                    <a:pt x="900480" y="171094"/>
                  </a:lnTo>
                  <a:lnTo>
                    <a:pt x="897089" y="172199"/>
                  </a:lnTo>
                  <a:lnTo>
                    <a:pt x="893699" y="173304"/>
                  </a:lnTo>
                  <a:lnTo>
                    <a:pt x="895083" y="178396"/>
                  </a:lnTo>
                  <a:lnTo>
                    <a:pt x="902322" y="176022"/>
                  </a:lnTo>
                  <a:close/>
                </a:path>
                <a:path w="1381125" h="356870">
                  <a:moveTo>
                    <a:pt x="921639" y="169722"/>
                  </a:moveTo>
                  <a:lnTo>
                    <a:pt x="919784" y="164795"/>
                  </a:lnTo>
                  <a:lnTo>
                    <a:pt x="916393" y="165900"/>
                  </a:lnTo>
                  <a:lnTo>
                    <a:pt x="913003" y="167005"/>
                  </a:lnTo>
                  <a:lnTo>
                    <a:pt x="914400" y="172085"/>
                  </a:lnTo>
                  <a:lnTo>
                    <a:pt x="921639" y="169722"/>
                  </a:lnTo>
                  <a:close/>
                </a:path>
                <a:path w="1381125" h="356870">
                  <a:moveTo>
                    <a:pt x="940968" y="163423"/>
                  </a:moveTo>
                  <a:lnTo>
                    <a:pt x="939088" y="158496"/>
                  </a:lnTo>
                  <a:lnTo>
                    <a:pt x="935697" y="159600"/>
                  </a:lnTo>
                  <a:lnTo>
                    <a:pt x="932307" y="160705"/>
                  </a:lnTo>
                  <a:lnTo>
                    <a:pt x="933729" y="165785"/>
                  </a:lnTo>
                  <a:lnTo>
                    <a:pt x="940968" y="163423"/>
                  </a:lnTo>
                  <a:close/>
                </a:path>
                <a:path w="1381125" h="356870">
                  <a:moveTo>
                    <a:pt x="960259" y="157060"/>
                  </a:moveTo>
                  <a:lnTo>
                    <a:pt x="958367" y="152146"/>
                  </a:lnTo>
                  <a:lnTo>
                    <a:pt x="954989" y="153289"/>
                  </a:lnTo>
                  <a:lnTo>
                    <a:pt x="951611" y="154432"/>
                  </a:lnTo>
                  <a:lnTo>
                    <a:pt x="953046" y="159499"/>
                  </a:lnTo>
                  <a:lnTo>
                    <a:pt x="960259" y="157060"/>
                  </a:lnTo>
                  <a:close/>
                </a:path>
                <a:path w="1381125" h="356870">
                  <a:moveTo>
                    <a:pt x="979500" y="150520"/>
                  </a:moveTo>
                  <a:lnTo>
                    <a:pt x="977595" y="145618"/>
                  </a:lnTo>
                  <a:lnTo>
                    <a:pt x="974217" y="146761"/>
                  </a:lnTo>
                  <a:lnTo>
                    <a:pt x="970838" y="147904"/>
                  </a:lnTo>
                  <a:lnTo>
                    <a:pt x="972286" y="152971"/>
                  </a:lnTo>
                  <a:lnTo>
                    <a:pt x="979500" y="150520"/>
                  </a:lnTo>
                  <a:close/>
                </a:path>
                <a:path w="1381125" h="356870">
                  <a:moveTo>
                    <a:pt x="998753" y="143992"/>
                  </a:moveTo>
                  <a:lnTo>
                    <a:pt x="996823" y="139090"/>
                  </a:lnTo>
                  <a:lnTo>
                    <a:pt x="993444" y="140233"/>
                  </a:lnTo>
                  <a:lnTo>
                    <a:pt x="990066" y="141376"/>
                  </a:lnTo>
                  <a:lnTo>
                    <a:pt x="991539" y="146443"/>
                  </a:lnTo>
                  <a:lnTo>
                    <a:pt x="998753" y="143992"/>
                  </a:lnTo>
                  <a:close/>
                </a:path>
                <a:path w="1381125" h="356870">
                  <a:moveTo>
                    <a:pt x="1017993" y="137452"/>
                  </a:moveTo>
                  <a:lnTo>
                    <a:pt x="1016050" y="132562"/>
                  </a:lnTo>
                  <a:lnTo>
                    <a:pt x="1012672" y="133705"/>
                  </a:lnTo>
                  <a:lnTo>
                    <a:pt x="1009294" y="134848"/>
                  </a:lnTo>
                  <a:lnTo>
                    <a:pt x="1010780" y="139903"/>
                  </a:lnTo>
                  <a:lnTo>
                    <a:pt x="1017993" y="137452"/>
                  </a:lnTo>
                  <a:close/>
                </a:path>
                <a:path w="1381125" h="356870">
                  <a:moveTo>
                    <a:pt x="1037170" y="130746"/>
                  </a:moveTo>
                  <a:lnTo>
                    <a:pt x="1035215" y="125857"/>
                  </a:lnTo>
                  <a:lnTo>
                    <a:pt x="1031849" y="127038"/>
                  </a:lnTo>
                  <a:lnTo>
                    <a:pt x="1028484" y="128219"/>
                  </a:lnTo>
                  <a:lnTo>
                    <a:pt x="1029982" y="133273"/>
                  </a:lnTo>
                  <a:lnTo>
                    <a:pt x="1037170" y="130746"/>
                  </a:lnTo>
                  <a:close/>
                </a:path>
                <a:path w="1381125" h="356870">
                  <a:moveTo>
                    <a:pt x="1056347" y="124028"/>
                  </a:moveTo>
                  <a:lnTo>
                    <a:pt x="1054379" y="119138"/>
                  </a:lnTo>
                  <a:lnTo>
                    <a:pt x="1051013" y="120319"/>
                  </a:lnTo>
                  <a:lnTo>
                    <a:pt x="1047648" y="121500"/>
                  </a:lnTo>
                  <a:lnTo>
                    <a:pt x="1049159" y="126542"/>
                  </a:lnTo>
                  <a:lnTo>
                    <a:pt x="1056347" y="124028"/>
                  </a:lnTo>
                  <a:close/>
                </a:path>
                <a:path w="1381125" h="356870">
                  <a:moveTo>
                    <a:pt x="1075524" y="117297"/>
                  </a:moveTo>
                  <a:lnTo>
                    <a:pt x="1073543" y="112420"/>
                  </a:lnTo>
                  <a:lnTo>
                    <a:pt x="1070178" y="113601"/>
                  </a:lnTo>
                  <a:lnTo>
                    <a:pt x="1066812" y="114782"/>
                  </a:lnTo>
                  <a:lnTo>
                    <a:pt x="1068336" y="119824"/>
                  </a:lnTo>
                  <a:lnTo>
                    <a:pt x="1075524" y="117297"/>
                  </a:lnTo>
                  <a:close/>
                </a:path>
                <a:path w="1381125" h="356870">
                  <a:moveTo>
                    <a:pt x="1094663" y="110477"/>
                  </a:moveTo>
                  <a:lnTo>
                    <a:pt x="1092682" y="105600"/>
                  </a:lnTo>
                  <a:lnTo>
                    <a:pt x="1089317" y="106807"/>
                  </a:lnTo>
                  <a:lnTo>
                    <a:pt x="1085951" y="108013"/>
                  </a:lnTo>
                  <a:lnTo>
                    <a:pt x="1087501" y="113055"/>
                  </a:lnTo>
                  <a:lnTo>
                    <a:pt x="1094663" y="110477"/>
                  </a:lnTo>
                  <a:close/>
                </a:path>
                <a:path w="1381125" h="356870">
                  <a:moveTo>
                    <a:pt x="1113777" y="103593"/>
                  </a:moveTo>
                  <a:lnTo>
                    <a:pt x="1111783" y="98729"/>
                  </a:lnTo>
                  <a:lnTo>
                    <a:pt x="1108417" y="99936"/>
                  </a:lnTo>
                  <a:lnTo>
                    <a:pt x="1105052" y="101142"/>
                  </a:lnTo>
                  <a:lnTo>
                    <a:pt x="1106614" y="106172"/>
                  </a:lnTo>
                  <a:lnTo>
                    <a:pt x="1113777" y="103593"/>
                  </a:lnTo>
                  <a:close/>
                </a:path>
                <a:path w="1381125" h="356870">
                  <a:moveTo>
                    <a:pt x="1132903" y="96723"/>
                  </a:moveTo>
                  <a:lnTo>
                    <a:pt x="1130896" y="91859"/>
                  </a:lnTo>
                  <a:lnTo>
                    <a:pt x="1127531" y="93065"/>
                  </a:lnTo>
                  <a:lnTo>
                    <a:pt x="1124165" y="94272"/>
                  </a:lnTo>
                  <a:lnTo>
                    <a:pt x="1125740" y="99301"/>
                  </a:lnTo>
                  <a:lnTo>
                    <a:pt x="1132903" y="96723"/>
                  </a:lnTo>
                  <a:close/>
                </a:path>
                <a:path w="1381125" h="356870">
                  <a:moveTo>
                    <a:pt x="1152004" y="89789"/>
                  </a:moveTo>
                  <a:lnTo>
                    <a:pt x="1149985" y="84924"/>
                  </a:lnTo>
                  <a:lnTo>
                    <a:pt x="1146632" y="86156"/>
                  </a:lnTo>
                  <a:lnTo>
                    <a:pt x="1143279" y="87388"/>
                  </a:lnTo>
                  <a:lnTo>
                    <a:pt x="1144854" y="92417"/>
                  </a:lnTo>
                  <a:lnTo>
                    <a:pt x="1152004" y="89789"/>
                  </a:lnTo>
                  <a:close/>
                </a:path>
                <a:path w="1381125" h="356870">
                  <a:moveTo>
                    <a:pt x="1171079" y="82791"/>
                  </a:moveTo>
                  <a:lnTo>
                    <a:pt x="1169047" y="77927"/>
                  </a:lnTo>
                  <a:lnTo>
                    <a:pt x="1165694" y="79159"/>
                  </a:lnTo>
                  <a:lnTo>
                    <a:pt x="1162342" y="80391"/>
                  </a:lnTo>
                  <a:lnTo>
                    <a:pt x="1163929" y="85407"/>
                  </a:lnTo>
                  <a:lnTo>
                    <a:pt x="1171079" y="82791"/>
                  </a:lnTo>
                  <a:close/>
                </a:path>
                <a:path w="1381125" h="356870">
                  <a:moveTo>
                    <a:pt x="1190155" y="75806"/>
                  </a:moveTo>
                  <a:lnTo>
                    <a:pt x="1188123" y="70942"/>
                  </a:lnTo>
                  <a:lnTo>
                    <a:pt x="1184770" y="72174"/>
                  </a:lnTo>
                  <a:lnTo>
                    <a:pt x="1181417" y="73406"/>
                  </a:lnTo>
                  <a:lnTo>
                    <a:pt x="1183017" y="78422"/>
                  </a:lnTo>
                  <a:lnTo>
                    <a:pt x="1190155" y="75806"/>
                  </a:lnTo>
                  <a:close/>
                </a:path>
                <a:path w="1381125" h="356870">
                  <a:moveTo>
                    <a:pt x="1209230" y="68783"/>
                  </a:moveTo>
                  <a:lnTo>
                    <a:pt x="1207185" y="63931"/>
                  </a:lnTo>
                  <a:lnTo>
                    <a:pt x="1203833" y="65176"/>
                  </a:lnTo>
                  <a:lnTo>
                    <a:pt x="1200480" y="66421"/>
                  </a:lnTo>
                  <a:lnTo>
                    <a:pt x="1202093" y="71437"/>
                  </a:lnTo>
                  <a:lnTo>
                    <a:pt x="1209230" y="68783"/>
                  </a:lnTo>
                  <a:close/>
                </a:path>
                <a:path w="1381125" h="356870">
                  <a:moveTo>
                    <a:pt x="1228267" y="61709"/>
                  </a:moveTo>
                  <a:lnTo>
                    <a:pt x="1226223" y="56857"/>
                  </a:lnTo>
                  <a:lnTo>
                    <a:pt x="1222870" y="58102"/>
                  </a:lnTo>
                  <a:lnTo>
                    <a:pt x="1219517" y="59347"/>
                  </a:lnTo>
                  <a:lnTo>
                    <a:pt x="1221130" y="64363"/>
                  </a:lnTo>
                  <a:lnTo>
                    <a:pt x="1228267" y="61709"/>
                  </a:lnTo>
                  <a:close/>
                </a:path>
                <a:path w="1381125" h="356870">
                  <a:moveTo>
                    <a:pt x="1247305" y="54635"/>
                  </a:moveTo>
                  <a:lnTo>
                    <a:pt x="1245260" y="49784"/>
                  </a:lnTo>
                  <a:lnTo>
                    <a:pt x="1241907" y="51028"/>
                  </a:lnTo>
                  <a:lnTo>
                    <a:pt x="1238554" y="52273"/>
                  </a:lnTo>
                  <a:lnTo>
                    <a:pt x="1240167" y="57289"/>
                  </a:lnTo>
                  <a:lnTo>
                    <a:pt x="1247305" y="54635"/>
                  </a:lnTo>
                  <a:close/>
                </a:path>
                <a:path w="1381125" h="356870">
                  <a:moveTo>
                    <a:pt x="1266355" y="47561"/>
                  </a:moveTo>
                  <a:lnTo>
                    <a:pt x="1264297" y="42710"/>
                  </a:lnTo>
                  <a:lnTo>
                    <a:pt x="1260944" y="43954"/>
                  </a:lnTo>
                  <a:lnTo>
                    <a:pt x="1257592" y="45199"/>
                  </a:lnTo>
                  <a:lnTo>
                    <a:pt x="1259217" y="50215"/>
                  </a:lnTo>
                  <a:lnTo>
                    <a:pt x="1266355" y="47561"/>
                  </a:lnTo>
                  <a:close/>
                </a:path>
                <a:path w="1381125" h="356870">
                  <a:moveTo>
                    <a:pt x="1285379" y="40436"/>
                  </a:moveTo>
                  <a:lnTo>
                    <a:pt x="1283309" y="35598"/>
                  </a:lnTo>
                  <a:lnTo>
                    <a:pt x="1279969" y="36842"/>
                  </a:lnTo>
                  <a:lnTo>
                    <a:pt x="1276616" y="38100"/>
                  </a:lnTo>
                  <a:lnTo>
                    <a:pt x="1278242" y="43103"/>
                  </a:lnTo>
                  <a:lnTo>
                    <a:pt x="1285379" y="40436"/>
                  </a:lnTo>
                  <a:close/>
                </a:path>
                <a:path w="1381125" h="356870">
                  <a:moveTo>
                    <a:pt x="1304404" y="33312"/>
                  </a:moveTo>
                  <a:lnTo>
                    <a:pt x="1302334" y="28460"/>
                  </a:lnTo>
                  <a:lnTo>
                    <a:pt x="1298994" y="29718"/>
                  </a:lnTo>
                  <a:lnTo>
                    <a:pt x="1295641" y="30962"/>
                  </a:lnTo>
                  <a:lnTo>
                    <a:pt x="1297266" y="35979"/>
                  </a:lnTo>
                  <a:lnTo>
                    <a:pt x="1304404" y="33312"/>
                  </a:lnTo>
                  <a:close/>
                </a:path>
                <a:path w="1381125" h="356870">
                  <a:moveTo>
                    <a:pt x="1323428" y="26200"/>
                  </a:moveTo>
                  <a:lnTo>
                    <a:pt x="1321358" y="21361"/>
                  </a:lnTo>
                  <a:lnTo>
                    <a:pt x="1318018" y="22606"/>
                  </a:lnTo>
                  <a:lnTo>
                    <a:pt x="1314678" y="23863"/>
                  </a:lnTo>
                  <a:lnTo>
                    <a:pt x="1316304" y="28867"/>
                  </a:lnTo>
                  <a:lnTo>
                    <a:pt x="1323428" y="26200"/>
                  </a:lnTo>
                  <a:close/>
                </a:path>
                <a:path w="1381125" h="356870">
                  <a:moveTo>
                    <a:pt x="1342466" y="19088"/>
                  </a:moveTo>
                  <a:lnTo>
                    <a:pt x="1340396" y="14236"/>
                  </a:lnTo>
                  <a:lnTo>
                    <a:pt x="1337056" y="15494"/>
                  </a:lnTo>
                  <a:lnTo>
                    <a:pt x="1333703" y="16751"/>
                  </a:lnTo>
                  <a:lnTo>
                    <a:pt x="1335328" y="21755"/>
                  </a:lnTo>
                  <a:lnTo>
                    <a:pt x="1342466" y="19088"/>
                  </a:lnTo>
                  <a:close/>
                </a:path>
                <a:path w="1381125" h="356870">
                  <a:moveTo>
                    <a:pt x="1361490" y="11976"/>
                  </a:moveTo>
                  <a:lnTo>
                    <a:pt x="1359420" y="7124"/>
                  </a:lnTo>
                  <a:lnTo>
                    <a:pt x="1356080" y="8382"/>
                  </a:lnTo>
                  <a:lnTo>
                    <a:pt x="1352727" y="9626"/>
                  </a:lnTo>
                  <a:lnTo>
                    <a:pt x="1354353" y="14643"/>
                  </a:lnTo>
                  <a:lnTo>
                    <a:pt x="1361490" y="11976"/>
                  </a:lnTo>
                  <a:close/>
                </a:path>
                <a:path w="1381125" h="356870">
                  <a:moveTo>
                    <a:pt x="1380515" y="4851"/>
                  </a:moveTo>
                  <a:lnTo>
                    <a:pt x="1378445" y="0"/>
                  </a:lnTo>
                  <a:lnTo>
                    <a:pt x="1375105" y="1257"/>
                  </a:lnTo>
                  <a:lnTo>
                    <a:pt x="1371765" y="2514"/>
                  </a:lnTo>
                  <a:lnTo>
                    <a:pt x="1373378" y="7518"/>
                  </a:lnTo>
                  <a:lnTo>
                    <a:pt x="1380515" y="485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 descr=""/>
            <p:cNvSpPr/>
            <p:nvPr/>
          </p:nvSpPr>
          <p:spPr>
            <a:xfrm>
              <a:off x="2957995" y="5237581"/>
              <a:ext cx="909319" cy="241935"/>
            </a:xfrm>
            <a:custGeom>
              <a:avLst/>
              <a:gdLst/>
              <a:ahLst/>
              <a:cxnLst/>
              <a:rect l="l" t="t" r="r" b="b"/>
              <a:pathLst>
                <a:path w="909320" h="241935">
                  <a:moveTo>
                    <a:pt x="8750" y="238912"/>
                  </a:moveTo>
                  <a:lnTo>
                    <a:pt x="6680" y="234061"/>
                  </a:lnTo>
                  <a:lnTo>
                    <a:pt x="3340" y="235318"/>
                  </a:lnTo>
                  <a:lnTo>
                    <a:pt x="0" y="236575"/>
                  </a:lnTo>
                  <a:lnTo>
                    <a:pt x="1612" y="241579"/>
                  </a:lnTo>
                  <a:lnTo>
                    <a:pt x="8750" y="238912"/>
                  </a:lnTo>
                  <a:close/>
                </a:path>
                <a:path w="909320" h="241935">
                  <a:moveTo>
                    <a:pt x="27774" y="231838"/>
                  </a:moveTo>
                  <a:lnTo>
                    <a:pt x="25730" y="226987"/>
                  </a:lnTo>
                  <a:lnTo>
                    <a:pt x="22377" y="228231"/>
                  </a:lnTo>
                  <a:lnTo>
                    <a:pt x="19024" y="229476"/>
                  </a:lnTo>
                  <a:lnTo>
                    <a:pt x="20650" y="234492"/>
                  </a:lnTo>
                  <a:lnTo>
                    <a:pt x="27774" y="231838"/>
                  </a:lnTo>
                  <a:close/>
                </a:path>
                <a:path w="909320" h="241935">
                  <a:moveTo>
                    <a:pt x="46824" y="224764"/>
                  </a:moveTo>
                  <a:lnTo>
                    <a:pt x="44780" y="219913"/>
                  </a:lnTo>
                  <a:lnTo>
                    <a:pt x="41427" y="221157"/>
                  </a:lnTo>
                  <a:lnTo>
                    <a:pt x="38074" y="222402"/>
                  </a:lnTo>
                  <a:lnTo>
                    <a:pt x="39687" y="227418"/>
                  </a:lnTo>
                  <a:lnTo>
                    <a:pt x="46824" y="224764"/>
                  </a:lnTo>
                  <a:close/>
                </a:path>
                <a:path w="909320" h="241935">
                  <a:moveTo>
                    <a:pt x="65862" y="217690"/>
                  </a:moveTo>
                  <a:lnTo>
                    <a:pt x="63817" y="212839"/>
                  </a:lnTo>
                  <a:lnTo>
                    <a:pt x="60464" y="214083"/>
                  </a:lnTo>
                  <a:lnTo>
                    <a:pt x="57111" y="215328"/>
                  </a:lnTo>
                  <a:lnTo>
                    <a:pt x="58724" y="220345"/>
                  </a:lnTo>
                  <a:lnTo>
                    <a:pt x="65862" y="217690"/>
                  </a:lnTo>
                  <a:close/>
                </a:path>
                <a:path w="909320" h="241935">
                  <a:moveTo>
                    <a:pt x="84912" y="210680"/>
                  </a:moveTo>
                  <a:lnTo>
                    <a:pt x="82880" y="205816"/>
                  </a:lnTo>
                  <a:lnTo>
                    <a:pt x="79527" y="207048"/>
                  </a:lnTo>
                  <a:lnTo>
                    <a:pt x="76174" y="208280"/>
                  </a:lnTo>
                  <a:lnTo>
                    <a:pt x="77774" y="213296"/>
                  </a:lnTo>
                  <a:lnTo>
                    <a:pt x="84912" y="210680"/>
                  </a:lnTo>
                  <a:close/>
                </a:path>
                <a:path w="909320" h="241935">
                  <a:moveTo>
                    <a:pt x="104000" y="203695"/>
                  </a:moveTo>
                  <a:lnTo>
                    <a:pt x="101968" y="198831"/>
                  </a:lnTo>
                  <a:lnTo>
                    <a:pt x="98615" y="200063"/>
                  </a:lnTo>
                  <a:lnTo>
                    <a:pt x="95262" y="201295"/>
                  </a:lnTo>
                  <a:lnTo>
                    <a:pt x="96850" y="206311"/>
                  </a:lnTo>
                  <a:lnTo>
                    <a:pt x="104000" y="203695"/>
                  </a:lnTo>
                  <a:close/>
                </a:path>
                <a:path w="909320" h="241935">
                  <a:moveTo>
                    <a:pt x="123063" y="196697"/>
                  </a:moveTo>
                  <a:lnTo>
                    <a:pt x="121043" y="191833"/>
                  </a:lnTo>
                  <a:lnTo>
                    <a:pt x="117690" y="193065"/>
                  </a:lnTo>
                  <a:lnTo>
                    <a:pt x="114338" y="194297"/>
                  </a:lnTo>
                  <a:lnTo>
                    <a:pt x="115912" y="199313"/>
                  </a:lnTo>
                  <a:lnTo>
                    <a:pt x="123063" y="196697"/>
                  </a:lnTo>
                  <a:close/>
                </a:path>
                <a:path w="909320" h="241935">
                  <a:moveTo>
                    <a:pt x="142163" y="189814"/>
                  </a:moveTo>
                  <a:lnTo>
                    <a:pt x="140157" y="184937"/>
                  </a:lnTo>
                  <a:lnTo>
                    <a:pt x="136791" y="186143"/>
                  </a:lnTo>
                  <a:lnTo>
                    <a:pt x="133426" y="187350"/>
                  </a:lnTo>
                  <a:lnTo>
                    <a:pt x="135001" y="192379"/>
                  </a:lnTo>
                  <a:lnTo>
                    <a:pt x="142163" y="189814"/>
                  </a:lnTo>
                  <a:close/>
                </a:path>
                <a:path w="909320" h="241935">
                  <a:moveTo>
                    <a:pt x="161277" y="182956"/>
                  </a:moveTo>
                  <a:lnTo>
                    <a:pt x="159283" y="178079"/>
                  </a:lnTo>
                  <a:lnTo>
                    <a:pt x="155917" y="179285"/>
                  </a:lnTo>
                  <a:lnTo>
                    <a:pt x="152552" y="180492"/>
                  </a:lnTo>
                  <a:lnTo>
                    <a:pt x="154114" y="185521"/>
                  </a:lnTo>
                  <a:lnTo>
                    <a:pt x="161277" y="182956"/>
                  </a:lnTo>
                  <a:close/>
                </a:path>
                <a:path w="909320" h="241935">
                  <a:moveTo>
                    <a:pt x="180390" y="176085"/>
                  </a:moveTo>
                  <a:lnTo>
                    <a:pt x="178409" y="171208"/>
                  </a:lnTo>
                  <a:lnTo>
                    <a:pt x="175044" y="172415"/>
                  </a:lnTo>
                  <a:lnTo>
                    <a:pt x="171678" y="173621"/>
                  </a:lnTo>
                  <a:lnTo>
                    <a:pt x="173228" y="178663"/>
                  </a:lnTo>
                  <a:lnTo>
                    <a:pt x="180390" y="176085"/>
                  </a:lnTo>
                  <a:close/>
                </a:path>
                <a:path w="909320" h="241935">
                  <a:moveTo>
                    <a:pt x="199542" y="169354"/>
                  </a:moveTo>
                  <a:lnTo>
                    <a:pt x="197573" y="164465"/>
                  </a:lnTo>
                  <a:lnTo>
                    <a:pt x="194195" y="165646"/>
                  </a:lnTo>
                  <a:lnTo>
                    <a:pt x="190817" y="166827"/>
                  </a:lnTo>
                  <a:lnTo>
                    <a:pt x="192354" y="171856"/>
                  </a:lnTo>
                  <a:lnTo>
                    <a:pt x="199542" y="169354"/>
                  </a:lnTo>
                  <a:close/>
                </a:path>
                <a:path w="909320" h="241935">
                  <a:moveTo>
                    <a:pt x="218706" y="162674"/>
                  </a:moveTo>
                  <a:lnTo>
                    <a:pt x="216763" y="157772"/>
                  </a:lnTo>
                  <a:lnTo>
                    <a:pt x="213385" y="158953"/>
                  </a:lnTo>
                  <a:lnTo>
                    <a:pt x="210007" y="160134"/>
                  </a:lnTo>
                  <a:lnTo>
                    <a:pt x="211531" y="165176"/>
                  </a:lnTo>
                  <a:lnTo>
                    <a:pt x="218706" y="162674"/>
                  </a:lnTo>
                  <a:close/>
                </a:path>
                <a:path w="909320" h="241935">
                  <a:moveTo>
                    <a:pt x="237883" y="155981"/>
                  </a:moveTo>
                  <a:lnTo>
                    <a:pt x="235953" y="151079"/>
                  </a:lnTo>
                  <a:lnTo>
                    <a:pt x="232575" y="152260"/>
                  </a:lnTo>
                  <a:lnTo>
                    <a:pt x="229196" y="153441"/>
                  </a:lnTo>
                  <a:lnTo>
                    <a:pt x="230695" y="158483"/>
                  </a:lnTo>
                  <a:lnTo>
                    <a:pt x="237883" y="155981"/>
                  </a:lnTo>
                  <a:close/>
                </a:path>
                <a:path w="909320" h="241935">
                  <a:moveTo>
                    <a:pt x="257098" y="149440"/>
                  </a:moveTo>
                  <a:lnTo>
                    <a:pt x="255193" y="144526"/>
                  </a:lnTo>
                  <a:lnTo>
                    <a:pt x="251802" y="145669"/>
                  </a:lnTo>
                  <a:lnTo>
                    <a:pt x="248412" y="146812"/>
                  </a:lnTo>
                  <a:lnTo>
                    <a:pt x="249897" y="151866"/>
                  </a:lnTo>
                  <a:lnTo>
                    <a:pt x="257098" y="149440"/>
                  </a:lnTo>
                  <a:close/>
                </a:path>
                <a:path w="909320" h="241935">
                  <a:moveTo>
                    <a:pt x="276352" y="142976"/>
                  </a:moveTo>
                  <a:lnTo>
                    <a:pt x="274459" y="138061"/>
                  </a:lnTo>
                  <a:lnTo>
                    <a:pt x="271068" y="139204"/>
                  </a:lnTo>
                  <a:lnTo>
                    <a:pt x="267677" y="140347"/>
                  </a:lnTo>
                  <a:lnTo>
                    <a:pt x="269138" y="145402"/>
                  </a:lnTo>
                  <a:lnTo>
                    <a:pt x="276352" y="142976"/>
                  </a:lnTo>
                  <a:close/>
                </a:path>
                <a:path w="909320" h="241935">
                  <a:moveTo>
                    <a:pt x="295592" y="136512"/>
                  </a:moveTo>
                  <a:lnTo>
                    <a:pt x="293725" y="131584"/>
                  </a:lnTo>
                  <a:lnTo>
                    <a:pt x="290334" y="132727"/>
                  </a:lnTo>
                  <a:lnTo>
                    <a:pt x="286943" y="133870"/>
                  </a:lnTo>
                  <a:lnTo>
                    <a:pt x="288378" y="138938"/>
                  </a:lnTo>
                  <a:lnTo>
                    <a:pt x="295592" y="136512"/>
                  </a:lnTo>
                  <a:close/>
                </a:path>
                <a:path w="909320" h="241935">
                  <a:moveTo>
                    <a:pt x="314909" y="130213"/>
                  </a:moveTo>
                  <a:lnTo>
                    <a:pt x="313055" y="125285"/>
                  </a:lnTo>
                  <a:lnTo>
                    <a:pt x="309651" y="126377"/>
                  </a:lnTo>
                  <a:lnTo>
                    <a:pt x="306247" y="127469"/>
                  </a:lnTo>
                  <a:lnTo>
                    <a:pt x="307657" y="132549"/>
                  </a:lnTo>
                  <a:lnTo>
                    <a:pt x="314909" y="130213"/>
                  </a:lnTo>
                  <a:close/>
                </a:path>
                <a:path w="909320" h="241935">
                  <a:moveTo>
                    <a:pt x="334238" y="124015"/>
                  </a:moveTo>
                  <a:lnTo>
                    <a:pt x="332409" y="119075"/>
                  </a:lnTo>
                  <a:lnTo>
                    <a:pt x="329006" y="120167"/>
                  </a:lnTo>
                  <a:lnTo>
                    <a:pt x="325602" y="121259"/>
                  </a:lnTo>
                  <a:lnTo>
                    <a:pt x="326986" y="126339"/>
                  </a:lnTo>
                  <a:lnTo>
                    <a:pt x="334238" y="124015"/>
                  </a:lnTo>
                  <a:close/>
                </a:path>
                <a:path w="909320" h="241935">
                  <a:moveTo>
                    <a:pt x="353568" y="117817"/>
                  </a:moveTo>
                  <a:lnTo>
                    <a:pt x="351764" y="112864"/>
                  </a:lnTo>
                  <a:lnTo>
                    <a:pt x="348361" y="113957"/>
                  </a:lnTo>
                  <a:lnTo>
                    <a:pt x="344957" y="115049"/>
                  </a:lnTo>
                  <a:lnTo>
                    <a:pt x="346316" y="120142"/>
                  </a:lnTo>
                  <a:lnTo>
                    <a:pt x="353568" y="117817"/>
                  </a:lnTo>
                  <a:close/>
                </a:path>
                <a:path w="909320" h="241935">
                  <a:moveTo>
                    <a:pt x="372948" y="111823"/>
                  </a:moveTo>
                  <a:lnTo>
                    <a:pt x="371182" y="106857"/>
                  </a:lnTo>
                  <a:lnTo>
                    <a:pt x="367753" y="107899"/>
                  </a:lnTo>
                  <a:lnTo>
                    <a:pt x="364324" y="108940"/>
                  </a:lnTo>
                  <a:lnTo>
                    <a:pt x="365671" y="114033"/>
                  </a:lnTo>
                  <a:lnTo>
                    <a:pt x="372948" y="111823"/>
                  </a:lnTo>
                  <a:close/>
                </a:path>
                <a:path w="909320" h="241935">
                  <a:moveTo>
                    <a:pt x="392379" y="105943"/>
                  </a:moveTo>
                  <a:lnTo>
                    <a:pt x="390639" y="100965"/>
                  </a:lnTo>
                  <a:lnTo>
                    <a:pt x="387210" y="102006"/>
                  </a:lnTo>
                  <a:lnTo>
                    <a:pt x="383781" y="103047"/>
                  </a:lnTo>
                  <a:lnTo>
                    <a:pt x="385102" y="108140"/>
                  </a:lnTo>
                  <a:lnTo>
                    <a:pt x="392379" y="105943"/>
                  </a:lnTo>
                  <a:close/>
                </a:path>
                <a:path w="909320" h="241935">
                  <a:moveTo>
                    <a:pt x="411797" y="100037"/>
                  </a:moveTo>
                  <a:lnTo>
                    <a:pt x="410083" y="95059"/>
                  </a:lnTo>
                  <a:lnTo>
                    <a:pt x="406666" y="96100"/>
                  </a:lnTo>
                  <a:lnTo>
                    <a:pt x="403237" y="97142"/>
                  </a:lnTo>
                  <a:lnTo>
                    <a:pt x="404520" y="102247"/>
                  </a:lnTo>
                  <a:lnTo>
                    <a:pt x="411797" y="100037"/>
                  </a:lnTo>
                  <a:close/>
                </a:path>
                <a:path w="909320" h="241935">
                  <a:moveTo>
                    <a:pt x="431292" y="94399"/>
                  </a:moveTo>
                  <a:lnTo>
                    <a:pt x="429615" y="89408"/>
                  </a:lnTo>
                  <a:lnTo>
                    <a:pt x="426173" y="90385"/>
                  </a:lnTo>
                  <a:lnTo>
                    <a:pt x="422732" y="91363"/>
                  </a:lnTo>
                  <a:lnTo>
                    <a:pt x="423976" y="96481"/>
                  </a:lnTo>
                  <a:lnTo>
                    <a:pt x="431292" y="94399"/>
                  </a:lnTo>
                  <a:close/>
                </a:path>
                <a:path w="909320" h="241935">
                  <a:moveTo>
                    <a:pt x="450824" y="88861"/>
                  </a:moveTo>
                  <a:lnTo>
                    <a:pt x="449173" y="83858"/>
                  </a:lnTo>
                  <a:lnTo>
                    <a:pt x="445731" y="84836"/>
                  </a:lnTo>
                  <a:lnTo>
                    <a:pt x="442290" y="85813"/>
                  </a:lnTo>
                  <a:lnTo>
                    <a:pt x="443509" y="90932"/>
                  </a:lnTo>
                  <a:lnTo>
                    <a:pt x="450824" y="88861"/>
                  </a:lnTo>
                  <a:close/>
                </a:path>
                <a:path w="909320" h="241935">
                  <a:moveTo>
                    <a:pt x="470344" y="83337"/>
                  </a:moveTo>
                  <a:lnTo>
                    <a:pt x="468731" y="78320"/>
                  </a:lnTo>
                  <a:lnTo>
                    <a:pt x="465289" y="79298"/>
                  </a:lnTo>
                  <a:lnTo>
                    <a:pt x="461848" y="80276"/>
                  </a:lnTo>
                  <a:lnTo>
                    <a:pt x="463029" y="85407"/>
                  </a:lnTo>
                  <a:lnTo>
                    <a:pt x="470344" y="83337"/>
                  </a:lnTo>
                  <a:close/>
                </a:path>
                <a:path w="909320" h="241935">
                  <a:moveTo>
                    <a:pt x="489953" y="78079"/>
                  </a:moveTo>
                  <a:lnTo>
                    <a:pt x="488378" y="73063"/>
                  </a:lnTo>
                  <a:lnTo>
                    <a:pt x="484911" y="73964"/>
                  </a:lnTo>
                  <a:lnTo>
                    <a:pt x="481444" y="74866"/>
                  </a:lnTo>
                  <a:lnTo>
                    <a:pt x="482600" y="80010"/>
                  </a:lnTo>
                  <a:lnTo>
                    <a:pt x="489953" y="78079"/>
                  </a:lnTo>
                  <a:close/>
                </a:path>
                <a:path w="909320" h="241935">
                  <a:moveTo>
                    <a:pt x="509587" y="72948"/>
                  </a:moveTo>
                  <a:lnTo>
                    <a:pt x="508050" y="67919"/>
                  </a:lnTo>
                  <a:lnTo>
                    <a:pt x="504583" y="68821"/>
                  </a:lnTo>
                  <a:lnTo>
                    <a:pt x="501116" y="69723"/>
                  </a:lnTo>
                  <a:lnTo>
                    <a:pt x="502234" y="74879"/>
                  </a:lnTo>
                  <a:lnTo>
                    <a:pt x="509587" y="72948"/>
                  </a:lnTo>
                  <a:close/>
                </a:path>
                <a:path w="909320" h="241935">
                  <a:moveTo>
                    <a:pt x="529221" y="67818"/>
                  </a:moveTo>
                  <a:lnTo>
                    <a:pt x="527723" y="62776"/>
                  </a:lnTo>
                  <a:lnTo>
                    <a:pt x="524256" y="63677"/>
                  </a:lnTo>
                  <a:lnTo>
                    <a:pt x="520788" y="64579"/>
                  </a:lnTo>
                  <a:lnTo>
                    <a:pt x="521868" y="69735"/>
                  </a:lnTo>
                  <a:lnTo>
                    <a:pt x="529221" y="67818"/>
                  </a:lnTo>
                  <a:close/>
                </a:path>
                <a:path w="909320" h="241935">
                  <a:moveTo>
                    <a:pt x="548944" y="63004"/>
                  </a:moveTo>
                  <a:lnTo>
                    <a:pt x="547471" y="57950"/>
                  </a:lnTo>
                  <a:lnTo>
                    <a:pt x="543991" y="58775"/>
                  </a:lnTo>
                  <a:lnTo>
                    <a:pt x="540512" y="59601"/>
                  </a:lnTo>
                  <a:lnTo>
                    <a:pt x="541540" y="64770"/>
                  </a:lnTo>
                  <a:lnTo>
                    <a:pt x="548944" y="63004"/>
                  </a:lnTo>
                  <a:close/>
                </a:path>
                <a:path w="909320" h="241935">
                  <a:moveTo>
                    <a:pt x="568693" y="58318"/>
                  </a:moveTo>
                  <a:lnTo>
                    <a:pt x="567258" y="53251"/>
                  </a:lnTo>
                  <a:lnTo>
                    <a:pt x="563778" y="54076"/>
                  </a:lnTo>
                  <a:lnTo>
                    <a:pt x="560298" y="54902"/>
                  </a:lnTo>
                  <a:lnTo>
                    <a:pt x="561289" y="60071"/>
                  </a:lnTo>
                  <a:lnTo>
                    <a:pt x="568693" y="58318"/>
                  </a:lnTo>
                  <a:close/>
                </a:path>
                <a:path w="909320" h="241935">
                  <a:moveTo>
                    <a:pt x="588416" y="53632"/>
                  </a:moveTo>
                  <a:lnTo>
                    <a:pt x="587032" y="48552"/>
                  </a:lnTo>
                  <a:lnTo>
                    <a:pt x="583552" y="49377"/>
                  </a:lnTo>
                  <a:lnTo>
                    <a:pt x="580072" y="50203"/>
                  </a:lnTo>
                  <a:lnTo>
                    <a:pt x="581025" y="55384"/>
                  </a:lnTo>
                  <a:lnTo>
                    <a:pt x="588416" y="53632"/>
                  </a:lnTo>
                  <a:close/>
                </a:path>
                <a:path w="909320" h="241935">
                  <a:moveTo>
                    <a:pt x="608253" y="49314"/>
                  </a:moveTo>
                  <a:lnTo>
                    <a:pt x="606907" y="44221"/>
                  </a:lnTo>
                  <a:lnTo>
                    <a:pt x="603402" y="44958"/>
                  </a:lnTo>
                  <a:lnTo>
                    <a:pt x="599897" y="45694"/>
                  </a:lnTo>
                  <a:lnTo>
                    <a:pt x="600811" y="50888"/>
                  </a:lnTo>
                  <a:lnTo>
                    <a:pt x="608253" y="49314"/>
                  </a:lnTo>
                  <a:close/>
                </a:path>
                <a:path w="909320" h="241935">
                  <a:moveTo>
                    <a:pt x="628103" y="45110"/>
                  </a:moveTo>
                  <a:lnTo>
                    <a:pt x="626808" y="40017"/>
                  </a:lnTo>
                  <a:lnTo>
                    <a:pt x="623303" y="40754"/>
                  </a:lnTo>
                  <a:lnTo>
                    <a:pt x="619798" y="41490"/>
                  </a:lnTo>
                  <a:lnTo>
                    <a:pt x="620674" y="46685"/>
                  </a:lnTo>
                  <a:lnTo>
                    <a:pt x="628103" y="45110"/>
                  </a:lnTo>
                  <a:close/>
                </a:path>
                <a:path w="909320" h="241935">
                  <a:moveTo>
                    <a:pt x="647954" y="40906"/>
                  </a:moveTo>
                  <a:lnTo>
                    <a:pt x="646696" y="35801"/>
                  </a:lnTo>
                  <a:lnTo>
                    <a:pt x="643191" y="36537"/>
                  </a:lnTo>
                  <a:lnTo>
                    <a:pt x="639686" y="37274"/>
                  </a:lnTo>
                  <a:lnTo>
                    <a:pt x="640511" y="42481"/>
                  </a:lnTo>
                  <a:lnTo>
                    <a:pt x="647954" y="40906"/>
                  </a:lnTo>
                  <a:close/>
                </a:path>
                <a:path w="909320" h="241935">
                  <a:moveTo>
                    <a:pt x="667893" y="37122"/>
                  </a:moveTo>
                  <a:lnTo>
                    <a:pt x="666673" y="31991"/>
                  </a:lnTo>
                  <a:lnTo>
                    <a:pt x="663155" y="32639"/>
                  </a:lnTo>
                  <a:lnTo>
                    <a:pt x="659638" y="33286"/>
                  </a:lnTo>
                  <a:lnTo>
                    <a:pt x="660412" y="38493"/>
                  </a:lnTo>
                  <a:lnTo>
                    <a:pt x="667893" y="37122"/>
                  </a:lnTo>
                  <a:close/>
                </a:path>
                <a:path w="909320" h="241935">
                  <a:moveTo>
                    <a:pt x="687844" y="33451"/>
                  </a:moveTo>
                  <a:lnTo>
                    <a:pt x="686676" y="28308"/>
                  </a:lnTo>
                  <a:lnTo>
                    <a:pt x="683158" y="28956"/>
                  </a:lnTo>
                  <a:lnTo>
                    <a:pt x="679640" y="29603"/>
                  </a:lnTo>
                  <a:lnTo>
                    <a:pt x="680364" y="34823"/>
                  </a:lnTo>
                  <a:lnTo>
                    <a:pt x="687844" y="33451"/>
                  </a:lnTo>
                  <a:close/>
                </a:path>
                <a:path w="909320" h="241935">
                  <a:moveTo>
                    <a:pt x="707796" y="29768"/>
                  </a:moveTo>
                  <a:lnTo>
                    <a:pt x="706678" y="24625"/>
                  </a:lnTo>
                  <a:lnTo>
                    <a:pt x="703160" y="25273"/>
                  </a:lnTo>
                  <a:lnTo>
                    <a:pt x="699643" y="25920"/>
                  </a:lnTo>
                  <a:lnTo>
                    <a:pt x="700328" y="31140"/>
                  </a:lnTo>
                  <a:lnTo>
                    <a:pt x="707796" y="29768"/>
                  </a:lnTo>
                  <a:close/>
                </a:path>
                <a:path w="909320" h="241935">
                  <a:moveTo>
                    <a:pt x="727824" y="26517"/>
                  </a:moveTo>
                  <a:lnTo>
                    <a:pt x="726757" y="21361"/>
                  </a:lnTo>
                  <a:lnTo>
                    <a:pt x="723214" y="21907"/>
                  </a:lnTo>
                  <a:lnTo>
                    <a:pt x="719670" y="22453"/>
                  </a:lnTo>
                  <a:lnTo>
                    <a:pt x="720305" y="27686"/>
                  </a:lnTo>
                  <a:lnTo>
                    <a:pt x="727824" y="26517"/>
                  </a:lnTo>
                  <a:close/>
                </a:path>
                <a:path w="909320" h="241935">
                  <a:moveTo>
                    <a:pt x="747864" y="23418"/>
                  </a:moveTo>
                  <a:lnTo>
                    <a:pt x="746848" y="18249"/>
                  </a:lnTo>
                  <a:lnTo>
                    <a:pt x="743305" y="18796"/>
                  </a:lnTo>
                  <a:lnTo>
                    <a:pt x="739762" y="19342"/>
                  </a:lnTo>
                  <a:lnTo>
                    <a:pt x="740359" y="24574"/>
                  </a:lnTo>
                  <a:lnTo>
                    <a:pt x="747864" y="23418"/>
                  </a:lnTo>
                  <a:close/>
                </a:path>
                <a:path w="909320" h="241935">
                  <a:moveTo>
                    <a:pt x="767918" y="20307"/>
                  </a:moveTo>
                  <a:lnTo>
                    <a:pt x="766953" y="15138"/>
                  </a:lnTo>
                  <a:lnTo>
                    <a:pt x="763409" y="15684"/>
                  </a:lnTo>
                  <a:lnTo>
                    <a:pt x="759866" y="16230"/>
                  </a:lnTo>
                  <a:lnTo>
                    <a:pt x="760412" y="21475"/>
                  </a:lnTo>
                  <a:lnTo>
                    <a:pt x="767918" y="20307"/>
                  </a:lnTo>
                  <a:close/>
                </a:path>
                <a:path w="909320" h="241935">
                  <a:moveTo>
                    <a:pt x="788022" y="17640"/>
                  </a:moveTo>
                  <a:lnTo>
                    <a:pt x="787107" y="12446"/>
                  </a:lnTo>
                  <a:lnTo>
                    <a:pt x="783551" y="12890"/>
                  </a:lnTo>
                  <a:lnTo>
                    <a:pt x="779995" y="13335"/>
                  </a:lnTo>
                  <a:lnTo>
                    <a:pt x="780478" y="18580"/>
                  </a:lnTo>
                  <a:lnTo>
                    <a:pt x="788022" y="17640"/>
                  </a:lnTo>
                  <a:close/>
                </a:path>
                <a:path w="909320" h="241935">
                  <a:moveTo>
                    <a:pt x="808151" y="15125"/>
                  </a:moveTo>
                  <a:lnTo>
                    <a:pt x="807288" y="9931"/>
                  </a:lnTo>
                  <a:lnTo>
                    <a:pt x="803732" y="10375"/>
                  </a:lnTo>
                  <a:lnTo>
                    <a:pt x="800176" y="10820"/>
                  </a:lnTo>
                  <a:lnTo>
                    <a:pt x="800608" y="16065"/>
                  </a:lnTo>
                  <a:lnTo>
                    <a:pt x="808151" y="15125"/>
                  </a:lnTo>
                  <a:close/>
                </a:path>
                <a:path w="909320" h="241935">
                  <a:moveTo>
                    <a:pt x="828294" y="12611"/>
                  </a:moveTo>
                  <a:lnTo>
                    <a:pt x="827481" y="7404"/>
                  </a:lnTo>
                  <a:lnTo>
                    <a:pt x="823925" y="7848"/>
                  </a:lnTo>
                  <a:lnTo>
                    <a:pt x="820369" y="8293"/>
                  </a:lnTo>
                  <a:lnTo>
                    <a:pt x="820750" y="13550"/>
                  </a:lnTo>
                  <a:lnTo>
                    <a:pt x="828294" y="12611"/>
                  </a:lnTo>
                  <a:close/>
                </a:path>
                <a:path w="909320" h="241935">
                  <a:moveTo>
                    <a:pt x="848461" y="10515"/>
                  </a:moveTo>
                  <a:lnTo>
                    <a:pt x="847699" y="5308"/>
                  </a:lnTo>
                  <a:lnTo>
                    <a:pt x="844130" y="5638"/>
                  </a:lnTo>
                  <a:lnTo>
                    <a:pt x="840562" y="5969"/>
                  </a:lnTo>
                  <a:lnTo>
                    <a:pt x="840892" y="11226"/>
                  </a:lnTo>
                  <a:lnTo>
                    <a:pt x="848461" y="10515"/>
                  </a:lnTo>
                  <a:close/>
                </a:path>
                <a:path w="909320" h="241935">
                  <a:moveTo>
                    <a:pt x="868667" y="8636"/>
                  </a:moveTo>
                  <a:lnTo>
                    <a:pt x="867956" y="3416"/>
                  </a:lnTo>
                  <a:lnTo>
                    <a:pt x="864387" y="3746"/>
                  </a:lnTo>
                  <a:lnTo>
                    <a:pt x="860818" y="4076"/>
                  </a:lnTo>
                  <a:lnTo>
                    <a:pt x="861098" y="9334"/>
                  </a:lnTo>
                  <a:lnTo>
                    <a:pt x="868667" y="8636"/>
                  </a:lnTo>
                  <a:close/>
                </a:path>
                <a:path w="909320" h="241935">
                  <a:moveTo>
                    <a:pt x="888860" y="6756"/>
                  </a:moveTo>
                  <a:lnTo>
                    <a:pt x="888212" y="1536"/>
                  </a:lnTo>
                  <a:lnTo>
                    <a:pt x="884643" y="1866"/>
                  </a:lnTo>
                  <a:lnTo>
                    <a:pt x="881075" y="2197"/>
                  </a:lnTo>
                  <a:lnTo>
                    <a:pt x="881303" y="7467"/>
                  </a:lnTo>
                  <a:lnTo>
                    <a:pt x="888860" y="6756"/>
                  </a:lnTo>
                  <a:close/>
                </a:path>
                <a:path w="909320" h="241935">
                  <a:moveTo>
                    <a:pt x="909091" y="5232"/>
                  </a:moveTo>
                  <a:lnTo>
                    <a:pt x="908481" y="0"/>
                  </a:lnTo>
                  <a:lnTo>
                    <a:pt x="904913" y="215"/>
                  </a:lnTo>
                  <a:lnTo>
                    <a:pt x="901344" y="431"/>
                  </a:lnTo>
                  <a:lnTo>
                    <a:pt x="901509" y="5689"/>
                  </a:lnTo>
                  <a:lnTo>
                    <a:pt x="909091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 descr=""/>
            <p:cNvSpPr/>
            <p:nvPr/>
          </p:nvSpPr>
          <p:spPr>
            <a:xfrm>
              <a:off x="3879650" y="5237327"/>
              <a:ext cx="251460" cy="0"/>
            </a:xfrm>
            <a:custGeom>
              <a:avLst/>
              <a:gdLst/>
              <a:ahLst/>
              <a:cxnLst/>
              <a:rect l="l" t="t" r="r" b="b"/>
              <a:pathLst>
                <a:path w="251460" h="0">
                  <a:moveTo>
                    <a:pt x="0" y="0"/>
                  </a:moveTo>
                  <a:lnTo>
                    <a:pt x="251053" y="0"/>
                  </a:lnTo>
                </a:path>
              </a:pathLst>
            </a:custGeom>
            <a:ln w="944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 descr=""/>
            <p:cNvSpPr/>
            <p:nvPr/>
          </p:nvSpPr>
          <p:spPr>
            <a:xfrm>
              <a:off x="4143248" y="5237708"/>
              <a:ext cx="1341755" cy="469265"/>
            </a:xfrm>
            <a:custGeom>
              <a:avLst/>
              <a:gdLst/>
              <a:ahLst/>
              <a:cxnLst/>
              <a:rect l="l" t="t" r="r" b="b"/>
              <a:pathLst>
                <a:path w="1341754" h="469264">
                  <a:moveTo>
                    <a:pt x="7734" y="533"/>
                  </a:moveTo>
                  <a:lnTo>
                    <a:pt x="4165" y="266"/>
                  </a:lnTo>
                  <a:lnTo>
                    <a:pt x="596" y="0"/>
                  </a:lnTo>
                  <a:lnTo>
                    <a:pt x="0" y="5232"/>
                  </a:lnTo>
                  <a:lnTo>
                    <a:pt x="7569" y="5803"/>
                  </a:lnTo>
                  <a:lnTo>
                    <a:pt x="7734" y="533"/>
                  </a:lnTo>
                  <a:close/>
                </a:path>
                <a:path w="1341754" h="469264">
                  <a:moveTo>
                    <a:pt x="28016" y="2044"/>
                  </a:moveTo>
                  <a:lnTo>
                    <a:pt x="24447" y="1778"/>
                  </a:lnTo>
                  <a:lnTo>
                    <a:pt x="20878" y="1511"/>
                  </a:lnTo>
                  <a:lnTo>
                    <a:pt x="20231" y="6743"/>
                  </a:lnTo>
                  <a:lnTo>
                    <a:pt x="27800" y="7302"/>
                  </a:lnTo>
                  <a:lnTo>
                    <a:pt x="28016" y="2044"/>
                  </a:lnTo>
                  <a:close/>
                </a:path>
                <a:path w="1341754" h="469264">
                  <a:moveTo>
                    <a:pt x="48285" y="3746"/>
                  </a:moveTo>
                  <a:lnTo>
                    <a:pt x="44729" y="3352"/>
                  </a:lnTo>
                  <a:lnTo>
                    <a:pt x="41173" y="2984"/>
                  </a:lnTo>
                  <a:lnTo>
                    <a:pt x="40462" y="8216"/>
                  </a:lnTo>
                  <a:lnTo>
                    <a:pt x="44246" y="8597"/>
                  </a:lnTo>
                  <a:lnTo>
                    <a:pt x="48018" y="9004"/>
                  </a:lnTo>
                  <a:lnTo>
                    <a:pt x="48285" y="3746"/>
                  </a:lnTo>
                  <a:close/>
                </a:path>
                <a:path w="1341754" h="469264">
                  <a:moveTo>
                    <a:pt x="68503" y="5956"/>
                  </a:moveTo>
                  <a:lnTo>
                    <a:pt x="64947" y="5562"/>
                  </a:lnTo>
                  <a:lnTo>
                    <a:pt x="61391" y="5168"/>
                  </a:lnTo>
                  <a:lnTo>
                    <a:pt x="60629" y="10388"/>
                  </a:lnTo>
                  <a:lnTo>
                    <a:pt x="68186" y="11214"/>
                  </a:lnTo>
                  <a:lnTo>
                    <a:pt x="68503" y="5956"/>
                  </a:lnTo>
                  <a:close/>
                </a:path>
                <a:path w="1341754" h="469264">
                  <a:moveTo>
                    <a:pt x="88722" y="8166"/>
                  </a:moveTo>
                  <a:lnTo>
                    <a:pt x="85166" y="7772"/>
                  </a:lnTo>
                  <a:lnTo>
                    <a:pt x="81610" y="7378"/>
                  </a:lnTo>
                  <a:lnTo>
                    <a:pt x="80797" y="12585"/>
                  </a:lnTo>
                  <a:lnTo>
                    <a:pt x="88353" y="13411"/>
                  </a:lnTo>
                  <a:lnTo>
                    <a:pt x="88722" y="8166"/>
                  </a:lnTo>
                  <a:close/>
                </a:path>
                <a:path w="1341754" h="469264">
                  <a:moveTo>
                    <a:pt x="108940" y="10363"/>
                  </a:moveTo>
                  <a:lnTo>
                    <a:pt x="105384" y="9969"/>
                  </a:lnTo>
                  <a:lnTo>
                    <a:pt x="101828" y="9575"/>
                  </a:lnTo>
                  <a:lnTo>
                    <a:pt x="100965" y="14782"/>
                  </a:lnTo>
                  <a:lnTo>
                    <a:pt x="108521" y="15608"/>
                  </a:lnTo>
                  <a:lnTo>
                    <a:pt x="108940" y="10363"/>
                  </a:lnTo>
                  <a:close/>
                </a:path>
                <a:path w="1341754" h="469264">
                  <a:moveTo>
                    <a:pt x="129095" y="13106"/>
                  </a:moveTo>
                  <a:lnTo>
                    <a:pt x="125552" y="12598"/>
                  </a:lnTo>
                  <a:lnTo>
                    <a:pt x="122008" y="12090"/>
                  </a:lnTo>
                  <a:lnTo>
                    <a:pt x="121107" y="17272"/>
                  </a:lnTo>
                  <a:lnTo>
                    <a:pt x="128625" y="18351"/>
                  </a:lnTo>
                  <a:lnTo>
                    <a:pt x="129095" y="13106"/>
                  </a:lnTo>
                  <a:close/>
                </a:path>
                <a:path w="1341754" h="469264">
                  <a:moveTo>
                    <a:pt x="149225" y="15989"/>
                  </a:moveTo>
                  <a:lnTo>
                    <a:pt x="145681" y="15481"/>
                  </a:lnTo>
                  <a:lnTo>
                    <a:pt x="142138" y="14973"/>
                  </a:lnTo>
                  <a:lnTo>
                    <a:pt x="141185" y="20154"/>
                  </a:lnTo>
                  <a:lnTo>
                    <a:pt x="148704" y="21234"/>
                  </a:lnTo>
                  <a:lnTo>
                    <a:pt x="149225" y="15989"/>
                  </a:lnTo>
                  <a:close/>
                </a:path>
                <a:path w="1341754" h="469264">
                  <a:moveTo>
                    <a:pt x="169354" y="18872"/>
                  </a:moveTo>
                  <a:lnTo>
                    <a:pt x="165811" y="18364"/>
                  </a:lnTo>
                  <a:lnTo>
                    <a:pt x="162267" y="17856"/>
                  </a:lnTo>
                  <a:lnTo>
                    <a:pt x="161264" y="23025"/>
                  </a:lnTo>
                  <a:lnTo>
                    <a:pt x="168783" y="24104"/>
                  </a:lnTo>
                  <a:lnTo>
                    <a:pt x="169354" y="18872"/>
                  </a:lnTo>
                  <a:close/>
                </a:path>
                <a:path w="1341754" h="469264">
                  <a:moveTo>
                    <a:pt x="189458" y="21907"/>
                  </a:moveTo>
                  <a:lnTo>
                    <a:pt x="185940" y="21285"/>
                  </a:lnTo>
                  <a:lnTo>
                    <a:pt x="182410" y="20726"/>
                  </a:lnTo>
                  <a:lnTo>
                    <a:pt x="181356" y="25895"/>
                  </a:lnTo>
                  <a:lnTo>
                    <a:pt x="185102" y="26479"/>
                  </a:lnTo>
                  <a:lnTo>
                    <a:pt x="188849" y="27139"/>
                  </a:lnTo>
                  <a:lnTo>
                    <a:pt x="189458" y="21907"/>
                  </a:lnTo>
                  <a:close/>
                </a:path>
                <a:path w="1341754" h="469264">
                  <a:moveTo>
                    <a:pt x="209486" y="25463"/>
                  </a:moveTo>
                  <a:lnTo>
                    <a:pt x="205968" y="24841"/>
                  </a:lnTo>
                  <a:lnTo>
                    <a:pt x="202450" y="24218"/>
                  </a:lnTo>
                  <a:lnTo>
                    <a:pt x="201345" y="29362"/>
                  </a:lnTo>
                  <a:lnTo>
                    <a:pt x="208826" y="30695"/>
                  </a:lnTo>
                  <a:lnTo>
                    <a:pt x="209486" y="25463"/>
                  </a:lnTo>
                  <a:close/>
                </a:path>
                <a:path w="1341754" h="469264">
                  <a:moveTo>
                    <a:pt x="229501" y="29019"/>
                  </a:moveTo>
                  <a:lnTo>
                    <a:pt x="225983" y="28397"/>
                  </a:lnTo>
                  <a:lnTo>
                    <a:pt x="222465" y="27774"/>
                  </a:lnTo>
                  <a:lnTo>
                    <a:pt x="221310" y="32918"/>
                  </a:lnTo>
                  <a:lnTo>
                    <a:pt x="228790" y="34239"/>
                  </a:lnTo>
                  <a:lnTo>
                    <a:pt x="229501" y="29019"/>
                  </a:lnTo>
                  <a:close/>
                </a:path>
                <a:path w="1341754" h="469264">
                  <a:moveTo>
                    <a:pt x="249529" y="32575"/>
                  </a:moveTo>
                  <a:lnTo>
                    <a:pt x="246011" y="31953"/>
                  </a:lnTo>
                  <a:lnTo>
                    <a:pt x="242493" y="31330"/>
                  </a:lnTo>
                  <a:lnTo>
                    <a:pt x="241300" y="36461"/>
                  </a:lnTo>
                  <a:lnTo>
                    <a:pt x="248780" y="37795"/>
                  </a:lnTo>
                  <a:lnTo>
                    <a:pt x="249529" y="32575"/>
                  </a:lnTo>
                  <a:close/>
                </a:path>
                <a:path w="1341754" h="469264">
                  <a:moveTo>
                    <a:pt x="269494" y="36487"/>
                  </a:moveTo>
                  <a:lnTo>
                    <a:pt x="265988" y="35750"/>
                  </a:lnTo>
                  <a:lnTo>
                    <a:pt x="262483" y="35013"/>
                  </a:lnTo>
                  <a:lnTo>
                    <a:pt x="261251" y="40132"/>
                  </a:lnTo>
                  <a:lnTo>
                    <a:pt x="268681" y="41694"/>
                  </a:lnTo>
                  <a:lnTo>
                    <a:pt x="269494" y="36487"/>
                  </a:lnTo>
                  <a:close/>
                </a:path>
                <a:path w="1341754" h="469264">
                  <a:moveTo>
                    <a:pt x="289394" y="40678"/>
                  </a:moveTo>
                  <a:lnTo>
                    <a:pt x="285889" y="39941"/>
                  </a:lnTo>
                  <a:lnTo>
                    <a:pt x="282384" y="39204"/>
                  </a:lnTo>
                  <a:lnTo>
                    <a:pt x="281101" y="44310"/>
                  </a:lnTo>
                  <a:lnTo>
                    <a:pt x="288544" y="45885"/>
                  </a:lnTo>
                  <a:lnTo>
                    <a:pt x="289394" y="40678"/>
                  </a:lnTo>
                  <a:close/>
                </a:path>
                <a:path w="1341754" h="469264">
                  <a:moveTo>
                    <a:pt x="309295" y="44881"/>
                  </a:moveTo>
                  <a:lnTo>
                    <a:pt x="305790" y="44145"/>
                  </a:lnTo>
                  <a:lnTo>
                    <a:pt x="302285" y="43408"/>
                  </a:lnTo>
                  <a:lnTo>
                    <a:pt x="300964" y="48501"/>
                  </a:lnTo>
                  <a:lnTo>
                    <a:pt x="308406" y="50076"/>
                  </a:lnTo>
                  <a:lnTo>
                    <a:pt x="309295" y="44881"/>
                  </a:lnTo>
                  <a:close/>
                </a:path>
                <a:path w="1341754" h="469264">
                  <a:moveTo>
                    <a:pt x="329184" y="49085"/>
                  </a:moveTo>
                  <a:lnTo>
                    <a:pt x="325678" y="48348"/>
                  </a:lnTo>
                  <a:lnTo>
                    <a:pt x="322173" y="47612"/>
                  </a:lnTo>
                  <a:lnTo>
                    <a:pt x="320802" y="52692"/>
                  </a:lnTo>
                  <a:lnTo>
                    <a:pt x="328244" y="54267"/>
                  </a:lnTo>
                  <a:lnTo>
                    <a:pt x="329184" y="49085"/>
                  </a:lnTo>
                  <a:close/>
                </a:path>
                <a:path w="1341754" h="469264">
                  <a:moveTo>
                    <a:pt x="348970" y="53771"/>
                  </a:moveTo>
                  <a:lnTo>
                    <a:pt x="345490" y="52920"/>
                  </a:lnTo>
                  <a:lnTo>
                    <a:pt x="342011" y="52070"/>
                  </a:lnTo>
                  <a:lnTo>
                    <a:pt x="340601" y="57137"/>
                  </a:lnTo>
                  <a:lnTo>
                    <a:pt x="347992" y="58953"/>
                  </a:lnTo>
                  <a:lnTo>
                    <a:pt x="348970" y="53771"/>
                  </a:lnTo>
                  <a:close/>
                </a:path>
                <a:path w="1341754" h="469264">
                  <a:moveTo>
                    <a:pt x="368731" y="58610"/>
                  </a:moveTo>
                  <a:lnTo>
                    <a:pt x="365252" y="57759"/>
                  </a:lnTo>
                  <a:lnTo>
                    <a:pt x="361772" y="56908"/>
                  </a:lnTo>
                  <a:lnTo>
                    <a:pt x="360324" y="61976"/>
                  </a:lnTo>
                  <a:lnTo>
                    <a:pt x="367715" y="63779"/>
                  </a:lnTo>
                  <a:lnTo>
                    <a:pt x="368731" y="58610"/>
                  </a:lnTo>
                  <a:close/>
                </a:path>
                <a:path w="1341754" h="469264">
                  <a:moveTo>
                    <a:pt x="388480" y="63436"/>
                  </a:moveTo>
                  <a:lnTo>
                    <a:pt x="385000" y="62585"/>
                  </a:lnTo>
                  <a:lnTo>
                    <a:pt x="381520" y="61734"/>
                  </a:lnTo>
                  <a:lnTo>
                    <a:pt x="380034" y="66789"/>
                  </a:lnTo>
                  <a:lnTo>
                    <a:pt x="387413" y="68592"/>
                  </a:lnTo>
                  <a:lnTo>
                    <a:pt x="388480" y="63436"/>
                  </a:lnTo>
                  <a:close/>
                </a:path>
                <a:path w="1341754" h="469264">
                  <a:moveTo>
                    <a:pt x="408228" y="68262"/>
                  </a:moveTo>
                  <a:lnTo>
                    <a:pt x="404749" y="67411"/>
                  </a:lnTo>
                  <a:lnTo>
                    <a:pt x="401269" y="66560"/>
                  </a:lnTo>
                  <a:lnTo>
                    <a:pt x="399745" y="71602"/>
                  </a:lnTo>
                  <a:lnTo>
                    <a:pt x="407123" y="73406"/>
                  </a:lnTo>
                  <a:lnTo>
                    <a:pt x="408228" y="68262"/>
                  </a:lnTo>
                  <a:close/>
                </a:path>
                <a:path w="1341754" h="469264">
                  <a:moveTo>
                    <a:pt x="427837" y="73609"/>
                  </a:moveTo>
                  <a:lnTo>
                    <a:pt x="424395" y="72656"/>
                  </a:lnTo>
                  <a:lnTo>
                    <a:pt x="420954" y="71704"/>
                  </a:lnTo>
                  <a:lnTo>
                    <a:pt x="419379" y="76720"/>
                  </a:lnTo>
                  <a:lnTo>
                    <a:pt x="426707" y="78752"/>
                  </a:lnTo>
                  <a:lnTo>
                    <a:pt x="427837" y="73609"/>
                  </a:lnTo>
                  <a:close/>
                </a:path>
                <a:path w="1341754" h="469264">
                  <a:moveTo>
                    <a:pt x="447433" y="79044"/>
                  </a:moveTo>
                  <a:lnTo>
                    <a:pt x="443992" y="78092"/>
                  </a:lnTo>
                  <a:lnTo>
                    <a:pt x="440550" y="77139"/>
                  </a:lnTo>
                  <a:lnTo>
                    <a:pt x="438937" y="82156"/>
                  </a:lnTo>
                  <a:lnTo>
                    <a:pt x="446265" y="84188"/>
                  </a:lnTo>
                  <a:lnTo>
                    <a:pt x="447433" y="79044"/>
                  </a:lnTo>
                  <a:close/>
                </a:path>
                <a:path w="1341754" h="469264">
                  <a:moveTo>
                    <a:pt x="467017" y="84480"/>
                  </a:moveTo>
                  <a:lnTo>
                    <a:pt x="463575" y="83527"/>
                  </a:lnTo>
                  <a:lnTo>
                    <a:pt x="460133" y="82575"/>
                  </a:lnTo>
                  <a:lnTo>
                    <a:pt x="458482" y="87579"/>
                  </a:lnTo>
                  <a:lnTo>
                    <a:pt x="465810" y="89611"/>
                  </a:lnTo>
                  <a:lnTo>
                    <a:pt x="467017" y="84480"/>
                  </a:lnTo>
                  <a:close/>
                </a:path>
                <a:path w="1341754" h="469264">
                  <a:moveTo>
                    <a:pt x="486613" y="89916"/>
                  </a:moveTo>
                  <a:lnTo>
                    <a:pt x="483171" y="88963"/>
                  </a:lnTo>
                  <a:lnTo>
                    <a:pt x="479729" y="88011"/>
                  </a:lnTo>
                  <a:lnTo>
                    <a:pt x="478040" y="93002"/>
                  </a:lnTo>
                  <a:lnTo>
                    <a:pt x="485368" y="95034"/>
                  </a:lnTo>
                  <a:lnTo>
                    <a:pt x="486613" y="89916"/>
                  </a:lnTo>
                  <a:close/>
                </a:path>
                <a:path w="1341754" h="469264">
                  <a:moveTo>
                    <a:pt x="506069" y="95821"/>
                  </a:moveTo>
                  <a:lnTo>
                    <a:pt x="502653" y="94767"/>
                  </a:lnTo>
                  <a:lnTo>
                    <a:pt x="499237" y="93713"/>
                  </a:lnTo>
                  <a:lnTo>
                    <a:pt x="497522" y="98691"/>
                  </a:lnTo>
                  <a:lnTo>
                    <a:pt x="504774" y="100939"/>
                  </a:lnTo>
                  <a:lnTo>
                    <a:pt x="506069" y="95821"/>
                  </a:lnTo>
                  <a:close/>
                </a:path>
                <a:path w="1341754" h="469264">
                  <a:moveTo>
                    <a:pt x="525500" y="101841"/>
                  </a:moveTo>
                  <a:lnTo>
                    <a:pt x="522084" y="100787"/>
                  </a:lnTo>
                  <a:lnTo>
                    <a:pt x="518668" y="99733"/>
                  </a:lnTo>
                  <a:lnTo>
                    <a:pt x="516915" y="104698"/>
                  </a:lnTo>
                  <a:lnTo>
                    <a:pt x="524179" y="106946"/>
                  </a:lnTo>
                  <a:lnTo>
                    <a:pt x="525500" y="101841"/>
                  </a:lnTo>
                  <a:close/>
                </a:path>
                <a:path w="1341754" h="469264">
                  <a:moveTo>
                    <a:pt x="544918" y="107848"/>
                  </a:moveTo>
                  <a:lnTo>
                    <a:pt x="541502" y="106794"/>
                  </a:lnTo>
                  <a:lnTo>
                    <a:pt x="538086" y="105740"/>
                  </a:lnTo>
                  <a:lnTo>
                    <a:pt x="536295" y="110693"/>
                  </a:lnTo>
                  <a:lnTo>
                    <a:pt x="543560" y="112941"/>
                  </a:lnTo>
                  <a:lnTo>
                    <a:pt x="544918" y="107848"/>
                  </a:lnTo>
                  <a:close/>
                </a:path>
                <a:path w="1341754" h="469264">
                  <a:moveTo>
                    <a:pt x="564349" y="113855"/>
                  </a:moveTo>
                  <a:lnTo>
                    <a:pt x="560933" y="112801"/>
                  </a:lnTo>
                  <a:lnTo>
                    <a:pt x="557517" y="111747"/>
                  </a:lnTo>
                  <a:lnTo>
                    <a:pt x="555688" y="116687"/>
                  </a:lnTo>
                  <a:lnTo>
                    <a:pt x="562952" y="118935"/>
                  </a:lnTo>
                  <a:lnTo>
                    <a:pt x="564349" y="113855"/>
                  </a:lnTo>
                  <a:close/>
                </a:path>
                <a:path w="1341754" h="469264">
                  <a:moveTo>
                    <a:pt x="583653" y="120230"/>
                  </a:moveTo>
                  <a:lnTo>
                    <a:pt x="580263" y="119075"/>
                  </a:lnTo>
                  <a:lnTo>
                    <a:pt x="576872" y="117919"/>
                  </a:lnTo>
                  <a:lnTo>
                    <a:pt x="575017" y="122847"/>
                  </a:lnTo>
                  <a:lnTo>
                    <a:pt x="582218" y="125298"/>
                  </a:lnTo>
                  <a:lnTo>
                    <a:pt x="583653" y="120230"/>
                  </a:lnTo>
                  <a:close/>
                </a:path>
                <a:path w="1341754" h="469264">
                  <a:moveTo>
                    <a:pt x="602894" y="126796"/>
                  </a:moveTo>
                  <a:lnTo>
                    <a:pt x="599503" y="125641"/>
                  </a:lnTo>
                  <a:lnTo>
                    <a:pt x="596112" y="124485"/>
                  </a:lnTo>
                  <a:lnTo>
                    <a:pt x="594233" y="129400"/>
                  </a:lnTo>
                  <a:lnTo>
                    <a:pt x="601421" y="131864"/>
                  </a:lnTo>
                  <a:lnTo>
                    <a:pt x="602894" y="126796"/>
                  </a:lnTo>
                  <a:close/>
                </a:path>
                <a:path w="1341754" h="469264">
                  <a:moveTo>
                    <a:pt x="622134" y="133350"/>
                  </a:moveTo>
                  <a:lnTo>
                    <a:pt x="618744" y="132194"/>
                  </a:lnTo>
                  <a:lnTo>
                    <a:pt x="615353" y="131038"/>
                  </a:lnTo>
                  <a:lnTo>
                    <a:pt x="613435" y="135940"/>
                  </a:lnTo>
                  <a:lnTo>
                    <a:pt x="620636" y="138404"/>
                  </a:lnTo>
                  <a:lnTo>
                    <a:pt x="622134" y="133350"/>
                  </a:lnTo>
                  <a:close/>
                </a:path>
                <a:path w="1341754" h="469264">
                  <a:moveTo>
                    <a:pt x="641388" y="139915"/>
                  </a:moveTo>
                  <a:lnTo>
                    <a:pt x="637997" y="138760"/>
                  </a:lnTo>
                  <a:lnTo>
                    <a:pt x="634606" y="137604"/>
                  </a:lnTo>
                  <a:lnTo>
                    <a:pt x="632663" y="142494"/>
                  </a:lnTo>
                  <a:lnTo>
                    <a:pt x="639851" y="144957"/>
                  </a:lnTo>
                  <a:lnTo>
                    <a:pt x="641388" y="139915"/>
                  </a:lnTo>
                  <a:close/>
                </a:path>
                <a:path w="1341754" h="469264">
                  <a:moveTo>
                    <a:pt x="660565" y="146634"/>
                  </a:moveTo>
                  <a:lnTo>
                    <a:pt x="657212" y="145389"/>
                  </a:lnTo>
                  <a:lnTo>
                    <a:pt x="653859" y="144145"/>
                  </a:lnTo>
                  <a:lnTo>
                    <a:pt x="651878" y="149021"/>
                  </a:lnTo>
                  <a:lnTo>
                    <a:pt x="659003" y="151676"/>
                  </a:lnTo>
                  <a:lnTo>
                    <a:pt x="660565" y="146634"/>
                  </a:lnTo>
                  <a:close/>
                </a:path>
                <a:path w="1341754" h="469264">
                  <a:moveTo>
                    <a:pt x="679615" y="153720"/>
                  </a:moveTo>
                  <a:lnTo>
                    <a:pt x="676262" y="152476"/>
                  </a:lnTo>
                  <a:lnTo>
                    <a:pt x="672909" y="151231"/>
                  </a:lnTo>
                  <a:lnTo>
                    <a:pt x="670902" y="156095"/>
                  </a:lnTo>
                  <a:lnTo>
                    <a:pt x="678027" y="158750"/>
                  </a:lnTo>
                  <a:lnTo>
                    <a:pt x="679615" y="153720"/>
                  </a:lnTo>
                  <a:close/>
                </a:path>
                <a:path w="1341754" h="469264">
                  <a:moveTo>
                    <a:pt x="698665" y="160807"/>
                  </a:moveTo>
                  <a:lnTo>
                    <a:pt x="695312" y="159562"/>
                  </a:lnTo>
                  <a:lnTo>
                    <a:pt x="691959" y="158318"/>
                  </a:lnTo>
                  <a:lnTo>
                    <a:pt x="689914" y="163169"/>
                  </a:lnTo>
                  <a:lnTo>
                    <a:pt x="697039" y="165823"/>
                  </a:lnTo>
                  <a:lnTo>
                    <a:pt x="698665" y="160807"/>
                  </a:lnTo>
                  <a:close/>
                </a:path>
                <a:path w="1341754" h="469264">
                  <a:moveTo>
                    <a:pt x="717727" y="167894"/>
                  </a:moveTo>
                  <a:lnTo>
                    <a:pt x="714375" y="166649"/>
                  </a:lnTo>
                  <a:lnTo>
                    <a:pt x="711022" y="165404"/>
                  </a:lnTo>
                  <a:lnTo>
                    <a:pt x="708952" y="170243"/>
                  </a:lnTo>
                  <a:lnTo>
                    <a:pt x="716076" y="172897"/>
                  </a:lnTo>
                  <a:lnTo>
                    <a:pt x="717727" y="167894"/>
                  </a:lnTo>
                  <a:close/>
                </a:path>
                <a:path w="1341754" h="469264">
                  <a:moveTo>
                    <a:pt x="736777" y="174980"/>
                  </a:moveTo>
                  <a:lnTo>
                    <a:pt x="733425" y="173736"/>
                  </a:lnTo>
                  <a:lnTo>
                    <a:pt x="730072" y="172491"/>
                  </a:lnTo>
                  <a:lnTo>
                    <a:pt x="727976" y="177317"/>
                  </a:lnTo>
                  <a:lnTo>
                    <a:pt x="735101" y="179971"/>
                  </a:lnTo>
                  <a:lnTo>
                    <a:pt x="736777" y="174980"/>
                  </a:lnTo>
                  <a:close/>
                </a:path>
                <a:path w="1341754" h="469264">
                  <a:moveTo>
                    <a:pt x="755675" y="182473"/>
                  </a:moveTo>
                  <a:lnTo>
                    <a:pt x="752360" y="181140"/>
                  </a:lnTo>
                  <a:lnTo>
                    <a:pt x="749046" y="179806"/>
                  </a:lnTo>
                  <a:lnTo>
                    <a:pt x="746912" y="184619"/>
                  </a:lnTo>
                  <a:lnTo>
                    <a:pt x="753973" y="187464"/>
                  </a:lnTo>
                  <a:lnTo>
                    <a:pt x="755675" y="182473"/>
                  </a:lnTo>
                  <a:close/>
                </a:path>
                <a:path w="1341754" h="469264">
                  <a:moveTo>
                    <a:pt x="774534" y="190055"/>
                  </a:moveTo>
                  <a:lnTo>
                    <a:pt x="771220" y="188722"/>
                  </a:lnTo>
                  <a:lnTo>
                    <a:pt x="767905" y="187388"/>
                  </a:lnTo>
                  <a:lnTo>
                    <a:pt x="765746" y="192189"/>
                  </a:lnTo>
                  <a:lnTo>
                    <a:pt x="772807" y="195033"/>
                  </a:lnTo>
                  <a:lnTo>
                    <a:pt x="774534" y="190055"/>
                  </a:lnTo>
                  <a:close/>
                </a:path>
                <a:path w="1341754" h="469264">
                  <a:moveTo>
                    <a:pt x="793394" y="197637"/>
                  </a:moveTo>
                  <a:lnTo>
                    <a:pt x="790079" y="196303"/>
                  </a:lnTo>
                  <a:lnTo>
                    <a:pt x="786765" y="194970"/>
                  </a:lnTo>
                  <a:lnTo>
                    <a:pt x="784580" y="199771"/>
                  </a:lnTo>
                  <a:lnTo>
                    <a:pt x="791641" y="202603"/>
                  </a:lnTo>
                  <a:lnTo>
                    <a:pt x="793394" y="197637"/>
                  </a:lnTo>
                  <a:close/>
                </a:path>
                <a:path w="1341754" h="469264">
                  <a:moveTo>
                    <a:pt x="812253" y="205206"/>
                  </a:moveTo>
                  <a:lnTo>
                    <a:pt x="808939" y="203873"/>
                  </a:lnTo>
                  <a:lnTo>
                    <a:pt x="805624" y="202539"/>
                  </a:lnTo>
                  <a:lnTo>
                    <a:pt x="803414" y="207327"/>
                  </a:lnTo>
                  <a:lnTo>
                    <a:pt x="810475" y="210159"/>
                  </a:lnTo>
                  <a:lnTo>
                    <a:pt x="812253" y="205206"/>
                  </a:lnTo>
                  <a:close/>
                </a:path>
                <a:path w="1341754" h="469264">
                  <a:moveTo>
                    <a:pt x="831100" y="212852"/>
                  </a:moveTo>
                  <a:lnTo>
                    <a:pt x="827811" y="211455"/>
                  </a:lnTo>
                  <a:lnTo>
                    <a:pt x="824496" y="210121"/>
                  </a:lnTo>
                  <a:lnTo>
                    <a:pt x="822261" y="214896"/>
                  </a:lnTo>
                  <a:lnTo>
                    <a:pt x="825792" y="216319"/>
                  </a:lnTo>
                  <a:lnTo>
                    <a:pt x="829284" y="217805"/>
                  </a:lnTo>
                  <a:lnTo>
                    <a:pt x="831100" y="212852"/>
                  </a:lnTo>
                  <a:close/>
                </a:path>
                <a:path w="1341754" h="469264">
                  <a:moveTo>
                    <a:pt x="849769" y="220903"/>
                  </a:moveTo>
                  <a:lnTo>
                    <a:pt x="846480" y="219494"/>
                  </a:lnTo>
                  <a:lnTo>
                    <a:pt x="843191" y="218071"/>
                  </a:lnTo>
                  <a:lnTo>
                    <a:pt x="840943" y="222834"/>
                  </a:lnTo>
                  <a:lnTo>
                    <a:pt x="847928" y="225844"/>
                  </a:lnTo>
                  <a:lnTo>
                    <a:pt x="849769" y="220903"/>
                  </a:lnTo>
                  <a:close/>
                </a:path>
                <a:path w="1341754" h="469264">
                  <a:moveTo>
                    <a:pt x="868426" y="228955"/>
                  </a:moveTo>
                  <a:lnTo>
                    <a:pt x="865136" y="227545"/>
                  </a:lnTo>
                  <a:lnTo>
                    <a:pt x="861847" y="226123"/>
                  </a:lnTo>
                  <a:lnTo>
                    <a:pt x="859574" y="230873"/>
                  </a:lnTo>
                  <a:lnTo>
                    <a:pt x="866559" y="233883"/>
                  </a:lnTo>
                  <a:lnTo>
                    <a:pt x="868426" y="228955"/>
                  </a:lnTo>
                  <a:close/>
                </a:path>
                <a:path w="1341754" h="469264">
                  <a:moveTo>
                    <a:pt x="887095" y="237007"/>
                  </a:moveTo>
                  <a:lnTo>
                    <a:pt x="883805" y="235585"/>
                  </a:lnTo>
                  <a:lnTo>
                    <a:pt x="880516" y="234175"/>
                  </a:lnTo>
                  <a:lnTo>
                    <a:pt x="878217" y="238912"/>
                  </a:lnTo>
                  <a:lnTo>
                    <a:pt x="885202" y="241922"/>
                  </a:lnTo>
                  <a:lnTo>
                    <a:pt x="887095" y="237007"/>
                  </a:lnTo>
                  <a:close/>
                </a:path>
                <a:path w="1341754" h="469264">
                  <a:moveTo>
                    <a:pt x="905764" y="245059"/>
                  </a:moveTo>
                  <a:lnTo>
                    <a:pt x="902474" y="243636"/>
                  </a:lnTo>
                  <a:lnTo>
                    <a:pt x="899185" y="242227"/>
                  </a:lnTo>
                  <a:lnTo>
                    <a:pt x="896861" y="246951"/>
                  </a:lnTo>
                  <a:lnTo>
                    <a:pt x="903846" y="249961"/>
                  </a:lnTo>
                  <a:lnTo>
                    <a:pt x="905764" y="245059"/>
                  </a:lnTo>
                  <a:close/>
                </a:path>
                <a:path w="1341754" h="469264">
                  <a:moveTo>
                    <a:pt x="924369" y="253238"/>
                  </a:moveTo>
                  <a:lnTo>
                    <a:pt x="921118" y="251739"/>
                  </a:lnTo>
                  <a:lnTo>
                    <a:pt x="917867" y="250253"/>
                  </a:lnTo>
                  <a:lnTo>
                    <a:pt x="915517" y="254965"/>
                  </a:lnTo>
                  <a:lnTo>
                    <a:pt x="918972" y="256540"/>
                  </a:lnTo>
                  <a:lnTo>
                    <a:pt x="922426" y="258140"/>
                  </a:lnTo>
                  <a:lnTo>
                    <a:pt x="924369" y="253238"/>
                  </a:lnTo>
                  <a:close/>
                </a:path>
                <a:path w="1341754" h="469264">
                  <a:moveTo>
                    <a:pt x="942835" y="261721"/>
                  </a:moveTo>
                  <a:lnTo>
                    <a:pt x="939584" y="260223"/>
                  </a:lnTo>
                  <a:lnTo>
                    <a:pt x="936332" y="258724"/>
                  </a:lnTo>
                  <a:lnTo>
                    <a:pt x="933958" y="263436"/>
                  </a:lnTo>
                  <a:lnTo>
                    <a:pt x="940879" y="266611"/>
                  </a:lnTo>
                  <a:lnTo>
                    <a:pt x="942835" y="261721"/>
                  </a:lnTo>
                  <a:close/>
                </a:path>
                <a:path w="1341754" h="469264">
                  <a:moveTo>
                    <a:pt x="961301" y="270205"/>
                  </a:moveTo>
                  <a:lnTo>
                    <a:pt x="958049" y="268706"/>
                  </a:lnTo>
                  <a:lnTo>
                    <a:pt x="954798" y="267208"/>
                  </a:lnTo>
                  <a:lnTo>
                    <a:pt x="952411" y="271907"/>
                  </a:lnTo>
                  <a:lnTo>
                    <a:pt x="959319" y="275082"/>
                  </a:lnTo>
                  <a:lnTo>
                    <a:pt x="961301" y="270205"/>
                  </a:lnTo>
                  <a:close/>
                </a:path>
                <a:path w="1341754" h="469264">
                  <a:moveTo>
                    <a:pt x="979779" y="278701"/>
                  </a:moveTo>
                  <a:lnTo>
                    <a:pt x="976528" y="277202"/>
                  </a:lnTo>
                  <a:lnTo>
                    <a:pt x="973277" y="275704"/>
                  </a:lnTo>
                  <a:lnTo>
                    <a:pt x="970864" y="280390"/>
                  </a:lnTo>
                  <a:lnTo>
                    <a:pt x="977773" y="283565"/>
                  </a:lnTo>
                  <a:lnTo>
                    <a:pt x="979779" y="278701"/>
                  </a:lnTo>
                  <a:close/>
                </a:path>
                <a:path w="1341754" h="469264">
                  <a:moveTo>
                    <a:pt x="998245" y="287185"/>
                  </a:moveTo>
                  <a:lnTo>
                    <a:pt x="994994" y="285686"/>
                  </a:lnTo>
                  <a:lnTo>
                    <a:pt x="991743" y="284187"/>
                  </a:lnTo>
                  <a:lnTo>
                    <a:pt x="989304" y="288861"/>
                  </a:lnTo>
                  <a:lnTo>
                    <a:pt x="996213" y="292036"/>
                  </a:lnTo>
                  <a:lnTo>
                    <a:pt x="998245" y="287185"/>
                  </a:lnTo>
                  <a:close/>
                </a:path>
                <a:path w="1341754" h="469264">
                  <a:moveTo>
                    <a:pt x="1016660" y="295770"/>
                  </a:moveTo>
                  <a:lnTo>
                    <a:pt x="1013447" y="294208"/>
                  </a:lnTo>
                  <a:lnTo>
                    <a:pt x="1010221" y="292658"/>
                  </a:lnTo>
                  <a:lnTo>
                    <a:pt x="1007770" y="297319"/>
                  </a:lnTo>
                  <a:lnTo>
                    <a:pt x="1011199" y="298958"/>
                  </a:lnTo>
                  <a:lnTo>
                    <a:pt x="1014615" y="300634"/>
                  </a:lnTo>
                  <a:lnTo>
                    <a:pt x="1016660" y="295770"/>
                  </a:lnTo>
                  <a:close/>
                </a:path>
                <a:path w="1341754" h="469264">
                  <a:moveTo>
                    <a:pt x="1034923" y="304673"/>
                  </a:moveTo>
                  <a:lnTo>
                    <a:pt x="1031709" y="303110"/>
                  </a:lnTo>
                  <a:lnTo>
                    <a:pt x="1028496" y="301548"/>
                  </a:lnTo>
                  <a:lnTo>
                    <a:pt x="1026020" y="306197"/>
                  </a:lnTo>
                  <a:lnTo>
                    <a:pt x="1032852" y="309524"/>
                  </a:lnTo>
                  <a:lnTo>
                    <a:pt x="1034923" y="304673"/>
                  </a:lnTo>
                  <a:close/>
                </a:path>
                <a:path w="1341754" h="469264">
                  <a:moveTo>
                    <a:pt x="1053198" y="313563"/>
                  </a:moveTo>
                  <a:lnTo>
                    <a:pt x="1049985" y="312000"/>
                  </a:lnTo>
                  <a:lnTo>
                    <a:pt x="1046772" y="310438"/>
                  </a:lnTo>
                  <a:lnTo>
                    <a:pt x="1044270" y="315074"/>
                  </a:lnTo>
                  <a:lnTo>
                    <a:pt x="1051115" y="318401"/>
                  </a:lnTo>
                  <a:lnTo>
                    <a:pt x="1053198" y="313563"/>
                  </a:lnTo>
                  <a:close/>
                </a:path>
                <a:path w="1341754" h="469264">
                  <a:moveTo>
                    <a:pt x="1071473" y="322465"/>
                  </a:moveTo>
                  <a:lnTo>
                    <a:pt x="1068260" y="320903"/>
                  </a:lnTo>
                  <a:lnTo>
                    <a:pt x="1065047" y="319341"/>
                  </a:lnTo>
                  <a:lnTo>
                    <a:pt x="1062532" y="323964"/>
                  </a:lnTo>
                  <a:lnTo>
                    <a:pt x="1069365" y="327291"/>
                  </a:lnTo>
                  <a:lnTo>
                    <a:pt x="1071473" y="322465"/>
                  </a:lnTo>
                  <a:close/>
                </a:path>
                <a:path w="1341754" h="469264">
                  <a:moveTo>
                    <a:pt x="1089748" y="331368"/>
                  </a:moveTo>
                  <a:lnTo>
                    <a:pt x="1086535" y="329806"/>
                  </a:lnTo>
                  <a:lnTo>
                    <a:pt x="1083322" y="328244"/>
                  </a:lnTo>
                  <a:lnTo>
                    <a:pt x="1080782" y="332854"/>
                  </a:lnTo>
                  <a:lnTo>
                    <a:pt x="1087628" y="336194"/>
                  </a:lnTo>
                  <a:lnTo>
                    <a:pt x="1089748" y="331368"/>
                  </a:lnTo>
                  <a:close/>
                </a:path>
                <a:path w="1341754" h="469264">
                  <a:moveTo>
                    <a:pt x="1108011" y="340271"/>
                  </a:moveTo>
                  <a:lnTo>
                    <a:pt x="1104798" y="338709"/>
                  </a:lnTo>
                  <a:lnTo>
                    <a:pt x="1101585" y="337146"/>
                  </a:lnTo>
                  <a:lnTo>
                    <a:pt x="1099032" y="341757"/>
                  </a:lnTo>
                  <a:lnTo>
                    <a:pt x="1105865" y="345084"/>
                  </a:lnTo>
                  <a:lnTo>
                    <a:pt x="1108011" y="340271"/>
                  </a:lnTo>
                  <a:close/>
                </a:path>
                <a:path w="1341754" h="469264">
                  <a:moveTo>
                    <a:pt x="1126083" y="349580"/>
                  </a:moveTo>
                  <a:lnTo>
                    <a:pt x="1122908" y="347941"/>
                  </a:lnTo>
                  <a:lnTo>
                    <a:pt x="1119733" y="346303"/>
                  </a:lnTo>
                  <a:lnTo>
                    <a:pt x="1117155" y="350901"/>
                  </a:lnTo>
                  <a:lnTo>
                    <a:pt x="1123924" y="354380"/>
                  </a:lnTo>
                  <a:lnTo>
                    <a:pt x="1126083" y="349580"/>
                  </a:lnTo>
                  <a:close/>
                </a:path>
                <a:path w="1341754" h="469264">
                  <a:moveTo>
                    <a:pt x="1144155" y="358863"/>
                  </a:moveTo>
                  <a:lnTo>
                    <a:pt x="1140980" y="357225"/>
                  </a:lnTo>
                  <a:lnTo>
                    <a:pt x="1137805" y="355587"/>
                  </a:lnTo>
                  <a:lnTo>
                    <a:pt x="1135214" y="360172"/>
                  </a:lnTo>
                  <a:lnTo>
                    <a:pt x="1141971" y="363651"/>
                  </a:lnTo>
                  <a:lnTo>
                    <a:pt x="1144155" y="358863"/>
                  </a:lnTo>
                  <a:close/>
                </a:path>
                <a:path w="1341754" h="469264">
                  <a:moveTo>
                    <a:pt x="1162240" y="368147"/>
                  </a:moveTo>
                  <a:lnTo>
                    <a:pt x="1159065" y="366509"/>
                  </a:lnTo>
                  <a:lnTo>
                    <a:pt x="1155890" y="364871"/>
                  </a:lnTo>
                  <a:lnTo>
                    <a:pt x="1153274" y="369455"/>
                  </a:lnTo>
                  <a:lnTo>
                    <a:pt x="1160043" y="372922"/>
                  </a:lnTo>
                  <a:lnTo>
                    <a:pt x="1162240" y="368147"/>
                  </a:lnTo>
                  <a:close/>
                </a:path>
                <a:path w="1341754" h="469264">
                  <a:moveTo>
                    <a:pt x="1180312" y="377444"/>
                  </a:moveTo>
                  <a:lnTo>
                    <a:pt x="1177137" y="375805"/>
                  </a:lnTo>
                  <a:lnTo>
                    <a:pt x="1173962" y="374167"/>
                  </a:lnTo>
                  <a:lnTo>
                    <a:pt x="1171333" y="378739"/>
                  </a:lnTo>
                  <a:lnTo>
                    <a:pt x="1178102" y="382219"/>
                  </a:lnTo>
                  <a:lnTo>
                    <a:pt x="1180312" y="377444"/>
                  </a:lnTo>
                  <a:close/>
                </a:path>
                <a:path w="1341754" h="469264">
                  <a:moveTo>
                    <a:pt x="1198397" y="386727"/>
                  </a:moveTo>
                  <a:lnTo>
                    <a:pt x="1195222" y="385089"/>
                  </a:lnTo>
                  <a:lnTo>
                    <a:pt x="1192047" y="383451"/>
                  </a:lnTo>
                  <a:lnTo>
                    <a:pt x="1189393" y="388010"/>
                  </a:lnTo>
                  <a:lnTo>
                    <a:pt x="1196162" y="391490"/>
                  </a:lnTo>
                  <a:lnTo>
                    <a:pt x="1198397" y="386727"/>
                  </a:lnTo>
                  <a:close/>
                </a:path>
                <a:path w="1341754" h="469264">
                  <a:moveTo>
                    <a:pt x="1216367" y="396227"/>
                  </a:moveTo>
                  <a:lnTo>
                    <a:pt x="1213218" y="394525"/>
                  </a:lnTo>
                  <a:lnTo>
                    <a:pt x="1210068" y="392823"/>
                  </a:lnTo>
                  <a:lnTo>
                    <a:pt x="1207414" y="397370"/>
                  </a:lnTo>
                  <a:lnTo>
                    <a:pt x="1214107" y="400989"/>
                  </a:lnTo>
                  <a:lnTo>
                    <a:pt x="1216367" y="396227"/>
                  </a:lnTo>
                  <a:close/>
                </a:path>
                <a:path w="1341754" h="469264">
                  <a:moveTo>
                    <a:pt x="1234249" y="405879"/>
                  </a:moveTo>
                  <a:lnTo>
                    <a:pt x="1231099" y="404177"/>
                  </a:lnTo>
                  <a:lnTo>
                    <a:pt x="1227950" y="402475"/>
                  </a:lnTo>
                  <a:lnTo>
                    <a:pt x="1225270" y="407009"/>
                  </a:lnTo>
                  <a:lnTo>
                    <a:pt x="1231976" y="410629"/>
                  </a:lnTo>
                  <a:lnTo>
                    <a:pt x="1234249" y="405879"/>
                  </a:lnTo>
                  <a:close/>
                </a:path>
                <a:path w="1341754" h="469264">
                  <a:moveTo>
                    <a:pt x="1252143" y="415518"/>
                  </a:moveTo>
                  <a:lnTo>
                    <a:pt x="1248994" y="413816"/>
                  </a:lnTo>
                  <a:lnTo>
                    <a:pt x="1245844" y="412115"/>
                  </a:lnTo>
                  <a:lnTo>
                    <a:pt x="1243152" y="416648"/>
                  </a:lnTo>
                  <a:lnTo>
                    <a:pt x="1249845" y="420255"/>
                  </a:lnTo>
                  <a:lnTo>
                    <a:pt x="1252143" y="415518"/>
                  </a:lnTo>
                  <a:close/>
                </a:path>
                <a:path w="1341754" h="469264">
                  <a:moveTo>
                    <a:pt x="1270025" y="425170"/>
                  </a:moveTo>
                  <a:lnTo>
                    <a:pt x="1266875" y="423468"/>
                  </a:lnTo>
                  <a:lnTo>
                    <a:pt x="1263726" y="421767"/>
                  </a:lnTo>
                  <a:lnTo>
                    <a:pt x="1261021" y="426288"/>
                  </a:lnTo>
                  <a:lnTo>
                    <a:pt x="1267714" y="429907"/>
                  </a:lnTo>
                  <a:lnTo>
                    <a:pt x="1270025" y="425170"/>
                  </a:lnTo>
                  <a:close/>
                </a:path>
                <a:path w="1341754" h="469264">
                  <a:moveTo>
                    <a:pt x="1287907" y="434822"/>
                  </a:moveTo>
                  <a:lnTo>
                    <a:pt x="1284757" y="433120"/>
                  </a:lnTo>
                  <a:lnTo>
                    <a:pt x="1281607" y="431419"/>
                  </a:lnTo>
                  <a:lnTo>
                    <a:pt x="1278890" y="435927"/>
                  </a:lnTo>
                  <a:lnTo>
                    <a:pt x="1285582" y="439547"/>
                  </a:lnTo>
                  <a:lnTo>
                    <a:pt x="1287907" y="434822"/>
                  </a:lnTo>
                  <a:close/>
                </a:path>
                <a:path w="1341754" h="469264">
                  <a:moveTo>
                    <a:pt x="1305788" y="444474"/>
                  </a:moveTo>
                  <a:lnTo>
                    <a:pt x="1302639" y="442772"/>
                  </a:lnTo>
                  <a:lnTo>
                    <a:pt x="1299489" y="441071"/>
                  </a:lnTo>
                  <a:lnTo>
                    <a:pt x="1296746" y="445579"/>
                  </a:lnTo>
                  <a:lnTo>
                    <a:pt x="1303451" y="449186"/>
                  </a:lnTo>
                  <a:lnTo>
                    <a:pt x="1305788" y="444474"/>
                  </a:lnTo>
                  <a:close/>
                </a:path>
                <a:path w="1341754" h="469264">
                  <a:moveTo>
                    <a:pt x="1323505" y="454431"/>
                  </a:moveTo>
                  <a:lnTo>
                    <a:pt x="1320393" y="452678"/>
                  </a:lnTo>
                  <a:lnTo>
                    <a:pt x="1317282" y="450926"/>
                  </a:lnTo>
                  <a:lnTo>
                    <a:pt x="1314526" y="455409"/>
                  </a:lnTo>
                  <a:lnTo>
                    <a:pt x="1321155" y="459143"/>
                  </a:lnTo>
                  <a:lnTo>
                    <a:pt x="1323505" y="454431"/>
                  </a:lnTo>
                  <a:close/>
                </a:path>
                <a:path w="1341754" h="469264">
                  <a:moveTo>
                    <a:pt x="1341196" y="464413"/>
                  </a:moveTo>
                  <a:lnTo>
                    <a:pt x="1338084" y="462661"/>
                  </a:lnTo>
                  <a:lnTo>
                    <a:pt x="1334973" y="460908"/>
                  </a:lnTo>
                  <a:lnTo>
                    <a:pt x="1332204" y="465378"/>
                  </a:lnTo>
                  <a:lnTo>
                    <a:pt x="1338834" y="469125"/>
                  </a:lnTo>
                  <a:lnTo>
                    <a:pt x="1341196" y="46441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 descr=""/>
            <p:cNvSpPr/>
            <p:nvPr/>
          </p:nvSpPr>
          <p:spPr>
            <a:xfrm>
              <a:off x="794651" y="5698616"/>
              <a:ext cx="4759325" cy="130175"/>
            </a:xfrm>
            <a:custGeom>
              <a:avLst/>
              <a:gdLst/>
              <a:ahLst/>
              <a:cxnLst/>
              <a:rect l="l" t="t" r="r" b="b"/>
              <a:pathLst>
                <a:path w="4759325" h="130175">
                  <a:moveTo>
                    <a:pt x="8013" y="94145"/>
                  </a:moveTo>
                  <a:lnTo>
                    <a:pt x="4470" y="93713"/>
                  </a:lnTo>
                  <a:lnTo>
                    <a:pt x="927" y="93281"/>
                  </a:lnTo>
                  <a:lnTo>
                    <a:pt x="0" y="98463"/>
                  </a:lnTo>
                  <a:lnTo>
                    <a:pt x="7543" y="99390"/>
                  </a:lnTo>
                  <a:lnTo>
                    <a:pt x="8013" y="94145"/>
                  </a:lnTo>
                  <a:close/>
                </a:path>
                <a:path w="4759325" h="130175">
                  <a:moveTo>
                    <a:pt x="28130" y="96647"/>
                  </a:moveTo>
                  <a:lnTo>
                    <a:pt x="24587" y="96202"/>
                  </a:lnTo>
                  <a:lnTo>
                    <a:pt x="21043" y="95770"/>
                  </a:lnTo>
                  <a:lnTo>
                    <a:pt x="20129" y="100952"/>
                  </a:lnTo>
                  <a:lnTo>
                    <a:pt x="27686" y="101892"/>
                  </a:lnTo>
                  <a:lnTo>
                    <a:pt x="28130" y="96647"/>
                  </a:lnTo>
                  <a:close/>
                </a:path>
                <a:path w="4759325" h="130175">
                  <a:moveTo>
                    <a:pt x="48247" y="99123"/>
                  </a:moveTo>
                  <a:lnTo>
                    <a:pt x="44704" y="98691"/>
                  </a:lnTo>
                  <a:lnTo>
                    <a:pt x="41160" y="98259"/>
                  </a:lnTo>
                  <a:lnTo>
                    <a:pt x="40271" y="103441"/>
                  </a:lnTo>
                  <a:lnTo>
                    <a:pt x="47828" y="104381"/>
                  </a:lnTo>
                  <a:lnTo>
                    <a:pt x="48247" y="99123"/>
                  </a:lnTo>
                  <a:close/>
                </a:path>
                <a:path w="4759325" h="130175">
                  <a:moveTo>
                    <a:pt x="68376" y="101625"/>
                  </a:moveTo>
                  <a:lnTo>
                    <a:pt x="64833" y="101180"/>
                  </a:lnTo>
                  <a:lnTo>
                    <a:pt x="61290" y="100749"/>
                  </a:lnTo>
                  <a:lnTo>
                    <a:pt x="60426" y="105943"/>
                  </a:lnTo>
                  <a:lnTo>
                    <a:pt x="67970" y="106870"/>
                  </a:lnTo>
                  <a:lnTo>
                    <a:pt x="68376" y="101625"/>
                  </a:lnTo>
                  <a:close/>
                </a:path>
                <a:path w="4759325" h="130175">
                  <a:moveTo>
                    <a:pt x="88493" y="104101"/>
                  </a:moveTo>
                  <a:lnTo>
                    <a:pt x="84950" y="103670"/>
                  </a:lnTo>
                  <a:lnTo>
                    <a:pt x="81407" y="103238"/>
                  </a:lnTo>
                  <a:lnTo>
                    <a:pt x="80556" y="108432"/>
                  </a:lnTo>
                  <a:lnTo>
                    <a:pt x="88112" y="109359"/>
                  </a:lnTo>
                  <a:lnTo>
                    <a:pt x="88493" y="104101"/>
                  </a:lnTo>
                  <a:close/>
                </a:path>
                <a:path w="4759325" h="130175">
                  <a:moveTo>
                    <a:pt x="108610" y="106603"/>
                  </a:moveTo>
                  <a:lnTo>
                    <a:pt x="105067" y="106159"/>
                  </a:lnTo>
                  <a:lnTo>
                    <a:pt x="101523" y="105727"/>
                  </a:lnTo>
                  <a:lnTo>
                    <a:pt x="100698" y="110921"/>
                  </a:lnTo>
                  <a:lnTo>
                    <a:pt x="108254" y="111861"/>
                  </a:lnTo>
                  <a:lnTo>
                    <a:pt x="108610" y="106603"/>
                  </a:lnTo>
                  <a:close/>
                </a:path>
                <a:path w="4759325" h="130175">
                  <a:moveTo>
                    <a:pt x="128778" y="108635"/>
                  </a:moveTo>
                  <a:lnTo>
                    <a:pt x="125234" y="108280"/>
                  </a:lnTo>
                  <a:lnTo>
                    <a:pt x="121691" y="107924"/>
                  </a:lnTo>
                  <a:lnTo>
                    <a:pt x="120878" y="113131"/>
                  </a:lnTo>
                  <a:lnTo>
                    <a:pt x="128447" y="113893"/>
                  </a:lnTo>
                  <a:lnTo>
                    <a:pt x="128778" y="108635"/>
                  </a:lnTo>
                  <a:close/>
                </a:path>
                <a:path w="4759325" h="130175">
                  <a:moveTo>
                    <a:pt x="148945" y="110667"/>
                  </a:moveTo>
                  <a:lnTo>
                    <a:pt x="145402" y="110312"/>
                  </a:lnTo>
                  <a:lnTo>
                    <a:pt x="141859" y="109956"/>
                  </a:lnTo>
                  <a:lnTo>
                    <a:pt x="141071" y="115163"/>
                  </a:lnTo>
                  <a:lnTo>
                    <a:pt x="148640" y="115925"/>
                  </a:lnTo>
                  <a:lnTo>
                    <a:pt x="148945" y="110667"/>
                  </a:lnTo>
                  <a:close/>
                </a:path>
                <a:path w="4759325" h="130175">
                  <a:moveTo>
                    <a:pt x="169113" y="112699"/>
                  </a:moveTo>
                  <a:lnTo>
                    <a:pt x="165569" y="112344"/>
                  </a:lnTo>
                  <a:lnTo>
                    <a:pt x="162026" y="111988"/>
                  </a:lnTo>
                  <a:lnTo>
                    <a:pt x="161264" y="117195"/>
                  </a:lnTo>
                  <a:lnTo>
                    <a:pt x="168833" y="117957"/>
                  </a:lnTo>
                  <a:lnTo>
                    <a:pt x="169113" y="112699"/>
                  </a:lnTo>
                  <a:close/>
                </a:path>
                <a:path w="4759325" h="130175">
                  <a:moveTo>
                    <a:pt x="189293" y="114731"/>
                  </a:moveTo>
                  <a:lnTo>
                    <a:pt x="185750" y="114376"/>
                  </a:lnTo>
                  <a:lnTo>
                    <a:pt x="182206" y="114020"/>
                  </a:lnTo>
                  <a:lnTo>
                    <a:pt x="181470" y="119227"/>
                  </a:lnTo>
                  <a:lnTo>
                    <a:pt x="189039" y="120002"/>
                  </a:lnTo>
                  <a:lnTo>
                    <a:pt x="189293" y="114731"/>
                  </a:lnTo>
                  <a:close/>
                </a:path>
                <a:path w="4759325" h="130175">
                  <a:moveTo>
                    <a:pt x="209461" y="116776"/>
                  </a:moveTo>
                  <a:lnTo>
                    <a:pt x="205917" y="116420"/>
                  </a:lnTo>
                  <a:lnTo>
                    <a:pt x="202374" y="116065"/>
                  </a:lnTo>
                  <a:lnTo>
                    <a:pt x="201663" y="121285"/>
                  </a:lnTo>
                  <a:lnTo>
                    <a:pt x="209219" y="122047"/>
                  </a:lnTo>
                  <a:lnTo>
                    <a:pt x="209461" y="116776"/>
                  </a:lnTo>
                  <a:close/>
                </a:path>
                <a:path w="4759325" h="130175">
                  <a:moveTo>
                    <a:pt x="229666" y="118427"/>
                  </a:moveTo>
                  <a:lnTo>
                    <a:pt x="226110" y="118148"/>
                  </a:lnTo>
                  <a:lnTo>
                    <a:pt x="222554" y="117868"/>
                  </a:lnTo>
                  <a:lnTo>
                    <a:pt x="221869" y="123101"/>
                  </a:lnTo>
                  <a:lnTo>
                    <a:pt x="229450" y="123685"/>
                  </a:lnTo>
                  <a:lnTo>
                    <a:pt x="229666" y="118427"/>
                  </a:lnTo>
                  <a:close/>
                </a:path>
                <a:path w="4759325" h="130175">
                  <a:moveTo>
                    <a:pt x="249872" y="120002"/>
                  </a:moveTo>
                  <a:lnTo>
                    <a:pt x="246316" y="119722"/>
                  </a:lnTo>
                  <a:lnTo>
                    <a:pt x="242760" y="119443"/>
                  </a:lnTo>
                  <a:lnTo>
                    <a:pt x="242100" y="124675"/>
                  </a:lnTo>
                  <a:lnTo>
                    <a:pt x="249682" y="125260"/>
                  </a:lnTo>
                  <a:lnTo>
                    <a:pt x="249872" y="120002"/>
                  </a:lnTo>
                  <a:close/>
                </a:path>
                <a:path w="4759325" h="130175">
                  <a:moveTo>
                    <a:pt x="270090" y="121564"/>
                  </a:moveTo>
                  <a:lnTo>
                    <a:pt x="266534" y="121285"/>
                  </a:lnTo>
                  <a:lnTo>
                    <a:pt x="262978" y="121005"/>
                  </a:lnTo>
                  <a:lnTo>
                    <a:pt x="262343" y="126238"/>
                  </a:lnTo>
                  <a:lnTo>
                    <a:pt x="269925" y="126822"/>
                  </a:lnTo>
                  <a:lnTo>
                    <a:pt x="270090" y="121564"/>
                  </a:lnTo>
                  <a:close/>
                </a:path>
                <a:path w="4759325" h="130175">
                  <a:moveTo>
                    <a:pt x="290296" y="123139"/>
                  </a:moveTo>
                  <a:lnTo>
                    <a:pt x="286740" y="122859"/>
                  </a:lnTo>
                  <a:lnTo>
                    <a:pt x="283184" y="122580"/>
                  </a:lnTo>
                  <a:lnTo>
                    <a:pt x="282575" y="127812"/>
                  </a:lnTo>
                  <a:lnTo>
                    <a:pt x="290156" y="128409"/>
                  </a:lnTo>
                  <a:lnTo>
                    <a:pt x="290296" y="123139"/>
                  </a:lnTo>
                  <a:close/>
                </a:path>
                <a:path w="4759325" h="130175">
                  <a:moveTo>
                    <a:pt x="310515" y="124714"/>
                  </a:moveTo>
                  <a:lnTo>
                    <a:pt x="306959" y="124434"/>
                  </a:lnTo>
                  <a:lnTo>
                    <a:pt x="303403" y="124155"/>
                  </a:lnTo>
                  <a:lnTo>
                    <a:pt x="302806" y="129387"/>
                  </a:lnTo>
                  <a:lnTo>
                    <a:pt x="310400" y="129984"/>
                  </a:lnTo>
                  <a:lnTo>
                    <a:pt x="310515" y="124714"/>
                  </a:lnTo>
                  <a:close/>
                </a:path>
                <a:path w="4759325" h="130175">
                  <a:moveTo>
                    <a:pt x="4689792" y="3505"/>
                  </a:moveTo>
                  <a:lnTo>
                    <a:pt x="4686681" y="1752"/>
                  </a:lnTo>
                  <a:lnTo>
                    <a:pt x="4683569" y="0"/>
                  </a:lnTo>
                  <a:lnTo>
                    <a:pt x="4680801" y="4470"/>
                  </a:lnTo>
                  <a:lnTo>
                    <a:pt x="4687430" y="8216"/>
                  </a:lnTo>
                  <a:lnTo>
                    <a:pt x="4689792" y="3505"/>
                  </a:lnTo>
                  <a:close/>
                </a:path>
                <a:path w="4759325" h="130175">
                  <a:moveTo>
                    <a:pt x="4707496" y="13500"/>
                  </a:moveTo>
                  <a:lnTo>
                    <a:pt x="4704385" y="11747"/>
                  </a:lnTo>
                  <a:lnTo>
                    <a:pt x="4701273" y="9994"/>
                  </a:lnTo>
                  <a:lnTo>
                    <a:pt x="4698492" y="14465"/>
                  </a:lnTo>
                  <a:lnTo>
                    <a:pt x="4705108" y="18199"/>
                  </a:lnTo>
                  <a:lnTo>
                    <a:pt x="4707496" y="13500"/>
                  </a:lnTo>
                  <a:close/>
                </a:path>
                <a:path w="4759325" h="130175">
                  <a:moveTo>
                    <a:pt x="4725187" y="23482"/>
                  </a:moveTo>
                  <a:lnTo>
                    <a:pt x="4722076" y="21729"/>
                  </a:lnTo>
                  <a:lnTo>
                    <a:pt x="4718964" y="19977"/>
                  </a:lnTo>
                  <a:lnTo>
                    <a:pt x="4716170" y="24434"/>
                  </a:lnTo>
                  <a:lnTo>
                    <a:pt x="4722787" y="28181"/>
                  </a:lnTo>
                  <a:lnTo>
                    <a:pt x="4725187" y="23482"/>
                  </a:lnTo>
                  <a:close/>
                </a:path>
                <a:path w="4759325" h="130175">
                  <a:moveTo>
                    <a:pt x="4742891" y="33477"/>
                  </a:moveTo>
                  <a:lnTo>
                    <a:pt x="4739779" y="31724"/>
                  </a:lnTo>
                  <a:lnTo>
                    <a:pt x="4736668" y="29972"/>
                  </a:lnTo>
                  <a:lnTo>
                    <a:pt x="4733849" y="34417"/>
                  </a:lnTo>
                  <a:lnTo>
                    <a:pt x="4740478" y="38163"/>
                  </a:lnTo>
                  <a:lnTo>
                    <a:pt x="4742891" y="33477"/>
                  </a:lnTo>
                  <a:close/>
                </a:path>
                <a:path w="4759325" h="130175">
                  <a:moveTo>
                    <a:pt x="4759312" y="42748"/>
                  </a:moveTo>
                  <a:lnTo>
                    <a:pt x="4754359" y="39966"/>
                  </a:lnTo>
                  <a:lnTo>
                    <a:pt x="4751527" y="44411"/>
                  </a:lnTo>
                  <a:lnTo>
                    <a:pt x="4758156" y="48145"/>
                  </a:lnTo>
                  <a:lnTo>
                    <a:pt x="4759312" y="45923"/>
                  </a:lnTo>
                  <a:lnTo>
                    <a:pt x="4759312" y="4274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 descr=""/>
            <p:cNvSpPr/>
            <p:nvPr/>
          </p:nvSpPr>
          <p:spPr>
            <a:xfrm>
              <a:off x="1117718" y="5829901"/>
              <a:ext cx="535305" cy="0"/>
            </a:xfrm>
            <a:custGeom>
              <a:avLst/>
              <a:gdLst/>
              <a:ahLst/>
              <a:cxnLst/>
              <a:rect l="l" t="t" r="r" b="b"/>
              <a:pathLst>
                <a:path w="535305" h="0">
                  <a:moveTo>
                    <a:pt x="0" y="0"/>
                  </a:moveTo>
                  <a:lnTo>
                    <a:pt x="534931" y="0"/>
                  </a:lnTo>
                </a:path>
              </a:pathLst>
            </a:custGeom>
            <a:ln w="1557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 descr=""/>
            <p:cNvSpPr/>
            <p:nvPr/>
          </p:nvSpPr>
          <p:spPr>
            <a:xfrm>
              <a:off x="1665109" y="5461164"/>
              <a:ext cx="1376680" cy="365760"/>
            </a:xfrm>
            <a:custGeom>
              <a:avLst/>
              <a:gdLst/>
              <a:ahLst/>
              <a:cxnLst/>
              <a:rect l="l" t="t" r="r" b="b"/>
              <a:pathLst>
                <a:path w="1376680" h="365760">
                  <a:moveTo>
                    <a:pt x="7772" y="364540"/>
                  </a:moveTo>
                  <a:lnTo>
                    <a:pt x="7099" y="359321"/>
                  </a:lnTo>
                  <a:lnTo>
                    <a:pt x="3556" y="359638"/>
                  </a:lnTo>
                  <a:lnTo>
                    <a:pt x="0" y="359956"/>
                  </a:lnTo>
                  <a:lnTo>
                    <a:pt x="190" y="365226"/>
                  </a:lnTo>
                  <a:lnTo>
                    <a:pt x="7772" y="364540"/>
                  </a:lnTo>
                  <a:close/>
                </a:path>
                <a:path w="1376680" h="365760">
                  <a:moveTo>
                    <a:pt x="27978" y="362724"/>
                  </a:moveTo>
                  <a:lnTo>
                    <a:pt x="27279" y="357505"/>
                  </a:lnTo>
                  <a:lnTo>
                    <a:pt x="23736" y="357822"/>
                  </a:lnTo>
                  <a:lnTo>
                    <a:pt x="20180" y="358140"/>
                  </a:lnTo>
                  <a:lnTo>
                    <a:pt x="20396" y="363410"/>
                  </a:lnTo>
                  <a:lnTo>
                    <a:pt x="27978" y="362724"/>
                  </a:lnTo>
                  <a:close/>
                </a:path>
                <a:path w="1376680" h="365760">
                  <a:moveTo>
                    <a:pt x="48196" y="360908"/>
                  </a:moveTo>
                  <a:lnTo>
                    <a:pt x="47485" y="355688"/>
                  </a:lnTo>
                  <a:lnTo>
                    <a:pt x="43929" y="356006"/>
                  </a:lnTo>
                  <a:lnTo>
                    <a:pt x="40386" y="356323"/>
                  </a:lnTo>
                  <a:lnTo>
                    <a:pt x="40627" y="361581"/>
                  </a:lnTo>
                  <a:lnTo>
                    <a:pt x="48196" y="360908"/>
                  </a:lnTo>
                  <a:close/>
                </a:path>
                <a:path w="1376680" h="365760">
                  <a:moveTo>
                    <a:pt x="68414" y="359092"/>
                  </a:moveTo>
                  <a:lnTo>
                    <a:pt x="67665" y="353872"/>
                  </a:lnTo>
                  <a:lnTo>
                    <a:pt x="64109" y="354190"/>
                  </a:lnTo>
                  <a:lnTo>
                    <a:pt x="60566" y="354507"/>
                  </a:lnTo>
                  <a:lnTo>
                    <a:pt x="60833" y="359765"/>
                  </a:lnTo>
                  <a:lnTo>
                    <a:pt x="68414" y="359092"/>
                  </a:lnTo>
                  <a:close/>
                </a:path>
                <a:path w="1376680" h="365760">
                  <a:moveTo>
                    <a:pt x="88607" y="357022"/>
                  </a:moveTo>
                  <a:lnTo>
                    <a:pt x="87833" y="351815"/>
                  </a:lnTo>
                  <a:lnTo>
                    <a:pt x="84289" y="352221"/>
                  </a:lnTo>
                  <a:lnTo>
                    <a:pt x="80746" y="352628"/>
                  </a:lnTo>
                  <a:lnTo>
                    <a:pt x="81051" y="357886"/>
                  </a:lnTo>
                  <a:lnTo>
                    <a:pt x="88607" y="357022"/>
                  </a:lnTo>
                  <a:close/>
                </a:path>
                <a:path w="1376680" h="365760">
                  <a:moveTo>
                    <a:pt x="108788" y="354736"/>
                  </a:moveTo>
                  <a:lnTo>
                    <a:pt x="107975" y="349529"/>
                  </a:lnTo>
                  <a:lnTo>
                    <a:pt x="104432" y="349935"/>
                  </a:lnTo>
                  <a:lnTo>
                    <a:pt x="100888" y="350342"/>
                  </a:lnTo>
                  <a:lnTo>
                    <a:pt x="101231" y="355600"/>
                  </a:lnTo>
                  <a:lnTo>
                    <a:pt x="108788" y="354736"/>
                  </a:lnTo>
                  <a:close/>
                </a:path>
                <a:path w="1376680" h="365760">
                  <a:moveTo>
                    <a:pt x="128943" y="352437"/>
                  </a:moveTo>
                  <a:lnTo>
                    <a:pt x="128104" y="347230"/>
                  </a:lnTo>
                  <a:lnTo>
                    <a:pt x="124561" y="347637"/>
                  </a:lnTo>
                  <a:lnTo>
                    <a:pt x="121018" y="348043"/>
                  </a:lnTo>
                  <a:lnTo>
                    <a:pt x="121386" y="353288"/>
                  </a:lnTo>
                  <a:lnTo>
                    <a:pt x="128943" y="352437"/>
                  </a:lnTo>
                  <a:close/>
                </a:path>
                <a:path w="1376680" h="365760">
                  <a:moveTo>
                    <a:pt x="149123" y="350139"/>
                  </a:moveTo>
                  <a:lnTo>
                    <a:pt x="148247" y="344944"/>
                  </a:lnTo>
                  <a:lnTo>
                    <a:pt x="144703" y="345351"/>
                  </a:lnTo>
                  <a:lnTo>
                    <a:pt x="141160" y="345757"/>
                  </a:lnTo>
                  <a:lnTo>
                    <a:pt x="141554" y="351002"/>
                  </a:lnTo>
                  <a:lnTo>
                    <a:pt x="149123" y="350139"/>
                  </a:lnTo>
                  <a:close/>
                </a:path>
                <a:path w="1376680" h="365760">
                  <a:moveTo>
                    <a:pt x="169252" y="347611"/>
                  </a:moveTo>
                  <a:lnTo>
                    <a:pt x="168351" y="342430"/>
                  </a:lnTo>
                  <a:lnTo>
                    <a:pt x="164820" y="342912"/>
                  </a:lnTo>
                  <a:lnTo>
                    <a:pt x="161290" y="343395"/>
                  </a:lnTo>
                  <a:lnTo>
                    <a:pt x="161721" y="348653"/>
                  </a:lnTo>
                  <a:lnTo>
                    <a:pt x="169252" y="347611"/>
                  </a:lnTo>
                  <a:close/>
                </a:path>
                <a:path w="1376680" h="365760">
                  <a:moveTo>
                    <a:pt x="189369" y="344855"/>
                  </a:moveTo>
                  <a:lnTo>
                    <a:pt x="188429" y="339674"/>
                  </a:lnTo>
                  <a:lnTo>
                    <a:pt x="184899" y="340156"/>
                  </a:lnTo>
                  <a:lnTo>
                    <a:pt x="181368" y="340639"/>
                  </a:lnTo>
                  <a:lnTo>
                    <a:pt x="181825" y="345897"/>
                  </a:lnTo>
                  <a:lnTo>
                    <a:pt x="189369" y="344855"/>
                  </a:lnTo>
                  <a:close/>
                </a:path>
                <a:path w="1376680" h="365760">
                  <a:moveTo>
                    <a:pt x="209486" y="342099"/>
                  </a:moveTo>
                  <a:lnTo>
                    <a:pt x="208521" y="336918"/>
                  </a:lnTo>
                  <a:lnTo>
                    <a:pt x="204990" y="337400"/>
                  </a:lnTo>
                  <a:lnTo>
                    <a:pt x="201460" y="337883"/>
                  </a:lnTo>
                  <a:lnTo>
                    <a:pt x="201942" y="343128"/>
                  </a:lnTo>
                  <a:lnTo>
                    <a:pt x="209486" y="342099"/>
                  </a:lnTo>
                  <a:close/>
                </a:path>
                <a:path w="1376680" h="365760">
                  <a:moveTo>
                    <a:pt x="229590" y="339331"/>
                  </a:moveTo>
                  <a:lnTo>
                    <a:pt x="228600" y="334162"/>
                  </a:lnTo>
                  <a:lnTo>
                    <a:pt x="225069" y="334645"/>
                  </a:lnTo>
                  <a:lnTo>
                    <a:pt x="221538" y="335127"/>
                  </a:lnTo>
                  <a:lnTo>
                    <a:pt x="222059" y="340372"/>
                  </a:lnTo>
                  <a:lnTo>
                    <a:pt x="229590" y="339331"/>
                  </a:lnTo>
                  <a:close/>
                </a:path>
                <a:path w="1376680" h="365760">
                  <a:moveTo>
                    <a:pt x="249669" y="336308"/>
                  </a:moveTo>
                  <a:lnTo>
                    <a:pt x="248640" y="331139"/>
                  </a:lnTo>
                  <a:lnTo>
                    <a:pt x="245122" y="331711"/>
                  </a:lnTo>
                  <a:lnTo>
                    <a:pt x="241604" y="332282"/>
                  </a:lnTo>
                  <a:lnTo>
                    <a:pt x="242150" y="337515"/>
                  </a:lnTo>
                  <a:lnTo>
                    <a:pt x="249669" y="336308"/>
                  </a:lnTo>
                  <a:close/>
                </a:path>
                <a:path w="1376680" h="365760">
                  <a:moveTo>
                    <a:pt x="269709" y="333095"/>
                  </a:moveTo>
                  <a:lnTo>
                    <a:pt x="268655" y="327939"/>
                  </a:lnTo>
                  <a:lnTo>
                    <a:pt x="265137" y="328498"/>
                  </a:lnTo>
                  <a:lnTo>
                    <a:pt x="261620" y="329069"/>
                  </a:lnTo>
                  <a:lnTo>
                    <a:pt x="262204" y="334302"/>
                  </a:lnTo>
                  <a:lnTo>
                    <a:pt x="269709" y="333095"/>
                  </a:lnTo>
                  <a:close/>
                </a:path>
                <a:path w="1376680" h="365760">
                  <a:moveTo>
                    <a:pt x="289763" y="329869"/>
                  </a:moveTo>
                  <a:lnTo>
                    <a:pt x="288671" y="324726"/>
                  </a:lnTo>
                  <a:lnTo>
                    <a:pt x="285153" y="325285"/>
                  </a:lnTo>
                  <a:lnTo>
                    <a:pt x="281635" y="325856"/>
                  </a:lnTo>
                  <a:lnTo>
                    <a:pt x="282244" y="331089"/>
                  </a:lnTo>
                  <a:lnTo>
                    <a:pt x="289763" y="329869"/>
                  </a:lnTo>
                  <a:close/>
                </a:path>
                <a:path w="1376680" h="365760">
                  <a:moveTo>
                    <a:pt x="309791" y="326656"/>
                  </a:moveTo>
                  <a:lnTo>
                    <a:pt x="308673" y="321500"/>
                  </a:lnTo>
                  <a:lnTo>
                    <a:pt x="305155" y="322072"/>
                  </a:lnTo>
                  <a:lnTo>
                    <a:pt x="301637" y="322630"/>
                  </a:lnTo>
                  <a:lnTo>
                    <a:pt x="302272" y="327863"/>
                  </a:lnTo>
                  <a:lnTo>
                    <a:pt x="309791" y="326656"/>
                  </a:lnTo>
                  <a:close/>
                </a:path>
                <a:path w="1376680" h="365760">
                  <a:moveTo>
                    <a:pt x="329780" y="323126"/>
                  </a:moveTo>
                  <a:lnTo>
                    <a:pt x="328637" y="317982"/>
                  </a:lnTo>
                  <a:lnTo>
                    <a:pt x="325132" y="318630"/>
                  </a:lnTo>
                  <a:lnTo>
                    <a:pt x="321627" y="319278"/>
                  </a:lnTo>
                  <a:lnTo>
                    <a:pt x="322300" y="324497"/>
                  </a:lnTo>
                  <a:lnTo>
                    <a:pt x="329780" y="323126"/>
                  </a:lnTo>
                  <a:close/>
                </a:path>
                <a:path w="1376680" h="365760">
                  <a:moveTo>
                    <a:pt x="349758" y="319468"/>
                  </a:moveTo>
                  <a:lnTo>
                    <a:pt x="348576" y="314325"/>
                  </a:lnTo>
                  <a:lnTo>
                    <a:pt x="345071" y="314972"/>
                  </a:lnTo>
                  <a:lnTo>
                    <a:pt x="341566" y="315620"/>
                  </a:lnTo>
                  <a:lnTo>
                    <a:pt x="342265" y="320840"/>
                  </a:lnTo>
                  <a:lnTo>
                    <a:pt x="349758" y="319468"/>
                  </a:lnTo>
                  <a:close/>
                </a:path>
                <a:path w="1376680" h="365760">
                  <a:moveTo>
                    <a:pt x="369722" y="315785"/>
                  </a:moveTo>
                  <a:lnTo>
                    <a:pt x="368515" y="310654"/>
                  </a:lnTo>
                  <a:lnTo>
                    <a:pt x="365010" y="311302"/>
                  </a:lnTo>
                  <a:lnTo>
                    <a:pt x="361505" y="311950"/>
                  </a:lnTo>
                  <a:lnTo>
                    <a:pt x="362242" y="317157"/>
                  </a:lnTo>
                  <a:lnTo>
                    <a:pt x="369722" y="315785"/>
                  </a:lnTo>
                  <a:close/>
                </a:path>
                <a:path w="1376680" h="365760">
                  <a:moveTo>
                    <a:pt x="389686" y="312140"/>
                  </a:moveTo>
                  <a:lnTo>
                    <a:pt x="388454" y="307009"/>
                  </a:lnTo>
                  <a:lnTo>
                    <a:pt x="384949" y="307657"/>
                  </a:lnTo>
                  <a:lnTo>
                    <a:pt x="381444" y="308305"/>
                  </a:lnTo>
                  <a:lnTo>
                    <a:pt x="382206" y="313512"/>
                  </a:lnTo>
                  <a:lnTo>
                    <a:pt x="389686" y="312140"/>
                  </a:lnTo>
                  <a:close/>
                </a:path>
                <a:path w="1376680" h="365760">
                  <a:moveTo>
                    <a:pt x="409562" y="308076"/>
                  </a:moveTo>
                  <a:lnTo>
                    <a:pt x="408305" y="302958"/>
                  </a:lnTo>
                  <a:lnTo>
                    <a:pt x="404812" y="303682"/>
                  </a:lnTo>
                  <a:lnTo>
                    <a:pt x="401320" y="304406"/>
                  </a:lnTo>
                  <a:lnTo>
                    <a:pt x="402107" y="309613"/>
                  </a:lnTo>
                  <a:lnTo>
                    <a:pt x="409562" y="308076"/>
                  </a:lnTo>
                  <a:close/>
                </a:path>
                <a:path w="1376680" h="365760">
                  <a:moveTo>
                    <a:pt x="429463" y="303987"/>
                  </a:moveTo>
                  <a:lnTo>
                    <a:pt x="428167" y="298869"/>
                  </a:lnTo>
                  <a:lnTo>
                    <a:pt x="424675" y="299593"/>
                  </a:lnTo>
                  <a:lnTo>
                    <a:pt x="421182" y="300316"/>
                  </a:lnTo>
                  <a:lnTo>
                    <a:pt x="422008" y="305511"/>
                  </a:lnTo>
                  <a:lnTo>
                    <a:pt x="429463" y="303987"/>
                  </a:lnTo>
                  <a:close/>
                </a:path>
                <a:path w="1376680" h="365760">
                  <a:moveTo>
                    <a:pt x="449338" y="299897"/>
                  </a:moveTo>
                  <a:lnTo>
                    <a:pt x="448017" y="294792"/>
                  </a:lnTo>
                  <a:lnTo>
                    <a:pt x="444525" y="295516"/>
                  </a:lnTo>
                  <a:lnTo>
                    <a:pt x="441032" y="296240"/>
                  </a:lnTo>
                  <a:lnTo>
                    <a:pt x="441883" y="301434"/>
                  </a:lnTo>
                  <a:lnTo>
                    <a:pt x="449338" y="299897"/>
                  </a:lnTo>
                  <a:close/>
                </a:path>
                <a:path w="1376680" h="365760">
                  <a:moveTo>
                    <a:pt x="469201" y="295719"/>
                  </a:moveTo>
                  <a:lnTo>
                    <a:pt x="467855" y="290626"/>
                  </a:lnTo>
                  <a:lnTo>
                    <a:pt x="464375" y="291414"/>
                  </a:lnTo>
                  <a:lnTo>
                    <a:pt x="460895" y="292163"/>
                  </a:lnTo>
                  <a:lnTo>
                    <a:pt x="461772" y="297357"/>
                  </a:lnTo>
                  <a:lnTo>
                    <a:pt x="465493" y="296557"/>
                  </a:lnTo>
                  <a:lnTo>
                    <a:pt x="469201" y="295719"/>
                  </a:lnTo>
                  <a:close/>
                </a:path>
                <a:path w="1376680" h="365760">
                  <a:moveTo>
                    <a:pt x="488988" y="291211"/>
                  </a:moveTo>
                  <a:lnTo>
                    <a:pt x="487616" y="286131"/>
                  </a:lnTo>
                  <a:lnTo>
                    <a:pt x="484136" y="286918"/>
                  </a:lnTo>
                  <a:lnTo>
                    <a:pt x="480656" y="287705"/>
                  </a:lnTo>
                  <a:lnTo>
                    <a:pt x="481571" y="292900"/>
                  </a:lnTo>
                  <a:lnTo>
                    <a:pt x="488988" y="291211"/>
                  </a:lnTo>
                  <a:close/>
                </a:path>
                <a:path w="1376680" h="365760">
                  <a:moveTo>
                    <a:pt x="508787" y="286727"/>
                  </a:moveTo>
                  <a:lnTo>
                    <a:pt x="507390" y="281647"/>
                  </a:lnTo>
                  <a:lnTo>
                    <a:pt x="503910" y="282435"/>
                  </a:lnTo>
                  <a:lnTo>
                    <a:pt x="500430" y="283222"/>
                  </a:lnTo>
                  <a:lnTo>
                    <a:pt x="501370" y="288404"/>
                  </a:lnTo>
                  <a:lnTo>
                    <a:pt x="508787" y="286727"/>
                  </a:lnTo>
                  <a:close/>
                </a:path>
                <a:path w="1376680" h="365760">
                  <a:moveTo>
                    <a:pt x="528586" y="282232"/>
                  </a:moveTo>
                  <a:lnTo>
                    <a:pt x="527151" y="277164"/>
                  </a:lnTo>
                  <a:lnTo>
                    <a:pt x="523671" y="277952"/>
                  </a:lnTo>
                  <a:lnTo>
                    <a:pt x="520192" y="278739"/>
                  </a:lnTo>
                  <a:lnTo>
                    <a:pt x="521157" y="283921"/>
                  </a:lnTo>
                  <a:lnTo>
                    <a:pt x="528586" y="282232"/>
                  </a:lnTo>
                  <a:close/>
                </a:path>
                <a:path w="1376680" h="365760">
                  <a:moveTo>
                    <a:pt x="548322" y="277507"/>
                  </a:moveTo>
                  <a:lnTo>
                    <a:pt x="546862" y="272453"/>
                  </a:lnTo>
                  <a:lnTo>
                    <a:pt x="543407" y="273304"/>
                  </a:lnTo>
                  <a:lnTo>
                    <a:pt x="539953" y="274154"/>
                  </a:lnTo>
                  <a:lnTo>
                    <a:pt x="540943" y="279336"/>
                  </a:lnTo>
                  <a:lnTo>
                    <a:pt x="548322" y="277507"/>
                  </a:lnTo>
                  <a:close/>
                </a:path>
                <a:path w="1376680" h="365760">
                  <a:moveTo>
                    <a:pt x="568032" y="272618"/>
                  </a:moveTo>
                  <a:lnTo>
                    <a:pt x="566534" y="267576"/>
                  </a:lnTo>
                  <a:lnTo>
                    <a:pt x="563079" y="268427"/>
                  </a:lnTo>
                  <a:lnTo>
                    <a:pt x="559625" y="269278"/>
                  </a:lnTo>
                  <a:lnTo>
                    <a:pt x="560641" y="274447"/>
                  </a:lnTo>
                  <a:lnTo>
                    <a:pt x="568032" y="272618"/>
                  </a:lnTo>
                  <a:close/>
                </a:path>
                <a:path w="1376680" h="365760">
                  <a:moveTo>
                    <a:pt x="587743" y="267754"/>
                  </a:moveTo>
                  <a:lnTo>
                    <a:pt x="586219" y="262712"/>
                  </a:lnTo>
                  <a:lnTo>
                    <a:pt x="582764" y="263563"/>
                  </a:lnTo>
                  <a:lnTo>
                    <a:pt x="579310" y="264414"/>
                  </a:lnTo>
                  <a:lnTo>
                    <a:pt x="580351" y="269582"/>
                  </a:lnTo>
                  <a:lnTo>
                    <a:pt x="587743" y="267754"/>
                  </a:lnTo>
                  <a:close/>
                </a:path>
                <a:path w="1376680" h="365760">
                  <a:moveTo>
                    <a:pt x="607441" y="262864"/>
                  </a:moveTo>
                  <a:lnTo>
                    <a:pt x="605891" y="257835"/>
                  </a:lnTo>
                  <a:lnTo>
                    <a:pt x="602437" y="258686"/>
                  </a:lnTo>
                  <a:lnTo>
                    <a:pt x="598982" y="259537"/>
                  </a:lnTo>
                  <a:lnTo>
                    <a:pt x="600049" y="264693"/>
                  </a:lnTo>
                  <a:lnTo>
                    <a:pt x="607441" y="262864"/>
                  </a:lnTo>
                  <a:close/>
                </a:path>
                <a:path w="1376680" h="365760">
                  <a:moveTo>
                    <a:pt x="627037" y="257632"/>
                  </a:moveTo>
                  <a:lnTo>
                    <a:pt x="625475" y="252603"/>
                  </a:lnTo>
                  <a:lnTo>
                    <a:pt x="622033" y="253517"/>
                  </a:lnTo>
                  <a:lnTo>
                    <a:pt x="618591" y="254431"/>
                  </a:lnTo>
                  <a:lnTo>
                    <a:pt x="619696" y="259588"/>
                  </a:lnTo>
                  <a:lnTo>
                    <a:pt x="627037" y="257632"/>
                  </a:lnTo>
                  <a:close/>
                </a:path>
                <a:path w="1376680" h="365760">
                  <a:moveTo>
                    <a:pt x="646645" y="252387"/>
                  </a:moveTo>
                  <a:lnTo>
                    <a:pt x="645058" y="247370"/>
                  </a:lnTo>
                  <a:lnTo>
                    <a:pt x="641616" y="248285"/>
                  </a:lnTo>
                  <a:lnTo>
                    <a:pt x="638175" y="249199"/>
                  </a:lnTo>
                  <a:lnTo>
                    <a:pt x="639305" y="254355"/>
                  </a:lnTo>
                  <a:lnTo>
                    <a:pt x="646645" y="252387"/>
                  </a:lnTo>
                  <a:close/>
                </a:path>
                <a:path w="1376680" h="365760">
                  <a:moveTo>
                    <a:pt x="666254" y="247142"/>
                  </a:moveTo>
                  <a:lnTo>
                    <a:pt x="664641" y="242138"/>
                  </a:lnTo>
                  <a:lnTo>
                    <a:pt x="661200" y="243052"/>
                  </a:lnTo>
                  <a:lnTo>
                    <a:pt x="657758" y="243967"/>
                  </a:lnTo>
                  <a:lnTo>
                    <a:pt x="658914" y="249110"/>
                  </a:lnTo>
                  <a:lnTo>
                    <a:pt x="666254" y="247142"/>
                  </a:lnTo>
                  <a:close/>
                </a:path>
                <a:path w="1376680" h="365760">
                  <a:moveTo>
                    <a:pt x="685825" y="241731"/>
                  </a:moveTo>
                  <a:lnTo>
                    <a:pt x="684187" y="236728"/>
                  </a:lnTo>
                  <a:lnTo>
                    <a:pt x="680758" y="237705"/>
                  </a:lnTo>
                  <a:lnTo>
                    <a:pt x="677329" y="238683"/>
                  </a:lnTo>
                  <a:lnTo>
                    <a:pt x="678510" y="243814"/>
                  </a:lnTo>
                  <a:lnTo>
                    <a:pt x="685825" y="241731"/>
                  </a:lnTo>
                  <a:close/>
                </a:path>
                <a:path w="1376680" h="365760">
                  <a:moveTo>
                    <a:pt x="705345" y="236156"/>
                  </a:moveTo>
                  <a:lnTo>
                    <a:pt x="703681" y="231165"/>
                  </a:lnTo>
                  <a:lnTo>
                    <a:pt x="700252" y="232143"/>
                  </a:lnTo>
                  <a:lnTo>
                    <a:pt x="696823" y="233121"/>
                  </a:lnTo>
                  <a:lnTo>
                    <a:pt x="698030" y="238252"/>
                  </a:lnTo>
                  <a:lnTo>
                    <a:pt x="705345" y="236156"/>
                  </a:lnTo>
                  <a:close/>
                </a:path>
                <a:path w="1376680" h="365760">
                  <a:moveTo>
                    <a:pt x="724865" y="230593"/>
                  </a:moveTo>
                  <a:lnTo>
                    <a:pt x="723176" y="225602"/>
                  </a:lnTo>
                  <a:lnTo>
                    <a:pt x="719747" y="226580"/>
                  </a:lnTo>
                  <a:lnTo>
                    <a:pt x="716318" y="227558"/>
                  </a:lnTo>
                  <a:lnTo>
                    <a:pt x="717550" y="232676"/>
                  </a:lnTo>
                  <a:lnTo>
                    <a:pt x="724865" y="230593"/>
                  </a:lnTo>
                  <a:close/>
                </a:path>
                <a:path w="1376680" h="365760">
                  <a:moveTo>
                    <a:pt x="744385" y="225018"/>
                  </a:moveTo>
                  <a:lnTo>
                    <a:pt x="742670" y="220040"/>
                  </a:lnTo>
                  <a:lnTo>
                    <a:pt x="739241" y="221018"/>
                  </a:lnTo>
                  <a:lnTo>
                    <a:pt x="735812" y="221996"/>
                  </a:lnTo>
                  <a:lnTo>
                    <a:pt x="737069" y="227114"/>
                  </a:lnTo>
                  <a:lnTo>
                    <a:pt x="744385" y="225018"/>
                  </a:lnTo>
                  <a:close/>
                </a:path>
                <a:path w="1376680" h="365760">
                  <a:moveTo>
                    <a:pt x="763803" y="219125"/>
                  </a:moveTo>
                  <a:lnTo>
                    <a:pt x="762076" y="214160"/>
                  </a:lnTo>
                  <a:lnTo>
                    <a:pt x="758659" y="215188"/>
                  </a:lnTo>
                  <a:lnTo>
                    <a:pt x="755243" y="216217"/>
                  </a:lnTo>
                  <a:lnTo>
                    <a:pt x="756526" y="221335"/>
                  </a:lnTo>
                  <a:lnTo>
                    <a:pt x="763803" y="219125"/>
                  </a:lnTo>
                  <a:close/>
                </a:path>
                <a:path w="1376680" h="365760">
                  <a:moveTo>
                    <a:pt x="783234" y="213258"/>
                  </a:moveTo>
                  <a:lnTo>
                    <a:pt x="781481" y="208292"/>
                  </a:lnTo>
                  <a:lnTo>
                    <a:pt x="778065" y="209321"/>
                  </a:lnTo>
                  <a:lnTo>
                    <a:pt x="774649" y="210350"/>
                  </a:lnTo>
                  <a:lnTo>
                    <a:pt x="775944" y="215455"/>
                  </a:lnTo>
                  <a:lnTo>
                    <a:pt x="783234" y="213258"/>
                  </a:lnTo>
                  <a:close/>
                </a:path>
                <a:path w="1376680" h="365760">
                  <a:moveTo>
                    <a:pt x="802665" y="207391"/>
                  </a:moveTo>
                  <a:lnTo>
                    <a:pt x="800887" y="202438"/>
                  </a:lnTo>
                  <a:lnTo>
                    <a:pt x="797471" y="203466"/>
                  </a:lnTo>
                  <a:lnTo>
                    <a:pt x="794054" y="204495"/>
                  </a:lnTo>
                  <a:lnTo>
                    <a:pt x="795375" y="209600"/>
                  </a:lnTo>
                  <a:lnTo>
                    <a:pt x="802665" y="207391"/>
                  </a:lnTo>
                  <a:close/>
                </a:path>
                <a:path w="1376680" h="365760">
                  <a:moveTo>
                    <a:pt x="822032" y="201333"/>
                  </a:moveTo>
                  <a:lnTo>
                    <a:pt x="820242" y="196380"/>
                  </a:lnTo>
                  <a:lnTo>
                    <a:pt x="816838" y="197459"/>
                  </a:lnTo>
                  <a:lnTo>
                    <a:pt x="813435" y="198539"/>
                  </a:lnTo>
                  <a:lnTo>
                    <a:pt x="814781" y="203631"/>
                  </a:lnTo>
                  <a:lnTo>
                    <a:pt x="822032" y="201333"/>
                  </a:lnTo>
                  <a:close/>
                </a:path>
                <a:path w="1376680" h="365760">
                  <a:moveTo>
                    <a:pt x="841375" y="195186"/>
                  </a:moveTo>
                  <a:lnTo>
                    <a:pt x="839558" y="190246"/>
                  </a:lnTo>
                  <a:lnTo>
                    <a:pt x="836155" y="191325"/>
                  </a:lnTo>
                  <a:lnTo>
                    <a:pt x="832751" y="192405"/>
                  </a:lnTo>
                  <a:lnTo>
                    <a:pt x="834123" y="197497"/>
                  </a:lnTo>
                  <a:lnTo>
                    <a:pt x="841375" y="195186"/>
                  </a:lnTo>
                  <a:close/>
                </a:path>
                <a:path w="1376680" h="365760">
                  <a:moveTo>
                    <a:pt x="860717" y="189052"/>
                  </a:moveTo>
                  <a:lnTo>
                    <a:pt x="858888" y="184111"/>
                  </a:lnTo>
                  <a:lnTo>
                    <a:pt x="855484" y="185191"/>
                  </a:lnTo>
                  <a:lnTo>
                    <a:pt x="852081" y="186270"/>
                  </a:lnTo>
                  <a:lnTo>
                    <a:pt x="853465" y="191350"/>
                  </a:lnTo>
                  <a:lnTo>
                    <a:pt x="860717" y="189052"/>
                  </a:lnTo>
                  <a:close/>
                </a:path>
                <a:path w="1376680" h="365760">
                  <a:moveTo>
                    <a:pt x="880021" y="182829"/>
                  </a:moveTo>
                  <a:lnTo>
                    <a:pt x="878166" y="177901"/>
                  </a:lnTo>
                  <a:lnTo>
                    <a:pt x="874788" y="179019"/>
                  </a:lnTo>
                  <a:lnTo>
                    <a:pt x="871410" y="180136"/>
                  </a:lnTo>
                  <a:lnTo>
                    <a:pt x="872807" y="185216"/>
                  </a:lnTo>
                  <a:lnTo>
                    <a:pt x="880021" y="182829"/>
                  </a:lnTo>
                  <a:close/>
                </a:path>
                <a:path w="1376680" h="365760">
                  <a:moveTo>
                    <a:pt x="899299" y="176441"/>
                  </a:moveTo>
                  <a:lnTo>
                    <a:pt x="897420" y="171526"/>
                  </a:lnTo>
                  <a:lnTo>
                    <a:pt x="894041" y="172643"/>
                  </a:lnTo>
                  <a:lnTo>
                    <a:pt x="890663" y="173761"/>
                  </a:lnTo>
                  <a:lnTo>
                    <a:pt x="892073" y="178841"/>
                  </a:lnTo>
                  <a:lnTo>
                    <a:pt x="899299" y="176441"/>
                  </a:lnTo>
                  <a:close/>
                </a:path>
                <a:path w="1376680" h="365760">
                  <a:moveTo>
                    <a:pt x="918552" y="170065"/>
                  </a:moveTo>
                  <a:lnTo>
                    <a:pt x="916660" y="165150"/>
                  </a:lnTo>
                  <a:lnTo>
                    <a:pt x="913282" y="166268"/>
                  </a:lnTo>
                  <a:lnTo>
                    <a:pt x="909904" y="167386"/>
                  </a:lnTo>
                  <a:lnTo>
                    <a:pt x="911339" y="172453"/>
                  </a:lnTo>
                  <a:lnTo>
                    <a:pt x="918552" y="170065"/>
                  </a:lnTo>
                  <a:close/>
                </a:path>
                <a:path w="1376680" h="365760">
                  <a:moveTo>
                    <a:pt x="937831" y="163664"/>
                  </a:moveTo>
                  <a:lnTo>
                    <a:pt x="935913" y="158762"/>
                  </a:lnTo>
                  <a:lnTo>
                    <a:pt x="932535" y="159880"/>
                  </a:lnTo>
                  <a:lnTo>
                    <a:pt x="929157" y="160997"/>
                  </a:lnTo>
                  <a:lnTo>
                    <a:pt x="930605" y="166065"/>
                  </a:lnTo>
                  <a:lnTo>
                    <a:pt x="937831" y="163664"/>
                  </a:lnTo>
                  <a:close/>
                </a:path>
                <a:path w="1376680" h="365760">
                  <a:moveTo>
                    <a:pt x="957021" y="157086"/>
                  </a:moveTo>
                  <a:lnTo>
                    <a:pt x="955103" y="152184"/>
                  </a:lnTo>
                  <a:lnTo>
                    <a:pt x="951725" y="153339"/>
                  </a:lnTo>
                  <a:lnTo>
                    <a:pt x="948347" y="154495"/>
                  </a:lnTo>
                  <a:lnTo>
                    <a:pt x="949820" y="159562"/>
                  </a:lnTo>
                  <a:lnTo>
                    <a:pt x="957021" y="157086"/>
                  </a:lnTo>
                  <a:close/>
                </a:path>
                <a:path w="1376680" h="365760">
                  <a:moveTo>
                    <a:pt x="976210" y="150507"/>
                  </a:moveTo>
                  <a:lnTo>
                    <a:pt x="974280" y="145605"/>
                  </a:lnTo>
                  <a:lnTo>
                    <a:pt x="970902" y="146761"/>
                  </a:lnTo>
                  <a:lnTo>
                    <a:pt x="967524" y="147916"/>
                  </a:lnTo>
                  <a:lnTo>
                    <a:pt x="969022" y="152971"/>
                  </a:lnTo>
                  <a:lnTo>
                    <a:pt x="976210" y="150507"/>
                  </a:lnTo>
                  <a:close/>
                </a:path>
                <a:path w="1376680" h="365760">
                  <a:moveTo>
                    <a:pt x="995400" y="143903"/>
                  </a:moveTo>
                  <a:lnTo>
                    <a:pt x="993457" y="139014"/>
                  </a:lnTo>
                  <a:lnTo>
                    <a:pt x="990079" y="140169"/>
                  </a:lnTo>
                  <a:lnTo>
                    <a:pt x="986701" y="141325"/>
                  </a:lnTo>
                  <a:lnTo>
                    <a:pt x="988212" y="146380"/>
                  </a:lnTo>
                  <a:lnTo>
                    <a:pt x="995400" y="143903"/>
                  </a:lnTo>
                  <a:close/>
                </a:path>
                <a:path w="1376680" h="365760">
                  <a:moveTo>
                    <a:pt x="1014539" y="137185"/>
                  </a:moveTo>
                  <a:lnTo>
                    <a:pt x="1012583" y="132308"/>
                  </a:lnTo>
                  <a:lnTo>
                    <a:pt x="1009218" y="133489"/>
                  </a:lnTo>
                  <a:lnTo>
                    <a:pt x="1005852" y="134683"/>
                  </a:lnTo>
                  <a:lnTo>
                    <a:pt x="1007376" y="139725"/>
                  </a:lnTo>
                  <a:lnTo>
                    <a:pt x="1014539" y="137185"/>
                  </a:lnTo>
                  <a:close/>
                </a:path>
                <a:path w="1376680" h="365760">
                  <a:moveTo>
                    <a:pt x="1033678" y="130429"/>
                  </a:moveTo>
                  <a:lnTo>
                    <a:pt x="1031709" y="125539"/>
                  </a:lnTo>
                  <a:lnTo>
                    <a:pt x="1028344" y="126733"/>
                  </a:lnTo>
                  <a:lnTo>
                    <a:pt x="1024978" y="127927"/>
                  </a:lnTo>
                  <a:lnTo>
                    <a:pt x="1026515" y="132969"/>
                  </a:lnTo>
                  <a:lnTo>
                    <a:pt x="1033678" y="130429"/>
                  </a:lnTo>
                  <a:close/>
                </a:path>
                <a:path w="1376680" h="365760">
                  <a:moveTo>
                    <a:pt x="1052804" y="123685"/>
                  </a:moveTo>
                  <a:lnTo>
                    <a:pt x="1050823" y="118795"/>
                  </a:lnTo>
                  <a:lnTo>
                    <a:pt x="1047457" y="119989"/>
                  </a:lnTo>
                  <a:lnTo>
                    <a:pt x="1044092" y="121183"/>
                  </a:lnTo>
                  <a:lnTo>
                    <a:pt x="1045641" y="126212"/>
                  </a:lnTo>
                  <a:lnTo>
                    <a:pt x="1052804" y="123685"/>
                  </a:lnTo>
                  <a:close/>
                </a:path>
                <a:path w="1376680" h="365760">
                  <a:moveTo>
                    <a:pt x="1071918" y="116840"/>
                  </a:moveTo>
                  <a:lnTo>
                    <a:pt x="1069924" y="111975"/>
                  </a:lnTo>
                  <a:lnTo>
                    <a:pt x="1066571" y="113182"/>
                  </a:lnTo>
                  <a:lnTo>
                    <a:pt x="1063218" y="114388"/>
                  </a:lnTo>
                  <a:lnTo>
                    <a:pt x="1064768" y="119430"/>
                  </a:lnTo>
                  <a:lnTo>
                    <a:pt x="1071918" y="116840"/>
                  </a:lnTo>
                  <a:close/>
                </a:path>
                <a:path w="1376680" h="365760">
                  <a:moveTo>
                    <a:pt x="1091006" y="109956"/>
                  </a:moveTo>
                  <a:lnTo>
                    <a:pt x="1088999" y="105092"/>
                  </a:lnTo>
                  <a:lnTo>
                    <a:pt x="1085646" y="106299"/>
                  </a:lnTo>
                  <a:lnTo>
                    <a:pt x="1082294" y="107505"/>
                  </a:lnTo>
                  <a:lnTo>
                    <a:pt x="1083856" y="112547"/>
                  </a:lnTo>
                  <a:lnTo>
                    <a:pt x="1091006" y="109956"/>
                  </a:lnTo>
                  <a:close/>
                </a:path>
                <a:path w="1376680" h="365760">
                  <a:moveTo>
                    <a:pt x="1110094" y="103073"/>
                  </a:moveTo>
                  <a:lnTo>
                    <a:pt x="1108075" y="98209"/>
                  </a:lnTo>
                  <a:lnTo>
                    <a:pt x="1104722" y="99415"/>
                  </a:lnTo>
                  <a:lnTo>
                    <a:pt x="1101369" y="100622"/>
                  </a:lnTo>
                  <a:lnTo>
                    <a:pt x="1102944" y="105651"/>
                  </a:lnTo>
                  <a:lnTo>
                    <a:pt x="1110094" y="103073"/>
                  </a:lnTo>
                  <a:close/>
                </a:path>
                <a:path w="1376680" h="365760">
                  <a:moveTo>
                    <a:pt x="1129157" y="96139"/>
                  </a:moveTo>
                  <a:lnTo>
                    <a:pt x="1127137" y="91274"/>
                  </a:lnTo>
                  <a:lnTo>
                    <a:pt x="1123784" y="92506"/>
                  </a:lnTo>
                  <a:lnTo>
                    <a:pt x="1120432" y="93738"/>
                  </a:lnTo>
                  <a:lnTo>
                    <a:pt x="1122019" y="98755"/>
                  </a:lnTo>
                  <a:lnTo>
                    <a:pt x="1129157" y="96139"/>
                  </a:lnTo>
                  <a:close/>
                </a:path>
                <a:path w="1376680" h="365760">
                  <a:moveTo>
                    <a:pt x="1148194" y="89166"/>
                  </a:moveTo>
                  <a:lnTo>
                    <a:pt x="1146175" y="84302"/>
                  </a:lnTo>
                  <a:lnTo>
                    <a:pt x="1142822" y="85534"/>
                  </a:lnTo>
                  <a:lnTo>
                    <a:pt x="1139469" y="86766"/>
                  </a:lnTo>
                  <a:lnTo>
                    <a:pt x="1141056" y="91782"/>
                  </a:lnTo>
                  <a:lnTo>
                    <a:pt x="1148194" y="89166"/>
                  </a:lnTo>
                  <a:close/>
                </a:path>
                <a:path w="1376680" h="365760">
                  <a:moveTo>
                    <a:pt x="1167257" y="82181"/>
                  </a:moveTo>
                  <a:lnTo>
                    <a:pt x="1165225" y="77317"/>
                  </a:lnTo>
                  <a:lnTo>
                    <a:pt x="1161872" y="78549"/>
                  </a:lnTo>
                  <a:lnTo>
                    <a:pt x="1158519" y="79781"/>
                  </a:lnTo>
                  <a:lnTo>
                    <a:pt x="1160119" y="84797"/>
                  </a:lnTo>
                  <a:lnTo>
                    <a:pt x="1167257" y="82181"/>
                  </a:lnTo>
                  <a:close/>
                </a:path>
                <a:path w="1376680" h="365760">
                  <a:moveTo>
                    <a:pt x="1186294" y="75184"/>
                  </a:moveTo>
                  <a:lnTo>
                    <a:pt x="1184262" y="70332"/>
                  </a:lnTo>
                  <a:lnTo>
                    <a:pt x="1180909" y="71564"/>
                  </a:lnTo>
                  <a:lnTo>
                    <a:pt x="1177556" y="72796"/>
                  </a:lnTo>
                  <a:lnTo>
                    <a:pt x="1179156" y="77812"/>
                  </a:lnTo>
                  <a:lnTo>
                    <a:pt x="1186294" y="75184"/>
                  </a:lnTo>
                  <a:close/>
                </a:path>
                <a:path w="1376680" h="365760">
                  <a:moveTo>
                    <a:pt x="1205318" y="68148"/>
                  </a:moveTo>
                  <a:lnTo>
                    <a:pt x="1203274" y="63284"/>
                  </a:lnTo>
                  <a:lnTo>
                    <a:pt x="1199934" y="64528"/>
                  </a:lnTo>
                  <a:lnTo>
                    <a:pt x="1196594" y="65773"/>
                  </a:lnTo>
                  <a:lnTo>
                    <a:pt x="1198194" y="70789"/>
                  </a:lnTo>
                  <a:lnTo>
                    <a:pt x="1205318" y="68148"/>
                  </a:lnTo>
                  <a:close/>
                </a:path>
                <a:path w="1376680" h="365760">
                  <a:moveTo>
                    <a:pt x="1224356" y="61112"/>
                  </a:moveTo>
                  <a:lnTo>
                    <a:pt x="1222298" y="56248"/>
                  </a:lnTo>
                  <a:lnTo>
                    <a:pt x="1218958" y="57492"/>
                  </a:lnTo>
                  <a:lnTo>
                    <a:pt x="1215618" y="58724"/>
                  </a:lnTo>
                  <a:lnTo>
                    <a:pt x="1217218" y="63741"/>
                  </a:lnTo>
                  <a:lnTo>
                    <a:pt x="1224356" y="61112"/>
                  </a:lnTo>
                  <a:close/>
                </a:path>
                <a:path w="1376680" h="365760">
                  <a:moveTo>
                    <a:pt x="1243380" y="54063"/>
                  </a:moveTo>
                  <a:lnTo>
                    <a:pt x="1241323" y="49199"/>
                  </a:lnTo>
                  <a:lnTo>
                    <a:pt x="1237983" y="50444"/>
                  </a:lnTo>
                  <a:lnTo>
                    <a:pt x="1234643" y="51676"/>
                  </a:lnTo>
                  <a:lnTo>
                    <a:pt x="1236243" y="56692"/>
                  </a:lnTo>
                  <a:lnTo>
                    <a:pt x="1243380" y="54063"/>
                  </a:lnTo>
                  <a:close/>
                </a:path>
                <a:path w="1376680" h="365760">
                  <a:moveTo>
                    <a:pt x="1262392" y="47002"/>
                  </a:moveTo>
                  <a:lnTo>
                    <a:pt x="1260335" y="42151"/>
                  </a:lnTo>
                  <a:lnTo>
                    <a:pt x="1256995" y="43395"/>
                  </a:lnTo>
                  <a:lnTo>
                    <a:pt x="1253655" y="44640"/>
                  </a:lnTo>
                  <a:lnTo>
                    <a:pt x="1255255" y="49657"/>
                  </a:lnTo>
                  <a:lnTo>
                    <a:pt x="1262392" y="47002"/>
                  </a:lnTo>
                  <a:close/>
                </a:path>
                <a:path w="1376680" h="365760">
                  <a:moveTo>
                    <a:pt x="1281417" y="39954"/>
                  </a:moveTo>
                  <a:lnTo>
                    <a:pt x="1279359" y="35102"/>
                  </a:lnTo>
                  <a:lnTo>
                    <a:pt x="1276019" y="36347"/>
                  </a:lnTo>
                  <a:lnTo>
                    <a:pt x="1272679" y="37592"/>
                  </a:lnTo>
                  <a:lnTo>
                    <a:pt x="1274279" y="42608"/>
                  </a:lnTo>
                  <a:lnTo>
                    <a:pt x="1281417" y="39954"/>
                  </a:lnTo>
                  <a:close/>
                </a:path>
                <a:path w="1376680" h="365760">
                  <a:moveTo>
                    <a:pt x="1300429" y="32893"/>
                  </a:moveTo>
                  <a:lnTo>
                    <a:pt x="1298371" y="28041"/>
                  </a:lnTo>
                  <a:lnTo>
                    <a:pt x="1295031" y="29286"/>
                  </a:lnTo>
                  <a:lnTo>
                    <a:pt x="1291691" y="30530"/>
                  </a:lnTo>
                  <a:lnTo>
                    <a:pt x="1293291" y="35547"/>
                  </a:lnTo>
                  <a:lnTo>
                    <a:pt x="1300429" y="32893"/>
                  </a:lnTo>
                  <a:close/>
                </a:path>
                <a:path w="1376680" h="365760">
                  <a:moveTo>
                    <a:pt x="1319441" y="25869"/>
                  </a:moveTo>
                  <a:lnTo>
                    <a:pt x="1317409" y="21018"/>
                  </a:lnTo>
                  <a:lnTo>
                    <a:pt x="1314056" y="22250"/>
                  </a:lnTo>
                  <a:lnTo>
                    <a:pt x="1310703" y="23482"/>
                  </a:lnTo>
                  <a:lnTo>
                    <a:pt x="1312316" y="28498"/>
                  </a:lnTo>
                  <a:lnTo>
                    <a:pt x="1319441" y="25869"/>
                  </a:lnTo>
                  <a:close/>
                </a:path>
                <a:path w="1376680" h="365760">
                  <a:moveTo>
                    <a:pt x="1338478" y="18846"/>
                  </a:moveTo>
                  <a:lnTo>
                    <a:pt x="1336446" y="13995"/>
                  </a:lnTo>
                  <a:lnTo>
                    <a:pt x="1333093" y="15227"/>
                  </a:lnTo>
                  <a:lnTo>
                    <a:pt x="1329740" y="16459"/>
                  </a:lnTo>
                  <a:lnTo>
                    <a:pt x="1331353" y="21475"/>
                  </a:lnTo>
                  <a:lnTo>
                    <a:pt x="1338478" y="18846"/>
                  </a:lnTo>
                  <a:close/>
                </a:path>
                <a:path w="1376680" h="365760">
                  <a:moveTo>
                    <a:pt x="1357503" y="11811"/>
                  </a:moveTo>
                  <a:lnTo>
                    <a:pt x="1355471" y="6959"/>
                  </a:lnTo>
                  <a:lnTo>
                    <a:pt x="1352118" y="8191"/>
                  </a:lnTo>
                  <a:lnTo>
                    <a:pt x="1348765" y="9423"/>
                  </a:lnTo>
                  <a:lnTo>
                    <a:pt x="1350365" y="14452"/>
                  </a:lnTo>
                  <a:lnTo>
                    <a:pt x="1357503" y="11811"/>
                  </a:lnTo>
                  <a:close/>
                </a:path>
                <a:path w="1376680" h="365760">
                  <a:moveTo>
                    <a:pt x="1376553" y="4851"/>
                  </a:moveTo>
                  <a:lnTo>
                    <a:pt x="1374521" y="0"/>
                  </a:lnTo>
                  <a:lnTo>
                    <a:pt x="1371168" y="1219"/>
                  </a:lnTo>
                  <a:lnTo>
                    <a:pt x="1367815" y="2438"/>
                  </a:lnTo>
                  <a:lnTo>
                    <a:pt x="1369415" y="7467"/>
                  </a:lnTo>
                  <a:lnTo>
                    <a:pt x="1376553" y="485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 descr=""/>
            <p:cNvSpPr/>
            <p:nvPr/>
          </p:nvSpPr>
          <p:spPr>
            <a:xfrm>
              <a:off x="3032925" y="5255640"/>
              <a:ext cx="791210" cy="213360"/>
            </a:xfrm>
            <a:custGeom>
              <a:avLst/>
              <a:gdLst/>
              <a:ahLst/>
              <a:cxnLst/>
              <a:rect l="l" t="t" r="r" b="b"/>
              <a:pathLst>
                <a:path w="791210" h="213360">
                  <a:moveTo>
                    <a:pt x="8737" y="210375"/>
                  </a:moveTo>
                  <a:lnTo>
                    <a:pt x="6705" y="205524"/>
                  </a:lnTo>
                  <a:lnTo>
                    <a:pt x="3352" y="206743"/>
                  </a:lnTo>
                  <a:lnTo>
                    <a:pt x="0" y="207962"/>
                  </a:lnTo>
                  <a:lnTo>
                    <a:pt x="1600" y="212991"/>
                  </a:lnTo>
                  <a:lnTo>
                    <a:pt x="8737" y="210375"/>
                  </a:lnTo>
                  <a:close/>
                </a:path>
                <a:path w="791210" h="213360">
                  <a:moveTo>
                    <a:pt x="27787" y="203428"/>
                  </a:moveTo>
                  <a:lnTo>
                    <a:pt x="25768" y="198564"/>
                  </a:lnTo>
                  <a:lnTo>
                    <a:pt x="22415" y="199783"/>
                  </a:lnTo>
                  <a:lnTo>
                    <a:pt x="19062" y="201002"/>
                  </a:lnTo>
                  <a:lnTo>
                    <a:pt x="20650" y="206032"/>
                  </a:lnTo>
                  <a:lnTo>
                    <a:pt x="27787" y="203428"/>
                  </a:lnTo>
                  <a:close/>
                </a:path>
                <a:path w="791210" h="213360">
                  <a:moveTo>
                    <a:pt x="46824" y="196469"/>
                  </a:moveTo>
                  <a:lnTo>
                    <a:pt x="44818" y="191604"/>
                  </a:lnTo>
                  <a:lnTo>
                    <a:pt x="41465" y="192824"/>
                  </a:lnTo>
                  <a:lnTo>
                    <a:pt x="38112" y="194043"/>
                  </a:lnTo>
                  <a:lnTo>
                    <a:pt x="39687" y="199072"/>
                  </a:lnTo>
                  <a:lnTo>
                    <a:pt x="46824" y="196469"/>
                  </a:lnTo>
                  <a:close/>
                </a:path>
                <a:path w="791210" h="213360">
                  <a:moveTo>
                    <a:pt x="65913" y="189598"/>
                  </a:moveTo>
                  <a:lnTo>
                    <a:pt x="63919" y="184721"/>
                  </a:lnTo>
                  <a:lnTo>
                    <a:pt x="60553" y="185928"/>
                  </a:lnTo>
                  <a:lnTo>
                    <a:pt x="57188" y="187134"/>
                  </a:lnTo>
                  <a:lnTo>
                    <a:pt x="58762" y="192163"/>
                  </a:lnTo>
                  <a:lnTo>
                    <a:pt x="65913" y="189598"/>
                  </a:lnTo>
                  <a:close/>
                </a:path>
                <a:path w="791210" h="213360">
                  <a:moveTo>
                    <a:pt x="85001" y="182753"/>
                  </a:moveTo>
                  <a:lnTo>
                    <a:pt x="83019" y="177876"/>
                  </a:lnTo>
                  <a:lnTo>
                    <a:pt x="79654" y="179082"/>
                  </a:lnTo>
                  <a:lnTo>
                    <a:pt x="76288" y="180289"/>
                  </a:lnTo>
                  <a:lnTo>
                    <a:pt x="77851" y="185318"/>
                  </a:lnTo>
                  <a:lnTo>
                    <a:pt x="85001" y="182753"/>
                  </a:lnTo>
                  <a:close/>
                </a:path>
                <a:path w="791210" h="213360">
                  <a:moveTo>
                    <a:pt x="104089" y="175920"/>
                  </a:moveTo>
                  <a:lnTo>
                    <a:pt x="102120" y="171030"/>
                  </a:lnTo>
                  <a:lnTo>
                    <a:pt x="98755" y="172237"/>
                  </a:lnTo>
                  <a:lnTo>
                    <a:pt x="95389" y="173443"/>
                  </a:lnTo>
                  <a:lnTo>
                    <a:pt x="96939" y="178473"/>
                  </a:lnTo>
                  <a:lnTo>
                    <a:pt x="104089" y="175920"/>
                  </a:lnTo>
                  <a:close/>
                </a:path>
                <a:path w="791210" h="213360">
                  <a:moveTo>
                    <a:pt x="123215" y="169176"/>
                  </a:moveTo>
                  <a:lnTo>
                    <a:pt x="121246" y="164287"/>
                  </a:lnTo>
                  <a:lnTo>
                    <a:pt x="117881" y="165468"/>
                  </a:lnTo>
                  <a:lnTo>
                    <a:pt x="114515" y="166649"/>
                  </a:lnTo>
                  <a:lnTo>
                    <a:pt x="116039" y="171691"/>
                  </a:lnTo>
                  <a:lnTo>
                    <a:pt x="123215" y="169176"/>
                  </a:lnTo>
                  <a:close/>
                </a:path>
                <a:path w="791210" h="213360">
                  <a:moveTo>
                    <a:pt x="142367" y="162496"/>
                  </a:moveTo>
                  <a:lnTo>
                    <a:pt x="140411" y="157594"/>
                  </a:lnTo>
                  <a:lnTo>
                    <a:pt x="137045" y="158775"/>
                  </a:lnTo>
                  <a:lnTo>
                    <a:pt x="133680" y="159956"/>
                  </a:lnTo>
                  <a:lnTo>
                    <a:pt x="135191" y="164998"/>
                  </a:lnTo>
                  <a:lnTo>
                    <a:pt x="142367" y="162496"/>
                  </a:lnTo>
                  <a:close/>
                </a:path>
                <a:path w="791210" h="213360">
                  <a:moveTo>
                    <a:pt x="161505" y="155816"/>
                  </a:moveTo>
                  <a:lnTo>
                    <a:pt x="159562" y="150914"/>
                  </a:lnTo>
                  <a:lnTo>
                    <a:pt x="156197" y="152095"/>
                  </a:lnTo>
                  <a:lnTo>
                    <a:pt x="152831" y="153276"/>
                  </a:lnTo>
                  <a:lnTo>
                    <a:pt x="154330" y="158318"/>
                  </a:lnTo>
                  <a:lnTo>
                    <a:pt x="161505" y="155816"/>
                  </a:lnTo>
                  <a:close/>
                </a:path>
                <a:path w="791210" h="213360">
                  <a:moveTo>
                    <a:pt x="180695" y="149263"/>
                  </a:moveTo>
                  <a:lnTo>
                    <a:pt x="178777" y="144360"/>
                  </a:lnTo>
                  <a:lnTo>
                    <a:pt x="175399" y="145503"/>
                  </a:lnTo>
                  <a:lnTo>
                    <a:pt x="172021" y="146646"/>
                  </a:lnTo>
                  <a:lnTo>
                    <a:pt x="173507" y="151701"/>
                  </a:lnTo>
                  <a:lnTo>
                    <a:pt x="180695" y="149263"/>
                  </a:lnTo>
                  <a:close/>
                </a:path>
                <a:path w="791210" h="213360">
                  <a:moveTo>
                    <a:pt x="199910" y="142786"/>
                  </a:moveTo>
                  <a:lnTo>
                    <a:pt x="198005" y="137871"/>
                  </a:lnTo>
                  <a:lnTo>
                    <a:pt x="194627" y="139014"/>
                  </a:lnTo>
                  <a:lnTo>
                    <a:pt x="191249" y="140157"/>
                  </a:lnTo>
                  <a:lnTo>
                    <a:pt x="192709" y="145211"/>
                  </a:lnTo>
                  <a:lnTo>
                    <a:pt x="199910" y="142786"/>
                  </a:lnTo>
                  <a:close/>
                </a:path>
                <a:path w="791210" h="213360">
                  <a:moveTo>
                    <a:pt x="219113" y="136309"/>
                  </a:moveTo>
                  <a:lnTo>
                    <a:pt x="217233" y="131381"/>
                  </a:lnTo>
                  <a:lnTo>
                    <a:pt x="213855" y="132524"/>
                  </a:lnTo>
                  <a:lnTo>
                    <a:pt x="210477" y="133667"/>
                  </a:lnTo>
                  <a:lnTo>
                    <a:pt x="211912" y="138734"/>
                  </a:lnTo>
                  <a:lnTo>
                    <a:pt x="219113" y="136309"/>
                  </a:lnTo>
                  <a:close/>
                </a:path>
                <a:path w="791210" h="213360">
                  <a:moveTo>
                    <a:pt x="238379" y="129997"/>
                  </a:moveTo>
                  <a:lnTo>
                    <a:pt x="236524" y="125056"/>
                  </a:lnTo>
                  <a:lnTo>
                    <a:pt x="233121" y="126161"/>
                  </a:lnTo>
                  <a:lnTo>
                    <a:pt x="229717" y="127254"/>
                  </a:lnTo>
                  <a:lnTo>
                    <a:pt x="231152" y="132334"/>
                  </a:lnTo>
                  <a:lnTo>
                    <a:pt x="238379" y="129997"/>
                  </a:lnTo>
                  <a:close/>
                </a:path>
                <a:path w="791210" h="213360">
                  <a:moveTo>
                    <a:pt x="257670" y="123761"/>
                  </a:moveTo>
                  <a:lnTo>
                    <a:pt x="255841" y="118833"/>
                  </a:lnTo>
                  <a:lnTo>
                    <a:pt x="252437" y="119926"/>
                  </a:lnTo>
                  <a:lnTo>
                    <a:pt x="249034" y="121031"/>
                  </a:lnTo>
                  <a:lnTo>
                    <a:pt x="250444" y="126098"/>
                  </a:lnTo>
                  <a:lnTo>
                    <a:pt x="257670" y="123761"/>
                  </a:lnTo>
                  <a:close/>
                </a:path>
                <a:path w="791210" h="213360">
                  <a:moveTo>
                    <a:pt x="276961" y="117525"/>
                  </a:moveTo>
                  <a:lnTo>
                    <a:pt x="275158" y="112585"/>
                  </a:lnTo>
                  <a:lnTo>
                    <a:pt x="271754" y="113677"/>
                  </a:lnTo>
                  <a:lnTo>
                    <a:pt x="268351" y="114782"/>
                  </a:lnTo>
                  <a:lnTo>
                    <a:pt x="269735" y="119862"/>
                  </a:lnTo>
                  <a:lnTo>
                    <a:pt x="276961" y="117525"/>
                  </a:lnTo>
                  <a:close/>
                </a:path>
                <a:path w="791210" h="213360">
                  <a:moveTo>
                    <a:pt x="296316" y="111493"/>
                  </a:moveTo>
                  <a:lnTo>
                    <a:pt x="294538" y="106540"/>
                  </a:lnTo>
                  <a:lnTo>
                    <a:pt x="291122" y="107581"/>
                  </a:lnTo>
                  <a:lnTo>
                    <a:pt x="287705" y="108623"/>
                  </a:lnTo>
                  <a:lnTo>
                    <a:pt x="289064" y="113715"/>
                  </a:lnTo>
                  <a:lnTo>
                    <a:pt x="296316" y="111493"/>
                  </a:lnTo>
                  <a:close/>
                </a:path>
                <a:path w="791210" h="213360">
                  <a:moveTo>
                    <a:pt x="315696" y="105562"/>
                  </a:moveTo>
                  <a:lnTo>
                    <a:pt x="313944" y="100596"/>
                  </a:lnTo>
                  <a:lnTo>
                    <a:pt x="310527" y="101638"/>
                  </a:lnTo>
                  <a:lnTo>
                    <a:pt x="307111" y="102679"/>
                  </a:lnTo>
                  <a:lnTo>
                    <a:pt x="308432" y="107784"/>
                  </a:lnTo>
                  <a:lnTo>
                    <a:pt x="315696" y="105562"/>
                  </a:lnTo>
                  <a:close/>
                </a:path>
                <a:path w="791210" h="213360">
                  <a:moveTo>
                    <a:pt x="335076" y="99618"/>
                  </a:moveTo>
                  <a:lnTo>
                    <a:pt x="333349" y="94653"/>
                  </a:lnTo>
                  <a:lnTo>
                    <a:pt x="329933" y="95694"/>
                  </a:lnTo>
                  <a:lnTo>
                    <a:pt x="326517" y="96735"/>
                  </a:lnTo>
                  <a:lnTo>
                    <a:pt x="327812" y="101841"/>
                  </a:lnTo>
                  <a:lnTo>
                    <a:pt x="335076" y="99618"/>
                  </a:lnTo>
                  <a:close/>
                </a:path>
                <a:path w="791210" h="213360">
                  <a:moveTo>
                    <a:pt x="354520" y="93916"/>
                  </a:moveTo>
                  <a:lnTo>
                    <a:pt x="352818" y="88925"/>
                  </a:lnTo>
                  <a:lnTo>
                    <a:pt x="349389" y="89916"/>
                  </a:lnTo>
                  <a:lnTo>
                    <a:pt x="345960" y="90906"/>
                  </a:lnTo>
                  <a:lnTo>
                    <a:pt x="347230" y="96012"/>
                  </a:lnTo>
                  <a:lnTo>
                    <a:pt x="354520" y="93916"/>
                  </a:lnTo>
                  <a:close/>
                </a:path>
                <a:path w="791210" h="213360">
                  <a:moveTo>
                    <a:pt x="374002" y="88315"/>
                  </a:moveTo>
                  <a:lnTo>
                    <a:pt x="372325" y="83312"/>
                  </a:lnTo>
                  <a:lnTo>
                    <a:pt x="368896" y="84302"/>
                  </a:lnTo>
                  <a:lnTo>
                    <a:pt x="365467" y="85293"/>
                  </a:lnTo>
                  <a:lnTo>
                    <a:pt x="366699" y="90411"/>
                  </a:lnTo>
                  <a:lnTo>
                    <a:pt x="374002" y="88315"/>
                  </a:lnTo>
                  <a:close/>
                </a:path>
                <a:path w="791210" h="213360">
                  <a:moveTo>
                    <a:pt x="393484" y="82715"/>
                  </a:moveTo>
                  <a:lnTo>
                    <a:pt x="391845" y="77711"/>
                  </a:lnTo>
                  <a:lnTo>
                    <a:pt x="388416" y="78701"/>
                  </a:lnTo>
                  <a:lnTo>
                    <a:pt x="384987" y="79692"/>
                  </a:lnTo>
                  <a:lnTo>
                    <a:pt x="386194" y="84823"/>
                  </a:lnTo>
                  <a:lnTo>
                    <a:pt x="393484" y="82715"/>
                  </a:lnTo>
                  <a:close/>
                </a:path>
                <a:path w="791210" h="213360">
                  <a:moveTo>
                    <a:pt x="413029" y="77381"/>
                  </a:moveTo>
                  <a:lnTo>
                    <a:pt x="411429" y="72364"/>
                  </a:lnTo>
                  <a:lnTo>
                    <a:pt x="407974" y="73279"/>
                  </a:lnTo>
                  <a:lnTo>
                    <a:pt x="404520" y="74193"/>
                  </a:lnTo>
                  <a:lnTo>
                    <a:pt x="405688" y="79336"/>
                  </a:lnTo>
                  <a:lnTo>
                    <a:pt x="413029" y="77381"/>
                  </a:lnTo>
                  <a:close/>
                </a:path>
                <a:path w="791210" h="213360">
                  <a:moveTo>
                    <a:pt x="432612" y="72174"/>
                  </a:moveTo>
                  <a:lnTo>
                    <a:pt x="431050" y="67144"/>
                  </a:lnTo>
                  <a:lnTo>
                    <a:pt x="427596" y="68059"/>
                  </a:lnTo>
                  <a:lnTo>
                    <a:pt x="424141" y="68973"/>
                  </a:lnTo>
                  <a:lnTo>
                    <a:pt x="425284" y="74117"/>
                  </a:lnTo>
                  <a:lnTo>
                    <a:pt x="432612" y="72174"/>
                  </a:lnTo>
                  <a:close/>
                </a:path>
                <a:path w="791210" h="213360">
                  <a:moveTo>
                    <a:pt x="452208" y="66954"/>
                  </a:moveTo>
                  <a:lnTo>
                    <a:pt x="450672" y="61925"/>
                  </a:lnTo>
                  <a:lnTo>
                    <a:pt x="447217" y="62839"/>
                  </a:lnTo>
                  <a:lnTo>
                    <a:pt x="443763" y="63754"/>
                  </a:lnTo>
                  <a:lnTo>
                    <a:pt x="444868" y="68910"/>
                  </a:lnTo>
                  <a:lnTo>
                    <a:pt x="452208" y="66954"/>
                  </a:lnTo>
                  <a:close/>
                </a:path>
                <a:path w="791210" h="213360">
                  <a:moveTo>
                    <a:pt x="471855" y="62039"/>
                  </a:moveTo>
                  <a:lnTo>
                    <a:pt x="470357" y="56997"/>
                  </a:lnTo>
                  <a:lnTo>
                    <a:pt x="466890" y="57835"/>
                  </a:lnTo>
                  <a:lnTo>
                    <a:pt x="463423" y="58674"/>
                  </a:lnTo>
                  <a:lnTo>
                    <a:pt x="464477" y="63830"/>
                  </a:lnTo>
                  <a:lnTo>
                    <a:pt x="471855" y="62039"/>
                  </a:lnTo>
                  <a:close/>
                </a:path>
                <a:path w="791210" h="213360">
                  <a:moveTo>
                    <a:pt x="491553" y="57251"/>
                  </a:moveTo>
                  <a:lnTo>
                    <a:pt x="490093" y="52197"/>
                  </a:lnTo>
                  <a:lnTo>
                    <a:pt x="486625" y="53035"/>
                  </a:lnTo>
                  <a:lnTo>
                    <a:pt x="483158" y="53873"/>
                  </a:lnTo>
                  <a:lnTo>
                    <a:pt x="484174" y="59042"/>
                  </a:lnTo>
                  <a:lnTo>
                    <a:pt x="491553" y="57251"/>
                  </a:lnTo>
                  <a:close/>
                </a:path>
                <a:path w="791210" h="213360">
                  <a:moveTo>
                    <a:pt x="511238" y="52476"/>
                  </a:moveTo>
                  <a:lnTo>
                    <a:pt x="509816" y="47409"/>
                  </a:lnTo>
                  <a:lnTo>
                    <a:pt x="506349" y="48247"/>
                  </a:lnTo>
                  <a:lnTo>
                    <a:pt x="502881" y="49085"/>
                  </a:lnTo>
                  <a:lnTo>
                    <a:pt x="503859" y="54267"/>
                  </a:lnTo>
                  <a:lnTo>
                    <a:pt x="511238" y="52476"/>
                  </a:lnTo>
                  <a:close/>
                </a:path>
                <a:path w="791210" h="213360">
                  <a:moveTo>
                    <a:pt x="530999" y="48018"/>
                  </a:moveTo>
                  <a:lnTo>
                    <a:pt x="529628" y="42926"/>
                  </a:lnTo>
                  <a:lnTo>
                    <a:pt x="526135" y="43688"/>
                  </a:lnTo>
                  <a:lnTo>
                    <a:pt x="522643" y="44450"/>
                  </a:lnTo>
                  <a:lnTo>
                    <a:pt x="523582" y="49631"/>
                  </a:lnTo>
                  <a:lnTo>
                    <a:pt x="530999" y="48018"/>
                  </a:lnTo>
                  <a:close/>
                </a:path>
                <a:path w="791210" h="213360">
                  <a:moveTo>
                    <a:pt x="550811" y="43688"/>
                  </a:moveTo>
                  <a:lnTo>
                    <a:pt x="549478" y="38595"/>
                  </a:lnTo>
                  <a:lnTo>
                    <a:pt x="545985" y="39357"/>
                  </a:lnTo>
                  <a:lnTo>
                    <a:pt x="542493" y="40119"/>
                  </a:lnTo>
                  <a:lnTo>
                    <a:pt x="543394" y="45313"/>
                  </a:lnTo>
                  <a:lnTo>
                    <a:pt x="550811" y="43688"/>
                  </a:lnTo>
                  <a:close/>
                </a:path>
                <a:path w="791210" h="213360">
                  <a:moveTo>
                    <a:pt x="570611" y="39382"/>
                  </a:moveTo>
                  <a:lnTo>
                    <a:pt x="569315" y="34277"/>
                  </a:lnTo>
                  <a:lnTo>
                    <a:pt x="565823" y="35039"/>
                  </a:lnTo>
                  <a:lnTo>
                    <a:pt x="562330" y="35801"/>
                  </a:lnTo>
                  <a:lnTo>
                    <a:pt x="563194" y="40995"/>
                  </a:lnTo>
                  <a:lnTo>
                    <a:pt x="570611" y="39382"/>
                  </a:lnTo>
                  <a:close/>
                </a:path>
                <a:path w="791210" h="213360">
                  <a:moveTo>
                    <a:pt x="590473" y="35420"/>
                  </a:moveTo>
                  <a:lnTo>
                    <a:pt x="589216" y="30302"/>
                  </a:lnTo>
                  <a:lnTo>
                    <a:pt x="585711" y="30975"/>
                  </a:lnTo>
                  <a:lnTo>
                    <a:pt x="582206" y="31648"/>
                  </a:lnTo>
                  <a:lnTo>
                    <a:pt x="583018" y="36842"/>
                  </a:lnTo>
                  <a:lnTo>
                    <a:pt x="590473" y="35420"/>
                  </a:lnTo>
                  <a:close/>
                </a:path>
                <a:path w="791210" h="213360">
                  <a:moveTo>
                    <a:pt x="610374" y="31610"/>
                  </a:moveTo>
                  <a:lnTo>
                    <a:pt x="609168" y="26479"/>
                  </a:lnTo>
                  <a:lnTo>
                    <a:pt x="605663" y="27152"/>
                  </a:lnTo>
                  <a:lnTo>
                    <a:pt x="602157" y="27825"/>
                  </a:lnTo>
                  <a:lnTo>
                    <a:pt x="602919" y="33032"/>
                  </a:lnTo>
                  <a:lnTo>
                    <a:pt x="610374" y="31610"/>
                  </a:lnTo>
                  <a:close/>
                </a:path>
                <a:path w="791210" h="213360">
                  <a:moveTo>
                    <a:pt x="630275" y="27813"/>
                  </a:moveTo>
                  <a:lnTo>
                    <a:pt x="629107" y="22669"/>
                  </a:lnTo>
                  <a:lnTo>
                    <a:pt x="625602" y="23342"/>
                  </a:lnTo>
                  <a:lnTo>
                    <a:pt x="622096" y="24015"/>
                  </a:lnTo>
                  <a:lnTo>
                    <a:pt x="622820" y="29235"/>
                  </a:lnTo>
                  <a:lnTo>
                    <a:pt x="630275" y="27813"/>
                  </a:lnTo>
                  <a:close/>
                </a:path>
                <a:path w="791210" h="213360">
                  <a:moveTo>
                    <a:pt x="650240" y="24371"/>
                  </a:moveTo>
                  <a:lnTo>
                    <a:pt x="649135" y="19227"/>
                  </a:lnTo>
                  <a:lnTo>
                    <a:pt x="645604" y="19799"/>
                  </a:lnTo>
                  <a:lnTo>
                    <a:pt x="642073" y="20370"/>
                  </a:lnTo>
                  <a:lnTo>
                    <a:pt x="642759" y="25590"/>
                  </a:lnTo>
                  <a:lnTo>
                    <a:pt x="650240" y="24371"/>
                  </a:lnTo>
                  <a:close/>
                </a:path>
                <a:path w="791210" h="213360">
                  <a:moveTo>
                    <a:pt x="670242" y="21120"/>
                  </a:moveTo>
                  <a:lnTo>
                    <a:pt x="669175" y="15963"/>
                  </a:lnTo>
                  <a:lnTo>
                    <a:pt x="665645" y="16535"/>
                  </a:lnTo>
                  <a:lnTo>
                    <a:pt x="662114" y="17106"/>
                  </a:lnTo>
                  <a:lnTo>
                    <a:pt x="662749" y="22339"/>
                  </a:lnTo>
                  <a:lnTo>
                    <a:pt x="670242" y="21120"/>
                  </a:lnTo>
                  <a:close/>
                </a:path>
                <a:path w="791210" h="213360">
                  <a:moveTo>
                    <a:pt x="690232" y="17868"/>
                  </a:moveTo>
                  <a:lnTo>
                    <a:pt x="689216" y="12700"/>
                  </a:lnTo>
                  <a:lnTo>
                    <a:pt x="685685" y="13271"/>
                  </a:lnTo>
                  <a:lnTo>
                    <a:pt x="682155" y="13843"/>
                  </a:lnTo>
                  <a:lnTo>
                    <a:pt x="682739" y="19088"/>
                  </a:lnTo>
                  <a:lnTo>
                    <a:pt x="690232" y="17868"/>
                  </a:lnTo>
                  <a:close/>
                </a:path>
                <a:path w="791210" h="213360">
                  <a:moveTo>
                    <a:pt x="710285" y="14973"/>
                  </a:moveTo>
                  <a:lnTo>
                    <a:pt x="709320" y="9791"/>
                  </a:lnTo>
                  <a:lnTo>
                    <a:pt x="705777" y="10261"/>
                  </a:lnTo>
                  <a:lnTo>
                    <a:pt x="702233" y="10731"/>
                  </a:lnTo>
                  <a:lnTo>
                    <a:pt x="702767" y="15976"/>
                  </a:lnTo>
                  <a:lnTo>
                    <a:pt x="710285" y="14973"/>
                  </a:lnTo>
                  <a:close/>
                </a:path>
                <a:path w="791210" h="213360">
                  <a:moveTo>
                    <a:pt x="730364" y="12293"/>
                  </a:moveTo>
                  <a:lnTo>
                    <a:pt x="729449" y="7112"/>
                  </a:lnTo>
                  <a:lnTo>
                    <a:pt x="725906" y="7581"/>
                  </a:lnTo>
                  <a:lnTo>
                    <a:pt x="722363" y="8051"/>
                  </a:lnTo>
                  <a:lnTo>
                    <a:pt x="722845" y="13296"/>
                  </a:lnTo>
                  <a:lnTo>
                    <a:pt x="730364" y="12293"/>
                  </a:lnTo>
                  <a:close/>
                </a:path>
                <a:path w="791210" h="213360">
                  <a:moveTo>
                    <a:pt x="750443" y="9626"/>
                  </a:moveTo>
                  <a:lnTo>
                    <a:pt x="749579" y="4432"/>
                  </a:lnTo>
                  <a:lnTo>
                    <a:pt x="746036" y="4902"/>
                  </a:lnTo>
                  <a:lnTo>
                    <a:pt x="742492" y="5372"/>
                  </a:lnTo>
                  <a:lnTo>
                    <a:pt x="742924" y="10629"/>
                  </a:lnTo>
                  <a:lnTo>
                    <a:pt x="750443" y="9626"/>
                  </a:lnTo>
                  <a:close/>
                </a:path>
                <a:path w="791210" h="213360">
                  <a:moveTo>
                    <a:pt x="770559" y="7277"/>
                  </a:moveTo>
                  <a:lnTo>
                    <a:pt x="769747" y="2070"/>
                  </a:lnTo>
                  <a:lnTo>
                    <a:pt x="766191" y="2438"/>
                  </a:lnTo>
                  <a:lnTo>
                    <a:pt x="762635" y="2806"/>
                  </a:lnTo>
                  <a:lnTo>
                    <a:pt x="763016" y="8051"/>
                  </a:lnTo>
                  <a:lnTo>
                    <a:pt x="770559" y="7277"/>
                  </a:lnTo>
                  <a:close/>
                </a:path>
                <a:path w="791210" h="213360">
                  <a:moveTo>
                    <a:pt x="790714" y="5219"/>
                  </a:moveTo>
                  <a:lnTo>
                    <a:pt x="789952" y="0"/>
                  </a:lnTo>
                  <a:lnTo>
                    <a:pt x="786396" y="368"/>
                  </a:lnTo>
                  <a:lnTo>
                    <a:pt x="782840" y="736"/>
                  </a:lnTo>
                  <a:lnTo>
                    <a:pt x="783170" y="5994"/>
                  </a:lnTo>
                  <a:lnTo>
                    <a:pt x="790714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 descr=""/>
            <p:cNvSpPr/>
            <p:nvPr/>
          </p:nvSpPr>
          <p:spPr>
            <a:xfrm>
              <a:off x="3835983" y="5252360"/>
              <a:ext cx="352425" cy="0"/>
            </a:xfrm>
            <a:custGeom>
              <a:avLst/>
              <a:gdLst/>
              <a:ahLst/>
              <a:cxnLst/>
              <a:rect l="l" t="t" r="r" b="b"/>
              <a:pathLst>
                <a:path w="352425" h="0">
                  <a:moveTo>
                    <a:pt x="0" y="0"/>
                  </a:moveTo>
                  <a:lnTo>
                    <a:pt x="351968" y="0"/>
                  </a:lnTo>
                </a:path>
              </a:pathLst>
            </a:custGeom>
            <a:ln w="1441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 descr=""/>
            <p:cNvSpPr/>
            <p:nvPr/>
          </p:nvSpPr>
          <p:spPr>
            <a:xfrm>
              <a:off x="4200360" y="5252897"/>
              <a:ext cx="1337945" cy="476884"/>
            </a:xfrm>
            <a:custGeom>
              <a:avLst/>
              <a:gdLst/>
              <a:ahLst/>
              <a:cxnLst/>
              <a:rect l="l" t="t" r="r" b="b"/>
              <a:pathLst>
                <a:path w="1337945" h="476885">
                  <a:moveTo>
                    <a:pt x="7797" y="685"/>
                  </a:moveTo>
                  <a:lnTo>
                    <a:pt x="4241" y="342"/>
                  </a:lnTo>
                  <a:lnTo>
                    <a:pt x="685" y="0"/>
                  </a:lnTo>
                  <a:lnTo>
                    <a:pt x="0" y="5219"/>
                  </a:lnTo>
                  <a:lnTo>
                    <a:pt x="7556" y="5956"/>
                  </a:lnTo>
                  <a:lnTo>
                    <a:pt x="7797" y="685"/>
                  </a:lnTo>
                  <a:close/>
                </a:path>
                <a:path w="1337945" h="476885">
                  <a:moveTo>
                    <a:pt x="28003" y="2641"/>
                  </a:moveTo>
                  <a:lnTo>
                    <a:pt x="24447" y="2298"/>
                  </a:lnTo>
                  <a:lnTo>
                    <a:pt x="20891" y="1955"/>
                  </a:lnTo>
                  <a:lnTo>
                    <a:pt x="20154" y="7175"/>
                  </a:lnTo>
                  <a:lnTo>
                    <a:pt x="27711" y="7899"/>
                  </a:lnTo>
                  <a:lnTo>
                    <a:pt x="28003" y="2641"/>
                  </a:lnTo>
                  <a:close/>
                </a:path>
                <a:path w="1337945" h="476885">
                  <a:moveTo>
                    <a:pt x="48221" y="4597"/>
                  </a:moveTo>
                  <a:lnTo>
                    <a:pt x="44665" y="4254"/>
                  </a:lnTo>
                  <a:lnTo>
                    <a:pt x="41109" y="3911"/>
                  </a:lnTo>
                  <a:lnTo>
                    <a:pt x="40322" y="9118"/>
                  </a:lnTo>
                  <a:lnTo>
                    <a:pt x="47879" y="9855"/>
                  </a:lnTo>
                  <a:lnTo>
                    <a:pt x="48221" y="4597"/>
                  </a:lnTo>
                  <a:close/>
                </a:path>
                <a:path w="1337945" h="476885">
                  <a:moveTo>
                    <a:pt x="68389" y="6985"/>
                  </a:moveTo>
                  <a:lnTo>
                    <a:pt x="64846" y="6515"/>
                  </a:lnTo>
                  <a:lnTo>
                    <a:pt x="61302" y="6057"/>
                  </a:lnTo>
                  <a:lnTo>
                    <a:pt x="60464" y="11252"/>
                  </a:lnTo>
                  <a:lnTo>
                    <a:pt x="67995" y="12230"/>
                  </a:lnTo>
                  <a:lnTo>
                    <a:pt x="68389" y="6985"/>
                  </a:lnTo>
                  <a:close/>
                </a:path>
                <a:path w="1337945" h="476885">
                  <a:moveTo>
                    <a:pt x="88531" y="9626"/>
                  </a:moveTo>
                  <a:lnTo>
                    <a:pt x="84988" y="9156"/>
                  </a:lnTo>
                  <a:lnTo>
                    <a:pt x="81445" y="8699"/>
                  </a:lnTo>
                  <a:lnTo>
                    <a:pt x="80556" y="13881"/>
                  </a:lnTo>
                  <a:lnTo>
                    <a:pt x="88087" y="14871"/>
                  </a:lnTo>
                  <a:lnTo>
                    <a:pt x="88531" y="9626"/>
                  </a:lnTo>
                  <a:close/>
                </a:path>
                <a:path w="1337945" h="476885">
                  <a:moveTo>
                    <a:pt x="108661" y="12242"/>
                  </a:moveTo>
                  <a:lnTo>
                    <a:pt x="105117" y="11785"/>
                  </a:lnTo>
                  <a:lnTo>
                    <a:pt x="101574" y="11328"/>
                  </a:lnTo>
                  <a:lnTo>
                    <a:pt x="100647" y="16510"/>
                  </a:lnTo>
                  <a:lnTo>
                    <a:pt x="108165" y="17487"/>
                  </a:lnTo>
                  <a:lnTo>
                    <a:pt x="108661" y="12242"/>
                  </a:lnTo>
                  <a:close/>
                </a:path>
                <a:path w="1337945" h="476885">
                  <a:moveTo>
                    <a:pt x="128803" y="14897"/>
                  </a:moveTo>
                  <a:lnTo>
                    <a:pt x="125260" y="14427"/>
                  </a:lnTo>
                  <a:lnTo>
                    <a:pt x="121716" y="13957"/>
                  </a:lnTo>
                  <a:lnTo>
                    <a:pt x="120738" y="19138"/>
                  </a:lnTo>
                  <a:lnTo>
                    <a:pt x="128257" y="20129"/>
                  </a:lnTo>
                  <a:lnTo>
                    <a:pt x="128803" y="14897"/>
                  </a:lnTo>
                  <a:close/>
                </a:path>
                <a:path w="1337945" h="476885">
                  <a:moveTo>
                    <a:pt x="148844" y="18224"/>
                  </a:moveTo>
                  <a:lnTo>
                    <a:pt x="145313" y="17640"/>
                  </a:lnTo>
                  <a:lnTo>
                    <a:pt x="141782" y="17056"/>
                  </a:lnTo>
                  <a:lnTo>
                    <a:pt x="140754" y="22225"/>
                  </a:lnTo>
                  <a:lnTo>
                    <a:pt x="148247" y="23456"/>
                  </a:lnTo>
                  <a:lnTo>
                    <a:pt x="148844" y="18224"/>
                  </a:lnTo>
                  <a:close/>
                </a:path>
                <a:path w="1337945" h="476885">
                  <a:moveTo>
                    <a:pt x="168884" y="21526"/>
                  </a:moveTo>
                  <a:lnTo>
                    <a:pt x="165354" y="20942"/>
                  </a:lnTo>
                  <a:lnTo>
                    <a:pt x="161823" y="20358"/>
                  </a:lnTo>
                  <a:lnTo>
                    <a:pt x="160756" y="25514"/>
                  </a:lnTo>
                  <a:lnTo>
                    <a:pt x="168236" y="26746"/>
                  </a:lnTo>
                  <a:lnTo>
                    <a:pt x="168884" y="21526"/>
                  </a:lnTo>
                  <a:close/>
                </a:path>
                <a:path w="1337945" h="476885">
                  <a:moveTo>
                    <a:pt x="188912" y="24815"/>
                  </a:moveTo>
                  <a:lnTo>
                    <a:pt x="185381" y="24231"/>
                  </a:lnTo>
                  <a:lnTo>
                    <a:pt x="181851" y="23647"/>
                  </a:lnTo>
                  <a:lnTo>
                    <a:pt x="180733" y="28803"/>
                  </a:lnTo>
                  <a:lnTo>
                    <a:pt x="188226" y="30035"/>
                  </a:lnTo>
                  <a:lnTo>
                    <a:pt x="188912" y="24815"/>
                  </a:lnTo>
                  <a:close/>
                </a:path>
                <a:path w="1337945" h="476885">
                  <a:moveTo>
                    <a:pt x="208902" y="28371"/>
                  </a:moveTo>
                  <a:lnTo>
                    <a:pt x="205397" y="27673"/>
                  </a:lnTo>
                  <a:lnTo>
                    <a:pt x="201891" y="26974"/>
                  </a:lnTo>
                  <a:lnTo>
                    <a:pt x="200723" y="32118"/>
                  </a:lnTo>
                  <a:lnTo>
                    <a:pt x="208165" y="33591"/>
                  </a:lnTo>
                  <a:lnTo>
                    <a:pt x="208902" y="28371"/>
                  </a:lnTo>
                  <a:close/>
                </a:path>
                <a:path w="1337945" h="476885">
                  <a:moveTo>
                    <a:pt x="228828" y="32308"/>
                  </a:moveTo>
                  <a:lnTo>
                    <a:pt x="225323" y="31610"/>
                  </a:lnTo>
                  <a:lnTo>
                    <a:pt x="221818" y="30911"/>
                  </a:lnTo>
                  <a:lnTo>
                    <a:pt x="220611" y="36042"/>
                  </a:lnTo>
                  <a:lnTo>
                    <a:pt x="228053" y="37515"/>
                  </a:lnTo>
                  <a:lnTo>
                    <a:pt x="228828" y="32308"/>
                  </a:lnTo>
                  <a:close/>
                </a:path>
                <a:path w="1337945" h="476885">
                  <a:moveTo>
                    <a:pt x="248742" y="36258"/>
                  </a:moveTo>
                  <a:lnTo>
                    <a:pt x="245237" y="35560"/>
                  </a:lnTo>
                  <a:lnTo>
                    <a:pt x="241731" y="34861"/>
                  </a:lnTo>
                  <a:lnTo>
                    <a:pt x="240474" y="39979"/>
                  </a:lnTo>
                  <a:lnTo>
                    <a:pt x="247929" y="41452"/>
                  </a:lnTo>
                  <a:lnTo>
                    <a:pt x="248742" y="36258"/>
                  </a:lnTo>
                  <a:close/>
                </a:path>
                <a:path w="1337945" h="476885">
                  <a:moveTo>
                    <a:pt x="268668" y="40208"/>
                  </a:moveTo>
                  <a:lnTo>
                    <a:pt x="265163" y="39509"/>
                  </a:lnTo>
                  <a:lnTo>
                    <a:pt x="261658" y="38811"/>
                  </a:lnTo>
                  <a:lnTo>
                    <a:pt x="260362" y="43929"/>
                  </a:lnTo>
                  <a:lnTo>
                    <a:pt x="267804" y="45402"/>
                  </a:lnTo>
                  <a:lnTo>
                    <a:pt x="268668" y="40208"/>
                  </a:lnTo>
                  <a:close/>
                </a:path>
                <a:path w="1337945" h="476885">
                  <a:moveTo>
                    <a:pt x="288505" y="44513"/>
                  </a:moveTo>
                  <a:lnTo>
                    <a:pt x="285026" y="43713"/>
                  </a:lnTo>
                  <a:lnTo>
                    <a:pt x="281546" y="42913"/>
                  </a:lnTo>
                  <a:lnTo>
                    <a:pt x="280200" y="48006"/>
                  </a:lnTo>
                  <a:lnTo>
                    <a:pt x="287604" y="49707"/>
                  </a:lnTo>
                  <a:lnTo>
                    <a:pt x="288505" y="44513"/>
                  </a:lnTo>
                  <a:close/>
                </a:path>
                <a:path w="1337945" h="476885">
                  <a:moveTo>
                    <a:pt x="308279" y="49085"/>
                  </a:moveTo>
                  <a:lnTo>
                    <a:pt x="304800" y="48285"/>
                  </a:lnTo>
                  <a:lnTo>
                    <a:pt x="301320" y="47485"/>
                  </a:lnTo>
                  <a:lnTo>
                    <a:pt x="299935" y="52565"/>
                  </a:lnTo>
                  <a:lnTo>
                    <a:pt x="307340" y="54279"/>
                  </a:lnTo>
                  <a:lnTo>
                    <a:pt x="308279" y="49085"/>
                  </a:lnTo>
                  <a:close/>
                </a:path>
                <a:path w="1337945" h="476885">
                  <a:moveTo>
                    <a:pt x="328066" y="53670"/>
                  </a:moveTo>
                  <a:lnTo>
                    <a:pt x="324586" y="52870"/>
                  </a:lnTo>
                  <a:lnTo>
                    <a:pt x="321106" y="52070"/>
                  </a:lnTo>
                  <a:lnTo>
                    <a:pt x="319684" y="57137"/>
                  </a:lnTo>
                  <a:lnTo>
                    <a:pt x="327075" y="58851"/>
                  </a:lnTo>
                  <a:lnTo>
                    <a:pt x="328066" y="53670"/>
                  </a:lnTo>
                  <a:close/>
                </a:path>
                <a:path w="1337945" h="476885">
                  <a:moveTo>
                    <a:pt x="347853" y="58242"/>
                  </a:moveTo>
                  <a:lnTo>
                    <a:pt x="344373" y="57442"/>
                  </a:lnTo>
                  <a:lnTo>
                    <a:pt x="340893" y="56642"/>
                  </a:lnTo>
                  <a:lnTo>
                    <a:pt x="339432" y="61696"/>
                  </a:lnTo>
                  <a:lnTo>
                    <a:pt x="346824" y="63411"/>
                  </a:lnTo>
                  <a:lnTo>
                    <a:pt x="347853" y="58242"/>
                  </a:lnTo>
                  <a:close/>
                </a:path>
                <a:path w="1337945" h="476885">
                  <a:moveTo>
                    <a:pt x="367538" y="63246"/>
                  </a:moveTo>
                  <a:lnTo>
                    <a:pt x="364083" y="62331"/>
                  </a:lnTo>
                  <a:lnTo>
                    <a:pt x="360629" y="61417"/>
                  </a:lnTo>
                  <a:lnTo>
                    <a:pt x="359130" y="66471"/>
                  </a:lnTo>
                  <a:lnTo>
                    <a:pt x="366471" y="68402"/>
                  </a:lnTo>
                  <a:lnTo>
                    <a:pt x="367538" y="63246"/>
                  </a:lnTo>
                  <a:close/>
                </a:path>
                <a:path w="1337945" h="476885">
                  <a:moveTo>
                    <a:pt x="387159" y="68427"/>
                  </a:moveTo>
                  <a:lnTo>
                    <a:pt x="383705" y="67513"/>
                  </a:lnTo>
                  <a:lnTo>
                    <a:pt x="380250" y="66598"/>
                  </a:lnTo>
                  <a:lnTo>
                    <a:pt x="378714" y="71640"/>
                  </a:lnTo>
                  <a:lnTo>
                    <a:pt x="386054" y="73571"/>
                  </a:lnTo>
                  <a:lnTo>
                    <a:pt x="387159" y="68427"/>
                  </a:lnTo>
                  <a:close/>
                </a:path>
                <a:path w="1337945" h="476885">
                  <a:moveTo>
                    <a:pt x="406793" y="73596"/>
                  </a:moveTo>
                  <a:lnTo>
                    <a:pt x="403339" y="72682"/>
                  </a:lnTo>
                  <a:lnTo>
                    <a:pt x="399884" y="71767"/>
                  </a:lnTo>
                  <a:lnTo>
                    <a:pt x="398310" y="76796"/>
                  </a:lnTo>
                  <a:lnTo>
                    <a:pt x="405650" y="78740"/>
                  </a:lnTo>
                  <a:lnTo>
                    <a:pt x="406793" y="73596"/>
                  </a:lnTo>
                  <a:close/>
                </a:path>
                <a:path w="1337945" h="476885">
                  <a:moveTo>
                    <a:pt x="426427" y="78778"/>
                  </a:moveTo>
                  <a:lnTo>
                    <a:pt x="422973" y="77863"/>
                  </a:lnTo>
                  <a:lnTo>
                    <a:pt x="419519" y="76949"/>
                  </a:lnTo>
                  <a:lnTo>
                    <a:pt x="417906" y="81965"/>
                  </a:lnTo>
                  <a:lnTo>
                    <a:pt x="425246" y="83908"/>
                  </a:lnTo>
                  <a:lnTo>
                    <a:pt x="426427" y="78778"/>
                  </a:lnTo>
                  <a:close/>
                </a:path>
                <a:path w="1337945" h="476885">
                  <a:moveTo>
                    <a:pt x="445960" y="84340"/>
                  </a:moveTo>
                  <a:lnTo>
                    <a:pt x="442531" y="83324"/>
                  </a:lnTo>
                  <a:lnTo>
                    <a:pt x="439102" y="82308"/>
                  </a:lnTo>
                  <a:lnTo>
                    <a:pt x="437451" y="87312"/>
                  </a:lnTo>
                  <a:lnTo>
                    <a:pt x="444741" y="89458"/>
                  </a:lnTo>
                  <a:lnTo>
                    <a:pt x="445960" y="84340"/>
                  </a:lnTo>
                  <a:close/>
                </a:path>
                <a:path w="1337945" h="476885">
                  <a:moveTo>
                    <a:pt x="465429" y="90106"/>
                  </a:moveTo>
                  <a:lnTo>
                    <a:pt x="462000" y="89090"/>
                  </a:lnTo>
                  <a:lnTo>
                    <a:pt x="458571" y="88074"/>
                  </a:lnTo>
                  <a:lnTo>
                    <a:pt x="456895" y="93065"/>
                  </a:lnTo>
                  <a:lnTo>
                    <a:pt x="464172" y="95224"/>
                  </a:lnTo>
                  <a:lnTo>
                    <a:pt x="465429" y="90106"/>
                  </a:lnTo>
                  <a:close/>
                </a:path>
                <a:path w="1337945" h="476885">
                  <a:moveTo>
                    <a:pt x="484898" y="95859"/>
                  </a:moveTo>
                  <a:lnTo>
                    <a:pt x="481469" y="94843"/>
                  </a:lnTo>
                  <a:lnTo>
                    <a:pt x="478040" y="93827"/>
                  </a:lnTo>
                  <a:lnTo>
                    <a:pt x="476326" y="98806"/>
                  </a:lnTo>
                  <a:lnTo>
                    <a:pt x="483603" y="100965"/>
                  </a:lnTo>
                  <a:lnTo>
                    <a:pt x="484898" y="95859"/>
                  </a:lnTo>
                  <a:close/>
                </a:path>
                <a:path w="1337945" h="476885">
                  <a:moveTo>
                    <a:pt x="504367" y="101625"/>
                  </a:moveTo>
                  <a:lnTo>
                    <a:pt x="500938" y="100609"/>
                  </a:lnTo>
                  <a:lnTo>
                    <a:pt x="497509" y="99593"/>
                  </a:lnTo>
                  <a:lnTo>
                    <a:pt x="495757" y="104559"/>
                  </a:lnTo>
                  <a:lnTo>
                    <a:pt x="503034" y="106718"/>
                  </a:lnTo>
                  <a:lnTo>
                    <a:pt x="504367" y="101625"/>
                  </a:lnTo>
                  <a:close/>
                </a:path>
                <a:path w="1337945" h="476885">
                  <a:moveTo>
                    <a:pt x="523735" y="107657"/>
                  </a:moveTo>
                  <a:lnTo>
                    <a:pt x="520344" y="106540"/>
                  </a:lnTo>
                  <a:lnTo>
                    <a:pt x="516953" y="105435"/>
                  </a:lnTo>
                  <a:lnTo>
                    <a:pt x="515162" y="110375"/>
                  </a:lnTo>
                  <a:lnTo>
                    <a:pt x="522376" y="112737"/>
                  </a:lnTo>
                  <a:lnTo>
                    <a:pt x="523735" y="107657"/>
                  </a:lnTo>
                  <a:close/>
                </a:path>
                <a:path w="1337945" h="476885">
                  <a:moveTo>
                    <a:pt x="543039" y="113969"/>
                  </a:moveTo>
                  <a:lnTo>
                    <a:pt x="539648" y="112852"/>
                  </a:lnTo>
                  <a:lnTo>
                    <a:pt x="536257" y="111747"/>
                  </a:lnTo>
                  <a:lnTo>
                    <a:pt x="534428" y="116687"/>
                  </a:lnTo>
                  <a:lnTo>
                    <a:pt x="541642" y="119049"/>
                  </a:lnTo>
                  <a:lnTo>
                    <a:pt x="543039" y="113969"/>
                  </a:lnTo>
                  <a:close/>
                </a:path>
                <a:path w="1337945" h="476885">
                  <a:moveTo>
                    <a:pt x="562330" y="120281"/>
                  </a:moveTo>
                  <a:lnTo>
                    <a:pt x="558939" y="119176"/>
                  </a:lnTo>
                  <a:lnTo>
                    <a:pt x="555548" y="118059"/>
                  </a:lnTo>
                  <a:lnTo>
                    <a:pt x="553694" y="122999"/>
                  </a:lnTo>
                  <a:lnTo>
                    <a:pt x="560908" y="125361"/>
                  </a:lnTo>
                  <a:lnTo>
                    <a:pt x="562330" y="120281"/>
                  </a:lnTo>
                  <a:close/>
                </a:path>
                <a:path w="1337945" h="476885">
                  <a:moveTo>
                    <a:pt x="581621" y="126593"/>
                  </a:moveTo>
                  <a:lnTo>
                    <a:pt x="578231" y="125488"/>
                  </a:lnTo>
                  <a:lnTo>
                    <a:pt x="574840" y="124371"/>
                  </a:lnTo>
                  <a:lnTo>
                    <a:pt x="572947" y="129298"/>
                  </a:lnTo>
                  <a:lnTo>
                    <a:pt x="580161" y="131660"/>
                  </a:lnTo>
                  <a:lnTo>
                    <a:pt x="581621" y="126593"/>
                  </a:lnTo>
                  <a:close/>
                </a:path>
                <a:path w="1337945" h="476885">
                  <a:moveTo>
                    <a:pt x="600887" y="132994"/>
                  </a:moveTo>
                  <a:lnTo>
                    <a:pt x="597522" y="131800"/>
                  </a:lnTo>
                  <a:lnTo>
                    <a:pt x="594131" y="130695"/>
                  </a:lnTo>
                  <a:lnTo>
                    <a:pt x="592213" y="135597"/>
                  </a:lnTo>
                  <a:lnTo>
                    <a:pt x="595820" y="136779"/>
                  </a:lnTo>
                  <a:lnTo>
                    <a:pt x="599389" y="138049"/>
                  </a:lnTo>
                  <a:lnTo>
                    <a:pt x="600887" y="132994"/>
                  </a:lnTo>
                  <a:close/>
                </a:path>
                <a:path w="1337945" h="476885">
                  <a:moveTo>
                    <a:pt x="620014" y="139839"/>
                  </a:moveTo>
                  <a:lnTo>
                    <a:pt x="616648" y="138633"/>
                  </a:lnTo>
                  <a:lnTo>
                    <a:pt x="613283" y="137426"/>
                  </a:lnTo>
                  <a:lnTo>
                    <a:pt x="611339" y="142316"/>
                  </a:lnTo>
                  <a:lnTo>
                    <a:pt x="618490" y="144881"/>
                  </a:lnTo>
                  <a:lnTo>
                    <a:pt x="620014" y="139839"/>
                  </a:lnTo>
                  <a:close/>
                </a:path>
                <a:path w="1337945" h="476885">
                  <a:moveTo>
                    <a:pt x="639114" y="146685"/>
                  </a:moveTo>
                  <a:lnTo>
                    <a:pt x="635749" y="145478"/>
                  </a:lnTo>
                  <a:lnTo>
                    <a:pt x="632383" y="144272"/>
                  </a:lnTo>
                  <a:lnTo>
                    <a:pt x="630415" y="149161"/>
                  </a:lnTo>
                  <a:lnTo>
                    <a:pt x="637552" y="151714"/>
                  </a:lnTo>
                  <a:lnTo>
                    <a:pt x="639114" y="146685"/>
                  </a:lnTo>
                  <a:close/>
                </a:path>
                <a:path w="1337945" h="476885">
                  <a:moveTo>
                    <a:pt x="658228" y="153530"/>
                  </a:moveTo>
                  <a:lnTo>
                    <a:pt x="654862" y="152323"/>
                  </a:lnTo>
                  <a:lnTo>
                    <a:pt x="651497" y="151117"/>
                  </a:lnTo>
                  <a:lnTo>
                    <a:pt x="649490" y="155994"/>
                  </a:lnTo>
                  <a:lnTo>
                    <a:pt x="656640" y="158546"/>
                  </a:lnTo>
                  <a:lnTo>
                    <a:pt x="658228" y="153530"/>
                  </a:lnTo>
                  <a:close/>
                </a:path>
                <a:path w="1337945" h="476885">
                  <a:moveTo>
                    <a:pt x="677341" y="160362"/>
                  </a:moveTo>
                  <a:lnTo>
                    <a:pt x="673976" y="159156"/>
                  </a:lnTo>
                  <a:lnTo>
                    <a:pt x="670610" y="157949"/>
                  </a:lnTo>
                  <a:lnTo>
                    <a:pt x="668578" y="162814"/>
                  </a:lnTo>
                  <a:lnTo>
                    <a:pt x="675728" y="165379"/>
                  </a:lnTo>
                  <a:lnTo>
                    <a:pt x="677341" y="160362"/>
                  </a:lnTo>
                  <a:close/>
                </a:path>
                <a:path w="1337945" h="476885">
                  <a:moveTo>
                    <a:pt x="696328" y="167551"/>
                  </a:moveTo>
                  <a:lnTo>
                    <a:pt x="693000" y="166255"/>
                  </a:lnTo>
                  <a:lnTo>
                    <a:pt x="689673" y="164960"/>
                  </a:lnTo>
                  <a:lnTo>
                    <a:pt x="687603" y="169811"/>
                  </a:lnTo>
                  <a:lnTo>
                    <a:pt x="694690" y="172554"/>
                  </a:lnTo>
                  <a:lnTo>
                    <a:pt x="696328" y="167551"/>
                  </a:lnTo>
                  <a:close/>
                </a:path>
                <a:path w="1337945" h="476885">
                  <a:moveTo>
                    <a:pt x="715251" y="174891"/>
                  </a:moveTo>
                  <a:lnTo>
                    <a:pt x="711923" y="173596"/>
                  </a:lnTo>
                  <a:lnTo>
                    <a:pt x="708596" y="172300"/>
                  </a:lnTo>
                  <a:lnTo>
                    <a:pt x="706501" y="177139"/>
                  </a:lnTo>
                  <a:lnTo>
                    <a:pt x="713587" y="179882"/>
                  </a:lnTo>
                  <a:lnTo>
                    <a:pt x="715251" y="174891"/>
                  </a:lnTo>
                  <a:close/>
                </a:path>
                <a:path w="1337945" h="476885">
                  <a:moveTo>
                    <a:pt x="734174" y="182232"/>
                  </a:moveTo>
                  <a:lnTo>
                    <a:pt x="730846" y="180936"/>
                  </a:lnTo>
                  <a:lnTo>
                    <a:pt x="727519" y="179641"/>
                  </a:lnTo>
                  <a:lnTo>
                    <a:pt x="725398" y="184467"/>
                  </a:lnTo>
                  <a:lnTo>
                    <a:pt x="732485" y="187210"/>
                  </a:lnTo>
                  <a:lnTo>
                    <a:pt x="734174" y="182232"/>
                  </a:lnTo>
                  <a:close/>
                </a:path>
                <a:path w="1337945" h="476885">
                  <a:moveTo>
                    <a:pt x="753097" y="189585"/>
                  </a:moveTo>
                  <a:lnTo>
                    <a:pt x="749769" y="188290"/>
                  </a:lnTo>
                  <a:lnTo>
                    <a:pt x="746442" y="186994"/>
                  </a:lnTo>
                  <a:lnTo>
                    <a:pt x="744296" y="191808"/>
                  </a:lnTo>
                  <a:lnTo>
                    <a:pt x="751370" y="194564"/>
                  </a:lnTo>
                  <a:lnTo>
                    <a:pt x="753097" y="189585"/>
                  </a:lnTo>
                  <a:close/>
                </a:path>
                <a:path w="1337945" h="476885">
                  <a:moveTo>
                    <a:pt x="772020" y="196926"/>
                  </a:moveTo>
                  <a:lnTo>
                    <a:pt x="768692" y="195630"/>
                  </a:lnTo>
                  <a:lnTo>
                    <a:pt x="765365" y="194335"/>
                  </a:lnTo>
                  <a:lnTo>
                    <a:pt x="763193" y="199136"/>
                  </a:lnTo>
                  <a:lnTo>
                    <a:pt x="770267" y="201891"/>
                  </a:lnTo>
                  <a:lnTo>
                    <a:pt x="772020" y="196926"/>
                  </a:lnTo>
                  <a:close/>
                </a:path>
                <a:path w="1337945" h="476885">
                  <a:moveTo>
                    <a:pt x="790752" y="204749"/>
                  </a:moveTo>
                  <a:lnTo>
                    <a:pt x="787450" y="203377"/>
                  </a:lnTo>
                  <a:lnTo>
                    <a:pt x="784161" y="202006"/>
                  </a:lnTo>
                  <a:lnTo>
                    <a:pt x="781964" y="206794"/>
                  </a:lnTo>
                  <a:lnTo>
                    <a:pt x="788974" y="209715"/>
                  </a:lnTo>
                  <a:lnTo>
                    <a:pt x="790752" y="204749"/>
                  </a:lnTo>
                  <a:close/>
                </a:path>
                <a:path w="1337945" h="476885">
                  <a:moveTo>
                    <a:pt x="809472" y="212559"/>
                  </a:moveTo>
                  <a:lnTo>
                    <a:pt x="806183" y="211188"/>
                  </a:lnTo>
                  <a:lnTo>
                    <a:pt x="802881" y="209816"/>
                  </a:lnTo>
                  <a:lnTo>
                    <a:pt x="800671" y="214591"/>
                  </a:lnTo>
                  <a:lnTo>
                    <a:pt x="807681" y="217512"/>
                  </a:lnTo>
                  <a:lnTo>
                    <a:pt x="809472" y="212559"/>
                  </a:lnTo>
                  <a:close/>
                </a:path>
                <a:path w="1337945" h="476885">
                  <a:moveTo>
                    <a:pt x="828217" y="220370"/>
                  </a:moveTo>
                  <a:lnTo>
                    <a:pt x="824928" y="218998"/>
                  </a:lnTo>
                  <a:lnTo>
                    <a:pt x="821626" y="217627"/>
                  </a:lnTo>
                  <a:lnTo>
                    <a:pt x="819391" y="222389"/>
                  </a:lnTo>
                  <a:lnTo>
                    <a:pt x="826401" y="225310"/>
                  </a:lnTo>
                  <a:lnTo>
                    <a:pt x="828217" y="220370"/>
                  </a:lnTo>
                  <a:close/>
                </a:path>
                <a:path w="1337945" h="476885">
                  <a:moveTo>
                    <a:pt x="846950" y="228193"/>
                  </a:moveTo>
                  <a:lnTo>
                    <a:pt x="843661" y="226822"/>
                  </a:lnTo>
                  <a:lnTo>
                    <a:pt x="840359" y="225450"/>
                  </a:lnTo>
                  <a:lnTo>
                    <a:pt x="838098" y="230200"/>
                  </a:lnTo>
                  <a:lnTo>
                    <a:pt x="845108" y="233121"/>
                  </a:lnTo>
                  <a:lnTo>
                    <a:pt x="846950" y="228193"/>
                  </a:lnTo>
                  <a:close/>
                </a:path>
                <a:path w="1337945" h="476885">
                  <a:moveTo>
                    <a:pt x="865644" y="236105"/>
                  </a:moveTo>
                  <a:lnTo>
                    <a:pt x="862380" y="234645"/>
                  </a:lnTo>
                  <a:lnTo>
                    <a:pt x="859091" y="233260"/>
                  </a:lnTo>
                  <a:lnTo>
                    <a:pt x="856792" y="237998"/>
                  </a:lnTo>
                  <a:lnTo>
                    <a:pt x="860298" y="239471"/>
                  </a:lnTo>
                  <a:lnTo>
                    <a:pt x="863765" y="241020"/>
                  </a:lnTo>
                  <a:lnTo>
                    <a:pt x="865644" y="236105"/>
                  </a:lnTo>
                  <a:close/>
                </a:path>
                <a:path w="1337945" h="476885">
                  <a:moveTo>
                    <a:pt x="884186" y="244360"/>
                  </a:moveTo>
                  <a:lnTo>
                    <a:pt x="880922" y="242900"/>
                  </a:lnTo>
                  <a:lnTo>
                    <a:pt x="877658" y="241452"/>
                  </a:lnTo>
                  <a:lnTo>
                    <a:pt x="875347" y="246176"/>
                  </a:lnTo>
                  <a:lnTo>
                    <a:pt x="882281" y="249262"/>
                  </a:lnTo>
                  <a:lnTo>
                    <a:pt x="884186" y="244360"/>
                  </a:lnTo>
                  <a:close/>
                </a:path>
                <a:path w="1337945" h="476885">
                  <a:moveTo>
                    <a:pt x="902728" y="252615"/>
                  </a:moveTo>
                  <a:lnTo>
                    <a:pt x="899464" y="251167"/>
                  </a:lnTo>
                  <a:lnTo>
                    <a:pt x="896200" y="249720"/>
                  </a:lnTo>
                  <a:lnTo>
                    <a:pt x="893864" y="254431"/>
                  </a:lnTo>
                  <a:lnTo>
                    <a:pt x="900798" y="257530"/>
                  </a:lnTo>
                  <a:lnTo>
                    <a:pt x="902728" y="252615"/>
                  </a:lnTo>
                  <a:close/>
                </a:path>
                <a:path w="1337945" h="476885">
                  <a:moveTo>
                    <a:pt x="921270" y="260870"/>
                  </a:moveTo>
                  <a:lnTo>
                    <a:pt x="918006" y="259422"/>
                  </a:lnTo>
                  <a:lnTo>
                    <a:pt x="914742" y="257975"/>
                  </a:lnTo>
                  <a:lnTo>
                    <a:pt x="912380" y="262674"/>
                  </a:lnTo>
                  <a:lnTo>
                    <a:pt x="919327" y="265772"/>
                  </a:lnTo>
                  <a:lnTo>
                    <a:pt x="921270" y="260870"/>
                  </a:lnTo>
                  <a:close/>
                </a:path>
                <a:path w="1337945" h="476885">
                  <a:moveTo>
                    <a:pt x="939812" y="269151"/>
                  </a:moveTo>
                  <a:lnTo>
                    <a:pt x="936548" y="267690"/>
                  </a:lnTo>
                  <a:lnTo>
                    <a:pt x="933284" y="266242"/>
                  </a:lnTo>
                  <a:lnTo>
                    <a:pt x="930910" y="270941"/>
                  </a:lnTo>
                  <a:lnTo>
                    <a:pt x="937844" y="274027"/>
                  </a:lnTo>
                  <a:lnTo>
                    <a:pt x="939812" y="269151"/>
                  </a:lnTo>
                  <a:close/>
                </a:path>
                <a:path w="1337945" h="476885">
                  <a:moveTo>
                    <a:pt x="958303" y="277469"/>
                  </a:moveTo>
                  <a:lnTo>
                    <a:pt x="955078" y="275945"/>
                  </a:lnTo>
                  <a:lnTo>
                    <a:pt x="951814" y="274485"/>
                  </a:lnTo>
                  <a:lnTo>
                    <a:pt x="949413" y="279184"/>
                  </a:lnTo>
                  <a:lnTo>
                    <a:pt x="952881" y="280733"/>
                  </a:lnTo>
                  <a:lnTo>
                    <a:pt x="956310" y="282346"/>
                  </a:lnTo>
                  <a:lnTo>
                    <a:pt x="958303" y="277469"/>
                  </a:lnTo>
                  <a:close/>
                </a:path>
                <a:path w="1337945" h="476885">
                  <a:moveTo>
                    <a:pt x="976655" y="286156"/>
                  </a:moveTo>
                  <a:lnTo>
                    <a:pt x="973429" y="284632"/>
                  </a:lnTo>
                  <a:lnTo>
                    <a:pt x="970203" y="283108"/>
                  </a:lnTo>
                  <a:lnTo>
                    <a:pt x="967778" y="287782"/>
                  </a:lnTo>
                  <a:lnTo>
                    <a:pt x="974648" y="291033"/>
                  </a:lnTo>
                  <a:lnTo>
                    <a:pt x="976655" y="286156"/>
                  </a:lnTo>
                  <a:close/>
                </a:path>
                <a:path w="1337945" h="476885">
                  <a:moveTo>
                    <a:pt x="994994" y="294830"/>
                  </a:moveTo>
                  <a:lnTo>
                    <a:pt x="991768" y="293306"/>
                  </a:lnTo>
                  <a:lnTo>
                    <a:pt x="988542" y="291782"/>
                  </a:lnTo>
                  <a:lnTo>
                    <a:pt x="986091" y="296443"/>
                  </a:lnTo>
                  <a:lnTo>
                    <a:pt x="992962" y="299694"/>
                  </a:lnTo>
                  <a:lnTo>
                    <a:pt x="994994" y="294830"/>
                  </a:lnTo>
                  <a:close/>
                </a:path>
                <a:path w="1337945" h="476885">
                  <a:moveTo>
                    <a:pt x="1013345" y="303517"/>
                  </a:moveTo>
                  <a:lnTo>
                    <a:pt x="1010119" y="301993"/>
                  </a:lnTo>
                  <a:lnTo>
                    <a:pt x="1006894" y="300469"/>
                  </a:lnTo>
                  <a:lnTo>
                    <a:pt x="1004430" y="305117"/>
                  </a:lnTo>
                  <a:lnTo>
                    <a:pt x="1011301" y="308368"/>
                  </a:lnTo>
                  <a:lnTo>
                    <a:pt x="1013345" y="303517"/>
                  </a:lnTo>
                  <a:close/>
                </a:path>
                <a:path w="1337945" h="476885">
                  <a:moveTo>
                    <a:pt x="1031684" y="312191"/>
                  </a:moveTo>
                  <a:lnTo>
                    <a:pt x="1028458" y="310667"/>
                  </a:lnTo>
                  <a:lnTo>
                    <a:pt x="1025232" y="309143"/>
                  </a:lnTo>
                  <a:lnTo>
                    <a:pt x="1022743" y="313791"/>
                  </a:lnTo>
                  <a:lnTo>
                    <a:pt x="1029614" y="317030"/>
                  </a:lnTo>
                  <a:lnTo>
                    <a:pt x="1031684" y="312191"/>
                  </a:lnTo>
                  <a:close/>
                </a:path>
                <a:path w="1337945" h="476885">
                  <a:moveTo>
                    <a:pt x="1050036" y="320878"/>
                  </a:moveTo>
                  <a:lnTo>
                    <a:pt x="1046810" y="319354"/>
                  </a:lnTo>
                  <a:lnTo>
                    <a:pt x="1043584" y="317830"/>
                  </a:lnTo>
                  <a:lnTo>
                    <a:pt x="1041082" y="322465"/>
                  </a:lnTo>
                  <a:lnTo>
                    <a:pt x="1047940" y="325716"/>
                  </a:lnTo>
                  <a:lnTo>
                    <a:pt x="1050036" y="320878"/>
                  </a:lnTo>
                  <a:close/>
                </a:path>
                <a:path w="1337945" h="476885">
                  <a:moveTo>
                    <a:pt x="1068184" y="329946"/>
                  </a:moveTo>
                  <a:lnTo>
                    <a:pt x="1064996" y="328345"/>
                  </a:lnTo>
                  <a:lnTo>
                    <a:pt x="1061808" y="326745"/>
                  </a:lnTo>
                  <a:lnTo>
                    <a:pt x="1059281" y="331368"/>
                  </a:lnTo>
                  <a:lnTo>
                    <a:pt x="1066076" y="334772"/>
                  </a:lnTo>
                  <a:lnTo>
                    <a:pt x="1068184" y="329946"/>
                  </a:lnTo>
                  <a:close/>
                </a:path>
                <a:path w="1337945" h="476885">
                  <a:moveTo>
                    <a:pt x="1086345" y="339013"/>
                  </a:moveTo>
                  <a:lnTo>
                    <a:pt x="1083157" y="337413"/>
                  </a:lnTo>
                  <a:lnTo>
                    <a:pt x="1079969" y="335813"/>
                  </a:lnTo>
                  <a:lnTo>
                    <a:pt x="1077429" y="340436"/>
                  </a:lnTo>
                  <a:lnTo>
                    <a:pt x="1084224" y="343827"/>
                  </a:lnTo>
                  <a:lnTo>
                    <a:pt x="1086345" y="339013"/>
                  </a:lnTo>
                  <a:close/>
                </a:path>
                <a:path w="1337945" h="476885">
                  <a:moveTo>
                    <a:pt x="1104493" y="348094"/>
                  </a:moveTo>
                  <a:lnTo>
                    <a:pt x="1101305" y="346494"/>
                  </a:lnTo>
                  <a:lnTo>
                    <a:pt x="1098118" y="344893"/>
                  </a:lnTo>
                  <a:lnTo>
                    <a:pt x="1095552" y="349504"/>
                  </a:lnTo>
                  <a:lnTo>
                    <a:pt x="1102347" y="352894"/>
                  </a:lnTo>
                  <a:lnTo>
                    <a:pt x="1104493" y="348094"/>
                  </a:lnTo>
                  <a:close/>
                </a:path>
                <a:path w="1337945" h="476885">
                  <a:moveTo>
                    <a:pt x="1122654" y="357162"/>
                  </a:moveTo>
                  <a:lnTo>
                    <a:pt x="1119466" y="355561"/>
                  </a:lnTo>
                  <a:lnTo>
                    <a:pt x="1116279" y="353961"/>
                  </a:lnTo>
                  <a:lnTo>
                    <a:pt x="1113701" y="358559"/>
                  </a:lnTo>
                  <a:lnTo>
                    <a:pt x="1120495" y="361962"/>
                  </a:lnTo>
                  <a:lnTo>
                    <a:pt x="1122654" y="357162"/>
                  </a:lnTo>
                  <a:close/>
                </a:path>
                <a:path w="1337945" h="476885">
                  <a:moveTo>
                    <a:pt x="1140802" y="366242"/>
                  </a:moveTo>
                  <a:lnTo>
                    <a:pt x="1137615" y="364642"/>
                  </a:lnTo>
                  <a:lnTo>
                    <a:pt x="1134427" y="363042"/>
                  </a:lnTo>
                  <a:lnTo>
                    <a:pt x="1131824" y="367626"/>
                  </a:lnTo>
                  <a:lnTo>
                    <a:pt x="1138618" y="371030"/>
                  </a:lnTo>
                  <a:lnTo>
                    <a:pt x="1140802" y="366242"/>
                  </a:lnTo>
                  <a:close/>
                </a:path>
                <a:path w="1337945" h="476885">
                  <a:moveTo>
                    <a:pt x="1158862" y="375513"/>
                  </a:moveTo>
                  <a:lnTo>
                    <a:pt x="1155700" y="373849"/>
                  </a:lnTo>
                  <a:lnTo>
                    <a:pt x="1152537" y="372186"/>
                  </a:lnTo>
                  <a:lnTo>
                    <a:pt x="1149934" y="376758"/>
                  </a:lnTo>
                  <a:lnTo>
                    <a:pt x="1156652" y="380301"/>
                  </a:lnTo>
                  <a:lnTo>
                    <a:pt x="1158862" y="375513"/>
                  </a:lnTo>
                  <a:close/>
                </a:path>
                <a:path w="1337945" h="476885">
                  <a:moveTo>
                    <a:pt x="1176820" y="384949"/>
                  </a:moveTo>
                  <a:lnTo>
                    <a:pt x="1173657" y="383286"/>
                  </a:lnTo>
                  <a:lnTo>
                    <a:pt x="1170495" y="381622"/>
                  </a:lnTo>
                  <a:lnTo>
                    <a:pt x="1167866" y="386194"/>
                  </a:lnTo>
                  <a:lnTo>
                    <a:pt x="1174597" y="389724"/>
                  </a:lnTo>
                  <a:lnTo>
                    <a:pt x="1176820" y="384949"/>
                  </a:lnTo>
                  <a:close/>
                </a:path>
                <a:path w="1337945" h="476885">
                  <a:moveTo>
                    <a:pt x="1194790" y="394398"/>
                  </a:moveTo>
                  <a:lnTo>
                    <a:pt x="1191628" y="392734"/>
                  </a:lnTo>
                  <a:lnTo>
                    <a:pt x="1188466" y="391071"/>
                  </a:lnTo>
                  <a:lnTo>
                    <a:pt x="1185824" y="395630"/>
                  </a:lnTo>
                  <a:lnTo>
                    <a:pt x="1192555" y="399161"/>
                  </a:lnTo>
                  <a:lnTo>
                    <a:pt x="1194790" y="394398"/>
                  </a:lnTo>
                  <a:close/>
                </a:path>
                <a:path w="1337945" h="476885">
                  <a:moveTo>
                    <a:pt x="1212748" y="403847"/>
                  </a:moveTo>
                  <a:lnTo>
                    <a:pt x="1209586" y="402183"/>
                  </a:lnTo>
                  <a:lnTo>
                    <a:pt x="1206423" y="400519"/>
                  </a:lnTo>
                  <a:lnTo>
                    <a:pt x="1203769" y="405066"/>
                  </a:lnTo>
                  <a:lnTo>
                    <a:pt x="1210487" y="408609"/>
                  </a:lnTo>
                  <a:lnTo>
                    <a:pt x="1212748" y="403847"/>
                  </a:lnTo>
                  <a:close/>
                </a:path>
                <a:path w="1337945" h="476885">
                  <a:moveTo>
                    <a:pt x="1230706" y="413283"/>
                  </a:moveTo>
                  <a:lnTo>
                    <a:pt x="1227543" y="411619"/>
                  </a:lnTo>
                  <a:lnTo>
                    <a:pt x="1224381" y="409956"/>
                  </a:lnTo>
                  <a:lnTo>
                    <a:pt x="1221701" y="414502"/>
                  </a:lnTo>
                  <a:lnTo>
                    <a:pt x="1228432" y="418033"/>
                  </a:lnTo>
                  <a:lnTo>
                    <a:pt x="1230706" y="413283"/>
                  </a:lnTo>
                  <a:close/>
                </a:path>
                <a:path w="1337945" h="476885">
                  <a:moveTo>
                    <a:pt x="1248676" y="422732"/>
                  </a:moveTo>
                  <a:lnTo>
                    <a:pt x="1245514" y="421068"/>
                  </a:lnTo>
                  <a:lnTo>
                    <a:pt x="1242352" y="419404"/>
                  </a:lnTo>
                  <a:lnTo>
                    <a:pt x="1239659" y="423938"/>
                  </a:lnTo>
                  <a:lnTo>
                    <a:pt x="1246390" y="427469"/>
                  </a:lnTo>
                  <a:lnTo>
                    <a:pt x="1248676" y="422732"/>
                  </a:lnTo>
                  <a:close/>
                </a:path>
                <a:path w="1337945" h="476885">
                  <a:moveTo>
                    <a:pt x="1266456" y="432485"/>
                  </a:moveTo>
                  <a:lnTo>
                    <a:pt x="1263332" y="430758"/>
                  </a:lnTo>
                  <a:lnTo>
                    <a:pt x="1260208" y="429031"/>
                  </a:lnTo>
                  <a:lnTo>
                    <a:pt x="1257503" y="433552"/>
                  </a:lnTo>
                  <a:lnTo>
                    <a:pt x="1264158" y="437222"/>
                  </a:lnTo>
                  <a:lnTo>
                    <a:pt x="1266456" y="432485"/>
                  </a:lnTo>
                  <a:close/>
                </a:path>
                <a:path w="1337945" h="476885">
                  <a:moveTo>
                    <a:pt x="1284236" y="442277"/>
                  </a:moveTo>
                  <a:lnTo>
                    <a:pt x="1281112" y="440550"/>
                  </a:lnTo>
                  <a:lnTo>
                    <a:pt x="1277988" y="438823"/>
                  </a:lnTo>
                  <a:lnTo>
                    <a:pt x="1275270" y="443331"/>
                  </a:lnTo>
                  <a:lnTo>
                    <a:pt x="1281925" y="447001"/>
                  </a:lnTo>
                  <a:lnTo>
                    <a:pt x="1284236" y="442277"/>
                  </a:lnTo>
                  <a:close/>
                </a:path>
                <a:path w="1337945" h="476885">
                  <a:moveTo>
                    <a:pt x="1302016" y="452069"/>
                  </a:moveTo>
                  <a:lnTo>
                    <a:pt x="1298892" y="450342"/>
                  </a:lnTo>
                  <a:lnTo>
                    <a:pt x="1295768" y="448614"/>
                  </a:lnTo>
                  <a:lnTo>
                    <a:pt x="1293025" y="453123"/>
                  </a:lnTo>
                  <a:lnTo>
                    <a:pt x="1299679" y="456780"/>
                  </a:lnTo>
                  <a:lnTo>
                    <a:pt x="1302016" y="452069"/>
                  </a:lnTo>
                  <a:close/>
                </a:path>
                <a:path w="1337945" h="476885">
                  <a:moveTo>
                    <a:pt x="1319784" y="461860"/>
                  </a:moveTo>
                  <a:lnTo>
                    <a:pt x="1316659" y="460133"/>
                  </a:lnTo>
                  <a:lnTo>
                    <a:pt x="1313535" y="458406"/>
                  </a:lnTo>
                  <a:lnTo>
                    <a:pt x="1310779" y="462902"/>
                  </a:lnTo>
                  <a:lnTo>
                    <a:pt x="1317434" y="466572"/>
                  </a:lnTo>
                  <a:lnTo>
                    <a:pt x="1319784" y="461860"/>
                  </a:lnTo>
                  <a:close/>
                </a:path>
                <a:path w="1337945" h="476885">
                  <a:moveTo>
                    <a:pt x="1337564" y="471652"/>
                  </a:moveTo>
                  <a:lnTo>
                    <a:pt x="1334439" y="469925"/>
                  </a:lnTo>
                  <a:lnTo>
                    <a:pt x="1331315" y="468198"/>
                  </a:lnTo>
                  <a:lnTo>
                    <a:pt x="1328547" y="472694"/>
                  </a:lnTo>
                  <a:lnTo>
                    <a:pt x="1335201" y="476351"/>
                  </a:lnTo>
                  <a:lnTo>
                    <a:pt x="1337564" y="47165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 descr=""/>
            <p:cNvSpPr/>
            <p:nvPr/>
          </p:nvSpPr>
          <p:spPr>
            <a:xfrm>
              <a:off x="794169" y="5721095"/>
              <a:ext cx="4759960" cy="117475"/>
            </a:xfrm>
            <a:custGeom>
              <a:avLst/>
              <a:gdLst/>
              <a:ahLst/>
              <a:cxnLst/>
              <a:rect l="l" t="t" r="r" b="b"/>
              <a:pathLst>
                <a:path w="4759960" h="117475">
                  <a:moveTo>
                    <a:pt x="8077" y="62623"/>
                  </a:moveTo>
                  <a:lnTo>
                    <a:pt x="4546" y="62128"/>
                  </a:lnTo>
                  <a:lnTo>
                    <a:pt x="1016" y="61633"/>
                  </a:lnTo>
                  <a:lnTo>
                    <a:pt x="0" y="66802"/>
                  </a:lnTo>
                  <a:lnTo>
                    <a:pt x="7518" y="67856"/>
                  </a:lnTo>
                  <a:lnTo>
                    <a:pt x="8077" y="62623"/>
                  </a:lnTo>
                  <a:close/>
                </a:path>
                <a:path w="4759960" h="117475">
                  <a:moveTo>
                    <a:pt x="28130" y="65455"/>
                  </a:moveTo>
                  <a:lnTo>
                    <a:pt x="24599" y="64960"/>
                  </a:lnTo>
                  <a:lnTo>
                    <a:pt x="21069" y="64465"/>
                  </a:lnTo>
                  <a:lnTo>
                    <a:pt x="20066" y="69634"/>
                  </a:lnTo>
                  <a:lnTo>
                    <a:pt x="27597" y="70700"/>
                  </a:lnTo>
                  <a:lnTo>
                    <a:pt x="28130" y="65455"/>
                  </a:lnTo>
                  <a:close/>
                </a:path>
                <a:path w="4759960" h="117475">
                  <a:moveTo>
                    <a:pt x="48171" y="68275"/>
                  </a:moveTo>
                  <a:lnTo>
                    <a:pt x="44640" y="67779"/>
                  </a:lnTo>
                  <a:lnTo>
                    <a:pt x="41109" y="67284"/>
                  </a:lnTo>
                  <a:lnTo>
                    <a:pt x="40132" y="72453"/>
                  </a:lnTo>
                  <a:lnTo>
                    <a:pt x="47650" y="73520"/>
                  </a:lnTo>
                  <a:lnTo>
                    <a:pt x="48171" y="68275"/>
                  </a:lnTo>
                  <a:close/>
                </a:path>
                <a:path w="4759960" h="117475">
                  <a:moveTo>
                    <a:pt x="68224" y="71107"/>
                  </a:moveTo>
                  <a:lnTo>
                    <a:pt x="64693" y="70612"/>
                  </a:lnTo>
                  <a:lnTo>
                    <a:pt x="61163" y="70116"/>
                  </a:lnTo>
                  <a:lnTo>
                    <a:pt x="60210" y="75298"/>
                  </a:lnTo>
                  <a:lnTo>
                    <a:pt x="67729" y="76352"/>
                  </a:lnTo>
                  <a:lnTo>
                    <a:pt x="68224" y="71107"/>
                  </a:lnTo>
                  <a:close/>
                </a:path>
                <a:path w="4759960" h="117475">
                  <a:moveTo>
                    <a:pt x="88277" y="73939"/>
                  </a:moveTo>
                  <a:lnTo>
                    <a:pt x="84747" y="73444"/>
                  </a:lnTo>
                  <a:lnTo>
                    <a:pt x="81216" y="72948"/>
                  </a:lnTo>
                  <a:lnTo>
                    <a:pt x="80289" y="78130"/>
                  </a:lnTo>
                  <a:lnTo>
                    <a:pt x="87807" y="79184"/>
                  </a:lnTo>
                  <a:lnTo>
                    <a:pt x="88277" y="73939"/>
                  </a:lnTo>
                  <a:close/>
                </a:path>
                <a:path w="4759960" h="117475">
                  <a:moveTo>
                    <a:pt x="108318" y="76758"/>
                  </a:moveTo>
                  <a:lnTo>
                    <a:pt x="104787" y="76263"/>
                  </a:lnTo>
                  <a:lnTo>
                    <a:pt x="101257" y="75768"/>
                  </a:lnTo>
                  <a:lnTo>
                    <a:pt x="100342" y="80949"/>
                  </a:lnTo>
                  <a:lnTo>
                    <a:pt x="107873" y="82016"/>
                  </a:lnTo>
                  <a:lnTo>
                    <a:pt x="108318" y="76758"/>
                  </a:lnTo>
                  <a:close/>
                </a:path>
                <a:path w="4759960" h="117475">
                  <a:moveTo>
                    <a:pt x="128422" y="79146"/>
                  </a:moveTo>
                  <a:lnTo>
                    <a:pt x="124891" y="78727"/>
                  </a:lnTo>
                  <a:lnTo>
                    <a:pt x="121361" y="78308"/>
                  </a:lnTo>
                  <a:lnTo>
                    <a:pt x="120459" y="83502"/>
                  </a:lnTo>
                  <a:lnTo>
                    <a:pt x="128003" y="84391"/>
                  </a:lnTo>
                  <a:lnTo>
                    <a:pt x="128422" y="79146"/>
                  </a:lnTo>
                  <a:close/>
                </a:path>
                <a:path w="4759960" h="117475">
                  <a:moveTo>
                    <a:pt x="148526" y="81521"/>
                  </a:moveTo>
                  <a:lnTo>
                    <a:pt x="144995" y="81102"/>
                  </a:lnTo>
                  <a:lnTo>
                    <a:pt x="141465" y="80683"/>
                  </a:lnTo>
                  <a:lnTo>
                    <a:pt x="140589" y="85877"/>
                  </a:lnTo>
                  <a:lnTo>
                    <a:pt x="148132" y="86766"/>
                  </a:lnTo>
                  <a:lnTo>
                    <a:pt x="148526" y="81521"/>
                  </a:lnTo>
                  <a:close/>
                </a:path>
                <a:path w="4759960" h="117475">
                  <a:moveTo>
                    <a:pt x="168630" y="83883"/>
                  </a:moveTo>
                  <a:lnTo>
                    <a:pt x="165100" y="83464"/>
                  </a:lnTo>
                  <a:lnTo>
                    <a:pt x="161569" y="83045"/>
                  </a:lnTo>
                  <a:lnTo>
                    <a:pt x="160718" y="88252"/>
                  </a:lnTo>
                  <a:lnTo>
                    <a:pt x="168262" y="89141"/>
                  </a:lnTo>
                  <a:lnTo>
                    <a:pt x="168630" y="83883"/>
                  </a:lnTo>
                  <a:close/>
                </a:path>
                <a:path w="4759960" h="117475">
                  <a:moveTo>
                    <a:pt x="188734" y="86258"/>
                  </a:moveTo>
                  <a:lnTo>
                    <a:pt x="185204" y="85839"/>
                  </a:lnTo>
                  <a:lnTo>
                    <a:pt x="181673" y="85420"/>
                  </a:lnTo>
                  <a:lnTo>
                    <a:pt x="180848" y="90627"/>
                  </a:lnTo>
                  <a:lnTo>
                    <a:pt x="188391" y="91516"/>
                  </a:lnTo>
                  <a:lnTo>
                    <a:pt x="188734" y="86258"/>
                  </a:lnTo>
                  <a:close/>
                </a:path>
                <a:path w="4759960" h="117475">
                  <a:moveTo>
                    <a:pt x="208851" y="88633"/>
                  </a:moveTo>
                  <a:lnTo>
                    <a:pt x="205320" y="88214"/>
                  </a:lnTo>
                  <a:lnTo>
                    <a:pt x="201790" y="87795"/>
                  </a:lnTo>
                  <a:lnTo>
                    <a:pt x="200977" y="93002"/>
                  </a:lnTo>
                  <a:lnTo>
                    <a:pt x="208534" y="93891"/>
                  </a:lnTo>
                  <a:lnTo>
                    <a:pt x="208851" y="88633"/>
                  </a:lnTo>
                  <a:close/>
                </a:path>
                <a:path w="4759960" h="117475">
                  <a:moveTo>
                    <a:pt x="228993" y="90627"/>
                  </a:moveTo>
                  <a:lnTo>
                    <a:pt x="225450" y="90297"/>
                  </a:lnTo>
                  <a:lnTo>
                    <a:pt x="221907" y="89966"/>
                  </a:lnTo>
                  <a:lnTo>
                    <a:pt x="221132" y="95173"/>
                  </a:lnTo>
                  <a:lnTo>
                    <a:pt x="228688" y="95885"/>
                  </a:lnTo>
                  <a:lnTo>
                    <a:pt x="228993" y="90627"/>
                  </a:lnTo>
                  <a:close/>
                </a:path>
                <a:path w="4759960" h="117475">
                  <a:moveTo>
                    <a:pt x="249148" y="92532"/>
                  </a:moveTo>
                  <a:lnTo>
                    <a:pt x="245605" y="92202"/>
                  </a:lnTo>
                  <a:lnTo>
                    <a:pt x="242062" y="91871"/>
                  </a:lnTo>
                  <a:lnTo>
                    <a:pt x="241312" y="97078"/>
                  </a:lnTo>
                  <a:lnTo>
                    <a:pt x="248869" y="97790"/>
                  </a:lnTo>
                  <a:lnTo>
                    <a:pt x="249148" y="92532"/>
                  </a:lnTo>
                  <a:close/>
                </a:path>
                <a:path w="4759960" h="117475">
                  <a:moveTo>
                    <a:pt x="269303" y="94437"/>
                  </a:moveTo>
                  <a:lnTo>
                    <a:pt x="265760" y="94107"/>
                  </a:lnTo>
                  <a:lnTo>
                    <a:pt x="262216" y="93776"/>
                  </a:lnTo>
                  <a:lnTo>
                    <a:pt x="261480" y="98983"/>
                  </a:lnTo>
                  <a:lnTo>
                    <a:pt x="269049" y="99707"/>
                  </a:lnTo>
                  <a:lnTo>
                    <a:pt x="269303" y="94437"/>
                  </a:lnTo>
                  <a:close/>
                </a:path>
                <a:path w="4759960" h="117475">
                  <a:moveTo>
                    <a:pt x="289458" y="96342"/>
                  </a:moveTo>
                  <a:lnTo>
                    <a:pt x="285915" y="96012"/>
                  </a:lnTo>
                  <a:lnTo>
                    <a:pt x="282371" y="95681"/>
                  </a:lnTo>
                  <a:lnTo>
                    <a:pt x="281660" y="100901"/>
                  </a:lnTo>
                  <a:lnTo>
                    <a:pt x="289229" y="101612"/>
                  </a:lnTo>
                  <a:lnTo>
                    <a:pt x="289458" y="96342"/>
                  </a:lnTo>
                  <a:close/>
                </a:path>
                <a:path w="4759960" h="117475">
                  <a:moveTo>
                    <a:pt x="309613" y="98247"/>
                  </a:moveTo>
                  <a:lnTo>
                    <a:pt x="306070" y="97917"/>
                  </a:lnTo>
                  <a:lnTo>
                    <a:pt x="302526" y="97586"/>
                  </a:lnTo>
                  <a:lnTo>
                    <a:pt x="301840" y="102806"/>
                  </a:lnTo>
                  <a:lnTo>
                    <a:pt x="309410" y="103517"/>
                  </a:lnTo>
                  <a:lnTo>
                    <a:pt x="309613" y="98247"/>
                  </a:lnTo>
                  <a:close/>
                </a:path>
                <a:path w="4759960" h="117475">
                  <a:moveTo>
                    <a:pt x="329819" y="99783"/>
                  </a:moveTo>
                  <a:lnTo>
                    <a:pt x="326263" y="99529"/>
                  </a:lnTo>
                  <a:lnTo>
                    <a:pt x="322707" y="99275"/>
                  </a:lnTo>
                  <a:lnTo>
                    <a:pt x="322059" y="104508"/>
                  </a:lnTo>
                  <a:lnTo>
                    <a:pt x="329628" y="105041"/>
                  </a:lnTo>
                  <a:lnTo>
                    <a:pt x="329819" y="99783"/>
                  </a:lnTo>
                  <a:close/>
                </a:path>
                <a:path w="4759960" h="117475">
                  <a:moveTo>
                    <a:pt x="350012" y="101219"/>
                  </a:moveTo>
                  <a:lnTo>
                    <a:pt x="346456" y="100965"/>
                  </a:lnTo>
                  <a:lnTo>
                    <a:pt x="342900" y="100711"/>
                  </a:lnTo>
                  <a:lnTo>
                    <a:pt x="342277" y="105943"/>
                  </a:lnTo>
                  <a:lnTo>
                    <a:pt x="349846" y="106476"/>
                  </a:lnTo>
                  <a:lnTo>
                    <a:pt x="350012" y="101219"/>
                  </a:lnTo>
                  <a:close/>
                </a:path>
                <a:path w="4759960" h="117475">
                  <a:moveTo>
                    <a:pt x="370205" y="102641"/>
                  </a:moveTo>
                  <a:lnTo>
                    <a:pt x="366649" y="102387"/>
                  </a:lnTo>
                  <a:lnTo>
                    <a:pt x="363093" y="102133"/>
                  </a:lnTo>
                  <a:lnTo>
                    <a:pt x="362496" y="107365"/>
                  </a:lnTo>
                  <a:lnTo>
                    <a:pt x="370065" y="107899"/>
                  </a:lnTo>
                  <a:lnTo>
                    <a:pt x="370205" y="102641"/>
                  </a:lnTo>
                  <a:close/>
                </a:path>
                <a:path w="4759960" h="117475">
                  <a:moveTo>
                    <a:pt x="390398" y="104076"/>
                  </a:moveTo>
                  <a:lnTo>
                    <a:pt x="386842" y="103822"/>
                  </a:lnTo>
                  <a:lnTo>
                    <a:pt x="383286" y="103568"/>
                  </a:lnTo>
                  <a:lnTo>
                    <a:pt x="382714" y="108800"/>
                  </a:lnTo>
                  <a:lnTo>
                    <a:pt x="390296" y="109347"/>
                  </a:lnTo>
                  <a:lnTo>
                    <a:pt x="390398" y="104076"/>
                  </a:lnTo>
                  <a:close/>
                </a:path>
                <a:path w="4759960" h="117475">
                  <a:moveTo>
                    <a:pt x="410591" y="105511"/>
                  </a:moveTo>
                  <a:lnTo>
                    <a:pt x="407035" y="105257"/>
                  </a:lnTo>
                  <a:lnTo>
                    <a:pt x="403479" y="105003"/>
                  </a:lnTo>
                  <a:lnTo>
                    <a:pt x="402932" y="110236"/>
                  </a:lnTo>
                  <a:lnTo>
                    <a:pt x="410514" y="110782"/>
                  </a:lnTo>
                  <a:lnTo>
                    <a:pt x="410591" y="105511"/>
                  </a:lnTo>
                  <a:close/>
                </a:path>
                <a:path w="4759960" h="117475">
                  <a:moveTo>
                    <a:pt x="430809" y="106489"/>
                  </a:moveTo>
                  <a:lnTo>
                    <a:pt x="427253" y="106324"/>
                  </a:lnTo>
                  <a:lnTo>
                    <a:pt x="423697" y="106159"/>
                  </a:lnTo>
                  <a:lnTo>
                    <a:pt x="423164" y="111404"/>
                  </a:lnTo>
                  <a:lnTo>
                    <a:pt x="430758" y="111760"/>
                  </a:lnTo>
                  <a:lnTo>
                    <a:pt x="430809" y="106489"/>
                  </a:lnTo>
                  <a:close/>
                </a:path>
                <a:path w="4759960" h="117475">
                  <a:moveTo>
                    <a:pt x="451027" y="107429"/>
                  </a:moveTo>
                  <a:lnTo>
                    <a:pt x="447471" y="107264"/>
                  </a:lnTo>
                  <a:lnTo>
                    <a:pt x="443915" y="107099"/>
                  </a:lnTo>
                  <a:lnTo>
                    <a:pt x="443420" y="112344"/>
                  </a:lnTo>
                  <a:lnTo>
                    <a:pt x="451002" y="112699"/>
                  </a:lnTo>
                  <a:lnTo>
                    <a:pt x="451027" y="107429"/>
                  </a:lnTo>
                  <a:close/>
                </a:path>
                <a:path w="4759960" h="117475">
                  <a:moveTo>
                    <a:pt x="471246" y="108381"/>
                  </a:moveTo>
                  <a:lnTo>
                    <a:pt x="467690" y="108216"/>
                  </a:lnTo>
                  <a:lnTo>
                    <a:pt x="464134" y="108051"/>
                  </a:lnTo>
                  <a:lnTo>
                    <a:pt x="463664" y="113296"/>
                  </a:lnTo>
                  <a:lnTo>
                    <a:pt x="471246" y="113652"/>
                  </a:lnTo>
                  <a:lnTo>
                    <a:pt x="471246" y="108381"/>
                  </a:lnTo>
                  <a:close/>
                </a:path>
                <a:path w="4759960" h="117475">
                  <a:moveTo>
                    <a:pt x="491502" y="114604"/>
                  </a:moveTo>
                  <a:lnTo>
                    <a:pt x="491477" y="109334"/>
                  </a:lnTo>
                  <a:lnTo>
                    <a:pt x="487921" y="109169"/>
                  </a:lnTo>
                  <a:lnTo>
                    <a:pt x="484365" y="109004"/>
                  </a:lnTo>
                  <a:lnTo>
                    <a:pt x="483920" y="114249"/>
                  </a:lnTo>
                  <a:lnTo>
                    <a:pt x="491502" y="114604"/>
                  </a:lnTo>
                  <a:close/>
                </a:path>
                <a:path w="4759960" h="117475">
                  <a:moveTo>
                    <a:pt x="511759" y="115443"/>
                  </a:moveTo>
                  <a:lnTo>
                    <a:pt x="511695" y="110172"/>
                  </a:lnTo>
                  <a:lnTo>
                    <a:pt x="508139" y="110096"/>
                  </a:lnTo>
                  <a:lnTo>
                    <a:pt x="504583" y="109969"/>
                  </a:lnTo>
                  <a:lnTo>
                    <a:pt x="504164" y="115214"/>
                  </a:lnTo>
                  <a:lnTo>
                    <a:pt x="507961" y="115354"/>
                  </a:lnTo>
                  <a:lnTo>
                    <a:pt x="511759" y="115443"/>
                  </a:lnTo>
                  <a:close/>
                </a:path>
                <a:path w="4759960" h="117475">
                  <a:moveTo>
                    <a:pt x="532028" y="115900"/>
                  </a:moveTo>
                  <a:lnTo>
                    <a:pt x="531939" y="110629"/>
                  </a:lnTo>
                  <a:lnTo>
                    <a:pt x="528383" y="110553"/>
                  </a:lnTo>
                  <a:lnTo>
                    <a:pt x="524827" y="110477"/>
                  </a:lnTo>
                  <a:lnTo>
                    <a:pt x="524433" y="115722"/>
                  </a:lnTo>
                  <a:lnTo>
                    <a:pt x="532028" y="115900"/>
                  </a:lnTo>
                  <a:close/>
                </a:path>
                <a:path w="4759960" h="117475">
                  <a:moveTo>
                    <a:pt x="552284" y="116357"/>
                  </a:moveTo>
                  <a:lnTo>
                    <a:pt x="552170" y="111086"/>
                  </a:lnTo>
                  <a:lnTo>
                    <a:pt x="548614" y="111010"/>
                  </a:lnTo>
                  <a:lnTo>
                    <a:pt x="545058" y="110934"/>
                  </a:lnTo>
                  <a:lnTo>
                    <a:pt x="544690" y="116179"/>
                  </a:lnTo>
                  <a:lnTo>
                    <a:pt x="552284" y="116357"/>
                  </a:lnTo>
                  <a:close/>
                </a:path>
                <a:path w="4759960" h="117475">
                  <a:moveTo>
                    <a:pt x="572554" y="116814"/>
                  </a:moveTo>
                  <a:lnTo>
                    <a:pt x="572414" y="111544"/>
                  </a:lnTo>
                  <a:lnTo>
                    <a:pt x="568858" y="111467"/>
                  </a:lnTo>
                  <a:lnTo>
                    <a:pt x="565302" y="111391"/>
                  </a:lnTo>
                  <a:lnTo>
                    <a:pt x="564959" y="116649"/>
                  </a:lnTo>
                  <a:lnTo>
                    <a:pt x="572554" y="116814"/>
                  </a:lnTo>
                  <a:close/>
                </a:path>
                <a:path w="4759960" h="117475">
                  <a:moveTo>
                    <a:pt x="592836" y="117271"/>
                  </a:moveTo>
                  <a:lnTo>
                    <a:pt x="592658" y="112001"/>
                  </a:lnTo>
                  <a:lnTo>
                    <a:pt x="589102" y="111925"/>
                  </a:lnTo>
                  <a:lnTo>
                    <a:pt x="585546" y="111848"/>
                  </a:lnTo>
                  <a:lnTo>
                    <a:pt x="585228" y="117106"/>
                  </a:lnTo>
                  <a:lnTo>
                    <a:pt x="592836" y="117271"/>
                  </a:lnTo>
                  <a:close/>
                </a:path>
                <a:path w="4759960" h="117475">
                  <a:moveTo>
                    <a:pt x="613092" y="117424"/>
                  </a:moveTo>
                  <a:lnTo>
                    <a:pt x="612889" y="112166"/>
                  </a:lnTo>
                  <a:lnTo>
                    <a:pt x="609333" y="112166"/>
                  </a:lnTo>
                  <a:lnTo>
                    <a:pt x="605777" y="112166"/>
                  </a:lnTo>
                  <a:lnTo>
                    <a:pt x="605497" y="117436"/>
                  </a:lnTo>
                  <a:lnTo>
                    <a:pt x="613092" y="117424"/>
                  </a:lnTo>
                  <a:close/>
                </a:path>
                <a:path w="4759960" h="117475">
                  <a:moveTo>
                    <a:pt x="633361" y="117386"/>
                  </a:moveTo>
                  <a:lnTo>
                    <a:pt x="633133" y="112128"/>
                  </a:lnTo>
                  <a:lnTo>
                    <a:pt x="629577" y="112128"/>
                  </a:lnTo>
                  <a:lnTo>
                    <a:pt x="626021" y="112128"/>
                  </a:lnTo>
                  <a:lnTo>
                    <a:pt x="625767" y="117398"/>
                  </a:lnTo>
                  <a:lnTo>
                    <a:pt x="633361" y="117386"/>
                  </a:lnTo>
                  <a:close/>
                </a:path>
                <a:path w="4759960" h="117475">
                  <a:moveTo>
                    <a:pt x="653630" y="117348"/>
                  </a:moveTo>
                  <a:lnTo>
                    <a:pt x="653376" y="112090"/>
                  </a:lnTo>
                  <a:lnTo>
                    <a:pt x="649820" y="112090"/>
                  </a:lnTo>
                  <a:lnTo>
                    <a:pt x="646264" y="112090"/>
                  </a:lnTo>
                  <a:lnTo>
                    <a:pt x="646036" y="117360"/>
                  </a:lnTo>
                  <a:lnTo>
                    <a:pt x="653630" y="117348"/>
                  </a:lnTo>
                  <a:close/>
                </a:path>
                <a:path w="4759960" h="117475">
                  <a:moveTo>
                    <a:pt x="673912" y="117322"/>
                  </a:moveTo>
                  <a:lnTo>
                    <a:pt x="673620" y="112064"/>
                  </a:lnTo>
                  <a:lnTo>
                    <a:pt x="670064" y="112064"/>
                  </a:lnTo>
                  <a:lnTo>
                    <a:pt x="666508" y="112064"/>
                  </a:lnTo>
                  <a:lnTo>
                    <a:pt x="666305" y="117335"/>
                  </a:lnTo>
                  <a:lnTo>
                    <a:pt x="673912" y="117322"/>
                  </a:lnTo>
                  <a:close/>
                </a:path>
                <a:path w="4759960" h="117475">
                  <a:moveTo>
                    <a:pt x="694182" y="117182"/>
                  </a:moveTo>
                  <a:lnTo>
                    <a:pt x="693864" y="111937"/>
                  </a:lnTo>
                  <a:lnTo>
                    <a:pt x="690308" y="112026"/>
                  </a:lnTo>
                  <a:lnTo>
                    <a:pt x="686752" y="112039"/>
                  </a:lnTo>
                  <a:lnTo>
                    <a:pt x="686587" y="117297"/>
                  </a:lnTo>
                  <a:lnTo>
                    <a:pt x="690384" y="117284"/>
                  </a:lnTo>
                  <a:lnTo>
                    <a:pt x="694182" y="117182"/>
                  </a:lnTo>
                  <a:close/>
                </a:path>
                <a:path w="4759960" h="117475">
                  <a:moveTo>
                    <a:pt x="714451" y="116649"/>
                  </a:moveTo>
                  <a:lnTo>
                    <a:pt x="714108" y="111404"/>
                  </a:lnTo>
                  <a:lnTo>
                    <a:pt x="710552" y="111493"/>
                  </a:lnTo>
                  <a:lnTo>
                    <a:pt x="706996" y="111582"/>
                  </a:lnTo>
                  <a:lnTo>
                    <a:pt x="706856" y="116852"/>
                  </a:lnTo>
                  <a:lnTo>
                    <a:pt x="714451" y="116649"/>
                  </a:lnTo>
                  <a:close/>
                </a:path>
                <a:path w="4759960" h="117475">
                  <a:moveTo>
                    <a:pt x="734720" y="116116"/>
                  </a:moveTo>
                  <a:lnTo>
                    <a:pt x="734339" y="110871"/>
                  </a:lnTo>
                  <a:lnTo>
                    <a:pt x="730783" y="110959"/>
                  </a:lnTo>
                  <a:lnTo>
                    <a:pt x="727227" y="111048"/>
                  </a:lnTo>
                  <a:lnTo>
                    <a:pt x="727113" y="116319"/>
                  </a:lnTo>
                  <a:lnTo>
                    <a:pt x="734720" y="116116"/>
                  </a:lnTo>
                  <a:close/>
                </a:path>
                <a:path w="4759960" h="117475">
                  <a:moveTo>
                    <a:pt x="754989" y="115595"/>
                  </a:moveTo>
                  <a:lnTo>
                    <a:pt x="754583" y="110350"/>
                  </a:lnTo>
                  <a:lnTo>
                    <a:pt x="751027" y="110439"/>
                  </a:lnTo>
                  <a:lnTo>
                    <a:pt x="747471" y="110528"/>
                  </a:lnTo>
                  <a:lnTo>
                    <a:pt x="747395" y="115798"/>
                  </a:lnTo>
                  <a:lnTo>
                    <a:pt x="754989" y="115595"/>
                  </a:lnTo>
                  <a:close/>
                </a:path>
                <a:path w="4759960" h="117475">
                  <a:moveTo>
                    <a:pt x="775246" y="115062"/>
                  </a:moveTo>
                  <a:lnTo>
                    <a:pt x="774814" y="109816"/>
                  </a:lnTo>
                  <a:lnTo>
                    <a:pt x="771258" y="109905"/>
                  </a:lnTo>
                  <a:lnTo>
                    <a:pt x="767702" y="109994"/>
                  </a:lnTo>
                  <a:lnTo>
                    <a:pt x="767651" y="115265"/>
                  </a:lnTo>
                  <a:lnTo>
                    <a:pt x="775246" y="115062"/>
                  </a:lnTo>
                  <a:close/>
                </a:path>
                <a:path w="4759960" h="117475">
                  <a:moveTo>
                    <a:pt x="795489" y="114122"/>
                  </a:moveTo>
                  <a:lnTo>
                    <a:pt x="795032" y="108877"/>
                  </a:lnTo>
                  <a:lnTo>
                    <a:pt x="791476" y="109054"/>
                  </a:lnTo>
                  <a:lnTo>
                    <a:pt x="787920" y="109232"/>
                  </a:lnTo>
                  <a:lnTo>
                    <a:pt x="787908" y="114503"/>
                  </a:lnTo>
                  <a:lnTo>
                    <a:pt x="795489" y="114122"/>
                  </a:lnTo>
                  <a:close/>
                </a:path>
                <a:path w="4759960" h="117475">
                  <a:moveTo>
                    <a:pt x="815746" y="113093"/>
                  </a:moveTo>
                  <a:lnTo>
                    <a:pt x="815251" y="107848"/>
                  </a:lnTo>
                  <a:lnTo>
                    <a:pt x="811695" y="108026"/>
                  </a:lnTo>
                  <a:lnTo>
                    <a:pt x="808139" y="108204"/>
                  </a:lnTo>
                  <a:lnTo>
                    <a:pt x="808151" y="113474"/>
                  </a:lnTo>
                  <a:lnTo>
                    <a:pt x="815746" y="113093"/>
                  </a:lnTo>
                  <a:close/>
                </a:path>
                <a:path w="4759960" h="117475">
                  <a:moveTo>
                    <a:pt x="835990" y="112064"/>
                  </a:moveTo>
                  <a:lnTo>
                    <a:pt x="835469" y="106819"/>
                  </a:lnTo>
                  <a:lnTo>
                    <a:pt x="831913" y="106997"/>
                  </a:lnTo>
                  <a:lnTo>
                    <a:pt x="828357" y="107175"/>
                  </a:lnTo>
                  <a:lnTo>
                    <a:pt x="828395" y="112445"/>
                  </a:lnTo>
                  <a:lnTo>
                    <a:pt x="835990" y="112064"/>
                  </a:lnTo>
                  <a:close/>
                </a:path>
                <a:path w="4759960" h="117475">
                  <a:moveTo>
                    <a:pt x="856234" y="111036"/>
                  </a:moveTo>
                  <a:lnTo>
                    <a:pt x="855687" y="105803"/>
                  </a:lnTo>
                  <a:lnTo>
                    <a:pt x="852131" y="105981"/>
                  </a:lnTo>
                  <a:lnTo>
                    <a:pt x="848575" y="106159"/>
                  </a:lnTo>
                  <a:lnTo>
                    <a:pt x="848652" y="111429"/>
                  </a:lnTo>
                  <a:lnTo>
                    <a:pt x="856234" y="111036"/>
                  </a:lnTo>
                  <a:close/>
                </a:path>
                <a:path w="4759960" h="117475">
                  <a:moveTo>
                    <a:pt x="876465" y="109702"/>
                  </a:moveTo>
                  <a:lnTo>
                    <a:pt x="875880" y="104470"/>
                  </a:lnTo>
                  <a:lnTo>
                    <a:pt x="872337" y="104736"/>
                  </a:lnTo>
                  <a:lnTo>
                    <a:pt x="868794" y="105003"/>
                  </a:lnTo>
                  <a:lnTo>
                    <a:pt x="868895" y="110274"/>
                  </a:lnTo>
                  <a:lnTo>
                    <a:pt x="876465" y="109702"/>
                  </a:lnTo>
                  <a:close/>
                </a:path>
                <a:path w="4759960" h="117475">
                  <a:moveTo>
                    <a:pt x="896683" y="108191"/>
                  </a:moveTo>
                  <a:lnTo>
                    <a:pt x="896061" y="102958"/>
                  </a:lnTo>
                  <a:lnTo>
                    <a:pt x="892517" y="103225"/>
                  </a:lnTo>
                  <a:lnTo>
                    <a:pt x="888974" y="103492"/>
                  </a:lnTo>
                  <a:lnTo>
                    <a:pt x="889101" y="108762"/>
                  </a:lnTo>
                  <a:lnTo>
                    <a:pt x="896683" y="108191"/>
                  </a:lnTo>
                  <a:close/>
                </a:path>
                <a:path w="4759960" h="117475">
                  <a:moveTo>
                    <a:pt x="916901" y="106667"/>
                  </a:moveTo>
                  <a:lnTo>
                    <a:pt x="916254" y="101434"/>
                  </a:lnTo>
                  <a:lnTo>
                    <a:pt x="912710" y="101701"/>
                  </a:lnTo>
                  <a:lnTo>
                    <a:pt x="909167" y="101968"/>
                  </a:lnTo>
                  <a:lnTo>
                    <a:pt x="909332" y="107238"/>
                  </a:lnTo>
                  <a:lnTo>
                    <a:pt x="916901" y="106667"/>
                  </a:lnTo>
                  <a:close/>
                </a:path>
                <a:path w="4759960" h="117475">
                  <a:moveTo>
                    <a:pt x="937120" y="105156"/>
                  </a:moveTo>
                  <a:lnTo>
                    <a:pt x="936434" y="99923"/>
                  </a:lnTo>
                  <a:lnTo>
                    <a:pt x="932891" y="100190"/>
                  </a:lnTo>
                  <a:lnTo>
                    <a:pt x="929347" y="100457"/>
                  </a:lnTo>
                  <a:lnTo>
                    <a:pt x="929538" y="105714"/>
                  </a:lnTo>
                  <a:lnTo>
                    <a:pt x="937120" y="105156"/>
                  </a:lnTo>
                  <a:close/>
                </a:path>
                <a:path w="4759960" h="117475">
                  <a:moveTo>
                    <a:pt x="957313" y="103378"/>
                  </a:moveTo>
                  <a:lnTo>
                    <a:pt x="956602" y="98158"/>
                  </a:lnTo>
                  <a:lnTo>
                    <a:pt x="953058" y="98513"/>
                  </a:lnTo>
                  <a:lnTo>
                    <a:pt x="949515" y="98869"/>
                  </a:lnTo>
                  <a:lnTo>
                    <a:pt x="949744" y="104127"/>
                  </a:lnTo>
                  <a:lnTo>
                    <a:pt x="957313" y="103378"/>
                  </a:lnTo>
                  <a:close/>
                </a:path>
                <a:path w="4759960" h="117475">
                  <a:moveTo>
                    <a:pt x="977480" y="101371"/>
                  </a:moveTo>
                  <a:lnTo>
                    <a:pt x="976744" y="96151"/>
                  </a:lnTo>
                  <a:lnTo>
                    <a:pt x="973201" y="96507"/>
                  </a:lnTo>
                  <a:lnTo>
                    <a:pt x="969657" y="96862"/>
                  </a:lnTo>
                  <a:lnTo>
                    <a:pt x="969924" y="102120"/>
                  </a:lnTo>
                  <a:lnTo>
                    <a:pt x="977480" y="101371"/>
                  </a:lnTo>
                  <a:close/>
                </a:path>
                <a:path w="4759960" h="117475">
                  <a:moveTo>
                    <a:pt x="997661" y="99377"/>
                  </a:moveTo>
                  <a:lnTo>
                    <a:pt x="996899" y="94157"/>
                  </a:lnTo>
                  <a:lnTo>
                    <a:pt x="993355" y="94513"/>
                  </a:lnTo>
                  <a:lnTo>
                    <a:pt x="989812" y="94869"/>
                  </a:lnTo>
                  <a:lnTo>
                    <a:pt x="990104" y="100126"/>
                  </a:lnTo>
                  <a:lnTo>
                    <a:pt x="997661" y="99377"/>
                  </a:lnTo>
                  <a:close/>
                </a:path>
                <a:path w="4759960" h="117475">
                  <a:moveTo>
                    <a:pt x="1017841" y="97358"/>
                  </a:moveTo>
                  <a:lnTo>
                    <a:pt x="1017041" y="92151"/>
                  </a:lnTo>
                  <a:lnTo>
                    <a:pt x="1013498" y="92506"/>
                  </a:lnTo>
                  <a:lnTo>
                    <a:pt x="1009954" y="92862"/>
                  </a:lnTo>
                  <a:lnTo>
                    <a:pt x="1010272" y="98120"/>
                  </a:lnTo>
                  <a:lnTo>
                    <a:pt x="1017841" y="97358"/>
                  </a:lnTo>
                  <a:close/>
                </a:path>
                <a:path w="4759960" h="117475">
                  <a:moveTo>
                    <a:pt x="1037983" y="95123"/>
                  </a:moveTo>
                  <a:lnTo>
                    <a:pt x="1037145" y="89928"/>
                  </a:lnTo>
                  <a:lnTo>
                    <a:pt x="1033614" y="90360"/>
                  </a:lnTo>
                  <a:lnTo>
                    <a:pt x="1030084" y="90792"/>
                  </a:lnTo>
                  <a:lnTo>
                    <a:pt x="1030439" y="96050"/>
                  </a:lnTo>
                  <a:lnTo>
                    <a:pt x="1037983" y="95123"/>
                  </a:lnTo>
                  <a:close/>
                </a:path>
                <a:path w="4759960" h="117475">
                  <a:moveTo>
                    <a:pt x="1058100" y="92646"/>
                  </a:moveTo>
                  <a:lnTo>
                    <a:pt x="1057236" y="87452"/>
                  </a:lnTo>
                  <a:lnTo>
                    <a:pt x="1053706" y="87884"/>
                  </a:lnTo>
                  <a:lnTo>
                    <a:pt x="1050175" y="88315"/>
                  </a:lnTo>
                  <a:lnTo>
                    <a:pt x="1050556" y="93573"/>
                  </a:lnTo>
                  <a:lnTo>
                    <a:pt x="1058100" y="92646"/>
                  </a:lnTo>
                  <a:close/>
                </a:path>
                <a:path w="4759960" h="117475">
                  <a:moveTo>
                    <a:pt x="1078230" y="90144"/>
                  </a:moveTo>
                  <a:lnTo>
                    <a:pt x="1077328" y="84963"/>
                  </a:lnTo>
                  <a:lnTo>
                    <a:pt x="1073797" y="85394"/>
                  </a:lnTo>
                  <a:lnTo>
                    <a:pt x="1070267" y="85826"/>
                  </a:lnTo>
                  <a:lnTo>
                    <a:pt x="1070686" y="91084"/>
                  </a:lnTo>
                  <a:lnTo>
                    <a:pt x="1078230" y="90144"/>
                  </a:lnTo>
                  <a:close/>
                </a:path>
                <a:path w="4759960" h="117475">
                  <a:moveTo>
                    <a:pt x="1098346" y="87668"/>
                  </a:moveTo>
                  <a:lnTo>
                    <a:pt x="1097419" y="82486"/>
                  </a:lnTo>
                  <a:lnTo>
                    <a:pt x="1093889" y="82918"/>
                  </a:lnTo>
                  <a:lnTo>
                    <a:pt x="1090358" y="83350"/>
                  </a:lnTo>
                  <a:lnTo>
                    <a:pt x="1090803" y="88607"/>
                  </a:lnTo>
                  <a:lnTo>
                    <a:pt x="1098346" y="87668"/>
                  </a:lnTo>
                  <a:close/>
                </a:path>
                <a:path w="4759960" h="117475">
                  <a:moveTo>
                    <a:pt x="1118438" y="84924"/>
                  </a:moveTo>
                  <a:lnTo>
                    <a:pt x="1117473" y="79743"/>
                  </a:lnTo>
                  <a:lnTo>
                    <a:pt x="1113955" y="80264"/>
                  </a:lnTo>
                  <a:lnTo>
                    <a:pt x="1110437" y="80784"/>
                  </a:lnTo>
                  <a:lnTo>
                    <a:pt x="1110919" y="86029"/>
                  </a:lnTo>
                  <a:lnTo>
                    <a:pt x="1118438" y="84924"/>
                  </a:lnTo>
                  <a:close/>
                </a:path>
                <a:path w="4759960" h="117475">
                  <a:moveTo>
                    <a:pt x="1138491" y="81978"/>
                  </a:moveTo>
                  <a:lnTo>
                    <a:pt x="1137500" y="76796"/>
                  </a:lnTo>
                  <a:lnTo>
                    <a:pt x="1133983" y="77317"/>
                  </a:lnTo>
                  <a:lnTo>
                    <a:pt x="1130465" y="77838"/>
                  </a:lnTo>
                  <a:lnTo>
                    <a:pt x="1130973" y="83083"/>
                  </a:lnTo>
                  <a:lnTo>
                    <a:pt x="1138491" y="81978"/>
                  </a:lnTo>
                  <a:close/>
                </a:path>
                <a:path w="4759960" h="117475">
                  <a:moveTo>
                    <a:pt x="1158544" y="79019"/>
                  </a:moveTo>
                  <a:lnTo>
                    <a:pt x="1157528" y="73850"/>
                  </a:lnTo>
                  <a:lnTo>
                    <a:pt x="1154010" y="74371"/>
                  </a:lnTo>
                  <a:lnTo>
                    <a:pt x="1150493" y="74891"/>
                  </a:lnTo>
                  <a:lnTo>
                    <a:pt x="1151026" y="80124"/>
                  </a:lnTo>
                  <a:lnTo>
                    <a:pt x="1158544" y="79019"/>
                  </a:lnTo>
                  <a:close/>
                </a:path>
                <a:path w="4759960" h="117475">
                  <a:moveTo>
                    <a:pt x="1178610" y="76060"/>
                  </a:moveTo>
                  <a:lnTo>
                    <a:pt x="1177556" y="70891"/>
                  </a:lnTo>
                  <a:lnTo>
                    <a:pt x="1174038" y="71412"/>
                  </a:lnTo>
                  <a:lnTo>
                    <a:pt x="1170520" y="71932"/>
                  </a:lnTo>
                  <a:lnTo>
                    <a:pt x="1171092" y="77165"/>
                  </a:lnTo>
                  <a:lnTo>
                    <a:pt x="1178610" y="76060"/>
                  </a:lnTo>
                  <a:close/>
                </a:path>
                <a:path w="4759960" h="117475">
                  <a:moveTo>
                    <a:pt x="1198613" y="72796"/>
                  </a:moveTo>
                  <a:lnTo>
                    <a:pt x="1197533" y="67640"/>
                  </a:lnTo>
                  <a:lnTo>
                    <a:pt x="1194028" y="68237"/>
                  </a:lnTo>
                  <a:lnTo>
                    <a:pt x="1190523" y="68834"/>
                  </a:lnTo>
                  <a:lnTo>
                    <a:pt x="1191120" y="74066"/>
                  </a:lnTo>
                  <a:lnTo>
                    <a:pt x="1198613" y="72796"/>
                  </a:lnTo>
                  <a:close/>
                </a:path>
                <a:path w="4759960" h="117475">
                  <a:moveTo>
                    <a:pt x="1218603" y="69380"/>
                  </a:moveTo>
                  <a:lnTo>
                    <a:pt x="1217485" y="64236"/>
                  </a:lnTo>
                  <a:lnTo>
                    <a:pt x="1213980" y="64833"/>
                  </a:lnTo>
                  <a:lnTo>
                    <a:pt x="1210475" y="65430"/>
                  </a:lnTo>
                  <a:lnTo>
                    <a:pt x="1211110" y="70662"/>
                  </a:lnTo>
                  <a:lnTo>
                    <a:pt x="1218603" y="69380"/>
                  </a:lnTo>
                  <a:close/>
                </a:path>
                <a:path w="4759960" h="117475">
                  <a:moveTo>
                    <a:pt x="1238580" y="65963"/>
                  </a:moveTo>
                  <a:lnTo>
                    <a:pt x="1237437" y="60820"/>
                  </a:lnTo>
                  <a:lnTo>
                    <a:pt x="1233932" y="61417"/>
                  </a:lnTo>
                  <a:lnTo>
                    <a:pt x="1230426" y="62014"/>
                  </a:lnTo>
                  <a:lnTo>
                    <a:pt x="1231087" y="67246"/>
                  </a:lnTo>
                  <a:lnTo>
                    <a:pt x="1238580" y="65963"/>
                  </a:lnTo>
                  <a:close/>
                </a:path>
                <a:path w="4759960" h="117475">
                  <a:moveTo>
                    <a:pt x="1258570" y="62560"/>
                  </a:moveTo>
                  <a:lnTo>
                    <a:pt x="1257388" y="57429"/>
                  </a:lnTo>
                  <a:lnTo>
                    <a:pt x="1253883" y="58026"/>
                  </a:lnTo>
                  <a:lnTo>
                    <a:pt x="1250378" y="58623"/>
                  </a:lnTo>
                  <a:lnTo>
                    <a:pt x="1251077" y="63842"/>
                  </a:lnTo>
                  <a:lnTo>
                    <a:pt x="1258570" y="62560"/>
                  </a:lnTo>
                  <a:close/>
                </a:path>
                <a:path w="4759960" h="117475">
                  <a:moveTo>
                    <a:pt x="1278483" y="58750"/>
                  </a:moveTo>
                  <a:lnTo>
                    <a:pt x="1277277" y="53619"/>
                  </a:lnTo>
                  <a:lnTo>
                    <a:pt x="1273784" y="54292"/>
                  </a:lnTo>
                  <a:lnTo>
                    <a:pt x="1270292" y="54965"/>
                  </a:lnTo>
                  <a:lnTo>
                    <a:pt x="1271016" y="60185"/>
                  </a:lnTo>
                  <a:lnTo>
                    <a:pt x="1278483" y="58750"/>
                  </a:lnTo>
                  <a:close/>
                </a:path>
                <a:path w="4759960" h="117475">
                  <a:moveTo>
                    <a:pt x="1298384" y="54889"/>
                  </a:moveTo>
                  <a:lnTo>
                    <a:pt x="1297152" y="49771"/>
                  </a:lnTo>
                  <a:lnTo>
                    <a:pt x="1293660" y="50444"/>
                  </a:lnTo>
                  <a:lnTo>
                    <a:pt x="1290167" y="51117"/>
                  </a:lnTo>
                  <a:lnTo>
                    <a:pt x="1290929" y="56337"/>
                  </a:lnTo>
                  <a:lnTo>
                    <a:pt x="1298384" y="54889"/>
                  </a:lnTo>
                  <a:close/>
                </a:path>
                <a:path w="4759960" h="117475">
                  <a:moveTo>
                    <a:pt x="1318298" y="51054"/>
                  </a:moveTo>
                  <a:lnTo>
                    <a:pt x="1317028" y="45935"/>
                  </a:lnTo>
                  <a:lnTo>
                    <a:pt x="1313535" y="46609"/>
                  </a:lnTo>
                  <a:lnTo>
                    <a:pt x="1310043" y="47282"/>
                  </a:lnTo>
                  <a:lnTo>
                    <a:pt x="1310830" y="52489"/>
                  </a:lnTo>
                  <a:lnTo>
                    <a:pt x="1318298" y="51054"/>
                  </a:lnTo>
                  <a:close/>
                </a:path>
                <a:path w="4759960" h="117475">
                  <a:moveTo>
                    <a:pt x="1338173" y="47104"/>
                  </a:moveTo>
                  <a:lnTo>
                    <a:pt x="1336878" y="41998"/>
                  </a:lnTo>
                  <a:lnTo>
                    <a:pt x="1333398" y="42748"/>
                  </a:lnTo>
                  <a:lnTo>
                    <a:pt x="1329905" y="43459"/>
                  </a:lnTo>
                  <a:lnTo>
                    <a:pt x="1330731" y="48653"/>
                  </a:lnTo>
                  <a:lnTo>
                    <a:pt x="1334452" y="47904"/>
                  </a:lnTo>
                  <a:lnTo>
                    <a:pt x="1338173" y="47104"/>
                  </a:lnTo>
                  <a:close/>
                </a:path>
                <a:path w="4759960" h="117475">
                  <a:moveTo>
                    <a:pt x="1357985" y="42837"/>
                  </a:moveTo>
                  <a:lnTo>
                    <a:pt x="1356664" y="37731"/>
                  </a:lnTo>
                  <a:lnTo>
                    <a:pt x="1353185" y="38481"/>
                  </a:lnTo>
                  <a:lnTo>
                    <a:pt x="1349705" y="39230"/>
                  </a:lnTo>
                  <a:lnTo>
                    <a:pt x="1350556" y="44437"/>
                  </a:lnTo>
                  <a:lnTo>
                    <a:pt x="1357985" y="42837"/>
                  </a:lnTo>
                  <a:close/>
                </a:path>
                <a:path w="4759960" h="117475">
                  <a:moveTo>
                    <a:pt x="1377810" y="38569"/>
                  </a:moveTo>
                  <a:lnTo>
                    <a:pt x="1376464" y="33477"/>
                  </a:lnTo>
                  <a:lnTo>
                    <a:pt x="1372984" y="34226"/>
                  </a:lnTo>
                  <a:lnTo>
                    <a:pt x="1369504" y="34975"/>
                  </a:lnTo>
                  <a:lnTo>
                    <a:pt x="1370380" y="40170"/>
                  </a:lnTo>
                  <a:lnTo>
                    <a:pt x="1377810" y="38569"/>
                  </a:lnTo>
                  <a:close/>
                </a:path>
                <a:path w="4759960" h="117475">
                  <a:moveTo>
                    <a:pt x="4743755" y="3454"/>
                  </a:moveTo>
                  <a:lnTo>
                    <a:pt x="4740630" y="1727"/>
                  </a:lnTo>
                  <a:lnTo>
                    <a:pt x="4737506" y="0"/>
                  </a:lnTo>
                  <a:lnTo>
                    <a:pt x="4734738" y="4495"/>
                  </a:lnTo>
                  <a:lnTo>
                    <a:pt x="4741392" y="8153"/>
                  </a:lnTo>
                  <a:lnTo>
                    <a:pt x="4743755" y="3454"/>
                  </a:lnTo>
                  <a:close/>
                </a:path>
                <a:path w="4759960" h="117475">
                  <a:moveTo>
                    <a:pt x="4759795" y="12280"/>
                  </a:moveTo>
                  <a:lnTo>
                    <a:pt x="4755273" y="9791"/>
                  </a:lnTo>
                  <a:lnTo>
                    <a:pt x="4752492" y="14274"/>
                  </a:lnTo>
                  <a:lnTo>
                    <a:pt x="4759147" y="17945"/>
                  </a:lnTo>
                  <a:lnTo>
                    <a:pt x="4759795" y="16687"/>
                  </a:lnTo>
                  <a:lnTo>
                    <a:pt x="4759795" y="1228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 descr=""/>
            <p:cNvSpPr/>
            <p:nvPr/>
          </p:nvSpPr>
          <p:spPr>
            <a:xfrm>
              <a:off x="2163673" y="5324843"/>
              <a:ext cx="1358900" cy="436880"/>
            </a:xfrm>
            <a:custGeom>
              <a:avLst/>
              <a:gdLst/>
              <a:ahLst/>
              <a:cxnLst/>
              <a:rect l="l" t="t" r="r" b="b"/>
              <a:pathLst>
                <a:path w="1358900" h="436879">
                  <a:moveTo>
                    <a:pt x="8305" y="434822"/>
                  </a:moveTo>
                  <a:lnTo>
                    <a:pt x="6959" y="429729"/>
                  </a:lnTo>
                  <a:lnTo>
                    <a:pt x="3479" y="430479"/>
                  </a:lnTo>
                  <a:lnTo>
                    <a:pt x="0" y="431228"/>
                  </a:lnTo>
                  <a:lnTo>
                    <a:pt x="876" y="436422"/>
                  </a:lnTo>
                  <a:lnTo>
                    <a:pt x="8305" y="434822"/>
                  </a:lnTo>
                  <a:close/>
                </a:path>
                <a:path w="1358900" h="436879">
                  <a:moveTo>
                    <a:pt x="28130" y="430555"/>
                  </a:moveTo>
                  <a:lnTo>
                    <a:pt x="26746" y="425462"/>
                  </a:lnTo>
                  <a:lnTo>
                    <a:pt x="23266" y="426212"/>
                  </a:lnTo>
                  <a:lnTo>
                    <a:pt x="19786" y="426961"/>
                  </a:lnTo>
                  <a:lnTo>
                    <a:pt x="20701" y="432142"/>
                  </a:lnTo>
                  <a:lnTo>
                    <a:pt x="28130" y="430555"/>
                  </a:lnTo>
                  <a:close/>
                </a:path>
                <a:path w="1358900" h="436879">
                  <a:moveTo>
                    <a:pt x="47879" y="426046"/>
                  </a:moveTo>
                  <a:lnTo>
                    <a:pt x="46482" y="420966"/>
                  </a:lnTo>
                  <a:lnTo>
                    <a:pt x="43014" y="421792"/>
                  </a:lnTo>
                  <a:lnTo>
                    <a:pt x="39547" y="422605"/>
                  </a:lnTo>
                  <a:lnTo>
                    <a:pt x="40487" y="427799"/>
                  </a:lnTo>
                  <a:lnTo>
                    <a:pt x="47879" y="426046"/>
                  </a:lnTo>
                  <a:close/>
                </a:path>
                <a:path w="1358900" h="436879">
                  <a:moveTo>
                    <a:pt x="67614" y="421386"/>
                  </a:moveTo>
                  <a:lnTo>
                    <a:pt x="66179" y="416318"/>
                  </a:lnTo>
                  <a:lnTo>
                    <a:pt x="62712" y="417131"/>
                  </a:lnTo>
                  <a:lnTo>
                    <a:pt x="59245" y="417944"/>
                  </a:lnTo>
                  <a:lnTo>
                    <a:pt x="60210" y="423125"/>
                  </a:lnTo>
                  <a:lnTo>
                    <a:pt x="67614" y="421386"/>
                  </a:lnTo>
                  <a:close/>
                </a:path>
                <a:path w="1358900" h="436879">
                  <a:moveTo>
                    <a:pt x="87350" y="416712"/>
                  </a:moveTo>
                  <a:lnTo>
                    <a:pt x="85890" y="411657"/>
                  </a:lnTo>
                  <a:lnTo>
                    <a:pt x="82423" y="412470"/>
                  </a:lnTo>
                  <a:lnTo>
                    <a:pt x="78955" y="413283"/>
                  </a:lnTo>
                  <a:lnTo>
                    <a:pt x="79959" y="418465"/>
                  </a:lnTo>
                  <a:lnTo>
                    <a:pt x="87350" y="416712"/>
                  </a:lnTo>
                  <a:close/>
                </a:path>
                <a:path w="1358900" h="436879">
                  <a:moveTo>
                    <a:pt x="107073" y="412064"/>
                  </a:moveTo>
                  <a:lnTo>
                    <a:pt x="105587" y="407009"/>
                  </a:lnTo>
                  <a:lnTo>
                    <a:pt x="102120" y="407822"/>
                  </a:lnTo>
                  <a:lnTo>
                    <a:pt x="98653" y="408635"/>
                  </a:lnTo>
                  <a:lnTo>
                    <a:pt x="99682" y="413804"/>
                  </a:lnTo>
                  <a:lnTo>
                    <a:pt x="107073" y="412064"/>
                  </a:lnTo>
                  <a:close/>
                </a:path>
                <a:path w="1358900" h="436879">
                  <a:moveTo>
                    <a:pt x="126707" y="407009"/>
                  </a:moveTo>
                  <a:lnTo>
                    <a:pt x="125183" y="401955"/>
                  </a:lnTo>
                  <a:lnTo>
                    <a:pt x="121742" y="402844"/>
                  </a:lnTo>
                  <a:lnTo>
                    <a:pt x="118287" y="403733"/>
                  </a:lnTo>
                  <a:lnTo>
                    <a:pt x="119341" y="408889"/>
                  </a:lnTo>
                  <a:lnTo>
                    <a:pt x="126707" y="407009"/>
                  </a:lnTo>
                  <a:close/>
                </a:path>
                <a:path w="1358900" h="436879">
                  <a:moveTo>
                    <a:pt x="146342" y="401967"/>
                  </a:moveTo>
                  <a:lnTo>
                    <a:pt x="144792" y="396925"/>
                  </a:lnTo>
                  <a:lnTo>
                    <a:pt x="141351" y="397814"/>
                  </a:lnTo>
                  <a:lnTo>
                    <a:pt x="137896" y="398703"/>
                  </a:lnTo>
                  <a:lnTo>
                    <a:pt x="138976" y="403860"/>
                  </a:lnTo>
                  <a:lnTo>
                    <a:pt x="146342" y="401967"/>
                  </a:lnTo>
                  <a:close/>
                </a:path>
                <a:path w="1358900" h="436879">
                  <a:moveTo>
                    <a:pt x="165976" y="396938"/>
                  </a:moveTo>
                  <a:lnTo>
                    <a:pt x="164414" y="391896"/>
                  </a:lnTo>
                  <a:lnTo>
                    <a:pt x="160959" y="392785"/>
                  </a:lnTo>
                  <a:lnTo>
                    <a:pt x="157505" y="393674"/>
                  </a:lnTo>
                  <a:lnTo>
                    <a:pt x="158610" y="398818"/>
                  </a:lnTo>
                  <a:lnTo>
                    <a:pt x="165976" y="396938"/>
                  </a:lnTo>
                  <a:close/>
                </a:path>
                <a:path w="1358900" h="436879">
                  <a:moveTo>
                    <a:pt x="185572" y="391706"/>
                  </a:moveTo>
                  <a:lnTo>
                    <a:pt x="183972" y="386689"/>
                  </a:lnTo>
                  <a:lnTo>
                    <a:pt x="180543" y="387629"/>
                  </a:lnTo>
                  <a:lnTo>
                    <a:pt x="177114" y="388569"/>
                  </a:lnTo>
                  <a:lnTo>
                    <a:pt x="178244" y="393725"/>
                  </a:lnTo>
                  <a:lnTo>
                    <a:pt x="185572" y="391706"/>
                  </a:lnTo>
                  <a:close/>
                </a:path>
                <a:path w="1358900" h="436879">
                  <a:moveTo>
                    <a:pt x="205105" y="386321"/>
                  </a:moveTo>
                  <a:lnTo>
                    <a:pt x="203479" y="381317"/>
                  </a:lnTo>
                  <a:lnTo>
                    <a:pt x="200050" y="382257"/>
                  </a:lnTo>
                  <a:lnTo>
                    <a:pt x="196621" y="383197"/>
                  </a:lnTo>
                  <a:lnTo>
                    <a:pt x="197777" y="388340"/>
                  </a:lnTo>
                  <a:lnTo>
                    <a:pt x="205105" y="386321"/>
                  </a:lnTo>
                  <a:close/>
                </a:path>
                <a:path w="1358900" h="436879">
                  <a:moveTo>
                    <a:pt x="224650" y="380949"/>
                  </a:moveTo>
                  <a:lnTo>
                    <a:pt x="222999" y="375945"/>
                  </a:lnTo>
                  <a:lnTo>
                    <a:pt x="219570" y="376885"/>
                  </a:lnTo>
                  <a:lnTo>
                    <a:pt x="216141" y="377825"/>
                  </a:lnTo>
                  <a:lnTo>
                    <a:pt x="217322" y="382968"/>
                  </a:lnTo>
                  <a:lnTo>
                    <a:pt x="224650" y="380949"/>
                  </a:lnTo>
                  <a:close/>
                </a:path>
                <a:path w="1358900" h="436879">
                  <a:moveTo>
                    <a:pt x="244182" y="375551"/>
                  </a:moveTo>
                  <a:lnTo>
                    <a:pt x="242519" y="370547"/>
                  </a:lnTo>
                  <a:lnTo>
                    <a:pt x="239090" y="371513"/>
                  </a:lnTo>
                  <a:lnTo>
                    <a:pt x="235661" y="372452"/>
                  </a:lnTo>
                  <a:lnTo>
                    <a:pt x="236867" y="377583"/>
                  </a:lnTo>
                  <a:lnTo>
                    <a:pt x="240525" y="376580"/>
                  </a:lnTo>
                  <a:lnTo>
                    <a:pt x="244182" y="375551"/>
                  </a:lnTo>
                  <a:close/>
                </a:path>
                <a:path w="1358900" h="436879">
                  <a:moveTo>
                    <a:pt x="263639" y="369836"/>
                  </a:moveTo>
                  <a:lnTo>
                    <a:pt x="261950" y="364845"/>
                  </a:lnTo>
                  <a:lnTo>
                    <a:pt x="258533" y="365848"/>
                  </a:lnTo>
                  <a:lnTo>
                    <a:pt x="255117" y="366852"/>
                  </a:lnTo>
                  <a:lnTo>
                    <a:pt x="256349" y="371970"/>
                  </a:lnTo>
                  <a:lnTo>
                    <a:pt x="263639" y="369836"/>
                  </a:lnTo>
                  <a:close/>
                </a:path>
                <a:path w="1358900" h="436879">
                  <a:moveTo>
                    <a:pt x="283095" y="364134"/>
                  </a:moveTo>
                  <a:lnTo>
                    <a:pt x="281381" y="359156"/>
                  </a:lnTo>
                  <a:lnTo>
                    <a:pt x="277964" y="360159"/>
                  </a:lnTo>
                  <a:lnTo>
                    <a:pt x="274548" y="361162"/>
                  </a:lnTo>
                  <a:lnTo>
                    <a:pt x="275805" y="366280"/>
                  </a:lnTo>
                  <a:lnTo>
                    <a:pt x="283095" y="364134"/>
                  </a:lnTo>
                  <a:close/>
                </a:path>
                <a:path w="1358900" h="436879">
                  <a:moveTo>
                    <a:pt x="302552" y="358444"/>
                  </a:moveTo>
                  <a:lnTo>
                    <a:pt x="300812" y="353466"/>
                  </a:lnTo>
                  <a:lnTo>
                    <a:pt x="297395" y="354469"/>
                  </a:lnTo>
                  <a:lnTo>
                    <a:pt x="293979" y="355473"/>
                  </a:lnTo>
                  <a:lnTo>
                    <a:pt x="295262" y="360578"/>
                  </a:lnTo>
                  <a:lnTo>
                    <a:pt x="302552" y="358444"/>
                  </a:lnTo>
                  <a:close/>
                </a:path>
                <a:path w="1358900" h="436879">
                  <a:moveTo>
                    <a:pt x="321932" y="352539"/>
                  </a:moveTo>
                  <a:lnTo>
                    <a:pt x="320179" y="347573"/>
                  </a:lnTo>
                  <a:lnTo>
                    <a:pt x="316776" y="348627"/>
                  </a:lnTo>
                  <a:lnTo>
                    <a:pt x="313372" y="349681"/>
                  </a:lnTo>
                  <a:lnTo>
                    <a:pt x="314680" y="354787"/>
                  </a:lnTo>
                  <a:lnTo>
                    <a:pt x="321932" y="352539"/>
                  </a:lnTo>
                  <a:close/>
                </a:path>
                <a:path w="1358900" h="436879">
                  <a:moveTo>
                    <a:pt x="341299" y="346557"/>
                  </a:moveTo>
                  <a:lnTo>
                    <a:pt x="339521" y="341591"/>
                  </a:lnTo>
                  <a:lnTo>
                    <a:pt x="336118" y="342646"/>
                  </a:lnTo>
                  <a:lnTo>
                    <a:pt x="332714" y="343700"/>
                  </a:lnTo>
                  <a:lnTo>
                    <a:pt x="334035" y="348792"/>
                  </a:lnTo>
                  <a:lnTo>
                    <a:pt x="341299" y="346557"/>
                  </a:lnTo>
                  <a:close/>
                </a:path>
                <a:path w="1358900" h="436879">
                  <a:moveTo>
                    <a:pt x="360654" y="340563"/>
                  </a:moveTo>
                  <a:lnTo>
                    <a:pt x="358863" y="335610"/>
                  </a:lnTo>
                  <a:lnTo>
                    <a:pt x="355460" y="336664"/>
                  </a:lnTo>
                  <a:lnTo>
                    <a:pt x="352056" y="337718"/>
                  </a:lnTo>
                  <a:lnTo>
                    <a:pt x="353402" y="342811"/>
                  </a:lnTo>
                  <a:lnTo>
                    <a:pt x="360654" y="340563"/>
                  </a:lnTo>
                  <a:close/>
                </a:path>
                <a:path w="1358900" h="436879">
                  <a:moveTo>
                    <a:pt x="380009" y="334492"/>
                  </a:moveTo>
                  <a:lnTo>
                    <a:pt x="378193" y="329552"/>
                  </a:lnTo>
                  <a:lnTo>
                    <a:pt x="374802" y="330644"/>
                  </a:lnTo>
                  <a:lnTo>
                    <a:pt x="371411" y="331736"/>
                  </a:lnTo>
                  <a:lnTo>
                    <a:pt x="372783" y="336829"/>
                  </a:lnTo>
                  <a:lnTo>
                    <a:pt x="380009" y="334492"/>
                  </a:lnTo>
                  <a:close/>
                </a:path>
                <a:path w="1358900" h="436879">
                  <a:moveTo>
                    <a:pt x="399288" y="328256"/>
                  </a:moveTo>
                  <a:lnTo>
                    <a:pt x="397459" y="323329"/>
                  </a:lnTo>
                  <a:lnTo>
                    <a:pt x="394068" y="324421"/>
                  </a:lnTo>
                  <a:lnTo>
                    <a:pt x="390677" y="325513"/>
                  </a:lnTo>
                  <a:lnTo>
                    <a:pt x="392061" y="330593"/>
                  </a:lnTo>
                  <a:lnTo>
                    <a:pt x="399288" y="328256"/>
                  </a:lnTo>
                  <a:close/>
                </a:path>
                <a:path w="1358900" h="436879">
                  <a:moveTo>
                    <a:pt x="418566" y="322021"/>
                  </a:moveTo>
                  <a:lnTo>
                    <a:pt x="416712" y="317093"/>
                  </a:lnTo>
                  <a:lnTo>
                    <a:pt x="413321" y="318185"/>
                  </a:lnTo>
                  <a:lnTo>
                    <a:pt x="409930" y="319278"/>
                  </a:lnTo>
                  <a:lnTo>
                    <a:pt x="411340" y="324358"/>
                  </a:lnTo>
                  <a:lnTo>
                    <a:pt x="418566" y="322021"/>
                  </a:lnTo>
                  <a:close/>
                </a:path>
                <a:path w="1358900" h="436879">
                  <a:moveTo>
                    <a:pt x="437857" y="315785"/>
                  </a:moveTo>
                  <a:lnTo>
                    <a:pt x="435991" y="310857"/>
                  </a:lnTo>
                  <a:lnTo>
                    <a:pt x="432600" y="311950"/>
                  </a:lnTo>
                  <a:lnTo>
                    <a:pt x="429209" y="313042"/>
                  </a:lnTo>
                  <a:lnTo>
                    <a:pt x="430631" y="318122"/>
                  </a:lnTo>
                  <a:lnTo>
                    <a:pt x="437857" y="315785"/>
                  </a:lnTo>
                  <a:close/>
                </a:path>
                <a:path w="1358900" h="436879">
                  <a:moveTo>
                    <a:pt x="457060" y="309321"/>
                  </a:moveTo>
                  <a:lnTo>
                    <a:pt x="455180" y="304406"/>
                  </a:lnTo>
                  <a:lnTo>
                    <a:pt x="451802" y="305536"/>
                  </a:lnTo>
                  <a:lnTo>
                    <a:pt x="448424" y="306666"/>
                  </a:lnTo>
                  <a:lnTo>
                    <a:pt x="449872" y="311734"/>
                  </a:lnTo>
                  <a:lnTo>
                    <a:pt x="457060" y="309321"/>
                  </a:lnTo>
                  <a:close/>
                </a:path>
                <a:path w="1358900" h="436879">
                  <a:moveTo>
                    <a:pt x="476275" y="302856"/>
                  </a:moveTo>
                  <a:lnTo>
                    <a:pt x="474370" y="297954"/>
                  </a:lnTo>
                  <a:lnTo>
                    <a:pt x="470992" y="299085"/>
                  </a:lnTo>
                  <a:lnTo>
                    <a:pt x="467614" y="300215"/>
                  </a:lnTo>
                  <a:lnTo>
                    <a:pt x="469074" y="305282"/>
                  </a:lnTo>
                  <a:lnTo>
                    <a:pt x="476275" y="302856"/>
                  </a:lnTo>
                  <a:close/>
                </a:path>
                <a:path w="1358900" h="436879">
                  <a:moveTo>
                    <a:pt x="495477" y="296405"/>
                  </a:moveTo>
                  <a:lnTo>
                    <a:pt x="493560" y="291503"/>
                  </a:lnTo>
                  <a:lnTo>
                    <a:pt x="490181" y="292633"/>
                  </a:lnTo>
                  <a:lnTo>
                    <a:pt x="486803" y="293763"/>
                  </a:lnTo>
                  <a:lnTo>
                    <a:pt x="488276" y="298831"/>
                  </a:lnTo>
                  <a:lnTo>
                    <a:pt x="495477" y="296405"/>
                  </a:lnTo>
                  <a:close/>
                </a:path>
                <a:path w="1358900" h="436879">
                  <a:moveTo>
                    <a:pt x="514642" y="289801"/>
                  </a:moveTo>
                  <a:lnTo>
                    <a:pt x="512711" y="284899"/>
                  </a:lnTo>
                  <a:lnTo>
                    <a:pt x="509346" y="286067"/>
                  </a:lnTo>
                  <a:lnTo>
                    <a:pt x="505980" y="287235"/>
                  </a:lnTo>
                  <a:lnTo>
                    <a:pt x="507466" y="292290"/>
                  </a:lnTo>
                  <a:lnTo>
                    <a:pt x="514642" y="289801"/>
                  </a:lnTo>
                  <a:close/>
                </a:path>
                <a:path w="1358900" h="436879">
                  <a:moveTo>
                    <a:pt x="533781" y="283159"/>
                  </a:moveTo>
                  <a:lnTo>
                    <a:pt x="531837" y="278257"/>
                  </a:lnTo>
                  <a:lnTo>
                    <a:pt x="528472" y="279425"/>
                  </a:lnTo>
                  <a:lnTo>
                    <a:pt x="525106" y="280593"/>
                  </a:lnTo>
                  <a:lnTo>
                    <a:pt x="526605" y="285648"/>
                  </a:lnTo>
                  <a:lnTo>
                    <a:pt x="533781" y="283159"/>
                  </a:lnTo>
                  <a:close/>
                </a:path>
                <a:path w="1358900" h="436879">
                  <a:moveTo>
                    <a:pt x="552932" y="276517"/>
                  </a:moveTo>
                  <a:lnTo>
                    <a:pt x="550976" y="271627"/>
                  </a:lnTo>
                  <a:lnTo>
                    <a:pt x="547611" y="272796"/>
                  </a:lnTo>
                  <a:lnTo>
                    <a:pt x="544245" y="273964"/>
                  </a:lnTo>
                  <a:lnTo>
                    <a:pt x="545757" y="279006"/>
                  </a:lnTo>
                  <a:lnTo>
                    <a:pt x="552932" y="276517"/>
                  </a:lnTo>
                  <a:close/>
                </a:path>
                <a:path w="1358900" h="436879">
                  <a:moveTo>
                    <a:pt x="572046" y="269798"/>
                  </a:moveTo>
                  <a:lnTo>
                    <a:pt x="570077" y="264909"/>
                  </a:lnTo>
                  <a:lnTo>
                    <a:pt x="566724" y="266103"/>
                  </a:lnTo>
                  <a:lnTo>
                    <a:pt x="563372" y="267296"/>
                  </a:lnTo>
                  <a:lnTo>
                    <a:pt x="564896" y="272338"/>
                  </a:lnTo>
                  <a:lnTo>
                    <a:pt x="572046" y="269798"/>
                  </a:lnTo>
                  <a:close/>
                </a:path>
                <a:path w="1358900" h="436879">
                  <a:moveTo>
                    <a:pt x="591146" y="263004"/>
                  </a:moveTo>
                  <a:lnTo>
                    <a:pt x="589165" y="258127"/>
                  </a:lnTo>
                  <a:lnTo>
                    <a:pt x="585812" y="259321"/>
                  </a:lnTo>
                  <a:lnTo>
                    <a:pt x="582460" y="260515"/>
                  </a:lnTo>
                  <a:lnTo>
                    <a:pt x="583996" y="265557"/>
                  </a:lnTo>
                  <a:lnTo>
                    <a:pt x="591146" y="263004"/>
                  </a:lnTo>
                  <a:close/>
                </a:path>
                <a:path w="1358900" h="436879">
                  <a:moveTo>
                    <a:pt x="610235" y="256222"/>
                  </a:moveTo>
                  <a:lnTo>
                    <a:pt x="608241" y="251345"/>
                  </a:lnTo>
                  <a:lnTo>
                    <a:pt x="604888" y="252539"/>
                  </a:lnTo>
                  <a:lnTo>
                    <a:pt x="601535" y="253733"/>
                  </a:lnTo>
                  <a:lnTo>
                    <a:pt x="603084" y="258762"/>
                  </a:lnTo>
                  <a:lnTo>
                    <a:pt x="610235" y="256222"/>
                  </a:lnTo>
                  <a:close/>
                </a:path>
                <a:path w="1358900" h="436879">
                  <a:moveTo>
                    <a:pt x="629310" y="249389"/>
                  </a:moveTo>
                  <a:lnTo>
                    <a:pt x="627316" y="244525"/>
                  </a:lnTo>
                  <a:lnTo>
                    <a:pt x="623963" y="245732"/>
                  </a:lnTo>
                  <a:lnTo>
                    <a:pt x="620610" y="246951"/>
                  </a:lnTo>
                  <a:lnTo>
                    <a:pt x="622173" y="251980"/>
                  </a:lnTo>
                  <a:lnTo>
                    <a:pt x="629310" y="249389"/>
                  </a:lnTo>
                  <a:close/>
                </a:path>
                <a:path w="1358900" h="436879">
                  <a:moveTo>
                    <a:pt x="648373" y="242506"/>
                  </a:moveTo>
                  <a:lnTo>
                    <a:pt x="646366" y="237642"/>
                  </a:lnTo>
                  <a:lnTo>
                    <a:pt x="643013" y="238848"/>
                  </a:lnTo>
                  <a:lnTo>
                    <a:pt x="639660" y="240068"/>
                  </a:lnTo>
                  <a:lnTo>
                    <a:pt x="641235" y="245097"/>
                  </a:lnTo>
                  <a:lnTo>
                    <a:pt x="648373" y="242506"/>
                  </a:lnTo>
                  <a:close/>
                </a:path>
                <a:path w="1358900" h="436879">
                  <a:moveTo>
                    <a:pt x="667423" y="235610"/>
                  </a:moveTo>
                  <a:lnTo>
                    <a:pt x="665416" y="230746"/>
                  </a:lnTo>
                  <a:lnTo>
                    <a:pt x="662063" y="231952"/>
                  </a:lnTo>
                  <a:lnTo>
                    <a:pt x="658710" y="233159"/>
                  </a:lnTo>
                  <a:lnTo>
                    <a:pt x="660285" y="238188"/>
                  </a:lnTo>
                  <a:lnTo>
                    <a:pt x="667423" y="235610"/>
                  </a:lnTo>
                  <a:close/>
                </a:path>
                <a:path w="1358900" h="436879">
                  <a:moveTo>
                    <a:pt x="686473" y="228701"/>
                  </a:moveTo>
                  <a:lnTo>
                    <a:pt x="684441" y="223837"/>
                  </a:lnTo>
                  <a:lnTo>
                    <a:pt x="681101" y="225056"/>
                  </a:lnTo>
                  <a:lnTo>
                    <a:pt x="677748" y="226263"/>
                  </a:lnTo>
                  <a:lnTo>
                    <a:pt x="679335" y="231292"/>
                  </a:lnTo>
                  <a:lnTo>
                    <a:pt x="686473" y="228701"/>
                  </a:lnTo>
                  <a:close/>
                </a:path>
                <a:path w="1358900" h="436879">
                  <a:moveTo>
                    <a:pt x="705497" y="221729"/>
                  </a:moveTo>
                  <a:lnTo>
                    <a:pt x="703465" y="216877"/>
                  </a:lnTo>
                  <a:lnTo>
                    <a:pt x="700125" y="218097"/>
                  </a:lnTo>
                  <a:lnTo>
                    <a:pt x="696785" y="219316"/>
                  </a:lnTo>
                  <a:lnTo>
                    <a:pt x="698360" y="224345"/>
                  </a:lnTo>
                  <a:lnTo>
                    <a:pt x="705497" y="221729"/>
                  </a:lnTo>
                  <a:close/>
                </a:path>
                <a:path w="1358900" h="436879">
                  <a:moveTo>
                    <a:pt x="724522" y="214769"/>
                  </a:moveTo>
                  <a:lnTo>
                    <a:pt x="722490" y="209918"/>
                  </a:lnTo>
                  <a:lnTo>
                    <a:pt x="719150" y="211137"/>
                  </a:lnTo>
                  <a:lnTo>
                    <a:pt x="715810" y="212356"/>
                  </a:lnTo>
                  <a:lnTo>
                    <a:pt x="717397" y="217385"/>
                  </a:lnTo>
                  <a:lnTo>
                    <a:pt x="724522" y="214769"/>
                  </a:lnTo>
                  <a:close/>
                </a:path>
                <a:path w="1358900" h="436879">
                  <a:moveTo>
                    <a:pt x="743546" y="207797"/>
                  </a:moveTo>
                  <a:lnTo>
                    <a:pt x="741502" y="202946"/>
                  </a:lnTo>
                  <a:lnTo>
                    <a:pt x="738162" y="204165"/>
                  </a:lnTo>
                  <a:lnTo>
                    <a:pt x="734822" y="205384"/>
                  </a:lnTo>
                  <a:lnTo>
                    <a:pt x="736409" y="210413"/>
                  </a:lnTo>
                  <a:lnTo>
                    <a:pt x="743546" y="207797"/>
                  </a:lnTo>
                  <a:close/>
                </a:path>
                <a:path w="1358900" h="436879">
                  <a:moveTo>
                    <a:pt x="762558" y="200812"/>
                  </a:moveTo>
                  <a:lnTo>
                    <a:pt x="760526" y="195948"/>
                  </a:lnTo>
                  <a:lnTo>
                    <a:pt x="757186" y="197180"/>
                  </a:lnTo>
                  <a:lnTo>
                    <a:pt x="753846" y="198412"/>
                  </a:lnTo>
                  <a:lnTo>
                    <a:pt x="755434" y="203428"/>
                  </a:lnTo>
                  <a:lnTo>
                    <a:pt x="762558" y="200812"/>
                  </a:lnTo>
                  <a:close/>
                </a:path>
                <a:path w="1358900" h="436879">
                  <a:moveTo>
                    <a:pt x="781583" y="193814"/>
                  </a:moveTo>
                  <a:lnTo>
                    <a:pt x="779538" y="188950"/>
                  </a:lnTo>
                  <a:lnTo>
                    <a:pt x="776198" y="190182"/>
                  </a:lnTo>
                  <a:lnTo>
                    <a:pt x="772858" y="191414"/>
                  </a:lnTo>
                  <a:lnTo>
                    <a:pt x="774446" y="196430"/>
                  </a:lnTo>
                  <a:lnTo>
                    <a:pt x="781583" y="193814"/>
                  </a:lnTo>
                  <a:close/>
                </a:path>
                <a:path w="1358900" h="436879">
                  <a:moveTo>
                    <a:pt x="800582" y="186829"/>
                  </a:moveTo>
                  <a:lnTo>
                    <a:pt x="798537" y="181965"/>
                  </a:lnTo>
                  <a:lnTo>
                    <a:pt x="795197" y="183197"/>
                  </a:lnTo>
                  <a:lnTo>
                    <a:pt x="791857" y="184429"/>
                  </a:lnTo>
                  <a:lnTo>
                    <a:pt x="793457" y="189445"/>
                  </a:lnTo>
                  <a:lnTo>
                    <a:pt x="800582" y="186829"/>
                  </a:lnTo>
                  <a:close/>
                </a:path>
                <a:path w="1358900" h="436879">
                  <a:moveTo>
                    <a:pt x="819594" y="179844"/>
                  </a:moveTo>
                  <a:lnTo>
                    <a:pt x="817562" y="174980"/>
                  </a:lnTo>
                  <a:lnTo>
                    <a:pt x="814222" y="176212"/>
                  </a:lnTo>
                  <a:lnTo>
                    <a:pt x="810882" y="177444"/>
                  </a:lnTo>
                  <a:lnTo>
                    <a:pt x="812469" y="182460"/>
                  </a:lnTo>
                  <a:lnTo>
                    <a:pt x="819594" y="179844"/>
                  </a:lnTo>
                  <a:close/>
                </a:path>
                <a:path w="1358900" h="436879">
                  <a:moveTo>
                    <a:pt x="838619" y="172859"/>
                  </a:moveTo>
                  <a:lnTo>
                    <a:pt x="836587" y="167995"/>
                  </a:lnTo>
                  <a:lnTo>
                    <a:pt x="833247" y="169227"/>
                  </a:lnTo>
                  <a:lnTo>
                    <a:pt x="829906" y="170459"/>
                  </a:lnTo>
                  <a:lnTo>
                    <a:pt x="831494" y="175475"/>
                  </a:lnTo>
                  <a:lnTo>
                    <a:pt x="838619" y="172859"/>
                  </a:lnTo>
                  <a:close/>
                </a:path>
                <a:path w="1358900" h="436879">
                  <a:moveTo>
                    <a:pt x="857631" y="165874"/>
                  </a:moveTo>
                  <a:lnTo>
                    <a:pt x="855599" y="161010"/>
                  </a:lnTo>
                  <a:lnTo>
                    <a:pt x="852258" y="162242"/>
                  </a:lnTo>
                  <a:lnTo>
                    <a:pt x="848918" y="163474"/>
                  </a:lnTo>
                  <a:lnTo>
                    <a:pt x="850506" y="168490"/>
                  </a:lnTo>
                  <a:lnTo>
                    <a:pt x="857631" y="165874"/>
                  </a:lnTo>
                  <a:close/>
                </a:path>
                <a:path w="1358900" h="436879">
                  <a:moveTo>
                    <a:pt x="876668" y="158953"/>
                  </a:moveTo>
                  <a:lnTo>
                    <a:pt x="874649" y="154089"/>
                  </a:lnTo>
                  <a:lnTo>
                    <a:pt x="871296" y="155308"/>
                  </a:lnTo>
                  <a:lnTo>
                    <a:pt x="867943" y="156527"/>
                  </a:lnTo>
                  <a:lnTo>
                    <a:pt x="869530" y="161544"/>
                  </a:lnTo>
                  <a:lnTo>
                    <a:pt x="876668" y="158953"/>
                  </a:lnTo>
                  <a:close/>
                </a:path>
                <a:path w="1358900" h="436879">
                  <a:moveTo>
                    <a:pt x="895692" y="152019"/>
                  </a:moveTo>
                  <a:lnTo>
                    <a:pt x="893686" y="147154"/>
                  </a:lnTo>
                  <a:lnTo>
                    <a:pt x="890333" y="148374"/>
                  </a:lnTo>
                  <a:lnTo>
                    <a:pt x="886980" y="149593"/>
                  </a:lnTo>
                  <a:lnTo>
                    <a:pt x="888568" y="154622"/>
                  </a:lnTo>
                  <a:lnTo>
                    <a:pt x="895692" y="152019"/>
                  </a:lnTo>
                  <a:close/>
                </a:path>
                <a:path w="1358900" h="436879">
                  <a:moveTo>
                    <a:pt x="914730" y="145097"/>
                  </a:moveTo>
                  <a:lnTo>
                    <a:pt x="912723" y="140233"/>
                  </a:lnTo>
                  <a:lnTo>
                    <a:pt x="909370" y="141452"/>
                  </a:lnTo>
                  <a:lnTo>
                    <a:pt x="906018" y="142671"/>
                  </a:lnTo>
                  <a:lnTo>
                    <a:pt x="907592" y="147701"/>
                  </a:lnTo>
                  <a:lnTo>
                    <a:pt x="914730" y="145097"/>
                  </a:lnTo>
                  <a:close/>
                </a:path>
                <a:path w="1358900" h="436879">
                  <a:moveTo>
                    <a:pt x="933792" y="138252"/>
                  </a:moveTo>
                  <a:lnTo>
                    <a:pt x="931786" y="133375"/>
                  </a:lnTo>
                  <a:lnTo>
                    <a:pt x="928433" y="134581"/>
                  </a:lnTo>
                  <a:lnTo>
                    <a:pt x="925080" y="135788"/>
                  </a:lnTo>
                  <a:lnTo>
                    <a:pt x="926642" y="140817"/>
                  </a:lnTo>
                  <a:lnTo>
                    <a:pt x="933792" y="138252"/>
                  </a:lnTo>
                  <a:close/>
                </a:path>
                <a:path w="1358900" h="436879">
                  <a:moveTo>
                    <a:pt x="952868" y="131432"/>
                  </a:moveTo>
                  <a:lnTo>
                    <a:pt x="950874" y="126542"/>
                  </a:lnTo>
                  <a:lnTo>
                    <a:pt x="947521" y="127749"/>
                  </a:lnTo>
                  <a:lnTo>
                    <a:pt x="944168" y="128955"/>
                  </a:lnTo>
                  <a:lnTo>
                    <a:pt x="945718" y="133985"/>
                  </a:lnTo>
                  <a:lnTo>
                    <a:pt x="952868" y="131432"/>
                  </a:lnTo>
                  <a:close/>
                </a:path>
                <a:path w="1358900" h="436879">
                  <a:moveTo>
                    <a:pt x="971931" y="124599"/>
                  </a:moveTo>
                  <a:lnTo>
                    <a:pt x="969949" y="119710"/>
                  </a:lnTo>
                  <a:lnTo>
                    <a:pt x="966597" y="120916"/>
                  </a:lnTo>
                  <a:lnTo>
                    <a:pt x="963244" y="122123"/>
                  </a:lnTo>
                  <a:lnTo>
                    <a:pt x="964780" y="127152"/>
                  </a:lnTo>
                  <a:lnTo>
                    <a:pt x="971931" y="124599"/>
                  </a:lnTo>
                  <a:close/>
                </a:path>
                <a:path w="1358900" h="436879">
                  <a:moveTo>
                    <a:pt x="991031" y="117881"/>
                  </a:moveTo>
                  <a:lnTo>
                    <a:pt x="989063" y="112991"/>
                  </a:lnTo>
                  <a:lnTo>
                    <a:pt x="985697" y="114173"/>
                  </a:lnTo>
                  <a:lnTo>
                    <a:pt x="982332" y="115354"/>
                  </a:lnTo>
                  <a:lnTo>
                    <a:pt x="983869" y="120383"/>
                  </a:lnTo>
                  <a:lnTo>
                    <a:pt x="991031" y="117881"/>
                  </a:lnTo>
                  <a:close/>
                </a:path>
                <a:path w="1358900" h="436879">
                  <a:moveTo>
                    <a:pt x="1010158" y="111201"/>
                  </a:moveTo>
                  <a:lnTo>
                    <a:pt x="1008202" y="106299"/>
                  </a:lnTo>
                  <a:lnTo>
                    <a:pt x="1004836" y="107480"/>
                  </a:lnTo>
                  <a:lnTo>
                    <a:pt x="1001471" y="108661"/>
                  </a:lnTo>
                  <a:lnTo>
                    <a:pt x="1002995" y="113703"/>
                  </a:lnTo>
                  <a:lnTo>
                    <a:pt x="1010158" y="111201"/>
                  </a:lnTo>
                  <a:close/>
                </a:path>
                <a:path w="1358900" h="436879">
                  <a:moveTo>
                    <a:pt x="1029271" y="104521"/>
                  </a:moveTo>
                  <a:lnTo>
                    <a:pt x="1027328" y="99618"/>
                  </a:lnTo>
                  <a:lnTo>
                    <a:pt x="1023962" y="100799"/>
                  </a:lnTo>
                  <a:lnTo>
                    <a:pt x="1020597" y="101981"/>
                  </a:lnTo>
                  <a:lnTo>
                    <a:pt x="1022108" y="107022"/>
                  </a:lnTo>
                  <a:lnTo>
                    <a:pt x="1029271" y="104521"/>
                  </a:lnTo>
                  <a:close/>
                </a:path>
                <a:path w="1358900" h="436879">
                  <a:moveTo>
                    <a:pt x="1048423" y="97967"/>
                  </a:moveTo>
                  <a:lnTo>
                    <a:pt x="1046505" y="93065"/>
                  </a:lnTo>
                  <a:lnTo>
                    <a:pt x="1043127" y="94208"/>
                  </a:lnTo>
                  <a:lnTo>
                    <a:pt x="1039749" y="95351"/>
                  </a:lnTo>
                  <a:lnTo>
                    <a:pt x="1041234" y="100406"/>
                  </a:lnTo>
                  <a:lnTo>
                    <a:pt x="1048423" y="97967"/>
                  </a:lnTo>
                  <a:close/>
                </a:path>
                <a:path w="1358900" h="436879">
                  <a:moveTo>
                    <a:pt x="1067600" y="91478"/>
                  </a:moveTo>
                  <a:lnTo>
                    <a:pt x="1065695" y="86563"/>
                  </a:lnTo>
                  <a:lnTo>
                    <a:pt x="1062316" y="87706"/>
                  </a:lnTo>
                  <a:lnTo>
                    <a:pt x="1058938" y="88849"/>
                  </a:lnTo>
                  <a:lnTo>
                    <a:pt x="1060411" y="93903"/>
                  </a:lnTo>
                  <a:lnTo>
                    <a:pt x="1067600" y="91478"/>
                  </a:lnTo>
                  <a:close/>
                </a:path>
                <a:path w="1358900" h="436879">
                  <a:moveTo>
                    <a:pt x="1086777" y="84975"/>
                  </a:moveTo>
                  <a:lnTo>
                    <a:pt x="1084897" y="80060"/>
                  </a:lnTo>
                  <a:lnTo>
                    <a:pt x="1081519" y="81203"/>
                  </a:lnTo>
                  <a:lnTo>
                    <a:pt x="1078141" y="82346"/>
                  </a:lnTo>
                  <a:lnTo>
                    <a:pt x="1079588" y="87414"/>
                  </a:lnTo>
                  <a:lnTo>
                    <a:pt x="1086777" y="84975"/>
                  </a:lnTo>
                  <a:close/>
                </a:path>
                <a:path w="1358900" h="436879">
                  <a:moveTo>
                    <a:pt x="1106004" y="78638"/>
                  </a:moveTo>
                  <a:lnTo>
                    <a:pt x="1104138" y="73710"/>
                  </a:lnTo>
                  <a:lnTo>
                    <a:pt x="1100747" y="74815"/>
                  </a:lnTo>
                  <a:lnTo>
                    <a:pt x="1097356" y="75920"/>
                  </a:lnTo>
                  <a:lnTo>
                    <a:pt x="1098791" y="80987"/>
                  </a:lnTo>
                  <a:lnTo>
                    <a:pt x="1106004" y="78638"/>
                  </a:lnTo>
                  <a:close/>
                </a:path>
                <a:path w="1358900" h="436879">
                  <a:moveTo>
                    <a:pt x="1125258" y="72377"/>
                  </a:moveTo>
                  <a:lnTo>
                    <a:pt x="1123416" y="67437"/>
                  </a:lnTo>
                  <a:lnTo>
                    <a:pt x="1120025" y="68541"/>
                  </a:lnTo>
                  <a:lnTo>
                    <a:pt x="1116634" y="69646"/>
                  </a:lnTo>
                  <a:lnTo>
                    <a:pt x="1118044" y="74714"/>
                  </a:lnTo>
                  <a:lnTo>
                    <a:pt x="1125258" y="72377"/>
                  </a:lnTo>
                  <a:close/>
                </a:path>
                <a:path w="1358900" h="436879">
                  <a:moveTo>
                    <a:pt x="1144511" y="66103"/>
                  </a:moveTo>
                  <a:lnTo>
                    <a:pt x="1142695" y="61163"/>
                  </a:lnTo>
                  <a:lnTo>
                    <a:pt x="1139304" y="62268"/>
                  </a:lnTo>
                  <a:lnTo>
                    <a:pt x="1135913" y="63373"/>
                  </a:lnTo>
                  <a:lnTo>
                    <a:pt x="1137297" y="68453"/>
                  </a:lnTo>
                  <a:lnTo>
                    <a:pt x="1144511" y="66103"/>
                  </a:lnTo>
                  <a:close/>
                </a:path>
                <a:path w="1358900" h="436879">
                  <a:moveTo>
                    <a:pt x="1163828" y="60032"/>
                  </a:moveTo>
                  <a:lnTo>
                    <a:pt x="1162024" y="55079"/>
                  </a:lnTo>
                  <a:lnTo>
                    <a:pt x="1158621" y="56134"/>
                  </a:lnTo>
                  <a:lnTo>
                    <a:pt x="1155217" y="57188"/>
                  </a:lnTo>
                  <a:lnTo>
                    <a:pt x="1156576" y="62280"/>
                  </a:lnTo>
                  <a:lnTo>
                    <a:pt x="1163828" y="60032"/>
                  </a:lnTo>
                  <a:close/>
                </a:path>
                <a:path w="1358900" h="436879">
                  <a:moveTo>
                    <a:pt x="1183170" y="54051"/>
                  </a:moveTo>
                  <a:lnTo>
                    <a:pt x="1181392" y="49085"/>
                  </a:lnTo>
                  <a:lnTo>
                    <a:pt x="1177988" y="50139"/>
                  </a:lnTo>
                  <a:lnTo>
                    <a:pt x="1174584" y="51193"/>
                  </a:lnTo>
                  <a:lnTo>
                    <a:pt x="1175918" y="56286"/>
                  </a:lnTo>
                  <a:lnTo>
                    <a:pt x="1183170" y="54051"/>
                  </a:lnTo>
                  <a:close/>
                </a:path>
                <a:path w="1358900" h="436879">
                  <a:moveTo>
                    <a:pt x="1202512" y="48056"/>
                  </a:moveTo>
                  <a:lnTo>
                    <a:pt x="1200759" y="43091"/>
                  </a:lnTo>
                  <a:lnTo>
                    <a:pt x="1197356" y="44145"/>
                  </a:lnTo>
                  <a:lnTo>
                    <a:pt x="1193952" y="45199"/>
                  </a:lnTo>
                  <a:lnTo>
                    <a:pt x="1195260" y="50304"/>
                  </a:lnTo>
                  <a:lnTo>
                    <a:pt x="1202512" y="48056"/>
                  </a:lnTo>
                  <a:close/>
                </a:path>
                <a:path w="1358900" h="436879">
                  <a:moveTo>
                    <a:pt x="1221905" y="42303"/>
                  </a:moveTo>
                  <a:lnTo>
                    <a:pt x="1220190" y="37312"/>
                  </a:lnTo>
                  <a:lnTo>
                    <a:pt x="1216761" y="38315"/>
                  </a:lnTo>
                  <a:lnTo>
                    <a:pt x="1213332" y="39319"/>
                  </a:lnTo>
                  <a:lnTo>
                    <a:pt x="1214628" y="44424"/>
                  </a:lnTo>
                  <a:lnTo>
                    <a:pt x="1221905" y="42303"/>
                  </a:lnTo>
                  <a:close/>
                </a:path>
                <a:path w="1358900" h="436879">
                  <a:moveTo>
                    <a:pt x="1241348" y="36626"/>
                  </a:moveTo>
                  <a:lnTo>
                    <a:pt x="1239659" y="31635"/>
                  </a:lnTo>
                  <a:lnTo>
                    <a:pt x="1236230" y="32639"/>
                  </a:lnTo>
                  <a:lnTo>
                    <a:pt x="1232801" y="33642"/>
                  </a:lnTo>
                  <a:lnTo>
                    <a:pt x="1234059" y="38747"/>
                  </a:lnTo>
                  <a:lnTo>
                    <a:pt x="1241348" y="36626"/>
                  </a:lnTo>
                  <a:close/>
                </a:path>
                <a:path w="1358900" h="436879">
                  <a:moveTo>
                    <a:pt x="1260779" y="30975"/>
                  </a:moveTo>
                  <a:lnTo>
                    <a:pt x="1259128" y="25971"/>
                  </a:lnTo>
                  <a:lnTo>
                    <a:pt x="1255699" y="26974"/>
                  </a:lnTo>
                  <a:lnTo>
                    <a:pt x="1252270" y="27978"/>
                  </a:lnTo>
                  <a:lnTo>
                    <a:pt x="1253502" y="33096"/>
                  </a:lnTo>
                  <a:lnTo>
                    <a:pt x="1260779" y="30975"/>
                  </a:lnTo>
                  <a:close/>
                </a:path>
                <a:path w="1358900" h="436879">
                  <a:moveTo>
                    <a:pt x="1280274" y="25552"/>
                  </a:moveTo>
                  <a:lnTo>
                    <a:pt x="1278648" y="20548"/>
                  </a:lnTo>
                  <a:lnTo>
                    <a:pt x="1275207" y="21475"/>
                  </a:lnTo>
                  <a:lnTo>
                    <a:pt x="1271765" y="22415"/>
                  </a:lnTo>
                  <a:lnTo>
                    <a:pt x="1272959" y="27533"/>
                  </a:lnTo>
                  <a:lnTo>
                    <a:pt x="1280274" y="25552"/>
                  </a:lnTo>
                  <a:close/>
                </a:path>
                <a:path w="1358900" h="436879">
                  <a:moveTo>
                    <a:pt x="1299806" y="20256"/>
                  </a:moveTo>
                  <a:lnTo>
                    <a:pt x="1298219" y="15227"/>
                  </a:lnTo>
                  <a:lnTo>
                    <a:pt x="1294777" y="16167"/>
                  </a:lnTo>
                  <a:lnTo>
                    <a:pt x="1291336" y="17094"/>
                  </a:lnTo>
                  <a:lnTo>
                    <a:pt x="1292491" y="22237"/>
                  </a:lnTo>
                  <a:lnTo>
                    <a:pt x="1299806" y="20256"/>
                  </a:lnTo>
                  <a:close/>
                </a:path>
                <a:path w="1358900" h="436879">
                  <a:moveTo>
                    <a:pt x="1319352" y="14973"/>
                  </a:moveTo>
                  <a:lnTo>
                    <a:pt x="1317790" y="9944"/>
                  </a:lnTo>
                  <a:lnTo>
                    <a:pt x="1314348" y="10871"/>
                  </a:lnTo>
                  <a:lnTo>
                    <a:pt x="1310906" y="11798"/>
                  </a:lnTo>
                  <a:lnTo>
                    <a:pt x="1312037" y="16954"/>
                  </a:lnTo>
                  <a:lnTo>
                    <a:pt x="1319352" y="14973"/>
                  </a:lnTo>
                  <a:close/>
                </a:path>
                <a:path w="1358900" h="436879">
                  <a:moveTo>
                    <a:pt x="1338961" y="9931"/>
                  </a:moveTo>
                  <a:lnTo>
                    <a:pt x="1337437" y="4889"/>
                  </a:lnTo>
                  <a:lnTo>
                    <a:pt x="1333969" y="5753"/>
                  </a:lnTo>
                  <a:lnTo>
                    <a:pt x="1330502" y="6616"/>
                  </a:lnTo>
                  <a:lnTo>
                    <a:pt x="1331595" y="11760"/>
                  </a:lnTo>
                  <a:lnTo>
                    <a:pt x="1338961" y="9931"/>
                  </a:lnTo>
                  <a:close/>
                </a:path>
                <a:path w="1358900" h="436879">
                  <a:moveTo>
                    <a:pt x="1358595" y="5054"/>
                  </a:moveTo>
                  <a:lnTo>
                    <a:pt x="1357109" y="0"/>
                  </a:lnTo>
                  <a:lnTo>
                    <a:pt x="1353642" y="863"/>
                  </a:lnTo>
                  <a:lnTo>
                    <a:pt x="1350175" y="1727"/>
                  </a:lnTo>
                  <a:lnTo>
                    <a:pt x="1351229" y="6883"/>
                  </a:lnTo>
                  <a:lnTo>
                    <a:pt x="1358595" y="505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 descr=""/>
            <p:cNvSpPr/>
            <p:nvPr/>
          </p:nvSpPr>
          <p:spPr>
            <a:xfrm>
              <a:off x="3513848" y="5262803"/>
              <a:ext cx="387985" cy="69215"/>
            </a:xfrm>
            <a:custGeom>
              <a:avLst/>
              <a:gdLst/>
              <a:ahLst/>
              <a:cxnLst/>
              <a:rect l="l" t="t" r="r" b="b"/>
              <a:pathLst>
                <a:path w="387985" h="69214">
                  <a:moveTo>
                    <a:pt x="8420" y="67094"/>
                  </a:moveTo>
                  <a:lnTo>
                    <a:pt x="6934" y="62039"/>
                  </a:lnTo>
                  <a:lnTo>
                    <a:pt x="3467" y="62903"/>
                  </a:lnTo>
                  <a:lnTo>
                    <a:pt x="0" y="63766"/>
                  </a:lnTo>
                  <a:lnTo>
                    <a:pt x="1054" y="68922"/>
                  </a:lnTo>
                  <a:lnTo>
                    <a:pt x="8420" y="67094"/>
                  </a:lnTo>
                  <a:close/>
                </a:path>
                <a:path w="387985" h="69214">
                  <a:moveTo>
                    <a:pt x="28067" y="62217"/>
                  </a:moveTo>
                  <a:lnTo>
                    <a:pt x="26619" y="57150"/>
                  </a:lnTo>
                  <a:lnTo>
                    <a:pt x="23152" y="58013"/>
                  </a:lnTo>
                  <a:lnTo>
                    <a:pt x="19685" y="58877"/>
                  </a:lnTo>
                  <a:lnTo>
                    <a:pt x="20701" y="64046"/>
                  </a:lnTo>
                  <a:lnTo>
                    <a:pt x="28067" y="62217"/>
                  </a:lnTo>
                  <a:close/>
                </a:path>
                <a:path w="387985" h="69214">
                  <a:moveTo>
                    <a:pt x="47764" y="57619"/>
                  </a:moveTo>
                  <a:lnTo>
                    <a:pt x="46355" y="52552"/>
                  </a:lnTo>
                  <a:lnTo>
                    <a:pt x="42875" y="53327"/>
                  </a:lnTo>
                  <a:lnTo>
                    <a:pt x="39395" y="54102"/>
                  </a:lnTo>
                  <a:lnTo>
                    <a:pt x="40373" y="59283"/>
                  </a:lnTo>
                  <a:lnTo>
                    <a:pt x="47764" y="57619"/>
                  </a:lnTo>
                  <a:close/>
                </a:path>
                <a:path w="387985" h="69214">
                  <a:moveTo>
                    <a:pt x="67513" y="53187"/>
                  </a:moveTo>
                  <a:lnTo>
                    <a:pt x="66141" y="48107"/>
                  </a:lnTo>
                  <a:lnTo>
                    <a:pt x="62661" y="48882"/>
                  </a:lnTo>
                  <a:lnTo>
                    <a:pt x="59182" y="49657"/>
                  </a:lnTo>
                  <a:lnTo>
                    <a:pt x="60121" y="54851"/>
                  </a:lnTo>
                  <a:lnTo>
                    <a:pt x="67513" y="53187"/>
                  </a:lnTo>
                  <a:close/>
                </a:path>
                <a:path w="387985" h="69214">
                  <a:moveTo>
                    <a:pt x="87261" y="48768"/>
                  </a:moveTo>
                  <a:lnTo>
                    <a:pt x="85928" y="43675"/>
                  </a:lnTo>
                  <a:lnTo>
                    <a:pt x="82448" y="44450"/>
                  </a:lnTo>
                  <a:lnTo>
                    <a:pt x="78968" y="45224"/>
                  </a:lnTo>
                  <a:lnTo>
                    <a:pt x="79857" y="50419"/>
                  </a:lnTo>
                  <a:lnTo>
                    <a:pt x="87261" y="48768"/>
                  </a:lnTo>
                  <a:close/>
                </a:path>
                <a:path w="387985" h="69214">
                  <a:moveTo>
                    <a:pt x="107073" y="44640"/>
                  </a:moveTo>
                  <a:lnTo>
                    <a:pt x="105791" y="39522"/>
                  </a:lnTo>
                  <a:lnTo>
                    <a:pt x="102285" y="40220"/>
                  </a:lnTo>
                  <a:lnTo>
                    <a:pt x="98780" y="40919"/>
                  </a:lnTo>
                  <a:lnTo>
                    <a:pt x="99644" y="46113"/>
                  </a:lnTo>
                  <a:lnTo>
                    <a:pt x="107073" y="44640"/>
                  </a:lnTo>
                  <a:close/>
                </a:path>
                <a:path w="387985" h="69214">
                  <a:moveTo>
                    <a:pt x="126923" y="40703"/>
                  </a:moveTo>
                  <a:lnTo>
                    <a:pt x="125679" y="35585"/>
                  </a:lnTo>
                  <a:lnTo>
                    <a:pt x="122174" y="36283"/>
                  </a:lnTo>
                  <a:lnTo>
                    <a:pt x="118668" y="36982"/>
                  </a:lnTo>
                  <a:lnTo>
                    <a:pt x="119481" y="42176"/>
                  </a:lnTo>
                  <a:lnTo>
                    <a:pt x="126923" y="40703"/>
                  </a:lnTo>
                  <a:close/>
                </a:path>
                <a:path w="387985" h="69214">
                  <a:moveTo>
                    <a:pt x="146773" y="36766"/>
                  </a:moveTo>
                  <a:lnTo>
                    <a:pt x="145580" y="31635"/>
                  </a:lnTo>
                  <a:lnTo>
                    <a:pt x="142074" y="32334"/>
                  </a:lnTo>
                  <a:lnTo>
                    <a:pt x="138569" y="33032"/>
                  </a:lnTo>
                  <a:lnTo>
                    <a:pt x="139344" y="38239"/>
                  </a:lnTo>
                  <a:lnTo>
                    <a:pt x="146773" y="36766"/>
                  </a:lnTo>
                  <a:close/>
                </a:path>
                <a:path w="387985" h="69214">
                  <a:moveTo>
                    <a:pt x="166674" y="33147"/>
                  </a:moveTo>
                  <a:lnTo>
                    <a:pt x="165519" y="28003"/>
                  </a:lnTo>
                  <a:lnTo>
                    <a:pt x="162001" y="28600"/>
                  </a:lnTo>
                  <a:lnTo>
                    <a:pt x="158483" y="29197"/>
                  </a:lnTo>
                  <a:lnTo>
                    <a:pt x="159207" y="34417"/>
                  </a:lnTo>
                  <a:lnTo>
                    <a:pt x="166674" y="33147"/>
                  </a:lnTo>
                  <a:close/>
                </a:path>
                <a:path w="387985" h="69214">
                  <a:moveTo>
                    <a:pt x="186626" y="29743"/>
                  </a:moveTo>
                  <a:lnTo>
                    <a:pt x="185521" y="24599"/>
                  </a:lnTo>
                  <a:lnTo>
                    <a:pt x="182003" y="25196"/>
                  </a:lnTo>
                  <a:lnTo>
                    <a:pt x="178485" y="25793"/>
                  </a:lnTo>
                  <a:lnTo>
                    <a:pt x="179158" y="31026"/>
                  </a:lnTo>
                  <a:lnTo>
                    <a:pt x="186626" y="29743"/>
                  </a:lnTo>
                  <a:close/>
                </a:path>
                <a:path w="387985" h="69214">
                  <a:moveTo>
                    <a:pt x="206578" y="26339"/>
                  </a:moveTo>
                  <a:lnTo>
                    <a:pt x="205511" y="21183"/>
                  </a:lnTo>
                  <a:lnTo>
                    <a:pt x="201993" y="21780"/>
                  </a:lnTo>
                  <a:lnTo>
                    <a:pt x="198475" y="22377"/>
                  </a:lnTo>
                  <a:lnTo>
                    <a:pt x="199097" y="27609"/>
                  </a:lnTo>
                  <a:lnTo>
                    <a:pt x="206578" y="26339"/>
                  </a:lnTo>
                  <a:close/>
                </a:path>
                <a:path w="387985" h="69214">
                  <a:moveTo>
                    <a:pt x="226555" y="23241"/>
                  </a:moveTo>
                  <a:lnTo>
                    <a:pt x="225539" y="18072"/>
                  </a:lnTo>
                  <a:lnTo>
                    <a:pt x="222008" y="18567"/>
                  </a:lnTo>
                  <a:lnTo>
                    <a:pt x="218478" y="19062"/>
                  </a:lnTo>
                  <a:lnTo>
                    <a:pt x="219049" y="24295"/>
                  </a:lnTo>
                  <a:lnTo>
                    <a:pt x="226555" y="23241"/>
                  </a:lnTo>
                  <a:close/>
                </a:path>
                <a:path w="387985" h="69214">
                  <a:moveTo>
                    <a:pt x="246595" y="20396"/>
                  </a:moveTo>
                  <a:lnTo>
                    <a:pt x="245630" y="15227"/>
                  </a:lnTo>
                  <a:lnTo>
                    <a:pt x="242100" y="15722"/>
                  </a:lnTo>
                  <a:lnTo>
                    <a:pt x="238569" y="16217"/>
                  </a:lnTo>
                  <a:lnTo>
                    <a:pt x="239090" y="21463"/>
                  </a:lnTo>
                  <a:lnTo>
                    <a:pt x="246595" y="20396"/>
                  </a:lnTo>
                  <a:close/>
                </a:path>
                <a:path w="387985" h="69214">
                  <a:moveTo>
                    <a:pt x="266623" y="17564"/>
                  </a:moveTo>
                  <a:lnTo>
                    <a:pt x="265709" y="12382"/>
                  </a:lnTo>
                  <a:lnTo>
                    <a:pt x="262178" y="12877"/>
                  </a:lnTo>
                  <a:lnTo>
                    <a:pt x="258648" y="13373"/>
                  </a:lnTo>
                  <a:lnTo>
                    <a:pt x="259130" y="18630"/>
                  </a:lnTo>
                  <a:lnTo>
                    <a:pt x="266623" y="17564"/>
                  </a:lnTo>
                  <a:close/>
                </a:path>
                <a:path w="387985" h="69214">
                  <a:moveTo>
                    <a:pt x="286702" y="14986"/>
                  </a:moveTo>
                  <a:lnTo>
                    <a:pt x="285826" y="9791"/>
                  </a:lnTo>
                  <a:lnTo>
                    <a:pt x="282282" y="10185"/>
                  </a:lnTo>
                  <a:lnTo>
                    <a:pt x="278739" y="10579"/>
                  </a:lnTo>
                  <a:lnTo>
                    <a:pt x="279171" y="15824"/>
                  </a:lnTo>
                  <a:lnTo>
                    <a:pt x="286702" y="14986"/>
                  </a:lnTo>
                  <a:close/>
                </a:path>
                <a:path w="387985" h="69214">
                  <a:moveTo>
                    <a:pt x="306806" y="12750"/>
                  </a:moveTo>
                  <a:lnTo>
                    <a:pt x="305981" y="7543"/>
                  </a:lnTo>
                  <a:lnTo>
                    <a:pt x="302437" y="7937"/>
                  </a:lnTo>
                  <a:lnTo>
                    <a:pt x="298894" y="8331"/>
                  </a:lnTo>
                  <a:lnTo>
                    <a:pt x="299275" y="13589"/>
                  </a:lnTo>
                  <a:lnTo>
                    <a:pt x="306806" y="12750"/>
                  </a:lnTo>
                  <a:close/>
                </a:path>
                <a:path w="387985" h="69214">
                  <a:moveTo>
                    <a:pt x="326910" y="10502"/>
                  </a:moveTo>
                  <a:lnTo>
                    <a:pt x="326136" y="5295"/>
                  </a:lnTo>
                  <a:lnTo>
                    <a:pt x="322592" y="5689"/>
                  </a:lnTo>
                  <a:lnTo>
                    <a:pt x="319049" y="6083"/>
                  </a:lnTo>
                  <a:lnTo>
                    <a:pt x="319379" y="11341"/>
                  </a:lnTo>
                  <a:lnTo>
                    <a:pt x="326910" y="10502"/>
                  </a:lnTo>
                  <a:close/>
                </a:path>
                <a:path w="387985" h="69214">
                  <a:moveTo>
                    <a:pt x="347027" y="8470"/>
                  </a:moveTo>
                  <a:lnTo>
                    <a:pt x="346316" y="3251"/>
                  </a:lnTo>
                  <a:lnTo>
                    <a:pt x="342760" y="3530"/>
                  </a:lnTo>
                  <a:lnTo>
                    <a:pt x="339204" y="3822"/>
                  </a:lnTo>
                  <a:lnTo>
                    <a:pt x="339483" y="9067"/>
                  </a:lnTo>
                  <a:lnTo>
                    <a:pt x="347027" y="8470"/>
                  </a:lnTo>
                  <a:close/>
                </a:path>
                <a:path w="387985" h="69214">
                  <a:moveTo>
                    <a:pt x="367195" y="6845"/>
                  </a:moveTo>
                  <a:lnTo>
                    <a:pt x="366534" y="1625"/>
                  </a:lnTo>
                  <a:lnTo>
                    <a:pt x="362978" y="1905"/>
                  </a:lnTo>
                  <a:lnTo>
                    <a:pt x="359422" y="2197"/>
                  </a:lnTo>
                  <a:lnTo>
                    <a:pt x="359651" y="7454"/>
                  </a:lnTo>
                  <a:lnTo>
                    <a:pt x="367195" y="6845"/>
                  </a:lnTo>
                  <a:close/>
                </a:path>
                <a:path w="387985" h="69214">
                  <a:moveTo>
                    <a:pt x="387362" y="5219"/>
                  </a:moveTo>
                  <a:lnTo>
                    <a:pt x="386753" y="0"/>
                  </a:lnTo>
                  <a:lnTo>
                    <a:pt x="383197" y="279"/>
                  </a:lnTo>
                  <a:lnTo>
                    <a:pt x="379641" y="558"/>
                  </a:lnTo>
                  <a:lnTo>
                    <a:pt x="379806" y="5829"/>
                  </a:lnTo>
                  <a:lnTo>
                    <a:pt x="38736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 descr=""/>
            <p:cNvSpPr/>
            <p:nvPr/>
          </p:nvSpPr>
          <p:spPr>
            <a:xfrm>
              <a:off x="3913721" y="5263100"/>
              <a:ext cx="291465" cy="0"/>
            </a:xfrm>
            <a:custGeom>
              <a:avLst/>
              <a:gdLst/>
              <a:ahLst/>
              <a:cxnLst/>
              <a:rect l="l" t="t" r="r" b="b"/>
              <a:pathLst>
                <a:path w="291464" h="0">
                  <a:moveTo>
                    <a:pt x="0" y="0"/>
                  </a:moveTo>
                  <a:lnTo>
                    <a:pt x="290850" y="0"/>
                  </a:lnTo>
                </a:path>
              </a:pathLst>
            </a:custGeom>
            <a:ln w="1148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 descr=""/>
            <p:cNvSpPr/>
            <p:nvPr/>
          </p:nvSpPr>
          <p:spPr>
            <a:xfrm>
              <a:off x="4217009" y="5264695"/>
              <a:ext cx="1337310" cy="466725"/>
            </a:xfrm>
            <a:custGeom>
              <a:avLst/>
              <a:gdLst/>
              <a:ahLst/>
              <a:cxnLst/>
              <a:rect l="l" t="t" r="r" b="b"/>
              <a:pathLst>
                <a:path w="1337310" h="466725">
                  <a:moveTo>
                    <a:pt x="7772" y="609"/>
                  </a:moveTo>
                  <a:lnTo>
                    <a:pt x="4216" y="304"/>
                  </a:lnTo>
                  <a:lnTo>
                    <a:pt x="660" y="0"/>
                  </a:lnTo>
                  <a:lnTo>
                    <a:pt x="0" y="5232"/>
                  </a:lnTo>
                  <a:lnTo>
                    <a:pt x="7543" y="5867"/>
                  </a:lnTo>
                  <a:lnTo>
                    <a:pt x="7772" y="609"/>
                  </a:lnTo>
                  <a:close/>
                </a:path>
                <a:path w="1337310" h="466725">
                  <a:moveTo>
                    <a:pt x="27978" y="2311"/>
                  </a:moveTo>
                  <a:lnTo>
                    <a:pt x="24422" y="2006"/>
                  </a:lnTo>
                  <a:lnTo>
                    <a:pt x="20866" y="1701"/>
                  </a:lnTo>
                  <a:lnTo>
                    <a:pt x="20154" y="6921"/>
                  </a:lnTo>
                  <a:lnTo>
                    <a:pt x="27698" y="7569"/>
                  </a:lnTo>
                  <a:lnTo>
                    <a:pt x="27978" y="2311"/>
                  </a:lnTo>
                  <a:close/>
                </a:path>
                <a:path w="1337310" h="466725">
                  <a:moveTo>
                    <a:pt x="48158" y="4330"/>
                  </a:moveTo>
                  <a:lnTo>
                    <a:pt x="44615" y="3911"/>
                  </a:lnTo>
                  <a:lnTo>
                    <a:pt x="41071" y="3492"/>
                  </a:lnTo>
                  <a:lnTo>
                    <a:pt x="40309" y="8699"/>
                  </a:lnTo>
                  <a:lnTo>
                    <a:pt x="47828" y="9588"/>
                  </a:lnTo>
                  <a:lnTo>
                    <a:pt x="48158" y="4330"/>
                  </a:lnTo>
                  <a:close/>
                </a:path>
                <a:path w="1337310" h="466725">
                  <a:moveTo>
                    <a:pt x="68300" y="6718"/>
                  </a:moveTo>
                  <a:lnTo>
                    <a:pt x="64757" y="6299"/>
                  </a:lnTo>
                  <a:lnTo>
                    <a:pt x="61214" y="5880"/>
                  </a:lnTo>
                  <a:lnTo>
                    <a:pt x="60401" y="11087"/>
                  </a:lnTo>
                  <a:lnTo>
                    <a:pt x="67932" y="11976"/>
                  </a:lnTo>
                  <a:lnTo>
                    <a:pt x="68300" y="6718"/>
                  </a:lnTo>
                  <a:close/>
                </a:path>
                <a:path w="1337310" h="466725">
                  <a:moveTo>
                    <a:pt x="88442" y="9105"/>
                  </a:moveTo>
                  <a:lnTo>
                    <a:pt x="84899" y="8686"/>
                  </a:lnTo>
                  <a:lnTo>
                    <a:pt x="81356" y="8267"/>
                  </a:lnTo>
                  <a:lnTo>
                    <a:pt x="80492" y="13462"/>
                  </a:lnTo>
                  <a:lnTo>
                    <a:pt x="88023" y="14351"/>
                  </a:lnTo>
                  <a:lnTo>
                    <a:pt x="88442" y="9105"/>
                  </a:lnTo>
                  <a:close/>
                </a:path>
                <a:path w="1337310" h="466725">
                  <a:moveTo>
                    <a:pt x="108585" y="11480"/>
                  </a:moveTo>
                  <a:lnTo>
                    <a:pt x="105041" y="11061"/>
                  </a:lnTo>
                  <a:lnTo>
                    <a:pt x="101498" y="10642"/>
                  </a:lnTo>
                  <a:lnTo>
                    <a:pt x="100584" y="15836"/>
                  </a:lnTo>
                  <a:lnTo>
                    <a:pt x="108115" y="16725"/>
                  </a:lnTo>
                  <a:lnTo>
                    <a:pt x="108585" y="11480"/>
                  </a:lnTo>
                  <a:close/>
                </a:path>
                <a:path w="1337310" h="466725">
                  <a:moveTo>
                    <a:pt x="128651" y="14452"/>
                  </a:moveTo>
                  <a:lnTo>
                    <a:pt x="125120" y="13919"/>
                  </a:lnTo>
                  <a:lnTo>
                    <a:pt x="121589" y="13385"/>
                  </a:lnTo>
                  <a:lnTo>
                    <a:pt x="120637" y="18567"/>
                  </a:lnTo>
                  <a:lnTo>
                    <a:pt x="128130" y="19697"/>
                  </a:lnTo>
                  <a:lnTo>
                    <a:pt x="128651" y="14452"/>
                  </a:lnTo>
                  <a:close/>
                </a:path>
                <a:path w="1337310" h="466725">
                  <a:moveTo>
                    <a:pt x="148704" y="17487"/>
                  </a:moveTo>
                  <a:lnTo>
                    <a:pt x="145173" y="16954"/>
                  </a:lnTo>
                  <a:lnTo>
                    <a:pt x="141643" y="16421"/>
                  </a:lnTo>
                  <a:lnTo>
                    <a:pt x="140639" y="21590"/>
                  </a:lnTo>
                  <a:lnTo>
                    <a:pt x="148132" y="22733"/>
                  </a:lnTo>
                  <a:lnTo>
                    <a:pt x="148704" y="17487"/>
                  </a:lnTo>
                  <a:close/>
                </a:path>
                <a:path w="1337310" h="466725">
                  <a:moveTo>
                    <a:pt x="168744" y="20535"/>
                  </a:moveTo>
                  <a:lnTo>
                    <a:pt x="165214" y="20002"/>
                  </a:lnTo>
                  <a:lnTo>
                    <a:pt x="161683" y="19469"/>
                  </a:lnTo>
                  <a:lnTo>
                    <a:pt x="160642" y="24625"/>
                  </a:lnTo>
                  <a:lnTo>
                    <a:pt x="168135" y="25768"/>
                  </a:lnTo>
                  <a:lnTo>
                    <a:pt x="168744" y="20535"/>
                  </a:lnTo>
                  <a:close/>
                </a:path>
                <a:path w="1337310" h="466725">
                  <a:moveTo>
                    <a:pt x="188772" y="23723"/>
                  </a:moveTo>
                  <a:lnTo>
                    <a:pt x="185267" y="23075"/>
                  </a:lnTo>
                  <a:lnTo>
                    <a:pt x="181749" y="22504"/>
                  </a:lnTo>
                  <a:lnTo>
                    <a:pt x="180657" y="27660"/>
                  </a:lnTo>
                  <a:lnTo>
                    <a:pt x="184391" y="28270"/>
                  </a:lnTo>
                  <a:lnTo>
                    <a:pt x="188112" y="28956"/>
                  </a:lnTo>
                  <a:lnTo>
                    <a:pt x="188772" y="23723"/>
                  </a:lnTo>
                  <a:close/>
                </a:path>
                <a:path w="1337310" h="466725">
                  <a:moveTo>
                    <a:pt x="208711" y="27406"/>
                  </a:moveTo>
                  <a:lnTo>
                    <a:pt x="205206" y="26758"/>
                  </a:lnTo>
                  <a:lnTo>
                    <a:pt x="201701" y="26111"/>
                  </a:lnTo>
                  <a:lnTo>
                    <a:pt x="200558" y="31254"/>
                  </a:lnTo>
                  <a:lnTo>
                    <a:pt x="208013" y="32626"/>
                  </a:lnTo>
                  <a:lnTo>
                    <a:pt x="208711" y="27406"/>
                  </a:lnTo>
                  <a:close/>
                </a:path>
                <a:path w="1337310" h="466725">
                  <a:moveTo>
                    <a:pt x="228650" y="31102"/>
                  </a:moveTo>
                  <a:lnTo>
                    <a:pt x="225145" y="30454"/>
                  </a:lnTo>
                  <a:lnTo>
                    <a:pt x="221640" y="29806"/>
                  </a:lnTo>
                  <a:lnTo>
                    <a:pt x="220459" y="34937"/>
                  </a:lnTo>
                  <a:lnTo>
                    <a:pt x="227914" y="36322"/>
                  </a:lnTo>
                  <a:lnTo>
                    <a:pt x="228650" y="31102"/>
                  </a:lnTo>
                  <a:close/>
                </a:path>
                <a:path w="1337310" h="466725">
                  <a:moveTo>
                    <a:pt x="248602" y="34785"/>
                  </a:moveTo>
                  <a:lnTo>
                    <a:pt x="245097" y="34137"/>
                  </a:lnTo>
                  <a:lnTo>
                    <a:pt x="241592" y="33489"/>
                  </a:lnTo>
                  <a:lnTo>
                    <a:pt x="240360" y="38608"/>
                  </a:lnTo>
                  <a:lnTo>
                    <a:pt x="247815" y="39992"/>
                  </a:lnTo>
                  <a:lnTo>
                    <a:pt x="248602" y="34785"/>
                  </a:lnTo>
                  <a:close/>
                </a:path>
                <a:path w="1337310" h="466725">
                  <a:moveTo>
                    <a:pt x="268490" y="38747"/>
                  </a:moveTo>
                  <a:lnTo>
                    <a:pt x="264998" y="37985"/>
                  </a:lnTo>
                  <a:lnTo>
                    <a:pt x="261505" y="37223"/>
                  </a:lnTo>
                  <a:lnTo>
                    <a:pt x="260248" y="42341"/>
                  </a:lnTo>
                  <a:lnTo>
                    <a:pt x="267652" y="43954"/>
                  </a:lnTo>
                  <a:lnTo>
                    <a:pt x="268490" y="38747"/>
                  </a:lnTo>
                  <a:close/>
                </a:path>
                <a:path w="1337310" h="466725">
                  <a:moveTo>
                    <a:pt x="288315" y="43065"/>
                  </a:moveTo>
                  <a:lnTo>
                    <a:pt x="284822" y="42303"/>
                  </a:lnTo>
                  <a:lnTo>
                    <a:pt x="281330" y="41541"/>
                  </a:lnTo>
                  <a:lnTo>
                    <a:pt x="280022" y="46647"/>
                  </a:lnTo>
                  <a:lnTo>
                    <a:pt x="287439" y="48260"/>
                  </a:lnTo>
                  <a:lnTo>
                    <a:pt x="288315" y="43065"/>
                  </a:lnTo>
                  <a:close/>
                </a:path>
                <a:path w="1337310" h="466725">
                  <a:moveTo>
                    <a:pt x="308127" y="47383"/>
                  </a:moveTo>
                  <a:lnTo>
                    <a:pt x="304634" y="46621"/>
                  </a:lnTo>
                  <a:lnTo>
                    <a:pt x="301142" y="45859"/>
                  </a:lnTo>
                  <a:lnTo>
                    <a:pt x="299796" y="50952"/>
                  </a:lnTo>
                  <a:lnTo>
                    <a:pt x="307200" y="52565"/>
                  </a:lnTo>
                  <a:lnTo>
                    <a:pt x="308127" y="47383"/>
                  </a:lnTo>
                  <a:close/>
                </a:path>
                <a:path w="1337310" h="466725">
                  <a:moveTo>
                    <a:pt x="327939" y="51701"/>
                  </a:moveTo>
                  <a:lnTo>
                    <a:pt x="324446" y="50939"/>
                  </a:lnTo>
                  <a:lnTo>
                    <a:pt x="320954" y="50177"/>
                  </a:lnTo>
                  <a:lnTo>
                    <a:pt x="319570" y="55257"/>
                  </a:lnTo>
                  <a:lnTo>
                    <a:pt x="326974" y="56883"/>
                  </a:lnTo>
                  <a:lnTo>
                    <a:pt x="327939" y="51701"/>
                  </a:lnTo>
                  <a:close/>
                </a:path>
                <a:path w="1337310" h="466725">
                  <a:moveTo>
                    <a:pt x="347675" y="56337"/>
                  </a:moveTo>
                  <a:lnTo>
                    <a:pt x="344208" y="55473"/>
                  </a:lnTo>
                  <a:lnTo>
                    <a:pt x="340741" y="54610"/>
                  </a:lnTo>
                  <a:lnTo>
                    <a:pt x="339318" y="59677"/>
                  </a:lnTo>
                  <a:lnTo>
                    <a:pt x="346671" y="61518"/>
                  </a:lnTo>
                  <a:lnTo>
                    <a:pt x="347675" y="56337"/>
                  </a:lnTo>
                  <a:close/>
                </a:path>
                <a:path w="1337310" h="466725">
                  <a:moveTo>
                    <a:pt x="367347" y="61264"/>
                  </a:moveTo>
                  <a:lnTo>
                    <a:pt x="363880" y="60401"/>
                  </a:lnTo>
                  <a:lnTo>
                    <a:pt x="360413" y="59537"/>
                  </a:lnTo>
                  <a:lnTo>
                    <a:pt x="358952" y="64592"/>
                  </a:lnTo>
                  <a:lnTo>
                    <a:pt x="366306" y="66433"/>
                  </a:lnTo>
                  <a:lnTo>
                    <a:pt x="367347" y="61264"/>
                  </a:lnTo>
                  <a:close/>
                </a:path>
                <a:path w="1337310" h="466725">
                  <a:moveTo>
                    <a:pt x="387007" y="66179"/>
                  </a:moveTo>
                  <a:lnTo>
                    <a:pt x="383552" y="65316"/>
                  </a:lnTo>
                  <a:lnTo>
                    <a:pt x="380085" y="64452"/>
                  </a:lnTo>
                  <a:lnTo>
                    <a:pt x="378587" y="69494"/>
                  </a:lnTo>
                  <a:lnTo>
                    <a:pt x="385940" y="71335"/>
                  </a:lnTo>
                  <a:lnTo>
                    <a:pt x="387007" y="66179"/>
                  </a:lnTo>
                  <a:close/>
                </a:path>
                <a:path w="1337310" h="466725">
                  <a:moveTo>
                    <a:pt x="406692" y="71107"/>
                  </a:moveTo>
                  <a:lnTo>
                    <a:pt x="403225" y="70243"/>
                  </a:lnTo>
                  <a:lnTo>
                    <a:pt x="399757" y="69380"/>
                  </a:lnTo>
                  <a:lnTo>
                    <a:pt x="398221" y="74409"/>
                  </a:lnTo>
                  <a:lnTo>
                    <a:pt x="405574" y="76250"/>
                  </a:lnTo>
                  <a:lnTo>
                    <a:pt x="406692" y="71107"/>
                  </a:lnTo>
                  <a:close/>
                </a:path>
                <a:path w="1337310" h="466725">
                  <a:moveTo>
                    <a:pt x="426275" y="76327"/>
                  </a:moveTo>
                  <a:lnTo>
                    <a:pt x="422846" y="75361"/>
                  </a:lnTo>
                  <a:lnTo>
                    <a:pt x="419417" y="74396"/>
                  </a:lnTo>
                  <a:lnTo>
                    <a:pt x="417830" y="79413"/>
                  </a:lnTo>
                  <a:lnTo>
                    <a:pt x="425132" y="81470"/>
                  </a:lnTo>
                  <a:lnTo>
                    <a:pt x="426275" y="76327"/>
                  </a:lnTo>
                  <a:close/>
                </a:path>
                <a:path w="1337310" h="466725">
                  <a:moveTo>
                    <a:pt x="445782" y="81826"/>
                  </a:moveTo>
                  <a:lnTo>
                    <a:pt x="442353" y="80860"/>
                  </a:lnTo>
                  <a:lnTo>
                    <a:pt x="438924" y="79895"/>
                  </a:lnTo>
                  <a:lnTo>
                    <a:pt x="437299" y="84899"/>
                  </a:lnTo>
                  <a:lnTo>
                    <a:pt x="444601" y="86969"/>
                  </a:lnTo>
                  <a:lnTo>
                    <a:pt x="445782" y="81826"/>
                  </a:lnTo>
                  <a:close/>
                </a:path>
                <a:path w="1337310" h="466725">
                  <a:moveTo>
                    <a:pt x="465302" y="87337"/>
                  </a:moveTo>
                  <a:lnTo>
                    <a:pt x="461873" y="86372"/>
                  </a:lnTo>
                  <a:lnTo>
                    <a:pt x="458444" y="85407"/>
                  </a:lnTo>
                  <a:lnTo>
                    <a:pt x="456793" y="90411"/>
                  </a:lnTo>
                  <a:lnTo>
                    <a:pt x="464083" y="92468"/>
                  </a:lnTo>
                  <a:lnTo>
                    <a:pt x="465302" y="87337"/>
                  </a:lnTo>
                  <a:close/>
                </a:path>
                <a:path w="1337310" h="466725">
                  <a:moveTo>
                    <a:pt x="484809" y="92849"/>
                  </a:moveTo>
                  <a:lnTo>
                    <a:pt x="481380" y="91884"/>
                  </a:lnTo>
                  <a:lnTo>
                    <a:pt x="477951" y="90919"/>
                  </a:lnTo>
                  <a:lnTo>
                    <a:pt x="476262" y="95910"/>
                  </a:lnTo>
                  <a:lnTo>
                    <a:pt x="483552" y="97967"/>
                  </a:lnTo>
                  <a:lnTo>
                    <a:pt x="484809" y="92849"/>
                  </a:lnTo>
                  <a:close/>
                </a:path>
                <a:path w="1337310" h="466725">
                  <a:moveTo>
                    <a:pt x="504278" y="98539"/>
                  </a:moveTo>
                  <a:lnTo>
                    <a:pt x="500875" y="97472"/>
                  </a:lnTo>
                  <a:lnTo>
                    <a:pt x="497471" y="96405"/>
                  </a:lnTo>
                  <a:lnTo>
                    <a:pt x="495744" y="101384"/>
                  </a:lnTo>
                  <a:lnTo>
                    <a:pt x="502983" y="103644"/>
                  </a:lnTo>
                  <a:lnTo>
                    <a:pt x="504278" y="98539"/>
                  </a:lnTo>
                  <a:close/>
                </a:path>
                <a:path w="1337310" h="466725">
                  <a:moveTo>
                    <a:pt x="523621" y="104609"/>
                  </a:moveTo>
                  <a:lnTo>
                    <a:pt x="520217" y="103543"/>
                  </a:lnTo>
                  <a:lnTo>
                    <a:pt x="516813" y="102476"/>
                  </a:lnTo>
                  <a:lnTo>
                    <a:pt x="515061" y="107442"/>
                  </a:lnTo>
                  <a:lnTo>
                    <a:pt x="522300" y="109715"/>
                  </a:lnTo>
                  <a:lnTo>
                    <a:pt x="523621" y="104609"/>
                  </a:lnTo>
                  <a:close/>
                </a:path>
                <a:path w="1337310" h="466725">
                  <a:moveTo>
                    <a:pt x="542975" y="110667"/>
                  </a:moveTo>
                  <a:lnTo>
                    <a:pt x="539572" y="109601"/>
                  </a:lnTo>
                  <a:lnTo>
                    <a:pt x="536168" y="108534"/>
                  </a:lnTo>
                  <a:lnTo>
                    <a:pt x="534377" y="113487"/>
                  </a:lnTo>
                  <a:lnTo>
                    <a:pt x="541616" y="115760"/>
                  </a:lnTo>
                  <a:lnTo>
                    <a:pt x="542975" y="110667"/>
                  </a:lnTo>
                  <a:close/>
                </a:path>
                <a:path w="1337310" h="466725">
                  <a:moveTo>
                    <a:pt x="562317" y="116738"/>
                  </a:moveTo>
                  <a:lnTo>
                    <a:pt x="558914" y="115671"/>
                  </a:lnTo>
                  <a:lnTo>
                    <a:pt x="555510" y="114604"/>
                  </a:lnTo>
                  <a:lnTo>
                    <a:pt x="553694" y="119545"/>
                  </a:lnTo>
                  <a:lnTo>
                    <a:pt x="560920" y="121818"/>
                  </a:lnTo>
                  <a:lnTo>
                    <a:pt x="562317" y="116738"/>
                  </a:lnTo>
                  <a:close/>
                </a:path>
                <a:path w="1337310" h="466725">
                  <a:moveTo>
                    <a:pt x="581660" y="122809"/>
                  </a:moveTo>
                  <a:lnTo>
                    <a:pt x="578256" y="121742"/>
                  </a:lnTo>
                  <a:lnTo>
                    <a:pt x="574852" y="120675"/>
                  </a:lnTo>
                  <a:lnTo>
                    <a:pt x="572998" y="125603"/>
                  </a:lnTo>
                  <a:lnTo>
                    <a:pt x="580237" y="127876"/>
                  </a:lnTo>
                  <a:lnTo>
                    <a:pt x="581660" y="122809"/>
                  </a:lnTo>
                  <a:close/>
                </a:path>
                <a:path w="1337310" h="466725">
                  <a:moveTo>
                    <a:pt x="600837" y="129400"/>
                  </a:moveTo>
                  <a:lnTo>
                    <a:pt x="597458" y="128244"/>
                  </a:lnTo>
                  <a:lnTo>
                    <a:pt x="594080" y="127088"/>
                  </a:lnTo>
                  <a:lnTo>
                    <a:pt x="592201" y="132003"/>
                  </a:lnTo>
                  <a:lnTo>
                    <a:pt x="599376" y="134467"/>
                  </a:lnTo>
                  <a:lnTo>
                    <a:pt x="600837" y="129400"/>
                  </a:lnTo>
                  <a:close/>
                </a:path>
                <a:path w="1337310" h="466725">
                  <a:moveTo>
                    <a:pt x="620014" y="136004"/>
                  </a:moveTo>
                  <a:lnTo>
                    <a:pt x="616635" y="134848"/>
                  </a:lnTo>
                  <a:lnTo>
                    <a:pt x="613257" y="133692"/>
                  </a:lnTo>
                  <a:lnTo>
                    <a:pt x="611352" y="138595"/>
                  </a:lnTo>
                  <a:lnTo>
                    <a:pt x="618515" y="141058"/>
                  </a:lnTo>
                  <a:lnTo>
                    <a:pt x="620014" y="136004"/>
                  </a:lnTo>
                  <a:close/>
                </a:path>
                <a:path w="1337310" h="466725">
                  <a:moveTo>
                    <a:pt x="639178" y="142595"/>
                  </a:moveTo>
                  <a:lnTo>
                    <a:pt x="635800" y="141439"/>
                  </a:lnTo>
                  <a:lnTo>
                    <a:pt x="632421" y="140284"/>
                  </a:lnTo>
                  <a:lnTo>
                    <a:pt x="630491" y="145173"/>
                  </a:lnTo>
                  <a:lnTo>
                    <a:pt x="637654" y="147650"/>
                  </a:lnTo>
                  <a:lnTo>
                    <a:pt x="639178" y="142595"/>
                  </a:lnTo>
                  <a:close/>
                </a:path>
                <a:path w="1337310" h="466725">
                  <a:moveTo>
                    <a:pt x="658342" y="149199"/>
                  </a:moveTo>
                  <a:lnTo>
                    <a:pt x="654964" y="148043"/>
                  </a:lnTo>
                  <a:lnTo>
                    <a:pt x="651586" y="146888"/>
                  </a:lnTo>
                  <a:lnTo>
                    <a:pt x="649617" y="151765"/>
                  </a:lnTo>
                  <a:lnTo>
                    <a:pt x="656793" y="154241"/>
                  </a:lnTo>
                  <a:lnTo>
                    <a:pt x="658342" y="149199"/>
                  </a:lnTo>
                  <a:close/>
                </a:path>
                <a:path w="1337310" h="466725">
                  <a:moveTo>
                    <a:pt x="677418" y="156070"/>
                  </a:moveTo>
                  <a:lnTo>
                    <a:pt x="674077" y="154825"/>
                  </a:lnTo>
                  <a:lnTo>
                    <a:pt x="670737" y="153581"/>
                  </a:lnTo>
                  <a:lnTo>
                    <a:pt x="668731" y="158445"/>
                  </a:lnTo>
                  <a:lnTo>
                    <a:pt x="675843" y="161099"/>
                  </a:lnTo>
                  <a:lnTo>
                    <a:pt x="677418" y="156070"/>
                  </a:lnTo>
                  <a:close/>
                </a:path>
                <a:path w="1337310" h="466725">
                  <a:moveTo>
                    <a:pt x="696404" y="163182"/>
                  </a:moveTo>
                  <a:lnTo>
                    <a:pt x="693064" y="161937"/>
                  </a:lnTo>
                  <a:lnTo>
                    <a:pt x="689724" y="160693"/>
                  </a:lnTo>
                  <a:lnTo>
                    <a:pt x="687692" y="165544"/>
                  </a:lnTo>
                  <a:lnTo>
                    <a:pt x="694804" y="168211"/>
                  </a:lnTo>
                  <a:lnTo>
                    <a:pt x="696404" y="163182"/>
                  </a:lnTo>
                  <a:close/>
                </a:path>
                <a:path w="1337310" h="466725">
                  <a:moveTo>
                    <a:pt x="715391" y="170281"/>
                  </a:moveTo>
                  <a:lnTo>
                    <a:pt x="712050" y="169037"/>
                  </a:lnTo>
                  <a:lnTo>
                    <a:pt x="708710" y="167792"/>
                  </a:lnTo>
                  <a:lnTo>
                    <a:pt x="706653" y="172631"/>
                  </a:lnTo>
                  <a:lnTo>
                    <a:pt x="713752" y="175298"/>
                  </a:lnTo>
                  <a:lnTo>
                    <a:pt x="715391" y="170281"/>
                  </a:lnTo>
                  <a:close/>
                </a:path>
                <a:path w="1337310" h="466725">
                  <a:moveTo>
                    <a:pt x="734377" y="177380"/>
                  </a:moveTo>
                  <a:lnTo>
                    <a:pt x="731037" y="176136"/>
                  </a:lnTo>
                  <a:lnTo>
                    <a:pt x="727697" y="174891"/>
                  </a:lnTo>
                  <a:lnTo>
                    <a:pt x="725614" y="179730"/>
                  </a:lnTo>
                  <a:lnTo>
                    <a:pt x="732713" y="182384"/>
                  </a:lnTo>
                  <a:lnTo>
                    <a:pt x="734377" y="177380"/>
                  </a:lnTo>
                  <a:close/>
                </a:path>
                <a:path w="1337310" h="466725">
                  <a:moveTo>
                    <a:pt x="753364" y="184480"/>
                  </a:moveTo>
                  <a:lnTo>
                    <a:pt x="750023" y="183235"/>
                  </a:lnTo>
                  <a:lnTo>
                    <a:pt x="746683" y="181991"/>
                  </a:lnTo>
                  <a:lnTo>
                    <a:pt x="744575" y="186817"/>
                  </a:lnTo>
                  <a:lnTo>
                    <a:pt x="751674" y="189471"/>
                  </a:lnTo>
                  <a:lnTo>
                    <a:pt x="753364" y="184480"/>
                  </a:lnTo>
                  <a:close/>
                </a:path>
                <a:path w="1337310" h="466725">
                  <a:moveTo>
                    <a:pt x="772172" y="192024"/>
                  </a:moveTo>
                  <a:lnTo>
                    <a:pt x="768870" y="190690"/>
                  </a:lnTo>
                  <a:lnTo>
                    <a:pt x="765568" y="189357"/>
                  </a:lnTo>
                  <a:lnTo>
                    <a:pt x="763422" y="194170"/>
                  </a:lnTo>
                  <a:lnTo>
                    <a:pt x="770458" y="197002"/>
                  </a:lnTo>
                  <a:lnTo>
                    <a:pt x="772172" y="192024"/>
                  </a:lnTo>
                  <a:close/>
                </a:path>
                <a:path w="1337310" h="466725">
                  <a:moveTo>
                    <a:pt x="790981" y="199605"/>
                  </a:moveTo>
                  <a:lnTo>
                    <a:pt x="787679" y="198272"/>
                  </a:lnTo>
                  <a:lnTo>
                    <a:pt x="784377" y="196938"/>
                  </a:lnTo>
                  <a:lnTo>
                    <a:pt x="782205" y="201739"/>
                  </a:lnTo>
                  <a:lnTo>
                    <a:pt x="789241" y="204584"/>
                  </a:lnTo>
                  <a:lnTo>
                    <a:pt x="790981" y="199605"/>
                  </a:lnTo>
                  <a:close/>
                </a:path>
                <a:path w="1337310" h="466725">
                  <a:moveTo>
                    <a:pt x="809777" y="207187"/>
                  </a:moveTo>
                  <a:lnTo>
                    <a:pt x="806475" y="205854"/>
                  </a:lnTo>
                  <a:lnTo>
                    <a:pt x="803173" y="204520"/>
                  </a:lnTo>
                  <a:lnTo>
                    <a:pt x="800989" y="209308"/>
                  </a:lnTo>
                  <a:lnTo>
                    <a:pt x="808012" y="212153"/>
                  </a:lnTo>
                  <a:lnTo>
                    <a:pt x="809777" y="207187"/>
                  </a:lnTo>
                  <a:close/>
                </a:path>
                <a:path w="1337310" h="466725">
                  <a:moveTo>
                    <a:pt x="828573" y="214769"/>
                  </a:moveTo>
                  <a:lnTo>
                    <a:pt x="825271" y="213436"/>
                  </a:lnTo>
                  <a:lnTo>
                    <a:pt x="821969" y="212102"/>
                  </a:lnTo>
                  <a:lnTo>
                    <a:pt x="819759" y="216890"/>
                  </a:lnTo>
                  <a:lnTo>
                    <a:pt x="826782" y="219722"/>
                  </a:lnTo>
                  <a:lnTo>
                    <a:pt x="828573" y="214769"/>
                  </a:lnTo>
                  <a:close/>
                </a:path>
                <a:path w="1337310" h="466725">
                  <a:moveTo>
                    <a:pt x="847382" y="222377"/>
                  </a:moveTo>
                  <a:lnTo>
                    <a:pt x="844080" y="221018"/>
                  </a:lnTo>
                  <a:lnTo>
                    <a:pt x="840778" y="219684"/>
                  </a:lnTo>
                  <a:lnTo>
                    <a:pt x="838542" y="224459"/>
                  </a:lnTo>
                  <a:lnTo>
                    <a:pt x="845566" y="227317"/>
                  </a:lnTo>
                  <a:lnTo>
                    <a:pt x="847382" y="222377"/>
                  </a:lnTo>
                  <a:close/>
                </a:path>
                <a:path w="1337310" h="466725">
                  <a:moveTo>
                    <a:pt x="865974" y="230428"/>
                  </a:moveTo>
                  <a:lnTo>
                    <a:pt x="862698" y="229019"/>
                  </a:lnTo>
                  <a:lnTo>
                    <a:pt x="859421" y="227609"/>
                  </a:lnTo>
                  <a:lnTo>
                    <a:pt x="857173" y="232359"/>
                  </a:lnTo>
                  <a:lnTo>
                    <a:pt x="864133" y="235369"/>
                  </a:lnTo>
                  <a:lnTo>
                    <a:pt x="865974" y="230428"/>
                  </a:lnTo>
                  <a:close/>
                </a:path>
                <a:path w="1337310" h="466725">
                  <a:moveTo>
                    <a:pt x="884593" y="238455"/>
                  </a:moveTo>
                  <a:lnTo>
                    <a:pt x="881316" y="237045"/>
                  </a:lnTo>
                  <a:lnTo>
                    <a:pt x="878039" y="235635"/>
                  </a:lnTo>
                  <a:lnTo>
                    <a:pt x="875766" y="240385"/>
                  </a:lnTo>
                  <a:lnTo>
                    <a:pt x="882726" y="243382"/>
                  </a:lnTo>
                  <a:lnTo>
                    <a:pt x="884593" y="238455"/>
                  </a:lnTo>
                  <a:close/>
                </a:path>
                <a:path w="1337310" h="466725">
                  <a:moveTo>
                    <a:pt x="903198" y="246494"/>
                  </a:moveTo>
                  <a:lnTo>
                    <a:pt x="899922" y="245084"/>
                  </a:lnTo>
                  <a:lnTo>
                    <a:pt x="896645" y="243674"/>
                  </a:lnTo>
                  <a:lnTo>
                    <a:pt x="894346" y="248412"/>
                  </a:lnTo>
                  <a:lnTo>
                    <a:pt x="901306" y="251409"/>
                  </a:lnTo>
                  <a:lnTo>
                    <a:pt x="903198" y="246494"/>
                  </a:lnTo>
                  <a:close/>
                </a:path>
                <a:path w="1337310" h="466725">
                  <a:moveTo>
                    <a:pt x="921816" y="254520"/>
                  </a:moveTo>
                  <a:lnTo>
                    <a:pt x="918540" y="253111"/>
                  </a:lnTo>
                  <a:lnTo>
                    <a:pt x="915263" y="251701"/>
                  </a:lnTo>
                  <a:lnTo>
                    <a:pt x="912939" y="256425"/>
                  </a:lnTo>
                  <a:lnTo>
                    <a:pt x="919899" y="259435"/>
                  </a:lnTo>
                  <a:lnTo>
                    <a:pt x="921816" y="254520"/>
                  </a:lnTo>
                  <a:close/>
                </a:path>
                <a:path w="1337310" h="466725">
                  <a:moveTo>
                    <a:pt x="940409" y="262585"/>
                  </a:moveTo>
                  <a:lnTo>
                    <a:pt x="937145" y="261150"/>
                  </a:lnTo>
                  <a:lnTo>
                    <a:pt x="933869" y="259740"/>
                  </a:lnTo>
                  <a:lnTo>
                    <a:pt x="931519" y="264452"/>
                  </a:lnTo>
                  <a:lnTo>
                    <a:pt x="938479" y="267487"/>
                  </a:lnTo>
                  <a:lnTo>
                    <a:pt x="940409" y="262585"/>
                  </a:lnTo>
                  <a:close/>
                </a:path>
                <a:path w="1337310" h="466725">
                  <a:moveTo>
                    <a:pt x="958824" y="271056"/>
                  </a:moveTo>
                  <a:lnTo>
                    <a:pt x="955586" y="269570"/>
                  </a:lnTo>
                  <a:lnTo>
                    <a:pt x="952347" y="268084"/>
                  </a:lnTo>
                  <a:lnTo>
                    <a:pt x="949972" y="272783"/>
                  </a:lnTo>
                  <a:lnTo>
                    <a:pt x="956868" y="275945"/>
                  </a:lnTo>
                  <a:lnTo>
                    <a:pt x="958824" y="271056"/>
                  </a:lnTo>
                  <a:close/>
                </a:path>
                <a:path w="1337310" h="466725">
                  <a:moveTo>
                    <a:pt x="977239" y="279514"/>
                  </a:moveTo>
                  <a:lnTo>
                    <a:pt x="974001" y="278028"/>
                  </a:lnTo>
                  <a:lnTo>
                    <a:pt x="970762" y="276542"/>
                  </a:lnTo>
                  <a:lnTo>
                    <a:pt x="968375" y="281228"/>
                  </a:lnTo>
                  <a:lnTo>
                    <a:pt x="975271" y="284403"/>
                  </a:lnTo>
                  <a:lnTo>
                    <a:pt x="977239" y="279514"/>
                  </a:lnTo>
                  <a:close/>
                </a:path>
                <a:path w="1337310" h="466725">
                  <a:moveTo>
                    <a:pt x="995654" y="287985"/>
                  </a:moveTo>
                  <a:lnTo>
                    <a:pt x="992416" y="286499"/>
                  </a:lnTo>
                  <a:lnTo>
                    <a:pt x="989177" y="285013"/>
                  </a:lnTo>
                  <a:lnTo>
                    <a:pt x="986764" y="289699"/>
                  </a:lnTo>
                  <a:lnTo>
                    <a:pt x="993660" y="292862"/>
                  </a:lnTo>
                  <a:lnTo>
                    <a:pt x="995654" y="287985"/>
                  </a:lnTo>
                  <a:close/>
                </a:path>
                <a:path w="1337310" h="466725">
                  <a:moveTo>
                    <a:pt x="1014082" y="296443"/>
                  </a:moveTo>
                  <a:lnTo>
                    <a:pt x="1010843" y="294957"/>
                  </a:lnTo>
                  <a:lnTo>
                    <a:pt x="1007605" y="293471"/>
                  </a:lnTo>
                  <a:lnTo>
                    <a:pt x="1005179" y="298145"/>
                  </a:lnTo>
                  <a:lnTo>
                    <a:pt x="1012063" y="301307"/>
                  </a:lnTo>
                  <a:lnTo>
                    <a:pt x="1014082" y="296443"/>
                  </a:lnTo>
                  <a:close/>
                </a:path>
                <a:path w="1337310" h="466725">
                  <a:moveTo>
                    <a:pt x="1032497" y="304901"/>
                  </a:moveTo>
                  <a:lnTo>
                    <a:pt x="1029258" y="303415"/>
                  </a:lnTo>
                  <a:lnTo>
                    <a:pt x="1026020" y="301929"/>
                  </a:lnTo>
                  <a:lnTo>
                    <a:pt x="1023569" y="306590"/>
                  </a:lnTo>
                  <a:lnTo>
                    <a:pt x="1030465" y="309765"/>
                  </a:lnTo>
                  <a:lnTo>
                    <a:pt x="1032497" y="304901"/>
                  </a:lnTo>
                  <a:close/>
                </a:path>
                <a:path w="1337310" h="466725">
                  <a:moveTo>
                    <a:pt x="1050759" y="313715"/>
                  </a:moveTo>
                  <a:lnTo>
                    <a:pt x="1047546" y="312153"/>
                  </a:lnTo>
                  <a:lnTo>
                    <a:pt x="1044333" y="310591"/>
                  </a:lnTo>
                  <a:lnTo>
                    <a:pt x="1041869" y="315252"/>
                  </a:lnTo>
                  <a:lnTo>
                    <a:pt x="1048689" y="318566"/>
                  </a:lnTo>
                  <a:lnTo>
                    <a:pt x="1050759" y="313715"/>
                  </a:lnTo>
                  <a:close/>
                </a:path>
                <a:path w="1337310" h="466725">
                  <a:moveTo>
                    <a:pt x="1068984" y="322580"/>
                  </a:moveTo>
                  <a:lnTo>
                    <a:pt x="1065771" y="321017"/>
                  </a:lnTo>
                  <a:lnTo>
                    <a:pt x="1062558" y="319455"/>
                  </a:lnTo>
                  <a:lnTo>
                    <a:pt x="1060081" y="324104"/>
                  </a:lnTo>
                  <a:lnTo>
                    <a:pt x="1066901" y="327418"/>
                  </a:lnTo>
                  <a:lnTo>
                    <a:pt x="1068984" y="322580"/>
                  </a:lnTo>
                  <a:close/>
                </a:path>
                <a:path w="1337310" h="466725">
                  <a:moveTo>
                    <a:pt x="1087208" y="331444"/>
                  </a:moveTo>
                  <a:lnTo>
                    <a:pt x="1083995" y="329882"/>
                  </a:lnTo>
                  <a:lnTo>
                    <a:pt x="1080782" y="328320"/>
                  </a:lnTo>
                  <a:lnTo>
                    <a:pt x="1078280" y="332955"/>
                  </a:lnTo>
                  <a:lnTo>
                    <a:pt x="1085113" y="336270"/>
                  </a:lnTo>
                  <a:lnTo>
                    <a:pt x="1087208" y="331444"/>
                  </a:lnTo>
                  <a:close/>
                </a:path>
                <a:path w="1337310" h="466725">
                  <a:moveTo>
                    <a:pt x="1105433" y="340309"/>
                  </a:moveTo>
                  <a:lnTo>
                    <a:pt x="1102233" y="338747"/>
                  </a:lnTo>
                  <a:lnTo>
                    <a:pt x="1099019" y="337185"/>
                  </a:lnTo>
                  <a:lnTo>
                    <a:pt x="1096505" y="341807"/>
                  </a:lnTo>
                  <a:lnTo>
                    <a:pt x="1103325" y="345135"/>
                  </a:lnTo>
                  <a:lnTo>
                    <a:pt x="1105433" y="340309"/>
                  </a:lnTo>
                  <a:close/>
                </a:path>
                <a:path w="1337310" h="466725">
                  <a:moveTo>
                    <a:pt x="1123670" y="349161"/>
                  </a:moveTo>
                  <a:lnTo>
                    <a:pt x="1120457" y="347599"/>
                  </a:lnTo>
                  <a:lnTo>
                    <a:pt x="1117244" y="346036"/>
                  </a:lnTo>
                  <a:lnTo>
                    <a:pt x="1114704" y="350659"/>
                  </a:lnTo>
                  <a:lnTo>
                    <a:pt x="1121537" y="353974"/>
                  </a:lnTo>
                  <a:lnTo>
                    <a:pt x="1123670" y="349161"/>
                  </a:lnTo>
                  <a:close/>
                </a:path>
                <a:path w="1337310" h="466725">
                  <a:moveTo>
                    <a:pt x="1141806" y="358203"/>
                  </a:moveTo>
                  <a:lnTo>
                    <a:pt x="1138631" y="356577"/>
                  </a:lnTo>
                  <a:lnTo>
                    <a:pt x="1135456" y="354952"/>
                  </a:lnTo>
                  <a:lnTo>
                    <a:pt x="1132903" y="359549"/>
                  </a:lnTo>
                  <a:lnTo>
                    <a:pt x="1139647" y="363016"/>
                  </a:lnTo>
                  <a:lnTo>
                    <a:pt x="1141806" y="358203"/>
                  </a:lnTo>
                  <a:close/>
                </a:path>
                <a:path w="1337310" h="466725">
                  <a:moveTo>
                    <a:pt x="1159840" y="367436"/>
                  </a:moveTo>
                  <a:lnTo>
                    <a:pt x="1156665" y="365810"/>
                  </a:lnTo>
                  <a:lnTo>
                    <a:pt x="1153490" y="364185"/>
                  </a:lnTo>
                  <a:lnTo>
                    <a:pt x="1150912" y="368782"/>
                  </a:lnTo>
                  <a:lnTo>
                    <a:pt x="1157668" y="372237"/>
                  </a:lnTo>
                  <a:lnTo>
                    <a:pt x="1159840" y="367436"/>
                  </a:lnTo>
                  <a:close/>
                </a:path>
                <a:path w="1337310" h="466725">
                  <a:moveTo>
                    <a:pt x="1177886" y="376682"/>
                  </a:moveTo>
                  <a:lnTo>
                    <a:pt x="1174711" y="375056"/>
                  </a:lnTo>
                  <a:lnTo>
                    <a:pt x="1171536" y="373430"/>
                  </a:lnTo>
                  <a:lnTo>
                    <a:pt x="1168946" y="378015"/>
                  </a:lnTo>
                  <a:lnTo>
                    <a:pt x="1175702" y="381469"/>
                  </a:lnTo>
                  <a:lnTo>
                    <a:pt x="1177886" y="376682"/>
                  </a:lnTo>
                  <a:close/>
                </a:path>
                <a:path w="1337310" h="466725">
                  <a:moveTo>
                    <a:pt x="1195920" y="385914"/>
                  </a:moveTo>
                  <a:lnTo>
                    <a:pt x="1192745" y="384289"/>
                  </a:lnTo>
                  <a:lnTo>
                    <a:pt x="1189570" y="382663"/>
                  </a:lnTo>
                  <a:lnTo>
                    <a:pt x="1186967" y="387235"/>
                  </a:lnTo>
                  <a:lnTo>
                    <a:pt x="1193711" y="390702"/>
                  </a:lnTo>
                  <a:lnTo>
                    <a:pt x="1195920" y="385914"/>
                  </a:lnTo>
                  <a:close/>
                </a:path>
                <a:path w="1337310" h="466725">
                  <a:moveTo>
                    <a:pt x="1213967" y="395147"/>
                  </a:moveTo>
                  <a:lnTo>
                    <a:pt x="1210792" y="393522"/>
                  </a:lnTo>
                  <a:lnTo>
                    <a:pt x="1207617" y="391896"/>
                  </a:lnTo>
                  <a:lnTo>
                    <a:pt x="1204988" y="396468"/>
                  </a:lnTo>
                  <a:lnTo>
                    <a:pt x="1211745" y="399923"/>
                  </a:lnTo>
                  <a:lnTo>
                    <a:pt x="1213967" y="395147"/>
                  </a:lnTo>
                  <a:close/>
                </a:path>
                <a:path w="1337310" h="466725">
                  <a:moveTo>
                    <a:pt x="1232001" y="404393"/>
                  </a:moveTo>
                  <a:lnTo>
                    <a:pt x="1228826" y="402767"/>
                  </a:lnTo>
                  <a:lnTo>
                    <a:pt x="1225651" y="401142"/>
                  </a:lnTo>
                  <a:lnTo>
                    <a:pt x="1223010" y="405701"/>
                  </a:lnTo>
                  <a:lnTo>
                    <a:pt x="1229766" y="409155"/>
                  </a:lnTo>
                  <a:lnTo>
                    <a:pt x="1232001" y="404393"/>
                  </a:lnTo>
                  <a:close/>
                </a:path>
                <a:path w="1337310" h="466725">
                  <a:moveTo>
                    <a:pt x="1249870" y="413943"/>
                  </a:moveTo>
                  <a:lnTo>
                    <a:pt x="1246733" y="412254"/>
                  </a:lnTo>
                  <a:lnTo>
                    <a:pt x="1243596" y="410565"/>
                  </a:lnTo>
                  <a:lnTo>
                    <a:pt x="1240929" y="415112"/>
                  </a:lnTo>
                  <a:lnTo>
                    <a:pt x="1247622" y="418706"/>
                  </a:lnTo>
                  <a:lnTo>
                    <a:pt x="1249870" y="413943"/>
                  </a:lnTo>
                  <a:close/>
                </a:path>
                <a:path w="1337310" h="466725">
                  <a:moveTo>
                    <a:pt x="1267726" y="423532"/>
                  </a:moveTo>
                  <a:lnTo>
                    <a:pt x="1264589" y="421843"/>
                  </a:lnTo>
                  <a:lnTo>
                    <a:pt x="1261452" y="420154"/>
                  </a:lnTo>
                  <a:lnTo>
                    <a:pt x="1258773" y="424700"/>
                  </a:lnTo>
                  <a:lnTo>
                    <a:pt x="1265466" y="428282"/>
                  </a:lnTo>
                  <a:lnTo>
                    <a:pt x="1267726" y="423532"/>
                  </a:lnTo>
                  <a:close/>
                </a:path>
                <a:path w="1337310" h="466725">
                  <a:moveTo>
                    <a:pt x="1285582" y="433120"/>
                  </a:moveTo>
                  <a:lnTo>
                    <a:pt x="1282446" y="431431"/>
                  </a:lnTo>
                  <a:lnTo>
                    <a:pt x="1279309" y="429742"/>
                  </a:lnTo>
                  <a:lnTo>
                    <a:pt x="1276616" y="434276"/>
                  </a:lnTo>
                  <a:lnTo>
                    <a:pt x="1283296" y="437870"/>
                  </a:lnTo>
                  <a:lnTo>
                    <a:pt x="1285582" y="433120"/>
                  </a:lnTo>
                  <a:close/>
                </a:path>
                <a:path w="1337310" h="466725">
                  <a:moveTo>
                    <a:pt x="1303439" y="442709"/>
                  </a:moveTo>
                  <a:lnTo>
                    <a:pt x="1300302" y="441020"/>
                  </a:lnTo>
                  <a:lnTo>
                    <a:pt x="1297165" y="439331"/>
                  </a:lnTo>
                  <a:lnTo>
                    <a:pt x="1294460" y="443852"/>
                  </a:lnTo>
                  <a:lnTo>
                    <a:pt x="1301140" y="447446"/>
                  </a:lnTo>
                  <a:lnTo>
                    <a:pt x="1303439" y="442709"/>
                  </a:lnTo>
                  <a:close/>
                </a:path>
                <a:path w="1337310" h="466725">
                  <a:moveTo>
                    <a:pt x="1321295" y="452297"/>
                  </a:moveTo>
                  <a:lnTo>
                    <a:pt x="1318158" y="450608"/>
                  </a:lnTo>
                  <a:lnTo>
                    <a:pt x="1315021" y="448919"/>
                  </a:lnTo>
                  <a:lnTo>
                    <a:pt x="1312303" y="453440"/>
                  </a:lnTo>
                  <a:lnTo>
                    <a:pt x="1318983" y="457022"/>
                  </a:lnTo>
                  <a:lnTo>
                    <a:pt x="1321295" y="452297"/>
                  </a:lnTo>
                  <a:close/>
                </a:path>
                <a:path w="1337310" h="466725">
                  <a:moveTo>
                    <a:pt x="1336941" y="460705"/>
                  </a:moveTo>
                  <a:lnTo>
                    <a:pt x="1332865" y="458508"/>
                  </a:lnTo>
                  <a:lnTo>
                    <a:pt x="1330121" y="463016"/>
                  </a:lnTo>
                  <a:lnTo>
                    <a:pt x="1333474" y="464807"/>
                  </a:lnTo>
                  <a:lnTo>
                    <a:pt x="1336941" y="466610"/>
                  </a:lnTo>
                  <a:lnTo>
                    <a:pt x="1336941" y="46070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 descr=""/>
            <p:cNvSpPr/>
            <p:nvPr/>
          </p:nvSpPr>
          <p:spPr>
            <a:xfrm>
              <a:off x="793686" y="5723204"/>
              <a:ext cx="4760595" cy="107950"/>
            </a:xfrm>
            <a:custGeom>
              <a:avLst/>
              <a:gdLst/>
              <a:ahLst/>
              <a:cxnLst/>
              <a:rect l="l" t="t" r="r" b="b"/>
              <a:pathLst>
                <a:path w="4760595" h="107950">
                  <a:moveTo>
                    <a:pt x="8140" y="51485"/>
                  </a:moveTo>
                  <a:lnTo>
                    <a:pt x="4622" y="50927"/>
                  </a:lnTo>
                  <a:lnTo>
                    <a:pt x="1104" y="50368"/>
                  </a:lnTo>
                  <a:lnTo>
                    <a:pt x="0" y="55524"/>
                  </a:lnTo>
                  <a:lnTo>
                    <a:pt x="7493" y="56705"/>
                  </a:lnTo>
                  <a:lnTo>
                    <a:pt x="8140" y="51485"/>
                  </a:lnTo>
                  <a:close/>
                </a:path>
                <a:path w="4760595" h="107950">
                  <a:moveTo>
                    <a:pt x="28117" y="54648"/>
                  </a:moveTo>
                  <a:lnTo>
                    <a:pt x="24599" y="54089"/>
                  </a:lnTo>
                  <a:lnTo>
                    <a:pt x="21082" y="53530"/>
                  </a:lnTo>
                  <a:lnTo>
                    <a:pt x="19989" y="58686"/>
                  </a:lnTo>
                  <a:lnTo>
                    <a:pt x="27495" y="59880"/>
                  </a:lnTo>
                  <a:lnTo>
                    <a:pt x="28117" y="54648"/>
                  </a:lnTo>
                  <a:close/>
                </a:path>
                <a:path w="4760595" h="107950">
                  <a:moveTo>
                    <a:pt x="48094" y="57810"/>
                  </a:moveTo>
                  <a:lnTo>
                    <a:pt x="44577" y="57251"/>
                  </a:lnTo>
                  <a:lnTo>
                    <a:pt x="41059" y="56692"/>
                  </a:lnTo>
                  <a:lnTo>
                    <a:pt x="39992" y="61849"/>
                  </a:lnTo>
                  <a:lnTo>
                    <a:pt x="47485" y="63042"/>
                  </a:lnTo>
                  <a:lnTo>
                    <a:pt x="48094" y="57810"/>
                  </a:lnTo>
                  <a:close/>
                </a:path>
                <a:path w="4760595" h="107950">
                  <a:moveTo>
                    <a:pt x="68072" y="60972"/>
                  </a:moveTo>
                  <a:lnTo>
                    <a:pt x="64554" y="60413"/>
                  </a:lnTo>
                  <a:lnTo>
                    <a:pt x="61036" y="59855"/>
                  </a:lnTo>
                  <a:lnTo>
                    <a:pt x="59994" y="65024"/>
                  </a:lnTo>
                  <a:lnTo>
                    <a:pt x="67487" y="66205"/>
                  </a:lnTo>
                  <a:lnTo>
                    <a:pt x="68072" y="60972"/>
                  </a:lnTo>
                  <a:close/>
                </a:path>
                <a:path w="4760595" h="107950">
                  <a:moveTo>
                    <a:pt x="88036" y="64135"/>
                  </a:moveTo>
                  <a:lnTo>
                    <a:pt x="84518" y="63576"/>
                  </a:lnTo>
                  <a:lnTo>
                    <a:pt x="81000" y="63017"/>
                  </a:lnTo>
                  <a:lnTo>
                    <a:pt x="79984" y="68186"/>
                  </a:lnTo>
                  <a:lnTo>
                    <a:pt x="87477" y="69367"/>
                  </a:lnTo>
                  <a:lnTo>
                    <a:pt x="88036" y="64135"/>
                  </a:lnTo>
                  <a:close/>
                </a:path>
                <a:path w="4760595" h="107950">
                  <a:moveTo>
                    <a:pt x="108013" y="67297"/>
                  </a:moveTo>
                  <a:lnTo>
                    <a:pt x="104495" y="66738"/>
                  </a:lnTo>
                  <a:lnTo>
                    <a:pt x="100977" y="66179"/>
                  </a:lnTo>
                  <a:lnTo>
                    <a:pt x="99974" y="71348"/>
                  </a:lnTo>
                  <a:lnTo>
                    <a:pt x="107480" y="72542"/>
                  </a:lnTo>
                  <a:lnTo>
                    <a:pt x="108013" y="67297"/>
                  </a:lnTo>
                  <a:close/>
                </a:path>
                <a:path w="4760595" h="107950">
                  <a:moveTo>
                    <a:pt x="128041" y="70015"/>
                  </a:moveTo>
                  <a:lnTo>
                    <a:pt x="124523" y="69545"/>
                  </a:lnTo>
                  <a:lnTo>
                    <a:pt x="121005" y="69075"/>
                  </a:lnTo>
                  <a:lnTo>
                    <a:pt x="120015" y="74244"/>
                  </a:lnTo>
                  <a:lnTo>
                    <a:pt x="127533" y="75260"/>
                  </a:lnTo>
                  <a:lnTo>
                    <a:pt x="128041" y="70015"/>
                  </a:lnTo>
                  <a:close/>
                </a:path>
                <a:path w="4760595" h="107950">
                  <a:moveTo>
                    <a:pt x="148082" y="72720"/>
                  </a:moveTo>
                  <a:lnTo>
                    <a:pt x="144564" y="72250"/>
                  </a:lnTo>
                  <a:lnTo>
                    <a:pt x="141046" y="71780"/>
                  </a:lnTo>
                  <a:lnTo>
                    <a:pt x="140081" y="76962"/>
                  </a:lnTo>
                  <a:lnTo>
                    <a:pt x="147599" y="77978"/>
                  </a:lnTo>
                  <a:lnTo>
                    <a:pt x="148082" y="72720"/>
                  </a:lnTo>
                  <a:close/>
                </a:path>
                <a:path w="4760595" h="107950">
                  <a:moveTo>
                    <a:pt x="168122" y="75425"/>
                  </a:moveTo>
                  <a:lnTo>
                    <a:pt x="164604" y="74955"/>
                  </a:lnTo>
                  <a:lnTo>
                    <a:pt x="161086" y="74485"/>
                  </a:lnTo>
                  <a:lnTo>
                    <a:pt x="160147" y="79667"/>
                  </a:lnTo>
                  <a:lnTo>
                    <a:pt x="167665" y="80683"/>
                  </a:lnTo>
                  <a:lnTo>
                    <a:pt x="168122" y="75425"/>
                  </a:lnTo>
                  <a:close/>
                </a:path>
                <a:path w="4760595" h="107950">
                  <a:moveTo>
                    <a:pt x="188163" y="78130"/>
                  </a:moveTo>
                  <a:lnTo>
                    <a:pt x="184645" y="77660"/>
                  </a:lnTo>
                  <a:lnTo>
                    <a:pt x="181127" y="77190"/>
                  </a:lnTo>
                  <a:lnTo>
                    <a:pt x="180213" y="82372"/>
                  </a:lnTo>
                  <a:lnTo>
                    <a:pt x="187731" y="83388"/>
                  </a:lnTo>
                  <a:lnTo>
                    <a:pt x="188163" y="78130"/>
                  </a:lnTo>
                  <a:close/>
                </a:path>
                <a:path w="4760595" h="107950">
                  <a:moveTo>
                    <a:pt x="208203" y="80848"/>
                  </a:moveTo>
                  <a:lnTo>
                    <a:pt x="204685" y="80378"/>
                  </a:lnTo>
                  <a:lnTo>
                    <a:pt x="201168" y="79908"/>
                  </a:lnTo>
                  <a:lnTo>
                    <a:pt x="200266" y="85090"/>
                  </a:lnTo>
                  <a:lnTo>
                    <a:pt x="207797" y="86106"/>
                  </a:lnTo>
                  <a:lnTo>
                    <a:pt x="208203" y="80848"/>
                  </a:lnTo>
                  <a:close/>
                </a:path>
                <a:path w="4760595" h="107950">
                  <a:moveTo>
                    <a:pt x="228295" y="83185"/>
                  </a:moveTo>
                  <a:lnTo>
                    <a:pt x="224764" y="82791"/>
                  </a:lnTo>
                  <a:lnTo>
                    <a:pt x="221234" y="82397"/>
                  </a:lnTo>
                  <a:lnTo>
                    <a:pt x="220370" y="87591"/>
                  </a:lnTo>
                  <a:lnTo>
                    <a:pt x="227901" y="88442"/>
                  </a:lnTo>
                  <a:lnTo>
                    <a:pt x="228295" y="83185"/>
                  </a:lnTo>
                  <a:close/>
                </a:path>
                <a:path w="4760595" h="107950">
                  <a:moveTo>
                    <a:pt x="248386" y="85420"/>
                  </a:moveTo>
                  <a:lnTo>
                    <a:pt x="244856" y="85026"/>
                  </a:lnTo>
                  <a:lnTo>
                    <a:pt x="241325" y="84632"/>
                  </a:lnTo>
                  <a:lnTo>
                    <a:pt x="240474" y="89839"/>
                  </a:lnTo>
                  <a:lnTo>
                    <a:pt x="248018" y="90678"/>
                  </a:lnTo>
                  <a:lnTo>
                    <a:pt x="248386" y="85420"/>
                  </a:lnTo>
                  <a:close/>
                </a:path>
                <a:path w="4760595" h="107950">
                  <a:moveTo>
                    <a:pt x="268490" y="87668"/>
                  </a:moveTo>
                  <a:lnTo>
                    <a:pt x="264960" y="87274"/>
                  </a:lnTo>
                  <a:lnTo>
                    <a:pt x="261429" y="86880"/>
                  </a:lnTo>
                  <a:lnTo>
                    <a:pt x="260604" y="92087"/>
                  </a:lnTo>
                  <a:lnTo>
                    <a:pt x="268147" y="92925"/>
                  </a:lnTo>
                  <a:lnTo>
                    <a:pt x="268490" y="87668"/>
                  </a:lnTo>
                  <a:close/>
                </a:path>
                <a:path w="4760595" h="107950">
                  <a:moveTo>
                    <a:pt x="288582" y="89903"/>
                  </a:moveTo>
                  <a:lnTo>
                    <a:pt x="285051" y="89509"/>
                  </a:lnTo>
                  <a:lnTo>
                    <a:pt x="281520" y="89115"/>
                  </a:lnTo>
                  <a:lnTo>
                    <a:pt x="280720" y="94322"/>
                  </a:lnTo>
                  <a:lnTo>
                    <a:pt x="288264" y="95161"/>
                  </a:lnTo>
                  <a:lnTo>
                    <a:pt x="288582" y="89903"/>
                  </a:lnTo>
                  <a:close/>
                </a:path>
                <a:path w="4760595" h="107950">
                  <a:moveTo>
                    <a:pt x="308686" y="92151"/>
                  </a:moveTo>
                  <a:lnTo>
                    <a:pt x="305155" y="91757"/>
                  </a:lnTo>
                  <a:lnTo>
                    <a:pt x="301625" y="91363"/>
                  </a:lnTo>
                  <a:lnTo>
                    <a:pt x="300850" y="96570"/>
                  </a:lnTo>
                  <a:lnTo>
                    <a:pt x="308394" y="97409"/>
                  </a:lnTo>
                  <a:lnTo>
                    <a:pt x="308686" y="92151"/>
                  </a:lnTo>
                  <a:close/>
                </a:path>
                <a:path w="4760595" h="107950">
                  <a:moveTo>
                    <a:pt x="328815" y="94018"/>
                  </a:moveTo>
                  <a:lnTo>
                    <a:pt x="325272" y="93713"/>
                  </a:lnTo>
                  <a:lnTo>
                    <a:pt x="321729" y="93408"/>
                  </a:lnTo>
                  <a:lnTo>
                    <a:pt x="320992" y="98615"/>
                  </a:lnTo>
                  <a:lnTo>
                    <a:pt x="328549" y="99288"/>
                  </a:lnTo>
                  <a:lnTo>
                    <a:pt x="328815" y="94018"/>
                  </a:lnTo>
                  <a:close/>
                </a:path>
                <a:path w="4760595" h="107950">
                  <a:moveTo>
                    <a:pt x="348957" y="95783"/>
                  </a:moveTo>
                  <a:lnTo>
                    <a:pt x="345414" y="95478"/>
                  </a:lnTo>
                  <a:lnTo>
                    <a:pt x="341871" y="95173"/>
                  </a:lnTo>
                  <a:lnTo>
                    <a:pt x="341160" y="100393"/>
                  </a:lnTo>
                  <a:lnTo>
                    <a:pt x="348716" y="101053"/>
                  </a:lnTo>
                  <a:lnTo>
                    <a:pt x="348957" y="95783"/>
                  </a:lnTo>
                  <a:close/>
                </a:path>
                <a:path w="4760595" h="107950">
                  <a:moveTo>
                    <a:pt x="369112" y="97548"/>
                  </a:moveTo>
                  <a:lnTo>
                    <a:pt x="365569" y="97243"/>
                  </a:lnTo>
                  <a:lnTo>
                    <a:pt x="362026" y="96939"/>
                  </a:lnTo>
                  <a:lnTo>
                    <a:pt x="361340" y="102158"/>
                  </a:lnTo>
                  <a:lnTo>
                    <a:pt x="368896" y="102819"/>
                  </a:lnTo>
                  <a:lnTo>
                    <a:pt x="369112" y="97548"/>
                  </a:lnTo>
                  <a:close/>
                </a:path>
                <a:path w="4760595" h="107950">
                  <a:moveTo>
                    <a:pt x="389255" y="99301"/>
                  </a:moveTo>
                  <a:lnTo>
                    <a:pt x="385711" y="98996"/>
                  </a:lnTo>
                  <a:lnTo>
                    <a:pt x="382168" y="98691"/>
                  </a:lnTo>
                  <a:lnTo>
                    <a:pt x="381508" y="103911"/>
                  </a:lnTo>
                  <a:lnTo>
                    <a:pt x="389064" y="104571"/>
                  </a:lnTo>
                  <a:lnTo>
                    <a:pt x="389255" y="99301"/>
                  </a:lnTo>
                  <a:close/>
                </a:path>
                <a:path w="4760595" h="107950">
                  <a:moveTo>
                    <a:pt x="409397" y="101066"/>
                  </a:moveTo>
                  <a:lnTo>
                    <a:pt x="405853" y="100761"/>
                  </a:lnTo>
                  <a:lnTo>
                    <a:pt x="402310" y="100457"/>
                  </a:lnTo>
                  <a:lnTo>
                    <a:pt x="401675" y="105676"/>
                  </a:lnTo>
                  <a:lnTo>
                    <a:pt x="409232" y="106337"/>
                  </a:lnTo>
                  <a:lnTo>
                    <a:pt x="409397" y="101066"/>
                  </a:lnTo>
                  <a:close/>
                </a:path>
                <a:path w="4760595" h="107950">
                  <a:moveTo>
                    <a:pt x="429564" y="102400"/>
                  </a:moveTo>
                  <a:lnTo>
                    <a:pt x="426021" y="102171"/>
                  </a:lnTo>
                  <a:lnTo>
                    <a:pt x="422478" y="101942"/>
                  </a:lnTo>
                  <a:lnTo>
                    <a:pt x="421855" y="107175"/>
                  </a:lnTo>
                  <a:lnTo>
                    <a:pt x="429437" y="107657"/>
                  </a:lnTo>
                  <a:lnTo>
                    <a:pt x="429564" y="102400"/>
                  </a:lnTo>
                  <a:close/>
                </a:path>
                <a:path w="4760595" h="107950">
                  <a:moveTo>
                    <a:pt x="4760265" y="2197"/>
                  </a:moveTo>
                  <a:lnTo>
                    <a:pt x="4756188" y="0"/>
                  </a:lnTo>
                  <a:lnTo>
                    <a:pt x="4753445" y="4508"/>
                  </a:lnTo>
                  <a:lnTo>
                    <a:pt x="4756797" y="6299"/>
                  </a:lnTo>
                  <a:lnTo>
                    <a:pt x="4760265" y="8102"/>
                  </a:lnTo>
                  <a:lnTo>
                    <a:pt x="4760265" y="219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 descr=""/>
            <p:cNvSpPr/>
            <p:nvPr/>
          </p:nvSpPr>
          <p:spPr>
            <a:xfrm>
              <a:off x="1235755" y="5833053"/>
              <a:ext cx="513715" cy="0"/>
            </a:xfrm>
            <a:custGeom>
              <a:avLst/>
              <a:gdLst/>
              <a:ahLst/>
              <a:cxnLst/>
              <a:rect l="l" t="t" r="r" b="b"/>
              <a:pathLst>
                <a:path w="513714" h="0">
                  <a:moveTo>
                    <a:pt x="0" y="0"/>
                  </a:moveTo>
                  <a:lnTo>
                    <a:pt x="513372" y="0"/>
                  </a:lnTo>
                </a:path>
              </a:pathLst>
            </a:custGeom>
            <a:ln w="1505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 descr=""/>
            <p:cNvSpPr/>
            <p:nvPr/>
          </p:nvSpPr>
          <p:spPr>
            <a:xfrm>
              <a:off x="1761540" y="5462485"/>
              <a:ext cx="1372870" cy="367665"/>
            </a:xfrm>
            <a:custGeom>
              <a:avLst/>
              <a:gdLst/>
              <a:ahLst/>
              <a:cxnLst/>
              <a:rect l="l" t="t" r="r" b="b"/>
              <a:pathLst>
                <a:path w="1372870" h="367664">
                  <a:moveTo>
                    <a:pt x="7747" y="366560"/>
                  </a:moveTo>
                  <a:lnTo>
                    <a:pt x="7086" y="361327"/>
                  </a:lnTo>
                  <a:lnTo>
                    <a:pt x="3543" y="361632"/>
                  </a:lnTo>
                  <a:lnTo>
                    <a:pt x="0" y="361937"/>
                  </a:lnTo>
                  <a:lnTo>
                    <a:pt x="190" y="367195"/>
                  </a:lnTo>
                  <a:lnTo>
                    <a:pt x="7747" y="366560"/>
                  </a:lnTo>
                  <a:close/>
                </a:path>
                <a:path w="1372870" h="367664">
                  <a:moveTo>
                    <a:pt x="27940" y="364832"/>
                  </a:moveTo>
                  <a:lnTo>
                    <a:pt x="27241" y="359613"/>
                  </a:lnTo>
                  <a:lnTo>
                    <a:pt x="23698" y="359918"/>
                  </a:lnTo>
                  <a:lnTo>
                    <a:pt x="20154" y="360222"/>
                  </a:lnTo>
                  <a:lnTo>
                    <a:pt x="20370" y="365480"/>
                  </a:lnTo>
                  <a:lnTo>
                    <a:pt x="27940" y="364832"/>
                  </a:lnTo>
                  <a:close/>
                </a:path>
                <a:path w="1372870" h="367664">
                  <a:moveTo>
                    <a:pt x="48107" y="363118"/>
                  </a:moveTo>
                  <a:lnTo>
                    <a:pt x="47383" y="357898"/>
                  </a:lnTo>
                  <a:lnTo>
                    <a:pt x="43840" y="358203"/>
                  </a:lnTo>
                  <a:lnTo>
                    <a:pt x="40297" y="358508"/>
                  </a:lnTo>
                  <a:lnTo>
                    <a:pt x="40551" y="363766"/>
                  </a:lnTo>
                  <a:lnTo>
                    <a:pt x="48107" y="363118"/>
                  </a:lnTo>
                  <a:close/>
                </a:path>
                <a:path w="1372870" h="367664">
                  <a:moveTo>
                    <a:pt x="68262" y="361175"/>
                  </a:moveTo>
                  <a:lnTo>
                    <a:pt x="67500" y="355955"/>
                  </a:lnTo>
                  <a:lnTo>
                    <a:pt x="63969" y="356349"/>
                  </a:lnTo>
                  <a:lnTo>
                    <a:pt x="60439" y="356743"/>
                  </a:lnTo>
                  <a:lnTo>
                    <a:pt x="60718" y="362000"/>
                  </a:lnTo>
                  <a:lnTo>
                    <a:pt x="68262" y="361175"/>
                  </a:lnTo>
                  <a:close/>
                </a:path>
                <a:path w="1372870" h="367664">
                  <a:moveTo>
                    <a:pt x="88392" y="358978"/>
                  </a:moveTo>
                  <a:lnTo>
                    <a:pt x="87591" y="353758"/>
                  </a:lnTo>
                  <a:lnTo>
                    <a:pt x="84061" y="354152"/>
                  </a:lnTo>
                  <a:lnTo>
                    <a:pt x="80530" y="354545"/>
                  </a:lnTo>
                  <a:lnTo>
                    <a:pt x="80835" y="359803"/>
                  </a:lnTo>
                  <a:lnTo>
                    <a:pt x="88392" y="358978"/>
                  </a:lnTo>
                  <a:close/>
                </a:path>
                <a:path w="1372870" h="367664">
                  <a:moveTo>
                    <a:pt x="108521" y="356755"/>
                  </a:moveTo>
                  <a:lnTo>
                    <a:pt x="107696" y="351548"/>
                  </a:lnTo>
                  <a:lnTo>
                    <a:pt x="104165" y="351942"/>
                  </a:lnTo>
                  <a:lnTo>
                    <a:pt x="100634" y="352336"/>
                  </a:lnTo>
                  <a:lnTo>
                    <a:pt x="100977" y="357581"/>
                  </a:lnTo>
                  <a:lnTo>
                    <a:pt x="108521" y="356755"/>
                  </a:lnTo>
                  <a:close/>
                </a:path>
                <a:path w="1372870" h="367664">
                  <a:moveTo>
                    <a:pt x="128663" y="354558"/>
                  </a:moveTo>
                  <a:lnTo>
                    <a:pt x="127800" y="349351"/>
                  </a:lnTo>
                  <a:lnTo>
                    <a:pt x="124269" y="349745"/>
                  </a:lnTo>
                  <a:lnTo>
                    <a:pt x="120738" y="350139"/>
                  </a:lnTo>
                  <a:lnTo>
                    <a:pt x="121107" y="355384"/>
                  </a:lnTo>
                  <a:lnTo>
                    <a:pt x="128663" y="354558"/>
                  </a:lnTo>
                  <a:close/>
                </a:path>
                <a:path w="1372870" h="367664">
                  <a:moveTo>
                    <a:pt x="148742" y="352094"/>
                  </a:moveTo>
                  <a:lnTo>
                    <a:pt x="147853" y="346900"/>
                  </a:lnTo>
                  <a:lnTo>
                    <a:pt x="144335" y="347370"/>
                  </a:lnTo>
                  <a:lnTo>
                    <a:pt x="140817" y="347840"/>
                  </a:lnTo>
                  <a:lnTo>
                    <a:pt x="141224" y="353098"/>
                  </a:lnTo>
                  <a:lnTo>
                    <a:pt x="148742" y="352094"/>
                  </a:lnTo>
                  <a:close/>
                </a:path>
                <a:path w="1372870" h="367664">
                  <a:moveTo>
                    <a:pt x="168821" y="349402"/>
                  </a:moveTo>
                  <a:lnTo>
                    <a:pt x="167894" y="344220"/>
                  </a:lnTo>
                  <a:lnTo>
                    <a:pt x="164376" y="344690"/>
                  </a:lnTo>
                  <a:lnTo>
                    <a:pt x="160858" y="345160"/>
                  </a:lnTo>
                  <a:lnTo>
                    <a:pt x="161290" y="350418"/>
                  </a:lnTo>
                  <a:lnTo>
                    <a:pt x="168821" y="349402"/>
                  </a:lnTo>
                  <a:close/>
                </a:path>
                <a:path w="1372870" h="367664">
                  <a:moveTo>
                    <a:pt x="188887" y="346710"/>
                  </a:moveTo>
                  <a:lnTo>
                    <a:pt x="187934" y="341528"/>
                  </a:lnTo>
                  <a:lnTo>
                    <a:pt x="184416" y="341998"/>
                  </a:lnTo>
                  <a:lnTo>
                    <a:pt x="180898" y="342468"/>
                  </a:lnTo>
                  <a:lnTo>
                    <a:pt x="181368" y="347713"/>
                  </a:lnTo>
                  <a:lnTo>
                    <a:pt x="188887" y="346710"/>
                  </a:lnTo>
                  <a:close/>
                </a:path>
                <a:path w="1372870" h="367664">
                  <a:moveTo>
                    <a:pt x="208965" y="344030"/>
                  </a:moveTo>
                  <a:lnTo>
                    <a:pt x="207975" y="338848"/>
                  </a:lnTo>
                  <a:lnTo>
                    <a:pt x="204457" y="339318"/>
                  </a:lnTo>
                  <a:lnTo>
                    <a:pt x="200939" y="339788"/>
                  </a:lnTo>
                  <a:lnTo>
                    <a:pt x="201434" y="345033"/>
                  </a:lnTo>
                  <a:lnTo>
                    <a:pt x="208965" y="344030"/>
                  </a:lnTo>
                  <a:close/>
                </a:path>
                <a:path w="1372870" h="367664">
                  <a:moveTo>
                    <a:pt x="228981" y="341007"/>
                  </a:moveTo>
                  <a:lnTo>
                    <a:pt x="227977" y="335838"/>
                  </a:lnTo>
                  <a:lnTo>
                    <a:pt x="224459" y="336397"/>
                  </a:lnTo>
                  <a:lnTo>
                    <a:pt x="220954" y="336956"/>
                  </a:lnTo>
                  <a:lnTo>
                    <a:pt x="221488" y="342188"/>
                  </a:lnTo>
                  <a:lnTo>
                    <a:pt x="228981" y="341007"/>
                  </a:lnTo>
                  <a:close/>
                </a:path>
                <a:path w="1372870" h="367664">
                  <a:moveTo>
                    <a:pt x="248996" y="337858"/>
                  </a:moveTo>
                  <a:lnTo>
                    <a:pt x="247954" y="332689"/>
                  </a:lnTo>
                  <a:lnTo>
                    <a:pt x="244436" y="333248"/>
                  </a:lnTo>
                  <a:lnTo>
                    <a:pt x="240931" y="333806"/>
                  </a:lnTo>
                  <a:lnTo>
                    <a:pt x="241490" y="339039"/>
                  </a:lnTo>
                  <a:lnTo>
                    <a:pt x="248996" y="337858"/>
                  </a:lnTo>
                  <a:close/>
                </a:path>
                <a:path w="1372870" h="367664">
                  <a:moveTo>
                    <a:pt x="268986" y="334708"/>
                  </a:moveTo>
                  <a:lnTo>
                    <a:pt x="267919" y="329539"/>
                  </a:lnTo>
                  <a:lnTo>
                    <a:pt x="264401" y="330098"/>
                  </a:lnTo>
                  <a:lnTo>
                    <a:pt x="260896" y="330657"/>
                  </a:lnTo>
                  <a:lnTo>
                    <a:pt x="261493" y="335889"/>
                  </a:lnTo>
                  <a:lnTo>
                    <a:pt x="268986" y="334708"/>
                  </a:lnTo>
                  <a:close/>
                </a:path>
                <a:path w="1372870" h="367664">
                  <a:moveTo>
                    <a:pt x="289001" y="331546"/>
                  </a:moveTo>
                  <a:lnTo>
                    <a:pt x="287883" y="326390"/>
                  </a:lnTo>
                  <a:lnTo>
                    <a:pt x="284378" y="326948"/>
                  </a:lnTo>
                  <a:lnTo>
                    <a:pt x="280873" y="327507"/>
                  </a:lnTo>
                  <a:lnTo>
                    <a:pt x="281495" y="332727"/>
                  </a:lnTo>
                  <a:lnTo>
                    <a:pt x="289001" y="331546"/>
                  </a:lnTo>
                  <a:close/>
                </a:path>
                <a:path w="1372870" h="367664">
                  <a:moveTo>
                    <a:pt x="308927" y="327977"/>
                  </a:moveTo>
                  <a:lnTo>
                    <a:pt x="307784" y="322834"/>
                  </a:lnTo>
                  <a:lnTo>
                    <a:pt x="304292" y="323469"/>
                  </a:lnTo>
                  <a:lnTo>
                    <a:pt x="300799" y="324104"/>
                  </a:lnTo>
                  <a:lnTo>
                    <a:pt x="301459" y="329323"/>
                  </a:lnTo>
                  <a:lnTo>
                    <a:pt x="308927" y="327977"/>
                  </a:lnTo>
                  <a:close/>
                </a:path>
                <a:path w="1372870" h="367664">
                  <a:moveTo>
                    <a:pt x="328866" y="324383"/>
                  </a:moveTo>
                  <a:lnTo>
                    <a:pt x="327685" y="319239"/>
                  </a:lnTo>
                  <a:lnTo>
                    <a:pt x="324192" y="319874"/>
                  </a:lnTo>
                  <a:lnTo>
                    <a:pt x="320700" y="320509"/>
                  </a:lnTo>
                  <a:lnTo>
                    <a:pt x="321386" y="325729"/>
                  </a:lnTo>
                  <a:lnTo>
                    <a:pt x="328866" y="324383"/>
                  </a:lnTo>
                  <a:close/>
                </a:path>
                <a:path w="1372870" h="367664">
                  <a:moveTo>
                    <a:pt x="348780" y="320763"/>
                  </a:moveTo>
                  <a:lnTo>
                    <a:pt x="347573" y="315633"/>
                  </a:lnTo>
                  <a:lnTo>
                    <a:pt x="344081" y="316268"/>
                  </a:lnTo>
                  <a:lnTo>
                    <a:pt x="340588" y="316903"/>
                  </a:lnTo>
                  <a:lnTo>
                    <a:pt x="341312" y="322122"/>
                  </a:lnTo>
                  <a:lnTo>
                    <a:pt x="348780" y="320763"/>
                  </a:lnTo>
                  <a:close/>
                </a:path>
                <a:path w="1372870" h="367664">
                  <a:moveTo>
                    <a:pt x="368681" y="317055"/>
                  </a:moveTo>
                  <a:lnTo>
                    <a:pt x="367449" y="311937"/>
                  </a:lnTo>
                  <a:lnTo>
                    <a:pt x="363969" y="312648"/>
                  </a:lnTo>
                  <a:lnTo>
                    <a:pt x="360476" y="313309"/>
                  </a:lnTo>
                  <a:lnTo>
                    <a:pt x="361238" y="318528"/>
                  </a:lnTo>
                  <a:lnTo>
                    <a:pt x="364959" y="317817"/>
                  </a:lnTo>
                  <a:lnTo>
                    <a:pt x="368681" y="317055"/>
                  </a:lnTo>
                  <a:close/>
                </a:path>
                <a:path w="1372870" h="367664">
                  <a:moveTo>
                    <a:pt x="388543" y="313029"/>
                  </a:moveTo>
                  <a:lnTo>
                    <a:pt x="387273" y="307911"/>
                  </a:lnTo>
                  <a:lnTo>
                    <a:pt x="383794" y="308622"/>
                  </a:lnTo>
                  <a:lnTo>
                    <a:pt x="380314" y="309333"/>
                  </a:lnTo>
                  <a:lnTo>
                    <a:pt x="381101" y="314540"/>
                  </a:lnTo>
                  <a:lnTo>
                    <a:pt x="388543" y="313029"/>
                  </a:lnTo>
                  <a:close/>
                </a:path>
                <a:path w="1372870" h="367664">
                  <a:moveTo>
                    <a:pt x="408381" y="308978"/>
                  </a:moveTo>
                  <a:lnTo>
                    <a:pt x="407085" y="303872"/>
                  </a:lnTo>
                  <a:lnTo>
                    <a:pt x="403606" y="304584"/>
                  </a:lnTo>
                  <a:lnTo>
                    <a:pt x="400126" y="305295"/>
                  </a:lnTo>
                  <a:lnTo>
                    <a:pt x="400939" y="310489"/>
                  </a:lnTo>
                  <a:lnTo>
                    <a:pt x="408381" y="308978"/>
                  </a:lnTo>
                  <a:close/>
                </a:path>
                <a:path w="1372870" h="367664">
                  <a:moveTo>
                    <a:pt x="428218" y="304952"/>
                  </a:moveTo>
                  <a:lnTo>
                    <a:pt x="426897" y="299847"/>
                  </a:lnTo>
                  <a:lnTo>
                    <a:pt x="423418" y="300558"/>
                  </a:lnTo>
                  <a:lnTo>
                    <a:pt x="419938" y="301269"/>
                  </a:lnTo>
                  <a:lnTo>
                    <a:pt x="420789" y="306463"/>
                  </a:lnTo>
                  <a:lnTo>
                    <a:pt x="428218" y="304952"/>
                  </a:lnTo>
                  <a:close/>
                </a:path>
                <a:path w="1372870" h="367664">
                  <a:moveTo>
                    <a:pt x="448005" y="300659"/>
                  </a:moveTo>
                  <a:lnTo>
                    <a:pt x="446659" y="295579"/>
                  </a:lnTo>
                  <a:lnTo>
                    <a:pt x="443191" y="296354"/>
                  </a:lnTo>
                  <a:lnTo>
                    <a:pt x="439724" y="297129"/>
                  </a:lnTo>
                  <a:lnTo>
                    <a:pt x="440601" y="302336"/>
                  </a:lnTo>
                  <a:lnTo>
                    <a:pt x="448005" y="300659"/>
                  </a:lnTo>
                  <a:close/>
                </a:path>
                <a:path w="1372870" h="367664">
                  <a:moveTo>
                    <a:pt x="467766" y="296214"/>
                  </a:moveTo>
                  <a:lnTo>
                    <a:pt x="466382" y="291134"/>
                  </a:lnTo>
                  <a:lnTo>
                    <a:pt x="462915" y="291909"/>
                  </a:lnTo>
                  <a:lnTo>
                    <a:pt x="459447" y="292684"/>
                  </a:lnTo>
                  <a:lnTo>
                    <a:pt x="460362" y="297878"/>
                  </a:lnTo>
                  <a:lnTo>
                    <a:pt x="467766" y="296214"/>
                  </a:lnTo>
                  <a:close/>
                </a:path>
                <a:path w="1372870" h="367664">
                  <a:moveTo>
                    <a:pt x="487514" y="291757"/>
                  </a:moveTo>
                  <a:lnTo>
                    <a:pt x="486105" y="286689"/>
                  </a:lnTo>
                  <a:lnTo>
                    <a:pt x="482638" y="287464"/>
                  </a:lnTo>
                  <a:lnTo>
                    <a:pt x="479171" y="288239"/>
                  </a:lnTo>
                  <a:lnTo>
                    <a:pt x="480110" y="293433"/>
                  </a:lnTo>
                  <a:lnTo>
                    <a:pt x="487514" y="291757"/>
                  </a:lnTo>
                  <a:close/>
                </a:path>
                <a:path w="1372870" h="367664">
                  <a:moveTo>
                    <a:pt x="507263" y="287312"/>
                  </a:moveTo>
                  <a:lnTo>
                    <a:pt x="505828" y="282244"/>
                  </a:lnTo>
                  <a:lnTo>
                    <a:pt x="502361" y="283032"/>
                  </a:lnTo>
                  <a:lnTo>
                    <a:pt x="498894" y="283806"/>
                  </a:lnTo>
                  <a:lnTo>
                    <a:pt x="499859" y="288988"/>
                  </a:lnTo>
                  <a:lnTo>
                    <a:pt x="507263" y="287312"/>
                  </a:lnTo>
                  <a:close/>
                </a:path>
                <a:path w="1372870" h="367664">
                  <a:moveTo>
                    <a:pt x="526923" y="282448"/>
                  </a:moveTo>
                  <a:lnTo>
                    <a:pt x="525462" y="277393"/>
                  </a:lnTo>
                  <a:lnTo>
                    <a:pt x="522008" y="278244"/>
                  </a:lnTo>
                  <a:lnTo>
                    <a:pt x="518553" y="279095"/>
                  </a:lnTo>
                  <a:lnTo>
                    <a:pt x="519557" y="284264"/>
                  </a:lnTo>
                  <a:lnTo>
                    <a:pt x="526923" y="282448"/>
                  </a:lnTo>
                  <a:close/>
                </a:path>
                <a:path w="1372870" h="367664">
                  <a:moveTo>
                    <a:pt x="546582" y="277622"/>
                  </a:moveTo>
                  <a:lnTo>
                    <a:pt x="545096" y="272567"/>
                  </a:lnTo>
                  <a:lnTo>
                    <a:pt x="541642" y="273418"/>
                  </a:lnTo>
                  <a:lnTo>
                    <a:pt x="538187" y="274269"/>
                  </a:lnTo>
                  <a:lnTo>
                    <a:pt x="539216" y="279438"/>
                  </a:lnTo>
                  <a:lnTo>
                    <a:pt x="546582" y="277622"/>
                  </a:lnTo>
                  <a:close/>
                </a:path>
                <a:path w="1372870" h="367664">
                  <a:moveTo>
                    <a:pt x="566267" y="272796"/>
                  </a:moveTo>
                  <a:lnTo>
                    <a:pt x="564743" y="267741"/>
                  </a:lnTo>
                  <a:lnTo>
                    <a:pt x="561289" y="268592"/>
                  </a:lnTo>
                  <a:lnTo>
                    <a:pt x="557834" y="269443"/>
                  </a:lnTo>
                  <a:lnTo>
                    <a:pt x="558888" y="274599"/>
                  </a:lnTo>
                  <a:lnTo>
                    <a:pt x="566267" y="272796"/>
                  </a:lnTo>
                  <a:close/>
                </a:path>
                <a:path w="1372870" h="367664">
                  <a:moveTo>
                    <a:pt x="585863" y="267754"/>
                  </a:moveTo>
                  <a:lnTo>
                    <a:pt x="584327" y="262712"/>
                  </a:lnTo>
                  <a:lnTo>
                    <a:pt x="580885" y="263626"/>
                  </a:lnTo>
                  <a:lnTo>
                    <a:pt x="577443" y="264541"/>
                  </a:lnTo>
                  <a:lnTo>
                    <a:pt x="578535" y="269697"/>
                  </a:lnTo>
                  <a:lnTo>
                    <a:pt x="585863" y="267754"/>
                  </a:lnTo>
                  <a:close/>
                </a:path>
                <a:path w="1372870" h="367664">
                  <a:moveTo>
                    <a:pt x="605434" y="262559"/>
                  </a:moveTo>
                  <a:lnTo>
                    <a:pt x="603872" y="257530"/>
                  </a:lnTo>
                  <a:lnTo>
                    <a:pt x="600430" y="258445"/>
                  </a:lnTo>
                  <a:lnTo>
                    <a:pt x="596988" y="259359"/>
                  </a:lnTo>
                  <a:lnTo>
                    <a:pt x="598106" y="264502"/>
                  </a:lnTo>
                  <a:lnTo>
                    <a:pt x="605434" y="262559"/>
                  </a:lnTo>
                  <a:close/>
                </a:path>
                <a:path w="1372870" h="367664">
                  <a:moveTo>
                    <a:pt x="625005" y="257378"/>
                  </a:moveTo>
                  <a:lnTo>
                    <a:pt x="623417" y="252349"/>
                  </a:lnTo>
                  <a:lnTo>
                    <a:pt x="619975" y="253263"/>
                  </a:lnTo>
                  <a:lnTo>
                    <a:pt x="616534" y="254177"/>
                  </a:lnTo>
                  <a:lnTo>
                    <a:pt x="617677" y="259321"/>
                  </a:lnTo>
                  <a:lnTo>
                    <a:pt x="625005" y="257378"/>
                  </a:lnTo>
                  <a:close/>
                </a:path>
                <a:path w="1372870" h="367664">
                  <a:moveTo>
                    <a:pt x="644575" y="252158"/>
                  </a:moveTo>
                  <a:lnTo>
                    <a:pt x="642950" y="247142"/>
                  </a:lnTo>
                  <a:lnTo>
                    <a:pt x="639521" y="248081"/>
                  </a:lnTo>
                  <a:lnTo>
                    <a:pt x="636079" y="248996"/>
                  </a:lnTo>
                  <a:lnTo>
                    <a:pt x="637247" y="254127"/>
                  </a:lnTo>
                  <a:lnTo>
                    <a:pt x="640918" y="253161"/>
                  </a:lnTo>
                  <a:lnTo>
                    <a:pt x="644575" y="252158"/>
                  </a:lnTo>
                  <a:close/>
                </a:path>
                <a:path w="1372870" h="367664">
                  <a:moveTo>
                    <a:pt x="664044" y="246621"/>
                  </a:moveTo>
                  <a:lnTo>
                    <a:pt x="662393" y="241617"/>
                  </a:lnTo>
                  <a:lnTo>
                    <a:pt x="658977" y="242582"/>
                  </a:lnTo>
                  <a:lnTo>
                    <a:pt x="655561" y="243547"/>
                  </a:lnTo>
                  <a:lnTo>
                    <a:pt x="656742" y="248691"/>
                  </a:lnTo>
                  <a:lnTo>
                    <a:pt x="664044" y="246621"/>
                  </a:lnTo>
                  <a:close/>
                </a:path>
                <a:path w="1372870" h="367664">
                  <a:moveTo>
                    <a:pt x="683526" y="241096"/>
                  </a:moveTo>
                  <a:lnTo>
                    <a:pt x="681850" y="236105"/>
                  </a:lnTo>
                  <a:lnTo>
                    <a:pt x="678434" y="237070"/>
                  </a:lnTo>
                  <a:lnTo>
                    <a:pt x="675017" y="238036"/>
                  </a:lnTo>
                  <a:lnTo>
                    <a:pt x="676224" y="243166"/>
                  </a:lnTo>
                  <a:lnTo>
                    <a:pt x="683526" y="241096"/>
                  </a:lnTo>
                  <a:close/>
                </a:path>
                <a:path w="1372870" h="367664">
                  <a:moveTo>
                    <a:pt x="703008" y="235559"/>
                  </a:moveTo>
                  <a:lnTo>
                    <a:pt x="701306" y="230581"/>
                  </a:lnTo>
                  <a:lnTo>
                    <a:pt x="697890" y="231546"/>
                  </a:lnTo>
                  <a:lnTo>
                    <a:pt x="694474" y="232511"/>
                  </a:lnTo>
                  <a:lnTo>
                    <a:pt x="695706" y="237642"/>
                  </a:lnTo>
                  <a:lnTo>
                    <a:pt x="703008" y="235559"/>
                  </a:lnTo>
                  <a:close/>
                </a:path>
                <a:path w="1372870" h="367664">
                  <a:moveTo>
                    <a:pt x="722414" y="229819"/>
                  </a:moveTo>
                  <a:lnTo>
                    <a:pt x="720699" y="224840"/>
                  </a:lnTo>
                  <a:lnTo>
                    <a:pt x="717296" y="225869"/>
                  </a:lnTo>
                  <a:lnTo>
                    <a:pt x="713892" y="226898"/>
                  </a:lnTo>
                  <a:lnTo>
                    <a:pt x="715149" y="232003"/>
                  </a:lnTo>
                  <a:lnTo>
                    <a:pt x="722414" y="229819"/>
                  </a:lnTo>
                  <a:close/>
                </a:path>
                <a:path w="1372870" h="367664">
                  <a:moveTo>
                    <a:pt x="741807" y="224002"/>
                  </a:moveTo>
                  <a:lnTo>
                    <a:pt x="740067" y="219024"/>
                  </a:lnTo>
                  <a:lnTo>
                    <a:pt x="736663" y="220052"/>
                  </a:lnTo>
                  <a:lnTo>
                    <a:pt x="733259" y="221081"/>
                  </a:lnTo>
                  <a:lnTo>
                    <a:pt x="734542" y="226187"/>
                  </a:lnTo>
                  <a:lnTo>
                    <a:pt x="741807" y="224002"/>
                  </a:lnTo>
                  <a:close/>
                </a:path>
                <a:path w="1372870" h="367664">
                  <a:moveTo>
                    <a:pt x="761199" y="218173"/>
                  </a:moveTo>
                  <a:lnTo>
                    <a:pt x="759434" y="213207"/>
                  </a:lnTo>
                  <a:lnTo>
                    <a:pt x="756031" y="214236"/>
                  </a:lnTo>
                  <a:lnTo>
                    <a:pt x="752627" y="215265"/>
                  </a:lnTo>
                  <a:lnTo>
                    <a:pt x="753935" y="220357"/>
                  </a:lnTo>
                  <a:lnTo>
                    <a:pt x="761199" y="218173"/>
                  </a:lnTo>
                  <a:close/>
                </a:path>
                <a:path w="1372870" h="367664">
                  <a:moveTo>
                    <a:pt x="780554" y="212255"/>
                  </a:moveTo>
                  <a:lnTo>
                    <a:pt x="778776" y="207302"/>
                  </a:lnTo>
                  <a:lnTo>
                    <a:pt x="775385" y="208368"/>
                  </a:lnTo>
                  <a:lnTo>
                    <a:pt x="771994" y="209435"/>
                  </a:lnTo>
                  <a:lnTo>
                    <a:pt x="773315" y="214541"/>
                  </a:lnTo>
                  <a:lnTo>
                    <a:pt x="780554" y="212255"/>
                  </a:lnTo>
                  <a:close/>
                </a:path>
                <a:path w="1372870" h="367664">
                  <a:moveTo>
                    <a:pt x="799858" y="206159"/>
                  </a:moveTo>
                  <a:lnTo>
                    <a:pt x="798055" y="201206"/>
                  </a:lnTo>
                  <a:lnTo>
                    <a:pt x="794664" y="202272"/>
                  </a:lnTo>
                  <a:lnTo>
                    <a:pt x="791273" y="203339"/>
                  </a:lnTo>
                  <a:lnTo>
                    <a:pt x="792619" y="208432"/>
                  </a:lnTo>
                  <a:lnTo>
                    <a:pt x="799858" y="206159"/>
                  </a:lnTo>
                  <a:close/>
                </a:path>
                <a:path w="1372870" h="367664">
                  <a:moveTo>
                    <a:pt x="819162" y="200063"/>
                  </a:moveTo>
                  <a:lnTo>
                    <a:pt x="817346" y="195122"/>
                  </a:lnTo>
                  <a:lnTo>
                    <a:pt x="813955" y="196189"/>
                  </a:lnTo>
                  <a:lnTo>
                    <a:pt x="810564" y="197256"/>
                  </a:lnTo>
                  <a:lnTo>
                    <a:pt x="811936" y="202349"/>
                  </a:lnTo>
                  <a:lnTo>
                    <a:pt x="819162" y="200063"/>
                  </a:lnTo>
                  <a:close/>
                </a:path>
                <a:path w="1372870" h="367664">
                  <a:moveTo>
                    <a:pt x="838479" y="193967"/>
                  </a:moveTo>
                  <a:lnTo>
                    <a:pt x="836637" y="189026"/>
                  </a:lnTo>
                  <a:lnTo>
                    <a:pt x="833247" y="190106"/>
                  </a:lnTo>
                  <a:lnTo>
                    <a:pt x="829856" y="191173"/>
                  </a:lnTo>
                  <a:lnTo>
                    <a:pt x="831240" y="196253"/>
                  </a:lnTo>
                  <a:lnTo>
                    <a:pt x="838479" y="193967"/>
                  </a:lnTo>
                  <a:close/>
                </a:path>
                <a:path w="1372870" h="367664">
                  <a:moveTo>
                    <a:pt x="857694" y="187629"/>
                  </a:moveTo>
                  <a:lnTo>
                    <a:pt x="855840" y="182689"/>
                  </a:lnTo>
                  <a:lnTo>
                    <a:pt x="852462" y="183807"/>
                  </a:lnTo>
                  <a:lnTo>
                    <a:pt x="849083" y="184912"/>
                  </a:lnTo>
                  <a:lnTo>
                    <a:pt x="850493" y="189992"/>
                  </a:lnTo>
                  <a:lnTo>
                    <a:pt x="857694" y="187629"/>
                  </a:lnTo>
                  <a:close/>
                </a:path>
                <a:path w="1372870" h="367664">
                  <a:moveTo>
                    <a:pt x="876935" y="181305"/>
                  </a:moveTo>
                  <a:lnTo>
                    <a:pt x="875055" y="176390"/>
                  </a:lnTo>
                  <a:lnTo>
                    <a:pt x="871677" y="177495"/>
                  </a:lnTo>
                  <a:lnTo>
                    <a:pt x="868299" y="178612"/>
                  </a:lnTo>
                  <a:lnTo>
                    <a:pt x="869721" y="183680"/>
                  </a:lnTo>
                  <a:lnTo>
                    <a:pt x="876935" y="181305"/>
                  </a:lnTo>
                  <a:close/>
                </a:path>
                <a:path w="1372870" h="367664">
                  <a:moveTo>
                    <a:pt x="896162" y="174980"/>
                  </a:moveTo>
                  <a:lnTo>
                    <a:pt x="894270" y="170065"/>
                  </a:lnTo>
                  <a:lnTo>
                    <a:pt x="890892" y="171170"/>
                  </a:lnTo>
                  <a:lnTo>
                    <a:pt x="887514" y="172288"/>
                  </a:lnTo>
                  <a:lnTo>
                    <a:pt x="888949" y="177342"/>
                  </a:lnTo>
                  <a:lnTo>
                    <a:pt x="896162" y="174980"/>
                  </a:lnTo>
                  <a:close/>
                </a:path>
                <a:path w="1372870" h="367664">
                  <a:moveTo>
                    <a:pt x="915327" y="168478"/>
                  </a:moveTo>
                  <a:lnTo>
                    <a:pt x="913422" y="163576"/>
                  </a:lnTo>
                  <a:lnTo>
                    <a:pt x="910056" y="164719"/>
                  </a:lnTo>
                  <a:lnTo>
                    <a:pt x="906691" y="165862"/>
                  </a:lnTo>
                  <a:lnTo>
                    <a:pt x="908151" y="170929"/>
                  </a:lnTo>
                  <a:lnTo>
                    <a:pt x="915327" y="168478"/>
                  </a:lnTo>
                  <a:close/>
                </a:path>
                <a:path w="1372870" h="367664">
                  <a:moveTo>
                    <a:pt x="934491" y="161963"/>
                  </a:moveTo>
                  <a:lnTo>
                    <a:pt x="932573" y="157060"/>
                  </a:lnTo>
                  <a:lnTo>
                    <a:pt x="929208" y="158203"/>
                  </a:lnTo>
                  <a:lnTo>
                    <a:pt x="925842" y="159346"/>
                  </a:lnTo>
                  <a:lnTo>
                    <a:pt x="927315" y="164414"/>
                  </a:lnTo>
                  <a:lnTo>
                    <a:pt x="934491" y="161963"/>
                  </a:lnTo>
                  <a:close/>
                </a:path>
                <a:path w="1372870" h="367664">
                  <a:moveTo>
                    <a:pt x="953643" y="155448"/>
                  </a:moveTo>
                  <a:lnTo>
                    <a:pt x="951712" y="150545"/>
                  </a:lnTo>
                  <a:lnTo>
                    <a:pt x="948347" y="151688"/>
                  </a:lnTo>
                  <a:lnTo>
                    <a:pt x="944981" y="152831"/>
                  </a:lnTo>
                  <a:lnTo>
                    <a:pt x="946467" y="157886"/>
                  </a:lnTo>
                  <a:lnTo>
                    <a:pt x="953643" y="155448"/>
                  </a:lnTo>
                  <a:close/>
                </a:path>
                <a:path w="1372870" h="367664">
                  <a:moveTo>
                    <a:pt x="972781" y="148831"/>
                  </a:moveTo>
                  <a:lnTo>
                    <a:pt x="970826" y="143941"/>
                  </a:lnTo>
                  <a:lnTo>
                    <a:pt x="967473" y="145110"/>
                  </a:lnTo>
                  <a:lnTo>
                    <a:pt x="964120" y="146278"/>
                  </a:lnTo>
                  <a:lnTo>
                    <a:pt x="965619" y="151333"/>
                  </a:lnTo>
                  <a:lnTo>
                    <a:pt x="972781" y="148831"/>
                  </a:lnTo>
                  <a:close/>
                </a:path>
                <a:path w="1372870" h="367664">
                  <a:moveTo>
                    <a:pt x="991895" y="142151"/>
                  </a:moveTo>
                  <a:lnTo>
                    <a:pt x="989926" y="137261"/>
                  </a:lnTo>
                  <a:lnTo>
                    <a:pt x="986574" y="138430"/>
                  </a:lnTo>
                  <a:lnTo>
                    <a:pt x="983221" y="139611"/>
                  </a:lnTo>
                  <a:lnTo>
                    <a:pt x="984732" y="144653"/>
                  </a:lnTo>
                  <a:lnTo>
                    <a:pt x="991895" y="142151"/>
                  </a:lnTo>
                  <a:close/>
                </a:path>
                <a:path w="1372870" h="367664">
                  <a:moveTo>
                    <a:pt x="1010983" y="135458"/>
                  </a:moveTo>
                  <a:lnTo>
                    <a:pt x="1009015" y="130581"/>
                  </a:lnTo>
                  <a:lnTo>
                    <a:pt x="1005662" y="131749"/>
                  </a:lnTo>
                  <a:lnTo>
                    <a:pt x="1002309" y="132930"/>
                  </a:lnTo>
                  <a:lnTo>
                    <a:pt x="1003833" y="137972"/>
                  </a:lnTo>
                  <a:lnTo>
                    <a:pt x="1010983" y="135458"/>
                  </a:lnTo>
                  <a:close/>
                </a:path>
                <a:path w="1372870" h="367664">
                  <a:moveTo>
                    <a:pt x="1030084" y="128727"/>
                  </a:moveTo>
                  <a:lnTo>
                    <a:pt x="1028103" y="123850"/>
                  </a:lnTo>
                  <a:lnTo>
                    <a:pt x="1024750" y="125044"/>
                  </a:lnTo>
                  <a:lnTo>
                    <a:pt x="1021397" y="126238"/>
                  </a:lnTo>
                  <a:lnTo>
                    <a:pt x="1022934" y="131279"/>
                  </a:lnTo>
                  <a:lnTo>
                    <a:pt x="1030084" y="128727"/>
                  </a:lnTo>
                  <a:close/>
                </a:path>
                <a:path w="1372870" h="367664">
                  <a:moveTo>
                    <a:pt x="1049134" y="121920"/>
                  </a:moveTo>
                  <a:lnTo>
                    <a:pt x="1047153" y="117043"/>
                  </a:lnTo>
                  <a:lnTo>
                    <a:pt x="1043800" y="118237"/>
                  </a:lnTo>
                  <a:lnTo>
                    <a:pt x="1040447" y="119430"/>
                  </a:lnTo>
                  <a:lnTo>
                    <a:pt x="1041996" y="124472"/>
                  </a:lnTo>
                  <a:lnTo>
                    <a:pt x="1049134" y="121920"/>
                  </a:lnTo>
                  <a:close/>
                </a:path>
                <a:path w="1372870" h="367664">
                  <a:moveTo>
                    <a:pt x="1068197" y="115112"/>
                  </a:moveTo>
                  <a:lnTo>
                    <a:pt x="1066203" y="110236"/>
                  </a:lnTo>
                  <a:lnTo>
                    <a:pt x="1062850" y="111429"/>
                  </a:lnTo>
                  <a:lnTo>
                    <a:pt x="1059497" y="112623"/>
                  </a:lnTo>
                  <a:lnTo>
                    <a:pt x="1061046" y="117665"/>
                  </a:lnTo>
                  <a:lnTo>
                    <a:pt x="1068197" y="115112"/>
                  </a:lnTo>
                  <a:close/>
                </a:path>
                <a:path w="1372870" h="367664">
                  <a:moveTo>
                    <a:pt x="1087247" y="108280"/>
                  </a:moveTo>
                  <a:lnTo>
                    <a:pt x="1085240" y="103416"/>
                  </a:lnTo>
                  <a:lnTo>
                    <a:pt x="1081900" y="104622"/>
                  </a:lnTo>
                  <a:lnTo>
                    <a:pt x="1078547" y="105829"/>
                  </a:lnTo>
                  <a:lnTo>
                    <a:pt x="1080109" y="110858"/>
                  </a:lnTo>
                  <a:lnTo>
                    <a:pt x="1087247" y="108280"/>
                  </a:lnTo>
                  <a:close/>
                </a:path>
                <a:path w="1372870" h="367664">
                  <a:moveTo>
                    <a:pt x="1106284" y="101396"/>
                  </a:moveTo>
                  <a:lnTo>
                    <a:pt x="1104265" y="96532"/>
                  </a:lnTo>
                  <a:lnTo>
                    <a:pt x="1100924" y="97739"/>
                  </a:lnTo>
                  <a:lnTo>
                    <a:pt x="1097584" y="98945"/>
                  </a:lnTo>
                  <a:lnTo>
                    <a:pt x="1099146" y="103974"/>
                  </a:lnTo>
                  <a:lnTo>
                    <a:pt x="1106284" y="101396"/>
                  </a:lnTo>
                  <a:close/>
                </a:path>
                <a:path w="1372870" h="367664">
                  <a:moveTo>
                    <a:pt x="1125308" y="94500"/>
                  </a:moveTo>
                  <a:lnTo>
                    <a:pt x="1123289" y="89636"/>
                  </a:lnTo>
                  <a:lnTo>
                    <a:pt x="1119949" y="90843"/>
                  </a:lnTo>
                  <a:lnTo>
                    <a:pt x="1116609" y="92049"/>
                  </a:lnTo>
                  <a:lnTo>
                    <a:pt x="1118171" y="97078"/>
                  </a:lnTo>
                  <a:lnTo>
                    <a:pt x="1125308" y="94500"/>
                  </a:lnTo>
                  <a:close/>
                </a:path>
                <a:path w="1372870" h="367664">
                  <a:moveTo>
                    <a:pt x="1144333" y="87617"/>
                  </a:moveTo>
                  <a:lnTo>
                    <a:pt x="1142314" y="82753"/>
                  </a:lnTo>
                  <a:lnTo>
                    <a:pt x="1138974" y="83959"/>
                  </a:lnTo>
                  <a:lnTo>
                    <a:pt x="1135634" y="85166"/>
                  </a:lnTo>
                  <a:lnTo>
                    <a:pt x="1137208" y="90195"/>
                  </a:lnTo>
                  <a:lnTo>
                    <a:pt x="1144333" y="87617"/>
                  </a:lnTo>
                  <a:close/>
                </a:path>
                <a:path w="1372870" h="367664">
                  <a:moveTo>
                    <a:pt x="1163332" y="80670"/>
                  </a:moveTo>
                  <a:lnTo>
                    <a:pt x="1161313" y="75806"/>
                  </a:lnTo>
                  <a:lnTo>
                    <a:pt x="1157973" y="77025"/>
                  </a:lnTo>
                  <a:lnTo>
                    <a:pt x="1154633" y="78244"/>
                  </a:lnTo>
                  <a:lnTo>
                    <a:pt x="1156208" y="83273"/>
                  </a:lnTo>
                  <a:lnTo>
                    <a:pt x="1163332" y="80670"/>
                  </a:lnTo>
                  <a:close/>
                </a:path>
                <a:path w="1372870" h="367664">
                  <a:moveTo>
                    <a:pt x="1182344" y="73748"/>
                  </a:moveTo>
                  <a:lnTo>
                    <a:pt x="1180325" y="68884"/>
                  </a:lnTo>
                  <a:lnTo>
                    <a:pt x="1176985" y="70104"/>
                  </a:lnTo>
                  <a:lnTo>
                    <a:pt x="1173645" y="71323"/>
                  </a:lnTo>
                  <a:lnTo>
                    <a:pt x="1175219" y="76352"/>
                  </a:lnTo>
                  <a:lnTo>
                    <a:pt x="1182344" y="73748"/>
                  </a:lnTo>
                  <a:close/>
                </a:path>
                <a:path w="1372870" h="367664">
                  <a:moveTo>
                    <a:pt x="1201369" y="66814"/>
                  </a:moveTo>
                  <a:lnTo>
                    <a:pt x="1199337" y="61950"/>
                  </a:lnTo>
                  <a:lnTo>
                    <a:pt x="1195997" y="63169"/>
                  </a:lnTo>
                  <a:lnTo>
                    <a:pt x="1192657" y="64389"/>
                  </a:lnTo>
                  <a:lnTo>
                    <a:pt x="1194244" y="69418"/>
                  </a:lnTo>
                  <a:lnTo>
                    <a:pt x="1201369" y="66814"/>
                  </a:lnTo>
                  <a:close/>
                </a:path>
                <a:path w="1372870" h="367664">
                  <a:moveTo>
                    <a:pt x="1220368" y="59880"/>
                  </a:moveTo>
                  <a:lnTo>
                    <a:pt x="1218349" y="55016"/>
                  </a:lnTo>
                  <a:lnTo>
                    <a:pt x="1215009" y="56235"/>
                  </a:lnTo>
                  <a:lnTo>
                    <a:pt x="1211668" y="57454"/>
                  </a:lnTo>
                  <a:lnTo>
                    <a:pt x="1213256" y="62484"/>
                  </a:lnTo>
                  <a:lnTo>
                    <a:pt x="1220368" y="59880"/>
                  </a:lnTo>
                  <a:close/>
                </a:path>
                <a:path w="1372870" h="367664">
                  <a:moveTo>
                    <a:pt x="1239380" y="52946"/>
                  </a:moveTo>
                  <a:lnTo>
                    <a:pt x="1237361" y="48082"/>
                  </a:lnTo>
                  <a:lnTo>
                    <a:pt x="1234020" y="49301"/>
                  </a:lnTo>
                  <a:lnTo>
                    <a:pt x="1230680" y="50520"/>
                  </a:lnTo>
                  <a:lnTo>
                    <a:pt x="1232255" y="55549"/>
                  </a:lnTo>
                  <a:lnTo>
                    <a:pt x="1239380" y="52946"/>
                  </a:lnTo>
                  <a:close/>
                </a:path>
                <a:path w="1372870" h="367664">
                  <a:moveTo>
                    <a:pt x="1258379" y="46012"/>
                  </a:moveTo>
                  <a:lnTo>
                    <a:pt x="1256360" y="41148"/>
                  </a:lnTo>
                  <a:lnTo>
                    <a:pt x="1253020" y="42367"/>
                  </a:lnTo>
                  <a:lnTo>
                    <a:pt x="1249680" y="43586"/>
                  </a:lnTo>
                  <a:lnTo>
                    <a:pt x="1251254" y="48615"/>
                  </a:lnTo>
                  <a:lnTo>
                    <a:pt x="1258379" y="46012"/>
                  </a:lnTo>
                  <a:close/>
                </a:path>
                <a:path w="1372870" h="367664">
                  <a:moveTo>
                    <a:pt x="1277404" y="39116"/>
                  </a:moveTo>
                  <a:lnTo>
                    <a:pt x="1275384" y="34239"/>
                  </a:lnTo>
                  <a:lnTo>
                    <a:pt x="1272044" y="35458"/>
                  </a:lnTo>
                  <a:lnTo>
                    <a:pt x="1268704" y="36677"/>
                  </a:lnTo>
                  <a:lnTo>
                    <a:pt x="1270279" y="41694"/>
                  </a:lnTo>
                  <a:lnTo>
                    <a:pt x="1277404" y="39116"/>
                  </a:lnTo>
                  <a:close/>
                </a:path>
                <a:path w="1372870" h="367664">
                  <a:moveTo>
                    <a:pt x="1296428" y="32219"/>
                  </a:moveTo>
                  <a:lnTo>
                    <a:pt x="1294422" y="27355"/>
                  </a:lnTo>
                  <a:lnTo>
                    <a:pt x="1291069" y="28562"/>
                  </a:lnTo>
                  <a:lnTo>
                    <a:pt x="1287716" y="29781"/>
                  </a:lnTo>
                  <a:lnTo>
                    <a:pt x="1289291" y="34798"/>
                  </a:lnTo>
                  <a:lnTo>
                    <a:pt x="1296428" y="32219"/>
                  </a:lnTo>
                  <a:close/>
                </a:path>
                <a:path w="1372870" h="367664">
                  <a:moveTo>
                    <a:pt x="1315440" y="25323"/>
                  </a:moveTo>
                  <a:lnTo>
                    <a:pt x="1313434" y="20447"/>
                  </a:lnTo>
                  <a:lnTo>
                    <a:pt x="1310093" y="21666"/>
                  </a:lnTo>
                  <a:lnTo>
                    <a:pt x="1306753" y="22885"/>
                  </a:lnTo>
                  <a:lnTo>
                    <a:pt x="1308315" y="27914"/>
                  </a:lnTo>
                  <a:lnTo>
                    <a:pt x="1315440" y="25323"/>
                  </a:lnTo>
                  <a:close/>
                </a:path>
                <a:path w="1372870" h="367664">
                  <a:moveTo>
                    <a:pt x="1334490" y="18503"/>
                  </a:moveTo>
                  <a:lnTo>
                    <a:pt x="1332496" y="13627"/>
                  </a:lnTo>
                  <a:lnTo>
                    <a:pt x="1329143" y="14820"/>
                  </a:lnTo>
                  <a:lnTo>
                    <a:pt x="1325791" y="16014"/>
                  </a:lnTo>
                  <a:lnTo>
                    <a:pt x="1327353" y="21043"/>
                  </a:lnTo>
                  <a:lnTo>
                    <a:pt x="1334490" y="18503"/>
                  </a:lnTo>
                  <a:close/>
                </a:path>
                <a:path w="1372870" h="367664">
                  <a:moveTo>
                    <a:pt x="1353540" y="11684"/>
                  </a:moveTo>
                  <a:lnTo>
                    <a:pt x="1351559" y="6807"/>
                  </a:lnTo>
                  <a:lnTo>
                    <a:pt x="1348206" y="8001"/>
                  </a:lnTo>
                  <a:lnTo>
                    <a:pt x="1344853" y="9194"/>
                  </a:lnTo>
                  <a:lnTo>
                    <a:pt x="1346403" y="14236"/>
                  </a:lnTo>
                  <a:lnTo>
                    <a:pt x="1353540" y="11684"/>
                  </a:lnTo>
                  <a:close/>
                </a:path>
                <a:path w="1372870" h="367664">
                  <a:moveTo>
                    <a:pt x="1372590" y="4876"/>
                  </a:moveTo>
                  <a:lnTo>
                    <a:pt x="1370609" y="0"/>
                  </a:lnTo>
                  <a:lnTo>
                    <a:pt x="1367256" y="1193"/>
                  </a:lnTo>
                  <a:lnTo>
                    <a:pt x="1363903" y="2387"/>
                  </a:lnTo>
                  <a:lnTo>
                    <a:pt x="1365453" y="7429"/>
                  </a:lnTo>
                  <a:lnTo>
                    <a:pt x="1372590" y="487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 descr=""/>
            <p:cNvSpPr/>
            <p:nvPr/>
          </p:nvSpPr>
          <p:spPr>
            <a:xfrm>
              <a:off x="3125444" y="5274894"/>
              <a:ext cx="793115" cy="195580"/>
            </a:xfrm>
            <a:custGeom>
              <a:avLst/>
              <a:gdLst/>
              <a:ahLst/>
              <a:cxnLst/>
              <a:rect l="l" t="t" r="r" b="b"/>
              <a:pathLst>
                <a:path w="793114" h="195579">
                  <a:moveTo>
                    <a:pt x="8686" y="192468"/>
                  </a:moveTo>
                  <a:lnTo>
                    <a:pt x="6705" y="187591"/>
                  </a:lnTo>
                  <a:lnTo>
                    <a:pt x="3352" y="188785"/>
                  </a:lnTo>
                  <a:lnTo>
                    <a:pt x="0" y="189979"/>
                  </a:lnTo>
                  <a:lnTo>
                    <a:pt x="1549" y="195021"/>
                  </a:lnTo>
                  <a:lnTo>
                    <a:pt x="8686" y="192468"/>
                  </a:lnTo>
                  <a:close/>
                </a:path>
                <a:path w="793114" h="195579">
                  <a:moveTo>
                    <a:pt x="27762" y="185750"/>
                  </a:moveTo>
                  <a:lnTo>
                    <a:pt x="25806" y="180860"/>
                  </a:lnTo>
                  <a:lnTo>
                    <a:pt x="22440" y="182041"/>
                  </a:lnTo>
                  <a:lnTo>
                    <a:pt x="19075" y="183222"/>
                  </a:lnTo>
                  <a:lnTo>
                    <a:pt x="20612" y="188252"/>
                  </a:lnTo>
                  <a:lnTo>
                    <a:pt x="27762" y="185750"/>
                  </a:lnTo>
                  <a:close/>
                </a:path>
                <a:path w="793114" h="195579">
                  <a:moveTo>
                    <a:pt x="46850" y="179082"/>
                  </a:moveTo>
                  <a:lnTo>
                    <a:pt x="44907" y="174180"/>
                  </a:lnTo>
                  <a:lnTo>
                    <a:pt x="41541" y="175361"/>
                  </a:lnTo>
                  <a:lnTo>
                    <a:pt x="38176" y="176542"/>
                  </a:lnTo>
                  <a:lnTo>
                    <a:pt x="39700" y="181584"/>
                  </a:lnTo>
                  <a:lnTo>
                    <a:pt x="46850" y="179082"/>
                  </a:lnTo>
                  <a:close/>
                </a:path>
                <a:path w="793114" h="195579">
                  <a:moveTo>
                    <a:pt x="65951" y="172389"/>
                  </a:moveTo>
                  <a:lnTo>
                    <a:pt x="64020" y="167487"/>
                  </a:lnTo>
                  <a:lnTo>
                    <a:pt x="60655" y="168668"/>
                  </a:lnTo>
                  <a:lnTo>
                    <a:pt x="57289" y="169849"/>
                  </a:lnTo>
                  <a:lnTo>
                    <a:pt x="58801" y="174891"/>
                  </a:lnTo>
                  <a:lnTo>
                    <a:pt x="65951" y="172389"/>
                  </a:lnTo>
                  <a:close/>
                </a:path>
                <a:path w="793114" h="195579">
                  <a:moveTo>
                    <a:pt x="85077" y="165823"/>
                  </a:moveTo>
                  <a:lnTo>
                    <a:pt x="83159" y="160921"/>
                  </a:lnTo>
                  <a:lnTo>
                    <a:pt x="79781" y="162064"/>
                  </a:lnTo>
                  <a:lnTo>
                    <a:pt x="76415" y="163207"/>
                  </a:lnTo>
                  <a:lnTo>
                    <a:pt x="77901" y="168262"/>
                  </a:lnTo>
                  <a:lnTo>
                    <a:pt x="85077" y="165823"/>
                  </a:lnTo>
                  <a:close/>
                </a:path>
                <a:path w="793114" h="195579">
                  <a:moveTo>
                    <a:pt x="104228" y="159308"/>
                  </a:moveTo>
                  <a:lnTo>
                    <a:pt x="102311" y="154406"/>
                  </a:lnTo>
                  <a:lnTo>
                    <a:pt x="98945" y="155549"/>
                  </a:lnTo>
                  <a:lnTo>
                    <a:pt x="95580" y="156692"/>
                  </a:lnTo>
                  <a:lnTo>
                    <a:pt x="97053" y="161747"/>
                  </a:lnTo>
                  <a:lnTo>
                    <a:pt x="104228" y="159308"/>
                  </a:lnTo>
                  <a:close/>
                </a:path>
                <a:path w="793114" h="195579">
                  <a:moveTo>
                    <a:pt x="123367" y="152806"/>
                  </a:moveTo>
                  <a:lnTo>
                    <a:pt x="121475" y="147891"/>
                  </a:lnTo>
                  <a:lnTo>
                    <a:pt x="118110" y="149034"/>
                  </a:lnTo>
                  <a:lnTo>
                    <a:pt x="114731" y="150177"/>
                  </a:lnTo>
                  <a:lnTo>
                    <a:pt x="116192" y="155244"/>
                  </a:lnTo>
                  <a:lnTo>
                    <a:pt x="123367" y="152806"/>
                  </a:lnTo>
                  <a:close/>
                </a:path>
                <a:path w="793114" h="195579">
                  <a:moveTo>
                    <a:pt x="142570" y="146443"/>
                  </a:moveTo>
                  <a:lnTo>
                    <a:pt x="140690" y="141528"/>
                  </a:lnTo>
                  <a:lnTo>
                    <a:pt x="137312" y="142633"/>
                  </a:lnTo>
                  <a:lnTo>
                    <a:pt x="133934" y="143738"/>
                  </a:lnTo>
                  <a:lnTo>
                    <a:pt x="135369" y="148805"/>
                  </a:lnTo>
                  <a:lnTo>
                    <a:pt x="142570" y="146443"/>
                  </a:lnTo>
                  <a:close/>
                </a:path>
                <a:path w="793114" h="195579">
                  <a:moveTo>
                    <a:pt x="161785" y="140144"/>
                  </a:moveTo>
                  <a:lnTo>
                    <a:pt x="159931" y="135216"/>
                  </a:lnTo>
                  <a:lnTo>
                    <a:pt x="156552" y="136321"/>
                  </a:lnTo>
                  <a:lnTo>
                    <a:pt x="153174" y="137426"/>
                  </a:lnTo>
                  <a:lnTo>
                    <a:pt x="154584" y="142506"/>
                  </a:lnTo>
                  <a:lnTo>
                    <a:pt x="161785" y="140144"/>
                  </a:lnTo>
                  <a:close/>
                </a:path>
                <a:path w="793114" h="195579">
                  <a:moveTo>
                    <a:pt x="181013" y="133858"/>
                  </a:moveTo>
                  <a:lnTo>
                    <a:pt x="179171" y="128930"/>
                  </a:lnTo>
                  <a:lnTo>
                    <a:pt x="175793" y="130035"/>
                  </a:lnTo>
                  <a:lnTo>
                    <a:pt x="172415" y="131140"/>
                  </a:lnTo>
                  <a:lnTo>
                    <a:pt x="173812" y="136220"/>
                  </a:lnTo>
                  <a:lnTo>
                    <a:pt x="181013" y="133858"/>
                  </a:lnTo>
                  <a:close/>
                </a:path>
                <a:path w="793114" h="195579">
                  <a:moveTo>
                    <a:pt x="200279" y="127736"/>
                  </a:moveTo>
                  <a:lnTo>
                    <a:pt x="198475" y="122783"/>
                  </a:lnTo>
                  <a:lnTo>
                    <a:pt x="195072" y="123850"/>
                  </a:lnTo>
                  <a:lnTo>
                    <a:pt x="191668" y="124917"/>
                  </a:lnTo>
                  <a:lnTo>
                    <a:pt x="193052" y="129997"/>
                  </a:lnTo>
                  <a:lnTo>
                    <a:pt x="200279" y="127736"/>
                  </a:lnTo>
                  <a:close/>
                </a:path>
                <a:path w="793114" h="195579">
                  <a:moveTo>
                    <a:pt x="219583" y="121704"/>
                  </a:moveTo>
                  <a:lnTo>
                    <a:pt x="217805" y="116738"/>
                  </a:lnTo>
                  <a:lnTo>
                    <a:pt x="214401" y="117805"/>
                  </a:lnTo>
                  <a:lnTo>
                    <a:pt x="210997" y="118872"/>
                  </a:lnTo>
                  <a:lnTo>
                    <a:pt x="212356" y="123964"/>
                  </a:lnTo>
                  <a:lnTo>
                    <a:pt x="219583" y="121704"/>
                  </a:lnTo>
                  <a:close/>
                </a:path>
                <a:path w="793114" h="195579">
                  <a:moveTo>
                    <a:pt x="238887" y="115671"/>
                  </a:moveTo>
                  <a:lnTo>
                    <a:pt x="237134" y="110705"/>
                  </a:lnTo>
                  <a:lnTo>
                    <a:pt x="233730" y="111772"/>
                  </a:lnTo>
                  <a:lnTo>
                    <a:pt x="230327" y="112839"/>
                  </a:lnTo>
                  <a:lnTo>
                    <a:pt x="231660" y="117932"/>
                  </a:lnTo>
                  <a:lnTo>
                    <a:pt x="238887" y="115671"/>
                  </a:lnTo>
                  <a:close/>
                </a:path>
                <a:path w="793114" h="195579">
                  <a:moveTo>
                    <a:pt x="258254" y="109829"/>
                  </a:moveTo>
                  <a:lnTo>
                    <a:pt x="256514" y="104863"/>
                  </a:lnTo>
                  <a:lnTo>
                    <a:pt x="253098" y="105867"/>
                  </a:lnTo>
                  <a:lnTo>
                    <a:pt x="249682" y="106870"/>
                  </a:lnTo>
                  <a:lnTo>
                    <a:pt x="250990" y="111975"/>
                  </a:lnTo>
                  <a:lnTo>
                    <a:pt x="258254" y="109829"/>
                  </a:lnTo>
                  <a:close/>
                </a:path>
                <a:path w="793114" h="195579">
                  <a:moveTo>
                    <a:pt x="277634" y="104114"/>
                  </a:moveTo>
                  <a:lnTo>
                    <a:pt x="275932" y="99136"/>
                  </a:lnTo>
                  <a:lnTo>
                    <a:pt x="272516" y="100139"/>
                  </a:lnTo>
                  <a:lnTo>
                    <a:pt x="269100" y="101142"/>
                  </a:lnTo>
                  <a:lnTo>
                    <a:pt x="270370" y="106260"/>
                  </a:lnTo>
                  <a:lnTo>
                    <a:pt x="277634" y="104114"/>
                  </a:lnTo>
                  <a:close/>
                </a:path>
                <a:path w="793114" h="195579">
                  <a:moveTo>
                    <a:pt x="297027" y="98386"/>
                  </a:moveTo>
                  <a:lnTo>
                    <a:pt x="295351" y="93395"/>
                  </a:lnTo>
                  <a:lnTo>
                    <a:pt x="291934" y="94399"/>
                  </a:lnTo>
                  <a:lnTo>
                    <a:pt x="288518" y="95402"/>
                  </a:lnTo>
                  <a:lnTo>
                    <a:pt x="289763" y="100533"/>
                  </a:lnTo>
                  <a:lnTo>
                    <a:pt x="297027" y="98386"/>
                  </a:lnTo>
                  <a:close/>
                </a:path>
                <a:path w="793114" h="195579">
                  <a:moveTo>
                    <a:pt x="316484" y="92887"/>
                  </a:moveTo>
                  <a:lnTo>
                    <a:pt x="314845" y="87871"/>
                  </a:lnTo>
                  <a:lnTo>
                    <a:pt x="311404" y="88823"/>
                  </a:lnTo>
                  <a:lnTo>
                    <a:pt x="307975" y="89776"/>
                  </a:lnTo>
                  <a:lnTo>
                    <a:pt x="309181" y="94894"/>
                  </a:lnTo>
                  <a:lnTo>
                    <a:pt x="316484" y="92887"/>
                  </a:lnTo>
                  <a:close/>
                </a:path>
                <a:path w="793114" h="195579">
                  <a:moveTo>
                    <a:pt x="335978" y="87503"/>
                  </a:moveTo>
                  <a:lnTo>
                    <a:pt x="334352" y="82486"/>
                  </a:lnTo>
                  <a:lnTo>
                    <a:pt x="330923" y="83439"/>
                  </a:lnTo>
                  <a:lnTo>
                    <a:pt x="327494" y="84391"/>
                  </a:lnTo>
                  <a:lnTo>
                    <a:pt x="328676" y="89522"/>
                  </a:lnTo>
                  <a:lnTo>
                    <a:pt x="335978" y="87503"/>
                  </a:lnTo>
                  <a:close/>
                </a:path>
                <a:path w="793114" h="195579">
                  <a:moveTo>
                    <a:pt x="355460" y="82130"/>
                  </a:moveTo>
                  <a:lnTo>
                    <a:pt x="353872" y="77101"/>
                  </a:lnTo>
                  <a:lnTo>
                    <a:pt x="350443" y="78054"/>
                  </a:lnTo>
                  <a:lnTo>
                    <a:pt x="347002" y="79006"/>
                  </a:lnTo>
                  <a:lnTo>
                    <a:pt x="348157" y="84137"/>
                  </a:lnTo>
                  <a:lnTo>
                    <a:pt x="355460" y="82130"/>
                  </a:lnTo>
                  <a:close/>
                </a:path>
                <a:path w="793114" h="195579">
                  <a:moveTo>
                    <a:pt x="375018" y="77000"/>
                  </a:moveTo>
                  <a:lnTo>
                    <a:pt x="373468" y="71970"/>
                  </a:lnTo>
                  <a:lnTo>
                    <a:pt x="370014" y="72847"/>
                  </a:lnTo>
                  <a:lnTo>
                    <a:pt x="366560" y="73723"/>
                  </a:lnTo>
                  <a:lnTo>
                    <a:pt x="367677" y="78867"/>
                  </a:lnTo>
                  <a:lnTo>
                    <a:pt x="375018" y="77000"/>
                  </a:lnTo>
                  <a:close/>
                </a:path>
                <a:path w="793114" h="195579">
                  <a:moveTo>
                    <a:pt x="394614" y="72021"/>
                  </a:moveTo>
                  <a:lnTo>
                    <a:pt x="393103" y="66979"/>
                  </a:lnTo>
                  <a:lnTo>
                    <a:pt x="389648" y="67856"/>
                  </a:lnTo>
                  <a:lnTo>
                    <a:pt x="386194" y="68732"/>
                  </a:lnTo>
                  <a:lnTo>
                    <a:pt x="387273" y="73888"/>
                  </a:lnTo>
                  <a:lnTo>
                    <a:pt x="394614" y="72021"/>
                  </a:lnTo>
                  <a:close/>
                </a:path>
                <a:path w="793114" h="195579">
                  <a:moveTo>
                    <a:pt x="414197" y="67043"/>
                  </a:moveTo>
                  <a:lnTo>
                    <a:pt x="412724" y="61988"/>
                  </a:lnTo>
                  <a:lnTo>
                    <a:pt x="409270" y="62865"/>
                  </a:lnTo>
                  <a:lnTo>
                    <a:pt x="405815" y="63741"/>
                  </a:lnTo>
                  <a:lnTo>
                    <a:pt x="406857" y="68910"/>
                  </a:lnTo>
                  <a:lnTo>
                    <a:pt x="414197" y="67043"/>
                  </a:lnTo>
                  <a:close/>
                </a:path>
                <a:path w="793114" h="195579">
                  <a:moveTo>
                    <a:pt x="433857" y="62318"/>
                  </a:moveTo>
                  <a:lnTo>
                    <a:pt x="432409" y="57251"/>
                  </a:lnTo>
                  <a:lnTo>
                    <a:pt x="428942" y="58051"/>
                  </a:lnTo>
                  <a:lnTo>
                    <a:pt x="425475" y="58851"/>
                  </a:lnTo>
                  <a:lnTo>
                    <a:pt x="426478" y="64020"/>
                  </a:lnTo>
                  <a:lnTo>
                    <a:pt x="433857" y="62318"/>
                  </a:lnTo>
                  <a:close/>
                </a:path>
                <a:path w="793114" h="195579">
                  <a:moveTo>
                    <a:pt x="453555" y="57772"/>
                  </a:moveTo>
                  <a:lnTo>
                    <a:pt x="452145" y="52692"/>
                  </a:lnTo>
                  <a:lnTo>
                    <a:pt x="448678" y="53492"/>
                  </a:lnTo>
                  <a:lnTo>
                    <a:pt x="445211" y="54292"/>
                  </a:lnTo>
                  <a:lnTo>
                    <a:pt x="446176" y="59474"/>
                  </a:lnTo>
                  <a:lnTo>
                    <a:pt x="453555" y="57772"/>
                  </a:lnTo>
                  <a:close/>
                </a:path>
                <a:path w="793114" h="195579">
                  <a:moveTo>
                    <a:pt x="473252" y="53225"/>
                  </a:moveTo>
                  <a:lnTo>
                    <a:pt x="471881" y="48145"/>
                  </a:lnTo>
                  <a:lnTo>
                    <a:pt x="468414" y="48945"/>
                  </a:lnTo>
                  <a:lnTo>
                    <a:pt x="464947" y="49745"/>
                  </a:lnTo>
                  <a:lnTo>
                    <a:pt x="465874" y="54927"/>
                  </a:lnTo>
                  <a:lnTo>
                    <a:pt x="473252" y="53225"/>
                  </a:lnTo>
                  <a:close/>
                </a:path>
                <a:path w="793114" h="195579">
                  <a:moveTo>
                    <a:pt x="493001" y="48945"/>
                  </a:moveTo>
                  <a:lnTo>
                    <a:pt x="491680" y="43853"/>
                  </a:lnTo>
                  <a:lnTo>
                    <a:pt x="488188" y="44564"/>
                  </a:lnTo>
                  <a:lnTo>
                    <a:pt x="484695" y="45275"/>
                  </a:lnTo>
                  <a:lnTo>
                    <a:pt x="485584" y="50469"/>
                  </a:lnTo>
                  <a:lnTo>
                    <a:pt x="493001" y="48945"/>
                  </a:lnTo>
                  <a:close/>
                </a:path>
                <a:path w="793114" h="195579">
                  <a:moveTo>
                    <a:pt x="512813" y="44894"/>
                  </a:moveTo>
                  <a:lnTo>
                    <a:pt x="511530" y="39789"/>
                  </a:lnTo>
                  <a:lnTo>
                    <a:pt x="508038" y="40500"/>
                  </a:lnTo>
                  <a:lnTo>
                    <a:pt x="504545" y="41211"/>
                  </a:lnTo>
                  <a:lnTo>
                    <a:pt x="505396" y="46418"/>
                  </a:lnTo>
                  <a:lnTo>
                    <a:pt x="512813" y="44894"/>
                  </a:lnTo>
                  <a:close/>
                </a:path>
                <a:path w="793114" h="195579">
                  <a:moveTo>
                    <a:pt x="532599" y="40830"/>
                  </a:moveTo>
                  <a:lnTo>
                    <a:pt x="531368" y="35712"/>
                  </a:lnTo>
                  <a:lnTo>
                    <a:pt x="527875" y="36423"/>
                  </a:lnTo>
                  <a:lnTo>
                    <a:pt x="524383" y="37134"/>
                  </a:lnTo>
                  <a:lnTo>
                    <a:pt x="525183" y="42341"/>
                  </a:lnTo>
                  <a:lnTo>
                    <a:pt x="532599" y="40830"/>
                  </a:lnTo>
                  <a:close/>
                </a:path>
                <a:path w="793114" h="195579">
                  <a:moveTo>
                    <a:pt x="552450" y="37020"/>
                  </a:moveTo>
                  <a:lnTo>
                    <a:pt x="551256" y="31889"/>
                  </a:lnTo>
                  <a:lnTo>
                    <a:pt x="547751" y="32512"/>
                  </a:lnTo>
                  <a:lnTo>
                    <a:pt x="544245" y="33134"/>
                  </a:lnTo>
                  <a:lnTo>
                    <a:pt x="545007" y="38354"/>
                  </a:lnTo>
                  <a:lnTo>
                    <a:pt x="552450" y="37020"/>
                  </a:lnTo>
                  <a:close/>
                </a:path>
                <a:path w="793114" h="195579">
                  <a:moveTo>
                    <a:pt x="572350" y="33464"/>
                  </a:moveTo>
                  <a:lnTo>
                    <a:pt x="571195" y="28321"/>
                  </a:lnTo>
                  <a:lnTo>
                    <a:pt x="567690" y="28943"/>
                  </a:lnTo>
                  <a:lnTo>
                    <a:pt x="564184" y="29565"/>
                  </a:lnTo>
                  <a:lnTo>
                    <a:pt x="564896" y="34785"/>
                  </a:lnTo>
                  <a:lnTo>
                    <a:pt x="572350" y="33464"/>
                  </a:lnTo>
                  <a:close/>
                </a:path>
                <a:path w="793114" h="195579">
                  <a:moveTo>
                    <a:pt x="592239" y="29908"/>
                  </a:moveTo>
                  <a:lnTo>
                    <a:pt x="591134" y="24765"/>
                  </a:lnTo>
                  <a:lnTo>
                    <a:pt x="587629" y="25387"/>
                  </a:lnTo>
                  <a:lnTo>
                    <a:pt x="584123" y="26009"/>
                  </a:lnTo>
                  <a:lnTo>
                    <a:pt x="584796" y="31242"/>
                  </a:lnTo>
                  <a:lnTo>
                    <a:pt x="592239" y="29908"/>
                  </a:lnTo>
                  <a:close/>
                </a:path>
                <a:path w="793114" h="195579">
                  <a:moveTo>
                    <a:pt x="612178" y="26606"/>
                  </a:moveTo>
                  <a:lnTo>
                    <a:pt x="611124" y="21437"/>
                  </a:lnTo>
                  <a:lnTo>
                    <a:pt x="607593" y="21971"/>
                  </a:lnTo>
                  <a:lnTo>
                    <a:pt x="604062" y="22504"/>
                  </a:lnTo>
                  <a:lnTo>
                    <a:pt x="604697" y="27724"/>
                  </a:lnTo>
                  <a:lnTo>
                    <a:pt x="612178" y="26606"/>
                  </a:lnTo>
                  <a:close/>
                </a:path>
                <a:path w="793114" h="195579">
                  <a:moveTo>
                    <a:pt x="632167" y="23596"/>
                  </a:moveTo>
                  <a:lnTo>
                    <a:pt x="631164" y="18427"/>
                  </a:lnTo>
                  <a:lnTo>
                    <a:pt x="627634" y="18961"/>
                  </a:lnTo>
                  <a:lnTo>
                    <a:pt x="624103" y="19494"/>
                  </a:lnTo>
                  <a:lnTo>
                    <a:pt x="624687" y="24726"/>
                  </a:lnTo>
                  <a:lnTo>
                    <a:pt x="632167" y="23596"/>
                  </a:lnTo>
                  <a:close/>
                </a:path>
                <a:path w="793114" h="195579">
                  <a:moveTo>
                    <a:pt x="652157" y="20599"/>
                  </a:moveTo>
                  <a:lnTo>
                    <a:pt x="651192" y="15417"/>
                  </a:lnTo>
                  <a:lnTo>
                    <a:pt x="647661" y="15951"/>
                  </a:lnTo>
                  <a:lnTo>
                    <a:pt x="644131" y="16484"/>
                  </a:lnTo>
                  <a:lnTo>
                    <a:pt x="644664" y="21717"/>
                  </a:lnTo>
                  <a:lnTo>
                    <a:pt x="652157" y="20599"/>
                  </a:lnTo>
                  <a:close/>
                </a:path>
                <a:path w="793114" h="195579">
                  <a:moveTo>
                    <a:pt x="672172" y="17792"/>
                  </a:moveTo>
                  <a:lnTo>
                    <a:pt x="671258" y="12598"/>
                  </a:lnTo>
                  <a:lnTo>
                    <a:pt x="667715" y="13030"/>
                  </a:lnTo>
                  <a:lnTo>
                    <a:pt x="664171" y="13462"/>
                  </a:lnTo>
                  <a:lnTo>
                    <a:pt x="664654" y="18694"/>
                  </a:lnTo>
                  <a:lnTo>
                    <a:pt x="672172" y="17792"/>
                  </a:lnTo>
                  <a:close/>
                </a:path>
                <a:path w="793114" h="195579">
                  <a:moveTo>
                    <a:pt x="692226" y="15379"/>
                  </a:moveTo>
                  <a:lnTo>
                    <a:pt x="691362" y="10172"/>
                  </a:lnTo>
                  <a:lnTo>
                    <a:pt x="687819" y="10604"/>
                  </a:lnTo>
                  <a:lnTo>
                    <a:pt x="684276" y="11036"/>
                  </a:lnTo>
                  <a:lnTo>
                    <a:pt x="684707" y="16281"/>
                  </a:lnTo>
                  <a:lnTo>
                    <a:pt x="692226" y="15379"/>
                  </a:lnTo>
                  <a:close/>
                </a:path>
                <a:path w="793114" h="195579">
                  <a:moveTo>
                    <a:pt x="712292" y="12954"/>
                  </a:moveTo>
                  <a:lnTo>
                    <a:pt x="711479" y="7747"/>
                  </a:lnTo>
                  <a:lnTo>
                    <a:pt x="707936" y="8178"/>
                  </a:lnTo>
                  <a:lnTo>
                    <a:pt x="704392" y="8610"/>
                  </a:lnTo>
                  <a:lnTo>
                    <a:pt x="704773" y="13855"/>
                  </a:lnTo>
                  <a:lnTo>
                    <a:pt x="712292" y="12954"/>
                  </a:lnTo>
                  <a:close/>
                </a:path>
                <a:path w="793114" h="195579">
                  <a:moveTo>
                    <a:pt x="732370" y="10655"/>
                  </a:moveTo>
                  <a:lnTo>
                    <a:pt x="731608" y="5448"/>
                  </a:lnTo>
                  <a:lnTo>
                    <a:pt x="728052" y="5765"/>
                  </a:lnTo>
                  <a:lnTo>
                    <a:pt x="724509" y="6184"/>
                  </a:lnTo>
                  <a:lnTo>
                    <a:pt x="724839" y="11442"/>
                  </a:lnTo>
                  <a:lnTo>
                    <a:pt x="728599" y="10998"/>
                  </a:lnTo>
                  <a:lnTo>
                    <a:pt x="732370" y="10655"/>
                  </a:lnTo>
                  <a:close/>
                </a:path>
                <a:path w="793114" h="195579">
                  <a:moveTo>
                    <a:pt x="752500" y="8851"/>
                  </a:moveTo>
                  <a:lnTo>
                    <a:pt x="751789" y="3632"/>
                  </a:lnTo>
                  <a:lnTo>
                    <a:pt x="748233" y="3949"/>
                  </a:lnTo>
                  <a:lnTo>
                    <a:pt x="744677" y="4267"/>
                  </a:lnTo>
                  <a:lnTo>
                    <a:pt x="744969" y="9525"/>
                  </a:lnTo>
                  <a:lnTo>
                    <a:pt x="752500" y="8851"/>
                  </a:lnTo>
                  <a:close/>
                </a:path>
                <a:path w="793114" h="195579">
                  <a:moveTo>
                    <a:pt x="772629" y="7035"/>
                  </a:moveTo>
                  <a:lnTo>
                    <a:pt x="771969" y="1816"/>
                  </a:lnTo>
                  <a:lnTo>
                    <a:pt x="768413" y="2133"/>
                  </a:lnTo>
                  <a:lnTo>
                    <a:pt x="764857" y="2451"/>
                  </a:lnTo>
                  <a:lnTo>
                    <a:pt x="765098" y="7708"/>
                  </a:lnTo>
                  <a:lnTo>
                    <a:pt x="772629" y="7035"/>
                  </a:lnTo>
                  <a:close/>
                </a:path>
                <a:path w="793114" h="195579">
                  <a:moveTo>
                    <a:pt x="792759" y="5219"/>
                  </a:moveTo>
                  <a:lnTo>
                    <a:pt x="792149" y="0"/>
                  </a:lnTo>
                  <a:lnTo>
                    <a:pt x="788593" y="317"/>
                  </a:lnTo>
                  <a:lnTo>
                    <a:pt x="785037" y="635"/>
                  </a:lnTo>
                  <a:lnTo>
                    <a:pt x="785228" y="5905"/>
                  </a:lnTo>
                  <a:lnTo>
                    <a:pt x="792759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 descr=""/>
            <p:cNvSpPr/>
            <p:nvPr/>
          </p:nvSpPr>
          <p:spPr>
            <a:xfrm>
              <a:off x="3930699" y="5274396"/>
              <a:ext cx="270510" cy="0"/>
            </a:xfrm>
            <a:custGeom>
              <a:avLst/>
              <a:gdLst/>
              <a:ahLst/>
              <a:cxnLst/>
              <a:rect l="l" t="t" r="r" b="b"/>
              <a:pathLst>
                <a:path w="270510" h="0">
                  <a:moveTo>
                    <a:pt x="0" y="0"/>
                  </a:moveTo>
                  <a:lnTo>
                    <a:pt x="270300" y="0"/>
                  </a:lnTo>
                </a:path>
              </a:pathLst>
            </a:custGeom>
            <a:ln w="1000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 descr=""/>
            <p:cNvSpPr/>
            <p:nvPr/>
          </p:nvSpPr>
          <p:spPr>
            <a:xfrm>
              <a:off x="4213491" y="5274627"/>
              <a:ext cx="1340485" cy="448945"/>
            </a:xfrm>
            <a:custGeom>
              <a:avLst/>
              <a:gdLst/>
              <a:ahLst/>
              <a:cxnLst/>
              <a:rect l="l" t="t" r="r" b="b"/>
              <a:pathLst>
                <a:path w="1340485" h="448945">
                  <a:moveTo>
                    <a:pt x="7708" y="508"/>
                  </a:moveTo>
                  <a:lnTo>
                    <a:pt x="4152" y="254"/>
                  </a:lnTo>
                  <a:lnTo>
                    <a:pt x="596" y="0"/>
                  </a:lnTo>
                  <a:lnTo>
                    <a:pt x="0" y="5232"/>
                  </a:lnTo>
                  <a:lnTo>
                    <a:pt x="7556" y="5778"/>
                  </a:lnTo>
                  <a:lnTo>
                    <a:pt x="7708" y="508"/>
                  </a:lnTo>
                  <a:close/>
                </a:path>
                <a:path w="1340485" h="448945">
                  <a:moveTo>
                    <a:pt x="27914" y="1968"/>
                  </a:moveTo>
                  <a:lnTo>
                    <a:pt x="24358" y="1714"/>
                  </a:lnTo>
                  <a:lnTo>
                    <a:pt x="20802" y="1460"/>
                  </a:lnTo>
                  <a:lnTo>
                    <a:pt x="20154" y="6680"/>
                  </a:lnTo>
                  <a:lnTo>
                    <a:pt x="27711" y="7239"/>
                  </a:lnTo>
                  <a:lnTo>
                    <a:pt x="27914" y="1968"/>
                  </a:lnTo>
                  <a:close/>
                </a:path>
                <a:path w="1340485" h="448945">
                  <a:moveTo>
                    <a:pt x="48094" y="3632"/>
                  </a:moveTo>
                  <a:lnTo>
                    <a:pt x="44551" y="3263"/>
                  </a:lnTo>
                  <a:lnTo>
                    <a:pt x="41008" y="2895"/>
                  </a:lnTo>
                  <a:lnTo>
                    <a:pt x="40309" y="8115"/>
                  </a:lnTo>
                  <a:lnTo>
                    <a:pt x="47840" y="8902"/>
                  </a:lnTo>
                  <a:lnTo>
                    <a:pt x="48094" y="3632"/>
                  </a:lnTo>
                  <a:close/>
                </a:path>
                <a:path w="1340485" h="448945">
                  <a:moveTo>
                    <a:pt x="68249" y="5765"/>
                  </a:moveTo>
                  <a:lnTo>
                    <a:pt x="64706" y="5397"/>
                  </a:lnTo>
                  <a:lnTo>
                    <a:pt x="61163" y="5016"/>
                  </a:lnTo>
                  <a:lnTo>
                    <a:pt x="60426" y="10236"/>
                  </a:lnTo>
                  <a:lnTo>
                    <a:pt x="67945" y="11036"/>
                  </a:lnTo>
                  <a:lnTo>
                    <a:pt x="68249" y="5765"/>
                  </a:lnTo>
                  <a:close/>
                </a:path>
                <a:path w="1340485" h="448945">
                  <a:moveTo>
                    <a:pt x="88392" y="7912"/>
                  </a:moveTo>
                  <a:lnTo>
                    <a:pt x="84848" y="7531"/>
                  </a:lnTo>
                  <a:lnTo>
                    <a:pt x="81305" y="7162"/>
                  </a:lnTo>
                  <a:lnTo>
                    <a:pt x="80518" y="12369"/>
                  </a:lnTo>
                  <a:lnTo>
                    <a:pt x="88049" y="13157"/>
                  </a:lnTo>
                  <a:lnTo>
                    <a:pt x="88392" y="7912"/>
                  </a:lnTo>
                  <a:close/>
                </a:path>
                <a:path w="1340485" h="448945">
                  <a:moveTo>
                    <a:pt x="108534" y="10033"/>
                  </a:moveTo>
                  <a:lnTo>
                    <a:pt x="104990" y="9664"/>
                  </a:lnTo>
                  <a:lnTo>
                    <a:pt x="101447" y="9283"/>
                  </a:lnTo>
                  <a:lnTo>
                    <a:pt x="100609" y="14490"/>
                  </a:lnTo>
                  <a:lnTo>
                    <a:pt x="108140" y="15290"/>
                  </a:lnTo>
                  <a:lnTo>
                    <a:pt x="108534" y="10033"/>
                  </a:lnTo>
                  <a:close/>
                </a:path>
                <a:path w="1340485" h="448945">
                  <a:moveTo>
                    <a:pt x="128625" y="12636"/>
                  </a:moveTo>
                  <a:lnTo>
                    <a:pt x="125095" y="12141"/>
                  </a:lnTo>
                  <a:lnTo>
                    <a:pt x="121564" y="11645"/>
                  </a:lnTo>
                  <a:lnTo>
                    <a:pt x="120675" y="16840"/>
                  </a:lnTo>
                  <a:lnTo>
                    <a:pt x="128181" y="17881"/>
                  </a:lnTo>
                  <a:lnTo>
                    <a:pt x="128625" y="12636"/>
                  </a:lnTo>
                  <a:close/>
                </a:path>
                <a:path w="1340485" h="448945">
                  <a:moveTo>
                    <a:pt x="148691" y="15430"/>
                  </a:moveTo>
                  <a:lnTo>
                    <a:pt x="145161" y="14935"/>
                  </a:lnTo>
                  <a:lnTo>
                    <a:pt x="141630" y="14439"/>
                  </a:lnTo>
                  <a:lnTo>
                    <a:pt x="140703" y="19634"/>
                  </a:lnTo>
                  <a:lnTo>
                    <a:pt x="148196" y="20675"/>
                  </a:lnTo>
                  <a:lnTo>
                    <a:pt x="148691" y="15430"/>
                  </a:lnTo>
                  <a:close/>
                </a:path>
                <a:path w="1340485" h="448945">
                  <a:moveTo>
                    <a:pt x="168757" y="18224"/>
                  </a:moveTo>
                  <a:lnTo>
                    <a:pt x="165227" y="17729"/>
                  </a:lnTo>
                  <a:lnTo>
                    <a:pt x="161696" y="17233"/>
                  </a:lnTo>
                  <a:lnTo>
                    <a:pt x="160718" y="22415"/>
                  </a:lnTo>
                  <a:lnTo>
                    <a:pt x="168224" y="23456"/>
                  </a:lnTo>
                  <a:lnTo>
                    <a:pt x="168757" y="18224"/>
                  </a:lnTo>
                  <a:close/>
                </a:path>
                <a:path w="1340485" h="448945">
                  <a:moveTo>
                    <a:pt x="188823" y="21005"/>
                  </a:moveTo>
                  <a:lnTo>
                    <a:pt x="185293" y="20510"/>
                  </a:lnTo>
                  <a:lnTo>
                    <a:pt x="181762" y="20015"/>
                  </a:lnTo>
                  <a:lnTo>
                    <a:pt x="180746" y="25184"/>
                  </a:lnTo>
                  <a:lnTo>
                    <a:pt x="188239" y="26238"/>
                  </a:lnTo>
                  <a:lnTo>
                    <a:pt x="188823" y="21005"/>
                  </a:lnTo>
                  <a:close/>
                </a:path>
                <a:path w="1340485" h="448945">
                  <a:moveTo>
                    <a:pt x="208788" y="24472"/>
                  </a:moveTo>
                  <a:lnTo>
                    <a:pt x="205270" y="23863"/>
                  </a:lnTo>
                  <a:lnTo>
                    <a:pt x="201752" y="23253"/>
                  </a:lnTo>
                  <a:lnTo>
                    <a:pt x="200698" y="28409"/>
                  </a:lnTo>
                  <a:lnTo>
                    <a:pt x="208153" y="29692"/>
                  </a:lnTo>
                  <a:lnTo>
                    <a:pt x="208788" y="24472"/>
                  </a:lnTo>
                  <a:close/>
                </a:path>
                <a:path w="1340485" h="448945">
                  <a:moveTo>
                    <a:pt x="228752" y="27901"/>
                  </a:moveTo>
                  <a:lnTo>
                    <a:pt x="225234" y="27292"/>
                  </a:lnTo>
                  <a:lnTo>
                    <a:pt x="221716" y="26682"/>
                  </a:lnTo>
                  <a:lnTo>
                    <a:pt x="220611" y="31838"/>
                  </a:lnTo>
                  <a:lnTo>
                    <a:pt x="228079" y="33121"/>
                  </a:lnTo>
                  <a:lnTo>
                    <a:pt x="228752" y="27901"/>
                  </a:lnTo>
                  <a:close/>
                </a:path>
                <a:path w="1340485" h="448945">
                  <a:moveTo>
                    <a:pt x="248716" y="31330"/>
                  </a:moveTo>
                  <a:lnTo>
                    <a:pt x="245198" y="30721"/>
                  </a:lnTo>
                  <a:lnTo>
                    <a:pt x="241681" y="30111"/>
                  </a:lnTo>
                  <a:lnTo>
                    <a:pt x="240538" y="35255"/>
                  </a:lnTo>
                  <a:lnTo>
                    <a:pt x="247992" y="36537"/>
                  </a:lnTo>
                  <a:lnTo>
                    <a:pt x="248716" y="31330"/>
                  </a:lnTo>
                  <a:close/>
                </a:path>
                <a:path w="1340485" h="448945">
                  <a:moveTo>
                    <a:pt x="268643" y="34925"/>
                  </a:moveTo>
                  <a:lnTo>
                    <a:pt x="265150" y="34213"/>
                  </a:lnTo>
                  <a:lnTo>
                    <a:pt x="261658" y="33528"/>
                  </a:lnTo>
                  <a:lnTo>
                    <a:pt x="260451" y="38658"/>
                  </a:lnTo>
                  <a:lnTo>
                    <a:pt x="264172" y="39382"/>
                  </a:lnTo>
                  <a:lnTo>
                    <a:pt x="267881" y="40144"/>
                  </a:lnTo>
                  <a:lnTo>
                    <a:pt x="268643" y="34925"/>
                  </a:lnTo>
                  <a:close/>
                </a:path>
                <a:path w="1340485" h="448945">
                  <a:moveTo>
                    <a:pt x="288480" y="38989"/>
                  </a:moveTo>
                  <a:lnTo>
                    <a:pt x="284988" y="38277"/>
                  </a:lnTo>
                  <a:lnTo>
                    <a:pt x="281495" y="37566"/>
                  </a:lnTo>
                  <a:lnTo>
                    <a:pt x="280263" y="42684"/>
                  </a:lnTo>
                  <a:lnTo>
                    <a:pt x="287680" y="44196"/>
                  </a:lnTo>
                  <a:lnTo>
                    <a:pt x="288480" y="38989"/>
                  </a:lnTo>
                  <a:close/>
                </a:path>
                <a:path w="1340485" h="448945">
                  <a:moveTo>
                    <a:pt x="308330" y="43040"/>
                  </a:moveTo>
                  <a:lnTo>
                    <a:pt x="304838" y="42329"/>
                  </a:lnTo>
                  <a:lnTo>
                    <a:pt x="301345" y="41617"/>
                  </a:lnTo>
                  <a:lnTo>
                    <a:pt x="300062" y="46723"/>
                  </a:lnTo>
                  <a:lnTo>
                    <a:pt x="307492" y="48247"/>
                  </a:lnTo>
                  <a:lnTo>
                    <a:pt x="308330" y="43040"/>
                  </a:lnTo>
                  <a:close/>
                </a:path>
                <a:path w="1340485" h="448945">
                  <a:moveTo>
                    <a:pt x="328168" y="47104"/>
                  </a:moveTo>
                  <a:lnTo>
                    <a:pt x="324675" y="46393"/>
                  </a:lnTo>
                  <a:lnTo>
                    <a:pt x="321183" y="45681"/>
                  </a:lnTo>
                  <a:lnTo>
                    <a:pt x="319862" y="50774"/>
                  </a:lnTo>
                  <a:lnTo>
                    <a:pt x="327279" y="52298"/>
                  </a:lnTo>
                  <a:lnTo>
                    <a:pt x="328168" y="47104"/>
                  </a:lnTo>
                  <a:close/>
                </a:path>
                <a:path w="1340485" h="448945">
                  <a:moveTo>
                    <a:pt x="347967" y="51396"/>
                  </a:moveTo>
                  <a:lnTo>
                    <a:pt x="344500" y="50571"/>
                  </a:lnTo>
                  <a:lnTo>
                    <a:pt x="341033" y="49745"/>
                  </a:lnTo>
                  <a:lnTo>
                    <a:pt x="339674" y="54838"/>
                  </a:lnTo>
                  <a:lnTo>
                    <a:pt x="347040" y="56578"/>
                  </a:lnTo>
                  <a:lnTo>
                    <a:pt x="347967" y="51396"/>
                  </a:lnTo>
                  <a:close/>
                </a:path>
                <a:path w="1340485" h="448945">
                  <a:moveTo>
                    <a:pt x="367677" y="56057"/>
                  </a:moveTo>
                  <a:lnTo>
                    <a:pt x="364210" y="55232"/>
                  </a:lnTo>
                  <a:lnTo>
                    <a:pt x="360743" y="54406"/>
                  </a:lnTo>
                  <a:lnTo>
                    <a:pt x="359346" y="59486"/>
                  </a:lnTo>
                  <a:lnTo>
                    <a:pt x="366712" y="61226"/>
                  </a:lnTo>
                  <a:lnTo>
                    <a:pt x="367677" y="56057"/>
                  </a:lnTo>
                  <a:close/>
                </a:path>
                <a:path w="1340485" h="448945">
                  <a:moveTo>
                    <a:pt x="387388" y="60731"/>
                  </a:moveTo>
                  <a:lnTo>
                    <a:pt x="383921" y="59905"/>
                  </a:lnTo>
                  <a:lnTo>
                    <a:pt x="380453" y="59080"/>
                  </a:lnTo>
                  <a:lnTo>
                    <a:pt x="379018" y="64147"/>
                  </a:lnTo>
                  <a:lnTo>
                    <a:pt x="386384" y="65900"/>
                  </a:lnTo>
                  <a:lnTo>
                    <a:pt x="387388" y="60731"/>
                  </a:lnTo>
                  <a:close/>
                </a:path>
                <a:path w="1340485" h="448945">
                  <a:moveTo>
                    <a:pt x="407085" y="65405"/>
                  </a:moveTo>
                  <a:lnTo>
                    <a:pt x="403618" y="64579"/>
                  </a:lnTo>
                  <a:lnTo>
                    <a:pt x="400151" y="63754"/>
                  </a:lnTo>
                  <a:lnTo>
                    <a:pt x="398678" y="68821"/>
                  </a:lnTo>
                  <a:lnTo>
                    <a:pt x="406044" y="70561"/>
                  </a:lnTo>
                  <a:lnTo>
                    <a:pt x="407085" y="65405"/>
                  </a:lnTo>
                  <a:close/>
                </a:path>
                <a:path w="1340485" h="448945">
                  <a:moveTo>
                    <a:pt x="426745" y="70269"/>
                  </a:moveTo>
                  <a:lnTo>
                    <a:pt x="423303" y="69342"/>
                  </a:lnTo>
                  <a:lnTo>
                    <a:pt x="419862" y="68414"/>
                  </a:lnTo>
                  <a:lnTo>
                    <a:pt x="418350" y="73456"/>
                  </a:lnTo>
                  <a:lnTo>
                    <a:pt x="425665" y="75425"/>
                  </a:lnTo>
                  <a:lnTo>
                    <a:pt x="426745" y="70269"/>
                  </a:lnTo>
                  <a:close/>
                </a:path>
                <a:path w="1340485" h="448945">
                  <a:moveTo>
                    <a:pt x="446316" y="75514"/>
                  </a:moveTo>
                  <a:lnTo>
                    <a:pt x="442874" y="74587"/>
                  </a:lnTo>
                  <a:lnTo>
                    <a:pt x="439432" y="73660"/>
                  </a:lnTo>
                  <a:lnTo>
                    <a:pt x="437883" y="78701"/>
                  </a:lnTo>
                  <a:lnTo>
                    <a:pt x="445198" y="80657"/>
                  </a:lnTo>
                  <a:lnTo>
                    <a:pt x="446316" y="75514"/>
                  </a:lnTo>
                  <a:close/>
                </a:path>
                <a:path w="1340485" h="448945">
                  <a:moveTo>
                    <a:pt x="465874" y="80772"/>
                  </a:moveTo>
                  <a:lnTo>
                    <a:pt x="462432" y="79844"/>
                  </a:lnTo>
                  <a:lnTo>
                    <a:pt x="458990" y="78917"/>
                  </a:lnTo>
                  <a:lnTo>
                    <a:pt x="457403" y="83947"/>
                  </a:lnTo>
                  <a:lnTo>
                    <a:pt x="464718" y="85902"/>
                  </a:lnTo>
                  <a:lnTo>
                    <a:pt x="465874" y="80772"/>
                  </a:lnTo>
                  <a:close/>
                </a:path>
                <a:path w="1340485" h="448945">
                  <a:moveTo>
                    <a:pt x="485432" y="86029"/>
                  </a:moveTo>
                  <a:lnTo>
                    <a:pt x="481990" y="85102"/>
                  </a:lnTo>
                  <a:lnTo>
                    <a:pt x="478548" y="84175"/>
                  </a:lnTo>
                  <a:lnTo>
                    <a:pt x="476935" y="89192"/>
                  </a:lnTo>
                  <a:lnTo>
                    <a:pt x="484238" y="91160"/>
                  </a:lnTo>
                  <a:lnTo>
                    <a:pt x="485432" y="86029"/>
                  </a:lnTo>
                  <a:close/>
                </a:path>
                <a:path w="1340485" h="448945">
                  <a:moveTo>
                    <a:pt x="504964" y="91376"/>
                  </a:moveTo>
                  <a:lnTo>
                    <a:pt x="501548" y="90347"/>
                  </a:lnTo>
                  <a:lnTo>
                    <a:pt x="498106" y="89420"/>
                  </a:lnTo>
                  <a:lnTo>
                    <a:pt x="496455" y="94424"/>
                  </a:lnTo>
                  <a:lnTo>
                    <a:pt x="500113" y="95415"/>
                  </a:lnTo>
                  <a:lnTo>
                    <a:pt x="503732" y="96494"/>
                  </a:lnTo>
                  <a:lnTo>
                    <a:pt x="504964" y="91376"/>
                  </a:lnTo>
                  <a:close/>
                </a:path>
                <a:path w="1340485" h="448945">
                  <a:moveTo>
                    <a:pt x="524357" y="97193"/>
                  </a:moveTo>
                  <a:lnTo>
                    <a:pt x="520941" y="96164"/>
                  </a:lnTo>
                  <a:lnTo>
                    <a:pt x="517525" y="95135"/>
                  </a:lnTo>
                  <a:lnTo>
                    <a:pt x="515835" y="100126"/>
                  </a:lnTo>
                  <a:lnTo>
                    <a:pt x="523100" y="102298"/>
                  </a:lnTo>
                  <a:lnTo>
                    <a:pt x="524357" y="97193"/>
                  </a:lnTo>
                  <a:close/>
                </a:path>
                <a:path w="1340485" h="448945">
                  <a:moveTo>
                    <a:pt x="543763" y="103009"/>
                  </a:moveTo>
                  <a:lnTo>
                    <a:pt x="540346" y="101981"/>
                  </a:lnTo>
                  <a:lnTo>
                    <a:pt x="536930" y="100952"/>
                  </a:lnTo>
                  <a:lnTo>
                    <a:pt x="535216" y="105930"/>
                  </a:lnTo>
                  <a:lnTo>
                    <a:pt x="542467" y="108115"/>
                  </a:lnTo>
                  <a:lnTo>
                    <a:pt x="543763" y="103009"/>
                  </a:lnTo>
                  <a:close/>
                </a:path>
                <a:path w="1340485" h="448945">
                  <a:moveTo>
                    <a:pt x="563156" y="108826"/>
                  </a:moveTo>
                  <a:lnTo>
                    <a:pt x="559739" y="107797"/>
                  </a:lnTo>
                  <a:lnTo>
                    <a:pt x="556323" y="106768"/>
                  </a:lnTo>
                  <a:lnTo>
                    <a:pt x="554570" y="111747"/>
                  </a:lnTo>
                  <a:lnTo>
                    <a:pt x="561822" y="113919"/>
                  </a:lnTo>
                  <a:lnTo>
                    <a:pt x="563156" y="108826"/>
                  </a:lnTo>
                  <a:close/>
                </a:path>
                <a:path w="1340485" h="448945">
                  <a:moveTo>
                    <a:pt x="582561" y="114642"/>
                  </a:moveTo>
                  <a:lnTo>
                    <a:pt x="579145" y="113614"/>
                  </a:lnTo>
                  <a:lnTo>
                    <a:pt x="575729" y="112585"/>
                  </a:lnTo>
                  <a:lnTo>
                    <a:pt x="573951" y="117551"/>
                  </a:lnTo>
                  <a:lnTo>
                    <a:pt x="581202" y="119722"/>
                  </a:lnTo>
                  <a:lnTo>
                    <a:pt x="582561" y="114642"/>
                  </a:lnTo>
                  <a:close/>
                </a:path>
                <a:path w="1340485" h="448945">
                  <a:moveTo>
                    <a:pt x="601802" y="120916"/>
                  </a:moveTo>
                  <a:lnTo>
                    <a:pt x="598424" y="119799"/>
                  </a:lnTo>
                  <a:lnTo>
                    <a:pt x="595045" y="118681"/>
                  </a:lnTo>
                  <a:lnTo>
                    <a:pt x="593229" y="123621"/>
                  </a:lnTo>
                  <a:lnTo>
                    <a:pt x="600417" y="125996"/>
                  </a:lnTo>
                  <a:lnTo>
                    <a:pt x="601802" y="120916"/>
                  </a:lnTo>
                  <a:close/>
                </a:path>
                <a:path w="1340485" h="448945">
                  <a:moveTo>
                    <a:pt x="621030" y="127266"/>
                  </a:moveTo>
                  <a:lnTo>
                    <a:pt x="617651" y="126149"/>
                  </a:lnTo>
                  <a:lnTo>
                    <a:pt x="614273" y="125031"/>
                  </a:lnTo>
                  <a:lnTo>
                    <a:pt x="612419" y="129959"/>
                  </a:lnTo>
                  <a:lnTo>
                    <a:pt x="619620" y="132334"/>
                  </a:lnTo>
                  <a:lnTo>
                    <a:pt x="621030" y="127266"/>
                  </a:lnTo>
                  <a:close/>
                </a:path>
                <a:path w="1340485" h="448945">
                  <a:moveTo>
                    <a:pt x="640257" y="133629"/>
                  </a:moveTo>
                  <a:lnTo>
                    <a:pt x="636879" y="132511"/>
                  </a:lnTo>
                  <a:lnTo>
                    <a:pt x="633501" y="131394"/>
                  </a:lnTo>
                  <a:lnTo>
                    <a:pt x="631621" y="136309"/>
                  </a:lnTo>
                  <a:lnTo>
                    <a:pt x="638810" y="138696"/>
                  </a:lnTo>
                  <a:lnTo>
                    <a:pt x="640257" y="133629"/>
                  </a:lnTo>
                  <a:close/>
                </a:path>
                <a:path w="1340485" h="448945">
                  <a:moveTo>
                    <a:pt x="659485" y="139979"/>
                  </a:moveTo>
                  <a:lnTo>
                    <a:pt x="656107" y="138861"/>
                  </a:lnTo>
                  <a:lnTo>
                    <a:pt x="652729" y="137744"/>
                  </a:lnTo>
                  <a:lnTo>
                    <a:pt x="650811" y="142659"/>
                  </a:lnTo>
                  <a:lnTo>
                    <a:pt x="658012" y="145034"/>
                  </a:lnTo>
                  <a:lnTo>
                    <a:pt x="659485" y="139979"/>
                  </a:lnTo>
                  <a:close/>
                </a:path>
                <a:path w="1340485" h="448945">
                  <a:moveTo>
                    <a:pt x="678649" y="146532"/>
                  </a:moveTo>
                  <a:lnTo>
                    <a:pt x="675297" y="145326"/>
                  </a:lnTo>
                  <a:lnTo>
                    <a:pt x="671944" y="144119"/>
                  </a:lnTo>
                  <a:lnTo>
                    <a:pt x="670013" y="149009"/>
                  </a:lnTo>
                  <a:lnTo>
                    <a:pt x="677138" y="151587"/>
                  </a:lnTo>
                  <a:lnTo>
                    <a:pt x="678649" y="146532"/>
                  </a:lnTo>
                  <a:close/>
                </a:path>
                <a:path w="1340485" h="448945">
                  <a:moveTo>
                    <a:pt x="697699" y="153403"/>
                  </a:moveTo>
                  <a:lnTo>
                    <a:pt x="694347" y="152196"/>
                  </a:lnTo>
                  <a:lnTo>
                    <a:pt x="690994" y="150990"/>
                  </a:lnTo>
                  <a:lnTo>
                    <a:pt x="689025" y="155879"/>
                  </a:lnTo>
                  <a:lnTo>
                    <a:pt x="696163" y="158445"/>
                  </a:lnTo>
                  <a:lnTo>
                    <a:pt x="697699" y="153403"/>
                  </a:lnTo>
                  <a:close/>
                </a:path>
                <a:path w="1340485" h="448945">
                  <a:moveTo>
                    <a:pt x="716749" y="160261"/>
                  </a:moveTo>
                  <a:lnTo>
                    <a:pt x="713397" y="159054"/>
                  </a:lnTo>
                  <a:lnTo>
                    <a:pt x="710044" y="157848"/>
                  </a:lnTo>
                  <a:lnTo>
                    <a:pt x="708050" y="162725"/>
                  </a:lnTo>
                  <a:lnTo>
                    <a:pt x="715175" y="165290"/>
                  </a:lnTo>
                  <a:lnTo>
                    <a:pt x="716749" y="160261"/>
                  </a:lnTo>
                  <a:close/>
                </a:path>
                <a:path w="1340485" h="448945">
                  <a:moveTo>
                    <a:pt x="735799" y="167119"/>
                  </a:moveTo>
                  <a:lnTo>
                    <a:pt x="732447" y="165912"/>
                  </a:lnTo>
                  <a:lnTo>
                    <a:pt x="729094" y="164706"/>
                  </a:lnTo>
                  <a:lnTo>
                    <a:pt x="727075" y="169570"/>
                  </a:lnTo>
                  <a:lnTo>
                    <a:pt x="734199" y="172135"/>
                  </a:lnTo>
                  <a:lnTo>
                    <a:pt x="735799" y="167119"/>
                  </a:lnTo>
                  <a:close/>
                </a:path>
                <a:path w="1340485" h="448945">
                  <a:moveTo>
                    <a:pt x="754849" y="173990"/>
                  </a:moveTo>
                  <a:lnTo>
                    <a:pt x="751497" y="172783"/>
                  </a:lnTo>
                  <a:lnTo>
                    <a:pt x="748144" y="171577"/>
                  </a:lnTo>
                  <a:lnTo>
                    <a:pt x="746099" y="176428"/>
                  </a:lnTo>
                  <a:lnTo>
                    <a:pt x="753224" y="179006"/>
                  </a:lnTo>
                  <a:lnTo>
                    <a:pt x="754849" y="173990"/>
                  </a:lnTo>
                  <a:close/>
                </a:path>
                <a:path w="1340485" h="448945">
                  <a:moveTo>
                    <a:pt x="773747" y="181229"/>
                  </a:moveTo>
                  <a:lnTo>
                    <a:pt x="770432" y="179933"/>
                  </a:lnTo>
                  <a:lnTo>
                    <a:pt x="767118" y="178638"/>
                  </a:lnTo>
                  <a:lnTo>
                    <a:pt x="765035" y="183476"/>
                  </a:lnTo>
                  <a:lnTo>
                    <a:pt x="772096" y="186232"/>
                  </a:lnTo>
                  <a:lnTo>
                    <a:pt x="773747" y="181229"/>
                  </a:lnTo>
                  <a:close/>
                </a:path>
                <a:path w="1340485" h="448945">
                  <a:moveTo>
                    <a:pt x="792619" y="188582"/>
                  </a:moveTo>
                  <a:lnTo>
                    <a:pt x="789305" y="187286"/>
                  </a:lnTo>
                  <a:lnTo>
                    <a:pt x="785990" y="185991"/>
                  </a:lnTo>
                  <a:lnTo>
                    <a:pt x="783882" y="190830"/>
                  </a:lnTo>
                  <a:lnTo>
                    <a:pt x="790943" y="193573"/>
                  </a:lnTo>
                  <a:lnTo>
                    <a:pt x="792619" y="188582"/>
                  </a:lnTo>
                  <a:close/>
                </a:path>
                <a:path w="1340485" h="448945">
                  <a:moveTo>
                    <a:pt x="811491" y="195922"/>
                  </a:moveTo>
                  <a:lnTo>
                    <a:pt x="808177" y="194627"/>
                  </a:lnTo>
                  <a:lnTo>
                    <a:pt x="804862" y="193332"/>
                  </a:lnTo>
                  <a:lnTo>
                    <a:pt x="802728" y="198158"/>
                  </a:lnTo>
                  <a:lnTo>
                    <a:pt x="809790" y="200901"/>
                  </a:lnTo>
                  <a:lnTo>
                    <a:pt x="811491" y="195922"/>
                  </a:lnTo>
                  <a:close/>
                </a:path>
                <a:path w="1340485" h="448945">
                  <a:moveTo>
                    <a:pt x="830351" y="203276"/>
                  </a:moveTo>
                  <a:lnTo>
                    <a:pt x="827036" y="201980"/>
                  </a:lnTo>
                  <a:lnTo>
                    <a:pt x="823722" y="200685"/>
                  </a:lnTo>
                  <a:lnTo>
                    <a:pt x="821563" y="205498"/>
                  </a:lnTo>
                  <a:lnTo>
                    <a:pt x="828624" y="208241"/>
                  </a:lnTo>
                  <a:lnTo>
                    <a:pt x="830351" y="203276"/>
                  </a:lnTo>
                  <a:close/>
                </a:path>
                <a:path w="1340485" h="448945">
                  <a:moveTo>
                    <a:pt x="849223" y="210616"/>
                  </a:moveTo>
                  <a:lnTo>
                    <a:pt x="845908" y="209321"/>
                  </a:lnTo>
                  <a:lnTo>
                    <a:pt x="842594" y="208026"/>
                  </a:lnTo>
                  <a:lnTo>
                    <a:pt x="840409" y="212826"/>
                  </a:lnTo>
                  <a:lnTo>
                    <a:pt x="847471" y="215582"/>
                  </a:lnTo>
                  <a:lnTo>
                    <a:pt x="849223" y="210616"/>
                  </a:lnTo>
                  <a:close/>
                </a:path>
                <a:path w="1340485" h="448945">
                  <a:moveTo>
                    <a:pt x="867918" y="218414"/>
                  </a:moveTo>
                  <a:lnTo>
                    <a:pt x="864628" y="217043"/>
                  </a:lnTo>
                  <a:lnTo>
                    <a:pt x="861339" y="215671"/>
                  </a:lnTo>
                  <a:lnTo>
                    <a:pt x="859142" y="220459"/>
                  </a:lnTo>
                  <a:lnTo>
                    <a:pt x="866140" y="223380"/>
                  </a:lnTo>
                  <a:lnTo>
                    <a:pt x="867918" y="218414"/>
                  </a:lnTo>
                  <a:close/>
                </a:path>
                <a:path w="1340485" h="448945">
                  <a:moveTo>
                    <a:pt x="886599" y="226212"/>
                  </a:moveTo>
                  <a:lnTo>
                    <a:pt x="883310" y="224840"/>
                  </a:lnTo>
                  <a:lnTo>
                    <a:pt x="880021" y="223469"/>
                  </a:lnTo>
                  <a:lnTo>
                    <a:pt x="877798" y="228244"/>
                  </a:lnTo>
                  <a:lnTo>
                    <a:pt x="884796" y="231165"/>
                  </a:lnTo>
                  <a:lnTo>
                    <a:pt x="886599" y="226212"/>
                  </a:lnTo>
                  <a:close/>
                </a:path>
                <a:path w="1340485" h="448945">
                  <a:moveTo>
                    <a:pt x="905281" y="234022"/>
                  </a:moveTo>
                  <a:lnTo>
                    <a:pt x="901992" y="232651"/>
                  </a:lnTo>
                  <a:lnTo>
                    <a:pt x="898702" y="231279"/>
                  </a:lnTo>
                  <a:lnTo>
                    <a:pt x="896467" y="236042"/>
                  </a:lnTo>
                  <a:lnTo>
                    <a:pt x="903452" y="238963"/>
                  </a:lnTo>
                  <a:lnTo>
                    <a:pt x="905281" y="234022"/>
                  </a:lnTo>
                  <a:close/>
                </a:path>
                <a:path w="1340485" h="448945">
                  <a:moveTo>
                    <a:pt x="923963" y="241820"/>
                  </a:moveTo>
                  <a:lnTo>
                    <a:pt x="920673" y="240449"/>
                  </a:lnTo>
                  <a:lnTo>
                    <a:pt x="917384" y="239077"/>
                  </a:lnTo>
                  <a:lnTo>
                    <a:pt x="915123" y="243827"/>
                  </a:lnTo>
                  <a:lnTo>
                    <a:pt x="922108" y="246748"/>
                  </a:lnTo>
                  <a:lnTo>
                    <a:pt x="923963" y="241820"/>
                  </a:lnTo>
                  <a:close/>
                </a:path>
                <a:path w="1340485" h="448945">
                  <a:moveTo>
                    <a:pt x="942644" y="249631"/>
                  </a:moveTo>
                  <a:lnTo>
                    <a:pt x="939355" y="248259"/>
                  </a:lnTo>
                  <a:lnTo>
                    <a:pt x="936066" y="246888"/>
                  </a:lnTo>
                  <a:lnTo>
                    <a:pt x="933780" y="251637"/>
                  </a:lnTo>
                  <a:lnTo>
                    <a:pt x="940765" y="254558"/>
                  </a:lnTo>
                  <a:lnTo>
                    <a:pt x="942644" y="249631"/>
                  </a:lnTo>
                  <a:close/>
                </a:path>
                <a:path w="1340485" h="448945">
                  <a:moveTo>
                    <a:pt x="961136" y="257873"/>
                  </a:moveTo>
                  <a:lnTo>
                    <a:pt x="957884" y="256425"/>
                  </a:lnTo>
                  <a:lnTo>
                    <a:pt x="954633" y="254977"/>
                  </a:lnTo>
                  <a:lnTo>
                    <a:pt x="952322" y="259715"/>
                  </a:lnTo>
                  <a:lnTo>
                    <a:pt x="959243" y="262788"/>
                  </a:lnTo>
                  <a:lnTo>
                    <a:pt x="961136" y="257873"/>
                  </a:lnTo>
                  <a:close/>
                </a:path>
                <a:path w="1340485" h="448945">
                  <a:moveTo>
                    <a:pt x="979627" y="266103"/>
                  </a:moveTo>
                  <a:lnTo>
                    <a:pt x="976376" y="264655"/>
                  </a:lnTo>
                  <a:lnTo>
                    <a:pt x="973124" y="263207"/>
                  </a:lnTo>
                  <a:lnTo>
                    <a:pt x="970788" y="267931"/>
                  </a:lnTo>
                  <a:lnTo>
                    <a:pt x="977709" y="271018"/>
                  </a:lnTo>
                  <a:lnTo>
                    <a:pt x="979627" y="266103"/>
                  </a:lnTo>
                  <a:close/>
                </a:path>
                <a:path w="1340485" h="448945">
                  <a:moveTo>
                    <a:pt x="998118" y="274345"/>
                  </a:moveTo>
                  <a:lnTo>
                    <a:pt x="994867" y="272897"/>
                  </a:lnTo>
                  <a:lnTo>
                    <a:pt x="991616" y="271449"/>
                  </a:lnTo>
                  <a:lnTo>
                    <a:pt x="989266" y="276161"/>
                  </a:lnTo>
                  <a:lnTo>
                    <a:pt x="996188" y="279247"/>
                  </a:lnTo>
                  <a:lnTo>
                    <a:pt x="998118" y="274345"/>
                  </a:lnTo>
                  <a:close/>
                </a:path>
                <a:path w="1340485" h="448945">
                  <a:moveTo>
                    <a:pt x="1016609" y="282587"/>
                  </a:moveTo>
                  <a:lnTo>
                    <a:pt x="1013358" y="281139"/>
                  </a:lnTo>
                  <a:lnTo>
                    <a:pt x="1010107" y="279692"/>
                  </a:lnTo>
                  <a:lnTo>
                    <a:pt x="1007732" y="284391"/>
                  </a:lnTo>
                  <a:lnTo>
                    <a:pt x="1014653" y="287477"/>
                  </a:lnTo>
                  <a:lnTo>
                    <a:pt x="1016609" y="282587"/>
                  </a:lnTo>
                  <a:close/>
                </a:path>
                <a:path w="1340485" h="448945">
                  <a:moveTo>
                    <a:pt x="1035113" y="290817"/>
                  </a:moveTo>
                  <a:lnTo>
                    <a:pt x="1031862" y="289369"/>
                  </a:lnTo>
                  <a:lnTo>
                    <a:pt x="1028611" y="287921"/>
                  </a:lnTo>
                  <a:lnTo>
                    <a:pt x="1026210" y="292620"/>
                  </a:lnTo>
                  <a:lnTo>
                    <a:pt x="1033132" y="295694"/>
                  </a:lnTo>
                  <a:lnTo>
                    <a:pt x="1035113" y="290817"/>
                  </a:lnTo>
                  <a:close/>
                </a:path>
                <a:path w="1340485" h="448945">
                  <a:moveTo>
                    <a:pt x="1053452" y="299389"/>
                  </a:moveTo>
                  <a:lnTo>
                    <a:pt x="1050226" y="297865"/>
                  </a:lnTo>
                  <a:lnTo>
                    <a:pt x="1047000" y="296341"/>
                  </a:lnTo>
                  <a:lnTo>
                    <a:pt x="1044587" y="301028"/>
                  </a:lnTo>
                  <a:lnTo>
                    <a:pt x="1051445" y="304266"/>
                  </a:lnTo>
                  <a:lnTo>
                    <a:pt x="1053452" y="299389"/>
                  </a:lnTo>
                  <a:close/>
                </a:path>
                <a:path w="1340485" h="448945">
                  <a:moveTo>
                    <a:pt x="1071765" y="308038"/>
                  </a:moveTo>
                  <a:lnTo>
                    <a:pt x="1068539" y="306514"/>
                  </a:lnTo>
                  <a:lnTo>
                    <a:pt x="1065314" y="304990"/>
                  </a:lnTo>
                  <a:lnTo>
                    <a:pt x="1062888" y="309664"/>
                  </a:lnTo>
                  <a:lnTo>
                    <a:pt x="1069733" y="312902"/>
                  </a:lnTo>
                  <a:lnTo>
                    <a:pt x="1071765" y="308038"/>
                  </a:lnTo>
                  <a:close/>
                </a:path>
                <a:path w="1340485" h="448945">
                  <a:moveTo>
                    <a:pt x="1090066" y="316687"/>
                  </a:moveTo>
                  <a:lnTo>
                    <a:pt x="1086840" y="315163"/>
                  </a:lnTo>
                  <a:lnTo>
                    <a:pt x="1083614" y="313639"/>
                  </a:lnTo>
                  <a:lnTo>
                    <a:pt x="1081163" y="318300"/>
                  </a:lnTo>
                  <a:lnTo>
                    <a:pt x="1088021" y="321538"/>
                  </a:lnTo>
                  <a:lnTo>
                    <a:pt x="1090066" y="316687"/>
                  </a:lnTo>
                  <a:close/>
                </a:path>
                <a:path w="1340485" h="448945">
                  <a:moveTo>
                    <a:pt x="1108379" y="325335"/>
                  </a:moveTo>
                  <a:lnTo>
                    <a:pt x="1105154" y="323811"/>
                  </a:lnTo>
                  <a:lnTo>
                    <a:pt x="1101928" y="322287"/>
                  </a:lnTo>
                  <a:lnTo>
                    <a:pt x="1099464" y="326948"/>
                  </a:lnTo>
                  <a:lnTo>
                    <a:pt x="1106309" y="330174"/>
                  </a:lnTo>
                  <a:lnTo>
                    <a:pt x="1108379" y="325335"/>
                  </a:lnTo>
                  <a:close/>
                </a:path>
                <a:path w="1340485" h="448945">
                  <a:moveTo>
                    <a:pt x="1126680" y="333971"/>
                  </a:moveTo>
                  <a:lnTo>
                    <a:pt x="1123454" y="332447"/>
                  </a:lnTo>
                  <a:lnTo>
                    <a:pt x="1120228" y="330923"/>
                  </a:lnTo>
                  <a:lnTo>
                    <a:pt x="1117739" y="335572"/>
                  </a:lnTo>
                  <a:lnTo>
                    <a:pt x="1124597" y="338810"/>
                  </a:lnTo>
                  <a:lnTo>
                    <a:pt x="1126680" y="333971"/>
                  </a:lnTo>
                  <a:close/>
                </a:path>
                <a:path w="1340485" h="448945">
                  <a:moveTo>
                    <a:pt x="1144905" y="342785"/>
                  </a:moveTo>
                  <a:lnTo>
                    <a:pt x="1141717" y="341198"/>
                  </a:lnTo>
                  <a:lnTo>
                    <a:pt x="1138529" y="339610"/>
                  </a:lnTo>
                  <a:lnTo>
                    <a:pt x="1136027" y="344246"/>
                  </a:lnTo>
                  <a:lnTo>
                    <a:pt x="1142809" y="347624"/>
                  </a:lnTo>
                  <a:lnTo>
                    <a:pt x="1144905" y="342785"/>
                  </a:lnTo>
                  <a:close/>
                </a:path>
                <a:path w="1340485" h="448945">
                  <a:moveTo>
                    <a:pt x="1163015" y="351815"/>
                  </a:moveTo>
                  <a:lnTo>
                    <a:pt x="1159827" y="350227"/>
                  </a:lnTo>
                  <a:lnTo>
                    <a:pt x="1156639" y="348640"/>
                  </a:lnTo>
                  <a:lnTo>
                    <a:pt x="1154112" y="353263"/>
                  </a:lnTo>
                  <a:lnTo>
                    <a:pt x="1160894" y="356641"/>
                  </a:lnTo>
                  <a:lnTo>
                    <a:pt x="1163015" y="351815"/>
                  </a:lnTo>
                  <a:close/>
                </a:path>
                <a:path w="1340485" h="448945">
                  <a:moveTo>
                    <a:pt x="1181138" y="360845"/>
                  </a:moveTo>
                  <a:lnTo>
                    <a:pt x="1177950" y="359257"/>
                  </a:lnTo>
                  <a:lnTo>
                    <a:pt x="1174762" y="357670"/>
                  </a:lnTo>
                  <a:lnTo>
                    <a:pt x="1172222" y="362280"/>
                  </a:lnTo>
                  <a:lnTo>
                    <a:pt x="1179004" y="365658"/>
                  </a:lnTo>
                  <a:lnTo>
                    <a:pt x="1181138" y="360845"/>
                  </a:lnTo>
                  <a:close/>
                </a:path>
                <a:path w="1340485" h="448945">
                  <a:moveTo>
                    <a:pt x="1199261" y="369874"/>
                  </a:moveTo>
                  <a:lnTo>
                    <a:pt x="1196073" y="368287"/>
                  </a:lnTo>
                  <a:lnTo>
                    <a:pt x="1192885" y="366699"/>
                  </a:lnTo>
                  <a:lnTo>
                    <a:pt x="1190332" y="371309"/>
                  </a:lnTo>
                  <a:lnTo>
                    <a:pt x="1197114" y="374688"/>
                  </a:lnTo>
                  <a:lnTo>
                    <a:pt x="1199261" y="369874"/>
                  </a:lnTo>
                  <a:close/>
                </a:path>
                <a:path w="1340485" h="448945">
                  <a:moveTo>
                    <a:pt x="1217371" y="378904"/>
                  </a:moveTo>
                  <a:lnTo>
                    <a:pt x="1214183" y="377317"/>
                  </a:lnTo>
                  <a:lnTo>
                    <a:pt x="1210995" y="375729"/>
                  </a:lnTo>
                  <a:lnTo>
                    <a:pt x="1208417" y="380326"/>
                  </a:lnTo>
                  <a:lnTo>
                    <a:pt x="1215199" y="383705"/>
                  </a:lnTo>
                  <a:lnTo>
                    <a:pt x="1217371" y="378904"/>
                  </a:lnTo>
                  <a:close/>
                </a:path>
                <a:path w="1340485" h="448945">
                  <a:moveTo>
                    <a:pt x="1235494" y="387934"/>
                  </a:moveTo>
                  <a:lnTo>
                    <a:pt x="1232306" y="386346"/>
                  </a:lnTo>
                  <a:lnTo>
                    <a:pt x="1229118" y="384759"/>
                  </a:lnTo>
                  <a:lnTo>
                    <a:pt x="1226527" y="389343"/>
                  </a:lnTo>
                  <a:lnTo>
                    <a:pt x="1233309" y="392722"/>
                  </a:lnTo>
                  <a:lnTo>
                    <a:pt x="1235494" y="387934"/>
                  </a:lnTo>
                  <a:close/>
                </a:path>
                <a:path w="1340485" h="448945">
                  <a:moveTo>
                    <a:pt x="1253451" y="397256"/>
                  </a:moveTo>
                  <a:lnTo>
                    <a:pt x="1250302" y="395605"/>
                  </a:lnTo>
                  <a:lnTo>
                    <a:pt x="1247152" y="393954"/>
                  </a:lnTo>
                  <a:lnTo>
                    <a:pt x="1244536" y="398526"/>
                  </a:lnTo>
                  <a:lnTo>
                    <a:pt x="1251254" y="402043"/>
                  </a:lnTo>
                  <a:lnTo>
                    <a:pt x="1253451" y="397256"/>
                  </a:lnTo>
                  <a:close/>
                </a:path>
                <a:path w="1340485" h="448945">
                  <a:moveTo>
                    <a:pt x="1271384" y="406654"/>
                  </a:moveTo>
                  <a:lnTo>
                    <a:pt x="1268234" y="405003"/>
                  </a:lnTo>
                  <a:lnTo>
                    <a:pt x="1265085" y="403352"/>
                  </a:lnTo>
                  <a:lnTo>
                    <a:pt x="1262456" y="407924"/>
                  </a:lnTo>
                  <a:lnTo>
                    <a:pt x="1269174" y="411429"/>
                  </a:lnTo>
                  <a:lnTo>
                    <a:pt x="1271384" y="406654"/>
                  </a:lnTo>
                  <a:close/>
                </a:path>
                <a:path w="1340485" h="448945">
                  <a:moveTo>
                    <a:pt x="1289316" y="416039"/>
                  </a:moveTo>
                  <a:lnTo>
                    <a:pt x="1286167" y="414388"/>
                  </a:lnTo>
                  <a:lnTo>
                    <a:pt x="1283017" y="412737"/>
                  </a:lnTo>
                  <a:lnTo>
                    <a:pt x="1280375" y="417296"/>
                  </a:lnTo>
                  <a:lnTo>
                    <a:pt x="1287081" y="420814"/>
                  </a:lnTo>
                  <a:lnTo>
                    <a:pt x="1289316" y="416039"/>
                  </a:lnTo>
                  <a:close/>
                </a:path>
                <a:path w="1340485" h="448945">
                  <a:moveTo>
                    <a:pt x="1307249" y="425424"/>
                  </a:moveTo>
                  <a:lnTo>
                    <a:pt x="1304099" y="423773"/>
                  </a:lnTo>
                  <a:lnTo>
                    <a:pt x="1300949" y="422122"/>
                  </a:lnTo>
                  <a:lnTo>
                    <a:pt x="1298295" y="426669"/>
                  </a:lnTo>
                  <a:lnTo>
                    <a:pt x="1305001" y="430187"/>
                  </a:lnTo>
                  <a:lnTo>
                    <a:pt x="1307249" y="425424"/>
                  </a:lnTo>
                  <a:close/>
                </a:path>
                <a:path w="1340485" h="448945">
                  <a:moveTo>
                    <a:pt x="1325194" y="434822"/>
                  </a:moveTo>
                  <a:lnTo>
                    <a:pt x="1322044" y="433171"/>
                  </a:lnTo>
                  <a:lnTo>
                    <a:pt x="1318895" y="431520"/>
                  </a:lnTo>
                  <a:lnTo>
                    <a:pt x="1316215" y="436067"/>
                  </a:lnTo>
                  <a:lnTo>
                    <a:pt x="1322933" y="439572"/>
                  </a:lnTo>
                  <a:lnTo>
                    <a:pt x="1325194" y="434822"/>
                  </a:lnTo>
                  <a:close/>
                </a:path>
                <a:path w="1340485" h="448945">
                  <a:moveTo>
                    <a:pt x="1340472" y="442810"/>
                  </a:moveTo>
                  <a:lnTo>
                    <a:pt x="1336827" y="440905"/>
                  </a:lnTo>
                  <a:lnTo>
                    <a:pt x="1334135" y="445439"/>
                  </a:lnTo>
                  <a:lnTo>
                    <a:pt x="1340472" y="448754"/>
                  </a:lnTo>
                  <a:lnTo>
                    <a:pt x="1340472" y="44281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 descr=""/>
            <p:cNvSpPr/>
            <p:nvPr/>
          </p:nvSpPr>
          <p:spPr>
            <a:xfrm>
              <a:off x="793203" y="5715533"/>
              <a:ext cx="4761230" cy="118745"/>
            </a:xfrm>
            <a:custGeom>
              <a:avLst/>
              <a:gdLst/>
              <a:ahLst/>
              <a:cxnLst/>
              <a:rect l="l" t="t" r="r" b="b"/>
              <a:pathLst>
                <a:path w="4761230" h="118745">
                  <a:moveTo>
                    <a:pt x="8191" y="50101"/>
                  </a:moveTo>
                  <a:lnTo>
                    <a:pt x="4699" y="49491"/>
                  </a:lnTo>
                  <a:lnTo>
                    <a:pt x="1206" y="48882"/>
                  </a:lnTo>
                  <a:lnTo>
                    <a:pt x="0" y="54013"/>
                  </a:lnTo>
                  <a:lnTo>
                    <a:pt x="7467" y="55321"/>
                  </a:lnTo>
                  <a:lnTo>
                    <a:pt x="8191" y="50101"/>
                  </a:lnTo>
                  <a:close/>
                </a:path>
                <a:path w="4761230" h="118745">
                  <a:moveTo>
                    <a:pt x="28092" y="53594"/>
                  </a:moveTo>
                  <a:lnTo>
                    <a:pt x="24599" y="52984"/>
                  </a:lnTo>
                  <a:lnTo>
                    <a:pt x="21107" y="52374"/>
                  </a:lnTo>
                  <a:lnTo>
                    <a:pt x="19926" y="57505"/>
                  </a:lnTo>
                  <a:lnTo>
                    <a:pt x="27393" y="58813"/>
                  </a:lnTo>
                  <a:lnTo>
                    <a:pt x="28092" y="53594"/>
                  </a:lnTo>
                  <a:close/>
                </a:path>
                <a:path w="4761230" h="118745">
                  <a:moveTo>
                    <a:pt x="47993" y="57099"/>
                  </a:moveTo>
                  <a:lnTo>
                    <a:pt x="44500" y="56489"/>
                  </a:lnTo>
                  <a:lnTo>
                    <a:pt x="41008" y="55880"/>
                  </a:lnTo>
                  <a:lnTo>
                    <a:pt x="39839" y="61010"/>
                  </a:lnTo>
                  <a:lnTo>
                    <a:pt x="47307" y="62331"/>
                  </a:lnTo>
                  <a:lnTo>
                    <a:pt x="47993" y="57099"/>
                  </a:lnTo>
                  <a:close/>
                </a:path>
                <a:path w="4761230" h="118745">
                  <a:moveTo>
                    <a:pt x="67881" y="60591"/>
                  </a:moveTo>
                  <a:lnTo>
                    <a:pt x="64389" y="59982"/>
                  </a:lnTo>
                  <a:lnTo>
                    <a:pt x="60896" y="59372"/>
                  </a:lnTo>
                  <a:lnTo>
                    <a:pt x="59753" y="64516"/>
                  </a:lnTo>
                  <a:lnTo>
                    <a:pt x="67221" y="65824"/>
                  </a:lnTo>
                  <a:lnTo>
                    <a:pt x="67881" y="60591"/>
                  </a:lnTo>
                  <a:close/>
                </a:path>
                <a:path w="4761230" h="118745">
                  <a:moveTo>
                    <a:pt x="87782" y="64096"/>
                  </a:moveTo>
                  <a:lnTo>
                    <a:pt x="84289" y="63487"/>
                  </a:lnTo>
                  <a:lnTo>
                    <a:pt x="80797" y="62877"/>
                  </a:lnTo>
                  <a:lnTo>
                    <a:pt x="79679" y="68021"/>
                  </a:lnTo>
                  <a:lnTo>
                    <a:pt x="87147" y="69329"/>
                  </a:lnTo>
                  <a:lnTo>
                    <a:pt x="87782" y="64096"/>
                  </a:lnTo>
                  <a:close/>
                </a:path>
                <a:path w="4761230" h="118745">
                  <a:moveTo>
                    <a:pt x="107683" y="67589"/>
                  </a:moveTo>
                  <a:lnTo>
                    <a:pt x="104190" y="66979"/>
                  </a:lnTo>
                  <a:lnTo>
                    <a:pt x="100698" y="66370"/>
                  </a:lnTo>
                  <a:lnTo>
                    <a:pt x="99606" y="71513"/>
                  </a:lnTo>
                  <a:lnTo>
                    <a:pt x="107061" y="72821"/>
                  </a:lnTo>
                  <a:lnTo>
                    <a:pt x="107683" y="67589"/>
                  </a:lnTo>
                  <a:close/>
                </a:path>
                <a:path w="4761230" h="118745">
                  <a:moveTo>
                    <a:pt x="127660" y="70650"/>
                  </a:moveTo>
                  <a:lnTo>
                    <a:pt x="124142" y="70116"/>
                  </a:lnTo>
                  <a:lnTo>
                    <a:pt x="120624" y="69583"/>
                  </a:lnTo>
                  <a:lnTo>
                    <a:pt x="119557" y="74739"/>
                  </a:lnTo>
                  <a:lnTo>
                    <a:pt x="127050" y="75882"/>
                  </a:lnTo>
                  <a:lnTo>
                    <a:pt x="127660" y="70650"/>
                  </a:lnTo>
                  <a:close/>
                </a:path>
                <a:path w="4761230" h="118745">
                  <a:moveTo>
                    <a:pt x="147624" y="73698"/>
                  </a:moveTo>
                  <a:lnTo>
                    <a:pt x="144106" y="73164"/>
                  </a:lnTo>
                  <a:lnTo>
                    <a:pt x="140589" y="72631"/>
                  </a:lnTo>
                  <a:lnTo>
                    <a:pt x="139547" y="77787"/>
                  </a:lnTo>
                  <a:lnTo>
                    <a:pt x="147040" y="78930"/>
                  </a:lnTo>
                  <a:lnTo>
                    <a:pt x="147624" y="73698"/>
                  </a:lnTo>
                  <a:close/>
                </a:path>
                <a:path w="4761230" h="118745">
                  <a:moveTo>
                    <a:pt x="167601" y="76746"/>
                  </a:moveTo>
                  <a:lnTo>
                    <a:pt x="164084" y="76212"/>
                  </a:lnTo>
                  <a:lnTo>
                    <a:pt x="160566" y="75679"/>
                  </a:lnTo>
                  <a:lnTo>
                    <a:pt x="159550" y="80848"/>
                  </a:lnTo>
                  <a:lnTo>
                    <a:pt x="167043" y="81991"/>
                  </a:lnTo>
                  <a:lnTo>
                    <a:pt x="167601" y="76746"/>
                  </a:lnTo>
                  <a:close/>
                </a:path>
                <a:path w="4761230" h="118745">
                  <a:moveTo>
                    <a:pt x="187566" y="79781"/>
                  </a:moveTo>
                  <a:lnTo>
                    <a:pt x="184048" y="79248"/>
                  </a:lnTo>
                  <a:lnTo>
                    <a:pt x="180530" y="78714"/>
                  </a:lnTo>
                  <a:lnTo>
                    <a:pt x="179539" y="83883"/>
                  </a:lnTo>
                  <a:lnTo>
                    <a:pt x="187032" y="85026"/>
                  </a:lnTo>
                  <a:lnTo>
                    <a:pt x="187566" y="79781"/>
                  </a:lnTo>
                  <a:close/>
                </a:path>
                <a:path w="4761230" h="118745">
                  <a:moveTo>
                    <a:pt x="207543" y="82829"/>
                  </a:moveTo>
                  <a:lnTo>
                    <a:pt x="204025" y="82296"/>
                  </a:lnTo>
                  <a:lnTo>
                    <a:pt x="200507" y="81762"/>
                  </a:lnTo>
                  <a:lnTo>
                    <a:pt x="199542" y="86931"/>
                  </a:lnTo>
                  <a:lnTo>
                    <a:pt x="207035" y="88074"/>
                  </a:lnTo>
                  <a:lnTo>
                    <a:pt x="207543" y="82829"/>
                  </a:lnTo>
                  <a:close/>
                </a:path>
                <a:path w="4761230" h="118745">
                  <a:moveTo>
                    <a:pt x="227558" y="85509"/>
                  </a:moveTo>
                  <a:lnTo>
                    <a:pt x="224040" y="85051"/>
                  </a:lnTo>
                  <a:lnTo>
                    <a:pt x="220522" y="84594"/>
                  </a:lnTo>
                  <a:lnTo>
                    <a:pt x="219570" y="89776"/>
                  </a:lnTo>
                  <a:lnTo>
                    <a:pt x="227088" y="90754"/>
                  </a:lnTo>
                  <a:lnTo>
                    <a:pt x="227558" y="85509"/>
                  </a:lnTo>
                  <a:close/>
                </a:path>
                <a:path w="4761230" h="118745">
                  <a:moveTo>
                    <a:pt x="247586" y="88087"/>
                  </a:moveTo>
                  <a:lnTo>
                    <a:pt x="244068" y="87630"/>
                  </a:lnTo>
                  <a:lnTo>
                    <a:pt x="240550" y="87172"/>
                  </a:lnTo>
                  <a:lnTo>
                    <a:pt x="239610" y="92367"/>
                  </a:lnTo>
                  <a:lnTo>
                    <a:pt x="247129" y="93332"/>
                  </a:lnTo>
                  <a:lnTo>
                    <a:pt x="247586" y="88087"/>
                  </a:lnTo>
                  <a:close/>
                </a:path>
                <a:path w="4761230" h="118745">
                  <a:moveTo>
                    <a:pt x="267627" y="90665"/>
                  </a:moveTo>
                  <a:lnTo>
                    <a:pt x="264109" y="90208"/>
                  </a:lnTo>
                  <a:lnTo>
                    <a:pt x="260591" y="89750"/>
                  </a:lnTo>
                  <a:lnTo>
                    <a:pt x="259676" y="94945"/>
                  </a:lnTo>
                  <a:lnTo>
                    <a:pt x="267195" y="95910"/>
                  </a:lnTo>
                  <a:lnTo>
                    <a:pt x="267627" y="90665"/>
                  </a:lnTo>
                  <a:close/>
                </a:path>
                <a:path w="4761230" h="118745">
                  <a:moveTo>
                    <a:pt x="287655" y="93230"/>
                  </a:moveTo>
                  <a:lnTo>
                    <a:pt x="284137" y="92773"/>
                  </a:lnTo>
                  <a:lnTo>
                    <a:pt x="280619" y="92316"/>
                  </a:lnTo>
                  <a:lnTo>
                    <a:pt x="279730" y="97510"/>
                  </a:lnTo>
                  <a:lnTo>
                    <a:pt x="287248" y="98475"/>
                  </a:lnTo>
                  <a:lnTo>
                    <a:pt x="287655" y="93230"/>
                  </a:lnTo>
                  <a:close/>
                </a:path>
                <a:path w="4761230" h="118745">
                  <a:moveTo>
                    <a:pt x="307695" y="95808"/>
                  </a:moveTo>
                  <a:lnTo>
                    <a:pt x="304177" y="95351"/>
                  </a:lnTo>
                  <a:lnTo>
                    <a:pt x="300659" y="94894"/>
                  </a:lnTo>
                  <a:lnTo>
                    <a:pt x="299796" y="100101"/>
                  </a:lnTo>
                  <a:lnTo>
                    <a:pt x="303555" y="100571"/>
                  </a:lnTo>
                  <a:lnTo>
                    <a:pt x="307314" y="101066"/>
                  </a:lnTo>
                  <a:lnTo>
                    <a:pt x="307695" y="95808"/>
                  </a:lnTo>
                  <a:close/>
                </a:path>
                <a:path w="4761230" h="118745">
                  <a:moveTo>
                    <a:pt x="327774" y="98018"/>
                  </a:moveTo>
                  <a:lnTo>
                    <a:pt x="324243" y="97650"/>
                  </a:lnTo>
                  <a:lnTo>
                    <a:pt x="320713" y="97282"/>
                  </a:lnTo>
                  <a:lnTo>
                    <a:pt x="319874" y="102489"/>
                  </a:lnTo>
                  <a:lnTo>
                    <a:pt x="327418" y="103276"/>
                  </a:lnTo>
                  <a:lnTo>
                    <a:pt x="327774" y="98018"/>
                  </a:lnTo>
                  <a:close/>
                </a:path>
                <a:path w="4761230" h="118745">
                  <a:moveTo>
                    <a:pt x="347865" y="100114"/>
                  </a:moveTo>
                  <a:lnTo>
                    <a:pt x="344335" y="99745"/>
                  </a:lnTo>
                  <a:lnTo>
                    <a:pt x="340804" y="99377"/>
                  </a:lnTo>
                  <a:lnTo>
                    <a:pt x="339991" y="104584"/>
                  </a:lnTo>
                  <a:lnTo>
                    <a:pt x="347535" y="105371"/>
                  </a:lnTo>
                  <a:lnTo>
                    <a:pt x="347865" y="100114"/>
                  </a:lnTo>
                  <a:close/>
                </a:path>
                <a:path w="4761230" h="118745">
                  <a:moveTo>
                    <a:pt x="367957" y="102209"/>
                  </a:moveTo>
                  <a:lnTo>
                    <a:pt x="364426" y="101841"/>
                  </a:lnTo>
                  <a:lnTo>
                    <a:pt x="360895" y="101473"/>
                  </a:lnTo>
                  <a:lnTo>
                    <a:pt x="360108" y="106680"/>
                  </a:lnTo>
                  <a:lnTo>
                    <a:pt x="367652" y="107467"/>
                  </a:lnTo>
                  <a:lnTo>
                    <a:pt x="367957" y="102209"/>
                  </a:lnTo>
                  <a:close/>
                </a:path>
                <a:path w="4761230" h="118745">
                  <a:moveTo>
                    <a:pt x="388048" y="104305"/>
                  </a:moveTo>
                  <a:lnTo>
                    <a:pt x="384517" y="103936"/>
                  </a:lnTo>
                  <a:lnTo>
                    <a:pt x="380987" y="103568"/>
                  </a:lnTo>
                  <a:lnTo>
                    <a:pt x="380238" y="108775"/>
                  </a:lnTo>
                  <a:lnTo>
                    <a:pt x="387769" y="109562"/>
                  </a:lnTo>
                  <a:lnTo>
                    <a:pt x="388048" y="104305"/>
                  </a:lnTo>
                  <a:close/>
                </a:path>
                <a:path w="4761230" h="118745">
                  <a:moveTo>
                    <a:pt x="408139" y="106400"/>
                  </a:moveTo>
                  <a:lnTo>
                    <a:pt x="404609" y="106032"/>
                  </a:lnTo>
                  <a:lnTo>
                    <a:pt x="401078" y="105664"/>
                  </a:lnTo>
                  <a:lnTo>
                    <a:pt x="400354" y="110883"/>
                  </a:lnTo>
                  <a:lnTo>
                    <a:pt x="407885" y="111658"/>
                  </a:lnTo>
                  <a:lnTo>
                    <a:pt x="408139" y="106400"/>
                  </a:lnTo>
                  <a:close/>
                </a:path>
                <a:path w="4761230" h="118745">
                  <a:moveTo>
                    <a:pt x="428269" y="108064"/>
                  </a:moveTo>
                  <a:lnTo>
                    <a:pt x="424726" y="107784"/>
                  </a:lnTo>
                  <a:lnTo>
                    <a:pt x="421182" y="107505"/>
                  </a:lnTo>
                  <a:lnTo>
                    <a:pt x="420484" y="112725"/>
                  </a:lnTo>
                  <a:lnTo>
                    <a:pt x="428040" y="113334"/>
                  </a:lnTo>
                  <a:lnTo>
                    <a:pt x="428269" y="108064"/>
                  </a:lnTo>
                  <a:close/>
                </a:path>
                <a:path w="4761230" h="118745">
                  <a:moveTo>
                    <a:pt x="448411" y="109664"/>
                  </a:moveTo>
                  <a:lnTo>
                    <a:pt x="444868" y="109385"/>
                  </a:lnTo>
                  <a:lnTo>
                    <a:pt x="441325" y="109105"/>
                  </a:lnTo>
                  <a:lnTo>
                    <a:pt x="440651" y="114325"/>
                  </a:lnTo>
                  <a:lnTo>
                    <a:pt x="448208" y="114935"/>
                  </a:lnTo>
                  <a:lnTo>
                    <a:pt x="448411" y="109664"/>
                  </a:lnTo>
                  <a:close/>
                </a:path>
                <a:path w="4761230" h="118745">
                  <a:moveTo>
                    <a:pt x="468541" y="111277"/>
                  </a:moveTo>
                  <a:lnTo>
                    <a:pt x="464997" y="110998"/>
                  </a:lnTo>
                  <a:lnTo>
                    <a:pt x="461454" y="110718"/>
                  </a:lnTo>
                  <a:lnTo>
                    <a:pt x="460806" y="115938"/>
                  </a:lnTo>
                  <a:lnTo>
                    <a:pt x="468363" y="116547"/>
                  </a:lnTo>
                  <a:lnTo>
                    <a:pt x="468541" y="111277"/>
                  </a:lnTo>
                  <a:close/>
                </a:path>
                <a:path w="4761230" h="118745">
                  <a:moveTo>
                    <a:pt x="488683" y="112877"/>
                  </a:moveTo>
                  <a:lnTo>
                    <a:pt x="485140" y="112598"/>
                  </a:lnTo>
                  <a:lnTo>
                    <a:pt x="481596" y="112318"/>
                  </a:lnTo>
                  <a:lnTo>
                    <a:pt x="480974" y="117551"/>
                  </a:lnTo>
                  <a:lnTo>
                    <a:pt x="488543" y="118148"/>
                  </a:lnTo>
                  <a:lnTo>
                    <a:pt x="488683" y="112877"/>
                  </a:lnTo>
                  <a:close/>
                </a:path>
                <a:path w="4761230" h="118745">
                  <a:moveTo>
                    <a:pt x="4760760" y="1905"/>
                  </a:moveTo>
                  <a:lnTo>
                    <a:pt x="4757115" y="0"/>
                  </a:lnTo>
                  <a:lnTo>
                    <a:pt x="4754423" y="4533"/>
                  </a:lnTo>
                  <a:lnTo>
                    <a:pt x="4760760" y="7848"/>
                  </a:lnTo>
                  <a:lnTo>
                    <a:pt x="4760760" y="190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 descr=""/>
            <p:cNvSpPr/>
            <p:nvPr/>
          </p:nvSpPr>
          <p:spPr>
            <a:xfrm>
              <a:off x="1294357" y="5835359"/>
              <a:ext cx="513080" cy="0"/>
            </a:xfrm>
            <a:custGeom>
              <a:avLst/>
              <a:gdLst/>
              <a:ahLst/>
              <a:cxnLst/>
              <a:rect l="l" t="t" r="r" b="b"/>
              <a:pathLst>
                <a:path w="513080" h="0">
                  <a:moveTo>
                    <a:pt x="0" y="0"/>
                  </a:moveTo>
                  <a:lnTo>
                    <a:pt x="512808" y="0"/>
                  </a:lnTo>
                </a:path>
              </a:pathLst>
            </a:custGeom>
            <a:ln w="1569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 descr=""/>
            <p:cNvSpPr/>
            <p:nvPr/>
          </p:nvSpPr>
          <p:spPr>
            <a:xfrm>
              <a:off x="1819567" y="5460326"/>
              <a:ext cx="1370330" cy="372110"/>
            </a:xfrm>
            <a:custGeom>
              <a:avLst/>
              <a:gdLst/>
              <a:ahLst/>
              <a:cxnLst/>
              <a:rect l="l" t="t" r="r" b="b"/>
              <a:pathLst>
                <a:path w="1370330" h="372110">
                  <a:moveTo>
                    <a:pt x="7747" y="370776"/>
                  </a:moveTo>
                  <a:lnTo>
                    <a:pt x="7061" y="365556"/>
                  </a:lnTo>
                  <a:lnTo>
                    <a:pt x="3530" y="365899"/>
                  </a:lnTo>
                  <a:lnTo>
                    <a:pt x="0" y="366242"/>
                  </a:lnTo>
                  <a:lnTo>
                    <a:pt x="203" y="371500"/>
                  </a:lnTo>
                  <a:lnTo>
                    <a:pt x="7747" y="370776"/>
                  </a:lnTo>
                  <a:close/>
                </a:path>
                <a:path w="1370330" h="372110">
                  <a:moveTo>
                    <a:pt x="27901" y="368846"/>
                  </a:moveTo>
                  <a:lnTo>
                    <a:pt x="27178" y="363626"/>
                  </a:lnTo>
                  <a:lnTo>
                    <a:pt x="23647" y="363969"/>
                  </a:lnTo>
                  <a:lnTo>
                    <a:pt x="20116" y="364312"/>
                  </a:lnTo>
                  <a:lnTo>
                    <a:pt x="20345" y="369570"/>
                  </a:lnTo>
                  <a:lnTo>
                    <a:pt x="27901" y="368846"/>
                  </a:lnTo>
                  <a:close/>
                </a:path>
                <a:path w="1370330" h="372110">
                  <a:moveTo>
                    <a:pt x="48018" y="366915"/>
                  </a:moveTo>
                  <a:lnTo>
                    <a:pt x="47269" y="361696"/>
                  </a:lnTo>
                  <a:lnTo>
                    <a:pt x="43738" y="362038"/>
                  </a:lnTo>
                  <a:lnTo>
                    <a:pt x="40208" y="362381"/>
                  </a:lnTo>
                  <a:lnTo>
                    <a:pt x="40474" y="367639"/>
                  </a:lnTo>
                  <a:lnTo>
                    <a:pt x="48018" y="366915"/>
                  </a:lnTo>
                  <a:close/>
                </a:path>
                <a:path w="1370330" h="372110">
                  <a:moveTo>
                    <a:pt x="68173" y="364985"/>
                  </a:moveTo>
                  <a:lnTo>
                    <a:pt x="67386" y="359765"/>
                  </a:lnTo>
                  <a:lnTo>
                    <a:pt x="63855" y="360108"/>
                  </a:lnTo>
                  <a:lnTo>
                    <a:pt x="60325" y="360451"/>
                  </a:lnTo>
                  <a:lnTo>
                    <a:pt x="60629" y="365709"/>
                  </a:lnTo>
                  <a:lnTo>
                    <a:pt x="68173" y="364985"/>
                  </a:lnTo>
                  <a:close/>
                </a:path>
                <a:path w="1370330" h="372110">
                  <a:moveTo>
                    <a:pt x="88277" y="362800"/>
                  </a:moveTo>
                  <a:lnTo>
                    <a:pt x="87464" y="357593"/>
                  </a:lnTo>
                  <a:lnTo>
                    <a:pt x="83934" y="358025"/>
                  </a:lnTo>
                  <a:lnTo>
                    <a:pt x="80403" y="358444"/>
                  </a:lnTo>
                  <a:lnTo>
                    <a:pt x="80746" y="363715"/>
                  </a:lnTo>
                  <a:lnTo>
                    <a:pt x="88277" y="362800"/>
                  </a:lnTo>
                  <a:close/>
                </a:path>
                <a:path w="1370330" h="372110">
                  <a:moveTo>
                    <a:pt x="108356" y="360387"/>
                  </a:moveTo>
                  <a:lnTo>
                    <a:pt x="107518" y="355193"/>
                  </a:lnTo>
                  <a:lnTo>
                    <a:pt x="103987" y="355612"/>
                  </a:lnTo>
                  <a:lnTo>
                    <a:pt x="100457" y="356031"/>
                  </a:lnTo>
                  <a:lnTo>
                    <a:pt x="100838" y="361289"/>
                  </a:lnTo>
                  <a:lnTo>
                    <a:pt x="108356" y="360387"/>
                  </a:lnTo>
                  <a:close/>
                </a:path>
                <a:path w="1370330" h="372110">
                  <a:moveTo>
                    <a:pt x="128447" y="357974"/>
                  </a:moveTo>
                  <a:lnTo>
                    <a:pt x="127571" y="352780"/>
                  </a:lnTo>
                  <a:lnTo>
                    <a:pt x="124040" y="353199"/>
                  </a:lnTo>
                  <a:lnTo>
                    <a:pt x="120510" y="353631"/>
                  </a:lnTo>
                  <a:lnTo>
                    <a:pt x="120916" y="358876"/>
                  </a:lnTo>
                  <a:lnTo>
                    <a:pt x="128447" y="357974"/>
                  </a:lnTo>
                  <a:close/>
                </a:path>
                <a:path w="1370330" h="372110">
                  <a:moveTo>
                    <a:pt x="148539" y="355536"/>
                  </a:moveTo>
                  <a:lnTo>
                    <a:pt x="147624" y="350354"/>
                  </a:lnTo>
                  <a:lnTo>
                    <a:pt x="144094" y="350774"/>
                  </a:lnTo>
                  <a:lnTo>
                    <a:pt x="140563" y="351193"/>
                  </a:lnTo>
                  <a:lnTo>
                    <a:pt x="141008" y="356450"/>
                  </a:lnTo>
                  <a:lnTo>
                    <a:pt x="148539" y="355536"/>
                  </a:lnTo>
                  <a:close/>
                </a:path>
                <a:path w="1370330" h="372110">
                  <a:moveTo>
                    <a:pt x="168567" y="352806"/>
                  </a:moveTo>
                  <a:lnTo>
                    <a:pt x="167627" y="347624"/>
                  </a:lnTo>
                  <a:lnTo>
                    <a:pt x="164109" y="348132"/>
                  </a:lnTo>
                  <a:lnTo>
                    <a:pt x="160591" y="348640"/>
                  </a:lnTo>
                  <a:lnTo>
                    <a:pt x="161061" y="353885"/>
                  </a:lnTo>
                  <a:lnTo>
                    <a:pt x="168567" y="352806"/>
                  </a:lnTo>
                  <a:close/>
                </a:path>
                <a:path w="1370330" h="372110">
                  <a:moveTo>
                    <a:pt x="188595" y="349910"/>
                  </a:moveTo>
                  <a:lnTo>
                    <a:pt x="187617" y="344728"/>
                  </a:lnTo>
                  <a:lnTo>
                    <a:pt x="184099" y="345236"/>
                  </a:lnTo>
                  <a:lnTo>
                    <a:pt x="180581" y="345744"/>
                  </a:lnTo>
                  <a:lnTo>
                    <a:pt x="181089" y="350989"/>
                  </a:lnTo>
                  <a:lnTo>
                    <a:pt x="188595" y="349910"/>
                  </a:lnTo>
                  <a:close/>
                </a:path>
                <a:path w="1370330" h="372110">
                  <a:moveTo>
                    <a:pt x="208610" y="347002"/>
                  </a:moveTo>
                  <a:lnTo>
                    <a:pt x="207606" y="341833"/>
                  </a:lnTo>
                  <a:lnTo>
                    <a:pt x="204089" y="342341"/>
                  </a:lnTo>
                  <a:lnTo>
                    <a:pt x="200571" y="342849"/>
                  </a:lnTo>
                  <a:lnTo>
                    <a:pt x="201104" y="348094"/>
                  </a:lnTo>
                  <a:lnTo>
                    <a:pt x="208610" y="347002"/>
                  </a:lnTo>
                  <a:close/>
                </a:path>
                <a:path w="1370330" h="372110">
                  <a:moveTo>
                    <a:pt x="228638" y="344106"/>
                  </a:moveTo>
                  <a:lnTo>
                    <a:pt x="227596" y="338937"/>
                  </a:lnTo>
                  <a:lnTo>
                    <a:pt x="224078" y="339445"/>
                  </a:lnTo>
                  <a:lnTo>
                    <a:pt x="220560" y="339953"/>
                  </a:lnTo>
                  <a:lnTo>
                    <a:pt x="221132" y="345186"/>
                  </a:lnTo>
                  <a:lnTo>
                    <a:pt x="228638" y="344106"/>
                  </a:lnTo>
                  <a:close/>
                </a:path>
                <a:path w="1370330" h="372110">
                  <a:moveTo>
                    <a:pt x="248589" y="340779"/>
                  </a:moveTo>
                  <a:lnTo>
                    <a:pt x="247523" y="335635"/>
                  </a:lnTo>
                  <a:lnTo>
                    <a:pt x="244017" y="336219"/>
                  </a:lnTo>
                  <a:lnTo>
                    <a:pt x="240512" y="336804"/>
                  </a:lnTo>
                  <a:lnTo>
                    <a:pt x="241122" y="342049"/>
                  </a:lnTo>
                  <a:lnTo>
                    <a:pt x="248589" y="340779"/>
                  </a:lnTo>
                  <a:close/>
                </a:path>
                <a:path w="1370330" h="372110">
                  <a:moveTo>
                    <a:pt x="268541" y="337426"/>
                  </a:moveTo>
                  <a:lnTo>
                    <a:pt x="267436" y="332282"/>
                  </a:lnTo>
                  <a:lnTo>
                    <a:pt x="263931" y="332867"/>
                  </a:lnTo>
                  <a:lnTo>
                    <a:pt x="260426" y="333451"/>
                  </a:lnTo>
                  <a:lnTo>
                    <a:pt x="261061" y="338683"/>
                  </a:lnTo>
                  <a:lnTo>
                    <a:pt x="268541" y="337426"/>
                  </a:lnTo>
                  <a:close/>
                </a:path>
                <a:path w="1370330" h="372110">
                  <a:moveTo>
                    <a:pt x="288480" y="334060"/>
                  </a:moveTo>
                  <a:lnTo>
                    <a:pt x="287350" y="328917"/>
                  </a:lnTo>
                  <a:lnTo>
                    <a:pt x="283845" y="329501"/>
                  </a:lnTo>
                  <a:lnTo>
                    <a:pt x="280339" y="330085"/>
                  </a:lnTo>
                  <a:lnTo>
                    <a:pt x="281012" y="335318"/>
                  </a:lnTo>
                  <a:lnTo>
                    <a:pt x="288480" y="334060"/>
                  </a:lnTo>
                  <a:close/>
                </a:path>
                <a:path w="1370330" h="372110">
                  <a:moveTo>
                    <a:pt x="308419" y="330593"/>
                  </a:moveTo>
                  <a:lnTo>
                    <a:pt x="307251" y="325450"/>
                  </a:lnTo>
                  <a:lnTo>
                    <a:pt x="303758" y="326123"/>
                  </a:lnTo>
                  <a:lnTo>
                    <a:pt x="300266" y="326745"/>
                  </a:lnTo>
                  <a:lnTo>
                    <a:pt x="300964" y="331965"/>
                  </a:lnTo>
                  <a:lnTo>
                    <a:pt x="304698" y="331304"/>
                  </a:lnTo>
                  <a:lnTo>
                    <a:pt x="308419" y="330593"/>
                  </a:lnTo>
                  <a:close/>
                </a:path>
                <a:path w="1370330" h="372110">
                  <a:moveTo>
                    <a:pt x="328282" y="326783"/>
                  </a:moveTo>
                  <a:lnTo>
                    <a:pt x="327088" y="321652"/>
                  </a:lnTo>
                  <a:lnTo>
                    <a:pt x="323596" y="322326"/>
                  </a:lnTo>
                  <a:lnTo>
                    <a:pt x="320103" y="322999"/>
                  </a:lnTo>
                  <a:lnTo>
                    <a:pt x="320840" y="328218"/>
                  </a:lnTo>
                  <a:lnTo>
                    <a:pt x="328282" y="326783"/>
                  </a:lnTo>
                  <a:close/>
                </a:path>
                <a:path w="1370330" h="372110">
                  <a:moveTo>
                    <a:pt x="348157" y="322986"/>
                  </a:moveTo>
                  <a:lnTo>
                    <a:pt x="346925" y="317855"/>
                  </a:lnTo>
                  <a:lnTo>
                    <a:pt x="343433" y="318528"/>
                  </a:lnTo>
                  <a:lnTo>
                    <a:pt x="339940" y="319201"/>
                  </a:lnTo>
                  <a:lnTo>
                    <a:pt x="340702" y="324408"/>
                  </a:lnTo>
                  <a:lnTo>
                    <a:pt x="348157" y="322986"/>
                  </a:lnTo>
                  <a:close/>
                </a:path>
                <a:path w="1370330" h="372110">
                  <a:moveTo>
                    <a:pt x="368020" y="319176"/>
                  </a:moveTo>
                  <a:lnTo>
                    <a:pt x="366763" y="314058"/>
                  </a:lnTo>
                  <a:lnTo>
                    <a:pt x="363270" y="314731"/>
                  </a:lnTo>
                  <a:lnTo>
                    <a:pt x="359778" y="315404"/>
                  </a:lnTo>
                  <a:lnTo>
                    <a:pt x="360578" y="320611"/>
                  </a:lnTo>
                  <a:lnTo>
                    <a:pt x="368020" y="319176"/>
                  </a:lnTo>
                  <a:close/>
                </a:path>
                <a:path w="1370330" h="372110">
                  <a:moveTo>
                    <a:pt x="387819" y="315112"/>
                  </a:moveTo>
                  <a:lnTo>
                    <a:pt x="386524" y="310007"/>
                  </a:lnTo>
                  <a:lnTo>
                    <a:pt x="383057" y="310743"/>
                  </a:lnTo>
                  <a:lnTo>
                    <a:pt x="379590" y="311492"/>
                  </a:lnTo>
                  <a:lnTo>
                    <a:pt x="380415" y="316687"/>
                  </a:lnTo>
                  <a:lnTo>
                    <a:pt x="387819" y="315112"/>
                  </a:lnTo>
                  <a:close/>
                </a:path>
                <a:path w="1370330" h="372110">
                  <a:moveTo>
                    <a:pt x="407619" y="310870"/>
                  </a:moveTo>
                  <a:lnTo>
                    <a:pt x="406285" y="305777"/>
                  </a:lnTo>
                  <a:lnTo>
                    <a:pt x="402818" y="306514"/>
                  </a:lnTo>
                  <a:lnTo>
                    <a:pt x="399351" y="307251"/>
                  </a:lnTo>
                  <a:lnTo>
                    <a:pt x="400202" y="312458"/>
                  </a:lnTo>
                  <a:lnTo>
                    <a:pt x="407619" y="310870"/>
                  </a:lnTo>
                  <a:close/>
                </a:path>
                <a:path w="1370330" h="372110">
                  <a:moveTo>
                    <a:pt x="427393" y="306654"/>
                  </a:moveTo>
                  <a:lnTo>
                    <a:pt x="426034" y="301561"/>
                  </a:lnTo>
                  <a:lnTo>
                    <a:pt x="422567" y="302298"/>
                  </a:lnTo>
                  <a:lnTo>
                    <a:pt x="419100" y="303034"/>
                  </a:lnTo>
                  <a:lnTo>
                    <a:pt x="419976" y="308229"/>
                  </a:lnTo>
                  <a:lnTo>
                    <a:pt x="427393" y="306654"/>
                  </a:lnTo>
                  <a:close/>
                </a:path>
                <a:path w="1370330" h="372110">
                  <a:moveTo>
                    <a:pt x="447167" y="302412"/>
                  </a:moveTo>
                  <a:lnTo>
                    <a:pt x="445782" y="297319"/>
                  </a:lnTo>
                  <a:lnTo>
                    <a:pt x="442315" y="298069"/>
                  </a:lnTo>
                  <a:lnTo>
                    <a:pt x="438848" y="298805"/>
                  </a:lnTo>
                  <a:lnTo>
                    <a:pt x="439762" y="303999"/>
                  </a:lnTo>
                  <a:lnTo>
                    <a:pt x="447167" y="302412"/>
                  </a:lnTo>
                  <a:close/>
                </a:path>
                <a:path w="1370330" h="372110">
                  <a:moveTo>
                    <a:pt x="466852" y="297764"/>
                  </a:moveTo>
                  <a:lnTo>
                    <a:pt x="465442" y="292684"/>
                  </a:lnTo>
                  <a:lnTo>
                    <a:pt x="461987" y="293497"/>
                  </a:lnTo>
                  <a:lnTo>
                    <a:pt x="458533" y="294309"/>
                  </a:lnTo>
                  <a:lnTo>
                    <a:pt x="459473" y="299491"/>
                  </a:lnTo>
                  <a:lnTo>
                    <a:pt x="466852" y="297764"/>
                  </a:lnTo>
                  <a:close/>
                </a:path>
                <a:path w="1370330" h="372110">
                  <a:moveTo>
                    <a:pt x="486549" y="293128"/>
                  </a:moveTo>
                  <a:lnTo>
                    <a:pt x="485101" y="288061"/>
                  </a:lnTo>
                  <a:lnTo>
                    <a:pt x="481647" y="288874"/>
                  </a:lnTo>
                  <a:lnTo>
                    <a:pt x="478193" y="289687"/>
                  </a:lnTo>
                  <a:lnTo>
                    <a:pt x="479171" y="294868"/>
                  </a:lnTo>
                  <a:lnTo>
                    <a:pt x="486549" y="293128"/>
                  </a:lnTo>
                  <a:close/>
                </a:path>
                <a:path w="1370330" h="372110">
                  <a:moveTo>
                    <a:pt x="506247" y="288493"/>
                  </a:moveTo>
                  <a:lnTo>
                    <a:pt x="504774" y="283438"/>
                  </a:lnTo>
                  <a:lnTo>
                    <a:pt x="501319" y="284251"/>
                  </a:lnTo>
                  <a:lnTo>
                    <a:pt x="497865" y="285064"/>
                  </a:lnTo>
                  <a:lnTo>
                    <a:pt x="498868" y="290233"/>
                  </a:lnTo>
                  <a:lnTo>
                    <a:pt x="506247" y="288493"/>
                  </a:lnTo>
                  <a:close/>
                </a:path>
                <a:path w="1370330" h="372110">
                  <a:moveTo>
                    <a:pt x="525881" y="283641"/>
                  </a:moveTo>
                  <a:lnTo>
                    <a:pt x="524383" y="278599"/>
                  </a:lnTo>
                  <a:lnTo>
                    <a:pt x="520941" y="279476"/>
                  </a:lnTo>
                  <a:lnTo>
                    <a:pt x="517499" y="280352"/>
                  </a:lnTo>
                  <a:lnTo>
                    <a:pt x="518528" y="285521"/>
                  </a:lnTo>
                  <a:lnTo>
                    <a:pt x="525881" y="283641"/>
                  </a:lnTo>
                  <a:close/>
                </a:path>
                <a:path w="1370330" h="372110">
                  <a:moveTo>
                    <a:pt x="545477" y="278650"/>
                  </a:moveTo>
                  <a:lnTo>
                    <a:pt x="543953" y="273608"/>
                  </a:lnTo>
                  <a:lnTo>
                    <a:pt x="540512" y="274485"/>
                  </a:lnTo>
                  <a:lnTo>
                    <a:pt x="537070" y="275361"/>
                  </a:lnTo>
                  <a:lnTo>
                    <a:pt x="538137" y="280530"/>
                  </a:lnTo>
                  <a:lnTo>
                    <a:pt x="545477" y="278650"/>
                  </a:lnTo>
                  <a:close/>
                </a:path>
                <a:path w="1370330" h="372110">
                  <a:moveTo>
                    <a:pt x="565073" y="273634"/>
                  </a:moveTo>
                  <a:lnTo>
                    <a:pt x="563524" y="268605"/>
                  </a:lnTo>
                  <a:lnTo>
                    <a:pt x="560082" y="269481"/>
                  </a:lnTo>
                  <a:lnTo>
                    <a:pt x="556641" y="270357"/>
                  </a:lnTo>
                  <a:lnTo>
                    <a:pt x="557733" y="275513"/>
                  </a:lnTo>
                  <a:lnTo>
                    <a:pt x="565073" y="273634"/>
                  </a:lnTo>
                  <a:close/>
                </a:path>
                <a:path w="1370330" h="372110">
                  <a:moveTo>
                    <a:pt x="584657" y="268605"/>
                  </a:moveTo>
                  <a:lnTo>
                    <a:pt x="583082" y="263575"/>
                  </a:lnTo>
                  <a:lnTo>
                    <a:pt x="579653" y="264490"/>
                  </a:lnTo>
                  <a:lnTo>
                    <a:pt x="576211" y="265366"/>
                  </a:lnTo>
                  <a:lnTo>
                    <a:pt x="577329" y="270510"/>
                  </a:lnTo>
                  <a:lnTo>
                    <a:pt x="580999" y="269582"/>
                  </a:lnTo>
                  <a:lnTo>
                    <a:pt x="584657" y="268605"/>
                  </a:lnTo>
                  <a:close/>
                </a:path>
                <a:path w="1370330" h="372110">
                  <a:moveTo>
                    <a:pt x="604164" y="263232"/>
                  </a:moveTo>
                  <a:lnTo>
                    <a:pt x="602564" y="258216"/>
                  </a:lnTo>
                  <a:lnTo>
                    <a:pt x="599135" y="259156"/>
                  </a:lnTo>
                  <a:lnTo>
                    <a:pt x="595706" y="260096"/>
                  </a:lnTo>
                  <a:lnTo>
                    <a:pt x="596849" y="265239"/>
                  </a:lnTo>
                  <a:lnTo>
                    <a:pt x="604164" y="263232"/>
                  </a:lnTo>
                  <a:close/>
                </a:path>
                <a:path w="1370330" h="372110">
                  <a:moveTo>
                    <a:pt x="623671" y="257898"/>
                  </a:moveTo>
                  <a:lnTo>
                    <a:pt x="622046" y="252882"/>
                  </a:lnTo>
                  <a:lnTo>
                    <a:pt x="618617" y="253822"/>
                  </a:lnTo>
                  <a:lnTo>
                    <a:pt x="615188" y="254762"/>
                  </a:lnTo>
                  <a:lnTo>
                    <a:pt x="616356" y="259892"/>
                  </a:lnTo>
                  <a:lnTo>
                    <a:pt x="623671" y="257898"/>
                  </a:lnTo>
                  <a:close/>
                </a:path>
                <a:path w="1370330" h="372110">
                  <a:moveTo>
                    <a:pt x="643178" y="252539"/>
                  </a:moveTo>
                  <a:lnTo>
                    <a:pt x="641527" y="247535"/>
                  </a:lnTo>
                  <a:lnTo>
                    <a:pt x="638098" y="248475"/>
                  </a:lnTo>
                  <a:lnTo>
                    <a:pt x="634669" y="249415"/>
                  </a:lnTo>
                  <a:lnTo>
                    <a:pt x="635863" y="254546"/>
                  </a:lnTo>
                  <a:lnTo>
                    <a:pt x="643178" y="252539"/>
                  </a:lnTo>
                  <a:close/>
                </a:path>
                <a:path w="1370330" h="372110">
                  <a:moveTo>
                    <a:pt x="662609" y="246951"/>
                  </a:moveTo>
                  <a:lnTo>
                    <a:pt x="660946" y="241960"/>
                  </a:lnTo>
                  <a:lnTo>
                    <a:pt x="657529" y="242951"/>
                  </a:lnTo>
                  <a:lnTo>
                    <a:pt x="654113" y="243941"/>
                  </a:lnTo>
                  <a:lnTo>
                    <a:pt x="655332" y="249072"/>
                  </a:lnTo>
                  <a:lnTo>
                    <a:pt x="662609" y="246951"/>
                  </a:lnTo>
                  <a:close/>
                </a:path>
                <a:path w="1370330" h="372110">
                  <a:moveTo>
                    <a:pt x="682028" y="241287"/>
                  </a:moveTo>
                  <a:lnTo>
                    <a:pt x="680339" y="236308"/>
                  </a:lnTo>
                  <a:lnTo>
                    <a:pt x="676922" y="237299"/>
                  </a:lnTo>
                  <a:lnTo>
                    <a:pt x="673506" y="238290"/>
                  </a:lnTo>
                  <a:lnTo>
                    <a:pt x="674751" y="243408"/>
                  </a:lnTo>
                  <a:lnTo>
                    <a:pt x="682028" y="241287"/>
                  </a:lnTo>
                  <a:close/>
                </a:path>
                <a:path w="1370330" h="372110">
                  <a:moveTo>
                    <a:pt x="701446" y="235623"/>
                  </a:moveTo>
                  <a:lnTo>
                    <a:pt x="699731" y="230644"/>
                  </a:lnTo>
                  <a:lnTo>
                    <a:pt x="696315" y="231635"/>
                  </a:lnTo>
                  <a:lnTo>
                    <a:pt x="692899" y="232625"/>
                  </a:lnTo>
                  <a:lnTo>
                    <a:pt x="694169" y="237744"/>
                  </a:lnTo>
                  <a:lnTo>
                    <a:pt x="701446" y="235623"/>
                  </a:lnTo>
                  <a:close/>
                </a:path>
                <a:path w="1370330" h="372110">
                  <a:moveTo>
                    <a:pt x="720839" y="229844"/>
                  </a:moveTo>
                  <a:lnTo>
                    <a:pt x="719086" y="224878"/>
                  </a:lnTo>
                  <a:lnTo>
                    <a:pt x="715695" y="225920"/>
                  </a:lnTo>
                  <a:lnTo>
                    <a:pt x="712304" y="226961"/>
                  </a:lnTo>
                  <a:lnTo>
                    <a:pt x="713587" y="232079"/>
                  </a:lnTo>
                  <a:lnTo>
                    <a:pt x="720839" y="229844"/>
                  </a:lnTo>
                  <a:close/>
                </a:path>
                <a:path w="1370330" h="372110">
                  <a:moveTo>
                    <a:pt x="740156" y="223901"/>
                  </a:moveTo>
                  <a:lnTo>
                    <a:pt x="738390" y="218935"/>
                  </a:lnTo>
                  <a:lnTo>
                    <a:pt x="734999" y="219976"/>
                  </a:lnTo>
                  <a:lnTo>
                    <a:pt x="731608" y="221018"/>
                  </a:lnTo>
                  <a:lnTo>
                    <a:pt x="732917" y="226123"/>
                  </a:lnTo>
                  <a:lnTo>
                    <a:pt x="740156" y="223901"/>
                  </a:lnTo>
                  <a:close/>
                </a:path>
                <a:path w="1370330" h="372110">
                  <a:moveTo>
                    <a:pt x="759485" y="217957"/>
                  </a:moveTo>
                  <a:lnTo>
                    <a:pt x="757694" y="213004"/>
                  </a:lnTo>
                  <a:lnTo>
                    <a:pt x="754303" y="214045"/>
                  </a:lnTo>
                  <a:lnTo>
                    <a:pt x="750912" y="215087"/>
                  </a:lnTo>
                  <a:lnTo>
                    <a:pt x="752233" y="220192"/>
                  </a:lnTo>
                  <a:lnTo>
                    <a:pt x="759485" y="217957"/>
                  </a:lnTo>
                  <a:close/>
                </a:path>
                <a:path w="1370330" h="372110">
                  <a:moveTo>
                    <a:pt x="778814" y="211988"/>
                  </a:moveTo>
                  <a:lnTo>
                    <a:pt x="777011" y="207048"/>
                  </a:lnTo>
                  <a:lnTo>
                    <a:pt x="773620" y="208102"/>
                  </a:lnTo>
                  <a:lnTo>
                    <a:pt x="770229" y="209143"/>
                  </a:lnTo>
                  <a:lnTo>
                    <a:pt x="771575" y="214236"/>
                  </a:lnTo>
                  <a:lnTo>
                    <a:pt x="778814" y="211988"/>
                  </a:lnTo>
                  <a:close/>
                </a:path>
                <a:path w="1370330" h="372110">
                  <a:moveTo>
                    <a:pt x="798055" y="205778"/>
                  </a:moveTo>
                  <a:lnTo>
                    <a:pt x="796226" y="200837"/>
                  </a:lnTo>
                  <a:lnTo>
                    <a:pt x="792848" y="201930"/>
                  </a:lnTo>
                  <a:lnTo>
                    <a:pt x="789470" y="203022"/>
                  </a:lnTo>
                  <a:lnTo>
                    <a:pt x="790841" y="208102"/>
                  </a:lnTo>
                  <a:lnTo>
                    <a:pt x="798055" y="205778"/>
                  </a:lnTo>
                  <a:close/>
                </a:path>
                <a:path w="1370330" h="372110">
                  <a:moveTo>
                    <a:pt x="817308" y="199593"/>
                  </a:moveTo>
                  <a:lnTo>
                    <a:pt x="815467" y="194652"/>
                  </a:lnTo>
                  <a:lnTo>
                    <a:pt x="812088" y="195745"/>
                  </a:lnTo>
                  <a:lnTo>
                    <a:pt x="808710" y="196837"/>
                  </a:lnTo>
                  <a:lnTo>
                    <a:pt x="810094" y="201917"/>
                  </a:lnTo>
                  <a:lnTo>
                    <a:pt x="817308" y="199593"/>
                  </a:lnTo>
                  <a:close/>
                </a:path>
                <a:path w="1370330" h="372110">
                  <a:moveTo>
                    <a:pt x="836561" y="193395"/>
                  </a:moveTo>
                  <a:lnTo>
                    <a:pt x="834694" y="188468"/>
                  </a:lnTo>
                  <a:lnTo>
                    <a:pt x="831316" y="189560"/>
                  </a:lnTo>
                  <a:lnTo>
                    <a:pt x="827938" y="190652"/>
                  </a:lnTo>
                  <a:lnTo>
                    <a:pt x="829348" y="195719"/>
                  </a:lnTo>
                  <a:lnTo>
                    <a:pt x="836561" y="193395"/>
                  </a:lnTo>
                  <a:close/>
                </a:path>
                <a:path w="1370330" h="372110">
                  <a:moveTo>
                    <a:pt x="855751" y="187032"/>
                  </a:moveTo>
                  <a:lnTo>
                    <a:pt x="853871" y="182105"/>
                  </a:lnTo>
                  <a:lnTo>
                    <a:pt x="850506" y="183235"/>
                  </a:lnTo>
                  <a:lnTo>
                    <a:pt x="847140" y="184365"/>
                  </a:lnTo>
                  <a:lnTo>
                    <a:pt x="848563" y="189433"/>
                  </a:lnTo>
                  <a:lnTo>
                    <a:pt x="855751" y="187032"/>
                  </a:lnTo>
                  <a:close/>
                </a:path>
                <a:path w="1370330" h="372110">
                  <a:moveTo>
                    <a:pt x="874928" y="180606"/>
                  </a:moveTo>
                  <a:lnTo>
                    <a:pt x="873036" y="175691"/>
                  </a:lnTo>
                  <a:lnTo>
                    <a:pt x="869670" y="176822"/>
                  </a:lnTo>
                  <a:lnTo>
                    <a:pt x="866305" y="177952"/>
                  </a:lnTo>
                  <a:lnTo>
                    <a:pt x="867740" y="183019"/>
                  </a:lnTo>
                  <a:lnTo>
                    <a:pt x="874928" y="180606"/>
                  </a:lnTo>
                  <a:close/>
                </a:path>
                <a:path w="1370330" h="372110">
                  <a:moveTo>
                    <a:pt x="894105" y="174205"/>
                  </a:moveTo>
                  <a:lnTo>
                    <a:pt x="892200" y="169291"/>
                  </a:lnTo>
                  <a:lnTo>
                    <a:pt x="888834" y="170421"/>
                  </a:lnTo>
                  <a:lnTo>
                    <a:pt x="885469" y="171551"/>
                  </a:lnTo>
                  <a:lnTo>
                    <a:pt x="886929" y="176606"/>
                  </a:lnTo>
                  <a:lnTo>
                    <a:pt x="894105" y="174205"/>
                  </a:lnTo>
                  <a:close/>
                </a:path>
                <a:path w="1370330" h="372110">
                  <a:moveTo>
                    <a:pt x="913257" y="167690"/>
                  </a:moveTo>
                  <a:lnTo>
                    <a:pt x="911339" y="162788"/>
                  </a:lnTo>
                  <a:lnTo>
                    <a:pt x="907973" y="163944"/>
                  </a:lnTo>
                  <a:lnTo>
                    <a:pt x="904608" y="165100"/>
                  </a:lnTo>
                  <a:lnTo>
                    <a:pt x="906094" y="170154"/>
                  </a:lnTo>
                  <a:lnTo>
                    <a:pt x="913257" y="167690"/>
                  </a:lnTo>
                  <a:close/>
                </a:path>
                <a:path w="1370330" h="372110">
                  <a:moveTo>
                    <a:pt x="932370" y="161112"/>
                  </a:moveTo>
                  <a:lnTo>
                    <a:pt x="930440" y="156210"/>
                  </a:lnTo>
                  <a:lnTo>
                    <a:pt x="927074" y="157365"/>
                  </a:lnTo>
                  <a:lnTo>
                    <a:pt x="923709" y="158521"/>
                  </a:lnTo>
                  <a:lnTo>
                    <a:pt x="925207" y="163576"/>
                  </a:lnTo>
                  <a:lnTo>
                    <a:pt x="932370" y="161112"/>
                  </a:lnTo>
                  <a:close/>
                </a:path>
                <a:path w="1370330" h="372110">
                  <a:moveTo>
                    <a:pt x="951496" y="154520"/>
                  </a:moveTo>
                  <a:lnTo>
                    <a:pt x="949553" y="149631"/>
                  </a:lnTo>
                  <a:lnTo>
                    <a:pt x="946188" y="150787"/>
                  </a:lnTo>
                  <a:lnTo>
                    <a:pt x="942822" y="151942"/>
                  </a:lnTo>
                  <a:lnTo>
                    <a:pt x="944333" y="156997"/>
                  </a:lnTo>
                  <a:lnTo>
                    <a:pt x="951496" y="154520"/>
                  </a:lnTo>
                  <a:close/>
                </a:path>
                <a:path w="1370330" h="372110">
                  <a:moveTo>
                    <a:pt x="970584" y="147891"/>
                  </a:moveTo>
                  <a:lnTo>
                    <a:pt x="968629" y="143002"/>
                  </a:lnTo>
                  <a:lnTo>
                    <a:pt x="965276" y="144183"/>
                  </a:lnTo>
                  <a:lnTo>
                    <a:pt x="961923" y="145364"/>
                  </a:lnTo>
                  <a:lnTo>
                    <a:pt x="963434" y="150406"/>
                  </a:lnTo>
                  <a:lnTo>
                    <a:pt x="970584" y="147891"/>
                  </a:lnTo>
                  <a:close/>
                </a:path>
                <a:path w="1370330" h="372110">
                  <a:moveTo>
                    <a:pt x="989660" y="141173"/>
                  </a:moveTo>
                  <a:lnTo>
                    <a:pt x="987691" y="136283"/>
                  </a:lnTo>
                  <a:lnTo>
                    <a:pt x="984338" y="137464"/>
                  </a:lnTo>
                  <a:lnTo>
                    <a:pt x="980986" y="138645"/>
                  </a:lnTo>
                  <a:lnTo>
                    <a:pt x="982510" y="143687"/>
                  </a:lnTo>
                  <a:lnTo>
                    <a:pt x="989660" y="141173"/>
                  </a:lnTo>
                  <a:close/>
                </a:path>
                <a:path w="1370330" h="372110">
                  <a:moveTo>
                    <a:pt x="1008722" y="134454"/>
                  </a:moveTo>
                  <a:lnTo>
                    <a:pt x="1006754" y="129565"/>
                  </a:lnTo>
                  <a:lnTo>
                    <a:pt x="1003401" y="130746"/>
                  </a:lnTo>
                  <a:lnTo>
                    <a:pt x="1000048" y="131927"/>
                  </a:lnTo>
                  <a:lnTo>
                    <a:pt x="1001585" y="136969"/>
                  </a:lnTo>
                  <a:lnTo>
                    <a:pt x="1008722" y="134454"/>
                  </a:lnTo>
                  <a:close/>
                </a:path>
                <a:path w="1370330" h="372110">
                  <a:moveTo>
                    <a:pt x="1027785" y="127711"/>
                  </a:moveTo>
                  <a:lnTo>
                    <a:pt x="1025791" y="122834"/>
                  </a:lnTo>
                  <a:lnTo>
                    <a:pt x="1022451" y="124028"/>
                  </a:lnTo>
                  <a:lnTo>
                    <a:pt x="1019098" y="125222"/>
                  </a:lnTo>
                  <a:lnTo>
                    <a:pt x="1020648" y="130251"/>
                  </a:lnTo>
                  <a:lnTo>
                    <a:pt x="1027785" y="127711"/>
                  </a:lnTo>
                  <a:close/>
                </a:path>
                <a:path w="1370330" h="372110">
                  <a:moveTo>
                    <a:pt x="1046810" y="120904"/>
                  </a:moveTo>
                  <a:lnTo>
                    <a:pt x="1044816" y="116027"/>
                  </a:lnTo>
                  <a:lnTo>
                    <a:pt x="1041476" y="117221"/>
                  </a:lnTo>
                  <a:lnTo>
                    <a:pt x="1038136" y="118414"/>
                  </a:lnTo>
                  <a:lnTo>
                    <a:pt x="1039685" y="123456"/>
                  </a:lnTo>
                  <a:lnTo>
                    <a:pt x="1046810" y="120904"/>
                  </a:lnTo>
                  <a:close/>
                </a:path>
                <a:path w="1370330" h="372110">
                  <a:moveTo>
                    <a:pt x="1065860" y="114084"/>
                  </a:moveTo>
                  <a:lnTo>
                    <a:pt x="1063853" y="109207"/>
                  </a:lnTo>
                  <a:lnTo>
                    <a:pt x="1060513" y="110401"/>
                  </a:lnTo>
                  <a:lnTo>
                    <a:pt x="1057173" y="111594"/>
                  </a:lnTo>
                  <a:lnTo>
                    <a:pt x="1058722" y="116636"/>
                  </a:lnTo>
                  <a:lnTo>
                    <a:pt x="1065860" y="114084"/>
                  </a:lnTo>
                  <a:close/>
                </a:path>
                <a:path w="1370330" h="372110">
                  <a:moveTo>
                    <a:pt x="1084884" y="107251"/>
                  </a:moveTo>
                  <a:lnTo>
                    <a:pt x="1082878" y="102374"/>
                  </a:lnTo>
                  <a:lnTo>
                    <a:pt x="1079538" y="103581"/>
                  </a:lnTo>
                  <a:lnTo>
                    <a:pt x="1076198" y="104775"/>
                  </a:lnTo>
                  <a:lnTo>
                    <a:pt x="1077760" y="109804"/>
                  </a:lnTo>
                  <a:lnTo>
                    <a:pt x="1084884" y="107251"/>
                  </a:lnTo>
                  <a:close/>
                </a:path>
                <a:path w="1370330" h="372110">
                  <a:moveTo>
                    <a:pt x="1103884" y="100380"/>
                  </a:moveTo>
                  <a:lnTo>
                    <a:pt x="1101877" y="95516"/>
                  </a:lnTo>
                  <a:lnTo>
                    <a:pt x="1098537" y="96723"/>
                  </a:lnTo>
                  <a:lnTo>
                    <a:pt x="1095197" y="97929"/>
                  </a:lnTo>
                  <a:lnTo>
                    <a:pt x="1096759" y="102958"/>
                  </a:lnTo>
                  <a:lnTo>
                    <a:pt x="1103884" y="100380"/>
                  </a:lnTo>
                  <a:close/>
                </a:path>
                <a:path w="1370330" h="372110">
                  <a:moveTo>
                    <a:pt x="1122895" y="93497"/>
                  </a:moveTo>
                  <a:lnTo>
                    <a:pt x="1120889" y="88633"/>
                  </a:lnTo>
                  <a:lnTo>
                    <a:pt x="1117549" y="89839"/>
                  </a:lnTo>
                  <a:lnTo>
                    <a:pt x="1114209" y="91046"/>
                  </a:lnTo>
                  <a:lnTo>
                    <a:pt x="1115771" y="96075"/>
                  </a:lnTo>
                  <a:lnTo>
                    <a:pt x="1122895" y="93497"/>
                  </a:lnTo>
                  <a:close/>
                </a:path>
                <a:path w="1370330" h="372110">
                  <a:moveTo>
                    <a:pt x="1141920" y="86626"/>
                  </a:moveTo>
                  <a:lnTo>
                    <a:pt x="1139901" y="81762"/>
                  </a:lnTo>
                  <a:lnTo>
                    <a:pt x="1136561" y="82969"/>
                  </a:lnTo>
                  <a:lnTo>
                    <a:pt x="1133221" y="84175"/>
                  </a:lnTo>
                  <a:lnTo>
                    <a:pt x="1134795" y="89204"/>
                  </a:lnTo>
                  <a:lnTo>
                    <a:pt x="1141920" y="86626"/>
                  </a:lnTo>
                  <a:close/>
                </a:path>
                <a:path w="1370330" h="372110">
                  <a:moveTo>
                    <a:pt x="1160919" y="79743"/>
                  </a:moveTo>
                  <a:lnTo>
                    <a:pt x="1158900" y="74879"/>
                  </a:lnTo>
                  <a:lnTo>
                    <a:pt x="1155560" y="76085"/>
                  </a:lnTo>
                  <a:lnTo>
                    <a:pt x="1152220" y="77292"/>
                  </a:lnTo>
                  <a:lnTo>
                    <a:pt x="1153795" y="82321"/>
                  </a:lnTo>
                  <a:lnTo>
                    <a:pt x="1160919" y="79743"/>
                  </a:lnTo>
                  <a:close/>
                </a:path>
                <a:path w="1370330" h="372110">
                  <a:moveTo>
                    <a:pt x="1179918" y="72847"/>
                  </a:moveTo>
                  <a:lnTo>
                    <a:pt x="1177899" y="67983"/>
                  </a:lnTo>
                  <a:lnTo>
                    <a:pt x="1174559" y="69189"/>
                  </a:lnTo>
                  <a:lnTo>
                    <a:pt x="1171219" y="70396"/>
                  </a:lnTo>
                  <a:lnTo>
                    <a:pt x="1172794" y="75425"/>
                  </a:lnTo>
                  <a:lnTo>
                    <a:pt x="1179918" y="72847"/>
                  </a:lnTo>
                  <a:close/>
                </a:path>
                <a:path w="1370330" h="372110">
                  <a:moveTo>
                    <a:pt x="1198905" y="65963"/>
                  </a:moveTo>
                  <a:lnTo>
                    <a:pt x="1196898" y="61099"/>
                  </a:lnTo>
                  <a:lnTo>
                    <a:pt x="1193558" y="62306"/>
                  </a:lnTo>
                  <a:lnTo>
                    <a:pt x="1190218" y="63512"/>
                  </a:lnTo>
                  <a:lnTo>
                    <a:pt x="1191793" y="68541"/>
                  </a:lnTo>
                  <a:lnTo>
                    <a:pt x="1198905" y="65963"/>
                  </a:lnTo>
                  <a:close/>
                </a:path>
                <a:path w="1370330" h="372110">
                  <a:moveTo>
                    <a:pt x="1217917" y="59093"/>
                  </a:moveTo>
                  <a:lnTo>
                    <a:pt x="1215910" y="54229"/>
                  </a:lnTo>
                  <a:lnTo>
                    <a:pt x="1212570" y="55435"/>
                  </a:lnTo>
                  <a:lnTo>
                    <a:pt x="1209230" y="56642"/>
                  </a:lnTo>
                  <a:lnTo>
                    <a:pt x="1210792" y="61671"/>
                  </a:lnTo>
                  <a:lnTo>
                    <a:pt x="1217917" y="59093"/>
                  </a:lnTo>
                  <a:close/>
                </a:path>
                <a:path w="1370330" h="372110">
                  <a:moveTo>
                    <a:pt x="1236929" y="52235"/>
                  </a:moveTo>
                  <a:lnTo>
                    <a:pt x="1234922" y="47358"/>
                  </a:lnTo>
                  <a:lnTo>
                    <a:pt x="1231582" y="48564"/>
                  </a:lnTo>
                  <a:lnTo>
                    <a:pt x="1228242" y="49771"/>
                  </a:lnTo>
                  <a:lnTo>
                    <a:pt x="1229804" y="54800"/>
                  </a:lnTo>
                  <a:lnTo>
                    <a:pt x="1236929" y="52235"/>
                  </a:lnTo>
                  <a:close/>
                </a:path>
                <a:path w="1370330" h="372110">
                  <a:moveTo>
                    <a:pt x="1255953" y="45377"/>
                  </a:moveTo>
                  <a:lnTo>
                    <a:pt x="1253947" y="40500"/>
                  </a:lnTo>
                  <a:lnTo>
                    <a:pt x="1250607" y="41706"/>
                  </a:lnTo>
                  <a:lnTo>
                    <a:pt x="1247267" y="42913"/>
                  </a:lnTo>
                  <a:lnTo>
                    <a:pt x="1248829" y="47942"/>
                  </a:lnTo>
                  <a:lnTo>
                    <a:pt x="1255953" y="45377"/>
                  </a:lnTo>
                  <a:close/>
                </a:path>
                <a:path w="1370330" h="372110">
                  <a:moveTo>
                    <a:pt x="1274978" y="38557"/>
                  </a:moveTo>
                  <a:lnTo>
                    <a:pt x="1272984" y="33680"/>
                  </a:lnTo>
                  <a:lnTo>
                    <a:pt x="1269631" y="34874"/>
                  </a:lnTo>
                  <a:lnTo>
                    <a:pt x="1266278" y="36068"/>
                  </a:lnTo>
                  <a:lnTo>
                    <a:pt x="1267841" y="41097"/>
                  </a:lnTo>
                  <a:lnTo>
                    <a:pt x="1274978" y="38557"/>
                  </a:lnTo>
                  <a:close/>
                </a:path>
                <a:path w="1370330" h="372110">
                  <a:moveTo>
                    <a:pt x="1294003" y="31762"/>
                  </a:moveTo>
                  <a:lnTo>
                    <a:pt x="1292021" y="26885"/>
                  </a:lnTo>
                  <a:lnTo>
                    <a:pt x="1288669" y="28079"/>
                  </a:lnTo>
                  <a:lnTo>
                    <a:pt x="1285316" y="29273"/>
                  </a:lnTo>
                  <a:lnTo>
                    <a:pt x="1286865" y="34315"/>
                  </a:lnTo>
                  <a:lnTo>
                    <a:pt x="1294003" y="31762"/>
                  </a:lnTo>
                  <a:close/>
                </a:path>
                <a:path w="1370330" h="372110">
                  <a:moveTo>
                    <a:pt x="1313040" y="24968"/>
                  </a:moveTo>
                  <a:lnTo>
                    <a:pt x="1311071" y="20091"/>
                  </a:lnTo>
                  <a:lnTo>
                    <a:pt x="1307719" y="21285"/>
                  </a:lnTo>
                  <a:lnTo>
                    <a:pt x="1304366" y="22479"/>
                  </a:lnTo>
                  <a:lnTo>
                    <a:pt x="1305915" y="27520"/>
                  </a:lnTo>
                  <a:lnTo>
                    <a:pt x="1313040" y="24968"/>
                  </a:lnTo>
                  <a:close/>
                </a:path>
                <a:path w="1370330" h="372110">
                  <a:moveTo>
                    <a:pt x="1332090" y="18249"/>
                  </a:moveTo>
                  <a:lnTo>
                    <a:pt x="1330121" y="13360"/>
                  </a:lnTo>
                  <a:lnTo>
                    <a:pt x="1326769" y="14541"/>
                  </a:lnTo>
                  <a:lnTo>
                    <a:pt x="1323416" y="15722"/>
                  </a:lnTo>
                  <a:lnTo>
                    <a:pt x="1324940" y="20751"/>
                  </a:lnTo>
                  <a:lnTo>
                    <a:pt x="1332090" y="18249"/>
                  </a:lnTo>
                  <a:close/>
                </a:path>
                <a:path w="1370330" h="372110">
                  <a:moveTo>
                    <a:pt x="1351165" y="11582"/>
                  </a:moveTo>
                  <a:lnTo>
                    <a:pt x="1349209" y="6680"/>
                  </a:lnTo>
                  <a:lnTo>
                    <a:pt x="1345857" y="7861"/>
                  </a:lnTo>
                  <a:lnTo>
                    <a:pt x="1342504" y="9042"/>
                  </a:lnTo>
                  <a:lnTo>
                    <a:pt x="1344028" y="14084"/>
                  </a:lnTo>
                  <a:lnTo>
                    <a:pt x="1351165" y="11582"/>
                  </a:lnTo>
                  <a:close/>
                </a:path>
                <a:path w="1370330" h="372110">
                  <a:moveTo>
                    <a:pt x="1370241" y="4902"/>
                  </a:moveTo>
                  <a:lnTo>
                    <a:pt x="1368298" y="0"/>
                  </a:lnTo>
                  <a:lnTo>
                    <a:pt x="1364945" y="1181"/>
                  </a:lnTo>
                  <a:lnTo>
                    <a:pt x="1361592" y="2362"/>
                  </a:lnTo>
                  <a:lnTo>
                    <a:pt x="1363103" y="7404"/>
                  </a:lnTo>
                  <a:lnTo>
                    <a:pt x="1370241" y="490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 descr=""/>
            <p:cNvSpPr/>
            <p:nvPr/>
          </p:nvSpPr>
          <p:spPr>
            <a:xfrm>
              <a:off x="3181159" y="5288660"/>
              <a:ext cx="734060" cy="179070"/>
            </a:xfrm>
            <a:custGeom>
              <a:avLst/>
              <a:gdLst/>
              <a:ahLst/>
              <a:cxnLst/>
              <a:rect l="l" t="t" r="r" b="b"/>
              <a:pathLst>
                <a:path w="734060" h="179070">
                  <a:moveTo>
                    <a:pt x="8648" y="176568"/>
                  </a:moveTo>
                  <a:lnTo>
                    <a:pt x="6705" y="171665"/>
                  </a:lnTo>
                  <a:lnTo>
                    <a:pt x="3352" y="172847"/>
                  </a:lnTo>
                  <a:lnTo>
                    <a:pt x="0" y="174028"/>
                  </a:lnTo>
                  <a:lnTo>
                    <a:pt x="1511" y="179070"/>
                  </a:lnTo>
                  <a:lnTo>
                    <a:pt x="8648" y="176568"/>
                  </a:lnTo>
                  <a:close/>
                </a:path>
                <a:path w="734060" h="179070">
                  <a:moveTo>
                    <a:pt x="27749" y="170002"/>
                  </a:moveTo>
                  <a:lnTo>
                    <a:pt x="25819" y="165100"/>
                  </a:lnTo>
                  <a:lnTo>
                    <a:pt x="22453" y="166243"/>
                  </a:lnTo>
                  <a:lnTo>
                    <a:pt x="19088" y="167386"/>
                  </a:lnTo>
                  <a:lnTo>
                    <a:pt x="20586" y="172440"/>
                  </a:lnTo>
                  <a:lnTo>
                    <a:pt x="27749" y="170002"/>
                  </a:lnTo>
                  <a:close/>
                </a:path>
                <a:path w="734060" h="179070">
                  <a:moveTo>
                    <a:pt x="46875" y="163461"/>
                  </a:moveTo>
                  <a:lnTo>
                    <a:pt x="44958" y="158559"/>
                  </a:lnTo>
                  <a:lnTo>
                    <a:pt x="41592" y="159702"/>
                  </a:lnTo>
                  <a:lnTo>
                    <a:pt x="38227" y="160845"/>
                  </a:lnTo>
                  <a:lnTo>
                    <a:pt x="39712" y="165900"/>
                  </a:lnTo>
                  <a:lnTo>
                    <a:pt x="46875" y="163461"/>
                  </a:lnTo>
                  <a:close/>
                </a:path>
                <a:path w="734060" h="179070">
                  <a:moveTo>
                    <a:pt x="66001" y="156933"/>
                  </a:moveTo>
                  <a:lnTo>
                    <a:pt x="64096" y="152031"/>
                  </a:lnTo>
                  <a:lnTo>
                    <a:pt x="60731" y="153174"/>
                  </a:lnTo>
                  <a:lnTo>
                    <a:pt x="57365" y="154317"/>
                  </a:lnTo>
                  <a:lnTo>
                    <a:pt x="58826" y="159385"/>
                  </a:lnTo>
                  <a:lnTo>
                    <a:pt x="66001" y="156933"/>
                  </a:lnTo>
                  <a:close/>
                </a:path>
                <a:path w="734060" h="179070">
                  <a:moveTo>
                    <a:pt x="85166" y="150545"/>
                  </a:moveTo>
                  <a:lnTo>
                    <a:pt x="83286" y="145618"/>
                  </a:lnTo>
                  <a:lnTo>
                    <a:pt x="79908" y="146735"/>
                  </a:lnTo>
                  <a:lnTo>
                    <a:pt x="76530" y="147853"/>
                  </a:lnTo>
                  <a:lnTo>
                    <a:pt x="77978" y="152908"/>
                  </a:lnTo>
                  <a:lnTo>
                    <a:pt x="85166" y="150545"/>
                  </a:lnTo>
                  <a:close/>
                </a:path>
                <a:path w="734060" h="179070">
                  <a:moveTo>
                    <a:pt x="104355" y="144221"/>
                  </a:moveTo>
                  <a:lnTo>
                    <a:pt x="102489" y="139293"/>
                  </a:lnTo>
                  <a:lnTo>
                    <a:pt x="99110" y="140411"/>
                  </a:lnTo>
                  <a:lnTo>
                    <a:pt x="95732" y="141528"/>
                  </a:lnTo>
                  <a:lnTo>
                    <a:pt x="97167" y="146596"/>
                  </a:lnTo>
                  <a:lnTo>
                    <a:pt x="104355" y="144221"/>
                  </a:lnTo>
                  <a:close/>
                </a:path>
                <a:path w="734060" h="179070">
                  <a:moveTo>
                    <a:pt x="123532" y="137896"/>
                  </a:moveTo>
                  <a:lnTo>
                    <a:pt x="121691" y="132956"/>
                  </a:lnTo>
                  <a:lnTo>
                    <a:pt x="118313" y="134073"/>
                  </a:lnTo>
                  <a:lnTo>
                    <a:pt x="114935" y="135191"/>
                  </a:lnTo>
                  <a:lnTo>
                    <a:pt x="116344" y="140258"/>
                  </a:lnTo>
                  <a:lnTo>
                    <a:pt x="123532" y="137896"/>
                  </a:lnTo>
                  <a:close/>
                </a:path>
                <a:path w="734060" h="179070">
                  <a:moveTo>
                    <a:pt x="142786" y="131737"/>
                  </a:moveTo>
                  <a:lnTo>
                    <a:pt x="140957" y="126796"/>
                  </a:lnTo>
                  <a:lnTo>
                    <a:pt x="137566" y="127863"/>
                  </a:lnTo>
                  <a:lnTo>
                    <a:pt x="134175" y="128930"/>
                  </a:lnTo>
                  <a:lnTo>
                    <a:pt x="135559" y="134010"/>
                  </a:lnTo>
                  <a:lnTo>
                    <a:pt x="142786" y="131737"/>
                  </a:lnTo>
                  <a:close/>
                </a:path>
                <a:path w="734060" h="179070">
                  <a:moveTo>
                    <a:pt x="162039" y="125653"/>
                  </a:moveTo>
                  <a:lnTo>
                    <a:pt x="160235" y="120700"/>
                  </a:lnTo>
                  <a:lnTo>
                    <a:pt x="156845" y="121767"/>
                  </a:lnTo>
                  <a:lnTo>
                    <a:pt x="153454" y="122834"/>
                  </a:lnTo>
                  <a:lnTo>
                    <a:pt x="154825" y="127927"/>
                  </a:lnTo>
                  <a:lnTo>
                    <a:pt x="162039" y="125653"/>
                  </a:lnTo>
                  <a:close/>
                </a:path>
                <a:path w="734060" h="179070">
                  <a:moveTo>
                    <a:pt x="181305" y="119570"/>
                  </a:moveTo>
                  <a:lnTo>
                    <a:pt x="179527" y="114617"/>
                  </a:lnTo>
                  <a:lnTo>
                    <a:pt x="176136" y="115684"/>
                  </a:lnTo>
                  <a:lnTo>
                    <a:pt x="172745" y="116751"/>
                  </a:lnTo>
                  <a:lnTo>
                    <a:pt x="174091" y="121843"/>
                  </a:lnTo>
                  <a:lnTo>
                    <a:pt x="181305" y="119570"/>
                  </a:lnTo>
                  <a:close/>
                </a:path>
                <a:path w="734060" h="179070">
                  <a:moveTo>
                    <a:pt x="200621" y="113677"/>
                  </a:moveTo>
                  <a:lnTo>
                    <a:pt x="198869" y="108712"/>
                  </a:lnTo>
                  <a:lnTo>
                    <a:pt x="195465" y="109728"/>
                  </a:lnTo>
                  <a:lnTo>
                    <a:pt x="192062" y="110744"/>
                  </a:lnTo>
                  <a:lnTo>
                    <a:pt x="193382" y="115849"/>
                  </a:lnTo>
                  <a:lnTo>
                    <a:pt x="200621" y="113677"/>
                  </a:lnTo>
                  <a:close/>
                </a:path>
                <a:path w="734060" h="179070">
                  <a:moveTo>
                    <a:pt x="219976" y="107886"/>
                  </a:moveTo>
                  <a:lnTo>
                    <a:pt x="218249" y="102908"/>
                  </a:lnTo>
                  <a:lnTo>
                    <a:pt x="214845" y="103924"/>
                  </a:lnTo>
                  <a:lnTo>
                    <a:pt x="211442" y="104940"/>
                  </a:lnTo>
                  <a:lnTo>
                    <a:pt x="212725" y="110045"/>
                  </a:lnTo>
                  <a:lnTo>
                    <a:pt x="219976" y="107886"/>
                  </a:lnTo>
                  <a:close/>
                </a:path>
                <a:path w="734060" h="179070">
                  <a:moveTo>
                    <a:pt x="239318" y="102095"/>
                  </a:moveTo>
                  <a:lnTo>
                    <a:pt x="237617" y="97116"/>
                  </a:lnTo>
                  <a:lnTo>
                    <a:pt x="234213" y="98132"/>
                  </a:lnTo>
                  <a:lnTo>
                    <a:pt x="230809" y="99148"/>
                  </a:lnTo>
                  <a:lnTo>
                    <a:pt x="232067" y="104267"/>
                  </a:lnTo>
                  <a:lnTo>
                    <a:pt x="239318" y="102095"/>
                  </a:lnTo>
                  <a:close/>
                </a:path>
                <a:path w="734060" h="179070">
                  <a:moveTo>
                    <a:pt x="258724" y="96507"/>
                  </a:moveTo>
                  <a:lnTo>
                    <a:pt x="257060" y="91503"/>
                  </a:lnTo>
                  <a:lnTo>
                    <a:pt x="253631" y="92468"/>
                  </a:lnTo>
                  <a:lnTo>
                    <a:pt x="250202" y="93433"/>
                  </a:lnTo>
                  <a:lnTo>
                    <a:pt x="251447" y="98552"/>
                  </a:lnTo>
                  <a:lnTo>
                    <a:pt x="258724" y="96507"/>
                  </a:lnTo>
                  <a:close/>
                </a:path>
                <a:path w="734060" h="179070">
                  <a:moveTo>
                    <a:pt x="278180" y="91059"/>
                  </a:moveTo>
                  <a:lnTo>
                    <a:pt x="276542" y="86042"/>
                  </a:lnTo>
                  <a:lnTo>
                    <a:pt x="273113" y="87007"/>
                  </a:lnTo>
                  <a:lnTo>
                    <a:pt x="269684" y="87972"/>
                  </a:lnTo>
                  <a:lnTo>
                    <a:pt x="270891" y="93091"/>
                  </a:lnTo>
                  <a:lnTo>
                    <a:pt x="278180" y="91059"/>
                  </a:lnTo>
                  <a:close/>
                </a:path>
                <a:path w="734060" h="179070">
                  <a:moveTo>
                    <a:pt x="297624" y="85598"/>
                  </a:moveTo>
                  <a:lnTo>
                    <a:pt x="296024" y="80581"/>
                  </a:lnTo>
                  <a:lnTo>
                    <a:pt x="292595" y="81546"/>
                  </a:lnTo>
                  <a:lnTo>
                    <a:pt x="289166" y="82511"/>
                  </a:lnTo>
                  <a:lnTo>
                    <a:pt x="290347" y="87642"/>
                  </a:lnTo>
                  <a:lnTo>
                    <a:pt x="297624" y="85598"/>
                  </a:lnTo>
                  <a:close/>
                </a:path>
                <a:path w="734060" h="179070">
                  <a:moveTo>
                    <a:pt x="317119" y="80352"/>
                  </a:moveTo>
                  <a:lnTo>
                    <a:pt x="315544" y="75336"/>
                  </a:lnTo>
                  <a:lnTo>
                    <a:pt x="312102" y="76225"/>
                  </a:lnTo>
                  <a:lnTo>
                    <a:pt x="308660" y="77114"/>
                  </a:lnTo>
                  <a:lnTo>
                    <a:pt x="309803" y="82257"/>
                  </a:lnTo>
                  <a:lnTo>
                    <a:pt x="317119" y="80352"/>
                  </a:lnTo>
                  <a:close/>
                </a:path>
                <a:path w="734060" h="179070">
                  <a:moveTo>
                    <a:pt x="336677" y="75285"/>
                  </a:moveTo>
                  <a:lnTo>
                    <a:pt x="335127" y="70256"/>
                  </a:lnTo>
                  <a:lnTo>
                    <a:pt x="331685" y="71145"/>
                  </a:lnTo>
                  <a:lnTo>
                    <a:pt x="328244" y="72034"/>
                  </a:lnTo>
                  <a:lnTo>
                    <a:pt x="329349" y="77190"/>
                  </a:lnTo>
                  <a:lnTo>
                    <a:pt x="336677" y="75285"/>
                  </a:lnTo>
                  <a:close/>
                </a:path>
                <a:path w="734060" h="179070">
                  <a:moveTo>
                    <a:pt x="356222" y="70205"/>
                  </a:moveTo>
                  <a:lnTo>
                    <a:pt x="354711" y="65163"/>
                  </a:lnTo>
                  <a:lnTo>
                    <a:pt x="351269" y="66052"/>
                  </a:lnTo>
                  <a:lnTo>
                    <a:pt x="347827" y="66941"/>
                  </a:lnTo>
                  <a:lnTo>
                    <a:pt x="348894" y="72110"/>
                  </a:lnTo>
                  <a:lnTo>
                    <a:pt x="356222" y="70205"/>
                  </a:lnTo>
                  <a:close/>
                </a:path>
                <a:path w="734060" h="179070">
                  <a:moveTo>
                    <a:pt x="375831" y="65354"/>
                  </a:moveTo>
                  <a:lnTo>
                    <a:pt x="374357" y="60286"/>
                  </a:lnTo>
                  <a:lnTo>
                    <a:pt x="370890" y="61112"/>
                  </a:lnTo>
                  <a:lnTo>
                    <a:pt x="367423" y="61937"/>
                  </a:lnTo>
                  <a:lnTo>
                    <a:pt x="368465" y="67094"/>
                  </a:lnTo>
                  <a:lnTo>
                    <a:pt x="375831" y="65354"/>
                  </a:lnTo>
                  <a:close/>
                </a:path>
                <a:path w="734060" h="179070">
                  <a:moveTo>
                    <a:pt x="395478" y="60693"/>
                  </a:moveTo>
                  <a:lnTo>
                    <a:pt x="394042" y="55626"/>
                  </a:lnTo>
                  <a:lnTo>
                    <a:pt x="390575" y="56451"/>
                  </a:lnTo>
                  <a:lnTo>
                    <a:pt x="387108" y="57277"/>
                  </a:lnTo>
                  <a:lnTo>
                    <a:pt x="388112" y="62445"/>
                  </a:lnTo>
                  <a:lnTo>
                    <a:pt x="395478" y="60693"/>
                  </a:lnTo>
                  <a:close/>
                </a:path>
                <a:path w="734060" h="179070">
                  <a:moveTo>
                    <a:pt x="415124" y="56045"/>
                  </a:moveTo>
                  <a:lnTo>
                    <a:pt x="413727" y="50965"/>
                  </a:lnTo>
                  <a:lnTo>
                    <a:pt x="410260" y="51790"/>
                  </a:lnTo>
                  <a:lnTo>
                    <a:pt x="406793" y="52616"/>
                  </a:lnTo>
                  <a:lnTo>
                    <a:pt x="407758" y="57785"/>
                  </a:lnTo>
                  <a:lnTo>
                    <a:pt x="415124" y="56045"/>
                  </a:lnTo>
                  <a:close/>
                </a:path>
                <a:path w="734060" h="179070">
                  <a:moveTo>
                    <a:pt x="434822" y="51612"/>
                  </a:moveTo>
                  <a:lnTo>
                    <a:pt x="433463" y="46520"/>
                  </a:lnTo>
                  <a:lnTo>
                    <a:pt x="429983" y="47256"/>
                  </a:lnTo>
                  <a:lnTo>
                    <a:pt x="426504" y="47993"/>
                  </a:lnTo>
                  <a:lnTo>
                    <a:pt x="427431" y="53174"/>
                  </a:lnTo>
                  <a:lnTo>
                    <a:pt x="434822" y="51612"/>
                  </a:lnTo>
                  <a:close/>
                </a:path>
                <a:path w="734060" h="179070">
                  <a:moveTo>
                    <a:pt x="454571" y="47409"/>
                  </a:moveTo>
                  <a:lnTo>
                    <a:pt x="453250" y="42316"/>
                  </a:lnTo>
                  <a:lnTo>
                    <a:pt x="449770" y="43053"/>
                  </a:lnTo>
                  <a:lnTo>
                    <a:pt x="446290" y="43789"/>
                  </a:lnTo>
                  <a:lnTo>
                    <a:pt x="447167" y="48983"/>
                  </a:lnTo>
                  <a:lnTo>
                    <a:pt x="454571" y="47409"/>
                  </a:lnTo>
                  <a:close/>
                </a:path>
                <a:path w="734060" h="179070">
                  <a:moveTo>
                    <a:pt x="474332" y="43218"/>
                  </a:moveTo>
                  <a:lnTo>
                    <a:pt x="473049" y="38112"/>
                  </a:lnTo>
                  <a:lnTo>
                    <a:pt x="469569" y="38849"/>
                  </a:lnTo>
                  <a:lnTo>
                    <a:pt x="466090" y="39585"/>
                  </a:lnTo>
                  <a:lnTo>
                    <a:pt x="466928" y="44792"/>
                  </a:lnTo>
                  <a:lnTo>
                    <a:pt x="474332" y="43218"/>
                  </a:lnTo>
                  <a:close/>
                </a:path>
                <a:path w="734060" h="179070">
                  <a:moveTo>
                    <a:pt x="494118" y="39230"/>
                  </a:moveTo>
                  <a:lnTo>
                    <a:pt x="492887" y="34112"/>
                  </a:lnTo>
                  <a:lnTo>
                    <a:pt x="489381" y="34759"/>
                  </a:lnTo>
                  <a:lnTo>
                    <a:pt x="485876" y="35407"/>
                  </a:lnTo>
                  <a:lnTo>
                    <a:pt x="486689" y="40614"/>
                  </a:lnTo>
                  <a:lnTo>
                    <a:pt x="494118" y="39230"/>
                  </a:lnTo>
                  <a:close/>
                </a:path>
                <a:path w="734060" h="179070">
                  <a:moveTo>
                    <a:pt x="513981" y="35534"/>
                  </a:moveTo>
                  <a:lnTo>
                    <a:pt x="512787" y="30403"/>
                  </a:lnTo>
                  <a:lnTo>
                    <a:pt x="509282" y="31051"/>
                  </a:lnTo>
                  <a:lnTo>
                    <a:pt x="505777" y="31699"/>
                  </a:lnTo>
                  <a:lnTo>
                    <a:pt x="506539" y="36918"/>
                  </a:lnTo>
                  <a:lnTo>
                    <a:pt x="513981" y="35534"/>
                  </a:lnTo>
                  <a:close/>
                </a:path>
                <a:path w="734060" h="179070">
                  <a:moveTo>
                    <a:pt x="533819" y="31838"/>
                  </a:moveTo>
                  <a:lnTo>
                    <a:pt x="532676" y="26708"/>
                  </a:lnTo>
                  <a:lnTo>
                    <a:pt x="529170" y="27355"/>
                  </a:lnTo>
                  <a:lnTo>
                    <a:pt x="525665" y="28003"/>
                  </a:lnTo>
                  <a:lnTo>
                    <a:pt x="526389" y="33223"/>
                  </a:lnTo>
                  <a:lnTo>
                    <a:pt x="533819" y="31838"/>
                  </a:lnTo>
                  <a:close/>
                </a:path>
                <a:path w="734060" h="179070">
                  <a:moveTo>
                    <a:pt x="553694" y="28321"/>
                  </a:moveTo>
                  <a:lnTo>
                    <a:pt x="552589" y="23164"/>
                  </a:lnTo>
                  <a:lnTo>
                    <a:pt x="549071" y="23723"/>
                  </a:lnTo>
                  <a:lnTo>
                    <a:pt x="545553" y="24282"/>
                  </a:lnTo>
                  <a:lnTo>
                    <a:pt x="546227" y="29502"/>
                  </a:lnTo>
                  <a:lnTo>
                    <a:pt x="553694" y="28321"/>
                  </a:lnTo>
                  <a:close/>
                </a:path>
                <a:path w="734060" h="179070">
                  <a:moveTo>
                    <a:pt x="573633" y="25158"/>
                  </a:moveTo>
                  <a:lnTo>
                    <a:pt x="572579" y="20002"/>
                  </a:lnTo>
                  <a:lnTo>
                    <a:pt x="569061" y="20561"/>
                  </a:lnTo>
                  <a:lnTo>
                    <a:pt x="565543" y="21120"/>
                  </a:lnTo>
                  <a:lnTo>
                    <a:pt x="566166" y="26352"/>
                  </a:lnTo>
                  <a:lnTo>
                    <a:pt x="573633" y="25158"/>
                  </a:lnTo>
                  <a:close/>
                </a:path>
                <a:path w="734060" h="179070">
                  <a:moveTo>
                    <a:pt x="593585" y="21996"/>
                  </a:moveTo>
                  <a:lnTo>
                    <a:pt x="592569" y="16827"/>
                  </a:lnTo>
                  <a:lnTo>
                    <a:pt x="589051" y="17386"/>
                  </a:lnTo>
                  <a:lnTo>
                    <a:pt x="585533" y="17945"/>
                  </a:lnTo>
                  <a:lnTo>
                    <a:pt x="586117" y="23177"/>
                  </a:lnTo>
                  <a:lnTo>
                    <a:pt x="593585" y="21996"/>
                  </a:lnTo>
                  <a:close/>
                </a:path>
                <a:path w="734060" h="179070">
                  <a:moveTo>
                    <a:pt x="613537" y="18973"/>
                  </a:moveTo>
                  <a:lnTo>
                    <a:pt x="612571" y="13792"/>
                  </a:lnTo>
                  <a:lnTo>
                    <a:pt x="609041" y="14249"/>
                  </a:lnTo>
                  <a:lnTo>
                    <a:pt x="605523" y="14770"/>
                  </a:lnTo>
                  <a:lnTo>
                    <a:pt x="606056" y="20015"/>
                  </a:lnTo>
                  <a:lnTo>
                    <a:pt x="609790" y="19456"/>
                  </a:lnTo>
                  <a:lnTo>
                    <a:pt x="613537" y="18973"/>
                  </a:lnTo>
                  <a:close/>
                </a:path>
                <a:path w="734060" h="179070">
                  <a:moveTo>
                    <a:pt x="633564" y="16370"/>
                  </a:moveTo>
                  <a:lnTo>
                    <a:pt x="632637" y="11188"/>
                  </a:lnTo>
                  <a:lnTo>
                    <a:pt x="629107" y="11645"/>
                  </a:lnTo>
                  <a:lnTo>
                    <a:pt x="625576" y="12103"/>
                  </a:lnTo>
                  <a:lnTo>
                    <a:pt x="626059" y="17348"/>
                  </a:lnTo>
                  <a:lnTo>
                    <a:pt x="633564" y="16370"/>
                  </a:lnTo>
                  <a:close/>
                </a:path>
                <a:path w="734060" h="179070">
                  <a:moveTo>
                    <a:pt x="653580" y="13779"/>
                  </a:moveTo>
                  <a:lnTo>
                    <a:pt x="652703" y="8585"/>
                  </a:lnTo>
                  <a:lnTo>
                    <a:pt x="649173" y="9042"/>
                  </a:lnTo>
                  <a:lnTo>
                    <a:pt x="645642" y="9499"/>
                  </a:lnTo>
                  <a:lnTo>
                    <a:pt x="646074" y="14744"/>
                  </a:lnTo>
                  <a:lnTo>
                    <a:pt x="653580" y="13779"/>
                  </a:lnTo>
                  <a:close/>
                </a:path>
                <a:path w="734060" h="179070">
                  <a:moveTo>
                    <a:pt x="673608" y="11188"/>
                  </a:moveTo>
                  <a:lnTo>
                    <a:pt x="672782" y="5994"/>
                  </a:lnTo>
                  <a:lnTo>
                    <a:pt x="669251" y="6438"/>
                  </a:lnTo>
                  <a:lnTo>
                    <a:pt x="665721" y="6896"/>
                  </a:lnTo>
                  <a:lnTo>
                    <a:pt x="666102" y="12153"/>
                  </a:lnTo>
                  <a:lnTo>
                    <a:pt x="673608" y="11188"/>
                  </a:lnTo>
                  <a:close/>
                </a:path>
                <a:path w="734060" h="179070">
                  <a:moveTo>
                    <a:pt x="693699" y="9232"/>
                  </a:moveTo>
                  <a:lnTo>
                    <a:pt x="692924" y="4013"/>
                  </a:lnTo>
                  <a:lnTo>
                    <a:pt x="689381" y="4368"/>
                  </a:lnTo>
                  <a:lnTo>
                    <a:pt x="685838" y="4724"/>
                  </a:lnTo>
                  <a:lnTo>
                    <a:pt x="686168" y="9982"/>
                  </a:lnTo>
                  <a:lnTo>
                    <a:pt x="693699" y="9232"/>
                  </a:lnTo>
                  <a:close/>
                </a:path>
                <a:path w="734060" h="179070">
                  <a:moveTo>
                    <a:pt x="713790" y="7226"/>
                  </a:moveTo>
                  <a:lnTo>
                    <a:pt x="713066" y="2006"/>
                  </a:lnTo>
                  <a:lnTo>
                    <a:pt x="709523" y="2362"/>
                  </a:lnTo>
                  <a:lnTo>
                    <a:pt x="705980" y="2717"/>
                  </a:lnTo>
                  <a:lnTo>
                    <a:pt x="706272" y="7975"/>
                  </a:lnTo>
                  <a:lnTo>
                    <a:pt x="713790" y="7226"/>
                  </a:lnTo>
                  <a:close/>
                </a:path>
                <a:path w="734060" h="179070">
                  <a:moveTo>
                    <a:pt x="733869" y="5219"/>
                  </a:moveTo>
                  <a:lnTo>
                    <a:pt x="733196" y="0"/>
                  </a:lnTo>
                  <a:lnTo>
                    <a:pt x="729653" y="355"/>
                  </a:lnTo>
                  <a:lnTo>
                    <a:pt x="726109" y="711"/>
                  </a:lnTo>
                  <a:lnTo>
                    <a:pt x="726351" y="5969"/>
                  </a:lnTo>
                  <a:lnTo>
                    <a:pt x="733869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 descr=""/>
            <p:cNvSpPr/>
            <p:nvPr/>
          </p:nvSpPr>
          <p:spPr>
            <a:xfrm>
              <a:off x="3927440" y="5287058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0" y="0"/>
                  </a:moveTo>
                  <a:lnTo>
                    <a:pt x="330592" y="0"/>
                  </a:lnTo>
                </a:path>
              </a:pathLst>
            </a:custGeom>
            <a:ln w="1179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 descr=""/>
            <p:cNvSpPr/>
            <p:nvPr/>
          </p:nvSpPr>
          <p:spPr>
            <a:xfrm>
              <a:off x="792988" y="5288800"/>
              <a:ext cx="4761230" cy="480695"/>
            </a:xfrm>
            <a:custGeom>
              <a:avLst/>
              <a:gdLst/>
              <a:ahLst/>
              <a:cxnLst/>
              <a:rect l="l" t="t" r="r" b="b"/>
              <a:pathLst>
                <a:path w="4761230" h="480695">
                  <a:moveTo>
                    <a:pt x="7988" y="467791"/>
                  </a:moveTo>
                  <a:lnTo>
                    <a:pt x="1028" y="466445"/>
                  </a:lnTo>
                  <a:lnTo>
                    <a:pt x="0" y="470547"/>
                  </a:lnTo>
                  <a:lnTo>
                    <a:pt x="0" y="471601"/>
                  </a:lnTo>
                  <a:lnTo>
                    <a:pt x="7175" y="472998"/>
                  </a:lnTo>
                  <a:lnTo>
                    <a:pt x="7988" y="467791"/>
                  </a:lnTo>
                  <a:close/>
                </a:path>
                <a:path w="4761230" h="480695">
                  <a:moveTo>
                    <a:pt x="27813" y="471627"/>
                  </a:moveTo>
                  <a:lnTo>
                    <a:pt x="24333" y="470954"/>
                  </a:lnTo>
                  <a:lnTo>
                    <a:pt x="20853" y="470281"/>
                  </a:lnTo>
                  <a:lnTo>
                    <a:pt x="19583" y="475399"/>
                  </a:lnTo>
                  <a:lnTo>
                    <a:pt x="27012" y="476834"/>
                  </a:lnTo>
                  <a:lnTo>
                    <a:pt x="27813" y="471627"/>
                  </a:lnTo>
                  <a:close/>
                </a:path>
                <a:path w="4761230" h="480695">
                  <a:moveTo>
                    <a:pt x="47625" y="475462"/>
                  </a:moveTo>
                  <a:lnTo>
                    <a:pt x="44145" y="474789"/>
                  </a:lnTo>
                  <a:lnTo>
                    <a:pt x="40665" y="474116"/>
                  </a:lnTo>
                  <a:lnTo>
                    <a:pt x="39420" y="479234"/>
                  </a:lnTo>
                  <a:lnTo>
                    <a:pt x="46850" y="480669"/>
                  </a:lnTo>
                  <a:lnTo>
                    <a:pt x="47625" y="475462"/>
                  </a:lnTo>
                  <a:close/>
                </a:path>
                <a:path w="4761230" h="480695">
                  <a:moveTo>
                    <a:pt x="3485197" y="660"/>
                  </a:moveTo>
                  <a:lnTo>
                    <a:pt x="3481654" y="330"/>
                  </a:lnTo>
                  <a:lnTo>
                    <a:pt x="3478111" y="0"/>
                  </a:lnTo>
                  <a:lnTo>
                    <a:pt x="3477437" y="5219"/>
                  </a:lnTo>
                  <a:lnTo>
                    <a:pt x="3484969" y="5930"/>
                  </a:lnTo>
                  <a:lnTo>
                    <a:pt x="3485197" y="660"/>
                  </a:lnTo>
                  <a:close/>
                </a:path>
                <a:path w="4761230" h="480695">
                  <a:moveTo>
                    <a:pt x="3505339" y="2552"/>
                  </a:moveTo>
                  <a:lnTo>
                    <a:pt x="3501796" y="2222"/>
                  </a:lnTo>
                  <a:lnTo>
                    <a:pt x="3498253" y="1892"/>
                  </a:lnTo>
                  <a:lnTo>
                    <a:pt x="3497529" y="7112"/>
                  </a:lnTo>
                  <a:lnTo>
                    <a:pt x="3505060" y="7810"/>
                  </a:lnTo>
                  <a:lnTo>
                    <a:pt x="3505339" y="2552"/>
                  </a:lnTo>
                  <a:close/>
                </a:path>
                <a:path w="4761230" h="480695">
                  <a:moveTo>
                    <a:pt x="3525494" y="4432"/>
                  </a:moveTo>
                  <a:lnTo>
                    <a:pt x="3521951" y="4102"/>
                  </a:lnTo>
                  <a:lnTo>
                    <a:pt x="3518408" y="3771"/>
                  </a:lnTo>
                  <a:lnTo>
                    <a:pt x="3517646" y="8991"/>
                  </a:lnTo>
                  <a:lnTo>
                    <a:pt x="3525177" y="9690"/>
                  </a:lnTo>
                  <a:lnTo>
                    <a:pt x="3525494" y="4432"/>
                  </a:lnTo>
                  <a:close/>
                </a:path>
                <a:path w="4761230" h="480695">
                  <a:moveTo>
                    <a:pt x="3545598" y="6667"/>
                  </a:moveTo>
                  <a:lnTo>
                    <a:pt x="3542068" y="6223"/>
                  </a:lnTo>
                  <a:lnTo>
                    <a:pt x="3538537" y="5778"/>
                  </a:lnTo>
                  <a:lnTo>
                    <a:pt x="3537724" y="10972"/>
                  </a:lnTo>
                  <a:lnTo>
                    <a:pt x="3545230" y="11925"/>
                  </a:lnTo>
                  <a:lnTo>
                    <a:pt x="3545598" y="6667"/>
                  </a:lnTo>
                  <a:close/>
                </a:path>
                <a:path w="4761230" h="480695">
                  <a:moveTo>
                    <a:pt x="3565677" y="9207"/>
                  </a:moveTo>
                  <a:lnTo>
                    <a:pt x="3562146" y="8763"/>
                  </a:lnTo>
                  <a:lnTo>
                    <a:pt x="3558616" y="8318"/>
                  </a:lnTo>
                  <a:lnTo>
                    <a:pt x="3557752" y="13512"/>
                  </a:lnTo>
                  <a:lnTo>
                    <a:pt x="3565258" y="14465"/>
                  </a:lnTo>
                  <a:lnTo>
                    <a:pt x="3565677" y="9207"/>
                  </a:lnTo>
                  <a:close/>
                </a:path>
                <a:path w="4761230" h="480695">
                  <a:moveTo>
                    <a:pt x="3585756" y="11734"/>
                  </a:moveTo>
                  <a:lnTo>
                    <a:pt x="3582225" y="11290"/>
                  </a:lnTo>
                  <a:lnTo>
                    <a:pt x="3578695" y="10845"/>
                  </a:lnTo>
                  <a:lnTo>
                    <a:pt x="3577793" y="16040"/>
                  </a:lnTo>
                  <a:lnTo>
                    <a:pt x="3585299" y="16979"/>
                  </a:lnTo>
                  <a:lnTo>
                    <a:pt x="3585756" y="11734"/>
                  </a:lnTo>
                  <a:close/>
                </a:path>
                <a:path w="4761230" h="480695">
                  <a:moveTo>
                    <a:pt x="3605834" y="14274"/>
                  </a:moveTo>
                  <a:lnTo>
                    <a:pt x="3602304" y="13830"/>
                  </a:lnTo>
                  <a:lnTo>
                    <a:pt x="3598773" y="13385"/>
                  </a:lnTo>
                  <a:lnTo>
                    <a:pt x="3597821" y="18567"/>
                  </a:lnTo>
                  <a:lnTo>
                    <a:pt x="3605326" y="19519"/>
                  </a:lnTo>
                  <a:lnTo>
                    <a:pt x="3605834" y="14274"/>
                  </a:lnTo>
                  <a:close/>
                </a:path>
                <a:path w="4761230" h="480695">
                  <a:moveTo>
                    <a:pt x="3625824" y="17373"/>
                  </a:moveTo>
                  <a:lnTo>
                    <a:pt x="3622306" y="16814"/>
                  </a:lnTo>
                  <a:lnTo>
                    <a:pt x="3618788" y="16256"/>
                  </a:lnTo>
                  <a:lnTo>
                    <a:pt x="3617798" y="21424"/>
                  </a:lnTo>
                  <a:lnTo>
                    <a:pt x="3625265" y="22618"/>
                  </a:lnTo>
                  <a:lnTo>
                    <a:pt x="3625824" y="17373"/>
                  </a:lnTo>
                  <a:close/>
                </a:path>
                <a:path w="4761230" h="480695">
                  <a:moveTo>
                    <a:pt x="3645814" y="20548"/>
                  </a:moveTo>
                  <a:lnTo>
                    <a:pt x="3642296" y="19989"/>
                  </a:lnTo>
                  <a:lnTo>
                    <a:pt x="3638778" y="19431"/>
                  </a:lnTo>
                  <a:lnTo>
                    <a:pt x="3637750" y="24599"/>
                  </a:lnTo>
                  <a:lnTo>
                    <a:pt x="3645217" y="25781"/>
                  </a:lnTo>
                  <a:lnTo>
                    <a:pt x="3645814" y="20548"/>
                  </a:lnTo>
                  <a:close/>
                </a:path>
                <a:path w="4761230" h="480695">
                  <a:moveTo>
                    <a:pt x="3665804" y="23723"/>
                  </a:moveTo>
                  <a:lnTo>
                    <a:pt x="3662286" y="23164"/>
                  </a:lnTo>
                  <a:lnTo>
                    <a:pt x="3658768" y="22606"/>
                  </a:lnTo>
                  <a:lnTo>
                    <a:pt x="3657689" y="27762"/>
                  </a:lnTo>
                  <a:lnTo>
                    <a:pt x="3665156" y="28956"/>
                  </a:lnTo>
                  <a:lnTo>
                    <a:pt x="3665804" y="23723"/>
                  </a:lnTo>
                  <a:close/>
                </a:path>
                <a:path w="4761230" h="480695">
                  <a:moveTo>
                    <a:pt x="3685768" y="26924"/>
                  </a:moveTo>
                  <a:lnTo>
                    <a:pt x="3682263" y="26339"/>
                  </a:lnTo>
                  <a:lnTo>
                    <a:pt x="3678745" y="25781"/>
                  </a:lnTo>
                  <a:lnTo>
                    <a:pt x="3677628" y="30937"/>
                  </a:lnTo>
                  <a:lnTo>
                    <a:pt x="3681361" y="31521"/>
                  </a:lnTo>
                  <a:lnTo>
                    <a:pt x="3685082" y="32156"/>
                  </a:lnTo>
                  <a:lnTo>
                    <a:pt x="3685768" y="26924"/>
                  </a:lnTo>
                  <a:close/>
                </a:path>
                <a:path w="4761230" h="480695">
                  <a:moveTo>
                    <a:pt x="3705644" y="30759"/>
                  </a:moveTo>
                  <a:lnTo>
                    <a:pt x="3702151" y="30086"/>
                  </a:lnTo>
                  <a:lnTo>
                    <a:pt x="3698659" y="29413"/>
                  </a:lnTo>
                  <a:lnTo>
                    <a:pt x="3697490" y="34556"/>
                  </a:lnTo>
                  <a:lnTo>
                    <a:pt x="3704920" y="35979"/>
                  </a:lnTo>
                  <a:lnTo>
                    <a:pt x="3705644" y="30759"/>
                  </a:lnTo>
                  <a:close/>
                </a:path>
                <a:path w="4761230" h="480695">
                  <a:moveTo>
                    <a:pt x="3725507" y="34569"/>
                  </a:moveTo>
                  <a:lnTo>
                    <a:pt x="3722014" y="33896"/>
                  </a:lnTo>
                  <a:lnTo>
                    <a:pt x="3718522" y="33223"/>
                  </a:lnTo>
                  <a:lnTo>
                    <a:pt x="3717315" y="38354"/>
                  </a:lnTo>
                  <a:lnTo>
                    <a:pt x="3724745" y="39776"/>
                  </a:lnTo>
                  <a:lnTo>
                    <a:pt x="3725507" y="34569"/>
                  </a:lnTo>
                  <a:close/>
                </a:path>
                <a:path w="4761230" h="480695">
                  <a:moveTo>
                    <a:pt x="3745382" y="38366"/>
                  </a:moveTo>
                  <a:lnTo>
                    <a:pt x="3741890" y="37693"/>
                  </a:lnTo>
                  <a:lnTo>
                    <a:pt x="3738397" y="37020"/>
                  </a:lnTo>
                  <a:lnTo>
                    <a:pt x="3737152" y="42138"/>
                  </a:lnTo>
                  <a:lnTo>
                    <a:pt x="3744569" y="43561"/>
                  </a:lnTo>
                  <a:lnTo>
                    <a:pt x="3745382" y="38366"/>
                  </a:lnTo>
                  <a:close/>
                </a:path>
                <a:path w="4761230" h="480695">
                  <a:moveTo>
                    <a:pt x="3765245" y="42291"/>
                  </a:moveTo>
                  <a:lnTo>
                    <a:pt x="3761765" y="41516"/>
                  </a:lnTo>
                  <a:lnTo>
                    <a:pt x="3758273" y="40830"/>
                  </a:lnTo>
                  <a:lnTo>
                    <a:pt x="3756990" y="45935"/>
                  </a:lnTo>
                  <a:lnTo>
                    <a:pt x="3760698" y="46672"/>
                  </a:lnTo>
                  <a:lnTo>
                    <a:pt x="3764381" y="47498"/>
                  </a:lnTo>
                  <a:lnTo>
                    <a:pt x="3765245" y="42291"/>
                  </a:lnTo>
                  <a:close/>
                </a:path>
                <a:path w="4761230" h="480695">
                  <a:moveTo>
                    <a:pt x="3784993" y="46697"/>
                  </a:moveTo>
                  <a:lnTo>
                    <a:pt x="3781514" y="45923"/>
                  </a:lnTo>
                  <a:lnTo>
                    <a:pt x="3778034" y="45148"/>
                  </a:lnTo>
                  <a:lnTo>
                    <a:pt x="3776713" y="50241"/>
                  </a:lnTo>
                  <a:lnTo>
                    <a:pt x="3784092" y="51892"/>
                  </a:lnTo>
                  <a:lnTo>
                    <a:pt x="3784993" y="46697"/>
                  </a:lnTo>
                  <a:close/>
                </a:path>
                <a:path w="4761230" h="480695">
                  <a:moveTo>
                    <a:pt x="3804729" y="51104"/>
                  </a:moveTo>
                  <a:lnTo>
                    <a:pt x="3801249" y="50330"/>
                  </a:lnTo>
                  <a:lnTo>
                    <a:pt x="3797770" y="49555"/>
                  </a:lnTo>
                  <a:lnTo>
                    <a:pt x="3796411" y="54635"/>
                  </a:lnTo>
                  <a:lnTo>
                    <a:pt x="3803789" y="56286"/>
                  </a:lnTo>
                  <a:lnTo>
                    <a:pt x="3804729" y="51104"/>
                  </a:lnTo>
                  <a:close/>
                </a:path>
                <a:path w="4761230" h="480695">
                  <a:moveTo>
                    <a:pt x="3824478" y="55511"/>
                  </a:moveTo>
                  <a:lnTo>
                    <a:pt x="3820998" y="54737"/>
                  </a:lnTo>
                  <a:lnTo>
                    <a:pt x="3817518" y="53962"/>
                  </a:lnTo>
                  <a:lnTo>
                    <a:pt x="3816121" y="59042"/>
                  </a:lnTo>
                  <a:lnTo>
                    <a:pt x="3823500" y="60693"/>
                  </a:lnTo>
                  <a:lnTo>
                    <a:pt x="3824478" y="55511"/>
                  </a:lnTo>
                  <a:close/>
                </a:path>
                <a:path w="4761230" h="480695">
                  <a:moveTo>
                    <a:pt x="3844201" y="60032"/>
                  </a:moveTo>
                  <a:lnTo>
                    <a:pt x="3840746" y="59156"/>
                  </a:lnTo>
                  <a:lnTo>
                    <a:pt x="3837267" y="58381"/>
                  </a:lnTo>
                  <a:lnTo>
                    <a:pt x="3835831" y="63449"/>
                  </a:lnTo>
                  <a:lnTo>
                    <a:pt x="3839527" y="64274"/>
                  </a:lnTo>
                  <a:lnTo>
                    <a:pt x="3843185" y="65214"/>
                  </a:lnTo>
                  <a:lnTo>
                    <a:pt x="3844201" y="60032"/>
                  </a:lnTo>
                  <a:close/>
                </a:path>
                <a:path w="4761230" h="480695">
                  <a:moveTo>
                    <a:pt x="3863810" y="65036"/>
                  </a:moveTo>
                  <a:lnTo>
                    <a:pt x="3860355" y="64160"/>
                  </a:lnTo>
                  <a:lnTo>
                    <a:pt x="3856901" y="63284"/>
                  </a:lnTo>
                  <a:lnTo>
                    <a:pt x="3855428" y="68338"/>
                  </a:lnTo>
                  <a:lnTo>
                    <a:pt x="3862755" y="70205"/>
                  </a:lnTo>
                  <a:lnTo>
                    <a:pt x="3863810" y="65036"/>
                  </a:lnTo>
                  <a:close/>
                </a:path>
                <a:path w="4761230" h="480695">
                  <a:moveTo>
                    <a:pt x="3883406" y="70027"/>
                  </a:moveTo>
                  <a:lnTo>
                    <a:pt x="3879951" y="69151"/>
                  </a:lnTo>
                  <a:lnTo>
                    <a:pt x="3876497" y="68275"/>
                  </a:lnTo>
                  <a:lnTo>
                    <a:pt x="3874986" y="73317"/>
                  </a:lnTo>
                  <a:lnTo>
                    <a:pt x="3882326" y="75184"/>
                  </a:lnTo>
                  <a:lnTo>
                    <a:pt x="3883406" y="70027"/>
                  </a:lnTo>
                  <a:close/>
                </a:path>
                <a:path w="4761230" h="480695">
                  <a:moveTo>
                    <a:pt x="3903014" y="75031"/>
                  </a:moveTo>
                  <a:lnTo>
                    <a:pt x="3899560" y="74155"/>
                  </a:lnTo>
                  <a:lnTo>
                    <a:pt x="3896106" y="73279"/>
                  </a:lnTo>
                  <a:lnTo>
                    <a:pt x="3894556" y="78308"/>
                  </a:lnTo>
                  <a:lnTo>
                    <a:pt x="3901897" y="80187"/>
                  </a:lnTo>
                  <a:lnTo>
                    <a:pt x="3903014" y="75031"/>
                  </a:lnTo>
                  <a:close/>
                </a:path>
                <a:path w="4761230" h="480695">
                  <a:moveTo>
                    <a:pt x="3922623" y="80022"/>
                  </a:moveTo>
                  <a:lnTo>
                    <a:pt x="3919169" y="79146"/>
                  </a:lnTo>
                  <a:lnTo>
                    <a:pt x="3915714" y="78270"/>
                  </a:lnTo>
                  <a:lnTo>
                    <a:pt x="3914140" y="83299"/>
                  </a:lnTo>
                  <a:lnTo>
                    <a:pt x="3921468" y="85166"/>
                  </a:lnTo>
                  <a:lnTo>
                    <a:pt x="3922623" y="80022"/>
                  </a:lnTo>
                  <a:close/>
                </a:path>
                <a:path w="4761230" h="480695">
                  <a:moveTo>
                    <a:pt x="3942054" y="85610"/>
                  </a:moveTo>
                  <a:lnTo>
                    <a:pt x="3938638" y="84632"/>
                  </a:lnTo>
                  <a:lnTo>
                    <a:pt x="3935222" y="83654"/>
                  </a:lnTo>
                  <a:lnTo>
                    <a:pt x="3933596" y="88658"/>
                  </a:lnTo>
                  <a:lnTo>
                    <a:pt x="3940873" y="90741"/>
                  </a:lnTo>
                  <a:lnTo>
                    <a:pt x="3942054" y="85610"/>
                  </a:lnTo>
                  <a:close/>
                </a:path>
                <a:path w="4761230" h="480695">
                  <a:moveTo>
                    <a:pt x="3961511" y="91173"/>
                  </a:moveTo>
                  <a:lnTo>
                    <a:pt x="3958094" y="90195"/>
                  </a:lnTo>
                  <a:lnTo>
                    <a:pt x="3954678" y="89217"/>
                  </a:lnTo>
                  <a:lnTo>
                    <a:pt x="3953014" y="94221"/>
                  </a:lnTo>
                  <a:lnTo>
                    <a:pt x="3960291" y="96304"/>
                  </a:lnTo>
                  <a:lnTo>
                    <a:pt x="3961511" y="91173"/>
                  </a:lnTo>
                  <a:close/>
                </a:path>
                <a:path w="4761230" h="480695">
                  <a:moveTo>
                    <a:pt x="3980954" y="96735"/>
                  </a:moveTo>
                  <a:lnTo>
                    <a:pt x="3977538" y="95758"/>
                  </a:lnTo>
                  <a:lnTo>
                    <a:pt x="3974122" y="94780"/>
                  </a:lnTo>
                  <a:lnTo>
                    <a:pt x="3972433" y="99771"/>
                  </a:lnTo>
                  <a:lnTo>
                    <a:pt x="3979710" y="101854"/>
                  </a:lnTo>
                  <a:lnTo>
                    <a:pt x="3980954" y="96735"/>
                  </a:lnTo>
                  <a:close/>
                </a:path>
                <a:path w="4761230" h="480695">
                  <a:moveTo>
                    <a:pt x="4000411" y="102298"/>
                  </a:moveTo>
                  <a:lnTo>
                    <a:pt x="3996994" y="101320"/>
                  </a:lnTo>
                  <a:lnTo>
                    <a:pt x="3993578" y="100342"/>
                  </a:lnTo>
                  <a:lnTo>
                    <a:pt x="3991851" y="105321"/>
                  </a:lnTo>
                  <a:lnTo>
                    <a:pt x="3999128" y="107403"/>
                  </a:lnTo>
                  <a:lnTo>
                    <a:pt x="4000411" y="102298"/>
                  </a:lnTo>
                  <a:close/>
                </a:path>
                <a:path w="4761230" h="480695">
                  <a:moveTo>
                    <a:pt x="4019740" y="108254"/>
                  </a:moveTo>
                  <a:lnTo>
                    <a:pt x="4016349" y="107175"/>
                  </a:lnTo>
                  <a:lnTo>
                    <a:pt x="4012958" y="106095"/>
                  </a:lnTo>
                  <a:lnTo>
                    <a:pt x="4011206" y="111061"/>
                  </a:lnTo>
                  <a:lnTo>
                    <a:pt x="4018419" y="113347"/>
                  </a:lnTo>
                  <a:lnTo>
                    <a:pt x="4019740" y="108254"/>
                  </a:lnTo>
                  <a:close/>
                </a:path>
                <a:path w="4761230" h="480695">
                  <a:moveTo>
                    <a:pt x="4039031" y="114363"/>
                  </a:moveTo>
                  <a:lnTo>
                    <a:pt x="4035641" y="113284"/>
                  </a:lnTo>
                  <a:lnTo>
                    <a:pt x="4032250" y="112204"/>
                  </a:lnTo>
                  <a:lnTo>
                    <a:pt x="4030472" y="117170"/>
                  </a:lnTo>
                  <a:lnTo>
                    <a:pt x="4037685" y="119456"/>
                  </a:lnTo>
                  <a:lnTo>
                    <a:pt x="4039031" y="114363"/>
                  </a:lnTo>
                  <a:close/>
                </a:path>
                <a:path w="4761230" h="480695">
                  <a:moveTo>
                    <a:pt x="4058310" y="120472"/>
                  </a:moveTo>
                  <a:lnTo>
                    <a:pt x="4054919" y="119392"/>
                  </a:lnTo>
                  <a:lnTo>
                    <a:pt x="4051528" y="118313"/>
                  </a:lnTo>
                  <a:lnTo>
                    <a:pt x="4049712" y="123266"/>
                  </a:lnTo>
                  <a:lnTo>
                    <a:pt x="4056926" y="125552"/>
                  </a:lnTo>
                  <a:lnTo>
                    <a:pt x="4058310" y="120472"/>
                  </a:lnTo>
                  <a:close/>
                </a:path>
                <a:path w="4761230" h="480695">
                  <a:moveTo>
                    <a:pt x="4077601" y="126580"/>
                  </a:moveTo>
                  <a:lnTo>
                    <a:pt x="4074210" y="125501"/>
                  </a:lnTo>
                  <a:lnTo>
                    <a:pt x="4070820" y="124421"/>
                  </a:lnTo>
                  <a:lnTo>
                    <a:pt x="4068978" y="129362"/>
                  </a:lnTo>
                  <a:lnTo>
                    <a:pt x="4076192" y="131648"/>
                  </a:lnTo>
                  <a:lnTo>
                    <a:pt x="4077601" y="126580"/>
                  </a:lnTo>
                  <a:close/>
                </a:path>
                <a:path w="4761230" h="480695">
                  <a:moveTo>
                    <a:pt x="4096842" y="132816"/>
                  </a:moveTo>
                  <a:lnTo>
                    <a:pt x="4093476" y="131648"/>
                  </a:lnTo>
                  <a:lnTo>
                    <a:pt x="4090111" y="130492"/>
                  </a:lnTo>
                  <a:lnTo>
                    <a:pt x="4088231" y="135420"/>
                  </a:lnTo>
                  <a:lnTo>
                    <a:pt x="4091813" y="136639"/>
                  </a:lnTo>
                  <a:lnTo>
                    <a:pt x="4095394" y="137883"/>
                  </a:lnTo>
                  <a:lnTo>
                    <a:pt x="4096842" y="132816"/>
                  </a:lnTo>
                  <a:close/>
                </a:path>
                <a:path w="4761230" h="480695">
                  <a:moveTo>
                    <a:pt x="4115955" y="139433"/>
                  </a:moveTo>
                  <a:lnTo>
                    <a:pt x="4112590" y="138264"/>
                  </a:lnTo>
                  <a:lnTo>
                    <a:pt x="4109224" y="137096"/>
                  </a:lnTo>
                  <a:lnTo>
                    <a:pt x="4107332" y="142011"/>
                  </a:lnTo>
                  <a:lnTo>
                    <a:pt x="4114482" y="144487"/>
                  </a:lnTo>
                  <a:lnTo>
                    <a:pt x="4115955" y="139433"/>
                  </a:lnTo>
                  <a:close/>
                </a:path>
                <a:path w="4761230" h="480695">
                  <a:moveTo>
                    <a:pt x="4135069" y="146062"/>
                  </a:moveTo>
                  <a:lnTo>
                    <a:pt x="4131703" y="144894"/>
                  </a:lnTo>
                  <a:lnTo>
                    <a:pt x="4128338" y="143725"/>
                  </a:lnTo>
                  <a:lnTo>
                    <a:pt x="4126407" y="148628"/>
                  </a:lnTo>
                  <a:lnTo>
                    <a:pt x="4133558" y="151104"/>
                  </a:lnTo>
                  <a:lnTo>
                    <a:pt x="4135069" y="146062"/>
                  </a:lnTo>
                  <a:close/>
                </a:path>
                <a:path w="4761230" h="480695">
                  <a:moveTo>
                    <a:pt x="4154182" y="152679"/>
                  </a:moveTo>
                  <a:lnTo>
                    <a:pt x="4150817" y="151511"/>
                  </a:lnTo>
                  <a:lnTo>
                    <a:pt x="4147451" y="150342"/>
                  </a:lnTo>
                  <a:lnTo>
                    <a:pt x="4145496" y="155232"/>
                  </a:lnTo>
                  <a:lnTo>
                    <a:pt x="4152646" y="157721"/>
                  </a:lnTo>
                  <a:lnTo>
                    <a:pt x="4154182" y="152679"/>
                  </a:lnTo>
                  <a:close/>
                </a:path>
                <a:path w="4761230" h="480695">
                  <a:moveTo>
                    <a:pt x="4173296" y="159308"/>
                  </a:moveTo>
                  <a:lnTo>
                    <a:pt x="4169930" y="158140"/>
                  </a:lnTo>
                  <a:lnTo>
                    <a:pt x="4166565" y="156972"/>
                  </a:lnTo>
                  <a:lnTo>
                    <a:pt x="4164584" y="161861"/>
                  </a:lnTo>
                  <a:lnTo>
                    <a:pt x="4171734" y="164338"/>
                  </a:lnTo>
                  <a:lnTo>
                    <a:pt x="4173296" y="159308"/>
                  </a:lnTo>
                  <a:close/>
                </a:path>
                <a:path w="4761230" h="480695">
                  <a:moveTo>
                    <a:pt x="4192295" y="166230"/>
                  </a:moveTo>
                  <a:lnTo>
                    <a:pt x="4188968" y="164985"/>
                  </a:lnTo>
                  <a:lnTo>
                    <a:pt x="4185640" y="163728"/>
                  </a:lnTo>
                  <a:lnTo>
                    <a:pt x="4183621" y="168605"/>
                  </a:lnTo>
                  <a:lnTo>
                    <a:pt x="4190708" y="171259"/>
                  </a:lnTo>
                  <a:lnTo>
                    <a:pt x="4192295" y="166230"/>
                  </a:lnTo>
                  <a:close/>
                </a:path>
                <a:path w="4761230" h="480695">
                  <a:moveTo>
                    <a:pt x="4211231" y="173342"/>
                  </a:moveTo>
                  <a:lnTo>
                    <a:pt x="4207903" y="172097"/>
                  </a:lnTo>
                  <a:lnTo>
                    <a:pt x="4204576" y="170853"/>
                  </a:lnTo>
                  <a:lnTo>
                    <a:pt x="4202531" y="175704"/>
                  </a:lnTo>
                  <a:lnTo>
                    <a:pt x="4209618" y="178358"/>
                  </a:lnTo>
                  <a:lnTo>
                    <a:pt x="4211231" y="173342"/>
                  </a:lnTo>
                  <a:close/>
                </a:path>
                <a:path w="4761230" h="480695">
                  <a:moveTo>
                    <a:pt x="4230167" y="180467"/>
                  </a:moveTo>
                  <a:lnTo>
                    <a:pt x="4226839" y="179209"/>
                  </a:lnTo>
                  <a:lnTo>
                    <a:pt x="4223512" y="177952"/>
                  </a:lnTo>
                  <a:lnTo>
                    <a:pt x="4221442" y="182803"/>
                  </a:lnTo>
                  <a:lnTo>
                    <a:pt x="4228528" y="185470"/>
                  </a:lnTo>
                  <a:lnTo>
                    <a:pt x="4230167" y="180467"/>
                  </a:lnTo>
                  <a:close/>
                </a:path>
                <a:path w="4761230" h="480695">
                  <a:moveTo>
                    <a:pt x="4249102" y="187566"/>
                  </a:moveTo>
                  <a:lnTo>
                    <a:pt x="4245775" y="186321"/>
                  </a:lnTo>
                  <a:lnTo>
                    <a:pt x="4242447" y="185077"/>
                  </a:lnTo>
                  <a:lnTo>
                    <a:pt x="4240352" y="189903"/>
                  </a:lnTo>
                  <a:lnTo>
                    <a:pt x="4247439" y="192570"/>
                  </a:lnTo>
                  <a:lnTo>
                    <a:pt x="4249102" y="187566"/>
                  </a:lnTo>
                  <a:close/>
                </a:path>
                <a:path w="4761230" h="480695">
                  <a:moveTo>
                    <a:pt x="4268038" y="194678"/>
                  </a:moveTo>
                  <a:lnTo>
                    <a:pt x="4264711" y="193433"/>
                  </a:lnTo>
                  <a:lnTo>
                    <a:pt x="4261383" y="192176"/>
                  </a:lnTo>
                  <a:lnTo>
                    <a:pt x="4259262" y="197015"/>
                  </a:lnTo>
                  <a:lnTo>
                    <a:pt x="4266349" y="199669"/>
                  </a:lnTo>
                  <a:lnTo>
                    <a:pt x="4268038" y="194678"/>
                  </a:lnTo>
                  <a:close/>
                </a:path>
                <a:path w="4761230" h="480695">
                  <a:moveTo>
                    <a:pt x="4286821" y="202196"/>
                  </a:moveTo>
                  <a:lnTo>
                    <a:pt x="4283519" y="200863"/>
                  </a:lnTo>
                  <a:lnTo>
                    <a:pt x="4280217" y="199529"/>
                  </a:lnTo>
                  <a:lnTo>
                    <a:pt x="4278084" y="204343"/>
                  </a:lnTo>
                  <a:lnTo>
                    <a:pt x="4285094" y="207175"/>
                  </a:lnTo>
                  <a:lnTo>
                    <a:pt x="4286821" y="202196"/>
                  </a:lnTo>
                  <a:close/>
                </a:path>
                <a:path w="4761230" h="480695">
                  <a:moveTo>
                    <a:pt x="4305566" y="209778"/>
                  </a:moveTo>
                  <a:lnTo>
                    <a:pt x="4302264" y="208445"/>
                  </a:lnTo>
                  <a:lnTo>
                    <a:pt x="4298962" y="207111"/>
                  </a:lnTo>
                  <a:lnTo>
                    <a:pt x="4296803" y="211912"/>
                  </a:lnTo>
                  <a:lnTo>
                    <a:pt x="4303827" y="214744"/>
                  </a:lnTo>
                  <a:lnTo>
                    <a:pt x="4305566" y="209778"/>
                  </a:lnTo>
                  <a:close/>
                </a:path>
                <a:path w="4761230" h="480695">
                  <a:moveTo>
                    <a:pt x="4324324" y="217347"/>
                  </a:moveTo>
                  <a:lnTo>
                    <a:pt x="4321022" y="216014"/>
                  </a:lnTo>
                  <a:lnTo>
                    <a:pt x="4317720" y="214680"/>
                  </a:lnTo>
                  <a:lnTo>
                    <a:pt x="4315536" y="219468"/>
                  </a:lnTo>
                  <a:lnTo>
                    <a:pt x="4322559" y="222313"/>
                  </a:lnTo>
                  <a:lnTo>
                    <a:pt x="4324324" y="217347"/>
                  </a:lnTo>
                  <a:close/>
                </a:path>
                <a:path w="4761230" h="480695">
                  <a:moveTo>
                    <a:pt x="4343082" y="224929"/>
                  </a:moveTo>
                  <a:lnTo>
                    <a:pt x="4339780" y="223596"/>
                  </a:lnTo>
                  <a:lnTo>
                    <a:pt x="4336478" y="222262"/>
                  </a:lnTo>
                  <a:lnTo>
                    <a:pt x="4334268" y="227050"/>
                  </a:lnTo>
                  <a:lnTo>
                    <a:pt x="4341292" y="229882"/>
                  </a:lnTo>
                  <a:lnTo>
                    <a:pt x="4343082" y="224929"/>
                  </a:lnTo>
                  <a:close/>
                </a:path>
                <a:path w="4761230" h="480695">
                  <a:moveTo>
                    <a:pt x="4361827" y="232498"/>
                  </a:moveTo>
                  <a:lnTo>
                    <a:pt x="4358525" y="231165"/>
                  </a:lnTo>
                  <a:lnTo>
                    <a:pt x="4355223" y="229831"/>
                  </a:lnTo>
                  <a:lnTo>
                    <a:pt x="4352988" y="234607"/>
                  </a:lnTo>
                  <a:lnTo>
                    <a:pt x="4360011" y="237439"/>
                  </a:lnTo>
                  <a:lnTo>
                    <a:pt x="4361827" y="232498"/>
                  </a:lnTo>
                  <a:close/>
                </a:path>
                <a:path w="4761230" h="480695">
                  <a:moveTo>
                    <a:pt x="4380408" y="240474"/>
                  </a:moveTo>
                  <a:lnTo>
                    <a:pt x="4377144" y="239064"/>
                  </a:lnTo>
                  <a:lnTo>
                    <a:pt x="4373880" y="237655"/>
                  </a:lnTo>
                  <a:lnTo>
                    <a:pt x="4371619" y="242417"/>
                  </a:lnTo>
                  <a:lnTo>
                    <a:pt x="4378579" y="245414"/>
                  </a:lnTo>
                  <a:lnTo>
                    <a:pt x="4380408" y="240474"/>
                  </a:lnTo>
                  <a:close/>
                </a:path>
                <a:path w="4761230" h="480695">
                  <a:moveTo>
                    <a:pt x="4398988" y="248488"/>
                  </a:moveTo>
                  <a:lnTo>
                    <a:pt x="4395724" y="247078"/>
                  </a:lnTo>
                  <a:lnTo>
                    <a:pt x="4392460" y="245668"/>
                  </a:lnTo>
                  <a:lnTo>
                    <a:pt x="4390187" y="250418"/>
                  </a:lnTo>
                  <a:lnTo>
                    <a:pt x="4397133" y="253415"/>
                  </a:lnTo>
                  <a:lnTo>
                    <a:pt x="4398988" y="248488"/>
                  </a:lnTo>
                  <a:close/>
                </a:path>
                <a:path w="4761230" h="480695">
                  <a:moveTo>
                    <a:pt x="4417555" y="256501"/>
                  </a:moveTo>
                  <a:lnTo>
                    <a:pt x="4414291" y="255092"/>
                  </a:lnTo>
                  <a:lnTo>
                    <a:pt x="4411027" y="253682"/>
                  </a:lnTo>
                  <a:lnTo>
                    <a:pt x="4408729" y="258419"/>
                  </a:lnTo>
                  <a:lnTo>
                    <a:pt x="4415675" y="261416"/>
                  </a:lnTo>
                  <a:lnTo>
                    <a:pt x="4417555" y="256501"/>
                  </a:lnTo>
                  <a:close/>
                </a:path>
                <a:path w="4761230" h="480695">
                  <a:moveTo>
                    <a:pt x="4436122" y="264515"/>
                  </a:moveTo>
                  <a:lnTo>
                    <a:pt x="4432859" y="263105"/>
                  </a:lnTo>
                  <a:lnTo>
                    <a:pt x="4429595" y="261696"/>
                  </a:lnTo>
                  <a:lnTo>
                    <a:pt x="4427271" y="266433"/>
                  </a:lnTo>
                  <a:lnTo>
                    <a:pt x="4434230" y="269430"/>
                  </a:lnTo>
                  <a:lnTo>
                    <a:pt x="4436122" y="264515"/>
                  </a:lnTo>
                  <a:close/>
                </a:path>
                <a:path w="4761230" h="480695">
                  <a:moveTo>
                    <a:pt x="4454690" y="272529"/>
                  </a:moveTo>
                  <a:lnTo>
                    <a:pt x="4451426" y="271119"/>
                  </a:lnTo>
                  <a:lnTo>
                    <a:pt x="4448162" y="269709"/>
                  </a:lnTo>
                  <a:lnTo>
                    <a:pt x="4445825" y="274434"/>
                  </a:lnTo>
                  <a:lnTo>
                    <a:pt x="4452772" y="277431"/>
                  </a:lnTo>
                  <a:lnTo>
                    <a:pt x="4454690" y="272529"/>
                  </a:lnTo>
                  <a:close/>
                </a:path>
                <a:path w="4761230" h="480695">
                  <a:moveTo>
                    <a:pt x="4473130" y="280847"/>
                  </a:moveTo>
                  <a:lnTo>
                    <a:pt x="4469892" y="279361"/>
                  </a:lnTo>
                  <a:lnTo>
                    <a:pt x="4466653" y="277876"/>
                  </a:lnTo>
                  <a:lnTo>
                    <a:pt x="4464304" y="282587"/>
                  </a:lnTo>
                  <a:lnTo>
                    <a:pt x="4471187" y="285737"/>
                  </a:lnTo>
                  <a:lnTo>
                    <a:pt x="4473130" y="280847"/>
                  </a:lnTo>
                  <a:close/>
                </a:path>
                <a:path w="4761230" h="480695">
                  <a:moveTo>
                    <a:pt x="4491507" y="289280"/>
                  </a:moveTo>
                  <a:lnTo>
                    <a:pt x="4488269" y="287794"/>
                  </a:lnTo>
                  <a:lnTo>
                    <a:pt x="4485030" y="286308"/>
                  </a:lnTo>
                  <a:lnTo>
                    <a:pt x="4482655" y="291007"/>
                  </a:lnTo>
                  <a:lnTo>
                    <a:pt x="4489539" y="294170"/>
                  </a:lnTo>
                  <a:lnTo>
                    <a:pt x="4491507" y="289280"/>
                  </a:lnTo>
                  <a:close/>
                </a:path>
                <a:path w="4761230" h="480695">
                  <a:moveTo>
                    <a:pt x="4509897" y="297713"/>
                  </a:moveTo>
                  <a:lnTo>
                    <a:pt x="4506658" y="296227"/>
                  </a:lnTo>
                  <a:lnTo>
                    <a:pt x="4503420" y="294741"/>
                  </a:lnTo>
                  <a:lnTo>
                    <a:pt x="4501032" y="299440"/>
                  </a:lnTo>
                  <a:lnTo>
                    <a:pt x="4507903" y="302590"/>
                  </a:lnTo>
                  <a:lnTo>
                    <a:pt x="4509897" y="297713"/>
                  </a:lnTo>
                  <a:close/>
                </a:path>
                <a:path w="4761230" h="480695">
                  <a:moveTo>
                    <a:pt x="4528274" y="306133"/>
                  </a:moveTo>
                  <a:lnTo>
                    <a:pt x="4525035" y="304647"/>
                  </a:lnTo>
                  <a:lnTo>
                    <a:pt x="4521797" y="303161"/>
                  </a:lnTo>
                  <a:lnTo>
                    <a:pt x="4519384" y="307848"/>
                  </a:lnTo>
                  <a:lnTo>
                    <a:pt x="4526267" y="310997"/>
                  </a:lnTo>
                  <a:lnTo>
                    <a:pt x="4528274" y="306133"/>
                  </a:lnTo>
                  <a:close/>
                </a:path>
                <a:path w="4761230" h="480695">
                  <a:moveTo>
                    <a:pt x="4546663" y="314566"/>
                  </a:moveTo>
                  <a:lnTo>
                    <a:pt x="4543425" y="313080"/>
                  </a:lnTo>
                  <a:lnTo>
                    <a:pt x="4540186" y="311594"/>
                  </a:lnTo>
                  <a:lnTo>
                    <a:pt x="4537761" y="316268"/>
                  </a:lnTo>
                  <a:lnTo>
                    <a:pt x="4544631" y="319430"/>
                  </a:lnTo>
                  <a:lnTo>
                    <a:pt x="4546663" y="314566"/>
                  </a:lnTo>
                  <a:close/>
                </a:path>
                <a:path w="4761230" h="480695">
                  <a:moveTo>
                    <a:pt x="4564964" y="323138"/>
                  </a:moveTo>
                  <a:lnTo>
                    <a:pt x="4561764" y="321589"/>
                  </a:lnTo>
                  <a:lnTo>
                    <a:pt x="4558563" y="320040"/>
                  </a:lnTo>
                  <a:lnTo>
                    <a:pt x="4556112" y="324700"/>
                  </a:lnTo>
                  <a:lnTo>
                    <a:pt x="4562919" y="328002"/>
                  </a:lnTo>
                  <a:lnTo>
                    <a:pt x="4564964" y="323138"/>
                  </a:lnTo>
                  <a:close/>
                </a:path>
                <a:path w="4761230" h="480695">
                  <a:moveTo>
                    <a:pt x="4583163" y="331965"/>
                  </a:moveTo>
                  <a:lnTo>
                    <a:pt x="4579963" y="330415"/>
                  </a:lnTo>
                  <a:lnTo>
                    <a:pt x="4576762" y="328866"/>
                  </a:lnTo>
                  <a:lnTo>
                    <a:pt x="4574286" y="333514"/>
                  </a:lnTo>
                  <a:lnTo>
                    <a:pt x="4581106" y="336816"/>
                  </a:lnTo>
                  <a:lnTo>
                    <a:pt x="4583163" y="331965"/>
                  </a:lnTo>
                  <a:close/>
                </a:path>
                <a:path w="4761230" h="480695">
                  <a:moveTo>
                    <a:pt x="4601362" y="340779"/>
                  </a:moveTo>
                  <a:lnTo>
                    <a:pt x="4598162" y="339229"/>
                  </a:lnTo>
                  <a:lnTo>
                    <a:pt x="4594961" y="337680"/>
                  </a:lnTo>
                  <a:lnTo>
                    <a:pt x="4592472" y="342315"/>
                  </a:lnTo>
                  <a:lnTo>
                    <a:pt x="4599279" y="345617"/>
                  </a:lnTo>
                  <a:lnTo>
                    <a:pt x="4601362" y="340779"/>
                  </a:lnTo>
                  <a:close/>
                </a:path>
                <a:path w="4761230" h="480695">
                  <a:moveTo>
                    <a:pt x="4619561" y="349592"/>
                  </a:moveTo>
                  <a:lnTo>
                    <a:pt x="4616361" y="348043"/>
                  </a:lnTo>
                  <a:lnTo>
                    <a:pt x="4613160" y="346494"/>
                  </a:lnTo>
                  <a:lnTo>
                    <a:pt x="4610659" y="351129"/>
                  </a:lnTo>
                  <a:lnTo>
                    <a:pt x="4617466" y="354431"/>
                  </a:lnTo>
                  <a:lnTo>
                    <a:pt x="4619561" y="349592"/>
                  </a:lnTo>
                  <a:close/>
                </a:path>
                <a:path w="4761230" h="480695">
                  <a:moveTo>
                    <a:pt x="4637760" y="358419"/>
                  </a:moveTo>
                  <a:lnTo>
                    <a:pt x="4634560" y="356870"/>
                  </a:lnTo>
                  <a:lnTo>
                    <a:pt x="4631360" y="355320"/>
                  </a:lnTo>
                  <a:lnTo>
                    <a:pt x="4628832" y="359943"/>
                  </a:lnTo>
                  <a:lnTo>
                    <a:pt x="4635652" y="363245"/>
                  </a:lnTo>
                  <a:lnTo>
                    <a:pt x="4637760" y="358419"/>
                  </a:lnTo>
                  <a:close/>
                </a:path>
                <a:path w="4761230" h="480695">
                  <a:moveTo>
                    <a:pt x="4655959" y="367233"/>
                  </a:moveTo>
                  <a:lnTo>
                    <a:pt x="4652759" y="365683"/>
                  </a:lnTo>
                  <a:lnTo>
                    <a:pt x="4649559" y="364134"/>
                  </a:lnTo>
                  <a:lnTo>
                    <a:pt x="4647019" y="368744"/>
                  </a:lnTo>
                  <a:lnTo>
                    <a:pt x="4653826" y="372046"/>
                  </a:lnTo>
                  <a:lnTo>
                    <a:pt x="4655959" y="367233"/>
                  </a:lnTo>
                  <a:close/>
                </a:path>
                <a:path w="4761230" h="480695">
                  <a:moveTo>
                    <a:pt x="4674019" y="376351"/>
                  </a:moveTo>
                  <a:lnTo>
                    <a:pt x="4670844" y="374738"/>
                  </a:lnTo>
                  <a:lnTo>
                    <a:pt x="4667669" y="373126"/>
                  </a:lnTo>
                  <a:lnTo>
                    <a:pt x="4665116" y="377723"/>
                  </a:lnTo>
                  <a:lnTo>
                    <a:pt x="4671860" y="381165"/>
                  </a:lnTo>
                  <a:lnTo>
                    <a:pt x="4674019" y="376351"/>
                  </a:lnTo>
                  <a:close/>
                </a:path>
                <a:path w="4761230" h="480695">
                  <a:moveTo>
                    <a:pt x="4692040" y="385533"/>
                  </a:moveTo>
                  <a:lnTo>
                    <a:pt x="4688865" y="383921"/>
                  </a:lnTo>
                  <a:lnTo>
                    <a:pt x="4685690" y="382308"/>
                  </a:lnTo>
                  <a:lnTo>
                    <a:pt x="4683125" y="386905"/>
                  </a:lnTo>
                  <a:lnTo>
                    <a:pt x="4689868" y="390334"/>
                  </a:lnTo>
                  <a:lnTo>
                    <a:pt x="4692040" y="385533"/>
                  </a:lnTo>
                  <a:close/>
                </a:path>
                <a:path w="4761230" h="480695">
                  <a:moveTo>
                    <a:pt x="4710049" y="394728"/>
                  </a:moveTo>
                  <a:lnTo>
                    <a:pt x="4706874" y="393115"/>
                  </a:lnTo>
                  <a:lnTo>
                    <a:pt x="4703699" y="391502"/>
                  </a:lnTo>
                  <a:lnTo>
                    <a:pt x="4701121" y="396087"/>
                  </a:lnTo>
                  <a:lnTo>
                    <a:pt x="4707864" y="399529"/>
                  </a:lnTo>
                  <a:lnTo>
                    <a:pt x="4710049" y="394728"/>
                  </a:lnTo>
                  <a:close/>
                </a:path>
                <a:path w="4761230" h="480695">
                  <a:moveTo>
                    <a:pt x="4728070" y="403910"/>
                  </a:moveTo>
                  <a:lnTo>
                    <a:pt x="4724895" y="402297"/>
                  </a:lnTo>
                  <a:lnTo>
                    <a:pt x="4721720" y="400685"/>
                  </a:lnTo>
                  <a:lnTo>
                    <a:pt x="4719117" y="405257"/>
                  </a:lnTo>
                  <a:lnTo>
                    <a:pt x="4725860" y="408698"/>
                  </a:lnTo>
                  <a:lnTo>
                    <a:pt x="4728070" y="403910"/>
                  </a:lnTo>
                  <a:close/>
                </a:path>
                <a:path w="4761230" h="480695">
                  <a:moveTo>
                    <a:pt x="4746079" y="413092"/>
                  </a:moveTo>
                  <a:lnTo>
                    <a:pt x="4742904" y="411480"/>
                  </a:lnTo>
                  <a:lnTo>
                    <a:pt x="4739729" y="409867"/>
                  </a:lnTo>
                  <a:lnTo>
                    <a:pt x="4737112" y="414439"/>
                  </a:lnTo>
                  <a:lnTo>
                    <a:pt x="4743856" y="417868"/>
                  </a:lnTo>
                  <a:lnTo>
                    <a:pt x="4746079" y="413092"/>
                  </a:lnTo>
                  <a:close/>
                </a:path>
                <a:path w="4761230" h="480695">
                  <a:moveTo>
                    <a:pt x="4760963" y="420662"/>
                  </a:moveTo>
                  <a:lnTo>
                    <a:pt x="4757750" y="419049"/>
                  </a:lnTo>
                  <a:lnTo>
                    <a:pt x="4755121" y="423608"/>
                  </a:lnTo>
                  <a:lnTo>
                    <a:pt x="4760963" y="426593"/>
                  </a:lnTo>
                  <a:lnTo>
                    <a:pt x="4760963" y="42066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 descr=""/>
            <p:cNvSpPr/>
            <p:nvPr/>
          </p:nvSpPr>
          <p:spPr>
            <a:xfrm>
              <a:off x="832408" y="5762916"/>
              <a:ext cx="447675" cy="69850"/>
            </a:xfrm>
            <a:custGeom>
              <a:avLst/>
              <a:gdLst/>
              <a:ahLst/>
              <a:cxnLst/>
              <a:rect l="l" t="t" r="r" b="b"/>
              <a:pathLst>
                <a:path w="447675" h="69850">
                  <a:moveTo>
                    <a:pt x="8204" y="1346"/>
                  </a:moveTo>
                  <a:lnTo>
                    <a:pt x="4724" y="673"/>
                  </a:lnTo>
                  <a:lnTo>
                    <a:pt x="1244" y="0"/>
                  </a:lnTo>
                  <a:lnTo>
                    <a:pt x="0" y="5118"/>
                  </a:lnTo>
                  <a:lnTo>
                    <a:pt x="7429" y="6553"/>
                  </a:lnTo>
                  <a:lnTo>
                    <a:pt x="8204" y="1346"/>
                  </a:lnTo>
                  <a:close/>
                </a:path>
                <a:path w="447675" h="69850">
                  <a:moveTo>
                    <a:pt x="28016" y="5168"/>
                  </a:moveTo>
                  <a:lnTo>
                    <a:pt x="24536" y="4495"/>
                  </a:lnTo>
                  <a:lnTo>
                    <a:pt x="21056" y="3822"/>
                  </a:lnTo>
                  <a:lnTo>
                    <a:pt x="19824" y="8940"/>
                  </a:lnTo>
                  <a:lnTo>
                    <a:pt x="27266" y="10388"/>
                  </a:lnTo>
                  <a:lnTo>
                    <a:pt x="28016" y="5168"/>
                  </a:lnTo>
                  <a:close/>
                </a:path>
                <a:path w="447675" h="69850">
                  <a:moveTo>
                    <a:pt x="47840" y="9004"/>
                  </a:moveTo>
                  <a:lnTo>
                    <a:pt x="44361" y="8331"/>
                  </a:lnTo>
                  <a:lnTo>
                    <a:pt x="40881" y="7658"/>
                  </a:lnTo>
                  <a:lnTo>
                    <a:pt x="39674" y="12788"/>
                  </a:lnTo>
                  <a:lnTo>
                    <a:pt x="47117" y="14224"/>
                  </a:lnTo>
                  <a:lnTo>
                    <a:pt x="47840" y="9004"/>
                  </a:lnTo>
                  <a:close/>
                </a:path>
                <a:path w="447675" h="69850">
                  <a:moveTo>
                    <a:pt x="67652" y="12827"/>
                  </a:moveTo>
                  <a:lnTo>
                    <a:pt x="64173" y="12153"/>
                  </a:lnTo>
                  <a:lnTo>
                    <a:pt x="60693" y="11480"/>
                  </a:lnTo>
                  <a:lnTo>
                    <a:pt x="59512" y="16611"/>
                  </a:lnTo>
                  <a:lnTo>
                    <a:pt x="66941" y="18046"/>
                  </a:lnTo>
                  <a:lnTo>
                    <a:pt x="67652" y="12827"/>
                  </a:lnTo>
                  <a:close/>
                </a:path>
                <a:path w="447675" h="69850">
                  <a:moveTo>
                    <a:pt x="87553" y="16230"/>
                  </a:moveTo>
                  <a:lnTo>
                    <a:pt x="84048" y="15633"/>
                  </a:lnTo>
                  <a:lnTo>
                    <a:pt x="80543" y="15036"/>
                  </a:lnTo>
                  <a:lnTo>
                    <a:pt x="79387" y="20180"/>
                  </a:lnTo>
                  <a:lnTo>
                    <a:pt x="86855" y="21450"/>
                  </a:lnTo>
                  <a:lnTo>
                    <a:pt x="87553" y="16230"/>
                  </a:lnTo>
                  <a:close/>
                </a:path>
                <a:path w="447675" h="69850">
                  <a:moveTo>
                    <a:pt x="107442" y="19608"/>
                  </a:moveTo>
                  <a:lnTo>
                    <a:pt x="103949" y="19011"/>
                  </a:lnTo>
                  <a:lnTo>
                    <a:pt x="100444" y="18415"/>
                  </a:lnTo>
                  <a:lnTo>
                    <a:pt x="99314" y="23558"/>
                  </a:lnTo>
                  <a:lnTo>
                    <a:pt x="106781" y="24828"/>
                  </a:lnTo>
                  <a:lnTo>
                    <a:pt x="107442" y="19608"/>
                  </a:lnTo>
                  <a:close/>
                </a:path>
                <a:path w="447675" h="69850">
                  <a:moveTo>
                    <a:pt x="127355" y="22987"/>
                  </a:moveTo>
                  <a:lnTo>
                    <a:pt x="123850" y="22390"/>
                  </a:lnTo>
                  <a:lnTo>
                    <a:pt x="120357" y="21793"/>
                  </a:lnTo>
                  <a:lnTo>
                    <a:pt x="119240" y="26949"/>
                  </a:lnTo>
                  <a:lnTo>
                    <a:pt x="126707" y="28206"/>
                  </a:lnTo>
                  <a:lnTo>
                    <a:pt x="127355" y="22987"/>
                  </a:lnTo>
                  <a:close/>
                </a:path>
                <a:path w="447675" h="69850">
                  <a:moveTo>
                    <a:pt x="147256" y="26365"/>
                  </a:moveTo>
                  <a:lnTo>
                    <a:pt x="143751" y="25768"/>
                  </a:lnTo>
                  <a:lnTo>
                    <a:pt x="140246" y="25171"/>
                  </a:lnTo>
                  <a:lnTo>
                    <a:pt x="139166" y="30327"/>
                  </a:lnTo>
                  <a:lnTo>
                    <a:pt x="146634" y="31597"/>
                  </a:lnTo>
                  <a:lnTo>
                    <a:pt x="147256" y="26365"/>
                  </a:lnTo>
                  <a:close/>
                </a:path>
                <a:path w="447675" h="69850">
                  <a:moveTo>
                    <a:pt x="167144" y="29730"/>
                  </a:moveTo>
                  <a:lnTo>
                    <a:pt x="163652" y="29133"/>
                  </a:lnTo>
                  <a:lnTo>
                    <a:pt x="160147" y="28536"/>
                  </a:lnTo>
                  <a:lnTo>
                    <a:pt x="159092" y="33693"/>
                  </a:lnTo>
                  <a:lnTo>
                    <a:pt x="166560" y="34963"/>
                  </a:lnTo>
                  <a:lnTo>
                    <a:pt x="167144" y="29730"/>
                  </a:lnTo>
                  <a:close/>
                </a:path>
                <a:path w="447675" h="69850">
                  <a:moveTo>
                    <a:pt x="187109" y="32753"/>
                  </a:moveTo>
                  <a:lnTo>
                    <a:pt x="183591" y="32245"/>
                  </a:lnTo>
                  <a:lnTo>
                    <a:pt x="180073" y="31737"/>
                  </a:lnTo>
                  <a:lnTo>
                    <a:pt x="179044" y="36906"/>
                  </a:lnTo>
                  <a:lnTo>
                    <a:pt x="186537" y="37985"/>
                  </a:lnTo>
                  <a:lnTo>
                    <a:pt x="187109" y="32753"/>
                  </a:lnTo>
                  <a:close/>
                </a:path>
                <a:path w="447675" h="69850">
                  <a:moveTo>
                    <a:pt x="207073" y="35661"/>
                  </a:moveTo>
                  <a:lnTo>
                    <a:pt x="203555" y="35153"/>
                  </a:lnTo>
                  <a:lnTo>
                    <a:pt x="200037" y="34645"/>
                  </a:lnTo>
                  <a:lnTo>
                    <a:pt x="199021" y="39814"/>
                  </a:lnTo>
                  <a:lnTo>
                    <a:pt x="206527" y="40906"/>
                  </a:lnTo>
                  <a:lnTo>
                    <a:pt x="207073" y="35661"/>
                  </a:lnTo>
                  <a:close/>
                </a:path>
                <a:path w="447675" h="69850">
                  <a:moveTo>
                    <a:pt x="227050" y="38569"/>
                  </a:moveTo>
                  <a:lnTo>
                    <a:pt x="223532" y="38061"/>
                  </a:lnTo>
                  <a:lnTo>
                    <a:pt x="220014" y="37553"/>
                  </a:lnTo>
                  <a:lnTo>
                    <a:pt x="219024" y="42722"/>
                  </a:lnTo>
                  <a:lnTo>
                    <a:pt x="226529" y="43815"/>
                  </a:lnTo>
                  <a:lnTo>
                    <a:pt x="227050" y="38569"/>
                  </a:lnTo>
                  <a:close/>
                </a:path>
                <a:path w="447675" h="69850">
                  <a:moveTo>
                    <a:pt x="247015" y="41465"/>
                  </a:moveTo>
                  <a:lnTo>
                    <a:pt x="243497" y="40957"/>
                  </a:lnTo>
                  <a:lnTo>
                    <a:pt x="239979" y="40449"/>
                  </a:lnTo>
                  <a:lnTo>
                    <a:pt x="239014" y="45618"/>
                  </a:lnTo>
                  <a:lnTo>
                    <a:pt x="246519" y="46710"/>
                  </a:lnTo>
                  <a:lnTo>
                    <a:pt x="247015" y="41465"/>
                  </a:lnTo>
                  <a:close/>
                </a:path>
                <a:path w="447675" h="69850">
                  <a:moveTo>
                    <a:pt x="266992" y="44373"/>
                  </a:moveTo>
                  <a:lnTo>
                    <a:pt x="263474" y="43865"/>
                  </a:lnTo>
                  <a:lnTo>
                    <a:pt x="259956" y="43357"/>
                  </a:lnTo>
                  <a:lnTo>
                    <a:pt x="259016" y="48539"/>
                  </a:lnTo>
                  <a:lnTo>
                    <a:pt x="266509" y="49631"/>
                  </a:lnTo>
                  <a:lnTo>
                    <a:pt x="266992" y="44373"/>
                  </a:lnTo>
                  <a:close/>
                </a:path>
                <a:path w="447675" h="69850">
                  <a:moveTo>
                    <a:pt x="286994" y="46951"/>
                  </a:moveTo>
                  <a:lnTo>
                    <a:pt x="283476" y="46520"/>
                  </a:lnTo>
                  <a:lnTo>
                    <a:pt x="279958" y="46088"/>
                  </a:lnTo>
                  <a:lnTo>
                    <a:pt x="279031" y="51282"/>
                  </a:lnTo>
                  <a:lnTo>
                    <a:pt x="286550" y="52197"/>
                  </a:lnTo>
                  <a:lnTo>
                    <a:pt x="286994" y="46951"/>
                  </a:lnTo>
                  <a:close/>
                </a:path>
                <a:path w="447675" h="69850">
                  <a:moveTo>
                    <a:pt x="307035" y="49377"/>
                  </a:moveTo>
                  <a:lnTo>
                    <a:pt x="303517" y="48945"/>
                  </a:lnTo>
                  <a:lnTo>
                    <a:pt x="299999" y="48514"/>
                  </a:lnTo>
                  <a:lnTo>
                    <a:pt x="299097" y="53708"/>
                  </a:lnTo>
                  <a:lnTo>
                    <a:pt x="306616" y="54622"/>
                  </a:lnTo>
                  <a:lnTo>
                    <a:pt x="307035" y="49377"/>
                  </a:lnTo>
                  <a:close/>
                </a:path>
                <a:path w="447675" h="69850">
                  <a:moveTo>
                    <a:pt x="327063" y="51790"/>
                  </a:moveTo>
                  <a:lnTo>
                    <a:pt x="323545" y="51358"/>
                  </a:lnTo>
                  <a:lnTo>
                    <a:pt x="320027" y="50927"/>
                  </a:lnTo>
                  <a:lnTo>
                    <a:pt x="319151" y="56134"/>
                  </a:lnTo>
                  <a:lnTo>
                    <a:pt x="326669" y="57035"/>
                  </a:lnTo>
                  <a:lnTo>
                    <a:pt x="327063" y="51790"/>
                  </a:lnTo>
                  <a:close/>
                </a:path>
                <a:path w="447675" h="69850">
                  <a:moveTo>
                    <a:pt x="347103" y="54216"/>
                  </a:moveTo>
                  <a:lnTo>
                    <a:pt x="343585" y="53784"/>
                  </a:lnTo>
                  <a:lnTo>
                    <a:pt x="340067" y="53352"/>
                  </a:lnTo>
                  <a:lnTo>
                    <a:pt x="339217" y="58559"/>
                  </a:lnTo>
                  <a:lnTo>
                    <a:pt x="346748" y="59461"/>
                  </a:lnTo>
                  <a:lnTo>
                    <a:pt x="347103" y="54216"/>
                  </a:lnTo>
                  <a:close/>
                </a:path>
                <a:path w="447675" h="69850">
                  <a:moveTo>
                    <a:pt x="367144" y="56642"/>
                  </a:moveTo>
                  <a:lnTo>
                    <a:pt x="363626" y="56210"/>
                  </a:lnTo>
                  <a:lnTo>
                    <a:pt x="360108" y="55778"/>
                  </a:lnTo>
                  <a:lnTo>
                    <a:pt x="359295" y="60985"/>
                  </a:lnTo>
                  <a:lnTo>
                    <a:pt x="366814" y="61899"/>
                  </a:lnTo>
                  <a:lnTo>
                    <a:pt x="367144" y="56642"/>
                  </a:lnTo>
                  <a:close/>
                </a:path>
                <a:path w="447675" h="69850">
                  <a:moveTo>
                    <a:pt x="387223" y="58648"/>
                  </a:moveTo>
                  <a:lnTo>
                    <a:pt x="383692" y="58305"/>
                  </a:lnTo>
                  <a:lnTo>
                    <a:pt x="380161" y="57962"/>
                  </a:lnTo>
                  <a:lnTo>
                    <a:pt x="379374" y="63182"/>
                  </a:lnTo>
                  <a:lnTo>
                    <a:pt x="386918" y="63906"/>
                  </a:lnTo>
                  <a:lnTo>
                    <a:pt x="387223" y="58648"/>
                  </a:lnTo>
                  <a:close/>
                </a:path>
                <a:path w="447675" h="69850">
                  <a:moveTo>
                    <a:pt x="407314" y="60591"/>
                  </a:moveTo>
                  <a:lnTo>
                    <a:pt x="403783" y="60248"/>
                  </a:lnTo>
                  <a:lnTo>
                    <a:pt x="400253" y="59905"/>
                  </a:lnTo>
                  <a:lnTo>
                    <a:pt x="399491" y="65125"/>
                  </a:lnTo>
                  <a:lnTo>
                    <a:pt x="407035" y="65849"/>
                  </a:lnTo>
                  <a:lnTo>
                    <a:pt x="407314" y="60591"/>
                  </a:lnTo>
                  <a:close/>
                </a:path>
                <a:path w="447675" h="69850">
                  <a:moveTo>
                    <a:pt x="427393" y="62522"/>
                  </a:moveTo>
                  <a:lnTo>
                    <a:pt x="423862" y="62179"/>
                  </a:lnTo>
                  <a:lnTo>
                    <a:pt x="420331" y="61836"/>
                  </a:lnTo>
                  <a:lnTo>
                    <a:pt x="419595" y="67056"/>
                  </a:lnTo>
                  <a:lnTo>
                    <a:pt x="427139" y="67779"/>
                  </a:lnTo>
                  <a:lnTo>
                    <a:pt x="427393" y="62522"/>
                  </a:lnTo>
                  <a:close/>
                </a:path>
                <a:path w="447675" h="69850">
                  <a:moveTo>
                    <a:pt x="447484" y="64452"/>
                  </a:moveTo>
                  <a:lnTo>
                    <a:pt x="443953" y="64109"/>
                  </a:lnTo>
                  <a:lnTo>
                    <a:pt x="440423" y="63766"/>
                  </a:lnTo>
                  <a:lnTo>
                    <a:pt x="439712" y="68986"/>
                  </a:lnTo>
                  <a:lnTo>
                    <a:pt x="447255" y="69710"/>
                  </a:lnTo>
                  <a:lnTo>
                    <a:pt x="447484" y="6445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 descr=""/>
            <p:cNvSpPr/>
            <p:nvPr/>
          </p:nvSpPr>
          <p:spPr>
            <a:xfrm>
              <a:off x="1292241" y="5837685"/>
              <a:ext cx="532765" cy="0"/>
            </a:xfrm>
            <a:custGeom>
              <a:avLst/>
              <a:gdLst/>
              <a:ahLst/>
              <a:cxnLst/>
              <a:rect l="l" t="t" r="r" b="b"/>
              <a:pathLst>
                <a:path w="532764" h="0">
                  <a:moveTo>
                    <a:pt x="0" y="0"/>
                  </a:moveTo>
                  <a:lnTo>
                    <a:pt x="532484" y="0"/>
                  </a:lnTo>
                </a:path>
              </a:pathLst>
            </a:custGeom>
            <a:ln w="1814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 descr=""/>
            <p:cNvSpPr/>
            <p:nvPr/>
          </p:nvSpPr>
          <p:spPr>
            <a:xfrm>
              <a:off x="1837144" y="5471693"/>
              <a:ext cx="1370330" cy="366395"/>
            </a:xfrm>
            <a:custGeom>
              <a:avLst/>
              <a:gdLst/>
              <a:ahLst/>
              <a:cxnLst/>
              <a:rect l="l" t="t" r="r" b="b"/>
              <a:pathLst>
                <a:path w="1370330" h="366395">
                  <a:moveTo>
                    <a:pt x="7708" y="365201"/>
                  </a:moveTo>
                  <a:lnTo>
                    <a:pt x="7061" y="359968"/>
                  </a:lnTo>
                  <a:lnTo>
                    <a:pt x="3530" y="360260"/>
                  </a:lnTo>
                  <a:lnTo>
                    <a:pt x="0" y="360553"/>
                  </a:lnTo>
                  <a:lnTo>
                    <a:pt x="165" y="365810"/>
                  </a:lnTo>
                  <a:lnTo>
                    <a:pt x="7708" y="365201"/>
                  </a:lnTo>
                  <a:close/>
                </a:path>
                <a:path w="1370330" h="366395">
                  <a:moveTo>
                    <a:pt x="27863" y="363550"/>
                  </a:moveTo>
                  <a:lnTo>
                    <a:pt x="27178" y="358317"/>
                  </a:lnTo>
                  <a:lnTo>
                    <a:pt x="23647" y="358609"/>
                  </a:lnTo>
                  <a:lnTo>
                    <a:pt x="20116" y="358902"/>
                  </a:lnTo>
                  <a:lnTo>
                    <a:pt x="20307" y="364159"/>
                  </a:lnTo>
                  <a:lnTo>
                    <a:pt x="27863" y="363550"/>
                  </a:lnTo>
                  <a:close/>
                </a:path>
                <a:path w="1370330" h="366395">
                  <a:moveTo>
                    <a:pt x="47993" y="361886"/>
                  </a:moveTo>
                  <a:lnTo>
                    <a:pt x="47282" y="356666"/>
                  </a:lnTo>
                  <a:lnTo>
                    <a:pt x="43751" y="356958"/>
                  </a:lnTo>
                  <a:lnTo>
                    <a:pt x="40220" y="357251"/>
                  </a:lnTo>
                  <a:lnTo>
                    <a:pt x="40449" y="362508"/>
                  </a:lnTo>
                  <a:lnTo>
                    <a:pt x="47993" y="361886"/>
                  </a:lnTo>
                  <a:close/>
                </a:path>
                <a:path w="1370330" h="366395">
                  <a:moveTo>
                    <a:pt x="68122" y="360006"/>
                  </a:moveTo>
                  <a:lnTo>
                    <a:pt x="67386" y="354787"/>
                  </a:lnTo>
                  <a:lnTo>
                    <a:pt x="63855" y="355168"/>
                  </a:lnTo>
                  <a:lnTo>
                    <a:pt x="60325" y="355549"/>
                  </a:lnTo>
                  <a:lnTo>
                    <a:pt x="60591" y="360807"/>
                  </a:lnTo>
                  <a:lnTo>
                    <a:pt x="68122" y="360006"/>
                  </a:lnTo>
                  <a:close/>
                </a:path>
                <a:path w="1370330" h="366395">
                  <a:moveTo>
                    <a:pt x="88214" y="357847"/>
                  </a:moveTo>
                  <a:lnTo>
                    <a:pt x="87439" y="352640"/>
                  </a:lnTo>
                  <a:lnTo>
                    <a:pt x="83908" y="353021"/>
                  </a:lnTo>
                  <a:lnTo>
                    <a:pt x="80378" y="353402"/>
                  </a:lnTo>
                  <a:lnTo>
                    <a:pt x="80683" y="358660"/>
                  </a:lnTo>
                  <a:lnTo>
                    <a:pt x="88214" y="357847"/>
                  </a:lnTo>
                  <a:close/>
                </a:path>
                <a:path w="1370330" h="366395">
                  <a:moveTo>
                    <a:pt x="108318" y="355701"/>
                  </a:moveTo>
                  <a:lnTo>
                    <a:pt x="107505" y="350494"/>
                  </a:lnTo>
                  <a:lnTo>
                    <a:pt x="103974" y="350875"/>
                  </a:lnTo>
                  <a:lnTo>
                    <a:pt x="100444" y="351256"/>
                  </a:lnTo>
                  <a:lnTo>
                    <a:pt x="100787" y="356514"/>
                  </a:lnTo>
                  <a:lnTo>
                    <a:pt x="108318" y="355701"/>
                  </a:lnTo>
                  <a:close/>
                </a:path>
                <a:path w="1370330" h="366395">
                  <a:moveTo>
                    <a:pt x="128409" y="353542"/>
                  </a:moveTo>
                  <a:lnTo>
                    <a:pt x="127571" y="348335"/>
                  </a:lnTo>
                  <a:lnTo>
                    <a:pt x="124040" y="348716"/>
                  </a:lnTo>
                  <a:lnTo>
                    <a:pt x="120510" y="349097"/>
                  </a:lnTo>
                  <a:lnTo>
                    <a:pt x="120878" y="354342"/>
                  </a:lnTo>
                  <a:lnTo>
                    <a:pt x="128409" y="353542"/>
                  </a:lnTo>
                  <a:close/>
                </a:path>
                <a:path w="1370330" h="366395">
                  <a:moveTo>
                    <a:pt x="148463" y="351078"/>
                  </a:moveTo>
                  <a:lnTo>
                    <a:pt x="147586" y="345884"/>
                  </a:lnTo>
                  <a:lnTo>
                    <a:pt x="144068" y="346354"/>
                  </a:lnTo>
                  <a:lnTo>
                    <a:pt x="140550" y="346824"/>
                  </a:lnTo>
                  <a:lnTo>
                    <a:pt x="140957" y="352069"/>
                  </a:lnTo>
                  <a:lnTo>
                    <a:pt x="148463" y="351078"/>
                  </a:lnTo>
                  <a:close/>
                </a:path>
                <a:path w="1370330" h="366395">
                  <a:moveTo>
                    <a:pt x="168516" y="348437"/>
                  </a:moveTo>
                  <a:lnTo>
                    <a:pt x="167601" y="343242"/>
                  </a:lnTo>
                  <a:lnTo>
                    <a:pt x="164084" y="343712"/>
                  </a:lnTo>
                  <a:lnTo>
                    <a:pt x="160566" y="344182"/>
                  </a:lnTo>
                  <a:lnTo>
                    <a:pt x="160997" y="349427"/>
                  </a:lnTo>
                  <a:lnTo>
                    <a:pt x="168516" y="348437"/>
                  </a:lnTo>
                  <a:close/>
                </a:path>
                <a:path w="1370330" h="366395">
                  <a:moveTo>
                    <a:pt x="188544" y="345795"/>
                  </a:moveTo>
                  <a:lnTo>
                    <a:pt x="187604" y="340601"/>
                  </a:lnTo>
                  <a:lnTo>
                    <a:pt x="184086" y="341071"/>
                  </a:lnTo>
                  <a:lnTo>
                    <a:pt x="180568" y="341541"/>
                  </a:lnTo>
                  <a:lnTo>
                    <a:pt x="181038" y="346786"/>
                  </a:lnTo>
                  <a:lnTo>
                    <a:pt x="188544" y="345795"/>
                  </a:lnTo>
                  <a:close/>
                </a:path>
                <a:path w="1370330" h="366395">
                  <a:moveTo>
                    <a:pt x="208584" y="343141"/>
                  </a:moveTo>
                  <a:lnTo>
                    <a:pt x="207606" y="337972"/>
                  </a:lnTo>
                  <a:lnTo>
                    <a:pt x="204089" y="338429"/>
                  </a:lnTo>
                  <a:lnTo>
                    <a:pt x="200571" y="338899"/>
                  </a:lnTo>
                  <a:lnTo>
                    <a:pt x="201079" y="344131"/>
                  </a:lnTo>
                  <a:lnTo>
                    <a:pt x="208584" y="343141"/>
                  </a:lnTo>
                  <a:close/>
                </a:path>
                <a:path w="1370330" h="366395">
                  <a:moveTo>
                    <a:pt x="228561" y="340080"/>
                  </a:moveTo>
                  <a:lnTo>
                    <a:pt x="227545" y="334911"/>
                  </a:lnTo>
                  <a:lnTo>
                    <a:pt x="224040" y="335457"/>
                  </a:lnTo>
                  <a:lnTo>
                    <a:pt x="220535" y="336003"/>
                  </a:lnTo>
                  <a:lnTo>
                    <a:pt x="221068" y="341249"/>
                  </a:lnTo>
                  <a:lnTo>
                    <a:pt x="228561" y="340080"/>
                  </a:lnTo>
                  <a:close/>
                </a:path>
                <a:path w="1370330" h="366395">
                  <a:moveTo>
                    <a:pt x="248526" y="336956"/>
                  </a:moveTo>
                  <a:lnTo>
                    <a:pt x="247484" y="331800"/>
                  </a:lnTo>
                  <a:lnTo>
                    <a:pt x="243979" y="332346"/>
                  </a:lnTo>
                  <a:lnTo>
                    <a:pt x="240474" y="332892"/>
                  </a:lnTo>
                  <a:lnTo>
                    <a:pt x="241046" y="338124"/>
                  </a:lnTo>
                  <a:lnTo>
                    <a:pt x="248526" y="336956"/>
                  </a:lnTo>
                  <a:close/>
                </a:path>
                <a:path w="1370330" h="366395">
                  <a:moveTo>
                    <a:pt x="268503" y="333844"/>
                  </a:moveTo>
                  <a:lnTo>
                    <a:pt x="267423" y="328688"/>
                  </a:lnTo>
                  <a:lnTo>
                    <a:pt x="263918" y="329234"/>
                  </a:lnTo>
                  <a:lnTo>
                    <a:pt x="260413" y="329780"/>
                  </a:lnTo>
                  <a:lnTo>
                    <a:pt x="261010" y="335013"/>
                  </a:lnTo>
                  <a:lnTo>
                    <a:pt x="268503" y="333844"/>
                  </a:lnTo>
                  <a:close/>
                </a:path>
                <a:path w="1370330" h="366395">
                  <a:moveTo>
                    <a:pt x="288442" y="330631"/>
                  </a:moveTo>
                  <a:lnTo>
                    <a:pt x="287337" y="325488"/>
                  </a:lnTo>
                  <a:lnTo>
                    <a:pt x="283845" y="326110"/>
                  </a:lnTo>
                  <a:lnTo>
                    <a:pt x="280339" y="326682"/>
                  </a:lnTo>
                  <a:lnTo>
                    <a:pt x="280974" y="331901"/>
                  </a:lnTo>
                  <a:lnTo>
                    <a:pt x="284721" y="331304"/>
                  </a:lnTo>
                  <a:lnTo>
                    <a:pt x="288442" y="330631"/>
                  </a:lnTo>
                  <a:close/>
                </a:path>
                <a:path w="1370330" h="366395">
                  <a:moveTo>
                    <a:pt x="308343" y="327037"/>
                  </a:moveTo>
                  <a:lnTo>
                    <a:pt x="307200" y="321906"/>
                  </a:lnTo>
                  <a:lnTo>
                    <a:pt x="303707" y="322529"/>
                  </a:lnTo>
                  <a:lnTo>
                    <a:pt x="300215" y="323151"/>
                  </a:lnTo>
                  <a:lnTo>
                    <a:pt x="300888" y="328383"/>
                  </a:lnTo>
                  <a:lnTo>
                    <a:pt x="308343" y="327037"/>
                  </a:lnTo>
                  <a:close/>
                </a:path>
                <a:path w="1370330" h="366395">
                  <a:moveTo>
                    <a:pt x="328231" y="323469"/>
                  </a:moveTo>
                  <a:lnTo>
                    <a:pt x="327063" y="318338"/>
                  </a:lnTo>
                  <a:lnTo>
                    <a:pt x="323570" y="318960"/>
                  </a:lnTo>
                  <a:lnTo>
                    <a:pt x="320078" y="319582"/>
                  </a:lnTo>
                  <a:lnTo>
                    <a:pt x="320776" y="324802"/>
                  </a:lnTo>
                  <a:lnTo>
                    <a:pt x="328231" y="323469"/>
                  </a:lnTo>
                  <a:close/>
                </a:path>
                <a:path w="1370330" h="366395">
                  <a:moveTo>
                    <a:pt x="348119" y="319887"/>
                  </a:moveTo>
                  <a:lnTo>
                    <a:pt x="346913" y="314769"/>
                  </a:lnTo>
                  <a:lnTo>
                    <a:pt x="343420" y="315391"/>
                  </a:lnTo>
                  <a:lnTo>
                    <a:pt x="339928" y="316014"/>
                  </a:lnTo>
                  <a:lnTo>
                    <a:pt x="340664" y="321233"/>
                  </a:lnTo>
                  <a:lnTo>
                    <a:pt x="348119" y="319887"/>
                  </a:lnTo>
                  <a:close/>
                </a:path>
                <a:path w="1370330" h="366395">
                  <a:moveTo>
                    <a:pt x="367969" y="316064"/>
                  </a:moveTo>
                  <a:lnTo>
                    <a:pt x="366737" y="310946"/>
                  </a:lnTo>
                  <a:lnTo>
                    <a:pt x="363258" y="311645"/>
                  </a:lnTo>
                  <a:lnTo>
                    <a:pt x="359778" y="312343"/>
                  </a:lnTo>
                  <a:lnTo>
                    <a:pt x="360553" y="317563"/>
                  </a:lnTo>
                  <a:lnTo>
                    <a:pt x="367969" y="316064"/>
                  </a:lnTo>
                  <a:close/>
                </a:path>
                <a:path w="1370330" h="366395">
                  <a:moveTo>
                    <a:pt x="387781" y="312039"/>
                  </a:moveTo>
                  <a:lnTo>
                    <a:pt x="386511" y="306920"/>
                  </a:lnTo>
                  <a:lnTo>
                    <a:pt x="383032" y="307632"/>
                  </a:lnTo>
                  <a:lnTo>
                    <a:pt x="379552" y="308330"/>
                  </a:lnTo>
                  <a:lnTo>
                    <a:pt x="380352" y="313537"/>
                  </a:lnTo>
                  <a:lnTo>
                    <a:pt x="387781" y="312039"/>
                  </a:lnTo>
                  <a:close/>
                </a:path>
                <a:path w="1370330" h="366395">
                  <a:moveTo>
                    <a:pt x="407581" y="308025"/>
                  </a:moveTo>
                  <a:lnTo>
                    <a:pt x="406285" y="302920"/>
                  </a:lnTo>
                  <a:lnTo>
                    <a:pt x="402805" y="303618"/>
                  </a:lnTo>
                  <a:lnTo>
                    <a:pt x="399326" y="304317"/>
                  </a:lnTo>
                  <a:lnTo>
                    <a:pt x="400164" y="309524"/>
                  </a:lnTo>
                  <a:lnTo>
                    <a:pt x="407581" y="308025"/>
                  </a:lnTo>
                  <a:close/>
                </a:path>
                <a:path w="1370330" h="366395">
                  <a:moveTo>
                    <a:pt x="427393" y="304012"/>
                  </a:moveTo>
                  <a:lnTo>
                    <a:pt x="426059" y="298907"/>
                  </a:lnTo>
                  <a:lnTo>
                    <a:pt x="422579" y="299618"/>
                  </a:lnTo>
                  <a:lnTo>
                    <a:pt x="419100" y="300316"/>
                  </a:lnTo>
                  <a:lnTo>
                    <a:pt x="419963" y="305511"/>
                  </a:lnTo>
                  <a:lnTo>
                    <a:pt x="427393" y="304012"/>
                  </a:lnTo>
                  <a:close/>
                </a:path>
                <a:path w="1370330" h="366395">
                  <a:moveTo>
                    <a:pt x="447103" y="299554"/>
                  </a:moveTo>
                  <a:lnTo>
                    <a:pt x="445744" y="294474"/>
                  </a:lnTo>
                  <a:lnTo>
                    <a:pt x="442277" y="295249"/>
                  </a:lnTo>
                  <a:lnTo>
                    <a:pt x="438810" y="296024"/>
                  </a:lnTo>
                  <a:lnTo>
                    <a:pt x="439712" y="301218"/>
                  </a:lnTo>
                  <a:lnTo>
                    <a:pt x="447103" y="299554"/>
                  </a:lnTo>
                  <a:close/>
                </a:path>
                <a:path w="1370330" h="366395">
                  <a:moveTo>
                    <a:pt x="466826" y="295135"/>
                  </a:moveTo>
                  <a:lnTo>
                    <a:pt x="465442" y="290055"/>
                  </a:lnTo>
                  <a:lnTo>
                    <a:pt x="461975" y="290830"/>
                  </a:lnTo>
                  <a:lnTo>
                    <a:pt x="458508" y="291604"/>
                  </a:lnTo>
                  <a:lnTo>
                    <a:pt x="459435" y="296799"/>
                  </a:lnTo>
                  <a:lnTo>
                    <a:pt x="466826" y="295135"/>
                  </a:lnTo>
                  <a:close/>
                </a:path>
                <a:path w="1370330" h="366395">
                  <a:moveTo>
                    <a:pt x="486537" y="290703"/>
                  </a:moveTo>
                  <a:lnTo>
                    <a:pt x="485127" y="285635"/>
                  </a:lnTo>
                  <a:lnTo>
                    <a:pt x="481660" y="286410"/>
                  </a:lnTo>
                  <a:lnTo>
                    <a:pt x="478193" y="287185"/>
                  </a:lnTo>
                  <a:lnTo>
                    <a:pt x="479145" y="292366"/>
                  </a:lnTo>
                  <a:lnTo>
                    <a:pt x="486537" y="290703"/>
                  </a:lnTo>
                  <a:close/>
                </a:path>
                <a:path w="1370330" h="366395">
                  <a:moveTo>
                    <a:pt x="506209" y="286054"/>
                  </a:moveTo>
                  <a:lnTo>
                    <a:pt x="504761" y="280987"/>
                  </a:lnTo>
                  <a:lnTo>
                    <a:pt x="501319" y="281838"/>
                  </a:lnTo>
                  <a:lnTo>
                    <a:pt x="497878" y="282689"/>
                  </a:lnTo>
                  <a:lnTo>
                    <a:pt x="498856" y="287858"/>
                  </a:lnTo>
                  <a:lnTo>
                    <a:pt x="506209" y="286054"/>
                  </a:lnTo>
                  <a:close/>
                </a:path>
                <a:path w="1370330" h="366395">
                  <a:moveTo>
                    <a:pt x="525843" y="281241"/>
                  </a:moveTo>
                  <a:lnTo>
                    <a:pt x="524357" y="276174"/>
                  </a:lnTo>
                  <a:lnTo>
                    <a:pt x="520915" y="277025"/>
                  </a:lnTo>
                  <a:lnTo>
                    <a:pt x="517474" y="277876"/>
                  </a:lnTo>
                  <a:lnTo>
                    <a:pt x="518477" y="283044"/>
                  </a:lnTo>
                  <a:lnTo>
                    <a:pt x="525843" y="281241"/>
                  </a:lnTo>
                  <a:close/>
                </a:path>
                <a:path w="1370330" h="366395">
                  <a:moveTo>
                    <a:pt x="545465" y="276415"/>
                  </a:moveTo>
                  <a:lnTo>
                    <a:pt x="543953" y="271360"/>
                  </a:lnTo>
                  <a:lnTo>
                    <a:pt x="540512" y="272211"/>
                  </a:lnTo>
                  <a:lnTo>
                    <a:pt x="537070" y="273062"/>
                  </a:lnTo>
                  <a:lnTo>
                    <a:pt x="538111" y="278218"/>
                  </a:lnTo>
                  <a:lnTo>
                    <a:pt x="545465" y="276415"/>
                  </a:lnTo>
                  <a:close/>
                </a:path>
                <a:path w="1370330" h="366395">
                  <a:moveTo>
                    <a:pt x="565073" y="271564"/>
                  </a:moveTo>
                  <a:lnTo>
                    <a:pt x="563549" y="266522"/>
                  </a:lnTo>
                  <a:lnTo>
                    <a:pt x="560108" y="267411"/>
                  </a:lnTo>
                  <a:lnTo>
                    <a:pt x="556666" y="268262"/>
                  </a:lnTo>
                  <a:lnTo>
                    <a:pt x="557733" y="273418"/>
                  </a:lnTo>
                  <a:lnTo>
                    <a:pt x="561403" y="272516"/>
                  </a:lnTo>
                  <a:lnTo>
                    <a:pt x="565073" y="271564"/>
                  </a:lnTo>
                  <a:close/>
                </a:path>
                <a:path w="1370330" h="366395">
                  <a:moveTo>
                    <a:pt x="584606" y="266382"/>
                  </a:moveTo>
                  <a:lnTo>
                    <a:pt x="583044" y="261340"/>
                  </a:lnTo>
                  <a:lnTo>
                    <a:pt x="579615" y="262255"/>
                  </a:lnTo>
                  <a:lnTo>
                    <a:pt x="576186" y="263169"/>
                  </a:lnTo>
                  <a:lnTo>
                    <a:pt x="577278" y="268312"/>
                  </a:lnTo>
                  <a:lnTo>
                    <a:pt x="584606" y="266382"/>
                  </a:lnTo>
                  <a:close/>
                </a:path>
                <a:path w="1370330" h="366395">
                  <a:moveTo>
                    <a:pt x="604139" y="261200"/>
                  </a:moveTo>
                  <a:lnTo>
                    <a:pt x="602551" y="256171"/>
                  </a:lnTo>
                  <a:lnTo>
                    <a:pt x="599122" y="257086"/>
                  </a:lnTo>
                  <a:lnTo>
                    <a:pt x="595693" y="258000"/>
                  </a:lnTo>
                  <a:lnTo>
                    <a:pt x="596811" y="263144"/>
                  </a:lnTo>
                  <a:lnTo>
                    <a:pt x="604139" y="261200"/>
                  </a:lnTo>
                  <a:close/>
                </a:path>
                <a:path w="1370330" h="366395">
                  <a:moveTo>
                    <a:pt x="623671" y="256019"/>
                  </a:moveTo>
                  <a:lnTo>
                    <a:pt x="622058" y="251002"/>
                  </a:lnTo>
                  <a:lnTo>
                    <a:pt x="618629" y="251917"/>
                  </a:lnTo>
                  <a:lnTo>
                    <a:pt x="615200" y="252831"/>
                  </a:lnTo>
                  <a:lnTo>
                    <a:pt x="616343" y="257962"/>
                  </a:lnTo>
                  <a:lnTo>
                    <a:pt x="623671" y="256019"/>
                  </a:lnTo>
                  <a:close/>
                </a:path>
                <a:path w="1370330" h="366395">
                  <a:moveTo>
                    <a:pt x="643140" y="250596"/>
                  </a:moveTo>
                  <a:lnTo>
                    <a:pt x="641502" y="245592"/>
                  </a:lnTo>
                  <a:lnTo>
                    <a:pt x="638086" y="246557"/>
                  </a:lnTo>
                  <a:lnTo>
                    <a:pt x="634669" y="247523"/>
                  </a:lnTo>
                  <a:lnTo>
                    <a:pt x="635850" y="252653"/>
                  </a:lnTo>
                  <a:lnTo>
                    <a:pt x="643140" y="250596"/>
                  </a:lnTo>
                  <a:close/>
                </a:path>
                <a:path w="1370330" h="366395">
                  <a:moveTo>
                    <a:pt x="662597" y="245097"/>
                  </a:moveTo>
                  <a:lnTo>
                    <a:pt x="660933" y="240093"/>
                  </a:lnTo>
                  <a:lnTo>
                    <a:pt x="657517" y="241058"/>
                  </a:lnTo>
                  <a:lnTo>
                    <a:pt x="654100" y="242023"/>
                  </a:lnTo>
                  <a:lnTo>
                    <a:pt x="655307" y="247154"/>
                  </a:lnTo>
                  <a:lnTo>
                    <a:pt x="662597" y="245097"/>
                  </a:lnTo>
                  <a:close/>
                </a:path>
                <a:path w="1370330" h="366395">
                  <a:moveTo>
                    <a:pt x="682028" y="239598"/>
                  </a:moveTo>
                  <a:lnTo>
                    <a:pt x="680351" y="234607"/>
                  </a:lnTo>
                  <a:lnTo>
                    <a:pt x="676935" y="235572"/>
                  </a:lnTo>
                  <a:lnTo>
                    <a:pt x="673519" y="236537"/>
                  </a:lnTo>
                  <a:lnTo>
                    <a:pt x="674751" y="241655"/>
                  </a:lnTo>
                  <a:lnTo>
                    <a:pt x="682028" y="239598"/>
                  </a:lnTo>
                  <a:close/>
                </a:path>
                <a:path w="1370330" h="366395">
                  <a:moveTo>
                    <a:pt x="701433" y="233959"/>
                  </a:moveTo>
                  <a:lnTo>
                    <a:pt x="699731" y="228981"/>
                  </a:lnTo>
                  <a:lnTo>
                    <a:pt x="696328" y="229997"/>
                  </a:lnTo>
                  <a:lnTo>
                    <a:pt x="692924" y="231013"/>
                  </a:lnTo>
                  <a:lnTo>
                    <a:pt x="694182" y="236131"/>
                  </a:lnTo>
                  <a:lnTo>
                    <a:pt x="701433" y="233959"/>
                  </a:lnTo>
                  <a:close/>
                </a:path>
                <a:path w="1370330" h="366395">
                  <a:moveTo>
                    <a:pt x="720788" y="228168"/>
                  </a:moveTo>
                  <a:lnTo>
                    <a:pt x="719061" y="223189"/>
                  </a:lnTo>
                  <a:lnTo>
                    <a:pt x="715657" y="224205"/>
                  </a:lnTo>
                  <a:lnTo>
                    <a:pt x="712254" y="225221"/>
                  </a:lnTo>
                  <a:lnTo>
                    <a:pt x="713536" y="230339"/>
                  </a:lnTo>
                  <a:lnTo>
                    <a:pt x="720788" y="228168"/>
                  </a:lnTo>
                  <a:close/>
                </a:path>
                <a:path w="1370330" h="366395">
                  <a:moveTo>
                    <a:pt x="740156" y="222364"/>
                  </a:moveTo>
                  <a:lnTo>
                    <a:pt x="738403" y="217398"/>
                  </a:lnTo>
                  <a:lnTo>
                    <a:pt x="734999" y="218414"/>
                  </a:lnTo>
                  <a:lnTo>
                    <a:pt x="731596" y="219430"/>
                  </a:lnTo>
                  <a:lnTo>
                    <a:pt x="732891" y="224536"/>
                  </a:lnTo>
                  <a:lnTo>
                    <a:pt x="740156" y="222364"/>
                  </a:lnTo>
                  <a:close/>
                </a:path>
                <a:path w="1370330" h="366395">
                  <a:moveTo>
                    <a:pt x="759498" y="216535"/>
                  </a:moveTo>
                  <a:lnTo>
                    <a:pt x="757720" y="211569"/>
                  </a:lnTo>
                  <a:lnTo>
                    <a:pt x="754329" y="212610"/>
                  </a:lnTo>
                  <a:lnTo>
                    <a:pt x="750925" y="213626"/>
                  </a:lnTo>
                  <a:lnTo>
                    <a:pt x="752246" y="218732"/>
                  </a:lnTo>
                  <a:lnTo>
                    <a:pt x="759498" y="216535"/>
                  </a:lnTo>
                  <a:close/>
                </a:path>
                <a:path w="1370330" h="366395">
                  <a:moveTo>
                    <a:pt x="778764" y="210464"/>
                  </a:moveTo>
                  <a:lnTo>
                    <a:pt x="776973" y="205511"/>
                  </a:lnTo>
                  <a:lnTo>
                    <a:pt x="773582" y="206578"/>
                  </a:lnTo>
                  <a:lnTo>
                    <a:pt x="770191" y="207645"/>
                  </a:lnTo>
                  <a:lnTo>
                    <a:pt x="771537" y="212737"/>
                  </a:lnTo>
                  <a:lnTo>
                    <a:pt x="778764" y="210464"/>
                  </a:lnTo>
                  <a:close/>
                </a:path>
                <a:path w="1370330" h="366395">
                  <a:moveTo>
                    <a:pt x="798029" y="204406"/>
                  </a:moveTo>
                  <a:lnTo>
                    <a:pt x="796226" y="199453"/>
                  </a:lnTo>
                  <a:lnTo>
                    <a:pt x="792835" y="200520"/>
                  </a:lnTo>
                  <a:lnTo>
                    <a:pt x="789444" y="201587"/>
                  </a:lnTo>
                  <a:lnTo>
                    <a:pt x="790803" y="206679"/>
                  </a:lnTo>
                  <a:lnTo>
                    <a:pt x="798029" y="204406"/>
                  </a:lnTo>
                  <a:close/>
                </a:path>
                <a:path w="1370330" h="366395">
                  <a:moveTo>
                    <a:pt x="817308" y="198335"/>
                  </a:moveTo>
                  <a:lnTo>
                    <a:pt x="815479" y="193395"/>
                  </a:lnTo>
                  <a:lnTo>
                    <a:pt x="812088" y="194462"/>
                  </a:lnTo>
                  <a:lnTo>
                    <a:pt x="808697" y="195529"/>
                  </a:lnTo>
                  <a:lnTo>
                    <a:pt x="810082" y="200609"/>
                  </a:lnTo>
                  <a:lnTo>
                    <a:pt x="817308" y="198335"/>
                  </a:lnTo>
                  <a:close/>
                </a:path>
                <a:path w="1370330" h="366395">
                  <a:moveTo>
                    <a:pt x="836523" y="192074"/>
                  </a:moveTo>
                  <a:lnTo>
                    <a:pt x="834682" y="187147"/>
                  </a:lnTo>
                  <a:lnTo>
                    <a:pt x="831303" y="188252"/>
                  </a:lnTo>
                  <a:lnTo>
                    <a:pt x="827925" y="189357"/>
                  </a:lnTo>
                  <a:lnTo>
                    <a:pt x="829322" y="194437"/>
                  </a:lnTo>
                  <a:lnTo>
                    <a:pt x="836523" y="192074"/>
                  </a:lnTo>
                  <a:close/>
                </a:path>
                <a:path w="1370330" h="366395">
                  <a:moveTo>
                    <a:pt x="855713" y="185788"/>
                  </a:moveTo>
                  <a:lnTo>
                    <a:pt x="853859" y="180860"/>
                  </a:lnTo>
                  <a:lnTo>
                    <a:pt x="850480" y="181965"/>
                  </a:lnTo>
                  <a:lnTo>
                    <a:pt x="847102" y="183070"/>
                  </a:lnTo>
                  <a:lnTo>
                    <a:pt x="848525" y="188150"/>
                  </a:lnTo>
                  <a:lnTo>
                    <a:pt x="855713" y="185788"/>
                  </a:lnTo>
                  <a:close/>
                </a:path>
                <a:path w="1370330" h="366395">
                  <a:moveTo>
                    <a:pt x="874915" y="179501"/>
                  </a:moveTo>
                  <a:lnTo>
                    <a:pt x="873036" y="174574"/>
                  </a:lnTo>
                  <a:lnTo>
                    <a:pt x="869657" y="175679"/>
                  </a:lnTo>
                  <a:lnTo>
                    <a:pt x="866279" y="176784"/>
                  </a:lnTo>
                  <a:lnTo>
                    <a:pt x="867714" y="181851"/>
                  </a:lnTo>
                  <a:lnTo>
                    <a:pt x="874915" y="179501"/>
                  </a:lnTo>
                  <a:close/>
                </a:path>
                <a:path w="1370330" h="366395">
                  <a:moveTo>
                    <a:pt x="894080" y="173075"/>
                  </a:moveTo>
                  <a:lnTo>
                    <a:pt x="892187" y="168160"/>
                  </a:lnTo>
                  <a:lnTo>
                    <a:pt x="888822" y="169303"/>
                  </a:lnTo>
                  <a:lnTo>
                    <a:pt x="885456" y="170446"/>
                  </a:lnTo>
                  <a:lnTo>
                    <a:pt x="886904" y="175514"/>
                  </a:lnTo>
                  <a:lnTo>
                    <a:pt x="894080" y="173075"/>
                  </a:lnTo>
                  <a:close/>
                </a:path>
                <a:path w="1370330" h="366395">
                  <a:moveTo>
                    <a:pt x="913206" y="166598"/>
                  </a:moveTo>
                  <a:lnTo>
                    <a:pt x="911301" y="161683"/>
                  </a:lnTo>
                  <a:lnTo>
                    <a:pt x="907935" y="162826"/>
                  </a:lnTo>
                  <a:lnTo>
                    <a:pt x="904570" y="163969"/>
                  </a:lnTo>
                  <a:lnTo>
                    <a:pt x="906030" y="169024"/>
                  </a:lnTo>
                  <a:lnTo>
                    <a:pt x="913206" y="166598"/>
                  </a:lnTo>
                  <a:close/>
                </a:path>
                <a:path w="1370330" h="366395">
                  <a:moveTo>
                    <a:pt x="932345" y="160121"/>
                  </a:moveTo>
                  <a:lnTo>
                    <a:pt x="930427" y="155206"/>
                  </a:lnTo>
                  <a:lnTo>
                    <a:pt x="927061" y="156349"/>
                  </a:lnTo>
                  <a:lnTo>
                    <a:pt x="923696" y="157492"/>
                  </a:lnTo>
                  <a:lnTo>
                    <a:pt x="925169" y="162547"/>
                  </a:lnTo>
                  <a:lnTo>
                    <a:pt x="932345" y="160121"/>
                  </a:lnTo>
                  <a:close/>
                </a:path>
                <a:path w="1370330" h="366395">
                  <a:moveTo>
                    <a:pt x="951445" y="153568"/>
                  </a:moveTo>
                  <a:lnTo>
                    <a:pt x="949515" y="148666"/>
                  </a:lnTo>
                  <a:lnTo>
                    <a:pt x="946162" y="149834"/>
                  </a:lnTo>
                  <a:lnTo>
                    <a:pt x="942809" y="151003"/>
                  </a:lnTo>
                  <a:lnTo>
                    <a:pt x="944295" y="156057"/>
                  </a:lnTo>
                  <a:lnTo>
                    <a:pt x="951445" y="153568"/>
                  </a:lnTo>
                  <a:close/>
                </a:path>
                <a:path w="1370330" h="366395">
                  <a:moveTo>
                    <a:pt x="970534" y="146951"/>
                  </a:moveTo>
                  <a:lnTo>
                    <a:pt x="968590" y="142049"/>
                  </a:lnTo>
                  <a:lnTo>
                    <a:pt x="965238" y="143217"/>
                  </a:lnTo>
                  <a:lnTo>
                    <a:pt x="961885" y="144386"/>
                  </a:lnTo>
                  <a:lnTo>
                    <a:pt x="963383" y="149428"/>
                  </a:lnTo>
                  <a:lnTo>
                    <a:pt x="970534" y="146951"/>
                  </a:lnTo>
                  <a:close/>
                </a:path>
                <a:path w="1370330" h="366395">
                  <a:moveTo>
                    <a:pt x="989609" y="140309"/>
                  </a:moveTo>
                  <a:lnTo>
                    <a:pt x="987653" y="135420"/>
                  </a:lnTo>
                  <a:lnTo>
                    <a:pt x="984300" y="136588"/>
                  </a:lnTo>
                  <a:lnTo>
                    <a:pt x="980948" y="137756"/>
                  </a:lnTo>
                  <a:lnTo>
                    <a:pt x="982459" y="142798"/>
                  </a:lnTo>
                  <a:lnTo>
                    <a:pt x="989609" y="140309"/>
                  </a:lnTo>
                  <a:close/>
                </a:path>
                <a:path w="1370330" h="366395">
                  <a:moveTo>
                    <a:pt x="1008684" y="133642"/>
                  </a:moveTo>
                  <a:lnTo>
                    <a:pt x="1006729" y="128765"/>
                  </a:lnTo>
                  <a:lnTo>
                    <a:pt x="1003376" y="129946"/>
                  </a:lnTo>
                  <a:lnTo>
                    <a:pt x="1000023" y="131127"/>
                  </a:lnTo>
                  <a:lnTo>
                    <a:pt x="1001547" y="136169"/>
                  </a:lnTo>
                  <a:lnTo>
                    <a:pt x="1008684" y="133642"/>
                  </a:lnTo>
                  <a:close/>
                </a:path>
                <a:path w="1370330" h="366395">
                  <a:moveTo>
                    <a:pt x="1027722" y="126898"/>
                  </a:moveTo>
                  <a:lnTo>
                    <a:pt x="1025753" y="122021"/>
                  </a:lnTo>
                  <a:lnTo>
                    <a:pt x="1022400" y="123202"/>
                  </a:lnTo>
                  <a:lnTo>
                    <a:pt x="1019048" y="124383"/>
                  </a:lnTo>
                  <a:lnTo>
                    <a:pt x="1020584" y="129425"/>
                  </a:lnTo>
                  <a:lnTo>
                    <a:pt x="1027722" y="126898"/>
                  </a:lnTo>
                  <a:close/>
                </a:path>
                <a:path w="1370330" h="366395">
                  <a:moveTo>
                    <a:pt x="1046772" y="120154"/>
                  </a:moveTo>
                  <a:lnTo>
                    <a:pt x="1044790" y="115277"/>
                  </a:lnTo>
                  <a:lnTo>
                    <a:pt x="1041438" y="116459"/>
                  </a:lnTo>
                  <a:lnTo>
                    <a:pt x="1038085" y="117640"/>
                  </a:lnTo>
                  <a:lnTo>
                    <a:pt x="1039634" y="122682"/>
                  </a:lnTo>
                  <a:lnTo>
                    <a:pt x="1046772" y="120154"/>
                  </a:lnTo>
                  <a:close/>
                </a:path>
                <a:path w="1370330" h="366395">
                  <a:moveTo>
                    <a:pt x="1065796" y="113398"/>
                  </a:moveTo>
                  <a:lnTo>
                    <a:pt x="1063802" y="108521"/>
                  </a:lnTo>
                  <a:lnTo>
                    <a:pt x="1060462" y="109715"/>
                  </a:lnTo>
                  <a:lnTo>
                    <a:pt x="1057109" y="110896"/>
                  </a:lnTo>
                  <a:lnTo>
                    <a:pt x="1058659" y="115938"/>
                  </a:lnTo>
                  <a:lnTo>
                    <a:pt x="1065796" y="113398"/>
                  </a:lnTo>
                  <a:close/>
                </a:path>
                <a:path w="1370330" h="366395">
                  <a:moveTo>
                    <a:pt x="1084808" y="106591"/>
                  </a:moveTo>
                  <a:lnTo>
                    <a:pt x="1082814" y="101714"/>
                  </a:lnTo>
                  <a:lnTo>
                    <a:pt x="1079474" y="102908"/>
                  </a:lnTo>
                  <a:lnTo>
                    <a:pt x="1076134" y="104101"/>
                  </a:lnTo>
                  <a:lnTo>
                    <a:pt x="1077683" y="109143"/>
                  </a:lnTo>
                  <a:lnTo>
                    <a:pt x="1084808" y="106591"/>
                  </a:lnTo>
                  <a:close/>
                </a:path>
                <a:path w="1370330" h="366395">
                  <a:moveTo>
                    <a:pt x="1103820" y="99758"/>
                  </a:moveTo>
                  <a:lnTo>
                    <a:pt x="1101826" y="94894"/>
                  </a:lnTo>
                  <a:lnTo>
                    <a:pt x="1098486" y="96088"/>
                  </a:lnTo>
                  <a:lnTo>
                    <a:pt x="1095146" y="97282"/>
                  </a:lnTo>
                  <a:lnTo>
                    <a:pt x="1096695" y="102323"/>
                  </a:lnTo>
                  <a:lnTo>
                    <a:pt x="1103820" y="99758"/>
                  </a:lnTo>
                  <a:close/>
                </a:path>
                <a:path w="1370330" h="366395">
                  <a:moveTo>
                    <a:pt x="1122832" y="92951"/>
                  </a:moveTo>
                  <a:lnTo>
                    <a:pt x="1120825" y="88087"/>
                  </a:lnTo>
                  <a:lnTo>
                    <a:pt x="1117485" y="89281"/>
                  </a:lnTo>
                  <a:lnTo>
                    <a:pt x="1114145" y="90474"/>
                  </a:lnTo>
                  <a:lnTo>
                    <a:pt x="1115707" y="95516"/>
                  </a:lnTo>
                  <a:lnTo>
                    <a:pt x="1122832" y="92951"/>
                  </a:lnTo>
                  <a:close/>
                </a:path>
                <a:path w="1370330" h="366395">
                  <a:moveTo>
                    <a:pt x="1141831" y="86106"/>
                  </a:moveTo>
                  <a:lnTo>
                    <a:pt x="1139825" y="81229"/>
                  </a:lnTo>
                  <a:lnTo>
                    <a:pt x="1136484" y="82435"/>
                  </a:lnTo>
                  <a:lnTo>
                    <a:pt x="1133144" y="83642"/>
                  </a:lnTo>
                  <a:lnTo>
                    <a:pt x="1134706" y="88671"/>
                  </a:lnTo>
                  <a:lnTo>
                    <a:pt x="1141831" y="86106"/>
                  </a:lnTo>
                  <a:close/>
                </a:path>
                <a:path w="1370330" h="366395">
                  <a:moveTo>
                    <a:pt x="1160830" y="79260"/>
                  </a:moveTo>
                  <a:lnTo>
                    <a:pt x="1158824" y="74383"/>
                  </a:lnTo>
                  <a:lnTo>
                    <a:pt x="1155484" y="75590"/>
                  </a:lnTo>
                  <a:lnTo>
                    <a:pt x="1152144" y="76796"/>
                  </a:lnTo>
                  <a:lnTo>
                    <a:pt x="1153706" y="81826"/>
                  </a:lnTo>
                  <a:lnTo>
                    <a:pt x="1160830" y="79260"/>
                  </a:lnTo>
                  <a:close/>
                </a:path>
                <a:path w="1370330" h="366395">
                  <a:moveTo>
                    <a:pt x="1179830" y="72415"/>
                  </a:moveTo>
                  <a:lnTo>
                    <a:pt x="1177823" y="67538"/>
                  </a:lnTo>
                  <a:lnTo>
                    <a:pt x="1174483" y="68745"/>
                  </a:lnTo>
                  <a:lnTo>
                    <a:pt x="1171143" y="69951"/>
                  </a:lnTo>
                  <a:lnTo>
                    <a:pt x="1172705" y="74980"/>
                  </a:lnTo>
                  <a:lnTo>
                    <a:pt x="1179830" y="72415"/>
                  </a:lnTo>
                  <a:close/>
                </a:path>
                <a:path w="1370330" h="366395">
                  <a:moveTo>
                    <a:pt x="1198829" y="65582"/>
                  </a:moveTo>
                  <a:lnTo>
                    <a:pt x="1196822" y="60706"/>
                  </a:lnTo>
                  <a:lnTo>
                    <a:pt x="1193482" y="61912"/>
                  </a:lnTo>
                  <a:lnTo>
                    <a:pt x="1190142" y="63119"/>
                  </a:lnTo>
                  <a:lnTo>
                    <a:pt x="1191704" y="68148"/>
                  </a:lnTo>
                  <a:lnTo>
                    <a:pt x="1198829" y="65582"/>
                  </a:lnTo>
                  <a:close/>
                </a:path>
                <a:path w="1370330" h="366395">
                  <a:moveTo>
                    <a:pt x="1217828" y="58737"/>
                  </a:moveTo>
                  <a:lnTo>
                    <a:pt x="1215834" y="53860"/>
                  </a:lnTo>
                  <a:lnTo>
                    <a:pt x="1212494" y="55067"/>
                  </a:lnTo>
                  <a:lnTo>
                    <a:pt x="1209154" y="56273"/>
                  </a:lnTo>
                  <a:lnTo>
                    <a:pt x="1210716" y="61302"/>
                  </a:lnTo>
                  <a:lnTo>
                    <a:pt x="1217828" y="58737"/>
                  </a:lnTo>
                  <a:close/>
                </a:path>
                <a:path w="1370330" h="366395">
                  <a:moveTo>
                    <a:pt x="1236827" y="51904"/>
                  </a:moveTo>
                  <a:lnTo>
                    <a:pt x="1234833" y="47028"/>
                  </a:lnTo>
                  <a:lnTo>
                    <a:pt x="1231493" y="48234"/>
                  </a:lnTo>
                  <a:lnTo>
                    <a:pt x="1228153" y="49441"/>
                  </a:lnTo>
                  <a:lnTo>
                    <a:pt x="1229715" y="54470"/>
                  </a:lnTo>
                  <a:lnTo>
                    <a:pt x="1236827" y="51904"/>
                  </a:lnTo>
                  <a:close/>
                </a:path>
                <a:path w="1370330" h="366395">
                  <a:moveTo>
                    <a:pt x="1255839" y="45110"/>
                  </a:moveTo>
                  <a:lnTo>
                    <a:pt x="1253845" y="40233"/>
                  </a:lnTo>
                  <a:lnTo>
                    <a:pt x="1250505" y="41427"/>
                  </a:lnTo>
                  <a:lnTo>
                    <a:pt x="1247165" y="42621"/>
                  </a:lnTo>
                  <a:lnTo>
                    <a:pt x="1248714" y="47650"/>
                  </a:lnTo>
                  <a:lnTo>
                    <a:pt x="1255839" y="45110"/>
                  </a:lnTo>
                  <a:close/>
                </a:path>
                <a:path w="1370330" h="366395">
                  <a:moveTo>
                    <a:pt x="1274864" y="38328"/>
                  </a:moveTo>
                  <a:lnTo>
                    <a:pt x="1272870" y="33451"/>
                  </a:lnTo>
                  <a:lnTo>
                    <a:pt x="1269530" y="34645"/>
                  </a:lnTo>
                  <a:lnTo>
                    <a:pt x="1266190" y="35839"/>
                  </a:lnTo>
                  <a:lnTo>
                    <a:pt x="1267726" y="40868"/>
                  </a:lnTo>
                  <a:lnTo>
                    <a:pt x="1274864" y="38328"/>
                  </a:lnTo>
                  <a:close/>
                </a:path>
                <a:path w="1370330" h="366395">
                  <a:moveTo>
                    <a:pt x="1293876" y="31546"/>
                  </a:moveTo>
                  <a:lnTo>
                    <a:pt x="1291894" y="26670"/>
                  </a:lnTo>
                  <a:lnTo>
                    <a:pt x="1288554" y="27863"/>
                  </a:lnTo>
                  <a:lnTo>
                    <a:pt x="1285201" y="29057"/>
                  </a:lnTo>
                  <a:lnTo>
                    <a:pt x="1286751" y="34099"/>
                  </a:lnTo>
                  <a:lnTo>
                    <a:pt x="1293876" y="31546"/>
                  </a:lnTo>
                  <a:close/>
                </a:path>
                <a:path w="1370330" h="366395">
                  <a:moveTo>
                    <a:pt x="1312926" y="24841"/>
                  </a:moveTo>
                  <a:lnTo>
                    <a:pt x="1310957" y="19951"/>
                  </a:lnTo>
                  <a:lnTo>
                    <a:pt x="1307604" y="21132"/>
                  </a:lnTo>
                  <a:lnTo>
                    <a:pt x="1304251" y="22313"/>
                  </a:lnTo>
                  <a:lnTo>
                    <a:pt x="1305788" y="27343"/>
                  </a:lnTo>
                  <a:lnTo>
                    <a:pt x="1312926" y="24841"/>
                  </a:lnTo>
                  <a:close/>
                </a:path>
                <a:path w="1370330" h="366395">
                  <a:moveTo>
                    <a:pt x="1331976" y="18173"/>
                  </a:moveTo>
                  <a:lnTo>
                    <a:pt x="1330020" y="13271"/>
                  </a:lnTo>
                  <a:lnTo>
                    <a:pt x="1326667" y="14452"/>
                  </a:lnTo>
                  <a:lnTo>
                    <a:pt x="1323314" y="15633"/>
                  </a:lnTo>
                  <a:lnTo>
                    <a:pt x="1324838" y="20675"/>
                  </a:lnTo>
                  <a:lnTo>
                    <a:pt x="1331976" y="18173"/>
                  </a:lnTo>
                  <a:close/>
                </a:path>
                <a:path w="1370330" h="366395">
                  <a:moveTo>
                    <a:pt x="1351026" y="11480"/>
                  </a:moveTo>
                  <a:lnTo>
                    <a:pt x="1349082" y="6578"/>
                  </a:lnTo>
                  <a:lnTo>
                    <a:pt x="1345730" y="7759"/>
                  </a:lnTo>
                  <a:lnTo>
                    <a:pt x="1342377" y="8940"/>
                  </a:lnTo>
                  <a:lnTo>
                    <a:pt x="1343888" y="13982"/>
                  </a:lnTo>
                  <a:lnTo>
                    <a:pt x="1351026" y="11480"/>
                  </a:lnTo>
                  <a:close/>
                </a:path>
                <a:path w="1370330" h="366395">
                  <a:moveTo>
                    <a:pt x="1370114" y="4902"/>
                  </a:moveTo>
                  <a:lnTo>
                    <a:pt x="1368183" y="0"/>
                  </a:lnTo>
                  <a:lnTo>
                    <a:pt x="1364818" y="1155"/>
                  </a:lnTo>
                  <a:lnTo>
                    <a:pt x="1361452" y="2311"/>
                  </a:lnTo>
                  <a:lnTo>
                    <a:pt x="1362964" y="7353"/>
                  </a:lnTo>
                  <a:lnTo>
                    <a:pt x="1370114" y="490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 descr=""/>
            <p:cNvSpPr/>
            <p:nvPr/>
          </p:nvSpPr>
          <p:spPr>
            <a:xfrm>
              <a:off x="3198596" y="5300738"/>
              <a:ext cx="733425" cy="178435"/>
            </a:xfrm>
            <a:custGeom>
              <a:avLst/>
              <a:gdLst/>
              <a:ahLst/>
              <a:cxnLst/>
              <a:rect l="l" t="t" r="r" b="b"/>
              <a:pathLst>
                <a:path w="733425" h="178435">
                  <a:moveTo>
                    <a:pt x="8661" y="175856"/>
                  </a:moveTo>
                  <a:lnTo>
                    <a:pt x="6731" y="170954"/>
                  </a:lnTo>
                  <a:lnTo>
                    <a:pt x="3365" y="172110"/>
                  </a:lnTo>
                  <a:lnTo>
                    <a:pt x="0" y="173266"/>
                  </a:lnTo>
                  <a:lnTo>
                    <a:pt x="1511" y="178308"/>
                  </a:lnTo>
                  <a:lnTo>
                    <a:pt x="8661" y="175856"/>
                  </a:lnTo>
                  <a:close/>
                </a:path>
                <a:path w="733425" h="178435">
                  <a:moveTo>
                    <a:pt x="27762" y="169316"/>
                  </a:moveTo>
                  <a:lnTo>
                    <a:pt x="25844" y="164401"/>
                  </a:lnTo>
                  <a:lnTo>
                    <a:pt x="22479" y="165557"/>
                  </a:lnTo>
                  <a:lnTo>
                    <a:pt x="19113" y="166712"/>
                  </a:lnTo>
                  <a:lnTo>
                    <a:pt x="20599" y="171767"/>
                  </a:lnTo>
                  <a:lnTo>
                    <a:pt x="27762" y="169316"/>
                  </a:lnTo>
                  <a:close/>
                </a:path>
                <a:path w="733425" h="178435">
                  <a:moveTo>
                    <a:pt x="46863" y="162775"/>
                  </a:moveTo>
                  <a:lnTo>
                    <a:pt x="44958" y="157861"/>
                  </a:lnTo>
                  <a:lnTo>
                    <a:pt x="41592" y="159016"/>
                  </a:lnTo>
                  <a:lnTo>
                    <a:pt x="38227" y="160172"/>
                  </a:lnTo>
                  <a:lnTo>
                    <a:pt x="39700" y="165227"/>
                  </a:lnTo>
                  <a:lnTo>
                    <a:pt x="46863" y="162775"/>
                  </a:lnTo>
                  <a:close/>
                </a:path>
                <a:path w="733425" h="178435">
                  <a:moveTo>
                    <a:pt x="65989" y="156349"/>
                  </a:moveTo>
                  <a:lnTo>
                    <a:pt x="64109" y="151434"/>
                  </a:lnTo>
                  <a:lnTo>
                    <a:pt x="60731" y="152552"/>
                  </a:lnTo>
                  <a:lnTo>
                    <a:pt x="57353" y="153670"/>
                  </a:lnTo>
                  <a:lnTo>
                    <a:pt x="58813" y="158737"/>
                  </a:lnTo>
                  <a:lnTo>
                    <a:pt x="65989" y="156349"/>
                  </a:lnTo>
                  <a:close/>
                </a:path>
                <a:path w="733425" h="178435">
                  <a:moveTo>
                    <a:pt x="85153" y="149999"/>
                  </a:moveTo>
                  <a:lnTo>
                    <a:pt x="83286" y="145072"/>
                  </a:lnTo>
                  <a:lnTo>
                    <a:pt x="79908" y="146189"/>
                  </a:lnTo>
                  <a:lnTo>
                    <a:pt x="76530" y="147307"/>
                  </a:lnTo>
                  <a:lnTo>
                    <a:pt x="77978" y="152374"/>
                  </a:lnTo>
                  <a:lnTo>
                    <a:pt x="85153" y="149999"/>
                  </a:lnTo>
                  <a:close/>
                </a:path>
                <a:path w="733425" h="178435">
                  <a:moveTo>
                    <a:pt x="104317" y="143637"/>
                  </a:moveTo>
                  <a:lnTo>
                    <a:pt x="102463" y="138709"/>
                  </a:lnTo>
                  <a:lnTo>
                    <a:pt x="99085" y="139827"/>
                  </a:lnTo>
                  <a:lnTo>
                    <a:pt x="95707" y="140944"/>
                  </a:lnTo>
                  <a:lnTo>
                    <a:pt x="97129" y="146024"/>
                  </a:lnTo>
                  <a:lnTo>
                    <a:pt x="104317" y="143637"/>
                  </a:lnTo>
                  <a:close/>
                </a:path>
                <a:path w="733425" h="178435">
                  <a:moveTo>
                    <a:pt x="123507" y="137426"/>
                  </a:moveTo>
                  <a:lnTo>
                    <a:pt x="121678" y="132486"/>
                  </a:lnTo>
                  <a:lnTo>
                    <a:pt x="118287" y="133565"/>
                  </a:lnTo>
                  <a:lnTo>
                    <a:pt x="114896" y="134645"/>
                  </a:lnTo>
                  <a:lnTo>
                    <a:pt x="116306" y="139725"/>
                  </a:lnTo>
                  <a:lnTo>
                    <a:pt x="123507" y="137426"/>
                  </a:lnTo>
                  <a:close/>
                </a:path>
                <a:path w="733425" h="178435">
                  <a:moveTo>
                    <a:pt x="142735" y="131292"/>
                  </a:moveTo>
                  <a:lnTo>
                    <a:pt x="140931" y="126352"/>
                  </a:lnTo>
                  <a:lnTo>
                    <a:pt x="137541" y="127431"/>
                  </a:lnTo>
                  <a:lnTo>
                    <a:pt x="134150" y="128511"/>
                  </a:lnTo>
                  <a:lnTo>
                    <a:pt x="135534" y="133591"/>
                  </a:lnTo>
                  <a:lnTo>
                    <a:pt x="142735" y="131292"/>
                  </a:lnTo>
                  <a:close/>
                </a:path>
                <a:path w="733425" h="178435">
                  <a:moveTo>
                    <a:pt x="161975" y="125171"/>
                  </a:moveTo>
                  <a:lnTo>
                    <a:pt x="160185" y="120218"/>
                  </a:lnTo>
                  <a:lnTo>
                    <a:pt x="156794" y="121297"/>
                  </a:lnTo>
                  <a:lnTo>
                    <a:pt x="153403" y="122377"/>
                  </a:lnTo>
                  <a:lnTo>
                    <a:pt x="154762" y="127469"/>
                  </a:lnTo>
                  <a:lnTo>
                    <a:pt x="161975" y="125171"/>
                  </a:lnTo>
                  <a:close/>
                </a:path>
                <a:path w="733425" h="178435">
                  <a:moveTo>
                    <a:pt x="181254" y="119214"/>
                  </a:moveTo>
                  <a:lnTo>
                    <a:pt x="179489" y="114249"/>
                  </a:lnTo>
                  <a:lnTo>
                    <a:pt x="176085" y="115277"/>
                  </a:lnTo>
                  <a:lnTo>
                    <a:pt x="172681" y="116306"/>
                  </a:lnTo>
                  <a:lnTo>
                    <a:pt x="174015" y="121399"/>
                  </a:lnTo>
                  <a:lnTo>
                    <a:pt x="181254" y="119214"/>
                  </a:lnTo>
                  <a:close/>
                </a:path>
                <a:path w="733425" h="178435">
                  <a:moveTo>
                    <a:pt x="200571" y="113360"/>
                  </a:moveTo>
                  <a:lnTo>
                    <a:pt x="198831" y="108394"/>
                  </a:lnTo>
                  <a:lnTo>
                    <a:pt x="195427" y="109423"/>
                  </a:lnTo>
                  <a:lnTo>
                    <a:pt x="192024" y="110451"/>
                  </a:lnTo>
                  <a:lnTo>
                    <a:pt x="193332" y="115557"/>
                  </a:lnTo>
                  <a:lnTo>
                    <a:pt x="200571" y="113360"/>
                  </a:lnTo>
                  <a:close/>
                </a:path>
                <a:path w="733425" h="178435">
                  <a:moveTo>
                    <a:pt x="219875" y="107505"/>
                  </a:moveTo>
                  <a:lnTo>
                    <a:pt x="218160" y="102527"/>
                  </a:lnTo>
                  <a:lnTo>
                    <a:pt x="214757" y="103555"/>
                  </a:lnTo>
                  <a:lnTo>
                    <a:pt x="211353" y="104584"/>
                  </a:lnTo>
                  <a:lnTo>
                    <a:pt x="212636" y="109689"/>
                  </a:lnTo>
                  <a:lnTo>
                    <a:pt x="219875" y="107505"/>
                  </a:lnTo>
                  <a:close/>
                </a:path>
                <a:path w="733425" h="178435">
                  <a:moveTo>
                    <a:pt x="239242" y="101828"/>
                  </a:moveTo>
                  <a:lnTo>
                    <a:pt x="237553" y="96837"/>
                  </a:lnTo>
                  <a:lnTo>
                    <a:pt x="234137" y="97815"/>
                  </a:lnTo>
                  <a:lnTo>
                    <a:pt x="230720" y="98793"/>
                  </a:lnTo>
                  <a:lnTo>
                    <a:pt x="231978" y="103898"/>
                  </a:lnTo>
                  <a:lnTo>
                    <a:pt x="239242" y="101828"/>
                  </a:lnTo>
                  <a:close/>
                </a:path>
                <a:path w="733425" h="178435">
                  <a:moveTo>
                    <a:pt x="258648" y="96304"/>
                  </a:moveTo>
                  <a:lnTo>
                    <a:pt x="256984" y="91300"/>
                  </a:lnTo>
                  <a:lnTo>
                    <a:pt x="253568" y="92278"/>
                  </a:lnTo>
                  <a:lnTo>
                    <a:pt x="250151" y="93256"/>
                  </a:lnTo>
                  <a:lnTo>
                    <a:pt x="251383" y="98374"/>
                  </a:lnTo>
                  <a:lnTo>
                    <a:pt x="258648" y="96304"/>
                  </a:lnTo>
                  <a:close/>
                </a:path>
                <a:path w="733425" h="178435">
                  <a:moveTo>
                    <a:pt x="278066" y="90754"/>
                  </a:moveTo>
                  <a:lnTo>
                    <a:pt x="276428" y="85750"/>
                  </a:lnTo>
                  <a:lnTo>
                    <a:pt x="273011" y="86728"/>
                  </a:lnTo>
                  <a:lnTo>
                    <a:pt x="269595" y="87706"/>
                  </a:lnTo>
                  <a:lnTo>
                    <a:pt x="270789" y="92837"/>
                  </a:lnTo>
                  <a:lnTo>
                    <a:pt x="278066" y="90754"/>
                  </a:lnTo>
                  <a:close/>
                </a:path>
                <a:path w="733425" h="178435">
                  <a:moveTo>
                    <a:pt x="297510" y="85407"/>
                  </a:moveTo>
                  <a:lnTo>
                    <a:pt x="295910" y="80391"/>
                  </a:lnTo>
                  <a:lnTo>
                    <a:pt x="292468" y="81305"/>
                  </a:lnTo>
                  <a:lnTo>
                    <a:pt x="289026" y="82219"/>
                  </a:lnTo>
                  <a:lnTo>
                    <a:pt x="290207" y="87350"/>
                  </a:lnTo>
                  <a:lnTo>
                    <a:pt x="297510" y="85407"/>
                  </a:lnTo>
                  <a:close/>
                </a:path>
                <a:path w="733425" h="178435">
                  <a:moveTo>
                    <a:pt x="317017" y="80238"/>
                  </a:moveTo>
                  <a:lnTo>
                    <a:pt x="315455" y="75209"/>
                  </a:lnTo>
                  <a:lnTo>
                    <a:pt x="312013" y="76123"/>
                  </a:lnTo>
                  <a:lnTo>
                    <a:pt x="308571" y="77038"/>
                  </a:lnTo>
                  <a:lnTo>
                    <a:pt x="309714" y="82181"/>
                  </a:lnTo>
                  <a:lnTo>
                    <a:pt x="317017" y="80238"/>
                  </a:lnTo>
                  <a:close/>
                </a:path>
                <a:path w="733425" h="178435">
                  <a:moveTo>
                    <a:pt x="336524" y="75082"/>
                  </a:moveTo>
                  <a:lnTo>
                    <a:pt x="334987" y="70040"/>
                  </a:lnTo>
                  <a:lnTo>
                    <a:pt x="331546" y="70954"/>
                  </a:lnTo>
                  <a:lnTo>
                    <a:pt x="328104" y="71869"/>
                  </a:lnTo>
                  <a:lnTo>
                    <a:pt x="329209" y="77012"/>
                  </a:lnTo>
                  <a:lnTo>
                    <a:pt x="336524" y="75082"/>
                  </a:lnTo>
                  <a:close/>
                </a:path>
                <a:path w="733425" h="178435">
                  <a:moveTo>
                    <a:pt x="356082" y="70078"/>
                  </a:moveTo>
                  <a:lnTo>
                    <a:pt x="354571" y="65036"/>
                  </a:lnTo>
                  <a:lnTo>
                    <a:pt x="351116" y="65874"/>
                  </a:lnTo>
                  <a:lnTo>
                    <a:pt x="347662" y="66713"/>
                  </a:lnTo>
                  <a:lnTo>
                    <a:pt x="348729" y="71869"/>
                  </a:lnTo>
                  <a:lnTo>
                    <a:pt x="356082" y="70078"/>
                  </a:lnTo>
                  <a:close/>
                </a:path>
                <a:path w="733425" h="178435">
                  <a:moveTo>
                    <a:pt x="375678" y="65316"/>
                  </a:moveTo>
                  <a:lnTo>
                    <a:pt x="374205" y="60261"/>
                  </a:lnTo>
                  <a:lnTo>
                    <a:pt x="370751" y="61099"/>
                  </a:lnTo>
                  <a:lnTo>
                    <a:pt x="367296" y="61937"/>
                  </a:lnTo>
                  <a:lnTo>
                    <a:pt x="368325" y="67106"/>
                  </a:lnTo>
                  <a:lnTo>
                    <a:pt x="375678" y="65316"/>
                  </a:lnTo>
                  <a:close/>
                </a:path>
                <a:path w="733425" h="178435">
                  <a:moveTo>
                    <a:pt x="395287" y="60553"/>
                  </a:moveTo>
                  <a:lnTo>
                    <a:pt x="393852" y="55486"/>
                  </a:lnTo>
                  <a:lnTo>
                    <a:pt x="390398" y="56324"/>
                  </a:lnTo>
                  <a:lnTo>
                    <a:pt x="386943" y="57162"/>
                  </a:lnTo>
                  <a:lnTo>
                    <a:pt x="387946" y="62344"/>
                  </a:lnTo>
                  <a:lnTo>
                    <a:pt x="395287" y="60553"/>
                  </a:lnTo>
                  <a:close/>
                </a:path>
                <a:path w="733425" h="178435">
                  <a:moveTo>
                    <a:pt x="414921" y="55968"/>
                  </a:moveTo>
                  <a:lnTo>
                    <a:pt x="413537" y="50888"/>
                  </a:lnTo>
                  <a:lnTo>
                    <a:pt x="410057" y="51650"/>
                  </a:lnTo>
                  <a:lnTo>
                    <a:pt x="406577" y="52412"/>
                  </a:lnTo>
                  <a:lnTo>
                    <a:pt x="407543" y="57594"/>
                  </a:lnTo>
                  <a:lnTo>
                    <a:pt x="414921" y="55968"/>
                  </a:lnTo>
                  <a:close/>
                </a:path>
                <a:path w="733425" h="178435">
                  <a:moveTo>
                    <a:pt x="434632" y="51650"/>
                  </a:moveTo>
                  <a:lnTo>
                    <a:pt x="433285" y="46558"/>
                  </a:lnTo>
                  <a:lnTo>
                    <a:pt x="429806" y="47320"/>
                  </a:lnTo>
                  <a:lnTo>
                    <a:pt x="426326" y="48082"/>
                  </a:lnTo>
                  <a:lnTo>
                    <a:pt x="427253" y="53263"/>
                  </a:lnTo>
                  <a:lnTo>
                    <a:pt x="434632" y="51650"/>
                  </a:lnTo>
                  <a:close/>
                </a:path>
                <a:path w="733425" h="178435">
                  <a:moveTo>
                    <a:pt x="454329" y="47320"/>
                  </a:moveTo>
                  <a:lnTo>
                    <a:pt x="453021" y="42227"/>
                  </a:lnTo>
                  <a:lnTo>
                    <a:pt x="449541" y="42989"/>
                  </a:lnTo>
                  <a:lnTo>
                    <a:pt x="446062" y="43751"/>
                  </a:lnTo>
                  <a:lnTo>
                    <a:pt x="446951" y="48945"/>
                  </a:lnTo>
                  <a:lnTo>
                    <a:pt x="454329" y="47320"/>
                  </a:lnTo>
                  <a:close/>
                </a:path>
                <a:path w="733425" h="178435">
                  <a:moveTo>
                    <a:pt x="474078" y="43154"/>
                  </a:moveTo>
                  <a:lnTo>
                    <a:pt x="472795" y="38049"/>
                  </a:lnTo>
                  <a:lnTo>
                    <a:pt x="469303" y="38722"/>
                  </a:lnTo>
                  <a:lnTo>
                    <a:pt x="465810" y="39395"/>
                  </a:lnTo>
                  <a:lnTo>
                    <a:pt x="466648" y="44602"/>
                  </a:lnTo>
                  <a:lnTo>
                    <a:pt x="474078" y="43154"/>
                  </a:lnTo>
                  <a:close/>
                </a:path>
                <a:path w="733425" h="178435">
                  <a:moveTo>
                    <a:pt x="493877" y="39319"/>
                  </a:moveTo>
                  <a:lnTo>
                    <a:pt x="492645" y="34201"/>
                  </a:lnTo>
                  <a:lnTo>
                    <a:pt x="489153" y="34874"/>
                  </a:lnTo>
                  <a:lnTo>
                    <a:pt x="485660" y="35547"/>
                  </a:lnTo>
                  <a:lnTo>
                    <a:pt x="486460" y="40754"/>
                  </a:lnTo>
                  <a:lnTo>
                    <a:pt x="493877" y="39319"/>
                  </a:lnTo>
                  <a:close/>
                </a:path>
                <a:path w="733425" h="178435">
                  <a:moveTo>
                    <a:pt x="513689" y="35483"/>
                  </a:moveTo>
                  <a:lnTo>
                    <a:pt x="512495" y="30353"/>
                  </a:lnTo>
                  <a:lnTo>
                    <a:pt x="509003" y="31026"/>
                  </a:lnTo>
                  <a:lnTo>
                    <a:pt x="505510" y="31699"/>
                  </a:lnTo>
                  <a:lnTo>
                    <a:pt x="506272" y="36918"/>
                  </a:lnTo>
                  <a:lnTo>
                    <a:pt x="513689" y="35483"/>
                  </a:lnTo>
                  <a:close/>
                </a:path>
                <a:path w="733425" h="178435">
                  <a:moveTo>
                    <a:pt x="533514" y="31762"/>
                  </a:moveTo>
                  <a:lnTo>
                    <a:pt x="532358" y="26619"/>
                  </a:lnTo>
                  <a:lnTo>
                    <a:pt x="528853" y="27203"/>
                  </a:lnTo>
                  <a:lnTo>
                    <a:pt x="525348" y="27838"/>
                  </a:lnTo>
                  <a:lnTo>
                    <a:pt x="526072" y="33058"/>
                  </a:lnTo>
                  <a:lnTo>
                    <a:pt x="529793" y="32385"/>
                  </a:lnTo>
                  <a:lnTo>
                    <a:pt x="533514" y="31762"/>
                  </a:lnTo>
                  <a:close/>
                </a:path>
                <a:path w="733425" h="178435">
                  <a:moveTo>
                    <a:pt x="553402" y="28435"/>
                  </a:moveTo>
                  <a:lnTo>
                    <a:pt x="552297" y="23291"/>
                  </a:lnTo>
                  <a:lnTo>
                    <a:pt x="548792" y="23876"/>
                  </a:lnTo>
                  <a:lnTo>
                    <a:pt x="545287" y="24460"/>
                  </a:lnTo>
                  <a:lnTo>
                    <a:pt x="545960" y="29679"/>
                  </a:lnTo>
                  <a:lnTo>
                    <a:pt x="553402" y="28435"/>
                  </a:lnTo>
                  <a:close/>
                </a:path>
                <a:path w="733425" h="178435">
                  <a:moveTo>
                    <a:pt x="573303" y="25120"/>
                  </a:moveTo>
                  <a:lnTo>
                    <a:pt x="572236" y="19964"/>
                  </a:lnTo>
                  <a:lnTo>
                    <a:pt x="568731" y="20548"/>
                  </a:lnTo>
                  <a:lnTo>
                    <a:pt x="565226" y="21132"/>
                  </a:lnTo>
                  <a:lnTo>
                    <a:pt x="565848" y="26365"/>
                  </a:lnTo>
                  <a:lnTo>
                    <a:pt x="573303" y="25120"/>
                  </a:lnTo>
                  <a:close/>
                </a:path>
                <a:path w="733425" h="178435">
                  <a:moveTo>
                    <a:pt x="593204" y="21844"/>
                  </a:moveTo>
                  <a:lnTo>
                    <a:pt x="592188" y="16675"/>
                  </a:lnTo>
                  <a:lnTo>
                    <a:pt x="588670" y="17221"/>
                  </a:lnTo>
                  <a:lnTo>
                    <a:pt x="585165" y="17805"/>
                  </a:lnTo>
                  <a:lnTo>
                    <a:pt x="585749" y="23050"/>
                  </a:lnTo>
                  <a:lnTo>
                    <a:pt x="589470" y="22428"/>
                  </a:lnTo>
                  <a:lnTo>
                    <a:pt x="593204" y="21844"/>
                  </a:lnTo>
                  <a:close/>
                </a:path>
                <a:path w="733425" h="178435">
                  <a:moveTo>
                    <a:pt x="613194" y="19088"/>
                  </a:moveTo>
                  <a:lnTo>
                    <a:pt x="612216" y="13906"/>
                  </a:lnTo>
                  <a:lnTo>
                    <a:pt x="608698" y="14401"/>
                  </a:lnTo>
                  <a:lnTo>
                    <a:pt x="605180" y="14884"/>
                  </a:lnTo>
                  <a:lnTo>
                    <a:pt x="605713" y="20129"/>
                  </a:lnTo>
                  <a:lnTo>
                    <a:pt x="613194" y="19088"/>
                  </a:lnTo>
                  <a:close/>
                </a:path>
                <a:path w="733425" h="178435">
                  <a:moveTo>
                    <a:pt x="633171" y="16319"/>
                  </a:moveTo>
                  <a:lnTo>
                    <a:pt x="632244" y="11137"/>
                  </a:lnTo>
                  <a:lnTo>
                    <a:pt x="628726" y="11620"/>
                  </a:lnTo>
                  <a:lnTo>
                    <a:pt x="625195" y="12103"/>
                  </a:lnTo>
                  <a:lnTo>
                    <a:pt x="625690" y="17348"/>
                  </a:lnTo>
                  <a:lnTo>
                    <a:pt x="633171" y="16319"/>
                  </a:lnTo>
                  <a:close/>
                </a:path>
                <a:path w="733425" h="178435">
                  <a:moveTo>
                    <a:pt x="653148" y="13550"/>
                  </a:moveTo>
                  <a:lnTo>
                    <a:pt x="652259" y="8369"/>
                  </a:lnTo>
                  <a:lnTo>
                    <a:pt x="648741" y="8851"/>
                  </a:lnTo>
                  <a:lnTo>
                    <a:pt x="645223" y="9334"/>
                  </a:lnTo>
                  <a:lnTo>
                    <a:pt x="645655" y="14592"/>
                  </a:lnTo>
                  <a:lnTo>
                    <a:pt x="653148" y="13550"/>
                  </a:lnTo>
                  <a:close/>
                </a:path>
                <a:path w="733425" h="178435">
                  <a:moveTo>
                    <a:pt x="673201" y="11328"/>
                  </a:moveTo>
                  <a:lnTo>
                    <a:pt x="672363" y="6134"/>
                  </a:lnTo>
                  <a:lnTo>
                    <a:pt x="668832" y="6515"/>
                  </a:lnTo>
                  <a:lnTo>
                    <a:pt x="665289" y="6896"/>
                  </a:lnTo>
                  <a:lnTo>
                    <a:pt x="665683" y="12153"/>
                  </a:lnTo>
                  <a:lnTo>
                    <a:pt x="673201" y="11328"/>
                  </a:lnTo>
                  <a:close/>
                </a:path>
                <a:path w="733425" h="178435">
                  <a:moveTo>
                    <a:pt x="693242" y="9144"/>
                  </a:moveTo>
                  <a:lnTo>
                    <a:pt x="692454" y="3937"/>
                  </a:lnTo>
                  <a:lnTo>
                    <a:pt x="688924" y="4318"/>
                  </a:lnTo>
                  <a:lnTo>
                    <a:pt x="685380" y="4699"/>
                  </a:lnTo>
                  <a:lnTo>
                    <a:pt x="685736" y="9956"/>
                  </a:lnTo>
                  <a:lnTo>
                    <a:pt x="693242" y="9144"/>
                  </a:lnTo>
                  <a:close/>
                </a:path>
                <a:path w="733425" h="178435">
                  <a:moveTo>
                    <a:pt x="713295" y="6946"/>
                  </a:moveTo>
                  <a:lnTo>
                    <a:pt x="712571" y="1739"/>
                  </a:lnTo>
                  <a:lnTo>
                    <a:pt x="709028" y="2120"/>
                  </a:lnTo>
                  <a:lnTo>
                    <a:pt x="705485" y="2501"/>
                  </a:lnTo>
                  <a:lnTo>
                    <a:pt x="705789" y="7772"/>
                  </a:lnTo>
                  <a:lnTo>
                    <a:pt x="713295" y="6946"/>
                  </a:lnTo>
                  <a:close/>
                </a:path>
                <a:path w="733425" h="178435">
                  <a:moveTo>
                    <a:pt x="733386" y="5219"/>
                  </a:moveTo>
                  <a:lnTo>
                    <a:pt x="732701" y="0"/>
                  </a:lnTo>
                  <a:lnTo>
                    <a:pt x="729157" y="279"/>
                  </a:lnTo>
                  <a:lnTo>
                    <a:pt x="725614" y="558"/>
                  </a:lnTo>
                  <a:lnTo>
                    <a:pt x="725855" y="5816"/>
                  </a:lnTo>
                  <a:lnTo>
                    <a:pt x="733386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 descr=""/>
            <p:cNvSpPr/>
            <p:nvPr/>
          </p:nvSpPr>
          <p:spPr>
            <a:xfrm>
              <a:off x="3944377" y="5298761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0" y="0"/>
                  </a:moveTo>
                  <a:lnTo>
                    <a:pt x="330262" y="0"/>
                  </a:lnTo>
                </a:path>
              </a:pathLst>
            </a:custGeom>
            <a:ln w="1242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 descr=""/>
            <p:cNvSpPr/>
            <p:nvPr/>
          </p:nvSpPr>
          <p:spPr>
            <a:xfrm>
              <a:off x="792988" y="5299671"/>
              <a:ext cx="4761230" cy="466090"/>
            </a:xfrm>
            <a:custGeom>
              <a:avLst/>
              <a:gdLst/>
              <a:ahLst/>
              <a:cxnLst/>
              <a:rect l="l" t="t" r="r" b="b"/>
              <a:pathLst>
                <a:path w="4761230" h="466089">
                  <a:moveTo>
                    <a:pt x="7569" y="447890"/>
                  </a:moveTo>
                  <a:lnTo>
                    <a:pt x="635" y="446417"/>
                  </a:lnTo>
                  <a:lnTo>
                    <a:pt x="0" y="448805"/>
                  </a:lnTo>
                  <a:lnTo>
                    <a:pt x="0" y="451662"/>
                  </a:lnTo>
                  <a:lnTo>
                    <a:pt x="6667" y="453072"/>
                  </a:lnTo>
                  <a:lnTo>
                    <a:pt x="7569" y="447890"/>
                  </a:lnTo>
                  <a:close/>
                </a:path>
                <a:path w="4761230" h="466089">
                  <a:moveTo>
                    <a:pt x="27305" y="452043"/>
                  </a:moveTo>
                  <a:lnTo>
                    <a:pt x="23837" y="451307"/>
                  </a:lnTo>
                  <a:lnTo>
                    <a:pt x="20370" y="450570"/>
                  </a:lnTo>
                  <a:lnTo>
                    <a:pt x="19011" y="455663"/>
                  </a:lnTo>
                  <a:lnTo>
                    <a:pt x="26416" y="457225"/>
                  </a:lnTo>
                  <a:lnTo>
                    <a:pt x="27305" y="452043"/>
                  </a:lnTo>
                  <a:close/>
                </a:path>
                <a:path w="4761230" h="466089">
                  <a:moveTo>
                    <a:pt x="47040" y="456209"/>
                  </a:moveTo>
                  <a:lnTo>
                    <a:pt x="43573" y="455472"/>
                  </a:lnTo>
                  <a:lnTo>
                    <a:pt x="40106" y="454736"/>
                  </a:lnTo>
                  <a:lnTo>
                    <a:pt x="38773" y="459841"/>
                  </a:lnTo>
                  <a:lnTo>
                    <a:pt x="46177" y="461403"/>
                  </a:lnTo>
                  <a:lnTo>
                    <a:pt x="47040" y="456209"/>
                  </a:lnTo>
                  <a:close/>
                </a:path>
                <a:path w="4761230" h="466089">
                  <a:moveTo>
                    <a:pt x="66776" y="460375"/>
                  </a:moveTo>
                  <a:lnTo>
                    <a:pt x="63309" y="459638"/>
                  </a:lnTo>
                  <a:lnTo>
                    <a:pt x="59842" y="458901"/>
                  </a:lnTo>
                  <a:lnTo>
                    <a:pt x="58534" y="464007"/>
                  </a:lnTo>
                  <a:lnTo>
                    <a:pt x="65938" y="465569"/>
                  </a:lnTo>
                  <a:lnTo>
                    <a:pt x="66776" y="460375"/>
                  </a:lnTo>
                  <a:close/>
                </a:path>
                <a:path w="4761230" h="466089">
                  <a:moveTo>
                    <a:pt x="3501796" y="584"/>
                  </a:moveTo>
                  <a:lnTo>
                    <a:pt x="3498253" y="292"/>
                  </a:lnTo>
                  <a:lnTo>
                    <a:pt x="3494709" y="0"/>
                  </a:lnTo>
                  <a:lnTo>
                    <a:pt x="3494062" y="5232"/>
                  </a:lnTo>
                  <a:lnTo>
                    <a:pt x="3501593" y="5842"/>
                  </a:lnTo>
                  <a:lnTo>
                    <a:pt x="3501796" y="584"/>
                  </a:lnTo>
                  <a:close/>
                </a:path>
                <a:path w="4761230" h="466089">
                  <a:moveTo>
                    <a:pt x="3521951" y="2222"/>
                  </a:moveTo>
                  <a:lnTo>
                    <a:pt x="3518408" y="1930"/>
                  </a:lnTo>
                  <a:lnTo>
                    <a:pt x="3514864" y="1638"/>
                  </a:lnTo>
                  <a:lnTo>
                    <a:pt x="3514166" y="6870"/>
                  </a:lnTo>
                  <a:lnTo>
                    <a:pt x="3521697" y="7480"/>
                  </a:lnTo>
                  <a:lnTo>
                    <a:pt x="3521951" y="2222"/>
                  </a:lnTo>
                  <a:close/>
                </a:path>
                <a:path w="4761230" h="466089">
                  <a:moveTo>
                    <a:pt x="3542080" y="4102"/>
                  </a:moveTo>
                  <a:lnTo>
                    <a:pt x="3538550" y="3695"/>
                  </a:lnTo>
                  <a:lnTo>
                    <a:pt x="3535019" y="3289"/>
                  </a:lnTo>
                  <a:lnTo>
                    <a:pt x="3534283" y="8509"/>
                  </a:lnTo>
                  <a:lnTo>
                    <a:pt x="3541788" y="9359"/>
                  </a:lnTo>
                  <a:lnTo>
                    <a:pt x="3542080" y="4102"/>
                  </a:lnTo>
                  <a:close/>
                </a:path>
                <a:path w="4761230" h="466089">
                  <a:moveTo>
                    <a:pt x="3562159" y="6375"/>
                  </a:moveTo>
                  <a:lnTo>
                    <a:pt x="3558629" y="5969"/>
                  </a:lnTo>
                  <a:lnTo>
                    <a:pt x="3555098" y="5575"/>
                  </a:lnTo>
                  <a:lnTo>
                    <a:pt x="3554311" y="10769"/>
                  </a:lnTo>
                  <a:lnTo>
                    <a:pt x="3561816" y="11633"/>
                  </a:lnTo>
                  <a:lnTo>
                    <a:pt x="3562159" y="6375"/>
                  </a:lnTo>
                  <a:close/>
                </a:path>
                <a:path w="4761230" h="466089">
                  <a:moveTo>
                    <a:pt x="3582251" y="8661"/>
                  </a:moveTo>
                  <a:lnTo>
                    <a:pt x="3578720" y="8255"/>
                  </a:lnTo>
                  <a:lnTo>
                    <a:pt x="3575189" y="7848"/>
                  </a:lnTo>
                  <a:lnTo>
                    <a:pt x="3574351" y="13055"/>
                  </a:lnTo>
                  <a:lnTo>
                    <a:pt x="3581870" y="13906"/>
                  </a:lnTo>
                  <a:lnTo>
                    <a:pt x="3582251" y="8661"/>
                  </a:lnTo>
                  <a:close/>
                </a:path>
                <a:path w="4761230" h="466089">
                  <a:moveTo>
                    <a:pt x="3602342" y="10934"/>
                  </a:moveTo>
                  <a:lnTo>
                    <a:pt x="3598811" y="10528"/>
                  </a:lnTo>
                  <a:lnTo>
                    <a:pt x="3595281" y="10134"/>
                  </a:lnTo>
                  <a:lnTo>
                    <a:pt x="3594404" y="15328"/>
                  </a:lnTo>
                  <a:lnTo>
                    <a:pt x="3601910" y="16179"/>
                  </a:lnTo>
                  <a:lnTo>
                    <a:pt x="3602342" y="10934"/>
                  </a:lnTo>
                  <a:close/>
                </a:path>
                <a:path w="4761230" h="466089">
                  <a:moveTo>
                    <a:pt x="3622370" y="13652"/>
                  </a:moveTo>
                  <a:lnTo>
                    <a:pt x="3618852" y="13144"/>
                  </a:lnTo>
                  <a:lnTo>
                    <a:pt x="3615334" y="12636"/>
                  </a:lnTo>
                  <a:lnTo>
                    <a:pt x="3614420" y="17818"/>
                  </a:lnTo>
                  <a:lnTo>
                    <a:pt x="3621887" y="18910"/>
                  </a:lnTo>
                  <a:lnTo>
                    <a:pt x="3622370" y="13652"/>
                  </a:lnTo>
                  <a:close/>
                </a:path>
                <a:path w="4761230" h="466089">
                  <a:moveTo>
                    <a:pt x="3642372" y="16573"/>
                  </a:moveTo>
                  <a:lnTo>
                    <a:pt x="3638854" y="16065"/>
                  </a:lnTo>
                  <a:lnTo>
                    <a:pt x="3635337" y="15557"/>
                  </a:lnTo>
                  <a:lnTo>
                    <a:pt x="3634371" y="20726"/>
                  </a:lnTo>
                  <a:lnTo>
                    <a:pt x="3641852" y="21818"/>
                  </a:lnTo>
                  <a:lnTo>
                    <a:pt x="3642372" y="16573"/>
                  </a:lnTo>
                  <a:close/>
                </a:path>
                <a:path w="4761230" h="466089">
                  <a:moveTo>
                    <a:pt x="3662388" y="19494"/>
                  </a:moveTo>
                  <a:lnTo>
                    <a:pt x="3658870" y="18986"/>
                  </a:lnTo>
                  <a:lnTo>
                    <a:pt x="3655352" y="18478"/>
                  </a:lnTo>
                  <a:lnTo>
                    <a:pt x="3654348" y="23647"/>
                  </a:lnTo>
                  <a:lnTo>
                    <a:pt x="3661816" y="24739"/>
                  </a:lnTo>
                  <a:lnTo>
                    <a:pt x="3662388" y="19494"/>
                  </a:lnTo>
                  <a:close/>
                </a:path>
                <a:path w="4761230" h="466089">
                  <a:moveTo>
                    <a:pt x="3682390" y="22415"/>
                  </a:moveTo>
                  <a:lnTo>
                    <a:pt x="3678872" y="21907"/>
                  </a:lnTo>
                  <a:lnTo>
                    <a:pt x="3675354" y="21399"/>
                  </a:lnTo>
                  <a:lnTo>
                    <a:pt x="3674300" y="26555"/>
                  </a:lnTo>
                  <a:lnTo>
                    <a:pt x="3681780" y="27647"/>
                  </a:lnTo>
                  <a:lnTo>
                    <a:pt x="3682390" y="22415"/>
                  </a:lnTo>
                  <a:close/>
                </a:path>
                <a:path w="4761230" h="466089">
                  <a:moveTo>
                    <a:pt x="3702304" y="25920"/>
                  </a:moveTo>
                  <a:lnTo>
                    <a:pt x="3698798" y="25298"/>
                  </a:lnTo>
                  <a:lnTo>
                    <a:pt x="3695293" y="24676"/>
                  </a:lnTo>
                  <a:lnTo>
                    <a:pt x="3694201" y="29832"/>
                  </a:lnTo>
                  <a:lnTo>
                    <a:pt x="3701643" y="31153"/>
                  </a:lnTo>
                  <a:lnTo>
                    <a:pt x="3702304" y="25920"/>
                  </a:lnTo>
                  <a:close/>
                </a:path>
                <a:path w="4761230" h="466089">
                  <a:moveTo>
                    <a:pt x="3722205" y="29464"/>
                  </a:moveTo>
                  <a:lnTo>
                    <a:pt x="3718699" y="28841"/>
                  </a:lnTo>
                  <a:lnTo>
                    <a:pt x="3715194" y="28219"/>
                  </a:lnTo>
                  <a:lnTo>
                    <a:pt x="3714064" y="33362"/>
                  </a:lnTo>
                  <a:lnTo>
                    <a:pt x="3721506" y="34683"/>
                  </a:lnTo>
                  <a:lnTo>
                    <a:pt x="3722205" y="29464"/>
                  </a:lnTo>
                  <a:close/>
                </a:path>
                <a:path w="4761230" h="466089">
                  <a:moveTo>
                    <a:pt x="3742105" y="33007"/>
                  </a:moveTo>
                  <a:lnTo>
                    <a:pt x="3738600" y="32385"/>
                  </a:lnTo>
                  <a:lnTo>
                    <a:pt x="3735095" y="31762"/>
                  </a:lnTo>
                  <a:lnTo>
                    <a:pt x="3733927" y="36893"/>
                  </a:lnTo>
                  <a:lnTo>
                    <a:pt x="3741369" y="38227"/>
                  </a:lnTo>
                  <a:lnTo>
                    <a:pt x="3742105" y="33007"/>
                  </a:lnTo>
                  <a:close/>
                </a:path>
                <a:path w="4761230" h="466089">
                  <a:moveTo>
                    <a:pt x="3762006" y="36550"/>
                  </a:moveTo>
                  <a:lnTo>
                    <a:pt x="3758501" y="35928"/>
                  </a:lnTo>
                  <a:lnTo>
                    <a:pt x="3754996" y="35306"/>
                  </a:lnTo>
                  <a:lnTo>
                    <a:pt x="3753789" y="40436"/>
                  </a:lnTo>
                  <a:lnTo>
                    <a:pt x="3761219" y="41757"/>
                  </a:lnTo>
                  <a:lnTo>
                    <a:pt x="3762006" y="36550"/>
                  </a:lnTo>
                  <a:close/>
                </a:path>
                <a:path w="4761230" h="466089">
                  <a:moveTo>
                    <a:pt x="3781780" y="40716"/>
                  </a:moveTo>
                  <a:lnTo>
                    <a:pt x="3778300" y="39992"/>
                  </a:lnTo>
                  <a:lnTo>
                    <a:pt x="3774821" y="39255"/>
                  </a:lnTo>
                  <a:lnTo>
                    <a:pt x="3773563" y="44373"/>
                  </a:lnTo>
                  <a:lnTo>
                    <a:pt x="3780967" y="45923"/>
                  </a:lnTo>
                  <a:lnTo>
                    <a:pt x="3781780" y="40716"/>
                  </a:lnTo>
                  <a:close/>
                </a:path>
                <a:path w="4761230" h="466089">
                  <a:moveTo>
                    <a:pt x="3801567" y="44881"/>
                  </a:moveTo>
                  <a:lnTo>
                    <a:pt x="3798087" y="44145"/>
                  </a:lnTo>
                  <a:lnTo>
                    <a:pt x="3794607" y="43421"/>
                  </a:lnTo>
                  <a:lnTo>
                    <a:pt x="3793312" y="48526"/>
                  </a:lnTo>
                  <a:lnTo>
                    <a:pt x="3800716" y="50076"/>
                  </a:lnTo>
                  <a:lnTo>
                    <a:pt x="3801567" y="44881"/>
                  </a:lnTo>
                  <a:close/>
                </a:path>
                <a:path w="4761230" h="466089">
                  <a:moveTo>
                    <a:pt x="3821353" y="49022"/>
                  </a:moveTo>
                  <a:lnTo>
                    <a:pt x="3817874" y="48298"/>
                  </a:lnTo>
                  <a:lnTo>
                    <a:pt x="3814394" y="47561"/>
                  </a:lnTo>
                  <a:lnTo>
                    <a:pt x="3813060" y="52666"/>
                  </a:lnTo>
                  <a:lnTo>
                    <a:pt x="3820452" y="54216"/>
                  </a:lnTo>
                  <a:lnTo>
                    <a:pt x="3821353" y="49022"/>
                  </a:lnTo>
                  <a:close/>
                </a:path>
                <a:path w="4761230" h="466089">
                  <a:moveTo>
                    <a:pt x="3841127" y="53187"/>
                  </a:moveTo>
                  <a:lnTo>
                    <a:pt x="3837648" y="52451"/>
                  </a:lnTo>
                  <a:lnTo>
                    <a:pt x="3834168" y="51727"/>
                  </a:lnTo>
                  <a:lnTo>
                    <a:pt x="3832796" y="56807"/>
                  </a:lnTo>
                  <a:lnTo>
                    <a:pt x="3840188" y="58369"/>
                  </a:lnTo>
                  <a:lnTo>
                    <a:pt x="3841127" y="53187"/>
                  </a:lnTo>
                  <a:close/>
                </a:path>
                <a:path w="4761230" h="466089">
                  <a:moveTo>
                    <a:pt x="3860774" y="57937"/>
                  </a:moveTo>
                  <a:lnTo>
                    <a:pt x="3857320" y="57099"/>
                  </a:lnTo>
                  <a:lnTo>
                    <a:pt x="3853865" y="56261"/>
                  </a:lnTo>
                  <a:lnTo>
                    <a:pt x="3852456" y="61341"/>
                  </a:lnTo>
                  <a:lnTo>
                    <a:pt x="3859809" y="63119"/>
                  </a:lnTo>
                  <a:lnTo>
                    <a:pt x="3860774" y="57937"/>
                  </a:lnTo>
                  <a:close/>
                </a:path>
                <a:path w="4761230" h="466089">
                  <a:moveTo>
                    <a:pt x="3880421" y="62687"/>
                  </a:moveTo>
                  <a:lnTo>
                    <a:pt x="3876967" y="61849"/>
                  </a:lnTo>
                  <a:lnTo>
                    <a:pt x="3873512" y="61010"/>
                  </a:lnTo>
                  <a:lnTo>
                    <a:pt x="3872065" y="66078"/>
                  </a:lnTo>
                  <a:lnTo>
                    <a:pt x="3879418" y="67856"/>
                  </a:lnTo>
                  <a:lnTo>
                    <a:pt x="3880421" y="62687"/>
                  </a:lnTo>
                  <a:close/>
                </a:path>
                <a:path w="4761230" h="466089">
                  <a:moveTo>
                    <a:pt x="3900081" y="67424"/>
                  </a:moveTo>
                  <a:lnTo>
                    <a:pt x="3896626" y="66586"/>
                  </a:lnTo>
                  <a:lnTo>
                    <a:pt x="3893172" y="65747"/>
                  </a:lnTo>
                  <a:lnTo>
                    <a:pt x="3891686" y="70802"/>
                  </a:lnTo>
                  <a:lnTo>
                    <a:pt x="3899039" y="72580"/>
                  </a:lnTo>
                  <a:lnTo>
                    <a:pt x="3900081" y="67424"/>
                  </a:lnTo>
                  <a:close/>
                </a:path>
                <a:path w="4761230" h="466089">
                  <a:moveTo>
                    <a:pt x="3919728" y="72174"/>
                  </a:moveTo>
                  <a:lnTo>
                    <a:pt x="3916273" y="71335"/>
                  </a:lnTo>
                  <a:lnTo>
                    <a:pt x="3912819" y="70497"/>
                  </a:lnTo>
                  <a:lnTo>
                    <a:pt x="3911308" y="75552"/>
                  </a:lnTo>
                  <a:lnTo>
                    <a:pt x="3918648" y="77317"/>
                  </a:lnTo>
                  <a:lnTo>
                    <a:pt x="3919728" y="72174"/>
                  </a:lnTo>
                  <a:close/>
                </a:path>
                <a:path w="4761230" h="466089">
                  <a:moveTo>
                    <a:pt x="3939248" y="77406"/>
                  </a:moveTo>
                  <a:lnTo>
                    <a:pt x="3935819" y="76466"/>
                  </a:lnTo>
                  <a:lnTo>
                    <a:pt x="3932390" y="75526"/>
                  </a:lnTo>
                  <a:lnTo>
                    <a:pt x="3930840" y="80568"/>
                  </a:lnTo>
                  <a:lnTo>
                    <a:pt x="3938130" y="82550"/>
                  </a:lnTo>
                  <a:lnTo>
                    <a:pt x="3939248" y="77406"/>
                  </a:lnTo>
                  <a:close/>
                </a:path>
                <a:path w="4761230" h="466089">
                  <a:moveTo>
                    <a:pt x="3958742" y="82727"/>
                  </a:moveTo>
                  <a:lnTo>
                    <a:pt x="3955313" y="81788"/>
                  </a:lnTo>
                  <a:lnTo>
                    <a:pt x="3951884" y="80848"/>
                  </a:lnTo>
                  <a:lnTo>
                    <a:pt x="3950297" y="85877"/>
                  </a:lnTo>
                  <a:lnTo>
                    <a:pt x="3957599" y="87858"/>
                  </a:lnTo>
                  <a:lnTo>
                    <a:pt x="3958742" y="82727"/>
                  </a:lnTo>
                  <a:close/>
                </a:path>
                <a:path w="4761230" h="466089">
                  <a:moveTo>
                    <a:pt x="3978249" y="88036"/>
                  </a:moveTo>
                  <a:lnTo>
                    <a:pt x="3974820" y="87096"/>
                  </a:lnTo>
                  <a:lnTo>
                    <a:pt x="3971391" y="86156"/>
                  </a:lnTo>
                  <a:lnTo>
                    <a:pt x="3969778" y="91173"/>
                  </a:lnTo>
                  <a:lnTo>
                    <a:pt x="3977068" y="93167"/>
                  </a:lnTo>
                  <a:lnTo>
                    <a:pt x="3978249" y="88036"/>
                  </a:lnTo>
                  <a:close/>
                </a:path>
                <a:path w="4761230" h="466089">
                  <a:moveTo>
                    <a:pt x="3997744" y="93345"/>
                  </a:moveTo>
                  <a:lnTo>
                    <a:pt x="3994315" y="92405"/>
                  </a:lnTo>
                  <a:lnTo>
                    <a:pt x="3990886" y="91465"/>
                  </a:lnTo>
                  <a:lnTo>
                    <a:pt x="3989235" y="96469"/>
                  </a:lnTo>
                  <a:lnTo>
                    <a:pt x="3996525" y="98463"/>
                  </a:lnTo>
                  <a:lnTo>
                    <a:pt x="3997744" y="93345"/>
                  </a:lnTo>
                  <a:close/>
                </a:path>
                <a:path w="4761230" h="466089">
                  <a:moveTo>
                    <a:pt x="4017162" y="98971"/>
                  </a:moveTo>
                  <a:lnTo>
                    <a:pt x="4013758" y="97942"/>
                  </a:lnTo>
                  <a:lnTo>
                    <a:pt x="4010355" y="96913"/>
                  </a:lnTo>
                  <a:lnTo>
                    <a:pt x="4008678" y="101904"/>
                  </a:lnTo>
                  <a:lnTo>
                    <a:pt x="4015905" y="104089"/>
                  </a:lnTo>
                  <a:lnTo>
                    <a:pt x="4017162" y="98971"/>
                  </a:lnTo>
                  <a:close/>
                </a:path>
                <a:path w="4761230" h="466089">
                  <a:moveTo>
                    <a:pt x="4036504" y="104825"/>
                  </a:moveTo>
                  <a:lnTo>
                    <a:pt x="4033101" y="103797"/>
                  </a:lnTo>
                  <a:lnTo>
                    <a:pt x="4029697" y="102768"/>
                  </a:lnTo>
                  <a:lnTo>
                    <a:pt x="4027982" y="107746"/>
                  </a:lnTo>
                  <a:lnTo>
                    <a:pt x="4035221" y="109931"/>
                  </a:lnTo>
                  <a:lnTo>
                    <a:pt x="4036504" y="104825"/>
                  </a:lnTo>
                  <a:close/>
                </a:path>
                <a:path w="4761230" h="466089">
                  <a:moveTo>
                    <a:pt x="4055846" y="110680"/>
                  </a:moveTo>
                  <a:lnTo>
                    <a:pt x="4052443" y="109651"/>
                  </a:lnTo>
                  <a:lnTo>
                    <a:pt x="4049039" y="108623"/>
                  </a:lnTo>
                  <a:lnTo>
                    <a:pt x="4047299" y="113588"/>
                  </a:lnTo>
                  <a:lnTo>
                    <a:pt x="4054525" y="115785"/>
                  </a:lnTo>
                  <a:lnTo>
                    <a:pt x="4055846" y="110680"/>
                  </a:lnTo>
                  <a:close/>
                </a:path>
                <a:path w="4761230" h="466089">
                  <a:moveTo>
                    <a:pt x="4075188" y="116535"/>
                  </a:moveTo>
                  <a:lnTo>
                    <a:pt x="4071785" y="115506"/>
                  </a:lnTo>
                  <a:lnTo>
                    <a:pt x="4068381" y="114477"/>
                  </a:lnTo>
                  <a:lnTo>
                    <a:pt x="4066603" y="119443"/>
                  </a:lnTo>
                  <a:lnTo>
                    <a:pt x="4073842" y="121627"/>
                  </a:lnTo>
                  <a:lnTo>
                    <a:pt x="4075188" y="116535"/>
                  </a:lnTo>
                  <a:close/>
                </a:path>
                <a:path w="4761230" h="466089">
                  <a:moveTo>
                    <a:pt x="4094518" y="122453"/>
                  </a:moveTo>
                  <a:lnTo>
                    <a:pt x="4091140" y="121361"/>
                  </a:lnTo>
                  <a:lnTo>
                    <a:pt x="4087736" y="120332"/>
                  </a:lnTo>
                  <a:lnTo>
                    <a:pt x="4085933" y="125285"/>
                  </a:lnTo>
                  <a:lnTo>
                    <a:pt x="4089552" y="126377"/>
                  </a:lnTo>
                  <a:lnTo>
                    <a:pt x="4093146" y="127533"/>
                  </a:lnTo>
                  <a:lnTo>
                    <a:pt x="4094518" y="122453"/>
                  </a:lnTo>
                  <a:close/>
                </a:path>
                <a:path w="4761230" h="466089">
                  <a:moveTo>
                    <a:pt x="4113695" y="128841"/>
                  </a:moveTo>
                  <a:lnTo>
                    <a:pt x="4110317" y="127723"/>
                  </a:lnTo>
                  <a:lnTo>
                    <a:pt x="4106938" y="126606"/>
                  </a:lnTo>
                  <a:lnTo>
                    <a:pt x="4105110" y="131533"/>
                  </a:lnTo>
                  <a:lnTo>
                    <a:pt x="4112285" y="133921"/>
                  </a:lnTo>
                  <a:lnTo>
                    <a:pt x="4113695" y="128841"/>
                  </a:lnTo>
                  <a:close/>
                </a:path>
                <a:path w="4761230" h="466089">
                  <a:moveTo>
                    <a:pt x="4132872" y="135216"/>
                  </a:moveTo>
                  <a:lnTo>
                    <a:pt x="4129494" y="134099"/>
                  </a:lnTo>
                  <a:lnTo>
                    <a:pt x="4126115" y="132981"/>
                  </a:lnTo>
                  <a:lnTo>
                    <a:pt x="4124261" y="137896"/>
                  </a:lnTo>
                  <a:lnTo>
                    <a:pt x="4131437" y="140284"/>
                  </a:lnTo>
                  <a:lnTo>
                    <a:pt x="4132872" y="135216"/>
                  </a:lnTo>
                  <a:close/>
                </a:path>
                <a:path w="4761230" h="466089">
                  <a:moveTo>
                    <a:pt x="4152049" y="141592"/>
                  </a:moveTo>
                  <a:lnTo>
                    <a:pt x="4148671" y="140474"/>
                  </a:lnTo>
                  <a:lnTo>
                    <a:pt x="4145292" y="139357"/>
                  </a:lnTo>
                  <a:lnTo>
                    <a:pt x="4143400" y="144272"/>
                  </a:lnTo>
                  <a:lnTo>
                    <a:pt x="4150576" y="146659"/>
                  </a:lnTo>
                  <a:lnTo>
                    <a:pt x="4152049" y="141592"/>
                  </a:lnTo>
                  <a:close/>
                </a:path>
                <a:path w="4761230" h="466089">
                  <a:moveTo>
                    <a:pt x="4171226" y="147967"/>
                  </a:moveTo>
                  <a:lnTo>
                    <a:pt x="4167848" y="146850"/>
                  </a:lnTo>
                  <a:lnTo>
                    <a:pt x="4164469" y="145732"/>
                  </a:lnTo>
                  <a:lnTo>
                    <a:pt x="4162552" y="150634"/>
                  </a:lnTo>
                  <a:lnTo>
                    <a:pt x="4169727" y="153022"/>
                  </a:lnTo>
                  <a:lnTo>
                    <a:pt x="4171226" y="147967"/>
                  </a:lnTo>
                  <a:close/>
                </a:path>
                <a:path w="4761230" h="466089">
                  <a:moveTo>
                    <a:pt x="4190301" y="154609"/>
                  </a:moveTo>
                  <a:lnTo>
                    <a:pt x="4186961" y="153403"/>
                  </a:lnTo>
                  <a:lnTo>
                    <a:pt x="4183621" y="152196"/>
                  </a:lnTo>
                  <a:lnTo>
                    <a:pt x="4181665" y="157086"/>
                  </a:lnTo>
                  <a:lnTo>
                    <a:pt x="4188777" y="159664"/>
                  </a:lnTo>
                  <a:lnTo>
                    <a:pt x="4190301" y="154609"/>
                  </a:lnTo>
                  <a:close/>
                </a:path>
                <a:path w="4761230" h="466089">
                  <a:moveTo>
                    <a:pt x="4209313" y="161480"/>
                  </a:moveTo>
                  <a:lnTo>
                    <a:pt x="4205973" y="160274"/>
                  </a:lnTo>
                  <a:lnTo>
                    <a:pt x="4202633" y="159067"/>
                  </a:lnTo>
                  <a:lnTo>
                    <a:pt x="4200652" y="163944"/>
                  </a:lnTo>
                  <a:lnTo>
                    <a:pt x="4207764" y="166522"/>
                  </a:lnTo>
                  <a:lnTo>
                    <a:pt x="4209313" y="161480"/>
                  </a:lnTo>
                  <a:close/>
                </a:path>
                <a:path w="4761230" h="466089">
                  <a:moveTo>
                    <a:pt x="4228312" y="168351"/>
                  </a:moveTo>
                  <a:lnTo>
                    <a:pt x="4224972" y="167144"/>
                  </a:lnTo>
                  <a:lnTo>
                    <a:pt x="4221632" y="165938"/>
                  </a:lnTo>
                  <a:lnTo>
                    <a:pt x="4219626" y="170802"/>
                  </a:lnTo>
                  <a:lnTo>
                    <a:pt x="4226738" y="173380"/>
                  </a:lnTo>
                  <a:lnTo>
                    <a:pt x="4228312" y="168351"/>
                  </a:lnTo>
                  <a:close/>
                </a:path>
                <a:path w="4761230" h="466089">
                  <a:moveTo>
                    <a:pt x="4247312" y="175234"/>
                  </a:moveTo>
                  <a:lnTo>
                    <a:pt x="4243971" y="174028"/>
                  </a:lnTo>
                  <a:lnTo>
                    <a:pt x="4240631" y="172821"/>
                  </a:lnTo>
                  <a:lnTo>
                    <a:pt x="4238599" y="177685"/>
                  </a:lnTo>
                  <a:lnTo>
                    <a:pt x="4245711" y="180251"/>
                  </a:lnTo>
                  <a:lnTo>
                    <a:pt x="4247312" y="175234"/>
                  </a:lnTo>
                  <a:close/>
                </a:path>
                <a:path w="4761230" h="466089">
                  <a:moveTo>
                    <a:pt x="4266323" y="182105"/>
                  </a:moveTo>
                  <a:lnTo>
                    <a:pt x="4262983" y="180898"/>
                  </a:lnTo>
                  <a:lnTo>
                    <a:pt x="4259643" y="179692"/>
                  </a:lnTo>
                  <a:lnTo>
                    <a:pt x="4257586" y="184543"/>
                  </a:lnTo>
                  <a:lnTo>
                    <a:pt x="4264698" y="187121"/>
                  </a:lnTo>
                  <a:lnTo>
                    <a:pt x="4266323" y="182105"/>
                  </a:lnTo>
                  <a:close/>
                </a:path>
                <a:path w="4761230" h="466089">
                  <a:moveTo>
                    <a:pt x="4285196" y="189344"/>
                  </a:moveTo>
                  <a:lnTo>
                    <a:pt x="4281881" y="188048"/>
                  </a:lnTo>
                  <a:lnTo>
                    <a:pt x="4278566" y="186753"/>
                  </a:lnTo>
                  <a:lnTo>
                    <a:pt x="4276496" y="191592"/>
                  </a:lnTo>
                  <a:lnTo>
                    <a:pt x="4283532" y="194348"/>
                  </a:lnTo>
                  <a:lnTo>
                    <a:pt x="4285196" y="189344"/>
                  </a:lnTo>
                  <a:close/>
                </a:path>
                <a:path w="4761230" h="466089">
                  <a:moveTo>
                    <a:pt x="4304017" y="196684"/>
                  </a:moveTo>
                  <a:lnTo>
                    <a:pt x="4300702" y="195389"/>
                  </a:lnTo>
                  <a:lnTo>
                    <a:pt x="4297388" y="194094"/>
                  </a:lnTo>
                  <a:lnTo>
                    <a:pt x="4295292" y="198932"/>
                  </a:lnTo>
                  <a:lnTo>
                    <a:pt x="4302328" y="201676"/>
                  </a:lnTo>
                  <a:lnTo>
                    <a:pt x="4304017" y="196684"/>
                  </a:lnTo>
                  <a:close/>
                </a:path>
                <a:path w="4761230" h="466089">
                  <a:moveTo>
                    <a:pt x="4322851" y="204025"/>
                  </a:moveTo>
                  <a:lnTo>
                    <a:pt x="4319536" y="202730"/>
                  </a:lnTo>
                  <a:lnTo>
                    <a:pt x="4316222" y="201434"/>
                  </a:lnTo>
                  <a:lnTo>
                    <a:pt x="4314101" y="206260"/>
                  </a:lnTo>
                  <a:lnTo>
                    <a:pt x="4321149" y="209003"/>
                  </a:lnTo>
                  <a:lnTo>
                    <a:pt x="4322851" y="204025"/>
                  </a:lnTo>
                  <a:close/>
                </a:path>
                <a:path w="4761230" h="466089">
                  <a:moveTo>
                    <a:pt x="4341673" y="211366"/>
                  </a:moveTo>
                  <a:lnTo>
                    <a:pt x="4338358" y="210070"/>
                  </a:lnTo>
                  <a:lnTo>
                    <a:pt x="4335043" y="208775"/>
                  </a:lnTo>
                  <a:lnTo>
                    <a:pt x="4332897" y="213588"/>
                  </a:lnTo>
                  <a:lnTo>
                    <a:pt x="4339945" y="216331"/>
                  </a:lnTo>
                  <a:lnTo>
                    <a:pt x="4341673" y="211366"/>
                  </a:lnTo>
                  <a:close/>
                </a:path>
                <a:path w="4761230" h="466089">
                  <a:moveTo>
                    <a:pt x="4360494" y="218706"/>
                  </a:moveTo>
                  <a:lnTo>
                    <a:pt x="4357179" y="217411"/>
                  </a:lnTo>
                  <a:lnTo>
                    <a:pt x="4353865" y="216115"/>
                  </a:lnTo>
                  <a:lnTo>
                    <a:pt x="4351693" y="220916"/>
                  </a:lnTo>
                  <a:lnTo>
                    <a:pt x="4358741" y="223672"/>
                  </a:lnTo>
                  <a:lnTo>
                    <a:pt x="4360494" y="218706"/>
                  </a:lnTo>
                  <a:close/>
                </a:path>
                <a:path w="4761230" h="466089">
                  <a:moveTo>
                    <a:pt x="4379176" y="226415"/>
                  </a:moveTo>
                  <a:lnTo>
                    <a:pt x="4375899" y="225044"/>
                  </a:lnTo>
                  <a:lnTo>
                    <a:pt x="4372622" y="223672"/>
                  </a:lnTo>
                  <a:lnTo>
                    <a:pt x="4370425" y="228460"/>
                  </a:lnTo>
                  <a:lnTo>
                    <a:pt x="4377398" y="231381"/>
                  </a:lnTo>
                  <a:lnTo>
                    <a:pt x="4379176" y="226415"/>
                  </a:lnTo>
                  <a:close/>
                </a:path>
                <a:path w="4761230" h="466089">
                  <a:moveTo>
                    <a:pt x="4397819" y="234200"/>
                  </a:moveTo>
                  <a:lnTo>
                    <a:pt x="4394543" y="232829"/>
                  </a:lnTo>
                  <a:lnTo>
                    <a:pt x="4391266" y="231457"/>
                  </a:lnTo>
                  <a:lnTo>
                    <a:pt x="4389044" y="236232"/>
                  </a:lnTo>
                  <a:lnTo>
                    <a:pt x="4396029" y="239153"/>
                  </a:lnTo>
                  <a:lnTo>
                    <a:pt x="4397819" y="234200"/>
                  </a:lnTo>
                  <a:close/>
                </a:path>
                <a:path w="4761230" h="466089">
                  <a:moveTo>
                    <a:pt x="4416463" y="241985"/>
                  </a:moveTo>
                  <a:lnTo>
                    <a:pt x="4413186" y="240614"/>
                  </a:lnTo>
                  <a:lnTo>
                    <a:pt x="4409910" y="239242"/>
                  </a:lnTo>
                  <a:lnTo>
                    <a:pt x="4407662" y="244017"/>
                  </a:lnTo>
                  <a:lnTo>
                    <a:pt x="4414647" y="246926"/>
                  </a:lnTo>
                  <a:lnTo>
                    <a:pt x="4416463" y="241985"/>
                  </a:lnTo>
                  <a:close/>
                </a:path>
                <a:path w="4761230" h="466089">
                  <a:moveTo>
                    <a:pt x="4435106" y="249783"/>
                  </a:moveTo>
                  <a:lnTo>
                    <a:pt x="4431830" y="248412"/>
                  </a:lnTo>
                  <a:lnTo>
                    <a:pt x="4428553" y="247040"/>
                  </a:lnTo>
                  <a:lnTo>
                    <a:pt x="4426293" y="251802"/>
                  </a:lnTo>
                  <a:lnTo>
                    <a:pt x="4433265" y="254711"/>
                  </a:lnTo>
                  <a:lnTo>
                    <a:pt x="4435106" y="249783"/>
                  </a:lnTo>
                  <a:close/>
                </a:path>
                <a:path w="4761230" h="466089">
                  <a:moveTo>
                    <a:pt x="4453750" y="257568"/>
                  </a:moveTo>
                  <a:lnTo>
                    <a:pt x="4450473" y="256197"/>
                  </a:lnTo>
                  <a:lnTo>
                    <a:pt x="4447197" y="254825"/>
                  </a:lnTo>
                  <a:lnTo>
                    <a:pt x="4444911" y="259575"/>
                  </a:lnTo>
                  <a:lnTo>
                    <a:pt x="4451883" y="262496"/>
                  </a:lnTo>
                  <a:lnTo>
                    <a:pt x="4453750" y="257568"/>
                  </a:lnTo>
                  <a:close/>
                </a:path>
                <a:path w="4761230" h="466089">
                  <a:moveTo>
                    <a:pt x="4472279" y="265645"/>
                  </a:moveTo>
                  <a:lnTo>
                    <a:pt x="4469028" y="264198"/>
                  </a:lnTo>
                  <a:lnTo>
                    <a:pt x="4465777" y="262750"/>
                  </a:lnTo>
                  <a:lnTo>
                    <a:pt x="4463478" y="267487"/>
                  </a:lnTo>
                  <a:lnTo>
                    <a:pt x="4470387" y="270560"/>
                  </a:lnTo>
                  <a:lnTo>
                    <a:pt x="4472279" y="265645"/>
                  </a:lnTo>
                  <a:close/>
                </a:path>
                <a:path w="4761230" h="466089">
                  <a:moveTo>
                    <a:pt x="4490745" y="273850"/>
                  </a:moveTo>
                  <a:lnTo>
                    <a:pt x="4487494" y="272402"/>
                  </a:lnTo>
                  <a:lnTo>
                    <a:pt x="4484243" y="270954"/>
                  </a:lnTo>
                  <a:lnTo>
                    <a:pt x="4481931" y="275691"/>
                  </a:lnTo>
                  <a:lnTo>
                    <a:pt x="4488840" y="278752"/>
                  </a:lnTo>
                  <a:lnTo>
                    <a:pt x="4490745" y="273850"/>
                  </a:lnTo>
                  <a:close/>
                </a:path>
                <a:path w="4761230" h="466089">
                  <a:moveTo>
                    <a:pt x="4509211" y="282067"/>
                  </a:moveTo>
                  <a:lnTo>
                    <a:pt x="4505960" y="280619"/>
                  </a:lnTo>
                  <a:lnTo>
                    <a:pt x="4502709" y="279171"/>
                  </a:lnTo>
                  <a:lnTo>
                    <a:pt x="4500372" y="283895"/>
                  </a:lnTo>
                  <a:lnTo>
                    <a:pt x="4507281" y="286969"/>
                  </a:lnTo>
                  <a:lnTo>
                    <a:pt x="4509211" y="282067"/>
                  </a:lnTo>
                  <a:close/>
                </a:path>
                <a:path w="4761230" h="466089">
                  <a:moveTo>
                    <a:pt x="4527664" y="290271"/>
                  </a:moveTo>
                  <a:lnTo>
                    <a:pt x="4524413" y="288823"/>
                  </a:lnTo>
                  <a:lnTo>
                    <a:pt x="4521162" y="287375"/>
                  </a:lnTo>
                  <a:lnTo>
                    <a:pt x="4518799" y="292087"/>
                  </a:lnTo>
                  <a:lnTo>
                    <a:pt x="4525708" y="295160"/>
                  </a:lnTo>
                  <a:lnTo>
                    <a:pt x="4527664" y="290271"/>
                  </a:lnTo>
                  <a:close/>
                </a:path>
                <a:path w="4761230" h="466089">
                  <a:moveTo>
                    <a:pt x="4546130" y="298475"/>
                  </a:moveTo>
                  <a:lnTo>
                    <a:pt x="4542879" y="297027"/>
                  </a:lnTo>
                  <a:lnTo>
                    <a:pt x="4539627" y="295579"/>
                  </a:lnTo>
                  <a:lnTo>
                    <a:pt x="4537253" y="300278"/>
                  </a:lnTo>
                  <a:lnTo>
                    <a:pt x="4544161" y="303352"/>
                  </a:lnTo>
                  <a:lnTo>
                    <a:pt x="4546130" y="298475"/>
                  </a:lnTo>
                  <a:close/>
                </a:path>
                <a:path w="4761230" h="466089">
                  <a:moveTo>
                    <a:pt x="4564519" y="306819"/>
                  </a:moveTo>
                  <a:lnTo>
                    <a:pt x="4561306" y="305308"/>
                  </a:lnTo>
                  <a:lnTo>
                    <a:pt x="4558093" y="303796"/>
                  </a:lnTo>
                  <a:lnTo>
                    <a:pt x="4555693" y="308483"/>
                  </a:lnTo>
                  <a:lnTo>
                    <a:pt x="4562538" y="311708"/>
                  </a:lnTo>
                  <a:lnTo>
                    <a:pt x="4564519" y="306819"/>
                  </a:lnTo>
                  <a:close/>
                </a:path>
                <a:path w="4761230" h="466089">
                  <a:moveTo>
                    <a:pt x="4582807" y="315429"/>
                  </a:moveTo>
                  <a:lnTo>
                    <a:pt x="4579594" y="313918"/>
                  </a:lnTo>
                  <a:lnTo>
                    <a:pt x="4576381" y="312407"/>
                  </a:lnTo>
                  <a:lnTo>
                    <a:pt x="4573956" y="317080"/>
                  </a:lnTo>
                  <a:lnTo>
                    <a:pt x="4580801" y="320306"/>
                  </a:lnTo>
                  <a:lnTo>
                    <a:pt x="4582807" y="315429"/>
                  </a:lnTo>
                  <a:close/>
                </a:path>
                <a:path w="4761230" h="466089">
                  <a:moveTo>
                    <a:pt x="4601083" y="324027"/>
                  </a:moveTo>
                  <a:lnTo>
                    <a:pt x="4597870" y="322516"/>
                  </a:lnTo>
                  <a:lnTo>
                    <a:pt x="4594657" y="321005"/>
                  </a:lnTo>
                  <a:lnTo>
                    <a:pt x="4592218" y="325666"/>
                  </a:lnTo>
                  <a:lnTo>
                    <a:pt x="4599063" y="328891"/>
                  </a:lnTo>
                  <a:lnTo>
                    <a:pt x="4601083" y="324027"/>
                  </a:lnTo>
                  <a:close/>
                </a:path>
                <a:path w="4761230" h="466089">
                  <a:moveTo>
                    <a:pt x="4619358" y="332638"/>
                  </a:moveTo>
                  <a:lnTo>
                    <a:pt x="4616145" y="331127"/>
                  </a:lnTo>
                  <a:lnTo>
                    <a:pt x="4612932" y="329615"/>
                  </a:lnTo>
                  <a:lnTo>
                    <a:pt x="4610481" y="334276"/>
                  </a:lnTo>
                  <a:lnTo>
                    <a:pt x="4617313" y="337489"/>
                  </a:lnTo>
                  <a:lnTo>
                    <a:pt x="4619358" y="332638"/>
                  </a:lnTo>
                  <a:close/>
                </a:path>
                <a:path w="4761230" h="466089">
                  <a:moveTo>
                    <a:pt x="4637646" y="341249"/>
                  </a:moveTo>
                  <a:lnTo>
                    <a:pt x="4634433" y="339737"/>
                  </a:lnTo>
                  <a:lnTo>
                    <a:pt x="4631220" y="338226"/>
                  </a:lnTo>
                  <a:lnTo>
                    <a:pt x="4628743" y="342874"/>
                  </a:lnTo>
                  <a:lnTo>
                    <a:pt x="4635589" y="346100"/>
                  </a:lnTo>
                  <a:lnTo>
                    <a:pt x="4637646" y="341249"/>
                  </a:lnTo>
                  <a:close/>
                </a:path>
                <a:path w="4761230" h="466089">
                  <a:moveTo>
                    <a:pt x="4655921" y="349846"/>
                  </a:moveTo>
                  <a:lnTo>
                    <a:pt x="4652708" y="348335"/>
                  </a:lnTo>
                  <a:lnTo>
                    <a:pt x="4649495" y="346824"/>
                  </a:lnTo>
                  <a:lnTo>
                    <a:pt x="4647006" y="351472"/>
                  </a:lnTo>
                  <a:lnTo>
                    <a:pt x="4653839" y="354685"/>
                  </a:lnTo>
                  <a:lnTo>
                    <a:pt x="4655921" y="349846"/>
                  </a:lnTo>
                  <a:close/>
                </a:path>
                <a:path w="4761230" h="466089">
                  <a:moveTo>
                    <a:pt x="4674070" y="358749"/>
                  </a:moveTo>
                  <a:lnTo>
                    <a:pt x="4670882" y="357174"/>
                  </a:lnTo>
                  <a:lnTo>
                    <a:pt x="4667694" y="355600"/>
                  </a:lnTo>
                  <a:lnTo>
                    <a:pt x="4665192" y="360222"/>
                  </a:lnTo>
                  <a:lnTo>
                    <a:pt x="4671974" y="363588"/>
                  </a:lnTo>
                  <a:lnTo>
                    <a:pt x="4674070" y="358749"/>
                  </a:lnTo>
                  <a:close/>
                </a:path>
                <a:path w="4761230" h="466089">
                  <a:moveTo>
                    <a:pt x="4692167" y="367728"/>
                  </a:moveTo>
                  <a:lnTo>
                    <a:pt x="4688979" y="366153"/>
                  </a:lnTo>
                  <a:lnTo>
                    <a:pt x="4685792" y="364578"/>
                  </a:lnTo>
                  <a:lnTo>
                    <a:pt x="4683277" y="369201"/>
                  </a:lnTo>
                  <a:lnTo>
                    <a:pt x="4690046" y="372554"/>
                  </a:lnTo>
                  <a:lnTo>
                    <a:pt x="4692167" y="367728"/>
                  </a:lnTo>
                  <a:close/>
                </a:path>
                <a:path w="4761230" h="466089">
                  <a:moveTo>
                    <a:pt x="4710265" y="376707"/>
                  </a:moveTo>
                  <a:lnTo>
                    <a:pt x="4707077" y="375132"/>
                  </a:lnTo>
                  <a:lnTo>
                    <a:pt x="4703889" y="373557"/>
                  </a:lnTo>
                  <a:lnTo>
                    <a:pt x="4701349" y="378167"/>
                  </a:lnTo>
                  <a:lnTo>
                    <a:pt x="4708131" y="381533"/>
                  </a:lnTo>
                  <a:lnTo>
                    <a:pt x="4710265" y="376707"/>
                  </a:lnTo>
                  <a:close/>
                </a:path>
                <a:path w="4761230" h="466089">
                  <a:moveTo>
                    <a:pt x="4728362" y="385686"/>
                  </a:moveTo>
                  <a:lnTo>
                    <a:pt x="4725174" y="384111"/>
                  </a:lnTo>
                  <a:lnTo>
                    <a:pt x="4721987" y="382536"/>
                  </a:lnTo>
                  <a:lnTo>
                    <a:pt x="4719434" y="387134"/>
                  </a:lnTo>
                  <a:lnTo>
                    <a:pt x="4726216" y="390499"/>
                  </a:lnTo>
                  <a:lnTo>
                    <a:pt x="4728362" y="385686"/>
                  </a:lnTo>
                  <a:close/>
                </a:path>
                <a:path w="4761230" h="466089">
                  <a:moveTo>
                    <a:pt x="4746460" y="394677"/>
                  </a:moveTo>
                  <a:lnTo>
                    <a:pt x="4743272" y="393103"/>
                  </a:lnTo>
                  <a:lnTo>
                    <a:pt x="4740084" y="391528"/>
                  </a:lnTo>
                  <a:lnTo>
                    <a:pt x="4737519" y="396125"/>
                  </a:lnTo>
                  <a:lnTo>
                    <a:pt x="4744288" y="399478"/>
                  </a:lnTo>
                  <a:lnTo>
                    <a:pt x="4746460" y="394677"/>
                  </a:lnTo>
                  <a:close/>
                </a:path>
                <a:path w="4761230" h="466089">
                  <a:moveTo>
                    <a:pt x="4760963" y="401878"/>
                  </a:moveTo>
                  <a:lnTo>
                    <a:pt x="4758182" y="400507"/>
                  </a:lnTo>
                  <a:lnTo>
                    <a:pt x="4755604" y="405091"/>
                  </a:lnTo>
                  <a:lnTo>
                    <a:pt x="4760963" y="407758"/>
                  </a:lnTo>
                  <a:lnTo>
                    <a:pt x="4760963" y="40187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 descr=""/>
            <p:cNvSpPr/>
            <p:nvPr/>
          </p:nvSpPr>
          <p:spPr>
            <a:xfrm>
              <a:off x="851522" y="5758573"/>
              <a:ext cx="547370" cy="83820"/>
            </a:xfrm>
            <a:custGeom>
              <a:avLst/>
              <a:gdLst/>
              <a:ahLst/>
              <a:cxnLst/>
              <a:rect l="l" t="t" r="r" b="b"/>
              <a:pathLst>
                <a:path w="547369" h="83820">
                  <a:moveTo>
                    <a:pt x="8242" y="1473"/>
                  </a:moveTo>
                  <a:lnTo>
                    <a:pt x="4775" y="736"/>
                  </a:lnTo>
                  <a:lnTo>
                    <a:pt x="1308" y="0"/>
                  </a:lnTo>
                  <a:lnTo>
                    <a:pt x="0" y="5105"/>
                  </a:lnTo>
                  <a:lnTo>
                    <a:pt x="7404" y="6667"/>
                  </a:lnTo>
                  <a:lnTo>
                    <a:pt x="8242" y="1473"/>
                  </a:lnTo>
                  <a:close/>
                </a:path>
                <a:path w="547369" h="83820">
                  <a:moveTo>
                    <a:pt x="27978" y="5626"/>
                  </a:moveTo>
                  <a:lnTo>
                    <a:pt x="24511" y="4889"/>
                  </a:lnTo>
                  <a:lnTo>
                    <a:pt x="21043" y="4152"/>
                  </a:lnTo>
                  <a:lnTo>
                    <a:pt x="19748" y="9271"/>
                  </a:lnTo>
                  <a:lnTo>
                    <a:pt x="27165" y="10820"/>
                  </a:lnTo>
                  <a:lnTo>
                    <a:pt x="27978" y="5626"/>
                  </a:lnTo>
                  <a:close/>
                </a:path>
                <a:path w="547369" h="83820">
                  <a:moveTo>
                    <a:pt x="47701" y="9791"/>
                  </a:moveTo>
                  <a:lnTo>
                    <a:pt x="44234" y="9055"/>
                  </a:lnTo>
                  <a:lnTo>
                    <a:pt x="40767" y="8318"/>
                  </a:lnTo>
                  <a:lnTo>
                    <a:pt x="39497" y="13436"/>
                  </a:lnTo>
                  <a:lnTo>
                    <a:pt x="46901" y="14998"/>
                  </a:lnTo>
                  <a:lnTo>
                    <a:pt x="47701" y="9791"/>
                  </a:lnTo>
                  <a:close/>
                </a:path>
                <a:path w="547369" h="83820">
                  <a:moveTo>
                    <a:pt x="67513" y="13512"/>
                  </a:moveTo>
                  <a:lnTo>
                    <a:pt x="64033" y="12865"/>
                  </a:lnTo>
                  <a:lnTo>
                    <a:pt x="60553" y="12217"/>
                  </a:lnTo>
                  <a:lnTo>
                    <a:pt x="59309" y="17335"/>
                  </a:lnTo>
                  <a:lnTo>
                    <a:pt x="66738" y="18719"/>
                  </a:lnTo>
                  <a:lnTo>
                    <a:pt x="67513" y="13512"/>
                  </a:lnTo>
                  <a:close/>
                </a:path>
                <a:path w="547369" h="83820">
                  <a:moveTo>
                    <a:pt x="87337" y="17221"/>
                  </a:moveTo>
                  <a:lnTo>
                    <a:pt x="83858" y="16573"/>
                  </a:lnTo>
                  <a:lnTo>
                    <a:pt x="80378" y="15925"/>
                  </a:lnTo>
                  <a:lnTo>
                    <a:pt x="79146" y="21043"/>
                  </a:lnTo>
                  <a:lnTo>
                    <a:pt x="86588" y="22440"/>
                  </a:lnTo>
                  <a:lnTo>
                    <a:pt x="87337" y="17221"/>
                  </a:lnTo>
                  <a:close/>
                </a:path>
                <a:path w="547369" h="83820">
                  <a:moveTo>
                    <a:pt x="107162" y="20929"/>
                  </a:moveTo>
                  <a:lnTo>
                    <a:pt x="103682" y="20281"/>
                  </a:lnTo>
                  <a:lnTo>
                    <a:pt x="100203" y="19634"/>
                  </a:lnTo>
                  <a:lnTo>
                    <a:pt x="98996" y="24765"/>
                  </a:lnTo>
                  <a:lnTo>
                    <a:pt x="106438" y="26149"/>
                  </a:lnTo>
                  <a:lnTo>
                    <a:pt x="107162" y="20929"/>
                  </a:lnTo>
                  <a:close/>
                </a:path>
                <a:path w="547369" h="83820">
                  <a:moveTo>
                    <a:pt x="126987" y="24638"/>
                  </a:moveTo>
                  <a:lnTo>
                    <a:pt x="123507" y="23990"/>
                  </a:lnTo>
                  <a:lnTo>
                    <a:pt x="120027" y="23342"/>
                  </a:lnTo>
                  <a:lnTo>
                    <a:pt x="118846" y="28473"/>
                  </a:lnTo>
                  <a:lnTo>
                    <a:pt x="126288" y="29870"/>
                  </a:lnTo>
                  <a:lnTo>
                    <a:pt x="126987" y="24638"/>
                  </a:lnTo>
                  <a:close/>
                </a:path>
                <a:path w="547369" h="83820">
                  <a:moveTo>
                    <a:pt x="146812" y="28346"/>
                  </a:moveTo>
                  <a:lnTo>
                    <a:pt x="143332" y="27698"/>
                  </a:lnTo>
                  <a:lnTo>
                    <a:pt x="139839" y="27051"/>
                  </a:lnTo>
                  <a:lnTo>
                    <a:pt x="138696" y="32181"/>
                  </a:lnTo>
                  <a:lnTo>
                    <a:pt x="146138" y="33578"/>
                  </a:lnTo>
                  <a:lnTo>
                    <a:pt x="146812" y="28346"/>
                  </a:lnTo>
                  <a:close/>
                </a:path>
                <a:path w="547369" h="83820">
                  <a:moveTo>
                    <a:pt x="166700" y="31711"/>
                  </a:moveTo>
                  <a:lnTo>
                    <a:pt x="163195" y="31140"/>
                  </a:lnTo>
                  <a:lnTo>
                    <a:pt x="159689" y="30568"/>
                  </a:lnTo>
                  <a:lnTo>
                    <a:pt x="158572" y="35725"/>
                  </a:lnTo>
                  <a:lnTo>
                    <a:pt x="166039" y="36931"/>
                  </a:lnTo>
                  <a:lnTo>
                    <a:pt x="166700" y="31711"/>
                  </a:lnTo>
                  <a:close/>
                </a:path>
                <a:path w="547369" h="83820">
                  <a:moveTo>
                    <a:pt x="186613" y="34950"/>
                  </a:moveTo>
                  <a:lnTo>
                    <a:pt x="183108" y="34378"/>
                  </a:lnTo>
                  <a:lnTo>
                    <a:pt x="179603" y="33807"/>
                  </a:lnTo>
                  <a:lnTo>
                    <a:pt x="178511" y="38963"/>
                  </a:lnTo>
                  <a:lnTo>
                    <a:pt x="185978" y="40182"/>
                  </a:lnTo>
                  <a:lnTo>
                    <a:pt x="186613" y="34950"/>
                  </a:lnTo>
                  <a:close/>
                </a:path>
                <a:path w="547369" h="83820">
                  <a:moveTo>
                    <a:pt x="206514" y="38188"/>
                  </a:moveTo>
                  <a:lnTo>
                    <a:pt x="203009" y="37617"/>
                  </a:lnTo>
                  <a:lnTo>
                    <a:pt x="199504" y="37045"/>
                  </a:lnTo>
                  <a:lnTo>
                    <a:pt x="198437" y="42202"/>
                  </a:lnTo>
                  <a:lnTo>
                    <a:pt x="205905" y="43421"/>
                  </a:lnTo>
                  <a:lnTo>
                    <a:pt x="206514" y="38188"/>
                  </a:lnTo>
                  <a:close/>
                </a:path>
                <a:path w="547369" h="83820">
                  <a:moveTo>
                    <a:pt x="226415" y="41427"/>
                  </a:moveTo>
                  <a:lnTo>
                    <a:pt x="222910" y="40855"/>
                  </a:lnTo>
                  <a:lnTo>
                    <a:pt x="219405" y="40284"/>
                  </a:lnTo>
                  <a:lnTo>
                    <a:pt x="218351" y="45453"/>
                  </a:lnTo>
                  <a:lnTo>
                    <a:pt x="225831" y="46659"/>
                  </a:lnTo>
                  <a:lnTo>
                    <a:pt x="226415" y="41427"/>
                  </a:lnTo>
                  <a:close/>
                </a:path>
                <a:path w="547369" h="83820">
                  <a:moveTo>
                    <a:pt x="246329" y="44653"/>
                  </a:moveTo>
                  <a:lnTo>
                    <a:pt x="242824" y="44081"/>
                  </a:lnTo>
                  <a:lnTo>
                    <a:pt x="239318" y="43510"/>
                  </a:lnTo>
                  <a:lnTo>
                    <a:pt x="238290" y="48679"/>
                  </a:lnTo>
                  <a:lnTo>
                    <a:pt x="245770" y="49898"/>
                  </a:lnTo>
                  <a:lnTo>
                    <a:pt x="246329" y="44653"/>
                  </a:lnTo>
                  <a:close/>
                </a:path>
                <a:path w="547369" h="83820">
                  <a:moveTo>
                    <a:pt x="266280" y="47561"/>
                  </a:moveTo>
                  <a:lnTo>
                    <a:pt x="262763" y="47078"/>
                  </a:lnTo>
                  <a:lnTo>
                    <a:pt x="259245" y="46596"/>
                  </a:lnTo>
                  <a:lnTo>
                    <a:pt x="258241" y="51765"/>
                  </a:lnTo>
                  <a:lnTo>
                    <a:pt x="265747" y="52806"/>
                  </a:lnTo>
                  <a:lnTo>
                    <a:pt x="266280" y="47561"/>
                  </a:lnTo>
                  <a:close/>
                </a:path>
                <a:path w="547369" h="83820">
                  <a:moveTo>
                    <a:pt x="286258" y="50317"/>
                  </a:moveTo>
                  <a:lnTo>
                    <a:pt x="282740" y="49834"/>
                  </a:lnTo>
                  <a:lnTo>
                    <a:pt x="279222" y="49352"/>
                  </a:lnTo>
                  <a:lnTo>
                    <a:pt x="278244" y="54533"/>
                  </a:lnTo>
                  <a:lnTo>
                    <a:pt x="285750" y="55562"/>
                  </a:lnTo>
                  <a:lnTo>
                    <a:pt x="286258" y="50317"/>
                  </a:lnTo>
                  <a:close/>
                </a:path>
                <a:path w="547369" h="83820">
                  <a:moveTo>
                    <a:pt x="306235" y="53073"/>
                  </a:moveTo>
                  <a:lnTo>
                    <a:pt x="302717" y="52590"/>
                  </a:lnTo>
                  <a:lnTo>
                    <a:pt x="299199" y="52108"/>
                  </a:lnTo>
                  <a:lnTo>
                    <a:pt x="298246" y="57289"/>
                  </a:lnTo>
                  <a:lnTo>
                    <a:pt x="305752" y="58318"/>
                  </a:lnTo>
                  <a:lnTo>
                    <a:pt x="306235" y="53073"/>
                  </a:lnTo>
                  <a:close/>
                </a:path>
                <a:path w="547369" h="83820">
                  <a:moveTo>
                    <a:pt x="326212" y="55816"/>
                  </a:moveTo>
                  <a:lnTo>
                    <a:pt x="322694" y="55333"/>
                  </a:lnTo>
                  <a:lnTo>
                    <a:pt x="319176" y="54851"/>
                  </a:lnTo>
                  <a:lnTo>
                    <a:pt x="318249" y="60032"/>
                  </a:lnTo>
                  <a:lnTo>
                    <a:pt x="325755" y="61074"/>
                  </a:lnTo>
                  <a:lnTo>
                    <a:pt x="326212" y="55816"/>
                  </a:lnTo>
                  <a:close/>
                </a:path>
                <a:path w="547369" h="83820">
                  <a:moveTo>
                    <a:pt x="346189" y="58572"/>
                  </a:moveTo>
                  <a:lnTo>
                    <a:pt x="342671" y="58089"/>
                  </a:lnTo>
                  <a:lnTo>
                    <a:pt x="339153" y="57607"/>
                  </a:lnTo>
                  <a:lnTo>
                    <a:pt x="338264" y="62788"/>
                  </a:lnTo>
                  <a:lnTo>
                    <a:pt x="345757" y="63830"/>
                  </a:lnTo>
                  <a:lnTo>
                    <a:pt x="346189" y="58572"/>
                  </a:lnTo>
                  <a:close/>
                </a:path>
                <a:path w="547369" h="83820">
                  <a:moveTo>
                    <a:pt x="366204" y="60934"/>
                  </a:moveTo>
                  <a:lnTo>
                    <a:pt x="362686" y="60540"/>
                  </a:lnTo>
                  <a:lnTo>
                    <a:pt x="359168" y="60147"/>
                  </a:lnTo>
                  <a:lnTo>
                    <a:pt x="358292" y="65341"/>
                  </a:lnTo>
                  <a:lnTo>
                    <a:pt x="365810" y="66192"/>
                  </a:lnTo>
                  <a:lnTo>
                    <a:pt x="366204" y="60934"/>
                  </a:lnTo>
                  <a:close/>
                </a:path>
                <a:path w="547369" h="83820">
                  <a:moveTo>
                    <a:pt x="386232" y="63195"/>
                  </a:moveTo>
                  <a:lnTo>
                    <a:pt x="382714" y="62801"/>
                  </a:lnTo>
                  <a:lnTo>
                    <a:pt x="379196" y="62407"/>
                  </a:lnTo>
                  <a:lnTo>
                    <a:pt x="378345" y="67602"/>
                  </a:lnTo>
                  <a:lnTo>
                    <a:pt x="385864" y="68453"/>
                  </a:lnTo>
                  <a:lnTo>
                    <a:pt x="386232" y="63195"/>
                  </a:lnTo>
                  <a:close/>
                </a:path>
                <a:path w="547369" h="83820">
                  <a:moveTo>
                    <a:pt x="406273" y="65455"/>
                  </a:moveTo>
                  <a:lnTo>
                    <a:pt x="402755" y="65062"/>
                  </a:lnTo>
                  <a:lnTo>
                    <a:pt x="399237" y="64668"/>
                  </a:lnTo>
                  <a:lnTo>
                    <a:pt x="398411" y="69862"/>
                  </a:lnTo>
                  <a:lnTo>
                    <a:pt x="405930" y="70713"/>
                  </a:lnTo>
                  <a:lnTo>
                    <a:pt x="406273" y="65455"/>
                  </a:lnTo>
                  <a:close/>
                </a:path>
                <a:path w="547369" h="83820">
                  <a:moveTo>
                    <a:pt x="426313" y="67703"/>
                  </a:moveTo>
                  <a:lnTo>
                    <a:pt x="422795" y="67310"/>
                  </a:lnTo>
                  <a:lnTo>
                    <a:pt x="419277" y="66916"/>
                  </a:lnTo>
                  <a:lnTo>
                    <a:pt x="418477" y="72123"/>
                  </a:lnTo>
                  <a:lnTo>
                    <a:pt x="425996" y="72961"/>
                  </a:lnTo>
                  <a:lnTo>
                    <a:pt x="426313" y="67703"/>
                  </a:lnTo>
                  <a:close/>
                </a:path>
                <a:path w="547369" h="83820">
                  <a:moveTo>
                    <a:pt x="446366" y="69951"/>
                  </a:moveTo>
                  <a:lnTo>
                    <a:pt x="442836" y="69570"/>
                  </a:lnTo>
                  <a:lnTo>
                    <a:pt x="439318" y="69176"/>
                  </a:lnTo>
                  <a:lnTo>
                    <a:pt x="438543" y="74383"/>
                  </a:lnTo>
                  <a:lnTo>
                    <a:pt x="446074" y="75222"/>
                  </a:lnTo>
                  <a:lnTo>
                    <a:pt x="446366" y="69951"/>
                  </a:lnTo>
                  <a:close/>
                </a:path>
                <a:path w="547369" h="83820">
                  <a:moveTo>
                    <a:pt x="466445" y="71691"/>
                  </a:moveTo>
                  <a:lnTo>
                    <a:pt x="462915" y="71386"/>
                  </a:lnTo>
                  <a:lnTo>
                    <a:pt x="459384" y="71081"/>
                  </a:lnTo>
                  <a:lnTo>
                    <a:pt x="458647" y="76301"/>
                  </a:lnTo>
                  <a:lnTo>
                    <a:pt x="466191" y="76949"/>
                  </a:lnTo>
                  <a:lnTo>
                    <a:pt x="466445" y="71691"/>
                  </a:lnTo>
                  <a:close/>
                </a:path>
                <a:path w="547369" h="83820">
                  <a:moveTo>
                    <a:pt x="486537" y="73444"/>
                  </a:moveTo>
                  <a:lnTo>
                    <a:pt x="483006" y="73139"/>
                  </a:lnTo>
                  <a:lnTo>
                    <a:pt x="479475" y="72834"/>
                  </a:lnTo>
                  <a:lnTo>
                    <a:pt x="478764" y="78054"/>
                  </a:lnTo>
                  <a:lnTo>
                    <a:pt x="486308" y="78714"/>
                  </a:lnTo>
                  <a:lnTo>
                    <a:pt x="486537" y="73444"/>
                  </a:lnTo>
                  <a:close/>
                </a:path>
                <a:path w="547369" h="83820">
                  <a:moveTo>
                    <a:pt x="506615" y="75196"/>
                  </a:moveTo>
                  <a:lnTo>
                    <a:pt x="503085" y="74891"/>
                  </a:lnTo>
                  <a:lnTo>
                    <a:pt x="499554" y="74587"/>
                  </a:lnTo>
                  <a:lnTo>
                    <a:pt x="498868" y="79806"/>
                  </a:lnTo>
                  <a:lnTo>
                    <a:pt x="506412" y="80467"/>
                  </a:lnTo>
                  <a:lnTo>
                    <a:pt x="506615" y="75196"/>
                  </a:lnTo>
                  <a:close/>
                </a:path>
                <a:path w="547369" h="83820">
                  <a:moveTo>
                    <a:pt x="526707" y="76949"/>
                  </a:moveTo>
                  <a:lnTo>
                    <a:pt x="523176" y="76644"/>
                  </a:lnTo>
                  <a:lnTo>
                    <a:pt x="519645" y="76339"/>
                  </a:lnTo>
                  <a:lnTo>
                    <a:pt x="518998" y="81559"/>
                  </a:lnTo>
                  <a:lnTo>
                    <a:pt x="526529" y="82219"/>
                  </a:lnTo>
                  <a:lnTo>
                    <a:pt x="526707" y="76949"/>
                  </a:lnTo>
                  <a:close/>
                </a:path>
                <a:path w="547369" h="83820">
                  <a:moveTo>
                    <a:pt x="546823" y="78460"/>
                  </a:moveTo>
                  <a:lnTo>
                    <a:pt x="543280" y="78244"/>
                  </a:lnTo>
                  <a:lnTo>
                    <a:pt x="539737" y="78028"/>
                  </a:lnTo>
                  <a:lnTo>
                    <a:pt x="539115" y="83261"/>
                  </a:lnTo>
                  <a:lnTo>
                    <a:pt x="546671" y="83731"/>
                  </a:lnTo>
                  <a:lnTo>
                    <a:pt x="546823" y="7846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 descr=""/>
            <p:cNvSpPr/>
            <p:nvPr/>
          </p:nvSpPr>
          <p:spPr>
            <a:xfrm>
              <a:off x="1410802" y="5843893"/>
              <a:ext cx="471805" cy="0"/>
            </a:xfrm>
            <a:custGeom>
              <a:avLst/>
              <a:gdLst/>
              <a:ahLst/>
              <a:cxnLst/>
              <a:rect l="l" t="t" r="r" b="b"/>
              <a:pathLst>
                <a:path w="471805" h="0">
                  <a:moveTo>
                    <a:pt x="0" y="0"/>
                  </a:moveTo>
                  <a:lnTo>
                    <a:pt x="471624" y="0"/>
                  </a:lnTo>
                </a:path>
              </a:pathLst>
            </a:custGeom>
            <a:ln w="1455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 descr=""/>
            <p:cNvSpPr/>
            <p:nvPr/>
          </p:nvSpPr>
          <p:spPr>
            <a:xfrm>
              <a:off x="1894814" y="5470067"/>
              <a:ext cx="1368425" cy="371475"/>
            </a:xfrm>
            <a:custGeom>
              <a:avLst/>
              <a:gdLst/>
              <a:ahLst/>
              <a:cxnLst/>
              <a:rect l="l" t="t" r="r" b="b"/>
              <a:pathLst>
                <a:path w="1368425" h="371475">
                  <a:moveTo>
                    <a:pt x="7734" y="370192"/>
                  </a:moveTo>
                  <a:lnTo>
                    <a:pt x="7061" y="364972"/>
                  </a:lnTo>
                  <a:lnTo>
                    <a:pt x="3530" y="365302"/>
                  </a:lnTo>
                  <a:lnTo>
                    <a:pt x="0" y="365633"/>
                  </a:lnTo>
                  <a:lnTo>
                    <a:pt x="190" y="370903"/>
                  </a:lnTo>
                  <a:lnTo>
                    <a:pt x="7734" y="370192"/>
                  </a:lnTo>
                  <a:close/>
                </a:path>
                <a:path w="1368425" h="371475">
                  <a:moveTo>
                    <a:pt x="27851" y="368300"/>
                  </a:moveTo>
                  <a:lnTo>
                    <a:pt x="27139" y="363080"/>
                  </a:lnTo>
                  <a:lnTo>
                    <a:pt x="23609" y="363410"/>
                  </a:lnTo>
                  <a:lnTo>
                    <a:pt x="20078" y="363740"/>
                  </a:lnTo>
                  <a:lnTo>
                    <a:pt x="20307" y="368998"/>
                  </a:lnTo>
                  <a:lnTo>
                    <a:pt x="27851" y="368300"/>
                  </a:lnTo>
                  <a:close/>
                </a:path>
                <a:path w="1368425" h="371475">
                  <a:moveTo>
                    <a:pt x="47942" y="366420"/>
                  </a:moveTo>
                  <a:lnTo>
                    <a:pt x="47205" y="361200"/>
                  </a:lnTo>
                  <a:lnTo>
                    <a:pt x="43675" y="361530"/>
                  </a:lnTo>
                  <a:lnTo>
                    <a:pt x="40144" y="361861"/>
                  </a:lnTo>
                  <a:lnTo>
                    <a:pt x="40411" y="367118"/>
                  </a:lnTo>
                  <a:lnTo>
                    <a:pt x="47942" y="366420"/>
                  </a:lnTo>
                  <a:close/>
                </a:path>
                <a:path w="1368425" h="371475">
                  <a:moveTo>
                    <a:pt x="68059" y="364528"/>
                  </a:moveTo>
                  <a:lnTo>
                    <a:pt x="67284" y="359321"/>
                  </a:lnTo>
                  <a:lnTo>
                    <a:pt x="63754" y="359651"/>
                  </a:lnTo>
                  <a:lnTo>
                    <a:pt x="60223" y="359981"/>
                  </a:lnTo>
                  <a:lnTo>
                    <a:pt x="60528" y="365239"/>
                  </a:lnTo>
                  <a:lnTo>
                    <a:pt x="68059" y="364528"/>
                  </a:lnTo>
                  <a:close/>
                </a:path>
                <a:path w="1368425" h="371475">
                  <a:moveTo>
                    <a:pt x="88138" y="362343"/>
                  </a:moveTo>
                  <a:lnTo>
                    <a:pt x="87325" y="357136"/>
                  </a:lnTo>
                  <a:lnTo>
                    <a:pt x="83807" y="357555"/>
                  </a:lnTo>
                  <a:lnTo>
                    <a:pt x="80289" y="357974"/>
                  </a:lnTo>
                  <a:lnTo>
                    <a:pt x="80619" y="363232"/>
                  </a:lnTo>
                  <a:lnTo>
                    <a:pt x="88138" y="362343"/>
                  </a:lnTo>
                  <a:close/>
                </a:path>
                <a:path w="1368425" h="371475">
                  <a:moveTo>
                    <a:pt x="108191" y="359956"/>
                  </a:moveTo>
                  <a:lnTo>
                    <a:pt x="107340" y="354761"/>
                  </a:lnTo>
                  <a:lnTo>
                    <a:pt x="103822" y="355180"/>
                  </a:lnTo>
                  <a:lnTo>
                    <a:pt x="100304" y="355600"/>
                  </a:lnTo>
                  <a:lnTo>
                    <a:pt x="100672" y="360857"/>
                  </a:lnTo>
                  <a:lnTo>
                    <a:pt x="108191" y="359956"/>
                  </a:lnTo>
                  <a:close/>
                </a:path>
                <a:path w="1368425" h="371475">
                  <a:moveTo>
                    <a:pt x="128231" y="357568"/>
                  </a:moveTo>
                  <a:lnTo>
                    <a:pt x="127355" y="352374"/>
                  </a:lnTo>
                  <a:lnTo>
                    <a:pt x="123837" y="352793"/>
                  </a:lnTo>
                  <a:lnTo>
                    <a:pt x="120319" y="353212"/>
                  </a:lnTo>
                  <a:lnTo>
                    <a:pt x="120713" y="358470"/>
                  </a:lnTo>
                  <a:lnTo>
                    <a:pt x="128231" y="357568"/>
                  </a:lnTo>
                  <a:close/>
                </a:path>
                <a:path w="1368425" h="371475">
                  <a:moveTo>
                    <a:pt x="148297" y="355193"/>
                  </a:moveTo>
                  <a:lnTo>
                    <a:pt x="147383" y="349999"/>
                  </a:lnTo>
                  <a:lnTo>
                    <a:pt x="143865" y="350418"/>
                  </a:lnTo>
                  <a:lnTo>
                    <a:pt x="140347" y="350837"/>
                  </a:lnTo>
                  <a:lnTo>
                    <a:pt x="140779" y="356082"/>
                  </a:lnTo>
                  <a:lnTo>
                    <a:pt x="148297" y="355193"/>
                  </a:lnTo>
                  <a:close/>
                </a:path>
                <a:path w="1368425" h="371475">
                  <a:moveTo>
                    <a:pt x="168300" y="352374"/>
                  </a:moveTo>
                  <a:lnTo>
                    <a:pt x="167347" y="347192"/>
                  </a:lnTo>
                  <a:lnTo>
                    <a:pt x="163842" y="347700"/>
                  </a:lnTo>
                  <a:lnTo>
                    <a:pt x="160337" y="348208"/>
                  </a:lnTo>
                  <a:lnTo>
                    <a:pt x="160807" y="353453"/>
                  </a:lnTo>
                  <a:lnTo>
                    <a:pt x="168300" y="352374"/>
                  </a:lnTo>
                  <a:close/>
                </a:path>
                <a:path w="1368425" h="371475">
                  <a:moveTo>
                    <a:pt x="188290" y="349504"/>
                  </a:moveTo>
                  <a:lnTo>
                    <a:pt x="187299" y="344322"/>
                  </a:lnTo>
                  <a:lnTo>
                    <a:pt x="183794" y="344830"/>
                  </a:lnTo>
                  <a:lnTo>
                    <a:pt x="180289" y="345338"/>
                  </a:lnTo>
                  <a:lnTo>
                    <a:pt x="180797" y="350583"/>
                  </a:lnTo>
                  <a:lnTo>
                    <a:pt x="188290" y="349504"/>
                  </a:lnTo>
                  <a:close/>
                </a:path>
                <a:path w="1368425" h="371475">
                  <a:moveTo>
                    <a:pt x="208267" y="346621"/>
                  </a:moveTo>
                  <a:lnTo>
                    <a:pt x="207251" y="341452"/>
                  </a:lnTo>
                  <a:lnTo>
                    <a:pt x="203746" y="341960"/>
                  </a:lnTo>
                  <a:lnTo>
                    <a:pt x="200240" y="342468"/>
                  </a:lnTo>
                  <a:lnTo>
                    <a:pt x="200774" y="347700"/>
                  </a:lnTo>
                  <a:lnTo>
                    <a:pt x="208267" y="346621"/>
                  </a:lnTo>
                  <a:close/>
                </a:path>
                <a:path w="1368425" h="371475">
                  <a:moveTo>
                    <a:pt x="228257" y="343662"/>
                  </a:moveTo>
                  <a:lnTo>
                    <a:pt x="227203" y="338505"/>
                  </a:lnTo>
                  <a:lnTo>
                    <a:pt x="223710" y="339090"/>
                  </a:lnTo>
                  <a:lnTo>
                    <a:pt x="220205" y="339598"/>
                  </a:lnTo>
                  <a:lnTo>
                    <a:pt x="220776" y="344830"/>
                  </a:lnTo>
                  <a:lnTo>
                    <a:pt x="224523" y="344284"/>
                  </a:lnTo>
                  <a:lnTo>
                    <a:pt x="228257" y="343662"/>
                  </a:lnTo>
                  <a:close/>
                </a:path>
                <a:path w="1368425" h="371475">
                  <a:moveTo>
                    <a:pt x="248158" y="340321"/>
                  </a:moveTo>
                  <a:lnTo>
                    <a:pt x="247078" y="335165"/>
                  </a:lnTo>
                  <a:lnTo>
                    <a:pt x="243586" y="335749"/>
                  </a:lnTo>
                  <a:lnTo>
                    <a:pt x="240093" y="336334"/>
                  </a:lnTo>
                  <a:lnTo>
                    <a:pt x="240703" y="341566"/>
                  </a:lnTo>
                  <a:lnTo>
                    <a:pt x="248158" y="340321"/>
                  </a:lnTo>
                  <a:close/>
                </a:path>
                <a:path w="1368425" h="371475">
                  <a:moveTo>
                    <a:pt x="268084" y="336969"/>
                  </a:moveTo>
                  <a:lnTo>
                    <a:pt x="266966" y="331825"/>
                  </a:lnTo>
                  <a:lnTo>
                    <a:pt x="263474" y="332409"/>
                  </a:lnTo>
                  <a:lnTo>
                    <a:pt x="259981" y="332994"/>
                  </a:lnTo>
                  <a:lnTo>
                    <a:pt x="260616" y="338226"/>
                  </a:lnTo>
                  <a:lnTo>
                    <a:pt x="268084" y="336969"/>
                  </a:lnTo>
                  <a:close/>
                </a:path>
                <a:path w="1368425" h="371475">
                  <a:moveTo>
                    <a:pt x="288010" y="333629"/>
                  </a:moveTo>
                  <a:lnTo>
                    <a:pt x="286854" y="328485"/>
                  </a:lnTo>
                  <a:lnTo>
                    <a:pt x="283362" y="329069"/>
                  </a:lnTo>
                  <a:lnTo>
                    <a:pt x="279869" y="329653"/>
                  </a:lnTo>
                  <a:lnTo>
                    <a:pt x="280543" y="334886"/>
                  </a:lnTo>
                  <a:lnTo>
                    <a:pt x="288010" y="333629"/>
                  </a:lnTo>
                  <a:close/>
                </a:path>
                <a:path w="1368425" h="371475">
                  <a:moveTo>
                    <a:pt x="307873" y="330022"/>
                  </a:moveTo>
                  <a:lnTo>
                    <a:pt x="306692" y="324891"/>
                  </a:lnTo>
                  <a:lnTo>
                    <a:pt x="303212" y="325551"/>
                  </a:lnTo>
                  <a:lnTo>
                    <a:pt x="299732" y="326212"/>
                  </a:lnTo>
                  <a:lnTo>
                    <a:pt x="300443" y="331444"/>
                  </a:lnTo>
                  <a:lnTo>
                    <a:pt x="307873" y="330022"/>
                  </a:lnTo>
                  <a:close/>
                </a:path>
                <a:path w="1368425" h="371475">
                  <a:moveTo>
                    <a:pt x="327710" y="326212"/>
                  </a:moveTo>
                  <a:lnTo>
                    <a:pt x="326491" y="321094"/>
                  </a:lnTo>
                  <a:lnTo>
                    <a:pt x="323011" y="321754"/>
                  </a:lnTo>
                  <a:lnTo>
                    <a:pt x="319532" y="322414"/>
                  </a:lnTo>
                  <a:lnTo>
                    <a:pt x="320268" y="327634"/>
                  </a:lnTo>
                  <a:lnTo>
                    <a:pt x="327710" y="326212"/>
                  </a:lnTo>
                  <a:close/>
                </a:path>
                <a:path w="1368425" h="371475">
                  <a:moveTo>
                    <a:pt x="347535" y="322427"/>
                  </a:moveTo>
                  <a:lnTo>
                    <a:pt x="346290" y="317309"/>
                  </a:lnTo>
                  <a:lnTo>
                    <a:pt x="342811" y="317969"/>
                  </a:lnTo>
                  <a:lnTo>
                    <a:pt x="339331" y="318630"/>
                  </a:lnTo>
                  <a:lnTo>
                    <a:pt x="340106" y="323850"/>
                  </a:lnTo>
                  <a:lnTo>
                    <a:pt x="347535" y="322427"/>
                  </a:lnTo>
                  <a:close/>
                </a:path>
                <a:path w="1368425" h="371475">
                  <a:moveTo>
                    <a:pt x="367372" y="318630"/>
                  </a:moveTo>
                  <a:lnTo>
                    <a:pt x="366090" y="313524"/>
                  </a:lnTo>
                  <a:lnTo>
                    <a:pt x="362610" y="314185"/>
                  </a:lnTo>
                  <a:lnTo>
                    <a:pt x="359130" y="314845"/>
                  </a:lnTo>
                  <a:lnTo>
                    <a:pt x="359930" y="320052"/>
                  </a:lnTo>
                  <a:lnTo>
                    <a:pt x="367372" y="318630"/>
                  </a:lnTo>
                  <a:close/>
                </a:path>
                <a:path w="1368425" h="371475">
                  <a:moveTo>
                    <a:pt x="387121" y="314375"/>
                  </a:moveTo>
                  <a:lnTo>
                    <a:pt x="385813" y="309283"/>
                  </a:lnTo>
                  <a:lnTo>
                    <a:pt x="382346" y="310019"/>
                  </a:lnTo>
                  <a:lnTo>
                    <a:pt x="378879" y="310756"/>
                  </a:lnTo>
                  <a:lnTo>
                    <a:pt x="379717" y="315963"/>
                  </a:lnTo>
                  <a:lnTo>
                    <a:pt x="387121" y="314375"/>
                  </a:lnTo>
                  <a:close/>
                </a:path>
                <a:path w="1368425" h="371475">
                  <a:moveTo>
                    <a:pt x="406857" y="310159"/>
                  </a:moveTo>
                  <a:lnTo>
                    <a:pt x="405523" y="305066"/>
                  </a:lnTo>
                  <a:lnTo>
                    <a:pt x="402056" y="305803"/>
                  </a:lnTo>
                  <a:lnTo>
                    <a:pt x="398589" y="306539"/>
                  </a:lnTo>
                  <a:lnTo>
                    <a:pt x="399465" y="311746"/>
                  </a:lnTo>
                  <a:lnTo>
                    <a:pt x="406857" y="310159"/>
                  </a:lnTo>
                  <a:close/>
                </a:path>
                <a:path w="1368425" h="371475">
                  <a:moveTo>
                    <a:pt x="426618" y="305930"/>
                  </a:moveTo>
                  <a:lnTo>
                    <a:pt x="425246" y="300850"/>
                  </a:lnTo>
                  <a:lnTo>
                    <a:pt x="421779" y="301586"/>
                  </a:lnTo>
                  <a:lnTo>
                    <a:pt x="418312" y="302323"/>
                  </a:lnTo>
                  <a:lnTo>
                    <a:pt x="419214" y="307517"/>
                  </a:lnTo>
                  <a:lnTo>
                    <a:pt x="426618" y="305930"/>
                  </a:lnTo>
                  <a:close/>
                </a:path>
                <a:path w="1368425" h="371475">
                  <a:moveTo>
                    <a:pt x="446316" y="301485"/>
                  </a:moveTo>
                  <a:lnTo>
                    <a:pt x="444919" y="296405"/>
                  </a:lnTo>
                  <a:lnTo>
                    <a:pt x="441464" y="297218"/>
                  </a:lnTo>
                  <a:lnTo>
                    <a:pt x="438010" y="298030"/>
                  </a:lnTo>
                  <a:lnTo>
                    <a:pt x="438950" y="303212"/>
                  </a:lnTo>
                  <a:lnTo>
                    <a:pt x="446316" y="301485"/>
                  </a:lnTo>
                  <a:close/>
                </a:path>
                <a:path w="1368425" h="371475">
                  <a:moveTo>
                    <a:pt x="465963" y="296849"/>
                  </a:moveTo>
                  <a:lnTo>
                    <a:pt x="464540" y="291782"/>
                  </a:lnTo>
                  <a:lnTo>
                    <a:pt x="461086" y="292595"/>
                  </a:lnTo>
                  <a:lnTo>
                    <a:pt x="457631" y="293408"/>
                  </a:lnTo>
                  <a:lnTo>
                    <a:pt x="458597" y="298589"/>
                  </a:lnTo>
                  <a:lnTo>
                    <a:pt x="465963" y="296849"/>
                  </a:lnTo>
                  <a:close/>
                </a:path>
                <a:path w="1368425" h="371475">
                  <a:moveTo>
                    <a:pt x="485622" y="292227"/>
                  </a:moveTo>
                  <a:lnTo>
                    <a:pt x="484162" y="287159"/>
                  </a:lnTo>
                  <a:lnTo>
                    <a:pt x="480707" y="287972"/>
                  </a:lnTo>
                  <a:lnTo>
                    <a:pt x="477253" y="288785"/>
                  </a:lnTo>
                  <a:lnTo>
                    <a:pt x="478243" y="293954"/>
                  </a:lnTo>
                  <a:lnTo>
                    <a:pt x="485622" y="292227"/>
                  </a:lnTo>
                  <a:close/>
                </a:path>
                <a:path w="1368425" h="371475">
                  <a:moveTo>
                    <a:pt x="505269" y="287553"/>
                  </a:moveTo>
                  <a:lnTo>
                    <a:pt x="503783" y="282498"/>
                  </a:lnTo>
                  <a:lnTo>
                    <a:pt x="500341" y="283349"/>
                  </a:lnTo>
                  <a:lnTo>
                    <a:pt x="496887" y="284162"/>
                  </a:lnTo>
                  <a:lnTo>
                    <a:pt x="497916" y="289331"/>
                  </a:lnTo>
                  <a:lnTo>
                    <a:pt x="501599" y="288455"/>
                  </a:lnTo>
                  <a:lnTo>
                    <a:pt x="505269" y="287553"/>
                  </a:lnTo>
                  <a:close/>
                </a:path>
                <a:path w="1368425" h="371475">
                  <a:moveTo>
                    <a:pt x="524827" y="282536"/>
                  </a:moveTo>
                  <a:lnTo>
                    <a:pt x="523303" y="277495"/>
                  </a:lnTo>
                  <a:lnTo>
                    <a:pt x="519874" y="278371"/>
                  </a:lnTo>
                  <a:lnTo>
                    <a:pt x="516445" y="279247"/>
                  </a:lnTo>
                  <a:lnTo>
                    <a:pt x="517486" y="284416"/>
                  </a:lnTo>
                  <a:lnTo>
                    <a:pt x="524827" y="282536"/>
                  </a:lnTo>
                  <a:close/>
                </a:path>
                <a:path w="1368425" h="371475">
                  <a:moveTo>
                    <a:pt x="544398" y="277545"/>
                  </a:moveTo>
                  <a:lnTo>
                    <a:pt x="542848" y="272503"/>
                  </a:lnTo>
                  <a:lnTo>
                    <a:pt x="539419" y="273380"/>
                  </a:lnTo>
                  <a:lnTo>
                    <a:pt x="535990" y="274256"/>
                  </a:lnTo>
                  <a:lnTo>
                    <a:pt x="537057" y="279412"/>
                  </a:lnTo>
                  <a:lnTo>
                    <a:pt x="544398" y="277545"/>
                  </a:lnTo>
                  <a:close/>
                </a:path>
                <a:path w="1368425" h="371475">
                  <a:moveTo>
                    <a:pt x="563956" y="272542"/>
                  </a:moveTo>
                  <a:lnTo>
                    <a:pt x="562381" y="267512"/>
                  </a:lnTo>
                  <a:lnTo>
                    <a:pt x="558952" y="268389"/>
                  </a:lnTo>
                  <a:lnTo>
                    <a:pt x="555523" y="269265"/>
                  </a:lnTo>
                  <a:lnTo>
                    <a:pt x="556628" y="274421"/>
                  </a:lnTo>
                  <a:lnTo>
                    <a:pt x="563956" y="272542"/>
                  </a:lnTo>
                  <a:close/>
                </a:path>
                <a:path w="1368425" h="371475">
                  <a:moveTo>
                    <a:pt x="583450" y="267271"/>
                  </a:moveTo>
                  <a:lnTo>
                    <a:pt x="581850" y="262255"/>
                  </a:lnTo>
                  <a:lnTo>
                    <a:pt x="578434" y="263194"/>
                  </a:lnTo>
                  <a:lnTo>
                    <a:pt x="575017" y="264134"/>
                  </a:lnTo>
                  <a:lnTo>
                    <a:pt x="576148" y="269278"/>
                  </a:lnTo>
                  <a:lnTo>
                    <a:pt x="583450" y="267271"/>
                  </a:lnTo>
                  <a:close/>
                </a:path>
                <a:path w="1368425" h="371475">
                  <a:moveTo>
                    <a:pt x="602919" y="261937"/>
                  </a:moveTo>
                  <a:lnTo>
                    <a:pt x="601294" y="256921"/>
                  </a:lnTo>
                  <a:lnTo>
                    <a:pt x="597877" y="257860"/>
                  </a:lnTo>
                  <a:lnTo>
                    <a:pt x="594461" y="258800"/>
                  </a:lnTo>
                  <a:lnTo>
                    <a:pt x="595617" y="263944"/>
                  </a:lnTo>
                  <a:lnTo>
                    <a:pt x="602919" y="261937"/>
                  </a:lnTo>
                  <a:close/>
                </a:path>
                <a:path w="1368425" h="371475">
                  <a:moveTo>
                    <a:pt x="622388" y="256590"/>
                  </a:moveTo>
                  <a:lnTo>
                    <a:pt x="620737" y="251587"/>
                  </a:lnTo>
                  <a:lnTo>
                    <a:pt x="617321" y="252526"/>
                  </a:lnTo>
                  <a:lnTo>
                    <a:pt x="613905" y="253466"/>
                  </a:lnTo>
                  <a:lnTo>
                    <a:pt x="615086" y="258597"/>
                  </a:lnTo>
                  <a:lnTo>
                    <a:pt x="622388" y="256590"/>
                  </a:lnTo>
                  <a:close/>
                </a:path>
                <a:path w="1368425" h="371475">
                  <a:moveTo>
                    <a:pt x="641819" y="251104"/>
                  </a:moveTo>
                  <a:lnTo>
                    <a:pt x="640156" y="246113"/>
                  </a:lnTo>
                  <a:lnTo>
                    <a:pt x="636752" y="247103"/>
                  </a:lnTo>
                  <a:lnTo>
                    <a:pt x="633349" y="248094"/>
                  </a:lnTo>
                  <a:lnTo>
                    <a:pt x="634555" y="253225"/>
                  </a:lnTo>
                  <a:lnTo>
                    <a:pt x="641819" y="251104"/>
                  </a:lnTo>
                  <a:close/>
                </a:path>
                <a:path w="1368425" h="371475">
                  <a:moveTo>
                    <a:pt x="661200" y="245465"/>
                  </a:moveTo>
                  <a:lnTo>
                    <a:pt x="659511" y="240474"/>
                  </a:lnTo>
                  <a:lnTo>
                    <a:pt x="656107" y="241465"/>
                  </a:lnTo>
                  <a:lnTo>
                    <a:pt x="652703" y="242455"/>
                  </a:lnTo>
                  <a:lnTo>
                    <a:pt x="653935" y="247573"/>
                  </a:lnTo>
                  <a:lnTo>
                    <a:pt x="661200" y="245465"/>
                  </a:lnTo>
                  <a:close/>
                </a:path>
                <a:path w="1368425" h="371475">
                  <a:moveTo>
                    <a:pt x="680593" y="239801"/>
                  </a:moveTo>
                  <a:lnTo>
                    <a:pt x="678878" y="234823"/>
                  </a:lnTo>
                  <a:lnTo>
                    <a:pt x="675474" y="235813"/>
                  </a:lnTo>
                  <a:lnTo>
                    <a:pt x="672071" y="236804"/>
                  </a:lnTo>
                  <a:lnTo>
                    <a:pt x="673328" y="241922"/>
                  </a:lnTo>
                  <a:lnTo>
                    <a:pt x="680593" y="239801"/>
                  </a:lnTo>
                  <a:close/>
                </a:path>
                <a:path w="1368425" h="371475">
                  <a:moveTo>
                    <a:pt x="699960" y="234111"/>
                  </a:moveTo>
                  <a:lnTo>
                    <a:pt x="698220" y="229146"/>
                  </a:lnTo>
                  <a:lnTo>
                    <a:pt x="694829" y="230162"/>
                  </a:lnTo>
                  <a:lnTo>
                    <a:pt x="691426" y="231152"/>
                  </a:lnTo>
                  <a:lnTo>
                    <a:pt x="692708" y="236258"/>
                  </a:lnTo>
                  <a:lnTo>
                    <a:pt x="696341" y="235204"/>
                  </a:lnTo>
                  <a:lnTo>
                    <a:pt x="699960" y="234111"/>
                  </a:lnTo>
                  <a:close/>
                </a:path>
                <a:path w="1368425" h="371475">
                  <a:moveTo>
                    <a:pt x="719251" y="228168"/>
                  </a:moveTo>
                  <a:lnTo>
                    <a:pt x="717499" y="223202"/>
                  </a:lnTo>
                  <a:lnTo>
                    <a:pt x="714108" y="224243"/>
                  </a:lnTo>
                  <a:lnTo>
                    <a:pt x="710717" y="225285"/>
                  </a:lnTo>
                  <a:lnTo>
                    <a:pt x="712025" y="230390"/>
                  </a:lnTo>
                  <a:lnTo>
                    <a:pt x="719251" y="228168"/>
                  </a:lnTo>
                  <a:close/>
                </a:path>
                <a:path w="1368425" h="371475">
                  <a:moveTo>
                    <a:pt x="738555" y="222237"/>
                  </a:moveTo>
                  <a:lnTo>
                    <a:pt x="736777" y="217284"/>
                  </a:lnTo>
                  <a:lnTo>
                    <a:pt x="733386" y="218325"/>
                  </a:lnTo>
                  <a:lnTo>
                    <a:pt x="729996" y="219367"/>
                  </a:lnTo>
                  <a:lnTo>
                    <a:pt x="731316" y="224472"/>
                  </a:lnTo>
                  <a:lnTo>
                    <a:pt x="738555" y="222237"/>
                  </a:lnTo>
                  <a:close/>
                </a:path>
                <a:path w="1368425" h="371475">
                  <a:moveTo>
                    <a:pt x="757859" y="216306"/>
                  </a:moveTo>
                  <a:lnTo>
                    <a:pt x="756056" y="211353"/>
                  </a:lnTo>
                  <a:lnTo>
                    <a:pt x="752665" y="212394"/>
                  </a:lnTo>
                  <a:lnTo>
                    <a:pt x="749274" y="213436"/>
                  </a:lnTo>
                  <a:lnTo>
                    <a:pt x="750620" y="218528"/>
                  </a:lnTo>
                  <a:lnTo>
                    <a:pt x="757859" y="216306"/>
                  </a:lnTo>
                  <a:close/>
                </a:path>
                <a:path w="1368425" h="371475">
                  <a:moveTo>
                    <a:pt x="777087" y="210159"/>
                  </a:moveTo>
                  <a:lnTo>
                    <a:pt x="775271" y="205219"/>
                  </a:lnTo>
                  <a:lnTo>
                    <a:pt x="771893" y="206298"/>
                  </a:lnTo>
                  <a:lnTo>
                    <a:pt x="768515" y="207378"/>
                  </a:lnTo>
                  <a:lnTo>
                    <a:pt x="769886" y="212471"/>
                  </a:lnTo>
                  <a:lnTo>
                    <a:pt x="777087" y="210159"/>
                  </a:lnTo>
                  <a:close/>
                </a:path>
                <a:path w="1368425" h="371475">
                  <a:moveTo>
                    <a:pt x="796302" y="203974"/>
                  </a:moveTo>
                  <a:lnTo>
                    <a:pt x="794473" y="199047"/>
                  </a:lnTo>
                  <a:lnTo>
                    <a:pt x="791095" y="200126"/>
                  </a:lnTo>
                  <a:lnTo>
                    <a:pt x="787717" y="201206"/>
                  </a:lnTo>
                  <a:lnTo>
                    <a:pt x="789101" y="206298"/>
                  </a:lnTo>
                  <a:lnTo>
                    <a:pt x="796302" y="203974"/>
                  </a:lnTo>
                  <a:close/>
                </a:path>
                <a:path w="1368425" h="371475">
                  <a:moveTo>
                    <a:pt x="815530" y="197802"/>
                  </a:moveTo>
                  <a:lnTo>
                    <a:pt x="813676" y="192874"/>
                  </a:lnTo>
                  <a:lnTo>
                    <a:pt x="810298" y="193954"/>
                  </a:lnTo>
                  <a:lnTo>
                    <a:pt x="806919" y="195033"/>
                  </a:lnTo>
                  <a:lnTo>
                    <a:pt x="808329" y="200113"/>
                  </a:lnTo>
                  <a:lnTo>
                    <a:pt x="815530" y="197802"/>
                  </a:lnTo>
                  <a:close/>
                </a:path>
                <a:path w="1368425" h="371475">
                  <a:moveTo>
                    <a:pt x="834694" y="191490"/>
                  </a:moveTo>
                  <a:lnTo>
                    <a:pt x="832827" y="186575"/>
                  </a:lnTo>
                  <a:lnTo>
                    <a:pt x="829462" y="187693"/>
                  </a:lnTo>
                  <a:lnTo>
                    <a:pt x="826096" y="188810"/>
                  </a:lnTo>
                  <a:lnTo>
                    <a:pt x="827519" y="193890"/>
                  </a:lnTo>
                  <a:lnTo>
                    <a:pt x="834694" y="191490"/>
                  </a:lnTo>
                  <a:close/>
                </a:path>
                <a:path w="1368425" h="371475">
                  <a:moveTo>
                    <a:pt x="853846" y="185115"/>
                  </a:moveTo>
                  <a:lnTo>
                    <a:pt x="851966" y="180200"/>
                  </a:lnTo>
                  <a:lnTo>
                    <a:pt x="848601" y="181317"/>
                  </a:lnTo>
                  <a:lnTo>
                    <a:pt x="845235" y="182435"/>
                  </a:lnTo>
                  <a:lnTo>
                    <a:pt x="846670" y="187502"/>
                  </a:lnTo>
                  <a:lnTo>
                    <a:pt x="853846" y="185115"/>
                  </a:lnTo>
                  <a:close/>
                </a:path>
                <a:path w="1368425" h="371475">
                  <a:moveTo>
                    <a:pt x="873010" y="178739"/>
                  </a:moveTo>
                  <a:lnTo>
                    <a:pt x="871105" y="173824"/>
                  </a:lnTo>
                  <a:lnTo>
                    <a:pt x="867740" y="174942"/>
                  </a:lnTo>
                  <a:lnTo>
                    <a:pt x="864374" y="176060"/>
                  </a:lnTo>
                  <a:lnTo>
                    <a:pt x="865822" y="181127"/>
                  </a:lnTo>
                  <a:lnTo>
                    <a:pt x="873010" y="178739"/>
                  </a:lnTo>
                  <a:close/>
                </a:path>
                <a:path w="1368425" h="371475">
                  <a:moveTo>
                    <a:pt x="892136" y="172288"/>
                  </a:moveTo>
                  <a:lnTo>
                    <a:pt x="890219" y="167373"/>
                  </a:lnTo>
                  <a:lnTo>
                    <a:pt x="886866" y="168529"/>
                  </a:lnTo>
                  <a:lnTo>
                    <a:pt x="883513" y="169684"/>
                  </a:lnTo>
                  <a:lnTo>
                    <a:pt x="884974" y="174739"/>
                  </a:lnTo>
                  <a:lnTo>
                    <a:pt x="892136" y="172288"/>
                  </a:lnTo>
                  <a:close/>
                </a:path>
                <a:path w="1368425" h="371475">
                  <a:moveTo>
                    <a:pt x="911225" y="165735"/>
                  </a:moveTo>
                  <a:lnTo>
                    <a:pt x="909294" y="160820"/>
                  </a:lnTo>
                  <a:lnTo>
                    <a:pt x="905941" y="161975"/>
                  </a:lnTo>
                  <a:lnTo>
                    <a:pt x="902589" y="163131"/>
                  </a:lnTo>
                  <a:lnTo>
                    <a:pt x="904062" y="168186"/>
                  </a:lnTo>
                  <a:lnTo>
                    <a:pt x="911225" y="165735"/>
                  </a:lnTo>
                  <a:close/>
                </a:path>
                <a:path w="1368425" h="371475">
                  <a:moveTo>
                    <a:pt x="930325" y="159181"/>
                  </a:moveTo>
                  <a:lnTo>
                    <a:pt x="928382" y="154279"/>
                  </a:lnTo>
                  <a:lnTo>
                    <a:pt x="925029" y="155435"/>
                  </a:lnTo>
                  <a:lnTo>
                    <a:pt x="921677" y="156591"/>
                  </a:lnTo>
                  <a:lnTo>
                    <a:pt x="923163" y="161632"/>
                  </a:lnTo>
                  <a:lnTo>
                    <a:pt x="930325" y="159181"/>
                  </a:lnTo>
                  <a:close/>
                </a:path>
                <a:path w="1368425" h="371475">
                  <a:moveTo>
                    <a:pt x="949401" y="152603"/>
                  </a:moveTo>
                  <a:lnTo>
                    <a:pt x="947458" y="147713"/>
                  </a:lnTo>
                  <a:lnTo>
                    <a:pt x="944105" y="148882"/>
                  </a:lnTo>
                  <a:lnTo>
                    <a:pt x="940752" y="150050"/>
                  </a:lnTo>
                  <a:lnTo>
                    <a:pt x="942263" y="155105"/>
                  </a:lnTo>
                  <a:lnTo>
                    <a:pt x="949401" y="152603"/>
                  </a:lnTo>
                  <a:close/>
                </a:path>
                <a:path w="1368425" h="371475">
                  <a:moveTo>
                    <a:pt x="968451" y="145935"/>
                  </a:moveTo>
                  <a:lnTo>
                    <a:pt x="966495" y="141046"/>
                  </a:lnTo>
                  <a:lnTo>
                    <a:pt x="963142" y="142214"/>
                  </a:lnTo>
                  <a:lnTo>
                    <a:pt x="959789" y="143383"/>
                  </a:lnTo>
                  <a:lnTo>
                    <a:pt x="961313" y="148437"/>
                  </a:lnTo>
                  <a:lnTo>
                    <a:pt x="968451" y="145935"/>
                  </a:lnTo>
                  <a:close/>
                </a:path>
                <a:path w="1368425" h="371475">
                  <a:moveTo>
                    <a:pt x="987488" y="139268"/>
                  </a:moveTo>
                  <a:lnTo>
                    <a:pt x="985532" y="134378"/>
                  </a:lnTo>
                  <a:lnTo>
                    <a:pt x="982179" y="135547"/>
                  </a:lnTo>
                  <a:lnTo>
                    <a:pt x="978827" y="136715"/>
                  </a:lnTo>
                  <a:lnTo>
                    <a:pt x="980351" y="141757"/>
                  </a:lnTo>
                  <a:lnTo>
                    <a:pt x="987488" y="139268"/>
                  </a:lnTo>
                  <a:close/>
                </a:path>
                <a:path w="1368425" h="371475">
                  <a:moveTo>
                    <a:pt x="1006538" y="132575"/>
                  </a:moveTo>
                  <a:lnTo>
                    <a:pt x="1004557" y="127698"/>
                  </a:lnTo>
                  <a:lnTo>
                    <a:pt x="1001217" y="128879"/>
                  </a:lnTo>
                  <a:lnTo>
                    <a:pt x="997864" y="130048"/>
                  </a:lnTo>
                  <a:lnTo>
                    <a:pt x="999401" y="135089"/>
                  </a:lnTo>
                  <a:lnTo>
                    <a:pt x="1002969" y="133845"/>
                  </a:lnTo>
                  <a:lnTo>
                    <a:pt x="1006538" y="132575"/>
                  </a:lnTo>
                  <a:close/>
                </a:path>
                <a:path w="1368425" h="371475">
                  <a:moveTo>
                    <a:pt x="1025550" y="125818"/>
                  </a:moveTo>
                  <a:lnTo>
                    <a:pt x="1023569" y="120929"/>
                  </a:lnTo>
                  <a:lnTo>
                    <a:pt x="1020229" y="122123"/>
                  </a:lnTo>
                  <a:lnTo>
                    <a:pt x="1016889" y="123317"/>
                  </a:lnTo>
                  <a:lnTo>
                    <a:pt x="1018425" y="128346"/>
                  </a:lnTo>
                  <a:lnTo>
                    <a:pt x="1025550" y="125818"/>
                  </a:lnTo>
                  <a:close/>
                </a:path>
                <a:path w="1368425" h="371475">
                  <a:moveTo>
                    <a:pt x="1044562" y="119062"/>
                  </a:moveTo>
                  <a:lnTo>
                    <a:pt x="1042581" y="114173"/>
                  </a:lnTo>
                  <a:lnTo>
                    <a:pt x="1039241" y="115366"/>
                  </a:lnTo>
                  <a:lnTo>
                    <a:pt x="1035900" y="116560"/>
                  </a:lnTo>
                  <a:lnTo>
                    <a:pt x="1037437" y="121589"/>
                  </a:lnTo>
                  <a:lnTo>
                    <a:pt x="1044562" y="119062"/>
                  </a:lnTo>
                  <a:close/>
                </a:path>
                <a:path w="1368425" h="371475">
                  <a:moveTo>
                    <a:pt x="1063586" y="112293"/>
                  </a:moveTo>
                  <a:lnTo>
                    <a:pt x="1061593" y="107416"/>
                  </a:lnTo>
                  <a:lnTo>
                    <a:pt x="1058252" y="108610"/>
                  </a:lnTo>
                  <a:lnTo>
                    <a:pt x="1054912" y="109804"/>
                  </a:lnTo>
                  <a:lnTo>
                    <a:pt x="1056462" y="114833"/>
                  </a:lnTo>
                  <a:lnTo>
                    <a:pt x="1063586" y="112293"/>
                  </a:lnTo>
                  <a:close/>
                </a:path>
                <a:path w="1368425" h="371475">
                  <a:moveTo>
                    <a:pt x="1082586" y="105498"/>
                  </a:moveTo>
                  <a:lnTo>
                    <a:pt x="1080592" y="100622"/>
                  </a:lnTo>
                  <a:lnTo>
                    <a:pt x="1077252" y="101815"/>
                  </a:lnTo>
                  <a:lnTo>
                    <a:pt x="1073912" y="103009"/>
                  </a:lnTo>
                  <a:lnTo>
                    <a:pt x="1075461" y="108051"/>
                  </a:lnTo>
                  <a:lnTo>
                    <a:pt x="1082586" y="105498"/>
                  </a:lnTo>
                  <a:close/>
                </a:path>
                <a:path w="1368425" h="371475">
                  <a:moveTo>
                    <a:pt x="1101585" y="98691"/>
                  </a:moveTo>
                  <a:lnTo>
                    <a:pt x="1099591" y="93814"/>
                  </a:lnTo>
                  <a:lnTo>
                    <a:pt x="1096251" y="95008"/>
                  </a:lnTo>
                  <a:lnTo>
                    <a:pt x="1092911" y="96202"/>
                  </a:lnTo>
                  <a:lnTo>
                    <a:pt x="1094460" y="101244"/>
                  </a:lnTo>
                  <a:lnTo>
                    <a:pt x="1101585" y="98691"/>
                  </a:lnTo>
                  <a:close/>
                </a:path>
                <a:path w="1368425" h="371475">
                  <a:moveTo>
                    <a:pt x="1120571" y="91884"/>
                  </a:moveTo>
                  <a:lnTo>
                    <a:pt x="1118577" y="87007"/>
                  </a:lnTo>
                  <a:lnTo>
                    <a:pt x="1115237" y="88201"/>
                  </a:lnTo>
                  <a:lnTo>
                    <a:pt x="1111897" y="89395"/>
                  </a:lnTo>
                  <a:lnTo>
                    <a:pt x="1113459" y="94424"/>
                  </a:lnTo>
                  <a:lnTo>
                    <a:pt x="1120571" y="91884"/>
                  </a:lnTo>
                  <a:close/>
                </a:path>
                <a:path w="1368425" h="371475">
                  <a:moveTo>
                    <a:pt x="1139571" y="85077"/>
                  </a:moveTo>
                  <a:lnTo>
                    <a:pt x="1137577" y="80200"/>
                  </a:lnTo>
                  <a:lnTo>
                    <a:pt x="1134237" y="81394"/>
                  </a:lnTo>
                  <a:lnTo>
                    <a:pt x="1130896" y="82588"/>
                  </a:lnTo>
                  <a:lnTo>
                    <a:pt x="1132459" y="87630"/>
                  </a:lnTo>
                  <a:lnTo>
                    <a:pt x="1139571" y="85077"/>
                  </a:lnTo>
                  <a:close/>
                </a:path>
                <a:path w="1368425" h="371475">
                  <a:moveTo>
                    <a:pt x="1158570" y="78270"/>
                  </a:moveTo>
                  <a:lnTo>
                    <a:pt x="1156576" y="73393"/>
                  </a:lnTo>
                  <a:lnTo>
                    <a:pt x="1153236" y="74587"/>
                  </a:lnTo>
                  <a:lnTo>
                    <a:pt x="1149896" y="75780"/>
                  </a:lnTo>
                  <a:lnTo>
                    <a:pt x="1151445" y="80822"/>
                  </a:lnTo>
                  <a:lnTo>
                    <a:pt x="1158570" y="78270"/>
                  </a:lnTo>
                  <a:close/>
                </a:path>
                <a:path w="1368425" h="371475">
                  <a:moveTo>
                    <a:pt x="1177569" y="71462"/>
                  </a:moveTo>
                  <a:lnTo>
                    <a:pt x="1175575" y="66586"/>
                  </a:lnTo>
                  <a:lnTo>
                    <a:pt x="1172235" y="67779"/>
                  </a:lnTo>
                  <a:lnTo>
                    <a:pt x="1168895" y="68973"/>
                  </a:lnTo>
                  <a:lnTo>
                    <a:pt x="1170444" y="74015"/>
                  </a:lnTo>
                  <a:lnTo>
                    <a:pt x="1177569" y="71462"/>
                  </a:lnTo>
                  <a:close/>
                </a:path>
                <a:path w="1368425" h="371475">
                  <a:moveTo>
                    <a:pt x="1196568" y="64681"/>
                  </a:moveTo>
                  <a:lnTo>
                    <a:pt x="1194574" y="59804"/>
                  </a:lnTo>
                  <a:lnTo>
                    <a:pt x="1191234" y="60998"/>
                  </a:lnTo>
                  <a:lnTo>
                    <a:pt x="1187894" y="62191"/>
                  </a:lnTo>
                  <a:lnTo>
                    <a:pt x="1189443" y="67221"/>
                  </a:lnTo>
                  <a:lnTo>
                    <a:pt x="1196568" y="64681"/>
                  </a:lnTo>
                  <a:close/>
                </a:path>
                <a:path w="1368425" h="371475">
                  <a:moveTo>
                    <a:pt x="1215567" y="57924"/>
                  </a:moveTo>
                  <a:lnTo>
                    <a:pt x="1213586" y="53035"/>
                  </a:lnTo>
                  <a:lnTo>
                    <a:pt x="1210246" y="54229"/>
                  </a:lnTo>
                  <a:lnTo>
                    <a:pt x="1206906" y="55422"/>
                  </a:lnTo>
                  <a:lnTo>
                    <a:pt x="1208443" y="60452"/>
                  </a:lnTo>
                  <a:lnTo>
                    <a:pt x="1215567" y="57924"/>
                  </a:lnTo>
                  <a:close/>
                </a:path>
                <a:path w="1368425" h="371475">
                  <a:moveTo>
                    <a:pt x="1234579" y="51155"/>
                  </a:moveTo>
                  <a:lnTo>
                    <a:pt x="1232598" y="46266"/>
                  </a:lnTo>
                  <a:lnTo>
                    <a:pt x="1229258" y="47459"/>
                  </a:lnTo>
                  <a:lnTo>
                    <a:pt x="1225918" y="48653"/>
                  </a:lnTo>
                  <a:lnTo>
                    <a:pt x="1227455" y="53682"/>
                  </a:lnTo>
                  <a:lnTo>
                    <a:pt x="1234579" y="51155"/>
                  </a:lnTo>
                  <a:close/>
                </a:path>
                <a:path w="1368425" h="371475">
                  <a:moveTo>
                    <a:pt x="1253617" y="44450"/>
                  </a:moveTo>
                  <a:lnTo>
                    <a:pt x="1251648" y="39560"/>
                  </a:lnTo>
                  <a:lnTo>
                    <a:pt x="1248295" y="40741"/>
                  </a:lnTo>
                  <a:lnTo>
                    <a:pt x="1244942" y="41922"/>
                  </a:lnTo>
                  <a:lnTo>
                    <a:pt x="1246479" y="46951"/>
                  </a:lnTo>
                  <a:lnTo>
                    <a:pt x="1253617" y="44450"/>
                  </a:lnTo>
                  <a:close/>
                </a:path>
                <a:path w="1368425" h="371475">
                  <a:moveTo>
                    <a:pt x="1272641" y="37757"/>
                  </a:moveTo>
                  <a:lnTo>
                    <a:pt x="1270685" y="32867"/>
                  </a:lnTo>
                  <a:lnTo>
                    <a:pt x="1267333" y="34048"/>
                  </a:lnTo>
                  <a:lnTo>
                    <a:pt x="1263980" y="35229"/>
                  </a:lnTo>
                  <a:lnTo>
                    <a:pt x="1265504" y="40271"/>
                  </a:lnTo>
                  <a:lnTo>
                    <a:pt x="1272641" y="37757"/>
                  </a:lnTo>
                  <a:close/>
                </a:path>
                <a:path w="1368425" h="371475">
                  <a:moveTo>
                    <a:pt x="1291678" y="31089"/>
                  </a:moveTo>
                  <a:lnTo>
                    <a:pt x="1289735" y="26187"/>
                  </a:lnTo>
                  <a:lnTo>
                    <a:pt x="1286383" y="27368"/>
                  </a:lnTo>
                  <a:lnTo>
                    <a:pt x="1283030" y="28549"/>
                  </a:lnTo>
                  <a:lnTo>
                    <a:pt x="1284554" y="33591"/>
                  </a:lnTo>
                  <a:lnTo>
                    <a:pt x="1291678" y="31089"/>
                  </a:lnTo>
                  <a:close/>
                </a:path>
                <a:path w="1368425" h="371475">
                  <a:moveTo>
                    <a:pt x="1310741" y="24485"/>
                  </a:moveTo>
                  <a:lnTo>
                    <a:pt x="1308798" y="19583"/>
                  </a:lnTo>
                  <a:lnTo>
                    <a:pt x="1305445" y="20739"/>
                  </a:lnTo>
                  <a:lnTo>
                    <a:pt x="1302092" y="21894"/>
                  </a:lnTo>
                  <a:lnTo>
                    <a:pt x="1303591" y="26936"/>
                  </a:lnTo>
                  <a:lnTo>
                    <a:pt x="1310741" y="24485"/>
                  </a:lnTo>
                  <a:close/>
                </a:path>
                <a:path w="1368425" h="371475">
                  <a:moveTo>
                    <a:pt x="1329817" y="17919"/>
                  </a:moveTo>
                  <a:lnTo>
                    <a:pt x="1327886" y="13017"/>
                  </a:lnTo>
                  <a:lnTo>
                    <a:pt x="1324533" y="14173"/>
                  </a:lnTo>
                  <a:lnTo>
                    <a:pt x="1321181" y="15328"/>
                  </a:lnTo>
                  <a:lnTo>
                    <a:pt x="1322666" y="20383"/>
                  </a:lnTo>
                  <a:lnTo>
                    <a:pt x="1329817" y="17919"/>
                  </a:lnTo>
                  <a:close/>
                </a:path>
                <a:path w="1368425" h="371475">
                  <a:moveTo>
                    <a:pt x="1348892" y="11366"/>
                  </a:moveTo>
                  <a:lnTo>
                    <a:pt x="1346974" y="6451"/>
                  </a:lnTo>
                  <a:lnTo>
                    <a:pt x="1343621" y="7607"/>
                  </a:lnTo>
                  <a:lnTo>
                    <a:pt x="1340269" y="8763"/>
                  </a:lnTo>
                  <a:lnTo>
                    <a:pt x="1341742" y="13817"/>
                  </a:lnTo>
                  <a:lnTo>
                    <a:pt x="1348892" y="11366"/>
                  </a:lnTo>
                  <a:close/>
                </a:path>
                <a:path w="1368425" h="371475">
                  <a:moveTo>
                    <a:pt x="1368005" y="4914"/>
                  </a:moveTo>
                  <a:lnTo>
                    <a:pt x="1366100" y="0"/>
                  </a:lnTo>
                  <a:lnTo>
                    <a:pt x="1362735" y="1130"/>
                  </a:lnTo>
                  <a:lnTo>
                    <a:pt x="1359369" y="2260"/>
                  </a:lnTo>
                  <a:lnTo>
                    <a:pt x="1360830" y="7315"/>
                  </a:lnTo>
                  <a:lnTo>
                    <a:pt x="1368005" y="491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 descr=""/>
            <p:cNvSpPr/>
            <p:nvPr/>
          </p:nvSpPr>
          <p:spPr>
            <a:xfrm>
              <a:off x="3254184" y="5309183"/>
              <a:ext cx="735330" cy="168275"/>
            </a:xfrm>
            <a:custGeom>
              <a:avLst/>
              <a:gdLst/>
              <a:ahLst/>
              <a:cxnLst/>
              <a:rect l="l" t="t" r="r" b="b"/>
              <a:pathLst>
                <a:path w="735329" h="168275">
                  <a:moveTo>
                    <a:pt x="8636" y="165798"/>
                  </a:moveTo>
                  <a:lnTo>
                    <a:pt x="6731" y="160883"/>
                  </a:lnTo>
                  <a:lnTo>
                    <a:pt x="3365" y="162013"/>
                  </a:lnTo>
                  <a:lnTo>
                    <a:pt x="0" y="163144"/>
                  </a:lnTo>
                  <a:lnTo>
                    <a:pt x="1460" y="168198"/>
                  </a:lnTo>
                  <a:lnTo>
                    <a:pt x="8636" y="165798"/>
                  </a:lnTo>
                  <a:close/>
                </a:path>
                <a:path w="735329" h="168275">
                  <a:moveTo>
                    <a:pt x="27762" y="159410"/>
                  </a:moveTo>
                  <a:lnTo>
                    <a:pt x="25882" y="154482"/>
                  </a:lnTo>
                  <a:lnTo>
                    <a:pt x="22517" y="155613"/>
                  </a:lnTo>
                  <a:lnTo>
                    <a:pt x="19151" y="156743"/>
                  </a:lnTo>
                  <a:lnTo>
                    <a:pt x="20599" y="161798"/>
                  </a:lnTo>
                  <a:lnTo>
                    <a:pt x="27762" y="159410"/>
                  </a:lnTo>
                  <a:close/>
                </a:path>
                <a:path w="735329" h="168275">
                  <a:moveTo>
                    <a:pt x="46901" y="153022"/>
                  </a:moveTo>
                  <a:lnTo>
                    <a:pt x="45034" y="148094"/>
                  </a:lnTo>
                  <a:lnTo>
                    <a:pt x="41668" y="149225"/>
                  </a:lnTo>
                  <a:lnTo>
                    <a:pt x="38303" y="150355"/>
                  </a:lnTo>
                  <a:lnTo>
                    <a:pt x="39738" y="155422"/>
                  </a:lnTo>
                  <a:lnTo>
                    <a:pt x="46901" y="153022"/>
                  </a:lnTo>
                  <a:close/>
                </a:path>
                <a:path w="735329" h="168275">
                  <a:moveTo>
                    <a:pt x="66078" y="146773"/>
                  </a:moveTo>
                  <a:lnTo>
                    <a:pt x="64223" y="141833"/>
                  </a:lnTo>
                  <a:lnTo>
                    <a:pt x="60845" y="142925"/>
                  </a:lnTo>
                  <a:lnTo>
                    <a:pt x="57467" y="144018"/>
                  </a:lnTo>
                  <a:lnTo>
                    <a:pt x="58877" y="149085"/>
                  </a:lnTo>
                  <a:lnTo>
                    <a:pt x="66078" y="146773"/>
                  </a:lnTo>
                  <a:close/>
                </a:path>
                <a:path w="735329" h="168275">
                  <a:moveTo>
                    <a:pt x="85267" y="140589"/>
                  </a:moveTo>
                  <a:lnTo>
                    <a:pt x="83439" y="135648"/>
                  </a:lnTo>
                  <a:lnTo>
                    <a:pt x="80060" y="136740"/>
                  </a:lnTo>
                  <a:lnTo>
                    <a:pt x="76682" y="137833"/>
                  </a:lnTo>
                  <a:lnTo>
                    <a:pt x="78079" y="142913"/>
                  </a:lnTo>
                  <a:lnTo>
                    <a:pt x="85267" y="140589"/>
                  </a:lnTo>
                  <a:close/>
                </a:path>
                <a:path w="735329" h="168275">
                  <a:moveTo>
                    <a:pt x="104470" y="134416"/>
                  </a:moveTo>
                  <a:lnTo>
                    <a:pt x="102654" y="129463"/>
                  </a:lnTo>
                  <a:lnTo>
                    <a:pt x="99275" y="130556"/>
                  </a:lnTo>
                  <a:lnTo>
                    <a:pt x="95897" y="131648"/>
                  </a:lnTo>
                  <a:lnTo>
                    <a:pt x="97269" y="136728"/>
                  </a:lnTo>
                  <a:lnTo>
                    <a:pt x="104470" y="134416"/>
                  </a:lnTo>
                  <a:close/>
                </a:path>
                <a:path w="735329" h="168275">
                  <a:moveTo>
                    <a:pt x="123710" y="128384"/>
                  </a:moveTo>
                  <a:lnTo>
                    <a:pt x="121920" y="123431"/>
                  </a:lnTo>
                  <a:lnTo>
                    <a:pt x="118529" y="124472"/>
                  </a:lnTo>
                  <a:lnTo>
                    <a:pt x="115138" y="125514"/>
                  </a:lnTo>
                  <a:lnTo>
                    <a:pt x="116484" y="130606"/>
                  </a:lnTo>
                  <a:lnTo>
                    <a:pt x="123710" y="128384"/>
                  </a:lnTo>
                  <a:close/>
                </a:path>
                <a:path w="735329" h="168275">
                  <a:moveTo>
                    <a:pt x="142989" y="122478"/>
                  </a:moveTo>
                  <a:lnTo>
                    <a:pt x="141224" y="117513"/>
                  </a:lnTo>
                  <a:lnTo>
                    <a:pt x="137833" y="118554"/>
                  </a:lnTo>
                  <a:lnTo>
                    <a:pt x="134442" y="119595"/>
                  </a:lnTo>
                  <a:lnTo>
                    <a:pt x="135763" y="124688"/>
                  </a:lnTo>
                  <a:lnTo>
                    <a:pt x="142989" y="122478"/>
                  </a:lnTo>
                  <a:close/>
                </a:path>
                <a:path w="735329" h="168275">
                  <a:moveTo>
                    <a:pt x="162267" y="116547"/>
                  </a:moveTo>
                  <a:lnTo>
                    <a:pt x="160528" y="111582"/>
                  </a:lnTo>
                  <a:lnTo>
                    <a:pt x="157137" y="112623"/>
                  </a:lnTo>
                  <a:lnTo>
                    <a:pt x="153746" y="113665"/>
                  </a:lnTo>
                  <a:lnTo>
                    <a:pt x="155041" y="118770"/>
                  </a:lnTo>
                  <a:lnTo>
                    <a:pt x="162267" y="116547"/>
                  </a:lnTo>
                  <a:close/>
                </a:path>
                <a:path w="735329" h="168275">
                  <a:moveTo>
                    <a:pt x="181597" y="110807"/>
                  </a:moveTo>
                  <a:lnTo>
                    <a:pt x="179882" y="105816"/>
                  </a:lnTo>
                  <a:lnTo>
                    <a:pt x="176466" y="106807"/>
                  </a:lnTo>
                  <a:lnTo>
                    <a:pt x="173050" y="107797"/>
                  </a:lnTo>
                  <a:lnTo>
                    <a:pt x="174332" y="112903"/>
                  </a:lnTo>
                  <a:lnTo>
                    <a:pt x="181597" y="110807"/>
                  </a:lnTo>
                  <a:close/>
                </a:path>
                <a:path w="735329" h="168275">
                  <a:moveTo>
                    <a:pt x="200964" y="105181"/>
                  </a:moveTo>
                  <a:lnTo>
                    <a:pt x="199288" y="100190"/>
                  </a:lnTo>
                  <a:lnTo>
                    <a:pt x="195872" y="101180"/>
                  </a:lnTo>
                  <a:lnTo>
                    <a:pt x="192455" y="102171"/>
                  </a:lnTo>
                  <a:lnTo>
                    <a:pt x="193713" y="107289"/>
                  </a:lnTo>
                  <a:lnTo>
                    <a:pt x="200964" y="105181"/>
                  </a:lnTo>
                  <a:close/>
                </a:path>
                <a:path w="735329" h="168275">
                  <a:moveTo>
                    <a:pt x="220332" y="99580"/>
                  </a:moveTo>
                  <a:lnTo>
                    <a:pt x="218681" y="94576"/>
                  </a:lnTo>
                  <a:lnTo>
                    <a:pt x="215265" y="95567"/>
                  </a:lnTo>
                  <a:lnTo>
                    <a:pt x="211848" y="96558"/>
                  </a:lnTo>
                  <a:lnTo>
                    <a:pt x="213080" y="101676"/>
                  </a:lnTo>
                  <a:lnTo>
                    <a:pt x="220332" y="99580"/>
                  </a:lnTo>
                  <a:close/>
                </a:path>
                <a:path w="735329" h="168275">
                  <a:moveTo>
                    <a:pt x="239737" y="94119"/>
                  </a:moveTo>
                  <a:lnTo>
                    <a:pt x="238112" y="89115"/>
                  </a:lnTo>
                  <a:lnTo>
                    <a:pt x="234683" y="90043"/>
                  </a:lnTo>
                  <a:lnTo>
                    <a:pt x="231254" y="90970"/>
                  </a:lnTo>
                  <a:lnTo>
                    <a:pt x="232448" y="96100"/>
                  </a:lnTo>
                  <a:lnTo>
                    <a:pt x="239737" y="94119"/>
                  </a:lnTo>
                  <a:close/>
                </a:path>
                <a:path w="735329" h="168275">
                  <a:moveTo>
                    <a:pt x="259207" y="88849"/>
                  </a:moveTo>
                  <a:lnTo>
                    <a:pt x="257606" y="83832"/>
                  </a:lnTo>
                  <a:lnTo>
                    <a:pt x="254177" y="84759"/>
                  </a:lnTo>
                  <a:lnTo>
                    <a:pt x="250748" y="85686"/>
                  </a:lnTo>
                  <a:lnTo>
                    <a:pt x="251917" y="90830"/>
                  </a:lnTo>
                  <a:lnTo>
                    <a:pt x="259207" y="88849"/>
                  </a:lnTo>
                  <a:close/>
                </a:path>
                <a:path w="735329" h="168275">
                  <a:moveTo>
                    <a:pt x="278663" y="83591"/>
                  </a:moveTo>
                  <a:lnTo>
                    <a:pt x="277101" y="78562"/>
                  </a:lnTo>
                  <a:lnTo>
                    <a:pt x="273672" y="79489"/>
                  </a:lnTo>
                  <a:lnTo>
                    <a:pt x="270243" y="80416"/>
                  </a:lnTo>
                  <a:lnTo>
                    <a:pt x="271373" y="85559"/>
                  </a:lnTo>
                  <a:lnTo>
                    <a:pt x="278663" y="83591"/>
                  </a:lnTo>
                  <a:close/>
                </a:path>
                <a:path w="735329" h="168275">
                  <a:moveTo>
                    <a:pt x="298157" y="78473"/>
                  </a:moveTo>
                  <a:lnTo>
                    <a:pt x="296621" y="73431"/>
                  </a:lnTo>
                  <a:lnTo>
                    <a:pt x="293179" y="74295"/>
                  </a:lnTo>
                  <a:lnTo>
                    <a:pt x="289737" y="75158"/>
                  </a:lnTo>
                  <a:lnTo>
                    <a:pt x="290830" y="80302"/>
                  </a:lnTo>
                  <a:lnTo>
                    <a:pt x="298157" y="78473"/>
                  </a:lnTo>
                  <a:close/>
                </a:path>
                <a:path w="735329" h="168275">
                  <a:moveTo>
                    <a:pt x="317728" y="73596"/>
                  </a:moveTo>
                  <a:lnTo>
                    <a:pt x="316217" y="68541"/>
                  </a:lnTo>
                  <a:lnTo>
                    <a:pt x="312775" y="69405"/>
                  </a:lnTo>
                  <a:lnTo>
                    <a:pt x="309333" y="70269"/>
                  </a:lnTo>
                  <a:lnTo>
                    <a:pt x="310400" y="75425"/>
                  </a:lnTo>
                  <a:lnTo>
                    <a:pt x="317728" y="73596"/>
                  </a:lnTo>
                  <a:close/>
                </a:path>
                <a:path w="735329" h="168275">
                  <a:moveTo>
                    <a:pt x="337286" y="68719"/>
                  </a:moveTo>
                  <a:lnTo>
                    <a:pt x="335813" y="63652"/>
                  </a:lnTo>
                  <a:lnTo>
                    <a:pt x="332371" y="64516"/>
                  </a:lnTo>
                  <a:lnTo>
                    <a:pt x="328930" y="65379"/>
                  </a:lnTo>
                  <a:lnTo>
                    <a:pt x="329958" y="70548"/>
                  </a:lnTo>
                  <a:lnTo>
                    <a:pt x="337286" y="68719"/>
                  </a:lnTo>
                  <a:close/>
                </a:path>
                <a:path w="735329" h="168275">
                  <a:moveTo>
                    <a:pt x="356895" y="63982"/>
                  </a:moveTo>
                  <a:lnTo>
                    <a:pt x="355460" y="58902"/>
                  </a:lnTo>
                  <a:lnTo>
                    <a:pt x="351993" y="59690"/>
                  </a:lnTo>
                  <a:lnTo>
                    <a:pt x="348526" y="60477"/>
                  </a:lnTo>
                  <a:lnTo>
                    <a:pt x="349529" y="65646"/>
                  </a:lnTo>
                  <a:lnTo>
                    <a:pt x="356895" y="63982"/>
                  </a:lnTo>
                  <a:close/>
                </a:path>
                <a:path w="735329" h="168275">
                  <a:moveTo>
                    <a:pt x="376555" y="59524"/>
                  </a:moveTo>
                  <a:lnTo>
                    <a:pt x="375158" y="54444"/>
                  </a:lnTo>
                  <a:lnTo>
                    <a:pt x="371690" y="55232"/>
                  </a:lnTo>
                  <a:lnTo>
                    <a:pt x="368223" y="56019"/>
                  </a:lnTo>
                  <a:lnTo>
                    <a:pt x="369189" y="61201"/>
                  </a:lnTo>
                  <a:lnTo>
                    <a:pt x="376555" y="59524"/>
                  </a:lnTo>
                  <a:close/>
                </a:path>
                <a:path w="735329" h="168275">
                  <a:moveTo>
                    <a:pt x="396214" y="55079"/>
                  </a:moveTo>
                  <a:lnTo>
                    <a:pt x="394855" y="49987"/>
                  </a:lnTo>
                  <a:lnTo>
                    <a:pt x="391388" y="50774"/>
                  </a:lnTo>
                  <a:lnTo>
                    <a:pt x="387921" y="51562"/>
                  </a:lnTo>
                  <a:lnTo>
                    <a:pt x="388848" y="56743"/>
                  </a:lnTo>
                  <a:lnTo>
                    <a:pt x="396214" y="55079"/>
                  </a:lnTo>
                  <a:close/>
                </a:path>
                <a:path w="735329" h="168275">
                  <a:moveTo>
                    <a:pt x="415899" y="50736"/>
                  </a:moveTo>
                  <a:lnTo>
                    <a:pt x="414578" y="45643"/>
                  </a:lnTo>
                  <a:lnTo>
                    <a:pt x="411099" y="46342"/>
                  </a:lnTo>
                  <a:lnTo>
                    <a:pt x="407619" y="47078"/>
                  </a:lnTo>
                  <a:lnTo>
                    <a:pt x="408508" y="52273"/>
                  </a:lnTo>
                  <a:lnTo>
                    <a:pt x="412203" y="51485"/>
                  </a:lnTo>
                  <a:lnTo>
                    <a:pt x="415899" y="50736"/>
                  </a:lnTo>
                  <a:close/>
                </a:path>
                <a:path w="735329" h="168275">
                  <a:moveTo>
                    <a:pt x="435660" y="46761"/>
                  </a:moveTo>
                  <a:lnTo>
                    <a:pt x="434378" y="41656"/>
                  </a:lnTo>
                  <a:lnTo>
                    <a:pt x="430898" y="42354"/>
                  </a:lnTo>
                  <a:lnTo>
                    <a:pt x="427418" y="43053"/>
                  </a:lnTo>
                  <a:lnTo>
                    <a:pt x="428256" y="48260"/>
                  </a:lnTo>
                  <a:lnTo>
                    <a:pt x="435660" y="46761"/>
                  </a:lnTo>
                  <a:close/>
                </a:path>
                <a:path w="735329" h="168275">
                  <a:moveTo>
                    <a:pt x="455422" y="42773"/>
                  </a:moveTo>
                  <a:lnTo>
                    <a:pt x="454177" y="37655"/>
                  </a:lnTo>
                  <a:lnTo>
                    <a:pt x="450697" y="38354"/>
                  </a:lnTo>
                  <a:lnTo>
                    <a:pt x="447217" y="39052"/>
                  </a:lnTo>
                  <a:lnTo>
                    <a:pt x="448017" y="44259"/>
                  </a:lnTo>
                  <a:lnTo>
                    <a:pt x="455422" y="42773"/>
                  </a:lnTo>
                  <a:close/>
                </a:path>
                <a:path w="735329" h="168275">
                  <a:moveTo>
                    <a:pt x="475183" y="38849"/>
                  </a:moveTo>
                  <a:lnTo>
                    <a:pt x="473989" y="33718"/>
                  </a:lnTo>
                  <a:lnTo>
                    <a:pt x="470496" y="34366"/>
                  </a:lnTo>
                  <a:lnTo>
                    <a:pt x="467017" y="35064"/>
                  </a:lnTo>
                  <a:lnTo>
                    <a:pt x="467779" y="40284"/>
                  </a:lnTo>
                  <a:lnTo>
                    <a:pt x="471474" y="39535"/>
                  </a:lnTo>
                  <a:lnTo>
                    <a:pt x="475183" y="38849"/>
                  </a:lnTo>
                  <a:close/>
                </a:path>
                <a:path w="735329" h="168275">
                  <a:moveTo>
                    <a:pt x="495033" y="35382"/>
                  </a:moveTo>
                  <a:lnTo>
                    <a:pt x="493890" y="30251"/>
                  </a:lnTo>
                  <a:lnTo>
                    <a:pt x="490385" y="30861"/>
                  </a:lnTo>
                  <a:lnTo>
                    <a:pt x="486879" y="31470"/>
                  </a:lnTo>
                  <a:lnTo>
                    <a:pt x="487603" y="36690"/>
                  </a:lnTo>
                  <a:lnTo>
                    <a:pt x="495033" y="35382"/>
                  </a:lnTo>
                  <a:close/>
                </a:path>
                <a:path w="735329" h="168275">
                  <a:moveTo>
                    <a:pt x="514896" y="31902"/>
                  </a:moveTo>
                  <a:lnTo>
                    <a:pt x="513791" y="26758"/>
                  </a:lnTo>
                  <a:lnTo>
                    <a:pt x="510286" y="27368"/>
                  </a:lnTo>
                  <a:lnTo>
                    <a:pt x="506780" y="27978"/>
                  </a:lnTo>
                  <a:lnTo>
                    <a:pt x="507453" y="33210"/>
                  </a:lnTo>
                  <a:lnTo>
                    <a:pt x="514896" y="31902"/>
                  </a:lnTo>
                  <a:close/>
                </a:path>
                <a:path w="735329" h="168275">
                  <a:moveTo>
                    <a:pt x="534758" y="28422"/>
                  </a:moveTo>
                  <a:lnTo>
                    <a:pt x="533692" y="23266"/>
                  </a:lnTo>
                  <a:lnTo>
                    <a:pt x="530186" y="23876"/>
                  </a:lnTo>
                  <a:lnTo>
                    <a:pt x="526681" y="24485"/>
                  </a:lnTo>
                  <a:lnTo>
                    <a:pt x="527316" y="29718"/>
                  </a:lnTo>
                  <a:lnTo>
                    <a:pt x="534758" y="28422"/>
                  </a:lnTo>
                  <a:close/>
                </a:path>
                <a:path w="735329" h="168275">
                  <a:moveTo>
                    <a:pt x="554685" y="25476"/>
                  </a:moveTo>
                  <a:lnTo>
                    <a:pt x="553669" y="20307"/>
                  </a:lnTo>
                  <a:lnTo>
                    <a:pt x="550151" y="20828"/>
                  </a:lnTo>
                  <a:lnTo>
                    <a:pt x="546633" y="21348"/>
                  </a:lnTo>
                  <a:lnTo>
                    <a:pt x="547217" y="26581"/>
                  </a:lnTo>
                  <a:lnTo>
                    <a:pt x="554685" y="25476"/>
                  </a:lnTo>
                  <a:close/>
                </a:path>
                <a:path w="735329" h="168275">
                  <a:moveTo>
                    <a:pt x="574636" y="22542"/>
                  </a:moveTo>
                  <a:lnTo>
                    <a:pt x="573659" y="17360"/>
                  </a:lnTo>
                  <a:lnTo>
                    <a:pt x="570141" y="17881"/>
                  </a:lnTo>
                  <a:lnTo>
                    <a:pt x="566623" y="18402"/>
                  </a:lnTo>
                  <a:lnTo>
                    <a:pt x="567169" y="23647"/>
                  </a:lnTo>
                  <a:lnTo>
                    <a:pt x="574636" y="22542"/>
                  </a:lnTo>
                  <a:close/>
                </a:path>
                <a:path w="735329" h="168275">
                  <a:moveTo>
                    <a:pt x="594563" y="19583"/>
                  </a:moveTo>
                  <a:lnTo>
                    <a:pt x="593636" y="14401"/>
                  </a:lnTo>
                  <a:lnTo>
                    <a:pt x="590118" y="14922"/>
                  </a:lnTo>
                  <a:lnTo>
                    <a:pt x="586600" y="15443"/>
                  </a:lnTo>
                  <a:lnTo>
                    <a:pt x="587095" y="20688"/>
                  </a:lnTo>
                  <a:lnTo>
                    <a:pt x="594563" y="19583"/>
                  </a:lnTo>
                  <a:close/>
                </a:path>
                <a:path w="735329" h="168275">
                  <a:moveTo>
                    <a:pt x="614578" y="17119"/>
                  </a:moveTo>
                  <a:lnTo>
                    <a:pt x="613689" y="11925"/>
                  </a:lnTo>
                  <a:lnTo>
                    <a:pt x="610158" y="12344"/>
                  </a:lnTo>
                  <a:lnTo>
                    <a:pt x="606628" y="12763"/>
                  </a:lnTo>
                  <a:lnTo>
                    <a:pt x="607072" y="18008"/>
                  </a:lnTo>
                  <a:lnTo>
                    <a:pt x="614578" y="17119"/>
                  </a:lnTo>
                  <a:close/>
                </a:path>
                <a:path w="735329" h="168275">
                  <a:moveTo>
                    <a:pt x="634580" y="14732"/>
                  </a:moveTo>
                  <a:lnTo>
                    <a:pt x="633742" y="9537"/>
                  </a:lnTo>
                  <a:lnTo>
                    <a:pt x="630212" y="9956"/>
                  </a:lnTo>
                  <a:lnTo>
                    <a:pt x="626681" y="10375"/>
                  </a:lnTo>
                  <a:lnTo>
                    <a:pt x="627087" y="15633"/>
                  </a:lnTo>
                  <a:lnTo>
                    <a:pt x="634580" y="14732"/>
                  </a:lnTo>
                  <a:close/>
                </a:path>
                <a:path w="735329" h="168275">
                  <a:moveTo>
                    <a:pt x="654596" y="12357"/>
                  </a:moveTo>
                  <a:lnTo>
                    <a:pt x="653808" y="7150"/>
                  </a:lnTo>
                  <a:lnTo>
                    <a:pt x="650278" y="7569"/>
                  </a:lnTo>
                  <a:lnTo>
                    <a:pt x="646747" y="7988"/>
                  </a:lnTo>
                  <a:lnTo>
                    <a:pt x="647103" y="13246"/>
                  </a:lnTo>
                  <a:lnTo>
                    <a:pt x="654596" y="12357"/>
                  </a:lnTo>
                  <a:close/>
                </a:path>
                <a:path w="735329" h="168275">
                  <a:moveTo>
                    <a:pt x="674649" y="10363"/>
                  </a:moveTo>
                  <a:lnTo>
                    <a:pt x="673912" y="5143"/>
                  </a:lnTo>
                  <a:lnTo>
                    <a:pt x="670369" y="5461"/>
                  </a:lnTo>
                  <a:lnTo>
                    <a:pt x="666826" y="5778"/>
                  </a:lnTo>
                  <a:lnTo>
                    <a:pt x="667131" y="11036"/>
                  </a:lnTo>
                  <a:lnTo>
                    <a:pt x="674649" y="10363"/>
                  </a:lnTo>
                  <a:close/>
                </a:path>
                <a:path w="735329" h="168275">
                  <a:moveTo>
                    <a:pt x="694715" y="8572"/>
                  </a:moveTo>
                  <a:lnTo>
                    <a:pt x="694029" y="3352"/>
                  </a:lnTo>
                  <a:lnTo>
                    <a:pt x="690486" y="3670"/>
                  </a:lnTo>
                  <a:lnTo>
                    <a:pt x="686943" y="3987"/>
                  </a:lnTo>
                  <a:lnTo>
                    <a:pt x="687197" y="9245"/>
                  </a:lnTo>
                  <a:lnTo>
                    <a:pt x="694715" y="8572"/>
                  </a:lnTo>
                  <a:close/>
                </a:path>
                <a:path w="735329" h="168275">
                  <a:moveTo>
                    <a:pt x="714806" y="6781"/>
                  </a:moveTo>
                  <a:lnTo>
                    <a:pt x="714159" y="1549"/>
                  </a:lnTo>
                  <a:lnTo>
                    <a:pt x="710615" y="1866"/>
                  </a:lnTo>
                  <a:lnTo>
                    <a:pt x="707072" y="2184"/>
                  </a:lnTo>
                  <a:lnTo>
                    <a:pt x="707288" y="7442"/>
                  </a:lnTo>
                  <a:lnTo>
                    <a:pt x="714806" y="6781"/>
                  </a:lnTo>
                  <a:close/>
                </a:path>
                <a:path w="735329" h="168275">
                  <a:moveTo>
                    <a:pt x="734898" y="5232"/>
                  </a:moveTo>
                  <a:lnTo>
                    <a:pt x="734288" y="0"/>
                  </a:lnTo>
                  <a:lnTo>
                    <a:pt x="730745" y="203"/>
                  </a:lnTo>
                  <a:lnTo>
                    <a:pt x="727202" y="406"/>
                  </a:lnTo>
                  <a:lnTo>
                    <a:pt x="727354" y="5676"/>
                  </a:lnTo>
                  <a:lnTo>
                    <a:pt x="734898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 descr=""/>
            <p:cNvSpPr/>
            <p:nvPr/>
          </p:nvSpPr>
          <p:spPr>
            <a:xfrm>
              <a:off x="4001561" y="5310658"/>
              <a:ext cx="330200" cy="0"/>
            </a:xfrm>
            <a:custGeom>
              <a:avLst/>
              <a:gdLst/>
              <a:ahLst/>
              <a:cxnLst/>
              <a:rect l="l" t="t" r="r" b="b"/>
              <a:pathLst>
                <a:path w="330200" h="0">
                  <a:moveTo>
                    <a:pt x="0" y="0"/>
                  </a:moveTo>
                  <a:lnTo>
                    <a:pt x="330000" y="0"/>
                  </a:lnTo>
                </a:path>
              </a:pathLst>
            </a:custGeom>
            <a:ln w="1349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 descr=""/>
            <p:cNvSpPr/>
            <p:nvPr/>
          </p:nvSpPr>
          <p:spPr>
            <a:xfrm>
              <a:off x="792975" y="5313451"/>
              <a:ext cx="4761230" cy="457200"/>
            </a:xfrm>
            <a:custGeom>
              <a:avLst/>
              <a:gdLst/>
              <a:ahLst/>
              <a:cxnLst/>
              <a:rect l="l" t="t" r="r" b="b"/>
              <a:pathLst>
                <a:path w="4761230" h="457200">
                  <a:moveTo>
                    <a:pt x="7162" y="425056"/>
                  </a:moveTo>
                  <a:lnTo>
                    <a:pt x="254" y="423481"/>
                  </a:lnTo>
                  <a:lnTo>
                    <a:pt x="0" y="424345"/>
                  </a:lnTo>
                  <a:lnTo>
                    <a:pt x="0" y="428828"/>
                  </a:lnTo>
                  <a:lnTo>
                    <a:pt x="6172" y="430225"/>
                  </a:lnTo>
                  <a:lnTo>
                    <a:pt x="7162" y="425056"/>
                  </a:lnTo>
                  <a:close/>
                </a:path>
                <a:path w="4761230" h="457200">
                  <a:moveTo>
                    <a:pt x="26809" y="429552"/>
                  </a:moveTo>
                  <a:lnTo>
                    <a:pt x="23355" y="428764"/>
                  </a:lnTo>
                  <a:lnTo>
                    <a:pt x="19900" y="427977"/>
                  </a:lnTo>
                  <a:lnTo>
                    <a:pt x="18465" y="433044"/>
                  </a:lnTo>
                  <a:lnTo>
                    <a:pt x="25831" y="434733"/>
                  </a:lnTo>
                  <a:lnTo>
                    <a:pt x="26809" y="429552"/>
                  </a:lnTo>
                  <a:close/>
                </a:path>
                <a:path w="4761230" h="457200">
                  <a:moveTo>
                    <a:pt x="46456" y="434035"/>
                  </a:moveTo>
                  <a:lnTo>
                    <a:pt x="43002" y="433247"/>
                  </a:lnTo>
                  <a:lnTo>
                    <a:pt x="39547" y="432460"/>
                  </a:lnTo>
                  <a:lnTo>
                    <a:pt x="38138" y="437527"/>
                  </a:lnTo>
                  <a:lnTo>
                    <a:pt x="45504" y="439216"/>
                  </a:lnTo>
                  <a:lnTo>
                    <a:pt x="46456" y="434035"/>
                  </a:lnTo>
                  <a:close/>
                </a:path>
                <a:path w="4761230" h="457200">
                  <a:moveTo>
                    <a:pt x="66103" y="438531"/>
                  </a:moveTo>
                  <a:lnTo>
                    <a:pt x="62649" y="437743"/>
                  </a:lnTo>
                  <a:lnTo>
                    <a:pt x="59194" y="436956"/>
                  </a:lnTo>
                  <a:lnTo>
                    <a:pt x="57797" y="442036"/>
                  </a:lnTo>
                  <a:lnTo>
                    <a:pt x="65176" y="443712"/>
                  </a:lnTo>
                  <a:lnTo>
                    <a:pt x="66103" y="438531"/>
                  </a:lnTo>
                  <a:close/>
                </a:path>
                <a:path w="4761230" h="457200">
                  <a:moveTo>
                    <a:pt x="85750" y="443014"/>
                  </a:moveTo>
                  <a:lnTo>
                    <a:pt x="82296" y="442226"/>
                  </a:lnTo>
                  <a:lnTo>
                    <a:pt x="78841" y="441439"/>
                  </a:lnTo>
                  <a:lnTo>
                    <a:pt x="77470" y="446519"/>
                  </a:lnTo>
                  <a:lnTo>
                    <a:pt x="84836" y="448208"/>
                  </a:lnTo>
                  <a:lnTo>
                    <a:pt x="85750" y="443014"/>
                  </a:lnTo>
                  <a:close/>
                </a:path>
                <a:path w="4761230" h="457200">
                  <a:moveTo>
                    <a:pt x="105397" y="447509"/>
                  </a:moveTo>
                  <a:lnTo>
                    <a:pt x="101942" y="446722"/>
                  </a:lnTo>
                  <a:lnTo>
                    <a:pt x="98488" y="445935"/>
                  </a:lnTo>
                  <a:lnTo>
                    <a:pt x="97142" y="451027"/>
                  </a:lnTo>
                  <a:lnTo>
                    <a:pt x="104508" y="452704"/>
                  </a:lnTo>
                  <a:lnTo>
                    <a:pt x="105397" y="447509"/>
                  </a:lnTo>
                  <a:close/>
                </a:path>
                <a:path w="4761230" h="457200">
                  <a:moveTo>
                    <a:pt x="125133" y="451573"/>
                  </a:moveTo>
                  <a:lnTo>
                    <a:pt x="121666" y="450862"/>
                  </a:lnTo>
                  <a:lnTo>
                    <a:pt x="118198" y="450151"/>
                  </a:lnTo>
                  <a:lnTo>
                    <a:pt x="116865" y="455256"/>
                  </a:lnTo>
                  <a:lnTo>
                    <a:pt x="124269" y="456768"/>
                  </a:lnTo>
                  <a:lnTo>
                    <a:pt x="125133" y="451573"/>
                  </a:lnTo>
                  <a:close/>
                </a:path>
                <a:path w="4761230" h="457200">
                  <a:moveTo>
                    <a:pt x="3558679" y="711"/>
                  </a:moveTo>
                  <a:lnTo>
                    <a:pt x="3555149" y="355"/>
                  </a:lnTo>
                  <a:lnTo>
                    <a:pt x="3551605" y="0"/>
                  </a:lnTo>
                  <a:lnTo>
                    <a:pt x="3550907" y="5219"/>
                  </a:lnTo>
                  <a:lnTo>
                    <a:pt x="3558413" y="5969"/>
                  </a:lnTo>
                  <a:lnTo>
                    <a:pt x="3558679" y="711"/>
                  </a:lnTo>
                  <a:close/>
                </a:path>
                <a:path w="4761230" h="457200">
                  <a:moveTo>
                    <a:pt x="3578796" y="2743"/>
                  </a:moveTo>
                  <a:lnTo>
                    <a:pt x="3575253" y="2387"/>
                  </a:lnTo>
                  <a:lnTo>
                    <a:pt x="3571710" y="2032"/>
                  </a:lnTo>
                  <a:lnTo>
                    <a:pt x="3570960" y="7251"/>
                  </a:lnTo>
                  <a:lnTo>
                    <a:pt x="3578479" y="8001"/>
                  </a:lnTo>
                  <a:lnTo>
                    <a:pt x="3578796" y="2743"/>
                  </a:lnTo>
                  <a:close/>
                </a:path>
                <a:path w="4761230" h="457200">
                  <a:moveTo>
                    <a:pt x="3598888" y="4762"/>
                  </a:moveTo>
                  <a:lnTo>
                    <a:pt x="3595344" y="4406"/>
                  </a:lnTo>
                  <a:lnTo>
                    <a:pt x="3591801" y="4051"/>
                  </a:lnTo>
                  <a:lnTo>
                    <a:pt x="3591001" y="9258"/>
                  </a:lnTo>
                  <a:lnTo>
                    <a:pt x="3598519" y="10020"/>
                  </a:lnTo>
                  <a:lnTo>
                    <a:pt x="3598888" y="4762"/>
                  </a:lnTo>
                  <a:close/>
                </a:path>
                <a:path w="4761230" h="457200">
                  <a:moveTo>
                    <a:pt x="3618941" y="7137"/>
                  </a:moveTo>
                  <a:lnTo>
                    <a:pt x="3615423" y="6667"/>
                  </a:lnTo>
                  <a:lnTo>
                    <a:pt x="3611905" y="6197"/>
                  </a:lnTo>
                  <a:lnTo>
                    <a:pt x="3611054" y="11391"/>
                  </a:lnTo>
                  <a:lnTo>
                    <a:pt x="3618534" y="12395"/>
                  </a:lnTo>
                  <a:lnTo>
                    <a:pt x="3618941" y="7137"/>
                  </a:lnTo>
                  <a:close/>
                </a:path>
                <a:path w="4761230" h="457200">
                  <a:moveTo>
                    <a:pt x="3638956" y="9804"/>
                  </a:moveTo>
                  <a:lnTo>
                    <a:pt x="3635438" y="9334"/>
                  </a:lnTo>
                  <a:lnTo>
                    <a:pt x="3631920" y="8864"/>
                  </a:lnTo>
                  <a:lnTo>
                    <a:pt x="3631031" y="14058"/>
                  </a:lnTo>
                  <a:lnTo>
                    <a:pt x="3638512" y="15049"/>
                  </a:lnTo>
                  <a:lnTo>
                    <a:pt x="3638956" y="9804"/>
                  </a:lnTo>
                  <a:close/>
                </a:path>
                <a:path w="4761230" h="457200">
                  <a:moveTo>
                    <a:pt x="3658984" y="12458"/>
                  </a:moveTo>
                  <a:lnTo>
                    <a:pt x="3655466" y="11988"/>
                  </a:lnTo>
                  <a:lnTo>
                    <a:pt x="3651948" y="11518"/>
                  </a:lnTo>
                  <a:lnTo>
                    <a:pt x="3651008" y="16700"/>
                  </a:lnTo>
                  <a:lnTo>
                    <a:pt x="3658501" y="17703"/>
                  </a:lnTo>
                  <a:lnTo>
                    <a:pt x="3658984" y="12458"/>
                  </a:lnTo>
                  <a:close/>
                </a:path>
                <a:path w="4761230" h="457200">
                  <a:moveTo>
                    <a:pt x="3679012" y="15125"/>
                  </a:moveTo>
                  <a:lnTo>
                    <a:pt x="3675494" y="14655"/>
                  </a:lnTo>
                  <a:lnTo>
                    <a:pt x="3671976" y="14185"/>
                  </a:lnTo>
                  <a:lnTo>
                    <a:pt x="3670998" y="19367"/>
                  </a:lnTo>
                  <a:lnTo>
                    <a:pt x="3678478" y="20358"/>
                  </a:lnTo>
                  <a:lnTo>
                    <a:pt x="3679012" y="15125"/>
                  </a:lnTo>
                  <a:close/>
                </a:path>
                <a:path w="4761230" h="457200">
                  <a:moveTo>
                    <a:pt x="3698964" y="18262"/>
                  </a:moveTo>
                  <a:lnTo>
                    <a:pt x="3695458" y="17678"/>
                  </a:lnTo>
                  <a:lnTo>
                    <a:pt x="3691953" y="17106"/>
                  </a:lnTo>
                  <a:lnTo>
                    <a:pt x="3690937" y="22263"/>
                  </a:lnTo>
                  <a:lnTo>
                    <a:pt x="3698379" y="23495"/>
                  </a:lnTo>
                  <a:lnTo>
                    <a:pt x="3698964" y="18262"/>
                  </a:lnTo>
                  <a:close/>
                </a:path>
                <a:path w="4761230" h="457200">
                  <a:moveTo>
                    <a:pt x="3718903" y="21551"/>
                  </a:moveTo>
                  <a:lnTo>
                    <a:pt x="3715397" y="20967"/>
                  </a:lnTo>
                  <a:lnTo>
                    <a:pt x="3711892" y="20383"/>
                  </a:lnTo>
                  <a:lnTo>
                    <a:pt x="3710825" y="25552"/>
                  </a:lnTo>
                  <a:lnTo>
                    <a:pt x="3718280" y="26771"/>
                  </a:lnTo>
                  <a:lnTo>
                    <a:pt x="3718903" y="21551"/>
                  </a:lnTo>
                  <a:close/>
                </a:path>
                <a:path w="4761230" h="457200">
                  <a:moveTo>
                    <a:pt x="3738829" y="24841"/>
                  </a:moveTo>
                  <a:lnTo>
                    <a:pt x="3735324" y="24257"/>
                  </a:lnTo>
                  <a:lnTo>
                    <a:pt x="3731818" y="23672"/>
                  </a:lnTo>
                  <a:lnTo>
                    <a:pt x="3730714" y="28829"/>
                  </a:lnTo>
                  <a:lnTo>
                    <a:pt x="3738168" y="30060"/>
                  </a:lnTo>
                  <a:lnTo>
                    <a:pt x="3738829" y="24841"/>
                  </a:lnTo>
                  <a:close/>
                </a:path>
                <a:path w="4761230" h="457200">
                  <a:moveTo>
                    <a:pt x="3758755" y="28117"/>
                  </a:moveTo>
                  <a:lnTo>
                    <a:pt x="3755250" y="27533"/>
                  </a:lnTo>
                  <a:lnTo>
                    <a:pt x="3751745" y="26949"/>
                  </a:lnTo>
                  <a:lnTo>
                    <a:pt x="3750602" y="32105"/>
                  </a:lnTo>
                  <a:lnTo>
                    <a:pt x="3758057" y="33324"/>
                  </a:lnTo>
                  <a:lnTo>
                    <a:pt x="3758755" y="28117"/>
                  </a:lnTo>
                  <a:close/>
                </a:path>
                <a:path w="4761230" h="457200">
                  <a:moveTo>
                    <a:pt x="3778605" y="31927"/>
                  </a:moveTo>
                  <a:lnTo>
                    <a:pt x="3775113" y="31242"/>
                  </a:lnTo>
                  <a:lnTo>
                    <a:pt x="3771620" y="30556"/>
                  </a:lnTo>
                  <a:lnTo>
                    <a:pt x="3770439" y="35687"/>
                  </a:lnTo>
                  <a:lnTo>
                    <a:pt x="3777856" y="37147"/>
                  </a:lnTo>
                  <a:lnTo>
                    <a:pt x="3778605" y="31927"/>
                  </a:lnTo>
                  <a:close/>
                </a:path>
                <a:path w="4761230" h="457200">
                  <a:moveTo>
                    <a:pt x="3798417" y="35826"/>
                  </a:moveTo>
                  <a:lnTo>
                    <a:pt x="3794925" y="35140"/>
                  </a:lnTo>
                  <a:lnTo>
                    <a:pt x="3791432" y="34455"/>
                  </a:lnTo>
                  <a:lnTo>
                    <a:pt x="3790213" y="39573"/>
                  </a:lnTo>
                  <a:lnTo>
                    <a:pt x="3797630" y="41033"/>
                  </a:lnTo>
                  <a:lnTo>
                    <a:pt x="3798417" y="35826"/>
                  </a:lnTo>
                  <a:close/>
                </a:path>
                <a:path w="4761230" h="457200">
                  <a:moveTo>
                    <a:pt x="3818242" y="39725"/>
                  </a:moveTo>
                  <a:lnTo>
                    <a:pt x="3814749" y="39039"/>
                  </a:lnTo>
                  <a:lnTo>
                    <a:pt x="3811257" y="38354"/>
                  </a:lnTo>
                  <a:lnTo>
                    <a:pt x="3810000" y="43472"/>
                  </a:lnTo>
                  <a:lnTo>
                    <a:pt x="3817416" y="44932"/>
                  </a:lnTo>
                  <a:lnTo>
                    <a:pt x="3818242" y="39725"/>
                  </a:lnTo>
                  <a:close/>
                </a:path>
                <a:path w="4761230" h="457200">
                  <a:moveTo>
                    <a:pt x="3838054" y="43624"/>
                  </a:moveTo>
                  <a:lnTo>
                    <a:pt x="3834561" y="42938"/>
                  </a:lnTo>
                  <a:lnTo>
                    <a:pt x="3831069" y="42252"/>
                  </a:lnTo>
                  <a:lnTo>
                    <a:pt x="3829774" y="47358"/>
                  </a:lnTo>
                  <a:lnTo>
                    <a:pt x="3837190" y="48818"/>
                  </a:lnTo>
                  <a:lnTo>
                    <a:pt x="3838054" y="43624"/>
                  </a:lnTo>
                  <a:close/>
                </a:path>
                <a:path w="4761230" h="457200">
                  <a:moveTo>
                    <a:pt x="3857764" y="48018"/>
                  </a:moveTo>
                  <a:lnTo>
                    <a:pt x="3854297" y="47231"/>
                  </a:lnTo>
                  <a:lnTo>
                    <a:pt x="3850830" y="46443"/>
                  </a:lnTo>
                  <a:lnTo>
                    <a:pt x="3849497" y="51536"/>
                  </a:lnTo>
                  <a:lnTo>
                    <a:pt x="3856863" y="53213"/>
                  </a:lnTo>
                  <a:lnTo>
                    <a:pt x="3857764" y="48018"/>
                  </a:lnTo>
                  <a:close/>
                </a:path>
                <a:path w="4761230" h="457200">
                  <a:moveTo>
                    <a:pt x="3877462" y="52501"/>
                  </a:moveTo>
                  <a:lnTo>
                    <a:pt x="3873995" y="51714"/>
                  </a:lnTo>
                  <a:lnTo>
                    <a:pt x="3870528" y="50927"/>
                  </a:lnTo>
                  <a:lnTo>
                    <a:pt x="3869156" y="56007"/>
                  </a:lnTo>
                  <a:lnTo>
                    <a:pt x="3876522" y="57683"/>
                  </a:lnTo>
                  <a:lnTo>
                    <a:pt x="3877462" y="52501"/>
                  </a:lnTo>
                  <a:close/>
                </a:path>
                <a:path w="4761230" h="457200">
                  <a:moveTo>
                    <a:pt x="3897147" y="56984"/>
                  </a:moveTo>
                  <a:lnTo>
                    <a:pt x="3893680" y="56197"/>
                  </a:lnTo>
                  <a:lnTo>
                    <a:pt x="3890213" y="55410"/>
                  </a:lnTo>
                  <a:lnTo>
                    <a:pt x="3888803" y="60490"/>
                  </a:lnTo>
                  <a:lnTo>
                    <a:pt x="3896169" y="62166"/>
                  </a:lnTo>
                  <a:lnTo>
                    <a:pt x="3897147" y="56984"/>
                  </a:lnTo>
                  <a:close/>
                </a:path>
                <a:path w="4761230" h="457200">
                  <a:moveTo>
                    <a:pt x="3916845" y="61480"/>
                  </a:moveTo>
                  <a:lnTo>
                    <a:pt x="3913378" y="60693"/>
                  </a:lnTo>
                  <a:lnTo>
                    <a:pt x="3909911" y="59905"/>
                  </a:lnTo>
                  <a:lnTo>
                    <a:pt x="3908463" y="64973"/>
                  </a:lnTo>
                  <a:lnTo>
                    <a:pt x="3915829" y="66649"/>
                  </a:lnTo>
                  <a:lnTo>
                    <a:pt x="3916845" y="61480"/>
                  </a:lnTo>
                  <a:close/>
                </a:path>
                <a:path w="4761230" h="457200">
                  <a:moveTo>
                    <a:pt x="3936441" y="66370"/>
                  </a:moveTo>
                  <a:lnTo>
                    <a:pt x="3932999" y="65481"/>
                  </a:lnTo>
                  <a:lnTo>
                    <a:pt x="3929557" y="64592"/>
                  </a:lnTo>
                  <a:lnTo>
                    <a:pt x="3928084" y="69646"/>
                  </a:lnTo>
                  <a:lnTo>
                    <a:pt x="3935387" y="71539"/>
                  </a:lnTo>
                  <a:lnTo>
                    <a:pt x="3936441" y="66370"/>
                  </a:lnTo>
                  <a:close/>
                </a:path>
                <a:path w="4761230" h="457200">
                  <a:moveTo>
                    <a:pt x="3955986" y="71424"/>
                  </a:moveTo>
                  <a:lnTo>
                    <a:pt x="3952544" y="70535"/>
                  </a:lnTo>
                  <a:lnTo>
                    <a:pt x="3949103" y="69646"/>
                  </a:lnTo>
                  <a:lnTo>
                    <a:pt x="3947591" y="74688"/>
                  </a:lnTo>
                  <a:lnTo>
                    <a:pt x="3954907" y="76581"/>
                  </a:lnTo>
                  <a:lnTo>
                    <a:pt x="3955986" y="71424"/>
                  </a:lnTo>
                  <a:close/>
                </a:path>
                <a:path w="4761230" h="457200">
                  <a:moveTo>
                    <a:pt x="3975544" y="76492"/>
                  </a:moveTo>
                  <a:lnTo>
                    <a:pt x="3972102" y="75603"/>
                  </a:lnTo>
                  <a:lnTo>
                    <a:pt x="3968661" y="74714"/>
                  </a:lnTo>
                  <a:lnTo>
                    <a:pt x="3967111" y="79743"/>
                  </a:lnTo>
                  <a:lnTo>
                    <a:pt x="3974427" y="81635"/>
                  </a:lnTo>
                  <a:lnTo>
                    <a:pt x="3975544" y="76492"/>
                  </a:lnTo>
                  <a:close/>
                </a:path>
                <a:path w="4761230" h="457200">
                  <a:moveTo>
                    <a:pt x="3995089" y="81546"/>
                  </a:moveTo>
                  <a:lnTo>
                    <a:pt x="3991648" y="80657"/>
                  </a:lnTo>
                  <a:lnTo>
                    <a:pt x="3988206" y="79768"/>
                  </a:lnTo>
                  <a:lnTo>
                    <a:pt x="3986631" y="84797"/>
                  </a:lnTo>
                  <a:lnTo>
                    <a:pt x="3993934" y="86690"/>
                  </a:lnTo>
                  <a:lnTo>
                    <a:pt x="3995089" y="81546"/>
                  </a:lnTo>
                  <a:close/>
                </a:path>
                <a:path w="4761230" h="457200">
                  <a:moveTo>
                    <a:pt x="4014584" y="86842"/>
                  </a:moveTo>
                  <a:lnTo>
                    <a:pt x="4011168" y="85852"/>
                  </a:lnTo>
                  <a:lnTo>
                    <a:pt x="4007751" y="84861"/>
                  </a:lnTo>
                  <a:lnTo>
                    <a:pt x="4006138" y="89877"/>
                  </a:lnTo>
                  <a:lnTo>
                    <a:pt x="4013403" y="91973"/>
                  </a:lnTo>
                  <a:lnTo>
                    <a:pt x="4014584" y="86842"/>
                  </a:lnTo>
                  <a:close/>
                </a:path>
                <a:path w="4761230" h="457200">
                  <a:moveTo>
                    <a:pt x="4033977" y="92456"/>
                  </a:moveTo>
                  <a:lnTo>
                    <a:pt x="4030561" y="91465"/>
                  </a:lnTo>
                  <a:lnTo>
                    <a:pt x="4027144" y="90474"/>
                  </a:lnTo>
                  <a:lnTo>
                    <a:pt x="4025506" y="95478"/>
                  </a:lnTo>
                  <a:lnTo>
                    <a:pt x="4032758" y="97574"/>
                  </a:lnTo>
                  <a:lnTo>
                    <a:pt x="4033977" y="92456"/>
                  </a:lnTo>
                  <a:close/>
                </a:path>
                <a:path w="4761230" h="457200">
                  <a:moveTo>
                    <a:pt x="4053382" y="98056"/>
                  </a:moveTo>
                  <a:lnTo>
                    <a:pt x="4049966" y="97066"/>
                  </a:lnTo>
                  <a:lnTo>
                    <a:pt x="4046550" y="96075"/>
                  </a:lnTo>
                  <a:lnTo>
                    <a:pt x="4044873" y="101079"/>
                  </a:lnTo>
                  <a:lnTo>
                    <a:pt x="4052138" y="103174"/>
                  </a:lnTo>
                  <a:lnTo>
                    <a:pt x="4053382" y="98056"/>
                  </a:lnTo>
                  <a:close/>
                </a:path>
                <a:path w="4761230" h="457200">
                  <a:moveTo>
                    <a:pt x="4072788" y="103670"/>
                  </a:moveTo>
                  <a:lnTo>
                    <a:pt x="4069372" y="102679"/>
                  </a:lnTo>
                  <a:lnTo>
                    <a:pt x="4065955" y="101688"/>
                  </a:lnTo>
                  <a:lnTo>
                    <a:pt x="4064254" y="106680"/>
                  </a:lnTo>
                  <a:lnTo>
                    <a:pt x="4071505" y="108775"/>
                  </a:lnTo>
                  <a:lnTo>
                    <a:pt x="4072788" y="103670"/>
                  </a:lnTo>
                  <a:close/>
                </a:path>
                <a:path w="4761230" h="457200">
                  <a:moveTo>
                    <a:pt x="4092181" y="109270"/>
                  </a:moveTo>
                  <a:lnTo>
                    <a:pt x="4088765" y="108280"/>
                  </a:lnTo>
                  <a:lnTo>
                    <a:pt x="4085348" y="107289"/>
                  </a:lnTo>
                  <a:lnTo>
                    <a:pt x="4083608" y="112268"/>
                  </a:lnTo>
                  <a:lnTo>
                    <a:pt x="4090873" y="114363"/>
                  </a:lnTo>
                  <a:lnTo>
                    <a:pt x="4092181" y="109270"/>
                  </a:lnTo>
                  <a:close/>
                </a:path>
                <a:path w="4761230" h="457200">
                  <a:moveTo>
                    <a:pt x="4111434" y="115404"/>
                  </a:moveTo>
                  <a:lnTo>
                    <a:pt x="4108043" y="114325"/>
                  </a:lnTo>
                  <a:lnTo>
                    <a:pt x="4104652" y="113245"/>
                  </a:lnTo>
                  <a:lnTo>
                    <a:pt x="4102887" y="118211"/>
                  </a:lnTo>
                  <a:lnTo>
                    <a:pt x="4110088" y="120497"/>
                  </a:lnTo>
                  <a:lnTo>
                    <a:pt x="4111434" y="115404"/>
                  </a:lnTo>
                  <a:close/>
                </a:path>
                <a:path w="4761230" h="457200">
                  <a:moveTo>
                    <a:pt x="4130675" y="121539"/>
                  </a:moveTo>
                  <a:lnTo>
                    <a:pt x="4127284" y="120459"/>
                  </a:lnTo>
                  <a:lnTo>
                    <a:pt x="4123893" y="119380"/>
                  </a:lnTo>
                  <a:lnTo>
                    <a:pt x="4122102" y="124333"/>
                  </a:lnTo>
                  <a:lnTo>
                    <a:pt x="4129303" y="126631"/>
                  </a:lnTo>
                  <a:lnTo>
                    <a:pt x="4130675" y="121539"/>
                  </a:lnTo>
                  <a:close/>
                </a:path>
                <a:path w="4761230" h="457200">
                  <a:moveTo>
                    <a:pt x="4149915" y="127660"/>
                  </a:moveTo>
                  <a:lnTo>
                    <a:pt x="4146524" y="126580"/>
                  </a:lnTo>
                  <a:lnTo>
                    <a:pt x="4143133" y="125501"/>
                  </a:lnTo>
                  <a:lnTo>
                    <a:pt x="4141317" y="130441"/>
                  </a:lnTo>
                  <a:lnTo>
                    <a:pt x="4148505" y="132740"/>
                  </a:lnTo>
                  <a:lnTo>
                    <a:pt x="4149915" y="127660"/>
                  </a:lnTo>
                  <a:close/>
                </a:path>
                <a:path w="4761230" h="457200">
                  <a:moveTo>
                    <a:pt x="4169156" y="133794"/>
                  </a:moveTo>
                  <a:lnTo>
                    <a:pt x="4165765" y="132715"/>
                  </a:lnTo>
                  <a:lnTo>
                    <a:pt x="4162374" y="131635"/>
                  </a:lnTo>
                  <a:lnTo>
                    <a:pt x="4160520" y="136563"/>
                  </a:lnTo>
                  <a:lnTo>
                    <a:pt x="4167721" y="138861"/>
                  </a:lnTo>
                  <a:lnTo>
                    <a:pt x="4169156" y="133794"/>
                  </a:lnTo>
                  <a:close/>
                </a:path>
                <a:path w="4761230" h="457200">
                  <a:moveTo>
                    <a:pt x="4188307" y="140131"/>
                  </a:moveTo>
                  <a:lnTo>
                    <a:pt x="4184954" y="138963"/>
                  </a:lnTo>
                  <a:lnTo>
                    <a:pt x="4181602" y="137795"/>
                  </a:lnTo>
                  <a:lnTo>
                    <a:pt x="4179722" y="142709"/>
                  </a:lnTo>
                  <a:lnTo>
                    <a:pt x="4186847" y="145199"/>
                  </a:lnTo>
                  <a:lnTo>
                    <a:pt x="4188307" y="140131"/>
                  </a:lnTo>
                  <a:close/>
                </a:path>
                <a:path w="4761230" h="457200">
                  <a:moveTo>
                    <a:pt x="4207383" y="146773"/>
                  </a:moveTo>
                  <a:lnTo>
                    <a:pt x="4204030" y="145605"/>
                  </a:lnTo>
                  <a:lnTo>
                    <a:pt x="4200677" y="144437"/>
                  </a:lnTo>
                  <a:lnTo>
                    <a:pt x="4198759" y="149352"/>
                  </a:lnTo>
                  <a:lnTo>
                    <a:pt x="4205897" y="151828"/>
                  </a:lnTo>
                  <a:lnTo>
                    <a:pt x="4207383" y="146773"/>
                  </a:lnTo>
                  <a:close/>
                </a:path>
                <a:path w="4761230" h="457200">
                  <a:moveTo>
                    <a:pt x="4226458" y="153403"/>
                  </a:moveTo>
                  <a:lnTo>
                    <a:pt x="4223105" y="152234"/>
                  </a:lnTo>
                  <a:lnTo>
                    <a:pt x="4219753" y="151066"/>
                  </a:lnTo>
                  <a:lnTo>
                    <a:pt x="4217809" y="155968"/>
                  </a:lnTo>
                  <a:lnTo>
                    <a:pt x="4224947" y="158445"/>
                  </a:lnTo>
                  <a:lnTo>
                    <a:pt x="4226458" y="153403"/>
                  </a:lnTo>
                  <a:close/>
                </a:path>
                <a:path w="4761230" h="457200">
                  <a:moveTo>
                    <a:pt x="4245534" y="160032"/>
                  </a:moveTo>
                  <a:lnTo>
                    <a:pt x="4242181" y="158864"/>
                  </a:lnTo>
                  <a:lnTo>
                    <a:pt x="4238828" y="157695"/>
                  </a:lnTo>
                  <a:lnTo>
                    <a:pt x="4236859" y="162585"/>
                  </a:lnTo>
                  <a:lnTo>
                    <a:pt x="4243997" y="165061"/>
                  </a:lnTo>
                  <a:lnTo>
                    <a:pt x="4245534" y="160032"/>
                  </a:lnTo>
                  <a:close/>
                </a:path>
                <a:path w="4761230" h="457200">
                  <a:moveTo>
                    <a:pt x="4264596" y="166662"/>
                  </a:moveTo>
                  <a:lnTo>
                    <a:pt x="4261243" y="165493"/>
                  </a:lnTo>
                  <a:lnTo>
                    <a:pt x="4257891" y="164325"/>
                  </a:lnTo>
                  <a:lnTo>
                    <a:pt x="4255897" y="169202"/>
                  </a:lnTo>
                  <a:lnTo>
                    <a:pt x="4263034" y="171691"/>
                  </a:lnTo>
                  <a:lnTo>
                    <a:pt x="4264596" y="166662"/>
                  </a:lnTo>
                  <a:close/>
                </a:path>
                <a:path w="4761230" h="457200">
                  <a:moveTo>
                    <a:pt x="4283570" y="173609"/>
                  </a:moveTo>
                  <a:lnTo>
                    <a:pt x="4280243" y="172364"/>
                  </a:lnTo>
                  <a:lnTo>
                    <a:pt x="4276915" y="171119"/>
                  </a:lnTo>
                  <a:lnTo>
                    <a:pt x="4274909" y="175983"/>
                  </a:lnTo>
                  <a:lnTo>
                    <a:pt x="4281970" y="178638"/>
                  </a:lnTo>
                  <a:lnTo>
                    <a:pt x="4283570" y="173609"/>
                  </a:lnTo>
                  <a:close/>
                </a:path>
                <a:path w="4761230" h="457200">
                  <a:moveTo>
                    <a:pt x="4302468" y="180721"/>
                  </a:moveTo>
                  <a:lnTo>
                    <a:pt x="4299140" y="179463"/>
                  </a:lnTo>
                  <a:lnTo>
                    <a:pt x="4295813" y="178219"/>
                  </a:lnTo>
                  <a:lnTo>
                    <a:pt x="4293781" y="183070"/>
                  </a:lnTo>
                  <a:lnTo>
                    <a:pt x="4300842" y="185724"/>
                  </a:lnTo>
                  <a:lnTo>
                    <a:pt x="4302468" y="180721"/>
                  </a:lnTo>
                  <a:close/>
                </a:path>
                <a:path w="4761230" h="457200">
                  <a:moveTo>
                    <a:pt x="4321365" y="187820"/>
                  </a:moveTo>
                  <a:lnTo>
                    <a:pt x="4318038" y="186575"/>
                  </a:lnTo>
                  <a:lnTo>
                    <a:pt x="4314710" y="185331"/>
                  </a:lnTo>
                  <a:lnTo>
                    <a:pt x="4312653" y="190169"/>
                  </a:lnTo>
                  <a:lnTo>
                    <a:pt x="4319727" y="192836"/>
                  </a:lnTo>
                  <a:lnTo>
                    <a:pt x="4321365" y="187820"/>
                  </a:lnTo>
                  <a:close/>
                </a:path>
                <a:path w="4761230" h="457200">
                  <a:moveTo>
                    <a:pt x="4340263" y="194945"/>
                  </a:moveTo>
                  <a:lnTo>
                    <a:pt x="4336935" y="193687"/>
                  </a:lnTo>
                  <a:lnTo>
                    <a:pt x="4333608" y="192443"/>
                  </a:lnTo>
                  <a:lnTo>
                    <a:pt x="4331525" y="197269"/>
                  </a:lnTo>
                  <a:lnTo>
                    <a:pt x="4338599" y="199936"/>
                  </a:lnTo>
                  <a:lnTo>
                    <a:pt x="4340263" y="194945"/>
                  </a:lnTo>
                  <a:close/>
                </a:path>
                <a:path w="4761230" h="457200">
                  <a:moveTo>
                    <a:pt x="4359160" y="202044"/>
                  </a:moveTo>
                  <a:lnTo>
                    <a:pt x="4355833" y="200799"/>
                  </a:lnTo>
                  <a:lnTo>
                    <a:pt x="4352506" y="199542"/>
                  </a:lnTo>
                  <a:lnTo>
                    <a:pt x="4350397" y="204381"/>
                  </a:lnTo>
                  <a:lnTo>
                    <a:pt x="4357471" y="207035"/>
                  </a:lnTo>
                  <a:lnTo>
                    <a:pt x="4359160" y="202044"/>
                  </a:lnTo>
                  <a:close/>
                </a:path>
                <a:path w="4761230" h="457200">
                  <a:moveTo>
                    <a:pt x="4377918" y="209486"/>
                  </a:moveTo>
                  <a:lnTo>
                    <a:pt x="4374629" y="208153"/>
                  </a:lnTo>
                  <a:lnTo>
                    <a:pt x="4371340" y="206819"/>
                  </a:lnTo>
                  <a:lnTo>
                    <a:pt x="4369206" y="211632"/>
                  </a:lnTo>
                  <a:lnTo>
                    <a:pt x="4376204" y="214464"/>
                  </a:lnTo>
                  <a:lnTo>
                    <a:pt x="4377918" y="209486"/>
                  </a:lnTo>
                  <a:close/>
                </a:path>
                <a:path w="4761230" h="457200">
                  <a:moveTo>
                    <a:pt x="4396651" y="217043"/>
                  </a:moveTo>
                  <a:lnTo>
                    <a:pt x="4393362" y="215709"/>
                  </a:lnTo>
                  <a:lnTo>
                    <a:pt x="4390072" y="214376"/>
                  </a:lnTo>
                  <a:lnTo>
                    <a:pt x="4387913" y="219189"/>
                  </a:lnTo>
                  <a:lnTo>
                    <a:pt x="4394911" y="222008"/>
                  </a:lnTo>
                  <a:lnTo>
                    <a:pt x="4396651" y="217043"/>
                  </a:lnTo>
                  <a:close/>
                </a:path>
                <a:path w="4761230" h="457200">
                  <a:moveTo>
                    <a:pt x="4415371" y="224612"/>
                  </a:moveTo>
                  <a:lnTo>
                    <a:pt x="4412081" y="223278"/>
                  </a:lnTo>
                  <a:lnTo>
                    <a:pt x="4408792" y="221945"/>
                  </a:lnTo>
                  <a:lnTo>
                    <a:pt x="4406608" y="226745"/>
                  </a:lnTo>
                  <a:lnTo>
                    <a:pt x="4413618" y="229577"/>
                  </a:lnTo>
                  <a:lnTo>
                    <a:pt x="4415371" y="224612"/>
                  </a:lnTo>
                  <a:close/>
                </a:path>
                <a:path w="4761230" h="457200">
                  <a:moveTo>
                    <a:pt x="4434090" y="232168"/>
                  </a:moveTo>
                  <a:lnTo>
                    <a:pt x="4430801" y="230835"/>
                  </a:lnTo>
                  <a:lnTo>
                    <a:pt x="4427512" y="229501"/>
                  </a:lnTo>
                  <a:lnTo>
                    <a:pt x="4425302" y="234289"/>
                  </a:lnTo>
                  <a:lnTo>
                    <a:pt x="4432312" y="237121"/>
                  </a:lnTo>
                  <a:lnTo>
                    <a:pt x="4434090" y="232168"/>
                  </a:lnTo>
                  <a:close/>
                </a:path>
                <a:path w="4761230" h="457200">
                  <a:moveTo>
                    <a:pt x="4452810" y="239737"/>
                  </a:moveTo>
                  <a:lnTo>
                    <a:pt x="4449521" y="238404"/>
                  </a:lnTo>
                  <a:lnTo>
                    <a:pt x="4446232" y="237070"/>
                  </a:lnTo>
                  <a:lnTo>
                    <a:pt x="4444009" y="241846"/>
                  </a:lnTo>
                  <a:lnTo>
                    <a:pt x="4451007" y="244678"/>
                  </a:lnTo>
                  <a:lnTo>
                    <a:pt x="4452810" y="239737"/>
                  </a:lnTo>
                  <a:close/>
                </a:path>
                <a:path w="4761230" h="457200">
                  <a:moveTo>
                    <a:pt x="4471428" y="247548"/>
                  </a:moveTo>
                  <a:lnTo>
                    <a:pt x="4468165" y="246138"/>
                  </a:lnTo>
                  <a:lnTo>
                    <a:pt x="4464901" y="244729"/>
                  </a:lnTo>
                  <a:lnTo>
                    <a:pt x="4462653" y="249491"/>
                  </a:lnTo>
                  <a:lnTo>
                    <a:pt x="4469600" y="252488"/>
                  </a:lnTo>
                  <a:lnTo>
                    <a:pt x="4471428" y="247548"/>
                  </a:lnTo>
                  <a:close/>
                </a:path>
                <a:path w="4761230" h="457200">
                  <a:moveTo>
                    <a:pt x="4489970" y="255536"/>
                  </a:moveTo>
                  <a:lnTo>
                    <a:pt x="4486707" y="254127"/>
                  </a:lnTo>
                  <a:lnTo>
                    <a:pt x="4483443" y="252717"/>
                  </a:lnTo>
                  <a:lnTo>
                    <a:pt x="4481182" y="257479"/>
                  </a:lnTo>
                  <a:lnTo>
                    <a:pt x="4488116" y="260464"/>
                  </a:lnTo>
                  <a:lnTo>
                    <a:pt x="4489970" y="255536"/>
                  </a:lnTo>
                  <a:close/>
                </a:path>
                <a:path w="4761230" h="457200">
                  <a:moveTo>
                    <a:pt x="4508512" y="263525"/>
                  </a:moveTo>
                  <a:lnTo>
                    <a:pt x="4505249" y="262115"/>
                  </a:lnTo>
                  <a:lnTo>
                    <a:pt x="4501985" y="260705"/>
                  </a:lnTo>
                  <a:lnTo>
                    <a:pt x="4499699" y="265455"/>
                  </a:lnTo>
                  <a:lnTo>
                    <a:pt x="4506646" y="268439"/>
                  </a:lnTo>
                  <a:lnTo>
                    <a:pt x="4508512" y="263525"/>
                  </a:lnTo>
                  <a:close/>
                </a:path>
                <a:path w="4761230" h="457200">
                  <a:moveTo>
                    <a:pt x="4527054" y="271526"/>
                  </a:moveTo>
                  <a:lnTo>
                    <a:pt x="4523791" y="270116"/>
                  </a:lnTo>
                  <a:lnTo>
                    <a:pt x="4520527" y="268706"/>
                  </a:lnTo>
                  <a:lnTo>
                    <a:pt x="4518228" y="273443"/>
                  </a:lnTo>
                  <a:lnTo>
                    <a:pt x="4525162" y="276440"/>
                  </a:lnTo>
                  <a:lnTo>
                    <a:pt x="4527054" y="271526"/>
                  </a:lnTo>
                  <a:close/>
                </a:path>
                <a:path w="4761230" h="457200">
                  <a:moveTo>
                    <a:pt x="4545596" y="279501"/>
                  </a:moveTo>
                  <a:lnTo>
                    <a:pt x="4542333" y="278091"/>
                  </a:lnTo>
                  <a:lnTo>
                    <a:pt x="4539069" y="276682"/>
                  </a:lnTo>
                  <a:lnTo>
                    <a:pt x="4536745" y="281419"/>
                  </a:lnTo>
                  <a:lnTo>
                    <a:pt x="4543679" y="284403"/>
                  </a:lnTo>
                  <a:lnTo>
                    <a:pt x="4545596" y="279501"/>
                  </a:lnTo>
                  <a:close/>
                </a:path>
                <a:path w="4761230" h="457200">
                  <a:moveTo>
                    <a:pt x="4564075" y="287604"/>
                  </a:moveTo>
                  <a:lnTo>
                    <a:pt x="4560849" y="286131"/>
                  </a:lnTo>
                  <a:lnTo>
                    <a:pt x="4557611" y="284657"/>
                  </a:lnTo>
                  <a:lnTo>
                    <a:pt x="4555274" y="289369"/>
                  </a:lnTo>
                  <a:lnTo>
                    <a:pt x="4562145" y="292506"/>
                  </a:lnTo>
                  <a:lnTo>
                    <a:pt x="4564075" y="287604"/>
                  </a:lnTo>
                  <a:close/>
                </a:path>
                <a:path w="4761230" h="457200">
                  <a:moveTo>
                    <a:pt x="4582439" y="295998"/>
                  </a:moveTo>
                  <a:lnTo>
                    <a:pt x="4579213" y="294525"/>
                  </a:lnTo>
                  <a:lnTo>
                    <a:pt x="4575988" y="293052"/>
                  </a:lnTo>
                  <a:lnTo>
                    <a:pt x="4573625" y="297751"/>
                  </a:lnTo>
                  <a:lnTo>
                    <a:pt x="4580496" y="300901"/>
                  </a:lnTo>
                  <a:lnTo>
                    <a:pt x="4582439" y="295998"/>
                  </a:lnTo>
                  <a:close/>
                </a:path>
                <a:path w="4761230" h="457200">
                  <a:moveTo>
                    <a:pt x="4600803" y="304393"/>
                  </a:moveTo>
                  <a:lnTo>
                    <a:pt x="4597578" y="302920"/>
                  </a:lnTo>
                  <a:lnTo>
                    <a:pt x="4594352" y="301447"/>
                  </a:lnTo>
                  <a:lnTo>
                    <a:pt x="4591964" y="306146"/>
                  </a:lnTo>
                  <a:lnTo>
                    <a:pt x="4598835" y="309283"/>
                  </a:lnTo>
                  <a:lnTo>
                    <a:pt x="4600803" y="304393"/>
                  </a:lnTo>
                  <a:close/>
                </a:path>
                <a:path w="4761230" h="457200">
                  <a:moveTo>
                    <a:pt x="4619168" y="312788"/>
                  </a:moveTo>
                  <a:lnTo>
                    <a:pt x="4615942" y="311315"/>
                  </a:lnTo>
                  <a:lnTo>
                    <a:pt x="4612716" y="309841"/>
                  </a:lnTo>
                  <a:lnTo>
                    <a:pt x="4610316" y="314528"/>
                  </a:lnTo>
                  <a:lnTo>
                    <a:pt x="4617186" y="317665"/>
                  </a:lnTo>
                  <a:lnTo>
                    <a:pt x="4619168" y="312788"/>
                  </a:lnTo>
                  <a:close/>
                </a:path>
                <a:path w="4761230" h="457200">
                  <a:moveTo>
                    <a:pt x="4637519" y="321183"/>
                  </a:moveTo>
                  <a:lnTo>
                    <a:pt x="4634293" y="319709"/>
                  </a:lnTo>
                  <a:lnTo>
                    <a:pt x="4631067" y="318236"/>
                  </a:lnTo>
                  <a:lnTo>
                    <a:pt x="4628642" y="322910"/>
                  </a:lnTo>
                  <a:lnTo>
                    <a:pt x="4635512" y="326059"/>
                  </a:lnTo>
                  <a:lnTo>
                    <a:pt x="4637519" y="321183"/>
                  </a:lnTo>
                  <a:close/>
                </a:path>
                <a:path w="4761230" h="457200">
                  <a:moveTo>
                    <a:pt x="4655883" y="329565"/>
                  </a:moveTo>
                  <a:lnTo>
                    <a:pt x="4652657" y="328091"/>
                  </a:lnTo>
                  <a:lnTo>
                    <a:pt x="4649432" y="326618"/>
                  </a:lnTo>
                  <a:lnTo>
                    <a:pt x="4646993" y="331292"/>
                  </a:lnTo>
                  <a:lnTo>
                    <a:pt x="4653864" y="334429"/>
                  </a:lnTo>
                  <a:lnTo>
                    <a:pt x="4655883" y="329565"/>
                  </a:lnTo>
                  <a:close/>
                </a:path>
                <a:path w="4761230" h="457200">
                  <a:moveTo>
                    <a:pt x="4674120" y="338251"/>
                  </a:moveTo>
                  <a:lnTo>
                    <a:pt x="4670920" y="336715"/>
                  </a:lnTo>
                  <a:lnTo>
                    <a:pt x="4667720" y="335165"/>
                  </a:lnTo>
                  <a:lnTo>
                    <a:pt x="4665269" y="339826"/>
                  </a:lnTo>
                  <a:lnTo>
                    <a:pt x="4672076" y="343115"/>
                  </a:lnTo>
                  <a:lnTo>
                    <a:pt x="4674120" y="338251"/>
                  </a:lnTo>
                  <a:close/>
                </a:path>
                <a:path w="4761230" h="457200">
                  <a:moveTo>
                    <a:pt x="4692294" y="347040"/>
                  </a:moveTo>
                  <a:lnTo>
                    <a:pt x="4689094" y="345490"/>
                  </a:lnTo>
                  <a:lnTo>
                    <a:pt x="4685893" y="343954"/>
                  </a:lnTo>
                  <a:lnTo>
                    <a:pt x="4683430" y="348602"/>
                  </a:lnTo>
                  <a:lnTo>
                    <a:pt x="4690237" y="351878"/>
                  </a:lnTo>
                  <a:lnTo>
                    <a:pt x="4692294" y="347040"/>
                  </a:lnTo>
                  <a:close/>
                </a:path>
                <a:path w="4761230" h="457200">
                  <a:moveTo>
                    <a:pt x="4710481" y="355803"/>
                  </a:moveTo>
                  <a:lnTo>
                    <a:pt x="4707280" y="354266"/>
                  </a:lnTo>
                  <a:lnTo>
                    <a:pt x="4704080" y="352717"/>
                  </a:lnTo>
                  <a:lnTo>
                    <a:pt x="4701591" y="357365"/>
                  </a:lnTo>
                  <a:lnTo>
                    <a:pt x="4708398" y="360654"/>
                  </a:lnTo>
                  <a:lnTo>
                    <a:pt x="4710481" y="355803"/>
                  </a:lnTo>
                  <a:close/>
                </a:path>
                <a:path w="4761230" h="457200">
                  <a:moveTo>
                    <a:pt x="4728667" y="364578"/>
                  </a:moveTo>
                  <a:lnTo>
                    <a:pt x="4725467" y="363042"/>
                  </a:lnTo>
                  <a:lnTo>
                    <a:pt x="4722266" y="361492"/>
                  </a:lnTo>
                  <a:lnTo>
                    <a:pt x="4719764" y="366128"/>
                  </a:lnTo>
                  <a:lnTo>
                    <a:pt x="4726571" y="369417"/>
                  </a:lnTo>
                  <a:lnTo>
                    <a:pt x="4728667" y="364578"/>
                  </a:lnTo>
                  <a:close/>
                </a:path>
                <a:path w="4761230" h="457200">
                  <a:moveTo>
                    <a:pt x="4746841" y="373354"/>
                  </a:moveTo>
                  <a:lnTo>
                    <a:pt x="4743640" y="371805"/>
                  </a:lnTo>
                  <a:lnTo>
                    <a:pt x="4740440" y="370268"/>
                  </a:lnTo>
                  <a:lnTo>
                    <a:pt x="4737925" y="374891"/>
                  </a:lnTo>
                  <a:lnTo>
                    <a:pt x="4744732" y="378167"/>
                  </a:lnTo>
                  <a:lnTo>
                    <a:pt x="4746841" y="373354"/>
                  </a:lnTo>
                  <a:close/>
                </a:path>
                <a:path w="4761230" h="457200">
                  <a:moveTo>
                    <a:pt x="4760976" y="380174"/>
                  </a:moveTo>
                  <a:lnTo>
                    <a:pt x="4758626" y="379031"/>
                  </a:lnTo>
                  <a:lnTo>
                    <a:pt x="4756086" y="383654"/>
                  </a:lnTo>
                  <a:lnTo>
                    <a:pt x="4760976" y="386016"/>
                  </a:lnTo>
                  <a:lnTo>
                    <a:pt x="4760976" y="38017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 descr=""/>
            <p:cNvSpPr/>
            <p:nvPr/>
          </p:nvSpPr>
          <p:spPr>
            <a:xfrm>
              <a:off x="909840" y="5763602"/>
              <a:ext cx="546735" cy="84455"/>
            </a:xfrm>
            <a:custGeom>
              <a:avLst/>
              <a:gdLst/>
              <a:ahLst/>
              <a:cxnLst/>
              <a:rect l="l" t="t" r="r" b="b"/>
              <a:pathLst>
                <a:path w="546735" h="84454">
                  <a:moveTo>
                    <a:pt x="8267" y="1422"/>
                  </a:moveTo>
                  <a:lnTo>
                    <a:pt x="4800" y="711"/>
                  </a:lnTo>
                  <a:lnTo>
                    <a:pt x="1333" y="0"/>
                  </a:lnTo>
                  <a:lnTo>
                    <a:pt x="0" y="5105"/>
                  </a:lnTo>
                  <a:lnTo>
                    <a:pt x="7404" y="6616"/>
                  </a:lnTo>
                  <a:lnTo>
                    <a:pt x="8267" y="1422"/>
                  </a:lnTo>
                  <a:close/>
                </a:path>
                <a:path w="546735" h="84454">
                  <a:moveTo>
                    <a:pt x="28016" y="5461"/>
                  </a:moveTo>
                  <a:lnTo>
                    <a:pt x="24549" y="4749"/>
                  </a:lnTo>
                  <a:lnTo>
                    <a:pt x="21082" y="4038"/>
                  </a:lnTo>
                  <a:lnTo>
                    <a:pt x="19773" y="9144"/>
                  </a:lnTo>
                  <a:lnTo>
                    <a:pt x="27178" y="10655"/>
                  </a:lnTo>
                  <a:lnTo>
                    <a:pt x="28016" y="5461"/>
                  </a:lnTo>
                  <a:close/>
                </a:path>
                <a:path w="546735" h="84454">
                  <a:moveTo>
                    <a:pt x="47764" y="9499"/>
                  </a:moveTo>
                  <a:lnTo>
                    <a:pt x="44297" y="8788"/>
                  </a:lnTo>
                  <a:lnTo>
                    <a:pt x="40830" y="8077"/>
                  </a:lnTo>
                  <a:lnTo>
                    <a:pt x="39547" y="13182"/>
                  </a:lnTo>
                  <a:lnTo>
                    <a:pt x="46951" y="14706"/>
                  </a:lnTo>
                  <a:lnTo>
                    <a:pt x="47764" y="9499"/>
                  </a:lnTo>
                  <a:close/>
                </a:path>
                <a:path w="546735" h="84454">
                  <a:moveTo>
                    <a:pt x="67513" y="13538"/>
                  </a:moveTo>
                  <a:lnTo>
                    <a:pt x="64046" y="12827"/>
                  </a:lnTo>
                  <a:lnTo>
                    <a:pt x="60579" y="12115"/>
                  </a:lnTo>
                  <a:lnTo>
                    <a:pt x="59309" y="17233"/>
                  </a:lnTo>
                  <a:lnTo>
                    <a:pt x="66725" y="18745"/>
                  </a:lnTo>
                  <a:lnTo>
                    <a:pt x="67513" y="13538"/>
                  </a:lnTo>
                  <a:close/>
                </a:path>
                <a:path w="546735" h="84454">
                  <a:moveTo>
                    <a:pt x="87249" y="17564"/>
                  </a:moveTo>
                  <a:lnTo>
                    <a:pt x="83781" y="16852"/>
                  </a:lnTo>
                  <a:lnTo>
                    <a:pt x="80314" y="16141"/>
                  </a:lnTo>
                  <a:lnTo>
                    <a:pt x="79070" y="21259"/>
                  </a:lnTo>
                  <a:lnTo>
                    <a:pt x="86487" y="22771"/>
                  </a:lnTo>
                  <a:lnTo>
                    <a:pt x="87249" y="17564"/>
                  </a:lnTo>
                  <a:close/>
                </a:path>
                <a:path w="546735" h="84454">
                  <a:moveTo>
                    <a:pt x="107073" y="21259"/>
                  </a:moveTo>
                  <a:lnTo>
                    <a:pt x="103581" y="20637"/>
                  </a:lnTo>
                  <a:lnTo>
                    <a:pt x="100088" y="20015"/>
                  </a:lnTo>
                  <a:lnTo>
                    <a:pt x="98882" y="25133"/>
                  </a:lnTo>
                  <a:lnTo>
                    <a:pt x="106324" y="26479"/>
                  </a:lnTo>
                  <a:lnTo>
                    <a:pt x="107073" y="21259"/>
                  </a:lnTo>
                  <a:close/>
                </a:path>
                <a:path w="546735" h="84454">
                  <a:moveTo>
                    <a:pt x="126898" y="24828"/>
                  </a:moveTo>
                  <a:lnTo>
                    <a:pt x="123405" y="24206"/>
                  </a:lnTo>
                  <a:lnTo>
                    <a:pt x="119913" y="23583"/>
                  </a:lnTo>
                  <a:lnTo>
                    <a:pt x="118732" y="28714"/>
                  </a:lnTo>
                  <a:lnTo>
                    <a:pt x="126174" y="30048"/>
                  </a:lnTo>
                  <a:lnTo>
                    <a:pt x="126898" y="24828"/>
                  </a:lnTo>
                  <a:close/>
                </a:path>
                <a:path w="546735" h="84454">
                  <a:moveTo>
                    <a:pt x="146735" y="28397"/>
                  </a:moveTo>
                  <a:lnTo>
                    <a:pt x="143243" y="27774"/>
                  </a:lnTo>
                  <a:lnTo>
                    <a:pt x="139750" y="27152"/>
                  </a:lnTo>
                  <a:lnTo>
                    <a:pt x="138595" y="32283"/>
                  </a:lnTo>
                  <a:lnTo>
                    <a:pt x="146037" y="33629"/>
                  </a:lnTo>
                  <a:lnTo>
                    <a:pt x="146735" y="28397"/>
                  </a:lnTo>
                  <a:close/>
                </a:path>
                <a:path w="546735" h="84454">
                  <a:moveTo>
                    <a:pt x="166573" y="31965"/>
                  </a:moveTo>
                  <a:lnTo>
                    <a:pt x="163080" y="31343"/>
                  </a:lnTo>
                  <a:lnTo>
                    <a:pt x="159588" y="30721"/>
                  </a:lnTo>
                  <a:lnTo>
                    <a:pt x="158457" y="35864"/>
                  </a:lnTo>
                  <a:lnTo>
                    <a:pt x="165900" y="37198"/>
                  </a:lnTo>
                  <a:lnTo>
                    <a:pt x="166573" y="31965"/>
                  </a:lnTo>
                  <a:close/>
                </a:path>
                <a:path w="546735" h="84454">
                  <a:moveTo>
                    <a:pt x="186410" y="35521"/>
                  </a:moveTo>
                  <a:lnTo>
                    <a:pt x="182918" y="34899"/>
                  </a:lnTo>
                  <a:lnTo>
                    <a:pt x="179425" y="34277"/>
                  </a:lnTo>
                  <a:lnTo>
                    <a:pt x="178320" y="39420"/>
                  </a:lnTo>
                  <a:lnTo>
                    <a:pt x="185762" y="40754"/>
                  </a:lnTo>
                  <a:lnTo>
                    <a:pt x="186410" y="35521"/>
                  </a:lnTo>
                  <a:close/>
                </a:path>
                <a:path w="546735" h="84454">
                  <a:moveTo>
                    <a:pt x="206298" y="38785"/>
                  </a:moveTo>
                  <a:lnTo>
                    <a:pt x="202793" y="38239"/>
                  </a:lnTo>
                  <a:lnTo>
                    <a:pt x="199288" y="37693"/>
                  </a:lnTo>
                  <a:lnTo>
                    <a:pt x="198196" y="42849"/>
                  </a:lnTo>
                  <a:lnTo>
                    <a:pt x="205676" y="44005"/>
                  </a:lnTo>
                  <a:lnTo>
                    <a:pt x="206298" y="38785"/>
                  </a:lnTo>
                  <a:close/>
                </a:path>
                <a:path w="546735" h="84454">
                  <a:moveTo>
                    <a:pt x="226212" y="41871"/>
                  </a:moveTo>
                  <a:lnTo>
                    <a:pt x="222707" y="41325"/>
                  </a:lnTo>
                  <a:lnTo>
                    <a:pt x="219202" y="40779"/>
                  </a:lnTo>
                  <a:lnTo>
                    <a:pt x="218135" y="45948"/>
                  </a:lnTo>
                  <a:lnTo>
                    <a:pt x="225615" y="47104"/>
                  </a:lnTo>
                  <a:lnTo>
                    <a:pt x="226212" y="41871"/>
                  </a:lnTo>
                  <a:close/>
                </a:path>
                <a:path w="546735" h="84454">
                  <a:moveTo>
                    <a:pt x="246126" y="44945"/>
                  </a:moveTo>
                  <a:lnTo>
                    <a:pt x="242620" y="44399"/>
                  </a:lnTo>
                  <a:lnTo>
                    <a:pt x="239115" y="43853"/>
                  </a:lnTo>
                  <a:lnTo>
                    <a:pt x="238074" y="49022"/>
                  </a:lnTo>
                  <a:lnTo>
                    <a:pt x="245554" y="50177"/>
                  </a:lnTo>
                  <a:lnTo>
                    <a:pt x="246126" y="44945"/>
                  </a:lnTo>
                  <a:close/>
                </a:path>
                <a:path w="546735" h="84454">
                  <a:moveTo>
                    <a:pt x="266039" y="48031"/>
                  </a:moveTo>
                  <a:lnTo>
                    <a:pt x="262534" y="47485"/>
                  </a:lnTo>
                  <a:lnTo>
                    <a:pt x="259029" y="46939"/>
                  </a:lnTo>
                  <a:lnTo>
                    <a:pt x="258025" y="52108"/>
                  </a:lnTo>
                  <a:lnTo>
                    <a:pt x="265493" y="53263"/>
                  </a:lnTo>
                  <a:lnTo>
                    <a:pt x="266039" y="48031"/>
                  </a:lnTo>
                  <a:close/>
                </a:path>
                <a:path w="546735" h="84454">
                  <a:moveTo>
                    <a:pt x="285953" y="51117"/>
                  </a:moveTo>
                  <a:lnTo>
                    <a:pt x="282448" y="50571"/>
                  </a:lnTo>
                  <a:lnTo>
                    <a:pt x="278942" y="50025"/>
                  </a:lnTo>
                  <a:lnTo>
                    <a:pt x="277964" y="55206"/>
                  </a:lnTo>
                  <a:lnTo>
                    <a:pt x="285432" y="56362"/>
                  </a:lnTo>
                  <a:lnTo>
                    <a:pt x="285953" y="51117"/>
                  </a:lnTo>
                  <a:close/>
                </a:path>
                <a:path w="546735" h="84454">
                  <a:moveTo>
                    <a:pt x="305917" y="53809"/>
                  </a:moveTo>
                  <a:lnTo>
                    <a:pt x="302399" y="53352"/>
                  </a:lnTo>
                  <a:lnTo>
                    <a:pt x="298881" y="52895"/>
                  </a:lnTo>
                  <a:lnTo>
                    <a:pt x="297929" y="58077"/>
                  </a:lnTo>
                  <a:lnTo>
                    <a:pt x="305422" y="59055"/>
                  </a:lnTo>
                  <a:lnTo>
                    <a:pt x="305917" y="53809"/>
                  </a:lnTo>
                  <a:close/>
                </a:path>
                <a:path w="546735" h="84454">
                  <a:moveTo>
                    <a:pt x="325907" y="56400"/>
                  </a:moveTo>
                  <a:lnTo>
                    <a:pt x="322389" y="55943"/>
                  </a:lnTo>
                  <a:lnTo>
                    <a:pt x="318871" y="55486"/>
                  </a:lnTo>
                  <a:lnTo>
                    <a:pt x="317944" y="60680"/>
                  </a:lnTo>
                  <a:lnTo>
                    <a:pt x="325437" y="61645"/>
                  </a:lnTo>
                  <a:lnTo>
                    <a:pt x="325907" y="56400"/>
                  </a:lnTo>
                  <a:close/>
                </a:path>
                <a:path w="546735" h="84454">
                  <a:moveTo>
                    <a:pt x="345897" y="58978"/>
                  </a:moveTo>
                  <a:lnTo>
                    <a:pt x="342379" y="58521"/>
                  </a:lnTo>
                  <a:lnTo>
                    <a:pt x="338861" y="58064"/>
                  </a:lnTo>
                  <a:lnTo>
                    <a:pt x="337959" y="63258"/>
                  </a:lnTo>
                  <a:lnTo>
                    <a:pt x="345465" y="64223"/>
                  </a:lnTo>
                  <a:lnTo>
                    <a:pt x="345897" y="58978"/>
                  </a:lnTo>
                  <a:close/>
                </a:path>
                <a:path w="546735" h="84454">
                  <a:moveTo>
                    <a:pt x="365874" y="61569"/>
                  </a:moveTo>
                  <a:lnTo>
                    <a:pt x="362356" y="61112"/>
                  </a:lnTo>
                  <a:lnTo>
                    <a:pt x="358838" y="60655"/>
                  </a:lnTo>
                  <a:lnTo>
                    <a:pt x="357962" y="65849"/>
                  </a:lnTo>
                  <a:lnTo>
                    <a:pt x="365467" y="66814"/>
                  </a:lnTo>
                  <a:lnTo>
                    <a:pt x="365874" y="61569"/>
                  </a:lnTo>
                  <a:close/>
                </a:path>
                <a:path w="546735" h="84454">
                  <a:moveTo>
                    <a:pt x="385864" y="64147"/>
                  </a:moveTo>
                  <a:lnTo>
                    <a:pt x="382346" y="63690"/>
                  </a:lnTo>
                  <a:lnTo>
                    <a:pt x="378828" y="63233"/>
                  </a:lnTo>
                  <a:lnTo>
                    <a:pt x="377977" y="68427"/>
                  </a:lnTo>
                  <a:lnTo>
                    <a:pt x="385483" y="69405"/>
                  </a:lnTo>
                  <a:lnTo>
                    <a:pt x="385864" y="64147"/>
                  </a:lnTo>
                  <a:close/>
                </a:path>
                <a:path w="546735" h="84454">
                  <a:moveTo>
                    <a:pt x="405904" y="66217"/>
                  </a:moveTo>
                  <a:lnTo>
                    <a:pt x="402386" y="65849"/>
                  </a:lnTo>
                  <a:lnTo>
                    <a:pt x="398856" y="65481"/>
                  </a:lnTo>
                  <a:lnTo>
                    <a:pt x="398043" y="70688"/>
                  </a:lnTo>
                  <a:lnTo>
                    <a:pt x="405561" y="71475"/>
                  </a:lnTo>
                  <a:lnTo>
                    <a:pt x="405904" y="66217"/>
                  </a:lnTo>
                  <a:close/>
                </a:path>
                <a:path w="546735" h="84454">
                  <a:moveTo>
                    <a:pt x="425945" y="68300"/>
                  </a:moveTo>
                  <a:lnTo>
                    <a:pt x="422427" y="67932"/>
                  </a:lnTo>
                  <a:lnTo>
                    <a:pt x="418896" y="67564"/>
                  </a:lnTo>
                  <a:lnTo>
                    <a:pt x="418109" y="72771"/>
                  </a:lnTo>
                  <a:lnTo>
                    <a:pt x="425627" y="73558"/>
                  </a:lnTo>
                  <a:lnTo>
                    <a:pt x="425945" y="68300"/>
                  </a:lnTo>
                  <a:close/>
                </a:path>
                <a:path w="546735" h="84454">
                  <a:moveTo>
                    <a:pt x="445998" y="70370"/>
                  </a:moveTo>
                  <a:lnTo>
                    <a:pt x="442468" y="70002"/>
                  </a:lnTo>
                  <a:lnTo>
                    <a:pt x="438950" y="69634"/>
                  </a:lnTo>
                  <a:lnTo>
                    <a:pt x="438175" y="74853"/>
                  </a:lnTo>
                  <a:lnTo>
                    <a:pt x="445706" y="75628"/>
                  </a:lnTo>
                  <a:lnTo>
                    <a:pt x="445998" y="70370"/>
                  </a:lnTo>
                  <a:close/>
                </a:path>
                <a:path w="546735" h="84454">
                  <a:moveTo>
                    <a:pt x="466026" y="72453"/>
                  </a:moveTo>
                  <a:lnTo>
                    <a:pt x="462508" y="72085"/>
                  </a:lnTo>
                  <a:lnTo>
                    <a:pt x="458978" y="71716"/>
                  </a:lnTo>
                  <a:lnTo>
                    <a:pt x="458254" y="76936"/>
                  </a:lnTo>
                  <a:lnTo>
                    <a:pt x="465772" y="77711"/>
                  </a:lnTo>
                  <a:lnTo>
                    <a:pt x="466026" y="72453"/>
                  </a:lnTo>
                  <a:close/>
                </a:path>
                <a:path w="546735" h="84454">
                  <a:moveTo>
                    <a:pt x="486092" y="74307"/>
                  </a:moveTo>
                  <a:lnTo>
                    <a:pt x="482561" y="74028"/>
                  </a:lnTo>
                  <a:lnTo>
                    <a:pt x="479031" y="73748"/>
                  </a:lnTo>
                  <a:lnTo>
                    <a:pt x="478320" y="78981"/>
                  </a:lnTo>
                  <a:lnTo>
                    <a:pt x="485863" y="79565"/>
                  </a:lnTo>
                  <a:lnTo>
                    <a:pt x="486092" y="74307"/>
                  </a:lnTo>
                  <a:close/>
                </a:path>
                <a:path w="546735" h="84454">
                  <a:moveTo>
                    <a:pt x="506183" y="75869"/>
                  </a:moveTo>
                  <a:lnTo>
                    <a:pt x="502653" y="75590"/>
                  </a:lnTo>
                  <a:lnTo>
                    <a:pt x="499122" y="75311"/>
                  </a:lnTo>
                  <a:lnTo>
                    <a:pt x="498449" y="80543"/>
                  </a:lnTo>
                  <a:lnTo>
                    <a:pt x="505993" y="81127"/>
                  </a:lnTo>
                  <a:lnTo>
                    <a:pt x="506183" y="75869"/>
                  </a:lnTo>
                  <a:close/>
                </a:path>
                <a:path w="546735" h="84454">
                  <a:moveTo>
                    <a:pt x="526275" y="77431"/>
                  </a:moveTo>
                  <a:lnTo>
                    <a:pt x="522744" y="77152"/>
                  </a:lnTo>
                  <a:lnTo>
                    <a:pt x="519214" y="76873"/>
                  </a:lnTo>
                  <a:lnTo>
                    <a:pt x="518566" y="82105"/>
                  </a:lnTo>
                  <a:lnTo>
                    <a:pt x="526110" y="82689"/>
                  </a:lnTo>
                  <a:lnTo>
                    <a:pt x="526275" y="77431"/>
                  </a:lnTo>
                  <a:close/>
                </a:path>
                <a:path w="546735" h="84454">
                  <a:moveTo>
                    <a:pt x="546366" y="78981"/>
                  </a:moveTo>
                  <a:lnTo>
                    <a:pt x="542836" y="78701"/>
                  </a:lnTo>
                  <a:lnTo>
                    <a:pt x="539305" y="78422"/>
                  </a:lnTo>
                  <a:lnTo>
                    <a:pt x="538683" y="83654"/>
                  </a:lnTo>
                  <a:lnTo>
                    <a:pt x="546227" y="84239"/>
                  </a:lnTo>
                  <a:lnTo>
                    <a:pt x="546366" y="7898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 descr=""/>
            <p:cNvSpPr/>
            <p:nvPr/>
          </p:nvSpPr>
          <p:spPr>
            <a:xfrm>
              <a:off x="1468655" y="5849823"/>
              <a:ext cx="431165" cy="0"/>
            </a:xfrm>
            <a:custGeom>
              <a:avLst/>
              <a:gdLst/>
              <a:ahLst/>
              <a:cxnLst/>
              <a:rect l="l" t="t" r="r" b="b"/>
              <a:pathLst>
                <a:path w="431164" h="0">
                  <a:moveTo>
                    <a:pt x="0" y="0"/>
                  </a:moveTo>
                  <a:lnTo>
                    <a:pt x="431044" y="0"/>
                  </a:lnTo>
                </a:path>
              </a:pathLst>
            </a:custGeom>
            <a:ln w="1249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 descr=""/>
            <p:cNvSpPr/>
            <p:nvPr/>
          </p:nvSpPr>
          <p:spPr>
            <a:xfrm>
              <a:off x="1912124" y="5481561"/>
              <a:ext cx="1368425" cy="366395"/>
            </a:xfrm>
            <a:custGeom>
              <a:avLst/>
              <a:gdLst/>
              <a:ahLst/>
              <a:cxnLst/>
              <a:rect l="l" t="t" r="r" b="b"/>
              <a:pathLst>
                <a:path w="1368425" h="366395">
                  <a:moveTo>
                    <a:pt x="7696" y="365620"/>
                  </a:moveTo>
                  <a:lnTo>
                    <a:pt x="7061" y="360400"/>
                  </a:lnTo>
                  <a:lnTo>
                    <a:pt x="3530" y="360680"/>
                  </a:lnTo>
                  <a:lnTo>
                    <a:pt x="0" y="360959"/>
                  </a:lnTo>
                  <a:lnTo>
                    <a:pt x="152" y="366229"/>
                  </a:lnTo>
                  <a:lnTo>
                    <a:pt x="7696" y="365620"/>
                  </a:lnTo>
                  <a:close/>
                </a:path>
                <a:path w="1368425" h="366395">
                  <a:moveTo>
                    <a:pt x="27813" y="364020"/>
                  </a:moveTo>
                  <a:lnTo>
                    <a:pt x="27139" y="358800"/>
                  </a:lnTo>
                  <a:lnTo>
                    <a:pt x="23609" y="359079"/>
                  </a:lnTo>
                  <a:lnTo>
                    <a:pt x="20078" y="359359"/>
                  </a:lnTo>
                  <a:lnTo>
                    <a:pt x="20269" y="364629"/>
                  </a:lnTo>
                  <a:lnTo>
                    <a:pt x="27813" y="364020"/>
                  </a:lnTo>
                  <a:close/>
                </a:path>
                <a:path w="1368425" h="366395">
                  <a:moveTo>
                    <a:pt x="47929" y="362407"/>
                  </a:moveTo>
                  <a:lnTo>
                    <a:pt x="47218" y="357187"/>
                  </a:lnTo>
                  <a:lnTo>
                    <a:pt x="43688" y="357466"/>
                  </a:lnTo>
                  <a:lnTo>
                    <a:pt x="40157" y="357746"/>
                  </a:lnTo>
                  <a:lnTo>
                    <a:pt x="40386" y="363016"/>
                  </a:lnTo>
                  <a:lnTo>
                    <a:pt x="47929" y="362407"/>
                  </a:lnTo>
                  <a:close/>
                </a:path>
                <a:path w="1368425" h="366395">
                  <a:moveTo>
                    <a:pt x="68021" y="360489"/>
                  </a:moveTo>
                  <a:lnTo>
                    <a:pt x="67271" y="355282"/>
                  </a:lnTo>
                  <a:lnTo>
                    <a:pt x="63754" y="355650"/>
                  </a:lnTo>
                  <a:lnTo>
                    <a:pt x="60236" y="356019"/>
                  </a:lnTo>
                  <a:lnTo>
                    <a:pt x="60490" y="361289"/>
                  </a:lnTo>
                  <a:lnTo>
                    <a:pt x="68021" y="360489"/>
                  </a:lnTo>
                  <a:close/>
                </a:path>
                <a:path w="1368425" h="366395">
                  <a:moveTo>
                    <a:pt x="88099" y="358368"/>
                  </a:moveTo>
                  <a:lnTo>
                    <a:pt x="87312" y="353161"/>
                  </a:lnTo>
                  <a:lnTo>
                    <a:pt x="83794" y="353529"/>
                  </a:lnTo>
                  <a:lnTo>
                    <a:pt x="80276" y="353898"/>
                  </a:lnTo>
                  <a:lnTo>
                    <a:pt x="80568" y="359168"/>
                  </a:lnTo>
                  <a:lnTo>
                    <a:pt x="88099" y="358368"/>
                  </a:lnTo>
                  <a:close/>
                </a:path>
                <a:path w="1368425" h="366395">
                  <a:moveTo>
                    <a:pt x="108153" y="356222"/>
                  </a:moveTo>
                  <a:lnTo>
                    <a:pt x="107340" y="351028"/>
                  </a:lnTo>
                  <a:lnTo>
                    <a:pt x="103822" y="351396"/>
                  </a:lnTo>
                  <a:lnTo>
                    <a:pt x="100304" y="351764"/>
                  </a:lnTo>
                  <a:lnTo>
                    <a:pt x="100634" y="357022"/>
                  </a:lnTo>
                  <a:lnTo>
                    <a:pt x="108153" y="356222"/>
                  </a:lnTo>
                  <a:close/>
                </a:path>
                <a:path w="1368425" h="366395">
                  <a:moveTo>
                    <a:pt x="128231" y="354101"/>
                  </a:moveTo>
                  <a:lnTo>
                    <a:pt x="127381" y="348907"/>
                  </a:lnTo>
                  <a:lnTo>
                    <a:pt x="123863" y="349275"/>
                  </a:lnTo>
                  <a:lnTo>
                    <a:pt x="120345" y="349643"/>
                  </a:lnTo>
                  <a:lnTo>
                    <a:pt x="120713" y="354901"/>
                  </a:lnTo>
                  <a:lnTo>
                    <a:pt x="128231" y="354101"/>
                  </a:lnTo>
                  <a:close/>
                </a:path>
                <a:path w="1368425" h="366395">
                  <a:moveTo>
                    <a:pt x="148247" y="351548"/>
                  </a:moveTo>
                  <a:lnTo>
                    <a:pt x="147370" y="346367"/>
                  </a:lnTo>
                  <a:lnTo>
                    <a:pt x="143852" y="346824"/>
                  </a:lnTo>
                  <a:lnTo>
                    <a:pt x="140335" y="347281"/>
                  </a:lnTo>
                  <a:lnTo>
                    <a:pt x="140741" y="352539"/>
                  </a:lnTo>
                  <a:lnTo>
                    <a:pt x="148247" y="351548"/>
                  </a:lnTo>
                  <a:close/>
                </a:path>
                <a:path w="1368425" h="366395">
                  <a:moveTo>
                    <a:pt x="168262" y="348932"/>
                  </a:moveTo>
                  <a:lnTo>
                    <a:pt x="167347" y="343750"/>
                  </a:lnTo>
                  <a:lnTo>
                    <a:pt x="163830" y="344208"/>
                  </a:lnTo>
                  <a:lnTo>
                    <a:pt x="160312" y="344665"/>
                  </a:lnTo>
                  <a:lnTo>
                    <a:pt x="160756" y="349923"/>
                  </a:lnTo>
                  <a:lnTo>
                    <a:pt x="168262" y="348932"/>
                  </a:lnTo>
                  <a:close/>
                </a:path>
                <a:path w="1368425" h="366395">
                  <a:moveTo>
                    <a:pt x="188277" y="346303"/>
                  </a:moveTo>
                  <a:lnTo>
                    <a:pt x="187325" y="341122"/>
                  </a:lnTo>
                  <a:lnTo>
                    <a:pt x="183807" y="341579"/>
                  </a:lnTo>
                  <a:lnTo>
                    <a:pt x="180289" y="342036"/>
                  </a:lnTo>
                  <a:lnTo>
                    <a:pt x="180771" y="347281"/>
                  </a:lnTo>
                  <a:lnTo>
                    <a:pt x="188277" y="346303"/>
                  </a:lnTo>
                  <a:close/>
                </a:path>
                <a:path w="1368425" h="366395">
                  <a:moveTo>
                    <a:pt x="208267" y="343598"/>
                  </a:moveTo>
                  <a:lnTo>
                    <a:pt x="207289" y="338429"/>
                  </a:lnTo>
                  <a:lnTo>
                    <a:pt x="203784" y="338963"/>
                  </a:lnTo>
                  <a:lnTo>
                    <a:pt x="200266" y="339420"/>
                  </a:lnTo>
                  <a:lnTo>
                    <a:pt x="200787" y="344665"/>
                  </a:lnTo>
                  <a:lnTo>
                    <a:pt x="204533" y="344170"/>
                  </a:lnTo>
                  <a:lnTo>
                    <a:pt x="208267" y="343598"/>
                  </a:lnTo>
                  <a:close/>
                </a:path>
                <a:path w="1368425" h="366395">
                  <a:moveTo>
                    <a:pt x="228219" y="340487"/>
                  </a:moveTo>
                  <a:lnTo>
                    <a:pt x="227203" y="335318"/>
                  </a:lnTo>
                  <a:lnTo>
                    <a:pt x="223697" y="335864"/>
                  </a:lnTo>
                  <a:lnTo>
                    <a:pt x="220192" y="336410"/>
                  </a:lnTo>
                  <a:lnTo>
                    <a:pt x="220738" y="341655"/>
                  </a:lnTo>
                  <a:lnTo>
                    <a:pt x="228219" y="340487"/>
                  </a:lnTo>
                  <a:close/>
                </a:path>
                <a:path w="1368425" h="366395">
                  <a:moveTo>
                    <a:pt x="248158" y="337362"/>
                  </a:moveTo>
                  <a:lnTo>
                    <a:pt x="247103" y="332206"/>
                  </a:lnTo>
                  <a:lnTo>
                    <a:pt x="243598" y="332752"/>
                  </a:lnTo>
                  <a:lnTo>
                    <a:pt x="240093" y="333298"/>
                  </a:lnTo>
                  <a:lnTo>
                    <a:pt x="240677" y="338531"/>
                  </a:lnTo>
                  <a:lnTo>
                    <a:pt x="248158" y="337362"/>
                  </a:lnTo>
                  <a:close/>
                </a:path>
                <a:path w="1368425" h="366395">
                  <a:moveTo>
                    <a:pt x="268097" y="334251"/>
                  </a:moveTo>
                  <a:lnTo>
                    <a:pt x="267017" y="329095"/>
                  </a:lnTo>
                  <a:lnTo>
                    <a:pt x="263512" y="329641"/>
                  </a:lnTo>
                  <a:lnTo>
                    <a:pt x="260007" y="330187"/>
                  </a:lnTo>
                  <a:lnTo>
                    <a:pt x="260629" y="335419"/>
                  </a:lnTo>
                  <a:lnTo>
                    <a:pt x="268097" y="334251"/>
                  </a:lnTo>
                  <a:close/>
                </a:path>
                <a:path w="1368425" h="366395">
                  <a:moveTo>
                    <a:pt x="287997" y="330885"/>
                  </a:moveTo>
                  <a:lnTo>
                    <a:pt x="286880" y="325742"/>
                  </a:lnTo>
                  <a:lnTo>
                    <a:pt x="283387" y="326364"/>
                  </a:lnTo>
                  <a:lnTo>
                    <a:pt x="279895" y="326986"/>
                  </a:lnTo>
                  <a:lnTo>
                    <a:pt x="280555" y="332219"/>
                  </a:lnTo>
                  <a:lnTo>
                    <a:pt x="287997" y="330885"/>
                  </a:lnTo>
                  <a:close/>
                </a:path>
                <a:path w="1368425" h="366395">
                  <a:moveTo>
                    <a:pt x="307860" y="327291"/>
                  </a:moveTo>
                  <a:lnTo>
                    <a:pt x="306705" y="322160"/>
                  </a:lnTo>
                  <a:lnTo>
                    <a:pt x="303212" y="322783"/>
                  </a:lnTo>
                  <a:lnTo>
                    <a:pt x="299720" y="323405"/>
                  </a:lnTo>
                  <a:lnTo>
                    <a:pt x="300405" y="328637"/>
                  </a:lnTo>
                  <a:lnTo>
                    <a:pt x="307860" y="327291"/>
                  </a:lnTo>
                  <a:close/>
                </a:path>
                <a:path w="1368425" h="366395">
                  <a:moveTo>
                    <a:pt x="327710" y="323723"/>
                  </a:moveTo>
                  <a:lnTo>
                    <a:pt x="326529" y="318592"/>
                  </a:lnTo>
                  <a:lnTo>
                    <a:pt x="323037" y="319214"/>
                  </a:lnTo>
                  <a:lnTo>
                    <a:pt x="319544" y="319836"/>
                  </a:lnTo>
                  <a:lnTo>
                    <a:pt x="320268" y="325056"/>
                  </a:lnTo>
                  <a:lnTo>
                    <a:pt x="327710" y="323723"/>
                  </a:lnTo>
                  <a:close/>
                </a:path>
                <a:path w="1368425" h="366395">
                  <a:moveTo>
                    <a:pt x="347586" y="320141"/>
                  </a:moveTo>
                  <a:lnTo>
                    <a:pt x="346354" y="315023"/>
                  </a:lnTo>
                  <a:lnTo>
                    <a:pt x="342874" y="315645"/>
                  </a:lnTo>
                  <a:lnTo>
                    <a:pt x="339382" y="316268"/>
                  </a:lnTo>
                  <a:lnTo>
                    <a:pt x="340144" y="321487"/>
                  </a:lnTo>
                  <a:lnTo>
                    <a:pt x="347586" y="320141"/>
                  </a:lnTo>
                  <a:close/>
                </a:path>
                <a:path w="1368425" h="366395">
                  <a:moveTo>
                    <a:pt x="367347" y="316103"/>
                  </a:moveTo>
                  <a:lnTo>
                    <a:pt x="366090" y="310984"/>
                  </a:lnTo>
                  <a:lnTo>
                    <a:pt x="362623" y="311696"/>
                  </a:lnTo>
                  <a:lnTo>
                    <a:pt x="359156" y="312407"/>
                  </a:lnTo>
                  <a:lnTo>
                    <a:pt x="359930" y="317614"/>
                  </a:lnTo>
                  <a:lnTo>
                    <a:pt x="367347" y="316103"/>
                  </a:lnTo>
                  <a:close/>
                </a:path>
                <a:path w="1368425" h="366395">
                  <a:moveTo>
                    <a:pt x="387134" y="312089"/>
                  </a:moveTo>
                  <a:lnTo>
                    <a:pt x="385838" y="306971"/>
                  </a:lnTo>
                  <a:lnTo>
                    <a:pt x="382371" y="307682"/>
                  </a:lnTo>
                  <a:lnTo>
                    <a:pt x="378904" y="308394"/>
                  </a:lnTo>
                  <a:lnTo>
                    <a:pt x="379717" y="313588"/>
                  </a:lnTo>
                  <a:lnTo>
                    <a:pt x="387134" y="312089"/>
                  </a:lnTo>
                  <a:close/>
                </a:path>
                <a:path w="1368425" h="366395">
                  <a:moveTo>
                    <a:pt x="406908" y="308063"/>
                  </a:moveTo>
                  <a:lnTo>
                    <a:pt x="405587" y="302958"/>
                  </a:lnTo>
                  <a:lnTo>
                    <a:pt x="402120" y="303669"/>
                  </a:lnTo>
                  <a:lnTo>
                    <a:pt x="398653" y="304380"/>
                  </a:lnTo>
                  <a:lnTo>
                    <a:pt x="399491" y="309575"/>
                  </a:lnTo>
                  <a:lnTo>
                    <a:pt x="406908" y="308063"/>
                  </a:lnTo>
                  <a:close/>
                </a:path>
                <a:path w="1368425" h="366395">
                  <a:moveTo>
                    <a:pt x="426631" y="303822"/>
                  </a:moveTo>
                  <a:lnTo>
                    <a:pt x="425284" y="298729"/>
                  </a:lnTo>
                  <a:lnTo>
                    <a:pt x="421830" y="299504"/>
                  </a:lnTo>
                  <a:lnTo>
                    <a:pt x="418376" y="300278"/>
                  </a:lnTo>
                  <a:lnTo>
                    <a:pt x="419252" y="305473"/>
                  </a:lnTo>
                  <a:lnTo>
                    <a:pt x="426631" y="303822"/>
                  </a:lnTo>
                  <a:close/>
                </a:path>
                <a:path w="1368425" h="366395">
                  <a:moveTo>
                    <a:pt x="446328" y="299377"/>
                  </a:moveTo>
                  <a:lnTo>
                    <a:pt x="444944" y="294297"/>
                  </a:lnTo>
                  <a:lnTo>
                    <a:pt x="441490" y="295071"/>
                  </a:lnTo>
                  <a:lnTo>
                    <a:pt x="438035" y="295846"/>
                  </a:lnTo>
                  <a:lnTo>
                    <a:pt x="438950" y="301040"/>
                  </a:lnTo>
                  <a:lnTo>
                    <a:pt x="446328" y="299377"/>
                  </a:lnTo>
                  <a:close/>
                </a:path>
                <a:path w="1368425" h="366395">
                  <a:moveTo>
                    <a:pt x="466013" y="294932"/>
                  </a:moveTo>
                  <a:lnTo>
                    <a:pt x="464604" y="289864"/>
                  </a:lnTo>
                  <a:lnTo>
                    <a:pt x="461149" y="290639"/>
                  </a:lnTo>
                  <a:lnTo>
                    <a:pt x="457695" y="291414"/>
                  </a:lnTo>
                  <a:lnTo>
                    <a:pt x="458635" y="296595"/>
                  </a:lnTo>
                  <a:lnTo>
                    <a:pt x="466013" y="294932"/>
                  </a:lnTo>
                  <a:close/>
                </a:path>
                <a:path w="1368425" h="366395">
                  <a:moveTo>
                    <a:pt x="485686" y="290461"/>
                  </a:moveTo>
                  <a:lnTo>
                    <a:pt x="484238" y="285407"/>
                  </a:lnTo>
                  <a:lnTo>
                    <a:pt x="480796" y="286219"/>
                  </a:lnTo>
                  <a:lnTo>
                    <a:pt x="477342" y="286994"/>
                  </a:lnTo>
                  <a:lnTo>
                    <a:pt x="478320" y="292176"/>
                  </a:lnTo>
                  <a:lnTo>
                    <a:pt x="482003" y="291338"/>
                  </a:lnTo>
                  <a:lnTo>
                    <a:pt x="485686" y="290461"/>
                  </a:lnTo>
                  <a:close/>
                </a:path>
                <a:path w="1368425" h="366395">
                  <a:moveTo>
                    <a:pt x="505282" y="285610"/>
                  </a:moveTo>
                  <a:lnTo>
                    <a:pt x="503809" y="280555"/>
                  </a:lnTo>
                  <a:lnTo>
                    <a:pt x="500367" y="281406"/>
                  </a:lnTo>
                  <a:lnTo>
                    <a:pt x="496925" y="282257"/>
                  </a:lnTo>
                  <a:lnTo>
                    <a:pt x="497928" y="287426"/>
                  </a:lnTo>
                  <a:lnTo>
                    <a:pt x="505282" y="285610"/>
                  </a:lnTo>
                  <a:close/>
                </a:path>
                <a:path w="1368425" h="366395">
                  <a:moveTo>
                    <a:pt x="524878" y="280797"/>
                  </a:moveTo>
                  <a:lnTo>
                    <a:pt x="523379" y="275742"/>
                  </a:lnTo>
                  <a:lnTo>
                    <a:pt x="519938" y="276593"/>
                  </a:lnTo>
                  <a:lnTo>
                    <a:pt x="516496" y="277444"/>
                  </a:lnTo>
                  <a:lnTo>
                    <a:pt x="517525" y="282600"/>
                  </a:lnTo>
                  <a:lnTo>
                    <a:pt x="524878" y="280797"/>
                  </a:lnTo>
                  <a:close/>
                </a:path>
                <a:path w="1368425" h="366395">
                  <a:moveTo>
                    <a:pt x="544474" y="275971"/>
                  </a:moveTo>
                  <a:lnTo>
                    <a:pt x="542950" y="270929"/>
                  </a:lnTo>
                  <a:lnTo>
                    <a:pt x="539508" y="271780"/>
                  </a:lnTo>
                  <a:lnTo>
                    <a:pt x="536067" y="272630"/>
                  </a:lnTo>
                  <a:lnTo>
                    <a:pt x="537133" y="277787"/>
                  </a:lnTo>
                  <a:lnTo>
                    <a:pt x="544474" y="275971"/>
                  </a:lnTo>
                  <a:close/>
                </a:path>
                <a:path w="1368425" h="366395">
                  <a:moveTo>
                    <a:pt x="563994" y="270878"/>
                  </a:moveTo>
                  <a:lnTo>
                    <a:pt x="562444" y="265836"/>
                  </a:lnTo>
                  <a:lnTo>
                    <a:pt x="559015" y="266750"/>
                  </a:lnTo>
                  <a:lnTo>
                    <a:pt x="555586" y="267665"/>
                  </a:lnTo>
                  <a:lnTo>
                    <a:pt x="556679" y="272821"/>
                  </a:lnTo>
                  <a:lnTo>
                    <a:pt x="563994" y="270878"/>
                  </a:lnTo>
                  <a:close/>
                </a:path>
                <a:path w="1368425" h="366395">
                  <a:moveTo>
                    <a:pt x="583501" y="265684"/>
                  </a:moveTo>
                  <a:lnTo>
                    <a:pt x="581926" y="260654"/>
                  </a:lnTo>
                  <a:lnTo>
                    <a:pt x="578497" y="261569"/>
                  </a:lnTo>
                  <a:lnTo>
                    <a:pt x="575068" y="262483"/>
                  </a:lnTo>
                  <a:lnTo>
                    <a:pt x="576186" y="267627"/>
                  </a:lnTo>
                  <a:lnTo>
                    <a:pt x="583501" y="265684"/>
                  </a:lnTo>
                  <a:close/>
                </a:path>
                <a:path w="1368425" h="366395">
                  <a:moveTo>
                    <a:pt x="602996" y="260502"/>
                  </a:moveTo>
                  <a:lnTo>
                    <a:pt x="601395" y="255485"/>
                  </a:lnTo>
                  <a:lnTo>
                    <a:pt x="597966" y="256400"/>
                  </a:lnTo>
                  <a:lnTo>
                    <a:pt x="594537" y="257314"/>
                  </a:lnTo>
                  <a:lnTo>
                    <a:pt x="595693" y="262445"/>
                  </a:lnTo>
                  <a:lnTo>
                    <a:pt x="602996" y="260502"/>
                  </a:lnTo>
                  <a:close/>
                </a:path>
                <a:path w="1368425" h="366395">
                  <a:moveTo>
                    <a:pt x="622465" y="255168"/>
                  </a:moveTo>
                  <a:lnTo>
                    <a:pt x="620826" y="250164"/>
                  </a:lnTo>
                  <a:lnTo>
                    <a:pt x="617423" y="251129"/>
                  </a:lnTo>
                  <a:lnTo>
                    <a:pt x="614019" y="252095"/>
                  </a:lnTo>
                  <a:lnTo>
                    <a:pt x="615188" y="257238"/>
                  </a:lnTo>
                  <a:lnTo>
                    <a:pt x="622465" y="255168"/>
                  </a:lnTo>
                  <a:close/>
                </a:path>
                <a:path w="1368425" h="366395">
                  <a:moveTo>
                    <a:pt x="641870" y="249669"/>
                  </a:moveTo>
                  <a:lnTo>
                    <a:pt x="640207" y="244665"/>
                  </a:lnTo>
                  <a:lnTo>
                    <a:pt x="636803" y="245630"/>
                  </a:lnTo>
                  <a:lnTo>
                    <a:pt x="633399" y="246595"/>
                  </a:lnTo>
                  <a:lnTo>
                    <a:pt x="634593" y="251726"/>
                  </a:lnTo>
                  <a:lnTo>
                    <a:pt x="641870" y="249669"/>
                  </a:lnTo>
                  <a:close/>
                </a:path>
                <a:path w="1368425" h="366395">
                  <a:moveTo>
                    <a:pt x="661289" y="244157"/>
                  </a:moveTo>
                  <a:lnTo>
                    <a:pt x="659599" y="239166"/>
                  </a:lnTo>
                  <a:lnTo>
                    <a:pt x="656196" y="240131"/>
                  </a:lnTo>
                  <a:lnTo>
                    <a:pt x="652792" y="241096"/>
                  </a:lnTo>
                  <a:lnTo>
                    <a:pt x="654011" y="246227"/>
                  </a:lnTo>
                  <a:lnTo>
                    <a:pt x="661289" y="244157"/>
                  </a:lnTo>
                  <a:close/>
                </a:path>
                <a:path w="1368425" h="366395">
                  <a:moveTo>
                    <a:pt x="680681" y="238607"/>
                  </a:moveTo>
                  <a:lnTo>
                    <a:pt x="678980" y="233616"/>
                  </a:lnTo>
                  <a:lnTo>
                    <a:pt x="675576" y="234619"/>
                  </a:lnTo>
                  <a:lnTo>
                    <a:pt x="672172" y="235585"/>
                  </a:lnTo>
                  <a:lnTo>
                    <a:pt x="673417" y="240703"/>
                  </a:lnTo>
                  <a:lnTo>
                    <a:pt x="677049" y="239674"/>
                  </a:lnTo>
                  <a:lnTo>
                    <a:pt x="680681" y="238607"/>
                  </a:lnTo>
                  <a:close/>
                </a:path>
                <a:path w="1368425" h="366395">
                  <a:moveTo>
                    <a:pt x="699998" y="232803"/>
                  </a:moveTo>
                  <a:lnTo>
                    <a:pt x="698271" y="227825"/>
                  </a:lnTo>
                  <a:lnTo>
                    <a:pt x="694880" y="228841"/>
                  </a:lnTo>
                  <a:lnTo>
                    <a:pt x="691489" y="229857"/>
                  </a:lnTo>
                  <a:lnTo>
                    <a:pt x="692759" y="234975"/>
                  </a:lnTo>
                  <a:lnTo>
                    <a:pt x="699998" y="232803"/>
                  </a:lnTo>
                  <a:close/>
                </a:path>
                <a:path w="1368425" h="366395">
                  <a:moveTo>
                    <a:pt x="719328" y="226987"/>
                  </a:moveTo>
                  <a:lnTo>
                    <a:pt x="717575" y="222021"/>
                  </a:lnTo>
                  <a:lnTo>
                    <a:pt x="714184" y="223037"/>
                  </a:lnTo>
                  <a:lnTo>
                    <a:pt x="710793" y="224053"/>
                  </a:lnTo>
                  <a:lnTo>
                    <a:pt x="712089" y="229158"/>
                  </a:lnTo>
                  <a:lnTo>
                    <a:pt x="719328" y="226987"/>
                  </a:lnTo>
                  <a:close/>
                </a:path>
                <a:path w="1368425" h="366395">
                  <a:moveTo>
                    <a:pt x="738657" y="221195"/>
                  </a:moveTo>
                  <a:lnTo>
                    <a:pt x="736879" y="216230"/>
                  </a:lnTo>
                  <a:lnTo>
                    <a:pt x="733488" y="217246"/>
                  </a:lnTo>
                  <a:lnTo>
                    <a:pt x="730097" y="218262"/>
                  </a:lnTo>
                  <a:lnTo>
                    <a:pt x="731405" y="223367"/>
                  </a:lnTo>
                  <a:lnTo>
                    <a:pt x="738657" y="221195"/>
                  </a:lnTo>
                  <a:close/>
                </a:path>
                <a:path w="1368425" h="366395">
                  <a:moveTo>
                    <a:pt x="757897" y="215150"/>
                  </a:moveTo>
                  <a:lnTo>
                    <a:pt x="756107" y="210197"/>
                  </a:lnTo>
                  <a:lnTo>
                    <a:pt x="752729" y="211264"/>
                  </a:lnTo>
                  <a:lnTo>
                    <a:pt x="749350" y="212331"/>
                  </a:lnTo>
                  <a:lnTo>
                    <a:pt x="750684" y="217424"/>
                  </a:lnTo>
                  <a:lnTo>
                    <a:pt x="757897" y="215150"/>
                  </a:lnTo>
                  <a:close/>
                </a:path>
                <a:path w="1368425" h="366395">
                  <a:moveTo>
                    <a:pt x="777151" y="209105"/>
                  </a:moveTo>
                  <a:lnTo>
                    <a:pt x="775335" y="204152"/>
                  </a:lnTo>
                  <a:lnTo>
                    <a:pt x="771956" y="205219"/>
                  </a:lnTo>
                  <a:lnTo>
                    <a:pt x="768578" y="206286"/>
                  </a:lnTo>
                  <a:lnTo>
                    <a:pt x="769937" y="211378"/>
                  </a:lnTo>
                  <a:lnTo>
                    <a:pt x="777151" y="209105"/>
                  </a:lnTo>
                  <a:close/>
                </a:path>
                <a:path w="1368425" h="366395">
                  <a:moveTo>
                    <a:pt x="796391" y="203034"/>
                  </a:moveTo>
                  <a:lnTo>
                    <a:pt x="794562" y="198094"/>
                  </a:lnTo>
                  <a:lnTo>
                    <a:pt x="791184" y="199161"/>
                  </a:lnTo>
                  <a:lnTo>
                    <a:pt x="787806" y="200228"/>
                  </a:lnTo>
                  <a:lnTo>
                    <a:pt x="789178" y="205308"/>
                  </a:lnTo>
                  <a:lnTo>
                    <a:pt x="796391" y="203034"/>
                  </a:lnTo>
                  <a:close/>
                </a:path>
                <a:path w="1368425" h="366395">
                  <a:moveTo>
                    <a:pt x="815581" y="196837"/>
                  </a:moveTo>
                  <a:lnTo>
                    <a:pt x="813739" y="191897"/>
                  </a:lnTo>
                  <a:lnTo>
                    <a:pt x="810374" y="193001"/>
                  </a:lnTo>
                  <a:lnTo>
                    <a:pt x="807008" y="194106"/>
                  </a:lnTo>
                  <a:lnTo>
                    <a:pt x="808405" y="199186"/>
                  </a:lnTo>
                  <a:lnTo>
                    <a:pt x="815581" y="196837"/>
                  </a:lnTo>
                  <a:close/>
                </a:path>
                <a:path w="1368425" h="366395">
                  <a:moveTo>
                    <a:pt x="834758" y="190550"/>
                  </a:moveTo>
                  <a:lnTo>
                    <a:pt x="832891" y="185623"/>
                  </a:lnTo>
                  <a:lnTo>
                    <a:pt x="829525" y="186728"/>
                  </a:lnTo>
                  <a:lnTo>
                    <a:pt x="826160" y="187833"/>
                  </a:lnTo>
                  <a:lnTo>
                    <a:pt x="827570" y="192913"/>
                  </a:lnTo>
                  <a:lnTo>
                    <a:pt x="834758" y="190550"/>
                  </a:lnTo>
                  <a:close/>
                </a:path>
                <a:path w="1368425" h="366395">
                  <a:moveTo>
                    <a:pt x="853935" y="184277"/>
                  </a:moveTo>
                  <a:lnTo>
                    <a:pt x="852055" y="179349"/>
                  </a:lnTo>
                  <a:lnTo>
                    <a:pt x="848690" y="180454"/>
                  </a:lnTo>
                  <a:lnTo>
                    <a:pt x="845324" y="181559"/>
                  </a:lnTo>
                  <a:lnTo>
                    <a:pt x="846747" y="186626"/>
                  </a:lnTo>
                  <a:lnTo>
                    <a:pt x="853935" y="184277"/>
                  </a:lnTo>
                  <a:close/>
                </a:path>
                <a:path w="1368425" h="366395">
                  <a:moveTo>
                    <a:pt x="873074" y="177914"/>
                  </a:moveTo>
                  <a:lnTo>
                    <a:pt x="871181" y="172999"/>
                  </a:lnTo>
                  <a:lnTo>
                    <a:pt x="867829" y="174129"/>
                  </a:lnTo>
                  <a:lnTo>
                    <a:pt x="864476" y="175260"/>
                  </a:lnTo>
                  <a:lnTo>
                    <a:pt x="865911" y="180327"/>
                  </a:lnTo>
                  <a:lnTo>
                    <a:pt x="873074" y="177914"/>
                  </a:lnTo>
                  <a:close/>
                </a:path>
                <a:path w="1368425" h="366395">
                  <a:moveTo>
                    <a:pt x="892175" y="171437"/>
                  </a:moveTo>
                  <a:lnTo>
                    <a:pt x="890270" y="166535"/>
                  </a:lnTo>
                  <a:lnTo>
                    <a:pt x="886917" y="167665"/>
                  </a:lnTo>
                  <a:lnTo>
                    <a:pt x="883564" y="168795"/>
                  </a:lnTo>
                  <a:lnTo>
                    <a:pt x="885012" y="173863"/>
                  </a:lnTo>
                  <a:lnTo>
                    <a:pt x="892175" y="171437"/>
                  </a:lnTo>
                  <a:close/>
                </a:path>
                <a:path w="1368425" h="366395">
                  <a:moveTo>
                    <a:pt x="911288" y="164985"/>
                  </a:moveTo>
                  <a:lnTo>
                    <a:pt x="909370" y="160083"/>
                  </a:lnTo>
                  <a:lnTo>
                    <a:pt x="906018" y="161213"/>
                  </a:lnTo>
                  <a:lnTo>
                    <a:pt x="902665" y="162344"/>
                  </a:lnTo>
                  <a:lnTo>
                    <a:pt x="904125" y="167411"/>
                  </a:lnTo>
                  <a:lnTo>
                    <a:pt x="911288" y="164985"/>
                  </a:lnTo>
                  <a:close/>
                </a:path>
                <a:path w="1368425" h="366395">
                  <a:moveTo>
                    <a:pt x="930389" y="158483"/>
                  </a:moveTo>
                  <a:lnTo>
                    <a:pt x="928458" y="153581"/>
                  </a:lnTo>
                  <a:lnTo>
                    <a:pt x="925106" y="154736"/>
                  </a:lnTo>
                  <a:lnTo>
                    <a:pt x="921753" y="155892"/>
                  </a:lnTo>
                  <a:lnTo>
                    <a:pt x="923239" y="160947"/>
                  </a:lnTo>
                  <a:lnTo>
                    <a:pt x="930389" y="158483"/>
                  </a:lnTo>
                  <a:close/>
                </a:path>
                <a:path w="1368425" h="366395">
                  <a:moveTo>
                    <a:pt x="949439" y="151879"/>
                  </a:moveTo>
                  <a:lnTo>
                    <a:pt x="947508" y="146989"/>
                  </a:lnTo>
                  <a:lnTo>
                    <a:pt x="944156" y="148145"/>
                  </a:lnTo>
                  <a:lnTo>
                    <a:pt x="940803" y="149301"/>
                  </a:lnTo>
                  <a:lnTo>
                    <a:pt x="942301" y="154355"/>
                  </a:lnTo>
                  <a:lnTo>
                    <a:pt x="949439" y="151879"/>
                  </a:lnTo>
                  <a:close/>
                </a:path>
                <a:path w="1368425" h="366395">
                  <a:moveTo>
                    <a:pt x="968502" y="145275"/>
                  </a:moveTo>
                  <a:lnTo>
                    <a:pt x="966558" y="140385"/>
                  </a:lnTo>
                  <a:lnTo>
                    <a:pt x="963206" y="141541"/>
                  </a:lnTo>
                  <a:lnTo>
                    <a:pt x="959853" y="142697"/>
                  </a:lnTo>
                  <a:lnTo>
                    <a:pt x="961364" y="147751"/>
                  </a:lnTo>
                  <a:lnTo>
                    <a:pt x="968502" y="145275"/>
                  </a:lnTo>
                  <a:close/>
                </a:path>
                <a:path w="1368425" h="366395">
                  <a:moveTo>
                    <a:pt x="987564" y="138671"/>
                  </a:moveTo>
                  <a:lnTo>
                    <a:pt x="985596" y="133781"/>
                  </a:lnTo>
                  <a:lnTo>
                    <a:pt x="982256" y="134950"/>
                  </a:lnTo>
                  <a:lnTo>
                    <a:pt x="978903" y="136105"/>
                  </a:lnTo>
                  <a:lnTo>
                    <a:pt x="980427" y="141160"/>
                  </a:lnTo>
                  <a:lnTo>
                    <a:pt x="987564" y="138671"/>
                  </a:lnTo>
                  <a:close/>
                </a:path>
                <a:path w="1368425" h="366395">
                  <a:moveTo>
                    <a:pt x="1006576" y="131953"/>
                  </a:moveTo>
                  <a:lnTo>
                    <a:pt x="1004608" y="127063"/>
                  </a:lnTo>
                  <a:lnTo>
                    <a:pt x="1001268" y="128244"/>
                  </a:lnTo>
                  <a:lnTo>
                    <a:pt x="997927" y="129425"/>
                  </a:lnTo>
                  <a:lnTo>
                    <a:pt x="999451" y="134467"/>
                  </a:lnTo>
                  <a:lnTo>
                    <a:pt x="1006576" y="131953"/>
                  </a:lnTo>
                  <a:close/>
                </a:path>
                <a:path w="1368425" h="366395">
                  <a:moveTo>
                    <a:pt x="1025613" y="125260"/>
                  </a:moveTo>
                  <a:lnTo>
                    <a:pt x="1023632" y="120370"/>
                  </a:lnTo>
                  <a:lnTo>
                    <a:pt x="1020292" y="121551"/>
                  </a:lnTo>
                  <a:lnTo>
                    <a:pt x="1016952" y="122732"/>
                  </a:lnTo>
                  <a:lnTo>
                    <a:pt x="1018476" y="127774"/>
                  </a:lnTo>
                  <a:lnTo>
                    <a:pt x="1025613" y="125260"/>
                  </a:lnTo>
                  <a:close/>
                </a:path>
                <a:path w="1368425" h="366395">
                  <a:moveTo>
                    <a:pt x="1044625" y="118554"/>
                  </a:moveTo>
                  <a:lnTo>
                    <a:pt x="1042644" y="113665"/>
                  </a:lnTo>
                  <a:lnTo>
                    <a:pt x="1039304" y="114846"/>
                  </a:lnTo>
                  <a:lnTo>
                    <a:pt x="1035964" y="116027"/>
                  </a:lnTo>
                  <a:lnTo>
                    <a:pt x="1037501" y="121056"/>
                  </a:lnTo>
                  <a:lnTo>
                    <a:pt x="1044625" y="118554"/>
                  </a:lnTo>
                  <a:close/>
                </a:path>
                <a:path w="1368425" h="366395">
                  <a:moveTo>
                    <a:pt x="1063625" y="111785"/>
                  </a:moveTo>
                  <a:lnTo>
                    <a:pt x="1061643" y="106895"/>
                  </a:lnTo>
                  <a:lnTo>
                    <a:pt x="1058303" y="108089"/>
                  </a:lnTo>
                  <a:lnTo>
                    <a:pt x="1054963" y="109283"/>
                  </a:lnTo>
                  <a:lnTo>
                    <a:pt x="1056500" y="114312"/>
                  </a:lnTo>
                  <a:lnTo>
                    <a:pt x="1063625" y="111785"/>
                  </a:lnTo>
                  <a:close/>
                </a:path>
                <a:path w="1368425" h="366395">
                  <a:moveTo>
                    <a:pt x="1082624" y="105029"/>
                  </a:moveTo>
                  <a:lnTo>
                    <a:pt x="1080643" y="100139"/>
                  </a:lnTo>
                  <a:lnTo>
                    <a:pt x="1077302" y="101333"/>
                  </a:lnTo>
                  <a:lnTo>
                    <a:pt x="1073962" y="102527"/>
                  </a:lnTo>
                  <a:lnTo>
                    <a:pt x="1075512" y="107556"/>
                  </a:lnTo>
                  <a:lnTo>
                    <a:pt x="1082624" y="105029"/>
                  </a:lnTo>
                  <a:close/>
                </a:path>
                <a:path w="1368425" h="366395">
                  <a:moveTo>
                    <a:pt x="1101623" y="98259"/>
                  </a:moveTo>
                  <a:lnTo>
                    <a:pt x="1099629" y="93383"/>
                  </a:lnTo>
                  <a:lnTo>
                    <a:pt x="1096289" y="94576"/>
                  </a:lnTo>
                  <a:lnTo>
                    <a:pt x="1092949" y="95770"/>
                  </a:lnTo>
                  <a:lnTo>
                    <a:pt x="1094498" y="100799"/>
                  </a:lnTo>
                  <a:lnTo>
                    <a:pt x="1101623" y="98259"/>
                  </a:lnTo>
                  <a:close/>
                </a:path>
                <a:path w="1368425" h="366395">
                  <a:moveTo>
                    <a:pt x="1120609" y="91478"/>
                  </a:moveTo>
                  <a:lnTo>
                    <a:pt x="1118628" y="86601"/>
                  </a:lnTo>
                  <a:lnTo>
                    <a:pt x="1115288" y="87795"/>
                  </a:lnTo>
                  <a:lnTo>
                    <a:pt x="1111948" y="88988"/>
                  </a:lnTo>
                  <a:lnTo>
                    <a:pt x="1113497" y="94018"/>
                  </a:lnTo>
                  <a:lnTo>
                    <a:pt x="1120609" y="91478"/>
                  </a:lnTo>
                  <a:close/>
                </a:path>
                <a:path w="1368425" h="366395">
                  <a:moveTo>
                    <a:pt x="1139596" y="84696"/>
                  </a:moveTo>
                  <a:lnTo>
                    <a:pt x="1137615" y="79819"/>
                  </a:lnTo>
                  <a:lnTo>
                    <a:pt x="1134275" y="81013"/>
                  </a:lnTo>
                  <a:lnTo>
                    <a:pt x="1130935" y="82207"/>
                  </a:lnTo>
                  <a:lnTo>
                    <a:pt x="1132484" y="87236"/>
                  </a:lnTo>
                  <a:lnTo>
                    <a:pt x="1139596" y="84696"/>
                  </a:lnTo>
                  <a:close/>
                </a:path>
                <a:path w="1368425" h="366395">
                  <a:moveTo>
                    <a:pt x="1158595" y="77914"/>
                  </a:moveTo>
                  <a:lnTo>
                    <a:pt x="1156614" y="73037"/>
                  </a:lnTo>
                  <a:lnTo>
                    <a:pt x="1153274" y="74231"/>
                  </a:lnTo>
                  <a:lnTo>
                    <a:pt x="1149934" y="75425"/>
                  </a:lnTo>
                  <a:lnTo>
                    <a:pt x="1151483" y="80454"/>
                  </a:lnTo>
                  <a:lnTo>
                    <a:pt x="1158595" y="77914"/>
                  </a:lnTo>
                  <a:close/>
                </a:path>
                <a:path w="1368425" h="366395">
                  <a:moveTo>
                    <a:pt x="1177594" y="71170"/>
                  </a:moveTo>
                  <a:lnTo>
                    <a:pt x="1175613" y="66281"/>
                  </a:lnTo>
                  <a:lnTo>
                    <a:pt x="1172273" y="67475"/>
                  </a:lnTo>
                  <a:lnTo>
                    <a:pt x="1168933" y="68668"/>
                  </a:lnTo>
                  <a:lnTo>
                    <a:pt x="1170482" y="73698"/>
                  </a:lnTo>
                  <a:lnTo>
                    <a:pt x="1177594" y="71170"/>
                  </a:lnTo>
                  <a:close/>
                </a:path>
                <a:path w="1368425" h="366395">
                  <a:moveTo>
                    <a:pt x="1196594" y="64414"/>
                  </a:moveTo>
                  <a:lnTo>
                    <a:pt x="1194612" y="59524"/>
                  </a:lnTo>
                  <a:lnTo>
                    <a:pt x="1191272" y="60718"/>
                  </a:lnTo>
                  <a:lnTo>
                    <a:pt x="1187932" y="61912"/>
                  </a:lnTo>
                  <a:lnTo>
                    <a:pt x="1189469" y="66941"/>
                  </a:lnTo>
                  <a:lnTo>
                    <a:pt x="1196594" y="64414"/>
                  </a:lnTo>
                  <a:close/>
                </a:path>
                <a:path w="1368425" h="366395">
                  <a:moveTo>
                    <a:pt x="1215593" y="57658"/>
                  </a:moveTo>
                  <a:lnTo>
                    <a:pt x="1213612" y="52768"/>
                  </a:lnTo>
                  <a:lnTo>
                    <a:pt x="1210271" y="53962"/>
                  </a:lnTo>
                  <a:lnTo>
                    <a:pt x="1206931" y="55156"/>
                  </a:lnTo>
                  <a:lnTo>
                    <a:pt x="1208468" y="60185"/>
                  </a:lnTo>
                  <a:lnTo>
                    <a:pt x="1215593" y="57658"/>
                  </a:lnTo>
                  <a:close/>
                </a:path>
                <a:path w="1368425" h="366395">
                  <a:moveTo>
                    <a:pt x="1234605" y="50952"/>
                  </a:moveTo>
                  <a:lnTo>
                    <a:pt x="1232636" y="46062"/>
                  </a:lnTo>
                  <a:lnTo>
                    <a:pt x="1229283" y="47244"/>
                  </a:lnTo>
                  <a:lnTo>
                    <a:pt x="1225931" y="48425"/>
                  </a:lnTo>
                  <a:lnTo>
                    <a:pt x="1227467" y="53454"/>
                  </a:lnTo>
                  <a:lnTo>
                    <a:pt x="1234605" y="50952"/>
                  </a:lnTo>
                  <a:close/>
                </a:path>
                <a:path w="1368425" h="366395">
                  <a:moveTo>
                    <a:pt x="1253629" y="44259"/>
                  </a:moveTo>
                  <a:lnTo>
                    <a:pt x="1251673" y="39370"/>
                  </a:lnTo>
                  <a:lnTo>
                    <a:pt x="1248321" y="40551"/>
                  </a:lnTo>
                  <a:lnTo>
                    <a:pt x="1244968" y="41732"/>
                  </a:lnTo>
                  <a:lnTo>
                    <a:pt x="1246505" y="46774"/>
                  </a:lnTo>
                  <a:lnTo>
                    <a:pt x="1253629" y="44259"/>
                  </a:lnTo>
                  <a:close/>
                </a:path>
                <a:path w="1368425" h="366395">
                  <a:moveTo>
                    <a:pt x="1272641" y="37579"/>
                  </a:moveTo>
                  <a:lnTo>
                    <a:pt x="1270698" y="32677"/>
                  </a:lnTo>
                  <a:lnTo>
                    <a:pt x="1267345" y="33858"/>
                  </a:lnTo>
                  <a:lnTo>
                    <a:pt x="1263992" y="35039"/>
                  </a:lnTo>
                  <a:lnTo>
                    <a:pt x="1265516" y="40081"/>
                  </a:lnTo>
                  <a:lnTo>
                    <a:pt x="1272641" y="37579"/>
                  </a:lnTo>
                  <a:close/>
                </a:path>
                <a:path w="1368425" h="366395">
                  <a:moveTo>
                    <a:pt x="1291691" y="30962"/>
                  </a:moveTo>
                  <a:lnTo>
                    <a:pt x="1289748" y="26073"/>
                  </a:lnTo>
                  <a:lnTo>
                    <a:pt x="1286395" y="27228"/>
                  </a:lnTo>
                  <a:lnTo>
                    <a:pt x="1283042" y="28384"/>
                  </a:lnTo>
                  <a:lnTo>
                    <a:pt x="1284554" y="33426"/>
                  </a:lnTo>
                  <a:lnTo>
                    <a:pt x="1291691" y="30962"/>
                  </a:lnTo>
                  <a:close/>
                </a:path>
                <a:path w="1368425" h="366395">
                  <a:moveTo>
                    <a:pt x="1310741" y="24384"/>
                  </a:moveTo>
                  <a:lnTo>
                    <a:pt x="1308811" y="19481"/>
                  </a:lnTo>
                  <a:lnTo>
                    <a:pt x="1305458" y="20637"/>
                  </a:lnTo>
                  <a:lnTo>
                    <a:pt x="1302105" y="21793"/>
                  </a:lnTo>
                  <a:lnTo>
                    <a:pt x="1303604" y="26847"/>
                  </a:lnTo>
                  <a:lnTo>
                    <a:pt x="1310741" y="24384"/>
                  </a:lnTo>
                  <a:close/>
                </a:path>
                <a:path w="1368425" h="366395">
                  <a:moveTo>
                    <a:pt x="1329804" y="17805"/>
                  </a:moveTo>
                  <a:lnTo>
                    <a:pt x="1327886" y="12903"/>
                  </a:lnTo>
                  <a:lnTo>
                    <a:pt x="1324533" y="14058"/>
                  </a:lnTo>
                  <a:lnTo>
                    <a:pt x="1321181" y="15214"/>
                  </a:lnTo>
                  <a:lnTo>
                    <a:pt x="1322666" y="20269"/>
                  </a:lnTo>
                  <a:lnTo>
                    <a:pt x="1329804" y="17805"/>
                  </a:lnTo>
                  <a:close/>
                </a:path>
                <a:path w="1368425" h="366395">
                  <a:moveTo>
                    <a:pt x="1348892" y="11341"/>
                  </a:moveTo>
                  <a:lnTo>
                    <a:pt x="1346987" y="6426"/>
                  </a:lnTo>
                  <a:lnTo>
                    <a:pt x="1343621" y="7556"/>
                  </a:lnTo>
                  <a:lnTo>
                    <a:pt x="1340256" y="8686"/>
                  </a:lnTo>
                  <a:lnTo>
                    <a:pt x="1341729" y="13741"/>
                  </a:lnTo>
                  <a:lnTo>
                    <a:pt x="1348892" y="11341"/>
                  </a:lnTo>
                  <a:close/>
                </a:path>
                <a:path w="1368425" h="366395">
                  <a:moveTo>
                    <a:pt x="1368005" y="4914"/>
                  </a:moveTo>
                  <a:lnTo>
                    <a:pt x="1366113" y="0"/>
                  </a:lnTo>
                  <a:lnTo>
                    <a:pt x="1362748" y="1130"/>
                  </a:lnTo>
                  <a:lnTo>
                    <a:pt x="1359382" y="2260"/>
                  </a:lnTo>
                  <a:lnTo>
                    <a:pt x="1360843" y="7327"/>
                  </a:lnTo>
                  <a:lnTo>
                    <a:pt x="1368005" y="491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 descr=""/>
            <p:cNvSpPr/>
            <p:nvPr/>
          </p:nvSpPr>
          <p:spPr>
            <a:xfrm>
              <a:off x="3271507" y="5325960"/>
              <a:ext cx="674370" cy="163195"/>
            </a:xfrm>
            <a:custGeom>
              <a:avLst/>
              <a:gdLst/>
              <a:ahLst/>
              <a:cxnLst/>
              <a:rect l="l" t="t" r="r" b="b"/>
              <a:pathLst>
                <a:path w="674370" h="163195">
                  <a:moveTo>
                    <a:pt x="8623" y="160515"/>
                  </a:moveTo>
                  <a:lnTo>
                    <a:pt x="6731" y="155600"/>
                  </a:lnTo>
                  <a:lnTo>
                    <a:pt x="3365" y="156730"/>
                  </a:lnTo>
                  <a:lnTo>
                    <a:pt x="0" y="157861"/>
                  </a:lnTo>
                  <a:lnTo>
                    <a:pt x="1460" y="162928"/>
                  </a:lnTo>
                  <a:lnTo>
                    <a:pt x="8623" y="160515"/>
                  </a:lnTo>
                  <a:close/>
                </a:path>
                <a:path w="674370" h="163195">
                  <a:moveTo>
                    <a:pt x="27724" y="154089"/>
                  </a:moveTo>
                  <a:lnTo>
                    <a:pt x="25844" y="149174"/>
                  </a:lnTo>
                  <a:lnTo>
                    <a:pt x="22479" y="150304"/>
                  </a:lnTo>
                  <a:lnTo>
                    <a:pt x="19113" y="151434"/>
                  </a:lnTo>
                  <a:lnTo>
                    <a:pt x="20561" y="156502"/>
                  </a:lnTo>
                  <a:lnTo>
                    <a:pt x="27724" y="154089"/>
                  </a:lnTo>
                  <a:close/>
                </a:path>
                <a:path w="674370" h="163195">
                  <a:moveTo>
                    <a:pt x="46863" y="147789"/>
                  </a:moveTo>
                  <a:lnTo>
                    <a:pt x="45008" y="142862"/>
                  </a:lnTo>
                  <a:lnTo>
                    <a:pt x="41630" y="143954"/>
                  </a:lnTo>
                  <a:lnTo>
                    <a:pt x="38252" y="145046"/>
                  </a:lnTo>
                  <a:lnTo>
                    <a:pt x="39687" y="150114"/>
                  </a:lnTo>
                  <a:lnTo>
                    <a:pt x="46863" y="147789"/>
                  </a:lnTo>
                  <a:close/>
                </a:path>
                <a:path w="674370" h="163195">
                  <a:moveTo>
                    <a:pt x="66040" y="141566"/>
                  </a:moveTo>
                  <a:lnTo>
                    <a:pt x="64198" y="136639"/>
                  </a:lnTo>
                  <a:lnTo>
                    <a:pt x="60820" y="137731"/>
                  </a:lnTo>
                  <a:lnTo>
                    <a:pt x="57442" y="138823"/>
                  </a:lnTo>
                  <a:lnTo>
                    <a:pt x="58851" y="143903"/>
                  </a:lnTo>
                  <a:lnTo>
                    <a:pt x="66040" y="141566"/>
                  </a:lnTo>
                  <a:close/>
                </a:path>
                <a:path w="674370" h="163195">
                  <a:moveTo>
                    <a:pt x="85204" y="135343"/>
                  </a:moveTo>
                  <a:lnTo>
                    <a:pt x="83388" y="130403"/>
                  </a:lnTo>
                  <a:lnTo>
                    <a:pt x="80010" y="131495"/>
                  </a:lnTo>
                  <a:lnTo>
                    <a:pt x="76631" y="132588"/>
                  </a:lnTo>
                  <a:lnTo>
                    <a:pt x="78028" y="137668"/>
                  </a:lnTo>
                  <a:lnTo>
                    <a:pt x="85204" y="135343"/>
                  </a:lnTo>
                  <a:close/>
                </a:path>
                <a:path w="674370" h="163195">
                  <a:moveTo>
                    <a:pt x="104419" y="129247"/>
                  </a:moveTo>
                  <a:lnTo>
                    <a:pt x="102616" y="124294"/>
                  </a:lnTo>
                  <a:lnTo>
                    <a:pt x="99225" y="125349"/>
                  </a:lnTo>
                  <a:lnTo>
                    <a:pt x="95834" y="126403"/>
                  </a:lnTo>
                  <a:lnTo>
                    <a:pt x="97205" y="131483"/>
                  </a:lnTo>
                  <a:lnTo>
                    <a:pt x="104419" y="129247"/>
                  </a:lnTo>
                  <a:close/>
                </a:path>
                <a:path w="674370" h="163195">
                  <a:moveTo>
                    <a:pt x="123659" y="123266"/>
                  </a:moveTo>
                  <a:lnTo>
                    <a:pt x="121881" y="118313"/>
                  </a:lnTo>
                  <a:lnTo>
                    <a:pt x="118491" y="119367"/>
                  </a:lnTo>
                  <a:lnTo>
                    <a:pt x="115100" y="120421"/>
                  </a:lnTo>
                  <a:lnTo>
                    <a:pt x="116446" y="125514"/>
                  </a:lnTo>
                  <a:lnTo>
                    <a:pt x="123659" y="123266"/>
                  </a:lnTo>
                  <a:close/>
                </a:path>
                <a:path w="674370" h="163195">
                  <a:moveTo>
                    <a:pt x="142913" y="117284"/>
                  </a:moveTo>
                  <a:lnTo>
                    <a:pt x="141160" y="112318"/>
                  </a:lnTo>
                  <a:lnTo>
                    <a:pt x="137769" y="113372"/>
                  </a:lnTo>
                  <a:lnTo>
                    <a:pt x="134378" y="114427"/>
                  </a:lnTo>
                  <a:lnTo>
                    <a:pt x="135712" y="119519"/>
                  </a:lnTo>
                  <a:lnTo>
                    <a:pt x="142913" y="117284"/>
                  </a:lnTo>
                  <a:close/>
                </a:path>
                <a:path w="674370" h="163195">
                  <a:moveTo>
                    <a:pt x="162204" y="111455"/>
                  </a:moveTo>
                  <a:lnTo>
                    <a:pt x="160464" y="106476"/>
                  </a:lnTo>
                  <a:lnTo>
                    <a:pt x="157060" y="107480"/>
                  </a:lnTo>
                  <a:lnTo>
                    <a:pt x="153657" y="108483"/>
                  </a:lnTo>
                  <a:lnTo>
                    <a:pt x="154952" y="113588"/>
                  </a:lnTo>
                  <a:lnTo>
                    <a:pt x="162204" y="111455"/>
                  </a:lnTo>
                  <a:close/>
                </a:path>
                <a:path w="674370" h="163195">
                  <a:moveTo>
                    <a:pt x="181533" y="105752"/>
                  </a:moveTo>
                  <a:lnTo>
                    <a:pt x="179819" y="100774"/>
                  </a:lnTo>
                  <a:lnTo>
                    <a:pt x="176415" y="101777"/>
                  </a:lnTo>
                  <a:lnTo>
                    <a:pt x="173012" y="102781"/>
                  </a:lnTo>
                  <a:lnTo>
                    <a:pt x="174282" y="107886"/>
                  </a:lnTo>
                  <a:lnTo>
                    <a:pt x="181533" y="105752"/>
                  </a:lnTo>
                  <a:close/>
                </a:path>
                <a:path w="674370" h="163195">
                  <a:moveTo>
                    <a:pt x="200863" y="100063"/>
                  </a:moveTo>
                  <a:lnTo>
                    <a:pt x="199174" y="95072"/>
                  </a:lnTo>
                  <a:lnTo>
                    <a:pt x="195770" y="96075"/>
                  </a:lnTo>
                  <a:lnTo>
                    <a:pt x="192366" y="97078"/>
                  </a:lnTo>
                  <a:lnTo>
                    <a:pt x="193611" y="102196"/>
                  </a:lnTo>
                  <a:lnTo>
                    <a:pt x="200863" y="100063"/>
                  </a:lnTo>
                  <a:close/>
                </a:path>
                <a:path w="674370" h="163195">
                  <a:moveTo>
                    <a:pt x="220230" y="94513"/>
                  </a:moveTo>
                  <a:lnTo>
                    <a:pt x="218579" y="89509"/>
                  </a:lnTo>
                  <a:lnTo>
                    <a:pt x="215150" y="90449"/>
                  </a:lnTo>
                  <a:lnTo>
                    <a:pt x="211721" y="91389"/>
                  </a:lnTo>
                  <a:lnTo>
                    <a:pt x="212953" y="96520"/>
                  </a:lnTo>
                  <a:lnTo>
                    <a:pt x="220230" y="94513"/>
                  </a:lnTo>
                  <a:close/>
                </a:path>
                <a:path w="674370" h="163195">
                  <a:moveTo>
                    <a:pt x="239649" y="89141"/>
                  </a:moveTo>
                  <a:lnTo>
                    <a:pt x="238036" y="84137"/>
                  </a:lnTo>
                  <a:lnTo>
                    <a:pt x="234607" y="85077"/>
                  </a:lnTo>
                  <a:lnTo>
                    <a:pt x="231178" y="86017"/>
                  </a:lnTo>
                  <a:lnTo>
                    <a:pt x="232371" y="91147"/>
                  </a:lnTo>
                  <a:lnTo>
                    <a:pt x="239649" y="89141"/>
                  </a:lnTo>
                  <a:close/>
                </a:path>
                <a:path w="674370" h="163195">
                  <a:moveTo>
                    <a:pt x="259080" y="83781"/>
                  </a:moveTo>
                  <a:lnTo>
                    <a:pt x="257492" y="78765"/>
                  </a:lnTo>
                  <a:lnTo>
                    <a:pt x="254063" y="79705"/>
                  </a:lnTo>
                  <a:lnTo>
                    <a:pt x="250634" y="80645"/>
                  </a:lnTo>
                  <a:lnTo>
                    <a:pt x="251802" y="85788"/>
                  </a:lnTo>
                  <a:lnTo>
                    <a:pt x="259080" y="83781"/>
                  </a:lnTo>
                  <a:close/>
                </a:path>
                <a:path w="674370" h="163195">
                  <a:moveTo>
                    <a:pt x="278536" y="78549"/>
                  </a:moveTo>
                  <a:lnTo>
                    <a:pt x="276974" y="73520"/>
                  </a:lnTo>
                  <a:lnTo>
                    <a:pt x="273532" y="74396"/>
                  </a:lnTo>
                  <a:lnTo>
                    <a:pt x="270090" y="75272"/>
                  </a:lnTo>
                  <a:lnTo>
                    <a:pt x="271221" y="80416"/>
                  </a:lnTo>
                  <a:lnTo>
                    <a:pt x="278536" y="78549"/>
                  </a:lnTo>
                  <a:close/>
                </a:path>
                <a:path w="674370" h="163195">
                  <a:moveTo>
                    <a:pt x="298043" y="73558"/>
                  </a:moveTo>
                  <a:lnTo>
                    <a:pt x="296519" y="68516"/>
                  </a:lnTo>
                  <a:lnTo>
                    <a:pt x="293077" y="69392"/>
                  </a:lnTo>
                  <a:lnTo>
                    <a:pt x="289636" y="70269"/>
                  </a:lnTo>
                  <a:lnTo>
                    <a:pt x="290741" y="75425"/>
                  </a:lnTo>
                  <a:lnTo>
                    <a:pt x="298043" y="73558"/>
                  </a:lnTo>
                  <a:close/>
                </a:path>
                <a:path w="674370" h="163195">
                  <a:moveTo>
                    <a:pt x="317576" y="68567"/>
                  </a:moveTo>
                  <a:lnTo>
                    <a:pt x="316077" y="63525"/>
                  </a:lnTo>
                  <a:lnTo>
                    <a:pt x="312635" y="64401"/>
                  </a:lnTo>
                  <a:lnTo>
                    <a:pt x="309194" y="65278"/>
                  </a:lnTo>
                  <a:lnTo>
                    <a:pt x="310261" y="70434"/>
                  </a:lnTo>
                  <a:lnTo>
                    <a:pt x="317576" y="68567"/>
                  </a:lnTo>
                  <a:close/>
                </a:path>
                <a:path w="674370" h="163195">
                  <a:moveTo>
                    <a:pt x="337121" y="63677"/>
                  </a:moveTo>
                  <a:lnTo>
                    <a:pt x="335648" y="58623"/>
                  </a:lnTo>
                  <a:lnTo>
                    <a:pt x="332193" y="59423"/>
                  </a:lnTo>
                  <a:lnTo>
                    <a:pt x="328739" y="60248"/>
                  </a:lnTo>
                  <a:lnTo>
                    <a:pt x="329768" y="65417"/>
                  </a:lnTo>
                  <a:lnTo>
                    <a:pt x="337121" y="63677"/>
                  </a:lnTo>
                  <a:close/>
                </a:path>
                <a:path w="674370" h="163195">
                  <a:moveTo>
                    <a:pt x="356743" y="59105"/>
                  </a:moveTo>
                  <a:lnTo>
                    <a:pt x="355307" y="54038"/>
                  </a:lnTo>
                  <a:lnTo>
                    <a:pt x="351853" y="54838"/>
                  </a:lnTo>
                  <a:lnTo>
                    <a:pt x="348399" y="55651"/>
                  </a:lnTo>
                  <a:lnTo>
                    <a:pt x="349389" y="60820"/>
                  </a:lnTo>
                  <a:lnTo>
                    <a:pt x="356743" y="59105"/>
                  </a:lnTo>
                  <a:close/>
                </a:path>
                <a:path w="674370" h="163195">
                  <a:moveTo>
                    <a:pt x="376364" y="54521"/>
                  </a:moveTo>
                  <a:lnTo>
                    <a:pt x="374967" y="49441"/>
                  </a:lnTo>
                  <a:lnTo>
                    <a:pt x="371513" y="50253"/>
                  </a:lnTo>
                  <a:lnTo>
                    <a:pt x="368058" y="51054"/>
                  </a:lnTo>
                  <a:lnTo>
                    <a:pt x="369011" y="56235"/>
                  </a:lnTo>
                  <a:lnTo>
                    <a:pt x="376364" y="54521"/>
                  </a:lnTo>
                  <a:close/>
                </a:path>
                <a:path w="674370" h="163195">
                  <a:moveTo>
                    <a:pt x="395986" y="50025"/>
                  </a:moveTo>
                  <a:lnTo>
                    <a:pt x="394627" y="44932"/>
                  </a:lnTo>
                  <a:lnTo>
                    <a:pt x="391160" y="45669"/>
                  </a:lnTo>
                  <a:lnTo>
                    <a:pt x="387705" y="46482"/>
                  </a:lnTo>
                  <a:lnTo>
                    <a:pt x="388620" y="51663"/>
                  </a:lnTo>
                  <a:lnTo>
                    <a:pt x="392303" y="50812"/>
                  </a:lnTo>
                  <a:lnTo>
                    <a:pt x="395986" y="50025"/>
                  </a:lnTo>
                  <a:close/>
                </a:path>
                <a:path w="674370" h="163195">
                  <a:moveTo>
                    <a:pt x="415709" y="45885"/>
                  </a:moveTo>
                  <a:lnTo>
                    <a:pt x="414401" y="40792"/>
                  </a:lnTo>
                  <a:lnTo>
                    <a:pt x="410921" y="41516"/>
                  </a:lnTo>
                  <a:lnTo>
                    <a:pt x="407441" y="42240"/>
                  </a:lnTo>
                  <a:lnTo>
                    <a:pt x="408330" y="47434"/>
                  </a:lnTo>
                  <a:lnTo>
                    <a:pt x="415709" y="45885"/>
                  </a:lnTo>
                  <a:close/>
                </a:path>
                <a:path w="674370" h="163195">
                  <a:moveTo>
                    <a:pt x="435419" y="41770"/>
                  </a:moveTo>
                  <a:lnTo>
                    <a:pt x="434149" y="36664"/>
                  </a:lnTo>
                  <a:lnTo>
                    <a:pt x="430669" y="37388"/>
                  </a:lnTo>
                  <a:lnTo>
                    <a:pt x="427189" y="38112"/>
                  </a:lnTo>
                  <a:lnTo>
                    <a:pt x="428040" y="43319"/>
                  </a:lnTo>
                  <a:lnTo>
                    <a:pt x="435419" y="41770"/>
                  </a:lnTo>
                  <a:close/>
                </a:path>
                <a:path w="674370" h="163195">
                  <a:moveTo>
                    <a:pt x="455142" y="37642"/>
                  </a:moveTo>
                  <a:lnTo>
                    <a:pt x="453910" y="32524"/>
                  </a:lnTo>
                  <a:lnTo>
                    <a:pt x="450430" y="33248"/>
                  </a:lnTo>
                  <a:lnTo>
                    <a:pt x="446951" y="33972"/>
                  </a:lnTo>
                  <a:lnTo>
                    <a:pt x="447763" y="39179"/>
                  </a:lnTo>
                  <a:lnTo>
                    <a:pt x="455142" y="37642"/>
                  </a:lnTo>
                  <a:close/>
                </a:path>
                <a:path w="674370" h="163195">
                  <a:moveTo>
                    <a:pt x="474954" y="34010"/>
                  </a:moveTo>
                  <a:lnTo>
                    <a:pt x="473760" y="28879"/>
                  </a:lnTo>
                  <a:lnTo>
                    <a:pt x="470268" y="29527"/>
                  </a:lnTo>
                  <a:lnTo>
                    <a:pt x="466775" y="30175"/>
                  </a:lnTo>
                  <a:lnTo>
                    <a:pt x="467537" y="35382"/>
                  </a:lnTo>
                  <a:lnTo>
                    <a:pt x="474954" y="34010"/>
                  </a:lnTo>
                  <a:close/>
                </a:path>
                <a:path w="674370" h="163195">
                  <a:moveTo>
                    <a:pt x="494779" y="30378"/>
                  </a:moveTo>
                  <a:lnTo>
                    <a:pt x="493623" y="25234"/>
                  </a:lnTo>
                  <a:lnTo>
                    <a:pt x="490131" y="25882"/>
                  </a:lnTo>
                  <a:lnTo>
                    <a:pt x="486638" y="26530"/>
                  </a:lnTo>
                  <a:lnTo>
                    <a:pt x="487362" y="31737"/>
                  </a:lnTo>
                  <a:lnTo>
                    <a:pt x="494779" y="30378"/>
                  </a:lnTo>
                  <a:close/>
                </a:path>
                <a:path w="674370" h="163195">
                  <a:moveTo>
                    <a:pt x="514591" y="26746"/>
                  </a:moveTo>
                  <a:lnTo>
                    <a:pt x="513473" y="21590"/>
                  </a:lnTo>
                  <a:lnTo>
                    <a:pt x="509981" y="22237"/>
                  </a:lnTo>
                  <a:lnTo>
                    <a:pt x="506488" y="22885"/>
                  </a:lnTo>
                  <a:lnTo>
                    <a:pt x="507161" y="28105"/>
                  </a:lnTo>
                  <a:lnTo>
                    <a:pt x="514591" y="26746"/>
                  </a:lnTo>
                  <a:close/>
                </a:path>
                <a:path w="674370" h="163195">
                  <a:moveTo>
                    <a:pt x="534479" y="23571"/>
                  </a:moveTo>
                  <a:lnTo>
                    <a:pt x="533400" y="18415"/>
                  </a:lnTo>
                  <a:lnTo>
                    <a:pt x="529894" y="18961"/>
                  </a:lnTo>
                  <a:lnTo>
                    <a:pt x="526389" y="19507"/>
                  </a:lnTo>
                  <a:lnTo>
                    <a:pt x="527024" y="24739"/>
                  </a:lnTo>
                  <a:lnTo>
                    <a:pt x="534479" y="23571"/>
                  </a:lnTo>
                  <a:close/>
                </a:path>
                <a:path w="674370" h="163195">
                  <a:moveTo>
                    <a:pt x="554380" y="20447"/>
                  </a:moveTo>
                  <a:lnTo>
                    <a:pt x="553351" y="15290"/>
                  </a:lnTo>
                  <a:lnTo>
                    <a:pt x="549846" y="15836"/>
                  </a:lnTo>
                  <a:lnTo>
                    <a:pt x="546341" y="16383"/>
                  </a:lnTo>
                  <a:lnTo>
                    <a:pt x="546925" y="21615"/>
                  </a:lnTo>
                  <a:lnTo>
                    <a:pt x="554380" y="20447"/>
                  </a:lnTo>
                  <a:close/>
                </a:path>
                <a:path w="674370" h="163195">
                  <a:moveTo>
                    <a:pt x="574281" y="17335"/>
                  </a:moveTo>
                  <a:lnTo>
                    <a:pt x="573290" y="12166"/>
                  </a:lnTo>
                  <a:lnTo>
                    <a:pt x="569785" y="12712"/>
                  </a:lnTo>
                  <a:lnTo>
                    <a:pt x="566280" y="13258"/>
                  </a:lnTo>
                  <a:lnTo>
                    <a:pt x="566826" y="18503"/>
                  </a:lnTo>
                  <a:lnTo>
                    <a:pt x="574281" y="17335"/>
                  </a:lnTo>
                  <a:close/>
                </a:path>
                <a:path w="674370" h="163195">
                  <a:moveTo>
                    <a:pt x="594233" y="14617"/>
                  </a:moveTo>
                  <a:lnTo>
                    <a:pt x="593293" y="9423"/>
                  </a:lnTo>
                  <a:lnTo>
                    <a:pt x="589775" y="9880"/>
                  </a:lnTo>
                  <a:lnTo>
                    <a:pt x="586257" y="10337"/>
                  </a:lnTo>
                  <a:lnTo>
                    <a:pt x="586752" y="15570"/>
                  </a:lnTo>
                  <a:lnTo>
                    <a:pt x="594233" y="14617"/>
                  </a:lnTo>
                  <a:close/>
                </a:path>
                <a:path w="674370" h="163195">
                  <a:moveTo>
                    <a:pt x="614222" y="12052"/>
                  </a:moveTo>
                  <a:lnTo>
                    <a:pt x="613321" y="6858"/>
                  </a:lnTo>
                  <a:lnTo>
                    <a:pt x="609803" y="7315"/>
                  </a:lnTo>
                  <a:lnTo>
                    <a:pt x="606285" y="7772"/>
                  </a:lnTo>
                  <a:lnTo>
                    <a:pt x="606729" y="13017"/>
                  </a:lnTo>
                  <a:lnTo>
                    <a:pt x="614222" y="12052"/>
                  </a:lnTo>
                  <a:close/>
                </a:path>
                <a:path w="674370" h="163195">
                  <a:moveTo>
                    <a:pt x="634187" y="9486"/>
                  </a:moveTo>
                  <a:lnTo>
                    <a:pt x="633336" y="4279"/>
                  </a:lnTo>
                  <a:lnTo>
                    <a:pt x="629818" y="4737"/>
                  </a:lnTo>
                  <a:lnTo>
                    <a:pt x="626300" y="5194"/>
                  </a:lnTo>
                  <a:lnTo>
                    <a:pt x="626706" y="10439"/>
                  </a:lnTo>
                  <a:lnTo>
                    <a:pt x="634187" y="9486"/>
                  </a:lnTo>
                  <a:close/>
                </a:path>
                <a:path w="674370" h="163195">
                  <a:moveTo>
                    <a:pt x="654202" y="7200"/>
                  </a:moveTo>
                  <a:lnTo>
                    <a:pt x="653402" y="1993"/>
                  </a:lnTo>
                  <a:lnTo>
                    <a:pt x="649871" y="2349"/>
                  </a:lnTo>
                  <a:lnTo>
                    <a:pt x="646341" y="2705"/>
                  </a:lnTo>
                  <a:lnTo>
                    <a:pt x="646696" y="7950"/>
                  </a:lnTo>
                  <a:lnTo>
                    <a:pt x="654202" y="7200"/>
                  </a:lnTo>
                  <a:close/>
                </a:path>
                <a:path w="674370" h="163195">
                  <a:moveTo>
                    <a:pt x="674255" y="5219"/>
                  </a:moveTo>
                  <a:lnTo>
                    <a:pt x="673493" y="0"/>
                  </a:lnTo>
                  <a:lnTo>
                    <a:pt x="669963" y="355"/>
                  </a:lnTo>
                  <a:lnTo>
                    <a:pt x="666432" y="711"/>
                  </a:lnTo>
                  <a:lnTo>
                    <a:pt x="666737" y="5969"/>
                  </a:lnTo>
                  <a:lnTo>
                    <a:pt x="674255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 descr=""/>
            <p:cNvSpPr/>
            <p:nvPr/>
          </p:nvSpPr>
          <p:spPr>
            <a:xfrm>
              <a:off x="3958031" y="5322328"/>
              <a:ext cx="370205" cy="0"/>
            </a:xfrm>
            <a:custGeom>
              <a:avLst/>
              <a:gdLst/>
              <a:ahLst/>
              <a:cxnLst/>
              <a:rect l="l" t="t" r="r" b="b"/>
              <a:pathLst>
                <a:path w="370204" h="0">
                  <a:moveTo>
                    <a:pt x="0" y="0"/>
                  </a:moveTo>
                  <a:lnTo>
                    <a:pt x="370043" y="0"/>
                  </a:lnTo>
                </a:path>
              </a:pathLst>
            </a:custGeom>
            <a:ln w="1519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 descr=""/>
            <p:cNvSpPr/>
            <p:nvPr/>
          </p:nvSpPr>
          <p:spPr>
            <a:xfrm>
              <a:off x="792975" y="5321756"/>
              <a:ext cx="4761230" cy="441959"/>
            </a:xfrm>
            <a:custGeom>
              <a:avLst/>
              <a:gdLst/>
              <a:ahLst/>
              <a:cxnLst/>
              <a:rect l="l" t="t" r="r" b="b"/>
              <a:pathLst>
                <a:path w="4761230" h="441960">
                  <a:moveTo>
                    <a:pt x="6743" y="407708"/>
                  </a:moveTo>
                  <a:lnTo>
                    <a:pt x="0" y="406044"/>
                  </a:lnTo>
                  <a:lnTo>
                    <a:pt x="0" y="411467"/>
                  </a:lnTo>
                  <a:lnTo>
                    <a:pt x="5664" y="412864"/>
                  </a:lnTo>
                  <a:lnTo>
                    <a:pt x="6743" y="407708"/>
                  </a:lnTo>
                  <a:close/>
                </a:path>
                <a:path w="4761230" h="441960">
                  <a:moveTo>
                    <a:pt x="26301" y="412534"/>
                  </a:moveTo>
                  <a:lnTo>
                    <a:pt x="22860" y="411683"/>
                  </a:lnTo>
                  <a:lnTo>
                    <a:pt x="19418" y="410832"/>
                  </a:lnTo>
                  <a:lnTo>
                    <a:pt x="17894" y="415886"/>
                  </a:lnTo>
                  <a:lnTo>
                    <a:pt x="25234" y="417690"/>
                  </a:lnTo>
                  <a:lnTo>
                    <a:pt x="26301" y="412534"/>
                  </a:lnTo>
                  <a:close/>
                </a:path>
                <a:path w="4761230" h="441960">
                  <a:moveTo>
                    <a:pt x="45859" y="417347"/>
                  </a:moveTo>
                  <a:lnTo>
                    <a:pt x="42418" y="416496"/>
                  </a:lnTo>
                  <a:lnTo>
                    <a:pt x="38976" y="415645"/>
                  </a:lnTo>
                  <a:lnTo>
                    <a:pt x="37477" y="420700"/>
                  </a:lnTo>
                  <a:lnTo>
                    <a:pt x="44818" y="422503"/>
                  </a:lnTo>
                  <a:lnTo>
                    <a:pt x="45859" y="417347"/>
                  </a:lnTo>
                  <a:close/>
                </a:path>
                <a:path w="4761230" h="441960">
                  <a:moveTo>
                    <a:pt x="65417" y="422160"/>
                  </a:moveTo>
                  <a:lnTo>
                    <a:pt x="61976" y="421309"/>
                  </a:lnTo>
                  <a:lnTo>
                    <a:pt x="58534" y="420458"/>
                  </a:lnTo>
                  <a:lnTo>
                    <a:pt x="57061" y="425513"/>
                  </a:lnTo>
                  <a:lnTo>
                    <a:pt x="64401" y="427329"/>
                  </a:lnTo>
                  <a:lnTo>
                    <a:pt x="65417" y="422160"/>
                  </a:lnTo>
                  <a:close/>
                </a:path>
                <a:path w="4761230" h="441960">
                  <a:moveTo>
                    <a:pt x="84975" y="426974"/>
                  </a:moveTo>
                  <a:lnTo>
                    <a:pt x="81534" y="426123"/>
                  </a:lnTo>
                  <a:lnTo>
                    <a:pt x="78092" y="425272"/>
                  </a:lnTo>
                  <a:lnTo>
                    <a:pt x="76631" y="430339"/>
                  </a:lnTo>
                  <a:lnTo>
                    <a:pt x="83972" y="432142"/>
                  </a:lnTo>
                  <a:lnTo>
                    <a:pt x="84975" y="426974"/>
                  </a:lnTo>
                  <a:close/>
                </a:path>
                <a:path w="4761230" h="441960">
                  <a:moveTo>
                    <a:pt x="104546" y="431787"/>
                  </a:moveTo>
                  <a:lnTo>
                    <a:pt x="101104" y="430936"/>
                  </a:lnTo>
                  <a:lnTo>
                    <a:pt x="97663" y="430085"/>
                  </a:lnTo>
                  <a:lnTo>
                    <a:pt x="96227" y="435152"/>
                  </a:lnTo>
                  <a:lnTo>
                    <a:pt x="103568" y="436968"/>
                  </a:lnTo>
                  <a:lnTo>
                    <a:pt x="104546" y="431787"/>
                  </a:lnTo>
                  <a:close/>
                </a:path>
                <a:path w="4761230" h="441960">
                  <a:moveTo>
                    <a:pt x="124193" y="436181"/>
                  </a:moveTo>
                  <a:lnTo>
                    <a:pt x="120738" y="435419"/>
                  </a:lnTo>
                  <a:lnTo>
                    <a:pt x="117284" y="434657"/>
                  </a:lnTo>
                  <a:lnTo>
                    <a:pt x="115862" y="439724"/>
                  </a:lnTo>
                  <a:lnTo>
                    <a:pt x="123240" y="441363"/>
                  </a:lnTo>
                  <a:lnTo>
                    <a:pt x="124193" y="436181"/>
                  </a:lnTo>
                  <a:close/>
                </a:path>
                <a:path w="4761230" h="441960">
                  <a:moveTo>
                    <a:pt x="3555212" y="635"/>
                  </a:moveTo>
                  <a:lnTo>
                    <a:pt x="3551669" y="317"/>
                  </a:lnTo>
                  <a:lnTo>
                    <a:pt x="3548126" y="0"/>
                  </a:lnTo>
                  <a:lnTo>
                    <a:pt x="3547491" y="5232"/>
                  </a:lnTo>
                  <a:lnTo>
                    <a:pt x="3555009" y="5892"/>
                  </a:lnTo>
                  <a:lnTo>
                    <a:pt x="3555212" y="635"/>
                  </a:lnTo>
                  <a:close/>
                </a:path>
                <a:path w="4761230" h="441960">
                  <a:moveTo>
                    <a:pt x="3575316" y="2400"/>
                  </a:moveTo>
                  <a:lnTo>
                    <a:pt x="3571773" y="2082"/>
                  </a:lnTo>
                  <a:lnTo>
                    <a:pt x="3568230" y="1765"/>
                  </a:lnTo>
                  <a:lnTo>
                    <a:pt x="3567557" y="6997"/>
                  </a:lnTo>
                  <a:lnTo>
                    <a:pt x="3575062" y="7658"/>
                  </a:lnTo>
                  <a:lnTo>
                    <a:pt x="3575316" y="2400"/>
                  </a:lnTo>
                  <a:close/>
                </a:path>
                <a:path w="4761230" h="441960">
                  <a:moveTo>
                    <a:pt x="3595433" y="4165"/>
                  </a:moveTo>
                  <a:lnTo>
                    <a:pt x="3591890" y="3848"/>
                  </a:lnTo>
                  <a:lnTo>
                    <a:pt x="3588347" y="3530"/>
                  </a:lnTo>
                  <a:lnTo>
                    <a:pt x="3587623" y="8750"/>
                  </a:lnTo>
                  <a:lnTo>
                    <a:pt x="3595141" y="9423"/>
                  </a:lnTo>
                  <a:lnTo>
                    <a:pt x="3595433" y="4165"/>
                  </a:lnTo>
                  <a:close/>
                </a:path>
                <a:path w="4761230" h="441960">
                  <a:moveTo>
                    <a:pt x="3615512" y="6172"/>
                  </a:moveTo>
                  <a:lnTo>
                    <a:pt x="3611981" y="5753"/>
                  </a:lnTo>
                  <a:lnTo>
                    <a:pt x="3608451" y="5334"/>
                  </a:lnTo>
                  <a:lnTo>
                    <a:pt x="3607689" y="10541"/>
                  </a:lnTo>
                  <a:lnTo>
                    <a:pt x="3615169" y="11430"/>
                  </a:lnTo>
                  <a:lnTo>
                    <a:pt x="3615512" y="6172"/>
                  </a:lnTo>
                  <a:close/>
                </a:path>
                <a:path w="4761230" h="441960">
                  <a:moveTo>
                    <a:pt x="3635552" y="8572"/>
                  </a:moveTo>
                  <a:lnTo>
                    <a:pt x="3632022" y="8153"/>
                  </a:lnTo>
                  <a:lnTo>
                    <a:pt x="3628491" y="7734"/>
                  </a:lnTo>
                  <a:lnTo>
                    <a:pt x="3627678" y="12928"/>
                  </a:lnTo>
                  <a:lnTo>
                    <a:pt x="3635171" y="13830"/>
                  </a:lnTo>
                  <a:lnTo>
                    <a:pt x="3635552" y="8572"/>
                  </a:lnTo>
                  <a:close/>
                </a:path>
                <a:path w="4761230" h="441960">
                  <a:moveTo>
                    <a:pt x="3655606" y="10972"/>
                  </a:moveTo>
                  <a:lnTo>
                    <a:pt x="3652075" y="10553"/>
                  </a:lnTo>
                  <a:lnTo>
                    <a:pt x="3648545" y="10134"/>
                  </a:lnTo>
                  <a:lnTo>
                    <a:pt x="3647694" y="15328"/>
                  </a:lnTo>
                  <a:lnTo>
                    <a:pt x="3655187" y="16230"/>
                  </a:lnTo>
                  <a:lnTo>
                    <a:pt x="3655606" y="10972"/>
                  </a:lnTo>
                  <a:close/>
                </a:path>
                <a:path w="4761230" h="441960">
                  <a:moveTo>
                    <a:pt x="3675646" y="13385"/>
                  </a:moveTo>
                  <a:lnTo>
                    <a:pt x="3672116" y="12966"/>
                  </a:lnTo>
                  <a:lnTo>
                    <a:pt x="3668585" y="12547"/>
                  </a:lnTo>
                  <a:lnTo>
                    <a:pt x="3667683" y="17729"/>
                  </a:lnTo>
                  <a:lnTo>
                    <a:pt x="3675176" y="18630"/>
                  </a:lnTo>
                  <a:lnTo>
                    <a:pt x="3675646" y="13385"/>
                  </a:lnTo>
                  <a:close/>
                </a:path>
                <a:path w="4761230" h="441960">
                  <a:moveTo>
                    <a:pt x="3695636" y="16154"/>
                  </a:moveTo>
                  <a:lnTo>
                    <a:pt x="3692118" y="15621"/>
                  </a:lnTo>
                  <a:lnTo>
                    <a:pt x="3688600" y="15087"/>
                  </a:lnTo>
                  <a:lnTo>
                    <a:pt x="3687661" y="20269"/>
                  </a:lnTo>
                  <a:lnTo>
                    <a:pt x="3695128" y="21399"/>
                  </a:lnTo>
                  <a:lnTo>
                    <a:pt x="3695636" y="16154"/>
                  </a:lnTo>
                  <a:close/>
                </a:path>
                <a:path w="4761230" h="441960">
                  <a:moveTo>
                    <a:pt x="3715601" y="19189"/>
                  </a:moveTo>
                  <a:lnTo>
                    <a:pt x="3712083" y="18656"/>
                  </a:lnTo>
                  <a:lnTo>
                    <a:pt x="3708565" y="18122"/>
                  </a:lnTo>
                  <a:lnTo>
                    <a:pt x="3707587" y="23291"/>
                  </a:lnTo>
                  <a:lnTo>
                    <a:pt x="3715042" y="24434"/>
                  </a:lnTo>
                  <a:lnTo>
                    <a:pt x="3715601" y="19189"/>
                  </a:lnTo>
                  <a:close/>
                </a:path>
                <a:path w="4761230" h="441960">
                  <a:moveTo>
                    <a:pt x="3735540" y="22212"/>
                  </a:moveTo>
                  <a:lnTo>
                    <a:pt x="3732034" y="21678"/>
                  </a:lnTo>
                  <a:lnTo>
                    <a:pt x="3728516" y="21145"/>
                  </a:lnTo>
                  <a:lnTo>
                    <a:pt x="3727500" y="26314"/>
                  </a:lnTo>
                  <a:lnTo>
                    <a:pt x="3734955" y="27444"/>
                  </a:lnTo>
                  <a:lnTo>
                    <a:pt x="3735540" y="22212"/>
                  </a:lnTo>
                  <a:close/>
                </a:path>
                <a:path w="4761230" h="441960">
                  <a:moveTo>
                    <a:pt x="3755504" y="25247"/>
                  </a:moveTo>
                  <a:lnTo>
                    <a:pt x="3751999" y="24714"/>
                  </a:lnTo>
                  <a:lnTo>
                    <a:pt x="3748481" y="24180"/>
                  </a:lnTo>
                  <a:lnTo>
                    <a:pt x="3747414" y="29337"/>
                  </a:lnTo>
                  <a:lnTo>
                    <a:pt x="3754882" y="30467"/>
                  </a:lnTo>
                  <a:lnTo>
                    <a:pt x="3755504" y="25247"/>
                  </a:lnTo>
                  <a:close/>
                </a:path>
                <a:path w="4761230" h="441960">
                  <a:moveTo>
                    <a:pt x="3775392" y="28689"/>
                  </a:moveTo>
                  <a:lnTo>
                    <a:pt x="3771900" y="28054"/>
                  </a:lnTo>
                  <a:lnTo>
                    <a:pt x="3768407" y="27419"/>
                  </a:lnTo>
                  <a:lnTo>
                    <a:pt x="3767302" y="32562"/>
                  </a:lnTo>
                  <a:lnTo>
                    <a:pt x="3774719" y="33921"/>
                  </a:lnTo>
                  <a:lnTo>
                    <a:pt x="3775392" y="28689"/>
                  </a:lnTo>
                  <a:close/>
                </a:path>
                <a:path w="4761230" h="441960">
                  <a:moveTo>
                    <a:pt x="3795242" y="32334"/>
                  </a:moveTo>
                  <a:lnTo>
                    <a:pt x="3791750" y="31699"/>
                  </a:lnTo>
                  <a:lnTo>
                    <a:pt x="3788257" y="31064"/>
                  </a:lnTo>
                  <a:lnTo>
                    <a:pt x="3787114" y="36195"/>
                  </a:lnTo>
                  <a:lnTo>
                    <a:pt x="3794531" y="37553"/>
                  </a:lnTo>
                  <a:lnTo>
                    <a:pt x="3795242" y="32334"/>
                  </a:lnTo>
                  <a:close/>
                </a:path>
                <a:path w="4761230" h="441960">
                  <a:moveTo>
                    <a:pt x="3815105" y="35966"/>
                  </a:moveTo>
                  <a:lnTo>
                    <a:pt x="3811613" y="35331"/>
                  </a:lnTo>
                  <a:lnTo>
                    <a:pt x="3808120" y="34696"/>
                  </a:lnTo>
                  <a:lnTo>
                    <a:pt x="3806939" y="39827"/>
                  </a:lnTo>
                  <a:lnTo>
                    <a:pt x="3814356" y="41186"/>
                  </a:lnTo>
                  <a:lnTo>
                    <a:pt x="3815105" y="35966"/>
                  </a:lnTo>
                  <a:close/>
                </a:path>
                <a:path w="4761230" h="441960">
                  <a:moveTo>
                    <a:pt x="3834955" y="39598"/>
                  </a:moveTo>
                  <a:lnTo>
                    <a:pt x="3831463" y="38963"/>
                  </a:lnTo>
                  <a:lnTo>
                    <a:pt x="3827970" y="38328"/>
                  </a:lnTo>
                  <a:lnTo>
                    <a:pt x="3826738" y="43446"/>
                  </a:lnTo>
                  <a:lnTo>
                    <a:pt x="3834168" y="44805"/>
                  </a:lnTo>
                  <a:lnTo>
                    <a:pt x="3834955" y="39598"/>
                  </a:lnTo>
                  <a:close/>
                </a:path>
                <a:path w="4761230" h="441960">
                  <a:moveTo>
                    <a:pt x="3854729" y="43662"/>
                  </a:moveTo>
                  <a:lnTo>
                    <a:pt x="3851262" y="42913"/>
                  </a:lnTo>
                  <a:lnTo>
                    <a:pt x="3847795" y="42164"/>
                  </a:lnTo>
                  <a:lnTo>
                    <a:pt x="3846525" y="47282"/>
                  </a:lnTo>
                  <a:lnTo>
                    <a:pt x="3853904" y="48856"/>
                  </a:lnTo>
                  <a:lnTo>
                    <a:pt x="3854729" y="43662"/>
                  </a:lnTo>
                  <a:close/>
                </a:path>
                <a:path w="4761230" h="441960">
                  <a:moveTo>
                    <a:pt x="3874452" y="47891"/>
                  </a:moveTo>
                  <a:lnTo>
                    <a:pt x="3870985" y="47142"/>
                  </a:lnTo>
                  <a:lnTo>
                    <a:pt x="3867518" y="46393"/>
                  </a:lnTo>
                  <a:lnTo>
                    <a:pt x="3866210" y="51498"/>
                  </a:lnTo>
                  <a:lnTo>
                    <a:pt x="3873589" y="53086"/>
                  </a:lnTo>
                  <a:lnTo>
                    <a:pt x="3874452" y="47891"/>
                  </a:lnTo>
                  <a:close/>
                </a:path>
                <a:path w="4761230" h="441960">
                  <a:moveTo>
                    <a:pt x="3894201" y="52120"/>
                  </a:moveTo>
                  <a:lnTo>
                    <a:pt x="3890734" y="51371"/>
                  </a:lnTo>
                  <a:lnTo>
                    <a:pt x="3887266" y="50622"/>
                  </a:lnTo>
                  <a:lnTo>
                    <a:pt x="3885920" y="55727"/>
                  </a:lnTo>
                  <a:lnTo>
                    <a:pt x="3893299" y="57302"/>
                  </a:lnTo>
                  <a:lnTo>
                    <a:pt x="3894201" y="52120"/>
                  </a:lnTo>
                  <a:close/>
                </a:path>
                <a:path w="4761230" h="441960">
                  <a:moveTo>
                    <a:pt x="3913936" y="56349"/>
                  </a:moveTo>
                  <a:lnTo>
                    <a:pt x="3910469" y="55600"/>
                  </a:lnTo>
                  <a:lnTo>
                    <a:pt x="3907002" y="54851"/>
                  </a:lnTo>
                  <a:lnTo>
                    <a:pt x="3905618" y="59944"/>
                  </a:lnTo>
                  <a:lnTo>
                    <a:pt x="3913009" y="61531"/>
                  </a:lnTo>
                  <a:lnTo>
                    <a:pt x="3913936" y="56349"/>
                  </a:lnTo>
                  <a:close/>
                </a:path>
                <a:path w="4761230" h="441960">
                  <a:moveTo>
                    <a:pt x="3933609" y="60896"/>
                  </a:moveTo>
                  <a:lnTo>
                    <a:pt x="3930154" y="60045"/>
                  </a:lnTo>
                  <a:lnTo>
                    <a:pt x="3926700" y="59194"/>
                  </a:lnTo>
                  <a:lnTo>
                    <a:pt x="3925303" y="64274"/>
                  </a:lnTo>
                  <a:lnTo>
                    <a:pt x="3932631" y="66065"/>
                  </a:lnTo>
                  <a:lnTo>
                    <a:pt x="3933609" y="60896"/>
                  </a:lnTo>
                  <a:close/>
                </a:path>
                <a:path w="4761230" h="441960">
                  <a:moveTo>
                    <a:pt x="3953205" y="65709"/>
                  </a:moveTo>
                  <a:lnTo>
                    <a:pt x="3949750" y="64858"/>
                  </a:lnTo>
                  <a:lnTo>
                    <a:pt x="3946296" y="64020"/>
                  </a:lnTo>
                  <a:lnTo>
                    <a:pt x="3944861" y="69075"/>
                  </a:lnTo>
                  <a:lnTo>
                    <a:pt x="3952189" y="70878"/>
                  </a:lnTo>
                  <a:lnTo>
                    <a:pt x="3953205" y="65709"/>
                  </a:lnTo>
                  <a:close/>
                </a:path>
                <a:path w="4761230" h="441960">
                  <a:moveTo>
                    <a:pt x="3972814" y="70497"/>
                  </a:moveTo>
                  <a:lnTo>
                    <a:pt x="3969359" y="69659"/>
                  </a:lnTo>
                  <a:lnTo>
                    <a:pt x="3965905" y="68808"/>
                  </a:lnTo>
                  <a:lnTo>
                    <a:pt x="3964432" y="73875"/>
                  </a:lnTo>
                  <a:lnTo>
                    <a:pt x="3971760" y="75666"/>
                  </a:lnTo>
                  <a:lnTo>
                    <a:pt x="3972814" y="70497"/>
                  </a:lnTo>
                  <a:close/>
                </a:path>
                <a:path w="4761230" h="441960">
                  <a:moveTo>
                    <a:pt x="3992410" y="75311"/>
                  </a:moveTo>
                  <a:lnTo>
                    <a:pt x="3988955" y="74460"/>
                  </a:lnTo>
                  <a:lnTo>
                    <a:pt x="3985501" y="73621"/>
                  </a:lnTo>
                  <a:lnTo>
                    <a:pt x="3983990" y="78663"/>
                  </a:lnTo>
                  <a:lnTo>
                    <a:pt x="3991330" y="80454"/>
                  </a:lnTo>
                  <a:lnTo>
                    <a:pt x="3992410" y="75311"/>
                  </a:lnTo>
                  <a:close/>
                </a:path>
                <a:path w="4761230" h="441960">
                  <a:moveTo>
                    <a:pt x="4011980" y="80264"/>
                  </a:moveTo>
                  <a:lnTo>
                    <a:pt x="4008551" y="79324"/>
                  </a:lnTo>
                  <a:lnTo>
                    <a:pt x="4005122" y="78397"/>
                  </a:lnTo>
                  <a:lnTo>
                    <a:pt x="4003586" y="83426"/>
                  </a:lnTo>
                  <a:lnTo>
                    <a:pt x="4010863" y="85420"/>
                  </a:lnTo>
                  <a:lnTo>
                    <a:pt x="4011980" y="80264"/>
                  </a:lnTo>
                  <a:close/>
                </a:path>
                <a:path w="4761230" h="441960">
                  <a:moveTo>
                    <a:pt x="4031437" y="85623"/>
                  </a:moveTo>
                  <a:lnTo>
                    <a:pt x="4028008" y="84683"/>
                  </a:lnTo>
                  <a:lnTo>
                    <a:pt x="4024579" y="83743"/>
                  </a:lnTo>
                  <a:lnTo>
                    <a:pt x="4023004" y="88760"/>
                  </a:lnTo>
                  <a:lnTo>
                    <a:pt x="4030281" y="90766"/>
                  </a:lnTo>
                  <a:lnTo>
                    <a:pt x="4031437" y="85623"/>
                  </a:lnTo>
                  <a:close/>
                </a:path>
                <a:path w="4761230" h="441960">
                  <a:moveTo>
                    <a:pt x="4050893" y="90970"/>
                  </a:moveTo>
                  <a:lnTo>
                    <a:pt x="4047464" y="90030"/>
                  </a:lnTo>
                  <a:lnTo>
                    <a:pt x="4044035" y="89090"/>
                  </a:lnTo>
                  <a:lnTo>
                    <a:pt x="4042435" y="94107"/>
                  </a:lnTo>
                  <a:lnTo>
                    <a:pt x="4049712" y="96113"/>
                  </a:lnTo>
                  <a:lnTo>
                    <a:pt x="4050893" y="90970"/>
                  </a:lnTo>
                  <a:close/>
                </a:path>
                <a:path w="4761230" h="441960">
                  <a:moveTo>
                    <a:pt x="4070350" y="96329"/>
                  </a:moveTo>
                  <a:lnTo>
                    <a:pt x="4066921" y="95389"/>
                  </a:lnTo>
                  <a:lnTo>
                    <a:pt x="4063492" y="94449"/>
                  </a:lnTo>
                  <a:lnTo>
                    <a:pt x="4061853" y="99453"/>
                  </a:lnTo>
                  <a:lnTo>
                    <a:pt x="4069130" y="101460"/>
                  </a:lnTo>
                  <a:lnTo>
                    <a:pt x="4070350" y="96329"/>
                  </a:lnTo>
                  <a:close/>
                </a:path>
                <a:path w="4761230" h="441960">
                  <a:moveTo>
                    <a:pt x="4089806" y="101688"/>
                  </a:moveTo>
                  <a:lnTo>
                    <a:pt x="4086377" y="100749"/>
                  </a:lnTo>
                  <a:lnTo>
                    <a:pt x="4082948" y="99809"/>
                  </a:lnTo>
                  <a:lnTo>
                    <a:pt x="4081284" y="104800"/>
                  </a:lnTo>
                  <a:lnTo>
                    <a:pt x="4088561" y="106807"/>
                  </a:lnTo>
                  <a:lnTo>
                    <a:pt x="4089806" y="101688"/>
                  </a:lnTo>
                  <a:close/>
                </a:path>
                <a:path w="4761230" h="441960">
                  <a:moveTo>
                    <a:pt x="4109123" y="107492"/>
                  </a:moveTo>
                  <a:lnTo>
                    <a:pt x="4105732" y="106464"/>
                  </a:lnTo>
                  <a:lnTo>
                    <a:pt x="4102341" y="105422"/>
                  </a:lnTo>
                  <a:lnTo>
                    <a:pt x="4100639" y="110413"/>
                  </a:lnTo>
                  <a:lnTo>
                    <a:pt x="4107853" y="112610"/>
                  </a:lnTo>
                  <a:lnTo>
                    <a:pt x="4109123" y="107492"/>
                  </a:lnTo>
                  <a:close/>
                </a:path>
                <a:path w="4761230" h="441960">
                  <a:moveTo>
                    <a:pt x="4128427" y="113385"/>
                  </a:moveTo>
                  <a:lnTo>
                    <a:pt x="4125036" y="112356"/>
                  </a:lnTo>
                  <a:lnTo>
                    <a:pt x="4121645" y="111315"/>
                  </a:lnTo>
                  <a:lnTo>
                    <a:pt x="4119905" y="116293"/>
                  </a:lnTo>
                  <a:lnTo>
                    <a:pt x="4127131" y="118503"/>
                  </a:lnTo>
                  <a:lnTo>
                    <a:pt x="4128427" y="113385"/>
                  </a:lnTo>
                  <a:close/>
                </a:path>
                <a:path w="4761230" h="441960">
                  <a:moveTo>
                    <a:pt x="4147731" y="119265"/>
                  </a:moveTo>
                  <a:lnTo>
                    <a:pt x="4144340" y="118237"/>
                  </a:lnTo>
                  <a:lnTo>
                    <a:pt x="4140949" y="117195"/>
                  </a:lnTo>
                  <a:lnTo>
                    <a:pt x="4139184" y="122161"/>
                  </a:lnTo>
                  <a:lnTo>
                    <a:pt x="4146410" y="124371"/>
                  </a:lnTo>
                  <a:lnTo>
                    <a:pt x="4147731" y="119265"/>
                  </a:lnTo>
                  <a:close/>
                </a:path>
                <a:path w="4761230" h="441960">
                  <a:moveTo>
                    <a:pt x="4167035" y="125158"/>
                  </a:moveTo>
                  <a:lnTo>
                    <a:pt x="4163644" y="124117"/>
                  </a:lnTo>
                  <a:lnTo>
                    <a:pt x="4160253" y="123075"/>
                  </a:lnTo>
                  <a:lnTo>
                    <a:pt x="4158462" y="128041"/>
                  </a:lnTo>
                  <a:lnTo>
                    <a:pt x="4165676" y="130238"/>
                  </a:lnTo>
                  <a:lnTo>
                    <a:pt x="4167035" y="125158"/>
                  </a:lnTo>
                  <a:close/>
                </a:path>
                <a:path w="4761230" h="441960">
                  <a:moveTo>
                    <a:pt x="4186288" y="131191"/>
                  </a:moveTo>
                  <a:lnTo>
                    <a:pt x="4182922" y="130060"/>
                  </a:lnTo>
                  <a:lnTo>
                    <a:pt x="4179557" y="128943"/>
                  </a:lnTo>
                  <a:lnTo>
                    <a:pt x="4177741" y="133883"/>
                  </a:lnTo>
                  <a:lnTo>
                    <a:pt x="4184904" y="136271"/>
                  </a:lnTo>
                  <a:lnTo>
                    <a:pt x="4186288" y="131191"/>
                  </a:lnTo>
                  <a:close/>
                </a:path>
                <a:path w="4761230" h="441960">
                  <a:moveTo>
                    <a:pt x="4205427" y="137591"/>
                  </a:moveTo>
                  <a:lnTo>
                    <a:pt x="4202061" y="136461"/>
                  </a:lnTo>
                  <a:lnTo>
                    <a:pt x="4198696" y="135331"/>
                  </a:lnTo>
                  <a:lnTo>
                    <a:pt x="4196854" y="140271"/>
                  </a:lnTo>
                  <a:lnTo>
                    <a:pt x="4204004" y="142659"/>
                  </a:lnTo>
                  <a:lnTo>
                    <a:pt x="4205427" y="137591"/>
                  </a:lnTo>
                  <a:close/>
                </a:path>
                <a:path w="4761230" h="441960">
                  <a:moveTo>
                    <a:pt x="4224579" y="143979"/>
                  </a:moveTo>
                  <a:lnTo>
                    <a:pt x="4221213" y="142849"/>
                  </a:lnTo>
                  <a:lnTo>
                    <a:pt x="4217848" y="141719"/>
                  </a:lnTo>
                  <a:lnTo>
                    <a:pt x="4215968" y="146646"/>
                  </a:lnTo>
                  <a:lnTo>
                    <a:pt x="4223131" y="149034"/>
                  </a:lnTo>
                  <a:lnTo>
                    <a:pt x="4224579" y="143979"/>
                  </a:lnTo>
                  <a:close/>
                </a:path>
                <a:path w="4761230" h="441960">
                  <a:moveTo>
                    <a:pt x="4243717" y="150368"/>
                  </a:moveTo>
                  <a:lnTo>
                    <a:pt x="4240352" y="149237"/>
                  </a:lnTo>
                  <a:lnTo>
                    <a:pt x="4236986" y="148107"/>
                  </a:lnTo>
                  <a:lnTo>
                    <a:pt x="4235081" y="153022"/>
                  </a:lnTo>
                  <a:lnTo>
                    <a:pt x="4242244" y="155422"/>
                  </a:lnTo>
                  <a:lnTo>
                    <a:pt x="4243717" y="150368"/>
                  </a:lnTo>
                  <a:close/>
                </a:path>
                <a:path w="4761230" h="441960">
                  <a:moveTo>
                    <a:pt x="4262856" y="156756"/>
                  </a:moveTo>
                  <a:lnTo>
                    <a:pt x="4259491" y="155625"/>
                  </a:lnTo>
                  <a:lnTo>
                    <a:pt x="4256125" y="154495"/>
                  </a:lnTo>
                  <a:lnTo>
                    <a:pt x="4254195" y="159410"/>
                  </a:lnTo>
                  <a:lnTo>
                    <a:pt x="4261358" y="161798"/>
                  </a:lnTo>
                  <a:lnTo>
                    <a:pt x="4262856" y="156756"/>
                  </a:lnTo>
                  <a:close/>
                </a:path>
                <a:path w="4761230" h="441960">
                  <a:moveTo>
                    <a:pt x="4281906" y="163410"/>
                  </a:moveTo>
                  <a:lnTo>
                    <a:pt x="4278566" y="162204"/>
                  </a:lnTo>
                  <a:lnTo>
                    <a:pt x="4275226" y="160997"/>
                  </a:lnTo>
                  <a:lnTo>
                    <a:pt x="4273283" y="165887"/>
                  </a:lnTo>
                  <a:lnTo>
                    <a:pt x="4280370" y="168452"/>
                  </a:lnTo>
                  <a:lnTo>
                    <a:pt x="4281906" y="163410"/>
                  </a:lnTo>
                  <a:close/>
                </a:path>
                <a:path w="4761230" h="441960">
                  <a:moveTo>
                    <a:pt x="4300880" y="170281"/>
                  </a:moveTo>
                  <a:lnTo>
                    <a:pt x="4297540" y="169075"/>
                  </a:lnTo>
                  <a:lnTo>
                    <a:pt x="4294200" y="167868"/>
                  </a:lnTo>
                  <a:lnTo>
                    <a:pt x="4292231" y="172745"/>
                  </a:lnTo>
                  <a:lnTo>
                    <a:pt x="4299331" y="175323"/>
                  </a:lnTo>
                  <a:lnTo>
                    <a:pt x="4300880" y="170281"/>
                  </a:lnTo>
                  <a:close/>
                </a:path>
                <a:path w="4761230" h="441960">
                  <a:moveTo>
                    <a:pt x="4319854" y="177152"/>
                  </a:moveTo>
                  <a:lnTo>
                    <a:pt x="4316514" y="175945"/>
                  </a:lnTo>
                  <a:lnTo>
                    <a:pt x="4313174" y="174739"/>
                  </a:lnTo>
                  <a:lnTo>
                    <a:pt x="4311180" y="179603"/>
                  </a:lnTo>
                  <a:lnTo>
                    <a:pt x="4318279" y="182181"/>
                  </a:lnTo>
                  <a:lnTo>
                    <a:pt x="4319854" y="177152"/>
                  </a:lnTo>
                  <a:close/>
                </a:path>
                <a:path w="4761230" h="441960">
                  <a:moveTo>
                    <a:pt x="4338828" y="184035"/>
                  </a:moveTo>
                  <a:lnTo>
                    <a:pt x="4335488" y="182829"/>
                  </a:lnTo>
                  <a:lnTo>
                    <a:pt x="4332148" y="181622"/>
                  </a:lnTo>
                  <a:lnTo>
                    <a:pt x="4330128" y="186486"/>
                  </a:lnTo>
                  <a:lnTo>
                    <a:pt x="4337228" y="189052"/>
                  </a:lnTo>
                  <a:lnTo>
                    <a:pt x="4338828" y="184035"/>
                  </a:lnTo>
                  <a:close/>
                </a:path>
                <a:path w="4761230" h="441960">
                  <a:moveTo>
                    <a:pt x="4357789" y="190906"/>
                  </a:moveTo>
                  <a:lnTo>
                    <a:pt x="4354449" y="189699"/>
                  </a:lnTo>
                  <a:lnTo>
                    <a:pt x="4351109" y="188493"/>
                  </a:lnTo>
                  <a:lnTo>
                    <a:pt x="4349064" y="193344"/>
                  </a:lnTo>
                  <a:lnTo>
                    <a:pt x="4356163" y="195922"/>
                  </a:lnTo>
                  <a:lnTo>
                    <a:pt x="4357789" y="190906"/>
                  </a:lnTo>
                  <a:close/>
                </a:path>
                <a:path w="4761230" h="441960">
                  <a:moveTo>
                    <a:pt x="4376648" y="198081"/>
                  </a:moveTo>
                  <a:lnTo>
                    <a:pt x="4373346" y="196786"/>
                  </a:lnTo>
                  <a:lnTo>
                    <a:pt x="4370044" y="195491"/>
                  </a:lnTo>
                  <a:lnTo>
                    <a:pt x="4367962" y="200329"/>
                  </a:lnTo>
                  <a:lnTo>
                    <a:pt x="4374997" y="203085"/>
                  </a:lnTo>
                  <a:lnTo>
                    <a:pt x="4376648" y="198081"/>
                  </a:lnTo>
                  <a:close/>
                </a:path>
                <a:path w="4761230" h="441960">
                  <a:moveTo>
                    <a:pt x="4395444" y="205409"/>
                  </a:moveTo>
                  <a:lnTo>
                    <a:pt x="4392142" y="204114"/>
                  </a:lnTo>
                  <a:lnTo>
                    <a:pt x="4388840" y="202819"/>
                  </a:lnTo>
                  <a:lnTo>
                    <a:pt x="4386732" y="207657"/>
                  </a:lnTo>
                  <a:lnTo>
                    <a:pt x="4393768" y="210400"/>
                  </a:lnTo>
                  <a:lnTo>
                    <a:pt x="4395444" y="205409"/>
                  </a:lnTo>
                  <a:close/>
                </a:path>
                <a:path w="4761230" h="441960">
                  <a:moveTo>
                    <a:pt x="4414240" y="212737"/>
                  </a:moveTo>
                  <a:lnTo>
                    <a:pt x="4410938" y="211442"/>
                  </a:lnTo>
                  <a:lnTo>
                    <a:pt x="4407636" y="210146"/>
                  </a:lnTo>
                  <a:lnTo>
                    <a:pt x="4405515" y="214972"/>
                  </a:lnTo>
                  <a:lnTo>
                    <a:pt x="4412551" y="217716"/>
                  </a:lnTo>
                  <a:lnTo>
                    <a:pt x="4414240" y="212737"/>
                  </a:lnTo>
                  <a:close/>
                </a:path>
                <a:path w="4761230" h="441960">
                  <a:moveTo>
                    <a:pt x="4433036" y="220078"/>
                  </a:moveTo>
                  <a:lnTo>
                    <a:pt x="4429734" y="218782"/>
                  </a:lnTo>
                  <a:lnTo>
                    <a:pt x="4426432" y="217487"/>
                  </a:lnTo>
                  <a:lnTo>
                    <a:pt x="4424286" y="222300"/>
                  </a:lnTo>
                  <a:lnTo>
                    <a:pt x="4431322" y="225044"/>
                  </a:lnTo>
                  <a:lnTo>
                    <a:pt x="4433036" y="220078"/>
                  </a:lnTo>
                  <a:close/>
                </a:path>
                <a:path w="4761230" h="441960">
                  <a:moveTo>
                    <a:pt x="4451845" y="227406"/>
                  </a:moveTo>
                  <a:lnTo>
                    <a:pt x="4448543" y="226110"/>
                  </a:lnTo>
                  <a:lnTo>
                    <a:pt x="4445241" y="224815"/>
                  </a:lnTo>
                  <a:lnTo>
                    <a:pt x="4443069" y="229628"/>
                  </a:lnTo>
                  <a:lnTo>
                    <a:pt x="4450105" y="232371"/>
                  </a:lnTo>
                  <a:lnTo>
                    <a:pt x="4451845" y="227406"/>
                  </a:lnTo>
                  <a:close/>
                </a:path>
                <a:path w="4761230" h="441960">
                  <a:moveTo>
                    <a:pt x="4470552" y="234962"/>
                  </a:moveTo>
                  <a:lnTo>
                    <a:pt x="4467276" y="233591"/>
                  </a:lnTo>
                  <a:lnTo>
                    <a:pt x="4463999" y="232219"/>
                  </a:lnTo>
                  <a:lnTo>
                    <a:pt x="4461815" y="237020"/>
                  </a:lnTo>
                  <a:lnTo>
                    <a:pt x="4468787" y="239915"/>
                  </a:lnTo>
                  <a:lnTo>
                    <a:pt x="4470552" y="234962"/>
                  </a:lnTo>
                  <a:close/>
                </a:path>
                <a:path w="4761230" h="441960">
                  <a:moveTo>
                    <a:pt x="4489170" y="242735"/>
                  </a:moveTo>
                  <a:lnTo>
                    <a:pt x="4485894" y="241363"/>
                  </a:lnTo>
                  <a:lnTo>
                    <a:pt x="4482617" y="239991"/>
                  </a:lnTo>
                  <a:lnTo>
                    <a:pt x="4480407" y="244779"/>
                  </a:lnTo>
                  <a:lnTo>
                    <a:pt x="4487380" y="247688"/>
                  </a:lnTo>
                  <a:lnTo>
                    <a:pt x="4489170" y="242735"/>
                  </a:lnTo>
                  <a:close/>
                </a:path>
                <a:path w="4761230" h="441960">
                  <a:moveTo>
                    <a:pt x="4507789" y="250494"/>
                  </a:moveTo>
                  <a:lnTo>
                    <a:pt x="4504512" y="249123"/>
                  </a:lnTo>
                  <a:lnTo>
                    <a:pt x="4501235" y="247751"/>
                  </a:lnTo>
                  <a:lnTo>
                    <a:pt x="4499013" y="252526"/>
                  </a:lnTo>
                  <a:lnTo>
                    <a:pt x="4505972" y="255435"/>
                  </a:lnTo>
                  <a:lnTo>
                    <a:pt x="4507789" y="250494"/>
                  </a:lnTo>
                  <a:close/>
                </a:path>
                <a:path w="4761230" h="441960">
                  <a:moveTo>
                    <a:pt x="4526419" y="258267"/>
                  </a:moveTo>
                  <a:lnTo>
                    <a:pt x="4523143" y="256895"/>
                  </a:lnTo>
                  <a:lnTo>
                    <a:pt x="4519866" y="255524"/>
                  </a:lnTo>
                  <a:lnTo>
                    <a:pt x="4517618" y="260286"/>
                  </a:lnTo>
                  <a:lnTo>
                    <a:pt x="4524591" y="263194"/>
                  </a:lnTo>
                  <a:lnTo>
                    <a:pt x="4526419" y="258267"/>
                  </a:lnTo>
                  <a:close/>
                </a:path>
                <a:path w="4761230" h="441960">
                  <a:moveTo>
                    <a:pt x="4545038" y="266026"/>
                  </a:moveTo>
                  <a:lnTo>
                    <a:pt x="4541761" y="264655"/>
                  </a:lnTo>
                  <a:lnTo>
                    <a:pt x="4538484" y="263283"/>
                  </a:lnTo>
                  <a:lnTo>
                    <a:pt x="4536211" y="268046"/>
                  </a:lnTo>
                  <a:lnTo>
                    <a:pt x="4543183" y="270954"/>
                  </a:lnTo>
                  <a:lnTo>
                    <a:pt x="4545038" y="266026"/>
                  </a:lnTo>
                  <a:close/>
                </a:path>
                <a:path w="4761230" h="441960">
                  <a:moveTo>
                    <a:pt x="4563630" y="273888"/>
                  </a:moveTo>
                  <a:lnTo>
                    <a:pt x="4560379" y="272453"/>
                  </a:lnTo>
                  <a:lnTo>
                    <a:pt x="4557115" y="271043"/>
                  </a:lnTo>
                  <a:lnTo>
                    <a:pt x="4554829" y="275793"/>
                  </a:lnTo>
                  <a:lnTo>
                    <a:pt x="4558296" y="277291"/>
                  </a:lnTo>
                  <a:lnTo>
                    <a:pt x="4561751" y="278815"/>
                  </a:lnTo>
                  <a:lnTo>
                    <a:pt x="4563630" y="273888"/>
                  </a:lnTo>
                  <a:close/>
                </a:path>
                <a:path w="4761230" h="441960">
                  <a:moveTo>
                    <a:pt x="4582058" y="282067"/>
                  </a:moveTo>
                  <a:lnTo>
                    <a:pt x="4578820" y="280631"/>
                  </a:lnTo>
                  <a:lnTo>
                    <a:pt x="4575581" y="279196"/>
                  </a:lnTo>
                  <a:lnTo>
                    <a:pt x="4573270" y="283921"/>
                  </a:lnTo>
                  <a:lnTo>
                    <a:pt x="4580166" y="286994"/>
                  </a:lnTo>
                  <a:lnTo>
                    <a:pt x="4582058" y="282067"/>
                  </a:lnTo>
                  <a:close/>
                </a:path>
                <a:path w="4761230" h="441960">
                  <a:moveTo>
                    <a:pt x="4600499" y="290245"/>
                  </a:moveTo>
                  <a:lnTo>
                    <a:pt x="4597260" y="288810"/>
                  </a:lnTo>
                  <a:lnTo>
                    <a:pt x="4594022" y="287375"/>
                  </a:lnTo>
                  <a:lnTo>
                    <a:pt x="4591685" y="292100"/>
                  </a:lnTo>
                  <a:lnTo>
                    <a:pt x="4598594" y="295160"/>
                  </a:lnTo>
                  <a:lnTo>
                    <a:pt x="4600499" y="290245"/>
                  </a:lnTo>
                  <a:close/>
                </a:path>
                <a:path w="4761230" h="441960">
                  <a:moveTo>
                    <a:pt x="4618939" y="298424"/>
                  </a:moveTo>
                  <a:lnTo>
                    <a:pt x="4615700" y="296989"/>
                  </a:lnTo>
                  <a:lnTo>
                    <a:pt x="4612462" y="295554"/>
                  </a:lnTo>
                  <a:lnTo>
                    <a:pt x="4610112" y="300266"/>
                  </a:lnTo>
                  <a:lnTo>
                    <a:pt x="4617009" y="303326"/>
                  </a:lnTo>
                  <a:lnTo>
                    <a:pt x="4618939" y="298424"/>
                  </a:lnTo>
                  <a:close/>
                </a:path>
                <a:path w="4761230" h="441960">
                  <a:moveTo>
                    <a:pt x="4637392" y="306603"/>
                  </a:moveTo>
                  <a:lnTo>
                    <a:pt x="4634154" y="305168"/>
                  </a:lnTo>
                  <a:lnTo>
                    <a:pt x="4630915" y="303733"/>
                  </a:lnTo>
                  <a:lnTo>
                    <a:pt x="4628540" y="308432"/>
                  </a:lnTo>
                  <a:lnTo>
                    <a:pt x="4635449" y="311492"/>
                  </a:lnTo>
                  <a:lnTo>
                    <a:pt x="4637392" y="306603"/>
                  </a:lnTo>
                  <a:close/>
                </a:path>
                <a:path w="4761230" h="441960">
                  <a:moveTo>
                    <a:pt x="4655832" y="314769"/>
                  </a:moveTo>
                  <a:lnTo>
                    <a:pt x="4652594" y="313334"/>
                  </a:lnTo>
                  <a:lnTo>
                    <a:pt x="4649355" y="311899"/>
                  </a:lnTo>
                  <a:lnTo>
                    <a:pt x="4646968" y="316598"/>
                  </a:lnTo>
                  <a:lnTo>
                    <a:pt x="4653864" y="319659"/>
                  </a:lnTo>
                  <a:lnTo>
                    <a:pt x="4655832" y="314769"/>
                  </a:lnTo>
                  <a:close/>
                </a:path>
                <a:path w="4761230" h="441960">
                  <a:moveTo>
                    <a:pt x="4674146" y="323253"/>
                  </a:moveTo>
                  <a:lnTo>
                    <a:pt x="4670933" y="321741"/>
                  </a:lnTo>
                  <a:lnTo>
                    <a:pt x="4667720" y="320230"/>
                  </a:lnTo>
                  <a:lnTo>
                    <a:pt x="4665319" y="324916"/>
                  </a:lnTo>
                  <a:lnTo>
                    <a:pt x="4672152" y="328129"/>
                  </a:lnTo>
                  <a:lnTo>
                    <a:pt x="4674146" y="323253"/>
                  </a:lnTo>
                  <a:close/>
                </a:path>
                <a:path w="4761230" h="441960">
                  <a:moveTo>
                    <a:pt x="4692421" y="331812"/>
                  </a:moveTo>
                  <a:lnTo>
                    <a:pt x="4689208" y="330301"/>
                  </a:lnTo>
                  <a:lnTo>
                    <a:pt x="4685995" y="328790"/>
                  </a:lnTo>
                  <a:lnTo>
                    <a:pt x="4683582" y="333476"/>
                  </a:lnTo>
                  <a:lnTo>
                    <a:pt x="4690415" y="336677"/>
                  </a:lnTo>
                  <a:lnTo>
                    <a:pt x="4692421" y="331812"/>
                  </a:lnTo>
                  <a:close/>
                </a:path>
                <a:path w="4761230" h="441960">
                  <a:moveTo>
                    <a:pt x="4710684" y="340372"/>
                  </a:moveTo>
                  <a:lnTo>
                    <a:pt x="4707471" y="338861"/>
                  </a:lnTo>
                  <a:lnTo>
                    <a:pt x="4704258" y="337350"/>
                  </a:lnTo>
                  <a:lnTo>
                    <a:pt x="4701819" y="342023"/>
                  </a:lnTo>
                  <a:lnTo>
                    <a:pt x="4708664" y="345236"/>
                  </a:lnTo>
                  <a:lnTo>
                    <a:pt x="4710684" y="340372"/>
                  </a:lnTo>
                  <a:close/>
                </a:path>
                <a:path w="4761230" h="441960">
                  <a:moveTo>
                    <a:pt x="4728946" y="348945"/>
                  </a:moveTo>
                  <a:lnTo>
                    <a:pt x="4725733" y="347433"/>
                  </a:lnTo>
                  <a:lnTo>
                    <a:pt x="4722520" y="345922"/>
                  </a:lnTo>
                  <a:lnTo>
                    <a:pt x="4720069" y="350583"/>
                  </a:lnTo>
                  <a:lnTo>
                    <a:pt x="4726902" y="353796"/>
                  </a:lnTo>
                  <a:lnTo>
                    <a:pt x="4728946" y="348945"/>
                  </a:lnTo>
                  <a:close/>
                </a:path>
                <a:path w="4761230" h="441960">
                  <a:moveTo>
                    <a:pt x="4747222" y="357505"/>
                  </a:moveTo>
                  <a:lnTo>
                    <a:pt x="4744009" y="355993"/>
                  </a:lnTo>
                  <a:lnTo>
                    <a:pt x="4740795" y="354482"/>
                  </a:lnTo>
                  <a:lnTo>
                    <a:pt x="4738332" y="359143"/>
                  </a:lnTo>
                  <a:lnTo>
                    <a:pt x="4745164" y="362343"/>
                  </a:lnTo>
                  <a:lnTo>
                    <a:pt x="4747222" y="357505"/>
                  </a:lnTo>
                  <a:close/>
                </a:path>
                <a:path w="4761230" h="441960">
                  <a:moveTo>
                    <a:pt x="4760988" y="363956"/>
                  </a:moveTo>
                  <a:lnTo>
                    <a:pt x="4759058" y="363054"/>
                  </a:lnTo>
                  <a:lnTo>
                    <a:pt x="4756569" y="367703"/>
                  </a:lnTo>
                  <a:lnTo>
                    <a:pt x="4760988" y="369773"/>
                  </a:lnTo>
                  <a:lnTo>
                    <a:pt x="4760988" y="36395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 descr=""/>
            <p:cNvSpPr/>
            <p:nvPr/>
          </p:nvSpPr>
          <p:spPr>
            <a:xfrm>
              <a:off x="908837" y="5756414"/>
              <a:ext cx="544830" cy="93345"/>
            </a:xfrm>
            <a:custGeom>
              <a:avLst/>
              <a:gdLst/>
              <a:ahLst/>
              <a:cxnLst/>
              <a:rect l="l" t="t" r="r" b="b"/>
              <a:pathLst>
                <a:path w="544830" h="93345">
                  <a:moveTo>
                    <a:pt x="8331" y="1524"/>
                  </a:moveTo>
                  <a:lnTo>
                    <a:pt x="4876" y="762"/>
                  </a:lnTo>
                  <a:lnTo>
                    <a:pt x="1422" y="0"/>
                  </a:lnTo>
                  <a:lnTo>
                    <a:pt x="0" y="5067"/>
                  </a:lnTo>
                  <a:lnTo>
                    <a:pt x="7378" y="6705"/>
                  </a:lnTo>
                  <a:lnTo>
                    <a:pt x="8331" y="1524"/>
                  </a:lnTo>
                  <a:close/>
                </a:path>
                <a:path w="544830" h="93345">
                  <a:moveTo>
                    <a:pt x="27990" y="5892"/>
                  </a:moveTo>
                  <a:lnTo>
                    <a:pt x="24536" y="5130"/>
                  </a:lnTo>
                  <a:lnTo>
                    <a:pt x="21082" y="4368"/>
                  </a:lnTo>
                  <a:lnTo>
                    <a:pt x="19685" y="9448"/>
                  </a:lnTo>
                  <a:lnTo>
                    <a:pt x="27063" y="11087"/>
                  </a:lnTo>
                  <a:lnTo>
                    <a:pt x="27990" y="5892"/>
                  </a:lnTo>
                  <a:close/>
                </a:path>
                <a:path w="544830" h="93345">
                  <a:moveTo>
                    <a:pt x="47663" y="10248"/>
                  </a:moveTo>
                  <a:lnTo>
                    <a:pt x="44208" y="9486"/>
                  </a:lnTo>
                  <a:lnTo>
                    <a:pt x="40754" y="8724"/>
                  </a:lnTo>
                  <a:lnTo>
                    <a:pt x="39382" y="13804"/>
                  </a:lnTo>
                  <a:lnTo>
                    <a:pt x="46761" y="15443"/>
                  </a:lnTo>
                  <a:lnTo>
                    <a:pt x="47663" y="10248"/>
                  </a:lnTo>
                  <a:close/>
                </a:path>
                <a:path w="544830" h="93345">
                  <a:moveTo>
                    <a:pt x="67322" y="14617"/>
                  </a:moveTo>
                  <a:lnTo>
                    <a:pt x="63868" y="13855"/>
                  </a:lnTo>
                  <a:lnTo>
                    <a:pt x="60413" y="13093"/>
                  </a:lnTo>
                  <a:lnTo>
                    <a:pt x="59067" y="18186"/>
                  </a:lnTo>
                  <a:lnTo>
                    <a:pt x="66446" y="19812"/>
                  </a:lnTo>
                  <a:lnTo>
                    <a:pt x="67322" y="14617"/>
                  </a:lnTo>
                  <a:close/>
                </a:path>
                <a:path w="544830" h="93345">
                  <a:moveTo>
                    <a:pt x="86982" y="18973"/>
                  </a:moveTo>
                  <a:lnTo>
                    <a:pt x="83527" y="18211"/>
                  </a:lnTo>
                  <a:lnTo>
                    <a:pt x="80073" y="17449"/>
                  </a:lnTo>
                  <a:lnTo>
                    <a:pt x="78752" y="22542"/>
                  </a:lnTo>
                  <a:lnTo>
                    <a:pt x="86131" y="24180"/>
                  </a:lnTo>
                  <a:lnTo>
                    <a:pt x="86982" y="18973"/>
                  </a:lnTo>
                  <a:close/>
                </a:path>
                <a:path w="544830" h="93345">
                  <a:moveTo>
                    <a:pt x="106730" y="23025"/>
                  </a:moveTo>
                  <a:lnTo>
                    <a:pt x="103251" y="22339"/>
                  </a:lnTo>
                  <a:lnTo>
                    <a:pt x="99771" y="21653"/>
                  </a:lnTo>
                  <a:lnTo>
                    <a:pt x="98475" y="26758"/>
                  </a:lnTo>
                  <a:lnTo>
                    <a:pt x="105892" y="28219"/>
                  </a:lnTo>
                  <a:lnTo>
                    <a:pt x="106730" y="23025"/>
                  </a:lnTo>
                  <a:close/>
                </a:path>
                <a:path w="544830" h="93345">
                  <a:moveTo>
                    <a:pt x="126492" y="26924"/>
                  </a:moveTo>
                  <a:lnTo>
                    <a:pt x="123012" y="26238"/>
                  </a:lnTo>
                  <a:lnTo>
                    <a:pt x="119532" y="25552"/>
                  </a:lnTo>
                  <a:lnTo>
                    <a:pt x="118262" y="30670"/>
                  </a:lnTo>
                  <a:lnTo>
                    <a:pt x="125679" y="32131"/>
                  </a:lnTo>
                  <a:lnTo>
                    <a:pt x="126492" y="26924"/>
                  </a:lnTo>
                  <a:close/>
                </a:path>
                <a:path w="544830" h="93345">
                  <a:moveTo>
                    <a:pt x="146253" y="30810"/>
                  </a:moveTo>
                  <a:lnTo>
                    <a:pt x="142773" y="30124"/>
                  </a:lnTo>
                  <a:lnTo>
                    <a:pt x="139293" y="29438"/>
                  </a:lnTo>
                  <a:lnTo>
                    <a:pt x="138049" y="34556"/>
                  </a:lnTo>
                  <a:lnTo>
                    <a:pt x="145465" y="36017"/>
                  </a:lnTo>
                  <a:lnTo>
                    <a:pt x="146253" y="30810"/>
                  </a:lnTo>
                  <a:close/>
                </a:path>
                <a:path w="544830" h="93345">
                  <a:moveTo>
                    <a:pt x="166014" y="34696"/>
                  </a:moveTo>
                  <a:lnTo>
                    <a:pt x="162534" y="34010"/>
                  </a:lnTo>
                  <a:lnTo>
                    <a:pt x="159054" y="33324"/>
                  </a:lnTo>
                  <a:lnTo>
                    <a:pt x="157835" y="38442"/>
                  </a:lnTo>
                  <a:lnTo>
                    <a:pt x="165252" y="39903"/>
                  </a:lnTo>
                  <a:lnTo>
                    <a:pt x="166014" y="34696"/>
                  </a:lnTo>
                  <a:close/>
                </a:path>
                <a:path w="544830" h="93345">
                  <a:moveTo>
                    <a:pt x="185775" y="38595"/>
                  </a:moveTo>
                  <a:lnTo>
                    <a:pt x="182295" y="37909"/>
                  </a:lnTo>
                  <a:lnTo>
                    <a:pt x="178816" y="37223"/>
                  </a:lnTo>
                  <a:lnTo>
                    <a:pt x="177622" y="42354"/>
                  </a:lnTo>
                  <a:lnTo>
                    <a:pt x="185039" y="43815"/>
                  </a:lnTo>
                  <a:lnTo>
                    <a:pt x="185775" y="38595"/>
                  </a:lnTo>
                  <a:close/>
                </a:path>
                <a:path w="544830" h="93345">
                  <a:moveTo>
                    <a:pt x="205587" y="42189"/>
                  </a:moveTo>
                  <a:lnTo>
                    <a:pt x="202095" y="41592"/>
                  </a:lnTo>
                  <a:lnTo>
                    <a:pt x="198602" y="40995"/>
                  </a:lnTo>
                  <a:lnTo>
                    <a:pt x="197421" y="46126"/>
                  </a:lnTo>
                  <a:lnTo>
                    <a:pt x="204876" y="47409"/>
                  </a:lnTo>
                  <a:lnTo>
                    <a:pt x="205587" y="42189"/>
                  </a:lnTo>
                  <a:close/>
                </a:path>
                <a:path w="544830" h="93345">
                  <a:moveTo>
                    <a:pt x="225437" y="45593"/>
                  </a:moveTo>
                  <a:lnTo>
                    <a:pt x="221945" y="44996"/>
                  </a:lnTo>
                  <a:lnTo>
                    <a:pt x="218452" y="44399"/>
                  </a:lnTo>
                  <a:lnTo>
                    <a:pt x="217309" y="49542"/>
                  </a:lnTo>
                  <a:lnTo>
                    <a:pt x="224751" y="50812"/>
                  </a:lnTo>
                  <a:lnTo>
                    <a:pt x="225437" y="45593"/>
                  </a:lnTo>
                  <a:close/>
                </a:path>
                <a:path w="544830" h="93345">
                  <a:moveTo>
                    <a:pt x="245287" y="48996"/>
                  </a:moveTo>
                  <a:lnTo>
                    <a:pt x="241795" y="48399"/>
                  </a:lnTo>
                  <a:lnTo>
                    <a:pt x="238302" y="47802"/>
                  </a:lnTo>
                  <a:lnTo>
                    <a:pt x="237185" y="52946"/>
                  </a:lnTo>
                  <a:lnTo>
                    <a:pt x="244627" y="54229"/>
                  </a:lnTo>
                  <a:lnTo>
                    <a:pt x="245287" y="48996"/>
                  </a:lnTo>
                  <a:close/>
                </a:path>
                <a:path w="544830" h="93345">
                  <a:moveTo>
                    <a:pt x="265137" y="52412"/>
                  </a:moveTo>
                  <a:lnTo>
                    <a:pt x="261645" y="51816"/>
                  </a:lnTo>
                  <a:lnTo>
                    <a:pt x="258152" y="51219"/>
                  </a:lnTo>
                  <a:lnTo>
                    <a:pt x="257060" y="56362"/>
                  </a:lnTo>
                  <a:lnTo>
                    <a:pt x="264502" y="57645"/>
                  </a:lnTo>
                  <a:lnTo>
                    <a:pt x="265137" y="52412"/>
                  </a:lnTo>
                  <a:close/>
                </a:path>
                <a:path w="544830" h="93345">
                  <a:moveTo>
                    <a:pt x="285000" y="55816"/>
                  </a:moveTo>
                  <a:lnTo>
                    <a:pt x="281508" y="55219"/>
                  </a:lnTo>
                  <a:lnTo>
                    <a:pt x="278015" y="54622"/>
                  </a:lnTo>
                  <a:lnTo>
                    <a:pt x="276948" y="59778"/>
                  </a:lnTo>
                  <a:lnTo>
                    <a:pt x="284391" y="61048"/>
                  </a:lnTo>
                  <a:lnTo>
                    <a:pt x="285000" y="55816"/>
                  </a:lnTo>
                  <a:close/>
                </a:path>
                <a:path w="544830" h="93345">
                  <a:moveTo>
                    <a:pt x="304901" y="58864"/>
                  </a:moveTo>
                  <a:lnTo>
                    <a:pt x="301396" y="58356"/>
                  </a:lnTo>
                  <a:lnTo>
                    <a:pt x="297891" y="57848"/>
                  </a:lnTo>
                  <a:lnTo>
                    <a:pt x="296849" y="63004"/>
                  </a:lnTo>
                  <a:lnTo>
                    <a:pt x="304330" y="64096"/>
                  </a:lnTo>
                  <a:lnTo>
                    <a:pt x="304901" y="58864"/>
                  </a:lnTo>
                  <a:close/>
                </a:path>
                <a:path w="544830" h="93345">
                  <a:moveTo>
                    <a:pt x="324827" y="61772"/>
                  </a:moveTo>
                  <a:lnTo>
                    <a:pt x="321322" y="61264"/>
                  </a:lnTo>
                  <a:lnTo>
                    <a:pt x="317817" y="60756"/>
                  </a:lnTo>
                  <a:lnTo>
                    <a:pt x="316801" y="65925"/>
                  </a:lnTo>
                  <a:lnTo>
                    <a:pt x="324281" y="67017"/>
                  </a:lnTo>
                  <a:lnTo>
                    <a:pt x="324827" y="61772"/>
                  </a:lnTo>
                  <a:close/>
                </a:path>
                <a:path w="544830" h="93345">
                  <a:moveTo>
                    <a:pt x="344754" y="64681"/>
                  </a:moveTo>
                  <a:lnTo>
                    <a:pt x="341249" y="64173"/>
                  </a:lnTo>
                  <a:lnTo>
                    <a:pt x="337743" y="63665"/>
                  </a:lnTo>
                  <a:lnTo>
                    <a:pt x="336753" y="68834"/>
                  </a:lnTo>
                  <a:lnTo>
                    <a:pt x="344233" y="69926"/>
                  </a:lnTo>
                  <a:lnTo>
                    <a:pt x="344754" y="64681"/>
                  </a:lnTo>
                  <a:close/>
                </a:path>
                <a:path w="544830" h="93345">
                  <a:moveTo>
                    <a:pt x="364693" y="67589"/>
                  </a:moveTo>
                  <a:lnTo>
                    <a:pt x="361188" y="67081"/>
                  </a:lnTo>
                  <a:lnTo>
                    <a:pt x="357682" y="66573"/>
                  </a:lnTo>
                  <a:lnTo>
                    <a:pt x="356717" y="71742"/>
                  </a:lnTo>
                  <a:lnTo>
                    <a:pt x="364197" y="72834"/>
                  </a:lnTo>
                  <a:lnTo>
                    <a:pt x="364693" y="67589"/>
                  </a:lnTo>
                  <a:close/>
                </a:path>
                <a:path w="544830" h="93345">
                  <a:moveTo>
                    <a:pt x="384619" y="70497"/>
                  </a:moveTo>
                  <a:lnTo>
                    <a:pt x="381114" y="69989"/>
                  </a:lnTo>
                  <a:lnTo>
                    <a:pt x="377609" y="69481"/>
                  </a:lnTo>
                  <a:lnTo>
                    <a:pt x="376669" y="74663"/>
                  </a:lnTo>
                  <a:lnTo>
                    <a:pt x="384149" y="75755"/>
                  </a:lnTo>
                  <a:lnTo>
                    <a:pt x="384619" y="70497"/>
                  </a:lnTo>
                  <a:close/>
                </a:path>
                <a:path w="544830" h="93345">
                  <a:moveTo>
                    <a:pt x="404609" y="72910"/>
                  </a:moveTo>
                  <a:lnTo>
                    <a:pt x="401091" y="72491"/>
                  </a:lnTo>
                  <a:lnTo>
                    <a:pt x="397573" y="72072"/>
                  </a:lnTo>
                  <a:lnTo>
                    <a:pt x="396671" y="77266"/>
                  </a:lnTo>
                  <a:lnTo>
                    <a:pt x="404177" y="78155"/>
                  </a:lnTo>
                  <a:lnTo>
                    <a:pt x="404609" y="72910"/>
                  </a:lnTo>
                  <a:close/>
                </a:path>
                <a:path w="544830" h="93345">
                  <a:moveTo>
                    <a:pt x="424611" y="75311"/>
                  </a:moveTo>
                  <a:lnTo>
                    <a:pt x="421093" y="74891"/>
                  </a:lnTo>
                  <a:lnTo>
                    <a:pt x="417576" y="74472"/>
                  </a:lnTo>
                  <a:lnTo>
                    <a:pt x="416699" y="79667"/>
                  </a:lnTo>
                  <a:lnTo>
                    <a:pt x="424205" y="80568"/>
                  </a:lnTo>
                  <a:lnTo>
                    <a:pt x="424611" y="75311"/>
                  </a:lnTo>
                  <a:close/>
                </a:path>
                <a:path w="544830" h="93345">
                  <a:moveTo>
                    <a:pt x="444601" y="77711"/>
                  </a:moveTo>
                  <a:lnTo>
                    <a:pt x="441083" y="77292"/>
                  </a:lnTo>
                  <a:lnTo>
                    <a:pt x="437565" y="76873"/>
                  </a:lnTo>
                  <a:lnTo>
                    <a:pt x="436714" y="82067"/>
                  </a:lnTo>
                  <a:lnTo>
                    <a:pt x="444220" y="82969"/>
                  </a:lnTo>
                  <a:lnTo>
                    <a:pt x="444601" y="77711"/>
                  </a:lnTo>
                  <a:close/>
                </a:path>
                <a:path w="544830" h="93345">
                  <a:moveTo>
                    <a:pt x="464604" y="80111"/>
                  </a:moveTo>
                  <a:lnTo>
                    <a:pt x="461086" y="79692"/>
                  </a:lnTo>
                  <a:lnTo>
                    <a:pt x="457568" y="79273"/>
                  </a:lnTo>
                  <a:lnTo>
                    <a:pt x="456755" y="84467"/>
                  </a:lnTo>
                  <a:lnTo>
                    <a:pt x="464261" y="85369"/>
                  </a:lnTo>
                  <a:lnTo>
                    <a:pt x="464604" y="80111"/>
                  </a:lnTo>
                  <a:close/>
                </a:path>
                <a:path w="544830" h="93345">
                  <a:moveTo>
                    <a:pt x="484619" y="82321"/>
                  </a:moveTo>
                  <a:lnTo>
                    <a:pt x="481088" y="81991"/>
                  </a:lnTo>
                  <a:lnTo>
                    <a:pt x="477558" y="81661"/>
                  </a:lnTo>
                  <a:lnTo>
                    <a:pt x="476770" y="86868"/>
                  </a:lnTo>
                  <a:lnTo>
                    <a:pt x="484301" y="87579"/>
                  </a:lnTo>
                  <a:lnTo>
                    <a:pt x="484619" y="82321"/>
                  </a:lnTo>
                  <a:close/>
                </a:path>
                <a:path w="544830" h="93345">
                  <a:moveTo>
                    <a:pt x="504672" y="84201"/>
                  </a:moveTo>
                  <a:lnTo>
                    <a:pt x="501142" y="83870"/>
                  </a:lnTo>
                  <a:lnTo>
                    <a:pt x="497611" y="83540"/>
                  </a:lnTo>
                  <a:lnTo>
                    <a:pt x="496862" y="88760"/>
                  </a:lnTo>
                  <a:lnTo>
                    <a:pt x="504380" y="89458"/>
                  </a:lnTo>
                  <a:lnTo>
                    <a:pt x="504672" y="84201"/>
                  </a:lnTo>
                  <a:close/>
                </a:path>
                <a:path w="544830" h="93345">
                  <a:moveTo>
                    <a:pt x="524725" y="86067"/>
                  </a:moveTo>
                  <a:lnTo>
                    <a:pt x="521195" y="85737"/>
                  </a:lnTo>
                  <a:lnTo>
                    <a:pt x="517664" y="85407"/>
                  </a:lnTo>
                  <a:lnTo>
                    <a:pt x="516940" y="90627"/>
                  </a:lnTo>
                  <a:lnTo>
                    <a:pt x="524471" y="91325"/>
                  </a:lnTo>
                  <a:lnTo>
                    <a:pt x="524725" y="86067"/>
                  </a:lnTo>
                  <a:close/>
                </a:path>
                <a:path w="544830" h="93345">
                  <a:moveTo>
                    <a:pt x="544779" y="87947"/>
                  </a:moveTo>
                  <a:lnTo>
                    <a:pt x="541248" y="87617"/>
                  </a:lnTo>
                  <a:lnTo>
                    <a:pt x="537718" y="87287"/>
                  </a:lnTo>
                  <a:lnTo>
                    <a:pt x="537019" y="92506"/>
                  </a:lnTo>
                  <a:lnTo>
                    <a:pt x="544550" y="93218"/>
                  </a:lnTo>
                  <a:lnTo>
                    <a:pt x="544779" y="8794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 descr=""/>
            <p:cNvSpPr/>
            <p:nvPr/>
          </p:nvSpPr>
          <p:spPr>
            <a:xfrm>
              <a:off x="1465952" y="5853807"/>
              <a:ext cx="491490" cy="0"/>
            </a:xfrm>
            <a:custGeom>
              <a:avLst/>
              <a:gdLst/>
              <a:ahLst/>
              <a:cxnLst/>
              <a:rect l="l" t="t" r="r" b="b"/>
              <a:pathLst>
                <a:path w="491489" h="0">
                  <a:moveTo>
                    <a:pt x="0" y="0"/>
                  </a:moveTo>
                  <a:lnTo>
                    <a:pt x="491148" y="0"/>
                  </a:lnTo>
                </a:path>
              </a:pathLst>
            </a:custGeom>
            <a:ln w="1646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 descr=""/>
            <p:cNvSpPr/>
            <p:nvPr/>
          </p:nvSpPr>
          <p:spPr>
            <a:xfrm>
              <a:off x="1969477" y="5480354"/>
              <a:ext cx="1366520" cy="372110"/>
            </a:xfrm>
            <a:custGeom>
              <a:avLst/>
              <a:gdLst/>
              <a:ahLst/>
              <a:cxnLst/>
              <a:rect l="l" t="t" r="r" b="b"/>
              <a:pathLst>
                <a:path w="1366520" h="372110">
                  <a:moveTo>
                    <a:pt x="7721" y="371322"/>
                  </a:moveTo>
                  <a:lnTo>
                    <a:pt x="7061" y="366102"/>
                  </a:lnTo>
                  <a:lnTo>
                    <a:pt x="3530" y="366433"/>
                  </a:lnTo>
                  <a:lnTo>
                    <a:pt x="0" y="366763"/>
                  </a:lnTo>
                  <a:lnTo>
                    <a:pt x="203" y="372033"/>
                  </a:lnTo>
                  <a:lnTo>
                    <a:pt x="7721" y="371322"/>
                  </a:lnTo>
                  <a:close/>
                </a:path>
                <a:path w="1366520" h="372110">
                  <a:moveTo>
                    <a:pt x="27800" y="369455"/>
                  </a:moveTo>
                  <a:lnTo>
                    <a:pt x="27101" y="364236"/>
                  </a:lnTo>
                  <a:lnTo>
                    <a:pt x="23571" y="364566"/>
                  </a:lnTo>
                  <a:lnTo>
                    <a:pt x="20040" y="364896"/>
                  </a:lnTo>
                  <a:lnTo>
                    <a:pt x="20269" y="370154"/>
                  </a:lnTo>
                  <a:lnTo>
                    <a:pt x="27800" y="369455"/>
                  </a:lnTo>
                  <a:close/>
                </a:path>
                <a:path w="1366520" h="372110">
                  <a:moveTo>
                    <a:pt x="47891" y="367588"/>
                  </a:moveTo>
                  <a:lnTo>
                    <a:pt x="47155" y="362369"/>
                  </a:lnTo>
                  <a:lnTo>
                    <a:pt x="43624" y="362699"/>
                  </a:lnTo>
                  <a:lnTo>
                    <a:pt x="40093" y="363029"/>
                  </a:lnTo>
                  <a:lnTo>
                    <a:pt x="40360" y="368287"/>
                  </a:lnTo>
                  <a:lnTo>
                    <a:pt x="47891" y="367588"/>
                  </a:lnTo>
                  <a:close/>
                </a:path>
                <a:path w="1366520" h="372110">
                  <a:moveTo>
                    <a:pt x="67983" y="365721"/>
                  </a:moveTo>
                  <a:lnTo>
                    <a:pt x="67208" y="360502"/>
                  </a:lnTo>
                  <a:lnTo>
                    <a:pt x="63677" y="360832"/>
                  </a:lnTo>
                  <a:lnTo>
                    <a:pt x="60147" y="361162"/>
                  </a:lnTo>
                  <a:lnTo>
                    <a:pt x="60452" y="366420"/>
                  </a:lnTo>
                  <a:lnTo>
                    <a:pt x="67983" y="365721"/>
                  </a:lnTo>
                  <a:close/>
                </a:path>
                <a:path w="1366520" h="372110">
                  <a:moveTo>
                    <a:pt x="88023" y="363448"/>
                  </a:moveTo>
                  <a:lnTo>
                    <a:pt x="87210" y="358241"/>
                  </a:lnTo>
                  <a:lnTo>
                    <a:pt x="83693" y="358660"/>
                  </a:lnTo>
                  <a:lnTo>
                    <a:pt x="80175" y="359079"/>
                  </a:lnTo>
                  <a:lnTo>
                    <a:pt x="80518" y="364337"/>
                  </a:lnTo>
                  <a:lnTo>
                    <a:pt x="88023" y="363448"/>
                  </a:lnTo>
                  <a:close/>
                </a:path>
                <a:path w="1366520" h="372110">
                  <a:moveTo>
                    <a:pt x="108051" y="361061"/>
                  </a:moveTo>
                  <a:lnTo>
                    <a:pt x="107200" y="355866"/>
                  </a:lnTo>
                  <a:lnTo>
                    <a:pt x="103682" y="356285"/>
                  </a:lnTo>
                  <a:lnTo>
                    <a:pt x="100164" y="356704"/>
                  </a:lnTo>
                  <a:lnTo>
                    <a:pt x="100545" y="361962"/>
                  </a:lnTo>
                  <a:lnTo>
                    <a:pt x="108051" y="361061"/>
                  </a:lnTo>
                  <a:close/>
                </a:path>
                <a:path w="1366520" h="372110">
                  <a:moveTo>
                    <a:pt x="128092" y="358686"/>
                  </a:moveTo>
                  <a:lnTo>
                    <a:pt x="127203" y="353491"/>
                  </a:lnTo>
                  <a:lnTo>
                    <a:pt x="123685" y="353910"/>
                  </a:lnTo>
                  <a:lnTo>
                    <a:pt x="120167" y="354330"/>
                  </a:lnTo>
                  <a:lnTo>
                    <a:pt x="120573" y="359575"/>
                  </a:lnTo>
                  <a:lnTo>
                    <a:pt x="128092" y="358686"/>
                  </a:lnTo>
                  <a:close/>
                </a:path>
                <a:path w="1366520" h="372110">
                  <a:moveTo>
                    <a:pt x="148107" y="356247"/>
                  </a:moveTo>
                  <a:lnTo>
                    <a:pt x="147180" y="351066"/>
                  </a:lnTo>
                  <a:lnTo>
                    <a:pt x="143675" y="351523"/>
                  </a:lnTo>
                  <a:lnTo>
                    <a:pt x="140157" y="351942"/>
                  </a:lnTo>
                  <a:lnTo>
                    <a:pt x="140601" y="357187"/>
                  </a:lnTo>
                  <a:lnTo>
                    <a:pt x="144360" y="356743"/>
                  </a:lnTo>
                  <a:lnTo>
                    <a:pt x="148107" y="356247"/>
                  </a:lnTo>
                  <a:close/>
                </a:path>
                <a:path w="1366520" h="372110">
                  <a:moveTo>
                    <a:pt x="168071" y="353352"/>
                  </a:moveTo>
                  <a:lnTo>
                    <a:pt x="167119" y="348170"/>
                  </a:lnTo>
                  <a:lnTo>
                    <a:pt x="163614" y="348678"/>
                  </a:lnTo>
                  <a:lnTo>
                    <a:pt x="160108" y="349186"/>
                  </a:lnTo>
                  <a:lnTo>
                    <a:pt x="160591" y="354431"/>
                  </a:lnTo>
                  <a:lnTo>
                    <a:pt x="168071" y="353352"/>
                  </a:lnTo>
                  <a:close/>
                </a:path>
                <a:path w="1366520" h="372110">
                  <a:moveTo>
                    <a:pt x="188036" y="350481"/>
                  </a:moveTo>
                  <a:lnTo>
                    <a:pt x="187045" y="345300"/>
                  </a:lnTo>
                  <a:lnTo>
                    <a:pt x="183540" y="345808"/>
                  </a:lnTo>
                  <a:lnTo>
                    <a:pt x="180035" y="346316"/>
                  </a:lnTo>
                  <a:lnTo>
                    <a:pt x="180555" y="351561"/>
                  </a:lnTo>
                  <a:lnTo>
                    <a:pt x="188036" y="350481"/>
                  </a:lnTo>
                  <a:close/>
                </a:path>
                <a:path w="1366520" h="372110">
                  <a:moveTo>
                    <a:pt x="208013" y="347586"/>
                  </a:moveTo>
                  <a:lnTo>
                    <a:pt x="206984" y="342417"/>
                  </a:lnTo>
                  <a:lnTo>
                    <a:pt x="203479" y="342925"/>
                  </a:lnTo>
                  <a:lnTo>
                    <a:pt x="199974" y="343433"/>
                  </a:lnTo>
                  <a:lnTo>
                    <a:pt x="200533" y="348665"/>
                  </a:lnTo>
                  <a:lnTo>
                    <a:pt x="208013" y="347586"/>
                  </a:lnTo>
                  <a:close/>
                </a:path>
                <a:path w="1366520" h="372110">
                  <a:moveTo>
                    <a:pt x="227939" y="344462"/>
                  </a:moveTo>
                  <a:lnTo>
                    <a:pt x="226872" y="339305"/>
                  </a:lnTo>
                  <a:lnTo>
                    <a:pt x="223380" y="339890"/>
                  </a:lnTo>
                  <a:lnTo>
                    <a:pt x="219887" y="340474"/>
                  </a:lnTo>
                  <a:lnTo>
                    <a:pt x="220484" y="345719"/>
                  </a:lnTo>
                  <a:lnTo>
                    <a:pt x="227939" y="344462"/>
                  </a:lnTo>
                  <a:close/>
                </a:path>
                <a:path w="1366520" h="372110">
                  <a:moveTo>
                    <a:pt x="247815" y="341096"/>
                  </a:moveTo>
                  <a:lnTo>
                    <a:pt x="246722" y="335953"/>
                  </a:lnTo>
                  <a:lnTo>
                    <a:pt x="243230" y="336537"/>
                  </a:lnTo>
                  <a:lnTo>
                    <a:pt x="239737" y="337121"/>
                  </a:lnTo>
                  <a:lnTo>
                    <a:pt x="240360" y="342353"/>
                  </a:lnTo>
                  <a:lnTo>
                    <a:pt x="247815" y="341096"/>
                  </a:lnTo>
                  <a:close/>
                </a:path>
                <a:path w="1366520" h="372110">
                  <a:moveTo>
                    <a:pt x="267716" y="337743"/>
                  </a:moveTo>
                  <a:lnTo>
                    <a:pt x="266585" y="332600"/>
                  </a:lnTo>
                  <a:lnTo>
                    <a:pt x="263093" y="333184"/>
                  </a:lnTo>
                  <a:lnTo>
                    <a:pt x="259600" y="333768"/>
                  </a:lnTo>
                  <a:lnTo>
                    <a:pt x="260261" y="339001"/>
                  </a:lnTo>
                  <a:lnTo>
                    <a:pt x="267716" y="337743"/>
                  </a:lnTo>
                  <a:close/>
                </a:path>
                <a:path w="1366520" h="372110">
                  <a:moveTo>
                    <a:pt x="287604" y="334378"/>
                  </a:moveTo>
                  <a:lnTo>
                    <a:pt x="286435" y="329247"/>
                  </a:lnTo>
                  <a:lnTo>
                    <a:pt x="282943" y="329831"/>
                  </a:lnTo>
                  <a:lnTo>
                    <a:pt x="279450" y="330415"/>
                  </a:lnTo>
                  <a:lnTo>
                    <a:pt x="280149" y="335648"/>
                  </a:lnTo>
                  <a:lnTo>
                    <a:pt x="287604" y="334378"/>
                  </a:lnTo>
                  <a:close/>
                </a:path>
                <a:path w="1366520" h="372110">
                  <a:moveTo>
                    <a:pt x="307416" y="330555"/>
                  </a:moveTo>
                  <a:lnTo>
                    <a:pt x="306222" y="325424"/>
                  </a:lnTo>
                  <a:lnTo>
                    <a:pt x="302742" y="326097"/>
                  </a:lnTo>
                  <a:lnTo>
                    <a:pt x="299262" y="326771"/>
                  </a:lnTo>
                  <a:lnTo>
                    <a:pt x="299999" y="331990"/>
                  </a:lnTo>
                  <a:lnTo>
                    <a:pt x="307416" y="330555"/>
                  </a:lnTo>
                  <a:close/>
                </a:path>
                <a:path w="1366520" h="372110">
                  <a:moveTo>
                    <a:pt x="327215" y="326745"/>
                  </a:moveTo>
                  <a:lnTo>
                    <a:pt x="325983" y="321614"/>
                  </a:lnTo>
                  <a:lnTo>
                    <a:pt x="322503" y="322287"/>
                  </a:lnTo>
                  <a:lnTo>
                    <a:pt x="319024" y="322961"/>
                  </a:lnTo>
                  <a:lnTo>
                    <a:pt x="319786" y="328168"/>
                  </a:lnTo>
                  <a:lnTo>
                    <a:pt x="327215" y="326745"/>
                  </a:lnTo>
                  <a:close/>
                </a:path>
                <a:path w="1366520" h="372110">
                  <a:moveTo>
                    <a:pt x="347040" y="322922"/>
                  </a:moveTo>
                  <a:lnTo>
                    <a:pt x="345770" y="317804"/>
                  </a:lnTo>
                  <a:lnTo>
                    <a:pt x="342290" y="318477"/>
                  </a:lnTo>
                  <a:lnTo>
                    <a:pt x="338810" y="319151"/>
                  </a:lnTo>
                  <a:lnTo>
                    <a:pt x="339610" y="324358"/>
                  </a:lnTo>
                  <a:lnTo>
                    <a:pt x="347040" y="322922"/>
                  </a:lnTo>
                  <a:close/>
                </a:path>
                <a:path w="1366520" h="372110">
                  <a:moveTo>
                    <a:pt x="366788" y="318871"/>
                  </a:moveTo>
                  <a:lnTo>
                    <a:pt x="365493" y="313766"/>
                  </a:lnTo>
                  <a:lnTo>
                    <a:pt x="362026" y="314515"/>
                  </a:lnTo>
                  <a:lnTo>
                    <a:pt x="358559" y="315264"/>
                  </a:lnTo>
                  <a:lnTo>
                    <a:pt x="359397" y="320471"/>
                  </a:lnTo>
                  <a:lnTo>
                    <a:pt x="366788" y="318871"/>
                  </a:lnTo>
                  <a:close/>
                </a:path>
                <a:path w="1366520" h="372110">
                  <a:moveTo>
                    <a:pt x="386499" y="314629"/>
                  </a:moveTo>
                  <a:lnTo>
                    <a:pt x="385178" y="309524"/>
                  </a:lnTo>
                  <a:lnTo>
                    <a:pt x="381711" y="310273"/>
                  </a:lnTo>
                  <a:lnTo>
                    <a:pt x="378244" y="311023"/>
                  </a:lnTo>
                  <a:lnTo>
                    <a:pt x="379107" y="316217"/>
                  </a:lnTo>
                  <a:lnTo>
                    <a:pt x="386499" y="314629"/>
                  </a:lnTo>
                  <a:close/>
                </a:path>
                <a:path w="1366520" h="372110">
                  <a:moveTo>
                    <a:pt x="406222" y="310375"/>
                  </a:moveTo>
                  <a:lnTo>
                    <a:pt x="404863" y="305282"/>
                  </a:lnTo>
                  <a:lnTo>
                    <a:pt x="401396" y="306031"/>
                  </a:lnTo>
                  <a:lnTo>
                    <a:pt x="397929" y="306781"/>
                  </a:lnTo>
                  <a:lnTo>
                    <a:pt x="398830" y="311962"/>
                  </a:lnTo>
                  <a:lnTo>
                    <a:pt x="406222" y="310375"/>
                  </a:lnTo>
                  <a:close/>
                </a:path>
                <a:path w="1366520" h="372110">
                  <a:moveTo>
                    <a:pt x="425945" y="306095"/>
                  </a:moveTo>
                  <a:lnTo>
                    <a:pt x="424548" y="301028"/>
                  </a:lnTo>
                  <a:lnTo>
                    <a:pt x="421093" y="301802"/>
                  </a:lnTo>
                  <a:lnTo>
                    <a:pt x="417626" y="302552"/>
                  </a:lnTo>
                  <a:lnTo>
                    <a:pt x="418553" y="307733"/>
                  </a:lnTo>
                  <a:lnTo>
                    <a:pt x="422249" y="306933"/>
                  </a:lnTo>
                  <a:lnTo>
                    <a:pt x="425945" y="306095"/>
                  </a:lnTo>
                  <a:close/>
                </a:path>
                <a:path w="1366520" h="372110">
                  <a:moveTo>
                    <a:pt x="445554" y="301434"/>
                  </a:moveTo>
                  <a:lnTo>
                    <a:pt x="444131" y="296367"/>
                  </a:lnTo>
                  <a:lnTo>
                    <a:pt x="440690" y="297180"/>
                  </a:lnTo>
                  <a:lnTo>
                    <a:pt x="437248" y="297992"/>
                  </a:lnTo>
                  <a:lnTo>
                    <a:pt x="438200" y="303174"/>
                  </a:lnTo>
                  <a:lnTo>
                    <a:pt x="445554" y="301434"/>
                  </a:lnTo>
                  <a:close/>
                </a:path>
                <a:path w="1366520" h="372110">
                  <a:moveTo>
                    <a:pt x="465188" y="296773"/>
                  </a:moveTo>
                  <a:lnTo>
                    <a:pt x="463727" y="291719"/>
                  </a:lnTo>
                  <a:lnTo>
                    <a:pt x="460286" y="292531"/>
                  </a:lnTo>
                  <a:lnTo>
                    <a:pt x="456844" y="293344"/>
                  </a:lnTo>
                  <a:lnTo>
                    <a:pt x="457822" y="298526"/>
                  </a:lnTo>
                  <a:lnTo>
                    <a:pt x="465188" y="296773"/>
                  </a:lnTo>
                  <a:close/>
                </a:path>
                <a:path w="1366520" h="372110">
                  <a:moveTo>
                    <a:pt x="484809" y="292138"/>
                  </a:moveTo>
                  <a:lnTo>
                    <a:pt x="483323" y="287083"/>
                  </a:lnTo>
                  <a:lnTo>
                    <a:pt x="479882" y="287896"/>
                  </a:lnTo>
                  <a:lnTo>
                    <a:pt x="476440" y="288709"/>
                  </a:lnTo>
                  <a:lnTo>
                    <a:pt x="477456" y="293878"/>
                  </a:lnTo>
                  <a:lnTo>
                    <a:pt x="484809" y="292138"/>
                  </a:lnTo>
                  <a:close/>
                </a:path>
                <a:path w="1366520" h="372110">
                  <a:moveTo>
                    <a:pt x="504367" y="287197"/>
                  </a:moveTo>
                  <a:lnTo>
                    <a:pt x="502856" y="282155"/>
                  </a:lnTo>
                  <a:lnTo>
                    <a:pt x="499427" y="283032"/>
                  </a:lnTo>
                  <a:lnTo>
                    <a:pt x="495998" y="283908"/>
                  </a:lnTo>
                  <a:lnTo>
                    <a:pt x="497052" y="289077"/>
                  </a:lnTo>
                  <a:lnTo>
                    <a:pt x="504367" y="287197"/>
                  </a:lnTo>
                  <a:close/>
                </a:path>
                <a:path w="1366520" h="372110">
                  <a:moveTo>
                    <a:pt x="523900" y="282168"/>
                  </a:moveTo>
                  <a:lnTo>
                    <a:pt x="522363" y="277139"/>
                  </a:lnTo>
                  <a:lnTo>
                    <a:pt x="518934" y="278015"/>
                  </a:lnTo>
                  <a:lnTo>
                    <a:pt x="515505" y="278892"/>
                  </a:lnTo>
                  <a:lnTo>
                    <a:pt x="516585" y="284060"/>
                  </a:lnTo>
                  <a:lnTo>
                    <a:pt x="523900" y="282168"/>
                  </a:lnTo>
                  <a:close/>
                </a:path>
                <a:path w="1366520" h="372110">
                  <a:moveTo>
                    <a:pt x="543433" y="277152"/>
                  </a:moveTo>
                  <a:lnTo>
                    <a:pt x="541870" y="272122"/>
                  </a:lnTo>
                  <a:lnTo>
                    <a:pt x="538441" y="272999"/>
                  </a:lnTo>
                  <a:lnTo>
                    <a:pt x="535012" y="273875"/>
                  </a:lnTo>
                  <a:lnTo>
                    <a:pt x="536117" y="279031"/>
                  </a:lnTo>
                  <a:lnTo>
                    <a:pt x="543433" y="277152"/>
                  </a:lnTo>
                  <a:close/>
                </a:path>
                <a:path w="1366520" h="372110">
                  <a:moveTo>
                    <a:pt x="562927" y="271970"/>
                  </a:moveTo>
                  <a:lnTo>
                    <a:pt x="561340" y="266954"/>
                  </a:lnTo>
                  <a:lnTo>
                    <a:pt x="557923" y="267893"/>
                  </a:lnTo>
                  <a:lnTo>
                    <a:pt x="554507" y="268833"/>
                  </a:lnTo>
                  <a:lnTo>
                    <a:pt x="555637" y="273977"/>
                  </a:lnTo>
                  <a:lnTo>
                    <a:pt x="562927" y="271970"/>
                  </a:lnTo>
                  <a:close/>
                </a:path>
                <a:path w="1366520" h="372110">
                  <a:moveTo>
                    <a:pt x="582371" y="266598"/>
                  </a:moveTo>
                  <a:lnTo>
                    <a:pt x="580758" y="261594"/>
                  </a:lnTo>
                  <a:lnTo>
                    <a:pt x="577342" y="262534"/>
                  </a:lnTo>
                  <a:lnTo>
                    <a:pt x="573925" y="263474"/>
                  </a:lnTo>
                  <a:lnTo>
                    <a:pt x="575081" y="268617"/>
                  </a:lnTo>
                  <a:lnTo>
                    <a:pt x="582371" y="266598"/>
                  </a:lnTo>
                  <a:close/>
                </a:path>
                <a:path w="1366520" h="372110">
                  <a:moveTo>
                    <a:pt x="601802" y="261239"/>
                  </a:moveTo>
                  <a:lnTo>
                    <a:pt x="600163" y="256235"/>
                  </a:lnTo>
                  <a:lnTo>
                    <a:pt x="596747" y="257175"/>
                  </a:lnTo>
                  <a:lnTo>
                    <a:pt x="593331" y="258114"/>
                  </a:lnTo>
                  <a:lnTo>
                    <a:pt x="594525" y="263245"/>
                  </a:lnTo>
                  <a:lnTo>
                    <a:pt x="601802" y="261239"/>
                  </a:lnTo>
                  <a:close/>
                </a:path>
                <a:path w="1366520" h="372110">
                  <a:moveTo>
                    <a:pt x="621233" y="255828"/>
                  </a:moveTo>
                  <a:lnTo>
                    <a:pt x="619569" y="250837"/>
                  </a:lnTo>
                  <a:lnTo>
                    <a:pt x="616165" y="251815"/>
                  </a:lnTo>
                  <a:lnTo>
                    <a:pt x="612749" y="252755"/>
                  </a:lnTo>
                  <a:lnTo>
                    <a:pt x="613968" y="257886"/>
                  </a:lnTo>
                  <a:lnTo>
                    <a:pt x="617601" y="256882"/>
                  </a:lnTo>
                  <a:lnTo>
                    <a:pt x="621233" y="255828"/>
                  </a:lnTo>
                  <a:close/>
                </a:path>
                <a:path w="1366520" h="372110">
                  <a:moveTo>
                    <a:pt x="640588" y="250151"/>
                  </a:moveTo>
                  <a:lnTo>
                    <a:pt x="638898" y="245173"/>
                  </a:lnTo>
                  <a:lnTo>
                    <a:pt x="635495" y="246164"/>
                  </a:lnTo>
                  <a:lnTo>
                    <a:pt x="632091" y="247154"/>
                  </a:lnTo>
                  <a:lnTo>
                    <a:pt x="633336" y="252285"/>
                  </a:lnTo>
                  <a:lnTo>
                    <a:pt x="640588" y="250151"/>
                  </a:lnTo>
                  <a:close/>
                </a:path>
                <a:path w="1366520" h="372110">
                  <a:moveTo>
                    <a:pt x="659942" y="244487"/>
                  </a:moveTo>
                  <a:lnTo>
                    <a:pt x="658228" y="239509"/>
                  </a:lnTo>
                  <a:lnTo>
                    <a:pt x="654824" y="240499"/>
                  </a:lnTo>
                  <a:lnTo>
                    <a:pt x="651421" y="241490"/>
                  </a:lnTo>
                  <a:lnTo>
                    <a:pt x="652691" y="246608"/>
                  </a:lnTo>
                  <a:lnTo>
                    <a:pt x="659942" y="244487"/>
                  </a:lnTo>
                  <a:close/>
                </a:path>
                <a:path w="1366520" h="372110">
                  <a:moveTo>
                    <a:pt x="679297" y="238810"/>
                  </a:moveTo>
                  <a:lnTo>
                    <a:pt x="677557" y="233845"/>
                  </a:lnTo>
                  <a:lnTo>
                    <a:pt x="674154" y="234835"/>
                  </a:lnTo>
                  <a:lnTo>
                    <a:pt x="670750" y="235826"/>
                  </a:lnTo>
                  <a:lnTo>
                    <a:pt x="672033" y="240944"/>
                  </a:lnTo>
                  <a:lnTo>
                    <a:pt x="679297" y="238810"/>
                  </a:lnTo>
                  <a:close/>
                </a:path>
                <a:path w="1366520" h="372110">
                  <a:moveTo>
                    <a:pt x="698576" y="232892"/>
                  </a:moveTo>
                  <a:lnTo>
                    <a:pt x="696810" y="227926"/>
                  </a:lnTo>
                  <a:lnTo>
                    <a:pt x="693432" y="228968"/>
                  </a:lnTo>
                  <a:lnTo>
                    <a:pt x="690054" y="230009"/>
                  </a:lnTo>
                  <a:lnTo>
                    <a:pt x="691349" y="235115"/>
                  </a:lnTo>
                  <a:lnTo>
                    <a:pt x="698576" y="232892"/>
                  </a:lnTo>
                  <a:close/>
                </a:path>
                <a:path w="1366520" h="372110">
                  <a:moveTo>
                    <a:pt x="717842" y="226949"/>
                  </a:moveTo>
                  <a:lnTo>
                    <a:pt x="716051" y="221996"/>
                  </a:lnTo>
                  <a:lnTo>
                    <a:pt x="712673" y="223037"/>
                  </a:lnTo>
                  <a:lnTo>
                    <a:pt x="709295" y="224078"/>
                  </a:lnTo>
                  <a:lnTo>
                    <a:pt x="710615" y="229184"/>
                  </a:lnTo>
                  <a:lnTo>
                    <a:pt x="717842" y="226949"/>
                  </a:lnTo>
                  <a:close/>
                </a:path>
                <a:path w="1366520" h="372110">
                  <a:moveTo>
                    <a:pt x="737108" y="221005"/>
                  </a:moveTo>
                  <a:lnTo>
                    <a:pt x="735304" y="216052"/>
                  </a:lnTo>
                  <a:lnTo>
                    <a:pt x="731926" y="217093"/>
                  </a:lnTo>
                  <a:lnTo>
                    <a:pt x="728548" y="218135"/>
                  </a:lnTo>
                  <a:lnTo>
                    <a:pt x="729894" y="223227"/>
                  </a:lnTo>
                  <a:lnTo>
                    <a:pt x="737108" y="221005"/>
                  </a:lnTo>
                  <a:close/>
                </a:path>
                <a:path w="1366520" h="372110">
                  <a:moveTo>
                    <a:pt x="756335" y="214896"/>
                  </a:moveTo>
                  <a:lnTo>
                    <a:pt x="754519" y="209943"/>
                  </a:lnTo>
                  <a:lnTo>
                    <a:pt x="751141" y="211035"/>
                  </a:lnTo>
                  <a:lnTo>
                    <a:pt x="747763" y="212128"/>
                  </a:lnTo>
                  <a:lnTo>
                    <a:pt x="749134" y="217208"/>
                  </a:lnTo>
                  <a:lnTo>
                    <a:pt x="756335" y="214896"/>
                  </a:lnTo>
                  <a:close/>
                </a:path>
                <a:path w="1366520" h="372110">
                  <a:moveTo>
                    <a:pt x="775525" y="208711"/>
                  </a:moveTo>
                  <a:lnTo>
                    <a:pt x="773696" y="203771"/>
                  </a:lnTo>
                  <a:lnTo>
                    <a:pt x="770318" y="204863"/>
                  </a:lnTo>
                  <a:lnTo>
                    <a:pt x="766940" y="205943"/>
                  </a:lnTo>
                  <a:lnTo>
                    <a:pt x="768337" y="211035"/>
                  </a:lnTo>
                  <a:lnTo>
                    <a:pt x="775525" y="208711"/>
                  </a:lnTo>
                  <a:close/>
                </a:path>
                <a:path w="1366520" h="372110">
                  <a:moveTo>
                    <a:pt x="794715" y="202539"/>
                  </a:moveTo>
                  <a:lnTo>
                    <a:pt x="792861" y="197599"/>
                  </a:lnTo>
                  <a:lnTo>
                    <a:pt x="789495" y="198691"/>
                  </a:lnTo>
                  <a:lnTo>
                    <a:pt x="786117" y="199783"/>
                  </a:lnTo>
                  <a:lnTo>
                    <a:pt x="787527" y="204851"/>
                  </a:lnTo>
                  <a:lnTo>
                    <a:pt x="794715" y="202539"/>
                  </a:lnTo>
                  <a:close/>
                </a:path>
                <a:path w="1366520" h="372110">
                  <a:moveTo>
                    <a:pt x="813879" y="196265"/>
                  </a:moveTo>
                  <a:lnTo>
                    <a:pt x="812012" y="191338"/>
                  </a:lnTo>
                  <a:lnTo>
                    <a:pt x="808647" y="192455"/>
                  </a:lnTo>
                  <a:lnTo>
                    <a:pt x="805281" y="193573"/>
                  </a:lnTo>
                  <a:lnTo>
                    <a:pt x="806704" y="198653"/>
                  </a:lnTo>
                  <a:lnTo>
                    <a:pt x="813879" y="196265"/>
                  </a:lnTo>
                  <a:close/>
                </a:path>
                <a:path w="1366520" h="372110">
                  <a:moveTo>
                    <a:pt x="833005" y="189890"/>
                  </a:moveTo>
                  <a:lnTo>
                    <a:pt x="831126" y="184975"/>
                  </a:lnTo>
                  <a:lnTo>
                    <a:pt x="827760" y="186093"/>
                  </a:lnTo>
                  <a:lnTo>
                    <a:pt x="824395" y="187210"/>
                  </a:lnTo>
                  <a:lnTo>
                    <a:pt x="825830" y="192278"/>
                  </a:lnTo>
                  <a:lnTo>
                    <a:pt x="833005" y="189890"/>
                  </a:lnTo>
                  <a:close/>
                </a:path>
                <a:path w="1366520" h="372110">
                  <a:moveTo>
                    <a:pt x="852131" y="183515"/>
                  </a:moveTo>
                  <a:lnTo>
                    <a:pt x="850239" y="178600"/>
                  </a:lnTo>
                  <a:lnTo>
                    <a:pt x="846874" y="179717"/>
                  </a:lnTo>
                  <a:lnTo>
                    <a:pt x="843508" y="180835"/>
                  </a:lnTo>
                  <a:lnTo>
                    <a:pt x="844969" y="185902"/>
                  </a:lnTo>
                  <a:lnTo>
                    <a:pt x="852131" y="183515"/>
                  </a:lnTo>
                  <a:close/>
                </a:path>
                <a:path w="1366520" h="372110">
                  <a:moveTo>
                    <a:pt x="871245" y="177088"/>
                  </a:moveTo>
                  <a:lnTo>
                    <a:pt x="869340" y="172186"/>
                  </a:lnTo>
                  <a:lnTo>
                    <a:pt x="865987" y="173329"/>
                  </a:lnTo>
                  <a:lnTo>
                    <a:pt x="862634" y="174472"/>
                  </a:lnTo>
                  <a:lnTo>
                    <a:pt x="864095" y="179539"/>
                  </a:lnTo>
                  <a:lnTo>
                    <a:pt x="871245" y="177088"/>
                  </a:lnTo>
                  <a:close/>
                </a:path>
                <a:path w="1366520" h="372110">
                  <a:moveTo>
                    <a:pt x="890308" y="170561"/>
                  </a:moveTo>
                  <a:lnTo>
                    <a:pt x="888390" y="165658"/>
                  </a:lnTo>
                  <a:lnTo>
                    <a:pt x="885037" y="166801"/>
                  </a:lnTo>
                  <a:lnTo>
                    <a:pt x="881684" y="167944"/>
                  </a:lnTo>
                  <a:lnTo>
                    <a:pt x="883158" y="173012"/>
                  </a:lnTo>
                  <a:lnTo>
                    <a:pt x="890308" y="170561"/>
                  </a:lnTo>
                  <a:close/>
                </a:path>
                <a:path w="1366520" h="372110">
                  <a:moveTo>
                    <a:pt x="909383" y="164033"/>
                  </a:moveTo>
                  <a:lnTo>
                    <a:pt x="907453" y="159131"/>
                  </a:lnTo>
                  <a:lnTo>
                    <a:pt x="904100" y="160274"/>
                  </a:lnTo>
                  <a:lnTo>
                    <a:pt x="900747" y="161417"/>
                  </a:lnTo>
                  <a:lnTo>
                    <a:pt x="902233" y="166471"/>
                  </a:lnTo>
                  <a:lnTo>
                    <a:pt x="909383" y="164033"/>
                  </a:lnTo>
                  <a:close/>
                </a:path>
                <a:path w="1366520" h="372110">
                  <a:moveTo>
                    <a:pt x="928446" y="157480"/>
                  </a:moveTo>
                  <a:lnTo>
                    <a:pt x="926515" y="152577"/>
                  </a:lnTo>
                  <a:lnTo>
                    <a:pt x="923163" y="153746"/>
                  </a:lnTo>
                  <a:lnTo>
                    <a:pt x="919810" y="154889"/>
                  </a:lnTo>
                  <a:lnTo>
                    <a:pt x="921308" y="159943"/>
                  </a:lnTo>
                  <a:lnTo>
                    <a:pt x="924890" y="158724"/>
                  </a:lnTo>
                  <a:lnTo>
                    <a:pt x="928446" y="157480"/>
                  </a:lnTo>
                  <a:close/>
                </a:path>
                <a:path w="1366520" h="372110">
                  <a:moveTo>
                    <a:pt x="947483" y="150825"/>
                  </a:moveTo>
                  <a:lnTo>
                    <a:pt x="945527" y="145935"/>
                  </a:lnTo>
                  <a:lnTo>
                    <a:pt x="942187" y="147104"/>
                  </a:lnTo>
                  <a:lnTo>
                    <a:pt x="938847" y="148272"/>
                  </a:lnTo>
                  <a:lnTo>
                    <a:pt x="940346" y="153314"/>
                  </a:lnTo>
                  <a:lnTo>
                    <a:pt x="947483" y="150825"/>
                  </a:lnTo>
                  <a:close/>
                </a:path>
                <a:path w="1366520" h="372110">
                  <a:moveTo>
                    <a:pt x="966520" y="144183"/>
                  </a:moveTo>
                  <a:lnTo>
                    <a:pt x="964552" y="139293"/>
                  </a:lnTo>
                  <a:lnTo>
                    <a:pt x="961212" y="140462"/>
                  </a:lnTo>
                  <a:lnTo>
                    <a:pt x="957872" y="141630"/>
                  </a:lnTo>
                  <a:lnTo>
                    <a:pt x="959383" y="146672"/>
                  </a:lnTo>
                  <a:lnTo>
                    <a:pt x="966520" y="144183"/>
                  </a:lnTo>
                  <a:close/>
                </a:path>
                <a:path w="1366520" h="372110">
                  <a:moveTo>
                    <a:pt x="985545" y="137528"/>
                  </a:moveTo>
                  <a:lnTo>
                    <a:pt x="983576" y="132638"/>
                  </a:lnTo>
                  <a:lnTo>
                    <a:pt x="980236" y="133807"/>
                  </a:lnTo>
                  <a:lnTo>
                    <a:pt x="976896" y="134975"/>
                  </a:lnTo>
                  <a:lnTo>
                    <a:pt x="978420" y="140017"/>
                  </a:lnTo>
                  <a:lnTo>
                    <a:pt x="985545" y="137528"/>
                  </a:lnTo>
                  <a:close/>
                </a:path>
                <a:path w="1366520" h="372110">
                  <a:moveTo>
                    <a:pt x="1004544" y="130810"/>
                  </a:moveTo>
                  <a:lnTo>
                    <a:pt x="1002576" y="125920"/>
                  </a:lnTo>
                  <a:lnTo>
                    <a:pt x="999236" y="127101"/>
                  </a:lnTo>
                  <a:lnTo>
                    <a:pt x="995895" y="128282"/>
                  </a:lnTo>
                  <a:lnTo>
                    <a:pt x="997419" y="133324"/>
                  </a:lnTo>
                  <a:lnTo>
                    <a:pt x="1004544" y="130810"/>
                  </a:lnTo>
                  <a:close/>
                </a:path>
                <a:path w="1366520" h="372110">
                  <a:moveTo>
                    <a:pt x="1023556" y="124079"/>
                  </a:moveTo>
                  <a:lnTo>
                    <a:pt x="1021575" y="119202"/>
                  </a:lnTo>
                  <a:lnTo>
                    <a:pt x="1018235" y="120383"/>
                  </a:lnTo>
                  <a:lnTo>
                    <a:pt x="1014895" y="121564"/>
                  </a:lnTo>
                  <a:lnTo>
                    <a:pt x="1016431" y="126606"/>
                  </a:lnTo>
                  <a:lnTo>
                    <a:pt x="1023556" y="124079"/>
                  </a:lnTo>
                  <a:close/>
                </a:path>
                <a:path w="1366520" h="372110">
                  <a:moveTo>
                    <a:pt x="1042555" y="117360"/>
                  </a:moveTo>
                  <a:lnTo>
                    <a:pt x="1040574" y="112483"/>
                  </a:lnTo>
                  <a:lnTo>
                    <a:pt x="1037234" y="113665"/>
                  </a:lnTo>
                  <a:lnTo>
                    <a:pt x="1033894" y="114846"/>
                  </a:lnTo>
                  <a:lnTo>
                    <a:pt x="1035431" y="119888"/>
                  </a:lnTo>
                  <a:lnTo>
                    <a:pt x="1042555" y="117360"/>
                  </a:lnTo>
                  <a:close/>
                </a:path>
                <a:path w="1366520" h="372110">
                  <a:moveTo>
                    <a:pt x="1061554" y="110617"/>
                  </a:moveTo>
                  <a:lnTo>
                    <a:pt x="1059573" y="105727"/>
                  </a:lnTo>
                  <a:lnTo>
                    <a:pt x="1056233" y="106921"/>
                  </a:lnTo>
                  <a:lnTo>
                    <a:pt x="1052893" y="108115"/>
                  </a:lnTo>
                  <a:lnTo>
                    <a:pt x="1054442" y="113144"/>
                  </a:lnTo>
                  <a:lnTo>
                    <a:pt x="1061554" y="110617"/>
                  </a:lnTo>
                  <a:close/>
                </a:path>
                <a:path w="1366520" h="372110">
                  <a:moveTo>
                    <a:pt x="1080541" y="103860"/>
                  </a:moveTo>
                  <a:lnTo>
                    <a:pt x="1078560" y="98971"/>
                  </a:lnTo>
                  <a:lnTo>
                    <a:pt x="1075220" y="100164"/>
                  </a:lnTo>
                  <a:lnTo>
                    <a:pt x="1071880" y="101358"/>
                  </a:lnTo>
                  <a:lnTo>
                    <a:pt x="1073429" y="106387"/>
                  </a:lnTo>
                  <a:lnTo>
                    <a:pt x="1080541" y="103860"/>
                  </a:lnTo>
                  <a:close/>
                </a:path>
                <a:path w="1366520" h="372110">
                  <a:moveTo>
                    <a:pt x="1099527" y="97104"/>
                  </a:moveTo>
                  <a:lnTo>
                    <a:pt x="1097546" y="92214"/>
                  </a:lnTo>
                  <a:lnTo>
                    <a:pt x="1094206" y="93408"/>
                  </a:lnTo>
                  <a:lnTo>
                    <a:pt x="1090866" y="94602"/>
                  </a:lnTo>
                  <a:lnTo>
                    <a:pt x="1092415" y="99631"/>
                  </a:lnTo>
                  <a:lnTo>
                    <a:pt x="1099527" y="97104"/>
                  </a:lnTo>
                  <a:close/>
                </a:path>
                <a:path w="1366520" h="372110">
                  <a:moveTo>
                    <a:pt x="1118514" y="90360"/>
                  </a:moveTo>
                  <a:lnTo>
                    <a:pt x="1116533" y="85483"/>
                  </a:lnTo>
                  <a:lnTo>
                    <a:pt x="1113193" y="86664"/>
                  </a:lnTo>
                  <a:lnTo>
                    <a:pt x="1109853" y="87845"/>
                  </a:lnTo>
                  <a:lnTo>
                    <a:pt x="1111402" y="92887"/>
                  </a:lnTo>
                  <a:lnTo>
                    <a:pt x="1118514" y="90360"/>
                  </a:lnTo>
                  <a:close/>
                </a:path>
                <a:path w="1366520" h="372110">
                  <a:moveTo>
                    <a:pt x="1137513" y="83616"/>
                  </a:moveTo>
                  <a:lnTo>
                    <a:pt x="1135532" y="78740"/>
                  </a:lnTo>
                  <a:lnTo>
                    <a:pt x="1132192" y="79921"/>
                  </a:lnTo>
                  <a:lnTo>
                    <a:pt x="1128852" y="81102"/>
                  </a:lnTo>
                  <a:lnTo>
                    <a:pt x="1130388" y="86144"/>
                  </a:lnTo>
                  <a:lnTo>
                    <a:pt x="1137513" y="83616"/>
                  </a:lnTo>
                  <a:close/>
                </a:path>
                <a:path w="1366520" h="372110">
                  <a:moveTo>
                    <a:pt x="1156512" y="76860"/>
                  </a:moveTo>
                  <a:lnTo>
                    <a:pt x="1154531" y="71983"/>
                  </a:lnTo>
                  <a:lnTo>
                    <a:pt x="1151191" y="73164"/>
                  </a:lnTo>
                  <a:lnTo>
                    <a:pt x="1147851" y="74345"/>
                  </a:lnTo>
                  <a:lnTo>
                    <a:pt x="1149388" y="79387"/>
                  </a:lnTo>
                  <a:lnTo>
                    <a:pt x="1156512" y="76860"/>
                  </a:lnTo>
                  <a:close/>
                </a:path>
                <a:path w="1366520" h="372110">
                  <a:moveTo>
                    <a:pt x="1175499" y="70167"/>
                  </a:moveTo>
                  <a:lnTo>
                    <a:pt x="1173530" y="65278"/>
                  </a:lnTo>
                  <a:lnTo>
                    <a:pt x="1170190" y="66459"/>
                  </a:lnTo>
                  <a:lnTo>
                    <a:pt x="1166850" y="67640"/>
                  </a:lnTo>
                  <a:lnTo>
                    <a:pt x="1168387" y="72669"/>
                  </a:lnTo>
                  <a:lnTo>
                    <a:pt x="1175499" y="70167"/>
                  </a:lnTo>
                  <a:close/>
                </a:path>
                <a:path w="1366520" h="372110">
                  <a:moveTo>
                    <a:pt x="1194511" y="63474"/>
                  </a:moveTo>
                  <a:lnTo>
                    <a:pt x="1192542" y="58585"/>
                  </a:lnTo>
                  <a:lnTo>
                    <a:pt x="1189202" y="59766"/>
                  </a:lnTo>
                  <a:lnTo>
                    <a:pt x="1185862" y="60947"/>
                  </a:lnTo>
                  <a:lnTo>
                    <a:pt x="1187386" y="65989"/>
                  </a:lnTo>
                  <a:lnTo>
                    <a:pt x="1194511" y="63474"/>
                  </a:lnTo>
                  <a:close/>
                </a:path>
                <a:path w="1366520" h="372110">
                  <a:moveTo>
                    <a:pt x="1213523" y="56781"/>
                  </a:moveTo>
                  <a:lnTo>
                    <a:pt x="1211567" y="51892"/>
                  </a:lnTo>
                  <a:lnTo>
                    <a:pt x="1208227" y="53073"/>
                  </a:lnTo>
                  <a:lnTo>
                    <a:pt x="1204887" y="54254"/>
                  </a:lnTo>
                  <a:lnTo>
                    <a:pt x="1206411" y="59296"/>
                  </a:lnTo>
                  <a:lnTo>
                    <a:pt x="1213523" y="56781"/>
                  </a:lnTo>
                  <a:close/>
                </a:path>
                <a:path w="1366520" h="372110">
                  <a:moveTo>
                    <a:pt x="1232547" y="50152"/>
                  </a:moveTo>
                  <a:lnTo>
                    <a:pt x="1230604" y="45262"/>
                  </a:lnTo>
                  <a:lnTo>
                    <a:pt x="1227251" y="46418"/>
                  </a:lnTo>
                  <a:lnTo>
                    <a:pt x="1223899" y="47574"/>
                  </a:lnTo>
                  <a:lnTo>
                    <a:pt x="1225410" y="52628"/>
                  </a:lnTo>
                  <a:lnTo>
                    <a:pt x="1232547" y="50152"/>
                  </a:lnTo>
                  <a:close/>
                </a:path>
                <a:path w="1366520" h="372110">
                  <a:moveTo>
                    <a:pt x="1251585" y="43561"/>
                  </a:moveTo>
                  <a:lnTo>
                    <a:pt x="1249654" y="38671"/>
                  </a:lnTo>
                  <a:lnTo>
                    <a:pt x="1246301" y="39827"/>
                  </a:lnTo>
                  <a:lnTo>
                    <a:pt x="1242949" y="40982"/>
                  </a:lnTo>
                  <a:lnTo>
                    <a:pt x="1244460" y="46037"/>
                  </a:lnTo>
                  <a:lnTo>
                    <a:pt x="1251585" y="43561"/>
                  </a:lnTo>
                  <a:close/>
                </a:path>
                <a:path w="1366520" h="372110">
                  <a:moveTo>
                    <a:pt x="1270635" y="36969"/>
                  </a:moveTo>
                  <a:lnTo>
                    <a:pt x="1268704" y="32067"/>
                  </a:lnTo>
                  <a:lnTo>
                    <a:pt x="1265351" y="33223"/>
                  </a:lnTo>
                  <a:lnTo>
                    <a:pt x="1261999" y="34378"/>
                  </a:lnTo>
                  <a:lnTo>
                    <a:pt x="1263497" y="39433"/>
                  </a:lnTo>
                  <a:lnTo>
                    <a:pt x="1270635" y="36969"/>
                  </a:lnTo>
                  <a:close/>
                </a:path>
                <a:path w="1366520" h="372110">
                  <a:moveTo>
                    <a:pt x="1289697" y="30454"/>
                  </a:moveTo>
                  <a:lnTo>
                    <a:pt x="1287792" y="25552"/>
                  </a:lnTo>
                  <a:lnTo>
                    <a:pt x="1284427" y="26682"/>
                  </a:lnTo>
                  <a:lnTo>
                    <a:pt x="1281061" y="27825"/>
                  </a:lnTo>
                  <a:lnTo>
                    <a:pt x="1282547" y="32867"/>
                  </a:lnTo>
                  <a:lnTo>
                    <a:pt x="1289697" y="30454"/>
                  </a:lnTo>
                  <a:close/>
                </a:path>
                <a:path w="1366520" h="372110">
                  <a:moveTo>
                    <a:pt x="1308785" y="24003"/>
                  </a:moveTo>
                  <a:lnTo>
                    <a:pt x="1306893" y="19100"/>
                  </a:lnTo>
                  <a:lnTo>
                    <a:pt x="1303528" y="20231"/>
                  </a:lnTo>
                  <a:lnTo>
                    <a:pt x="1300162" y="21374"/>
                  </a:lnTo>
                  <a:lnTo>
                    <a:pt x="1301635" y="26428"/>
                  </a:lnTo>
                  <a:lnTo>
                    <a:pt x="1308785" y="24003"/>
                  </a:lnTo>
                  <a:close/>
                </a:path>
                <a:path w="1366520" h="372110">
                  <a:moveTo>
                    <a:pt x="1327861" y="17551"/>
                  </a:moveTo>
                  <a:lnTo>
                    <a:pt x="1325981" y="12636"/>
                  </a:lnTo>
                  <a:lnTo>
                    <a:pt x="1322616" y="13766"/>
                  </a:lnTo>
                  <a:lnTo>
                    <a:pt x="1319250" y="14909"/>
                  </a:lnTo>
                  <a:lnTo>
                    <a:pt x="1320711" y="19964"/>
                  </a:lnTo>
                  <a:lnTo>
                    <a:pt x="1327861" y="17551"/>
                  </a:lnTo>
                  <a:close/>
                </a:path>
                <a:path w="1366520" h="372110">
                  <a:moveTo>
                    <a:pt x="1346987" y="11201"/>
                  </a:moveTo>
                  <a:lnTo>
                    <a:pt x="1345107" y="6273"/>
                  </a:lnTo>
                  <a:lnTo>
                    <a:pt x="1341742" y="7378"/>
                  </a:lnTo>
                  <a:lnTo>
                    <a:pt x="1338376" y="8483"/>
                  </a:lnTo>
                  <a:lnTo>
                    <a:pt x="1339811" y="13550"/>
                  </a:lnTo>
                  <a:lnTo>
                    <a:pt x="1346987" y="11201"/>
                  </a:lnTo>
                  <a:close/>
                </a:path>
                <a:path w="1366520" h="372110">
                  <a:moveTo>
                    <a:pt x="1366139" y="4927"/>
                  </a:moveTo>
                  <a:lnTo>
                    <a:pt x="1364272" y="0"/>
                  </a:lnTo>
                  <a:lnTo>
                    <a:pt x="1360906" y="1104"/>
                  </a:lnTo>
                  <a:lnTo>
                    <a:pt x="1357541" y="2209"/>
                  </a:lnTo>
                  <a:lnTo>
                    <a:pt x="1358963" y="7277"/>
                  </a:lnTo>
                  <a:lnTo>
                    <a:pt x="1366139" y="492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 descr=""/>
            <p:cNvSpPr/>
            <p:nvPr/>
          </p:nvSpPr>
          <p:spPr>
            <a:xfrm>
              <a:off x="3327019" y="5333517"/>
              <a:ext cx="676275" cy="154305"/>
            </a:xfrm>
            <a:custGeom>
              <a:avLst/>
              <a:gdLst/>
              <a:ahLst/>
              <a:cxnLst/>
              <a:rect l="l" t="t" r="r" b="b"/>
              <a:pathLst>
                <a:path w="676275" h="154304">
                  <a:moveTo>
                    <a:pt x="8597" y="151765"/>
                  </a:moveTo>
                  <a:lnTo>
                    <a:pt x="6731" y="146837"/>
                  </a:lnTo>
                  <a:lnTo>
                    <a:pt x="3365" y="147942"/>
                  </a:lnTo>
                  <a:lnTo>
                    <a:pt x="0" y="149047"/>
                  </a:lnTo>
                  <a:lnTo>
                    <a:pt x="1422" y="154114"/>
                  </a:lnTo>
                  <a:lnTo>
                    <a:pt x="8597" y="151765"/>
                  </a:lnTo>
                  <a:close/>
                </a:path>
                <a:path w="676275" h="154304">
                  <a:moveTo>
                    <a:pt x="27736" y="145503"/>
                  </a:moveTo>
                  <a:lnTo>
                    <a:pt x="25895" y="140563"/>
                  </a:lnTo>
                  <a:lnTo>
                    <a:pt x="22529" y="141668"/>
                  </a:lnTo>
                  <a:lnTo>
                    <a:pt x="19164" y="142773"/>
                  </a:lnTo>
                  <a:lnTo>
                    <a:pt x="20561" y="147853"/>
                  </a:lnTo>
                  <a:lnTo>
                    <a:pt x="27736" y="145503"/>
                  </a:lnTo>
                  <a:close/>
                </a:path>
                <a:path w="676275" h="154304">
                  <a:moveTo>
                    <a:pt x="46926" y="139344"/>
                  </a:moveTo>
                  <a:lnTo>
                    <a:pt x="45097" y="134391"/>
                  </a:lnTo>
                  <a:lnTo>
                    <a:pt x="41719" y="135458"/>
                  </a:lnTo>
                  <a:lnTo>
                    <a:pt x="38328" y="136525"/>
                  </a:lnTo>
                  <a:lnTo>
                    <a:pt x="39725" y="141605"/>
                  </a:lnTo>
                  <a:lnTo>
                    <a:pt x="46926" y="139344"/>
                  </a:lnTo>
                  <a:close/>
                </a:path>
                <a:path w="676275" h="154304">
                  <a:moveTo>
                    <a:pt x="66128" y="133299"/>
                  </a:moveTo>
                  <a:lnTo>
                    <a:pt x="64325" y="128346"/>
                  </a:lnTo>
                  <a:lnTo>
                    <a:pt x="60947" y="129413"/>
                  </a:lnTo>
                  <a:lnTo>
                    <a:pt x="57569" y="130479"/>
                  </a:lnTo>
                  <a:lnTo>
                    <a:pt x="58928" y="135559"/>
                  </a:lnTo>
                  <a:lnTo>
                    <a:pt x="66128" y="133299"/>
                  </a:lnTo>
                  <a:close/>
                </a:path>
                <a:path w="676275" h="154304">
                  <a:moveTo>
                    <a:pt x="85344" y="127254"/>
                  </a:moveTo>
                  <a:lnTo>
                    <a:pt x="83566" y="122288"/>
                  </a:lnTo>
                  <a:lnTo>
                    <a:pt x="80187" y="123355"/>
                  </a:lnTo>
                  <a:lnTo>
                    <a:pt x="76796" y="124421"/>
                  </a:lnTo>
                  <a:lnTo>
                    <a:pt x="78155" y="129514"/>
                  </a:lnTo>
                  <a:lnTo>
                    <a:pt x="85344" y="127254"/>
                  </a:lnTo>
                  <a:close/>
                </a:path>
                <a:path w="676275" h="154304">
                  <a:moveTo>
                    <a:pt x="104597" y="121323"/>
                  </a:moveTo>
                  <a:lnTo>
                    <a:pt x="102844" y="116357"/>
                  </a:lnTo>
                  <a:lnTo>
                    <a:pt x="99441" y="117373"/>
                  </a:lnTo>
                  <a:lnTo>
                    <a:pt x="96037" y="118389"/>
                  </a:lnTo>
                  <a:lnTo>
                    <a:pt x="97370" y="123482"/>
                  </a:lnTo>
                  <a:lnTo>
                    <a:pt x="104597" y="121323"/>
                  </a:lnTo>
                  <a:close/>
                </a:path>
                <a:path w="676275" h="154304">
                  <a:moveTo>
                    <a:pt x="123901" y="115557"/>
                  </a:moveTo>
                  <a:lnTo>
                    <a:pt x="122174" y="110578"/>
                  </a:lnTo>
                  <a:lnTo>
                    <a:pt x="118770" y="111594"/>
                  </a:lnTo>
                  <a:lnTo>
                    <a:pt x="115366" y="112610"/>
                  </a:lnTo>
                  <a:lnTo>
                    <a:pt x="116674" y="117716"/>
                  </a:lnTo>
                  <a:lnTo>
                    <a:pt x="123901" y="115557"/>
                  </a:lnTo>
                  <a:close/>
                </a:path>
                <a:path w="676275" h="154304">
                  <a:moveTo>
                    <a:pt x="143192" y="109778"/>
                  </a:moveTo>
                  <a:lnTo>
                    <a:pt x="141490" y="104800"/>
                  </a:lnTo>
                  <a:lnTo>
                    <a:pt x="138087" y="105816"/>
                  </a:lnTo>
                  <a:lnTo>
                    <a:pt x="134683" y="106832"/>
                  </a:lnTo>
                  <a:lnTo>
                    <a:pt x="135966" y="111950"/>
                  </a:lnTo>
                  <a:lnTo>
                    <a:pt x="143192" y="109778"/>
                  </a:lnTo>
                  <a:close/>
                </a:path>
                <a:path w="676275" h="154304">
                  <a:moveTo>
                    <a:pt x="162521" y="104114"/>
                  </a:moveTo>
                  <a:lnTo>
                    <a:pt x="160845" y="99123"/>
                  </a:lnTo>
                  <a:lnTo>
                    <a:pt x="157429" y="100088"/>
                  </a:lnTo>
                  <a:lnTo>
                    <a:pt x="154012" y="101053"/>
                  </a:lnTo>
                  <a:lnTo>
                    <a:pt x="155257" y="106159"/>
                  </a:lnTo>
                  <a:lnTo>
                    <a:pt x="162521" y="104114"/>
                  </a:lnTo>
                  <a:close/>
                </a:path>
                <a:path w="676275" h="154304">
                  <a:moveTo>
                    <a:pt x="181914" y="98666"/>
                  </a:moveTo>
                  <a:lnTo>
                    <a:pt x="180263" y="93662"/>
                  </a:lnTo>
                  <a:lnTo>
                    <a:pt x="176847" y="94627"/>
                  </a:lnTo>
                  <a:lnTo>
                    <a:pt x="173431" y="95592"/>
                  </a:lnTo>
                  <a:lnTo>
                    <a:pt x="174650" y="100711"/>
                  </a:lnTo>
                  <a:lnTo>
                    <a:pt x="181914" y="98666"/>
                  </a:lnTo>
                  <a:close/>
                </a:path>
                <a:path w="676275" h="154304">
                  <a:moveTo>
                    <a:pt x="201295" y="93205"/>
                  </a:moveTo>
                  <a:lnTo>
                    <a:pt x="199669" y="88188"/>
                  </a:lnTo>
                  <a:lnTo>
                    <a:pt x="196253" y="89154"/>
                  </a:lnTo>
                  <a:lnTo>
                    <a:pt x="192836" y="90119"/>
                  </a:lnTo>
                  <a:lnTo>
                    <a:pt x="194030" y="95250"/>
                  </a:lnTo>
                  <a:lnTo>
                    <a:pt x="201295" y="93205"/>
                  </a:lnTo>
                  <a:close/>
                </a:path>
                <a:path w="676275" h="154304">
                  <a:moveTo>
                    <a:pt x="220713" y="87858"/>
                  </a:moveTo>
                  <a:lnTo>
                    <a:pt x="219113" y="82829"/>
                  </a:lnTo>
                  <a:lnTo>
                    <a:pt x="215684" y="83731"/>
                  </a:lnTo>
                  <a:lnTo>
                    <a:pt x="212255" y="84645"/>
                  </a:lnTo>
                  <a:lnTo>
                    <a:pt x="213423" y="89776"/>
                  </a:lnTo>
                  <a:lnTo>
                    <a:pt x="220713" y="87858"/>
                  </a:lnTo>
                  <a:close/>
                </a:path>
                <a:path w="676275" h="154304">
                  <a:moveTo>
                    <a:pt x="240182" y="82740"/>
                  </a:moveTo>
                  <a:lnTo>
                    <a:pt x="238620" y="77711"/>
                  </a:lnTo>
                  <a:lnTo>
                    <a:pt x="235191" y="78613"/>
                  </a:lnTo>
                  <a:lnTo>
                    <a:pt x="231762" y="79514"/>
                  </a:lnTo>
                  <a:lnTo>
                    <a:pt x="232892" y="84658"/>
                  </a:lnTo>
                  <a:lnTo>
                    <a:pt x="240182" y="82740"/>
                  </a:lnTo>
                  <a:close/>
                </a:path>
                <a:path w="676275" h="154304">
                  <a:moveTo>
                    <a:pt x="259676" y="77647"/>
                  </a:moveTo>
                  <a:lnTo>
                    <a:pt x="258140" y="72605"/>
                  </a:lnTo>
                  <a:lnTo>
                    <a:pt x="254711" y="73507"/>
                  </a:lnTo>
                  <a:lnTo>
                    <a:pt x="251282" y="74409"/>
                  </a:lnTo>
                  <a:lnTo>
                    <a:pt x="252374" y="79552"/>
                  </a:lnTo>
                  <a:lnTo>
                    <a:pt x="259676" y="77647"/>
                  </a:lnTo>
                  <a:close/>
                </a:path>
                <a:path w="676275" h="154304">
                  <a:moveTo>
                    <a:pt x="279171" y="72618"/>
                  </a:moveTo>
                  <a:lnTo>
                    <a:pt x="277672" y="67576"/>
                  </a:lnTo>
                  <a:lnTo>
                    <a:pt x="274218" y="68402"/>
                  </a:lnTo>
                  <a:lnTo>
                    <a:pt x="270789" y="69303"/>
                  </a:lnTo>
                  <a:lnTo>
                    <a:pt x="271856" y="74460"/>
                  </a:lnTo>
                  <a:lnTo>
                    <a:pt x="275501" y="73507"/>
                  </a:lnTo>
                  <a:lnTo>
                    <a:pt x="279171" y="72618"/>
                  </a:lnTo>
                  <a:close/>
                </a:path>
                <a:path w="676275" h="154304">
                  <a:moveTo>
                    <a:pt x="298754" y="67906"/>
                  </a:moveTo>
                  <a:lnTo>
                    <a:pt x="297294" y="62852"/>
                  </a:lnTo>
                  <a:lnTo>
                    <a:pt x="293839" y="63677"/>
                  </a:lnTo>
                  <a:lnTo>
                    <a:pt x="290385" y="64503"/>
                  </a:lnTo>
                  <a:lnTo>
                    <a:pt x="291414" y="69672"/>
                  </a:lnTo>
                  <a:lnTo>
                    <a:pt x="298754" y="67906"/>
                  </a:lnTo>
                  <a:close/>
                </a:path>
                <a:path w="676275" h="154304">
                  <a:moveTo>
                    <a:pt x="318325" y="63207"/>
                  </a:moveTo>
                  <a:lnTo>
                    <a:pt x="316903" y="58140"/>
                  </a:lnTo>
                  <a:lnTo>
                    <a:pt x="313448" y="58966"/>
                  </a:lnTo>
                  <a:lnTo>
                    <a:pt x="309994" y="59791"/>
                  </a:lnTo>
                  <a:lnTo>
                    <a:pt x="310997" y="64973"/>
                  </a:lnTo>
                  <a:lnTo>
                    <a:pt x="318325" y="63207"/>
                  </a:lnTo>
                  <a:close/>
                </a:path>
                <a:path w="676275" h="154304">
                  <a:moveTo>
                    <a:pt x="337908" y="58521"/>
                  </a:moveTo>
                  <a:lnTo>
                    <a:pt x="336511" y="53428"/>
                  </a:lnTo>
                  <a:lnTo>
                    <a:pt x="333057" y="54254"/>
                  </a:lnTo>
                  <a:lnTo>
                    <a:pt x="329603" y="55079"/>
                  </a:lnTo>
                  <a:lnTo>
                    <a:pt x="330568" y="60261"/>
                  </a:lnTo>
                  <a:lnTo>
                    <a:pt x="337908" y="58521"/>
                  </a:lnTo>
                  <a:close/>
                </a:path>
                <a:path w="676275" h="154304">
                  <a:moveTo>
                    <a:pt x="357593" y="54279"/>
                  </a:moveTo>
                  <a:lnTo>
                    <a:pt x="356235" y="49187"/>
                  </a:lnTo>
                  <a:lnTo>
                    <a:pt x="352767" y="49936"/>
                  </a:lnTo>
                  <a:lnTo>
                    <a:pt x="349300" y="50685"/>
                  </a:lnTo>
                  <a:lnTo>
                    <a:pt x="350227" y="55880"/>
                  </a:lnTo>
                  <a:lnTo>
                    <a:pt x="357593" y="54279"/>
                  </a:lnTo>
                  <a:close/>
                </a:path>
                <a:path w="676275" h="154304">
                  <a:moveTo>
                    <a:pt x="377266" y="49999"/>
                  </a:moveTo>
                  <a:lnTo>
                    <a:pt x="375945" y="44907"/>
                  </a:lnTo>
                  <a:lnTo>
                    <a:pt x="372478" y="45656"/>
                  </a:lnTo>
                  <a:lnTo>
                    <a:pt x="369011" y="46405"/>
                  </a:lnTo>
                  <a:lnTo>
                    <a:pt x="369900" y="51600"/>
                  </a:lnTo>
                  <a:lnTo>
                    <a:pt x="377266" y="49999"/>
                  </a:lnTo>
                  <a:close/>
                </a:path>
                <a:path w="676275" h="154304">
                  <a:moveTo>
                    <a:pt x="396951" y="45732"/>
                  </a:moveTo>
                  <a:lnTo>
                    <a:pt x="395668" y="40627"/>
                  </a:lnTo>
                  <a:lnTo>
                    <a:pt x="392201" y="41376"/>
                  </a:lnTo>
                  <a:lnTo>
                    <a:pt x="388734" y="42125"/>
                  </a:lnTo>
                  <a:lnTo>
                    <a:pt x="389585" y="47332"/>
                  </a:lnTo>
                  <a:lnTo>
                    <a:pt x="396951" y="45732"/>
                  </a:lnTo>
                  <a:close/>
                </a:path>
                <a:path w="676275" h="154304">
                  <a:moveTo>
                    <a:pt x="416712" y="41910"/>
                  </a:moveTo>
                  <a:lnTo>
                    <a:pt x="415480" y="36791"/>
                  </a:lnTo>
                  <a:lnTo>
                    <a:pt x="411988" y="37465"/>
                  </a:lnTo>
                  <a:lnTo>
                    <a:pt x="408495" y="38138"/>
                  </a:lnTo>
                  <a:lnTo>
                    <a:pt x="409308" y="43332"/>
                  </a:lnTo>
                  <a:lnTo>
                    <a:pt x="416712" y="41910"/>
                  </a:lnTo>
                  <a:close/>
                </a:path>
                <a:path w="676275" h="154304">
                  <a:moveTo>
                    <a:pt x="436486" y="38112"/>
                  </a:moveTo>
                  <a:lnTo>
                    <a:pt x="435292" y="32981"/>
                  </a:lnTo>
                  <a:lnTo>
                    <a:pt x="431800" y="33655"/>
                  </a:lnTo>
                  <a:lnTo>
                    <a:pt x="428307" y="34328"/>
                  </a:lnTo>
                  <a:lnTo>
                    <a:pt x="429082" y="39535"/>
                  </a:lnTo>
                  <a:lnTo>
                    <a:pt x="436486" y="38112"/>
                  </a:lnTo>
                  <a:close/>
                </a:path>
                <a:path w="676275" h="154304">
                  <a:moveTo>
                    <a:pt x="456260" y="34315"/>
                  </a:moveTo>
                  <a:lnTo>
                    <a:pt x="455104" y="29171"/>
                  </a:lnTo>
                  <a:lnTo>
                    <a:pt x="451612" y="29845"/>
                  </a:lnTo>
                  <a:lnTo>
                    <a:pt x="448119" y="30518"/>
                  </a:lnTo>
                  <a:lnTo>
                    <a:pt x="448856" y="35737"/>
                  </a:lnTo>
                  <a:lnTo>
                    <a:pt x="456260" y="34315"/>
                  </a:lnTo>
                  <a:close/>
                </a:path>
                <a:path w="676275" h="154304">
                  <a:moveTo>
                    <a:pt x="476110" y="30924"/>
                  </a:moveTo>
                  <a:lnTo>
                    <a:pt x="474992" y="25768"/>
                  </a:lnTo>
                  <a:lnTo>
                    <a:pt x="471487" y="26352"/>
                  </a:lnTo>
                  <a:lnTo>
                    <a:pt x="467982" y="26936"/>
                  </a:lnTo>
                  <a:lnTo>
                    <a:pt x="468668" y="32156"/>
                  </a:lnTo>
                  <a:lnTo>
                    <a:pt x="476110" y="30924"/>
                  </a:lnTo>
                  <a:close/>
                </a:path>
                <a:path w="676275" h="154304">
                  <a:moveTo>
                    <a:pt x="495973" y="27622"/>
                  </a:moveTo>
                  <a:lnTo>
                    <a:pt x="494893" y="22466"/>
                  </a:lnTo>
                  <a:lnTo>
                    <a:pt x="491388" y="23050"/>
                  </a:lnTo>
                  <a:lnTo>
                    <a:pt x="487883" y="23634"/>
                  </a:lnTo>
                  <a:lnTo>
                    <a:pt x="488530" y="28854"/>
                  </a:lnTo>
                  <a:lnTo>
                    <a:pt x="495973" y="27622"/>
                  </a:lnTo>
                  <a:close/>
                </a:path>
                <a:path w="676275" h="154304">
                  <a:moveTo>
                    <a:pt x="515823" y="24333"/>
                  </a:moveTo>
                  <a:lnTo>
                    <a:pt x="514794" y="19164"/>
                  </a:lnTo>
                  <a:lnTo>
                    <a:pt x="511289" y="19748"/>
                  </a:lnTo>
                  <a:lnTo>
                    <a:pt x="507784" y="20332"/>
                  </a:lnTo>
                  <a:lnTo>
                    <a:pt x="508381" y="25565"/>
                  </a:lnTo>
                  <a:lnTo>
                    <a:pt x="515823" y="24333"/>
                  </a:lnTo>
                  <a:close/>
                </a:path>
                <a:path w="676275" h="154304">
                  <a:moveTo>
                    <a:pt x="535736" y="21374"/>
                  </a:moveTo>
                  <a:lnTo>
                    <a:pt x="534746" y="16205"/>
                  </a:lnTo>
                  <a:lnTo>
                    <a:pt x="531228" y="16687"/>
                  </a:lnTo>
                  <a:lnTo>
                    <a:pt x="527710" y="17170"/>
                  </a:lnTo>
                  <a:lnTo>
                    <a:pt x="528269" y="22415"/>
                  </a:lnTo>
                  <a:lnTo>
                    <a:pt x="535736" y="21374"/>
                  </a:lnTo>
                  <a:close/>
                </a:path>
                <a:path w="676275" h="154304">
                  <a:moveTo>
                    <a:pt x="555675" y="18618"/>
                  </a:moveTo>
                  <a:lnTo>
                    <a:pt x="554736" y="13436"/>
                  </a:lnTo>
                  <a:lnTo>
                    <a:pt x="551218" y="13919"/>
                  </a:lnTo>
                  <a:lnTo>
                    <a:pt x="547700" y="14401"/>
                  </a:lnTo>
                  <a:lnTo>
                    <a:pt x="548208" y="19646"/>
                  </a:lnTo>
                  <a:lnTo>
                    <a:pt x="555675" y="18618"/>
                  </a:lnTo>
                  <a:close/>
                </a:path>
                <a:path w="676275" h="154304">
                  <a:moveTo>
                    <a:pt x="575627" y="15862"/>
                  </a:moveTo>
                  <a:lnTo>
                    <a:pt x="574725" y="10680"/>
                  </a:lnTo>
                  <a:lnTo>
                    <a:pt x="571207" y="11163"/>
                  </a:lnTo>
                  <a:lnTo>
                    <a:pt x="567690" y="11645"/>
                  </a:lnTo>
                  <a:lnTo>
                    <a:pt x="568159" y="16891"/>
                  </a:lnTo>
                  <a:lnTo>
                    <a:pt x="575627" y="15862"/>
                  </a:lnTo>
                  <a:close/>
                </a:path>
                <a:path w="676275" h="154304">
                  <a:moveTo>
                    <a:pt x="595591" y="13335"/>
                  </a:moveTo>
                  <a:lnTo>
                    <a:pt x="594741" y="8140"/>
                  </a:lnTo>
                  <a:lnTo>
                    <a:pt x="591210" y="8521"/>
                  </a:lnTo>
                  <a:lnTo>
                    <a:pt x="587679" y="8902"/>
                  </a:lnTo>
                  <a:lnTo>
                    <a:pt x="588098" y="14160"/>
                  </a:lnTo>
                  <a:lnTo>
                    <a:pt x="595591" y="13335"/>
                  </a:lnTo>
                  <a:close/>
                </a:path>
                <a:path w="676275" h="154304">
                  <a:moveTo>
                    <a:pt x="615607" y="11137"/>
                  </a:moveTo>
                  <a:lnTo>
                    <a:pt x="614794" y="5943"/>
                  </a:lnTo>
                  <a:lnTo>
                    <a:pt x="611263" y="6324"/>
                  </a:lnTo>
                  <a:lnTo>
                    <a:pt x="607733" y="6705"/>
                  </a:lnTo>
                  <a:lnTo>
                    <a:pt x="608101" y="11963"/>
                  </a:lnTo>
                  <a:lnTo>
                    <a:pt x="615607" y="11137"/>
                  </a:lnTo>
                  <a:close/>
                </a:path>
                <a:path w="676275" h="154304">
                  <a:moveTo>
                    <a:pt x="635622" y="8940"/>
                  </a:moveTo>
                  <a:lnTo>
                    <a:pt x="634860" y="3733"/>
                  </a:lnTo>
                  <a:lnTo>
                    <a:pt x="631329" y="4114"/>
                  </a:lnTo>
                  <a:lnTo>
                    <a:pt x="627799" y="4495"/>
                  </a:lnTo>
                  <a:lnTo>
                    <a:pt x="628129" y="9766"/>
                  </a:lnTo>
                  <a:lnTo>
                    <a:pt x="635622" y="8940"/>
                  </a:lnTo>
                  <a:close/>
                </a:path>
                <a:path w="676275" h="154304">
                  <a:moveTo>
                    <a:pt x="655637" y="6807"/>
                  </a:moveTo>
                  <a:lnTo>
                    <a:pt x="654913" y="1587"/>
                  </a:lnTo>
                  <a:lnTo>
                    <a:pt x="651383" y="1917"/>
                  </a:lnTo>
                  <a:lnTo>
                    <a:pt x="647852" y="2298"/>
                  </a:lnTo>
                  <a:lnTo>
                    <a:pt x="648131" y="7569"/>
                  </a:lnTo>
                  <a:lnTo>
                    <a:pt x="651878" y="7162"/>
                  </a:lnTo>
                  <a:lnTo>
                    <a:pt x="655637" y="6807"/>
                  </a:lnTo>
                  <a:close/>
                </a:path>
                <a:path w="676275" h="154304">
                  <a:moveTo>
                    <a:pt x="675716" y="5219"/>
                  </a:moveTo>
                  <a:lnTo>
                    <a:pt x="675043" y="0"/>
                  </a:lnTo>
                  <a:lnTo>
                    <a:pt x="671499" y="279"/>
                  </a:lnTo>
                  <a:lnTo>
                    <a:pt x="667956" y="558"/>
                  </a:lnTo>
                  <a:lnTo>
                    <a:pt x="668197" y="5829"/>
                  </a:lnTo>
                  <a:lnTo>
                    <a:pt x="675716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 descr=""/>
            <p:cNvSpPr/>
            <p:nvPr/>
          </p:nvSpPr>
          <p:spPr>
            <a:xfrm>
              <a:off x="4015089" y="5331508"/>
              <a:ext cx="330200" cy="0"/>
            </a:xfrm>
            <a:custGeom>
              <a:avLst/>
              <a:gdLst/>
              <a:ahLst/>
              <a:cxnLst/>
              <a:rect l="l" t="t" r="r" b="b"/>
              <a:pathLst>
                <a:path w="330200" h="0">
                  <a:moveTo>
                    <a:pt x="0" y="0"/>
                  </a:moveTo>
                  <a:lnTo>
                    <a:pt x="329637" y="0"/>
                  </a:lnTo>
                </a:path>
              </a:pathLst>
            </a:custGeom>
            <a:ln w="1244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 descr=""/>
            <p:cNvSpPr/>
            <p:nvPr/>
          </p:nvSpPr>
          <p:spPr>
            <a:xfrm>
              <a:off x="792988" y="5331662"/>
              <a:ext cx="4761230" cy="429259"/>
            </a:xfrm>
            <a:custGeom>
              <a:avLst/>
              <a:gdLst/>
              <a:ahLst/>
              <a:cxnLst/>
              <a:rect l="l" t="t" r="r" b="b"/>
              <a:pathLst>
                <a:path w="4761230" h="429260">
                  <a:moveTo>
                    <a:pt x="6311" y="388759"/>
                  </a:moveTo>
                  <a:lnTo>
                    <a:pt x="0" y="387096"/>
                  </a:lnTo>
                  <a:lnTo>
                    <a:pt x="0" y="392544"/>
                  </a:lnTo>
                  <a:lnTo>
                    <a:pt x="5143" y="393890"/>
                  </a:lnTo>
                  <a:lnTo>
                    <a:pt x="6311" y="388759"/>
                  </a:lnTo>
                  <a:close/>
                </a:path>
                <a:path w="4761230" h="429260">
                  <a:moveTo>
                    <a:pt x="25781" y="393890"/>
                  </a:moveTo>
                  <a:lnTo>
                    <a:pt x="22352" y="392988"/>
                  </a:lnTo>
                  <a:lnTo>
                    <a:pt x="18923" y="392087"/>
                  </a:lnTo>
                  <a:lnTo>
                    <a:pt x="17322" y="397103"/>
                  </a:lnTo>
                  <a:lnTo>
                    <a:pt x="24625" y="399034"/>
                  </a:lnTo>
                  <a:lnTo>
                    <a:pt x="25781" y="393890"/>
                  </a:lnTo>
                  <a:close/>
                </a:path>
                <a:path w="4761230" h="429260">
                  <a:moveTo>
                    <a:pt x="45250" y="399034"/>
                  </a:moveTo>
                  <a:lnTo>
                    <a:pt x="41821" y="398132"/>
                  </a:lnTo>
                  <a:lnTo>
                    <a:pt x="38392" y="397230"/>
                  </a:lnTo>
                  <a:lnTo>
                    <a:pt x="36817" y="402259"/>
                  </a:lnTo>
                  <a:lnTo>
                    <a:pt x="44119" y="404177"/>
                  </a:lnTo>
                  <a:lnTo>
                    <a:pt x="45250" y="399034"/>
                  </a:lnTo>
                  <a:close/>
                </a:path>
                <a:path w="4761230" h="429260">
                  <a:moveTo>
                    <a:pt x="64719" y="404177"/>
                  </a:moveTo>
                  <a:lnTo>
                    <a:pt x="61290" y="403275"/>
                  </a:lnTo>
                  <a:lnTo>
                    <a:pt x="57861" y="402374"/>
                  </a:lnTo>
                  <a:lnTo>
                    <a:pt x="56299" y="407403"/>
                  </a:lnTo>
                  <a:lnTo>
                    <a:pt x="63614" y="409333"/>
                  </a:lnTo>
                  <a:lnTo>
                    <a:pt x="64719" y="404177"/>
                  </a:lnTo>
                  <a:close/>
                </a:path>
                <a:path w="4761230" h="429260">
                  <a:moveTo>
                    <a:pt x="84188" y="409308"/>
                  </a:moveTo>
                  <a:lnTo>
                    <a:pt x="80759" y="408406"/>
                  </a:lnTo>
                  <a:lnTo>
                    <a:pt x="77330" y="407504"/>
                  </a:lnTo>
                  <a:lnTo>
                    <a:pt x="75793" y="412534"/>
                  </a:lnTo>
                  <a:lnTo>
                    <a:pt x="83096" y="414464"/>
                  </a:lnTo>
                  <a:lnTo>
                    <a:pt x="84188" y="409308"/>
                  </a:lnTo>
                  <a:close/>
                </a:path>
                <a:path w="4761230" h="429260">
                  <a:moveTo>
                    <a:pt x="103657" y="414451"/>
                  </a:moveTo>
                  <a:lnTo>
                    <a:pt x="100228" y="413550"/>
                  </a:lnTo>
                  <a:lnTo>
                    <a:pt x="96799" y="412648"/>
                  </a:lnTo>
                  <a:lnTo>
                    <a:pt x="95288" y="417690"/>
                  </a:lnTo>
                  <a:lnTo>
                    <a:pt x="102590" y="419620"/>
                  </a:lnTo>
                  <a:lnTo>
                    <a:pt x="103657" y="414451"/>
                  </a:lnTo>
                  <a:close/>
                </a:path>
                <a:path w="4761230" h="429260">
                  <a:moveTo>
                    <a:pt x="123215" y="419188"/>
                  </a:moveTo>
                  <a:lnTo>
                    <a:pt x="119773" y="418363"/>
                  </a:lnTo>
                  <a:lnTo>
                    <a:pt x="116332" y="417537"/>
                  </a:lnTo>
                  <a:lnTo>
                    <a:pt x="114833" y="422592"/>
                  </a:lnTo>
                  <a:lnTo>
                    <a:pt x="122174" y="424345"/>
                  </a:lnTo>
                  <a:lnTo>
                    <a:pt x="123215" y="419188"/>
                  </a:lnTo>
                  <a:close/>
                </a:path>
                <a:path w="4761230" h="429260">
                  <a:moveTo>
                    <a:pt x="142798" y="423875"/>
                  </a:moveTo>
                  <a:lnTo>
                    <a:pt x="139357" y="423049"/>
                  </a:lnTo>
                  <a:lnTo>
                    <a:pt x="135915" y="422224"/>
                  </a:lnTo>
                  <a:lnTo>
                    <a:pt x="134442" y="427278"/>
                  </a:lnTo>
                  <a:lnTo>
                    <a:pt x="141782" y="429044"/>
                  </a:lnTo>
                  <a:lnTo>
                    <a:pt x="142798" y="423875"/>
                  </a:lnTo>
                  <a:close/>
                </a:path>
                <a:path w="4761230" h="429260">
                  <a:moveTo>
                    <a:pt x="3571849" y="533"/>
                  </a:moveTo>
                  <a:lnTo>
                    <a:pt x="3568306" y="266"/>
                  </a:lnTo>
                  <a:lnTo>
                    <a:pt x="3564763" y="0"/>
                  </a:lnTo>
                  <a:lnTo>
                    <a:pt x="3564153" y="5232"/>
                  </a:lnTo>
                  <a:lnTo>
                    <a:pt x="3571671" y="5803"/>
                  </a:lnTo>
                  <a:lnTo>
                    <a:pt x="3571849" y="533"/>
                  </a:lnTo>
                  <a:close/>
                </a:path>
                <a:path w="4761230" h="429260">
                  <a:moveTo>
                    <a:pt x="3591979" y="2044"/>
                  </a:moveTo>
                  <a:lnTo>
                    <a:pt x="3588435" y="1778"/>
                  </a:lnTo>
                  <a:lnTo>
                    <a:pt x="3584892" y="1511"/>
                  </a:lnTo>
                  <a:lnTo>
                    <a:pt x="3584244" y="6743"/>
                  </a:lnTo>
                  <a:lnTo>
                    <a:pt x="3591763" y="7302"/>
                  </a:lnTo>
                  <a:lnTo>
                    <a:pt x="3591979" y="2044"/>
                  </a:lnTo>
                  <a:close/>
                </a:path>
                <a:path w="4761230" h="429260">
                  <a:moveTo>
                    <a:pt x="3612083" y="3695"/>
                  </a:moveTo>
                  <a:lnTo>
                    <a:pt x="3608552" y="3314"/>
                  </a:lnTo>
                  <a:lnTo>
                    <a:pt x="3605009" y="3022"/>
                  </a:lnTo>
                  <a:lnTo>
                    <a:pt x="3604310" y="8242"/>
                  </a:lnTo>
                  <a:lnTo>
                    <a:pt x="3608070" y="8559"/>
                  </a:lnTo>
                  <a:lnTo>
                    <a:pt x="3611816" y="8953"/>
                  </a:lnTo>
                  <a:lnTo>
                    <a:pt x="3612083" y="3695"/>
                  </a:lnTo>
                  <a:close/>
                </a:path>
                <a:path w="4761230" h="429260">
                  <a:moveTo>
                    <a:pt x="3632136" y="5842"/>
                  </a:moveTo>
                  <a:lnTo>
                    <a:pt x="3628606" y="5461"/>
                  </a:lnTo>
                  <a:lnTo>
                    <a:pt x="3625075" y="5080"/>
                  </a:lnTo>
                  <a:lnTo>
                    <a:pt x="3624338" y="10299"/>
                  </a:lnTo>
                  <a:lnTo>
                    <a:pt x="3631831" y="11099"/>
                  </a:lnTo>
                  <a:lnTo>
                    <a:pt x="3632136" y="5842"/>
                  </a:lnTo>
                  <a:close/>
                </a:path>
                <a:path w="4761230" h="429260">
                  <a:moveTo>
                    <a:pt x="3652202" y="8001"/>
                  </a:moveTo>
                  <a:lnTo>
                    <a:pt x="3648672" y="7620"/>
                  </a:lnTo>
                  <a:lnTo>
                    <a:pt x="3645141" y="7239"/>
                  </a:lnTo>
                  <a:lnTo>
                    <a:pt x="3644354" y="12446"/>
                  </a:lnTo>
                  <a:lnTo>
                    <a:pt x="3651859" y="13258"/>
                  </a:lnTo>
                  <a:lnTo>
                    <a:pt x="3652202" y="8001"/>
                  </a:lnTo>
                  <a:close/>
                </a:path>
                <a:path w="4761230" h="429260">
                  <a:moveTo>
                    <a:pt x="3672268" y="10147"/>
                  </a:moveTo>
                  <a:lnTo>
                    <a:pt x="3668738" y="9766"/>
                  </a:lnTo>
                  <a:lnTo>
                    <a:pt x="3665207" y="9385"/>
                  </a:lnTo>
                  <a:lnTo>
                    <a:pt x="3664381" y="14592"/>
                  </a:lnTo>
                  <a:lnTo>
                    <a:pt x="3671874" y="15392"/>
                  </a:lnTo>
                  <a:lnTo>
                    <a:pt x="3672268" y="10147"/>
                  </a:lnTo>
                  <a:close/>
                </a:path>
                <a:path w="4761230" h="429260">
                  <a:moveTo>
                    <a:pt x="3692296" y="12547"/>
                  </a:moveTo>
                  <a:lnTo>
                    <a:pt x="3688778" y="12065"/>
                  </a:lnTo>
                  <a:lnTo>
                    <a:pt x="3685260" y="11582"/>
                  </a:lnTo>
                  <a:lnTo>
                    <a:pt x="3684397" y="16764"/>
                  </a:lnTo>
                  <a:lnTo>
                    <a:pt x="3691864" y="17805"/>
                  </a:lnTo>
                  <a:lnTo>
                    <a:pt x="3692296" y="12547"/>
                  </a:lnTo>
                  <a:close/>
                </a:path>
                <a:path w="4761230" h="429260">
                  <a:moveTo>
                    <a:pt x="3712273" y="15316"/>
                  </a:moveTo>
                  <a:lnTo>
                    <a:pt x="3708755" y="14833"/>
                  </a:lnTo>
                  <a:lnTo>
                    <a:pt x="3705237" y="14351"/>
                  </a:lnTo>
                  <a:lnTo>
                    <a:pt x="3704323" y="19532"/>
                  </a:lnTo>
                  <a:lnTo>
                    <a:pt x="3711803" y="20561"/>
                  </a:lnTo>
                  <a:lnTo>
                    <a:pt x="3712273" y="15316"/>
                  </a:lnTo>
                  <a:close/>
                </a:path>
                <a:path w="4761230" h="429260">
                  <a:moveTo>
                    <a:pt x="3732263" y="18084"/>
                  </a:moveTo>
                  <a:lnTo>
                    <a:pt x="3728745" y="17602"/>
                  </a:lnTo>
                  <a:lnTo>
                    <a:pt x="3725227" y="17119"/>
                  </a:lnTo>
                  <a:lnTo>
                    <a:pt x="3724275" y="22301"/>
                  </a:lnTo>
                  <a:lnTo>
                    <a:pt x="3731742" y="23329"/>
                  </a:lnTo>
                  <a:lnTo>
                    <a:pt x="3732263" y="18084"/>
                  </a:lnTo>
                  <a:close/>
                </a:path>
                <a:path w="4761230" h="429260">
                  <a:moveTo>
                    <a:pt x="3752253" y="20853"/>
                  </a:moveTo>
                  <a:lnTo>
                    <a:pt x="3748735" y="20370"/>
                  </a:lnTo>
                  <a:lnTo>
                    <a:pt x="3745217" y="19888"/>
                  </a:lnTo>
                  <a:lnTo>
                    <a:pt x="3744226" y="25057"/>
                  </a:lnTo>
                  <a:lnTo>
                    <a:pt x="3751694" y="26098"/>
                  </a:lnTo>
                  <a:lnTo>
                    <a:pt x="3752253" y="20853"/>
                  </a:lnTo>
                  <a:close/>
                </a:path>
                <a:path w="4761230" h="429260">
                  <a:moveTo>
                    <a:pt x="3772179" y="23952"/>
                  </a:moveTo>
                  <a:lnTo>
                    <a:pt x="3768674" y="23355"/>
                  </a:lnTo>
                  <a:lnTo>
                    <a:pt x="3765169" y="22758"/>
                  </a:lnTo>
                  <a:lnTo>
                    <a:pt x="3764140" y="27927"/>
                  </a:lnTo>
                  <a:lnTo>
                    <a:pt x="3771569" y="29184"/>
                  </a:lnTo>
                  <a:lnTo>
                    <a:pt x="3772179" y="23952"/>
                  </a:lnTo>
                  <a:close/>
                </a:path>
                <a:path w="4761230" h="429260">
                  <a:moveTo>
                    <a:pt x="3792080" y="27330"/>
                  </a:moveTo>
                  <a:lnTo>
                    <a:pt x="3788575" y="26733"/>
                  </a:lnTo>
                  <a:lnTo>
                    <a:pt x="3785070" y="26136"/>
                  </a:lnTo>
                  <a:lnTo>
                    <a:pt x="3784003" y="31292"/>
                  </a:lnTo>
                  <a:lnTo>
                    <a:pt x="3791432" y="32562"/>
                  </a:lnTo>
                  <a:lnTo>
                    <a:pt x="3792080" y="27330"/>
                  </a:lnTo>
                  <a:close/>
                </a:path>
                <a:path w="4761230" h="429260">
                  <a:moveTo>
                    <a:pt x="3811968" y="30708"/>
                  </a:moveTo>
                  <a:lnTo>
                    <a:pt x="3808463" y="30111"/>
                  </a:lnTo>
                  <a:lnTo>
                    <a:pt x="3804958" y="29514"/>
                  </a:lnTo>
                  <a:lnTo>
                    <a:pt x="3803853" y="34671"/>
                  </a:lnTo>
                  <a:lnTo>
                    <a:pt x="3811282" y="35928"/>
                  </a:lnTo>
                  <a:lnTo>
                    <a:pt x="3811968" y="30708"/>
                  </a:lnTo>
                  <a:close/>
                </a:path>
                <a:path w="4761230" h="429260">
                  <a:moveTo>
                    <a:pt x="3831856" y="34086"/>
                  </a:moveTo>
                  <a:lnTo>
                    <a:pt x="3828351" y="33489"/>
                  </a:lnTo>
                  <a:lnTo>
                    <a:pt x="3824846" y="32893"/>
                  </a:lnTo>
                  <a:lnTo>
                    <a:pt x="3823703" y="38036"/>
                  </a:lnTo>
                  <a:lnTo>
                    <a:pt x="3831132" y="39306"/>
                  </a:lnTo>
                  <a:lnTo>
                    <a:pt x="3831856" y="34086"/>
                  </a:lnTo>
                  <a:close/>
                </a:path>
                <a:path w="4761230" h="429260">
                  <a:moveTo>
                    <a:pt x="3851681" y="37782"/>
                  </a:moveTo>
                  <a:lnTo>
                    <a:pt x="3848201" y="37084"/>
                  </a:lnTo>
                  <a:lnTo>
                    <a:pt x="3844721" y="36385"/>
                  </a:lnTo>
                  <a:lnTo>
                    <a:pt x="3843528" y="41516"/>
                  </a:lnTo>
                  <a:lnTo>
                    <a:pt x="3850932" y="43002"/>
                  </a:lnTo>
                  <a:lnTo>
                    <a:pt x="3851681" y="37782"/>
                  </a:lnTo>
                  <a:close/>
                </a:path>
                <a:path w="4761230" h="429260">
                  <a:moveTo>
                    <a:pt x="3871455" y="41757"/>
                  </a:moveTo>
                  <a:lnTo>
                    <a:pt x="3867975" y="41059"/>
                  </a:lnTo>
                  <a:lnTo>
                    <a:pt x="3864495" y="40360"/>
                  </a:lnTo>
                  <a:lnTo>
                    <a:pt x="3863263" y="45478"/>
                  </a:lnTo>
                  <a:lnTo>
                    <a:pt x="3870668" y="46964"/>
                  </a:lnTo>
                  <a:lnTo>
                    <a:pt x="3871455" y="41757"/>
                  </a:lnTo>
                  <a:close/>
                </a:path>
                <a:path w="4761230" h="429260">
                  <a:moveTo>
                    <a:pt x="3891242" y="45720"/>
                  </a:moveTo>
                  <a:lnTo>
                    <a:pt x="3887762" y="45021"/>
                  </a:lnTo>
                  <a:lnTo>
                    <a:pt x="3884282" y="44323"/>
                  </a:lnTo>
                  <a:lnTo>
                    <a:pt x="3883012" y="49441"/>
                  </a:lnTo>
                  <a:lnTo>
                    <a:pt x="3890416" y="50927"/>
                  </a:lnTo>
                  <a:lnTo>
                    <a:pt x="3891242" y="45720"/>
                  </a:lnTo>
                  <a:close/>
                </a:path>
                <a:path w="4761230" h="429260">
                  <a:moveTo>
                    <a:pt x="3911015" y="49695"/>
                  </a:moveTo>
                  <a:lnTo>
                    <a:pt x="3907536" y="48996"/>
                  </a:lnTo>
                  <a:lnTo>
                    <a:pt x="3904056" y="48298"/>
                  </a:lnTo>
                  <a:lnTo>
                    <a:pt x="3902760" y="53403"/>
                  </a:lnTo>
                  <a:lnTo>
                    <a:pt x="3910152" y="54889"/>
                  </a:lnTo>
                  <a:lnTo>
                    <a:pt x="3911015" y="49695"/>
                  </a:lnTo>
                  <a:close/>
                </a:path>
                <a:path w="4761230" h="429260">
                  <a:moveTo>
                    <a:pt x="3930739" y="53898"/>
                  </a:moveTo>
                  <a:lnTo>
                    <a:pt x="3927284" y="53098"/>
                  </a:lnTo>
                  <a:lnTo>
                    <a:pt x="3923830" y="52298"/>
                  </a:lnTo>
                  <a:lnTo>
                    <a:pt x="3922484" y="57391"/>
                  </a:lnTo>
                  <a:lnTo>
                    <a:pt x="3929837" y="59093"/>
                  </a:lnTo>
                  <a:lnTo>
                    <a:pt x="3930739" y="53898"/>
                  </a:lnTo>
                  <a:close/>
                </a:path>
                <a:path w="4761230" h="429260">
                  <a:moveTo>
                    <a:pt x="3950398" y="58445"/>
                  </a:moveTo>
                  <a:lnTo>
                    <a:pt x="3946944" y="57645"/>
                  </a:lnTo>
                  <a:lnTo>
                    <a:pt x="3943489" y="56845"/>
                  </a:lnTo>
                  <a:lnTo>
                    <a:pt x="3942118" y="61925"/>
                  </a:lnTo>
                  <a:lnTo>
                    <a:pt x="3949458" y="63627"/>
                  </a:lnTo>
                  <a:lnTo>
                    <a:pt x="3950398" y="58445"/>
                  </a:lnTo>
                  <a:close/>
                </a:path>
                <a:path w="4761230" h="429260">
                  <a:moveTo>
                    <a:pt x="3970045" y="62992"/>
                  </a:moveTo>
                  <a:lnTo>
                    <a:pt x="3966591" y="62191"/>
                  </a:lnTo>
                  <a:lnTo>
                    <a:pt x="3963136" y="61391"/>
                  </a:lnTo>
                  <a:lnTo>
                    <a:pt x="3961727" y="66471"/>
                  </a:lnTo>
                  <a:lnTo>
                    <a:pt x="3969080" y="68173"/>
                  </a:lnTo>
                  <a:lnTo>
                    <a:pt x="3970045" y="62992"/>
                  </a:lnTo>
                  <a:close/>
                </a:path>
                <a:path w="4761230" h="429260">
                  <a:moveTo>
                    <a:pt x="3989705" y="67538"/>
                  </a:moveTo>
                  <a:lnTo>
                    <a:pt x="3986250" y="66738"/>
                  </a:lnTo>
                  <a:lnTo>
                    <a:pt x="3982796" y="65938"/>
                  </a:lnTo>
                  <a:lnTo>
                    <a:pt x="3981348" y="71005"/>
                  </a:lnTo>
                  <a:lnTo>
                    <a:pt x="3988701" y="72707"/>
                  </a:lnTo>
                  <a:lnTo>
                    <a:pt x="3989705" y="67538"/>
                  </a:lnTo>
                  <a:close/>
                </a:path>
                <a:path w="4761230" h="429260">
                  <a:moveTo>
                    <a:pt x="4009339" y="72148"/>
                  </a:moveTo>
                  <a:lnTo>
                    <a:pt x="4005897" y="71285"/>
                  </a:lnTo>
                  <a:lnTo>
                    <a:pt x="4002443" y="70485"/>
                  </a:lnTo>
                  <a:lnTo>
                    <a:pt x="4000970" y="75539"/>
                  </a:lnTo>
                  <a:lnTo>
                    <a:pt x="4004640" y="76390"/>
                  </a:lnTo>
                  <a:lnTo>
                    <a:pt x="4008297" y="77317"/>
                  </a:lnTo>
                  <a:lnTo>
                    <a:pt x="4009339" y="72148"/>
                  </a:lnTo>
                  <a:close/>
                </a:path>
                <a:path w="4761230" h="429260">
                  <a:moveTo>
                    <a:pt x="4028846" y="77266"/>
                  </a:moveTo>
                  <a:lnTo>
                    <a:pt x="4025417" y="76365"/>
                  </a:lnTo>
                  <a:lnTo>
                    <a:pt x="4021988" y="75463"/>
                  </a:lnTo>
                  <a:lnTo>
                    <a:pt x="4020477" y="80518"/>
                  </a:lnTo>
                  <a:lnTo>
                    <a:pt x="4027779" y="82423"/>
                  </a:lnTo>
                  <a:lnTo>
                    <a:pt x="4028846" y="77266"/>
                  </a:lnTo>
                  <a:close/>
                </a:path>
                <a:path w="4761230" h="429260">
                  <a:moveTo>
                    <a:pt x="4048366" y="82372"/>
                  </a:moveTo>
                  <a:lnTo>
                    <a:pt x="4044937" y="81470"/>
                  </a:lnTo>
                  <a:lnTo>
                    <a:pt x="4041508" y="80568"/>
                  </a:lnTo>
                  <a:lnTo>
                    <a:pt x="4039959" y="85610"/>
                  </a:lnTo>
                  <a:lnTo>
                    <a:pt x="4047261" y="87515"/>
                  </a:lnTo>
                  <a:lnTo>
                    <a:pt x="4048366" y="82372"/>
                  </a:lnTo>
                  <a:close/>
                </a:path>
                <a:path w="4761230" h="429260">
                  <a:moveTo>
                    <a:pt x="4067873" y="87477"/>
                  </a:moveTo>
                  <a:lnTo>
                    <a:pt x="4064444" y="86575"/>
                  </a:lnTo>
                  <a:lnTo>
                    <a:pt x="4061015" y="85674"/>
                  </a:lnTo>
                  <a:lnTo>
                    <a:pt x="4059440" y="90703"/>
                  </a:lnTo>
                  <a:lnTo>
                    <a:pt x="4066743" y="92621"/>
                  </a:lnTo>
                  <a:lnTo>
                    <a:pt x="4067873" y="87477"/>
                  </a:lnTo>
                  <a:close/>
                </a:path>
                <a:path w="4761230" h="429260">
                  <a:moveTo>
                    <a:pt x="4087393" y="92583"/>
                  </a:moveTo>
                  <a:lnTo>
                    <a:pt x="4083964" y="91681"/>
                  </a:lnTo>
                  <a:lnTo>
                    <a:pt x="4080535" y="90779"/>
                  </a:lnTo>
                  <a:lnTo>
                    <a:pt x="4078922" y="95808"/>
                  </a:lnTo>
                  <a:lnTo>
                    <a:pt x="4086225" y="97713"/>
                  </a:lnTo>
                  <a:lnTo>
                    <a:pt x="4087393" y="92583"/>
                  </a:lnTo>
                  <a:close/>
                </a:path>
                <a:path w="4761230" h="429260">
                  <a:moveTo>
                    <a:pt x="4106799" y="98069"/>
                  </a:moveTo>
                  <a:lnTo>
                    <a:pt x="4103395" y="97078"/>
                  </a:lnTo>
                  <a:lnTo>
                    <a:pt x="4099991" y="96088"/>
                  </a:lnTo>
                  <a:lnTo>
                    <a:pt x="4098353" y="101092"/>
                  </a:lnTo>
                  <a:lnTo>
                    <a:pt x="4105605" y="103200"/>
                  </a:lnTo>
                  <a:lnTo>
                    <a:pt x="4106799" y="98069"/>
                  </a:lnTo>
                  <a:close/>
                </a:path>
                <a:path w="4761230" h="429260">
                  <a:moveTo>
                    <a:pt x="4126166" y="103708"/>
                  </a:moveTo>
                  <a:lnTo>
                    <a:pt x="4122763" y="102717"/>
                  </a:lnTo>
                  <a:lnTo>
                    <a:pt x="4119359" y="101727"/>
                  </a:lnTo>
                  <a:lnTo>
                    <a:pt x="4117695" y="106718"/>
                  </a:lnTo>
                  <a:lnTo>
                    <a:pt x="4124934" y="108826"/>
                  </a:lnTo>
                  <a:lnTo>
                    <a:pt x="4126166" y="103708"/>
                  </a:lnTo>
                  <a:close/>
                </a:path>
                <a:path w="4761230" h="429260">
                  <a:moveTo>
                    <a:pt x="4145534" y="109347"/>
                  </a:moveTo>
                  <a:lnTo>
                    <a:pt x="4142130" y="108356"/>
                  </a:lnTo>
                  <a:lnTo>
                    <a:pt x="4138726" y="107365"/>
                  </a:lnTo>
                  <a:lnTo>
                    <a:pt x="4137025" y="112356"/>
                  </a:lnTo>
                  <a:lnTo>
                    <a:pt x="4144276" y="114465"/>
                  </a:lnTo>
                  <a:lnTo>
                    <a:pt x="4145534" y="109347"/>
                  </a:lnTo>
                  <a:close/>
                </a:path>
                <a:path w="4761230" h="429260">
                  <a:moveTo>
                    <a:pt x="4164901" y="114973"/>
                  </a:moveTo>
                  <a:lnTo>
                    <a:pt x="4161498" y="113982"/>
                  </a:lnTo>
                  <a:lnTo>
                    <a:pt x="4158094" y="112991"/>
                  </a:lnTo>
                  <a:lnTo>
                    <a:pt x="4156367" y="117970"/>
                  </a:lnTo>
                  <a:lnTo>
                    <a:pt x="4163606" y="120078"/>
                  </a:lnTo>
                  <a:lnTo>
                    <a:pt x="4164901" y="114973"/>
                  </a:lnTo>
                  <a:close/>
                </a:path>
                <a:path w="4761230" h="429260">
                  <a:moveTo>
                    <a:pt x="4184243" y="120700"/>
                  </a:moveTo>
                  <a:lnTo>
                    <a:pt x="4180865" y="119621"/>
                  </a:lnTo>
                  <a:lnTo>
                    <a:pt x="4177461" y="118630"/>
                  </a:lnTo>
                  <a:lnTo>
                    <a:pt x="4175709" y="123596"/>
                  </a:lnTo>
                  <a:lnTo>
                    <a:pt x="4179328" y="124650"/>
                  </a:lnTo>
                  <a:lnTo>
                    <a:pt x="4182922" y="125793"/>
                  </a:lnTo>
                  <a:lnTo>
                    <a:pt x="4184243" y="120700"/>
                  </a:lnTo>
                  <a:close/>
                </a:path>
                <a:path w="4761230" h="429260">
                  <a:moveTo>
                    <a:pt x="4203458" y="126847"/>
                  </a:moveTo>
                  <a:lnTo>
                    <a:pt x="4200080" y="125768"/>
                  </a:lnTo>
                  <a:lnTo>
                    <a:pt x="4196702" y="124688"/>
                  </a:lnTo>
                  <a:lnTo>
                    <a:pt x="4194924" y="129641"/>
                  </a:lnTo>
                  <a:lnTo>
                    <a:pt x="4202112" y="131940"/>
                  </a:lnTo>
                  <a:lnTo>
                    <a:pt x="4203458" y="126847"/>
                  </a:lnTo>
                  <a:close/>
                </a:path>
                <a:path w="4761230" h="429260">
                  <a:moveTo>
                    <a:pt x="4222661" y="132994"/>
                  </a:moveTo>
                  <a:lnTo>
                    <a:pt x="4219283" y="131914"/>
                  </a:lnTo>
                  <a:lnTo>
                    <a:pt x="4215904" y="130835"/>
                  </a:lnTo>
                  <a:lnTo>
                    <a:pt x="4214101" y="135775"/>
                  </a:lnTo>
                  <a:lnTo>
                    <a:pt x="4221277" y="138074"/>
                  </a:lnTo>
                  <a:lnTo>
                    <a:pt x="4222661" y="132994"/>
                  </a:lnTo>
                  <a:close/>
                </a:path>
                <a:path w="4761230" h="429260">
                  <a:moveTo>
                    <a:pt x="4241876" y="139141"/>
                  </a:moveTo>
                  <a:lnTo>
                    <a:pt x="4238498" y="138061"/>
                  </a:lnTo>
                  <a:lnTo>
                    <a:pt x="4235120" y="136982"/>
                  </a:lnTo>
                  <a:lnTo>
                    <a:pt x="4233278" y="141922"/>
                  </a:lnTo>
                  <a:lnTo>
                    <a:pt x="4240466" y="144221"/>
                  </a:lnTo>
                  <a:lnTo>
                    <a:pt x="4241876" y="139141"/>
                  </a:lnTo>
                  <a:close/>
                </a:path>
                <a:path w="4761230" h="429260">
                  <a:moveTo>
                    <a:pt x="4261078" y="145288"/>
                  </a:moveTo>
                  <a:lnTo>
                    <a:pt x="4257700" y="144208"/>
                  </a:lnTo>
                  <a:lnTo>
                    <a:pt x="4254322" y="143129"/>
                  </a:lnTo>
                  <a:lnTo>
                    <a:pt x="4252455" y="148056"/>
                  </a:lnTo>
                  <a:lnTo>
                    <a:pt x="4259643" y="150355"/>
                  </a:lnTo>
                  <a:lnTo>
                    <a:pt x="4261078" y="145288"/>
                  </a:lnTo>
                  <a:close/>
                </a:path>
                <a:path w="4761230" h="429260">
                  <a:moveTo>
                    <a:pt x="4280217" y="151663"/>
                  </a:moveTo>
                  <a:lnTo>
                    <a:pt x="4276864" y="150495"/>
                  </a:lnTo>
                  <a:lnTo>
                    <a:pt x="4273512" y="149326"/>
                  </a:lnTo>
                  <a:lnTo>
                    <a:pt x="4271632" y="154241"/>
                  </a:lnTo>
                  <a:lnTo>
                    <a:pt x="4278757" y="156730"/>
                  </a:lnTo>
                  <a:lnTo>
                    <a:pt x="4280217" y="151663"/>
                  </a:lnTo>
                  <a:close/>
                </a:path>
                <a:path w="4761230" h="429260">
                  <a:moveTo>
                    <a:pt x="4299267" y="158292"/>
                  </a:moveTo>
                  <a:lnTo>
                    <a:pt x="4295914" y="157124"/>
                  </a:lnTo>
                  <a:lnTo>
                    <a:pt x="4292562" y="155956"/>
                  </a:lnTo>
                  <a:lnTo>
                    <a:pt x="4290657" y="160858"/>
                  </a:lnTo>
                  <a:lnTo>
                    <a:pt x="4297781" y="163347"/>
                  </a:lnTo>
                  <a:lnTo>
                    <a:pt x="4299267" y="158292"/>
                  </a:lnTo>
                  <a:close/>
                </a:path>
                <a:path w="4761230" h="429260">
                  <a:moveTo>
                    <a:pt x="4318305" y="164934"/>
                  </a:moveTo>
                  <a:lnTo>
                    <a:pt x="4314952" y="163766"/>
                  </a:lnTo>
                  <a:lnTo>
                    <a:pt x="4311599" y="162598"/>
                  </a:lnTo>
                  <a:lnTo>
                    <a:pt x="4309656" y="167500"/>
                  </a:lnTo>
                  <a:lnTo>
                    <a:pt x="4316793" y="169976"/>
                  </a:lnTo>
                  <a:lnTo>
                    <a:pt x="4318305" y="164934"/>
                  </a:lnTo>
                  <a:close/>
                </a:path>
                <a:path w="4761230" h="429260">
                  <a:moveTo>
                    <a:pt x="4337355" y="171564"/>
                  </a:moveTo>
                  <a:lnTo>
                    <a:pt x="4334002" y="170395"/>
                  </a:lnTo>
                  <a:lnTo>
                    <a:pt x="4330649" y="169227"/>
                  </a:lnTo>
                  <a:lnTo>
                    <a:pt x="4328680" y="174117"/>
                  </a:lnTo>
                  <a:lnTo>
                    <a:pt x="4335818" y="176606"/>
                  </a:lnTo>
                  <a:lnTo>
                    <a:pt x="4337355" y="171564"/>
                  </a:lnTo>
                  <a:close/>
                </a:path>
                <a:path w="4761230" h="429260">
                  <a:moveTo>
                    <a:pt x="4356405" y="178206"/>
                  </a:moveTo>
                  <a:lnTo>
                    <a:pt x="4353052" y="177038"/>
                  </a:lnTo>
                  <a:lnTo>
                    <a:pt x="4349699" y="175869"/>
                  </a:lnTo>
                  <a:lnTo>
                    <a:pt x="4347705" y="180746"/>
                  </a:lnTo>
                  <a:lnTo>
                    <a:pt x="4354842" y="183235"/>
                  </a:lnTo>
                  <a:lnTo>
                    <a:pt x="4356405" y="178206"/>
                  </a:lnTo>
                  <a:close/>
                </a:path>
                <a:path w="4761230" h="429260">
                  <a:moveTo>
                    <a:pt x="4375340" y="185089"/>
                  </a:moveTo>
                  <a:lnTo>
                    <a:pt x="4372026" y="183845"/>
                  </a:lnTo>
                  <a:lnTo>
                    <a:pt x="4368711" y="182600"/>
                  </a:lnTo>
                  <a:lnTo>
                    <a:pt x="4366692" y="187464"/>
                  </a:lnTo>
                  <a:lnTo>
                    <a:pt x="4373753" y="190119"/>
                  </a:lnTo>
                  <a:lnTo>
                    <a:pt x="4375340" y="185089"/>
                  </a:lnTo>
                  <a:close/>
                </a:path>
                <a:path w="4761230" h="429260">
                  <a:moveTo>
                    <a:pt x="4394225" y="192189"/>
                  </a:moveTo>
                  <a:lnTo>
                    <a:pt x="4390910" y="190944"/>
                  </a:lnTo>
                  <a:lnTo>
                    <a:pt x="4387596" y="189699"/>
                  </a:lnTo>
                  <a:lnTo>
                    <a:pt x="4385551" y="194551"/>
                  </a:lnTo>
                  <a:lnTo>
                    <a:pt x="4392612" y="197205"/>
                  </a:lnTo>
                  <a:lnTo>
                    <a:pt x="4394225" y="192189"/>
                  </a:lnTo>
                  <a:close/>
                </a:path>
                <a:path w="4761230" h="429260">
                  <a:moveTo>
                    <a:pt x="4413097" y="199288"/>
                  </a:moveTo>
                  <a:lnTo>
                    <a:pt x="4409783" y="198043"/>
                  </a:lnTo>
                  <a:lnTo>
                    <a:pt x="4406468" y="196799"/>
                  </a:lnTo>
                  <a:lnTo>
                    <a:pt x="4404398" y="201637"/>
                  </a:lnTo>
                  <a:lnTo>
                    <a:pt x="4411472" y="204304"/>
                  </a:lnTo>
                  <a:lnTo>
                    <a:pt x="4413097" y="199288"/>
                  </a:lnTo>
                  <a:close/>
                </a:path>
                <a:path w="4761230" h="429260">
                  <a:moveTo>
                    <a:pt x="4431970" y="206400"/>
                  </a:moveTo>
                  <a:lnTo>
                    <a:pt x="4428655" y="205155"/>
                  </a:lnTo>
                  <a:lnTo>
                    <a:pt x="4425340" y="203911"/>
                  </a:lnTo>
                  <a:lnTo>
                    <a:pt x="4423257" y="208749"/>
                  </a:lnTo>
                  <a:lnTo>
                    <a:pt x="4430319" y="211404"/>
                  </a:lnTo>
                  <a:lnTo>
                    <a:pt x="4431970" y="206400"/>
                  </a:lnTo>
                  <a:close/>
                </a:path>
                <a:path w="4761230" h="429260">
                  <a:moveTo>
                    <a:pt x="4450842" y="213499"/>
                  </a:moveTo>
                  <a:lnTo>
                    <a:pt x="4447527" y="212255"/>
                  </a:lnTo>
                  <a:lnTo>
                    <a:pt x="4444200" y="211010"/>
                  </a:lnTo>
                  <a:lnTo>
                    <a:pt x="4442104" y="215836"/>
                  </a:lnTo>
                  <a:lnTo>
                    <a:pt x="4449165" y="218490"/>
                  </a:lnTo>
                  <a:lnTo>
                    <a:pt x="4450842" y="213499"/>
                  </a:lnTo>
                  <a:close/>
                </a:path>
                <a:path w="4761230" h="429260">
                  <a:moveTo>
                    <a:pt x="4469650" y="220802"/>
                  </a:moveTo>
                  <a:lnTo>
                    <a:pt x="4466361" y="219481"/>
                  </a:lnTo>
                  <a:lnTo>
                    <a:pt x="4463072" y="218160"/>
                  </a:lnTo>
                  <a:lnTo>
                    <a:pt x="4460938" y="222973"/>
                  </a:lnTo>
                  <a:lnTo>
                    <a:pt x="4467949" y="225793"/>
                  </a:lnTo>
                  <a:lnTo>
                    <a:pt x="4469650" y="220802"/>
                  </a:lnTo>
                  <a:close/>
                </a:path>
                <a:path w="4761230" h="429260">
                  <a:moveTo>
                    <a:pt x="4488345" y="228346"/>
                  </a:moveTo>
                  <a:lnTo>
                    <a:pt x="4485056" y="227025"/>
                  </a:lnTo>
                  <a:lnTo>
                    <a:pt x="4481766" y="225704"/>
                  </a:lnTo>
                  <a:lnTo>
                    <a:pt x="4479620" y="230505"/>
                  </a:lnTo>
                  <a:lnTo>
                    <a:pt x="4486618" y="233324"/>
                  </a:lnTo>
                  <a:lnTo>
                    <a:pt x="4488345" y="228346"/>
                  </a:lnTo>
                  <a:close/>
                </a:path>
                <a:path w="4761230" h="429260">
                  <a:moveTo>
                    <a:pt x="4507052" y="235877"/>
                  </a:moveTo>
                  <a:lnTo>
                    <a:pt x="4503763" y="234556"/>
                  </a:lnTo>
                  <a:lnTo>
                    <a:pt x="4500473" y="233235"/>
                  </a:lnTo>
                  <a:lnTo>
                    <a:pt x="4498302" y="238023"/>
                  </a:lnTo>
                  <a:lnTo>
                    <a:pt x="4505299" y="240855"/>
                  </a:lnTo>
                  <a:lnTo>
                    <a:pt x="4507052" y="235877"/>
                  </a:lnTo>
                  <a:close/>
                </a:path>
                <a:path w="4761230" h="429260">
                  <a:moveTo>
                    <a:pt x="4525759" y="243420"/>
                  </a:moveTo>
                  <a:lnTo>
                    <a:pt x="4522470" y="242100"/>
                  </a:lnTo>
                  <a:lnTo>
                    <a:pt x="4519180" y="240779"/>
                  </a:lnTo>
                  <a:lnTo>
                    <a:pt x="4516983" y="245567"/>
                  </a:lnTo>
                  <a:lnTo>
                    <a:pt x="4523994" y="248386"/>
                  </a:lnTo>
                  <a:lnTo>
                    <a:pt x="4525759" y="243420"/>
                  </a:lnTo>
                  <a:close/>
                </a:path>
                <a:path w="4761230" h="429260">
                  <a:moveTo>
                    <a:pt x="4544453" y="250964"/>
                  </a:moveTo>
                  <a:lnTo>
                    <a:pt x="4541164" y="249643"/>
                  </a:lnTo>
                  <a:lnTo>
                    <a:pt x="4537875" y="248310"/>
                  </a:lnTo>
                  <a:lnTo>
                    <a:pt x="4535665" y="253098"/>
                  </a:lnTo>
                  <a:lnTo>
                    <a:pt x="4542663" y="255917"/>
                  </a:lnTo>
                  <a:lnTo>
                    <a:pt x="4544453" y="250964"/>
                  </a:lnTo>
                  <a:close/>
                </a:path>
                <a:path w="4761230" h="429260">
                  <a:moveTo>
                    <a:pt x="4563135" y="258597"/>
                  </a:moveTo>
                  <a:lnTo>
                    <a:pt x="4559871" y="257200"/>
                  </a:lnTo>
                  <a:lnTo>
                    <a:pt x="4556582" y="255866"/>
                  </a:lnTo>
                  <a:lnTo>
                    <a:pt x="4554347" y="260642"/>
                  </a:lnTo>
                  <a:lnTo>
                    <a:pt x="4557852" y="262064"/>
                  </a:lnTo>
                  <a:lnTo>
                    <a:pt x="4561319" y="263550"/>
                  </a:lnTo>
                  <a:lnTo>
                    <a:pt x="4563135" y="258597"/>
                  </a:lnTo>
                  <a:close/>
                </a:path>
                <a:path w="4761230" h="429260">
                  <a:moveTo>
                    <a:pt x="4581664" y="266547"/>
                  </a:moveTo>
                  <a:lnTo>
                    <a:pt x="4578401" y="265150"/>
                  </a:lnTo>
                  <a:lnTo>
                    <a:pt x="4575137" y="263753"/>
                  </a:lnTo>
                  <a:lnTo>
                    <a:pt x="4572889" y="268516"/>
                  </a:lnTo>
                  <a:lnTo>
                    <a:pt x="4579823" y="271487"/>
                  </a:lnTo>
                  <a:lnTo>
                    <a:pt x="4581664" y="266547"/>
                  </a:lnTo>
                  <a:close/>
                </a:path>
                <a:path w="4761230" h="429260">
                  <a:moveTo>
                    <a:pt x="4600194" y="274510"/>
                  </a:moveTo>
                  <a:lnTo>
                    <a:pt x="4596930" y="273113"/>
                  </a:lnTo>
                  <a:lnTo>
                    <a:pt x="4593666" y="271716"/>
                  </a:lnTo>
                  <a:lnTo>
                    <a:pt x="4591405" y="276466"/>
                  </a:lnTo>
                  <a:lnTo>
                    <a:pt x="4598340" y="279438"/>
                  </a:lnTo>
                  <a:lnTo>
                    <a:pt x="4600194" y="274510"/>
                  </a:lnTo>
                  <a:close/>
                </a:path>
                <a:path w="4761230" h="429260">
                  <a:moveTo>
                    <a:pt x="4618710" y="282473"/>
                  </a:moveTo>
                  <a:lnTo>
                    <a:pt x="4615446" y="281076"/>
                  </a:lnTo>
                  <a:lnTo>
                    <a:pt x="4612183" y="279679"/>
                  </a:lnTo>
                  <a:lnTo>
                    <a:pt x="4609897" y="284416"/>
                  </a:lnTo>
                  <a:lnTo>
                    <a:pt x="4616831" y="287401"/>
                  </a:lnTo>
                  <a:lnTo>
                    <a:pt x="4618710" y="282473"/>
                  </a:lnTo>
                  <a:close/>
                </a:path>
                <a:path w="4761230" h="429260">
                  <a:moveTo>
                    <a:pt x="4637240" y="290436"/>
                  </a:moveTo>
                  <a:lnTo>
                    <a:pt x="4633976" y="289039"/>
                  </a:lnTo>
                  <a:lnTo>
                    <a:pt x="4630712" y="287642"/>
                  </a:lnTo>
                  <a:lnTo>
                    <a:pt x="4628413" y="292379"/>
                  </a:lnTo>
                  <a:lnTo>
                    <a:pt x="4635347" y="295351"/>
                  </a:lnTo>
                  <a:lnTo>
                    <a:pt x="4637240" y="290436"/>
                  </a:lnTo>
                  <a:close/>
                </a:path>
                <a:path w="4761230" h="429260">
                  <a:moveTo>
                    <a:pt x="4655769" y="298386"/>
                  </a:moveTo>
                  <a:lnTo>
                    <a:pt x="4652505" y="296989"/>
                  </a:lnTo>
                  <a:lnTo>
                    <a:pt x="4649241" y="295592"/>
                  </a:lnTo>
                  <a:lnTo>
                    <a:pt x="4646917" y="300316"/>
                  </a:lnTo>
                  <a:lnTo>
                    <a:pt x="4653851" y="303301"/>
                  </a:lnTo>
                  <a:lnTo>
                    <a:pt x="4655769" y="298386"/>
                  </a:lnTo>
                  <a:close/>
                </a:path>
                <a:path w="4761230" h="429260">
                  <a:moveTo>
                    <a:pt x="4674171" y="306641"/>
                  </a:moveTo>
                  <a:lnTo>
                    <a:pt x="4670945" y="305168"/>
                  </a:lnTo>
                  <a:lnTo>
                    <a:pt x="4667720" y="303695"/>
                  </a:lnTo>
                  <a:lnTo>
                    <a:pt x="4665370" y="308419"/>
                  </a:lnTo>
                  <a:lnTo>
                    <a:pt x="4672241" y="311543"/>
                  </a:lnTo>
                  <a:lnTo>
                    <a:pt x="4674171" y="306641"/>
                  </a:lnTo>
                  <a:close/>
                </a:path>
                <a:path w="4761230" h="429260">
                  <a:moveTo>
                    <a:pt x="4692523" y="314998"/>
                  </a:moveTo>
                  <a:lnTo>
                    <a:pt x="4689297" y="313524"/>
                  </a:lnTo>
                  <a:lnTo>
                    <a:pt x="4686071" y="312051"/>
                  </a:lnTo>
                  <a:lnTo>
                    <a:pt x="4683709" y="316763"/>
                  </a:lnTo>
                  <a:lnTo>
                    <a:pt x="4690580" y="319887"/>
                  </a:lnTo>
                  <a:lnTo>
                    <a:pt x="4692523" y="314998"/>
                  </a:lnTo>
                  <a:close/>
                </a:path>
                <a:path w="4761230" h="429260">
                  <a:moveTo>
                    <a:pt x="4710874" y="323354"/>
                  </a:moveTo>
                  <a:lnTo>
                    <a:pt x="4707648" y="321881"/>
                  </a:lnTo>
                  <a:lnTo>
                    <a:pt x="4704423" y="320408"/>
                  </a:lnTo>
                  <a:lnTo>
                    <a:pt x="4702035" y="325107"/>
                  </a:lnTo>
                  <a:lnTo>
                    <a:pt x="4708906" y="328244"/>
                  </a:lnTo>
                  <a:lnTo>
                    <a:pt x="4710874" y="323354"/>
                  </a:lnTo>
                  <a:close/>
                </a:path>
                <a:path w="4761230" h="429260">
                  <a:moveTo>
                    <a:pt x="4729226" y="331711"/>
                  </a:moveTo>
                  <a:lnTo>
                    <a:pt x="4726000" y="330238"/>
                  </a:lnTo>
                  <a:lnTo>
                    <a:pt x="4722774" y="328764"/>
                  </a:lnTo>
                  <a:lnTo>
                    <a:pt x="4720374" y="333463"/>
                  </a:lnTo>
                  <a:lnTo>
                    <a:pt x="4727245" y="336588"/>
                  </a:lnTo>
                  <a:lnTo>
                    <a:pt x="4729226" y="331711"/>
                  </a:lnTo>
                  <a:close/>
                </a:path>
                <a:path w="4761230" h="429260">
                  <a:moveTo>
                    <a:pt x="4747577" y="340055"/>
                  </a:moveTo>
                  <a:lnTo>
                    <a:pt x="4744351" y="338582"/>
                  </a:lnTo>
                  <a:lnTo>
                    <a:pt x="4741126" y="337108"/>
                  </a:lnTo>
                  <a:lnTo>
                    <a:pt x="4738713" y="341795"/>
                  </a:lnTo>
                  <a:lnTo>
                    <a:pt x="4745571" y="344919"/>
                  </a:lnTo>
                  <a:lnTo>
                    <a:pt x="4747577" y="340055"/>
                  </a:lnTo>
                  <a:close/>
                </a:path>
                <a:path w="4761230" h="429260">
                  <a:moveTo>
                    <a:pt x="4760976" y="346151"/>
                  </a:moveTo>
                  <a:lnTo>
                    <a:pt x="4759477" y="345465"/>
                  </a:lnTo>
                  <a:lnTo>
                    <a:pt x="4757039" y="350139"/>
                  </a:lnTo>
                  <a:lnTo>
                    <a:pt x="4760976" y="351929"/>
                  </a:lnTo>
                  <a:lnTo>
                    <a:pt x="4760976" y="34615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 descr=""/>
            <p:cNvSpPr/>
            <p:nvPr/>
          </p:nvSpPr>
          <p:spPr>
            <a:xfrm>
              <a:off x="927430" y="5753887"/>
              <a:ext cx="624205" cy="106680"/>
            </a:xfrm>
            <a:custGeom>
              <a:avLst/>
              <a:gdLst/>
              <a:ahLst/>
              <a:cxnLst/>
              <a:rect l="l" t="t" r="r" b="b"/>
              <a:pathLst>
                <a:path w="624205" h="106679">
                  <a:moveTo>
                    <a:pt x="8356" y="1651"/>
                  </a:moveTo>
                  <a:lnTo>
                    <a:pt x="4914" y="825"/>
                  </a:lnTo>
                  <a:lnTo>
                    <a:pt x="1473" y="0"/>
                  </a:lnTo>
                  <a:lnTo>
                    <a:pt x="0" y="5054"/>
                  </a:lnTo>
                  <a:lnTo>
                    <a:pt x="7340" y="6819"/>
                  </a:lnTo>
                  <a:lnTo>
                    <a:pt x="8356" y="1651"/>
                  </a:lnTo>
                  <a:close/>
                </a:path>
                <a:path w="624205" h="106679">
                  <a:moveTo>
                    <a:pt x="27940" y="6337"/>
                  </a:moveTo>
                  <a:lnTo>
                    <a:pt x="24498" y="5511"/>
                  </a:lnTo>
                  <a:lnTo>
                    <a:pt x="21056" y="4686"/>
                  </a:lnTo>
                  <a:lnTo>
                    <a:pt x="19596" y="9753"/>
                  </a:lnTo>
                  <a:lnTo>
                    <a:pt x="26949" y="11506"/>
                  </a:lnTo>
                  <a:lnTo>
                    <a:pt x="27940" y="6337"/>
                  </a:lnTo>
                  <a:close/>
                </a:path>
                <a:path w="624205" h="106679">
                  <a:moveTo>
                    <a:pt x="47523" y="11023"/>
                  </a:moveTo>
                  <a:lnTo>
                    <a:pt x="44081" y="10198"/>
                  </a:lnTo>
                  <a:lnTo>
                    <a:pt x="40640" y="9372"/>
                  </a:lnTo>
                  <a:lnTo>
                    <a:pt x="39204" y="14439"/>
                  </a:lnTo>
                  <a:lnTo>
                    <a:pt x="46558" y="16205"/>
                  </a:lnTo>
                  <a:lnTo>
                    <a:pt x="47523" y="11023"/>
                  </a:lnTo>
                  <a:close/>
                </a:path>
                <a:path w="624205" h="106679">
                  <a:moveTo>
                    <a:pt x="67094" y="15709"/>
                  </a:moveTo>
                  <a:lnTo>
                    <a:pt x="63652" y="14884"/>
                  </a:lnTo>
                  <a:lnTo>
                    <a:pt x="60210" y="14058"/>
                  </a:lnTo>
                  <a:lnTo>
                    <a:pt x="58801" y="19138"/>
                  </a:lnTo>
                  <a:lnTo>
                    <a:pt x="66154" y="20891"/>
                  </a:lnTo>
                  <a:lnTo>
                    <a:pt x="67094" y="15709"/>
                  </a:lnTo>
                  <a:close/>
                </a:path>
                <a:path w="624205" h="106679">
                  <a:moveTo>
                    <a:pt x="86753" y="20091"/>
                  </a:moveTo>
                  <a:lnTo>
                    <a:pt x="83286" y="19354"/>
                  </a:lnTo>
                  <a:lnTo>
                    <a:pt x="79819" y="18618"/>
                  </a:lnTo>
                  <a:lnTo>
                    <a:pt x="78435" y="23698"/>
                  </a:lnTo>
                  <a:lnTo>
                    <a:pt x="85826" y="25285"/>
                  </a:lnTo>
                  <a:lnTo>
                    <a:pt x="86753" y="20091"/>
                  </a:lnTo>
                  <a:close/>
                </a:path>
                <a:path w="624205" h="106679">
                  <a:moveTo>
                    <a:pt x="106438" y="24307"/>
                  </a:moveTo>
                  <a:lnTo>
                    <a:pt x="102971" y="23571"/>
                  </a:lnTo>
                  <a:lnTo>
                    <a:pt x="99504" y="22834"/>
                  </a:lnTo>
                  <a:lnTo>
                    <a:pt x="98145" y="27914"/>
                  </a:lnTo>
                  <a:lnTo>
                    <a:pt x="105537" y="29502"/>
                  </a:lnTo>
                  <a:lnTo>
                    <a:pt x="106438" y="24307"/>
                  </a:lnTo>
                  <a:close/>
                </a:path>
                <a:path w="624205" h="106679">
                  <a:moveTo>
                    <a:pt x="126136" y="28524"/>
                  </a:moveTo>
                  <a:lnTo>
                    <a:pt x="122669" y="27787"/>
                  </a:lnTo>
                  <a:lnTo>
                    <a:pt x="119202" y="27051"/>
                  </a:lnTo>
                  <a:lnTo>
                    <a:pt x="117868" y="32143"/>
                  </a:lnTo>
                  <a:lnTo>
                    <a:pt x="125260" y="33718"/>
                  </a:lnTo>
                  <a:lnTo>
                    <a:pt x="126136" y="28524"/>
                  </a:lnTo>
                  <a:close/>
                </a:path>
                <a:path w="624205" h="106679">
                  <a:moveTo>
                    <a:pt x="145821" y="32740"/>
                  </a:moveTo>
                  <a:lnTo>
                    <a:pt x="142354" y="32004"/>
                  </a:lnTo>
                  <a:lnTo>
                    <a:pt x="138887" y="31267"/>
                  </a:lnTo>
                  <a:lnTo>
                    <a:pt x="137579" y="36360"/>
                  </a:lnTo>
                  <a:lnTo>
                    <a:pt x="144970" y="37947"/>
                  </a:lnTo>
                  <a:lnTo>
                    <a:pt x="145821" y="32740"/>
                  </a:lnTo>
                  <a:close/>
                </a:path>
                <a:path w="624205" h="106679">
                  <a:moveTo>
                    <a:pt x="165506" y="36957"/>
                  </a:moveTo>
                  <a:lnTo>
                    <a:pt x="162039" y="36220"/>
                  </a:lnTo>
                  <a:lnTo>
                    <a:pt x="158572" y="35483"/>
                  </a:lnTo>
                  <a:lnTo>
                    <a:pt x="157289" y="40589"/>
                  </a:lnTo>
                  <a:lnTo>
                    <a:pt x="164680" y="42164"/>
                  </a:lnTo>
                  <a:lnTo>
                    <a:pt x="165506" y="36957"/>
                  </a:lnTo>
                  <a:close/>
                </a:path>
                <a:path w="624205" h="106679">
                  <a:moveTo>
                    <a:pt x="185242" y="40906"/>
                  </a:moveTo>
                  <a:lnTo>
                    <a:pt x="181762" y="40246"/>
                  </a:lnTo>
                  <a:lnTo>
                    <a:pt x="178282" y="39585"/>
                  </a:lnTo>
                  <a:lnTo>
                    <a:pt x="177025" y="44704"/>
                  </a:lnTo>
                  <a:lnTo>
                    <a:pt x="184442" y="46113"/>
                  </a:lnTo>
                  <a:lnTo>
                    <a:pt x="185242" y="40906"/>
                  </a:lnTo>
                  <a:close/>
                </a:path>
                <a:path w="624205" h="106679">
                  <a:moveTo>
                    <a:pt x="205028" y="44640"/>
                  </a:moveTo>
                  <a:lnTo>
                    <a:pt x="201549" y="43980"/>
                  </a:lnTo>
                  <a:lnTo>
                    <a:pt x="198069" y="43319"/>
                  </a:lnTo>
                  <a:lnTo>
                    <a:pt x="196837" y="48450"/>
                  </a:lnTo>
                  <a:lnTo>
                    <a:pt x="204254" y="49847"/>
                  </a:lnTo>
                  <a:lnTo>
                    <a:pt x="205028" y="44640"/>
                  </a:lnTo>
                  <a:close/>
                </a:path>
                <a:path w="624205" h="106679">
                  <a:moveTo>
                    <a:pt x="224815" y="48374"/>
                  </a:moveTo>
                  <a:lnTo>
                    <a:pt x="221335" y="47713"/>
                  </a:lnTo>
                  <a:lnTo>
                    <a:pt x="217855" y="47053"/>
                  </a:lnTo>
                  <a:lnTo>
                    <a:pt x="216649" y="52184"/>
                  </a:lnTo>
                  <a:lnTo>
                    <a:pt x="224066" y="53581"/>
                  </a:lnTo>
                  <a:lnTo>
                    <a:pt x="224815" y="48374"/>
                  </a:lnTo>
                  <a:close/>
                </a:path>
                <a:path w="624205" h="106679">
                  <a:moveTo>
                    <a:pt x="244602" y="52108"/>
                  </a:moveTo>
                  <a:lnTo>
                    <a:pt x="241122" y="51447"/>
                  </a:lnTo>
                  <a:lnTo>
                    <a:pt x="237642" y="50787"/>
                  </a:lnTo>
                  <a:lnTo>
                    <a:pt x="236461" y="55918"/>
                  </a:lnTo>
                  <a:lnTo>
                    <a:pt x="243890" y="57327"/>
                  </a:lnTo>
                  <a:lnTo>
                    <a:pt x="244602" y="52108"/>
                  </a:lnTo>
                  <a:close/>
                </a:path>
                <a:path w="624205" h="106679">
                  <a:moveTo>
                    <a:pt x="264388" y="55829"/>
                  </a:moveTo>
                  <a:lnTo>
                    <a:pt x="260908" y="55168"/>
                  </a:lnTo>
                  <a:lnTo>
                    <a:pt x="257429" y="54508"/>
                  </a:lnTo>
                  <a:lnTo>
                    <a:pt x="256273" y="59651"/>
                  </a:lnTo>
                  <a:lnTo>
                    <a:pt x="263702" y="61048"/>
                  </a:lnTo>
                  <a:lnTo>
                    <a:pt x="264388" y="55829"/>
                  </a:lnTo>
                  <a:close/>
                </a:path>
                <a:path w="624205" h="106679">
                  <a:moveTo>
                    <a:pt x="284226" y="59232"/>
                  </a:moveTo>
                  <a:lnTo>
                    <a:pt x="280733" y="58661"/>
                  </a:lnTo>
                  <a:lnTo>
                    <a:pt x="277241" y="58089"/>
                  </a:lnTo>
                  <a:lnTo>
                    <a:pt x="276110" y="63246"/>
                  </a:lnTo>
                  <a:lnTo>
                    <a:pt x="283565" y="64452"/>
                  </a:lnTo>
                  <a:lnTo>
                    <a:pt x="284226" y="59232"/>
                  </a:lnTo>
                  <a:close/>
                </a:path>
                <a:path w="624205" h="106679">
                  <a:moveTo>
                    <a:pt x="304101" y="62458"/>
                  </a:moveTo>
                  <a:lnTo>
                    <a:pt x="300609" y="61887"/>
                  </a:lnTo>
                  <a:lnTo>
                    <a:pt x="297116" y="61315"/>
                  </a:lnTo>
                  <a:lnTo>
                    <a:pt x="296011" y="66471"/>
                  </a:lnTo>
                  <a:lnTo>
                    <a:pt x="303466" y="67691"/>
                  </a:lnTo>
                  <a:lnTo>
                    <a:pt x="304101" y="62458"/>
                  </a:lnTo>
                  <a:close/>
                </a:path>
                <a:path w="624205" h="106679">
                  <a:moveTo>
                    <a:pt x="323964" y="65697"/>
                  </a:moveTo>
                  <a:lnTo>
                    <a:pt x="320471" y="65125"/>
                  </a:lnTo>
                  <a:lnTo>
                    <a:pt x="316979" y="64554"/>
                  </a:lnTo>
                  <a:lnTo>
                    <a:pt x="315899" y="69710"/>
                  </a:lnTo>
                  <a:lnTo>
                    <a:pt x="323354" y="70929"/>
                  </a:lnTo>
                  <a:lnTo>
                    <a:pt x="323964" y="65697"/>
                  </a:lnTo>
                  <a:close/>
                </a:path>
                <a:path w="624205" h="106679">
                  <a:moveTo>
                    <a:pt x="343839" y="68922"/>
                  </a:moveTo>
                  <a:lnTo>
                    <a:pt x="340347" y="68351"/>
                  </a:lnTo>
                  <a:lnTo>
                    <a:pt x="336854" y="67779"/>
                  </a:lnTo>
                  <a:lnTo>
                    <a:pt x="335800" y="72948"/>
                  </a:lnTo>
                  <a:lnTo>
                    <a:pt x="343268" y="74155"/>
                  </a:lnTo>
                  <a:lnTo>
                    <a:pt x="343839" y="68922"/>
                  </a:lnTo>
                  <a:close/>
                </a:path>
                <a:path w="624205" h="106679">
                  <a:moveTo>
                    <a:pt x="363715" y="72161"/>
                  </a:moveTo>
                  <a:lnTo>
                    <a:pt x="360222" y="71589"/>
                  </a:lnTo>
                  <a:lnTo>
                    <a:pt x="356730" y="71018"/>
                  </a:lnTo>
                  <a:lnTo>
                    <a:pt x="355714" y="76187"/>
                  </a:lnTo>
                  <a:lnTo>
                    <a:pt x="363169" y="77393"/>
                  </a:lnTo>
                  <a:lnTo>
                    <a:pt x="363715" y="72161"/>
                  </a:lnTo>
                  <a:close/>
                </a:path>
                <a:path w="624205" h="106679">
                  <a:moveTo>
                    <a:pt x="383654" y="74930"/>
                  </a:moveTo>
                  <a:lnTo>
                    <a:pt x="380149" y="74447"/>
                  </a:lnTo>
                  <a:lnTo>
                    <a:pt x="376643" y="73964"/>
                  </a:lnTo>
                  <a:lnTo>
                    <a:pt x="375653" y="79146"/>
                  </a:lnTo>
                  <a:lnTo>
                    <a:pt x="383133" y="80162"/>
                  </a:lnTo>
                  <a:lnTo>
                    <a:pt x="383654" y="74930"/>
                  </a:lnTo>
                  <a:close/>
                </a:path>
                <a:path w="624205" h="106679">
                  <a:moveTo>
                    <a:pt x="403593" y="77635"/>
                  </a:moveTo>
                  <a:lnTo>
                    <a:pt x="400088" y="77152"/>
                  </a:lnTo>
                  <a:lnTo>
                    <a:pt x="396582" y="76669"/>
                  </a:lnTo>
                  <a:lnTo>
                    <a:pt x="395617" y="81851"/>
                  </a:lnTo>
                  <a:lnTo>
                    <a:pt x="403110" y="82880"/>
                  </a:lnTo>
                  <a:lnTo>
                    <a:pt x="403593" y="77635"/>
                  </a:lnTo>
                  <a:close/>
                </a:path>
                <a:path w="624205" h="106679">
                  <a:moveTo>
                    <a:pt x="423545" y="80365"/>
                  </a:moveTo>
                  <a:lnTo>
                    <a:pt x="420039" y="79883"/>
                  </a:lnTo>
                  <a:lnTo>
                    <a:pt x="416534" y="79400"/>
                  </a:lnTo>
                  <a:lnTo>
                    <a:pt x="415594" y="84594"/>
                  </a:lnTo>
                  <a:lnTo>
                    <a:pt x="423087" y="85610"/>
                  </a:lnTo>
                  <a:lnTo>
                    <a:pt x="423545" y="80365"/>
                  </a:lnTo>
                  <a:close/>
                </a:path>
                <a:path w="624205" h="106679">
                  <a:moveTo>
                    <a:pt x="443496" y="83083"/>
                  </a:moveTo>
                  <a:lnTo>
                    <a:pt x="439991" y="82600"/>
                  </a:lnTo>
                  <a:lnTo>
                    <a:pt x="436486" y="82118"/>
                  </a:lnTo>
                  <a:lnTo>
                    <a:pt x="435584" y="87312"/>
                  </a:lnTo>
                  <a:lnTo>
                    <a:pt x="443064" y="88328"/>
                  </a:lnTo>
                  <a:lnTo>
                    <a:pt x="443496" y="83083"/>
                  </a:lnTo>
                  <a:close/>
                </a:path>
                <a:path w="624205" h="106679">
                  <a:moveTo>
                    <a:pt x="463461" y="85623"/>
                  </a:moveTo>
                  <a:lnTo>
                    <a:pt x="459943" y="85242"/>
                  </a:lnTo>
                  <a:lnTo>
                    <a:pt x="456425" y="84861"/>
                  </a:lnTo>
                  <a:lnTo>
                    <a:pt x="455549" y="90055"/>
                  </a:lnTo>
                  <a:lnTo>
                    <a:pt x="463067" y="90881"/>
                  </a:lnTo>
                  <a:lnTo>
                    <a:pt x="463461" y="85623"/>
                  </a:lnTo>
                  <a:close/>
                </a:path>
                <a:path w="624205" h="106679">
                  <a:moveTo>
                    <a:pt x="483476" y="87820"/>
                  </a:moveTo>
                  <a:lnTo>
                    <a:pt x="479958" y="87439"/>
                  </a:lnTo>
                  <a:lnTo>
                    <a:pt x="476440" y="87058"/>
                  </a:lnTo>
                  <a:lnTo>
                    <a:pt x="475589" y="92252"/>
                  </a:lnTo>
                  <a:lnTo>
                    <a:pt x="483108" y="93078"/>
                  </a:lnTo>
                  <a:lnTo>
                    <a:pt x="483476" y="87820"/>
                  </a:lnTo>
                  <a:close/>
                </a:path>
                <a:path w="624205" h="106679">
                  <a:moveTo>
                    <a:pt x="503491" y="90017"/>
                  </a:moveTo>
                  <a:lnTo>
                    <a:pt x="499973" y="89636"/>
                  </a:lnTo>
                  <a:lnTo>
                    <a:pt x="496455" y="89255"/>
                  </a:lnTo>
                  <a:lnTo>
                    <a:pt x="495642" y="94449"/>
                  </a:lnTo>
                  <a:lnTo>
                    <a:pt x="503148" y="95275"/>
                  </a:lnTo>
                  <a:lnTo>
                    <a:pt x="503491" y="90017"/>
                  </a:lnTo>
                  <a:close/>
                </a:path>
                <a:path w="624205" h="106679">
                  <a:moveTo>
                    <a:pt x="523494" y="92214"/>
                  </a:moveTo>
                  <a:lnTo>
                    <a:pt x="519976" y="91833"/>
                  </a:lnTo>
                  <a:lnTo>
                    <a:pt x="516458" y="91452"/>
                  </a:lnTo>
                  <a:lnTo>
                    <a:pt x="515670" y="96659"/>
                  </a:lnTo>
                  <a:lnTo>
                    <a:pt x="523189" y="97485"/>
                  </a:lnTo>
                  <a:lnTo>
                    <a:pt x="523494" y="92214"/>
                  </a:lnTo>
                  <a:close/>
                </a:path>
                <a:path w="624205" h="106679">
                  <a:moveTo>
                    <a:pt x="543509" y="94399"/>
                  </a:moveTo>
                  <a:lnTo>
                    <a:pt x="539991" y="94018"/>
                  </a:lnTo>
                  <a:lnTo>
                    <a:pt x="536473" y="93637"/>
                  </a:lnTo>
                  <a:lnTo>
                    <a:pt x="535724" y="98844"/>
                  </a:lnTo>
                  <a:lnTo>
                    <a:pt x="543229" y="99669"/>
                  </a:lnTo>
                  <a:lnTo>
                    <a:pt x="543509" y="94399"/>
                  </a:lnTo>
                  <a:close/>
                </a:path>
                <a:path w="624205" h="106679">
                  <a:moveTo>
                    <a:pt x="563562" y="96151"/>
                  </a:moveTo>
                  <a:lnTo>
                    <a:pt x="560031" y="95859"/>
                  </a:lnTo>
                  <a:lnTo>
                    <a:pt x="556501" y="95567"/>
                  </a:lnTo>
                  <a:lnTo>
                    <a:pt x="555790" y="100787"/>
                  </a:lnTo>
                  <a:lnTo>
                    <a:pt x="563321" y="101409"/>
                  </a:lnTo>
                  <a:lnTo>
                    <a:pt x="563562" y="96151"/>
                  </a:lnTo>
                  <a:close/>
                </a:path>
                <a:path w="624205" h="106679">
                  <a:moveTo>
                    <a:pt x="583628" y="97815"/>
                  </a:moveTo>
                  <a:lnTo>
                    <a:pt x="580097" y="97523"/>
                  </a:lnTo>
                  <a:lnTo>
                    <a:pt x="576567" y="97231"/>
                  </a:lnTo>
                  <a:lnTo>
                    <a:pt x="575881" y="102450"/>
                  </a:lnTo>
                  <a:lnTo>
                    <a:pt x="583412" y="103073"/>
                  </a:lnTo>
                  <a:lnTo>
                    <a:pt x="583628" y="97815"/>
                  </a:lnTo>
                  <a:close/>
                </a:path>
                <a:path w="624205" h="106679">
                  <a:moveTo>
                    <a:pt x="603694" y="99466"/>
                  </a:moveTo>
                  <a:lnTo>
                    <a:pt x="600163" y="99174"/>
                  </a:lnTo>
                  <a:lnTo>
                    <a:pt x="596633" y="98882"/>
                  </a:lnTo>
                  <a:lnTo>
                    <a:pt x="595985" y="104114"/>
                  </a:lnTo>
                  <a:lnTo>
                    <a:pt x="603516" y="104736"/>
                  </a:lnTo>
                  <a:lnTo>
                    <a:pt x="603694" y="99466"/>
                  </a:lnTo>
                  <a:close/>
                </a:path>
                <a:path w="624205" h="106679">
                  <a:moveTo>
                    <a:pt x="623747" y="101130"/>
                  </a:moveTo>
                  <a:lnTo>
                    <a:pt x="620217" y="100838"/>
                  </a:lnTo>
                  <a:lnTo>
                    <a:pt x="616686" y="100545"/>
                  </a:lnTo>
                  <a:lnTo>
                    <a:pt x="616064" y="105778"/>
                  </a:lnTo>
                  <a:lnTo>
                    <a:pt x="623595" y="106400"/>
                  </a:lnTo>
                  <a:lnTo>
                    <a:pt x="623747" y="10113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 descr=""/>
            <p:cNvSpPr/>
            <p:nvPr/>
          </p:nvSpPr>
          <p:spPr>
            <a:xfrm>
              <a:off x="1563603" y="5862112"/>
              <a:ext cx="410845" cy="0"/>
            </a:xfrm>
            <a:custGeom>
              <a:avLst/>
              <a:gdLst/>
              <a:ahLst/>
              <a:cxnLst/>
              <a:rect l="l" t="t" r="r" b="b"/>
              <a:pathLst>
                <a:path w="410844" h="0">
                  <a:moveTo>
                    <a:pt x="0" y="0"/>
                  </a:moveTo>
                  <a:lnTo>
                    <a:pt x="410523" y="0"/>
                  </a:lnTo>
                </a:path>
              </a:pathLst>
            </a:custGeom>
            <a:ln w="1220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 descr=""/>
            <p:cNvSpPr/>
            <p:nvPr/>
          </p:nvSpPr>
          <p:spPr>
            <a:xfrm>
              <a:off x="1986534" y="5491797"/>
              <a:ext cx="1366520" cy="368935"/>
            </a:xfrm>
            <a:custGeom>
              <a:avLst/>
              <a:gdLst/>
              <a:ahLst/>
              <a:cxnLst/>
              <a:rect l="l" t="t" r="r" b="b"/>
              <a:pathLst>
                <a:path w="1366520" h="368935">
                  <a:moveTo>
                    <a:pt x="7696" y="367893"/>
                  </a:moveTo>
                  <a:lnTo>
                    <a:pt x="7061" y="362673"/>
                  </a:lnTo>
                  <a:lnTo>
                    <a:pt x="3530" y="362953"/>
                  </a:lnTo>
                  <a:lnTo>
                    <a:pt x="0" y="363232"/>
                  </a:lnTo>
                  <a:lnTo>
                    <a:pt x="165" y="368503"/>
                  </a:lnTo>
                  <a:lnTo>
                    <a:pt x="7696" y="367893"/>
                  </a:lnTo>
                  <a:close/>
                </a:path>
                <a:path w="1366520" h="368935">
                  <a:moveTo>
                    <a:pt x="27787" y="366280"/>
                  </a:moveTo>
                  <a:lnTo>
                    <a:pt x="27114" y="361061"/>
                  </a:lnTo>
                  <a:lnTo>
                    <a:pt x="23583" y="361340"/>
                  </a:lnTo>
                  <a:lnTo>
                    <a:pt x="20053" y="361619"/>
                  </a:lnTo>
                  <a:lnTo>
                    <a:pt x="20256" y="366890"/>
                  </a:lnTo>
                  <a:lnTo>
                    <a:pt x="27787" y="366280"/>
                  </a:lnTo>
                  <a:close/>
                </a:path>
                <a:path w="1366520" h="368935">
                  <a:moveTo>
                    <a:pt x="47891" y="364680"/>
                  </a:moveTo>
                  <a:lnTo>
                    <a:pt x="47180" y="359460"/>
                  </a:lnTo>
                  <a:lnTo>
                    <a:pt x="43649" y="359740"/>
                  </a:lnTo>
                  <a:lnTo>
                    <a:pt x="40119" y="360019"/>
                  </a:lnTo>
                  <a:lnTo>
                    <a:pt x="40360" y="365290"/>
                  </a:lnTo>
                  <a:lnTo>
                    <a:pt x="47891" y="364680"/>
                  </a:lnTo>
                  <a:close/>
                </a:path>
                <a:path w="1366520" h="368935">
                  <a:moveTo>
                    <a:pt x="67957" y="362673"/>
                  </a:moveTo>
                  <a:lnTo>
                    <a:pt x="67208" y="357466"/>
                  </a:lnTo>
                  <a:lnTo>
                    <a:pt x="63690" y="357835"/>
                  </a:lnTo>
                  <a:lnTo>
                    <a:pt x="60172" y="358203"/>
                  </a:lnTo>
                  <a:lnTo>
                    <a:pt x="60439" y="363474"/>
                  </a:lnTo>
                  <a:lnTo>
                    <a:pt x="67957" y="362673"/>
                  </a:lnTo>
                  <a:close/>
                </a:path>
                <a:path w="1366520" h="368935">
                  <a:moveTo>
                    <a:pt x="88011" y="360540"/>
                  </a:moveTo>
                  <a:lnTo>
                    <a:pt x="87223" y="355320"/>
                  </a:lnTo>
                  <a:lnTo>
                    <a:pt x="83705" y="355701"/>
                  </a:lnTo>
                  <a:lnTo>
                    <a:pt x="80187" y="356069"/>
                  </a:lnTo>
                  <a:lnTo>
                    <a:pt x="80492" y="361340"/>
                  </a:lnTo>
                  <a:lnTo>
                    <a:pt x="88011" y="360540"/>
                  </a:lnTo>
                  <a:close/>
                </a:path>
                <a:path w="1366520" h="368935">
                  <a:moveTo>
                    <a:pt x="108064" y="358406"/>
                  </a:moveTo>
                  <a:lnTo>
                    <a:pt x="107238" y="353199"/>
                  </a:lnTo>
                  <a:lnTo>
                    <a:pt x="103720" y="353580"/>
                  </a:lnTo>
                  <a:lnTo>
                    <a:pt x="100203" y="353949"/>
                  </a:lnTo>
                  <a:lnTo>
                    <a:pt x="100545" y="359206"/>
                  </a:lnTo>
                  <a:lnTo>
                    <a:pt x="108064" y="358406"/>
                  </a:lnTo>
                  <a:close/>
                </a:path>
                <a:path w="1366520" h="368935">
                  <a:moveTo>
                    <a:pt x="128117" y="356260"/>
                  </a:moveTo>
                  <a:lnTo>
                    <a:pt x="127254" y="351066"/>
                  </a:lnTo>
                  <a:lnTo>
                    <a:pt x="123736" y="351447"/>
                  </a:lnTo>
                  <a:lnTo>
                    <a:pt x="120218" y="351815"/>
                  </a:lnTo>
                  <a:lnTo>
                    <a:pt x="120599" y="357073"/>
                  </a:lnTo>
                  <a:lnTo>
                    <a:pt x="128117" y="356260"/>
                  </a:lnTo>
                  <a:close/>
                </a:path>
                <a:path w="1366520" h="368935">
                  <a:moveTo>
                    <a:pt x="148094" y="353580"/>
                  </a:moveTo>
                  <a:lnTo>
                    <a:pt x="147193" y="348386"/>
                  </a:lnTo>
                  <a:lnTo>
                    <a:pt x="143687" y="348856"/>
                  </a:lnTo>
                  <a:lnTo>
                    <a:pt x="140182" y="349326"/>
                  </a:lnTo>
                  <a:lnTo>
                    <a:pt x="140601" y="354571"/>
                  </a:lnTo>
                  <a:lnTo>
                    <a:pt x="148094" y="353580"/>
                  </a:lnTo>
                  <a:close/>
                </a:path>
                <a:path w="1366520" h="368935">
                  <a:moveTo>
                    <a:pt x="168097" y="350939"/>
                  </a:moveTo>
                  <a:lnTo>
                    <a:pt x="167157" y="345744"/>
                  </a:lnTo>
                  <a:lnTo>
                    <a:pt x="163652" y="346214"/>
                  </a:lnTo>
                  <a:lnTo>
                    <a:pt x="160147" y="346684"/>
                  </a:lnTo>
                  <a:lnTo>
                    <a:pt x="160604" y="351929"/>
                  </a:lnTo>
                  <a:lnTo>
                    <a:pt x="168097" y="350939"/>
                  </a:lnTo>
                  <a:close/>
                </a:path>
                <a:path w="1366520" h="368935">
                  <a:moveTo>
                    <a:pt x="188087" y="348284"/>
                  </a:moveTo>
                  <a:lnTo>
                    <a:pt x="187109" y="343103"/>
                  </a:lnTo>
                  <a:lnTo>
                    <a:pt x="183603" y="343573"/>
                  </a:lnTo>
                  <a:lnTo>
                    <a:pt x="180098" y="344043"/>
                  </a:lnTo>
                  <a:lnTo>
                    <a:pt x="180594" y="349275"/>
                  </a:lnTo>
                  <a:lnTo>
                    <a:pt x="188087" y="348284"/>
                  </a:lnTo>
                  <a:close/>
                </a:path>
                <a:path w="1366520" h="368935">
                  <a:moveTo>
                    <a:pt x="208026" y="345389"/>
                  </a:moveTo>
                  <a:lnTo>
                    <a:pt x="207022" y="340220"/>
                  </a:lnTo>
                  <a:lnTo>
                    <a:pt x="203530" y="340766"/>
                  </a:lnTo>
                  <a:lnTo>
                    <a:pt x="200037" y="341312"/>
                  </a:lnTo>
                  <a:lnTo>
                    <a:pt x="200558" y="346557"/>
                  </a:lnTo>
                  <a:lnTo>
                    <a:pt x="208026" y="345389"/>
                  </a:lnTo>
                  <a:close/>
                </a:path>
                <a:path w="1366520" h="368935">
                  <a:moveTo>
                    <a:pt x="227952" y="342252"/>
                  </a:moveTo>
                  <a:lnTo>
                    <a:pt x="226910" y="337096"/>
                  </a:lnTo>
                  <a:lnTo>
                    <a:pt x="223418" y="337642"/>
                  </a:lnTo>
                  <a:lnTo>
                    <a:pt x="219925" y="338188"/>
                  </a:lnTo>
                  <a:lnTo>
                    <a:pt x="220484" y="343433"/>
                  </a:lnTo>
                  <a:lnTo>
                    <a:pt x="227952" y="342252"/>
                  </a:lnTo>
                  <a:close/>
                </a:path>
                <a:path w="1366520" h="368935">
                  <a:moveTo>
                    <a:pt x="247865" y="339115"/>
                  </a:moveTo>
                  <a:lnTo>
                    <a:pt x="246786" y="333959"/>
                  </a:lnTo>
                  <a:lnTo>
                    <a:pt x="243293" y="334505"/>
                  </a:lnTo>
                  <a:lnTo>
                    <a:pt x="239801" y="335051"/>
                  </a:lnTo>
                  <a:lnTo>
                    <a:pt x="240398" y="340283"/>
                  </a:lnTo>
                  <a:lnTo>
                    <a:pt x="247865" y="339115"/>
                  </a:lnTo>
                  <a:close/>
                </a:path>
                <a:path w="1366520" h="368935">
                  <a:moveTo>
                    <a:pt x="267792" y="335965"/>
                  </a:moveTo>
                  <a:lnTo>
                    <a:pt x="266674" y="330822"/>
                  </a:lnTo>
                  <a:lnTo>
                    <a:pt x="263182" y="331368"/>
                  </a:lnTo>
                  <a:lnTo>
                    <a:pt x="259689" y="331914"/>
                  </a:lnTo>
                  <a:lnTo>
                    <a:pt x="260324" y="337146"/>
                  </a:lnTo>
                  <a:lnTo>
                    <a:pt x="267792" y="335965"/>
                  </a:lnTo>
                  <a:close/>
                </a:path>
                <a:path w="1366520" h="368935">
                  <a:moveTo>
                    <a:pt x="287629" y="332371"/>
                  </a:moveTo>
                  <a:lnTo>
                    <a:pt x="286486" y="327228"/>
                  </a:lnTo>
                  <a:lnTo>
                    <a:pt x="283006" y="327863"/>
                  </a:lnTo>
                  <a:lnTo>
                    <a:pt x="279527" y="328498"/>
                  </a:lnTo>
                  <a:lnTo>
                    <a:pt x="280200" y="333717"/>
                  </a:lnTo>
                  <a:lnTo>
                    <a:pt x="287629" y="332371"/>
                  </a:lnTo>
                  <a:close/>
                </a:path>
                <a:path w="1366520" h="368935">
                  <a:moveTo>
                    <a:pt x="307467" y="328752"/>
                  </a:moveTo>
                  <a:lnTo>
                    <a:pt x="306285" y="323621"/>
                  </a:lnTo>
                  <a:lnTo>
                    <a:pt x="302806" y="324256"/>
                  </a:lnTo>
                  <a:lnTo>
                    <a:pt x="299326" y="324891"/>
                  </a:lnTo>
                  <a:lnTo>
                    <a:pt x="300037" y="330111"/>
                  </a:lnTo>
                  <a:lnTo>
                    <a:pt x="307467" y="328752"/>
                  </a:lnTo>
                  <a:close/>
                </a:path>
                <a:path w="1366520" h="368935">
                  <a:moveTo>
                    <a:pt x="327304" y="325158"/>
                  </a:moveTo>
                  <a:lnTo>
                    <a:pt x="326085" y="320027"/>
                  </a:lnTo>
                  <a:lnTo>
                    <a:pt x="322605" y="320662"/>
                  </a:lnTo>
                  <a:lnTo>
                    <a:pt x="319125" y="321297"/>
                  </a:lnTo>
                  <a:lnTo>
                    <a:pt x="319862" y="326504"/>
                  </a:lnTo>
                  <a:lnTo>
                    <a:pt x="327304" y="325158"/>
                  </a:lnTo>
                  <a:close/>
                </a:path>
                <a:path w="1366520" h="368935">
                  <a:moveTo>
                    <a:pt x="347103" y="321310"/>
                  </a:moveTo>
                  <a:lnTo>
                    <a:pt x="345859" y="316191"/>
                  </a:lnTo>
                  <a:lnTo>
                    <a:pt x="342392" y="316903"/>
                  </a:lnTo>
                  <a:lnTo>
                    <a:pt x="338924" y="317614"/>
                  </a:lnTo>
                  <a:lnTo>
                    <a:pt x="339699" y="322821"/>
                  </a:lnTo>
                  <a:lnTo>
                    <a:pt x="347103" y="321310"/>
                  </a:lnTo>
                  <a:close/>
                </a:path>
                <a:path w="1366520" h="368935">
                  <a:moveTo>
                    <a:pt x="366852" y="317246"/>
                  </a:moveTo>
                  <a:lnTo>
                    <a:pt x="365569" y="312140"/>
                  </a:lnTo>
                  <a:lnTo>
                    <a:pt x="362102" y="312851"/>
                  </a:lnTo>
                  <a:lnTo>
                    <a:pt x="358635" y="313563"/>
                  </a:lnTo>
                  <a:lnTo>
                    <a:pt x="359448" y="318770"/>
                  </a:lnTo>
                  <a:lnTo>
                    <a:pt x="366852" y="317246"/>
                  </a:lnTo>
                  <a:close/>
                </a:path>
                <a:path w="1366520" h="368935">
                  <a:moveTo>
                    <a:pt x="386600" y="313194"/>
                  </a:moveTo>
                  <a:lnTo>
                    <a:pt x="385292" y="308089"/>
                  </a:lnTo>
                  <a:lnTo>
                    <a:pt x="381825" y="308800"/>
                  </a:lnTo>
                  <a:lnTo>
                    <a:pt x="378358" y="309511"/>
                  </a:lnTo>
                  <a:lnTo>
                    <a:pt x="379196" y="314706"/>
                  </a:lnTo>
                  <a:lnTo>
                    <a:pt x="386600" y="313194"/>
                  </a:lnTo>
                  <a:close/>
                </a:path>
                <a:path w="1366520" h="368935">
                  <a:moveTo>
                    <a:pt x="406349" y="309118"/>
                  </a:moveTo>
                  <a:lnTo>
                    <a:pt x="405003" y="304025"/>
                  </a:lnTo>
                  <a:lnTo>
                    <a:pt x="401535" y="304761"/>
                  </a:lnTo>
                  <a:lnTo>
                    <a:pt x="398068" y="305473"/>
                  </a:lnTo>
                  <a:lnTo>
                    <a:pt x="398945" y="310667"/>
                  </a:lnTo>
                  <a:lnTo>
                    <a:pt x="402653" y="309905"/>
                  </a:lnTo>
                  <a:lnTo>
                    <a:pt x="406349" y="309118"/>
                  </a:lnTo>
                  <a:close/>
                </a:path>
                <a:path w="1366520" h="368935">
                  <a:moveTo>
                    <a:pt x="426008" y="304609"/>
                  </a:moveTo>
                  <a:lnTo>
                    <a:pt x="424637" y="299529"/>
                  </a:lnTo>
                  <a:lnTo>
                    <a:pt x="421182" y="300316"/>
                  </a:lnTo>
                  <a:lnTo>
                    <a:pt x="417728" y="301104"/>
                  </a:lnTo>
                  <a:lnTo>
                    <a:pt x="418642" y="306285"/>
                  </a:lnTo>
                  <a:lnTo>
                    <a:pt x="426008" y="304609"/>
                  </a:lnTo>
                  <a:close/>
                </a:path>
                <a:path w="1366520" h="368935">
                  <a:moveTo>
                    <a:pt x="445668" y="300139"/>
                  </a:moveTo>
                  <a:lnTo>
                    <a:pt x="444258" y="295059"/>
                  </a:lnTo>
                  <a:lnTo>
                    <a:pt x="440804" y="295846"/>
                  </a:lnTo>
                  <a:lnTo>
                    <a:pt x="437349" y="296633"/>
                  </a:lnTo>
                  <a:lnTo>
                    <a:pt x="438289" y="301815"/>
                  </a:lnTo>
                  <a:lnTo>
                    <a:pt x="445668" y="300139"/>
                  </a:lnTo>
                  <a:close/>
                </a:path>
                <a:path w="1366520" h="368935">
                  <a:moveTo>
                    <a:pt x="465328" y="295668"/>
                  </a:moveTo>
                  <a:lnTo>
                    <a:pt x="463892" y="290601"/>
                  </a:lnTo>
                  <a:lnTo>
                    <a:pt x="460438" y="291388"/>
                  </a:lnTo>
                  <a:lnTo>
                    <a:pt x="456984" y="292176"/>
                  </a:lnTo>
                  <a:lnTo>
                    <a:pt x="457962" y="297345"/>
                  </a:lnTo>
                  <a:lnTo>
                    <a:pt x="465328" y="295668"/>
                  </a:lnTo>
                  <a:close/>
                </a:path>
                <a:path w="1366520" h="368935">
                  <a:moveTo>
                    <a:pt x="484911" y="290906"/>
                  </a:moveTo>
                  <a:lnTo>
                    <a:pt x="483438" y="285851"/>
                  </a:lnTo>
                  <a:lnTo>
                    <a:pt x="480009" y="286702"/>
                  </a:lnTo>
                  <a:lnTo>
                    <a:pt x="476580" y="287553"/>
                  </a:lnTo>
                  <a:lnTo>
                    <a:pt x="477583" y="292735"/>
                  </a:lnTo>
                  <a:lnTo>
                    <a:pt x="484911" y="290906"/>
                  </a:lnTo>
                  <a:close/>
                </a:path>
                <a:path w="1366520" h="368935">
                  <a:moveTo>
                    <a:pt x="504469" y="286029"/>
                  </a:moveTo>
                  <a:lnTo>
                    <a:pt x="502970" y="280987"/>
                  </a:lnTo>
                  <a:lnTo>
                    <a:pt x="499541" y="281838"/>
                  </a:lnTo>
                  <a:lnTo>
                    <a:pt x="496112" y="282689"/>
                  </a:lnTo>
                  <a:lnTo>
                    <a:pt x="497141" y="287858"/>
                  </a:lnTo>
                  <a:lnTo>
                    <a:pt x="504469" y="286029"/>
                  </a:lnTo>
                  <a:close/>
                </a:path>
                <a:path w="1366520" h="368935">
                  <a:moveTo>
                    <a:pt x="524052" y="281178"/>
                  </a:moveTo>
                  <a:lnTo>
                    <a:pt x="522516" y="276136"/>
                  </a:lnTo>
                  <a:lnTo>
                    <a:pt x="519087" y="276987"/>
                  </a:lnTo>
                  <a:lnTo>
                    <a:pt x="515658" y="277837"/>
                  </a:lnTo>
                  <a:lnTo>
                    <a:pt x="516712" y="282994"/>
                  </a:lnTo>
                  <a:lnTo>
                    <a:pt x="524052" y="281178"/>
                  </a:lnTo>
                  <a:close/>
                </a:path>
                <a:path w="1366520" h="368935">
                  <a:moveTo>
                    <a:pt x="543572" y="276161"/>
                  </a:moveTo>
                  <a:lnTo>
                    <a:pt x="542010" y="271132"/>
                  </a:lnTo>
                  <a:lnTo>
                    <a:pt x="538594" y="272046"/>
                  </a:lnTo>
                  <a:lnTo>
                    <a:pt x="535178" y="272961"/>
                  </a:lnTo>
                  <a:lnTo>
                    <a:pt x="536270" y="278117"/>
                  </a:lnTo>
                  <a:lnTo>
                    <a:pt x="543572" y="276161"/>
                  </a:lnTo>
                  <a:close/>
                </a:path>
                <a:path w="1366520" h="368935">
                  <a:moveTo>
                    <a:pt x="563054" y="270929"/>
                  </a:moveTo>
                  <a:lnTo>
                    <a:pt x="561467" y="265912"/>
                  </a:lnTo>
                  <a:lnTo>
                    <a:pt x="558050" y="266827"/>
                  </a:lnTo>
                  <a:lnTo>
                    <a:pt x="554634" y="267741"/>
                  </a:lnTo>
                  <a:lnTo>
                    <a:pt x="555752" y="272897"/>
                  </a:lnTo>
                  <a:lnTo>
                    <a:pt x="563054" y="270929"/>
                  </a:lnTo>
                  <a:close/>
                </a:path>
                <a:path w="1366520" h="368935">
                  <a:moveTo>
                    <a:pt x="582523" y="265709"/>
                  </a:moveTo>
                  <a:lnTo>
                    <a:pt x="580910" y="260692"/>
                  </a:lnTo>
                  <a:lnTo>
                    <a:pt x="577494" y="261607"/>
                  </a:lnTo>
                  <a:lnTo>
                    <a:pt x="574078" y="262521"/>
                  </a:lnTo>
                  <a:lnTo>
                    <a:pt x="575221" y="267665"/>
                  </a:lnTo>
                  <a:lnTo>
                    <a:pt x="582523" y="265709"/>
                  </a:lnTo>
                  <a:close/>
                </a:path>
                <a:path w="1366520" h="368935">
                  <a:moveTo>
                    <a:pt x="601980" y="260451"/>
                  </a:moveTo>
                  <a:lnTo>
                    <a:pt x="600354" y="255447"/>
                  </a:lnTo>
                  <a:lnTo>
                    <a:pt x="596938" y="256400"/>
                  </a:lnTo>
                  <a:lnTo>
                    <a:pt x="593521" y="257314"/>
                  </a:lnTo>
                  <a:lnTo>
                    <a:pt x="594690" y="262445"/>
                  </a:lnTo>
                  <a:lnTo>
                    <a:pt x="598347" y="261467"/>
                  </a:lnTo>
                  <a:lnTo>
                    <a:pt x="601980" y="260451"/>
                  </a:lnTo>
                  <a:close/>
                </a:path>
                <a:path w="1366520" h="368935">
                  <a:moveTo>
                    <a:pt x="621372" y="254901"/>
                  </a:moveTo>
                  <a:lnTo>
                    <a:pt x="619709" y="249897"/>
                  </a:lnTo>
                  <a:lnTo>
                    <a:pt x="616305" y="250875"/>
                  </a:lnTo>
                  <a:lnTo>
                    <a:pt x="612902" y="251853"/>
                  </a:lnTo>
                  <a:lnTo>
                    <a:pt x="614108" y="256984"/>
                  </a:lnTo>
                  <a:lnTo>
                    <a:pt x="621372" y="254901"/>
                  </a:lnTo>
                  <a:close/>
                </a:path>
                <a:path w="1366520" h="368935">
                  <a:moveTo>
                    <a:pt x="640753" y="249351"/>
                  </a:moveTo>
                  <a:lnTo>
                    <a:pt x="639064" y="244360"/>
                  </a:lnTo>
                  <a:lnTo>
                    <a:pt x="635660" y="245338"/>
                  </a:lnTo>
                  <a:lnTo>
                    <a:pt x="632256" y="246316"/>
                  </a:lnTo>
                  <a:lnTo>
                    <a:pt x="633488" y="251434"/>
                  </a:lnTo>
                  <a:lnTo>
                    <a:pt x="640753" y="249351"/>
                  </a:lnTo>
                  <a:close/>
                </a:path>
                <a:path w="1366520" h="368935">
                  <a:moveTo>
                    <a:pt x="660120" y="243814"/>
                  </a:moveTo>
                  <a:lnTo>
                    <a:pt x="658418" y="238823"/>
                  </a:lnTo>
                  <a:lnTo>
                    <a:pt x="655015" y="239801"/>
                  </a:lnTo>
                  <a:lnTo>
                    <a:pt x="651611" y="240779"/>
                  </a:lnTo>
                  <a:lnTo>
                    <a:pt x="652856" y="245884"/>
                  </a:lnTo>
                  <a:lnTo>
                    <a:pt x="660120" y="243814"/>
                  </a:lnTo>
                  <a:close/>
                </a:path>
                <a:path w="1366520" h="368935">
                  <a:moveTo>
                    <a:pt x="679424" y="238010"/>
                  </a:moveTo>
                  <a:lnTo>
                    <a:pt x="677697" y="233032"/>
                  </a:lnTo>
                  <a:lnTo>
                    <a:pt x="674306" y="234061"/>
                  </a:lnTo>
                  <a:lnTo>
                    <a:pt x="670915" y="235089"/>
                  </a:lnTo>
                  <a:lnTo>
                    <a:pt x="672185" y="240195"/>
                  </a:lnTo>
                  <a:lnTo>
                    <a:pt x="679424" y="238010"/>
                  </a:lnTo>
                  <a:close/>
                </a:path>
                <a:path w="1366520" h="368935">
                  <a:moveTo>
                    <a:pt x="698728" y="232181"/>
                  </a:moveTo>
                  <a:lnTo>
                    <a:pt x="696976" y="227203"/>
                  </a:lnTo>
                  <a:lnTo>
                    <a:pt x="693585" y="228231"/>
                  </a:lnTo>
                  <a:lnTo>
                    <a:pt x="690194" y="229260"/>
                  </a:lnTo>
                  <a:lnTo>
                    <a:pt x="691489" y="234365"/>
                  </a:lnTo>
                  <a:lnTo>
                    <a:pt x="698728" y="232181"/>
                  </a:lnTo>
                  <a:close/>
                </a:path>
                <a:path w="1366520" h="368935">
                  <a:moveTo>
                    <a:pt x="718019" y="226352"/>
                  </a:moveTo>
                  <a:lnTo>
                    <a:pt x="716254" y="221386"/>
                  </a:lnTo>
                  <a:lnTo>
                    <a:pt x="712863" y="222415"/>
                  </a:lnTo>
                  <a:lnTo>
                    <a:pt x="709472" y="223443"/>
                  </a:lnTo>
                  <a:lnTo>
                    <a:pt x="710793" y="228536"/>
                  </a:lnTo>
                  <a:lnTo>
                    <a:pt x="718019" y="226352"/>
                  </a:lnTo>
                  <a:close/>
                </a:path>
                <a:path w="1366520" h="368935">
                  <a:moveTo>
                    <a:pt x="737273" y="220345"/>
                  </a:moveTo>
                  <a:lnTo>
                    <a:pt x="735482" y="215392"/>
                  </a:lnTo>
                  <a:lnTo>
                    <a:pt x="732104" y="216458"/>
                  </a:lnTo>
                  <a:lnTo>
                    <a:pt x="728726" y="217525"/>
                  </a:lnTo>
                  <a:lnTo>
                    <a:pt x="730072" y="222618"/>
                  </a:lnTo>
                  <a:lnTo>
                    <a:pt x="737273" y="220345"/>
                  </a:lnTo>
                  <a:close/>
                </a:path>
                <a:path w="1366520" h="368935">
                  <a:moveTo>
                    <a:pt x="756475" y="214261"/>
                  </a:moveTo>
                  <a:lnTo>
                    <a:pt x="754672" y="209321"/>
                  </a:lnTo>
                  <a:lnTo>
                    <a:pt x="751293" y="210388"/>
                  </a:lnTo>
                  <a:lnTo>
                    <a:pt x="747915" y="211455"/>
                  </a:lnTo>
                  <a:lnTo>
                    <a:pt x="749274" y="216547"/>
                  </a:lnTo>
                  <a:lnTo>
                    <a:pt x="756475" y="214261"/>
                  </a:lnTo>
                  <a:close/>
                </a:path>
                <a:path w="1366520" h="368935">
                  <a:moveTo>
                    <a:pt x="775703" y="208191"/>
                  </a:moveTo>
                  <a:lnTo>
                    <a:pt x="773874" y="203250"/>
                  </a:lnTo>
                  <a:lnTo>
                    <a:pt x="770496" y="204317"/>
                  </a:lnTo>
                  <a:lnTo>
                    <a:pt x="767118" y="205384"/>
                  </a:lnTo>
                  <a:lnTo>
                    <a:pt x="768502" y="210464"/>
                  </a:lnTo>
                  <a:lnTo>
                    <a:pt x="775703" y="208191"/>
                  </a:lnTo>
                  <a:close/>
                </a:path>
                <a:path w="1366520" h="368935">
                  <a:moveTo>
                    <a:pt x="794880" y="202006"/>
                  </a:moveTo>
                  <a:lnTo>
                    <a:pt x="793038" y="197078"/>
                  </a:lnTo>
                  <a:lnTo>
                    <a:pt x="789673" y="198183"/>
                  </a:lnTo>
                  <a:lnTo>
                    <a:pt x="786307" y="199288"/>
                  </a:lnTo>
                  <a:lnTo>
                    <a:pt x="787704" y="204368"/>
                  </a:lnTo>
                  <a:lnTo>
                    <a:pt x="794880" y="202006"/>
                  </a:lnTo>
                  <a:close/>
                </a:path>
                <a:path w="1366520" h="368935">
                  <a:moveTo>
                    <a:pt x="814031" y="195719"/>
                  </a:moveTo>
                  <a:lnTo>
                    <a:pt x="812177" y="190792"/>
                  </a:lnTo>
                  <a:lnTo>
                    <a:pt x="808812" y="191897"/>
                  </a:lnTo>
                  <a:lnTo>
                    <a:pt x="805446" y="193001"/>
                  </a:lnTo>
                  <a:lnTo>
                    <a:pt x="806856" y="198081"/>
                  </a:lnTo>
                  <a:lnTo>
                    <a:pt x="814031" y="195719"/>
                  </a:lnTo>
                  <a:close/>
                </a:path>
                <a:path w="1366520" h="368935">
                  <a:moveTo>
                    <a:pt x="833183" y="189433"/>
                  </a:moveTo>
                  <a:lnTo>
                    <a:pt x="831303" y="184505"/>
                  </a:lnTo>
                  <a:lnTo>
                    <a:pt x="827938" y="185610"/>
                  </a:lnTo>
                  <a:lnTo>
                    <a:pt x="824572" y="186715"/>
                  </a:lnTo>
                  <a:lnTo>
                    <a:pt x="826008" y="191782"/>
                  </a:lnTo>
                  <a:lnTo>
                    <a:pt x="833183" y="189433"/>
                  </a:lnTo>
                  <a:close/>
                </a:path>
                <a:path w="1366520" h="368935">
                  <a:moveTo>
                    <a:pt x="852309" y="183083"/>
                  </a:moveTo>
                  <a:lnTo>
                    <a:pt x="850417" y="178168"/>
                  </a:lnTo>
                  <a:lnTo>
                    <a:pt x="847064" y="179298"/>
                  </a:lnTo>
                  <a:lnTo>
                    <a:pt x="843711" y="180428"/>
                  </a:lnTo>
                  <a:lnTo>
                    <a:pt x="845159" y="185496"/>
                  </a:lnTo>
                  <a:lnTo>
                    <a:pt x="852309" y="183083"/>
                  </a:lnTo>
                  <a:close/>
                </a:path>
                <a:path w="1366520" h="368935">
                  <a:moveTo>
                    <a:pt x="871397" y="176606"/>
                  </a:moveTo>
                  <a:lnTo>
                    <a:pt x="869492" y="171704"/>
                  </a:lnTo>
                  <a:lnTo>
                    <a:pt x="866140" y="172834"/>
                  </a:lnTo>
                  <a:lnTo>
                    <a:pt x="862787" y="173964"/>
                  </a:lnTo>
                  <a:lnTo>
                    <a:pt x="864247" y="179031"/>
                  </a:lnTo>
                  <a:lnTo>
                    <a:pt x="871397" y="176606"/>
                  </a:lnTo>
                  <a:close/>
                </a:path>
                <a:path w="1366520" h="368935">
                  <a:moveTo>
                    <a:pt x="890485" y="170154"/>
                  </a:moveTo>
                  <a:lnTo>
                    <a:pt x="888568" y="165239"/>
                  </a:lnTo>
                  <a:lnTo>
                    <a:pt x="885215" y="166382"/>
                  </a:lnTo>
                  <a:lnTo>
                    <a:pt x="881862" y="167513"/>
                  </a:lnTo>
                  <a:lnTo>
                    <a:pt x="883335" y="172580"/>
                  </a:lnTo>
                  <a:lnTo>
                    <a:pt x="890485" y="170154"/>
                  </a:lnTo>
                  <a:close/>
                </a:path>
                <a:path w="1366520" h="368935">
                  <a:moveTo>
                    <a:pt x="909561" y="163664"/>
                  </a:moveTo>
                  <a:lnTo>
                    <a:pt x="907643" y="158762"/>
                  </a:lnTo>
                  <a:lnTo>
                    <a:pt x="904290" y="159918"/>
                  </a:lnTo>
                  <a:lnTo>
                    <a:pt x="900938" y="161061"/>
                  </a:lnTo>
                  <a:lnTo>
                    <a:pt x="902423" y="166103"/>
                  </a:lnTo>
                  <a:lnTo>
                    <a:pt x="905992" y="164896"/>
                  </a:lnTo>
                  <a:lnTo>
                    <a:pt x="909561" y="163664"/>
                  </a:lnTo>
                  <a:close/>
                </a:path>
                <a:path w="1366520" h="368935">
                  <a:moveTo>
                    <a:pt x="928611" y="157073"/>
                  </a:moveTo>
                  <a:lnTo>
                    <a:pt x="926680" y="152184"/>
                  </a:lnTo>
                  <a:lnTo>
                    <a:pt x="923328" y="153339"/>
                  </a:lnTo>
                  <a:lnTo>
                    <a:pt x="919975" y="154495"/>
                  </a:lnTo>
                  <a:lnTo>
                    <a:pt x="921473" y="159550"/>
                  </a:lnTo>
                  <a:lnTo>
                    <a:pt x="928611" y="157073"/>
                  </a:lnTo>
                  <a:close/>
                </a:path>
                <a:path w="1366520" h="368935">
                  <a:moveTo>
                    <a:pt x="947661" y="150482"/>
                  </a:moveTo>
                  <a:lnTo>
                    <a:pt x="945718" y="145592"/>
                  </a:lnTo>
                  <a:lnTo>
                    <a:pt x="942365" y="146748"/>
                  </a:lnTo>
                  <a:lnTo>
                    <a:pt x="939012" y="147904"/>
                  </a:lnTo>
                  <a:lnTo>
                    <a:pt x="940523" y="152958"/>
                  </a:lnTo>
                  <a:lnTo>
                    <a:pt x="947661" y="150482"/>
                  </a:lnTo>
                  <a:close/>
                </a:path>
                <a:path w="1366520" h="368935">
                  <a:moveTo>
                    <a:pt x="966698" y="143891"/>
                  </a:moveTo>
                  <a:lnTo>
                    <a:pt x="964742" y="139001"/>
                  </a:lnTo>
                  <a:lnTo>
                    <a:pt x="961390" y="140157"/>
                  </a:lnTo>
                  <a:lnTo>
                    <a:pt x="958037" y="141312"/>
                  </a:lnTo>
                  <a:lnTo>
                    <a:pt x="959561" y="146367"/>
                  </a:lnTo>
                  <a:lnTo>
                    <a:pt x="966698" y="143891"/>
                  </a:lnTo>
                  <a:close/>
                </a:path>
                <a:path w="1366520" h="368935">
                  <a:moveTo>
                    <a:pt x="985710" y="137198"/>
                  </a:moveTo>
                  <a:lnTo>
                    <a:pt x="983742" y="132321"/>
                  </a:lnTo>
                  <a:lnTo>
                    <a:pt x="980401" y="133489"/>
                  </a:lnTo>
                  <a:lnTo>
                    <a:pt x="977061" y="134670"/>
                  </a:lnTo>
                  <a:lnTo>
                    <a:pt x="978585" y="139712"/>
                  </a:lnTo>
                  <a:lnTo>
                    <a:pt x="985710" y="137198"/>
                  </a:lnTo>
                  <a:close/>
                </a:path>
                <a:path w="1366520" h="368935">
                  <a:moveTo>
                    <a:pt x="1004722" y="130517"/>
                  </a:moveTo>
                  <a:lnTo>
                    <a:pt x="1002753" y="125641"/>
                  </a:lnTo>
                  <a:lnTo>
                    <a:pt x="999413" y="126809"/>
                  </a:lnTo>
                  <a:lnTo>
                    <a:pt x="996073" y="127990"/>
                  </a:lnTo>
                  <a:lnTo>
                    <a:pt x="997597" y="133032"/>
                  </a:lnTo>
                  <a:lnTo>
                    <a:pt x="1004722" y="130517"/>
                  </a:lnTo>
                  <a:close/>
                </a:path>
                <a:path w="1366520" h="368935">
                  <a:moveTo>
                    <a:pt x="1023721" y="123837"/>
                  </a:moveTo>
                  <a:lnTo>
                    <a:pt x="1021753" y="118960"/>
                  </a:lnTo>
                  <a:lnTo>
                    <a:pt x="1018413" y="120129"/>
                  </a:lnTo>
                  <a:lnTo>
                    <a:pt x="1015072" y="121310"/>
                  </a:lnTo>
                  <a:lnTo>
                    <a:pt x="1016596" y="126339"/>
                  </a:lnTo>
                  <a:lnTo>
                    <a:pt x="1023721" y="123837"/>
                  </a:lnTo>
                  <a:close/>
                </a:path>
                <a:path w="1366520" h="368935">
                  <a:moveTo>
                    <a:pt x="1042708" y="117106"/>
                  </a:moveTo>
                  <a:lnTo>
                    <a:pt x="1040739" y="112229"/>
                  </a:lnTo>
                  <a:lnTo>
                    <a:pt x="1037399" y="113411"/>
                  </a:lnTo>
                  <a:lnTo>
                    <a:pt x="1034059" y="114592"/>
                  </a:lnTo>
                  <a:lnTo>
                    <a:pt x="1035596" y="119634"/>
                  </a:lnTo>
                  <a:lnTo>
                    <a:pt x="1042708" y="117106"/>
                  </a:lnTo>
                  <a:close/>
                </a:path>
                <a:path w="1366520" h="368935">
                  <a:moveTo>
                    <a:pt x="1061720" y="110375"/>
                  </a:moveTo>
                  <a:lnTo>
                    <a:pt x="1059738" y="105498"/>
                  </a:lnTo>
                  <a:lnTo>
                    <a:pt x="1056398" y="106680"/>
                  </a:lnTo>
                  <a:lnTo>
                    <a:pt x="1053058" y="107861"/>
                  </a:lnTo>
                  <a:lnTo>
                    <a:pt x="1054595" y="112903"/>
                  </a:lnTo>
                  <a:lnTo>
                    <a:pt x="1061720" y="110375"/>
                  </a:lnTo>
                  <a:close/>
                </a:path>
                <a:path w="1366520" h="368935">
                  <a:moveTo>
                    <a:pt x="1080706" y="103644"/>
                  </a:moveTo>
                  <a:lnTo>
                    <a:pt x="1078725" y="98767"/>
                  </a:lnTo>
                  <a:lnTo>
                    <a:pt x="1075385" y="99949"/>
                  </a:lnTo>
                  <a:lnTo>
                    <a:pt x="1072045" y="101130"/>
                  </a:lnTo>
                  <a:lnTo>
                    <a:pt x="1073581" y="106172"/>
                  </a:lnTo>
                  <a:lnTo>
                    <a:pt x="1080706" y="103644"/>
                  </a:lnTo>
                  <a:close/>
                </a:path>
                <a:path w="1366520" h="368935">
                  <a:moveTo>
                    <a:pt x="1099693" y="96913"/>
                  </a:moveTo>
                  <a:lnTo>
                    <a:pt x="1097711" y="92036"/>
                  </a:lnTo>
                  <a:lnTo>
                    <a:pt x="1094371" y="93218"/>
                  </a:lnTo>
                  <a:lnTo>
                    <a:pt x="1091031" y="94399"/>
                  </a:lnTo>
                  <a:lnTo>
                    <a:pt x="1092568" y="99441"/>
                  </a:lnTo>
                  <a:lnTo>
                    <a:pt x="1099693" y="96913"/>
                  </a:lnTo>
                  <a:close/>
                </a:path>
                <a:path w="1366520" h="368935">
                  <a:moveTo>
                    <a:pt x="1118679" y="90182"/>
                  </a:moveTo>
                  <a:lnTo>
                    <a:pt x="1116698" y="85305"/>
                  </a:lnTo>
                  <a:lnTo>
                    <a:pt x="1113358" y="86487"/>
                  </a:lnTo>
                  <a:lnTo>
                    <a:pt x="1110018" y="87668"/>
                  </a:lnTo>
                  <a:lnTo>
                    <a:pt x="1111554" y="92710"/>
                  </a:lnTo>
                  <a:lnTo>
                    <a:pt x="1118679" y="90182"/>
                  </a:lnTo>
                  <a:close/>
                </a:path>
                <a:path w="1366520" h="368935">
                  <a:moveTo>
                    <a:pt x="1137653" y="83451"/>
                  </a:moveTo>
                  <a:lnTo>
                    <a:pt x="1135684" y="78574"/>
                  </a:lnTo>
                  <a:lnTo>
                    <a:pt x="1132344" y="79756"/>
                  </a:lnTo>
                  <a:lnTo>
                    <a:pt x="1129004" y="80937"/>
                  </a:lnTo>
                  <a:lnTo>
                    <a:pt x="1130541" y="85979"/>
                  </a:lnTo>
                  <a:lnTo>
                    <a:pt x="1137653" y="83451"/>
                  </a:lnTo>
                  <a:close/>
                </a:path>
                <a:path w="1366520" h="368935">
                  <a:moveTo>
                    <a:pt x="1156652" y="76746"/>
                  </a:moveTo>
                  <a:lnTo>
                    <a:pt x="1154684" y="71856"/>
                  </a:lnTo>
                  <a:lnTo>
                    <a:pt x="1151343" y="73037"/>
                  </a:lnTo>
                  <a:lnTo>
                    <a:pt x="1148003" y="74218"/>
                  </a:lnTo>
                  <a:lnTo>
                    <a:pt x="1149540" y="79260"/>
                  </a:lnTo>
                  <a:lnTo>
                    <a:pt x="1156652" y="76746"/>
                  </a:lnTo>
                  <a:close/>
                </a:path>
                <a:path w="1366520" h="368935">
                  <a:moveTo>
                    <a:pt x="1175651" y="70053"/>
                  </a:moveTo>
                  <a:lnTo>
                    <a:pt x="1173683" y="65163"/>
                  </a:lnTo>
                  <a:lnTo>
                    <a:pt x="1170343" y="66344"/>
                  </a:lnTo>
                  <a:lnTo>
                    <a:pt x="1167003" y="67525"/>
                  </a:lnTo>
                  <a:lnTo>
                    <a:pt x="1168527" y="72567"/>
                  </a:lnTo>
                  <a:lnTo>
                    <a:pt x="1175651" y="70053"/>
                  </a:lnTo>
                  <a:close/>
                </a:path>
                <a:path w="1366520" h="368935">
                  <a:moveTo>
                    <a:pt x="1194663" y="63347"/>
                  </a:moveTo>
                  <a:lnTo>
                    <a:pt x="1192695" y="58458"/>
                  </a:lnTo>
                  <a:lnTo>
                    <a:pt x="1189355" y="59639"/>
                  </a:lnTo>
                  <a:lnTo>
                    <a:pt x="1186014" y="60820"/>
                  </a:lnTo>
                  <a:lnTo>
                    <a:pt x="1187538" y="65862"/>
                  </a:lnTo>
                  <a:lnTo>
                    <a:pt x="1194663" y="63347"/>
                  </a:lnTo>
                  <a:close/>
                </a:path>
                <a:path w="1366520" h="368935">
                  <a:moveTo>
                    <a:pt x="1213662" y="56718"/>
                  </a:moveTo>
                  <a:lnTo>
                    <a:pt x="1211719" y="51816"/>
                  </a:lnTo>
                  <a:lnTo>
                    <a:pt x="1208366" y="52984"/>
                  </a:lnTo>
                  <a:lnTo>
                    <a:pt x="1205014" y="54152"/>
                  </a:lnTo>
                  <a:lnTo>
                    <a:pt x="1206538" y="59194"/>
                  </a:lnTo>
                  <a:lnTo>
                    <a:pt x="1213662" y="56718"/>
                  </a:lnTo>
                  <a:close/>
                </a:path>
                <a:path w="1366520" h="368935">
                  <a:moveTo>
                    <a:pt x="1232700" y="50101"/>
                  </a:moveTo>
                  <a:lnTo>
                    <a:pt x="1230757" y="45199"/>
                  </a:lnTo>
                  <a:lnTo>
                    <a:pt x="1227404" y="46367"/>
                  </a:lnTo>
                  <a:lnTo>
                    <a:pt x="1224051" y="47536"/>
                  </a:lnTo>
                  <a:lnTo>
                    <a:pt x="1225562" y="52578"/>
                  </a:lnTo>
                  <a:lnTo>
                    <a:pt x="1232700" y="50101"/>
                  </a:lnTo>
                  <a:close/>
                </a:path>
                <a:path w="1366520" h="368935">
                  <a:moveTo>
                    <a:pt x="1251724" y="43484"/>
                  </a:moveTo>
                  <a:lnTo>
                    <a:pt x="1249794" y="38582"/>
                  </a:lnTo>
                  <a:lnTo>
                    <a:pt x="1246441" y="39751"/>
                  </a:lnTo>
                  <a:lnTo>
                    <a:pt x="1243088" y="40919"/>
                  </a:lnTo>
                  <a:lnTo>
                    <a:pt x="1244600" y="45961"/>
                  </a:lnTo>
                  <a:lnTo>
                    <a:pt x="1251724" y="43484"/>
                  </a:lnTo>
                  <a:close/>
                </a:path>
                <a:path w="1366520" h="368935">
                  <a:moveTo>
                    <a:pt x="1270774" y="36944"/>
                  </a:moveTo>
                  <a:lnTo>
                    <a:pt x="1268844" y="32042"/>
                  </a:lnTo>
                  <a:lnTo>
                    <a:pt x="1265491" y="33185"/>
                  </a:lnTo>
                  <a:lnTo>
                    <a:pt x="1262138" y="34328"/>
                  </a:lnTo>
                  <a:lnTo>
                    <a:pt x="1263624" y="39382"/>
                  </a:lnTo>
                  <a:lnTo>
                    <a:pt x="1270774" y="36944"/>
                  </a:lnTo>
                  <a:close/>
                </a:path>
                <a:path w="1366520" h="368935">
                  <a:moveTo>
                    <a:pt x="1289837" y="30454"/>
                  </a:moveTo>
                  <a:lnTo>
                    <a:pt x="1287919" y="25552"/>
                  </a:lnTo>
                  <a:lnTo>
                    <a:pt x="1284566" y="26695"/>
                  </a:lnTo>
                  <a:lnTo>
                    <a:pt x="1281214" y="27838"/>
                  </a:lnTo>
                  <a:lnTo>
                    <a:pt x="1282687" y="32893"/>
                  </a:lnTo>
                  <a:lnTo>
                    <a:pt x="1289837" y="30454"/>
                  </a:lnTo>
                  <a:close/>
                </a:path>
                <a:path w="1366520" h="368935">
                  <a:moveTo>
                    <a:pt x="1308900" y="23977"/>
                  </a:moveTo>
                  <a:lnTo>
                    <a:pt x="1306995" y="19062"/>
                  </a:lnTo>
                  <a:lnTo>
                    <a:pt x="1303642" y="20205"/>
                  </a:lnTo>
                  <a:lnTo>
                    <a:pt x="1300289" y="21348"/>
                  </a:lnTo>
                  <a:lnTo>
                    <a:pt x="1301750" y="26403"/>
                  </a:lnTo>
                  <a:lnTo>
                    <a:pt x="1308900" y="23977"/>
                  </a:lnTo>
                  <a:close/>
                </a:path>
                <a:path w="1366520" h="368935">
                  <a:moveTo>
                    <a:pt x="1328000" y="17576"/>
                  </a:moveTo>
                  <a:lnTo>
                    <a:pt x="1326108" y="12649"/>
                  </a:lnTo>
                  <a:lnTo>
                    <a:pt x="1322743" y="13766"/>
                  </a:lnTo>
                  <a:lnTo>
                    <a:pt x="1319377" y="14884"/>
                  </a:lnTo>
                  <a:lnTo>
                    <a:pt x="1320825" y="19939"/>
                  </a:lnTo>
                  <a:lnTo>
                    <a:pt x="1328000" y="17576"/>
                  </a:lnTo>
                  <a:close/>
                </a:path>
                <a:path w="1366520" h="368935">
                  <a:moveTo>
                    <a:pt x="1347114" y="11252"/>
                  </a:moveTo>
                  <a:lnTo>
                    <a:pt x="1345247" y="6324"/>
                  </a:lnTo>
                  <a:lnTo>
                    <a:pt x="1341882" y="7442"/>
                  </a:lnTo>
                  <a:lnTo>
                    <a:pt x="1338516" y="8559"/>
                  </a:lnTo>
                  <a:lnTo>
                    <a:pt x="1339951" y="13627"/>
                  </a:lnTo>
                  <a:lnTo>
                    <a:pt x="1347114" y="11252"/>
                  </a:lnTo>
                  <a:close/>
                </a:path>
                <a:path w="1366520" h="368935">
                  <a:moveTo>
                    <a:pt x="1366240" y="4940"/>
                  </a:moveTo>
                  <a:lnTo>
                    <a:pt x="1364386" y="0"/>
                  </a:lnTo>
                  <a:lnTo>
                    <a:pt x="1361020" y="1117"/>
                  </a:lnTo>
                  <a:lnTo>
                    <a:pt x="1357655" y="2235"/>
                  </a:lnTo>
                  <a:lnTo>
                    <a:pt x="1359077" y="7302"/>
                  </a:lnTo>
                  <a:lnTo>
                    <a:pt x="1366240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 descr=""/>
            <p:cNvSpPr/>
            <p:nvPr/>
          </p:nvSpPr>
          <p:spPr>
            <a:xfrm>
              <a:off x="3344189" y="5344540"/>
              <a:ext cx="675640" cy="154940"/>
            </a:xfrm>
            <a:custGeom>
              <a:avLst/>
              <a:gdLst/>
              <a:ahLst/>
              <a:cxnLst/>
              <a:rect l="l" t="t" r="r" b="b"/>
              <a:pathLst>
                <a:path w="675639" h="154939">
                  <a:moveTo>
                    <a:pt x="8585" y="152196"/>
                  </a:moveTo>
                  <a:lnTo>
                    <a:pt x="6731" y="147256"/>
                  </a:lnTo>
                  <a:lnTo>
                    <a:pt x="3365" y="148374"/>
                  </a:lnTo>
                  <a:lnTo>
                    <a:pt x="0" y="149491"/>
                  </a:lnTo>
                  <a:lnTo>
                    <a:pt x="1422" y="154559"/>
                  </a:lnTo>
                  <a:lnTo>
                    <a:pt x="8585" y="152196"/>
                  </a:lnTo>
                  <a:close/>
                </a:path>
                <a:path w="675639" h="154939">
                  <a:moveTo>
                    <a:pt x="27736" y="145973"/>
                  </a:moveTo>
                  <a:lnTo>
                    <a:pt x="25895" y="141033"/>
                  </a:lnTo>
                  <a:lnTo>
                    <a:pt x="22517" y="142113"/>
                  </a:lnTo>
                  <a:lnTo>
                    <a:pt x="19138" y="143192"/>
                  </a:lnTo>
                  <a:lnTo>
                    <a:pt x="20548" y="148259"/>
                  </a:lnTo>
                  <a:lnTo>
                    <a:pt x="27736" y="145973"/>
                  </a:lnTo>
                  <a:close/>
                </a:path>
                <a:path w="675639" h="154939">
                  <a:moveTo>
                    <a:pt x="46926" y="139865"/>
                  </a:moveTo>
                  <a:lnTo>
                    <a:pt x="45110" y="134912"/>
                  </a:lnTo>
                  <a:lnTo>
                    <a:pt x="41732" y="135991"/>
                  </a:lnTo>
                  <a:lnTo>
                    <a:pt x="38354" y="137071"/>
                  </a:lnTo>
                  <a:lnTo>
                    <a:pt x="39738" y="142151"/>
                  </a:lnTo>
                  <a:lnTo>
                    <a:pt x="46926" y="139865"/>
                  </a:lnTo>
                  <a:close/>
                </a:path>
                <a:path w="675639" h="154939">
                  <a:moveTo>
                    <a:pt x="66103" y="133756"/>
                  </a:moveTo>
                  <a:lnTo>
                    <a:pt x="64312" y="128803"/>
                  </a:lnTo>
                  <a:lnTo>
                    <a:pt x="60934" y="129882"/>
                  </a:lnTo>
                  <a:lnTo>
                    <a:pt x="57556" y="130962"/>
                  </a:lnTo>
                  <a:lnTo>
                    <a:pt x="58915" y="136042"/>
                  </a:lnTo>
                  <a:lnTo>
                    <a:pt x="66103" y="133756"/>
                  </a:lnTo>
                  <a:close/>
                </a:path>
                <a:path w="675639" h="154939">
                  <a:moveTo>
                    <a:pt x="85331" y="127736"/>
                  </a:moveTo>
                  <a:lnTo>
                    <a:pt x="83553" y="122783"/>
                  </a:lnTo>
                  <a:lnTo>
                    <a:pt x="80162" y="123812"/>
                  </a:lnTo>
                  <a:lnTo>
                    <a:pt x="76771" y="124841"/>
                  </a:lnTo>
                  <a:lnTo>
                    <a:pt x="78117" y="129933"/>
                  </a:lnTo>
                  <a:lnTo>
                    <a:pt x="85331" y="127736"/>
                  </a:lnTo>
                  <a:close/>
                </a:path>
                <a:path w="675639" h="154939">
                  <a:moveTo>
                    <a:pt x="104597" y="121894"/>
                  </a:moveTo>
                  <a:lnTo>
                    <a:pt x="102844" y="116928"/>
                  </a:lnTo>
                  <a:lnTo>
                    <a:pt x="99453" y="117957"/>
                  </a:lnTo>
                  <a:lnTo>
                    <a:pt x="96062" y="118986"/>
                  </a:lnTo>
                  <a:lnTo>
                    <a:pt x="97383" y="124091"/>
                  </a:lnTo>
                  <a:lnTo>
                    <a:pt x="104597" y="121894"/>
                  </a:lnTo>
                  <a:close/>
                </a:path>
                <a:path w="675639" h="154939">
                  <a:moveTo>
                    <a:pt x="123863" y="116052"/>
                  </a:moveTo>
                  <a:lnTo>
                    <a:pt x="122135" y="111074"/>
                  </a:lnTo>
                  <a:lnTo>
                    <a:pt x="118745" y="112102"/>
                  </a:lnTo>
                  <a:lnTo>
                    <a:pt x="115354" y="113131"/>
                  </a:lnTo>
                  <a:lnTo>
                    <a:pt x="116649" y="118237"/>
                  </a:lnTo>
                  <a:lnTo>
                    <a:pt x="123863" y="116052"/>
                  </a:lnTo>
                  <a:close/>
                </a:path>
                <a:path w="675639" h="154939">
                  <a:moveTo>
                    <a:pt x="143154" y="110286"/>
                  </a:moveTo>
                  <a:lnTo>
                    <a:pt x="141439" y="105295"/>
                  </a:lnTo>
                  <a:lnTo>
                    <a:pt x="138036" y="106273"/>
                  </a:lnTo>
                  <a:lnTo>
                    <a:pt x="134632" y="107251"/>
                  </a:lnTo>
                  <a:lnTo>
                    <a:pt x="135902" y="112369"/>
                  </a:lnTo>
                  <a:lnTo>
                    <a:pt x="139522" y="111315"/>
                  </a:lnTo>
                  <a:lnTo>
                    <a:pt x="143154" y="110286"/>
                  </a:lnTo>
                  <a:close/>
                </a:path>
                <a:path w="675639" h="154939">
                  <a:moveTo>
                    <a:pt x="162509" y="104724"/>
                  </a:moveTo>
                  <a:lnTo>
                    <a:pt x="160820" y="99733"/>
                  </a:lnTo>
                  <a:lnTo>
                    <a:pt x="157416" y="100711"/>
                  </a:lnTo>
                  <a:lnTo>
                    <a:pt x="154012" y="101688"/>
                  </a:lnTo>
                  <a:lnTo>
                    <a:pt x="155257" y="106807"/>
                  </a:lnTo>
                  <a:lnTo>
                    <a:pt x="162509" y="104724"/>
                  </a:lnTo>
                  <a:close/>
                </a:path>
                <a:path w="675639" h="154939">
                  <a:moveTo>
                    <a:pt x="181851" y="99187"/>
                  </a:moveTo>
                  <a:lnTo>
                    <a:pt x="180200" y="94183"/>
                  </a:lnTo>
                  <a:lnTo>
                    <a:pt x="176796" y="95161"/>
                  </a:lnTo>
                  <a:lnTo>
                    <a:pt x="173393" y="96139"/>
                  </a:lnTo>
                  <a:lnTo>
                    <a:pt x="174612" y="101269"/>
                  </a:lnTo>
                  <a:lnTo>
                    <a:pt x="181851" y="99187"/>
                  </a:lnTo>
                  <a:close/>
                </a:path>
                <a:path w="675639" h="154939">
                  <a:moveTo>
                    <a:pt x="201231" y="93700"/>
                  </a:moveTo>
                  <a:lnTo>
                    <a:pt x="199605" y="88696"/>
                  </a:lnTo>
                  <a:lnTo>
                    <a:pt x="196176" y="89611"/>
                  </a:lnTo>
                  <a:lnTo>
                    <a:pt x="192760" y="90576"/>
                  </a:lnTo>
                  <a:lnTo>
                    <a:pt x="193954" y="95707"/>
                  </a:lnTo>
                  <a:lnTo>
                    <a:pt x="197586" y="94678"/>
                  </a:lnTo>
                  <a:lnTo>
                    <a:pt x="201231" y="93700"/>
                  </a:lnTo>
                  <a:close/>
                </a:path>
                <a:path w="675639" h="154939">
                  <a:moveTo>
                    <a:pt x="220662" y="88493"/>
                  </a:moveTo>
                  <a:lnTo>
                    <a:pt x="219075" y="83477"/>
                  </a:lnTo>
                  <a:lnTo>
                    <a:pt x="215646" y="84391"/>
                  </a:lnTo>
                  <a:lnTo>
                    <a:pt x="212217" y="85305"/>
                  </a:lnTo>
                  <a:lnTo>
                    <a:pt x="213385" y="90449"/>
                  </a:lnTo>
                  <a:lnTo>
                    <a:pt x="220662" y="88493"/>
                  </a:lnTo>
                  <a:close/>
                </a:path>
                <a:path w="675639" h="154939">
                  <a:moveTo>
                    <a:pt x="240118" y="83273"/>
                  </a:moveTo>
                  <a:lnTo>
                    <a:pt x="238556" y="78244"/>
                  </a:lnTo>
                  <a:lnTo>
                    <a:pt x="235127" y="79159"/>
                  </a:lnTo>
                  <a:lnTo>
                    <a:pt x="231698" y="80073"/>
                  </a:lnTo>
                  <a:lnTo>
                    <a:pt x="232829" y="85229"/>
                  </a:lnTo>
                  <a:lnTo>
                    <a:pt x="240118" y="83273"/>
                  </a:lnTo>
                  <a:close/>
                </a:path>
                <a:path w="675639" h="154939">
                  <a:moveTo>
                    <a:pt x="259562" y="78092"/>
                  </a:moveTo>
                  <a:lnTo>
                    <a:pt x="258025" y="73050"/>
                  </a:lnTo>
                  <a:lnTo>
                    <a:pt x="254596" y="73939"/>
                  </a:lnTo>
                  <a:lnTo>
                    <a:pt x="251167" y="74853"/>
                  </a:lnTo>
                  <a:lnTo>
                    <a:pt x="252272" y="80010"/>
                  </a:lnTo>
                  <a:lnTo>
                    <a:pt x="255917" y="79032"/>
                  </a:lnTo>
                  <a:lnTo>
                    <a:pt x="259562" y="78092"/>
                  </a:lnTo>
                  <a:close/>
                </a:path>
                <a:path w="675639" h="154939">
                  <a:moveTo>
                    <a:pt x="279107" y="73279"/>
                  </a:moveTo>
                  <a:lnTo>
                    <a:pt x="277609" y="68224"/>
                  </a:lnTo>
                  <a:lnTo>
                    <a:pt x="274167" y="69075"/>
                  </a:lnTo>
                  <a:lnTo>
                    <a:pt x="270725" y="69926"/>
                  </a:lnTo>
                  <a:lnTo>
                    <a:pt x="271792" y="75082"/>
                  </a:lnTo>
                  <a:lnTo>
                    <a:pt x="279107" y="73279"/>
                  </a:lnTo>
                  <a:close/>
                </a:path>
                <a:path w="675639" h="154939">
                  <a:moveTo>
                    <a:pt x="298665" y="68440"/>
                  </a:moveTo>
                  <a:lnTo>
                    <a:pt x="297192" y="63385"/>
                  </a:lnTo>
                  <a:lnTo>
                    <a:pt x="293751" y="64236"/>
                  </a:lnTo>
                  <a:lnTo>
                    <a:pt x="290309" y="65087"/>
                  </a:lnTo>
                  <a:lnTo>
                    <a:pt x="291338" y="70256"/>
                  </a:lnTo>
                  <a:lnTo>
                    <a:pt x="298665" y="68440"/>
                  </a:lnTo>
                  <a:close/>
                </a:path>
                <a:path w="675639" h="154939">
                  <a:moveTo>
                    <a:pt x="318198" y="63614"/>
                  </a:moveTo>
                  <a:lnTo>
                    <a:pt x="316763" y="58547"/>
                  </a:lnTo>
                  <a:lnTo>
                    <a:pt x="313321" y="59397"/>
                  </a:lnTo>
                  <a:lnTo>
                    <a:pt x="309880" y="60248"/>
                  </a:lnTo>
                  <a:lnTo>
                    <a:pt x="310883" y="65417"/>
                  </a:lnTo>
                  <a:lnTo>
                    <a:pt x="318198" y="63614"/>
                  </a:lnTo>
                  <a:close/>
                </a:path>
                <a:path w="675639" h="154939">
                  <a:moveTo>
                    <a:pt x="337845" y="59207"/>
                  </a:moveTo>
                  <a:lnTo>
                    <a:pt x="336448" y="54127"/>
                  </a:lnTo>
                  <a:lnTo>
                    <a:pt x="332981" y="54902"/>
                  </a:lnTo>
                  <a:lnTo>
                    <a:pt x="329514" y="55676"/>
                  </a:lnTo>
                  <a:lnTo>
                    <a:pt x="330479" y="60858"/>
                  </a:lnTo>
                  <a:lnTo>
                    <a:pt x="337845" y="59207"/>
                  </a:lnTo>
                  <a:close/>
                </a:path>
                <a:path w="675639" h="154939">
                  <a:moveTo>
                    <a:pt x="357479" y="54775"/>
                  </a:moveTo>
                  <a:lnTo>
                    <a:pt x="356120" y="49695"/>
                  </a:lnTo>
                  <a:lnTo>
                    <a:pt x="352653" y="50469"/>
                  </a:lnTo>
                  <a:lnTo>
                    <a:pt x="349186" y="51244"/>
                  </a:lnTo>
                  <a:lnTo>
                    <a:pt x="350113" y="56438"/>
                  </a:lnTo>
                  <a:lnTo>
                    <a:pt x="357479" y="54775"/>
                  </a:lnTo>
                  <a:close/>
                </a:path>
                <a:path w="675639" h="154939">
                  <a:moveTo>
                    <a:pt x="377113" y="50368"/>
                  </a:moveTo>
                  <a:lnTo>
                    <a:pt x="375793" y="45275"/>
                  </a:lnTo>
                  <a:lnTo>
                    <a:pt x="372325" y="46050"/>
                  </a:lnTo>
                  <a:lnTo>
                    <a:pt x="368858" y="46824"/>
                  </a:lnTo>
                  <a:lnTo>
                    <a:pt x="369760" y="52019"/>
                  </a:lnTo>
                  <a:lnTo>
                    <a:pt x="377113" y="50368"/>
                  </a:lnTo>
                  <a:close/>
                </a:path>
                <a:path w="675639" h="154939">
                  <a:moveTo>
                    <a:pt x="396824" y="46355"/>
                  </a:moveTo>
                  <a:lnTo>
                    <a:pt x="395541" y="41249"/>
                  </a:lnTo>
                  <a:lnTo>
                    <a:pt x="392061" y="41948"/>
                  </a:lnTo>
                  <a:lnTo>
                    <a:pt x="388581" y="42646"/>
                  </a:lnTo>
                  <a:lnTo>
                    <a:pt x="389432" y="47840"/>
                  </a:lnTo>
                  <a:lnTo>
                    <a:pt x="396824" y="46355"/>
                  </a:lnTo>
                  <a:close/>
                </a:path>
                <a:path w="675639" h="154939">
                  <a:moveTo>
                    <a:pt x="416560" y="42392"/>
                  </a:moveTo>
                  <a:lnTo>
                    <a:pt x="415315" y="37274"/>
                  </a:lnTo>
                  <a:lnTo>
                    <a:pt x="411835" y="37973"/>
                  </a:lnTo>
                  <a:lnTo>
                    <a:pt x="408355" y="38671"/>
                  </a:lnTo>
                  <a:lnTo>
                    <a:pt x="409168" y="43878"/>
                  </a:lnTo>
                  <a:lnTo>
                    <a:pt x="416560" y="42392"/>
                  </a:lnTo>
                  <a:close/>
                </a:path>
                <a:path w="675639" h="154939">
                  <a:moveTo>
                    <a:pt x="436295" y="38455"/>
                  </a:moveTo>
                  <a:lnTo>
                    <a:pt x="435089" y="33324"/>
                  </a:lnTo>
                  <a:lnTo>
                    <a:pt x="431609" y="34023"/>
                  </a:lnTo>
                  <a:lnTo>
                    <a:pt x="428129" y="34721"/>
                  </a:lnTo>
                  <a:lnTo>
                    <a:pt x="428904" y="39928"/>
                  </a:lnTo>
                  <a:lnTo>
                    <a:pt x="436295" y="38455"/>
                  </a:lnTo>
                  <a:close/>
                </a:path>
                <a:path w="675639" h="154939">
                  <a:moveTo>
                    <a:pt x="456095" y="34823"/>
                  </a:moveTo>
                  <a:lnTo>
                    <a:pt x="454926" y="29692"/>
                  </a:lnTo>
                  <a:lnTo>
                    <a:pt x="451434" y="30302"/>
                  </a:lnTo>
                  <a:lnTo>
                    <a:pt x="447941" y="30911"/>
                  </a:lnTo>
                  <a:lnTo>
                    <a:pt x="448665" y="36131"/>
                  </a:lnTo>
                  <a:lnTo>
                    <a:pt x="456095" y="34823"/>
                  </a:lnTo>
                  <a:close/>
                </a:path>
                <a:path w="675639" h="154939">
                  <a:moveTo>
                    <a:pt x="475919" y="31369"/>
                  </a:moveTo>
                  <a:lnTo>
                    <a:pt x="474789" y="26225"/>
                  </a:lnTo>
                  <a:lnTo>
                    <a:pt x="471297" y="26835"/>
                  </a:lnTo>
                  <a:lnTo>
                    <a:pt x="467804" y="27444"/>
                  </a:lnTo>
                  <a:lnTo>
                    <a:pt x="468490" y="32664"/>
                  </a:lnTo>
                  <a:lnTo>
                    <a:pt x="475919" y="31369"/>
                  </a:lnTo>
                  <a:close/>
                </a:path>
                <a:path w="675639" h="154939">
                  <a:moveTo>
                    <a:pt x="495757" y="27901"/>
                  </a:moveTo>
                  <a:lnTo>
                    <a:pt x="494665" y="22745"/>
                  </a:lnTo>
                  <a:lnTo>
                    <a:pt x="491172" y="23355"/>
                  </a:lnTo>
                  <a:lnTo>
                    <a:pt x="487680" y="23964"/>
                  </a:lnTo>
                  <a:lnTo>
                    <a:pt x="488327" y="29197"/>
                  </a:lnTo>
                  <a:lnTo>
                    <a:pt x="495757" y="27901"/>
                  </a:lnTo>
                  <a:close/>
                </a:path>
                <a:path w="675639" h="154939">
                  <a:moveTo>
                    <a:pt x="515620" y="24701"/>
                  </a:moveTo>
                  <a:lnTo>
                    <a:pt x="514565" y="19532"/>
                  </a:lnTo>
                  <a:lnTo>
                    <a:pt x="511060" y="20053"/>
                  </a:lnTo>
                  <a:lnTo>
                    <a:pt x="507555" y="20574"/>
                  </a:lnTo>
                  <a:lnTo>
                    <a:pt x="508152" y="25806"/>
                  </a:lnTo>
                  <a:lnTo>
                    <a:pt x="515620" y="24701"/>
                  </a:lnTo>
                  <a:close/>
                </a:path>
                <a:path w="675639" h="154939">
                  <a:moveTo>
                    <a:pt x="535520" y="21755"/>
                  </a:moveTo>
                  <a:lnTo>
                    <a:pt x="534517" y="16586"/>
                  </a:lnTo>
                  <a:lnTo>
                    <a:pt x="531012" y="17106"/>
                  </a:lnTo>
                  <a:lnTo>
                    <a:pt x="527507" y="17627"/>
                  </a:lnTo>
                  <a:lnTo>
                    <a:pt x="528066" y="22860"/>
                  </a:lnTo>
                  <a:lnTo>
                    <a:pt x="535520" y="21755"/>
                  </a:lnTo>
                  <a:close/>
                </a:path>
                <a:path w="675639" h="154939">
                  <a:moveTo>
                    <a:pt x="555434" y="18821"/>
                  </a:moveTo>
                  <a:lnTo>
                    <a:pt x="554469" y="13639"/>
                  </a:lnTo>
                  <a:lnTo>
                    <a:pt x="550964" y="14160"/>
                  </a:lnTo>
                  <a:lnTo>
                    <a:pt x="547458" y="14681"/>
                  </a:lnTo>
                  <a:lnTo>
                    <a:pt x="547966" y="19926"/>
                  </a:lnTo>
                  <a:lnTo>
                    <a:pt x="555434" y="18821"/>
                  </a:lnTo>
                  <a:close/>
                </a:path>
                <a:path w="675639" h="154939">
                  <a:moveTo>
                    <a:pt x="575360" y="16027"/>
                  </a:moveTo>
                  <a:lnTo>
                    <a:pt x="574446" y="10845"/>
                  </a:lnTo>
                  <a:lnTo>
                    <a:pt x="570928" y="11264"/>
                  </a:lnTo>
                  <a:lnTo>
                    <a:pt x="567410" y="11709"/>
                  </a:lnTo>
                  <a:lnTo>
                    <a:pt x="567880" y="16954"/>
                  </a:lnTo>
                  <a:lnTo>
                    <a:pt x="575360" y="16027"/>
                  </a:lnTo>
                  <a:close/>
                </a:path>
                <a:path w="675639" h="154939">
                  <a:moveTo>
                    <a:pt x="595350" y="13639"/>
                  </a:moveTo>
                  <a:lnTo>
                    <a:pt x="594474" y="8445"/>
                  </a:lnTo>
                  <a:lnTo>
                    <a:pt x="590956" y="8864"/>
                  </a:lnTo>
                  <a:lnTo>
                    <a:pt x="587438" y="9283"/>
                  </a:lnTo>
                  <a:lnTo>
                    <a:pt x="587857" y="14528"/>
                  </a:lnTo>
                  <a:lnTo>
                    <a:pt x="595350" y="13639"/>
                  </a:lnTo>
                  <a:close/>
                </a:path>
                <a:path w="675639" h="154939">
                  <a:moveTo>
                    <a:pt x="615327" y="11239"/>
                  </a:moveTo>
                  <a:lnTo>
                    <a:pt x="614502" y="6045"/>
                  </a:lnTo>
                  <a:lnTo>
                    <a:pt x="610984" y="6464"/>
                  </a:lnTo>
                  <a:lnTo>
                    <a:pt x="607466" y="6883"/>
                  </a:lnTo>
                  <a:lnTo>
                    <a:pt x="607847" y="12141"/>
                  </a:lnTo>
                  <a:lnTo>
                    <a:pt x="615327" y="11239"/>
                  </a:lnTo>
                  <a:close/>
                </a:path>
                <a:path w="675639" h="154939">
                  <a:moveTo>
                    <a:pt x="635304" y="8851"/>
                  </a:moveTo>
                  <a:lnTo>
                    <a:pt x="634517" y="3644"/>
                  </a:lnTo>
                  <a:lnTo>
                    <a:pt x="630999" y="4064"/>
                  </a:lnTo>
                  <a:lnTo>
                    <a:pt x="627481" y="4483"/>
                  </a:lnTo>
                  <a:lnTo>
                    <a:pt x="627811" y="9740"/>
                  </a:lnTo>
                  <a:lnTo>
                    <a:pt x="635304" y="8851"/>
                  </a:lnTo>
                  <a:close/>
                </a:path>
                <a:path w="675639" h="154939">
                  <a:moveTo>
                    <a:pt x="655345" y="7035"/>
                  </a:moveTo>
                  <a:lnTo>
                    <a:pt x="654608" y="1816"/>
                  </a:lnTo>
                  <a:lnTo>
                    <a:pt x="651078" y="2133"/>
                  </a:lnTo>
                  <a:lnTo>
                    <a:pt x="647547" y="2451"/>
                  </a:lnTo>
                  <a:lnTo>
                    <a:pt x="647839" y="7708"/>
                  </a:lnTo>
                  <a:lnTo>
                    <a:pt x="655345" y="7035"/>
                  </a:lnTo>
                  <a:close/>
                </a:path>
                <a:path w="675639" h="154939">
                  <a:moveTo>
                    <a:pt x="675386" y="5219"/>
                  </a:moveTo>
                  <a:lnTo>
                    <a:pt x="674700" y="0"/>
                  </a:lnTo>
                  <a:lnTo>
                    <a:pt x="671169" y="317"/>
                  </a:lnTo>
                  <a:lnTo>
                    <a:pt x="667639" y="635"/>
                  </a:lnTo>
                  <a:lnTo>
                    <a:pt x="667880" y="5892"/>
                  </a:lnTo>
                  <a:lnTo>
                    <a:pt x="675386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 descr=""/>
            <p:cNvSpPr/>
            <p:nvPr/>
          </p:nvSpPr>
          <p:spPr>
            <a:xfrm>
              <a:off x="4031919" y="5342225"/>
              <a:ext cx="370205" cy="0"/>
            </a:xfrm>
            <a:custGeom>
              <a:avLst/>
              <a:gdLst/>
              <a:ahLst/>
              <a:cxnLst/>
              <a:rect l="l" t="t" r="r" b="b"/>
              <a:pathLst>
                <a:path w="370204" h="0">
                  <a:moveTo>
                    <a:pt x="0" y="0"/>
                  </a:moveTo>
                  <a:lnTo>
                    <a:pt x="369751" y="0"/>
                  </a:lnTo>
                </a:path>
              </a:pathLst>
            </a:custGeom>
            <a:ln w="1278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 descr=""/>
            <p:cNvSpPr/>
            <p:nvPr/>
          </p:nvSpPr>
          <p:spPr>
            <a:xfrm>
              <a:off x="792988" y="5344108"/>
              <a:ext cx="4761230" cy="425450"/>
            </a:xfrm>
            <a:custGeom>
              <a:avLst/>
              <a:gdLst/>
              <a:ahLst/>
              <a:cxnLst/>
              <a:rect l="l" t="t" r="r" b="b"/>
              <a:pathLst>
                <a:path w="4761230" h="425450">
                  <a:moveTo>
                    <a:pt x="5867" y="367271"/>
                  </a:moveTo>
                  <a:lnTo>
                    <a:pt x="0" y="365607"/>
                  </a:lnTo>
                  <a:lnTo>
                    <a:pt x="0" y="371081"/>
                  </a:lnTo>
                  <a:lnTo>
                    <a:pt x="4622" y="372376"/>
                  </a:lnTo>
                  <a:lnTo>
                    <a:pt x="5867" y="367271"/>
                  </a:lnTo>
                  <a:close/>
                </a:path>
                <a:path w="4761230" h="425450">
                  <a:moveTo>
                    <a:pt x="25247" y="372732"/>
                  </a:moveTo>
                  <a:lnTo>
                    <a:pt x="21844" y="371767"/>
                  </a:lnTo>
                  <a:lnTo>
                    <a:pt x="18440" y="370801"/>
                  </a:lnTo>
                  <a:lnTo>
                    <a:pt x="16751" y="375793"/>
                  </a:lnTo>
                  <a:lnTo>
                    <a:pt x="24015" y="377850"/>
                  </a:lnTo>
                  <a:lnTo>
                    <a:pt x="25247" y="372732"/>
                  </a:lnTo>
                  <a:close/>
                </a:path>
                <a:path w="4761230" h="425450">
                  <a:moveTo>
                    <a:pt x="44627" y="378193"/>
                  </a:moveTo>
                  <a:lnTo>
                    <a:pt x="41224" y="377228"/>
                  </a:lnTo>
                  <a:lnTo>
                    <a:pt x="37820" y="376262"/>
                  </a:lnTo>
                  <a:lnTo>
                    <a:pt x="36144" y="381266"/>
                  </a:lnTo>
                  <a:lnTo>
                    <a:pt x="43421" y="383311"/>
                  </a:lnTo>
                  <a:lnTo>
                    <a:pt x="44627" y="378193"/>
                  </a:lnTo>
                  <a:close/>
                </a:path>
                <a:path w="4761230" h="425450">
                  <a:moveTo>
                    <a:pt x="63995" y="383654"/>
                  </a:moveTo>
                  <a:lnTo>
                    <a:pt x="60591" y="382689"/>
                  </a:lnTo>
                  <a:lnTo>
                    <a:pt x="57188" y="381723"/>
                  </a:lnTo>
                  <a:lnTo>
                    <a:pt x="55537" y="386727"/>
                  </a:lnTo>
                  <a:lnTo>
                    <a:pt x="62814" y="388785"/>
                  </a:lnTo>
                  <a:lnTo>
                    <a:pt x="63995" y="383654"/>
                  </a:lnTo>
                  <a:close/>
                </a:path>
                <a:path w="4761230" h="425450">
                  <a:moveTo>
                    <a:pt x="83375" y="389115"/>
                  </a:moveTo>
                  <a:lnTo>
                    <a:pt x="79971" y="388150"/>
                  </a:lnTo>
                  <a:lnTo>
                    <a:pt x="76568" y="387184"/>
                  </a:lnTo>
                  <a:lnTo>
                    <a:pt x="74942" y="392201"/>
                  </a:lnTo>
                  <a:lnTo>
                    <a:pt x="82207" y="394246"/>
                  </a:lnTo>
                  <a:lnTo>
                    <a:pt x="83375" y="389115"/>
                  </a:lnTo>
                  <a:close/>
                </a:path>
                <a:path w="4761230" h="425450">
                  <a:moveTo>
                    <a:pt x="102755" y="394576"/>
                  </a:moveTo>
                  <a:lnTo>
                    <a:pt x="99352" y="393611"/>
                  </a:lnTo>
                  <a:lnTo>
                    <a:pt x="95948" y="392645"/>
                  </a:lnTo>
                  <a:lnTo>
                    <a:pt x="94335" y="397662"/>
                  </a:lnTo>
                  <a:lnTo>
                    <a:pt x="101612" y="399719"/>
                  </a:lnTo>
                  <a:lnTo>
                    <a:pt x="102755" y="394576"/>
                  </a:lnTo>
                  <a:close/>
                </a:path>
                <a:path w="4761230" h="425450">
                  <a:moveTo>
                    <a:pt x="122237" y="399630"/>
                  </a:moveTo>
                  <a:lnTo>
                    <a:pt x="118808" y="398754"/>
                  </a:lnTo>
                  <a:lnTo>
                    <a:pt x="115379" y="397878"/>
                  </a:lnTo>
                  <a:lnTo>
                    <a:pt x="113792" y="402894"/>
                  </a:lnTo>
                  <a:lnTo>
                    <a:pt x="121107" y="404774"/>
                  </a:lnTo>
                  <a:lnTo>
                    <a:pt x="122237" y="399630"/>
                  </a:lnTo>
                  <a:close/>
                </a:path>
                <a:path w="4761230" h="425450">
                  <a:moveTo>
                    <a:pt x="141732" y="404634"/>
                  </a:moveTo>
                  <a:lnTo>
                    <a:pt x="138303" y="403758"/>
                  </a:lnTo>
                  <a:lnTo>
                    <a:pt x="134874" y="402882"/>
                  </a:lnTo>
                  <a:lnTo>
                    <a:pt x="133311" y="407911"/>
                  </a:lnTo>
                  <a:lnTo>
                    <a:pt x="140627" y="409790"/>
                  </a:lnTo>
                  <a:lnTo>
                    <a:pt x="141732" y="404634"/>
                  </a:lnTo>
                  <a:close/>
                </a:path>
                <a:path w="4761230" h="425450">
                  <a:moveTo>
                    <a:pt x="161226" y="409651"/>
                  </a:moveTo>
                  <a:lnTo>
                    <a:pt x="157797" y="408774"/>
                  </a:lnTo>
                  <a:lnTo>
                    <a:pt x="154368" y="407898"/>
                  </a:lnTo>
                  <a:lnTo>
                    <a:pt x="152831" y="412927"/>
                  </a:lnTo>
                  <a:lnTo>
                    <a:pt x="160147" y="414807"/>
                  </a:lnTo>
                  <a:lnTo>
                    <a:pt x="161226" y="409651"/>
                  </a:lnTo>
                  <a:close/>
                </a:path>
                <a:path w="4761230" h="425450">
                  <a:moveTo>
                    <a:pt x="180721" y="414655"/>
                  </a:moveTo>
                  <a:lnTo>
                    <a:pt x="177292" y="413778"/>
                  </a:lnTo>
                  <a:lnTo>
                    <a:pt x="173863" y="412902"/>
                  </a:lnTo>
                  <a:lnTo>
                    <a:pt x="172351" y="417944"/>
                  </a:lnTo>
                  <a:lnTo>
                    <a:pt x="179666" y="419823"/>
                  </a:lnTo>
                  <a:lnTo>
                    <a:pt x="180721" y="414655"/>
                  </a:lnTo>
                  <a:close/>
                </a:path>
                <a:path w="4761230" h="425450">
                  <a:moveTo>
                    <a:pt x="200228" y="419658"/>
                  </a:moveTo>
                  <a:lnTo>
                    <a:pt x="196799" y="418782"/>
                  </a:lnTo>
                  <a:lnTo>
                    <a:pt x="193370" y="417906"/>
                  </a:lnTo>
                  <a:lnTo>
                    <a:pt x="191884" y="422948"/>
                  </a:lnTo>
                  <a:lnTo>
                    <a:pt x="199199" y="424827"/>
                  </a:lnTo>
                  <a:lnTo>
                    <a:pt x="200228" y="419658"/>
                  </a:lnTo>
                  <a:close/>
                </a:path>
                <a:path w="4761230" h="425450">
                  <a:moveTo>
                    <a:pt x="3628745" y="660"/>
                  </a:moveTo>
                  <a:lnTo>
                    <a:pt x="3625215" y="330"/>
                  </a:lnTo>
                  <a:lnTo>
                    <a:pt x="3621684" y="0"/>
                  </a:lnTo>
                  <a:lnTo>
                    <a:pt x="3621011" y="5219"/>
                  </a:lnTo>
                  <a:lnTo>
                    <a:pt x="3628517" y="5930"/>
                  </a:lnTo>
                  <a:lnTo>
                    <a:pt x="3628745" y="660"/>
                  </a:lnTo>
                  <a:close/>
                </a:path>
                <a:path w="4761230" h="425450">
                  <a:moveTo>
                    <a:pt x="3648837" y="2552"/>
                  </a:moveTo>
                  <a:lnTo>
                    <a:pt x="3645306" y="2222"/>
                  </a:lnTo>
                  <a:lnTo>
                    <a:pt x="3641775" y="1892"/>
                  </a:lnTo>
                  <a:lnTo>
                    <a:pt x="3641064" y="7112"/>
                  </a:lnTo>
                  <a:lnTo>
                    <a:pt x="3648570" y="7810"/>
                  </a:lnTo>
                  <a:lnTo>
                    <a:pt x="3648837" y="2552"/>
                  </a:lnTo>
                  <a:close/>
                </a:path>
                <a:path w="4761230" h="425450">
                  <a:moveTo>
                    <a:pt x="3668915" y="4432"/>
                  </a:moveTo>
                  <a:lnTo>
                    <a:pt x="3665385" y="4102"/>
                  </a:lnTo>
                  <a:lnTo>
                    <a:pt x="3661854" y="3771"/>
                  </a:lnTo>
                  <a:lnTo>
                    <a:pt x="3661092" y="8978"/>
                  </a:lnTo>
                  <a:lnTo>
                    <a:pt x="3668598" y="9690"/>
                  </a:lnTo>
                  <a:lnTo>
                    <a:pt x="3668915" y="4432"/>
                  </a:lnTo>
                  <a:close/>
                </a:path>
                <a:path w="4761230" h="425450">
                  <a:moveTo>
                    <a:pt x="3688969" y="6489"/>
                  </a:moveTo>
                  <a:lnTo>
                    <a:pt x="3685451" y="6045"/>
                  </a:lnTo>
                  <a:lnTo>
                    <a:pt x="3681933" y="5626"/>
                  </a:lnTo>
                  <a:lnTo>
                    <a:pt x="3681133" y="10845"/>
                  </a:lnTo>
                  <a:lnTo>
                    <a:pt x="3684879" y="11277"/>
                  </a:lnTo>
                  <a:lnTo>
                    <a:pt x="3688613" y="11747"/>
                  </a:lnTo>
                  <a:lnTo>
                    <a:pt x="3688969" y="6489"/>
                  </a:lnTo>
                  <a:close/>
                </a:path>
                <a:path w="4761230" h="425450">
                  <a:moveTo>
                    <a:pt x="3708984" y="9004"/>
                  </a:moveTo>
                  <a:lnTo>
                    <a:pt x="3705466" y="8559"/>
                  </a:lnTo>
                  <a:lnTo>
                    <a:pt x="3701948" y="8115"/>
                  </a:lnTo>
                  <a:lnTo>
                    <a:pt x="3701110" y="13322"/>
                  </a:lnTo>
                  <a:lnTo>
                    <a:pt x="3708590" y="14249"/>
                  </a:lnTo>
                  <a:lnTo>
                    <a:pt x="3708984" y="9004"/>
                  </a:lnTo>
                  <a:close/>
                </a:path>
                <a:path w="4761230" h="425450">
                  <a:moveTo>
                    <a:pt x="3728986" y="11506"/>
                  </a:moveTo>
                  <a:lnTo>
                    <a:pt x="3725468" y="11061"/>
                  </a:lnTo>
                  <a:lnTo>
                    <a:pt x="3721951" y="10617"/>
                  </a:lnTo>
                  <a:lnTo>
                    <a:pt x="3721074" y="15811"/>
                  </a:lnTo>
                  <a:lnTo>
                    <a:pt x="3728555" y="16751"/>
                  </a:lnTo>
                  <a:lnTo>
                    <a:pt x="3728986" y="11506"/>
                  </a:lnTo>
                  <a:close/>
                </a:path>
                <a:path w="4761230" h="425450">
                  <a:moveTo>
                    <a:pt x="3749002" y="14020"/>
                  </a:moveTo>
                  <a:lnTo>
                    <a:pt x="3745484" y="13576"/>
                  </a:lnTo>
                  <a:lnTo>
                    <a:pt x="3741966" y="13131"/>
                  </a:lnTo>
                  <a:lnTo>
                    <a:pt x="3741039" y="18326"/>
                  </a:lnTo>
                  <a:lnTo>
                    <a:pt x="3748519" y="19265"/>
                  </a:lnTo>
                  <a:lnTo>
                    <a:pt x="3749002" y="14020"/>
                  </a:lnTo>
                  <a:close/>
                </a:path>
                <a:path w="4761230" h="425450">
                  <a:moveTo>
                    <a:pt x="3768979" y="16751"/>
                  </a:moveTo>
                  <a:lnTo>
                    <a:pt x="3765473" y="16205"/>
                  </a:lnTo>
                  <a:lnTo>
                    <a:pt x="3761968" y="15659"/>
                  </a:lnTo>
                  <a:lnTo>
                    <a:pt x="3761003" y="20828"/>
                  </a:lnTo>
                  <a:lnTo>
                    <a:pt x="3768458" y="21996"/>
                  </a:lnTo>
                  <a:lnTo>
                    <a:pt x="3768979" y="16751"/>
                  </a:lnTo>
                  <a:close/>
                </a:path>
                <a:path w="4761230" h="425450">
                  <a:moveTo>
                    <a:pt x="3788905" y="19875"/>
                  </a:moveTo>
                  <a:lnTo>
                    <a:pt x="3785400" y="19329"/>
                  </a:lnTo>
                  <a:lnTo>
                    <a:pt x="3781895" y="18783"/>
                  </a:lnTo>
                  <a:lnTo>
                    <a:pt x="3780891" y="23952"/>
                  </a:lnTo>
                  <a:lnTo>
                    <a:pt x="3788346" y="25120"/>
                  </a:lnTo>
                  <a:lnTo>
                    <a:pt x="3788905" y="19875"/>
                  </a:lnTo>
                  <a:close/>
                </a:path>
                <a:path w="4761230" h="425450">
                  <a:moveTo>
                    <a:pt x="3808831" y="22987"/>
                  </a:moveTo>
                  <a:lnTo>
                    <a:pt x="3805326" y="22440"/>
                  </a:lnTo>
                  <a:lnTo>
                    <a:pt x="3801821" y="21894"/>
                  </a:lnTo>
                  <a:lnTo>
                    <a:pt x="3800779" y="27051"/>
                  </a:lnTo>
                  <a:lnTo>
                    <a:pt x="3808234" y="28219"/>
                  </a:lnTo>
                  <a:lnTo>
                    <a:pt x="3808831" y="22987"/>
                  </a:lnTo>
                  <a:close/>
                </a:path>
                <a:path w="4761230" h="425450">
                  <a:moveTo>
                    <a:pt x="3828758" y="26111"/>
                  </a:moveTo>
                  <a:lnTo>
                    <a:pt x="3825252" y="25565"/>
                  </a:lnTo>
                  <a:lnTo>
                    <a:pt x="3821747" y="25019"/>
                  </a:lnTo>
                  <a:lnTo>
                    <a:pt x="3820668" y="30175"/>
                  </a:lnTo>
                  <a:lnTo>
                    <a:pt x="3828123" y="31343"/>
                  </a:lnTo>
                  <a:lnTo>
                    <a:pt x="3828758" y="26111"/>
                  </a:lnTo>
                  <a:close/>
                </a:path>
                <a:path w="4761230" h="425450">
                  <a:moveTo>
                    <a:pt x="3848646" y="29438"/>
                  </a:moveTo>
                  <a:lnTo>
                    <a:pt x="3845153" y="28790"/>
                  </a:lnTo>
                  <a:lnTo>
                    <a:pt x="3841661" y="28143"/>
                  </a:lnTo>
                  <a:lnTo>
                    <a:pt x="3840543" y="33286"/>
                  </a:lnTo>
                  <a:lnTo>
                    <a:pt x="3847960" y="34671"/>
                  </a:lnTo>
                  <a:lnTo>
                    <a:pt x="3848646" y="29438"/>
                  </a:lnTo>
                  <a:close/>
                </a:path>
                <a:path w="4761230" h="425450">
                  <a:moveTo>
                    <a:pt x="3868470" y="33159"/>
                  </a:moveTo>
                  <a:lnTo>
                    <a:pt x="3864978" y="32512"/>
                  </a:lnTo>
                  <a:lnTo>
                    <a:pt x="3861485" y="31864"/>
                  </a:lnTo>
                  <a:lnTo>
                    <a:pt x="3860330" y="36995"/>
                  </a:lnTo>
                  <a:lnTo>
                    <a:pt x="3867747" y="38379"/>
                  </a:lnTo>
                  <a:lnTo>
                    <a:pt x="3868470" y="33159"/>
                  </a:lnTo>
                  <a:close/>
                </a:path>
                <a:path w="4761230" h="425450">
                  <a:moveTo>
                    <a:pt x="3888295" y="36868"/>
                  </a:moveTo>
                  <a:lnTo>
                    <a:pt x="3884803" y="36220"/>
                  </a:lnTo>
                  <a:lnTo>
                    <a:pt x="3881310" y="35560"/>
                  </a:lnTo>
                  <a:lnTo>
                    <a:pt x="3880129" y="40703"/>
                  </a:lnTo>
                  <a:lnTo>
                    <a:pt x="3887533" y="42087"/>
                  </a:lnTo>
                  <a:lnTo>
                    <a:pt x="3888295" y="36868"/>
                  </a:lnTo>
                  <a:close/>
                </a:path>
                <a:path w="4761230" h="425450">
                  <a:moveTo>
                    <a:pt x="3908107" y="40576"/>
                  </a:moveTo>
                  <a:lnTo>
                    <a:pt x="3904615" y="39928"/>
                  </a:lnTo>
                  <a:lnTo>
                    <a:pt x="3901122" y="39281"/>
                  </a:lnTo>
                  <a:lnTo>
                    <a:pt x="3899903" y="44399"/>
                  </a:lnTo>
                  <a:lnTo>
                    <a:pt x="3907307" y="45783"/>
                  </a:lnTo>
                  <a:lnTo>
                    <a:pt x="3908107" y="40576"/>
                  </a:lnTo>
                  <a:close/>
                </a:path>
                <a:path w="4761230" h="425450">
                  <a:moveTo>
                    <a:pt x="3927894" y="44437"/>
                  </a:moveTo>
                  <a:lnTo>
                    <a:pt x="3924427" y="43688"/>
                  </a:lnTo>
                  <a:lnTo>
                    <a:pt x="3920947" y="42964"/>
                  </a:lnTo>
                  <a:lnTo>
                    <a:pt x="3919690" y="48082"/>
                  </a:lnTo>
                  <a:lnTo>
                    <a:pt x="3923385" y="48844"/>
                  </a:lnTo>
                  <a:lnTo>
                    <a:pt x="3927068" y="49644"/>
                  </a:lnTo>
                  <a:lnTo>
                    <a:pt x="3927894" y="44437"/>
                  </a:lnTo>
                  <a:close/>
                </a:path>
                <a:path w="4761230" h="425450">
                  <a:moveTo>
                    <a:pt x="3947604" y="48729"/>
                  </a:moveTo>
                  <a:lnTo>
                    <a:pt x="3944137" y="47980"/>
                  </a:lnTo>
                  <a:lnTo>
                    <a:pt x="3940670" y="47231"/>
                  </a:lnTo>
                  <a:lnTo>
                    <a:pt x="3939375" y="52324"/>
                  </a:lnTo>
                  <a:lnTo>
                    <a:pt x="3946741" y="53936"/>
                  </a:lnTo>
                  <a:lnTo>
                    <a:pt x="3947604" y="48729"/>
                  </a:lnTo>
                  <a:close/>
                </a:path>
                <a:path w="4761230" h="425450">
                  <a:moveTo>
                    <a:pt x="3967302" y="53022"/>
                  </a:moveTo>
                  <a:lnTo>
                    <a:pt x="3963835" y="52273"/>
                  </a:lnTo>
                  <a:lnTo>
                    <a:pt x="3960368" y="51523"/>
                  </a:lnTo>
                  <a:lnTo>
                    <a:pt x="3959034" y="56616"/>
                  </a:lnTo>
                  <a:lnTo>
                    <a:pt x="3966400" y="58216"/>
                  </a:lnTo>
                  <a:lnTo>
                    <a:pt x="3967302" y="53022"/>
                  </a:lnTo>
                  <a:close/>
                </a:path>
                <a:path w="4761230" h="425450">
                  <a:moveTo>
                    <a:pt x="3987000" y="57315"/>
                  </a:moveTo>
                  <a:lnTo>
                    <a:pt x="3983532" y="56565"/>
                  </a:lnTo>
                  <a:lnTo>
                    <a:pt x="3980065" y="55816"/>
                  </a:lnTo>
                  <a:lnTo>
                    <a:pt x="3978694" y="60896"/>
                  </a:lnTo>
                  <a:lnTo>
                    <a:pt x="3986060" y="62496"/>
                  </a:lnTo>
                  <a:lnTo>
                    <a:pt x="3987000" y="57315"/>
                  </a:lnTo>
                  <a:close/>
                </a:path>
                <a:path w="4761230" h="425450">
                  <a:moveTo>
                    <a:pt x="4006710" y="61595"/>
                  </a:moveTo>
                  <a:lnTo>
                    <a:pt x="4003243" y="60845"/>
                  </a:lnTo>
                  <a:lnTo>
                    <a:pt x="3999776" y="60096"/>
                  </a:lnTo>
                  <a:lnTo>
                    <a:pt x="3998366" y="65176"/>
                  </a:lnTo>
                  <a:lnTo>
                    <a:pt x="4005745" y="66776"/>
                  </a:lnTo>
                  <a:lnTo>
                    <a:pt x="4006710" y="61595"/>
                  </a:lnTo>
                  <a:close/>
                </a:path>
                <a:path w="4761230" h="425450">
                  <a:moveTo>
                    <a:pt x="4026281" y="66446"/>
                  </a:moveTo>
                  <a:lnTo>
                    <a:pt x="4022839" y="65595"/>
                  </a:lnTo>
                  <a:lnTo>
                    <a:pt x="4019397" y="64744"/>
                  </a:lnTo>
                  <a:lnTo>
                    <a:pt x="4017962" y="69811"/>
                  </a:lnTo>
                  <a:lnTo>
                    <a:pt x="4025277" y="71628"/>
                  </a:lnTo>
                  <a:lnTo>
                    <a:pt x="4026281" y="66446"/>
                  </a:lnTo>
                  <a:close/>
                </a:path>
                <a:path w="4761230" h="425450">
                  <a:moveTo>
                    <a:pt x="4045851" y="71297"/>
                  </a:moveTo>
                  <a:lnTo>
                    <a:pt x="4042410" y="70446"/>
                  </a:lnTo>
                  <a:lnTo>
                    <a:pt x="4038968" y="69596"/>
                  </a:lnTo>
                  <a:lnTo>
                    <a:pt x="4037495" y="74650"/>
                  </a:lnTo>
                  <a:lnTo>
                    <a:pt x="4044823" y="76466"/>
                  </a:lnTo>
                  <a:lnTo>
                    <a:pt x="4045851" y="71297"/>
                  </a:lnTo>
                  <a:close/>
                </a:path>
                <a:path w="4761230" h="425450">
                  <a:moveTo>
                    <a:pt x="4065422" y="76149"/>
                  </a:moveTo>
                  <a:lnTo>
                    <a:pt x="4061980" y="75298"/>
                  </a:lnTo>
                  <a:lnTo>
                    <a:pt x="4058539" y="74447"/>
                  </a:lnTo>
                  <a:lnTo>
                    <a:pt x="4057040" y="79489"/>
                  </a:lnTo>
                  <a:lnTo>
                    <a:pt x="4064355" y="81305"/>
                  </a:lnTo>
                  <a:lnTo>
                    <a:pt x="4065422" y="76149"/>
                  </a:lnTo>
                  <a:close/>
                </a:path>
                <a:path w="4761230" h="425450">
                  <a:moveTo>
                    <a:pt x="4084993" y="80987"/>
                  </a:moveTo>
                  <a:lnTo>
                    <a:pt x="4081551" y="80137"/>
                  </a:lnTo>
                  <a:lnTo>
                    <a:pt x="4078109" y="79286"/>
                  </a:lnTo>
                  <a:lnTo>
                    <a:pt x="4076573" y="84328"/>
                  </a:lnTo>
                  <a:lnTo>
                    <a:pt x="4083888" y="86144"/>
                  </a:lnTo>
                  <a:lnTo>
                    <a:pt x="4084993" y="80987"/>
                  </a:lnTo>
                  <a:close/>
                </a:path>
                <a:path w="4761230" h="425450">
                  <a:moveTo>
                    <a:pt x="4104487" y="86169"/>
                  </a:moveTo>
                  <a:lnTo>
                    <a:pt x="4101071" y="85217"/>
                  </a:lnTo>
                  <a:lnTo>
                    <a:pt x="4097655" y="84264"/>
                  </a:lnTo>
                  <a:lnTo>
                    <a:pt x="4096093" y="89293"/>
                  </a:lnTo>
                  <a:lnTo>
                    <a:pt x="4103357" y="91313"/>
                  </a:lnTo>
                  <a:lnTo>
                    <a:pt x="4104487" y="86169"/>
                  </a:lnTo>
                  <a:close/>
                </a:path>
                <a:path w="4761230" h="425450">
                  <a:moveTo>
                    <a:pt x="4123906" y="91554"/>
                  </a:moveTo>
                  <a:lnTo>
                    <a:pt x="4120489" y="90601"/>
                  </a:lnTo>
                  <a:lnTo>
                    <a:pt x="4117073" y="89649"/>
                  </a:lnTo>
                  <a:lnTo>
                    <a:pt x="4115473" y="94678"/>
                  </a:lnTo>
                  <a:lnTo>
                    <a:pt x="4122737" y="96685"/>
                  </a:lnTo>
                  <a:lnTo>
                    <a:pt x="4123906" y="91554"/>
                  </a:lnTo>
                  <a:close/>
                </a:path>
                <a:path w="4761230" h="425450">
                  <a:moveTo>
                    <a:pt x="4143337" y="96939"/>
                  </a:moveTo>
                  <a:lnTo>
                    <a:pt x="4139920" y="95986"/>
                  </a:lnTo>
                  <a:lnTo>
                    <a:pt x="4136504" y="95034"/>
                  </a:lnTo>
                  <a:lnTo>
                    <a:pt x="4134878" y="100050"/>
                  </a:lnTo>
                  <a:lnTo>
                    <a:pt x="4142143" y="102069"/>
                  </a:lnTo>
                  <a:lnTo>
                    <a:pt x="4143337" y="96939"/>
                  </a:lnTo>
                  <a:close/>
                </a:path>
                <a:path w="4761230" h="425450">
                  <a:moveTo>
                    <a:pt x="4162768" y="102336"/>
                  </a:moveTo>
                  <a:lnTo>
                    <a:pt x="4159351" y="101384"/>
                  </a:lnTo>
                  <a:lnTo>
                    <a:pt x="4155935" y="100431"/>
                  </a:lnTo>
                  <a:lnTo>
                    <a:pt x="4154271" y="105435"/>
                  </a:lnTo>
                  <a:lnTo>
                    <a:pt x="4161548" y="107454"/>
                  </a:lnTo>
                  <a:lnTo>
                    <a:pt x="4162768" y="102336"/>
                  </a:lnTo>
                  <a:close/>
                </a:path>
                <a:path w="4761230" h="425450">
                  <a:moveTo>
                    <a:pt x="4182199" y="107721"/>
                  </a:moveTo>
                  <a:lnTo>
                    <a:pt x="4178782" y="106768"/>
                  </a:lnTo>
                  <a:lnTo>
                    <a:pt x="4175366" y="105816"/>
                  </a:lnTo>
                  <a:lnTo>
                    <a:pt x="4173677" y="110820"/>
                  </a:lnTo>
                  <a:lnTo>
                    <a:pt x="4180941" y="112826"/>
                  </a:lnTo>
                  <a:lnTo>
                    <a:pt x="4182199" y="107721"/>
                  </a:lnTo>
                  <a:close/>
                </a:path>
                <a:path w="4761230" h="425450">
                  <a:moveTo>
                    <a:pt x="4201477" y="113639"/>
                  </a:moveTo>
                  <a:lnTo>
                    <a:pt x="4198086" y="112598"/>
                  </a:lnTo>
                  <a:lnTo>
                    <a:pt x="4194695" y="111556"/>
                  </a:lnTo>
                  <a:lnTo>
                    <a:pt x="4192981" y="116535"/>
                  </a:lnTo>
                  <a:lnTo>
                    <a:pt x="4200194" y="118745"/>
                  </a:lnTo>
                  <a:lnTo>
                    <a:pt x="4201477" y="113639"/>
                  </a:lnTo>
                  <a:close/>
                </a:path>
                <a:path w="4761230" h="425450">
                  <a:moveTo>
                    <a:pt x="4220756" y="119545"/>
                  </a:moveTo>
                  <a:lnTo>
                    <a:pt x="4217365" y="118503"/>
                  </a:lnTo>
                  <a:lnTo>
                    <a:pt x="4213974" y="117462"/>
                  </a:lnTo>
                  <a:lnTo>
                    <a:pt x="4212234" y="122440"/>
                  </a:lnTo>
                  <a:lnTo>
                    <a:pt x="4219448" y="124650"/>
                  </a:lnTo>
                  <a:lnTo>
                    <a:pt x="4220756" y="119545"/>
                  </a:lnTo>
                  <a:close/>
                </a:path>
                <a:path w="4761230" h="425450">
                  <a:moveTo>
                    <a:pt x="4240022" y="125450"/>
                  </a:moveTo>
                  <a:lnTo>
                    <a:pt x="4236631" y="124409"/>
                  </a:lnTo>
                  <a:lnTo>
                    <a:pt x="4233240" y="123367"/>
                  </a:lnTo>
                  <a:lnTo>
                    <a:pt x="4231475" y="128333"/>
                  </a:lnTo>
                  <a:lnTo>
                    <a:pt x="4238688" y="130543"/>
                  </a:lnTo>
                  <a:lnTo>
                    <a:pt x="4240022" y="125450"/>
                  </a:lnTo>
                  <a:close/>
                </a:path>
                <a:path w="4761230" h="425450">
                  <a:moveTo>
                    <a:pt x="4259300" y="131356"/>
                  </a:moveTo>
                  <a:lnTo>
                    <a:pt x="4255909" y="130314"/>
                  </a:lnTo>
                  <a:lnTo>
                    <a:pt x="4252519" y="129273"/>
                  </a:lnTo>
                  <a:lnTo>
                    <a:pt x="4250715" y="134226"/>
                  </a:lnTo>
                  <a:lnTo>
                    <a:pt x="4257929" y="136436"/>
                  </a:lnTo>
                  <a:lnTo>
                    <a:pt x="4259300" y="131356"/>
                  </a:lnTo>
                  <a:close/>
                </a:path>
                <a:path w="4761230" h="425450">
                  <a:moveTo>
                    <a:pt x="4278528" y="137426"/>
                  </a:moveTo>
                  <a:lnTo>
                    <a:pt x="4275163" y="136296"/>
                  </a:lnTo>
                  <a:lnTo>
                    <a:pt x="4271797" y="135166"/>
                  </a:lnTo>
                  <a:lnTo>
                    <a:pt x="4269981" y="140106"/>
                  </a:lnTo>
                  <a:lnTo>
                    <a:pt x="4277131" y="142506"/>
                  </a:lnTo>
                  <a:lnTo>
                    <a:pt x="4278528" y="137426"/>
                  </a:lnTo>
                  <a:close/>
                </a:path>
                <a:path w="4761230" h="425450">
                  <a:moveTo>
                    <a:pt x="4297654" y="143827"/>
                  </a:moveTo>
                  <a:lnTo>
                    <a:pt x="4294289" y="142697"/>
                  </a:lnTo>
                  <a:lnTo>
                    <a:pt x="4290923" y="141566"/>
                  </a:lnTo>
                  <a:lnTo>
                    <a:pt x="4289082" y="146507"/>
                  </a:lnTo>
                  <a:lnTo>
                    <a:pt x="4296232" y="148894"/>
                  </a:lnTo>
                  <a:lnTo>
                    <a:pt x="4297654" y="143827"/>
                  </a:lnTo>
                  <a:close/>
                </a:path>
                <a:path w="4761230" h="425450">
                  <a:moveTo>
                    <a:pt x="4316768" y="150215"/>
                  </a:moveTo>
                  <a:lnTo>
                    <a:pt x="4313402" y="149085"/>
                  </a:lnTo>
                  <a:lnTo>
                    <a:pt x="4310037" y="147955"/>
                  </a:lnTo>
                  <a:lnTo>
                    <a:pt x="4308157" y="152882"/>
                  </a:lnTo>
                  <a:lnTo>
                    <a:pt x="4315320" y="155270"/>
                  </a:lnTo>
                  <a:lnTo>
                    <a:pt x="4316768" y="150215"/>
                  </a:lnTo>
                  <a:close/>
                </a:path>
                <a:path w="4761230" h="425450">
                  <a:moveTo>
                    <a:pt x="4335881" y="156616"/>
                  </a:moveTo>
                  <a:lnTo>
                    <a:pt x="4332516" y="155486"/>
                  </a:lnTo>
                  <a:lnTo>
                    <a:pt x="4329150" y="154355"/>
                  </a:lnTo>
                  <a:lnTo>
                    <a:pt x="4327245" y="159270"/>
                  </a:lnTo>
                  <a:lnTo>
                    <a:pt x="4334408" y="161671"/>
                  </a:lnTo>
                  <a:lnTo>
                    <a:pt x="4335881" y="156616"/>
                  </a:lnTo>
                  <a:close/>
                </a:path>
                <a:path w="4761230" h="425450">
                  <a:moveTo>
                    <a:pt x="4355008" y="163017"/>
                  </a:moveTo>
                  <a:lnTo>
                    <a:pt x="4351642" y="161886"/>
                  </a:lnTo>
                  <a:lnTo>
                    <a:pt x="4348277" y="160756"/>
                  </a:lnTo>
                  <a:lnTo>
                    <a:pt x="4346346" y="165671"/>
                  </a:lnTo>
                  <a:lnTo>
                    <a:pt x="4353509" y="168059"/>
                  </a:lnTo>
                  <a:lnTo>
                    <a:pt x="4355008" y="163017"/>
                  </a:lnTo>
                  <a:close/>
                </a:path>
                <a:path w="4761230" h="425450">
                  <a:moveTo>
                    <a:pt x="4374058" y="169621"/>
                  </a:moveTo>
                  <a:lnTo>
                    <a:pt x="4370717" y="168414"/>
                  </a:lnTo>
                  <a:lnTo>
                    <a:pt x="4367377" y="167208"/>
                  </a:lnTo>
                  <a:lnTo>
                    <a:pt x="4365434" y="172097"/>
                  </a:lnTo>
                  <a:lnTo>
                    <a:pt x="4372521" y="174663"/>
                  </a:lnTo>
                  <a:lnTo>
                    <a:pt x="4374058" y="169621"/>
                  </a:lnTo>
                  <a:close/>
                </a:path>
                <a:path w="4761230" h="425450">
                  <a:moveTo>
                    <a:pt x="4393006" y="176491"/>
                  </a:moveTo>
                  <a:lnTo>
                    <a:pt x="4389666" y="175285"/>
                  </a:lnTo>
                  <a:lnTo>
                    <a:pt x="4386326" y="174078"/>
                  </a:lnTo>
                  <a:lnTo>
                    <a:pt x="4384357" y="178955"/>
                  </a:lnTo>
                  <a:lnTo>
                    <a:pt x="4391444" y="181533"/>
                  </a:lnTo>
                  <a:lnTo>
                    <a:pt x="4393006" y="176491"/>
                  </a:lnTo>
                  <a:close/>
                </a:path>
                <a:path w="4761230" h="425450">
                  <a:moveTo>
                    <a:pt x="4411954" y="183362"/>
                  </a:moveTo>
                  <a:lnTo>
                    <a:pt x="4408614" y="182156"/>
                  </a:lnTo>
                  <a:lnTo>
                    <a:pt x="4405274" y="180949"/>
                  </a:lnTo>
                  <a:lnTo>
                    <a:pt x="4403280" y="185826"/>
                  </a:lnTo>
                  <a:lnTo>
                    <a:pt x="4410380" y="188391"/>
                  </a:lnTo>
                  <a:lnTo>
                    <a:pt x="4411954" y="183362"/>
                  </a:lnTo>
                  <a:close/>
                </a:path>
                <a:path w="4761230" h="425450">
                  <a:moveTo>
                    <a:pt x="4430915" y="190220"/>
                  </a:moveTo>
                  <a:lnTo>
                    <a:pt x="4427575" y="189014"/>
                  </a:lnTo>
                  <a:lnTo>
                    <a:pt x="4424235" y="187807"/>
                  </a:lnTo>
                  <a:lnTo>
                    <a:pt x="4422216" y="192671"/>
                  </a:lnTo>
                  <a:lnTo>
                    <a:pt x="4429315" y="195237"/>
                  </a:lnTo>
                  <a:lnTo>
                    <a:pt x="4430915" y="190220"/>
                  </a:lnTo>
                  <a:close/>
                </a:path>
                <a:path w="4761230" h="425450">
                  <a:moveTo>
                    <a:pt x="4449864" y="197091"/>
                  </a:moveTo>
                  <a:lnTo>
                    <a:pt x="4446524" y="195884"/>
                  </a:lnTo>
                  <a:lnTo>
                    <a:pt x="4443184" y="194678"/>
                  </a:lnTo>
                  <a:lnTo>
                    <a:pt x="4441139" y="199529"/>
                  </a:lnTo>
                  <a:lnTo>
                    <a:pt x="4448238" y="202107"/>
                  </a:lnTo>
                  <a:lnTo>
                    <a:pt x="4449864" y="197091"/>
                  </a:lnTo>
                  <a:close/>
                </a:path>
                <a:path w="4761230" h="425450">
                  <a:moveTo>
                    <a:pt x="4468749" y="204139"/>
                  </a:moveTo>
                  <a:lnTo>
                    <a:pt x="4465447" y="202857"/>
                  </a:lnTo>
                  <a:lnTo>
                    <a:pt x="4462145" y="201574"/>
                  </a:lnTo>
                  <a:lnTo>
                    <a:pt x="4460075" y="206413"/>
                  </a:lnTo>
                  <a:lnTo>
                    <a:pt x="4467110" y="209143"/>
                  </a:lnTo>
                  <a:lnTo>
                    <a:pt x="4468749" y="204139"/>
                  </a:lnTo>
                  <a:close/>
                </a:path>
                <a:path w="4761230" h="425450">
                  <a:moveTo>
                    <a:pt x="4487532" y="211455"/>
                  </a:moveTo>
                  <a:lnTo>
                    <a:pt x="4484230" y="210172"/>
                  </a:lnTo>
                  <a:lnTo>
                    <a:pt x="4480928" y="208889"/>
                  </a:lnTo>
                  <a:lnTo>
                    <a:pt x="4478833" y="213715"/>
                  </a:lnTo>
                  <a:lnTo>
                    <a:pt x="4485868" y="216458"/>
                  </a:lnTo>
                  <a:lnTo>
                    <a:pt x="4487532" y="211455"/>
                  </a:lnTo>
                  <a:close/>
                </a:path>
                <a:path w="4761230" h="425450">
                  <a:moveTo>
                    <a:pt x="4506315" y="218770"/>
                  </a:moveTo>
                  <a:lnTo>
                    <a:pt x="4503013" y="217487"/>
                  </a:lnTo>
                  <a:lnTo>
                    <a:pt x="4499711" y="216204"/>
                  </a:lnTo>
                  <a:lnTo>
                    <a:pt x="4497603" y="221030"/>
                  </a:lnTo>
                  <a:lnTo>
                    <a:pt x="4504626" y="223761"/>
                  </a:lnTo>
                  <a:lnTo>
                    <a:pt x="4506315" y="218770"/>
                  </a:lnTo>
                  <a:close/>
                </a:path>
                <a:path w="4761230" h="425450">
                  <a:moveTo>
                    <a:pt x="4525099" y="226085"/>
                  </a:moveTo>
                  <a:lnTo>
                    <a:pt x="4521797" y="224802"/>
                  </a:lnTo>
                  <a:lnTo>
                    <a:pt x="4518495" y="223520"/>
                  </a:lnTo>
                  <a:lnTo>
                    <a:pt x="4516361" y="228333"/>
                  </a:lnTo>
                  <a:lnTo>
                    <a:pt x="4523384" y="231076"/>
                  </a:lnTo>
                  <a:lnTo>
                    <a:pt x="4525099" y="226085"/>
                  </a:lnTo>
                  <a:close/>
                </a:path>
                <a:path w="4761230" h="425450">
                  <a:moveTo>
                    <a:pt x="4543882" y="233400"/>
                  </a:moveTo>
                  <a:lnTo>
                    <a:pt x="4540580" y="232117"/>
                  </a:lnTo>
                  <a:lnTo>
                    <a:pt x="4537278" y="230835"/>
                  </a:lnTo>
                  <a:lnTo>
                    <a:pt x="4535119" y="235635"/>
                  </a:lnTo>
                  <a:lnTo>
                    <a:pt x="4542155" y="238379"/>
                  </a:lnTo>
                  <a:lnTo>
                    <a:pt x="4543882" y="233400"/>
                  </a:lnTo>
                  <a:close/>
                </a:path>
                <a:path w="4761230" h="425450">
                  <a:moveTo>
                    <a:pt x="4562653" y="240766"/>
                  </a:moveTo>
                  <a:lnTo>
                    <a:pt x="4559363" y="239433"/>
                  </a:lnTo>
                  <a:lnTo>
                    <a:pt x="4556061" y="238150"/>
                  </a:lnTo>
                  <a:lnTo>
                    <a:pt x="4553890" y="242951"/>
                  </a:lnTo>
                  <a:lnTo>
                    <a:pt x="4557395" y="244309"/>
                  </a:lnTo>
                  <a:lnTo>
                    <a:pt x="4560887" y="245745"/>
                  </a:lnTo>
                  <a:lnTo>
                    <a:pt x="4562653" y="240766"/>
                  </a:lnTo>
                  <a:close/>
                </a:path>
                <a:path w="4761230" h="425450">
                  <a:moveTo>
                    <a:pt x="4581258" y="248513"/>
                  </a:moveTo>
                  <a:lnTo>
                    <a:pt x="4577981" y="247154"/>
                  </a:lnTo>
                  <a:lnTo>
                    <a:pt x="4574705" y="245795"/>
                  </a:lnTo>
                  <a:lnTo>
                    <a:pt x="4572508" y="250583"/>
                  </a:lnTo>
                  <a:lnTo>
                    <a:pt x="4579480" y="253479"/>
                  </a:lnTo>
                  <a:lnTo>
                    <a:pt x="4581258" y="248513"/>
                  </a:lnTo>
                  <a:close/>
                </a:path>
                <a:path w="4761230" h="425450">
                  <a:moveTo>
                    <a:pt x="4599864" y="256260"/>
                  </a:moveTo>
                  <a:lnTo>
                    <a:pt x="4596587" y="254901"/>
                  </a:lnTo>
                  <a:lnTo>
                    <a:pt x="4593310" y="253542"/>
                  </a:lnTo>
                  <a:lnTo>
                    <a:pt x="4591101" y="258318"/>
                  </a:lnTo>
                  <a:lnTo>
                    <a:pt x="4598060" y="261213"/>
                  </a:lnTo>
                  <a:lnTo>
                    <a:pt x="4599864" y="256260"/>
                  </a:lnTo>
                  <a:close/>
                </a:path>
                <a:path w="4761230" h="425450">
                  <a:moveTo>
                    <a:pt x="4618482" y="263994"/>
                  </a:moveTo>
                  <a:lnTo>
                    <a:pt x="4615205" y="262636"/>
                  </a:lnTo>
                  <a:lnTo>
                    <a:pt x="4611929" y="261277"/>
                  </a:lnTo>
                  <a:lnTo>
                    <a:pt x="4609693" y="266039"/>
                  </a:lnTo>
                  <a:lnTo>
                    <a:pt x="4616666" y="268947"/>
                  </a:lnTo>
                  <a:lnTo>
                    <a:pt x="4618482" y="263994"/>
                  </a:lnTo>
                  <a:close/>
                </a:path>
                <a:path w="4761230" h="425450">
                  <a:moveTo>
                    <a:pt x="4637087" y="271741"/>
                  </a:moveTo>
                  <a:lnTo>
                    <a:pt x="4633811" y="270383"/>
                  </a:lnTo>
                  <a:lnTo>
                    <a:pt x="4630534" y="269024"/>
                  </a:lnTo>
                  <a:lnTo>
                    <a:pt x="4628286" y="273786"/>
                  </a:lnTo>
                  <a:lnTo>
                    <a:pt x="4635246" y="276682"/>
                  </a:lnTo>
                  <a:lnTo>
                    <a:pt x="4637087" y="271741"/>
                  </a:lnTo>
                  <a:close/>
                </a:path>
                <a:path w="4761230" h="425450">
                  <a:moveTo>
                    <a:pt x="4655705" y="279476"/>
                  </a:moveTo>
                  <a:lnTo>
                    <a:pt x="4652429" y="278117"/>
                  </a:lnTo>
                  <a:lnTo>
                    <a:pt x="4649152" y="276758"/>
                  </a:lnTo>
                  <a:lnTo>
                    <a:pt x="4646879" y="281508"/>
                  </a:lnTo>
                  <a:lnTo>
                    <a:pt x="4653851" y="284403"/>
                  </a:lnTo>
                  <a:lnTo>
                    <a:pt x="4655705" y="279476"/>
                  </a:lnTo>
                  <a:close/>
                </a:path>
                <a:path w="4761230" h="425450">
                  <a:moveTo>
                    <a:pt x="4674184" y="287502"/>
                  </a:moveTo>
                  <a:lnTo>
                    <a:pt x="4670945" y="286067"/>
                  </a:lnTo>
                  <a:lnTo>
                    <a:pt x="4667707" y="284632"/>
                  </a:lnTo>
                  <a:lnTo>
                    <a:pt x="4665408" y="289382"/>
                  </a:lnTo>
                  <a:lnTo>
                    <a:pt x="4668863" y="290893"/>
                  </a:lnTo>
                  <a:lnTo>
                    <a:pt x="4672317" y="292430"/>
                  </a:lnTo>
                  <a:lnTo>
                    <a:pt x="4674184" y="287502"/>
                  </a:lnTo>
                  <a:close/>
                </a:path>
                <a:path w="4761230" h="425450">
                  <a:moveTo>
                    <a:pt x="4692624" y="295643"/>
                  </a:moveTo>
                  <a:lnTo>
                    <a:pt x="4689386" y="294208"/>
                  </a:lnTo>
                  <a:lnTo>
                    <a:pt x="4686147" y="292773"/>
                  </a:lnTo>
                  <a:lnTo>
                    <a:pt x="4683836" y="297510"/>
                  </a:lnTo>
                  <a:lnTo>
                    <a:pt x="4690732" y="300558"/>
                  </a:lnTo>
                  <a:lnTo>
                    <a:pt x="4692624" y="295643"/>
                  </a:lnTo>
                  <a:close/>
                </a:path>
                <a:path w="4761230" h="425450">
                  <a:moveTo>
                    <a:pt x="4711065" y="303784"/>
                  </a:moveTo>
                  <a:lnTo>
                    <a:pt x="4707826" y="302348"/>
                  </a:lnTo>
                  <a:lnTo>
                    <a:pt x="4704588" y="300913"/>
                  </a:lnTo>
                  <a:lnTo>
                    <a:pt x="4702251" y="305638"/>
                  </a:lnTo>
                  <a:lnTo>
                    <a:pt x="4709160" y="308686"/>
                  </a:lnTo>
                  <a:lnTo>
                    <a:pt x="4711065" y="303784"/>
                  </a:lnTo>
                  <a:close/>
                </a:path>
                <a:path w="4761230" h="425450">
                  <a:moveTo>
                    <a:pt x="4729505" y="311924"/>
                  </a:moveTo>
                  <a:lnTo>
                    <a:pt x="4726267" y="310489"/>
                  </a:lnTo>
                  <a:lnTo>
                    <a:pt x="4723028" y="309054"/>
                  </a:lnTo>
                  <a:lnTo>
                    <a:pt x="4720679" y="313778"/>
                  </a:lnTo>
                  <a:lnTo>
                    <a:pt x="4727575" y="316826"/>
                  </a:lnTo>
                  <a:lnTo>
                    <a:pt x="4729505" y="311924"/>
                  </a:lnTo>
                  <a:close/>
                </a:path>
                <a:path w="4761230" h="425450">
                  <a:moveTo>
                    <a:pt x="4747946" y="320078"/>
                  </a:moveTo>
                  <a:lnTo>
                    <a:pt x="4744707" y="318643"/>
                  </a:lnTo>
                  <a:lnTo>
                    <a:pt x="4741469" y="317207"/>
                  </a:lnTo>
                  <a:lnTo>
                    <a:pt x="4739106" y="321919"/>
                  </a:lnTo>
                  <a:lnTo>
                    <a:pt x="4746002" y="324967"/>
                  </a:lnTo>
                  <a:lnTo>
                    <a:pt x="4747946" y="320078"/>
                  </a:lnTo>
                  <a:close/>
                </a:path>
                <a:path w="4761230" h="425450">
                  <a:moveTo>
                    <a:pt x="4760963" y="325818"/>
                  </a:moveTo>
                  <a:lnTo>
                    <a:pt x="4759909" y="325348"/>
                  </a:lnTo>
                  <a:lnTo>
                    <a:pt x="4757521" y="330047"/>
                  </a:lnTo>
                  <a:lnTo>
                    <a:pt x="4760963" y="331571"/>
                  </a:lnTo>
                  <a:lnTo>
                    <a:pt x="4760963" y="32581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 descr=""/>
            <p:cNvSpPr/>
            <p:nvPr/>
          </p:nvSpPr>
          <p:spPr>
            <a:xfrm>
              <a:off x="984872" y="5762015"/>
              <a:ext cx="664210" cy="109220"/>
            </a:xfrm>
            <a:custGeom>
              <a:avLst/>
              <a:gdLst/>
              <a:ahLst/>
              <a:cxnLst/>
              <a:rect l="l" t="t" r="r" b="b"/>
              <a:pathLst>
                <a:path w="664210" h="109220">
                  <a:moveTo>
                    <a:pt x="8343" y="1752"/>
                  </a:moveTo>
                  <a:lnTo>
                    <a:pt x="4914" y="876"/>
                  </a:lnTo>
                  <a:lnTo>
                    <a:pt x="1485" y="0"/>
                  </a:lnTo>
                  <a:lnTo>
                    <a:pt x="0" y="5041"/>
                  </a:lnTo>
                  <a:lnTo>
                    <a:pt x="7315" y="6921"/>
                  </a:lnTo>
                  <a:lnTo>
                    <a:pt x="8343" y="1752"/>
                  </a:lnTo>
                  <a:close/>
                </a:path>
                <a:path w="664210" h="109220">
                  <a:moveTo>
                    <a:pt x="27914" y="6477"/>
                  </a:moveTo>
                  <a:lnTo>
                    <a:pt x="24460" y="5676"/>
                  </a:lnTo>
                  <a:lnTo>
                    <a:pt x="21018" y="4876"/>
                  </a:lnTo>
                  <a:lnTo>
                    <a:pt x="19545" y="9944"/>
                  </a:lnTo>
                  <a:lnTo>
                    <a:pt x="26898" y="11645"/>
                  </a:lnTo>
                  <a:lnTo>
                    <a:pt x="27914" y="6477"/>
                  </a:lnTo>
                  <a:close/>
                </a:path>
                <a:path w="664210" h="109220">
                  <a:moveTo>
                    <a:pt x="47510" y="11023"/>
                  </a:moveTo>
                  <a:lnTo>
                    <a:pt x="44069" y="10223"/>
                  </a:lnTo>
                  <a:lnTo>
                    <a:pt x="40627" y="9423"/>
                  </a:lnTo>
                  <a:lnTo>
                    <a:pt x="39179" y="14490"/>
                  </a:lnTo>
                  <a:lnTo>
                    <a:pt x="46532" y="16192"/>
                  </a:lnTo>
                  <a:lnTo>
                    <a:pt x="47510" y="11023"/>
                  </a:lnTo>
                  <a:close/>
                </a:path>
                <a:path w="664210" h="109220">
                  <a:moveTo>
                    <a:pt x="67119" y="15570"/>
                  </a:moveTo>
                  <a:lnTo>
                    <a:pt x="63677" y="14770"/>
                  </a:lnTo>
                  <a:lnTo>
                    <a:pt x="60223" y="13970"/>
                  </a:lnTo>
                  <a:lnTo>
                    <a:pt x="58813" y="19050"/>
                  </a:lnTo>
                  <a:lnTo>
                    <a:pt x="66167" y="20751"/>
                  </a:lnTo>
                  <a:lnTo>
                    <a:pt x="67119" y="15570"/>
                  </a:lnTo>
                  <a:close/>
                </a:path>
                <a:path w="664210" h="109220">
                  <a:moveTo>
                    <a:pt x="86741" y="20104"/>
                  </a:moveTo>
                  <a:lnTo>
                    <a:pt x="83286" y="19304"/>
                  </a:lnTo>
                  <a:lnTo>
                    <a:pt x="79844" y="18503"/>
                  </a:lnTo>
                  <a:lnTo>
                    <a:pt x="78447" y="23583"/>
                  </a:lnTo>
                  <a:lnTo>
                    <a:pt x="85801" y="25285"/>
                  </a:lnTo>
                  <a:lnTo>
                    <a:pt x="86741" y="20104"/>
                  </a:lnTo>
                  <a:close/>
                </a:path>
                <a:path w="664210" h="109220">
                  <a:moveTo>
                    <a:pt x="106337" y="24650"/>
                  </a:moveTo>
                  <a:lnTo>
                    <a:pt x="102895" y="23850"/>
                  </a:lnTo>
                  <a:lnTo>
                    <a:pt x="99441" y="23050"/>
                  </a:lnTo>
                  <a:lnTo>
                    <a:pt x="98082" y="28130"/>
                  </a:lnTo>
                  <a:lnTo>
                    <a:pt x="105435" y="29845"/>
                  </a:lnTo>
                  <a:lnTo>
                    <a:pt x="106337" y="24650"/>
                  </a:lnTo>
                  <a:close/>
                </a:path>
                <a:path w="664210" h="109220">
                  <a:moveTo>
                    <a:pt x="126009" y="28917"/>
                  </a:moveTo>
                  <a:lnTo>
                    <a:pt x="122542" y="28206"/>
                  </a:lnTo>
                  <a:lnTo>
                    <a:pt x="119075" y="27495"/>
                  </a:lnTo>
                  <a:lnTo>
                    <a:pt x="117729" y="32588"/>
                  </a:lnTo>
                  <a:lnTo>
                    <a:pt x="125133" y="34112"/>
                  </a:lnTo>
                  <a:lnTo>
                    <a:pt x="126009" y="28917"/>
                  </a:lnTo>
                  <a:close/>
                </a:path>
                <a:path w="664210" h="109220">
                  <a:moveTo>
                    <a:pt x="145732" y="32981"/>
                  </a:moveTo>
                  <a:lnTo>
                    <a:pt x="142265" y="32270"/>
                  </a:lnTo>
                  <a:lnTo>
                    <a:pt x="138798" y="31559"/>
                  </a:lnTo>
                  <a:lnTo>
                    <a:pt x="137477" y="36664"/>
                  </a:lnTo>
                  <a:lnTo>
                    <a:pt x="144881" y="38176"/>
                  </a:lnTo>
                  <a:lnTo>
                    <a:pt x="145732" y="32981"/>
                  </a:lnTo>
                  <a:close/>
                </a:path>
                <a:path w="664210" h="109220">
                  <a:moveTo>
                    <a:pt x="165442" y="37033"/>
                  </a:moveTo>
                  <a:lnTo>
                    <a:pt x="161975" y="36322"/>
                  </a:lnTo>
                  <a:lnTo>
                    <a:pt x="158508" y="35610"/>
                  </a:lnTo>
                  <a:lnTo>
                    <a:pt x="157213" y="40716"/>
                  </a:lnTo>
                  <a:lnTo>
                    <a:pt x="164617" y="42240"/>
                  </a:lnTo>
                  <a:lnTo>
                    <a:pt x="165442" y="37033"/>
                  </a:lnTo>
                  <a:close/>
                </a:path>
                <a:path w="664210" h="109220">
                  <a:moveTo>
                    <a:pt x="185153" y="41084"/>
                  </a:moveTo>
                  <a:lnTo>
                    <a:pt x="181686" y="40373"/>
                  </a:lnTo>
                  <a:lnTo>
                    <a:pt x="178219" y="39662"/>
                  </a:lnTo>
                  <a:lnTo>
                    <a:pt x="176949" y="44767"/>
                  </a:lnTo>
                  <a:lnTo>
                    <a:pt x="184353" y="46291"/>
                  </a:lnTo>
                  <a:lnTo>
                    <a:pt x="185153" y="41084"/>
                  </a:lnTo>
                  <a:close/>
                </a:path>
                <a:path w="664210" h="109220">
                  <a:moveTo>
                    <a:pt x="204876" y="45148"/>
                  </a:moveTo>
                  <a:lnTo>
                    <a:pt x="201409" y="44437"/>
                  </a:lnTo>
                  <a:lnTo>
                    <a:pt x="197942" y="43726"/>
                  </a:lnTo>
                  <a:lnTo>
                    <a:pt x="196697" y="48844"/>
                  </a:lnTo>
                  <a:lnTo>
                    <a:pt x="204101" y="50368"/>
                  </a:lnTo>
                  <a:lnTo>
                    <a:pt x="204876" y="45148"/>
                  </a:lnTo>
                  <a:close/>
                </a:path>
                <a:path w="664210" h="109220">
                  <a:moveTo>
                    <a:pt x="224650" y="48882"/>
                  </a:moveTo>
                  <a:lnTo>
                    <a:pt x="221170" y="48260"/>
                  </a:lnTo>
                  <a:lnTo>
                    <a:pt x="217690" y="47637"/>
                  </a:lnTo>
                  <a:lnTo>
                    <a:pt x="216471" y="52768"/>
                  </a:lnTo>
                  <a:lnTo>
                    <a:pt x="223901" y="54102"/>
                  </a:lnTo>
                  <a:lnTo>
                    <a:pt x="224650" y="48882"/>
                  </a:lnTo>
                  <a:close/>
                </a:path>
                <a:path w="664210" h="109220">
                  <a:moveTo>
                    <a:pt x="244449" y="52438"/>
                  </a:moveTo>
                  <a:lnTo>
                    <a:pt x="240969" y="51816"/>
                  </a:lnTo>
                  <a:lnTo>
                    <a:pt x="237490" y="51193"/>
                  </a:lnTo>
                  <a:lnTo>
                    <a:pt x="236296" y="56324"/>
                  </a:lnTo>
                  <a:lnTo>
                    <a:pt x="243738" y="57658"/>
                  </a:lnTo>
                  <a:lnTo>
                    <a:pt x="244449" y="52438"/>
                  </a:lnTo>
                  <a:close/>
                </a:path>
                <a:path w="664210" h="109220">
                  <a:moveTo>
                    <a:pt x="264274" y="55994"/>
                  </a:moveTo>
                  <a:lnTo>
                    <a:pt x="260794" y="55372"/>
                  </a:lnTo>
                  <a:lnTo>
                    <a:pt x="257314" y="54749"/>
                  </a:lnTo>
                  <a:lnTo>
                    <a:pt x="256146" y="59880"/>
                  </a:lnTo>
                  <a:lnTo>
                    <a:pt x="263588" y="61214"/>
                  </a:lnTo>
                  <a:lnTo>
                    <a:pt x="264274" y="55994"/>
                  </a:lnTo>
                  <a:close/>
                </a:path>
                <a:path w="664210" h="109220">
                  <a:moveTo>
                    <a:pt x="284073" y="59550"/>
                  </a:moveTo>
                  <a:lnTo>
                    <a:pt x="280593" y="58928"/>
                  </a:lnTo>
                  <a:lnTo>
                    <a:pt x="277114" y="58305"/>
                  </a:lnTo>
                  <a:lnTo>
                    <a:pt x="275971" y="63449"/>
                  </a:lnTo>
                  <a:lnTo>
                    <a:pt x="283413" y="64782"/>
                  </a:lnTo>
                  <a:lnTo>
                    <a:pt x="284073" y="59550"/>
                  </a:lnTo>
                  <a:close/>
                </a:path>
                <a:path w="664210" h="109220">
                  <a:moveTo>
                    <a:pt x="303885" y="63106"/>
                  </a:moveTo>
                  <a:lnTo>
                    <a:pt x="300405" y="62484"/>
                  </a:lnTo>
                  <a:lnTo>
                    <a:pt x="296926" y="61861"/>
                  </a:lnTo>
                  <a:lnTo>
                    <a:pt x="295821" y="67005"/>
                  </a:lnTo>
                  <a:lnTo>
                    <a:pt x="303250" y="68338"/>
                  </a:lnTo>
                  <a:lnTo>
                    <a:pt x="303885" y="63106"/>
                  </a:lnTo>
                  <a:close/>
                </a:path>
                <a:path w="664210" h="109220">
                  <a:moveTo>
                    <a:pt x="323773" y="66217"/>
                  </a:moveTo>
                  <a:lnTo>
                    <a:pt x="320281" y="65684"/>
                  </a:lnTo>
                  <a:lnTo>
                    <a:pt x="316788" y="65151"/>
                  </a:lnTo>
                  <a:lnTo>
                    <a:pt x="315709" y="70307"/>
                  </a:lnTo>
                  <a:lnTo>
                    <a:pt x="323176" y="71450"/>
                  </a:lnTo>
                  <a:lnTo>
                    <a:pt x="323773" y="66217"/>
                  </a:lnTo>
                  <a:close/>
                </a:path>
                <a:path w="664210" h="109220">
                  <a:moveTo>
                    <a:pt x="343662" y="69253"/>
                  </a:moveTo>
                  <a:lnTo>
                    <a:pt x="340169" y="68719"/>
                  </a:lnTo>
                  <a:lnTo>
                    <a:pt x="336677" y="68186"/>
                  </a:lnTo>
                  <a:lnTo>
                    <a:pt x="335622" y="73355"/>
                  </a:lnTo>
                  <a:lnTo>
                    <a:pt x="343090" y="74485"/>
                  </a:lnTo>
                  <a:lnTo>
                    <a:pt x="343662" y="69253"/>
                  </a:lnTo>
                  <a:close/>
                </a:path>
                <a:path w="664210" h="109220">
                  <a:moveTo>
                    <a:pt x="363562" y="72288"/>
                  </a:moveTo>
                  <a:lnTo>
                    <a:pt x="360070" y="71755"/>
                  </a:lnTo>
                  <a:lnTo>
                    <a:pt x="356577" y="71221"/>
                  </a:lnTo>
                  <a:lnTo>
                    <a:pt x="355549" y="76390"/>
                  </a:lnTo>
                  <a:lnTo>
                    <a:pt x="363016" y="77533"/>
                  </a:lnTo>
                  <a:lnTo>
                    <a:pt x="363562" y="72288"/>
                  </a:lnTo>
                  <a:close/>
                </a:path>
                <a:path w="664210" h="109220">
                  <a:moveTo>
                    <a:pt x="383463" y="75336"/>
                  </a:moveTo>
                  <a:lnTo>
                    <a:pt x="379971" y="74803"/>
                  </a:lnTo>
                  <a:lnTo>
                    <a:pt x="376478" y="74269"/>
                  </a:lnTo>
                  <a:lnTo>
                    <a:pt x="375488" y="79438"/>
                  </a:lnTo>
                  <a:lnTo>
                    <a:pt x="382955" y="80581"/>
                  </a:lnTo>
                  <a:lnTo>
                    <a:pt x="383463" y="75336"/>
                  </a:lnTo>
                  <a:close/>
                </a:path>
                <a:path w="664210" h="109220">
                  <a:moveTo>
                    <a:pt x="403377" y="78244"/>
                  </a:moveTo>
                  <a:lnTo>
                    <a:pt x="399872" y="77800"/>
                  </a:lnTo>
                  <a:lnTo>
                    <a:pt x="396367" y="77330"/>
                  </a:lnTo>
                  <a:lnTo>
                    <a:pt x="395401" y="82499"/>
                  </a:lnTo>
                  <a:lnTo>
                    <a:pt x="399148" y="83007"/>
                  </a:lnTo>
                  <a:lnTo>
                    <a:pt x="402894" y="83489"/>
                  </a:lnTo>
                  <a:lnTo>
                    <a:pt x="403377" y="78244"/>
                  </a:lnTo>
                  <a:close/>
                </a:path>
                <a:path w="664210" h="109220">
                  <a:moveTo>
                    <a:pt x="423341" y="80746"/>
                  </a:moveTo>
                  <a:lnTo>
                    <a:pt x="419836" y="80302"/>
                  </a:lnTo>
                  <a:lnTo>
                    <a:pt x="416331" y="79857"/>
                  </a:lnTo>
                  <a:lnTo>
                    <a:pt x="415391" y="85051"/>
                  </a:lnTo>
                  <a:lnTo>
                    <a:pt x="422897" y="85991"/>
                  </a:lnTo>
                  <a:lnTo>
                    <a:pt x="423341" y="80746"/>
                  </a:lnTo>
                  <a:close/>
                </a:path>
                <a:path w="664210" h="109220">
                  <a:moveTo>
                    <a:pt x="443306" y="83261"/>
                  </a:moveTo>
                  <a:lnTo>
                    <a:pt x="439801" y="82816"/>
                  </a:lnTo>
                  <a:lnTo>
                    <a:pt x="436295" y="82372"/>
                  </a:lnTo>
                  <a:lnTo>
                    <a:pt x="435394" y="87566"/>
                  </a:lnTo>
                  <a:lnTo>
                    <a:pt x="442887" y="88506"/>
                  </a:lnTo>
                  <a:lnTo>
                    <a:pt x="443306" y="83261"/>
                  </a:lnTo>
                  <a:close/>
                </a:path>
                <a:path w="664210" h="109220">
                  <a:moveTo>
                    <a:pt x="463283" y="85775"/>
                  </a:moveTo>
                  <a:lnTo>
                    <a:pt x="459778" y="85331"/>
                  </a:lnTo>
                  <a:lnTo>
                    <a:pt x="456272" y="84886"/>
                  </a:lnTo>
                  <a:lnTo>
                    <a:pt x="455396" y="90081"/>
                  </a:lnTo>
                  <a:lnTo>
                    <a:pt x="462902" y="91033"/>
                  </a:lnTo>
                  <a:lnTo>
                    <a:pt x="463283" y="85775"/>
                  </a:lnTo>
                  <a:close/>
                </a:path>
                <a:path w="664210" h="109220">
                  <a:moveTo>
                    <a:pt x="483247" y="88290"/>
                  </a:moveTo>
                  <a:lnTo>
                    <a:pt x="479742" y="87845"/>
                  </a:lnTo>
                  <a:lnTo>
                    <a:pt x="476237" y="87401"/>
                  </a:lnTo>
                  <a:lnTo>
                    <a:pt x="475399" y="92608"/>
                  </a:lnTo>
                  <a:lnTo>
                    <a:pt x="482892" y="93548"/>
                  </a:lnTo>
                  <a:lnTo>
                    <a:pt x="483247" y="88290"/>
                  </a:lnTo>
                  <a:close/>
                </a:path>
                <a:path w="664210" h="109220">
                  <a:moveTo>
                    <a:pt x="503262" y="90373"/>
                  </a:moveTo>
                  <a:lnTo>
                    <a:pt x="499745" y="90030"/>
                  </a:lnTo>
                  <a:lnTo>
                    <a:pt x="496227" y="89687"/>
                  </a:lnTo>
                  <a:lnTo>
                    <a:pt x="495414" y="94894"/>
                  </a:lnTo>
                  <a:lnTo>
                    <a:pt x="502932" y="95631"/>
                  </a:lnTo>
                  <a:lnTo>
                    <a:pt x="503262" y="90373"/>
                  </a:lnTo>
                  <a:close/>
                </a:path>
                <a:path w="664210" h="109220">
                  <a:moveTo>
                    <a:pt x="523290" y="92341"/>
                  </a:moveTo>
                  <a:lnTo>
                    <a:pt x="519772" y="91998"/>
                  </a:lnTo>
                  <a:lnTo>
                    <a:pt x="516255" y="91655"/>
                  </a:lnTo>
                  <a:lnTo>
                    <a:pt x="515480" y="96862"/>
                  </a:lnTo>
                  <a:lnTo>
                    <a:pt x="522998" y="97599"/>
                  </a:lnTo>
                  <a:lnTo>
                    <a:pt x="523290" y="92341"/>
                  </a:lnTo>
                  <a:close/>
                </a:path>
                <a:path w="664210" h="109220">
                  <a:moveTo>
                    <a:pt x="543318" y="94310"/>
                  </a:moveTo>
                  <a:lnTo>
                    <a:pt x="539800" y="93967"/>
                  </a:lnTo>
                  <a:lnTo>
                    <a:pt x="536282" y="93624"/>
                  </a:lnTo>
                  <a:lnTo>
                    <a:pt x="535546" y="98831"/>
                  </a:lnTo>
                  <a:lnTo>
                    <a:pt x="543064" y="99580"/>
                  </a:lnTo>
                  <a:lnTo>
                    <a:pt x="543318" y="94310"/>
                  </a:lnTo>
                  <a:close/>
                </a:path>
                <a:path w="664210" h="109220">
                  <a:moveTo>
                    <a:pt x="563346" y="96278"/>
                  </a:moveTo>
                  <a:lnTo>
                    <a:pt x="559828" y="95935"/>
                  </a:lnTo>
                  <a:lnTo>
                    <a:pt x="556310" y="95592"/>
                  </a:lnTo>
                  <a:lnTo>
                    <a:pt x="555599" y="100812"/>
                  </a:lnTo>
                  <a:lnTo>
                    <a:pt x="563118" y="101549"/>
                  </a:lnTo>
                  <a:lnTo>
                    <a:pt x="563346" y="96278"/>
                  </a:lnTo>
                  <a:close/>
                </a:path>
                <a:path w="664210" h="109220">
                  <a:moveTo>
                    <a:pt x="583399" y="98018"/>
                  </a:moveTo>
                  <a:lnTo>
                    <a:pt x="579869" y="97764"/>
                  </a:lnTo>
                  <a:lnTo>
                    <a:pt x="576338" y="97510"/>
                  </a:lnTo>
                  <a:lnTo>
                    <a:pt x="575665" y="102743"/>
                  </a:lnTo>
                  <a:lnTo>
                    <a:pt x="583209" y="103276"/>
                  </a:lnTo>
                  <a:lnTo>
                    <a:pt x="583399" y="98018"/>
                  </a:lnTo>
                  <a:close/>
                </a:path>
                <a:path w="664210" h="109220">
                  <a:moveTo>
                    <a:pt x="603478" y="99441"/>
                  </a:moveTo>
                  <a:lnTo>
                    <a:pt x="599948" y="99187"/>
                  </a:lnTo>
                  <a:lnTo>
                    <a:pt x="596417" y="98933"/>
                  </a:lnTo>
                  <a:lnTo>
                    <a:pt x="595782" y="104165"/>
                  </a:lnTo>
                  <a:lnTo>
                    <a:pt x="603313" y="104698"/>
                  </a:lnTo>
                  <a:lnTo>
                    <a:pt x="603478" y="99441"/>
                  </a:lnTo>
                  <a:close/>
                </a:path>
                <a:path w="664210" h="109220">
                  <a:moveTo>
                    <a:pt x="623544" y="100863"/>
                  </a:moveTo>
                  <a:lnTo>
                    <a:pt x="620014" y="100609"/>
                  </a:lnTo>
                  <a:lnTo>
                    <a:pt x="616483" y="100355"/>
                  </a:lnTo>
                  <a:lnTo>
                    <a:pt x="615873" y="105587"/>
                  </a:lnTo>
                  <a:lnTo>
                    <a:pt x="623417" y="106121"/>
                  </a:lnTo>
                  <a:lnTo>
                    <a:pt x="623544" y="100863"/>
                  </a:lnTo>
                  <a:close/>
                </a:path>
                <a:path w="664210" h="109220">
                  <a:moveTo>
                    <a:pt x="643623" y="102285"/>
                  </a:moveTo>
                  <a:lnTo>
                    <a:pt x="640092" y="102031"/>
                  </a:lnTo>
                  <a:lnTo>
                    <a:pt x="636562" y="101777"/>
                  </a:lnTo>
                  <a:lnTo>
                    <a:pt x="635990" y="107022"/>
                  </a:lnTo>
                  <a:lnTo>
                    <a:pt x="643534" y="107556"/>
                  </a:lnTo>
                  <a:lnTo>
                    <a:pt x="643623" y="102285"/>
                  </a:lnTo>
                  <a:close/>
                </a:path>
                <a:path w="664210" h="109220">
                  <a:moveTo>
                    <a:pt x="663702" y="103581"/>
                  </a:moveTo>
                  <a:lnTo>
                    <a:pt x="660171" y="103428"/>
                  </a:lnTo>
                  <a:lnTo>
                    <a:pt x="656640" y="103212"/>
                  </a:lnTo>
                  <a:lnTo>
                    <a:pt x="656107" y="108445"/>
                  </a:lnTo>
                  <a:lnTo>
                    <a:pt x="659879" y="108686"/>
                  </a:lnTo>
                  <a:lnTo>
                    <a:pt x="663651" y="108851"/>
                  </a:lnTo>
                  <a:lnTo>
                    <a:pt x="663702" y="10358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 descr=""/>
            <p:cNvSpPr/>
            <p:nvPr/>
          </p:nvSpPr>
          <p:spPr>
            <a:xfrm>
              <a:off x="1661112" y="5868541"/>
              <a:ext cx="370205" cy="0"/>
            </a:xfrm>
            <a:custGeom>
              <a:avLst/>
              <a:gdLst/>
              <a:ahLst/>
              <a:cxnLst/>
              <a:rect l="l" t="t" r="r" b="b"/>
              <a:pathLst>
                <a:path w="370205" h="0">
                  <a:moveTo>
                    <a:pt x="0" y="0"/>
                  </a:moveTo>
                  <a:lnTo>
                    <a:pt x="370150" y="0"/>
                  </a:lnTo>
                </a:path>
              </a:pathLst>
            </a:custGeom>
            <a:ln w="1385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 descr=""/>
            <p:cNvSpPr/>
            <p:nvPr/>
          </p:nvSpPr>
          <p:spPr>
            <a:xfrm>
              <a:off x="2043620" y="5490882"/>
              <a:ext cx="1364615" cy="375285"/>
            </a:xfrm>
            <a:custGeom>
              <a:avLst/>
              <a:gdLst/>
              <a:ahLst/>
              <a:cxnLst/>
              <a:rect l="l" t="t" r="r" b="b"/>
              <a:pathLst>
                <a:path w="1364614" h="375285">
                  <a:moveTo>
                    <a:pt x="7721" y="374256"/>
                  </a:moveTo>
                  <a:lnTo>
                    <a:pt x="7035" y="369036"/>
                  </a:lnTo>
                  <a:lnTo>
                    <a:pt x="3517" y="369366"/>
                  </a:lnTo>
                  <a:lnTo>
                    <a:pt x="0" y="369697"/>
                  </a:lnTo>
                  <a:lnTo>
                    <a:pt x="203" y="374967"/>
                  </a:lnTo>
                  <a:lnTo>
                    <a:pt x="7721" y="374256"/>
                  </a:lnTo>
                  <a:close/>
                </a:path>
                <a:path w="1364614" h="375285">
                  <a:moveTo>
                    <a:pt x="27787" y="372364"/>
                  </a:moveTo>
                  <a:lnTo>
                    <a:pt x="27063" y="367144"/>
                  </a:lnTo>
                  <a:lnTo>
                    <a:pt x="23545" y="367474"/>
                  </a:lnTo>
                  <a:lnTo>
                    <a:pt x="20027" y="367804"/>
                  </a:lnTo>
                  <a:lnTo>
                    <a:pt x="20269" y="373062"/>
                  </a:lnTo>
                  <a:lnTo>
                    <a:pt x="27787" y="372364"/>
                  </a:lnTo>
                  <a:close/>
                </a:path>
                <a:path w="1364614" h="375285">
                  <a:moveTo>
                    <a:pt x="47866" y="370484"/>
                  </a:moveTo>
                  <a:lnTo>
                    <a:pt x="47104" y="365264"/>
                  </a:lnTo>
                  <a:lnTo>
                    <a:pt x="43586" y="365594"/>
                  </a:lnTo>
                  <a:lnTo>
                    <a:pt x="40068" y="365925"/>
                  </a:lnTo>
                  <a:lnTo>
                    <a:pt x="40347" y="371182"/>
                  </a:lnTo>
                  <a:lnTo>
                    <a:pt x="47866" y="370484"/>
                  </a:lnTo>
                  <a:close/>
                </a:path>
                <a:path w="1364614" h="375285">
                  <a:moveTo>
                    <a:pt x="67932" y="368592"/>
                  </a:moveTo>
                  <a:lnTo>
                    <a:pt x="67132" y="363385"/>
                  </a:lnTo>
                  <a:lnTo>
                    <a:pt x="63614" y="363715"/>
                  </a:lnTo>
                  <a:lnTo>
                    <a:pt x="60096" y="364045"/>
                  </a:lnTo>
                  <a:lnTo>
                    <a:pt x="60413" y="369303"/>
                  </a:lnTo>
                  <a:lnTo>
                    <a:pt x="67932" y="368592"/>
                  </a:lnTo>
                  <a:close/>
                </a:path>
                <a:path w="1364614" h="375285">
                  <a:moveTo>
                    <a:pt x="87947" y="366153"/>
                  </a:moveTo>
                  <a:lnTo>
                    <a:pt x="87122" y="360959"/>
                  </a:lnTo>
                  <a:lnTo>
                    <a:pt x="83604" y="361378"/>
                  </a:lnTo>
                  <a:lnTo>
                    <a:pt x="80086" y="361797"/>
                  </a:lnTo>
                  <a:lnTo>
                    <a:pt x="80441" y="367055"/>
                  </a:lnTo>
                  <a:lnTo>
                    <a:pt x="87947" y="366153"/>
                  </a:lnTo>
                  <a:close/>
                </a:path>
                <a:path w="1364614" h="375285">
                  <a:moveTo>
                    <a:pt x="107962" y="363740"/>
                  </a:moveTo>
                  <a:lnTo>
                    <a:pt x="107099" y="358546"/>
                  </a:lnTo>
                  <a:lnTo>
                    <a:pt x="103581" y="358965"/>
                  </a:lnTo>
                  <a:lnTo>
                    <a:pt x="100063" y="359384"/>
                  </a:lnTo>
                  <a:lnTo>
                    <a:pt x="100457" y="364642"/>
                  </a:lnTo>
                  <a:lnTo>
                    <a:pt x="107962" y="363740"/>
                  </a:lnTo>
                  <a:close/>
                </a:path>
                <a:path w="1364614" h="375285">
                  <a:moveTo>
                    <a:pt x="127977" y="361327"/>
                  </a:moveTo>
                  <a:lnTo>
                    <a:pt x="127076" y="356146"/>
                  </a:lnTo>
                  <a:lnTo>
                    <a:pt x="123558" y="356565"/>
                  </a:lnTo>
                  <a:lnTo>
                    <a:pt x="120040" y="356984"/>
                  </a:lnTo>
                  <a:lnTo>
                    <a:pt x="120472" y="362242"/>
                  </a:lnTo>
                  <a:lnTo>
                    <a:pt x="127977" y="361327"/>
                  </a:lnTo>
                  <a:close/>
                </a:path>
                <a:path w="1364614" h="375285">
                  <a:moveTo>
                    <a:pt x="147955" y="358686"/>
                  </a:moveTo>
                  <a:lnTo>
                    <a:pt x="147015" y="353504"/>
                  </a:lnTo>
                  <a:lnTo>
                    <a:pt x="143510" y="354012"/>
                  </a:lnTo>
                  <a:lnTo>
                    <a:pt x="140004" y="354520"/>
                  </a:lnTo>
                  <a:lnTo>
                    <a:pt x="140474" y="359778"/>
                  </a:lnTo>
                  <a:lnTo>
                    <a:pt x="147955" y="358686"/>
                  </a:lnTo>
                  <a:close/>
                </a:path>
                <a:path w="1364614" h="375285">
                  <a:moveTo>
                    <a:pt x="167906" y="355765"/>
                  </a:moveTo>
                  <a:lnTo>
                    <a:pt x="166928" y="350596"/>
                  </a:lnTo>
                  <a:lnTo>
                    <a:pt x="163423" y="351104"/>
                  </a:lnTo>
                  <a:lnTo>
                    <a:pt x="159918" y="351612"/>
                  </a:lnTo>
                  <a:lnTo>
                    <a:pt x="160426" y="356857"/>
                  </a:lnTo>
                  <a:lnTo>
                    <a:pt x="167906" y="355765"/>
                  </a:lnTo>
                  <a:close/>
                </a:path>
                <a:path w="1364614" h="375285">
                  <a:moveTo>
                    <a:pt x="187858" y="352856"/>
                  </a:moveTo>
                  <a:lnTo>
                    <a:pt x="186842" y="347687"/>
                  </a:lnTo>
                  <a:lnTo>
                    <a:pt x="183337" y="348195"/>
                  </a:lnTo>
                  <a:lnTo>
                    <a:pt x="179832" y="348703"/>
                  </a:lnTo>
                  <a:lnTo>
                    <a:pt x="180378" y="353949"/>
                  </a:lnTo>
                  <a:lnTo>
                    <a:pt x="187858" y="352856"/>
                  </a:lnTo>
                  <a:close/>
                </a:path>
                <a:path w="1364614" h="375285">
                  <a:moveTo>
                    <a:pt x="207810" y="349923"/>
                  </a:moveTo>
                  <a:lnTo>
                    <a:pt x="206756" y="344766"/>
                  </a:lnTo>
                  <a:lnTo>
                    <a:pt x="203250" y="345274"/>
                  </a:lnTo>
                  <a:lnTo>
                    <a:pt x="199745" y="345782"/>
                  </a:lnTo>
                  <a:lnTo>
                    <a:pt x="200329" y="351015"/>
                  </a:lnTo>
                  <a:lnTo>
                    <a:pt x="207810" y="349923"/>
                  </a:lnTo>
                  <a:close/>
                </a:path>
                <a:path w="1364614" h="375285">
                  <a:moveTo>
                    <a:pt x="227672" y="346557"/>
                  </a:moveTo>
                  <a:lnTo>
                    <a:pt x="226593" y="341401"/>
                  </a:lnTo>
                  <a:lnTo>
                    <a:pt x="223100" y="341998"/>
                  </a:lnTo>
                  <a:lnTo>
                    <a:pt x="219608" y="342595"/>
                  </a:lnTo>
                  <a:lnTo>
                    <a:pt x="220230" y="347827"/>
                  </a:lnTo>
                  <a:lnTo>
                    <a:pt x="227672" y="346557"/>
                  </a:lnTo>
                  <a:close/>
                </a:path>
                <a:path w="1364614" h="375285">
                  <a:moveTo>
                    <a:pt x="247548" y="343141"/>
                  </a:moveTo>
                  <a:lnTo>
                    <a:pt x="246430" y="337997"/>
                  </a:lnTo>
                  <a:lnTo>
                    <a:pt x="242938" y="338594"/>
                  </a:lnTo>
                  <a:lnTo>
                    <a:pt x="239445" y="339191"/>
                  </a:lnTo>
                  <a:lnTo>
                    <a:pt x="240106" y="344424"/>
                  </a:lnTo>
                  <a:lnTo>
                    <a:pt x="247548" y="343141"/>
                  </a:lnTo>
                  <a:close/>
                </a:path>
                <a:path w="1364614" h="375285">
                  <a:moveTo>
                    <a:pt x="267423" y="339750"/>
                  </a:moveTo>
                  <a:lnTo>
                    <a:pt x="266268" y="334606"/>
                  </a:lnTo>
                  <a:lnTo>
                    <a:pt x="262775" y="335203"/>
                  </a:lnTo>
                  <a:lnTo>
                    <a:pt x="259283" y="335800"/>
                  </a:lnTo>
                  <a:lnTo>
                    <a:pt x="259981" y="341020"/>
                  </a:lnTo>
                  <a:lnTo>
                    <a:pt x="267423" y="339750"/>
                  </a:lnTo>
                  <a:close/>
                </a:path>
                <a:path w="1364614" h="375285">
                  <a:moveTo>
                    <a:pt x="287248" y="336105"/>
                  </a:moveTo>
                  <a:lnTo>
                    <a:pt x="286042" y="330987"/>
                  </a:lnTo>
                  <a:lnTo>
                    <a:pt x="282575" y="331660"/>
                  </a:lnTo>
                  <a:lnTo>
                    <a:pt x="279107" y="332333"/>
                  </a:lnTo>
                  <a:lnTo>
                    <a:pt x="279831" y="337566"/>
                  </a:lnTo>
                  <a:lnTo>
                    <a:pt x="287248" y="336105"/>
                  </a:lnTo>
                  <a:close/>
                </a:path>
                <a:path w="1364614" h="375285">
                  <a:moveTo>
                    <a:pt x="307035" y="332244"/>
                  </a:moveTo>
                  <a:lnTo>
                    <a:pt x="305803" y="327126"/>
                  </a:lnTo>
                  <a:lnTo>
                    <a:pt x="302336" y="327799"/>
                  </a:lnTo>
                  <a:lnTo>
                    <a:pt x="298869" y="328472"/>
                  </a:lnTo>
                  <a:lnTo>
                    <a:pt x="299618" y="333692"/>
                  </a:lnTo>
                  <a:lnTo>
                    <a:pt x="307035" y="332244"/>
                  </a:lnTo>
                  <a:close/>
                </a:path>
                <a:path w="1364614" h="375285">
                  <a:moveTo>
                    <a:pt x="326821" y="328371"/>
                  </a:moveTo>
                  <a:lnTo>
                    <a:pt x="325551" y="323265"/>
                  </a:lnTo>
                  <a:lnTo>
                    <a:pt x="322084" y="323938"/>
                  </a:lnTo>
                  <a:lnTo>
                    <a:pt x="318617" y="324612"/>
                  </a:lnTo>
                  <a:lnTo>
                    <a:pt x="319405" y="329831"/>
                  </a:lnTo>
                  <a:lnTo>
                    <a:pt x="326821" y="328371"/>
                  </a:lnTo>
                  <a:close/>
                </a:path>
                <a:path w="1364614" h="375285">
                  <a:moveTo>
                    <a:pt x="346608" y="324510"/>
                  </a:moveTo>
                  <a:lnTo>
                    <a:pt x="345300" y="319405"/>
                  </a:lnTo>
                  <a:lnTo>
                    <a:pt x="341833" y="320090"/>
                  </a:lnTo>
                  <a:lnTo>
                    <a:pt x="338366" y="320763"/>
                  </a:lnTo>
                  <a:lnTo>
                    <a:pt x="339191" y="325970"/>
                  </a:lnTo>
                  <a:lnTo>
                    <a:pt x="346608" y="324510"/>
                  </a:lnTo>
                  <a:close/>
                </a:path>
                <a:path w="1364614" h="375285">
                  <a:moveTo>
                    <a:pt x="366293" y="320179"/>
                  </a:moveTo>
                  <a:lnTo>
                    <a:pt x="364959" y="315087"/>
                  </a:lnTo>
                  <a:lnTo>
                    <a:pt x="361505" y="315836"/>
                  </a:lnTo>
                  <a:lnTo>
                    <a:pt x="358051" y="316585"/>
                  </a:lnTo>
                  <a:lnTo>
                    <a:pt x="358914" y="321792"/>
                  </a:lnTo>
                  <a:lnTo>
                    <a:pt x="366293" y="320179"/>
                  </a:lnTo>
                  <a:close/>
                </a:path>
                <a:path w="1364614" h="375285">
                  <a:moveTo>
                    <a:pt x="385991" y="315874"/>
                  </a:moveTo>
                  <a:lnTo>
                    <a:pt x="384619" y="310794"/>
                  </a:lnTo>
                  <a:lnTo>
                    <a:pt x="381165" y="311543"/>
                  </a:lnTo>
                  <a:lnTo>
                    <a:pt x="377710" y="312293"/>
                  </a:lnTo>
                  <a:lnTo>
                    <a:pt x="378599" y="317487"/>
                  </a:lnTo>
                  <a:lnTo>
                    <a:pt x="385991" y="315874"/>
                  </a:lnTo>
                  <a:close/>
                </a:path>
                <a:path w="1364614" h="375285">
                  <a:moveTo>
                    <a:pt x="405676" y="311581"/>
                  </a:moveTo>
                  <a:lnTo>
                    <a:pt x="404279" y="306501"/>
                  </a:lnTo>
                  <a:lnTo>
                    <a:pt x="400824" y="307251"/>
                  </a:lnTo>
                  <a:lnTo>
                    <a:pt x="397370" y="308000"/>
                  </a:lnTo>
                  <a:lnTo>
                    <a:pt x="398297" y="313194"/>
                  </a:lnTo>
                  <a:lnTo>
                    <a:pt x="405676" y="311581"/>
                  </a:lnTo>
                  <a:close/>
                </a:path>
                <a:path w="1364614" h="375285">
                  <a:moveTo>
                    <a:pt x="425297" y="306984"/>
                  </a:moveTo>
                  <a:lnTo>
                    <a:pt x="423875" y="301917"/>
                  </a:lnTo>
                  <a:lnTo>
                    <a:pt x="420433" y="302742"/>
                  </a:lnTo>
                  <a:lnTo>
                    <a:pt x="416991" y="303568"/>
                  </a:lnTo>
                  <a:lnTo>
                    <a:pt x="417957" y="308749"/>
                  </a:lnTo>
                  <a:lnTo>
                    <a:pt x="425297" y="306984"/>
                  </a:lnTo>
                  <a:close/>
                </a:path>
                <a:path w="1364614" h="375285">
                  <a:moveTo>
                    <a:pt x="444906" y="302285"/>
                  </a:moveTo>
                  <a:lnTo>
                    <a:pt x="443445" y="297218"/>
                  </a:lnTo>
                  <a:lnTo>
                    <a:pt x="440004" y="298043"/>
                  </a:lnTo>
                  <a:lnTo>
                    <a:pt x="436562" y="298869"/>
                  </a:lnTo>
                  <a:lnTo>
                    <a:pt x="437553" y="304038"/>
                  </a:lnTo>
                  <a:lnTo>
                    <a:pt x="444906" y="302285"/>
                  </a:lnTo>
                  <a:close/>
                </a:path>
                <a:path w="1364614" h="375285">
                  <a:moveTo>
                    <a:pt x="464502" y="297586"/>
                  </a:moveTo>
                  <a:lnTo>
                    <a:pt x="463016" y="292531"/>
                  </a:lnTo>
                  <a:lnTo>
                    <a:pt x="459574" y="293357"/>
                  </a:lnTo>
                  <a:lnTo>
                    <a:pt x="456133" y="294182"/>
                  </a:lnTo>
                  <a:lnTo>
                    <a:pt x="457161" y="299351"/>
                  </a:lnTo>
                  <a:lnTo>
                    <a:pt x="464502" y="297586"/>
                  </a:lnTo>
                  <a:close/>
                </a:path>
                <a:path w="1364614" h="375285">
                  <a:moveTo>
                    <a:pt x="484073" y="292722"/>
                  </a:moveTo>
                  <a:lnTo>
                    <a:pt x="482561" y="287680"/>
                  </a:lnTo>
                  <a:lnTo>
                    <a:pt x="479132" y="288569"/>
                  </a:lnTo>
                  <a:lnTo>
                    <a:pt x="475703" y="289458"/>
                  </a:lnTo>
                  <a:lnTo>
                    <a:pt x="476758" y="294627"/>
                  </a:lnTo>
                  <a:lnTo>
                    <a:pt x="484073" y="292722"/>
                  </a:lnTo>
                  <a:close/>
                </a:path>
                <a:path w="1364614" h="375285">
                  <a:moveTo>
                    <a:pt x="503567" y="287642"/>
                  </a:moveTo>
                  <a:lnTo>
                    <a:pt x="502031" y="282613"/>
                  </a:lnTo>
                  <a:lnTo>
                    <a:pt x="498602" y="283502"/>
                  </a:lnTo>
                  <a:lnTo>
                    <a:pt x="495173" y="284391"/>
                  </a:lnTo>
                  <a:lnTo>
                    <a:pt x="496265" y="289547"/>
                  </a:lnTo>
                  <a:lnTo>
                    <a:pt x="503567" y="287642"/>
                  </a:lnTo>
                  <a:close/>
                </a:path>
                <a:path w="1364614" h="375285">
                  <a:moveTo>
                    <a:pt x="523074" y="282575"/>
                  </a:moveTo>
                  <a:lnTo>
                    <a:pt x="521512" y="277545"/>
                  </a:lnTo>
                  <a:lnTo>
                    <a:pt x="518083" y="278434"/>
                  </a:lnTo>
                  <a:lnTo>
                    <a:pt x="514654" y="279323"/>
                  </a:lnTo>
                  <a:lnTo>
                    <a:pt x="515772" y="284480"/>
                  </a:lnTo>
                  <a:lnTo>
                    <a:pt x="523074" y="282575"/>
                  </a:lnTo>
                  <a:close/>
                </a:path>
                <a:path w="1364614" h="375285">
                  <a:moveTo>
                    <a:pt x="542582" y="277456"/>
                  </a:moveTo>
                  <a:lnTo>
                    <a:pt x="540981" y="272440"/>
                  </a:lnTo>
                  <a:lnTo>
                    <a:pt x="537565" y="273367"/>
                  </a:lnTo>
                  <a:lnTo>
                    <a:pt x="534136" y="274256"/>
                  </a:lnTo>
                  <a:lnTo>
                    <a:pt x="535279" y="279400"/>
                  </a:lnTo>
                  <a:lnTo>
                    <a:pt x="538937" y="278447"/>
                  </a:lnTo>
                  <a:lnTo>
                    <a:pt x="542582" y="277456"/>
                  </a:lnTo>
                  <a:close/>
                </a:path>
                <a:path w="1364614" h="375285">
                  <a:moveTo>
                    <a:pt x="561987" y="272034"/>
                  </a:moveTo>
                  <a:lnTo>
                    <a:pt x="560362" y="267017"/>
                  </a:lnTo>
                  <a:lnTo>
                    <a:pt x="556958" y="267970"/>
                  </a:lnTo>
                  <a:lnTo>
                    <a:pt x="553554" y="268922"/>
                  </a:lnTo>
                  <a:lnTo>
                    <a:pt x="554710" y="274053"/>
                  </a:lnTo>
                  <a:lnTo>
                    <a:pt x="561987" y="272034"/>
                  </a:lnTo>
                  <a:close/>
                </a:path>
                <a:path w="1364614" h="375285">
                  <a:moveTo>
                    <a:pt x="581393" y="266623"/>
                  </a:moveTo>
                  <a:lnTo>
                    <a:pt x="579742" y="261620"/>
                  </a:lnTo>
                  <a:lnTo>
                    <a:pt x="576338" y="262572"/>
                  </a:lnTo>
                  <a:lnTo>
                    <a:pt x="572935" y="263525"/>
                  </a:lnTo>
                  <a:lnTo>
                    <a:pt x="574116" y="268655"/>
                  </a:lnTo>
                  <a:lnTo>
                    <a:pt x="581393" y="266623"/>
                  </a:lnTo>
                  <a:close/>
                </a:path>
                <a:path w="1364614" h="375285">
                  <a:moveTo>
                    <a:pt x="600811" y="261200"/>
                  </a:moveTo>
                  <a:lnTo>
                    <a:pt x="599135" y="256209"/>
                  </a:lnTo>
                  <a:lnTo>
                    <a:pt x="595731" y="257162"/>
                  </a:lnTo>
                  <a:lnTo>
                    <a:pt x="592328" y="258114"/>
                  </a:lnTo>
                  <a:lnTo>
                    <a:pt x="593534" y="263232"/>
                  </a:lnTo>
                  <a:lnTo>
                    <a:pt x="600811" y="261200"/>
                  </a:lnTo>
                  <a:close/>
                </a:path>
                <a:path w="1364614" h="375285">
                  <a:moveTo>
                    <a:pt x="620153" y="255511"/>
                  </a:moveTo>
                  <a:lnTo>
                    <a:pt x="618451" y="250532"/>
                  </a:lnTo>
                  <a:lnTo>
                    <a:pt x="615061" y="251536"/>
                  </a:lnTo>
                  <a:lnTo>
                    <a:pt x="611670" y="252539"/>
                  </a:lnTo>
                  <a:lnTo>
                    <a:pt x="612914" y="257657"/>
                  </a:lnTo>
                  <a:lnTo>
                    <a:pt x="620153" y="255511"/>
                  </a:lnTo>
                  <a:close/>
                </a:path>
                <a:path w="1364614" h="375285">
                  <a:moveTo>
                    <a:pt x="639483" y="249809"/>
                  </a:moveTo>
                  <a:lnTo>
                    <a:pt x="637755" y="244830"/>
                  </a:lnTo>
                  <a:lnTo>
                    <a:pt x="634365" y="245833"/>
                  </a:lnTo>
                  <a:lnTo>
                    <a:pt x="630974" y="246837"/>
                  </a:lnTo>
                  <a:lnTo>
                    <a:pt x="632231" y="251955"/>
                  </a:lnTo>
                  <a:lnTo>
                    <a:pt x="639483" y="249809"/>
                  </a:lnTo>
                  <a:close/>
                </a:path>
                <a:path w="1364614" h="375285">
                  <a:moveTo>
                    <a:pt x="658812" y="244081"/>
                  </a:moveTo>
                  <a:lnTo>
                    <a:pt x="657059" y="239115"/>
                  </a:lnTo>
                  <a:lnTo>
                    <a:pt x="653669" y="240118"/>
                  </a:lnTo>
                  <a:lnTo>
                    <a:pt x="650278" y="241122"/>
                  </a:lnTo>
                  <a:lnTo>
                    <a:pt x="651560" y="246227"/>
                  </a:lnTo>
                  <a:lnTo>
                    <a:pt x="658812" y="244081"/>
                  </a:lnTo>
                  <a:close/>
                </a:path>
                <a:path w="1364614" h="375285">
                  <a:moveTo>
                    <a:pt x="678065" y="238188"/>
                  </a:moveTo>
                  <a:lnTo>
                    <a:pt x="676300" y="233222"/>
                  </a:lnTo>
                  <a:lnTo>
                    <a:pt x="672922" y="234276"/>
                  </a:lnTo>
                  <a:lnTo>
                    <a:pt x="669544" y="235331"/>
                  </a:lnTo>
                  <a:lnTo>
                    <a:pt x="670852" y="240436"/>
                  </a:lnTo>
                  <a:lnTo>
                    <a:pt x="678065" y="238188"/>
                  </a:lnTo>
                  <a:close/>
                </a:path>
                <a:path w="1364614" h="375285">
                  <a:moveTo>
                    <a:pt x="697318" y="232206"/>
                  </a:moveTo>
                  <a:lnTo>
                    <a:pt x="695528" y="227253"/>
                  </a:lnTo>
                  <a:lnTo>
                    <a:pt x="692150" y="228307"/>
                  </a:lnTo>
                  <a:lnTo>
                    <a:pt x="688771" y="229362"/>
                  </a:lnTo>
                  <a:lnTo>
                    <a:pt x="690105" y="234454"/>
                  </a:lnTo>
                  <a:lnTo>
                    <a:pt x="697318" y="232206"/>
                  </a:lnTo>
                  <a:close/>
                </a:path>
                <a:path w="1364614" h="375285">
                  <a:moveTo>
                    <a:pt x="716559" y="226225"/>
                  </a:moveTo>
                  <a:lnTo>
                    <a:pt x="714756" y="221272"/>
                  </a:lnTo>
                  <a:lnTo>
                    <a:pt x="711377" y="222326"/>
                  </a:lnTo>
                  <a:lnTo>
                    <a:pt x="707999" y="223380"/>
                  </a:lnTo>
                  <a:lnTo>
                    <a:pt x="709345" y="228473"/>
                  </a:lnTo>
                  <a:lnTo>
                    <a:pt x="716559" y="226225"/>
                  </a:lnTo>
                  <a:close/>
                </a:path>
                <a:path w="1364614" h="375285">
                  <a:moveTo>
                    <a:pt x="735774" y="220129"/>
                  </a:moveTo>
                  <a:lnTo>
                    <a:pt x="733945" y="215188"/>
                  </a:lnTo>
                  <a:lnTo>
                    <a:pt x="730580" y="216281"/>
                  </a:lnTo>
                  <a:lnTo>
                    <a:pt x="727214" y="217373"/>
                  </a:lnTo>
                  <a:lnTo>
                    <a:pt x="728586" y="222453"/>
                  </a:lnTo>
                  <a:lnTo>
                    <a:pt x="735774" y="220129"/>
                  </a:lnTo>
                  <a:close/>
                </a:path>
                <a:path w="1364614" h="375285">
                  <a:moveTo>
                    <a:pt x="754938" y="213931"/>
                  </a:moveTo>
                  <a:lnTo>
                    <a:pt x="753097" y="208991"/>
                  </a:lnTo>
                  <a:lnTo>
                    <a:pt x="749731" y="210083"/>
                  </a:lnTo>
                  <a:lnTo>
                    <a:pt x="746366" y="211175"/>
                  </a:lnTo>
                  <a:lnTo>
                    <a:pt x="747750" y="216255"/>
                  </a:lnTo>
                  <a:lnTo>
                    <a:pt x="754938" y="213931"/>
                  </a:lnTo>
                  <a:close/>
                </a:path>
                <a:path w="1364614" h="375285">
                  <a:moveTo>
                    <a:pt x="774103" y="207721"/>
                  </a:moveTo>
                  <a:lnTo>
                    <a:pt x="772248" y="202793"/>
                  </a:lnTo>
                  <a:lnTo>
                    <a:pt x="768883" y="203885"/>
                  </a:lnTo>
                  <a:lnTo>
                    <a:pt x="765517" y="204978"/>
                  </a:lnTo>
                  <a:lnTo>
                    <a:pt x="766927" y="210058"/>
                  </a:lnTo>
                  <a:lnTo>
                    <a:pt x="774103" y="207721"/>
                  </a:lnTo>
                  <a:close/>
                </a:path>
                <a:path w="1364614" h="375285">
                  <a:moveTo>
                    <a:pt x="793267" y="201447"/>
                  </a:moveTo>
                  <a:lnTo>
                    <a:pt x="791387" y="196519"/>
                  </a:lnTo>
                  <a:lnTo>
                    <a:pt x="788035" y="197650"/>
                  </a:lnTo>
                  <a:lnTo>
                    <a:pt x="784682" y="198767"/>
                  </a:lnTo>
                  <a:lnTo>
                    <a:pt x="786104" y="203847"/>
                  </a:lnTo>
                  <a:lnTo>
                    <a:pt x="793267" y="201447"/>
                  </a:lnTo>
                  <a:close/>
                </a:path>
                <a:path w="1364614" h="375285">
                  <a:moveTo>
                    <a:pt x="812368" y="195059"/>
                  </a:moveTo>
                  <a:lnTo>
                    <a:pt x="810475" y="190144"/>
                  </a:lnTo>
                  <a:lnTo>
                    <a:pt x="807123" y="191262"/>
                  </a:lnTo>
                  <a:lnTo>
                    <a:pt x="803770" y="192392"/>
                  </a:lnTo>
                  <a:lnTo>
                    <a:pt x="805205" y="197459"/>
                  </a:lnTo>
                  <a:lnTo>
                    <a:pt x="812368" y="195059"/>
                  </a:lnTo>
                  <a:close/>
                </a:path>
                <a:path w="1364614" h="375285">
                  <a:moveTo>
                    <a:pt x="831469" y="188671"/>
                  </a:moveTo>
                  <a:lnTo>
                    <a:pt x="829564" y="183756"/>
                  </a:lnTo>
                  <a:lnTo>
                    <a:pt x="826211" y="184873"/>
                  </a:lnTo>
                  <a:lnTo>
                    <a:pt x="822858" y="186004"/>
                  </a:lnTo>
                  <a:lnTo>
                    <a:pt x="824306" y="191058"/>
                  </a:lnTo>
                  <a:lnTo>
                    <a:pt x="831469" y="188671"/>
                  </a:lnTo>
                  <a:close/>
                </a:path>
                <a:path w="1364614" h="375285">
                  <a:moveTo>
                    <a:pt x="850569" y="182245"/>
                  </a:moveTo>
                  <a:lnTo>
                    <a:pt x="848664" y="177342"/>
                  </a:lnTo>
                  <a:lnTo>
                    <a:pt x="845312" y="178485"/>
                  </a:lnTo>
                  <a:lnTo>
                    <a:pt x="841959" y="179616"/>
                  </a:lnTo>
                  <a:lnTo>
                    <a:pt x="843419" y="184670"/>
                  </a:lnTo>
                  <a:lnTo>
                    <a:pt x="850569" y="182245"/>
                  </a:lnTo>
                  <a:close/>
                </a:path>
                <a:path w="1364614" h="375285">
                  <a:moveTo>
                    <a:pt x="869632" y="175717"/>
                  </a:moveTo>
                  <a:lnTo>
                    <a:pt x="867714" y="170802"/>
                  </a:lnTo>
                  <a:lnTo>
                    <a:pt x="864362" y="171958"/>
                  </a:lnTo>
                  <a:lnTo>
                    <a:pt x="861009" y="173101"/>
                  </a:lnTo>
                  <a:lnTo>
                    <a:pt x="862495" y="178168"/>
                  </a:lnTo>
                  <a:lnTo>
                    <a:pt x="869632" y="175717"/>
                  </a:lnTo>
                  <a:close/>
                </a:path>
                <a:path w="1364614" h="375285">
                  <a:moveTo>
                    <a:pt x="888682" y="169164"/>
                  </a:moveTo>
                  <a:lnTo>
                    <a:pt x="886752" y="164261"/>
                  </a:lnTo>
                  <a:lnTo>
                    <a:pt x="883399" y="165417"/>
                  </a:lnTo>
                  <a:lnTo>
                    <a:pt x="880046" y="166560"/>
                  </a:lnTo>
                  <a:lnTo>
                    <a:pt x="881545" y="171615"/>
                  </a:lnTo>
                  <a:lnTo>
                    <a:pt x="888682" y="169164"/>
                  </a:lnTo>
                  <a:close/>
                </a:path>
                <a:path w="1364614" h="375285">
                  <a:moveTo>
                    <a:pt x="907745" y="162623"/>
                  </a:moveTo>
                  <a:lnTo>
                    <a:pt x="905802" y="157734"/>
                  </a:lnTo>
                  <a:lnTo>
                    <a:pt x="902449" y="158877"/>
                  </a:lnTo>
                  <a:lnTo>
                    <a:pt x="899096" y="160032"/>
                  </a:lnTo>
                  <a:lnTo>
                    <a:pt x="900595" y="165074"/>
                  </a:lnTo>
                  <a:lnTo>
                    <a:pt x="907745" y="162623"/>
                  </a:lnTo>
                  <a:close/>
                </a:path>
                <a:path w="1364614" h="375285">
                  <a:moveTo>
                    <a:pt x="926757" y="155968"/>
                  </a:moveTo>
                  <a:lnTo>
                    <a:pt x="924801" y="151079"/>
                  </a:lnTo>
                  <a:lnTo>
                    <a:pt x="921461" y="152247"/>
                  </a:lnTo>
                  <a:lnTo>
                    <a:pt x="918121" y="153416"/>
                  </a:lnTo>
                  <a:lnTo>
                    <a:pt x="919632" y="158457"/>
                  </a:lnTo>
                  <a:lnTo>
                    <a:pt x="926757" y="155968"/>
                  </a:lnTo>
                  <a:close/>
                </a:path>
                <a:path w="1364614" h="375285">
                  <a:moveTo>
                    <a:pt x="945769" y="149339"/>
                  </a:moveTo>
                  <a:lnTo>
                    <a:pt x="943813" y="144449"/>
                  </a:lnTo>
                  <a:lnTo>
                    <a:pt x="940473" y="145618"/>
                  </a:lnTo>
                  <a:lnTo>
                    <a:pt x="937133" y="146786"/>
                  </a:lnTo>
                  <a:lnTo>
                    <a:pt x="938644" y="151828"/>
                  </a:lnTo>
                  <a:lnTo>
                    <a:pt x="945769" y="149339"/>
                  </a:lnTo>
                  <a:close/>
                </a:path>
                <a:path w="1364614" h="375285">
                  <a:moveTo>
                    <a:pt x="964793" y="142697"/>
                  </a:moveTo>
                  <a:lnTo>
                    <a:pt x="962825" y="137807"/>
                  </a:lnTo>
                  <a:lnTo>
                    <a:pt x="959485" y="138976"/>
                  </a:lnTo>
                  <a:lnTo>
                    <a:pt x="956144" y="140144"/>
                  </a:lnTo>
                  <a:lnTo>
                    <a:pt x="957668" y="145186"/>
                  </a:lnTo>
                  <a:lnTo>
                    <a:pt x="964793" y="142697"/>
                  </a:lnTo>
                  <a:close/>
                </a:path>
                <a:path w="1364614" h="375285">
                  <a:moveTo>
                    <a:pt x="983792" y="135991"/>
                  </a:moveTo>
                  <a:lnTo>
                    <a:pt x="981824" y="131102"/>
                  </a:lnTo>
                  <a:lnTo>
                    <a:pt x="978484" y="132283"/>
                  </a:lnTo>
                  <a:lnTo>
                    <a:pt x="975144" y="133464"/>
                  </a:lnTo>
                  <a:lnTo>
                    <a:pt x="976668" y="138506"/>
                  </a:lnTo>
                  <a:lnTo>
                    <a:pt x="983792" y="135991"/>
                  </a:lnTo>
                  <a:close/>
                </a:path>
                <a:path w="1364614" h="375285">
                  <a:moveTo>
                    <a:pt x="1002779" y="129286"/>
                  </a:moveTo>
                  <a:lnTo>
                    <a:pt x="1000810" y="124396"/>
                  </a:lnTo>
                  <a:lnTo>
                    <a:pt x="997470" y="125577"/>
                  </a:lnTo>
                  <a:lnTo>
                    <a:pt x="994130" y="126758"/>
                  </a:lnTo>
                  <a:lnTo>
                    <a:pt x="995667" y="131800"/>
                  </a:lnTo>
                  <a:lnTo>
                    <a:pt x="1002779" y="129286"/>
                  </a:lnTo>
                  <a:close/>
                </a:path>
                <a:path w="1364614" h="375285">
                  <a:moveTo>
                    <a:pt x="1021778" y="122580"/>
                  </a:moveTo>
                  <a:lnTo>
                    <a:pt x="1019810" y="117690"/>
                  </a:lnTo>
                  <a:lnTo>
                    <a:pt x="1016469" y="118872"/>
                  </a:lnTo>
                  <a:lnTo>
                    <a:pt x="1013129" y="120053"/>
                  </a:lnTo>
                  <a:lnTo>
                    <a:pt x="1014666" y="125095"/>
                  </a:lnTo>
                  <a:lnTo>
                    <a:pt x="1021778" y="122580"/>
                  </a:lnTo>
                  <a:close/>
                </a:path>
                <a:path w="1364614" h="375285">
                  <a:moveTo>
                    <a:pt x="1040765" y="115849"/>
                  </a:moveTo>
                  <a:lnTo>
                    <a:pt x="1038796" y="110972"/>
                  </a:lnTo>
                  <a:lnTo>
                    <a:pt x="1035456" y="112153"/>
                  </a:lnTo>
                  <a:lnTo>
                    <a:pt x="1032116" y="113334"/>
                  </a:lnTo>
                  <a:lnTo>
                    <a:pt x="1033653" y="118376"/>
                  </a:lnTo>
                  <a:lnTo>
                    <a:pt x="1040765" y="115849"/>
                  </a:lnTo>
                  <a:close/>
                </a:path>
                <a:path w="1364614" h="375285">
                  <a:moveTo>
                    <a:pt x="1059751" y="109131"/>
                  </a:moveTo>
                  <a:lnTo>
                    <a:pt x="1057783" y="104254"/>
                  </a:lnTo>
                  <a:lnTo>
                    <a:pt x="1054442" y="105435"/>
                  </a:lnTo>
                  <a:lnTo>
                    <a:pt x="1051102" y="106616"/>
                  </a:lnTo>
                  <a:lnTo>
                    <a:pt x="1052639" y="111658"/>
                  </a:lnTo>
                  <a:lnTo>
                    <a:pt x="1059751" y="109131"/>
                  </a:lnTo>
                  <a:close/>
                </a:path>
                <a:path w="1364614" h="375285">
                  <a:moveTo>
                    <a:pt x="1078738" y="102400"/>
                  </a:moveTo>
                  <a:lnTo>
                    <a:pt x="1076769" y="97523"/>
                  </a:lnTo>
                  <a:lnTo>
                    <a:pt x="1073429" y="98704"/>
                  </a:lnTo>
                  <a:lnTo>
                    <a:pt x="1070089" y="99885"/>
                  </a:lnTo>
                  <a:lnTo>
                    <a:pt x="1071626" y="104927"/>
                  </a:lnTo>
                  <a:lnTo>
                    <a:pt x="1078738" y="102400"/>
                  </a:lnTo>
                  <a:close/>
                </a:path>
                <a:path w="1364614" h="375285">
                  <a:moveTo>
                    <a:pt x="1097724" y="95707"/>
                  </a:moveTo>
                  <a:lnTo>
                    <a:pt x="1095756" y="90817"/>
                  </a:lnTo>
                  <a:lnTo>
                    <a:pt x="1092415" y="91998"/>
                  </a:lnTo>
                  <a:lnTo>
                    <a:pt x="1089075" y="93179"/>
                  </a:lnTo>
                  <a:lnTo>
                    <a:pt x="1090612" y="98221"/>
                  </a:lnTo>
                  <a:lnTo>
                    <a:pt x="1097724" y="95707"/>
                  </a:lnTo>
                  <a:close/>
                </a:path>
                <a:path w="1364614" h="375285">
                  <a:moveTo>
                    <a:pt x="1116723" y="89001"/>
                  </a:moveTo>
                  <a:lnTo>
                    <a:pt x="1114755" y="84112"/>
                  </a:lnTo>
                  <a:lnTo>
                    <a:pt x="1111415" y="85293"/>
                  </a:lnTo>
                  <a:lnTo>
                    <a:pt x="1108075" y="86474"/>
                  </a:lnTo>
                  <a:lnTo>
                    <a:pt x="1109611" y="91516"/>
                  </a:lnTo>
                  <a:lnTo>
                    <a:pt x="1116723" y="89001"/>
                  </a:lnTo>
                  <a:close/>
                </a:path>
                <a:path w="1364614" h="375285">
                  <a:moveTo>
                    <a:pt x="1135722" y="82308"/>
                  </a:moveTo>
                  <a:lnTo>
                    <a:pt x="1133754" y="77419"/>
                  </a:lnTo>
                  <a:lnTo>
                    <a:pt x="1130414" y="78600"/>
                  </a:lnTo>
                  <a:lnTo>
                    <a:pt x="1127074" y="79781"/>
                  </a:lnTo>
                  <a:lnTo>
                    <a:pt x="1128598" y="84823"/>
                  </a:lnTo>
                  <a:lnTo>
                    <a:pt x="1135722" y="82308"/>
                  </a:lnTo>
                  <a:close/>
                </a:path>
                <a:path w="1364614" h="375285">
                  <a:moveTo>
                    <a:pt x="1154722" y="75641"/>
                  </a:moveTo>
                  <a:lnTo>
                    <a:pt x="1152753" y="70751"/>
                  </a:lnTo>
                  <a:lnTo>
                    <a:pt x="1149413" y="71920"/>
                  </a:lnTo>
                  <a:lnTo>
                    <a:pt x="1146073" y="73088"/>
                  </a:lnTo>
                  <a:lnTo>
                    <a:pt x="1147597" y="78130"/>
                  </a:lnTo>
                  <a:lnTo>
                    <a:pt x="1154722" y="75641"/>
                  </a:lnTo>
                  <a:close/>
                </a:path>
                <a:path w="1364614" h="375285">
                  <a:moveTo>
                    <a:pt x="1173734" y="69011"/>
                  </a:moveTo>
                  <a:lnTo>
                    <a:pt x="1171778" y="64122"/>
                  </a:lnTo>
                  <a:lnTo>
                    <a:pt x="1168438" y="65290"/>
                  </a:lnTo>
                  <a:lnTo>
                    <a:pt x="1165098" y="66459"/>
                  </a:lnTo>
                  <a:lnTo>
                    <a:pt x="1166609" y="71501"/>
                  </a:lnTo>
                  <a:lnTo>
                    <a:pt x="1173734" y="69011"/>
                  </a:lnTo>
                  <a:close/>
                </a:path>
                <a:path w="1364614" h="375285">
                  <a:moveTo>
                    <a:pt x="1192745" y="62382"/>
                  </a:moveTo>
                  <a:lnTo>
                    <a:pt x="1190802" y="57480"/>
                  </a:lnTo>
                  <a:lnTo>
                    <a:pt x="1187462" y="58648"/>
                  </a:lnTo>
                  <a:lnTo>
                    <a:pt x="1184122" y="59817"/>
                  </a:lnTo>
                  <a:lnTo>
                    <a:pt x="1185621" y="64858"/>
                  </a:lnTo>
                  <a:lnTo>
                    <a:pt x="1192745" y="62382"/>
                  </a:lnTo>
                  <a:close/>
                </a:path>
                <a:path w="1364614" h="375285">
                  <a:moveTo>
                    <a:pt x="1211783" y="55803"/>
                  </a:moveTo>
                  <a:lnTo>
                    <a:pt x="1209852" y="50914"/>
                  </a:lnTo>
                  <a:lnTo>
                    <a:pt x="1206500" y="52057"/>
                  </a:lnTo>
                  <a:lnTo>
                    <a:pt x="1203147" y="53200"/>
                  </a:lnTo>
                  <a:lnTo>
                    <a:pt x="1204645" y="58254"/>
                  </a:lnTo>
                  <a:lnTo>
                    <a:pt x="1211783" y="55803"/>
                  </a:lnTo>
                  <a:close/>
                </a:path>
                <a:path w="1364614" h="375285">
                  <a:moveTo>
                    <a:pt x="1230820" y="49288"/>
                  </a:moveTo>
                  <a:lnTo>
                    <a:pt x="1228902" y="44386"/>
                  </a:lnTo>
                  <a:lnTo>
                    <a:pt x="1225550" y="45529"/>
                  </a:lnTo>
                  <a:lnTo>
                    <a:pt x="1222197" y="46672"/>
                  </a:lnTo>
                  <a:lnTo>
                    <a:pt x="1223683" y="51727"/>
                  </a:lnTo>
                  <a:lnTo>
                    <a:pt x="1230820" y="49288"/>
                  </a:lnTo>
                  <a:close/>
                </a:path>
                <a:path w="1364614" h="375285">
                  <a:moveTo>
                    <a:pt x="1249870" y="42760"/>
                  </a:moveTo>
                  <a:lnTo>
                    <a:pt x="1247965" y="37858"/>
                  </a:lnTo>
                  <a:lnTo>
                    <a:pt x="1244612" y="39001"/>
                  </a:lnTo>
                  <a:lnTo>
                    <a:pt x="1241259" y="40144"/>
                  </a:lnTo>
                  <a:lnTo>
                    <a:pt x="1242733" y="45212"/>
                  </a:lnTo>
                  <a:lnTo>
                    <a:pt x="1249870" y="42760"/>
                  </a:lnTo>
                  <a:close/>
                </a:path>
                <a:path w="1364614" h="375285">
                  <a:moveTo>
                    <a:pt x="1268945" y="36322"/>
                  </a:moveTo>
                  <a:lnTo>
                    <a:pt x="1267053" y="31407"/>
                  </a:lnTo>
                  <a:lnTo>
                    <a:pt x="1263688" y="32524"/>
                  </a:lnTo>
                  <a:lnTo>
                    <a:pt x="1260322" y="33642"/>
                  </a:lnTo>
                  <a:lnTo>
                    <a:pt x="1261795" y="38709"/>
                  </a:lnTo>
                  <a:lnTo>
                    <a:pt x="1268945" y="36322"/>
                  </a:lnTo>
                  <a:close/>
                </a:path>
                <a:path w="1364614" h="375285">
                  <a:moveTo>
                    <a:pt x="1288046" y="29946"/>
                  </a:moveTo>
                  <a:lnTo>
                    <a:pt x="1286167" y="25031"/>
                  </a:lnTo>
                  <a:lnTo>
                    <a:pt x="1282801" y="26149"/>
                  </a:lnTo>
                  <a:lnTo>
                    <a:pt x="1279436" y="27266"/>
                  </a:lnTo>
                  <a:lnTo>
                    <a:pt x="1280896" y="32334"/>
                  </a:lnTo>
                  <a:lnTo>
                    <a:pt x="1288046" y="29946"/>
                  </a:lnTo>
                  <a:close/>
                </a:path>
                <a:path w="1364614" h="375285">
                  <a:moveTo>
                    <a:pt x="1307160" y="23571"/>
                  </a:moveTo>
                  <a:lnTo>
                    <a:pt x="1305293" y="18656"/>
                  </a:lnTo>
                  <a:lnTo>
                    <a:pt x="1301927" y="19773"/>
                  </a:lnTo>
                  <a:lnTo>
                    <a:pt x="1298562" y="20891"/>
                  </a:lnTo>
                  <a:lnTo>
                    <a:pt x="1299997" y="25958"/>
                  </a:lnTo>
                  <a:lnTo>
                    <a:pt x="1307160" y="23571"/>
                  </a:lnTo>
                  <a:close/>
                </a:path>
                <a:path w="1364614" h="375285">
                  <a:moveTo>
                    <a:pt x="1326273" y="17297"/>
                  </a:moveTo>
                  <a:lnTo>
                    <a:pt x="1324432" y="12357"/>
                  </a:lnTo>
                  <a:lnTo>
                    <a:pt x="1321054" y="13449"/>
                  </a:lnTo>
                  <a:lnTo>
                    <a:pt x="1317675" y="14541"/>
                  </a:lnTo>
                  <a:lnTo>
                    <a:pt x="1319098" y="19608"/>
                  </a:lnTo>
                  <a:lnTo>
                    <a:pt x="1326273" y="17297"/>
                  </a:lnTo>
                  <a:close/>
                </a:path>
                <a:path w="1364614" h="375285">
                  <a:moveTo>
                    <a:pt x="1345438" y="11125"/>
                  </a:moveTo>
                  <a:lnTo>
                    <a:pt x="1343609" y="6184"/>
                  </a:lnTo>
                  <a:lnTo>
                    <a:pt x="1340231" y="7277"/>
                  </a:lnTo>
                  <a:lnTo>
                    <a:pt x="1336852" y="8369"/>
                  </a:lnTo>
                  <a:lnTo>
                    <a:pt x="1338262" y="13436"/>
                  </a:lnTo>
                  <a:lnTo>
                    <a:pt x="1345438" y="11125"/>
                  </a:lnTo>
                  <a:close/>
                </a:path>
                <a:path w="1364614" h="375285">
                  <a:moveTo>
                    <a:pt x="1364615" y="4953"/>
                  </a:moveTo>
                  <a:lnTo>
                    <a:pt x="1362798" y="0"/>
                  </a:lnTo>
                  <a:lnTo>
                    <a:pt x="1359420" y="1092"/>
                  </a:lnTo>
                  <a:lnTo>
                    <a:pt x="1356042" y="2184"/>
                  </a:lnTo>
                  <a:lnTo>
                    <a:pt x="1357426" y="7264"/>
                  </a:lnTo>
                  <a:lnTo>
                    <a:pt x="1364615" y="49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 descr=""/>
            <p:cNvSpPr/>
            <p:nvPr/>
          </p:nvSpPr>
          <p:spPr>
            <a:xfrm>
              <a:off x="3399663" y="5352021"/>
              <a:ext cx="676910" cy="146685"/>
            </a:xfrm>
            <a:custGeom>
              <a:avLst/>
              <a:gdLst/>
              <a:ahLst/>
              <a:cxnLst/>
              <a:rect l="l" t="t" r="r" b="b"/>
              <a:pathLst>
                <a:path w="676910" h="146685">
                  <a:moveTo>
                    <a:pt x="8572" y="143814"/>
                  </a:moveTo>
                  <a:lnTo>
                    <a:pt x="6756" y="138861"/>
                  </a:lnTo>
                  <a:lnTo>
                    <a:pt x="3378" y="139954"/>
                  </a:lnTo>
                  <a:lnTo>
                    <a:pt x="0" y="141046"/>
                  </a:lnTo>
                  <a:lnTo>
                    <a:pt x="1384" y="146126"/>
                  </a:lnTo>
                  <a:lnTo>
                    <a:pt x="8572" y="143814"/>
                  </a:lnTo>
                  <a:close/>
                </a:path>
                <a:path w="676910" h="146685">
                  <a:moveTo>
                    <a:pt x="27749" y="137731"/>
                  </a:moveTo>
                  <a:lnTo>
                    <a:pt x="25958" y="132778"/>
                  </a:lnTo>
                  <a:lnTo>
                    <a:pt x="22567" y="133819"/>
                  </a:lnTo>
                  <a:lnTo>
                    <a:pt x="19177" y="134861"/>
                  </a:lnTo>
                  <a:lnTo>
                    <a:pt x="20548" y="139954"/>
                  </a:lnTo>
                  <a:lnTo>
                    <a:pt x="27749" y="137731"/>
                  </a:lnTo>
                  <a:close/>
                </a:path>
                <a:path w="676910" h="146685">
                  <a:moveTo>
                    <a:pt x="46977" y="131787"/>
                  </a:moveTo>
                  <a:lnTo>
                    <a:pt x="45212" y="126834"/>
                  </a:lnTo>
                  <a:lnTo>
                    <a:pt x="41821" y="127876"/>
                  </a:lnTo>
                  <a:lnTo>
                    <a:pt x="38430" y="128917"/>
                  </a:lnTo>
                  <a:lnTo>
                    <a:pt x="39776" y="134010"/>
                  </a:lnTo>
                  <a:lnTo>
                    <a:pt x="46977" y="131787"/>
                  </a:lnTo>
                  <a:close/>
                </a:path>
                <a:path w="676910" h="146685">
                  <a:moveTo>
                    <a:pt x="66230" y="125857"/>
                  </a:moveTo>
                  <a:lnTo>
                    <a:pt x="64477" y="120891"/>
                  </a:lnTo>
                  <a:lnTo>
                    <a:pt x="61087" y="121932"/>
                  </a:lnTo>
                  <a:lnTo>
                    <a:pt x="57696" y="122974"/>
                  </a:lnTo>
                  <a:lnTo>
                    <a:pt x="59016" y="128079"/>
                  </a:lnTo>
                  <a:lnTo>
                    <a:pt x="66230" y="125857"/>
                  </a:lnTo>
                  <a:close/>
                </a:path>
                <a:path w="676910" h="146685">
                  <a:moveTo>
                    <a:pt x="85471" y="120002"/>
                  </a:moveTo>
                  <a:lnTo>
                    <a:pt x="83743" y="115023"/>
                  </a:lnTo>
                  <a:lnTo>
                    <a:pt x="80340" y="116014"/>
                  </a:lnTo>
                  <a:lnTo>
                    <a:pt x="76936" y="117030"/>
                  </a:lnTo>
                  <a:lnTo>
                    <a:pt x="78244" y="122135"/>
                  </a:lnTo>
                  <a:lnTo>
                    <a:pt x="81851" y="121056"/>
                  </a:lnTo>
                  <a:lnTo>
                    <a:pt x="85471" y="120002"/>
                  </a:lnTo>
                  <a:close/>
                </a:path>
                <a:path w="676910" h="146685">
                  <a:moveTo>
                    <a:pt x="104800" y="114350"/>
                  </a:moveTo>
                  <a:lnTo>
                    <a:pt x="103098" y="109372"/>
                  </a:lnTo>
                  <a:lnTo>
                    <a:pt x="99695" y="110363"/>
                  </a:lnTo>
                  <a:lnTo>
                    <a:pt x="96291" y="111353"/>
                  </a:lnTo>
                  <a:lnTo>
                    <a:pt x="97561" y="116471"/>
                  </a:lnTo>
                  <a:lnTo>
                    <a:pt x="104800" y="114350"/>
                  </a:lnTo>
                  <a:close/>
                </a:path>
                <a:path w="676910" h="146685">
                  <a:moveTo>
                    <a:pt x="124117" y="108712"/>
                  </a:moveTo>
                  <a:lnTo>
                    <a:pt x="122440" y="103720"/>
                  </a:lnTo>
                  <a:lnTo>
                    <a:pt x="119037" y="104711"/>
                  </a:lnTo>
                  <a:lnTo>
                    <a:pt x="115633" y="105702"/>
                  </a:lnTo>
                  <a:lnTo>
                    <a:pt x="116878" y="110820"/>
                  </a:lnTo>
                  <a:lnTo>
                    <a:pt x="124117" y="108712"/>
                  </a:lnTo>
                  <a:close/>
                </a:path>
                <a:path w="676910" h="146685">
                  <a:moveTo>
                    <a:pt x="143446" y="103098"/>
                  </a:moveTo>
                  <a:lnTo>
                    <a:pt x="141795" y="98094"/>
                  </a:lnTo>
                  <a:lnTo>
                    <a:pt x="138379" y="99047"/>
                  </a:lnTo>
                  <a:lnTo>
                    <a:pt x="134975" y="100037"/>
                  </a:lnTo>
                  <a:lnTo>
                    <a:pt x="136194" y="105168"/>
                  </a:lnTo>
                  <a:lnTo>
                    <a:pt x="139814" y="104114"/>
                  </a:lnTo>
                  <a:lnTo>
                    <a:pt x="143446" y="103098"/>
                  </a:lnTo>
                  <a:close/>
                </a:path>
                <a:path w="676910" h="146685">
                  <a:moveTo>
                    <a:pt x="162852" y="97790"/>
                  </a:moveTo>
                  <a:lnTo>
                    <a:pt x="161226" y="92773"/>
                  </a:lnTo>
                  <a:lnTo>
                    <a:pt x="157810" y="93713"/>
                  </a:lnTo>
                  <a:lnTo>
                    <a:pt x="154393" y="94653"/>
                  </a:lnTo>
                  <a:lnTo>
                    <a:pt x="155587" y="99783"/>
                  </a:lnTo>
                  <a:lnTo>
                    <a:pt x="162852" y="97790"/>
                  </a:lnTo>
                  <a:close/>
                </a:path>
                <a:path w="676910" h="146685">
                  <a:moveTo>
                    <a:pt x="182270" y="92456"/>
                  </a:moveTo>
                  <a:lnTo>
                    <a:pt x="180670" y="87439"/>
                  </a:lnTo>
                  <a:lnTo>
                    <a:pt x="177253" y="88379"/>
                  </a:lnTo>
                  <a:lnTo>
                    <a:pt x="173837" y="89319"/>
                  </a:lnTo>
                  <a:lnTo>
                    <a:pt x="174993" y="94449"/>
                  </a:lnTo>
                  <a:lnTo>
                    <a:pt x="182270" y="92456"/>
                  </a:lnTo>
                  <a:close/>
                </a:path>
                <a:path w="676910" h="146685">
                  <a:moveTo>
                    <a:pt x="201688" y="87134"/>
                  </a:moveTo>
                  <a:lnTo>
                    <a:pt x="200113" y="82105"/>
                  </a:lnTo>
                  <a:lnTo>
                    <a:pt x="196697" y="83045"/>
                  </a:lnTo>
                  <a:lnTo>
                    <a:pt x="193281" y="83985"/>
                  </a:lnTo>
                  <a:lnTo>
                    <a:pt x="194411" y="89128"/>
                  </a:lnTo>
                  <a:lnTo>
                    <a:pt x="201688" y="87134"/>
                  </a:lnTo>
                  <a:close/>
                </a:path>
                <a:path w="676910" h="146685">
                  <a:moveTo>
                    <a:pt x="221183" y="82194"/>
                  </a:moveTo>
                  <a:lnTo>
                    <a:pt x="219659" y="77152"/>
                  </a:lnTo>
                  <a:lnTo>
                    <a:pt x="216217" y="78028"/>
                  </a:lnTo>
                  <a:lnTo>
                    <a:pt x="212775" y="78905"/>
                  </a:lnTo>
                  <a:lnTo>
                    <a:pt x="213880" y="84048"/>
                  </a:lnTo>
                  <a:lnTo>
                    <a:pt x="221183" y="82194"/>
                  </a:lnTo>
                  <a:close/>
                </a:path>
                <a:path w="676910" h="146685">
                  <a:moveTo>
                    <a:pt x="240690" y="77241"/>
                  </a:moveTo>
                  <a:lnTo>
                    <a:pt x="239191" y="72186"/>
                  </a:lnTo>
                  <a:lnTo>
                    <a:pt x="235750" y="73063"/>
                  </a:lnTo>
                  <a:lnTo>
                    <a:pt x="232308" y="73939"/>
                  </a:lnTo>
                  <a:lnTo>
                    <a:pt x="233387" y="79095"/>
                  </a:lnTo>
                  <a:lnTo>
                    <a:pt x="240690" y="77241"/>
                  </a:lnTo>
                  <a:close/>
                </a:path>
                <a:path w="676910" h="146685">
                  <a:moveTo>
                    <a:pt x="260197" y="72275"/>
                  </a:moveTo>
                  <a:lnTo>
                    <a:pt x="258737" y="67221"/>
                  </a:lnTo>
                  <a:lnTo>
                    <a:pt x="255295" y="68097"/>
                  </a:lnTo>
                  <a:lnTo>
                    <a:pt x="251853" y="68973"/>
                  </a:lnTo>
                  <a:lnTo>
                    <a:pt x="252895" y="74142"/>
                  </a:lnTo>
                  <a:lnTo>
                    <a:pt x="260197" y="72275"/>
                  </a:lnTo>
                  <a:close/>
                </a:path>
                <a:path w="676910" h="146685">
                  <a:moveTo>
                    <a:pt x="279793" y="67691"/>
                  </a:moveTo>
                  <a:lnTo>
                    <a:pt x="278358" y="62623"/>
                  </a:lnTo>
                  <a:lnTo>
                    <a:pt x="274904" y="63423"/>
                  </a:lnTo>
                  <a:lnTo>
                    <a:pt x="271449" y="64223"/>
                  </a:lnTo>
                  <a:lnTo>
                    <a:pt x="272453" y="69392"/>
                  </a:lnTo>
                  <a:lnTo>
                    <a:pt x="279793" y="67691"/>
                  </a:lnTo>
                  <a:close/>
                </a:path>
                <a:path w="676910" h="146685">
                  <a:moveTo>
                    <a:pt x="299389" y="63144"/>
                  </a:moveTo>
                  <a:lnTo>
                    <a:pt x="297992" y="58064"/>
                  </a:lnTo>
                  <a:lnTo>
                    <a:pt x="294538" y="58864"/>
                  </a:lnTo>
                  <a:lnTo>
                    <a:pt x="291084" y="59664"/>
                  </a:lnTo>
                  <a:lnTo>
                    <a:pt x="292049" y="64846"/>
                  </a:lnTo>
                  <a:lnTo>
                    <a:pt x="299389" y="63144"/>
                  </a:lnTo>
                  <a:close/>
                </a:path>
                <a:path w="676910" h="146685">
                  <a:moveTo>
                    <a:pt x="318998" y="58585"/>
                  </a:moveTo>
                  <a:lnTo>
                    <a:pt x="317627" y="53505"/>
                  </a:lnTo>
                  <a:lnTo>
                    <a:pt x="314172" y="54305"/>
                  </a:lnTo>
                  <a:lnTo>
                    <a:pt x="310718" y="55105"/>
                  </a:lnTo>
                  <a:lnTo>
                    <a:pt x="311645" y="60286"/>
                  </a:lnTo>
                  <a:lnTo>
                    <a:pt x="318998" y="58585"/>
                  </a:lnTo>
                  <a:close/>
                </a:path>
                <a:path w="676910" h="146685">
                  <a:moveTo>
                    <a:pt x="338670" y="54368"/>
                  </a:moveTo>
                  <a:lnTo>
                    <a:pt x="337337" y="49276"/>
                  </a:lnTo>
                  <a:lnTo>
                    <a:pt x="333870" y="49999"/>
                  </a:lnTo>
                  <a:lnTo>
                    <a:pt x="330403" y="50723"/>
                  </a:lnTo>
                  <a:lnTo>
                    <a:pt x="331292" y="55918"/>
                  </a:lnTo>
                  <a:lnTo>
                    <a:pt x="338670" y="54368"/>
                  </a:lnTo>
                  <a:close/>
                </a:path>
                <a:path w="676910" h="146685">
                  <a:moveTo>
                    <a:pt x="358368" y="50253"/>
                  </a:moveTo>
                  <a:lnTo>
                    <a:pt x="357073" y="45148"/>
                  </a:lnTo>
                  <a:lnTo>
                    <a:pt x="353606" y="45872"/>
                  </a:lnTo>
                  <a:lnTo>
                    <a:pt x="350139" y="46596"/>
                  </a:lnTo>
                  <a:lnTo>
                    <a:pt x="350989" y="51790"/>
                  </a:lnTo>
                  <a:lnTo>
                    <a:pt x="358368" y="50253"/>
                  </a:lnTo>
                  <a:close/>
                </a:path>
                <a:path w="676910" h="146685">
                  <a:moveTo>
                    <a:pt x="378066" y="46151"/>
                  </a:moveTo>
                  <a:lnTo>
                    <a:pt x="376809" y="41033"/>
                  </a:lnTo>
                  <a:lnTo>
                    <a:pt x="373341" y="41757"/>
                  </a:lnTo>
                  <a:lnTo>
                    <a:pt x="369874" y="42481"/>
                  </a:lnTo>
                  <a:lnTo>
                    <a:pt x="370687" y="47688"/>
                  </a:lnTo>
                  <a:lnTo>
                    <a:pt x="378066" y="46151"/>
                  </a:lnTo>
                  <a:close/>
                </a:path>
                <a:path w="676910" h="146685">
                  <a:moveTo>
                    <a:pt x="397814" y="42316"/>
                  </a:moveTo>
                  <a:lnTo>
                    <a:pt x="396608" y="37185"/>
                  </a:lnTo>
                  <a:lnTo>
                    <a:pt x="393115" y="37833"/>
                  </a:lnTo>
                  <a:lnTo>
                    <a:pt x="389623" y="38468"/>
                  </a:lnTo>
                  <a:lnTo>
                    <a:pt x="390410" y="43675"/>
                  </a:lnTo>
                  <a:lnTo>
                    <a:pt x="397814" y="42316"/>
                  </a:lnTo>
                  <a:close/>
                </a:path>
                <a:path w="676910" h="146685">
                  <a:moveTo>
                    <a:pt x="417601" y="38684"/>
                  </a:moveTo>
                  <a:lnTo>
                    <a:pt x="416433" y="33540"/>
                  </a:lnTo>
                  <a:lnTo>
                    <a:pt x="412940" y="34188"/>
                  </a:lnTo>
                  <a:lnTo>
                    <a:pt x="409448" y="34823"/>
                  </a:lnTo>
                  <a:lnTo>
                    <a:pt x="410197" y="40043"/>
                  </a:lnTo>
                  <a:lnTo>
                    <a:pt x="417601" y="38684"/>
                  </a:lnTo>
                  <a:close/>
                </a:path>
                <a:path w="676910" h="146685">
                  <a:moveTo>
                    <a:pt x="437400" y="35039"/>
                  </a:moveTo>
                  <a:lnTo>
                    <a:pt x="436270" y="29908"/>
                  </a:lnTo>
                  <a:lnTo>
                    <a:pt x="432777" y="30543"/>
                  </a:lnTo>
                  <a:lnTo>
                    <a:pt x="429285" y="31178"/>
                  </a:lnTo>
                  <a:lnTo>
                    <a:pt x="429983" y="36410"/>
                  </a:lnTo>
                  <a:lnTo>
                    <a:pt x="437400" y="35039"/>
                  </a:lnTo>
                  <a:close/>
                </a:path>
                <a:path w="676910" h="146685">
                  <a:moveTo>
                    <a:pt x="457212" y="31610"/>
                  </a:moveTo>
                  <a:lnTo>
                    <a:pt x="456120" y="26466"/>
                  </a:lnTo>
                  <a:lnTo>
                    <a:pt x="452615" y="27012"/>
                  </a:lnTo>
                  <a:lnTo>
                    <a:pt x="449110" y="27559"/>
                  </a:lnTo>
                  <a:lnTo>
                    <a:pt x="449770" y="32791"/>
                  </a:lnTo>
                  <a:lnTo>
                    <a:pt x="457212" y="31610"/>
                  </a:lnTo>
                  <a:close/>
                </a:path>
                <a:path w="676910" h="146685">
                  <a:moveTo>
                    <a:pt x="477100" y="28486"/>
                  </a:moveTo>
                  <a:lnTo>
                    <a:pt x="476046" y="23329"/>
                  </a:lnTo>
                  <a:lnTo>
                    <a:pt x="472541" y="23876"/>
                  </a:lnTo>
                  <a:lnTo>
                    <a:pt x="469036" y="24422"/>
                  </a:lnTo>
                  <a:lnTo>
                    <a:pt x="469658" y="29654"/>
                  </a:lnTo>
                  <a:lnTo>
                    <a:pt x="477100" y="28486"/>
                  </a:lnTo>
                  <a:close/>
                </a:path>
                <a:path w="676910" h="146685">
                  <a:moveTo>
                    <a:pt x="496976" y="25349"/>
                  </a:moveTo>
                  <a:lnTo>
                    <a:pt x="495960" y="20193"/>
                  </a:lnTo>
                  <a:lnTo>
                    <a:pt x="492455" y="20739"/>
                  </a:lnTo>
                  <a:lnTo>
                    <a:pt x="488950" y="21285"/>
                  </a:lnTo>
                  <a:lnTo>
                    <a:pt x="489521" y="26530"/>
                  </a:lnTo>
                  <a:lnTo>
                    <a:pt x="496976" y="25349"/>
                  </a:lnTo>
                  <a:close/>
                </a:path>
                <a:path w="676910" h="146685">
                  <a:moveTo>
                    <a:pt x="516851" y="22313"/>
                  </a:moveTo>
                  <a:lnTo>
                    <a:pt x="515886" y="17132"/>
                  </a:lnTo>
                  <a:lnTo>
                    <a:pt x="512368" y="17614"/>
                  </a:lnTo>
                  <a:lnTo>
                    <a:pt x="508863" y="18161"/>
                  </a:lnTo>
                  <a:lnTo>
                    <a:pt x="509397" y="23406"/>
                  </a:lnTo>
                  <a:lnTo>
                    <a:pt x="513118" y="22821"/>
                  </a:lnTo>
                  <a:lnTo>
                    <a:pt x="516851" y="22313"/>
                  </a:lnTo>
                  <a:close/>
                </a:path>
                <a:path w="676910" h="146685">
                  <a:moveTo>
                    <a:pt x="536816" y="19723"/>
                  </a:moveTo>
                  <a:lnTo>
                    <a:pt x="535889" y="14541"/>
                  </a:lnTo>
                  <a:lnTo>
                    <a:pt x="532371" y="14998"/>
                  </a:lnTo>
                  <a:lnTo>
                    <a:pt x="528853" y="15455"/>
                  </a:lnTo>
                  <a:lnTo>
                    <a:pt x="529336" y="20701"/>
                  </a:lnTo>
                  <a:lnTo>
                    <a:pt x="536816" y="19723"/>
                  </a:lnTo>
                  <a:close/>
                </a:path>
                <a:path w="676910" h="146685">
                  <a:moveTo>
                    <a:pt x="556755" y="17132"/>
                  </a:moveTo>
                  <a:lnTo>
                    <a:pt x="555879" y="11938"/>
                  </a:lnTo>
                  <a:lnTo>
                    <a:pt x="552361" y="12395"/>
                  </a:lnTo>
                  <a:lnTo>
                    <a:pt x="548843" y="12852"/>
                  </a:lnTo>
                  <a:lnTo>
                    <a:pt x="549287" y="18097"/>
                  </a:lnTo>
                  <a:lnTo>
                    <a:pt x="556755" y="17132"/>
                  </a:lnTo>
                  <a:close/>
                </a:path>
                <a:path w="676910" h="146685">
                  <a:moveTo>
                    <a:pt x="576719" y="14541"/>
                  </a:moveTo>
                  <a:lnTo>
                    <a:pt x="575881" y="9347"/>
                  </a:lnTo>
                  <a:lnTo>
                    <a:pt x="572363" y="9804"/>
                  </a:lnTo>
                  <a:lnTo>
                    <a:pt x="568845" y="10261"/>
                  </a:lnTo>
                  <a:lnTo>
                    <a:pt x="569239" y="15519"/>
                  </a:lnTo>
                  <a:lnTo>
                    <a:pt x="576719" y="14541"/>
                  </a:lnTo>
                  <a:close/>
                </a:path>
                <a:path w="676910" h="146685">
                  <a:moveTo>
                    <a:pt x="596722" y="12446"/>
                  </a:moveTo>
                  <a:lnTo>
                    <a:pt x="595934" y="7239"/>
                  </a:lnTo>
                  <a:lnTo>
                    <a:pt x="592404" y="7594"/>
                  </a:lnTo>
                  <a:lnTo>
                    <a:pt x="588873" y="7950"/>
                  </a:lnTo>
                  <a:lnTo>
                    <a:pt x="589229" y="13208"/>
                  </a:lnTo>
                  <a:lnTo>
                    <a:pt x="596722" y="12446"/>
                  </a:lnTo>
                  <a:close/>
                </a:path>
                <a:path w="676910" h="146685">
                  <a:moveTo>
                    <a:pt x="616737" y="10414"/>
                  </a:moveTo>
                  <a:lnTo>
                    <a:pt x="615988" y="5207"/>
                  </a:lnTo>
                  <a:lnTo>
                    <a:pt x="612457" y="5562"/>
                  </a:lnTo>
                  <a:lnTo>
                    <a:pt x="608926" y="5918"/>
                  </a:lnTo>
                  <a:lnTo>
                    <a:pt x="609231" y="11176"/>
                  </a:lnTo>
                  <a:lnTo>
                    <a:pt x="616737" y="10414"/>
                  </a:lnTo>
                  <a:close/>
                </a:path>
                <a:path w="676910" h="146685">
                  <a:moveTo>
                    <a:pt x="636752" y="8394"/>
                  </a:moveTo>
                  <a:lnTo>
                    <a:pt x="636054" y="3175"/>
                  </a:lnTo>
                  <a:lnTo>
                    <a:pt x="632523" y="3530"/>
                  </a:lnTo>
                  <a:lnTo>
                    <a:pt x="628992" y="3886"/>
                  </a:lnTo>
                  <a:lnTo>
                    <a:pt x="629259" y="9156"/>
                  </a:lnTo>
                  <a:lnTo>
                    <a:pt x="636752" y="8394"/>
                  </a:lnTo>
                  <a:close/>
                </a:path>
                <a:path w="676910" h="146685">
                  <a:moveTo>
                    <a:pt x="656805" y="6680"/>
                  </a:moveTo>
                  <a:lnTo>
                    <a:pt x="656145" y="1447"/>
                  </a:lnTo>
                  <a:lnTo>
                    <a:pt x="652602" y="1701"/>
                  </a:lnTo>
                  <a:lnTo>
                    <a:pt x="649058" y="1955"/>
                  </a:lnTo>
                  <a:lnTo>
                    <a:pt x="649287" y="7213"/>
                  </a:lnTo>
                  <a:lnTo>
                    <a:pt x="656805" y="6680"/>
                  </a:lnTo>
                  <a:close/>
                </a:path>
                <a:path w="676910" h="146685">
                  <a:moveTo>
                    <a:pt x="676859" y="5232"/>
                  </a:moveTo>
                  <a:lnTo>
                    <a:pt x="676249" y="0"/>
                  </a:lnTo>
                  <a:lnTo>
                    <a:pt x="672706" y="254"/>
                  </a:lnTo>
                  <a:lnTo>
                    <a:pt x="669163" y="508"/>
                  </a:lnTo>
                  <a:lnTo>
                    <a:pt x="669340" y="5765"/>
                  </a:lnTo>
                  <a:lnTo>
                    <a:pt x="676859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 descr=""/>
            <p:cNvSpPr/>
            <p:nvPr/>
          </p:nvSpPr>
          <p:spPr>
            <a:xfrm>
              <a:off x="4088950" y="5351468"/>
              <a:ext cx="329565" cy="0"/>
            </a:xfrm>
            <a:custGeom>
              <a:avLst/>
              <a:gdLst/>
              <a:ahLst/>
              <a:cxnLst/>
              <a:rect l="l" t="t" r="r" b="b"/>
              <a:pathLst>
                <a:path w="329564" h="0">
                  <a:moveTo>
                    <a:pt x="0" y="0"/>
                  </a:moveTo>
                  <a:lnTo>
                    <a:pt x="329425" y="0"/>
                  </a:lnTo>
                </a:path>
              </a:pathLst>
            </a:custGeom>
            <a:ln w="1180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 descr=""/>
            <p:cNvSpPr/>
            <p:nvPr/>
          </p:nvSpPr>
          <p:spPr>
            <a:xfrm>
              <a:off x="792975" y="5353176"/>
              <a:ext cx="4761230" cy="415290"/>
            </a:xfrm>
            <a:custGeom>
              <a:avLst/>
              <a:gdLst/>
              <a:ahLst/>
              <a:cxnLst/>
              <a:rect l="l" t="t" r="r" b="b"/>
              <a:pathLst>
                <a:path w="4761230" h="415289">
                  <a:moveTo>
                    <a:pt x="5461" y="349161"/>
                  </a:moveTo>
                  <a:lnTo>
                    <a:pt x="0" y="347522"/>
                  </a:lnTo>
                  <a:lnTo>
                    <a:pt x="0" y="353021"/>
                  </a:lnTo>
                  <a:lnTo>
                    <a:pt x="4127" y="354253"/>
                  </a:lnTo>
                  <a:lnTo>
                    <a:pt x="5461" y="349161"/>
                  </a:lnTo>
                  <a:close/>
                </a:path>
                <a:path w="4761230" h="415289">
                  <a:moveTo>
                    <a:pt x="24739" y="354939"/>
                  </a:moveTo>
                  <a:lnTo>
                    <a:pt x="21348" y="353923"/>
                  </a:lnTo>
                  <a:lnTo>
                    <a:pt x="17957" y="352907"/>
                  </a:lnTo>
                  <a:lnTo>
                    <a:pt x="16192" y="357873"/>
                  </a:lnTo>
                  <a:lnTo>
                    <a:pt x="23418" y="360045"/>
                  </a:lnTo>
                  <a:lnTo>
                    <a:pt x="24739" y="354939"/>
                  </a:lnTo>
                  <a:close/>
                </a:path>
                <a:path w="4761230" h="415289">
                  <a:moveTo>
                    <a:pt x="44030" y="360718"/>
                  </a:moveTo>
                  <a:lnTo>
                    <a:pt x="40640" y="359702"/>
                  </a:lnTo>
                  <a:lnTo>
                    <a:pt x="37249" y="358686"/>
                  </a:lnTo>
                  <a:lnTo>
                    <a:pt x="35496" y="363651"/>
                  </a:lnTo>
                  <a:lnTo>
                    <a:pt x="42735" y="365823"/>
                  </a:lnTo>
                  <a:lnTo>
                    <a:pt x="44030" y="360718"/>
                  </a:lnTo>
                  <a:close/>
                </a:path>
                <a:path w="4761230" h="415289">
                  <a:moveTo>
                    <a:pt x="63309" y="366496"/>
                  </a:moveTo>
                  <a:lnTo>
                    <a:pt x="59918" y="365480"/>
                  </a:lnTo>
                  <a:lnTo>
                    <a:pt x="56527" y="364464"/>
                  </a:lnTo>
                  <a:lnTo>
                    <a:pt x="54800" y="369443"/>
                  </a:lnTo>
                  <a:lnTo>
                    <a:pt x="62039" y="371614"/>
                  </a:lnTo>
                  <a:lnTo>
                    <a:pt x="63309" y="366496"/>
                  </a:lnTo>
                  <a:close/>
                </a:path>
                <a:path w="4761230" h="415289">
                  <a:moveTo>
                    <a:pt x="82588" y="372275"/>
                  </a:moveTo>
                  <a:lnTo>
                    <a:pt x="79197" y="371259"/>
                  </a:lnTo>
                  <a:lnTo>
                    <a:pt x="75806" y="370243"/>
                  </a:lnTo>
                  <a:lnTo>
                    <a:pt x="74104" y="375221"/>
                  </a:lnTo>
                  <a:lnTo>
                    <a:pt x="81330" y="377393"/>
                  </a:lnTo>
                  <a:lnTo>
                    <a:pt x="82588" y="372275"/>
                  </a:lnTo>
                  <a:close/>
                </a:path>
                <a:path w="4761230" h="415289">
                  <a:moveTo>
                    <a:pt x="101866" y="378040"/>
                  </a:moveTo>
                  <a:lnTo>
                    <a:pt x="98475" y="377024"/>
                  </a:lnTo>
                  <a:lnTo>
                    <a:pt x="95084" y="376008"/>
                  </a:lnTo>
                  <a:lnTo>
                    <a:pt x="93395" y="381000"/>
                  </a:lnTo>
                  <a:lnTo>
                    <a:pt x="100634" y="383171"/>
                  </a:lnTo>
                  <a:lnTo>
                    <a:pt x="101866" y="378040"/>
                  </a:lnTo>
                  <a:close/>
                </a:path>
                <a:path w="4761230" h="415289">
                  <a:moveTo>
                    <a:pt x="121259" y="383438"/>
                  </a:moveTo>
                  <a:lnTo>
                    <a:pt x="117843" y="382498"/>
                  </a:lnTo>
                  <a:lnTo>
                    <a:pt x="114427" y="381558"/>
                  </a:lnTo>
                  <a:lnTo>
                    <a:pt x="112763" y="386562"/>
                  </a:lnTo>
                  <a:lnTo>
                    <a:pt x="120053" y="388556"/>
                  </a:lnTo>
                  <a:lnTo>
                    <a:pt x="121259" y="383438"/>
                  </a:lnTo>
                  <a:close/>
                </a:path>
                <a:path w="4761230" h="415289">
                  <a:moveTo>
                    <a:pt x="140665" y="388772"/>
                  </a:moveTo>
                  <a:lnTo>
                    <a:pt x="137248" y="387832"/>
                  </a:lnTo>
                  <a:lnTo>
                    <a:pt x="133832" y="386892"/>
                  </a:lnTo>
                  <a:lnTo>
                    <a:pt x="132194" y="391896"/>
                  </a:lnTo>
                  <a:lnTo>
                    <a:pt x="139471" y="393903"/>
                  </a:lnTo>
                  <a:lnTo>
                    <a:pt x="140665" y="388772"/>
                  </a:lnTo>
                  <a:close/>
                </a:path>
                <a:path w="4761230" h="415289">
                  <a:moveTo>
                    <a:pt x="160070" y="394093"/>
                  </a:moveTo>
                  <a:lnTo>
                    <a:pt x="156654" y="393153"/>
                  </a:lnTo>
                  <a:lnTo>
                    <a:pt x="153238" y="392214"/>
                  </a:lnTo>
                  <a:lnTo>
                    <a:pt x="151625" y="397230"/>
                  </a:lnTo>
                  <a:lnTo>
                    <a:pt x="158902" y="399224"/>
                  </a:lnTo>
                  <a:lnTo>
                    <a:pt x="160070" y="394093"/>
                  </a:lnTo>
                  <a:close/>
                </a:path>
                <a:path w="4761230" h="415289">
                  <a:moveTo>
                    <a:pt x="179489" y="399427"/>
                  </a:moveTo>
                  <a:lnTo>
                    <a:pt x="176072" y="398487"/>
                  </a:lnTo>
                  <a:lnTo>
                    <a:pt x="172656" y="397548"/>
                  </a:lnTo>
                  <a:lnTo>
                    <a:pt x="171056" y="402564"/>
                  </a:lnTo>
                  <a:lnTo>
                    <a:pt x="178346" y="404571"/>
                  </a:lnTo>
                  <a:lnTo>
                    <a:pt x="179489" y="399427"/>
                  </a:lnTo>
                  <a:close/>
                </a:path>
                <a:path w="4761230" h="415289">
                  <a:moveTo>
                    <a:pt x="198894" y="404761"/>
                  </a:moveTo>
                  <a:lnTo>
                    <a:pt x="195478" y="403821"/>
                  </a:lnTo>
                  <a:lnTo>
                    <a:pt x="192062" y="402882"/>
                  </a:lnTo>
                  <a:lnTo>
                    <a:pt x="190487" y="407911"/>
                  </a:lnTo>
                  <a:lnTo>
                    <a:pt x="197777" y="409905"/>
                  </a:lnTo>
                  <a:lnTo>
                    <a:pt x="198894" y="404761"/>
                  </a:lnTo>
                  <a:close/>
                </a:path>
                <a:path w="4761230" h="415289">
                  <a:moveTo>
                    <a:pt x="218363" y="409803"/>
                  </a:moveTo>
                  <a:lnTo>
                    <a:pt x="214934" y="408952"/>
                  </a:lnTo>
                  <a:lnTo>
                    <a:pt x="211505" y="408101"/>
                  </a:lnTo>
                  <a:lnTo>
                    <a:pt x="209943" y="413131"/>
                  </a:lnTo>
                  <a:lnTo>
                    <a:pt x="217271" y="414959"/>
                  </a:lnTo>
                  <a:lnTo>
                    <a:pt x="218363" y="409803"/>
                  </a:lnTo>
                  <a:close/>
                </a:path>
                <a:path w="4761230" h="415289">
                  <a:moveTo>
                    <a:pt x="3645497" y="584"/>
                  </a:moveTo>
                  <a:lnTo>
                    <a:pt x="3641966" y="292"/>
                  </a:lnTo>
                  <a:lnTo>
                    <a:pt x="3638435" y="0"/>
                  </a:lnTo>
                  <a:lnTo>
                    <a:pt x="3637788" y="5232"/>
                  </a:lnTo>
                  <a:lnTo>
                    <a:pt x="3645306" y="5842"/>
                  </a:lnTo>
                  <a:lnTo>
                    <a:pt x="3645497" y="584"/>
                  </a:lnTo>
                  <a:close/>
                </a:path>
                <a:path w="4761230" h="415289">
                  <a:moveTo>
                    <a:pt x="3665588" y="2209"/>
                  </a:moveTo>
                  <a:lnTo>
                    <a:pt x="3662057" y="1917"/>
                  </a:lnTo>
                  <a:lnTo>
                    <a:pt x="3658527" y="1625"/>
                  </a:lnTo>
                  <a:lnTo>
                    <a:pt x="3657841" y="6858"/>
                  </a:lnTo>
                  <a:lnTo>
                    <a:pt x="3665347" y="7467"/>
                  </a:lnTo>
                  <a:lnTo>
                    <a:pt x="3665588" y="2209"/>
                  </a:lnTo>
                  <a:close/>
                </a:path>
                <a:path w="4761230" h="415289">
                  <a:moveTo>
                    <a:pt x="3685679" y="3873"/>
                  </a:moveTo>
                  <a:lnTo>
                    <a:pt x="3682149" y="3556"/>
                  </a:lnTo>
                  <a:lnTo>
                    <a:pt x="3678618" y="3263"/>
                  </a:lnTo>
                  <a:lnTo>
                    <a:pt x="3677894" y="8483"/>
                  </a:lnTo>
                  <a:lnTo>
                    <a:pt x="3681641" y="8788"/>
                  </a:lnTo>
                  <a:lnTo>
                    <a:pt x="3685400" y="9144"/>
                  </a:lnTo>
                  <a:lnTo>
                    <a:pt x="3685679" y="3873"/>
                  </a:lnTo>
                  <a:close/>
                </a:path>
                <a:path w="4761230" h="415289">
                  <a:moveTo>
                    <a:pt x="3705733" y="6146"/>
                  </a:moveTo>
                  <a:lnTo>
                    <a:pt x="3702202" y="5753"/>
                  </a:lnTo>
                  <a:lnTo>
                    <a:pt x="3698671" y="5359"/>
                  </a:lnTo>
                  <a:lnTo>
                    <a:pt x="3697909" y="10566"/>
                  </a:lnTo>
                  <a:lnTo>
                    <a:pt x="3705402" y="11404"/>
                  </a:lnTo>
                  <a:lnTo>
                    <a:pt x="3705733" y="6146"/>
                  </a:lnTo>
                  <a:close/>
                </a:path>
                <a:path w="4761230" h="415289">
                  <a:moveTo>
                    <a:pt x="3725761" y="8394"/>
                  </a:moveTo>
                  <a:lnTo>
                    <a:pt x="3722230" y="8001"/>
                  </a:lnTo>
                  <a:lnTo>
                    <a:pt x="3718699" y="7607"/>
                  </a:lnTo>
                  <a:lnTo>
                    <a:pt x="3717899" y="12814"/>
                  </a:lnTo>
                  <a:lnTo>
                    <a:pt x="3725392" y="13652"/>
                  </a:lnTo>
                  <a:lnTo>
                    <a:pt x="3725761" y="8394"/>
                  </a:lnTo>
                  <a:close/>
                </a:path>
                <a:path w="4761230" h="415289">
                  <a:moveTo>
                    <a:pt x="3745801" y="10642"/>
                  </a:moveTo>
                  <a:lnTo>
                    <a:pt x="3742271" y="10248"/>
                  </a:lnTo>
                  <a:lnTo>
                    <a:pt x="3738740" y="9855"/>
                  </a:lnTo>
                  <a:lnTo>
                    <a:pt x="3737902" y="15049"/>
                  </a:lnTo>
                  <a:lnTo>
                    <a:pt x="3745395" y="15900"/>
                  </a:lnTo>
                  <a:lnTo>
                    <a:pt x="3745801" y="10642"/>
                  </a:lnTo>
                  <a:close/>
                </a:path>
                <a:path w="4761230" h="415289">
                  <a:moveTo>
                    <a:pt x="3765816" y="13030"/>
                  </a:moveTo>
                  <a:lnTo>
                    <a:pt x="3762298" y="12522"/>
                  </a:lnTo>
                  <a:lnTo>
                    <a:pt x="3758781" y="12090"/>
                  </a:lnTo>
                  <a:lnTo>
                    <a:pt x="3757892" y="17284"/>
                  </a:lnTo>
                  <a:lnTo>
                    <a:pt x="3761625" y="17741"/>
                  </a:lnTo>
                  <a:lnTo>
                    <a:pt x="3765359" y="18275"/>
                  </a:lnTo>
                  <a:lnTo>
                    <a:pt x="3765816" y="13030"/>
                  </a:lnTo>
                  <a:close/>
                </a:path>
                <a:path w="4761230" h="415289">
                  <a:moveTo>
                    <a:pt x="3785768" y="15887"/>
                  </a:moveTo>
                  <a:lnTo>
                    <a:pt x="3782263" y="15379"/>
                  </a:lnTo>
                  <a:lnTo>
                    <a:pt x="3778758" y="14871"/>
                  </a:lnTo>
                  <a:lnTo>
                    <a:pt x="3777831" y="20066"/>
                  </a:lnTo>
                  <a:lnTo>
                    <a:pt x="3785285" y="21132"/>
                  </a:lnTo>
                  <a:lnTo>
                    <a:pt x="3785768" y="15887"/>
                  </a:lnTo>
                  <a:close/>
                </a:path>
                <a:path w="4761230" h="415289">
                  <a:moveTo>
                    <a:pt x="3805732" y="18745"/>
                  </a:moveTo>
                  <a:lnTo>
                    <a:pt x="3802215" y="18237"/>
                  </a:lnTo>
                  <a:lnTo>
                    <a:pt x="3798709" y="17729"/>
                  </a:lnTo>
                  <a:lnTo>
                    <a:pt x="3797731" y="22910"/>
                  </a:lnTo>
                  <a:lnTo>
                    <a:pt x="3805199" y="23977"/>
                  </a:lnTo>
                  <a:lnTo>
                    <a:pt x="3805732" y="18745"/>
                  </a:lnTo>
                  <a:close/>
                </a:path>
                <a:path w="4761230" h="415289">
                  <a:moveTo>
                    <a:pt x="3825697" y="21602"/>
                  </a:moveTo>
                  <a:lnTo>
                    <a:pt x="3822179" y="21094"/>
                  </a:lnTo>
                  <a:lnTo>
                    <a:pt x="3818674" y="20586"/>
                  </a:lnTo>
                  <a:lnTo>
                    <a:pt x="3817658" y="25768"/>
                  </a:lnTo>
                  <a:lnTo>
                    <a:pt x="3825125" y="26835"/>
                  </a:lnTo>
                  <a:lnTo>
                    <a:pt x="3825697" y="21602"/>
                  </a:lnTo>
                  <a:close/>
                </a:path>
                <a:path w="4761230" h="415289">
                  <a:moveTo>
                    <a:pt x="3845623" y="24587"/>
                  </a:moveTo>
                  <a:lnTo>
                    <a:pt x="3842131" y="23977"/>
                  </a:lnTo>
                  <a:lnTo>
                    <a:pt x="3838625" y="23444"/>
                  </a:lnTo>
                  <a:lnTo>
                    <a:pt x="3837584" y="28600"/>
                  </a:lnTo>
                  <a:lnTo>
                    <a:pt x="3841305" y="29171"/>
                  </a:lnTo>
                  <a:lnTo>
                    <a:pt x="3845014" y="29819"/>
                  </a:lnTo>
                  <a:lnTo>
                    <a:pt x="3845623" y="24587"/>
                  </a:lnTo>
                  <a:close/>
                </a:path>
                <a:path w="4761230" h="415289">
                  <a:moveTo>
                    <a:pt x="3865486" y="28041"/>
                  </a:moveTo>
                  <a:lnTo>
                    <a:pt x="3861993" y="27432"/>
                  </a:lnTo>
                  <a:lnTo>
                    <a:pt x="3858501" y="26822"/>
                  </a:lnTo>
                  <a:lnTo>
                    <a:pt x="3857421" y="31978"/>
                  </a:lnTo>
                  <a:lnTo>
                    <a:pt x="3864838" y="33274"/>
                  </a:lnTo>
                  <a:lnTo>
                    <a:pt x="3865486" y="28041"/>
                  </a:lnTo>
                  <a:close/>
                </a:path>
                <a:path w="4761230" h="415289">
                  <a:moveTo>
                    <a:pt x="3885349" y="31496"/>
                  </a:moveTo>
                  <a:lnTo>
                    <a:pt x="3881856" y="30886"/>
                  </a:lnTo>
                  <a:lnTo>
                    <a:pt x="3878364" y="30276"/>
                  </a:lnTo>
                  <a:lnTo>
                    <a:pt x="3877246" y="35420"/>
                  </a:lnTo>
                  <a:lnTo>
                    <a:pt x="3884676" y="36715"/>
                  </a:lnTo>
                  <a:lnTo>
                    <a:pt x="3885349" y="31496"/>
                  </a:lnTo>
                  <a:close/>
                </a:path>
                <a:path w="4761230" h="415289">
                  <a:moveTo>
                    <a:pt x="3905212" y="34937"/>
                  </a:moveTo>
                  <a:lnTo>
                    <a:pt x="3901719" y="34328"/>
                  </a:lnTo>
                  <a:lnTo>
                    <a:pt x="3898227" y="33718"/>
                  </a:lnTo>
                  <a:lnTo>
                    <a:pt x="3897071" y="38862"/>
                  </a:lnTo>
                  <a:lnTo>
                    <a:pt x="3904500" y="40157"/>
                  </a:lnTo>
                  <a:lnTo>
                    <a:pt x="3905212" y="34937"/>
                  </a:lnTo>
                  <a:close/>
                </a:path>
                <a:path w="4761230" h="415289">
                  <a:moveTo>
                    <a:pt x="3925074" y="38417"/>
                  </a:moveTo>
                  <a:lnTo>
                    <a:pt x="3921582" y="37782"/>
                  </a:lnTo>
                  <a:lnTo>
                    <a:pt x="3918089" y="37172"/>
                  </a:lnTo>
                  <a:lnTo>
                    <a:pt x="3916896" y="42303"/>
                  </a:lnTo>
                  <a:lnTo>
                    <a:pt x="3920604" y="42951"/>
                  </a:lnTo>
                  <a:lnTo>
                    <a:pt x="3924312" y="43637"/>
                  </a:lnTo>
                  <a:lnTo>
                    <a:pt x="3925074" y="38417"/>
                  </a:lnTo>
                  <a:close/>
                </a:path>
                <a:path w="4761230" h="415289">
                  <a:moveTo>
                    <a:pt x="3944823" y="42481"/>
                  </a:moveTo>
                  <a:lnTo>
                    <a:pt x="3941343" y="41770"/>
                  </a:lnTo>
                  <a:lnTo>
                    <a:pt x="3937863" y="41059"/>
                  </a:lnTo>
                  <a:lnTo>
                    <a:pt x="3936644" y="46177"/>
                  </a:lnTo>
                  <a:lnTo>
                    <a:pt x="3944023" y="47688"/>
                  </a:lnTo>
                  <a:lnTo>
                    <a:pt x="3944823" y="42481"/>
                  </a:lnTo>
                  <a:close/>
                </a:path>
                <a:path w="4761230" h="415289">
                  <a:moveTo>
                    <a:pt x="3964571" y="46520"/>
                  </a:moveTo>
                  <a:lnTo>
                    <a:pt x="3961092" y="45808"/>
                  </a:lnTo>
                  <a:lnTo>
                    <a:pt x="3957612" y="45097"/>
                  </a:lnTo>
                  <a:lnTo>
                    <a:pt x="3956354" y="50215"/>
                  </a:lnTo>
                  <a:lnTo>
                    <a:pt x="3963746" y="51714"/>
                  </a:lnTo>
                  <a:lnTo>
                    <a:pt x="3964571" y="46520"/>
                  </a:lnTo>
                  <a:close/>
                </a:path>
                <a:path w="4761230" h="415289">
                  <a:moveTo>
                    <a:pt x="3984320" y="50546"/>
                  </a:moveTo>
                  <a:lnTo>
                    <a:pt x="3980840" y="49834"/>
                  </a:lnTo>
                  <a:lnTo>
                    <a:pt x="3977360" y="49123"/>
                  </a:lnTo>
                  <a:lnTo>
                    <a:pt x="3976065" y="54229"/>
                  </a:lnTo>
                  <a:lnTo>
                    <a:pt x="3983456" y="55740"/>
                  </a:lnTo>
                  <a:lnTo>
                    <a:pt x="3984320" y="50546"/>
                  </a:lnTo>
                  <a:close/>
                </a:path>
                <a:path w="4761230" h="415289">
                  <a:moveTo>
                    <a:pt x="4004081" y="54571"/>
                  </a:moveTo>
                  <a:lnTo>
                    <a:pt x="4000601" y="53860"/>
                  </a:lnTo>
                  <a:lnTo>
                    <a:pt x="3997121" y="53149"/>
                  </a:lnTo>
                  <a:lnTo>
                    <a:pt x="3995788" y="58254"/>
                  </a:lnTo>
                  <a:lnTo>
                    <a:pt x="4003179" y="59753"/>
                  </a:lnTo>
                  <a:lnTo>
                    <a:pt x="4004081" y="54571"/>
                  </a:lnTo>
                  <a:close/>
                </a:path>
                <a:path w="4761230" h="415289">
                  <a:moveTo>
                    <a:pt x="4023715" y="59093"/>
                  </a:moveTo>
                  <a:lnTo>
                    <a:pt x="4020261" y="58280"/>
                  </a:lnTo>
                  <a:lnTo>
                    <a:pt x="4016806" y="57467"/>
                  </a:lnTo>
                  <a:lnTo>
                    <a:pt x="4015448" y="62560"/>
                  </a:lnTo>
                  <a:lnTo>
                    <a:pt x="4022788" y="64274"/>
                  </a:lnTo>
                  <a:lnTo>
                    <a:pt x="4023715" y="59093"/>
                  </a:lnTo>
                  <a:close/>
                </a:path>
                <a:path w="4761230" h="415289">
                  <a:moveTo>
                    <a:pt x="4043349" y="63677"/>
                  </a:moveTo>
                  <a:lnTo>
                    <a:pt x="4039895" y="62865"/>
                  </a:lnTo>
                  <a:lnTo>
                    <a:pt x="4036441" y="62052"/>
                  </a:lnTo>
                  <a:lnTo>
                    <a:pt x="4035044" y="67132"/>
                  </a:lnTo>
                  <a:lnTo>
                    <a:pt x="4042384" y="68859"/>
                  </a:lnTo>
                  <a:lnTo>
                    <a:pt x="4043349" y="63677"/>
                  </a:lnTo>
                  <a:close/>
                </a:path>
                <a:path w="4761230" h="415289">
                  <a:moveTo>
                    <a:pt x="4062971" y="68275"/>
                  </a:moveTo>
                  <a:lnTo>
                    <a:pt x="4059517" y="67462"/>
                  </a:lnTo>
                  <a:lnTo>
                    <a:pt x="4056062" y="66649"/>
                  </a:lnTo>
                  <a:lnTo>
                    <a:pt x="4054627" y="71729"/>
                  </a:lnTo>
                  <a:lnTo>
                    <a:pt x="4061968" y="73444"/>
                  </a:lnTo>
                  <a:lnTo>
                    <a:pt x="4062971" y="68275"/>
                  </a:lnTo>
                  <a:close/>
                </a:path>
                <a:path w="4761230" h="415289">
                  <a:moveTo>
                    <a:pt x="4082605" y="72872"/>
                  </a:moveTo>
                  <a:lnTo>
                    <a:pt x="4079151" y="72059"/>
                  </a:lnTo>
                  <a:lnTo>
                    <a:pt x="4075696" y="71247"/>
                  </a:lnTo>
                  <a:lnTo>
                    <a:pt x="4074236" y="76314"/>
                  </a:lnTo>
                  <a:lnTo>
                    <a:pt x="4081576" y="78028"/>
                  </a:lnTo>
                  <a:lnTo>
                    <a:pt x="4082605" y="72872"/>
                  </a:lnTo>
                  <a:close/>
                </a:path>
                <a:path w="4761230" h="415289">
                  <a:moveTo>
                    <a:pt x="4102163" y="77711"/>
                  </a:moveTo>
                  <a:lnTo>
                    <a:pt x="4098734" y="76809"/>
                  </a:lnTo>
                  <a:lnTo>
                    <a:pt x="4095305" y="75907"/>
                  </a:lnTo>
                  <a:lnTo>
                    <a:pt x="4093807" y="80949"/>
                  </a:lnTo>
                  <a:lnTo>
                    <a:pt x="4101096" y="82880"/>
                  </a:lnTo>
                  <a:lnTo>
                    <a:pt x="4102163" y="77711"/>
                  </a:lnTo>
                  <a:close/>
                </a:path>
                <a:path w="4761230" h="415289">
                  <a:moveTo>
                    <a:pt x="4121658" y="82842"/>
                  </a:moveTo>
                  <a:lnTo>
                    <a:pt x="4118229" y="81940"/>
                  </a:lnTo>
                  <a:lnTo>
                    <a:pt x="4114800" y="81038"/>
                  </a:lnTo>
                  <a:lnTo>
                    <a:pt x="4113276" y="86080"/>
                  </a:lnTo>
                  <a:lnTo>
                    <a:pt x="4120565" y="87998"/>
                  </a:lnTo>
                  <a:lnTo>
                    <a:pt x="4121658" y="82842"/>
                  </a:lnTo>
                  <a:close/>
                </a:path>
                <a:path w="4761230" h="415289">
                  <a:moveTo>
                    <a:pt x="4141152" y="87985"/>
                  </a:moveTo>
                  <a:lnTo>
                    <a:pt x="4137723" y="87083"/>
                  </a:lnTo>
                  <a:lnTo>
                    <a:pt x="4134294" y="86182"/>
                  </a:lnTo>
                  <a:lnTo>
                    <a:pt x="4132732" y="91211"/>
                  </a:lnTo>
                  <a:lnTo>
                    <a:pt x="4140022" y="93129"/>
                  </a:lnTo>
                  <a:lnTo>
                    <a:pt x="4141152" y="87985"/>
                  </a:lnTo>
                  <a:close/>
                </a:path>
                <a:path w="4761230" h="415289">
                  <a:moveTo>
                    <a:pt x="4160647" y="93116"/>
                  </a:moveTo>
                  <a:lnTo>
                    <a:pt x="4157218" y="92214"/>
                  </a:lnTo>
                  <a:lnTo>
                    <a:pt x="4153789" y="91313"/>
                  </a:lnTo>
                  <a:lnTo>
                    <a:pt x="4152201" y="96329"/>
                  </a:lnTo>
                  <a:lnTo>
                    <a:pt x="4159491" y="98259"/>
                  </a:lnTo>
                  <a:lnTo>
                    <a:pt x="4160647" y="93116"/>
                  </a:lnTo>
                  <a:close/>
                </a:path>
                <a:path w="4761230" h="415289">
                  <a:moveTo>
                    <a:pt x="4180141" y="98247"/>
                  </a:moveTo>
                  <a:lnTo>
                    <a:pt x="4176712" y="97345"/>
                  </a:lnTo>
                  <a:lnTo>
                    <a:pt x="4173283" y="96443"/>
                  </a:lnTo>
                  <a:lnTo>
                    <a:pt x="4171670" y="101460"/>
                  </a:lnTo>
                  <a:lnTo>
                    <a:pt x="4178960" y="103378"/>
                  </a:lnTo>
                  <a:lnTo>
                    <a:pt x="4180141" y="98247"/>
                  </a:lnTo>
                  <a:close/>
                </a:path>
                <a:path w="4761230" h="415289">
                  <a:moveTo>
                    <a:pt x="4199496" y="103860"/>
                  </a:moveTo>
                  <a:lnTo>
                    <a:pt x="4196092" y="102870"/>
                  </a:lnTo>
                  <a:lnTo>
                    <a:pt x="4192689" y="101879"/>
                  </a:lnTo>
                  <a:lnTo>
                    <a:pt x="4191038" y="106870"/>
                  </a:lnTo>
                  <a:lnTo>
                    <a:pt x="4198277" y="108991"/>
                  </a:lnTo>
                  <a:lnTo>
                    <a:pt x="4199496" y="103860"/>
                  </a:lnTo>
                  <a:close/>
                </a:path>
                <a:path w="4761230" h="415289">
                  <a:moveTo>
                    <a:pt x="4218838" y="109524"/>
                  </a:moveTo>
                  <a:lnTo>
                    <a:pt x="4215435" y="108534"/>
                  </a:lnTo>
                  <a:lnTo>
                    <a:pt x="4212031" y="107543"/>
                  </a:lnTo>
                  <a:lnTo>
                    <a:pt x="4210354" y="112534"/>
                  </a:lnTo>
                  <a:lnTo>
                    <a:pt x="4217594" y="114642"/>
                  </a:lnTo>
                  <a:lnTo>
                    <a:pt x="4218838" y="109524"/>
                  </a:lnTo>
                  <a:close/>
                </a:path>
                <a:path w="4761230" h="415289">
                  <a:moveTo>
                    <a:pt x="4238180" y="115176"/>
                  </a:moveTo>
                  <a:lnTo>
                    <a:pt x="4234777" y="114185"/>
                  </a:lnTo>
                  <a:lnTo>
                    <a:pt x="4231373" y="113195"/>
                  </a:lnTo>
                  <a:lnTo>
                    <a:pt x="4229671" y="118173"/>
                  </a:lnTo>
                  <a:lnTo>
                    <a:pt x="4236910" y="120294"/>
                  </a:lnTo>
                  <a:lnTo>
                    <a:pt x="4238180" y="115176"/>
                  </a:lnTo>
                  <a:close/>
                </a:path>
                <a:path w="4761230" h="415289">
                  <a:moveTo>
                    <a:pt x="4257535" y="120840"/>
                  </a:moveTo>
                  <a:lnTo>
                    <a:pt x="4254131" y="119849"/>
                  </a:lnTo>
                  <a:lnTo>
                    <a:pt x="4250728" y="118859"/>
                  </a:lnTo>
                  <a:lnTo>
                    <a:pt x="4249001" y="123837"/>
                  </a:lnTo>
                  <a:lnTo>
                    <a:pt x="4256240" y="125945"/>
                  </a:lnTo>
                  <a:lnTo>
                    <a:pt x="4257535" y="120840"/>
                  </a:lnTo>
                  <a:close/>
                </a:path>
                <a:path w="4761230" h="415289">
                  <a:moveTo>
                    <a:pt x="4276839" y="126606"/>
                  </a:moveTo>
                  <a:lnTo>
                    <a:pt x="4273461" y="125526"/>
                  </a:lnTo>
                  <a:lnTo>
                    <a:pt x="4270070" y="124498"/>
                  </a:lnTo>
                  <a:lnTo>
                    <a:pt x="4268305" y="129463"/>
                  </a:lnTo>
                  <a:lnTo>
                    <a:pt x="4271911" y="130556"/>
                  </a:lnTo>
                  <a:lnTo>
                    <a:pt x="4275506" y="131711"/>
                  </a:lnTo>
                  <a:lnTo>
                    <a:pt x="4276839" y="126606"/>
                  </a:lnTo>
                  <a:close/>
                </a:path>
                <a:path w="4761230" h="415289">
                  <a:moveTo>
                    <a:pt x="4296029" y="132765"/>
                  </a:moveTo>
                  <a:lnTo>
                    <a:pt x="4292651" y="131686"/>
                  </a:lnTo>
                  <a:lnTo>
                    <a:pt x="4289272" y="130606"/>
                  </a:lnTo>
                  <a:lnTo>
                    <a:pt x="4287494" y="135559"/>
                  </a:lnTo>
                  <a:lnTo>
                    <a:pt x="4294670" y="137858"/>
                  </a:lnTo>
                  <a:lnTo>
                    <a:pt x="4296029" y="132765"/>
                  </a:lnTo>
                  <a:close/>
                </a:path>
                <a:path w="4761230" h="415289">
                  <a:moveTo>
                    <a:pt x="4315231" y="138925"/>
                  </a:moveTo>
                  <a:lnTo>
                    <a:pt x="4311853" y="137845"/>
                  </a:lnTo>
                  <a:lnTo>
                    <a:pt x="4308475" y="136766"/>
                  </a:lnTo>
                  <a:lnTo>
                    <a:pt x="4306671" y="141706"/>
                  </a:lnTo>
                  <a:lnTo>
                    <a:pt x="4313847" y="144018"/>
                  </a:lnTo>
                  <a:lnTo>
                    <a:pt x="4315231" y="138925"/>
                  </a:lnTo>
                  <a:close/>
                </a:path>
                <a:path w="4761230" h="415289">
                  <a:moveTo>
                    <a:pt x="4334421" y="145084"/>
                  </a:moveTo>
                  <a:lnTo>
                    <a:pt x="4331043" y="144005"/>
                  </a:lnTo>
                  <a:lnTo>
                    <a:pt x="4327664" y="142925"/>
                  </a:lnTo>
                  <a:lnTo>
                    <a:pt x="4325823" y="147853"/>
                  </a:lnTo>
                  <a:lnTo>
                    <a:pt x="4333011" y="150164"/>
                  </a:lnTo>
                  <a:lnTo>
                    <a:pt x="4334421" y="145084"/>
                  </a:lnTo>
                  <a:close/>
                </a:path>
                <a:path w="4761230" h="415289">
                  <a:moveTo>
                    <a:pt x="4353611" y="151244"/>
                  </a:moveTo>
                  <a:lnTo>
                    <a:pt x="4350232" y="150164"/>
                  </a:lnTo>
                  <a:lnTo>
                    <a:pt x="4346854" y="149085"/>
                  </a:lnTo>
                  <a:lnTo>
                    <a:pt x="4344987" y="154012"/>
                  </a:lnTo>
                  <a:lnTo>
                    <a:pt x="4352175" y="156311"/>
                  </a:lnTo>
                  <a:lnTo>
                    <a:pt x="4353611" y="151244"/>
                  </a:lnTo>
                  <a:close/>
                </a:path>
                <a:path w="4761230" h="415289">
                  <a:moveTo>
                    <a:pt x="4372749" y="157568"/>
                  </a:moveTo>
                  <a:lnTo>
                    <a:pt x="4369397" y="156400"/>
                  </a:lnTo>
                  <a:lnTo>
                    <a:pt x="4366044" y="155232"/>
                  </a:lnTo>
                  <a:lnTo>
                    <a:pt x="4364164" y="160147"/>
                  </a:lnTo>
                  <a:lnTo>
                    <a:pt x="4371276" y="162636"/>
                  </a:lnTo>
                  <a:lnTo>
                    <a:pt x="4372749" y="157568"/>
                  </a:lnTo>
                  <a:close/>
                </a:path>
                <a:path w="4761230" h="415289">
                  <a:moveTo>
                    <a:pt x="4391774" y="164211"/>
                  </a:moveTo>
                  <a:lnTo>
                    <a:pt x="4388421" y="163042"/>
                  </a:lnTo>
                  <a:lnTo>
                    <a:pt x="4385068" y="161874"/>
                  </a:lnTo>
                  <a:lnTo>
                    <a:pt x="4383163" y="166776"/>
                  </a:lnTo>
                  <a:lnTo>
                    <a:pt x="4390288" y="169265"/>
                  </a:lnTo>
                  <a:lnTo>
                    <a:pt x="4391774" y="164211"/>
                  </a:lnTo>
                  <a:close/>
                </a:path>
                <a:path w="4761230" h="415289">
                  <a:moveTo>
                    <a:pt x="4410811" y="170840"/>
                  </a:moveTo>
                  <a:lnTo>
                    <a:pt x="4407459" y="169672"/>
                  </a:lnTo>
                  <a:lnTo>
                    <a:pt x="4404106" y="168503"/>
                  </a:lnTo>
                  <a:lnTo>
                    <a:pt x="4402175" y="173405"/>
                  </a:lnTo>
                  <a:lnTo>
                    <a:pt x="4409300" y="175882"/>
                  </a:lnTo>
                  <a:lnTo>
                    <a:pt x="4410811" y="170840"/>
                  </a:lnTo>
                  <a:close/>
                </a:path>
                <a:path w="4761230" h="415289">
                  <a:moveTo>
                    <a:pt x="4429836" y="177469"/>
                  </a:moveTo>
                  <a:lnTo>
                    <a:pt x="4426483" y="176301"/>
                  </a:lnTo>
                  <a:lnTo>
                    <a:pt x="4423130" y="175133"/>
                  </a:lnTo>
                  <a:lnTo>
                    <a:pt x="4421175" y="180022"/>
                  </a:lnTo>
                  <a:lnTo>
                    <a:pt x="4428299" y="182511"/>
                  </a:lnTo>
                  <a:lnTo>
                    <a:pt x="4429836" y="177469"/>
                  </a:lnTo>
                  <a:close/>
                </a:path>
                <a:path w="4761230" h="415289">
                  <a:moveTo>
                    <a:pt x="4448873" y="184111"/>
                  </a:moveTo>
                  <a:lnTo>
                    <a:pt x="4445520" y="182943"/>
                  </a:lnTo>
                  <a:lnTo>
                    <a:pt x="4442168" y="181775"/>
                  </a:lnTo>
                  <a:lnTo>
                    <a:pt x="4440186" y="186664"/>
                  </a:lnTo>
                  <a:lnTo>
                    <a:pt x="4447311" y="189141"/>
                  </a:lnTo>
                  <a:lnTo>
                    <a:pt x="4448873" y="184111"/>
                  </a:lnTo>
                  <a:close/>
                </a:path>
                <a:path w="4761230" h="415289">
                  <a:moveTo>
                    <a:pt x="4467847" y="190881"/>
                  </a:moveTo>
                  <a:lnTo>
                    <a:pt x="4464532" y="189636"/>
                  </a:lnTo>
                  <a:lnTo>
                    <a:pt x="4461218" y="188391"/>
                  </a:lnTo>
                  <a:lnTo>
                    <a:pt x="4459211" y="193255"/>
                  </a:lnTo>
                  <a:lnTo>
                    <a:pt x="4466272" y="195910"/>
                  </a:lnTo>
                  <a:lnTo>
                    <a:pt x="4467847" y="190881"/>
                  </a:lnTo>
                  <a:close/>
                </a:path>
                <a:path w="4761230" h="415289">
                  <a:moveTo>
                    <a:pt x="4486707" y="197967"/>
                  </a:moveTo>
                  <a:lnTo>
                    <a:pt x="4483392" y="196723"/>
                  </a:lnTo>
                  <a:lnTo>
                    <a:pt x="4480077" y="195478"/>
                  </a:lnTo>
                  <a:lnTo>
                    <a:pt x="4478045" y="200329"/>
                  </a:lnTo>
                  <a:lnTo>
                    <a:pt x="4485106" y="202984"/>
                  </a:lnTo>
                  <a:lnTo>
                    <a:pt x="4486707" y="197967"/>
                  </a:lnTo>
                  <a:close/>
                </a:path>
                <a:path w="4761230" h="415289">
                  <a:moveTo>
                    <a:pt x="4505579" y="205054"/>
                  </a:moveTo>
                  <a:lnTo>
                    <a:pt x="4502264" y="203809"/>
                  </a:lnTo>
                  <a:lnTo>
                    <a:pt x="4498949" y="202565"/>
                  </a:lnTo>
                  <a:lnTo>
                    <a:pt x="4496892" y="207416"/>
                  </a:lnTo>
                  <a:lnTo>
                    <a:pt x="4503953" y="210070"/>
                  </a:lnTo>
                  <a:lnTo>
                    <a:pt x="4505579" y="205054"/>
                  </a:lnTo>
                  <a:close/>
                </a:path>
                <a:path w="4761230" h="415289">
                  <a:moveTo>
                    <a:pt x="4524438" y="212140"/>
                  </a:moveTo>
                  <a:lnTo>
                    <a:pt x="4521124" y="210896"/>
                  </a:lnTo>
                  <a:lnTo>
                    <a:pt x="4517809" y="209651"/>
                  </a:lnTo>
                  <a:lnTo>
                    <a:pt x="4515726" y="214490"/>
                  </a:lnTo>
                  <a:lnTo>
                    <a:pt x="4522787" y="217144"/>
                  </a:lnTo>
                  <a:lnTo>
                    <a:pt x="4524438" y="212140"/>
                  </a:lnTo>
                  <a:close/>
                </a:path>
                <a:path w="4761230" h="415289">
                  <a:moveTo>
                    <a:pt x="4543298" y="219240"/>
                  </a:moveTo>
                  <a:lnTo>
                    <a:pt x="4539983" y="217995"/>
                  </a:lnTo>
                  <a:lnTo>
                    <a:pt x="4536668" y="216750"/>
                  </a:lnTo>
                  <a:lnTo>
                    <a:pt x="4534573" y="221576"/>
                  </a:lnTo>
                  <a:lnTo>
                    <a:pt x="4541634" y="224231"/>
                  </a:lnTo>
                  <a:lnTo>
                    <a:pt x="4543298" y="219240"/>
                  </a:lnTo>
                  <a:close/>
                </a:path>
                <a:path w="4761230" h="415289">
                  <a:moveTo>
                    <a:pt x="4562170" y="226352"/>
                  </a:moveTo>
                  <a:lnTo>
                    <a:pt x="4558855" y="225082"/>
                  </a:lnTo>
                  <a:lnTo>
                    <a:pt x="4555541" y="223837"/>
                  </a:lnTo>
                  <a:lnTo>
                    <a:pt x="4553420" y="228663"/>
                  </a:lnTo>
                  <a:lnTo>
                    <a:pt x="4556950" y="229984"/>
                  </a:lnTo>
                  <a:lnTo>
                    <a:pt x="4560468" y="231343"/>
                  </a:lnTo>
                  <a:lnTo>
                    <a:pt x="4562170" y="226352"/>
                  </a:lnTo>
                  <a:close/>
                </a:path>
                <a:path w="4761230" h="415289">
                  <a:moveTo>
                    <a:pt x="4580852" y="233883"/>
                  </a:moveTo>
                  <a:lnTo>
                    <a:pt x="4577562" y="232562"/>
                  </a:lnTo>
                  <a:lnTo>
                    <a:pt x="4574273" y="231241"/>
                  </a:lnTo>
                  <a:lnTo>
                    <a:pt x="4572139" y="236054"/>
                  </a:lnTo>
                  <a:lnTo>
                    <a:pt x="4579137" y="238861"/>
                  </a:lnTo>
                  <a:lnTo>
                    <a:pt x="4580852" y="233883"/>
                  </a:lnTo>
                  <a:close/>
                </a:path>
                <a:path w="4761230" h="415289">
                  <a:moveTo>
                    <a:pt x="4599546" y="241401"/>
                  </a:moveTo>
                  <a:lnTo>
                    <a:pt x="4596257" y="240080"/>
                  </a:lnTo>
                  <a:lnTo>
                    <a:pt x="4592967" y="238760"/>
                  </a:lnTo>
                  <a:lnTo>
                    <a:pt x="4590808" y="243560"/>
                  </a:lnTo>
                  <a:lnTo>
                    <a:pt x="4597806" y="246380"/>
                  </a:lnTo>
                  <a:lnTo>
                    <a:pt x="4599546" y="241401"/>
                  </a:lnTo>
                  <a:close/>
                </a:path>
                <a:path w="4761230" h="415289">
                  <a:moveTo>
                    <a:pt x="4618253" y="248920"/>
                  </a:moveTo>
                  <a:lnTo>
                    <a:pt x="4614964" y="247599"/>
                  </a:lnTo>
                  <a:lnTo>
                    <a:pt x="4611675" y="246278"/>
                  </a:lnTo>
                  <a:lnTo>
                    <a:pt x="4609503" y="251079"/>
                  </a:lnTo>
                  <a:lnTo>
                    <a:pt x="4616501" y="253885"/>
                  </a:lnTo>
                  <a:lnTo>
                    <a:pt x="4618253" y="248920"/>
                  </a:lnTo>
                  <a:close/>
                </a:path>
                <a:path w="4761230" h="415289">
                  <a:moveTo>
                    <a:pt x="4636948" y="256438"/>
                  </a:moveTo>
                  <a:lnTo>
                    <a:pt x="4633658" y="255117"/>
                  </a:lnTo>
                  <a:lnTo>
                    <a:pt x="4630369" y="253796"/>
                  </a:lnTo>
                  <a:lnTo>
                    <a:pt x="4628172" y="258584"/>
                  </a:lnTo>
                  <a:lnTo>
                    <a:pt x="4635170" y="261404"/>
                  </a:lnTo>
                  <a:lnTo>
                    <a:pt x="4636948" y="256438"/>
                  </a:lnTo>
                  <a:close/>
                </a:path>
                <a:path w="4761230" h="415289">
                  <a:moveTo>
                    <a:pt x="4655642" y="263956"/>
                  </a:moveTo>
                  <a:lnTo>
                    <a:pt x="4652353" y="262636"/>
                  </a:lnTo>
                  <a:lnTo>
                    <a:pt x="4649063" y="261315"/>
                  </a:lnTo>
                  <a:lnTo>
                    <a:pt x="4646841" y="266090"/>
                  </a:lnTo>
                  <a:lnTo>
                    <a:pt x="4653839" y="268909"/>
                  </a:lnTo>
                  <a:lnTo>
                    <a:pt x="4655642" y="263956"/>
                  </a:lnTo>
                  <a:close/>
                </a:path>
                <a:path w="4761230" h="415289">
                  <a:moveTo>
                    <a:pt x="4674235" y="271754"/>
                  </a:moveTo>
                  <a:lnTo>
                    <a:pt x="4670971" y="270357"/>
                  </a:lnTo>
                  <a:lnTo>
                    <a:pt x="4667707" y="268960"/>
                  </a:lnTo>
                  <a:lnTo>
                    <a:pt x="4665472" y="273735"/>
                  </a:lnTo>
                  <a:lnTo>
                    <a:pt x="4672406" y="276694"/>
                  </a:lnTo>
                  <a:lnTo>
                    <a:pt x="4674235" y="271754"/>
                  </a:lnTo>
                  <a:close/>
                </a:path>
                <a:path w="4761230" h="415289">
                  <a:moveTo>
                    <a:pt x="4692751" y="279679"/>
                  </a:moveTo>
                  <a:lnTo>
                    <a:pt x="4689487" y="278282"/>
                  </a:lnTo>
                  <a:lnTo>
                    <a:pt x="4686224" y="276885"/>
                  </a:lnTo>
                  <a:lnTo>
                    <a:pt x="4683976" y="281647"/>
                  </a:lnTo>
                  <a:lnTo>
                    <a:pt x="4690910" y="284619"/>
                  </a:lnTo>
                  <a:lnTo>
                    <a:pt x="4692751" y="279679"/>
                  </a:lnTo>
                  <a:close/>
                </a:path>
                <a:path w="4761230" h="415289">
                  <a:moveTo>
                    <a:pt x="4711281" y="287616"/>
                  </a:moveTo>
                  <a:lnTo>
                    <a:pt x="4708017" y="286219"/>
                  </a:lnTo>
                  <a:lnTo>
                    <a:pt x="4704753" y="284822"/>
                  </a:lnTo>
                  <a:lnTo>
                    <a:pt x="4702480" y="289572"/>
                  </a:lnTo>
                  <a:lnTo>
                    <a:pt x="4709426" y="292544"/>
                  </a:lnTo>
                  <a:lnTo>
                    <a:pt x="4711281" y="287616"/>
                  </a:lnTo>
                  <a:close/>
                </a:path>
                <a:path w="4761230" h="415289">
                  <a:moveTo>
                    <a:pt x="4729810" y="295541"/>
                  </a:moveTo>
                  <a:lnTo>
                    <a:pt x="4726546" y="294144"/>
                  </a:lnTo>
                  <a:lnTo>
                    <a:pt x="4723282" y="292747"/>
                  </a:lnTo>
                  <a:lnTo>
                    <a:pt x="4720996" y="297497"/>
                  </a:lnTo>
                  <a:lnTo>
                    <a:pt x="4727930" y="300456"/>
                  </a:lnTo>
                  <a:lnTo>
                    <a:pt x="4729810" y="295541"/>
                  </a:lnTo>
                  <a:close/>
                </a:path>
                <a:path w="4761230" h="415289">
                  <a:moveTo>
                    <a:pt x="4748339" y="303466"/>
                  </a:moveTo>
                  <a:lnTo>
                    <a:pt x="4745075" y="302069"/>
                  </a:lnTo>
                  <a:lnTo>
                    <a:pt x="4741811" y="300672"/>
                  </a:lnTo>
                  <a:lnTo>
                    <a:pt x="4739513" y="305409"/>
                  </a:lnTo>
                  <a:lnTo>
                    <a:pt x="4746447" y="308381"/>
                  </a:lnTo>
                  <a:lnTo>
                    <a:pt x="4748339" y="303466"/>
                  </a:lnTo>
                  <a:close/>
                </a:path>
                <a:path w="4761230" h="415289">
                  <a:moveTo>
                    <a:pt x="4760976" y="308876"/>
                  </a:moveTo>
                  <a:lnTo>
                    <a:pt x="4760328" y="308597"/>
                  </a:lnTo>
                  <a:lnTo>
                    <a:pt x="4758004" y="313321"/>
                  </a:lnTo>
                  <a:lnTo>
                    <a:pt x="4760976" y="314604"/>
                  </a:lnTo>
                  <a:lnTo>
                    <a:pt x="4760976" y="30887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 descr=""/>
            <p:cNvSpPr/>
            <p:nvPr/>
          </p:nvSpPr>
          <p:spPr>
            <a:xfrm>
              <a:off x="1002919" y="5761278"/>
              <a:ext cx="602615" cy="111125"/>
            </a:xfrm>
            <a:custGeom>
              <a:avLst/>
              <a:gdLst/>
              <a:ahLst/>
              <a:cxnLst/>
              <a:rect l="l" t="t" r="r" b="b"/>
              <a:pathLst>
                <a:path w="602615" h="111125">
                  <a:moveTo>
                    <a:pt x="8420" y="1701"/>
                  </a:moveTo>
                  <a:lnTo>
                    <a:pt x="4991" y="850"/>
                  </a:lnTo>
                  <a:lnTo>
                    <a:pt x="1562" y="0"/>
                  </a:lnTo>
                  <a:lnTo>
                    <a:pt x="0" y="5029"/>
                  </a:lnTo>
                  <a:lnTo>
                    <a:pt x="7327" y="6858"/>
                  </a:lnTo>
                  <a:lnTo>
                    <a:pt x="8420" y="1701"/>
                  </a:lnTo>
                  <a:close/>
                </a:path>
                <a:path w="602615" h="111125">
                  <a:moveTo>
                    <a:pt x="27952" y="6565"/>
                  </a:moveTo>
                  <a:lnTo>
                    <a:pt x="24523" y="5715"/>
                  </a:lnTo>
                  <a:lnTo>
                    <a:pt x="21094" y="4864"/>
                  </a:lnTo>
                  <a:lnTo>
                    <a:pt x="19558" y="9906"/>
                  </a:lnTo>
                  <a:lnTo>
                    <a:pt x="26885" y="11722"/>
                  </a:lnTo>
                  <a:lnTo>
                    <a:pt x="27952" y="6565"/>
                  </a:lnTo>
                  <a:close/>
                </a:path>
                <a:path w="602615" h="111125">
                  <a:moveTo>
                    <a:pt x="47485" y="11430"/>
                  </a:moveTo>
                  <a:lnTo>
                    <a:pt x="44056" y="10579"/>
                  </a:lnTo>
                  <a:lnTo>
                    <a:pt x="40627" y="9728"/>
                  </a:lnTo>
                  <a:lnTo>
                    <a:pt x="39116" y="14770"/>
                  </a:lnTo>
                  <a:lnTo>
                    <a:pt x="46443" y="16598"/>
                  </a:lnTo>
                  <a:lnTo>
                    <a:pt x="47485" y="11430"/>
                  </a:lnTo>
                  <a:close/>
                </a:path>
                <a:path w="602615" h="111125">
                  <a:moveTo>
                    <a:pt x="67017" y="16281"/>
                  </a:moveTo>
                  <a:lnTo>
                    <a:pt x="63588" y="15430"/>
                  </a:lnTo>
                  <a:lnTo>
                    <a:pt x="60159" y="14579"/>
                  </a:lnTo>
                  <a:lnTo>
                    <a:pt x="58674" y="19634"/>
                  </a:lnTo>
                  <a:lnTo>
                    <a:pt x="66001" y="21450"/>
                  </a:lnTo>
                  <a:lnTo>
                    <a:pt x="67017" y="16281"/>
                  </a:lnTo>
                  <a:close/>
                </a:path>
                <a:path w="602615" h="111125">
                  <a:moveTo>
                    <a:pt x="86550" y="21145"/>
                  </a:moveTo>
                  <a:lnTo>
                    <a:pt x="83121" y="20294"/>
                  </a:lnTo>
                  <a:lnTo>
                    <a:pt x="79692" y="19443"/>
                  </a:lnTo>
                  <a:lnTo>
                    <a:pt x="78232" y="24498"/>
                  </a:lnTo>
                  <a:lnTo>
                    <a:pt x="85559" y="26327"/>
                  </a:lnTo>
                  <a:lnTo>
                    <a:pt x="86550" y="21145"/>
                  </a:lnTo>
                  <a:close/>
                </a:path>
                <a:path w="602615" h="111125">
                  <a:moveTo>
                    <a:pt x="106133" y="25781"/>
                  </a:moveTo>
                  <a:lnTo>
                    <a:pt x="102679" y="25006"/>
                  </a:lnTo>
                  <a:lnTo>
                    <a:pt x="99225" y="24231"/>
                  </a:lnTo>
                  <a:lnTo>
                    <a:pt x="97790" y="29311"/>
                  </a:lnTo>
                  <a:lnTo>
                    <a:pt x="105168" y="30949"/>
                  </a:lnTo>
                  <a:lnTo>
                    <a:pt x="106133" y="25781"/>
                  </a:lnTo>
                  <a:close/>
                </a:path>
                <a:path w="602615" h="111125">
                  <a:moveTo>
                    <a:pt x="125780" y="30149"/>
                  </a:moveTo>
                  <a:lnTo>
                    <a:pt x="122326" y="29375"/>
                  </a:lnTo>
                  <a:lnTo>
                    <a:pt x="118872" y="28600"/>
                  </a:lnTo>
                  <a:lnTo>
                    <a:pt x="117462" y="33680"/>
                  </a:lnTo>
                  <a:lnTo>
                    <a:pt x="124841" y="35331"/>
                  </a:lnTo>
                  <a:lnTo>
                    <a:pt x="125780" y="30149"/>
                  </a:lnTo>
                  <a:close/>
                </a:path>
                <a:path w="602615" h="111125">
                  <a:moveTo>
                    <a:pt x="145427" y="34531"/>
                  </a:moveTo>
                  <a:lnTo>
                    <a:pt x="141973" y="33756"/>
                  </a:lnTo>
                  <a:lnTo>
                    <a:pt x="138518" y="32981"/>
                  </a:lnTo>
                  <a:lnTo>
                    <a:pt x="137134" y="38074"/>
                  </a:lnTo>
                  <a:lnTo>
                    <a:pt x="144513" y="39712"/>
                  </a:lnTo>
                  <a:lnTo>
                    <a:pt x="145427" y="34531"/>
                  </a:lnTo>
                  <a:close/>
                </a:path>
                <a:path w="602615" h="111125">
                  <a:moveTo>
                    <a:pt x="165074" y="38912"/>
                  </a:moveTo>
                  <a:lnTo>
                    <a:pt x="161620" y="38138"/>
                  </a:lnTo>
                  <a:lnTo>
                    <a:pt x="158165" y="37363"/>
                  </a:lnTo>
                  <a:lnTo>
                    <a:pt x="156806" y="42456"/>
                  </a:lnTo>
                  <a:lnTo>
                    <a:pt x="164185" y="44094"/>
                  </a:lnTo>
                  <a:lnTo>
                    <a:pt x="165074" y="38912"/>
                  </a:lnTo>
                  <a:close/>
                </a:path>
                <a:path w="602615" h="111125">
                  <a:moveTo>
                    <a:pt x="184708" y="43281"/>
                  </a:moveTo>
                  <a:lnTo>
                    <a:pt x="181254" y="42506"/>
                  </a:lnTo>
                  <a:lnTo>
                    <a:pt x="177800" y="41732"/>
                  </a:lnTo>
                  <a:lnTo>
                    <a:pt x="176479" y="46837"/>
                  </a:lnTo>
                  <a:lnTo>
                    <a:pt x="183845" y="48475"/>
                  </a:lnTo>
                  <a:lnTo>
                    <a:pt x="184708" y="43281"/>
                  </a:lnTo>
                  <a:close/>
                </a:path>
                <a:path w="602615" h="111125">
                  <a:moveTo>
                    <a:pt x="204406" y="47371"/>
                  </a:moveTo>
                  <a:lnTo>
                    <a:pt x="200939" y="46685"/>
                  </a:lnTo>
                  <a:lnTo>
                    <a:pt x="197472" y="45999"/>
                  </a:lnTo>
                  <a:lnTo>
                    <a:pt x="196164" y="51117"/>
                  </a:lnTo>
                  <a:lnTo>
                    <a:pt x="203581" y="52565"/>
                  </a:lnTo>
                  <a:lnTo>
                    <a:pt x="204406" y="47371"/>
                  </a:lnTo>
                  <a:close/>
                </a:path>
                <a:path w="602615" h="111125">
                  <a:moveTo>
                    <a:pt x="224155" y="51244"/>
                  </a:moveTo>
                  <a:lnTo>
                    <a:pt x="220687" y="50558"/>
                  </a:lnTo>
                  <a:lnTo>
                    <a:pt x="217220" y="49872"/>
                  </a:lnTo>
                  <a:lnTo>
                    <a:pt x="215938" y="54991"/>
                  </a:lnTo>
                  <a:lnTo>
                    <a:pt x="223354" y="56451"/>
                  </a:lnTo>
                  <a:lnTo>
                    <a:pt x="224155" y="51244"/>
                  </a:lnTo>
                  <a:close/>
                </a:path>
                <a:path w="602615" h="111125">
                  <a:moveTo>
                    <a:pt x="243903" y="55118"/>
                  </a:moveTo>
                  <a:lnTo>
                    <a:pt x="240436" y="54432"/>
                  </a:lnTo>
                  <a:lnTo>
                    <a:pt x="236969" y="53746"/>
                  </a:lnTo>
                  <a:lnTo>
                    <a:pt x="235712" y="58864"/>
                  </a:lnTo>
                  <a:lnTo>
                    <a:pt x="243128" y="60325"/>
                  </a:lnTo>
                  <a:lnTo>
                    <a:pt x="243903" y="55118"/>
                  </a:lnTo>
                  <a:close/>
                </a:path>
                <a:path w="602615" h="111125">
                  <a:moveTo>
                    <a:pt x="263652" y="59004"/>
                  </a:moveTo>
                  <a:lnTo>
                    <a:pt x="260184" y="58318"/>
                  </a:lnTo>
                  <a:lnTo>
                    <a:pt x="256717" y="57632"/>
                  </a:lnTo>
                  <a:lnTo>
                    <a:pt x="255498" y="62763"/>
                  </a:lnTo>
                  <a:lnTo>
                    <a:pt x="262902" y="64211"/>
                  </a:lnTo>
                  <a:lnTo>
                    <a:pt x="263652" y="59004"/>
                  </a:lnTo>
                  <a:close/>
                </a:path>
                <a:path w="602615" h="111125">
                  <a:moveTo>
                    <a:pt x="283400" y="62877"/>
                  </a:moveTo>
                  <a:lnTo>
                    <a:pt x="279933" y="62191"/>
                  </a:lnTo>
                  <a:lnTo>
                    <a:pt x="276466" y="61506"/>
                  </a:lnTo>
                  <a:lnTo>
                    <a:pt x="275272" y="66636"/>
                  </a:lnTo>
                  <a:lnTo>
                    <a:pt x="282689" y="68097"/>
                  </a:lnTo>
                  <a:lnTo>
                    <a:pt x="283400" y="62877"/>
                  </a:lnTo>
                  <a:close/>
                </a:path>
                <a:path w="602615" h="111125">
                  <a:moveTo>
                    <a:pt x="303237" y="66319"/>
                  </a:moveTo>
                  <a:lnTo>
                    <a:pt x="299745" y="65735"/>
                  </a:lnTo>
                  <a:lnTo>
                    <a:pt x="296252" y="65151"/>
                  </a:lnTo>
                  <a:lnTo>
                    <a:pt x="295097" y="70281"/>
                  </a:lnTo>
                  <a:lnTo>
                    <a:pt x="302539" y="71551"/>
                  </a:lnTo>
                  <a:lnTo>
                    <a:pt x="303237" y="66319"/>
                  </a:lnTo>
                  <a:close/>
                </a:path>
                <a:path w="602615" h="111125">
                  <a:moveTo>
                    <a:pt x="323075" y="69684"/>
                  </a:moveTo>
                  <a:lnTo>
                    <a:pt x="319582" y="69100"/>
                  </a:lnTo>
                  <a:lnTo>
                    <a:pt x="316090" y="68516"/>
                  </a:lnTo>
                  <a:lnTo>
                    <a:pt x="314960" y="73660"/>
                  </a:lnTo>
                  <a:lnTo>
                    <a:pt x="322414" y="74917"/>
                  </a:lnTo>
                  <a:lnTo>
                    <a:pt x="323075" y="69684"/>
                  </a:lnTo>
                  <a:close/>
                </a:path>
                <a:path w="602615" h="111125">
                  <a:moveTo>
                    <a:pt x="342912" y="73037"/>
                  </a:moveTo>
                  <a:lnTo>
                    <a:pt x="339420" y="72453"/>
                  </a:lnTo>
                  <a:lnTo>
                    <a:pt x="335927" y="71869"/>
                  </a:lnTo>
                  <a:lnTo>
                    <a:pt x="334822" y="77012"/>
                  </a:lnTo>
                  <a:lnTo>
                    <a:pt x="342277" y="78270"/>
                  </a:lnTo>
                  <a:lnTo>
                    <a:pt x="342912" y="73037"/>
                  </a:lnTo>
                  <a:close/>
                </a:path>
                <a:path w="602615" h="111125">
                  <a:moveTo>
                    <a:pt x="362762" y="76390"/>
                  </a:moveTo>
                  <a:lnTo>
                    <a:pt x="359270" y="75806"/>
                  </a:lnTo>
                  <a:lnTo>
                    <a:pt x="355777" y="75222"/>
                  </a:lnTo>
                  <a:lnTo>
                    <a:pt x="354711" y="80378"/>
                  </a:lnTo>
                  <a:lnTo>
                    <a:pt x="362153" y="81635"/>
                  </a:lnTo>
                  <a:lnTo>
                    <a:pt x="362762" y="76390"/>
                  </a:lnTo>
                  <a:close/>
                </a:path>
                <a:path w="602615" h="111125">
                  <a:moveTo>
                    <a:pt x="382612" y="79654"/>
                  </a:moveTo>
                  <a:lnTo>
                    <a:pt x="379107" y="79159"/>
                  </a:lnTo>
                  <a:lnTo>
                    <a:pt x="375615" y="78574"/>
                  </a:lnTo>
                  <a:lnTo>
                    <a:pt x="374573" y="83731"/>
                  </a:lnTo>
                  <a:lnTo>
                    <a:pt x="378294" y="84353"/>
                  </a:lnTo>
                  <a:lnTo>
                    <a:pt x="382041" y="84886"/>
                  </a:lnTo>
                  <a:lnTo>
                    <a:pt x="382612" y="79654"/>
                  </a:lnTo>
                  <a:close/>
                </a:path>
                <a:path w="602615" h="111125">
                  <a:moveTo>
                    <a:pt x="402539" y="82486"/>
                  </a:moveTo>
                  <a:lnTo>
                    <a:pt x="399034" y="81991"/>
                  </a:lnTo>
                  <a:lnTo>
                    <a:pt x="395528" y="81495"/>
                  </a:lnTo>
                  <a:lnTo>
                    <a:pt x="394512" y="86664"/>
                  </a:lnTo>
                  <a:lnTo>
                    <a:pt x="401993" y="87731"/>
                  </a:lnTo>
                  <a:lnTo>
                    <a:pt x="402539" y="82486"/>
                  </a:lnTo>
                  <a:close/>
                </a:path>
                <a:path w="602615" h="111125">
                  <a:moveTo>
                    <a:pt x="422465" y="85305"/>
                  </a:moveTo>
                  <a:lnTo>
                    <a:pt x="418960" y="84810"/>
                  </a:lnTo>
                  <a:lnTo>
                    <a:pt x="415455" y="84315"/>
                  </a:lnTo>
                  <a:lnTo>
                    <a:pt x="414477" y="89484"/>
                  </a:lnTo>
                  <a:lnTo>
                    <a:pt x="421957" y="90551"/>
                  </a:lnTo>
                  <a:lnTo>
                    <a:pt x="422465" y="85305"/>
                  </a:lnTo>
                  <a:close/>
                </a:path>
                <a:path w="602615" h="111125">
                  <a:moveTo>
                    <a:pt x="442391" y="88138"/>
                  </a:moveTo>
                  <a:lnTo>
                    <a:pt x="438886" y="87642"/>
                  </a:lnTo>
                  <a:lnTo>
                    <a:pt x="435381" y="87147"/>
                  </a:lnTo>
                  <a:lnTo>
                    <a:pt x="434428" y="92329"/>
                  </a:lnTo>
                  <a:lnTo>
                    <a:pt x="441909" y="93383"/>
                  </a:lnTo>
                  <a:lnTo>
                    <a:pt x="442391" y="88138"/>
                  </a:lnTo>
                  <a:close/>
                </a:path>
                <a:path w="602615" h="111125">
                  <a:moveTo>
                    <a:pt x="462305" y="90957"/>
                  </a:moveTo>
                  <a:lnTo>
                    <a:pt x="458800" y="90462"/>
                  </a:lnTo>
                  <a:lnTo>
                    <a:pt x="455295" y="89966"/>
                  </a:lnTo>
                  <a:lnTo>
                    <a:pt x="454380" y="95148"/>
                  </a:lnTo>
                  <a:lnTo>
                    <a:pt x="461860" y="96215"/>
                  </a:lnTo>
                  <a:lnTo>
                    <a:pt x="462305" y="90957"/>
                  </a:lnTo>
                  <a:close/>
                </a:path>
                <a:path w="602615" h="111125">
                  <a:moveTo>
                    <a:pt x="482282" y="93408"/>
                  </a:moveTo>
                  <a:lnTo>
                    <a:pt x="478764" y="93002"/>
                  </a:lnTo>
                  <a:lnTo>
                    <a:pt x="475246" y="92595"/>
                  </a:lnTo>
                  <a:lnTo>
                    <a:pt x="474357" y="97790"/>
                  </a:lnTo>
                  <a:lnTo>
                    <a:pt x="481863" y="98653"/>
                  </a:lnTo>
                  <a:lnTo>
                    <a:pt x="482282" y="93408"/>
                  </a:lnTo>
                  <a:close/>
                </a:path>
                <a:path w="602615" h="111125">
                  <a:moveTo>
                    <a:pt x="502272" y="95694"/>
                  </a:moveTo>
                  <a:lnTo>
                    <a:pt x="498754" y="95288"/>
                  </a:lnTo>
                  <a:lnTo>
                    <a:pt x="495236" y="94881"/>
                  </a:lnTo>
                  <a:lnTo>
                    <a:pt x="494385" y="100088"/>
                  </a:lnTo>
                  <a:lnTo>
                    <a:pt x="501891" y="100939"/>
                  </a:lnTo>
                  <a:lnTo>
                    <a:pt x="502272" y="95694"/>
                  </a:lnTo>
                  <a:close/>
                </a:path>
                <a:path w="602615" h="111125">
                  <a:moveTo>
                    <a:pt x="522262" y="97980"/>
                  </a:moveTo>
                  <a:lnTo>
                    <a:pt x="518744" y="97574"/>
                  </a:lnTo>
                  <a:lnTo>
                    <a:pt x="515226" y="97167"/>
                  </a:lnTo>
                  <a:lnTo>
                    <a:pt x="514400" y="102374"/>
                  </a:lnTo>
                  <a:lnTo>
                    <a:pt x="521919" y="103238"/>
                  </a:lnTo>
                  <a:lnTo>
                    <a:pt x="522262" y="97980"/>
                  </a:lnTo>
                  <a:close/>
                </a:path>
                <a:path w="602615" h="111125">
                  <a:moveTo>
                    <a:pt x="542264" y="100253"/>
                  </a:moveTo>
                  <a:lnTo>
                    <a:pt x="538746" y="99847"/>
                  </a:lnTo>
                  <a:lnTo>
                    <a:pt x="535228" y="99453"/>
                  </a:lnTo>
                  <a:lnTo>
                    <a:pt x="534441" y="104648"/>
                  </a:lnTo>
                  <a:lnTo>
                    <a:pt x="541947" y="105511"/>
                  </a:lnTo>
                  <a:lnTo>
                    <a:pt x="542264" y="100253"/>
                  </a:lnTo>
                  <a:close/>
                </a:path>
                <a:path w="602615" h="111125">
                  <a:moveTo>
                    <a:pt x="562279" y="102336"/>
                  </a:moveTo>
                  <a:lnTo>
                    <a:pt x="558749" y="102031"/>
                  </a:lnTo>
                  <a:lnTo>
                    <a:pt x="555218" y="101727"/>
                  </a:lnTo>
                  <a:lnTo>
                    <a:pt x="554469" y="106946"/>
                  </a:lnTo>
                  <a:lnTo>
                    <a:pt x="562000" y="107594"/>
                  </a:lnTo>
                  <a:lnTo>
                    <a:pt x="562279" y="102336"/>
                  </a:lnTo>
                  <a:close/>
                </a:path>
                <a:path w="602615" h="111125">
                  <a:moveTo>
                    <a:pt x="582320" y="104063"/>
                  </a:moveTo>
                  <a:lnTo>
                    <a:pt x="578789" y="103759"/>
                  </a:lnTo>
                  <a:lnTo>
                    <a:pt x="575259" y="103454"/>
                  </a:lnTo>
                  <a:lnTo>
                    <a:pt x="574548" y="108673"/>
                  </a:lnTo>
                  <a:lnTo>
                    <a:pt x="582066" y="109321"/>
                  </a:lnTo>
                  <a:lnTo>
                    <a:pt x="582320" y="104063"/>
                  </a:lnTo>
                  <a:close/>
                </a:path>
                <a:path w="602615" h="111125">
                  <a:moveTo>
                    <a:pt x="602373" y="105791"/>
                  </a:moveTo>
                  <a:lnTo>
                    <a:pt x="598843" y="105486"/>
                  </a:lnTo>
                  <a:lnTo>
                    <a:pt x="595312" y="105181"/>
                  </a:lnTo>
                  <a:lnTo>
                    <a:pt x="594626" y="110401"/>
                  </a:lnTo>
                  <a:lnTo>
                    <a:pt x="602157" y="111048"/>
                  </a:lnTo>
                  <a:lnTo>
                    <a:pt x="602373" y="10579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 descr=""/>
            <p:cNvSpPr/>
            <p:nvPr/>
          </p:nvSpPr>
          <p:spPr>
            <a:xfrm>
              <a:off x="1617632" y="5875525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30" h="0">
                  <a:moveTo>
                    <a:pt x="0" y="0"/>
                  </a:moveTo>
                  <a:lnTo>
                    <a:pt x="430422" y="0"/>
                  </a:lnTo>
                </a:path>
              </a:pathLst>
            </a:custGeom>
            <a:ln w="1468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 descr=""/>
            <p:cNvSpPr/>
            <p:nvPr/>
          </p:nvSpPr>
          <p:spPr>
            <a:xfrm>
              <a:off x="2060435" y="5502274"/>
              <a:ext cx="1365250" cy="372745"/>
            </a:xfrm>
            <a:custGeom>
              <a:avLst/>
              <a:gdLst/>
              <a:ahLst/>
              <a:cxnLst/>
              <a:rect l="l" t="t" r="r" b="b"/>
              <a:pathLst>
                <a:path w="1365250" h="372745">
                  <a:moveTo>
                    <a:pt x="7708" y="371868"/>
                  </a:moveTo>
                  <a:lnTo>
                    <a:pt x="7061" y="366636"/>
                  </a:lnTo>
                  <a:lnTo>
                    <a:pt x="3530" y="366928"/>
                  </a:lnTo>
                  <a:lnTo>
                    <a:pt x="0" y="367220"/>
                  </a:lnTo>
                  <a:lnTo>
                    <a:pt x="177" y="372478"/>
                  </a:lnTo>
                  <a:lnTo>
                    <a:pt x="7708" y="371868"/>
                  </a:lnTo>
                  <a:close/>
                </a:path>
                <a:path w="1365250" h="372745">
                  <a:moveTo>
                    <a:pt x="27800" y="370230"/>
                  </a:moveTo>
                  <a:lnTo>
                    <a:pt x="27114" y="364998"/>
                  </a:lnTo>
                  <a:lnTo>
                    <a:pt x="23583" y="365290"/>
                  </a:lnTo>
                  <a:lnTo>
                    <a:pt x="20053" y="365582"/>
                  </a:lnTo>
                  <a:lnTo>
                    <a:pt x="20269" y="370840"/>
                  </a:lnTo>
                  <a:lnTo>
                    <a:pt x="27800" y="370230"/>
                  </a:lnTo>
                  <a:close/>
                </a:path>
                <a:path w="1365250" h="372745">
                  <a:moveTo>
                    <a:pt x="47879" y="368579"/>
                  </a:moveTo>
                  <a:lnTo>
                    <a:pt x="47155" y="363359"/>
                  </a:lnTo>
                  <a:lnTo>
                    <a:pt x="43624" y="363651"/>
                  </a:lnTo>
                  <a:lnTo>
                    <a:pt x="40093" y="363943"/>
                  </a:lnTo>
                  <a:lnTo>
                    <a:pt x="40347" y="369201"/>
                  </a:lnTo>
                  <a:lnTo>
                    <a:pt x="47879" y="368579"/>
                  </a:lnTo>
                  <a:close/>
                </a:path>
                <a:path w="1365250" h="372745">
                  <a:moveTo>
                    <a:pt x="67919" y="366420"/>
                  </a:moveTo>
                  <a:lnTo>
                    <a:pt x="67157" y="361213"/>
                  </a:lnTo>
                  <a:lnTo>
                    <a:pt x="63639" y="361594"/>
                  </a:lnTo>
                  <a:lnTo>
                    <a:pt x="60121" y="361975"/>
                  </a:lnTo>
                  <a:lnTo>
                    <a:pt x="60413" y="367233"/>
                  </a:lnTo>
                  <a:lnTo>
                    <a:pt x="67919" y="366420"/>
                  </a:lnTo>
                  <a:close/>
                </a:path>
                <a:path w="1365250" h="372745">
                  <a:moveTo>
                    <a:pt x="87972" y="364248"/>
                  </a:moveTo>
                  <a:lnTo>
                    <a:pt x="87160" y="359041"/>
                  </a:lnTo>
                  <a:lnTo>
                    <a:pt x="83642" y="359422"/>
                  </a:lnTo>
                  <a:lnTo>
                    <a:pt x="80124" y="359803"/>
                  </a:lnTo>
                  <a:lnTo>
                    <a:pt x="80454" y="365061"/>
                  </a:lnTo>
                  <a:lnTo>
                    <a:pt x="87972" y="364248"/>
                  </a:lnTo>
                  <a:close/>
                </a:path>
                <a:path w="1365250" h="372745">
                  <a:moveTo>
                    <a:pt x="108013" y="362064"/>
                  </a:moveTo>
                  <a:lnTo>
                    <a:pt x="107162" y="356870"/>
                  </a:lnTo>
                  <a:lnTo>
                    <a:pt x="103644" y="357251"/>
                  </a:lnTo>
                  <a:lnTo>
                    <a:pt x="100126" y="357632"/>
                  </a:lnTo>
                  <a:lnTo>
                    <a:pt x="100495" y="362889"/>
                  </a:lnTo>
                  <a:lnTo>
                    <a:pt x="108013" y="362064"/>
                  </a:lnTo>
                  <a:close/>
                </a:path>
                <a:path w="1365250" h="372745">
                  <a:moveTo>
                    <a:pt x="128028" y="359664"/>
                  </a:moveTo>
                  <a:lnTo>
                    <a:pt x="127139" y="354482"/>
                  </a:lnTo>
                  <a:lnTo>
                    <a:pt x="123634" y="354952"/>
                  </a:lnTo>
                  <a:lnTo>
                    <a:pt x="120129" y="355422"/>
                  </a:lnTo>
                  <a:lnTo>
                    <a:pt x="120535" y="360680"/>
                  </a:lnTo>
                  <a:lnTo>
                    <a:pt x="128028" y="359664"/>
                  </a:lnTo>
                  <a:close/>
                </a:path>
                <a:path w="1365250" h="372745">
                  <a:moveTo>
                    <a:pt x="148005" y="356971"/>
                  </a:moveTo>
                  <a:lnTo>
                    <a:pt x="147078" y="351790"/>
                  </a:lnTo>
                  <a:lnTo>
                    <a:pt x="143573" y="352259"/>
                  </a:lnTo>
                  <a:lnTo>
                    <a:pt x="140068" y="352729"/>
                  </a:lnTo>
                  <a:lnTo>
                    <a:pt x="140512" y="357987"/>
                  </a:lnTo>
                  <a:lnTo>
                    <a:pt x="148005" y="356971"/>
                  </a:lnTo>
                  <a:close/>
                </a:path>
                <a:path w="1365250" h="372745">
                  <a:moveTo>
                    <a:pt x="167982" y="354279"/>
                  </a:moveTo>
                  <a:lnTo>
                    <a:pt x="167017" y="349097"/>
                  </a:lnTo>
                  <a:lnTo>
                    <a:pt x="163512" y="349567"/>
                  </a:lnTo>
                  <a:lnTo>
                    <a:pt x="160007" y="350037"/>
                  </a:lnTo>
                  <a:lnTo>
                    <a:pt x="160489" y="355282"/>
                  </a:lnTo>
                  <a:lnTo>
                    <a:pt x="167982" y="354279"/>
                  </a:lnTo>
                  <a:close/>
                </a:path>
                <a:path w="1365250" h="372745">
                  <a:moveTo>
                    <a:pt x="187960" y="351574"/>
                  </a:moveTo>
                  <a:lnTo>
                    <a:pt x="186956" y="346405"/>
                  </a:lnTo>
                  <a:lnTo>
                    <a:pt x="183451" y="346875"/>
                  </a:lnTo>
                  <a:lnTo>
                    <a:pt x="179946" y="347345"/>
                  </a:lnTo>
                  <a:lnTo>
                    <a:pt x="180467" y="352590"/>
                  </a:lnTo>
                  <a:lnTo>
                    <a:pt x="187960" y="351574"/>
                  </a:lnTo>
                  <a:close/>
                </a:path>
                <a:path w="1365250" h="372745">
                  <a:moveTo>
                    <a:pt x="207873" y="348424"/>
                  </a:moveTo>
                  <a:lnTo>
                    <a:pt x="206832" y="343268"/>
                  </a:lnTo>
                  <a:lnTo>
                    <a:pt x="203339" y="343827"/>
                  </a:lnTo>
                  <a:lnTo>
                    <a:pt x="199847" y="344385"/>
                  </a:lnTo>
                  <a:lnTo>
                    <a:pt x="200406" y="349631"/>
                  </a:lnTo>
                  <a:lnTo>
                    <a:pt x="207873" y="348424"/>
                  </a:lnTo>
                  <a:close/>
                </a:path>
                <a:path w="1365250" h="372745">
                  <a:moveTo>
                    <a:pt x="227761" y="345236"/>
                  </a:moveTo>
                  <a:lnTo>
                    <a:pt x="226695" y="340080"/>
                  </a:lnTo>
                  <a:lnTo>
                    <a:pt x="223202" y="340639"/>
                  </a:lnTo>
                  <a:lnTo>
                    <a:pt x="219710" y="341198"/>
                  </a:lnTo>
                  <a:lnTo>
                    <a:pt x="220306" y="346430"/>
                  </a:lnTo>
                  <a:lnTo>
                    <a:pt x="227761" y="345236"/>
                  </a:lnTo>
                  <a:close/>
                </a:path>
                <a:path w="1365250" h="372745">
                  <a:moveTo>
                    <a:pt x="247662" y="342036"/>
                  </a:moveTo>
                  <a:lnTo>
                    <a:pt x="246557" y="336892"/>
                  </a:lnTo>
                  <a:lnTo>
                    <a:pt x="243065" y="337451"/>
                  </a:lnTo>
                  <a:lnTo>
                    <a:pt x="239572" y="338010"/>
                  </a:lnTo>
                  <a:lnTo>
                    <a:pt x="240207" y="343242"/>
                  </a:lnTo>
                  <a:lnTo>
                    <a:pt x="247662" y="342036"/>
                  </a:lnTo>
                  <a:close/>
                </a:path>
                <a:path w="1365250" h="372745">
                  <a:moveTo>
                    <a:pt x="267538" y="338632"/>
                  </a:moveTo>
                  <a:lnTo>
                    <a:pt x="266395" y="333489"/>
                  </a:lnTo>
                  <a:lnTo>
                    <a:pt x="262915" y="334137"/>
                  </a:lnTo>
                  <a:lnTo>
                    <a:pt x="259435" y="334784"/>
                  </a:lnTo>
                  <a:lnTo>
                    <a:pt x="260108" y="340004"/>
                  </a:lnTo>
                  <a:lnTo>
                    <a:pt x="267538" y="338632"/>
                  </a:lnTo>
                  <a:close/>
                </a:path>
                <a:path w="1365250" h="372745">
                  <a:moveTo>
                    <a:pt x="287350" y="334962"/>
                  </a:moveTo>
                  <a:lnTo>
                    <a:pt x="286169" y="329819"/>
                  </a:lnTo>
                  <a:lnTo>
                    <a:pt x="282689" y="330466"/>
                  </a:lnTo>
                  <a:lnTo>
                    <a:pt x="279209" y="331114"/>
                  </a:lnTo>
                  <a:lnTo>
                    <a:pt x="279920" y="336334"/>
                  </a:lnTo>
                  <a:lnTo>
                    <a:pt x="287350" y="334962"/>
                  </a:lnTo>
                  <a:close/>
                </a:path>
                <a:path w="1365250" h="372745">
                  <a:moveTo>
                    <a:pt x="307174" y="331279"/>
                  </a:moveTo>
                  <a:lnTo>
                    <a:pt x="305955" y="326148"/>
                  </a:lnTo>
                  <a:lnTo>
                    <a:pt x="302475" y="326796"/>
                  </a:lnTo>
                  <a:lnTo>
                    <a:pt x="298996" y="327444"/>
                  </a:lnTo>
                  <a:lnTo>
                    <a:pt x="299745" y="332651"/>
                  </a:lnTo>
                  <a:lnTo>
                    <a:pt x="307174" y="331279"/>
                  </a:lnTo>
                  <a:close/>
                </a:path>
                <a:path w="1365250" h="372745">
                  <a:moveTo>
                    <a:pt x="326986" y="327596"/>
                  </a:moveTo>
                  <a:lnTo>
                    <a:pt x="325742" y="322478"/>
                  </a:lnTo>
                  <a:lnTo>
                    <a:pt x="322262" y="323126"/>
                  </a:lnTo>
                  <a:lnTo>
                    <a:pt x="318782" y="323773"/>
                  </a:lnTo>
                  <a:lnTo>
                    <a:pt x="319557" y="328980"/>
                  </a:lnTo>
                  <a:lnTo>
                    <a:pt x="326986" y="327596"/>
                  </a:lnTo>
                  <a:close/>
                </a:path>
                <a:path w="1365250" h="372745">
                  <a:moveTo>
                    <a:pt x="346722" y="323456"/>
                  </a:moveTo>
                  <a:lnTo>
                    <a:pt x="345440" y="318350"/>
                  </a:lnTo>
                  <a:lnTo>
                    <a:pt x="341972" y="319074"/>
                  </a:lnTo>
                  <a:lnTo>
                    <a:pt x="338505" y="319798"/>
                  </a:lnTo>
                  <a:lnTo>
                    <a:pt x="339318" y="325005"/>
                  </a:lnTo>
                  <a:lnTo>
                    <a:pt x="346722" y="323456"/>
                  </a:lnTo>
                  <a:close/>
                </a:path>
                <a:path w="1365250" h="372745">
                  <a:moveTo>
                    <a:pt x="366445" y="319341"/>
                  </a:moveTo>
                  <a:lnTo>
                    <a:pt x="365137" y="314236"/>
                  </a:lnTo>
                  <a:lnTo>
                    <a:pt x="361670" y="314960"/>
                  </a:lnTo>
                  <a:lnTo>
                    <a:pt x="358203" y="315683"/>
                  </a:lnTo>
                  <a:lnTo>
                    <a:pt x="359054" y="320878"/>
                  </a:lnTo>
                  <a:lnTo>
                    <a:pt x="366445" y="319341"/>
                  </a:lnTo>
                  <a:close/>
                </a:path>
                <a:path w="1365250" h="372745">
                  <a:moveTo>
                    <a:pt x="386168" y="315214"/>
                  </a:moveTo>
                  <a:lnTo>
                    <a:pt x="384822" y="310121"/>
                  </a:lnTo>
                  <a:lnTo>
                    <a:pt x="381355" y="310845"/>
                  </a:lnTo>
                  <a:lnTo>
                    <a:pt x="377888" y="311569"/>
                  </a:lnTo>
                  <a:lnTo>
                    <a:pt x="378777" y="316763"/>
                  </a:lnTo>
                  <a:lnTo>
                    <a:pt x="386168" y="315214"/>
                  </a:lnTo>
                  <a:close/>
                </a:path>
                <a:path w="1365250" h="372745">
                  <a:moveTo>
                    <a:pt x="405841" y="310794"/>
                  </a:moveTo>
                  <a:lnTo>
                    <a:pt x="404456" y="305714"/>
                  </a:lnTo>
                  <a:lnTo>
                    <a:pt x="401015" y="306514"/>
                  </a:lnTo>
                  <a:lnTo>
                    <a:pt x="397573" y="307314"/>
                  </a:lnTo>
                  <a:lnTo>
                    <a:pt x="398487" y="312496"/>
                  </a:lnTo>
                  <a:lnTo>
                    <a:pt x="405841" y="310794"/>
                  </a:lnTo>
                  <a:close/>
                </a:path>
                <a:path w="1365250" h="372745">
                  <a:moveTo>
                    <a:pt x="425475" y="306247"/>
                  </a:moveTo>
                  <a:lnTo>
                    <a:pt x="424053" y="301167"/>
                  </a:lnTo>
                  <a:lnTo>
                    <a:pt x="420611" y="301967"/>
                  </a:lnTo>
                  <a:lnTo>
                    <a:pt x="417169" y="302768"/>
                  </a:lnTo>
                  <a:lnTo>
                    <a:pt x="418109" y="307949"/>
                  </a:lnTo>
                  <a:lnTo>
                    <a:pt x="425475" y="306247"/>
                  </a:lnTo>
                  <a:close/>
                </a:path>
                <a:path w="1365250" h="372745">
                  <a:moveTo>
                    <a:pt x="445109" y="301701"/>
                  </a:moveTo>
                  <a:lnTo>
                    <a:pt x="443661" y="296633"/>
                  </a:lnTo>
                  <a:lnTo>
                    <a:pt x="440220" y="297434"/>
                  </a:lnTo>
                  <a:lnTo>
                    <a:pt x="436778" y="298234"/>
                  </a:lnTo>
                  <a:lnTo>
                    <a:pt x="437756" y="303403"/>
                  </a:lnTo>
                  <a:lnTo>
                    <a:pt x="445109" y="301701"/>
                  </a:lnTo>
                  <a:close/>
                </a:path>
                <a:path w="1365250" h="372745">
                  <a:moveTo>
                    <a:pt x="464705" y="297014"/>
                  </a:moveTo>
                  <a:lnTo>
                    <a:pt x="463232" y="291960"/>
                  </a:lnTo>
                  <a:lnTo>
                    <a:pt x="459803" y="292823"/>
                  </a:lnTo>
                  <a:lnTo>
                    <a:pt x="456374" y="293687"/>
                  </a:lnTo>
                  <a:lnTo>
                    <a:pt x="457390" y="298856"/>
                  </a:lnTo>
                  <a:lnTo>
                    <a:pt x="464705" y="297014"/>
                  </a:lnTo>
                  <a:close/>
                </a:path>
                <a:path w="1365250" h="372745">
                  <a:moveTo>
                    <a:pt x="484263" y="292074"/>
                  </a:moveTo>
                  <a:lnTo>
                    <a:pt x="482752" y="287032"/>
                  </a:lnTo>
                  <a:lnTo>
                    <a:pt x="479323" y="287896"/>
                  </a:lnTo>
                  <a:lnTo>
                    <a:pt x="475894" y="288759"/>
                  </a:lnTo>
                  <a:lnTo>
                    <a:pt x="476935" y="293928"/>
                  </a:lnTo>
                  <a:lnTo>
                    <a:pt x="484263" y="292074"/>
                  </a:lnTo>
                  <a:close/>
                </a:path>
                <a:path w="1365250" h="372745">
                  <a:moveTo>
                    <a:pt x="503796" y="287147"/>
                  </a:moveTo>
                  <a:lnTo>
                    <a:pt x="502259" y="282105"/>
                  </a:lnTo>
                  <a:lnTo>
                    <a:pt x="498830" y="282968"/>
                  </a:lnTo>
                  <a:lnTo>
                    <a:pt x="495401" y="283832"/>
                  </a:lnTo>
                  <a:lnTo>
                    <a:pt x="496468" y="288988"/>
                  </a:lnTo>
                  <a:lnTo>
                    <a:pt x="503796" y="287147"/>
                  </a:lnTo>
                  <a:close/>
                </a:path>
                <a:path w="1365250" h="372745">
                  <a:moveTo>
                    <a:pt x="523328" y="282194"/>
                  </a:moveTo>
                  <a:lnTo>
                    <a:pt x="521766" y="277164"/>
                  </a:lnTo>
                  <a:lnTo>
                    <a:pt x="518337" y="278053"/>
                  </a:lnTo>
                  <a:lnTo>
                    <a:pt x="514908" y="278917"/>
                  </a:lnTo>
                  <a:lnTo>
                    <a:pt x="516013" y="284073"/>
                  </a:lnTo>
                  <a:lnTo>
                    <a:pt x="519671" y="283146"/>
                  </a:lnTo>
                  <a:lnTo>
                    <a:pt x="523328" y="282194"/>
                  </a:lnTo>
                  <a:close/>
                </a:path>
                <a:path w="1365250" h="372745">
                  <a:moveTo>
                    <a:pt x="542772" y="276885"/>
                  </a:moveTo>
                  <a:lnTo>
                    <a:pt x="541185" y="271868"/>
                  </a:lnTo>
                  <a:lnTo>
                    <a:pt x="537768" y="272796"/>
                  </a:lnTo>
                  <a:lnTo>
                    <a:pt x="534352" y="273723"/>
                  </a:lnTo>
                  <a:lnTo>
                    <a:pt x="535482" y="278866"/>
                  </a:lnTo>
                  <a:lnTo>
                    <a:pt x="542772" y="276885"/>
                  </a:lnTo>
                  <a:close/>
                </a:path>
                <a:path w="1365250" h="372745">
                  <a:moveTo>
                    <a:pt x="562216" y="271602"/>
                  </a:moveTo>
                  <a:lnTo>
                    <a:pt x="560603" y="266585"/>
                  </a:lnTo>
                  <a:lnTo>
                    <a:pt x="557187" y="267512"/>
                  </a:lnTo>
                  <a:lnTo>
                    <a:pt x="553770" y="268439"/>
                  </a:lnTo>
                  <a:lnTo>
                    <a:pt x="554926" y="273583"/>
                  </a:lnTo>
                  <a:lnTo>
                    <a:pt x="562216" y="271602"/>
                  </a:lnTo>
                  <a:close/>
                </a:path>
                <a:path w="1365250" h="372745">
                  <a:moveTo>
                    <a:pt x="581660" y="266319"/>
                  </a:moveTo>
                  <a:lnTo>
                    <a:pt x="580021" y="261315"/>
                  </a:lnTo>
                  <a:lnTo>
                    <a:pt x="576605" y="262242"/>
                  </a:lnTo>
                  <a:lnTo>
                    <a:pt x="573189" y="263169"/>
                  </a:lnTo>
                  <a:lnTo>
                    <a:pt x="574370" y="268300"/>
                  </a:lnTo>
                  <a:lnTo>
                    <a:pt x="581660" y="266319"/>
                  </a:lnTo>
                  <a:close/>
                </a:path>
                <a:path w="1365250" h="372745">
                  <a:moveTo>
                    <a:pt x="601040" y="260756"/>
                  </a:moveTo>
                  <a:lnTo>
                    <a:pt x="599376" y="255752"/>
                  </a:lnTo>
                  <a:lnTo>
                    <a:pt x="595972" y="256743"/>
                  </a:lnTo>
                  <a:lnTo>
                    <a:pt x="592569" y="257721"/>
                  </a:lnTo>
                  <a:lnTo>
                    <a:pt x="593788" y="262851"/>
                  </a:lnTo>
                  <a:lnTo>
                    <a:pt x="601040" y="260756"/>
                  </a:lnTo>
                  <a:close/>
                </a:path>
                <a:path w="1365250" h="372745">
                  <a:moveTo>
                    <a:pt x="620395" y="255143"/>
                  </a:moveTo>
                  <a:lnTo>
                    <a:pt x="618705" y="250164"/>
                  </a:lnTo>
                  <a:lnTo>
                    <a:pt x="615302" y="251142"/>
                  </a:lnTo>
                  <a:lnTo>
                    <a:pt x="611898" y="252120"/>
                  </a:lnTo>
                  <a:lnTo>
                    <a:pt x="613143" y="257251"/>
                  </a:lnTo>
                  <a:lnTo>
                    <a:pt x="620395" y="255143"/>
                  </a:lnTo>
                  <a:close/>
                </a:path>
                <a:path w="1365250" h="372745">
                  <a:moveTo>
                    <a:pt x="639749" y="249555"/>
                  </a:moveTo>
                  <a:lnTo>
                    <a:pt x="638035" y="244576"/>
                  </a:lnTo>
                  <a:lnTo>
                    <a:pt x="634631" y="245554"/>
                  </a:lnTo>
                  <a:lnTo>
                    <a:pt x="631228" y="246532"/>
                  </a:lnTo>
                  <a:lnTo>
                    <a:pt x="632498" y="251650"/>
                  </a:lnTo>
                  <a:lnTo>
                    <a:pt x="639749" y="249555"/>
                  </a:lnTo>
                  <a:close/>
                </a:path>
                <a:path w="1365250" h="372745">
                  <a:moveTo>
                    <a:pt x="659041" y="243751"/>
                  </a:moveTo>
                  <a:lnTo>
                    <a:pt x="657313" y="238785"/>
                  </a:lnTo>
                  <a:lnTo>
                    <a:pt x="653923" y="239814"/>
                  </a:lnTo>
                  <a:lnTo>
                    <a:pt x="650532" y="240842"/>
                  </a:lnTo>
                  <a:lnTo>
                    <a:pt x="651827" y="245960"/>
                  </a:lnTo>
                  <a:lnTo>
                    <a:pt x="659041" y="243751"/>
                  </a:lnTo>
                  <a:close/>
                </a:path>
                <a:path w="1365250" h="372745">
                  <a:moveTo>
                    <a:pt x="678319" y="237883"/>
                  </a:moveTo>
                  <a:lnTo>
                    <a:pt x="676567" y="232918"/>
                  </a:lnTo>
                  <a:lnTo>
                    <a:pt x="673176" y="233946"/>
                  </a:lnTo>
                  <a:lnTo>
                    <a:pt x="669785" y="234975"/>
                  </a:lnTo>
                  <a:lnTo>
                    <a:pt x="671093" y="240080"/>
                  </a:lnTo>
                  <a:lnTo>
                    <a:pt x="678319" y="237883"/>
                  </a:lnTo>
                  <a:close/>
                </a:path>
                <a:path w="1365250" h="372745">
                  <a:moveTo>
                    <a:pt x="697598" y="231990"/>
                  </a:moveTo>
                  <a:lnTo>
                    <a:pt x="695820" y="227037"/>
                  </a:lnTo>
                  <a:lnTo>
                    <a:pt x="692429" y="228066"/>
                  </a:lnTo>
                  <a:lnTo>
                    <a:pt x="689038" y="229095"/>
                  </a:lnTo>
                  <a:lnTo>
                    <a:pt x="690372" y="234200"/>
                  </a:lnTo>
                  <a:lnTo>
                    <a:pt x="697598" y="231990"/>
                  </a:lnTo>
                  <a:close/>
                </a:path>
                <a:path w="1365250" h="372745">
                  <a:moveTo>
                    <a:pt x="716826" y="225996"/>
                  </a:moveTo>
                  <a:lnTo>
                    <a:pt x="715035" y="221043"/>
                  </a:lnTo>
                  <a:lnTo>
                    <a:pt x="711657" y="222123"/>
                  </a:lnTo>
                  <a:lnTo>
                    <a:pt x="708279" y="223202"/>
                  </a:lnTo>
                  <a:lnTo>
                    <a:pt x="709637" y="228295"/>
                  </a:lnTo>
                  <a:lnTo>
                    <a:pt x="716826" y="225996"/>
                  </a:lnTo>
                  <a:close/>
                </a:path>
                <a:path w="1365250" h="372745">
                  <a:moveTo>
                    <a:pt x="736028" y="219875"/>
                  </a:moveTo>
                  <a:lnTo>
                    <a:pt x="734212" y="214922"/>
                  </a:lnTo>
                  <a:lnTo>
                    <a:pt x="730834" y="216001"/>
                  </a:lnTo>
                  <a:lnTo>
                    <a:pt x="727456" y="217081"/>
                  </a:lnTo>
                  <a:lnTo>
                    <a:pt x="728827" y="222161"/>
                  </a:lnTo>
                  <a:lnTo>
                    <a:pt x="736028" y="219875"/>
                  </a:lnTo>
                  <a:close/>
                </a:path>
                <a:path w="1365250" h="372745">
                  <a:moveTo>
                    <a:pt x="755218" y="213741"/>
                  </a:moveTo>
                  <a:lnTo>
                    <a:pt x="753389" y="208800"/>
                  </a:lnTo>
                  <a:lnTo>
                    <a:pt x="750011" y="209880"/>
                  </a:lnTo>
                  <a:lnTo>
                    <a:pt x="746633" y="210959"/>
                  </a:lnTo>
                  <a:lnTo>
                    <a:pt x="748030" y="216039"/>
                  </a:lnTo>
                  <a:lnTo>
                    <a:pt x="755218" y="213741"/>
                  </a:lnTo>
                  <a:close/>
                </a:path>
                <a:path w="1365250" h="372745">
                  <a:moveTo>
                    <a:pt x="774395" y="207556"/>
                  </a:moveTo>
                  <a:lnTo>
                    <a:pt x="772541" y="202615"/>
                  </a:lnTo>
                  <a:lnTo>
                    <a:pt x="769175" y="203733"/>
                  </a:lnTo>
                  <a:lnTo>
                    <a:pt x="765810" y="204838"/>
                  </a:lnTo>
                  <a:lnTo>
                    <a:pt x="767219" y="209918"/>
                  </a:lnTo>
                  <a:lnTo>
                    <a:pt x="774395" y="207556"/>
                  </a:lnTo>
                  <a:close/>
                </a:path>
                <a:path w="1365250" h="372745">
                  <a:moveTo>
                    <a:pt x="793521" y="201218"/>
                  </a:moveTo>
                  <a:lnTo>
                    <a:pt x="791654" y="196303"/>
                  </a:lnTo>
                  <a:lnTo>
                    <a:pt x="788289" y="197408"/>
                  </a:lnTo>
                  <a:lnTo>
                    <a:pt x="784923" y="198526"/>
                  </a:lnTo>
                  <a:lnTo>
                    <a:pt x="786345" y="203593"/>
                  </a:lnTo>
                  <a:lnTo>
                    <a:pt x="793521" y="201218"/>
                  </a:lnTo>
                  <a:close/>
                </a:path>
                <a:path w="1365250" h="372745">
                  <a:moveTo>
                    <a:pt x="812647" y="194906"/>
                  </a:moveTo>
                  <a:lnTo>
                    <a:pt x="810768" y="189979"/>
                  </a:lnTo>
                  <a:lnTo>
                    <a:pt x="807402" y="191096"/>
                  </a:lnTo>
                  <a:lnTo>
                    <a:pt x="804037" y="192214"/>
                  </a:lnTo>
                  <a:lnTo>
                    <a:pt x="805472" y="197281"/>
                  </a:lnTo>
                  <a:lnTo>
                    <a:pt x="812647" y="194906"/>
                  </a:lnTo>
                  <a:close/>
                </a:path>
                <a:path w="1365250" h="372745">
                  <a:moveTo>
                    <a:pt x="831761" y="188544"/>
                  </a:moveTo>
                  <a:lnTo>
                    <a:pt x="829868" y="183642"/>
                  </a:lnTo>
                  <a:lnTo>
                    <a:pt x="826516" y="184772"/>
                  </a:lnTo>
                  <a:lnTo>
                    <a:pt x="823150" y="185889"/>
                  </a:lnTo>
                  <a:lnTo>
                    <a:pt x="824611" y="190944"/>
                  </a:lnTo>
                  <a:lnTo>
                    <a:pt x="828192" y="189763"/>
                  </a:lnTo>
                  <a:lnTo>
                    <a:pt x="831761" y="188544"/>
                  </a:lnTo>
                  <a:close/>
                </a:path>
                <a:path w="1365250" h="372745">
                  <a:moveTo>
                    <a:pt x="850836" y="182067"/>
                  </a:moveTo>
                  <a:lnTo>
                    <a:pt x="848931" y="177152"/>
                  </a:lnTo>
                  <a:lnTo>
                    <a:pt x="845578" y="178295"/>
                  </a:lnTo>
                  <a:lnTo>
                    <a:pt x="842225" y="179438"/>
                  </a:lnTo>
                  <a:lnTo>
                    <a:pt x="843686" y="184492"/>
                  </a:lnTo>
                  <a:lnTo>
                    <a:pt x="850836" y="182067"/>
                  </a:lnTo>
                  <a:close/>
                </a:path>
                <a:path w="1365250" h="372745">
                  <a:moveTo>
                    <a:pt x="869911" y="175564"/>
                  </a:moveTo>
                  <a:lnTo>
                    <a:pt x="867994" y="170662"/>
                  </a:lnTo>
                  <a:lnTo>
                    <a:pt x="864641" y="171805"/>
                  </a:lnTo>
                  <a:lnTo>
                    <a:pt x="861288" y="172948"/>
                  </a:lnTo>
                  <a:lnTo>
                    <a:pt x="862761" y="178003"/>
                  </a:lnTo>
                  <a:lnTo>
                    <a:pt x="869911" y="175564"/>
                  </a:lnTo>
                  <a:close/>
                </a:path>
                <a:path w="1365250" h="372745">
                  <a:moveTo>
                    <a:pt x="888987" y="169087"/>
                  </a:moveTo>
                  <a:lnTo>
                    <a:pt x="887056" y="164185"/>
                  </a:lnTo>
                  <a:lnTo>
                    <a:pt x="883704" y="165328"/>
                  </a:lnTo>
                  <a:lnTo>
                    <a:pt x="880351" y="166471"/>
                  </a:lnTo>
                  <a:lnTo>
                    <a:pt x="881837" y="171526"/>
                  </a:lnTo>
                  <a:lnTo>
                    <a:pt x="888987" y="169087"/>
                  </a:lnTo>
                  <a:close/>
                </a:path>
                <a:path w="1365250" h="372745">
                  <a:moveTo>
                    <a:pt x="908011" y="162471"/>
                  </a:moveTo>
                  <a:lnTo>
                    <a:pt x="906068" y="157568"/>
                  </a:lnTo>
                  <a:lnTo>
                    <a:pt x="902728" y="158737"/>
                  </a:lnTo>
                  <a:lnTo>
                    <a:pt x="899388" y="159893"/>
                  </a:lnTo>
                  <a:lnTo>
                    <a:pt x="900887" y="164947"/>
                  </a:lnTo>
                  <a:lnTo>
                    <a:pt x="908011" y="162471"/>
                  </a:lnTo>
                  <a:close/>
                </a:path>
                <a:path w="1365250" h="372745">
                  <a:moveTo>
                    <a:pt x="927049" y="155867"/>
                  </a:moveTo>
                  <a:lnTo>
                    <a:pt x="925093" y="150977"/>
                  </a:lnTo>
                  <a:lnTo>
                    <a:pt x="921753" y="152133"/>
                  </a:lnTo>
                  <a:lnTo>
                    <a:pt x="918413" y="153289"/>
                  </a:lnTo>
                  <a:lnTo>
                    <a:pt x="919911" y="158343"/>
                  </a:lnTo>
                  <a:lnTo>
                    <a:pt x="927049" y="155867"/>
                  </a:lnTo>
                  <a:close/>
                </a:path>
                <a:path w="1365250" h="372745">
                  <a:moveTo>
                    <a:pt x="946061" y="149263"/>
                  </a:moveTo>
                  <a:lnTo>
                    <a:pt x="944105" y="144373"/>
                  </a:lnTo>
                  <a:lnTo>
                    <a:pt x="940765" y="145529"/>
                  </a:lnTo>
                  <a:lnTo>
                    <a:pt x="937425" y="146697"/>
                  </a:lnTo>
                  <a:lnTo>
                    <a:pt x="938936" y="151739"/>
                  </a:lnTo>
                  <a:lnTo>
                    <a:pt x="946061" y="149263"/>
                  </a:lnTo>
                  <a:close/>
                </a:path>
                <a:path w="1365250" h="372745">
                  <a:moveTo>
                    <a:pt x="965073" y="142582"/>
                  </a:moveTo>
                  <a:lnTo>
                    <a:pt x="963117" y="137706"/>
                  </a:lnTo>
                  <a:lnTo>
                    <a:pt x="959777" y="138874"/>
                  </a:lnTo>
                  <a:lnTo>
                    <a:pt x="956437" y="140055"/>
                  </a:lnTo>
                  <a:lnTo>
                    <a:pt x="957961" y="145097"/>
                  </a:lnTo>
                  <a:lnTo>
                    <a:pt x="965073" y="142582"/>
                  </a:lnTo>
                  <a:close/>
                </a:path>
                <a:path w="1365250" h="372745">
                  <a:moveTo>
                    <a:pt x="984072" y="135902"/>
                  </a:moveTo>
                  <a:lnTo>
                    <a:pt x="982103" y="131025"/>
                  </a:lnTo>
                  <a:lnTo>
                    <a:pt x="978763" y="132194"/>
                  </a:lnTo>
                  <a:lnTo>
                    <a:pt x="975423" y="133375"/>
                  </a:lnTo>
                  <a:lnTo>
                    <a:pt x="976947" y="138404"/>
                  </a:lnTo>
                  <a:lnTo>
                    <a:pt x="984072" y="135902"/>
                  </a:lnTo>
                  <a:close/>
                </a:path>
                <a:path w="1365250" h="372745">
                  <a:moveTo>
                    <a:pt x="1003071" y="129222"/>
                  </a:moveTo>
                  <a:lnTo>
                    <a:pt x="1001102" y="124333"/>
                  </a:lnTo>
                  <a:lnTo>
                    <a:pt x="997762" y="125514"/>
                  </a:lnTo>
                  <a:lnTo>
                    <a:pt x="994422" y="126695"/>
                  </a:lnTo>
                  <a:lnTo>
                    <a:pt x="995946" y="131724"/>
                  </a:lnTo>
                  <a:lnTo>
                    <a:pt x="1003071" y="129222"/>
                  </a:lnTo>
                  <a:close/>
                </a:path>
                <a:path w="1365250" h="372745">
                  <a:moveTo>
                    <a:pt x="1022057" y="122516"/>
                  </a:moveTo>
                  <a:lnTo>
                    <a:pt x="1020089" y="117627"/>
                  </a:lnTo>
                  <a:lnTo>
                    <a:pt x="1016749" y="118808"/>
                  </a:lnTo>
                  <a:lnTo>
                    <a:pt x="1013409" y="119989"/>
                  </a:lnTo>
                  <a:lnTo>
                    <a:pt x="1014945" y="125031"/>
                  </a:lnTo>
                  <a:lnTo>
                    <a:pt x="1022057" y="122516"/>
                  </a:lnTo>
                  <a:close/>
                </a:path>
                <a:path w="1365250" h="372745">
                  <a:moveTo>
                    <a:pt x="1041044" y="115798"/>
                  </a:moveTo>
                  <a:lnTo>
                    <a:pt x="1039075" y="110909"/>
                  </a:lnTo>
                  <a:lnTo>
                    <a:pt x="1035735" y="112090"/>
                  </a:lnTo>
                  <a:lnTo>
                    <a:pt x="1032395" y="113271"/>
                  </a:lnTo>
                  <a:lnTo>
                    <a:pt x="1033932" y="118313"/>
                  </a:lnTo>
                  <a:lnTo>
                    <a:pt x="1041044" y="115798"/>
                  </a:lnTo>
                  <a:close/>
                </a:path>
                <a:path w="1365250" h="372745">
                  <a:moveTo>
                    <a:pt x="1060030" y="109093"/>
                  </a:moveTo>
                  <a:lnTo>
                    <a:pt x="1058062" y="104203"/>
                  </a:lnTo>
                  <a:lnTo>
                    <a:pt x="1054722" y="105384"/>
                  </a:lnTo>
                  <a:lnTo>
                    <a:pt x="1051382" y="106565"/>
                  </a:lnTo>
                  <a:lnTo>
                    <a:pt x="1052918" y="111607"/>
                  </a:lnTo>
                  <a:lnTo>
                    <a:pt x="1060030" y="109093"/>
                  </a:lnTo>
                  <a:close/>
                </a:path>
                <a:path w="1365250" h="372745">
                  <a:moveTo>
                    <a:pt x="1079017" y="102374"/>
                  </a:moveTo>
                  <a:lnTo>
                    <a:pt x="1077048" y="97485"/>
                  </a:lnTo>
                  <a:lnTo>
                    <a:pt x="1073708" y="98666"/>
                  </a:lnTo>
                  <a:lnTo>
                    <a:pt x="1070368" y="99847"/>
                  </a:lnTo>
                  <a:lnTo>
                    <a:pt x="1071905" y="104889"/>
                  </a:lnTo>
                  <a:lnTo>
                    <a:pt x="1079017" y="102374"/>
                  </a:lnTo>
                  <a:close/>
                </a:path>
                <a:path w="1365250" h="372745">
                  <a:moveTo>
                    <a:pt x="1098016" y="95669"/>
                  </a:moveTo>
                  <a:lnTo>
                    <a:pt x="1096048" y="90779"/>
                  </a:lnTo>
                  <a:lnTo>
                    <a:pt x="1092708" y="91960"/>
                  </a:lnTo>
                  <a:lnTo>
                    <a:pt x="1089367" y="93141"/>
                  </a:lnTo>
                  <a:lnTo>
                    <a:pt x="1090904" y="98183"/>
                  </a:lnTo>
                  <a:lnTo>
                    <a:pt x="1098016" y="95669"/>
                  </a:lnTo>
                  <a:close/>
                </a:path>
                <a:path w="1365250" h="372745">
                  <a:moveTo>
                    <a:pt x="1117003" y="88963"/>
                  </a:moveTo>
                  <a:lnTo>
                    <a:pt x="1115034" y="84074"/>
                  </a:lnTo>
                  <a:lnTo>
                    <a:pt x="1111694" y="85255"/>
                  </a:lnTo>
                  <a:lnTo>
                    <a:pt x="1108354" y="86436"/>
                  </a:lnTo>
                  <a:lnTo>
                    <a:pt x="1109891" y="91478"/>
                  </a:lnTo>
                  <a:lnTo>
                    <a:pt x="1117003" y="88963"/>
                  </a:lnTo>
                  <a:close/>
                </a:path>
                <a:path w="1365250" h="372745">
                  <a:moveTo>
                    <a:pt x="1136002" y="82296"/>
                  </a:moveTo>
                  <a:lnTo>
                    <a:pt x="1134033" y="77406"/>
                  </a:lnTo>
                  <a:lnTo>
                    <a:pt x="1130693" y="78574"/>
                  </a:lnTo>
                  <a:lnTo>
                    <a:pt x="1127353" y="79743"/>
                  </a:lnTo>
                  <a:lnTo>
                    <a:pt x="1128877" y="84785"/>
                  </a:lnTo>
                  <a:lnTo>
                    <a:pt x="1136002" y="82296"/>
                  </a:lnTo>
                  <a:close/>
                </a:path>
                <a:path w="1365250" h="372745">
                  <a:moveTo>
                    <a:pt x="1155001" y="75628"/>
                  </a:moveTo>
                  <a:lnTo>
                    <a:pt x="1153045" y="70739"/>
                  </a:lnTo>
                  <a:lnTo>
                    <a:pt x="1149705" y="71907"/>
                  </a:lnTo>
                  <a:lnTo>
                    <a:pt x="1146365" y="73075"/>
                  </a:lnTo>
                  <a:lnTo>
                    <a:pt x="1147889" y="78117"/>
                  </a:lnTo>
                  <a:lnTo>
                    <a:pt x="1155001" y="75628"/>
                  </a:lnTo>
                  <a:close/>
                </a:path>
                <a:path w="1365250" h="372745">
                  <a:moveTo>
                    <a:pt x="1174013" y="68973"/>
                  </a:moveTo>
                  <a:lnTo>
                    <a:pt x="1172057" y="64084"/>
                  </a:lnTo>
                  <a:lnTo>
                    <a:pt x="1168717" y="65252"/>
                  </a:lnTo>
                  <a:lnTo>
                    <a:pt x="1165377" y="66421"/>
                  </a:lnTo>
                  <a:lnTo>
                    <a:pt x="1166888" y="71462"/>
                  </a:lnTo>
                  <a:lnTo>
                    <a:pt x="1174013" y="68973"/>
                  </a:lnTo>
                  <a:close/>
                </a:path>
                <a:path w="1365250" h="372745">
                  <a:moveTo>
                    <a:pt x="1193038" y="62382"/>
                  </a:moveTo>
                  <a:lnTo>
                    <a:pt x="1191094" y="57480"/>
                  </a:lnTo>
                  <a:lnTo>
                    <a:pt x="1187742" y="58635"/>
                  </a:lnTo>
                  <a:lnTo>
                    <a:pt x="1184389" y="59791"/>
                  </a:lnTo>
                  <a:lnTo>
                    <a:pt x="1185900" y="64833"/>
                  </a:lnTo>
                  <a:lnTo>
                    <a:pt x="1193038" y="62382"/>
                  </a:lnTo>
                  <a:close/>
                </a:path>
                <a:path w="1365250" h="372745">
                  <a:moveTo>
                    <a:pt x="1212062" y="55816"/>
                  </a:moveTo>
                  <a:lnTo>
                    <a:pt x="1210132" y="50914"/>
                  </a:lnTo>
                  <a:lnTo>
                    <a:pt x="1206779" y="52070"/>
                  </a:lnTo>
                  <a:lnTo>
                    <a:pt x="1203426" y="53225"/>
                  </a:lnTo>
                  <a:lnTo>
                    <a:pt x="1204925" y="58280"/>
                  </a:lnTo>
                  <a:lnTo>
                    <a:pt x="1212062" y="55816"/>
                  </a:lnTo>
                  <a:close/>
                </a:path>
                <a:path w="1365250" h="372745">
                  <a:moveTo>
                    <a:pt x="1231099" y="49263"/>
                  </a:moveTo>
                  <a:lnTo>
                    <a:pt x="1229182" y="44361"/>
                  </a:lnTo>
                  <a:lnTo>
                    <a:pt x="1225829" y="45516"/>
                  </a:lnTo>
                  <a:lnTo>
                    <a:pt x="1222476" y="46672"/>
                  </a:lnTo>
                  <a:lnTo>
                    <a:pt x="1223962" y="51727"/>
                  </a:lnTo>
                  <a:lnTo>
                    <a:pt x="1231099" y="49263"/>
                  </a:lnTo>
                  <a:close/>
                </a:path>
                <a:path w="1365250" h="372745">
                  <a:moveTo>
                    <a:pt x="1250162" y="42773"/>
                  </a:moveTo>
                  <a:lnTo>
                    <a:pt x="1248244" y="37858"/>
                  </a:lnTo>
                  <a:lnTo>
                    <a:pt x="1244892" y="38989"/>
                  </a:lnTo>
                  <a:lnTo>
                    <a:pt x="1241539" y="40119"/>
                  </a:lnTo>
                  <a:lnTo>
                    <a:pt x="1243012" y="45173"/>
                  </a:lnTo>
                  <a:lnTo>
                    <a:pt x="1250162" y="42773"/>
                  </a:lnTo>
                  <a:close/>
                </a:path>
                <a:path w="1365250" h="372745">
                  <a:moveTo>
                    <a:pt x="1269238" y="36347"/>
                  </a:moveTo>
                  <a:lnTo>
                    <a:pt x="1267333" y="31432"/>
                  </a:lnTo>
                  <a:lnTo>
                    <a:pt x="1263980" y="32562"/>
                  </a:lnTo>
                  <a:lnTo>
                    <a:pt x="1260627" y="33693"/>
                  </a:lnTo>
                  <a:lnTo>
                    <a:pt x="1262087" y="38747"/>
                  </a:lnTo>
                  <a:lnTo>
                    <a:pt x="1269238" y="36347"/>
                  </a:lnTo>
                  <a:close/>
                </a:path>
                <a:path w="1365250" h="372745">
                  <a:moveTo>
                    <a:pt x="1288313" y="29921"/>
                  </a:moveTo>
                  <a:lnTo>
                    <a:pt x="1286421" y="25006"/>
                  </a:lnTo>
                  <a:lnTo>
                    <a:pt x="1283068" y="26136"/>
                  </a:lnTo>
                  <a:lnTo>
                    <a:pt x="1279715" y="27266"/>
                  </a:lnTo>
                  <a:lnTo>
                    <a:pt x="1281163" y="32334"/>
                  </a:lnTo>
                  <a:lnTo>
                    <a:pt x="1288313" y="29921"/>
                  </a:lnTo>
                  <a:close/>
                </a:path>
                <a:path w="1365250" h="372745">
                  <a:moveTo>
                    <a:pt x="1307414" y="23571"/>
                  </a:moveTo>
                  <a:lnTo>
                    <a:pt x="1305547" y="18656"/>
                  </a:lnTo>
                  <a:lnTo>
                    <a:pt x="1302181" y="19748"/>
                  </a:lnTo>
                  <a:lnTo>
                    <a:pt x="1298816" y="20853"/>
                  </a:lnTo>
                  <a:lnTo>
                    <a:pt x="1300251" y="25908"/>
                  </a:lnTo>
                  <a:lnTo>
                    <a:pt x="1307414" y="23571"/>
                  </a:lnTo>
                  <a:close/>
                </a:path>
                <a:path w="1365250" h="372745">
                  <a:moveTo>
                    <a:pt x="1326553" y="17348"/>
                  </a:moveTo>
                  <a:lnTo>
                    <a:pt x="1324698" y="12407"/>
                  </a:lnTo>
                  <a:lnTo>
                    <a:pt x="1321333" y="13512"/>
                  </a:lnTo>
                  <a:lnTo>
                    <a:pt x="1317967" y="14617"/>
                  </a:lnTo>
                  <a:lnTo>
                    <a:pt x="1319377" y="19685"/>
                  </a:lnTo>
                  <a:lnTo>
                    <a:pt x="1326553" y="17348"/>
                  </a:lnTo>
                  <a:close/>
                </a:path>
                <a:path w="1365250" h="372745">
                  <a:moveTo>
                    <a:pt x="1345704" y="11099"/>
                  </a:moveTo>
                  <a:lnTo>
                    <a:pt x="1343863" y="6159"/>
                  </a:lnTo>
                  <a:lnTo>
                    <a:pt x="1340497" y="7264"/>
                  </a:lnTo>
                  <a:lnTo>
                    <a:pt x="1337132" y="8356"/>
                  </a:lnTo>
                  <a:lnTo>
                    <a:pt x="1338529" y="13436"/>
                  </a:lnTo>
                  <a:lnTo>
                    <a:pt x="1345704" y="11099"/>
                  </a:lnTo>
                  <a:close/>
                </a:path>
                <a:path w="1365250" h="372745">
                  <a:moveTo>
                    <a:pt x="1364856" y="4940"/>
                  </a:moveTo>
                  <a:lnTo>
                    <a:pt x="1363040" y="0"/>
                  </a:lnTo>
                  <a:lnTo>
                    <a:pt x="1359662" y="1054"/>
                  </a:lnTo>
                  <a:lnTo>
                    <a:pt x="1356283" y="2120"/>
                  </a:lnTo>
                  <a:lnTo>
                    <a:pt x="1357668" y="7200"/>
                  </a:lnTo>
                  <a:lnTo>
                    <a:pt x="1364856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 descr=""/>
            <p:cNvSpPr/>
            <p:nvPr/>
          </p:nvSpPr>
          <p:spPr>
            <a:xfrm>
              <a:off x="3416719" y="5362358"/>
              <a:ext cx="676910" cy="147320"/>
            </a:xfrm>
            <a:custGeom>
              <a:avLst/>
              <a:gdLst/>
              <a:ahLst/>
              <a:cxnLst/>
              <a:rect l="l" t="t" r="r" b="b"/>
              <a:pathLst>
                <a:path w="676910" h="147320">
                  <a:moveTo>
                    <a:pt x="8572" y="144856"/>
                  </a:moveTo>
                  <a:lnTo>
                    <a:pt x="6756" y="139915"/>
                  </a:lnTo>
                  <a:lnTo>
                    <a:pt x="3378" y="140970"/>
                  </a:lnTo>
                  <a:lnTo>
                    <a:pt x="0" y="142036"/>
                  </a:lnTo>
                  <a:lnTo>
                    <a:pt x="1384" y="147116"/>
                  </a:lnTo>
                  <a:lnTo>
                    <a:pt x="8572" y="144856"/>
                  </a:lnTo>
                  <a:close/>
                </a:path>
                <a:path w="676910" h="147320">
                  <a:moveTo>
                    <a:pt x="27787" y="138849"/>
                  </a:moveTo>
                  <a:lnTo>
                    <a:pt x="25984" y="133896"/>
                  </a:lnTo>
                  <a:lnTo>
                    <a:pt x="22606" y="134950"/>
                  </a:lnTo>
                  <a:lnTo>
                    <a:pt x="19227" y="136004"/>
                  </a:lnTo>
                  <a:lnTo>
                    <a:pt x="20586" y="141097"/>
                  </a:lnTo>
                  <a:lnTo>
                    <a:pt x="27787" y="138849"/>
                  </a:lnTo>
                  <a:close/>
                </a:path>
                <a:path w="676910" h="147320">
                  <a:moveTo>
                    <a:pt x="46990" y="132829"/>
                  </a:moveTo>
                  <a:lnTo>
                    <a:pt x="45212" y="127876"/>
                  </a:lnTo>
                  <a:lnTo>
                    <a:pt x="41833" y="128930"/>
                  </a:lnTo>
                  <a:lnTo>
                    <a:pt x="38455" y="129984"/>
                  </a:lnTo>
                  <a:lnTo>
                    <a:pt x="39789" y="135077"/>
                  </a:lnTo>
                  <a:lnTo>
                    <a:pt x="46990" y="132829"/>
                  </a:lnTo>
                  <a:close/>
                </a:path>
                <a:path w="676910" h="147320">
                  <a:moveTo>
                    <a:pt x="66217" y="126873"/>
                  </a:moveTo>
                  <a:lnTo>
                    <a:pt x="64465" y="121894"/>
                  </a:lnTo>
                  <a:lnTo>
                    <a:pt x="61061" y="122910"/>
                  </a:lnTo>
                  <a:lnTo>
                    <a:pt x="57670" y="123964"/>
                  </a:lnTo>
                  <a:lnTo>
                    <a:pt x="59004" y="129057"/>
                  </a:lnTo>
                  <a:lnTo>
                    <a:pt x="62598" y="127939"/>
                  </a:lnTo>
                  <a:lnTo>
                    <a:pt x="66217" y="126873"/>
                  </a:lnTo>
                  <a:close/>
                </a:path>
                <a:path w="676910" h="147320">
                  <a:moveTo>
                    <a:pt x="85509" y="121132"/>
                  </a:moveTo>
                  <a:lnTo>
                    <a:pt x="83781" y="116154"/>
                  </a:lnTo>
                  <a:lnTo>
                    <a:pt x="80378" y="117170"/>
                  </a:lnTo>
                  <a:lnTo>
                    <a:pt x="76974" y="118186"/>
                  </a:lnTo>
                  <a:lnTo>
                    <a:pt x="78282" y="123291"/>
                  </a:lnTo>
                  <a:lnTo>
                    <a:pt x="85509" y="121132"/>
                  </a:lnTo>
                  <a:close/>
                </a:path>
                <a:path w="676910" h="147320">
                  <a:moveTo>
                    <a:pt x="104800" y="115392"/>
                  </a:moveTo>
                  <a:lnTo>
                    <a:pt x="103098" y="110401"/>
                  </a:lnTo>
                  <a:lnTo>
                    <a:pt x="99695" y="111417"/>
                  </a:lnTo>
                  <a:lnTo>
                    <a:pt x="96291" y="112433"/>
                  </a:lnTo>
                  <a:lnTo>
                    <a:pt x="97574" y="117538"/>
                  </a:lnTo>
                  <a:lnTo>
                    <a:pt x="104800" y="115392"/>
                  </a:lnTo>
                  <a:close/>
                </a:path>
                <a:path w="676910" h="147320">
                  <a:moveTo>
                    <a:pt x="124091" y="109651"/>
                  </a:moveTo>
                  <a:lnTo>
                    <a:pt x="122415" y="104660"/>
                  </a:lnTo>
                  <a:lnTo>
                    <a:pt x="119011" y="105664"/>
                  </a:lnTo>
                  <a:lnTo>
                    <a:pt x="115608" y="106680"/>
                  </a:lnTo>
                  <a:lnTo>
                    <a:pt x="116865" y="111798"/>
                  </a:lnTo>
                  <a:lnTo>
                    <a:pt x="124091" y="109651"/>
                  </a:lnTo>
                  <a:close/>
                </a:path>
                <a:path w="676910" h="147320">
                  <a:moveTo>
                    <a:pt x="143471" y="104228"/>
                  </a:moveTo>
                  <a:lnTo>
                    <a:pt x="141820" y="99237"/>
                  </a:lnTo>
                  <a:lnTo>
                    <a:pt x="138404" y="100190"/>
                  </a:lnTo>
                  <a:lnTo>
                    <a:pt x="134988" y="101155"/>
                  </a:lnTo>
                  <a:lnTo>
                    <a:pt x="136207" y="106273"/>
                  </a:lnTo>
                  <a:lnTo>
                    <a:pt x="143471" y="104228"/>
                  </a:lnTo>
                  <a:close/>
                </a:path>
                <a:path w="676910" h="147320">
                  <a:moveTo>
                    <a:pt x="162852" y="98806"/>
                  </a:moveTo>
                  <a:lnTo>
                    <a:pt x="161226" y="93802"/>
                  </a:lnTo>
                  <a:lnTo>
                    <a:pt x="157810" y="94754"/>
                  </a:lnTo>
                  <a:lnTo>
                    <a:pt x="154393" y="95707"/>
                  </a:lnTo>
                  <a:lnTo>
                    <a:pt x="155587" y="100838"/>
                  </a:lnTo>
                  <a:lnTo>
                    <a:pt x="162852" y="98806"/>
                  </a:lnTo>
                  <a:close/>
                </a:path>
                <a:path w="676910" h="147320">
                  <a:moveTo>
                    <a:pt x="182232" y="93370"/>
                  </a:moveTo>
                  <a:lnTo>
                    <a:pt x="180632" y="88353"/>
                  </a:lnTo>
                  <a:lnTo>
                    <a:pt x="177215" y="89306"/>
                  </a:lnTo>
                  <a:lnTo>
                    <a:pt x="173799" y="90258"/>
                  </a:lnTo>
                  <a:lnTo>
                    <a:pt x="174967" y="95402"/>
                  </a:lnTo>
                  <a:lnTo>
                    <a:pt x="182232" y="93370"/>
                  </a:lnTo>
                  <a:close/>
                </a:path>
                <a:path w="676910" h="147320">
                  <a:moveTo>
                    <a:pt x="201701" y="88265"/>
                  </a:moveTo>
                  <a:lnTo>
                    <a:pt x="200126" y="83235"/>
                  </a:lnTo>
                  <a:lnTo>
                    <a:pt x="196697" y="84137"/>
                  </a:lnTo>
                  <a:lnTo>
                    <a:pt x="193268" y="85039"/>
                  </a:lnTo>
                  <a:lnTo>
                    <a:pt x="194398" y="90170"/>
                  </a:lnTo>
                  <a:lnTo>
                    <a:pt x="201701" y="88265"/>
                  </a:lnTo>
                  <a:close/>
                </a:path>
                <a:path w="676910" h="147320">
                  <a:moveTo>
                    <a:pt x="221157" y="83185"/>
                  </a:moveTo>
                  <a:lnTo>
                    <a:pt x="219621" y="78143"/>
                  </a:lnTo>
                  <a:lnTo>
                    <a:pt x="216192" y="79044"/>
                  </a:lnTo>
                  <a:lnTo>
                    <a:pt x="212763" y="79946"/>
                  </a:lnTo>
                  <a:lnTo>
                    <a:pt x="213868" y="85090"/>
                  </a:lnTo>
                  <a:lnTo>
                    <a:pt x="221157" y="83185"/>
                  </a:lnTo>
                  <a:close/>
                </a:path>
                <a:path w="676910" h="147320">
                  <a:moveTo>
                    <a:pt x="240639" y="78105"/>
                  </a:moveTo>
                  <a:lnTo>
                    <a:pt x="239128" y="73050"/>
                  </a:lnTo>
                  <a:lnTo>
                    <a:pt x="235699" y="73952"/>
                  </a:lnTo>
                  <a:lnTo>
                    <a:pt x="232270" y="74853"/>
                  </a:lnTo>
                  <a:lnTo>
                    <a:pt x="233349" y="80010"/>
                  </a:lnTo>
                  <a:lnTo>
                    <a:pt x="240639" y="78105"/>
                  </a:lnTo>
                  <a:close/>
                </a:path>
                <a:path w="676910" h="147320">
                  <a:moveTo>
                    <a:pt x="260184" y="73342"/>
                  </a:moveTo>
                  <a:lnTo>
                    <a:pt x="258711" y="68287"/>
                  </a:lnTo>
                  <a:lnTo>
                    <a:pt x="255257" y="69113"/>
                  </a:lnTo>
                  <a:lnTo>
                    <a:pt x="251802" y="69938"/>
                  </a:lnTo>
                  <a:lnTo>
                    <a:pt x="252844" y="75107"/>
                  </a:lnTo>
                  <a:lnTo>
                    <a:pt x="260184" y="73342"/>
                  </a:lnTo>
                  <a:close/>
                </a:path>
                <a:path w="676910" h="147320">
                  <a:moveTo>
                    <a:pt x="279755" y="68656"/>
                  </a:moveTo>
                  <a:lnTo>
                    <a:pt x="278320" y="63588"/>
                  </a:lnTo>
                  <a:lnTo>
                    <a:pt x="274866" y="64414"/>
                  </a:lnTo>
                  <a:lnTo>
                    <a:pt x="271411" y="65239"/>
                  </a:lnTo>
                  <a:lnTo>
                    <a:pt x="272427" y="70408"/>
                  </a:lnTo>
                  <a:lnTo>
                    <a:pt x="279755" y="68656"/>
                  </a:lnTo>
                  <a:close/>
                </a:path>
                <a:path w="676910" h="147320">
                  <a:moveTo>
                    <a:pt x="299313" y="63957"/>
                  </a:moveTo>
                  <a:lnTo>
                    <a:pt x="297916" y="58889"/>
                  </a:lnTo>
                  <a:lnTo>
                    <a:pt x="294462" y="59715"/>
                  </a:lnTo>
                  <a:lnTo>
                    <a:pt x="291020" y="60540"/>
                  </a:lnTo>
                  <a:lnTo>
                    <a:pt x="291985" y="65722"/>
                  </a:lnTo>
                  <a:lnTo>
                    <a:pt x="299313" y="63957"/>
                  </a:lnTo>
                  <a:close/>
                </a:path>
                <a:path w="676910" h="147320">
                  <a:moveTo>
                    <a:pt x="318947" y="59550"/>
                  </a:moveTo>
                  <a:lnTo>
                    <a:pt x="317576" y="54470"/>
                  </a:lnTo>
                  <a:lnTo>
                    <a:pt x="314109" y="55219"/>
                  </a:lnTo>
                  <a:lnTo>
                    <a:pt x="310642" y="55968"/>
                  </a:lnTo>
                  <a:lnTo>
                    <a:pt x="311581" y="61150"/>
                  </a:lnTo>
                  <a:lnTo>
                    <a:pt x="318947" y="59550"/>
                  </a:lnTo>
                  <a:close/>
                </a:path>
                <a:path w="676910" h="147320">
                  <a:moveTo>
                    <a:pt x="338607" y="55283"/>
                  </a:moveTo>
                  <a:lnTo>
                    <a:pt x="337273" y="50190"/>
                  </a:lnTo>
                  <a:lnTo>
                    <a:pt x="333806" y="50939"/>
                  </a:lnTo>
                  <a:lnTo>
                    <a:pt x="330339" y="51689"/>
                  </a:lnTo>
                  <a:lnTo>
                    <a:pt x="331241" y="56883"/>
                  </a:lnTo>
                  <a:lnTo>
                    <a:pt x="338607" y="55283"/>
                  </a:lnTo>
                  <a:close/>
                </a:path>
                <a:path w="676910" h="147320">
                  <a:moveTo>
                    <a:pt x="358267" y="51028"/>
                  </a:moveTo>
                  <a:lnTo>
                    <a:pt x="356971" y="45923"/>
                  </a:lnTo>
                  <a:lnTo>
                    <a:pt x="353504" y="46672"/>
                  </a:lnTo>
                  <a:lnTo>
                    <a:pt x="350037" y="47421"/>
                  </a:lnTo>
                  <a:lnTo>
                    <a:pt x="350901" y="52628"/>
                  </a:lnTo>
                  <a:lnTo>
                    <a:pt x="354584" y="51816"/>
                  </a:lnTo>
                  <a:lnTo>
                    <a:pt x="358267" y="51028"/>
                  </a:lnTo>
                  <a:close/>
                </a:path>
                <a:path w="676910" h="147320">
                  <a:moveTo>
                    <a:pt x="377990" y="46977"/>
                  </a:moveTo>
                  <a:lnTo>
                    <a:pt x="376720" y="41859"/>
                  </a:lnTo>
                  <a:lnTo>
                    <a:pt x="373240" y="42532"/>
                  </a:lnTo>
                  <a:lnTo>
                    <a:pt x="369760" y="43205"/>
                  </a:lnTo>
                  <a:lnTo>
                    <a:pt x="370586" y="48399"/>
                  </a:lnTo>
                  <a:lnTo>
                    <a:pt x="377990" y="46977"/>
                  </a:lnTo>
                  <a:close/>
                </a:path>
                <a:path w="676910" h="147320">
                  <a:moveTo>
                    <a:pt x="397738" y="43180"/>
                  </a:moveTo>
                  <a:lnTo>
                    <a:pt x="396506" y="38049"/>
                  </a:lnTo>
                  <a:lnTo>
                    <a:pt x="393026" y="38722"/>
                  </a:lnTo>
                  <a:lnTo>
                    <a:pt x="389547" y="39395"/>
                  </a:lnTo>
                  <a:lnTo>
                    <a:pt x="390334" y="44602"/>
                  </a:lnTo>
                  <a:lnTo>
                    <a:pt x="397738" y="43180"/>
                  </a:lnTo>
                  <a:close/>
                </a:path>
                <a:path w="676910" h="147320">
                  <a:moveTo>
                    <a:pt x="417499" y="39370"/>
                  </a:moveTo>
                  <a:lnTo>
                    <a:pt x="416306" y="34239"/>
                  </a:lnTo>
                  <a:lnTo>
                    <a:pt x="412826" y="34912"/>
                  </a:lnTo>
                  <a:lnTo>
                    <a:pt x="409346" y="35585"/>
                  </a:lnTo>
                  <a:lnTo>
                    <a:pt x="410095" y="40792"/>
                  </a:lnTo>
                  <a:lnTo>
                    <a:pt x="417499" y="39370"/>
                  </a:lnTo>
                  <a:close/>
                </a:path>
                <a:path w="676910" h="147320">
                  <a:moveTo>
                    <a:pt x="437273" y="35712"/>
                  </a:moveTo>
                  <a:lnTo>
                    <a:pt x="436118" y="30568"/>
                  </a:lnTo>
                  <a:lnTo>
                    <a:pt x="432625" y="31153"/>
                  </a:lnTo>
                  <a:lnTo>
                    <a:pt x="429133" y="31750"/>
                  </a:lnTo>
                  <a:lnTo>
                    <a:pt x="429844" y="36969"/>
                  </a:lnTo>
                  <a:lnTo>
                    <a:pt x="437273" y="35712"/>
                  </a:lnTo>
                  <a:close/>
                </a:path>
                <a:path w="676910" h="147320">
                  <a:moveTo>
                    <a:pt x="457123" y="32397"/>
                  </a:moveTo>
                  <a:lnTo>
                    <a:pt x="456006" y="27241"/>
                  </a:lnTo>
                  <a:lnTo>
                    <a:pt x="452513" y="27825"/>
                  </a:lnTo>
                  <a:lnTo>
                    <a:pt x="449008" y="28409"/>
                  </a:lnTo>
                  <a:lnTo>
                    <a:pt x="449681" y="33629"/>
                  </a:lnTo>
                  <a:lnTo>
                    <a:pt x="457123" y="32397"/>
                  </a:lnTo>
                  <a:close/>
                </a:path>
                <a:path w="676910" h="147320">
                  <a:moveTo>
                    <a:pt x="476961" y="29083"/>
                  </a:moveTo>
                  <a:lnTo>
                    <a:pt x="475894" y="23926"/>
                  </a:lnTo>
                  <a:lnTo>
                    <a:pt x="472401" y="24511"/>
                  </a:lnTo>
                  <a:lnTo>
                    <a:pt x="468896" y="25095"/>
                  </a:lnTo>
                  <a:lnTo>
                    <a:pt x="469531" y="30327"/>
                  </a:lnTo>
                  <a:lnTo>
                    <a:pt x="476961" y="29083"/>
                  </a:lnTo>
                  <a:close/>
                </a:path>
                <a:path w="676910" h="147320">
                  <a:moveTo>
                    <a:pt x="496798" y="25768"/>
                  </a:moveTo>
                  <a:lnTo>
                    <a:pt x="495769" y="20599"/>
                  </a:lnTo>
                  <a:lnTo>
                    <a:pt x="492277" y="21183"/>
                  </a:lnTo>
                  <a:lnTo>
                    <a:pt x="488772" y="21767"/>
                  </a:lnTo>
                  <a:lnTo>
                    <a:pt x="489369" y="27000"/>
                  </a:lnTo>
                  <a:lnTo>
                    <a:pt x="496798" y="25768"/>
                  </a:lnTo>
                  <a:close/>
                </a:path>
                <a:path w="676910" h="147320">
                  <a:moveTo>
                    <a:pt x="516724" y="22999"/>
                  </a:moveTo>
                  <a:lnTo>
                    <a:pt x="515747" y="17818"/>
                  </a:lnTo>
                  <a:lnTo>
                    <a:pt x="512229" y="18313"/>
                  </a:lnTo>
                  <a:lnTo>
                    <a:pt x="508711" y="18808"/>
                  </a:lnTo>
                  <a:lnTo>
                    <a:pt x="509257" y="24041"/>
                  </a:lnTo>
                  <a:lnTo>
                    <a:pt x="516724" y="22999"/>
                  </a:lnTo>
                  <a:close/>
                </a:path>
                <a:path w="676910" h="147320">
                  <a:moveTo>
                    <a:pt x="536663" y="20205"/>
                  </a:moveTo>
                  <a:lnTo>
                    <a:pt x="535724" y="15024"/>
                  </a:lnTo>
                  <a:lnTo>
                    <a:pt x="532206" y="15519"/>
                  </a:lnTo>
                  <a:lnTo>
                    <a:pt x="528688" y="16014"/>
                  </a:lnTo>
                  <a:lnTo>
                    <a:pt x="529196" y="21259"/>
                  </a:lnTo>
                  <a:lnTo>
                    <a:pt x="536663" y="20205"/>
                  </a:lnTo>
                  <a:close/>
                </a:path>
                <a:path w="676910" h="147320">
                  <a:moveTo>
                    <a:pt x="556577" y="17424"/>
                  </a:moveTo>
                  <a:lnTo>
                    <a:pt x="555688" y="12230"/>
                  </a:lnTo>
                  <a:lnTo>
                    <a:pt x="552170" y="12725"/>
                  </a:lnTo>
                  <a:lnTo>
                    <a:pt x="548652" y="13220"/>
                  </a:lnTo>
                  <a:lnTo>
                    <a:pt x="549109" y="18465"/>
                  </a:lnTo>
                  <a:lnTo>
                    <a:pt x="556577" y="17424"/>
                  </a:lnTo>
                  <a:close/>
                </a:path>
                <a:path w="676910" h="147320">
                  <a:moveTo>
                    <a:pt x="576554" y="15036"/>
                  </a:moveTo>
                  <a:lnTo>
                    <a:pt x="575703" y="9842"/>
                  </a:lnTo>
                  <a:lnTo>
                    <a:pt x="572173" y="10236"/>
                  </a:lnTo>
                  <a:lnTo>
                    <a:pt x="568642" y="10629"/>
                  </a:lnTo>
                  <a:lnTo>
                    <a:pt x="569061" y="15875"/>
                  </a:lnTo>
                  <a:lnTo>
                    <a:pt x="576554" y="15036"/>
                  </a:lnTo>
                  <a:close/>
                </a:path>
                <a:path w="676910" h="147320">
                  <a:moveTo>
                    <a:pt x="596531" y="12814"/>
                  </a:moveTo>
                  <a:lnTo>
                    <a:pt x="595731" y="7607"/>
                  </a:lnTo>
                  <a:lnTo>
                    <a:pt x="592201" y="8001"/>
                  </a:lnTo>
                  <a:lnTo>
                    <a:pt x="588670" y="8394"/>
                  </a:lnTo>
                  <a:lnTo>
                    <a:pt x="589051" y="13652"/>
                  </a:lnTo>
                  <a:lnTo>
                    <a:pt x="596531" y="12814"/>
                  </a:lnTo>
                  <a:close/>
                </a:path>
                <a:path w="676910" h="147320">
                  <a:moveTo>
                    <a:pt x="616534" y="10566"/>
                  </a:moveTo>
                  <a:lnTo>
                    <a:pt x="615772" y="5359"/>
                  </a:lnTo>
                  <a:lnTo>
                    <a:pt x="612241" y="5753"/>
                  </a:lnTo>
                  <a:lnTo>
                    <a:pt x="608711" y="6146"/>
                  </a:lnTo>
                  <a:lnTo>
                    <a:pt x="609041" y="11404"/>
                  </a:lnTo>
                  <a:lnTo>
                    <a:pt x="616534" y="10566"/>
                  </a:lnTo>
                  <a:close/>
                </a:path>
                <a:path w="676910" h="147320">
                  <a:moveTo>
                    <a:pt x="636549" y="8559"/>
                  </a:moveTo>
                  <a:lnTo>
                    <a:pt x="635825" y="3340"/>
                  </a:lnTo>
                  <a:lnTo>
                    <a:pt x="632294" y="3632"/>
                  </a:lnTo>
                  <a:lnTo>
                    <a:pt x="628764" y="3924"/>
                  </a:lnTo>
                  <a:lnTo>
                    <a:pt x="629043" y="9182"/>
                  </a:lnTo>
                  <a:lnTo>
                    <a:pt x="636549" y="8559"/>
                  </a:lnTo>
                  <a:close/>
                </a:path>
                <a:path w="676910" h="147320">
                  <a:moveTo>
                    <a:pt x="656602" y="6896"/>
                  </a:moveTo>
                  <a:lnTo>
                    <a:pt x="655916" y="1676"/>
                  </a:lnTo>
                  <a:lnTo>
                    <a:pt x="652386" y="1968"/>
                  </a:lnTo>
                  <a:lnTo>
                    <a:pt x="648855" y="2260"/>
                  </a:lnTo>
                  <a:lnTo>
                    <a:pt x="649084" y="7518"/>
                  </a:lnTo>
                  <a:lnTo>
                    <a:pt x="656602" y="6896"/>
                  </a:lnTo>
                  <a:close/>
                </a:path>
                <a:path w="676910" h="147320">
                  <a:moveTo>
                    <a:pt x="676643" y="5219"/>
                  </a:moveTo>
                  <a:lnTo>
                    <a:pt x="676008" y="0"/>
                  </a:lnTo>
                  <a:lnTo>
                    <a:pt x="672477" y="292"/>
                  </a:lnTo>
                  <a:lnTo>
                    <a:pt x="668947" y="584"/>
                  </a:lnTo>
                  <a:lnTo>
                    <a:pt x="669137" y="5854"/>
                  </a:lnTo>
                  <a:lnTo>
                    <a:pt x="676643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 descr=""/>
            <p:cNvSpPr/>
            <p:nvPr/>
          </p:nvSpPr>
          <p:spPr>
            <a:xfrm>
              <a:off x="4105762" y="5362092"/>
              <a:ext cx="370205" cy="0"/>
            </a:xfrm>
            <a:custGeom>
              <a:avLst/>
              <a:gdLst/>
              <a:ahLst/>
              <a:cxnLst/>
              <a:rect l="l" t="t" r="r" b="b"/>
              <a:pathLst>
                <a:path w="370204" h="0">
                  <a:moveTo>
                    <a:pt x="0" y="0"/>
                  </a:moveTo>
                  <a:lnTo>
                    <a:pt x="369619" y="0"/>
                  </a:lnTo>
                </a:path>
              </a:pathLst>
            </a:custGeom>
            <a:ln w="1367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 descr=""/>
            <p:cNvSpPr/>
            <p:nvPr/>
          </p:nvSpPr>
          <p:spPr>
            <a:xfrm>
              <a:off x="792975" y="5364924"/>
              <a:ext cx="4761230" cy="413384"/>
            </a:xfrm>
            <a:custGeom>
              <a:avLst/>
              <a:gdLst/>
              <a:ahLst/>
              <a:cxnLst/>
              <a:rect l="l" t="t" r="r" b="b"/>
              <a:pathLst>
                <a:path w="4761230" h="413385">
                  <a:moveTo>
                    <a:pt x="5041" y="328358"/>
                  </a:moveTo>
                  <a:lnTo>
                    <a:pt x="0" y="326771"/>
                  </a:lnTo>
                  <a:lnTo>
                    <a:pt x="0" y="332295"/>
                  </a:lnTo>
                  <a:lnTo>
                    <a:pt x="3619" y="333438"/>
                  </a:lnTo>
                  <a:lnTo>
                    <a:pt x="5041" y="328358"/>
                  </a:lnTo>
                  <a:close/>
                </a:path>
                <a:path w="4761230" h="413385">
                  <a:moveTo>
                    <a:pt x="24218" y="334454"/>
                  </a:moveTo>
                  <a:lnTo>
                    <a:pt x="20840" y="333387"/>
                  </a:lnTo>
                  <a:lnTo>
                    <a:pt x="17462" y="332320"/>
                  </a:lnTo>
                  <a:lnTo>
                    <a:pt x="15621" y="337248"/>
                  </a:lnTo>
                  <a:lnTo>
                    <a:pt x="22809" y="339534"/>
                  </a:lnTo>
                  <a:lnTo>
                    <a:pt x="24218" y="334454"/>
                  </a:lnTo>
                  <a:close/>
                </a:path>
                <a:path w="4761230" h="413385">
                  <a:moveTo>
                    <a:pt x="43408" y="340550"/>
                  </a:moveTo>
                  <a:lnTo>
                    <a:pt x="40030" y="339483"/>
                  </a:lnTo>
                  <a:lnTo>
                    <a:pt x="36652" y="338416"/>
                  </a:lnTo>
                  <a:lnTo>
                    <a:pt x="34823" y="343357"/>
                  </a:lnTo>
                  <a:lnTo>
                    <a:pt x="42024" y="345643"/>
                  </a:lnTo>
                  <a:lnTo>
                    <a:pt x="43408" y="340550"/>
                  </a:lnTo>
                  <a:close/>
                </a:path>
                <a:path w="4761230" h="413385">
                  <a:moveTo>
                    <a:pt x="62585" y="346646"/>
                  </a:moveTo>
                  <a:lnTo>
                    <a:pt x="59207" y="345579"/>
                  </a:lnTo>
                  <a:lnTo>
                    <a:pt x="55829" y="344512"/>
                  </a:lnTo>
                  <a:lnTo>
                    <a:pt x="54025" y="349453"/>
                  </a:lnTo>
                  <a:lnTo>
                    <a:pt x="61226" y="351739"/>
                  </a:lnTo>
                  <a:lnTo>
                    <a:pt x="62585" y="346646"/>
                  </a:lnTo>
                  <a:close/>
                </a:path>
                <a:path w="4761230" h="413385">
                  <a:moveTo>
                    <a:pt x="81775" y="352729"/>
                  </a:moveTo>
                  <a:lnTo>
                    <a:pt x="78397" y="351663"/>
                  </a:lnTo>
                  <a:lnTo>
                    <a:pt x="75018" y="350596"/>
                  </a:lnTo>
                  <a:lnTo>
                    <a:pt x="73240" y="355549"/>
                  </a:lnTo>
                  <a:lnTo>
                    <a:pt x="80429" y="357835"/>
                  </a:lnTo>
                  <a:lnTo>
                    <a:pt x="81775" y="352729"/>
                  </a:lnTo>
                  <a:close/>
                </a:path>
                <a:path w="4761230" h="413385">
                  <a:moveTo>
                    <a:pt x="100952" y="358825"/>
                  </a:moveTo>
                  <a:lnTo>
                    <a:pt x="97574" y="357759"/>
                  </a:lnTo>
                  <a:lnTo>
                    <a:pt x="94195" y="356692"/>
                  </a:lnTo>
                  <a:lnTo>
                    <a:pt x="92430" y="361645"/>
                  </a:lnTo>
                  <a:lnTo>
                    <a:pt x="99631" y="363931"/>
                  </a:lnTo>
                  <a:lnTo>
                    <a:pt x="100952" y="358825"/>
                  </a:lnTo>
                  <a:close/>
                </a:path>
                <a:path w="4761230" h="413385">
                  <a:moveTo>
                    <a:pt x="120256" y="364553"/>
                  </a:moveTo>
                  <a:lnTo>
                    <a:pt x="116852" y="363562"/>
                  </a:lnTo>
                  <a:lnTo>
                    <a:pt x="113461" y="362572"/>
                  </a:lnTo>
                  <a:lnTo>
                    <a:pt x="111709" y="367538"/>
                  </a:lnTo>
                  <a:lnTo>
                    <a:pt x="118960" y="369658"/>
                  </a:lnTo>
                  <a:lnTo>
                    <a:pt x="120256" y="364553"/>
                  </a:lnTo>
                  <a:close/>
                </a:path>
                <a:path w="4761230" h="413385">
                  <a:moveTo>
                    <a:pt x="139560" y="370192"/>
                  </a:moveTo>
                  <a:lnTo>
                    <a:pt x="136169" y="369201"/>
                  </a:lnTo>
                  <a:lnTo>
                    <a:pt x="132778" y="368211"/>
                  </a:lnTo>
                  <a:lnTo>
                    <a:pt x="131051" y="373189"/>
                  </a:lnTo>
                  <a:lnTo>
                    <a:pt x="138290" y="375310"/>
                  </a:lnTo>
                  <a:lnTo>
                    <a:pt x="139560" y="370192"/>
                  </a:lnTo>
                  <a:close/>
                </a:path>
                <a:path w="4761230" h="413385">
                  <a:moveTo>
                    <a:pt x="158877" y="375843"/>
                  </a:moveTo>
                  <a:lnTo>
                    <a:pt x="155486" y="374853"/>
                  </a:lnTo>
                  <a:lnTo>
                    <a:pt x="152095" y="373862"/>
                  </a:lnTo>
                  <a:lnTo>
                    <a:pt x="150380" y="378841"/>
                  </a:lnTo>
                  <a:lnTo>
                    <a:pt x="157632" y="380961"/>
                  </a:lnTo>
                  <a:lnTo>
                    <a:pt x="158877" y="375843"/>
                  </a:lnTo>
                  <a:close/>
                </a:path>
                <a:path w="4761230" h="413385">
                  <a:moveTo>
                    <a:pt x="178193" y="381482"/>
                  </a:moveTo>
                  <a:lnTo>
                    <a:pt x="174802" y="380492"/>
                  </a:lnTo>
                  <a:lnTo>
                    <a:pt x="171411" y="379501"/>
                  </a:lnTo>
                  <a:lnTo>
                    <a:pt x="169722" y="384492"/>
                  </a:lnTo>
                  <a:lnTo>
                    <a:pt x="176974" y="386613"/>
                  </a:lnTo>
                  <a:lnTo>
                    <a:pt x="178193" y="381482"/>
                  </a:lnTo>
                  <a:close/>
                </a:path>
                <a:path w="4761230" h="413385">
                  <a:moveTo>
                    <a:pt x="197523" y="387134"/>
                  </a:moveTo>
                  <a:lnTo>
                    <a:pt x="194132" y="386143"/>
                  </a:lnTo>
                  <a:lnTo>
                    <a:pt x="190741" y="385152"/>
                  </a:lnTo>
                  <a:lnTo>
                    <a:pt x="189077" y="390144"/>
                  </a:lnTo>
                  <a:lnTo>
                    <a:pt x="196329" y="392264"/>
                  </a:lnTo>
                  <a:lnTo>
                    <a:pt x="197523" y="387134"/>
                  </a:lnTo>
                  <a:close/>
                </a:path>
                <a:path w="4761230" h="413385">
                  <a:moveTo>
                    <a:pt x="216916" y="392531"/>
                  </a:moveTo>
                  <a:lnTo>
                    <a:pt x="213499" y="391617"/>
                  </a:lnTo>
                  <a:lnTo>
                    <a:pt x="210083" y="390702"/>
                  </a:lnTo>
                  <a:lnTo>
                    <a:pt x="208445" y="395719"/>
                  </a:lnTo>
                  <a:lnTo>
                    <a:pt x="215747" y="397662"/>
                  </a:lnTo>
                  <a:lnTo>
                    <a:pt x="216916" y="392531"/>
                  </a:lnTo>
                  <a:close/>
                </a:path>
                <a:path w="4761230" h="413385">
                  <a:moveTo>
                    <a:pt x="236359" y="397700"/>
                  </a:moveTo>
                  <a:lnTo>
                    <a:pt x="232943" y="396786"/>
                  </a:lnTo>
                  <a:lnTo>
                    <a:pt x="229527" y="395871"/>
                  </a:lnTo>
                  <a:lnTo>
                    <a:pt x="227914" y="400888"/>
                  </a:lnTo>
                  <a:lnTo>
                    <a:pt x="235216" y="402831"/>
                  </a:lnTo>
                  <a:lnTo>
                    <a:pt x="236359" y="397700"/>
                  </a:lnTo>
                  <a:close/>
                </a:path>
                <a:path w="4761230" h="413385">
                  <a:moveTo>
                    <a:pt x="255803" y="402882"/>
                  </a:moveTo>
                  <a:lnTo>
                    <a:pt x="252387" y="401967"/>
                  </a:lnTo>
                  <a:lnTo>
                    <a:pt x="248970" y="401053"/>
                  </a:lnTo>
                  <a:lnTo>
                    <a:pt x="247383" y="406082"/>
                  </a:lnTo>
                  <a:lnTo>
                    <a:pt x="254673" y="408025"/>
                  </a:lnTo>
                  <a:lnTo>
                    <a:pt x="255803" y="402882"/>
                  </a:lnTo>
                  <a:close/>
                </a:path>
                <a:path w="4761230" h="413385">
                  <a:moveTo>
                    <a:pt x="275259" y="408063"/>
                  </a:moveTo>
                  <a:lnTo>
                    <a:pt x="271843" y="407149"/>
                  </a:lnTo>
                  <a:lnTo>
                    <a:pt x="268427" y="406234"/>
                  </a:lnTo>
                  <a:lnTo>
                    <a:pt x="266865" y="411264"/>
                  </a:lnTo>
                  <a:lnTo>
                    <a:pt x="274154" y="413207"/>
                  </a:lnTo>
                  <a:lnTo>
                    <a:pt x="275259" y="408063"/>
                  </a:lnTo>
                  <a:close/>
                </a:path>
                <a:path w="4761230" h="413385">
                  <a:moveTo>
                    <a:pt x="3702456" y="711"/>
                  </a:moveTo>
                  <a:lnTo>
                    <a:pt x="3698925" y="355"/>
                  </a:lnTo>
                  <a:lnTo>
                    <a:pt x="3695395" y="0"/>
                  </a:lnTo>
                  <a:lnTo>
                    <a:pt x="3694709" y="5219"/>
                  </a:lnTo>
                  <a:lnTo>
                    <a:pt x="3702202" y="5969"/>
                  </a:lnTo>
                  <a:lnTo>
                    <a:pt x="3702456" y="711"/>
                  </a:lnTo>
                  <a:close/>
                </a:path>
                <a:path w="4761230" h="413385">
                  <a:moveTo>
                    <a:pt x="3722522" y="2692"/>
                  </a:moveTo>
                  <a:lnTo>
                    <a:pt x="3718991" y="2336"/>
                  </a:lnTo>
                  <a:lnTo>
                    <a:pt x="3715461" y="1981"/>
                  </a:lnTo>
                  <a:lnTo>
                    <a:pt x="3714724" y="7200"/>
                  </a:lnTo>
                  <a:lnTo>
                    <a:pt x="3722230" y="7950"/>
                  </a:lnTo>
                  <a:lnTo>
                    <a:pt x="3722522" y="2692"/>
                  </a:lnTo>
                  <a:close/>
                </a:path>
                <a:path w="4761230" h="413385">
                  <a:moveTo>
                    <a:pt x="3742588" y="4686"/>
                  </a:moveTo>
                  <a:lnTo>
                    <a:pt x="3739057" y="4330"/>
                  </a:lnTo>
                  <a:lnTo>
                    <a:pt x="3735527" y="3975"/>
                  </a:lnTo>
                  <a:lnTo>
                    <a:pt x="3734752" y="9194"/>
                  </a:lnTo>
                  <a:lnTo>
                    <a:pt x="3742258" y="9931"/>
                  </a:lnTo>
                  <a:lnTo>
                    <a:pt x="3742588" y="4686"/>
                  </a:lnTo>
                  <a:close/>
                </a:path>
                <a:path w="4761230" h="413385">
                  <a:moveTo>
                    <a:pt x="3762641" y="6680"/>
                  </a:moveTo>
                  <a:lnTo>
                    <a:pt x="3759111" y="6324"/>
                  </a:lnTo>
                  <a:lnTo>
                    <a:pt x="3755580" y="5969"/>
                  </a:lnTo>
                  <a:lnTo>
                    <a:pt x="3754767" y="11176"/>
                  </a:lnTo>
                  <a:lnTo>
                    <a:pt x="3762260" y="11925"/>
                  </a:lnTo>
                  <a:lnTo>
                    <a:pt x="3762641" y="6680"/>
                  </a:lnTo>
                  <a:close/>
                </a:path>
                <a:path w="4761230" h="413385">
                  <a:moveTo>
                    <a:pt x="3782631" y="9296"/>
                  </a:moveTo>
                  <a:lnTo>
                    <a:pt x="3779113" y="8839"/>
                  </a:lnTo>
                  <a:lnTo>
                    <a:pt x="3775595" y="8382"/>
                  </a:lnTo>
                  <a:lnTo>
                    <a:pt x="3774744" y="13576"/>
                  </a:lnTo>
                  <a:lnTo>
                    <a:pt x="3782212" y="14554"/>
                  </a:lnTo>
                  <a:lnTo>
                    <a:pt x="3782631" y="9296"/>
                  </a:lnTo>
                  <a:close/>
                </a:path>
                <a:path w="4761230" h="413385">
                  <a:moveTo>
                    <a:pt x="3802621" y="11899"/>
                  </a:moveTo>
                  <a:lnTo>
                    <a:pt x="3799103" y="11442"/>
                  </a:lnTo>
                  <a:lnTo>
                    <a:pt x="3795585" y="10985"/>
                  </a:lnTo>
                  <a:lnTo>
                    <a:pt x="3794696" y="16179"/>
                  </a:lnTo>
                  <a:lnTo>
                    <a:pt x="3802164" y="17145"/>
                  </a:lnTo>
                  <a:lnTo>
                    <a:pt x="3802621" y="11899"/>
                  </a:lnTo>
                  <a:close/>
                </a:path>
                <a:path w="4761230" h="413385">
                  <a:moveTo>
                    <a:pt x="3822611" y="14490"/>
                  </a:moveTo>
                  <a:lnTo>
                    <a:pt x="3819093" y="14033"/>
                  </a:lnTo>
                  <a:lnTo>
                    <a:pt x="3815575" y="13576"/>
                  </a:lnTo>
                  <a:lnTo>
                    <a:pt x="3814648" y="18757"/>
                  </a:lnTo>
                  <a:lnTo>
                    <a:pt x="3822115" y="19735"/>
                  </a:lnTo>
                  <a:lnTo>
                    <a:pt x="3822611" y="14490"/>
                  </a:lnTo>
                  <a:close/>
                </a:path>
                <a:path w="4761230" h="413385">
                  <a:moveTo>
                    <a:pt x="3842601" y="17094"/>
                  </a:moveTo>
                  <a:lnTo>
                    <a:pt x="3839083" y="16624"/>
                  </a:lnTo>
                  <a:lnTo>
                    <a:pt x="3835565" y="16167"/>
                  </a:lnTo>
                  <a:lnTo>
                    <a:pt x="3834600" y="21348"/>
                  </a:lnTo>
                  <a:lnTo>
                    <a:pt x="3842067" y="22326"/>
                  </a:lnTo>
                  <a:lnTo>
                    <a:pt x="3842601" y="17094"/>
                  </a:lnTo>
                  <a:close/>
                </a:path>
                <a:path w="4761230" h="413385">
                  <a:moveTo>
                    <a:pt x="3862501" y="20307"/>
                  </a:moveTo>
                  <a:lnTo>
                    <a:pt x="3858996" y="19748"/>
                  </a:lnTo>
                  <a:lnTo>
                    <a:pt x="3855491" y="19189"/>
                  </a:lnTo>
                  <a:lnTo>
                    <a:pt x="3854488" y="24358"/>
                  </a:lnTo>
                  <a:lnTo>
                    <a:pt x="3861930" y="25552"/>
                  </a:lnTo>
                  <a:lnTo>
                    <a:pt x="3862501" y="20307"/>
                  </a:lnTo>
                  <a:close/>
                </a:path>
                <a:path w="4761230" h="413385">
                  <a:moveTo>
                    <a:pt x="3882415" y="23507"/>
                  </a:moveTo>
                  <a:lnTo>
                    <a:pt x="3878910" y="22948"/>
                  </a:lnTo>
                  <a:lnTo>
                    <a:pt x="3875405" y="22390"/>
                  </a:lnTo>
                  <a:lnTo>
                    <a:pt x="3874363" y="27546"/>
                  </a:lnTo>
                  <a:lnTo>
                    <a:pt x="3881805" y="28740"/>
                  </a:lnTo>
                  <a:lnTo>
                    <a:pt x="3882415" y="23507"/>
                  </a:lnTo>
                  <a:close/>
                </a:path>
                <a:path w="4761230" h="413385">
                  <a:moveTo>
                    <a:pt x="3902316" y="26695"/>
                  </a:moveTo>
                  <a:lnTo>
                    <a:pt x="3898811" y="26136"/>
                  </a:lnTo>
                  <a:lnTo>
                    <a:pt x="3895306" y="25577"/>
                  </a:lnTo>
                  <a:lnTo>
                    <a:pt x="3894226" y="30734"/>
                  </a:lnTo>
                  <a:lnTo>
                    <a:pt x="3901668" y="31927"/>
                  </a:lnTo>
                  <a:lnTo>
                    <a:pt x="3902316" y="26695"/>
                  </a:lnTo>
                  <a:close/>
                </a:path>
                <a:path w="4761230" h="413385">
                  <a:moveTo>
                    <a:pt x="3922217" y="29883"/>
                  </a:moveTo>
                  <a:lnTo>
                    <a:pt x="3918712" y="29324"/>
                  </a:lnTo>
                  <a:lnTo>
                    <a:pt x="3915206" y="28765"/>
                  </a:lnTo>
                  <a:lnTo>
                    <a:pt x="3914089" y="33909"/>
                  </a:lnTo>
                  <a:lnTo>
                    <a:pt x="3921531" y="35102"/>
                  </a:lnTo>
                  <a:lnTo>
                    <a:pt x="3922217" y="29883"/>
                  </a:lnTo>
                  <a:close/>
                </a:path>
                <a:path w="4761230" h="413385">
                  <a:moveTo>
                    <a:pt x="3942016" y="33629"/>
                  </a:moveTo>
                  <a:lnTo>
                    <a:pt x="3938536" y="32969"/>
                  </a:lnTo>
                  <a:lnTo>
                    <a:pt x="3935057" y="32308"/>
                  </a:lnTo>
                  <a:lnTo>
                    <a:pt x="3933901" y="37439"/>
                  </a:lnTo>
                  <a:lnTo>
                    <a:pt x="3941305" y="38849"/>
                  </a:lnTo>
                  <a:lnTo>
                    <a:pt x="3942016" y="33629"/>
                  </a:lnTo>
                  <a:close/>
                </a:path>
                <a:path w="4761230" h="413385">
                  <a:moveTo>
                    <a:pt x="3961815" y="37401"/>
                  </a:moveTo>
                  <a:lnTo>
                    <a:pt x="3958336" y="36741"/>
                  </a:lnTo>
                  <a:lnTo>
                    <a:pt x="3954856" y="36080"/>
                  </a:lnTo>
                  <a:lnTo>
                    <a:pt x="3953662" y="41211"/>
                  </a:lnTo>
                  <a:lnTo>
                    <a:pt x="3961066" y="42621"/>
                  </a:lnTo>
                  <a:lnTo>
                    <a:pt x="3961815" y="37401"/>
                  </a:lnTo>
                  <a:close/>
                </a:path>
                <a:path w="4761230" h="413385">
                  <a:moveTo>
                    <a:pt x="3981615" y="41173"/>
                  </a:moveTo>
                  <a:lnTo>
                    <a:pt x="3978135" y="40513"/>
                  </a:lnTo>
                  <a:lnTo>
                    <a:pt x="3974655" y="39852"/>
                  </a:lnTo>
                  <a:lnTo>
                    <a:pt x="3973423" y="44970"/>
                  </a:lnTo>
                  <a:lnTo>
                    <a:pt x="3980827" y="46380"/>
                  </a:lnTo>
                  <a:lnTo>
                    <a:pt x="3981615" y="41173"/>
                  </a:lnTo>
                  <a:close/>
                </a:path>
                <a:path w="4761230" h="413385">
                  <a:moveTo>
                    <a:pt x="4001414" y="44945"/>
                  </a:moveTo>
                  <a:lnTo>
                    <a:pt x="3997934" y="44284"/>
                  </a:lnTo>
                  <a:lnTo>
                    <a:pt x="3994454" y="43624"/>
                  </a:lnTo>
                  <a:lnTo>
                    <a:pt x="3993184" y="48742"/>
                  </a:lnTo>
                  <a:lnTo>
                    <a:pt x="4000589" y="50152"/>
                  </a:lnTo>
                  <a:lnTo>
                    <a:pt x="4001414" y="44945"/>
                  </a:lnTo>
                  <a:close/>
                </a:path>
                <a:path w="4761230" h="413385">
                  <a:moveTo>
                    <a:pt x="4021137" y="49110"/>
                  </a:moveTo>
                  <a:lnTo>
                    <a:pt x="4017670" y="48348"/>
                  </a:lnTo>
                  <a:lnTo>
                    <a:pt x="4014203" y="47586"/>
                  </a:lnTo>
                  <a:lnTo>
                    <a:pt x="4012908" y="52692"/>
                  </a:lnTo>
                  <a:lnTo>
                    <a:pt x="4020274" y="54305"/>
                  </a:lnTo>
                  <a:lnTo>
                    <a:pt x="4021137" y="49110"/>
                  </a:lnTo>
                  <a:close/>
                </a:path>
                <a:path w="4761230" h="413385">
                  <a:moveTo>
                    <a:pt x="4040822" y="53454"/>
                  </a:moveTo>
                  <a:lnTo>
                    <a:pt x="4037355" y="52692"/>
                  </a:lnTo>
                  <a:lnTo>
                    <a:pt x="4033888" y="51930"/>
                  </a:lnTo>
                  <a:lnTo>
                    <a:pt x="4032567" y="57023"/>
                  </a:lnTo>
                  <a:lnTo>
                    <a:pt x="4039920" y="58648"/>
                  </a:lnTo>
                  <a:lnTo>
                    <a:pt x="4040822" y="53454"/>
                  </a:lnTo>
                  <a:close/>
                </a:path>
                <a:path w="4761230" h="413385">
                  <a:moveTo>
                    <a:pt x="4060507" y="57785"/>
                  </a:moveTo>
                  <a:lnTo>
                    <a:pt x="4057040" y="57023"/>
                  </a:lnTo>
                  <a:lnTo>
                    <a:pt x="4053573" y="56261"/>
                  </a:lnTo>
                  <a:lnTo>
                    <a:pt x="4052214" y="61353"/>
                  </a:lnTo>
                  <a:lnTo>
                    <a:pt x="4059580" y="62966"/>
                  </a:lnTo>
                  <a:lnTo>
                    <a:pt x="4060507" y="57785"/>
                  </a:lnTo>
                  <a:close/>
                </a:path>
                <a:path w="4761230" h="413385">
                  <a:moveTo>
                    <a:pt x="4080192" y="62128"/>
                  </a:moveTo>
                  <a:lnTo>
                    <a:pt x="4076725" y="61366"/>
                  </a:lnTo>
                  <a:lnTo>
                    <a:pt x="4073258" y="60604"/>
                  </a:lnTo>
                  <a:lnTo>
                    <a:pt x="4071874" y="65684"/>
                  </a:lnTo>
                  <a:lnTo>
                    <a:pt x="4079227" y="67310"/>
                  </a:lnTo>
                  <a:lnTo>
                    <a:pt x="4080192" y="62128"/>
                  </a:lnTo>
                  <a:close/>
                </a:path>
                <a:path w="4761230" h="413385">
                  <a:moveTo>
                    <a:pt x="4099839" y="66649"/>
                  </a:moveTo>
                  <a:lnTo>
                    <a:pt x="4096397" y="65786"/>
                  </a:lnTo>
                  <a:lnTo>
                    <a:pt x="4092956" y="64922"/>
                  </a:lnTo>
                  <a:lnTo>
                    <a:pt x="4091533" y="69989"/>
                  </a:lnTo>
                  <a:lnTo>
                    <a:pt x="4098848" y="71818"/>
                  </a:lnTo>
                  <a:lnTo>
                    <a:pt x="4099839" y="66649"/>
                  </a:lnTo>
                  <a:close/>
                </a:path>
                <a:path w="4761230" h="413385">
                  <a:moveTo>
                    <a:pt x="4119384" y="71539"/>
                  </a:moveTo>
                  <a:lnTo>
                    <a:pt x="4115943" y="70675"/>
                  </a:lnTo>
                  <a:lnTo>
                    <a:pt x="4112501" y="69811"/>
                  </a:lnTo>
                  <a:lnTo>
                    <a:pt x="4111040" y="74879"/>
                  </a:lnTo>
                  <a:lnTo>
                    <a:pt x="4118356" y="76708"/>
                  </a:lnTo>
                  <a:lnTo>
                    <a:pt x="4119384" y="71539"/>
                  </a:lnTo>
                  <a:close/>
                </a:path>
                <a:path w="4761230" h="413385">
                  <a:moveTo>
                    <a:pt x="4138942" y="76415"/>
                  </a:moveTo>
                  <a:lnTo>
                    <a:pt x="4135501" y="75552"/>
                  </a:lnTo>
                  <a:lnTo>
                    <a:pt x="4132059" y="74688"/>
                  </a:lnTo>
                  <a:lnTo>
                    <a:pt x="4130573" y="79743"/>
                  </a:lnTo>
                  <a:lnTo>
                    <a:pt x="4137888" y="81572"/>
                  </a:lnTo>
                  <a:lnTo>
                    <a:pt x="4138942" y="76415"/>
                  </a:lnTo>
                  <a:close/>
                </a:path>
                <a:path w="4761230" h="413385">
                  <a:moveTo>
                    <a:pt x="4158500" y="81305"/>
                  </a:moveTo>
                  <a:lnTo>
                    <a:pt x="4155059" y="80441"/>
                  </a:lnTo>
                  <a:lnTo>
                    <a:pt x="4151617" y="79578"/>
                  </a:lnTo>
                  <a:lnTo>
                    <a:pt x="4150106" y="84632"/>
                  </a:lnTo>
                  <a:lnTo>
                    <a:pt x="4157408" y="86448"/>
                  </a:lnTo>
                  <a:lnTo>
                    <a:pt x="4158500" y="81305"/>
                  </a:lnTo>
                  <a:close/>
                </a:path>
                <a:path w="4761230" h="413385">
                  <a:moveTo>
                    <a:pt x="4178046" y="86182"/>
                  </a:moveTo>
                  <a:lnTo>
                    <a:pt x="4174604" y="85318"/>
                  </a:lnTo>
                  <a:lnTo>
                    <a:pt x="4171162" y="84455"/>
                  </a:lnTo>
                  <a:lnTo>
                    <a:pt x="4169613" y="89496"/>
                  </a:lnTo>
                  <a:lnTo>
                    <a:pt x="4176928" y="91325"/>
                  </a:lnTo>
                  <a:lnTo>
                    <a:pt x="4178046" y="86182"/>
                  </a:lnTo>
                  <a:close/>
                </a:path>
                <a:path w="4761230" h="413385">
                  <a:moveTo>
                    <a:pt x="4197489" y="91478"/>
                  </a:moveTo>
                  <a:lnTo>
                    <a:pt x="4194073" y="90525"/>
                  </a:lnTo>
                  <a:lnTo>
                    <a:pt x="4190657" y="89573"/>
                  </a:lnTo>
                  <a:lnTo>
                    <a:pt x="4189082" y="94602"/>
                  </a:lnTo>
                  <a:lnTo>
                    <a:pt x="4196346" y="96621"/>
                  </a:lnTo>
                  <a:lnTo>
                    <a:pt x="4197489" y="91478"/>
                  </a:lnTo>
                  <a:close/>
                </a:path>
                <a:path w="4761230" h="413385">
                  <a:moveTo>
                    <a:pt x="4216908" y="96888"/>
                  </a:moveTo>
                  <a:lnTo>
                    <a:pt x="4213491" y="95935"/>
                  </a:lnTo>
                  <a:lnTo>
                    <a:pt x="4210075" y="94983"/>
                  </a:lnTo>
                  <a:lnTo>
                    <a:pt x="4208475" y="99999"/>
                  </a:lnTo>
                  <a:lnTo>
                    <a:pt x="4215727" y="102019"/>
                  </a:lnTo>
                  <a:lnTo>
                    <a:pt x="4216908" y="96888"/>
                  </a:lnTo>
                  <a:close/>
                </a:path>
                <a:path w="4761230" h="413385">
                  <a:moveTo>
                    <a:pt x="4236313" y="102298"/>
                  </a:moveTo>
                  <a:lnTo>
                    <a:pt x="4232897" y="101346"/>
                  </a:lnTo>
                  <a:lnTo>
                    <a:pt x="4229481" y="100393"/>
                  </a:lnTo>
                  <a:lnTo>
                    <a:pt x="4227842" y="105397"/>
                  </a:lnTo>
                  <a:lnTo>
                    <a:pt x="4235107" y="107429"/>
                  </a:lnTo>
                  <a:lnTo>
                    <a:pt x="4236313" y="102298"/>
                  </a:lnTo>
                  <a:close/>
                </a:path>
                <a:path w="4761230" h="413385">
                  <a:moveTo>
                    <a:pt x="4255732" y="107708"/>
                  </a:moveTo>
                  <a:lnTo>
                    <a:pt x="4252315" y="106756"/>
                  </a:lnTo>
                  <a:lnTo>
                    <a:pt x="4248899" y="105803"/>
                  </a:lnTo>
                  <a:lnTo>
                    <a:pt x="4247235" y="110807"/>
                  </a:lnTo>
                  <a:lnTo>
                    <a:pt x="4254500" y="112826"/>
                  </a:lnTo>
                  <a:lnTo>
                    <a:pt x="4255732" y="107708"/>
                  </a:lnTo>
                  <a:close/>
                </a:path>
                <a:path w="4761230" h="413385">
                  <a:moveTo>
                    <a:pt x="4275137" y="113157"/>
                  </a:moveTo>
                  <a:lnTo>
                    <a:pt x="4271734" y="112166"/>
                  </a:lnTo>
                  <a:lnTo>
                    <a:pt x="4268317" y="111213"/>
                  </a:lnTo>
                  <a:lnTo>
                    <a:pt x="4266628" y="116205"/>
                  </a:lnTo>
                  <a:lnTo>
                    <a:pt x="4270260" y="117221"/>
                  </a:lnTo>
                  <a:lnTo>
                    <a:pt x="4273867" y="118275"/>
                  </a:lnTo>
                  <a:lnTo>
                    <a:pt x="4275137" y="113157"/>
                  </a:lnTo>
                  <a:close/>
                </a:path>
                <a:path w="4761230" h="413385">
                  <a:moveTo>
                    <a:pt x="4294403" y="119100"/>
                  </a:moveTo>
                  <a:lnTo>
                    <a:pt x="4291012" y="118059"/>
                  </a:lnTo>
                  <a:lnTo>
                    <a:pt x="4287621" y="117017"/>
                  </a:lnTo>
                  <a:lnTo>
                    <a:pt x="4285907" y="121996"/>
                  </a:lnTo>
                  <a:lnTo>
                    <a:pt x="4293108" y="124206"/>
                  </a:lnTo>
                  <a:lnTo>
                    <a:pt x="4294403" y="119100"/>
                  </a:lnTo>
                  <a:close/>
                </a:path>
                <a:path w="4761230" h="413385">
                  <a:moveTo>
                    <a:pt x="4313656" y="125006"/>
                  </a:moveTo>
                  <a:lnTo>
                    <a:pt x="4310265" y="123964"/>
                  </a:lnTo>
                  <a:lnTo>
                    <a:pt x="4306875" y="122923"/>
                  </a:lnTo>
                  <a:lnTo>
                    <a:pt x="4305135" y="127889"/>
                  </a:lnTo>
                  <a:lnTo>
                    <a:pt x="4312336" y="130111"/>
                  </a:lnTo>
                  <a:lnTo>
                    <a:pt x="4313656" y="125006"/>
                  </a:lnTo>
                  <a:close/>
                </a:path>
                <a:path w="4761230" h="413385">
                  <a:moveTo>
                    <a:pt x="4332922" y="130924"/>
                  </a:moveTo>
                  <a:lnTo>
                    <a:pt x="4329531" y="129882"/>
                  </a:lnTo>
                  <a:lnTo>
                    <a:pt x="4326140" y="128841"/>
                  </a:lnTo>
                  <a:lnTo>
                    <a:pt x="4324375" y="133807"/>
                  </a:lnTo>
                  <a:lnTo>
                    <a:pt x="4331576" y="136017"/>
                  </a:lnTo>
                  <a:lnTo>
                    <a:pt x="4332922" y="130924"/>
                  </a:lnTo>
                  <a:close/>
                </a:path>
                <a:path w="4761230" h="413385">
                  <a:moveTo>
                    <a:pt x="4352188" y="136842"/>
                  </a:moveTo>
                  <a:lnTo>
                    <a:pt x="4348797" y="135801"/>
                  </a:lnTo>
                  <a:lnTo>
                    <a:pt x="4345406" y="134759"/>
                  </a:lnTo>
                  <a:lnTo>
                    <a:pt x="4343603" y="139712"/>
                  </a:lnTo>
                  <a:lnTo>
                    <a:pt x="4350817" y="141922"/>
                  </a:lnTo>
                  <a:lnTo>
                    <a:pt x="4352188" y="136842"/>
                  </a:lnTo>
                  <a:close/>
                </a:path>
                <a:path w="4761230" h="413385">
                  <a:moveTo>
                    <a:pt x="4371416" y="142887"/>
                  </a:moveTo>
                  <a:lnTo>
                    <a:pt x="4368050" y="141757"/>
                  </a:lnTo>
                  <a:lnTo>
                    <a:pt x="4364685" y="140652"/>
                  </a:lnTo>
                  <a:lnTo>
                    <a:pt x="4362856" y="145592"/>
                  </a:lnTo>
                  <a:lnTo>
                    <a:pt x="4366438" y="146761"/>
                  </a:lnTo>
                  <a:lnTo>
                    <a:pt x="4370019" y="147967"/>
                  </a:lnTo>
                  <a:lnTo>
                    <a:pt x="4371416" y="142887"/>
                  </a:lnTo>
                  <a:close/>
                </a:path>
                <a:path w="4761230" h="413385">
                  <a:moveTo>
                    <a:pt x="4390529" y="149288"/>
                  </a:moveTo>
                  <a:lnTo>
                    <a:pt x="4387164" y="148158"/>
                  </a:lnTo>
                  <a:lnTo>
                    <a:pt x="4383798" y="147027"/>
                  </a:lnTo>
                  <a:lnTo>
                    <a:pt x="4381957" y="151968"/>
                  </a:lnTo>
                  <a:lnTo>
                    <a:pt x="4389107" y="154355"/>
                  </a:lnTo>
                  <a:lnTo>
                    <a:pt x="4390529" y="149288"/>
                  </a:lnTo>
                  <a:close/>
                </a:path>
                <a:path w="4761230" h="413385">
                  <a:moveTo>
                    <a:pt x="4409630" y="155676"/>
                  </a:moveTo>
                  <a:lnTo>
                    <a:pt x="4406265" y="154546"/>
                  </a:lnTo>
                  <a:lnTo>
                    <a:pt x="4402899" y="153416"/>
                  </a:lnTo>
                  <a:lnTo>
                    <a:pt x="4401032" y="158343"/>
                  </a:lnTo>
                  <a:lnTo>
                    <a:pt x="4408182" y="160731"/>
                  </a:lnTo>
                  <a:lnTo>
                    <a:pt x="4409630" y="155676"/>
                  </a:lnTo>
                  <a:close/>
                </a:path>
                <a:path w="4761230" h="413385">
                  <a:moveTo>
                    <a:pt x="4428744" y="162077"/>
                  </a:moveTo>
                  <a:lnTo>
                    <a:pt x="4425378" y="160947"/>
                  </a:lnTo>
                  <a:lnTo>
                    <a:pt x="4422013" y="159816"/>
                  </a:lnTo>
                  <a:lnTo>
                    <a:pt x="4420120" y="164731"/>
                  </a:lnTo>
                  <a:lnTo>
                    <a:pt x="4427271" y="167132"/>
                  </a:lnTo>
                  <a:lnTo>
                    <a:pt x="4428744" y="162077"/>
                  </a:lnTo>
                  <a:close/>
                </a:path>
                <a:path w="4761230" h="413385">
                  <a:moveTo>
                    <a:pt x="4447857" y="168478"/>
                  </a:moveTo>
                  <a:lnTo>
                    <a:pt x="4444492" y="167347"/>
                  </a:lnTo>
                  <a:lnTo>
                    <a:pt x="4441126" y="166217"/>
                  </a:lnTo>
                  <a:lnTo>
                    <a:pt x="4439209" y="171132"/>
                  </a:lnTo>
                  <a:lnTo>
                    <a:pt x="4446359" y="173520"/>
                  </a:lnTo>
                  <a:lnTo>
                    <a:pt x="4447857" y="168478"/>
                  </a:lnTo>
                  <a:close/>
                </a:path>
                <a:path w="4761230" h="413385">
                  <a:moveTo>
                    <a:pt x="4466920" y="174980"/>
                  </a:moveTo>
                  <a:lnTo>
                    <a:pt x="4463593" y="173774"/>
                  </a:lnTo>
                  <a:lnTo>
                    <a:pt x="4460252" y="172593"/>
                  </a:lnTo>
                  <a:lnTo>
                    <a:pt x="4458297" y="177495"/>
                  </a:lnTo>
                  <a:lnTo>
                    <a:pt x="4461865" y="178739"/>
                  </a:lnTo>
                  <a:lnTo>
                    <a:pt x="4465409" y="180022"/>
                  </a:lnTo>
                  <a:lnTo>
                    <a:pt x="4466920" y="174980"/>
                  </a:lnTo>
                  <a:close/>
                </a:path>
                <a:path w="4761230" h="413385">
                  <a:moveTo>
                    <a:pt x="4485868" y="181838"/>
                  </a:moveTo>
                  <a:lnTo>
                    <a:pt x="4482541" y="180632"/>
                  </a:lnTo>
                  <a:lnTo>
                    <a:pt x="4479214" y="179425"/>
                  </a:lnTo>
                  <a:lnTo>
                    <a:pt x="4477245" y="184315"/>
                  </a:lnTo>
                  <a:lnTo>
                    <a:pt x="4484332" y="186880"/>
                  </a:lnTo>
                  <a:lnTo>
                    <a:pt x="4485868" y="181838"/>
                  </a:lnTo>
                  <a:close/>
                </a:path>
                <a:path w="4761230" h="413385">
                  <a:moveTo>
                    <a:pt x="4504817" y="188696"/>
                  </a:moveTo>
                  <a:lnTo>
                    <a:pt x="4501489" y="187490"/>
                  </a:lnTo>
                  <a:lnTo>
                    <a:pt x="4498162" y="186283"/>
                  </a:lnTo>
                  <a:lnTo>
                    <a:pt x="4496168" y="191160"/>
                  </a:lnTo>
                  <a:lnTo>
                    <a:pt x="4503255" y="193725"/>
                  </a:lnTo>
                  <a:lnTo>
                    <a:pt x="4504817" y="188696"/>
                  </a:lnTo>
                  <a:close/>
                </a:path>
                <a:path w="4761230" h="413385">
                  <a:moveTo>
                    <a:pt x="4523778" y="195554"/>
                  </a:moveTo>
                  <a:lnTo>
                    <a:pt x="4520438" y="194348"/>
                  </a:lnTo>
                  <a:lnTo>
                    <a:pt x="4517110" y="193141"/>
                  </a:lnTo>
                  <a:lnTo>
                    <a:pt x="4515091" y="198005"/>
                  </a:lnTo>
                  <a:lnTo>
                    <a:pt x="4522178" y="200571"/>
                  </a:lnTo>
                  <a:lnTo>
                    <a:pt x="4523778" y="195554"/>
                  </a:lnTo>
                  <a:close/>
                </a:path>
                <a:path w="4761230" h="413385">
                  <a:moveTo>
                    <a:pt x="4542701" y="202412"/>
                  </a:moveTo>
                  <a:lnTo>
                    <a:pt x="4539373" y="201206"/>
                  </a:lnTo>
                  <a:lnTo>
                    <a:pt x="4536033" y="199999"/>
                  </a:lnTo>
                  <a:lnTo>
                    <a:pt x="4534001" y="204863"/>
                  </a:lnTo>
                  <a:lnTo>
                    <a:pt x="4541101" y="207429"/>
                  </a:lnTo>
                  <a:lnTo>
                    <a:pt x="4542701" y="202412"/>
                  </a:lnTo>
                  <a:close/>
                </a:path>
                <a:path w="4761230" h="413385">
                  <a:moveTo>
                    <a:pt x="4561649" y="209270"/>
                  </a:moveTo>
                  <a:lnTo>
                    <a:pt x="4558322" y="208064"/>
                  </a:lnTo>
                  <a:lnTo>
                    <a:pt x="4554994" y="206857"/>
                  </a:lnTo>
                  <a:lnTo>
                    <a:pt x="4552937" y="211709"/>
                  </a:lnTo>
                  <a:lnTo>
                    <a:pt x="4560024" y="214274"/>
                  </a:lnTo>
                  <a:lnTo>
                    <a:pt x="4561649" y="209270"/>
                  </a:lnTo>
                  <a:close/>
                </a:path>
                <a:path w="4761230" h="413385">
                  <a:moveTo>
                    <a:pt x="4580433" y="216585"/>
                  </a:moveTo>
                  <a:lnTo>
                    <a:pt x="4577131" y="215303"/>
                  </a:lnTo>
                  <a:lnTo>
                    <a:pt x="4573829" y="214020"/>
                  </a:lnTo>
                  <a:lnTo>
                    <a:pt x="4571746" y="218859"/>
                  </a:lnTo>
                  <a:lnTo>
                    <a:pt x="4578782" y="221589"/>
                  </a:lnTo>
                  <a:lnTo>
                    <a:pt x="4580433" y="216585"/>
                  </a:lnTo>
                  <a:close/>
                </a:path>
                <a:path w="4761230" h="413385">
                  <a:moveTo>
                    <a:pt x="4599216" y="223875"/>
                  </a:moveTo>
                  <a:lnTo>
                    <a:pt x="4595914" y="222592"/>
                  </a:lnTo>
                  <a:lnTo>
                    <a:pt x="4592612" y="221310"/>
                  </a:lnTo>
                  <a:lnTo>
                    <a:pt x="4590516" y="226136"/>
                  </a:lnTo>
                  <a:lnTo>
                    <a:pt x="4597539" y="228866"/>
                  </a:lnTo>
                  <a:lnTo>
                    <a:pt x="4599216" y="223875"/>
                  </a:lnTo>
                  <a:close/>
                </a:path>
                <a:path w="4761230" h="413385">
                  <a:moveTo>
                    <a:pt x="4617999" y="231178"/>
                  </a:moveTo>
                  <a:lnTo>
                    <a:pt x="4614697" y="229895"/>
                  </a:lnTo>
                  <a:lnTo>
                    <a:pt x="4611395" y="228612"/>
                  </a:lnTo>
                  <a:lnTo>
                    <a:pt x="4609274" y="233438"/>
                  </a:lnTo>
                  <a:lnTo>
                    <a:pt x="4616297" y="236169"/>
                  </a:lnTo>
                  <a:lnTo>
                    <a:pt x="4617999" y="231178"/>
                  </a:lnTo>
                  <a:close/>
                </a:path>
                <a:path w="4761230" h="413385">
                  <a:moveTo>
                    <a:pt x="4636782" y="238480"/>
                  </a:moveTo>
                  <a:lnTo>
                    <a:pt x="4633480" y="237197"/>
                  </a:lnTo>
                  <a:lnTo>
                    <a:pt x="4630178" y="235915"/>
                  </a:lnTo>
                  <a:lnTo>
                    <a:pt x="4628032" y="240728"/>
                  </a:lnTo>
                  <a:lnTo>
                    <a:pt x="4635068" y="243459"/>
                  </a:lnTo>
                  <a:lnTo>
                    <a:pt x="4636782" y="238480"/>
                  </a:lnTo>
                  <a:close/>
                </a:path>
                <a:path w="4761230" h="413385">
                  <a:moveTo>
                    <a:pt x="4655566" y="245770"/>
                  </a:moveTo>
                  <a:lnTo>
                    <a:pt x="4652264" y="244487"/>
                  </a:lnTo>
                  <a:lnTo>
                    <a:pt x="4648962" y="243205"/>
                  </a:lnTo>
                  <a:lnTo>
                    <a:pt x="4646803" y="248005"/>
                  </a:lnTo>
                  <a:lnTo>
                    <a:pt x="4653826" y="250736"/>
                  </a:lnTo>
                  <a:lnTo>
                    <a:pt x="4655566" y="245770"/>
                  </a:lnTo>
                  <a:close/>
                </a:path>
                <a:path w="4761230" h="413385">
                  <a:moveTo>
                    <a:pt x="4674247" y="253339"/>
                  </a:moveTo>
                  <a:lnTo>
                    <a:pt x="4670971" y="251980"/>
                  </a:lnTo>
                  <a:lnTo>
                    <a:pt x="4667694" y="250621"/>
                  </a:lnTo>
                  <a:lnTo>
                    <a:pt x="4665523" y="255422"/>
                  </a:lnTo>
                  <a:lnTo>
                    <a:pt x="4672482" y="258305"/>
                  </a:lnTo>
                  <a:lnTo>
                    <a:pt x="4674247" y="253339"/>
                  </a:lnTo>
                  <a:close/>
                </a:path>
                <a:path w="4761230" h="413385">
                  <a:moveTo>
                    <a:pt x="4692866" y="261048"/>
                  </a:moveTo>
                  <a:lnTo>
                    <a:pt x="4689589" y="259689"/>
                  </a:lnTo>
                  <a:lnTo>
                    <a:pt x="4686312" y="258330"/>
                  </a:lnTo>
                  <a:lnTo>
                    <a:pt x="4684115" y="263118"/>
                  </a:lnTo>
                  <a:lnTo>
                    <a:pt x="4691088" y="266001"/>
                  </a:lnTo>
                  <a:lnTo>
                    <a:pt x="4692866" y="261048"/>
                  </a:lnTo>
                  <a:close/>
                </a:path>
                <a:path w="4761230" h="413385">
                  <a:moveTo>
                    <a:pt x="4711471" y="268757"/>
                  </a:moveTo>
                  <a:lnTo>
                    <a:pt x="4708195" y="267398"/>
                  </a:lnTo>
                  <a:lnTo>
                    <a:pt x="4704918" y="266039"/>
                  </a:lnTo>
                  <a:lnTo>
                    <a:pt x="4702708" y="270814"/>
                  </a:lnTo>
                  <a:lnTo>
                    <a:pt x="4709668" y="273710"/>
                  </a:lnTo>
                  <a:lnTo>
                    <a:pt x="4711471" y="268757"/>
                  </a:lnTo>
                  <a:close/>
                </a:path>
                <a:path w="4761230" h="413385">
                  <a:moveTo>
                    <a:pt x="4730089" y="276466"/>
                  </a:moveTo>
                  <a:lnTo>
                    <a:pt x="4726813" y="275107"/>
                  </a:lnTo>
                  <a:lnTo>
                    <a:pt x="4723536" y="273748"/>
                  </a:lnTo>
                  <a:lnTo>
                    <a:pt x="4721301" y="278523"/>
                  </a:lnTo>
                  <a:lnTo>
                    <a:pt x="4728273" y="281406"/>
                  </a:lnTo>
                  <a:lnTo>
                    <a:pt x="4730089" y="276466"/>
                  </a:lnTo>
                  <a:close/>
                </a:path>
                <a:path w="4761230" h="413385">
                  <a:moveTo>
                    <a:pt x="4748708" y="284187"/>
                  </a:moveTo>
                  <a:lnTo>
                    <a:pt x="4745431" y="282829"/>
                  </a:lnTo>
                  <a:lnTo>
                    <a:pt x="4742154" y="281470"/>
                  </a:lnTo>
                  <a:lnTo>
                    <a:pt x="4739906" y="286232"/>
                  </a:lnTo>
                  <a:lnTo>
                    <a:pt x="4746866" y="289115"/>
                  </a:lnTo>
                  <a:lnTo>
                    <a:pt x="4748708" y="284187"/>
                  </a:lnTo>
                  <a:close/>
                </a:path>
                <a:path w="4761230" h="413385">
                  <a:moveTo>
                    <a:pt x="4760976" y="289267"/>
                  </a:moveTo>
                  <a:lnTo>
                    <a:pt x="4760760" y="289179"/>
                  </a:lnTo>
                  <a:lnTo>
                    <a:pt x="4758487" y="293941"/>
                  </a:lnTo>
                  <a:lnTo>
                    <a:pt x="4760976" y="294970"/>
                  </a:lnTo>
                  <a:lnTo>
                    <a:pt x="4760976" y="28926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 descr=""/>
            <p:cNvSpPr/>
            <p:nvPr/>
          </p:nvSpPr>
          <p:spPr>
            <a:xfrm>
              <a:off x="1059840" y="5771159"/>
              <a:ext cx="662940" cy="115570"/>
            </a:xfrm>
            <a:custGeom>
              <a:avLst/>
              <a:gdLst/>
              <a:ahLst/>
              <a:cxnLst/>
              <a:rect l="l" t="t" r="r" b="b"/>
              <a:pathLst>
                <a:path w="662939" h="115570">
                  <a:moveTo>
                    <a:pt x="8394" y="1828"/>
                  </a:moveTo>
                  <a:lnTo>
                    <a:pt x="4978" y="914"/>
                  </a:lnTo>
                  <a:lnTo>
                    <a:pt x="1562" y="0"/>
                  </a:lnTo>
                  <a:lnTo>
                    <a:pt x="0" y="5029"/>
                  </a:lnTo>
                  <a:lnTo>
                    <a:pt x="7289" y="6972"/>
                  </a:lnTo>
                  <a:lnTo>
                    <a:pt x="8394" y="1828"/>
                  </a:lnTo>
                  <a:close/>
                </a:path>
                <a:path w="662939" h="115570">
                  <a:moveTo>
                    <a:pt x="27838" y="7010"/>
                  </a:moveTo>
                  <a:lnTo>
                    <a:pt x="24422" y="6096"/>
                  </a:lnTo>
                  <a:lnTo>
                    <a:pt x="21005" y="5181"/>
                  </a:lnTo>
                  <a:lnTo>
                    <a:pt x="19469" y="10223"/>
                  </a:lnTo>
                  <a:lnTo>
                    <a:pt x="26758" y="12166"/>
                  </a:lnTo>
                  <a:lnTo>
                    <a:pt x="27838" y="7010"/>
                  </a:lnTo>
                  <a:close/>
                </a:path>
                <a:path w="662939" h="115570">
                  <a:moveTo>
                    <a:pt x="47345" y="11963"/>
                  </a:moveTo>
                  <a:lnTo>
                    <a:pt x="43903" y="11137"/>
                  </a:lnTo>
                  <a:lnTo>
                    <a:pt x="40462" y="10312"/>
                  </a:lnTo>
                  <a:lnTo>
                    <a:pt x="38950" y="15354"/>
                  </a:lnTo>
                  <a:lnTo>
                    <a:pt x="46291" y="17119"/>
                  </a:lnTo>
                  <a:lnTo>
                    <a:pt x="47345" y="11963"/>
                  </a:lnTo>
                  <a:close/>
                </a:path>
                <a:path w="662939" h="115570">
                  <a:moveTo>
                    <a:pt x="66916" y="16662"/>
                  </a:moveTo>
                  <a:lnTo>
                    <a:pt x="63474" y="15836"/>
                  </a:lnTo>
                  <a:lnTo>
                    <a:pt x="60032" y="15011"/>
                  </a:lnTo>
                  <a:lnTo>
                    <a:pt x="58547" y="20066"/>
                  </a:lnTo>
                  <a:lnTo>
                    <a:pt x="65887" y="21831"/>
                  </a:lnTo>
                  <a:lnTo>
                    <a:pt x="66916" y="16662"/>
                  </a:lnTo>
                  <a:close/>
                </a:path>
                <a:path w="662939" h="115570">
                  <a:moveTo>
                    <a:pt x="86487" y="21361"/>
                  </a:moveTo>
                  <a:lnTo>
                    <a:pt x="83045" y="20535"/>
                  </a:lnTo>
                  <a:lnTo>
                    <a:pt x="79603" y="19710"/>
                  </a:lnTo>
                  <a:lnTo>
                    <a:pt x="78143" y="24765"/>
                  </a:lnTo>
                  <a:lnTo>
                    <a:pt x="85483" y="26530"/>
                  </a:lnTo>
                  <a:lnTo>
                    <a:pt x="86487" y="21361"/>
                  </a:lnTo>
                  <a:close/>
                </a:path>
                <a:path w="662939" h="115570">
                  <a:moveTo>
                    <a:pt x="106057" y="26060"/>
                  </a:moveTo>
                  <a:lnTo>
                    <a:pt x="102616" y="25234"/>
                  </a:lnTo>
                  <a:lnTo>
                    <a:pt x="99174" y="24409"/>
                  </a:lnTo>
                  <a:lnTo>
                    <a:pt x="97739" y="29476"/>
                  </a:lnTo>
                  <a:lnTo>
                    <a:pt x="105079" y="31242"/>
                  </a:lnTo>
                  <a:lnTo>
                    <a:pt x="106057" y="26060"/>
                  </a:lnTo>
                  <a:close/>
                </a:path>
                <a:path w="662939" h="115570">
                  <a:moveTo>
                    <a:pt x="125628" y="30746"/>
                  </a:moveTo>
                  <a:lnTo>
                    <a:pt x="122186" y="29921"/>
                  </a:lnTo>
                  <a:lnTo>
                    <a:pt x="118745" y="29095"/>
                  </a:lnTo>
                  <a:lnTo>
                    <a:pt x="117335" y="34163"/>
                  </a:lnTo>
                  <a:lnTo>
                    <a:pt x="124675" y="35928"/>
                  </a:lnTo>
                  <a:lnTo>
                    <a:pt x="125628" y="30746"/>
                  </a:lnTo>
                  <a:close/>
                </a:path>
                <a:path w="662939" h="115570">
                  <a:moveTo>
                    <a:pt x="145249" y="35191"/>
                  </a:moveTo>
                  <a:lnTo>
                    <a:pt x="141795" y="34455"/>
                  </a:lnTo>
                  <a:lnTo>
                    <a:pt x="138341" y="33718"/>
                  </a:lnTo>
                  <a:lnTo>
                    <a:pt x="136944" y="38798"/>
                  </a:lnTo>
                  <a:lnTo>
                    <a:pt x="144335" y="40373"/>
                  </a:lnTo>
                  <a:lnTo>
                    <a:pt x="145249" y="35191"/>
                  </a:lnTo>
                  <a:close/>
                </a:path>
                <a:path w="662939" h="115570">
                  <a:moveTo>
                    <a:pt x="164934" y="39382"/>
                  </a:moveTo>
                  <a:lnTo>
                    <a:pt x="161480" y="38646"/>
                  </a:lnTo>
                  <a:lnTo>
                    <a:pt x="158026" y="37909"/>
                  </a:lnTo>
                  <a:lnTo>
                    <a:pt x="156667" y="43002"/>
                  </a:lnTo>
                  <a:lnTo>
                    <a:pt x="164045" y="44577"/>
                  </a:lnTo>
                  <a:lnTo>
                    <a:pt x="164934" y="39382"/>
                  </a:lnTo>
                  <a:close/>
                </a:path>
                <a:path w="662939" h="115570">
                  <a:moveTo>
                    <a:pt x="184619" y="43573"/>
                  </a:moveTo>
                  <a:lnTo>
                    <a:pt x="181165" y="42837"/>
                  </a:lnTo>
                  <a:lnTo>
                    <a:pt x="177711" y="42100"/>
                  </a:lnTo>
                  <a:lnTo>
                    <a:pt x="176377" y="47193"/>
                  </a:lnTo>
                  <a:lnTo>
                    <a:pt x="183756" y="48768"/>
                  </a:lnTo>
                  <a:lnTo>
                    <a:pt x="184619" y="43573"/>
                  </a:lnTo>
                  <a:close/>
                </a:path>
                <a:path w="662939" h="115570">
                  <a:moveTo>
                    <a:pt x="204292" y="47764"/>
                  </a:moveTo>
                  <a:lnTo>
                    <a:pt x="200837" y="47028"/>
                  </a:lnTo>
                  <a:lnTo>
                    <a:pt x="197383" y="46291"/>
                  </a:lnTo>
                  <a:lnTo>
                    <a:pt x="196075" y="51396"/>
                  </a:lnTo>
                  <a:lnTo>
                    <a:pt x="203466" y="52971"/>
                  </a:lnTo>
                  <a:lnTo>
                    <a:pt x="204292" y="47764"/>
                  </a:lnTo>
                  <a:close/>
                </a:path>
                <a:path w="662939" h="115570">
                  <a:moveTo>
                    <a:pt x="223977" y="51955"/>
                  </a:moveTo>
                  <a:lnTo>
                    <a:pt x="220522" y="51219"/>
                  </a:lnTo>
                  <a:lnTo>
                    <a:pt x="217068" y="50482"/>
                  </a:lnTo>
                  <a:lnTo>
                    <a:pt x="215785" y="55587"/>
                  </a:lnTo>
                  <a:lnTo>
                    <a:pt x="223177" y="57162"/>
                  </a:lnTo>
                  <a:lnTo>
                    <a:pt x="223977" y="51955"/>
                  </a:lnTo>
                  <a:close/>
                </a:path>
                <a:path w="662939" h="115570">
                  <a:moveTo>
                    <a:pt x="243751" y="55778"/>
                  </a:moveTo>
                  <a:lnTo>
                    <a:pt x="240271" y="55130"/>
                  </a:lnTo>
                  <a:lnTo>
                    <a:pt x="236791" y="54483"/>
                  </a:lnTo>
                  <a:lnTo>
                    <a:pt x="235546" y="59601"/>
                  </a:lnTo>
                  <a:lnTo>
                    <a:pt x="242976" y="60985"/>
                  </a:lnTo>
                  <a:lnTo>
                    <a:pt x="243751" y="55778"/>
                  </a:lnTo>
                  <a:close/>
                </a:path>
                <a:path w="662939" h="115570">
                  <a:moveTo>
                    <a:pt x="263525" y="59448"/>
                  </a:moveTo>
                  <a:lnTo>
                    <a:pt x="260045" y="58801"/>
                  </a:lnTo>
                  <a:lnTo>
                    <a:pt x="256565" y="58153"/>
                  </a:lnTo>
                  <a:lnTo>
                    <a:pt x="255346" y="63284"/>
                  </a:lnTo>
                  <a:lnTo>
                    <a:pt x="262775" y="64655"/>
                  </a:lnTo>
                  <a:lnTo>
                    <a:pt x="263525" y="59448"/>
                  </a:lnTo>
                  <a:close/>
                </a:path>
                <a:path w="662939" h="115570">
                  <a:moveTo>
                    <a:pt x="283311" y="63119"/>
                  </a:moveTo>
                  <a:lnTo>
                    <a:pt x="279831" y="62471"/>
                  </a:lnTo>
                  <a:lnTo>
                    <a:pt x="276352" y="61823"/>
                  </a:lnTo>
                  <a:lnTo>
                    <a:pt x="275170" y="66954"/>
                  </a:lnTo>
                  <a:lnTo>
                    <a:pt x="282587" y="68338"/>
                  </a:lnTo>
                  <a:lnTo>
                    <a:pt x="283311" y="63119"/>
                  </a:lnTo>
                  <a:close/>
                </a:path>
                <a:path w="662939" h="115570">
                  <a:moveTo>
                    <a:pt x="303098" y="66802"/>
                  </a:moveTo>
                  <a:lnTo>
                    <a:pt x="299618" y="66154"/>
                  </a:lnTo>
                  <a:lnTo>
                    <a:pt x="296138" y="65506"/>
                  </a:lnTo>
                  <a:lnTo>
                    <a:pt x="294982" y="70650"/>
                  </a:lnTo>
                  <a:lnTo>
                    <a:pt x="302412" y="72021"/>
                  </a:lnTo>
                  <a:lnTo>
                    <a:pt x="303098" y="66802"/>
                  </a:lnTo>
                  <a:close/>
                </a:path>
                <a:path w="662939" h="115570">
                  <a:moveTo>
                    <a:pt x="322884" y="70434"/>
                  </a:moveTo>
                  <a:lnTo>
                    <a:pt x="319405" y="69824"/>
                  </a:lnTo>
                  <a:lnTo>
                    <a:pt x="315925" y="69176"/>
                  </a:lnTo>
                  <a:lnTo>
                    <a:pt x="314794" y="74320"/>
                  </a:lnTo>
                  <a:lnTo>
                    <a:pt x="318516" y="75006"/>
                  </a:lnTo>
                  <a:lnTo>
                    <a:pt x="322237" y="75653"/>
                  </a:lnTo>
                  <a:lnTo>
                    <a:pt x="322884" y="70434"/>
                  </a:lnTo>
                  <a:close/>
                </a:path>
                <a:path w="662939" h="115570">
                  <a:moveTo>
                    <a:pt x="342773" y="73545"/>
                  </a:moveTo>
                  <a:lnTo>
                    <a:pt x="339280" y="72999"/>
                  </a:lnTo>
                  <a:lnTo>
                    <a:pt x="335788" y="72453"/>
                  </a:lnTo>
                  <a:lnTo>
                    <a:pt x="334683" y="77597"/>
                  </a:lnTo>
                  <a:lnTo>
                    <a:pt x="342150" y="78778"/>
                  </a:lnTo>
                  <a:lnTo>
                    <a:pt x="342773" y="73545"/>
                  </a:lnTo>
                  <a:close/>
                </a:path>
                <a:path w="662939" h="115570">
                  <a:moveTo>
                    <a:pt x="362648" y="76682"/>
                  </a:moveTo>
                  <a:lnTo>
                    <a:pt x="359156" y="76136"/>
                  </a:lnTo>
                  <a:lnTo>
                    <a:pt x="355663" y="75590"/>
                  </a:lnTo>
                  <a:lnTo>
                    <a:pt x="354596" y="80746"/>
                  </a:lnTo>
                  <a:lnTo>
                    <a:pt x="362051" y="81927"/>
                  </a:lnTo>
                  <a:lnTo>
                    <a:pt x="362648" y="76682"/>
                  </a:lnTo>
                  <a:close/>
                </a:path>
                <a:path w="662939" h="115570">
                  <a:moveTo>
                    <a:pt x="382524" y="79819"/>
                  </a:moveTo>
                  <a:lnTo>
                    <a:pt x="379031" y="79273"/>
                  </a:lnTo>
                  <a:lnTo>
                    <a:pt x="375539" y="78727"/>
                  </a:lnTo>
                  <a:lnTo>
                    <a:pt x="374497" y="83883"/>
                  </a:lnTo>
                  <a:lnTo>
                    <a:pt x="381965" y="85064"/>
                  </a:lnTo>
                  <a:lnTo>
                    <a:pt x="382524" y="79819"/>
                  </a:lnTo>
                  <a:close/>
                </a:path>
                <a:path w="662939" h="115570">
                  <a:moveTo>
                    <a:pt x="402399" y="82969"/>
                  </a:moveTo>
                  <a:lnTo>
                    <a:pt x="398907" y="82423"/>
                  </a:lnTo>
                  <a:lnTo>
                    <a:pt x="395414" y="81876"/>
                  </a:lnTo>
                  <a:lnTo>
                    <a:pt x="394411" y="87045"/>
                  </a:lnTo>
                  <a:lnTo>
                    <a:pt x="401866" y="88214"/>
                  </a:lnTo>
                  <a:lnTo>
                    <a:pt x="402399" y="82969"/>
                  </a:lnTo>
                  <a:close/>
                </a:path>
                <a:path w="662939" h="115570">
                  <a:moveTo>
                    <a:pt x="422325" y="85763"/>
                  </a:moveTo>
                  <a:lnTo>
                    <a:pt x="418820" y="85305"/>
                  </a:lnTo>
                  <a:lnTo>
                    <a:pt x="415315" y="84848"/>
                  </a:lnTo>
                  <a:lnTo>
                    <a:pt x="414337" y="90030"/>
                  </a:lnTo>
                  <a:lnTo>
                    <a:pt x="421830" y="91008"/>
                  </a:lnTo>
                  <a:lnTo>
                    <a:pt x="422325" y="85763"/>
                  </a:lnTo>
                  <a:close/>
                </a:path>
                <a:path w="662939" h="115570">
                  <a:moveTo>
                    <a:pt x="442277" y="88353"/>
                  </a:moveTo>
                  <a:lnTo>
                    <a:pt x="438772" y="87896"/>
                  </a:lnTo>
                  <a:lnTo>
                    <a:pt x="435267" y="87439"/>
                  </a:lnTo>
                  <a:lnTo>
                    <a:pt x="434327" y="92621"/>
                  </a:lnTo>
                  <a:lnTo>
                    <a:pt x="441820" y="93599"/>
                  </a:lnTo>
                  <a:lnTo>
                    <a:pt x="442277" y="88353"/>
                  </a:lnTo>
                  <a:close/>
                </a:path>
                <a:path w="662939" h="115570">
                  <a:moveTo>
                    <a:pt x="462229" y="90957"/>
                  </a:moveTo>
                  <a:lnTo>
                    <a:pt x="458724" y="90500"/>
                  </a:lnTo>
                  <a:lnTo>
                    <a:pt x="455218" y="90043"/>
                  </a:lnTo>
                  <a:lnTo>
                    <a:pt x="454304" y="95237"/>
                  </a:lnTo>
                  <a:lnTo>
                    <a:pt x="461797" y="96202"/>
                  </a:lnTo>
                  <a:lnTo>
                    <a:pt x="462229" y="90957"/>
                  </a:lnTo>
                  <a:close/>
                </a:path>
                <a:path w="662939" h="115570">
                  <a:moveTo>
                    <a:pt x="482193" y="93548"/>
                  </a:moveTo>
                  <a:lnTo>
                    <a:pt x="478688" y="93091"/>
                  </a:lnTo>
                  <a:lnTo>
                    <a:pt x="475183" y="92633"/>
                  </a:lnTo>
                  <a:lnTo>
                    <a:pt x="474306" y="97828"/>
                  </a:lnTo>
                  <a:lnTo>
                    <a:pt x="481799" y="98806"/>
                  </a:lnTo>
                  <a:lnTo>
                    <a:pt x="482193" y="93548"/>
                  </a:lnTo>
                  <a:close/>
                </a:path>
                <a:path w="662939" h="115570">
                  <a:moveTo>
                    <a:pt x="502158" y="95973"/>
                  </a:moveTo>
                  <a:lnTo>
                    <a:pt x="498640" y="95618"/>
                  </a:lnTo>
                  <a:lnTo>
                    <a:pt x="495122" y="95250"/>
                  </a:lnTo>
                  <a:lnTo>
                    <a:pt x="494284" y="100457"/>
                  </a:lnTo>
                  <a:lnTo>
                    <a:pt x="501802" y="101231"/>
                  </a:lnTo>
                  <a:lnTo>
                    <a:pt x="502158" y="95973"/>
                  </a:lnTo>
                  <a:close/>
                </a:path>
                <a:path w="662939" h="115570">
                  <a:moveTo>
                    <a:pt x="522185" y="98005"/>
                  </a:moveTo>
                  <a:lnTo>
                    <a:pt x="518668" y="97650"/>
                  </a:lnTo>
                  <a:lnTo>
                    <a:pt x="515150" y="97294"/>
                  </a:lnTo>
                  <a:lnTo>
                    <a:pt x="514337" y="102501"/>
                  </a:lnTo>
                  <a:lnTo>
                    <a:pt x="521855" y="103263"/>
                  </a:lnTo>
                  <a:lnTo>
                    <a:pt x="522185" y="98005"/>
                  </a:lnTo>
                  <a:close/>
                </a:path>
                <a:path w="662939" h="115570">
                  <a:moveTo>
                    <a:pt x="542201" y="100037"/>
                  </a:moveTo>
                  <a:lnTo>
                    <a:pt x="538683" y="99682"/>
                  </a:lnTo>
                  <a:lnTo>
                    <a:pt x="535165" y="99326"/>
                  </a:lnTo>
                  <a:lnTo>
                    <a:pt x="534390" y="104533"/>
                  </a:lnTo>
                  <a:lnTo>
                    <a:pt x="541909" y="105295"/>
                  </a:lnTo>
                  <a:lnTo>
                    <a:pt x="542201" y="100037"/>
                  </a:lnTo>
                  <a:close/>
                </a:path>
                <a:path w="662939" h="115570">
                  <a:moveTo>
                    <a:pt x="562216" y="102082"/>
                  </a:moveTo>
                  <a:lnTo>
                    <a:pt x="558698" y="101727"/>
                  </a:lnTo>
                  <a:lnTo>
                    <a:pt x="555180" y="101371"/>
                  </a:lnTo>
                  <a:lnTo>
                    <a:pt x="554443" y="106591"/>
                  </a:lnTo>
                  <a:lnTo>
                    <a:pt x="561962" y="107353"/>
                  </a:lnTo>
                  <a:lnTo>
                    <a:pt x="562216" y="102082"/>
                  </a:lnTo>
                  <a:close/>
                </a:path>
                <a:path w="662939" h="115570">
                  <a:moveTo>
                    <a:pt x="582231" y="104101"/>
                  </a:moveTo>
                  <a:lnTo>
                    <a:pt x="578713" y="103759"/>
                  </a:lnTo>
                  <a:lnTo>
                    <a:pt x="575195" y="103403"/>
                  </a:lnTo>
                  <a:lnTo>
                    <a:pt x="574497" y="108623"/>
                  </a:lnTo>
                  <a:lnTo>
                    <a:pt x="582015" y="109372"/>
                  </a:lnTo>
                  <a:lnTo>
                    <a:pt x="582231" y="104101"/>
                  </a:lnTo>
                  <a:close/>
                </a:path>
                <a:path w="662939" h="115570">
                  <a:moveTo>
                    <a:pt x="602310" y="105537"/>
                  </a:moveTo>
                  <a:lnTo>
                    <a:pt x="598779" y="105283"/>
                  </a:lnTo>
                  <a:lnTo>
                    <a:pt x="595249" y="105029"/>
                  </a:lnTo>
                  <a:lnTo>
                    <a:pt x="594588" y="110248"/>
                  </a:lnTo>
                  <a:lnTo>
                    <a:pt x="602119" y="110807"/>
                  </a:lnTo>
                  <a:lnTo>
                    <a:pt x="602310" y="105537"/>
                  </a:lnTo>
                  <a:close/>
                </a:path>
                <a:path w="662939" h="115570">
                  <a:moveTo>
                    <a:pt x="622376" y="107010"/>
                  </a:moveTo>
                  <a:lnTo>
                    <a:pt x="618845" y="106756"/>
                  </a:lnTo>
                  <a:lnTo>
                    <a:pt x="615315" y="106502"/>
                  </a:lnTo>
                  <a:lnTo>
                    <a:pt x="614692" y="111721"/>
                  </a:lnTo>
                  <a:lnTo>
                    <a:pt x="622223" y="112280"/>
                  </a:lnTo>
                  <a:lnTo>
                    <a:pt x="622376" y="107010"/>
                  </a:lnTo>
                  <a:close/>
                </a:path>
                <a:path w="662939" h="115570">
                  <a:moveTo>
                    <a:pt x="642442" y="108470"/>
                  </a:moveTo>
                  <a:lnTo>
                    <a:pt x="638911" y="108216"/>
                  </a:lnTo>
                  <a:lnTo>
                    <a:pt x="635381" y="107962"/>
                  </a:lnTo>
                  <a:lnTo>
                    <a:pt x="634796" y="113195"/>
                  </a:lnTo>
                  <a:lnTo>
                    <a:pt x="642327" y="113741"/>
                  </a:lnTo>
                  <a:lnTo>
                    <a:pt x="642442" y="108470"/>
                  </a:lnTo>
                  <a:close/>
                </a:path>
                <a:path w="662939" h="115570">
                  <a:moveTo>
                    <a:pt x="662508" y="109943"/>
                  </a:moveTo>
                  <a:lnTo>
                    <a:pt x="658977" y="109689"/>
                  </a:lnTo>
                  <a:lnTo>
                    <a:pt x="655447" y="109435"/>
                  </a:lnTo>
                  <a:lnTo>
                    <a:pt x="654888" y="114668"/>
                  </a:lnTo>
                  <a:lnTo>
                    <a:pt x="662432" y="115214"/>
                  </a:lnTo>
                  <a:lnTo>
                    <a:pt x="662508" y="10994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 descr=""/>
            <p:cNvSpPr/>
            <p:nvPr/>
          </p:nvSpPr>
          <p:spPr>
            <a:xfrm>
              <a:off x="1734869" y="5884123"/>
              <a:ext cx="370205" cy="0"/>
            </a:xfrm>
            <a:custGeom>
              <a:avLst/>
              <a:gdLst/>
              <a:ahLst/>
              <a:cxnLst/>
              <a:rect l="l" t="t" r="r" b="b"/>
              <a:pathLst>
                <a:path w="370205" h="0">
                  <a:moveTo>
                    <a:pt x="0" y="0"/>
                  </a:moveTo>
                  <a:lnTo>
                    <a:pt x="370086" y="0"/>
                  </a:lnTo>
                </a:path>
              </a:pathLst>
            </a:custGeom>
            <a:ln w="1424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 descr=""/>
            <p:cNvSpPr/>
            <p:nvPr/>
          </p:nvSpPr>
          <p:spPr>
            <a:xfrm>
              <a:off x="2117280" y="5501487"/>
              <a:ext cx="1363980" cy="379730"/>
            </a:xfrm>
            <a:custGeom>
              <a:avLst/>
              <a:gdLst/>
              <a:ahLst/>
              <a:cxnLst/>
              <a:rect l="l" t="t" r="r" b="b"/>
              <a:pathLst>
                <a:path w="1363979" h="379729">
                  <a:moveTo>
                    <a:pt x="7747" y="378841"/>
                  </a:moveTo>
                  <a:lnTo>
                    <a:pt x="7035" y="373621"/>
                  </a:lnTo>
                  <a:lnTo>
                    <a:pt x="3517" y="373964"/>
                  </a:lnTo>
                  <a:lnTo>
                    <a:pt x="0" y="374307"/>
                  </a:lnTo>
                  <a:lnTo>
                    <a:pt x="215" y="379564"/>
                  </a:lnTo>
                  <a:lnTo>
                    <a:pt x="7747" y="378841"/>
                  </a:lnTo>
                  <a:close/>
                </a:path>
                <a:path w="1363979" h="379729">
                  <a:moveTo>
                    <a:pt x="27813" y="376910"/>
                  </a:moveTo>
                  <a:lnTo>
                    <a:pt x="27063" y="371690"/>
                  </a:lnTo>
                  <a:lnTo>
                    <a:pt x="23545" y="372033"/>
                  </a:lnTo>
                  <a:lnTo>
                    <a:pt x="20027" y="372376"/>
                  </a:lnTo>
                  <a:lnTo>
                    <a:pt x="20294" y="377634"/>
                  </a:lnTo>
                  <a:lnTo>
                    <a:pt x="27813" y="376910"/>
                  </a:lnTo>
                  <a:close/>
                </a:path>
                <a:path w="1363979" h="379729">
                  <a:moveTo>
                    <a:pt x="47879" y="374967"/>
                  </a:moveTo>
                  <a:lnTo>
                    <a:pt x="47091" y="369747"/>
                  </a:lnTo>
                  <a:lnTo>
                    <a:pt x="43573" y="370090"/>
                  </a:lnTo>
                  <a:lnTo>
                    <a:pt x="40055" y="370433"/>
                  </a:lnTo>
                  <a:lnTo>
                    <a:pt x="40360" y="375691"/>
                  </a:lnTo>
                  <a:lnTo>
                    <a:pt x="47879" y="374967"/>
                  </a:lnTo>
                  <a:close/>
                </a:path>
                <a:path w="1363979" h="379729">
                  <a:moveTo>
                    <a:pt x="67906" y="372833"/>
                  </a:moveTo>
                  <a:lnTo>
                    <a:pt x="67081" y="367639"/>
                  </a:lnTo>
                  <a:lnTo>
                    <a:pt x="63576" y="368071"/>
                  </a:lnTo>
                  <a:lnTo>
                    <a:pt x="60071" y="368503"/>
                  </a:lnTo>
                  <a:lnTo>
                    <a:pt x="60413" y="373761"/>
                  </a:lnTo>
                  <a:lnTo>
                    <a:pt x="67906" y="372833"/>
                  </a:lnTo>
                  <a:close/>
                </a:path>
                <a:path w="1363979" h="379729">
                  <a:moveTo>
                    <a:pt x="87922" y="370357"/>
                  </a:moveTo>
                  <a:lnTo>
                    <a:pt x="87058" y="365163"/>
                  </a:lnTo>
                  <a:lnTo>
                    <a:pt x="83553" y="365594"/>
                  </a:lnTo>
                  <a:lnTo>
                    <a:pt x="80048" y="366026"/>
                  </a:lnTo>
                  <a:lnTo>
                    <a:pt x="80429" y="371284"/>
                  </a:lnTo>
                  <a:lnTo>
                    <a:pt x="87922" y="370357"/>
                  </a:lnTo>
                  <a:close/>
                </a:path>
                <a:path w="1363979" h="379729">
                  <a:moveTo>
                    <a:pt x="107924" y="367893"/>
                  </a:moveTo>
                  <a:lnTo>
                    <a:pt x="107022" y="362699"/>
                  </a:lnTo>
                  <a:lnTo>
                    <a:pt x="103517" y="363131"/>
                  </a:lnTo>
                  <a:lnTo>
                    <a:pt x="100012" y="363562"/>
                  </a:lnTo>
                  <a:lnTo>
                    <a:pt x="100431" y="368820"/>
                  </a:lnTo>
                  <a:lnTo>
                    <a:pt x="107924" y="367893"/>
                  </a:lnTo>
                  <a:close/>
                </a:path>
                <a:path w="1363979" h="379729">
                  <a:moveTo>
                    <a:pt x="127927" y="365404"/>
                  </a:moveTo>
                  <a:lnTo>
                    <a:pt x="126987" y="360222"/>
                  </a:lnTo>
                  <a:lnTo>
                    <a:pt x="123482" y="360654"/>
                  </a:lnTo>
                  <a:lnTo>
                    <a:pt x="119976" y="361086"/>
                  </a:lnTo>
                  <a:lnTo>
                    <a:pt x="120434" y="366331"/>
                  </a:lnTo>
                  <a:lnTo>
                    <a:pt x="127927" y="365404"/>
                  </a:lnTo>
                  <a:close/>
                </a:path>
                <a:path w="1363979" h="379729">
                  <a:moveTo>
                    <a:pt x="147878" y="362496"/>
                  </a:moveTo>
                  <a:lnTo>
                    <a:pt x="146900" y="357327"/>
                  </a:lnTo>
                  <a:lnTo>
                    <a:pt x="143408" y="357847"/>
                  </a:lnTo>
                  <a:lnTo>
                    <a:pt x="139915" y="358368"/>
                  </a:lnTo>
                  <a:lnTo>
                    <a:pt x="140411" y="363613"/>
                  </a:lnTo>
                  <a:lnTo>
                    <a:pt x="147878" y="362496"/>
                  </a:lnTo>
                  <a:close/>
                </a:path>
                <a:path w="1363979" h="379729">
                  <a:moveTo>
                    <a:pt x="167805" y="359511"/>
                  </a:moveTo>
                  <a:lnTo>
                    <a:pt x="166789" y="354342"/>
                  </a:lnTo>
                  <a:lnTo>
                    <a:pt x="163296" y="354863"/>
                  </a:lnTo>
                  <a:lnTo>
                    <a:pt x="159804" y="355384"/>
                  </a:lnTo>
                  <a:lnTo>
                    <a:pt x="160337" y="360629"/>
                  </a:lnTo>
                  <a:lnTo>
                    <a:pt x="167805" y="359511"/>
                  </a:lnTo>
                  <a:close/>
                </a:path>
                <a:path w="1363979" h="379729">
                  <a:moveTo>
                    <a:pt x="187744" y="356514"/>
                  </a:moveTo>
                  <a:lnTo>
                    <a:pt x="186690" y="351358"/>
                  </a:lnTo>
                  <a:lnTo>
                    <a:pt x="183197" y="351878"/>
                  </a:lnTo>
                  <a:lnTo>
                    <a:pt x="179705" y="352399"/>
                  </a:lnTo>
                  <a:lnTo>
                    <a:pt x="180276" y="357644"/>
                  </a:lnTo>
                  <a:lnTo>
                    <a:pt x="187744" y="356514"/>
                  </a:lnTo>
                  <a:close/>
                </a:path>
                <a:path w="1363979" h="379729">
                  <a:moveTo>
                    <a:pt x="207645" y="353314"/>
                  </a:moveTo>
                  <a:lnTo>
                    <a:pt x="206552" y="348170"/>
                  </a:lnTo>
                  <a:lnTo>
                    <a:pt x="203073" y="348780"/>
                  </a:lnTo>
                  <a:lnTo>
                    <a:pt x="199593" y="349389"/>
                  </a:lnTo>
                  <a:lnTo>
                    <a:pt x="200202" y="354622"/>
                  </a:lnTo>
                  <a:lnTo>
                    <a:pt x="207645" y="353314"/>
                  </a:lnTo>
                  <a:close/>
                </a:path>
                <a:path w="1363979" h="379729">
                  <a:moveTo>
                    <a:pt x="227507" y="349846"/>
                  </a:moveTo>
                  <a:lnTo>
                    <a:pt x="226377" y="344703"/>
                  </a:lnTo>
                  <a:lnTo>
                    <a:pt x="222897" y="345313"/>
                  </a:lnTo>
                  <a:lnTo>
                    <a:pt x="219417" y="345922"/>
                  </a:lnTo>
                  <a:lnTo>
                    <a:pt x="220065" y="351155"/>
                  </a:lnTo>
                  <a:lnTo>
                    <a:pt x="227507" y="349846"/>
                  </a:lnTo>
                  <a:close/>
                </a:path>
                <a:path w="1363979" h="379729">
                  <a:moveTo>
                    <a:pt x="247357" y="346367"/>
                  </a:moveTo>
                  <a:lnTo>
                    <a:pt x="246189" y="341223"/>
                  </a:lnTo>
                  <a:lnTo>
                    <a:pt x="242709" y="341833"/>
                  </a:lnTo>
                  <a:lnTo>
                    <a:pt x="239229" y="342442"/>
                  </a:lnTo>
                  <a:lnTo>
                    <a:pt x="239915" y="347662"/>
                  </a:lnTo>
                  <a:lnTo>
                    <a:pt x="247357" y="346367"/>
                  </a:lnTo>
                  <a:close/>
                </a:path>
                <a:path w="1363979" h="379729">
                  <a:moveTo>
                    <a:pt x="267220" y="342874"/>
                  </a:moveTo>
                  <a:lnTo>
                    <a:pt x="266014" y="337743"/>
                  </a:lnTo>
                  <a:lnTo>
                    <a:pt x="262534" y="338353"/>
                  </a:lnTo>
                  <a:lnTo>
                    <a:pt x="259054" y="338963"/>
                  </a:lnTo>
                  <a:lnTo>
                    <a:pt x="259778" y="344182"/>
                  </a:lnTo>
                  <a:lnTo>
                    <a:pt x="267220" y="342874"/>
                  </a:lnTo>
                  <a:close/>
                </a:path>
                <a:path w="1363979" h="379729">
                  <a:moveTo>
                    <a:pt x="286981" y="338937"/>
                  </a:moveTo>
                  <a:lnTo>
                    <a:pt x="285750" y="333806"/>
                  </a:lnTo>
                  <a:lnTo>
                    <a:pt x="282282" y="334505"/>
                  </a:lnTo>
                  <a:lnTo>
                    <a:pt x="278815" y="335191"/>
                  </a:lnTo>
                  <a:lnTo>
                    <a:pt x="279577" y="340410"/>
                  </a:lnTo>
                  <a:lnTo>
                    <a:pt x="286981" y="338937"/>
                  </a:lnTo>
                  <a:close/>
                </a:path>
                <a:path w="1363979" h="379729">
                  <a:moveTo>
                    <a:pt x="306743" y="334975"/>
                  </a:moveTo>
                  <a:lnTo>
                    <a:pt x="305473" y="329857"/>
                  </a:lnTo>
                  <a:lnTo>
                    <a:pt x="302006" y="330555"/>
                  </a:lnTo>
                  <a:lnTo>
                    <a:pt x="298538" y="331241"/>
                  </a:lnTo>
                  <a:lnTo>
                    <a:pt x="299339" y="336448"/>
                  </a:lnTo>
                  <a:lnTo>
                    <a:pt x="306743" y="334975"/>
                  </a:lnTo>
                  <a:close/>
                </a:path>
                <a:path w="1363979" h="379729">
                  <a:moveTo>
                    <a:pt x="326517" y="331038"/>
                  </a:moveTo>
                  <a:lnTo>
                    <a:pt x="325208" y="325932"/>
                  </a:lnTo>
                  <a:lnTo>
                    <a:pt x="321741" y="326618"/>
                  </a:lnTo>
                  <a:lnTo>
                    <a:pt x="318274" y="327317"/>
                  </a:lnTo>
                  <a:lnTo>
                    <a:pt x="319112" y="332511"/>
                  </a:lnTo>
                  <a:lnTo>
                    <a:pt x="326517" y="331038"/>
                  </a:lnTo>
                  <a:close/>
                </a:path>
                <a:path w="1363979" h="379729">
                  <a:moveTo>
                    <a:pt x="346214" y="326783"/>
                  </a:moveTo>
                  <a:lnTo>
                    <a:pt x="344881" y="321691"/>
                  </a:lnTo>
                  <a:lnTo>
                    <a:pt x="341426" y="322465"/>
                  </a:lnTo>
                  <a:lnTo>
                    <a:pt x="337972" y="323240"/>
                  </a:lnTo>
                  <a:lnTo>
                    <a:pt x="338848" y="328434"/>
                  </a:lnTo>
                  <a:lnTo>
                    <a:pt x="346214" y="326783"/>
                  </a:lnTo>
                  <a:close/>
                </a:path>
                <a:path w="1363979" h="379729">
                  <a:moveTo>
                    <a:pt x="365899" y="322414"/>
                  </a:moveTo>
                  <a:lnTo>
                    <a:pt x="364528" y="317322"/>
                  </a:lnTo>
                  <a:lnTo>
                    <a:pt x="361073" y="318096"/>
                  </a:lnTo>
                  <a:lnTo>
                    <a:pt x="357619" y="318871"/>
                  </a:lnTo>
                  <a:lnTo>
                    <a:pt x="358521" y="324053"/>
                  </a:lnTo>
                  <a:lnTo>
                    <a:pt x="365899" y="322414"/>
                  </a:lnTo>
                  <a:close/>
                </a:path>
                <a:path w="1363979" h="379729">
                  <a:moveTo>
                    <a:pt x="385572" y="318020"/>
                  </a:moveTo>
                  <a:lnTo>
                    <a:pt x="384162" y="312940"/>
                  </a:lnTo>
                  <a:lnTo>
                    <a:pt x="380707" y="313715"/>
                  </a:lnTo>
                  <a:lnTo>
                    <a:pt x="377253" y="314490"/>
                  </a:lnTo>
                  <a:lnTo>
                    <a:pt x="378193" y="319671"/>
                  </a:lnTo>
                  <a:lnTo>
                    <a:pt x="385572" y="318020"/>
                  </a:lnTo>
                  <a:close/>
                </a:path>
                <a:path w="1363979" h="379729">
                  <a:moveTo>
                    <a:pt x="405206" y="313499"/>
                  </a:moveTo>
                  <a:lnTo>
                    <a:pt x="403771" y="308432"/>
                  </a:lnTo>
                  <a:lnTo>
                    <a:pt x="400329" y="309270"/>
                  </a:lnTo>
                  <a:lnTo>
                    <a:pt x="396887" y="310108"/>
                  </a:lnTo>
                  <a:lnTo>
                    <a:pt x="397865" y="315290"/>
                  </a:lnTo>
                  <a:lnTo>
                    <a:pt x="405206" y="313499"/>
                  </a:lnTo>
                  <a:close/>
                </a:path>
                <a:path w="1363979" h="379729">
                  <a:moveTo>
                    <a:pt x="424789" y="308711"/>
                  </a:moveTo>
                  <a:lnTo>
                    <a:pt x="423329" y="303657"/>
                  </a:lnTo>
                  <a:lnTo>
                    <a:pt x="419887" y="304495"/>
                  </a:lnTo>
                  <a:lnTo>
                    <a:pt x="416445" y="305333"/>
                  </a:lnTo>
                  <a:lnTo>
                    <a:pt x="417449" y="310502"/>
                  </a:lnTo>
                  <a:lnTo>
                    <a:pt x="424789" y="308711"/>
                  </a:lnTo>
                  <a:close/>
                </a:path>
                <a:path w="1363979" h="379729">
                  <a:moveTo>
                    <a:pt x="444373" y="303936"/>
                  </a:moveTo>
                  <a:lnTo>
                    <a:pt x="442874" y="298881"/>
                  </a:lnTo>
                  <a:lnTo>
                    <a:pt x="439432" y="299720"/>
                  </a:lnTo>
                  <a:lnTo>
                    <a:pt x="435991" y="300558"/>
                  </a:lnTo>
                  <a:lnTo>
                    <a:pt x="437032" y="305727"/>
                  </a:lnTo>
                  <a:lnTo>
                    <a:pt x="444373" y="303936"/>
                  </a:lnTo>
                  <a:close/>
                </a:path>
                <a:path w="1363979" h="379729">
                  <a:moveTo>
                    <a:pt x="463943" y="299123"/>
                  </a:moveTo>
                  <a:lnTo>
                    <a:pt x="462407" y="294081"/>
                  </a:lnTo>
                  <a:lnTo>
                    <a:pt x="458978" y="294932"/>
                  </a:lnTo>
                  <a:lnTo>
                    <a:pt x="455536" y="295770"/>
                  </a:lnTo>
                  <a:lnTo>
                    <a:pt x="456603" y="300926"/>
                  </a:lnTo>
                  <a:lnTo>
                    <a:pt x="460273" y="300037"/>
                  </a:lnTo>
                  <a:lnTo>
                    <a:pt x="463943" y="299123"/>
                  </a:lnTo>
                  <a:close/>
                </a:path>
                <a:path w="1363979" h="379729">
                  <a:moveTo>
                    <a:pt x="483412" y="293954"/>
                  </a:moveTo>
                  <a:lnTo>
                    <a:pt x="481850" y="288925"/>
                  </a:lnTo>
                  <a:lnTo>
                    <a:pt x="478434" y="289826"/>
                  </a:lnTo>
                  <a:lnTo>
                    <a:pt x="475018" y="290728"/>
                  </a:lnTo>
                  <a:lnTo>
                    <a:pt x="476110" y="295884"/>
                  </a:lnTo>
                  <a:lnTo>
                    <a:pt x="483412" y="293954"/>
                  </a:lnTo>
                  <a:close/>
                </a:path>
                <a:path w="1363979" h="379729">
                  <a:moveTo>
                    <a:pt x="502894" y="288785"/>
                  </a:moveTo>
                  <a:lnTo>
                    <a:pt x="501307" y="283768"/>
                  </a:lnTo>
                  <a:lnTo>
                    <a:pt x="497890" y="284670"/>
                  </a:lnTo>
                  <a:lnTo>
                    <a:pt x="494474" y="285572"/>
                  </a:lnTo>
                  <a:lnTo>
                    <a:pt x="495592" y="290728"/>
                  </a:lnTo>
                  <a:lnTo>
                    <a:pt x="502894" y="288785"/>
                  </a:lnTo>
                  <a:close/>
                </a:path>
                <a:path w="1363979" h="379729">
                  <a:moveTo>
                    <a:pt x="522376" y="283641"/>
                  </a:moveTo>
                  <a:lnTo>
                    <a:pt x="520763" y="278625"/>
                  </a:lnTo>
                  <a:lnTo>
                    <a:pt x="517347" y="279527"/>
                  </a:lnTo>
                  <a:lnTo>
                    <a:pt x="513930" y="280428"/>
                  </a:lnTo>
                  <a:lnTo>
                    <a:pt x="515073" y="285572"/>
                  </a:lnTo>
                  <a:lnTo>
                    <a:pt x="522376" y="283641"/>
                  </a:lnTo>
                  <a:close/>
                </a:path>
                <a:path w="1363979" h="379729">
                  <a:moveTo>
                    <a:pt x="541782" y="278193"/>
                  </a:moveTo>
                  <a:lnTo>
                    <a:pt x="540143" y="273189"/>
                  </a:lnTo>
                  <a:lnTo>
                    <a:pt x="536740" y="274154"/>
                  </a:lnTo>
                  <a:lnTo>
                    <a:pt x="533336" y="275120"/>
                  </a:lnTo>
                  <a:lnTo>
                    <a:pt x="534517" y="280250"/>
                  </a:lnTo>
                  <a:lnTo>
                    <a:pt x="541782" y="278193"/>
                  </a:lnTo>
                  <a:close/>
                </a:path>
                <a:path w="1363979" h="379729">
                  <a:moveTo>
                    <a:pt x="561174" y="272707"/>
                  </a:moveTo>
                  <a:lnTo>
                    <a:pt x="559511" y="267703"/>
                  </a:lnTo>
                  <a:lnTo>
                    <a:pt x="556107" y="268668"/>
                  </a:lnTo>
                  <a:lnTo>
                    <a:pt x="552704" y="269633"/>
                  </a:lnTo>
                  <a:lnTo>
                    <a:pt x="553910" y="274764"/>
                  </a:lnTo>
                  <a:lnTo>
                    <a:pt x="561174" y="272707"/>
                  </a:lnTo>
                  <a:close/>
                </a:path>
                <a:path w="1363979" h="379729">
                  <a:moveTo>
                    <a:pt x="580567" y="267208"/>
                  </a:moveTo>
                  <a:lnTo>
                    <a:pt x="578878" y="262216"/>
                  </a:lnTo>
                  <a:lnTo>
                    <a:pt x="575475" y="263182"/>
                  </a:lnTo>
                  <a:lnTo>
                    <a:pt x="572071" y="264147"/>
                  </a:lnTo>
                  <a:lnTo>
                    <a:pt x="573303" y="269265"/>
                  </a:lnTo>
                  <a:lnTo>
                    <a:pt x="580567" y="267208"/>
                  </a:lnTo>
                  <a:close/>
                </a:path>
                <a:path w="1363979" h="379729">
                  <a:moveTo>
                    <a:pt x="599897" y="261531"/>
                  </a:moveTo>
                  <a:lnTo>
                    <a:pt x="598182" y="256552"/>
                  </a:lnTo>
                  <a:lnTo>
                    <a:pt x="594791" y="257568"/>
                  </a:lnTo>
                  <a:lnTo>
                    <a:pt x="591400" y="258584"/>
                  </a:lnTo>
                  <a:lnTo>
                    <a:pt x="592658" y="263702"/>
                  </a:lnTo>
                  <a:lnTo>
                    <a:pt x="599897" y="261531"/>
                  </a:lnTo>
                  <a:close/>
                </a:path>
                <a:path w="1363979" h="379729">
                  <a:moveTo>
                    <a:pt x="619201" y="255752"/>
                  </a:moveTo>
                  <a:lnTo>
                    <a:pt x="617461" y="250774"/>
                  </a:lnTo>
                  <a:lnTo>
                    <a:pt x="614070" y="251790"/>
                  </a:lnTo>
                  <a:lnTo>
                    <a:pt x="610679" y="252806"/>
                  </a:lnTo>
                  <a:lnTo>
                    <a:pt x="611962" y="257911"/>
                  </a:lnTo>
                  <a:lnTo>
                    <a:pt x="619201" y="255752"/>
                  </a:lnTo>
                  <a:close/>
                </a:path>
                <a:path w="1363979" h="379729">
                  <a:moveTo>
                    <a:pt x="638492" y="249961"/>
                  </a:moveTo>
                  <a:lnTo>
                    <a:pt x="636739" y="244995"/>
                  </a:lnTo>
                  <a:lnTo>
                    <a:pt x="633349" y="246011"/>
                  </a:lnTo>
                  <a:lnTo>
                    <a:pt x="629958" y="247027"/>
                  </a:lnTo>
                  <a:lnTo>
                    <a:pt x="631266" y="252133"/>
                  </a:lnTo>
                  <a:lnTo>
                    <a:pt x="638492" y="249961"/>
                  </a:lnTo>
                  <a:close/>
                </a:path>
                <a:path w="1363979" h="379729">
                  <a:moveTo>
                    <a:pt x="657771" y="244055"/>
                  </a:moveTo>
                  <a:lnTo>
                    <a:pt x="655993" y="239090"/>
                  </a:lnTo>
                  <a:lnTo>
                    <a:pt x="652614" y="240157"/>
                  </a:lnTo>
                  <a:lnTo>
                    <a:pt x="649236" y="241223"/>
                  </a:lnTo>
                  <a:lnTo>
                    <a:pt x="650570" y="246316"/>
                  </a:lnTo>
                  <a:lnTo>
                    <a:pt x="657771" y="244055"/>
                  </a:lnTo>
                  <a:close/>
                </a:path>
                <a:path w="1363979" h="379729">
                  <a:moveTo>
                    <a:pt x="676986" y="238010"/>
                  </a:moveTo>
                  <a:lnTo>
                    <a:pt x="675195" y="233057"/>
                  </a:lnTo>
                  <a:lnTo>
                    <a:pt x="671817" y="234124"/>
                  </a:lnTo>
                  <a:lnTo>
                    <a:pt x="668439" y="235191"/>
                  </a:lnTo>
                  <a:lnTo>
                    <a:pt x="669785" y="240284"/>
                  </a:lnTo>
                  <a:lnTo>
                    <a:pt x="676986" y="238010"/>
                  </a:lnTo>
                  <a:close/>
                </a:path>
                <a:path w="1363979" h="379729">
                  <a:moveTo>
                    <a:pt x="696214" y="231965"/>
                  </a:moveTo>
                  <a:lnTo>
                    <a:pt x="694397" y="227012"/>
                  </a:lnTo>
                  <a:lnTo>
                    <a:pt x="691019" y="228079"/>
                  </a:lnTo>
                  <a:lnTo>
                    <a:pt x="687641" y="229146"/>
                  </a:lnTo>
                  <a:lnTo>
                    <a:pt x="689013" y="234226"/>
                  </a:lnTo>
                  <a:lnTo>
                    <a:pt x="696214" y="231965"/>
                  </a:lnTo>
                  <a:close/>
                </a:path>
                <a:path w="1363979" h="379729">
                  <a:moveTo>
                    <a:pt x="715403" y="225856"/>
                  </a:moveTo>
                  <a:lnTo>
                    <a:pt x="713574" y="220916"/>
                  </a:lnTo>
                  <a:lnTo>
                    <a:pt x="710209" y="222021"/>
                  </a:lnTo>
                  <a:lnTo>
                    <a:pt x="706843" y="223113"/>
                  </a:lnTo>
                  <a:lnTo>
                    <a:pt x="708228" y="228206"/>
                  </a:lnTo>
                  <a:lnTo>
                    <a:pt x="715403" y="225856"/>
                  </a:lnTo>
                  <a:close/>
                </a:path>
                <a:path w="1363979" h="379729">
                  <a:moveTo>
                    <a:pt x="734568" y="219595"/>
                  </a:moveTo>
                  <a:lnTo>
                    <a:pt x="732713" y="214655"/>
                  </a:lnTo>
                  <a:lnTo>
                    <a:pt x="729348" y="215760"/>
                  </a:lnTo>
                  <a:lnTo>
                    <a:pt x="725982" y="216865"/>
                  </a:lnTo>
                  <a:lnTo>
                    <a:pt x="727379" y="221945"/>
                  </a:lnTo>
                  <a:lnTo>
                    <a:pt x="734568" y="219595"/>
                  </a:lnTo>
                  <a:close/>
                </a:path>
                <a:path w="1363979" h="379729">
                  <a:moveTo>
                    <a:pt x="753706" y="213334"/>
                  </a:moveTo>
                  <a:lnTo>
                    <a:pt x="751840" y="208407"/>
                  </a:lnTo>
                  <a:lnTo>
                    <a:pt x="748474" y="209511"/>
                  </a:lnTo>
                  <a:lnTo>
                    <a:pt x="745109" y="210616"/>
                  </a:lnTo>
                  <a:lnTo>
                    <a:pt x="746531" y="215684"/>
                  </a:lnTo>
                  <a:lnTo>
                    <a:pt x="753706" y="213334"/>
                  </a:lnTo>
                  <a:close/>
                </a:path>
                <a:path w="1363979" h="379729">
                  <a:moveTo>
                    <a:pt x="772858" y="207060"/>
                  </a:moveTo>
                  <a:lnTo>
                    <a:pt x="770966" y="202133"/>
                  </a:lnTo>
                  <a:lnTo>
                    <a:pt x="767613" y="203263"/>
                  </a:lnTo>
                  <a:lnTo>
                    <a:pt x="764247" y="204368"/>
                  </a:lnTo>
                  <a:lnTo>
                    <a:pt x="765683" y="209435"/>
                  </a:lnTo>
                  <a:lnTo>
                    <a:pt x="772858" y="207060"/>
                  </a:lnTo>
                  <a:close/>
                </a:path>
                <a:path w="1363979" h="379729">
                  <a:moveTo>
                    <a:pt x="791933" y="200621"/>
                  </a:moveTo>
                  <a:lnTo>
                    <a:pt x="790041" y="195707"/>
                  </a:lnTo>
                  <a:lnTo>
                    <a:pt x="786688" y="196837"/>
                  </a:lnTo>
                  <a:lnTo>
                    <a:pt x="783336" y="197967"/>
                  </a:lnTo>
                  <a:lnTo>
                    <a:pt x="784783" y="203034"/>
                  </a:lnTo>
                  <a:lnTo>
                    <a:pt x="791933" y="200621"/>
                  </a:lnTo>
                  <a:close/>
                </a:path>
                <a:path w="1363979" h="379729">
                  <a:moveTo>
                    <a:pt x="811022" y="194183"/>
                  </a:moveTo>
                  <a:lnTo>
                    <a:pt x="809117" y="189268"/>
                  </a:lnTo>
                  <a:lnTo>
                    <a:pt x="805764" y="190398"/>
                  </a:lnTo>
                  <a:lnTo>
                    <a:pt x="802411" y="191528"/>
                  </a:lnTo>
                  <a:lnTo>
                    <a:pt x="803871" y="196596"/>
                  </a:lnTo>
                  <a:lnTo>
                    <a:pt x="811022" y="194183"/>
                  </a:lnTo>
                  <a:close/>
                </a:path>
                <a:path w="1363979" h="379729">
                  <a:moveTo>
                    <a:pt x="830122" y="187744"/>
                  </a:moveTo>
                  <a:lnTo>
                    <a:pt x="828205" y="182841"/>
                  </a:lnTo>
                  <a:lnTo>
                    <a:pt x="824852" y="183972"/>
                  </a:lnTo>
                  <a:lnTo>
                    <a:pt x="821499" y="185102"/>
                  </a:lnTo>
                  <a:lnTo>
                    <a:pt x="822972" y="190157"/>
                  </a:lnTo>
                  <a:lnTo>
                    <a:pt x="830122" y="187744"/>
                  </a:lnTo>
                  <a:close/>
                </a:path>
                <a:path w="1363979" h="379729">
                  <a:moveTo>
                    <a:pt x="849160" y="181178"/>
                  </a:moveTo>
                  <a:lnTo>
                    <a:pt x="847242" y="176276"/>
                  </a:lnTo>
                  <a:lnTo>
                    <a:pt x="843889" y="177431"/>
                  </a:lnTo>
                  <a:lnTo>
                    <a:pt x="840536" y="178587"/>
                  </a:lnTo>
                  <a:lnTo>
                    <a:pt x="842035" y="183642"/>
                  </a:lnTo>
                  <a:lnTo>
                    <a:pt x="849160" y="181178"/>
                  </a:lnTo>
                  <a:close/>
                </a:path>
                <a:path w="1363979" h="379729">
                  <a:moveTo>
                    <a:pt x="868197" y="174612"/>
                  </a:moveTo>
                  <a:lnTo>
                    <a:pt x="866267" y="169710"/>
                  </a:lnTo>
                  <a:lnTo>
                    <a:pt x="862914" y="170865"/>
                  </a:lnTo>
                  <a:lnTo>
                    <a:pt x="859561" y="172021"/>
                  </a:lnTo>
                  <a:lnTo>
                    <a:pt x="861060" y="177076"/>
                  </a:lnTo>
                  <a:lnTo>
                    <a:pt x="868197" y="174612"/>
                  </a:lnTo>
                  <a:close/>
                </a:path>
                <a:path w="1363979" h="379729">
                  <a:moveTo>
                    <a:pt x="887247" y="168033"/>
                  </a:moveTo>
                  <a:lnTo>
                    <a:pt x="885304" y="163144"/>
                  </a:lnTo>
                  <a:lnTo>
                    <a:pt x="881951" y="164299"/>
                  </a:lnTo>
                  <a:lnTo>
                    <a:pt x="878598" y="165455"/>
                  </a:lnTo>
                  <a:lnTo>
                    <a:pt x="880110" y="170497"/>
                  </a:lnTo>
                  <a:lnTo>
                    <a:pt x="887247" y="168033"/>
                  </a:lnTo>
                  <a:close/>
                </a:path>
                <a:path w="1363979" h="379729">
                  <a:moveTo>
                    <a:pt x="906259" y="161391"/>
                  </a:moveTo>
                  <a:lnTo>
                    <a:pt x="904303" y="156502"/>
                  </a:lnTo>
                  <a:lnTo>
                    <a:pt x="900963" y="157670"/>
                  </a:lnTo>
                  <a:lnTo>
                    <a:pt x="897623" y="158838"/>
                  </a:lnTo>
                  <a:lnTo>
                    <a:pt x="899134" y="163893"/>
                  </a:lnTo>
                  <a:lnTo>
                    <a:pt x="906259" y="161391"/>
                  </a:lnTo>
                  <a:close/>
                </a:path>
                <a:path w="1363979" h="379729">
                  <a:moveTo>
                    <a:pt x="925258" y="154724"/>
                  </a:moveTo>
                  <a:lnTo>
                    <a:pt x="923302" y="149834"/>
                  </a:lnTo>
                  <a:lnTo>
                    <a:pt x="919962" y="151003"/>
                  </a:lnTo>
                  <a:lnTo>
                    <a:pt x="916622" y="152171"/>
                  </a:lnTo>
                  <a:lnTo>
                    <a:pt x="918146" y="157213"/>
                  </a:lnTo>
                  <a:lnTo>
                    <a:pt x="925258" y="154724"/>
                  </a:lnTo>
                  <a:close/>
                </a:path>
                <a:path w="1363979" h="379729">
                  <a:moveTo>
                    <a:pt x="944283" y="148069"/>
                  </a:moveTo>
                  <a:lnTo>
                    <a:pt x="942314" y="143179"/>
                  </a:lnTo>
                  <a:lnTo>
                    <a:pt x="938974" y="144348"/>
                  </a:lnTo>
                  <a:lnTo>
                    <a:pt x="935634" y="145516"/>
                  </a:lnTo>
                  <a:lnTo>
                    <a:pt x="937158" y="150558"/>
                  </a:lnTo>
                  <a:lnTo>
                    <a:pt x="944283" y="148069"/>
                  </a:lnTo>
                  <a:close/>
                </a:path>
                <a:path w="1363979" h="379729">
                  <a:moveTo>
                    <a:pt x="963269" y="141376"/>
                  </a:moveTo>
                  <a:lnTo>
                    <a:pt x="961301" y="136486"/>
                  </a:lnTo>
                  <a:lnTo>
                    <a:pt x="957961" y="137668"/>
                  </a:lnTo>
                  <a:lnTo>
                    <a:pt x="954620" y="138849"/>
                  </a:lnTo>
                  <a:lnTo>
                    <a:pt x="956157" y="143891"/>
                  </a:lnTo>
                  <a:lnTo>
                    <a:pt x="963269" y="141376"/>
                  </a:lnTo>
                  <a:close/>
                </a:path>
                <a:path w="1363979" h="379729">
                  <a:moveTo>
                    <a:pt x="982256" y="134658"/>
                  </a:moveTo>
                  <a:lnTo>
                    <a:pt x="980287" y="129768"/>
                  </a:lnTo>
                  <a:lnTo>
                    <a:pt x="976947" y="130949"/>
                  </a:lnTo>
                  <a:lnTo>
                    <a:pt x="973607" y="132130"/>
                  </a:lnTo>
                  <a:lnTo>
                    <a:pt x="975144" y="137172"/>
                  </a:lnTo>
                  <a:lnTo>
                    <a:pt x="982256" y="134658"/>
                  </a:lnTo>
                  <a:close/>
                </a:path>
                <a:path w="1363979" h="379729">
                  <a:moveTo>
                    <a:pt x="1001255" y="127952"/>
                  </a:moveTo>
                  <a:lnTo>
                    <a:pt x="999286" y="123063"/>
                  </a:lnTo>
                  <a:lnTo>
                    <a:pt x="995946" y="124244"/>
                  </a:lnTo>
                  <a:lnTo>
                    <a:pt x="992606" y="125425"/>
                  </a:lnTo>
                  <a:lnTo>
                    <a:pt x="994143" y="130467"/>
                  </a:lnTo>
                  <a:lnTo>
                    <a:pt x="1001255" y="127952"/>
                  </a:lnTo>
                  <a:close/>
                </a:path>
                <a:path w="1363979" h="379729">
                  <a:moveTo>
                    <a:pt x="1020241" y="121246"/>
                  </a:moveTo>
                  <a:lnTo>
                    <a:pt x="1018273" y="116357"/>
                  </a:lnTo>
                  <a:lnTo>
                    <a:pt x="1014933" y="117538"/>
                  </a:lnTo>
                  <a:lnTo>
                    <a:pt x="1011593" y="118719"/>
                  </a:lnTo>
                  <a:lnTo>
                    <a:pt x="1013129" y="123761"/>
                  </a:lnTo>
                  <a:lnTo>
                    <a:pt x="1020241" y="121246"/>
                  </a:lnTo>
                  <a:close/>
                </a:path>
                <a:path w="1363979" h="379729">
                  <a:moveTo>
                    <a:pt x="1039228" y="114528"/>
                  </a:moveTo>
                  <a:lnTo>
                    <a:pt x="1037259" y="109639"/>
                  </a:lnTo>
                  <a:lnTo>
                    <a:pt x="1033919" y="110820"/>
                  </a:lnTo>
                  <a:lnTo>
                    <a:pt x="1030579" y="112001"/>
                  </a:lnTo>
                  <a:lnTo>
                    <a:pt x="1032116" y="117043"/>
                  </a:lnTo>
                  <a:lnTo>
                    <a:pt x="1039228" y="114528"/>
                  </a:lnTo>
                  <a:close/>
                </a:path>
                <a:path w="1363979" h="379729">
                  <a:moveTo>
                    <a:pt x="1058214" y="107823"/>
                  </a:moveTo>
                  <a:lnTo>
                    <a:pt x="1056246" y="102933"/>
                  </a:lnTo>
                  <a:lnTo>
                    <a:pt x="1052906" y="104114"/>
                  </a:lnTo>
                  <a:lnTo>
                    <a:pt x="1049566" y="105295"/>
                  </a:lnTo>
                  <a:lnTo>
                    <a:pt x="1051102" y="110337"/>
                  </a:lnTo>
                  <a:lnTo>
                    <a:pt x="1058214" y="107823"/>
                  </a:lnTo>
                  <a:close/>
                </a:path>
                <a:path w="1363979" h="379729">
                  <a:moveTo>
                    <a:pt x="1077201" y="101117"/>
                  </a:moveTo>
                  <a:lnTo>
                    <a:pt x="1075232" y="96240"/>
                  </a:lnTo>
                  <a:lnTo>
                    <a:pt x="1071892" y="97409"/>
                  </a:lnTo>
                  <a:lnTo>
                    <a:pt x="1068552" y="98577"/>
                  </a:lnTo>
                  <a:lnTo>
                    <a:pt x="1070076" y="103619"/>
                  </a:lnTo>
                  <a:lnTo>
                    <a:pt x="1077201" y="101117"/>
                  </a:lnTo>
                  <a:close/>
                </a:path>
                <a:path w="1363979" h="379729">
                  <a:moveTo>
                    <a:pt x="1096213" y="94437"/>
                  </a:moveTo>
                  <a:lnTo>
                    <a:pt x="1094244" y="89560"/>
                  </a:lnTo>
                  <a:lnTo>
                    <a:pt x="1090904" y="90728"/>
                  </a:lnTo>
                  <a:lnTo>
                    <a:pt x="1087564" y="91909"/>
                  </a:lnTo>
                  <a:lnTo>
                    <a:pt x="1089088" y="96939"/>
                  </a:lnTo>
                  <a:lnTo>
                    <a:pt x="1096213" y="94437"/>
                  </a:lnTo>
                  <a:close/>
                </a:path>
                <a:path w="1363979" h="379729">
                  <a:moveTo>
                    <a:pt x="1115199" y="87782"/>
                  </a:moveTo>
                  <a:lnTo>
                    <a:pt x="1113243" y="82880"/>
                  </a:lnTo>
                  <a:lnTo>
                    <a:pt x="1109903" y="84061"/>
                  </a:lnTo>
                  <a:lnTo>
                    <a:pt x="1106563" y="85242"/>
                  </a:lnTo>
                  <a:lnTo>
                    <a:pt x="1108087" y="90284"/>
                  </a:lnTo>
                  <a:lnTo>
                    <a:pt x="1115199" y="87782"/>
                  </a:lnTo>
                  <a:close/>
                </a:path>
                <a:path w="1363979" h="379729">
                  <a:moveTo>
                    <a:pt x="1134211" y="81140"/>
                  </a:moveTo>
                  <a:lnTo>
                    <a:pt x="1132268" y="76250"/>
                  </a:lnTo>
                  <a:lnTo>
                    <a:pt x="1128915" y="77406"/>
                  </a:lnTo>
                  <a:lnTo>
                    <a:pt x="1125562" y="78562"/>
                  </a:lnTo>
                  <a:lnTo>
                    <a:pt x="1127086" y="83616"/>
                  </a:lnTo>
                  <a:lnTo>
                    <a:pt x="1134211" y="81140"/>
                  </a:lnTo>
                  <a:close/>
                </a:path>
                <a:path w="1363979" h="379729">
                  <a:moveTo>
                    <a:pt x="1153236" y="74536"/>
                  </a:moveTo>
                  <a:lnTo>
                    <a:pt x="1151305" y="69646"/>
                  </a:lnTo>
                  <a:lnTo>
                    <a:pt x="1147953" y="70802"/>
                  </a:lnTo>
                  <a:lnTo>
                    <a:pt x="1144600" y="71958"/>
                  </a:lnTo>
                  <a:lnTo>
                    <a:pt x="1146111" y="77012"/>
                  </a:lnTo>
                  <a:lnTo>
                    <a:pt x="1153236" y="74536"/>
                  </a:lnTo>
                  <a:close/>
                </a:path>
                <a:path w="1363979" h="379729">
                  <a:moveTo>
                    <a:pt x="1172260" y="67945"/>
                  </a:moveTo>
                  <a:lnTo>
                    <a:pt x="1170330" y="63055"/>
                  </a:lnTo>
                  <a:lnTo>
                    <a:pt x="1166977" y="64211"/>
                  </a:lnTo>
                  <a:lnTo>
                    <a:pt x="1163624" y="65366"/>
                  </a:lnTo>
                  <a:lnTo>
                    <a:pt x="1165123" y="70421"/>
                  </a:lnTo>
                  <a:lnTo>
                    <a:pt x="1172260" y="67945"/>
                  </a:lnTo>
                  <a:close/>
                </a:path>
                <a:path w="1363979" h="379729">
                  <a:moveTo>
                    <a:pt x="1191310" y="61417"/>
                  </a:moveTo>
                  <a:lnTo>
                    <a:pt x="1189380" y="56502"/>
                  </a:lnTo>
                  <a:lnTo>
                    <a:pt x="1186027" y="57645"/>
                  </a:lnTo>
                  <a:lnTo>
                    <a:pt x="1182674" y="58788"/>
                  </a:lnTo>
                  <a:lnTo>
                    <a:pt x="1184160" y="63830"/>
                  </a:lnTo>
                  <a:lnTo>
                    <a:pt x="1191310" y="61417"/>
                  </a:lnTo>
                  <a:close/>
                </a:path>
                <a:path w="1363979" h="379729">
                  <a:moveTo>
                    <a:pt x="1210373" y="54940"/>
                  </a:moveTo>
                  <a:lnTo>
                    <a:pt x="1208455" y="50025"/>
                  </a:lnTo>
                  <a:lnTo>
                    <a:pt x="1205103" y="51168"/>
                  </a:lnTo>
                  <a:lnTo>
                    <a:pt x="1201750" y="52311"/>
                  </a:lnTo>
                  <a:lnTo>
                    <a:pt x="1203223" y="57365"/>
                  </a:lnTo>
                  <a:lnTo>
                    <a:pt x="1210373" y="54940"/>
                  </a:lnTo>
                  <a:close/>
                </a:path>
                <a:path w="1363979" h="379729">
                  <a:moveTo>
                    <a:pt x="1229436" y="48463"/>
                  </a:moveTo>
                  <a:lnTo>
                    <a:pt x="1227531" y="43548"/>
                  </a:lnTo>
                  <a:lnTo>
                    <a:pt x="1224178" y="44691"/>
                  </a:lnTo>
                  <a:lnTo>
                    <a:pt x="1220825" y="45834"/>
                  </a:lnTo>
                  <a:lnTo>
                    <a:pt x="1222286" y="50888"/>
                  </a:lnTo>
                  <a:lnTo>
                    <a:pt x="1229436" y="48463"/>
                  </a:lnTo>
                  <a:close/>
                </a:path>
                <a:path w="1363979" h="379729">
                  <a:moveTo>
                    <a:pt x="1248511" y="42062"/>
                  </a:moveTo>
                  <a:lnTo>
                    <a:pt x="1246632" y="37147"/>
                  </a:lnTo>
                  <a:lnTo>
                    <a:pt x="1243266" y="38252"/>
                  </a:lnTo>
                  <a:lnTo>
                    <a:pt x="1239901" y="39357"/>
                  </a:lnTo>
                  <a:lnTo>
                    <a:pt x="1241348" y="44424"/>
                  </a:lnTo>
                  <a:lnTo>
                    <a:pt x="1248511" y="42062"/>
                  </a:lnTo>
                  <a:close/>
                </a:path>
                <a:path w="1363979" h="379729">
                  <a:moveTo>
                    <a:pt x="1267625" y="35750"/>
                  </a:moveTo>
                  <a:lnTo>
                    <a:pt x="1265758" y="30835"/>
                  </a:lnTo>
                  <a:lnTo>
                    <a:pt x="1262392" y="31940"/>
                  </a:lnTo>
                  <a:lnTo>
                    <a:pt x="1259027" y="33045"/>
                  </a:lnTo>
                  <a:lnTo>
                    <a:pt x="1260462" y="38112"/>
                  </a:lnTo>
                  <a:lnTo>
                    <a:pt x="1267625" y="35750"/>
                  </a:lnTo>
                  <a:close/>
                </a:path>
                <a:path w="1363979" h="379729">
                  <a:moveTo>
                    <a:pt x="1286751" y="29451"/>
                  </a:moveTo>
                  <a:lnTo>
                    <a:pt x="1284897" y="24523"/>
                  </a:lnTo>
                  <a:lnTo>
                    <a:pt x="1281531" y="25628"/>
                  </a:lnTo>
                  <a:lnTo>
                    <a:pt x="1278166" y="26733"/>
                  </a:lnTo>
                  <a:lnTo>
                    <a:pt x="1279588" y="31813"/>
                  </a:lnTo>
                  <a:lnTo>
                    <a:pt x="1286751" y="29451"/>
                  </a:lnTo>
                  <a:close/>
                </a:path>
                <a:path w="1363979" h="379729">
                  <a:moveTo>
                    <a:pt x="1305890" y="23202"/>
                  </a:moveTo>
                  <a:lnTo>
                    <a:pt x="1304048" y="18275"/>
                  </a:lnTo>
                  <a:lnTo>
                    <a:pt x="1300670" y="19342"/>
                  </a:lnTo>
                  <a:lnTo>
                    <a:pt x="1297292" y="20434"/>
                  </a:lnTo>
                  <a:lnTo>
                    <a:pt x="1298702" y="25501"/>
                  </a:lnTo>
                  <a:lnTo>
                    <a:pt x="1305890" y="23202"/>
                  </a:lnTo>
                  <a:close/>
                </a:path>
                <a:path w="1363979" h="379729">
                  <a:moveTo>
                    <a:pt x="1325067" y="17106"/>
                  </a:moveTo>
                  <a:lnTo>
                    <a:pt x="1323251" y="12153"/>
                  </a:lnTo>
                  <a:lnTo>
                    <a:pt x="1319872" y="13233"/>
                  </a:lnTo>
                  <a:lnTo>
                    <a:pt x="1316494" y="14312"/>
                  </a:lnTo>
                  <a:lnTo>
                    <a:pt x="1317879" y="19392"/>
                  </a:lnTo>
                  <a:lnTo>
                    <a:pt x="1325067" y="17106"/>
                  </a:lnTo>
                  <a:close/>
                </a:path>
                <a:path w="1363979" h="379729">
                  <a:moveTo>
                    <a:pt x="1344256" y="11010"/>
                  </a:moveTo>
                  <a:lnTo>
                    <a:pt x="1342453" y="6070"/>
                  </a:lnTo>
                  <a:lnTo>
                    <a:pt x="1339075" y="7137"/>
                  </a:lnTo>
                  <a:lnTo>
                    <a:pt x="1335697" y="8216"/>
                  </a:lnTo>
                  <a:lnTo>
                    <a:pt x="1337068" y="13296"/>
                  </a:lnTo>
                  <a:lnTo>
                    <a:pt x="1344256" y="11010"/>
                  </a:lnTo>
                  <a:close/>
                </a:path>
                <a:path w="1363979" h="379729">
                  <a:moveTo>
                    <a:pt x="1363459" y="4965"/>
                  </a:moveTo>
                  <a:lnTo>
                    <a:pt x="1361681" y="0"/>
                  </a:lnTo>
                  <a:lnTo>
                    <a:pt x="1358290" y="1041"/>
                  </a:lnTo>
                  <a:lnTo>
                    <a:pt x="1354912" y="2108"/>
                  </a:lnTo>
                  <a:lnTo>
                    <a:pt x="1356258" y="7213"/>
                  </a:lnTo>
                  <a:lnTo>
                    <a:pt x="1359852" y="6070"/>
                  </a:lnTo>
                  <a:lnTo>
                    <a:pt x="1363459" y="49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 descr=""/>
            <p:cNvSpPr/>
            <p:nvPr/>
          </p:nvSpPr>
          <p:spPr>
            <a:xfrm>
              <a:off x="3472192" y="5374208"/>
              <a:ext cx="618490" cy="134620"/>
            </a:xfrm>
            <a:custGeom>
              <a:avLst/>
              <a:gdLst/>
              <a:ahLst/>
              <a:cxnLst/>
              <a:rect l="l" t="t" r="r" b="b"/>
              <a:pathLst>
                <a:path w="618489" h="134620">
                  <a:moveTo>
                    <a:pt x="8547" y="132245"/>
                  </a:moveTo>
                  <a:lnTo>
                    <a:pt x="6769" y="127279"/>
                  </a:lnTo>
                  <a:lnTo>
                    <a:pt x="3378" y="128320"/>
                  </a:lnTo>
                  <a:lnTo>
                    <a:pt x="0" y="129387"/>
                  </a:lnTo>
                  <a:lnTo>
                    <a:pt x="1346" y="134493"/>
                  </a:lnTo>
                  <a:lnTo>
                    <a:pt x="4940" y="133350"/>
                  </a:lnTo>
                  <a:lnTo>
                    <a:pt x="8547" y="132245"/>
                  </a:lnTo>
                  <a:close/>
                </a:path>
                <a:path w="618489" h="134620">
                  <a:moveTo>
                    <a:pt x="27800" y="126403"/>
                  </a:moveTo>
                  <a:lnTo>
                    <a:pt x="26047" y="121437"/>
                  </a:lnTo>
                  <a:lnTo>
                    <a:pt x="22656" y="122466"/>
                  </a:lnTo>
                  <a:lnTo>
                    <a:pt x="19265" y="123494"/>
                  </a:lnTo>
                  <a:lnTo>
                    <a:pt x="20586" y="128587"/>
                  </a:lnTo>
                  <a:lnTo>
                    <a:pt x="27800" y="126403"/>
                  </a:lnTo>
                  <a:close/>
                </a:path>
                <a:path w="618489" h="134620">
                  <a:moveTo>
                    <a:pt x="47066" y="120573"/>
                  </a:moveTo>
                  <a:lnTo>
                    <a:pt x="45326" y="115595"/>
                  </a:lnTo>
                  <a:lnTo>
                    <a:pt x="41935" y="116624"/>
                  </a:lnTo>
                  <a:lnTo>
                    <a:pt x="38544" y="117652"/>
                  </a:lnTo>
                  <a:lnTo>
                    <a:pt x="39839" y="122758"/>
                  </a:lnTo>
                  <a:lnTo>
                    <a:pt x="47066" y="120573"/>
                  </a:lnTo>
                  <a:close/>
                </a:path>
                <a:path w="618489" h="134620">
                  <a:moveTo>
                    <a:pt x="66332" y="114719"/>
                  </a:moveTo>
                  <a:lnTo>
                    <a:pt x="64617" y="109740"/>
                  </a:lnTo>
                  <a:lnTo>
                    <a:pt x="61226" y="110769"/>
                  </a:lnTo>
                  <a:lnTo>
                    <a:pt x="57835" y="111798"/>
                  </a:lnTo>
                  <a:lnTo>
                    <a:pt x="59105" y="116916"/>
                  </a:lnTo>
                  <a:lnTo>
                    <a:pt x="66332" y="114719"/>
                  </a:lnTo>
                  <a:close/>
                </a:path>
                <a:path w="618489" h="134620">
                  <a:moveTo>
                    <a:pt x="85674" y="109181"/>
                  </a:moveTo>
                  <a:lnTo>
                    <a:pt x="83985" y="104190"/>
                  </a:lnTo>
                  <a:lnTo>
                    <a:pt x="80581" y="105168"/>
                  </a:lnTo>
                  <a:lnTo>
                    <a:pt x="77177" y="106146"/>
                  </a:lnTo>
                  <a:lnTo>
                    <a:pt x="78422" y="111264"/>
                  </a:lnTo>
                  <a:lnTo>
                    <a:pt x="85674" y="109181"/>
                  </a:lnTo>
                  <a:close/>
                </a:path>
                <a:path w="618489" h="134620">
                  <a:moveTo>
                    <a:pt x="105016" y="103644"/>
                  </a:moveTo>
                  <a:lnTo>
                    <a:pt x="103352" y="98640"/>
                  </a:lnTo>
                  <a:lnTo>
                    <a:pt x="99949" y="99618"/>
                  </a:lnTo>
                  <a:lnTo>
                    <a:pt x="96545" y="100596"/>
                  </a:lnTo>
                  <a:lnTo>
                    <a:pt x="97764" y="105714"/>
                  </a:lnTo>
                  <a:lnTo>
                    <a:pt x="105016" y="103644"/>
                  </a:lnTo>
                  <a:close/>
                </a:path>
                <a:path w="618489" h="134620">
                  <a:moveTo>
                    <a:pt x="124371" y="98094"/>
                  </a:moveTo>
                  <a:lnTo>
                    <a:pt x="122732" y="93091"/>
                  </a:lnTo>
                  <a:lnTo>
                    <a:pt x="119329" y="94068"/>
                  </a:lnTo>
                  <a:lnTo>
                    <a:pt x="115925" y="95046"/>
                  </a:lnTo>
                  <a:lnTo>
                    <a:pt x="117119" y="100177"/>
                  </a:lnTo>
                  <a:lnTo>
                    <a:pt x="124371" y="98094"/>
                  </a:lnTo>
                  <a:close/>
                </a:path>
                <a:path w="618489" h="134620">
                  <a:moveTo>
                    <a:pt x="143789" y="92862"/>
                  </a:moveTo>
                  <a:lnTo>
                    <a:pt x="142189" y="87845"/>
                  </a:lnTo>
                  <a:lnTo>
                    <a:pt x="138760" y="88760"/>
                  </a:lnTo>
                  <a:lnTo>
                    <a:pt x="135331" y="89674"/>
                  </a:lnTo>
                  <a:lnTo>
                    <a:pt x="136499" y="94818"/>
                  </a:lnTo>
                  <a:lnTo>
                    <a:pt x="143789" y="92862"/>
                  </a:lnTo>
                  <a:close/>
                </a:path>
                <a:path w="618489" h="134620">
                  <a:moveTo>
                    <a:pt x="163233" y="87642"/>
                  </a:moveTo>
                  <a:lnTo>
                    <a:pt x="161658" y="82626"/>
                  </a:lnTo>
                  <a:lnTo>
                    <a:pt x="158229" y="83540"/>
                  </a:lnTo>
                  <a:lnTo>
                    <a:pt x="154800" y="84455"/>
                  </a:lnTo>
                  <a:lnTo>
                    <a:pt x="155943" y="89598"/>
                  </a:lnTo>
                  <a:lnTo>
                    <a:pt x="163233" y="87642"/>
                  </a:lnTo>
                  <a:close/>
                </a:path>
                <a:path w="618489" h="134620">
                  <a:moveTo>
                    <a:pt x="182664" y="82435"/>
                  </a:moveTo>
                  <a:lnTo>
                    <a:pt x="181127" y="77406"/>
                  </a:lnTo>
                  <a:lnTo>
                    <a:pt x="177698" y="78320"/>
                  </a:lnTo>
                  <a:lnTo>
                    <a:pt x="174269" y="79235"/>
                  </a:lnTo>
                  <a:lnTo>
                    <a:pt x="175387" y="84391"/>
                  </a:lnTo>
                  <a:lnTo>
                    <a:pt x="182664" y="82435"/>
                  </a:lnTo>
                  <a:close/>
                </a:path>
                <a:path w="618489" h="134620">
                  <a:moveTo>
                    <a:pt x="202184" y="77508"/>
                  </a:moveTo>
                  <a:lnTo>
                    <a:pt x="200672" y="72466"/>
                  </a:lnTo>
                  <a:lnTo>
                    <a:pt x="197231" y="73317"/>
                  </a:lnTo>
                  <a:lnTo>
                    <a:pt x="193789" y="74168"/>
                  </a:lnTo>
                  <a:lnTo>
                    <a:pt x="194868" y="79324"/>
                  </a:lnTo>
                  <a:lnTo>
                    <a:pt x="202184" y="77508"/>
                  </a:lnTo>
                  <a:close/>
                </a:path>
                <a:path w="618489" h="134620">
                  <a:moveTo>
                    <a:pt x="221716" y="72682"/>
                  </a:moveTo>
                  <a:lnTo>
                    <a:pt x="220230" y="67627"/>
                  </a:lnTo>
                  <a:lnTo>
                    <a:pt x="216789" y="68478"/>
                  </a:lnTo>
                  <a:lnTo>
                    <a:pt x="213347" y="69329"/>
                  </a:lnTo>
                  <a:lnTo>
                    <a:pt x="214388" y="74498"/>
                  </a:lnTo>
                  <a:lnTo>
                    <a:pt x="221716" y="72682"/>
                  </a:lnTo>
                  <a:close/>
                </a:path>
                <a:path w="618489" h="134620">
                  <a:moveTo>
                    <a:pt x="241249" y="67843"/>
                  </a:moveTo>
                  <a:lnTo>
                    <a:pt x="239801" y="62776"/>
                  </a:lnTo>
                  <a:lnTo>
                    <a:pt x="236359" y="63627"/>
                  </a:lnTo>
                  <a:lnTo>
                    <a:pt x="232918" y="64477"/>
                  </a:lnTo>
                  <a:lnTo>
                    <a:pt x="233934" y="69646"/>
                  </a:lnTo>
                  <a:lnTo>
                    <a:pt x="241249" y="67843"/>
                  </a:lnTo>
                  <a:close/>
                </a:path>
                <a:path w="618489" h="134620">
                  <a:moveTo>
                    <a:pt x="260832" y="63258"/>
                  </a:moveTo>
                  <a:lnTo>
                    <a:pt x="259410" y="58191"/>
                  </a:lnTo>
                  <a:lnTo>
                    <a:pt x="255955" y="58966"/>
                  </a:lnTo>
                  <a:lnTo>
                    <a:pt x="252501" y="59740"/>
                  </a:lnTo>
                  <a:lnTo>
                    <a:pt x="253479" y="64922"/>
                  </a:lnTo>
                  <a:lnTo>
                    <a:pt x="260832" y="63258"/>
                  </a:lnTo>
                  <a:close/>
                </a:path>
                <a:path w="618489" h="134620">
                  <a:moveTo>
                    <a:pt x="280466" y="58839"/>
                  </a:moveTo>
                  <a:lnTo>
                    <a:pt x="279082" y="53759"/>
                  </a:lnTo>
                  <a:lnTo>
                    <a:pt x="275628" y="54533"/>
                  </a:lnTo>
                  <a:lnTo>
                    <a:pt x="272173" y="55308"/>
                  </a:lnTo>
                  <a:lnTo>
                    <a:pt x="273113" y="60490"/>
                  </a:lnTo>
                  <a:lnTo>
                    <a:pt x="280466" y="58839"/>
                  </a:lnTo>
                  <a:close/>
                </a:path>
                <a:path w="618489" h="134620">
                  <a:moveTo>
                    <a:pt x="300088" y="54406"/>
                  </a:moveTo>
                  <a:lnTo>
                    <a:pt x="298742" y="49314"/>
                  </a:lnTo>
                  <a:lnTo>
                    <a:pt x="295287" y="50088"/>
                  </a:lnTo>
                  <a:lnTo>
                    <a:pt x="291833" y="50863"/>
                  </a:lnTo>
                  <a:lnTo>
                    <a:pt x="292735" y="56057"/>
                  </a:lnTo>
                  <a:lnTo>
                    <a:pt x="300088" y="54406"/>
                  </a:lnTo>
                  <a:close/>
                </a:path>
                <a:path w="618489" h="134620">
                  <a:moveTo>
                    <a:pt x="319760" y="50165"/>
                  </a:moveTo>
                  <a:lnTo>
                    <a:pt x="318452" y="45059"/>
                  </a:lnTo>
                  <a:lnTo>
                    <a:pt x="314972" y="45758"/>
                  </a:lnTo>
                  <a:lnTo>
                    <a:pt x="311492" y="46456"/>
                  </a:lnTo>
                  <a:lnTo>
                    <a:pt x="312369" y="51650"/>
                  </a:lnTo>
                  <a:lnTo>
                    <a:pt x="319760" y="50165"/>
                  </a:lnTo>
                  <a:close/>
                </a:path>
                <a:path w="618489" h="134620">
                  <a:moveTo>
                    <a:pt x="339483" y="46177"/>
                  </a:moveTo>
                  <a:lnTo>
                    <a:pt x="338213" y="41071"/>
                  </a:lnTo>
                  <a:lnTo>
                    <a:pt x="334733" y="41770"/>
                  </a:lnTo>
                  <a:lnTo>
                    <a:pt x="331254" y="42468"/>
                  </a:lnTo>
                  <a:lnTo>
                    <a:pt x="332092" y="47675"/>
                  </a:lnTo>
                  <a:lnTo>
                    <a:pt x="339483" y="46177"/>
                  </a:lnTo>
                  <a:close/>
                </a:path>
                <a:path w="618489" h="134620">
                  <a:moveTo>
                    <a:pt x="359206" y="42214"/>
                  </a:moveTo>
                  <a:lnTo>
                    <a:pt x="357974" y="37096"/>
                  </a:lnTo>
                  <a:lnTo>
                    <a:pt x="354495" y="37795"/>
                  </a:lnTo>
                  <a:lnTo>
                    <a:pt x="351015" y="38493"/>
                  </a:lnTo>
                  <a:lnTo>
                    <a:pt x="351815" y="43700"/>
                  </a:lnTo>
                  <a:lnTo>
                    <a:pt x="359206" y="42214"/>
                  </a:lnTo>
                  <a:close/>
                </a:path>
                <a:path w="618489" h="134620">
                  <a:moveTo>
                    <a:pt x="378942" y="38315"/>
                  </a:moveTo>
                  <a:lnTo>
                    <a:pt x="377748" y="33185"/>
                  </a:lnTo>
                  <a:lnTo>
                    <a:pt x="374256" y="33807"/>
                  </a:lnTo>
                  <a:lnTo>
                    <a:pt x="370776" y="34505"/>
                  </a:lnTo>
                  <a:lnTo>
                    <a:pt x="371538" y="39725"/>
                  </a:lnTo>
                  <a:lnTo>
                    <a:pt x="375234" y="38976"/>
                  </a:lnTo>
                  <a:lnTo>
                    <a:pt x="378942" y="38315"/>
                  </a:lnTo>
                  <a:close/>
                </a:path>
                <a:path w="618489" h="134620">
                  <a:moveTo>
                    <a:pt x="398754" y="34823"/>
                  </a:moveTo>
                  <a:lnTo>
                    <a:pt x="397598" y="29692"/>
                  </a:lnTo>
                  <a:lnTo>
                    <a:pt x="394106" y="30302"/>
                  </a:lnTo>
                  <a:lnTo>
                    <a:pt x="390613" y="30911"/>
                  </a:lnTo>
                  <a:lnTo>
                    <a:pt x="391337" y="36131"/>
                  </a:lnTo>
                  <a:lnTo>
                    <a:pt x="398754" y="34823"/>
                  </a:lnTo>
                  <a:close/>
                </a:path>
                <a:path w="618489" h="134620">
                  <a:moveTo>
                    <a:pt x="418566" y="31330"/>
                  </a:moveTo>
                  <a:lnTo>
                    <a:pt x="417449" y="26187"/>
                  </a:lnTo>
                  <a:lnTo>
                    <a:pt x="413956" y="26797"/>
                  </a:lnTo>
                  <a:lnTo>
                    <a:pt x="410464" y="27419"/>
                  </a:lnTo>
                  <a:lnTo>
                    <a:pt x="411149" y="32639"/>
                  </a:lnTo>
                  <a:lnTo>
                    <a:pt x="418566" y="31330"/>
                  </a:lnTo>
                  <a:close/>
                </a:path>
                <a:path w="618489" h="134620">
                  <a:moveTo>
                    <a:pt x="438378" y="27838"/>
                  </a:moveTo>
                  <a:lnTo>
                    <a:pt x="437299" y="22694"/>
                  </a:lnTo>
                  <a:lnTo>
                    <a:pt x="433806" y="23304"/>
                  </a:lnTo>
                  <a:lnTo>
                    <a:pt x="430314" y="23926"/>
                  </a:lnTo>
                  <a:lnTo>
                    <a:pt x="430949" y="29146"/>
                  </a:lnTo>
                  <a:lnTo>
                    <a:pt x="438378" y="27838"/>
                  </a:lnTo>
                  <a:close/>
                </a:path>
                <a:path w="618489" h="134620">
                  <a:moveTo>
                    <a:pt x="458266" y="24803"/>
                  </a:moveTo>
                  <a:lnTo>
                    <a:pt x="457225" y="19646"/>
                  </a:lnTo>
                  <a:lnTo>
                    <a:pt x="453720" y="20167"/>
                  </a:lnTo>
                  <a:lnTo>
                    <a:pt x="450215" y="20688"/>
                  </a:lnTo>
                  <a:lnTo>
                    <a:pt x="450811" y="25920"/>
                  </a:lnTo>
                  <a:lnTo>
                    <a:pt x="458266" y="24803"/>
                  </a:lnTo>
                  <a:close/>
                </a:path>
                <a:path w="618489" h="134620">
                  <a:moveTo>
                    <a:pt x="478167" y="21831"/>
                  </a:moveTo>
                  <a:lnTo>
                    <a:pt x="477164" y="16662"/>
                  </a:lnTo>
                  <a:lnTo>
                    <a:pt x="473659" y="17183"/>
                  </a:lnTo>
                  <a:lnTo>
                    <a:pt x="470154" y="17703"/>
                  </a:lnTo>
                  <a:lnTo>
                    <a:pt x="470712" y="22948"/>
                  </a:lnTo>
                  <a:lnTo>
                    <a:pt x="478167" y="21831"/>
                  </a:lnTo>
                  <a:close/>
                </a:path>
                <a:path w="618489" h="134620">
                  <a:moveTo>
                    <a:pt x="498055" y="18834"/>
                  </a:moveTo>
                  <a:lnTo>
                    <a:pt x="497103" y="13665"/>
                  </a:lnTo>
                  <a:lnTo>
                    <a:pt x="493598" y="14185"/>
                  </a:lnTo>
                  <a:lnTo>
                    <a:pt x="490093" y="14706"/>
                  </a:lnTo>
                  <a:lnTo>
                    <a:pt x="490601" y="19951"/>
                  </a:lnTo>
                  <a:lnTo>
                    <a:pt x="498055" y="18834"/>
                  </a:lnTo>
                  <a:close/>
                </a:path>
                <a:path w="618489" h="134620">
                  <a:moveTo>
                    <a:pt x="517994" y="16192"/>
                  </a:moveTo>
                  <a:lnTo>
                    <a:pt x="517080" y="10998"/>
                  </a:lnTo>
                  <a:lnTo>
                    <a:pt x="513562" y="11430"/>
                  </a:lnTo>
                  <a:lnTo>
                    <a:pt x="510044" y="11861"/>
                  </a:lnTo>
                  <a:lnTo>
                    <a:pt x="510514" y="17106"/>
                  </a:lnTo>
                  <a:lnTo>
                    <a:pt x="517994" y="16192"/>
                  </a:lnTo>
                  <a:close/>
                </a:path>
                <a:path w="618489" h="134620">
                  <a:moveTo>
                    <a:pt x="537972" y="13741"/>
                  </a:moveTo>
                  <a:lnTo>
                    <a:pt x="537095" y="8547"/>
                  </a:lnTo>
                  <a:lnTo>
                    <a:pt x="533577" y="8978"/>
                  </a:lnTo>
                  <a:lnTo>
                    <a:pt x="530059" y="9410"/>
                  </a:lnTo>
                  <a:lnTo>
                    <a:pt x="530491" y="14655"/>
                  </a:lnTo>
                  <a:lnTo>
                    <a:pt x="537972" y="13741"/>
                  </a:lnTo>
                  <a:close/>
                </a:path>
                <a:path w="618489" h="134620">
                  <a:moveTo>
                    <a:pt x="557936" y="11290"/>
                  </a:moveTo>
                  <a:lnTo>
                    <a:pt x="557110" y="6096"/>
                  </a:lnTo>
                  <a:lnTo>
                    <a:pt x="553593" y="6527"/>
                  </a:lnTo>
                  <a:lnTo>
                    <a:pt x="550075" y="6959"/>
                  </a:lnTo>
                  <a:lnTo>
                    <a:pt x="550456" y="12217"/>
                  </a:lnTo>
                  <a:lnTo>
                    <a:pt x="557936" y="11290"/>
                  </a:lnTo>
                  <a:close/>
                </a:path>
                <a:path w="618489" h="134620">
                  <a:moveTo>
                    <a:pt x="577926" y="8991"/>
                  </a:moveTo>
                  <a:lnTo>
                    <a:pt x="577138" y="3784"/>
                  </a:lnTo>
                  <a:lnTo>
                    <a:pt x="573608" y="4114"/>
                  </a:lnTo>
                  <a:lnTo>
                    <a:pt x="570077" y="4470"/>
                  </a:lnTo>
                  <a:lnTo>
                    <a:pt x="570420" y="9740"/>
                  </a:lnTo>
                  <a:lnTo>
                    <a:pt x="574167" y="9347"/>
                  </a:lnTo>
                  <a:lnTo>
                    <a:pt x="577926" y="8991"/>
                  </a:lnTo>
                  <a:close/>
                </a:path>
                <a:path w="618489" h="134620">
                  <a:moveTo>
                    <a:pt x="597941" y="7112"/>
                  </a:moveTo>
                  <a:lnTo>
                    <a:pt x="597204" y="1892"/>
                  </a:lnTo>
                  <a:lnTo>
                    <a:pt x="593674" y="2222"/>
                  </a:lnTo>
                  <a:lnTo>
                    <a:pt x="590143" y="2552"/>
                  </a:lnTo>
                  <a:lnTo>
                    <a:pt x="590448" y="7810"/>
                  </a:lnTo>
                  <a:lnTo>
                    <a:pt x="597941" y="7112"/>
                  </a:lnTo>
                  <a:close/>
                </a:path>
                <a:path w="618489" h="134620">
                  <a:moveTo>
                    <a:pt x="617982" y="5219"/>
                  </a:moveTo>
                  <a:lnTo>
                    <a:pt x="617283" y="0"/>
                  </a:lnTo>
                  <a:lnTo>
                    <a:pt x="613752" y="330"/>
                  </a:lnTo>
                  <a:lnTo>
                    <a:pt x="610222" y="660"/>
                  </a:lnTo>
                  <a:lnTo>
                    <a:pt x="610476" y="5918"/>
                  </a:lnTo>
                  <a:lnTo>
                    <a:pt x="61798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 descr=""/>
            <p:cNvSpPr/>
            <p:nvPr/>
          </p:nvSpPr>
          <p:spPr>
            <a:xfrm>
              <a:off x="4102490" y="5371408"/>
              <a:ext cx="389890" cy="0"/>
            </a:xfrm>
            <a:custGeom>
              <a:avLst/>
              <a:gdLst/>
              <a:ahLst/>
              <a:cxnLst/>
              <a:rect l="l" t="t" r="r" b="b"/>
              <a:pathLst>
                <a:path w="389889" h="0">
                  <a:moveTo>
                    <a:pt x="0" y="0"/>
                  </a:moveTo>
                  <a:lnTo>
                    <a:pt x="389709" y="0"/>
                  </a:lnTo>
                </a:path>
              </a:pathLst>
            </a:custGeom>
            <a:ln w="1367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 descr=""/>
            <p:cNvSpPr/>
            <p:nvPr/>
          </p:nvSpPr>
          <p:spPr>
            <a:xfrm>
              <a:off x="792988" y="5373141"/>
              <a:ext cx="4761230" cy="406400"/>
            </a:xfrm>
            <a:custGeom>
              <a:avLst/>
              <a:gdLst/>
              <a:ahLst/>
              <a:cxnLst/>
              <a:rect l="l" t="t" r="r" b="b"/>
              <a:pathLst>
                <a:path w="4761230" h="406400">
                  <a:moveTo>
                    <a:pt x="4584" y="311111"/>
                  </a:moveTo>
                  <a:lnTo>
                    <a:pt x="0" y="309562"/>
                  </a:lnTo>
                  <a:lnTo>
                    <a:pt x="0" y="315112"/>
                  </a:lnTo>
                  <a:lnTo>
                    <a:pt x="3086" y="316153"/>
                  </a:lnTo>
                  <a:lnTo>
                    <a:pt x="4584" y="311111"/>
                  </a:lnTo>
                  <a:close/>
                </a:path>
                <a:path w="4761230" h="406400">
                  <a:moveTo>
                    <a:pt x="23672" y="317512"/>
                  </a:moveTo>
                  <a:lnTo>
                    <a:pt x="20320" y="316382"/>
                  </a:lnTo>
                  <a:lnTo>
                    <a:pt x="16967" y="315252"/>
                  </a:lnTo>
                  <a:lnTo>
                    <a:pt x="15036" y="320154"/>
                  </a:lnTo>
                  <a:lnTo>
                    <a:pt x="22199" y="322567"/>
                  </a:lnTo>
                  <a:lnTo>
                    <a:pt x="23672" y="317512"/>
                  </a:lnTo>
                  <a:close/>
                </a:path>
                <a:path w="4761230" h="406400">
                  <a:moveTo>
                    <a:pt x="42760" y="323913"/>
                  </a:moveTo>
                  <a:lnTo>
                    <a:pt x="39408" y="322783"/>
                  </a:lnTo>
                  <a:lnTo>
                    <a:pt x="36055" y="321652"/>
                  </a:lnTo>
                  <a:lnTo>
                    <a:pt x="34137" y="326567"/>
                  </a:lnTo>
                  <a:lnTo>
                    <a:pt x="41300" y="328968"/>
                  </a:lnTo>
                  <a:lnTo>
                    <a:pt x="42760" y="323913"/>
                  </a:lnTo>
                  <a:close/>
                </a:path>
                <a:path w="4761230" h="406400">
                  <a:moveTo>
                    <a:pt x="61836" y="330327"/>
                  </a:moveTo>
                  <a:lnTo>
                    <a:pt x="58483" y="329196"/>
                  </a:lnTo>
                  <a:lnTo>
                    <a:pt x="55130" y="328066"/>
                  </a:lnTo>
                  <a:lnTo>
                    <a:pt x="53238" y="332994"/>
                  </a:lnTo>
                  <a:lnTo>
                    <a:pt x="60401" y="335394"/>
                  </a:lnTo>
                  <a:lnTo>
                    <a:pt x="61836" y="330327"/>
                  </a:lnTo>
                  <a:close/>
                </a:path>
                <a:path w="4761230" h="406400">
                  <a:moveTo>
                    <a:pt x="80924" y="336727"/>
                  </a:moveTo>
                  <a:lnTo>
                    <a:pt x="77571" y="335597"/>
                  </a:lnTo>
                  <a:lnTo>
                    <a:pt x="74218" y="334467"/>
                  </a:lnTo>
                  <a:lnTo>
                    <a:pt x="72351" y="339394"/>
                  </a:lnTo>
                  <a:lnTo>
                    <a:pt x="79502" y="341795"/>
                  </a:lnTo>
                  <a:lnTo>
                    <a:pt x="80924" y="336727"/>
                  </a:lnTo>
                  <a:close/>
                </a:path>
                <a:path w="4761230" h="406400">
                  <a:moveTo>
                    <a:pt x="100012" y="343141"/>
                  </a:moveTo>
                  <a:lnTo>
                    <a:pt x="96659" y="342011"/>
                  </a:lnTo>
                  <a:lnTo>
                    <a:pt x="93306" y="340880"/>
                  </a:lnTo>
                  <a:lnTo>
                    <a:pt x="91452" y="345808"/>
                  </a:lnTo>
                  <a:lnTo>
                    <a:pt x="98615" y="348221"/>
                  </a:lnTo>
                  <a:lnTo>
                    <a:pt x="100012" y="343141"/>
                  </a:lnTo>
                  <a:close/>
                </a:path>
                <a:path w="4761230" h="406400">
                  <a:moveTo>
                    <a:pt x="119214" y="349173"/>
                  </a:moveTo>
                  <a:lnTo>
                    <a:pt x="115836" y="348119"/>
                  </a:lnTo>
                  <a:lnTo>
                    <a:pt x="112458" y="347065"/>
                  </a:lnTo>
                  <a:lnTo>
                    <a:pt x="110629" y="352018"/>
                  </a:lnTo>
                  <a:lnTo>
                    <a:pt x="117843" y="354253"/>
                  </a:lnTo>
                  <a:lnTo>
                    <a:pt x="119214" y="349173"/>
                  </a:lnTo>
                  <a:close/>
                </a:path>
                <a:path w="4761230" h="406400">
                  <a:moveTo>
                    <a:pt x="138442" y="355142"/>
                  </a:moveTo>
                  <a:lnTo>
                    <a:pt x="135064" y="354088"/>
                  </a:lnTo>
                  <a:lnTo>
                    <a:pt x="131686" y="353047"/>
                  </a:lnTo>
                  <a:lnTo>
                    <a:pt x="129882" y="357987"/>
                  </a:lnTo>
                  <a:lnTo>
                    <a:pt x="137096" y="360222"/>
                  </a:lnTo>
                  <a:lnTo>
                    <a:pt x="138442" y="355142"/>
                  </a:lnTo>
                  <a:close/>
                </a:path>
                <a:path w="4761230" h="406400">
                  <a:moveTo>
                    <a:pt x="157670" y="361099"/>
                  </a:moveTo>
                  <a:lnTo>
                    <a:pt x="154292" y="360045"/>
                  </a:lnTo>
                  <a:lnTo>
                    <a:pt x="150914" y="358990"/>
                  </a:lnTo>
                  <a:lnTo>
                    <a:pt x="149123" y="363956"/>
                  </a:lnTo>
                  <a:lnTo>
                    <a:pt x="156337" y="366191"/>
                  </a:lnTo>
                  <a:lnTo>
                    <a:pt x="157670" y="361099"/>
                  </a:lnTo>
                  <a:close/>
                </a:path>
                <a:path w="4761230" h="406400">
                  <a:moveTo>
                    <a:pt x="176898" y="367055"/>
                  </a:moveTo>
                  <a:lnTo>
                    <a:pt x="173520" y="366001"/>
                  </a:lnTo>
                  <a:lnTo>
                    <a:pt x="170141" y="364947"/>
                  </a:lnTo>
                  <a:lnTo>
                    <a:pt x="168376" y="369912"/>
                  </a:lnTo>
                  <a:lnTo>
                    <a:pt x="175590" y="372148"/>
                  </a:lnTo>
                  <a:lnTo>
                    <a:pt x="176898" y="367055"/>
                  </a:lnTo>
                  <a:close/>
                </a:path>
                <a:path w="4761230" h="406400">
                  <a:moveTo>
                    <a:pt x="196126" y="373024"/>
                  </a:moveTo>
                  <a:lnTo>
                    <a:pt x="192747" y="371970"/>
                  </a:lnTo>
                  <a:lnTo>
                    <a:pt x="189369" y="370916"/>
                  </a:lnTo>
                  <a:lnTo>
                    <a:pt x="187629" y="375894"/>
                  </a:lnTo>
                  <a:lnTo>
                    <a:pt x="194843" y="378129"/>
                  </a:lnTo>
                  <a:lnTo>
                    <a:pt x="196126" y="373024"/>
                  </a:lnTo>
                  <a:close/>
                </a:path>
                <a:path w="4761230" h="406400">
                  <a:moveTo>
                    <a:pt x="215417" y="378739"/>
                  </a:moveTo>
                  <a:lnTo>
                    <a:pt x="212013" y="377774"/>
                  </a:lnTo>
                  <a:lnTo>
                    <a:pt x="208610" y="376809"/>
                  </a:lnTo>
                  <a:lnTo>
                    <a:pt x="206895" y="381787"/>
                  </a:lnTo>
                  <a:lnTo>
                    <a:pt x="214160" y="383857"/>
                  </a:lnTo>
                  <a:lnTo>
                    <a:pt x="215417" y="378739"/>
                  </a:lnTo>
                  <a:close/>
                </a:path>
                <a:path w="4761230" h="406400">
                  <a:moveTo>
                    <a:pt x="234784" y="384225"/>
                  </a:moveTo>
                  <a:lnTo>
                    <a:pt x="231381" y="383260"/>
                  </a:lnTo>
                  <a:lnTo>
                    <a:pt x="227977" y="382295"/>
                  </a:lnTo>
                  <a:lnTo>
                    <a:pt x="226288" y="387286"/>
                  </a:lnTo>
                  <a:lnTo>
                    <a:pt x="233553" y="389343"/>
                  </a:lnTo>
                  <a:lnTo>
                    <a:pt x="234784" y="384225"/>
                  </a:lnTo>
                  <a:close/>
                </a:path>
                <a:path w="4761230" h="406400">
                  <a:moveTo>
                    <a:pt x="254152" y="389724"/>
                  </a:moveTo>
                  <a:lnTo>
                    <a:pt x="250748" y="388759"/>
                  </a:lnTo>
                  <a:lnTo>
                    <a:pt x="247345" y="387794"/>
                  </a:lnTo>
                  <a:lnTo>
                    <a:pt x="245668" y="392785"/>
                  </a:lnTo>
                  <a:lnTo>
                    <a:pt x="252945" y="394855"/>
                  </a:lnTo>
                  <a:lnTo>
                    <a:pt x="254152" y="389724"/>
                  </a:lnTo>
                  <a:close/>
                </a:path>
                <a:path w="4761230" h="406400">
                  <a:moveTo>
                    <a:pt x="273519" y="395224"/>
                  </a:moveTo>
                  <a:lnTo>
                    <a:pt x="270116" y="394258"/>
                  </a:lnTo>
                  <a:lnTo>
                    <a:pt x="266712" y="393293"/>
                  </a:lnTo>
                  <a:lnTo>
                    <a:pt x="265061" y="398297"/>
                  </a:lnTo>
                  <a:lnTo>
                    <a:pt x="272326" y="400354"/>
                  </a:lnTo>
                  <a:lnTo>
                    <a:pt x="273519" y="395224"/>
                  </a:lnTo>
                  <a:close/>
                </a:path>
                <a:path w="4761230" h="406400">
                  <a:moveTo>
                    <a:pt x="292874" y="400723"/>
                  </a:moveTo>
                  <a:lnTo>
                    <a:pt x="289471" y="399757"/>
                  </a:lnTo>
                  <a:lnTo>
                    <a:pt x="286067" y="398792"/>
                  </a:lnTo>
                  <a:lnTo>
                    <a:pt x="284441" y="403796"/>
                  </a:lnTo>
                  <a:lnTo>
                    <a:pt x="291706" y="405866"/>
                  </a:lnTo>
                  <a:lnTo>
                    <a:pt x="292874" y="400723"/>
                  </a:lnTo>
                  <a:close/>
                </a:path>
                <a:path w="4761230" h="406400">
                  <a:moveTo>
                    <a:pt x="3719296" y="609"/>
                  </a:moveTo>
                  <a:lnTo>
                    <a:pt x="3715766" y="304"/>
                  </a:lnTo>
                  <a:lnTo>
                    <a:pt x="3712235" y="0"/>
                  </a:lnTo>
                  <a:lnTo>
                    <a:pt x="3711575" y="5232"/>
                  </a:lnTo>
                  <a:lnTo>
                    <a:pt x="3719080" y="5867"/>
                  </a:lnTo>
                  <a:lnTo>
                    <a:pt x="3719296" y="609"/>
                  </a:lnTo>
                  <a:close/>
                </a:path>
                <a:path w="4761230" h="406400">
                  <a:moveTo>
                    <a:pt x="3739375" y="2336"/>
                  </a:moveTo>
                  <a:lnTo>
                    <a:pt x="3735844" y="2032"/>
                  </a:lnTo>
                  <a:lnTo>
                    <a:pt x="3732314" y="1727"/>
                  </a:lnTo>
                  <a:lnTo>
                    <a:pt x="3731615" y="6946"/>
                  </a:lnTo>
                  <a:lnTo>
                    <a:pt x="3739121" y="7594"/>
                  </a:lnTo>
                  <a:lnTo>
                    <a:pt x="3739375" y="2336"/>
                  </a:lnTo>
                  <a:close/>
                </a:path>
                <a:path w="4761230" h="406400">
                  <a:moveTo>
                    <a:pt x="3759454" y="4064"/>
                  </a:moveTo>
                  <a:lnTo>
                    <a:pt x="3755923" y="3759"/>
                  </a:lnTo>
                  <a:lnTo>
                    <a:pt x="3752392" y="3454"/>
                  </a:lnTo>
                  <a:lnTo>
                    <a:pt x="3751656" y="8674"/>
                  </a:lnTo>
                  <a:lnTo>
                    <a:pt x="3759162" y="9321"/>
                  </a:lnTo>
                  <a:lnTo>
                    <a:pt x="3759454" y="4064"/>
                  </a:lnTo>
                  <a:close/>
                </a:path>
                <a:path w="4761230" h="406400">
                  <a:moveTo>
                    <a:pt x="3779494" y="6324"/>
                  </a:moveTo>
                  <a:lnTo>
                    <a:pt x="3775976" y="5918"/>
                  </a:lnTo>
                  <a:lnTo>
                    <a:pt x="3772458" y="5511"/>
                  </a:lnTo>
                  <a:lnTo>
                    <a:pt x="3771671" y="10718"/>
                  </a:lnTo>
                  <a:lnTo>
                    <a:pt x="3779164" y="11582"/>
                  </a:lnTo>
                  <a:lnTo>
                    <a:pt x="3779494" y="6324"/>
                  </a:lnTo>
                  <a:close/>
                </a:path>
                <a:path w="4761230" h="406400">
                  <a:moveTo>
                    <a:pt x="3799509" y="8661"/>
                  </a:moveTo>
                  <a:lnTo>
                    <a:pt x="3795992" y="8255"/>
                  </a:lnTo>
                  <a:lnTo>
                    <a:pt x="3792474" y="7848"/>
                  </a:lnTo>
                  <a:lnTo>
                    <a:pt x="3791648" y="13042"/>
                  </a:lnTo>
                  <a:lnTo>
                    <a:pt x="3799141" y="13919"/>
                  </a:lnTo>
                  <a:lnTo>
                    <a:pt x="3799509" y="8661"/>
                  </a:lnTo>
                  <a:close/>
                </a:path>
                <a:path w="4761230" h="406400">
                  <a:moveTo>
                    <a:pt x="3819537" y="10998"/>
                  </a:moveTo>
                  <a:lnTo>
                    <a:pt x="3816019" y="10591"/>
                  </a:lnTo>
                  <a:lnTo>
                    <a:pt x="3812502" y="10185"/>
                  </a:lnTo>
                  <a:lnTo>
                    <a:pt x="3811638" y="15379"/>
                  </a:lnTo>
                  <a:lnTo>
                    <a:pt x="3819131" y="16256"/>
                  </a:lnTo>
                  <a:lnTo>
                    <a:pt x="3819537" y="10998"/>
                  </a:lnTo>
                  <a:close/>
                </a:path>
                <a:path w="4761230" h="406400">
                  <a:moveTo>
                    <a:pt x="3839553" y="13335"/>
                  </a:moveTo>
                  <a:lnTo>
                    <a:pt x="3836035" y="12928"/>
                  </a:lnTo>
                  <a:lnTo>
                    <a:pt x="3832517" y="12522"/>
                  </a:lnTo>
                  <a:lnTo>
                    <a:pt x="3831615" y="17716"/>
                  </a:lnTo>
                  <a:lnTo>
                    <a:pt x="3839095" y="18580"/>
                  </a:lnTo>
                  <a:lnTo>
                    <a:pt x="3839553" y="13335"/>
                  </a:lnTo>
                  <a:close/>
                </a:path>
                <a:path w="4761230" h="406400">
                  <a:moveTo>
                    <a:pt x="3859517" y="16217"/>
                  </a:moveTo>
                  <a:lnTo>
                    <a:pt x="3856012" y="15697"/>
                  </a:lnTo>
                  <a:lnTo>
                    <a:pt x="3852507" y="15176"/>
                  </a:lnTo>
                  <a:lnTo>
                    <a:pt x="3851567" y="20358"/>
                  </a:lnTo>
                  <a:lnTo>
                    <a:pt x="3859022" y="21463"/>
                  </a:lnTo>
                  <a:lnTo>
                    <a:pt x="3859517" y="16217"/>
                  </a:lnTo>
                  <a:close/>
                </a:path>
                <a:path w="4761230" h="406400">
                  <a:moveTo>
                    <a:pt x="3879456" y="19138"/>
                  </a:moveTo>
                  <a:lnTo>
                    <a:pt x="3875951" y="18618"/>
                  </a:lnTo>
                  <a:lnTo>
                    <a:pt x="3872446" y="18097"/>
                  </a:lnTo>
                  <a:lnTo>
                    <a:pt x="3871468" y="23279"/>
                  </a:lnTo>
                  <a:lnTo>
                    <a:pt x="3878923" y="24371"/>
                  </a:lnTo>
                  <a:lnTo>
                    <a:pt x="3879456" y="19138"/>
                  </a:lnTo>
                  <a:close/>
                </a:path>
                <a:path w="4761230" h="406400">
                  <a:moveTo>
                    <a:pt x="3899395" y="22072"/>
                  </a:moveTo>
                  <a:lnTo>
                    <a:pt x="3895890" y="21551"/>
                  </a:lnTo>
                  <a:lnTo>
                    <a:pt x="3892385" y="21031"/>
                  </a:lnTo>
                  <a:lnTo>
                    <a:pt x="3891369" y="26212"/>
                  </a:lnTo>
                  <a:lnTo>
                    <a:pt x="3898823" y="27305"/>
                  </a:lnTo>
                  <a:lnTo>
                    <a:pt x="3899395" y="22072"/>
                  </a:lnTo>
                  <a:close/>
                </a:path>
                <a:path w="4761230" h="406400">
                  <a:moveTo>
                    <a:pt x="3919347" y="25006"/>
                  </a:moveTo>
                  <a:lnTo>
                    <a:pt x="3915841" y="24485"/>
                  </a:lnTo>
                  <a:lnTo>
                    <a:pt x="3912336" y="23964"/>
                  </a:lnTo>
                  <a:lnTo>
                    <a:pt x="3911282" y="29133"/>
                  </a:lnTo>
                  <a:lnTo>
                    <a:pt x="3918737" y="30226"/>
                  </a:lnTo>
                  <a:lnTo>
                    <a:pt x="3919347" y="25006"/>
                  </a:lnTo>
                  <a:close/>
                </a:path>
                <a:path w="4761230" h="406400">
                  <a:moveTo>
                    <a:pt x="3939209" y="28397"/>
                  </a:moveTo>
                  <a:lnTo>
                    <a:pt x="3935717" y="27774"/>
                  </a:lnTo>
                  <a:lnTo>
                    <a:pt x="3932224" y="27152"/>
                  </a:lnTo>
                  <a:lnTo>
                    <a:pt x="3931145" y="32308"/>
                  </a:lnTo>
                  <a:lnTo>
                    <a:pt x="3938562" y="33616"/>
                  </a:lnTo>
                  <a:lnTo>
                    <a:pt x="3939209" y="28397"/>
                  </a:lnTo>
                  <a:close/>
                </a:path>
                <a:path w="4761230" h="406400">
                  <a:moveTo>
                    <a:pt x="3959060" y="31902"/>
                  </a:moveTo>
                  <a:lnTo>
                    <a:pt x="3955567" y="31280"/>
                  </a:lnTo>
                  <a:lnTo>
                    <a:pt x="3952075" y="30657"/>
                  </a:lnTo>
                  <a:lnTo>
                    <a:pt x="3950957" y="35814"/>
                  </a:lnTo>
                  <a:lnTo>
                    <a:pt x="3958374" y="37122"/>
                  </a:lnTo>
                  <a:lnTo>
                    <a:pt x="3959060" y="31902"/>
                  </a:lnTo>
                  <a:close/>
                </a:path>
                <a:path w="4761230" h="406400">
                  <a:moveTo>
                    <a:pt x="3978910" y="35420"/>
                  </a:moveTo>
                  <a:lnTo>
                    <a:pt x="3975417" y="34798"/>
                  </a:lnTo>
                  <a:lnTo>
                    <a:pt x="3971925" y="34175"/>
                  </a:lnTo>
                  <a:lnTo>
                    <a:pt x="3970769" y="39319"/>
                  </a:lnTo>
                  <a:lnTo>
                    <a:pt x="3978198" y="40640"/>
                  </a:lnTo>
                  <a:lnTo>
                    <a:pt x="3978910" y="35420"/>
                  </a:lnTo>
                  <a:close/>
                </a:path>
                <a:path w="4761230" h="406400">
                  <a:moveTo>
                    <a:pt x="3998760" y="38925"/>
                  </a:moveTo>
                  <a:lnTo>
                    <a:pt x="3995267" y="38303"/>
                  </a:lnTo>
                  <a:lnTo>
                    <a:pt x="3991775" y="37680"/>
                  </a:lnTo>
                  <a:lnTo>
                    <a:pt x="3990581" y="42824"/>
                  </a:lnTo>
                  <a:lnTo>
                    <a:pt x="3998010" y="44132"/>
                  </a:lnTo>
                  <a:lnTo>
                    <a:pt x="3998760" y="38925"/>
                  </a:lnTo>
                  <a:close/>
                </a:path>
                <a:path w="4761230" h="406400">
                  <a:moveTo>
                    <a:pt x="4018534" y="42760"/>
                  </a:moveTo>
                  <a:lnTo>
                    <a:pt x="4015067" y="42037"/>
                  </a:lnTo>
                  <a:lnTo>
                    <a:pt x="4011599" y="41313"/>
                  </a:lnTo>
                  <a:lnTo>
                    <a:pt x="4010368" y="46443"/>
                  </a:lnTo>
                  <a:lnTo>
                    <a:pt x="4017759" y="47967"/>
                  </a:lnTo>
                  <a:lnTo>
                    <a:pt x="4018534" y="42760"/>
                  </a:lnTo>
                  <a:close/>
                </a:path>
                <a:path w="4761230" h="406400">
                  <a:moveTo>
                    <a:pt x="4038282" y="46837"/>
                  </a:moveTo>
                  <a:lnTo>
                    <a:pt x="4034815" y="46113"/>
                  </a:lnTo>
                  <a:lnTo>
                    <a:pt x="4031348" y="45389"/>
                  </a:lnTo>
                  <a:lnTo>
                    <a:pt x="4030091" y="50507"/>
                  </a:lnTo>
                  <a:lnTo>
                    <a:pt x="4037469" y="52031"/>
                  </a:lnTo>
                  <a:lnTo>
                    <a:pt x="4038282" y="46837"/>
                  </a:lnTo>
                  <a:close/>
                </a:path>
                <a:path w="4761230" h="406400">
                  <a:moveTo>
                    <a:pt x="4058018" y="50914"/>
                  </a:moveTo>
                  <a:lnTo>
                    <a:pt x="4054551" y="50203"/>
                  </a:lnTo>
                  <a:lnTo>
                    <a:pt x="4051084" y="49479"/>
                  </a:lnTo>
                  <a:lnTo>
                    <a:pt x="4049788" y="54597"/>
                  </a:lnTo>
                  <a:lnTo>
                    <a:pt x="4057167" y="56121"/>
                  </a:lnTo>
                  <a:lnTo>
                    <a:pt x="4058018" y="50914"/>
                  </a:lnTo>
                  <a:close/>
                </a:path>
                <a:path w="4761230" h="406400">
                  <a:moveTo>
                    <a:pt x="4077754" y="55003"/>
                  </a:moveTo>
                  <a:lnTo>
                    <a:pt x="4074287" y="54279"/>
                  </a:lnTo>
                  <a:lnTo>
                    <a:pt x="4070820" y="53555"/>
                  </a:lnTo>
                  <a:lnTo>
                    <a:pt x="4069486" y="58661"/>
                  </a:lnTo>
                  <a:lnTo>
                    <a:pt x="4076877" y="60185"/>
                  </a:lnTo>
                  <a:lnTo>
                    <a:pt x="4077754" y="55003"/>
                  </a:lnTo>
                  <a:close/>
                </a:path>
                <a:path w="4761230" h="406400">
                  <a:moveTo>
                    <a:pt x="4097477" y="59182"/>
                  </a:moveTo>
                  <a:lnTo>
                    <a:pt x="4094022" y="58369"/>
                  </a:lnTo>
                  <a:lnTo>
                    <a:pt x="4090555" y="57632"/>
                  </a:lnTo>
                  <a:lnTo>
                    <a:pt x="4089196" y="62725"/>
                  </a:lnTo>
                  <a:lnTo>
                    <a:pt x="4092879" y="63512"/>
                  </a:lnTo>
                  <a:lnTo>
                    <a:pt x="4096550" y="64376"/>
                  </a:lnTo>
                  <a:lnTo>
                    <a:pt x="4097477" y="59182"/>
                  </a:lnTo>
                  <a:close/>
                </a:path>
                <a:path w="4761230" h="406400">
                  <a:moveTo>
                    <a:pt x="4117098" y="63804"/>
                  </a:moveTo>
                  <a:lnTo>
                    <a:pt x="4113644" y="62992"/>
                  </a:lnTo>
                  <a:lnTo>
                    <a:pt x="4110190" y="62179"/>
                  </a:lnTo>
                  <a:lnTo>
                    <a:pt x="4108805" y="67259"/>
                  </a:lnTo>
                  <a:lnTo>
                    <a:pt x="4116146" y="68986"/>
                  </a:lnTo>
                  <a:lnTo>
                    <a:pt x="4117098" y="63804"/>
                  </a:lnTo>
                  <a:close/>
                </a:path>
                <a:path w="4761230" h="406400">
                  <a:moveTo>
                    <a:pt x="4136707" y="68440"/>
                  </a:moveTo>
                  <a:lnTo>
                    <a:pt x="4133253" y="67627"/>
                  </a:lnTo>
                  <a:lnTo>
                    <a:pt x="4129798" y="66814"/>
                  </a:lnTo>
                  <a:lnTo>
                    <a:pt x="4128389" y="71882"/>
                  </a:lnTo>
                  <a:lnTo>
                    <a:pt x="4135717" y="73621"/>
                  </a:lnTo>
                  <a:lnTo>
                    <a:pt x="4136707" y="68440"/>
                  </a:lnTo>
                  <a:close/>
                </a:path>
                <a:path w="4761230" h="406400">
                  <a:moveTo>
                    <a:pt x="4156329" y="73063"/>
                  </a:moveTo>
                  <a:lnTo>
                    <a:pt x="4152874" y="72250"/>
                  </a:lnTo>
                  <a:lnTo>
                    <a:pt x="4149420" y="71437"/>
                  </a:lnTo>
                  <a:lnTo>
                    <a:pt x="4147972" y="76504"/>
                  </a:lnTo>
                  <a:lnTo>
                    <a:pt x="4155313" y="78232"/>
                  </a:lnTo>
                  <a:lnTo>
                    <a:pt x="4156329" y="73063"/>
                  </a:lnTo>
                  <a:close/>
                </a:path>
                <a:path w="4761230" h="406400">
                  <a:moveTo>
                    <a:pt x="4175950" y="77698"/>
                  </a:moveTo>
                  <a:lnTo>
                    <a:pt x="4172496" y="76885"/>
                  </a:lnTo>
                  <a:lnTo>
                    <a:pt x="4169041" y="76073"/>
                  </a:lnTo>
                  <a:lnTo>
                    <a:pt x="4167568" y="81127"/>
                  </a:lnTo>
                  <a:lnTo>
                    <a:pt x="4174896" y="82854"/>
                  </a:lnTo>
                  <a:lnTo>
                    <a:pt x="4175950" y="77698"/>
                  </a:lnTo>
                  <a:close/>
                </a:path>
                <a:path w="4761230" h="406400">
                  <a:moveTo>
                    <a:pt x="4195470" y="82689"/>
                  </a:moveTo>
                  <a:lnTo>
                    <a:pt x="4192041" y="81775"/>
                  </a:lnTo>
                  <a:lnTo>
                    <a:pt x="4188612" y="80873"/>
                  </a:lnTo>
                  <a:lnTo>
                    <a:pt x="4187101" y="85915"/>
                  </a:lnTo>
                  <a:lnTo>
                    <a:pt x="4194391" y="87845"/>
                  </a:lnTo>
                  <a:lnTo>
                    <a:pt x="4195470" y="82689"/>
                  </a:lnTo>
                  <a:close/>
                </a:path>
                <a:path w="4761230" h="406400">
                  <a:moveTo>
                    <a:pt x="4214952" y="87858"/>
                  </a:moveTo>
                  <a:lnTo>
                    <a:pt x="4211523" y="86944"/>
                  </a:lnTo>
                  <a:lnTo>
                    <a:pt x="4208094" y="86042"/>
                  </a:lnTo>
                  <a:lnTo>
                    <a:pt x="4206557" y="91071"/>
                  </a:lnTo>
                  <a:lnTo>
                    <a:pt x="4213847" y="93002"/>
                  </a:lnTo>
                  <a:lnTo>
                    <a:pt x="4214952" y="87858"/>
                  </a:lnTo>
                  <a:close/>
                </a:path>
                <a:path w="4761230" h="406400">
                  <a:moveTo>
                    <a:pt x="4234434" y="93014"/>
                  </a:moveTo>
                  <a:lnTo>
                    <a:pt x="4231005" y="92100"/>
                  </a:lnTo>
                  <a:lnTo>
                    <a:pt x="4227576" y="91198"/>
                  </a:lnTo>
                  <a:lnTo>
                    <a:pt x="4226014" y="96227"/>
                  </a:lnTo>
                  <a:lnTo>
                    <a:pt x="4229659" y="97180"/>
                  </a:lnTo>
                  <a:lnTo>
                    <a:pt x="4233291" y="98158"/>
                  </a:lnTo>
                  <a:lnTo>
                    <a:pt x="4234434" y="93014"/>
                  </a:lnTo>
                  <a:close/>
                </a:path>
                <a:path w="4761230" h="406400">
                  <a:moveTo>
                    <a:pt x="4253916" y="98158"/>
                  </a:moveTo>
                  <a:lnTo>
                    <a:pt x="4250487" y="97256"/>
                  </a:lnTo>
                  <a:lnTo>
                    <a:pt x="4247058" y="96342"/>
                  </a:lnTo>
                  <a:lnTo>
                    <a:pt x="4245457" y="101371"/>
                  </a:lnTo>
                  <a:lnTo>
                    <a:pt x="4252747" y="103301"/>
                  </a:lnTo>
                  <a:lnTo>
                    <a:pt x="4253916" y="98158"/>
                  </a:lnTo>
                  <a:close/>
                </a:path>
                <a:path w="4761230" h="406400">
                  <a:moveTo>
                    <a:pt x="4273397" y="103339"/>
                  </a:moveTo>
                  <a:lnTo>
                    <a:pt x="4269968" y="102425"/>
                  </a:lnTo>
                  <a:lnTo>
                    <a:pt x="4266539" y="101511"/>
                  </a:lnTo>
                  <a:lnTo>
                    <a:pt x="4264914" y="106527"/>
                  </a:lnTo>
                  <a:lnTo>
                    <a:pt x="4272204" y="108458"/>
                  </a:lnTo>
                  <a:lnTo>
                    <a:pt x="4273397" y="103339"/>
                  </a:lnTo>
                  <a:close/>
                </a:path>
                <a:path w="4761230" h="406400">
                  <a:moveTo>
                    <a:pt x="4292739" y="108991"/>
                  </a:moveTo>
                  <a:lnTo>
                    <a:pt x="4289336" y="108000"/>
                  </a:lnTo>
                  <a:lnTo>
                    <a:pt x="4285932" y="106997"/>
                  </a:lnTo>
                  <a:lnTo>
                    <a:pt x="4284281" y="112001"/>
                  </a:lnTo>
                  <a:lnTo>
                    <a:pt x="4291520" y="114122"/>
                  </a:lnTo>
                  <a:lnTo>
                    <a:pt x="4292739" y="108991"/>
                  </a:lnTo>
                  <a:close/>
                </a:path>
                <a:path w="4761230" h="406400">
                  <a:moveTo>
                    <a:pt x="4312082" y="114681"/>
                  </a:moveTo>
                  <a:lnTo>
                    <a:pt x="4308678" y="113677"/>
                  </a:lnTo>
                  <a:lnTo>
                    <a:pt x="4305274" y="112687"/>
                  </a:lnTo>
                  <a:lnTo>
                    <a:pt x="4303598" y="117678"/>
                  </a:lnTo>
                  <a:lnTo>
                    <a:pt x="4310837" y="119799"/>
                  </a:lnTo>
                  <a:lnTo>
                    <a:pt x="4312082" y="114681"/>
                  </a:lnTo>
                  <a:close/>
                </a:path>
                <a:path w="4761230" h="406400">
                  <a:moveTo>
                    <a:pt x="4331411" y="120345"/>
                  </a:moveTo>
                  <a:lnTo>
                    <a:pt x="4328007" y="119341"/>
                  </a:lnTo>
                  <a:lnTo>
                    <a:pt x="4324604" y="118338"/>
                  </a:lnTo>
                  <a:lnTo>
                    <a:pt x="4322902" y="123329"/>
                  </a:lnTo>
                  <a:lnTo>
                    <a:pt x="4330128" y="125450"/>
                  </a:lnTo>
                  <a:lnTo>
                    <a:pt x="4331411" y="120345"/>
                  </a:lnTo>
                  <a:close/>
                </a:path>
                <a:path w="4761230" h="406400">
                  <a:moveTo>
                    <a:pt x="4350753" y="126022"/>
                  </a:moveTo>
                  <a:lnTo>
                    <a:pt x="4347349" y="125018"/>
                  </a:lnTo>
                  <a:lnTo>
                    <a:pt x="4343946" y="124015"/>
                  </a:lnTo>
                  <a:lnTo>
                    <a:pt x="4342219" y="128993"/>
                  </a:lnTo>
                  <a:lnTo>
                    <a:pt x="4349445" y="131114"/>
                  </a:lnTo>
                  <a:lnTo>
                    <a:pt x="4350753" y="126022"/>
                  </a:lnTo>
                  <a:close/>
                </a:path>
                <a:path w="4761230" h="406400">
                  <a:moveTo>
                    <a:pt x="4370070" y="131762"/>
                  </a:moveTo>
                  <a:lnTo>
                    <a:pt x="4366692" y="130683"/>
                  </a:lnTo>
                  <a:lnTo>
                    <a:pt x="4363288" y="129679"/>
                  </a:lnTo>
                  <a:lnTo>
                    <a:pt x="4361535" y="134645"/>
                  </a:lnTo>
                  <a:lnTo>
                    <a:pt x="4365142" y="135712"/>
                  </a:lnTo>
                  <a:lnTo>
                    <a:pt x="4368736" y="136867"/>
                  </a:lnTo>
                  <a:lnTo>
                    <a:pt x="4370070" y="131762"/>
                  </a:lnTo>
                  <a:close/>
                </a:path>
                <a:path w="4761230" h="406400">
                  <a:moveTo>
                    <a:pt x="4389259" y="137922"/>
                  </a:moveTo>
                  <a:lnTo>
                    <a:pt x="4385881" y="136842"/>
                  </a:lnTo>
                  <a:lnTo>
                    <a:pt x="4382503" y="135763"/>
                  </a:lnTo>
                  <a:lnTo>
                    <a:pt x="4380725" y="140716"/>
                  </a:lnTo>
                  <a:lnTo>
                    <a:pt x="4387901" y="143014"/>
                  </a:lnTo>
                  <a:lnTo>
                    <a:pt x="4389259" y="137922"/>
                  </a:lnTo>
                  <a:close/>
                </a:path>
                <a:path w="4761230" h="406400">
                  <a:moveTo>
                    <a:pt x="4408436" y="144081"/>
                  </a:moveTo>
                  <a:lnTo>
                    <a:pt x="4405058" y="143002"/>
                  </a:lnTo>
                  <a:lnTo>
                    <a:pt x="4401680" y="141922"/>
                  </a:lnTo>
                  <a:lnTo>
                    <a:pt x="4399877" y="146862"/>
                  </a:lnTo>
                  <a:lnTo>
                    <a:pt x="4407052" y="149174"/>
                  </a:lnTo>
                  <a:lnTo>
                    <a:pt x="4408436" y="144081"/>
                  </a:lnTo>
                  <a:close/>
                </a:path>
                <a:path w="4761230" h="406400">
                  <a:moveTo>
                    <a:pt x="4427626" y="150241"/>
                  </a:moveTo>
                  <a:lnTo>
                    <a:pt x="4424248" y="149161"/>
                  </a:lnTo>
                  <a:lnTo>
                    <a:pt x="4420870" y="148082"/>
                  </a:lnTo>
                  <a:lnTo>
                    <a:pt x="4419041" y="153022"/>
                  </a:lnTo>
                  <a:lnTo>
                    <a:pt x="4426216" y="155321"/>
                  </a:lnTo>
                  <a:lnTo>
                    <a:pt x="4427626" y="150241"/>
                  </a:lnTo>
                  <a:close/>
                </a:path>
                <a:path w="4761230" h="406400">
                  <a:moveTo>
                    <a:pt x="4446816" y="156400"/>
                  </a:moveTo>
                  <a:lnTo>
                    <a:pt x="4443438" y="155321"/>
                  </a:lnTo>
                  <a:lnTo>
                    <a:pt x="4440059" y="154241"/>
                  </a:lnTo>
                  <a:lnTo>
                    <a:pt x="4438205" y="159169"/>
                  </a:lnTo>
                  <a:lnTo>
                    <a:pt x="4445381" y="161467"/>
                  </a:lnTo>
                  <a:lnTo>
                    <a:pt x="4446816" y="156400"/>
                  </a:lnTo>
                  <a:close/>
                </a:path>
                <a:path w="4761230" h="406400">
                  <a:moveTo>
                    <a:pt x="4465980" y="162648"/>
                  </a:moveTo>
                  <a:lnTo>
                    <a:pt x="4462627" y="161480"/>
                  </a:lnTo>
                  <a:lnTo>
                    <a:pt x="4459249" y="160401"/>
                  </a:lnTo>
                  <a:lnTo>
                    <a:pt x="4457370" y="165315"/>
                  </a:lnTo>
                  <a:lnTo>
                    <a:pt x="4460951" y="166471"/>
                  </a:lnTo>
                  <a:lnTo>
                    <a:pt x="4464520" y="167716"/>
                  </a:lnTo>
                  <a:lnTo>
                    <a:pt x="4465980" y="162648"/>
                  </a:lnTo>
                  <a:close/>
                </a:path>
                <a:path w="4761230" h="406400">
                  <a:moveTo>
                    <a:pt x="4485017" y="169278"/>
                  </a:moveTo>
                  <a:lnTo>
                    <a:pt x="4481665" y="168109"/>
                  </a:lnTo>
                  <a:lnTo>
                    <a:pt x="4478312" y="166941"/>
                  </a:lnTo>
                  <a:lnTo>
                    <a:pt x="4476407" y="171856"/>
                  </a:lnTo>
                  <a:lnTo>
                    <a:pt x="4483532" y="174332"/>
                  </a:lnTo>
                  <a:lnTo>
                    <a:pt x="4485017" y="169278"/>
                  </a:lnTo>
                  <a:close/>
                </a:path>
                <a:path w="4761230" h="406400">
                  <a:moveTo>
                    <a:pt x="4504042" y="175895"/>
                  </a:moveTo>
                  <a:lnTo>
                    <a:pt x="4500689" y="174726"/>
                  </a:lnTo>
                  <a:lnTo>
                    <a:pt x="4497336" y="173558"/>
                  </a:lnTo>
                  <a:lnTo>
                    <a:pt x="4495419" y="178460"/>
                  </a:lnTo>
                  <a:lnTo>
                    <a:pt x="4502531" y="180936"/>
                  </a:lnTo>
                  <a:lnTo>
                    <a:pt x="4504042" y="175895"/>
                  </a:lnTo>
                  <a:close/>
                </a:path>
                <a:path w="4761230" h="406400">
                  <a:moveTo>
                    <a:pt x="4523067" y="182524"/>
                  </a:moveTo>
                  <a:lnTo>
                    <a:pt x="4519714" y="181356"/>
                  </a:lnTo>
                  <a:lnTo>
                    <a:pt x="4516361" y="180187"/>
                  </a:lnTo>
                  <a:lnTo>
                    <a:pt x="4514418" y="185077"/>
                  </a:lnTo>
                  <a:lnTo>
                    <a:pt x="4521530" y="187566"/>
                  </a:lnTo>
                  <a:lnTo>
                    <a:pt x="4523067" y="182524"/>
                  </a:lnTo>
                  <a:close/>
                </a:path>
                <a:path w="4761230" h="406400">
                  <a:moveTo>
                    <a:pt x="4542104" y="189153"/>
                  </a:moveTo>
                  <a:lnTo>
                    <a:pt x="4538751" y="187985"/>
                  </a:lnTo>
                  <a:lnTo>
                    <a:pt x="4535398" y="186817"/>
                  </a:lnTo>
                  <a:lnTo>
                    <a:pt x="4533430" y="191706"/>
                  </a:lnTo>
                  <a:lnTo>
                    <a:pt x="4540555" y="194183"/>
                  </a:lnTo>
                  <a:lnTo>
                    <a:pt x="4542104" y="189153"/>
                  </a:lnTo>
                  <a:close/>
                </a:path>
                <a:path w="4761230" h="406400">
                  <a:moveTo>
                    <a:pt x="4561129" y="195783"/>
                  </a:moveTo>
                  <a:lnTo>
                    <a:pt x="4557776" y="194614"/>
                  </a:lnTo>
                  <a:lnTo>
                    <a:pt x="4554423" y="193446"/>
                  </a:lnTo>
                  <a:lnTo>
                    <a:pt x="4552429" y="198323"/>
                  </a:lnTo>
                  <a:lnTo>
                    <a:pt x="4559554" y="200799"/>
                  </a:lnTo>
                  <a:lnTo>
                    <a:pt x="4561129" y="195783"/>
                  </a:lnTo>
                  <a:close/>
                </a:path>
                <a:path w="4761230" h="406400">
                  <a:moveTo>
                    <a:pt x="4580001" y="202844"/>
                  </a:moveTo>
                  <a:lnTo>
                    <a:pt x="4576686" y="201599"/>
                  </a:lnTo>
                  <a:lnTo>
                    <a:pt x="4573371" y="200355"/>
                  </a:lnTo>
                  <a:lnTo>
                    <a:pt x="4571352" y="205219"/>
                  </a:lnTo>
                  <a:lnTo>
                    <a:pt x="4578413" y="207860"/>
                  </a:lnTo>
                  <a:lnTo>
                    <a:pt x="4580001" y="202844"/>
                  </a:lnTo>
                  <a:close/>
                </a:path>
                <a:path w="4761230" h="406400">
                  <a:moveTo>
                    <a:pt x="4598860" y="209918"/>
                  </a:moveTo>
                  <a:lnTo>
                    <a:pt x="4595546" y="208673"/>
                  </a:lnTo>
                  <a:lnTo>
                    <a:pt x="4592231" y="207429"/>
                  </a:lnTo>
                  <a:lnTo>
                    <a:pt x="4590186" y="212280"/>
                  </a:lnTo>
                  <a:lnTo>
                    <a:pt x="4597247" y="214934"/>
                  </a:lnTo>
                  <a:lnTo>
                    <a:pt x="4598860" y="209918"/>
                  </a:lnTo>
                  <a:close/>
                </a:path>
                <a:path w="4761230" h="406400">
                  <a:moveTo>
                    <a:pt x="4617732" y="216979"/>
                  </a:moveTo>
                  <a:lnTo>
                    <a:pt x="4614418" y="215734"/>
                  </a:lnTo>
                  <a:lnTo>
                    <a:pt x="4611103" y="214490"/>
                  </a:lnTo>
                  <a:lnTo>
                    <a:pt x="4609033" y="219341"/>
                  </a:lnTo>
                  <a:lnTo>
                    <a:pt x="4616094" y="221983"/>
                  </a:lnTo>
                  <a:lnTo>
                    <a:pt x="4617732" y="216979"/>
                  </a:lnTo>
                  <a:close/>
                </a:path>
                <a:path w="4761230" h="406400">
                  <a:moveTo>
                    <a:pt x="4636605" y="224053"/>
                  </a:moveTo>
                  <a:lnTo>
                    <a:pt x="4633290" y="222808"/>
                  </a:lnTo>
                  <a:lnTo>
                    <a:pt x="4629975" y="221564"/>
                  </a:lnTo>
                  <a:lnTo>
                    <a:pt x="4627892" y="226402"/>
                  </a:lnTo>
                  <a:lnTo>
                    <a:pt x="4634954" y="229057"/>
                  </a:lnTo>
                  <a:lnTo>
                    <a:pt x="4636605" y="224053"/>
                  </a:lnTo>
                  <a:close/>
                </a:path>
                <a:path w="4761230" h="406400">
                  <a:moveTo>
                    <a:pt x="4655464" y="231127"/>
                  </a:moveTo>
                  <a:lnTo>
                    <a:pt x="4652149" y="229882"/>
                  </a:lnTo>
                  <a:lnTo>
                    <a:pt x="4648835" y="228638"/>
                  </a:lnTo>
                  <a:lnTo>
                    <a:pt x="4646727" y="233476"/>
                  </a:lnTo>
                  <a:lnTo>
                    <a:pt x="4653788" y="236118"/>
                  </a:lnTo>
                  <a:lnTo>
                    <a:pt x="4655464" y="231127"/>
                  </a:lnTo>
                  <a:close/>
                </a:path>
                <a:path w="4761230" h="406400">
                  <a:moveTo>
                    <a:pt x="4674235" y="238455"/>
                  </a:moveTo>
                  <a:lnTo>
                    <a:pt x="4670945" y="237134"/>
                  </a:lnTo>
                  <a:lnTo>
                    <a:pt x="4667656" y="235813"/>
                  </a:lnTo>
                  <a:lnTo>
                    <a:pt x="4665535" y="240639"/>
                  </a:lnTo>
                  <a:lnTo>
                    <a:pt x="4672533" y="243446"/>
                  </a:lnTo>
                  <a:lnTo>
                    <a:pt x="4674235" y="238455"/>
                  </a:lnTo>
                  <a:close/>
                </a:path>
                <a:path w="4761230" h="406400">
                  <a:moveTo>
                    <a:pt x="4692942" y="245948"/>
                  </a:moveTo>
                  <a:lnTo>
                    <a:pt x="4689653" y="244627"/>
                  </a:lnTo>
                  <a:lnTo>
                    <a:pt x="4686363" y="243306"/>
                  </a:lnTo>
                  <a:lnTo>
                    <a:pt x="4684217" y="248119"/>
                  </a:lnTo>
                  <a:lnTo>
                    <a:pt x="4691227" y="250926"/>
                  </a:lnTo>
                  <a:lnTo>
                    <a:pt x="4692942" y="245948"/>
                  </a:lnTo>
                  <a:close/>
                </a:path>
                <a:path w="4761230" h="406400">
                  <a:moveTo>
                    <a:pt x="4711649" y="253441"/>
                  </a:moveTo>
                  <a:lnTo>
                    <a:pt x="4708360" y="252120"/>
                  </a:lnTo>
                  <a:lnTo>
                    <a:pt x="4705070" y="250799"/>
                  </a:lnTo>
                  <a:lnTo>
                    <a:pt x="4702911" y="255600"/>
                  </a:lnTo>
                  <a:lnTo>
                    <a:pt x="4709909" y="258406"/>
                  </a:lnTo>
                  <a:lnTo>
                    <a:pt x="4711649" y="253441"/>
                  </a:lnTo>
                  <a:close/>
                </a:path>
                <a:path w="4761230" h="406400">
                  <a:moveTo>
                    <a:pt x="4730356" y="260946"/>
                  </a:moveTo>
                  <a:lnTo>
                    <a:pt x="4727067" y="259626"/>
                  </a:lnTo>
                  <a:lnTo>
                    <a:pt x="4723777" y="258305"/>
                  </a:lnTo>
                  <a:lnTo>
                    <a:pt x="4721593" y="263105"/>
                  </a:lnTo>
                  <a:lnTo>
                    <a:pt x="4728603" y="265912"/>
                  </a:lnTo>
                  <a:lnTo>
                    <a:pt x="4730356" y="260946"/>
                  </a:lnTo>
                  <a:close/>
                </a:path>
                <a:path w="4761230" h="406400">
                  <a:moveTo>
                    <a:pt x="4749050" y="268439"/>
                  </a:moveTo>
                  <a:lnTo>
                    <a:pt x="4745761" y="267119"/>
                  </a:lnTo>
                  <a:lnTo>
                    <a:pt x="4742472" y="265798"/>
                  </a:lnTo>
                  <a:lnTo>
                    <a:pt x="4740275" y="270586"/>
                  </a:lnTo>
                  <a:lnTo>
                    <a:pt x="4747272" y="273392"/>
                  </a:lnTo>
                  <a:lnTo>
                    <a:pt x="4749050" y="268439"/>
                  </a:lnTo>
                  <a:close/>
                </a:path>
                <a:path w="4761230" h="406400">
                  <a:moveTo>
                    <a:pt x="4760963" y="273748"/>
                  </a:moveTo>
                  <a:lnTo>
                    <a:pt x="4758956" y="278079"/>
                  </a:lnTo>
                  <a:lnTo>
                    <a:pt x="4760963" y="278879"/>
                  </a:lnTo>
                  <a:lnTo>
                    <a:pt x="4760963" y="27374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 descr=""/>
            <p:cNvSpPr/>
            <p:nvPr/>
          </p:nvSpPr>
          <p:spPr>
            <a:xfrm>
              <a:off x="1077429" y="5771933"/>
              <a:ext cx="661670" cy="121920"/>
            </a:xfrm>
            <a:custGeom>
              <a:avLst/>
              <a:gdLst/>
              <a:ahLst/>
              <a:cxnLst/>
              <a:rect l="l" t="t" r="r" b="b"/>
              <a:pathLst>
                <a:path w="661669" h="121920">
                  <a:moveTo>
                    <a:pt x="8432" y="1930"/>
                  </a:moveTo>
                  <a:lnTo>
                    <a:pt x="5029" y="965"/>
                  </a:lnTo>
                  <a:lnTo>
                    <a:pt x="1625" y="0"/>
                  </a:lnTo>
                  <a:lnTo>
                    <a:pt x="0" y="5003"/>
                  </a:lnTo>
                  <a:lnTo>
                    <a:pt x="7264" y="7073"/>
                  </a:lnTo>
                  <a:lnTo>
                    <a:pt x="8432" y="1930"/>
                  </a:lnTo>
                  <a:close/>
                </a:path>
                <a:path w="661669" h="121920">
                  <a:moveTo>
                    <a:pt x="27851" y="7226"/>
                  </a:moveTo>
                  <a:lnTo>
                    <a:pt x="24422" y="6350"/>
                  </a:lnTo>
                  <a:lnTo>
                    <a:pt x="20993" y="5473"/>
                  </a:lnTo>
                  <a:lnTo>
                    <a:pt x="19392" y="10490"/>
                  </a:lnTo>
                  <a:lnTo>
                    <a:pt x="26708" y="12369"/>
                  </a:lnTo>
                  <a:lnTo>
                    <a:pt x="27851" y="7226"/>
                  </a:lnTo>
                  <a:close/>
                </a:path>
                <a:path w="661669" h="121920">
                  <a:moveTo>
                    <a:pt x="47345" y="12242"/>
                  </a:moveTo>
                  <a:lnTo>
                    <a:pt x="43916" y="11366"/>
                  </a:lnTo>
                  <a:lnTo>
                    <a:pt x="40487" y="10490"/>
                  </a:lnTo>
                  <a:lnTo>
                    <a:pt x="38912" y="15519"/>
                  </a:lnTo>
                  <a:lnTo>
                    <a:pt x="46228" y="17399"/>
                  </a:lnTo>
                  <a:lnTo>
                    <a:pt x="47345" y="12242"/>
                  </a:lnTo>
                  <a:close/>
                </a:path>
                <a:path w="661669" h="121920">
                  <a:moveTo>
                    <a:pt x="66840" y="17246"/>
                  </a:moveTo>
                  <a:lnTo>
                    <a:pt x="63411" y="16370"/>
                  </a:lnTo>
                  <a:lnTo>
                    <a:pt x="59982" y="15494"/>
                  </a:lnTo>
                  <a:lnTo>
                    <a:pt x="58432" y="20523"/>
                  </a:lnTo>
                  <a:lnTo>
                    <a:pt x="65747" y="22402"/>
                  </a:lnTo>
                  <a:lnTo>
                    <a:pt x="66840" y="17246"/>
                  </a:lnTo>
                  <a:close/>
                </a:path>
                <a:path w="661669" h="121920">
                  <a:moveTo>
                    <a:pt x="86334" y="22263"/>
                  </a:moveTo>
                  <a:lnTo>
                    <a:pt x="82905" y="21386"/>
                  </a:lnTo>
                  <a:lnTo>
                    <a:pt x="79476" y="20510"/>
                  </a:lnTo>
                  <a:lnTo>
                    <a:pt x="77952" y="25552"/>
                  </a:lnTo>
                  <a:lnTo>
                    <a:pt x="85267" y="27432"/>
                  </a:lnTo>
                  <a:lnTo>
                    <a:pt x="86334" y="22263"/>
                  </a:lnTo>
                  <a:close/>
                </a:path>
                <a:path w="661669" h="121920">
                  <a:moveTo>
                    <a:pt x="105829" y="27279"/>
                  </a:moveTo>
                  <a:lnTo>
                    <a:pt x="102400" y="26403"/>
                  </a:lnTo>
                  <a:lnTo>
                    <a:pt x="98971" y="25527"/>
                  </a:lnTo>
                  <a:lnTo>
                    <a:pt x="97472" y="30568"/>
                  </a:lnTo>
                  <a:lnTo>
                    <a:pt x="104800" y="32448"/>
                  </a:lnTo>
                  <a:lnTo>
                    <a:pt x="105829" y="27279"/>
                  </a:lnTo>
                  <a:close/>
                </a:path>
                <a:path w="661669" h="121920">
                  <a:moveTo>
                    <a:pt x="125387" y="32054"/>
                  </a:moveTo>
                  <a:lnTo>
                    <a:pt x="121932" y="31267"/>
                  </a:lnTo>
                  <a:lnTo>
                    <a:pt x="118478" y="30480"/>
                  </a:lnTo>
                  <a:lnTo>
                    <a:pt x="117017" y="35534"/>
                  </a:lnTo>
                  <a:lnTo>
                    <a:pt x="124371" y="37223"/>
                  </a:lnTo>
                  <a:lnTo>
                    <a:pt x="125387" y="32054"/>
                  </a:lnTo>
                  <a:close/>
                </a:path>
                <a:path w="661669" h="121920">
                  <a:moveTo>
                    <a:pt x="144995" y="36563"/>
                  </a:moveTo>
                  <a:lnTo>
                    <a:pt x="141541" y="35775"/>
                  </a:lnTo>
                  <a:lnTo>
                    <a:pt x="138087" y="34988"/>
                  </a:lnTo>
                  <a:lnTo>
                    <a:pt x="136652" y="40055"/>
                  </a:lnTo>
                  <a:lnTo>
                    <a:pt x="144018" y="41744"/>
                  </a:lnTo>
                  <a:lnTo>
                    <a:pt x="144995" y="36563"/>
                  </a:lnTo>
                  <a:close/>
                </a:path>
                <a:path w="661669" h="121920">
                  <a:moveTo>
                    <a:pt x="164617" y="41084"/>
                  </a:moveTo>
                  <a:lnTo>
                    <a:pt x="161163" y="40297"/>
                  </a:lnTo>
                  <a:lnTo>
                    <a:pt x="157708" y="39509"/>
                  </a:lnTo>
                  <a:lnTo>
                    <a:pt x="156298" y="44577"/>
                  </a:lnTo>
                  <a:lnTo>
                    <a:pt x="163664" y="46266"/>
                  </a:lnTo>
                  <a:lnTo>
                    <a:pt x="164617" y="41084"/>
                  </a:lnTo>
                  <a:close/>
                </a:path>
                <a:path w="661669" h="121920">
                  <a:moveTo>
                    <a:pt x="184226" y="45593"/>
                  </a:moveTo>
                  <a:lnTo>
                    <a:pt x="180771" y="44805"/>
                  </a:lnTo>
                  <a:lnTo>
                    <a:pt x="177317" y="44018"/>
                  </a:lnTo>
                  <a:lnTo>
                    <a:pt x="175933" y="49098"/>
                  </a:lnTo>
                  <a:lnTo>
                    <a:pt x="183299" y="50787"/>
                  </a:lnTo>
                  <a:lnTo>
                    <a:pt x="184226" y="45593"/>
                  </a:lnTo>
                  <a:close/>
                </a:path>
                <a:path w="661669" h="121920">
                  <a:moveTo>
                    <a:pt x="203847" y="50101"/>
                  </a:moveTo>
                  <a:lnTo>
                    <a:pt x="200393" y="49314"/>
                  </a:lnTo>
                  <a:lnTo>
                    <a:pt x="196938" y="48526"/>
                  </a:lnTo>
                  <a:lnTo>
                    <a:pt x="195580" y="53606"/>
                  </a:lnTo>
                  <a:lnTo>
                    <a:pt x="202946" y="55308"/>
                  </a:lnTo>
                  <a:lnTo>
                    <a:pt x="203847" y="50101"/>
                  </a:lnTo>
                  <a:close/>
                </a:path>
                <a:path w="661669" h="121920">
                  <a:moveTo>
                    <a:pt x="223532" y="54267"/>
                  </a:moveTo>
                  <a:lnTo>
                    <a:pt x="220065" y="53568"/>
                  </a:lnTo>
                  <a:lnTo>
                    <a:pt x="216598" y="52870"/>
                  </a:lnTo>
                  <a:lnTo>
                    <a:pt x="215265" y="57962"/>
                  </a:lnTo>
                  <a:lnTo>
                    <a:pt x="222669" y="59461"/>
                  </a:lnTo>
                  <a:lnTo>
                    <a:pt x="223532" y="54267"/>
                  </a:lnTo>
                  <a:close/>
                </a:path>
                <a:path w="661669" h="121920">
                  <a:moveTo>
                    <a:pt x="243255" y="58254"/>
                  </a:moveTo>
                  <a:lnTo>
                    <a:pt x="239788" y="57556"/>
                  </a:lnTo>
                  <a:lnTo>
                    <a:pt x="236321" y="56857"/>
                  </a:lnTo>
                  <a:lnTo>
                    <a:pt x="235013" y="61963"/>
                  </a:lnTo>
                  <a:lnTo>
                    <a:pt x="242430" y="63461"/>
                  </a:lnTo>
                  <a:lnTo>
                    <a:pt x="243255" y="58254"/>
                  </a:lnTo>
                  <a:close/>
                </a:path>
                <a:path w="661669" h="121920">
                  <a:moveTo>
                    <a:pt x="262978" y="62242"/>
                  </a:moveTo>
                  <a:lnTo>
                    <a:pt x="259511" y="61544"/>
                  </a:lnTo>
                  <a:lnTo>
                    <a:pt x="256044" y="60845"/>
                  </a:lnTo>
                  <a:lnTo>
                    <a:pt x="254774" y="65951"/>
                  </a:lnTo>
                  <a:lnTo>
                    <a:pt x="262178" y="67449"/>
                  </a:lnTo>
                  <a:lnTo>
                    <a:pt x="262978" y="62242"/>
                  </a:lnTo>
                  <a:close/>
                </a:path>
                <a:path w="661669" h="121920">
                  <a:moveTo>
                    <a:pt x="282714" y="66230"/>
                  </a:moveTo>
                  <a:lnTo>
                    <a:pt x="279247" y="65532"/>
                  </a:lnTo>
                  <a:lnTo>
                    <a:pt x="275780" y="64833"/>
                  </a:lnTo>
                  <a:lnTo>
                    <a:pt x="274535" y="69951"/>
                  </a:lnTo>
                  <a:lnTo>
                    <a:pt x="281940" y="71450"/>
                  </a:lnTo>
                  <a:lnTo>
                    <a:pt x="282714" y="66230"/>
                  </a:lnTo>
                  <a:close/>
                </a:path>
                <a:path w="661669" h="121920">
                  <a:moveTo>
                    <a:pt x="302437" y="70218"/>
                  </a:moveTo>
                  <a:lnTo>
                    <a:pt x="298970" y="69519"/>
                  </a:lnTo>
                  <a:lnTo>
                    <a:pt x="295503" y="68821"/>
                  </a:lnTo>
                  <a:lnTo>
                    <a:pt x="294284" y="73939"/>
                  </a:lnTo>
                  <a:lnTo>
                    <a:pt x="301701" y="75438"/>
                  </a:lnTo>
                  <a:lnTo>
                    <a:pt x="302437" y="70218"/>
                  </a:lnTo>
                  <a:close/>
                </a:path>
                <a:path w="661669" h="121920">
                  <a:moveTo>
                    <a:pt x="322275" y="73660"/>
                  </a:moveTo>
                  <a:lnTo>
                    <a:pt x="318782" y="73050"/>
                  </a:lnTo>
                  <a:lnTo>
                    <a:pt x="315290" y="72440"/>
                  </a:lnTo>
                  <a:lnTo>
                    <a:pt x="314109" y="77584"/>
                  </a:lnTo>
                  <a:lnTo>
                    <a:pt x="321564" y="78879"/>
                  </a:lnTo>
                  <a:lnTo>
                    <a:pt x="322275" y="73660"/>
                  </a:lnTo>
                  <a:close/>
                </a:path>
                <a:path w="661669" h="121920">
                  <a:moveTo>
                    <a:pt x="342099" y="77114"/>
                  </a:moveTo>
                  <a:lnTo>
                    <a:pt x="338607" y="76504"/>
                  </a:lnTo>
                  <a:lnTo>
                    <a:pt x="335114" y="75895"/>
                  </a:lnTo>
                  <a:lnTo>
                    <a:pt x="333971" y="81038"/>
                  </a:lnTo>
                  <a:lnTo>
                    <a:pt x="341414" y="82334"/>
                  </a:lnTo>
                  <a:lnTo>
                    <a:pt x="342099" y="77114"/>
                  </a:lnTo>
                  <a:close/>
                </a:path>
                <a:path w="661669" h="121920">
                  <a:moveTo>
                    <a:pt x="361924" y="80568"/>
                  </a:moveTo>
                  <a:lnTo>
                    <a:pt x="358444" y="79959"/>
                  </a:lnTo>
                  <a:lnTo>
                    <a:pt x="354952" y="79349"/>
                  </a:lnTo>
                  <a:lnTo>
                    <a:pt x="353834" y="84493"/>
                  </a:lnTo>
                  <a:lnTo>
                    <a:pt x="361289" y="85801"/>
                  </a:lnTo>
                  <a:lnTo>
                    <a:pt x="361924" y="80568"/>
                  </a:lnTo>
                  <a:close/>
                </a:path>
                <a:path w="661669" h="121920">
                  <a:moveTo>
                    <a:pt x="381762" y="84023"/>
                  </a:moveTo>
                  <a:lnTo>
                    <a:pt x="378269" y="83413"/>
                  </a:lnTo>
                  <a:lnTo>
                    <a:pt x="374777" y="82804"/>
                  </a:lnTo>
                  <a:lnTo>
                    <a:pt x="373697" y="87960"/>
                  </a:lnTo>
                  <a:lnTo>
                    <a:pt x="381139" y="89255"/>
                  </a:lnTo>
                  <a:lnTo>
                    <a:pt x="381762" y="84023"/>
                  </a:lnTo>
                  <a:close/>
                </a:path>
                <a:path w="661669" h="121920">
                  <a:moveTo>
                    <a:pt x="401624" y="87172"/>
                  </a:moveTo>
                  <a:lnTo>
                    <a:pt x="398119" y="86664"/>
                  </a:lnTo>
                  <a:lnTo>
                    <a:pt x="394614" y="86156"/>
                  </a:lnTo>
                  <a:lnTo>
                    <a:pt x="393560" y="91313"/>
                  </a:lnTo>
                  <a:lnTo>
                    <a:pt x="401040" y="92405"/>
                  </a:lnTo>
                  <a:lnTo>
                    <a:pt x="401624" y="87172"/>
                  </a:lnTo>
                  <a:close/>
                </a:path>
                <a:path w="661669" h="121920">
                  <a:moveTo>
                    <a:pt x="421551" y="90068"/>
                  </a:moveTo>
                  <a:lnTo>
                    <a:pt x="418045" y="89560"/>
                  </a:lnTo>
                  <a:lnTo>
                    <a:pt x="414540" y="89052"/>
                  </a:lnTo>
                  <a:lnTo>
                    <a:pt x="413524" y="94221"/>
                  </a:lnTo>
                  <a:lnTo>
                    <a:pt x="421005" y="95313"/>
                  </a:lnTo>
                  <a:lnTo>
                    <a:pt x="421551" y="90068"/>
                  </a:lnTo>
                  <a:close/>
                </a:path>
                <a:path w="661669" h="121920">
                  <a:moveTo>
                    <a:pt x="441464" y="92976"/>
                  </a:moveTo>
                  <a:lnTo>
                    <a:pt x="437959" y="92468"/>
                  </a:lnTo>
                  <a:lnTo>
                    <a:pt x="434454" y="91960"/>
                  </a:lnTo>
                  <a:lnTo>
                    <a:pt x="433463" y="97129"/>
                  </a:lnTo>
                  <a:lnTo>
                    <a:pt x="440944" y="98221"/>
                  </a:lnTo>
                  <a:lnTo>
                    <a:pt x="441464" y="92976"/>
                  </a:lnTo>
                  <a:close/>
                </a:path>
                <a:path w="661669" h="121920">
                  <a:moveTo>
                    <a:pt x="461378" y="95872"/>
                  </a:moveTo>
                  <a:lnTo>
                    <a:pt x="457873" y="95364"/>
                  </a:lnTo>
                  <a:lnTo>
                    <a:pt x="454367" y="94856"/>
                  </a:lnTo>
                  <a:lnTo>
                    <a:pt x="453415" y="100037"/>
                  </a:lnTo>
                  <a:lnTo>
                    <a:pt x="460895" y="101117"/>
                  </a:lnTo>
                  <a:lnTo>
                    <a:pt x="461378" y="95872"/>
                  </a:lnTo>
                  <a:close/>
                </a:path>
                <a:path w="661669" h="121920">
                  <a:moveTo>
                    <a:pt x="481304" y="98666"/>
                  </a:moveTo>
                  <a:lnTo>
                    <a:pt x="477786" y="98259"/>
                  </a:lnTo>
                  <a:lnTo>
                    <a:pt x="474281" y="97764"/>
                  </a:lnTo>
                  <a:lnTo>
                    <a:pt x="473367" y="102946"/>
                  </a:lnTo>
                  <a:lnTo>
                    <a:pt x="477100" y="103479"/>
                  </a:lnTo>
                  <a:lnTo>
                    <a:pt x="480860" y="103911"/>
                  </a:lnTo>
                  <a:lnTo>
                    <a:pt x="481304" y="98666"/>
                  </a:lnTo>
                  <a:close/>
                </a:path>
                <a:path w="661669" h="121920">
                  <a:moveTo>
                    <a:pt x="501294" y="101003"/>
                  </a:moveTo>
                  <a:lnTo>
                    <a:pt x="497776" y="100596"/>
                  </a:lnTo>
                  <a:lnTo>
                    <a:pt x="494258" y="100190"/>
                  </a:lnTo>
                  <a:lnTo>
                    <a:pt x="493369" y="105384"/>
                  </a:lnTo>
                  <a:lnTo>
                    <a:pt x="500875" y="106260"/>
                  </a:lnTo>
                  <a:lnTo>
                    <a:pt x="501294" y="101003"/>
                  </a:lnTo>
                  <a:close/>
                </a:path>
                <a:path w="661669" h="121920">
                  <a:moveTo>
                    <a:pt x="521271" y="103339"/>
                  </a:moveTo>
                  <a:lnTo>
                    <a:pt x="517753" y="102933"/>
                  </a:lnTo>
                  <a:lnTo>
                    <a:pt x="514235" y="102527"/>
                  </a:lnTo>
                  <a:lnTo>
                    <a:pt x="513384" y="107721"/>
                  </a:lnTo>
                  <a:lnTo>
                    <a:pt x="520890" y="108597"/>
                  </a:lnTo>
                  <a:lnTo>
                    <a:pt x="521271" y="103339"/>
                  </a:lnTo>
                  <a:close/>
                </a:path>
                <a:path w="661669" h="121920">
                  <a:moveTo>
                    <a:pt x="541261" y="105676"/>
                  </a:moveTo>
                  <a:lnTo>
                    <a:pt x="537743" y="105270"/>
                  </a:lnTo>
                  <a:lnTo>
                    <a:pt x="534225" y="104863"/>
                  </a:lnTo>
                  <a:lnTo>
                    <a:pt x="533412" y="110058"/>
                  </a:lnTo>
                  <a:lnTo>
                    <a:pt x="540918" y="110934"/>
                  </a:lnTo>
                  <a:lnTo>
                    <a:pt x="541261" y="105676"/>
                  </a:lnTo>
                  <a:close/>
                </a:path>
                <a:path w="661669" h="121920">
                  <a:moveTo>
                    <a:pt x="561251" y="108013"/>
                  </a:moveTo>
                  <a:lnTo>
                    <a:pt x="557733" y="107607"/>
                  </a:lnTo>
                  <a:lnTo>
                    <a:pt x="554215" y="107200"/>
                  </a:lnTo>
                  <a:lnTo>
                    <a:pt x="553440" y="112407"/>
                  </a:lnTo>
                  <a:lnTo>
                    <a:pt x="560946" y="113284"/>
                  </a:lnTo>
                  <a:lnTo>
                    <a:pt x="561251" y="108013"/>
                  </a:lnTo>
                  <a:close/>
                </a:path>
                <a:path w="661669" h="121920">
                  <a:moveTo>
                    <a:pt x="581291" y="109804"/>
                  </a:moveTo>
                  <a:lnTo>
                    <a:pt x="577773" y="109499"/>
                  </a:lnTo>
                  <a:lnTo>
                    <a:pt x="574243" y="109194"/>
                  </a:lnTo>
                  <a:lnTo>
                    <a:pt x="573506" y="114401"/>
                  </a:lnTo>
                  <a:lnTo>
                    <a:pt x="581025" y="115074"/>
                  </a:lnTo>
                  <a:lnTo>
                    <a:pt x="581291" y="109804"/>
                  </a:lnTo>
                  <a:close/>
                </a:path>
                <a:path w="661669" h="121920">
                  <a:moveTo>
                    <a:pt x="601332" y="111569"/>
                  </a:moveTo>
                  <a:lnTo>
                    <a:pt x="597814" y="111264"/>
                  </a:lnTo>
                  <a:lnTo>
                    <a:pt x="594283" y="110959"/>
                  </a:lnTo>
                  <a:lnTo>
                    <a:pt x="593585" y="116179"/>
                  </a:lnTo>
                  <a:lnTo>
                    <a:pt x="601103" y="116840"/>
                  </a:lnTo>
                  <a:lnTo>
                    <a:pt x="601332" y="111569"/>
                  </a:lnTo>
                  <a:close/>
                </a:path>
                <a:path w="661669" h="121920">
                  <a:moveTo>
                    <a:pt x="621385" y="113334"/>
                  </a:moveTo>
                  <a:lnTo>
                    <a:pt x="617855" y="113030"/>
                  </a:lnTo>
                  <a:lnTo>
                    <a:pt x="614324" y="112725"/>
                  </a:lnTo>
                  <a:lnTo>
                    <a:pt x="613651" y="117944"/>
                  </a:lnTo>
                  <a:lnTo>
                    <a:pt x="621182" y="118605"/>
                  </a:lnTo>
                  <a:lnTo>
                    <a:pt x="621385" y="113334"/>
                  </a:lnTo>
                  <a:close/>
                </a:path>
                <a:path w="661669" h="121920">
                  <a:moveTo>
                    <a:pt x="641426" y="115100"/>
                  </a:moveTo>
                  <a:lnTo>
                    <a:pt x="637908" y="114795"/>
                  </a:lnTo>
                  <a:lnTo>
                    <a:pt x="634377" y="114490"/>
                  </a:lnTo>
                  <a:lnTo>
                    <a:pt x="633742" y="119710"/>
                  </a:lnTo>
                  <a:lnTo>
                    <a:pt x="641273" y="120370"/>
                  </a:lnTo>
                  <a:lnTo>
                    <a:pt x="641426" y="115100"/>
                  </a:lnTo>
                  <a:close/>
                </a:path>
                <a:path w="661669" h="121920">
                  <a:moveTo>
                    <a:pt x="661504" y="116357"/>
                  </a:moveTo>
                  <a:lnTo>
                    <a:pt x="657974" y="116154"/>
                  </a:lnTo>
                  <a:lnTo>
                    <a:pt x="654443" y="115951"/>
                  </a:lnTo>
                  <a:lnTo>
                    <a:pt x="653846" y="121183"/>
                  </a:lnTo>
                  <a:lnTo>
                    <a:pt x="661390" y="121627"/>
                  </a:lnTo>
                  <a:lnTo>
                    <a:pt x="661504" y="11635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 descr=""/>
            <p:cNvSpPr/>
            <p:nvPr/>
          </p:nvSpPr>
          <p:spPr>
            <a:xfrm>
              <a:off x="1751415" y="5893996"/>
              <a:ext cx="350520" cy="0"/>
            </a:xfrm>
            <a:custGeom>
              <a:avLst/>
              <a:gdLst/>
              <a:ahLst/>
              <a:cxnLst/>
              <a:rect l="l" t="t" r="r" b="b"/>
              <a:pathLst>
                <a:path w="350519" h="0">
                  <a:moveTo>
                    <a:pt x="0" y="0"/>
                  </a:moveTo>
                  <a:lnTo>
                    <a:pt x="350034" y="0"/>
                  </a:lnTo>
                </a:path>
              </a:pathLst>
            </a:custGeom>
            <a:ln w="1131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 descr=""/>
            <p:cNvSpPr/>
            <p:nvPr/>
          </p:nvSpPr>
          <p:spPr>
            <a:xfrm>
              <a:off x="2113851" y="5518721"/>
              <a:ext cx="1365250" cy="374015"/>
            </a:xfrm>
            <a:custGeom>
              <a:avLst/>
              <a:gdLst/>
              <a:ahLst/>
              <a:cxnLst/>
              <a:rect l="l" t="t" r="r" b="b"/>
              <a:pathLst>
                <a:path w="1365250" h="374014">
                  <a:moveTo>
                    <a:pt x="7696" y="373240"/>
                  </a:moveTo>
                  <a:lnTo>
                    <a:pt x="7061" y="368007"/>
                  </a:lnTo>
                  <a:lnTo>
                    <a:pt x="3530" y="368312"/>
                  </a:lnTo>
                  <a:lnTo>
                    <a:pt x="0" y="368617"/>
                  </a:lnTo>
                  <a:lnTo>
                    <a:pt x="165" y="373875"/>
                  </a:lnTo>
                  <a:lnTo>
                    <a:pt x="7696" y="373240"/>
                  </a:lnTo>
                  <a:close/>
                </a:path>
                <a:path w="1365250" h="374014">
                  <a:moveTo>
                    <a:pt x="27774" y="371538"/>
                  </a:moveTo>
                  <a:lnTo>
                    <a:pt x="27101" y="366306"/>
                  </a:lnTo>
                  <a:lnTo>
                    <a:pt x="23571" y="366610"/>
                  </a:lnTo>
                  <a:lnTo>
                    <a:pt x="20040" y="366903"/>
                  </a:lnTo>
                  <a:lnTo>
                    <a:pt x="20243" y="372173"/>
                  </a:lnTo>
                  <a:lnTo>
                    <a:pt x="27774" y="371538"/>
                  </a:lnTo>
                  <a:close/>
                </a:path>
                <a:path w="1365250" h="374014">
                  <a:moveTo>
                    <a:pt x="47866" y="369824"/>
                  </a:moveTo>
                  <a:lnTo>
                    <a:pt x="47155" y="364604"/>
                  </a:lnTo>
                  <a:lnTo>
                    <a:pt x="43624" y="364909"/>
                  </a:lnTo>
                  <a:lnTo>
                    <a:pt x="40093" y="365201"/>
                  </a:lnTo>
                  <a:lnTo>
                    <a:pt x="40335" y="370471"/>
                  </a:lnTo>
                  <a:lnTo>
                    <a:pt x="47866" y="369824"/>
                  </a:lnTo>
                  <a:close/>
                </a:path>
                <a:path w="1365250" h="374014">
                  <a:moveTo>
                    <a:pt x="67945" y="367969"/>
                  </a:moveTo>
                  <a:lnTo>
                    <a:pt x="67183" y="362762"/>
                  </a:lnTo>
                  <a:lnTo>
                    <a:pt x="63665" y="363156"/>
                  </a:lnTo>
                  <a:lnTo>
                    <a:pt x="60147" y="363537"/>
                  </a:lnTo>
                  <a:lnTo>
                    <a:pt x="60426" y="368808"/>
                  </a:lnTo>
                  <a:lnTo>
                    <a:pt x="67945" y="367969"/>
                  </a:lnTo>
                  <a:close/>
                </a:path>
                <a:path w="1365250" h="374014">
                  <a:moveTo>
                    <a:pt x="87985" y="365721"/>
                  </a:moveTo>
                  <a:lnTo>
                    <a:pt x="87185" y="360514"/>
                  </a:lnTo>
                  <a:lnTo>
                    <a:pt x="83667" y="360908"/>
                  </a:lnTo>
                  <a:lnTo>
                    <a:pt x="80149" y="361302"/>
                  </a:lnTo>
                  <a:lnTo>
                    <a:pt x="80479" y="366560"/>
                  </a:lnTo>
                  <a:lnTo>
                    <a:pt x="87985" y="365721"/>
                  </a:lnTo>
                  <a:close/>
                </a:path>
                <a:path w="1365250" h="374014">
                  <a:moveTo>
                    <a:pt x="108013" y="363461"/>
                  </a:moveTo>
                  <a:lnTo>
                    <a:pt x="107175" y="358267"/>
                  </a:lnTo>
                  <a:lnTo>
                    <a:pt x="103657" y="358660"/>
                  </a:lnTo>
                  <a:lnTo>
                    <a:pt x="100139" y="359054"/>
                  </a:lnTo>
                  <a:lnTo>
                    <a:pt x="100507" y="364312"/>
                  </a:lnTo>
                  <a:lnTo>
                    <a:pt x="108013" y="363461"/>
                  </a:lnTo>
                  <a:close/>
                </a:path>
                <a:path w="1365250" h="374014">
                  <a:moveTo>
                    <a:pt x="128054" y="361213"/>
                  </a:moveTo>
                  <a:lnTo>
                    <a:pt x="127177" y="356019"/>
                  </a:lnTo>
                  <a:lnTo>
                    <a:pt x="123659" y="356412"/>
                  </a:lnTo>
                  <a:lnTo>
                    <a:pt x="120142" y="356806"/>
                  </a:lnTo>
                  <a:lnTo>
                    <a:pt x="120548" y="362064"/>
                  </a:lnTo>
                  <a:lnTo>
                    <a:pt x="128054" y="361213"/>
                  </a:lnTo>
                  <a:close/>
                </a:path>
                <a:path w="1365250" h="374014">
                  <a:moveTo>
                    <a:pt x="148031" y="358533"/>
                  </a:moveTo>
                  <a:lnTo>
                    <a:pt x="147116" y="353352"/>
                  </a:lnTo>
                  <a:lnTo>
                    <a:pt x="143611" y="353834"/>
                  </a:lnTo>
                  <a:lnTo>
                    <a:pt x="140106" y="354317"/>
                  </a:lnTo>
                  <a:lnTo>
                    <a:pt x="140550" y="359575"/>
                  </a:lnTo>
                  <a:lnTo>
                    <a:pt x="148031" y="358533"/>
                  </a:lnTo>
                  <a:close/>
                </a:path>
                <a:path w="1365250" h="374014">
                  <a:moveTo>
                    <a:pt x="168008" y="355752"/>
                  </a:moveTo>
                  <a:lnTo>
                    <a:pt x="167043" y="350583"/>
                  </a:lnTo>
                  <a:lnTo>
                    <a:pt x="163537" y="351066"/>
                  </a:lnTo>
                  <a:lnTo>
                    <a:pt x="160032" y="351548"/>
                  </a:lnTo>
                  <a:lnTo>
                    <a:pt x="160515" y="356806"/>
                  </a:lnTo>
                  <a:lnTo>
                    <a:pt x="168008" y="355752"/>
                  </a:lnTo>
                  <a:close/>
                </a:path>
                <a:path w="1365250" h="374014">
                  <a:moveTo>
                    <a:pt x="187972" y="352971"/>
                  </a:moveTo>
                  <a:lnTo>
                    <a:pt x="186969" y="347802"/>
                  </a:lnTo>
                  <a:lnTo>
                    <a:pt x="183464" y="348284"/>
                  </a:lnTo>
                  <a:lnTo>
                    <a:pt x="179959" y="348767"/>
                  </a:lnTo>
                  <a:lnTo>
                    <a:pt x="180479" y="354012"/>
                  </a:lnTo>
                  <a:lnTo>
                    <a:pt x="187972" y="352971"/>
                  </a:lnTo>
                  <a:close/>
                </a:path>
                <a:path w="1365250" h="374014">
                  <a:moveTo>
                    <a:pt x="207924" y="350012"/>
                  </a:moveTo>
                  <a:lnTo>
                    <a:pt x="206883" y="344843"/>
                  </a:lnTo>
                  <a:lnTo>
                    <a:pt x="203390" y="345427"/>
                  </a:lnTo>
                  <a:lnTo>
                    <a:pt x="199898" y="345998"/>
                  </a:lnTo>
                  <a:lnTo>
                    <a:pt x="200456" y="351243"/>
                  </a:lnTo>
                  <a:lnTo>
                    <a:pt x="207924" y="350012"/>
                  </a:lnTo>
                  <a:close/>
                </a:path>
                <a:path w="1365250" h="374014">
                  <a:moveTo>
                    <a:pt x="227812" y="346722"/>
                  </a:moveTo>
                  <a:lnTo>
                    <a:pt x="226733" y="341566"/>
                  </a:lnTo>
                  <a:lnTo>
                    <a:pt x="223240" y="342138"/>
                  </a:lnTo>
                  <a:lnTo>
                    <a:pt x="219748" y="342722"/>
                  </a:lnTo>
                  <a:lnTo>
                    <a:pt x="220345" y="347954"/>
                  </a:lnTo>
                  <a:lnTo>
                    <a:pt x="227812" y="346722"/>
                  </a:lnTo>
                  <a:close/>
                </a:path>
                <a:path w="1365250" h="374014">
                  <a:moveTo>
                    <a:pt x="247700" y="343433"/>
                  </a:moveTo>
                  <a:lnTo>
                    <a:pt x="246583" y="338289"/>
                  </a:lnTo>
                  <a:lnTo>
                    <a:pt x="243090" y="338861"/>
                  </a:lnTo>
                  <a:lnTo>
                    <a:pt x="239598" y="339432"/>
                  </a:lnTo>
                  <a:lnTo>
                    <a:pt x="240233" y="344665"/>
                  </a:lnTo>
                  <a:lnTo>
                    <a:pt x="247700" y="343433"/>
                  </a:lnTo>
                  <a:close/>
                </a:path>
                <a:path w="1365250" h="374014">
                  <a:moveTo>
                    <a:pt x="267589" y="340144"/>
                  </a:moveTo>
                  <a:lnTo>
                    <a:pt x="266433" y="335000"/>
                  </a:lnTo>
                  <a:lnTo>
                    <a:pt x="262940" y="335572"/>
                  </a:lnTo>
                  <a:lnTo>
                    <a:pt x="259448" y="336143"/>
                  </a:lnTo>
                  <a:lnTo>
                    <a:pt x="260121" y="341376"/>
                  </a:lnTo>
                  <a:lnTo>
                    <a:pt x="267589" y="340144"/>
                  </a:lnTo>
                  <a:close/>
                </a:path>
                <a:path w="1365250" h="374014">
                  <a:moveTo>
                    <a:pt x="287388" y="336384"/>
                  </a:moveTo>
                  <a:lnTo>
                    <a:pt x="286207" y="331254"/>
                  </a:lnTo>
                  <a:lnTo>
                    <a:pt x="282727" y="331914"/>
                  </a:lnTo>
                  <a:lnTo>
                    <a:pt x="279247" y="332574"/>
                  </a:lnTo>
                  <a:lnTo>
                    <a:pt x="279971" y="337794"/>
                  </a:lnTo>
                  <a:lnTo>
                    <a:pt x="287388" y="336384"/>
                  </a:lnTo>
                  <a:close/>
                </a:path>
                <a:path w="1365250" h="374014">
                  <a:moveTo>
                    <a:pt x="307200" y="332613"/>
                  </a:moveTo>
                  <a:lnTo>
                    <a:pt x="305981" y="327494"/>
                  </a:lnTo>
                  <a:lnTo>
                    <a:pt x="302501" y="328155"/>
                  </a:lnTo>
                  <a:lnTo>
                    <a:pt x="299021" y="328815"/>
                  </a:lnTo>
                  <a:lnTo>
                    <a:pt x="299770" y="334035"/>
                  </a:lnTo>
                  <a:lnTo>
                    <a:pt x="307200" y="332613"/>
                  </a:lnTo>
                  <a:close/>
                </a:path>
                <a:path w="1365250" h="374014">
                  <a:moveTo>
                    <a:pt x="326999" y="328853"/>
                  </a:moveTo>
                  <a:lnTo>
                    <a:pt x="325742" y="323735"/>
                  </a:lnTo>
                  <a:lnTo>
                    <a:pt x="322262" y="324396"/>
                  </a:lnTo>
                  <a:lnTo>
                    <a:pt x="318782" y="325056"/>
                  </a:lnTo>
                  <a:lnTo>
                    <a:pt x="319570" y="330263"/>
                  </a:lnTo>
                  <a:lnTo>
                    <a:pt x="326999" y="328853"/>
                  </a:lnTo>
                  <a:close/>
                </a:path>
                <a:path w="1365250" h="374014">
                  <a:moveTo>
                    <a:pt x="346748" y="324802"/>
                  </a:moveTo>
                  <a:lnTo>
                    <a:pt x="345452" y="319697"/>
                  </a:lnTo>
                  <a:lnTo>
                    <a:pt x="341998" y="320433"/>
                  </a:lnTo>
                  <a:lnTo>
                    <a:pt x="338543" y="321170"/>
                  </a:lnTo>
                  <a:lnTo>
                    <a:pt x="339369" y="326377"/>
                  </a:lnTo>
                  <a:lnTo>
                    <a:pt x="346748" y="324802"/>
                  </a:lnTo>
                  <a:close/>
                </a:path>
                <a:path w="1365250" h="374014">
                  <a:moveTo>
                    <a:pt x="366458" y="320573"/>
                  </a:moveTo>
                  <a:lnTo>
                    <a:pt x="365125" y="315480"/>
                  </a:lnTo>
                  <a:lnTo>
                    <a:pt x="361670" y="316217"/>
                  </a:lnTo>
                  <a:lnTo>
                    <a:pt x="358216" y="316953"/>
                  </a:lnTo>
                  <a:lnTo>
                    <a:pt x="359067" y="322160"/>
                  </a:lnTo>
                  <a:lnTo>
                    <a:pt x="366458" y="320573"/>
                  </a:lnTo>
                  <a:close/>
                </a:path>
                <a:path w="1365250" h="374014">
                  <a:moveTo>
                    <a:pt x="386181" y="316344"/>
                  </a:moveTo>
                  <a:lnTo>
                    <a:pt x="384810" y="311264"/>
                  </a:lnTo>
                  <a:lnTo>
                    <a:pt x="381355" y="312000"/>
                  </a:lnTo>
                  <a:lnTo>
                    <a:pt x="377901" y="312737"/>
                  </a:lnTo>
                  <a:lnTo>
                    <a:pt x="378790" y="317931"/>
                  </a:lnTo>
                  <a:lnTo>
                    <a:pt x="386181" y="316344"/>
                  </a:lnTo>
                  <a:close/>
                </a:path>
                <a:path w="1365250" h="374014">
                  <a:moveTo>
                    <a:pt x="405853" y="311988"/>
                  </a:moveTo>
                  <a:lnTo>
                    <a:pt x="404456" y="306908"/>
                  </a:lnTo>
                  <a:lnTo>
                    <a:pt x="401015" y="307721"/>
                  </a:lnTo>
                  <a:lnTo>
                    <a:pt x="397573" y="308533"/>
                  </a:lnTo>
                  <a:lnTo>
                    <a:pt x="398500" y="313728"/>
                  </a:lnTo>
                  <a:lnTo>
                    <a:pt x="405853" y="311988"/>
                  </a:lnTo>
                  <a:close/>
                </a:path>
                <a:path w="1365250" h="374014">
                  <a:moveTo>
                    <a:pt x="425475" y="307340"/>
                  </a:moveTo>
                  <a:lnTo>
                    <a:pt x="424040" y="302272"/>
                  </a:lnTo>
                  <a:lnTo>
                    <a:pt x="420598" y="303085"/>
                  </a:lnTo>
                  <a:lnTo>
                    <a:pt x="417156" y="303898"/>
                  </a:lnTo>
                  <a:lnTo>
                    <a:pt x="418122" y="309079"/>
                  </a:lnTo>
                  <a:lnTo>
                    <a:pt x="425475" y="307340"/>
                  </a:lnTo>
                  <a:close/>
                </a:path>
                <a:path w="1365250" h="374014">
                  <a:moveTo>
                    <a:pt x="445084" y="302704"/>
                  </a:moveTo>
                  <a:lnTo>
                    <a:pt x="443623" y="297649"/>
                  </a:lnTo>
                  <a:lnTo>
                    <a:pt x="440182" y="298462"/>
                  </a:lnTo>
                  <a:lnTo>
                    <a:pt x="436740" y="299275"/>
                  </a:lnTo>
                  <a:lnTo>
                    <a:pt x="437730" y="304444"/>
                  </a:lnTo>
                  <a:lnTo>
                    <a:pt x="445084" y="302704"/>
                  </a:lnTo>
                  <a:close/>
                </a:path>
                <a:path w="1365250" h="374014">
                  <a:moveTo>
                    <a:pt x="464705" y="298056"/>
                  </a:moveTo>
                  <a:lnTo>
                    <a:pt x="463207" y="293014"/>
                  </a:lnTo>
                  <a:lnTo>
                    <a:pt x="459765" y="293827"/>
                  </a:lnTo>
                  <a:lnTo>
                    <a:pt x="456323" y="294640"/>
                  </a:lnTo>
                  <a:lnTo>
                    <a:pt x="457352" y="299808"/>
                  </a:lnTo>
                  <a:lnTo>
                    <a:pt x="464705" y="298056"/>
                  </a:lnTo>
                  <a:close/>
                </a:path>
                <a:path w="1365250" h="374014">
                  <a:moveTo>
                    <a:pt x="484225" y="293001"/>
                  </a:moveTo>
                  <a:lnTo>
                    <a:pt x="482701" y="287972"/>
                  </a:lnTo>
                  <a:lnTo>
                    <a:pt x="479272" y="288848"/>
                  </a:lnTo>
                  <a:lnTo>
                    <a:pt x="475843" y="289725"/>
                  </a:lnTo>
                  <a:lnTo>
                    <a:pt x="476897" y="294894"/>
                  </a:lnTo>
                  <a:lnTo>
                    <a:pt x="484225" y="293001"/>
                  </a:lnTo>
                  <a:close/>
                </a:path>
                <a:path w="1365250" h="374014">
                  <a:moveTo>
                    <a:pt x="503732" y="287985"/>
                  </a:moveTo>
                  <a:lnTo>
                    <a:pt x="502183" y="282943"/>
                  </a:lnTo>
                  <a:lnTo>
                    <a:pt x="498754" y="283832"/>
                  </a:lnTo>
                  <a:lnTo>
                    <a:pt x="495325" y="284708"/>
                  </a:lnTo>
                  <a:lnTo>
                    <a:pt x="496417" y="289864"/>
                  </a:lnTo>
                  <a:lnTo>
                    <a:pt x="503732" y="287985"/>
                  </a:lnTo>
                  <a:close/>
                </a:path>
                <a:path w="1365250" h="374014">
                  <a:moveTo>
                    <a:pt x="523252" y="282943"/>
                  </a:moveTo>
                  <a:lnTo>
                    <a:pt x="521677" y="277926"/>
                  </a:lnTo>
                  <a:lnTo>
                    <a:pt x="518248" y="278803"/>
                  </a:lnTo>
                  <a:lnTo>
                    <a:pt x="514819" y="279692"/>
                  </a:lnTo>
                  <a:lnTo>
                    <a:pt x="515937" y="284835"/>
                  </a:lnTo>
                  <a:lnTo>
                    <a:pt x="523252" y="282943"/>
                  </a:lnTo>
                  <a:close/>
                </a:path>
                <a:path w="1365250" h="374014">
                  <a:moveTo>
                    <a:pt x="542696" y="277647"/>
                  </a:moveTo>
                  <a:lnTo>
                    <a:pt x="541096" y="272630"/>
                  </a:lnTo>
                  <a:lnTo>
                    <a:pt x="537679" y="273570"/>
                  </a:lnTo>
                  <a:lnTo>
                    <a:pt x="534263" y="274510"/>
                  </a:lnTo>
                  <a:lnTo>
                    <a:pt x="535419" y="279654"/>
                  </a:lnTo>
                  <a:lnTo>
                    <a:pt x="542696" y="277647"/>
                  </a:lnTo>
                  <a:close/>
                </a:path>
                <a:path w="1365250" h="374014">
                  <a:moveTo>
                    <a:pt x="562127" y="272262"/>
                  </a:moveTo>
                  <a:lnTo>
                    <a:pt x="560501" y="267258"/>
                  </a:lnTo>
                  <a:lnTo>
                    <a:pt x="557085" y="268198"/>
                  </a:lnTo>
                  <a:lnTo>
                    <a:pt x="553669" y="269138"/>
                  </a:lnTo>
                  <a:lnTo>
                    <a:pt x="554850" y="274281"/>
                  </a:lnTo>
                  <a:lnTo>
                    <a:pt x="562127" y="272262"/>
                  </a:lnTo>
                  <a:close/>
                </a:path>
                <a:path w="1365250" h="374014">
                  <a:moveTo>
                    <a:pt x="581545" y="266877"/>
                  </a:moveTo>
                  <a:lnTo>
                    <a:pt x="579894" y="261886"/>
                  </a:lnTo>
                  <a:lnTo>
                    <a:pt x="576478" y="262826"/>
                  </a:lnTo>
                  <a:lnTo>
                    <a:pt x="573062" y="263766"/>
                  </a:lnTo>
                  <a:lnTo>
                    <a:pt x="574268" y="268897"/>
                  </a:lnTo>
                  <a:lnTo>
                    <a:pt x="581545" y="266877"/>
                  </a:lnTo>
                  <a:close/>
                </a:path>
                <a:path w="1365250" h="374014">
                  <a:moveTo>
                    <a:pt x="600913" y="261302"/>
                  </a:moveTo>
                  <a:lnTo>
                    <a:pt x="599224" y="256311"/>
                  </a:lnTo>
                  <a:lnTo>
                    <a:pt x="595833" y="257314"/>
                  </a:lnTo>
                  <a:lnTo>
                    <a:pt x="592442" y="258318"/>
                  </a:lnTo>
                  <a:lnTo>
                    <a:pt x="593661" y="263436"/>
                  </a:lnTo>
                  <a:lnTo>
                    <a:pt x="600913" y="261302"/>
                  </a:lnTo>
                  <a:close/>
                </a:path>
                <a:path w="1365250" h="374014">
                  <a:moveTo>
                    <a:pt x="620255" y="255625"/>
                  </a:moveTo>
                  <a:lnTo>
                    <a:pt x="618540" y="250634"/>
                  </a:lnTo>
                  <a:lnTo>
                    <a:pt x="615149" y="251637"/>
                  </a:lnTo>
                  <a:lnTo>
                    <a:pt x="611759" y="252641"/>
                  </a:lnTo>
                  <a:lnTo>
                    <a:pt x="613003" y="257759"/>
                  </a:lnTo>
                  <a:lnTo>
                    <a:pt x="620255" y="255625"/>
                  </a:lnTo>
                  <a:close/>
                </a:path>
                <a:path w="1365250" h="374014">
                  <a:moveTo>
                    <a:pt x="639584" y="249923"/>
                  </a:moveTo>
                  <a:lnTo>
                    <a:pt x="637844" y="244944"/>
                  </a:lnTo>
                  <a:lnTo>
                    <a:pt x="634453" y="245948"/>
                  </a:lnTo>
                  <a:lnTo>
                    <a:pt x="631063" y="246951"/>
                  </a:lnTo>
                  <a:lnTo>
                    <a:pt x="632333" y="252056"/>
                  </a:lnTo>
                  <a:lnTo>
                    <a:pt x="639584" y="249923"/>
                  </a:lnTo>
                  <a:close/>
                </a:path>
                <a:path w="1365250" h="374014">
                  <a:moveTo>
                    <a:pt x="658876" y="244119"/>
                  </a:moveTo>
                  <a:lnTo>
                    <a:pt x="657123" y="239153"/>
                  </a:lnTo>
                  <a:lnTo>
                    <a:pt x="653745" y="240195"/>
                  </a:lnTo>
                  <a:lnTo>
                    <a:pt x="650367" y="241236"/>
                  </a:lnTo>
                  <a:lnTo>
                    <a:pt x="651662" y="246354"/>
                  </a:lnTo>
                  <a:lnTo>
                    <a:pt x="658876" y="244119"/>
                  </a:lnTo>
                  <a:close/>
                </a:path>
                <a:path w="1365250" h="374014">
                  <a:moveTo>
                    <a:pt x="678129" y="238150"/>
                  </a:moveTo>
                  <a:lnTo>
                    <a:pt x="676351" y="233197"/>
                  </a:lnTo>
                  <a:lnTo>
                    <a:pt x="672973" y="234238"/>
                  </a:lnTo>
                  <a:lnTo>
                    <a:pt x="669594" y="235292"/>
                  </a:lnTo>
                  <a:lnTo>
                    <a:pt x="670915" y="240385"/>
                  </a:lnTo>
                  <a:lnTo>
                    <a:pt x="678129" y="238150"/>
                  </a:lnTo>
                  <a:close/>
                </a:path>
                <a:path w="1365250" h="374014">
                  <a:moveTo>
                    <a:pt x="697395" y="232194"/>
                  </a:moveTo>
                  <a:lnTo>
                    <a:pt x="695591" y="227253"/>
                  </a:lnTo>
                  <a:lnTo>
                    <a:pt x="692213" y="228295"/>
                  </a:lnTo>
                  <a:lnTo>
                    <a:pt x="688835" y="229336"/>
                  </a:lnTo>
                  <a:lnTo>
                    <a:pt x="690181" y="234442"/>
                  </a:lnTo>
                  <a:lnTo>
                    <a:pt x="697395" y="232194"/>
                  </a:lnTo>
                  <a:close/>
                </a:path>
                <a:path w="1365250" h="374014">
                  <a:moveTo>
                    <a:pt x="716610" y="226174"/>
                  </a:moveTo>
                  <a:lnTo>
                    <a:pt x="714794" y="221221"/>
                  </a:lnTo>
                  <a:lnTo>
                    <a:pt x="711428" y="222313"/>
                  </a:lnTo>
                  <a:lnTo>
                    <a:pt x="708063" y="223393"/>
                  </a:lnTo>
                  <a:lnTo>
                    <a:pt x="709422" y="228485"/>
                  </a:lnTo>
                  <a:lnTo>
                    <a:pt x="716610" y="226174"/>
                  </a:lnTo>
                  <a:close/>
                </a:path>
                <a:path w="1365250" h="374014">
                  <a:moveTo>
                    <a:pt x="735799" y="219976"/>
                  </a:moveTo>
                  <a:lnTo>
                    <a:pt x="733958" y="215036"/>
                  </a:lnTo>
                  <a:lnTo>
                    <a:pt x="730592" y="216128"/>
                  </a:lnTo>
                  <a:lnTo>
                    <a:pt x="727227" y="217220"/>
                  </a:lnTo>
                  <a:lnTo>
                    <a:pt x="728611" y="222300"/>
                  </a:lnTo>
                  <a:lnTo>
                    <a:pt x="735799" y="219976"/>
                  </a:lnTo>
                  <a:close/>
                </a:path>
                <a:path w="1365250" h="374014">
                  <a:moveTo>
                    <a:pt x="754964" y="213791"/>
                  </a:moveTo>
                  <a:lnTo>
                    <a:pt x="753110" y="208851"/>
                  </a:lnTo>
                  <a:lnTo>
                    <a:pt x="749744" y="209943"/>
                  </a:lnTo>
                  <a:lnTo>
                    <a:pt x="746379" y="211035"/>
                  </a:lnTo>
                  <a:lnTo>
                    <a:pt x="747776" y="216115"/>
                  </a:lnTo>
                  <a:lnTo>
                    <a:pt x="754964" y="213791"/>
                  </a:lnTo>
                  <a:close/>
                </a:path>
                <a:path w="1365250" h="374014">
                  <a:moveTo>
                    <a:pt x="774141" y="207556"/>
                  </a:moveTo>
                  <a:lnTo>
                    <a:pt x="772274" y="202641"/>
                  </a:lnTo>
                  <a:lnTo>
                    <a:pt x="768908" y="203746"/>
                  </a:lnTo>
                  <a:lnTo>
                    <a:pt x="765543" y="204838"/>
                  </a:lnTo>
                  <a:lnTo>
                    <a:pt x="766953" y="209905"/>
                  </a:lnTo>
                  <a:lnTo>
                    <a:pt x="770547" y="208749"/>
                  </a:lnTo>
                  <a:lnTo>
                    <a:pt x="774141" y="207556"/>
                  </a:lnTo>
                  <a:close/>
                </a:path>
                <a:path w="1365250" h="374014">
                  <a:moveTo>
                    <a:pt x="793254" y="201180"/>
                  </a:moveTo>
                  <a:lnTo>
                    <a:pt x="791362" y="196265"/>
                  </a:lnTo>
                  <a:lnTo>
                    <a:pt x="788009" y="197383"/>
                  </a:lnTo>
                  <a:lnTo>
                    <a:pt x="784656" y="198501"/>
                  </a:lnTo>
                  <a:lnTo>
                    <a:pt x="786091" y="203568"/>
                  </a:lnTo>
                  <a:lnTo>
                    <a:pt x="793254" y="201180"/>
                  </a:lnTo>
                  <a:close/>
                </a:path>
                <a:path w="1365250" h="374014">
                  <a:moveTo>
                    <a:pt x="812355" y="194792"/>
                  </a:moveTo>
                  <a:lnTo>
                    <a:pt x="810450" y="189877"/>
                  </a:lnTo>
                  <a:lnTo>
                    <a:pt x="807097" y="190995"/>
                  </a:lnTo>
                  <a:lnTo>
                    <a:pt x="803744" y="192112"/>
                  </a:lnTo>
                  <a:lnTo>
                    <a:pt x="805192" y="197180"/>
                  </a:lnTo>
                  <a:lnTo>
                    <a:pt x="812355" y="194792"/>
                  </a:lnTo>
                  <a:close/>
                </a:path>
                <a:path w="1365250" h="374014">
                  <a:moveTo>
                    <a:pt x="831469" y="188404"/>
                  </a:moveTo>
                  <a:lnTo>
                    <a:pt x="829551" y="183502"/>
                  </a:lnTo>
                  <a:lnTo>
                    <a:pt x="826198" y="184619"/>
                  </a:lnTo>
                  <a:lnTo>
                    <a:pt x="822845" y="185737"/>
                  </a:lnTo>
                  <a:lnTo>
                    <a:pt x="824306" y="190804"/>
                  </a:lnTo>
                  <a:lnTo>
                    <a:pt x="831469" y="188404"/>
                  </a:lnTo>
                  <a:close/>
                </a:path>
                <a:path w="1365250" h="374014">
                  <a:moveTo>
                    <a:pt x="850519" y="181876"/>
                  </a:moveTo>
                  <a:lnTo>
                    <a:pt x="848601" y="176974"/>
                  </a:lnTo>
                  <a:lnTo>
                    <a:pt x="845248" y="178117"/>
                  </a:lnTo>
                  <a:lnTo>
                    <a:pt x="841895" y="179260"/>
                  </a:lnTo>
                  <a:lnTo>
                    <a:pt x="843368" y="184327"/>
                  </a:lnTo>
                  <a:lnTo>
                    <a:pt x="850519" y="181876"/>
                  </a:lnTo>
                  <a:close/>
                </a:path>
                <a:path w="1365250" h="374014">
                  <a:moveTo>
                    <a:pt x="869581" y="175348"/>
                  </a:moveTo>
                  <a:lnTo>
                    <a:pt x="867651" y="170446"/>
                  </a:lnTo>
                  <a:lnTo>
                    <a:pt x="864298" y="171589"/>
                  </a:lnTo>
                  <a:lnTo>
                    <a:pt x="860945" y="172732"/>
                  </a:lnTo>
                  <a:lnTo>
                    <a:pt x="862431" y="177787"/>
                  </a:lnTo>
                  <a:lnTo>
                    <a:pt x="869581" y="175348"/>
                  </a:lnTo>
                  <a:close/>
                </a:path>
                <a:path w="1365250" h="374014">
                  <a:moveTo>
                    <a:pt x="888644" y="168808"/>
                  </a:moveTo>
                  <a:lnTo>
                    <a:pt x="886701" y="163918"/>
                  </a:lnTo>
                  <a:lnTo>
                    <a:pt x="883348" y="165061"/>
                  </a:lnTo>
                  <a:lnTo>
                    <a:pt x="879995" y="166204"/>
                  </a:lnTo>
                  <a:lnTo>
                    <a:pt x="881494" y="171259"/>
                  </a:lnTo>
                  <a:lnTo>
                    <a:pt x="888644" y="168808"/>
                  </a:lnTo>
                  <a:close/>
                </a:path>
                <a:path w="1365250" h="374014">
                  <a:moveTo>
                    <a:pt x="907669" y="162179"/>
                  </a:moveTo>
                  <a:lnTo>
                    <a:pt x="905713" y="157289"/>
                  </a:lnTo>
                  <a:lnTo>
                    <a:pt x="902373" y="158457"/>
                  </a:lnTo>
                  <a:lnTo>
                    <a:pt x="899033" y="159626"/>
                  </a:lnTo>
                  <a:lnTo>
                    <a:pt x="900531" y="164668"/>
                  </a:lnTo>
                  <a:lnTo>
                    <a:pt x="907669" y="162179"/>
                  </a:lnTo>
                  <a:close/>
                </a:path>
                <a:path w="1365250" h="374014">
                  <a:moveTo>
                    <a:pt x="926680" y="155536"/>
                  </a:moveTo>
                  <a:lnTo>
                    <a:pt x="924725" y="150647"/>
                  </a:lnTo>
                  <a:lnTo>
                    <a:pt x="921385" y="151815"/>
                  </a:lnTo>
                  <a:lnTo>
                    <a:pt x="918044" y="152984"/>
                  </a:lnTo>
                  <a:lnTo>
                    <a:pt x="919556" y="158026"/>
                  </a:lnTo>
                  <a:lnTo>
                    <a:pt x="926680" y="155536"/>
                  </a:lnTo>
                  <a:close/>
                </a:path>
                <a:path w="1365250" h="374014">
                  <a:moveTo>
                    <a:pt x="945705" y="148907"/>
                  </a:moveTo>
                  <a:lnTo>
                    <a:pt x="943737" y="144018"/>
                  </a:lnTo>
                  <a:lnTo>
                    <a:pt x="940396" y="145186"/>
                  </a:lnTo>
                  <a:lnTo>
                    <a:pt x="937056" y="146354"/>
                  </a:lnTo>
                  <a:lnTo>
                    <a:pt x="938568" y="151396"/>
                  </a:lnTo>
                  <a:lnTo>
                    <a:pt x="945705" y="148907"/>
                  </a:lnTo>
                  <a:close/>
                </a:path>
                <a:path w="1365250" h="374014">
                  <a:moveTo>
                    <a:pt x="964704" y="142214"/>
                  </a:moveTo>
                  <a:lnTo>
                    <a:pt x="962736" y="137325"/>
                  </a:lnTo>
                  <a:lnTo>
                    <a:pt x="959396" y="138506"/>
                  </a:lnTo>
                  <a:lnTo>
                    <a:pt x="956056" y="139687"/>
                  </a:lnTo>
                  <a:lnTo>
                    <a:pt x="957580" y="144729"/>
                  </a:lnTo>
                  <a:lnTo>
                    <a:pt x="964704" y="142214"/>
                  </a:lnTo>
                  <a:close/>
                </a:path>
                <a:path w="1365250" h="374014">
                  <a:moveTo>
                    <a:pt x="983703" y="135521"/>
                  </a:moveTo>
                  <a:lnTo>
                    <a:pt x="981735" y="130632"/>
                  </a:lnTo>
                  <a:lnTo>
                    <a:pt x="978395" y="131813"/>
                  </a:lnTo>
                  <a:lnTo>
                    <a:pt x="975055" y="132994"/>
                  </a:lnTo>
                  <a:lnTo>
                    <a:pt x="976579" y="138036"/>
                  </a:lnTo>
                  <a:lnTo>
                    <a:pt x="983703" y="135521"/>
                  </a:lnTo>
                  <a:close/>
                </a:path>
                <a:path w="1365250" h="374014">
                  <a:moveTo>
                    <a:pt x="1002690" y="128816"/>
                  </a:moveTo>
                  <a:lnTo>
                    <a:pt x="1000721" y="123926"/>
                  </a:lnTo>
                  <a:lnTo>
                    <a:pt x="997381" y="125107"/>
                  </a:lnTo>
                  <a:lnTo>
                    <a:pt x="994041" y="126288"/>
                  </a:lnTo>
                  <a:lnTo>
                    <a:pt x="995578" y="131330"/>
                  </a:lnTo>
                  <a:lnTo>
                    <a:pt x="1002690" y="128816"/>
                  </a:lnTo>
                  <a:close/>
                </a:path>
                <a:path w="1365250" h="374014">
                  <a:moveTo>
                    <a:pt x="1021689" y="122097"/>
                  </a:moveTo>
                  <a:lnTo>
                    <a:pt x="1019721" y="117221"/>
                  </a:lnTo>
                  <a:lnTo>
                    <a:pt x="1016381" y="118402"/>
                  </a:lnTo>
                  <a:lnTo>
                    <a:pt x="1013040" y="119583"/>
                  </a:lnTo>
                  <a:lnTo>
                    <a:pt x="1014577" y="124625"/>
                  </a:lnTo>
                  <a:lnTo>
                    <a:pt x="1021689" y="122097"/>
                  </a:lnTo>
                  <a:close/>
                </a:path>
                <a:path w="1365250" h="374014">
                  <a:moveTo>
                    <a:pt x="1040676" y="115379"/>
                  </a:moveTo>
                  <a:lnTo>
                    <a:pt x="1038707" y="110490"/>
                  </a:lnTo>
                  <a:lnTo>
                    <a:pt x="1035367" y="111671"/>
                  </a:lnTo>
                  <a:lnTo>
                    <a:pt x="1032027" y="112852"/>
                  </a:lnTo>
                  <a:lnTo>
                    <a:pt x="1033564" y="117894"/>
                  </a:lnTo>
                  <a:lnTo>
                    <a:pt x="1040676" y="115379"/>
                  </a:lnTo>
                  <a:close/>
                </a:path>
                <a:path w="1365250" h="374014">
                  <a:moveTo>
                    <a:pt x="1059662" y="108648"/>
                  </a:moveTo>
                  <a:lnTo>
                    <a:pt x="1057694" y="103771"/>
                  </a:lnTo>
                  <a:lnTo>
                    <a:pt x="1054354" y="104952"/>
                  </a:lnTo>
                  <a:lnTo>
                    <a:pt x="1051013" y="106133"/>
                  </a:lnTo>
                  <a:lnTo>
                    <a:pt x="1052550" y="111175"/>
                  </a:lnTo>
                  <a:lnTo>
                    <a:pt x="1059662" y="108648"/>
                  </a:lnTo>
                  <a:close/>
                </a:path>
                <a:path w="1365250" h="374014">
                  <a:moveTo>
                    <a:pt x="1078649" y="101955"/>
                  </a:moveTo>
                  <a:lnTo>
                    <a:pt x="1076680" y="97066"/>
                  </a:lnTo>
                  <a:lnTo>
                    <a:pt x="1073340" y="98247"/>
                  </a:lnTo>
                  <a:lnTo>
                    <a:pt x="1070000" y="99428"/>
                  </a:lnTo>
                  <a:lnTo>
                    <a:pt x="1071537" y="104457"/>
                  </a:lnTo>
                  <a:lnTo>
                    <a:pt x="1078649" y="101955"/>
                  </a:lnTo>
                  <a:close/>
                </a:path>
                <a:path w="1365250" h="374014">
                  <a:moveTo>
                    <a:pt x="1097648" y="95250"/>
                  </a:moveTo>
                  <a:lnTo>
                    <a:pt x="1095679" y="90360"/>
                  </a:lnTo>
                  <a:lnTo>
                    <a:pt x="1092339" y="91541"/>
                  </a:lnTo>
                  <a:lnTo>
                    <a:pt x="1088999" y="92722"/>
                  </a:lnTo>
                  <a:lnTo>
                    <a:pt x="1090536" y="97764"/>
                  </a:lnTo>
                  <a:lnTo>
                    <a:pt x="1097648" y="95250"/>
                  </a:lnTo>
                  <a:close/>
                </a:path>
                <a:path w="1365250" h="374014">
                  <a:moveTo>
                    <a:pt x="1116647" y="88557"/>
                  </a:moveTo>
                  <a:lnTo>
                    <a:pt x="1114679" y="83667"/>
                  </a:lnTo>
                  <a:lnTo>
                    <a:pt x="1111338" y="84848"/>
                  </a:lnTo>
                  <a:lnTo>
                    <a:pt x="1107998" y="86029"/>
                  </a:lnTo>
                  <a:lnTo>
                    <a:pt x="1109522" y="91071"/>
                  </a:lnTo>
                  <a:lnTo>
                    <a:pt x="1116647" y="88557"/>
                  </a:lnTo>
                  <a:close/>
                </a:path>
                <a:path w="1365250" h="374014">
                  <a:moveTo>
                    <a:pt x="1135646" y="81889"/>
                  </a:moveTo>
                  <a:lnTo>
                    <a:pt x="1133678" y="77000"/>
                  </a:lnTo>
                  <a:lnTo>
                    <a:pt x="1130338" y="78168"/>
                  </a:lnTo>
                  <a:lnTo>
                    <a:pt x="1126998" y="79336"/>
                  </a:lnTo>
                  <a:lnTo>
                    <a:pt x="1128522" y="84378"/>
                  </a:lnTo>
                  <a:lnTo>
                    <a:pt x="1135646" y="81889"/>
                  </a:lnTo>
                  <a:close/>
                </a:path>
                <a:path w="1365250" h="374014">
                  <a:moveTo>
                    <a:pt x="1154658" y="75247"/>
                  </a:moveTo>
                  <a:lnTo>
                    <a:pt x="1152702" y="70358"/>
                  </a:lnTo>
                  <a:lnTo>
                    <a:pt x="1149362" y="71526"/>
                  </a:lnTo>
                  <a:lnTo>
                    <a:pt x="1146022" y="72694"/>
                  </a:lnTo>
                  <a:lnTo>
                    <a:pt x="1147533" y="77736"/>
                  </a:lnTo>
                  <a:lnTo>
                    <a:pt x="1154658" y="75247"/>
                  </a:lnTo>
                  <a:close/>
                </a:path>
                <a:path w="1365250" h="374014">
                  <a:moveTo>
                    <a:pt x="1173670" y="68630"/>
                  </a:moveTo>
                  <a:lnTo>
                    <a:pt x="1171727" y="63728"/>
                  </a:lnTo>
                  <a:lnTo>
                    <a:pt x="1168387" y="64897"/>
                  </a:lnTo>
                  <a:lnTo>
                    <a:pt x="1165047" y="66065"/>
                  </a:lnTo>
                  <a:lnTo>
                    <a:pt x="1166545" y="71107"/>
                  </a:lnTo>
                  <a:lnTo>
                    <a:pt x="1173670" y="68630"/>
                  </a:lnTo>
                  <a:close/>
                </a:path>
                <a:path w="1365250" h="374014">
                  <a:moveTo>
                    <a:pt x="1192695" y="62039"/>
                  </a:moveTo>
                  <a:lnTo>
                    <a:pt x="1190764" y="57150"/>
                  </a:lnTo>
                  <a:lnTo>
                    <a:pt x="1187411" y="58293"/>
                  </a:lnTo>
                  <a:lnTo>
                    <a:pt x="1184059" y="59436"/>
                  </a:lnTo>
                  <a:lnTo>
                    <a:pt x="1185557" y="64490"/>
                  </a:lnTo>
                  <a:lnTo>
                    <a:pt x="1192695" y="62039"/>
                  </a:lnTo>
                  <a:close/>
                </a:path>
                <a:path w="1365250" h="374014">
                  <a:moveTo>
                    <a:pt x="1211745" y="55524"/>
                  </a:moveTo>
                  <a:lnTo>
                    <a:pt x="1209827" y="50622"/>
                  </a:lnTo>
                  <a:lnTo>
                    <a:pt x="1206474" y="51765"/>
                  </a:lnTo>
                  <a:lnTo>
                    <a:pt x="1203121" y="52908"/>
                  </a:lnTo>
                  <a:lnTo>
                    <a:pt x="1204607" y="57962"/>
                  </a:lnTo>
                  <a:lnTo>
                    <a:pt x="1211745" y="55524"/>
                  </a:lnTo>
                  <a:close/>
                </a:path>
                <a:path w="1365250" h="374014">
                  <a:moveTo>
                    <a:pt x="1230807" y="48996"/>
                  </a:moveTo>
                  <a:lnTo>
                    <a:pt x="1228890" y="44094"/>
                  </a:lnTo>
                  <a:lnTo>
                    <a:pt x="1225537" y="45237"/>
                  </a:lnTo>
                  <a:lnTo>
                    <a:pt x="1222184" y="46380"/>
                  </a:lnTo>
                  <a:lnTo>
                    <a:pt x="1223670" y="51447"/>
                  </a:lnTo>
                  <a:lnTo>
                    <a:pt x="1230807" y="48996"/>
                  </a:lnTo>
                  <a:close/>
                </a:path>
                <a:path w="1365250" h="374014">
                  <a:moveTo>
                    <a:pt x="1249857" y="42532"/>
                  </a:moveTo>
                  <a:lnTo>
                    <a:pt x="1247965" y="37617"/>
                  </a:lnTo>
                  <a:lnTo>
                    <a:pt x="1244600" y="38735"/>
                  </a:lnTo>
                  <a:lnTo>
                    <a:pt x="1241234" y="39852"/>
                  </a:lnTo>
                  <a:lnTo>
                    <a:pt x="1242707" y="44919"/>
                  </a:lnTo>
                  <a:lnTo>
                    <a:pt x="1249857" y="42532"/>
                  </a:lnTo>
                  <a:close/>
                </a:path>
                <a:path w="1365250" h="374014">
                  <a:moveTo>
                    <a:pt x="1268971" y="36156"/>
                  </a:moveTo>
                  <a:lnTo>
                    <a:pt x="1267091" y="31242"/>
                  </a:lnTo>
                  <a:lnTo>
                    <a:pt x="1263726" y="32359"/>
                  </a:lnTo>
                  <a:lnTo>
                    <a:pt x="1260360" y="33477"/>
                  </a:lnTo>
                  <a:lnTo>
                    <a:pt x="1261821" y="38544"/>
                  </a:lnTo>
                  <a:lnTo>
                    <a:pt x="1268971" y="36156"/>
                  </a:lnTo>
                  <a:close/>
                </a:path>
                <a:path w="1365250" h="374014">
                  <a:moveTo>
                    <a:pt x="1288072" y="29781"/>
                  </a:moveTo>
                  <a:lnTo>
                    <a:pt x="1286205" y="24866"/>
                  </a:lnTo>
                  <a:lnTo>
                    <a:pt x="1282839" y="25984"/>
                  </a:lnTo>
                  <a:lnTo>
                    <a:pt x="1279474" y="27101"/>
                  </a:lnTo>
                  <a:lnTo>
                    <a:pt x="1280922" y="32169"/>
                  </a:lnTo>
                  <a:lnTo>
                    <a:pt x="1288072" y="29781"/>
                  </a:lnTo>
                  <a:close/>
                </a:path>
                <a:path w="1365250" h="374014">
                  <a:moveTo>
                    <a:pt x="1307185" y="23456"/>
                  </a:moveTo>
                  <a:lnTo>
                    <a:pt x="1305331" y="18516"/>
                  </a:lnTo>
                  <a:lnTo>
                    <a:pt x="1301953" y="19608"/>
                  </a:lnTo>
                  <a:lnTo>
                    <a:pt x="1298587" y="20726"/>
                  </a:lnTo>
                  <a:lnTo>
                    <a:pt x="1300010" y="25793"/>
                  </a:lnTo>
                  <a:lnTo>
                    <a:pt x="1303591" y="24612"/>
                  </a:lnTo>
                  <a:lnTo>
                    <a:pt x="1307185" y="23456"/>
                  </a:lnTo>
                  <a:close/>
                </a:path>
                <a:path w="1365250" h="374014">
                  <a:moveTo>
                    <a:pt x="1326337" y="17284"/>
                  </a:moveTo>
                  <a:lnTo>
                    <a:pt x="1324508" y="12344"/>
                  </a:lnTo>
                  <a:lnTo>
                    <a:pt x="1321130" y="13436"/>
                  </a:lnTo>
                  <a:lnTo>
                    <a:pt x="1317752" y="14528"/>
                  </a:lnTo>
                  <a:lnTo>
                    <a:pt x="1319161" y="19596"/>
                  </a:lnTo>
                  <a:lnTo>
                    <a:pt x="1326337" y="17284"/>
                  </a:lnTo>
                  <a:close/>
                </a:path>
                <a:path w="1365250" h="374014">
                  <a:moveTo>
                    <a:pt x="1345501" y="11112"/>
                  </a:moveTo>
                  <a:lnTo>
                    <a:pt x="1343685" y="6159"/>
                  </a:lnTo>
                  <a:lnTo>
                    <a:pt x="1340307" y="7251"/>
                  </a:lnTo>
                  <a:lnTo>
                    <a:pt x="1336929" y="8343"/>
                  </a:lnTo>
                  <a:lnTo>
                    <a:pt x="1338326" y="13423"/>
                  </a:lnTo>
                  <a:lnTo>
                    <a:pt x="1345501" y="11112"/>
                  </a:lnTo>
                  <a:close/>
                </a:path>
                <a:path w="1365250" h="374014">
                  <a:moveTo>
                    <a:pt x="1364678" y="4953"/>
                  </a:moveTo>
                  <a:lnTo>
                    <a:pt x="1362875" y="0"/>
                  </a:lnTo>
                  <a:lnTo>
                    <a:pt x="1359496" y="1079"/>
                  </a:lnTo>
                  <a:lnTo>
                    <a:pt x="1356118" y="2171"/>
                  </a:lnTo>
                  <a:lnTo>
                    <a:pt x="1357490" y="7251"/>
                  </a:lnTo>
                  <a:lnTo>
                    <a:pt x="1364678" y="49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 descr=""/>
            <p:cNvSpPr/>
            <p:nvPr/>
          </p:nvSpPr>
          <p:spPr>
            <a:xfrm>
              <a:off x="3469970" y="5380773"/>
              <a:ext cx="677545" cy="145415"/>
            </a:xfrm>
            <a:custGeom>
              <a:avLst/>
              <a:gdLst/>
              <a:ahLst/>
              <a:cxnLst/>
              <a:rect l="l" t="t" r="r" b="b"/>
              <a:pathLst>
                <a:path w="677545" h="145414">
                  <a:moveTo>
                    <a:pt x="8559" y="142900"/>
                  </a:moveTo>
                  <a:lnTo>
                    <a:pt x="6756" y="137947"/>
                  </a:lnTo>
                  <a:lnTo>
                    <a:pt x="3378" y="139026"/>
                  </a:lnTo>
                  <a:lnTo>
                    <a:pt x="0" y="140119"/>
                  </a:lnTo>
                  <a:lnTo>
                    <a:pt x="1371" y="145199"/>
                  </a:lnTo>
                  <a:lnTo>
                    <a:pt x="8559" y="142900"/>
                  </a:lnTo>
                  <a:close/>
                </a:path>
                <a:path w="677545" h="145414">
                  <a:moveTo>
                    <a:pt x="27800" y="136969"/>
                  </a:moveTo>
                  <a:lnTo>
                    <a:pt x="26022" y="132016"/>
                  </a:lnTo>
                  <a:lnTo>
                    <a:pt x="22631" y="133057"/>
                  </a:lnTo>
                  <a:lnTo>
                    <a:pt x="19240" y="134099"/>
                  </a:lnTo>
                  <a:lnTo>
                    <a:pt x="20586" y="139192"/>
                  </a:lnTo>
                  <a:lnTo>
                    <a:pt x="27800" y="136969"/>
                  </a:lnTo>
                  <a:close/>
                </a:path>
                <a:path w="677545" h="145414">
                  <a:moveTo>
                    <a:pt x="47028" y="131038"/>
                  </a:moveTo>
                  <a:lnTo>
                    <a:pt x="45275" y="126072"/>
                  </a:lnTo>
                  <a:lnTo>
                    <a:pt x="41884" y="127114"/>
                  </a:lnTo>
                  <a:lnTo>
                    <a:pt x="38493" y="128155"/>
                  </a:lnTo>
                  <a:lnTo>
                    <a:pt x="39827" y="133261"/>
                  </a:lnTo>
                  <a:lnTo>
                    <a:pt x="47028" y="131038"/>
                  </a:lnTo>
                  <a:close/>
                </a:path>
                <a:path w="677545" h="145414">
                  <a:moveTo>
                    <a:pt x="66268" y="125095"/>
                  </a:moveTo>
                  <a:lnTo>
                    <a:pt x="64528" y="120129"/>
                  </a:lnTo>
                  <a:lnTo>
                    <a:pt x="61137" y="121170"/>
                  </a:lnTo>
                  <a:lnTo>
                    <a:pt x="57746" y="122212"/>
                  </a:lnTo>
                  <a:lnTo>
                    <a:pt x="59055" y="127317"/>
                  </a:lnTo>
                  <a:lnTo>
                    <a:pt x="66268" y="125095"/>
                  </a:lnTo>
                  <a:close/>
                </a:path>
                <a:path w="677545" h="145414">
                  <a:moveTo>
                    <a:pt x="85585" y="119443"/>
                  </a:moveTo>
                  <a:lnTo>
                    <a:pt x="83870" y="114465"/>
                  </a:lnTo>
                  <a:lnTo>
                    <a:pt x="80467" y="115455"/>
                  </a:lnTo>
                  <a:lnTo>
                    <a:pt x="77063" y="116446"/>
                  </a:lnTo>
                  <a:lnTo>
                    <a:pt x="78346" y="121564"/>
                  </a:lnTo>
                  <a:lnTo>
                    <a:pt x="85585" y="119443"/>
                  </a:lnTo>
                  <a:close/>
                </a:path>
                <a:path w="677545" h="145414">
                  <a:moveTo>
                    <a:pt x="104902" y="113779"/>
                  </a:moveTo>
                  <a:lnTo>
                    <a:pt x="103212" y="108800"/>
                  </a:lnTo>
                  <a:lnTo>
                    <a:pt x="99809" y="109791"/>
                  </a:lnTo>
                  <a:lnTo>
                    <a:pt x="96405" y="110782"/>
                  </a:lnTo>
                  <a:lnTo>
                    <a:pt x="97663" y="115900"/>
                  </a:lnTo>
                  <a:lnTo>
                    <a:pt x="104902" y="113779"/>
                  </a:lnTo>
                  <a:close/>
                </a:path>
                <a:path w="677545" h="145414">
                  <a:moveTo>
                    <a:pt x="124218" y="108127"/>
                  </a:moveTo>
                  <a:lnTo>
                    <a:pt x="122555" y="103136"/>
                  </a:lnTo>
                  <a:lnTo>
                    <a:pt x="119151" y="104127"/>
                  </a:lnTo>
                  <a:lnTo>
                    <a:pt x="115747" y="105117"/>
                  </a:lnTo>
                  <a:lnTo>
                    <a:pt x="116979" y="110248"/>
                  </a:lnTo>
                  <a:lnTo>
                    <a:pt x="124218" y="108127"/>
                  </a:lnTo>
                  <a:close/>
                </a:path>
                <a:path w="677545" h="145414">
                  <a:moveTo>
                    <a:pt x="143611" y="102743"/>
                  </a:moveTo>
                  <a:lnTo>
                    <a:pt x="141973" y="97739"/>
                  </a:lnTo>
                  <a:lnTo>
                    <a:pt x="138557" y="98679"/>
                  </a:lnTo>
                  <a:lnTo>
                    <a:pt x="135140" y="99618"/>
                  </a:lnTo>
                  <a:lnTo>
                    <a:pt x="136347" y="104749"/>
                  </a:lnTo>
                  <a:lnTo>
                    <a:pt x="143611" y="102743"/>
                  </a:lnTo>
                  <a:close/>
                </a:path>
                <a:path w="677545" h="145414">
                  <a:moveTo>
                    <a:pt x="163017" y="97409"/>
                  </a:moveTo>
                  <a:lnTo>
                    <a:pt x="161404" y="92392"/>
                  </a:lnTo>
                  <a:lnTo>
                    <a:pt x="157988" y="93332"/>
                  </a:lnTo>
                  <a:lnTo>
                    <a:pt x="154571" y="94272"/>
                  </a:lnTo>
                  <a:lnTo>
                    <a:pt x="155740" y="99402"/>
                  </a:lnTo>
                  <a:lnTo>
                    <a:pt x="163017" y="97409"/>
                  </a:lnTo>
                  <a:close/>
                </a:path>
                <a:path w="677545" h="145414">
                  <a:moveTo>
                    <a:pt x="182422" y="92075"/>
                  </a:moveTo>
                  <a:lnTo>
                    <a:pt x="180835" y="87045"/>
                  </a:lnTo>
                  <a:lnTo>
                    <a:pt x="177419" y="87985"/>
                  </a:lnTo>
                  <a:lnTo>
                    <a:pt x="174002" y="88925"/>
                  </a:lnTo>
                  <a:lnTo>
                    <a:pt x="175145" y="94068"/>
                  </a:lnTo>
                  <a:lnTo>
                    <a:pt x="182422" y="92075"/>
                  </a:lnTo>
                  <a:close/>
                </a:path>
                <a:path w="677545" h="145414">
                  <a:moveTo>
                    <a:pt x="201904" y="86982"/>
                  </a:moveTo>
                  <a:lnTo>
                    <a:pt x="200355" y="81953"/>
                  </a:lnTo>
                  <a:lnTo>
                    <a:pt x="196913" y="82829"/>
                  </a:lnTo>
                  <a:lnTo>
                    <a:pt x="193471" y="83705"/>
                  </a:lnTo>
                  <a:lnTo>
                    <a:pt x="194589" y="88849"/>
                  </a:lnTo>
                  <a:lnTo>
                    <a:pt x="201904" y="86982"/>
                  </a:lnTo>
                  <a:close/>
                </a:path>
                <a:path w="677545" h="145414">
                  <a:moveTo>
                    <a:pt x="221386" y="82003"/>
                  </a:moveTo>
                  <a:lnTo>
                    <a:pt x="219875" y="76962"/>
                  </a:lnTo>
                  <a:lnTo>
                    <a:pt x="216433" y="77838"/>
                  </a:lnTo>
                  <a:lnTo>
                    <a:pt x="212991" y="78714"/>
                  </a:lnTo>
                  <a:lnTo>
                    <a:pt x="214083" y="83870"/>
                  </a:lnTo>
                  <a:lnTo>
                    <a:pt x="221386" y="82003"/>
                  </a:lnTo>
                  <a:close/>
                </a:path>
                <a:path w="677545" h="145414">
                  <a:moveTo>
                    <a:pt x="240893" y="77038"/>
                  </a:moveTo>
                  <a:lnTo>
                    <a:pt x="239407" y="71983"/>
                  </a:lnTo>
                  <a:lnTo>
                    <a:pt x="235966" y="72859"/>
                  </a:lnTo>
                  <a:lnTo>
                    <a:pt x="232524" y="73736"/>
                  </a:lnTo>
                  <a:lnTo>
                    <a:pt x="233591" y="78892"/>
                  </a:lnTo>
                  <a:lnTo>
                    <a:pt x="240893" y="77038"/>
                  </a:lnTo>
                  <a:close/>
                </a:path>
                <a:path w="677545" h="145414">
                  <a:moveTo>
                    <a:pt x="260451" y="72250"/>
                  </a:moveTo>
                  <a:lnTo>
                    <a:pt x="258991" y="67183"/>
                  </a:lnTo>
                  <a:lnTo>
                    <a:pt x="255536" y="67995"/>
                  </a:lnTo>
                  <a:lnTo>
                    <a:pt x="252082" y="68795"/>
                  </a:lnTo>
                  <a:lnTo>
                    <a:pt x="253111" y="73964"/>
                  </a:lnTo>
                  <a:lnTo>
                    <a:pt x="260451" y="72250"/>
                  </a:lnTo>
                  <a:close/>
                </a:path>
                <a:path w="677545" h="145414">
                  <a:moveTo>
                    <a:pt x="280035" y="67678"/>
                  </a:moveTo>
                  <a:lnTo>
                    <a:pt x="278612" y="62611"/>
                  </a:lnTo>
                  <a:lnTo>
                    <a:pt x="275158" y="63411"/>
                  </a:lnTo>
                  <a:lnTo>
                    <a:pt x="271703" y="64223"/>
                  </a:lnTo>
                  <a:lnTo>
                    <a:pt x="272694" y="69392"/>
                  </a:lnTo>
                  <a:lnTo>
                    <a:pt x="280035" y="67678"/>
                  </a:lnTo>
                  <a:close/>
                </a:path>
                <a:path w="677545" h="145414">
                  <a:moveTo>
                    <a:pt x="299631" y="63093"/>
                  </a:moveTo>
                  <a:lnTo>
                    <a:pt x="298246" y="58013"/>
                  </a:lnTo>
                  <a:lnTo>
                    <a:pt x="294792" y="58826"/>
                  </a:lnTo>
                  <a:lnTo>
                    <a:pt x="291338" y="59626"/>
                  </a:lnTo>
                  <a:lnTo>
                    <a:pt x="292290" y="64808"/>
                  </a:lnTo>
                  <a:lnTo>
                    <a:pt x="299631" y="63093"/>
                  </a:lnTo>
                  <a:close/>
                </a:path>
                <a:path w="677545" h="145414">
                  <a:moveTo>
                    <a:pt x="319265" y="58648"/>
                  </a:moveTo>
                  <a:lnTo>
                    <a:pt x="317906" y="53568"/>
                  </a:lnTo>
                  <a:lnTo>
                    <a:pt x="314439" y="54292"/>
                  </a:lnTo>
                  <a:lnTo>
                    <a:pt x="310972" y="55029"/>
                  </a:lnTo>
                  <a:lnTo>
                    <a:pt x="311886" y="60210"/>
                  </a:lnTo>
                  <a:lnTo>
                    <a:pt x="319265" y="58648"/>
                  </a:lnTo>
                  <a:close/>
                </a:path>
                <a:path w="677545" h="145414">
                  <a:moveTo>
                    <a:pt x="338950" y="54508"/>
                  </a:moveTo>
                  <a:lnTo>
                    <a:pt x="337629" y="49403"/>
                  </a:lnTo>
                  <a:lnTo>
                    <a:pt x="334162" y="50139"/>
                  </a:lnTo>
                  <a:lnTo>
                    <a:pt x="330695" y="50863"/>
                  </a:lnTo>
                  <a:lnTo>
                    <a:pt x="331571" y="56057"/>
                  </a:lnTo>
                  <a:lnTo>
                    <a:pt x="338950" y="54508"/>
                  </a:lnTo>
                  <a:close/>
                </a:path>
                <a:path w="677545" h="145414">
                  <a:moveTo>
                    <a:pt x="358648" y="50368"/>
                  </a:moveTo>
                  <a:lnTo>
                    <a:pt x="357365" y="45262"/>
                  </a:lnTo>
                  <a:lnTo>
                    <a:pt x="353898" y="45986"/>
                  </a:lnTo>
                  <a:lnTo>
                    <a:pt x="350431" y="46723"/>
                  </a:lnTo>
                  <a:lnTo>
                    <a:pt x="351269" y="51917"/>
                  </a:lnTo>
                  <a:lnTo>
                    <a:pt x="358648" y="50368"/>
                  </a:lnTo>
                  <a:close/>
                </a:path>
                <a:path w="677545" h="145414">
                  <a:moveTo>
                    <a:pt x="378333" y="46228"/>
                  </a:moveTo>
                  <a:lnTo>
                    <a:pt x="377088" y="41109"/>
                  </a:lnTo>
                  <a:lnTo>
                    <a:pt x="373621" y="41833"/>
                  </a:lnTo>
                  <a:lnTo>
                    <a:pt x="370154" y="42570"/>
                  </a:lnTo>
                  <a:lnTo>
                    <a:pt x="370967" y="47777"/>
                  </a:lnTo>
                  <a:lnTo>
                    <a:pt x="374650" y="46990"/>
                  </a:lnTo>
                  <a:lnTo>
                    <a:pt x="378333" y="46228"/>
                  </a:lnTo>
                  <a:close/>
                </a:path>
                <a:path w="677545" h="145414">
                  <a:moveTo>
                    <a:pt x="398132" y="42583"/>
                  </a:moveTo>
                  <a:lnTo>
                    <a:pt x="396925" y="37452"/>
                  </a:lnTo>
                  <a:lnTo>
                    <a:pt x="393433" y="38100"/>
                  </a:lnTo>
                  <a:lnTo>
                    <a:pt x="389940" y="38747"/>
                  </a:lnTo>
                  <a:lnTo>
                    <a:pt x="390715" y="43954"/>
                  </a:lnTo>
                  <a:lnTo>
                    <a:pt x="398132" y="42583"/>
                  </a:lnTo>
                  <a:close/>
                </a:path>
                <a:path w="677545" h="145414">
                  <a:moveTo>
                    <a:pt x="417918" y="38900"/>
                  </a:moveTo>
                  <a:lnTo>
                    <a:pt x="416750" y="33769"/>
                  </a:lnTo>
                  <a:lnTo>
                    <a:pt x="413258" y="34417"/>
                  </a:lnTo>
                  <a:lnTo>
                    <a:pt x="409765" y="35064"/>
                  </a:lnTo>
                  <a:lnTo>
                    <a:pt x="410502" y="40284"/>
                  </a:lnTo>
                  <a:lnTo>
                    <a:pt x="417918" y="38900"/>
                  </a:lnTo>
                  <a:close/>
                </a:path>
                <a:path w="677545" h="145414">
                  <a:moveTo>
                    <a:pt x="437705" y="35229"/>
                  </a:moveTo>
                  <a:lnTo>
                    <a:pt x="436575" y="30086"/>
                  </a:lnTo>
                  <a:lnTo>
                    <a:pt x="433082" y="30734"/>
                  </a:lnTo>
                  <a:lnTo>
                    <a:pt x="429590" y="31381"/>
                  </a:lnTo>
                  <a:lnTo>
                    <a:pt x="430288" y="36601"/>
                  </a:lnTo>
                  <a:lnTo>
                    <a:pt x="437705" y="35229"/>
                  </a:lnTo>
                  <a:close/>
                </a:path>
                <a:path w="677545" h="145414">
                  <a:moveTo>
                    <a:pt x="457555" y="31953"/>
                  </a:moveTo>
                  <a:lnTo>
                    <a:pt x="456463" y="26797"/>
                  </a:lnTo>
                  <a:lnTo>
                    <a:pt x="452958" y="27355"/>
                  </a:lnTo>
                  <a:lnTo>
                    <a:pt x="449453" y="27914"/>
                  </a:lnTo>
                  <a:lnTo>
                    <a:pt x="450113" y="33147"/>
                  </a:lnTo>
                  <a:lnTo>
                    <a:pt x="457555" y="31953"/>
                  </a:lnTo>
                  <a:close/>
                </a:path>
                <a:path w="677545" h="145414">
                  <a:moveTo>
                    <a:pt x="477418" y="28765"/>
                  </a:moveTo>
                  <a:lnTo>
                    <a:pt x="476364" y="23609"/>
                  </a:lnTo>
                  <a:lnTo>
                    <a:pt x="472859" y="24168"/>
                  </a:lnTo>
                  <a:lnTo>
                    <a:pt x="469353" y="24726"/>
                  </a:lnTo>
                  <a:lnTo>
                    <a:pt x="469976" y="29959"/>
                  </a:lnTo>
                  <a:lnTo>
                    <a:pt x="477418" y="28765"/>
                  </a:lnTo>
                  <a:close/>
                </a:path>
                <a:path w="677545" h="145414">
                  <a:moveTo>
                    <a:pt x="497281" y="25590"/>
                  </a:moveTo>
                  <a:lnTo>
                    <a:pt x="496277" y="20421"/>
                  </a:lnTo>
                  <a:lnTo>
                    <a:pt x="492772" y="20980"/>
                  </a:lnTo>
                  <a:lnTo>
                    <a:pt x="489267" y="21539"/>
                  </a:lnTo>
                  <a:lnTo>
                    <a:pt x="489839" y="26784"/>
                  </a:lnTo>
                  <a:lnTo>
                    <a:pt x="497281" y="25590"/>
                  </a:lnTo>
                  <a:close/>
                </a:path>
                <a:path w="677545" h="145414">
                  <a:moveTo>
                    <a:pt x="517182" y="22656"/>
                  </a:moveTo>
                  <a:lnTo>
                    <a:pt x="516216" y="17475"/>
                  </a:lnTo>
                  <a:lnTo>
                    <a:pt x="512699" y="17945"/>
                  </a:lnTo>
                  <a:lnTo>
                    <a:pt x="509181" y="18415"/>
                  </a:lnTo>
                  <a:lnTo>
                    <a:pt x="509714" y="23647"/>
                  </a:lnTo>
                  <a:lnTo>
                    <a:pt x="517182" y="22656"/>
                  </a:lnTo>
                  <a:close/>
                </a:path>
                <a:path w="677545" h="145414">
                  <a:moveTo>
                    <a:pt x="537133" y="20002"/>
                  </a:moveTo>
                  <a:lnTo>
                    <a:pt x="536206" y="14820"/>
                  </a:lnTo>
                  <a:lnTo>
                    <a:pt x="532688" y="15290"/>
                  </a:lnTo>
                  <a:lnTo>
                    <a:pt x="529170" y="15760"/>
                  </a:lnTo>
                  <a:lnTo>
                    <a:pt x="529666" y="21005"/>
                  </a:lnTo>
                  <a:lnTo>
                    <a:pt x="537133" y="20002"/>
                  </a:lnTo>
                  <a:close/>
                </a:path>
                <a:path w="677545" h="145414">
                  <a:moveTo>
                    <a:pt x="557085" y="17348"/>
                  </a:moveTo>
                  <a:lnTo>
                    <a:pt x="556196" y="12153"/>
                  </a:lnTo>
                  <a:lnTo>
                    <a:pt x="552678" y="12623"/>
                  </a:lnTo>
                  <a:lnTo>
                    <a:pt x="549160" y="13093"/>
                  </a:lnTo>
                  <a:lnTo>
                    <a:pt x="549605" y="18338"/>
                  </a:lnTo>
                  <a:lnTo>
                    <a:pt x="557085" y="17348"/>
                  </a:lnTo>
                  <a:close/>
                </a:path>
                <a:path w="677545" h="145414">
                  <a:moveTo>
                    <a:pt x="577024" y="14757"/>
                  </a:moveTo>
                  <a:lnTo>
                    <a:pt x="576173" y="9550"/>
                  </a:lnTo>
                  <a:lnTo>
                    <a:pt x="572655" y="9969"/>
                  </a:lnTo>
                  <a:lnTo>
                    <a:pt x="569137" y="10439"/>
                  </a:lnTo>
                  <a:lnTo>
                    <a:pt x="569544" y="15697"/>
                  </a:lnTo>
                  <a:lnTo>
                    <a:pt x="573278" y="15189"/>
                  </a:lnTo>
                  <a:lnTo>
                    <a:pt x="577024" y="14757"/>
                  </a:lnTo>
                  <a:close/>
                </a:path>
                <a:path w="677545" h="145414">
                  <a:moveTo>
                    <a:pt x="597039" y="12674"/>
                  </a:moveTo>
                  <a:lnTo>
                    <a:pt x="596239" y="7467"/>
                  </a:lnTo>
                  <a:lnTo>
                    <a:pt x="592709" y="7835"/>
                  </a:lnTo>
                  <a:lnTo>
                    <a:pt x="589178" y="8204"/>
                  </a:lnTo>
                  <a:lnTo>
                    <a:pt x="589546" y="13462"/>
                  </a:lnTo>
                  <a:lnTo>
                    <a:pt x="597039" y="12674"/>
                  </a:lnTo>
                  <a:close/>
                </a:path>
                <a:path w="677545" h="145414">
                  <a:moveTo>
                    <a:pt x="617054" y="10553"/>
                  </a:moveTo>
                  <a:lnTo>
                    <a:pt x="616292" y="5346"/>
                  </a:lnTo>
                  <a:lnTo>
                    <a:pt x="612762" y="5715"/>
                  </a:lnTo>
                  <a:lnTo>
                    <a:pt x="609231" y="6083"/>
                  </a:lnTo>
                  <a:lnTo>
                    <a:pt x="609549" y="11341"/>
                  </a:lnTo>
                  <a:lnTo>
                    <a:pt x="617054" y="10553"/>
                  </a:lnTo>
                  <a:close/>
                </a:path>
                <a:path w="677545" h="145414">
                  <a:moveTo>
                    <a:pt x="637057" y="8445"/>
                  </a:moveTo>
                  <a:lnTo>
                    <a:pt x="636346" y="3238"/>
                  </a:lnTo>
                  <a:lnTo>
                    <a:pt x="632815" y="3606"/>
                  </a:lnTo>
                  <a:lnTo>
                    <a:pt x="629285" y="3975"/>
                  </a:lnTo>
                  <a:lnTo>
                    <a:pt x="629564" y="9245"/>
                  </a:lnTo>
                  <a:lnTo>
                    <a:pt x="637057" y="8445"/>
                  </a:lnTo>
                  <a:close/>
                </a:path>
                <a:path w="677545" h="145414">
                  <a:moveTo>
                    <a:pt x="657110" y="6756"/>
                  </a:moveTo>
                  <a:lnTo>
                    <a:pt x="656437" y="1536"/>
                  </a:lnTo>
                  <a:lnTo>
                    <a:pt x="652894" y="1803"/>
                  </a:lnTo>
                  <a:lnTo>
                    <a:pt x="649351" y="2070"/>
                  </a:lnTo>
                  <a:lnTo>
                    <a:pt x="649592" y="7327"/>
                  </a:lnTo>
                  <a:lnTo>
                    <a:pt x="657110" y="6756"/>
                  </a:lnTo>
                  <a:close/>
                </a:path>
                <a:path w="677545" h="145414">
                  <a:moveTo>
                    <a:pt x="677164" y="5232"/>
                  </a:moveTo>
                  <a:lnTo>
                    <a:pt x="676541" y="0"/>
                  </a:lnTo>
                  <a:lnTo>
                    <a:pt x="672998" y="266"/>
                  </a:lnTo>
                  <a:lnTo>
                    <a:pt x="669455" y="533"/>
                  </a:lnTo>
                  <a:lnTo>
                    <a:pt x="669645" y="5803"/>
                  </a:lnTo>
                  <a:lnTo>
                    <a:pt x="677164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 descr=""/>
            <p:cNvSpPr/>
            <p:nvPr/>
          </p:nvSpPr>
          <p:spPr>
            <a:xfrm>
              <a:off x="4159538" y="5379210"/>
              <a:ext cx="329565" cy="0"/>
            </a:xfrm>
            <a:custGeom>
              <a:avLst/>
              <a:gdLst/>
              <a:ahLst/>
              <a:cxnLst/>
              <a:rect l="l" t="t" r="r" b="b"/>
              <a:pathLst>
                <a:path w="329564" h="0">
                  <a:moveTo>
                    <a:pt x="0" y="0"/>
                  </a:moveTo>
                  <a:lnTo>
                    <a:pt x="329453" y="0"/>
                  </a:lnTo>
                </a:path>
              </a:pathLst>
            </a:custGeom>
            <a:ln w="1163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 descr=""/>
            <p:cNvSpPr/>
            <p:nvPr/>
          </p:nvSpPr>
          <p:spPr>
            <a:xfrm>
              <a:off x="792988" y="5379453"/>
              <a:ext cx="4761230" cy="395605"/>
            </a:xfrm>
            <a:custGeom>
              <a:avLst/>
              <a:gdLst/>
              <a:ahLst/>
              <a:cxnLst/>
              <a:rect l="l" t="t" r="r" b="b"/>
              <a:pathLst>
                <a:path w="4761230" h="395604">
                  <a:moveTo>
                    <a:pt x="4165" y="295744"/>
                  </a:moveTo>
                  <a:lnTo>
                    <a:pt x="0" y="294271"/>
                  </a:lnTo>
                  <a:lnTo>
                    <a:pt x="0" y="299859"/>
                  </a:lnTo>
                  <a:lnTo>
                    <a:pt x="2578" y="300761"/>
                  </a:lnTo>
                  <a:lnTo>
                    <a:pt x="4165" y="295744"/>
                  </a:lnTo>
                  <a:close/>
                </a:path>
                <a:path w="4761230" h="395604">
                  <a:moveTo>
                    <a:pt x="23152" y="302463"/>
                  </a:moveTo>
                  <a:lnTo>
                    <a:pt x="19812" y="301282"/>
                  </a:lnTo>
                  <a:lnTo>
                    <a:pt x="16471" y="300101"/>
                  </a:lnTo>
                  <a:lnTo>
                    <a:pt x="14465" y="304965"/>
                  </a:lnTo>
                  <a:lnTo>
                    <a:pt x="21590" y="307492"/>
                  </a:lnTo>
                  <a:lnTo>
                    <a:pt x="23152" y="302463"/>
                  </a:lnTo>
                  <a:close/>
                </a:path>
                <a:path w="4761230" h="395604">
                  <a:moveTo>
                    <a:pt x="42125" y="309181"/>
                  </a:moveTo>
                  <a:lnTo>
                    <a:pt x="38785" y="308000"/>
                  </a:lnTo>
                  <a:lnTo>
                    <a:pt x="35445" y="306819"/>
                  </a:lnTo>
                  <a:lnTo>
                    <a:pt x="33451" y="311696"/>
                  </a:lnTo>
                  <a:lnTo>
                    <a:pt x="40576" y="314210"/>
                  </a:lnTo>
                  <a:lnTo>
                    <a:pt x="42125" y="309181"/>
                  </a:lnTo>
                  <a:close/>
                </a:path>
                <a:path w="4761230" h="395604">
                  <a:moveTo>
                    <a:pt x="61112" y="315887"/>
                  </a:moveTo>
                  <a:lnTo>
                    <a:pt x="57772" y="314706"/>
                  </a:lnTo>
                  <a:lnTo>
                    <a:pt x="54432" y="313524"/>
                  </a:lnTo>
                  <a:lnTo>
                    <a:pt x="52463" y="318414"/>
                  </a:lnTo>
                  <a:lnTo>
                    <a:pt x="59588" y="320929"/>
                  </a:lnTo>
                  <a:lnTo>
                    <a:pt x="61112" y="315887"/>
                  </a:lnTo>
                  <a:close/>
                </a:path>
                <a:path w="4761230" h="395604">
                  <a:moveTo>
                    <a:pt x="80098" y="322605"/>
                  </a:moveTo>
                  <a:lnTo>
                    <a:pt x="76758" y="321424"/>
                  </a:lnTo>
                  <a:lnTo>
                    <a:pt x="73418" y="320243"/>
                  </a:lnTo>
                  <a:lnTo>
                    <a:pt x="71475" y="325132"/>
                  </a:lnTo>
                  <a:lnTo>
                    <a:pt x="78600" y="327660"/>
                  </a:lnTo>
                  <a:lnTo>
                    <a:pt x="80098" y="322605"/>
                  </a:lnTo>
                  <a:close/>
                </a:path>
                <a:path w="4761230" h="395604">
                  <a:moveTo>
                    <a:pt x="99085" y="329323"/>
                  </a:moveTo>
                  <a:lnTo>
                    <a:pt x="95745" y="328142"/>
                  </a:lnTo>
                  <a:lnTo>
                    <a:pt x="92405" y="326961"/>
                  </a:lnTo>
                  <a:lnTo>
                    <a:pt x="90474" y="331863"/>
                  </a:lnTo>
                  <a:lnTo>
                    <a:pt x="97599" y="334378"/>
                  </a:lnTo>
                  <a:lnTo>
                    <a:pt x="99085" y="329323"/>
                  </a:lnTo>
                  <a:close/>
                </a:path>
                <a:path w="4761230" h="395604">
                  <a:moveTo>
                    <a:pt x="118186" y="335686"/>
                  </a:moveTo>
                  <a:lnTo>
                    <a:pt x="114820" y="334581"/>
                  </a:lnTo>
                  <a:lnTo>
                    <a:pt x="111455" y="333476"/>
                  </a:lnTo>
                  <a:lnTo>
                    <a:pt x="109550" y="338391"/>
                  </a:lnTo>
                  <a:lnTo>
                    <a:pt x="116725" y="340741"/>
                  </a:lnTo>
                  <a:lnTo>
                    <a:pt x="118186" y="335686"/>
                  </a:lnTo>
                  <a:close/>
                </a:path>
                <a:path w="4761230" h="395604">
                  <a:moveTo>
                    <a:pt x="137312" y="341960"/>
                  </a:moveTo>
                  <a:lnTo>
                    <a:pt x="133946" y="340855"/>
                  </a:lnTo>
                  <a:lnTo>
                    <a:pt x="130581" y="339750"/>
                  </a:lnTo>
                  <a:lnTo>
                    <a:pt x="128689" y="344678"/>
                  </a:lnTo>
                  <a:lnTo>
                    <a:pt x="135877" y="347027"/>
                  </a:lnTo>
                  <a:lnTo>
                    <a:pt x="137312" y="341960"/>
                  </a:lnTo>
                  <a:close/>
                </a:path>
                <a:path w="4761230" h="395604">
                  <a:moveTo>
                    <a:pt x="156451" y="348234"/>
                  </a:moveTo>
                  <a:lnTo>
                    <a:pt x="153085" y="347129"/>
                  </a:lnTo>
                  <a:lnTo>
                    <a:pt x="149720" y="346024"/>
                  </a:lnTo>
                  <a:lnTo>
                    <a:pt x="147853" y="350951"/>
                  </a:lnTo>
                  <a:lnTo>
                    <a:pt x="155041" y="353301"/>
                  </a:lnTo>
                  <a:lnTo>
                    <a:pt x="156451" y="348234"/>
                  </a:lnTo>
                  <a:close/>
                </a:path>
                <a:path w="4761230" h="395604">
                  <a:moveTo>
                    <a:pt x="175590" y="354507"/>
                  </a:moveTo>
                  <a:lnTo>
                    <a:pt x="172224" y="353402"/>
                  </a:lnTo>
                  <a:lnTo>
                    <a:pt x="168859" y="352298"/>
                  </a:lnTo>
                  <a:lnTo>
                    <a:pt x="167017" y="357238"/>
                  </a:lnTo>
                  <a:lnTo>
                    <a:pt x="174193" y="359587"/>
                  </a:lnTo>
                  <a:lnTo>
                    <a:pt x="175590" y="354507"/>
                  </a:lnTo>
                  <a:close/>
                </a:path>
                <a:path w="4761230" h="395604">
                  <a:moveTo>
                    <a:pt x="194716" y="360781"/>
                  </a:moveTo>
                  <a:lnTo>
                    <a:pt x="191350" y="359676"/>
                  </a:lnTo>
                  <a:lnTo>
                    <a:pt x="187985" y="358571"/>
                  </a:lnTo>
                  <a:lnTo>
                    <a:pt x="186169" y="363512"/>
                  </a:lnTo>
                  <a:lnTo>
                    <a:pt x="193344" y="365874"/>
                  </a:lnTo>
                  <a:lnTo>
                    <a:pt x="194716" y="360781"/>
                  </a:lnTo>
                  <a:close/>
                </a:path>
                <a:path w="4761230" h="395604">
                  <a:moveTo>
                    <a:pt x="213918" y="366814"/>
                  </a:moveTo>
                  <a:lnTo>
                    <a:pt x="210527" y="365798"/>
                  </a:lnTo>
                  <a:lnTo>
                    <a:pt x="207137" y="364782"/>
                  </a:lnTo>
                  <a:lnTo>
                    <a:pt x="205333" y="369735"/>
                  </a:lnTo>
                  <a:lnTo>
                    <a:pt x="212572" y="371906"/>
                  </a:lnTo>
                  <a:lnTo>
                    <a:pt x="213918" y="366814"/>
                  </a:lnTo>
                  <a:close/>
                </a:path>
                <a:path w="4761230" h="395604">
                  <a:moveTo>
                    <a:pt x="233197" y="372643"/>
                  </a:moveTo>
                  <a:lnTo>
                    <a:pt x="229806" y="371614"/>
                  </a:lnTo>
                  <a:lnTo>
                    <a:pt x="226415" y="370598"/>
                  </a:lnTo>
                  <a:lnTo>
                    <a:pt x="224637" y="375551"/>
                  </a:lnTo>
                  <a:lnTo>
                    <a:pt x="231876" y="377736"/>
                  </a:lnTo>
                  <a:lnTo>
                    <a:pt x="233197" y="372643"/>
                  </a:lnTo>
                  <a:close/>
                </a:path>
                <a:path w="4761230" h="395604">
                  <a:moveTo>
                    <a:pt x="252476" y="378447"/>
                  </a:moveTo>
                  <a:lnTo>
                    <a:pt x="249085" y="377418"/>
                  </a:lnTo>
                  <a:lnTo>
                    <a:pt x="245694" y="376402"/>
                  </a:lnTo>
                  <a:lnTo>
                    <a:pt x="243941" y="381368"/>
                  </a:lnTo>
                  <a:lnTo>
                    <a:pt x="251180" y="383552"/>
                  </a:lnTo>
                  <a:lnTo>
                    <a:pt x="252476" y="378447"/>
                  </a:lnTo>
                  <a:close/>
                </a:path>
                <a:path w="4761230" h="395604">
                  <a:moveTo>
                    <a:pt x="271754" y="384263"/>
                  </a:moveTo>
                  <a:lnTo>
                    <a:pt x="268363" y="383235"/>
                  </a:lnTo>
                  <a:lnTo>
                    <a:pt x="264972" y="382219"/>
                  </a:lnTo>
                  <a:lnTo>
                    <a:pt x="263245" y="387184"/>
                  </a:lnTo>
                  <a:lnTo>
                    <a:pt x="270484" y="389369"/>
                  </a:lnTo>
                  <a:lnTo>
                    <a:pt x="271754" y="384263"/>
                  </a:lnTo>
                  <a:close/>
                </a:path>
                <a:path w="4761230" h="395604">
                  <a:moveTo>
                    <a:pt x="291033" y="390067"/>
                  </a:moveTo>
                  <a:lnTo>
                    <a:pt x="287642" y="389039"/>
                  </a:lnTo>
                  <a:lnTo>
                    <a:pt x="284251" y="388023"/>
                  </a:lnTo>
                  <a:lnTo>
                    <a:pt x="282549" y="393001"/>
                  </a:lnTo>
                  <a:lnTo>
                    <a:pt x="289788" y="395185"/>
                  </a:lnTo>
                  <a:lnTo>
                    <a:pt x="291033" y="390067"/>
                  </a:lnTo>
                  <a:close/>
                </a:path>
                <a:path w="4761230" h="395604">
                  <a:moveTo>
                    <a:pt x="3716109" y="508"/>
                  </a:moveTo>
                  <a:lnTo>
                    <a:pt x="3712565" y="254"/>
                  </a:lnTo>
                  <a:lnTo>
                    <a:pt x="3709022" y="0"/>
                  </a:lnTo>
                  <a:lnTo>
                    <a:pt x="3708438" y="5232"/>
                  </a:lnTo>
                  <a:lnTo>
                    <a:pt x="3715956" y="5778"/>
                  </a:lnTo>
                  <a:lnTo>
                    <a:pt x="3716109" y="508"/>
                  </a:lnTo>
                  <a:close/>
                </a:path>
                <a:path w="4761230" h="395604">
                  <a:moveTo>
                    <a:pt x="3736213" y="1968"/>
                  </a:moveTo>
                  <a:lnTo>
                    <a:pt x="3732669" y="1714"/>
                  </a:lnTo>
                  <a:lnTo>
                    <a:pt x="3729126" y="1460"/>
                  </a:lnTo>
                  <a:lnTo>
                    <a:pt x="3728504" y="6692"/>
                  </a:lnTo>
                  <a:lnTo>
                    <a:pt x="3736022" y="7239"/>
                  </a:lnTo>
                  <a:lnTo>
                    <a:pt x="3736213" y="1968"/>
                  </a:lnTo>
                  <a:close/>
                </a:path>
                <a:path w="4761230" h="395604">
                  <a:moveTo>
                    <a:pt x="3756317" y="3441"/>
                  </a:moveTo>
                  <a:lnTo>
                    <a:pt x="3752773" y="3187"/>
                  </a:lnTo>
                  <a:lnTo>
                    <a:pt x="3749230" y="2933"/>
                  </a:lnTo>
                  <a:lnTo>
                    <a:pt x="3748570" y="8153"/>
                  </a:lnTo>
                  <a:lnTo>
                    <a:pt x="3756088" y="8699"/>
                  </a:lnTo>
                  <a:lnTo>
                    <a:pt x="3756317" y="3441"/>
                  </a:lnTo>
                  <a:close/>
                </a:path>
                <a:path w="4761230" h="395604">
                  <a:moveTo>
                    <a:pt x="3776383" y="5359"/>
                  </a:moveTo>
                  <a:lnTo>
                    <a:pt x="3772852" y="4991"/>
                  </a:lnTo>
                  <a:lnTo>
                    <a:pt x="3769322" y="4622"/>
                  </a:lnTo>
                  <a:lnTo>
                    <a:pt x="3768623" y="9842"/>
                  </a:lnTo>
                  <a:lnTo>
                    <a:pt x="3776116" y="10617"/>
                  </a:lnTo>
                  <a:lnTo>
                    <a:pt x="3776383" y="5359"/>
                  </a:lnTo>
                  <a:close/>
                </a:path>
                <a:path w="4761230" h="395604">
                  <a:moveTo>
                    <a:pt x="3796436" y="7429"/>
                  </a:moveTo>
                  <a:lnTo>
                    <a:pt x="3792905" y="7061"/>
                  </a:lnTo>
                  <a:lnTo>
                    <a:pt x="3789375" y="6692"/>
                  </a:lnTo>
                  <a:lnTo>
                    <a:pt x="3788638" y="11912"/>
                  </a:lnTo>
                  <a:lnTo>
                    <a:pt x="3796131" y="12687"/>
                  </a:lnTo>
                  <a:lnTo>
                    <a:pt x="3796436" y="7429"/>
                  </a:lnTo>
                  <a:close/>
                </a:path>
                <a:path w="4761230" h="395604">
                  <a:moveTo>
                    <a:pt x="3816502" y="9499"/>
                  </a:moveTo>
                  <a:lnTo>
                    <a:pt x="3812971" y="9131"/>
                  </a:lnTo>
                  <a:lnTo>
                    <a:pt x="3809441" y="8763"/>
                  </a:lnTo>
                  <a:lnTo>
                    <a:pt x="3808653" y="13982"/>
                  </a:lnTo>
                  <a:lnTo>
                    <a:pt x="3816159" y="14757"/>
                  </a:lnTo>
                  <a:lnTo>
                    <a:pt x="3816502" y="9499"/>
                  </a:lnTo>
                  <a:close/>
                </a:path>
                <a:path w="4761230" h="395604">
                  <a:moveTo>
                    <a:pt x="3836555" y="11582"/>
                  </a:moveTo>
                  <a:lnTo>
                    <a:pt x="3833025" y="11214"/>
                  </a:lnTo>
                  <a:lnTo>
                    <a:pt x="3829494" y="10845"/>
                  </a:lnTo>
                  <a:lnTo>
                    <a:pt x="3828669" y="16052"/>
                  </a:lnTo>
                  <a:lnTo>
                    <a:pt x="3836174" y="16827"/>
                  </a:lnTo>
                  <a:lnTo>
                    <a:pt x="3836555" y="11582"/>
                  </a:lnTo>
                  <a:close/>
                </a:path>
                <a:path w="4761230" h="395604">
                  <a:moveTo>
                    <a:pt x="3856558" y="14097"/>
                  </a:moveTo>
                  <a:lnTo>
                    <a:pt x="3853040" y="13627"/>
                  </a:lnTo>
                  <a:lnTo>
                    <a:pt x="3849522" y="13157"/>
                  </a:lnTo>
                  <a:lnTo>
                    <a:pt x="3848658" y="18351"/>
                  </a:lnTo>
                  <a:lnTo>
                    <a:pt x="3856139" y="19354"/>
                  </a:lnTo>
                  <a:lnTo>
                    <a:pt x="3856558" y="14097"/>
                  </a:lnTo>
                  <a:close/>
                </a:path>
                <a:path w="4761230" h="395604">
                  <a:moveTo>
                    <a:pt x="3876535" y="16764"/>
                  </a:moveTo>
                  <a:lnTo>
                    <a:pt x="3873017" y="16294"/>
                  </a:lnTo>
                  <a:lnTo>
                    <a:pt x="3869499" y="15824"/>
                  </a:lnTo>
                  <a:lnTo>
                    <a:pt x="3868597" y="21018"/>
                  </a:lnTo>
                  <a:lnTo>
                    <a:pt x="3876078" y="22009"/>
                  </a:lnTo>
                  <a:lnTo>
                    <a:pt x="3876535" y="16764"/>
                  </a:lnTo>
                  <a:close/>
                </a:path>
                <a:path w="4761230" h="395604">
                  <a:moveTo>
                    <a:pt x="3896525" y="19431"/>
                  </a:moveTo>
                  <a:lnTo>
                    <a:pt x="3893007" y="18961"/>
                  </a:lnTo>
                  <a:lnTo>
                    <a:pt x="3889489" y="18491"/>
                  </a:lnTo>
                  <a:lnTo>
                    <a:pt x="3888562" y="23672"/>
                  </a:lnTo>
                  <a:lnTo>
                    <a:pt x="3896029" y="24676"/>
                  </a:lnTo>
                  <a:lnTo>
                    <a:pt x="3896525" y="19431"/>
                  </a:lnTo>
                  <a:close/>
                </a:path>
                <a:path w="4761230" h="395604">
                  <a:moveTo>
                    <a:pt x="3916502" y="22098"/>
                  </a:moveTo>
                  <a:lnTo>
                    <a:pt x="3912984" y="21628"/>
                  </a:lnTo>
                  <a:lnTo>
                    <a:pt x="3909466" y="21158"/>
                  </a:lnTo>
                  <a:lnTo>
                    <a:pt x="3908501" y="26339"/>
                  </a:lnTo>
                  <a:lnTo>
                    <a:pt x="3915968" y="27330"/>
                  </a:lnTo>
                  <a:lnTo>
                    <a:pt x="3916502" y="22098"/>
                  </a:lnTo>
                  <a:close/>
                </a:path>
                <a:path w="4761230" h="395604">
                  <a:moveTo>
                    <a:pt x="3936428" y="25133"/>
                  </a:moveTo>
                  <a:lnTo>
                    <a:pt x="3932923" y="24561"/>
                  </a:lnTo>
                  <a:lnTo>
                    <a:pt x="3929418" y="23990"/>
                  </a:lnTo>
                  <a:lnTo>
                    <a:pt x="3928414" y="29159"/>
                  </a:lnTo>
                  <a:lnTo>
                    <a:pt x="3935857" y="30378"/>
                  </a:lnTo>
                  <a:lnTo>
                    <a:pt x="3936428" y="25133"/>
                  </a:lnTo>
                  <a:close/>
                </a:path>
                <a:path w="4761230" h="395604">
                  <a:moveTo>
                    <a:pt x="3956329" y="28384"/>
                  </a:moveTo>
                  <a:lnTo>
                    <a:pt x="3952824" y="27813"/>
                  </a:lnTo>
                  <a:lnTo>
                    <a:pt x="3949319" y="27241"/>
                  </a:lnTo>
                  <a:lnTo>
                    <a:pt x="3948277" y="32397"/>
                  </a:lnTo>
                  <a:lnTo>
                    <a:pt x="3955719" y="33616"/>
                  </a:lnTo>
                  <a:lnTo>
                    <a:pt x="3956329" y="28384"/>
                  </a:lnTo>
                  <a:close/>
                </a:path>
                <a:path w="4761230" h="395604">
                  <a:moveTo>
                    <a:pt x="3976230" y="31635"/>
                  </a:moveTo>
                  <a:lnTo>
                    <a:pt x="3972725" y="31064"/>
                  </a:lnTo>
                  <a:lnTo>
                    <a:pt x="3969220" y="30492"/>
                  </a:lnTo>
                  <a:lnTo>
                    <a:pt x="3968140" y="35648"/>
                  </a:lnTo>
                  <a:lnTo>
                    <a:pt x="3975582" y="36868"/>
                  </a:lnTo>
                  <a:lnTo>
                    <a:pt x="3976230" y="31635"/>
                  </a:lnTo>
                  <a:close/>
                </a:path>
                <a:path w="4761230" h="395604">
                  <a:moveTo>
                    <a:pt x="3996118" y="34886"/>
                  </a:moveTo>
                  <a:lnTo>
                    <a:pt x="3992613" y="34315"/>
                  </a:lnTo>
                  <a:lnTo>
                    <a:pt x="3989108" y="33743"/>
                  </a:lnTo>
                  <a:lnTo>
                    <a:pt x="3988003" y="38887"/>
                  </a:lnTo>
                  <a:lnTo>
                    <a:pt x="3995432" y="40106"/>
                  </a:lnTo>
                  <a:lnTo>
                    <a:pt x="3996118" y="34886"/>
                  </a:lnTo>
                  <a:close/>
                </a:path>
                <a:path w="4761230" h="395604">
                  <a:moveTo>
                    <a:pt x="4015968" y="38379"/>
                  </a:moveTo>
                  <a:lnTo>
                    <a:pt x="4012488" y="37706"/>
                  </a:lnTo>
                  <a:lnTo>
                    <a:pt x="4009009" y="37033"/>
                  </a:lnTo>
                  <a:lnTo>
                    <a:pt x="4007853" y="42176"/>
                  </a:lnTo>
                  <a:lnTo>
                    <a:pt x="4015257" y="43599"/>
                  </a:lnTo>
                  <a:lnTo>
                    <a:pt x="4015968" y="38379"/>
                  </a:lnTo>
                  <a:close/>
                </a:path>
                <a:path w="4761230" h="395604">
                  <a:moveTo>
                    <a:pt x="4035755" y="42202"/>
                  </a:moveTo>
                  <a:lnTo>
                    <a:pt x="4032275" y="41529"/>
                  </a:lnTo>
                  <a:lnTo>
                    <a:pt x="4028795" y="40855"/>
                  </a:lnTo>
                  <a:lnTo>
                    <a:pt x="4027614" y="45986"/>
                  </a:lnTo>
                  <a:lnTo>
                    <a:pt x="4035006" y="47421"/>
                  </a:lnTo>
                  <a:lnTo>
                    <a:pt x="4035755" y="42202"/>
                  </a:lnTo>
                  <a:close/>
                </a:path>
                <a:path w="4761230" h="395604">
                  <a:moveTo>
                    <a:pt x="4055554" y="46024"/>
                  </a:moveTo>
                  <a:lnTo>
                    <a:pt x="4052074" y="45351"/>
                  </a:lnTo>
                  <a:lnTo>
                    <a:pt x="4048595" y="44678"/>
                  </a:lnTo>
                  <a:lnTo>
                    <a:pt x="4047375" y="49809"/>
                  </a:lnTo>
                  <a:lnTo>
                    <a:pt x="4054779" y="51231"/>
                  </a:lnTo>
                  <a:lnTo>
                    <a:pt x="4055554" y="46024"/>
                  </a:lnTo>
                  <a:close/>
                </a:path>
                <a:path w="4761230" h="395604">
                  <a:moveTo>
                    <a:pt x="4075353" y="49847"/>
                  </a:moveTo>
                  <a:lnTo>
                    <a:pt x="4071874" y="49174"/>
                  </a:lnTo>
                  <a:lnTo>
                    <a:pt x="4068394" y="48501"/>
                  </a:lnTo>
                  <a:lnTo>
                    <a:pt x="4067137" y="53619"/>
                  </a:lnTo>
                  <a:lnTo>
                    <a:pt x="4074541" y="55054"/>
                  </a:lnTo>
                  <a:lnTo>
                    <a:pt x="4075353" y="49847"/>
                  </a:lnTo>
                  <a:close/>
                </a:path>
                <a:path w="4761230" h="395604">
                  <a:moveTo>
                    <a:pt x="4095140" y="53670"/>
                  </a:moveTo>
                  <a:lnTo>
                    <a:pt x="4091660" y="52984"/>
                  </a:lnTo>
                  <a:lnTo>
                    <a:pt x="4088180" y="52311"/>
                  </a:lnTo>
                  <a:lnTo>
                    <a:pt x="4086898" y="57429"/>
                  </a:lnTo>
                  <a:lnTo>
                    <a:pt x="4094289" y="58864"/>
                  </a:lnTo>
                  <a:lnTo>
                    <a:pt x="4095140" y="53670"/>
                  </a:lnTo>
                  <a:close/>
                </a:path>
                <a:path w="4761230" h="395604">
                  <a:moveTo>
                    <a:pt x="4114825" y="58077"/>
                  </a:moveTo>
                  <a:lnTo>
                    <a:pt x="4111358" y="57302"/>
                  </a:lnTo>
                  <a:lnTo>
                    <a:pt x="4107891" y="56527"/>
                  </a:lnTo>
                  <a:lnTo>
                    <a:pt x="4106583" y="61633"/>
                  </a:lnTo>
                  <a:lnTo>
                    <a:pt x="4113936" y="63271"/>
                  </a:lnTo>
                  <a:lnTo>
                    <a:pt x="4114825" y="58077"/>
                  </a:lnTo>
                  <a:close/>
                </a:path>
                <a:path w="4761230" h="395604">
                  <a:moveTo>
                    <a:pt x="4134497" y="62445"/>
                  </a:moveTo>
                  <a:lnTo>
                    <a:pt x="4131030" y="61671"/>
                  </a:lnTo>
                  <a:lnTo>
                    <a:pt x="4127563" y="60896"/>
                  </a:lnTo>
                  <a:lnTo>
                    <a:pt x="4126217" y="65989"/>
                  </a:lnTo>
                  <a:lnTo>
                    <a:pt x="4133583" y="67627"/>
                  </a:lnTo>
                  <a:lnTo>
                    <a:pt x="4134497" y="62445"/>
                  </a:lnTo>
                  <a:close/>
                </a:path>
                <a:path w="4761230" h="395604">
                  <a:moveTo>
                    <a:pt x="4154170" y="66814"/>
                  </a:moveTo>
                  <a:lnTo>
                    <a:pt x="4150703" y="66040"/>
                  </a:lnTo>
                  <a:lnTo>
                    <a:pt x="4147235" y="65265"/>
                  </a:lnTo>
                  <a:lnTo>
                    <a:pt x="4145864" y="70358"/>
                  </a:lnTo>
                  <a:lnTo>
                    <a:pt x="4153217" y="71996"/>
                  </a:lnTo>
                  <a:lnTo>
                    <a:pt x="4154170" y="66814"/>
                  </a:lnTo>
                  <a:close/>
                </a:path>
                <a:path w="4761230" h="395604">
                  <a:moveTo>
                    <a:pt x="4173855" y="71196"/>
                  </a:moveTo>
                  <a:lnTo>
                    <a:pt x="4170388" y="70421"/>
                  </a:lnTo>
                  <a:lnTo>
                    <a:pt x="4166920" y="69646"/>
                  </a:lnTo>
                  <a:lnTo>
                    <a:pt x="4165511" y="74726"/>
                  </a:lnTo>
                  <a:lnTo>
                    <a:pt x="4172877" y="76365"/>
                  </a:lnTo>
                  <a:lnTo>
                    <a:pt x="4173855" y="71196"/>
                  </a:lnTo>
                  <a:close/>
                </a:path>
                <a:path w="4761230" h="395604">
                  <a:moveTo>
                    <a:pt x="4193451" y="75857"/>
                  </a:moveTo>
                  <a:lnTo>
                    <a:pt x="4190009" y="74993"/>
                  </a:lnTo>
                  <a:lnTo>
                    <a:pt x="4186567" y="74129"/>
                  </a:lnTo>
                  <a:lnTo>
                    <a:pt x="4185132" y="79197"/>
                  </a:lnTo>
                  <a:lnTo>
                    <a:pt x="4192447" y="81026"/>
                  </a:lnTo>
                  <a:lnTo>
                    <a:pt x="4193451" y="75857"/>
                  </a:lnTo>
                  <a:close/>
                </a:path>
                <a:path w="4761230" h="395604">
                  <a:moveTo>
                    <a:pt x="4213009" y="80772"/>
                  </a:moveTo>
                  <a:lnTo>
                    <a:pt x="4209567" y="79908"/>
                  </a:lnTo>
                  <a:lnTo>
                    <a:pt x="4206125" y="79044"/>
                  </a:lnTo>
                  <a:lnTo>
                    <a:pt x="4204652" y="84099"/>
                  </a:lnTo>
                  <a:lnTo>
                    <a:pt x="4211967" y="85940"/>
                  </a:lnTo>
                  <a:lnTo>
                    <a:pt x="4213009" y="80772"/>
                  </a:lnTo>
                  <a:close/>
                </a:path>
                <a:path w="4761230" h="395604">
                  <a:moveTo>
                    <a:pt x="4232554" y="85674"/>
                  </a:moveTo>
                  <a:lnTo>
                    <a:pt x="4229112" y="84810"/>
                  </a:lnTo>
                  <a:lnTo>
                    <a:pt x="4225671" y="83947"/>
                  </a:lnTo>
                  <a:lnTo>
                    <a:pt x="4224172" y="89001"/>
                  </a:lnTo>
                  <a:lnTo>
                    <a:pt x="4231487" y="90830"/>
                  </a:lnTo>
                  <a:lnTo>
                    <a:pt x="4232554" y="85674"/>
                  </a:lnTo>
                  <a:close/>
                </a:path>
                <a:path w="4761230" h="395604">
                  <a:moveTo>
                    <a:pt x="4252112" y="90589"/>
                  </a:moveTo>
                  <a:lnTo>
                    <a:pt x="4248670" y="89725"/>
                  </a:lnTo>
                  <a:lnTo>
                    <a:pt x="4245229" y="88861"/>
                  </a:lnTo>
                  <a:lnTo>
                    <a:pt x="4243705" y="93903"/>
                  </a:lnTo>
                  <a:lnTo>
                    <a:pt x="4251020" y="95745"/>
                  </a:lnTo>
                  <a:lnTo>
                    <a:pt x="4252112" y="90589"/>
                  </a:lnTo>
                  <a:close/>
                </a:path>
                <a:path w="4761230" h="395604">
                  <a:moveTo>
                    <a:pt x="4271657" y="95491"/>
                  </a:moveTo>
                  <a:lnTo>
                    <a:pt x="4268216" y="94627"/>
                  </a:lnTo>
                  <a:lnTo>
                    <a:pt x="4264774" y="93764"/>
                  </a:lnTo>
                  <a:lnTo>
                    <a:pt x="4263212" y="98793"/>
                  </a:lnTo>
                  <a:lnTo>
                    <a:pt x="4270527" y="100634"/>
                  </a:lnTo>
                  <a:lnTo>
                    <a:pt x="4271657" y="95491"/>
                  </a:lnTo>
                  <a:close/>
                </a:path>
                <a:path w="4761230" h="395604">
                  <a:moveTo>
                    <a:pt x="4291076" y="100863"/>
                  </a:moveTo>
                  <a:lnTo>
                    <a:pt x="4287659" y="99910"/>
                  </a:lnTo>
                  <a:lnTo>
                    <a:pt x="4284243" y="98958"/>
                  </a:lnTo>
                  <a:lnTo>
                    <a:pt x="4282656" y="103974"/>
                  </a:lnTo>
                  <a:lnTo>
                    <a:pt x="4289920" y="106006"/>
                  </a:lnTo>
                  <a:lnTo>
                    <a:pt x="4291076" y="100863"/>
                  </a:lnTo>
                  <a:close/>
                </a:path>
                <a:path w="4761230" h="395604">
                  <a:moveTo>
                    <a:pt x="4310494" y="106286"/>
                  </a:moveTo>
                  <a:lnTo>
                    <a:pt x="4307078" y="105333"/>
                  </a:lnTo>
                  <a:lnTo>
                    <a:pt x="4303661" y="104381"/>
                  </a:lnTo>
                  <a:lnTo>
                    <a:pt x="4302049" y="109397"/>
                  </a:lnTo>
                  <a:lnTo>
                    <a:pt x="4309313" y="111417"/>
                  </a:lnTo>
                  <a:lnTo>
                    <a:pt x="4310494" y="106286"/>
                  </a:lnTo>
                  <a:close/>
                </a:path>
                <a:path w="4761230" h="395604">
                  <a:moveTo>
                    <a:pt x="4329900" y="111709"/>
                  </a:moveTo>
                  <a:lnTo>
                    <a:pt x="4326483" y="110756"/>
                  </a:lnTo>
                  <a:lnTo>
                    <a:pt x="4323067" y="109804"/>
                  </a:lnTo>
                  <a:lnTo>
                    <a:pt x="4321429" y="114808"/>
                  </a:lnTo>
                  <a:lnTo>
                    <a:pt x="4328693" y="116840"/>
                  </a:lnTo>
                  <a:lnTo>
                    <a:pt x="4329900" y="111709"/>
                  </a:lnTo>
                  <a:close/>
                </a:path>
                <a:path w="4761230" h="395604">
                  <a:moveTo>
                    <a:pt x="4349318" y="117132"/>
                  </a:moveTo>
                  <a:lnTo>
                    <a:pt x="4345902" y="116179"/>
                  </a:lnTo>
                  <a:lnTo>
                    <a:pt x="4342485" y="115227"/>
                  </a:lnTo>
                  <a:lnTo>
                    <a:pt x="4340822" y="120218"/>
                  </a:lnTo>
                  <a:lnTo>
                    <a:pt x="4348086" y="122250"/>
                  </a:lnTo>
                  <a:lnTo>
                    <a:pt x="4349318" y="117132"/>
                  </a:lnTo>
                  <a:close/>
                </a:path>
                <a:path w="4761230" h="395604">
                  <a:moveTo>
                    <a:pt x="4368724" y="122580"/>
                  </a:moveTo>
                  <a:lnTo>
                    <a:pt x="4365320" y="121602"/>
                  </a:lnTo>
                  <a:lnTo>
                    <a:pt x="4361904" y="120650"/>
                  </a:lnTo>
                  <a:lnTo>
                    <a:pt x="4360215" y="125641"/>
                  </a:lnTo>
                  <a:lnTo>
                    <a:pt x="4363847" y="126657"/>
                  </a:lnTo>
                  <a:lnTo>
                    <a:pt x="4367466" y="127698"/>
                  </a:lnTo>
                  <a:lnTo>
                    <a:pt x="4368724" y="122580"/>
                  </a:lnTo>
                  <a:close/>
                </a:path>
                <a:path w="4761230" h="395604">
                  <a:moveTo>
                    <a:pt x="4387989" y="128524"/>
                  </a:moveTo>
                  <a:lnTo>
                    <a:pt x="4384599" y="127482"/>
                  </a:lnTo>
                  <a:lnTo>
                    <a:pt x="4381208" y="126441"/>
                  </a:lnTo>
                  <a:lnTo>
                    <a:pt x="4379493" y="131419"/>
                  </a:lnTo>
                  <a:lnTo>
                    <a:pt x="4386694" y="133629"/>
                  </a:lnTo>
                  <a:lnTo>
                    <a:pt x="4387989" y="128524"/>
                  </a:lnTo>
                  <a:close/>
                </a:path>
                <a:path w="4761230" h="395604">
                  <a:moveTo>
                    <a:pt x="4407255" y="134442"/>
                  </a:moveTo>
                  <a:lnTo>
                    <a:pt x="4403864" y="133400"/>
                  </a:lnTo>
                  <a:lnTo>
                    <a:pt x="4400474" y="132359"/>
                  </a:lnTo>
                  <a:lnTo>
                    <a:pt x="4398734" y="137325"/>
                  </a:lnTo>
                  <a:lnTo>
                    <a:pt x="4405935" y="139547"/>
                  </a:lnTo>
                  <a:lnTo>
                    <a:pt x="4407255" y="134442"/>
                  </a:lnTo>
                  <a:close/>
                </a:path>
                <a:path w="4761230" h="395604">
                  <a:moveTo>
                    <a:pt x="4426521" y="140360"/>
                  </a:moveTo>
                  <a:lnTo>
                    <a:pt x="4423130" y="139319"/>
                  </a:lnTo>
                  <a:lnTo>
                    <a:pt x="4419739" y="138277"/>
                  </a:lnTo>
                  <a:lnTo>
                    <a:pt x="4417974" y="143243"/>
                  </a:lnTo>
                  <a:lnTo>
                    <a:pt x="4425175" y="145453"/>
                  </a:lnTo>
                  <a:lnTo>
                    <a:pt x="4426521" y="140360"/>
                  </a:lnTo>
                  <a:close/>
                </a:path>
                <a:path w="4761230" h="395604">
                  <a:moveTo>
                    <a:pt x="4445787" y="146278"/>
                  </a:moveTo>
                  <a:lnTo>
                    <a:pt x="4442396" y="145237"/>
                  </a:lnTo>
                  <a:lnTo>
                    <a:pt x="4439005" y="144195"/>
                  </a:lnTo>
                  <a:lnTo>
                    <a:pt x="4437215" y="149148"/>
                  </a:lnTo>
                  <a:lnTo>
                    <a:pt x="4444416" y="151358"/>
                  </a:lnTo>
                  <a:lnTo>
                    <a:pt x="4445787" y="146278"/>
                  </a:lnTo>
                  <a:close/>
                </a:path>
                <a:path w="4761230" h="395604">
                  <a:moveTo>
                    <a:pt x="4465040" y="152222"/>
                  </a:moveTo>
                  <a:lnTo>
                    <a:pt x="4461662" y="151155"/>
                  </a:lnTo>
                  <a:lnTo>
                    <a:pt x="4458271" y="150114"/>
                  </a:lnTo>
                  <a:lnTo>
                    <a:pt x="4456455" y="155054"/>
                  </a:lnTo>
                  <a:lnTo>
                    <a:pt x="4460062" y="156171"/>
                  </a:lnTo>
                  <a:lnTo>
                    <a:pt x="4463643" y="157314"/>
                  </a:lnTo>
                  <a:lnTo>
                    <a:pt x="4465040" y="152222"/>
                  </a:lnTo>
                  <a:close/>
                </a:path>
                <a:path w="4761230" h="395604">
                  <a:moveTo>
                    <a:pt x="4484154" y="158648"/>
                  </a:moveTo>
                  <a:lnTo>
                    <a:pt x="4480788" y="157518"/>
                  </a:lnTo>
                  <a:lnTo>
                    <a:pt x="4477423" y="156387"/>
                  </a:lnTo>
                  <a:lnTo>
                    <a:pt x="4475581" y="161328"/>
                  </a:lnTo>
                  <a:lnTo>
                    <a:pt x="4482731" y="163715"/>
                  </a:lnTo>
                  <a:lnTo>
                    <a:pt x="4484154" y="158648"/>
                  </a:lnTo>
                  <a:close/>
                </a:path>
                <a:path w="4761230" h="395604">
                  <a:moveTo>
                    <a:pt x="4503267" y="165036"/>
                  </a:moveTo>
                  <a:lnTo>
                    <a:pt x="4499902" y="163906"/>
                  </a:lnTo>
                  <a:lnTo>
                    <a:pt x="4496536" y="162775"/>
                  </a:lnTo>
                  <a:lnTo>
                    <a:pt x="4494669" y="167703"/>
                  </a:lnTo>
                  <a:lnTo>
                    <a:pt x="4501820" y="170103"/>
                  </a:lnTo>
                  <a:lnTo>
                    <a:pt x="4503267" y="165036"/>
                  </a:lnTo>
                  <a:close/>
                </a:path>
                <a:path w="4761230" h="395604">
                  <a:moveTo>
                    <a:pt x="4522381" y="171424"/>
                  </a:moveTo>
                  <a:lnTo>
                    <a:pt x="4519015" y="170294"/>
                  </a:lnTo>
                  <a:lnTo>
                    <a:pt x="4515650" y="169164"/>
                  </a:lnTo>
                  <a:lnTo>
                    <a:pt x="4513758" y="174091"/>
                  </a:lnTo>
                  <a:lnTo>
                    <a:pt x="4520920" y="176479"/>
                  </a:lnTo>
                  <a:lnTo>
                    <a:pt x="4522381" y="171424"/>
                  </a:lnTo>
                  <a:close/>
                </a:path>
                <a:path w="4761230" h="395604">
                  <a:moveTo>
                    <a:pt x="4541494" y="177825"/>
                  </a:moveTo>
                  <a:lnTo>
                    <a:pt x="4538129" y="176695"/>
                  </a:lnTo>
                  <a:lnTo>
                    <a:pt x="4534763" y="175564"/>
                  </a:lnTo>
                  <a:lnTo>
                    <a:pt x="4532858" y="180479"/>
                  </a:lnTo>
                  <a:lnTo>
                    <a:pt x="4540008" y="182867"/>
                  </a:lnTo>
                  <a:lnTo>
                    <a:pt x="4541494" y="177825"/>
                  </a:lnTo>
                  <a:close/>
                </a:path>
                <a:path w="4761230" h="395604">
                  <a:moveTo>
                    <a:pt x="4560608" y="184213"/>
                  </a:moveTo>
                  <a:lnTo>
                    <a:pt x="4557242" y="183083"/>
                  </a:lnTo>
                  <a:lnTo>
                    <a:pt x="4553877" y="181952"/>
                  </a:lnTo>
                  <a:lnTo>
                    <a:pt x="4551946" y="186855"/>
                  </a:lnTo>
                  <a:lnTo>
                    <a:pt x="4559097" y="189255"/>
                  </a:lnTo>
                  <a:lnTo>
                    <a:pt x="4560608" y="184213"/>
                  </a:lnTo>
                  <a:close/>
                </a:path>
                <a:path w="4761230" h="395604">
                  <a:moveTo>
                    <a:pt x="4579569" y="191020"/>
                  </a:moveTo>
                  <a:lnTo>
                    <a:pt x="4576229" y="189814"/>
                  </a:lnTo>
                  <a:lnTo>
                    <a:pt x="4572889" y="188607"/>
                  </a:lnTo>
                  <a:lnTo>
                    <a:pt x="4570933" y="193497"/>
                  </a:lnTo>
                  <a:lnTo>
                    <a:pt x="4578032" y="196062"/>
                  </a:lnTo>
                  <a:lnTo>
                    <a:pt x="4579569" y="191020"/>
                  </a:lnTo>
                  <a:close/>
                </a:path>
                <a:path w="4761230" h="395604">
                  <a:moveTo>
                    <a:pt x="4598530" y="197866"/>
                  </a:moveTo>
                  <a:lnTo>
                    <a:pt x="4595190" y="196659"/>
                  </a:lnTo>
                  <a:lnTo>
                    <a:pt x="4591850" y="195453"/>
                  </a:lnTo>
                  <a:lnTo>
                    <a:pt x="4589881" y="200342"/>
                  </a:lnTo>
                  <a:lnTo>
                    <a:pt x="4596968" y="202895"/>
                  </a:lnTo>
                  <a:lnTo>
                    <a:pt x="4598530" y="197866"/>
                  </a:lnTo>
                  <a:close/>
                </a:path>
                <a:path w="4761230" h="395604">
                  <a:moveTo>
                    <a:pt x="4617478" y="204711"/>
                  </a:moveTo>
                  <a:lnTo>
                    <a:pt x="4614138" y="203504"/>
                  </a:lnTo>
                  <a:lnTo>
                    <a:pt x="4610798" y="202298"/>
                  </a:lnTo>
                  <a:lnTo>
                    <a:pt x="4608804" y="207175"/>
                  </a:lnTo>
                  <a:lnTo>
                    <a:pt x="4615904" y="209740"/>
                  </a:lnTo>
                  <a:lnTo>
                    <a:pt x="4617478" y="204711"/>
                  </a:lnTo>
                  <a:close/>
                </a:path>
                <a:path w="4761230" h="395604">
                  <a:moveTo>
                    <a:pt x="4636440" y="211556"/>
                  </a:moveTo>
                  <a:lnTo>
                    <a:pt x="4633099" y="210350"/>
                  </a:lnTo>
                  <a:lnTo>
                    <a:pt x="4629759" y="209143"/>
                  </a:lnTo>
                  <a:lnTo>
                    <a:pt x="4627740" y="214007"/>
                  </a:lnTo>
                  <a:lnTo>
                    <a:pt x="4634839" y="216573"/>
                  </a:lnTo>
                  <a:lnTo>
                    <a:pt x="4636440" y="211556"/>
                  </a:lnTo>
                  <a:close/>
                </a:path>
                <a:path w="4761230" h="395604">
                  <a:moveTo>
                    <a:pt x="4655401" y="218401"/>
                  </a:moveTo>
                  <a:lnTo>
                    <a:pt x="4652061" y="217195"/>
                  </a:lnTo>
                  <a:lnTo>
                    <a:pt x="4648720" y="215988"/>
                  </a:lnTo>
                  <a:lnTo>
                    <a:pt x="4646688" y="220853"/>
                  </a:lnTo>
                  <a:lnTo>
                    <a:pt x="4653775" y="223405"/>
                  </a:lnTo>
                  <a:lnTo>
                    <a:pt x="4655401" y="218401"/>
                  </a:lnTo>
                  <a:close/>
                </a:path>
                <a:path w="4761230" h="395604">
                  <a:moveTo>
                    <a:pt x="4674247" y="225501"/>
                  </a:moveTo>
                  <a:lnTo>
                    <a:pt x="4670945" y="224218"/>
                  </a:lnTo>
                  <a:lnTo>
                    <a:pt x="4667643" y="222935"/>
                  </a:lnTo>
                  <a:lnTo>
                    <a:pt x="4665573" y="227787"/>
                  </a:lnTo>
                  <a:lnTo>
                    <a:pt x="4672609" y="230505"/>
                  </a:lnTo>
                  <a:lnTo>
                    <a:pt x="4674247" y="225501"/>
                  </a:lnTo>
                  <a:close/>
                </a:path>
                <a:path w="4761230" h="395604">
                  <a:moveTo>
                    <a:pt x="4693043" y="232778"/>
                  </a:moveTo>
                  <a:lnTo>
                    <a:pt x="4689741" y="231495"/>
                  </a:lnTo>
                  <a:lnTo>
                    <a:pt x="4686439" y="230212"/>
                  </a:lnTo>
                  <a:lnTo>
                    <a:pt x="4684357" y="235051"/>
                  </a:lnTo>
                  <a:lnTo>
                    <a:pt x="4691392" y="237782"/>
                  </a:lnTo>
                  <a:lnTo>
                    <a:pt x="4693043" y="232778"/>
                  </a:lnTo>
                  <a:close/>
                </a:path>
                <a:path w="4761230" h="395604">
                  <a:moveTo>
                    <a:pt x="4711827" y="240042"/>
                  </a:moveTo>
                  <a:lnTo>
                    <a:pt x="4708525" y="238760"/>
                  </a:lnTo>
                  <a:lnTo>
                    <a:pt x="4705223" y="237477"/>
                  </a:lnTo>
                  <a:lnTo>
                    <a:pt x="4703115" y="242303"/>
                  </a:lnTo>
                  <a:lnTo>
                    <a:pt x="4710150" y="245033"/>
                  </a:lnTo>
                  <a:lnTo>
                    <a:pt x="4711827" y="240042"/>
                  </a:lnTo>
                  <a:close/>
                </a:path>
                <a:path w="4761230" h="395604">
                  <a:moveTo>
                    <a:pt x="4730623" y="247319"/>
                  </a:moveTo>
                  <a:lnTo>
                    <a:pt x="4727321" y="246037"/>
                  </a:lnTo>
                  <a:lnTo>
                    <a:pt x="4724019" y="244754"/>
                  </a:lnTo>
                  <a:lnTo>
                    <a:pt x="4721898" y="249580"/>
                  </a:lnTo>
                  <a:lnTo>
                    <a:pt x="4728921" y="252298"/>
                  </a:lnTo>
                  <a:lnTo>
                    <a:pt x="4730623" y="247319"/>
                  </a:lnTo>
                  <a:close/>
                </a:path>
                <a:path w="4761230" h="395604">
                  <a:moveTo>
                    <a:pt x="4749419" y="254596"/>
                  </a:moveTo>
                  <a:lnTo>
                    <a:pt x="4746117" y="253314"/>
                  </a:lnTo>
                  <a:lnTo>
                    <a:pt x="4742815" y="252031"/>
                  </a:lnTo>
                  <a:lnTo>
                    <a:pt x="4740668" y="256844"/>
                  </a:lnTo>
                  <a:lnTo>
                    <a:pt x="4747704" y="259575"/>
                  </a:lnTo>
                  <a:lnTo>
                    <a:pt x="4749419" y="254596"/>
                  </a:lnTo>
                  <a:close/>
                </a:path>
                <a:path w="4761230" h="395604">
                  <a:moveTo>
                    <a:pt x="4760963" y="260718"/>
                  </a:moveTo>
                  <a:lnTo>
                    <a:pt x="4759439" y="264109"/>
                  </a:lnTo>
                  <a:lnTo>
                    <a:pt x="4760963" y="264706"/>
                  </a:lnTo>
                  <a:lnTo>
                    <a:pt x="4760963" y="26071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 descr=""/>
            <p:cNvSpPr/>
            <p:nvPr/>
          </p:nvSpPr>
          <p:spPr>
            <a:xfrm>
              <a:off x="1075537" y="5767476"/>
              <a:ext cx="720090" cy="137160"/>
            </a:xfrm>
            <a:custGeom>
              <a:avLst/>
              <a:gdLst/>
              <a:ahLst/>
              <a:cxnLst/>
              <a:rect l="l" t="t" r="r" b="b"/>
              <a:pathLst>
                <a:path w="720089" h="137160">
                  <a:moveTo>
                    <a:pt x="8483" y="2044"/>
                  </a:moveTo>
                  <a:lnTo>
                    <a:pt x="5092" y="1016"/>
                  </a:lnTo>
                  <a:lnTo>
                    <a:pt x="1701" y="0"/>
                  </a:lnTo>
                  <a:lnTo>
                    <a:pt x="0" y="4978"/>
                  </a:lnTo>
                  <a:lnTo>
                    <a:pt x="7239" y="7162"/>
                  </a:lnTo>
                  <a:lnTo>
                    <a:pt x="8483" y="2044"/>
                  </a:lnTo>
                  <a:close/>
                </a:path>
                <a:path w="720089" h="137160">
                  <a:moveTo>
                    <a:pt x="27813" y="7683"/>
                  </a:moveTo>
                  <a:lnTo>
                    <a:pt x="24396" y="6743"/>
                  </a:lnTo>
                  <a:lnTo>
                    <a:pt x="20980" y="5803"/>
                  </a:lnTo>
                  <a:lnTo>
                    <a:pt x="19304" y="10807"/>
                  </a:lnTo>
                  <a:lnTo>
                    <a:pt x="26593" y="12801"/>
                  </a:lnTo>
                  <a:lnTo>
                    <a:pt x="27813" y="7683"/>
                  </a:lnTo>
                  <a:close/>
                </a:path>
                <a:path w="720089" h="137160">
                  <a:moveTo>
                    <a:pt x="47231" y="13017"/>
                  </a:moveTo>
                  <a:lnTo>
                    <a:pt x="43815" y="12077"/>
                  </a:lnTo>
                  <a:lnTo>
                    <a:pt x="40398" y="11137"/>
                  </a:lnTo>
                  <a:lnTo>
                    <a:pt x="38747" y="16141"/>
                  </a:lnTo>
                  <a:lnTo>
                    <a:pt x="46037" y="18148"/>
                  </a:lnTo>
                  <a:lnTo>
                    <a:pt x="47231" y="13017"/>
                  </a:lnTo>
                  <a:close/>
                </a:path>
                <a:path w="720089" h="137160">
                  <a:moveTo>
                    <a:pt x="66649" y="18338"/>
                  </a:moveTo>
                  <a:lnTo>
                    <a:pt x="63233" y="17399"/>
                  </a:lnTo>
                  <a:lnTo>
                    <a:pt x="59817" y="16459"/>
                  </a:lnTo>
                  <a:lnTo>
                    <a:pt x="58191" y="21475"/>
                  </a:lnTo>
                  <a:lnTo>
                    <a:pt x="65481" y="23469"/>
                  </a:lnTo>
                  <a:lnTo>
                    <a:pt x="66649" y="18338"/>
                  </a:lnTo>
                  <a:close/>
                </a:path>
                <a:path w="720089" h="137160">
                  <a:moveTo>
                    <a:pt x="86055" y="23672"/>
                  </a:moveTo>
                  <a:lnTo>
                    <a:pt x="82638" y="22733"/>
                  </a:lnTo>
                  <a:lnTo>
                    <a:pt x="79222" y="21793"/>
                  </a:lnTo>
                  <a:lnTo>
                    <a:pt x="77622" y="26809"/>
                  </a:lnTo>
                  <a:lnTo>
                    <a:pt x="84912" y="28816"/>
                  </a:lnTo>
                  <a:lnTo>
                    <a:pt x="86055" y="23672"/>
                  </a:lnTo>
                  <a:close/>
                </a:path>
                <a:path w="720089" h="137160">
                  <a:moveTo>
                    <a:pt x="105473" y="28994"/>
                  </a:moveTo>
                  <a:lnTo>
                    <a:pt x="102057" y="28054"/>
                  </a:lnTo>
                  <a:lnTo>
                    <a:pt x="98640" y="27114"/>
                  </a:lnTo>
                  <a:lnTo>
                    <a:pt x="97066" y="32143"/>
                  </a:lnTo>
                  <a:lnTo>
                    <a:pt x="104355" y="34137"/>
                  </a:lnTo>
                  <a:lnTo>
                    <a:pt x="105473" y="28994"/>
                  </a:lnTo>
                  <a:close/>
                </a:path>
                <a:path w="720089" h="137160">
                  <a:moveTo>
                    <a:pt x="124942" y="34124"/>
                  </a:moveTo>
                  <a:lnTo>
                    <a:pt x="121500" y="33274"/>
                  </a:lnTo>
                  <a:lnTo>
                    <a:pt x="118059" y="32423"/>
                  </a:lnTo>
                  <a:lnTo>
                    <a:pt x="116509" y="37465"/>
                  </a:lnTo>
                  <a:lnTo>
                    <a:pt x="123850" y="39268"/>
                  </a:lnTo>
                  <a:lnTo>
                    <a:pt x="124942" y="34124"/>
                  </a:lnTo>
                  <a:close/>
                </a:path>
                <a:path w="720089" h="137160">
                  <a:moveTo>
                    <a:pt x="144487" y="38950"/>
                  </a:moveTo>
                  <a:lnTo>
                    <a:pt x="141046" y="38100"/>
                  </a:lnTo>
                  <a:lnTo>
                    <a:pt x="137604" y="37249"/>
                  </a:lnTo>
                  <a:lnTo>
                    <a:pt x="136080" y="42291"/>
                  </a:lnTo>
                  <a:lnTo>
                    <a:pt x="143421" y="44107"/>
                  </a:lnTo>
                  <a:lnTo>
                    <a:pt x="144487" y="38950"/>
                  </a:lnTo>
                  <a:close/>
                </a:path>
                <a:path w="720089" h="137160">
                  <a:moveTo>
                    <a:pt x="164033" y="43776"/>
                  </a:moveTo>
                  <a:lnTo>
                    <a:pt x="160591" y="42926"/>
                  </a:lnTo>
                  <a:lnTo>
                    <a:pt x="157149" y="42075"/>
                  </a:lnTo>
                  <a:lnTo>
                    <a:pt x="155651" y="47129"/>
                  </a:lnTo>
                  <a:lnTo>
                    <a:pt x="162991" y="48945"/>
                  </a:lnTo>
                  <a:lnTo>
                    <a:pt x="164033" y="43776"/>
                  </a:lnTo>
                  <a:close/>
                </a:path>
                <a:path w="720089" h="137160">
                  <a:moveTo>
                    <a:pt x="183578" y="48602"/>
                  </a:moveTo>
                  <a:lnTo>
                    <a:pt x="180136" y="47752"/>
                  </a:lnTo>
                  <a:lnTo>
                    <a:pt x="176695" y="46901"/>
                  </a:lnTo>
                  <a:lnTo>
                    <a:pt x="175234" y="51955"/>
                  </a:lnTo>
                  <a:lnTo>
                    <a:pt x="182562" y="53771"/>
                  </a:lnTo>
                  <a:lnTo>
                    <a:pt x="183578" y="48602"/>
                  </a:lnTo>
                  <a:close/>
                </a:path>
                <a:path w="720089" h="137160">
                  <a:moveTo>
                    <a:pt x="203123" y="53428"/>
                  </a:moveTo>
                  <a:lnTo>
                    <a:pt x="199682" y="52578"/>
                  </a:lnTo>
                  <a:lnTo>
                    <a:pt x="196240" y="51727"/>
                  </a:lnTo>
                  <a:lnTo>
                    <a:pt x="194805" y="56794"/>
                  </a:lnTo>
                  <a:lnTo>
                    <a:pt x="202145" y="58610"/>
                  </a:lnTo>
                  <a:lnTo>
                    <a:pt x="203123" y="53428"/>
                  </a:lnTo>
                  <a:close/>
                </a:path>
                <a:path w="720089" h="137160">
                  <a:moveTo>
                    <a:pt x="222732" y="57937"/>
                  </a:moveTo>
                  <a:lnTo>
                    <a:pt x="219278" y="57175"/>
                  </a:lnTo>
                  <a:lnTo>
                    <a:pt x="215823" y="56413"/>
                  </a:lnTo>
                  <a:lnTo>
                    <a:pt x="214401" y="61493"/>
                  </a:lnTo>
                  <a:lnTo>
                    <a:pt x="221792" y="63106"/>
                  </a:lnTo>
                  <a:lnTo>
                    <a:pt x="222732" y="57937"/>
                  </a:lnTo>
                  <a:close/>
                </a:path>
                <a:path w="720089" h="137160">
                  <a:moveTo>
                    <a:pt x="242404" y="62242"/>
                  </a:moveTo>
                  <a:lnTo>
                    <a:pt x="238950" y="61480"/>
                  </a:lnTo>
                  <a:lnTo>
                    <a:pt x="235496" y="60718"/>
                  </a:lnTo>
                  <a:lnTo>
                    <a:pt x="234111" y="65811"/>
                  </a:lnTo>
                  <a:lnTo>
                    <a:pt x="241490" y="67424"/>
                  </a:lnTo>
                  <a:lnTo>
                    <a:pt x="242404" y="62242"/>
                  </a:lnTo>
                  <a:close/>
                </a:path>
                <a:path w="720089" h="137160">
                  <a:moveTo>
                    <a:pt x="262064" y="66548"/>
                  </a:moveTo>
                  <a:lnTo>
                    <a:pt x="258610" y="65786"/>
                  </a:lnTo>
                  <a:lnTo>
                    <a:pt x="255155" y="65024"/>
                  </a:lnTo>
                  <a:lnTo>
                    <a:pt x="253796" y="70116"/>
                  </a:lnTo>
                  <a:lnTo>
                    <a:pt x="261175" y="71742"/>
                  </a:lnTo>
                  <a:lnTo>
                    <a:pt x="262064" y="66548"/>
                  </a:lnTo>
                  <a:close/>
                </a:path>
                <a:path w="720089" h="137160">
                  <a:moveTo>
                    <a:pt x="281736" y="70853"/>
                  </a:moveTo>
                  <a:lnTo>
                    <a:pt x="278282" y="70091"/>
                  </a:lnTo>
                  <a:lnTo>
                    <a:pt x="274828" y="69329"/>
                  </a:lnTo>
                  <a:lnTo>
                    <a:pt x="273494" y="74434"/>
                  </a:lnTo>
                  <a:lnTo>
                    <a:pt x="280885" y="76047"/>
                  </a:lnTo>
                  <a:lnTo>
                    <a:pt x="281736" y="70853"/>
                  </a:lnTo>
                  <a:close/>
                </a:path>
                <a:path w="720089" h="137160">
                  <a:moveTo>
                    <a:pt x="301396" y="75158"/>
                  </a:moveTo>
                  <a:lnTo>
                    <a:pt x="297942" y="74396"/>
                  </a:lnTo>
                  <a:lnTo>
                    <a:pt x="294487" y="73634"/>
                  </a:lnTo>
                  <a:lnTo>
                    <a:pt x="293192" y="78740"/>
                  </a:lnTo>
                  <a:lnTo>
                    <a:pt x="300570" y="80352"/>
                  </a:lnTo>
                  <a:lnTo>
                    <a:pt x="301396" y="75158"/>
                  </a:lnTo>
                  <a:close/>
                </a:path>
                <a:path w="720089" h="137160">
                  <a:moveTo>
                    <a:pt x="321183" y="78943"/>
                  </a:moveTo>
                  <a:lnTo>
                    <a:pt x="317703" y="78282"/>
                  </a:lnTo>
                  <a:lnTo>
                    <a:pt x="314223" y="77622"/>
                  </a:lnTo>
                  <a:lnTo>
                    <a:pt x="312966" y="82740"/>
                  </a:lnTo>
                  <a:lnTo>
                    <a:pt x="320382" y="84150"/>
                  </a:lnTo>
                  <a:lnTo>
                    <a:pt x="321183" y="78943"/>
                  </a:lnTo>
                  <a:close/>
                </a:path>
                <a:path w="720089" h="137160">
                  <a:moveTo>
                    <a:pt x="340956" y="82702"/>
                  </a:moveTo>
                  <a:lnTo>
                    <a:pt x="337477" y="82042"/>
                  </a:lnTo>
                  <a:lnTo>
                    <a:pt x="333997" y="81381"/>
                  </a:lnTo>
                  <a:lnTo>
                    <a:pt x="332765" y="86499"/>
                  </a:lnTo>
                  <a:lnTo>
                    <a:pt x="340194" y="87922"/>
                  </a:lnTo>
                  <a:lnTo>
                    <a:pt x="340956" y="82702"/>
                  </a:lnTo>
                  <a:close/>
                </a:path>
                <a:path w="720089" h="137160">
                  <a:moveTo>
                    <a:pt x="360730" y="86474"/>
                  </a:moveTo>
                  <a:lnTo>
                    <a:pt x="357251" y="85813"/>
                  </a:lnTo>
                  <a:lnTo>
                    <a:pt x="353771" y="85153"/>
                  </a:lnTo>
                  <a:lnTo>
                    <a:pt x="352577" y="90284"/>
                  </a:lnTo>
                  <a:lnTo>
                    <a:pt x="359994" y="91694"/>
                  </a:lnTo>
                  <a:lnTo>
                    <a:pt x="360730" y="86474"/>
                  </a:lnTo>
                  <a:close/>
                </a:path>
                <a:path w="720089" h="137160">
                  <a:moveTo>
                    <a:pt x="380504" y="90233"/>
                  </a:moveTo>
                  <a:lnTo>
                    <a:pt x="377024" y="89573"/>
                  </a:lnTo>
                  <a:lnTo>
                    <a:pt x="373545" y="88912"/>
                  </a:lnTo>
                  <a:lnTo>
                    <a:pt x="372376" y="94043"/>
                  </a:lnTo>
                  <a:lnTo>
                    <a:pt x="379806" y="95453"/>
                  </a:lnTo>
                  <a:lnTo>
                    <a:pt x="380504" y="90233"/>
                  </a:lnTo>
                  <a:close/>
                </a:path>
                <a:path w="720089" h="137160">
                  <a:moveTo>
                    <a:pt x="400329" y="93738"/>
                  </a:moveTo>
                  <a:lnTo>
                    <a:pt x="396836" y="93179"/>
                  </a:lnTo>
                  <a:lnTo>
                    <a:pt x="393344" y="92621"/>
                  </a:lnTo>
                  <a:lnTo>
                    <a:pt x="392201" y="97764"/>
                  </a:lnTo>
                  <a:lnTo>
                    <a:pt x="399669" y="98971"/>
                  </a:lnTo>
                  <a:lnTo>
                    <a:pt x="400329" y="93738"/>
                  </a:lnTo>
                  <a:close/>
                </a:path>
                <a:path w="720089" h="137160">
                  <a:moveTo>
                    <a:pt x="420192" y="96951"/>
                  </a:moveTo>
                  <a:lnTo>
                    <a:pt x="416699" y="96393"/>
                  </a:lnTo>
                  <a:lnTo>
                    <a:pt x="413207" y="95834"/>
                  </a:lnTo>
                  <a:lnTo>
                    <a:pt x="412102" y="100977"/>
                  </a:lnTo>
                  <a:lnTo>
                    <a:pt x="419557" y="102184"/>
                  </a:lnTo>
                  <a:lnTo>
                    <a:pt x="420192" y="96951"/>
                  </a:lnTo>
                  <a:close/>
                </a:path>
                <a:path w="720089" h="137160">
                  <a:moveTo>
                    <a:pt x="440067" y="100164"/>
                  </a:moveTo>
                  <a:lnTo>
                    <a:pt x="436575" y="99606"/>
                  </a:lnTo>
                  <a:lnTo>
                    <a:pt x="433082" y="99047"/>
                  </a:lnTo>
                  <a:lnTo>
                    <a:pt x="432003" y="104203"/>
                  </a:lnTo>
                  <a:lnTo>
                    <a:pt x="439470" y="105410"/>
                  </a:lnTo>
                  <a:lnTo>
                    <a:pt x="440067" y="100164"/>
                  </a:lnTo>
                  <a:close/>
                </a:path>
                <a:path w="720089" h="137160">
                  <a:moveTo>
                    <a:pt x="459943" y="103378"/>
                  </a:moveTo>
                  <a:lnTo>
                    <a:pt x="456450" y="102819"/>
                  </a:lnTo>
                  <a:lnTo>
                    <a:pt x="452958" y="102260"/>
                  </a:lnTo>
                  <a:lnTo>
                    <a:pt x="451916" y="107416"/>
                  </a:lnTo>
                  <a:lnTo>
                    <a:pt x="459384" y="108623"/>
                  </a:lnTo>
                  <a:lnTo>
                    <a:pt x="459943" y="103378"/>
                  </a:lnTo>
                  <a:close/>
                </a:path>
                <a:path w="720089" h="137160">
                  <a:moveTo>
                    <a:pt x="479818" y="106553"/>
                  </a:moveTo>
                  <a:lnTo>
                    <a:pt x="476313" y="106032"/>
                  </a:lnTo>
                  <a:lnTo>
                    <a:pt x="472821" y="105473"/>
                  </a:lnTo>
                  <a:lnTo>
                    <a:pt x="471817" y="110642"/>
                  </a:lnTo>
                  <a:lnTo>
                    <a:pt x="475551" y="111239"/>
                  </a:lnTo>
                  <a:lnTo>
                    <a:pt x="479285" y="111798"/>
                  </a:lnTo>
                  <a:lnTo>
                    <a:pt x="479818" y="106553"/>
                  </a:lnTo>
                  <a:close/>
                </a:path>
                <a:path w="720089" h="137160">
                  <a:moveTo>
                    <a:pt x="499770" y="109181"/>
                  </a:moveTo>
                  <a:lnTo>
                    <a:pt x="496265" y="108712"/>
                  </a:lnTo>
                  <a:lnTo>
                    <a:pt x="492760" y="108242"/>
                  </a:lnTo>
                  <a:lnTo>
                    <a:pt x="491782" y="113423"/>
                  </a:lnTo>
                  <a:lnTo>
                    <a:pt x="499275" y="114414"/>
                  </a:lnTo>
                  <a:lnTo>
                    <a:pt x="499770" y="109181"/>
                  </a:lnTo>
                  <a:close/>
                </a:path>
                <a:path w="720089" h="137160">
                  <a:moveTo>
                    <a:pt x="519734" y="111823"/>
                  </a:moveTo>
                  <a:lnTo>
                    <a:pt x="516229" y="111353"/>
                  </a:lnTo>
                  <a:lnTo>
                    <a:pt x="512724" y="110883"/>
                  </a:lnTo>
                  <a:lnTo>
                    <a:pt x="511784" y="116078"/>
                  </a:lnTo>
                  <a:lnTo>
                    <a:pt x="519277" y="117068"/>
                  </a:lnTo>
                  <a:lnTo>
                    <a:pt x="519734" y="111823"/>
                  </a:lnTo>
                  <a:close/>
                </a:path>
                <a:path w="720089" h="137160">
                  <a:moveTo>
                    <a:pt x="539686" y="114465"/>
                  </a:moveTo>
                  <a:lnTo>
                    <a:pt x="536181" y="113995"/>
                  </a:lnTo>
                  <a:lnTo>
                    <a:pt x="532676" y="113525"/>
                  </a:lnTo>
                  <a:lnTo>
                    <a:pt x="531774" y="118719"/>
                  </a:lnTo>
                  <a:lnTo>
                    <a:pt x="539267" y="119710"/>
                  </a:lnTo>
                  <a:lnTo>
                    <a:pt x="539686" y="114465"/>
                  </a:lnTo>
                  <a:close/>
                </a:path>
                <a:path w="720089" h="137160">
                  <a:moveTo>
                    <a:pt x="559638" y="117106"/>
                  </a:moveTo>
                  <a:lnTo>
                    <a:pt x="556133" y="116636"/>
                  </a:lnTo>
                  <a:lnTo>
                    <a:pt x="552627" y="116166"/>
                  </a:lnTo>
                  <a:lnTo>
                    <a:pt x="551764" y="121361"/>
                  </a:lnTo>
                  <a:lnTo>
                    <a:pt x="559257" y="122364"/>
                  </a:lnTo>
                  <a:lnTo>
                    <a:pt x="559638" y="117106"/>
                  </a:lnTo>
                  <a:close/>
                </a:path>
                <a:path w="720089" h="137160">
                  <a:moveTo>
                    <a:pt x="579653" y="119240"/>
                  </a:moveTo>
                  <a:lnTo>
                    <a:pt x="576135" y="118872"/>
                  </a:lnTo>
                  <a:lnTo>
                    <a:pt x="572617" y="118503"/>
                  </a:lnTo>
                  <a:lnTo>
                    <a:pt x="571792" y="123710"/>
                  </a:lnTo>
                  <a:lnTo>
                    <a:pt x="579310" y="124485"/>
                  </a:lnTo>
                  <a:lnTo>
                    <a:pt x="579653" y="119240"/>
                  </a:lnTo>
                  <a:close/>
                </a:path>
                <a:path w="720089" h="137160">
                  <a:moveTo>
                    <a:pt x="599681" y="121297"/>
                  </a:moveTo>
                  <a:lnTo>
                    <a:pt x="596163" y="120942"/>
                  </a:lnTo>
                  <a:lnTo>
                    <a:pt x="592645" y="120573"/>
                  </a:lnTo>
                  <a:lnTo>
                    <a:pt x="591845" y="125793"/>
                  </a:lnTo>
                  <a:lnTo>
                    <a:pt x="599376" y="126568"/>
                  </a:lnTo>
                  <a:lnTo>
                    <a:pt x="599681" y="121297"/>
                  </a:lnTo>
                  <a:close/>
                </a:path>
                <a:path w="720089" h="137160">
                  <a:moveTo>
                    <a:pt x="619696" y="123355"/>
                  </a:moveTo>
                  <a:lnTo>
                    <a:pt x="616178" y="122999"/>
                  </a:lnTo>
                  <a:lnTo>
                    <a:pt x="612660" y="122631"/>
                  </a:lnTo>
                  <a:lnTo>
                    <a:pt x="611898" y="127850"/>
                  </a:lnTo>
                  <a:lnTo>
                    <a:pt x="619429" y="128625"/>
                  </a:lnTo>
                  <a:lnTo>
                    <a:pt x="619696" y="123355"/>
                  </a:lnTo>
                  <a:close/>
                </a:path>
                <a:path w="720089" h="137160">
                  <a:moveTo>
                    <a:pt x="639724" y="125437"/>
                  </a:moveTo>
                  <a:lnTo>
                    <a:pt x="636206" y="125069"/>
                  </a:lnTo>
                  <a:lnTo>
                    <a:pt x="632688" y="124714"/>
                  </a:lnTo>
                  <a:lnTo>
                    <a:pt x="631964" y="129921"/>
                  </a:lnTo>
                  <a:lnTo>
                    <a:pt x="639483" y="130695"/>
                  </a:lnTo>
                  <a:lnTo>
                    <a:pt x="639724" y="125437"/>
                  </a:lnTo>
                  <a:close/>
                </a:path>
                <a:path w="720089" h="137160">
                  <a:moveTo>
                    <a:pt x="659790" y="127025"/>
                  </a:moveTo>
                  <a:lnTo>
                    <a:pt x="656259" y="126771"/>
                  </a:lnTo>
                  <a:lnTo>
                    <a:pt x="652729" y="126517"/>
                  </a:lnTo>
                  <a:lnTo>
                    <a:pt x="652056" y="131737"/>
                  </a:lnTo>
                  <a:lnTo>
                    <a:pt x="659587" y="132295"/>
                  </a:lnTo>
                  <a:lnTo>
                    <a:pt x="659790" y="127025"/>
                  </a:lnTo>
                  <a:close/>
                </a:path>
                <a:path w="720089" h="137160">
                  <a:moveTo>
                    <a:pt x="679856" y="128498"/>
                  </a:moveTo>
                  <a:lnTo>
                    <a:pt x="676325" y="128244"/>
                  </a:lnTo>
                  <a:lnTo>
                    <a:pt x="672795" y="127990"/>
                  </a:lnTo>
                  <a:lnTo>
                    <a:pt x="672160" y="133210"/>
                  </a:lnTo>
                  <a:lnTo>
                    <a:pt x="679691" y="133769"/>
                  </a:lnTo>
                  <a:lnTo>
                    <a:pt x="679856" y="128498"/>
                  </a:lnTo>
                  <a:close/>
                </a:path>
                <a:path w="720089" h="137160">
                  <a:moveTo>
                    <a:pt x="699935" y="129984"/>
                  </a:moveTo>
                  <a:lnTo>
                    <a:pt x="696404" y="129730"/>
                  </a:lnTo>
                  <a:lnTo>
                    <a:pt x="692873" y="129476"/>
                  </a:lnTo>
                  <a:lnTo>
                    <a:pt x="692277" y="134696"/>
                  </a:lnTo>
                  <a:lnTo>
                    <a:pt x="699808" y="135255"/>
                  </a:lnTo>
                  <a:lnTo>
                    <a:pt x="699935" y="129984"/>
                  </a:lnTo>
                  <a:close/>
                </a:path>
                <a:path w="720089" h="137160">
                  <a:moveTo>
                    <a:pt x="720001" y="131457"/>
                  </a:moveTo>
                  <a:lnTo>
                    <a:pt x="716470" y="131203"/>
                  </a:lnTo>
                  <a:lnTo>
                    <a:pt x="712939" y="130949"/>
                  </a:lnTo>
                  <a:lnTo>
                    <a:pt x="712381" y="136182"/>
                  </a:lnTo>
                  <a:lnTo>
                    <a:pt x="719912" y="136728"/>
                  </a:lnTo>
                  <a:lnTo>
                    <a:pt x="720001" y="13145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 descr=""/>
            <p:cNvSpPr/>
            <p:nvPr/>
          </p:nvSpPr>
          <p:spPr>
            <a:xfrm>
              <a:off x="1808050" y="5903681"/>
              <a:ext cx="309880" cy="0"/>
            </a:xfrm>
            <a:custGeom>
              <a:avLst/>
              <a:gdLst/>
              <a:ahLst/>
              <a:cxnLst/>
              <a:rect l="l" t="t" r="r" b="b"/>
              <a:pathLst>
                <a:path w="309880" h="0">
                  <a:moveTo>
                    <a:pt x="0" y="0"/>
                  </a:moveTo>
                  <a:lnTo>
                    <a:pt x="309882" y="0"/>
                  </a:lnTo>
                </a:path>
              </a:pathLst>
            </a:custGeom>
            <a:ln w="1070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 descr=""/>
            <p:cNvSpPr/>
            <p:nvPr/>
          </p:nvSpPr>
          <p:spPr>
            <a:xfrm>
              <a:off x="2130361" y="5529935"/>
              <a:ext cx="1365250" cy="372745"/>
            </a:xfrm>
            <a:custGeom>
              <a:avLst/>
              <a:gdLst/>
              <a:ahLst/>
              <a:cxnLst/>
              <a:rect l="l" t="t" r="r" b="b"/>
              <a:pathLst>
                <a:path w="1365250" h="372745">
                  <a:moveTo>
                    <a:pt x="7670" y="372160"/>
                  </a:moveTo>
                  <a:lnTo>
                    <a:pt x="7061" y="366928"/>
                  </a:lnTo>
                  <a:lnTo>
                    <a:pt x="3530" y="367182"/>
                  </a:lnTo>
                  <a:lnTo>
                    <a:pt x="0" y="367436"/>
                  </a:lnTo>
                  <a:lnTo>
                    <a:pt x="139" y="372706"/>
                  </a:lnTo>
                  <a:lnTo>
                    <a:pt x="7670" y="372160"/>
                  </a:lnTo>
                  <a:close/>
                </a:path>
                <a:path w="1365250" h="372745">
                  <a:moveTo>
                    <a:pt x="27800" y="370687"/>
                  </a:moveTo>
                  <a:lnTo>
                    <a:pt x="27139" y="365467"/>
                  </a:lnTo>
                  <a:lnTo>
                    <a:pt x="23609" y="365721"/>
                  </a:lnTo>
                  <a:lnTo>
                    <a:pt x="20078" y="365975"/>
                  </a:lnTo>
                  <a:lnTo>
                    <a:pt x="20256" y="371246"/>
                  </a:lnTo>
                  <a:lnTo>
                    <a:pt x="27800" y="370687"/>
                  </a:lnTo>
                  <a:close/>
                </a:path>
                <a:path w="1365250" h="372745">
                  <a:moveTo>
                    <a:pt x="47891" y="369100"/>
                  </a:moveTo>
                  <a:lnTo>
                    <a:pt x="47193" y="363880"/>
                  </a:lnTo>
                  <a:lnTo>
                    <a:pt x="43675" y="364236"/>
                  </a:lnTo>
                  <a:lnTo>
                    <a:pt x="40144" y="364515"/>
                  </a:lnTo>
                  <a:lnTo>
                    <a:pt x="40360" y="369785"/>
                  </a:lnTo>
                  <a:lnTo>
                    <a:pt x="44132" y="369481"/>
                  </a:lnTo>
                  <a:lnTo>
                    <a:pt x="47891" y="369100"/>
                  </a:lnTo>
                  <a:close/>
                </a:path>
                <a:path w="1365250" h="372745">
                  <a:moveTo>
                    <a:pt x="67970" y="367080"/>
                  </a:moveTo>
                  <a:lnTo>
                    <a:pt x="67221" y="361861"/>
                  </a:lnTo>
                  <a:lnTo>
                    <a:pt x="63703" y="362216"/>
                  </a:lnTo>
                  <a:lnTo>
                    <a:pt x="60185" y="362572"/>
                  </a:lnTo>
                  <a:lnTo>
                    <a:pt x="60439" y="367830"/>
                  </a:lnTo>
                  <a:lnTo>
                    <a:pt x="67970" y="367080"/>
                  </a:lnTo>
                  <a:close/>
                </a:path>
                <a:path w="1365250" h="372745">
                  <a:moveTo>
                    <a:pt x="88036" y="365036"/>
                  </a:moveTo>
                  <a:lnTo>
                    <a:pt x="87249" y="359829"/>
                  </a:lnTo>
                  <a:lnTo>
                    <a:pt x="83731" y="360184"/>
                  </a:lnTo>
                  <a:lnTo>
                    <a:pt x="80213" y="360540"/>
                  </a:lnTo>
                  <a:lnTo>
                    <a:pt x="80505" y="365798"/>
                  </a:lnTo>
                  <a:lnTo>
                    <a:pt x="88036" y="365036"/>
                  </a:lnTo>
                  <a:close/>
                </a:path>
                <a:path w="1365250" h="372745">
                  <a:moveTo>
                    <a:pt x="108102" y="363016"/>
                  </a:moveTo>
                  <a:lnTo>
                    <a:pt x="107276" y="357809"/>
                  </a:lnTo>
                  <a:lnTo>
                    <a:pt x="103759" y="358165"/>
                  </a:lnTo>
                  <a:lnTo>
                    <a:pt x="100241" y="358521"/>
                  </a:lnTo>
                  <a:lnTo>
                    <a:pt x="100584" y="363778"/>
                  </a:lnTo>
                  <a:lnTo>
                    <a:pt x="108102" y="363016"/>
                  </a:lnTo>
                  <a:close/>
                </a:path>
                <a:path w="1365250" h="372745">
                  <a:moveTo>
                    <a:pt x="128117" y="360591"/>
                  </a:moveTo>
                  <a:lnTo>
                    <a:pt x="127254" y="355384"/>
                  </a:lnTo>
                  <a:lnTo>
                    <a:pt x="123748" y="355841"/>
                  </a:lnTo>
                  <a:lnTo>
                    <a:pt x="120243" y="356298"/>
                  </a:lnTo>
                  <a:lnTo>
                    <a:pt x="120624" y="361543"/>
                  </a:lnTo>
                  <a:lnTo>
                    <a:pt x="128117" y="360591"/>
                  </a:lnTo>
                  <a:close/>
                </a:path>
                <a:path w="1365250" h="372745">
                  <a:moveTo>
                    <a:pt x="148120" y="358013"/>
                  </a:moveTo>
                  <a:lnTo>
                    <a:pt x="147205" y="352818"/>
                  </a:lnTo>
                  <a:lnTo>
                    <a:pt x="143700" y="353275"/>
                  </a:lnTo>
                  <a:lnTo>
                    <a:pt x="140195" y="353733"/>
                  </a:lnTo>
                  <a:lnTo>
                    <a:pt x="140614" y="358978"/>
                  </a:lnTo>
                  <a:lnTo>
                    <a:pt x="148120" y="358013"/>
                  </a:lnTo>
                  <a:close/>
                </a:path>
                <a:path w="1365250" h="372745">
                  <a:moveTo>
                    <a:pt x="168122" y="355447"/>
                  </a:moveTo>
                  <a:lnTo>
                    <a:pt x="167170" y="350253"/>
                  </a:lnTo>
                  <a:lnTo>
                    <a:pt x="163664" y="350710"/>
                  </a:lnTo>
                  <a:lnTo>
                    <a:pt x="160159" y="351167"/>
                  </a:lnTo>
                  <a:lnTo>
                    <a:pt x="160616" y="356412"/>
                  </a:lnTo>
                  <a:lnTo>
                    <a:pt x="168122" y="355447"/>
                  </a:lnTo>
                  <a:close/>
                </a:path>
                <a:path w="1365250" h="372745">
                  <a:moveTo>
                    <a:pt x="188099" y="352717"/>
                  </a:moveTo>
                  <a:lnTo>
                    <a:pt x="187109" y="347535"/>
                  </a:lnTo>
                  <a:lnTo>
                    <a:pt x="183616" y="348081"/>
                  </a:lnTo>
                  <a:lnTo>
                    <a:pt x="180124" y="348615"/>
                  </a:lnTo>
                  <a:lnTo>
                    <a:pt x="180619" y="353860"/>
                  </a:lnTo>
                  <a:lnTo>
                    <a:pt x="188099" y="352717"/>
                  </a:lnTo>
                  <a:close/>
                </a:path>
                <a:path w="1365250" h="372745">
                  <a:moveTo>
                    <a:pt x="208026" y="349618"/>
                  </a:moveTo>
                  <a:lnTo>
                    <a:pt x="206997" y="344449"/>
                  </a:lnTo>
                  <a:lnTo>
                    <a:pt x="203504" y="344995"/>
                  </a:lnTo>
                  <a:lnTo>
                    <a:pt x="200012" y="345541"/>
                  </a:lnTo>
                  <a:lnTo>
                    <a:pt x="200558" y="350774"/>
                  </a:lnTo>
                  <a:lnTo>
                    <a:pt x="208026" y="349618"/>
                  </a:lnTo>
                  <a:close/>
                </a:path>
                <a:path w="1365250" h="372745">
                  <a:moveTo>
                    <a:pt x="227952" y="346532"/>
                  </a:moveTo>
                  <a:lnTo>
                    <a:pt x="226885" y="341363"/>
                  </a:lnTo>
                  <a:lnTo>
                    <a:pt x="223393" y="341909"/>
                  </a:lnTo>
                  <a:lnTo>
                    <a:pt x="219900" y="342455"/>
                  </a:lnTo>
                  <a:lnTo>
                    <a:pt x="220484" y="347687"/>
                  </a:lnTo>
                  <a:lnTo>
                    <a:pt x="227952" y="346532"/>
                  </a:lnTo>
                  <a:close/>
                </a:path>
                <a:path w="1365250" h="372745">
                  <a:moveTo>
                    <a:pt x="247878" y="343420"/>
                  </a:moveTo>
                  <a:lnTo>
                    <a:pt x="246773" y="338264"/>
                  </a:lnTo>
                  <a:lnTo>
                    <a:pt x="243281" y="338810"/>
                  </a:lnTo>
                  <a:lnTo>
                    <a:pt x="239788" y="339356"/>
                  </a:lnTo>
                  <a:lnTo>
                    <a:pt x="240411" y="344576"/>
                  </a:lnTo>
                  <a:lnTo>
                    <a:pt x="247878" y="343420"/>
                  </a:lnTo>
                  <a:close/>
                </a:path>
                <a:path w="1365250" h="372745">
                  <a:moveTo>
                    <a:pt x="267741" y="339864"/>
                  </a:moveTo>
                  <a:lnTo>
                    <a:pt x="266598" y="334721"/>
                  </a:lnTo>
                  <a:lnTo>
                    <a:pt x="263118" y="335356"/>
                  </a:lnTo>
                  <a:lnTo>
                    <a:pt x="259638" y="335991"/>
                  </a:lnTo>
                  <a:lnTo>
                    <a:pt x="260299" y="341210"/>
                  </a:lnTo>
                  <a:lnTo>
                    <a:pt x="267741" y="339864"/>
                  </a:lnTo>
                  <a:close/>
                </a:path>
                <a:path w="1365250" h="372745">
                  <a:moveTo>
                    <a:pt x="287578" y="336283"/>
                  </a:moveTo>
                  <a:lnTo>
                    <a:pt x="286397" y="331139"/>
                  </a:lnTo>
                  <a:lnTo>
                    <a:pt x="282917" y="331774"/>
                  </a:lnTo>
                  <a:lnTo>
                    <a:pt x="279438" y="332409"/>
                  </a:lnTo>
                  <a:lnTo>
                    <a:pt x="280136" y="337629"/>
                  </a:lnTo>
                  <a:lnTo>
                    <a:pt x="287578" y="336283"/>
                  </a:lnTo>
                  <a:close/>
                </a:path>
                <a:path w="1365250" h="372745">
                  <a:moveTo>
                    <a:pt x="307428" y="332689"/>
                  </a:moveTo>
                  <a:lnTo>
                    <a:pt x="306209" y="327558"/>
                  </a:lnTo>
                  <a:lnTo>
                    <a:pt x="302729" y="328193"/>
                  </a:lnTo>
                  <a:lnTo>
                    <a:pt x="299250" y="328828"/>
                  </a:lnTo>
                  <a:lnTo>
                    <a:pt x="299986" y="334035"/>
                  </a:lnTo>
                  <a:lnTo>
                    <a:pt x="307428" y="332689"/>
                  </a:lnTo>
                  <a:close/>
                </a:path>
                <a:path w="1365250" h="372745">
                  <a:moveTo>
                    <a:pt x="327202" y="328828"/>
                  </a:moveTo>
                  <a:lnTo>
                    <a:pt x="325958" y="323710"/>
                  </a:lnTo>
                  <a:lnTo>
                    <a:pt x="322491" y="324421"/>
                  </a:lnTo>
                  <a:lnTo>
                    <a:pt x="319024" y="325132"/>
                  </a:lnTo>
                  <a:lnTo>
                    <a:pt x="319798" y="330352"/>
                  </a:lnTo>
                  <a:lnTo>
                    <a:pt x="327202" y="328828"/>
                  </a:lnTo>
                  <a:close/>
                </a:path>
                <a:path w="1365250" h="372745">
                  <a:moveTo>
                    <a:pt x="346964" y="324764"/>
                  </a:moveTo>
                  <a:lnTo>
                    <a:pt x="345681" y="319659"/>
                  </a:lnTo>
                  <a:lnTo>
                    <a:pt x="342214" y="320370"/>
                  </a:lnTo>
                  <a:lnTo>
                    <a:pt x="338747" y="321081"/>
                  </a:lnTo>
                  <a:lnTo>
                    <a:pt x="339559" y="326288"/>
                  </a:lnTo>
                  <a:lnTo>
                    <a:pt x="346964" y="324764"/>
                  </a:lnTo>
                  <a:close/>
                </a:path>
                <a:path w="1365250" h="372745">
                  <a:moveTo>
                    <a:pt x="366712" y="320700"/>
                  </a:moveTo>
                  <a:lnTo>
                    <a:pt x="365391" y="315595"/>
                  </a:lnTo>
                  <a:lnTo>
                    <a:pt x="361924" y="316306"/>
                  </a:lnTo>
                  <a:lnTo>
                    <a:pt x="358457" y="317017"/>
                  </a:lnTo>
                  <a:lnTo>
                    <a:pt x="359308" y="322211"/>
                  </a:lnTo>
                  <a:lnTo>
                    <a:pt x="366712" y="320700"/>
                  </a:lnTo>
                  <a:close/>
                </a:path>
                <a:path w="1365250" h="372745">
                  <a:moveTo>
                    <a:pt x="386435" y="316522"/>
                  </a:moveTo>
                  <a:lnTo>
                    <a:pt x="385089" y="311429"/>
                  </a:lnTo>
                  <a:lnTo>
                    <a:pt x="381635" y="312216"/>
                  </a:lnTo>
                  <a:lnTo>
                    <a:pt x="378180" y="312991"/>
                  </a:lnTo>
                  <a:lnTo>
                    <a:pt x="379069" y="318185"/>
                  </a:lnTo>
                  <a:lnTo>
                    <a:pt x="386435" y="316522"/>
                  </a:lnTo>
                  <a:close/>
                </a:path>
                <a:path w="1365250" h="372745">
                  <a:moveTo>
                    <a:pt x="406095" y="312013"/>
                  </a:moveTo>
                  <a:lnTo>
                    <a:pt x="404710" y="306933"/>
                  </a:lnTo>
                  <a:lnTo>
                    <a:pt x="401256" y="307721"/>
                  </a:lnTo>
                  <a:lnTo>
                    <a:pt x="397802" y="308508"/>
                  </a:lnTo>
                  <a:lnTo>
                    <a:pt x="398729" y="313702"/>
                  </a:lnTo>
                  <a:lnTo>
                    <a:pt x="406095" y="312013"/>
                  </a:lnTo>
                  <a:close/>
                </a:path>
                <a:path w="1365250" h="372745">
                  <a:moveTo>
                    <a:pt x="425754" y="307517"/>
                  </a:moveTo>
                  <a:lnTo>
                    <a:pt x="424332" y="302450"/>
                  </a:lnTo>
                  <a:lnTo>
                    <a:pt x="420878" y="303237"/>
                  </a:lnTo>
                  <a:lnTo>
                    <a:pt x="417423" y="304025"/>
                  </a:lnTo>
                  <a:lnTo>
                    <a:pt x="418388" y="309206"/>
                  </a:lnTo>
                  <a:lnTo>
                    <a:pt x="425754" y="307517"/>
                  </a:lnTo>
                  <a:close/>
                </a:path>
                <a:path w="1365250" h="372745">
                  <a:moveTo>
                    <a:pt x="445414" y="303022"/>
                  </a:moveTo>
                  <a:lnTo>
                    <a:pt x="443966" y="297954"/>
                  </a:lnTo>
                  <a:lnTo>
                    <a:pt x="440512" y="298742"/>
                  </a:lnTo>
                  <a:lnTo>
                    <a:pt x="437057" y="299529"/>
                  </a:lnTo>
                  <a:lnTo>
                    <a:pt x="438048" y="304698"/>
                  </a:lnTo>
                  <a:lnTo>
                    <a:pt x="445414" y="303022"/>
                  </a:lnTo>
                  <a:close/>
                </a:path>
                <a:path w="1365250" h="372745">
                  <a:moveTo>
                    <a:pt x="464959" y="298107"/>
                  </a:moveTo>
                  <a:lnTo>
                    <a:pt x="463473" y="293052"/>
                  </a:lnTo>
                  <a:lnTo>
                    <a:pt x="460044" y="293916"/>
                  </a:lnTo>
                  <a:lnTo>
                    <a:pt x="456615" y="294779"/>
                  </a:lnTo>
                  <a:lnTo>
                    <a:pt x="457631" y="299948"/>
                  </a:lnTo>
                  <a:lnTo>
                    <a:pt x="464959" y="298107"/>
                  </a:lnTo>
                  <a:close/>
                </a:path>
                <a:path w="1365250" h="372745">
                  <a:moveTo>
                    <a:pt x="484530" y="293217"/>
                  </a:moveTo>
                  <a:lnTo>
                    <a:pt x="483006" y="288163"/>
                  </a:lnTo>
                  <a:lnTo>
                    <a:pt x="479577" y="289026"/>
                  </a:lnTo>
                  <a:lnTo>
                    <a:pt x="476148" y="289890"/>
                  </a:lnTo>
                  <a:lnTo>
                    <a:pt x="477202" y="295046"/>
                  </a:lnTo>
                  <a:lnTo>
                    <a:pt x="484530" y="293217"/>
                  </a:lnTo>
                  <a:close/>
                </a:path>
                <a:path w="1365250" h="372745">
                  <a:moveTo>
                    <a:pt x="504088" y="288315"/>
                  </a:moveTo>
                  <a:lnTo>
                    <a:pt x="502539" y="283273"/>
                  </a:lnTo>
                  <a:lnTo>
                    <a:pt x="499110" y="284137"/>
                  </a:lnTo>
                  <a:lnTo>
                    <a:pt x="495681" y="285000"/>
                  </a:lnTo>
                  <a:lnTo>
                    <a:pt x="496760" y="290144"/>
                  </a:lnTo>
                  <a:lnTo>
                    <a:pt x="504088" y="288315"/>
                  </a:lnTo>
                  <a:close/>
                </a:path>
                <a:path w="1365250" h="372745">
                  <a:moveTo>
                    <a:pt x="523570" y="283121"/>
                  </a:moveTo>
                  <a:lnTo>
                    <a:pt x="521995" y="278091"/>
                  </a:lnTo>
                  <a:lnTo>
                    <a:pt x="518579" y="279019"/>
                  </a:lnTo>
                  <a:lnTo>
                    <a:pt x="515162" y="279946"/>
                  </a:lnTo>
                  <a:lnTo>
                    <a:pt x="516280" y="285089"/>
                  </a:lnTo>
                  <a:lnTo>
                    <a:pt x="523570" y="283121"/>
                  </a:lnTo>
                  <a:close/>
                </a:path>
                <a:path w="1365250" h="372745">
                  <a:moveTo>
                    <a:pt x="543026" y="277850"/>
                  </a:moveTo>
                  <a:lnTo>
                    <a:pt x="541426" y="272834"/>
                  </a:lnTo>
                  <a:lnTo>
                    <a:pt x="538010" y="273761"/>
                  </a:lnTo>
                  <a:lnTo>
                    <a:pt x="534593" y="274688"/>
                  </a:lnTo>
                  <a:lnTo>
                    <a:pt x="535736" y="279831"/>
                  </a:lnTo>
                  <a:lnTo>
                    <a:pt x="543026" y="277850"/>
                  </a:lnTo>
                  <a:close/>
                </a:path>
                <a:path w="1365250" h="372745">
                  <a:moveTo>
                    <a:pt x="562495" y="272592"/>
                  </a:moveTo>
                  <a:lnTo>
                    <a:pt x="560857" y="267576"/>
                  </a:lnTo>
                  <a:lnTo>
                    <a:pt x="557441" y="268503"/>
                  </a:lnTo>
                  <a:lnTo>
                    <a:pt x="554024" y="269430"/>
                  </a:lnTo>
                  <a:lnTo>
                    <a:pt x="555193" y="274561"/>
                  </a:lnTo>
                  <a:lnTo>
                    <a:pt x="562495" y="272592"/>
                  </a:lnTo>
                  <a:close/>
                </a:path>
                <a:path w="1365250" h="372745">
                  <a:moveTo>
                    <a:pt x="581888" y="267131"/>
                  </a:moveTo>
                  <a:lnTo>
                    <a:pt x="580237" y="262140"/>
                  </a:lnTo>
                  <a:lnTo>
                    <a:pt x="576834" y="263118"/>
                  </a:lnTo>
                  <a:lnTo>
                    <a:pt x="573430" y="264096"/>
                  </a:lnTo>
                  <a:lnTo>
                    <a:pt x="574636" y="269227"/>
                  </a:lnTo>
                  <a:lnTo>
                    <a:pt x="581888" y="267131"/>
                  </a:lnTo>
                  <a:close/>
                </a:path>
                <a:path w="1365250" h="372745">
                  <a:moveTo>
                    <a:pt x="601268" y="261543"/>
                  </a:moveTo>
                  <a:lnTo>
                    <a:pt x="599592" y="256552"/>
                  </a:lnTo>
                  <a:lnTo>
                    <a:pt x="596188" y="257530"/>
                  </a:lnTo>
                  <a:lnTo>
                    <a:pt x="592785" y="258508"/>
                  </a:lnTo>
                  <a:lnTo>
                    <a:pt x="594017" y="263639"/>
                  </a:lnTo>
                  <a:lnTo>
                    <a:pt x="601268" y="261543"/>
                  </a:lnTo>
                  <a:close/>
                </a:path>
                <a:path w="1365250" h="372745">
                  <a:moveTo>
                    <a:pt x="620636" y="255943"/>
                  </a:moveTo>
                  <a:lnTo>
                    <a:pt x="618934" y="250964"/>
                  </a:lnTo>
                  <a:lnTo>
                    <a:pt x="615530" y="251942"/>
                  </a:lnTo>
                  <a:lnTo>
                    <a:pt x="612127" y="252920"/>
                  </a:lnTo>
                  <a:lnTo>
                    <a:pt x="613384" y="258038"/>
                  </a:lnTo>
                  <a:lnTo>
                    <a:pt x="620636" y="255943"/>
                  </a:lnTo>
                  <a:close/>
                </a:path>
                <a:path w="1365250" h="372745">
                  <a:moveTo>
                    <a:pt x="639965" y="250228"/>
                  </a:moveTo>
                  <a:lnTo>
                    <a:pt x="638238" y="245262"/>
                  </a:lnTo>
                  <a:lnTo>
                    <a:pt x="634847" y="246291"/>
                  </a:lnTo>
                  <a:lnTo>
                    <a:pt x="631456" y="247319"/>
                  </a:lnTo>
                  <a:lnTo>
                    <a:pt x="632739" y="252437"/>
                  </a:lnTo>
                  <a:lnTo>
                    <a:pt x="639965" y="250228"/>
                  </a:lnTo>
                  <a:close/>
                </a:path>
                <a:path w="1365250" h="372745">
                  <a:moveTo>
                    <a:pt x="659257" y="244348"/>
                  </a:moveTo>
                  <a:lnTo>
                    <a:pt x="657504" y="239382"/>
                  </a:lnTo>
                  <a:lnTo>
                    <a:pt x="654113" y="240411"/>
                  </a:lnTo>
                  <a:lnTo>
                    <a:pt x="650722" y="241439"/>
                  </a:lnTo>
                  <a:lnTo>
                    <a:pt x="652030" y="246545"/>
                  </a:lnTo>
                  <a:lnTo>
                    <a:pt x="659257" y="244348"/>
                  </a:lnTo>
                  <a:close/>
                </a:path>
                <a:path w="1365250" h="372745">
                  <a:moveTo>
                    <a:pt x="678535" y="238467"/>
                  </a:moveTo>
                  <a:lnTo>
                    <a:pt x="676757" y="233514"/>
                  </a:lnTo>
                  <a:lnTo>
                    <a:pt x="673366" y="234543"/>
                  </a:lnTo>
                  <a:lnTo>
                    <a:pt x="669975" y="235572"/>
                  </a:lnTo>
                  <a:lnTo>
                    <a:pt x="671296" y="240677"/>
                  </a:lnTo>
                  <a:lnTo>
                    <a:pt x="678535" y="238467"/>
                  </a:lnTo>
                  <a:close/>
                </a:path>
                <a:path w="1365250" h="372745">
                  <a:moveTo>
                    <a:pt x="697788" y="232524"/>
                  </a:moveTo>
                  <a:lnTo>
                    <a:pt x="695998" y="227571"/>
                  </a:lnTo>
                  <a:lnTo>
                    <a:pt x="692619" y="228650"/>
                  </a:lnTo>
                  <a:lnTo>
                    <a:pt x="689241" y="229717"/>
                  </a:lnTo>
                  <a:lnTo>
                    <a:pt x="690587" y="234810"/>
                  </a:lnTo>
                  <a:lnTo>
                    <a:pt x="697788" y="232524"/>
                  </a:lnTo>
                  <a:close/>
                </a:path>
                <a:path w="1365250" h="372745">
                  <a:moveTo>
                    <a:pt x="717003" y="226402"/>
                  </a:moveTo>
                  <a:lnTo>
                    <a:pt x="715187" y="221449"/>
                  </a:lnTo>
                  <a:lnTo>
                    <a:pt x="711809" y="222529"/>
                  </a:lnTo>
                  <a:lnTo>
                    <a:pt x="708431" y="223608"/>
                  </a:lnTo>
                  <a:lnTo>
                    <a:pt x="709803" y="228688"/>
                  </a:lnTo>
                  <a:lnTo>
                    <a:pt x="717003" y="226402"/>
                  </a:lnTo>
                  <a:close/>
                </a:path>
                <a:path w="1365250" h="372745">
                  <a:moveTo>
                    <a:pt x="736193" y="220268"/>
                  </a:moveTo>
                  <a:lnTo>
                    <a:pt x="734364" y="215328"/>
                  </a:lnTo>
                  <a:lnTo>
                    <a:pt x="730986" y="216408"/>
                  </a:lnTo>
                  <a:lnTo>
                    <a:pt x="727608" y="217487"/>
                  </a:lnTo>
                  <a:lnTo>
                    <a:pt x="728992" y="222567"/>
                  </a:lnTo>
                  <a:lnTo>
                    <a:pt x="736193" y="220268"/>
                  </a:lnTo>
                  <a:close/>
                </a:path>
                <a:path w="1365250" h="372745">
                  <a:moveTo>
                    <a:pt x="755396" y="214122"/>
                  </a:moveTo>
                  <a:lnTo>
                    <a:pt x="753541" y="209194"/>
                  </a:lnTo>
                  <a:lnTo>
                    <a:pt x="750176" y="210286"/>
                  </a:lnTo>
                  <a:lnTo>
                    <a:pt x="746798" y="211366"/>
                  </a:lnTo>
                  <a:lnTo>
                    <a:pt x="748207" y="216433"/>
                  </a:lnTo>
                  <a:lnTo>
                    <a:pt x="751801" y="215290"/>
                  </a:lnTo>
                  <a:lnTo>
                    <a:pt x="755396" y="214122"/>
                  </a:lnTo>
                  <a:close/>
                </a:path>
                <a:path w="1365250" h="372745">
                  <a:moveTo>
                    <a:pt x="774534" y="207772"/>
                  </a:moveTo>
                  <a:lnTo>
                    <a:pt x="772668" y="202844"/>
                  </a:lnTo>
                  <a:lnTo>
                    <a:pt x="769302" y="203962"/>
                  </a:lnTo>
                  <a:lnTo>
                    <a:pt x="765937" y="205079"/>
                  </a:lnTo>
                  <a:lnTo>
                    <a:pt x="767359" y="210146"/>
                  </a:lnTo>
                  <a:lnTo>
                    <a:pt x="774534" y="207772"/>
                  </a:lnTo>
                  <a:close/>
                </a:path>
                <a:path w="1365250" h="372745">
                  <a:moveTo>
                    <a:pt x="793661" y="201447"/>
                  </a:moveTo>
                  <a:lnTo>
                    <a:pt x="791781" y="196519"/>
                  </a:lnTo>
                  <a:lnTo>
                    <a:pt x="788416" y="197637"/>
                  </a:lnTo>
                  <a:lnTo>
                    <a:pt x="785050" y="198755"/>
                  </a:lnTo>
                  <a:lnTo>
                    <a:pt x="786485" y="203822"/>
                  </a:lnTo>
                  <a:lnTo>
                    <a:pt x="793661" y="201447"/>
                  </a:lnTo>
                  <a:close/>
                </a:path>
                <a:path w="1365250" h="372745">
                  <a:moveTo>
                    <a:pt x="812800" y="195110"/>
                  </a:moveTo>
                  <a:lnTo>
                    <a:pt x="810907" y="190195"/>
                  </a:lnTo>
                  <a:lnTo>
                    <a:pt x="807542" y="191312"/>
                  </a:lnTo>
                  <a:lnTo>
                    <a:pt x="804176" y="192430"/>
                  </a:lnTo>
                  <a:lnTo>
                    <a:pt x="805624" y="197485"/>
                  </a:lnTo>
                  <a:lnTo>
                    <a:pt x="812800" y="195110"/>
                  </a:lnTo>
                  <a:close/>
                </a:path>
                <a:path w="1365250" h="372745">
                  <a:moveTo>
                    <a:pt x="831875" y="188620"/>
                  </a:moveTo>
                  <a:lnTo>
                    <a:pt x="829970" y="183705"/>
                  </a:lnTo>
                  <a:lnTo>
                    <a:pt x="826617" y="184848"/>
                  </a:lnTo>
                  <a:lnTo>
                    <a:pt x="823264" y="185991"/>
                  </a:lnTo>
                  <a:lnTo>
                    <a:pt x="824725" y="191046"/>
                  </a:lnTo>
                  <a:lnTo>
                    <a:pt x="831875" y="188620"/>
                  </a:lnTo>
                  <a:close/>
                </a:path>
                <a:path w="1365250" h="372745">
                  <a:moveTo>
                    <a:pt x="850950" y="182118"/>
                  </a:moveTo>
                  <a:lnTo>
                    <a:pt x="849033" y="177215"/>
                  </a:lnTo>
                  <a:lnTo>
                    <a:pt x="845680" y="178358"/>
                  </a:lnTo>
                  <a:lnTo>
                    <a:pt x="842327" y="179501"/>
                  </a:lnTo>
                  <a:lnTo>
                    <a:pt x="843800" y="184556"/>
                  </a:lnTo>
                  <a:lnTo>
                    <a:pt x="850950" y="182118"/>
                  </a:lnTo>
                  <a:close/>
                </a:path>
                <a:path w="1365250" h="372745">
                  <a:moveTo>
                    <a:pt x="870026" y="175628"/>
                  </a:moveTo>
                  <a:lnTo>
                    <a:pt x="868095" y="170726"/>
                  </a:lnTo>
                  <a:lnTo>
                    <a:pt x="864743" y="171869"/>
                  </a:lnTo>
                  <a:lnTo>
                    <a:pt x="861390" y="173012"/>
                  </a:lnTo>
                  <a:lnTo>
                    <a:pt x="862876" y="178066"/>
                  </a:lnTo>
                  <a:lnTo>
                    <a:pt x="870026" y="175628"/>
                  </a:lnTo>
                  <a:close/>
                </a:path>
                <a:path w="1365250" h="372745">
                  <a:moveTo>
                    <a:pt x="889063" y="169024"/>
                  </a:moveTo>
                  <a:lnTo>
                    <a:pt x="887120" y="164122"/>
                  </a:lnTo>
                  <a:lnTo>
                    <a:pt x="883780" y="165290"/>
                  </a:lnTo>
                  <a:lnTo>
                    <a:pt x="880440" y="166458"/>
                  </a:lnTo>
                  <a:lnTo>
                    <a:pt x="881938" y="171500"/>
                  </a:lnTo>
                  <a:lnTo>
                    <a:pt x="889063" y="169024"/>
                  </a:lnTo>
                  <a:close/>
                </a:path>
                <a:path w="1365250" h="372745">
                  <a:moveTo>
                    <a:pt x="908100" y="162407"/>
                  </a:moveTo>
                  <a:lnTo>
                    <a:pt x="906145" y="157505"/>
                  </a:lnTo>
                  <a:lnTo>
                    <a:pt x="902804" y="158673"/>
                  </a:lnTo>
                  <a:lnTo>
                    <a:pt x="899464" y="159842"/>
                  </a:lnTo>
                  <a:lnTo>
                    <a:pt x="900963" y="164884"/>
                  </a:lnTo>
                  <a:lnTo>
                    <a:pt x="908100" y="162407"/>
                  </a:lnTo>
                  <a:close/>
                </a:path>
                <a:path w="1365250" h="372745">
                  <a:moveTo>
                    <a:pt x="927138" y="155778"/>
                  </a:moveTo>
                  <a:lnTo>
                    <a:pt x="925169" y="150888"/>
                  </a:lnTo>
                  <a:lnTo>
                    <a:pt x="921829" y="152057"/>
                  </a:lnTo>
                  <a:lnTo>
                    <a:pt x="918489" y="153225"/>
                  </a:lnTo>
                  <a:lnTo>
                    <a:pt x="920000" y="158267"/>
                  </a:lnTo>
                  <a:lnTo>
                    <a:pt x="927138" y="155778"/>
                  </a:lnTo>
                  <a:close/>
                </a:path>
                <a:path w="1365250" h="372745">
                  <a:moveTo>
                    <a:pt x="946150" y="149098"/>
                  </a:moveTo>
                  <a:lnTo>
                    <a:pt x="944181" y="144208"/>
                  </a:lnTo>
                  <a:lnTo>
                    <a:pt x="940841" y="145389"/>
                  </a:lnTo>
                  <a:lnTo>
                    <a:pt x="937501" y="146570"/>
                  </a:lnTo>
                  <a:lnTo>
                    <a:pt x="939025" y="151612"/>
                  </a:lnTo>
                  <a:lnTo>
                    <a:pt x="946150" y="149098"/>
                  </a:lnTo>
                  <a:close/>
                </a:path>
                <a:path w="1365250" h="372745">
                  <a:moveTo>
                    <a:pt x="965149" y="142405"/>
                  </a:moveTo>
                  <a:lnTo>
                    <a:pt x="963180" y="137515"/>
                  </a:lnTo>
                  <a:lnTo>
                    <a:pt x="959840" y="138696"/>
                  </a:lnTo>
                  <a:lnTo>
                    <a:pt x="956500" y="139877"/>
                  </a:lnTo>
                  <a:lnTo>
                    <a:pt x="958024" y="144919"/>
                  </a:lnTo>
                  <a:lnTo>
                    <a:pt x="965149" y="142405"/>
                  </a:lnTo>
                  <a:close/>
                </a:path>
                <a:path w="1365250" h="372745">
                  <a:moveTo>
                    <a:pt x="984148" y="135712"/>
                  </a:moveTo>
                  <a:lnTo>
                    <a:pt x="982179" y="130822"/>
                  </a:lnTo>
                  <a:lnTo>
                    <a:pt x="978839" y="132003"/>
                  </a:lnTo>
                  <a:lnTo>
                    <a:pt x="975499" y="133184"/>
                  </a:lnTo>
                  <a:lnTo>
                    <a:pt x="977036" y="138226"/>
                  </a:lnTo>
                  <a:lnTo>
                    <a:pt x="984148" y="135712"/>
                  </a:lnTo>
                  <a:close/>
                </a:path>
                <a:path w="1365250" h="372745">
                  <a:moveTo>
                    <a:pt x="1003147" y="128993"/>
                  </a:moveTo>
                  <a:lnTo>
                    <a:pt x="1001179" y="124117"/>
                  </a:lnTo>
                  <a:lnTo>
                    <a:pt x="997839" y="125298"/>
                  </a:lnTo>
                  <a:lnTo>
                    <a:pt x="994498" y="126479"/>
                  </a:lnTo>
                  <a:lnTo>
                    <a:pt x="996035" y="131521"/>
                  </a:lnTo>
                  <a:lnTo>
                    <a:pt x="1003147" y="128993"/>
                  </a:lnTo>
                  <a:close/>
                </a:path>
                <a:path w="1365250" h="372745">
                  <a:moveTo>
                    <a:pt x="1022146" y="122262"/>
                  </a:moveTo>
                  <a:lnTo>
                    <a:pt x="1020165" y="117386"/>
                  </a:lnTo>
                  <a:lnTo>
                    <a:pt x="1016825" y="118567"/>
                  </a:lnTo>
                  <a:lnTo>
                    <a:pt x="1013485" y="119748"/>
                  </a:lnTo>
                  <a:lnTo>
                    <a:pt x="1015022" y="124790"/>
                  </a:lnTo>
                  <a:lnTo>
                    <a:pt x="1022146" y="122262"/>
                  </a:lnTo>
                  <a:close/>
                </a:path>
                <a:path w="1365250" h="372745">
                  <a:moveTo>
                    <a:pt x="1041133" y="115531"/>
                  </a:moveTo>
                  <a:lnTo>
                    <a:pt x="1039152" y="110655"/>
                  </a:lnTo>
                  <a:lnTo>
                    <a:pt x="1035812" y="111836"/>
                  </a:lnTo>
                  <a:lnTo>
                    <a:pt x="1032471" y="113017"/>
                  </a:lnTo>
                  <a:lnTo>
                    <a:pt x="1034008" y="118059"/>
                  </a:lnTo>
                  <a:lnTo>
                    <a:pt x="1041133" y="115531"/>
                  </a:lnTo>
                  <a:close/>
                </a:path>
                <a:path w="1365250" h="372745">
                  <a:moveTo>
                    <a:pt x="1060132" y="108800"/>
                  </a:moveTo>
                  <a:lnTo>
                    <a:pt x="1058151" y="103924"/>
                  </a:lnTo>
                  <a:lnTo>
                    <a:pt x="1054811" y="105105"/>
                  </a:lnTo>
                  <a:lnTo>
                    <a:pt x="1051471" y="106286"/>
                  </a:lnTo>
                  <a:lnTo>
                    <a:pt x="1053007" y="111328"/>
                  </a:lnTo>
                  <a:lnTo>
                    <a:pt x="1060132" y="108800"/>
                  </a:lnTo>
                  <a:close/>
                </a:path>
                <a:path w="1365250" h="372745">
                  <a:moveTo>
                    <a:pt x="1079106" y="102082"/>
                  </a:moveTo>
                  <a:lnTo>
                    <a:pt x="1077137" y="97205"/>
                  </a:lnTo>
                  <a:lnTo>
                    <a:pt x="1073797" y="98386"/>
                  </a:lnTo>
                  <a:lnTo>
                    <a:pt x="1070457" y="99568"/>
                  </a:lnTo>
                  <a:lnTo>
                    <a:pt x="1071994" y="104609"/>
                  </a:lnTo>
                  <a:lnTo>
                    <a:pt x="1079106" y="102082"/>
                  </a:lnTo>
                  <a:close/>
                </a:path>
                <a:path w="1365250" h="372745">
                  <a:moveTo>
                    <a:pt x="1098105" y="95377"/>
                  </a:moveTo>
                  <a:lnTo>
                    <a:pt x="1096137" y="90487"/>
                  </a:lnTo>
                  <a:lnTo>
                    <a:pt x="1092796" y="91668"/>
                  </a:lnTo>
                  <a:lnTo>
                    <a:pt x="1089456" y="92849"/>
                  </a:lnTo>
                  <a:lnTo>
                    <a:pt x="1090993" y="97891"/>
                  </a:lnTo>
                  <a:lnTo>
                    <a:pt x="1098105" y="95377"/>
                  </a:lnTo>
                  <a:close/>
                </a:path>
                <a:path w="1365250" h="372745">
                  <a:moveTo>
                    <a:pt x="1117104" y="88671"/>
                  </a:moveTo>
                  <a:lnTo>
                    <a:pt x="1115136" y="83794"/>
                  </a:lnTo>
                  <a:lnTo>
                    <a:pt x="1111796" y="84963"/>
                  </a:lnTo>
                  <a:lnTo>
                    <a:pt x="1108456" y="86131"/>
                  </a:lnTo>
                  <a:lnTo>
                    <a:pt x="1109980" y="91173"/>
                  </a:lnTo>
                  <a:lnTo>
                    <a:pt x="1117104" y="88671"/>
                  </a:lnTo>
                  <a:close/>
                </a:path>
                <a:path w="1365250" h="372745">
                  <a:moveTo>
                    <a:pt x="1136116" y="82003"/>
                  </a:moveTo>
                  <a:lnTo>
                    <a:pt x="1134148" y="77114"/>
                  </a:lnTo>
                  <a:lnTo>
                    <a:pt x="1130808" y="78282"/>
                  </a:lnTo>
                  <a:lnTo>
                    <a:pt x="1127467" y="79451"/>
                  </a:lnTo>
                  <a:lnTo>
                    <a:pt x="1128991" y="84493"/>
                  </a:lnTo>
                  <a:lnTo>
                    <a:pt x="1136116" y="82003"/>
                  </a:lnTo>
                  <a:close/>
                </a:path>
                <a:path w="1365250" h="372745">
                  <a:moveTo>
                    <a:pt x="1155115" y="75336"/>
                  </a:moveTo>
                  <a:lnTo>
                    <a:pt x="1153160" y="70446"/>
                  </a:lnTo>
                  <a:lnTo>
                    <a:pt x="1149819" y="71615"/>
                  </a:lnTo>
                  <a:lnTo>
                    <a:pt x="1146479" y="72783"/>
                  </a:lnTo>
                  <a:lnTo>
                    <a:pt x="1147991" y="77838"/>
                  </a:lnTo>
                  <a:lnTo>
                    <a:pt x="1155115" y="75336"/>
                  </a:lnTo>
                  <a:close/>
                </a:path>
                <a:path w="1365250" h="372745">
                  <a:moveTo>
                    <a:pt x="1174140" y="68694"/>
                  </a:moveTo>
                  <a:lnTo>
                    <a:pt x="1172197" y="63804"/>
                  </a:lnTo>
                  <a:lnTo>
                    <a:pt x="1168844" y="64960"/>
                  </a:lnTo>
                  <a:lnTo>
                    <a:pt x="1165491" y="66116"/>
                  </a:lnTo>
                  <a:lnTo>
                    <a:pt x="1167003" y="71158"/>
                  </a:lnTo>
                  <a:lnTo>
                    <a:pt x="1174140" y="68694"/>
                  </a:lnTo>
                  <a:close/>
                </a:path>
                <a:path w="1365250" h="372745">
                  <a:moveTo>
                    <a:pt x="1193177" y="62128"/>
                  </a:moveTo>
                  <a:lnTo>
                    <a:pt x="1191247" y="57226"/>
                  </a:lnTo>
                  <a:lnTo>
                    <a:pt x="1187894" y="58381"/>
                  </a:lnTo>
                  <a:lnTo>
                    <a:pt x="1184541" y="59537"/>
                  </a:lnTo>
                  <a:lnTo>
                    <a:pt x="1186053" y="64592"/>
                  </a:lnTo>
                  <a:lnTo>
                    <a:pt x="1193177" y="62128"/>
                  </a:lnTo>
                  <a:close/>
                </a:path>
                <a:path w="1365250" h="372745">
                  <a:moveTo>
                    <a:pt x="1212227" y="55549"/>
                  </a:moveTo>
                  <a:lnTo>
                    <a:pt x="1210297" y="50647"/>
                  </a:lnTo>
                  <a:lnTo>
                    <a:pt x="1206944" y="51803"/>
                  </a:lnTo>
                  <a:lnTo>
                    <a:pt x="1203591" y="52959"/>
                  </a:lnTo>
                  <a:lnTo>
                    <a:pt x="1205090" y="58013"/>
                  </a:lnTo>
                  <a:lnTo>
                    <a:pt x="1212227" y="55549"/>
                  </a:lnTo>
                  <a:close/>
                </a:path>
                <a:path w="1365250" h="372745">
                  <a:moveTo>
                    <a:pt x="1231265" y="49009"/>
                  </a:moveTo>
                  <a:lnTo>
                    <a:pt x="1229347" y="44107"/>
                  </a:lnTo>
                  <a:lnTo>
                    <a:pt x="1225994" y="45237"/>
                  </a:lnTo>
                  <a:lnTo>
                    <a:pt x="1222641" y="46380"/>
                  </a:lnTo>
                  <a:lnTo>
                    <a:pt x="1224127" y="51435"/>
                  </a:lnTo>
                  <a:lnTo>
                    <a:pt x="1231265" y="49009"/>
                  </a:lnTo>
                  <a:close/>
                </a:path>
                <a:path w="1365250" h="372745">
                  <a:moveTo>
                    <a:pt x="1250353" y="42583"/>
                  </a:moveTo>
                  <a:lnTo>
                    <a:pt x="1248448" y="37668"/>
                  </a:lnTo>
                  <a:lnTo>
                    <a:pt x="1245095" y="38798"/>
                  </a:lnTo>
                  <a:lnTo>
                    <a:pt x="1241729" y="39928"/>
                  </a:lnTo>
                  <a:lnTo>
                    <a:pt x="1243203" y="44983"/>
                  </a:lnTo>
                  <a:lnTo>
                    <a:pt x="1250353" y="42583"/>
                  </a:lnTo>
                  <a:close/>
                </a:path>
                <a:path w="1365250" h="372745">
                  <a:moveTo>
                    <a:pt x="1269441" y="36144"/>
                  </a:moveTo>
                  <a:lnTo>
                    <a:pt x="1267561" y="31229"/>
                  </a:lnTo>
                  <a:lnTo>
                    <a:pt x="1264196" y="32359"/>
                  </a:lnTo>
                  <a:lnTo>
                    <a:pt x="1260830" y="33489"/>
                  </a:lnTo>
                  <a:lnTo>
                    <a:pt x="1262291" y="38557"/>
                  </a:lnTo>
                  <a:lnTo>
                    <a:pt x="1269441" y="36144"/>
                  </a:lnTo>
                  <a:close/>
                </a:path>
                <a:path w="1365250" h="372745">
                  <a:moveTo>
                    <a:pt x="1288529" y="29743"/>
                  </a:moveTo>
                  <a:lnTo>
                    <a:pt x="1286649" y="24815"/>
                  </a:lnTo>
                  <a:lnTo>
                    <a:pt x="1283284" y="25920"/>
                  </a:lnTo>
                  <a:lnTo>
                    <a:pt x="1279918" y="27051"/>
                  </a:lnTo>
                  <a:lnTo>
                    <a:pt x="1281366" y="32118"/>
                  </a:lnTo>
                  <a:lnTo>
                    <a:pt x="1284947" y="30911"/>
                  </a:lnTo>
                  <a:lnTo>
                    <a:pt x="1288529" y="29743"/>
                  </a:lnTo>
                  <a:close/>
                </a:path>
                <a:path w="1365250" h="372745">
                  <a:moveTo>
                    <a:pt x="1307680" y="23482"/>
                  </a:moveTo>
                  <a:lnTo>
                    <a:pt x="1305814" y="18554"/>
                  </a:lnTo>
                  <a:lnTo>
                    <a:pt x="1302448" y="19659"/>
                  </a:lnTo>
                  <a:lnTo>
                    <a:pt x="1299083" y="20764"/>
                  </a:lnTo>
                  <a:lnTo>
                    <a:pt x="1300505" y="25831"/>
                  </a:lnTo>
                  <a:lnTo>
                    <a:pt x="1307680" y="23482"/>
                  </a:lnTo>
                  <a:close/>
                </a:path>
                <a:path w="1365250" h="372745">
                  <a:moveTo>
                    <a:pt x="1326807" y="17233"/>
                  </a:moveTo>
                  <a:lnTo>
                    <a:pt x="1324965" y="12293"/>
                  </a:lnTo>
                  <a:lnTo>
                    <a:pt x="1321600" y="13398"/>
                  </a:lnTo>
                  <a:lnTo>
                    <a:pt x="1318234" y="14503"/>
                  </a:lnTo>
                  <a:lnTo>
                    <a:pt x="1319644" y="19570"/>
                  </a:lnTo>
                  <a:lnTo>
                    <a:pt x="1326807" y="17233"/>
                  </a:lnTo>
                  <a:close/>
                </a:path>
                <a:path w="1365250" h="372745">
                  <a:moveTo>
                    <a:pt x="1345958" y="10972"/>
                  </a:moveTo>
                  <a:lnTo>
                    <a:pt x="1344129" y="6032"/>
                  </a:lnTo>
                  <a:lnTo>
                    <a:pt x="1340764" y="7137"/>
                  </a:lnTo>
                  <a:lnTo>
                    <a:pt x="1337398" y="8242"/>
                  </a:lnTo>
                  <a:lnTo>
                    <a:pt x="1338783" y="13322"/>
                  </a:lnTo>
                  <a:lnTo>
                    <a:pt x="1345958" y="10972"/>
                  </a:lnTo>
                  <a:close/>
                </a:path>
                <a:path w="1365250" h="372745">
                  <a:moveTo>
                    <a:pt x="1365186" y="4953"/>
                  </a:moveTo>
                  <a:lnTo>
                    <a:pt x="1363370" y="0"/>
                  </a:lnTo>
                  <a:lnTo>
                    <a:pt x="1359992" y="1066"/>
                  </a:lnTo>
                  <a:lnTo>
                    <a:pt x="1356614" y="2133"/>
                  </a:lnTo>
                  <a:lnTo>
                    <a:pt x="1357985" y="7213"/>
                  </a:lnTo>
                  <a:lnTo>
                    <a:pt x="1365186" y="49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 descr=""/>
            <p:cNvSpPr/>
            <p:nvPr/>
          </p:nvSpPr>
          <p:spPr>
            <a:xfrm>
              <a:off x="3486975" y="5390209"/>
              <a:ext cx="677545" cy="147320"/>
            </a:xfrm>
            <a:custGeom>
              <a:avLst/>
              <a:gdLst/>
              <a:ahLst/>
              <a:cxnLst/>
              <a:rect l="l" t="t" r="r" b="b"/>
              <a:pathLst>
                <a:path w="677545" h="147320">
                  <a:moveTo>
                    <a:pt x="8572" y="144678"/>
                  </a:moveTo>
                  <a:lnTo>
                    <a:pt x="6756" y="139725"/>
                  </a:lnTo>
                  <a:lnTo>
                    <a:pt x="3378" y="140792"/>
                  </a:lnTo>
                  <a:lnTo>
                    <a:pt x="0" y="141859"/>
                  </a:lnTo>
                  <a:lnTo>
                    <a:pt x="1371" y="146939"/>
                  </a:lnTo>
                  <a:lnTo>
                    <a:pt x="8572" y="144678"/>
                  </a:lnTo>
                  <a:close/>
                </a:path>
                <a:path w="677545" h="147320">
                  <a:moveTo>
                    <a:pt x="27774" y="138658"/>
                  </a:moveTo>
                  <a:lnTo>
                    <a:pt x="25984" y="133692"/>
                  </a:lnTo>
                  <a:lnTo>
                    <a:pt x="22606" y="134759"/>
                  </a:lnTo>
                  <a:lnTo>
                    <a:pt x="19227" y="135826"/>
                  </a:lnTo>
                  <a:lnTo>
                    <a:pt x="20574" y="140906"/>
                  </a:lnTo>
                  <a:lnTo>
                    <a:pt x="27774" y="138658"/>
                  </a:lnTo>
                  <a:close/>
                </a:path>
                <a:path w="677545" h="147320">
                  <a:moveTo>
                    <a:pt x="46977" y="132613"/>
                  </a:moveTo>
                  <a:lnTo>
                    <a:pt x="45212" y="127647"/>
                  </a:lnTo>
                  <a:lnTo>
                    <a:pt x="41833" y="128714"/>
                  </a:lnTo>
                  <a:lnTo>
                    <a:pt x="38455" y="129781"/>
                  </a:lnTo>
                  <a:lnTo>
                    <a:pt x="39789" y="134874"/>
                  </a:lnTo>
                  <a:lnTo>
                    <a:pt x="46977" y="132613"/>
                  </a:lnTo>
                  <a:close/>
                </a:path>
                <a:path w="677545" h="147320">
                  <a:moveTo>
                    <a:pt x="66268" y="126822"/>
                  </a:moveTo>
                  <a:lnTo>
                    <a:pt x="64528" y="121856"/>
                  </a:lnTo>
                  <a:lnTo>
                    <a:pt x="61125" y="122872"/>
                  </a:lnTo>
                  <a:lnTo>
                    <a:pt x="57721" y="123888"/>
                  </a:lnTo>
                  <a:lnTo>
                    <a:pt x="59042" y="128993"/>
                  </a:lnTo>
                  <a:lnTo>
                    <a:pt x="66268" y="126822"/>
                  </a:lnTo>
                  <a:close/>
                </a:path>
                <a:path w="677545" h="147320">
                  <a:moveTo>
                    <a:pt x="85559" y="121069"/>
                  </a:moveTo>
                  <a:lnTo>
                    <a:pt x="83845" y="116090"/>
                  </a:lnTo>
                  <a:lnTo>
                    <a:pt x="80441" y="117106"/>
                  </a:lnTo>
                  <a:lnTo>
                    <a:pt x="77038" y="118122"/>
                  </a:lnTo>
                  <a:lnTo>
                    <a:pt x="78333" y="123228"/>
                  </a:lnTo>
                  <a:lnTo>
                    <a:pt x="85559" y="121069"/>
                  </a:lnTo>
                  <a:close/>
                </a:path>
                <a:path w="677545" h="147320">
                  <a:moveTo>
                    <a:pt x="104851" y="115303"/>
                  </a:moveTo>
                  <a:lnTo>
                    <a:pt x="103162" y="110312"/>
                  </a:lnTo>
                  <a:lnTo>
                    <a:pt x="99758" y="111328"/>
                  </a:lnTo>
                  <a:lnTo>
                    <a:pt x="96354" y="112344"/>
                  </a:lnTo>
                  <a:lnTo>
                    <a:pt x="97624" y="117462"/>
                  </a:lnTo>
                  <a:lnTo>
                    <a:pt x="104851" y="115303"/>
                  </a:lnTo>
                  <a:close/>
                </a:path>
                <a:path w="677545" h="147320">
                  <a:moveTo>
                    <a:pt x="124206" y="109766"/>
                  </a:moveTo>
                  <a:lnTo>
                    <a:pt x="122542" y="104762"/>
                  </a:lnTo>
                  <a:lnTo>
                    <a:pt x="119126" y="105727"/>
                  </a:lnTo>
                  <a:lnTo>
                    <a:pt x="115709" y="106692"/>
                  </a:lnTo>
                  <a:lnTo>
                    <a:pt x="116954" y="111810"/>
                  </a:lnTo>
                  <a:lnTo>
                    <a:pt x="124206" y="109766"/>
                  </a:lnTo>
                  <a:close/>
                </a:path>
                <a:path w="677545" h="147320">
                  <a:moveTo>
                    <a:pt x="143586" y="104305"/>
                  </a:moveTo>
                  <a:lnTo>
                    <a:pt x="141947" y="99301"/>
                  </a:lnTo>
                  <a:lnTo>
                    <a:pt x="138531" y="100266"/>
                  </a:lnTo>
                  <a:lnTo>
                    <a:pt x="135115" y="101231"/>
                  </a:lnTo>
                  <a:lnTo>
                    <a:pt x="136321" y="106349"/>
                  </a:lnTo>
                  <a:lnTo>
                    <a:pt x="143586" y="104305"/>
                  </a:lnTo>
                  <a:close/>
                </a:path>
                <a:path w="677545" h="147320">
                  <a:moveTo>
                    <a:pt x="162966" y="98844"/>
                  </a:moveTo>
                  <a:lnTo>
                    <a:pt x="161353" y="93827"/>
                  </a:lnTo>
                  <a:lnTo>
                    <a:pt x="157937" y="94792"/>
                  </a:lnTo>
                  <a:lnTo>
                    <a:pt x="154520" y="95758"/>
                  </a:lnTo>
                  <a:lnTo>
                    <a:pt x="155702" y="100888"/>
                  </a:lnTo>
                  <a:lnTo>
                    <a:pt x="162966" y="98844"/>
                  </a:lnTo>
                  <a:close/>
                </a:path>
                <a:path w="677545" h="147320">
                  <a:moveTo>
                    <a:pt x="182397" y="93599"/>
                  </a:moveTo>
                  <a:lnTo>
                    <a:pt x="180809" y="88569"/>
                  </a:lnTo>
                  <a:lnTo>
                    <a:pt x="177380" y="89471"/>
                  </a:lnTo>
                  <a:lnTo>
                    <a:pt x="173951" y="90373"/>
                  </a:lnTo>
                  <a:lnTo>
                    <a:pt x="175107" y="95504"/>
                  </a:lnTo>
                  <a:lnTo>
                    <a:pt x="182397" y="93599"/>
                  </a:lnTo>
                  <a:close/>
                </a:path>
                <a:path w="677545" h="147320">
                  <a:moveTo>
                    <a:pt x="201879" y="88480"/>
                  </a:moveTo>
                  <a:lnTo>
                    <a:pt x="200317" y="83451"/>
                  </a:lnTo>
                  <a:lnTo>
                    <a:pt x="196888" y="84353"/>
                  </a:lnTo>
                  <a:lnTo>
                    <a:pt x="193459" y="85255"/>
                  </a:lnTo>
                  <a:lnTo>
                    <a:pt x="194576" y="90398"/>
                  </a:lnTo>
                  <a:lnTo>
                    <a:pt x="201879" y="88480"/>
                  </a:lnTo>
                  <a:close/>
                </a:path>
                <a:path w="677545" h="147320">
                  <a:moveTo>
                    <a:pt x="221335" y="83362"/>
                  </a:moveTo>
                  <a:lnTo>
                    <a:pt x="219811" y="78320"/>
                  </a:lnTo>
                  <a:lnTo>
                    <a:pt x="216382" y="79222"/>
                  </a:lnTo>
                  <a:lnTo>
                    <a:pt x="212953" y="80124"/>
                  </a:lnTo>
                  <a:lnTo>
                    <a:pt x="214045" y="85280"/>
                  </a:lnTo>
                  <a:lnTo>
                    <a:pt x="221335" y="83362"/>
                  </a:lnTo>
                  <a:close/>
                </a:path>
                <a:path w="677545" h="147320">
                  <a:moveTo>
                    <a:pt x="240855" y="78409"/>
                  </a:moveTo>
                  <a:lnTo>
                    <a:pt x="239356" y="73355"/>
                  </a:lnTo>
                  <a:lnTo>
                    <a:pt x="235915" y="74193"/>
                  </a:lnTo>
                  <a:lnTo>
                    <a:pt x="232460" y="75031"/>
                  </a:lnTo>
                  <a:lnTo>
                    <a:pt x="233527" y="80187"/>
                  </a:lnTo>
                  <a:lnTo>
                    <a:pt x="240855" y="78409"/>
                  </a:lnTo>
                  <a:close/>
                </a:path>
                <a:path w="677545" h="147320">
                  <a:moveTo>
                    <a:pt x="260426" y="73685"/>
                  </a:moveTo>
                  <a:lnTo>
                    <a:pt x="258953" y="68618"/>
                  </a:lnTo>
                  <a:lnTo>
                    <a:pt x="255511" y="69456"/>
                  </a:lnTo>
                  <a:lnTo>
                    <a:pt x="252056" y="70294"/>
                  </a:lnTo>
                  <a:lnTo>
                    <a:pt x="253098" y="75450"/>
                  </a:lnTo>
                  <a:lnTo>
                    <a:pt x="260426" y="73685"/>
                  </a:lnTo>
                  <a:close/>
                </a:path>
                <a:path w="677545" h="147320">
                  <a:moveTo>
                    <a:pt x="279984" y="68948"/>
                  </a:moveTo>
                  <a:lnTo>
                    <a:pt x="278549" y="63881"/>
                  </a:lnTo>
                  <a:lnTo>
                    <a:pt x="275107" y="64719"/>
                  </a:lnTo>
                  <a:lnTo>
                    <a:pt x="271653" y="65557"/>
                  </a:lnTo>
                  <a:lnTo>
                    <a:pt x="272656" y="70726"/>
                  </a:lnTo>
                  <a:lnTo>
                    <a:pt x="279984" y="68948"/>
                  </a:lnTo>
                  <a:close/>
                </a:path>
                <a:path w="677545" h="147320">
                  <a:moveTo>
                    <a:pt x="299567" y="64300"/>
                  </a:moveTo>
                  <a:lnTo>
                    <a:pt x="298170" y="59220"/>
                  </a:lnTo>
                  <a:lnTo>
                    <a:pt x="294703" y="59982"/>
                  </a:lnTo>
                  <a:lnTo>
                    <a:pt x="291249" y="60807"/>
                  </a:lnTo>
                  <a:lnTo>
                    <a:pt x="292214" y="65989"/>
                  </a:lnTo>
                  <a:lnTo>
                    <a:pt x="295884" y="65112"/>
                  </a:lnTo>
                  <a:lnTo>
                    <a:pt x="299567" y="64300"/>
                  </a:lnTo>
                  <a:close/>
                </a:path>
                <a:path w="677545" h="147320">
                  <a:moveTo>
                    <a:pt x="319227" y="59994"/>
                  </a:moveTo>
                  <a:lnTo>
                    <a:pt x="317868" y="54902"/>
                  </a:lnTo>
                  <a:lnTo>
                    <a:pt x="314401" y="55664"/>
                  </a:lnTo>
                  <a:lnTo>
                    <a:pt x="310934" y="56426"/>
                  </a:lnTo>
                  <a:lnTo>
                    <a:pt x="311861" y="61607"/>
                  </a:lnTo>
                  <a:lnTo>
                    <a:pt x="319227" y="59994"/>
                  </a:lnTo>
                  <a:close/>
                </a:path>
                <a:path w="677545" h="147320">
                  <a:moveTo>
                    <a:pt x="338899" y="55676"/>
                  </a:moveTo>
                  <a:lnTo>
                    <a:pt x="337566" y="50584"/>
                  </a:lnTo>
                  <a:lnTo>
                    <a:pt x="334098" y="51346"/>
                  </a:lnTo>
                  <a:lnTo>
                    <a:pt x="330631" y="52108"/>
                  </a:lnTo>
                  <a:lnTo>
                    <a:pt x="331533" y="57302"/>
                  </a:lnTo>
                  <a:lnTo>
                    <a:pt x="338899" y="55676"/>
                  </a:lnTo>
                  <a:close/>
                </a:path>
                <a:path w="677545" h="147320">
                  <a:moveTo>
                    <a:pt x="358559" y="51371"/>
                  </a:moveTo>
                  <a:lnTo>
                    <a:pt x="357263" y="46266"/>
                  </a:lnTo>
                  <a:lnTo>
                    <a:pt x="353796" y="47028"/>
                  </a:lnTo>
                  <a:lnTo>
                    <a:pt x="350329" y="47790"/>
                  </a:lnTo>
                  <a:lnTo>
                    <a:pt x="351193" y="52984"/>
                  </a:lnTo>
                  <a:lnTo>
                    <a:pt x="358559" y="51371"/>
                  </a:lnTo>
                  <a:close/>
                </a:path>
                <a:path w="677545" h="147320">
                  <a:moveTo>
                    <a:pt x="378307" y="47485"/>
                  </a:moveTo>
                  <a:lnTo>
                    <a:pt x="377050" y="42367"/>
                  </a:lnTo>
                  <a:lnTo>
                    <a:pt x="373570" y="43053"/>
                  </a:lnTo>
                  <a:lnTo>
                    <a:pt x="370090" y="43738"/>
                  </a:lnTo>
                  <a:lnTo>
                    <a:pt x="370916" y="48933"/>
                  </a:lnTo>
                  <a:lnTo>
                    <a:pt x="378307" y="47485"/>
                  </a:lnTo>
                  <a:close/>
                </a:path>
                <a:path w="677545" h="147320">
                  <a:moveTo>
                    <a:pt x="398056" y="43637"/>
                  </a:moveTo>
                  <a:lnTo>
                    <a:pt x="396836" y="38506"/>
                  </a:lnTo>
                  <a:lnTo>
                    <a:pt x="393357" y="39192"/>
                  </a:lnTo>
                  <a:lnTo>
                    <a:pt x="389877" y="39878"/>
                  </a:lnTo>
                  <a:lnTo>
                    <a:pt x="390664" y="45085"/>
                  </a:lnTo>
                  <a:lnTo>
                    <a:pt x="398056" y="43637"/>
                  </a:lnTo>
                  <a:close/>
                </a:path>
                <a:path w="677545" h="147320">
                  <a:moveTo>
                    <a:pt x="417817" y="39763"/>
                  </a:moveTo>
                  <a:lnTo>
                    <a:pt x="416636" y="34632"/>
                  </a:lnTo>
                  <a:lnTo>
                    <a:pt x="413156" y="35318"/>
                  </a:lnTo>
                  <a:lnTo>
                    <a:pt x="409676" y="36004"/>
                  </a:lnTo>
                  <a:lnTo>
                    <a:pt x="410425" y="41211"/>
                  </a:lnTo>
                  <a:lnTo>
                    <a:pt x="417817" y="39763"/>
                  </a:lnTo>
                  <a:close/>
                </a:path>
                <a:path w="677545" h="147320">
                  <a:moveTo>
                    <a:pt x="437642" y="36245"/>
                  </a:moveTo>
                  <a:lnTo>
                    <a:pt x="436486" y="31102"/>
                  </a:lnTo>
                  <a:lnTo>
                    <a:pt x="432993" y="31699"/>
                  </a:lnTo>
                  <a:lnTo>
                    <a:pt x="429501" y="32296"/>
                  </a:lnTo>
                  <a:lnTo>
                    <a:pt x="430199" y="37515"/>
                  </a:lnTo>
                  <a:lnTo>
                    <a:pt x="437642" y="36245"/>
                  </a:lnTo>
                  <a:close/>
                </a:path>
                <a:path w="677545" h="147320">
                  <a:moveTo>
                    <a:pt x="457479" y="32880"/>
                  </a:moveTo>
                  <a:lnTo>
                    <a:pt x="456361" y="27724"/>
                  </a:lnTo>
                  <a:lnTo>
                    <a:pt x="452869" y="28321"/>
                  </a:lnTo>
                  <a:lnTo>
                    <a:pt x="449376" y="28917"/>
                  </a:lnTo>
                  <a:lnTo>
                    <a:pt x="450037" y="34137"/>
                  </a:lnTo>
                  <a:lnTo>
                    <a:pt x="457479" y="32880"/>
                  </a:lnTo>
                  <a:close/>
                </a:path>
                <a:path w="677545" h="147320">
                  <a:moveTo>
                    <a:pt x="477316" y="29502"/>
                  </a:moveTo>
                  <a:lnTo>
                    <a:pt x="476250" y="24345"/>
                  </a:lnTo>
                  <a:lnTo>
                    <a:pt x="472757" y="24942"/>
                  </a:lnTo>
                  <a:lnTo>
                    <a:pt x="469265" y="25539"/>
                  </a:lnTo>
                  <a:lnTo>
                    <a:pt x="469887" y="30772"/>
                  </a:lnTo>
                  <a:lnTo>
                    <a:pt x="477316" y="29502"/>
                  </a:lnTo>
                  <a:close/>
                </a:path>
                <a:path w="677545" h="147320">
                  <a:moveTo>
                    <a:pt x="497192" y="26314"/>
                  </a:moveTo>
                  <a:lnTo>
                    <a:pt x="496163" y="21145"/>
                  </a:lnTo>
                  <a:lnTo>
                    <a:pt x="492645" y="21653"/>
                  </a:lnTo>
                  <a:lnTo>
                    <a:pt x="489127" y="22161"/>
                  </a:lnTo>
                  <a:lnTo>
                    <a:pt x="489724" y="27393"/>
                  </a:lnTo>
                  <a:lnTo>
                    <a:pt x="497192" y="26314"/>
                  </a:lnTo>
                  <a:close/>
                </a:path>
                <a:path w="677545" h="147320">
                  <a:moveTo>
                    <a:pt x="517105" y="23456"/>
                  </a:moveTo>
                  <a:lnTo>
                    <a:pt x="516128" y="18275"/>
                  </a:lnTo>
                  <a:lnTo>
                    <a:pt x="512610" y="18783"/>
                  </a:lnTo>
                  <a:lnTo>
                    <a:pt x="509092" y="19291"/>
                  </a:lnTo>
                  <a:lnTo>
                    <a:pt x="509651" y="24523"/>
                  </a:lnTo>
                  <a:lnTo>
                    <a:pt x="517105" y="23456"/>
                  </a:lnTo>
                  <a:close/>
                </a:path>
                <a:path w="677545" h="147320">
                  <a:moveTo>
                    <a:pt x="537032" y="20586"/>
                  </a:moveTo>
                  <a:lnTo>
                    <a:pt x="536092" y="15405"/>
                  </a:lnTo>
                  <a:lnTo>
                    <a:pt x="532574" y="15913"/>
                  </a:lnTo>
                  <a:lnTo>
                    <a:pt x="529056" y="16421"/>
                  </a:lnTo>
                  <a:lnTo>
                    <a:pt x="529564" y="21666"/>
                  </a:lnTo>
                  <a:lnTo>
                    <a:pt x="537032" y="20586"/>
                  </a:lnTo>
                  <a:close/>
                </a:path>
                <a:path w="677545" h="147320">
                  <a:moveTo>
                    <a:pt x="556958" y="17729"/>
                  </a:moveTo>
                  <a:lnTo>
                    <a:pt x="556056" y="12534"/>
                  </a:lnTo>
                  <a:lnTo>
                    <a:pt x="552538" y="13042"/>
                  </a:lnTo>
                  <a:lnTo>
                    <a:pt x="549021" y="13550"/>
                  </a:lnTo>
                  <a:lnTo>
                    <a:pt x="549490" y="18796"/>
                  </a:lnTo>
                  <a:lnTo>
                    <a:pt x="556958" y="17729"/>
                  </a:lnTo>
                  <a:close/>
                </a:path>
                <a:path w="677545" h="147320">
                  <a:moveTo>
                    <a:pt x="576948" y="15405"/>
                  </a:moveTo>
                  <a:lnTo>
                    <a:pt x="576084" y="10210"/>
                  </a:lnTo>
                  <a:lnTo>
                    <a:pt x="572554" y="10617"/>
                  </a:lnTo>
                  <a:lnTo>
                    <a:pt x="569023" y="11023"/>
                  </a:lnTo>
                  <a:lnTo>
                    <a:pt x="569455" y="16281"/>
                  </a:lnTo>
                  <a:lnTo>
                    <a:pt x="576948" y="15405"/>
                  </a:lnTo>
                  <a:close/>
                </a:path>
                <a:path w="677545" h="147320">
                  <a:moveTo>
                    <a:pt x="596938" y="13081"/>
                  </a:moveTo>
                  <a:lnTo>
                    <a:pt x="596125" y="7886"/>
                  </a:lnTo>
                  <a:lnTo>
                    <a:pt x="592594" y="8293"/>
                  </a:lnTo>
                  <a:lnTo>
                    <a:pt x="589064" y="8699"/>
                  </a:lnTo>
                  <a:lnTo>
                    <a:pt x="589457" y="13957"/>
                  </a:lnTo>
                  <a:lnTo>
                    <a:pt x="596938" y="13081"/>
                  </a:lnTo>
                  <a:close/>
                </a:path>
                <a:path w="677545" h="147320">
                  <a:moveTo>
                    <a:pt x="616927" y="10756"/>
                  </a:moveTo>
                  <a:lnTo>
                    <a:pt x="616153" y="5549"/>
                  </a:lnTo>
                  <a:lnTo>
                    <a:pt x="612622" y="5956"/>
                  </a:lnTo>
                  <a:lnTo>
                    <a:pt x="609092" y="6362"/>
                  </a:lnTo>
                  <a:lnTo>
                    <a:pt x="609434" y="11620"/>
                  </a:lnTo>
                  <a:lnTo>
                    <a:pt x="616927" y="10756"/>
                  </a:lnTo>
                  <a:close/>
                </a:path>
                <a:path w="677545" h="147320">
                  <a:moveTo>
                    <a:pt x="636955" y="8750"/>
                  </a:moveTo>
                  <a:lnTo>
                    <a:pt x="636206" y="3530"/>
                  </a:lnTo>
                  <a:lnTo>
                    <a:pt x="632675" y="3848"/>
                  </a:lnTo>
                  <a:lnTo>
                    <a:pt x="629145" y="4152"/>
                  </a:lnTo>
                  <a:lnTo>
                    <a:pt x="629437" y="9410"/>
                  </a:lnTo>
                  <a:lnTo>
                    <a:pt x="636955" y="8750"/>
                  </a:lnTo>
                  <a:close/>
                </a:path>
                <a:path w="677545" h="147320">
                  <a:moveTo>
                    <a:pt x="656996" y="6997"/>
                  </a:moveTo>
                  <a:lnTo>
                    <a:pt x="656297" y="1765"/>
                  </a:lnTo>
                  <a:lnTo>
                    <a:pt x="652767" y="2082"/>
                  </a:lnTo>
                  <a:lnTo>
                    <a:pt x="649236" y="2387"/>
                  </a:lnTo>
                  <a:lnTo>
                    <a:pt x="649490" y="7658"/>
                  </a:lnTo>
                  <a:lnTo>
                    <a:pt x="656996" y="6997"/>
                  </a:lnTo>
                  <a:close/>
                </a:path>
                <a:path w="677545" h="147320">
                  <a:moveTo>
                    <a:pt x="677049" y="5232"/>
                  </a:moveTo>
                  <a:lnTo>
                    <a:pt x="676389" y="0"/>
                  </a:lnTo>
                  <a:lnTo>
                    <a:pt x="672858" y="317"/>
                  </a:lnTo>
                  <a:lnTo>
                    <a:pt x="669328" y="622"/>
                  </a:lnTo>
                  <a:lnTo>
                    <a:pt x="669531" y="5892"/>
                  </a:lnTo>
                  <a:lnTo>
                    <a:pt x="677049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 descr=""/>
            <p:cNvSpPr/>
            <p:nvPr/>
          </p:nvSpPr>
          <p:spPr>
            <a:xfrm>
              <a:off x="4176405" y="5388843"/>
              <a:ext cx="389890" cy="0"/>
            </a:xfrm>
            <a:custGeom>
              <a:avLst/>
              <a:gdLst/>
              <a:ahLst/>
              <a:cxnLst/>
              <a:rect l="l" t="t" r="r" b="b"/>
              <a:pathLst>
                <a:path w="389889" h="0">
                  <a:moveTo>
                    <a:pt x="0" y="0"/>
                  </a:moveTo>
                  <a:lnTo>
                    <a:pt x="389886" y="0"/>
                  </a:lnTo>
                </a:path>
              </a:pathLst>
            </a:custGeom>
            <a:ln w="1330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 descr=""/>
            <p:cNvSpPr/>
            <p:nvPr/>
          </p:nvSpPr>
          <p:spPr>
            <a:xfrm>
              <a:off x="792988" y="5391403"/>
              <a:ext cx="4761230" cy="401955"/>
            </a:xfrm>
            <a:custGeom>
              <a:avLst/>
              <a:gdLst/>
              <a:ahLst/>
              <a:cxnLst/>
              <a:rect l="l" t="t" r="r" b="b"/>
              <a:pathLst>
                <a:path w="4761230" h="401954">
                  <a:moveTo>
                    <a:pt x="3721" y="274751"/>
                  </a:moveTo>
                  <a:lnTo>
                    <a:pt x="0" y="273367"/>
                  </a:lnTo>
                  <a:lnTo>
                    <a:pt x="0" y="278980"/>
                  </a:lnTo>
                  <a:lnTo>
                    <a:pt x="2057" y="279755"/>
                  </a:lnTo>
                  <a:lnTo>
                    <a:pt x="3721" y="274751"/>
                  </a:lnTo>
                  <a:close/>
                </a:path>
                <a:path w="4761230" h="401954">
                  <a:moveTo>
                    <a:pt x="22606" y="281774"/>
                  </a:moveTo>
                  <a:lnTo>
                    <a:pt x="19291" y="280543"/>
                  </a:lnTo>
                  <a:lnTo>
                    <a:pt x="15976" y="279311"/>
                  </a:lnTo>
                  <a:lnTo>
                    <a:pt x="13881" y="284149"/>
                  </a:lnTo>
                  <a:lnTo>
                    <a:pt x="20967" y="286778"/>
                  </a:lnTo>
                  <a:lnTo>
                    <a:pt x="22606" y="281774"/>
                  </a:lnTo>
                  <a:close/>
                </a:path>
                <a:path w="4761230" h="401954">
                  <a:moveTo>
                    <a:pt x="41490" y="288798"/>
                  </a:moveTo>
                  <a:lnTo>
                    <a:pt x="38176" y="287566"/>
                  </a:lnTo>
                  <a:lnTo>
                    <a:pt x="34861" y="286334"/>
                  </a:lnTo>
                  <a:lnTo>
                    <a:pt x="32791" y="291172"/>
                  </a:lnTo>
                  <a:lnTo>
                    <a:pt x="39878" y="293814"/>
                  </a:lnTo>
                  <a:lnTo>
                    <a:pt x="41490" y="288798"/>
                  </a:lnTo>
                  <a:close/>
                </a:path>
                <a:path w="4761230" h="401954">
                  <a:moveTo>
                    <a:pt x="60363" y="295821"/>
                  </a:moveTo>
                  <a:lnTo>
                    <a:pt x="57048" y="294589"/>
                  </a:lnTo>
                  <a:lnTo>
                    <a:pt x="53733" y="293357"/>
                  </a:lnTo>
                  <a:lnTo>
                    <a:pt x="51676" y="298208"/>
                  </a:lnTo>
                  <a:lnTo>
                    <a:pt x="58762" y="300837"/>
                  </a:lnTo>
                  <a:lnTo>
                    <a:pt x="60363" y="295821"/>
                  </a:lnTo>
                  <a:close/>
                </a:path>
                <a:path w="4761230" h="401954">
                  <a:moveTo>
                    <a:pt x="79248" y="302831"/>
                  </a:moveTo>
                  <a:lnTo>
                    <a:pt x="75933" y="301599"/>
                  </a:lnTo>
                  <a:lnTo>
                    <a:pt x="72618" y="300367"/>
                  </a:lnTo>
                  <a:lnTo>
                    <a:pt x="70586" y="305231"/>
                  </a:lnTo>
                  <a:lnTo>
                    <a:pt x="77673" y="307860"/>
                  </a:lnTo>
                  <a:lnTo>
                    <a:pt x="79248" y="302831"/>
                  </a:lnTo>
                  <a:close/>
                </a:path>
                <a:path w="4761230" h="401954">
                  <a:moveTo>
                    <a:pt x="98132" y="309854"/>
                  </a:moveTo>
                  <a:lnTo>
                    <a:pt x="94818" y="308622"/>
                  </a:lnTo>
                  <a:lnTo>
                    <a:pt x="91503" y="307390"/>
                  </a:lnTo>
                  <a:lnTo>
                    <a:pt x="89496" y="312254"/>
                  </a:lnTo>
                  <a:lnTo>
                    <a:pt x="96570" y="314896"/>
                  </a:lnTo>
                  <a:lnTo>
                    <a:pt x="98132" y="309854"/>
                  </a:lnTo>
                  <a:close/>
                </a:path>
                <a:path w="4761230" h="401954">
                  <a:moveTo>
                    <a:pt x="117144" y="316534"/>
                  </a:moveTo>
                  <a:lnTo>
                    <a:pt x="113792" y="315379"/>
                  </a:lnTo>
                  <a:lnTo>
                    <a:pt x="110439" y="314223"/>
                  </a:lnTo>
                  <a:lnTo>
                    <a:pt x="108458" y="319100"/>
                  </a:lnTo>
                  <a:lnTo>
                    <a:pt x="115595" y="321576"/>
                  </a:lnTo>
                  <a:lnTo>
                    <a:pt x="117144" y="316534"/>
                  </a:lnTo>
                  <a:close/>
                </a:path>
                <a:path w="4761230" h="401954">
                  <a:moveTo>
                    <a:pt x="136182" y="323113"/>
                  </a:moveTo>
                  <a:lnTo>
                    <a:pt x="132829" y="321957"/>
                  </a:lnTo>
                  <a:lnTo>
                    <a:pt x="129476" y="320802"/>
                  </a:lnTo>
                  <a:lnTo>
                    <a:pt x="127520" y="325691"/>
                  </a:lnTo>
                  <a:lnTo>
                    <a:pt x="134658" y="328155"/>
                  </a:lnTo>
                  <a:lnTo>
                    <a:pt x="136182" y="323113"/>
                  </a:lnTo>
                  <a:close/>
                </a:path>
                <a:path w="4761230" h="401954">
                  <a:moveTo>
                    <a:pt x="155219" y="329704"/>
                  </a:moveTo>
                  <a:lnTo>
                    <a:pt x="151866" y="328549"/>
                  </a:lnTo>
                  <a:lnTo>
                    <a:pt x="148513" y="327393"/>
                  </a:lnTo>
                  <a:lnTo>
                    <a:pt x="146570" y="332282"/>
                  </a:lnTo>
                  <a:lnTo>
                    <a:pt x="153720" y="334759"/>
                  </a:lnTo>
                  <a:lnTo>
                    <a:pt x="155219" y="329704"/>
                  </a:lnTo>
                  <a:close/>
                </a:path>
                <a:path w="4761230" h="401954">
                  <a:moveTo>
                    <a:pt x="174256" y="336283"/>
                  </a:moveTo>
                  <a:lnTo>
                    <a:pt x="170903" y="335127"/>
                  </a:lnTo>
                  <a:lnTo>
                    <a:pt x="167551" y="333971"/>
                  </a:lnTo>
                  <a:lnTo>
                    <a:pt x="165633" y="338874"/>
                  </a:lnTo>
                  <a:lnTo>
                    <a:pt x="172783" y="341337"/>
                  </a:lnTo>
                  <a:lnTo>
                    <a:pt x="174256" y="336283"/>
                  </a:lnTo>
                  <a:close/>
                </a:path>
                <a:path w="4761230" h="401954">
                  <a:moveTo>
                    <a:pt x="193294" y="342861"/>
                  </a:moveTo>
                  <a:lnTo>
                    <a:pt x="189941" y="341706"/>
                  </a:lnTo>
                  <a:lnTo>
                    <a:pt x="186588" y="340550"/>
                  </a:lnTo>
                  <a:lnTo>
                    <a:pt x="184696" y="345465"/>
                  </a:lnTo>
                  <a:lnTo>
                    <a:pt x="191833" y="347929"/>
                  </a:lnTo>
                  <a:lnTo>
                    <a:pt x="193294" y="342861"/>
                  </a:lnTo>
                  <a:close/>
                </a:path>
                <a:path w="4761230" h="401954">
                  <a:moveTo>
                    <a:pt x="212394" y="349250"/>
                  </a:moveTo>
                  <a:lnTo>
                    <a:pt x="209016" y="348170"/>
                  </a:lnTo>
                  <a:lnTo>
                    <a:pt x="205638" y="347091"/>
                  </a:lnTo>
                  <a:lnTo>
                    <a:pt x="203758" y="352018"/>
                  </a:lnTo>
                  <a:lnTo>
                    <a:pt x="210959" y="354317"/>
                  </a:lnTo>
                  <a:lnTo>
                    <a:pt x="212394" y="349250"/>
                  </a:lnTo>
                  <a:close/>
                </a:path>
                <a:path w="4761230" h="401954">
                  <a:moveTo>
                    <a:pt x="231584" y="355371"/>
                  </a:moveTo>
                  <a:lnTo>
                    <a:pt x="228206" y="354291"/>
                  </a:lnTo>
                  <a:lnTo>
                    <a:pt x="224828" y="353212"/>
                  </a:lnTo>
                  <a:lnTo>
                    <a:pt x="222973" y="358152"/>
                  </a:lnTo>
                  <a:lnTo>
                    <a:pt x="230174" y="360438"/>
                  </a:lnTo>
                  <a:lnTo>
                    <a:pt x="231584" y="355371"/>
                  </a:lnTo>
                  <a:close/>
                </a:path>
                <a:path w="4761230" h="401954">
                  <a:moveTo>
                    <a:pt x="250774" y="361492"/>
                  </a:moveTo>
                  <a:lnTo>
                    <a:pt x="247396" y="360413"/>
                  </a:lnTo>
                  <a:lnTo>
                    <a:pt x="244017" y="359333"/>
                  </a:lnTo>
                  <a:lnTo>
                    <a:pt x="242189" y="364274"/>
                  </a:lnTo>
                  <a:lnTo>
                    <a:pt x="249389" y="366572"/>
                  </a:lnTo>
                  <a:lnTo>
                    <a:pt x="250774" y="361492"/>
                  </a:lnTo>
                  <a:close/>
                </a:path>
                <a:path w="4761230" h="401954">
                  <a:moveTo>
                    <a:pt x="269963" y="367614"/>
                  </a:moveTo>
                  <a:lnTo>
                    <a:pt x="266585" y="366534"/>
                  </a:lnTo>
                  <a:lnTo>
                    <a:pt x="263207" y="365455"/>
                  </a:lnTo>
                  <a:lnTo>
                    <a:pt x="261404" y="370408"/>
                  </a:lnTo>
                  <a:lnTo>
                    <a:pt x="268605" y="372706"/>
                  </a:lnTo>
                  <a:lnTo>
                    <a:pt x="269963" y="367614"/>
                  </a:lnTo>
                  <a:close/>
                </a:path>
                <a:path w="4761230" h="401954">
                  <a:moveTo>
                    <a:pt x="289153" y="373735"/>
                  </a:moveTo>
                  <a:lnTo>
                    <a:pt x="285775" y="372656"/>
                  </a:lnTo>
                  <a:lnTo>
                    <a:pt x="282397" y="371576"/>
                  </a:lnTo>
                  <a:lnTo>
                    <a:pt x="280619" y="376529"/>
                  </a:lnTo>
                  <a:lnTo>
                    <a:pt x="287820" y="378828"/>
                  </a:lnTo>
                  <a:lnTo>
                    <a:pt x="289153" y="373735"/>
                  </a:lnTo>
                  <a:close/>
                </a:path>
                <a:path w="4761230" h="401954">
                  <a:moveTo>
                    <a:pt x="308394" y="379704"/>
                  </a:moveTo>
                  <a:lnTo>
                    <a:pt x="304990" y="378714"/>
                  </a:lnTo>
                  <a:lnTo>
                    <a:pt x="301586" y="377723"/>
                  </a:lnTo>
                  <a:lnTo>
                    <a:pt x="299834" y="382689"/>
                  </a:lnTo>
                  <a:lnTo>
                    <a:pt x="307086" y="384810"/>
                  </a:lnTo>
                  <a:lnTo>
                    <a:pt x="308394" y="379704"/>
                  </a:lnTo>
                  <a:close/>
                </a:path>
                <a:path w="4761230" h="401954">
                  <a:moveTo>
                    <a:pt x="327723" y="385343"/>
                  </a:moveTo>
                  <a:lnTo>
                    <a:pt x="324319" y="384352"/>
                  </a:lnTo>
                  <a:lnTo>
                    <a:pt x="320916" y="383362"/>
                  </a:lnTo>
                  <a:lnTo>
                    <a:pt x="319189" y="388340"/>
                  </a:lnTo>
                  <a:lnTo>
                    <a:pt x="326440" y="390448"/>
                  </a:lnTo>
                  <a:lnTo>
                    <a:pt x="327723" y="385343"/>
                  </a:lnTo>
                  <a:close/>
                </a:path>
                <a:path w="4761230" h="401954">
                  <a:moveTo>
                    <a:pt x="347065" y="390982"/>
                  </a:moveTo>
                  <a:lnTo>
                    <a:pt x="343662" y="389991"/>
                  </a:lnTo>
                  <a:lnTo>
                    <a:pt x="340258" y="389001"/>
                  </a:lnTo>
                  <a:lnTo>
                    <a:pt x="338556" y="393979"/>
                  </a:lnTo>
                  <a:lnTo>
                    <a:pt x="345808" y="396100"/>
                  </a:lnTo>
                  <a:lnTo>
                    <a:pt x="347065" y="390982"/>
                  </a:lnTo>
                  <a:close/>
                </a:path>
                <a:path w="4761230" h="401954">
                  <a:moveTo>
                    <a:pt x="366395" y="396621"/>
                  </a:moveTo>
                  <a:lnTo>
                    <a:pt x="362991" y="395630"/>
                  </a:lnTo>
                  <a:lnTo>
                    <a:pt x="359587" y="394639"/>
                  </a:lnTo>
                  <a:lnTo>
                    <a:pt x="357911" y="399630"/>
                  </a:lnTo>
                  <a:lnTo>
                    <a:pt x="365163" y="401751"/>
                  </a:lnTo>
                  <a:lnTo>
                    <a:pt x="366395" y="396621"/>
                  </a:lnTo>
                  <a:close/>
                </a:path>
                <a:path w="4761230" h="401954">
                  <a:moveTo>
                    <a:pt x="3793388" y="635"/>
                  </a:moveTo>
                  <a:lnTo>
                    <a:pt x="3789857" y="317"/>
                  </a:lnTo>
                  <a:lnTo>
                    <a:pt x="3786327" y="0"/>
                  </a:lnTo>
                  <a:lnTo>
                    <a:pt x="3785654" y="5219"/>
                  </a:lnTo>
                  <a:lnTo>
                    <a:pt x="3793159" y="5905"/>
                  </a:lnTo>
                  <a:lnTo>
                    <a:pt x="3793388" y="635"/>
                  </a:lnTo>
                  <a:close/>
                </a:path>
                <a:path w="4761230" h="401954">
                  <a:moveTo>
                    <a:pt x="3813467" y="2451"/>
                  </a:moveTo>
                  <a:lnTo>
                    <a:pt x="3809936" y="2133"/>
                  </a:lnTo>
                  <a:lnTo>
                    <a:pt x="3806406" y="1816"/>
                  </a:lnTo>
                  <a:lnTo>
                    <a:pt x="3805694" y="7035"/>
                  </a:lnTo>
                  <a:lnTo>
                    <a:pt x="3813200" y="7708"/>
                  </a:lnTo>
                  <a:lnTo>
                    <a:pt x="3813467" y="2451"/>
                  </a:lnTo>
                  <a:close/>
                </a:path>
                <a:path w="4761230" h="401954">
                  <a:moveTo>
                    <a:pt x="3833558" y="4254"/>
                  </a:moveTo>
                  <a:lnTo>
                    <a:pt x="3830028" y="3937"/>
                  </a:lnTo>
                  <a:lnTo>
                    <a:pt x="3826497" y="3619"/>
                  </a:lnTo>
                  <a:lnTo>
                    <a:pt x="3825748" y="8839"/>
                  </a:lnTo>
                  <a:lnTo>
                    <a:pt x="3833253" y="9512"/>
                  </a:lnTo>
                  <a:lnTo>
                    <a:pt x="3833558" y="4254"/>
                  </a:lnTo>
                  <a:close/>
                </a:path>
                <a:path w="4761230" h="401954">
                  <a:moveTo>
                    <a:pt x="3853599" y="6413"/>
                  </a:moveTo>
                  <a:lnTo>
                    <a:pt x="3850081" y="5994"/>
                  </a:lnTo>
                  <a:lnTo>
                    <a:pt x="3846563" y="5575"/>
                  </a:lnTo>
                  <a:lnTo>
                    <a:pt x="3845776" y="10782"/>
                  </a:lnTo>
                  <a:lnTo>
                    <a:pt x="3853256" y="11671"/>
                  </a:lnTo>
                  <a:lnTo>
                    <a:pt x="3853599" y="6413"/>
                  </a:lnTo>
                  <a:close/>
                </a:path>
                <a:path w="4761230" h="401954">
                  <a:moveTo>
                    <a:pt x="3873627" y="8826"/>
                  </a:moveTo>
                  <a:lnTo>
                    <a:pt x="3870109" y="8407"/>
                  </a:lnTo>
                  <a:lnTo>
                    <a:pt x="3866591" y="7988"/>
                  </a:lnTo>
                  <a:lnTo>
                    <a:pt x="3865765" y="13182"/>
                  </a:lnTo>
                  <a:lnTo>
                    <a:pt x="3873246" y="14084"/>
                  </a:lnTo>
                  <a:lnTo>
                    <a:pt x="3873627" y="8826"/>
                  </a:lnTo>
                  <a:close/>
                </a:path>
                <a:path w="4761230" h="401954">
                  <a:moveTo>
                    <a:pt x="3893642" y="11226"/>
                  </a:moveTo>
                  <a:lnTo>
                    <a:pt x="3890124" y="10807"/>
                  </a:lnTo>
                  <a:lnTo>
                    <a:pt x="3886606" y="10388"/>
                  </a:lnTo>
                  <a:lnTo>
                    <a:pt x="3885742" y="15582"/>
                  </a:lnTo>
                  <a:lnTo>
                    <a:pt x="3893223" y="16484"/>
                  </a:lnTo>
                  <a:lnTo>
                    <a:pt x="3893642" y="11226"/>
                  </a:lnTo>
                  <a:close/>
                </a:path>
                <a:path w="4761230" h="401954">
                  <a:moveTo>
                    <a:pt x="3913670" y="13627"/>
                  </a:moveTo>
                  <a:lnTo>
                    <a:pt x="3910152" y="13208"/>
                  </a:lnTo>
                  <a:lnTo>
                    <a:pt x="3906634" y="12788"/>
                  </a:lnTo>
                  <a:lnTo>
                    <a:pt x="3905732" y="17983"/>
                  </a:lnTo>
                  <a:lnTo>
                    <a:pt x="3913213" y="18872"/>
                  </a:lnTo>
                  <a:lnTo>
                    <a:pt x="3913670" y="13627"/>
                  </a:lnTo>
                  <a:close/>
                </a:path>
                <a:path w="4761230" h="401954">
                  <a:moveTo>
                    <a:pt x="3933647" y="16319"/>
                  </a:moveTo>
                  <a:lnTo>
                    <a:pt x="3930142" y="15798"/>
                  </a:lnTo>
                  <a:lnTo>
                    <a:pt x="3926636" y="15278"/>
                  </a:lnTo>
                  <a:lnTo>
                    <a:pt x="3925697" y="20459"/>
                  </a:lnTo>
                  <a:lnTo>
                    <a:pt x="3933152" y="21577"/>
                  </a:lnTo>
                  <a:lnTo>
                    <a:pt x="3933647" y="16319"/>
                  </a:lnTo>
                  <a:close/>
                </a:path>
                <a:path w="4761230" h="401954">
                  <a:moveTo>
                    <a:pt x="3953599" y="19316"/>
                  </a:moveTo>
                  <a:lnTo>
                    <a:pt x="3950093" y="18796"/>
                  </a:lnTo>
                  <a:lnTo>
                    <a:pt x="3946588" y="18275"/>
                  </a:lnTo>
                  <a:lnTo>
                    <a:pt x="3945610" y="23444"/>
                  </a:lnTo>
                  <a:lnTo>
                    <a:pt x="3953065" y="24561"/>
                  </a:lnTo>
                  <a:lnTo>
                    <a:pt x="3953599" y="19316"/>
                  </a:lnTo>
                  <a:close/>
                </a:path>
                <a:path w="4761230" h="401954">
                  <a:moveTo>
                    <a:pt x="3973538" y="22301"/>
                  </a:moveTo>
                  <a:lnTo>
                    <a:pt x="3970032" y="21780"/>
                  </a:lnTo>
                  <a:lnTo>
                    <a:pt x="3966527" y="21259"/>
                  </a:lnTo>
                  <a:lnTo>
                    <a:pt x="3965511" y="26428"/>
                  </a:lnTo>
                  <a:lnTo>
                    <a:pt x="3972979" y="27546"/>
                  </a:lnTo>
                  <a:lnTo>
                    <a:pt x="3973538" y="22301"/>
                  </a:lnTo>
                  <a:close/>
                </a:path>
                <a:path w="4761230" h="401954">
                  <a:moveTo>
                    <a:pt x="3993477" y="25285"/>
                  </a:moveTo>
                  <a:lnTo>
                    <a:pt x="3989971" y="24765"/>
                  </a:lnTo>
                  <a:lnTo>
                    <a:pt x="3986466" y="24244"/>
                  </a:lnTo>
                  <a:lnTo>
                    <a:pt x="3985425" y="29400"/>
                  </a:lnTo>
                  <a:lnTo>
                    <a:pt x="3992880" y="30518"/>
                  </a:lnTo>
                  <a:lnTo>
                    <a:pt x="3993477" y="25285"/>
                  </a:lnTo>
                  <a:close/>
                </a:path>
                <a:path w="4761230" h="401954">
                  <a:moveTo>
                    <a:pt x="4013403" y="28435"/>
                  </a:moveTo>
                  <a:lnTo>
                    <a:pt x="4009910" y="27813"/>
                  </a:lnTo>
                  <a:lnTo>
                    <a:pt x="4006418" y="27203"/>
                  </a:lnTo>
                  <a:lnTo>
                    <a:pt x="4005338" y="32359"/>
                  </a:lnTo>
                  <a:lnTo>
                    <a:pt x="4012768" y="33667"/>
                  </a:lnTo>
                  <a:lnTo>
                    <a:pt x="4013403" y="28435"/>
                  </a:lnTo>
                  <a:close/>
                </a:path>
                <a:path w="4761230" h="401954">
                  <a:moveTo>
                    <a:pt x="4033253" y="31991"/>
                  </a:moveTo>
                  <a:lnTo>
                    <a:pt x="4029760" y="31369"/>
                  </a:lnTo>
                  <a:lnTo>
                    <a:pt x="4026268" y="30746"/>
                  </a:lnTo>
                  <a:lnTo>
                    <a:pt x="4025163" y="35890"/>
                  </a:lnTo>
                  <a:lnTo>
                    <a:pt x="4032580" y="37223"/>
                  </a:lnTo>
                  <a:lnTo>
                    <a:pt x="4033253" y="31991"/>
                  </a:lnTo>
                  <a:close/>
                </a:path>
                <a:path w="4761230" h="401954">
                  <a:moveTo>
                    <a:pt x="4053090" y="35560"/>
                  </a:moveTo>
                  <a:lnTo>
                    <a:pt x="4049598" y="34937"/>
                  </a:lnTo>
                  <a:lnTo>
                    <a:pt x="4046105" y="34315"/>
                  </a:lnTo>
                  <a:lnTo>
                    <a:pt x="4044962" y="39458"/>
                  </a:lnTo>
                  <a:lnTo>
                    <a:pt x="4052379" y="40779"/>
                  </a:lnTo>
                  <a:lnTo>
                    <a:pt x="4053090" y="35560"/>
                  </a:lnTo>
                  <a:close/>
                </a:path>
                <a:path w="4761230" h="401954">
                  <a:moveTo>
                    <a:pt x="4072940" y="39116"/>
                  </a:moveTo>
                  <a:lnTo>
                    <a:pt x="4069448" y="38493"/>
                  </a:lnTo>
                  <a:lnTo>
                    <a:pt x="4065955" y="37871"/>
                  </a:lnTo>
                  <a:lnTo>
                    <a:pt x="4064774" y="43002"/>
                  </a:lnTo>
                  <a:lnTo>
                    <a:pt x="4072204" y="44335"/>
                  </a:lnTo>
                  <a:lnTo>
                    <a:pt x="4072940" y="39116"/>
                  </a:lnTo>
                  <a:close/>
                </a:path>
                <a:path w="4761230" h="401954">
                  <a:moveTo>
                    <a:pt x="4092791" y="42672"/>
                  </a:moveTo>
                  <a:lnTo>
                    <a:pt x="4089298" y="42049"/>
                  </a:lnTo>
                  <a:lnTo>
                    <a:pt x="4085806" y="41427"/>
                  </a:lnTo>
                  <a:lnTo>
                    <a:pt x="4084599" y="46545"/>
                  </a:lnTo>
                  <a:lnTo>
                    <a:pt x="4092016" y="47879"/>
                  </a:lnTo>
                  <a:lnTo>
                    <a:pt x="4092791" y="42672"/>
                  </a:lnTo>
                  <a:close/>
                </a:path>
                <a:path w="4761230" h="401954">
                  <a:moveTo>
                    <a:pt x="4112526" y="46761"/>
                  </a:moveTo>
                  <a:lnTo>
                    <a:pt x="4109059" y="46037"/>
                  </a:lnTo>
                  <a:lnTo>
                    <a:pt x="4105592" y="45313"/>
                  </a:lnTo>
                  <a:lnTo>
                    <a:pt x="4104348" y="50431"/>
                  </a:lnTo>
                  <a:lnTo>
                    <a:pt x="4111726" y="51968"/>
                  </a:lnTo>
                  <a:lnTo>
                    <a:pt x="4112526" y="46761"/>
                  </a:lnTo>
                  <a:close/>
                </a:path>
                <a:path w="4761230" h="401954">
                  <a:moveTo>
                    <a:pt x="4132275" y="50876"/>
                  </a:moveTo>
                  <a:lnTo>
                    <a:pt x="4128808" y="50152"/>
                  </a:lnTo>
                  <a:lnTo>
                    <a:pt x="4125341" y="49428"/>
                  </a:lnTo>
                  <a:lnTo>
                    <a:pt x="4124058" y="54533"/>
                  </a:lnTo>
                  <a:lnTo>
                    <a:pt x="4131437" y="56083"/>
                  </a:lnTo>
                  <a:lnTo>
                    <a:pt x="4132275" y="50876"/>
                  </a:lnTo>
                  <a:close/>
                </a:path>
                <a:path w="4761230" h="401954">
                  <a:moveTo>
                    <a:pt x="4152011" y="54991"/>
                  </a:moveTo>
                  <a:lnTo>
                    <a:pt x="4148544" y="54267"/>
                  </a:lnTo>
                  <a:lnTo>
                    <a:pt x="4145076" y="53543"/>
                  </a:lnTo>
                  <a:lnTo>
                    <a:pt x="4143768" y="58648"/>
                  </a:lnTo>
                  <a:lnTo>
                    <a:pt x="4151147" y="60185"/>
                  </a:lnTo>
                  <a:lnTo>
                    <a:pt x="4152011" y="54991"/>
                  </a:lnTo>
                  <a:close/>
                </a:path>
                <a:path w="4761230" h="401954">
                  <a:moveTo>
                    <a:pt x="4171746" y="59105"/>
                  </a:moveTo>
                  <a:lnTo>
                    <a:pt x="4168279" y="58381"/>
                  </a:lnTo>
                  <a:lnTo>
                    <a:pt x="4164812" y="57658"/>
                  </a:lnTo>
                  <a:lnTo>
                    <a:pt x="4163466" y="62750"/>
                  </a:lnTo>
                  <a:lnTo>
                    <a:pt x="4170845" y="64287"/>
                  </a:lnTo>
                  <a:lnTo>
                    <a:pt x="4171746" y="59105"/>
                  </a:lnTo>
                  <a:close/>
                </a:path>
                <a:path w="4761230" h="401954">
                  <a:moveTo>
                    <a:pt x="4191444" y="63461"/>
                  </a:moveTo>
                  <a:lnTo>
                    <a:pt x="4187990" y="62636"/>
                  </a:lnTo>
                  <a:lnTo>
                    <a:pt x="4184535" y="61823"/>
                  </a:lnTo>
                  <a:lnTo>
                    <a:pt x="4183164" y="66903"/>
                  </a:lnTo>
                  <a:lnTo>
                    <a:pt x="4190504" y="68643"/>
                  </a:lnTo>
                  <a:lnTo>
                    <a:pt x="4191444" y="63461"/>
                  </a:lnTo>
                  <a:close/>
                </a:path>
                <a:path w="4761230" h="401954">
                  <a:moveTo>
                    <a:pt x="4211053" y="68122"/>
                  </a:moveTo>
                  <a:lnTo>
                    <a:pt x="4207599" y="67297"/>
                  </a:lnTo>
                  <a:lnTo>
                    <a:pt x="4204144" y="66484"/>
                  </a:lnTo>
                  <a:lnTo>
                    <a:pt x="4202747" y="71551"/>
                  </a:lnTo>
                  <a:lnTo>
                    <a:pt x="4210088" y="73291"/>
                  </a:lnTo>
                  <a:lnTo>
                    <a:pt x="4211053" y="68122"/>
                  </a:lnTo>
                  <a:close/>
                </a:path>
                <a:path w="4761230" h="401954">
                  <a:moveTo>
                    <a:pt x="4230675" y="72771"/>
                  </a:moveTo>
                  <a:lnTo>
                    <a:pt x="4227220" y="71945"/>
                  </a:lnTo>
                  <a:lnTo>
                    <a:pt x="4223766" y="71132"/>
                  </a:lnTo>
                  <a:lnTo>
                    <a:pt x="4222343" y="76200"/>
                  </a:lnTo>
                  <a:lnTo>
                    <a:pt x="4229671" y="77939"/>
                  </a:lnTo>
                  <a:lnTo>
                    <a:pt x="4230675" y="72771"/>
                  </a:lnTo>
                  <a:close/>
                </a:path>
                <a:path w="4761230" h="401954">
                  <a:moveTo>
                    <a:pt x="4250296" y="77431"/>
                  </a:moveTo>
                  <a:lnTo>
                    <a:pt x="4246842" y="76606"/>
                  </a:lnTo>
                  <a:lnTo>
                    <a:pt x="4243387" y="75793"/>
                  </a:lnTo>
                  <a:lnTo>
                    <a:pt x="4241927" y="80848"/>
                  </a:lnTo>
                  <a:lnTo>
                    <a:pt x="4249267" y="82588"/>
                  </a:lnTo>
                  <a:lnTo>
                    <a:pt x="4250296" y="77431"/>
                  </a:lnTo>
                  <a:close/>
                </a:path>
                <a:path w="4761230" h="401954">
                  <a:moveTo>
                    <a:pt x="4269918" y="82067"/>
                  </a:moveTo>
                  <a:lnTo>
                    <a:pt x="4266463" y="81254"/>
                  </a:lnTo>
                  <a:lnTo>
                    <a:pt x="4263009" y="80429"/>
                  </a:lnTo>
                  <a:lnTo>
                    <a:pt x="4261523" y="85483"/>
                  </a:lnTo>
                  <a:lnTo>
                    <a:pt x="4268863" y="87236"/>
                  </a:lnTo>
                  <a:lnTo>
                    <a:pt x="4269918" y="82067"/>
                  </a:lnTo>
                  <a:close/>
                </a:path>
                <a:path w="4761230" h="401954">
                  <a:moveTo>
                    <a:pt x="4289425" y="87147"/>
                  </a:moveTo>
                  <a:lnTo>
                    <a:pt x="4285996" y="86233"/>
                  </a:lnTo>
                  <a:lnTo>
                    <a:pt x="4282567" y="85318"/>
                  </a:lnTo>
                  <a:lnTo>
                    <a:pt x="4281055" y="90360"/>
                  </a:lnTo>
                  <a:lnTo>
                    <a:pt x="4288345" y="92303"/>
                  </a:lnTo>
                  <a:lnTo>
                    <a:pt x="4289425" y="87147"/>
                  </a:lnTo>
                  <a:close/>
                </a:path>
                <a:path w="4761230" h="401954">
                  <a:moveTo>
                    <a:pt x="4308907" y="92329"/>
                  </a:moveTo>
                  <a:lnTo>
                    <a:pt x="4305478" y="91414"/>
                  </a:lnTo>
                  <a:lnTo>
                    <a:pt x="4302049" y="90500"/>
                  </a:lnTo>
                  <a:lnTo>
                    <a:pt x="4300499" y="95542"/>
                  </a:lnTo>
                  <a:lnTo>
                    <a:pt x="4307789" y="97472"/>
                  </a:lnTo>
                  <a:lnTo>
                    <a:pt x="4308907" y="92329"/>
                  </a:lnTo>
                  <a:close/>
                </a:path>
                <a:path w="4761230" h="401954">
                  <a:moveTo>
                    <a:pt x="4328388" y="97497"/>
                  </a:moveTo>
                  <a:lnTo>
                    <a:pt x="4324959" y="96583"/>
                  </a:lnTo>
                  <a:lnTo>
                    <a:pt x="4321530" y="95669"/>
                  </a:lnTo>
                  <a:lnTo>
                    <a:pt x="4319956" y="100698"/>
                  </a:lnTo>
                  <a:lnTo>
                    <a:pt x="4327245" y="102641"/>
                  </a:lnTo>
                  <a:lnTo>
                    <a:pt x="4328388" y="97497"/>
                  </a:lnTo>
                  <a:close/>
                </a:path>
                <a:path w="4761230" h="401954">
                  <a:moveTo>
                    <a:pt x="4347883" y="102679"/>
                  </a:moveTo>
                  <a:lnTo>
                    <a:pt x="4344454" y="101765"/>
                  </a:lnTo>
                  <a:lnTo>
                    <a:pt x="4341025" y="100850"/>
                  </a:lnTo>
                  <a:lnTo>
                    <a:pt x="4339425" y="105879"/>
                  </a:lnTo>
                  <a:lnTo>
                    <a:pt x="4346714" y="107810"/>
                  </a:lnTo>
                  <a:lnTo>
                    <a:pt x="4347883" y="102679"/>
                  </a:lnTo>
                  <a:close/>
                </a:path>
                <a:path w="4761230" h="401954">
                  <a:moveTo>
                    <a:pt x="4367365" y="107848"/>
                  </a:moveTo>
                  <a:lnTo>
                    <a:pt x="4363936" y="106934"/>
                  </a:lnTo>
                  <a:lnTo>
                    <a:pt x="4360507" y="106019"/>
                  </a:lnTo>
                  <a:lnTo>
                    <a:pt x="4358881" y="111036"/>
                  </a:lnTo>
                  <a:lnTo>
                    <a:pt x="4366171" y="112966"/>
                  </a:lnTo>
                  <a:lnTo>
                    <a:pt x="4367365" y="107848"/>
                  </a:lnTo>
                  <a:close/>
                </a:path>
                <a:path w="4761230" h="401954">
                  <a:moveTo>
                    <a:pt x="4386707" y="113525"/>
                  </a:moveTo>
                  <a:lnTo>
                    <a:pt x="4383303" y="112522"/>
                  </a:lnTo>
                  <a:lnTo>
                    <a:pt x="4379900" y="111518"/>
                  </a:lnTo>
                  <a:lnTo>
                    <a:pt x="4378249" y="116522"/>
                  </a:lnTo>
                  <a:lnTo>
                    <a:pt x="4385488" y="118643"/>
                  </a:lnTo>
                  <a:lnTo>
                    <a:pt x="4386707" y="113525"/>
                  </a:lnTo>
                  <a:close/>
                </a:path>
                <a:path w="4761230" h="401954">
                  <a:moveTo>
                    <a:pt x="4406049" y="119202"/>
                  </a:moveTo>
                  <a:lnTo>
                    <a:pt x="4402645" y="118198"/>
                  </a:lnTo>
                  <a:lnTo>
                    <a:pt x="4399242" y="117195"/>
                  </a:lnTo>
                  <a:lnTo>
                    <a:pt x="4397565" y="122186"/>
                  </a:lnTo>
                  <a:lnTo>
                    <a:pt x="4404804" y="124320"/>
                  </a:lnTo>
                  <a:lnTo>
                    <a:pt x="4406049" y="119202"/>
                  </a:lnTo>
                  <a:close/>
                </a:path>
                <a:path w="4761230" h="401954">
                  <a:moveTo>
                    <a:pt x="4425404" y="124879"/>
                  </a:moveTo>
                  <a:lnTo>
                    <a:pt x="4422000" y="123875"/>
                  </a:lnTo>
                  <a:lnTo>
                    <a:pt x="4418596" y="122872"/>
                  </a:lnTo>
                  <a:lnTo>
                    <a:pt x="4416895" y="127863"/>
                  </a:lnTo>
                  <a:lnTo>
                    <a:pt x="4424134" y="129984"/>
                  </a:lnTo>
                  <a:lnTo>
                    <a:pt x="4425404" y="124879"/>
                  </a:lnTo>
                  <a:close/>
                </a:path>
                <a:path w="4761230" h="401954">
                  <a:moveTo>
                    <a:pt x="4444746" y="130556"/>
                  </a:moveTo>
                  <a:lnTo>
                    <a:pt x="4441342" y="129552"/>
                  </a:lnTo>
                  <a:lnTo>
                    <a:pt x="4437939" y="128549"/>
                  </a:lnTo>
                  <a:lnTo>
                    <a:pt x="4436211" y="133527"/>
                  </a:lnTo>
                  <a:lnTo>
                    <a:pt x="4443450" y="135648"/>
                  </a:lnTo>
                  <a:lnTo>
                    <a:pt x="4444746" y="130556"/>
                  </a:lnTo>
                  <a:close/>
                </a:path>
                <a:path w="4761230" h="401954">
                  <a:moveTo>
                    <a:pt x="4464088" y="136232"/>
                  </a:moveTo>
                  <a:lnTo>
                    <a:pt x="4460684" y="135229"/>
                  </a:lnTo>
                  <a:lnTo>
                    <a:pt x="4457281" y="134226"/>
                  </a:lnTo>
                  <a:lnTo>
                    <a:pt x="4455528" y="139204"/>
                  </a:lnTo>
                  <a:lnTo>
                    <a:pt x="4462767" y="141325"/>
                  </a:lnTo>
                  <a:lnTo>
                    <a:pt x="4464088" y="136232"/>
                  </a:lnTo>
                  <a:close/>
                </a:path>
                <a:path w="4761230" h="401954">
                  <a:moveTo>
                    <a:pt x="4483278" y="142392"/>
                  </a:moveTo>
                  <a:lnTo>
                    <a:pt x="4479899" y="141312"/>
                  </a:lnTo>
                  <a:lnTo>
                    <a:pt x="4476521" y="140233"/>
                  </a:lnTo>
                  <a:lnTo>
                    <a:pt x="4474743" y="145186"/>
                  </a:lnTo>
                  <a:lnTo>
                    <a:pt x="4481931" y="147485"/>
                  </a:lnTo>
                  <a:lnTo>
                    <a:pt x="4483278" y="142392"/>
                  </a:lnTo>
                  <a:close/>
                </a:path>
                <a:path w="4761230" h="401954">
                  <a:moveTo>
                    <a:pt x="4502480" y="148551"/>
                  </a:moveTo>
                  <a:lnTo>
                    <a:pt x="4499102" y="147472"/>
                  </a:lnTo>
                  <a:lnTo>
                    <a:pt x="4495724" y="146392"/>
                  </a:lnTo>
                  <a:lnTo>
                    <a:pt x="4493920" y="151333"/>
                  </a:lnTo>
                  <a:lnTo>
                    <a:pt x="4501108" y="153644"/>
                  </a:lnTo>
                  <a:lnTo>
                    <a:pt x="4502480" y="148551"/>
                  </a:lnTo>
                  <a:close/>
                </a:path>
                <a:path w="4761230" h="401954">
                  <a:moveTo>
                    <a:pt x="4521670" y="154711"/>
                  </a:moveTo>
                  <a:lnTo>
                    <a:pt x="4518291" y="153631"/>
                  </a:lnTo>
                  <a:lnTo>
                    <a:pt x="4514913" y="152552"/>
                  </a:lnTo>
                  <a:lnTo>
                    <a:pt x="4513084" y="157492"/>
                  </a:lnTo>
                  <a:lnTo>
                    <a:pt x="4520273" y="159791"/>
                  </a:lnTo>
                  <a:lnTo>
                    <a:pt x="4521670" y="154711"/>
                  </a:lnTo>
                  <a:close/>
                </a:path>
                <a:path w="4761230" h="401954">
                  <a:moveTo>
                    <a:pt x="4540872" y="160870"/>
                  </a:moveTo>
                  <a:lnTo>
                    <a:pt x="4537494" y="159791"/>
                  </a:lnTo>
                  <a:lnTo>
                    <a:pt x="4534116" y="158711"/>
                  </a:lnTo>
                  <a:lnTo>
                    <a:pt x="4532261" y="163639"/>
                  </a:lnTo>
                  <a:lnTo>
                    <a:pt x="4539450" y="165938"/>
                  </a:lnTo>
                  <a:lnTo>
                    <a:pt x="4540872" y="160870"/>
                  </a:lnTo>
                  <a:close/>
                </a:path>
                <a:path w="4761230" h="401954">
                  <a:moveTo>
                    <a:pt x="4560074" y="167017"/>
                  </a:moveTo>
                  <a:lnTo>
                    <a:pt x="4556696" y="165938"/>
                  </a:lnTo>
                  <a:lnTo>
                    <a:pt x="4553318" y="164858"/>
                  </a:lnTo>
                  <a:lnTo>
                    <a:pt x="4551438" y="169786"/>
                  </a:lnTo>
                  <a:lnTo>
                    <a:pt x="4558627" y="172085"/>
                  </a:lnTo>
                  <a:lnTo>
                    <a:pt x="4560074" y="167017"/>
                  </a:lnTo>
                  <a:close/>
                </a:path>
                <a:path w="4761230" h="401954">
                  <a:moveTo>
                    <a:pt x="4579124" y="173596"/>
                  </a:moveTo>
                  <a:lnTo>
                    <a:pt x="4575772" y="172427"/>
                  </a:lnTo>
                  <a:lnTo>
                    <a:pt x="4572419" y="171259"/>
                  </a:lnTo>
                  <a:lnTo>
                    <a:pt x="4570527" y="176174"/>
                  </a:lnTo>
                  <a:lnTo>
                    <a:pt x="4577651" y="178650"/>
                  </a:lnTo>
                  <a:lnTo>
                    <a:pt x="4579124" y="173596"/>
                  </a:lnTo>
                  <a:close/>
                </a:path>
                <a:path w="4761230" h="401954">
                  <a:moveTo>
                    <a:pt x="4598174" y="180213"/>
                  </a:moveTo>
                  <a:lnTo>
                    <a:pt x="4594822" y="179044"/>
                  </a:lnTo>
                  <a:lnTo>
                    <a:pt x="4591469" y="177876"/>
                  </a:lnTo>
                  <a:lnTo>
                    <a:pt x="4589551" y="182791"/>
                  </a:lnTo>
                  <a:lnTo>
                    <a:pt x="4596676" y="185267"/>
                  </a:lnTo>
                  <a:lnTo>
                    <a:pt x="4598174" y="180213"/>
                  </a:lnTo>
                  <a:close/>
                </a:path>
                <a:path w="4761230" h="401954">
                  <a:moveTo>
                    <a:pt x="4617212" y="186817"/>
                  </a:moveTo>
                  <a:lnTo>
                    <a:pt x="4613859" y="185648"/>
                  </a:lnTo>
                  <a:lnTo>
                    <a:pt x="4610506" y="184480"/>
                  </a:lnTo>
                  <a:lnTo>
                    <a:pt x="4608563" y="189382"/>
                  </a:lnTo>
                  <a:lnTo>
                    <a:pt x="4615700" y="191858"/>
                  </a:lnTo>
                  <a:lnTo>
                    <a:pt x="4617212" y="186817"/>
                  </a:lnTo>
                  <a:close/>
                </a:path>
                <a:path w="4761230" h="401954">
                  <a:moveTo>
                    <a:pt x="4636262" y="193433"/>
                  </a:moveTo>
                  <a:lnTo>
                    <a:pt x="4632909" y="192265"/>
                  </a:lnTo>
                  <a:lnTo>
                    <a:pt x="4629556" y="191096"/>
                  </a:lnTo>
                  <a:lnTo>
                    <a:pt x="4627600" y="195986"/>
                  </a:lnTo>
                  <a:lnTo>
                    <a:pt x="4634725" y="198462"/>
                  </a:lnTo>
                  <a:lnTo>
                    <a:pt x="4636262" y="193433"/>
                  </a:lnTo>
                  <a:close/>
                </a:path>
                <a:path w="4761230" h="401954">
                  <a:moveTo>
                    <a:pt x="4655299" y="200050"/>
                  </a:moveTo>
                  <a:lnTo>
                    <a:pt x="4651946" y="198882"/>
                  </a:lnTo>
                  <a:lnTo>
                    <a:pt x="4648593" y="197713"/>
                  </a:lnTo>
                  <a:lnTo>
                    <a:pt x="4646612" y="202603"/>
                  </a:lnTo>
                  <a:lnTo>
                    <a:pt x="4653737" y="205079"/>
                  </a:lnTo>
                  <a:lnTo>
                    <a:pt x="4655299" y="200050"/>
                  </a:lnTo>
                  <a:close/>
                </a:path>
                <a:path w="4761230" h="401954">
                  <a:moveTo>
                    <a:pt x="4674260" y="206908"/>
                  </a:moveTo>
                  <a:lnTo>
                    <a:pt x="4670933" y="205663"/>
                  </a:lnTo>
                  <a:lnTo>
                    <a:pt x="4667605" y="204419"/>
                  </a:lnTo>
                  <a:lnTo>
                    <a:pt x="4665611" y="209296"/>
                  </a:lnTo>
                  <a:lnTo>
                    <a:pt x="4672673" y="211924"/>
                  </a:lnTo>
                  <a:lnTo>
                    <a:pt x="4674260" y="206908"/>
                  </a:lnTo>
                  <a:close/>
                </a:path>
                <a:path w="4761230" h="401954">
                  <a:moveTo>
                    <a:pt x="4693145" y="213956"/>
                  </a:moveTo>
                  <a:lnTo>
                    <a:pt x="4689818" y="212712"/>
                  </a:lnTo>
                  <a:lnTo>
                    <a:pt x="4686490" y="211467"/>
                  </a:lnTo>
                  <a:lnTo>
                    <a:pt x="4684471" y="216331"/>
                  </a:lnTo>
                  <a:lnTo>
                    <a:pt x="4691545" y="218973"/>
                  </a:lnTo>
                  <a:lnTo>
                    <a:pt x="4693145" y="213956"/>
                  </a:lnTo>
                  <a:close/>
                </a:path>
                <a:path w="4761230" h="401954">
                  <a:moveTo>
                    <a:pt x="4712030" y="221018"/>
                  </a:moveTo>
                  <a:lnTo>
                    <a:pt x="4708703" y="219773"/>
                  </a:lnTo>
                  <a:lnTo>
                    <a:pt x="4705375" y="218528"/>
                  </a:lnTo>
                  <a:lnTo>
                    <a:pt x="4703330" y="223393"/>
                  </a:lnTo>
                  <a:lnTo>
                    <a:pt x="4710404" y="226021"/>
                  </a:lnTo>
                  <a:lnTo>
                    <a:pt x="4712030" y="221018"/>
                  </a:lnTo>
                  <a:close/>
                </a:path>
                <a:path w="4761230" h="401954">
                  <a:moveTo>
                    <a:pt x="4730915" y="228066"/>
                  </a:moveTo>
                  <a:lnTo>
                    <a:pt x="4727587" y="226822"/>
                  </a:lnTo>
                  <a:lnTo>
                    <a:pt x="4724260" y="225577"/>
                  </a:lnTo>
                  <a:lnTo>
                    <a:pt x="4722203" y="230428"/>
                  </a:lnTo>
                  <a:lnTo>
                    <a:pt x="4729264" y="233070"/>
                  </a:lnTo>
                  <a:lnTo>
                    <a:pt x="4730915" y="228066"/>
                  </a:lnTo>
                  <a:close/>
                </a:path>
                <a:path w="4761230" h="401954">
                  <a:moveTo>
                    <a:pt x="4749800" y="235115"/>
                  </a:moveTo>
                  <a:lnTo>
                    <a:pt x="4746472" y="233870"/>
                  </a:lnTo>
                  <a:lnTo>
                    <a:pt x="4743145" y="232625"/>
                  </a:lnTo>
                  <a:lnTo>
                    <a:pt x="4741062" y="237464"/>
                  </a:lnTo>
                  <a:lnTo>
                    <a:pt x="4748136" y="240106"/>
                  </a:lnTo>
                  <a:lnTo>
                    <a:pt x="4749800" y="235115"/>
                  </a:lnTo>
                  <a:close/>
                </a:path>
                <a:path w="4761230" h="401954">
                  <a:moveTo>
                    <a:pt x="4760963" y="242112"/>
                  </a:moveTo>
                  <a:lnTo>
                    <a:pt x="4759922" y="244513"/>
                  </a:lnTo>
                  <a:lnTo>
                    <a:pt x="4760963" y="244906"/>
                  </a:lnTo>
                  <a:lnTo>
                    <a:pt x="4760963" y="24211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 descr=""/>
            <p:cNvSpPr/>
            <p:nvPr/>
          </p:nvSpPr>
          <p:spPr>
            <a:xfrm>
              <a:off x="1150899" y="5786043"/>
              <a:ext cx="621030" cy="123825"/>
            </a:xfrm>
            <a:custGeom>
              <a:avLst/>
              <a:gdLst/>
              <a:ahLst/>
              <a:cxnLst/>
              <a:rect l="l" t="t" r="r" b="b"/>
              <a:pathLst>
                <a:path w="621030" h="123825">
                  <a:moveTo>
                    <a:pt x="8483" y="1981"/>
                  </a:moveTo>
                  <a:lnTo>
                    <a:pt x="5080" y="990"/>
                  </a:lnTo>
                  <a:lnTo>
                    <a:pt x="1676" y="0"/>
                  </a:lnTo>
                  <a:lnTo>
                    <a:pt x="0" y="4991"/>
                  </a:lnTo>
                  <a:lnTo>
                    <a:pt x="7251" y="7112"/>
                  </a:lnTo>
                  <a:lnTo>
                    <a:pt x="8483" y="1981"/>
                  </a:lnTo>
                  <a:close/>
                </a:path>
                <a:path w="621030" h="123825">
                  <a:moveTo>
                    <a:pt x="27825" y="7620"/>
                  </a:moveTo>
                  <a:lnTo>
                    <a:pt x="24422" y="6629"/>
                  </a:lnTo>
                  <a:lnTo>
                    <a:pt x="21018" y="5638"/>
                  </a:lnTo>
                  <a:lnTo>
                    <a:pt x="19367" y="10629"/>
                  </a:lnTo>
                  <a:lnTo>
                    <a:pt x="26619" y="12750"/>
                  </a:lnTo>
                  <a:lnTo>
                    <a:pt x="27825" y="7620"/>
                  </a:lnTo>
                  <a:close/>
                </a:path>
                <a:path w="621030" h="123825">
                  <a:moveTo>
                    <a:pt x="47205" y="13106"/>
                  </a:moveTo>
                  <a:lnTo>
                    <a:pt x="43776" y="12204"/>
                  </a:lnTo>
                  <a:lnTo>
                    <a:pt x="40347" y="11303"/>
                  </a:lnTo>
                  <a:lnTo>
                    <a:pt x="38722" y="16306"/>
                  </a:lnTo>
                  <a:lnTo>
                    <a:pt x="46024" y="18237"/>
                  </a:lnTo>
                  <a:lnTo>
                    <a:pt x="47205" y="13106"/>
                  </a:lnTo>
                  <a:close/>
                </a:path>
                <a:path w="621030" h="123825">
                  <a:moveTo>
                    <a:pt x="66687" y="18237"/>
                  </a:moveTo>
                  <a:lnTo>
                    <a:pt x="63258" y="17335"/>
                  </a:lnTo>
                  <a:lnTo>
                    <a:pt x="59829" y="16433"/>
                  </a:lnTo>
                  <a:lnTo>
                    <a:pt x="58229" y="21450"/>
                  </a:lnTo>
                  <a:lnTo>
                    <a:pt x="65532" y="23380"/>
                  </a:lnTo>
                  <a:lnTo>
                    <a:pt x="66687" y="18237"/>
                  </a:lnTo>
                  <a:close/>
                </a:path>
                <a:path w="621030" h="123825">
                  <a:moveTo>
                    <a:pt x="86156" y="23380"/>
                  </a:moveTo>
                  <a:lnTo>
                    <a:pt x="82727" y="22479"/>
                  </a:lnTo>
                  <a:lnTo>
                    <a:pt x="79298" y="21577"/>
                  </a:lnTo>
                  <a:lnTo>
                    <a:pt x="77724" y="26606"/>
                  </a:lnTo>
                  <a:lnTo>
                    <a:pt x="85039" y="28524"/>
                  </a:lnTo>
                  <a:lnTo>
                    <a:pt x="86156" y="23380"/>
                  </a:lnTo>
                  <a:close/>
                </a:path>
                <a:path w="621030" h="123825">
                  <a:moveTo>
                    <a:pt x="105625" y="28511"/>
                  </a:moveTo>
                  <a:lnTo>
                    <a:pt x="102196" y="27609"/>
                  </a:lnTo>
                  <a:lnTo>
                    <a:pt x="98767" y="26708"/>
                  </a:lnTo>
                  <a:lnTo>
                    <a:pt x="97218" y="31737"/>
                  </a:lnTo>
                  <a:lnTo>
                    <a:pt x="104533" y="33667"/>
                  </a:lnTo>
                  <a:lnTo>
                    <a:pt x="105625" y="28511"/>
                  </a:lnTo>
                  <a:close/>
                </a:path>
                <a:path w="621030" h="123825">
                  <a:moveTo>
                    <a:pt x="125107" y="33655"/>
                  </a:moveTo>
                  <a:lnTo>
                    <a:pt x="121678" y="32753"/>
                  </a:lnTo>
                  <a:lnTo>
                    <a:pt x="118249" y="31851"/>
                  </a:lnTo>
                  <a:lnTo>
                    <a:pt x="116725" y="36893"/>
                  </a:lnTo>
                  <a:lnTo>
                    <a:pt x="124040" y="38823"/>
                  </a:lnTo>
                  <a:lnTo>
                    <a:pt x="125107" y="33655"/>
                  </a:lnTo>
                  <a:close/>
                </a:path>
                <a:path w="621030" h="123825">
                  <a:moveTo>
                    <a:pt x="144640" y="38519"/>
                  </a:moveTo>
                  <a:lnTo>
                    <a:pt x="141198" y="37706"/>
                  </a:lnTo>
                  <a:lnTo>
                    <a:pt x="137756" y="36893"/>
                  </a:lnTo>
                  <a:lnTo>
                    <a:pt x="136258" y="41948"/>
                  </a:lnTo>
                  <a:lnTo>
                    <a:pt x="143611" y="43688"/>
                  </a:lnTo>
                  <a:lnTo>
                    <a:pt x="144640" y="38519"/>
                  </a:lnTo>
                  <a:close/>
                </a:path>
                <a:path w="621030" h="123825">
                  <a:moveTo>
                    <a:pt x="164236" y="43141"/>
                  </a:moveTo>
                  <a:lnTo>
                    <a:pt x="160794" y="42329"/>
                  </a:lnTo>
                  <a:lnTo>
                    <a:pt x="157353" y="41516"/>
                  </a:lnTo>
                  <a:lnTo>
                    <a:pt x="155879" y="46583"/>
                  </a:lnTo>
                  <a:lnTo>
                    <a:pt x="163245" y="48310"/>
                  </a:lnTo>
                  <a:lnTo>
                    <a:pt x="164236" y="43141"/>
                  </a:lnTo>
                  <a:close/>
                </a:path>
                <a:path w="621030" h="123825">
                  <a:moveTo>
                    <a:pt x="183845" y="47752"/>
                  </a:moveTo>
                  <a:lnTo>
                    <a:pt x="180403" y="46939"/>
                  </a:lnTo>
                  <a:lnTo>
                    <a:pt x="176961" y="46126"/>
                  </a:lnTo>
                  <a:lnTo>
                    <a:pt x="175514" y="51193"/>
                  </a:lnTo>
                  <a:lnTo>
                    <a:pt x="182880" y="52933"/>
                  </a:lnTo>
                  <a:lnTo>
                    <a:pt x="183845" y="47752"/>
                  </a:lnTo>
                  <a:close/>
                </a:path>
                <a:path w="621030" h="123825">
                  <a:moveTo>
                    <a:pt x="203441" y="52374"/>
                  </a:moveTo>
                  <a:lnTo>
                    <a:pt x="199999" y="51562"/>
                  </a:lnTo>
                  <a:lnTo>
                    <a:pt x="196557" y="50749"/>
                  </a:lnTo>
                  <a:lnTo>
                    <a:pt x="195148" y="55829"/>
                  </a:lnTo>
                  <a:lnTo>
                    <a:pt x="202501" y="57556"/>
                  </a:lnTo>
                  <a:lnTo>
                    <a:pt x="203441" y="52374"/>
                  </a:lnTo>
                  <a:close/>
                </a:path>
                <a:path w="621030" h="123825">
                  <a:moveTo>
                    <a:pt x="223050" y="56984"/>
                  </a:moveTo>
                  <a:lnTo>
                    <a:pt x="219608" y="56172"/>
                  </a:lnTo>
                  <a:lnTo>
                    <a:pt x="216166" y="55359"/>
                  </a:lnTo>
                  <a:lnTo>
                    <a:pt x="214782" y="60439"/>
                  </a:lnTo>
                  <a:lnTo>
                    <a:pt x="222148" y="62179"/>
                  </a:lnTo>
                  <a:lnTo>
                    <a:pt x="223050" y="56984"/>
                  </a:lnTo>
                  <a:close/>
                </a:path>
                <a:path w="621030" h="123825">
                  <a:moveTo>
                    <a:pt x="242760" y="61125"/>
                  </a:moveTo>
                  <a:lnTo>
                    <a:pt x="239293" y="60413"/>
                  </a:lnTo>
                  <a:lnTo>
                    <a:pt x="235826" y="59702"/>
                  </a:lnTo>
                  <a:lnTo>
                    <a:pt x="234480" y="64795"/>
                  </a:lnTo>
                  <a:lnTo>
                    <a:pt x="241884" y="66319"/>
                  </a:lnTo>
                  <a:lnTo>
                    <a:pt x="242760" y="61125"/>
                  </a:lnTo>
                  <a:close/>
                </a:path>
                <a:path w="621030" h="123825">
                  <a:moveTo>
                    <a:pt x="262483" y="65201"/>
                  </a:moveTo>
                  <a:lnTo>
                    <a:pt x="259016" y="64490"/>
                  </a:lnTo>
                  <a:lnTo>
                    <a:pt x="255549" y="63779"/>
                  </a:lnTo>
                  <a:lnTo>
                    <a:pt x="254228" y="68872"/>
                  </a:lnTo>
                  <a:lnTo>
                    <a:pt x="261632" y="70408"/>
                  </a:lnTo>
                  <a:lnTo>
                    <a:pt x="262483" y="65201"/>
                  </a:lnTo>
                  <a:close/>
                </a:path>
                <a:path w="621030" h="123825">
                  <a:moveTo>
                    <a:pt x="282206" y="69278"/>
                  </a:moveTo>
                  <a:lnTo>
                    <a:pt x="278739" y="68567"/>
                  </a:lnTo>
                  <a:lnTo>
                    <a:pt x="275272" y="67856"/>
                  </a:lnTo>
                  <a:lnTo>
                    <a:pt x="273989" y="72961"/>
                  </a:lnTo>
                  <a:lnTo>
                    <a:pt x="281393" y="74485"/>
                  </a:lnTo>
                  <a:lnTo>
                    <a:pt x="282206" y="69278"/>
                  </a:lnTo>
                  <a:close/>
                </a:path>
                <a:path w="621030" h="123825">
                  <a:moveTo>
                    <a:pt x="301929" y="73355"/>
                  </a:moveTo>
                  <a:lnTo>
                    <a:pt x="298462" y="72644"/>
                  </a:lnTo>
                  <a:lnTo>
                    <a:pt x="294995" y="71932"/>
                  </a:lnTo>
                  <a:lnTo>
                    <a:pt x="293738" y="77038"/>
                  </a:lnTo>
                  <a:lnTo>
                    <a:pt x="301142" y="78574"/>
                  </a:lnTo>
                  <a:lnTo>
                    <a:pt x="301929" y="73355"/>
                  </a:lnTo>
                  <a:close/>
                </a:path>
                <a:path w="621030" h="123825">
                  <a:moveTo>
                    <a:pt x="321691" y="77241"/>
                  </a:moveTo>
                  <a:lnTo>
                    <a:pt x="318198" y="76619"/>
                  </a:lnTo>
                  <a:lnTo>
                    <a:pt x="314706" y="75996"/>
                  </a:lnTo>
                  <a:lnTo>
                    <a:pt x="313486" y="81127"/>
                  </a:lnTo>
                  <a:lnTo>
                    <a:pt x="320941" y="82448"/>
                  </a:lnTo>
                  <a:lnTo>
                    <a:pt x="321691" y="77241"/>
                  </a:lnTo>
                  <a:close/>
                </a:path>
                <a:path w="621030" h="123825">
                  <a:moveTo>
                    <a:pt x="341515" y="80759"/>
                  </a:moveTo>
                  <a:lnTo>
                    <a:pt x="338035" y="80137"/>
                  </a:lnTo>
                  <a:lnTo>
                    <a:pt x="334543" y="79514"/>
                  </a:lnTo>
                  <a:lnTo>
                    <a:pt x="333362" y="84645"/>
                  </a:lnTo>
                  <a:lnTo>
                    <a:pt x="340804" y="85979"/>
                  </a:lnTo>
                  <a:lnTo>
                    <a:pt x="341515" y="80759"/>
                  </a:lnTo>
                  <a:close/>
                </a:path>
                <a:path w="621030" h="123825">
                  <a:moveTo>
                    <a:pt x="361340" y="84277"/>
                  </a:moveTo>
                  <a:lnTo>
                    <a:pt x="357860" y="83654"/>
                  </a:lnTo>
                  <a:lnTo>
                    <a:pt x="354368" y="83032"/>
                  </a:lnTo>
                  <a:lnTo>
                    <a:pt x="353225" y="88176"/>
                  </a:lnTo>
                  <a:lnTo>
                    <a:pt x="360667" y="89496"/>
                  </a:lnTo>
                  <a:lnTo>
                    <a:pt x="361340" y="84277"/>
                  </a:lnTo>
                  <a:close/>
                </a:path>
                <a:path w="621030" h="123825">
                  <a:moveTo>
                    <a:pt x="381177" y="87795"/>
                  </a:moveTo>
                  <a:lnTo>
                    <a:pt x="377685" y="87172"/>
                  </a:lnTo>
                  <a:lnTo>
                    <a:pt x="374192" y="86550"/>
                  </a:lnTo>
                  <a:lnTo>
                    <a:pt x="373075" y="91706"/>
                  </a:lnTo>
                  <a:lnTo>
                    <a:pt x="376796" y="92354"/>
                  </a:lnTo>
                  <a:lnTo>
                    <a:pt x="380517" y="93027"/>
                  </a:lnTo>
                  <a:lnTo>
                    <a:pt x="381177" y="87795"/>
                  </a:lnTo>
                  <a:close/>
                </a:path>
                <a:path w="621030" h="123825">
                  <a:moveTo>
                    <a:pt x="401002" y="91313"/>
                  </a:moveTo>
                  <a:lnTo>
                    <a:pt x="397522" y="90690"/>
                  </a:lnTo>
                  <a:lnTo>
                    <a:pt x="394030" y="90068"/>
                  </a:lnTo>
                  <a:lnTo>
                    <a:pt x="392950" y="95224"/>
                  </a:lnTo>
                  <a:lnTo>
                    <a:pt x="400392" y="96545"/>
                  </a:lnTo>
                  <a:lnTo>
                    <a:pt x="401002" y="91313"/>
                  </a:lnTo>
                  <a:close/>
                </a:path>
                <a:path w="621030" h="123825">
                  <a:moveTo>
                    <a:pt x="420928" y="94246"/>
                  </a:moveTo>
                  <a:lnTo>
                    <a:pt x="417423" y="93726"/>
                  </a:lnTo>
                  <a:lnTo>
                    <a:pt x="413918" y="93205"/>
                  </a:lnTo>
                  <a:lnTo>
                    <a:pt x="412864" y="98374"/>
                  </a:lnTo>
                  <a:lnTo>
                    <a:pt x="420344" y="99479"/>
                  </a:lnTo>
                  <a:lnTo>
                    <a:pt x="420928" y="94246"/>
                  </a:lnTo>
                  <a:close/>
                </a:path>
                <a:path w="621030" h="123825">
                  <a:moveTo>
                    <a:pt x="440855" y="97193"/>
                  </a:moveTo>
                  <a:lnTo>
                    <a:pt x="437349" y="96672"/>
                  </a:lnTo>
                  <a:lnTo>
                    <a:pt x="433844" y="96151"/>
                  </a:lnTo>
                  <a:lnTo>
                    <a:pt x="432828" y="101320"/>
                  </a:lnTo>
                  <a:lnTo>
                    <a:pt x="440309" y="102425"/>
                  </a:lnTo>
                  <a:lnTo>
                    <a:pt x="440855" y="97193"/>
                  </a:lnTo>
                  <a:close/>
                </a:path>
                <a:path w="621030" h="123825">
                  <a:moveTo>
                    <a:pt x="460768" y="100139"/>
                  </a:moveTo>
                  <a:lnTo>
                    <a:pt x="457263" y="99618"/>
                  </a:lnTo>
                  <a:lnTo>
                    <a:pt x="453758" y="99098"/>
                  </a:lnTo>
                  <a:lnTo>
                    <a:pt x="452780" y="104279"/>
                  </a:lnTo>
                  <a:lnTo>
                    <a:pt x="460260" y="105384"/>
                  </a:lnTo>
                  <a:lnTo>
                    <a:pt x="460768" y="100139"/>
                  </a:lnTo>
                  <a:close/>
                </a:path>
                <a:path w="621030" h="123825">
                  <a:moveTo>
                    <a:pt x="480695" y="103085"/>
                  </a:moveTo>
                  <a:lnTo>
                    <a:pt x="477189" y="102565"/>
                  </a:lnTo>
                  <a:lnTo>
                    <a:pt x="473684" y="102044"/>
                  </a:lnTo>
                  <a:lnTo>
                    <a:pt x="472744" y="107226"/>
                  </a:lnTo>
                  <a:lnTo>
                    <a:pt x="480225" y="108331"/>
                  </a:lnTo>
                  <a:lnTo>
                    <a:pt x="480695" y="103085"/>
                  </a:lnTo>
                  <a:close/>
                </a:path>
                <a:path w="621030" h="123825">
                  <a:moveTo>
                    <a:pt x="500672" y="105575"/>
                  </a:moveTo>
                  <a:lnTo>
                    <a:pt x="497154" y="105156"/>
                  </a:lnTo>
                  <a:lnTo>
                    <a:pt x="493636" y="104736"/>
                  </a:lnTo>
                  <a:lnTo>
                    <a:pt x="492734" y="109931"/>
                  </a:lnTo>
                  <a:lnTo>
                    <a:pt x="500240" y="110820"/>
                  </a:lnTo>
                  <a:lnTo>
                    <a:pt x="500672" y="105575"/>
                  </a:lnTo>
                  <a:close/>
                </a:path>
                <a:path w="621030" h="123825">
                  <a:moveTo>
                    <a:pt x="520661" y="107937"/>
                  </a:moveTo>
                  <a:lnTo>
                    <a:pt x="517144" y="107518"/>
                  </a:lnTo>
                  <a:lnTo>
                    <a:pt x="513626" y="107099"/>
                  </a:lnTo>
                  <a:lnTo>
                    <a:pt x="512749" y="112293"/>
                  </a:lnTo>
                  <a:lnTo>
                    <a:pt x="520268" y="113182"/>
                  </a:lnTo>
                  <a:lnTo>
                    <a:pt x="520661" y="107937"/>
                  </a:lnTo>
                  <a:close/>
                </a:path>
                <a:path w="621030" h="123825">
                  <a:moveTo>
                    <a:pt x="540664" y="110299"/>
                  </a:moveTo>
                  <a:lnTo>
                    <a:pt x="537146" y="109880"/>
                  </a:lnTo>
                  <a:lnTo>
                    <a:pt x="533628" y="109461"/>
                  </a:lnTo>
                  <a:lnTo>
                    <a:pt x="532790" y="114668"/>
                  </a:lnTo>
                  <a:lnTo>
                    <a:pt x="540308" y="115557"/>
                  </a:lnTo>
                  <a:lnTo>
                    <a:pt x="540664" y="110299"/>
                  </a:lnTo>
                  <a:close/>
                </a:path>
                <a:path w="621030" h="123825">
                  <a:moveTo>
                    <a:pt x="560654" y="112661"/>
                  </a:moveTo>
                  <a:lnTo>
                    <a:pt x="557136" y="112242"/>
                  </a:lnTo>
                  <a:lnTo>
                    <a:pt x="553618" y="111823"/>
                  </a:lnTo>
                  <a:lnTo>
                    <a:pt x="552818" y="117030"/>
                  </a:lnTo>
                  <a:lnTo>
                    <a:pt x="560336" y="117919"/>
                  </a:lnTo>
                  <a:lnTo>
                    <a:pt x="560654" y="112661"/>
                  </a:lnTo>
                  <a:close/>
                </a:path>
                <a:path w="621030" h="123825">
                  <a:moveTo>
                    <a:pt x="580694" y="114630"/>
                  </a:moveTo>
                  <a:lnTo>
                    <a:pt x="577164" y="114312"/>
                  </a:lnTo>
                  <a:lnTo>
                    <a:pt x="573633" y="114007"/>
                  </a:lnTo>
                  <a:lnTo>
                    <a:pt x="572871" y="119214"/>
                  </a:lnTo>
                  <a:lnTo>
                    <a:pt x="580415" y="119888"/>
                  </a:lnTo>
                  <a:lnTo>
                    <a:pt x="580694" y="114630"/>
                  </a:lnTo>
                  <a:close/>
                </a:path>
                <a:path w="621030" h="123825">
                  <a:moveTo>
                    <a:pt x="600760" y="116382"/>
                  </a:moveTo>
                  <a:lnTo>
                    <a:pt x="597230" y="116078"/>
                  </a:lnTo>
                  <a:lnTo>
                    <a:pt x="593699" y="115773"/>
                  </a:lnTo>
                  <a:lnTo>
                    <a:pt x="592988" y="120980"/>
                  </a:lnTo>
                  <a:lnTo>
                    <a:pt x="600519" y="121653"/>
                  </a:lnTo>
                  <a:lnTo>
                    <a:pt x="600760" y="116382"/>
                  </a:lnTo>
                  <a:close/>
                </a:path>
                <a:path w="621030" h="123825">
                  <a:moveTo>
                    <a:pt x="620814" y="118148"/>
                  </a:moveTo>
                  <a:lnTo>
                    <a:pt x="617283" y="117843"/>
                  </a:lnTo>
                  <a:lnTo>
                    <a:pt x="613752" y="117525"/>
                  </a:lnTo>
                  <a:lnTo>
                    <a:pt x="613079" y="122758"/>
                  </a:lnTo>
                  <a:lnTo>
                    <a:pt x="620610" y="123418"/>
                  </a:lnTo>
                  <a:lnTo>
                    <a:pt x="620814" y="11814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 descr=""/>
            <p:cNvSpPr/>
            <p:nvPr/>
          </p:nvSpPr>
          <p:spPr>
            <a:xfrm>
              <a:off x="1784084" y="5911903"/>
              <a:ext cx="390525" cy="0"/>
            </a:xfrm>
            <a:custGeom>
              <a:avLst/>
              <a:gdLst/>
              <a:ahLst/>
              <a:cxnLst/>
              <a:rect l="l" t="t" r="r" b="b"/>
              <a:pathLst>
                <a:path w="390525" h="0">
                  <a:moveTo>
                    <a:pt x="0" y="0"/>
                  </a:moveTo>
                  <a:lnTo>
                    <a:pt x="390513" y="0"/>
                  </a:lnTo>
                </a:path>
              </a:pathLst>
            </a:custGeom>
            <a:ln w="1311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 descr=""/>
            <p:cNvSpPr/>
            <p:nvPr/>
          </p:nvSpPr>
          <p:spPr>
            <a:xfrm>
              <a:off x="2186952" y="5528906"/>
              <a:ext cx="1364615" cy="381635"/>
            </a:xfrm>
            <a:custGeom>
              <a:avLst/>
              <a:gdLst/>
              <a:ahLst/>
              <a:cxnLst/>
              <a:rect l="l" t="t" r="r" b="b"/>
              <a:pathLst>
                <a:path w="1364614" h="381635">
                  <a:moveTo>
                    <a:pt x="7734" y="380657"/>
                  </a:moveTo>
                  <a:lnTo>
                    <a:pt x="7061" y="375437"/>
                  </a:lnTo>
                  <a:lnTo>
                    <a:pt x="3530" y="375754"/>
                  </a:lnTo>
                  <a:lnTo>
                    <a:pt x="0" y="376072"/>
                  </a:lnTo>
                  <a:lnTo>
                    <a:pt x="203" y="381342"/>
                  </a:lnTo>
                  <a:lnTo>
                    <a:pt x="7734" y="380657"/>
                  </a:lnTo>
                  <a:close/>
                </a:path>
                <a:path w="1364614" h="381635">
                  <a:moveTo>
                    <a:pt x="27825" y="378853"/>
                  </a:moveTo>
                  <a:lnTo>
                    <a:pt x="27114" y="373634"/>
                  </a:lnTo>
                  <a:lnTo>
                    <a:pt x="23583" y="373951"/>
                  </a:lnTo>
                  <a:lnTo>
                    <a:pt x="20053" y="374269"/>
                  </a:lnTo>
                  <a:lnTo>
                    <a:pt x="20294" y="379526"/>
                  </a:lnTo>
                  <a:lnTo>
                    <a:pt x="27825" y="378853"/>
                  </a:lnTo>
                  <a:close/>
                </a:path>
                <a:path w="1364614" h="381635">
                  <a:moveTo>
                    <a:pt x="47929" y="377050"/>
                  </a:moveTo>
                  <a:lnTo>
                    <a:pt x="47167" y="371830"/>
                  </a:lnTo>
                  <a:lnTo>
                    <a:pt x="43637" y="372148"/>
                  </a:lnTo>
                  <a:lnTo>
                    <a:pt x="40106" y="372465"/>
                  </a:lnTo>
                  <a:lnTo>
                    <a:pt x="40398" y="377723"/>
                  </a:lnTo>
                  <a:lnTo>
                    <a:pt x="47929" y="377050"/>
                  </a:lnTo>
                  <a:close/>
                </a:path>
                <a:path w="1364614" h="381635">
                  <a:moveTo>
                    <a:pt x="67983" y="374878"/>
                  </a:moveTo>
                  <a:lnTo>
                    <a:pt x="67183" y="369671"/>
                  </a:lnTo>
                  <a:lnTo>
                    <a:pt x="63665" y="370090"/>
                  </a:lnTo>
                  <a:lnTo>
                    <a:pt x="60147" y="370509"/>
                  </a:lnTo>
                  <a:lnTo>
                    <a:pt x="60477" y="375767"/>
                  </a:lnTo>
                  <a:lnTo>
                    <a:pt x="67983" y="374878"/>
                  </a:lnTo>
                  <a:close/>
                </a:path>
                <a:path w="1364614" h="381635">
                  <a:moveTo>
                    <a:pt x="88011" y="372516"/>
                  </a:moveTo>
                  <a:lnTo>
                    <a:pt x="87172" y="367309"/>
                  </a:lnTo>
                  <a:lnTo>
                    <a:pt x="83654" y="367728"/>
                  </a:lnTo>
                  <a:lnTo>
                    <a:pt x="80137" y="368147"/>
                  </a:lnTo>
                  <a:lnTo>
                    <a:pt x="80505" y="373405"/>
                  </a:lnTo>
                  <a:lnTo>
                    <a:pt x="88011" y="372516"/>
                  </a:lnTo>
                  <a:close/>
                </a:path>
                <a:path w="1364614" h="381635">
                  <a:moveTo>
                    <a:pt x="108051" y="370141"/>
                  </a:moveTo>
                  <a:lnTo>
                    <a:pt x="107162" y="364947"/>
                  </a:lnTo>
                  <a:lnTo>
                    <a:pt x="103644" y="365366"/>
                  </a:lnTo>
                  <a:lnTo>
                    <a:pt x="100126" y="365785"/>
                  </a:lnTo>
                  <a:lnTo>
                    <a:pt x="100533" y="371030"/>
                  </a:lnTo>
                  <a:lnTo>
                    <a:pt x="108051" y="370141"/>
                  </a:lnTo>
                  <a:close/>
                </a:path>
                <a:path w="1364614" h="381635">
                  <a:moveTo>
                    <a:pt x="128079" y="367652"/>
                  </a:moveTo>
                  <a:lnTo>
                    <a:pt x="127152" y="362470"/>
                  </a:lnTo>
                  <a:lnTo>
                    <a:pt x="123647" y="362978"/>
                  </a:lnTo>
                  <a:lnTo>
                    <a:pt x="120142" y="363423"/>
                  </a:lnTo>
                  <a:lnTo>
                    <a:pt x="120586" y="368681"/>
                  </a:lnTo>
                  <a:lnTo>
                    <a:pt x="124333" y="368198"/>
                  </a:lnTo>
                  <a:lnTo>
                    <a:pt x="128079" y="367652"/>
                  </a:lnTo>
                  <a:close/>
                </a:path>
                <a:path w="1364614" h="381635">
                  <a:moveTo>
                    <a:pt x="148043" y="364756"/>
                  </a:moveTo>
                  <a:lnTo>
                    <a:pt x="147078" y="359575"/>
                  </a:lnTo>
                  <a:lnTo>
                    <a:pt x="143573" y="360083"/>
                  </a:lnTo>
                  <a:lnTo>
                    <a:pt x="140068" y="360591"/>
                  </a:lnTo>
                  <a:lnTo>
                    <a:pt x="140563" y="365836"/>
                  </a:lnTo>
                  <a:lnTo>
                    <a:pt x="148043" y="364756"/>
                  </a:lnTo>
                  <a:close/>
                </a:path>
                <a:path w="1364614" h="381635">
                  <a:moveTo>
                    <a:pt x="168008" y="361848"/>
                  </a:moveTo>
                  <a:lnTo>
                    <a:pt x="167005" y="356679"/>
                  </a:lnTo>
                  <a:lnTo>
                    <a:pt x="163499" y="357187"/>
                  </a:lnTo>
                  <a:lnTo>
                    <a:pt x="159994" y="357695"/>
                  </a:lnTo>
                  <a:lnTo>
                    <a:pt x="160528" y="362940"/>
                  </a:lnTo>
                  <a:lnTo>
                    <a:pt x="168008" y="361848"/>
                  </a:lnTo>
                  <a:close/>
                </a:path>
                <a:path w="1364614" h="381635">
                  <a:moveTo>
                    <a:pt x="187985" y="358952"/>
                  </a:moveTo>
                  <a:lnTo>
                    <a:pt x="186931" y="353783"/>
                  </a:lnTo>
                  <a:lnTo>
                    <a:pt x="183426" y="354291"/>
                  </a:lnTo>
                  <a:lnTo>
                    <a:pt x="179920" y="354799"/>
                  </a:lnTo>
                  <a:lnTo>
                    <a:pt x="180492" y="360032"/>
                  </a:lnTo>
                  <a:lnTo>
                    <a:pt x="187985" y="358952"/>
                  </a:lnTo>
                  <a:close/>
                </a:path>
                <a:path w="1364614" h="381635">
                  <a:moveTo>
                    <a:pt x="207860" y="355600"/>
                  </a:moveTo>
                  <a:lnTo>
                    <a:pt x="206781" y="350456"/>
                  </a:lnTo>
                  <a:lnTo>
                    <a:pt x="203288" y="351053"/>
                  </a:lnTo>
                  <a:lnTo>
                    <a:pt x="199796" y="351650"/>
                  </a:lnTo>
                  <a:lnTo>
                    <a:pt x="200418" y="356882"/>
                  </a:lnTo>
                  <a:lnTo>
                    <a:pt x="207860" y="355600"/>
                  </a:lnTo>
                  <a:close/>
                </a:path>
                <a:path w="1364614" h="381635">
                  <a:moveTo>
                    <a:pt x="227761" y="352183"/>
                  </a:moveTo>
                  <a:lnTo>
                    <a:pt x="226631" y="347040"/>
                  </a:lnTo>
                  <a:lnTo>
                    <a:pt x="223139" y="347637"/>
                  </a:lnTo>
                  <a:lnTo>
                    <a:pt x="219646" y="348234"/>
                  </a:lnTo>
                  <a:lnTo>
                    <a:pt x="220306" y="353466"/>
                  </a:lnTo>
                  <a:lnTo>
                    <a:pt x="227761" y="352183"/>
                  </a:lnTo>
                  <a:close/>
                </a:path>
                <a:path w="1364614" h="381635">
                  <a:moveTo>
                    <a:pt x="247637" y="348767"/>
                  </a:moveTo>
                  <a:lnTo>
                    <a:pt x="246468" y="343636"/>
                  </a:lnTo>
                  <a:lnTo>
                    <a:pt x="242976" y="344233"/>
                  </a:lnTo>
                  <a:lnTo>
                    <a:pt x="239483" y="344830"/>
                  </a:lnTo>
                  <a:lnTo>
                    <a:pt x="240182" y="350050"/>
                  </a:lnTo>
                  <a:lnTo>
                    <a:pt x="247637" y="348767"/>
                  </a:lnTo>
                  <a:close/>
                </a:path>
                <a:path w="1364614" h="381635">
                  <a:moveTo>
                    <a:pt x="267474" y="345109"/>
                  </a:moveTo>
                  <a:lnTo>
                    <a:pt x="266280" y="339979"/>
                  </a:lnTo>
                  <a:lnTo>
                    <a:pt x="262801" y="340664"/>
                  </a:lnTo>
                  <a:lnTo>
                    <a:pt x="259321" y="341350"/>
                  </a:lnTo>
                  <a:lnTo>
                    <a:pt x="260057" y="346570"/>
                  </a:lnTo>
                  <a:lnTo>
                    <a:pt x="267474" y="345109"/>
                  </a:lnTo>
                  <a:close/>
                </a:path>
                <a:path w="1364614" h="381635">
                  <a:moveTo>
                    <a:pt x="287261" y="341198"/>
                  </a:moveTo>
                  <a:lnTo>
                    <a:pt x="286029" y="336080"/>
                  </a:lnTo>
                  <a:lnTo>
                    <a:pt x="282549" y="336765"/>
                  </a:lnTo>
                  <a:lnTo>
                    <a:pt x="279069" y="337451"/>
                  </a:lnTo>
                  <a:lnTo>
                    <a:pt x="279844" y="342658"/>
                  </a:lnTo>
                  <a:lnTo>
                    <a:pt x="287261" y="341198"/>
                  </a:lnTo>
                  <a:close/>
                </a:path>
                <a:path w="1364614" h="381635">
                  <a:moveTo>
                    <a:pt x="307060" y="337312"/>
                  </a:moveTo>
                  <a:lnTo>
                    <a:pt x="305790" y="332193"/>
                  </a:lnTo>
                  <a:lnTo>
                    <a:pt x="302310" y="332879"/>
                  </a:lnTo>
                  <a:lnTo>
                    <a:pt x="298831" y="333565"/>
                  </a:lnTo>
                  <a:lnTo>
                    <a:pt x="299643" y="338772"/>
                  </a:lnTo>
                  <a:lnTo>
                    <a:pt x="307060" y="337312"/>
                  </a:lnTo>
                  <a:close/>
                </a:path>
                <a:path w="1364614" h="381635">
                  <a:moveTo>
                    <a:pt x="326834" y="333286"/>
                  </a:moveTo>
                  <a:lnTo>
                    <a:pt x="325513" y="328193"/>
                  </a:lnTo>
                  <a:lnTo>
                    <a:pt x="322059" y="328955"/>
                  </a:lnTo>
                  <a:lnTo>
                    <a:pt x="318592" y="329679"/>
                  </a:lnTo>
                  <a:lnTo>
                    <a:pt x="319443" y="334873"/>
                  </a:lnTo>
                  <a:lnTo>
                    <a:pt x="323138" y="334111"/>
                  </a:lnTo>
                  <a:lnTo>
                    <a:pt x="326834" y="333286"/>
                  </a:lnTo>
                  <a:close/>
                </a:path>
                <a:path w="1364614" h="381635">
                  <a:moveTo>
                    <a:pt x="346519" y="328942"/>
                  </a:moveTo>
                  <a:lnTo>
                    <a:pt x="345173" y="323850"/>
                  </a:lnTo>
                  <a:lnTo>
                    <a:pt x="341718" y="324612"/>
                  </a:lnTo>
                  <a:lnTo>
                    <a:pt x="338264" y="325374"/>
                  </a:lnTo>
                  <a:lnTo>
                    <a:pt x="339140" y="330568"/>
                  </a:lnTo>
                  <a:lnTo>
                    <a:pt x="346519" y="328942"/>
                  </a:lnTo>
                  <a:close/>
                </a:path>
                <a:path w="1364614" h="381635">
                  <a:moveTo>
                    <a:pt x="366229" y="324586"/>
                  </a:moveTo>
                  <a:lnTo>
                    <a:pt x="364845" y="319506"/>
                  </a:lnTo>
                  <a:lnTo>
                    <a:pt x="361391" y="320268"/>
                  </a:lnTo>
                  <a:lnTo>
                    <a:pt x="357936" y="321030"/>
                  </a:lnTo>
                  <a:lnTo>
                    <a:pt x="358851" y="326224"/>
                  </a:lnTo>
                  <a:lnTo>
                    <a:pt x="366229" y="324586"/>
                  </a:lnTo>
                  <a:close/>
                </a:path>
                <a:path w="1364614" h="381635">
                  <a:moveTo>
                    <a:pt x="385927" y="320243"/>
                  </a:moveTo>
                  <a:lnTo>
                    <a:pt x="384505" y="315163"/>
                  </a:lnTo>
                  <a:lnTo>
                    <a:pt x="381050" y="315925"/>
                  </a:lnTo>
                  <a:lnTo>
                    <a:pt x="377596" y="316687"/>
                  </a:lnTo>
                  <a:lnTo>
                    <a:pt x="378548" y="321868"/>
                  </a:lnTo>
                  <a:lnTo>
                    <a:pt x="385927" y="320243"/>
                  </a:lnTo>
                  <a:close/>
                </a:path>
                <a:path w="1364614" h="381635">
                  <a:moveTo>
                    <a:pt x="405523" y="315480"/>
                  </a:moveTo>
                  <a:lnTo>
                    <a:pt x="404075" y="310413"/>
                  </a:lnTo>
                  <a:lnTo>
                    <a:pt x="400634" y="311251"/>
                  </a:lnTo>
                  <a:lnTo>
                    <a:pt x="397192" y="312089"/>
                  </a:lnTo>
                  <a:lnTo>
                    <a:pt x="398183" y="317271"/>
                  </a:lnTo>
                  <a:lnTo>
                    <a:pt x="405523" y="315480"/>
                  </a:lnTo>
                  <a:close/>
                </a:path>
                <a:path w="1364614" h="381635">
                  <a:moveTo>
                    <a:pt x="425132" y="310705"/>
                  </a:moveTo>
                  <a:lnTo>
                    <a:pt x="423646" y="305650"/>
                  </a:lnTo>
                  <a:lnTo>
                    <a:pt x="420204" y="306489"/>
                  </a:lnTo>
                  <a:lnTo>
                    <a:pt x="416763" y="307327"/>
                  </a:lnTo>
                  <a:lnTo>
                    <a:pt x="417779" y="312496"/>
                  </a:lnTo>
                  <a:lnTo>
                    <a:pt x="425132" y="310705"/>
                  </a:lnTo>
                  <a:close/>
                </a:path>
                <a:path w="1364614" h="381635">
                  <a:moveTo>
                    <a:pt x="444728" y="305930"/>
                  </a:moveTo>
                  <a:lnTo>
                    <a:pt x="443217" y="300888"/>
                  </a:lnTo>
                  <a:lnTo>
                    <a:pt x="439775" y="301726"/>
                  </a:lnTo>
                  <a:lnTo>
                    <a:pt x="436333" y="302564"/>
                  </a:lnTo>
                  <a:lnTo>
                    <a:pt x="437388" y="307721"/>
                  </a:lnTo>
                  <a:lnTo>
                    <a:pt x="444728" y="305930"/>
                  </a:lnTo>
                  <a:close/>
                </a:path>
                <a:path w="1364614" h="381635">
                  <a:moveTo>
                    <a:pt x="464248" y="300863"/>
                  </a:moveTo>
                  <a:lnTo>
                    <a:pt x="462711" y="295833"/>
                  </a:lnTo>
                  <a:lnTo>
                    <a:pt x="459282" y="296735"/>
                  </a:lnTo>
                  <a:lnTo>
                    <a:pt x="455853" y="297637"/>
                  </a:lnTo>
                  <a:lnTo>
                    <a:pt x="456946" y="302793"/>
                  </a:lnTo>
                  <a:lnTo>
                    <a:pt x="464248" y="300863"/>
                  </a:lnTo>
                  <a:close/>
                </a:path>
                <a:path w="1364614" h="381635">
                  <a:moveTo>
                    <a:pt x="483755" y="295719"/>
                  </a:moveTo>
                  <a:lnTo>
                    <a:pt x="482180" y="290690"/>
                  </a:lnTo>
                  <a:lnTo>
                    <a:pt x="478751" y="291592"/>
                  </a:lnTo>
                  <a:lnTo>
                    <a:pt x="475322" y="292493"/>
                  </a:lnTo>
                  <a:lnTo>
                    <a:pt x="476440" y="297649"/>
                  </a:lnTo>
                  <a:lnTo>
                    <a:pt x="483755" y="295719"/>
                  </a:lnTo>
                  <a:close/>
                </a:path>
                <a:path w="1364614" h="381635">
                  <a:moveTo>
                    <a:pt x="503250" y="290563"/>
                  </a:moveTo>
                  <a:lnTo>
                    <a:pt x="501650" y="285546"/>
                  </a:lnTo>
                  <a:lnTo>
                    <a:pt x="498221" y="286448"/>
                  </a:lnTo>
                  <a:lnTo>
                    <a:pt x="494792" y="287350"/>
                  </a:lnTo>
                  <a:lnTo>
                    <a:pt x="495935" y="292493"/>
                  </a:lnTo>
                  <a:lnTo>
                    <a:pt x="503250" y="290563"/>
                  </a:lnTo>
                  <a:close/>
                </a:path>
                <a:path w="1364614" h="381635">
                  <a:moveTo>
                    <a:pt x="522706" y="285216"/>
                  </a:moveTo>
                  <a:lnTo>
                    <a:pt x="521068" y="280212"/>
                  </a:lnTo>
                  <a:lnTo>
                    <a:pt x="517664" y="281178"/>
                  </a:lnTo>
                  <a:lnTo>
                    <a:pt x="514261" y="282143"/>
                  </a:lnTo>
                  <a:lnTo>
                    <a:pt x="515429" y="287286"/>
                  </a:lnTo>
                  <a:lnTo>
                    <a:pt x="522706" y="285216"/>
                  </a:lnTo>
                  <a:close/>
                </a:path>
                <a:path w="1364614" h="381635">
                  <a:moveTo>
                    <a:pt x="542112" y="279730"/>
                  </a:moveTo>
                  <a:lnTo>
                    <a:pt x="540448" y="274726"/>
                  </a:lnTo>
                  <a:lnTo>
                    <a:pt x="537044" y="275691"/>
                  </a:lnTo>
                  <a:lnTo>
                    <a:pt x="533641" y="276656"/>
                  </a:lnTo>
                  <a:lnTo>
                    <a:pt x="534835" y="281787"/>
                  </a:lnTo>
                  <a:lnTo>
                    <a:pt x="542112" y="279730"/>
                  </a:lnTo>
                  <a:close/>
                </a:path>
                <a:path w="1364614" h="381635">
                  <a:moveTo>
                    <a:pt x="561517" y="274218"/>
                  </a:moveTo>
                  <a:lnTo>
                    <a:pt x="559828" y="269227"/>
                  </a:lnTo>
                  <a:lnTo>
                    <a:pt x="556425" y="270192"/>
                  </a:lnTo>
                  <a:lnTo>
                    <a:pt x="553021" y="271157"/>
                  </a:lnTo>
                  <a:lnTo>
                    <a:pt x="554240" y="276275"/>
                  </a:lnTo>
                  <a:lnTo>
                    <a:pt x="561517" y="274218"/>
                  </a:lnTo>
                  <a:close/>
                </a:path>
                <a:path w="1364614" h="381635">
                  <a:moveTo>
                    <a:pt x="580885" y="268605"/>
                  </a:moveTo>
                  <a:lnTo>
                    <a:pt x="579170" y="263626"/>
                  </a:lnTo>
                  <a:lnTo>
                    <a:pt x="575779" y="264642"/>
                  </a:lnTo>
                  <a:lnTo>
                    <a:pt x="572389" y="265658"/>
                  </a:lnTo>
                  <a:lnTo>
                    <a:pt x="573646" y="270776"/>
                  </a:lnTo>
                  <a:lnTo>
                    <a:pt x="580885" y="268605"/>
                  </a:lnTo>
                  <a:close/>
                </a:path>
                <a:path w="1364614" h="381635">
                  <a:moveTo>
                    <a:pt x="600189" y="262801"/>
                  </a:moveTo>
                  <a:lnTo>
                    <a:pt x="598462" y="257835"/>
                  </a:lnTo>
                  <a:lnTo>
                    <a:pt x="595071" y="258851"/>
                  </a:lnTo>
                  <a:lnTo>
                    <a:pt x="591680" y="259867"/>
                  </a:lnTo>
                  <a:lnTo>
                    <a:pt x="592950" y="264985"/>
                  </a:lnTo>
                  <a:lnTo>
                    <a:pt x="600189" y="262801"/>
                  </a:lnTo>
                  <a:close/>
                </a:path>
                <a:path w="1364614" h="381635">
                  <a:moveTo>
                    <a:pt x="619506" y="257009"/>
                  </a:moveTo>
                  <a:lnTo>
                    <a:pt x="617753" y="252044"/>
                  </a:lnTo>
                  <a:lnTo>
                    <a:pt x="614362" y="253060"/>
                  </a:lnTo>
                  <a:lnTo>
                    <a:pt x="610971" y="254076"/>
                  </a:lnTo>
                  <a:lnTo>
                    <a:pt x="612267" y="259181"/>
                  </a:lnTo>
                  <a:lnTo>
                    <a:pt x="619506" y="257009"/>
                  </a:lnTo>
                  <a:close/>
                </a:path>
                <a:path w="1364614" h="381635">
                  <a:moveTo>
                    <a:pt x="638810" y="251142"/>
                  </a:moveTo>
                  <a:lnTo>
                    <a:pt x="637032" y="246189"/>
                  </a:lnTo>
                  <a:lnTo>
                    <a:pt x="633653" y="247256"/>
                  </a:lnTo>
                  <a:lnTo>
                    <a:pt x="630275" y="248297"/>
                  </a:lnTo>
                  <a:lnTo>
                    <a:pt x="631596" y="253403"/>
                  </a:lnTo>
                  <a:lnTo>
                    <a:pt x="635203" y="252285"/>
                  </a:lnTo>
                  <a:lnTo>
                    <a:pt x="638810" y="251142"/>
                  </a:lnTo>
                  <a:close/>
                </a:path>
                <a:path w="1364614" h="381635">
                  <a:moveTo>
                    <a:pt x="658037" y="245084"/>
                  </a:moveTo>
                  <a:lnTo>
                    <a:pt x="656247" y="240131"/>
                  </a:lnTo>
                  <a:lnTo>
                    <a:pt x="652868" y="241198"/>
                  </a:lnTo>
                  <a:lnTo>
                    <a:pt x="649490" y="242265"/>
                  </a:lnTo>
                  <a:lnTo>
                    <a:pt x="650836" y="247357"/>
                  </a:lnTo>
                  <a:lnTo>
                    <a:pt x="658037" y="245084"/>
                  </a:lnTo>
                  <a:close/>
                </a:path>
                <a:path w="1364614" h="381635">
                  <a:moveTo>
                    <a:pt x="677265" y="239026"/>
                  </a:moveTo>
                  <a:lnTo>
                    <a:pt x="675449" y="234073"/>
                  </a:lnTo>
                  <a:lnTo>
                    <a:pt x="672071" y="235140"/>
                  </a:lnTo>
                  <a:lnTo>
                    <a:pt x="668693" y="236207"/>
                  </a:lnTo>
                  <a:lnTo>
                    <a:pt x="670052" y="241287"/>
                  </a:lnTo>
                  <a:lnTo>
                    <a:pt x="677265" y="239026"/>
                  </a:lnTo>
                  <a:close/>
                </a:path>
                <a:path w="1364614" h="381635">
                  <a:moveTo>
                    <a:pt x="696493" y="232943"/>
                  </a:moveTo>
                  <a:lnTo>
                    <a:pt x="694664" y="228003"/>
                  </a:lnTo>
                  <a:lnTo>
                    <a:pt x="691286" y="229082"/>
                  </a:lnTo>
                  <a:lnTo>
                    <a:pt x="687908" y="230149"/>
                  </a:lnTo>
                  <a:lnTo>
                    <a:pt x="689292" y="235229"/>
                  </a:lnTo>
                  <a:lnTo>
                    <a:pt x="696493" y="232943"/>
                  </a:lnTo>
                  <a:close/>
                </a:path>
                <a:path w="1364614" h="381635">
                  <a:moveTo>
                    <a:pt x="715657" y="226644"/>
                  </a:moveTo>
                  <a:lnTo>
                    <a:pt x="713803" y="221716"/>
                  </a:lnTo>
                  <a:lnTo>
                    <a:pt x="710438" y="222821"/>
                  </a:lnTo>
                  <a:lnTo>
                    <a:pt x="707072" y="223926"/>
                  </a:lnTo>
                  <a:lnTo>
                    <a:pt x="708469" y="229006"/>
                  </a:lnTo>
                  <a:lnTo>
                    <a:pt x="715657" y="226644"/>
                  </a:lnTo>
                  <a:close/>
                </a:path>
                <a:path w="1364614" h="381635">
                  <a:moveTo>
                    <a:pt x="734809" y="220370"/>
                  </a:moveTo>
                  <a:lnTo>
                    <a:pt x="732942" y="215442"/>
                  </a:lnTo>
                  <a:lnTo>
                    <a:pt x="729576" y="216547"/>
                  </a:lnTo>
                  <a:lnTo>
                    <a:pt x="726211" y="217652"/>
                  </a:lnTo>
                  <a:lnTo>
                    <a:pt x="727633" y="222719"/>
                  </a:lnTo>
                  <a:lnTo>
                    <a:pt x="734809" y="220370"/>
                  </a:lnTo>
                  <a:close/>
                </a:path>
                <a:path w="1364614" h="381635">
                  <a:moveTo>
                    <a:pt x="753986" y="214083"/>
                  </a:moveTo>
                  <a:lnTo>
                    <a:pt x="752094" y="209169"/>
                  </a:lnTo>
                  <a:lnTo>
                    <a:pt x="748728" y="210273"/>
                  </a:lnTo>
                  <a:lnTo>
                    <a:pt x="745363" y="211378"/>
                  </a:lnTo>
                  <a:lnTo>
                    <a:pt x="746798" y="216446"/>
                  </a:lnTo>
                  <a:lnTo>
                    <a:pt x="753986" y="214083"/>
                  </a:lnTo>
                  <a:close/>
                </a:path>
                <a:path w="1364614" h="381635">
                  <a:moveTo>
                    <a:pt x="773074" y="207619"/>
                  </a:moveTo>
                  <a:lnTo>
                    <a:pt x="771169" y="202717"/>
                  </a:lnTo>
                  <a:lnTo>
                    <a:pt x="767816" y="203847"/>
                  </a:lnTo>
                  <a:lnTo>
                    <a:pt x="764463" y="204978"/>
                  </a:lnTo>
                  <a:lnTo>
                    <a:pt x="765911" y="210045"/>
                  </a:lnTo>
                  <a:lnTo>
                    <a:pt x="773074" y="207619"/>
                  </a:lnTo>
                  <a:close/>
                </a:path>
                <a:path w="1364614" h="381635">
                  <a:moveTo>
                    <a:pt x="792175" y="201155"/>
                  </a:moveTo>
                  <a:lnTo>
                    <a:pt x="790257" y="196253"/>
                  </a:lnTo>
                  <a:lnTo>
                    <a:pt x="786904" y="197383"/>
                  </a:lnTo>
                  <a:lnTo>
                    <a:pt x="783551" y="198526"/>
                  </a:lnTo>
                  <a:lnTo>
                    <a:pt x="785012" y="203581"/>
                  </a:lnTo>
                  <a:lnTo>
                    <a:pt x="792175" y="201155"/>
                  </a:lnTo>
                  <a:close/>
                </a:path>
                <a:path w="1364614" h="381635">
                  <a:moveTo>
                    <a:pt x="811276" y="194703"/>
                  </a:moveTo>
                  <a:lnTo>
                    <a:pt x="809345" y="189801"/>
                  </a:lnTo>
                  <a:lnTo>
                    <a:pt x="805992" y="190931"/>
                  </a:lnTo>
                  <a:lnTo>
                    <a:pt x="802640" y="192062"/>
                  </a:lnTo>
                  <a:lnTo>
                    <a:pt x="804113" y="197116"/>
                  </a:lnTo>
                  <a:lnTo>
                    <a:pt x="811276" y="194703"/>
                  </a:lnTo>
                  <a:close/>
                </a:path>
                <a:path w="1364614" h="381635">
                  <a:moveTo>
                    <a:pt x="830326" y="188112"/>
                  </a:moveTo>
                  <a:lnTo>
                    <a:pt x="828395" y="183222"/>
                  </a:lnTo>
                  <a:lnTo>
                    <a:pt x="825042" y="184378"/>
                  </a:lnTo>
                  <a:lnTo>
                    <a:pt x="821690" y="185534"/>
                  </a:lnTo>
                  <a:lnTo>
                    <a:pt x="823188" y="190588"/>
                  </a:lnTo>
                  <a:lnTo>
                    <a:pt x="830326" y="188112"/>
                  </a:lnTo>
                  <a:close/>
                </a:path>
                <a:path w="1364614" h="381635">
                  <a:moveTo>
                    <a:pt x="849388" y="181521"/>
                  </a:moveTo>
                  <a:lnTo>
                    <a:pt x="847445" y="176631"/>
                  </a:lnTo>
                  <a:lnTo>
                    <a:pt x="844092" y="177787"/>
                  </a:lnTo>
                  <a:lnTo>
                    <a:pt x="840740" y="178943"/>
                  </a:lnTo>
                  <a:lnTo>
                    <a:pt x="842251" y="183997"/>
                  </a:lnTo>
                  <a:lnTo>
                    <a:pt x="849388" y="181521"/>
                  </a:lnTo>
                  <a:close/>
                </a:path>
                <a:path w="1364614" h="381635">
                  <a:moveTo>
                    <a:pt x="868426" y="174929"/>
                  </a:moveTo>
                  <a:lnTo>
                    <a:pt x="866482" y="170040"/>
                  </a:lnTo>
                  <a:lnTo>
                    <a:pt x="863130" y="171196"/>
                  </a:lnTo>
                  <a:lnTo>
                    <a:pt x="859777" y="172351"/>
                  </a:lnTo>
                  <a:lnTo>
                    <a:pt x="861288" y="177406"/>
                  </a:lnTo>
                  <a:lnTo>
                    <a:pt x="868426" y="174929"/>
                  </a:lnTo>
                  <a:close/>
                </a:path>
                <a:path w="1364614" h="381635">
                  <a:moveTo>
                    <a:pt x="887463" y="168249"/>
                  </a:moveTo>
                  <a:lnTo>
                    <a:pt x="885494" y="163360"/>
                  </a:lnTo>
                  <a:lnTo>
                    <a:pt x="882154" y="164541"/>
                  </a:lnTo>
                  <a:lnTo>
                    <a:pt x="878814" y="165722"/>
                  </a:lnTo>
                  <a:lnTo>
                    <a:pt x="880325" y="170764"/>
                  </a:lnTo>
                  <a:lnTo>
                    <a:pt x="887463" y="168249"/>
                  </a:lnTo>
                  <a:close/>
                </a:path>
                <a:path w="1364614" h="381635">
                  <a:moveTo>
                    <a:pt x="906475" y="161556"/>
                  </a:moveTo>
                  <a:lnTo>
                    <a:pt x="904506" y="156667"/>
                  </a:lnTo>
                  <a:lnTo>
                    <a:pt x="901166" y="157848"/>
                  </a:lnTo>
                  <a:lnTo>
                    <a:pt x="897826" y="159029"/>
                  </a:lnTo>
                  <a:lnTo>
                    <a:pt x="899350" y="164071"/>
                  </a:lnTo>
                  <a:lnTo>
                    <a:pt x="906475" y="161556"/>
                  </a:lnTo>
                  <a:close/>
                </a:path>
                <a:path w="1364614" h="381635">
                  <a:moveTo>
                    <a:pt x="925487" y="154876"/>
                  </a:moveTo>
                  <a:lnTo>
                    <a:pt x="923505" y="149987"/>
                  </a:lnTo>
                  <a:lnTo>
                    <a:pt x="920165" y="151168"/>
                  </a:lnTo>
                  <a:lnTo>
                    <a:pt x="916825" y="152349"/>
                  </a:lnTo>
                  <a:lnTo>
                    <a:pt x="918349" y="157378"/>
                  </a:lnTo>
                  <a:lnTo>
                    <a:pt x="925487" y="154876"/>
                  </a:lnTo>
                  <a:close/>
                </a:path>
                <a:path w="1364614" h="381635">
                  <a:moveTo>
                    <a:pt x="944499" y="148145"/>
                  </a:moveTo>
                  <a:lnTo>
                    <a:pt x="942517" y="143268"/>
                  </a:lnTo>
                  <a:lnTo>
                    <a:pt x="939177" y="144449"/>
                  </a:lnTo>
                  <a:lnTo>
                    <a:pt x="935837" y="145630"/>
                  </a:lnTo>
                  <a:lnTo>
                    <a:pt x="937374" y="150672"/>
                  </a:lnTo>
                  <a:lnTo>
                    <a:pt x="944499" y="148145"/>
                  </a:lnTo>
                  <a:close/>
                </a:path>
                <a:path w="1364614" h="381635">
                  <a:moveTo>
                    <a:pt x="963485" y="141414"/>
                  </a:moveTo>
                  <a:lnTo>
                    <a:pt x="961504" y="136537"/>
                  </a:lnTo>
                  <a:lnTo>
                    <a:pt x="958164" y="137718"/>
                  </a:lnTo>
                  <a:lnTo>
                    <a:pt x="954824" y="138899"/>
                  </a:lnTo>
                  <a:lnTo>
                    <a:pt x="956360" y="143941"/>
                  </a:lnTo>
                  <a:lnTo>
                    <a:pt x="963485" y="141414"/>
                  </a:lnTo>
                  <a:close/>
                </a:path>
                <a:path w="1364614" h="381635">
                  <a:moveTo>
                    <a:pt x="982484" y="134670"/>
                  </a:moveTo>
                  <a:lnTo>
                    <a:pt x="980503" y="129794"/>
                  </a:lnTo>
                  <a:lnTo>
                    <a:pt x="977163" y="130975"/>
                  </a:lnTo>
                  <a:lnTo>
                    <a:pt x="973823" y="132156"/>
                  </a:lnTo>
                  <a:lnTo>
                    <a:pt x="975360" y="137198"/>
                  </a:lnTo>
                  <a:lnTo>
                    <a:pt x="982484" y="134670"/>
                  </a:lnTo>
                  <a:close/>
                </a:path>
                <a:path w="1364614" h="381635">
                  <a:moveTo>
                    <a:pt x="1001471" y="127927"/>
                  </a:moveTo>
                  <a:lnTo>
                    <a:pt x="999490" y="123050"/>
                  </a:lnTo>
                  <a:lnTo>
                    <a:pt x="996149" y="124231"/>
                  </a:lnTo>
                  <a:lnTo>
                    <a:pt x="992809" y="125412"/>
                  </a:lnTo>
                  <a:lnTo>
                    <a:pt x="994359" y="130454"/>
                  </a:lnTo>
                  <a:lnTo>
                    <a:pt x="1001471" y="127927"/>
                  </a:lnTo>
                  <a:close/>
                </a:path>
                <a:path w="1364614" h="381635">
                  <a:moveTo>
                    <a:pt x="1020470" y="121183"/>
                  </a:moveTo>
                  <a:lnTo>
                    <a:pt x="1018489" y="116306"/>
                  </a:lnTo>
                  <a:lnTo>
                    <a:pt x="1015149" y="117487"/>
                  </a:lnTo>
                  <a:lnTo>
                    <a:pt x="1011809" y="118668"/>
                  </a:lnTo>
                  <a:lnTo>
                    <a:pt x="1013345" y="123710"/>
                  </a:lnTo>
                  <a:lnTo>
                    <a:pt x="1020470" y="121183"/>
                  </a:lnTo>
                  <a:close/>
                </a:path>
                <a:path w="1364614" h="381635">
                  <a:moveTo>
                    <a:pt x="1039469" y="114439"/>
                  </a:moveTo>
                  <a:lnTo>
                    <a:pt x="1037488" y="109562"/>
                  </a:lnTo>
                  <a:lnTo>
                    <a:pt x="1034148" y="110744"/>
                  </a:lnTo>
                  <a:lnTo>
                    <a:pt x="1030808" y="111925"/>
                  </a:lnTo>
                  <a:lnTo>
                    <a:pt x="1032344" y="116967"/>
                  </a:lnTo>
                  <a:lnTo>
                    <a:pt x="1039469" y="114439"/>
                  </a:lnTo>
                  <a:close/>
                </a:path>
                <a:path w="1364614" h="381635">
                  <a:moveTo>
                    <a:pt x="1058456" y="107708"/>
                  </a:moveTo>
                  <a:lnTo>
                    <a:pt x="1056474" y="102819"/>
                  </a:lnTo>
                  <a:lnTo>
                    <a:pt x="1053134" y="104000"/>
                  </a:lnTo>
                  <a:lnTo>
                    <a:pt x="1049794" y="105181"/>
                  </a:lnTo>
                  <a:lnTo>
                    <a:pt x="1051331" y="110223"/>
                  </a:lnTo>
                  <a:lnTo>
                    <a:pt x="1058456" y="107708"/>
                  </a:lnTo>
                  <a:close/>
                </a:path>
                <a:path w="1364614" h="381635">
                  <a:moveTo>
                    <a:pt x="1077455" y="101003"/>
                  </a:moveTo>
                  <a:lnTo>
                    <a:pt x="1075486" y="96113"/>
                  </a:lnTo>
                  <a:lnTo>
                    <a:pt x="1072146" y="97294"/>
                  </a:lnTo>
                  <a:lnTo>
                    <a:pt x="1068806" y="98475"/>
                  </a:lnTo>
                  <a:lnTo>
                    <a:pt x="1070343" y="103517"/>
                  </a:lnTo>
                  <a:lnTo>
                    <a:pt x="1077455" y="101003"/>
                  </a:lnTo>
                  <a:close/>
                </a:path>
                <a:path w="1364614" h="381635">
                  <a:moveTo>
                    <a:pt x="1096467" y="94297"/>
                  </a:moveTo>
                  <a:lnTo>
                    <a:pt x="1094498" y="89408"/>
                  </a:lnTo>
                  <a:lnTo>
                    <a:pt x="1091158" y="90589"/>
                  </a:lnTo>
                  <a:lnTo>
                    <a:pt x="1087818" y="91770"/>
                  </a:lnTo>
                  <a:lnTo>
                    <a:pt x="1089342" y="96812"/>
                  </a:lnTo>
                  <a:lnTo>
                    <a:pt x="1096467" y="94297"/>
                  </a:lnTo>
                  <a:close/>
                </a:path>
                <a:path w="1364614" h="381635">
                  <a:moveTo>
                    <a:pt x="1115479" y="87617"/>
                  </a:moveTo>
                  <a:lnTo>
                    <a:pt x="1113523" y="82727"/>
                  </a:lnTo>
                  <a:lnTo>
                    <a:pt x="1110170" y="83896"/>
                  </a:lnTo>
                  <a:lnTo>
                    <a:pt x="1106817" y="85064"/>
                  </a:lnTo>
                  <a:lnTo>
                    <a:pt x="1108341" y="90106"/>
                  </a:lnTo>
                  <a:lnTo>
                    <a:pt x="1115479" y="87617"/>
                  </a:lnTo>
                  <a:close/>
                </a:path>
                <a:path w="1364614" h="381635">
                  <a:moveTo>
                    <a:pt x="1134503" y="80987"/>
                  </a:moveTo>
                  <a:lnTo>
                    <a:pt x="1132560" y="76098"/>
                  </a:lnTo>
                  <a:lnTo>
                    <a:pt x="1129207" y="77266"/>
                  </a:lnTo>
                  <a:lnTo>
                    <a:pt x="1125855" y="78435"/>
                  </a:lnTo>
                  <a:lnTo>
                    <a:pt x="1127379" y="83477"/>
                  </a:lnTo>
                  <a:lnTo>
                    <a:pt x="1134503" y="80987"/>
                  </a:lnTo>
                  <a:close/>
                </a:path>
                <a:path w="1364614" h="381635">
                  <a:moveTo>
                    <a:pt x="1153541" y="74358"/>
                  </a:moveTo>
                  <a:lnTo>
                    <a:pt x="1151597" y="69456"/>
                  </a:lnTo>
                  <a:lnTo>
                    <a:pt x="1148245" y="70624"/>
                  </a:lnTo>
                  <a:lnTo>
                    <a:pt x="1144892" y="71793"/>
                  </a:lnTo>
                  <a:lnTo>
                    <a:pt x="1146403" y="76835"/>
                  </a:lnTo>
                  <a:lnTo>
                    <a:pt x="1153541" y="74358"/>
                  </a:lnTo>
                  <a:close/>
                </a:path>
                <a:path w="1364614" h="381635">
                  <a:moveTo>
                    <a:pt x="1172565" y="67767"/>
                  </a:moveTo>
                  <a:lnTo>
                    <a:pt x="1170635" y="62865"/>
                  </a:lnTo>
                  <a:lnTo>
                    <a:pt x="1167282" y="64008"/>
                  </a:lnTo>
                  <a:lnTo>
                    <a:pt x="1163929" y="65163"/>
                  </a:lnTo>
                  <a:lnTo>
                    <a:pt x="1165428" y="70218"/>
                  </a:lnTo>
                  <a:lnTo>
                    <a:pt x="1172565" y="67767"/>
                  </a:lnTo>
                  <a:close/>
                </a:path>
                <a:path w="1364614" h="381635">
                  <a:moveTo>
                    <a:pt x="1191641" y="61264"/>
                  </a:moveTo>
                  <a:lnTo>
                    <a:pt x="1189723" y="56362"/>
                  </a:lnTo>
                  <a:lnTo>
                    <a:pt x="1186370" y="57505"/>
                  </a:lnTo>
                  <a:lnTo>
                    <a:pt x="1183017" y="58648"/>
                  </a:lnTo>
                  <a:lnTo>
                    <a:pt x="1184503" y="63703"/>
                  </a:lnTo>
                  <a:lnTo>
                    <a:pt x="1191641" y="61264"/>
                  </a:lnTo>
                  <a:close/>
                </a:path>
                <a:path w="1364614" h="381635">
                  <a:moveTo>
                    <a:pt x="1210729" y="54749"/>
                  </a:moveTo>
                  <a:lnTo>
                    <a:pt x="1208811" y="49847"/>
                  </a:lnTo>
                  <a:lnTo>
                    <a:pt x="1205458" y="50990"/>
                  </a:lnTo>
                  <a:lnTo>
                    <a:pt x="1202105" y="52133"/>
                  </a:lnTo>
                  <a:lnTo>
                    <a:pt x="1203579" y="57188"/>
                  </a:lnTo>
                  <a:lnTo>
                    <a:pt x="1210729" y="54749"/>
                  </a:lnTo>
                  <a:close/>
                </a:path>
                <a:path w="1364614" h="381635">
                  <a:moveTo>
                    <a:pt x="1229791" y="48272"/>
                  </a:moveTo>
                  <a:lnTo>
                    <a:pt x="1227899" y="43357"/>
                  </a:lnTo>
                  <a:lnTo>
                    <a:pt x="1224534" y="44488"/>
                  </a:lnTo>
                  <a:lnTo>
                    <a:pt x="1221181" y="45631"/>
                  </a:lnTo>
                  <a:lnTo>
                    <a:pt x="1222641" y="50698"/>
                  </a:lnTo>
                  <a:lnTo>
                    <a:pt x="1229791" y="48272"/>
                  </a:lnTo>
                  <a:close/>
                </a:path>
                <a:path w="1364614" h="381635">
                  <a:moveTo>
                    <a:pt x="1248918" y="41948"/>
                  </a:moveTo>
                  <a:lnTo>
                    <a:pt x="1247038" y="37020"/>
                  </a:lnTo>
                  <a:lnTo>
                    <a:pt x="1243672" y="38138"/>
                  </a:lnTo>
                  <a:lnTo>
                    <a:pt x="1240307" y="39255"/>
                  </a:lnTo>
                  <a:lnTo>
                    <a:pt x="1241755" y="44323"/>
                  </a:lnTo>
                  <a:lnTo>
                    <a:pt x="1248918" y="41948"/>
                  </a:lnTo>
                  <a:close/>
                </a:path>
                <a:path w="1364614" h="381635">
                  <a:moveTo>
                    <a:pt x="1268044" y="35598"/>
                  </a:moveTo>
                  <a:lnTo>
                    <a:pt x="1266177" y="30670"/>
                  </a:lnTo>
                  <a:lnTo>
                    <a:pt x="1262811" y="31788"/>
                  </a:lnTo>
                  <a:lnTo>
                    <a:pt x="1259446" y="32905"/>
                  </a:lnTo>
                  <a:lnTo>
                    <a:pt x="1260881" y="37973"/>
                  </a:lnTo>
                  <a:lnTo>
                    <a:pt x="1268044" y="35598"/>
                  </a:lnTo>
                  <a:close/>
                </a:path>
                <a:path w="1364614" h="381635">
                  <a:moveTo>
                    <a:pt x="1287170" y="29260"/>
                  </a:moveTo>
                  <a:lnTo>
                    <a:pt x="1285316" y="24333"/>
                  </a:lnTo>
                  <a:lnTo>
                    <a:pt x="1281950" y="25450"/>
                  </a:lnTo>
                  <a:lnTo>
                    <a:pt x="1278585" y="26568"/>
                  </a:lnTo>
                  <a:lnTo>
                    <a:pt x="1279994" y="31635"/>
                  </a:lnTo>
                  <a:lnTo>
                    <a:pt x="1287170" y="29260"/>
                  </a:lnTo>
                  <a:close/>
                </a:path>
                <a:path w="1364614" h="381635">
                  <a:moveTo>
                    <a:pt x="1306360" y="23139"/>
                  </a:moveTo>
                  <a:lnTo>
                    <a:pt x="1304531" y="18199"/>
                  </a:lnTo>
                  <a:lnTo>
                    <a:pt x="1301153" y="19278"/>
                  </a:lnTo>
                  <a:lnTo>
                    <a:pt x="1297774" y="20358"/>
                  </a:lnTo>
                  <a:lnTo>
                    <a:pt x="1299171" y="25438"/>
                  </a:lnTo>
                  <a:lnTo>
                    <a:pt x="1306360" y="23139"/>
                  </a:lnTo>
                  <a:close/>
                </a:path>
                <a:path w="1364614" h="381635">
                  <a:moveTo>
                    <a:pt x="1325549" y="17005"/>
                  </a:moveTo>
                  <a:lnTo>
                    <a:pt x="1323733" y="12065"/>
                  </a:lnTo>
                  <a:lnTo>
                    <a:pt x="1320355" y="13144"/>
                  </a:lnTo>
                  <a:lnTo>
                    <a:pt x="1316977" y="14224"/>
                  </a:lnTo>
                  <a:lnTo>
                    <a:pt x="1318348" y="19304"/>
                  </a:lnTo>
                  <a:lnTo>
                    <a:pt x="1325549" y="17005"/>
                  </a:lnTo>
                  <a:close/>
                </a:path>
                <a:path w="1364614" h="381635">
                  <a:moveTo>
                    <a:pt x="1344739" y="10883"/>
                  </a:moveTo>
                  <a:lnTo>
                    <a:pt x="1342948" y="5930"/>
                  </a:lnTo>
                  <a:lnTo>
                    <a:pt x="1339570" y="7010"/>
                  </a:lnTo>
                  <a:lnTo>
                    <a:pt x="1336192" y="8089"/>
                  </a:lnTo>
                  <a:lnTo>
                    <a:pt x="1337551" y="13182"/>
                  </a:lnTo>
                  <a:lnTo>
                    <a:pt x="1344739" y="10883"/>
                  </a:lnTo>
                  <a:close/>
                </a:path>
                <a:path w="1364614" h="381635">
                  <a:moveTo>
                    <a:pt x="1364005" y="4965"/>
                  </a:moveTo>
                  <a:lnTo>
                    <a:pt x="1362227" y="0"/>
                  </a:lnTo>
                  <a:lnTo>
                    <a:pt x="1358836" y="1041"/>
                  </a:lnTo>
                  <a:lnTo>
                    <a:pt x="1355445" y="2070"/>
                  </a:lnTo>
                  <a:lnTo>
                    <a:pt x="1356779" y="7175"/>
                  </a:lnTo>
                  <a:lnTo>
                    <a:pt x="1364005" y="49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 descr=""/>
            <p:cNvSpPr/>
            <p:nvPr/>
          </p:nvSpPr>
          <p:spPr>
            <a:xfrm>
              <a:off x="3542398" y="5401258"/>
              <a:ext cx="619125" cy="135255"/>
            </a:xfrm>
            <a:custGeom>
              <a:avLst/>
              <a:gdLst/>
              <a:ahLst/>
              <a:cxnLst/>
              <a:rect l="l" t="t" r="r" b="b"/>
              <a:pathLst>
                <a:path w="619125" h="135254">
                  <a:moveTo>
                    <a:pt x="8559" y="132613"/>
                  </a:moveTo>
                  <a:lnTo>
                    <a:pt x="6781" y="127647"/>
                  </a:lnTo>
                  <a:lnTo>
                    <a:pt x="3390" y="128689"/>
                  </a:lnTo>
                  <a:lnTo>
                    <a:pt x="0" y="129717"/>
                  </a:lnTo>
                  <a:lnTo>
                    <a:pt x="1333" y="134823"/>
                  </a:lnTo>
                  <a:lnTo>
                    <a:pt x="8559" y="132613"/>
                  </a:lnTo>
                  <a:close/>
                </a:path>
                <a:path w="619125" h="135254">
                  <a:moveTo>
                    <a:pt x="27825" y="126746"/>
                  </a:moveTo>
                  <a:lnTo>
                    <a:pt x="26073" y="121767"/>
                  </a:lnTo>
                  <a:lnTo>
                    <a:pt x="22682" y="122809"/>
                  </a:lnTo>
                  <a:lnTo>
                    <a:pt x="19291" y="123837"/>
                  </a:lnTo>
                  <a:lnTo>
                    <a:pt x="20599" y="128943"/>
                  </a:lnTo>
                  <a:lnTo>
                    <a:pt x="27825" y="126746"/>
                  </a:lnTo>
                  <a:close/>
                </a:path>
                <a:path w="619125" h="135254">
                  <a:moveTo>
                    <a:pt x="47078" y="120865"/>
                  </a:moveTo>
                  <a:lnTo>
                    <a:pt x="45351" y="115887"/>
                  </a:lnTo>
                  <a:lnTo>
                    <a:pt x="41960" y="116928"/>
                  </a:lnTo>
                  <a:lnTo>
                    <a:pt x="38569" y="117957"/>
                  </a:lnTo>
                  <a:lnTo>
                    <a:pt x="39865" y="123075"/>
                  </a:lnTo>
                  <a:lnTo>
                    <a:pt x="47078" y="120865"/>
                  </a:lnTo>
                  <a:close/>
                </a:path>
                <a:path w="619125" h="135254">
                  <a:moveTo>
                    <a:pt x="66408" y="115201"/>
                  </a:moveTo>
                  <a:lnTo>
                    <a:pt x="64706" y="110210"/>
                  </a:lnTo>
                  <a:lnTo>
                    <a:pt x="61302" y="111201"/>
                  </a:lnTo>
                  <a:lnTo>
                    <a:pt x="57899" y="112179"/>
                  </a:lnTo>
                  <a:lnTo>
                    <a:pt x="59169" y="117297"/>
                  </a:lnTo>
                  <a:lnTo>
                    <a:pt x="66408" y="115201"/>
                  </a:lnTo>
                  <a:close/>
                </a:path>
                <a:path w="619125" h="135254">
                  <a:moveTo>
                    <a:pt x="85763" y="109613"/>
                  </a:moveTo>
                  <a:lnTo>
                    <a:pt x="84086" y="104622"/>
                  </a:lnTo>
                  <a:lnTo>
                    <a:pt x="80683" y="105600"/>
                  </a:lnTo>
                  <a:lnTo>
                    <a:pt x="77279" y="106591"/>
                  </a:lnTo>
                  <a:lnTo>
                    <a:pt x="78524" y="111696"/>
                  </a:lnTo>
                  <a:lnTo>
                    <a:pt x="85763" y="109613"/>
                  </a:lnTo>
                  <a:close/>
                </a:path>
                <a:path w="619125" h="135254">
                  <a:moveTo>
                    <a:pt x="105105" y="104025"/>
                  </a:moveTo>
                  <a:lnTo>
                    <a:pt x="103454" y="99021"/>
                  </a:lnTo>
                  <a:lnTo>
                    <a:pt x="100050" y="100012"/>
                  </a:lnTo>
                  <a:lnTo>
                    <a:pt x="96647" y="100990"/>
                  </a:lnTo>
                  <a:lnTo>
                    <a:pt x="97866" y="106121"/>
                  </a:lnTo>
                  <a:lnTo>
                    <a:pt x="105105" y="104025"/>
                  </a:lnTo>
                  <a:close/>
                </a:path>
                <a:path w="619125" h="135254">
                  <a:moveTo>
                    <a:pt x="124523" y="98615"/>
                  </a:moveTo>
                  <a:lnTo>
                    <a:pt x="122897" y="93599"/>
                  </a:lnTo>
                  <a:lnTo>
                    <a:pt x="119468" y="94526"/>
                  </a:lnTo>
                  <a:lnTo>
                    <a:pt x="116039" y="95453"/>
                  </a:lnTo>
                  <a:lnTo>
                    <a:pt x="117233" y="100584"/>
                  </a:lnTo>
                  <a:lnTo>
                    <a:pt x="124523" y="98615"/>
                  </a:lnTo>
                  <a:close/>
                </a:path>
                <a:path w="619125" h="135254">
                  <a:moveTo>
                    <a:pt x="143954" y="93357"/>
                  </a:moveTo>
                  <a:lnTo>
                    <a:pt x="142367" y="88341"/>
                  </a:lnTo>
                  <a:lnTo>
                    <a:pt x="138938" y="89268"/>
                  </a:lnTo>
                  <a:lnTo>
                    <a:pt x="135509" y="90195"/>
                  </a:lnTo>
                  <a:lnTo>
                    <a:pt x="136677" y="95326"/>
                  </a:lnTo>
                  <a:lnTo>
                    <a:pt x="143954" y="93357"/>
                  </a:lnTo>
                  <a:close/>
                </a:path>
                <a:path w="619125" h="135254">
                  <a:moveTo>
                    <a:pt x="163398" y="88112"/>
                  </a:moveTo>
                  <a:lnTo>
                    <a:pt x="161836" y="83083"/>
                  </a:lnTo>
                  <a:lnTo>
                    <a:pt x="158407" y="84010"/>
                  </a:lnTo>
                  <a:lnTo>
                    <a:pt x="154978" y="84937"/>
                  </a:lnTo>
                  <a:lnTo>
                    <a:pt x="156121" y="90081"/>
                  </a:lnTo>
                  <a:lnTo>
                    <a:pt x="163398" y="88112"/>
                  </a:lnTo>
                  <a:close/>
                </a:path>
                <a:path w="619125" h="135254">
                  <a:moveTo>
                    <a:pt x="182880" y="82981"/>
                  </a:moveTo>
                  <a:lnTo>
                    <a:pt x="181343" y="77939"/>
                  </a:lnTo>
                  <a:lnTo>
                    <a:pt x="177901" y="78803"/>
                  </a:lnTo>
                  <a:lnTo>
                    <a:pt x="174459" y="79667"/>
                  </a:lnTo>
                  <a:lnTo>
                    <a:pt x="175564" y="84810"/>
                  </a:lnTo>
                  <a:lnTo>
                    <a:pt x="182880" y="82981"/>
                  </a:lnTo>
                  <a:close/>
                </a:path>
                <a:path w="619125" h="135254">
                  <a:moveTo>
                    <a:pt x="202412" y="78092"/>
                  </a:moveTo>
                  <a:lnTo>
                    <a:pt x="200901" y="73037"/>
                  </a:lnTo>
                  <a:lnTo>
                    <a:pt x="197459" y="73901"/>
                  </a:lnTo>
                  <a:lnTo>
                    <a:pt x="194017" y="74764"/>
                  </a:lnTo>
                  <a:lnTo>
                    <a:pt x="195084" y="79921"/>
                  </a:lnTo>
                  <a:lnTo>
                    <a:pt x="202412" y="78092"/>
                  </a:lnTo>
                  <a:close/>
                </a:path>
                <a:path w="619125" h="135254">
                  <a:moveTo>
                    <a:pt x="221945" y="73202"/>
                  </a:moveTo>
                  <a:lnTo>
                    <a:pt x="220472" y="68148"/>
                  </a:lnTo>
                  <a:lnTo>
                    <a:pt x="217030" y="69011"/>
                  </a:lnTo>
                  <a:lnTo>
                    <a:pt x="213588" y="69875"/>
                  </a:lnTo>
                  <a:lnTo>
                    <a:pt x="214630" y="75031"/>
                  </a:lnTo>
                  <a:lnTo>
                    <a:pt x="221945" y="73202"/>
                  </a:lnTo>
                  <a:close/>
                </a:path>
                <a:path w="619125" h="135254">
                  <a:moveTo>
                    <a:pt x="241490" y="68351"/>
                  </a:moveTo>
                  <a:lnTo>
                    <a:pt x="240055" y="63284"/>
                  </a:lnTo>
                  <a:lnTo>
                    <a:pt x="236601" y="64122"/>
                  </a:lnTo>
                  <a:lnTo>
                    <a:pt x="233159" y="64985"/>
                  </a:lnTo>
                  <a:lnTo>
                    <a:pt x="234162" y="70154"/>
                  </a:lnTo>
                  <a:lnTo>
                    <a:pt x="237832" y="69240"/>
                  </a:lnTo>
                  <a:lnTo>
                    <a:pt x="241490" y="68351"/>
                  </a:lnTo>
                  <a:close/>
                </a:path>
                <a:path w="619125" h="135254">
                  <a:moveTo>
                    <a:pt x="261137" y="63881"/>
                  </a:moveTo>
                  <a:lnTo>
                    <a:pt x="259715" y="58813"/>
                  </a:lnTo>
                  <a:lnTo>
                    <a:pt x="256260" y="59601"/>
                  </a:lnTo>
                  <a:lnTo>
                    <a:pt x="252806" y="60388"/>
                  </a:lnTo>
                  <a:lnTo>
                    <a:pt x="253771" y="65570"/>
                  </a:lnTo>
                  <a:lnTo>
                    <a:pt x="261137" y="63881"/>
                  </a:lnTo>
                  <a:close/>
                </a:path>
                <a:path w="619125" h="135254">
                  <a:moveTo>
                    <a:pt x="280771" y="59410"/>
                  </a:moveTo>
                  <a:lnTo>
                    <a:pt x="279387" y="54330"/>
                  </a:lnTo>
                  <a:lnTo>
                    <a:pt x="275932" y="55118"/>
                  </a:lnTo>
                  <a:lnTo>
                    <a:pt x="272478" y="55905"/>
                  </a:lnTo>
                  <a:lnTo>
                    <a:pt x="273418" y="61087"/>
                  </a:lnTo>
                  <a:lnTo>
                    <a:pt x="280771" y="59410"/>
                  </a:lnTo>
                  <a:close/>
                </a:path>
                <a:path w="619125" h="135254">
                  <a:moveTo>
                    <a:pt x="300393" y="54927"/>
                  </a:moveTo>
                  <a:lnTo>
                    <a:pt x="299046" y="49834"/>
                  </a:lnTo>
                  <a:lnTo>
                    <a:pt x="295592" y="50622"/>
                  </a:lnTo>
                  <a:lnTo>
                    <a:pt x="292138" y="51409"/>
                  </a:lnTo>
                  <a:lnTo>
                    <a:pt x="293039" y="56603"/>
                  </a:lnTo>
                  <a:lnTo>
                    <a:pt x="300393" y="54927"/>
                  </a:lnTo>
                  <a:close/>
                </a:path>
                <a:path w="619125" h="135254">
                  <a:moveTo>
                    <a:pt x="320116" y="50825"/>
                  </a:moveTo>
                  <a:lnTo>
                    <a:pt x="318808" y="45720"/>
                  </a:lnTo>
                  <a:lnTo>
                    <a:pt x="315328" y="46431"/>
                  </a:lnTo>
                  <a:lnTo>
                    <a:pt x="311848" y="47142"/>
                  </a:lnTo>
                  <a:lnTo>
                    <a:pt x="312724" y="52336"/>
                  </a:lnTo>
                  <a:lnTo>
                    <a:pt x="320116" y="50825"/>
                  </a:lnTo>
                  <a:close/>
                </a:path>
                <a:path w="619125" h="135254">
                  <a:moveTo>
                    <a:pt x="339839" y="46786"/>
                  </a:moveTo>
                  <a:lnTo>
                    <a:pt x="338569" y="41681"/>
                  </a:lnTo>
                  <a:lnTo>
                    <a:pt x="335089" y="42392"/>
                  </a:lnTo>
                  <a:lnTo>
                    <a:pt x="331609" y="43103"/>
                  </a:lnTo>
                  <a:lnTo>
                    <a:pt x="332447" y="48310"/>
                  </a:lnTo>
                  <a:lnTo>
                    <a:pt x="339839" y="46786"/>
                  </a:lnTo>
                  <a:close/>
                </a:path>
                <a:path w="619125" h="135254">
                  <a:moveTo>
                    <a:pt x="359562" y="42748"/>
                  </a:moveTo>
                  <a:lnTo>
                    <a:pt x="358330" y="37630"/>
                  </a:lnTo>
                  <a:lnTo>
                    <a:pt x="354850" y="38341"/>
                  </a:lnTo>
                  <a:lnTo>
                    <a:pt x="351370" y="39052"/>
                  </a:lnTo>
                  <a:lnTo>
                    <a:pt x="352171" y="44259"/>
                  </a:lnTo>
                  <a:lnTo>
                    <a:pt x="359562" y="42748"/>
                  </a:lnTo>
                  <a:close/>
                </a:path>
                <a:path w="619125" h="135254">
                  <a:moveTo>
                    <a:pt x="379336" y="38989"/>
                  </a:moveTo>
                  <a:lnTo>
                    <a:pt x="378142" y="33845"/>
                  </a:lnTo>
                  <a:lnTo>
                    <a:pt x="374650" y="34480"/>
                  </a:lnTo>
                  <a:lnTo>
                    <a:pt x="371157" y="35102"/>
                  </a:lnTo>
                  <a:lnTo>
                    <a:pt x="371919" y="40322"/>
                  </a:lnTo>
                  <a:lnTo>
                    <a:pt x="379336" y="38989"/>
                  </a:lnTo>
                  <a:close/>
                </a:path>
                <a:path w="619125" h="135254">
                  <a:moveTo>
                    <a:pt x="399173" y="35407"/>
                  </a:moveTo>
                  <a:lnTo>
                    <a:pt x="398005" y="30264"/>
                  </a:lnTo>
                  <a:lnTo>
                    <a:pt x="394512" y="30899"/>
                  </a:lnTo>
                  <a:lnTo>
                    <a:pt x="391020" y="31521"/>
                  </a:lnTo>
                  <a:lnTo>
                    <a:pt x="391744" y="36741"/>
                  </a:lnTo>
                  <a:lnTo>
                    <a:pt x="399173" y="35407"/>
                  </a:lnTo>
                  <a:close/>
                </a:path>
                <a:path w="619125" h="135254">
                  <a:moveTo>
                    <a:pt x="418973" y="31851"/>
                  </a:moveTo>
                  <a:lnTo>
                    <a:pt x="417855" y="26708"/>
                  </a:lnTo>
                  <a:lnTo>
                    <a:pt x="414362" y="27330"/>
                  </a:lnTo>
                  <a:lnTo>
                    <a:pt x="410870" y="27965"/>
                  </a:lnTo>
                  <a:lnTo>
                    <a:pt x="411556" y="33185"/>
                  </a:lnTo>
                  <a:lnTo>
                    <a:pt x="418973" y="31851"/>
                  </a:lnTo>
                  <a:close/>
                </a:path>
                <a:path w="619125" h="135254">
                  <a:moveTo>
                    <a:pt x="438823" y="28384"/>
                  </a:moveTo>
                  <a:lnTo>
                    <a:pt x="437730" y="23228"/>
                  </a:lnTo>
                  <a:lnTo>
                    <a:pt x="434225" y="23774"/>
                  </a:lnTo>
                  <a:lnTo>
                    <a:pt x="430720" y="24358"/>
                  </a:lnTo>
                  <a:lnTo>
                    <a:pt x="431368" y="29591"/>
                  </a:lnTo>
                  <a:lnTo>
                    <a:pt x="435089" y="28968"/>
                  </a:lnTo>
                  <a:lnTo>
                    <a:pt x="438823" y="28384"/>
                  </a:lnTo>
                  <a:close/>
                </a:path>
                <a:path w="619125" h="135254">
                  <a:moveTo>
                    <a:pt x="458724" y="25323"/>
                  </a:moveTo>
                  <a:lnTo>
                    <a:pt x="457669" y="20167"/>
                  </a:lnTo>
                  <a:lnTo>
                    <a:pt x="454164" y="20701"/>
                  </a:lnTo>
                  <a:lnTo>
                    <a:pt x="450659" y="21247"/>
                  </a:lnTo>
                  <a:lnTo>
                    <a:pt x="451269" y="26466"/>
                  </a:lnTo>
                  <a:lnTo>
                    <a:pt x="458724" y="25323"/>
                  </a:lnTo>
                  <a:close/>
                </a:path>
                <a:path w="619125" h="135254">
                  <a:moveTo>
                    <a:pt x="478612" y="22263"/>
                  </a:moveTo>
                  <a:lnTo>
                    <a:pt x="477608" y="17081"/>
                  </a:lnTo>
                  <a:lnTo>
                    <a:pt x="474103" y="17627"/>
                  </a:lnTo>
                  <a:lnTo>
                    <a:pt x="470598" y="18173"/>
                  </a:lnTo>
                  <a:lnTo>
                    <a:pt x="471157" y="23406"/>
                  </a:lnTo>
                  <a:lnTo>
                    <a:pt x="478612" y="22263"/>
                  </a:lnTo>
                  <a:close/>
                </a:path>
                <a:path w="619125" h="135254">
                  <a:moveTo>
                    <a:pt x="498513" y="19189"/>
                  </a:moveTo>
                  <a:lnTo>
                    <a:pt x="497547" y="14008"/>
                  </a:lnTo>
                  <a:lnTo>
                    <a:pt x="494042" y="14554"/>
                  </a:lnTo>
                  <a:lnTo>
                    <a:pt x="490537" y="15100"/>
                  </a:lnTo>
                  <a:lnTo>
                    <a:pt x="491058" y="20332"/>
                  </a:lnTo>
                  <a:lnTo>
                    <a:pt x="498513" y="19189"/>
                  </a:lnTo>
                  <a:close/>
                </a:path>
                <a:path w="619125" h="135254">
                  <a:moveTo>
                    <a:pt x="518477" y="16586"/>
                  </a:moveTo>
                  <a:lnTo>
                    <a:pt x="517550" y="11404"/>
                  </a:lnTo>
                  <a:lnTo>
                    <a:pt x="514032" y="11849"/>
                  </a:lnTo>
                  <a:lnTo>
                    <a:pt x="510514" y="12293"/>
                  </a:lnTo>
                  <a:lnTo>
                    <a:pt x="510997" y="17538"/>
                  </a:lnTo>
                  <a:lnTo>
                    <a:pt x="518477" y="16586"/>
                  </a:lnTo>
                  <a:close/>
                </a:path>
                <a:path w="619125" h="135254">
                  <a:moveTo>
                    <a:pt x="538454" y="14046"/>
                  </a:moveTo>
                  <a:lnTo>
                    <a:pt x="537565" y="8851"/>
                  </a:lnTo>
                  <a:lnTo>
                    <a:pt x="534047" y="9296"/>
                  </a:lnTo>
                  <a:lnTo>
                    <a:pt x="530529" y="9740"/>
                  </a:lnTo>
                  <a:lnTo>
                    <a:pt x="530974" y="14998"/>
                  </a:lnTo>
                  <a:lnTo>
                    <a:pt x="538454" y="14046"/>
                  </a:lnTo>
                  <a:close/>
                </a:path>
                <a:path w="619125" h="135254">
                  <a:moveTo>
                    <a:pt x="558431" y="11506"/>
                  </a:moveTo>
                  <a:lnTo>
                    <a:pt x="557580" y="6311"/>
                  </a:lnTo>
                  <a:lnTo>
                    <a:pt x="554062" y="6756"/>
                  </a:lnTo>
                  <a:lnTo>
                    <a:pt x="550545" y="7200"/>
                  </a:lnTo>
                  <a:lnTo>
                    <a:pt x="550951" y="12458"/>
                  </a:lnTo>
                  <a:lnTo>
                    <a:pt x="558431" y="11506"/>
                  </a:lnTo>
                  <a:close/>
                </a:path>
                <a:path w="619125" h="135254">
                  <a:moveTo>
                    <a:pt x="578421" y="9207"/>
                  </a:moveTo>
                  <a:lnTo>
                    <a:pt x="577621" y="3987"/>
                  </a:lnTo>
                  <a:lnTo>
                    <a:pt x="574090" y="4343"/>
                  </a:lnTo>
                  <a:lnTo>
                    <a:pt x="570560" y="4699"/>
                  </a:lnTo>
                  <a:lnTo>
                    <a:pt x="570915" y="9944"/>
                  </a:lnTo>
                  <a:lnTo>
                    <a:pt x="578421" y="9207"/>
                  </a:lnTo>
                  <a:close/>
                </a:path>
                <a:path w="619125" h="135254">
                  <a:moveTo>
                    <a:pt x="598462" y="7213"/>
                  </a:moveTo>
                  <a:lnTo>
                    <a:pt x="597700" y="1993"/>
                  </a:lnTo>
                  <a:lnTo>
                    <a:pt x="594169" y="2349"/>
                  </a:lnTo>
                  <a:lnTo>
                    <a:pt x="590638" y="2705"/>
                  </a:lnTo>
                  <a:lnTo>
                    <a:pt x="590956" y="7962"/>
                  </a:lnTo>
                  <a:lnTo>
                    <a:pt x="598462" y="7213"/>
                  </a:lnTo>
                  <a:close/>
                </a:path>
                <a:path w="619125" h="135254">
                  <a:moveTo>
                    <a:pt x="618502" y="5219"/>
                  </a:moveTo>
                  <a:lnTo>
                    <a:pt x="617778" y="0"/>
                  </a:lnTo>
                  <a:lnTo>
                    <a:pt x="614248" y="355"/>
                  </a:lnTo>
                  <a:lnTo>
                    <a:pt x="610717" y="711"/>
                  </a:lnTo>
                  <a:lnTo>
                    <a:pt x="610997" y="5969"/>
                  </a:lnTo>
                  <a:lnTo>
                    <a:pt x="61850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 descr=""/>
            <p:cNvSpPr/>
            <p:nvPr/>
          </p:nvSpPr>
          <p:spPr>
            <a:xfrm>
              <a:off x="4173202" y="5397660"/>
              <a:ext cx="390525" cy="0"/>
            </a:xfrm>
            <a:custGeom>
              <a:avLst/>
              <a:gdLst/>
              <a:ahLst/>
              <a:cxnLst/>
              <a:rect l="l" t="t" r="r" b="b"/>
              <a:pathLst>
                <a:path w="390525" h="0">
                  <a:moveTo>
                    <a:pt x="0" y="0"/>
                  </a:moveTo>
                  <a:lnTo>
                    <a:pt x="390035" y="0"/>
                  </a:lnTo>
                </a:path>
              </a:pathLst>
            </a:custGeom>
            <a:ln w="1512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 descr=""/>
            <p:cNvSpPr/>
            <p:nvPr/>
          </p:nvSpPr>
          <p:spPr>
            <a:xfrm>
              <a:off x="792988" y="5396750"/>
              <a:ext cx="4761230" cy="393700"/>
            </a:xfrm>
            <a:custGeom>
              <a:avLst/>
              <a:gdLst/>
              <a:ahLst/>
              <a:cxnLst/>
              <a:rect l="l" t="t" r="r" b="b"/>
              <a:pathLst>
                <a:path w="4761230" h="393700">
                  <a:moveTo>
                    <a:pt x="3302" y="260350"/>
                  </a:moveTo>
                  <a:lnTo>
                    <a:pt x="0" y="259067"/>
                  </a:lnTo>
                  <a:lnTo>
                    <a:pt x="0" y="264718"/>
                  </a:lnTo>
                  <a:lnTo>
                    <a:pt x="1562" y="265328"/>
                  </a:lnTo>
                  <a:lnTo>
                    <a:pt x="3302" y="260350"/>
                  </a:lnTo>
                  <a:close/>
                </a:path>
                <a:path w="4761230" h="393700">
                  <a:moveTo>
                    <a:pt x="22072" y="267677"/>
                  </a:moveTo>
                  <a:lnTo>
                    <a:pt x="18770" y="266395"/>
                  </a:lnTo>
                  <a:lnTo>
                    <a:pt x="15468" y="265112"/>
                  </a:lnTo>
                  <a:lnTo>
                    <a:pt x="13309" y="269913"/>
                  </a:lnTo>
                  <a:lnTo>
                    <a:pt x="20345" y="272656"/>
                  </a:lnTo>
                  <a:lnTo>
                    <a:pt x="22072" y="267677"/>
                  </a:lnTo>
                  <a:close/>
                </a:path>
                <a:path w="4761230" h="393700">
                  <a:moveTo>
                    <a:pt x="40843" y="275005"/>
                  </a:moveTo>
                  <a:lnTo>
                    <a:pt x="37541" y="273723"/>
                  </a:lnTo>
                  <a:lnTo>
                    <a:pt x="34239" y="272440"/>
                  </a:lnTo>
                  <a:lnTo>
                    <a:pt x="32092" y="277253"/>
                  </a:lnTo>
                  <a:lnTo>
                    <a:pt x="39141" y="279996"/>
                  </a:lnTo>
                  <a:lnTo>
                    <a:pt x="40843" y="275005"/>
                  </a:lnTo>
                  <a:close/>
                </a:path>
                <a:path w="4761230" h="393700">
                  <a:moveTo>
                    <a:pt x="59626" y="282333"/>
                  </a:moveTo>
                  <a:lnTo>
                    <a:pt x="56324" y="281051"/>
                  </a:lnTo>
                  <a:lnTo>
                    <a:pt x="53022" y="279768"/>
                  </a:lnTo>
                  <a:lnTo>
                    <a:pt x="50901" y="284581"/>
                  </a:lnTo>
                  <a:lnTo>
                    <a:pt x="57937" y="287324"/>
                  </a:lnTo>
                  <a:lnTo>
                    <a:pt x="59626" y="282333"/>
                  </a:lnTo>
                  <a:close/>
                </a:path>
                <a:path w="4761230" h="393700">
                  <a:moveTo>
                    <a:pt x="78409" y="289648"/>
                  </a:moveTo>
                  <a:lnTo>
                    <a:pt x="75107" y="288366"/>
                  </a:lnTo>
                  <a:lnTo>
                    <a:pt x="71805" y="287083"/>
                  </a:lnTo>
                  <a:lnTo>
                    <a:pt x="69697" y="291909"/>
                  </a:lnTo>
                  <a:lnTo>
                    <a:pt x="76746" y="294652"/>
                  </a:lnTo>
                  <a:lnTo>
                    <a:pt x="78409" y="289648"/>
                  </a:lnTo>
                  <a:close/>
                </a:path>
                <a:path w="4761230" h="393700">
                  <a:moveTo>
                    <a:pt x="97180" y="296976"/>
                  </a:moveTo>
                  <a:lnTo>
                    <a:pt x="93878" y="295694"/>
                  </a:lnTo>
                  <a:lnTo>
                    <a:pt x="90576" y="294411"/>
                  </a:lnTo>
                  <a:lnTo>
                    <a:pt x="88493" y="299237"/>
                  </a:lnTo>
                  <a:lnTo>
                    <a:pt x="95542" y="301993"/>
                  </a:lnTo>
                  <a:lnTo>
                    <a:pt x="97180" y="296976"/>
                  </a:lnTo>
                  <a:close/>
                </a:path>
                <a:path w="4761230" h="393700">
                  <a:moveTo>
                    <a:pt x="116078" y="303974"/>
                  </a:moveTo>
                  <a:lnTo>
                    <a:pt x="112750" y="302768"/>
                  </a:lnTo>
                  <a:lnTo>
                    <a:pt x="109423" y="301561"/>
                  </a:lnTo>
                  <a:lnTo>
                    <a:pt x="107353" y="306400"/>
                  </a:lnTo>
                  <a:lnTo>
                    <a:pt x="114465" y="308991"/>
                  </a:lnTo>
                  <a:lnTo>
                    <a:pt x="116078" y="303974"/>
                  </a:lnTo>
                  <a:close/>
                </a:path>
                <a:path w="4761230" h="393700">
                  <a:moveTo>
                    <a:pt x="135026" y="310857"/>
                  </a:moveTo>
                  <a:lnTo>
                    <a:pt x="131699" y="309651"/>
                  </a:lnTo>
                  <a:lnTo>
                    <a:pt x="128371" y="308444"/>
                  </a:lnTo>
                  <a:lnTo>
                    <a:pt x="126326" y="313296"/>
                  </a:lnTo>
                  <a:lnTo>
                    <a:pt x="133426" y="315887"/>
                  </a:lnTo>
                  <a:lnTo>
                    <a:pt x="135026" y="310857"/>
                  </a:lnTo>
                  <a:close/>
                </a:path>
                <a:path w="4761230" h="393700">
                  <a:moveTo>
                    <a:pt x="153962" y="317754"/>
                  </a:moveTo>
                  <a:lnTo>
                    <a:pt x="150634" y="316547"/>
                  </a:lnTo>
                  <a:lnTo>
                    <a:pt x="147307" y="315341"/>
                  </a:lnTo>
                  <a:lnTo>
                    <a:pt x="145275" y="320205"/>
                  </a:lnTo>
                  <a:lnTo>
                    <a:pt x="152387" y="322783"/>
                  </a:lnTo>
                  <a:lnTo>
                    <a:pt x="153962" y="317754"/>
                  </a:lnTo>
                  <a:close/>
                </a:path>
                <a:path w="4761230" h="393700">
                  <a:moveTo>
                    <a:pt x="172897" y="324637"/>
                  </a:moveTo>
                  <a:lnTo>
                    <a:pt x="169570" y="323430"/>
                  </a:lnTo>
                  <a:lnTo>
                    <a:pt x="166243" y="322224"/>
                  </a:lnTo>
                  <a:lnTo>
                    <a:pt x="164236" y="327088"/>
                  </a:lnTo>
                  <a:lnTo>
                    <a:pt x="171348" y="329679"/>
                  </a:lnTo>
                  <a:lnTo>
                    <a:pt x="172897" y="324637"/>
                  </a:lnTo>
                  <a:close/>
                </a:path>
                <a:path w="4761230" h="393700">
                  <a:moveTo>
                    <a:pt x="191846" y="331520"/>
                  </a:moveTo>
                  <a:lnTo>
                    <a:pt x="188518" y="330314"/>
                  </a:lnTo>
                  <a:lnTo>
                    <a:pt x="185191" y="329107"/>
                  </a:lnTo>
                  <a:lnTo>
                    <a:pt x="183210" y="333984"/>
                  </a:lnTo>
                  <a:lnTo>
                    <a:pt x="190322" y="336562"/>
                  </a:lnTo>
                  <a:lnTo>
                    <a:pt x="191846" y="331520"/>
                  </a:lnTo>
                  <a:close/>
                </a:path>
                <a:path w="4761230" h="393700">
                  <a:moveTo>
                    <a:pt x="210845" y="338226"/>
                  </a:moveTo>
                  <a:lnTo>
                    <a:pt x="207492" y="337096"/>
                  </a:lnTo>
                  <a:lnTo>
                    <a:pt x="204139" y="335965"/>
                  </a:lnTo>
                  <a:lnTo>
                    <a:pt x="202171" y="340855"/>
                  </a:lnTo>
                  <a:lnTo>
                    <a:pt x="209346" y="343268"/>
                  </a:lnTo>
                  <a:lnTo>
                    <a:pt x="210845" y="338226"/>
                  </a:lnTo>
                  <a:close/>
                </a:path>
                <a:path w="4761230" h="393700">
                  <a:moveTo>
                    <a:pt x="229946" y="344665"/>
                  </a:moveTo>
                  <a:lnTo>
                    <a:pt x="226593" y="343535"/>
                  </a:lnTo>
                  <a:lnTo>
                    <a:pt x="223240" y="342404"/>
                  </a:lnTo>
                  <a:lnTo>
                    <a:pt x="221297" y="347306"/>
                  </a:lnTo>
                  <a:lnTo>
                    <a:pt x="228473" y="349719"/>
                  </a:lnTo>
                  <a:lnTo>
                    <a:pt x="229946" y="344665"/>
                  </a:lnTo>
                  <a:close/>
                </a:path>
                <a:path w="4761230" h="393700">
                  <a:moveTo>
                    <a:pt x="249047" y="351091"/>
                  </a:moveTo>
                  <a:lnTo>
                    <a:pt x="245694" y="349961"/>
                  </a:lnTo>
                  <a:lnTo>
                    <a:pt x="242341" y="348830"/>
                  </a:lnTo>
                  <a:lnTo>
                    <a:pt x="240423" y="353745"/>
                  </a:lnTo>
                  <a:lnTo>
                    <a:pt x="247586" y="356158"/>
                  </a:lnTo>
                  <a:lnTo>
                    <a:pt x="249047" y="351091"/>
                  </a:lnTo>
                  <a:close/>
                </a:path>
                <a:path w="4761230" h="393700">
                  <a:moveTo>
                    <a:pt x="268147" y="357517"/>
                  </a:moveTo>
                  <a:lnTo>
                    <a:pt x="264795" y="356387"/>
                  </a:lnTo>
                  <a:lnTo>
                    <a:pt x="261442" y="355257"/>
                  </a:lnTo>
                  <a:lnTo>
                    <a:pt x="259549" y="360172"/>
                  </a:lnTo>
                  <a:lnTo>
                    <a:pt x="266712" y="362585"/>
                  </a:lnTo>
                  <a:lnTo>
                    <a:pt x="268147" y="357517"/>
                  </a:lnTo>
                  <a:close/>
                </a:path>
                <a:path w="4761230" h="393700">
                  <a:moveTo>
                    <a:pt x="287248" y="363956"/>
                  </a:moveTo>
                  <a:lnTo>
                    <a:pt x="283895" y="362826"/>
                  </a:lnTo>
                  <a:lnTo>
                    <a:pt x="280543" y="361696"/>
                  </a:lnTo>
                  <a:lnTo>
                    <a:pt x="278676" y="366623"/>
                  </a:lnTo>
                  <a:lnTo>
                    <a:pt x="285838" y="369036"/>
                  </a:lnTo>
                  <a:lnTo>
                    <a:pt x="287248" y="363956"/>
                  </a:lnTo>
                  <a:close/>
                </a:path>
                <a:path w="4761230" h="393700">
                  <a:moveTo>
                    <a:pt x="306400" y="370255"/>
                  </a:moveTo>
                  <a:lnTo>
                    <a:pt x="303009" y="369214"/>
                  </a:lnTo>
                  <a:lnTo>
                    <a:pt x="299631" y="368134"/>
                  </a:lnTo>
                  <a:lnTo>
                    <a:pt x="297789" y="373062"/>
                  </a:lnTo>
                  <a:lnTo>
                    <a:pt x="301396" y="374218"/>
                  </a:lnTo>
                  <a:lnTo>
                    <a:pt x="305003" y="375335"/>
                  </a:lnTo>
                  <a:lnTo>
                    <a:pt x="306400" y="370255"/>
                  </a:lnTo>
                  <a:close/>
                </a:path>
                <a:path w="4761230" h="393700">
                  <a:moveTo>
                    <a:pt x="325653" y="376212"/>
                  </a:moveTo>
                  <a:lnTo>
                    <a:pt x="322262" y="375170"/>
                  </a:lnTo>
                  <a:lnTo>
                    <a:pt x="318871" y="374129"/>
                  </a:lnTo>
                  <a:lnTo>
                    <a:pt x="317055" y="379069"/>
                  </a:lnTo>
                  <a:lnTo>
                    <a:pt x="324281" y="381304"/>
                  </a:lnTo>
                  <a:lnTo>
                    <a:pt x="325653" y="376212"/>
                  </a:lnTo>
                  <a:close/>
                </a:path>
                <a:path w="4761230" h="393700">
                  <a:moveTo>
                    <a:pt x="344906" y="382168"/>
                  </a:moveTo>
                  <a:lnTo>
                    <a:pt x="341515" y="381127"/>
                  </a:lnTo>
                  <a:lnTo>
                    <a:pt x="338124" y="380085"/>
                  </a:lnTo>
                  <a:lnTo>
                    <a:pt x="336334" y="385038"/>
                  </a:lnTo>
                  <a:lnTo>
                    <a:pt x="343560" y="387273"/>
                  </a:lnTo>
                  <a:lnTo>
                    <a:pt x="344906" y="382168"/>
                  </a:lnTo>
                  <a:close/>
                </a:path>
                <a:path w="4761230" h="393700">
                  <a:moveTo>
                    <a:pt x="364159" y="388112"/>
                  </a:moveTo>
                  <a:lnTo>
                    <a:pt x="360768" y="387070"/>
                  </a:lnTo>
                  <a:lnTo>
                    <a:pt x="357378" y="386029"/>
                  </a:lnTo>
                  <a:lnTo>
                    <a:pt x="355612" y="390982"/>
                  </a:lnTo>
                  <a:lnTo>
                    <a:pt x="362839" y="393217"/>
                  </a:lnTo>
                  <a:lnTo>
                    <a:pt x="364159" y="388112"/>
                  </a:lnTo>
                  <a:close/>
                </a:path>
                <a:path w="4761230" h="393700">
                  <a:moveTo>
                    <a:pt x="3790365" y="533"/>
                  </a:moveTo>
                  <a:lnTo>
                    <a:pt x="3786822" y="266"/>
                  </a:lnTo>
                  <a:lnTo>
                    <a:pt x="3783279" y="0"/>
                  </a:lnTo>
                  <a:lnTo>
                    <a:pt x="3782682" y="5232"/>
                  </a:lnTo>
                  <a:lnTo>
                    <a:pt x="3790213" y="5803"/>
                  </a:lnTo>
                  <a:lnTo>
                    <a:pt x="3790365" y="533"/>
                  </a:lnTo>
                  <a:close/>
                </a:path>
                <a:path w="4761230" h="393700">
                  <a:moveTo>
                    <a:pt x="3810470" y="2082"/>
                  </a:moveTo>
                  <a:lnTo>
                    <a:pt x="3806926" y="1816"/>
                  </a:lnTo>
                  <a:lnTo>
                    <a:pt x="3803383" y="1549"/>
                  </a:lnTo>
                  <a:lnTo>
                    <a:pt x="3802748" y="6769"/>
                  </a:lnTo>
                  <a:lnTo>
                    <a:pt x="3810279" y="7353"/>
                  </a:lnTo>
                  <a:lnTo>
                    <a:pt x="3810470" y="2082"/>
                  </a:lnTo>
                  <a:close/>
                </a:path>
                <a:path w="4761230" h="393700">
                  <a:moveTo>
                    <a:pt x="3830586" y="3619"/>
                  </a:moveTo>
                  <a:lnTo>
                    <a:pt x="3827043" y="3352"/>
                  </a:lnTo>
                  <a:lnTo>
                    <a:pt x="3823500" y="3086"/>
                  </a:lnTo>
                  <a:lnTo>
                    <a:pt x="3822827" y="8305"/>
                  </a:lnTo>
                  <a:lnTo>
                    <a:pt x="3830345" y="8890"/>
                  </a:lnTo>
                  <a:lnTo>
                    <a:pt x="3830586" y="3619"/>
                  </a:lnTo>
                  <a:close/>
                </a:path>
                <a:path w="4761230" h="393700">
                  <a:moveTo>
                    <a:pt x="3850678" y="5448"/>
                  </a:moveTo>
                  <a:lnTo>
                    <a:pt x="3847147" y="5067"/>
                  </a:lnTo>
                  <a:lnTo>
                    <a:pt x="3843617" y="4686"/>
                  </a:lnTo>
                  <a:lnTo>
                    <a:pt x="3842905" y="9906"/>
                  </a:lnTo>
                  <a:lnTo>
                    <a:pt x="3850411" y="10706"/>
                  </a:lnTo>
                  <a:lnTo>
                    <a:pt x="3850678" y="5448"/>
                  </a:lnTo>
                  <a:close/>
                </a:path>
                <a:path w="4761230" h="393700">
                  <a:moveTo>
                    <a:pt x="3870744" y="7581"/>
                  </a:moveTo>
                  <a:lnTo>
                    <a:pt x="3867213" y="7200"/>
                  </a:lnTo>
                  <a:lnTo>
                    <a:pt x="3863683" y="6819"/>
                  </a:lnTo>
                  <a:lnTo>
                    <a:pt x="3862933" y="12039"/>
                  </a:lnTo>
                  <a:lnTo>
                    <a:pt x="3870439" y="12839"/>
                  </a:lnTo>
                  <a:lnTo>
                    <a:pt x="3870744" y="7581"/>
                  </a:lnTo>
                  <a:close/>
                </a:path>
                <a:path w="4761230" h="393700">
                  <a:moveTo>
                    <a:pt x="3890797" y="9728"/>
                  </a:moveTo>
                  <a:lnTo>
                    <a:pt x="3887266" y="9347"/>
                  </a:lnTo>
                  <a:lnTo>
                    <a:pt x="3883736" y="8966"/>
                  </a:lnTo>
                  <a:lnTo>
                    <a:pt x="3882948" y="14173"/>
                  </a:lnTo>
                  <a:lnTo>
                    <a:pt x="3890454" y="14973"/>
                  </a:lnTo>
                  <a:lnTo>
                    <a:pt x="3890797" y="9728"/>
                  </a:lnTo>
                  <a:close/>
                </a:path>
                <a:path w="4761230" h="393700">
                  <a:moveTo>
                    <a:pt x="3910863" y="11861"/>
                  </a:moveTo>
                  <a:lnTo>
                    <a:pt x="3907332" y="11480"/>
                  </a:lnTo>
                  <a:lnTo>
                    <a:pt x="3903802" y="11099"/>
                  </a:lnTo>
                  <a:lnTo>
                    <a:pt x="3902976" y="16306"/>
                  </a:lnTo>
                  <a:lnTo>
                    <a:pt x="3910482" y="17106"/>
                  </a:lnTo>
                  <a:lnTo>
                    <a:pt x="3910863" y="11861"/>
                  </a:lnTo>
                  <a:close/>
                </a:path>
                <a:path w="4761230" h="393700">
                  <a:moveTo>
                    <a:pt x="3930891" y="14211"/>
                  </a:moveTo>
                  <a:lnTo>
                    <a:pt x="3927373" y="13728"/>
                  </a:lnTo>
                  <a:lnTo>
                    <a:pt x="3923855" y="13246"/>
                  </a:lnTo>
                  <a:lnTo>
                    <a:pt x="3922992" y="18440"/>
                  </a:lnTo>
                  <a:lnTo>
                    <a:pt x="3930472" y="19456"/>
                  </a:lnTo>
                  <a:lnTo>
                    <a:pt x="3930891" y="14211"/>
                  </a:lnTo>
                  <a:close/>
                </a:path>
                <a:path w="4761230" h="393700">
                  <a:moveTo>
                    <a:pt x="3950881" y="16929"/>
                  </a:moveTo>
                  <a:lnTo>
                    <a:pt x="3947363" y="16446"/>
                  </a:lnTo>
                  <a:lnTo>
                    <a:pt x="3943845" y="15963"/>
                  </a:lnTo>
                  <a:lnTo>
                    <a:pt x="3942943" y="21158"/>
                  </a:lnTo>
                  <a:lnTo>
                    <a:pt x="3950424" y="22174"/>
                  </a:lnTo>
                  <a:lnTo>
                    <a:pt x="3950881" y="16929"/>
                  </a:lnTo>
                  <a:close/>
                </a:path>
                <a:path w="4761230" h="393700">
                  <a:moveTo>
                    <a:pt x="3970871" y="19659"/>
                  </a:moveTo>
                  <a:lnTo>
                    <a:pt x="3967353" y="19177"/>
                  </a:lnTo>
                  <a:lnTo>
                    <a:pt x="3963835" y="18694"/>
                  </a:lnTo>
                  <a:lnTo>
                    <a:pt x="3962908" y="23888"/>
                  </a:lnTo>
                  <a:lnTo>
                    <a:pt x="3970375" y="24904"/>
                  </a:lnTo>
                  <a:lnTo>
                    <a:pt x="3970871" y="19659"/>
                  </a:lnTo>
                  <a:close/>
                </a:path>
                <a:path w="4761230" h="393700">
                  <a:moveTo>
                    <a:pt x="3990860" y="22377"/>
                  </a:moveTo>
                  <a:lnTo>
                    <a:pt x="3987342" y="21894"/>
                  </a:lnTo>
                  <a:lnTo>
                    <a:pt x="3983825" y="21412"/>
                  </a:lnTo>
                  <a:lnTo>
                    <a:pt x="3982859" y="26593"/>
                  </a:lnTo>
                  <a:lnTo>
                    <a:pt x="3990327" y="27609"/>
                  </a:lnTo>
                  <a:lnTo>
                    <a:pt x="3990860" y="22377"/>
                  </a:lnTo>
                  <a:close/>
                </a:path>
                <a:path w="4761230" h="393700">
                  <a:moveTo>
                    <a:pt x="4010837" y="25171"/>
                  </a:moveTo>
                  <a:lnTo>
                    <a:pt x="4007332" y="24625"/>
                  </a:lnTo>
                  <a:lnTo>
                    <a:pt x="4003814" y="24142"/>
                  </a:lnTo>
                  <a:lnTo>
                    <a:pt x="4002811" y="29324"/>
                  </a:lnTo>
                  <a:lnTo>
                    <a:pt x="4006545" y="29832"/>
                  </a:lnTo>
                  <a:lnTo>
                    <a:pt x="4010279" y="30416"/>
                  </a:lnTo>
                  <a:lnTo>
                    <a:pt x="4010837" y="25171"/>
                  </a:lnTo>
                  <a:close/>
                </a:path>
                <a:path w="4761230" h="393700">
                  <a:moveTo>
                    <a:pt x="4030738" y="28486"/>
                  </a:moveTo>
                  <a:lnTo>
                    <a:pt x="4027233" y="27901"/>
                  </a:lnTo>
                  <a:lnTo>
                    <a:pt x="4023728" y="27317"/>
                  </a:lnTo>
                  <a:lnTo>
                    <a:pt x="4022687" y="32486"/>
                  </a:lnTo>
                  <a:lnTo>
                    <a:pt x="4030141" y="33718"/>
                  </a:lnTo>
                  <a:lnTo>
                    <a:pt x="4030738" y="28486"/>
                  </a:lnTo>
                  <a:close/>
                </a:path>
                <a:path w="4761230" h="393700">
                  <a:moveTo>
                    <a:pt x="4050639" y="31788"/>
                  </a:moveTo>
                  <a:lnTo>
                    <a:pt x="4047134" y="31203"/>
                  </a:lnTo>
                  <a:lnTo>
                    <a:pt x="4043629" y="30619"/>
                  </a:lnTo>
                  <a:lnTo>
                    <a:pt x="4042562" y="35775"/>
                  </a:lnTo>
                  <a:lnTo>
                    <a:pt x="4050004" y="37007"/>
                  </a:lnTo>
                  <a:lnTo>
                    <a:pt x="4050639" y="31788"/>
                  </a:lnTo>
                  <a:close/>
                </a:path>
                <a:path w="4761230" h="393700">
                  <a:moveTo>
                    <a:pt x="4070540" y="35077"/>
                  </a:moveTo>
                  <a:lnTo>
                    <a:pt x="4067035" y="34493"/>
                  </a:lnTo>
                  <a:lnTo>
                    <a:pt x="4063530" y="33909"/>
                  </a:lnTo>
                  <a:lnTo>
                    <a:pt x="4062425" y="39065"/>
                  </a:lnTo>
                  <a:lnTo>
                    <a:pt x="4069867" y="40297"/>
                  </a:lnTo>
                  <a:lnTo>
                    <a:pt x="4070540" y="35077"/>
                  </a:lnTo>
                  <a:close/>
                </a:path>
                <a:path w="4761230" h="393700">
                  <a:moveTo>
                    <a:pt x="4090441" y="38379"/>
                  </a:moveTo>
                  <a:lnTo>
                    <a:pt x="4086936" y="37795"/>
                  </a:lnTo>
                  <a:lnTo>
                    <a:pt x="4083431" y="37211"/>
                  </a:lnTo>
                  <a:lnTo>
                    <a:pt x="4082288" y="42354"/>
                  </a:lnTo>
                  <a:lnTo>
                    <a:pt x="4089730" y="43599"/>
                  </a:lnTo>
                  <a:lnTo>
                    <a:pt x="4090441" y="38379"/>
                  </a:lnTo>
                  <a:close/>
                </a:path>
                <a:path w="4761230" h="393700">
                  <a:moveTo>
                    <a:pt x="4110253" y="42113"/>
                  </a:moveTo>
                  <a:lnTo>
                    <a:pt x="4106773" y="41440"/>
                  </a:lnTo>
                  <a:lnTo>
                    <a:pt x="4103293" y="40767"/>
                  </a:lnTo>
                  <a:lnTo>
                    <a:pt x="4102112" y="45897"/>
                  </a:lnTo>
                  <a:lnTo>
                    <a:pt x="4109516" y="47332"/>
                  </a:lnTo>
                  <a:lnTo>
                    <a:pt x="4110253" y="42113"/>
                  </a:lnTo>
                  <a:close/>
                </a:path>
                <a:path w="4761230" h="393700">
                  <a:moveTo>
                    <a:pt x="4130052" y="45974"/>
                  </a:moveTo>
                  <a:lnTo>
                    <a:pt x="4126573" y="45300"/>
                  </a:lnTo>
                  <a:lnTo>
                    <a:pt x="4123093" y="44627"/>
                  </a:lnTo>
                  <a:lnTo>
                    <a:pt x="4121886" y="49745"/>
                  </a:lnTo>
                  <a:lnTo>
                    <a:pt x="4129290" y="51193"/>
                  </a:lnTo>
                  <a:lnTo>
                    <a:pt x="4130052" y="45974"/>
                  </a:lnTo>
                  <a:close/>
                </a:path>
                <a:path w="4761230" h="393700">
                  <a:moveTo>
                    <a:pt x="4149852" y="49834"/>
                  </a:moveTo>
                  <a:lnTo>
                    <a:pt x="4146372" y="49161"/>
                  </a:lnTo>
                  <a:lnTo>
                    <a:pt x="4142892" y="48488"/>
                  </a:lnTo>
                  <a:lnTo>
                    <a:pt x="4141647" y="53606"/>
                  </a:lnTo>
                  <a:lnTo>
                    <a:pt x="4149052" y="55041"/>
                  </a:lnTo>
                  <a:lnTo>
                    <a:pt x="4149852" y="49834"/>
                  </a:lnTo>
                  <a:close/>
                </a:path>
                <a:path w="4761230" h="393700">
                  <a:moveTo>
                    <a:pt x="4169651" y="53682"/>
                  </a:moveTo>
                  <a:lnTo>
                    <a:pt x="4166171" y="53009"/>
                  </a:lnTo>
                  <a:lnTo>
                    <a:pt x="4162691" y="52336"/>
                  </a:lnTo>
                  <a:lnTo>
                    <a:pt x="4161421" y="57442"/>
                  </a:lnTo>
                  <a:lnTo>
                    <a:pt x="4168825" y="58889"/>
                  </a:lnTo>
                  <a:lnTo>
                    <a:pt x="4169651" y="53682"/>
                  </a:lnTo>
                  <a:close/>
                </a:path>
                <a:path w="4761230" h="393700">
                  <a:moveTo>
                    <a:pt x="4189425" y="57721"/>
                  </a:moveTo>
                  <a:lnTo>
                    <a:pt x="4185958" y="56946"/>
                  </a:lnTo>
                  <a:lnTo>
                    <a:pt x="4182491" y="56172"/>
                  </a:lnTo>
                  <a:lnTo>
                    <a:pt x="4181195" y="61277"/>
                  </a:lnTo>
                  <a:lnTo>
                    <a:pt x="4188561" y="62915"/>
                  </a:lnTo>
                  <a:lnTo>
                    <a:pt x="4189425" y="57721"/>
                  </a:lnTo>
                  <a:close/>
                </a:path>
                <a:path w="4761230" h="393700">
                  <a:moveTo>
                    <a:pt x="4209110" y="62128"/>
                  </a:moveTo>
                  <a:lnTo>
                    <a:pt x="4205643" y="61353"/>
                  </a:lnTo>
                  <a:lnTo>
                    <a:pt x="4202176" y="60579"/>
                  </a:lnTo>
                  <a:lnTo>
                    <a:pt x="4200855" y="65671"/>
                  </a:lnTo>
                  <a:lnTo>
                    <a:pt x="4208208" y="67322"/>
                  </a:lnTo>
                  <a:lnTo>
                    <a:pt x="4209110" y="62128"/>
                  </a:lnTo>
                  <a:close/>
                </a:path>
                <a:path w="4761230" h="393700">
                  <a:moveTo>
                    <a:pt x="4228795" y="66522"/>
                  </a:moveTo>
                  <a:lnTo>
                    <a:pt x="4225328" y="65747"/>
                  </a:lnTo>
                  <a:lnTo>
                    <a:pt x="4221861" y="64973"/>
                  </a:lnTo>
                  <a:lnTo>
                    <a:pt x="4220502" y="70065"/>
                  </a:lnTo>
                  <a:lnTo>
                    <a:pt x="4227868" y="71704"/>
                  </a:lnTo>
                  <a:lnTo>
                    <a:pt x="4228795" y="66522"/>
                  </a:lnTo>
                  <a:close/>
                </a:path>
                <a:path w="4761230" h="393700">
                  <a:moveTo>
                    <a:pt x="4248480" y="70929"/>
                  </a:moveTo>
                  <a:lnTo>
                    <a:pt x="4245013" y="70154"/>
                  </a:lnTo>
                  <a:lnTo>
                    <a:pt x="4241546" y="69380"/>
                  </a:lnTo>
                  <a:lnTo>
                    <a:pt x="4240161" y="74460"/>
                  </a:lnTo>
                  <a:lnTo>
                    <a:pt x="4247527" y="76111"/>
                  </a:lnTo>
                  <a:lnTo>
                    <a:pt x="4248480" y="70929"/>
                  </a:lnTo>
                  <a:close/>
                </a:path>
                <a:path w="4761230" h="393700">
                  <a:moveTo>
                    <a:pt x="4268165" y="75323"/>
                  </a:moveTo>
                  <a:lnTo>
                    <a:pt x="4264698" y="74549"/>
                  </a:lnTo>
                  <a:lnTo>
                    <a:pt x="4261231" y="73774"/>
                  </a:lnTo>
                  <a:lnTo>
                    <a:pt x="4259808" y="78854"/>
                  </a:lnTo>
                  <a:lnTo>
                    <a:pt x="4267174" y="80492"/>
                  </a:lnTo>
                  <a:lnTo>
                    <a:pt x="4268165" y="75323"/>
                  </a:lnTo>
                  <a:close/>
                </a:path>
                <a:path w="4761230" h="393700">
                  <a:moveTo>
                    <a:pt x="4287761" y="80086"/>
                  </a:moveTo>
                  <a:lnTo>
                    <a:pt x="4284319" y="79222"/>
                  </a:lnTo>
                  <a:lnTo>
                    <a:pt x="4280878" y="78359"/>
                  </a:lnTo>
                  <a:lnTo>
                    <a:pt x="4279430" y="83413"/>
                  </a:lnTo>
                  <a:lnTo>
                    <a:pt x="4286745" y="85255"/>
                  </a:lnTo>
                  <a:lnTo>
                    <a:pt x="4287761" y="80086"/>
                  </a:lnTo>
                  <a:close/>
                </a:path>
                <a:path w="4761230" h="393700">
                  <a:moveTo>
                    <a:pt x="4307319" y="85013"/>
                  </a:moveTo>
                  <a:lnTo>
                    <a:pt x="4303877" y="84150"/>
                  </a:lnTo>
                  <a:lnTo>
                    <a:pt x="4300436" y="83286"/>
                  </a:lnTo>
                  <a:lnTo>
                    <a:pt x="4298962" y="88341"/>
                  </a:lnTo>
                  <a:lnTo>
                    <a:pt x="4306278" y="90182"/>
                  </a:lnTo>
                  <a:lnTo>
                    <a:pt x="4307319" y="85013"/>
                  </a:lnTo>
                  <a:close/>
                </a:path>
                <a:path w="4761230" h="393700">
                  <a:moveTo>
                    <a:pt x="4326877" y="89941"/>
                  </a:moveTo>
                  <a:lnTo>
                    <a:pt x="4323435" y="89077"/>
                  </a:lnTo>
                  <a:lnTo>
                    <a:pt x="4319994" y="88214"/>
                  </a:lnTo>
                  <a:lnTo>
                    <a:pt x="4318495" y="93256"/>
                  </a:lnTo>
                  <a:lnTo>
                    <a:pt x="4325810" y="95097"/>
                  </a:lnTo>
                  <a:lnTo>
                    <a:pt x="4326877" y="89941"/>
                  </a:lnTo>
                  <a:close/>
                </a:path>
                <a:path w="4761230" h="393700">
                  <a:moveTo>
                    <a:pt x="4346435" y="94869"/>
                  </a:moveTo>
                  <a:lnTo>
                    <a:pt x="4342993" y="94005"/>
                  </a:lnTo>
                  <a:lnTo>
                    <a:pt x="4339552" y="93141"/>
                  </a:lnTo>
                  <a:lnTo>
                    <a:pt x="4338015" y="98183"/>
                  </a:lnTo>
                  <a:lnTo>
                    <a:pt x="4345330" y="100025"/>
                  </a:lnTo>
                  <a:lnTo>
                    <a:pt x="4346435" y="94869"/>
                  </a:lnTo>
                  <a:close/>
                </a:path>
                <a:path w="4761230" h="393700">
                  <a:moveTo>
                    <a:pt x="4365993" y="99783"/>
                  </a:moveTo>
                  <a:lnTo>
                    <a:pt x="4362551" y="98920"/>
                  </a:lnTo>
                  <a:lnTo>
                    <a:pt x="4359110" y="98056"/>
                  </a:lnTo>
                  <a:lnTo>
                    <a:pt x="4357548" y="103085"/>
                  </a:lnTo>
                  <a:lnTo>
                    <a:pt x="4364863" y="104927"/>
                  </a:lnTo>
                  <a:lnTo>
                    <a:pt x="4365993" y="99783"/>
                  </a:lnTo>
                  <a:close/>
                </a:path>
                <a:path w="4761230" h="393700">
                  <a:moveTo>
                    <a:pt x="4385424" y="105168"/>
                  </a:moveTo>
                  <a:lnTo>
                    <a:pt x="4382008" y="104216"/>
                  </a:lnTo>
                  <a:lnTo>
                    <a:pt x="4378591" y="103263"/>
                  </a:lnTo>
                  <a:lnTo>
                    <a:pt x="4377004" y="108280"/>
                  </a:lnTo>
                  <a:lnTo>
                    <a:pt x="4384268" y="110312"/>
                  </a:lnTo>
                  <a:lnTo>
                    <a:pt x="4385424" y="105168"/>
                  </a:lnTo>
                  <a:close/>
                </a:path>
                <a:path w="4761230" h="393700">
                  <a:moveTo>
                    <a:pt x="4404855" y="110604"/>
                  </a:moveTo>
                  <a:lnTo>
                    <a:pt x="4401439" y="109651"/>
                  </a:lnTo>
                  <a:lnTo>
                    <a:pt x="4398022" y="108699"/>
                  </a:lnTo>
                  <a:lnTo>
                    <a:pt x="4396410" y="113703"/>
                  </a:lnTo>
                  <a:lnTo>
                    <a:pt x="4403674" y="115747"/>
                  </a:lnTo>
                  <a:lnTo>
                    <a:pt x="4404855" y="110604"/>
                  </a:lnTo>
                  <a:close/>
                </a:path>
                <a:path w="4761230" h="393700">
                  <a:moveTo>
                    <a:pt x="4424273" y="116039"/>
                  </a:moveTo>
                  <a:lnTo>
                    <a:pt x="4420857" y="115087"/>
                  </a:lnTo>
                  <a:lnTo>
                    <a:pt x="4417441" y="114134"/>
                  </a:lnTo>
                  <a:lnTo>
                    <a:pt x="4415802" y="119138"/>
                  </a:lnTo>
                  <a:lnTo>
                    <a:pt x="4423067" y="121170"/>
                  </a:lnTo>
                  <a:lnTo>
                    <a:pt x="4424273" y="116039"/>
                  </a:lnTo>
                  <a:close/>
                </a:path>
                <a:path w="4761230" h="393700">
                  <a:moveTo>
                    <a:pt x="4443704" y="121462"/>
                  </a:moveTo>
                  <a:lnTo>
                    <a:pt x="4440288" y="120510"/>
                  </a:lnTo>
                  <a:lnTo>
                    <a:pt x="4436872" y="119557"/>
                  </a:lnTo>
                  <a:lnTo>
                    <a:pt x="4435208" y="124548"/>
                  </a:lnTo>
                  <a:lnTo>
                    <a:pt x="4442472" y="126580"/>
                  </a:lnTo>
                  <a:lnTo>
                    <a:pt x="4443704" y="121462"/>
                  </a:lnTo>
                  <a:close/>
                </a:path>
                <a:path w="4761230" h="393700">
                  <a:moveTo>
                    <a:pt x="4463123" y="126898"/>
                  </a:moveTo>
                  <a:lnTo>
                    <a:pt x="4459706" y="125945"/>
                  </a:lnTo>
                  <a:lnTo>
                    <a:pt x="4456290" y="124993"/>
                  </a:lnTo>
                  <a:lnTo>
                    <a:pt x="4454601" y="129984"/>
                  </a:lnTo>
                  <a:lnTo>
                    <a:pt x="4461865" y="132016"/>
                  </a:lnTo>
                  <a:lnTo>
                    <a:pt x="4463123" y="126898"/>
                  </a:lnTo>
                  <a:close/>
                </a:path>
                <a:path w="4761230" h="393700">
                  <a:moveTo>
                    <a:pt x="4482414" y="132803"/>
                  </a:moveTo>
                  <a:lnTo>
                    <a:pt x="4479023" y="131762"/>
                  </a:lnTo>
                  <a:lnTo>
                    <a:pt x="4475632" y="130721"/>
                  </a:lnTo>
                  <a:lnTo>
                    <a:pt x="4473918" y="135699"/>
                  </a:lnTo>
                  <a:lnTo>
                    <a:pt x="4481131" y="137909"/>
                  </a:lnTo>
                  <a:lnTo>
                    <a:pt x="4482414" y="132803"/>
                  </a:lnTo>
                  <a:close/>
                </a:path>
                <a:path w="4761230" h="393700">
                  <a:moveTo>
                    <a:pt x="4501693" y="138722"/>
                  </a:moveTo>
                  <a:lnTo>
                    <a:pt x="4498302" y="137680"/>
                  </a:lnTo>
                  <a:lnTo>
                    <a:pt x="4494911" y="136639"/>
                  </a:lnTo>
                  <a:lnTo>
                    <a:pt x="4493171" y="141605"/>
                  </a:lnTo>
                  <a:lnTo>
                    <a:pt x="4500384" y="143827"/>
                  </a:lnTo>
                  <a:lnTo>
                    <a:pt x="4501693" y="138722"/>
                  </a:lnTo>
                  <a:close/>
                </a:path>
                <a:path w="4761230" h="393700">
                  <a:moveTo>
                    <a:pt x="4520971" y="144640"/>
                  </a:moveTo>
                  <a:lnTo>
                    <a:pt x="4517580" y="143598"/>
                  </a:lnTo>
                  <a:lnTo>
                    <a:pt x="4514189" y="142557"/>
                  </a:lnTo>
                  <a:lnTo>
                    <a:pt x="4512424" y="147523"/>
                  </a:lnTo>
                  <a:lnTo>
                    <a:pt x="4519638" y="149733"/>
                  </a:lnTo>
                  <a:lnTo>
                    <a:pt x="4520971" y="144640"/>
                  </a:lnTo>
                  <a:close/>
                </a:path>
                <a:path w="4761230" h="393700">
                  <a:moveTo>
                    <a:pt x="4540250" y="150558"/>
                  </a:moveTo>
                  <a:lnTo>
                    <a:pt x="4536859" y="149517"/>
                  </a:lnTo>
                  <a:lnTo>
                    <a:pt x="4533468" y="148475"/>
                  </a:lnTo>
                  <a:lnTo>
                    <a:pt x="4531677" y="153428"/>
                  </a:lnTo>
                  <a:lnTo>
                    <a:pt x="4538891" y="155651"/>
                  </a:lnTo>
                  <a:lnTo>
                    <a:pt x="4540250" y="150558"/>
                  </a:lnTo>
                  <a:close/>
                </a:path>
                <a:path w="4761230" h="393700">
                  <a:moveTo>
                    <a:pt x="4559528" y="156476"/>
                  </a:moveTo>
                  <a:lnTo>
                    <a:pt x="4556137" y="155435"/>
                  </a:lnTo>
                  <a:lnTo>
                    <a:pt x="4552747" y="154393"/>
                  </a:lnTo>
                  <a:lnTo>
                    <a:pt x="4550930" y="159346"/>
                  </a:lnTo>
                  <a:lnTo>
                    <a:pt x="4558144" y="161556"/>
                  </a:lnTo>
                  <a:lnTo>
                    <a:pt x="4559528" y="156476"/>
                  </a:lnTo>
                  <a:close/>
                </a:path>
                <a:path w="4761230" h="393700">
                  <a:moveTo>
                    <a:pt x="4578680" y="162775"/>
                  </a:moveTo>
                  <a:lnTo>
                    <a:pt x="4575314" y="161658"/>
                  </a:lnTo>
                  <a:lnTo>
                    <a:pt x="4571949" y="160540"/>
                  </a:lnTo>
                  <a:lnTo>
                    <a:pt x="4570120" y="165468"/>
                  </a:lnTo>
                  <a:lnTo>
                    <a:pt x="4577270" y="167855"/>
                  </a:lnTo>
                  <a:lnTo>
                    <a:pt x="4578680" y="162775"/>
                  </a:lnTo>
                  <a:close/>
                </a:path>
                <a:path w="4761230" h="393700">
                  <a:moveTo>
                    <a:pt x="4597819" y="169164"/>
                  </a:moveTo>
                  <a:lnTo>
                    <a:pt x="4594453" y="168046"/>
                  </a:lnTo>
                  <a:lnTo>
                    <a:pt x="4591088" y="166928"/>
                  </a:lnTo>
                  <a:lnTo>
                    <a:pt x="4589234" y="171856"/>
                  </a:lnTo>
                  <a:lnTo>
                    <a:pt x="4596384" y="174244"/>
                  </a:lnTo>
                  <a:lnTo>
                    <a:pt x="4597819" y="169164"/>
                  </a:lnTo>
                  <a:close/>
                </a:path>
                <a:path w="4761230" h="393700">
                  <a:moveTo>
                    <a:pt x="4616945" y="175539"/>
                  </a:moveTo>
                  <a:lnTo>
                    <a:pt x="4613580" y="174421"/>
                  </a:lnTo>
                  <a:lnTo>
                    <a:pt x="4610214" y="173304"/>
                  </a:lnTo>
                  <a:lnTo>
                    <a:pt x="4608334" y="178219"/>
                  </a:lnTo>
                  <a:lnTo>
                    <a:pt x="4615497" y="180606"/>
                  </a:lnTo>
                  <a:lnTo>
                    <a:pt x="4616945" y="175539"/>
                  </a:lnTo>
                  <a:close/>
                </a:path>
                <a:path w="4761230" h="393700">
                  <a:moveTo>
                    <a:pt x="4636071" y="181927"/>
                  </a:moveTo>
                  <a:lnTo>
                    <a:pt x="4632706" y="180809"/>
                  </a:lnTo>
                  <a:lnTo>
                    <a:pt x="4629340" y="179692"/>
                  </a:lnTo>
                  <a:lnTo>
                    <a:pt x="4627435" y="184594"/>
                  </a:lnTo>
                  <a:lnTo>
                    <a:pt x="4634598" y="186994"/>
                  </a:lnTo>
                  <a:lnTo>
                    <a:pt x="4636071" y="181927"/>
                  </a:lnTo>
                  <a:close/>
                </a:path>
                <a:path w="4761230" h="393700">
                  <a:moveTo>
                    <a:pt x="4655210" y="188302"/>
                  </a:moveTo>
                  <a:lnTo>
                    <a:pt x="4651845" y="187185"/>
                  </a:lnTo>
                  <a:lnTo>
                    <a:pt x="4648479" y="186067"/>
                  </a:lnTo>
                  <a:lnTo>
                    <a:pt x="4646549" y="190969"/>
                  </a:lnTo>
                  <a:lnTo>
                    <a:pt x="4653712" y="193357"/>
                  </a:lnTo>
                  <a:lnTo>
                    <a:pt x="4655210" y="188302"/>
                  </a:lnTo>
                  <a:close/>
                </a:path>
                <a:path w="4761230" h="393700">
                  <a:moveTo>
                    <a:pt x="4674260" y="194932"/>
                  </a:moveTo>
                  <a:lnTo>
                    <a:pt x="4670920" y="193725"/>
                  </a:lnTo>
                  <a:lnTo>
                    <a:pt x="4667580" y="192519"/>
                  </a:lnTo>
                  <a:lnTo>
                    <a:pt x="4665637" y="197421"/>
                  </a:lnTo>
                  <a:lnTo>
                    <a:pt x="4672736" y="199974"/>
                  </a:lnTo>
                  <a:lnTo>
                    <a:pt x="4674260" y="194932"/>
                  </a:lnTo>
                  <a:close/>
                </a:path>
                <a:path w="4761230" h="393700">
                  <a:moveTo>
                    <a:pt x="4693234" y="201764"/>
                  </a:moveTo>
                  <a:lnTo>
                    <a:pt x="4689894" y="200558"/>
                  </a:lnTo>
                  <a:lnTo>
                    <a:pt x="4686554" y="199351"/>
                  </a:lnTo>
                  <a:lnTo>
                    <a:pt x="4684585" y="204241"/>
                  </a:lnTo>
                  <a:lnTo>
                    <a:pt x="4691697" y="206794"/>
                  </a:lnTo>
                  <a:lnTo>
                    <a:pt x="4693234" y="201764"/>
                  </a:lnTo>
                  <a:close/>
                </a:path>
                <a:path w="4761230" h="393700">
                  <a:moveTo>
                    <a:pt x="4712208" y="208584"/>
                  </a:moveTo>
                  <a:lnTo>
                    <a:pt x="4708868" y="207378"/>
                  </a:lnTo>
                  <a:lnTo>
                    <a:pt x="4705528" y="206171"/>
                  </a:lnTo>
                  <a:lnTo>
                    <a:pt x="4703546" y="211061"/>
                  </a:lnTo>
                  <a:lnTo>
                    <a:pt x="4710646" y="213614"/>
                  </a:lnTo>
                  <a:lnTo>
                    <a:pt x="4712208" y="208584"/>
                  </a:lnTo>
                  <a:close/>
                </a:path>
                <a:path w="4761230" h="393700">
                  <a:moveTo>
                    <a:pt x="4731182" y="215417"/>
                  </a:moveTo>
                  <a:lnTo>
                    <a:pt x="4727841" y="214210"/>
                  </a:lnTo>
                  <a:lnTo>
                    <a:pt x="4724501" y="213004"/>
                  </a:lnTo>
                  <a:lnTo>
                    <a:pt x="4722495" y="217881"/>
                  </a:lnTo>
                  <a:lnTo>
                    <a:pt x="4729594" y="220433"/>
                  </a:lnTo>
                  <a:lnTo>
                    <a:pt x="4731182" y="215417"/>
                  </a:lnTo>
                  <a:close/>
                </a:path>
                <a:path w="4761230" h="393700">
                  <a:moveTo>
                    <a:pt x="4750155" y="222250"/>
                  </a:moveTo>
                  <a:lnTo>
                    <a:pt x="4746815" y="221043"/>
                  </a:lnTo>
                  <a:lnTo>
                    <a:pt x="4743475" y="219837"/>
                  </a:lnTo>
                  <a:lnTo>
                    <a:pt x="4741456" y="224701"/>
                  </a:lnTo>
                  <a:lnTo>
                    <a:pt x="4748555" y="227266"/>
                  </a:lnTo>
                  <a:lnTo>
                    <a:pt x="4750155" y="222250"/>
                  </a:lnTo>
                  <a:close/>
                </a:path>
                <a:path w="4761230" h="393700">
                  <a:moveTo>
                    <a:pt x="4760963" y="230187"/>
                  </a:moveTo>
                  <a:lnTo>
                    <a:pt x="4760404" y="231521"/>
                  </a:lnTo>
                  <a:lnTo>
                    <a:pt x="4760963" y="231724"/>
                  </a:lnTo>
                  <a:lnTo>
                    <a:pt x="4760963" y="23018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 descr=""/>
            <p:cNvSpPr/>
            <p:nvPr/>
          </p:nvSpPr>
          <p:spPr>
            <a:xfrm>
              <a:off x="1148600" y="5782779"/>
              <a:ext cx="679450" cy="139065"/>
            </a:xfrm>
            <a:custGeom>
              <a:avLst/>
              <a:gdLst/>
              <a:ahLst/>
              <a:cxnLst/>
              <a:rect l="l" t="t" r="r" b="b"/>
              <a:pathLst>
                <a:path w="679450" h="139064">
                  <a:moveTo>
                    <a:pt x="8547" y="2082"/>
                  </a:moveTo>
                  <a:lnTo>
                    <a:pt x="5156" y="1041"/>
                  </a:lnTo>
                  <a:lnTo>
                    <a:pt x="1765" y="0"/>
                  </a:lnTo>
                  <a:lnTo>
                    <a:pt x="0" y="4953"/>
                  </a:lnTo>
                  <a:lnTo>
                    <a:pt x="7226" y="7188"/>
                  </a:lnTo>
                  <a:lnTo>
                    <a:pt x="8547" y="2082"/>
                  </a:lnTo>
                  <a:close/>
                </a:path>
                <a:path w="679450" h="139064">
                  <a:moveTo>
                    <a:pt x="27800" y="8039"/>
                  </a:moveTo>
                  <a:lnTo>
                    <a:pt x="24409" y="6997"/>
                  </a:lnTo>
                  <a:lnTo>
                    <a:pt x="21018" y="5956"/>
                  </a:lnTo>
                  <a:lnTo>
                    <a:pt x="19278" y="10922"/>
                  </a:lnTo>
                  <a:lnTo>
                    <a:pt x="26504" y="13157"/>
                  </a:lnTo>
                  <a:lnTo>
                    <a:pt x="27800" y="8039"/>
                  </a:lnTo>
                  <a:close/>
                </a:path>
                <a:path w="679450" h="139064">
                  <a:moveTo>
                    <a:pt x="47091" y="13855"/>
                  </a:moveTo>
                  <a:lnTo>
                    <a:pt x="43675" y="12903"/>
                  </a:lnTo>
                  <a:lnTo>
                    <a:pt x="40271" y="11925"/>
                  </a:lnTo>
                  <a:lnTo>
                    <a:pt x="38557" y="16891"/>
                  </a:lnTo>
                  <a:lnTo>
                    <a:pt x="42189" y="17945"/>
                  </a:lnTo>
                  <a:lnTo>
                    <a:pt x="45834" y="18973"/>
                  </a:lnTo>
                  <a:lnTo>
                    <a:pt x="47091" y="13855"/>
                  </a:lnTo>
                  <a:close/>
                </a:path>
                <a:path w="679450" h="139064">
                  <a:moveTo>
                    <a:pt x="66497" y="19316"/>
                  </a:moveTo>
                  <a:lnTo>
                    <a:pt x="63080" y="18351"/>
                  </a:lnTo>
                  <a:lnTo>
                    <a:pt x="59664" y="17399"/>
                  </a:lnTo>
                  <a:lnTo>
                    <a:pt x="57975" y="22390"/>
                  </a:lnTo>
                  <a:lnTo>
                    <a:pt x="65265" y="24434"/>
                  </a:lnTo>
                  <a:lnTo>
                    <a:pt x="66497" y="19316"/>
                  </a:lnTo>
                  <a:close/>
                </a:path>
                <a:path w="679450" h="139064">
                  <a:moveTo>
                    <a:pt x="85890" y="24765"/>
                  </a:moveTo>
                  <a:lnTo>
                    <a:pt x="82473" y="23799"/>
                  </a:lnTo>
                  <a:lnTo>
                    <a:pt x="79057" y="22847"/>
                  </a:lnTo>
                  <a:lnTo>
                    <a:pt x="77406" y="27838"/>
                  </a:lnTo>
                  <a:lnTo>
                    <a:pt x="84683" y="29883"/>
                  </a:lnTo>
                  <a:lnTo>
                    <a:pt x="85890" y="24765"/>
                  </a:lnTo>
                  <a:close/>
                </a:path>
                <a:path w="679450" h="139064">
                  <a:moveTo>
                    <a:pt x="105295" y="30200"/>
                  </a:moveTo>
                  <a:lnTo>
                    <a:pt x="101879" y="29248"/>
                  </a:lnTo>
                  <a:lnTo>
                    <a:pt x="98463" y="28282"/>
                  </a:lnTo>
                  <a:lnTo>
                    <a:pt x="96837" y="33299"/>
                  </a:lnTo>
                  <a:lnTo>
                    <a:pt x="104114" y="35344"/>
                  </a:lnTo>
                  <a:lnTo>
                    <a:pt x="105295" y="30200"/>
                  </a:lnTo>
                  <a:close/>
                </a:path>
                <a:path w="679450" h="139064">
                  <a:moveTo>
                    <a:pt x="124688" y="35648"/>
                  </a:moveTo>
                  <a:lnTo>
                    <a:pt x="121272" y="34696"/>
                  </a:lnTo>
                  <a:lnTo>
                    <a:pt x="117856" y="33743"/>
                  </a:lnTo>
                  <a:lnTo>
                    <a:pt x="116255" y="38747"/>
                  </a:lnTo>
                  <a:lnTo>
                    <a:pt x="123532" y="40792"/>
                  </a:lnTo>
                  <a:lnTo>
                    <a:pt x="124688" y="35648"/>
                  </a:lnTo>
                  <a:close/>
                </a:path>
                <a:path w="679450" h="139064">
                  <a:moveTo>
                    <a:pt x="144157" y="40868"/>
                  </a:moveTo>
                  <a:lnTo>
                    <a:pt x="140716" y="40005"/>
                  </a:lnTo>
                  <a:lnTo>
                    <a:pt x="137274" y="39141"/>
                  </a:lnTo>
                  <a:lnTo>
                    <a:pt x="135699" y="44170"/>
                  </a:lnTo>
                  <a:lnTo>
                    <a:pt x="143040" y="46012"/>
                  </a:lnTo>
                  <a:lnTo>
                    <a:pt x="144157" y="40868"/>
                  </a:lnTo>
                  <a:close/>
                </a:path>
                <a:path w="679450" h="139064">
                  <a:moveTo>
                    <a:pt x="163690" y="45796"/>
                  </a:moveTo>
                  <a:lnTo>
                    <a:pt x="160248" y="44932"/>
                  </a:lnTo>
                  <a:lnTo>
                    <a:pt x="156806" y="44069"/>
                  </a:lnTo>
                  <a:lnTo>
                    <a:pt x="155257" y="49098"/>
                  </a:lnTo>
                  <a:lnTo>
                    <a:pt x="162598" y="50952"/>
                  </a:lnTo>
                  <a:lnTo>
                    <a:pt x="163690" y="45796"/>
                  </a:lnTo>
                  <a:close/>
                </a:path>
                <a:path w="679450" h="139064">
                  <a:moveTo>
                    <a:pt x="183235" y="50723"/>
                  </a:moveTo>
                  <a:lnTo>
                    <a:pt x="179793" y="49860"/>
                  </a:lnTo>
                  <a:lnTo>
                    <a:pt x="176352" y="48996"/>
                  </a:lnTo>
                  <a:lnTo>
                    <a:pt x="174840" y="54038"/>
                  </a:lnTo>
                  <a:lnTo>
                    <a:pt x="182168" y="55892"/>
                  </a:lnTo>
                  <a:lnTo>
                    <a:pt x="183235" y="50723"/>
                  </a:lnTo>
                  <a:close/>
                </a:path>
                <a:path w="679450" h="139064">
                  <a:moveTo>
                    <a:pt x="202768" y="55651"/>
                  </a:moveTo>
                  <a:lnTo>
                    <a:pt x="199326" y="54787"/>
                  </a:lnTo>
                  <a:lnTo>
                    <a:pt x="195884" y="53924"/>
                  </a:lnTo>
                  <a:lnTo>
                    <a:pt x="194398" y="58978"/>
                  </a:lnTo>
                  <a:lnTo>
                    <a:pt x="201739" y="60820"/>
                  </a:lnTo>
                  <a:lnTo>
                    <a:pt x="202768" y="55651"/>
                  </a:lnTo>
                  <a:close/>
                </a:path>
                <a:path w="679450" h="139064">
                  <a:moveTo>
                    <a:pt x="222313" y="60579"/>
                  </a:moveTo>
                  <a:lnTo>
                    <a:pt x="218871" y="59715"/>
                  </a:lnTo>
                  <a:lnTo>
                    <a:pt x="215430" y="58851"/>
                  </a:lnTo>
                  <a:lnTo>
                    <a:pt x="213969" y="63906"/>
                  </a:lnTo>
                  <a:lnTo>
                    <a:pt x="221310" y="65760"/>
                  </a:lnTo>
                  <a:lnTo>
                    <a:pt x="222313" y="60579"/>
                  </a:lnTo>
                  <a:close/>
                </a:path>
                <a:path w="679450" h="139064">
                  <a:moveTo>
                    <a:pt x="241935" y="65087"/>
                  </a:moveTo>
                  <a:lnTo>
                    <a:pt x="238480" y="64312"/>
                  </a:lnTo>
                  <a:lnTo>
                    <a:pt x="235026" y="63538"/>
                  </a:lnTo>
                  <a:lnTo>
                    <a:pt x="233591" y="68618"/>
                  </a:lnTo>
                  <a:lnTo>
                    <a:pt x="240969" y="70256"/>
                  </a:lnTo>
                  <a:lnTo>
                    <a:pt x="241935" y="65087"/>
                  </a:lnTo>
                  <a:close/>
                </a:path>
                <a:path w="679450" h="139064">
                  <a:moveTo>
                    <a:pt x="261607" y="69481"/>
                  </a:moveTo>
                  <a:lnTo>
                    <a:pt x="258152" y="68707"/>
                  </a:lnTo>
                  <a:lnTo>
                    <a:pt x="254698" y="67932"/>
                  </a:lnTo>
                  <a:lnTo>
                    <a:pt x="253301" y="73012"/>
                  </a:lnTo>
                  <a:lnTo>
                    <a:pt x="260680" y="74663"/>
                  </a:lnTo>
                  <a:lnTo>
                    <a:pt x="261607" y="69481"/>
                  </a:lnTo>
                  <a:close/>
                </a:path>
                <a:path w="679450" h="139064">
                  <a:moveTo>
                    <a:pt x="281279" y="73863"/>
                  </a:moveTo>
                  <a:lnTo>
                    <a:pt x="277825" y="73088"/>
                  </a:lnTo>
                  <a:lnTo>
                    <a:pt x="274370" y="72313"/>
                  </a:lnTo>
                  <a:lnTo>
                    <a:pt x="272999" y="77406"/>
                  </a:lnTo>
                  <a:lnTo>
                    <a:pt x="280377" y="79044"/>
                  </a:lnTo>
                  <a:lnTo>
                    <a:pt x="281279" y="73863"/>
                  </a:lnTo>
                  <a:close/>
                </a:path>
                <a:path w="679450" h="139064">
                  <a:moveTo>
                    <a:pt x="300939" y="78244"/>
                  </a:moveTo>
                  <a:lnTo>
                    <a:pt x="297484" y="77470"/>
                  </a:lnTo>
                  <a:lnTo>
                    <a:pt x="294030" y="76695"/>
                  </a:lnTo>
                  <a:lnTo>
                    <a:pt x="292696" y="81788"/>
                  </a:lnTo>
                  <a:lnTo>
                    <a:pt x="300075" y="83439"/>
                  </a:lnTo>
                  <a:lnTo>
                    <a:pt x="300939" y="78244"/>
                  </a:lnTo>
                  <a:close/>
                </a:path>
                <a:path w="679450" h="139064">
                  <a:moveTo>
                    <a:pt x="320649" y="82473"/>
                  </a:moveTo>
                  <a:lnTo>
                    <a:pt x="317169" y="81800"/>
                  </a:lnTo>
                  <a:lnTo>
                    <a:pt x="313690" y="81114"/>
                  </a:lnTo>
                  <a:lnTo>
                    <a:pt x="312394" y="86220"/>
                  </a:lnTo>
                  <a:lnTo>
                    <a:pt x="316103" y="86956"/>
                  </a:lnTo>
                  <a:lnTo>
                    <a:pt x="319811" y="87668"/>
                  </a:lnTo>
                  <a:lnTo>
                    <a:pt x="320649" y="82473"/>
                  </a:lnTo>
                  <a:close/>
                </a:path>
                <a:path w="679450" h="139064">
                  <a:moveTo>
                    <a:pt x="340423" y="86296"/>
                  </a:moveTo>
                  <a:lnTo>
                    <a:pt x="336943" y="85623"/>
                  </a:lnTo>
                  <a:lnTo>
                    <a:pt x="333463" y="84950"/>
                  </a:lnTo>
                  <a:lnTo>
                    <a:pt x="332193" y="90068"/>
                  </a:lnTo>
                  <a:lnTo>
                    <a:pt x="339623" y="91503"/>
                  </a:lnTo>
                  <a:lnTo>
                    <a:pt x="340423" y="86296"/>
                  </a:lnTo>
                  <a:close/>
                </a:path>
                <a:path w="679450" h="139064">
                  <a:moveTo>
                    <a:pt x="360210" y="90131"/>
                  </a:moveTo>
                  <a:lnTo>
                    <a:pt x="356730" y="89458"/>
                  </a:lnTo>
                  <a:lnTo>
                    <a:pt x="353250" y="88785"/>
                  </a:lnTo>
                  <a:lnTo>
                    <a:pt x="352018" y="93903"/>
                  </a:lnTo>
                  <a:lnTo>
                    <a:pt x="359448" y="95338"/>
                  </a:lnTo>
                  <a:lnTo>
                    <a:pt x="360210" y="90131"/>
                  </a:lnTo>
                  <a:close/>
                </a:path>
                <a:path w="679450" h="139064">
                  <a:moveTo>
                    <a:pt x="379996" y="93954"/>
                  </a:moveTo>
                  <a:lnTo>
                    <a:pt x="376516" y="93281"/>
                  </a:lnTo>
                  <a:lnTo>
                    <a:pt x="373037" y="92608"/>
                  </a:lnTo>
                  <a:lnTo>
                    <a:pt x="371830" y="97739"/>
                  </a:lnTo>
                  <a:lnTo>
                    <a:pt x="379260" y="99174"/>
                  </a:lnTo>
                  <a:lnTo>
                    <a:pt x="379996" y="93954"/>
                  </a:lnTo>
                  <a:close/>
                </a:path>
                <a:path w="679450" h="139064">
                  <a:moveTo>
                    <a:pt x="399770" y="97777"/>
                  </a:moveTo>
                  <a:lnTo>
                    <a:pt x="396290" y="97104"/>
                  </a:lnTo>
                  <a:lnTo>
                    <a:pt x="392811" y="96431"/>
                  </a:lnTo>
                  <a:lnTo>
                    <a:pt x="391642" y="101561"/>
                  </a:lnTo>
                  <a:lnTo>
                    <a:pt x="399072" y="102997"/>
                  </a:lnTo>
                  <a:lnTo>
                    <a:pt x="399770" y="97777"/>
                  </a:lnTo>
                  <a:close/>
                </a:path>
                <a:path w="679450" h="139064">
                  <a:moveTo>
                    <a:pt x="419646" y="101079"/>
                  </a:moveTo>
                  <a:lnTo>
                    <a:pt x="416153" y="100507"/>
                  </a:lnTo>
                  <a:lnTo>
                    <a:pt x="412661" y="99936"/>
                  </a:lnTo>
                  <a:lnTo>
                    <a:pt x="411518" y="105079"/>
                  </a:lnTo>
                  <a:lnTo>
                    <a:pt x="418985" y="106299"/>
                  </a:lnTo>
                  <a:lnTo>
                    <a:pt x="419646" y="101079"/>
                  </a:lnTo>
                  <a:close/>
                </a:path>
                <a:path w="679450" h="139064">
                  <a:moveTo>
                    <a:pt x="439521" y="104330"/>
                  </a:moveTo>
                  <a:lnTo>
                    <a:pt x="436029" y="103759"/>
                  </a:lnTo>
                  <a:lnTo>
                    <a:pt x="432536" y="103187"/>
                  </a:lnTo>
                  <a:lnTo>
                    <a:pt x="431431" y="108343"/>
                  </a:lnTo>
                  <a:lnTo>
                    <a:pt x="438899" y="109562"/>
                  </a:lnTo>
                  <a:lnTo>
                    <a:pt x="439521" y="104330"/>
                  </a:lnTo>
                  <a:close/>
                </a:path>
                <a:path w="679450" h="139064">
                  <a:moveTo>
                    <a:pt x="459409" y="107581"/>
                  </a:moveTo>
                  <a:lnTo>
                    <a:pt x="455917" y="107010"/>
                  </a:lnTo>
                  <a:lnTo>
                    <a:pt x="452424" y="106438"/>
                  </a:lnTo>
                  <a:lnTo>
                    <a:pt x="451358" y="111594"/>
                  </a:lnTo>
                  <a:lnTo>
                    <a:pt x="458825" y="112814"/>
                  </a:lnTo>
                  <a:lnTo>
                    <a:pt x="459409" y="107581"/>
                  </a:lnTo>
                  <a:close/>
                </a:path>
                <a:path w="679450" h="139064">
                  <a:moveTo>
                    <a:pt x="479298" y="110832"/>
                  </a:moveTo>
                  <a:lnTo>
                    <a:pt x="475805" y="110261"/>
                  </a:lnTo>
                  <a:lnTo>
                    <a:pt x="472313" y="109689"/>
                  </a:lnTo>
                  <a:lnTo>
                    <a:pt x="471284" y="114858"/>
                  </a:lnTo>
                  <a:lnTo>
                    <a:pt x="478751" y="116078"/>
                  </a:lnTo>
                  <a:lnTo>
                    <a:pt x="479298" y="110832"/>
                  </a:lnTo>
                  <a:close/>
                </a:path>
                <a:path w="679450" h="139064">
                  <a:moveTo>
                    <a:pt x="499237" y="113677"/>
                  </a:moveTo>
                  <a:lnTo>
                    <a:pt x="495731" y="113207"/>
                  </a:lnTo>
                  <a:lnTo>
                    <a:pt x="492226" y="112737"/>
                  </a:lnTo>
                  <a:lnTo>
                    <a:pt x="491223" y="117919"/>
                  </a:lnTo>
                  <a:lnTo>
                    <a:pt x="498729" y="118910"/>
                  </a:lnTo>
                  <a:lnTo>
                    <a:pt x="499237" y="113677"/>
                  </a:lnTo>
                  <a:close/>
                </a:path>
                <a:path w="679450" h="139064">
                  <a:moveTo>
                    <a:pt x="519201" y="116332"/>
                  </a:moveTo>
                  <a:lnTo>
                    <a:pt x="515696" y="115862"/>
                  </a:lnTo>
                  <a:lnTo>
                    <a:pt x="512191" y="115392"/>
                  </a:lnTo>
                  <a:lnTo>
                    <a:pt x="511225" y="120573"/>
                  </a:lnTo>
                  <a:lnTo>
                    <a:pt x="518731" y="121577"/>
                  </a:lnTo>
                  <a:lnTo>
                    <a:pt x="519201" y="116332"/>
                  </a:lnTo>
                  <a:close/>
                </a:path>
                <a:path w="679450" h="139064">
                  <a:moveTo>
                    <a:pt x="539178" y="118999"/>
                  </a:moveTo>
                  <a:lnTo>
                    <a:pt x="535673" y="118529"/>
                  </a:lnTo>
                  <a:lnTo>
                    <a:pt x="532168" y="118059"/>
                  </a:lnTo>
                  <a:lnTo>
                    <a:pt x="531241" y="123253"/>
                  </a:lnTo>
                  <a:lnTo>
                    <a:pt x="538746" y="124244"/>
                  </a:lnTo>
                  <a:lnTo>
                    <a:pt x="539178" y="118999"/>
                  </a:lnTo>
                  <a:close/>
                </a:path>
                <a:path w="679450" h="139064">
                  <a:moveTo>
                    <a:pt x="559142" y="121653"/>
                  </a:moveTo>
                  <a:lnTo>
                    <a:pt x="555637" y="121183"/>
                  </a:lnTo>
                  <a:lnTo>
                    <a:pt x="552132" y="120713"/>
                  </a:lnTo>
                  <a:lnTo>
                    <a:pt x="551243" y="125907"/>
                  </a:lnTo>
                  <a:lnTo>
                    <a:pt x="558749" y="126911"/>
                  </a:lnTo>
                  <a:lnTo>
                    <a:pt x="559142" y="121653"/>
                  </a:lnTo>
                  <a:close/>
                </a:path>
                <a:path w="679450" h="139064">
                  <a:moveTo>
                    <a:pt x="579158" y="123977"/>
                  </a:moveTo>
                  <a:lnTo>
                    <a:pt x="575640" y="123609"/>
                  </a:lnTo>
                  <a:lnTo>
                    <a:pt x="572122" y="123253"/>
                  </a:lnTo>
                  <a:lnTo>
                    <a:pt x="571271" y="128447"/>
                  </a:lnTo>
                  <a:lnTo>
                    <a:pt x="578802" y="129222"/>
                  </a:lnTo>
                  <a:lnTo>
                    <a:pt x="579158" y="123977"/>
                  </a:lnTo>
                  <a:close/>
                </a:path>
                <a:path w="679450" h="139064">
                  <a:moveTo>
                    <a:pt x="599198" y="126022"/>
                  </a:moveTo>
                  <a:lnTo>
                    <a:pt x="595680" y="125666"/>
                  </a:lnTo>
                  <a:lnTo>
                    <a:pt x="592162" y="125310"/>
                  </a:lnTo>
                  <a:lnTo>
                    <a:pt x="591350" y="130517"/>
                  </a:lnTo>
                  <a:lnTo>
                    <a:pt x="598881" y="131279"/>
                  </a:lnTo>
                  <a:lnTo>
                    <a:pt x="599198" y="126022"/>
                  </a:lnTo>
                  <a:close/>
                </a:path>
                <a:path w="679450" h="139064">
                  <a:moveTo>
                    <a:pt x="619239" y="128092"/>
                  </a:moveTo>
                  <a:lnTo>
                    <a:pt x="615721" y="127723"/>
                  </a:lnTo>
                  <a:lnTo>
                    <a:pt x="612203" y="127368"/>
                  </a:lnTo>
                  <a:lnTo>
                    <a:pt x="611441" y="132575"/>
                  </a:lnTo>
                  <a:lnTo>
                    <a:pt x="618959" y="133350"/>
                  </a:lnTo>
                  <a:lnTo>
                    <a:pt x="619239" y="128092"/>
                  </a:lnTo>
                  <a:close/>
                </a:path>
                <a:path w="679450" h="139064">
                  <a:moveTo>
                    <a:pt x="639279" y="130136"/>
                  </a:moveTo>
                  <a:lnTo>
                    <a:pt x="635762" y="129781"/>
                  </a:lnTo>
                  <a:lnTo>
                    <a:pt x="632244" y="129413"/>
                  </a:lnTo>
                  <a:lnTo>
                    <a:pt x="631520" y="134632"/>
                  </a:lnTo>
                  <a:lnTo>
                    <a:pt x="639038" y="135407"/>
                  </a:lnTo>
                  <a:lnTo>
                    <a:pt x="639279" y="130136"/>
                  </a:lnTo>
                  <a:close/>
                </a:path>
                <a:path w="679450" h="139064">
                  <a:moveTo>
                    <a:pt x="659358" y="131851"/>
                  </a:moveTo>
                  <a:lnTo>
                    <a:pt x="655828" y="131597"/>
                  </a:lnTo>
                  <a:lnTo>
                    <a:pt x="652297" y="131343"/>
                  </a:lnTo>
                  <a:lnTo>
                    <a:pt x="651611" y="136563"/>
                  </a:lnTo>
                  <a:lnTo>
                    <a:pt x="659155" y="137109"/>
                  </a:lnTo>
                  <a:lnTo>
                    <a:pt x="659358" y="131851"/>
                  </a:lnTo>
                  <a:close/>
                </a:path>
                <a:path w="679450" h="139064">
                  <a:moveTo>
                    <a:pt x="679450" y="133299"/>
                  </a:moveTo>
                  <a:lnTo>
                    <a:pt x="675919" y="133045"/>
                  </a:lnTo>
                  <a:lnTo>
                    <a:pt x="672388" y="132791"/>
                  </a:lnTo>
                  <a:lnTo>
                    <a:pt x="671741" y="138023"/>
                  </a:lnTo>
                  <a:lnTo>
                    <a:pt x="679297" y="138569"/>
                  </a:lnTo>
                  <a:lnTo>
                    <a:pt x="679450" y="13329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 descr=""/>
            <p:cNvSpPr/>
            <p:nvPr/>
          </p:nvSpPr>
          <p:spPr>
            <a:xfrm>
              <a:off x="1840488" y="5922834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0" y="0"/>
                  </a:moveTo>
                  <a:lnTo>
                    <a:pt x="330309" y="0"/>
                  </a:lnTo>
                </a:path>
              </a:pathLst>
            </a:custGeom>
            <a:ln w="1163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 descr=""/>
            <p:cNvSpPr/>
            <p:nvPr/>
          </p:nvSpPr>
          <p:spPr>
            <a:xfrm>
              <a:off x="2183231" y="5545772"/>
              <a:ext cx="1365885" cy="377190"/>
            </a:xfrm>
            <a:custGeom>
              <a:avLst/>
              <a:gdLst/>
              <a:ahLst/>
              <a:cxnLst/>
              <a:rect l="l" t="t" r="r" b="b"/>
              <a:pathLst>
                <a:path w="1365885" h="377189">
                  <a:moveTo>
                    <a:pt x="7683" y="376326"/>
                  </a:moveTo>
                  <a:lnTo>
                    <a:pt x="7061" y="371094"/>
                  </a:lnTo>
                  <a:lnTo>
                    <a:pt x="3530" y="371373"/>
                  </a:lnTo>
                  <a:lnTo>
                    <a:pt x="0" y="371652"/>
                  </a:lnTo>
                  <a:lnTo>
                    <a:pt x="127" y="376923"/>
                  </a:lnTo>
                  <a:lnTo>
                    <a:pt x="7683" y="376326"/>
                  </a:lnTo>
                  <a:close/>
                </a:path>
                <a:path w="1365885" h="377189">
                  <a:moveTo>
                    <a:pt x="27800" y="374751"/>
                  </a:moveTo>
                  <a:lnTo>
                    <a:pt x="27139" y="369519"/>
                  </a:lnTo>
                  <a:lnTo>
                    <a:pt x="23609" y="369798"/>
                  </a:lnTo>
                  <a:lnTo>
                    <a:pt x="20078" y="370078"/>
                  </a:lnTo>
                  <a:lnTo>
                    <a:pt x="20256" y="375335"/>
                  </a:lnTo>
                  <a:lnTo>
                    <a:pt x="27800" y="374751"/>
                  </a:lnTo>
                  <a:close/>
                </a:path>
                <a:path w="1365885" h="377189">
                  <a:moveTo>
                    <a:pt x="47929" y="373151"/>
                  </a:moveTo>
                  <a:lnTo>
                    <a:pt x="47231" y="367931"/>
                  </a:lnTo>
                  <a:lnTo>
                    <a:pt x="43700" y="368211"/>
                  </a:lnTo>
                  <a:lnTo>
                    <a:pt x="40170" y="368490"/>
                  </a:lnTo>
                  <a:lnTo>
                    <a:pt x="40386" y="373748"/>
                  </a:lnTo>
                  <a:lnTo>
                    <a:pt x="47929" y="373151"/>
                  </a:lnTo>
                  <a:close/>
                </a:path>
                <a:path w="1365885" h="377189">
                  <a:moveTo>
                    <a:pt x="68021" y="371246"/>
                  </a:moveTo>
                  <a:lnTo>
                    <a:pt x="67271" y="366026"/>
                  </a:lnTo>
                  <a:lnTo>
                    <a:pt x="63754" y="366407"/>
                  </a:lnTo>
                  <a:lnTo>
                    <a:pt x="60236" y="366788"/>
                  </a:lnTo>
                  <a:lnTo>
                    <a:pt x="60490" y="372046"/>
                  </a:lnTo>
                  <a:lnTo>
                    <a:pt x="68021" y="371246"/>
                  </a:lnTo>
                  <a:close/>
                </a:path>
                <a:path w="1365885" h="377189">
                  <a:moveTo>
                    <a:pt x="88099" y="369087"/>
                  </a:moveTo>
                  <a:lnTo>
                    <a:pt x="87312" y="363880"/>
                  </a:lnTo>
                  <a:lnTo>
                    <a:pt x="83794" y="364261"/>
                  </a:lnTo>
                  <a:lnTo>
                    <a:pt x="80276" y="364642"/>
                  </a:lnTo>
                  <a:lnTo>
                    <a:pt x="80581" y="369900"/>
                  </a:lnTo>
                  <a:lnTo>
                    <a:pt x="88099" y="369087"/>
                  </a:lnTo>
                  <a:close/>
                </a:path>
                <a:path w="1365885" h="377189">
                  <a:moveTo>
                    <a:pt x="108178" y="366941"/>
                  </a:moveTo>
                  <a:lnTo>
                    <a:pt x="107340" y="361734"/>
                  </a:lnTo>
                  <a:lnTo>
                    <a:pt x="103822" y="362115"/>
                  </a:lnTo>
                  <a:lnTo>
                    <a:pt x="100304" y="362496"/>
                  </a:lnTo>
                  <a:lnTo>
                    <a:pt x="100647" y="367753"/>
                  </a:lnTo>
                  <a:lnTo>
                    <a:pt x="108178" y="366941"/>
                  </a:lnTo>
                  <a:close/>
                </a:path>
                <a:path w="1365885" h="377189">
                  <a:moveTo>
                    <a:pt x="128231" y="364705"/>
                  </a:moveTo>
                  <a:lnTo>
                    <a:pt x="127368" y="359511"/>
                  </a:lnTo>
                  <a:lnTo>
                    <a:pt x="123850" y="359968"/>
                  </a:lnTo>
                  <a:lnTo>
                    <a:pt x="120332" y="360349"/>
                  </a:lnTo>
                  <a:lnTo>
                    <a:pt x="120726" y="365594"/>
                  </a:lnTo>
                  <a:lnTo>
                    <a:pt x="124485" y="365188"/>
                  </a:lnTo>
                  <a:lnTo>
                    <a:pt x="128231" y="364705"/>
                  </a:lnTo>
                  <a:close/>
                </a:path>
                <a:path w="1365885" h="377189">
                  <a:moveTo>
                    <a:pt x="148234" y="361988"/>
                  </a:moveTo>
                  <a:lnTo>
                    <a:pt x="147320" y="356806"/>
                  </a:lnTo>
                  <a:lnTo>
                    <a:pt x="143814" y="357276"/>
                  </a:lnTo>
                  <a:lnTo>
                    <a:pt x="140309" y="357746"/>
                  </a:lnTo>
                  <a:lnTo>
                    <a:pt x="140741" y="363004"/>
                  </a:lnTo>
                  <a:lnTo>
                    <a:pt x="148234" y="361988"/>
                  </a:lnTo>
                  <a:close/>
                </a:path>
                <a:path w="1365885" h="377189">
                  <a:moveTo>
                    <a:pt x="168249" y="359283"/>
                  </a:moveTo>
                  <a:lnTo>
                    <a:pt x="167284" y="354101"/>
                  </a:lnTo>
                  <a:lnTo>
                    <a:pt x="163779" y="354571"/>
                  </a:lnTo>
                  <a:lnTo>
                    <a:pt x="160274" y="355041"/>
                  </a:lnTo>
                  <a:lnTo>
                    <a:pt x="160743" y="360286"/>
                  </a:lnTo>
                  <a:lnTo>
                    <a:pt x="168249" y="359283"/>
                  </a:lnTo>
                  <a:close/>
                </a:path>
                <a:path w="1365885" h="377189">
                  <a:moveTo>
                    <a:pt x="188239" y="356565"/>
                  </a:moveTo>
                  <a:lnTo>
                    <a:pt x="187236" y="351396"/>
                  </a:lnTo>
                  <a:lnTo>
                    <a:pt x="183730" y="351866"/>
                  </a:lnTo>
                  <a:lnTo>
                    <a:pt x="180225" y="352336"/>
                  </a:lnTo>
                  <a:lnTo>
                    <a:pt x="180746" y="357581"/>
                  </a:lnTo>
                  <a:lnTo>
                    <a:pt x="188239" y="356565"/>
                  </a:lnTo>
                  <a:close/>
                </a:path>
                <a:path w="1365885" h="377189">
                  <a:moveTo>
                    <a:pt x="208191" y="353441"/>
                  </a:moveTo>
                  <a:lnTo>
                    <a:pt x="207149" y="348272"/>
                  </a:lnTo>
                  <a:lnTo>
                    <a:pt x="203657" y="348843"/>
                  </a:lnTo>
                  <a:lnTo>
                    <a:pt x="200164" y="349415"/>
                  </a:lnTo>
                  <a:lnTo>
                    <a:pt x="200723" y="354647"/>
                  </a:lnTo>
                  <a:lnTo>
                    <a:pt x="208191" y="353441"/>
                  </a:lnTo>
                  <a:close/>
                </a:path>
                <a:path w="1365885" h="377189">
                  <a:moveTo>
                    <a:pt x="228104" y="350202"/>
                  </a:moveTo>
                  <a:lnTo>
                    <a:pt x="227025" y="345046"/>
                  </a:lnTo>
                  <a:lnTo>
                    <a:pt x="223532" y="345617"/>
                  </a:lnTo>
                  <a:lnTo>
                    <a:pt x="220040" y="346189"/>
                  </a:lnTo>
                  <a:lnTo>
                    <a:pt x="220637" y="351421"/>
                  </a:lnTo>
                  <a:lnTo>
                    <a:pt x="228104" y="350202"/>
                  </a:lnTo>
                  <a:close/>
                </a:path>
                <a:path w="1365885" h="377189">
                  <a:moveTo>
                    <a:pt x="248031" y="346976"/>
                  </a:moveTo>
                  <a:lnTo>
                    <a:pt x="246913" y="341820"/>
                  </a:lnTo>
                  <a:lnTo>
                    <a:pt x="243420" y="342392"/>
                  </a:lnTo>
                  <a:lnTo>
                    <a:pt x="239928" y="342963"/>
                  </a:lnTo>
                  <a:lnTo>
                    <a:pt x="240563" y="348183"/>
                  </a:lnTo>
                  <a:lnTo>
                    <a:pt x="248031" y="346976"/>
                  </a:lnTo>
                  <a:close/>
                </a:path>
                <a:path w="1365885" h="377189">
                  <a:moveTo>
                    <a:pt x="267919" y="343496"/>
                  </a:moveTo>
                  <a:lnTo>
                    <a:pt x="266763" y="338353"/>
                  </a:lnTo>
                  <a:lnTo>
                    <a:pt x="263283" y="339013"/>
                  </a:lnTo>
                  <a:lnTo>
                    <a:pt x="259803" y="339674"/>
                  </a:lnTo>
                  <a:lnTo>
                    <a:pt x="260489" y="344893"/>
                  </a:lnTo>
                  <a:lnTo>
                    <a:pt x="267919" y="343496"/>
                  </a:lnTo>
                  <a:close/>
                </a:path>
                <a:path w="1365885" h="377189">
                  <a:moveTo>
                    <a:pt x="287756" y="339750"/>
                  </a:moveTo>
                  <a:lnTo>
                    <a:pt x="286562" y="334619"/>
                  </a:lnTo>
                  <a:lnTo>
                    <a:pt x="283083" y="335280"/>
                  </a:lnTo>
                  <a:lnTo>
                    <a:pt x="279603" y="335940"/>
                  </a:lnTo>
                  <a:lnTo>
                    <a:pt x="280327" y="341160"/>
                  </a:lnTo>
                  <a:lnTo>
                    <a:pt x="287756" y="339750"/>
                  </a:lnTo>
                  <a:close/>
                </a:path>
                <a:path w="1365885" h="377189">
                  <a:moveTo>
                    <a:pt x="307594" y="336029"/>
                  </a:moveTo>
                  <a:lnTo>
                    <a:pt x="306362" y="330898"/>
                  </a:lnTo>
                  <a:lnTo>
                    <a:pt x="302882" y="331558"/>
                  </a:lnTo>
                  <a:lnTo>
                    <a:pt x="299402" y="332219"/>
                  </a:lnTo>
                  <a:lnTo>
                    <a:pt x="300164" y="337426"/>
                  </a:lnTo>
                  <a:lnTo>
                    <a:pt x="307594" y="336029"/>
                  </a:lnTo>
                  <a:close/>
                </a:path>
                <a:path w="1365885" h="377189">
                  <a:moveTo>
                    <a:pt x="327418" y="332193"/>
                  </a:moveTo>
                  <a:lnTo>
                    <a:pt x="326148" y="327088"/>
                  </a:lnTo>
                  <a:lnTo>
                    <a:pt x="322681" y="327825"/>
                  </a:lnTo>
                  <a:lnTo>
                    <a:pt x="319201" y="328485"/>
                  </a:lnTo>
                  <a:lnTo>
                    <a:pt x="320001" y="333692"/>
                  </a:lnTo>
                  <a:lnTo>
                    <a:pt x="323723" y="332981"/>
                  </a:lnTo>
                  <a:lnTo>
                    <a:pt x="327418" y="332193"/>
                  </a:lnTo>
                  <a:close/>
                </a:path>
                <a:path w="1365885" h="377189">
                  <a:moveTo>
                    <a:pt x="347154" y="327990"/>
                  </a:moveTo>
                  <a:lnTo>
                    <a:pt x="345846" y="322884"/>
                  </a:lnTo>
                  <a:lnTo>
                    <a:pt x="342379" y="323621"/>
                  </a:lnTo>
                  <a:lnTo>
                    <a:pt x="338912" y="324358"/>
                  </a:lnTo>
                  <a:lnTo>
                    <a:pt x="339750" y="329565"/>
                  </a:lnTo>
                  <a:lnTo>
                    <a:pt x="347154" y="327990"/>
                  </a:lnTo>
                  <a:close/>
                </a:path>
                <a:path w="1365885" h="377189">
                  <a:moveTo>
                    <a:pt x="366903" y="323786"/>
                  </a:moveTo>
                  <a:lnTo>
                    <a:pt x="365556" y="318693"/>
                  </a:lnTo>
                  <a:lnTo>
                    <a:pt x="362089" y="319430"/>
                  </a:lnTo>
                  <a:lnTo>
                    <a:pt x="358622" y="320167"/>
                  </a:lnTo>
                  <a:lnTo>
                    <a:pt x="359498" y="325361"/>
                  </a:lnTo>
                  <a:lnTo>
                    <a:pt x="366903" y="323786"/>
                  </a:lnTo>
                  <a:close/>
                </a:path>
                <a:path w="1365885" h="377189">
                  <a:moveTo>
                    <a:pt x="386638" y="319570"/>
                  </a:moveTo>
                  <a:lnTo>
                    <a:pt x="385254" y="314490"/>
                  </a:lnTo>
                  <a:lnTo>
                    <a:pt x="381787" y="315226"/>
                  </a:lnTo>
                  <a:lnTo>
                    <a:pt x="378320" y="315963"/>
                  </a:lnTo>
                  <a:lnTo>
                    <a:pt x="379234" y="321144"/>
                  </a:lnTo>
                  <a:lnTo>
                    <a:pt x="386638" y="319570"/>
                  </a:lnTo>
                  <a:close/>
                </a:path>
                <a:path w="1365885" h="377189">
                  <a:moveTo>
                    <a:pt x="406285" y="314960"/>
                  </a:moveTo>
                  <a:lnTo>
                    <a:pt x="404863" y="309892"/>
                  </a:lnTo>
                  <a:lnTo>
                    <a:pt x="401421" y="310705"/>
                  </a:lnTo>
                  <a:lnTo>
                    <a:pt x="397979" y="311518"/>
                  </a:lnTo>
                  <a:lnTo>
                    <a:pt x="398919" y="316699"/>
                  </a:lnTo>
                  <a:lnTo>
                    <a:pt x="406285" y="314960"/>
                  </a:lnTo>
                  <a:close/>
                </a:path>
                <a:path w="1365885" h="377189">
                  <a:moveTo>
                    <a:pt x="425932" y="310324"/>
                  </a:moveTo>
                  <a:lnTo>
                    <a:pt x="424472" y="305257"/>
                  </a:lnTo>
                  <a:lnTo>
                    <a:pt x="421030" y="306070"/>
                  </a:lnTo>
                  <a:lnTo>
                    <a:pt x="417588" y="306882"/>
                  </a:lnTo>
                  <a:lnTo>
                    <a:pt x="418566" y="312064"/>
                  </a:lnTo>
                  <a:lnTo>
                    <a:pt x="425932" y="310324"/>
                  </a:lnTo>
                  <a:close/>
                </a:path>
                <a:path w="1365885" h="377189">
                  <a:moveTo>
                    <a:pt x="445566" y="305676"/>
                  </a:moveTo>
                  <a:lnTo>
                    <a:pt x="444080" y="300621"/>
                  </a:lnTo>
                  <a:lnTo>
                    <a:pt x="440639" y="301434"/>
                  </a:lnTo>
                  <a:lnTo>
                    <a:pt x="437197" y="302247"/>
                  </a:lnTo>
                  <a:lnTo>
                    <a:pt x="438200" y="307416"/>
                  </a:lnTo>
                  <a:lnTo>
                    <a:pt x="445566" y="305676"/>
                  </a:lnTo>
                  <a:close/>
                </a:path>
                <a:path w="1365885" h="377189">
                  <a:moveTo>
                    <a:pt x="465137" y="300748"/>
                  </a:moveTo>
                  <a:lnTo>
                    <a:pt x="463626" y="295694"/>
                  </a:lnTo>
                  <a:lnTo>
                    <a:pt x="460197" y="296583"/>
                  </a:lnTo>
                  <a:lnTo>
                    <a:pt x="456768" y="297472"/>
                  </a:lnTo>
                  <a:lnTo>
                    <a:pt x="457809" y="302628"/>
                  </a:lnTo>
                  <a:lnTo>
                    <a:pt x="465137" y="300748"/>
                  </a:lnTo>
                  <a:close/>
                </a:path>
                <a:path w="1365885" h="377189">
                  <a:moveTo>
                    <a:pt x="484682" y="295706"/>
                  </a:moveTo>
                  <a:lnTo>
                    <a:pt x="483133" y="290664"/>
                  </a:lnTo>
                  <a:lnTo>
                    <a:pt x="479704" y="291553"/>
                  </a:lnTo>
                  <a:lnTo>
                    <a:pt x="476275" y="292442"/>
                  </a:lnTo>
                  <a:lnTo>
                    <a:pt x="477354" y="297599"/>
                  </a:lnTo>
                  <a:lnTo>
                    <a:pt x="484682" y="295706"/>
                  </a:lnTo>
                  <a:close/>
                </a:path>
                <a:path w="1365885" h="377189">
                  <a:moveTo>
                    <a:pt x="504228" y="290664"/>
                  </a:moveTo>
                  <a:lnTo>
                    <a:pt x="502653" y="285635"/>
                  </a:lnTo>
                  <a:lnTo>
                    <a:pt x="499224" y="286524"/>
                  </a:lnTo>
                  <a:lnTo>
                    <a:pt x="495795" y="287413"/>
                  </a:lnTo>
                  <a:lnTo>
                    <a:pt x="496900" y="292557"/>
                  </a:lnTo>
                  <a:lnTo>
                    <a:pt x="504228" y="290664"/>
                  </a:lnTo>
                  <a:close/>
                </a:path>
                <a:path w="1365885" h="377189">
                  <a:moveTo>
                    <a:pt x="523709" y="285432"/>
                  </a:moveTo>
                  <a:lnTo>
                    <a:pt x="522109" y="280416"/>
                  </a:lnTo>
                  <a:lnTo>
                    <a:pt x="518693" y="281368"/>
                  </a:lnTo>
                  <a:lnTo>
                    <a:pt x="515277" y="282321"/>
                  </a:lnTo>
                  <a:lnTo>
                    <a:pt x="516420" y="287464"/>
                  </a:lnTo>
                  <a:lnTo>
                    <a:pt x="523709" y="285432"/>
                  </a:lnTo>
                  <a:close/>
                </a:path>
                <a:path w="1365885" h="377189">
                  <a:moveTo>
                    <a:pt x="543153" y="280035"/>
                  </a:moveTo>
                  <a:lnTo>
                    <a:pt x="541528" y="275018"/>
                  </a:lnTo>
                  <a:lnTo>
                    <a:pt x="538111" y="275971"/>
                  </a:lnTo>
                  <a:lnTo>
                    <a:pt x="534695" y="276923"/>
                  </a:lnTo>
                  <a:lnTo>
                    <a:pt x="535863" y="282054"/>
                  </a:lnTo>
                  <a:lnTo>
                    <a:pt x="543153" y="280035"/>
                  </a:lnTo>
                  <a:close/>
                </a:path>
                <a:path w="1365885" h="377189">
                  <a:moveTo>
                    <a:pt x="562597" y="274637"/>
                  </a:moveTo>
                  <a:lnTo>
                    <a:pt x="560946" y="269633"/>
                  </a:lnTo>
                  <a:lnTo>
                    <a:pt x="557530" y="270586"/>
                  </a:lnTo>
                  <a:lnTo>
                    <a:pt x="554113" y="271538"/>
                  </a:lnTo>
                  <a:lnTo>
                    <a:pt x="555320" y="276669"/>
                  </a:lnTo>
                  <a:lnTo>
                    <a:pt x="562597" y="274637"/>
                  </a:lnTo>
                  <a:close/>
                </a:path>
                <a:path w="1365885" h="377189">
                  <a:moveTo>
                    <a:pt x="582015" y="269113"/>
                  </a:moveTo>
                  <a:lnTo>
                    <a:pt x="580339" y="264121"/>
                  </a:lnTo>
                  <a:lnTo>
                    <a:pt x="576935" y="265125"/>
                  </a:lnTo>
                  <a:lnTo>
                    <a:pt x="573532" y="266128"/>
                  </a:lnTo>
                  <a:lnTo>
                    <a:pt x="574763" y="271259"/>
                  </a:lnTo>
                  <a:lnTo>
                    <a:pt x="582015" y="269113"/>
                  </a:lnTo>
                  <a:close/>
                </a:path>
                <a:path w="1365885" h="377189">
                  <a:moveTo>
                    <a:pt x="601357" y="263398"/>
                  </a:moveTo>
                  <a:lnTo>
                    <a:pt x="599655" y="258419"/>
                  </a:lnTo>
                  <a:lnTo>
                    <a:pt x="596252" y="259422"/>
                  </a:lnTo>
                  <a:lnTo>
                    <a:pt x="592848" y="260426"/>
                  </a:lnTo>
                  <a:lnTo>
                    <a:pt x="594106" y="265544"/>
                  </a:lnTo>
                  <a:lnTo>
                    <a:pt x="601357" y="263398"/>
                  </a:lnTo>
                  <a:close/>
                </a:path>
                <a:path w="1365885" h="377189">
                  <a:moveTo>
                    <a:pt x="620712" y="257683"/>
                  </a:moveTo>
                  <a:lnTo>
                    <a:pt x="618985" y="252704"/>
                  </a:lnTo>
                  <a:lnTo>
                    <a:pt x="615581" y="253707"/>
                  </a:lnTo>
                  <a:lnTo>
                    <a:pt x="612178" y="254711"/>
                  </a:lnTo>
                  <a:lnTo>
                    <a:pt x="613460" y="259816"/>
                  </a:lnTo>
                  <a:lnTo>
                    <a:pt x="620712" y="257683"/>
                  </a:lnTo>
                  <a:close/>
                </a:path>
                <a:path w="1365885" h="377189">
                  <a:moveTo>
                    <a:pt x="640054" y="251891"/>
                  </a:moveTo>
                  <a:lnTo>
                    <a:pt x="638289" y="246926"/>
                  </a:lnTo>
                  <a:lnTo>
                    <a:pt x="634911" y="247980"/>
                  </a:lnTo>
                  <a:lnTo>
                    <a:pt x="631520" y="248996"/>
                  </a:lnTo>
                  <a:lnTo>
                    <a:pt x="632815" y="254101"/>
                  </a:lnTo>
                  <a:lnTo>
                    <a:pt x="636447" y="253022"/>
                  </a:lnTo>
                  <a:lnTo>
                    <a:pt x="640054" y="251891"/>
                  </a:lnTo>
                  <a:close/>
                </a:path>
                <a:path w="1365885" h="377189">
                  <a:moveTo>
                    <a:pt x="659307" y="245897"/>
                  </a:moveTo>
                  <a:lnTo>
                    <a:pt x="657529" y="240944"/>
                  </a:lnTo>
                  <a:lnTo>
                    <a:pt x="654151" y="241998"/>
                  </a:lnTo>
                  <a:lnTo>
                    <a:pt x="650773" y="243052"/>
                  </a:lnTo>
                  <a:lnTo>
                    <a:pt x="652094" y="248145"/>
                  </a:lnTo>
                  <a:lnTo>
                    <a:pt x="659307" y="245897"/>
                  </a:lnTo>
                  <a:close/>
                </a:path>
                <a:path w="1365885" h="377189">
                  <a:moveTo>
                    <a:pt x="678573" y="239903"/>
                  </a:moveTo>
                  <a:lnTo>
                    <a:pt x="676770" y="234950"/>
                  </a:lnTo>
                  <a:lnTo>
                    <a:pt x="673392" y="236004"/>
                  </a:lnTo>
                  <a:lnTo>
                    <a:pt x="670013" y="237058"/>
                  </a:lnTo>
                  <a:lnTo>
                    <a:pt x="671360" y="242150"/>
                  </a:lnTo>
                  <a:lnTo>
                    <a:pt x="678573" y="239903"/>
                  </a:lnTo>
                  <a:close/>
                </a:path>
                <a:path w="1365885" h="377189">
                  <a:moveTo>
                    <a:pt x="697852" y="233895"/>
                  </a:moveTo>
                  <a:lnTo>
                    <a:pt x="696023" y="228955"/>
                  </a:lnTo>
                  <a:lnTo>
                    <a:pt x="692645" y="230009"/>
                  </a:lnTo>
                  <a:lnTo>
                    <a:pt x="689267" y="231063"/>
                  </a:lnTo>
                  <a:lnTo>
                    <a:pt x="690626" y="236143"/>
                  </a:lnTo>
                  <a:lnTo>
                    <a:pt x="697852" y="233895"/>
                  </a:lnTo>
                  <a:close/>
                </a:path>
                <a:path w="1365885" h="377189">
                  <a:moveTo>
                    <a:pt x="717029" y="227647"/>
                  </a:moveTo>
                  <a:lnTo>
                    <a:pt x="715187" y="222719"/>
                  </a:lnTo>
                  <a:lnTo>
                    <a:pt x="711822" y="223812"/>
                  </a:lnTo>
                  <a:lnTo>
                    <a:pt x="708456" y="224904"/>
                  </a:lnTo>
                  <a:lnTo>
                    <a:pt x="709841" y="229984"/>
                  </a:lnTo>
                  <a:lnTo>
                    <a:pt x="717029" y="227647"/>
                  </a:lnTo>
                  <a:close/>
                </a:path>
                <a:path w="1365885" h="377189">
                  <a:moveTo>
                    <a:pt x="736219" y="221411"/>
                  </a:moveTo>
                  <a:lnTo>
                    <a:pt x="734352" y="216484"/>
                  </a:lnTo>
                  <a:lnTo>
                    <a:pt x="730986" y="217576"/>
                  </a:lnTo>
                  <a:lnTo>
                    <a:pt x="727621" y="218668"/>
                  </a:lnTo>
                  <a:lnTo>
                    <a:pt x="729018" y="223748"/>
                  </a:lnTo>
                  <a:lnTo>
                    <a:pt x="736219" y="221411"/>
                  </a:lnTo>
                  <a:close/>
                </a:path>
                <a:path w="1365885" h="377189">
                  <a:moveTo>
                    <a:pt x="755408" y="215188"/>
                  </a:moveTo>
                  <a:lnTo>
                    <a:pt x="753529" y="210261"/>
                  </a:lnTo>
                  <a:lnTo>
                    <a:pt x="750163" y="211353"/>
                  </a:lnTo>
                  <a:lnTo>
                    <a:pt x="746798" y="212445"/>
                  </a:lnTo>
                  <a:lnTo>
                    <a:pt x="748220" y="217525"/>
                  </a:lnTo>
                  <a:lnTo>
                    <a:pt x="755408" y="215188"/>
                  </a:lnTo>
                  <a:close/>
                </a:path>
                <a:path w="1365885" h="377189">
                  <a:moveTo>
                    <a:pt x="774522" y="208749"/>
                  </a:moveTo>
                  <a:lnTo>
                    <a:pt x="772642" y="203835"/>
                  </a:lnTo>
                  <a:lnTo>
                    <a:pt x="769277" y="204965"/>
                  </a:lnTo>
                  <a:lnTo>
                    <a:pt x="765911" y="206095"/>
                  </a:lnTo>
                  <a:lnTo>
                    <a:pt x="767359" y="211162"/>
                  </a:lnTo>
                  <a:lnTo>
                    <a:pt x="774522" y="208749"/>
                  </a:lnTo>
                  <a:close/>
                </a:path>
                <a:path w="1365885" h="377189">
                  <a:moveTo>
                    <a:pt x="793648" y="202336"/>
                  </a:moveTo>
                  <a:lnTo>
                    <a:pt x="791756" y="197421"/>
                  </a:lnTo>
                  <a:lnTo>
                    <a:pt x="788390" y="198551"/>
                  </a:lnTo>
                  <a:lnTo>
                    <a:pt x="785025" y="199682"/>
                  </a:lnTo>
                  <a:lnTo>
                    <a:pt x="786485" y="204749"/>
                  </a:lnTo>
                  <a:lnTo>
                    <a:pt x="793648" y="202336"/>
                  </a:lnTo>
                  <a:close/>
                </a:path>
                <a:path w="1365885" h="377189">
                  <a:moveTo>
                    <a:pt x="812774" y="195897"/>
                  </a:moveTo>
                  <a:lnTo>
                    <a:pt x="810856" y="190995"/>
                  </a:lnTo>
                  <a:lnTo>
                    <a:pt x="807491" y="192125"/>
                  </a:lnTo>
                  <a:lnTo>
                    <a:pt x="804125" y="193255"/>
                  </a:lnTo>
                  <a:lnTo>
                    <a:pt x="805599" y="198310"/>
                  </a:lnTo>
                  <a:lnTo>
                    <a:pt x="812774" y="195897"/>
                  </a:lnTo>
                  <a:close/>
                </a:path>
                <a:path w="1365885" h="377189">
                  <a:moveTo>
                    <a:pt x="831850" y="189344"/>
                  </a:moveTo>
                  <a:lnTo>
                    <a:pt x="829919" y="184442"/>
                  </a:lnTo>
                  <a:lnTo>
                    <a:pt x="826566" y="185597"/>
                  </a:lnTo>
                  <a:lnTo>
                    <a:pt x="823214" y="186753"/>
                  </a:lnTo>
                  <a:lnTo>
                    <a:pt x="824699" y="191808"/>
                  </a:lnTo>
                  <a:lnTo>
                    <a:pt x="831850" y="189344"/>
                  </a:lnTo>
                  <a:close/>
                </a:path>
                <a:path w="1365885" h="377189">
                  <a:moveTo>
                    <a:pt x="850925" y="182765"/>
                  </a:moveTo>
                  <a:lnTo>
                    <a:pt x="848982" y="177863"/>
                  </a:lnTo>
                  <a:lnTo>
                    <a:pt x="845629" y="179019"/>
                  </a:lnTo>
                  <a:lnTo>
                    <a:pt x="842276" y="180174"/>
                  </a:lnTo>
                  <a:lnTo>
                    <a:pt x="843775" y="185229"/>
                  </a:lnTo>
                  <a:lnTo>
                    <a:pt x="850925" y="182765"/>
                  </a:lnTo>
                  <a:close/>
                </a:path>
                <a:path w="1365885" h="377189">
                  <a:moveTo>
                    <a:pt x="869975" y="176187"/>
                  </a:moveTo>
                  <a:lnTo>
                    <a:pt x="868032" y="171297"/>
                  </a:lnTo>
                  <a:lnTo>
                    <a:pt x="864679" y="172453"/>
                  </a:lnTo>
                  <a:lnTo>
                    <a:pt x="861326" y="173609"/>
                  </a:lnTo>
                  <a:lnTo>
                    <a:pt x="862838" y="178650"/>
                  </a:lnTo>
                  <a:lnTo>
                    <a:pt x="869975" y="176187"/>
                  </a:lnTo>
                  <a:close/>
                </a:path>
                <a:path w="1365885" h="377189">
                  <a:moveTo>
                    <a:pt x="889012" y="169532"/>
                  </a:moveTo>
                  <a:lnTo>
                    <a:pt x="887056" y="164630"/>
                  </a:lnTo>
                  <a:lnTo>
                    <a:pt x="883716" y="165811"/>
                  </a:lnTo>
                  <a:lnTo>
                    <a:pt x="880376" y="166992"/>
                  </a:lnTo>
                  <a:lnTo>
                    <a:pt x="881888" y="172034"/>
                  </a:lnTo>
                  <a:lnTo>
                    <a:pt x="889012" y="169532"/>
                  </a:lnTo>
                  <a:close/>
                </a:path>
                <a:path w="1365885" h="377189">
                  <a:moveTo>
                    <a:pt x="908050" y="162839"/>
                  </a:moveTo>
                  <a:lnTo>
                    <a:pt x="906081" y="157949"/>
                  </a:lnTo>
                  <a:lnTo>
                    <a:pt x="902741" y="159131"/>
                  </a:lnTo>
                  <a:lnTo>
                    <a:pt x="899401" y="160312"/>
                  </a:lnTo>
                  <a:lnTo>
                    <a:pt x="900925" y="165354"/>
                  </a:lnTo>
                  <a:lnTo>
                    <a:pt x="908050" y="162839"/>
                  </a:lnTo>
                  <a:close/>
                </a:path>
                <a:path w="1365885" h="377189">
                  <a:moveTo>
                    <a:pt x="927087" y="156146"/>
                  </a:moveTo>
                  <a:lnTo>
                    <a:pt x="925106" y="151269"/>
                  </a:lnTo>
                  <a:lnTo>
                    <a:pt x="921766" y="152438"/>
                  </a:lnTo>
                  <a:lnTo>
                    <a:pt x="918425" y="153619"/>
                  </a:lnTo>
                  <a:lnTo>
                    <a:pt x="919949" y="158661"/>
                  </a:lnTo>
                  <a:lnTo>
                    <a:pt x="927087" y="156146"/>
                  </a:lnTo>
                  <a:close/>
                </a:path>
                <a:path w="1365885" h="377189">
                  <a:moveTo>
                    <a:pt x="946099" y="149428"/>
                  </a:moveTo>
                  <a:lnTo>
                    <a:pt x="944118" y="144551"/>
                  </a:lnTo>
                  <a:lnTo>
                    <a:pt x="940777" y="145732"/>
                  </a:lnTo>
                  <a:lnTo>
                    <a:pt x="937437" y="146913"/>
                  </a:lnTo>
                  <a:lnTo>
                    <a:pt x="938974" y="151955"/>
                  </a:lnTo>
                  <a:lnTo>
                    <a:pt x="946099" y="149428"/>
                  </a:lnTo>
                  <a:close/>
                </a:path>
                <a:path w="1365885" h="377189">
                  <a:moveTo>
                    <a:pt x="965098" y="142684"/>
                  </a:moveTo>
                  <a:lnTo>
                    <a:pt x="963117" y="137807"/>
                  </a:lnTo>
                  <a:lnTo>
                    <a:pt x="959777" y="138988"/>
                  </a:lnTo>
                  <a:lnTo>
                    <a:pt x="956437" y="140169"/>
                  </a:lnTo>
                  <a:lnTo>
                    <a:pt x="957973" y="145211"/>
                  </a:lnTo>
                  <a:lnTo>
                    <a:pt x="965098" y="142684"/>
                  </a:lnTo>
                  <a:close/>
                </a:path>
                <a:path w="1365885" h="377189">
                  <a:moveTo>
                    <a:pt x="984097" y="135928"/>
                  </a:moveTo>
                  <a:lnTo>
                    <a:pt x="982116" y="131051"/>
                  </a:lnTo>
                  <a:lnTo>
                    <a:pt x="978776" y="132232"/>
                  </a:lnTo>
                  <a:lnTo>
                    <a:pt x="975436" y="133413"/>
                  </a:lnTo>
                  <a:lnTo>
                    <a:pt x="976972" y="138455"/>
                  </a:lnTo>
                  <a:lnTo>
                    <a:pt x="984097" y="135928"/>
                  </a:lnTo>
                  <a:close/>
                </a:path>
                <a:path w="1365885" h="377189">
                  <a:moveTo>
                    <a:pt x="1003096" y="129159"/>
                  </a:moveTo>
                  <a:lnTo>
                    <a:pt x="1001115" y="124282"/>
                  </a:lnTo>
                  <a:lnTo>
                    <a:pt x="997775" y="125476"/>
                  </a:lnTo>
                  <a:lnTo>
                    <a:pt x="994435" y="126669"/>
                  </a:lnTo>
                  <a:lnTo>
                    <a:pt x="995984" y="131699"/>
                  </a:lnTo>
                  <a:lnTo>
                    <a:pt x="1003096" y="129159"/>
                  </a:lnTo>
                  <a:close/>
                </a:path>
                <a:path w="1365885" h="377189">
                  <a:moveTo>
                    <a:pt x="1022096" y="122389"/>
                  </a:moveTo>
                  <a:lnTo>
                    <a:pt x="1020114" y="117513"/>
                  </a:lnTo>
                  <a:lnTo>
                    <a:pt x="1016774" y="118706"/>
                  </a:lnTo>
                  <a:lnTo>
                    <a:pt x="1013434" y="119900"/>
                  </a:lnTo>
                  <a:lnTo>
                    <a:pt x="1014984" y="124929"/>
                  </a:lnTo>
                  <a:lnTo>
                    <a:pt x="1022096" y="122389"/>
                  </a:lnTo>
                  <a:close/>
                </a:path>
                <a:path w="1365885" h="377189">
                  <a:moveTo>
                    <a:pt x="1041095" y="115620"/>
                  </a:moveTo>
                  <a:lnTo>
                    <a:pt x="1039114" y="110744"/>
                  </a:lnTo>
                  <a:lnTo>
                    <a:pt x="1035773" y="111937"/>
                  </a:lnTo>
                  <a:lnTo>
                    <a:pt x="1032433" y="113131"/>
                  </a:lnTo>
                  <a:lnTo>
                    <a:pt x="1033983" y="118160"/>
                  </a:lnTo>
                  <a:lnTo>
                    <a:pt x="1041095" y="115620"/>
                  </a:lnTo>
                  <a:close/>
                </a:path>
                <a:path w="1365885" h="377189">
                  <a:moveTo>
                    <a:pt x="1060094" y="108864"/>
                  </a:moveTo>
                  <a:lnTo>
                    <a:pt x="1058113" y="103987"/>
                  </a:lnTo>
                  <a:lnTo>
                    <a:pt x="1054773" y="105168"/>
                  </a:lnTo>
                  <a:lnTo>
                    <a:pt x="1051433" y="106362"/>
                  </a:lnTo>
                  <a:lnTo>
                    <a:pt x="1052982" y="111391"/>
                  </a:lnTo>
                  <a:lnTo>
                    <a:pt x="1060094" y="108864"/>
                  </a:lnTo>
                  <a:close/>
                </a:path>
                <a:path w="1365885" h="377189">
                  <a:moveTo>
                    <a:pt x="1079093" y="102120"/>
                  </a:moveTo>
                  <a:lnTo>
                    <a:pt x="1077112" y="97243"/>
                  </a:lnTo>
                  <a:lnTo>
                    <a:pt x="1073772" y="98425"/>
                  </a:lnTo>
                  <a:lnTo>
                    <a:pt x="1070432" y="99606"/>
                  </a:lnTo>
                  <a:lnTo>
                    <a:pt x="1071968" y="104648"/>
                  </a:lnTo>
                  <a:lnTo>
                    <a:pt x="1079093" y="102120"/>
                  </a:lnTo>
                  <a:close/>
                </a:path>
                <a:path w="1365885" h="377189">
                  <a:moveTo>
                    <a:pt x="1098105" y="95364"/>
                  </a:moveTo>
                  <a:lnTo>
                    <a:pt x="1096124" y="90474"/>
                  </a:lnTo>
                  <a:lnTo>
                    <a:pt x="1092784" y="91668"/>
                  </a:lnTo>
                  <a:lnTo>
                    <a:pt x="1089444" y="92849"/>
                  </a:lnTo>
                  <a:lnTo>
                    <a:pt x="1090980" y="97891"/>
                  </a:lnTo>
                  <a:lnTo>
                    <a:pt x="1098105" y="95364"/>
                  </a:lnTo>
                  <a:close/>
                </a:path>
                <a:path w="1365885" h="377189">
                  <a:moveTo>
                    <a:pt x="1117117" y="88646"/>
                  </a:moveTo>
                  <a:lnTo>
                    <a:pt x="1115148" y="83756"/>
                  </a:lnTo>
                  <a:lnTo>
                    <a:pt x="1111796" y="84937"/>
                  </a:lnTo>
                  <a:lnTo>
                    <a:pt x="1108443" y="86118"/>
                  </a:lnTo>
                  <a:lnTo>
                    <a:pt x="1109980" y="91147"/>
                  </a:lnTo>
                  <a:lnTo>
                    <a:pt x="1117117" y="88646"/>
                  </a:lnTo>
                  <a:close/>
                </a:path>
                <a:path w="1365885" h="377189">
                  <a:moveTo>
                    <a:pt x="1136129" y="81965"/>
                  </a:moveTo>
                  <a:lnTo>
                    <a:pt x="1134173" y="77076"/>
                  </a:lnTo>
                  <a:lnTo>
                    <a:pt x="1130820" y="78257"/>
                  </a:lnTo>
                  <a:lnTo>
                    <a:pt x="1127467" y="79438"/>
                  </a:lnTo>
                  <a:lnTo>
                    <a:pt x="1129004" y="84480"/>
                  </a:lnTo>
                  <a:lnTo>
                    <a:pt x="1136129" y="81965"/>
                  </a:lnTo>
                  <a:close/>
                </a:path>
                <a:path w="1365885" h="377189">
                  <a:moveTo>
                    <a:pt x="1155153" y="75285"/>
                  </a:moveTo>
                  <a:lnTo>
                    <a:pt x="1153198" y="70383"/>
                  </a:lnTo>
                  <a:lnTo>
                    <a:pt x="1149845" y="71564"/>
                  </a:lnTo>
                  <a:lnTo>
                    <a:pt x="1146492" y="72745"/>
                  </a:lnTo>
                  <a:lnTo>
                    <a:pt x="1148016" y="77787"/>
                  </a:lnTo>
                  <a:lnTo>
                    <a:pt x="1155153" y="75285"/>
                  </a:lnTo>
                  <a:close/>
                </a:path>
                <a:path w="1365885" h="377189">
                  <a:moveTo>
                    <a:pt x="1174178" y="68618"/>
                  </a:moveTo>
                  <a:lnTo>
                    <a:pt x="1172235" y="63728"/>
                  </a:lnTo>
                  <a:lnTo>
                    <a:pt x="1168882" y="64884"/>
                  </a:lnTo>
                  <a:lnTo>
                    <a:pt x="1165529" y="66052"/>
                  </a:lnTo>
                  <a:lnTo>
                    <a:pt x="1167053" y="71107"/>
                  </a:lnTo>
                  <a:lnTo>
                    <a:pt x="1170609" y="69850"/>
                  </a:lnTo>
                  <a:lnTo>
                    <a:pt x="1174178" y="68618"/>
                  </a:lnTo>
                  <a:close/>
                </a:path>
                <a:path w="1365885" h="377189">
                  <a:moveTo>
                    <a:pt x="1193253" y="62064"/>
                  </a:moveTo>
                  <a:lnTo>
                    <a:pt x="1191310" y="57162"/>
                  </a:lnTo>
                  <a:lnTo>
                    <a:pt x="1187958" y="58318"/>
                  </a:lnTo>
                  <a:lnTo>
                    <a:pt x="1184605" y="59474"/>
                  </a:lnTo>
                  <a:lnTo>
                    <a:pt x="1186103" y="64528"/>
                  </a:lnTo>
                  <a:lnTo>
                    <a:pt x="1193253" y="62064"/>
                  </a:lnTo>
                  <a:close/>
                </a:path>
                <a:path w="1365885" h="377189">
                  <a:moveTo>
                    <a:pt x="1212303" y="55486"/>
                  </a:moveTo>
                  <a:lnTo>
                    <a:pt x="1210373" y="50584"/>
                  </a:lnTo>
                  <a:lnTo>
                    <a:pt x="1207020" y="51739"/>
                  </a:lnTo>
                  <a:lnTo>
                    <a:pt x="1203667" y="52895"/>
                  </a:lnTo>
                  <a:lnTo>
                    <a:pt x="1205153" y="57950"/>
                  </a:lnTo>
                  <a:lnTo>
                    <a:pt x="1212303" y="55486"/>
                  </a:lnTo>
                  <a:close/>
                </a:path>
                <a:path w="1365885" h="377189">
                  <a:moveTo>
                    <a:pt x="1231366" y="48920"/>
                  </a:moveTo>
                  <a:lnTo>
                    <a:pt x="1229448" y="44005"/>
                  </a:lnTo>
                  <a:lnTo>
                    <a:pt x="1226096" y="45161"/>
                  </a:lnTo>
                  <a:lnTo>
                    <a:pt x="1222743" y="46316"/>
                  </a:lnTo>
                  <a:lnTo>
                    <a:pt x="1224229" y="51371"/>
                  </a:lnTo>
                  <a:lnTo>
                    <a:pt x="1231366" y="48920"/>
                  </a:lnTo>
                  <a:close/>
                </a:path>
                <a:path w="1365885" h="377189">
                  <a:moveTo>
                    <a:pt x="1250480" y="42506"/>
                  </a:moveTo>
                  <a:lnTo>
                    <a:pt x="1248575" y="37592"/>
                  </a:lnTo>
                  <a:lnTo>
                    <a:pt x="1245209" y="38722"/>
                  </a:lnTo>
                  <a:lnTo>
                    <a:pt x="1241844" y="39852"/>
                  </a:lnTo>
                  <a:lnTo>
                    <a:pt x="1243317" y="44907"/>
                  </a:lnTo>
                  <a:lnTo>
                    <a:pt x="1250480" y="42506"/>
                  </a:lnTo>
                  <a:close/>
                </a:path>
                <a:path w="1365885" h="377189">
                  <a:moveTo>
                    <a:pt x="1269580" y="36080"/>
                  </a:moveTo>
                  <a:lnTo>
                    <a:pt x="1267701" y="31165"/>
                  </a:lnTo>
                  <a:lnTo>
                    <a:pt x="1264335" y="32296"/>
                  </a:lnTo>
                  <a:lnTo>
                    <a:pt x="1260970" y="33426"/>
                  </a:lnTo>
                  <a:lnTo>
                    <a:pt x="1262430" y="38493"/>
                  </a:lnTo>
                  <a:lnTo>
                    <a:pt x="1269580" y="36080"/>
                  </a:lnTo>
                  <a:close/>
                </a:path>
                <a:path w="1365885" h="377189">
                  <a:moveTo>
                    <a:pt x="1288694" y="29679"/>
                  </a:moveTo>
                  <a:lnTo>
                    <a:pt x="1286827" y="24752"/>
                  </a:lnTo>
                  <a:lnTo>
                    <a:pt x="1283462" y="25882"/>
                  </a:lnTo>
                  <a:lnTo>
                    <a:pt x="1280096" y="27012"/>
                  </a:lnTo>
                  <a:lnTo>
                    <a:pt x="1281531" y="32080"/>
                  </a:lnTo>
                  <a:lnTo>
                    <a:pt x="1288694" y="29679"/>
                  </a:lnTo>
                  <a:close/>
                </a:path>
                <a:path w="1365885" h="377189">
                  <a:moveTo>
                    <a:pt x="1307858" y="23431"/>
                  </a:moveTo>
                  <a:lnTo>
                    <a:pt x="1306004" y="18503"/>
                  </a:lnTo>
                  <a:lnTo>
                    <a:pt x="1302626" y="19596"/>
                  </a:lnTo>
                  <a:lnTo>
                    <a:pt x="1299248" y="20688"/>
                  </a:lnTo>
                  <a:lnTo>
                    <a:pt x="1300670" y="25768"/>
                  </a:lnTo>
                  <a:lnTo>
                    <a:pt x="1307858" y="23431"/>
                  </a:lnTo>
                  <a:close/>
                </a:path>
                <a:path w="1365885" h="377189">
                  <a:moveTo>
                    <a:pt x="1327023" y="17208"/>
                  </a:moveTo>
                  <a:lnTo>
                    <a:pt x="1325194" y="12280"/>
                  </a:lnTo>
                  <a:lnTo>
                    <a:pt x="1321816" y="13373"/>
                  </a:lnTo>
                  <a:lnTo>
                    <a:pt x="1318437" y="14465"/>
                  </a:lnTo>
                  <a:lnTo>
                    <a:pt x="1319847" y="19545"/>
                  </a:lnTo>
                  <a:lnTo>
                    <a:pt x="1327023" y="17208"/>
                  </a:lnTo>
                  <a:close/>
                </a:path>
                <a:path w="1365885" h="377189">
                  <a:moveTo>
                    <a:pt x="1346200" y="10998"/>
                  </a:moveTo>
                  <a:lnTo>
                    <a:pt x="1344383" y="6057"/>
                  </a:lnTo>
                  <a:lnTo>
                    <a:pt x="1341005" y="7150"/>
                  </a:lnTo>
                  <a:lnTo>
                    <a:pt x="1337627" y="8242"/>
                  </a:lnTo>
                  <a:lnTo>
                    <a:pt x="1339011" y="13335"/>
                  </a:lnTo>
                  <a:lnTo>
                    <a:pt x="1346200" y="10998"/>
                  </a:lnTo>
                  <a:close/>
                </a:path>
                <a:path w="1365885" h="377189">
                  <a:moveTo>
                    <a:pt x="1365440" y="4953"/>
                  </a:moveTo>
                  <a:lnTo>
                    <a:pt x="1363637" y="0"/>
                  </a:lnTo>
                  <a:lnTo>
                    <a:pt x="1360246" y="1054"/>
                  </a:lnTo>
                  <a:lnTo>
                    <a:pt x="1356855" y="2108"/>
                  </a:lnTo>
                  <a:lnTo>
                    <a:pt x="1358226" y="7188"/>
                  </a:lnTo>
                  <a:lnTo>
                    <a:pt x="1365440" y="49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 descr=""/>
            <p:cNvSpPr/>
            <p:nvPr/>
          </p:nvSpPr>
          <p:spPr>
            <a:xfrm>
              <a:off x="3540087" y="5406707"/>
              <a:ext cx="678180" cy="146685"/>
            </a:xfrm>
            <a:custGeom>
              <a:avLst/>
              <a:gdLst/>
              <a:ahLst/>
              <a:cxnLst/>
              <a:rect l="l" t="t" r="r" b="b"/>
              <a:pathLst>
                <a:path w="678179" h="146685">
                  <a:moveTo>
                    <a:pt x="8585" y="144018"/>
                  </a:moveTo>
                  <a:lnTo>
                    <a:pt x="6781" y="139065"/>
                  </a:lnTo>
                  <a:lnTo>
                    <a:pt x="3390" y="140119"/>
                  </a:lnTo>
                  <a:lnTo>
                    <a:pt x="0" y="141173"/>
                  </a:lnTo>
                  <a:lnTo>
                    <a:pt x="1371" y="146253"/>
                  </a:lnTo>
                  <a:lnTo>
                    <a:pt x="8585" y="144018"/>
                  </a:lnTo>
                  <a:close/>
                </a:path>
                <a:path w="678179" h="146685">
                  <a:moveTo>
                    <a:pt x="27825" y="138036"/>
                  </a:moveTo>
                  <a:lnTo>
                    <a:pt x="26047" y="133083"/>
                  </a:lnTo>
                  <a:lnTo>
                    <a:pt x="22656" y="134137"/>
                  </a:lnTo>
                  <a:lnTo>
                    <a:pt x="19265" y="135191"/>
                  </a:lnTo>
                  <a:lnTo>
                    <a:pt x="20612" y="140284"/>
                  </a:lnTo>
                  <a:lnTo>
                    <a:pt x="27825" y="138036"/>
                  </a:lnTo>
                  <a:close/>
                </a:path>
                <a:path w="678179" h="146685">
                  <a:moveTo>
                    <a:pt x="47066" y="132054"/>
                  </a:moveTo>
                  <a:lnTo>
                    <a:pt x="45313" y="127088"/>
                  </a:lnTo>
                  <a:lnTo>
                    <a:pt x="41922" y="128143"/>
                  </a:lnTo>
                  <a:lnTo>
                    <a:pt x="38531" y="129197"/>
                  </a:lnTo>
                  <a:lnTo>
                    <a:pt x="39852" y="134302"/>
                  </a:lnTo>
                  <a:lnTo>
                    <a:pt x="47066" y="132054"/>
                  </a:lnTo>
                  <a:close/>
                </a:path>
                <a:path w="678179" h="146685">
                  <a:moveTo>
                    <a:pt x="66370" y="126225"/>
                  </a:moveTo>
                  <a:lnTo>
                    <a:pt x="64630" y="121259"/>
                  </a:lnTo>
                  <a:lnTo>
                    <a:pt x="61226" y="122262"/>
                  </a:lnTo>
                  <a:lnTo>
                    <a:pt x="57823" y="123266"/>
                  </a:lnTo>
                  <a:lnTo>
                    <a:pt x="59118" y="128371"/>
                  </a:lnTo>
                  <a:lnTo>
                    <a:pt x="66370" y="126225"/>
                  </a:lnTo>
                  <a:close/>
                </a:path>
                <a:path w="678179" h="146685">
                  <a:moveTo>
                    <a:pt x="85699" y="120523"/>
                  </a:moveTo>
                  <a:lnTo>
                    <a:pt x="83985" y="115544"/>
                  </a:lnTo>
                  <a:lnTo>
                    <a:pt x="80581" y="116547"/>
                  </a:lnTo>
                  <a:lnTo>
                    <a:pt x="77177" y="117551"/>
                  </a:lnTo>
                  <a:lnTo>
                    <a:pt x="78460" y="122669"/>
                  </a:lnTo>
                  <a:lnTo>
                    <a:pt x="85699" y="120523"/>
                  </a:lnTo>
                  <a:close/>
                </a:path>
                <a:path w="678179" h="146685">
                  <a:moveTo>
                    <a:pt x="105029" y="114820"/>
                  </a:moveTo>
                  <a:lnTo>
                    <a:pt x="103339" y="109829"/>
                  </a:lnTo>
                  <a:lnTo>
                    <a:pt x="99936" y="110832"/>
                  </a:lnTo>
                  <a:lnTo>
                    <a:pt x="96532" y="111836"/>
                  </a:lnTo>
                  <a:lnTo>
                    <a:pt x="97790" y="116954"/>
                  </a:lnTo>
                  <a:lnTo>
                    <a:pt x="105029" y="114820"/>
                  </a:lnTo>
                  <a:close/>
                </a:path>
                <a:path w="678179" h="146685">
                  <a:moveTo>
                    <a:pt x="124396" y="109258"/>
                  </a:moveTo>
                  <a:lnTo>
                    <a:pt x="122732" y="104254"/>
                  </a:lnTo>
                  <a:lnTo>
                    <a:pt x="119316" y="105206"/>
                  </a:lnTo>
                  <a:lnTo>
                    <a:pt x="115900" y="106159"/>
                  </a:lnTo>
                  <a:lnTo>
                    <a:pt x="117119" y="111277"/>
                  </a:lnTo>
                  <a:lnTo>
                    <a:pt x="124396" y="109258"/>
                  </a:lnTo>
                  <a:close/>
                </a:path>
                <a:path w="678179" h="146685">
                  <a:moveTo>
                    <a:pt x="143802" y="103860"/>
                  </a:moveTo>
                  <a:lnTo>
                    <a:pt x="142163" y="98844"/>
                  </a:lnTo>
                  <a:lnTo>
                    <a:pt x="138747" y="99796"/>
                  </a:lnTo>
                  <a:lnTo>
                    <a:pt x="135331" y="100749"/>
                  </a:lnTo>
                  <a:lnTo>
                    <a:pt x="136525" y="105879"/>
                  </a:lnTo>
                  <a:lnTo>
                    <a:pt x="143802" y="103860"/>
                  </a:lnTo>
                  <a:close/>
                </a:path>
                <a:path w="678179" h="146685">
                  <a:moveTo>
                    <a:pt x="163220" y="98463"/>
                  </a:moveTo>
                  <a:lnTo>
                    <a:pt x="161607" y="93446"/>
                  </a:lnTo>
                  <a:lnTo>
                    <a:pt x="158191" y="94399"/>
                  </a:lnTo>
                  <a:lnTo>
                    <a:pt x="154774" y="95351"/>
                  </a:lnTo>
                  <a:lnTo>
                    <a:pt x="155943" y="100482"/>
                  </a:lnTo>
                  <a:lnTo>
                    <a:pt x="163220" y="98463"/>
                  </a:lnTo>
                  <a:close/>
                </a:path>
                <a:path w="678179" h="146685">
                  <a:moveTo>
                    <a:pt x="182664" y="93167"/>
                  </a:moveTo>
                  <a:lnTo>
                    <a:pt x="181089" y="88138"/>
                  </a:lnTo>
                  <a:lnTo>
                    <a:pt x="177647" y="89027"/>
                  </a:lnTo>
                  <a:lnTo>
                    <a:pt x="174218" y="89941"/>
                  </a:lnTo>
                  <a:lnTo>
                    <a:pt x="175361" y="95084"/>
                  </a:lnTo>
                  <a:lnTo>
                    <a:pt x="179006" y="94107"/>
                  </a:lnTo>
                  <a:lnTo>
                    <a:pt x="182664" y="93167"/>
                  </a:lnTo>
                  <a:close/>
                </a:path>
                <a:path w="678179" h="146685">
                  <a:moveTo>
                    <a:pt x="202184" y="88125"/>
                  </a:moveTo>
                  <a:lnTo>
                    <a:pt x="200634" y="83083"/>
                  </a:lnTo>
                  <a:lnTo>
                    <a:pt x="197192" y="83972"/>
                  </a:lnTo>
                  <a:lnTo>
                    <a:pt x="193751" y="84861"/>
                  </a:lnTo>
                  <a:lnTo>
                    <a:pt x="194868" y="90004"/>
                  </a:lnTo>
                  <a:lnTo>
                    <a:pt x="202184" y="88125"/>
                  </a:lnTo>
                  <a:close/>
                </a:path>
                <a:path w="678179" h="146685">
                  <a:moveTo>
                    <a:pt x="221678" y="83083"/>
                  </a:moveTo>
                  <a:lnTo>
                    <a:pt x="220167" y="78041"/>
                  </a:lnTo>
                  <a:lnTo>
                    <a:pt x="216725" y="78930"/>
                  </a:lnTo>
                  <a:lnTo>
                    <a:pt x="213283" y="79819"/>
                  </a:lnTo>
                  <a:lnTo>
                    <a:pt x="214376" y="84975"/>
                  </a:lnTo>
                  <a:lnTo>
                    <a:pt x="221678" y="83083"/>
                  </a:lnTo>
                  <a:close/>
                </a:path>
                <a:path w="678179" h="146685">
                  <a:moveTo>
                    <a:pt x="241198" y="78054"/>
                  </a:moveTo>
                  <a:lnTo>
                    <a:pt x="239712" y="72999"/>
                  </a:lnTo>
                  <a:lnTo>
                    <a:pt x="236270" y="73888"/>
                  </a:lnTo>
                  <a:lnTo>
                    <a:pt x="232829" y="74777"/>
                  </a:lnTo>
                  <a:lnTo>
                    <a:pt x="233883" y="79933"/>
                  </a:lnTo>
                  <a:lnTo>
                    <a:pt x="241198" y="78054"/>
                  </a:lnTo>
                  <a:close/>
                </a:path>
                <a:path w="678179" h="146685">
                  <a:moveTo>
                    <a:pt x="260807" y="73406"/>
                  </a:moveTo>
                  <a:lnTo>
                    <a:pt x="259346" y="68351"/>
                  </a:lnTo>
                  <a:lnTo>
                    <a:pt x="255892" y="69164"/>
                  </a:lnTo>
                  <a:lnTo>
                    <a:pt x="252437" y="69977"/>
                  </a:lnTo>
                  <a:lnTo>
                    <a:pt x="253453" y="75145"/>
                  </a:lnTo>
                  <a:lnTo>
                    <a:pt x="260807" y="73406"/>
                  </a:lnTo>
                  <a:close/>
                </a:path>
                <a:path w="678179" h="146685">
                  <a:moveTo>
                    <a:pt x="280403" y="68757"/>
                  </a:moveTo>
                  <a:lnTo>
                    <a:pt x="278980" y="63690"/>
                  </a:lnTo>
                  <a:lnTo>
                    <a:pt x="275526" y="64503"/>
                  </a:lnTo>
                  <a:lnTo>
                    <a:pt x="272072" y="65316"/>
                  </a:lnTo>
                  <a:lnTo>
                    <a:pt x="273062" y="70497"/>
                  </a:lnTo>
                  <a:lnTo>
                    <a:pt x="280403" y="68757"/>
                  </a:lnTo>
                  <a:close/>
                </a:path>
                <a:path w="678179" h="146685">
                  <a:moveTo>
                    <a:pt x="300024" y="64109"/>
                  </a:moveTo>
                  <a:lnTo>
                    <a:pt x="298627" y="59042"/>
                  </a:lnTo>
                  <a:lnTo>
                    <a:pt x="295173" y="59855"/>
                  </a:lnTo>
                  <a:lnTo>
                    <a:pt x="291719" y="60667"/>
                  </a:lnTo>
                  <a:lnTo>
                    <a:pt x="292671" y="65862"/>
                  </a:lnTo>
                  <a:lnTo>
                    <a:pt x="300024" y="64109"/>
                  </a:lnTo>
                  <a:close/>
                </a:path>
                <a:path w="678179" h="146685">
                  <a:moveTo>
                    <a:pt x="319684" y="59791"/>
                  </a:moveTo>
                  <a:lnTo>
                    <a:pt x="318325" y="54698"/>
                  </a:lnTo>
                  <a:lnTo>
                    <a:pt x="314858" y="55448"/>
                  </a:lnTo>
                  <a:lnTo>
                    <a:pt x="311391" y="56197"/>
                  </a:lnTo>
                  <a:lnTo>
                    <a:pt x="312305" y="61379"/>
                  </a:lnTo>
                  <a:lnTo>
                    <a:pt x="319684" y="59791"/>
                  </a:lnTo>
                  <a:close/>
                </a:path>
                <a:path w="678179" h="146685">
                  <a:moveTo>
                    <a:pt x="339407" y="55575"/>
                  </a:moveTo>
                  <a:lnTo>
                    <a:pt x="338074" y="50469"/>
                  </a:lnTo>
                  <a:lnTo>
                    <a:pt x="334606" y="51219"/>
                  </a:lnTo>
                  <a:lnTo>
                    <a:pt x="331139" y="51968"/>
                  </a:lnTo>
                  <a:lnTo>
                    <a:pt x="332016" y="57150"/>
                  </a:lnTo>
                  <a:lnTo>
                    <a:pt x="339407" y="55575"/>
                  </a:lnTo>
                  <a:close/>
                </a:path>
                <a:path w="678179" h="146685">
                  <a:moveTo>
                    <a:pt x="359092" y="51346"/>
                  </a:moveTo>
                  <a:lnTo>
                    <a:pt x="357797" y="46240"/>
                  </a:lnTo>
                  <a:lnTo>
                    <a:pt x="354330" y="46990"/>
                  </a:lnTo>
                  <a:lnTo>
                    <a:pt x="350862" y="47739"/>
                  </a:lnTo>
                  <a:lnTo>
                    <a:pt x="351713" y="52933"/>
                  </a:lnTo>
                  <a:lnTo>
                    <a:pt x="359092" y="51346"/>
                  </a:lnTo>
                  <a:close/>
                </a:path>
                <a:path w="678179" h="146685">
                  <a:moveTo>
                    <a:pt x="378841" y="47345"/>
                  </a:moveTo>
                  <a:lnTo>
                    <a:pt x="377596" y="42227"/>
                  </a:lnTo>
                  <a:lnTo>
                    <a:pt x="374103" y="42887"/>
                  </a:lnTo>
                  <a:lnTo>
                    <a:pt x="370611" y="43548"/>
                  </a:lnTo>
                  <a:lnTo>
                    <a:pt x="371424" y="48755"/>
                  </a:lnTo>
                  <a:lnTo>
                    <a:pt x="378841" y="47345"/>
                  </a:lnTo>
                  <a:close/>
                </a:path>
                <a:path w="678179" h="146685">
                  <a:moveTo>
                    <a:pt x="398627" y="43573"/>
                  </a:moveTo>
                  <a:lnTo>
                    <a:pt x="397421" y="38455"/>
                  </a:lnTo>
                  <a:lnTo>
                    <a:pt x="393928" y="39116"/>
                  </a:lnTo>
                  <a:lnTo>
                    <a:pt x="390436" y="39776"/>
                  </a:lnTo>
                  <a:lnTo>
                    <a:pt x="391223" y="44983"/>
                  </a:lnTo>
                  <a:lnTo>
                    <a:pt x="398627" y="43573"/>
                  </a:lnTo>
                  <a:close/>
                </a:path>
                <a:path w="678179" h="146685">
                  <a:moveTo>
                    <a:pt x="418426" y="39827"/>
                  </a:moveTo>
                  <a:lnTo>
                    <a:pt x="417258" y="34696"/>
                  </a:lnTo>
                  <a:lnTo>
                    <a:pt x="413766" y="35356"/>
                  </a:lnTo>
                  <a:lnTo>
                    <a:pt x="410273" y="36017"/>
                  </a:lnTo>
                  <a:lnTo>
                    <a:pt x="411022" y="41236"/>
                  </a:lnTo>
                  <a:lnTo>
                    <a:pt x="418426" y="39827"/>
                  </a:lnTo>
                  <a:close/>
                </a:path>
                <a:path w="678179" h="146685">
                  <a:moveTo>
                    <a:pt x="438226" y="36106"/>
                  </a:moveTo>
                  <a:lnTo>
                    <a:pt x="437083" y="30962"/>
                  </a:lnTo>
                  <a:lnTo>
                    <a:pt x="433590" y="31584"/>
                  </a:lnTo>
                  <a:lnTo>
                    <a:pt x="430098" y="32245"/>
                  </a:lnTo>
                  <a:lnTo>
                    <a:pt x="430809" y="37465"/>
                  </a:lnTo>
                  <a:lnTo>
                    <a:pt x="434517" y="36766"/>
                  </a:lnTo>
                  <a:lnTo>
                    <a:pt x="438226" y="36106"/>
                  </a:lnTo>
                  <a:close/>
                </a:path>
                <a:path w="678179" h="146685">
                  <a:moveTo>
                    <a:pt x="458114" y="32842"/>
                  </a:moveTo>
                  <a:lnTo>
                    <a:pt x="457009" y="27698"/>
                  </a:lnTo>
                  <a:lnTo>
                    <a:pt x="453504" y="28270"/>
                  </a:lnTo>
                  <a:lnTo>
                    <a:pt x="449999" y="28841"/>
                  </a:lnTo>
                  <a:lnTo>
                    <a:pt x="450659" y="34074"/>
                  </a:lnTo>
                  <a:lnTo>
                    <a:pt x="458114" y="32842"/>
                  </a:lnTo>
                  <a:close/>
                </a:path>
                <a:path w="678179" h="146685">
                  <a:moveTo>
                    <a:pt x="477989" y="29578"/>
                  </a:moveTo>
                  <a:lnTo>
                    <a:pt x="476923" y="24422"/>
                  </a:lnTo>
                  <a:lnTo>
                    <a:pt x="473417" y="24993"/>
                  </a:lnTo>
                  <a:lnTo>
                    <a:pt x="469912" y="25565"/>
                  </a:lnTo>
                  <a:lnTo>
                    <a:pt x="470535" y="30797"/>
                  </a:lnTo>
                  <a:lnTo>
                    <a:pt x="477989" y="29578"/>
                  </a:lnTo>
                  <a:close/>
                </a:path>
                <a:path w="678179" h="146685">
                  <a:moveTo>
                    <a:pt x="497865" y="26301"/>
                  </a:moveTo>
                  <a:lnTo>
                    <a:pt x="496836" y="21145"/>
                  </a:lnTo>
                  <a:lnTo>
                    <a:pt x="493331" y="21717"/>
                  </a:lnTo>
                  <a:lnTo>
                    <a:pt x="489826" y="22288"/>
                  </a:lnTo>
                  <a:lnTo>
                    <a:pt x="490410" y="27533"/>
                  </a:lnTo>
                  <a:lnTo>
                    <a:pt x="497865" y="26301"/>
                  </a:lnTo>
                  <a:close/>
                </a:path>
                <a:path w="678179" h="146685">
                  <a:moveTo>
                    <a:pt x="517804" y="23406"/>
                  </a:moveTo>
                  <a:lnTo>
                    <a:pt x="516813" y="18237"/>
                  </a:lnTo>
                  <a:lnTo>
                    <a:pt x="513295" y="18719"/>
                  </a:lnTo>
                  <a:lnTo>
                    <a:pt x="509778" y="19202"/>
                  </a:lnTo>
                  <a:lnTo>
                    <a:pt x="510324" y="24447"/>
                  </a:lnTo>
                  <a:lnTo>
                    <a:pt x="517804" y="23406"/>
                  </a:lnTo>
                  <a:close/>
                </a:path>
                <a:path w="678179" h="146685">
                  <a:moveTo>
                    <a:pt x="537768" y="20662"/>
                  </a:moveTo>
                  <a:lnTo>
                    <a:pt x="536816" y="15481"/>
                  </a:lnTo>
                  <a:lnTo>
                    <a:pt x="533298" y="15963"/>
                  </a:lnTo>
                  <a:lnTo>
                    <a:pt x="529780" y="16446"/>
                  </a:lnTo>
                  <a:lnTo>
                    <a:pt x="530288" y="21691"/>
                  </a:lnTo>
                  <a:lnTo>
                    <a:pt x="537768" y="20662"/>
                  </a:lnTo>
                  <a:close/>
                </a:path>
                <a:path w="678179" h="146685">
                  <a:moveTo>
                    <a:pt x="557707" y="17894"/>
                  </a:moveTo>
                  <a:lnTo>
                    <a:pt x="556806" y="12712"/>
                  </a:lnTo>
                  <a:lnTo>
                    <a:pt x="553288" y="13195"/>
                  </a:lnTo>
                  <a:lnTo>
                    <a:pt x="549770" y="13677"/>
                  </a:lnTo>
                  <a:lnTo>
                    <a:pt x="550240" y="18923"/>
                  </a:lnTo>
                  <a:lnTo>
                    <a:pt x="557707" y="17894"/>
                  </a:lnTo>
                  <a:close/>
                </a:path>
                <a:path w="678179" h="146685">
                  <a:moveTo>
                    <a:pt x="577684" y="15316"/>
                  </a:moveTo>
                  <a:lnTo>
                    <a:pt x="576821" y="10109"/>
                  </a:lnTo>
                  <a:lnTo>
                    <a:pt x="573290" y="10502"/>
                  </a:lnTo>
                  <a:lnTo>
                    <a:pt x="569760" y="10896"/>
                  </a:lnTo>
                  <a:lnTo>
                    <a:pt x="570191" y="16141"/>
                  </a:lnTo>
                  <a:lnTo>
                    <a:pt x="577684" y="15316"/>
                  </a:lnTo>
                  <a:close/>
                </a:path>
                <a:path w="678179" h="146685">
                  <a:moveTo>
                    <a:pt x="597712" y="13093"/>
                  </a:moveTo>
                  <a:lnTo>
                    <a:pt x="596887" y="7886"/>
                  </a:lnTo>
                  <a:lnTo>
                    <a:pt x="593356" y="8280"/>
                  </a:lnTo>
                  <a:lnTo>
                    <a:pt x="589826" y="8674"/>
                  </a:lnTo>
                  <a:lnTo>
                    <a:pt x="590207" y="13919"/>
                  </a:lnTo>
                  <a:lnTo>
                    <a:pt x="597712" y="13093"/>
                  </a:lnTo>
                  <a:close/>
                </a:path>
                <a:path w="678179" h="146685">
                  <a:moveTo>
                    <a:pt x="617740" y="10871"/>
                  </a:moveTo>
                  <a:lnTo>
                    <a:pt x="616953" y="5664"/>
                  </a:lnTo>
                  <a:lnTo>
                    <a:pt x="613422" y="6057"/>
                  </a:lnTo>
                  <a:lnTo>
                    <a:pt x="609892" y="6451"/>
                  </a:lnTo>
                  <a:lnTo>
                    <a:pt x="610235" y="11709"/>
                  </a:lnTo>
                  <a:lnTo>
                    <a:pt x="617740" y="10871"/>
                  </a:lnTo>
                  <a:close/>
                </a:path>
                <a:path w="678179" h="146685">
                  <a:moveTo>
                    <a:pt x="637755" y="8661"/>
                  </a:moveTo>
                  <a:lnTo>
                    <a:pt x="637019" y="3441"/>
                  </a:lnTo>
                  <a:lnTo>
                    <a:pt x="633488" y="3835"/>
                  </a:lnTo>
                  <a:lnTo>
                    <a:pt x="629958" y="4229"/>
                  </a:lnTo>
                  <a:lnTo>
                    <a:pt x="630262" y="9486"/>
                  </a:lnTo>
                  <a:lnTo>
                    <a:pt x="637755" y="8661"/>
                  </a:lnTo>
                  <a:close/>
                </a:path>
                <a:path w="678179" h="146685">
                  <a:moveTo>
                    <a:pt x="657821" y="6896"/>
                  </a:moveTo>
                  <a:lnTo>
                    <a:pt x="657123" y="1676"/>
                  </a:lnTo>
                  <a:lnTo>
                    <a:pt x="653580" y="1968"/>
                  </a:lnTo>
                  <a:lnTo>
                    <a:pt x="650036" y="2260"/>
                  </a:lnTo>
                  <a:lnTo>
                    <a:pt x="650303" y="7518"/>
                  </a:lnTo>
                  <a:lnTo>
                    <a:pt x="657821" y="6896"/>
                  </a:lnTo>
                  <a:close/>
                </a:path>
                <a:path w="678179" h="146685">
                  <a:moveTo>
                    <a:pt x="677900" y="5219"/>
                  </a:moveTo>
                  <a:lnTo>
                    <a:pt x="677240" y="0"/>
                  </a:lnTo>
                  <a:lnTo>
                    <a:pt x="673696" y="292"/>
                  </a:lnTo>
                  <a:lnTo>
                    <a:pt x="670153" y="584"/>
                  </a:lnTo>
                  <a:lnTo>
                    <a:pt x="670382" y="5842"/>
                  </a:lnTo>
                  <a:lnTo>
                    <a:pt x="677900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 descr=""/>
            <p:cNvSpPr/>
            <p:nvPr/>
          </p:nvSpPr>
          <p:spPr>
            <a:xfrm>
              <a:off x="4230370" y="5404959"/>
              <a:ext cx="410845" cy="0"/>
            </a:xfrm>
            <a:custGeom>
              <a:avLst/>
              <a:gdLst/>
              <a:ahLst/>
              <a:cxnLst/>
              <a:rect l="l" t="t" r="r" b="b"/>
              <a:pathLst>
                <a:path w="410845" h="0">
                  <a:moveTo>
                    <a:pt x="0" y="0"/>
                  </a:moveTo>
                  <a:lnTo>
                    <a:pt x="410390" y="0"/>
                  </a:lnTo>
                </a:path>
              </a:pathLst>
            </a:custGeom>
            <a:ln w="1388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 descr=""/>
            <p:cNvSpPr/>
            <p:nvPr/>
          </p:nvSpPr>
          <p:spPr>
            <a:xfrm>
              <a:off x="792988" y="5407850"/>
              <a:ext cx="4751070" cy="408940"/>
            </a:xfrm>
            <a:custGeom>
              <a:avLst/>
              <a:gdLst/>
              <a:ahLst/>
              <a:cxnLst/>
              <a:rect l="l" t="t" r="r" b="b"/>
              <a:pathLst>
                <a:path w="4751070" h="408939">
                  <a:moveTo>
                    <a:pt x="2870" y="240220"/>
                  </a:moveTo>
                  <a:lnTo>
                    <a:pt x="0" y="239039"/>
                  </a:lnTo>
                  <a:lnTo>
                    <a:pt x="0" y="244729"/>
                  </a:lnTo>
                  <a:lnTo>
                    <a:pt x="1041" y="245160"/>
                  </a:lnTo>
                  <a:lnTo>
                    <a:pt x="2870" y="240220"/>
                  </a:lnTo>
                  <a:close/>
                </a:path>
                <a:path w="4751070" h="408939">
                  <a:moveTo>
                    <a:pt x="21539" y="247840"/>
                  </a:moveTo>
                  <a:lnTo>
                    <a:pt x="18249" y="246494"/>
                  </a:lnTo>
                  <a:lnTo>
                    <a:pt x="14960" y="245148"/>
                  </a:lnTo>
                  <a:lnTo>
                    <a:pt x="12725" y="249923"/>
                  </a:lnTo>
                  <a:lnTo>
                    <a:pt x="19735" y="252780"/>
                  </a:lnTo>
                  <a:lnTo>
                    <a:pt x="21539" y="247840"/>
                  </a:lnTo>
                  <a:close/>
                </a:path>
                <a:path w="4751070" h="408939">
                  <a:moveTo>
                    <a:pt x="40208" y="255473"/>
                  </a:moveTo>
                  <a:lnTo>
                    <a:pt x="36918" y="254127"/>
                  </a:lnTo>
                  <a:lnTo>
                    <a:pt x="33629" y="252780"/>
                  </a:lnTo>
                  <a:lnTo>
                    <a:pt x="31419" y="257568"/>
                  </a:lnTo>
                  <a:lnTo>
                    <a:pt x="38417" y="260426"/>
                  </a:lnTo>
                  <a:lnTo>
                    <a:pt x="40208" y="255473"/>
                  </a:lnTo>
                  <a:close/>
                </a:path>
                <a:path w="4751070" h="408939">
                  <a:moveTo>
                    <a:pt x="58877" y="263093"/>
                  </a:moveTo>
                  <a:lnTo>
                    <a:pt x="55587" y="261747"/>
                  </a:lnTo>
                  <a:lnTo>
                    <a:pt x="52298" y="260400"/>
                  </a:lnTo>
                  <a:lnTo>
                    <a:pt x="50101" y="265188"/>
                  </a:lnTo>
                  <a:lnTo>
                    <a:pt x="57111" y="268058"/>
                  </a:lnTo>
                  <a:lnTo>
                    <a:pt x="58877" y="263093"/>
                  </a:lnTo>
                  <a:close/>
                </a:path>
                <a:path w="4751070" h="408939">
                  <a:moveTo>
                    <a:pt x="77558" y="270725"/>
                  </a:moveTo>
                  <a:lnTo>
                    <a:pt x="74269" y="269379"/>
                  </a:lnTo>
                  <a:lnTo>
                    <a:pt x="70980" y="268033"/>
                  </a:lnTo>
                  <a:lnTo>
                    <a:pt x="68808" y="272834"/>
                  </a:lnTo>
                  <a:lnTo>
                    <a:pt x="75806" y="275691"/>
                  </a:lnTo>
                  <a:lnTo>
                    <a:pt x="77558" y="270725"/>
                  </a:lnTo>
                  <a:close/>
                </a:path>
                <a:path w="4751070" h="408939">
                  <a:moveTo>
                    <a:pt x="96227" y="278345"/>
                  </a:moveTo>
                  <a:lnTo>
                    <a:pt x="92938" y="276999"/>
                  </a:lnTo>
                  <a:lnTo>
                    <a:pt x="89649" y="275653"/>
                  </a:lnTo>
                  <a:lnTo>
                    <a:pt x="87490" y="280454"/>
                  </a:lnTo>
                  <a:lnTo>
                    <a:pt x="94500" y="283324"/>
                  </a:lnTo>
                  <a:lnTo>
                    <a:pt x="96227" y="278345"/>
                  </a:lnTo>
                  <a:close/>
                </a:path>
                <a:path w="4751070" h="408939">
                  <a:moveTo>
                    <a:pt x="115023" y="285648"/>
                  </a:moveTo>
                  <a:lnTo>
                    <a:pt x="111709" y="284378"/>
                  </a:lnTo>
                  <a:lnTo>
                    <a:pt x="108394" y="283108"/>
                  </a:lnTo>
                  <a:lnTo>
                    <a:pt x="106248" y="287934"/>
                  </a:lnTo>
                  <a:lnTo>
                    <a:pt x="113322" y="290626"/>
                  </a:lnTo>
                  <a:lnTo>
                    <a:pt x="115023" y="285648"/>
                  </a:lnTo>
                  <a:close/>
                </a:path>
                <a:path w="4751070" h="408939">
                  <a:moveTo>
                    <a:pt x="133858" y="292836"/>
                  </a:moveTo>
                  <a:lnTo>
                    <a:pt x="130543" y="291566"/>
                  </a:lnTo>
                  <a:lnTo>
                    <a:pt x="127228" y="290296"/>
                  </a:lnTo>
                  <a:lnTo>
                    <a:pt x="125107" y="295122"/>
                  </a:lnTo>
                  <a:lnTo>
                    <a:pt x="132181" y="297827"/>
                  </a:lnTo>
                  <a:lnTo>
                    <a:pt x="133858" y="292836"/>
                  </a:lnTo>
                  <a:close/>
                </a:path>
                <a:path w="4751070" h="408939">
                  <a:moveTo>
                    <a:pt x="152704" y="300037"/>
                  </a:moveTo>
                  <a:lnTo>
                    <a:pt x="149390" y="298767"/>
                  </a:lnTo>
                  <a:lnTo>
                    <a:pt x="146075" y="297497"/>
                  </a:lnTo>
                  <a:lnTo>
                    <a:pt x="143979" y="302336"/>
                  </a:lnTo>
                  <a:lnTo>
                    <a:pt x="151041" y="305028"/>
                  </a:lnTo>
                  <a:lnTo>
                    <a:pt x="152704" y="300037"/>
                  </a:lnTo>
                  <a:close/>
                </a:path>
                <a:path w="4751070" h="408939">
                  <a:moveTo>
                    <a:pt x="171551" y="307225"/>
                  </a:moveTo>
                  <a:lnTo>
                    <a:pt x="168236" y="305955"/>
                  </a:lnTo>
                  <a:lnTo>
                    <a:pt x="164922" y="304685"/>
                  </a:lnTo>
                  <a:lnTo>
                    <a:pt x="162839" y="309524"/>
                  </a:lnTo>
                  <a:lnTo>
                    <a:pt x="169913" y="312229"/>
                  </a:lnTo>
                  <a:lnTo>
                    <a:pt x="171551" y="307225"/>
                  </a:lnTo>
                  <a:close/>
                </a:path>
                <a:path w="4751070" h="408939">
                  <a:moveTo>
                    <a:pt x="190385" y="314413"/>
                  </a:moveTo>
                  <a:lnTo>
                    <a:pt x="187071" y="313143"/>
                  </a:lnTo>
                  <a:lnTo>
                    <a:pt x="183756" y="311873"/>
                  </a:lnTo>
                  <a:lnTo>
                    <a:pt x="181698" y="316725"/>
                  </a:lnTo>
                  <a:lnTo>
                    <a:pt x="188772" y="319430"/>
                  </a:lnTo>
                  <a:lnTo>
                    <a:pt x="190385" y="314413"/>
                  </a:lnTo>
                  <a:close/>
                </a:path>
                <a:path w="4751070" h="408939">
                  <a:moveTo>
                    <a:pt x="209283" y="321437"/>
                  </a:moveTo>
                  <a:lnTo>
                    <a:pt x="205943" y="320255"/>
                  </a:lnTo>
                  <a:lnTo>
                    <a:pt x="202603" y="319074"/>
                  </a:lnTo>
                  <a:lnTo>
                    <a:pt x="200558" y="323938"/>
                  </a:lnTo>
                  <a:lnTo>
                    <a:pt x="207695" y="326466"/>
                  </a:lnTo>
                  <a:lnTo>
                    <a:pt x="209283" y="321437"/>
                  </a:lnTo>
                  <a:close/>
                </a:path>
                <a:path w="4751070" h="408939">
                  <a:moveTo>
                    <a:pt x="228295" y="328168"/>
                  </a:moveTo>
                  <a:lnTo>
                    <a:pt x="224955" y="326986"/>
                  </a:lnTo>
                  <a:lnTo>
                    <a:pt x="221615" y="325805"/>
                  </a:lnTo>
                  <a:lnTo>
                    <a:pt x="219595" y="330669"/>
                  </a:lnTo>
                  <a:lnTo>
                    <a:pt x="226733" y="333197"/>
                  </a:lnTo>
                  <a:lnTo>
                    <a:pt x="228295" y="328168"/>
                  </a:lnTo>
                  <a:close/>
                </a:path>
                <a:path w="4751070" h="408939">
                  <a:moveTo>
                    <a:pt x="247307" y="334911"/>
                  </a:moveTo>
                  <a:lnTo>
                    <a:pt x="243967" y="333730"/>
                  </a:lnTo>
                  <a:lnTo>
                    <a:pt x="240626" y="332549"/>
                  </a:lnTo>
                  <a:lnTo>
                    <a:pt x="238633" y="337426"/>
                  </a:lnTo>
                  <a:lnTo>
                    <a:pt x="245770" y="339953"/>
                  </a:lnTo>
                  <a:lnTo>
                    <a:pt x="247307" y="334911"/>
                  </a:lnTo>
                  <a:close/>
                </a:path>
                <a:path w="4751070" h="408939">
                  <a:moveTo>
                    <a:pt x="266306" y="341642"/>
                  </a:moveTo>
                  <a:lnTo>
                    <a:pt x="262966" y="340461"/>
                  </a:lnTo>
                  <a:lnTo>
                    <a:pt x="259626" y="339280"/>
                  </a:lnTo>
                  <a:lnTo>
                    <a:pt x="257657" y="344157"/>
                  </a:lnTo>
                  <a:lnTo>
                    <a:pt x="264795" y="346697"/>
                  </a:lnTo>
                  <a:lnTo>
                    <a:pt x="266306" y="341642"/>
                  </a:lnTo>
                  <a:close/>
                </a:path>
                <a:path w="4751070" h="408939">
                  <a:moveTo>
                    <a:pt x="285318" y="348373"/>
                  </a:moveTo>
                  <a:lnTo>
                    <a:pt x="281978" y="347192"/>
                  </a:lnTo>
                  <a:lnTo>
                    <a:pt x="278638" y="346011"/>
                  </a:lnTo>
                  <a:lnTo>
                    <a:pt x="276694" y="350901"/>
                  </a:lnTo>
                  <a:lnTo>
                    <a:pt x="283819" y="353428"/>
                  </a:lnTo>
                  <a:lnTo>
                    <a:pt x="285318" y="348373"/>
                  </a:lnTo>
                  <a:close/>
                </a:path>
                <a:path w="4751070" h="408939">
                  <a:moveTo>
                    <a:pt x="304355" y="355028"/>
                  </a:moveTo>
                  <a:lnTo>
                    <a:pt x="300990" y="353923"/>
                  </a:lnTo>
                  <a:lnTo>
                    <a:pt x="297649" y="352742"/>
                  </a:lnTo>
                  <a:lnTo>
                    <a:pt x="295719" y="357644"/>
                  </a:lnTo>
                  <a:lnTo>
                    <a:pt x="299288" y="358902"/>
                  </a:lnTo>
                  <a:lnTo>
                    <a:pt x="302895" y="360083"/>
                  </a:lnTo>
                  <a:lnTo>
                    <a:pt x="304355" y="355028"/>
                  </a:lnTo>
                  <a:close/>
                </a:path>
                <a:path w="4751070" h="408939">
                  <a:moveTo>
                    <a:pt x="323532" y="361289"/>
                  </a:moveTo>
                  <a:lnTo>
                    <a:pt x="320167" y="360184"/>
                  </a:lnTo>
                  <a:lnTo>
                    <a:pt x="316801" y="359079"/>
                  </a:lnTo>
                  <a:lnTo>
                    <a:pt x="314896" y="364007"/>
                  </a:lnTo>
                  <a:lnTo>
                    <a:pt x="322097" y="366344"/>
                  </a:lnTo>
                  <a:lnTo>
                    <a:pt x="323532" y="361289"/>
                  </a:lnTo>
                  <a:close/>
                </a:path>
                <a:path w="4751070" h="408939">
                  <a:moveTo>
                    <a:pt x="342696" y="367550"/>
                  </a:moveTo>
                  <a:lnTo>
                    <a:pt x="339331" y="366445"/>
                  </a:lnTo>
                  <a:lnTo>
                    <a:pt x="335965" y="365340"/>
                  </a:lnTo>
                  <a:lnTo>
                    <a:pt x="334086" y="370268"/>
                  </a:lnTo>
                  <a:lnTo>
                    <a:pt x="341287" y="372618"/>
                  </a:lnTo>
                  <a:lnTo>
                    <a:pt x="342696" y="367550"/>
                  </a:lnTo>
                  <a:close/>
                </a:path>
                <a:path w="4751070" h="408939">
                  <a:moveTo>
                    <a:pt x="361873" y="373811"/>
                  </a:moveTo>
                  <a:lnTo>
                    <a:pt x="358508" y="372706"/>
                  </a:lnTo>
                  <a:lnTo>
                    <a:pt x="355142" y="371602"/>
                  </a:lnTo>
                  <a:lnTo>
                    <a:pt x="353288" y="376542"/>
                  </a:lnTo>
                  <a:lnTo>
                    <a:pt x="360489" y="378891"/>
                  </a:lnTo>
                  <a:lnTo>
                    <a:pt x="361873" y="373811"/>
                  </a:lnTo>
                  <a:close/>
                </a:path>
                <a:path w="4751070" h="408939">
                  <a:moveTo>
                    <a:pt x="381038" y="380072"/>
                  </a:moveTo>
                  <a:lnTo>
                    <a:pt x="377672" y="378968"/>
                  </a:lnTo>
                  <a:lnTo>
                    <a:pt x="374307" y="377863"/>
                  </a:lnTo>
                  <a:lnTo>
                    <a:pt x="372478" y="382803"/>
                  </a:lnTo>
                  <a:lnTo>
                    <a:pt x="379679" y="385152"/>
                  </a:lnTo>
                  <a:lnTo>
                    <a:pt x="381038" y="380072"/>
                  </a:lnTo>
                  <a:close/>
                </a:path>
                <a:path w="4751070" h="408939">
                  <a:moveTo>
                    <a:pt x="400253" y="386232"/>
                  </a:moveTo>
                  <a:lnTo>
                    <a:pt x="396849" y="385216"/>
                  </a:lnTo>
                  <a:lnTo>
                    <a:pt x="393471" y="384124"/>
                  </a:lnTo>
                  <a:lnTo>
                    <a:pt x="391680" y="389077"/>
                  </a:lnTo>
                  <a:lnTo>
                    <a:pt x="395287" y="390245"/>
                  </a:lnTo>
                  <a:lnTo>
                    <a:pt x="398907" y="391325"/>
                  </a:lnTo>
                  <a:lnTo>
                    <a:pt x="400253" y="386232"/>
                  </a:lnTo>
                  <a:close/>
                </a:path>
                <a:path w="4751070" h="408939">
                  <a:moveTo>
                    <a:pt x="419569" y="391985"/>
                  </a:moveTo>
                  <a:lnTo>
                    <a:pt x="416166" y="390969"/>
                  </a:lnTo>
                  <a:lnTo>
                    <a:pt x="412762" y="389953"/>
                  </a:lnTo>
                  <a:lnTo>
                    <a:pt x="410997" y="394919"/>
                  </a:lnTo>
                  <a:lnTo>
                    <a:pt x="418249" y="397078"/>
                  </a:lnTo>
                  <a:lnTo>
                    <a:pt x="419569" y="391985"/>
                  </a:lnTo>
                  <a:close/>
                </a:path>
                <a:path w="4751070" h="408939">
                  <a:moveTo>
                    <a:pt x="438899" y="397751"/>
                  </a:moveTo>
                  <a:lnTo>
                    <a:pt x="435495" y="396735"/>
                  </a:lnTo>
                  <a:lnTo>
                    <a:pt x="432092" y="395719"/>
                  </a:lnTo>
                  <a:lnTo>
                    <a:pt x="430352" y="400697"/>
                  </a:lnTo>
                  <a:lnTo>
                    <a:pt x="437603" y="402856"/>
                  </a:lnTo>
                  <a:lnTo>
                    <a:pt x="438899" y="397751"/>
                  </a:lnTo>
                  <a:close/>
                </a:path>
                <a:path w="4751070" h="408939">
                  <a:moveTo>
                    <a:pt x="458228" y="403504"/>
                  </a:moveTo>
                  <a:lnTo>
                    <a:pt x="454825" y="402488"/>
                  </a:lnTo>
                  <a:lnTo>
                    <a:pt x="451421" y="401472"/>
                  </a:lnTo>
                  <a:lnTo>
                    <a:pt x="449707" y="406450"/>
                  </a:lnTo>
                  <a:lnTo>
                    <a:pt x="456971" y="408622"/>
                  </a:lnTo>
                  <a:lnTo>
                    <a:pt x="458228" y="403504"/>
                  </a:lnTo>
                  <a:close/>
                </a:path>
                <a:path w="4751070" h="408939">
                  <a:moveTo>
                    <a:pt x="3867861" y="660"/>
                  </a:moveTo>
                  <a:lnTo>
                    <a:pt x="3864330" y="330"/>
                  </a:lnTo>
                  <a:lnTo>
                    <a:pt x="3860800" y="0"/>
                  </a:lnTo>
                  <a:lnTo>
                    <a:pt x="3860114" y="5219"/>
                  </a:lnTo>
                  <a:lnTo>
                    <a:pt x="3867632" y="5918"/>
                  </a:lnTo>
                  <a:lnTo>
                    <a:pt x="3867861" y="660"/>
                  </a:lnTo>
                  <a:close/>
                </a:path>
                <a:path w="4751070" h="408939">
                  <a:moveTo>
                    <a:pt x="3887965" y="2540"/>
                  </a:moveTo>
                  <a:lnTo>
                    <a:pt x="3884434" y="2209"/>
                  </a:lnTo>
                  <a:lnTo>
                    <a:pt x="3880904" y="1879"/>
                  </a:lnTo>
                  <a:lnTo>
                    <a:pt x="3880180" y="7099"/>
                  </a:lnTo>
                  <a:lnTo>
                    <a:pt x="3887698" y="7797"/>
                  </a:lnTo>
                  <a:lnTo>
                    <a:pt x="3887965" y="2540"/>
                  </a:lnTo>
                  <a:close/>
                </a:path>
                <a:path w="4751070" h="408939">
                  <a:moveTo>
                    <a:pt x="3908056" y="4419"/>
                  </a:moveTo>
                  <a:lnTo>
                    <a:pt x="3904526" y="4089"/>
                  </a:lnTo>
                  <a:lnTo>
                    <a:pt x="3900995" y="3759"/>
                  </a:lnTo>
                  <a:lnTo>
                    <a:pt x="3900246" y="8978"/>
                  </a:lnTo>
                  <a:lnTo>
                    <a:pt x="3907752" y="9677"/>
                  </a:lnTo>
                  <a:lnTo>
                    <a:pt x="3908056" y="4419"/>
                  </a:lnTo>
                  <a:close/>
                </a:path>
                <a:path w="4751070" h="408939">
                  <a:moveTo>
                    <a:pt x="3928148" y="6400"/>
                  </a:moveTo>
                  <a:lnTo>
                    <a:pt x="3924617" y="5969"/>
                  </a:lnTo>
                  <a:lnTo>
                    <a:pt x="3921087" y="5613"/>
                  </a:lnTo>
                  <a:lnTo>
                    <a:pt x="3920299" y="10820"/>
                  </a:lnTo>
                  <a:lnTo>
                    <a:pt x="3924046" y="11201"/>
                  </a:lnTo>
                  <a:lnTo>
                    <a:pt x="3927792" y="11658"/>
                  </a:lnTo>
                  <a:lnTo>
                    <a:pt x="3928148" y="6400"/>
                  </a:lnTo>
                  <a:close/>
                </a:path>
                <a:path w="4751070" h="408939">
                  <a:moveTo>
                    <a:pt x="3948188" y="8864"/>
                  </a:moveTo>
                  <a:lnTo>
                    <a:pt x="3944658" y="8432"/>
                  </a:lnTo>
                  <a:lnTo>
                    <a:pt x="3941127" y="8001"/>
                  </a:lnTo>
                  <a:lnTo>
                    <a:pt x="3940314" y="13195"/>
                  </a:lnTo>
                  <a:lnTo>
                    <a:pt x="3947795" y="14122"/>
                  </a:lnTo>
                  <a:lnTo>
                    <a:pt x="3948188" y="8864"/>
                  </a:lnTo>
                  <a:close/>
                </a:path>
                <a:path w="4751070" h="408939">
                  <a:moveTo>
                    <a:pt x="3968216" y="11328"/>
                  </a:moveTo>
                  <a:lnTo>
                    <a:pt x="3964686" y="10896"/>
                  </a:lnTo>
                  <a:lnTo>
                    <a:pt x="3961155" y="10464"/>
                  </a:lnTo>
                  <a:lnTo>
                    <a:pt x="3960304" y="15659"/>
                  </a:lnTo>
                  <a:lnTo>
                    <a:pt x="3967797" y="16586"/>
                  </a:lnTo>
                  <a:lnTo>
                    <a:pt x="3968216" y="11328"/>
                  </a:lnTo>
                  <a:close/>
                </a:path>
                <a:path w="4751070" h="408939">
                  <a:moveTo>
                    <a:pt x="3988257" y="13792"/>
                  </a:moveTo>
                  <a:lnTo>
                    <a:pt x="3984726" y="13360"/>
                  </a:lnTo>
                  <a:lnTo>
                    <a:pt x="3981196" y="12928"/>
                  </a:lnTo>
                  <a:lnTo>
                    <a:pt x="3980307" y="18122"/>
                  </a:lnTo>
                  <a:lnTo>
                    <a:pt x="3987800" y="19037"/>
                  </a:lnTo>
                  <a:lnTo>
                    <a:pt x="3988257" y="13792"/>
                  </a:lnTo>
                  <a:close/>
                </a:path>
                <a:path w="4751070" h="408939">
                  <a:moveTo>
                    <a:pt x="4008285" y="16256"/>
                  </a:moveTo>
                  <a:lnTo>
                    <a:pt x="4004754" y="15824"/>
                  </a:lnTo>
                  <a:lnTo>
                    <a:pt x="4001224" y="15392"/>
                  </a:lnTo>
                  <a:lnTo>
                    <a:pt x="4000296" y="20574"/>
                  </a:lnTo>
                  <a:lnTo>
                    <a:pt x="4007789" y="21501"/>
                  </a:lnTo>
                  <a:lnTo>
                    <a:pt x="4008285" y="16256"/>
                  </a:lnTo>
                  <a:close/>
                </a:path>
                <a:path w="4751070" h="408939">
                  <a:moveTo>
                    <a:pt x="4028236" y="19278"/>
                  </a:moveTo>
                  <a:lnTo>
                    <a:pt x="4024731" y="18745"/>
                  </a:lnTo>
                  <a:lnTo>
                    <a:pt x="4021226" y="18211"/>
                  </a:lnTo>
                  <a:lnTo>
                    <a:pt x="4020261" y="23393"/>
                  </a:lnTo>
                  <a:lnTo>
                    <a:pt x="4027716" y="24523"/>
                  </a:lnTo>
                  <a:lnTo>
                    <a:pt x="4028236" y="19278"/>
                  </a:lnTo>
                  <a:close/>
                </a:path>
                <a:path w="4751070" h="408939">
                  <a:moveTo>
                    <a:pt x="4048188" y="22326"/>
                  </a:moveTo>
                  <a:lnTo>
                    <a:pt x="4044683" y="21793"/>
                  </a:lnTo>
                  <a:lnTo>
                    <a:pt x="4041178" y="21259"/>
                  </a:lnTo>
                  <a:lnTo>
                    <a:pt x="4040174" y="26428"/>
                  </a:lnTo>
                  <a:lnTo>
                    <a:pt x="4047629" y="27559"/>
                  </a:lnTo>
                  <a:lnTo>
                    <a:pt x="4048188" y="22326"/>
                  </a:lnTo>
                  <a:close/>
                </a:path>
                <a:path w="4751070" h="408939">
                  <a:moveTo>
                    <a:pt x="4068140" y="25361"/>
                  </a:moveTo>
                  <a:lnTo>
                    <a:pt x="4064635" y="24828"/>
                  </a:lnTo>
                  <a:lnTo>
                    <a:pt x="4061129" y="24295"/>
                  </a:lnTo>
                  <a:lnTo>
                    <a:pt x="4060088" y="29464"/>
                  </a:lnTo>
                  <a:lnTo>
                    <a:pt x="4067556" y="30594"/>
                  </a:lnTo>
                  <a:lnTo>
                    <a:pt x="4068140" y="25361"/>
                  </a:lnTo>
                  <a:close/>
                </a:path>
                <a:path w="4751070" h="408939">
                  <a:moveTo>
                    <a:pt x="4088092" y="28397"/>
                  </a:moveTo>
                  <a:lnTo>
                    <a:pt x="4084586" y="27863"/>
                  </a:lnTo>
                  <a:lnTo>
                    <a:pt x="4081081" y="27330"/>
                  </a:lnTo>
                  <a:lnTo>
                    <a:pt x="4080002" y="32486"/>
                  </a:lnTo>
                  <a:lnTo>
                    <a:pt x="4087469" y="33629"/>
                  </a:lnTo>
                  <a:lnTo>
                    <a:pt x="4088092" y="28397"/>
                  </a:lnTo>
                  <a:close/>
                </a:path>
                <a:path w="4751070" h="408939">
                  <a:moveTo>
                    <a:pt x="4107992" y="31800"/>
                  </a:moveTo>
                  <a:lnTo>
                    <a:pt x="4104500" y="31165"/>
                  </a:lnTo>
                  <a:lnTo>
                    <a:pt x="4101007" y="30530"/>
                  </a:lnTo>
                  <a:lnTo>
                    <a:pt x="4099903" y="35687"/>
                  </a:lnTo>
                  <a:lnTo>
                    <a:pt x="4107332" y="37033"/>
                  </a:lnTo>
                  <a:lnTo>
                    <a:pt x="4107992" y="31800"/>
                  </a:lnTo>
                  <a:close/>
                </a:path>
                <a:path w="4751070" h="408939">
                  <a:moveTo>
                    <a:pt x="4127843" y="35394"/>
                  </a:moveTo>
                  <a:lnTo>
                    <a:pt x="4124350" y="34759"/>
                  </a:lnTo>
                  <a:lnTo>
                    <a:pt x="4120858" y="34124"/>
                  </a:lnTo>
                  <a:lnTo>
                    <a:pt x="4119727" y="39268"/>
                  </a:lnTo>
                  <a:lnTo>
                    <a:pt x="4127144" y="40614"/>
                  </a:lnTo>
                  <a:lnTo>
                    <a:pt x="4127843" y="35394"/>
                  </a:lnTo>
                  <a:close/>
                </a:path>
                <a:path w="4751070" h="408939">
                  <a:moveTo>
                    <a:pt x="4147705" y="39001"/>
                  </a:moveTo>
                  <a:lnTo>
                    <a:pt x="4144213" y="38366"/>
                  </a:lnTo>
                  <a:lnTo>
                    <a:pt x="4140720" y="37731"/>
                  </a:lnTo>
                  <a:lnTo>
                    <a:pt x="4139552" y="42875"/>
                  </a:lnTo>
                  <a:lnTo>
                    <a:pt x="4146981" y="44221"/>
                  </a:lnTo>
                  <a:lnTo>
                    <a:pt x="4147705" y="39001"/>
                  </a:lnTo>
                  <a:close/>
                </a:path>
                <a:path w="4751070" h="408939">
                  <a:moveTo>
                    <a:pt x="4167568" y="42595"/>
                  </a:moveTo>
                  <a:lnTo>
                    <a:pt x="4164076" y="41960"/>
                  </a:lnTo>
                  <a:lnTo>
                    <a:pt x="4160583" y="41325"/>
                  </a:lnTo>
                  <a:lnTo>
                    <a:pt x="4159389" y="46456"/>
                  </a:lnTo>
                  <a:lnTo>
                    <a:pt x="4166806" y="47802"/>
                  </a:lnTo>
                  <a:lnTo>
                    <a:pt x="4167568" y="42595"/>
                  </a:lnTo>
                  <a:close/>
                </a:path>
                <a:path w="4751070" h="408939">
                  <a:moveTo>
                    <a:pt x="4187406" y="46291"/>
                  </a:moveTo>
                  <a:lnTo>
                    <a:pt x="4183926" y="45567"/>
                  </a:lnTo>
                  <a:lnTo>
                    <a:pt x="4180433" y="44919"/>
                  </a:lnTo>
                  <a:lnTo>
                    <a:pt x="4179201" y="50038"/>
                  </a:lnTo>
                  <a:lnTo>
                    <a:pt x="4182910" y="50736"/>
                  </a:lnTo>
                  <a:lnTo>
                    <a:pt x="4186605" y="51511"/>
                  </a:lnTo>
                  <a:lnTo>
                    <a:pt x="4187406" y="46291"/>
                  </a:lnTo>
                  <a:close/>
                </a:path>
                <a:path w="4751070" h="408939">
                  <a:moveTo>
                    <a:pt x="4207154" y="50431"/>
                  </a:moveTo>
                  <a:lnTo>
                    <a:pt x="4203674" y="49707"/>
                  </a:lnTo>
                  <a:lnTo>
                    <a:pt x="4200194" y="48983"/>
                  </a:lnTo>
                  <a:lnTo>
                    <a:pt x="4198937" y="54089"/>
                  </a:lnTo>
                  <a:lnTo>
                    <a:pt x="4206329" y="55638"/>
                  </a:lnTo>
                  <a:lnTo>
                    <a:pt x="4207154" y="50431"/>
                  </a:lnTo>
                  <a:close/>
                </a:path>
                <a:path w="4751070" h="408939">
                  <a:moveTo>
                    <a:pt x="4226915" y="54584"/>
                  </a:moveTo>
                  <a:lnTo>
                    <a:pt x="4223436" y="53860"/>
                  </a:lnTo>
                  <a:lnTo>
                    <a:pt x="4219956" y="53136"/>
                  </a:lnTo>
                  <a:lnTo>
                    <a:pt x="4218673" y="58242"/>
                  </a:lnTo>
                  <a:lnTo>
                    <a:pt x="4226064" y="59791"/>
                  </a:lnTo>
                  <a:lnTo>
                    <a:pt x="4226915" y="54584"/>
                  </a:lnTo>
                  <a:close/>
                </a:path>
                <a:path w="4751070" h="408939">
                  <a:moveTo>
                    <a:pt x="4246664" y="58724"/>
                  </a:moveTo>
                  <a:lnTo>
                    <a:pt x="4243184" y="58000"/>
                  </a:lnTo>
                  <a:lnTo>
                    <a:pt x="4239704" y="57277"/>
                  </a:lnTo>
                  <a:lnTo>
                    <a:pt x="4238383" y="62369"/>
                  </a:lnTo>
                  <a:lnTo>
                    <a:pt x="4245775" y="63919"/>
                  </a:lnTo>
                  <a:lnTo>
                    <a:pt x="4246664" y="58724"/>
                  </a:lnTo>
                  <a:close/>
                </a:path>
                <a:path w="4751070" h="408939">
                  <a:moveTo>
                    <a:pt x="4266412" y="62877"/>
                  </a:moveTo>
                  <a:lnTo>
                    <a:pt x="4262933" y="62153"/>
                  </a:lnTo>
                  <a:lnTo>
                    <a:pt x="4259453" y="61429"/>
                  </a:lnTo>
                  <a:lnTo>
                    <a:pt x="4258107" y="66522"/>
                  </a:lnTo>
                  <a:lnTo>
                    <a:pt x="4265498" y="68072"/>
                  </a:lnTo>
                  <a:lnTo>
                    <a:pt x="4266412" y="62877"/>
                  </a:lnTo>
                  <a:close/>
                </a:path>
                <a:path w="4751070" h="408939">
                  <a:moveTo>
                    <a:pt x="4286085" y="67335"/>
                  </a:moveTo>
                  <a:lnTo>
                    <a:pt x="4282630" y="66509"/>
                  </a:lnTo>
                  <a:lnTo>
                    <a:pt x="4279176" y="65684"/>
                  </a:lnTo>
                  <a:lnTo>
                    <a:pt x="4277792" y="70764"/>
                  </a:lnTo>
                  <a:lnTo>
                    <a:pt x="4285145" y="72517"/>
                  </a:lnTo>
                  <a:lnTo>
                    <a:pt x="4286085" y="67335"/>
                  </a:lnTo>
                  <a:close/>
                </a:path>
                <a:path w="4751070" h="408939">
                  <a:moveTo>
                    <a:pt x="4305719" y="72009"/>
                  </a:moveTo>
                  <a:lnTo>
                    <a:pt x="4302264" y="71183"/>
                  </a:lnTo>
                  <a:lnTo>
                    <a:pt x="4298810" y="70358"/>
                  </a:lnTo>
                  <a:lnTo>
                    <a:pt x="4297400" y="75438"/>
                  </a:lnTo>
                  <a:lnTo>
                    <a:pt x="4304741" y="77177"/>
                  </a:lnTo>
                  <a:lnTo>
                    <a:pt x="4305719" y="72009"/>
                  </a:lnTo>
                  <a:close/>
                </a:path>
                <a:path w="4751070" h="408939">
                  <a:moveTo>
                    <a:pt x="4325353" y="76682"/>
                  </a:moveTo>
                  <a:lnTo>
                    <a:pt x="4321899" y="75857"/>
                  </a:lnTo>
                  <a:lnTo>
                    <a:pt x="4318444" y="75031"/>
                  </a:lnTo>
                  <a:lnTo>
                    <a:pt x="4317009" y="80098"/>
                  </a:lnTo>
                  <a:lnTo>
                    <a:pt x="4324350" y="81851"/>
                  </a:lnTo>
                  <a:lnTo>
                    <a:pt x="4325353" y="76682"/>
                  </a:lnTo>
                  <a:close/>
                </a:path>
                <a:path w="4751070" h="408939">
                  <a:moveTo>
                    <a:pt x="4344987" y="81356"/>
                  </a:moveTo>
                  <a:lnTo>
                    <a:pt x="4341533" y="80530"/>
                  </a:lnTo>
                  <a:lnTo>
                    <a:pt x="4338078" y="79705"/>
                  </a:lnTo>
                  <a:lnTo>
                    <a:pt x="4336618" y="84772"/>
                  </a:lnTo>
                  <a:lnTo>
                    <a:pt x="4343959" y="86512"/>
                  </a:lnTo>
                  <a:lnTo>
                    <a:pt x="4344987" y="81356"/>
                  </a:lnTo>
                  <a:close/>
                </a:path>
                <a:path w="4751070" h="408939">
                  <a:moveTo>
                    <a:pt x="4364621" y="86029"/>
                  </a:moveTo>
                  <a:lnTo>
                    <a:pt x="4361167" y="85204"/>
                  </a:lnTo>
                  <a:lnTo>
                    <a:pt x="4357713" y="84378"/>
                  </a:lnTo>
                  <a:lnTo>
                    <a:pt x="4356214" y="89433"/>
                  </a:lnTo>
                  <a:lnTo>
                    <a:pt x="4363567" y="91186"/>
                  </a:lnTo>
                  <a:lnTo>
                    <a:pt x="4364621" y="86029"/>
                  </a:lnTo>
                  <a:close/>
                </a:path>
                <a:path w="4751070" h="408939">
                  <a:moveTo>
                    <a:pt x="4384141" y="91122"/>
                  </a:moveTo>
                  <a:lnTo>
                    <a:pt x="4380712" y="90208"/>
                  </a:lnTo>
                  <a:lnTo>
                    <a:pt x="4377283" y="89293"/>
                  </a:lnTo>
                  <a:lnTo>
                    <a:pt x="4375759" y="94335"/>
                  </a:lnTo>
                  <a:lnTo>
                    <a:pt x="4383062" y="96278"/>
                  </a:lnTo>
                  <a:lnTo>
                    <a:pt x="4384141" y="91122"/>
                  </a:lnTo>
                  <a:close/>
                </a:path>
                <a:path w="4751070" h="408939">
                  <a:moveTo>
                    <a:pt x="4403649" y="96304"/>
                  </a:moveTo>
                  <a:lnTo>
                    <a:pt x="4400220" y="95389"/>
                  </a:lnTo>
                  <a:lnTo>
                    <a:pt x="4396791" y="94475"/>
                  </a:lnTo>
                  <a:lnTo>
                    <a:pt x="4395241" y="99504"/>
                  </a:lnTo>
                  <a:lnTo>
                    <a:pt x="4402544" y="101447"/>
                  </a:lnTo>
                  <a:lnTo>
                    <a:pt x="4403649" y="96304"/>
                  </a:lnTo>
                  <a:close/>
                </a:path>
                <a:path w="4751070" h="408939">
                  <a:moveTo>
                    <a:pt x="4423143" y="101498"/>
                  </a:moveTo>
                  <a:lnTo>
                    <a:pt x="4419714" y="100584"/>
                  </a:lnTo>
                  <a:lnTo>
                    <a:pt x="4416285" y="99669"/>
                  </a:lnTo>
                  <a:lnTo>
                    <a:pt x="4414710" y="104698"/>
                  </a:lnTo>
                  <a:lnTo>
                    <a:pt x="4422000" y="106641"/>
                  </a:lnTo>
                  <a:lnTo>
                    <a:pt x="4423143" y="101498"/>
                  </a:lnTo>
                  <a:close/>
                </a:path>
                <a:path w="4751070" h="408939">
                  <a:moveTo>
                    <a:pt x="4442650" y="106680"/>
                  </a:moveTo>
                  <a:lnTo>
                    <a:pt x="4439221" y="105765"/>
                  </a:lnTo>
                  <a:lnTo>
                    <a:pt x="4435792" y="104851"/>
                  </a:lnTo>
                  <a:lnTo>
                    <a:pt x="4434192" y="109867"/>
                  </a:lnTo>
                  <a:lnTo>
                    <a:pt x="4441482" y="111810"/>
                  </a:lnTo>
                  <a:lnTo>
                    <a:pt x="4442650" y="106680"/>
                  </a:lnTo>
                  <a:close/>
                </a:path>
                <a:path w="4751070" h="408939">
                  <a:moveTo>
                    <a:pt x="4462157" y="111861"/>
                  </a:moveTo>
                  <a:lnTo>
                    <a:pt x="4458728" y="110947"/>
                  </a:lnTo>
                  <a:lnTo>
                    <a:pt x="4455299" y="110032"/>
                  </a:lnTo>
                  <a:lnTo>
                    <a:pt x="4453674" y="115049"/>
                  </a:lnTo>
                  <a:lnTo>
                    <a:pt x="4460964" y="116992"/>
                  </a:lnTo>
                  <a:lnTo>
                    <a:pt x="4462157" y="111861"/>
                  </a:lnTo>
                  <a:close/>
                </a:path>
                <a:path w="4751070" h="408939">
                  <a:moveTo>
                    <a:pt x="4481525" y="117487"/>
                  </a:moveTo>
                  <a:lnTo>
                    <a:pt x="4478121" y="116484"/>
                  </a:lnTo>
                  <a:lnTo>
                    <a:pt x="4474718" y="115481"/>
                  </a:lnTo>
                  <a:lnTo>
                    <a:pt x="4473067" y="120484"/>
                  </a:lnTo>
                  <a:lnTo>
                    <a:pt x="4480306" y="122605"/>
                  </a:lnTo>
                  <a:lnTo>
                    <a:pt x="4481525" y="117487"/>
                  </a:lnTo>
                  <a:close/>
                </a:path>
                <a:path w="4751070" h="408939">
                  <a:moveTo>
                    <a:pt x="4500892" y="123164"/>
                  </a:moveTo>
                  <a:lnTo>
                    <a:pt x="4497489" y="122161"/>
                  </a:lnTo>
                  <a:lnTo>
                    <a:pt x="4494085" y="121158"/>
                  </a:lnTo>
                  <a:lnTo>
                    <a:pt x="4492409" y="126161"/>
                  </a:lnTo>
                  <a:lnTo>
                    <a:pt x="4499648" y="128282"/>
                  </a:lnTo>
                  <a:lnTo>
                    <a:pt x="4500892" y="123164"/>
                  </a:lnTo>
                  <a:close/>
                </a:path>
                <a:path w="4751070" h="408939">
                  <a:moveTo>
                    <a:pt x="4520260" y="128841"/>
                  </a:moveTo>
                  <a:lnTo>
                    <a:pt x="4516856" y="127838"/>
                  </a:lnTo>
                  <a:lnTo>
                    <a:pt x="4513453" y="126834"/>
                  </a:lnTo>
                  <a:lnTo>
                    <a:pt x="4511751" y="131826"/>
                  </a:lnTo>
                  <a:lnTo>
                    <a:pt x="4518990" y="133946"/>
                  </a:lnTo>
                  <a:lnTo>
                    <a:pt x="4520260" y="128841"/>
                  </a:lnTo>
                  <a:close/>
                </a:path>
                <a:path w="4751070" h="408939">
                  <a:moveTo>
                    <a:pt x="4539615" y="134518"/>
                  </a:moveTo>
                  <a:lnTo>
                    <a:pt x="4536211" y="133515"/>
                  </a:lnTo>
                  <a:lnTo>
                    <a:pt x="4532808" y="132511"/>
                  </a:lnTo>
                  <a:lnTo>
                    <a:pt x="4531080" y="137490"/>
                  </a:lnTo>
                  <a:lnTo>
                    <a:pt x="4538332" y="139623"/>
                  </a:lnTo>
                  <a:lnTo>
                    <a:pt x="4539615" y="134518"/>
                  </a:lnTo>
                  <a:close/>
                </a:path>
                <a:path w="4751070" h="408939">
                  <a:moveTo>
                    <a:pt x="4558982" y="140195"/>
                  </a:moveTo>
                  <a:lnTo>
                    <a:pt x="4555579" y="139192"/>
                  </a:lnTo>
                  <a:lnTo>
                    <a:pt x="4552175" y="138188"/>
                  </a:lnTo>
                  <a:lnTo>
                    <a:pt x="4550422" y="143167"/>
                  </a:lnTo>
                  <a:lnTo>
                    <a:pt x="4557674" y="145288"/>
                  </a:lnTo>
                  <a:lnTo>
                    <a:pt x="4558982" y="140195"/>
                  </a:lnTo>
                  <a:close/>
                </a:path>
                <a:path w="4751070" h="408939">
                  <a:moveTo>
                    <a:pt x="4578235" y="146240"/>
                  </a:moveTo>
                  <a:lnTo>
                    <a:pt x="4574857" y="145161"/>
                  </a:lnTo>
                  <a:lnTo>
                    <a:pt x="4571479" y="144081"/>
                  </a:lnTo>
                  <a:lnTo>
                    <a:pt x="4569701" y="149034"/>
                  </a:lnTo>
                  <a:lnTo>
                    <a:pt x="4576902" y="151345"/>
                  </a:lnTo>
                  <a:lnTo>
                    <a:pt x="4578235" y="146240"/>
                  </a:lnTo>
                  <a:close/>
                </a:path>
                <a:path w="4751070" h="408939">
                  <a:moveTo>
                    <a:pt x="4597451" y="152387"/>
                  </a:moveTo>
                  <a:lnTo>
                    <a:pt x="4594072" y="151307"/>
                  </a:lnTo>
                  <a:lnTo>
                    <a:pt x="4590694" y="150228"/>
                  </a:lnTo>
                  <a:lnTo>
                    <a:pt x="4588891" y="155181"/>
                  </a:lnTo>
                  <a:lnTo>
                    <a:pt x="4596092" y="157480"/>
                  </a:lnTo>
                  <a:lnTo>
                    <a:pt x="4597451" y="152387"/>
                  </a:lnTo>
                  <a:close/>
                </a:path>
                <a:path w="4751070" h="408939">
                  <a:moveTo>
                    <a:pt x="4616666" y="158534"/>
                  </a:moveTo>
                  <a:lnTo>
                    <a:pt x="4613287" y="157454"/>
                  </a:lnTo>
                  <a:lnTo>
                    <a:pt x="4609909" y="156375"/>
                  </a:lnTo>
                  <a:lnTo>
                    <a:pt x="4608093" y="161315"/>
                  </a:lnTo>
                  <a:lnTo>
                    <a:pt x="4615281" y="163614"/>
                  </a:lnTo>
                  <a:lnTo>
                    <a:pt x="4616666" y="158534"/>
                  </a:lnTo>
                  <a:close/>
                </a:path>
                <a:path w="4751070" h="408939">
                  <a:moveTo>
                    <a:pt x="4635893" y="164680"/>
                  </a:moveTo>
                  <a:lnTo>
                    <a:pt x="4632515" y="163601"/>
                  </a:lnTo>
                  <a:lnTo>
                    <a:pt x="4629137" y="162521"/>
                  </a:lnTo>
                  <a:lnTo>
                    <a:pt x="4627296" y="167449"/>
                  </a:lnTo>
                  <a:lnTo>
                    <a:pt x="4634484" y="169760"/>
                  </a:lnTo>
                  <a:lnTo>
                    <a:pt x="4635893" y="164680"/>
                  </a:lnTo>
                  <a:close/>
                </a:path>
                <a:path w="4751070" h="408939">
                  <a:moveTo>
                    <a:pt x="4655109" y="170840"/>
                  </a:moveTo>
                  <a:lnTo>
                    <a:pt x="4651730" y="169760"/>
                  </a:lnTo>
                  <a:lnTo>
                    <a:pt x="4648352" y="168681"/>
                  </a:lnTo>
                  <a:lnTo>
                    <a:pt x="4646485" y="173609"/>
                  </a:lnTo>
                  <a:lnTo>
                    <a:pt x="4653673" y="175907"/>
                  </a:lnTo>
                  <a:lnTo>
                    <a:pt x="4655109" y="170840"/>
                  </a:lnTo>
                  <a:close/>
                </a:path>
                <a:path w="4751070" h="408939">
                  <a:moveTo>
                    <a:pt x="4674247" y="177215"/>
                  </a:moveTo>
                  <a:lnTo>
                    <a:pt x="4670895" y="176060"/>
                  </a:lnTo>
                  <a:lnTo>
                    <a:pt x="4667542" y="174904"/>
                  </a:lnTo>
                  <a:lnTo>
                    <a:pt x="4665662" y="179819"/>
                  </a:lnTo>
                  <a:lnTo>
                    <a:pt x="4672787" y="182283"/>
                  </a:lnTo>
                  <a:lnTo>
                    <a:pt x="4674247" y="177215"/>
                  </a:lnTo>
                  <a:close/>
                </a:path>
                <a:path w="4751070" h="408939">
                  <a:moveTo>
                    <a:pt x="4693310" y="183807"/>
                  </a:moveTo>
                  <a:lnTo>
                    <a:pt x="4689957" y="182651"/>
                  </a:lnTo>
                  <a:lnTo>
                    <a:pt x="4686605" y="181495"/>
                  </a:lnTo>
                  <a:lnTo>
                    <a:pt x="4684700" y="186397"/>
                  </a:lnTo>
                  <a:lnTo>
                    <a:pt x="4691837" y="188874"/>
                  </a:lnTo>
                  <a:lnTo>
                    <a:pt x="4693310" y="183807"/>
                  </a:lnTo>
                  <a:close/>
                </a:path>
                <a:path w="4751070" h="408939">
                  <a:moveTo>
                    <a:pt x="4712386" y="190411"/>
                  </a:moveTo>
                  <a:lnTo>
                    <a:pt x="4709033" y="189255"/>
                  </a:lnTo>
                  <a:lnTo>
                    <a:pt x="4705680" y="188099"/>
                  </a:lnTo>
                  <a:lnTo>
                    <a:pt x="4703750" y="193001"/>
                  </a:lnTo>
                  <a:lnTo>
                    <a:pt x="4710887" y="195465"/>
                  </a:lnTo>
                  <a:lnTo>
                    <a:pt x="4712386" y="190411"/>
                  </a:lnTo>
                  <a:close/>
                </a:path>
                <a:path w="4751070" h="408939">
                  <a:moveTo>
                    <a:pt x="4731448" y="197015"/>
                  </a:moveTo>
                  <a:lnTo>
                    <a:pt x="4728095" y="195859"/>
                  </a:lnTo>
                  <a:lnTo>
                    <a:pt x="4724743" y="194703"/>
                  </a:lnTo>
                  <a:lnTo>
                    <a:pt x="4722800" y="199593"/>
                  </a:lnTo>
                  <a:lnTo>
                    <a:pt x="4729924" y="202069"/>
                  </a:lnTo>
                  <a:lnTo>
                    <a:pt x="4731448" y="197015"/>
                  </a:lnTo>
                  <a:close/>
                </a:path>
                <a:path w="4751070" h="408939">
                  <a:moveTo>
                    <a:pt x="4750511" y="203606"/>
                  </a:moveTo>
                  <a:lnTo>
                    <a:pt x="4747158" y="202450"/>
                  </a:lnTo>
                  <a:lnTo>
                    <a:pt x="4743805" y="201295"/>
                  </a:lnTo>
                  <a:lnTo>
                    <a:pt x="4741837" y="206171"/>
                  </a:lnTo>
                  <a:lnTo>
                    <a:pt x="4748974" y="208648"/>
                  </a:lnTo>
                  <a:lnTo>
                    <a:pt x="4750511" y="20360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 descr=""/>
            <p:cNvSpPr/>
            <p:nvPr/>
          </p:nvSpPr>
          <p:spPr>
            <a:xfrm>
              <a:off x="1242695" y="5809322"/>
              <a:ext cx="601980" cy="121285"/>
            </a:xfrm>
            <a:custGeom>
              <a:avLst/>
              <a:gdLst/>
              <a:ahLst/>
              <a:cxnLst/>
              <a:rect l="l" t="t" r="r" b="b"/>
              <a:pathLst>
                <a:path w="601980" h="121285">
                  <a:moveTo>
                    <a:pt x="8521" y="2032"/>
                  </a:moveTo>
                  <a:lnTo>
                    <a:pt x="5118" y="1016"/>
                  </a:lnTo>
                  <a:lnTo>
                    <a:pt x="1714" y="0"/>
                  </a:lnTo>
                  <a:lnTo>
                    <a:pt x="0" y="4978"/>
                  </a:lnTo>
                  <a:lnTo>
                    <a:pt x="7264" y="7150"/>
                  </a:lnTo>
                  <a:lnTo>
                    <a:pt x="8521" y="2032"/>
                  </a:lnTo>
                  <a:close/>
                </a:path>
                <a:path w="601980" h="121285">
                  <a:moveTo>
                    <a:pt x="27838" y="7797"/>
                  </a:moveTo>
                  <a:lnTo>
                    <a:pt x="24434" y="6781"/>
                  </a:lnTo>
                  <a:lnTo>
                    <a:pt x="21031" y="5765"/>
                  </a:lnTo>
                  <a:lnTo>
                    <a:pt x="19354" y="10756"/>
                  </a:lnTo>
                  <a:lnTo>
                    <a:pt x="26606" y="12915"/>
                  </a:lnTo>
                  <a:lnTo>
                    <a:pt x="27838" y="7797"/>
                  </a:lnTo>
                  <a:close/>
                </a:path>
                <a:path w="601980" h="121285">
                  <a:moveTo>
                    <a:pt x="47218" y="13347"/>
                  </a:moveTo>
                  <a:lnTo>
                    <a:pt x="43789" y="12433"/>
                  </a:lnTo>
                  <a:lnTo>
                    <a:pt x="40360" y="11518"/>
                  </a:lnTo>
                  <a:lnTo>
                    <a:pt x="38709" y="16510"/>
                  </a:lnTo>
                  <a:lnTo>
                    <a:pt x="46012" y="18478"/>
                  </a:lnTo>
                  <a:lnTo>
                    <a:pt x="47218" y="13347"/>
                  </a:lnTo>
                  <a:close/>
                </a:path>
                <a:path w="601980" h="121285">
                  <a:moveTo>
                    <a:pt x="66687" y="18605"/>
                  </a:moveTo>
                  <a:lnTo>
                    <a:pt x="63258" y="17678"/>
                  </a:lnTo>
                  <a:lnTo>
                    <a:pt x="59829" y="16764"/>
                  </a:lnTo>
                  <a:lnTo>
                    <a:pt x="58204" y="21767"/>
                  </a:lnTo>
                  <a:lnTo>
                    <a:pt x="65519" y="23736"/>
                  </a:lnTo>
                  <a:lnTo>
                    <a:pt x="66687" y="18605"/>
                  </a:lnTo>
                  <a:close/>
                </a:path>
                <a:path w="601980" h="121285">
                  <a:moveTo>
                    <a:pt x="86169" y="23825"/>
                  </a:moveTo>
                  <a:lnTo>
                    <a:pt x="82740" y="22910"/>
                  </a:lnTo>
                  <a:lnTo>
                    <a:pt x="79311" y="21996"/>
                  </a:lnTo>
                  <a:lnTo>
                    <a:pt x="77711" y="27012"/>
                  </a:lnTo>
                  <a:lnTo>
                    <a:pt x="85026" y="28981"/>
                  </a:lnTo>
                  <a:lnTo>
                    <a:pt x="86169" y="23825"/>
                  </a:lnTo>
                  <a:close/>
                </a:path>
                <a:path w="601980" h="121285">
                  <a:moveTo>
                    <a:pt x="105638" y="29057"/>
                  </a:moveTo>
                  <a:lnTo>
                    <a:pt x="102209" y="28143"/>
                  </a:lnTo>
                  <a:lnTo>
                    <a:pt x="98780" y="27228"/>
                  </a:lnTo>
                  <a:lnTo>
                    <a:pt x="97218" y="32245"/>
                  </a:lnTo>
                  <a:lnTo>
                    <a:pt x="104521" y="34213"/>
                  </a:lnTo>
                  <a:lnTo>
                    <a:pt x="105638" y="29057"/>
                  </a:lnTo>
                  <a:close/>
                </a:path>
                <a:path w="601980" h="121285">
                  <a:moveTo>
                    <a:pt x="125107" y="34302"/>
                  </a:moveTo>
                  <a:lnTo>
                    <a:pt x="121678" y="33388"/>
                  </a:lnTo>
                  <a:lnTo>
                    <a:pt x="118249" y="32473"/>
                  </a:lnTo>
                  <a:lnTo>
                    <a:pt x="116713" y="37503"/>
                  </a:lnTo>
                  <a:lnTo>
                    <a:pt x="124028" y="39471"/>
                  </a:lnTo>
                  <a:lnTo>
                    <a:pt x="125107" y="34302"/>
                  </a:lnTo>
                  <a:close/>
                </a:path>
                <a:path w="601980" h="121285">
                  <a:moveTo>
                    <a:pt x="144665" y="39166"/>
                  </a:moveTo>
                  <a:lnTo>
                    <a:pt x="141224" y="38341"/>
                  </a:lnTo>
                  <a:lnTo>
                    <a:pt x="137782" y="37515"/>
                  </a:lnTo>
                  <a:lnTo>
                    <a:pt x="136258" y="42570"/>
                  </a:lnTo>
                  <a:lnTo>
                    <a:pt x="143624" y="44323"/>
                  </a:lnTo>
                  <a:lnTo>
                    <a:pt x="144665" y="39166"/>
                  </a:lnTo>
                  <a:close/>
                </a:path>
                <a:path w="601980" h="121285">
                  <a:moveTo>
                    <a:pt x="164274" y="43853"/>
                  </a:moveTo>
                  <a:lnTo>
                    <a:pt x="160832" y="43027"/>
                  </a:lnTo>
                  <a:lnTo>
                    <a:pt x="157391" y="42202"/>
                  </a:lnTo>
                  <a:lnTo>
                    <a:pt x="155905" y="47256"/>
                  </a:lnTo>
                  <a:lnTo>
                    <a:pt x="163271" y="49022"/>
                  </a:lnTo>
                  <a:lnTo>
                    <a:pt x="164274" y="43853"/>
                  </a:lnTo>
                  <a:close/>
                </a:path>
                <a:path w="601980" h="121285">
                  <a:moveTo>
                    <a:pt x="183883" y="48552"/>
                  </a:moveTo>
                  <a:lnTo>
                    <a:pt x="180441" y="47726"/>
                  </a:lnTo>
                  <a:lnTo>
                    <a:pt x="176999" y="46901"/>
                  </a:lnTo>
                  <a:lnTo>
                    <a:pt x="175539" y="51968"/>
                  </a:lnTo>
                  <a:lnTo>
                    <a:pt x="182905" y="53733"/>
                  </a:lnTo>
                  <a:lnTo>
                    <a:pt x="183883" y="48552"/>
                  </a:lnTo>
                  <a:close/>
                </a:path>
                <a:path w="601980" h="121285">
                  <a:moveTo>
                    <a:pt x="203492" y="53251"/>
                  </a:moveTo>
                  <a:lnTo>
                    <a:pt x="200050" y="52425"/>
                  </a:lnTo>
                  <a:lnTo>
                    <a:pt x="196608" y="51600"/>
                  </a:lnTo>
                  <a:lnTo>
                    <a:pt x="195186" y="56667"/>
                  </a:lnTo>
                  <a:lnTo>
                    <a:pt x="202552" y="58432"/>
                  </a:lnTo>
                  <a:lnTo>
                    <a:pt x="203492" y="53251"/>
                  </a:lnTo>
                  <a:close/>
                </a:path>
                <a:path w="601980" h="121285">
                  <a:moveTo>
                    <a:pt x="223126" y="57835"/>
                  </a:moveTo>
                  <a:lnTo>
                    <a:pt x="219659" y="57111"/>
                  </a:lnTo>
                  <a:lnTo>
                    <a:pt x="216204" y="56286"/>
                  </a:lnTo>
                  <a:lnTo>
                    <a:pt x="214820" y="61366"/>
                  </a:lnTo>
                  <a:lnTo>
                    <a:pt x="218503" y="62242"/>
                  </a:lnTo>
                  <a:lnTo>
                    <a:pt x="222211" y="63017"/>
                  </a:lnTo>
                  <a:lnTo>
                    <a:pt x="223126" y="57835"/>
                  </a:lnTo>
                  <a:close/>
                </a:path>
                <a:path w="601980" h="121285">
                  <a:moveTo>
                    <a:pt x="242862" y="61963"/>
                  </a:moveTo>
                  <a:lnTo>
                    <a:pt x="239395" y="61239"/>
                  </a:lnTo>
                  <a:lnTo>
                    <a:pt x="235927" y="60515"/>
                  </a:lnTo>
                  <a:lnTo>
                    <a:pt x="234569" y="65608"/>
                  </a:lnTo>
                  <a:lnTo>
                    <a:pt x="241985" y="67157"/>
                  </a:lnTo>
                  <a:lnTo>
                    <a:pt x="242862" y="61963"/>
                  </a:lnTo>
                  <a:close/>
                </a:path>
                <a:path w="601980" h="121285">
                  <a:moveTo>
                    <a:pt x="262597" y="66103"/>
                  </a:moveTo>
                  <a:lnTo>
                    <a:pt x="259130" y="65379"/>
                  </a:lnTo>
                  <a:lnTo>
                    <a:pt x="255663" y="64655"/>
                  </a:lnTo>
                  <a:lnTo>
                    <a:pt x="254342" y="69748"/>
                  </a:lnTo>
                  <a:lnTo>
                    <a:pt x="261747" y="71310"/>
                  </a:lnTo>
                  <a:lnTo>
                    <a:pt x="262597" y="66103"/>
                  </a:lnTo>
                  <a:close/>
                </a:path>
                <a:path w="601980" h="121285">
                  <a:moveTo>
                    <a:pt x="282333" y="70231"/>
                  </a:moveTo>
                  <a:lnTo>
                    <a:pt x="278866" y="69507"/>
                  </a:lnTo>
                  <a:lnTo>
                    <a:pt x="275399" y="68783"/>
                  </a:lnTo>
                  <a:lnTo>
                    <a:pt x="274116" y="73888"/>
                  </a:lnTo>
                  <a:lnTo>
                    <a:pt x="281520" y="75438"/>
                  </a:lnTo>
                  <a:lnTo>
                    <a:pt x="282333" y="70231"/>
                  </a:lnTo>
                  <a:close/>
                </a:path>
                <a:path w="601980" h="121285">
                  <a:moveTo>
                    <a:pt x="302069" y="74358"/>
                  </a:moveTo>
                  <a:lnTo>
                    <a:pt x="298602" y="73634"/>
                  </a:lnTo>
                  <a:lnTo>
                    <a:pt x="295135" y="72910"/>
                  </a:lnTo>
                  <a:lnTo>
                    <a:pt x="293878" y="78028"/>
                  </a:lnTo>
                  <a:lnTo>
                    <a:pt x="301294" y="79578"/>
                  </a:lnTo>
                  <a:lnTo>
                    <a:pt x="302069" y="74358"/>
                  </a:lnTo>
                  <a:close/>
                </a:path>
                <a:path w="601980" h="121285">
                  <a:moveTo>
                    <a:pt x="321894" y="78028"/>
                  </a:moveTo>
                  <a:lnTo>
                    <a:pt x="318401" y="77406"/>
                  </a:lnTo>
                  <a:lnTo>
                    <a:pt x="314909" y="76784"/>
                  </a:lnTo>
                  <a:lnTo>
                    <a:pt x="313690" y="81915"/>
                  </a:lnTo>
                  <a:lnTo>
                    <a:pt x="321144" y="83248"/>
                  </a:lnTo>
                  <a:lnTo>
                    <a:pt x="321894" y="78028"/>
                  </a:lnTo>
                  <a:close/>
                </a:path>
                <a:path w="601980" h="121285">
                  <a:moveTo>
                    <a:pt x="341744" y="81572"/>
                  </a:moveTo>
                  <a:lnTo>
                    <a:pt x="338251" y="80949"/>
                  </a:lnTo>
                  <a:lnTo>
                    <a:pt x="334759" y="80327"/>
                  </a:lnTo>
                  <a:lnTo>
                    <a:pt x="333578" y="85458"/>
                  </a:lnTo>
                  <a:lnTo>
                    <a:pt x="341033" y="86791"/>
                  </a:lnTo>
                  <a:lnTo>
                    <a:pt x="341744" y="81572"/>
                  </a:lnTo>
                  <a:close/>
                </a:path>
                <a:path w="601980" h="121285">
                  <a:moveTo>
                    <a:pt x="361581" y="85128"/>
                  </a:moveTo>
                  <a:lnTo>
                    <a:pt x="358089" y="84505"/>
                  </a:lnTo>
                  <a:lnTo>
                    <a:pt x="354596" y="83883"/>
                  </a:lnTo>
                  <a:lnTo>
                    <a:pt x="353453" y="89027"/>
                  </a:lnTo>
                  <a:lnTo>
                    <a:pt x="360908" y="90360"/>
                  </a:lnTo>
                  <a:lnTo>
                    <a:pt x="361581" y="85128"/>
                  </a:lnTo>
                  <a:close/>
                </a:path>
                <a:path w="601980" h="121285">
                  <a:moveTo>
                    <a:pt x="381431" y="88684"/>
                  </a:moveTo>
                  <a:lnTo>
                    <a:pt x="377939" y="88061"/>
                  </a:lnTo>
                  <a:lnTo>
                    <a:pt x="374446" y="87439"/>
                  </a:lnTo>
                  <a:lnTo>
                    <a:pt x="373341" y="92583"/>
                  </a:lnTo>
                  <a:lnTo>
                    <a:pt x="380796" y="93916"/>
                  </a:lnTo>
                  <a:lnTo>
                    <a:pt x="381431" y="88684"/>
                  </a:lnTo>
                  <a:close/>
                </a:path>
                <a:path w="601980" h="121285">
                  <a:moveTo>
                    <a:pt x="401332" y="91897"/>
                  </a:moveTo>
                  <a:lnTo>
                    <a:pt x="397827" y="91376"/>
                  </a:lnTo>
                  <a:lnTo>
                    <a:pt x="394322" y="90855"/>
                  </a:lnTo>
                  <a:lnTo>
                    <a:pt x="393242" y="96012"/>
                  </a:lnTo>
                  <a:lnTo>
                    <a:pt x="400735" y="97129"/>
                  </a:lnTo>
                  <a:lnTo>
                    <a:pt x="401332" y="91897"/>
                  </a:lnTo>
                  <a:close/>
                </a:path>
                <a:path w="601980" h="121285">
                  <a:moveTo>
                    <a:pt x="421271" y="94856"/>
                  </a:moveTo>
                  <a:lnTo>
                    <a:pt x="417766" y="94335"/>
                  </a:lnTo>
                  <a:lnTo>
                    <a:pt x="414261" y="93814"/>
                  </a:lnTo>
                  <a:lnTo>
                    <a:pt x="413219" y="98983"/>
                  </a:lnTo>
                  <a:lnTo>
                    <a:pt x="420712" y="100088"/>
                  </a:lnTo>
                  <a:lnTo>
                    <a:pt x="421271" y="94856"/>
                  </a:lnTo>
                  <a:close/>
                </a:path>
                <a:path w="601980" h="121285">
                  <a:moveTo>
                    <a:pt x="441210" y="97815"/>
                  </a:moveTo>
                  <a:lnTo>
                    <a:pt x="437705" y="97294"/>
                  </a:lnTo>
                  <a:lnTo>
                    <a:pt x="434200" y="96774"/>
                  </a:lnTo>
                  <a:lnTo>
                    <a:pt x="433197" y="101942"/>
                  </a:lnTo>
                  <a:lnTo>
                    <a:pt x="440690" y="103060"/>
                  </a:lnTo>
                  <a:lnTo>
                    <a:pt x="441210" y="97815"/>
                  </a:lnTo>
                  <a:close/>
                </a:path>
                <a:path w="601980" h="121285">
                  <a:moveTo>
                    <a:pt x="461149" y="100761"/>
                  </a:moveTo>
                  <a:lnTo>
                    <a:pt x="457644" y="100241"/>
                  </a:lnTo>
                  <a:lnTo>
                    <a:pt x="454139" y="99720"/>
                  </a:lnTo>
                  <a:lnTo>
                    <a:pt x="453174" y="104902"/>
                  </a:lnTo>
                  <a:lnTo>
                    <a:pt x="460667" y="106006"/>
                  </a:lnTo>
                  <a:lnTo>
                    <a:pt x="461149" y="100761"/>
                  </a:lnTo>
                  <a:close/>
                </a:path>
                <a:path w="601980" h="121285">
                  <a:moveTo>
                    <a:pt x="481139" y="103441"/>
                  </a:moveTo>
                  <a:lnTo>
                    <a:pt x="477621" y="103022"/>
                  </a:lnTo>
                  <a:lnTo>
                    <a:pt x="474103" y="102616"/>
                  </a:lnTo>
                  <a:lnTo>
                    <a:pt x="473176" y="107797"/>
                  </a:lnTo>
                  <a:lnTo>
                    <a:pt x="480695" y="108686"/>
                  </a:lnTo>
                  <a:lnTo>
                    <a:pt x="481139" y="103441"/>
                  </a:lnTo>
                  <a:close/>
                </a:path>
                <a:path w="601980" h="121285">
                  <a:moveTo>
                    <a:pt x="501154" y="105778"/>
                  </a:moveTo>
                  <a:lnTo>
                    <a:pt x="497636" y="105371"/>
                  </a:lnTo>
                  <a:lnTo>
                    <a:pt x="494118" y="104952"/>
                  </a:lnTo>
                  <a:lnTo>
                    <a:pt x="493229" y="110159"/>
                  </a:lnTo>
                  <a:lnTo>
                    <a:pt x="500761" y="111036"/>
                  </a:lnTo>
                  <a:lnTo>
                    <a:pt x="501154" y="105778"/>
                  </a:lnTo>
                  <a:close/>
                </a:path>
                <a:path w="601980" h="121285">
                  <a:moveTo>
                    <a:pt x="521182" y="108140"/>
                  </a:moveTo>
                  <a:lnTo>
                    <a:pt x="517664" y="107721"/>
                  </a:lnTo>
                  <a:lnTo>
                    <a:pt x="514146" y="107302"/>
                  </a:lnTo>
                  <a:lnTo>
                    <a:pt x="513308" y="112509"/>
                  </a:lnTo>
                  <a:lnTo>
                    <a:pt x="520827" y="113385"/>
                  </a:lnTo>
                  <a:lnTo>
                    <a:pt x="521182" y="108140"/>
                  </a:lnTo>
                  <a:close/>
                </a:path>
                <a:path w="601980" h="121285">
                  <a:moveTo>
                    <a:pt x="541197" y="110477"/>
                  </a:moveTo>
                  <a:lnTo>
                    <a:pt x="537679" y="110070"/>
                  </a:lnTo>
                  <a:lnTo>
                    <a:pt x="534162" y="109651"/>
                  </a:lnTo>
                  <a:lnTo>
                    <a:pt x="533361" y="114858"/>
                  </a:lnTo>
                  <a:lnTo>
                    <a:pt x="540880" y="115747"/>
                  </a:lnTo>
                  <a:lnTo>
                    <a:pt x="541197" y="110477"/>
                  </a:lnTo>
                  <a:close/>
                </a:path>
                <a:path w="601980" h="121285">
                  <a:moveTo>
                    <a:pt x="561251" y="112547"/>
                  </a:moveTo>
                  <a:lnTo>
                    <a:pt x="557720" y="112242"/>
                  </a:lnTo>
                  <a:lnTo>
                    <a:pt x="554189" y="111937"/>
                  </a:lnTo>
                  <a:lnTo>
                    <a:pt x="553427" y="117157"/>
                  </a:lnTo>
                  <a:lnTo>
                    <a:pt x="560971" y="117805"/>
                  </a:lnTo>
                  <a:lnTo>
                    <a:pt x="561251" y="112547"/>
                  </a:lnTo>
                  <a:close/>
                </a:path>
                <a:path w="601980" h="121285">
                  <a:moveTo>
                    <a:pt x="581329" y="114274"/>
                  </a:moveTo>
                  <a:lnTo>
                    <a:pt x="577799" y="113969"/>
                  </a:lnTo>
                  <a:lnTo>
                    <a:pt x="574268" y="113665"/>
                  </a:lnTo>
                  <a:lnTo>
                    <a:pt x="573544" y="118884"/>
                  </a:lnTo>
                  <a:lnTo>
                    <a:pt x="581088" y="119532"/>
                  </a:lnTo>
                  <a:lnTo>
                    <a:pt x="581329" y="114274"/>
                  </a:lnTo>
                  <a:close/>
                </a:path>
                <a:path w="601980" h="121285">
                  <a:moveTo>
                    <a:pt x="601421" y="116014"/>
                  </a:moveTo>
                  <a:lnTo>
                    <a:pt x="597890" y="115709"/>
                  </a:lnTo>
                  <a:lnTo>
                    <a:pt x="594360" y="115404"/>
                  </a:lnTo>
                  <a:lnTo>
                    <a:pt x="593686" y="120624"/>
                  </a:lnTo>
                  <a:lnTo>
                    <a:pt x="601230" y="121285"/>
                  </a:lnTo>
                  <a:lnTo>
                    <a:pt x="601421" y="11601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 descr=""/>
            <p:cNvSpPr/>
            <p:nvPr/>
          </p:nvSpPr>
          <p:spPr>
            <a:xfrm>
              <a:off x="1856507" y="5932752"/>
              <a:ext cx="370840" cy="0"/>
            </a:xfrm>
            <a:custGeom>
              <a:avLst/>
              <a:gdLst/>
              <a:ahLst/>
              <a:cxnLst/>
              <a:rect l="l" t="t" r="r" b="b"/>
              <a:pathLst>
                <a:path w="370839" h="0">
                  <a:moveTo>
                    <a:pt x="0" y="0"/>
                  </a:moveTo>
                  <a:lnTo>
                    <a:pt x="370817" y="0"/>
                  </a:lnTo>
                </a:path>
              </a:pathLst>
            </a:custGeom>
            <a:ln w="1259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 descr=""/>
            <p:cNvSpPr/>
            <p:nvPr/>
          </p:nvSpPr>
          <p:spPr>
            <a:xfrm>
              <a:off x="2239708" y="5544476"/>
              <a:ext cx="1364615" cy="386715"/>
            </a:xfrm>
            <a:custGeom>
              <a:avLst/>
              <a:gdLst/>
              <a:ahLst/>
              <a:cxnLst/>
              <a:rect l="l" t="t" r="r" b="b"/>
              <a:pathLst>
                <a:path w="1364614" h="386714">
                  <a:moveTo>
                    <a:pt x="7747" y="385762"/>
                  </a:moveTo>
                  <a:lnTo>
                    <a:pt x="7061" y="380542"/>
                  </a:lnTo>
                  <a:lnTo>
                    <a:pt x="3530" y="380885"/>
                  </a:lnTo>
                  <a:lnTo>
                    <a:pt x="0" y="381228"/>
                  </a:lnTo>
                  <a:lnTo>
                    <a:pt x="203" y="386499"/>
                  </a:lnTo>
                  <a:lnTo>
                    <a:pt x="7747" y="385762"/>
                  </a:lnTo>
                  <a:close/>
                </a:path>
                <a:path w="1364614" h="386714">
                  <a:moveTo>
                    <a:pt x="27851" y="383819"/>
                  </a:moveTo>
                  <a:lnTo>
                    <a:pt x="27127" y="378599"/>
                  </a:lnTo>
                  <a:lnTo>
                    <a:pt x="23596" y="378942"/>
                  </a:lnTo>
                  <a:lnTo>
                    <a:pt x="20066" y="379285"/>
                  </a:lnTo>
                  <a:lnTo>
                    <a:pt x="20320" y="384543"/>
                  </a:lnTo>
                  <a:lnTo>
                    <a:pt x="27851" y="383819"/>
                  </a:lnTo>
                  <a:close/>
                </a:path>
                <a:path w="1364614" h="386714">
                  <a:moveTo>
                    <a:pt x="47955" y="381876"/>
                  </a:moveTo>
                  <a:lnTo>
                    <a:pt x="47180" y="376656"/>
                  </a:lnTo>
                  <a:lnTo>
                    <a:pt x="43649" y="376999"/>
                  </a:lnTo>
                  <a:lnTo>
                    <a:pt x="40119" y="377342"/>
                  </a:lnTo>
                  <a:lnTo>
                    <a:pt x="40411" y="382600"/>
                  </a:lnTo>
                  <a:lnTo>
                    <a:pt x="47955" y="381876"/>
                  </a:lnTo>
                  <a:close/>
                </a:path>
                <a:path w="1364614" h="386714">
                  <a:moveTo>
                    <a:pt x="68059" y="379907"/>
                  </a:moveTo>
                  <a:lnTo>
                    <a:pt x="67246" y="374700"/>
                  </a:lnTo>
                  <a:lnTo>
                    <a:pt x="63715" y="375056"/>
                  </a:lnTo>
                  <a:lnTo>
                    <a:pt x="60185" y="375399"/>
                  </a:lnTo>
                  <a:lnTo>
                    <a:pt x="60528" y="380657"/>
                  </a:lnTo>
                  <a:lnTo>
                    <a:pt x="68059" y="379907"/>
                  </a:lnTo>
                  <a:close/>
                </a:path>
                <a:path w="1364614" h="386714">
                  <a:moveTo>
                    <a:pt x="88112" y="377367"/>
                  </a:moveTo>
                  <a:lnTo>
                    <a:pt x="87249" y="372173"/>
                  </a:lnTo>
                  <a:lnTo>
                    <a:pt x="83731" y="372618"/>
                  </a:lnTo>
                  <a:lnTo>
                    <a:pt x="80213" y="373062"/>
                  </a:lnTo>
                  <a:lnTo>
                    <a:pt x="80594" y="378320"/>
                  </a:lnTo>
                  <a:lnTo>
                    <a:pt x="88112" y="377367"/>
                  </a:lnTo>
                  <a:close/>
                </a:path>
                <a:path w="1364614" h="386714">
                  <a:moveTo>
                    <a:pt x="108153" y="374853"/>
                  </a:moveTo>
                  <a:lnTo>
                    <a:pt x="107251" y="369658"/>
                  </a:lnTo>
                  <a:lnTo>
                    <a:pt x="103733" y="370103"/>
                  </a:lnTo>
                  <a:lnTo>
                    <a:pt x="100215" y="370547"/>
                  </a:lnTo>
                  <a:lnTo>
                    <a:pt x="100634" y="375793"/>
                  </a:lnTo>
                  <a:lnTo>
                    <a:pt x="108153" y="374853"/>
                  </a:lnTo>
                  <a:close/>
                </a:path>
                <a:path w="1364614" h="386714">
                  <a:moveTo>
                    <a:pt x="128193" y="372351"/>
                  </a:moveTo>
                  <a:lnTo>
                    <a:pt x="127241" y="367157"/>
                  </a:lnTo>
                  <a:lnTo>
                    <a:pt x="123723" y="367601"/>
                  </a:lnTo>
                  <a:lnTo>
                    <a:pt x="120205" y="368046"/>
                  </a:lnTo>
                  <a:lnTo>
                    <a:pt x="120675" y="373291"/>
                  </a:lnTo>
                  <a:lnTo>
                    <a:pt x="128193" y="372351"/>
                  </a:lnTo>
                  <a:close/>
                </a:path>
                <a:path w="1364614" h="386714">
                  <a:moveTo>
                    <a:pt x="148183" y="369443"/>
                  </a:moveTo>
                  <a:lnTo>
                    <a:pt x="147193" y="364274"/>
                  </a:lnTo>
                  <a:lnTo>
                    <a:pt x="143687" y="364807"/>
                  </a:lnTo>
                  <a:lnTo>
                    <a:pt x="140182" y="365340"/>
                  </a:lnTo>
                  <a:lnTo>
                    <a:pt x="140690" y="370586"/>
                  </a:lnTo>
                  <a:lnTo>
                    <a:pt x="148183" y="369443"/>
                  </a:lnTo>
                  <a:close/>
                </a:path>
                <a:path w="1364614" h="386714">
                  <a:moveTo>
                    <a:pt x="168148" y="366382"/>
                  </a:moveTo>
                  <a:lnTo>
                    <a:pt x="167119" y="361213"/>
                  </a:lnTo>
                  <a:lnTo>
                    <a:pt x="163614" y="361746"/>
                  </a:lnTo>
                  <a:lnTo>
                    <a:pt x="160108" y="362280"/>
                  </a:lnTo>
                  <a:lnTo>
                    <a:pt x="160667" y="367525"/>
                  </a:lnTo>
                  <a:lnTo>
                    <a:pt x="168148" y="366382"/>
                  </a:lnTo>
                  <a:close/>
                </a:path>
                <a:path w="1364614" h="386714">
                  <a:moveTo>
                    <a:pt x="188112" y="363321"/>
                  </a:moveTo>
                  <a:lnTo>
                    <a:pt x="187045" y="358165"/>
                  </a:lnTo>
                  <a:lnTo>
                    <a:pt x="183540" y="358698"/>
                  </a:lnTo>
                  <a:lnTo>
                    <a:pt x="180035" y="359232"/>
                  </a:lnTo>
                  <a:lnTo>
                    <a:pt x="180632" y="364464"/>
                  </a:lnTo>
                  <a:lnTo>
                    <a:pt x="188112" y="363321"/>
                  </a:lnTo>
                  <a:close/>
                </a:path>
                <a:path w="1364614" h="386714">
                  <a:moveTo>
                    <a:pt x="208051" y="360057"/>
                  </a:moveTo>
                  <a:lnTo>
                    <a:pt x="206946" y="354914"/>
                  </a:lnTo>
                  <a:lnTo>
                    <a:pt x="203454" y="355536"/>
                  </a:lnTo>
                  <a:lnTo>
                    <a:pt x="199961" y="356158"/>
                  </a:lnTo>
                  <a:lnTo>
                    <a:pt x="200596" y="361391"/>
                  </a:lnTo>
                  <a:lnTo>
                    <a:pt x="208051" y="360057"/>
                  </a:lnTo>
                  <a:close/>
                </a:path>
                <a:path w="1364614" h="386714">
                  <a:moveTo>
                    <a:pt x="227926" y="356476"/>
                  </a:moveTo>
                  <a:lnTo>
                    <a:pt x="226783" y="351345"/>
                  </a:lnTo>
                  <a:lnTo>
                    <a:pt x="223291" y="351967"/>
                  </a:lnTo>
                  <a:lnTo>
                    <a:pt x="219798" y="352590"/>
                  </a:lnTo>
                  <a:lnTo>
                    <a:pt x="220484" y="357822"/>
                  </a:lnTo>
                  <a:lnTo>
                    <a:pt x="227926" y="356476"/>
                  </a:lnTo>
                  <a:close/>
                </a:path>
                <a:path w="1364614" h="386714">
                  <a:moveTo>
                    <a:pt x="247815" y="352907"/>
                  </a:moveTo>
                  <a:lnTo>
                    <a:pt x="246621" y="347776"/>
                  </a:lnTo>
                  <a:lnTo>
                    <a:pt x="243128" y="348399"/>
                  </a:lnTo>
                  <a:lnTo>
                    <a:pt x="239636" y="349021"/>
                  </a:lnTo>
                  <a:lnTo>
                    <a:pt x="240360" y="354241"/>
                  </a:lnTo>
                  <a:lnTo>
                    <a:pt x="247815" y="352907"/>
                  </a:lnTo>
                  <a:close/>
                </a:path>
                <a:path w="1364614" h="386714">
                  <a:moveTo>
                    <a:pt x="267677" y="349275"/>
                  </a:moveTo>
                  <a:lnTo>
                    <a:pt x="266446" y="344157"/>
                  </a:lnTo>
                  <a:lnTo>
                    <a:pt x="262966" y="344830"/>
                  </a:lnTo>
                  <a:lnTo>
                    <a:pt x="259473" y="345452"/>
                  </a:lnTo>
                  <a:lnTo>
                    <a:pt x="260235" y="350672"/>
                  </a:lnTo>
                  <a:lnTo>
                    <a:pt x="263956" y="349999"/>
                  </a:lnTo>
                  <a:lnTo>
                    <a:pt x="267677" y="349275"/>
                  </a:lnTo>
                  <a:close/>
                </a:path>
                <a:path w="1364614" h="386714">
                  <a:moveTo>
                    <a:pt x="287464" y="345198"/>
                  </a:moveTo>
                  <a:lnTo>
                    <a:pt x="286194" y="340093"/>
                  </a:lnTo>
                  <a:lnTo>
                    <a:pt x="282727" y="340804"/>
                  </a:lnTo>
                  <a:lnTo>
                    <a:pt x="279260" y="341515"/>
                  </a:lnTo>
                  <a:lnTo>
                    <a:pt x="280047" y="346722"/>
                  </a:lnTo>
                  <a:lnTo>
                    <a:pt x="287464" y="345198"/>
                  </a:lnTo>
                  <a:close/>
                </a:path>
                <a:path w="1364614" h="386714">
                  <a:moveTo>
                    <a:pt x="307251" y="341147"/>
                  </a:moveTo>
                  <a:lnTo>
                    <a:pt x="305943" y="336042"/>
                  </a:lnTo>
                  <a:lnTo>
                    <a:pt x="302475" y="336753"/>
                  </a:lnTo>
                  <a:lnTo>
                    <a:pt x="299008" y="337464"/>
                  </a:lnTo>
                  <a:lnTo>
                    <a:pt x="299834" y="342671"/>
                  </a:lnTo>
                  <a:lnTo>
                    <a:pt x="307251" y="341147"/>
                  </a:lnTo>
                  <a:close/>
                </a:path>
                <a:path w="1364614" h="386714">
                  <a:moveTo>
                    <a:pt x="327037" y="337083"/>
                  </a:moveTo>
                  <a:lnTo>
                    <a:pt x="325691" y="331990"/>
                  </a:lnTo>
                  <a:lnTo>
                    <a:pt x="322224" y="332701"/>
                  </a:lnTo>
                  <a:lnTo>
                    <a:pt x="318757" y="333413"/>
                  </a:lnTo>
                  <a:lnTo>
                    <a:pt x="319620" y="338607"/>
                  </a:lnTo>
                  <a:lnTo>
                    <a:pt x="327037" y="337083"/>
                  </a:lnTo>
                  <a:close/>
                </a:path>
                <a:path w="1364614" h="386714">
                  <a:moveTo>
                    <a:pt x="346735" y="332613"/>
                  </a:moveTo>
                  <a:lnTo>
                    <a:pt x="345351" y="327533"/>
                  </a:lnTo>
                  <a:lnTo>
                    <a:pt x="341896" y="328320"/>
                  </a:lnTo>
                  <a:lnTo>
                    <a:pt x="338442" y="329107"/>
                  </a:lnTo>
                  <a:lnTo>
                    <a:pt x="339344" y="334302"/>
                  </a:lnTo>
                  <a:lnTo>
                    <a:pt x="346735" y="332613"/>
                  </a:lnTo>
                  <a:close/>
                </a:path>
                <a:path w="1364614" h="386714">
                  <a:moveTo>
                    <a:pt x="366420" y="328104"/>
                  </a:moveTo>
                  <a:lnTo>
                    <a:pt x="365010" y="323037"/>
                  </a:lnTo>
                  <a:lnTo>
                    <a:pt x="361556" y="323824"/>
                  </a:lnTo>
                  <a:lnTo>
                    <a:pt x="358101" y="324612"/>
                  </a:lnTo>
                  <a:lnTo>
                    <a:pt x="359041" y="329793"/>
                  </a:lnTo>
                  <a:lnTo>
                    <a:pt x="366420" y="328104"/>
                  </a:lnTo>
                  <a:close/>
                </a:path>
                <a:path w="1364614" h="386714">
                  <a:moveTo>
                    <a:pt x="386105" y="323596"/>
                  </a:moveTo>
                  <a:lnTo>
                    <a:pt x="384657" y="318528"/>
                  </a:lnTo>
                  <a:lnTo>
                    <a:pt x="381203" y="319316"/>
                  </a:lnTo>
                  <a:lnTo>
                    <a:pt x="377748" y="320103"/>
                  </a:lnTo>
                  <a:lnTo>
                    <a:pt x="378726" y="325285"/>
                  </a:lnTo>
                  <a:lnTo>
                    <a:pt x="386105" y="323596"/>
                  </a:lnTo>
                  <a:close/>
                </a:path>
                <a:path w="1364614" h="386714">
                  <a:moveTo>
                    <a:pt x="405726" y="318795"/>
                  </a:moveTo>
                  <a:lnTo>
                    <a:pt x="404253" y="313740"/>
                  </a:lnTo>
                  <a:lnTo>
                    <a:pt x="400812" y="314604"/>
                  </a:lnTo>
                  <a:lnTo>
                    <a:pt x="397370" y="315468"/>
                  </a:lnTo>
                  <a:lnTo>
                    <a:pt x="398386" y="320636"/>
                  </a:lnTo>
                  <a:lnTo>
                    <a:pt x="405726" y="318795"/>
                  </a:lnTo>
                  <a:close/>
                </a:path>
                <a:path w="1364614" h="386714">
                  <a:moveTo>
                    <a:pt x="425310" y="313867"/>
                  </a:moveTo>
                  <a:lnTo>
                    <a:pt x="423799" y="308825"/>
                  </a:lnTo>
                  <a:lnTo>
                    <a:pt x="420357" y="309689"/>
                  </a:lnTo>
                  <a:lnTo>
                    <a:pt x="416915" y="310553"/>
                  </a:lnTo>
                  <a:lnTo>
                    <a:pt x="417969" y="315722"/>
                  </a:lnTo>
                  <a:lnTo>
                    <a:pt x="425310" y="313867"/>
                  </a:lnTo>
                  <a:close/>
                </a:path>
                <a:path w="1364614" h="386714">
                  <a:moveTo>
                    <a:pt x="444893" y="308952"/>
                  </a:moveTo>
                  <a:lnTo>
                    <a:pt x="443357" y="303911"/>
                  </a:lnTo>
                  <a:lnTo>
                    <a:pt x="439915" y="304774"/>
                  </a:lnTo>
                  <a:lnTo>
                    <a:pt x="436473" y="305638"/>
                  </a:lnTo>
                  <a:lnTo>
                    <a:pt x="437553" y="310794"/>
                  </a:lnTo>
                  <a:lnTo>
                    <a:pt x="444893" y="308952"/>
                  </a:lnTo>
                  <a:close/>
                </a:path>
                <a:path w="1364614" h="386714">
                  <a:moveTo>
                    <a:pt x="464426" y="303822"/>
                  </a:moveTo>
                  <a:lnTo>
                    <a:pt x="462851" y="298805"/>
                  </a:lnTo>
                  <a:lnTo>
                    <a:pt x="459435" y="299732"/>
                  </a:lnTo>
                  <a:lnTo>
                    <a:pt x="456018" y="300659"/>
                  </a:lnTo>
                  <a:lnTo>
                    <a:pt x="457123" y="305816"/>
                  </a:lnTo>
                  <a:lnTo>
                    <a:pt x="464426" y="303822"/>
                  </a:lnTo>
                  <a:close/>
                </a:path>
                <a:path w="1364614" h="386714">
                  <a:moveTo>
                    <a:pt x="483920" y="298526"/>
                  </a:moveTo>
                  <a:lnTo>
                    <a:pt x="482307" y="293509"/>
                  </a:lnTo>
                  <a:lnTo>
                    <a:pt x="478891" y="294436"/>
                  </a:lnTo>
                  <a:lnTo>
                    <a:pt x="475475" y="295363"/>
                  </a:lnTo>
                  <a:lnTo>
                    <a:pt x="476618" y="300507"/>
                  </a:lnTo>
                  <a:lnTo>
                    <a:pt x="483920" y="298526"/>
                  </a:lnTo>
                  <a:close/>
                </a:path>
                <a:path w="1364614" h="386714">
                  <a:moveTo>
                    <a:pt x="503402" y="293217"/>
                  </a:moveTo>
                  <a:lnTo>
                    <a:pt x="501764" y="288213"/>
                  </a:lnTo>
                  <a:lnTo>
                    <a:pt x="498348" y="289140"/>
                  </a:lnTo>
                  <a:lnTo>
                    <a:pt x="494931" y="290068"/>
                  </a:lnTo>
                  <a:lnTo>
                    <a:pt x="496100" y="295211"/>
                  </a:lnTo>
                  <a:lnTo>
                    <a:pt x="503402" y="293217"/>
                  </a:lnTo>
                  <a:close/>
                </a:path>
                <a:path w="1364614" h="386714">
                  <a:moveTo>
                    <a:pt x="522859" y="287807"/>
                  </a:moveTo>
                  <a:lnTo>
                    <a:pt x="521195" y="282803"/>
                  </a:lnTo>
                  <a:lnTo>
                    <a:pt x="517791" y="283794"/>
                  </a:lnTo>
                  <a:lnTo>
                    <a:pt x="514388" y="284784"/>
                  </a:lnTo>
                  <a:lnTo>
                    <a:pt x="515594" y="289915"/>
                  </a:lnTo>
                  <a:lnTo>
                    <a:pt x="522859" y="287807"/>
                  </a:lnTo>
                  <a:close/>
                </a:path>
                <a:path w="1364614" h="386714">
                  <a:moveTo>
                    <a:pt x="542251" y="282168"/>
                  </a:moveTo>
                  <a:lnTo>
                    <a:pt x="540562" y="277177"/>
                  </a:lnTo>
                  <a:lnTo>
                    <a:pt x="537159" y="278168"/>
                  </a:lnTo>
                  <a:lnTo>
                    <a:pt x="533755" y="279158"/>
                  </a:lnTo>
                  <a:lnTo>
                    <a:pt x="534987" y="284276"/>
                  </a:lnTo>
                  <a:lnTo>
                    <a:pt x="542251" y="282168"/>
                  </a:lnTo>
                  <a:close/>
                </a:path>
                <a:path w="1364614" h="386714">
                  <a:moveTo>
                    <a:pt x="561644" y="276517"/>
                  </a:moveTo>
                  <a:lnTo>
                    <a:pt x="559930" y="271538"/>
                  </a:lnTo>
                  <a:lnTo>
                    <a:pt x="556526" y="272529"/>
                  </a:lnTo>
                  <a:lnTo>
                    <a:pt x="553123" y="273519"/>
                  </a:lnTo>
                  <a:lnTo>
                    <a:pt x="554380" y="278638"/>
                  </a:lnTo>
                  <a:lnTo>
                    <a:pt x="561644" y="276517"/>
                  </a:lnTo>
                  <a:close/>
                </a:path>
                <a:path w="1364614" h="386714">
                  <a:moveTo>
                    <a:pt x="581012" y="270827"/>
                  </a:moveTo>
                  <a:lnTo>
                    <a:pt x="579272" y="265861"/>
                  </a:lnTo>
                  <a:lnTo>
                    <a:pt x="575881" y="266903"/>
                  </a:lnTo>
                  <a:lnTo>
                    <a:pt x="572477" y="267893"/>
                  </a:lnTo>
                  <a:lnTo>
                    <a:pt x="573760" y="272999"/>
                  </a:lnTo>
                  <a:lnTo>
                    <a:pt x="577392" y="271945"/>
                  </a:lnTo>
                  <a:lnTo>
                    <a:pt x="581012" y="270827"/>
                  </a:lnTo>
                  <a:close/>
                </a:path>
                <a:path w="1364614" h="386714">
                  <a:moveTo>
                    <a:pt x="600316" y="264896"/>
                  </a:moveTo>
                  <a:lnTo>
                    <a:pt x="598551" y="259930"/>
                  </a:lnTo>
                  <a:lnTo>
                    <a:pt x="595160" y="260972"/>
                  </a:lnTo>
                  <a:lnTo>
                    <a:pt x="591769" y="262013"/>
                  </a:lnTo>
                  <a:lnTo>
                    <a:pt x="593077" y="267119"/>
                  </a:lnTo>
                  <a:lnTo>
                    <a:pt x="600316" y="264896"/>
                  </a:lnTo>
                  <a:close/>
                </a:path>
                <a:path w="1364614" h="386714">
                  <a:moveTo>
                    <a:pt x="619607" y="258953"/>
                  </a:moveTo>
                  <a:lnTo>
                    <a:pt x="617829" y="254000"/>
                  </a:lnTo>
                  <a:lnTo>
                    <a:pt x="614438" y="255041"/>
                  </a:lnTo>
                  <a:lnTo>
                    <a:pt x="611047" y="256082"/>
                  </a:lnTo>
                  <a:lnTo>
                    <a:pt x="612381" y="261175"/>
                  </a:lnTo>
                  <a:lnTo>
                    <a:pt x="619607" y="258953"/>
                  </a:lnTo>
                  <a:close/>
                </a:path>
                <a:path w="1364614" h="386714">
                  <a:moveTo>
                    <a:pt x="638911" y="253034"/>
                  </a:moveTo>
                  <a:lnTo>
                    <a:pt x="637108" y="248081"/>
                  </a:lnTo>
                  <a:lnTo>
                    <a:pt x="633717" y="249123"/>
                  </a:lnTo>
                  <a:lnTo>
                    <a:pt x="630326" y="250164"/>
                  </a:lnTo>
                  <a:lnTo>
                    <a:pt x="631685" y="255257"/>
                  </a:lnTo>
                  <a:lnTo>
                    <a:pt x="638911" y="253034"/>
                  </a:lnTo>
                  <a:close/>
                </a:path>
                <a:path w="1364614" h="386714">
                  <a:moveTo>
                    <a:pt x="658114" y="246824"/>
                  </a:moveTo>
                  <a:lnTo>
                    <a:pt x="656297" y="241884"/>
                  </a:lnTo>
                  <a:lnTo>
                    <a:pt x="652919" y="242976"/>
                  </a:lnTo>
                  <a:lnTo>
                    <a:pt x="649541" y="244068"/>
                  </a:lnTo>
                  <a:lnTo>
                    <a:pt x="650913" y="249148"/>
                  </a:lnTo>
                  <a:lnTo>
                    <a:pt x="658114" y="246824"/>
                  </a:lnTo>
                  <a:close/>
                </a:path>
                <a:path w="1364614" h="386714">
                  <a:moveTo>
                    <a:pt x="677341" y="240639"/>
                  </a:moveTo>
                  <a:lnTo>
                    <a:pt x="675500" y="235699"/>
                  </a:lnTo>
                  <a:lnTo>
                    <a:pt x="672122" y="236791"/>
                  </a:lnTo>
                  <a:lnTo>
                    <a:pt x="668743" y="237883"/>
                  </a:lnTo>
                  <a:lnTo>
                    <a:pt x="670140" y="242963"/>
                  </a:lnTo>
                  <a:lnTo>
                    <a:pt x="677341" y="240639"/>
                  </a:lnTo>
                  <a:close/>
                </a:path>
                <a:path w="1364614" h="386714">
                  <a:moveTo>
                    <a:pt x="696556" y="234454"/>
                  </a:moveTo>
                  <a:lnTo>
                    <a:pt x="694702" y="229514"/>
                  </a:lnTo>
                  <a:lnTo>
                    <a:pt x="691324" y="230606"/>
                  </a:lnTo>
                  <a:lnTo>
                    <a:pt x="687946" y="231698"/>
                  </a:lnTo>
                  <a:lnTo>
                    <a:pt x="689356" y="236766"/>
                  </a:lnTo>
                  <a:lnTo>
                    <a:pt x="696556" y="234454"/>
                  </a:lnTo>
                  <a:close/>
                </a:path>
                <a:path w="1364614" h="386714">
                  <a:moveTo>
                    <a:pt x="715721" y="228066"/>
                  </a:moveTo>
                  <a:lnTo>
                    <a:pt x="713841" y="223139"/>
                  </a:lnTo>
                  <a:lnTo>
                    <a:pt x="710476" y="224269"/>
                  </a:lnTo>
                  <a:lnTo>
                    <a:pt x="707110" y="225386"/>
                  </a:lnTo>
                  <a:lnTo>
                    <a:pt x="708545" y="230466"/>
                  </a:lnTo>
                  <a:lnTo>
                    <a:pt x="715721" y="228066"/>
                  </a:lnTo>
                  <a:close/>
                </a:path>
                <a:path w="1364614" h="386714">
                  <a:moveTo>
                    <a:pt x="734860" y="221678"/>
                  </a:moveTo>
                  <a:lnTo>
                    <a:pt x="732967" y="216763"/>
                  </a:lnTo>
                  <a:lnTo>
                    <a:pt x="729602" y="217881"/>
                  </a:lnTo>
                  <a:lnTo>
                    <a:pt x="726236" y="219011"/>
                  </a:lnTo>
                  <a:lnTo>
                    <a:pt x="727684" y="224066"/>
                  </a:lnTo>
                  <a:lnTo>
                    <a:pt x="734860" y="221678"/>
                  </a:lnTo>
                  <a:close/>
                </a:path>
                <a:path w="1364614" h="386714">
                  <a:moveTo>
                    <a:pt x="754011" y="215277"/>
                  </a:moveTo>
                  <a:lnTo>
                    <a:pt x="752106" y="210362"/>
                  </a:lnTo>
                  <a:lnTo>
                    <a:pt x="748741" y="211493"/>
                  </a:lnTo>
                  <a:lnTo>
                    <a:pt x="745375" y="212610"/>
                  </a:lnTo>
                  <a:lnTo>
                    <a:pt x="746836" y="217678"/>
                  </a:lnTo>
                  <a:lnTo>
                    <a:pt x="754011" y="215277"/>
                  </a:lnTo>
                  <a:close/>
                </a:path>
                <a:path w="1364614" h="386714">
                  <a:moveTo>
                    <a:pt x="773099" y="208737"/>
                  </a:moveTo>
                  <a:lnTo>
                    <a:pt x="771182" y="203835"/>
                  </a:lnTo>
                  <a:lnTo>
                    <a:pt x="767829" y="204990"/>
                  </a:lnTo>
                  <a:lnTo>
                    <a:pt x="764476" y="206146"/>
                  </a:lnTo>
                  <a:lnTo>
                    <a:pt x="765949" y="211201"/>
                  </a:lnTo>
                  <a:lnTo>
                    <a:pt x="773099" y="208737"/>
                  </a:lnTo>
                  <a:close/>
                </a:path>
                <a:path w="1364614" h="386714">
                  <a:moveTo>
                    <a:pt x="792187" y="202184"/>
                  </a:moveTo>
                  <a:lnTo>
                    <a:pt x="790257" y="197281"/>
                  </a:lnTo>
                  <a:lnTo>
                    <a:pt x="786904" y="198437"/>
                  </a:lnTo>
                  <a:lnTo>
                    <a:pt x="783551" y="199593"/>
                  </a:lnTo>
                  <a:lnTo>
                    <a:pt x="785037" y="204647"/>
                  </a:lnTo>
                  <a:lnTo>
                    <a:pt x="792187" y="202184"/>
                  </a:lnTo>
                  <a:close/>
                </a:path>
                <a:path w="1364614" h="386714">
                  <a:moveTo>
                    <a:pt x="811288" y="195630"/>
                  </a:moveTo>
                  <a:lnTo>
                    <a:pt x="809345" y="190728"/>
                  </a:lnTo>
                  <a:lnTo>
                    <a:pt x="805992" y="191884"/>
                  </a:lnTo>
                  <a:lnTo>
                    <a:pt x="802640" y="193040"/>
                  </a:lnTo>
                  <a:lnTo>
                    <a:pt x="804138" y="198081"/>
                  </a:lnTo>
                  <a:lnTo>
                    <a:pt x="811288" y="195630"/>
                  </a:lnTo>
                  <a:close/>
                </a:path>
                <a:path w="1364614" h="386714">
                  <a:moveTo>
                    <a:pt x="830338" y="188976"/>
                  </a:moveTo>
                  <a:lnTo>
                    <a:pt x="828395" y="184073"/>
                  </a:lnTo>
                  <a:lnTo>
                    <a:pt x="825042" y="185254"/>
                  </a:lnTo>
                  <a:lnTo>
                    <a:pt x="821690" y="186436"/>
                  </a:lnTo>
                  <a:lnTo>
                    <a:pt x="823201" y="191477"/>
                  </a:lnTo>
                  <a:lnTo>
                    <a:pt x="830338" y="188976"/>
                  </a:lnTo>
                  <a:close/>
                </a:path>
                <a:path w="1364614" h="386714">
                  <a:moveTo>
                    <a:pt x="849388" y="182283"/>
                  </a:moveTo>
                  <a:lnTo>
                    <a:pt x="847432" y="177406"/>
                  </a:lnTo>
                  <a:lnTo>
                    <a:pt x="844080" y="178574"/>
                  </a:lnTo>
                  <a:lnTo>
                    <a:pt x="840727" y="179743"/>
                  </a:lnTo>
                  <a:lnTo>
                    <a:pt x="842251" y="184797"/>
                  </a:lnTo>
                  <a:lnTo>
                    <a:pt x="849388" y="182283"/>
                  </a:lnTo>
                  <a:close/>
                </a:path>
                <a:path w="1364614" h="386714">
                  <a:moveTo>
                    <a:pt x="868438" y="175602"/>
                  </a:moveTo>
                  <a:lnTo>
                    <a:pt x="866470" y="170726"/>
                  </a:lnTo>
                  <a:lnTo>
                    <a:pt x="863117" y="171894"/>
                  </a:lnTo>
                  <a:lnTo>
                    <a:pt x="859764" y="173075"/>
                  </a:lnTo>
                  <a:lnTo>
                    <a:pt x="861301" y="178104"/>
                  </a:lnTo>
                  <a:lnTo>
                    <a:pt x="868438" y="175602"/>
                  </a:lnTo>
                  <a:close/>
                </a:path>
                <a:path w="1364614" h="386714">
                  <a:moveTo>
                    <a:pt x="887463" y="168884"/>
                  </a:moveTo>
                  <a:lnTo>
                    <a:pt x="885482" y="163995"/>
                  </a:lnTo>
                  <a:lnTo>
                    <a:pt x="882142" y="165188"/>
                  </a:lnTo>
                  <a:lnTo>
                    <a:pt x="878801" y="166382"/>
                  </a:lnTo>
                  <a:lnTo>
                    <a:pt x="880338" y="171411"/>
                  </a:lnTo>
                  <a:lnTo>
                    <a:pt x="887463" y="168884"/>
                  </a:lnTo>
                  <a:close/>
                </a:path>
                <a:path w="1364614" h="386714">
                  <a:moveTo>
                    <a:pt x="906475" y="162128"/>
                  </a:moveTo>
                  <a:lnTo>
                    <a:pt x="904494" y="157238"/>
                  </a:lnTo>
                  <a:lnTo>
                    <a:pt x="901153" y="158432"/>
                  </a:lnTo>
                  <a:lnTo>
                    <a:pt x="897813" y="159626"/>
                  </a:lnTo>
                  <a:lnTo>
                    <a:pt x="899350" y="164655"/>
                  </a:lnTo>
                  <a:lnTo>
                    <a:pt x="906475" y="162128"/>
                  </a:lnTo>
                  <a:close/>
                </a:path>
                <a:path w="1364614" h="386714">
                  <a:moveTo>
                    <a:pt x="925499" y="155359"/>
                  </a:moveTo>
                  <a:lnTo>
                    <a:pt x="923505" y="150469"/>
                  </a:lnTo>
                  <a:lnTo>
                    <a:pt x="920165" y="151663"/>
                  </a:lnTo>
                  <a:lnTo>
                    <a:pt x="916825" y="152857"/>
                  </a:lnTo>
                  <a:lnTo>
                    <a:pt x="918375" y="157886"/>
                  </a:lnTo>
                  <a:lnTo>
                    <a:pt x="925499" y="155359"/>
                  </a:lnTo>
                  <a:close/>
                </a:path>
                <a:path w="1364614" h="386714">
                  <a:moveTo>
                    <a:pt x="944511" y="148577"/>
                  </a:moveTo>
                  <a:lnTo>
                    <a:pt x="942517" y="143700"/>
                  </a:lnTo>
                  <a:lnTo>
                    <a:pt x="939177" y="144894"/>
                  </a:lnTo>
                  <a:lnTo>
                    <a:pt x="935837" y="146088"/>
                  </a:lnTo>
                  <a:lnTo>
                    <a:pt x="937387" y="151130"/>
                  </a:lnTo>
                  <a:lnTo>
                    <a:pt x="944511" y="148577"/>
                  </a:lnTo>
                  <a:close/>
                </a:path>
                <a:path w="1364614" h="386714">
                  <a:moveTo>
                    <a:pt x="963510" y="141782"/>
                  </a:moveTo>
                  <a:lnTo>
                    <a:pt x="961517" y="136906"/>
                  </a:lnTo>
                  <a:lnTo>
                    <a:pt x="958176" y="138099"/>
                  </a:lnTo>
                  <a:lnTo>
                    <a:pt x="954836" y="139293"/>
                  </a:lnTo>
                  <a:lnTo>
                    <a:pt x="956386" y="144322"/>
                  </a:lnTo>
                  <a:lnTo>
                    <a:pt x="963510" y="141782"/>
                  </a:lnTo>
                  <a:close/>
                </a:path>
                <a:path w="1364614" h="386714">
                  <a:moveTo>
                    <a:pt x="982510" y="134988"/>
                  </a:moveTo>
                  <a:lnTo>
                    <a:pt x="980516" y="130111"/>
                  </a:lnTo>
                  <a:lnTo>
                    <a:pt x="977176" y="131305"/>
                  </a:lnTo>
                  <a:lnTo>
                    <a:pt x="973836" y="132499"/>
                  </a:lnTo>
                  <a:lnTo>
                    <a:pt x="975385" y="137528"/>
                  </a:lnTo>
                  <a:lnTo>
                    <a:pt x="982510" y="134988"/>
                  </a:lnTo>
                  <a:close/>
                </a:path>
                <a:path w="1364614" h="386714">
                  <a:moveTo>
                    <a:pt x="1001509" y="128193"/>
                  </a:moveTo>
                  <a:lnTo>
                    <a:pt x="999515" y="123317"/>
                  </a:lnTo>
                  <a:lnTo>
                    <a:pt x="996175" y="124510"/>
                  </a:lnTo>
                  <a:lnTo>
                    <a:pt x="992835" y="125704"/>
                  </a:lnTo>
                  <a:lnTo>
                    <a:pt x="994384" y="130733"/>
                  </a:lnTo>
                  <a:lnTo>
                    <a:pt x="1001509" y="128193"/>
                  </a:lnTo>
                  <a:close/>
                </a:path>
                <a:path w="1364614" h="386714">
                  <a:moveTo>
                    <a:pt x="1020508" y="121399"/>
                  </a:moveTo>
                  <a:lnTo>
                    <a:pt x="1018514" y="116522"/>
                  </a:lnTo>
                  <a:lnTo>
                    <a:pt x="1015174" y="117716"/>
                  </a:lnTo>
                  <a:lnTo>
                    <a:pt x="1011834" y="118910"/>
                  </a:lnTo>
                  <a:lnTo>
                    <a:pt x="1013383" y="123939"/>
                  </a:lnTo>
                  <a:lnTo>
                    <a:pt x="1020508" y="121399"/>
                  </a:lnTo>
                  <a:close/>
                </a:path>
                <a:path w="1364614" h="386714">
                  <a:moveTo>
                    <a:pt x="1039520" y="114617"/>
                  </a:moveTo>
                  <a:lnTo>
                    <a:pt x="1037526" y="109740"/>
                  </a:lnTo>
                  <a:lnTo>
                    <a:pt x="1034186" y="110934"/>
                  </a:lnTo>
                  <a:lnTo>
                    <a:pt x="1030846" y="112128"/>
                  </a:lnTo>
                  <a:lnTo>
                    <a:pt x="1032395" y="117157"/>
                  </a:lnTo>
                  <a:lnTo>
                    <a:pt x="1039520" y="114617"/>
                  </a:lnTo>
                  <a:close/>
                </a:path>
                <a:path w="1364614" h="386714">
                  <a:moveTo>
                    <a:pt x="1058506" y="107848"/>
                  </a:moveTo>
                  <a:lnTo>
                    <a:pt x="1056525" y="102971"/>
                  </a:lnTo>
                  <a:lnTo>
                    <a:pt x="1053185" y="104152"/>
                  </a:lnTo>
                  <a:lnTo>
                    <a:pt x="1049845" y="105333"/>
                  </a:lnTo>
                  <a:lnTo>
                    <a:pt x="1051382" y="110375"/>
                  </a:lnTo>
                  <a:lnTo>
                    <a:pt x="1058506" y="107848"/>
                  </a:lnTo>
                  <a:close/>
                </a:path>
                <a:path w="1364614" h="386714">
                  <a:moveTo>
                    <a:pt x="1077531" y="101117"/>
                  </a:moveTo>
                  <a:lnTo>
                    <a:pt x="1075550" y="96240"/>
                  </a:lnTo>
                  <a:lnTo>
                    <a:pt x="1072210" y="97421"/>
                  </a:lnTo>
                  <a:lnTo>
                    <a:pt x="1068870" y="98602"/>
                  </a:lnTo>
                  <a:lnTo>
                    <a:pt x="1070406" y="103644"/>
                  </a:lnTo>
                  <a:lnTo>
                    <a:pt x="1077531" y="101117"/>
                  </a:lnTo>
                  <a:close/>
                </a:path>
                <a:path w="1364614" h="386714">
                  <a:moveTo>
                    <a:pt x="1096568" y="94373"/>
                  </a:moveTo>
                  <a:lnTo>
                    <a:pt x="1094587" y="89496"/>
                  </a:lnTo>
                  <a:lnTo>
                    <a:pt x="1091247" y="90678"/>
                  </a:lnTo>
                  <a:lnTo>
                    <a:pt x="1087894" y="91859"/>
                  </a:lnTo>
                  <a:lnTo>
                    <a:pt x="1089431" y="96901"/>
                  </a:lnTo>
                  <a:lnTo>
                    <a:pt x="1096568" y="94373"/>
                  </a:lnTo>
                  <a:close/>
                </a:path>
                <a:path w="1364614" h="386714">
                  <a:moveTo>
                    <a:pt x="1115580" y="87655"/>
                  </a:moveTo>
                  <a:lnTo>
                    <a:pt x="1113624" y="82765"/>
                  </a:lnTo>
                  <a:lnTo>
                    <a:pt x="1110272" y="83934"/>
                  </a:lnTo>
                  <a:lnTo>
                    <a:pt x="1106932" y="85115"/>
                  </a:lnTo>
                  <a:lnTo>
                    <a:pt x="1108456" y="90157"/>
                  </a:lnTo>
                  <a:lnTo>
                    <a:pt x="1115580" y="87655"/>
                  </a:lnTo>
                  <a:close/>
                </a:path>
                <a:path w="1364614" h="386714">
                  <a:moveTo>
                    <a:pt x="1134630" y="81013"/>
                  </a:moveTo>
                  <a:lnTo>
                    <a:pt x="1132674" y="76123"/>
                  </a:lnTo>
                  <a:lnTo>
                    <a:pt x="1129322" y="77292"/>
                  </a:lnTo>
                  <a:lnTo>
                    <a:pt x="1125969" y="78460"/>
                  </a:lnTo>
                  <a:lnTo>
                    <a:pt x="1127493" y="83502"/>
                  </a:lnTo>
                  <a:lnTo>
                    <a:pt x="1134630" y="81013"/>
                  </a:lnTo>
                  <a:close/>
                </a:path>
                <a:path w="1364614" h="386714">
                  <a:moveTo>
                    <a:pt x="1153680" y="74371"/>
                  </a:moveTo>
                  <a:lnTo>
                    <a:pt x="1151737" y="69481"/>
                  </a:lnTo>
                  <a:lnTo>
                    <a:pt x="1148384" y="70650"/>
                  </a:lnTo>
                  <a:lnTo>
                    <a:pt x="1145032" y="71818"/>
                  </a:lnTo>
                  <a:lnTo>
                    <a:pt x="1146543" y="76860"/>
                  </a:lnTo>
                  <a:lnTo>
                    <a:pt x="1153680" y="74371"/>
                  </a:lnTo>
                  <a:close/>
                </a:path>
                <a:path w="1364614" h="386714">
                  <a:moveTo>
                    <a:pt x="1172730" y="67741"/>
                  </a:moveTo>
                  <a:lnTo>
                    <a:pt x="1170800" y="62839"/>
                  </a:lnTo>
                  <a:lnTo>
                    <a:pt x="1167447" y="64008"/>
                  </a:lnTo>
                  <a:lnTo>
                    <a:pt x="1164094" y="65176"/>
                  </a:lnTo>
                  <a:lnTo>
                    <a:pt x="1165593" y="70231"/>
                  </a:lnTo>
                  <a:lnTo>
                    <a:pt x="1172730" y="67741"/>
                  </a:lnTo>
                  <a:close/>
                </a:path>
                <a:path w="1364614" h="386714">
                  <a:moveTo>
                    <a:pt x="1191831" y="61252"/>
                  </a:moveTo>
                  <a:lnTo>
                    <a:pt x="1189913" y="56349"/>
                  </a:lnTo>
                  <a:lnTo>
                    <a:pt x="1186548" y="57492"/>
                  </a:lnTo>
                  <a:lnTo>
                    <a:pt x="1183182" y="58635"/>
                  </a:lnTo>
                  <a:lnTo>
                    <a:pt x="1184681" y="63690"/>
                  </a:lnTo>
                  <a:lnTo>
                    <a:pt x="1191831" y="61252"/>
                  </a:lnTo>
                  <a:close/>
                </a:path>
                <a:path w="1364614" h="386714">
                  <a:moveTo>
                    <a:pt x="1210932" y="54737"/>
                  </a:moveTo>
                  <a:lnTo>
                    <a:pt x="1209027" y="49834"/>
                  </a:lnTo>
                  <a:lnTo>
                    <a:pt x="1205661" y="50977"/>
                  </a:lnTo>
                  <a:lnTo>
                    <a:pt x="1202296" y="52120"/>
                  </a:lnTo>
                  <a:lnTo>
                    <a:pt x="1203769" y="57175"/>
                  </a:lnTo>
                  <a:lnTo>
                    <a:pt x="1210932" y="54737"/>
                  </a:lnTo>
                  <a:close/>
                </a:path>
                <a:path w="1364614" h="386714">
                  <a:moveTo>
                    <a:pt x="1230020" y="48247"/>
                  </a:moveTo>
                  <a:lnTo>
                    <a:pt x="1228128" y="43332"/>
                  </a:lnTo>
                  <a:lnTo>
                    <a:pt x="1224762" y="44475"/>
                  </a:lnTo>
                  <a:lnTo>
                    <a:pt x="1221397" y="45618"/>
                  </a:lnTo>
                  <a:lnTo>
                    <a:pt x="1222857" y="50685"/>
                  </a:lnTo>
                  <a:lnTo>
                    <a:pt x="1230020" y="48247"/>
                  </a:lnTo>
                  <a:close/>
                </a:path>
                <a:path w="1364614" h="386714">
                  <a:moveTo>
                    <a:pt x="1249172" y="41910"/>
                  </a:moveTo>
                  <a:lnTo>
                    <a:pt x="1247305" y="36982"/>
                  </a:lnTo>
                  <a:lnTo>
                    <a:pt x="1243926" y="38100"/>
                  </a:lnTo>
                  <a:lnTo>
                    <a:pt x="1240548" y="39217"/>
                  </a:lnTo>
                  <a:lnTo>
                    <a:pt x="1241996" y="44272"/>
                  </a:lnTo>
                  <a:lnTo>
                    <a:pt x="1249172" y="41910"/>
                  </a:lnTo>
                  <a:close/>
                </a:path>
                <a:path w="1364614" h="386714">
                  <a:moveTo>
                    <a:pt x="1268323" y="35585"/>
                  </a:moveTo>
                  <a:lnTo>
                    <a:pt x="1266469" y="30657"/>
                  </a:lnTo>
                  <a:lnTo>
                    <a:pt x="1263091" y="31775"/>
                  </a:lnTo>
                  <a:lnTo>
                    <a:pt x="1259713" y="32893"/>
                  </a:lnTo>
                  <a:lnTo>
                    <a:pt x="1261148" y="37960"/>
                  </a:lnTo>
                  <a:lnTo>
                    <a:pt x="1268323" y="35585"/>
                  </a:lnTo>
                  <a:close/>
                </a:path>
                <a:path w="1364614" h="386714">
                  <a:moveTo>
                    <a:pt x="1287487" y="29273"/>
                  </a:moveTo>
                  <a:lnTo>
                    <a:pt x="1285646" y="24333"/>
                  </a:lnTo>
                  <a:lnTo>
                    <a:pt x="1282268" y="25450"/>
                  </a:lnTo>
                  <a:lnTo>
                    <a:pt x="1278890" y="26568"/>
                  </a:lnTo>
                  <a:lnTo>
                    <a:pt x="1280312" y="31635"/>
                  </a:lnTo>
                  <a:lnTo>
                    <a:pt x="1287487" y="29273"/>
                  </a:lnTo>
                  <a:close/>
                </a:path>
                <a:path w="1364614" h="386714">
                  <a:moveTo>
                    <a:pt x="1306677" y="23114"/>
                  </a:moveTo>
                  <a:lnTo>
                    <a:pt x="1304861" y="18161"/>
                  </a:lnTo>
                  <a:lnTo>
                    <a:pt x="1301470" y="19240"/>
                  </a:lnTo>
                  <a:lnTo>
                    <a:pt x="1298079" y="20320"/>
                  </a:lnTo>
                  <a:lnTo>
                    <a:pt x="1299476" y="25387"/>
                  </a:lnTo>
                  <a:lnTo>
                    <a:pt x="1306677" y="23114"/>
                  </a:lnTo>
                  <a:close/>
                </a:path>
                <a:path w="1364614" h="386714">
                  <a:moveTo>
                    <a:pt x="1325918" y="17018"/>
                  </a:moveTo>
                  <a:lnTo>
                    <a:pt x="1324114" y="12065"/>
                  </a:lnTo>
                  <a:lnTo>
                    <a:pt x="1320723" y="13144"/>
                  </a:lnTo>
                  <a:lnTo>
                    <a:pt x="1317332" y="14224"/>
                  </a:lnTo>
                  <a:lnTo>
                    <a:pt x="1318717" y="19304"/>
                  </a:lnTo>
                  <a:lnTo>
                    <a:pt x="1325918" y="17018"/>
                  </a:lnTo>
                  <a:close/>
                </a:path>
                <a:path w="1364614" h="386714">
                  <a:moveTo>
                    <a:pt x="1345133" y="10922"/>
                  </a:moveTo>
                  <a:lnTo>
                    <a:pt x="1343355" y="5956"/>
                  </a:lnTo>
                  <a:lnTo>
                    <a:pt x="1339964" y="7035"/>
                  </a:lnTo>
                  <a:lnTo>
                    <a:pt x="1336573" y="8115"/>
                  </a:lnTo>
                  <a:lnTo>
                    <a:pt x="1337932" y="13195"/>
                  </a:lnTo>
                  <a:lnTo>
                    <a:pt x="1345133" y="10922"/>
                  </a:lnTo>
                  <a:close/>
                </a:path>
                <a:path w="1364614" h="386714">
                  <a:moveTo>
                    <a:pt x="1364411" y="4965"/>
                  </a:moveTo>
                  <a:lnTo>
                    <a:pt x="1362646" y="0"/>
                  </a:lnTo>
                  <a:lnTo>
                    <a:pt x="1359242" y="1028"/>
                  </a:lnTo>
                  <a:lnTo>
                    <a:pt x="1355839" y="2057"/>
                  </a:lnTo>
                  <a:lnTo>
                    <a:pt x="1357172" y="7150"/>
                  </a:lnTo>
                  <a:lnTo>
                    <a:pt x="1364411" y="49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 descr=""/>
            <p:cNvSpPr/>
            <p:nvPr/>
          </p:nvSpPr>
          <p:spPr>
            <a:xfrm>
              <a:off x="3595547" y="5417108"/>
              <a:ext cx="619760" cy="134620"/>
            </a:xfrm>
            <a:custGeom>
              <a:avLst/>
              <a:gdLst/>
              <a:ahLst/>
              <a:cxnLst/>
              <a:rect l="l" t="t" r="r" b="b"/>
              <a:pathLst>
                <a:path w="619760" h="134620">
                  <a:moveTo>
                    <a:pt x="8572" y="132334"/>
                  </a:moveTo>
                  <a:lnTo>
                    <a:pt x="6807" y="127368"/>
                  </a:lnTo>
                  <a:lnTo>
                    <a:pt x="3403" y="128397"/>
                  </a:lnTo>
                  <a:lnTo>
                    <a:pt x="0" y="129425"/>
                  </a:lnTo>
                  <a:lnTo>
                    <a:pt x="1333" y="134518"/>
                  </a:lnTo>
                  <a:lnTo>
                    <a:pt x="8572" y="132334"/>
                  </a:lnTo>
                  <a:close/>
                </a:path>
                <a:path w="619760" h="134620">
                  <a:moveTo>
                    <a:pt x="27876" y="126492"/>
                  </a:moveTo>
                  <a:lnTo>
                    <a:pt x="26136" y="121526"/>
                  </a:lnTo>
                  <a:lnTo>
                    <a:pt x="22733" y="122555"/>
                  </a:lnTo>
                  <a:lnTo>
                    <a:pt x="19329" y="123583"/>
                  </a:lnTo>
                  <a:lnTo>
                    <a:pt x="20637" y="128689"/>
                  </a:lnTo>
                  <a:lnTo>
                    <a:pt x="27876" y="126492"/>
                  </a:lnTo>
                  <a:close/>
                </a:path>
                <a:path w="619760" h="134620">
                  <a:moveTo>
                    <a:pt x="47180" y="120662"/>
                  </a:moveTo>
                  <a:lnTo>
                    <a:pt x="45466" y="115684"/>
                  </a:lnTo>
                  <a:lnTo>
                    <a:pt x="42062" y="116713"/>
                  </a:lnTo>
                  <a:lnTo>
                    <a:pt x="38658" y="117741"/>
                  </a:lnTo>
                  <a:lnTo>
                    <a:pt x="39954" y="122847"/>
                  </a:lnTo>
                  <a:lnTo>
                    <a:pt x="47180" y="120662"/>
                  </a:lnTo>
                  <a:close/>
                </a:path>
                <a:path w="619760" h="134620">
                  <a:moveTo>
                    <a:pt x="66522" y="114947"/>
                  </a:moveTo>
                  <a:lnTo>
                    <a:pt x="64820" y="109956"/>
                  </a:lnTo>
                  <a:lnTo>
                    <a:pt x="61404" y="110934"/>
                  </a:lnTo>
                  <a:lnTo>
                    <a:pt x="57988" y="111912"/>
                  </a:lnTo>
                  <a:lnTo>
                    <a:pt x="59245" y="117017"/>
                  </a:lnTo>
                  <a:lnTo>
                    <a:pt x="66522" y="114947"/>
                  </a:lnTo>
                  <a:close/>
                </a:path>
                <a:path w="619760" h="134620">
                  <a:moveTo>
                    <a:pt x="85915" y="109423"/>
                  </a:moveTo>
                  <a:lnTo>
                    <a:pt x="84239" y="104419"/>
                  </a:lnTo>
                  <a:lnTo>
                    <a:pt x="80822" y="105397"/>
                  </a:lnTo>
                  <a:lnTo>
                    <a:pt x="77406" y="106375"/>
                  </a:lnTo>
                  <a:lnTo>
                    <a:pt x="78638" y="111493"/>
                  </a:lnTo>
                  <a:lnTo>
                    <a:pt x="85915" y="109423"/>
                  </a:lnTo>
                  <a:close/>
                </a:path>
                <a:path w="619760" h="134620">
                  <a:moveTo>
                    <a:pt x="105295" y="103886"/>
                  </a:moveTo>
                  <a:lnTo>
                    <a:pt x="103657" y="98882"/>
                  </a:lnTo>
                  <a:lnTo>
                    <a:pt x="100241" y="99860"/>
                  </a:lnTo>
                  <a:lnTo>
                    <a:pt x="96824" y="100838"/>
                  </a:lnTo>
                  <a:lnTo>
                    <a:pt x="98031" y="105956"/>
                  </a:lnTo>
                  <a:lnTo>
                    <a:pt x="105295" y="103886"/>
                  </a:lnTo>
                  <a:close/>
                </a:path>
                <a:path w="619760" h="134620">
                  <a:moveTo>
                    <a:pt x="124701" y="98399"/>
                  </a:moveTo>
                  <a:lnTo>
                    <a:pt x="123088" y="93383"/>
                  </a:lnTo>
                  <a:lnTo>
                    <a:pt x="119659" y="94310"/>
                  </a:lnTo>
                  <a:lnTo>
                    <a:pt x="116243" y="95288"/>
                  </a:lnTo>
                  <a:lnTo>
                    <a:pt x="117424" y="100418"/>
                  </a:lnTo>
                  <a:lnTo>
                    <a:pt x="121056" y="99377"/>
                  </a:lnTo>
                  <a:lnTo>
                    <a:pt x="124701" y="98399"/>
                  </a:lnTo>
                  <a:close/>
                </a:path>
                <a:path w="619760" h="134620">
                  <a:moveTo>
                    <a:pt x="144195" y="93230"/>
                  </a:moveTo>
                  <a:lnTo>
                    <a:pt x="142608" y="88201"/>
                  </a:lnTo>
                  <a:lnTo>
                    <a:pt x="139179" y="89115"/>
                  </a:lnTo>
                  <a:lnTo>
                    <a:pt x="135750" y="90030"/>
                  </a:lnTo>
                  <a:lnTo>
                    <a:pt x="136906" y="95173"/>
                  </a:lnTo>
                  <a:lnTo>
                    <a:pt x="144195" y="93230"/>
                  </a:lnTo>
                  <a:close/>
                </a:path>
                <a:path w="619760" h="134620">
                  <a:moveTo>
                    <a:pt x="163677" y="88023"/>
                  </a:moveTo>
                  <a:lnTo>
                    <a:pt x="162115" y="82994"/>
                  </a:lnTo>
                  <a:lnTo>
                    <a:pt x="158686" y="83908"/>
                  </a:lnTo>
                  <a:lnTo>
                    <a:pt x="155257" y="84823"/>
                  </a:lnTo>
                  <a:lnTo>
                    <a:pt x="156375" y="89966"/>
                  </a:lnTo>
                  <a:lnTo>
                    <a:pt x="163677" y="88023"/>
                  </a:lnTo>
                  <a:close/>
                </a:path>
                <a:path w="619760" h="134620">
                  <a:moveTo>
                    <a:pt x="183172" y="82842"/>
                  </a:moveTo>
                  <a:lnTo>
                    <a:pt x="181635" y="77800"/>
                  </a:lnTo>
                  <a:lnTo>
                    <a:pt x="178206" y="78714"/>
                  </a:lnTo>
                  <a:lnTo>
                    <a:pt x="174777" y="79629"/>
                  </a:lnTo>
                  <a:lnTo>
                    <a:pt x="175869" y="84785"/>
                  </a:lnTo>
                  <a:lnTo>
                    <a:pt x="183172" y="82842"/>
                  </a:lnTo>
                  <a:close/>
                </a:path>
                <a:path w="619760" h="134620">
                  <a:moveTo>
                    <a:pt x="202742" y="78003"/>
                  </a:moveTo>
                  <a:lnTo>
                    <a:pt x="201244" y="72948"/>
                  </a:lnTo>
                  <a:lnTo>
                    <a:pt x="197789" y="73799"/>
                  </a:lnTo>
                  <a:lnTo>
                    <a:pt x="194335" y="74650"/>
                  </a:lnTo>
                  <a:lnTo>
                    <a:pt x="195402" y="79806"/>
                  </a:lnTo>
                  <a:lnTo>
                    <a:pt x="202742" y="78003"/>
                  </a:lnTo>
                  <a:close/>
                </a:path>
                <a:path w="619760" h="134620">
                  <a:moveTo>
                    <a:pt x="222313" y="73177"/>
                  </a:moveTo>
                  <a:lnTo>
                    <a:pt x="220853" y="68122"/>
                  </a:lnTo>
                  <a:lnTo>
                    <a:pt x="217398" y="68973"/>
                  </a:lnTo>
                  <a:lnTo>
                    <a:pt x="213944" y="69824"/>
                  </a:lnTo>
                  <a:lnTo>
                    <a:pt x="214985" y="74980"/>
                  </a:lnTo>
                  <a:lnTo>
                    <a:pt x="222313" y="73177"/>
                  </a:lnTo>
                  <a:close/>
                </a:path>
                <a:path w="619760" h="134620">
                  <a:moveTo>
                    <a:pt x="241896" y="68376"/>
                  </a:moveTo>
                  <a:lnTo>
                    <a:pt x="240461" y="63309"/>
                  </a:lnTo>
                  <a:lnTo>
                    <a:pt x="237007" y="64160"/>
                  </a:lnTo>
                  <a:lnTo>
                    <a:pt x="233553" y="65011"/>
                  </a:lnTo>
                  <a:lnTo>
                    <a:pt x="234556" y="70180"/>
                  </a:lnTo>
                  <a:lnTo>
                    <a:pt x="241896" y="68376"/>
                  </a:lnTo>
                  <a:close/>
                </a:path>
                <a:path w="619760" h="134620">
                  <a:moveTo>
                    <a:pt x="261543" y="63830"/>
                  </a:moveTo>
                  <a:lnTo>
                    <a:pt x="260134" y="58750"/>
                  </a:lnTo>
                  <a:lnTo>
                    <a:pt x="256667" y="59524"/>
                  </a:lnTo>
                  <a:lnTo>
                    <a:pt x="253199" y="60299"/>
                  </a:lnTo>
                  <a:lnTo>
                    <a:pt x="254165" y="65481"/>
                  </a:lnTo>
                  <a:lnTo>
                    <a:pt x="261543" y="63830"/>
                  </a:lnTo>
                  <a:close/>
                </a:path>
                <a:path w="619760" h="134620">
                  <a:moveTo>
                    <a:pt x="281216" y="59423"/>
                  </a:moveTo>
                  <a:lnTo>
                    <a:pt x="279844" y="54343"/>
                  </a:lnTo>
                  <a:lnTo>
                    <a:pt x="276377" y="55118"/>
                  </a:lnTo>
                  <a:lnTo>
                    <a:pt x="272910" y="55892"/>
                  </a:lnTo>
                  <a:lnTo>
                    <a:pt x="273850" y="61074"/>
                  </a:lnTo>
                  <a:lnTo>
                    <a:pt x="281216" y="59423"/>
                  </a:lnTo>
                  <a:close/>
                </a:path>
                <a:path w="619760" h="134620">
                  <a:moveTo>
                    <a:pt x="300888" y="55029"/>
                  </a:moveTo>
                  <a:lnTo>
                    <a:pt x="299554" y="49936"/>
                  </a:lnTo>
                  <a:lnTo>
                    <a:pt x="296087" y="50711"/>
                  </a:lnTo>
                  <a:lnTo>
                    <a:pt x="292620" y="51485"/>
                  </a:lnTo>
                  <a:lnTo>
                    <a:pt x="293522" y="56680"/>
                  </a:lnTo>
                  <a:lnTo>
                    <a:pt x="300888" y="55029"/>
                  </a:lnTo>
                  <a:close/>
                </a:path>
                <a:path w="619760" h="134620">
                  <a:moveTo>
                    <a:pt x="320598" y="50787"/>
                  </a:moveTo>
                  <a:lnTo>
                    <a:pt x="319290" y="45681"/>
                  </a:lnTo>
                  <a:lnTo>
                    <a:pt x="315810" y="46380"/>
                  </a:lnTo>
                  <a:lnTo>
                    <a:pt x="312331" y="47078"/>
                  </a:lnTo>
                  <a:lnTo>
                    <a:pt x="313194" y="52273"/>
                  </a:lnTo>
                  <a:lnTo>
                    <a:pt x="320598" y="50787"/>
                  </a:lnTo>
                  <a:close/>
                </a:path>
                <a:path w="619760" h="134620">
                  <a:moveTo>
                    <a:pt x="340372" y="46837"/>
                  </a:moveTo>
                  <a:lnTo>
                    <a:pt x="339102" y="41719"/>
                  </a:lnTo>
                  <a:lnTo>
                    <a:pt x="335622" y="42418"/>
                  </a:lnTo>
                  <a:lnTo>
                    <a:pt x="332143" y="43116"/>
                  </a:lnTo>
                  <a:lnTo>
                    <a:pt x="332968" y="48310"/>
                  </a:lnTo>
                  <a:lnTo>
                    <a:pt x="340372" y="46837"/>
                  </a:lnTo>
                  <a:close/>
                </a:path>
                <a:path w="619760" h="134620">
                  <a:moveTo>
                    <a:pt x="360133" y="42887"/>
                  </a:moveTo>
                  <a:lnTo>
                    <a:pt x="358902" y="37769"/>
                  </a:lnTo>
                  <a:lnTo>
                    <a:pt x="355422" y="38468"/>
                  </a:lnTo>
                  <a:lnTo>
                    <a:pt x="351942" y="39166"/>
                  </a:lnTo>
                  <a:lnTo>
                    <a:pt x="352729" y="44373"/>
                  </a:lnTo>
                  <a:lnTo>
                    <a:pt x="360133" y="42887"/>
                  </a:lnTo>
                  <a:close/>
                </a:path>
                <a:path w="619760" h="134620">
                  <a:moveTo>
                    <a:pt x="379920" y="38938"/>
                  </a:moveTo>
                  <a:lnTo>
                    <a:pt x="378714" y="33807"/>
                  </a:lnTo>
                  <a:lnTo>
                    <a:pt x="375234" y="34505"/>
                  </a:lnTo>
                  <a:lnTo>
                    <a:pt x="371754" y="35204"/>
                  </a:lnTo>
                  <a:lnTo>
                    <a:pt x="372503" y="40424"/>
                  </a:lnTo>
                  <a:lnTo>
                    <a:pt x="379920" y="38938"/>
                  </a:lnTo>
                  <a:close/>
                </a:path>
                <a:path w="619760" h="134620">
                  <a:moveTo>
                    <a:pt x="399770" y="35458"/>
                  </a:moveTo>
                  <a:lnTo>
                    <a:pt x="398614" y="30327"/>
                  </a:lnTo>
                  <a:lnTo>
                    <a:pt x="395109" y="30937"/>
                  </a:lnTo>
                  <a:lnTo>
                    <a:pt x="391604" y="31546"/>
                  </a:lnTo>
                  <a:lnTo>
                    <a:pt x="392328" y="36766"/>
                  </a:lnTo>
                  <a:lnTo>
                    <a:pt x="399770" y="35458"/>
                  </a:lnTo>
                  <a:close/>
                </a:path>
                <a:path w="619760" h="134620">
                  <a:moveTo>
                    <a:pt x="419633" y="31978"/>
                  </a:moveTo>
                  <a:lnTo>
                    <a:pt x="418515" y="26835"/>
                  </a:lnTo>
                  <a:lnTo>
                    <a:pt x="415010" y="27444"/>
                  </a:lnTo>
                  <a:lnTo>
                    <a:pt x="411505" y="28054"/>
                  </a:lnTo>
                  <a:lnTo>
                    <a:pt x="412191" y="33286"/>
                  </a:lnTo>
                  <a:lnTo>
                    <a:pt x="419633" y="31978"/>
                  </a:lnTo>
                  <a:close/>
                </a:path>
                <a:path w="619760" h="134620">
                  <a:moveTo>
                    <a:pt x="439483" y="28498"/>
                  </a:moveTo>
                  <a:lnTo>
                    <a:pt x="438404" y="23355"/>
                  </a:lnTo>
                  <a:lnTo>
                    <a:pt x="434898" y="23964"/>
                  </a:lnTo>
                  <a:lnTo>
                    <a:pt x="431393" y="24574"/>
                  </a:lnTo>
                  <a:lnTo>
                    <a:pt x="432041" y="29806"/>
                  </a:lnTo>
                  <a:lnTo>
                    <a:pt x="439483" y="28498"/>
                  </a:lnTo>
                  <a:close/>
                </a:path>
                <a:path w="619760" h="134620">
                  <a:moveTo>
                    <a:pt x="459397" y="25336"/>
                  </a:moveTo>
                  <a:lnTo>
                    <a:pt x="458355" y="20180"/>
                  </a:lnTo>
                  <a:lnTo>
                    <a:pt x="454837" y="20701"/>
                  </a:lnTo>
                  <a:lnTo>
                    <a:pt x="451319" y="21221"/>
                  </a:lnTo>
                  <a:lnTo>
                    <a:pt x="451929" y="26454"/>
                  </a:lnTo>
                  <a:lnTo>
                    <a:pt x="459397" y="25336"/>
                  </a:lnTo>
                  <a:close/>
                </a:path>
                <a:path w="619760" h="134620">
                  <a:moveTo>
                    <a:pt x="479336" y="22377"/>
                  </a:moveTo>
                  <a:lnTo>
                    <a:pt x="478332" y="17208"/>
                  </a:lnTo>
                  <a:lnTo>
                    <a:pt x="474814" y="17729"/>
                  </a:lnTo>
                  <a:lnTo>
                    <a:pt x="471297" y="18249"/>
                  </a:lnTo>
                  <a:lnTo>
                    <a:pt x="471868" y="23495"/>
                  </a:lnTo>
                  <a:lnTo>
                    <a:pt x="479336" y="22377"/>
                  </a:lnTo>
                  <a:close/>
                </a:path>
                <a:path w="619760" h="134620">
                  <a:moveTo>
                    <a:pt x="499275" y="19392"/>
                  </a:moveTo>
                  <a:lnTo>
                    <a:pt x="498309" y="14224"/>
                  </a:lnTo>
                  <a:lnTo>
                    <a:pt x="494792" y="14744"/>
                  </a:lnTo>
                  <a:lnTo>
                    <a:pt x="491274" y="15265"/>
                  </a:lnTo>
                  <a:lnTo>
                    <a:pt x="491807" y="20510"/>
                  </a:lnTo>
                  <a:lnTo>
                    <a:pt x="499275" y="19392"/>
                  </a:lnTo>
                  <a:close/>
                </a:path>
                <a:path w="619760" h="134620">
                  <a:moveTo>
                    <a:pt x="519226" y="16510"/>
                  </a:moveTo>
                  <a:lnTo>
                    <a:pt x="518299" y="11315"/>
                  </a:lnTo>
                  <a:lnTo>
                    <a:pt x="514769" y="11760"/>
                  </a:lnTo>
                  <a:lnTo>
                    <a:pt x="511251" y="12280"/>
                  </a:lnTo>
                  <a:lnTo>
                    <a:pt x="511746" y="17526"/>
                  </a:lnTo>
                  <a:lnTo>
                    <a:pt x="515480" y="16979"/>
                  </a:lnTo>
                  <a:lnTo>
                    <a:pt x="519226" y="16510"/>
                  </a:lnTo>
                  <a:close/>
                </a:path>
                <a:path w="619760" h="134620">
                  <a:moveTo>
                    <a:pt x="539242" y="14071"/>
                  </a:moveTo>
                  <a:lnTo>
                    <a:pt x="538353" y="8877"/>
                  </a:lnTo>
                  <a:lnTo>
                    <a:pt x="534822" y="9309"/>
                  </a:lnTo>
                  <a:lnTo>
                    <a:pt x="531291" y="9740"/>
                  </a:lnTo>
                  <a:lnTo>
                    <a:pt x="531749" y="14986"/>
                  </a:lnTo>
                  <a:lnTo>
                    <a:pt x="539242" y="14071"/>
                  </a:lnTo>
                  <a:close/>
                </a:path>
                <a:path w="619760" h="134620">
                  <a:moveTo>
                    <a:pt x="559257" y="11620"/>
                  </a:moveTo>
                  <a:lnTo>
                    <a:pt x="558406" y="6426"/>
                  </a:lnTo>
                  <a:lnTo>
                    <a:pt x="554875" y="6858"/>
                  </a:lnTo>
                  <a:lnTo>
                    <a:pt x="551345" y="7289"/>
                  </a:lnTo>
                  <a:lnTo>
                    <a:pt x="551751" y="12547"/>
                  </a:lnTo>
                  <a:lnTo>
                    <a:pt x="559257" y="11620"/>
                  </a:lnTo>
                  <a:close/>
                </a:path>
                <a:path w="619760" h="134620">
                  <a:moveTo>
                    <a:pt x="579247" y="9182"/>
                  </a:moveTo>
                  <a:lnTo>
                    <a:pt x="578446" y="3975"/>
                  </a:lnTo>
                  <a:lnTo>
                    <a:pt x="574916" y="4406"/>
                  </a:lnTo>
                  <a:lnTo>
                    <a:pt x="571385" y="4838"/>
                  </a:lnTo>
                  <a:lnTo>
                    <a:pt x="571754" y="10096"/>
                  </a:lnTo>
                  <a:lnTo>
                    <a:pt x="579247" y="9182"/>
                  </a:lnTo>
                  <a:close/>
                </a:path>
                <a:path w="619760" h="134620">
                  <a:moveTo>
                    <a:pt x="599313" y="7112"/>
                  </a:moveTo>
                  <a:lnTo>
                    <a:pt x="598551" y="1905"/>
                  </a:lnTo>
                  <a:lnTo>
                    <a:pt x="595007" y="2235"/>
                  </a:lnTo>
                  <a:lnTo>
                    <a:pt x="591464" y="2565"/>
                  </a:lnTo>
                  <a:lnTo>
                    <a:pt x="591794" y="7823"/>
                  </a:lnTo>
                  <a:lnTo>
                    <a:pt x="599313" y="7112"/>
                  </a:lnTo>
                  <a:close/>
                </a:path>
                <a:path w="619760" h="134620">
                  <a:moveTo>
                    <a:pt x="619379" y="5207"/>
                  </a:moveTo>
                  <a:lnTo>
                    <a:pt x="618655" y="0"/>
                  </a:lnTo>
                  <a:lnTo>
                    <a:pt x="615111" y="330"/>
                  </a:lnTo>
                  <a:lnTo>
                    <a:pt x="611568" y="660"/>
                  </a:lnTo>
                  <a:lnTo>
                    <a:pt x="611860" y="5918"/>
                  </a:lnTo>
                  <a:lnTo>
                    <a:pt x="619379" y="520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 descr=""/>
            <p:cNvSpPr/>
            <p:nvPr/>
          </p:nvSpPr>
          <p:spPr>
            <a:xfrm>
              <a:off x="4227234" y="5413185"/>
              <a:ext cx="410845" cy="0"/>
            </a:xfrm>
            <a:custGeom>
              <a:avLst/>
              <a:gdLst/>
              <a:ahLst/>
              <a:cxnLst/>
              <a:rect l="l" t="t" r="r" b="b"/>
              <a:pathLst>
                <a:path w="410845" h="0">
                  <a:moveTo>
                    <a:pt x="0" y="0"/>
                  </a:moveTo>
                  <a:lnTo>
                    <a:pt x="410649" y="0"/>
                  </a:lnTo>
                </a:path>
              </a:pathLst>
            </a:custGeom>
            <a:ln w="1589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 descr=""/>
            <p:cNvSpPr/>
            <p:nvPr/>
          </p:nvSpPr>
          <p:spPr>
            <a:xfrm>
              <a:off x="792975" y="5412219"/>
              <a:ext cx="4751070" cy="402590"/>
            </a:xfrm>
            <a:custGeom>
              <a:avLst/>
              <a:gdLst/>
              <a:ahLst/>
              <a:cxnLst/>
              <a:rect l="l" t="t" r="r" b="b"/>
              <a:pathLst>
                <a:path w="4751070" h="402589">
                  <a:moveTo>
                    <a:pt x="2438" y="226809"/>
                  </a:moveTo>
                  <a:lnTo>
                    <a:pt x="0" y="225767"/>
                  </a:lnTo>
                  <a:lnTo>
                    <a:pt x="0" y="231470"/>
                  </a:lnTo>
                  <a:lnTo>
                    <a:pt x="546" y="231711"/>
                  </a:lnTo>
                  <a:lnTo>
                    <a:pt x="2438" y="226809"/>
                  </a:lnTo>
                  <a:close/>
                </a:path>
                <a:path w="4751070" h="402589">
                  <a:moveTo>
                    <a:pt x="21005" y="234721"/>
                  </a:moveTo>
                  <a:lnTo>
                    <a:pt x="17741" y="233324"/>
                  </a:lnTo>
                  <a:lnTo>
                    <a:pt x="14478" y="231927"/>
                  </a:lnTo>
                  <a:lnTo>
                    <a:pt x="12166" y="236664"/>
                  </a:lnTo>
                  <a:lnTo>
                    <a:pt x="19126" y="239636"/>
                  </a:lnTo>
                  <a:lnTo>
                    <a:pt x="21005" y="234721"/>
                  </a:lnTo>
                  <a:close/>
                </a:path>
                <a:path w="4751070" h="402589">
                  <a:moveTo>
                    <a:pt x="39573" y="242646"/>
                  </a:moveTo>
                  <a:lnTo>
                    <a:pt x="36309" y="241249"/>
                  </a:lnTo>
                  <a:lnTo>
                    <a:pt x="33045" y="239852"/>
                  </a:lnTo>
                  <a:lnTo>
                    <a:pt x="30746" y="244602"/>
                  </a:lnTo>
                  <a:lnTo>
                    <a:pt x="37719" y="247573"/>
                  </a:lnTo>
                  <a:lnTo>
                    <a:pt x="39573" y="242646"/>
                  </a:lnTo>
                  <a:close/>
                </a:path>
                <a:path w="4751070" h="402589">
                  <a:moveTo>
                    <a:pt x="58127" y="250571"/>
                  </a:moveTo>
                  <a:lnTo>
                    <a:pt x="54864" y="249174"/>
                  </a:lnTo>
                  <a:lnTo>
                    <a:pt x="51600" y="247777"/>
                  </a:lnTo>
                  <a:lnTo>
                    <a:pt x="49326" y="252526"/>
                  </a:lnTo>
                  <a:lnTo>
                    <a:pt x="56286" y="255498"/>
                  </a:lnTo>
                  <a:lnTo>
                    <a:pt x="58127" y="250571"/>
                  </a:lnTo>
                  <a:close/>
                </a:path>
                <a:path w="4751070" h="402589">
                  <a:moveTo>
                    <a:pt x="76695" y="258495"/>
                  </a:moveTo>
                  <a:lnTo>
                    <a:pt x="73431" y="257098"/>
                  </a:lnTo>
                  <a:lnTo>
                    <a:pt x="70167" y="255701"/>
                  </a:lnTo>
                  <a:lnTo>
                    <a:pt x="67906" y="260464"/>
                  </a:lnTo>
                  <a:lnTo>
                    <a:pt x="74879" y="263436"/>
                  </a:lnTo>
                  <a:lnTo>
                    <a:pt x="76695" y="258495"/>
                  </a:lnTo>
                  <a:close/>
                </a:path>
                <a:path w="4751070" h="402589">
                  <a:moveTo>
                    <a:pt x="95262" y="266420"/>
                  </a:moveTo>
                  <a:lnTo>
                    <a:pt x="91998" y="265023"/>
                  </a:lnTo>
                  <a:lnTo>
                    <a:pt x="88734" y="263626"/>
                  </a:lnTo>
                  <a:lnTo>
                    <a:pt x="86499" y="268401"/>
                  </a:lnTo>
                  <a:lnTo>
                    <a:pt x="93459" y="271373"/>
                  </a:lnTo>
                  <a:lnTo>
                    <a:pt x="95262" y="266420"/>
                  </a:lnTo>
                  <a:close/>
                </a:path>
                <a:path w="4751070" h="402589">
                  <a:moveTo>
                    <a:pt x="113969" y="274027"/>
                  </a:moveTo>
                  <a:lnTo>
                    <a:pt x="110667" y="272707"/>
                  </a:lnTo>
                  <a:lnTo>
                    <a:pt x="107365" y="271386"/>
                  </a:lnTo>
                  <a:lnTo>
                    <a:pt x="105156" y="276174"/>
                  </a:lnTo>
                  <a:lnTo>
                    <a:pt x="112179" y="278980"/>
                  </a:lnTo>
                  <a:lnTo>
                    <a:pt x="113969" y="274027"/>
                  </a:lnTo>
                  <a:close/>
                </a:path>
                <a:path w="4751070" h="402589">
                  <a:moveTo>
                    <a:pt x="132702" y="281520"/>
                  </a:moveTo>
                  <a:lnTo>
                    <a:pt x="129400" y="280200"/>
                  </a:lnTo>
                  <a:lnTo>
                    <a:pt x="126098" y="278879"/>
                  </a:lnTo>
                  <a:lnTo>
                    <a:pt x="123901" y="283667"/>
                  </a:lnTo>
                  <a:lnTo>
                    <a:pt x="130937" y="286486"/>
                  </a:lnTo>
                  <a:lnTo>
                    <a:pt x="132702" y="281520"/>
                  </a:lnTo>
                  <a:close/>
                </a:path>
                <a:path w="4751070" h="402589">
                  <a:moveTo>
                    <a:pt x="151447" y="289013"/>
                  </a:moveTo>
                  <a:lnTo>
                    <a:pt x="148145" y="287693"/>
                  </a:lnTo>
                  <a:lnTo>
                    <a:pt x="144843" y="286372"/>
                  </a:lnTo>
                  <a:lnTo>
                    <a:pt x="142671" y="291172"/>
                  </a:lnTo>
                  <a:lnTo>
                    <a:pt x="149707" y="293979"/>
                  </a:lnTo>
                  <a:lnTo>
                    <a:pt x="151447" y="289013"/>
                  </a:lnTo>
                  <a:close/>
                </a:path>
                <a:path w="4751070" h="402589">
                  <a:moveTo>
                    <a:pt x="170192" y="296506"/>
                  </a:moveTo>
                  <a:lnTo>
                    <a:pt x="166890" y="295186"/>
                  </a:lnTo>
                  <a:lnTo>
                    <a:pt x="163588" y="293865"/>
                  </a:lnTo>
                  <a:lnTo>
                    <a:pt x="161442" y="298678"/>
                  </a:lnTo>
                  <a:lnTo>
                    <a:pt x="168478" y="301485"/>
                  </a:lnTo>
                  <a:lnTo>
                    <a:pt x="170192" y="296506"/>
                  </a:lnTo>
                  <a:close/>
                </a:path>
                <a:path w="4751070" h="402589">
                  <a:moveTo>
                    <a:pt x="188925" y="303999"/>
                  </a:moveTo>
                  <a:lnTo>
                    <a:pt x="185635" y="302679"/>
                  </a:lnTo>
                  <a:lnTo>
                    <a:pt x="182333" y="301358"/>
                  </a:lnTo>
                  <a:lnTo>
                    <a:pt x="180200" y="306171"/>
                  </a:lnTo>
                  <a:lnTo>
                    <a:pt x="187236" y="308991"/>
                  </a:lnTo>
                  <a:lnTo>
                    <a:pt x="188925" y="303999"/>
                  </a:lnTo>
                  <a:close/>
                </a:path>
                <a:path w="4751070" h="402589">
                  <a:moveTo>
                    <a:pt x="207721" y="311340"/>
                  </a:moveTo>
                  <a:lnTo>
                    <a:pt x="204393" y="310095"/>
                  </a:lnTo>
                  <a:lnTo>
                    <a:pt x="201066" y="308864"/>
                  </a:lnTo>
                  <a:lnTo>
                    <a:pt x="198958" y="313690"/>
                  </a:lnTo>
                  <a:lnTo>
                    <a:pt x="206044" y="316331"/>
                  </a:lnTo>
                  <a:lnTo>
                    <a:pt x="207721" y="311340"/>
                  </a:lnTo>
                  <a:close/>
                </a:path>
                <a:path w="4751070" h="402589">
                  <a:moveTo>
                    <a:pt x="226644" y="318389"/>
                  </a:moveTo>
                  <a:lnTo>
                    <a:pt x="223316" y="317144"/>
                  </a:lnTo>
                  <a:lnTo>
                    <a:pt x="219989" y="315912"/>
                  </a:lnTo>
                  <a:lnTo>
                    <a:pt x="217893" y="320738"/>
                  </a:lnTo>
                  <a:lnTo>
                    <a:pt x="224993" y="323380"/>
                  </a:lnTo>
                  <a:lnTo>
                    <a:pt x="226644" y="318389"/>
                  </a:lnTo>
                  <a:close/>
                </a:path>
                <a:path w="4751070" h="402589">
                  <a:moveTo>
                    <a:pt x="245554" y="325424"/>
                  </a:moveTo>
                  <a:lnTo>
                    <a:pt x="242227" y="324180"/>
                  </a:lnTo>
                  <a:lnTo>
                    <a:pt x="238899" y="322935"/>
                  </a:lnTo>
                  <a:lnTo>
                    <a:pt x="236829" y="327787"/>
                  </a:lnTo>
                  <a:lnTo>
                    <a:pt x="243928" y="330428"/>
                  </a:lnTo>
                  <a:lnTo>
                    <a:pt x="245554" y="325424"/>
                  </a:lnTo>
                  <a:close/>
                </a:path>
                <a:path w="4751070" h="402589">
                  <a:moveTo>
                    <a:pt x="264477" y="332460"/>
                  </a:moveTo>
                  <a:lnTo>
                    <a:pt x="261150" y="331216"/>
                  </a:lnTo>
                  <a:lnTo>
                    <a:pt x="257822" y="329971"/>
                  </a:lnTo>
                  <a:lnTo>
                    <a:pt x="255778" y="334835"/>
                  </a:lnTo>
                  <a:lnTo>
                    <a:pt x="262877" y="337477"/>
                  </a:lnTo>
                  <a:lnTo>
                    <a:pt x="264477" y="332460"/>
                  </a:lnTo>
                  <a:close/>
                </a:path>
                <a:path w="4751070" h="402589">
                  <a:moveTo>
                    <a:pt x="283387" y="339509"/>
                  </a:moveTo>
                  <a:lnTo>
                    <a:pt x="280060" y="338264"/>
                  </a:lnTo>
                  <a:lnTo>
                    <a:pt x="276733" y="337019"/>
                  </a:lnTo>
                  <a:lnTo>
                    <a:pt x="274713" y="341884"/>
                  </a:lnTo>
                  <a:lnTo>
                    <a:pt x="281813" y="344525"/>
                  </a:lnTo>
                  <a:lnTo>
                    <a:pt x="283387" y="339509"/>
                  </a:lnTo>
                  <a:close/>
                </a:path>
                <a:path w="4751070" h="402589">
                  <a:moveTo>
                    <a:pt x="302310" y="346494"/>
                  </a:moveTo>
                  <a:lnTo>
                    <a:pt x="298970" y="345300"/>
                  </a:lnTo>
                  <a:lnTo>
                    <a:pt x="295643" y="344055"/>
                  </a:lnTo>
                  <a:lnTo>
                    <a:pt x="293649" y="348932"/>
                  </a:lnTo>
                  <a:lnTo>
                    <a:pt x="297192" y="350253"/>
                  </a:lnTo>
                  <a:lnTo>
                    <a:pt x="300761" y="351523"/>
                  </a:lnTo>
                  <a:lnTo>
                    <a:pt x="302310" y="346494"/>
                  </a:lnTo>
                  <a:close/>
                </a:path>
                <a:path w="4751070" h="402589">
                  <a:moveTo>
                    <a:pt x="321398" y="353047"/>
                  </a:moveTo>
                  <a:lnTo>
                    <a:pt x="318046" y="351891"/>
                  </a:lnTo>
                  <a:lnTo>
                    <a:pt x="314693" y="350735"/>
                  </a:lnTo>
                  <a:lnTo>
                    <a:pt x="312712" y="355625"/>
                  </a:lnTo>
                  <a:lnTo>
                    <a:pt x="319874" y="358089"/>
                  </a:lnTo>
                  <a:lnTo>
                    <a:pt x="321398" y="353047"/>
                  </a:lnTo>
                  <a:close/>
                </a:path>
                <a:path w="4751070" h="402589">
                  <a:moveTo>
                    <a:pt x="340487" y="359600"/>
                  </a:moveTo>
                  <a:lnTo>
                    <a:pt x="337134" y="358444"/>
                  </a:lnTo>
                  <a:lnTo>
                    <a:pt x="333781" y="357289"/>
                  </a:lnTo>
                  <a:lnTo>
                    <a:pt x="331825" y="362191"/>
                  </a:lnTo>
                  <a:lnTo>
                    <a:pt x="335407" y="363410"/>
                  </a:lnTo>
                  <a:lnTo>
                    <a:pt x="338988" y="364655"/>
                  </a:lnTo>
                  <a:lnTo>
                    <a:pt x="340487" y="359600"/>
                  </a:lnTo>
                  <a:close/>
                </a:path>
                <a:path w="4751070" h="402589">
                  <a:moveTo>
                    <a:pt x="359575" y="366166"/>
                  </a:moveTo>
                  <a:lnTo>
                    <a:pt x="356222" y="365010"/>
                  </a:lnTo>
                  <a:lnTo>
                    <a:pt x="352869" y="363855"/>
                  </a:lnTo>
                  <a:lnTo>
                    <a:pt x="350939" y="368757"/>
                  </a:lnTo>
                  <a:lnTo>
                    <a:pt x="358101" y="371221"/>
                  </a:lnTo>
                  <a:lnTo>
                    <a:pt x="359575" y="366166"/>
                  </a:lnTo>
                  <a:close/>
                </a:path>
                <a:path w="4751070" h="402589">
                  <a:moveTo>
                    <a:pt x="378663" y="372732"/>
                  </a:moveTo>
                  <a:lnTo>
                    <a:pt x="375310" y="371576"/>
                  </a:lnTo>
                  <a:lnTo>
                    <a:pt x="371957" y="370420"/>
                  </a:lnTo>
                  <a:lnTo>
                    <a:pt x="370052" y="375335"/>
                  </a:lnTo>
                  <a:lnTo>
                    <a:pt x="377215" y="377799"/>
                  </a:lnTo>
                  <a:lnTo>
                    <a:pt x="378663" y="372732"/>
                  </a:lnTo>
                  <a:close/>
                </a:path>
                <a:path w="4751070" h="402589">
                  <a:moveTo>
                    <a:pt x="397751" y="379260"/>
                  </a:moveTo>
                  <a:lnTo>
                    <a:pt x="394385" y="378142"/>
                  </a:lnTo>
                  <a:lnTo>
                    <a:pt x="391033" y="376986"/>
                  </a:lnTo>
                  <a:lnTo>
                    <a:pt x="389153" y="381901"/>
                  </a:lnTo>
                  <a:lnTo>
                    <a:pt x="392734" y="383146"/>
                  </a:lnTo>
                  <a:lnTo>
                    <a:pt x="396328" y="384327"/>
                  </a:lnTo>
                  <a:lnTo>
                    <a:pt x="397751" y="379260"/>
                  </a:lnTo>
                  <a:close/>
                </a:path>
                <a:path w="4751070" h="402589">
                  <a:moveTo>
                    <a:pt x="417004" y="385305"/>
                  </a:moveTo>
                  <a:lnTo>
                    <a:pt x="413626" y="384238"/>
                  </a:lnTo>
                  <a:lnTo>
                    <a:pt x="410248" y="383171"/>
                  </a:lnTo>
                  <a:lnTo>
                    <a:pt x="408393" y="388112"/>
                  </a:lnTo>
                  <a:lnTo>
                    <a:pt x="415620" y="390385"/>
                  </a:lnTo>
                  <a:lnTo>
                    <a:pt x="417004" y="385305"/>
                  </a:lnTo>
                  <a:close/>
                </a:path>
                <a:path w="4751070" h="402589">
                  <a:moveTo>
                    <a:pt x="436257" y="391375"/>
                  </a:moveTo>
                  <a:lnTo>
                    <a:pt x="432879" y="390309"/>
                  </a:lnTo>
                  <a:lnTo>
                    <a:pt x="429501" y="389242"/>
                  </a:lnTo>
                  <a:lnTo>
                    <a:pt x="427672" y="394182"/>
                  </a:lnTo>
                  <a:lnTo>
                    <a:pt x="434898" y="396468"/>
                  </a:lnTo>
                  <a:lnTo>
                    <a:pt x="436257" y="391375"/>
                  </a:lnTo>
                  <a:close/>
                </a:path>
                <a:path w="4751070" h="402589">
                  <a:moveTo>
                    <a:pt x="455498" y="397433"/>
                  </a:moveTo>
                  <a:lnTo>
                    <a:pt x="452120" y="396367"/>
                  </a:lnTo>
                  <a:lnTo>
                    <a:pt x="448741" y="395300"/>
                  </a:lnTo>
                  <a:lnTo>
                    <a:pt x="446938" y="400253"/>
                  </a:lnTo>
                  <a:lnTo>
                    <a:pt x="454164" y="402526"/>
                  </a:lnTo>
                  <a:lnTo>
                    <a:pt x="455498" y="397433"/>
                  </a:lnTo>
                  <a:close/>
                </a:path>
                <a:path w="4751070" h="402589">
                  <a:moveTo>
                    <a:pt x="3865041" y="558"/>
                  </a:moveTo>
                  <a:lnTo>
                    <a:pt x="3861498" y="279"/>
                  </a:lnTo>
                  <a:lnTo>
                    <a:pt x="3857955" y="0"/>
                  </a:lnTo>
                  <a:lnTo>
                    <a:pt x="3857358" y="5232"/>
                  </a:lnTo>
                  <a:lnTo>
                    <a:pt x="3864889" y="5829"/>
                  </a:lnTo>
                  <a:lnTo>
                    <a:pt x="3865041" y="558"/>
                  </a:lnTo>
                  <a:close/>
                </a:path>
                <a:path w="4751070" h="402589">
                  <a:moveTo>
                    <a:pt x="3885171" y="2159"/>
                  </a:moveTo>
                  <a:lnTo>
                    <a:pt x="3881628" y="1879"/>
                  </a:lnTo>
                  <a:lnTo>
                    <a:pt x="3878084" y="1600"/>
                  </a:lnTo>
                  <a:lnTo>
                    <a:pt x="3877449" y="6819"/>
                  </a:lnTo>
                  <a:lnTo>
                    <a:pt x="3884980" y="7429"/>
                  </a:lnTo>
                  <a:lnTo>
                    <a:pt x="3885171" y="2159"/>
                  </a:lnTo>
                  <a:close/>
                </a:path>
                <a:path w="4751070" h="402589">
                  <a:moveTo>
                    <a:pt x="3905300" y="3771"/>
                  </a:moveTo>
                  <a:lnTo>
                    <a:pt x="3901757" y="3492"/>
                  </a:lnTo>
                  <a:lnTo>
                    <a:pt x="3898214" y="3213"/>
                  </a:lnTo>
                  <a:lnTo>
                    <a:pt x="3897541" y="8432"/>
                  </a:lnTo>
                  <a:lnTo>
                    <a:pt x="3905072" y="9042"/>
                  </a:lnTo>
                  <a:lnTo>
                    <a:pt x="3905300" y="3771"/>
                  </a:lnTo>
                  <a:close/>
                </a:path>
                <a:path w="4751070" h="402589">
                  <a:moveTo>
                    <a:pt x="3925443" y="5397"/>
                  </a:moveTo>
                  <a:lnTo>
                    <a:pt x="3921899" y="5105"/>
                  </a:lnTo>
                  <a:lnTo>
                    <a:pt x="3918356" y="4826"/>
                  </a:lnTo>
                  <a:lnTo>
                    <a:pt x="3917645" y="10045"/>
                  </a:lnTo>
                  <a:lnTo>
                    <a:pt x="3925176" y="10655"/>
                  </a:lnTo>
                  <a:lnTo>
                    <a:pt x="3925443" y="5397"/>
                  </a:lnTo>
                  <a:close/>
                </a:path>
                <a:path w="4751070" h="402589">
                  <a:moveTo>
                    <a:pt x="3945509" y="7620"/>
                  </a:moveTo>
                  <a:lnTo>
                    <a:pt x="3941978" y="7239"/>
                  </a:lnTo>
                  <a:lnTo>
                    <a:pt x="3938447" y="6858"/>
                  </a:lnTo>
                  <a:lnTo>
                    <a:pt x="3937698" y="12065"/>
                  </a:lnTo>
                  <a:lnTo>
                    <a:pt x="3945204" y="12890"/>
                  </a:lnTo>
                  <a:lnTo>
                    <a:pt x="3945509" y="7620"/>
                  </a:lnTo>
                  <a:close/>
                </a:path>
                <a:path w="4751070" h="402589">
                  <a:moveTo>
                    <a:pt x="3965587" y="9804"/>
                  </a:moveTo>
                  <a:lnTo>
                    <a:pt x="3962057" y="9423"/>
                  </a:lnTo>
                  <a:lnTo>
                    <a:pt x="3958526" y="9042"/>
                  </a:lnTo>
                  <a:lnTo>
                    <a:pt x="3957739" y="14249"/>
                  </a:lnTo>
                  <a:lnTo>
                    <a:pt x="3965244" y="15062"/>
                  </a:lnTo>
                  <a:lnTo>
                    <a:pt x="3965587" y="9804"/>
                  </a:lnTo>
                  <a:close/>
                </a:path>
                <a:path w="4751070" h="402589">
                  <a:moveTo>
                    <a:pt x="3985666" y="12001"/>
                  </a:moveTo>
                  <a:lnTo>
                    <a:pt x="3982135" y="11620"/>
                  </a:lnTo>
                  <a:lnTo>
                    <a:pt x="3978605" y="11239"/>
                  </a:lnTo>
                  <a:lnTo>
                    <a:pt x="3977779" y="16433"/>
                  </a:lnTo>
                  <a:lnTo>
                    <a:pt x="3985285" y="17259"/>
                  </a:lnTo>
                  <a:lnTo>
                    <a:pt x="3985666" y="12001"/>
                  </a:lnTo>
                  <a:close/>
                </a:path>
                <a:path w="4751070" h="402589">
                  <a:moveTo>
                    <a:pt x="4005745" y="14198"/>
                  </a:moveTo>
                  <a:lnTo>
                    <a:pt x="4002214" y="13817"/>
                  </a:lnTo>
                  <a:lnTo>
                    <a:pt x="3998684" y="13436"/>
                  </a:lnTo>
                  <a:lnTo>
                    <a:pt x="3997820" y="18630"/>
                  </a:lnTo>
                  <a:lnTo>
                    <a:pt x="4005338" y="19456"/>
                  </a:lnTo>
                  <a:lnTo>
                    <a:pt x="4005745" y="14198"/>
                  </a:lnTo>
                  <a:close/>
                </a:path>
                <a:path w="4751070" h="402589">
                  <a:moveTo>
                    <a:pt x="4025760" y="16891"/>
                  </a:moveTo>
                  <a:lnTo>
                    <a:pt x="4022242" y="16408"/>
                  </a:lnTo>
                  <a:lnTo>
                    <a:pt x="4018724" y="15925"/>
                  </a:lnTo>
                  <a:lnTo>
                    <a:pt x="4017835" y="21107"/>
                  </a:lnTo>
                  <a:lnTo>
                    <a:pt x="4025315" y="22148"/>
                  </a:lnTo>
                  <a:lnTo>
                    <a:pt x="4025760" y="16891"/>
                  </a:lnTo>
                  <a:close/>
                </a:path>
                <a:path w="4751070" h="402589">
                  <a:moveTo>
                    <a:pt x="4045762" y="19659"/>
                  </a:moveTo>
                  <a:lnTo>
                    <a:pt x="4042245" y="19177"/>
                  </a:lnTo>
                  <a:lnTo>
                    <a:pt x="4038727" y="18694"/>
                  </a:lnTo>
                  <a:lnTo>
                    <a:pt x="4037800" y="23876"/>
                  </a:lnTo>
                  <a:lnTo>
                    <a:pt x="4045280" y="24904"/>
                  </a:lnTo>
                  <a:lnTo>
                    <a:pt x="4045762" y="19659"/>
                  </a:lnTo>
                  <a:close/>
                </a:path>
                <a:path w="4751070" h="402589">
                  <a:moveTo>
                    <a:pt x="4065765" y="22440"/>
                  </a:moveTo>
                  <a:lnTo>
                    <a:pt x="4062247" y="21958"/>
                  </a:lnTo>
                  <a:lnTo>
                    <a:pt x="4058729" y="21475"/>
                  </a:lnTo>
                  <a:lnTo>
                    <a:pt x="4057764" y="26644"/>
                  </a:lnTo>
                  <a:lnTo>
                    <a:pt x="4065244" y="27686"/>
                  </a:lnTo>
                  <a:lnTo>
                    <a:pt x="4065765" y="22440"/>
                  </a:lnTo>
                  <a:close/>
                </a:path>
                <a:path w="4751070" h="402589">
                  <a:moveTo>
                    <a:pt x="4085780" y="25209"/>
                  </a:moveTo>
                  <a:lnTo>
                    <a:pt x="4082262" y="24726"/>
                  </a:lnTo>
                  <a:lnTo>
                    <a:pt x="4078744" y="24244"/>
                  </a:lnTo>
                  <a:lnTo>
                    <a:pt x="4077741" y="29413"/>
                  </a:lnTo>
                  <a:lnTo>
                    <a:pt x="4085234" y="30454"/>
                  </a:lnTo>
                  <a:lnTo>
                    <a:pt x="4085780" y="25209"/>
                  </a:lnTo>
                  <a:close/>
                </a:path>
                <a:path w="4751070" h="402589">
                  <a:moveTo>
                    <a:pt x="4105745" y="28282"/>
                  </a:moveTo>
                  <a:lnTo>
                    <a:pt x="4102239" y="27698"/>
                  </a:lnTo>
                  <a:lnTo>
                    <a:pt x="4098734" y="27114"/>
                  </a:lnTo>
                  <a:lnTo>
                    <a:pt x="4097705" y="32270"/>
                  </a:lnTo>
                  <a:lnTo>
                    <a:pt x="4105160" y="33528"/>
                  </a:lnTo>
                  <a:lnTo>
                    <a:pt x="4105745" y="28282"/>
                  </a:lnTo>
                  <a:close/>
                </a:path>
                <a:path w="4751070" h="402589">
                  <a:moveTo>
                    <a:pt x="4125658" y="31623"/>
                  </a:moveTo>
                  <a:lnTo>
                    <a:pt x="4122153" y="31038"/>
                  </a:lnTo>
                  <a:lnTo>
                    <a:pt x="4118648" y="30454"/>
                  </a:lnTo>
                  <a:lnTo>
                    <a:pt x="4117594" y="35610"/>
                  </a:lnTo>
                  <a:lnTo>
                    <a:pt x="4125036" y="36855"/>
                  </a:lnTo>
                  <a:lnTo>
                    <a:pt x="4125658" y="31623"/>
                  </a:lnTo>
                  <a:close/>
                </a:path>
                <a:path w="4751070" h="402589">
                  <a:moveTo>
                    <a:pt x="4145572" y="34950"/>
                  </a:moveTo>
                  <a:lnTo>
                    <a:pt x="4142067" y="34366"/>
                  </a:lnTo>
                  <a:lnTo>
                    <a:pt x="4138561" y="33782"/>
                  </a:lnTo>
                  <a:lnTo>
                    <a:pt x="4137469" y="38938"/>
                  </a:lnTo>
                  <a:lnTo>
                    <a:pt x="4144924" y="40182"/>
                  </a:lnTo>
                  <a:lnTo>
                    <a:pt x="4145572" y="34950"/>
                  </a:lnTo>
                  <a:close/>
                </a:path>
                <a:path w="4751070" h="402589">
                  <a:moveTo>
                    <a:pt x="4165498" y="38290"/>
                  </a:moveTo>
                  <a:lnTo>
                    <a:pt x="4161993" y="37706"/>
                  </a:lnTo>
                  <a:lnTo>
                    <a:pt x="4158488" y="37122"/>
                  </a:lnTo>
                  <a:lnTo>
                    <a:pt x="4157357" y="42265"/>
                  </a:lnTo>
                  <a:lnTo>
                    <a:pt x="4164812" y="43510"/>
                  </a:lnTo>
                  <a:lnTo>
                    <a:pt x="4165498" y="38290"/>
                  </a:lnTo>
                  <a:close/>
                </a:path>
                <a:path w="4751070" h="402589">
                  <a:moveTo>
                    <a:pt x="4185412" y="41643"/>
                  </a:moveTo>
                  <a:lnTo>
                    <a:pt x="4181906" y="41046"/>
                  </a:lnTo>
                  <a:lnTo>
                    <a:pt x="4178401" y="40462"/>
                  </a:lnTo>
                  <a:lnTo>
                    <a:pt x="4177246" y="45605"/>
                  </a:lnTo>
                  <a:lnTo>
                    <a:pt x="4180967" y="46228"/>
                  </a:lnTo>
                  <a:lnTo>
                    <a:pt x="4184688" y="46875"/>
                  </a:lnTo>
                  <a:lnTo>
                    <a:pt x="4185412" y="41643"/>
                  </a:lnTo>
                  <a:close/>
                </a:path>
                <a:path w="4751070" h="402589">
                  <a:moveTo>
                    <a:pt x="4205224" y="45554"/>
                  </a:moveTo>
                  <a:lnTo>
                    <a:pt x="4201731" y="44869"/>
                  </a:lnTo>
                  <a:lnTo>
                    <a:pt x="4198239" y="44183"/>
                  </a:lnTo>
                  <a:lnTo>
                    <a:pt x="4197058" y="49314"/>
                  </a:lnTo>
                  <a:lnTo>
                    <a:pt x="4204474" y="50774"/>
                  </a:lnTo>
                  <a:lnTo>
                    <a:pt x="4205224" y="45554"/>
                  </a:lnTo>
                  <a:close/>
                </a:path>
                <a:path w="4751070" h="402589">
                  <a:moveTo>
                    <a:pt x="4225048" y="49441"/>
                  </a:moveTo>
                  <a:lnTo>
                    <a:pt x="4221556" y="48755"/>
                  </a:lnTo>
                  <a:lnTo>
                    <a:pt x="4218063" y="48069"/>
                  </a:lnTo>
                  <a:lnTo>
                    <a:pt x="4216844" y="53200"/>
                  </a:lnTo>
                  <a:lnTo>
                    <a:pt x="4224261" y="54648"/>
                  </a:lnTo>
                  <a:lnTo>
                    <a:pt x="4225048" y="49441"/>
                  </a:lnTo>
                  <a:close/>
                </a:path>
                <a:path w="4751070" h="402589">
                  <a:moveTo>
                    <a:pt x="4244860" y="53327"/>
                  </a:moveTo>
                  <a:lnTo>
                    <a:pt x="4241368" y="52641"/>
                  </a:lnTo>
                  <a:lnTo>
                    <a:pt x="4237875" y="51955"/>
                  </a:lnTo>
                  <a:lnTo>
                    <a:pt x="4236631" y="57073"/>
                  </a:lnTo>
                  <a:lnTo>
                    <a:pt x="4244048" y="58534"/>
                  </a:lnTo>
                  <a:lnTo>
                    <a:pt x="4244860" y="53327"/>
                  </a:lnTo>
                  <a:close/>
                </a:path>
                <a:path w="4751070" h="402589">
                  <a:moveTo>
                    <a:pt x="4264685" y="57213"/>
                  </a:moveTo>
                  <a:lnTo>
                    <a:pt x="4261193" y="56527"/>
                  </a:lnTo>
                  <a:lnTo>
                    <a:pt x="4257700" y="55841"/>
                  </a:lnTo>
                  <a:lnTo>
                    <a:pt x="4256430" y="60960"/>
                  </a:lnTo>
                  <a:lnTo>
                    <a:pt x="4263834" y="62407"/>
                  </a:lnTo>
                  <a:lnTo>
                    <a:pt x="4264685" y="57213"/>
                  </a:lnTo>
                  <a:close/>
                </a:path>
                <a:path w="4751070" h="402589">
                  <a:moveTo>
                    <a:pt x="4284434" y="61353"/>
                  </a:moveTo>
                  <a:lnTo>
                    <a:pt x="4280967" y="60579"/>
                  </a:lnTo>
                  <a:lnTo>
                    <a:pt x="4277499" y="59804"/>
                  </a:lnTo>
                  <a:lnTo>
                    <a:pt x="4276191" y="64897"/>
                  </a:lnTo>
                  <a:lnTo>
                    <a:pt x="4283557" y="66548"/>
                  </a:lnTo>
                  <a:lnTo>
                    <a:pt x="4284434" y="61353"/>
                  </a:lnTo>
                  <a:close/>
                </a:path>
                <a:path w="4751070" h="402589">
                  <a:moveTo>
                    <a:pt x="4304144" y="65773"/>
                  </a:moveTo>
                  <a:lnTo>
                    <a:pt x="4300677" y="64998"/>
                  </a:lnTo>
                  <a:lnTo>
                    <a:pt x="4297210" y="64223"/>
                  </a:lnTo>
                  <a:lnTo>
                    <a:pt x="4295876" y="69316"/>
                  </a:lnTo>
                  <a:lnTo>
                    <a:pt x="4303242" y="70967"/>
                  </a:lnTo>
                  <a:lnTo>
                    <a:pt x="4304144" y="65773"/>
                  </a:lnTo>
                  <a:close/>
                </a:path>
                <a:path w="4751070" h="402589">
                  <a:moveTo>
                    <a:pt x="4323842" y="70192"/>
                  </a:moveTo>
                  <a:lnTo>
                    <a:pt x="4320375" y="69418"/>
                  </a:lnTo>
                  <a:lnTo>
                    <a:pt x="4316908" y="68643"/>
                  </a:lnTo>
                  <a:lnTo>
                    <a:pt x="4315536" y="73723"/>
                  </a:lnTo>
                  <a:lnTo>
                    <a:pt x="4322915" y="75374"/>
                  </a:lnTo>
                  <a:lnTo>
                    <a:pt x="4323842" y="70192"/>
                  </a:lnTo>
                  <a:close/>
                </a:path>
                <a:path w="4751070" h="402589">
                  <a:moveTo>
                    <a:pt x="4343552" y="74612"/>
                  </a:moveTo>
                  <a:lnTo>
                    <a:pt x="4340085" y="73837"/>
                  </a:lnTo>
                  <a:lnTo>
                    <a:pt x="4336618" y="73063"/>
                  </a:lnTo>
                  <a:lnTo>
                    <a:pt x="4335221" y="78143"/>
                  </a:lnTo>
                  <a:lnTo>
                    <a:pt x="4342587" y="79794"/>
                  </a:lnTo>
                  <a:lnTo>
                    <a:pt x="4343552" y="74612"/>
                  </a:lnTo>
                  <a:close/>
                </a:path>
                <a:path w="4751070" h="402589">
                  <a:moveTo>
                    <a:pt x="4363263" y="79032"/>
                  </a:moveTo>
                  <a:lnTo>
                    <a:pt x="4359795" y="78257"/>
                  </a:lnTo>
                  <a:lnTo>
                    <a:pt x="4356328" y="77482"/>
                  </a:lnTo>
                  <a:lnTo>
                    <a:pt x="4354906" y="82550"/>
                  </a:lnTo>
                  <a:lnTo>
                    <a:pt x="4362272" y="84201"/>
                  </a:lnTo>
                  <a:lnTo>
                    <a:pt x="4363263" y="79032"/>
                  </a:lnTo>
                  <a:close/>
                </a:path>
                <a:path w="4751070" h="402589">
                  <a:moveTo>
                    <a:pt x="4382871" y="83832"/>
                  </a:moveTo>
                  <a:lnTo>
                    <a:pt x="4379430" y="82969"/>
                  </a:lnTo>
                  <a:lnTo>
                    <a:pt x="4375988" y="82105"/>
                  </a:lnTo>
                  <a:lnTo>
                    <a:pt x="4374527" y="87160"/>
                  </a:lnTo>
                  <a:lnTo>
                    <a:pt x="4381855" y="89014"/>
                  </a:lnTo>
                  <a:lnTo>
                    <a:pt x="4382871" y="83832"/>
                  </a:lnTo>
                  <a:close/>
                </a:path>
                <a:path w="4751070" h="402589">
                  <a:moveTo>
                    <a:pt x="4402455" y="88773"/>
                  </a:moveTo>
                  <a:lnTo>
                    <a:pt x="4399013" y="87909"/>
                  </a:lnTo>
                  <a:lnTo>
                    <a:pt x="4395571" y="87045"/>
                  </a:lnTo>
                  <a:lnTo>
                    <a:pt x="4394085" y="92100"/>
                  </a:lnTo>
                  <a:lnTo>
                    <a:pt x="4401413" y="93941"/>
                  </a:lnTo>
                  <a:lnTo>
                    <a:pt x="4402455" y="88773"/>
                  </a:lnTo>
                  <a:close/>
                </a:path>
                <a:path w="4751070" h="402589">
                  <a:moveTo>
                    <a:pt x="4422025" y="93713"/>
                  </a:moveTo>
                  <a:lnTo>
                    <a:pt x="4418584" y="92849"/>
                  </a:lnTo>
                  <a:lnTo>
                    <a:pt x="4415142" y="91986"/>
                  </a:lnTo>
                  <a:lnTo>
                    <a:pt x="4413631" y="97028"/>
                  </a:lnTo>
                  <a:lnTo>
                    <a:pt x="4420959" y="98869"/>
                  </a:lnTo>
                  <a:lnTo>
                    <a:pt x="4422025" y="93713"/>
                  </a:lnTo>
                  <a:close/>
                </a:path>
                <a:path w="4751070" h="402589">
                  <a:moveTo>
                    <a:pt x="4441609" y="98640"/>
                  </a:moveTo>
                  <a:lnTo>
                    <a:pt x="4438167" y="97777"/>
                  </a:lnTo>
                  <a:lnTo>
                    <a:pt x="4434725" y="96913"/>
                  </a:lnTo>
                  <a:lnTo>
                    <a:pt x="4433189" y="101942"/>
                  </a:lnTo>
                  <a:lnTo>
                    <a:pt x="4440517" y="103797"/>
                  </a:lnTo>
                  <a:lnTo>
                    <a:pt x="4441609" y="98640"/>
                  </a:lnTo>
                  <a:close/>
                </a:path>
                <a:path w="4751070" h="402589">
                  <a:moveTo>
                    <a:pt x="4461192" y="103581"/>
                  </a:moveTo>
                  <a:lnTo>
                    <a:pt x="4457751" y="102717"/>
                  </a:lnTo>
                  <a:lnTo>
                    <a:pt x="4454309" y="101854"/>
                  </a:lnTo>
                  <a:lnTo>
                    <a:pt x="4452747" y="106883"/>
                  </a:lnTo>
                  <a:lnTo>
                    <a:pt x="4460075" y="108724"/>
                  </a:lnTo>
                  <a:lnTo>
                    <a:pt x="4461192" y="103581"/>
                  </a:lnTo>
                  <a:close/>
                </a:path>
                <a:path w="4751070" h="402589">
                  <a:moveTo>
                    <a:pt x="4480661" y="108927"/>
                  </a:moveTo>
                  <a:lnTo>
                    <a:pt x="4477245" y="107975"/>
                  </a:lnTo>
                  <a:lnTo>
                    <a:pt x="4473829" y="107022"/>
                  </a:lnTo>
                  <a:lnTo>
                    <a:pt x="4472241" y="112039"/>
                  </a:lnTo>
                  <a:lnTo>
                    <a:pt x="4479518" y="114071"/>
                  </a:lnTo>
                  <a:lnTo>
                    <a:pt x="4480661" y="108927"/>
                  </a:lnTo>
                  <a:close/>
                </a:path>
                <a:path w="4751070" h="402589">
                  <a:moveTo>
                    <a:pt x="4500105" y="114363"/>
                  </a:moveTo>
                  <a:lnTo>
                    <a:pt x="4496689" y="113411"/>
                  </a:lnTo>
                  <a:lnTo>
                    <a:pt x="4493272" y="112458"/>
                  </a:lnTo>
                  <a:lnTo>
                    <a:pt x="4491660" y="117475"/>
                  </a:lnTo>
                  <a:lnTo>
                    <a:pt x="4498937" y="119507"/>
                  </a:lnTo>
                  <a:lnTo>
                    <a:pt x="4500105" y="114363"/>
                  </a:lnTo>
                  <a:close/>
                </a:path>
                <a:path w="4751070" h="402589">
                  <a:moveTo>
                    <a:pt x="4519549" y="119799"/>
                  </a:moveTo>
                  <a:lnTo>
                    <a:pt x="4516132" y="118846"/>
                  </a:lnTo>
                  <a:lnTo>
                    <a:pt x="4512716" y="117894"/>
                  </a:lnTo>
                  <a:lnTo>
                    <a:pt x="4511078" y="122897"/>
                  </a:lnTo>
                  <a:lnTo>
                    <a:pt x="4518355" y="124929"/>
                  </a:lnTo>
                  <a:lnTo>
                    <a:pt x="4519549" y="119799"/>
                  </a:lnTo>
                  <a:close/>
                </a:path>
                <a:path w="4751070" h="402589">
                  <a:moveTo>
                    <a:pt x="4539005" y="125234"/>
                  </a:moveTo>
                  <a:lnTo>
                    <a:pt x="4535589" y="124282"/>
                  </a:lnTo>
                  <a:lnTo>
                    <a:pt x="4532173" y="123329"/>
                  </a:lnTo>
                  <a:lnTo>
                    <a:pt x="4530509" y="128320"/>
                  </a:lnTo>
                  <a:lnTo>
                    <a:pt x="4537786" y="130365"/>
                  </a:lnTo>
                  <a:lnTo>
                    <a:pt x="4539005" y="125234"/>
                  </a:lnTo>
                  <a:close/>
                </a:path>
                <a:path w="4751070" h="402589">
                  <a:moveTo>
                    <a:pt x="4558449" y="130670"/>
                  </a:moveTo>
                  <a:lnTo>
                    <a:pt x="4555033" y="129717"/>
                  </a:lnTo>
                  <a:lnTo>
                    <a:pt x="4551616" y="128765"/>
                  </a:lnTo>
                  <a:lnTo>
                    <a:pt x="4549927" y="133756"/>
                  </a:lnTo>
                  <a:lnTo>
                    <a:pt x="4557204" y="135788"/>
                  </a:lnTo>
                  <a:lnTo>
                    <a:pt x="4558449" y="130670"/>
                  </a:lnTo>
                  <a:close/>
                </a:path>
                <a:path w="4751070" h="402589">
                  <a:moveTo>
                    <a:pt x="4577791" y="136461"/>
                  </a:moveTo>
                  <a:lnTo>
                    <a:pt x="4574400" y="135420"/>
                  </a:lnTo>
                  <a:lnTo>
                    <a:pt x="4571009" y="134378"/>
                  </a:lnTo>
                  <a:lnTo>
                    <a:pt x="4569295" y="139357"/>
                  </a:lnTo>
                  <a:lnTo>
                    <a:pt x="4576521" y="141566"/>
                  </a:lnTo>
                  <a:lnTo>
                    <a:pt x="4577791" y="136461"/>
                  </a:lnTo>
                  <a:close/>
                </a:path>
                <a:path w="4751070" h="402589">
                  <a:moveTo>
                    <a:pt x="4597095" y="142367"/>
                  </a:moveTo>
                  <a:lnTo>
                    <a:pt x="4593704" y="141325"/>
                  </a:lnTo>
                  <a:lnTo>
                    <a:pt x="4590313" y="140284"/>
                  </a:lnTo>
                  <a:lnTo>
                    <a:pt x="4588573" y="145262"/>
                  </a:lnTo>
                  <a:lnTo>
                    <a:pt x="4595800" y="147472"/>
                  </a:lnTo>
                  <a:lnTo>
                    <a:pt x="4597095" y="142367"/>
                  </a:lnTo>
                  <a:close/>
                </a:path>
                <a:path w="4751070" h="402589">
                  <a:moveTo>
                    <a:pt x="4616399" y="148285"/>
                  </a:moveTo>
                  <a:lnTo>
                    <a:pt x="4613008" y="147243"/>
                  </a:lnTo>
                  <a:lnTo>
                    <a:pt x="4609617" y="146202"/>
                  </a:lnTo>
                  <a:lnTo>
                    <a:pt x="4607852" y="151168"/>
                  </a:lnTo>
                  <a:lnTo>
                    <a:pt x="4615078" y="153377"/>
                  </a:lnTo>
                  <a:lnTo>
                    <a:pt x="4616399" y="148285"/>
                  </a:lnTo>
                  <a:close/>
                </a:path>
                <a:path w="4751070" h="402589">
                  <a:moveTo>
                    <a:pt x="4635716" y="154190"/>
                  </a:moveTo>
                  <a:lnTo>
                    <a:pt x="4632325" y="153149"/>
                  </a:lnTo>
                  <a:lnTo>
                    <a:pt x="4628934" y="152107"/>
                  </a:lnTo>
                  <a:lnTo>
                    <a:pt x="4627156" y="157073"/>
                  </a:lnTo>
                  <a:lnTo>
                    <a:pt x="4634369" y="159283"/>
                  </a:lnTo>
                  <a:lnTo>
                    <a:pt x="4635716" y="154190"/>
                  </a:lnTo>
                  <a:close/>
                </a:path>
                <a:path w="4751070" h="402589">
                  <a:moveTo>
                    <a:pt x="4655020" y="160108"/>
                  </a:moveTo>
                  <a:lnTo>
                    <a:pt x="4651629" y="159067"/>
                  </a:lnTo>
                  <a:lnTo>
                    <a:pt x="4648238" y="158026"/>
                  </a:lnTo>
                  <a:lnTo>
                    <a:pt x="4646434" y="162979"/>
                  </a:lnTo>
                  <a:lnTo>
                    <a:pt x="4653661" y="165188"/>
                  </a:lnTo>
                  <a:lnTo>
                    <a:pt x="4655020" y="160108"/>
                  </a:lnTo>
                  <a:close/>
                </a:path>
                <a:path w="4751070" h="402589">
                  <a:moveTo>
                    <a:pt x="4674247" y="166243"/>
                  </a:moveTo>
                  <a:lnTo>
                    <a:pt x="4670882" y="165125"/>
                  </a:lnTo>
                  <a:lnTo>
                    <a:pt x="4667516" y="164007"/>
                  </a:lnTo>
                  <a:lnTo>
                    <a:pt x="4665688" y="168948"/>
                  </a:lnTo>
                  <a:lnTo>
                    <a:pt x="4672863" y="171335"/>
                  </a:lnTo>
                  <a:lnTo>
                    <a:pt x="4674247" y="166243"/>
                  </a:lnTo>
                  <a:close/>
                </a:path>
                <a:path w="4751070" h="402589">
                  <a:moveTo>
                    <a:pt x="4693412" y="172605"/>
                  </a:moveTo>
                  <a:lnTo>
                    <a:pt x="4690046" y="171488"/>
                  </a:lnTo>
                  <a:lnTo>
                    <a:pt x="4686681" y="170370"/>
                  </a:lnTo>
                  <a:lnTo>
                    <a:pt x="4684827" y="175298"/>
                  </a:lnTo>
                  <a:lnTo>
                    <a:pt x="4692002" y="177685"/>
                  </a:lnTo>
                  <a:lnTo>
                    <a:pt x="4693412" y="172605"/>
                  </a:lnTo>
                  <a:close/>
                </a:path>
                <a:path w="4751070" h="402589">
                  <a:moveTo>
                    <a:pt x="4712576" y="178981"/>
                  </a:moveTo>
                  <a:lnTo>
                    <a:pt x="4709211" y="177863"/>
                  </a:lnTo>
                  <a:lnTo>
                    <a:pt x="4705845" y="176745"/>
                  </a:lnTo>
                  <a:lnTo>
                    <a:pt x="4703978" y="181673"/>
                  </a:lnTo>
                  <a:lnTo>
                    <a:pt x="4711141" y="184048"/>
                  </a:lnTo>
                  <a:lnTo>
                    <a:pt x="4712576" y="178981"/>
                  </a:lnTo>
                  <a:close/>
                </a:path>
                <a:path w="4751070" h="402589">
                  <a:moveTo>
                    <a:pt x="4731728" y="185356"/>
                  </a:moveTo>
                  <a:lnTo>
                    <a:pt x="4728362" y="184238"/>
                  </a:lnTo>
                  <a:lnTo>
                    <a:pt x="4724997" y="183121"/>
                  </a:lnTo>
                  <a:lnTo>
                    <a:pt x="4723104" y="188036"/>
                  </a:lnTo>
                  <a:lnTo>
                    <a:pt x="4730280" y="190423"/>
                  </a:lnTo>
                  <a:lnTo>
                    <a:pt x="4731728" y="185356"/>
                  </a:lnTo>
                  <a:close/>
                </a:path>
                <a:path w="4751070" h="402589">
                  <a:moveTo>
                    <a:pt x="4750892" y="191719"/>
                  </a:moveTo>
                  <a:lnTo>
                    <a:pt x="4747526" y="190601"/>
                  </a:lnTo>
                  <a:lnTo>
                    <a:pt x="4744161" y="189484"/>
                  </a:lnTo>
                  <a:lnTo>
                    <a:pt x="4742243" y="194386"/>
                  </a:lnTo>
                  <a:lnTo>
                    <a:pt x="4749419" y="196773"/>
                  </a:lnTo>
                  <a:lnTo>
                    <a:pt x="4750892" y="1917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 descr=""/>
            <p:cNvSpPr/>
            <p:nvPr/>
          </p:nvSpPr>
          <p:spPr>
            <a:xfrm>
              <a:off x="1239913" y="5807519"/>
              <a:ext cx="600075" cy="130810"/>
            </a:xfrm>
            <a:custGeom>
              <a:avLst/>
              <a:gdLst/>
              <a:ahLst/>
              <a:cxnLst/>
              <a:rect l="l" t="t" r="r" b="b"/>
              <a:pathLst>
                <a:path w="600075" h="130810">
                  <a:moveTo>
                    <a:pt x="8559" y="2133"/>
                  </a:moveTo>
                  <a:lnTo>
                    <a:pt x="5181" y="1066"/>
                  </a:lnTo>
                  <a:lnTo>
                    <a:pt x="1803" y="0"/>
                  </a:lnTo>
                  <a:lnTo>
                    <a:pt x="0" y="4953"/>
                  </a:lnTo>
                  <a:lnTo>
                    <a:pt x="7226" y="7226"/>
                  </a:lnTo>
                  <a:lnTo>
                    <a:pt x="8559" y="2133"/>
                  </a:lnTo>
                  <a:close/>
                </a:path>
                <a:path w="600075" h="130810">
                  <a:moveTo>
                    <a:pt x="27813" y="8204"/>
                  </a:moveTo>
                  <a:lnTo>
                    <a:pt x="24434" y="7137"/>
                  </a:lnTo>
                  <a:lnTo>
                    <a:pt x="21056" y="6070"/>
                  </a:lnTo>
                  <a:lnTo>
                    <a:pt x="19278" y="11036"/>
                  </a:lnTo>
                  <a:lnTo>
                    <a:pt x="26504" y="13309"/>
                  </a:lnTo>
                  <a:lnTo>
                    <a:pt x="27813" y="8204"/>
                  </a:lnTo>
                  <a:close/>
                </a:path>
                <a:path w="600075" h="130810">
                  <a:moveTo>
                    <a:pt x="47117" y="14122"/>
                  </a:moveTo>
                  <a:lnTo>
                    <a:pt x="43700" y="13144"/>
                  </a:lnTo>
                  <a:lnTo>
                    <a:pt x="40297" y="12153"/>
                  </a:lnTo>
                  <a:lnTo>
                    <a:pt x="38557" y="17132"/>
                  </a:lnTo>
                  <a:lnTo>
                    <a:pt x="45834" y="19227"/>
                  </a:lnTo>
                  <a:lnTo>
                    <a:pt x="47117" y="14122"/>
                  </a:lnTo>
                  <a:close/>
                </a:path>
                <a:path w="600075" h="130810">
                  <a:moveTo>
                    <a:pt x="66522" y="19672"/>
                  </a:moveTo>
                  <a:lnTo>
                    <a:pt x="63106" y="18694"/>
                  </a:lnTo>
                  <a:lnTo>
                    <a:pt x="59690" y="17716"/>
                  </a:lnTo>
                  <a:lnTo>
                    <a:pt x="57988" y="22707"/>
                  </a:lnTo>
                  <a:lnTo>
                    <a:pt x="65265" y="24790"/>
                  </a:lnTo>
                  <a:lnTo>
                    <a:pt x="66522" y="19672"/>
                  </a:lnTo>
                  <a:close/>
                </a:path>
                <a:path w="600075" h="130810">
                  <a:moveTo>
                    <a:pt x="85928" y="25209"/>
                  </a:moveTo>
                  <a:lnTo>
                    <a:pt x="82511" y="24231"/>
                  </a:lnTo>
                  <a:lnTo>
                    <a:pt x="79095" y="23253"/>
                  </a:lnTo>
                  <a:lnTo>
                    <a:pt x="77419" y="28244"/>
                  </a:lnTo>
                  <a:lnTo>
                    <a:pt x="84696" y="30327"/>
                  </a:lnTo>
                  <a:lnTo>
                    <a:pt x="85928" y="25209"/>
                  </a:lnTo>
                  <a:close/>
                </a:path>
                <a:path w="600075" h="130810">
                  <a:moveTo>
                    <a:pt x="105333" y="30759"/>
                  </a:moveTo>
                  <a:lnTo>
                    <a:pt x="101917" y="29781"/>
                  </a:lnTo>
                  <a:lnTo>
                    <a:pt x="98501" y="28803"/>
                  </a:lnTo>
                  <a:lnTo>
                    <a:pt x="96850" y="33807"/>
                  </a:lnTo>
                  <a:lnTo>
                    <a:pt x="104140" y="35890"/>
                  </a:lnTo>
                  <a:lnTo>
                    <a:pt x="105333" y="30759"/>
                  </a:lnTo>
                  <a:close/>
                </a:path>
                <a:path w="600075" h="130810">
                  <a:moveTo>
                    <a:pt x="124726" y="36296"/>
                  </a:moveTo>
                  <a:lnTo>
                    <a:pt x="121310" y="35318"/>
                  </a:lnTo>
                  <a:lnTo>
                    <a:pt x="117894" y="34340"/>
                  </a:lnTo>
                  <a:lnTo>
                    <a:pt x="116281" y="39357"/>
                  </a:lnTo>
                  <a:lnTo>
                    <a:pt x="123558" y="41440"/>
                  </a:lnTo>
                  <a:lnTo>
                    <a:pt x="124726" y="36296"/>
                  </a:lnTo>
                  <a:close/>
                </a:path>
                <a:path w="600075" h="130810">
                  <a:moveTo>
                    <a:pt x="144221" y="41503"/>
                  </a:moveTo>
                  <a:lnTo>
                    <a:pt x="140779" y="40627"/>
                  </a:lnTo>
                  <a:lnTo>
                    <a:pt x="137337" y="39751"/>
                  </a:lnTo>
                  <a:lnTo>
                    <a:pt x="135750" y="44767"/>
                  </a:lnTo>
                  <a:lnTo>
                    <a:pt x="143090" y="46647"/>
                  </a:lnTo>
                  <a:lnTo>
                    <a:pt x="144221" y="41503"/>
                  </a:lnTo>
                  <a:close/>
                </a:path>
                <a:path w="600075" h="130810">
                  <a:moveTo>
                    <a:pt x="163766" y="46507"/>
                  </a:moveTo>
                  <a:lnTo>
                    <a:pt x="160324" y="45631"/>
                  </a:lnTo>
                  <a:lnTo>
                    <a:pt x="156883" y="44754"/>
                  </a:lnTo>
                  <a:lnTo>
                    <a:pt x="155321" y="49784"/>
                  </a:lnTo>
                  <a:lnTo>
                    <a:pt x="162661" y="51663"/>
                  </a:lnTo>
                  <a:lnTo>
                    <a:pt x="163766" y="46507"/>
                  </a:lnTo>
                  <a:close/>
                </a:path>
                <a:path w="600075" h="130810">
                  <a:moveTo>
                    <a:pt x="183324" y="51511"/>
                  </a:moveTo>
                  <a:lnTo>
                    <a:pt x="179882" y="50634"/>
                  </a:lnTo>
                  <a:lnTo>
                    <a:pt x="176441" y="49758"/>
                  </a:lnTo>
                  <a:lnTo>
                    <a:pt x="174917" y="54800"/>
                  </a:lnTo>
                  <a:lnTo>
                    <a:pt x="182257" y="56667"/>
                  </a:lnTo>
                  <a:lnTo>
                    <a:pt x="183324" y="51511"/>
                  </a:lnTo>
                  <a:close/>
                </a:path>
                <a:path w="600075" h="130810">
                  <a:moveTo>
                    <a:pt x="202869" y="56515"/>
                  </a:moveTo>
                  <a:lnTo>
                    <a:pt x="199428" y="55638"/>
                  </a:lnTo>
                  <a:lnTo>
                    <a:pt x="195986" y="54762"/>
                  </a:lnTo>
                  <a:lnTo>
                    <a:pt x="194487" y="59804"/>
                  </a:lnTo>
                  <a:lnTo>
                    <a:pt x="201828" y="61683"/>
                  </a:lnTo>
                  <a:lnTo>
                    <a:pt x="202869" y="56515"/>
                  </a:lnTo>
                  <a:close/>
                </a:path>
                <a:path w="600075" h="130810">
                  <a:moveTo>
                    <a:pt x="222415" y="61506"/>
                  </a:moveTo>
                  <a:lnTo>
                    <a:pt x="218973" y="60642"/>
                  </a:lnTo>
                  <a:lnTo>
                    <a:pt x="215531" y="59766"/>
                  </a:lnTo>
                  <a:lnTo>
                    <a:pt x="214071" y="64820"/>
                  </a:lnTo>
                  <a:lnTo>
                    <a:pt x="217741" y="65760"/>
                  </a:lnTo>
                  <a:lnTo>
                    <a:pt x="221411" y="66675"/>
                  </a:lnTo>
                  <a:lnTo>
                    <a:pt x="222415" y="61506"/>
                  </a:lnTo>
                  <a:close/>
                </a:path>
                <a:path w="600075" h="130810">
                  <a:moveTo>
                    <a:pt x="242100" y="65900"/>
                  </a:moveTo>
                  <a:lnTo>
                    <a:pt x="238645" y="65125"/>
                  </a:lnTo>
                  <a:lnTo>
                    <a:pt x="235178" y="64350"/>
                  </a:lnTo>
                  <a:lnTo>
                    <a:pt x="233743" y="69418"/>
                  </a:lnTo>
                  <a:lnTo>
                    <a:pt x="241134" y="71081"/>
                  </a:lnTo>
                  <a:lnTo>
                    <a:pt x="242100" y="65900"/>
                  </a:lnTo>
                  <a:close/>
                </a:path>
                <a:path w="600075" h="130810">
                  <a:moveTo>
                    <a:pt x="261785" y="70332"/>
                  </a:moveTo>
                  <a:lnTo>
                    <a:pt x="258330" y="69557"/>
                  </a:lnTo>
                  <a:lnTo>
                    <a:pt x="254876" y="68783"/>
                  </a:lnTo>
                  <a:lnTo>
                    <a:pt x="253466" y="73863"/>
                  </a:lnTo>
                  <a:lnTo>
                    <a:pt x="260858" y="75526"/>
                  </a:lnTo>
                  <a:lnTo>
                    <a:pt x="261785" y="70332"/>
                  </a:lnTo>
                  <a:close/>
                </a:path>
                <a:path w="600075" h="130810">
                  <a:moveTo>
                    <a:pt x="281470" y="74777"/>
                  </a:moveTo>
                  <a:lnTo>
                    <a:pt x="278015" y="74002"/>
                  </a:lnTo>
                  <a:lnTo>
                    <a:pt x="274561" y="73228"/>
                  </a:lnTo>
                  <a:lnTo>
                    <a:pt x="273189" y="78308"/>
                  </a:lnTo>
                  <a:lnTo>
                    <a:pt x="280581" y="79971"/>
                  </a:lnTo>
                  <a:lnTo>
                    <a:pt x="281470" y="74777"/>
                  </a:lnTo>
                  <a:close/>
                </a:path>
                <a:path w="600075" h="130810">
                  <a:moveTo>
                    <a:pt x="301155" y="79209"/>
                  </a:moveTo>
                  <a:lnTo>
                    <a:pt x="297700" y="78435"/>
                  </a:lnTo>
                  <a:lnTo>
                    <a:pt x="294246" y="77660"/>
                  </a:lnTo>
                  <a:lnTo>
                    <a:pt x="292912" y="82753"/>
                  </a:lnTo>
                  <a:lnTo>
                    <a:pt x="300304" y="84416"/>
                  </a:lnTo>
                  <a:lnTo>
                    <a:pt x="301155" y="79209"/>
                  </a:lnTo>
                  <a:close/>
                </a:path>
                <a:path w="600075" h="130810">
                  <a:moveTo>
                    <a:pt x="320929" y="83235"/>
                  </a:moveTo>
                  <a:lnTo>
                    <a:pt x="317449" y="82562"/>
                  </a:lnTo>
                  <a:lnTo>
                    <a:pt x="313969" y="81889"/>
                  </a:lnTo>
                  <a:lnTo>
                    <a:pt x="312674" y="86995"/>
                  </a:lnTo>
                  <a:lnTo>
                    <a:pt x="320103" y="88442"/>
                  </a:lnTo>
                  <a:lnTo>
                    <a:pt x="320929" y="83235"/>
                  </a:lnTo>
                  <a:close/>
                </a:path>
                <a:path w="600075" h="130810">
                  <a:moveTo>
                    <a:pt x="340741" y="87096"/>
                  </a:moveTo>
                  <a:lnTo>
                    <a:pt x="337261" y="86423"/>
                  </a:lnTo>
                  <a:lnTo>
                    <a:pt x="333781" y="85750"/>
                  </a:lnTo>
                  <a:lnTo>
                    <a:pt x="332511" y="90855"/>
                  </a:lnTo>
                  <a:lnTo>
                    <a:pt x="339953" y="92303"/>
                  </a:lnTo>
                  <a:lnTo>
                    <a:pt x="340741" y="87096"/>
                  </a:lnTo>
                  <a:close/>
                </a:path>
                <a:path w="600075" h="130810">
                  <a:moveTo>
                    <a:pt x="360540" y="90944"/>
                  </a:moveTo>
                  <a:lnTo>
                    <a:pt x="357060" y="90271"/>
                  </a:lnTo>
                  <a:lnTo>
                    <a:pt x="353580" y="89598"/>
                  </a:lnTo>
                  <a:lnTo>
                    <a:pt x="352348" y="94716"/>
                  </a:lnTo>
                  <a:lnTo>
                    <a:pt x="359791" y="96164"/>
                  </a:lnTo>
                  <a:lnTo>
                    <a:pt x="360540" y="90944"/>
                  </a:lnTo>
                  <a:close/>
                </a:path>
                <a:path w="600075" h="130810">
                  <a:moveTo>
                    <a:pt x="380352" y="94805"/>
                  </a:moveTo>
                  <a:lnTo>
                    <a:pt x="376872" y="94132"/>
                  </a:lnTo>
                  <a:lnTo>
                    <a:pt x="373392" y="93459"/>
                  </a:lnTo>
                  <a:lnTo>
                    <a:pt x="372198" y="98590"/>
                  </a:lnTo>
                  <a:lnTo>
                    <a:pt x="379641" y="100025"/>
                  </a:lnTo>
                  <a:lnTo>
                    <a:pt x="380352" y="94805"/>
                  </a:lnTo>
                  <a:close/>
                </a:path>
                <a:path w="600075" h="130810">
                  <a:moveTo>
                    <a:pt x="400215" y="98374"/>
                  </a:moveTo>
                  <a:lnTo>
                    <a:pt x="396709" y="97802"/>
                  </a:lnTo>
                  <a:lnTo>
                    <a:pt x="393204" y="97231"/>
                  </a:lnTo>
                  <a:lnTo>
                    <a:pt x="392049" y="102374"/>
                  </a:lnTo>
                  <a:lnTo>
                    <a:pt x="399529" y="103593"/>
                  </a:lnTo>
                  <a:lnTo>
                    <a:pt x="400215" y="98374"/>
                  </a:lnTo>
                  <a:close/>
                </a:path>
                <a:path w="600075" h="130810">
                  <a:moveTo>
                    <a:pt x="420116" y="101638"/>
                  </a:moveTo>
                  <a:lnTo>
                    <a:pt x="416610" y="101066"/>
                  </a:lnTo>
                  <a:lnTo>
                    <a:pt x="413105" y="100495"/>
                  </a:lnTo>
                  <a:lnTo>
                    <a:pt x="411988" y="105638"/>
                  </a:lnTo>
                  <a:lnTo>
                    <a:pt x="419468" y="106870"/>
                  </a:lnTo>
                  <a:lnTo>
                    <a:pt x="420116" y="101638"/>
                  </a:lnTo>
                  <a:close/>
                </a:path>
                <a:path w="600075" h="130810">
                  <a:moveTo>
                    <a:pt x="440029" y="104889"/>
                  </a:moveTo>
                  <a:lnTo>
                    <a:pt x="436524" y="104317"/>
                  </a:lnTo>
                  <a:lnTo>
                    <a:pt x="433019" y="103746"/>
                  </a:lnTo>
                  <a:lnTo>
                    <a:pt x="431939" y="108902"/>
                  </a:lnTo>
                  <a:lnTo>
                    <a:pt x="439420" y="110121"/>
                  </a:lnTo>
                  <a:lnTo>
                    <a:pt x="440029" y="104889"/>
                  </a:lnTo>
                  <a:close/>
                </a:path>
                <a:path w="600075" h="130810">
                  <a:moveTo>
                    <a:pt x="459943" y="108140"/>
                  </a:moveTo>
                  <a:lnTo>
                    <a:pt x="456438" y="107569"/>
                  </a:lnTo>
                  <a:lnTo>
                    <a:pt x="452932" y="106997"/>
                  </a:lnTo>
                  <a:lnTo>
                    <a:pt x="451891" y="112153"/>
                  </a:lnTo>
                  <a:lnTo>
                    <a:pt x="459371" y="113385"/>
                  </a:lnTo>
                  <a:lnTo>
                    <a:pt x="459943" y="108140"/>
                  </a:lnTo>
                  <a:close/>
                </a:path>
                <a:path w="600075" h="130810">
                  <a:moveTo>
                    <a:pt x="479882" y="111188"/>
                  </a:moveTo>
                  <a:lnTo>
                    <a:pt x="476364" y="110718"/>
                  </a:lnTo>
                  <a:lnTo>
                    <a:pt x="472846" y="110248"/>
                  </a:lnTo>
                  <a:lnTo>
                    <a:pt x="471843" y="115430"/>
                  </a:lnTo>
                  <a:lnTo>
                    <a:pt x="479361" y="116420"/>
                  </a:lnTo>
                  <a:lnTo>
                    <a:pt x="479882" y="111188"/>
                  </a:lnTo>
                  <a:close/>
                </a:path>
                <a:path w="600075" h="130810">
                  <a:moveTo>
                    <a:pt x="499884" y="113830"/>
                  </a:moveTo>
                  <a:lnTo>
                    <a:pt x="496366" y="113360"/>
                  </a:lnTo>
                  <a:lnTo>
                    <a:pt x="492848" y="112903"/>
                  </a:lnTo>
                  <a:lnTo>
                    <a:pt x="491883" y="118071"/>
                  </a:lnTo>
                  <a:lnTo>
                    <a:pt x="499402" y="119075"/>
                  </a:lnTo>
                  <a:lnTo>
                    <a:pt x="499884" y="113830"/>
                  </a:lnTo>
                  <a:close/>
                </a:path>
                <a:path w="600075" h="130810">
                  <a:moveTo>
                    <a:pt x="519887" y="116471"/>
                  </a:moveTo>
                  <a:lnTo>
                    <a:pt x="516369" y="116001"/>
                  </a:lnTo>
                  <a:lnTo>
                    <a:pt x="512851" y="115531"/>
                  </a:lnTo>
                  <a:lnTo>
                    <a:pt x="511937" y="120726"/>
                  </a:lnTo>
                  <a:lnTo>
                    <a:pt x="519442" y="121716"/>
                  </a:lnTo>
                  <a:lnTo>
                    <a:pt x="519887" y="116471"/>
                  </a:lnTo>
                  <a:close/>
                </a:path>
                <a:path w="600075" h="130810">
                  <a:moveTo>
                    <a:pt x="539889" y="119113"/>
                  </a:moveTo>
                  <a:lnTo>
                    <a:pt x="536371" y="118643"/>
                  </a:lnTo>
                  <a:lnTo>
                    <a:pt x="532853" y="118173"/>
                  </a:lnTo>
                  <a:lnTo>
                    <a:pt x="531977" y="123367"/>
                  </a:lnTo>
                  <a:lnTo>
                    <a:pt x="539483" y="124358"/>
                  </a:lnTo>
                  <a:lnTo>
                    <a:pt x="539889" y="119113"/>
                  </a:lnTo>
                  <a:close/>
                </a:path>
                <a:path w="600075" h="130810">
                  <a:moveTo>
                    <a:pt x="559917" y="121513"/>
                  </a:moveTo>
                  <a:lnTo>
                    <a:pt x="556387" y="121158"/>
                  </a:lnTo>
                  <a:lnTo>
                    <a:pt x="552856" y="120802"/>
                  </a:lnTo>
                  <a:lnTo>
                    <a:pt x="552018" y="126009"/>
                  </a:lnTo>
                  <a:lnTo>
                    <a:pt x="559562" y="126771"/>
                  </a:lnTo>
                  <a:lnTo>
                    <a:pt x="559917" y="121513"/>
                  </a:lnTo>
                  <a:close/>
                </a:path>
                <a:path w="600075" h="130810">
                  <a:moveTo>
                    <a:pt x="579983" y="123532"/>
                  </a:moveTo>
                  <a:lnTo>
                    <a:pt x="576453" y="123177"/>
                  </a:lnTo>
                  <a:lnTo>
                    <a:pt x="572922" y="122821"/>
                  </a:lnTo>
                  <a:lnTo>
                    <a:pt x="572122" y="128028"/>
                  </a:lnTo>
                  <a:lnTo>
                    <a:pt x="579666" y="128790"/>
                  </a:lnTo>
                  <a:lnTo>
                    <a:pt x="579983" y="123532"/>
                  </a:lnTo>
                  <a:close/>
                </a:path>
                <a:path w="600075" h="130810">
                  <a:moveTo>
                    <a:pt x="600062" y="125552"/>
                  </a:moveTo>
                  <a:lnTo>
                    <a:pt x="596531" y="125196"/>
                  </a:lnTo>
                  <a:lnTo>
                    <a:pt x="593001" y="124841"/>
                  </a:lnTo>
                  <a:lnTo>
                    <a:pt x="592251" y="130060"/>
                  </a:lnTo>
                  <a:lnTo>
                    <a:pt x="599782" y="130810"/>
                  </a:lnTo>
                  <a:lnTo>
                    <a:pt x="600062" y="12555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 descr=""/>
            <p:cNvSpPr/>
            <p:nvPr/>
          </p:nvSpPr>
          <p:spPr>
            <a:xfrm>
              <a:off x="1852283" y="5942104"/>
              <a:ext cx="391795" cy="0"/>
            </a:xfrm>
            <a:custGeom>
              <a:avLst/>
              <a:gdLst/>
              <a:ahLst/>
              <a:cxnLst/>
              <a:rect l="l" t="t" r="r" b="b"/>
              <a:pathLst>
                <a:path w="391794" h="0">
                  <a:moveTo>
                    <a:pt x="0" y="0"/>
                  </a:moveTo>
                  <a:lnTo>
                    <a:pt x="391228" y="0"/>
                  </a:lnTo>
                </a:path>
              </a:pathLst>
            </a:custGeom>
            <a:ln w="1545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 descr=""/>
            <p:cNvSpPr/>
            <p:nvPr/>
          </p:nvSpPr>
          <p:spPr>
            <a:xfrm>
              <a:off x="2255926" y="5555030"/>
              <a:ext cx="1365250" cy="387350"/>
            </a:xfrm>
            <a:custGeom>
              <a:avLst/>
              <a:gdLst/>
              <a:ahLst/>
              <a:cxnLst/>
              <a:rect l="l" t="t" r="r" b="b"/>
              <a:pathLst>
                <a:path w="1365250" h="387350">
                  <a:moveTo>
                    <a:pt x="7734" y="386664"/>
                  </a:moveTo>
                  <a:lnTo>
                    <a:pt x="7061" y="381444"/>
                  </a:lnTo>
                  <a:lnTo>
                    <a:pt x="3530" y="381749"/>
                  </a:lnTo>
                  <a:lnTo>
                    <a:pt x="0" y="382054"/>
                  </a:lnTo>
                  <a:lnTo>
                    <a:pt x="177" y="387324"/>
                  </a:lnTo>
                  <a:lnTo>
                    <a:pt x="7734" y="386664"/>
                  </a:lnTo>
                  <a:close/>
                </a:path>
                <a:path w="1365250" h="387350">
                  <a:moveTo>
                    <a:pt x="27876" y="384937"/>
                  </a:moveTo>
                  <a:lnTo>
                    <a:pt x="27152" y="379717"/>
                  </a:lnTo>
                  <a:lnTo>
                    <a:pt x="23622" y="380022"/>
                  </a:lnTo>
                  <a:lnTo>
                    <a:pt x="20091" y="380326"/>
                  </a:lnTo>
                  <a:lnTo>
                    <a:pt x="20320" y="385584"/>
                  </a:lnTo>
                  <a:lnTo>
                    <a:pt x="27876" y="384937"/>
                  </a:lnTo>
                  <a:close/>
                </a:path>
                <a:path w="1365250" h="387350">
                  <a:moveTo>
                    <a:pt x="48018" y="383209"/>
                  </a:moveTo>
                  <a:lnTo>
                    <a:pt x="47256" y="377990"/>
                  </a:lnTo>
                  <a:lnTo>
                    <a:pt x="43726" y="378294"/>
                  </a:lnTo>
                  <a:lnTo>
                    <a:pt x="40195" y="378599"/>
                  </a:lnTo>
                  <a:lnTo>
                    <a:pt x="40474" y="383857"/>
                  </a:lnTo>
                  <a:lnTo>
                    <a:pt x="48018" y="383209"/>
                  </a:lnTo>
                  <a:close/>
                </a:path>
                <a:path w="1365250" h="387350">
                  <a:moveTo>
                    <a:pt x="68110" y="380898"/>
                  </a:moveTo>
                  <a:lnTo>
                    <a:pt x="67297" y="375691"/>
                  </a:lnTo>
                  <a:lnTo>
                    <a:pt x="63779" y="376097"/>
                  </a:lnTo>
                  <a:lnTo>
                    <a:pt x="60261" y="376504"/>
                  </a:lnTo>
                  <a:lnTo>
                    <a:pt x="60579" y="381762"/>
                  </a:lnTo>
                  <a:lnTo>
                    <a:pt x="68110" y="380898"/>
                  </a:lnTo>
                  <a:close/>
                </a:path>
                <a:path w="1365250" h="387350">
                  <a:moveTo>
                    <a:pt x="88188" y="378574"/>
                  </a:moveTo>
                  <a:lnTo>
                    <a:pt x="87337" y="373380"/>
                  </a:lnTo>
                  <a:lnTo>
                    <a:pt x="83820" y="373786"/>
                  </a:lnTo>
                  <a:lnTo>
                    <a:pt x="80302" y="374192"/>
                  </a:lnTo>
                  <a:lnTo>
                    <a:pt x="80657" y="379450"/>
                  </a:lnTo>
                  <a:lnTo>
                    <a:pt x="88188" y="378574"/>
                  </a:lnTo>
                  <a:close/>
                </a:path>
                <a:path w="1365250" h="387350">
                  <a:moveTo>
                    <a:pt x="108280" y="376250"/>
                  </a:moveTo>
                  <a:lnTo>
                    <a:pt x="107378" y="371055"/>
                  </a:lnTo>
                  <a:lnTo>
                    <a:pt x="103860" y="371462"/>
                  </a:lnTo>
                  <a:lnTo>
                    <a:pt x="100342" y="371868"/>
                  </a:lnTo>
                  <a:lnTo>
                    <a:pt x="100749" y="377113"/>
                  </a:lnTo>
                  <a:lnTo>
                    <a:pt x="108280" y="376250"/>
                  </a:lnTo>
                  <a:close/>
                </a:path>
                <a:path w="1365250" h="387350">
                  <a:moveTo>
                    <a:pt x="128308" y="373570"/>
                  </a:moveTo>
                  <a:lnTo>
                    <a:pt x="127368" y="368388"/>
                  </a:lnTo>
                  <a:lnTo>
                    <a:pt x="123863" y="368896"/>
                  </a:lnTo>
                  <a:lnTo>
                    <a:pt x="120357" y="369404"/>
                  </a:lnTo>
                  <a:lnTo>
                    <a:pt x="120815" y="374650"/>
                  </a:lnTo>
                  <a:lnTo>
                    <a:pt x="128308" y="373570"/>
                  </a:lnTo>
                  <a:close/>
                </a:path>
                <a:path w="1365250" h="387350">
                  <a:moveTo>
                    <a:pt x="148323" y="370700"/>
                  </a:moveTo>
                  <a:lnTo>
                    <a:pt x="147332" y="365518"/>
                  </a:lnTo>
                  <a:lnTo>
                    <a:pt x="143827" y="366026"/>
                  </a:lnTo>
                  <a:lnTo>
                    <a:pt x="140322" y="366534"/>
                  </a:lnTo>
                  <a:lnTo>
                    <a:pt x="140817" y="371779"/>
                  </a:lnTo>
                  <a:lnTo>
                    <a:pt x="148323" y="370700"/>
                  </a:lnTo>
                  <a:close/>
                </a:path>
                <a:path w="1365250" h="387350">
                  <a:moveTo>
                    <a:pt x="168338" y="367817"/>
                  </a:moveTo>
                  <a:lnTo>
                    <a:pt x="167309" y="362648"/>
                  </a:lnTo>
                  <a:lnTo>
                    <a:pt x="163804" y="363156"/>
                  </a:lnTo>
                  <a:lnTo>
                    <a:pt x="160299" y="363664"/>
                  </a:lnTo>
                  <a:lnTo>
                    <a:pt x="160832" y="368896"/>
                  </a:lnTo>
                  <a:lnTo>
                    <a:pt x="168338" y="367817"/>
                  </a:lnTo>
                  <a:close/>
                </a:path>
                <a:path w="1365250" h="387350">
                  <a:moveTo>
                    <a:pt x="188315" y="364756"/>
                  </a:moveTo>
                  <a:lnTo>
                    <a:pt x="187248" y="359600"/>
                  </a:lnTo>
                  <a:lnTo>
                    <a:pt x="183756" y="360197"/>
                  </a:lnTo>
                  <a:lnTo>
                    <a:pt x="180263" y="360794"/>
                  </a:lnTo>
                  <a:lnTo>
                    <a:pt x="180848" y="366039"/>
                  </a:lnTo>
                  <a:lnTo>
                    <a:pt x="188315" y="364756"/>
                  </a:lnTo>
                  <a:close/>
                </a:path>
                <a:path w="1365250" h="387350">
                  <a:moveTo>
                    <a:pt x="208229" y="361340"/>
                  </a:moveTo>
                  <a:lnTo>
                    <a:pt x="207124" y="356196"/>
                  </a:lnTo>
                  <a:lnTo>
                    <a:pt x="203631" y="356793"/>
                  </a:lnTo>
                  <a:lnTo>
                    <a:pt x="200139" y="357390"/>
                  </a:lnTo>
                  <a:lnTo>
                    <a:pt x="200761" y="362623"/>
                  </a:lnTo>
                  <a:lnTo>
                    <a:pt x="208229" y="361340"/>
                  </a:lnTo>
                  <a:close/>
                </a:path>
                <a:path w="1365250" h="387350">
                  <a:moveTo>
                    <a:pt x="228168" y="357936"/>
                  </a:moveTo>
                  <a:lnTo>
                    <a:pt x="227012" y="352793"/>
                  </a:lnTo>
                  <a:lnTo>
                    <a:pt x="223520" y="353390"/>
                  </a:lnTo>
                  <a:lnTo>
                    <a:pt x="220027" y="353987"/>
                  </a:lnTo>
                  <a:lnTo>
                    <a:pt x="220687" y="359219"/>
                  </a:lnTo>
                  <a:lnTo>
                    <a:pt x="228168" y="357936"/>
                  </a:lnTo>
                  <a:close/>
                </a:path>
                <a:path w="1365250" h="387350">
                  <a:moveTo>
                    <a:pt x="248094" y="354520"/>
                  </a:moveTo>
                  <a:lnTo>
                    <a:pt x="246900" y="349377"/>
                  </a:lnTo>
                  <a:lnTo>
                    <a:pt x="243408" y="349986"/>
                  </a:lnTo>
                  <a:lnTo>
                    <a:pt x="239915" y="350583"/>
                  </a:lnTo>
                  <a:lnTo>
                    <a:pt x="240626" y="355803"/>
                  </a:lnTo>
                  <a:lnTo>
                    <a:pt x="248094" y="354520"/>
                  </a:lnTo>
                  <a:close/>
                </a:path>
                <a:path w="1365250" h="387350">
                  <a:moveTo>
                    <a:pt x="267919" y="350570"/>
                  </a:moveTo>
                  <a:lnTo>
                    <a:pt x="266687" y="345452"/>
                  </a:lnTo>
                  <a:lnTo>
                    <a:pt x="263207" y="346138"/>
                  </a:lnTo>
                  <a:lnTo>
                    <a:pt x="259727" y="346824"/>
                  </a:lnTo>
                  <a:lnTo>
                    <a:pt x="260477" y="352044"/>
                  </a:lnTo>
                  <a:lnTo>
                    <a:pt x="267919" y="350570"/>
                  </a:lnTo>
                  <a:close/>
                </a:path>
                <a:path w="1365250" h="387350">
                  <a:moveTo>
                    <a:pt x="287756" y="346659"/>
                  </a:moveTo>
                  <a:lnTo>
                    <a:pt x="286486" y="341541"/>
                  </a:lnTo>
                  <a:lnTo>
                    <a:pt x="283006" y="342226"/>
                  </a:lnTo>
                  <a:lnTo>
                    <a:pt x="279527" y="342912"/>
                  </a:lnTo>
                  <a:lnTo>
                    <a:pt x="280314" y="348119"/>
                  </a:lnTo>
                  <a:lnTo>
                    <a:pt x="287756" y="346659"/>
                  </a:lnTo>
                  <a:close/>
                </a:path>
                <a:path w="1365250" h="387350">
                  <a:moveTo>
                    <a:pt x="307594" y="342747"/>
                  </a:moveTo>
                  <a:lnTo>
                    <a:pt x="306285" y="337642"/>
                  </a:lnTo>
                  <a:lnTo>
                    <a:pt x="302806" y="338328"/>
                  </a:lnTo>
                  <a:lnTo>
                    <a:pt x="299326" y="339013"/>
                  </a:lnTo>
                  <a:lnTo>
                    <a:pt x="300151" y="344220"/>
                  </a:lnTo>
                  <a:lnTo>
                    <a:pt x="307594" y="342747"/>
                  </a:lnTo>
                  <a:close/>
                </a:path>
                <a:path w="1365250" h="387350">
                  <a:moveTo>
                    <a:pt x="327329" y="338429"/>
                  </a:moveTo>
                  <a:lnTo>
                    <a:pt x="325996" y="333336"/>
                  </a:lnTo>
                  <a:lnTo>
                    <a:pt x="322529" y="334111"/>
                  </a:lnTo>
                  <a:lnTo>
                    <a:pt x="319062" y="334886"/>
                  </a:lnTo>
                  <a:lnTo>
                    <a:pt x="319938" y="340080"/>
                  </a:lnTo>
                  <a:lnTo>
                    <a:pt x="327329" y="338429"/>
                  </a:lnTo>
                  <a:close/>
                </a:path>
                <a:path w="1365250" h="387350">
                  <a:moveTo>
                    <a:pt x="347065" y="334060"/>
                  </a:moveTo>
                  <a:lnTo>
                    <a:pt x="345694" y="328968"/>
                  </a:lnTo>
                  <a:lnTo>
                    <a:pt x="342226" y="329742"/>
                  </a:lnTo>
                  <a:lnTo>
                    <a:pt x="338759" y="330517"/>
                  </a:lnTo>
                  <a:lnTo>
                    <a:pt x="339674" y="335699"/>
                  </a:lnTo>
                  <a:lnTo>
                    <a:pt x="347065" y="334060"/>
                  </a:lnTo>
                  <a:close/>
                </a:path>
                <a:path w="1365250" h="387350">
                  <a:moveTo>
                    <a:pt x="366801" y="329666"/>
                  </a:moveTo>
                  <a:lnTo>
                    <a:pt x="365391" y="324586"/>
                  </a:lnTo>
                  <a:lnTo>
                    <a:pt x="361924" y="325361"/>
                  </a:lnTo>
                  <a:lnTo>
                    <a:pt x="358457" y="326136"/>
                  </a:lnTo>
                  <a:lnTo>
                    <a:pt x="359410" y="331317"/>
                  </a:lnTo>
                  <a:lnTo>
                    <a:pt x="366801" y="329666"/>
                  </a:lnTo>
                  <a:close/>
                </a:path>
                <a:path w="1365250" h="387350">
                  <a:moveTo>
                    <a:pt x="386461" y="325005"/>
                  </a:moveTo>
                  <a:lnTo>
                    <a:pt x="385013" y="319951"/>
                  </a:lnTo>
                  <a:lnTo>
                    <a:pt x="381571" y="320789"/>
                  </a:lnTo>
                  <a:lnTo>
                    <a:pt x="378129" y="321640"/>
                  </a:lnTo>
                  <a:lnTo>
                    <a:pt x="379107" y="326809"/>
                  </a:lnTo>
                  <a:lnTo>
                    <a:pt x="386461" y="325005"/>
                  </a:lnTo>
                  <a:close/>
                </a:path>
                <a:path w="1365250" h="387350">
                  <a:moveTo>
                    <a:pt x="406107" y="320192"/>
                  </a:moveTo>
                  <a:lnTo>
                    <a:pt x="404622" y="315150"/>
                  </a:lnTo>
                  <a:lnTo>
                    <a:pt x="401180" y="315988"/>
                  </a:lnTo>
                  <a:lnTo>
                    <a:pt x="397738" y="316839"/>
                  </a:lnTo>
                  <a:lnTo>
                    <a:pt x="398754" y="322008"/>
                  </a:lnTo>
                  <a:lnTo>
                    <a:pt x="406107" y="320192"/>
                  </a:lnTo>
                  <a:close/>
                </a:path>
                <a:path w="1365250" h="387350">
                  <a:moveTo>
                    <a:pt x="425742" y="315391"/>
                  </a:moveTo>
                  <a:lnTo>
                    <a:pt x="424218" y="310337"/>
                  </a:lnTo>
                  <a:lnTo>
                    <a:pt x="420776" y="311188"/>
                  </a:lnTo>
                  <a:lnTo>
                    <a:pt x="417334" y="312039"/>
                  </a:lnTo>
                  <a:lnTo>
                    <a:pt x="418376" y="317195"/>
                  </a:lnTo>
                  <a:lnTo>
                    <a:pt x="425742" y="315391"/>
                  </a:lnTo>
                  <a:close/>
                </a:path>
                <a:path w="1365250" h="387350">
                  <a:moveTo>
                    <a:pt x="445325" y="310388"/>
                  </a:moveTo>
                  <a:lnTo>
                    <a:pt x="443776" y="305358"/>
                  </a:lnTo>
                  <a:lnTo>
                    <a:pt x="440347" y="306273"/>
                  </a:lnTo>
                  <a:lnTo>
                    <a:pt x="436918" y="307187"/>
                  </a:lnTo>
                  <a:lnTo>
                    <a:pt x="437997" y="312343"/>
                  </a:lnTo>
                  <a:lnTo>
                    <a:pt x="445325" y="310388"/>
                  </a:lnTo>
                  <a:close/>
                </a:path>
                <a:path w="1365250" h="387350">
                  <a:moveTo>
                    <a:pt x="464845" y="305181"/>
                  </a:moveTo>
                  <a:lnTo>
                    <a:pt x="463270" y="300151"/>
                  </a:lnTo>
                  <a:lnTo>
                    <a:pt x="459841" y="301066"/>
                  </a:lnTo>
                  <a:lnTo>
                    <a:pt x="456412" y="301980"/>
                  </a:lnTo>
                  <a:lnTo>
                    <a:pt x="457530" y="307136"/>
                  </a:lnTo>
                  <a:lnTo>
                    <a:pt x="464845" y="305181"/>
                  </a:lnTo>
                  <a:close/>
                </a:path>
                <a:path w="1365250" h="387350">
                  <a:moveTo>
                    <a:pt x="484378" y="299974"/>
                  </a:moveTo>
                  <a:lnTo>
                    <a:pt x="482765" y="294957"/>
                  </a:lnTo>
                  <a:lnTo>
                    <a:pt x="479336" y="295871"/>
                  </a:lnTo>
                  <a:lnTo>
                    <a:pt x="475907" y="296786"/>
                  </a:lnTo>
                  <a:lnTo>
                    <a:pt x="477050" y="301929"/>
                  </a:lnTo>
                  <a:lnTo>
                    <a:pt x="484378" y="299974"/>
                  </a:lnTo>
                  <a:close/>
                </a:path>
                <a:path w="1365250" h="387350">
                  <a:moveTo>
                    <a:pt x="503885" y="294652"/>
                  </a:moveTo>
                  <a:lnTo>
                    <a:pt x="502246" y="289648"/>
                  </a:lnTo>
                  <a:lnTo>
                    <a:pt x="498830" y="290626"/>
                  </a:lnTo>
                  <a:lnTo>
                    <a:pt x="495414" y="291592"/>
                  </a:lnTo>
                  <a:lnTo>
                    <a:pt x="496595" y="296735"/>
                  </a:lnTo>
                  <a:lnTo>
                    <a:pt x="503885" y="294652"/>
                  </a:lnTo>
                  <a:close/>
                </a:path>
                <a:path w="1365250" h="387350">
                  <a:moveTo>
                    <a:pt x="523303" y="289102"/>
                  </a:moveTo>
                  <a:lnTo>
                    <a:pt x="521639" y="284099"/>
                  </a:lnTo>
                  <a:lnTo>
                    <a:pt x="518223" y="285076"/>
                  </a:lnTo>
                  <a:lnTo>
                    <a:pt x="514807" y="286054"/>
                  </a:lnTo>
                  <a:lnTo>
                    <a:pt x="516013" y="291185"/>
                  </a:lnTo>
                  <a:lnTo>
                    <a:pt x="523303" y="289102"/>
                  </a:lnTo>
                  <a:close/>
                </a:path>
                <a:path w="1365250" h="387350">
                  <a:moveTo>
                    <a:pt x="542734" y="283540"/>
                  </a:moveTo>
                  <a:lnTo>
                    <a:pt x="541045" y="278549"/>
                  </a:lnTo>
                  <a:lnTo>
                    <a:pt x="537629" y="279527"/>
                  </a:lnTo>
                  <a:lnTo>
                    <a:pt x="534212" y="280504"/>
                  </a:lnTo>
                  <a:lnTo>
                    <a:pt x="535444" y="285623"/>
                  </a:lnTo>
                  <a:lnTo>
                    <a:pt x="542734" y="283540"/>
                  </a:lnTo>
                  <a:close/>
                </a:path>
                <a:path w="1365250" h="387350">
                  <a:moveTo>
                    <a:pt x="562152" y="277939"/>
                  </a:moveTo>
                  <a:lnTo>
                    <a:pt x="560438" y="272961"/>
                  </a:lnTo>
                  <a:lnTo>
                    <a:pt x="557034" y="273977"/>
                  </a:lnTo>
                  <a:lnTo>
                    <a:pt x="553618" y="274955"/>
                  </a:lnTo>
                  <a:lnTo>
                    <a:pt x="554888" y="280073"/>
                  </a:lnTo>
                  <a:lnTo>
                    <a:pt x="558520" y="279019"/>
                  </a:lnTo>
                  <a:lnTo>
                    <a:pt x="562152" y="277939"/>
                  </a:lnTo>
                  <a:close/>
                </a:path>
                <a:path w="1365250" h="387350">
                  <a:moveTo>
                    <a:pt x="581494" y="272059"/>
                  </a:moveTo>
                  <a:lnTo>
                    <a:pt x="579742" y="267093"/>
                  </a:lnTo>
                  <a:lnTo>
                    <a:pt x="576351" y="268122"/>
                  </a:lnTo>
                  <a:lnTo>
                    <a:pt x="572960" y="269151"/>
                  </a:lnTo>
                  <a:lnTo>
                    <a:pt x="574243" y="274269"/>
                  </a:lnTo>
                  <a:lnTo>
                    <a:pt x="581494" y="272059"/>
                  </a:lnTo>
                  <a:close/>
                </a:path>
                <a:path w="1365250" h="387350">
                  <a:moveTo>
                    <a:pt x="600811" y="266192"/>
                  </a:moveTo>
                  <a:lnTo>
                    <a:pt x="599046" y="261226"/>
                  </a:lnTo>
                  <a:lnTo>
                    <a:pt x="595655" y="262255"/>
                  </a:lnTo>
                  <a:lnTo>
                    <a:pt x="592264" y="263283"/>
                  </a:lnTo>
                  <a:lnTo>
                    <a:pt x="593572" y="268389"/>
                  </a:lnTo>
                  <a:lnTo>
                    <a:pt x="600811" y="266192"/>
                  </a:lnTo>
                  <a:close/>
                </a:path>
                <a:path w="1365250" h="387350">
                  <a:moveTo>
                    <a:pt x="620153" y="260324"/>
                  </a:moveTo>
                  <a:lnTo>
                    <a:pt x="618363" y="255371"/>
                  </a:lnTo>
                  <a:lnTo>
                    <a:pt x="614972" y="256400"/>
                  </a:lnTo>
                  <a:lnTo>
                    <a:pt x="611581" y="257429"/>
                  </a:lnTo>
                  <a:lnTo>
                    <a:pt x="612914" y="262521"/>
                  </a:lnTo>
                  <a:lnTo>
                    <a:pt x="620153" y="260324"/>
                  </a:lnTo>
                  <a:close/>
                </a:path>
                <a:path w="1365250" h="387350">
                  <a:moveTo>
                    <a:pt x="639406" y="254177"/>
                  </a:moveTo>
                  <a:lnTo>
                    <a:pt x="637590" y="249224"/>
                  </a:lnTo>
                  <a:lnTo>
                    <a:pt x="634212" y="250304"/>
                  </a:lnTo>
                  <a:lnTo>
                    <a:pt x="630834" y="251383"/>
                  </a:lnTo>
                  <a:lnTo>
                    <a:pt x="632193" y="256476"/>
                  </a:lnTo>
                  <a:lnTo>
                    <a:pt x="639406" y="254177"/>
                  </a:lnTo>
                  <a:close/>
                </a:path>
                <a:path w="1365250" h="387350">
                  <a:moveTo>
                    <a:pt x="658660" y="248031"/>
                  </a:moveTo>
                  <a:lnTo>
                    <a:pt x="656831" y="243090"/>
                  </a:lnTo>
                  <a:lnTo>
                    <a:pt x="653453" y="244170"/>
                  </a:lnTo>
                  <a:lnTo>
                    <a:pt x="650074" y="245249"/>
                  </a:lnTo>
                  <a:lnTo>
                    <a:pt x="651446" y="250329"/>
                  </a:lnTo>
                  <a:lnTo>
                    <a:pt x="658660" y="248031"/>
                  </a:lnTo>
                  <a:close/>
                </a:path>
                <a:path w="1365250" h="387350">
                  <a:moveTo>
                    <a:pt x="677913" y="241896"/>
                  </a:moveTo>
                  <a:lnTo>
                    <a:pt x="676059" y="236956"/>
                  </a:lnTo>
                  <a:lnTo>
                    <a:pt x="672680" y="238036"/>
                  </a:lnTo>
                  <a:lnTo>
                    <a:pt x="669302" y="239115"/>
                  </a:lnTo>
                  <a:lnTo>
                    <a:pt x="670699" y="244195"/>
                  </a:lnTo>
                  <a:lnTo>
                    <a:pt x="677913" y="241896"/>
                  </a:lnTo>
                  <a:close/>
                </a:path>
                <a:path w="1365250" h="387350">
                  <a:moveTo>
                    <a:pt x="697090" y="235559"/>
                  </a:moveTo>
                  <a:lnTo>
                    <a:pt x="695223" y="230632"/>
                  </a:lnTo>
                  <a:lnTo>
                    <a:pt x="691857" y="231749"/>
                  </a:lnTo>
                  <a:lnTo>
                    <a:pt x="688492" y="232867"/>
                  </a:lnTo>
                  <a:lnTo>
                    <a:pt x="689902" y="237947"/>
                  </a:lnTo>
                  <a:lnTo>
                    <a:pt x="697090" y="235559"/>
                  </a:lnTo>
                  <a:close/>
                </a:path>
                <a:path w="1365250" h="387350">
                  <a:moveTo>
                    <a:pt x="716280" y="229184"/>
                  </a:moveTo>
                  <a:lnTo>
                    <a:pt x="714387" y="224269"/>
                  </a:lnTo>
                  <a:lnTo>
                    <a:pt x="711022" y="225386"/>
                  </a:lnTo>
                  <a:lnTo>
                    <a:pt x="707656" y="226504"/>
                  </a:lnTo>
                  <a:lnTo>
                    <a:pt x="709091" y="231571"/>
                  </a:lnTo>
                  <a:lnTo>
                    <a:pt x="716280" y="229184"/>
                  </a:lnTo>
                  <a:close/>
                </a:path>
                <a:path w="1365250" h="387350">
                  <a:moveTo>
                    <a:pt x="735444" y="222834"/>
                  </a:moveTo>
                  <a:lnTo>
                    <a:pt x="733539" y="217919"/>
                  </a:lnTo>
                  <a:lnTo>
                    <a:pt x="730173" y="219036"/>
                  </a:lnTo>
                  <a:lnTo>
                    <a:pt x="726808" y="220154"/>
                  </a:lnTo>
                  <a:lnTo>
                    <a:pt x="728256" y="225221"/>
                  </a:lnTo>
                  <a:lnTo>
                    <a:pt x="735444" y="222834"/>
                  </a:lnTo>
                  <a:close/>
                </a:path>
                <a:path w="1365250" h="387350">
                  <a:moveTo>
                    <a:pt x="754570" y="216319"/>
                  </a:moveTo>
                  <a:lnTo>
                    <a:pt x="752652" y="211404"/>
                  </a:lnTo>
                  <a:lnTo>
                    <a:pt x="749300" y="212559"/>
                  </a:lnTo>
                  <a:lnTo>
                    <a:pt x="745947" y="213715"/>
                  </a:lnTo>
                  <a:lnTo>
                    <a:pt x="747407" y="218770"/>
                  </a:lnTo>
                  <a:lnTo>
                    <a:pt x="754570" y="216319"/>
                  </a:lnTo>
                  <a:close/>
                </a:path>
                <a:path w="1365250" h="387350">
                  <a:moveTo>
                    <a:pt x="773684" y="209765"/>
                  </a:moveTo>
                  <a:lnTo>
                    <a:pt x="771753" y="204863"/>
                  </a:lnTo>
                  <a:lnTo>
                    <a:pt x="768400" y="206019"/>
                  </a:lnTo>
                  <a:lnTo>
                    <a:pt x="765048" y="207175"/>
                  </a:lnTo>
                  <a:lnTo>
                    <a:pt x="766521" y="212229"/>
                  </a:lnTo>
                  <a:lnTo>
                    <a:pt x="773684" y="209765"/>
                  </a:lnTo>
                  <a:close/>
                </a:path>
                <a:path w="1365250" h="387350">
                  <a:moveTo>
                    <a:pt x="792797" y="203225"/>
                  </a:moveTo>
                  <a:lnTo>
                    <a:pt x="790854" y="198323"/>
                  </a:lnTo>
                  <a:lnTo>
                    <a:pt x="787501" y="199478"/>
                  </a:lnTo>
                  <a:lnTo>
                    <a:pt x="784148" y="200634"/>
                  </a:lnTo>
                  <a:lnTo>
                    <a:pt x="785634" y="205676"/>
                  </a:lnTo>
                  <a:lnTo>
                    <a:pt x="792797" y="203225"/>
                  </a:lnTo>
                  <a:close/>
                </a:path>
                <a:path w="1365250" h="387350">
                  <a:moveTo>
                    <a:pt x="811872" y="196596"/>
                  </a:moveTo>
                  <a:lnTo>
                    <a:pt x="809929" y="191706"/>
                  </a:lnTo>
                  <a:lnTo>
                    <a:pt x="806577" y="192874"/>
                  </a:lnTo>
                  <a:lnTo>
                    <a:pt x="803224" y="194056"/>
                  </a:lnTo>
                  <a:lnTo>
                    <a:pt x="804735" y="199097"/>
                  </a:lnTo>
                  <a:lnTo>
                    <a:pt x="811872" y="196596"/>
                  </a:lnTo>
                  <a:close/>
                </a:path>
                <a:path w="1365250" h="387350">
                  <a:moveTo>
                    <a:pt x="830935" y="189903"/>
                  </a:moveTo>
                  <a:lnTo>
                    <a:pt x="828979" y="185026"/>
                  </a:lnTo>
                  <a:lnTo>
                    <a:pt x="825627" y="186194"/>
                  </a:lnTo>
                  <a:lnTo>
                    <a:pt x="822274" y="187363"/>
                  </a:lnTo>
                  <a:lnTo>
                    <a:pt x="823798" y="192417"/>
                  </a:lnTo>
                  <a:lnTo>
                    <a:pt x="830935" y="189903"/>
                  </a:lnTo>
                  <a:close/>
                </a:path>
                <a:path w="1365250" h="387350">
                  <a:moveTo>
                    <a:pt x="850011" y="183222"/>
                  </a:moveTo>
                  <a:lnTo>
                    <a:pt x="848042" y="178346"/>
                  </a:lnTo>
                  <a:lnTo>
                    <a:pt x="844689" y="179514"/>
                  </a:lnTo>
                  <a:lnTo>
                    <a:pt x="841336" y="180682"/>
                  </a:lnTo>
                  <a:lnTo>
                    <a:pt x="842860" y="185724"/>
                  </a:lnTo>
                  <a:lnTo>
                    <a:pt x="850011" y="183222"/>
                  </a:lnTo>
                  <a:close/>
                </a:path>
                <a:path w="1365250" h="387350">
                  <a:moveTo>
                    <a:pt x="869048" y="176504"/>
                  </a:moveTo>
                  <a:lnTo>
                    <a:pt x="867067" y="171615"/>
                  </a:lnTo>
                  <a:lnTo>
                    <a:pt x="863727" y="172808"/>
                  </a:lnTo>
                  <a:lnTo>
                    <a:pt x="860386" y="174002"/>
                  </a:lnTo>
                  <a:lnTo>
                    <a:pt x="861923" y="179044"/>
                  </a:lnTo>
                  <a:lnTo>
                    <a:pt x="869048" y="176504"/>
                  </a:lnTo>
                  <a:close/>
                </a:path>
                <a:path w="1365250" h="387350">
                  <a:moveTo>
                    <a:pt x="888085" y="169722"/>
                  </a:moveTo>
                  <a:lnTo>
                    <a:pt x="886091" y="164846"/>
                  </a:lnTo>
                  <a:lnTo>
                    <a:pt x="882751" y="166039"/>
                  </a:lnTo>
                  <a:lnTo>
                    <a:pt x="879411" y="167233"/>
                  </a:lnTo>
                  <a:lnTo>
                    <a:pt x="880948" y="172262"/>
                  </a:lnTo>
                  <a:lnTo>
                    <a:pt x="888085" y="169722"/>
                  </a:lnTo>
                  <a:close/>
                </a:path>
                <a:path w="1365250" h="387350">
                  <a:moveTo>
                    <a:pt x="907110" y="162941"/>
                  </a:moveTo>
                  <a:lnTo>
                    <a:pt x="905116" y="158064"/>
                  </a:lnTo>
                  <a:lnTo>
                    <a:pt x="901776" y="159258"/>
                  </a:lnTo>
                  <a:lnTo>
                    <a:pt x="898436" y="160451"/>
                  </a:lnTo>
                  <a:lnTo>
                    <a:pt x="899985" y="165481"/>
                  </a:lnTo>
                  <a:lnTo>
                    <a:pt x="907110" y="162941"/>
                  </a:lnTo>
                  <a:close/>
                </a:path>
                <a:path w="1365250" h="387350">
                  <a:moveTo>
                    <a:pt x="926122" y="156146"/>
                  </a:moveTo>
                  <a:lnTo>
                    <a:pt x="924128" y="151269"/>
                  </a:lnTo>
                  <a:lnTo>
                    <a:pt x="920788" y="152476"/>
                  </a:lnTo>
                  <a:lnTo>
                    <a:pt x="917448" y="153670"/>
                  </a:lnTo>
                  <a:lnTo>
                    <a:pt x="918997" y="158711"/>
                  </a:lnTo>
                  <a:lnTo>
                    <a:pt x="926122" y="156146"/>
                  </a:lnTo>
                  <a:close/>
                </a:path>
                <a:path w="1365250" h="387350">
                  <a:moveTo>
                    <a:pt x="945134" y="149326"/>
                  </a:moveTo>
                  <a:lnTo>
                    <a:pt x="943140" y="144462"/>
                  </a:lnTo>
                  <a:lnTo>
                    <a:pt x="939800" y="145656"/>
                  </a:lnTo>
                  <a:lnTo>
                    <a:pt x="936459" y="146862"/>
                  </a:lnTo>
                  <a:lnTo>
                    <a:pt x="938009" y="151892"/>
                  </a:lnTo>
                  <a:lnTo>
                    <a:pt x="945134" y="149326"/>
                  </a:lnTo>
                  <a:close/>
                </a:path>
                <a:path w="1365250" h="387350">
                  <a:moveTo>
                    <a:pt x="964158" y="142506"/>
                  </a:moveTo>
                  <a:lnTo>
                    <a:pt x="962152" y="137642"/>
                  </a:lnTo>
                  <a:lnTo>
                    <a:pt x="958811" y="138836"/>
                  </a:lnTo>
                  <a:lnTo>
                    <a:pt x="955471" y="140042"/>
                  </a:lnTo>
                  <a:lnTo>
                    <a:pt x="957033" y="145072"/>
                  </a:lnTo>
                  <a:lnTo>
                    <a:pt x="964158" y="142506"/>
                  </a:lnTo>
                  <a:close/>
                </a:path>
                <a:path w="1365250" h="387350">
                  <a:moveTo>
                    <a:pt x="983157" y="135674"/>
                  </a:moveTo>
                  <a:lnTo>
                    <a:pt x="981151" y="130797"/>
                  </a:lnTo>
                  <a:lnTo>
                    <a:pt x="977811" y="132003"/>
                  </a:lnTo>
                  <a:lnTo>
                    <a:pt x="974471" y="133210"/>
                  </a:lnTo>
                  <a:lnTo>
                    <a:pt x="976033" y="138239"/>
                  </a:lnTo>
                  <a:lnTo>
                    <a:pt x="983157" y="135674"/>
                  </a:lnTo>
                  <a:close/>
                </a:path>
                <a:path w="1365250" h="387350">
                  <a:moveTo>
                    <a:pt x="1002157" y="128854"/>
                  </a:moveTo>
                  <a:lnTo>
                    <a:pt x="1000163" y="123977"/>
                  </a:lnTo>
                  <a:lnTo>
                    <a:pt x="996823" y="125183"/>
                  </a:lnTo>
                  <a:lnTo>
                    <a:pt x="993482" y="126390"/>
                  </a:lnTo>
                  <a:lnTo>
                    <a:pt x="995045" y="131419"/>
                  </a:lnTo>
                  <a:lnTo>
                    <a:pt x="1002157" y="128854"/>
                  </a:lnTo>
                  <a:close/>
                </a:path>
                <a:path w="1365250" h="387350">
                  <a:moveTo>
                    <a:pt x="1021156" y="122021"/>
                  </a:moveTo>
                  <a:lnTo>
                    <a:pt x="1019162" y="117144"/>
                  </a:lnTo>
                  <a:lnTo>
                    <a:pt x="1015822" y="118351"/>
                  </a:lnTo>
                  <a:lnTo>
                    <a:pt x="1012482" y="119557"/>
                  </a:lnTo>
                  <a:lnTo>
                    <a:pt x="1014044" y="124587"/>
                  </a:lnTo>
                  <a:lnTo>
                    <a:pt x="1021156" y="122021"/>
                  </a:lnTo>
                  <a:close/>
                </a:path>
                <a:path w="1365250" h="387350">
                  <a:moveTo>
                    <a:pt x="1040168" y="115214"/>
                  </a:moveTo>
                  <a:lnTo>
                    <a:pt x="1038174" y="110337"/>
                  </a:lnTo>
                  <a:lnTo>
                    <a:pt x="1034834" y="111531"/>
                  </a:lnTo>
                  <a:lnTo>
                    <a:pt x="1031494" y="112725"/>
                  </a:lnTo>
                  <a:lnTo>
                    <a:pt x="1033043" y="117767"/>
                  </a:lnTo>
                  <a:lnTo>
                    <a:pt x="1040168" y="115214"/>
                  </a:lnTo>
                  <a:close/>
                </a:path>
                <a:path w="1365250" h="387350">
                  <a:moveTo>
                    <a:pt x="1059192" y="108419"/>
                  </a:moveTo>
                  <a:lnTo>
                    <a:pt x="1057198" y="103543"/>
                  </a:lnTo>
                  <a:lnTo>
                    <a:pt x="1053858" y="104736"/>
                  </a:lnTo>
                  <a:lnTo>
                    <a:pt x="1050518" y="105930"/>
                  </a:lnTo>
                  <a:lnTo>
                    <a:pt x="1052068" y="110959"/>
                  </a:lnTo>
                  <a:lnTo>
                    <a:pt x="1059192" y="108419"/>
                  </a:lnTo>
                  <a:close/>
                </a:path>
                <a:path w="1365250" h="387350">
                  <a:moveTo>
                    <a:pt x="1078217" y="101625"/>
                  </a:moveTo>
                  <a:lnTo>
                    <a:pt x="1076223" y="96748"/>
                  </a:lnTo>
                  <a:lnTo>
                    <a:pt x="1072883" y="97942"/>
                  </a:lnTo>
                  <a:lnTo>
                    <a:pt x="1069543" y="99136"/>
                  </a:lnTo>
                  <a:lnTo>
                    <a:pt x="1071079" y="104165"/>
                  </a:lnTo>
                  <a:lnTo>
                    <a:pt x="1078217" y="101625"/>
                  </a:lnTo>
                  <a:close/>
                </a:path>
                <a:path w="1365250" h="387350">
                  <a:moveTo>
                    <a:pt x="1097216" y="94856"/>
                  </a:moveTo>
                  <a:lnTo>
                    <a:pt x="1095248" y="89966"/>
                  </a:lnTo>
                  <a:lnTo>
                    <a:pt x="1091895" y="91160"/>
                  </a:lnTo>
                  <a:lnTo>
                    <a:pt x="1088555" y="92354"/>
                  </a:lnTo>
                  <a:lnTo>
                    <a:pt x="1090091" y="97396"/>
                  </a:lnTo>
                  <a:lnTo>
                    <a:pt x="1093660" y="96113"/>
                  </a:lnTo>
                  <a:lnTo>
                    <a:pt x="1097216" y="94856"/>
                  </a:lnTo>
                  <a:close/>
                </a:path>
                <a:path w="1365250" h="387350">
                  <a:moveTo>
                    <a:pt x="1116266" y="88150"/>
                  </a:moveTo>
                  <a:lnTo>
                    <a:pt x="1114298" y="83261"/>
                  </a:lnTo>
                  <a:lnTo>
                    <a:pt x="1110945" y="84442"/>
                  </a:lnTo>
                  <a:lnTo>
                    <a:pt x="1107592" y="85623"/>
                  </a:lnTo>
                  <a:lnTo>
                    <a:pt x="1109129" y="90665"/>
                  </a:lnTo>
                  <a:lnTo>
                    <a:pt x="1116266" y="88150"/>
                  </a:lnTo>
                  <a:close/>
                </a:path>
                <a:path w="1365250" h="387350">
                  <a:moveTo>
                    <a:pt x="1135316" y="81432"/>
                  </a:moveTo>
                  <a:lnTo>
                    <a:pt x="1133360" y="76542"/>
                  </a:lnTo>
                  <a:lnTo>
                    <a:pt x="1130007" y="77724"/>
                  </a:lnTo>
                  <a:lnTo>
                    <a:pt x="1126655" y="78905"/>
                  </a:lnTo>
                  <a:lnTo>
                    <a:pt x="1128179" y="83947"/>
                  </a:lnTo>
                  <a:lnTo>
                    <a:pt x="1135316" y="81432"/>
                  </a:lnTo>
                  <a:close/>
                </a:path>
                <a:path w="1365250" h="387350">
                  <a:moveTo>
                    <a:pt x="1154366" y="74726"/>
                  </a:moveTo>
                  <a:lnTo>
                    <a:pt x="1152410" y="69837"/>
                  </a:lnTo>
                  <a:lnTo>
                    <a:pt x="1149057" y="71018"/>
                  </a:lnTo>
                  <a:lnTo>
                    <a:pt x="1145705" y="72199"/>
                  </a:lnTo>
                  <a:lnTo>
                    <a:pt x="1147229" y="77241"/>
                  </a:lnTo>
                  <a:lnTo>
                    <a:pt x="1154366" y="74726"/>
                  </a:lnTo>
                  <a:close/>
                </a:path>
                <a:path w="1365250" h="387350">
                  <a:moveTo>
                    <a:pt x="1173441" y="68135"/>
                  </a:moveTo>
                  <a:lnTo>
                    <a:pt x="1171511" y="63246"/>
                  </a:lnTo>
                  <a:lnTo>
                    <a:pt x="1168146" y="64401"/>
                  </a:lnTo>
                  <a:lnTo>
                    <a:pt x="1164780" y="65557"/>
                  </a:lnTo>
                  <a:lnTo>
                    <a:pt x="1166291" y="70612"/>
                  </a:lnTo>
                  <a:lnTo>
                    <a:pt x="1173441" y="68135"/>
                  </a:lnTo>
                  <a:close/>
                </a:path>
                <a:path w="1365250" h="387350">
                  <a:moveTo>
                    <a:pt x="1192530" y="61569"/>
                  </a:moveTo>
                  <a:lnTo>
                    <a:pt x="1190599" y="56667"/>
                  </a:lnTo>
                  <a:lnTo>
                    <a:pt x="1187246" y="57823"/>
                  </a:lnTo>
                  <a:lnTo>
                    <a:pt x="1183881" y="58978"/>
                  </a:lnTo>
                  <a:lnTo>
                    <a:pt x="1185379" y="64033"/>
                  </a:lnTo>
                  <a:lnTo>
                    <a:pt x="1192530" y="61569"/>
                  </a:lnTo>
                  <a:close/>
                </a:path>
                <a:path w="1365250" h="387350">
                  <a:moveTo>
                    <a:pt x="1211618" y="54978"/>
                  </a:moveTo>
                  <a:lnTo>
                    <a:pt x="1209713" y="50076"/>
                  </a:lnTo>
                  <a:lnTo>
                    <a:pt x="1206347" y="51231"/>
                  </a:lnTo>
                  <a:lnTo>
                    <a:pt x="1202982" y="52387"/>
                  </a:lnTo>
                  <a:lnTo>
                    <a:pt x="1204468" y="57442"/>
                  </a:lnTo>
                  <a:lnTo>
                    <a:pt x="1211618" y="54978"/>
                  </a:lnTo>
                  <a:close/>
                </a:path>
                <a:path w="1365250" h="387350">
                  <a:moveTo>
                    <a:pt x="1230744" y="48539"/>
                  </a:moveTo>
                  <a:lnTo>
                    <a:pt x="1228839" y="43624"/>
                  </a:lnTo>
                  <a:lnTo>
                    <a:pt x="1225473" y="44754"/>
                  </a:lnTo>
                  <a:lnTo>
                    <a:pt x="1222108" y="45885"/>
                  </a:lnTo>
                  <a:lnTo>
                    <a:pt x="1223568" y="50939"/>
                  </a:lnTo>
                  <a:lnTo>
                    <a:pt x="1230744" y="48539"/>
                  </a:lnTo>
                  <a:close/>
                </a:path>
                <a:path w="1365250" h="387350">
                  <a:moveTo>
                    <a:pt x="1249895" y="42113"/>
                  </a:moveTo>
                  <a:lnTo>
                    <a:pt x="1248003" y="37198"/>
                  </a:lnTo>
                  <a:lnTo>
                    <a:pt x="1244638" y="38328"/>
                  </a:lnTo>
                  <a:lnTo>
                    <a:pt x="1241272" y="39458"/>
                  </a:lnTo>
                  <a:lnTo>
                    <a:pt x="1242720" y="44526"/>
                  </a:lnTo>
                  <a:lnTo>
                    <a:pt x="1249895" y="42113"/>
                  </a:lnTo>
                  <a:close/>
                </a:path>
                <a:path w="1365250" h="387350">
                  <a:moveTo>
                    <a:pt x="1269034" y="35699"/>
                  </a:moveTo>
                  <a:lnTo>
                    <a:pt x="1267155" y="30772"/>
                  </a:lnTo>
                  <a:lnTo>
                    <a:pt x="1263789" y="31902"/>
                  </a:lnTo>
                  <a:lnTo>
                    <a:pt x="1260424" y="33032"/>
                  </a:lnTo>
                  <a:lnTo>
                    <a:pt x="1261859" y="38100"/>
                  </a:lnTo>
                  <a:lnTo>
                    <a:pt x="1269034" y="35699"/>
                  </a:lnTo>
                  <a:close/>
                </a:path>
                <a:path w="1365250" h="387350">
                  <a:moveTo>
                    <a:pt x="1288211" y="29425"/>
                  </a:moveTo>
                  <a:lnTo>
                    <a:pt x="1286357" y="24498"/>
                  </a:lnTo>
                  <a:lnTo>
                    <a:pt x="1282979" y="25590"/>
                  </a:lnTo>
                  <a:lnTo>
                    <a:pt x="1279601" y="26682"/>
                  </a:lnTo>
                  <a:lnTo>
                    <a:pt x="1281023" y="31750"/>
                  </a:lnTo>
                  <a:lnTo>
                    <a:pt x="1288211" y="29425"/>
                  </a:lnTo>
                  <a:close/>
                </a:path>
                <a:path w="1365250" h="387350">
                  <a:moveTo>
                    <a:pt x="1307426" y="23228"/>
                  </a:moveTo>
                  <a:lnTo>
                    <a:pt x="1305585" y="18288"/>
                  </a:lnTo>
                  <a:lnTo>
                    <a:pt x="1302207" y="19380"/>
                  </a:lnTo>
                  <a:lnTo>
                    <a:pt x="1298829" y="20472"/>
                  </a:lnTo>
                  <a:lnTo>
                    <a:pt x="1300226" y="25552"/>
                  </a:lnTo>
                  <a:lnTo>
                    <a:pt x="1307426" y="23228"/>
                  </a:lnTo>
                  <a:close/>
                </a:path>
                <a:path w="1365250" h="387350">
                  <a:moveTo>
                    <a:pt x="1326629" y="17005"/>
                  </a:moveTo>
                  <a:lnTo>
                    <a:pt x="1324813" y="12065"/>
                  </a:lnTo>
                  <a:lnTo>
                    <a:pt x="1321435" y="13157"/>
                  </a:lnTo>
                  <a:lnTo>
                    <a:pt x="1318056" y="14249"/>
                  </a:lnTo>
                  <a:lnTo>
                    <a:pt x="1319441" y="19329"/>
                  </a:lnTo>
                  <a:lnTo>
                    <a:pt x="1326629" y="17005"/>
                  </a:lnTo>
                  <a:close/>
                </a:path>
                <a:path w="1365250" h="387350">
                  <a:moveTo>
                    <a:pt x="1345882" y="10922"/>
                  </a:moveTo>
                  <a:lnTo>
                    <a:pt x="1344079" y="5969"/>
                  </a:lnTo>
                  <a:lnTo>
                    <a:pt x="1340688" y="7023"/>
                  </a:lnTo>
                  <a:lnTo>
                    <a:pt x="1337297" y="8077"/>
                  </a:lnTo>
                  <a:lnTo>
                    <a:pt x="1338656" y="13157"/>
                  </a:lnTo>
                  <a:lnTo>
                    <a:pt x="1345882" y="10922"/>
                  </a:lnTo>
                  <a:close/>
                </a:path>
                <a:path w="1365250" h="387350">
                  <a:moveTo>
                    <a:pt x="1365161" y="4965"/>
                  </a:moveTo>
                  <a:lnTo>
                    <a:pt x="1363383" y="0"/>
                  </a:lnTo>
                  <a:lnTo>
                    <a:pt x="1359992" y="1054"/>
                  </a:lnTo>
                  <a:lnTo>
                    <a:pt x="1356601" y="2108"/>
                  </a:lnTo>
                  <a:lnTo>
                    <a:pt x="1357934" y="7200"/>
                  </a:lnTo>
                  <a:lnTo>
                    <a:pt x="1365161" y="49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 descr=""/>
            <p:cNvSpPr/>
            <p:nvPr/>
          </p:nvSpPr>
          <p:spPr>
            <a:xfrm>
              <a:off x="3612527" y="5420105"/>
              <a:ext cx="680085" cy="142240"/>
            </a:xfrm>
            <a:custGeom>
              <a:avLst/>
              <a:gdLst/>
              <a:ahLst/>
              <a:cxnLst/>
              <a:rect l="l" t="t" r="r" b="b"/>
              <a:pathLst>
                <a:path w="680085" h="142239">
                  <a:moveTo>
                    <a:pt x="8559" y="139890"/>
                  </a:moveTo>
                  <a:lnTo>
                    <a:pt x="6781" y="134924"/>
                  </a:lnTo>
                  <a:lnTo>
                    <a:pt x="3390" y="135978"/>
                  </a:lnTo>
                  <a:lnTo>
                    <a:pt x="0" y="137033"/>
                  </a:lnTo>
                  <a:lnTo>
                    <a:pt x="1333" y="142125"/>
                  </a:lnTo>
                  <a:lnTo>
                    <a:pt x="8559" y="139890"/>
                  </a:lnTo>
                  <a:close/>
                </a:path>
                <a:path w="680085" h="142239">
                  <a:moveTo>
                    <a:pt x="27838" y="133934"/>
                  </a:moveTo>
                  <a:lnTo>
                    <a:pt x="26085" y="128968"/>
                  </a:lnTo>
                  <a:lnTo>
                    <a:pt x="22694" y="130022"/>
                  </a:lnTo>
                  <a:lnTo>
                    <a:pt x="19304" y="131076"/>
                  </a:lnTo>
                  <a:lnTo>
                    <a:pt x="20624" y="136169"/>
                  </a:lnTo>
                  <a:lnTo>
                    <a:pt x="27838" y="133934"/>
                  </a:lnTo>
                  <a:close/>
                </a:path>
                <a:path w="680085" h="142239">
                  <a:moveTo>
                    <a:pt x="47155" y="128066"/>
                  </a:moveTo>
                  <a:lnTo>
                    <a:pt x="45427" y="123088"/>
                  </a:lnTo>
                  <a:lnTo>
                    <a:pt x="42011" y="124091"/>
                  </a:lnTo>
                  <a:lnTo>
                    <a:pt x="38595" y="125095"/>
                  </a:lnTo>
                  <a:lnTo>
                    <a:pt x="39903" y="130200"/>
                  </a:lnTo>
                  <a:lnTo>
                    <a:pt x="47155" y="128066"/>
                  </a:lnTo>
                  <a:close/>
                </a:path>
                <a:path w="680085" h="142239">
                  <a:moveTo>
                    <a:pt x="66522" y="122402"/>
                  </a:moveTo>
                  <a:lnTo>
                    <a:pt x="64820" y="117411"/>
                  </a:lnTo>
                  <a:lnTo>
                    <a:pt x="61404" y="118414"/>
                  </a:lnTo>
                  <a:lnTo>
                    <a:pt x="57988" y="119418"/>
                  </a:lnTo>
                  <a:lnTo>
                    <a:pt x="59270" y="124523"/>
                  </a:lnTo>
                  <a:lnTo>
                    <a:pt x="66522" y="122402"/>
                  </a:lnTo>
                  <a:close/>
                </a:path>
                <a:path w="680085" h="142239">
                  <a:moveTo>
                    <a:pt x="85890" y="116713"/>
                  </a:moveTo>
                  <a:lnTo>
                    <a:pt x="84213" y="111721"/>
                  </a:lnTo>
                  <a:lnTo>
                    <a:pt x="80797" y="112725"/>
                  </a:lnTo>
                  <a:lnTo>
                    <a:pt x="77381" y="113728"/>
                  </a:lnTo>
                  <a:lnTo>
                    <a:pt x="78638" y="118846"/>
                  </a:lnTo>
                  <a:lnTo>
                    <a:pt x="85890" y="116713"/>
                  </a:lnTo>
                  <a:close/>
                </a:path>
                <a:path w="680085" h="142239">
                  <a:moveTo>
                    <a:pt x="105257" y="111061"/>
                  </a:moveTo>
                  <a:lnTo>
                    <a:pt x="103606" y="106057"/>
                  </a:lnTo>
                  <a:lnTo>
                    <a:pt x="100190" y="107048"/>
                  </a:lnTo>
                  <a:lnTo>
                    <a:pt x="96774" y="108051"/>
                  </a:lnTo>
                  <a:lnTo>
                    <a:pt x="98005" y="113169"/>
                  </a:lnTo>
                  <a:lnTo>
                    <a:pt x="105257" y="111061"/>
                  </a:lnTo>
                  <a:close/>
                </a:path>
                <a:path w="680085" h="142239">
                  <a:moveTo>
                    <a:pt x="124726" y="105727"/>
                  </a:moveTo>
                  <a:lnTo>
                    <a:pt x="123101" y="100723"/>
                  </a:lnTo>
                  <a:lnTo>
                    <a:pt x="119672" y="101663"/>
                  </a:lnTo>
                  <a:lnTo>
                    <a:pt x="116243" y="102603"/>
                  </a:lnTo>
                  <a:lnTo>
                    <a:pt x="117436" y="107734"/>
                  </a:lnTo>
                  <a:lnTo>
                    <a:pt x="124726" y="105727"/>
                  </a:lnTo>
                  <a:close/>
                </a:path>
                <a:path w="680085" h="142239">
                  <a:moveTo>
                    <a:pt x="144195" y="100393"/>
                  </a:moveTo>
                  <a:lnTo>
                    <a:pt x="142595" y="95377"/>
                  </a:lnTo>
                  <a:lnTo>
                    <a:pt x="139166" y="96316"/>
                  </a:lnTo>
                  <a:lnTo>
                    <a:pt x="135737" y="97256"/>
                  </a:lnTo>
                  <a:lnTo>
                    <a:pt x="136906" y="102400"/>
                  </a:lnTo>
                  <a:lnTo>
                    <a:pt x="144195" y="100393"/>
                  </a:lnTo>
                  <a:close/>
                </a:path>
                <a:path w="680085" h="142239">
                  <a:moveTo>
                    <a:pt x="163652" y="95059"/>
                  </a:moveTo>
                  <a:lnTo>
                    <a:pt x="162077" y="90030"/>
                  </a:lnTo>
                  <a:lnTo>
                    <a:pt x="158648" y="90970"/>
                  </a:lnTo>
                  <a:lnTo>
                    <a:pt x="155219" y="91909"/>
                  </a:lnTo>
                  <a:lnTo>
                    <a:pt x="156362" y="97053"/>
                  </a:lnTo>
                  <a:lnTo>
                    <a:pt x="163652" y="95059"/>
                  </a:lnTo>
                  <a:close/>
                </a:path>
                <a:path w="680085" h="142239">
                  <a:moveTo>
                    <a:pt x="183197" y="90017"/>
                  </a:moveTo>
                  <a:lnTo>
                    <a:pt x="181648" y="84975"/>
                  </a:lnTo>
                  <a:lnTo>
                    <a:pt x="178206" y="85852"/>
                  </a:lnTo>
                  <a:lnTo>
                    <a:pt x="174764" y="86728"/>
                  </a:lnTo>
                  <a:lnTo>
                    <a:pt x="175869" y="91871"/>
                  </a:lnTo>
                  <a:lnTo>
                    <a:pt x="183197" y="90017"/>
                  </a:lnTo>
                  <a:close/>
                </a:path>
                <a:path w="680085" h="142239">
                  <a:moveTo>
                    <a:pt x="202755" y="85039"/>
                  </a:moveTo>
                  <a:lnTo>
                    <a:pt x="201231" y="79997"/>
                  </a:lnTo>
                  <a:lnTo>
                    <a:pt x="197789" y="80873"/>
                  </a:lnTo>
                  <a:lnTo>
                    <a:pt x="194348" y="81749"/>
                  </a:lnTo>
                  <a:lnTo>
                    <a:pt x="195427" y="86906"/>
                  </a:lnTo>
                  <a:lnTo>
                    <a:pt x="202755" y="85039"/>
                  </a:lnTo>
                  <a:close/>
                </a:path>
                <a:path w="680085" h="142239">
                  <a:moveTo>
                    <a:pt x="222300" y="80060"/>
                  </a:moveTo>
                  <a:lnTo>
                    <a:pt x="220814" y="75006"/>
                  </a:lnTo>
                  <a:lnTo>
                    <a:pt x="217373" y="75882"/>
                  </a:lnTo>
                  <a:lnTo>
                    <a:pt x="213931" y="76758"/>
                  </a:lnTo>
                  <a:lnTo>
                    <a:pt x="214972" y="81927"/>
                  </a:lnTo>
                  <a:lnTo>
                    <a:pt x="222300" y="80060"/>
                  </a:lnTo>
                  <a:close/>
                </a:path>
                <a:path w="680085" h="142239">
                  <a:moveTo>
                    <a:pt x="241909" y="75298"/>
                  </a:moveTo>
                  <a:lnTo>
                    <a:pt x="240461" y="70243"/>
                  </a:lnTo>
                  <a:lnTo>
                    <a:pt x="236994" y="71043"/>
                  </a:lnTo>
                  <a:lnTo>
                    <a:pt x="233527" y="71856"/>
                  </a:lnTo>
                  <a:lnTo>
                    <a:pt x="234543" y="77012"/>
                  </a:lnTo>
                  <a:lnTo>
                    <a:pt x="241909" y="75298"/>
                  </a:lnTo>
                  <a:close/>
                </a:path>
                <a:path w="680085" h="142239">
                  <a:moveTo>
                    <a:pt x="261581" y="70726"/>
                  </a:moveTo>
                  <a:lnTo>
                    <a:pt x="260159" y="65659"/>
                  </a:lnTo>
                  <a:lnTo>
                    <a:pt x="256692" y="66459"/>
                  </a:lnTo>
                  <a:lnTo>
                    <a:pt x="253225" y="67271"/>
                  </a:lnTo>
                  <a:lnTo>
                    <a:pt x="254215" y="72440"/>
                  </a:lnTo>
                  <a:lnTo>
                    <a:pt x="261581" y="70726"/>
                  </a:lnTo>
                  <a:close/>
                </a:path>
                <a:path w="680085" h="142239">
                  <a:moveTo>
                    <a:pt x="281216" y="66154"/>
                  </a:moveTo>
                  <a:lnTo>
                    <a:pt x="279831" y="61074"/>
                  </a:lnTo>
                  <a:lnTo>
                    <a:pt x="276364" y="61874"/>
                  </a:lnTo>
                  <a:lnTo>
                    <a:pt x="272897" y="62674"/>
                  </a:lnTo>
                  <a:lnTo>
                    <a:pt x="273850" y="67868"/>
                  </a:lnTo>
                  <a:lnTo>
                    <a:pt x="281216" y="66154"/>
                  </a:lnTo>
                  <a:close/>
                </a:path>
                <a:path w="680085" h="142239">
                  <a:moveTo>
                    <a:pt x="300901" y="61683"/>
                  </a:moveTo>
                  <a:lnTo>
                    <a:pt x="299542" y="56591"/>
                  </a:lnTo>
                  <a:lnTo>
                    <a:pt x="296062" y="57315"/>
                  </a:lnTo>
                  <a:lnTo>
                    <a:pt x="292595" y="58089"/>
                  </a:lnTo>
                  <a:lnTo>
                    <a:pt x="293509" y="63271"/>
                  </a:lnTo>
                  <a:lnTo>
                    <a:pt x="297192" y="62458"/>
                  </a:lnTo>
                  <a:lnTo>
                    <a:pt x="300901" y="61683"/>
                  </a:lnTo>
                  <a:close/>
                </a:path>
                <a:path w="680085" h="142239">
                  <a:moveTo>
                    <a:pt x="320649" y="57531"/>
                  </a:moveTo>
                  <a:lnTo>
                    <a:pt x="319328" y="52425"/>
                  </a:lnTo>
                  <a:lnTo>
                    <a:pt x="315849" y="53162"/>
                  </a:lnTo>
                  <a:lnTo>
                    <a:pt x="312369" y="53886"/>
                  </a:lnTo>
                  <a:lnTo>
                    <a:pt x="313258" y="59080"/>
                  </a:lnTo>
                  <a:lnTo>
                    <a:pt x="320649" y="57531"/>
                  </a:lnTo>
                  <a:close/>
                </a:path>
                <a:path w="680085" h="142239">
                  <a:moveTo>
                    <a:pt x="340385" y="53390"/>
                  </a:moveTo>
                  <a:lnTo>
                    <a:pt x="339102" y="48285"/>
                  </a:lnTo>
                  <a:lnTo>
                    <a:pt x="335622" y="49009"/>
                  </a:lnTo>
                  <a:lnTo>
                    <a:pt x="332143" y="49733"/>
                  </a:lnTo>
                  <a:lnTo>
                    <a:pt x="332994" y="54940"/>
                  </a:lnTo>
                  <a:lnTo>
                    <a:pt x="340385" y="53390"/>
                  </a:lnTo>
                  <a:close/>
                </a:path>
                <a:path w="680085" h="142239">
                  <a:moveTo>
                    <a:pt x="360146" y="49250"/>
                  </a:moveTo>
                  <a:lnTo>
                    <a:pt x="358889" y="44145"/>
                  </a:lnTo>
                  <a:lnTo>
                    <a:pt x="355409" y="44869"/>
                  </a:lnTo>
                  <a:lnTo>
                    <a:pt x="351929" y="45593"/>
                  </a:lnTo>
                  <a:lnTo>
                    <a:pt x="352742" y="50800"/>
                  </a:lnTo>
                  <a:lnTo>
                    <a:pt x="360146" y="49250"/>
                  </a:lnTo>
                  <a:close/>
                </a:path>
                <a:path w="680085" h="142239">
                  <a:moveTo>
                    <a:pt x="379971" y="45516"/>
                  </a:moveTo>
                  <a:lnTo>
                    <a:pt x="378752" y="40386"/>
                  </a:lnTo>
                  <a:lnTo>
                    <a:pt x="375259" y="41033"/>
                  </a:lnTo>
                  <a:lnTo>
                    <a:pt x="371767" y="41681"/>
                  </a:lnTo>
                  <a:lnTo>
                    <a:pt x="372541" y="46888"/>
                  </a:lnTo>
                  <a:lnTo>
                    <a:pt x="379971" y="45516"/>
                  </a:lnTo>
                  <a:close/>
                </a:path>
                <a:path w="680085" h="142239">
                  <a:moveTo>
                    <a:pt x="399808" y="41833"/>
                  </a:moveTo>
                  <a:lnTo>
                    <a:pt x="398627" y="36703"/>
                  </a:lnTo>
                  <a:lnTo>
                    <a:pt x="395135" y="37350"/>
                  </a:lnTo>
                  <a:lnTo>
                    <a:pt x="391642" y="37998"/>
                  </a:lnTo>
                  <a:lnTo>
                    <a:pt x="392379" y="43218"/>
                  </a:lnTo>
                  <a:lnTo>
                    <a:pt x="399808" y="41833"/>
                  </a:lnTo>
                  <a:close/>
                </a:path>
                <a:path w="680085" h="142239">
                  <a:moveTo>
                    <a:pt x="419646" y="38163"/>
                  </a:moveTo>
                  <a:lnTo>
                    <a:pt x="418503" y="33020"/>
                  </a:lnTo>
                  <a:lnTo>
                    <a:pt x="415010" y="33667"/>
                  </a:lnTo>
                  <a:lnTo>
                    <a:pt x="411518" y="34315"/>
                  </a:lnTo>
                  <a:lnTo>
                    <a:pt x="412216" y="39535"/>
                  </a:lnTo>
                  <a:lnTo>
                    <a:pt x="419646" y="38163"/>
                  </a:lnTo>
                  <a:close/>
                </a:path>
                <a:path w="680085" h="142239">
                  <a:moveTo>
                    <a:pt x="439534" y="34709"/>
                  </a:moveTo>
                  <a:lnTo>
                    <a:pt x="438429" y="29565"/>
                  </a:lnTo>
                  <a:lnTo>
                    <a:pt x="434911" y="30124"/>
                  </a:lnTo>
                  <a:lnTo>
                    <a:pt x="431393" y="30683"/>
                  </a:lnTo>
                  <a:lnTo>
                    <a:pt x="432066" y="35902"/>
                  </a:lnTo>
                  <a:lnTo>
                    <a:pt x="439534" y="34709"/>
                  </a:lnTo>
                  <a:close/>
                </a:path>
                <a:path w="680085" h="142239">
                  <a:moveTo>
                    <a:pt x="459447" y="31534"/>
                  </a:moveTo>
                  <a:lnTo>
                    <a:pt x="458381" y="26377"/>
                  </a:lnTo>
                  <a:lnTo>
                    <a:pt x="454863" y="26936"/>
                  </a:lnTo>
                  <a:lnTo>
                    <a:pt x="451345" y="27495"/>
                  </a:lnTo>
                  <a:lnTo>
                    <a:pt x="451980" y="32727"/>
                  </a:lnTo>
                  <a:lnTo>
                    <a:pt x="459447" y="31534"/>
                  </a:lnTo>
                  <a:close/>
                </a:path>
                <a:path w="680085" h="142239">
                  <a:moveTo>
                    <a:pt x="479374" y="28333"/>
                  </a:moveTo>
                  <a:lnTo>
                    <a:pt x="478345" y="23177"/>
                  </a:lnTo>
                  <a:lnTo>
                    <a:pt x="474827" y="23736"/>
                  </a:lnTo>
                  <a:lnTo>
                    <a:pt x="471309" y="24295"/>
                  </a:lnTo>
                  <a:lnTo>
                    <a:pt x="471906" y="29540"/>
                  </a:lnTo>
                  <a:lnTo>
                    <a:pt x="479374" y="28333"/>
                  </a:lnTo>
                  <a:close/>
                </a:path>
                <a:path w="680085" h="142239">
                  <a:moveTo>
                    <a:pt x="499287" y="25158"/>
                  </a:moveTo>
                  <a:lnTo>
                    <a:pt x="498309" y="19989"/>
                  </a:lnTo>
                  <a:lnTo>
                    <a:pt x="494792" y="20548"/>
                  </a:lnTo>
                  <a:lnTo>
                    <a:pt x="491274" y="21107"/>
                  </a:lnTo>
                  <a:lnTo>
                    <a:pt x="491832" y="26352"/>
                  </a:lnTo>
                  <a:lnTo>
                    <a:pt x="499287" y="25158"/>
                  </a:lnTo>
                  <a:close/>
                </a:path>
                <a:path w="680085" h="142239">
                  <a:moveTo>
                    <a:pt x="519303" y="22517"/>
                  </a:moveTo>
                  <a:lnTo>
                    <a:pt x="518350" y="17335"/>
                  </a:lnTo>
                  <a:lnTo>
                    <a:pt x="514819" y="17805"/>
                  </a:lnTo>
                  <a:lnTo>
                    <a:pt x="511289" y="18275"/>
                  </a:lnTo>
                  <a:lnTo>
                    <a:pt x="511810" y="23520"/>
                  </a:lnTo>
                  <a:lnTo>
                    <a:pt x="519303" y="22517"/>
                  </a:lnTo>
                  <a:close/>
                </a:path>
                <a:path w="680085" h="142239">
                  <a:moveTo>
                    <a:pt x="539292" y="19837"/>
                  </a:moveTo>
                  <a:lnTo>
                    <a:pt x="538391" y="14655"/>
                  </a:lnTo>
                  <a:lnTo>
                    <a:pt x="534860" y="15125"/>
                  </a:lnTo>
                  <a:lnTo>
                    <a:pt x="531329" y="15595"/>
                  </a:lnTo>
                  <a:lnTo>
                    <a:pt x="531812" y="20840"/>
                  </a:lnTo>
                  <a:lnTo>
                    <a:pt x="539292" y="19837"/>
                  </a:lnTo>
                  <a:close/>
                </a:path>
                <a:path w="680085" h="142239">
                  <a:moveTo>
                    <a:pt x="559282" y="17170"/>
                  </a:moveTo>
                  <a:lnTo>
                    <a:pt x="558419" y="11976"/>
                  </a:lnTo>
                  <a:lnTo>
                    <a:pt x="554888" y="12446"/>
                  </a:lnTo>
                  <a:lnTo>
                    <a:pt x="551357" y="12915"/>
                  </a:lnTo>
                  <a:lnTo>
                    <a:pt x="551789" y="18173"/>
                  </a:lnTo>
                  <a:lnTo>
                    <a:pt x="559282" y="17170"/>
                  </a:lnTo>
                  <a:close/>
                </a:path>
                <a:path w="680085" h="142239">
                  <a:moveTo>
                    <a:pt x="579323" y="14795"/>
                  </a:moveTo>
                  <a:lnTo>
                    <a:pt x="578485" y="9588"/>
                  </a:lnTo>
                  <a:lnTo>
                    <a:pt x="574954" y="9969"/>
                  </a:lnTo>
                  <a:lnTo>
                    <a:pt x="571411" y="10350"/>
                  </a:lnTo>
                  <a:lnTo>
                    <a:pt x="571804" y="15595"/>
                  </a:lnTo>
                  <a:lnTo>
                    <a:pt x="579323" y="14795"/>
                  </a:lnTo>
                  <a:close/>
                </a:path>
                <a:path w="680085" h="142239">
                  <a:moveTo>
                    <a:pt x="599389" y="12661"/>
                  </a:moveTo>
                  <a:lnTo>
                    <a:pt x="598601" y="7454"/>
                  </a:lnTo>
                  <a:lnTo>
                    <a:pt x="595058" y="7835"/>
                  </a:lnTo>
                  <a:lnTo>
                    <a:pt x="591515" y="8216"/>
                  </a:lnTo>
                  <a:lnTo>
                    <a:pt x="591870" y="13462"/>
                  </a:lnTo>
                  <a:lnTo>
                    <a:pt x="599389" y="12661"/>
                  </a:lnTo>
                  <a:close/>
                </a:path>
                <a:path w="680085" h="142239">
                  <a:moveTo>
                    <a:pt x="619455" y="10528"/>
                  </a:moveTo>
                  <a:lnTo>
                    <a:pt x="618705" y="5308"/>
                  </a:lnTo>
                  <a:lnTo>
                    <a:pt x="615162" y="5689"/>
                  </a:lnTo>
                  <a:lnTo>
                    <a:pt x="611619" y="6070"/>
                  </a:lnTo>
                  <a:lnTo>
                    <a:pt x="611936" y="11328"/>
                  </a:lnTo>
                  <a:lnTo>
                    <a:pt x="619455" y="10528"/>
                  </a:lnTo>
                  <a:close/>
                </a:path>
                <a:path w="680085" h="142239">
                  <a:moveTo>
                    <a:pt x="639521" y="8394"/>
                  </a:moveTo>
                  <a:lnTo>
                    <a:pt x="638810" y="3175"/>
                  </a:lnTo>
                  <a:lnTo>
                    <a:pt x="635266" y="3556"/>
                  </a:lnTo>
                  <a:lnTo>
                    <a:pt x="631723" y="3937"/>
                  </a:lnTo>
                  <a:lnTo>
                    <a:pt x="632002" y="9194"/>
                  </a:lnTo>
                  <a:lnTo>
                    <a:pt x="639521" y="8394"/>
                  </a:lnTo>
                  <a:close/>
                </a:path>
                <a:path w="680085" h="142239">
                  <a:moveTo>
                    <a:pt x="659625" y="6819"/>
                  </a:moveTo>
                  <a:lnTo>
                    <a:pt x="658952" y="1587"/>
                  </a:lnTo>
                  <a:lnTo>
                    <a:pt x="655408" y="1866"/>
                  </a:lnTo>
                  <a:lnTo>
                    <a:pt x="651865" y="2146"/>
                  </a:lnTo>
                  <a:lnTo>
                    <a:pt x="652094" y="7404"/>
                  </a:lnTo>
                  <a:lnTo>
                    <a:pt x="659625" y="6819"/>
                  </a:lnTo>
                  <a:close/>
                </a:path>
                <a:path w="680085" h="142239">
                  <a:moveTo>
                    <a:pt x="679742" y="5232"/>
                  </a:moveTo>
                  <a:lnTo>
                    <a:pt x="679107" y="0"/>
                  </a:lnTo>
                  <a:lnTo>
                    <a:pt x="675563" y="279"/>
                  </a:lnTo>
                  <a:lnTo>
                    <a:pt x="672020" y="558"/>
                  </a:lnTo>
                  <a:lnTo>
                    <a:pt x="672211" y="5816"/>
                  </a:lnTo>
                  <a:lnTo>
                    <a:pt x="679742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 descr=""/>
            <p:cNvSpPr/>
            <p:nvPr/>
          </p:nvSpPr>
          <p:spPr>
            <a:xfrm>
              <a:off x="4304704" y="5419312"/>
              <a:ext cx="411480" cy="0"/>
            </a:xfrm>
            <a:custGeom>
              <a:avLst/>
              <a:gdLst/>
              <a:ahLst/>
              <a:cxnLst/>
              <a:rect l="l" t="t" r="r" b="b"/>
              <a:pathLst>
                <a:path w="411479" h="0">
                  <a:moveTo>
                    <a:pt x="0" y="0"/>
                  </a:moveTo>
                  <a:lnTo>
                    <a:pt x="410999" y="0"/>
                  </a:lnTo>
                </a:path>
              </a:pathLst>
            </a:custGeom>
            <a:ln w="1420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 descr=""/>
            <p:cNvSpPr/>
            <p:nvPr/>
          </p:nvSpPr>
          <p:spPr>
            <a:xfrm>
              <a:off x="792975" y="5422353"/>
              <a:ext cx="4751705" cy="415290"/>
            </a:xfrm>
            <a:custGeom>
              <a:avLst/>
              <a:gdLst/>
              <a:ahLst/>
              <a:cxnLst/>
              <a:rect l="l" t="t" r="r" b="b"/>
              <a:pathLst>
                <a:path w="4751705" h="415289">
                  <a:moveTo>
                    <a:pt x="2006" y="207619"/>
                  </a:moveTo>
                  <a:lnTo>
                    <a:pt x="0" y="206730"/>
                  </a:lnTo>
                  <a:lnTo>
                    <a:pt x="0" y="212496"/>
                  </a:lnTo>
                  <a:lnTo>
                    <a:pt x="2006" y="207619"/>
                  </a:lnTo>
                  <a:close/>
                </a:path>
                <a:path w="4751705" h="415289">
                  <a:moveTo>
                    <a:pt x="20472" y="215836"/>
                  </a:moveTo>
                  <a:lnTo>
                    <a:pt x="17221" y="214388"/>
                  </a:lnTo>
                  <a:lnTo>
                    <a:pt x="13970" y="212940"/>
                  </a:lnTo>
                  <a:lnTo>
                    <a:pt x="11582" y="217639"/>
                  </a:lnTo>
                  <a:lnTo>
                    <a:pt x="18516" y="220726"/>
                  </a:lnTo>
                  <a:lnTo>
                    <a:pt x="20472" y="215836"/>
                  </a:lnTo>
                  <a:close/>
                </a:path>
                <a:path w="4751705" h="415289">
                  <a:moveTo>
                    <a:pt x="38925" y="224053"/>
                  </a:moveTo>
                  <a:lnTo>
                    <a:pt x="35674" y="222605"/>
                  </a:lnTo>
                  <a:lnTo>
                    <a:pt x="32423" y="221157"/>
                  </a:lnTo>
                  <a:lnTo>
                    <a:pt x="30060" y="225869"/>
                  </a:lnTo>
                  <a:lnTo>
                    <a:pt x="36982" y="228942"/>
                  </a:lnTo>
                  <a:lnTo>
                    <a:pt x="38925" y="224053"/>
                  </a:lnTo>
                  <a:close/>
                </a:path>
                <a:path w="4751705" h="415289">
                  <a:moveTo>
                    <a:pt x="57378" y="232270"/>
                  </a:moveTo>
                  <a:lnTo>
                    <a:pt x="54127" y="230822"/>
                  </a:lnTo>
                  <a:lnTo>
                    <a:pt x="50876" y="229374"/>
                  </a:lnTo>
                  <a:lnTo>
                    <a:pt x="48526" y="234086"/>
                  </a:lnTo>
                  <a:lnTo>
                    <a:pt x="55460" y="237172"/>
                  </a:lnTo>
                  <a:lnTo>
                    <a:pt x="57378" y="232270"/>
                  </a:lnTo>
                  <a:close/>
                </a:path>
                <a:path w="4751705" h="415289">
                  <a:moveTo>
                    <a:pt x="75844" y="240487"/>
                  </a:moveTo>
                  <a:lnTo>
                    <a:pt x="72593" y="239039"/>
                  </a:lnTo>
                  <a:lnTo>
                    <a:pt x="69342" y="237591"/>
                  </a:lnTo>
                  <a:lnTo>
                    <a:pt x="67017" y="242316"/>
                  </a:lnTo>
                  <a:lnTo>
                    <a:pt x="73939" y="245402"/>
                  </a:lnTo>
                  <a:lnTo>
                    <a:pt x="75844" y="240487"/>
                  </a:lnTo>
                  <a:close/>
                </a:path>
                <a:path w="4751705" h="415289">
                  <a:moveTo>
                    <a:pt x="94297" y="248704"/>
                  </a:moveTo>
                  <a:lnTo>
                    <a:pt x="91046" y="247256"/>
                  </a:lnTo>
                  <a:lnTo>
                    <a:pt x="87795" y="245808"/>
                  </a:lnTo>
                  <a:lnTo>
                    <a:pt x="85483" y="250545"/>
                  </a:lnTo>
                  <a:lnTo>
                    <a:pt x="92417" y="253619"/>
                  </a:lnTo>
                  <a:lnTo>
                    <a:pt x="94297" y="248704"/>
                  </a:lnTo>
                  <a:close/>
                </a:path>
                <a:path w="4751705" h="415289">
                  <a:moveTo>
                    <a:pt x="112877" y="256628"/>
                  </a:moveTo>
                  <a:lnTo>
                    <a:pt x="109601" y="255257"/>
                  </a:lnTo>
                  <a:lnTo>
                    <a:pt x="106324" y="253885"/>
                  </a:lnTo>
                  <a:lnTo>
                    <a:pt x="104025" y="258635"/>
                  </a:lnTo>
                  <a:lnTo>
                    <a:pt x="111023" y="261556"/>
                  </a:lnTo>
                  <a:lnTo>
                    <a:pt x="112877" y="256628"/>
                  </a:lnTo>
                  <a:close/>
                </a:path>
                <a:path w="4751705" h="415289">
                  <a:moveTo>
                    <a:pt x="131508" y="264414"/>
                  </a:moveTo>
                  <a:lnTo>
                    <a:pt x="128231" y="263042"/>
                  </a:lnTo>
                  <a:lnTo>
                    <a:pt x="124955" y="261670"/>
                  </a:lnTo>
                  <a:lnTo>
                    <a:pt x="122682" y="266420"/>
                  </a:lnTo>
                  <a:lnTo>
                    <a:pt x="129679" y="269354"/>
                  </a:lnTo>
                  <a:lnTo>
                    <a:pt x="131508" y="264414"/>
                  </a:lnTo>
                  <a:close/>
                </a:path>
                <a:path w="4751705" h="415289">
                  <a:moveTo>
                    <a:pt x="150152" y="272199"/>
                  </a:moveTo>
                  <a:lnTo>
                    <a:pt x="146875" y="270827"/>
                  </a:lnTo>
                  <a:lnTo>
                    <a:pt x="143598" y="269455"/>
                  </a:lnTo>
                  <a:lnTo>
                    <a:pt x="141351" y="274218"/>
                  </a:lnTo>
                  <a:lnTo>
                    <a:pt x="148336" y="277139"/>
                  </a:lnTo>
                  <a:lnTo>
                    <a:pt x="150152" y="272199"/>
                  </a:lnTo>
                  <a:close/>
                </a:path>
                <a:path w="4751705" h="415289">
                  <a:moveTo>
                    <a:pt x="168795" y="279996"/>
                  </a:moveTo>
                  <a:lnTo>
                    <a:pt x="165519" y="278625"/>
                  </a:lnTo>
                  <a:lnTo>
                    <a:pt x="162242" y="277253"/>
                  </a:lnTo>
                  <a:lnTo>
                    <a:pt x="160007" y="282028"/>
                  </a:lnTo>
                  <a:lnTo>
                    <a:pt x="167005" y="284949"/>
                  </a:lnTo>
                  <a:lnTo>
                    <a:pt x="168795" y="279996"/>
                  </a:lnTo>
                  <a:close/>
                </a:path>
                <a:path w="4751705" h="415289">
                  <a:moveTo>
                    <a:pt x="187439" y="287782"/>
                  </a:moveTo>
                  <a:lnTo>
                    <a:pt x="184162" y="286410"/>
                  </a:lnTo>
                  <a:lnTo>
                    <a:pt x="180886" y="285038"/>
                  </a:lnTo>
                  <a:lnTo>
                    <a:pt x="178676" y="289826"/>
                  </a:lnTo>
                  <a:lnTo>
                    <a:pt x="185674" y="292747"/>
                  </a:lnTo>
                  <a:lnTo>
                    <a:pt x="187439" y="287782"/>
                  </a:lnTo>
                  <a:close/>
                </a:path>
                <a:path w="4751705" h="415289">
                  <a:moveTo>
                    <a:pt x="206133" y="295452"/>
                  </a:moveTo>
                  <a:lnTo>
                    <a:pt x="202819" y="294157"/>
                  </a:lnTo>
                  <a:lnTo>
                    <a:pt x="199517" y="292862"/>
                  </a:lnTo>
                  <a:lnTo>
                    <a:pt x="197319" y="297649"/>
                  </a:lnTo>
                  <a:lnTo>
                    <a:pt x="204381" y="300418"/>
                  </a:lnTo>
                  <a:lnTo>
                    <a:pt x="206133" y="295452"/>
                  </a:lnTo>
                  <a:close/>
                </a:path>
                <a:path w="4751705" h="415289">
                  <a:moveTo>
                    <a:pt x="224955" y="302793"/>
                  </a:moveTo>
                  <a:lnTo>
                    <a:pt x="221640" y="301498"/>
                  </a:lnTo>
                  <a:lnTo>
                    <a:pt x="218325" y="300202"/>
                  </a:lnTo>
                  <a:lnTo>
                    <a:pt x="216166" y="305015"/>
                  </a:lnTo>
                  <a:lnTo>
                    <a:pt x="223227" y="307759"/>
                  </a:lnTo>
                  <a:lnTo>
                    <a:pt x="224955" y="302793"/>
                  </a:lnTo>
                  <a:close/>
                </a:path>
                <a:path w="4751705" h="415289">
                  <a:moveTo>
                    <a:pt x="243776" y="310134"/>
                  </a:moveTo>
                  <a:lnTo>
                    <a:pt x="240461" y="308838"/>
                  </a:lnTo>
                  <a:lnTo>
                    <a:pt x="237147" y="307543"/>
                  </a:lnTo>
                  <a:lnTo>
                    <a:pt x="235013" y="312356"/>
                  </a:lnTo>
                  <a:lnTo>
                    <a:pt x="242074" y="315112"/>
                  </a:lnTo>
                  <a:lnTo>
                    <a:pt x="243776" y="310134"/>
                  </a:lnTo>
                  <a:close/>
                </a:path>
                <a:path w="4751705" h="415289">
                  <a:moveTo>
                    <a:pt x="262597" y="317474"/>
                  </a:moveTo>
                  <a:lnTo>
                    <a:pt x="259283" y="316179"/>
                  </a:lnTo>
                  <a:lnTo>
                    <a:pt x="255968" y="314883"/>
                  </a:lnTo>
                  <a:lnTo>
                    <a:pt x="253847" y="319709"/>
                  </a:lnTo>
                  <a:lnTo>
                    <a:pt x="260908" y="322465"/>
                  </a:lnTo>
                  <a:lnTo>
                    <a:pt x="262597" y="317474"/>
                  </a:lnTo>
                  <a:close/>
                </a:path>
                <a:path w="4751705" h="415289">
                  <a:moveTo>
                    <a:pt x="281419" y="324815"/>
                  </a:moveTo>
                  <a:lnTo>
                    <a:pt x="278104" y="323519"/>
                  </a:lnTo>
                  <a:lnTo>
                    <a:pt x="274789" y="322224"/>
                  </a:lnTo>
                  <a:lnTo>
                    <a:pt x="272694" y="327063"/>
                  </a:lnTo>
                  <a:lnTo>
                    <a:pt x="279755" y="329819"/>
                  </a:lnTo>
                  <a:lnTo>
                    <a:pt x="281419" y="324815"/>
                  </a:lnTo>
                  <a:close/>
                </a:path>
                <a:path w="4751705" h="415289">
                  <a:moveTo>
                    <a:pt x="300240" y="332143"/>
                  </a:moveTo>
                  <a:lnTo>
                    <a:pt x="296926" y="330860"/>
                  </a:lnTo>
                  <a:lnTo>
                    <a:pt x="293611" y="329565"/>
                  </a:lnTo>
                  <a:lnTo>
                    <a:pt x="291541" y="334403"/>
                  </a:lnTo>
                  <a:lnTo>
                    <a:pt x="298602" y="337159"/>
                  </a:lnTo>
                  <a:lnTo>
                    <a:pt x="300240" y="332143"/>
                  </a:lnTo>
                  <a:close/>
                </a:path>
                <a:path w="4751705" h="415289">
                  <a:moveTo>
                    <a:pt x="319239" y="338975"/>
                  </a:moveTo>
                  <a:lnTo>
                    <a:pt x="315899" y="337769"/>
                  </a:lnTo>
                  <a:lnTo>
                    <a:pt x="312559" y="336562"/>
                  </a:lnTo>
                  <a:lnTo>
                    <a:pt x="310502" y="341414"/>
                  </a:lnTo>
                  <a:lnTo>
                    <a:pt x="317639" y="343992"/>
                  </a:lnTo>
                  <a:lnTo>
                    <a:pt x="319239" y="338975"/>
                  </a:lnTo>
                  <a:close/>
                </a:path>
                <a:path w="4751705" h="415289">
                  <a:moveTo>
                    <a:pt x="338239" y="345846"/>
                  </a:moveTo>
                  <a:lnTo>
                    <a:pt x="334899" y="344639"/>
                  </a:lnTo>
                  <a:lnTo>
                    <a:pt x="331558" y="343433"/>
                  </a:lnTo>
                  <a:lnTo>
                    <a:pt x="329526" y="348297"/>
                  </a:lnTo>
                  <a:lnTo>
                    <a:pt x="336664" y="350875"/>
                  </a:lnTo>
                  <a:lnTo>
                    <a:pt x="338239" y="345846"/>
                  </a:lnTo>
                  <a:close/>
                </a:path>
                <a:path w="4751705" h="415289">
                  <a:moveTo>
                    <a:pt x="357238" y="352717"/>
                  </a:moveTo>
                  <a:lnTo>
                    <a:pt x="353898" y="351510"/>
                  </a:lnTo>
                  <a:lnTo>
                    <a:pt x="350558" y="350304"/>
                  </a:lnTo>
                  <a:lnTo>
                    <a:pt x="348551" y="355180"/>
                  </a:lnTo>
                  <a:lnTo>
                    <a:pt x="355688" y="357759"/>
                  </a:lnTo>
                  <a:lnTo>
                    <a:pt x="357238" y="352717"/>
                  </a:lnTo>
                  <a:close/>
                </a:path>
                <a:path w="4751705" h="415289">
                  <a:moveTo>
                    <a:pt x="376237" y="359575"/>
                  </a:moveTo>
                  <a:lnTo>
                    <a:pt x="372897" y="358368"/>
                  </a:lnTo>
                  <a:lnTo>
                    <a:pt x="369557" y="357162"/>
                  </a:lnTo>
                  <a:lnTo>
                    <a:pt x="367576" y="362038"/>
                  </a:lnTo>
                  <a:lnTo>
                    <a:pt x="374713" y="364617"/>
                  </a:lnTo>
                  <a:lnTo>
                    <a:pt x="376237" y="359575"/>
                  </a:lnTo>
                  <a:close/>
                </a:path>
                <a:path w="4751705" h="415289">
                  <a:moveTo>
                    <a:pt x="395236" y="366445"/>
                  </a:moveTo>
                  <a:lnTo>
                    <a:pt x="391896" y="365239"/>
                  </a:lnTo>
                  <a:lnTo>
                    <a:pt x="388556" y="364032"/>
                  </a:lnTo>
                  <a:lnTo>
                    <a:pt x="386600" y="368922"/>
                  </a:lnTo>
                  <a:lnTo>
                    <a:pt x="393738" y="371500"/>
                  </a:lnTo>
                  <a:lnTo>
                    <a:pt x="395236" y="366445"/>
                  </a:lnTo>
                  <a:close/>
                </a:path>
                <a:path w="4751705" h="415289">
                  <a:moveTo>
                    <a:pt x="414413" y="372795"/>
                  </a:moveTo>
                  <a:lnTo>
                    <a:pt x="411048" y="371678"/>
                  </a:lnTo>
                  <a:lnTo>
                    <a:pt x="407682" y="370560"/>
                  </a:lnTo>
                  <a:lnTo>
                    <a:pt x="405752" y="375462"/>
                  </a:lnTo>
                  <a:lnTo>
                    <a:pt x="412940" y="377850"/>
                  </a:lnTo>
                  <a:lnTo>
                    <a:pt x="414413" y="372795"/>
                  </a:lnTo>
                  <a:close/>
                </a:path>
                <a:path w="4751705" h="415289">
                  <a:moveTo>
                    <a:pt x="433578" y="379171"/>
                  </a:moveTo>
                  <a:lnTo>
                    <a:pt x="430212" y="378053"/>
                  </a:lnTo>
                  <a:lnTo>
                    <a:pt x="426847" y="376936"/>
                  </a:lnTo>
                  <a:lnTo>
                    <a:pt x="424942" y="381850"/>
                  </a:lnTo>
                  <a:lnTo>
                    <a:pt x="432130" y="384238"/>
                  </a:lnTo>
                  <a:lnTo>
                    <a:pt x="433578" y="379171"/>
                  </a:lnTo>
                  <a:close/>
                </a:path>
                <a:path w="4751705" h="415289">
                  <a:moveTo>
                    <a:pt x="452742" y="385533"/>
                  </a:moveTo>
                  <a:lnTo>
                    <a:pt x="449376" y="384416"/>
                  </a:lnTo>
                  <a:lnTo>
                    <a:pt x="446011" y="383298"/>
                  </a:lnTo>
                  <a:lnTo>
                    <a:pt x="444131" y="388213"/>
                  </a:lnTo>
                  <a:lnTo>
                    <a:pt x="451332" y="390613"/>
                  </a:lnTo>
                  <a:lnTo>
                    <a:pt x="452742" y="385533"/>
                  </a:lnTo>
                  <a:close/>
                </a:path>
                <a:path w="4751705" h="415289">
                  <a:moveTo>
                    <a:pt x="471919" y="391909"/>
                  </a:moveTo>
                  <a:lnTo>
                    <a:pt x="468553" y="390791"/>
                  </a:lnTo>
                  <a:lnTo>
                    <a:pt x="465188" y="389674"/>
                  </a:lnTo>
                  <a:lnTo>
                    <a:pt x="463334" y="394601"/>
                  </a:lnTo>
                  <a:lnTo>
                    <a:pt x="470535" y="396989"/>
                  </a:lnTo>
                  <a:lnTo>
                    <a:pt x="471919" y="391909"/>
                  </a:lnTo>
                  <a:close/>
                </a:path>
                <a:path w="4751705" h="415289">
                  <a:moveTo>
                    <a:pt x="491121" y="398183"/>
                  </a:moveTo>
                  <a:lnTo>
                    <a:pt x="487718" y="397154"/>
                  </a:lnTo>
                  <a:lnTo>
                    <a:pt x="484339" y="396049"/>
                  </a:lnTo>
                  <a:lnTo>
                    <a:pt x="482523" y="400989"/>
                  </a:lnTo>
                  <a:lnTo>
                    <a:pt x="486130" y="402170"/>
                  </a:lnTo>
                  <a:lnTo>
                    <a:pt x="489750" y="403263"/>
                  </a:lnTo>
                  <a:lnTo>
                    <a:pt x="491121" y="398183"/>
                  </a:lnTo>
                  <a:close/>
                </a:path>
                <a:path w="4751705" h="415289">
                  <a:moveTo>
                    <a:pt x="510463" y="404025"/>
                  </a:moveTo>
                  <a:lnTo>
                    <a:pt x="507060" y="402996"/>
                  </a:lnTo>
                  <a:lnTo>
                    <a:pt x="503656" y="401967"/>
                  </a:lnTo>
                  <a:lnTo>
                    <a:pt x="501865" y="406920"/>
                  </a:lnTo>
                  <a:lnTo>
                    <a:pt x="509130" y="409117"/>
                  </a:lnTo>
                  <a:lnTo>
                    <a:pt x="510463" y="404025"/>
                  </a:lnTo>
                  <a:close/>
                </a:path>
                <a:path w="4751705" h="415289">
                  <a:moveTo>
                    <a:pt x="529793" y="409879"/>
                  </a:moveTo>
                  <a:lnTo>
                    <a:pt x="526389" y="408851"/>
                  </a:lnTo>
                  <a:lnTo>
                    <a:pt x="522986" y="407822"/>
                  </a:lnTo>
                  <a:lnTo>
                    <a:pt x="521233" y="412788"/>
                  </a:lnTo>
                  <a:lnTo>
                    <a:pt x="528485" y="414985"/>
                  </a:lnTo>
                  <a:lnTo>
                    <a:pt x="529793" y="409879"/>
                  </a:lnTo>
                  <a:close/>
                </a:path>
                <a:path w="4751705" h="415289">
                  <a:moveTo>
                    <a:pt x="3942854" y="685"/>
                  </a:moveTo>
                  <a:lnTo>
                    <a:pt x="3939311" y="342"/>
                  </a:lnTo>
                  <a:lnTo>
                    <a:pt x="3935768" y="0"/>
                  </a:lnTo>
                  <a:lnTo>
                    <a:pt x="3935095" y="5219"/>
                  </a:lnTo>
                  <a:lnTo>
                    <a:pt x="3942626" y="5943"/>
                  </a:lnTo>
                  <a:lnTo>
                    <a:pt x="3942854" y="685"/>
                  </a:lnTo>
                  <a:close/>
                </a:path>
                <a:path w="4751705" h="415289">
                  <a:moveTo>
                    <a:pt x="3962984" y="2616"/>
                  </a:moveTo>
                  <a:lnTo>
                    <a:pt x="3959441" y="2273"/>
                  </a:lnTo>
                  <a:lnTo>
                    <a:pt x="3955897" y="1930"/>
                  </a:lnTo>
                  <a:lnTo>
                    <a:pt x="3955186" y="7150"/>
                  </a:lnTo>
                  <a:lnTo>
                    <a:pt x="3962717" y="7874"/>
                  </a:lnTo>
                  <a:lnTo>
                    <a:pt x="3962984" y="2616"/>
                  </a:lnTo>
                  <a:close/>
                </a:path>
                <a:path w="4751705" h="415289">
                  <a:moveTo>
                    <a:pt x="3983101" y="4546"/>
                  </a:moveTo>
                  <a:lnTo>
                    <a:pt x="3979557" y="4203"/>
                  </a:lnTo>
                  <a:lnTo>
                    <a:pt x="3976014" y="3860"/>
                  </a:lnTo>
                  <a:lnTo>
                    <a:pt x="3975265" y="9080"/>
                  </a:lnTo>
                  <a:lnTo>
                    <a:pt x="3982796" y="9804"/>
                  </a:lnTo>
                  <a:lnTo>
                    <a:pt x="3983101" y="4546"/>
                  </a:lnTo>
                  <a:close/>
                </a:path>
                <a:path w="4751705" h="415289">
                  <a:moveTo>
                    <a:pt x="4003217" y="6477"/>
                  </a:moveTo>
                  <a:lnTo>
                    <a:pt x="3999674" y="6134"/>
                  </a:lnTo>
                  <a:lnTo>
                    <a:pt x="3996131" y="5791"/>
                  </a:lnTo>
                  <a:lnTo>
                    <a:pt x="3995356" y="11010"/>
                  </a:lnTo>
                  <a:lnTo>
                    <a:pt x="4002875" y="11722"/>
                  </a:lnTo>
                  <a:lnTo>
                    <a:pt x="4003217" y="6477"/>
                  </a:lnTo>
                  <a:close/>
                </a:path>
                <a:path w="4751705" h="415289">
                  <a:moveTo>
                    <a:pt x="4023296" y="8826"/>
                  </a:moveTo>
                  <a:lnTo>
                    <a:pt x="4019766" y="8382"/>
                  </a:lnTo>
                  <a:lnTo>
                    <a:pt x="4016235" y="7937"/>
                  </a:lnTo>
                  <a:lnTo>
                    <a:pt x="4015422" y="13144"/>
                  </a:lnTo>
                  <a:lnTo>
                    <a:pt x="4022915" y="14084"/>
                  </a:lnTo>
                  <a:lnTo>
                    <a:pt x="4023296" y="8826"/>
                  </a:lnTo>
                  <a:close/>
                </a:path>
                <a:path w="4751705" h="415289">
                  <a:moveTo>
                    <a:pt x="4043349" y="11328"/>
                  </a:moveTo>
                  <a:lnTo>
                    <a:pt x="4039819" y="10883"/>
                  </a:lnTo>
                  <a:lnTo>
                    <a:pt x="4036288" y="10439"/>
                  </a:lnTo>
                  <a:lnTo>
                    <a:pt x="4035437" y="15633"/>
                  </a:lnTo>
                  <a:lnTo>
                    <a:pt x="4042943" y="16573"/>
                  </a:lnTo>
                  <a:lnTo>
                    <a:pt x="4043349" y="11328"/>
                  </a:lnTo>
                  <a:close/>
                </a:path>
                <a:path w="4751705" h="415289">
                  <a:moveTo>
                    <a:pt x="4063403" y="13830"/>
                  </a:moveTo>
                  <a:lnTo>
                    <a:pt x="4059872" y="13385"/>
                  </a:lnTo>
                  <a:lnTo>
                    <a:pt x="4056342" y="12941"/>
                  </a:lnTo>
                  <a:lnTo>
                    <a:pt x="4055453" y="18135"/>
                  </a:lnTo>
                  <a:lnTo>
                    <a:pt x="4062958" y="19075"/>
                  </a:lnTo>
                  <a:lnTo>
                    <a:pt x="4063403" y="13830"/>
                  </a:lnTo>
                  <a:close/>
                </a:path>
                <a:path w="4751705" h="415289">
                  <a:moveTo>
                    <a:pt x="4083469" y="16344"/>
                  </a:moveTo>
                  <a:lnTo>
                    <a:pt x="4079938" y="15900"/>
                  </a:lnTo>
                  <a:lnTo>
                    <a:pt x="4076408" y="15455"/>
                  </a:lnTo>
                  <a:lnTo>
                    <a:pt x="4075493" y="20650"/>
                  </a:lnTo>
                  <a:lnTo>
                    <a:pt x="4082986" y="21590"/>
                  </a:lnTo>
                  <a:lnTo>
                    <a:pt x="4083469" y="16344"/>
                  </a:lnTo>
                  <a:close/>
                </a:path>
                <a:path w="4751705" h="415289">
                  <a:moveTo>
                    <a:pt x="4103484" y="19075"/>
                  </a:moveTo>
                  <a:lnTo>
                    <a:pt x="4099966" y="18529"/>
                  </a:lnTo>
                  <a:lnTo>
                    <a:pt x="4096448" y="17983"/>
                  </a:lnTo>
                  <a:lnTo>
                    <a:pt x="4095496" y="23164"/>
                  </a:lnTo>
                  <a:lnTo>
                    <a:pt x="4102963" y="24320"/>
                  </a:lnTo>
                  <a:lnTo>
                    <a:pt x="4103484" y="19075"/>
                  </a:lnTo>
                  <a:close/>
                </a:path>
                <a:path w="4751705" h="415289">
                  <a:moveTo>
                    <a:pt x="4123461" y="22148"/>
                  </a:moveTo>
                  <a:lnTo>
                    <a:pt x="4119943" y="21602"/>
                  </a:lnTo>
                  <a:lnTo>
                    <a:pt x="4116425" y="21056"/>
                  </a:lnTo>
                  <a:lnTo>
                    <a:pt x="4115435" y="26238"/>
                  </a:lnTo>
                  <a:lnTo>
                    <a:pt x="4122915" y="27381"/>
                  </a:lnTo>
                  <a:lnTo>
                    <a:pt x="4123461" y="22148"/>
                  </a:lnTo>
                  <a:close/>
                </a:path>
                <a:path w="4751705" h="415289">
                  <a:moveTo>
                    <a:pt x="4143451" y="25222"/>
                  </a:moveTo>
                  <a:lnTo>
                    <a:pt x="4139933" y="24676"/>
                  </a:lnTo>
                  <a:lnTo>
                    <a:pt x="4136415" y="24130"/>
                  </a:lnTo>
                  <a:lnTo>
                    <a:pt x="4135399" y="29298"/>
                  </a:lnTo>
                  <a:lnTo>
                    <a:pt x="4142867" y="30454"/>
                  </a:lnTo>
                  <a:lnTo>
                    <a:pt x="4143451" y="25222"/>
                  </a:lnTo>
                  <a:close/>
                </a:path>
                <a:path w="4751705" h="415289">
                  <a:moveTo>
                    <a:pt x="4163428" y="28295"/>
                  </a:moveTo>
                  <a:lnTo>
                    <a:pt x="4159910" y="27749"/>
                  </a:lnTo>
                  <a:lnTo>
                    <a:pt x="4156392" y="27203"/>
                  </a:lnTo>
                  <a:lnTo>
                    <a:pt x="4155338" y="32372"/>
                  </a:lnTo>
                  <a:lnTo>
                    <a:pt x="4162818" y="33515"/>
                  </a:lnTo>
                  <a:lnTo>
                    <a:pt x="4163428" y="28295"/>
                  </a:lnTo>
                  <a:close/>
                </a:path>
                <a:path w="4751705" h="415289">
                  <a:moveTo>
                    <a:pt x="4183405" y="31369"/>
                  </a:moveTo>
                  <a:lnTo>
                    <a:pt x="4179887" y="30822"/>
                  </a:lnTo>
                  <a:lnTo>
                    <a:pt x="4176369" y="30276"/>
                  </a:lnTo>
                  <a:lnTo>
                    <a:pt x="4175290" y="35445"/>
                  </a:lnTo>
                  <a:lnTo>
                    <a:pt x="4182757" y="36588"/>
                  </a:lnTo>
                  <a:lnTo>
                    <a:pt x="4183405" y="31369"/>
                  </a:lnTo>
                  <a:close/>
                </a:path>
                <a:path w="4751705" h="415289">
                  <a:moveTo>
                    <a:pt x="4203281" y="34963"/>
                  </a:moveTo>
                  <a:lnTo>
                    <a:pt x="4199788" y="34328"/>
                  </a:lnTo>
                  <a:lnTo>
                    <a:pt x="4196296" y="33693"/>
                  </a:lnTo>
                  <a:lnTo>
                    <a:pt x="4195178" y="38836"/>
                  </a:lnTo>
                  <a:lnTo>
                    <a:pt x="4202607" y="40195"/>
                  </a:lnTo>
                  <a:lnTo>
                    <a:pt x="4203281" y="34963"/>
                  </a:lnTo>
                  <a:close/>
                </a:path>
                <a:path w="4751705" h="415289">
                  <a:moveTo>
                    <a:pt x="4223156" y="38595"/>
                  </a:moveTo>
                  <a:lnTo>
                    <a:pt x="4219664" y="37960"/>
                  </a:lnTo>
                  <a:lnTo>
                    <a:pt x="4216171" y="37325"/>
                  </a:lnTo>
                  <a:lnTo>
                    <a:pt x="4215015" y="42468"/>
                  </a:lnTo>
                  <a:lnTo>
                    <a:pt x="4222458" y="43815"/>
                  </a:lnTo>
                  <a:lnTo>
                    <a:pt x="4223156" y="38595"/>
                  </a:lnTo>
                  <a:close/>
                </a:path>
                <a:path w="4751705" h="415289">
                  <a:moveTo>
                    <a:pt x="4243044" y="42214"/>
                  </a:moveTo>
                  <a:lnTo>
                    <a:pt x="4239552" y="41579"/>
                  </a:lnTo>
                  <a:lnTo>
                    <a:pt x="4236059" y="40944"/>
                  </a:lnTo>
                  <a:lnTo>
                    <a:pt x="4234878" y="46075"/>
                  </a:lnTo>
                  <a:lnTo>
                    <a:pt x="4242308" y="47434"/>
                  </a:lnTo>
                  <a:lnTo>
                    <a:pt x="4243044" y="42214"/>
                  </a:lnTo>
                  <a:close/>
                </a:path>
                <a:path w="4751705" h="415289">
                  <a:moveTo>
                    <a:pt x="4262933" y="45847"/>
                  </a:moveTo>
                  <a:lnTo>
                    <a:pt x="4259440" y="45212"/>
                  </a:lnTo>
                  <a:lnTo>
                    <a:pt x="4255948" y="44577"/>
                  </a:lnTo>
                  <a:lnTo>
                    <a:pt x="4254728" y="49707"/>
                  </a:lnTo>
                  <a:lnTo>
                    <a:pt x="4262171" y="51054"/>
                  </a:lnTo>
                  <a:lnTo>
                    <a:pt x="4262933" y="45847"/>
                  </a:lnTo>
                  <a:close/>
                </a:path>
                <a:path w="4751705" h="415289">
                  <a:moveTo>
                    <a:pt x="4282783" y="49682"/>
                  </a:moveTo>
                  <a:lnTo>
                    <a:pt x="4279303" y="48945"/>
                  </a:lnTo>
                  <a:lnTo>
                    <a:pt x="4275823" y="48209"/>
                  </a:lnTo>
                  <a:lnTo>
                    <a:pt x="4274578" y="53327"/>
                  </a:lnTo>
                  <a:lnTo>
                    <a:pt x="4281983" y="54889"/>
                  </a:lnTo>
                  <a:lnTo>
                    <a:pt x="4282783" y="49682"/>
                  </a:lnTo>
                  <a:close/>
                </a:path>
                <a:path w="4751705" h="415289">
                  <a:moveTo>
                    <a:pt x="4302557" y="53848"/>
                  </a:moveTo>
                  <a:lnTo>
                    <a:pt x="4299077" y="53111"/>
                  </a:lnTo>
                  <a:lnTo>
                    <a:pt x="4295597" y="52374"/>
                  </a:lnTo>
                  <a:lnTo>
                    <a:pt x="4294327" y="57492"/>
                  </a:lnTo>
                  <a:lnTo>
                    <a:pt x="4301731" y="59042"/>
                  </a:lnTo>
                  <a:lnTo>
                    <a:pt x="4302557" y="53848"/>
                  </a:lnTo>
                  <a:close/>
                </a:path>
                <a:path w="4751705" h="415289">
                  <a:moveTo>
                    <a:pt x="4322330" y="58013"/>
                  </a:moveTo>
                  <a:lnTo>
                    <a:pt x="4318851" y="57277"/>
                  </a:lnTo>
                  <a:lnTo>
                    <a:pt x="4315371" y="56540"/>
                  </a:lnTo>
                  <a:lnTo>
                    <a:pt x="4314075" y="61645"/>
                  </a:lnTo>
                  <a:lnTo>
                    <a:pt x="4321467" y="63207"/>
                  </a:lnTo>
                  <a:lnTo>
                    <a:pt x="4322330" y="58013"/>
                  </a:lnTo>
                  <a:close/>
                </a:path>
                <a:path w="4751705" h="415289">
                  <a:moveTo>
                    <a:pt x="4342104" y="62179"/>
                  </a:moveTo>
                  <a:lnTo>
                    <a:pt x="4338625" y="61442"/>
                  </a:lnTo>
                  <a:lnTo>
                    <a:pt x="4335145" y="60706"/>
                  </a:lnTo>
                  <a:lnTo>
                    <a:pt x="4333811" y="65811"/>
                  </a:lnTo>
                  <a:lnTo>
                    <a:pt x="4341215" y="67360"/>
                  </a:lnTo>
                  <a:lnTo>
                    <a:pt x="4342104" y="62179"/>
                  </a:lnTo>
                  <a:close/>
                </a:path>
                <a:path w="4751705" h="415289">
                  <a:moveTo>
                    <a:pt x="4361878" y="66344"/>
                  </a:moveTo>
                  <a:lnTo>
                    <a:pt x="4358398" y="65608"/>
                  </a:lnTo>
                  <a:lnTo>
                    <a:pt x="4354919" y="64871"/>
                  </a:lnTo>
                  <a:lnTo>
                    <a:pt x="4353560" y="69964"/>
                  </a:lnTo>
                  <a:lnTo>
                    <a:pt x="4360964" y="71526"/>
                  </a:lnTo>
                  <a:lnTo>
                    <a:pt x="4361878" y="66344"/>
                  </a:lnTo>
                  <a:close/>
                </a:path>
                <a:path w="4751705" h="415289">
                  <a:moveTo>
                    <a:pt x="4381576" y="70840"/>
                  </a:moveTo>
                  <a:lnTo>
                    <a:pt x="4378122" y="70015"/>
                  </a:lnTo>
                  <a:lnTo>
                    <a:pt x="4374667" y="69189"/>
                  </a:lnTo>
                  <a:lnTo>
                    <a:pt x="4373283" y="74269"/>
                  </a:lnTo>
                  <a:lnTo>
                    <a:pt x="4380636" y="76022"/>
                  </a:lnTo>
                  <a:lnTo>
                    <a:pt x="4381576" y="70840"/>
                  </a:lnTo>
                  <a:close/>
                </a:path>
                <a:path w="4751705" h="415289">
                  <a:moveTo>
                    <a:pt x="4401236" y="75526"/>
                  </a:moveTo>
                  <a:lnTo>
                    <a:pt x="4397781" y="74701"/>
                  </a:lnTo>
                  <a:lnTo>
                    <a:pt x="4394327" y="73875"/>
                  </a:lnTo>
                  <a:lnTo>
                    <a:pt x="4392917" y="78955"/>
                  </a:lnTo>
                  <a:lnTo>
                    <a:pt x="4400270" y="80708"/>
                  </a:lnTo>
                  <a:lnTo>
                    <a:pt x="4401236" y="75526"/>
                  </a:lnTo>
                  <a:close/>
                </a:path>
                <a:path w="4751705" h="415289">
                  <a:moveTo>
                    <a:pt x="4420895" y="80213"/>
                  </a:moveTo>
                  <a:lnTo>
                    <a:pt x="4417441" y="79387"/>
                  </a:lnTo>
                  <a:lnTo>
                    <a:pt x="4413986" y="78562"/>
                  </a:lnTo>
                  <a:lnTo>
                    <a:pt x="4412539" y="83629"/>
                  </a:lnTo>
                  <a:lnTo>
                    <a:pt x="4419892" y="85382"/>
                  </a:lnTo>
                  <a:lnTo>
                    <a:pt x="4420895" y="80213"/>
                  </a:lnTo>
                  <a:close/>
                </a:path>
                <a:path w="4751705" h="415289">
                  <a:moveTo>
                    <a:pt x="4440555" y="84899"/>
                  </a:moveTo>
                  <a:lnTo>
                    <a:pt x="4437100" y="84074"/>
                  </a:lnTo>
                  <a:lnTo>
                    <a:pt x="4433646" y="83248"/>
                  </a:lnTo>
                  <a:lnTo>
                    <a:pt x="4432173" y="88315"/>
                  </a:lnTo>
                  <a:lnTo>
                    <a:pt x="4439526" y="90068"/>
                  </a:lnTo>
                  <a:lnTo>
                    <a:pt x="4440555" y="84899"/>
                  </a:lnTo>
                  <a:close/>
                </a:path>
                <a:path w="4751705" h="415289">
                  <a:moveTo>
                    <a:pt x="4460214" y="89585"/>
                  </a:moveTo>
                  <a:lnTo>
                    <a:pt x="4456760" y="88760"/>
                  </a:lnTo>
                  <a:lnTo>
                    <a:pt x="4453306" y="87934"/>
                  </a:lnTo>
                  <a:lnTo>
                    <a:pt x="4451807" y="92989"/>
                  </a:lnTo>
                  <a:lnTo>
                    <a:pt x="4459160" y="94742"/>
                  </a:lnTo>
                  <a:lnTo>
                    <a:pt x="4460214" y="89585"/>
                  </a:lnTo>
                  <a:close/>
                </a:path>
                <a:path w="4751705" h="415289">
                  <a:moveTo>
                    <a:pt x="4479785" y="94653"/>
                  </a:moveTo>
                  <a:lnTo>
                    <a:pt x="4476343" y="93738"/>
                  </a:lnTo>
                  <a:lnTo>
                    <a:pt x="4472902" y="92824"/>
                  </a:lnTo>
                  <a:lnTo>
                    <a:pt x="4471390" y="97866"/>
                  </a:lnTo>
                  <a:lnTo>
                    <a:pt x="4478693" y="99809"/>
                  </a:lnTo>
                  <a:lnTo>
                    <a:pt x="4479785" y="94653"/>
                  </a:lnTo>
                  <a:close/>
                </a:path>
                <a:path w="4751705" h="415289">
                  <a:moveTo>
                    <a:pt x="4499318" y="99834"/>
                  </a:moveTo>
                  <a:lnTo>
                    <a:pt x="4495876" y="98920"/>
                  </a:lnTo>
                  <a:lnTo>
                    <a:pt x="4492434" y="98005"/>
                  </a:lnTo>
                  <a:lnTo>
                    <a:pt x="4490898" y="103047"/>
                  </a:lnTo>
                  <a:lnTo>
                    <a:pt x="4498200" y="104978"/>
                  </a:lnTo>
                  <a:lnTo>
                    <a:pt x="4499318" y="99834"/>
                  </a:lnTo>
                  <a:close/>
                </a:path>
                <a:path w="4751705" h="415289">
                  <a:moveTo>
                    <a:pt x="4518850" y="105029"/>
                  </a:moveTo>
                  <a:lnTo>
                    <a:pt x="4515409" y="104114"/>
                  </a:lnTo>
                  <a:lnTo>
                    <a:pt x="4511967" y="103200"/>
                  </a:lnTo>
                  <a:lnTo>
                    <a:pt x="4510405" y="108229"/>
                  </a:lnTo>
                  <a:lnTo>
                    <a:pt x="4517707" y="110172"/>
                  </a:lnTo>
                  <a:lnTo>
                    <a:pt x="4518850" y="105029"/>
                  </a:lnTo>
                  <a:close/>
                </a:path>
                <a:path w="4751705" h="415289">
                  <a:moveTo>
                    <a:pt x="4538383" y="110210"/>
                  </a:moveTo>
                  <a:lnTo>
                    <a:pt x="4534941" y="109296"/>
                  </a:lnTo>
                  <a:lnTo>
                    <a:pt x="4531499" y="108381"/>
                  </a:lnTo>
                  <a:lnTo>
                    <a:pt x="4529912" y="113411"/>
                  </a:lnTo>
                  <a:lnTo>
                    <a:pt x="4537214" y="115341"/>
                  </a:lnTo>
                  <a:lnTo>
                    <a:pt x="4538383" y="110210"/>
                  </a:lnTo>
                  <a:close/>
                </a:path>
                <a:path w="4751705" h="415289">
                  <a:moveTo>
                    <a:pt x="4557915" y="115404"/>
                  </a:moveTo>
                  <a:lnTo>
                    <a:pt x="4554474" y="114490"/>
                  </a:lnTo>
                  <a:lnTo>
                    <a:pt x="4551032" y="113576"/>
                  </a:lnTo>
                  <a:lnTo>
                    <a:pt x="4549419" y="118592"/>
                  </a:lnTo>
                  <a:lnTo>
                    <a:pt x="4556722" y="120535"/>
                  </a:lnTo>
                  <a:lnTo>
                    <a:pt x="4557915" y="115404"/>
                  </a:lnTo>
                  <a:close/>
                </a:path>
                <a:path w="4751705" h="415289">
                  <a:moveTo>
                    <a:pt x="4577346" y="120942"/>
                  </a:moveTo>
                  <a:lnTo>
                    <a:pt x="4573930" y="119938"/>
                  </a:lnTo>
                  <a:lnTo>
                    <a:pt x="4570514" y="118935"/>
                  </a:lnTo>
                  <a:lnTo>
                    <a:pt x="4568876" y="123939"/>
                  </a:lnTo>
                  <a:lnTo>
                    <a:pt x="4576127" y="126060"/>
                  </a:lnTo>
                  <a:lnTo>
                    <a:pt x="4577346" y="120942"/>
                  </a:lnTo>
                  <a:close/>
                </a:path>
                <a:path w="4751705" h="415289">
                  <a:moveTo>
                    <a:pt x="4596739" y="126606"/>
                  </a:moveTo>
                  <a:lnTo>
                    <a:pt x="4593323" y="125603"/>
                  </a:lnTo>
                  <a:lnTo>
                    <a:pt x="4589907" y="124599"/>
                  </a:lnTo>
                  <a:lnTo>
                    <a:pt x="4588243" y="129603"/>
                  </a:lnTo>
                  <a:lnTo>
                    <a:pt x="4595495" y="131724"/>
                  </a:lnTo>
                  <a:lnTo>
                    <a:pt x="4596739" y="126606"/>
                  </a:lnTo>
                  <a:close/>
                </a:path>
                <a:path w="4751705" h="415289">
                  <a:moveTo>
                    <a:pt x="4616132" y="132283"/>
                  </a:moveTo>
                  <a:lnTo>
                    <a:pt x="4612716" y="131279"/>
                  </a:lnTo>
                  <a:lnTo>
                    <a:pt x="4609300" y="130276"/>
                  </a:lnTo>
                  <a:lnTo>
                    <a:pt x="4607611" y="135267"/>
                  </a:lnTo>
                  <a:lnTo>
                    <a:pt x="4614875" y="137388"/>
                  </a:lnTo>
                  <a:lnTo>
                    <a:pt x="4616132" y="132283"/>
                  </a:lnTo>
                  <a:close/>
                </a:path>
                <a:path w="4751705" h="415289">
                  <a:moveTo>
                    <a:pt x="4635525" y="137960"/>
                  </a:moveTo>
                  <a:lnTo>
                    <a:pt x="4632109" y="136956"/>
                  </a:lnTo>
                  <a:lnTo>
                    <a:pt x="4628693" y="135953"/>
                  </a:lnTo>
                  <a:lnTo>
                    <a:pt x="4626978" y="140944"/>
                  </a:lnTo>
                  <a:lnTo>
                    <a:pt x="4634242" y="143065"/>
                  </a:lnTo>
                  <a:lnTo>
                    <a:pt x="4635525" y="137960"/>
                  </a:lnTo>
                  <a:close/>
                </a:path>
                <a:path w="4751705" h="415289">
                  <a:moveTo>
                    <a:pt x="4654918" y="143637"/>
                  </a:moveTo>
                  <a:lnTo>
                    <a:pt x="4651502" y="142633"/>
                  </a:lnTo>
                  <a:lnTo>
                    <a:pt x="4648085" y="141630"/>
                  </a:lnTo>
                  <a:lnTo>
                    <a:pt x="4646346" y="146608"/>
                  </a:lnTo>
                  <a:lnTo>
                    <a:pt x="4653610" y="148729"/>
                  </a:lnTo>
                  <a:lnTo>
                    <a:pt x="4654918" y="143637"/>
                  </a:lnTo>
                  <a:close/>
                </a:path>
                <a:path w="4751705" h="415289">
                  <a:moveTo>
                    <a:pt x="4674260" y="149517"/>
                  </a:moveTo>
                  <a:lnTo>
                    <a:pt x="4670869" y="148437"/>
                  </a:lnTo>
                  <a:lnTo>
                    <a:pt x="4667478" y="147358"/>
                  </a:lnTo>
                  <a:lnTo>
                    <a:pt x="4665726" y="152323"/>
                  </a:lnTo>
                  <a:lnTo>
                    <a:pt x="4672927" y="154622"/>
                  </a:lnTo>
                  <a:lnTo>
                    <a:pt x="4674260" y="149517"/>
                  </a:lnTo>
                  <a:close/>
                </a:path>
                <a:path w="4751705" h="415289">
                  <a:moveTo>
                    <a:pt x="4693501" y="155651"/>
                  </a:moveTo>
                  <a:lnTo>
                    <a:pt x="4690110" y="154571"/>
                  </a:lnTo>
                  <a:lnTo>
                    <a:pt x="4686719" y="153492"/>
                  </a:lnTo>
                  <a:lnTo>
                    <a:pt x="4684941" y="158445"/>
                  </a:lnTo>
                  <a:lnTo>
                    <a:pt x="4692142" y="160743"/>
                  </a:lnTo>
                  <a:lnTo>
                    <a:pt x="4693501" y="155651"/>
                  </a:lnTo>
                  <a:close/>
                </a:path>
                <a:path w="4751705" h="415289">
                  <a:moveTo>
                    <a:pt x="4712754" y="161798"/>
                  </a:moveTo>
                  <a:lnTo>
                    <a:pt x="4709363" y="160718"/>
                  </a:lnTo>
                  <a:lnTo>
                    <a:pt x="4705972" y="159639"/>
                  </a:lnTo>
                  <a:lnTo>
                    <a:pt x="4704169" y="164592"/>
                  </a:lnTo>
                  <a:lnTo>
                    <a:pt x="4711382" y="166878"/>
                  </a:lnTo>
                  <a:lnTo>
                    <a:pt x="4712754" y="161798"/>
                  </a:lnTo>
                  <a:close/>
                </a:path>
                <a:path w="4751705" h="415289">
                  <a:moveTo>
                    <a:pt x="4732007" y="167932"/>
                  </a:moveTo>
                  <a:lnTo>
                    <a:pt x="4728616" y="166852"/>
                  </a:lnTo>
                  <a:lnTo>
                    <a:pt x="4725225" y="165773"/>
                  </a:lnTo>
                  <a:lnTo>
                    <a:pt x="4723409" y="170713"/>
                  </a:lnTo>
                  <a:lnTo>
                    <a:pt x="4730610" y="173012"/>
                  </a:lnTo>
                  <a:lnTo>
                    <a:pt x="4732007" y="167932"/>
                  </a:lnTo>
                  <a:close/>
                </a:path>
                <a:path w="4751705" h="415289">
                  <a:moveTo>
                    <a:pt x="4751260" y="174066"/>
                  </a:moveTo>
                  <a:lnTo>
                    <a:pt x="4747869" y="172986"/>
                  </a:lnTo>
                  <a:lnTo>
                    <a:pt x="4744478" y="171907"/>
                  </a:lnTo>
                  <a:lnTo>
                    <a:pt x="4742637" y="176834"/>
                  </a:lnTo>
                  <a:lnTo>
                    <a:pt x="4749838" y="179133"/>
                  </a:lnTo>
                  <a:lnTo>
                    <a:pt x="4751260" y="17406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 descr=""/>
            <p:cNvSpPr/>
            <p:nvPr/>
          </p:nvSpPr>
          <p:spPr>
            <a:xfrm>
              <a:off x="1314208" y="5830176"/>
              <a:ext cx="622300" cy="125730"/>
            </a:xfrm>
            <a:custGeom>
              <a:avLst/>
              <a:gdLst/>
              <a:ahLst/>
              <a:cxnLst/>
              <a:rect l="l" t="t" r="r" b="b"/>
              <a:pathLst>
                <a:path w="622300" h="125729">
                  <a:moveTo>
                    <a:pt x="8559" y="2057"/>
                  </a:moveTo>
                  <a:lnTo>
                    <a:pt x="5156" y="1028"/>
                  </a:lnTo>
                  <a:lnTo>
                    <a:pt x="1752" y="0"/>
                  </a:lnTo>
                  <a:lnTo>
                    <a:pt x="0" y="4965"/>
                  </a:lnTo>
                  <a:lnTo>
                    <a:pt x="7251" y="7162"/>
                  </a:lnTo>
                  <a:lnTo>
                    <a:pt x="8559" y="2057"/>
                  </a:lnTo>
                  <a:close/>
                </a:path>
                <a:path w="622300" h="125729">
                  <a:moveTo>
                    <a:pt x="27889" y="7899"/>
                  </a:moveTo>
                  <a:lnTo>
                    <a:pt x="24485" y="6870"/>
                  </a:lnTo>
                  <a:lnTo>
                    <a:pt x="21082" y="5842"/>
                  </a:lnTo>
                  <a:lnTo>
                    <a:pt x="19354" y="10820"/>
                  </a:lnTo>
                  <a:lnTo>
                    <a:pt x="26606" y="13017"/>
                  </a:lnTo>
                  <a:lnTo>
                    <a:pt x="27889" y="7899"/>
                  </a:lnTo>
                  <a:close/>
                </a:path>
                <a:path w="622300" h="125729">
                  <a:moveTo>
                    <a:pt x="47231" y="13754"/>
                  </a:moveTo>
                  <a:lnTo>
                    <a:pt x="43827" y="12725"/>
                  </a:lnTo>
                  <a:lnTo>
                    <a:pt x="40424" y="11696"/>
                  </a:lnTo>
                  <a:lnTo>
                    <a:pt x="38722" y="16675"/>
                  </a:lnTo>
                  <a:lnTo>
                    <a:pt x="45986" y="18872"/>
                  </a:lnTo>
                  <a:lnTo>
                    <a:pt x="47231" y="13754"/>
                  </a:lnTo>
                  <a:close/>
                </a:path>
                <a:path w="622300" h="125729">
                  <a:moveTo>
                    <a:pt x="66636" y="19329"/>
                  </a:moveTo>
                  <a:lnTo>
                    <a:pt x="63207" y="18402"/>
                  </a:lnTo>
                  <a:lnTo>
                    <a:pt x="59778" y="17475"/>
                  </a:lnTo>
                  <a:lnTo>
                    <a:pt x="58102" y="22466"/>
                  </a:lnTo>
                  <a:lnTo>
                    <a:pt x="65417" y="24460"/>
                  </a:lnTo>
                  <a:lnTo>
                    <a:pt x="66636" y="19329"/>
                  </a:lnTo>
                  <a:close/>
                </a:path>
                <a:path w="622300" h="125729">
                  <a:moveTo>
                    <a:pt x="86118" y="24625"/>
                  </a:moveTo>
                  <a:lnTo>
                    <a:pt x="82689" y="23698"/>
                  </a:lnTo>
                  <a:lnTo>
                    <a:pt x="79260" y="22771"/>
                  </a:lnTo>
                  <a:lnTo>
                    <a:pt x="77622" y="27774"/>
                  </a:lnTo>
                  <a:lnTo>
                    <a:pt x="84937" y="29768"/>
                  </a:lnTo>
                  <a:lnTo>
                    <a:pt x="86118" y="24625"/>
                  </a:lnTo>
                  <a:close/>
                </a:path>
                <a:path w="622300" h="125729">
                  <a:moveTo>
                    <a:pt x="105613" y="29933"/>
                  </a:moveTo>
                  <a:lnTo>
                    <a:pt x="102184" y="29006"/>
                  </a:lnTo>
                  <a:lnTo>
                    <a:pt x="98755" y="28079"/>
                  </a:lnTo>
                  <a:lnTo>
                    <a:pt x="97142" y="33096"/>
                  </a:lnTo>
                  <a:lnTo>
                    <a:pt x="104457" y="35077"/>
                  </a:lnTo>
                  <a:lnTo>
                    <a:pt x="105613" y="29933"/>
                  </a:lnTo>
                  <a:close/>
                </a:path>
                <a:path w="622300" h="125729">
                  <a:moveTo>
                    <a:pt x="125095" y="35242"/>
                  </a:moveTo>
                  <a:lnTo>
                    <a:pt x="121666" y="34315"/>
                  </a:lnTo>
                  <a:lnTo>
                    <a:pt x="118237" y="33388"/>
                  </a:lnTo>
                  <a:lnTo>
                    <a:pt x="116662" y="38404"/>
                  </a:lnTo>
                  <a:lnTo>
                    <a:pt x="123977" y="40398"/>
                  </a:lnTo>
                  <a:lnTo>
                    <a:pt x="125095" y="35242"/>
                  </a:lnTo>
                  <a:close/>
                </a:path>
                <a:path w="622300" h="125729">
                  <a:moveTo>
                    <a:pt x="144589" y="40538"/>
                  </a:moveTo>
                  <a:lnTo>
                    <a:pt x="141160" y="39611"/>
                  </a:lnTo>
                  <a:lnTo>
                    <a:pt x="137731" y="38684"/>
                  </a:lnTo>
                  <a:lnTo>
                    <a:pt x="136182" y="43713"/>
                  </a:lnTo>
                  <a:lnTo>
                    <a:pt x="143497" y="45707"/>
                  </a:lnTo>
                  <a:lnTo>
                    <a:pt x="144589" y="40538"/>
                  </a:lnTo>
                  <a:close/>
                </a:path>
                <a:path w="622300" h="125729">
                  <a:moveTo>
                    <a:pt x="164223" y="45313"/>
                  </a:moveTo>
                  <a:lnTo>
                    <a:pt x="160769" y="44475"/>
                  </a:lnTo>
                  <a:lnTo>
                    <a:pt x="157314" y="43637"/>
                  </a:lnTo>
                  <a:lnTo>
                    <a:pt x="155803" y="48691"/>
                  </a:lnTo>
                  <a:lnTo>
                    <a:pt x="163169" y="50469"/>
                  </a:lnTo>
                  <a:lnTo>
                    <a:pt x="164223" y="45313"/>
                  </a:lnTo>
                  <a:close/>
                </a:path>
                <a:path w="622300" h="125729">
                  <a:moveTo>
                    <a:pt x="183845" y="50050"/>
                  </a:moveTo>
                  <a:lnTo>
                    <a:pt x="180390" y="49212"/>
                  </a:lnTo>
                  <a:lnTo>
                    <a:pt x="176936" y="48374"/>
                  </a:lnTo>
                  <a:lnTo>
                    <a:pt x="175463" y="53428"/>
                  </a:lnTo>
                  <a:lnTo>
                    <a:pt x="182829" y="55219"/>
                  </a:lnTo>
                  <a:lnTo>
                    <a:pt x="183845" y="50050"/>
                  </a:lnTo>
                  <a:close/>
                </a:path>
                <a:path w="622300" h="125729">
                  <a:moveTo>
                    <a:pt x="203479" y="54787"/>
                  </a:moveTo>
                  <a:lnTo>
                    <a:pt x="200025" y="53949"/>
                  </a:lnTo>
                  <a:lnTo>
                    <a:pt x="196570" y="53111"/>
                  </a:lnTo>
                  <a:lnTo>
                    <a:pt x="195122" y="58178"/>
                  </a:lnTo>
                  <a:lnTo>
                    <a:pt x="202501" y="59956"/>
                  </a:lnTo>
                  <a:lnTo>
                    <a:pt x="203479" y="54787"/>
                  </a:lnTo>
                  <a:close/>
                </a:path>
                <a:path w="622300" h="125729">
                  <a:moveTo>
                    <a:pt x="223113" y="59524"/>
                  </a:moveTo>
                  <a:lnTo>
                    <a:pt x="219659" y="58686"/>
                  </a:lnTo>
                  <a:lnTo>
                    <a:pt x="216204" y="57848"/>
                  </a:lnTo>
                  <a:lnTo>
                    <a:pt x="214795" y="62928"/>
                  </a:lnTo>
                  <a:lnTo>
                    <a:pt x="222161" y="64706"/>
                  </a:lnTo>
                  <a:lnTo>
                    <a:pt x="223113" y="59524"/>
                  </a:lnTo>
                  <a:close/>
                </a:path>
                <a:path w="622300" h="125729">
                  <a:moveTo>
                    <a:pt x="242824" y="63919"/>
                  </a:moveTo>
                  <a:lnTo>
                    <a:pt x="239344" y="63182"/>
                  </a:lnTo>
                  <a:lnTo>
                    <a:pt x="235864" y="62458"/>
                  </a:lnTo>
                  <a:lnTo>
                    <a:pt x="234492" y="67538"/>
                  </a:lnTo>
                  <a:lnTo>
                    <a:pt x="241909" y="69100"/>
                  </a:lnTo>
                  <a:lnTo>
                    <a:pt x="242824" y="63919"/>
                  </a:lnTo>
                  <a:close/>
                </a:path>
                <a:path w="622300" h="125729">
                  <a:moveTo>
                    <a:pt x="262585" y="68059"/>
                  </a:moveTo>
                  <a:lnTo>
                    <a:pt x="259105" y="67335"/>
                  </a:lnTo>
                  <a:lnTo>
                    <a:pt x="255625" y="66611"/>
                  </a:lnTo>
                  <a:lnTo>
                    <a:pt x="254292" y="71704"/>
                  </a:lnTo>
                  <a:lnTo>
                    <a:pt x="261708" y="73266"/>
                  </a:lnTo>
                  <a:lnTo>
                    <a:pt x="262585" y="68059"/>
                  </a:lnTo>
                  <a:close/>
                </a:path>
                <a:path w="622300" h="125729">
                  <a:moveTo>
                    <a:pt x="282359" y="72237"/>
                  </a:moveTo>
                  <a:lnTo>
                    <a:pt x="278879" y="71501"/>
                  </a:lnTo>
                  <a:lnTo>
                    <a:pt x="275399" y="70777"/>
                  </a:lnTo>
                  <a:lnTo>
                    <a:pt x="274091" y="75869"/>
                  </a:lnTo>
                  <a:lnTo>
                    <a:pt x="281520" y="77431"/>
                  </a:lnTo>
                  <a:lnTo>
                    <a:pt x="282359" y="72237"/>
                  </a:lnTo>
                  <a:close/>
                </a:path>
                <a:path w="622300" h="125729">
                  <a:moveTo>
                    <a:pt x="302120" y="76377"/>
                  </a:moveTo>
                  <a:lnTo>
                    <a:pt x="298640" y="75653"/>
                  </a:lnTo>
                  <a:lnTo>
                    <a:pt x="295160" y="74917"/>
                  </a:lnTo>
                  <a:lnTo>
                    <a:pt x="293890" y="80035"/>
                  </a:lnTo>
                  <a:lnTo>
                    <a:pt x="301320" y="81597"/>
                  </a:lnTo>
                  <a:lnTo>
                    <a:pt x="302120" y="76377"/>
                  </a:lnTo>
                  <a:close/>
                </a:path>
                <a:path w="622300" h="125729">
                  <a:moveTo>
                    <a:pt x="321919" y="80314"/>
                  </a:moveTo>
                  <a:lnTo>
                    <a:pt x="318427" y="79692"/>
                  </a:lnTo>
                  <a:lnTo>
                    <a:pt x="314934" y="79070"/>
                  </a:lnTo>
                  <a:lnTo>
                    <a:pt x="313690" y="84188"/>
                  </a:lnTo>
                  <a:lnTo>
                    <a:pt x="321157" y="85521"/>
                  </a:lnTo>
                  <a:lnTo>
                    <a:pt x="321919" y="80314"/>
                  </a:lnTo>
                  <a:close/>
                </a:path>
                <a:path w="622300" h="125729">
                  <a:moveTo>
                    <a:pt x="341795" y="83870"/>
                  </a:moveTo>
                  <a:lnTo>
                    <a:pt x="338302" y="83248"/>
                  </a:lnTo>
                  <a:lnTo>
                    <a:pt x="334810" y="82626"/>
                  </a:lnTo>
                  <a:lnTo>
                    <a:pt x="333603" y="87757"/>
                  </a:lnTo>
                  <a:lnTo>
                    <a:pt x="341071" y="89090"/>
                  </a:lnTo>
                  <a:lnTo>
                    <a:pt x="341795" y="83870"/>
                  </a:lnTo>
                  <a:close/>
                </a:path>
                <a:path w="622300" h="125729">
                  <a:moveTo>
                    <a:pt x="361670" y="87426"/>
                  </a:moveTo>
                  <a:lnTo>
                    <a:pt x="358178" y="86804"/>
                  </a:lnTo>
                  <a:lnTo>
                    <a:pt x="354685" y="86182"/>
                  </a:lnTo>
                  <a:lnTo>
                    <a:pt x="353529" y="91313"/>
                  </a:lnTo>
                  <a:lnTo>
                    <a:pt x="360997" y="92646"/>
                  </a:lnTo>
                  <a:lnTo>
                    <a:pt x="361670" y="87426"/>
                  </a:lnTo>
                  <a:close/>
                </a:path>
                <a:path w="622300" h="125729">
                  <a:moveTo>
                    <a:pt x="381558" y="90970"/>
                  </a:moveTo>
                  <a:lnTo>
                    <a:pt x="378066" y="90347"/>
                  </a:lnTo>
                  <a:lnTo>
                    <a:pt x="374573" y="89725"/>
                  </a:lnTo>
                  <a:lnTo>
                    <a:pt x="373456" y="94869"/>
                  </a:lnTo>
                  <a:lnTo>
                    <a:pt x="380923" y="96202"/>
                  </a:lnTo>
                  <a:lnTo>
                    <a:pt x="381558" y="90970"/>
                  </a:lnTo>
                  <a:close/>
                </a:path>
                <a:path w="622300" h="125729">
                  <a:moveTo>
                    <a:pt x="401472" y="94386"/>
                  </a:moveTo>
                  <a:lnTo>
                    <a:pt x="397954" y="93865"/>
                  </a:lnTo>
                  <a:lnTo>
                    <a:pt x="394449" y="93306"/>
                  </a:lnTo>
                  <a:lnTo>
                    <a:pt x="393369" y="98450"/>
                  </a:lnTo>
                  <a:lnTo>
                    <a:pt x="397116" y="99060"/>
                  </a:lnTo>
                  <a:lnTo>
                    <a:pt x="400862" y="99606"/>
                  </a:lnTo>
                  <a:lnTo>
                    <a:pt x="401472" y="94386"/>
                  </a:lnTo>
                  <a:close/>
                </a:path>
                <a:path w="622300" h="125729">
                  <a:moveTo>
                    <a:pt x="421449" y="97320"/>
                  </a:moveTo>
                  <a:lnTo>
                    <a:pt x="417931" y="96799"/>
                  </a:lnTo>
                  <a:lnTo>
                    <a:pt x="414413" y="96278"/>
                  </a:lnTo>
                  <a:lnTo>
                    <a:pt x="413372" y="101447"/>
                  </a:lnTo>
                  <a:lnTo>
                    <a:pt x="420878" y="102552"/>
                  </a:lnTo>
                  <a:lnTo>
                    <a:pt x="421449" y="97320"/>
                  </a:lnTo>
                  <a:close/>
                </a:path>
                <a:path w="622300" h="125729">
                  <a:moveTo>
                    <a:pt x="441426" y="100253"/>
                  </a:moveTo>
                  <a:lnTo>
                    <a:pt x="437908" y="99733"/>
                  </a:lnTo>
                  <a:lnTo>
                    <a:pt x="434390" y="99212"/>
                  </a:lnTo>
                  <a:lnTo>
                    <a:pt x="433400" y="104394"/>
                  </a:lnTo>
                  <a:lnTo>
                    <a:pt x="440905" y="105486"/>
                  </a:lnTo>
                  <a:lnTo>
                    <a:pt x="441426" y="100253"/>
                  </a:lnTo>
                  <a:close/>
                </a:path>
                <a:path w="622300" h="125729">
                  <a:moveTo>
                    <a:pt x="461403" y="103187"/>
                  </a:moveTo>
                  <a:lnTo>
                    <a:pt x="457885" y="102666"/>
                  </a:lnTo>
                  <a:lnTo>
                    <a:pt x="454367" y="102146"/>
                  </a:lnTo>
                  <a:lnTo>
                    <a:pt x="453415" y="107327"/>
                  </a:lnTo>
                  <a:lnTo>
                    <a:pt x="460921" y="108432"/>
                  </a:lnTo>
                  <a:lnTo>
                    <a:pt x="461403" y="103187"/>
                  </a:lnTo>
                  <a:close/>
                </a:path>
                <a:path w="622300" h="125729">
                  <a:moveTo>
                    <a:pt x="481406" y="105956"/>
                  </a:moveTo>
                  <a:lnTo>
                    <a:pt x="477875" y="105549"/>
                  </a:lnTo>
                  <a:lnTo>
                    <a:pt x="474357" y="105105"/>
                  </a:lnTo>
                  <a:lnTo>
                    <a:pt x="473430" y="110286"/>
                  </a:lnTo>
                  <a:lnTo>
                    <a:pt x="477202" y="110769"/>
                  </a:lnTo>
                  <a:lnTo>
                    <a:pt x="480961" y="111201"/>
                  </a:lnTo>
                  <a:lnTo>
                    <a:pt x="481406" y="105956"/>
                  </a:lnTo>
                  <a:close/>
                </a:path>
                <a:path w="622300" h="125729">
                  <a:moveTo>
                    <a:pt x="501459" y="108254"/>
                  </a:moveTo>
                  <a:lnTo>
                    <a:pt x="497928" y="107848"/>
                  </a:lnTo>
                  <a:lnTo>
                    <a:pt x="494398" y="107442"/>
                  </a:lnTo>
                  <a:lnTo>
                    <a:pt x="493522" y="112636"/>
                  </a:lnTo>
                  <a:lnTo>
                    <a:pt x="501065" y="113499"/>
                  </a:lnTo>
                  <a:lnTo>
                    <a:pt x="501459" y="108254"/>
                  </a:lnTo>
                  <a:close/>
                </a:path>
                <a:path w="622300" h="125729">
                  <a:moveTo>
                    <a:pt x="521525" y="110566"/>
                  </a:moveTo>
                  <a:lnTo>
                    <a:pt x="517994" y="110159"/>
                  </a:lnTo>
                  <a:lnTo>
                    <a:pt x="514464" y="109753"/>
                  </a:lnTo>
                  <a:lnTo>
                    <a:pt x="513638" y="114960"/>
                  </a:lnTo>
                  <a:lnTo>
                    <a:pt x="521169" y="115824"/>
                  </a:lnTo>
                  <a:lnTo>
                    <a:pt x="521525" y="110566"/>
                  </a:lnTo>
                  <a:close/>
                </a:path>
                <a:path w="622300" h="125729">
                  <a:moveTo>
                    <a:pt x="541591" y="112864"/>
                  </a:moveTo>
                  <a:lnTo>
                    <a:pt x="538060" y="112458"/>
                  </a:lnTo>
                  <a:lnTo>
                    <a:pt x="534530" y="112052"/>
                  </a:lnTo>
                  <a:lnTo>
                    <a:pt x="533742" y="117259"/>
                  </a:lnTo>
                  <a:lnTo>
                    <a:pt x="541274" y="118122"/>
                  </a:lnTo>
                  <a:lnTo>
                    <a:pt x="541591" y="112864"/>
                  </a:lnTo>
                  <a:close/>
                </a:path>
                <a:path w="622300" h="125729">
                  <a:moveTo>
                    <a:pt x="561670" y="114922"/>
                  </a:moveTo>
                  <a:lnTo>
                    <a:pt x="558126" y="114630"/>
                  </a:lnTo>
                  <a:lnTo>
                    <a:pt x="554583" y="114338"/>
                  </a:lnTo>
                  <a:lnTo>
                    <a:pt x="553834" y="119557"/>
                  </a:lnTo>
                  <a:lnTo>
                    <a:pt x="561403" y="120180"/>
                  </a:lnTo>
                  <a:lnTo>
                    <a:pt x="561670" y="114922"/>
                  </a:lnTo>
                  <a:close/>
                </a:path>
                <a:path w="622300" h="125729">
                  <a:moveTo>
                    <a:pt x="581799" y="116586"/>
                  </a:moveTo>
                  <a:lnTo>
                    <a:pt x="578256" y="116293"/>
                  </a:lnTo>
                  <a:lnTo>
                    <a:pt x="574713" y="116001"/>
                  </a:lnTo>
                  <a:lnTo>
                    <a:pt x="574014" y="121221"/>
                  </a:lnTo>
                  <a:lnTo>
                    <a:pt x="581571" y="121843"/>
                  </a:lnTo>
                  <a:lnTo>
                    <a:pt x="581799" y="116586"/>
                  </a:lnTo>
                  <a:close/>
                </a:path>
                <a:path w="622300" h="125729">
                  <a:moveTo>
                    <a:pt x="601916" y="118249"/>
                  </a:moveTo>
                  <a:lnTo>
                    <a:pt x="598373" y="117957"/>
                  </a:lnTo>
                  <a:lnTo>
                    <a:pt x="594829" y="117665"/>
                  </a:lnTo>
                  <a:lnTo>
                    <a:pt x="594169" y="122885"/>
                  </a:lnTo>
                  <a:lnTo>
                    <a:pt x="601738" y="123520"/>
                  </a:lnTo>
                  <a:lnTo>
                    <a:pt x="601916" y="118249"/>
                  </a:lnTo>
                  <a:close/>
                </a:path>
                <a:path w="622300" h="125729">
                  <a:moveTo>
                    <a:pt x="622046" y="119913"/>
                  </a:moveTo>
                  <a:lnTo>
                    <a:pt x="618502" y="119621"/>
                  </a:lnTo>
                  <a:lnTo>
                    <a:pt x="614959" y="119329"/>
                  </a:lnTo>
                  <a:lnTo>
                    <a:pt x="614349" y="124561"/>
                  </a:lnTo>
                  <a:lnTo>
                    <a:pt x="621906" y="125183"/>
                  </a:lnTo>
                  <a:lnTo>
                    <a:pt x="622046" y="11991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 descr=""/>
            <p:cNvSpPr/>
            <p:nvPr/>
          </p:nvSpPr>
          <p:spPr>
            <a:xfrm>
              <a:off x="1948741" y="5956081"/>
              <a:ext cx="290830" cy="0"/>
            </a:xfrm>
            <a:custGeom>
              <a:avLst/>
              <a:gdLst/>
              <a:ahLst/>
              <a:cxnLst/>
              <a:rect l="l" t="t" r="r" b="b"/>
              <a:pathLst>
                <a:path w="290830" h="0">
                  <a:moveTo>
                    <a:pt x="0" y="0"/>
                  </a:moveTo>
                  <a:lnTo>
                    <a:pt x="290710" y="0"/>
                  </a:lnTo>
                </a:path>
              </a:pathLst>
            </a:custGeom>
            <a:ln w="1013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 descr=""/>
            <p:cNvSpPr/>
            <p:nvPr/>
          </p:nvSpPr>
          <p:spPr>
            <a:xfrm>
              <a:off x="2251938" y="5571451"/>
              <a:ext cx="1367155" cy="384810"/>
            </a:xfrm>
            <a:custGeom>
              <a:avLst/>
              <a:gdLst/>
              <a:ahLst/>
              <a:cxnLst/>
              <a:rect l="l" t="t" r="r" b="b"/>
              <a:pathLst>
                <a:path w="1367154" h="384810">
                  <a:moveTo>
                    <a:pt x="7696" y="383628"/>
                  </a:moveTo>
                  <a:lnTo>
                    <a:pt x="7086" y="378396"/>
                  </a:lnTo>
                  <a:lnTo>
                    <a:pt x="3543" y="378663"/>
                  </a:lnTo>
                  <a:lnTo>
                    <a:pt x="0" y="378929"/>
                  </a:lnTo>
                  <a:lnTo>
                    <a:pt x="127" y="384200"/>
                  </a:lnTo>
                  <a:lnTo>
                    <a:pt x="7696" y="383628"/>
                  </a:lnTo>
                  <a:close/>
                </a:path>
                <a:path w="1367154" h="384810">
                  <a:moveTo>
                    <a:pt x="27876" y="382117"/>
                  </a:moveTo>
                  <a:lnTo>
                    <a:pt x="27216" y="376885"/>
                  </a:lnTo>
                  <a:lnTo>
                    <a:pt x="23672" y="377151"/>
                  </a:lnTo>
                  <a:lnTo>
                    <a:pt x="20129" y="377418"/>
                  </a:lnTo>
                  <a:lnTo>
                    <a:pt x="20307" y="382689"/>
                  </a:lnTo>
                  <a:lnTo>
                    <a:pt x="27876" y="382117"/>
                  </a:lnTo>
                  <a:close/>
                </a:path>
                <a:path w="1367154" h="384810">
                  <a:moveTo>
                    <a:pt x="48044" y="380580"/>
                  </a:moveTo>
                  <a:lnTo>
                    <a:pt x="47345" y="375361"/>
                  </a:lnTo>
                  <a:lnTo>
                    <a:pt x="43802" y="375627"/>
                  </a:lnTo>
                  <a:lnTo>
                    <a:pt x="40259" y="375894"/>
                  </a:lnTo>
                  <a:lnTo>
                    <a:pt x="40474" y="381152"/>
                  </a:lnTo>
                  <a:lnTo>
                    <a:pt x="48044" y="380580"/>
                  </a:lnTo>
                  <a:close/>
                </a:path>
                <a:path w="1367154" h="384810">
                  <a:moveTo>
                    <a:pt x="68186" y="378523"/>
                  </a:moveTo>
                  <a:lnTo>
                    <a:pt x="67437" y="373316"/>
                  </a:lnTo>
                  <a:lnTo>
                    <a:pt x="63906" y="373684"/>
                  </a:lnTo>
                  <a:lnTo>
                    <a:pt x="60375" y="374053"/>
                  </a:lnTo>
                  <a:lnTo>
                    <a:pt x="60642" y="379323"/>
                  </a:lnTo>
                  <a:lnTo>
                    <a:pt x="68186" y="378523"/>
                  </a:lnTo>
                  <a:close/>
                </a:path>
                <a:path w="1367154" h="384810">
                  <a:moveTo>
                    <a:pt x="88315" y="376402"/>
                  </a:moveTo>
                  <a:lnTo>
                    <a:pt x="87515" y="371195"/>
                  </a:lnTo>
                  <a:lnTo>
                    <a:pt x="83985" y="371563"/>
                  </a:lnTo>
                  <a:lnTo>
                    <a:pt x="80454" y="371932"/>
                  </a:lnTo>
                  <a:lnTo>
                    <a:pt x="80772" y="377190"/>
                  </a:lnTo>
                  <a:lnTo>
                    <a:pt x="88315" y="376402"/>
                  </a:lnTo>
                  <a:close/>
                </a:path>
                <a:path w="1367154" h="384810">
                  <a:moveTo>
                    <a:pt x="108432" y="374269"/>
                  </a:moveTo>
                  <a:lnTo>
                    <a:pt x="107594" y="369074"/>
                  </a:lnTo>
                  <a:lnTo>
                    <a:pt x="104063" y="369443"/>
                  </a:lnTo>
                  <a:lnTo>
                    <a:pt x="100533" y="369811"/>
                  </a:lnTo>
                  <a:lnTo>
                    <a:pt x="100888" y="375069"/>
                  </a:lnTo>
                  <a:lnTo>
                    <a:pt x="108432" y="374269"/>
                  </a:lnTo>
                  <a:close/>
                </a:path>
                <a:path w="1367154" h="384810">
                  <a:moveTo>
                    <a:pt x="128524" y="371830"/>
                  </a:moveTo>
                  <a:lnTo>
                    <a:pt x="127635" y="366649"/>
                  </a:lnTo>
                  <a:lnTo>
                    <a:pt x="124117" y="367118"/>
                  </a:lnTo>
                  <a:lnTo>
                    <a:pt x="120599" y="367588"/>
                  </a:lnTo>
                  <a:lnTo>
                    <a:pt x="121005" y="372846"/>
                  </a:lnTo>
                  <a:lnTo>
                    <a:pt x="128524" y="371830"/>
                  </a:lnTo>
                  <a:close/>
                </a:path>
                <a:path w="1367154" h="384810">
                  <a:moveTo>
                    <a:pt x="148577" y="369138"/>
                  </a:moveTo>
                  <a:lnTo>
                    <a:pt x="147650" y="363956"/>
                  </a:lnTo>
                  <a:lnTo>
                    <a:pt x="144132" y="364426"/>
                  </a:lnTo>
                  <a:lnTo>
                    <a:pt x="140614" y="364896"/>
                  </a:lnTo>
                  <a:lnTo>
                    <a:pt x="141058" y="370154"/>
                  </a:lnTo>
                  <a:lnTo>
                    <a:pt x="148577" y="369138"/>
                  </a:lnTo>
                  <a:close/>
                </a:path>
                <a:path w="1367154" h="384810">
                  <a:moveTo>
                    <a:pt x="168630" y="366445"/>
                  </a:moveTo>
                  <a:lnTo>
                    <a:pt x="167652" y="361264"/>
                  </a:lnTo>
                  <a:lnTo>
                    <a:pt x="164134" y="361734"/>
                  </a:lnTo>
                  <a:lnTo>
                    <a:pt x="160616" y="362204"/>
                  </a:lnTo>
                  <a:lnTo>
                    <a:pt x="161112" y="367449"/>
                  </a:lnTo>
                  <a:lnTo>
                    <a:pt x="168630" y="366445"/>
                  </a:lnTo>
                  <a:close/>
                </a:path>
                <a:path w="1367154" h="384810">
                  <a:moveTo>
                    <a:pt x="188671" y="363601"/>
                  </a:moveTo>
                  <a:lnTo>
                    <a:pt x="187655" y="358432"/>
                  </a:lnTo>
                  <a:lnTo>
                    <a:pt x="184150" y="359003"/>
                  </a:lnTo>
                  <a:lnTo>
                    <a:pt x="180644" y="359537"/>
                  </a:lnTo>
                  <a:lnTo>
                    <a:pt x="181178" y="364782"/>
                  </a:lnTo>
                  <a:lnTo>
                    <a:pt x="184924" y="364210"/>
                  </a:lnTo>
                  <a:lnTo>
                    <a:pt x="188671" y="363601"/>
                  </a:lnTo>
                  <a:close/>
                </a:path>
                <a:path w="1367154" h="384810">
                  <a:moveTo>
                    <a:pt x="208635" y="360337"/>
                  </a:moveTo>
                  <a:lnTo>
                    <a:pt x="207581" y="355180"/>
                  </a:lnTo>
                  <a:lnTo>
                    <a:pt x="204076" y="355752"/>
                  </a:lnTo>
                  <a:lnTo>
                    <a:pt x="200571" y="356323"/>
                  </a:lnTo>
                  <a:lnTo>
                    <a:pt x="201155" y="361556"/>
                  </a:lnTo>
                  <a:lnTo>
                    <a:pt x="208635" y="360337"/>
                  </a:lnTo>
                  <a:close/>
                </a:path>
                <a:path w="1367154" h="384810">
                  <a:moveTo>
                    <a:pt x="228612" y="357098"/>
                  </a:moveTo>
                  <a:lnTo>
                    <a:pt x="227507" y="351942"/>
                  </a:lnTo>
                  <a:lnTo>
                    <a:pt x="224002" y="352513"/>
                  </a:lnTo>
                  <a:lnTo>
                    <a:pt x="220497" y="353085"/>
                  </a:lnTo>
                  <a:lnTo>
                    <a:pt x="221119" y="358317"/>
                  </a:lnTo>
                  <a:lnTo>
                    <a:pt x="228612" y="357098"/>
                  </a:lnTo>
                  <a:close/>
                </a:path>
                <a:path w="1367154" h="384810">
                  <a:moveTo>
                    <a:pt x="248589" y="353847"/>
                  </a:moveTo>
                  <a:lnTo>
                    <a:pt x="247446" y="348703"/>
                  </a:lnTo>
                  <a:lnTo>
                    <a:pt x="243941" y="349275"/>
                  </a:lnTo>
                  <a:lnTo>
                    <a:pt x="240436" y="349846"/>
                  </a:lnTo>
                  <a:lnTo>
                    <a:pt x="241109" y="355066"/>
                  </a:lnTo>
                  <a:lnTo>
                    <a:pt x="248589" y="353847"/>
                  </a:lnTo>
                  <a:close/>
                </a:path>
                <a:path w="1367154" h="384810">
                  <a:moveTo>
                    <a:pt x="268465" y="350075"/>
                  </a:moveTo>
                  <a:lnTo>
                    <a:pt x="267284" y="344944"/>
                  </a:lnTo>
                  <a:lnTo>
                    <a:pt x="263791" y="345605"/>
                  </a:lnTo>
                  <a:lnTo>
                    <a:pt x="260299" y="346265"/>
                  </a:lnTo>
                  <a:lnTo>
                    <a:pt x="261010" y="351485"/>
                  </a:lnTo>
                  <a:lnTo>
                    <a:pt x="268465" y="350075"/>
                  </a:lnTo>
                  <a:close/>
                </a:path>
                <a:path w="1367154" h="384810">
                  <a:moveTo>
                    <a:pt x="288340" y="346303"/>
                  </a:moveTo>
                  <a:lnTo>
                    <a:pt x="287121" y="341185"/>
                  </a:lnTo>
                  <a:lnTo>
                    <a:pt x="283629" y="341845"/>
                  </a:lnTo>
                  <a:lnTo>
                    <a:pt x="280136" y="342506"/>
                  </a:lnTo>
                  <a:lnTo>
                    <a:pt x="280885" y="347726"/>
                  </a:lnTo>
                  <a:lnTo>
                    <a:pt x="288340" y="346303"/>
                  </a:lnTo>
                  <a:close/>
                </a:path>
                <a:path w="1367154" h="384810">
                  <a:moveTo>
                    <a:pt x="308229" y="342544"/>
                  </a:moveTo>
                  <a:lnTo>
                    <a:pt x="306971" y="337426"/>
                  </a:lnTo>
                  <a:lnTo>
                    <a:pt x="303479" y="338086"/>
                  </a:lnTo>
                  <a:lnTo>
                    <a:pt x="299986" y="338747"/>
                  </a:lnTo>
                  <a:lnTo>
                    <a:pt x="300786" y="343954"/>
                  </a:lnTo>
                  <a:lnTo>
                    <a:pt x="308229" y="342544"/>
                  </a:lnTo>
                  <a:close/>
                </a:path>
                <a:path w="1367154" h="384810">
                  <a:moveTo>
                    <a:pt x="328028" y="338391"/>
                  </a:moveTo>
                  <a:lnTo>
                    <a:pt x="326720" y="333286"/>
                  </a:lnTo>
                  <a:lnTo>
                    <a:pt x="323253" y="334035"/>
                  </a:lnTo>
                  <a:lnTo>
                    <a:pt x="319786" y="334784"/>
                  </a:lnTo>
                  <a:lnTo>
                    <a:pt x="320611" y="339991"/>
                  </a:lnTo>
                  <a:lnTo>
                    <a:pt x="328028" y="338391"/>
                  </a:lnTo>
                  <a:close/>
                </a:path>
                <a:path w="1367154" h="384810">
                  <a:moveTo>
                    <a:pt x="347814" y="334137"/>
                  </a:moveTo>
                  <a:lnTo>
                    <a:pt x="346468" y="329044"/>
                  </a:lnTo>
                  <a:lnTo>
                    <a:pt x="343001" y="329793"/>
                  </a:lnTo>
                  <a:lnTo>
                    <a:pt x="339534" y="330542"/>
                  </a:lnTo>
                  <a:lnTo>
                    <a:pt x="340398" y="335737"/>
                  </a:lnTo>
                  <a:lnTo>
                    <a:pt x="347814" y="334137"/>
                  </a:lnTo>
                  <a:close/>
                </a:path>
                <a:path w="1367154" h="384810">
                  <a:moveTo>
                    <a:pt x="367601" y="329895"/>
                  </a:moveTo>
                  <a:lnTo>
                    <a:pt x="366217" y="324802"/>
                  </a:lnTo>
                  <a:lnTo>
                    <a:pt x="362750" y="325551"/>
                  </a:lnTo>
                  <a:lnTo>
                    <a:pt x="359283" y="326301"/>
                  </a:lnTo>
                  <a:lnTo>
                    <a:pt x="360184" y="331482"/>
                  </a:lnTo>
                  <a:lnTo>
                    <a:pt x="367601" y="329895"/>
                  </a:lnTo>
                  <a:close/>
                </a:path>
                <a:path w="1367154" h="384810">
                  <a:moveTo>
                    <a:pt x="387311" y="325374"/>
                  </a:moveTo>
                  <a:lnTo>
                    <a:pt x="385902" y="320306"/>
                  </a:lnTo>
                  <a:lnTo>
                    <a:pt x="382447" y="321132"/>
                  </a:lnTo>
                  <a:lnTo>
                    <a:pt x="378993" y="321957"/>
                  </a:lnTo>
                  <a:lnTo>
                    <a:pt x="379945" y="327139"/>
                  </a:lnTo>
                  <a:lnTo>
                    <a:pt x="387311" y="325374"/>
                  </a:lnTo>
                  <a:close/>
                </a:path>
                <a:path w="1367154" h="384810">
                  <a:moveTo>
                    <a:pt x="406996" y="320675"/>
                  </a:moveTo>
                  <a:lnTo>
                    <a:pt x="405549" y="315607"/>
                  </a:lnTo>
                  <a:lnTo>
                    <a:pt x="402094" y="316433"/>
                  </a:lnTo>
                  <a:lnTo>
                    <a:pt x="398640" y="317258"/>
                  </a:lnTo>
                  <a:lnTo>
                    <a:pt x="399618" y="322440"/>
                  </a:lnTo>
                  <a:lnTo>
                    <a:pt x="406996" y="320675"/>
                  </a:lnTo>
                  <a:close/>
                </a:path>
                <a:path w="1367154" h="384810">
                  <a:moveTo>
                    <a:pt x="426669" y="315976"/>
                  </a:moveTo>
                  <a:lnTo>
                    <a:pt x="425183" y="310921"/>
                  </a:lnTo>
                  <a:lnTo>
                    <a:pt x="421728" y="311746"/>
                  </a:lnTo>
                  <a:lnTo>
                    <a:pt x="418274" y="312572"/>
                  </a:lnTo>
                  <a:lnTo>
                    <a:pt x="419290" y="317741"/>
                  </a:lnTo>
                  <a:lnTo>
                    <a:pt x="426669" y="315976"/>
                  </a:lnTo>
                  <a:close/>
                </a:path>
                <a:path w="1367154" h="384810">
                  <a:moveTo>
                    <a:pt x="446303" y="311099"/>
                  </a:moveTo>
                  <a:lnTo>
                    <a:pt x="444792" y="306057"/>
                  </a:lnTo>
                  <a:lnTo>
                    <a:pt x="441350" y="306959"/>
                  </a:lnTo>
                  <a:lnTo>
                    <a:pt x="437908" y="307860"/>
                  </a:lnTo>
                  <a:lnTo>
                    <a:pt x="438962" y="313016"/>
                  </a:lnTo>
                  <a:lnTo>
                    <a:pt x="446303" y="311099"/>
                  </a:lnTo>
                  <a:close/>
                </a:path>
                <a:path w="1367154" h="384810">
                  <a:moveTo>
                    <a:pt x="465886" y="305993"/>
                  </a:moveTo>
                  <a:lnTo>
                    <a:pt x="464337" y="300951"/>
                  </a:lnTo>
                  <a:lnTo>
                    <a:pt x="460895" y="301853"/>
                  </a:lnTo>
                  <a:lnTo>
                    <a:pt x="457454" y="302755"/>
                  </a:lnTo>
                  <a:lnTo>
                    <a:pt x="458546" y="307911"/>
                  </a:lnTo>
                  <a:lnTo>
                    <a:pt x="465886" y="305993"/>
                  </a:lnTo>
                  <a:close/>
                </a:path>
                <a:path w="1367154" h="384810">
                  <a:moveTo>
                    <a:pt x="485457" y="300875"/>
                  </a:moveTo>
                  <a:lnTo>
                    <a:pt x="483882" y="295846"/>
                  </a:lnTo>
                  <a:lnTo>
                    <a:pt x="480441" y="296748"/>
                  </a:lnTo>
                  <a:lnTo>
                    <a:pt x="476999" y="297649"/>
                  </a:lnTo>
                  <a:lnTo>
                    <a:pt x="478116" y="302793"/>
                  </a:lnTo>
                  <a:lnTo>
                    <a:pt x="485457" y="300875"/>
                  </a:lnTo>
                  <a:close/>
                </a:path>
                <a:path w="1367154" h="384810">
                  <a:moveTo>
                    <a:pt x="505002" y="295668"/>
                  </a:moveTo>
                  <a:lnTo>
                    <a:pt x="503389" y="290652"/>
                  </a:lnTo>
                  <a:lnTo>
                    <a:pt x="499973" y="291617"/>
                  </a:lnTo>
                  <a:lnTo>
                    <a:pt x="496544" y="292557"/>
                  </a:lnTo>
                  <a:lnTo>
                    <a:pt x="497700" y="297688"/>
                  </a:lnTo>
                  <a:lnTo>
                    <a:pt x="501357" y="296697"/>
                  </a:lnTo>
                  <a:lnTo>
                    <a:pt x="505002" y="295668"/>
                  </a:lnTo>
                  <a:close/>
                </a:path>
                <a:path w="1367154" h="384810">
                  <a:moveTo>
                    <a:pt x="524471" y="290182"/>
                  </a:moveTo>
                  <a:lnTo>
                    <a:pt x="522833" y="285178"/>
                  </a:lnTo>
                  <a:lnTo>
                    <a:pt x="519417" y="286143"/>
                  </a:lnTo>
                  <a:lnTo>
                    <a:pt x="516001" y="287108"/>
                  </a:lnTo>
                  <a:lnTo>
                    <a:pt x="517182" y="292239"/>
                  </a:lnTo>
                  <a:lnTo>
                    <a:pt x="524471" y="290182"/>
                  </a:lnTo>
                  <a:close/>
                </a:path>
                <a:path w="1367154" h="384810">
                  <a:moveTo>
                    <a:pt x="543953" y="284708"/>
                  </a:moveTo>
                  <a:lnTo>
                    <a:pt x="542277" y="279704"/>
                  </a:lnTo>
                  <a:lnTo>
                    <a:pt x="538861" y="280670"/>
                  </a:lnTo>
                  <a:lnTo>
                    <a:pt x="535444" y="281635"/>
                  </a:lnTo>
                  <a:lnTo>
                    <a:pt x="536651" y="286753"/>
                  </a:lnTo>
                  <a:lnTo>
                    <a:pt x="543953" y="284708"/>
                  </a:lnTo>
                  <a:close/>
                </a:path>
                <a:path w="1367154" h="384810">
                  <a:moveTo>
                    <a:pt x="563410" y="279209"/>
                  </a:moveTo>
                  <a:lnTo>
                    <a:pt x="561721" y="274218"/>
                  </a:lnTo>
                  <a:lnTo>
                    <a:pt x="558304" y="275209"/>
                  </a:lnTo>
                  <a:lnTo>
                    <a:pt x="554888" y="276174"/>
                  </a:lnTo>
                  <a:lnTo>
                    <a:pt x="556120" y="281292"/>
                  </a:lnTo>
                  <a:lnTo>
                    <a:pt x="559777" y="280263"/>
                  </a:lnTo>
                  <a:lnTo>
                    <a:pt x="563410" y="279209"/>
                  </a:lnTo>
                  <a:close/>
                </a:path>
                <a:path w="1367154" h="384810">
                  <a:moveTo>
                    <a:pt x="582790" y="273380"/>
                  </a:moveTo>
                  <a:lnTo>
                    <a:pt x="581063" y="268401"/>
                  </a:lnTo>
                  <a:lnTo>
                    <a:pt x="577659" y="269417"/>
                  </a:lnTo>
                  <a:lnTo>
                    <a:pt x="574255" y="270433"/>
                  </a:lnTo>
                  <a:lnTo>
                    <a:pt x="575525" y="275551"/>
                  </a:lnTo>
                  <a:lnTo>
                    <a:pt x="582790" y="273380"/>
                  </a:lnTo>
                  <a:close/>
                </a:path>
                <a:path w="1367154" h="384810">
                  <a:moveTo>
                    <a:pt x="602170" y="267576"/>
                  </a:moveTo>
                  <a:lnTo>
                    <a:pt x="600417" y="262610"/>
                  </a:lnTo>
                  <a:lnTo>
                    <a:pt x="597014" y="263626"/>
                  </a:lnTo>
                  <a:lnTo>
                    <a:pt x="593610" y="264642"/>
                  </a:lnTo>
                  <a:lnTo>
                    <a:pt x="594906" y="269748"/>
                  </a:lnTo>
                  <a:lnTo>
                    <a:pt x="602170" y="267576"/>
                  </a:lnTo>
                  <a:close/>
                </a:path>
                <a:path w="1367154" h="384810">
                  <a:moveTo>
                    <a:pt x="621550" y="261759"/>
                  </a:moveTo>
                  <a:lnTo>
                    <a:pt x="619772" y="256806"/>
                  </a:lnTo>
                  <a:lnTo>
                    <a:pt x="616369" y="257822"/>
                  </a:lnTo>
                  <a:lnTo>
                    <a:pt x="612965" y="258838"/>
                  </a:lnTo>
                  <a:lnTo>
                    <a:pt x="614286" y="263944"/>
                  </a:lnTo>
                  <a:lnTo>
                    <a:pt x="621550" y="261759"/>
                  </a:lnTo>
                  <a:close/>
                </a:path>
                <a:path w="1367154" h="384810">
                  <a:moveTo>
                    <a:pt x="640829" y="255676"/>
                  </a:moveTo>
                  <a:lnTo>
                    <a:pt x="639038" y="250723"/>
                  </a:lnTo>
                  <a:lnTo>
                    <a:pt x="635647" y="251790"/>
                  </a:lnTo>
                  <a:lnTo>
                    <a:pt x="632256" y="252857"/>
                  </a:lnTo>
                  <a:lnTo>
                    <a:pt x="633603" y="257949"/>
                  </a:lnTo>
                  <a:lnTo>
                    <a:pt x="640829" y="255676"/>
                  </a:lnTo>
                  <a:close/>
                </a:path>
                <a:path w="1367154" h="384810">
                  <a:moveTo>
                    <a:pt x="660120" y="249580"/>
                  </a:moveTo>
                  <a:lnTo>
                    <a:pt x="658304" y="244640"/>
                  </a:lnTo>
                  <a:lnTo>
                    <a:pt x="654913" y="245706"/>
                  </a:lnTo>
                  <a:lnTo>
                    <a:pt x="651522" y="246773"/>
                  </a:lnTo>
                  <a:lnTo>
                    <a:pt x="652894" y="251866"/>
                  </a:lnTo>
                  <a:lnTo>
                    <a:pt x="660120" y="249580"/>
                  </a:lnTo>
                  <a:close/>
                </a:path>
                <a:path w="1367154" h="384810">
                  <a:moveTo>
                    <a:pt x="679399" y="243497"/>
                  </a:moveTo>
                  <a:lnTo>
                    <a:pt x="677570" y="238556"/>
                  </a:lnTo>
                  <a:lnTo>
                    <a:pt x="674179" y="239623"/>
                  </a:lnTo>
                  <a:lnTo>
                    <a:pt x="670788" y="240690"/>
                  </a:lnTo>
                  <a:lnTo>
                    <a:pt x="672172" y="245770"/>
                  </a:lnTo>
                  <a:lnTo>
                    <a:pt x="679399" y="243497"/>
                  </a:lnTo>
                  <a:close/>
                </a:path>
                <a:path w="1367154" h="384810">
                  <a:moveTo>
                    <a:pt x="698614" y="237197"/>
                  </a:moveTo>
                  <a:lnTo>
                    <a:pt x="696760" y="232257"/>
                  </a:lnTo>
                  <a:lnTo>
                    <a:pt x="693381" y="233375"/>
                  </a:lnTo>
                  <a:lnTo>
                    <a:pt x="690003" y="234492"/>
                  </a:lnTo>
                  <a:lnTo>
                    <a:pt x="691413" y="239560"/>
                  </a:lnTo>
                  <a:lnTo>
                    <a:pt x="698614" y="237197"/>
                  </a:lnTo>
                  <a:close/>
                </a:path>
                <a:path w="1367154" h="384810">
                  <a:moveTo>
                    <a:pt x="717816" y="230860"/>
                  </a:moveTo>
                  <a:lnTo>
                    <a:pt x="715949" y="225933"/>
                  </a:lnTo>
                  <a:lnTo>
                    <a:pt x="712571" y="227050"/>
                  </a:lnTo>
                  <a:lnTo>
                    <a:pt x="709193" y="228168"/>
                  </a:lnTo>
                  <a:lnTo>
                    <a:pt x="710615" y="233235"/>
                  </a:lnTo>
                  <a:lnTo>
                    <a:pt x="717816" y="230860"/>
                  </a:lnTo>
                  <a:close/>
                </a:path>
                <a:path w="1367154" h="384810">
                  <a:moveTo>
                    <a:pt x="737031" y="224536"/>
                  </a:moveTo>
                  <a:lnTo>
                    <a:pt x="735139" y="219608"/>
                  </a:lnTo>
                  <a:lnTo>
                    <a:pt x="731761" y="220726"/>
                  </a:lnTo>
                  <a:lnTo>
                    <a:pt x="728383" y="221843"/>
                  </a:lnTo>
                  <a:lnTo>
                    <a:pt x="729830" y="226898"/>
                  </a:lnTo>
                  <a:lnTo>
                    <a:pt x="737031" y="224536"/>
                  </a:lnTo>
                  <a:close/>
                </a:path>
                <a:path w="1367154" h="384810">
                  <a:moveTo>
                    <a:pt x="756183" y="218033"/>
                  </a:moveTo>
                  <a:lnTo>
                    <a:pt x="754278" y="213131"/>
                  </a:lnTo>
                  <a:lnTo>
                    <a:pt x="750912" y="214274"/>
                  </a:lnTo>
                  <a:lnTo>
                    <a:pt x="747547" y="215417"/>
                  </a:lnTo>
                  <a:lnTo>
                    <a:pt x="749007" y="220484"/>
                  </a:lnTo>
                  <a:lnTo>
                    <a:pt x="756183" y="218033"/>
                  </a:lnTo>
                  <a:close/>
                </a:path>
                <a:path w="1367154" h="384810">
                  <a:moveTo>
                    <a:pt x="775322" y="211518"/>
                  </a:moveTo>
                  <a:lnTo>
                    <a:pt x="773404" y="206616"/>
                  </a:lnTo>
                  <a:lnTo>
                    <a:pt x="770039" y="207759"/>
                  </a:lnTo>
                  <a:lnTo>
                    <a:pt x="766673" y="208902"/>
                  </a:lnTo>
                  <a:lnTo>
                    <a:pt x="768146" y="213969"/>
                  </a:lnTo>
                  <a:lnTo>
                    <a:pt x="775322" y="211518"/>
                  </a:lnTo>
                  <a:close/>
                </a:path>
                <a:path w="1367154" h="384810">
                  <a:moveTo>
                    <a:pt x="794461" y="204990"/>
                  </a:moveTo>
                  <a:lnTo>
                    <a:pt x="792530" y="200088"/>
                  </a:lnTo>
                  <a:lnTo>
                    <a:pt x="789165" y="201231"/>
                  </a:lnTo>
                  <a:lnTo>
                    <a:pt x="785799" y="202374"/>
                  </a:lnTo>
                  <a:lnTo>
                    <a:pt x="787285" y="207429"/>
                  </a:lnTo>
                  <a:lnTo>
                    <a:pt x="794461" y="204990"/>
                  </a:lnTo>
                  <a:close/>
                </a:path>
                <a:path w="1367154" h="384810">
                  <a:moveTo>
                    <a:pt x="813562" y="198361"/>
                  </a:moveTo>
                  <a:lnTo>
                    <a:pt x="811618" y="193471"/>
                  </a:lnTo>
                  <a:lnTo>
                    <a:pt x="808266" y="194640"/>
                  </a:lnTo>
                  <a:lnTo>
                    <a:pt x="804913" y="195821"/>
                  </a:lnTo>
                  <a:lnTo>
                    <a:pt x="806411" y="200863"/>
                  </a:lnTo>
                  <a:lnTo>
                    <a:pt x="813562" y="198361"/>
                  </a:lnTo>
                  <a:close/>
                </a:path>
                <a:path w="1367154" h="384810">
                  <a:moveTo>
                    <a:pt x="832650" y="191681"/>
                  </a:moveTo>
                  <a:lnTo>
                    <a:pt x="830694" y="186791"/>
                  </a:lnTo>
                  <a:lnTo>
                    <a:pt x="827341" y="187960"/>
                  </a:lnTo>
                  <a:lnTo>
                    <a:pt x="823988" y="189128"/>
                  </a:lnTo>
                  <a:lnTo>
                    <a:pt x="825500" y="194183"/>
                  </a:lnTo>
                  <a:lnTo>
                    <a:pt x="832650" y="191681"/>
                  </a:lnTo>
                  <a:close/>
                </a:path>
                <a:path w="1367154" h="384810">
                  <a:moveTo>
                    <a:pt x="851738" y="185000"/>
                  </a:moveTo>
                  <a:lnTo>
                    <a:pt x="849769" y="180124"/>
                  </a:lnTo>
                  <a:lnTo>
                    <a:pt x="846416" y="181292"/>
                  </a:lnTo>
                  <a:lnTo>
                    <a:pt x="843064" y="182460"/>
                  </a:lnTo>
                  <a:lnTo>
                    <a:pt x="844588" y="187502"/>
                  </a:lnTo>
                  <a:lnTo>
                    <a:pt x="851738" y="185000"/>
                  </a:lnTo>
                  <a:close/>
                </a:path>
                <a:path w="1367154" h="384810">
                  <a:moveTo>
                    <a:pt x="870800" y="178257"/>
                  </a:moveTo>
                  <a:lnTo>
                    <a:pt x="868832" y="173380"/>
                  </a:lnTo>
                  <a:lnTo>
                    <a:pt x="865479" y="174574"/>
                  </a:lnTo>
                  <a:lnTo>
                    <a:pt x="862126" y="175768"/>
                  </a:lnTo>
                  <a:lnTo>
                    <a:pt x="863663" y="180809"/>
                  </a:lnTo>
                  <a:lnTo>
                    <a:pt x="870800" y="178257"/>
                  </a:lnTo>
                  <a:close/>
                </a:path>
                <a:path w="1367154" h="384810">
                  <a:moveTo>
                    <a:pt x="889850" y="171475"/>
                  </a:moveTo>
                  <a:lnTo>
                    <a:pt x="887869" y="166598"/>
                  </a:lnTo>
                  <a:lnTo>
                    <a:pt x="884516" y="167792"/>
                  </a:lnTo>
                  <a:lnTo>
                    <a:pt x="881164" y="168986"/>
                  </a:lnTo>
                  <a:lnTo>
                    <a:pt x="882713" y="174028"/>
                  </a:lnTo>
                  <a:lnTo>
                    <a:pt x="889850" y="171475"/>
                  </a:lnTo>
                  <a:close/>
                </a:path>
                <a:path w="1367154" h="384810">
                  <a:moveTo>
                    <a:pt x="908888" y="164693"/>
                  </a:moveTo>
                  <a:lnTo>
                    <a:pt x="906907" y="159816"/>
                  </a:lnTo>
                  <a:lnTo>
                    <a:pt x="903554" y="161010"/>
                  </a:lnTo>
                  <a:lnTo>
                    <a:pt x="900201" y="162204"/>
                  </a:lnTo>
                  <a:lnTo>
                    <a:pt x="901750" y="167233"/>
                  </a:lnTo>
                  <a:lnTo>
                    <a:pt x="908888" y="164693"/>
                  </a:lnTo>
                  <a:close/>
                </a:path>
                <a:path w="1367154" h="384810">
                  <a:moveTo>
                    <a:pt x="927925" y="157873"/>
                  </a:moveTo>
                  <a:lnTo>
                    <a:pt x="925918" y="152996"/>
                  </a:lnTo>
                  <a:lnTo>
                    <a:pt x="922578" y="154203"/>
                  </a:lnTo>
                  <a:lnTo>
                    <a:pt x="919238" y="155409"/>
                  </a:lnTo>
                  <a:lnTo>
                    <a:pt x="920788" y="160439"/>
                  </a:lnTo>
                  <a:lnTo>
                    <a:pt x="927925" y="157873"/>
                  </a:lnTo>
                  <a:close/>
                </a:path>
                <a:path w="1367154" h="384810">
                  <a:moveTo>
                    <a:pt x="946950" y="151028"/>
                  </a:moveTo>
                  <a:lnTo>
                    <a:pt x="944943" y="146151"/>
                  </a:lnTo>
                  <a:lnTo>
                    <a:pt x="941603" y="147358"/>
                  </a:lnTo>
                  <a:lnTo>
                    <a:pt x="938263" y="148564"/>
                  </a:lnTo>
                  <a:lnTo>
                    <a:pt x="939825" y="153593"/>
                  </a:lnTo>
                  <a:lnTo>
                    <a:pt x="946950" y="151028"/>
                  </a:lnTo>
                  <a:close/>
                </a:path>
                <a:path w="1367154" h="384810">
                  <a:moveTo>
                    <a:pt x="965962" y="144170"/>
                  </a:moveTo>
                  <a:lnTo>
                    <a:pt x="963955" y="139293"/>
                  </a:lnTo>
                  <a:lnTo>
                    <a:pt x="960615" y="140500"/>
                  </a:lnTo>
                  <a:lnTo>
                    <a:pt x="957275" y="141706"/>
                  </a:lnTo>
                  <a:lnTo>
                    <a:pt x="958837" y="146735"/>
                  </a:lnTo>
                  <a:lnTo>
                    <a:pt x="965962" y="144170"/>
                  </a:lnTo>
                  <a:close/>
                </a:path>
                <a:path w="1367154" h="384810">
                  <a:moveTo>
                    <a:pt x="984973" y="137312"/>
                  </a:moveTo>
                  <a:lnTo>
                    <a:pt x="982967" y="132448"/>
                  </a:lnTo>
                  <a:lnTo>
                    <a:pt x="979627" y="133654"/>
                  </a:lnTo>
                  <a:lnTo>
                    <a:pt x="976287" y="134861"/>
                  </a:lnTo>
                  <a:lnTo>
                    <a:pt x="977849" y="139890"/>
                  </a:lnTo>
                  <a:lnTo>
                    <a:pt x="984973" y="137312"/>
                  </a:lnTo>
                  <a:close/>
                </a:path>
                <a:path w="1367154" h="384810">
                  <a:moveTo>
                    <a:pt x="1003985" y="130441"/>
                  </a:moveTo>
                  <a:lnTo>
                    <a:pt x="1001979" y="125577"/>
                  </a:lnTo>
                  <a:lnTo>
                    <a:pt x="998639" y="126784"/>
                  </a:lnTo>
                  <a:lnTo>
                    <a:pt x="995299" y="127990"/>
                  </a:lnTo>
                  <a:lnTo>
                    <a:pt x="996861" y="133019"/>
                  </a:lnTo>
                  <a:lnTo>
                    <a:pt x="1003985" y="130441"/>
                  </a:lnTo>
                  <a:close/>
                </a:path>
                <a:path w="1367154" h="384810">
                  <a:moveTo>
                    <a:pt x="1022997" y="123571"/>
                  </a:moveTo>
                  <a:lnTo>
                    <a:pt x="1020991" y="118706"/>
                  </a:lnTo>
                  <a:lnTo>
                    <a:pt x="1017651" y="119913"/>
                  </a:lnTo>
                  <a:lnTo>
                    <a:pt x="1014310" y="121119"/>
                  </a:lnTo>
                  <a:lnTo>
                    <a:pt x="1015873" y="126149"/>
                  </a:lnTo>
                  <a:lnTo>
                    <a:pt x="1022997" y="123571"/>
                  </a:lnTo>
                  <a:close/>
                </a:path>
                <a:path w="1367154" h="384810">
                  <a:moveTo>
                    <a:pt x="1042009" y="116713"/>
                  </a:moveTo>
                  <a:lnTo>
                    <a:pt x="1040003" y="111836"/>
                  </a:lnTo>
                  <a:lnTo>
                    <a:pt x="1036662" y="113042"/>
                  </a:lnTo>
                  <a:lnTo>
                    <a:pt x="1033322" y="114249"/>
                  </a:lnTo>
                  <a:lnTo>
                    <a:pt x="1034884" y="119278"/>
                  </a:lnTo>
                  <a:lnTo>
                    <a:pt x="1042009" y="116713"/>
                  </a:lnTo>
                  <a:close/>
                </a:path>
                <a:path w="1367154" h="384810">
                  <a:moveTo>
                    <a:pt x="1061034" y="109867"/>
                  </a:moveTo>
                  <a:lnTo>
                    <a:pt x="1059027" y="104990"/>
                  </a:lnTo>
                  <a:lnTo>
                    <a:pt x="1055687" y="106197"/>
                  </a:lnTo>
                  <a:lnTo>
                    <a:pt x="1052347" y="107403"/>
                  </a:lnTo>
                  <a:lnTo>
                    <a:pt x="1053909" y="112433"/>
                  </a:lnTo>
                  <a:lnTo>
                    <a:pt x="1061034" y="109867"/>
                  </a:lnTo>
                  <a:close/>
                </a:path>
                <a:path w="1367154" h="384810">
                  <a:moveTo>
                    <a:pt x="1080058" y="103022"/>
                  </a:moveTo>
                  <a:lnTo>
                    <a:pt x="1078052" y="98145"/>
                  </a:lnTo>
                  <a:lnTo>
                    <a:pt x="1074712" y="99352"/>
                  </a:lnTo>
                  <a:lnTo>
                    <a:pt x="1071372" y="100558"/>
                  </a:lnTo>
                  <a:lnTo>
                    <a:pt x="1072921" y="105587"/>
                  </a:lnTo>
                  <a:lnTo>
                    <a:pt x="1080058" y="103022"/>
                  </a:lnTo>
                  <a:close/>
                </a:path>
                <a:path w="1367154" h="384810">
                  <a:moveTo>
                    <a:pt x="1099070" y="96177"/>
                  </a:moveTo>
                  <a:lnTo>
                    <a:pt x="1097076" y="91300"/>
                  </a:lnTo>
                  <a:lnTo>
                    <a:pt x="1093736" y="92506"/>
                  </a:lnTo>
                  <a:lnTo>
                    <a:pt x="1090396" y="93713"/>
                  </a:lnTo>
                  <a:lnTo>
                    <a:pt x="1091946" y="98742"/>
                  </a:lnTo>
                  <a:lnTo>
                    <a:pt x="1099070" y="96177"/>
                  </a:lnTo>
                  <a:close/>
                </a:path>
                <a:path w="1367154" h="384810">
                  <a:moveTo>
                    <a:pt x="1118108" y="89408"/>
                  </a:moveTo>
                  <a:lnTo>
                    <a:pt x="1116126" y="84531"/>
                  </a:lnTo>
                  <a:lnTo>
                    <a:pt x="1112774" y="85725"/>
                  </a:lnTo>
                  <a:lnTo>
                    <a:pt x="1109421" y="86918"/>
                  </a:lnTo>
                  <a:lnTo>
                    <a:pt x="1110970" y="91948"/>
                  </a:lnTo>
                  <a:lnTo>
                    <a:pt x="1118108" y="89408"/>
                  </a:lnTo>
                  <a:close/>
                </a:path>
                <a:path w="1367154" h="384810">
                  <a:moveTo>
                    <a:pt x="1137158" y="82626"/>
                  </a:moveTo>
                  <a:lnTo>
                    <a:pt x="1135176" y="77749"/>
                  </a:lnTo>
                  <a:lnTo>
                    <a:pt x="1131824" y="78943"/>
                  </a:lnTo>
                  <a:lnTo>
                    <a:pt x="1128471" y="80137"/>
                  </a:lnTo>
                  <a:lnTo>
                    <a:pt x="1130020" y="85166"/>
                  </a:lnTo>
                  <a:lnTo>
                    <a:pt x="1133589" y="83908"/>
                  </a:lnTo>
                  <a:lnTo>
                    <a:pt x="1137158" y="82626"/>
                  </a:lnTo>
                  <a:close/>
                </a:path>
                <a:path w="1367154" h="384810">
                  <a:moveTo>
                    <a:pt x="1156195" y="75857"/>
                  </a:moveTo>
                  <a:lnTo>
                    <a:pt x="1154226" y="70967"/>
                  </a:lnTo>
                  <a:lnTo>
                    <a:pt x="1150874" y="72161"/>
                  </a:lnTo>
                  <a:lnTo>
                    <a:pt x="1147521" y="73355"/>
                  </a:lnTo>
                  <a:lnTo>
                    <a:pt x="1149057" y="78397"/>
                  </a:lnTo>
                  <a:lnTo>
                    <a:pt x="1156195" y="75857"/>
                  </a:lnTo>
                  <a:close/>
                </a:path>
                <a:path w="1367154" h="384810">
                  <a:moveTo>
                    <a:pt x="1175270" y="69189"/>
                  </a:moveTo>
                  <a:lnTo>
                    <a:pt x="1173302" y="64300"/>
                  </a:lnTo>
                  <a:lnTo>
                    <a:pt x="1169949" y="65468"/>
                  </a:lnTo>
                  <a:lnTo>
                    <a:pt x="1166596" y="66649"/>
                  </a:lnTo>
                  <a:lnTo>
                    <a:pt x="1168120" y="71678"/>
                  </a:lnTo>
                  <a:lnTo>
                    <a:pt x="1175270" y="69189"/>
                  </a:lnTo>
                  <a:close/>
                </a:path>
                <a:path w="1367154" h="384810">
                  <a:moveTo>
                    <a:pt x="1194346" y="62522"/>
                  </a:moveTo>
                  <a:lnTo>
                    <a:pt x="1192390" y="57632"/>
                  </a:lnTo>
                  <a:lnTo>
                    <a:pt x="1189037" y="58801"/>
                  </a:lnTo>
                  <a:lnTo>
                    <a:pt x="1185684" y="59969"/>
                  </a:lnTo>
                  <a:lnTo>
                    <a:pt x="1187196" y="65024"/>
                  </a:lnTo>
                  <a:lnTo>
                    <a:pt x="1194346" y="62522"/>
                  </a:lnTo>
                  <a:close/>
                </a:path>
                <a:path w="1367154" h="384810">
                  <a:moveTo>
                    <a:pt x="1213421" y="55841"/>
                  </a:moveTo>
                  <a:lnTo>
                    <a:pt x="1211478" y="50952"/>
                  </a:lnTo>
                  <a:lnTo>
                    <a:pt x="1208125" y="52120"/>
                  </a:lnTo>
                  <a:lnTo>
                    <a:pt x="1204772" y="53289"/>
                  </a:lnTo>
                  <a:lnTo>
                    <a:pt x="1206271" y="58343"/>
                  </a:lnTo>
                  <a:lnTo>
                    <a:pt x="1213421" y="55841"/>
                  </a:lnTo>
                  <a:close/>
                </a:path>
                <a:path w="1367154" h="384810">
                  <a:moveTo>
                    <a:pt x="1232547" y="49301"/>
                  </a:moveTo>
                  <a:lnTo>
                    <a:pt x="1230617" y="44399"/>
                  </a:lnTo>
                  <a:lnTo>
                    <a:pt x="1227251" y="45542"/>
                  </a:lnTo>
                  <a:lnTo>
                    <a:pt x="1223886" y="46685"/>
                  </a:lnTo>
                  <a:lnTo>
                    <a:pt x="1225372" y="51739"/>
                  </a:lnTo>
                  <a:lnTo>
                    <a:pt x="1232547" y="49301"/>
                  </a:lnTo>
                  <a:close/>
                </a:path>
                <a:path w="1367154" h="384810">
                  <a:moveTo>
                    <a:pt x="1251673" y="42786"/>
                  </a:moveTo>
                  <a:lnTo>
                    <a:pt x="1249756" y="37884"/>
                  </a:lnTo>
                  <a:lnTo>
                    <a:pt x="1246390" y="39027"/>
                  </a:lnTo>
                  <a:lnTo>
                    <a:pt x="1243025" y="40170"/>
                  </a:lnTo>
                  <a:lnTo>
                    <a:pt x="1244498" y="45224"/>
                  </a:lnTo>
                  <a:lnTo>
                    <a:pt x="1251673" y="42786"/>
                  </a:lnTo>
                  <a:close/>
                </a:path>
                <a:path w="1367154" h="384810">
                  <a:moveTo>
                    <a:pt x="1270800" y="36283"/>
                  </a:moveTo>
                  <a:lnTo>
                    <a:pt x="1268895" y="31369"/>
                  </a:lnTo>
                  <a:lnTo>
                    <a:pt x="1265529" y="32512"/>
                  </a:lnTo>
                  <a:lnTo>
                    <a:pt x="1262164" y="33655"/>
                  </a:lnTo>
                  <a:lnTo>
                    <a:pt x="1263624" y="38722"/>
                  </a:lnTo>
                  <a:lnTo>
                    <a:pt x="1270800" y="36283"/>
                  </a:lnTo>
                  <a:close/>
                </a:path>
                <a:path w="1367154" h="384810">
                  <a:moveTo>
                    <a:pt x="1289964" y="29883"/>
                  </a:moveTo>
                  <a:lnTo>
                    <a:pt x="1288084" y="24955"/>
                  </a:lnTo>
                  <a:lnTo>
                    <a:pt x="1284706" y="26073"/>
                  </a:lnTo>
                  <a:lnTo>
                    <a:pt x="1281328" y="27190"/>
                  </a:lnTo>
                  <a:lnTo>
                    <a:pt x="1282776" y="32245"/>
                  </a:lnTo>
                  <a:lnTo>
                    <a:pt x="1289964" y="29883"/>
                  </a:lnTo>
                  <a:close/>
                </a:path>
                <a:path w="1367154" h="384810">
                  <a:moveTo>
                    <a:pt x="1309154" y="23558"/>
                  </a:moveTo>
                  <a:lnTo>
                    <a:pt x="1307287" y="18630"/>
                  </a:lnTo>
                  <a:lnTo>
                    <a:pt x="1303909" y="19748"/>
                  </a:lnTo>
                  <a:lnTo>
                    <a:pt x="1300530" y="20866"/>
                  </a:lnTo>
                  <a:lnTo>
                    <a:pt x="1301965" y="25933"/>
                  </a:lnTo>
                  <a:lnTo>
                    <a:pt x="1309154" y="23558"/>
                  </a:lnTo>
                  <a:close/>
                </a:path>
                <a:path w="1367154" h="384810">
                  <a:moveTo>
                    <a:pt x="1328343" y="17246"/>
                  </a:moveTo>
                  <a:lnTo>
                    <a:pt x="1326502" y="12306"/>
                  </a:lnTo>
                  <a:lnTo>
                    <a:pt x="1323124" y="13423"/>
                  </a:lnTo>
                  <a:lnTo>
                    <a:pt x="1319745" y="14541"/>
                  </a:lnTo>
                  <a:lnTo>
                    <a:pt x="1321155" y="19608"/>
                  </a:lnTo>
                  <a:lnTo>
                    <a:pt x="1328343" y="17246"/>
                  </a:lnTo>
                  <a:close/>
                </a:path>
                <a:path w="1367154" h="384810">
                  <a:moveTo>
                    <a:pt x="1347571" y="11036"/>
                  </a:moveTo>
                  <a:lnTo>
                    <a:pt x="1345742" y="6096"/>
                  </a:lnTo>
                  <a:lnTo>
                    <a:pt x="1342351" y="7162"/>
                  </a:lnTo>
                  <a:lnTo>
                    <a:pt x="1338961" y="8229"/>
                  </a:lnTo>
                  <a:lnTo>
                    <a:pt x="1340358" y="13309"/>
                  </a:lnTo>
                  <a:lnTo>
                    <a:pt x="1347571" y="11036"/>
                  </a:lnTo>
                  <a:close/>
                </a:path>
                <a:path w="1367154" h="384810">
                  <a:moveTo>
                    <a:pt x="1366824" y="4940"/>
                  </a:moveTo>
                  <a:lnTo>
                    <a:pt x="1365021" y="0"/>
                  </a:lnTo>
                  <a:lnTo>
                    <a:pt x="1361630" y="1066"/>
                  </a:lnTo>
                  <a:lnTo>
                    <a:pt x="1358239" y="2133"/>
                  </a:lnTo>
                  <a:lnTo>
                    <a:pt x="1359611" y="7226"/>
                  </a:lnTo>
                  <a:lnTo>
                    <a:pt x="1366824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 descr=""/>
            <p:cNvSpPr/>
            <p:nvPr/>
          </p:nvSpPr>
          <p:spPr>
            <a:xfrm>
              <a:off x="3610178" y="5429592"/>
              <a:ext cx="679450" cy="149225"/>
            </a:xfrm>
            <a:custGeom>
              <a:avLst/>
              <a:gdLst/>
              <a:ahLst/>
              <a:cxnLst/>
              <a:rect l="l" t="t" r="r" b="b"/>
              <a:pathLst>
                <a:path w="679450" h="149225">
                  <a:moveTo>
                    <a:pt x="8585" y="146799"/>
                  </a:moveTo>
                  <a:lnTo>
                    <a:pt x="6781" y="141859"/>
                  </a:lnTo>
                  <a:lnTo>
                    <a:pt x="3390" y="142925"/>
                  </a:lnTo>
                  <a:lnTo>
                    <a:pt x="0" y="143992"/>
                  </a:lnTo>
                  <a:lnTo>
                    <a:pt x="1371" y="149085"/>
                  </a:lnTo>
                  <a:lnTo>
                    <a:pt x="8585" y="146799"/>
                  </a:lnTo>
                  <a:close/>
                </a:path>
                <a:path w="679450" h="149225">
                  <a:moveTo>
                    <a:pt x="27863" y="140728"/>
                  </a:moveTo>
                  <a:lnTo>
                    <a:pt x="26073" y="135775"/>
                  </a:lnTo>
                  <a:lnTo>
                    <a:pt x="22682" y="136842"/>
                  </a:lnTo>
                  <a:lnTo>
                    <a:pt x="19291" y="137909"/>
                  </a:lnTo>
                  <a:lnTo>
                    <a:pt x="20637" y="143002"/>
                  </a:lnTo>
                  <a:lnTo>
                    <a:pt x="27863" y="140728"/>
                  </a:lnTo>
                  <a:close/>
                </a:path>
                <a:path w="679450" h="149225">
                  <a:moveTo>
                    <a:pt x="47142" y="134696"/>
                  </a:moveTo>
                  <a:lnTo>
                    <a:pt x="45377" y="129730"/>
                  </a:lnTo>
                  <a:lnTo>
                    <a:pt x="41973" y="130759"/>
                  </a:lnTo>
                  <a:lnTo>
                    <a:pt x="38569" y="131813"/>
                  </a:lnTo>
                  <a:lnTo>
                    <a:pt x="39903" y="136906"/>
                  </a:lnTo>
                  <a:lnTo>
                    <a:pt x="43522" y="135788"/>
                  </a:lnTo>
                  <a:lnTo>
                    <a:pt x="47142" y="134696"/>
                  </a:lnTo>
                  <a:close/>
                </a:path>
                <a:path w="679450" h="149225">
                  <a:moveTo>
                    <a:pt x="66497" y="128892"/>
                  </a:moveTo>
                  <a:lnTo>
                    <a:pt x="64744" y="123913"/>
                  </a:lnTo>
                  <a:lnTo>
                    <a:pt x="61341" y="124942"/>
                  </a:lnTo>
                  <a:lnTo>
                    <a:pt x="57937" y="125971"/>
                  </a:lnTo>
                  <a:lnTo>
                    <a:pt x="59245" y="131064"/>
                  </a:lnTo>
                  <a:lnTo>
                    <a:pt x="66497" y="128892"/>
                  </a:lnTo>
                  <a:close/>
                </a:path>
                <a:path w="679450" h="149225">
                  <a:moveTo>
                    <a:pt x="85852" y="123075"/>
                  </a:moveTo>
                  <a:lnTo>
                    <a:pt x="84124" y="118097"/>
                  </a:lnTo>
                  <a:lnTo>
                    <a:pt x="80721" y="119126"/>
                  </a:lnTo>
                  <a:lnTo>
                    <a:pt x="77317" y="120154"/>
                  </a:lnTo>
                  <a:lnTo>
                    <a:pt x="78600" y="125260"/>
                  </a:lnTo>
                  <a:lnTo>
                    <a:pt x="85852" y="123075"/>
                  </a:lnTo>
                  <a:close/>
                </a:path>
                <a:path w="679450" h="149225">
                  <a:moveTo>
                    <a:pt x="105194" y="117271"/>
                  </a:moveTo>
                  <a:lnTo>
                    <a:pt x="103492" y="112280"/>
                  </a:lnTo>
                  <a:lnTo>
                    <a:pt x="100088" y="113309"/>
                  </a:lnTo>
                  <a:lnTo>
                    <a:pt x="96685" y="114338"/>
                  </a:lnTo>
                  <a:lnTo>
                    <a:pt x="97942" y="119443"/>
                  </a:lnTo>
                  <a:lnTo>
                    <a:pt x="105194" y="117271"/>
                  </a:lnTo>
                  <a:close/>
                </a:path>
                <a:path w="679450" h="149225">
                  <a:moveTo>
                    <a:pt x="124637" y="111785"/>
                  </a:moveTo>
                  <a:lnTo>
                    <a:pt x="122974" y="106794"/>
                  </a:lnTo>
                  <a:lnTo>
                    <a:pt x="119545" y="107759"/>
                  </a:lnTo>
                  <a:lnTo>
                    <a:pt x="116116" y="108724"/>
                  </a:lnTo>
                  <a:lnTo>
                    <a:pt x="117360" y="113842"/>
                  </a:lnTo>
                  <a:lnTo>
                    <a:pt x="124637" y="111785"/>
                  </a:lnTo>
                  <a:close/>
                </a:path>
                <a:path w="679450" h="149225">
                  <a:moveTo>
                    <a:pt x="144068" y="106299"/>
                  </a:moveTo>
                  <a:lnTo>
                    <a:pt x="142430" y="101295"/>
                  </a:lnTo>
                  <a:lnTo>
                    <a:pt x="139001" y="102260"/>
                  </a:lnTo>
                  <a:lnTo>
                    <a:pt x="135572" y="103225"/>
                  </a:lnTo>
                  <a:lnTo>
                    <a:pt x="136791" y="108356"/>
                  </a:lnTo>
                  <a:lnTo>
                    <a:pt x="144068" y="106299"/>
                  </a:lnTo>
                  <a:close/>
                </a:path>
                <a:path w="679450" h="149225">
                  <a:moveTo>
                    <a:pt x="163512" y="100787"/>
                  </a:moveTo>
                  <a:lnTo>
                    <a:pt x="161899" y="95783"/>
                  </a:lnTo>
                  <a:lnTo>
                    <a:pt x="158470" y="96748"/>
                  </a:lnTo>
                  <a:lnTo>
                    <a:pt x="155041" y="97713"/>
                  </a:lnTo>
                  <a:lnTo>
                    <a:pt x="156222" y="102857"/>
                  </a:lnTo>
                  <a:lnTo>
                    <a:pt x="163512" y="100787"/>
                  </a:lnTo>
                  <a:close/>
                </a:path>
                <a:path w="679450" h="149225">
                  <a:moveTo>
                    <a:pt x="183019" y="95567"/>
                  </a:moveTo>
                  <a:lnTo>
                    <a:pt x="181432" y="90551"/>
                  </a:lnTo>
                  <a:lnTo>
                    <a:pt x="177990" y="91452"/>
                  </a:lnTo>
                  <a:lnTo>
                    <a:pt x="174548" y="92354"/>
                  </a:lnTo>
                  <a:lnTo>
                    <a:pt x="175704" y="97497"/>
                  </a:lnTo>
                  <a:lnTo>
                    <a:pt x="183019" y="95567"/>
                  </a:lnTo>
                  <a:close/>
                </a:path>
                <a:path w="679450" h="149225">
                  <a:moveTo>
                    <a:pt x="202552" y="90424"/>
                  </a:moveTo>
                  <a:lnTo>
                    <a:pt x="200990" y="85394"/>
                  </a:lnTo>
                  <a:lnTo>
                    <a:pt x="197548" y="86296"/>
                  </a:lnTo>
                  <a:lnTo>
                    <a:pt x="194106" y="87198"/>
                  </a:lnTo>
                  <a:lnTo>
                    <a:pt x="195237" y="92354"/>
                  </a:lnTo>
                  <a:lnTo>
                    <a:pt x="202552" y="90424"/>
                  </a:lnTo>
                  <a:close/>
                </a:path>
                <a:path w="679450" h="149225">
                  <a:moveTo>
                    <a:pt x="222084" y="85267"/>
                  </a:moveTo>
                  <a:lnTo>
                    <a:pt x="220560" y="80238"/>
                  </a:lnTo>
                  <a:lnTo>
                    <a:pt x="217119" y="81140"/>
                  </a:lnTo>
                  <a:lnTo>
                    <a:pt x="213677" y="82042"/>
                  </a:lnTo>
                  <a:lnTo>
                    <a:pt x="214769" y="87198"/>
                  </a:lnTo>
                  <a:lnTo>
                    <a:pt x="222084" y="85267"/>
                  </a:lnTo>
                  <a:close/>
                </a:path>
                <a:path w="679450" h="149225">
                  <a:moveTo>
                    <a:pt x="241655" y="80314"/>
                  </a:moveTo>
                  <a:lnTo>
                    <a:pt x="240157" y="75260"/>
                  </a:lnTo>
                  <a:lnTo>
                    <a:pt x="236702" y="76098"/>
                  </a:lnTo>
                  <a:lnTo>
                    <a:pt x="233248" y="76936"/>
                  </a:lnTo>
                  <a:lnTo>
                    <a:pt x="234302" y="82092"/>
                  </a:lnTo>
                  <a:lnTo>
                    <a:pt x="241655" y="80314"/>
                  </a:lnTo>
                  <a:close/>
                </a:path>
                <a:path w="679450" h="149225">
                  <a:moveTo>
                    <a:pt x="261289" y="75552"/>
                  </a:moveTo>
                  <a:lnTo>
                    <a:pt x="259816" y="70497"/>
                  </a:lnTo>
                  <a:lnTo>
                    <a:pt x="256362" y="71335"/>
                  </a:lnTo>
                  <a:lnTo>
                    <a:pt x="252907" y="72174"/>
                  </a:lnTo>
                  <a:lnTo>
                    <a:pt x="253936" y="77343"/>
                  </a:lnTo>
                  <a:lnTo>
                    <a:pt x="261289" y="75552"/>
                  </a:lnTo>
                  <a:close/>
                </a:path>
                <a:path w="679450" h="149225">
                  <a:moveTo>
                    <a:pt x="280924" y="70802"/>
                  </a:moveTo>
                  <a:lnTo>
                    <a:pt x="279488" y="65735"/>
                  </a:lnTo>
                  <a:lnTo>
                    <a:pt x="276034" y="66573"/>
                  </a:lnTo>
                  <a:lnTo>
                    <a:pt x="272580" y="67411"/>
                  </a:lnTo>
                  <a:lnTo>
                    <a:pt x="273570" y="72580"/>
                  </a:lnTo>
                  <a:lnTo>
                    <a:pt x="280924" y="70802"/>
                  </a:lnTo>
                  <a:close/>
                </a:path>
                <a:path w="679450" h="149225">
                  <a:moveTo>
                    <a:pt x="300570" y="66090"/>
                  </a:moveTo>
                  <a:lnTo>
                    <a:pt x="299161" y="61023"/>
                  </a:lnTo>
                  <a:lnTo>
                    <a:pt x="295694" y="61810"/>
                  </a:lnTo>
                  <a:lnTo>
                    <a:pt x="292239" y="62649"/>
                  </a:lnTo>
                  <a:lnTo>
                    <a:pt x="293204" y="67830"/>
                  </a:lnTo>
                  <a:lnTo>
                    <a:pt x="296875" y="66941"/>
                  </a:lnTo>
                  <a:lnTo>
                    <a:pt x="300570" y="66090"/>
                  </a:lnTo>
                  <a:close/>
                </a:path>
                <a:path w="679450" h="149225">
                  <a:moveTo>
                    <a:pt x="320294" y="61772"/>
                  </a:moveTo>
                  <a:lnTo>
                    <a:pt x="318922" y="56692"/>
                  </a:lnTo>
                  <a:lnTo>
                    <a:pt x="315442" y="57454"/>
                  </a:lnTo>
                  <a:lnTo>
                    <a:pt x="311962" y="58216"/>
                  </a:lnTo>
                  <a:lnTo>
                    <a:pt x="312902" y="63398"/>
                  </a:lnTo>
                  <a:lnTo>
                    <a:pt x="320294" y="61772"/>
                  </a:lnTo>
                  <a:close/>
                </a:path>
                <a:path w="679450" h="149225">
                  <a:moveTo>
                    <a:pt x="340017" y="57442"/>
                  </a:moveTo>
                  <a:lnTo>
                    <a:pt x="338683" y="52349"/>
                  </a:lnTo>
                  <a:lnTo>
                    <a:pt x="335203" y="53111"/>
                  </a:lnTo>
                  <a:lnTo>
                    <a:pt x="331724" y="53873"/>
                  </a:lnTo>
                  <a:lnTo>
                    <a:pt x="332625" y="59067"/>
                  </a:lnTo>
                  <a:lnTo>
                    <a:pt x="340017" y="57442"/>
                  </a:lnTo>
                  <a:close/>
                </a:path>
                <a:path w="679450" h="149225">
                  <a:moveTo>
                    <a:pt x="359740" y="53111"/>
                  </a:moveTo>
                  <a:lnTo>
                    <a:pt x="358444" y="48006"/>
                  </a:lnTo>
                  <a:lnTo>
                    <a:pt x="354965" y="48768"/>
                  </a:lnTo>
                  <a:lnTo>
                    <a:pt x="351485" y="49530"/>
                  </a:lnTo>
                  <a:lnTo>
                    <a:pt x="352361" y="54724"/>
                  </a:lnTo>
                  <a:lnTo>
                    <a:pt x="359740" y="53111"/>
                  </a:lnTo>
                  <a:close/>
                </a:path>
                <a:path w="679450" h="149225">
                  <a:moveTo>
                    <a:pt x="379539" y="49123"/>
                  </a:moveTo>
                  <a:lnTo>
                    <a:pt x="378269" y="44005"/>
                  </a:lnTo>
                  <a:lnTo>
                    <a:pt x="374777" y="44691"/>
                  </a:lnTo>
                  <a:lnTo>
                    <a:pt x="371284" y="45377"/>
                  </a:lnTo>
                  <a:lnTo>
                    <a:pt x="372110" y="50571"/>
                  </a:lnTo>
                  <a:lnTo>
                    <a:pt x="379539" y="49123"/>
                  </a:lnTo>
                  <a:close/>
                </a:path>
                <a:path w="679450" h="149225">
                  <a:moveTo>
                    <a:pt x="399364" y="45237"/>
                  </a:moveTo>
                  <a:lnTo>
                    <a:pt x="398132" y="40119"/>
                  </a:lnTo>
                  <a:lnTo>
                    <a:pt x="394639" y="40805"/>
                  </a:lnTo>
                  <a:lnTo>
                    <a:pt x="391147" y="41490"/>
                  </a:lnTo>
                  <a:lnTo>
                    <a:pt x="391947" y="46697"/>
                  </a:lnTo>
                  <a:lnTo>
                    <a:pt x="399364" y="45237"/>
                  </a:lnTo>
                  <a:close/>
                </a:path>
                <a:path w="679450" h="149225">
                  <a:moveTo>
                    <a:pt x="419176" y="41363"/>
                  </a:moveTo>
                  <a:lnTo>
                    <a:pt x="417982" y="36233"/>
                  </a:lnTo>
                  <a:lnTo>
                    <a:pt x="414489" y="36918"/>
                  </a:lnTo>
                  <a:lnTo>
                    <a:pt x="410997" y="37604"/>
                  </a:lnTo>
                  <a:lnTo>
                    <a:pt x="411759" y="42811"/>
                  </a:lnTo>
                  <a:lnTo>
                    <a:pt x="419176" y="41363"/>
                  </a:lnTo>
                  <a:close/>
                </a:path>
                <a:path w="679450" h="149225">
                  <a:moveTo>
                    <a:pt x="439039" y="37642"/>
                  </a:moveTo>
                  <a:lnTo>
                    <a:pt x="437870" y="32512"/>
                  </a:lnTo>
                  <a:lnTo>
                    <a:pt x="434365" y="33108"/>
                  </a:lnTo>
                  <a:lnTo>
                    <a:pt x="430860" y="33705"/>
                  </a:lnTo>
                  <a:lnTo>
                    <a:pt x="431584" y="38925"/>
                  </a:lnTo>
                  <a:lnTo>
                    <a:pt x="439039" y="37642"/>
                  </a:lnTo>
                  <a:close/>
                </a:path>
                <a:path w="679450" h="149225">
                  <a:moveTo>
                    <a:pt x="458939" y="34251"/>
                  </a:moveTo>
                  <a:lnTo>
                    <a:pt x="457809" y="29108"/>
                  </a:lnTo>
                  <a:lnTo>
                    <a:pt x="454304" y="29705"/>
                  </a:lnTo>
                  <a:lnTo>
                    <a:pt x="450799" y="30302"/>
                  </a:lnTo>
                  <a:lnTo>
                    <a:pt x="451485" y="35521"/>
                  </a:lnTo>
                  <a:lnTo>
                    <a:pt x="458939" y="34251"/>
                  </a:lnTo>
                  <a:close/>
                </a:path>
                <a:path w="679450" h="149225">
                  <a:moveTo>
                    <a:pt x="478853" y="30848"/>
                  </a:moveTo>
                  <a:lnTo>
                    <a:pt x="477761" y="25692"/>
                  </a:lnTo>
                  <a:lnTo>
                    <a:pt x="474256" y="26289"/>
                  </a:lnTo>
                  <a:lnTo>
                    <a:pt x="470750" y="26885"/>
                  </a:lnTo>
                  <a:lnTo>
                    <a:pt x="471398" y="32118"/>
                  </a:lnTo>
                  <a:lnTo>
                    <a:pt x="478853" y="30848"/>
                  </a:lnTo>
                  <a:close/>
                </a:path>
                <a:path w="679450" h="149225">
                  <a:moveTo>
                    <a:pt x="498754" y="27444"/>
                  </a:moveTo>
                  <a:lnTo>
                    <a:pt x="497700" y="22288"/>
                  </a:lnTo>
                  <a:lnTo>
                    <a:pt x="494195" y="22885"/>
                  </a:lnTo>
                  <a:lnTo>
                    <a:pt x="490689" y="23482"/>
                  </a:lnTo>
                  <a:lnTo>
                    <a:pt x="491299" y="28714"/>
                  </a:lnTo>
                  <a:lnTo>
                    <a:pt x="498754" y="27444"/>
                  </a:lnTo>
                  <a:close/>
                </a:path>
                <a:path w="679450" h="149225">
                  <a:moveTo>
                    <a:pt x="518731" y="24511"/>
                  </a:moveTo>
                  <a:lnTo>
                    <a:pt x="517715" y="19342"/>
                  </a:lnTo>
                  <a:lnTo>
                    <a:pt x="514197" y="19850"/>
                  </a:lnTo>
                  <a:lnTo>
                    <a:pt x="510679" y="20358"/>
                  </a:lnTo>
                  <a:lnTo>
                    <a:pt x="511251" y="25590"/>
                  </a:lnTo>
                  <a:lnTo>
                    <a:pt x="518731" y="24511"/>
                  </a:lnTo>
                  <a:close/>
                </a:path>
                <a:path w="679450" h="149225">
                  <a:moveTo>
                    <a:pt x="538721" y="21615"/>
                  </a:moveTo>
                  <a:lnTo>
                    <a:pt x="537743" y="16446"/>
                  </a:lnTo>
                  <a:lnTo>
                    <a:pt x="534225" y="16954"/>
                  </a:lnTo>
                  <a:lnTo>
                    <a:pt x="530707" y="17462"/>
                  </a:lnTo>
                  <a:lnTo>
                    <a:pt x="531241" y="22707"/>
                  </a:lnTo>
                  <a:lnTo>
                    <a:pt x="538721" y="21615"/>
                  </a:lnTo>
                  <a:close/>
                </a:path>
                <a:path w="679450" h="149225">
                  <a:moveTo>
                    <a:pt x="558711" y="18719"/>
                  </a:moveTo>
                  <a:lnTo>
                    <a:pt x="557771" y="13538"/>
                  </a:lnTo>
                  <a:lnTo>
                    <a:pt x="554253" y="14046"/>
                  </a:lnTo>
                  <a:lnTo>
                    <a:pt x="550735" y="14554"/>
                  </a:lnTo>
                  <a:lnTo>
                    <a:pt x="551230" y="19799"/>
                  </a:lnTo>
                  <a:lnTo>
                    <a:pt x="558711" y="18719"/>
                  </a:lnTo>
                  <a:close/>
                </a:path>
                <a:path w="679450" h="149225">
                  <a:moveTo>
                    <a:pt x="578726" y="16040"/>
                  </a:moveTo>
                  <a:lnTo>
                    <a:pt x="577824" y="10845"/>
                  </a:lnTo>
                  <a:lnTo>
                    <a:pt x="574294" y="11264"/>
                  </a:lnTo>
                  <a:lnTo>
                    <a:pt x="570763" y="11684"/>
                  </a:lnTo>
                  <a:lnTo>
                    <a:pt x="571220" y="16929"/>
                  </a:lnTo>
                  <a:lnTo>
                    <a:pt x="578726" y="16040"/>
                  </a:lnTo>
                  <a:close/>
                </a:path>
                <a:path w="679450" h="149225">
                  <a:moveTo>
                    <a:pt x="598779" y="13677"/>
                  </a:moveTo>
                  <a:lnTo>
                    <a:pt x="597916" y="8483"/>
                  </a:lnTo>
                  <a:lnTo>
                    <a:pt x="594385" y="8902"/>
                  </a:lnTo>
                  <a:lnTo>
                    <a:pt x="590854" y="9321"/>
                  </a:lnTo>
                  <a:lnTo>
                    <a:pt x="591261" y="14566"/>
                  </a:lnTo>
                  <a:lnTo>
                    <a:pt x="598779" y="13677"/>
                  </a:lnTo>
                  <a:close/>
                </a:path>
                <a:path w="679450" h="149225">
                  <a:moveTo>
                    <a:pt x="618832" y="11315"/>
                  </a:moveTo>
                  <a:lnTo>
                    <a:pt x="618007" y="6108"/>
                  </a:lnTo>
                  <a:lnTo>
                    <a:pt x="614476" y="6527"/>
                  </a:lnTo>
                  <a:lnTo>
                    <a:pt x="610946" y="6946"/>
                  </a:lnTo>
                  <a:lnTo>
                    <a:pt x="611314" y="12204"/>
                  </a:lnTo>
                  <a:lnTo>
                    <a:pt x="618832" y="11315"/>
                  </a:lnTo>
                  <a:close/>
                </a:path>
                <a:path w="679450" h="149225">
                  <a:moveTo>
                    <a:pt x="638886" y="8940"/>
                  </a:moveTo>
                  <a:lnTo>
                    <a:pt x="638098" y="3733"/>
                  </a:lnTo>
                  <a:lnTo>
                    <a:pt x="634568" y="4152"/>
                  </a:lnTo>
                  <a:lnTo>
                    <a:pt x="631037" y="4572"/>
                  </a:lnTo>
                  <a:lnTo>
                    <a:pt x="631367" y="9829"/>
                  </a:lnTo>
                  <a:lnTo>
                    <a:pt x="638886" y="8940"/>
                  </a:lnTo>
                  <a:close/>
                </a:path>
                <a:path w="679450" h="149225">
                  <a:moveTo>
                    <a:pt x="659003" y="7035"/>
                  </a:moveTo>
                  <a:lnTo>
                    <a:pt x="658253" y="1828"/>
                  </a:lnTo>
                  <a:lnTo>
                    <a:pt x="654710" y="2146"/>
                  </a:lnTo>
                  <a:lnTo>
                    <a:pt x="651167" y="2463"/>
                  </a:lnTo>
                  <a:lnTo>
                    <a:pt x="651459" y="7721"/>
                  </a:lnTo>
                  <a:lnTo>
                    <a:pt x="659003" y="7035"/>
                  </a:lnTo>
                  <a:close/>
                </a:path>
                <a:path w="679450" h="149225">
                  <a:moveTo>
                    <a:pt x="679094" y="5219"/>
                  </a:moveTo>
                  <a:lnTo>
                    <a:pt x="678395" y="0"/>
                  </a:lnTo>
                  <a:lnTo>
                    <a:pt x="674852" y="317"/>
                  </a:lnTo>
                  <a:lnTo>
                    <a:pt x="671309" y="635"/>
                  </a:lnTo>
                  <a:lnTo>
                    <a:pt x="671563" y="5905"/>
                  </a:lnTo>
                  <a:lnTo>
                    <a:pt x="679094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 descr=""/>
            <p:cNvSpPr/>
            <p:nvPr/>
          </p:nvSpPr>
          <p:spPr>
            <a:xfrm>
              <a:off x="4301651" y="5426190"/>
              <a:ext cx="431800" cy="0"/>
            </a:xfrm>
            <a:custGeom>
              <a:avLst/>
              <a:gdLst/>
              <a:ahLst/>
              <a:cxnLst/>
              <a:rect l="l" t="t" r="r" b="b"/>
              <a:pathLst>
                <a:path w="431800" h="0">
                  <a:moveTo>
                    <a:pt x="0" y="0"/>
                  </a:moveTo>
                  <a:lnTo>
                    <a:pt x="431544" y="0"/>
                  </a:lnTo>
                </a:path>
              </a:pathLst>
            </a:custGeom>
            <a:ln w="1497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 descr=""/>
            <p:cNvSpPr/>
            <p:nvPr/>
          </p:nvSpPr>
          <p:spPr>
            <a:xfrm>
              <a:off x="792988" y="5427395"/>
              <a:ext cx="4751705" cy="415925"/>
            </a:xfrm>
            <a:custGeom>
              <a:avLst/>
              <a:gdLst/>
              <a:ahLst/>
              <a:cxnLst/>
              <a:rect l="l" t="t" r="r" b="b"/>
              <a:pathLst>
                <a:path w="4751705" h="415925">
                  <a:moveTo>
                    <a:pt x="1549" y="193535"/>
                  </a:moveTo>
                  <a:lnTo>
                    <a:pt x="0" y="192811"/>
                  </a:lnTo>
                  <a:lnTo>
                    <a:pt x="0" y="197231"/>
                  </a:lnTo>
                  <a:lnTo>
                    <a:pt x="1549" y="193535"/>
                  </a:lnTo>
                  <a:close/>
                </a:path>
                <a:path w="4751705" h="415925">
                  <a:moveTo>
                    <a:pt x="19900" y="202044"/>
                  </a:moveTo>
                  <a:lnTo>
                    <a:pt x="16675" y="200545"/>
                  </a:lnTo>
                  <a:lnTo>
                    <a:pt x="13449" y="199047"/>
                  </a:lnTo>
                  <a:lnTo>
                    <a:pt x="10985" y="203708"/>
                  </a:lnTo>
                  <a:lnTo>
                    <a:pt x="17868" y="206908"/>
                  </a:lnTo>
                  <a:lnTo>
                    <a:pt x="19900" y="202044"/>
                  </a:lnTo>
                  <a:close/>
                </a:path>
                <a:path w="4751705" h="415925">
                  <a:moveTo>
                    <a:pt x="38252" y="210540"/>
                  </a:moveTo>
                  <a:lnTo>
                    <a:pt x="35026" y="209042"/>
                  </a:lnTo>
                  <a:lnTo>
                    <a:pt x="31800" y="207543"/>
                  </a:lnTo>
                  <a:lnTo>
                    <a:pt x="29362" y="212217"/>
                  </a:lnTo>
                  <a:lnTo>
                    <a:pt x="36245" y="215404"/>
                  </a:lnTo>
                  <a:lnTo>
                    <a:pt x="38252" y="210540"/>
                  </a:lnTo>
                  <a:close/>
                </a:path>
                <a:path w="4751705" h="415925">
                  <a:moveTo>
                    <a:pt x="56603" y="219049"/>
                  </a:moveTo>
                  <a:lnTo>
                    <a:pt x="53378" y="217551"/>
                  </a:lnTo>
                  <a:lnTo>
                    <a:pt x="50152" y="216052"/>
                  </a:lnTo>
                  <a:lnTo>
                    <a:pt x="47726" y="220738"/>
                  </a:lnTo>
                  <a:lnTo>
                    <a:pt x="54610" y="223926"/>
                  </a:lnTo>
                  <a:lnTo>
                    <a:pt x="56603" y="219049"/>
                  </a:lnTo>
                  <a:close/>
                </a:path>
                <a:path w="4751705" h="415925">
                  <a:moveTo>
                    <a:pt x="74955" y="227558"/>
                  </a:moveTo>
                  <a:lnTo>
                    <a:pt x="71729" y="226060"/>
                  </a:lnTo>
                  <a:lnTo>
                    <a:pt x="68503" y="224561"/>
                  </a:lnTo>
                  <a:lnTo>
                    <a:pt x="66103" y="229247"/>
                  </a:lnTo>
                  <a:lnTo>
                    <a:pt x="72986" y="232448"/>
                  </a:lnTo>
                  <a:lnTo>
                    <a:pt x="74955" y="227558"/>
                  </a:lnTo>
                  <a:close/>
                </a:path>
                <a:path w="4751705" h="415925">
                  <a:moveTo>
                    <a:pt x="93294" y="236067"/>
                  </a:moveTo>
                  <a:lnTo>
                    <a:pt x="90068" y="234569"/>
                  </a:lnTo>
                  <a:lnTo>
                    <a:pt x="86842" y="233070"/>
                  </a:lnTo>
                  <a:lnTo>
                    <a:pt x="84455" y="237769"/>
                  </a:lnTo>
                  <a:lnTo>
                    <a:pt x="91338" y="240957"/>
                  </a:lnTo>
                  <a:lnTo>
                    <a:pt x="93294" y="236067"/>
                  </a:lnTo>
                  <a:close/>
                </a:path>
                <a:path w="4751705" h="415925">
                  <a:moveTo>
                    <a:pt x="111772" y="244284"/>
                  </a:moveTo>
                  <a:lnTo>
                    <a:pt x="108508" y="242862"/>
                  </a:lnTo>
                  <a:lnTo>
                    <a:pt x="105244" y="241439"/>
                  </a:lnTo>
                  <a:lnTo>
                    <a:pt x="102882" y="246151"/>
                  </a:lnTo>
                  <a:lnTo>
                    <a:pt x="109842" y="249186"/>
                  </a:lnTo>
                  <a:lnTo>
                    <a:pt x="111772" y="244284"/>
                  </a:lnTo>
                  <a:close/>
                </a:path>
                <a:path w="4751705" h="415925">
                  <a:moveTo>
                    <a:pt x="130314" y="252374"/>
                  </a:moveTo>
                  <a:lnTo>
                    <a:pt x="127050" y="250952"/>
                  </a:lnTo>
                  <a:lnTo>
                    <a:pt x="123786" y="249529"/>
                  </a:lnTo>
                  <a:lnTo>
                    <a:pt x="121450" y="254254"/>
                  </a:lnTo>
                  <a:lnTo>
                    <a:pt x="128397" y="257276"/>
                  </a:lnTo>
                  <a:lnTo>
                    <a:pt x="130314" y="252374"/>
                  </a:lnTo>
                  <a:close/>
                </a:path>
                <a:path w="4751705" h="415925">
                  <a:moveTo>
                    <a:pt x="148856" y="260464"/>
                  </a:moveTo>
                  <a:lnTo>
                    <a:pt x="145592" y="259041"/>
                  </a:lnTo>
                  <a:lnTo>
                    <a:pt x="142328" y="257619"/>
                  </a:lnTo>
                  <a:lnTo>
                    <a:pt x="140004" y="262343"/>
                  </a:lnTo>
                  <a:lnTo>
                    <a:pt x="146964" y="265379"/>
                  </a:lnTo>
                  <a:lnTo>
                    <a:pt x="148856" y="260464"/>
                  </a:lnTo>
                  <a:close/>
                </a:path>
                <a:path w="4751705" h="415925">
                  <a:moveTo>
                    <a:pt x="167398" y="268541"/>
                  </a:moveTo>
                  <a:lnTo>
                    <a:pt x="164134" y="267119"/>
                  </a:lnTo>
                  <a:lnTo>
                    <a:pt x="160870" y="265696"/>
                  </a:lnTo>
                  <a:lnTo>
                    <a:pt x="158572" y="270433"/>
                  </a:lnTo>
                  <a:lnTo>
                    <a:pt x="165531" y="273469"/>
                  </a:lnTo>
                  <a:lnTo>
                    <a:pt x="167398" y="268541"/>
                  </a:lnTo>
                  <a:close/>
                </a:path>
                <a:path w="4751705" h="415925">
                  <a:moveTo>
                    <a:pt x="185928" y="276631"/>
                  </a:moveTo>
                  <a:lnTo>
                    <a:pt x="182664" y="275209"/>
                  </a:lnTo>
                  <a:lnTo>
                    <a:pt x="179400" y="273786"/>
                  </a:lnTo>
                  <a:lnTo>
                    <a:pt x="177126" y="278536"/>
                  </a:lnTo>
                  <a:lnTo>
                    <a:pt x="184073" y="281571"/>
                  </a:lnTo>
                  <a:lnTo>
                    <a:pt x="185928" y="276631"/>
                  </a:lnTo>
                  <a:close/>
                </a:path>
                <a:path w="4751705" h="415925">
                  <a:moveTo>
                    <a:pt x="204508" y="284607"/>
                  </a:moveTo>
                  <a:lnTo>
                    <a:pt x="201218" y="283260"/>
                  </a:lnTo>
                  <a:lnTo>
                    <a:pt x="197942" y="281889"/>
                  </a:lnTo>
                  <a:lnTo>
                    <a:pt x="195681" y="286639"/>
                  </a:lnTo>
                  <a:lnTo>
                    <a:pt x="199174" y="288112"/>
                  </a:lnTo>
                  <a:lnTo>
                    <a:pt x="202692" y="289547"/>
                  </a:lnTo>
                  <a:lnTo>
                    <a:pt x="204508" y="284607"/>
                  </a:lnTo>
                  <a:close/>
                </a:path>
                <a:path w="4751705" h="415925">
                  <a:moveTo>
                    <a:pt x="223227" y="292252"/>
                  </a:moveTo>
                  <a:lnTo>
                    <a:pt x="219938" y="290906"/>
                  </a:lnTo>
                  <a:lnTo>
                    <a:pt x="216649" y="289560"/>
                  </a:lnTo>
                  <a:lnTo>
                    <a:pt x="214401" y="294335"/>
                  </a:lnTo>
                  <a:lnTo>
                    <a:pt x="221424" y="297192"/>
                  </a:lnTo>
                  <a:lnTo>
                    <a:pt x="223227" y="292252"/>
                  </a:lnTo>
                  <a:close/>
                </a:path>
                <a:path w="4751705" h="415925">
                  <a:moveTo>
                    <a:pt x="241960" y="299885"/>
                  </a:moveTo>
                  <a:lnTo>
                    <a:pt x="238671" y="298538"/>
                  </a:lnTo>
                  <a:lnTo>
                    <a:pt x="235381" y="297192"/>
                  </a:lnTo>
                  <a:lnTo>
                    <a:pt x="233159" y="301967"/>
                  </a:lnTo>
                  <a:lnTo>
                    <a:pt x="240182" y="304838"/>
                  </a:lnTo>
                  <a:lnTo>
                    <a:pt x="241960" y="299885"/>
                  </a:lnTo>
                  <a:close/>
                </a:path>
                <a:path w="4751705" h="415925">
                  <a:moveTo>
                    <a:pt x="260680" y="307517"/>
                  </a:moveTo>
                  <a:lnTo>
                    <a:pt x="257390" y="306171"/>
                  </a:lnTo>
                  <a:lnTo>
                    <a:pt x="254101" y="304825"/>
                  </a:lnTo>
                  <a:lnTo>
                    <a:pt x="251904" y="309613"/>
                  </a:lnTo>
                  <a:lnTo>
                    <a:pt x="258927" y="312483"/>
                  </a:lnTo>
                  <a:lnTo>
                    <a:pt x="260680" y="307517"/>
                  </a:lnTo>
                  <a:close/>
                </a:path>
                <a:path w="4751705" h="415925">
                  <a:moveTo>
                    <a:pt x="279412" y="315163"/>
                  </a:moveTo>
                  <a:lnTo>
                    <a:pt x="276123" y="313817"/>
                  </a:lnTo>
                  <a:lnTo>
                    <a:pt x="272834" y="312470"/>
                  </a:lnTo>
                  <a:lnTo>
                    <a:pt x="270662" y="317271"/>
                  </a:lnTo>
                  <a:lnTo>
                    <a:pt x="277685" y="320141"/>
                  </a:lnTo>
                  <a:lnTo>
                    <a:pt x="279412" y="315163"/>
                  </a:lnTo>
                  <a:close/>
                </a:path>
                <a:path w="4751705" h="415925">
                  <a:moveTo>
                    <a:pt x="298132" y="322795"/>
                  </a:moveTo>
                  <a:lnTo>
                    <a:pt x="294843" y="321449"/>
                  </a:lnTo>
                  <a:lnTo>
                    <a:pt x="291553" y="320103"/>
                  </a:lnTo>
                  <a:lnTo>
                    <a:pt x="289394" y="324916"/>
                  </a:lnTo>
                  <a:lnTo>
                    <a:pt x="296430" y="327774"/>
                  </a:lnTo>
                  <a:lnTo>
                    <a:pt x="298132" y="322795"/>
                  </a:lnTo>
                  <a:close/>
                </a:path>
                <a:path w="4751705" h="415925">
                  <a:moveTo>
                    <a:pt x="317055" y="329958"/>
                  </a:moveTo>
                  <a:lnTo>
                    <a:pt x="313728" y="328701"/>
                  </a:lnTo>
                  <a:lnTo>
                    <a:pt x="310400" y="327444"/>
                  </a:lnTo>
                  <a:lnTo>
                    <a:pt x="308267" y="332257"/>
                  </a:lnTo>
                  <a:lnTo>
                    <a:pt x="315366" y="334949"/>
                  </a:lnTo>
                  <a:lnTo>
                    <a:pt x="317055" y="329958"/>
                  </a:lnTo>
                  <a:close/>
                </a:path>
                <a:path w="4751705" h="415925">
                  <a:moveTo>
                    <a:pt x="335953" y="337121"/>
                  </a:moveTo>
                  <a:lnTo>
                    <a:pt x="332625" y="335864"/>
                  </a:lnTo>
                  <a:lnTo>
                    <a:pt x="329298" y="334606"/>
                  </a:lnTo>
                  <a:lnTo>
                    <a:pt x="327190" y="339432"/>
                  </a:lnTo>
                  <a:lnTo>
                    <a:pt x="334289" y="342125"/>
                  </a:lnTo>
                  <a:lnTo>
                    <a:pt x="335953" y="337121"/>
                  </a:lnTo>
                  <a:close/>
                </a:path>
                <a:path w="4751705" h="415925">
                  <a:moveTo>
                    <a:pt x="354863" y="344297"/>
                  </a:moveTo>
                  <a:lnTo>
                    <a:pt x="351536" y="343039"/>
                  </a:lnTo>
                  <a:lnTo>
                    <a:pt x="348208" y="341782"/>
                  </a:lnTo>
                  <a:lnTo>
                    <a:pt x="346125" y="346621"/>
                  </a:lnTo>
                  <a:lnTo>
                    <a:pt x="353225" y="349313"/>
                  </a:lnTo>
                  <a:lnTo>
                    <a:pt x="354863" y="344297"/>
                  </a:lnTo>
                  <a:close/>
                </a:path>
                <a:path w="4751705" h="415925">
                  <a:moveTo>
                    <a:pt x="373773" y="351459"/>
                  </a:moveTo>
                  <a:lnTo>
                    <a:pt x="370446" y="350202"/>
                  </a:lnTo>
                  <a:lnTo>
                    <a:pt x="367118" y="348945"/>
                  </a:lnTo>
                  <a:lnTo>
                    <a:pt x="365061" y="353796"/>
                  </a:lnTo>
                  <a:lnTo>
                    <a:pt x="372160" y="356476"/>
                  </a:lnTo>
                  <a:lnTo>
                    <a:pt x="373773" y="351459"/>
                  </a:lnTo>
                  <a:close/>
                </a:path>
                <a:path w="4751705" h="415925">
                  <a:moveTo>
                    <a:pt x="392684" y="358635"/>
                  </a:moveTo>
                  <a:lnTo>
                    <a:pt x="389356" y="357378"/>
                  </a:lnTo>
                  <a:lnTo>
                    <a:pt x="386029" y="356120"/>
                  </a:lnTo>
                  <a:lnTo>
                    <a:pt x="383997" y="360972"/>
                  </a:lnTo>
                  <a:lnTo>
                    <a:pt x="391096" y="363664"/>
                  </a:lnTo>
                  <a:lnTo>
                    <a:pt x="392684" y="358635"/>
                  </a:lnTo>
                  <a:close/>
                </a:path>
                <a:path w="4751705" h="415925">
                  <a:moveTo>
                    <a:pt x="411759" y="365315"/>
                  </a:moveTo>
                  <a:lnTo>
                    <a:pt x="408406" y="364147"/>
                  </a:lnTo>
                  <a:lnTo>
                    <a:pt x="405053" y="362978"/>
                  </a:lnTo>
                  <a:lnTo>
                    <a:pt x="403047" y="367842"/>
                  </a:lnTo>
                  <a:lnTo>
                    <a:pt x="410210" y="370357"/>
                  </a:lnTo>
                  <a:lnTo>
                    <a:pt x="411759" y="365315"/>
                  </a:lnTo>
                  <a:close/>
                </a:path>
                <a:path w="4751705" h="415925">
                  <a:moveTo>
                    <a:pt x="430847" y="371983"/>
                  </a:moveTo>
                  <a:lnTo>
                    <a:pt x="427494" y="370814"/>
                  </a:lnTo>
                  <a:lnTo>
                    <a:pt x="424141" y="369646"/>
                  </a:lnTo>
                  <a:lnTo>
                    <a:pt x="422160" y="374523"/>
                  </a:lnTo>
                  <a:lnTo>
                    <a:pt x="429323" y="377024"/>
                  </a:lnTo>
                  <a:lnTo>
                    <a:pt x="430847" y="371983"/>
                  </a:lnTo>
                  <a:close/>
                </a:path>
                <a:path w="4751705" h="415925">
                  <a:moveTo>
                    <a:pt x="449935" y="378663"/>
                  </a:moveTo>
                  <a:lnTo>
                    <a:pt x="446582" y="377494"/>
                  </a:lnTo>
                  <a:lnTo>
                    <a:pt x="443230" y="376326"/>
                  </a:lnTo>
                  <a:lnTo>
                    <a:pt x="441274" y="381215"/>
                  </a:lnTo>
                  <a:lnTo>
                    <a:pt x="448437" y="383717"/>
                  </a:lnTo>
                  <a:lnTo>
                    <a:pt x="449935" y="378663"/>
                  </a:lnTo>
                  <a:close/>
                </a:path>
                <a:path w="4751705" h="415925">
                  <a:moveTo>
                    <a:pt x="469023" y="385330"/>
                  </a:moveTo>
                  <a:lnTo>
                    <a:pt x="465670" y="384162"/>
                  </a:lnTo>
                  <a:lnTo>
                    <a:pt x="462318" y="382993"/>
                  </a:lnTo>
                  <a:lnTo>
                    <a:pt x="460387" y="387896"/>
                  </a:lnTo>
                  <a:lnTo>
                    <a:pt x="467550" y="390398"/>
                  </a:lnTo>
                  <a:lnTo>
                    <a:pt x="469023" y="385330"/>
                  </a:lnTo>
                  <a:close/>
                </a:path>
                <a:path w="4751705" h="415925">
                  <a:moveTo>
                    <a:pt x="488124" y="391985"/>
                  </a:moveTo>
                  <a:lnTo>
                    <a:pt x="484759" y="390842"/>
                  </a:lnTo>
                  <a:lnTo>
                    <a:pt x="481406" y="389674"/>
                  </a:lnTo>
                  <a:lnTo>
                    <a:pt x="479501" y="394576"/>
                  </a:lnTo>
                  <a:lnTo>
                    <a:pt x="483082" y="395833"/>
                  </a:lnTo>
                  <a:lnTo>
                    <a:pt x="486676" y="397052"/>
                  </a:lnTo>
                  <a:lnTo>
                    <a:pt x="488124" y="391985"/>
                  </a:lnTo>
                  <a:close/>
                </a:path>
                <a:path w="4751705" h="415925">
                  <a:moveTo>
                    <a:pt x="507403" y="398106"/>
                  </a:moveTo>
                  <a:lnTo>
                    <a:pt x="504012" y="397027"/>
                  </a:lnTo>
                  <a:lnTo>
                    <a:pt x="500621" y="395947"/>
                  </a:lnTo>
                  <a:lnTo>
                    <a:pt x="498754" y="400875"/>
                  </a:lnTo>
                  <a:lnTo>
                    <a:pt x="505980" y="403186"/>
                  </a:lnTo>
                  <a:lnTo>
                    <a:pt x="507403" y="398106"/>
                  </a:lnTo>
                  <a:close/>
                </a:path>
                <a:path w="4751705" h="415925">
                  <a:moveTo>
                    <a:pt x="526669" y="404266"/>
                  </a:moveTo>
                  <a:lnTo>
                    <a:pt x="523278" y="403186"/>
                  </a:lnTo>
                  <a:lnTo>
                    <a:pt x="519887" y="402107"/>
                  </a:lnTo>
                  <a:lnTo>
                    <a:pt x="518045" y="407047"/>
                  </a:lnTo>
                  <a:lnTo>
                    <a:pt x="525284" y="409346"/>
                  </a:lnTo>
                  <a:lnTo>
                    <a:pt x="526669" y="404266"/>
                  </a:lnTo>
                  <a:close/>
                </a:path>
                <a:path w="4751705" h="415925">
                  <a:moveTo>
                    <a:pt x="545922" y="410413"/>
                  </a:moveTo>
                  <a:lnTo>
                    <a:pt x="542531" y="409333"/>
                  </a:lnTo>
                  <a:lnTo>
                    <a:pt x="539140" y="408254"/>
                  </a:lnTo>
                  <a:lnTo>
                    <a:pt x="537337" y="413194"/>
                  </a:lnTo>
                  <a:lnTo>
                    <a:pt x="544563" y="415505"/>
                  </a:lnTo>
                  <a:lnTo>
                    <a:pt x="545922" y="410413"/>
                  </a:lnTo>
                  <a:close/>
                </a:path>
                <a:path w="4751705" h="415925">
                  <a:moveTo>
                    <a:pt x="3960368" y="584"/>
                  </a:moveTo>
                  <a:lnTo>
                    <a:pt x="3956824" y="292"/>
                  </a:lnTo>
                  <a:lnTo>
                    <a:pt x="3953281" y="0"/>
                  </a:lnTo>
                  <a:lnTo>
                    <a:pt x="3952646" y="5232"/>
                  </a:lnTo>
                  <a:lnTo>
                    <a:pt x="3960177" y="5854"/>
                  </a:lnTo>
                  <a:lnTo>
                    <a:pt x="3960368" y="584"/>
                  </a:lnTo>
                  <a:close/>
                </a:path>
                <a:path w="4751705" h="415925">
                  <a:moveTo>
                    <a:pt x="3980535" y="2247"/>
                  </a:moveTo>
                  <a:lnTo>
                    <a:pt x="3976992" y="1955"/>
                  </a:lnTo>
                  <a:lnTo>
                    <a:pt x="3973449" y="1663"/>
                  </a:lnTo>
                  <a:lnTo>
                    <a:pt x="3972776" y="6883"/>
                  </a:lnTo>
                  <a:lnTo>
                    <a:pt x="3980307" y="7505"/>
                  </a:lnTo>
                  <a:lnTo>
                    <a:pt x="3980535" y="2247"/>
                  </a:lnTo>
                  <a:close/>
                </a:path>
                <a:path w="4751705" h="415925">
                  <a:moveTo>
                    <a:pt x="4000690" y="3911"/>
                  </a:moveTo>
                  <a:lnTo>
                    <a:pt x="3997147" y="3619"/>
                  </a:lnTo>
                  <a:lnTo>
                    <a:pt x="3993604" y="3327"/>
                  </a:lnTo>
                  <a:lnTo>
                    <a:pt x="3992892" y="8547"/>
                  </a:lnTo>
                  <a:lnTo>
                    <a:pt x="4000436" y="9169"/>
                  </a:lnTo>
                  <a:lnTo>
                    <a:pt x="4000690" y="3911"/>
                  </a:lnTo>
                  <a:close/>
                </a:path>
                <a:path w="4751705" h="415925">
                  <a:moveTo>
                    <a:pt x="4020832" y="5905"/>
                  </a:moveTo>
                  <a:lnTo>
                    <a:pt x="4017289" y="5511"/>
                  </a:lnTo>
                  <a:lnTo>
                    <a:pt x="4013746" y="5118"/>
                  </a:lnTo>
                  <a:lnTo>
                    <a:pt x="4013009" y="10325"/>
                  </a:lnTo>
                  <a:lnTo>
                    <a:pt x="4020528" y="11163"/>
                  </a:lnTo>
                  <a:lnTo>
                    <a:pt x="4020832" y="5905"/>
                  </a:lnTo>
                  <a:close/>
                </a:path>
                <a:path w="4751705" h="415925">
                  <a:moveTo>
                    <a:pt x="4040936" y="8153"/>
                  </a:moveTo>
                  <a:lnTo>
                    <a:pt x="4037393" y="7759"/>
                  </a:lnTo>
                  <a:lnTo>
                    <a:pt x="4033850" y="7366"/>
                  </a:lnTo>
                  <a:lnTo>
                    <a:pt x="4033075" y="12573"/>
                  </a:lnTo>
                  <a:lnTo>
                    <a:pt x="4040594" y="13411"/>
                  </a:lnTo>
                  <a:lnTo>
                    <a:pt x="4040936" y="8153"/>
                  </a:lnTo>
                  <a:close/>
                </a:path>
                <a:path w="4751705" h="415925">
                  <a:moveTo>
                    <a:pt x="4061053" y="10388"/>
                  </a:moveTo>
                  <a:lnTo>
                    <a:pt x="4057510" y="9994"/>
                  </a:lnTo>
                  <a:lnTo>
                    <a:pt x="4053967" y="9601"/>
                  </a:lnTo>
                  <a:lnTo>
                    <a:pt x="4053154" y="14808"/>
                  </a:lnTo>
                  <a:lnTo>
                    <a:pt x="4060685" y="15646"/>
                  </a:lnTo>
                  <a:lnTo>
                    <a:pt x="4061053" y="10388"/>
                  </a:lnTo>
                  <a:close/>
                </a:path>
                <a:path w="4751705" h="415925">
                  <a:moveTo>
                    <a:pt x="4081157" y="12623"/>
                  </a:moveTo>
                  <a:lnTo>
                    <a:pt x="4077614" y="12230"/>
                  </a:lnTo>
                  <a:lnTo>
                    <a:pt x="4074071" y="11836"/>
                  </a:lnTo>
                  <a:lnTo>
                    <a:pt x="4073233" y="17043"/>
                  </a:lnTo>
                  <a:lnTo>
                    <a:pt x="4080751" y="17868"/>
                  </a:lnTo>
                  <a:lnTo>
                    <a:pt x="4081157" y="12623"/>
                  </a:lnTo>
                  <a:close/>
                </a:path>
                <a:path w="4751705" h="415925">
                  <a:moveTo>
                    <a:pt x="4101236" y="15024"/>
                  </a:moveTo>
                  <a:lnTo>
                    <a:pt x="4097705" y="14528"/>
                  </a:lnTo>
                  <a:lnTo>
                    <a:pt x="4094175" y="14046"/>
                  </a:lnTo>
                  <a:lnTo>
                    <a:pt x="4093299" y="19240"/>
                  </a:lnTo>
                  <a:lnTo>
                    <a:pt x="4100792" y="20269"/>
                  </a:lnTo>
                  <a:lnTo>
                    <a:pt x="4101236" y="15024"/>
                  </a:lnTo>
                  <a:close/>
                </a:path>
                <a:path w="4751705" h="415925">
                  <a:moveTo>
                    <a:pt x="4121277" y="17843"/>
                  </a:moveTo>
                  <a:lnTo>
                    <a:pt x="4117746" y="17348"/>
                  </a:lnTo>
                  <a:lnTo>
                    <a:pt x="4114215" y="16852"/>
                  </a:lnTo>
                  <a:lnTo>
                    <a:pt x="4113301" y="22034"/>
                  </a:lnTo>
                  <a:lnTo>
                    <a:pt x="4120794" y="23088"/>
                  </a:lnTo>
                  <a:lnTo>
                    <a:pt x="4121277" y="17843"/>
                  </a:lnTo>
                  <a:close/>
                </a:path>
                <a:path w="4751705" h="415925">
                  <a:moveTo>
                    <a:pt x="4141317" y="20650"/>
                  </a:moveTo>
                  <a:lnTo>
                    <a:pt x="4137787" y="20154"/>
                  </a:lnTo>
                  <a:lnTo>
                    <a:pt x="4134256" y="19659"/>
                  </a:lnTo>
                  <a:lnTo>
                    <a:pt x="4133316" y="24841"/>
                  </a:lnTo>
                  <a:lnTo>
                    <a:pt x="4140809" y="25895"/>
                  </a:lnTo>
                  <a:lnTo>
                    <a:pt x="4141317" y="20650"/>
                  </a:lnTo>
                  <a:close/>
                </a:path>
                <a:path w="4751705" h="415925">
                  <a:moveTo>
                    <a:pt x="4161345" y="23456"/>
                  </a:moveTo>
                  <a:lnTo>
                    <a:pt x="4157815" y="22961"/>
                  </a:lnTo>
                  <a:lnTo>
                    <a:pt x="4154284" y="22466"/>
                  </a:lnTo>
                  <a:lnTo>
                    <a:pt x="4153306" y="27647"/>
                  </a:lnTo>
                  <a:lnTo>
                    <a:pt x="4160799" y="28689"/>
                  </a:lnTo>
                  <a:lnTo>
                    <a:pt x="4161345" y="23456"/>
                  </a:lnTo>
                  <a:close/>
                </a:path>
                <a:path w="4751705" h="415925">
                  <a:moveTo>
                    <a:pt x="4181386" y="26263"/>
                  </a:moveTo>
                  <a:lnTo>
                    <a:pt x="4177855" y="25768"/>
                  </a:lnTo>
                  <a:lnTo>
                    <a:pt x="4174325" y="25273"/>
                  </a:lnTo>
                  <a:lnTo>
                    <a:pt x="4173321" y="30441"/>
                  </a:lnTo>
                  <a:lnTo>
                    <a:pt x="4180814" y="31496"/>
                  </a:lnTo>
                  <a:lnTo>
                    <a:pt x="4181386" y="26263"/>
                  </a:lnTo>
                  <a:close/>
                </a:path>
                <a:path w="4751705" h="415925">
                  <a:moveTo>
                    <a:pt x="4201337" y="29552"/>
                  </a:moveTo>
                  <a:lnTo>
                    <a:pt x="4197832" y="28956"/>
                  </a:lnTo>
                  <a:lnTo>
                    <a:pt x="4194327" y="28359"/>
                  </a:lnTo>
                  <a:lnTo>
                    <a:pt x="4193273" y="33528"/>
                  </a:lnTo>
                  <a:lnTo>
                    <a:pt x="4200741" y="34785"/>
                  </a:lnTo>
                  <a:lnTo>
                    <a:pt x="4201337" y="29552"/>
                  </a:lnTo>
                  <a:close/>
                </a:path>
                <a:path w="4751705" h="415925">
                  <a:moveTo>
                    <a:pt x="4221277" y="32905"/>
                  </a:moveTo>
                  <a:lnTo>
                    <a:pt x="4217771" y="32308"/>
                  </a:lnTo>
                  <a:lnTo>
                    <a:pt x="4214266" y="31711"/>
                  </a:lnTo>
                  <a:lnTo>
                    <a:pt x="4213187" y="36868"/>
                  </a:lnTo>
                  <a:lnTo>
                    <a:pt x="4220642" y="38125"/>
                  </a:lnTo>
                  <a:lnTo>
                    <a:pt x="4221277" y="32905"/>
                  </a:lnTo>
                  <a:close/>
                </a:path>
                <a:path w="4751705" h="415925">
                  <a:moveTo>
                    <a:pt x="4241228" y="36271"/>
                  </a:moveTo>
                  <a:lnTo>
                    <a:pt x="4237723" y="35674"/>
                  </a:lnTo>
                  <a:lnTo>
                    <a:pt x="4234218" y="35077"/>
                  </a:lnTo>
                  <a:lnTo>
                    <a:pt x="4233100" y="40233"/>
                  </a:lnTo>
                  <a:lnTo>
                    <a:pt x="4240568" y="41490"/>
                  </a:lnTo>
                  <a:lnTo>
                    <a:pt x="4241228" y="36271"/>
                  </a:lnTo>
                  <a:close/>
                </a:path>
                <a:path w="4751705" h="415925">
                  <a:moveTo>
                    <a:pt x="4261180" y="39636"/>
                  </a:moveTo>
                  <a:lnTo>
                    <a:pt x="4257675" y="39039"/>
                  </a:lnTo>
                  <a:lnTo>
                    <a:pt x="4254170" y="38442"/>
                  </a:lnTo>
                  <a:lnTo>
                    <a:pt x="4253027" y="43586"/>
                  </a:lnTo>
                  <a:lnTo>
                    <a:pt x="4260481" y="44856"/>
                  </a:lnTo>
                  <a:lnTo>
                    <a:pt x="4261180" y="39636"/>
                  </a:lnTo>
                  <a:close/>
                </a:path>
                <a:path w="4751705" h="415925">
                  <a:moveTo>
                    <a:pt x="4281106" y="43141"/>
                  </a:moveTo>
                  <a:lnTo>
                    <a:pt x="4277614" y="42456"/>
                  </a:lnTo>
                  <a:lnTo>
                    <a:pt x="4274121" y="41783"/>
                  </a:lnTo>
                  <a:lnTo>
                    <a:pt x="4272953" y="46913"/>
                  </a:lnTo>
                  <a:lnTo>
                    <a:pt x="4280382" y="48361"/>
                  </a:lnTo>
                  <a:lnTo>
                    <a:pt x="4281106" y="43141"/>
                  </a:lnTo>
                  <a:close/>
                </a:path>
                <a:path w="4751705" h="415925">
                  <a:moveTo>
                    <a:pt x="4300956" y="47053"/>
                  </a:moveTo>
                  <a:lnTo>
                    <a:pt x="4297464" y="46367"/>
                  </a:lnTo>
                  <a:lnTo>
                    <a:pt x="4293971" y="45681"/>
                  </a:lnTo>
                  <a:lnTo>
                    <a:pt x="4292778" y="50812"/>
                  </a:lnTo>
                  <a:lnTo>
                    <a:pt x="4300194" y="52273"/>
                  </a:lnTo>
                  <a:lnTo>
                    <a:pt x="4300956" y="47053"/>
                  </a:lnTo>
                  <a:close/>
                </a:path>
                <a:path w="4751705" h="415925">
                  <a:moveTo>
                    <a:pt x="4320806" y="50965"/>
                  </a:moveTo>
                  <a:lnTo>
                    <a:pt x="4317314" y="50279"/>
                  </a:lnTo>
                  <a:lnTo>
                    <a:pt x="4313821" y="49593"/>
                  </a:lnTo>
                  <a:lnTo>
                    <a:pt x="4312590" y="54711"/>
                  </a:lnTo>
                  <a:lnTo>
                    <a:pt x="4320019" y="56172"/>
                  </a:lnTo>
                  <a:lnTo>
                    <a:pt x="4320806" y="50965"/>
                  </a:lnTo>
                  <a:close/>
                </a:path>
                <a:path w="4751705" h="415925">
                  <a:moveTo>
                    <a:pt x="4340644" y="54864"/>
                  </a:moveTo>
                  <a:lnTo>
                    <a:pt x="4337151" y="54178"/>
                  </a:lnTo>
                  <a:lnTo>
                    <a:pt x="4333659" y="53492"/>
                  </a:lnTo>
                  <a:lnTo>
                    <a:pt x="4332402" y="58610"/>
                  </a:lnTo>
                  <a:lnTo>
                    <a:pt x="4339831" y="60071"/>
                  </a:lnTo>
                  <a:lnTo>
                    <a:pt x="4340644" y="54864"/>
                  </a:lnTo>
                  <a:close/>
                </a:path>
                <a:path w="4751705" h="415925">
                  <a:moveTo>
                    <a:pt x="4360494" y="58775"/>
                  </a:moveTo>
                  <a:lnTo>
                    <a:pt x="4357001" y="58089"/>
                  </a:lnTo>
                  <a:lnTo>
                    <a:pt x="4353509" y="57404"/>
                  </a:lnTo>
                  <a:lnTo>
                    <a:pt x="4352226" y="62509"/>
                  </a:lnTo>
                  <a:lnTo>
                    <a:pt x="4359643" y="63969"/>
                  </a:lnTo>
                  <a:lnTo>
                    <a:pt x="4360494" y="58775"/>
                  </a:lnTo>
                  <a:close/>
                </a:path>
                <a:path w="4751705" h="415925">
                  <a:moveTo>
                    <a:pt x="4380281" y="62966"/>
                  </a:moveTo>
                  <a:lnTo>
                    <a:pt x="4376813" y="62191"/>
                  </a:lnTo>
                  <a:lnTo>
                    <a:pt x="4373346" y="61417"/>
                  </a:lnTo>
                  <a:lnTo>
                    <a:pt x="4372026" y="66509"/>
                  </a:lnTo>
                  <a:lnTo>
                    <a:pt x="4379404" y="68173"/>
                  </a:lnTo>
                  <a:lnTo>
                    <a:pt x="4380281" y="62966"/>
                  </a:lnTo>
                  <a:close/>
                </a:path>
                <a:path w="4751705" h="415925">
                  <a:moveTo>
                    <a:pt x="4400016" y="67398"/>
                  </a:moveTo>
                  <a:lnTo>
                    <a:pt x="4396549" y="66624"/>
                  </a:lnTo>
                  <a:lnTo>
                    <a:pt x="4393082" y="65849"/>
                  </a:lnTo>
                  <a:lnTo>
                    <a:pt x="4391736" y="70942"/>
                  </a:lnTo>
                  <a:lnTo>
                    <a:pt x="4399115" y="72593"/>
                  </a:lnTo>
                  <a:lnTo>
                    <a:pt x="4400016" y="67398"/>
                  </a:lnTo>
                  <a:close/>
                </a:path>
                <a:path w="4751705" h="415925">
                  <a:moveTo>
                    <a:pt x="4419752" y="71843"/>
                  </a:moveTo>
                  <a:lnTo>
                    <a:pt x="4416285" y="71069"/>
                  </a:lnTo>
                  <a:lnTo>
                    <a:pt x="4412818" y="70294"/>
                  </a:lnTo>
                  <a:lnTo>
                    <a:pt x="4411446" y="75374"/>
                  </a:lnTo>
                  <a:lnTo>
                    <a:pt x="4418825" y="77038"/>
                  </a:lnTo>
                  <a:lnTo>
                    <a:pt x="4419752" y="71843"/>
                  </a:lnTo>
                  <a:close/>
                </a:path>
                <a:path w="4751705" h="415925">
                  <a:moveTo>
                    <a:pt x="4439488" y="76276"/>
                  </a:moveTo>
                  <a:lnTo>
                    <a:pt x="4436021" y="75501"/>
                  </a:lnTo>
                  <a:lnTo>
                    <a:pt x="4432554" y="74726"/>
                  </a:lnTo>
                  <a:lnTo>
                    <a:pt x="4431144" y="79806"/>
                  </a:lnTo>
                  <a:lnTo>
                    <a:pt x="4438535" y="81457"/>
                  </a:lnTo>
                  <a:lnTo>
                    <a:pt x="4439488" y="76276"/>
                  </a:lnTo>
                  <a:close/>
                </a:path>
                <a:path w="4751705" h="415925">
                  <a:moveTo>
                    <a:pt x="4459224" y="80708"/>
                  </a:moveTo>
                  <a:lnTo>
                    <a:pt x="4455757" y="79933"/>
                  </a:lnTo>
                  <a:lnTo>
                    <a:pt x="4452290" y="79159"/>
                  </a:lnTo>
                  <a:lnTo>
                    <a:pt x="4450854" y="84226"/>
                  </a:lnTo>
                  <a:lnTo>
                    <a:pt x="4458246" y="85890"/>
                  </a:lnTo>
                  <a:lnTo>
                    <a:pt x="4459224" y="80708"/>
                  </a:lnTo>
                  <a:close/>
                </a:path>
                <a:path w="4751705" h="415925">
                  <a:moveTo>
                    <a:pt x="4478883" y="85496"/>
                  </a:moveTo>
                  <a:lnTo>
                    <a:pt x="4475429" y="84620"/>
                  </a:lnTo>
                  <a:lnTo>
                    <a:pt x="4471975" y="83756"/>
                  </a:lnTo>
                  <a:lnTo>
                    <a:pt x="4470527" y="88811"/>
                  </a:lnTo>
                  <a:lnTo>
                    <a:pt x="4477867" y="90665"/>
                  </a:lnTo>
                  <a:lnTo>
                    <a:pt x="4478883" y="85496"/>
                  </a:lnTo>
                  <a:close/>
                </a:path>
                <a:path w="4751705" h="415925">
                  <a:moveTo>
                    <a:pt x="4498505" y="90436"/>
                  </a:moveTo>
                  <a:lnTo>
                    <a:pt x="4495050" y="89560"/>
                  </a:lnTo>
                  <a:lnTo>
                    <a:pt x="4491596" y="88696"/>
                  </a:lnTo>
                  <a:lnTo>
                    <a:pt x="4490123" y="93751"/>
                  </a:lnTo>
                  <a:lnTo>
                    <a:pt x="4497463" y="95592"/>
                  </a:lnTo>
                  <a:lnTo>
                    <a:pt x="4498505" y="90436"/>
                  </a:lnTo>
                  <a:close/>
                </a:path>
                <a:path w="4751705" h="415925">
                  <a:moveTo>
                    <a:pt x="4518114" y="95389"/>
                  </a:moveTo>
                  <a:lnTo>
                    <a:pt x="4514659" y="94513"/>
                  </a:lnTo>
                  <a:lnTo>
                    <a:pt x="4511205" y="93649"/>
                  </a:lnTo>
                  <a:lnTo>
                    <a:pt x="4509706" y="98691"/>
                  </a:lnTo>
                  <a:lnTo>
                    <a:pt x="4517047" y="100545"/>
                  </a:lnTo>
                  <a:lnTo>
                    <a:pt x="4518114" y="95389"/>
                  </a:lnTo>
                  <a:close/>
                </a:path>
                <a:path w="4751705" h="415925">
                  <a:moveTo>
                    <a:pt x="4537735" y="100317"/>
                  </a:moveTo>
                  <a:lnTo>
                    <a:pt x="4534281" y="99453"/>
                  </a:lnTo>
                  <a:lnTo>
                    <a:pt x="4530826" y="98590"/>
                  </a:lnTo>
                  <a:lnTo>
                    <a:pt x="4529302" y="103619"/>
                  </a:lnTo>
                  <a:lnTo>
                    <a:pt x="4536643" y="105473"/>
                  </a:lnTo>
                  <a:lnTo>
                    <a:pt x="4537735" y="100317"/>
                  </a:lnTo>
                  <a:close/>
                </a:path>
                <a:path w="4751705" h="415925">
                  <a:moveTo>
                    <a:pt x="4557344" y="105257"/>
                  </a:moveTo>
                  <a:lnTo>
                    <a:pt x="4553890" y="104394"/>
                  </a:lnTo>
                  <a:lnTo>
                    <a:pt x="4550435" y="103517"/>
                  </a:lnTo>
                  <a:lnTo>
                    <a:pt x="4548886" y="108559"/>
                  </a:lnTo>
                  <a:lnTo>
                    <a:pt x="4556226" y="110413"/>
                  </a:lnTo>
                  <a:lnTo>
                    <a:pt x="4557344" y="105257"/>
                  </a:lnTo>
                  <a:close/>
                </a:path>
                <a:path w="4751705" h="415925">
                  <a:moveTo>
                    <a:pt x="4576877" y="110515"/>
                  </a:moveTo>
                  <a:lnTo>
                    <a:pt x="4573448" y="109562"/>
                  </a:lnTo>
                  <a:lnTo>
                    <a:pt x="4570019" y="108610"/>
                  </a:lnTo>
                  <a:lnTo>
                    <a:pt x="4568444" y="113626"/>
                  </a:lnTo>
                  <a:lnTo>
                    <a:pt x="4575734" y="115658"/>
                  </a:lnTo>
                  <a:lnTo>
                    <a:pt x="4576877" y="110515"/>
                  </a:lnTo>
                  <a:close/>
                </a:path>
                <a:path w="4751705" h="415925">
                  <a:moveTo>
                    <a:pt x="4596358" y="115951"/>
                  </a:moveTo>
                  <a:lnTo>
                    <a:pt x="4592929" y="114998"/>
                  </a:lnTo>
                  <a:lnTo>
                    <a:pt x="4589500" y="114046"/>
                  </a:lnTo>
                  <a:lnTo>
                    <a:pt x="4587900" y="119062"/>
                  </a:lnTo>
                  <a:lnTo>
                    <a:pt x="4595190" y="121094"/>
                  </a:lnTo>
                  <a:lnTo>
                    <a:pt x="4596358" y="115951"/>
                  </a:lnTo>
                  <a:close/>
                </a:path>
                <a:path w="4751705" h="415925">
                  <a:moveTo>
                    <a:pt x="4615840" y="121386"/>
                  </a:moveTo>
                  <a:lnTo>
                    <a:pt x="4612411" y="120434"/>
                  </a:lnTo>
                  <a:lnTo>
                    <a:pt x="4608982" y="119481"/>
                  </a:lnTo>
                  <a:lnTo>
                    <a:pt x="4607357" y="124485"/>
                  </a:lnTo>
                  <a:lnTo>
                    <a:pt x="4614646" y="126517"/>
                  </a:lnTo>
                  <a:lnTo>
                    <a:pt x="4615840" y="121386"/>
                  </a:lnTo>
                  <a:close/>
                </a:path>
                <a:path w="4751705" h="415925">
                  <a:moveTo>
                    <a:pt x="4635322" y="126822"/>
                  </a:moveTo>
                  <a:lnTo>
                    <a:pt x="4631893" y="125869"/>
                  </a:lnTo>
                  <a:lnTo>
                    <a:pt x="4628464" y="124917"/>
                  </a:lnTo>
                  <a:lnTo>
                    <a:pt x="4626813" y="129921"/>
                  </a:lnTo>
                  <a:lnTo>
                    <a:pt x="4634103" y="131953"/>
                  </a:lnTo>
                  <a:lnTo>
                    <a:pt x="4635322" y="126822"/>
                  </a:lnTo>
                  <a:close/>
                </a:path>
                <a:path w="4751705" h="415925">
                  <a:moveTo>
                    <a:pt x="4654804" y="132245"/>
                  </a:moveTo>
                  <a:lnTo>
                    <a:pt x="4651375" y="131292"/>
                  </a:lnTo>
                  <a:lnTo>
                    <a:pt x="4647946" y="130340"/>
                  </a:lnTo>
                  <a:lnTo>
                    <a:pt x="4646269" y="135331"/>
                  </a:lnTo>
                  <a:lnTo>
                    <a:pt x="4653559" y="137363"/>
                  </a:lnTo>
                  <a:lnTo>
                    <a:pt x="4654804" y="132245"/>
                  </a:lnTo>
                  <a:close/>
                </a:path>
                <a:path w="4751705" h="415925">
                  <a:moveTo>
                    <a:pt x="4674235" y="137896"/>
                  </a:moveTo>
                  <a:lnTo>
                    <a:pt x="4670831" y="136855"/>
                  </a:lnTo>
                  <a:lnTo>
                    <a:pt x="4667428" y="135813"/>
                  </a:lnTo>
                  <a:lnTo>
                    <a:pt x="4665726" y="140804"/>
                  </a:lnTo>
                  <a:lnTo>
                    <a:pt x="4672965" y="143014"/>
                  </a:lnTo>
                  <a:lnTo>
                    <a:pt x="4674235" y="137896"/>
                  </a:lnTo>
                  <a:close/>
                </a:path>
                <a:path w="4751705" h="415925">
                  <a:moveTo>
                    <a:pt x="4693577" y="143802"/>
                  </a:moveTo>
                  <a:lnTo>
                    <a:pt x="4690173" y="142760"/>
                  </a:lnTo>
                  <a:lnTo>
                    <a:pt x="4686770" y="141719"/>
                  </a:lnTo>
                  <a:lnTo>
                    <a:pt x="4685055" y="146697"/>
                  </a:lnTo>
                  <a:lnTo>
                    <a:pt x="4692294" y="148907"/>
                  </a:lnTo>
                  <a:lnTo>
                    <a:pt x="4693577" y="143802"/>
                  </a:lnTo>
                  <a:close/>
                </a:path>
                <a:path w="4751705" h="415925">
                  <a:moveTo>
                    <a:pt x="4712919" y="149707"/>
                  </a:moveTo>
                  <a:lnTo>
                    <a:pt x="4709515" y="148666"/>
                  </a:lnTo>
                  <a:lnTo>
                    <a:pt x="4706112" y="147624"/>
                  </a:lnTo>
                  <a:lnTo>
                    <a:pt x="4704372" y="152603"/>
                  </a:lnTo>
                  <a:lnTo>
                    <a:pt x="4711611" y="154813"/>
                  </a:lnTo>
                  <a:lnTo>
                    <a:pt x="4712919" y="149707"/>
                  </a:lnTo>
                  <a:close/>
                </a:path>
                <a:path w="4751705" h="415925">
                  <a:moveTo>
                    <a:pt x="4732261" y="155613"/>
                  </a:moveTo>
                  <a:lnTo>
                    <a:pt x="4728857" y="154571"/>
                  </a:lnTo>
                  <a:lnTo>
                    <a:pt x="4725454" y="153530"/>
                  </a:lnTo>
                  <a:lnTo>
                    <a:pt x="4723689" y="158496"/>
                  </a:lnTo>
                  <a:lnTo>
                    <a:pt x="4730928" y="160705"/>
                  </a:lnTo>
                  <a:lnTo>
                    <a:pt x="4732261" y="155613"/>
                  </a:lnTo>
                  <a:close/>
                </a:path>
                <a:path w="4751705" h="415925">
                  <a:moveTo>
                    <a:pt x="4751603" y="161518"/>
                  </a:moveTo>
                  <a:lnTo>
                    <a:pt x="4748200" y="160477"/>
                  </a:lnTo>
                  <a:lnTo>
                    <a:pt x="4744796" y="159435"/>
                  </a:lnTo>
                  <a:lnTo>
                    <a:pt x="4743005" y="164401"/>
                  </a:lnTo>
                  <a:lnTo>
                    <a:pt x="4750244" y="166611"/>
                  </a:lnTo>
                  <a:lnTo>
                    <a:pt x="4751603" y="16151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 descr=""/>
            <p:cNvSpPr/>
            <p:nvPr/>
          </p:nvSpPr>
          <p:spPr>
            <a:xfrm>
              <a:off x="1330325" y="5835649"/>
              <a:ext cx="622300" cy="130810"/>
            </a:xfrm>
            <a:custGeom>
              <a:avLst/>
              <a:gdLst/>
              <a:ahLst/>
              <a:cxnLst/>
              <a:rect l="l" t="t" r="r" b="b"/>
              <a:pathLst>
                <a:path w="622300" h="130810">
                  <a:moveTo>
                    <a:pt x="8585" y="2159"/>
                  </a:moveTo>
                  <a:lnTo>
                    <a:pt x="5194" y="1079"/>
                  </a:lnTo>
                  <a:lnTo>
                    <a:pt x="1803" y="0"/>
                  </a:lnTo>
                  <a:lnTo>
                    <a:pt x="0" y="4940"/>
                  </a:lnTo>
                  <a:lnTo>
                    <a:pt x="7226" y="7251"/>
                  </a:lnTo>
                  <a:lnTo>
                    <a:pt x="8585" y="2159"/>
                  </a:lnTo>
                  <a:close/>
                </a:path>
                <a:path w="622300" h="130810">
                  <a:moveTo>
                    <a:pt x="27851" y="8305"/>
                  </a:moveTo>
                  <a:lnTo>
                    <a:pt x="24460" y="7226"/>
                  </a:lnTo>
                  <a:lnTo>
                    <a:pt x="21069" y="6146"/>
                  </a:lnTo>
                  <a:lnTo>
                    <a:pt x="19291" y="11099"/>
                  </a:lnTo>
                  <a:lnTo>
                    <a:pt x="26517" y="13411"/>
                  </a:lnTo>
                  <a:lnTo>
                    <a:pt x="27851" y="8305"/>
                  </a:lnTo>
                  <a:close/>
                </a:path>
                <a:path w="622300" h="130810">
                  <a:moveTo>
                    <a:pt x="47180" y="14249"/>
                  </a:moveTo>
                  <a:lnTo>
                    <a:pt x="43764" y="13258"/>
                  </a:lnTo>
                  <a:lnTo>
                    <a:pt x="40347" y="12268"/>
                  </a:lnTo>
                  <a:lnTo>
                    <a:pt x="38595" y="17246"/>
                  </a:lnTo>
                  <a:lnTo>
                    <a:pt x="45885" y="19354"/>
                  </a:lnTo>
                  <a:lnTo>
                    <a:pt x="47180" y="14249"/>
                  </a:lnTo>
                  <a:close/>
                </a:path>
                <a:path w="622300" h="130810">
                  <a:moveTo>
                    <a:pt x="66598" y="19862"/>
                  </a:moveTo>
                  <a:lnTo>
                    <a:pt x="63182" y="18872"/>
                  </a:lnTo>
                  <a:lnTo>
                    <a:pt x="59766" y="17881"/>
                  </a:lnTo>
                  <a:lnTo>
                    <a:pt x="58039" y="22860"/>
                  </a:lnTo>
                  <a:lnTo>
                    <a:pt x="65341" y="24968"/>
                  </a:lnTo>
                  <a:lnTo>
                    <a:pt x="66598" y="19862"/>
                  </a:lnTo>
                  <a:close/>
                </a:path>
                <a:path w="622300" h="130810">
                  <a:moveTo>
                    <a:pt x="86029" y="25463"/>
                  </a:moveTo>
                  <a:lnTo>
                    <a:pt x="82613" y="24472"/>
                  </a:lnTo>
                  <a:lnTo>
                    <a:pt x="79197" y="23482"/>
                  </a:lnTo>
                  <a:lnTo>
                    <a:pt x="77508" y="28473"/>
                  </a:lnTo>
                  <a:lnTo>
                    <a:pt x="84797" y="30581"/>
                  </a:lnTo>
                  <a:lnTo>
                    <a:pt x="86029" y="25463"/>
                  </a:lnTo>
                  <a:close/>
                </a:path>
                <a:path w="622300" h="130810">
                  <a:moveTo>
                    <a:pt x="105448" y="31076"/>
                  </a:moveTo>
                  <a:lnTo>
                    <a:pt x="102031" y="30086"/>
                  </a:lnTo>
                  <a:lnTo>
                    <a:pt x="98615" y="29095"/>
                  </a:lnTo>
                  <a:lnTo>
                    <a:pt x="96951" y="34099"/>
                  </a:lnTo>
                  <a:lnTo>
                    <a:pt x="104254" y="36207"/>
                  </a:lnTo>
                  <a:lnTo>
                    <a:pt x="105448" y="31076"/>
                  </a:lnTo>
                  <a:close/>
                </a:path>
                <a:path w="622300" h="130810">
                  <a:moveTo>
                    <a:pt x="124879" y="36690"/>
                  </a:moveTo>
                  <a:lnTo>
                    <a:pt x="121462" y="35699"/>
                  </a:lnTo>
                  <a:lnTo>
                    <a:pt x="118046" y="34709"/>
                  </a:lnTo>
                  <a:lnTo>
                    <a:pt x="116420" y="39725"/>
                  </a:lnTo>
                  <a:lnTo>
                    <a:pt x="123710" y="41821"/>
                  </a:lnTo>
                  <a:lnTo>
                    <a:pt x="124879" y="36690"/>
                  </a:lnTo>
                  <a:close/>
                </a:path>
                <a:path w="622300" h="130810">
                  <a:moveTo>
                    <a:pt x="144437" y="41808"/>
                  </a:moveTo>
                  <a:lnTo>
                    <a:pt x="140995" y="40919"/>
                  </a:lnTo>
                  <a:lnTo>
                    <a:pt x="137553" y="40030"/>
                  </a:lnTo>
                  <a:lnTo>
                    <a:pt x="135953" y="45059"/>
                  </a:lnTo>
                  <a:lnTo>
                    <a:pt x="143306" y="46951"/>
                  </a:lnTo>
                  <a:lnTo>
                    <a:pt x="144437" y="41808"/>
                  </a:lnTo>
                  <a:close/>
                </a:path>
                <a:path w="622300" h="130810">
                  <a:moveTo>
                    <a:pt x="164020" y="46850"/>
                  </a:moveTo>
                  <a:lnTo>
                    <a:pt x="160578" y="45961"/>
                  </a:lnTo>
                  <a:lnTo>
                    <a:pt x="157137" y="45072"/>
                  </a:lnTo>
                  <a:lnTo>
                    <a:pt x="155575" y="50101"/>
                  </a:lnTo>
                  <a:lnTo>
                    <a:pt x="162928" y="51993"/>
                  </a:lnTo>
                  <a:lnTo>
                    <a:pt x="164020" y="46850"/>
                  </a:lnTo>
                  <a:close/>
                </a:path>
                <a:path w="622300" h="130810">
                  <a:moveTo>
                    <a:pt x="183591" y="51892"/>
                  </a:moveTo>
                  <a:lnTo>
                    <a:pt x="180149" y="51003"/>
                  </a:lnTo>
                  <a:lnTo>
                    <a:pt x="176707" y="50114"/>
                  </a:lnTo>
                  <a:lnTo>
                    <a:pt x="175183" y="55156"/>
                  </a:lnTo>
                  <a:lnTo>
                    <a:pt x="182537" y="57048"/>
                  </a:lnTo>
                  <a:lnTo>
                    <a:pt x="183591" y="51892"/>
                  </a:lnTo>
                  <a:close/>
                </a:path>
                <a:path w="622300" h="130810">
                  <a:moveTo>
                    <a:pt x="203174" y="56934"/>
                  </a:moveTo>
                  <a:lnTo>
                    <a:pt x="199732" y="56045"/>
                  </a:lnTo>
                  <a:lnTo>
                    <a:pt x="196291" y="55156"/>
                  </a:lnTo>
                  <a:lnTo>
                    <a:pt x="194792" y="60210"/>
                  </a:lnTo>
                  <a:lnTo>
                    <a:pt x="202145" y="62103"/>
                  </a:lnTo>
                  <a:lnTo>
                    <a:pt x="203174" y="56934"/>
                  </a:lnTo>
                  <a:close/>
                </a:path>
                <a:path w="622300" h="130810">
                  <a:moveTo>
                    <a:pt x="222821" y="61696"/>
                  </a:moveTo>
                  <a:lnTo>
                    <a:pt x="219354" y="60909"/>
                  </a:lnTo>
                  <a:lnTo>
                    <a:pt x="215887" y="60121"/>
                  </a:lnTo>
                  <a:lnTo>
                    <a:pt x="214426" y="65189"/>
                  </a:lnTo>
                  <a:lnTo>
                    <a:pt x="221830" y="66865"/>
                  </a:lnTo>
                  <a:lnTo>
                    <a:pt x="222821" y="61696"/>
                  </a:lnTo>
                  <a:close/>
                </a:path>
                <a:path w="622300" h="130810">
                  <a:moveTo>
                    <a:pt x="242544" y="66141"/>
                  </a:moveTo>
                  <a:lnTo>
                    <a:pt x="239077" y="65354"/>
                  </a:lnTo>
                  <a:lnTo>
                    <a:pt x="235610" y="64566"/>
                  </a:lnTo>
                  <a:lnTo>
                    <a:pt x="234188" y="69646"/>
                  </a:lnTo>
                  <a:lnTo>
                    <a:pt x="241592" y="71323"/>
                  </a:lnTo>
                  <a:lnTo>
                    <a:pt x="242544" y="66141"/>
                  </a:lnTo>
                  <a:close/>
                </a:path>
                <a:path w="622300" h="130810">
                  <a:moveTo>
                    <a:pt x="262255" y="70599"/>
                  </a:moveTo>
                  <a:lnTo>
                    <a:pt x="258787" y="69811"/>
                  </a:lnTo>
                  <a:lnTo>
                    <a:pt x="255320" y="69024"/>
                  </a:lnTo>
                  <a:lnTo>
                    <a:pt x="253936" y="74104"/>
                  </a:lnTo>
                  <a:lnTo>
                    <a:pt x="261340" y="75780"/>
                  </a:lnTo>
                  <a:lnTo>
                    <a:pt x="262255" y="70599"/>
                  </a:lnTo>
                  <a:close/>
                </a:path>
                <a:path w="622300" h="130810">
                  <a:moveTo>
                    <a:pt x="281978" y="75057"/>
                  </a:moveTo>
                  <a:lnTo>
                    <a:pt x="278511" y="74269"/>
                  </a:lnTo>
                  <a:lnTo>
                    <a:pt x="275043" y="73482"/>
                  </a:lnTo>
                  <a:lnTo>
                    <a:pt x="273697" y="78574"/>
                  </a:lnTo>
                  <a:lnTo>
                    <a:pt x="281101" y="80251"/>
                  </a:lnTo>
                  <a:lnTo>
                    <a:pt x="281978" y="75057"/>
                  </a:lnTo>
                  <a:close/>
                </a:path>
                <a:path w="622300" h="130810">
                  <a:moveTo>
                    <a:pt x="301739" y="79362"/>
                  </a:moveTo>
                  <a:lnTo>
                    <a:pt x="298246" y="78689"/>
                  </a:lnTo>
                  <a:lnTo>
                    <a:pt x="294767" y="77965"/>
                  </a:lnTo>
                  <a:lnTo>
                    <a:pt x="293458" y="83058"/>
                  </a:lnTo>
                  <a:lnTo>
                    <a:pt x="297167" y="83845"/>
                  </a:lnTo>
                  <a:lnTo>
                    <a:pt x="300901" y="84569"/>
                  </a:lnTo>
                  <a:lnTo>
                    <a:pt x="301739" y="79362"/>
                  </a:lnTo>
                  <a:close/>
                </a:path>
                <a:path w="622300" h="130810">
                  <a:moveTo>
                    <a:pt x="321576" y="83210"/>
                  </a:moveTo>
                  <a:lnTo>
                    <a:pt x="318084" y="82537"/>
                  </a:lnTo>
                  <a:lnTo>
                    <a:pt x="314591" y="81864"/>
                  </a:lnTo>
                  <a:lnTo>
                    <a:pt x="313321" y="86969"/>
                  </a:lnTo>
                  <a:lnTo>
                    <a:pt x="320776" y="88417"/>
                  </a:lnTo>
                  <a:lnTo>
                    <a:pt x="321576" y="83210"/>
                  </a:lnTo>
                  <a:close/>
                </a:path>
                <a:path w="622300" h="130810">
                  <a:moveTo>
                    <a:pt x="341426" y="87058"/>
                  </a:moveTo>
                  <a:lnTo>
                    <a:pt x="337934" y="86385"/>
                  </a:lnTo>
                  <a:lnTo>
                    <a:pt x="334441" y="85712"/>
                  </a:lnTo>
                  <a:lnTo>
                    <a:pt x="333209" y="90830"/>
                  </a:lnTo>
                  <a:lnTo>
                    <a:pt x="340664" y="92278"/>
                  </a:lnTo>
                  <a:lnTo>
                    <a:pt x="341426" y="87058"/>
                  </a:lnTo>
                  <a:close/>
                </a:path>
                <a:path w="622300" h="130810">
                  <a:moveTo>
                    <a:pt x="361276" y="90906"/>
                  </a:moveTo>
                  <a:lnTo>
                    <a:pt x="357784" y="90233"/>
                  </a:lnTo>
                  <a:lnTo>
                    <a:pt x="354291" y="89560"/>
                  </a:lnTo>
                  <a:lnTo>
                    <a:pt x="353098" y="94691"/>
                  </a:lnTo>
                  <a:lnTo>
                    <a:pt x="360553" y="96126"/>
                  </a:lnTo>
                  <a:lnTo>
                    <a:pt x="361276" y="90906"/>
                  </a:lnTo>
                  <a:close/>
                </a:path>
                <a:path w="622300" h="130810">
                  <a:moveTo>
                    <a:pt x="381114" y="94703"/>
                  </a:moveTo>
                  <a:lnTo>
                    <a:pt x="377621" y="94081"/>
                  </a:lnTo>
                  <a:lnTo>
                    <a:pt x="374129" y="93408"/>
                  </a:lnTo>
                  <a:lnTo>
                    <a:pt x="372973" y="98539"/>
                  </a:lnTo>
                  <a:lnTo>
                    <a:pt x="376694" y="99263"/>
                  </a:lnTo>
                  <a:lnTo>
                    <a:pt x="380441" y="99923"/>
                  </a:lnTo>
                  <a:lnTo>
                    <a:pt x="381114" y="94703"/>
                  </a:lnTo>
                  <a:close/>
                </a:path>
                <a:path w="622300" h="130810">
                  <a:moveTo>
                    <a:pt x="401078" y="97904"/>
                  </a:moveTo>
                  <a:lnTo>
                    <a:pt x="397573" y="97332"/>
                  </a:lnTo>
                  <a:lnTo>
                    <a:pt x="394068" y="96761"/>
                  </a:lnTo>
                  <a:lnTo>
                    <a:pt x="392938" y="101917"/>
                  </a:lnTo>
                  <a:lnTo>
                    <a:pt x="400443" y="103124"/>
                  </a:lnTo>
                  <a:lnTo>
                    <a:pt x="401078" y="97904"/>
                  </a:lnTo>
                  <a:close/>
                </a:path>
                <a:path w="622300" h="130810">
                  <a:moveTo>
                    <a:pt x="421043" y="101130"/>
                  </a:moveTo>
                  <a:lnTo>
                    <a:pt x="417537" y="100558"/>
                  </a:lnTo>
                  <a:lnTo>
                    <a:pt x="414032" y="99987"/>
                  </a:lnTo>
                  <a:lnTo>
                    <a:pt x="412953" y="105143"/>
                  </a:lnTo>
                  <a:lnTo>
                    <a:pt x="420446" y="106362"/>
                  </a:lnTo>
                  <a:lnTo>
                    <a:pt x="421043" y="101130"/>
                  </a:lnTo>
                  <a:close/>
                </a:path>
                <a:path w="622300" h="130810">
                  <a:moveTo>
                    <a:pt x="440994" y="104355"/>
                  </a:moveTo>
                  <a:lnTo>
                    <a:pt x="437489" y="103784"/>
                  </a:lnTo>
                  <a:lnTo>
                    <a:pt x="433984" y="103212"/>
                  </a:lnTo>
                  <a:lnTo>
                    <a:pt x="432943" y="108381"/>
                  </a:lnTo>
                  <a:lnTo>
                    <a:pt x="440436" y="109588"/>
                  </a:lnTo>
                  <a:lnTo>
                    <a:pt x="440994" y="104355"/>
                  </a:lnTo>
                  <a:close/>
                </a:path>
                <a:path w="622300" h="130810">
                  <a:moveTo>
                    <a:pt x="460959" y="107518"/>
                  </a:moveTo>
                  <a:lnTo>
                    <a:pt x="457441" y="107010"/>
                  </a:lnTo>
                  <a:lnTo>
                    <a:pt x="453936" y="106438"/>
                  </a:lnTo>
                  <a:lnTo>
                    <a:pt x="452932" y="111607"/>
                  </a:lnTo>
                  <a:lnTo>
                    <a:pt x="456679" y="112217"/>
                  </a:lnTo>
                  <a:lnTo>
                    <a:pt x="460438" y="112750"/>
                  </a:lnTo>
                  <a:lnTo>
                    <a:pt x="460959" y="107518"/>
                  </a:lnTo>
                  <a:close/>
                </a:path>
                <a:path w="622300" h="130810">
                  <a:moveTo>
                    <a:pt x="480999" y="110083"/>
                  </a:moveTo>
                  <a:lnTo>
                    <a:pt x="477481" y="109626"/>
                  </a:lnTo>
                  <a:lnTo>
                    <a:pt x="473951" y="109169"/>
                  </a:lnTo>
                  <a:lnTo>
                    <a:pt x="472998" y="114350"/>
                  </a:lnTo>
                  <a:lnTo>
                    <a:pt x="480529" y="115328"/>
                  </a:lnTo>
                  <a:lnTo>
                    <a:pt x="480999" y="110083"/>
                  </a:lnTo>
                  <a:close/>
                </a:path>
                <a:path w="622300" h="130810">
                  <a:moveTo>
                    <a:pt x="501065" y="112674"/>
                  </a:moveTo>
                  <a:lnTo>
                    <a:pt x="497535" y="112217"/>
                  </a:lnTo>
                  <a:lnTo>
                    <a:pt x="494004" y="111760"/>
                  </a:lnTo>
                  <a:lnTo>
                    <a:pt x="493102" y="116954"/>
                  </a:lnTo>
                  <a:lnTo>
                    <a:pt x="500634" y="117919"/>
                  </a:lnTo>
                  <a:lnTo>
                    <a:pt x="501065" y="112674"/>
                  </a:lnTo>
                  <a:close/>
                </a:path>
                <a:path w="622300" h="130810">
                  <a:moveTo>
                    <a:pt x="521093" y="115252"/>
                  </a:moveTo>
                  <a:lnTo>
                    <a:pt x="517575" y="114795"/>
                  </a:lnTo>
                  <a:lnTo>
                    <a:pt x="514045" y="114338"/>
                  </a:lnTo>
                  <a:lnTo>
                    <a:pt x="513181" y="119532"/>
                  </a:lnTo>
                  <a:lnTo>
                    <a:pt x="520712" y="120510"/>
                  </a:lnTo>
                  <a:lnTo>
                    <a:pt x="521093" y="115252"/>
                  </a:lnTo>
                  <a:close/>
                </a:path>
                <a:path w="622300" h="130810">
                  <a:moveTo>
                    <a:pt x="541185" y="117678"/>
                  </a:moveTo>
                  <a:lnTo>
                    <a:pt x="537641" y="117335"/>
                  </a:lnTo>
                  <a:lnTo>
                    <a:pt x="534111" y="116941"/>
                  </a:lnTo>
                  <a:lnTo>
                    <a:pt x="533285" y="122148"/>
                  </a:lnTo>
                  <a:lnTo>
                    <a:pt x="537057" y="122567"/>
                  </a:lnTo>
                  <a:lnTo>
                    <a:pt x="540829" y="122923"/>
                  </a:lnTo>
                  <a:lnTo>
                    <a:pt x="541185" y="117678"/>
                  </a:lnTo>
                  <a:close/>
                </a:path>
                <a:path w="622300" h="130810">
                  <a:moveTo>
                    <a:pt x="561301" y="119621"/>
                  </a:moveTo>
                  <a:lnTo>
                    <a:pt x="557758" y="119278"/>
                  </a:lnTo>
                  <a:lnTo>
                    <a:pt x="554215" y="118935"/>
                  </a:lnTo>
                  <a:lnTo>
                    <a:pt x="553440" y="124155"/>
                  </a:lnTo>
                  <a:lnTo>
                    <a:pt x="560997" y="124879"/>
                  </a:lnTo>
                  <a:lnTo>
                    <a:pt x="561301" y="119621"/>
                  </a:lnTo>
                  <a:close/>
                </a:path>
                <a:path w="622300" h="130810">
                  <a:moveTo>
                    <a:pt x="581418" y="121551"/>
                  </a:moveTo>
                  <a:lnTo>
                    <a:pt x="577875" y="121208"/>
                  </a:lnTo>
                  <a:lnTo>
                    <a:pt x="574332" y="120865"/>
                  </a:lnTo>
                  <a:lnTo>
                    <a:pt x="573595" y="126085"/>
                  </a:lnTo>
                  <a:lnTo>
                    <a:pt x="581164" y="126809"/>
                  </a:lnTo>
                  <a:lnTo>
                    <a:pt x="581418" y="121551"/>
                  </a:lnTo>
                  <a:close/>
                </a:path>
                <a:path w="622300" h="130810">
                  <a:moveTo>
                    <a:pt x="601535" y="123494"/>
                  </a:moveTo>
                  <a:lnTo>
                    <a:pt x="597992" y="123151"/>
                  </a:lnTo>
                  <a:lnTo>
                    <a:pt x="594448" y="122809"/>
                  </a:lnTo>
                  <a:lnTo>
                    <a:pt x="593763" y="128028"/>
                  </a:lnTo>
                  <a:lnTo>
                    <a:pt x="601319" y="128765"/>
                  </a:lnTo>
                  <a:lnTo>
                    <a:pt x="601535" y="123494"/>
                  </a:lnTo>
                  <a:close/>
                </a:path>
                <a:path w="622300" h="130810">
                  <a:moveTo>
                    <a:pt x="621677" y="125133"/>
                  </a:moveTo>
                  <a:lnTo>
                    <a:pt x="618134" y="124904"/>
                  </a:lnTo>
                  <a:lnTo>
                    <a:pt x="614591" y="124675"/>
                  </a:lnTo>
                  <a:lnTo>
                    <a:pt x="613943" y="129908"/>
                  </a:lnTo>
                  <a:lnTo>
                    <a:pt x="621512" y="130390"/>
                  </a:lnTo>
                  <a:lnTo>
                    <a:pt x="621677" y="12513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 descr=""/>
            <p:cNvSpPr/>
            <p:nvPr/>
          </p:nvSpPr>
          <p:spPr>
            <a:xfrm>
              <a:off x="1964480" y="5966497"/>
              <a:ext cx="331470" cy="0"/>
            </a:xfrm>
            <a:custGeom>
              <a:avLst/>
              <a:gdLst/>
              <a:ahLst/>
              <a:cxnLst/>
              <a:rect l="l" t="t" r="r" b="b"/>
              <a:pathLst>
                <a:path w="331469" h="0">
                  <a:moveTo>
                    <a:pt x="0" y="0"/>
                  </a:moveTo>
                  <a:lnTo>
                    <a:pt x="331434" y="0"/>
                  </a:lnTo>
                </a:path>
              </a:pathLst>
            </a:custGeom>
            <a:ln w="1184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 descr=""/>
            <p:cNvSpPr/>
            <p:nvPr/>
          </p:nvSpPr>
          <p:spPr>
            <a:xfrm>
              <a:off x="2308326" y="5569521"/>
              <a:ext cx="1366520" cy="395605"/>
            </a:xfrm>
            <a:custGeom>
              <a:avLst/>
              <a:gdLst/>
              <a:ahLst/>
              <a:cxnLst/>
              <a:rect l="l" t="t" r="r" b="b"/>
              <a:pathLst>
                <a:path w="1366520" h="395604">
                  <a:moveTo>
                    <a:pt x="7759" y="394487"/>
                  </a:moveTo>
                  <a:lnTo>
                    <a:pt x="7073" y="389255"/>
                  </a:lnTo>
                  <a:lnTo>
                    <a:pt x="3530" y="389597"/>
                  </a:lnTo>
                  <a:lnTo>
                    <a:pt x="0" y="389940"/>
                  </a:lnTo>
                  <a:lnTo>
                    <a:pt x="203" y="395198"/>
                  </a:lnTo>
                  <a:lnTo>
                    <a:pt x="7759" y="394487"/>
                  </a:lnTo>
                  <a:close/>
                </a:path>
                <a:path w="1366520" h="395604">
                  <a:moveTo>
                    <a:pt x="27927" y="392557"/>
                  </a:moveTo>
                  <a:lnTo>
                    <a:pt x="27190" y="387337"/>
                  </a:lnTo>
                  <a:lnTo>
                    <a:pt x="23647" y="387680"/>
                  </a:lnTo>
                  <a:lnTo>
                    <a:pt x="20104" y="388010"/>
                  </a:lnTo>
                  <a:lnTo>
                    <a:pt x="20370" y="393280"/>
                  </a:lnTo>
                  <a:lnTo>
                    <a:pt x="27927" y="392557"/>
                  </a:lnTo>
                  <a:close/>
                </a:path>
                <a:path w="1366520" h="395604">
                  <a:moveTo>
                    <a:pt x="48094" y="390639"/>
                  </a:moveTo>
                  <a:lnTo>
                    <a:pt x="47307" y="385419"/>
                  </a:lnTo>
                  <a:lnTo>
                    <a:pt x="43764" y="385762"/>
                  </a:lnTo>
                  <a:lnTo>
                    <a:pt x="40220" y="386105"/>
                  </a:lnTo>
                  <a:lnTo>
                    <a:pt x="40525" y="391363"/>
                  </a:lnTo>
                  <a:lnTo>
                    <a:pt x="48094" y="390639"/>
                  </a:lnTo>
                  <a:close/>
                </a:path>
                <a:path w="1366520" h="395604">
                  <a:moveTo>
                    <a:pt x="68224" y="388429"/>
                  </a:moveTo>
                  <a:lnTo>
                    <a:pt x="67398" y="383222"/>
                  </a:lnTo>
                  <a:lnTo>
                    <a:pt x="63868" y="383667"/>
                  </a:lnTo>
                  <a:lnTo>
                    <a:pt x="60337" y="384111"/>
                  </a:lnTo>
                  <a:lnTo>
                    <a:pt x="60693" y="389369"/>
                  </a:lnTo>
                  <a:lnTo>
                    <a:pt x="68224" y="388429"/>
                  </a:lnTo>
                  <a:close/>
                </a:path>
                <a:path w="1366520" h="395604">
                  <a:moveTo>
                    <a:pt x="88341" y="385914"/>
                  </a:moveTo>
                  <a:lnTo>
                    <a:pt x="87464" y="380720"/>
                  </a:lnTo>
                  <a:lnTo>
                    <a:pt x="83934" y="381165"/>
                  </a:lnTo>
                  <a:lnTo>
                    <a:pt x="80403" y="381609"/>
                  </a:lnTo>
                  <a:lnTo>
                    <a:pt x="80797" y="386854"/>
                  </a:lnTo>
                  <a:lnTo>
                    <a:pt x="88341" y="385914"/>
                  </a:lnTo>
                  <a:close/>
                </a:path>
                <a:path w="1366520" h="395604">
                  <a:moveTo>
                    <a:pt x="108432" y="383400"/>
                  </a:moveTo>
                  <a:lnTo>
                    <a:pt x="107518" y="378206"/>
                  </a:lnTo>
                  <a:lnTo>
                    <a:pt x="103987" y="378650"/>
                  </a:lnTo>
                  <a:lnTo>
                    <a:pt x="100457" y="379095"/>
                  </a:lnTo>
                  <a:lnTo>
                    <a:pt x="100901" y="384340"/>
                  </a:lnTo>
                  <a:lnTo>
                    <a:pt x="108432" y="383400"/>
                  </a:lnTo>
                  <a:close/>
                </a:path>
                <a:path w="1366520" h="395604">
                  <a:moveTo>
                    <a:pt x="128524" y="380771"/>
                  </a:moveTo>
                  <a:lnTo>
                    <a:pt x="127558" y="375602"/>
                  </a:lnTo>
                  <a:lnTo>
                    <a:pt x="124040" y="376135"/>
                  </a:lnTo>
                  <a:lnTo>
                    <a:pt x="120510" y="376580"/>
                  </a:lnTo>
                  <a:lnTo>
                    <a:pt x="121005" y="381825"/>
                  </a:lnTo>
                  <a:lnTo>
                    <a:pt x="124764" y="381342"/>
                  </a:lnTo>
                  <a:lnTo>
                    <a:pt x="128524" y="380771"/>
                  </a:lnTo>
                  <a:close/>
                </a:path>
                <a:path w="1366520" h="395604">
                  <a:moveTo>
                    <a:pt x="148539" y="377685"/>
                  </a:moveTo>
                  <a:lnTo>
                    <a:pt x="147535" y="372516"/>
                  </a:lnTo>
                  <a:lnTo>
                    <a:pt x="144018" y="373062"/>
                  </a:lnTo>
                  <a:lnTo>
                    <a:pt x="140500" y="373608"/>
                  </a:lnTo>
                  <a:lnTo>
                    <a:pt x="141033" y="378841"/>
                  </a:lnTo>
                  <a:lnTo>
                    <a:pt x="148539" y="377685"/>
                  </a:lnTo>
                  <a:close/>
                </a:path>
                <a:path w="1366520" h="395604">
                  <a:moveTo>
                    <a:pt x="168567" y="374611"/>
                  </a:moveTo>
                  <a:lnTo>
                    <a:pt x="167513" y="369443"/>
                  </a:lnTo>
                  <a:lnTo>
                    <a:pt x="163995" y="369989"/>
                  </a:lnTo>
                  <a:lnTo>
                    <a:pt x="160477" y="370535"/>
                  </a:lnTo>
                  <a:lnTo>
                    <a:pt x="161061" y="375767"/>
                  </a:lnTo>
                  <a:lnTo>
                    <a:pt x="168567" y="374611"/>
                  </a:lnTo>
                  <a:close/>
                </a:path>
                <a:path w="1366520" h="395604">
                  <a:moveTo>
                    <a:pt x="188582" y="371513"/>
                  </a:moveTo>
                  <a:lnTo>
                    <a:pt x="187490" y="366356"/>
                  </a:lnTo>
                  <a:lnTo>
                    <a:pt x="183972" y="366903"/>
                  </a:lnTo>
                  <a:lnTo>
                    <a:pt x="180454" y="367449"/>
                  </a:lnTo>
                  <a:lnTo>
                    <a:pt x="181076" y="372668"/>
                  </a:lnTo>
                  <a:lnTo>
                    <a:pt x="188582" y="371513"/>
                  </a:lnTo>
                  <a:close/>
                </a:path>
                <a:path w="1366520" h="395604">
                  <a:moveTo>
                    <a:pt x="208521" y="367944"/>
                  </a:moveTo>
                  <a:lnTo>
                    <a:pt x="207378" y="362800"/>
                  </a:lnTo>
                  <a:lnTo>
                    <a:pt x="203885" y="363435"/>
                  </a:lnTo>
                  <a:lnTo>
                    <a:pt x="200393" y="364070"/>
                  </a:lnTo>
                  <a:lnTo>
                    <a:pt x="201053" y="369303"/>
                  </a:lnTo>
                  <a:lnTo>
                    <a:pt x="208521" y="367944"/>
                  </a:lnTo>
                  <a:close/>
                </a:path>
                <a:path w="1366520" h="395604">
                  <a:moveTo>
                    <a:pt x="228460" y="364312"/>
                  </a:moveTo>
                  <a:lnTo>
                    <a:pt x="227266" y="359181"/>
                  </a:lnTo>
                  <a:lnTo>
                    <a:pt x="223774" y="359816"/>
                  </a:lnTo>
                  <a:lnTo>
                    <a:pt x="220281" y="360451"/>
                  </a:lnTo>
                  <a:lnTo>
                    <a:pt x="220980" y="365671"/>
                  </a:lnTo>
                  <a:lnTo>
                    <a:pt x="228460" y="364312"/>
                  </a:lnTo>
                  <a:close/>
                </a:path>
                <a:path w="1366520" h="395604">
                  <a:moveTo>
                    <a:pt x="248386" y="360692"/>
                  </a:moveTo>
                  <a:lnTo>
                    <a:pt x="247154" y="355561"/>
                  </a:lnTo>
                  <a:lnTo>
                    <a:pt x="243662" y="356196"/>
                  </a:lnTo>
                  <a:lnTo>
                    <a:pt x="240169" y="356831"/>
                  </a:lnTo>
                  <a:lnTo>
                    <a:pt x="240919" y="362038"/>
                  </a:lnTo>
                  <a:lnTo>
                    <a:pt x="248386" y="360692"/>
                  </a:lnTo>
                  <a:close/>
                </a:path>
                <a:path w="1366520" h="395604">
                  <a:moveTo>
                    <a:pt x="268249" y="356717"/>
                  </a:moveTo>
                  <a:lnTo>
                    <a:pt x="266979" y="351599"/>
                  </a:lnTo>
                  <a:lnTo>
                    <a:pt x="263499" y="352323"/>
                  </a:lnTo>
                  <a:lnTo>
                    <a:pt x="260019" y="353047"/>
                  </a:lnTo>
                  <a:lnTo>
                    <a:pt x="260807" y="358254"/>
                  </a:lnTo>
                  <a:lnTo>
                    <a:pt x="268249" y="356717"/>
                  </a:lnTo>
                  <a:close/>
                </a:path>
                <a:path w="1366520" h="395604">
                  <a:moveTo>
                    <a:pt x="288074" y="352590"/>
                  </a:moveTo>
                  <a:lnTo>
                    <a:pt x="286766" y="347484"/>
                  </a:lnTo>
                  <a:lnTo>
                    <a:pt x="283286" y="348208"/>
                  </a:lnTo>
                  <a:lnTo>
                    <a:pt x="279806" y="348932"/>
                  </a:lnTo>
                  <a:lnTo>
                    <a:pt x="280631" y="354139"/>
                  </a:lnTo>
                  <a:lnTo>
                    <a:pt x="288074" y="352590"/>
                  </a:lnTo>
                  <a:close/>
                </a:path>
                <a:path w="1366520" h="395604">
                  <a:moveTo>
                    <a:pt x="307911" y="348462"/>
                  </a:moveTo>
                  <a:lnTo>
                    <a:pt x="306565" y="343369"/>
                  </a:lnTo>
                  <a:lnTo>
                    <a:pt x="303085" y="344093"/>
                  </a:lnTo>
                  <a:lnTo>
                    <a:pt x="299605" y="344817"/>
                  </a:lnTo>
                  <a:lnTo>
                    <a:pt x="300482" y="350012"/>
                  </a:lnTo>
                  <a:lnTo>
                    <a:pt x="307911" y="348462"/>
                  </a:lnTo>
                  <a:close/>
                </a:path>
                <a:path w="1366520" h="395604">
                  <a:moveTo>
                    <a:pt x="327685" y="344106"/>
                  </a:moveTo>
                  <a:lnTo>
                    <a:pt x="326313" y="339026"/>
                  </a:lnTo>
                  <a:lnTo>
                    <a:pt x="322846" y="339826"/>
                  </a:lnTo>
                  <a:lnTo>
                    <a:pt x="319379" y="340626"/>
                  </a:lnTo>
                  <a:lnTo>
                    <a:pt x="320294" y="345821"/>
                  </a:lnTo>
                  <a:lnTo>
                    <a:pt x="327685" y="344106"/>
                  </a:lnTo>
                  <a:close/>
                </a:path>
                <a:path w="1366520" h="395604">
                  <a:moveTo>
                    <a:pt x="347408" y="339509"/>
                  </a:moveTo>
                  <a:lnTo>
                    <a:pt x="345998" y="334441"/>
                  </a:lnTo>
                  <a:lnTo>
                    <a:pt x="342531" y="335241"/>
                  </a:lnTo>
                  <a:lnTo>
                    <a:pt x="339064" y="336042"/>
                  </a:lnTo>
                  <a:lnTo>
                    <a:pt x="340017" y="341236"/>
                  </a:lnTo>
                  <a:lnTo>
                    <a:pt x="347408" y="339509"/>
                  </a:lnTo>
                  <a:close/>
                </a:path>
                <a:path w="1366520" h="395604">
                  <a:moveTo>
                    <a:pt x="367144" y="334911"/>
                  </a:moveTo>
                  <a:lnTo>
                    <a:pt x="365696" y="329857"/>
                  </a:lnTo>
                  <a:lnTo>
                    <a:pt x="362229" y="330657"/>
                  </a:lnTo>
                  <a:lnTo>
                    <a:pt x="358762" y="331457"/>
                  </a:lnTo>
                  <a:lnTo>
                    <a:pt x="359752" y="336638"/>
                  </a:lnTo>
                  <a:lnTo>
                    <a:pt x="367144" y="334911"/>
                  </a:lnTo>
                  <a:close/>
                </a:path>
                <a:path w="1366520" h="395604">
                  <a:moveTo>
                    <a:pt x="386829" y="330174"/>
                  </a:moveTo>
                  <a:lnTo>
                    <a:pt x="385343" y="325132"/>
                  </a:lnTo>
                  <a:lnTo>
                    <a:pt x="381901" y="326009"/>
                  </a:lnTo>
                  <a:lnTo>
                    <a:pt x="378460" y="326885"/>
                  </a:lnTo>
                  <a:lnTo>
                    <a:pt x="379476" y="332054"/>
                  </a:lnTo>
                  <a:lnTo>
                    <a:pt x="386829" y="330174"/>
                  </a:lnTo>
                  <a:close/>
                </a:path>
                <a:path w="1366520" h="395604">
                  <a:moveTo>
                    <a:pt x="406450" y="325170"/>
                  </a:moveTo>
                  <a:lnTo>
                    <a:pt x="404926" y="320128"/>
                  </a:lnTo>
                  <a:lnTo>
                    <a:pt x="401485" y="321005"/>
                  </a:lnTo>
                  <a:lnTo>
                    <a:pt x="398043" y="321881"/>
                  </a:lnTo>
                  <a:lnTo>
                    <a:pt x="399097" y="327050"/>
                  </a:lnTo>
                  <a:lnTo>
                    <a:pt x="406450" y="325170"/>
                  </a:lnTo>
                  <a:close/>
                </a:path>
                <a:path w="1366520" h="395604">
                  <a:moveTo>
                    <a:pt x="426072" y="320141"/>
                  </a:moveTo>
                  <a:lnTo>
                    <a:pt x="424510" y="315112"/>
                  </a:lnTo>
                  <a:lnTo>
                    <a:pt x="421068" y="315988"/>
                  </a:lnTo>
                  <a:lnTo>
                    <a:pt x="417626" y="316865"/>
                  </a:lnTo>
                  <a:lnTo>
                    <a:pt x="418719" y="322021"/>
                  </a:lnTo>
                  <a:lnTo>
                    <a:pt x="426072" y="320141"/>
                  </a:lnTo>
                  <a:close/>
                </a:path>
                <a:path w="1366520" h="395604">
                  <a:moveTo>
                    <a:pt x="445681" y="315048"/>
                  </a:moveTo>
                  <a:lnTo>
                    <a:pt x="444093" y="310019"/>
                  </a:lnTo>
                  <a:lnTo>
                    <a:pt x="440664" y="310972"/>
                  </a:lnTo>
                  <a:lnTo>
                    <a:pt x="437222" y="311861"/>
                  </a:lnTo>
                  <a:lnTo>
                    <a:pt x="438340" y="317004"/>
                  </a:lnTo>
                  <a:lnTo>
                    <a:pt x="442023" y="316052"/>
                  </a:lnTo>
                  <a:lnTo>
                    <a:pt x="445681" y="315048"/>
                  </a:lnTo>
                  <a:close/>
                </a:path>
                <a:path w="1366520" h="395604">
                  <a:moveTo>
                    <a:pt x="465188" y="309651"/>
                  </a:moveTo>
                  <a:lnTo>
                    <a:pt x="463575" y="304634"/>
                  </a:lnTo>
                  <a:lnTo>
                    <a:pt x="460146" y="305587"/>
                  </a:lnTo>
                  <a:lnTo>
                    <a:pt x="456717" y="306539"/>
                  </a:lnTo>
                  <a:lnTo>
                    <a:pt x="457873" y="311670"/>
                  </a:lnTo>
                  <a:lnTo>
                    <a:pt x="465188" y="309651"/>
                  </a:lnTo>
                  <a:close/>
                </a:path>
                <a:path w="1366520" h="395604">
                  <a:moveTo>
                    <a:pt x="484720" y="304241"/>
                  </a:moveTo>
                  <a:lnTo>
                    <a:pt x="483069" y="299237"/>
                  </a:lnTo>
                  <a:lnTo>
                    <a:pt x="479640" y="300189"/>
                  </a:lnTo>
                  <a:lnTo>
                    <a:pt x="476211" y="301142"/>
                  </a:lnTo>
                  <a:lnTo>
                    <a:pt x="477405" y="306273"/>
                  </a:lnTo>
                  <a:lnTo>
                    <a:pt x="484720" y="304241"/>
                  </a:lnTo>
                  <a:close/>
                </a:path>
                <a:path w="1366520" h="395604">
                  <a:moveTo>
                    <a:pt x="504228" y="298831"/>
                  </a:moveTo>
                  <a:lnTo>
                    <a:pt x="502551" y="293839"/>
                  </a:lnTo>
                  <a:lnTo>
                    <a:pt x="499122" y="294792"/>
                  </a:lnTo>
                  <a:lnTo>
                    <a:pt x="495693" y="295744"/>
                  </a:lnTo>
                  <a:lnTo>
                    <a:pt x="496912" y="300863"/>
                  </a:lnTo>
                  <a:lnTo>
                    <a:pt x="504228" y="298831"/>
                  </a:lnTo>
                  <a:close/>
                </a:path>
                <a:path w="1366520" h="395604">
                  <a:moveTo>
                    <a:pt x="523646" y="293065"/>
                  </a:moveTo>
                  <a:lnTo>
                    <a:pt x="521931" y="288086"/>
                  </a:lnTo>
                  <a:lnTo>
                    <a:pt x="518528" y="289090"/>
                  </a:lnTo>
                  <a:lnTo>
                    <a:pt x="515124" y="290093"/>
                  </a:lnTo>
                  <a:lnTo>
                    <a:pt x="516369" y="295224"/>
                  </a:lnTo>
                  <a:lnTo>
                    <a:pt x="523646" y="293065"/>
                  </a:lnTo>
                  <a:close/>
                </a:path>
                <a:path w="1366520" h="395604">
                  <a:moveTo>
                    <a:pt x="543052" y="287324"/>
                  </a:moveTo>
                  <a:lnTo>
                    <a:pt x="541312" y="282359"/>
                  </a:lnTo>
                  <a:lnTo>
                    <a:pt x="537908" y="283362"/>
                  </a:lnTo>
                  <a:lnTo>
                    <a:pt x="534504" y="284365"/>
                  </a:lnTo>
                  <a:lnTo>
                    <a:pt x="535774" y="289483"/>
                  </a:lnTo>
                  <a:lnTo>
                    <a:pt x="543052" y="287324"/>
                  </a:lnTo>
                  <a:close/>
                </a:path>
                <a:path w="1366520" h="395604">
                  <a:moveTo>
                    <a:pt x="562470" y="281584"/>
                  </a:moveTo>
                  <a:lnTo>
                    <a:pt x="560705" y="276618"/>
                  </a:lnTo>
                  <a:lnTo>
                    <a:pt x="557301" y="277622"/>
                  </a:lnTo>
                  <a:lnTo>
                    <a:pt x="553897" y="278625"/>
                  </a:lnTo>
                  <a:lnTo>
                    <a:pt x="555193" y="283730"/>
                  </a:lnTo>
                  <a:lnTo>
                    <a:pt x="562470" y="281584"/>
                  </a:lnTo>
                  <a:close/>
                </a:path>
                <a:path w="1366520" h="395604">
                  <a:moveTo>
                    <a:pt x="581799" y="275551"/>
                  </a:moveTo>
                  <a:lnTo>
                    <a:pt x="580021" y="270586"/>
                  </a:lnTo>
                  <a:lnTo>
                    <a:pt x="576630" y="271653"/>
                  </a:lnTo>
                  <a:lnTo>
                    <a:pt x="573239" y="272719"/>
                  </a:lnTo>
                  <a:lnTo>
                    <a:pt x="574560" y="277812"/>
                  </a:lnTo>
                  <a:lnTo>
                    <a:pt x="581799" y="275551"/>
                  </a:lnTo>
                  <a:close/>
                </a:path>
                <a:path w="1366520" h="395604">
                  <a:moveTo>
                    <a:pt x="601116" y="269494"/>
                  </a:moveTo>
                  <a:lnTo>
                    <a:pt x="599313" y="264541"/>
                  </a:lnTo>
                  <a:lnTo>
                    <a:pt x="595922" y="265607"/>
                  </a:lnTo>
                  <a:lnTo>
                    <a:pt x="592531" y="266674"/>
                  </a:lnTo>
                  <a:lnTo>
                    <a:pt x="593877" y="271767"/>
                  </a:lnTo>
                  <a:lnTo>
                    <a:pt x="601116" y="269494"/>
                  </a:lnTo>
                  <a:close/>
                </a:path>
                <a:path w="1366520" h="395604">
                  <a:moveTo>
                    <a:pt x="620445" y="263461"/>
                  </a:moveTo>
                  <a:lnTo>
                    <a:pt x="618617" y="258508"/>
                  </a:lnTo>
                  <a:lnTo>
                    <a:pt x="615226" y="259575"/>
                  </a:lnTo>
                  <a:lnTo>
                    <a:pt x="611835" y="260642"/>
                  </a:lnTo>
                  <a:lnTo>
                    <a:pt x="613206" y="265722"/>
                  </a:lnTo>
                  <a:lnTo>
                    <a:pt x="620445" y="263461"/>
                  </a:lnTo>
                  <a:close/>
                </a:path>
                <a:path w="1366520" h="395604">
                  <a:moveTo>
                    <a:pt x="639699" y="257187"/>
                  </a:moveTo>
                  <a:lnTo>
                    <a:pt x="637857" y="252260"/>
                  </a:lnTo>
                  <a:lnTo>
                    <a:pt x="634479" y="253365"/>
                  </a:lnTo>
                  <a:lnTo>
                    <a:pt x="631101" y="254469"/>
                  </a:lnTo>
                  <a:lnTo>
                    <a:pt x="632498" y="259549"/>
                  </a:lnTo>
                  <a:lnTo>
                    <a:pt x="639699" y="257187"/>
                  </a:lnTo>
                  <a:close/>
                </a:path>
                <a:path w="1366520" h="395604">
                  <a:moveTo>
                    <a:pt x="658939" y="250888"/>
                  </a:moveTo>
                  <a:lnTo>
                    <a:pt x="657072" y="245960"/>
                  </a:lnTo>
                  <a:lnTo>
                    <a:pt x="653694" y="247065"/>
                  </a:lnTo>
                  <a:lnTo>
                    <a:pt x="650316" y="248170"/>
                  </a:lnTo>
                  <a:lnTo>
                    <a:pt x="651725" y="253250"/>
                  </a:lnTo>
                  <a:lnTo>
                    <a:pt x="658939" y="250888"/>
                  </a:lnTo>
                  <a:close/>
                </a:path>
                <a:path w="1366520" h="395604">
                  <a:moveTo>
                    <a:pt x="678192" y="244589"/>
                  </a:moveTo>
                  <a:lnTo>
                    <a:pt x="676300" y="239674"/>
                  </a:lnTo>
                  <a:lnTo>
                    <a:pt x="672922" y="240779"/>
                  </a:lnTo>
                  <a:lnTo>
                    <a:pt x="669544" y="241884"/>
                  </a:lnTo>
                  <a:lnTo>
                    <a:pt x="670979" y="246951"/>
                  </a:lnTo>
                  <a:lnTo>
                    <a:pt x="678192" y="244589"/>
                  </a:lnTo>
                  <a:close/>
                </a:path>
                <a:path w="1366520" h="395604">
                  <a:moveTo>
                    <a:pt x="697369" y="238137"/>
                  </a:moveTo>
                  <a:lnTo>
                    <a:pt x="695464" y="233222"/>
                  </a:lnTo>
                  <a:lnTo>
                    <a:pt x="692099" y="234365"/>
                  </a:lnTo>
                  <a:lnTo>
                    <a:pt x="688733" y="235508"/>
                  </a:lnTo>
                  <a:lnTo>
                    <a:pt x="690181" y="240576"/>
                  </a:lnTo>
                  <a:lnTo>
                    <a:pt x="697369" y="238137"/>
                  </a:lnTo>
                  <a:close/>
                </a:path>
                <a:path w="1366520" h="395604">
                  <a:moveTo>
                    <a:pt x="716534" y="231622"/>
                  </a:moveTo>
                  <a:lnTo>
                    <a:pt x="714616" y="226720"/>
                  </a:lnTo>
                  <a:lnTo>
                    <a:pt x="711250" y="227863"/>
                  </a:lnTo>
                  <a:lnTo>
                    <a:pt x="707885" y="229006"/>
                  </a:lnTo>
                  <a:lnTo>
                    <a:pt x="709345" y="234073"/>
                  </a:lnTo>
                  <a:lnTo>
                    <a:pt x="716534" y="231622"/>
                  </a:lnTo>
                  <a:close/>
                </a:path>
                <a:path w="1366520" h="395604">
                  <a:moveTo>
                    <a:pt x="735698" y="225107"/>
                  </a:moveTo>
                  <a:lnTo>
                    <a:pt x="733767" y="220205"/>
                  </a:lnTo>
                  <a:lnTo>
                    <a:pt x="730402" y="221348"/>
                  </a:lnTo>
                  <a:lnTo>
                    <a:pt x="727036" y="222491"/>
                  </a:lnTo>
                  <a:lnTo>
                    <a:pt x="728522" y="227545"/>
                  </a:lnTo>
                  <a:lnTo>
                    <a:pt x="735698" y="225107"/>
                  </a:lnTo>
                  <a:close/>
                </a:path>
                <a:path w="1366520" h="395604">
                  <a:moveTo>
                    <a:pt x="754837" y="218490"/>
                  </a:moveTo>
                  <a:lnTo>
                    <a:pt x="752881" y="213601"/>
                  </a:lnTo>
                  <a:lnTo>
                    <a:pt x="749528" y="214769"/>
                  </a:lnTo>
                  <a:lnTo>
                    <a:pt x="746175" y="215938"/>
                  </a:lnTo>
                  <a:lnTo>
                    <a:pt x="747674" y="220992"/>
                  </a:lnTo>
                  <a:lnTo>
                    <a:pt x="754837" y="218490"/>
                  </a:lnTo>
                  <a:close/>
                </a:path>
                <a:path w="1366520" h="395604">
                  <a:moveTo>
                    <a:pt x="773950" y="211823"/>
                  </a:moveTo>
                  <a:lnTo>
                    <a:pt x="771982" y="206933"/>
                  </a:lnTo>
                  <a:lnTo>
                    <a:pt x="768629" y="208102"/>
                  </a:lnTo>
                  <a:lnTo>
                    <a:pt x="765276" y="209283"/>
                  </a:lnTo>
                  <a:lnTo>
                    <a:pt x="766787" y="214325"/>
                  </a:lnTo>
                  <a:lnTo>
                    <a:pt x="773950" y="211823"/>
                  </a:lnTo>
                  <a:close/>
                </a:path>
                <a:path w="1366520" h="395604">
                  <a:moveTo>
                    <a:pt x="793051" y="205130"/>
                  </a:moveTo>
                  <a:lnTo>
                    <a:pt x="791083" y="200253"/>
                  </a:lnTo>
                  <a:lnTo>
                    <a:pt x="787730" y="201422"/>
                  </a:lnTo>
                  <a:lnTo>
                    <a:pt x="784377" y="202590"/>
                  </a:lnTo>
                  <a:lnTo>
                    <a:pt x="785901" y="207632"/>
                  </a:lnTo>
                  <a:lnTo>
                    <a:pt x="793051" y="205130"/>
                  </a:lnTo>
                  <a:close/>
                </a:path>
                <a:path w="1366520" h="395604">
                  <a:moveTo>
                    <a:pt x="812139" y="198386"/>
                  </a:moveTo>
                  <a:lnTo>
                    <a:pt x="810158" y="193509"/>
                  </a:lnTo>
                  <a:lnTo>
                    <a:pt x="806805" y="194703"/>
                  </a:lnTo>
                  <a:lnTo>
                    <a:pt x="803452" y="195897"/>
                  </a:lnTo>
                  <a:lnTo>
                    <a:pt x="804989" y="200939"/>
                  </a:lnTo>
                  <a:lnTo>
                    <a:pt x="812139" y="198386"/>
                  </a:lnTo>
                  <a:close/>
                </a:path>
                <a:path w="1366520" h="395604">
                  <a:moveTo>
                    <a:pt x="831202" y="191592"/>
                  </a:moveTo>
                  <a:lnTo>
                    <a:pt x="829221" y="186715"/>
                  </a:lnTo>
                  <a:lnTo>
                    <a:pt x="825868" y="187909"/>
                  </a:lnTo>
                  <a:lnTo>
                    <a:pt x="822515" y="189103"/>
                  </a:lnTo>
                  <a:lnTo>
                    <a:pt x="824064" y="194144"/>
                  </a:lnTo>
                  <a:lnTo>
                    <a:pt x="831202" y="191592"/>
                  </a:lnTo>
                  <a:close/>
                </a:path>
                <a:path w="1366520" h="395604">
                  <a:moveTo>
                    <a:pt x="850265" y="184797"/>
                  </a:moveTo>
                  <a:lnTo>
                    <a:pt x="848271" y="179920"/>
                  </a:lnTo>
                  <a:lnTo>
                    <a:pt x="844918" y="181114"/>
                  </a:lnTo>
                  <a:lnTo>
                    <a:pt x="841565" y="182308"/>
                  </a:lnTo>
                  <a:lnTo>
                    <a:pt x="843114" y="187337"/>
                  </a:lnTo>
                  <a:lnTo>
                    <a:pt x="850265" y="184797"/>
                  </a:lnTo>
                  <a:close/>
                </a:path>
                <a:path w="1366520" h="395604">
                  <a:moveTo>
                    <a:pt x="869315" y="177952"/>
                  </a:moveTo>
                  <a:lnTo>
                    <a:pt x="867321" y="173088"/>
                  </a:lnTo>
                  <a:lnTo>
                    <a:pt x="863968" y="174294"/>
                  </a:lnTo>
                  <a:lnTo>
                    <a:pt x="860615" y="175501"/>
                  </a:lnTo>
                  <a:lnTo>
                    <a:pt x="862177" y="180530"/>
                  </a:lnTo>
                  <a:lnTo>
                    <a:pt x="869315" y="177952"/>
                  </a:lnTo>
                  <a:close/>
                </a:path>
                <a:path w="1366520" h="395604">
                  <a:moveTo>
                    <a:pt x="888339" y="171081"/>
                  </a:moveTo>
                  <a:lnTo>
                    <a:pt x="886345" y="166217"/>
                  </a:lnTo>
                  <a:lnTo>
                    <a:pt x="882992" y="167424"/>
                  </a:lnTo>
                  <a:lnTo>
                    <a:pt x="879640" y="168630"/>
                  </a:lnTo>
                  <a:lnTo>
                    <a:pt x="881214" y="173659"/>
                  </a:lnTo>
                  <a:lnTo>
                    <a:pt x="888339" y="171081"/>
                  </a:lnTo>
                  <a:close/>
                </a:path>
                <a:path w="1366520" h="395604">
                  <a:moveTo>
                    <a:pt x="907389" y="164198"/>
                  </a:moveTo>
                  <a:lnTo>
                    <a:pt x="905383" y="159334"/>
                  </a:lnTo>
                  <a:lnTo>
                    <a:pt x="902030" y="160540"/>
                  </a:lnTo>
                  <a:lnTo>
                    <a:pt x="898677" y="161747"/>
                  </a:lnTo>
                  <a:lnTo>
                    <a:pt x="900252" y="166776"/>
                  </a:lnTo>
                  <a:lnTo>
                    <a:pt x="907389" y="164198"/>
                  </a:lnTo>
                  <a:close/>
                </a:path>
                <a:path w="1366520" h="395604">
                  <a:moveTo>
                    <a:pt x="926414" y="157314"/>
                  </a:moveTo>
                  <a:lnTo>
                    <a:pt x="924394" y="152438"/>
                  </a:lnTo>
                  <a:lnTo>
                    <a:pt x="921054" y="153657"/>
                  </a:lnTo>
                  <a:lnTo>
                    <a:pt x="917714" y="154876"/>
                  </a:lnTo>
                  <a:lnTo>
                    <a:pt x="919289" y="159905"/>
                  </a:lnTo>
                  <a:lnTo>
                    <a:pt x="926414" y="157314"/>
                  </a:lnTo>
                  <a:close/>
                </a:path>
                <a:path w="1366520" h="395604">
                  <a:moveTo>
                    <a:pt x="945426" y="150406"/>
                  </a:moveTo>
                  <a:lnTo>
                    <a:pt x="943406" y="145529"/>
                  </a:lnTo>
                  <a:lnTo>
                    <a:pt x="940066" y="146748"/>
                  </a:lnTo>
                  <a:lnTo>
                    <a:pt x="936726" y="147967"/>
                  </a:lnTo>
                  <a:lnTo>
                    <a:pt x="938301" y="152996"/>
                  </a:lnTo>
                  <a:lnTo>
                    <a:pt x="945426" y="150406"/>
                  </a:lnTo>
                  <a:close/>
                </a:path>
                <a:path w="1366520" h="395604">
                  <a:moveTo>
                    <a:pt x="964450" y="143484"/>
                  </a:moveTo>
                  <a:lnTo>
                    <a:pt x="962431" y="138620"/>
                  </a:lnTo>
                  <a:lnTo>
                    <a:pt x="959091" y="139839"/>
                  </a:lnTo>
                  <a:lnTo>
                    <a:pt x="955751" y="141058"/>
                  </a:lnTo>
                  <a:lnTo>
                    <a:pt x="957326" y="146075"/>
                  </a:lnTo>
                  <a:lnTo>
                    <a:pt x="964450" y="143484"/>
                  </a:lnTo>
                  <a:close/>
                </a:path>
                <a:path w="1366520" h="395604">
                  <a:moveTo>
                    <a:pt x="983462" y="136588"/>
                  </a:moveTo>
                  <a:lnTo>
                    <a:pt x="981443" y="131711"/>
                  </a:lnTo>
                  <a:lnTo>
                    <a:pt x="978103" y="132930"/>
                  </a:lnTo>
                  <a:lnTo>
                    <a:pt x="974763" y="134150"/>
                  </a:lnTo>
                  <a:lnTo>
                    <a:pt x="976337" y="139166"/>
                  </a:lnTo>
                  <a:lnTo>
                    <a:pt x="983462" y="136588"/>
                  </a:lnTo>
                  <a:close/>
                </a:path>
                <a:path w="1366520" h="395604">
                  <a:moveTo>
                    <a:pt x="1002487" y="129679"/>
                  </a:moveTo>
                  <a:lnTo>
                    <a:pt x="1000467" y="124802"/>
                  </a:lnTo>
                  <a:lnTo>
                    <a:pt x="997127" y="126022"/>
                  </a:lnTo>
                  <a:lnTo>
                    <a:pt x="993787" y="127241"/>
                  </a:lnTo>
                  <a:lnTo>
                    <a:pt x="995362" y="132257"/>
                  </a:lnTo>
                  <a:lnTo>
                    <a:pt x="1002487" y="129679"/>
                  </a:lnTo>
                  <a:close/>
                </a:path>
                <a:path w="1366520" h="395604">
                  <a:moveTo>
                    <a:pt x="1021511" y="122783"/>
                  </a:moveTo>
                  <a:lnTo>
                    <a:pt x="1019492" y="117906"/>
                  </a:lnTo>
                  <a:lnTo>
                    <a:pt x="1016152" y="119126"/>
                  </a:lnTo>
                  <a:lnTo>
                    <a:pt x="1012812" y="120345"/>
                  </a:lnTo>
                  <a:lnTo>
                    <a:pt x="1014387" y="125361"/>
                  </a:lnTo>
                  <a:lnTo>
                    <a:pt x="1021511" y="122783"/>
                  </a:lnTo>
                  <a:close/>
                </a:path>
                <a:path w="1366520" h="395604">
                  <a:moveTo>
                    <a:pt x="1040536" y="115887"/>
                  </a:moveTo>
                  <a:lnTo>
                    <a:pt x="1038517" y="111010"/>
                  </a:lnTo>
                  <a:lnTo>
                    <a:pt x="1035177" y="112229"/>
                  </a:lnTo>
                  <a:lnTo>
                    <a:pt x="1031836" y="113449"/>
                  </a:lnTo>
                  <a:lnTo>
                    <a:pt x="1033399" y="118478"/>
                  </a:lnTo>
                  <a:lnTo>
                    <a:pt x="1040536" y="115887"/>
                  </a:lnTo>
                  <a:close/>
                </a:path>
                <a:path w="1366520" h="395604">
                  <a:moveTo>
                    <a:pt x="1059561" y="109029"/>
                  </a:moveTo>
                  <a:lnTo>
                    <a:pt x="1057567" y="104152"/>
                  </a:lnTo>
                  <a:lnTo>
                    <a:pt x="1054214" y="105359"/>
                  </a:lnTo>
                  <a:lnTo>
                    <a:pt x="1050861" y="106565"/>
                  </a:lnTo>
                  <a:lnTo>
                    <a:pt x="1052436" y="111594"/>
                  </a:lnTo>
                  <a:lnTo>
                    <a:pt x="1059561" y="109029"/>
                  </a:lnTo>
                  <a:close/>
                </a:path>
                <a:path w="1366520" h="395604">
                  <a:moveTo>
                    <a:pt x="1078611" y="102184"/>
                  </a:moveTo>
                  <a:lnTo>
                    <a:pt x="1076617" y="97307"/>
                  </a:lnTo>
                  <a:lnTo>
                    <a:pt x="1073264" y="98513"/>
                  </a:lnTo>
                  <a:lnTo>
                    <a:pt x="1069911" y="99720"/>
                  </a:lnTo>
                  <a:lnTo>
                    <a:pt x="1071473" y="104749"/>
                  </a:lnTo>
                  <a:lnTo>
                    <a:pt x="1078611" y="102184"/>
                  </a:lnTo>
                  <a:close/>
                </a:path>
                <a:path w="1366520" h="395604">
                  <a:moveTo>
                    <a:pt x="1097648" y="95338"/>
                  </a:moveTo>
                  <a:lnTo>
                    <a:pt x="1095667" y="90462"/>
                  </a:lnTo>
                  <a:lnTo>
                    <a:pt x="1092314" y="91668"/>
                  </a:lnTo>
                  <a:lnTo>
                    <a:pt x="1088961" y="92875"/>
                  </a:lnTo>
                  <a:lnTo>
                    <a:pt x="1090523" y="97904"/>
                  </a:lnTo>
                  <a:lnTo>
                    <a:pt x="1097648" y="95338"/>
                  </a:lnTo>
                  <a:close/>
                </a:path>
                <a:path w="1366520" h="395604">
                  <a:moveTo>
                    <a:pt x="1116711" y="88582"/>
                  </a:moveTo>
                  <a:lnTo>
                    <a:pt x="1114729" y="83693"/>
                  </a:lnTo>
                  <a:lnTo>
                    <a:pt x="1111377" y="84886"/>
                  </a:lnTo>
                  <a:lnTo>
                    <a:pt x="1108024" y="86080"/>
                  </a:lnTo>
                  <a:lnTo>
                    <a:pt x="1109573" y="91109"/>
                  </a:lnTo>
                  <a:lnTo>
                    <a:pt x="1116711" y="88582"/>
                  </a:lnTo>
                  <a:close/>
                </a:path>
                <a:path w="1366520" h="395604">
                  <a:moveTo>
                    <a:pt x="1135786" y="81826"/>
                  </a:moveTo>
                  <a:lnTo>
                    <a:pt x="1133817" y="76936"/>
                  </a:lnTo>
                  <a:lnTo>
                    <a:pt x="1130465" y="78130"/>
                  </a:lnTo>
                  <a:lnTo>
                    <a:pt x="1127112" y="79324"/>
                  </a:lnTo>
                  <a:lnTo>
                    <a:pt x="1128649" y="84353"/>
                  </a:lnTo>
                  <a:lnTo>
                    <a:pt x="1135786" y="81826"/>
                  </a:lnTo>
                  <a:close/>
                </a:path>
                <a:path w="1366520" h="395604">
                  <a:moveTo>
                    <a:pt x="1154861" y="75069"/>
                  </a:moveTo>
                  <a:lnTo>
                    <a:pt x="1152893" y="70180"/>
                  </a:lnTo>
                  <a:lnTo>
                    <a:pt x="1149540" y="71374"/>
                  </a:lnTo>
                  <a:lnTo>
                    <a:pt x="1146187" y="72567"/>
                  </a:lnTo>
                  <a:lnTo>
                    <a:pt x="1147711" y="77609"/>
                  </a:lnTo>
                  <a:lnTo>
                    <a:pt x="1154861" y="75069"/>
                  </a:lnTo>
                  <a:close/>
                </a:path>
                <a:path w="1366520" h="395604">
                  <a:moveTo>
                    <a:pt x="1173962" y="68440"/>
                  </a:moveTo>
                  <a:lnTo>
                    <a:pt x="1172019" y="63538"/>
                  </a:lnTo>
                  <a:lnTo>
                    <a:pt x="1168654" y="64706"/>
                  </a:lnTo>
                  <a:lnTo>
                    <a:pt x="1165288" y="65874"/>
                  </a:lnTo>
                  <a:lnTo>
                    <a:pt x="1166799" y="70916"/>
                  </a:lnTo>
                  <a:lnTo>
                    <a:pt x="1173962" y="68440"/>
                  </a:lnTo>
                  <a:close/>
                </a:path>
                <a:path w="1366520" h="395604">
                  <a:moveTo>
                    <a:pt x="1193076" y="61823"/>
                  </a:moveTo>
                  <a:lnTo>
                    <a:pt x="1191145" y="56921"/>
                  </a:lnTo>
                  <a:lnTo>
                    <a:pt x="1187780" y="58089"/>
                  </a:lnTo>
                  <a:lnTo>
                    <a:pt x="1184414" y="59258"/>
                  </a:lnTo>
                  <a:lnTo>
                    <a:pt x="1185913" y="64300"/>
                  </a:lnTo>
                  <a:lnTo>
                    <a:pt x="1193076" y="61823"/>
                  </a:lnTo>
                  <a:close/>
                </a:path>
                <a:path w="1366520" h="395604">
                  <a:moveTo>
                    <a:pt x="1212189" y="55206"/>
                  </a:moveTo>
                  <a:lnTo>
                    <a:pt x="1210271" y="50304"/>
                  </a:lnTo>
                  <a:lnTo>
                    <a:pt x="1206906" y="51473"/>
                  </a:lnTo>
                  <a:lnTo>
                    <a:pt x="1203540" y="52641"/>
                  </a:lnTo>
                  <a:lnTo>
                    <a:pt x="1205026" y="57696"/>
                  </a:lnTo>
                  <a:lnTo>
                    <a:pt x="1212189" y="55206"/>
                  </a:lnTo>
                  <a:close/>
                </a:path>
                <a:path w="1366520" h="395604">
                  <a:moveTo>
                    <a:pt x="1231353" y="48704"/>
                  </a:moveTo>
                  <a:lnTo>
                    <a:pt x="1229448" y="43789"/>
                  </a:lnTo>
                  <a:lnTo>
                    <a:pt x="1226070" y="44919"/>
                  </a:lnTo>
                  <a:lnTo>
                    <a:pt x="1222692" y="46050"/>
                  </a:lnTo>
                  <a:lnTo>
                    <a:pt x="1224165" y="51104"/>
                  </a:lnTo>
                  <a:lnTo>
                    <a:pt x="1231353" y="48704"/>
                  </a:lnTo>
                  <a:close/>
                </a:path>
                <a:path w="1366520" h="395604">
                  <a:moveTo>
                    <a:pt x="1250530" y="42265"/>
                  </a:moveTo>
                  <a:lnTo>
                    <a:pt x="1248638" y="37350"/>
                  </a:lnTo>
                  <a:lnTo>
                    <a:pt x="1245260" y="38481"/>
                  </a:lnTo>
                  <a:lnTo>
                    <a:pt x="1241882" y="39611"/>
                  </a:lnTo>
                  <a:lnTo>
                    <a:pt x="1243342" y="44678"/>
                  </a:lnTo>
                  <a:lnTo>
                    <a:pt x="1250530" y="42265"/>
                  </a:lnTo>
                  <a:close/>
                </a:path>
                <a:path w="1366520" h="395604">
                  <a:moveTo>
                    <a:pt x="1269707" y="35839"/>
                  </a:moveTo>
                  <a:lnTo>
                    <a:pt x="1267828" y="30924"/>
                  </a:lnTo>
                  <a:lnTo>
                    <a:pt x="1264450" y="32054"/>
                  </a:lnTo>
                  <a:lnTo>
                    <a:pt x="1261071" y="33185"/>
                  </a:lnTo>
                  <a:lnTo>
                    <a:pt x="1262519" y="38252"/>
                  </a:lnTo>
                  <a:lnTo>
                    <a:pt x="1269707" y="35839"/>
                  </a:lnTo>
                  <a:close/>
                </a:path>
                <a:path w="1366520" h="395604">
                  <a:moveTo>
                    <a:pt x="1288910" y="29489"/>
                  </a:moveTo>
                  <a:lnTo>
                    <a:pt x="1287056" y="24561"/>
                  </a:lnTo>
                  <a:lnTo>
                    <a:pt x="1283665" y="25654"/>
                  </a:lnTo>
                  <a:lnTo>
                    <a:pt x="1280274" y="26746"/>
                  </a:lnTo>
                  <a:lnTo>
                    <a:pt x="1281696" y="31813"/>
                  </a:lnTo>
                  <a:lnTo>
                    <a:pt x="1288910" y="29489"/>
                  </a:lnTo>
                  <a:close/>
                </a:path>
                <a:path w="1366520" h="395604">
                  <a:moveTo>
                    <a:pt x="1308163" y="23291"/>
                  </a:moveTo>
                  <a:lnTo>
                    <a:pt x="1306322" y="18351"/>
                  </a:lnTo>
                  <a:lnTo>
                    <a:pt x="1302931" y="19443"/>
                  </a:lnTo>
                  <a:lnTo>
                    <a:pt x="1299540" y="20535"/>
                  </a:lnTo>
                  <a:lnTo>
                    <a:pt x="1300949" y="25615"/>
                  </a:lnTo>
                  <a:lnTo>
                    <a:pt x="1308163" y="23291"/>
                  </a:lnTo>
                  <a:close/>
                </a:path>
                <a:path w="1366520" h="395604">
                  <a:moveTo>
                    <a:pt x="1327404" y="17081"/>
                  </a:moveTo>
                  <a:lnTo>
                    <a:pt x="1325587" y="12141"/>
                  </a:lnTo>
                  <a:lnTo>
                    <a:pt x="1322197" y="13233"/>
                  </a:lnTo>
                  <a:lnTo>
                    <a:pt x="1318806" y="14325"/>
                  </a:lnTo>
                  <a:lnTo>
                    <a:pt x="1320190" y="19405"/>
                  </a:lnTo>
                  <a:lnTo>
                    <a:pt x="1327404" y="17081"/>
                  </a:lnTo>
                  <a:close/>
                </a:path>
                <a:path w="1366520" h="395604">
                  <a:moveTo>
                    <a:pt x="1346669" y="10909"/>
                  </a:moveTo>
                  <a:lnTo>
                    <a:pt x="1344866" y="5956"/>
                  </a:lnTo>
                  <a:lnTo>
                    <a:pt x="1341462" y="7010"/>
                  </a:lnTo>
                  <a:lnTo>
                    <a:pt x="1338072" y="8102"/>
                  </a:lnTo>
                  <a:lnTo>
                    <a:pt x="1339443" y="13195"/>
                  </a:lnTo>
                  <a:lnTo>
                    <a:pt x="1343050" y="12026"/>
                  </a:lnTo>
                  <a:lnTo>
                    <a:pt x="1346669" y="10909"/>
                  </a:lnTo>
                  <a:close/>
                </a:path>
                <a:path w="1366520" h="395604">
                  <a:moveTo>
                    <a:pt x="1365999" y="4965"/>
                  </a:moveTo>
                  <a:lnTo>
                    <a:pt x="1364221" y="0"/>
                  </a:lnTo>
                  <a:lnTo>
                    <a:pt x="1360817" y="1054"/>
                  </a:lnTo>
                  <a:lnTo>
                    <a:pt x="1357414" y="2095"/>
                  </a:lnTo>
                  <a:lnTo>
                    <a:pt x="1358760" y="7188"/>
                  </a:lnTo>
                  <a:lnTo>
                    <a:pt x="1365999" y="49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 descr=""/>
            <p:cNvSpPr/>
            <p:nvPr/>
          </p:nvSpPr>
          <p:spPr>
            <a:xfrm>
              <a:off x="3665740" y="5433529"/>
              <a:ext cx="681355" cy="143510"/>
            </a:xfrm>
            <a:custGeom>
              <a:avLst/>
              <a:gdLst/>
              <a:ahLst/>
              <a:cxnLst/>
              <a:rect l="l" t="t" r="r" b="b"/>
              <a:pathLst>
                <a:path w="681354" h="143510">
                  <a:moveTo>
                    <a:pt x="8585" y="140957"/>
                  </a:moveTo>
                  <a:lnTo>
                    <a:pt x="6807" y="135991"/>
                  </a:lnTo>
                  <a:lnTo>
                    <a:pt x="3403" y="137045"/>
                  </a:lnTo>
                  <a:lnTo>
                    <a:pt x="0" y="138087"/>
                  </a:lnTo>
                  <a:lnTo>
                    <a:pt x="1346" y="143179"/>
                  </a:lnTo>
                  <a:lnTo>
                    <a:pt x="8585" y="140957"/>
                  </a:lnTo>
                  <a:close/>
                </a:path>
                <a:path w="681354" h="143510">
                  <a:moveTo>
                    <a:pt x="27914" y="135013"/>
                  </a:moveTo>
                  <a:lnTo>
                    <a:pt x="26162" y="130035"/>
                  </a:lnTo>
                  <a:lnTo>
                    <a:pt x="22758" y="131089"/>
                  </a:lnTo>
                  <a:lnTo>
                    <a:pt x="19354" y="132130"/>
                  </a:lnTo>
                  <a:lnTo>
                    <a:pt x="20675" y="137236"/>
                  </a:lnTo>
                  <a:lnTo>
                    <a:pt x="27914" y="135013"/>
                  </a:lnTo>
                  <a:close/>
                </a:path>
                <a:path w="681354" h="143510">
                  <a:moveTo>
                    <a:pt x="47244" y="129057"/>
                  </a:moveTo>
                  <a:lnTo>
                    <a:pt x="45516" y="124091"/>
                  </a:lnTo>
                  <a:lnTo>
                    <a:pt x="42113" y="125133"/>
                  </a:lnTo>
                  <a:lnTo>
                    <a:pt x="38709" y="126174"/>
                  </a:lnTo>
                  <a:lnTo>
                    <a:pt x="40005" y="131292"/>
                  </a:lnTo>
                  <a:lnTo>
                    <a:pt x="47244" y="129057"/>
                  </a:lnTo>
                  <a:close/>
                </a:path>
                <a:path w="681354" h="143510">
                  <a:moveTo>
                    <a:pt x="66662" y="123393"/>
                  </a:moveTo>
                  <a:lnTo>
                    <a:pt x="64947" y="118414"/>
                  </a:lnTo>
                  <a:lnTo>
                    <a:pt x="61531" y="119405"/>
                  </a:lnTo>
                  <a:lnTo>
                    <a:pt x="58115" y="120396"/>
                  </a:lnTo>
                  <a:lnTo>
                    <a:pt x="59385" y="125514"/>
                  </a:lnTo>
                  <a:lnTo>
                    <a:pt x="66662" y="123393"/>
                  </a:lnTo>
                  <a:close/>
                </a:path>
                <a:path w="681354" h="143510">
                  <a:moveTo>
                    <a:pt x="86080" y="117754"/>
                  </a:moveTo>
                  <a:lnTo>
                    <a:pt x="84391" y="112763"/>
                  </a:lnTo>
                  <a:lnTo>
                    <a:pt x="80975" y="113753"/>
                  </a:lnTo>
                  <a:lnTo>
                    <a:pt x="77558" y="114744"/>
                  </a:lnTo>
                  <a:lnTo>
                    <a:pt x="78803" y="119862"/>
                  </a:lnTo>
                  <a:lnTo>
                    <a:pt x="86080" y="117754"/>
                  </a:lnTo>
                  <a:close/>
                </a:path>
                <a:path w="681354" h="143510">
                  <a:moveTo>
                    <a:pt x="105498" y="112102"/>
                  </a:moveTo>
                  <a:lnTo>
                    <a:pt x="103835" y="107111"/>
                  </a:lnTo>
                  <a:lnTo>
                    <a:pt x="100418" y="108102"/>
                  </a:lnTo>
                  <a:lnTo>
                    <a:pt x="97002" y="109093"/>
                  </a:lnTo>
                  <a:lnTo>
                    <a:pt x="98221" y="114223"/>
                  </a:lnTo>
                  <a:lnTo>
                    <a:pt x="105498" y="112102"/>
                  </a:lnTo>
                  <a:close/>
                </a:path>
                <a:path w="681354" h="143510">
                  <a:moveTo>
                    <a:pt x="124968" y="106680"/>
                  </a:moveTo>
                  <a:lnTo>
                    <a:pt x="123342" y="101663"/>
                  </a:lnTo>
                  <a:lnTo>
                    <a:pt x="119900" y="102603"/>
                  </a:lnTo>
                  <a:lnTo>
                    <a:pt x="116459" y="103543"/>
                  </a:lnTo>
                  <a:lnTo>
                    <a:pt x="117652" y="108661"/>
                  </a:lnTo>
                  <a:lnTo>
                    <a:pt x="124968" y="106680"/>
                  </a:lnTo>
                  <a:close/>
                </a:path>
                <a:path w="681354" h="143510">
                  <a:moveTo>
                    <a:pt x="144487" y="101371"/>
                  </a:moveTo>
                  <a:lnTo>
                    <a:pt x="142887" y="96354"/>
                  </a:lnTo>
                  <a:lnTo>
                    <a:pt x="139446" y="97294"/>
                  </a:lnTo>
                  <a:lnTo>
                    <a:pt x="136004" y="98234"/>
                  </a:lnTo>
                  <a:lnTo>
                    <a:pt x="137172" y="103365"/>
                  </a:lnTo>
                  <a:lnTo>
                    <a:pt x="144487" y="101371"/>
                  </a:lnTo>
                  <a:close/>
                </a:path>
                <a:path w="681354" h="143510">
                  <a:moveTo>
                    <a:pt x="164007" y="96062"/>
                  </a:moveTo>
                  <a:lnTo>
                    <a:pt x="162433" y="91033"/>
                  </a:lnTo>
                  <a:lnTo>
                    <a:pt x="158991" y="91973"/>
                  </a:lnTo>
                  <a:lnTo>
                    <a:pt x="155549" y="92913"/>
                  </a:lnTo>
                  <a:lnTo>
                    <a:pt x="156692" y="98056"/>
                  </a:lnTo>
                  <a:lnTo>
                    <a:pt x="164007" y="96062"/>
                  </a:lnTo>
                  <a:close/>
                </a:path>
                <a:path w="681354" h="143510">
                  <a:moveTo>
                    <a:pt x="183553" y="90893"/>
                  </a:moveTo>
                  <a:lnTo>
                    <a:pt x="182003" y="85864"/>
                  </a:lnTo>
                  <a:lnTo>
                    <a:pt x="178549" y="86728"/>
                  </a:lnTo>
                  <a:lnTo>
                    <a:pt x="175094" y="87604"/>
                  </a:lnTo>
                  <a:lnTo>
                    <a:pt x="176199" y="92748"/>
                  </a:lnTo>
                  <a:lnTo>
                    <a:pt x="183553" y="90893"/>
                  </a:lnTo>
                  <a:close/>
                </a:path>
                <a:path w="681354" h="143510">
                  <a:moveTo>
                    <a:pt x="203149" y="85966"/>
                  </a:moveTo>
                  <a:lnTo>
                    <a:pt x="201637" y="80924"/>
                  </a:lnTo>
                  <a:lnTo>
                    <a:pt x="198183" y="81788"/>
                  </a:lnTo>
                  <a:lnTo>
                    <a:pt x="194729" y="82651"/>
                  </a:lnTo>
                  <a:lnTo>
                    <a:pt x="195808" y="87807"/>
                  </a:lnTo>
                  <a:lnTo>
                    <a:pt x="203149" y="85966"/>
                  </a:lnTo>
                  <a:close/>
                </a:path>
                <a:path w="681354" h="143510">
                  <a:moveTo>
                    <a:pt x="222770" y="81026"/>
                  </a:moveTo>
                  <a:lnTo>
                    <a:pt x="221284" y="75984"/>
                  </a:lnTo>
                  <a:lnTo>
                    <a:pt x="217830" y="76847"/>
                  </a:lnTo>
                  <a:lnTo>
                    <a:pt x="214376" y="77711"/>
                  </a:lnTo>
                  <a:lnTo>
                    <a:pt x="215430" y="82880"/>
                  </a:lnTo>
                  <a:lnTo>
                    <a:pt x="222770" y="81026"/>
                  </a:lnTo>
                  <a:close/>
                </a:path>
                <a:path w="681354" h="143510">
                  <a:moveTo>
                    <a:pt x="242379" y="76098"/>
                  </a:moveTo>
                  <a:lnTo>
                    <a:pt x="240919" y="71043"/>
                  </a:lnTo>
                  <a:lnTo>
                    <a:pt x="237464" y="71907"/>
                  </a:lnTo>
                  <a:lnTo>
                    <a:pt x="234010" y="72783"/>
                  </a:lnTo>
                  <a:lnTo>
                    <a:pt x="235026" y="77952"/>
                  </a:lnTo>
                  <a:lnTo>
                    <a:pt x="242379" y="76098"/>
                  </a:lnTo>
                  <a:close/>
                </a:path>
                <a:path w="681354" h="143510">
                  <a:moveTo>
                    <a:pt x="262077" y="71589"/>
                  </a:moveTo>
                  <a:lnTo>
                    <a:pt x="260654" y="66509"/>
                  </a:lnTo>
                  <a:lnTo>
                    <a:pt x="257187" y="67310"/>
                  </a:lnTo>
                  <a:lnTo>
                    <a:pt x="253720" y="68110"/>
                  </a:lnTo>
                  <a:lnTo>
                    <a:pt x="254698" y="73279"/>
                  </a:lnTo>
                  <a:lnTo>
                    <a:pt x="262077" y="71589"/>
                  </a:lnTo>
                  <a:close/>
                </a:path>
                <a:path w="681354" h="143510">
                  <a:moveTo>
                    <a:pt x="281787" y="67068"/>
                  </a:moveTo>
                  <a:lnTo>
                    <a:pt x="280390" y="61988"/>
                  </a:lnTo>
                  <a:lnTo>
                    <a:pt x="276923" y="62788"/>
                  </a:lnTo>
                  <a:lnTo>
                    <a:pt x="273456" y="63588"/>
                  </a:lnTo>
                  <a:lnTo>
                    <a:pt x="274408" y="68770"/>
                  </a:lnTo>
                  <a:lnTo>
                    <a:pt x="281787" y="67068"/>
                  </a:lnTo>
                  <a:close/>
                </a:path>
                <a:path w="681354" h="143510">
                  <a:moveTo>
                    <a:pt x="301485" y="62547"/>
                  </a:moveTo>
                  <a:lnTo>
                    <a:pt x="300126" y="57454"/>
                  </a:lnTo>
                  <a:lnTo>
                    <a:pt x="296659" y="58254"/>
                  </a:lnTo>
                  <a:lnTo>
                    <a:pt x="293192" y="59055"/>
                  </a:lnTo>
                  <a:lnTo>
                    <a:pt x="294106" y="64236"/>
                  </a:lnTo>
                  <a:lnTo>
                    <a:pt x="301485" y="62547"/>
                  </a:lnTo>
                  <a:close/>
                </a:path>
                <a:path w="681354" h="143510">
                  <a:moveTo>
                    <a:pt x="321259" y="58318"/>
                  </a:moveTo>
                  <a:lnTo>
                    <a:pt x="319938" y="53213"/>
                  </a:lnTo>
                  <a:lnTo>
                    <a:pt x="316445" y="53936"/>
                  </a:lnTo>
                  <a:lnTo>
                    <a:pt x="312953" y="54660"/>
                  </a:lnTo>
                  <a:lnTo>
                    <a:pt x="313842" y="59842"/>
                  </a:lnTo>
                  <a:lnTo>
                    <a:pt x="321259" y="58318"/>
                  </a:lnTo>
                  <a:close/>
                </a:path>
                <a:path w="681354" h="143510">
                  <a:moveTo>
                    <a:pt x="341058" y="54229"/>
                  </a:moveTo>
                  <a:lnTo>
                    <a:pt x="339775" y="49110"/>
                  </a:lnTo>
                  <a:lnTo>
                    <a:pt x="336283" y="49834"/>
                  </a:lnTo>
                  <a:lnTo>
                    <a:pt x="332790" y="50558"/>
                  </a:lnTo>
                  <a:lnTo>
                    <a:pt x="333641" y="55753"/>
                  </a:lnTo>
                  <a:lnTo>
                    <a:pt x="341058" y="54229"/>
                  </a:lnTo>
                  <a:close/>
                </a:path>
                <a:path w="681354" h="143510">
                  <a:moveTo>
                    <a:pt x="360870" y="50139"/>
                  </a:moveTo>
                  <a:lnTo>
                    <a:pt x="359613" y="45021"/>
                  </a:lnTo>
                  <a:lnTo>
                    <a:pt x="356120" y="45745"/>
                  </a:lnTo>
                  <a:lnTo>
                    <a:pt x="352628" y="46469"/>
                  </a:lnTo>
                  <a:lnTo>
                    <a:pt x="353441" y="51663"/>
                  </a:lnTo>
                  <a:lnTo>
                    <a:pt x="360870" y="50139"/>
                  </a:lnTo>
                  <a:close/>
                </a:path>
                <a:path w="681354" h="143510">
                  <a:moveTo>
                    <a:pt x="380695" y="46177"/>
                  </a:moveTo>
                  <a:lnTo>
                    <a:pt x="379476" y="41046"/>
                  </a:lnTo>
                  <a:lnTo>
                    <a:pt x="375970" y="41681"/>
                  </a:lnTo>
                  <a:lnTo>
                    <a:pt x="372465" y="42354"/>
                  </a:lnTo>
                  <a:lnTo>
                    <a:pt x="373253" y="47561"/>
                  </a:lnTo>
                  <a:lnTo>
                    <a:pt x="376974" y="46850"/>
                  </a:lnTo>
                  <a:lnTo>
                    <a:pt x="380695" y="46177"/>
                  </a:lnTo>
                  <a:close/>
                </a:path>
                <a:path w="681354" h="143510">
                  <a:moveTo>
                    <a:pt x="400583" y="42557"/>
                  </a:moveTo>
                  <a:lnTo>
                    <a:pt x="399402" y="37426"/>
                  </a:lnTo>
                  <a:lnTo>
                    <a:pt x="395897" y="38061"/>
                  </a:lnTo>
                  <a:lnTo>
                    <a:pt x="392391" y="38696"/>
                  </a:lnTo>
                  <a:lnTo>
                    <a:pt x="393141" y="43916"/>
                  </a:lnTo>
                  <a:lnTo>
                    <a:pt x="400583" y="42557"/>
                  </a:lnTo>
                  <a:close/>
                </a:path>
                <a:path w="681354" h="143510">
                  <a:moveTo>
                    <a:pt x="420471" y="38950"/>
                  </a:moveTo>
                  <a:lnTo>
                    <a:pt x="419328" y="33807"/>
                  </a:lnTo>
                  <a:lnTo>
                    <a:pt x="415823" y="34442"/>
                  </a:lnTo>
                  <a:lnTo>
                    <a:pt x="412318" y="35077"/>
                  </a:lnTo>
                  <a:lnTo>
                    <a:pt x="413029" y="40297"/>
                  </a:lnTo>
                  <a:lnTo>
                    <a:pt x="420471" y="38950"/>
                  </a:lnTo>
                  <a:close/>
                </a:path>
                <a:path w="681354" h="143510">
                  <a:moveTo>
                    <a:pt x="440372" y="35331"/>
                  </a:moveTo>
                  <a:lnTo>
                    <a:pt x="439254" y="30187"/>
                  </a:lnTo>
                  <a:lnTo>
                    <a:pt x="435749" y="30822"/>
                  </a:lnTo>
                  <a:lnTo>
                    <a:pt x="432244" y="31457"/>
                  </a:lnTo>
                  <a:lnTo>
                    <a:pt x="432917" y="36690"/>
                  </a:lnTo>
                  <a:lnTo>
                    <a:pt x="440372" y="35331"/>
                  </a:lnTo>
                  <a:close/>
                </a:path>
                <a:path w="681354" h="143510">
                  <a:moveTo>
                    <a:pt x="460324" y="32118"/>
                  </a:moveTo>
                  <a:lnTo>
                    <a:pt x="459244" y="26962"/>
                  </a:lnTo>
                  <a:lnTo>
                    <a:pt x="455726" y="27508"/>
                  </a:lnTo>
                  <a:lnTo>
                    <a:pt x="452208" y="28054"/>
                  </a:lnTo>
                  <a:lnTo>
                    <a:pt x="452843" y="33286"/>
                  </a:lnTo>
                  <a:lnTo>
                    <a:pt x="460324" y="32118"/>
                  </a:lnTo>
                  <a:close/>
                </a:path>
                <a:path w="681354" h="143510">
                  <a:moveTo>
                    <a:pt x="480301" y="28994"/>
                  </a:moveTo>
                  <a:lnTo>
                    <a:pt x="479259" y="23837"/>
                  </a:lnTo>
                  <a:lnTo>
                    <a:pt x="475742" y="24384"/>
                  </a:lnTo>
                  <a:lnTo>
                    <a:pt x="472224" y="24930"/>
                  </a:lnTo>
                  <a:lnTo>
                    <a:pt x="472821" y="30162"/>
                  </a:lnTo>
                  <a:lnTo>
                    <a:pt x="480301" y="28994"/>
                  </a:lnTo>
                  <a:close/>
                </a:path>
                <a:path w="681354" h="143510">
                  <a:moveTo>
                    <a:pt x="500265" y="25869"/>
                  </a:moveTo>
                  <a:lnTo>
                    <a:pt x="499262" y="20701"/>
                  </a:lnTo>
                  <a:lnTo>
                    <a:pt x="495744" y="21247"/>
                  </a:lnTo>
                  <a:lnTo>
                    <a:pt x="492226" y="21793"/>
                  </a:lnTo>
                  <a:lnTo>
                    <a:pt x="492785" y="27038"/>
                  </a:lnTo>
                  <a:lnTo>
                    <a:pt x="500265" y="25869"/>
                  </a:lnTo>
                  <a:close/>
                </a:path>
                <a:path w="681354" h="143510">
                  <a:moveTo>
                    <a:pt x="520268" y="22898"/>
                  </a:moveTo>
                  <a:lnTo>
                    <a:pt x="519303" y="17716"/>
                  </a:lnTo>
                  <a:lnTo>
                    <a:pt x="515772" y="18173"/>
                  </a:lnTo>
                  <a:lnTo>
                    <a:pt x="512241" y="18643"/>
                  </a:lnTo>
                  <a:lnTo>
                    <a:pt x="512762" y="23888"/>
                  </a:lnTo>
                  <a:lnTo>
                    <a:pt x="516509" y="23380"/>
                  </a:lnTo>
                  <a:lnTo>
                    <a:pt x="520268" y="22898"/>
                  </a:lnTo>
                  <a:close/>
                </a:path>
                <a:path w="681354" h="143510">
                  <a:moveTo>
                    <a:pt x="540308" y="20294"/>
                  </a:moveTo>
                  <a:lnTo>
                    <a:pt x="539381" y="15113"/>
                  </a:lnTo>
                  <a:lnTo>
                    <a:pt x="535851" y="15570"/>
                  </a:lnTo>
                  <a:lnTo>
                    <a:pt x="532320" y="16027"/>
                  </a:lnTo>
                  <a:lnTo>
                    <a:pt x="532803" y="21272"/>
                  </a:lnTo>
                  <a:lnTo>
                    <a:pt x="540308" y="20294"/>
                  </a:lnTo>
                  <a:close/>
                </a:path>
                <a:path w="681354" h="143510">
                  <a:moveTo>
                    <a:pt x="560362" y="17703"/>
                  </a:moveTo>
                  <a:lnTo>
                    <a:pt x="559473" y="12509"/>
                  </a:lnTo>
                  <a:lnTo>
                    <a:pt x="555942" y="12966"/>
                  </a:lnTo>
                  <a:lnTo>
                    <a:pt x="552411" y="13423"/>
                  </a:lnTo>
                  <a:lnTo>
                    <a:pt x="552856" y="18669"/>
                  </a:lnTo>
                  <a:lnTo>
                    <a:pt x="560362" y="17703"/>
                  </a:lnTo>
                  <a:close/>
                </a:path>
                <a:path w="681354" h="143510">
                  <a:moveTo>
                    <a:pt x="580415" y="15100"/>
                  </a:moveTo>
                  <a:lnTo>
                    <a:pt x="579564" y="9906"/>
                  </a:lnTo>
                  <a:lnTo>
                    <a:pt x="576033" y="10363"/>
                  </a:lnTo>
                  <a:lnTo>
                    <a:pt x="572503" y="10820"/>
                  </a:lnTo>
                  <a:lnTo>
                    <a:pt x="572909" y="16078"/>
                  </a:lnTo>
                  <a:lnTo>
                    <a:pt x="580415" y="15100"/>
                  </a:lnTo>
                  <a:close/>
                </a:path>
                <a:path w="681354" h="143510">
                  <a:moveTo>
                    <a:pt x="600506" y="12877"/>
                  </a:moveTo>
                  <a:lnTo>
                    <a:pt x="599694" y="7670"/>
                  </a:lnTo>
                  <a:lnTo>
                    <a:pt x="596150" y="8039"/>
                  </a:lnTo>
                  <a:lnTo>
                    <a:pt x="592607" y="8407"/>
                  </a:lnTo>
                  <a:lnTo>
                    <a:pt x="592975" y="13652"/>
                  </a:lnTo>
                  <a:lnTo>
                    <a:pt x="600506" y="12877"/>
                  </a:lnTo>
                  <a:close/>
                </a:path>
                <a:path w="681354" h="143510">
                  <a:moveTo>
                    <a:pt x="620623" y="10820"/>
                  </a:moveTo>
                  <a:lnTo>
                    <a:pt x="619848" y="5600"/>
                  </a:lnTo>
                  <a:lnTo>
                    <a:pt x="616305" y="5969"/>
                  </a:lnTo>
                  <a:lnTo>
                    <a:pt x="612762" y="6337"/>
                  </a:lnTo>
                  <a:lnTo>
                    <a:pt x="613092" y="11595"/>
                  </a:lnTo>
                  <a:lnTo>
                    <a:pt x="620623" y="10820"/>
                  </a:lnTo>
                  <a:close/>
                </a:path>
                <a:path w="681354" h="143510">
                  <a:moveTo>
                    <a:pt x="640727" y="8763"/>
                  </a:moveTo>
                  <a:lnTo>
                    <a:pt x="639991" y="3543"/>
                  </a:lnTo>
                  <a:lnTo>
                    <a:pt x="636447" y="3911"/>
                  </a:lnTo>
                  <a:lnTo>
                    <a:pt x="632904" y="4279"/>
                  </a:lnTo>
                  <a:lnTo>
                    <a:pt x="633183" y="9537"/>
                  </a:lnTo>
                  <a:lnTo>
                    <a:pt x="640727" y="8763"/>
                  </a:lnTo>
                  <a:close/>
                </a:path>
                <a:path w="681354" h="143510">
                  <a:moveTo>
                    <a:pt x="660844" y="6705"/>
                  </a:moveTo>
                  <a:lnTo>
                    <a:pt x="660146" y="1485"/>
                  </a:lnTo>
                  <a:lnTo>
                    <a:pt x="656602" y="1841"/>
                  </a:lnTo>
                  <a:lnTo>
                    <a:pt x="653059" y="2209"/>
                  </a:lnTo>
                  <a:lnTo>
                    <a:pt x="653300" y="7467"/>
                  </a:lnTo>
                  <a:lnTo>
                    <a:pt x="660844" y="6705"/>
                  </a:lnTo>
                  <a:close/>
                </a:path>
                <a:path w="681354" h="143510">
                  <a:moveTo>
                    <a:pt x="680999" y="5232"/>
                  </a:moveTo>
                  <a:lnTo>
                    <a:pt x="680351" y="0"/>
                  </a:lnTo>
                  <a:lnTo>
                    <a:pt x="676795" y="266"/>
                  </a:lnTo>
                  <a:lnTo>
                    <a:pt x="673239" y="533"/>
                  </a:lnTo>
                  <a:lnTo>
                    <a:pt x="673455" y="5791"/>
                  </a:lnTo>
                  <a:lnTo>
                    <a:pt x="680999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 descr=""/>
            <p:cNvSpPr/>
            <p:nvPr/>
          </p:nvSpPr>
          <p:spPr>
            <a:xfrm>
              <a:off x="4359183" y="5432716"/>
              <a:ext cx="452755" cy="0"/>
            </a:xfrm>
            <a:custGeom>
              <a:avLst/>
              <a:gdLst/>
              <a:ahLst/>
              <a:cxnLst/>
              <a:rect l="l" t="t" r="r" b="b"/>
              <a:pathLst>
                <a:path w="452754" h="0">
                  <a:moveTo>
                    <a:pt x="0" y="0"/>
                  </a:moveTo>
                  <a:lnTo>
                    <a:pt x="452206" y="0"/>
                  </a:lnTo>
                </a:path>
              </a:pathLst>
            </a:custGeom>
            <a:ln w="1611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 descr=""/>
            <p:cNvSpPr/>
            <p:nvPr/>
          </p:nvSpPr>
          <p:spPr>
            <a:xfrm>
              <a:off x="792975" y="5436793"/>
              <a:ext cx="4752340" cy="430530"/>
            </a:xfrm>
            <a:custGeom>
              <a:avLst/>
              <a:gdLst/>
              <a:ahLst/>
              <a:cxnLst/>
              <a:rect l="l" t="t" r="r" b="b"/>
              <a:pathLst>
                <a:path w="4752340" h="430529">
                  <a:moveTo>
                    <a:pt x="1130" y="175082"/>
                  </a:moveTo>
                  <a:lnTo>
                    <a:pt x="0" y="174536"/>
                  </a:lnTo>
                  <a:lnTo>
                    <a:pt x="0" y="177647"/>
                  </a:lnTo>
                  <a:lnTo>
                    <a:pt x="1130" y="175082"/>
                  </a:lnTo>
                  <a:close/>
                </a:path>
                <a:path w="4752340" h="430529">
                  <a:moveTo>
                    <a:pt x="19380" y="183883"/>
                  </a:moveTo>
                  <a:lnTo>
                    <a:pt x="16167" y="182333"/>
                  </a:lnTo>
                  <a:lnTo>
                    <a:pt x="12954" y="180784"/>
                  </a:lnTo>
                  <a:lnTo>
                    <a:pt x="10426" y="185407"/>
                  </a:lnTo>
                  <a:lnTo>
                    <a:pt x="17272" y="188709"/>
                  </a:lnTo>
                  <a:lnTo>
                    <a:pt x="19380" y="183883"/>
                  </a:lnTo>
                  <a:close/>
                </a:path>
                <a:path w="4752340" h="430529">
                  <a:moveTo>
                    <a:pt x="37617" y="192671"/>
                  </a:moveTo>
                  <a:lnTo>
                    <a:pt x="34404" y="191122"/>
                  </a:lnTo>
                  <a:lnTo>
                    <a:pt x="31191" y="189572"/>
                  </a:lnTo>
                  <a:lnTo>
                    <a:pt x="28689" y="194208"/>
                  </a:lnTo>
                  <a:lnTo>
                    <a:pt x="35534" y="197510"/>
                  </a:lnTo>
                  <a:lnTo>
                    <a:pt x="37617" y="192671"/>
                  </a:lnTo>
                  <a:close/>
                </a:path>
                <a:path w="4752340" h="430529">
                  <a:moveTo>
                    <a:pt x="55854" y="201472"/>
                  </a:moveTo>
                  <a:lnTo>
                    <a:pt x="52641" y="199923"/>
                  </a:lnTo>
                  <a:lnTo>
                    <a:pt x="49428" y="198374"/>
                  </a:lnTo>
                  <a:lnTo>
                    <a:pt x="46939" y="203022"/>
                  </a:lnTo>
                  <a:lnTo>
                    <a:pt x="53784" y="206311"/>
                  </a:lnTo>
                  <a:lnTo>
                    <a:pt x="55854" y="201472"/>
                  </a:lnTo>
                  <a:close/>
                </a:path>
                <a:path w="4752340" h="430529">
                  <a:moveTo>
                    <a:pt x="74091" y="210261"/>
                  </a:moveTo>
                  <a:lnTo>
                    <a:pt x="70878" y="208711"/>
                  </a:lnTo>
                  <a:lnTo>
                    <a:pt x="67665" y="207162"/>
                  </a:lnTo>
                  <a:lnTo>
                    <a:pt x="65201" y="211810"/>
                  </a:lnTo>
                  <a:lnTo>
                    <a:pt x="72034" y="215112"/>
                  </a:lnTo>
                  <a:lnTo>
                    <a:pt x="74091" y="210261"/>
                  </a:lnTo>
                  <a:close/>
                </a:path>
                <a:path w="4752340" h="430529">
                  <a:moveTo>
                    <a:pt x="92329" y="219062"/>
                  </a:moveTo>
                  <a:lnTo>
                    <a:pt x="89115" y="217512"/>
                  </a:lnTo>
                  <a:lnTo>
                    <a:pt x="85902" y="215963"/>
                  </a:lnTo>
                  <a:lnTo>
                    <a:pt x="83451" y="220624"/>
                  </a:lnTo>
                  <a:lnTo>
                    <a:pt x="90297" y="223926"/>
                  </a:lnTo>
                  <a:lnTo>
                    <a:pt x="92329" y="219062"/>
                  </a:lnTo>
                  <a:close/>
                </a:path>
                <a:path w="4752340" h="430529">
                  <a:moveTo>
                    <a:pt x="110693" y="227584"/>
                  </a:moveTo>
                  <a:lnTo>
                    <a:pt x="107454" y="226110"/>
                  </a:lnTo>
                  <a:lnTo>
                    <a:pt x="104216" y="224637"/>
                  </a:lnTo>
                  <a:lnTo>
                    <a:pt x="101777" y="229311"/>
                  </a:lnTo>
                  <a:lnTo>
                    <a:pt x="108686" y="232448"/>
                  </a:lnTo>
                  <a:lnTo>
                    <a:pt x="110693" y="227584"/>
                  </a:lnTo>
                  <a:close/>
                </a:path>
                <a:path w="4752340" h="430529">
                  <a:moveTo>
                    <a:pt x="129120" y="235953"/>
                  </a:moveTo>
                  <a:lnTo>
                    <a:pt x="125882" y="234480"/>
                  </a:lnTo>
                  <a:lnTo>
                    <a:pt x="122643" y="233006"/>
                  </a:lnTo>
                  <a:lnTo>
                    <a:pt x="120218" y="237693"/>
                  </a:lnTo>
                  <a:lnTo>
                    <a:pt x="127139" y="240830"/>
                  </a:lnTo>
                  <a:lnTo>
                    <a:pt x="129120" y="235953"/>
                  </a:lnTo>
                  <a:close/>
                </a:path>
                <a:path w="4752340" h="430529">
                  <a:moveTo>
                    <a:pt x="147561" y="244335"/>
                  </a:moveTo>
                  <a:lnTo>
                    <a:pt x="144322" y="242862"/>
                  </a:lnTo>
                  <a:lnTo>
                    <a:pt x="141084" y="241388"/>
                  </a:lnTo>
                  <a:lnTo>
                    <a:pt x="138684" y="246075"/>
                  </a:lnTo>
                  <a:lnTo>
                    <a:pt x="145605" y="249224"/>
                  </a:lnTo>
                  <a:lnTo>
                    <a:pt x="147561" y="244335"/>
                  </a:lnTo>
                  <a:close/>
                </a:path>
                <a:path w="4752340" h="430529">
                  <a:moveTo>
                    <a:pt x="165989" y="252704"/>
                  </a:moveTo>
                  <a:lnTo>
                    <a:pt x="162750" y="251231"/>
                  </a:lnTo>
                  <a:lnTo>
                    <a:pt x="159512" y="249758"/>
                  </a:lnTo>
                  <a:lnTo>
                    <a:pt x="157137" y="254457"/>
                  </a:lnTo>
                  <a:lnTo>
                    <a:pt x="164045" y="257606"/>
                  </a:lnTo>
                  <a:lnTo>
                    <a:pt x="165989" y="252704"/>
                  </a:lnTo>
                  <a:close/>
                </a:path>
                <a:path w="4752340" h="430529">
                  <a:moveTo>
                    <a:pt x="184429" y="261086"/>
                  </a:moveTo>
                  <a:lnTo>
                    <a:pt x="181190" y="259613"/>
                  </a:lnTo>
                  <a:lnTo>
                    <a:pt x="177952" y="258140"/>
                  </a:lnTo>
                  <a:lnTo>
                    <a:pt x="175590" y="262851"/>
                  </a:lnTo>
                  <a:lnTo>
                    <a:pt x="182511" y="265988"/>
                  </a:lnTo>
                  <a:lnTo>
                    <a:pt x="184429" y="261086"/>
                  </a:lnTo>
                  <a:close/>
                </a:path>
                <a:path w="4752340" h="430529">
                  <a:moveTo>
                    <a:pt x="202907" y="269379"/>
                  </a:moveTo>
                  <a:lnTo>
                    <a:pt x="199631" y="267982"/>
                  </a:lnTo>
                  <a:lnTo>
                    <a:pt x="196380" y="266522"/>
                  </a:lnTo>
                  <a:lnTo>
                    <a:pt x="194043" y="271246"/>
                  </a:lnTo>
                  <a:lnTo>
                    <a:pt x="197510" y="272796"/>
                  </a:lnTo>
                  <a:lnTo>
                    <a:pt x="201002" y="274281"/>
                  </a:lnTo>
                  <a:lnTo>
                    <a:pt x="202907" y="269379"/>
                  </a:lnTo>
                  <a:close/>
                </a:path>
                <a:path w="4752340" h="430529">
                  <a:moveTo>
                    <a:pt x="221538" y="277317"/>
                  </a:moveTo>
                  <a:lnTo>
                    <a:pt x="218262" y="275920"/>
                  </a:lnTo>
                  <a:lnTo>
                    <a:pt x="214985" y="274523"/>
                  </a:lnTo>
                  <a:lnTo>
                    <a:pt x="212674" y="279260"/>
                  </a:lnTo>
                  <a:lnTo>
                    <a:pt x="219659" y="282232"/>
                  </a:lnTo>
                  <a:lnTo>
                    <a:pt x="221538" y="277317"/>
                  </a:lnTo>
                  <a:close/>
                </a:path>
                <a:path w="4752340" h="430529">
                  <a:moveTo>
                    <a:pt x="240157" y="285242"/>
                  </a:moveTo>
                  <a:lnTo>
                    <a:pt x="236880" y="283845"/>
                  </a:lnTo>
                  <a:lnTo>
                    <a:pt x="233603" y="282448"/>
                  </a:lnTo>
                  <a:lnTo>
                    <a:pt x="231305" y="287197"/>
                  </a:lnTo>
                  <a:lnTo>
                    <a:pt x="238302" y="290169"/>
                  </a:lnTo>
                  <a:lnTo>
                    <a:pt x="240157" y="285242"/>
                  </a:lnTo>
                  <a:close/>
                </a:path>
                <a:path w="4752340" h="430529">
                  <a:moveTo>
                    <a:pt x="258787" y="293179"/>
                  </a:moveTo>
                  <a:lnTo>
                    <a:pt x="255511" y="291782"/>
                  </a:lnTo>
                  <a:lnTo>
                    <a:pt x="252234" y="290385"/>
                  </a:lnTo>
                  <a:lnTo>
                    <a:pt x="249961" y="295135"/>
                  </a:lnTo>
                  <a:lnTo>
                    <a:pt x="256959" y="298119"/>
                  </a:lnTo>
                  <a:lnTo>
                    <a:pt x="258787" y="293179"/>
                  </a:lnTo>
                  <a:close/>
                </a:path>
                <a:path w="4752340" h="430529">
                  <a:moveTo>
                    <a:pt x="277418" y="301117"/>
                  </a:moveTo>
                  <a:lnTo>
                    <a:pt x="274142" y="299720"/>
                  </a:lnTo>
                  <a:lnTo>
                    <a:pt x="270865" y="298323"/>
                  </a:lnTo>
                  <a:lnTo>
                    <a:pt x="268617" y="303085"/>
                  </a:lnTo>
                  <a:lnTo>
                    <a:pt x="275602" y="306070"/>
                  </a:lnTo>
                  <a:lnTo>
                    <a:pt x="277418" y="301117"/>
                  </a:lnTo>
                  <a:close/>
                </a:path>
                <a:path w="4752340" h="430529">
                  <a:moveTo>
                    <a:pt x="296049" y="309041"/>
                  </a:moveTo>
                  <a:lnTo>
                    <a:pt x="292773" y="307644"/>
                  </a:lnTo>
                  <a:lnTo>
                    <a:pt x="289496" y="306247"/>
                  </a:lnTo>
                  <a:lnTo>
                    <a:pt x="287274" y="311023"/>
                  </a:lnTo>
                  <a:lnTo>
                    <a:pt x="294259" y="313994"/>
                  </a:lnTo>
                  <a:lnTo>
                    <a:pt x="296049" y="309041"/>
                  </a:lnTo>
                  <a:close/>
                </a:path>
                <a:path w="4752340" h="430529">
                  <a:moveTo>
                    <a:pt x="314858" y="316534"/>
                  </a:moveTo>
                  <a:lnTo>
                    <a:pt x="311543" y="315226"/>
                  </a:lnTo>
                  <a:lnTo>
                    <a:pt x="308229" y="313918"/>
                  </a:lnTo>
                  <a:lnTo>
                    <a:pt x="306031" y="318693"/>
                  </a:lnTo>
                  <a:lnTo>
                    <a:pt x="313093" y="321500"/>
                  </a:lnTo>
                  <a:lnTo>
                    <a:pt x="314858" y="316534"/>
                  </a:lnTo>
                  <a:close/>
                </a:path>
                <a:path w="4752340" h="430529">
                  <a:moveTo>
                    <a:pt x="333679" y="324002"/>
                  </a:moveTo>
                  <a:lnTo>
                    <a:pt x="330365" y="322694"/>
                  </a:lnTo>
                  <a:lnTo>
                    <a:pt x="327050" y="321386"/>
                  </a:lnTo>
                  <a:lnTo>
                    <a:pt x="324878" y="326174"/>
                  </a:lnTo>
                  <a:lnTo>
                    <a:pt x="331939" y="328980"/>
                  </a:lnTo>
                  <a:lnTo>
                    <a:pt x="333679" y="324002"/>
                  </a:lnTo>
                  <a:close/>
                </a:path>
                <a:path w="4752340" h="430529">
                  <a:moveTo>
                    <a:pt x="352501" y="331470"/>
                  </a:moveTo>
                  <a:lnTo>
                    <a:pt x="349186" y="330161"/>
                  </a:lnTo>
                  <a:lnTo>
                    <a:pt x="345871" y="328853"/>
                  </a:lnTo>
                  <a:lnTo>
                    <a:pt x="343725" y="333654"/>
                  </a:lnTo>
                  <a:lnTo>
                    <a:pt x="350786" y="336461"/>
                  </a:lnTo>
                  <a:lnTo>
                    <a:pt x="352501" y="331470"/>
                  </a:lnTo>
                  <a:close/>
                </a:path>
                <a:path w="4752340" h="430529">
                  <a:moveTo>
                    <a:pt x="371322" y="338924"/>
                  </a:moveTo>
                  <a:lnTo>
                    <a:pt x="368007" y="337616"/>
                  </a:lnTo>
                  <a:lnTo>
                    <a:pt x="364693" y="336308"/>
                  </a:lnTo>
                  <a:lnTo>
                    <a:pt x="362572" y="341122"/>
                  </a:lnTo>
                  <a:lnTo>
                    <a:pt x="369633" y="343916"/>
                  </a:lnTo>
                  <a:lnTo>
                    <a:pt x="371322" y="338924"/>
                  </a:lnTo>
                  <a:close/>
                </a:path>
                <a:path w="4752340" h="430529">
                  <a:moveTo>
                    <a:pt x="390131" y="346392"/>
                  </a:moveTo>
                  <a:lnTo>
                    <a:pt x="386816" y="345084"/>
                  </a:lnTo>
                  <a:lnTo>
                    <a:pt x="383501" y="343776"/>
                  </a:lnTo>
                  <a:lnTo>
                    <a:pt x="381406" y="348602"/>
                  </a:lnTo>
                  <a:lnTo>
                    <a:pt x="388467" y="351396"/>
                  </a:lnTo>
                  <a:lnTo>
                    <a:pt x="390131" y="346392"/>
                  </a:lnTo>
                  <a:close/>
                </a:path>
                <a:path w="4752340" h="430529">
                  <a:moveTo>
                    <a:pt x="409117" y="353428"/>
                  </a:moveTo>
                  <a:lnTo>
                    <a:pt x="405777" y="352196"/>
                  </a:lnTo>
                  <a:lnTo>
                    <a:pt x="402437" y="350964"/>
                  </a:lnTo>
                  <a:lnTo>
                    <a:pt x="400354" y="355815"/>
                  </a:lnTo>
                  <a:lnTo>
                    <a:pt x="407492" y="358432"/>
                  </a:lnTo>
                  <a:lnTo>
                    <a:pt x="409117" y="353428"/>
                  </a:lnTo>
                  <a:close/>
                </a:path>
                <a:path w="4752340" h="430529">
                  <a:moveTo>
                    <a:pt x="428117" y="360400"/>
                  </a:moveTo>
                  <a:lnTo>
                    <a:pt x="424776" y="359168"/>
                  </a:lnTo>
                  <a:lnTo>
                    <a:pt x="421436" y="357936"/>
                  </a:lnTo>
                  <a:lnTo>
                    <a:pt x="419379" y="362788"/>
                  </a:lnTo>
                  <a:lnTo>
                    <a:pt x="426516" y="365417"/>
                  </a:lnTo>
                  <a:lnTo>
                    <a:pt x="428117" y="360400"/>
                  </a:lnTo>
                  <a:close/>
                </a:path>
                <a:path w="4752340" h="430529">
                  <a:moveTo>
                    <a:pt x="447128" y="367372"/>
                  </a:moveTo>
                  <a:lnTo>
                    <a:pt x="443788" y="366141"/>
                  </a:lnTo>
                  <a:lnTo>
                    <a:pt x="440448" y="364909"/>
                  </a:lnTo>
                  <a:lnTo>
                    <a:pt x="438416" y="369773"/>
                  </a:lnTo>
                  <a:lnTo>
                    <a:pt x="445554" y="372389"/>
                  </a:lnTo>
                  <a:lnTo>
                    <a:pt x="447128" y="367372"/>
                  </a:lnTo>
                  <a:close/>
                </a:path>
                <a:path w="4752340" h="430529">
                  <a:moveTo>
                    <a:pt x="466140" y="374345"/>
                  </a:moveTo>
                  <a:lnTo>
                    <a:pt x="462800" y="373113"/>
                  </a:lnTo>
                  <a:lnTo>
                    <a:pt x="459460" y="371881"/>
                  </a:lnTo>
                  <a:lnTo>
                    <a:pt x="457454" y="376758"/>
                  </a:lnTo>
                  <a:lnTo>
                    <a:pt x="464591" y="379374"/>
                  </a:lnTo>
                  <a:lnTo>
                    <a:pt x="466140" y="374345"/>
                  </a:lnTo>
                  <a:close/>
                </a:path>
                <a:path w="4752340" h="430529">
                  <a:moveTo>
                    <a:pt x="485140" y="381317"/>
                  </a:moveTo>
                  <a:lnTo>
                    <a:pt x="481799" y="380085"/>
                  </a:lnTo>
                  <a:lnTo>
                    <a:pt x="478459" y="378853"/>
                  </a:lnTo>
                  <a:lnTo>
                    <a:pt x="476478" y="383743"/>
                  </a:lnTo>
                  <a:lnTo>
                    <a:pt x="483616" y="386359"/>
                  </a:lnTo>
                  <a:lnTo>
                    <a:pt x="485140" y="381317"/>
                  </a:lnTo>
                  <a:close/>
                </a:path>
                <a:path w="4752340" h="430529">
                  <a:moveTo>
                    <a:pt x="504342" y="387756"/>
                  </a:moveTo>
                  <a:lnTo>
                    <a:pt x="500964" y="386626"/>
                  </a:lnTo>
                  <a:lnTo>
                    <a:pt x="497586" y="385495"/>
                  </a:lnTo>
                  <a:lnTo>
                    <a:pt x="495642" y="390385"/>
                  </a:lnTo>
                  <a:lnTo>
                    <a:pt x="502843" y="392811"/>
                  </a:lnTo>
                  <a:lnTo>
                    <a:pt x="504342" y="387756"/>
                  </a:lnTo>
                  <a:close/>
                </a:path>
                <a:path w="4752340" h="430529">
                  <a:moveTo>
                    <a:pt x="523532" y="394220"/>
                  </a:moveTo>
                  <a:lnTo>
                    <a:pt x="520153" y="393090"/>
                  </a:lnTo>
                  <a:lnTo>
                    <a:pt x="516775" y="391960"/>
                  </a:lnTo>
                  <a:lnTo>
                    <a:pt x="514858" y="396862"/>
                  </a:lnTo>
                  <a:lnTo>
                    <a:pt x="522058" y="399288"/>
                  </a:lnTo>
                  <a:lnTo>
                    <a:pt x="523532" y="394220"/>
                  </a:lnTo>
                  <a:close/>
                </a:path>
                <a:path w="4752340" h="430529">
                  <a:moveTo>
                    <a:pt x="542709" y="400672"/>
                  </a:moveTo>
                  <a:lnTo>
                    <a:pt x="539330" y="399542"/>
                  </a:lnTo>
                  <a:lnTo>
                    <a:pt x="535952" y="398411"/>
                  </a:lnTo>
                  <a:lnTo>
                    <a:pt x="534060" y="403326"/>
                  </a:lnTo>
                  <a:lnTo>
                    <a:pt x="541274" y="405752"/>
                  </a:lnTo>
                  <a:lnTo>
                    <a:pt x="542709" y="400672"/>
                  </a:lnTo>
                  <a:close/>
                </a:path>
                <a:path w="4752340" h="430529">
                  <a:moveTo>
                    <a:pt x="561898" y="407123"/>
                  </a:moveTo>
                  <a:lnTo>
                    <a:pt x="558520" y="405993"/>
                  </a:lnTo>
                  <a:lnTo>
                    <a:pt x="555142" y="404863"/>
                  </a:lnTo>
                  <a:lnTo>
                    <a:pt x="553288" y="409790"/>
                  </a:lnTo>
                  <a:lnTo>
                    <a:pt x="560489" y="412203"/>
                  </a:lnTo>
                  <a:lnTo>
                    <a:pt x="561898" y="407123"/>
                  </a:lnTo>
                  <a:close/>
                </a:path>
                <a:path w="4752340" h="430529">
                  <a:moveTo>
                    <a:pt x="581139" y="413423"/>
                  </a:moveTo>
                  <a:lnTo>
                    <a:pt x="577735" y="412381"/>
                  </a:lnTo>
                  <a:lnTo>
                    <a:pt x="574332" y="411340"/>
                  </a:lnTo>
                  <a:lnTo>
                    <a:pt x="572503" y="416280"/>
                  </a:lnTo>
                  <a:lnTo>
                    <a:pt x="579767" y="418503"/>
                  </a:lnTo>
                  <a:lnTo>
                    <a:pt x="581139" y="413423"/>
                  </a:lnTo>
                  <a:close/>
                </a:path>
                <a:path w="4752340" h="430529">
                  <a:moveTo>
                    <a:pt x="600494" y="419328"/>
                  </a:moveTo>
                  <a:lnTo>
                    <a:pt x="597090" y="418287"/>
                  </a:lnTo>
                  <a:lnTo>
                    <a:pt x="593686" y="417245"/>
                  </a:lnTo>
                  <a:lnTo>
                    <a:pt x="591883" y="422198"/>
                  </a:lnTo>
                  <a:lnTo>
                    <a:pt x="599147" y="424421"/>
                  </a:lnTo>
                  <a:lnTo>
                    <a:pt x="600494" y="419328"/>
                  </a:lnTo>
                  <a:close/>
                </a:path>
                <a:path w="4752340" h="430529">
                  <a:moveTo>
                    <a:pt x="619861" y="425246"/>
                  </a:moveTo>
                  <a:lnTo>
                    <a:pt x="616458" y="424205"/>
                  </a:lnTo>
                  <a:lnTo>
                    <a:pt x="613054" y="423164"/>
                  </a:lnTo>
                  <a:lnTo>
                    <a:pt x="611289" y="428129"/>
                  </a:lnTo>
                  <a:lnTo>
                    <a:pt x="618553" y="430352"/>
                  </a:lnTo>
                  <a:lnTo>
                    <a:pt x="619861" y="425246"/>
                  </a:lnTo>
                  <a:close/>
                </a:path>
                <a:path w="4752340" h="430529">
                  <a:moveTo>
                    <a:pt x="4038562" y="685"/>
                  </a:moveTo>
                  <a:lnTo>
                    <a:pt x="4035018" y="342"/>
                  </a:lnTo>
                  <a:lnTo>
                    <a:pt x="4031475" y="0"/>
                  </a:lnTo>
                  <a:lnTo>
                    <a:pt x="4030764" y="5219"/>
                  </a:lnTo>
                  <a:lnTo>
                    <a:pt x="4038308" y="5956"/>
                  </a:lnTo>
                  <a:lnTo>
                    <a:pt x="4038562" y="685"/>
                  </a:lnTo>
                  <a:close/>
                </a:path>
                <a:path w="4752340" h="430529">
                  <a:moveTo>
                    <a:pt x="4058716" y="2654"/>
                  </a:moveTo>
                  <a:lnTo>
                    <a:pt x="4055173" y="2311"/>
                  </a:lnTo>
                  <a:lnTo>
                    <a:pt x="4051630" y="1968"/>
                  </a:lnTo>
                  <a:lnTo>
                    <a:pt x="4050893" y="7175"/>
                  </a:lnTo>
                  <a:lnTo>
                    <a:pt x="4058424" y="7912"/>
                  </a:lnTo>
                  <a:lnTo>
                    <a:pt x="4058716" y="2654"/>
                  </a:lnTo>
                  <a:close/>
                </a:path>
                <a:path w="4752340" h="430529">
                  <a:moveTo>
                    <a:pt x="4078884" y="4635"/>
                  </a:moveTo>
                  <a:lnTo>
                    <a:pt x="4075341" y="4292"/>
                  </a:lnTo>
                  <a:lnTo>
                    <a:pt x="4071797" y="3949"/>
                  </a:lnTo>
                  <a:lnTo>
                    <a:pt x="4071023" y="9156"/>
                  </a:lnTo>
                  <a:lnTo>
                    <a:pt x="4078554" y="9893"/>
                  </a:lnTo>
                  <a:lnTo>
                    <a:pt x="4078884" y="4635"/>
                  </a:lnTo>
                  <a:close/>
                </a:path>
                <a:path w="4752340" h="430529">
                  <a:moveTo>
                    <a:pt x="4099026" y="6692"/>
                  </a:moveTo>
                  <a:lnTo>
                    <a:pt x="4095496" y="6261"/>
                  </a:lnTo>
                  <a:lnTo>
                    <a:pt x="4091952" y="5918"/>
                  </a:lnTo>
                  <a:lnTo>
                    <a:pt x="4091140" y="11125"/>
                  </a:lnTo>
                  <a:lnTo>
                    <a:pt x="4094911" y="11493"/>
                  </a:lnTo>
                  <a:lnTo>
                    <a:pt x="4098671" y="11950"/>
                  </a:lnTo>
                  <a:lnTo>
                    <a:pt x="4099026" y="6692"/>
                  </a:lnTo>
                  <a:close/>
                </a:path>
                <a:path w="4752340" h="430529">
                  <a:moveTo>
                    <a:pt x="4119118" y="9232"/>
                  </a:moveTo>
                  <a:lnTo>
                    <a:pt x="4115587" y="8788"/>
                  </a:lnTo>
                  <a:lnTo>
                    <a:pt x="4112056" y="8343"/>
                  </a:lnTo>
                  <a:lnTo>
                    <a:pt x="4111206" y="13538"/>
                  </a:lnTo>
                  <a:lnTo>
                    <a:pt x="4118724" y="14490"/>
                  </a:lnTo>
                  <a:lnTo>
                    <a:pt x="4119118" y="9232"/>
                  </a:lnTo>
                  <a:close/>
                </a:path>
                <a:path w="4752340" h="430529">
                  <a:moveTo>
                    <a:pt x="4139209" y="11772"/>
                  </a:moveTo>
                  <a:lnTo>
                    <a:pt x="4135678" y="11328"/>
                  </a:lnTo>
                  <a:lnTo>
                    <a:pt x="4132148" y="10883"/>
                  </a:lnTo>
                  <a:lnTo>
                    <a:pt x="4131272" y="16078"/>
                  </a:lnTo>
                  <a:lnTo>
                    <a:pt x="4138790" y="17030"/>
                  </a:lnTo>
                  <a:lnTo>
                    <a:pt x="4139209" y="11772"/>
                  </a:lnTo>
                  <a:close/>
                </a:path>
                <a:path w="4752340" h="430529">
                  <a:moveTo>
                    <a:pt x="4159300" y="14312"/>
                  </a:moveTo>
                  <a:lnTo>
                    <a:pt x="4155770" y="13868"/>
                  </a:lnTo>
                  <a:lnTo>
                    <a:pt x="4152239" y="13423"/>
                  </a:lnTo>
                  <a:lnTo>
                    <a:pt x="4151325" y="18618"/>
                  </a:lnTo>
                  <a:lnTo>
                    <a:pt x="4158843" y="19558"/>
                  </a:lnTo>
                  <a:lnTo>
                    <a:pt x="4159300" y="14312"/>
                  </a:lnTo>
                  <a:close/>
                </a:path>
                <a:path w="4752340" h="430529">
                  <a:moveTo>
                    <a:pt x="4179392" y="16865"/>
                  </a:moveTo>
                  <a:lnTo>
                    <a:pt x="4175861" y="16421"/>
                  </a:lnTo>
                  <a:lnTo>
                    <a:pt x="4172331" y="15976"/>
                  </a:lnTo>
                  <a:lnTo>
                    <a:pt x="4171391" y="21158"/>
                  </a:lnTo>
                  <a:lnTo>
                    <a:pt x="4178897" y="22110"/>
                  </a:lnTo>
                  <a:lnTo>
                    <a:pt x="4179392" y="16865"/>
                  </a:lnTo>
                  <a:close/>
                </a:path>
                <a:path w="4752340" h="430529">
                  <a:moveTo>
                    <a:pt x="4199432" y="19824"/>
                  </a:moveTo>
                  <a:lnTo>
                    <a:pt x="4195915" y="19278"/>
                  </a:lnTo>
                  <a:lnTo>
                    <a:pt x="4192397" y="18732"/>
                  </a:lnTo>
                  <a:lnTo>
                    <a:pt x="4191419" y="23901"/>
                  </a:lnTo>
                  <a:lnTo>
                    <a:pt x="4198912" y="25069"/>
                  </a:lnTo>
                  <a:lnTo>
                    <a:pt x="4199432" y="19824"/>
                  </a:lnTo>
                  <a:close/>
                </a:path>
                <a:path w="4752340" h="430529">
                  <a:moveTo>
                    <a:pt x="4219435" y="22923"/>
                  </a:moveTo>
                  <a:lnTo>
                    <a:pt x="4215917" y="22377"/>
                  </a:lnTo>
                  <a:lnTo>
                    <a:pt x="4212399" y="21831"/>
                  </a:lnTo>
                  <a:lnTo>
                    <a:pt x="4211396" y="27000"/>
                  </a:lnTo>
                  <a:lnTo>
                    <a:pt x="4218876" y="28155"/>
                  </a:lnTo>
                  <a:lnTo>
                    <a:pt x="4219435" y="22923"/>
                  </a:lnTo>
                  <a:close/>
                </a:path>
                <a:path w="4752340" h="430529">
                  <a:moveTo>
                    <a:pt x="4239450" y="26022"/>
                  </a:moveTo>
                  <a:lnTo>
                    <a:pt x="4235932" y="25476"/>
                  </a:lnTo>
                  <a:lnTo>
                    <a:pt x="4232414" y="24930"/>
                  </a:lnTo>
                  <a:lnTo>
                    <a:pt x="4231373" y="30099"/>
                  </a:lnTo>
                  <a:lnTo>
                    <a:pt x="4238866" y="31254"/>
                  </a:lnTo>
                  <a:lnTo>
                    <a:pt x="4239450" y="26022"/>
                  </a:lnTo>
                  <a:close/>
                </a:path>
                <a:path w="4752340" h="430529">
                  <a:moveTo>
                    <a:pt x="4259465" y="29121"/>
                  </a:moveTo>
                  <a:lnTo>
                    <a:pt x="4255948" y="28575"/>
                  </a:lnTo>
                  <a:lnTo>
                    <a:pt x="4252430" y="28028"/>
                  </a:lnTo>
                  <a:lnTo>
                    <a:pt x="4251363" y="33185"/>
                  </a:lnTo>
                  <a:lnTo>
                    <a:pt x="4258843" y="34353"/>
                  </a:lnTo>
                  <a:lnTo>
                    <a:pt x="4259465" y="29121"/>
                  </a:lnTo>
                  <a:close/>
                </a:path>
                <a:path w="4752340" h="430529">
                  <a:moveTo>
                    <a:pt x="4279468" y="32321"/>
                  </a:moveTo>
                  <a:lnTo>
                    <a:pt x="4275963" y="31673"/>
                  </a:lnTo>
                  <a:lnTo>
                    <a:pt x="4272445" y="31127"/>
                  </a:lnTo>
                  <a:lnTo>
                    <a:pt x="4271340" y="36283"/>
                  </a:lnTo>
                  <a:lnTo>
                    <a:pt x="4275086" y="36868"/>
                  </a:lnTo>
                  <a:lnTo>
                    <a:pt x="4278808" y="37541"/>
                  </a:lnTo>
                  <a:lnTo>
                    <a:pt x="4279468" y="32321"/>
                  </a:lnTo>
                  <a:close/>
                </a:path>
                <a:path w="4752340" h="430529">
                  <a:moveTo>
                    <a:pt x="4299382" y="35966"/>
                  </a:moveTo>
                  <a:lnTo>
                    <a:pt x="4295876" y="35318"/>
                  </a:lnTo>
                  <a:lnTo>
                    <a:pt x="4292371" y="34671"/>
                  </a:lnTo>
                  <a:lnTo>
                    <a:pt x="4291241" y="39814"/>
                  </a:lnTo>
                  <a:lnTo>
                    <a:pt x="4298696" y="41186"/>
                  </a:lnTo>
                  <a:lnTo>
                    <a:pt x="4299382" y="35966"/>
                  </a:lnTo>
                  <a:close/>
                </a:path>
                <a:path w="4752340" h="430529">
                  <a:moveTo>
                    <a:pt x="4319308" y="39624"/>
                  </a:moveTo>
                  <a:lnTo>
                    <a:pt x="4315803" y="38976"/>
                  </a:lnTo>
                  <a:lnTo>
                    <a:pt x="4312297" y="38341"/>
                  </a:lnTo>
                  <a:lnTo>
                    <a:pt x="4311142" y="43472"/>
                  </a:lnTo>
                  <a:lnTo>
                    <a:pt x="4318597" y="44843"/>
                  </a:lnTo>
                  <a:lnTo>
                    <a:pt x="4319308" y="39624"/>
                  </a:lnTo>
                  <a:close/>
                </a:path>
                <a:path w="4752340" h="430529">
                  <a:moveTo>
                    <a:pt x="4339221" y="43268"/>
                  </a:moveTo>
                  <a:lnTo>
                    <a:pt x="4335716" y="42621"/>
                  </a:lnTo>
                  <a:lnTo>
                    <a:pt x="4332211" y="41973"/>
                  </a:lnTo>
                  <a:lnTo>
                    <a:pt x="4331017" y="47117"/>
                  </a:lnTo>
                  <a:lnTo>
                    <a:pt x="4338472" y="48475"/>
                  </a:lnTo>
                  <a:lnTo>
                    <a:pt x="4339221" y="43268"/>
                  </a:lnTo>
                  <a:close/>
                </a:path>
                <a:path w="4752340" h="430529">
                  <a:moveTo>
                    <a:pt x="4359148" y="46913"/>
                  </a:moveTo>
                  <a:lnTo>
                    <a:pt x="4355643" y="46266"/>
                  </a:lnTo>
                  <a:lnTo>
                    <a:pt x="4352137" y="45618"/>
                  </a:lnTo>
                  <a:lnTo>
                    <a:pt x="4350918" y="50749"/>
                  </a:lnTo>
                  <a:lnTo>
                    <a:pt x="4358373" y="52120"/>
                  </a:lnTo>
                  <a:lnTo>
                    <a:pt x="4359148" y="46913"/>
                  </a:lnTo>
                  <a:close/>
                </a:path>
                <a:path w="4752340" h="430529">
                  <a:moveTo>
                    <a:pt x="4379023" y="50812"/>
                  </a:moveTo>
                  <a:lnTo>
                    <a:pt x="4375531" y="50076"/>
                  </a:lnTo>
                  <a:lnTo>
                    <a:pt x="4372051" y="49339"/>
                  </a:lnTo>
                  <a:lnTo>
                    <a:pt x="4370794" y="54457"/>
                  </a:lnTo>
                  <a:lnTo>
                    <a:pt x="4378210" y="56019"/>
                  </a:lnTo>
                  <a:lnTo>
                    <a:pt x="4379023" y="50812"/>
                  </a:lnTo>
                  <a:close/>
                </a:path>
                <a:path w="4752340" h="430529">
                  <a:moveTo>
                    <a:pt x="4398823" y="54991"/>
                  </a:moveTo>
                  <a:lnTo>
                    <a:pt x="4395343" y="54254"/>
                  </a:lnTo>
                  <a:lnTo>
                    <a:pt x="4391850" y="53517"/>
                  </a:lnTo>
                  <a:lnTo>
                    <a:pt x="4390580" y="58623"/>
                  </a:lnTo>
                  <a:lnTo>
                    <a:pt x="4397997" y="60198"/>
                  </a:lnTo>
                  <a:lnTo>
                    <a:pt x="4398823" y="54991"/>
                  </a:lnTo>
                  <a:close/>
                </a:path>
                <a:path w="4752340" h="430529">
                  <a:moveTo>
                    <a:pt x="4418647" y="59169"/>
                  </a:moveTo>
                  <a:lnTo>
                    <a:pt x="4415155" y="58432"/>
                  </a:lnTo>
                  <a:lnTo>
                    <a:pt x="4411675" y="57696"/>
                  </a:lnTo>
                  <a:lnTo>
                    <a:pt x="4410367" y="62801"/>
                  </a:lnTo>
                  <a:lnTo>
                    <a:pt x="4417784" y="64363"/>
                  </a:lnTo>
                  <a:lnTo>
                    <a:pt x="4418647" y="59169"/>
                  </a:lnTo>
                  <a:close/>
                </a:path>
                <a:path w="4752340" h="430529">
                  <a:moveTo>
                    <a:pt x="4438447" y="63347"/>
                  </a:moveTo>
                  <a:lnTo>
                    <a:pt x="4434967" y="62611"/>
                  </a:lnTo>
                  <a:lnTo>
                    <a:pt x="4431474" y="61874"/>
                  </a:lnTo>
                  <a:lnTo>
                    <a:pt x="4430153" y="66979"/>
                  </a:lnTo>
                  <a:lnTo>
                    <a:pt x="4437558" y="68541"/>
                  </a:lnTo>
                  <a:lnTo>
                    <a:pt x="4438447" y="63347"/>
                  </a:lnTo>
                  <a:close/>
                </a:path>
                <a:path w="4752340" h="430529">
                  <a:moveTo>
                    <a:pt x="4458271" y="67525"/>
                  </a:moveTo>
                  <a:lnTo>
                    <a:pt x="4454779" y="66789"/>
                  </a:lnTo>
                  <a:lnTo>
                    <a:pt x="4451299" y="66052"/>
                  </a:lnTo>
                  <a:lnTo>
                    <a:pt x="4449940" y="71145"/>
                  </a:lnTo>
                  <a:lnTo>
                    <a:pt x="4457344" y="72707"/>
                  </a:lnTo>
                  <a:lnTo>
                    <a:pt x="4458271" y="67525"/>
                  </a:lnTo>
                  <a:close/>
                </a:path>
                <a:path w="4752340" h="430529">
                  <a:moveTo>
                    <a:pt x="4478020" y="72021"/>
                  </a:moveTo>
                  <a:lnTo>
                    <a:pt x="4474553" y="71196"/>
                  </a:lnTo>
                  <a:lnTo>
                    <a:pt x="4471086" y="70370"/>
                  </a:lnTo>
                  <a:lnTo>
                    <a:pt x="4469701" y="75450"/>
                  </a:lnTo>
                  <a:lnTo>
                    <a:pt x="4477067" y="77203"/>
                  </a:lnTo>
                  <a:lnTo>
                    <a:pt x="4478020" y="72021"/>
                  </a:lnTo>
                  <a:close/>
                </a:path>
                <a:path w="4752340" h="430529">
                  <a:moveTo>
                    <a:pt x="4497717" y="76708"/>
                  </a:moveTo>
                  <a:lnTo>
                    <a:pt x="4494250" y="75882"/>
                  </a:lnTo>
                  <a:lnTo>
                    <a:pt x="4490783" y="75057"/>
                  </a:lnTo>
                  <a:lnTo>
                    <a:pt x="4489374" y="80137"/>
                  </a:lnTo>
                  <a:lnTo>
                    <a:pt x="4496740" y="81889"/>
                  </a:lnTo>
                  <a:lnTo>
                    <a:pt x="4497717" y="76708"/>
                  </a:lnTo>
                  <a:close/>
                </a:path>
                <a:path w="4752340" h="430529">
                  <a:moveTo>
                    <a:pt x="4517415" y="81407"/>
                  </a:moveTo>
                  <a:lnTo>
                    <a:pt x="4513948" y="80581"/>
                  </a:lnTo>
                  <a:lnTo>
                    <a:pt x="4510481" y="79756"/>
                  </a:lnTo>
                  <a:lnTo>
                    <a:pt x="4509046" y="84823"/>
                  </a:lnTo>
                  <a:lnTo>
                    <a:pt x="4516412" y="86575"/>
                  </a:lnTo>
                  <a:lnTo>
                    <a:pt x="4517415" y="81407"/>
                  </a:lnTo>
                  <a:close/>
                </a:path>
                <a:path w="4752340" h="430529">
                  <a:moveTo>
                    <a:pt x="4537113" y="86093"/>
                  </a:moveTo>
                  <a:lnTo>
                    <a:pt x="4533646" y="85267"/>
                  </a:lnTo>
                  <a:lnTo>
                    <a:pt x="4530179" y="84442"/>
                  </a:lnTo>
                  <a:lnTo>
                    <a:pt x="4528718" y="89496"/>
                  </a:lnTo>
                  <a:lnTo>
                    <a:pt x="4536084" y="91262"/>
                  </a:lnTo>
                  <a:lnTo>
                    <a:pt x="4537113" y="86093"/>
                  </a:lnTo>
                  <a:close/>
                </a:path>
                <a:path w="4752340" h="430529">
                  <a:moveTo>
                    <a:pt x="4556811" y="90792"/>
                  </a:moveTo>
                  <a:lnTo>
                    <a:pt x="4553343" y="89966"/>
                  </a:lnTo>
                  <a:lnTo>
                    <a:pt x="4549876" y="89141"/>
                  </a:lnTo>
                  <a:lnTo>
                    <a:pt x="4548390" y="94195"/>
                  </a:lnTo>
                  <a:lnTo>
                    <a:pt x="4555756" y="95948"/>
                  </a:lnTo>
                  <a:lnTo>
                    <a:pt x="4556811" y="90792"/>
                  </a:lnTo>
                  <a:close/>
                </a:path>
                <a:path w="4752340" h="430529">
                  <a:moveTo>
                    <a:pt x="4576419" y="95783"/>
                  </a:moveTo>
                  <a:lnTo>
                    <a:pt x="4572978" y="94869"/>
                  </a:lnTo>
                  <a:lnTo>
                    <a:pt x="4569536" y="93954"/>
                  </a:lnTo>
                  <a:lnTo>
                    <a:pt x="4568025" y="98996"/>
                  </a:lnTo>
                  <a:lnTo>
                    <a:pt x="4575340" y="100939"/>
                  </a:lnTo>
                  <a:lnTo>
                    <a:pt x="4576419" y="95783"/>
                  </a:lnTo>
                  <a:close/>
                </a:path>
                <a:path w="4752340" h="430529">
                  <a:moveTo>
                    <a:pt x="4595990" y="100965"/>
                  </a:moveTo>
                  <a:lnTo>
                    <a:pt x="4592548" y="100050"/>
                  </a:lnTo>
                  <a:lnTo>
                    <a:pt x="4589107" y="99136"/>
                  </a:lnTo>
                  <a:lnTo>
                    <a:pt x="4587570" y="104178"/>
                  </a:lnTo>
                  <a:lnTo>
                    <a:pt x="4594885" y="106121"/>
                  </a:lnTo>
                  <a:lnTo>
                    <a:pt x="4595990" y="100965"/>
                  </a:lnTo>
                  <a:close/>
                </a:path>
                <a:path w="4752340" h="430529">
                  <a:moveTo>
                    <a:pt x="4615573" y="106159"/>
                  </a:moveTo>
                  <a:lnTo>
                    <a:pt x="4612132" y="105244"/>
                  </a:lnTo>
                  <a:lnTo>
                    <a:pt x="4608690" y="104330"/>
                  </a:lnTo>
                  <a:lnTo>
                    <a:pt x="4607128" y="109359"/>
                  </a:lnTo>
                  <a:lnTo>
                    <a:pt x="4614443" y="111302"/>
                  </a:lnTo>
                  <a:lnTo>
                    <a:pt x="4615573" y="106159"/>
                  </a:lnTo>
                  <a:close/>
                </a:path>
                <a:path w="4752340" h="430529">
                  <a:moveTo>
                    <a:pt x="4635144" y="111353"/>
                  </a:moveTo>
                  <a:lnTo>
                    <a:pt x="4631702" y="110439"/>
                  </a:lnTo>
                  <a:lnTo>
                    <a:pt x="4628261" y="109524"/>
                  </a:lnTo>
                  <a:lnTo>
                    <a:pt x="4626673" y="114554"/>
                  </a:lnTo>
                  <a:lnTo>
                    <a:pt x="4634001" y="116497"/>
                  </a:lnTo>
                  <a:lnTo>
                    <a:pt x="4635144" y="111353"/>
                  </a:lnTo>
                  <a:close/>
                </a:path>
                <a:path w="4752340" h="430529">
                  <a:moveTo>
                    <a:pt x="4654715" y="116547"/>
                  </a:moveTo>
                  <a:lnTo>
                    <a:pt x="4651273" y="115633"/>
                  </a:lnTo>
                  <a:lnTo>
                    <a:pt x="4647831" y="114719"/>
                  </a:lnTo>
                  <a:lnTo>
                    <a:pt x="4646219" y="119735"/>
                  </a:lnTo>
                  <a:lnTo>
                    <a:pt x="4653546" y="121678"/>
                  </a:lnTo>
                  <a:lnTo>
                    <a:pt x="4654715" y="116547"/>
                  </a:lnTo>
                  <a:close/>
                </a:path>
                <a:path w="4752340" h="430529">
                  <a:moveTo>
                    <a:pt x="4674222" y="121932"/>
                  </a:moveTo>
                  <a:lnTo>
                    <a:pt x="4670806" y="120929"/>
                  </a:lnTo>
                  <a:lnTo>
                    <a:pt x="4667389" y="119926"/>
                  </a:lnTo>
                  <a:lnTo>
                    <a:pt x="4665751" y="124942"/>
                  </a:lnTo>
                  <a:lnTo>
                    <a:pt x="4673028" y="127063"/>
                  </a:lnTo>
                  <a:lnTo>
                    <a:pt x="4674222" y="121932"/>
                  </a:lnTo>
                  <a:close/>
                </a:path>
                <a:path w="4752340" h="430529">
                  <a:moveTo>
                    <a:pt x="4693666" y="127596"/>
                  </a:moveTo>
                  <a:lnTo>
                    <a:pt x="4690249" y="126606"/>
                  </a:lnTo>
                  <a:lnTo>
                    <a:pt x="4686833" y="125603"/>
                  </a:lnTo>
                  <a:lnTo>
                    <a:pt x="4685169" y="130606"/>
                  </a:lnTo>
                  <a:lnTo>
                    <a:pt x="4692447" y="132727"/>
                  </a:lnTo>
                  <a:lnTo>
                    <a:pt x="4693666" y="127596"/>
                  </a:lnTo>
                  <a:close/>
                </a:path>
                <a:path w="4752340" h="430529">
                  <a:moveTo>
                    <a:pt x="4713097" y="133261"/>
                  </a:moveTo>
                  <a:lnTo>
                    <a:pt x="4709680" y="132270"/>
                  </a:lnTo>
                  <a:lnTo>
                    <a:pt x="4706264" y="131267"/>
                  </a:lnTo>
                  <a:lnTo>
                    <a:pt x="4704575" y="136258"/>
                  </a:lnTo>
                  <a:lnTo>
                    <a:pt x="4711852" y="138391"/>
                  </a:lnTo>
                  <a:lnTo>
                    <a:pt x="4713097" y="133261"/>
                  </a:lnTo>
                  <a:close/>
                </a:path>
                <a:path w="4752340" h="430529">
                  <a:moveTo>
                    <a:pt x="4732540" y="138925"/>
                  </a:moveTo>
                  <a:lnTo>
                    <a:pt x="4729124" y="137934"/>
                  </a:lnTo>
                  <a:lnTo>
                    <a:pt x="4725708" y="136931"/>
                  </a:lnTo>
                  <a:lnTo>
                    <a:pt x="4724006" y="141922"/>
                  </a:lnTo>
                  <a:lnTo>
                    <a:pt x="4731270" y="144043"/>
                  </a:lnTo>
                  <a:lnTo>
                    <a:pt x="4732540" y="138925"/>
                  </a:lnTo>
                  <a:close/>
                </a:path>
                <a:path w="4752340" h="430529">
                  <a:moveTo>
                    <a:pt x="4751971" y="144602"/>
                  </a:moveTo>
                  <a:lnTo>
                    <a:pt x="4748555" y="143611"/>
                  </a:lnTo>
                  <a:lnTo>
                    <a:pt x="4745139" y="142608"/>
                  </a:lnTo>
                  <a:lnTo>
                    <a:pt x="4743412" y="147586"/>
                  </a:lnTo>
                  <a:lnTo>
                    <a:pt x="4750689" y="149707"/>
                  </a:lnTo>
                  <a:lnTo>
                    <a:pt x="4751971" y="14460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 descr=""/>
            <p:cNvSpPr/>
            <p:nvPr/>
          </p:nvSpPr>
          <p:spPr>
            <a:xfrm>
              <a:off x="1404264" y="5859957"/>
              <a:ext cx="603885" cy="120650"/>
            </a:xfrm>
            <a:custGeom>
              <a:avLst/>
              <a:gdLst/>
              <a:ahLst/>
              <a:cxnLst/>
              <a:rect l="l" t="t" r="r" b="b"/>
              <a:pathLst>
                <a:path w="603885" h="120650">
                  <a:moveTo>
                    <a:pt x="8572" y="2082"/>
                  </a:moveTo>
                  <a:lnTo>
                    <a:pt x="5168" y="1041"/>
                  </a:lnTo>
                  <a:lnTo>
                    <a:pt x="1765" y="0"/>
                  </a:lnTo>
                  <a:lnTo>
                    <a:pt x="0" y="4965"/>
                  </a:lnTo>
                  <a:lnTo>
                    <a:pt x="7264" y="7188"/>
                  </a:lnTo>
                  <a:lnTo>
                    <a:pt x="8572" y="2082"/>
                  </a:lnTo>
                  <a:close/>
                </a:path>
                <a:path w="603885" h="120650">
                  <a:moveTo>
                    <a:pt x="27927" y="7988"/>
                  </a:moveTo>
                  <a:lnTo>
                    <a:pt x="24523" y="6946"/>
                  </a:lnTo>
                  <a:lnTo>
                    <a:pt x="21120" y="5905"/>
                  </a:lnTo>
                  <a:lnTo>
                    <a:pt x="19380" y="10883"/>
                  </a:lnTo>
                  <a:lnTo>
                    <a:pt x="26644" y="13093"/>
                  </a:lnTo>
                  <a:lnTo>
                    <a:pt x="27927" y="7988"/>
                  </a:lnTo>
                  <a:close/>
                </a:path>
                <a:path w="603885" h="120650">
                  <a:moveTo>
                    <a:pt x="47294" y="13893"/>
                  </a:moveTo>
                  <a:lnTo>
                    <a:pt x="43891" y="12852"/>
                  </a:lnTo>
                  <a:lnTo>
                    <a:pt x="40487" y="11811"/>
                  </a:lnTo>
                  <a:lnTo>
                    <a:pt x="38785" y="16789"/>
                  </a:lnTo>
                  <a:lnTo>
                    <a:pt x="46050" y="19011"/>
                  </a:lnTo>
                  <a:lnTo>
                    <a:pt x="47294" y="13893"/>
                  </a:lnTo>
                  <a:close/>
                </a:path>
                <a:path w="603885" h="120650">
                  <a:moveTo>
                    <a:pt x="66776" y="19380"/>
                  </a:moveTo>
                  <a:lnTo>
                    <a:pt x="63347" y="18440"/>
                  </a:lnTo>
                  <a:lnTo>
                    <a:pt x="59918" y="17500"/>
                  </a:lnTo>
                  <a:lnTo>
                    <a:pt x="58242" y="22504"/>
                  </a:lnTo>
                  <a:lnTo>
                    <a:pt x="65570" y="24511"/>
                  </a:lnTo>
                  <a:lnTo>
                    <a:pt x="66776" y="19380"/>
                  </a:lnTo>
                  <a:close/>
                </a:path>
                <a:path w="603885" h="120650">
                  <a:moveTo>
                    <a:pt x="86296" y="24726"/>
                  </a:moveTo>
                  <a:lnTo>
                    <a:pt x="82867" y="23787"/>
                  </a:lnTo>
                  <a:lnTo>
                    <a:pt x="79438" y="22847"/>
                  </a:lnTo>
                  <a:lnTo>
                    <a:pt x="77787" y="27851"/>
                  </a:lnTo>
                  <a:lnTo>
                    <a:pt x="85128" y="29857"/>
                  </a:lnTo>
                  <a:lnTo>
                    <a:pt x="86296" y="24726"/>
                  </a:lnTo>
                  <a:close/>
                </a:path>
                <a:path w="603885" h="120650">
                  <a:moveTo>
                    <a:pt x="105816" y="30060"/>
                  </a:moveTo>
                  <a:lnTo>
                    <a:pt x="102387" y="29121"/>
                  </a:lnTo>
                  <a:lnTo>
                    <a:pt x="98958" y="28181"/>
                  </a:lnTo>
                  <a:lnTo>
                    <a:pt x="97345" y="33197"/>
                  </a:lnTo>
                  <a:lnTo>
                    <a:pt x="104673" y="35204"/>
                  </a:lnTo>
                  <a:lnTo>
                    <a:pt x="105816" y="30060"/>
                  </a:lnTo>
                  <a:close/>
                </a:path>
                <a:path w="603885" h="120650">
                  <a:moveTo>
                    <a:pt x="125349" y="35407"/>
                  </a:moveTo>
                  <a:lnTo>
                    <a:pt x="121920" y="34467"/>
                  </a:lnTo>
                  <a:lnTo>
                    <a:pt x="118491" y="33528"/>
                  </a:lnTo>
                  <a:lnTo>
                    <a:pt x="116916" y="38557"/>
                  </a:lnTo>
                  <a:lnTo>
                    <a:pt x="124244" y="40563"/>
                  </a:lnTo>
                  <a:lnTo>
                    <a:pt x="125349" y="35407"/>
                  </a:lnTo>
                  <a:close/>
                </a:path>
                <a:path w="603885" h="120650">
                  <a:moveTo>
                    <a:pt x="144919" y="40538"/>
                  </a:moveTo>
                  <a:lnTo>
                    <a:pt x="141465" y="39700"/>
                  </a:lnTo>
                  <a:lnTo>
                    <a:pt x="138010" y="38862"/>
                  </a:lnTo>
                  <a:lnTo>
                    <a:pt x="136461" y="43903"/>
                  </a:lnTo>
                  <a:lnTo>
                    <a:pt x="143852" y="45694"/>
                  </a:lnTo>
                  <a:lnTo>
                    <a:pt x="144919" y="40538"/>
                  </a:lnTo>
                  <a:close/>
                </a:path>
                <a:path w="603885" h="120650">
                  <a:moveTo>
                    <a:pt x="164592" y="45300"/>
                  </a:moveTo>
                  <a:lnTo>
                    <a:pt x="161137" y="44462"/>
                  </a:lnTo>
                  <a:lnTo>
                    <a:pt x="157683" y="43624"/>
                  </a:lnTo>
                  <a:lnTo>
                    <a:pt x="156171" y="48679"/>
                  </a:lnTo>
                  <a:lnTo>
                    <a:pt x="163563" y="50457"/>
                  </a:lnTo>
                  <a:lnTo>
                    <a:pt x="164592" y="45300"/>
                  </a:lnTo>
                  <a:close/>
                </a:path>
                <a:path w="603885" h="120650">
                  <a:moveTo>
                    <a:pt x="184277" y="50050"/>
                  </a:moveTo>
                  <a:lnTo>
                    <a:pt x="180822" y="49212"/>
                  </a:lnTo>
                  <a:lnTo>
                    <a:pt x="177368" y="48374"/>
                  </a:lnTo>
                  <a:lnTo>
                    <a:pt x="175895" y="53441"/>
                  </a:lnTo>
                  <a:lnTo>
                    <a:pt x="183286" y="55219"/>
                  </a:lnTo>
                  <a:lnTo>
                    <a:pt x="184277" y="50050"/>
                  </a:lnTo>
                  <a:close/>
                </a:path>
                <a:path w="603885" h="120650">
                  <a:moveTo>
                    <a:pt x="203949" y="54800"/>
                  </a:moveTo>
                  <a:lnTo>
                    <a:pt x="200494" y="53962"/>
                  </a:lnTo>
                  <a:lnTo>
                    <a:pt x="197040" y="53124"/>
                  </a:lnTo>
                  <a:lnTo>
                    <a:pt x="195605" y="58191"/>
                  </a:lnTo>
                  <a:lnTo>
                    <a:pt x="202996" y="59982"/>
                  </a:lnTo>
                  <a:lnTo>
                    <a:pt x="203949" y="54800"/>
                  </a:lnTo>
                  <a:close/>
                </a:path>
                <a:path w="603885" h="120650">
                  <a:moveTo>
                    <a:pt x="223634" y="59499"/>
                  </a:moveTo>
                  <a:lnTo>
                    <a:pt x="220167" y="58712"/>
                  </a:lnTo>
                  <a:lnTo>
                    <a:pt x="216712" y="57873"/>
                  </a:lnTo>
                  <a:lnTo>
                    <a:pt x="215315" y="62953"/>
                  </a:lnTo>
                  <a:lnTo>
                    <a:pt x="219011" y="63842"/>
                  </a:lnTo>
                  <a:lnTo>
                    <a:pt x="222719" y="64681"/>
                  </a:lnTo>
                  <a:lnTo>
                    <a:pt x="223634" y="59499"/>
                  </a:lnTo>
                  <a:close/>
                </a:path>
                <a:path w="603885" h="120650">
                  <a:moveTo>
                    <a:pt x="243446" y="63627"/>
                  </a:moveTo>
                  <a:lnTo>
                    <a:pt x="239966" y="62903"/>
                  </a:lnTo>
                  <a:lnTo>
                    <a:pt x="236486" y="62179"/>
                  </a:lnTo>
                  <a:lnTo>
                    <a:pt x="235127" y="67271"/>
                  </a:lnTo>
                  <a:lnTo>
                    <a:pt x="242570" y="68821"/>
                  </a:lnTo>
                  <a:lnTo>
                    <a:pt x="243446" y="63627"/>
                  </a:lnTo>
                  <a:close/>
                </a:path>
                <a:path w="603885" h="120650">
                  <a:moveTo>
                    <a:pt x="263258" y="67767"/>
                  </a:moveTo>
                  <a:lnTo>
                    <a:pt x="259778" y="67043"/>
                  </a:lnTo>
                  <a:lnTo>
                    <a:pt x="256298" y="66319"/>
                  </a:lnTo>
                  <a:lnTo>
                    <a:pt x="254977" y="71412"/>
                  </a:lnTo>
                  <a:lnTo>
                    <a:pt x="262420" y="72974"/>
                  </a:lnTo>
                  <a:lnTo>
                    <a:pt x="263258" y="67767"/>
                  </a:lnTo>
                  <a:close/>
                </a:path>
                <a:path w="603885" h="120650">
                  <a:moveTo>
                    <a:pt x="283070" y="71907"/>
                  </a:moveTo>
                  <a:lnTo>
                    <a:pt x="279590" y="71183"/>
                  </a:lnTo>
                  <a:lnTo>
                    <a:pt x="276110" y="70459"/>
                  </a:lnTo>
                  <a:lnTo>
                    <a:pt x="274828" y="75565"/>
                  </a:lnTo>
                  <a:lnTo>
                    <a:pt x="282270" y="77114"/>
                  </a:lnTo>
                  <a:lnTo>
                    <a:pt x="283070" y="71907"/>
                  </a:lnTo>
                  <a:close/>
                </a:path>
                <a:path w="603885" h="120650">
                  <a:moveTo>
                    <a:pt x="302882" y="76047"/>
                  </a:moveTo>
                  <a:lnTo>
                    <a:pt x="299402" y="75323"/>
                  </a:lnTo>
                  <a:lnTo>
                    <a:pt x="295922" y="74599"/>
                  </a:lnTo>
                  <a:lnTo>
                    <a:pt x="294678" y="79717"/>
                  </a:lnTo>
                  <a:lnTo>
                    <a:pt x="302120" y="81267"/>
                  </a:lnTo>
                  <a:lnTo>
                    <a:pt x="302882" y="76047"/>
                  </a:lnTo>
                  <a:close/>
                </a:path>
                <a:path w="603885" h="120650">
                  <a:moveTo>
                    <a:pt x="322821" y="79578"/>
                  </a:moveTo>
                  <a:lnTo>
                    <a:pt x="319316" y="78955"/>
                  </a:lnTo>
                  <a:lnTo>
                    <a:pt x="315810" y="78333"/>
                  </a:lnTo>
                  <a:lnTo>
                    <a:pt x="314604" y="83464"/>
                  </a:lnTo>
                  <a:lnTo>
                    <a:pt x="322097" y="84785"/>
                  </a:lnTo>
                  <a:lnTo>
                    <a:pt x="322821" y="79578"/>
                  </a:lnTo>
                  <a:close/>
                </a:path>
                <a:path w="603885" h="120650">
                  <a:moveTo>
                    <a:pt x="342747" y="83096"/>
                  </a:moveTo>
                  <a:lnTo>
                    <a:pt x="339242" y="82473"/>
                  </a:lnTo>
                  <a:lnTo>
                    <a:pt x="335737" y="81851"/>
                  </a:lnTo>
                  <a:lnTo>
                    <a:pt x="334581" y="86995"/>
                  </a:lnTo>
                  <a:lnTo>
                    <a:pt x="342061" y="88315"/>
                  </a:lnTo>
                  <a:lnTo>
                    <a:pt x="342747" y="83096"/>
                  </a:lnTo>
                  <a:close/>
                </a:path>
                <a:path w="603885" h="120650">
                  <a:moveTo>
                    <a:pt x="362673" y="86601"/>
                  </a:moveTo>
                  <a:lnTo>
                    <a:pt x="359168" y="85979"/>
                  </a:lnTo>
                  <a:lnTo>
                    <a:pt x="355663" y="85356"/>
                  </a:lnTo>
                  <a:lnTo>
                    <a:pt x="354545" y="90512"/>
                  </a:lnTo>
                  <a:lnTo>
                    <a:pt x="362038" y="91821"/>
                  </a:lnTo>
                  <a:lnTo>
                    <a:pt x="362673" y="86601"/>
                  </a:lnTo>
                  <a:close/>
                </a:path>
                <a:path w="603885" h="120650">
                  <a:moveTo>
                    <a:pt x="382612" y="90119"/>
                  </a:moveTo>
                  <a:lnTo>
                    <a:pt x="379107" y="89496"/>
                  </a:lnTo>
                  <a:lnTo>
                    <a:pt x="375602" y="88874"/>
                  </a:lnTo>
                  <a:lnTo>
                    <a:pt x="374523" y="94030"/>
                  </a:lnTo>
                  <a:lnTo>
                    <a:pt x="382016" y="95351"/>
                  </a:lnTo>
                  <a:lnTo>
                    <a:pt x="382612" y="90119"/>
                  </a:lnTo>
                  <a:close/>
                </a:path>
                <a:path w="603885" h="120650">
                  <a:moveTo>
                    <a:pt x="402640" y="92989"/>
                  </a:moveTo>
                  <a:lnTo>
                    <a:pt x="399122" y="92481"/>
                  </a:lnTo>
                  <a:lnTo>
                    <a:pt x="395605" y="91973"/>
                  </a:lnTo>
                  <a:lnTo>
                    <a:pt x="394563" y="97142"/>
                  </a:lnTo>
                  <a:lnTo>
                    <a:pt x="402094" y="98221"/>
                  </a:lnTo>
                  <a:lnTo>
                    <a:pt x="402640" y="92989"/>
                  </a:lnTo>
                  <a:close/>
                </a:path>
                <a:path w="603885" h="120650">
                  <a:moveTo>
                    <a:pt x="422668" y="95859"/>
                  </a:moveTo>
                  <a:lnTo>
                    <a:pt x="419150" y="95351"/>
                  </a:lnTo>
                  <a:lnTo>
                    <a:pt x="415632" y="94843"/>
                  </a:lnTo>
                  <a:lnTo>
                    <a:pt x="414642" y="100025"/>
                  </a:lnTo>
                  <a:lnTo>
                    <a:pt x="422160" y="101104"/>
                  </a:lnTo>
                  <a:lnTo>
                    <a:pt x="422668" y="95859"/>
                  </a:lnTo>
                  <a:close/>
                </a:path>
                <a:path w="603885" h="120650">
                  <a:moveTo>
                    <a:pt x="442709" y="98729"/>
                  </a:moveTo>
                  <a:lnTo>
                    <a:pt x="439191" y="98221"/>
                  </a:lnTo>
                  <a:lnTo>
                    <a:pt x="435673" y="97713"/>
                  </a:lnTo>
                  <a:lnTo>
                    <a:pt x="434721" y="102895"/>
                  </a:lnTo>
                  <a:lnTo>
                    <a:pt x="442252" y="103974"/>
                  </a:lnTo>
                  <a:lnTo>
                    <a:pt x="442709" y="98729"/>
                  </a:lnTo>
                  <a:close/>
                </a:path>
                <a:path w="603885" h="120650">
                  <a:moveTo>
                    <a:pt x="462749" y="101549"/>
                  </a:moveTo>
                  <a:lnTo>
                    <a:pt x="459219" y="101092"/>
                  </a:lnTo>
                  <a:lnTo>
                    <a:pt x="455701" y="100584"/>
                  </a:lnTo>
                  <a:lnTo>
                    <a:pt x="454787" y="105778"/>
                  </a:lnTo>
                  <a:lnTo>
                    <a:pt x="458558" y="106311"/>
                  </a:lnTo>
                  <a:lnTo>
                    <a:pt x="462330" y="106794"/>
                  </a:lnTo>
                  <a:lnTo>
                    <a:pt x="462749" y="101549"/>
                  </a:lnTo>
                  <a:close/>
                </a:path>
                <a:path w="603885" h="120650">
                  <a:moveTo>
                    <a:pt x="482866" y="103733"/>
                  </a:moveTo>
                  <a:lnTo>
                    <a:pt x="479336" y="103339"/>
                  </a:lnTo>
                  <a:lnTo>
                    <a:pt x="475805" y="102946"/>
                  </a:lnTo>
                  <a:lnTo>
                    <a:pt x="474941" y="108153"/>
                  </a:lnTo>
                  <a:lnTo>
                    <a:pt x="482498" y="108978"/>
                  </a:lnTo>
                  <a:lnTo>
                    <a:pt x="482866" y="103733"/>
                  </a:lnTo>
                  <a:close/>
                </a:path>
                <a:path w="603885" h="120650">
                  <a:moveTo>
                    <a:pt x="502970" y="105943"/>
                  </a:moveTo>
                  <a:lnTo>
                    <a:pt x="499440" y="105549"/>
                  </a:lnTo>
                  <a:lnTo>
                    <a:pt x="495909" y="105156"/>
                  </a:lnTo>
                  <a:lnTo>
                    <a:pt x="495084" y="110363"/>
                  </a:lnTo>
                  <a:lnTo>
                    <a:pt x="502640" y="111201"/>
                  </a:lnTo>
                  <a:lnTo>
                    <a:pt x="502970" y="105943"/>
                  </a:lnTo>
                  <a:close/>
                </a:path>
                <a:path w="603885" h="120650">
                  <a:moveTo>
                    <a:pt x="523087" y="108153"/>
                  </a:moveTo>
                  <a:lnTo>
                    <a:pt x="519557" y="107759"/>
                  </a:lnTo>
                  <a:lnTo>
                    <a:pt x="516026" y="107365"/>
                  </a:lnTo>
                  <a:lnTo>
                    <a:pt x="515251" y="112585"/>
                  </a:lnTo>
                  <a:lnTo>
                    <a:pt x="522808" y="113411"/>
                  </a:lnTo>
                  <a:lnTo>
                    <a:pt x="523087" y="108153"/>
                  </a:lnTo>
                  <a:close/>
                </a:path>
                <a:path w="603885" h="120650">
                  <a:moveTo>
                    <a:pt x="543229" y="110134"/>
                  </a:moveTo>
                  <a:lnTo>
                    <a:pt x="539686" y="109867"/>
                  </a:lnTo>
                  <a:lnTo>
                    <a:pt x="536143" y="109601"/>
                  </a:lnTo>
                  <a:lnTo>
                    <a:pt x="535419" y="114820"/>
                  </a:lnTo>
                  <a:lnTo>
                    <a:pt x="543001" y="115404"/>
                  </a:lnTo>
                  <a:lnTo>
                    <a:pt x="543229" y="110134"/>
                  </a:lnTo>
                  <a:close/>
                </a:path>
                <a:path w="603885" h="120650">
                  <a:moveTo>
                    <a:pt x="563410" y="111683"/>
                  </a:moveTo>
                  <a:lnTo>
                    <a:pt x="559866" y="111417"/>
                  </a:lnTo>
                  <a:lnTo>
                    <a:pt x="556323" y="111150"/>
                  </a:lnTo>
                  <a:lnTo>
                    <a:pt x="555637" y="116370"/>
                  </a:lnTo>
                  <a:lnTo>
                    <a:pt x="563219" y="116954"/>
                  </a:lnTo>
                  <a:lnTo>
                    <a:pt x="563410" y="111683"/>
                  </a:lnTo>
                  <a:close/>
                </a:path>
                <a:path w="603885" h="120650">
                  <a:moveTo>
                    <a:pt x="583577" y="113233"/>
                  </a:moveTo>
                  <a:lnTo>
                    <a:pt x="580034" y="112966"/>
                  </a:lnTo>
                  <a:lnTo>
                    <a:pt x="576491" y="112699"/>
                  </a:lnTo>
                  <a:lnTo>
                    <a:pt x="575856" y="117919"/>
                  </a:lnTo>
                  <a:lnTo>
                    <a:pt x="583438" y="118503"/>
                  </a:lnTo>
                  <a:lnTo>
                    <a:pt x="583577" y="113233"/>
                  </a:lnTo>
                  <a:close/>
                </a:path>
                <a:path w="603885" h="120650">
                  <a:moveTo>
                    <a:pt x="603758" y="114782"/>
                  </a:moveTo>
                  <a:lnTo>
                    <a:pt x="600214" y="114515"/>
                  </a:lnTo>
                  <a:lnTo>
                    <a:pt x="596671" y="114249"/>
                  </a:lnTo>
                  <a:lnTo>
                    <a:pt x="596087" y="119481"/>
                  </a:lnTo>
                  <a:lnTo>
                    <a:pt x="603669" y="120053"/>
                  </a:lnTo>
                  <a:lnTo>
                    <a:pt x="603758" y="11478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 descr=""/>
            <p:cNvSpPr/>
            <p:nvPr/>
          </p:nvSpPr>
          <p:spPr>
            <a:xfrm>
              <a:off x="2020594" y="5979349"/>
              <a:ext cx="271145" cy="0"/>
            </a:xfrm>
            <a:custGeom>
              <a:avLst/>
              <a:gdLst/>
              <a:ahLst/>
              <a:cxnLst/>
              <a:rect l="l" t="t" r="r" b="b"/>
              <a:pathLst>
                <a:path w="271144" h="0">
                  <a:moveTo>
                    <a:pt x="0" y="0"/>
                  </a:moveTo>
                  <a:lnTo>
                    <a:pt x="271119" y="0"/>
                  </a:lnTo>
                </a:path>
              </a:pathLst>
            </a:custGeom>
            <a:ln w="1008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 descr=""/>
            <p:cNvSpPr/>
            <p:nvPr/>
          </p:nvSpPr>
          <p:spPr>
            <a:xfrm>
              <a:off x="2304211" y="5585561"/>
              <a:ext cx="1368425" cy="393700"/>
            </a:xfrm>
            <a:custGeom>
              <a:avLst/>
              <a:gdLst/>
              <a:ahLst/>
              <a:cxnLst/>
              <a:rect l="l" t="t" r="r" b="b"/>
              <a:pathLst>
                <a:path w="1368425" h="393700">
                  <a:moveTo>
                    <a:pt x="7721" y="392442"/>
                  </a:moveTo>
                  <a:lnTo>
                    <a:pt x="7086" y="387210"/>
                  </a:lnTo>
                  <a:lnTo>
                    <a:pt x="3543" y="387515"/>
                  </a:lnTo>
                  <a:lnTo>
                    <a:pt x="0" y="387819"/>
                  </a:lnTo>
                  <a:lnTo>
                    <a:pt x="152" y="393090"/>
                  </a:lnTo>
                  <a:lnTo>
                    <a:pt x="7721" y="392442"/>
                  </a:lnTo>
                  <a:close/>
                </a:path>
                <a:path w="1368425" h="393700">
                  <a:moveTo>
                    <a:pt x="27927" y="390715"/>
                  </a:moveTo>
                  <a:lnTo>
                    <a:pt x="27241" y="385495"/>
                  </a:lnTo>
                  <a:lnTo>
                    <a:pt x="23698" y="385800"/>
                  </a:lnTo>
                  <a:lnTo>
                    <a:pt x="20154" y="386105"/>
                  </a:lnTo>
                  <a:lnTo>
                    <a:pt x="20345" y="391363"/>
                  </a:lnTo>
                  <a:lnTo>
                    <a:pt x="27927" y="390715"/>
                  </a:lnTo>
                  <a:close/>
                </a:path>
                <a:path w="1368425" h="393700">
                  <a:moveTo>
                    <a:pt x="48145" y="388988"/>
                  </a:moveTo>
                  <a:lnTo>
                    <a:pt x="47409" y="383768"/>
                  </a:lnTo>
                  <a:lnTo>
                    <a:pt x="43865" y="384073"/>
                  </a:lnTo>
                  <a:lnTo>
                    <a:pt x="40322" y="384378"/>
                  </a:lnTo>
                  <a:lnTo>
                    <a:pt x="40563" y="389636"/>
                  </a:lnTo>
                  <a:lnTo>
                    <a:pt x="48145" y="388988"/>
                  </a:lnTo>
                  <a:close/>
                </a:path>
                <a:path w="1368425" h="393700">
                  <a:moveTo>
                    <a:pt x="68326" y="387032"/>
                  </a:moveTo>
                  <a:lnTo>
                    <a:pt x="67538" y="381825"/>
                  </a:lnTo>
                  <a:lnTo>
                    <a:pt x="64008" y="382231"/>
                  </a:lnTo>
                  <a:lnTo>
                    <a:pt x="60477" y="382638"/>
                  </a:lnTo>
                  <a:lnTo>
                    <a:pt x="60769" y="387908"/>
                  </a:lnTo>
                  <a:lnTo>
                    <a:pt x="68326" y="387032"/>
                  </a:lnTo>
                  <a:close/>
                </a:path>
                <a:path w="1368425" h="393700">
                  <a:moveTo>
                    <a:pt x="88468" y="384695"/>
                  </a:moveTo>
                  <a:lnTo>
                    <a:pt x="87642" y="379501"/>
                  </a:lnTo>
                  <a:lnTo>
                    <a:pt x="84112" y="379907"/>
                  </a:lnTo>
                  <a:lnTo>
                    <a:pt x="80581" y="380314"/>
                  </a:lnTo>
                  <a:lnTo>
                    <a:pt x="80924" y="385572"/>
                  </a:lnTo>
                  <a:lnTo>
                    <a:pt x="88468" y="384695"/>
                  </a:lnTo>
                  <a:close/>
                </a:path>
                <a:path w="1368425" h="393700">
                  <a:moveTo>
                    <a:pt x="108623" y="382358"/>
                  </a:moveTo>
                  <a:lnTo>
                    <a:pt x="107746" y="377164"/>
                  </a:lnTo>
                  <a:lnTo>
                    <a:pt x="104216" y="377571"/>
                  </a:lnTo>
                  <a:lnTo>
                    <a:pt x="100685" y="377977"/>
                  </a:lnTo>
                  <a:lnTo>
                    <a:pt x="101066" y="383235"/>
                  </a:lnTo>
                  <a:lnTo>
                    <a:pt x="108623" y="382358"/>
                  </a:lnTo>
                  <a:close/>
                </a:path>
                <a:path w="1368425" h="393700">
                  <a:moveTo>
                    <a:pt x="128778" y="379996"/>
                  </a:moveTo>
                  <a:lnTo>
                    <a:pt x="127850" y="374815"/>
                  </a:lnTo>
                  <a:lnTo>
                    <a:pt x="124320" y="375246"/>
                  </a:lnTo>
                  <a:lnTo>
                    <a:pt x="120789" y="375653"/>
                  </a:lnTo>
                  <a:lnTo>
                    <a:pt x="121221" y="380898"/>
                  </a:lnTo>
                  <a:lnTo>
                    <a:pt x="124993" y="380466"/>
                  </a:lnTo>
                  <a:lnTo>
                    <a:pt x="128778" y="379996"/>
                  </a:lnTo>
                  <a:close/>
                </a:path>
                <a:path w="1368425" h="393700">
                  <a:moveTo>
                    <a:pt x="148831" y="377050"/>
                  </a:moveTo>
                  <a:lnTo>
                    <a:pt x="147866" y="371881"/>
                  </a:lnTo>
                  <a:lnTo>
                    <a:pt x="144348" y="372389"/>
                  </a:lnTo>
                  <a:lnTo>
                    <a:pt x="140830" y="372897"/>
                  </a:lnTo>
                  <a:lnTo>
                    <a:pt x="141312" y="378155"/>
                  </a:lnTo>
                  <a:lnTo>
                    <a:pt x="148831" y="377050"/>
                  </a:lnTo>
                  <a:close/>
                </a:path>
                <a:path w="1368425" h="393700">
                  <a:moveTo>
                    <a:pt x="168910" y="374129"/>
                  </a:moveTo>
                  <a:lnTo>
                    <a:pt x="167894" y="368960"/>
                  </a:lnTo>
                  <a:lnTo>
                    <a:pt x="164376" y="369468"/>
                  </a:lnTo>
                  <a:lnTo>
                    <a:pt x="160858" y="369976"/>
                  </a:lnTo>
                  <a:lnTo>
                    <a:pt x="161378" y="375221"/>
                  </a:lnTo>
                  <a:lnTo>
                    <a:pt x="168910" y="374129"/>
                  </a:lnTo>
                  <a:close/>
                </a:path>
                <a:path w="1368425" h="393700">
                  <a:moveTo>
                    <a:pt x="188976" y="371208"/>
                  </a:moveTo>
                  <a:lnTo>
                    <a:pt x="187921" y="366052"/>
                  </a:lnTo>
                  <a:lnTo>
                    <a:pt x="184404" y="366560"/>
                  </a:lnTo>
                  <a:lnTo>
                    <a:pt x="180886" y="367068"/>
                  </a:lnTo>
                  <a:lnTo>
                    <a:pt x="181457" y="372300"/>
                  </a:lnTo>
                  <a:lnTo>
                    <a:pt x="188976" y="371208"/>
                  </a:lnTo>
                  <a:close/>
                </a:path>
                <a:path w="1368425" h="393700">
                  <a:moveTo>
                    <a:pt x="208978" y="367817"/>
                  </a:moveTo>
                  <a:lnTo>
                    <a:pt x="207873" y="362673"/>
                  </a:lnTo>
                  <a:lnTo>
                    <a:pt x="204368" y="363283"/>
                  </a:lnTo>
                  <a:lnTo>
                    <a:pt x="200863" y="363893"/>
                  </a:lnTo>
                  <a:lnTo>
                    <a:pt x="201485" y="369125"/>
                  </a:lnTo>
                  <a:lnTo>
                    <a:pt x="208978" y="367817"/>
                  </a:lnTo>
                  <a:close/>
                </a:path>
                <a:path w="1368425" h="393700">
                  <a:moveTo>
                    <a:pt x="228955" y="364350"/>
                  </a:moveTo>
                  <a:lnTo>
                    <a:pt x="227812" y="359206"/>
                  </a:lnTo>
                  <a:lnTo>
                    <a:pt x="224307" y="359816"/>
                  </a:lnTo>
                  <a:lnTo>
                    <a:pt x="220802" y="360426"/>
                  </a:lnTo>
                  <a:lnTo>
                    <a:pt x="221462" y="365658"/>
                  </a:lnTo>
                  <a:lnTo>
                    <a:pt x="228955" y="364350"/>
                  </a:lnTo>
                  <a:close/>
                </a:path>
                <a:path w="1368425" h="393700">
                  <a:moveTo>
                    <a:pt x="248932" y="360870"/>
                  </a:moveTo>
                  <a:lnTo>
                    <a:pt x="247751" y="355739"/>
                  </a:lnTo>
                  <a:lnTo>
                    <a:pt x="244246" y="356349"/>
                  </a:lnTo>
                  <a:lnTo>
                    <a:pt x="240741" y="356958"/>
                  </a:lnTo>
                  <a:lnTo>
                    <a:pt x="241452" y="362178"/>
                  </a:lnTo>
                  <a:lnTo>
                    <a:pt x="248932" y="360870"/>
                  </a:lnTo>
                  <a:close/>
                </a:path>
                <a:path w="1368425" h="393700">
                  <a:moveTo>
                    <a:pt x="268846" y="357060"/>
                  </a:moveTo>
                  <a:lnTo>
                    <a:pt x="267627" y="351942"/>
                  </a:lnTo>
                  <a:lnTo>
                    <a:pt x="264134" y="352640"/>
                  </a:lnTo>
                  <a:lnTo>
                    <a:pt x="260642" y="353339"/>
                  </a:lnTo>
                  <a:lnTo>
                    <a:pt x="261391" y="358559"/>
                  </a:lnTo>
                  <a:lnTo>
                    <a:pt x="268846" y="357060"/>
                  </a:lnTo>
                  <a:close/>
                </a:path>
                <a:path w="1368425" h="393700">
                  <a:moveTo>
                    <a:pt x="288747" y="353060"/>
                  </a:moveTo>
                  <a:lnTo>
                    <a:pt x="287477" y="347954"/>
                  </a:lnTo>
                  <a:lnTo>
                    <a:pt x="283984" y="348653"/>
                  </a:lnTo>
                  <a:lnTo>
                    <a:pt x="280492" y="349351"/>
                  </a:lnTo>
                  <a:lnTo>
                    <a:pt x="281292" y="354558"/>
                  </a:lnTo>
                  <a:lnTo>
                    <a:pt x="288747" y="353060"/>
                  </a:lnTo>
                  <a:close/>
                </a:path>
                <a:path w="1368425" h="393700">
                  <a:moveTo>
                    <a:pt x="308622" y="349084"/>
                  </a:moveTo>
                  <a:lnTo>
                    <a:pt x="307314" y="343979"/>
                  </a:lnTo>
                  <a:lnTo>
                    <a:pt x="303822" y="344678"/>
                  </a:lnTo>
                  <a:lnTo>
                    <a:pt x="300329" y="345376"/>
                  </a:lnTo>
                  <a:lnTo>
                    <a:pt x="301167" y="350583"/>
                  </a:lnTo>
                  <a:lnTo>
                    <a:pt x="308622" y="349084"/>
                  </a:lnTo>
                  <a:close/>
                </a:path>
                <a:path w="1368425" h="393700">
                  <a:moveTo>
                    <a:pt x="328460" y="344855"/>
                  </a:moveTo>
                  <a:lnTo>
                    <a:pt x="327113" y="339763"/>
                  </a:lnTo>
                  <a:lnTo>
                    <a:pt x="323646" y="340550"/>
                  </a:lnTo>
                  <a:lnTo>
                    <a:pt x="320179" y="341337"/>
                  </a:lnTo>
                  <a:lnTo>
                    <a:pt x="321056" y="346532"/>
                  </a:lnTo>
                  <a:lnTo>
                    <a:pt x="328460" y="344855"/>
                  </a:lnTo>
                  <a:close/>
                </a:path>
                <a:path w="1368425" h="393700">
                  <a:moveTo>
                    <a:pt x="348234" y="340385"/>
                  </a:moveTo>
                  <a:lnTo>
                    <a:pt x="346849" y="335305"/>
                  </a:lnTo>
                  <a:lnTo>
                    <a:pt x="343382" y="336092"/>
                  </a:lnTo>
                  <a:lnTo>
                    <a:pt x="339915" y="336880"/>
                  </a:lnTo>
                  <a:lnTo>
                    <a:pt x="340829" y="342061"/>
                  </a:lnTo>
                  <a:lnTo>
                    <a:pt x="348234" y="340385"/>
                  </a:lnTo>
                  <a:close/>
                </a:path>
                <a:path w="1368425" h="393700">
                  <a:moveTo>
                    <a:pt x="368007" y="335915"/>
                  </a:moveTo>
                  <a:lnTo>
                    <a:pt x="366585" y="330835"/>
                  </a:lnTo>
                  <a:lnTo>
                    <a:pt x="363118" y="331622"/>
                  </a:lnTo>
                  <a:lnTo>
                    <a:pt x="359651" y="332409"/>
                  </a:lnTo>
                  <a:lnTo>
                    <a:pt x="360603" y="337591"/>
                  </a:lnTo>
                  <a:lnTo>
                    <a:pt x="368007" y="335915"/>
                  </a:lnTo>
                  <a:close/>
                </a:path>
                <a:path w="1368425" h="393700">
                  <a:moveTo>
                    <a:pt x="387769" y="331292"/>
                  </a:moveTo>
                  <a:lnTo>
                    <a:pt x="386308" y="326237"/>
                  </a:lnTo>
                  <a:lnTo>
                    <a:pt x="382854" y="327101"/>
                  </a:lnTo>
                  <a:lnTo>
                    <a:pt x="379399" y="327952"/>
                  </a:lnTo>
                  <a:lnTo>
                    <a:pt x="380390" y="333133"/>
                  </a:lnTo>
                  <a:lnTo>
                    <a:pt x="387769" y="331292"/>
                  </a:lnTo>
                  <a:close/>
                </a:path>
                <a:path w="1368425" h="393700">
                  <a:moveTo>
                    <a:pt x="407441" y="326377"/>
                  </a:moveTo>
                  <a:lnTo>
                    <a:pt x="405942" y="321322"/>
                  </a:lnTo>
                  <a:lnTo>
                    <a:pt x="402488" y="322186"/>
                  </a:lnTo>
                  <a:lnTo>
                    <a:pt x="399034" y="323049"/>
                  </a:lnTo>
                  <a:lnTo>
                    <a:pt x="400062" y="328218"/>
                  </a:lnTo>
                  <a:lnTo>
                    <a:pt x="407441" y="326377"/>
                  </a:lnTo>
                  <a:close/>
                </a:path>
                <a:path w="1368425" h="393700">
                  <a:moveTo>
                    <a:pt x="427101" y="321449"/>
                  </a:moveTo>
                  <a:lnTo>
                    <a:pt x="425577" y="316407"/>
                  </a:lnTo>
                  <a:lnTo>
                    <a:pt x="422122" y="317271"/>
                  </a:lnTo>
                  <a:lnTo>
                    <a:pt x="418668" y="318135"/>
                  </a:lnTo>
                  <a:lnTo>
                    <a:pt x="419735" y="323291"/>
                  </a:lnTo>
                  <a:lnTo>
                    <a:pt x="427101" y="321449"/>
                  </a:lnTo>
                  <a:close/>
                </a:path>
                <a:path w="1368425" h="393700">
                  <a:moveTo>
                    <a:pt x="446760" y="316484"/>
                  </a:moveTo>
                  <a:lnTo>
                    <a:pt x="445198" y="311454"/>
                  </a:lnTo>
                  <a:lnTo>
                    <a:pt x="441756" y="312369"/>
                  </a:lnTo>
                  <a:lnTo>
                    <a:pt x="438302" y="313232"/>
                  </a:lnTo>
                  <a:lnTo>
                    <a:pt x="439394" y="318389"/>
                  </a:lnTo>
                  <a:lnTo>
                    <a:pt x="443090" y="317461"/>
                  </a:lnTo>
                  <a:lnTo>
                    <a:pt x="446760" y="316484"/>
                  </a:lnTo>
                  <a:close/>
                </a:path>
                <a:path w="1368425" h="393700">
                  <a:moveTo>
                    <a:pt x="466318" y="311150"/>
                  </a:moveTo>
                  <a:lnTo>
                    <a:pt x="464718" y="306120"/>
                  </a:lnTo>
                  <a:lnTo>
                    <a:pt x="461289" y="307060"/>
                  </a:lnTo>
                  <a:lnTo>
                    <a:pt x="457860" y="308000"/>
                  </a:lnTo>
                  <a:lnTo>
                    <a:pt x="458990" y="313143"/>
                  </a:lnTo>
                  <a:lnTo>
                    <a:pt x="466318" y="311150"/>
                  </a:lnTo>
                  <a:close/>
                </a:path>
                <a:path w="1368425" h="393700">
                  <a:moveTo>
                    <a:pt x="485889" y="305816"/>
                  </a:moveTo>
                  <a:lnTo>
                    <a:pt x="484263" y="300799"/>
                  </a:lnTo>
                  <a:lnTo>
                    <a:pt x="480834" y="301739"/>
                  </a:lnTo>
                  <a:lnTo>
                    <a:pt x="477405" y="302679"/>
                  </a:lnTo>
                  <a:lnTo>
                    <a:pt x="478561" y="307809"/>
                  </a:lnTo>
                  <a:lnTo>
                    <a:pt x="485889" y="305816"/>
                  </a:lnTo>
                  <a:close/>
                </a:path>
                <a:path w="1368425" h="393700">
                  <a:moveTo>
                    <a:pt x="505460" y="300494"/>
                  </a:moveTo>
                  <a:lnTo>
                    <a:pt x="503796" y="295490"/>
                  </a:lnTo>
                  <a:lnTo>
                    <a:pt x="500367" y="296430"/>
                  </a:lnTo>
                  <a:lnTo>
                    <a:pt x="496938" y="297370"/>
                  </a:lnTo>
                  <a:lnTo>
                    <a:pt x="498132" y="302501"/>
                  </a:lnTo>
                  <a:lnTo>
                    <a:pt x="505460" y="300494"/>
                  </a:lnTo>
                  <a:close/>
                </a:path>
                <a:path w="1368425" h="393700">
                  <a:moveTo>
                    <a:pt x="524916" y="294792"/>
                  </a:moveTo>
                  <a:lnTo>
                    <a:pt x="523227" y="289801"/>
                  </a:lnTo>
                  <a:lnTo>
                    <a:pt x="519811" y="290804"/>
                  </a:lnTo>
                  <a:lnTo>
                    <a:pt x="516394" y="291807"/>
                  </a:lnTo>
                  <a:lnTo>
                    <a:pt x="517613" y="296926"/>
                  </a:lnTo>
                  <a:lnTo>
                    <a:pt x="524916" y="294792"/>
                  </a:lnTo>
                  <a:close/>
                </a:path>
                <a:path w="1368425" h="393700">
                  <a:moveTo>
                    <a:pt x="544372" y="289128"/>
                  </a:moveTo>
                  <a:lnTo>
                    <a:pt x="542658" y="284137"/>
                  </a:lnTo>
                  <a:lnTo>
                    <a:pt x="539242" y="285140"/>
                  </a:lnTo>
                  <a:lnTo>
                    <a:pt x="535825" y="286143"/>
                  </a:lnTo>
                  <a:lnTo>
                    <a:pt x="537083" y="291249"/>
                  </a:lnTo>
                  <a:lnTo>
                    <a:pt x="544372" y="289128"/>
                  </a:lnTo>
                  <a:close/>
                </a:path>
                <a:path w="1368425" h="393700">
                  <a:moveTo>
                    <a:pt x="563829" y="283438"/>
                  </a:moveTo>
                  <a:lnTo>
                    <a:pt x="562089" y="278460"/>
                  </a:lnTo>
                  <a:lnTo>
                    <a:pt x="558673" y="279463"/>
                  </a:lnTo>
                  <a:lnTo>
                    <a:pt x="555256" y="280466"/>
                  </a:lnTo>
                  <a:lnTo>
                    <a:pt x="556539" y="285572"/>
                  </a:lnTo>
                  <a:lnTo>
                    <a:pt x="563829" y="283438"/>
                  </a:lnTo>
                  <a:close/>
                </a:path>
                <a:path w="1368425" h="393700">
                  <a:moveTo>
                    <a:pt x="583209" y="277469"/>
                  </a:moveTo>
                  <a:lnTo>
                    <a:pt x="581444" y="272503"/>
                  </a:lnTo>
                  <a:lnTo>
                    <a:pt x="578040" y="273558"/>
                  </a:lnTo>
                  <a:lnTo>
                    <a:pt x="574636" y="274612"/>
                  </a:lnTo>
                  <a:lnTo>
                    <a:pt x="575945" y="279717"/>
                  </a:lnTo>
                  <a:lnTo>
                    <a:pt x="583209" y="277469"/>
                  </a:lnTo>
                  <a:close/>
                </a:path>
                <a:path w="1368425" h="393700">
                  <a:moveTo>
                    <a:pt x="602576" y="271462"/>
                  </a:moveTo>
                  <a:lnTo>
                    <a:pt x="600786" y="266509"/>
                  </a:lnTo>
                  <a:lnTo>
                    <a:pt x="597382" y="267563"/>
                  </a:lnTo>
                  <a:lnTo>
                    <a:pt x="593979" y="268617"/>
                  </a:lnTo>
                  <a:lnTo>
                    <a:pt x="595312" y="273710"/>
                  </a:lnTo>
                  <a:lnTo>
                    <a:pt x="602576" y="271462"/>
                  </a:lnTo>
                  <a:close/>
                </a:path>
                <a:path w="1368425" h="393700">
                  <a:moveTo>
                    <a:pt x="621944" y="265468"/>
                  </a:moveTo>
                  <a:lnTo>
                    <a:pt x="620128" y="260515"/>
                  </a:lnTo>
                  <a:lnTo>
                    <a:pt x="616724" y="261569"/>
                  </a:lnTo>
                  <a:lnTo>
                    <a:pt x="613321" y="262623"/>
                  </a:lnTo>
                  <a:lnTo>
                    <a:pt x="614680" y="267716"/>
                  </a:lnTo>
                  <a:lnTo>
                    <a:pt x="621944" y="265468"/>
                  </a:lnTo>
                  <a:close/>
                </a:path>
                <a:path w="1368425" h="393700">
                  <a:moveTo>
                    <a:pt x="641223" y="259245"/>
                  </a:moveTo>
                  <a:lnTo>
                    <a:pt x="639394" y="254304"/>
                  </a:lnTo>
                  <a:lnTo>
                    <a:pt x="636003" y="255409"/>
                  </a:lnTo>
                  <a:lnTo>
                    <a:pt x="632612" y="256514"/>
                  </a:lnTo>
                  <a:lnTo>
                    <a:pt x="633996" y="261594"/>
                  </a:lnTo>
                  <a:lnTo>
                    <a:pt x="641223" y="259245"/>
                  </a:lnTo>
                  <a:close/>
                </a:path>
                <a:path w="1368425" h="393700">
                  <a:moveTo>
                    <a:pt x="660514" y="252971"/>
                  </a:moveTo>
                  <a:lnTo>
                    <a:pt x="658660" y="248043"/>
                  </a:lnTo>
                  <a:lnTo>
                    <a:pt x="655269" y="249148"/>
                  </a:lnTo>
                  <a:lnTo>
                    <a:pt x="651878" y="250253"/>
                  </a:lnTo>
                  <a:lnTo>
                    <a:pt x="653288" y="255333"/>
                  </a:lnTo>
                  <a:lnTo>
                    <a:pt x="660514" y="252971"/>
                  </a:lnTo>
                  <a:close/>
                </a:path>
                <a:path w="1368425" h="393700">
                  <a:moveTo>
                    <a:pt x="679780" y="246697"/>
                  </a:moveTo>
                  <a:lnTo>
                    <a:pt x="677913" y="241769"/>
                  </a:lnTo>
                  <a:lnTo>
                    <a:pt x="674522" y="242874"/>
                  </a:lnTo>
                  <a:lnTo>
                    <a:pt x="671131" y="243979"/>
                  </a:lnTo>
                  <a:lnTo>
                    <a:pt x="672553" y="249047"/>
                  </a:lnTo>
                  <a:lnTo>
                    <a:pt x="679780" y="246697"/>
                  </a:lnTo>
                  <a:close/>
                </a:path>
                <a:path w="1368425" h="393700">
                  <a:moveTo>
                    <a:pt x="699008" y="240271"/>
                  </a:moveTo>
                  <a:lnTo>
                    <a:pt x="697115" y="235356"/>
                  </a:lnTo>
                  <a:lnTo>
                    <a:pt x="693737" y="236499"/>
                  </a:lnTo>
                  <a:lnTo>
                    <a:pt x="690359" y="237642"/>
                  </a:lnTo>
                  <a:lnTo>
                    <a:pt x="691807" y="242709"/>
                  </a:lnTo>
                  <a:lnTo>
                    <a:pt x="699008" y="240271"/>
                  </a:lnTo>
                  <a:close/>
                </a:path>
                <a:path w="1368425" h="393700">
                  <a:moveTo>
                    <a:pt x="718197" y="233781"/>
                  </a:moveTo>
                  <a:lnTo>
                    <a:pt x="716292" y="228866"/>
                  </a:lnTo>
                  <a:lnTo>
                    <a:pt x="712914" y="230009"/>
                  </a:lnTo>
                  <a:lnTo>
                    <a:pt x="709536" y="231152"/>
                  </a:lnTo>
                  <a:lnTo>
                    <a:pt x="710996" y="236207"/>
                  </a:lnTo>
                  <a:lnTo>
                    <a:pt x="718197" y="233781"/>
                  </a:lnTo>
                  <a:close/>
                </a:path>
                <a:path w="1368425" h="393700">
                  <a:moveTo>
                    <a:pt x="737400" y="227279"/>
                  </a:moveTo>
                  <a:lnTo>
                    <a:pt x="735482" y="222377"/>
                  </a:lnTo>
                  <a:lnTo>
                    <a:pt x="732104" y="223520"/>
                  </a:lnTo>
                  <a:lnTo>
                    <a:pt x="728726" y="224663"/>
                  </a:lnTo>
                  <a:lnTo>
                    <a:pt x="730211" y="229717"/>
                  </a:lnTo>
                  <a:lnTo>
                    <a:pt x="737400" y="227279"/>
                  </a:lnTo>
                  <a:close/>
                </a:path>
                <a:path w="1368425" h="393700">
                  <a:moveTo>
                    <a:pt x="756564" y="220675"/>
                  </a:moveTo>
                  <a:lnTo>
                    <a:pt x="754621" y="215785"/>
                  </a:lnTo>
                  <a:lnTo>
                    <a:pt x="751255" y="216954"/>
                  </a:lnTo>
                  <a:lnTo>
                    <a:pt x="747890" y="218135"/>
                  </a:lnTo>
                  <a:lnTo>
                    <a:pt x="749388" y="223177"/>
                  </a:lnTo>
                  <a:lnTo>
                    <a:pt x="756564" y="220675"/>
                  </a:lnTo>
                  <a:close/>
                </a:path>
                <a:path w="1368425" h="393700">
                  <a:moveTo>
                    <a:pt x="775703" y="213995"/>
                  </a:moveTo>
                  <a:lnTo>
                    <a:pt x="773747" y="209105"/>
                  </a:lnTo>
                  <a:lnTo>
                    <a:pt x="770382" y="210273"/>
                  </a:lnTo>
                  <a:lnTo>
                    <a:pt x="767016" y="211442"/>
                  </a:lnTo>
                  <a:lnTo>
                    <a:pt x="768527" y="216496"/>
                  </a:lnTo>
                  <a:lnTo>
                    <a:pt x="775703" y="213995"/>
                  </a:lnTo>
                  <a:close/>
                </a:path>
                <a:path w="1368425" h="393700">
                  <a:moveTo>
                    <a:pt x="794829" y="207314"/>
                  </a:moveTo>
                  <a:lnTo>
                    <a:pt x="792861" y="202438"/>
                  </a:lnTo>
                  <a:lnTo>
                    <a:pt x="789495" y="203606"/>
                  </a:lnTo>
                  <a:lnTo>
                    <a:pt x="786130" y="204774"/>
                  </a:lnTo>
                  <a:lnTo>
                    <a:pt x="787654" y="209829"/>
                  </a:lnTo>
                  <a:lnTo>
                    <a:pt x="794829" y="207314"/>
                  </a:lnTo>
                  <a:close/>
                </a:path>
                <a:path w="1368425" h="393700">
                  <a:moveTo>
                    <a:pt x="813943" y="200571"/>
                  </a:moveTo>
                  <a:lnTo>
                    <a:pt x="811961" y="195694"/>
                  </a:lnTo>
                  <a:lnTo>
                    <a:pt x="808609" y="196888"/>
                  </a:lnTo>
                  <a:lnTo>
                    <a:pt x="805256" y="198081"/>
                  </a:lnTo>
                  <a:lnTo>
                    <a:pt x="806792" y="203123"/>
                  </a:lnTo>
                  <a:lnTo>
                    <a:pt x="813943" y="200571"/>
                  </a:lnTo>
                  <a:close/>
                </a:path>
                <a:path w="1368425" h="393700">
                  <a:moveTo>
                    <a:pt x="833031" y="193751"/>
                  </a:moveTo>
                  <a:lnTo>
                    <a:pt x="831037" y="188874"/>
                  </a:lnTo>
                  <a:lnTo>
                    <a:pt x="827684" y="190068"/>
                  </a:lnTo>
                  <a:lnTo>
                    <a:pt x="824331" y="191262"/>
                  </a:lnTo>
                  <a:lnTo>
                    <a:pt x="825868" y="196303"/>
                  </a:lnTo>
                  <a:lnTo>
                    <a:pt x="833031" y="193751"/>
                  </a:lnTo>
                  <a:close/>
                </a:path>
                <a:path w="1368425" h="393700">
                  <a:moveTo>
                    <a:pt x="852106" y="186944"/>
                  </a:moveTo>
                  <a:lnTo>
                    <a:pt x="850112" y="182067"/>
                  </a:lnTo>
                  <a:lnTo>
                    <a:pt x="846759" y="183261"/>
                  </a:lnTo>
                  <a:lnTo>
                    <a:pt x="843407" y="184454"/>
                  </a:lnTo>
                  <a:lnTo>
                    <a:pt x="844956" y="189496"/>
                  </a:lnTo>
                  <a:lnTo>
                    <a:pt x="852106" y="186944"/>
                  </a:lnTo>
                  <a:close/>
                </a:path>
                <a:path w="1368425" h="393700">
                  <a:moveTo>
                    <a:pt x="871181" y="180086"/>
                  </a:moveTo>
                  <a:lnTo>
                    <a:pt x="869175" y="175209"/>
                  </a:lnTo>
                  <a:lnTo>
                    <a:pt x="865822" y="176428"/>
                  </a:lnTo>
                  <a:lnTo>
                    <a:pt x="862469" y="177647"/>
                  </a:lnTo>
                  <a:lnTo>
                    <a:pt x="864031" y="182676"/>
                  </a:lnTo>
                  <a:lnTo>
                    <a:pt x="871181" y="180086"/>
                  </a:lnTo>
                  <a:close/>
                </a:path>
                <a:path w="1368425" h="393700">
                  <a:moveTo>
                    <a:pt x="890231" y="173177"/>
                  </a:moveTo>
                  <a:lnTo>
                    <a:pt x="888225" y="168300"/>
                  </a:lnTo>
                  <a:lnTo>
                    <a:pt x="884872" y="169519"/>
                  </a:lnTo>
                  <a:lnTo>
                    <a:pt x="881519" y="170738"/>
                  </a:lnTo>
                  <a:lnTo>
                    <a:pt x="883094" y="175768"/>
                  </a:lnTo>
                  <a:lnTo>
                    <a:pt x="890231" y="173177"/>
                  </a:lnTo>
                  <a:close/>
                </a:path>
                <a:path w="1368425" h="393700">
                  <a:moveTo>
                    <a:pt x="909281" y="166281"/>
                  </a:moveTo>
                  <a:lnTo>
                    <a:pt x="907262" y="161404"/>
                  </a:lnTo>
                  <a:lnTo>
                    <a:pt x="903909" y="162623"/>
                  </a:lnTo>
                  <a:lnTo>
                    <a:pt x="900557" y="163842"/>
                  </a:lnTo>
                  <a:lnTo>
                    <a:pt x="902131" y="168859"/>
                  </a:lnTo>
                  <a:lnTo>
                    <a:pt x="909281" y="166281"/>
                  </a:lnTo>
                  <a:close/>
                </a:path>
                <a:path w="1368425" h="393700">
                  <a:moveTo>
                    <a:pt x="928319" y="159359"/>
                  </a:moveTo>
                  <a:lnTo>
                    <a:pt x="926287" y="154495"/>
                  </a:lnTo>
                  <a:lnTo>
                    <a:pt x="922947" y="155714"/>
                  </a:lnTo>
                  <a:lnTo>
                    <a:pt x="919594" y="156933"/>
                  </a:lnTo>
                  <a:lnTo>
                    <a:pt x="921181" y="161963"/>
                  </a:lnTo>
                  <a:lnTo>
                    <a:pt x="928319" y="159359"/>
                  </a:lnTo>
                  <a:close/>
                </a:path>
                <a:path w="1368425" h="393700">
                  <a:moveTo>
                    <a:pt x="947356" y="152400"/>
                  </a:moveTo>
                  <a:lnTo>
                    <a:pt x="945324" y="147535"/>
                  </a:lnTo>
                  <a:lnTo>
                    <a:pt x="941984" y="148755"/>
                  </a:lnTo>
                  <a:lnTo>
                    <a:pt x="938631" y="149974"/>
                  </a:lnTo>
                  <a:lnTo>
                    <a:pt x="940219" y="155003"/>
                  </a:lnTo>
                  <a:lnTo>
                    <a:pt x="947356" y="152400"/>
                  </a:lnTo>
                  <a:close/>
                </a:path>
                <a:path w="1368425" h="393700">
                  <a:moveTo>
                    <a:pt x="966381" y="145453"/>
                  </a:moveTo>
                  <a:lnTo>
                    <a:pt x="964349" y="140589"/>
                  </a:lnTo>
                  <a:lnTo>
                    <a:pt x="961009" y="141808"/>
                  </a:lnTo>
                  <a:lnTo>
                    <a:pt x="957656" y="143027"/>
                  </a:lnTo>
                  <a:lnTo>
                    <a:pt x="959243" y="148056"/>
                  </a:lnTo>
                  <a:lnTo>
                    <a:pt x="966381" y="145453"/>
                  </a:lnTo>
                  <a:close/>
                </a:path>
                <a:path w="1368425" h="393700">
                  <a:moveTo>
                    <a:pt x="985405" y="138493"/>
                  </a:moveTo>
                  <a:lnTo>
                    <a:pt x="983373" y="133629"/>
                  </a:lnTo>
                  <a:lnTo>
                    <a:pt x="980033" y="134848"/>
                  </a:lnTo>
                  <a:lnTo>
                    <a:pt x="976680" y="136067"/>
                  </a:lnTo>
                  <a:lnTo>
                    <a:pt x="978281" y="141097"/>
                  </a:lnTo>
                  <a:lnTo>
                    <a:pt x="985405" y="138493"/>
                  </a:lnTo>
                  <a:close/>
                </a:path>
                <a:path w="1368425" h="393700">
                  <a:moveTo>
                    <a:pt x="1004430" y="131533"/>
                  </a:moveTo>
                  <a:lnTo>
                    <a:pt x="1002411" y="126669"/>
                  </a:lnTo>
                  <a:lnTo>
                    <a:pt x="999058" y="127889"/>
                  </a:lnTo>
                  <a:lnTo>
                    <a:pt x="995705" y="129108"/>
                  </a:lnTo>
                  <a:lnTo>
                    <a:pt x="997305" y="134137"/>
                  </a:lnTo>
                  <a:lnTo>
                    <a:pt x="1004430" y="131533"/>
                  </a:lnTo>
                  <a:close/>
                </a:path>
                <a:path w="1368425" h="393700">
                  <a:moveTo>
                    <a:pt x="1023467" y="124574"/>
                  </a:moveTo>
                  <a:lnTo>
                    <a:pt x="1021435" y="119710"/>
                  </a:lnTo>
                  <a:lnTo>
                    <a:pt x="1018095" y="120929"/>
                  </a:lnTo>
                  <a:lnTo>
                    <a:pt x="1014742" y="122148"/>
                  </a:lnTo>
                  <a:lnTo>
                    <a:pt x="1016330" y="127177"/>
                  </a:lnTo>
                  <a:lnTo>
                    <a:pt x="1023467" y="124574"/>
                  </a:lnTo>
                  <a:close/>
                </a:path>
                <a:path w="1368425" h="393700">
                  <a:moveTo>
                    <a:pt x="1042492" y="117614"/>
                  </a:moveTo>
                  <a:lnTo>
                    <a:pt x="1040472" y="112750"/>
                  </a:lnTo>
                  <a:lnTo>
                    <a:pt x="1037120" y="113969"/>
                  </a:lnTo>
                  <a:lnTo>
                    <a:pt x="1033767" y="115189"/>
                  </a:lnTo>
                  <a:lnTo>
                    <a:pt x="1035354" y="120218"/>
                  </a:lnTo>
                  <a:lnTo>
                    <a:pt x="1042492" y="117614"/>
                  </a:lnTo>
                  <a:close/>
                </a:path>
                <a:path w="1368425" h="393700">
                  <a:moveTo>
                    <a:pt x="1061529" y="110693"/>
                  </a:moveTo>
                  <a:lnTo>
                    <a:pt x="1059510" y="105829"/>
                  </a:lnTo>
                  <a:lnTo>
                    <a:pt x="1056157" y="107048"/>
                  </a:lnTo>
                  <a:lnTo>
                    <a:pt x="1052804" y="108267"/>
                  </a:lnTo>
                  <a:lnTo>
                    <a:pt x="1054392" y="113284"/>
                  </a:lnTo>
                  <a:lnTo>
                    <a:pt x="1061529" y="110693"/>
                  </a:lnTo>
                  <a:close/>
                </a:path>
                <a:path w="1368425" h="393700">
                  <a:moveTo>
                    <a:pt x="1080566" y="103771"/>
                  </a:moveTo>
                  <a:lnTo>
                    <a:pt x="1078560" y="98907"/>
                  </a:lnTo>
                  <a:lnTo>
                    <a:pt x="1075207" y="100126"/>
                  </a:lnTo>
                  <a:lnTo>
                    <a:pt x="1071854" y="101346"/>
                  </a:lnTo>
                  <a:lnTo>
                    <a:pt x="1073429" y="106375"/>
                  </a:lnTo>
                  <a:lnTo>
                    <a:pt x="1080566" y="103771"/>
                  </a:lnTo>
                  <a:close/>
                </a:path>
                <a:path w="1368425" h="393700">
                  <a:moveTo>
                    <a:pt x="1099604" y="96862"/>
                  </a:moveTo>
                  <a:lnTo>
                    <a:pt x="1097597" y="91986"/>
                  </a:lnTo>
                  <a:lnTo>
                    <a:pt x="1094244" y="93205"/>
                  </a:lnTo>
                  <a:lnTo>
                    <a:pt x="1090891" y="94424"/>
                  </a:lnTo>
                  <a:lnTo>
                    <a:pt x="1092466" y="99453"/>
                  </a:lnTo>
                  <a:lnTo>
                    <a:pt x="1099604" y="96862"/>
                  </a:lnTo>
                  <a:close/>
                </a:path>
                <a:path w="1368425" h="393700">
                  <a:moveTo>
                    <a:pt x="1118679" y="90004"/>
                  </a:moveTo>
                  <a:lnTo>
                    <a:pt x="1116672" y="85128"/>
                  </a:lnTo>
                  <a:lnTo>
                    <a:pt x="1113320" y="86334"/>
                  </a:lnTo>
                  <a:lnTo>
                    <a:pt x="1109967" y="87541"/>
                  </a:lnTo>
                  <a:lnTo>
                    <a:pt x="1111529" y="92570"/>
                  </a:lnTo>
                  <a:lnTo>
                    <a:pt x="1118679" y="90004"/>
                  </a:lnTo>
                  <a:close/>
                </a:path>
                <a:path w="1368425" h="393700">
                  <a:moveTo>
                    <a:pt x="1137742" y="83172"/>
                  </a:moveTo>
                  <a:lnTo>
                    <a:pt x="1135748" y="78295"/>
                  </a:lnTo>
                  <a:lnTo>
                    <a:pt x="1132395" y="79502"/>
                  </a:lnTo>
                  <a:lnTo>
                    <a:pt x="1129042" y="80708"/>
                  </a:lnTo>
                  <a:lnTo>
                    <a:pt x="1130592" y="85737"/>
                  </a:lnTo>
                  <a:lnTo>
                    <a:pt x="1137742" y="83172"/>
                  </a:lnTo>
                  <a:close/>
                </a:path>
                <a:path w="1368425" h="393700">
                  <a:moveTo>
                    <a:pt x="1156804" y="76352"/>
                  </a:moveTo>
                  <a:lnTo>
                    <a:pt x="1154823" y="71462"/>
                  </a:lnTo>
                  <a:lnTo>
                    <a:pt x="1151470" y="72669"/>
                  </a:lnTo>
                  <a:lnTo>
                    <a:pt x="1148118" y="73875"/>
                  </a:lnTo>
                  <a:lnTo>
                    <a:pt x="1149667" y="78905"/>
                  </a:lnTo>
                  <a:lnTo>
                    <a:pt x="1156804" y="76352"/>
                  </a:lnTo>
                  <a:close/>
                </a:path>
                <a:path w="1368425" h="393700">
                  <a:moveTo>
                    <a:pt x="1175893" y="69596"/>
                  </a:moveTo>
                  <a:lnTo>
                    <a:pt x="1173924" y="64706"/>
                  </a:lnTo>
                  <a:lnTo>
                    <a:pt x="1170559" y="65887"/>
                  </a:lnTo>
                  <a:lnTo>
                    <a:pt x="1167193" y="67068"/>
                  </a:lnTo>
                  <a:lnTo>
                    <a:pt x="1168730" y="72110"/>
                  </a:lnTo>
                  <a:lnTo>
                    <a:pt x="1175893" y="69596"/>
                  </a:lnTo>
                  <a:close/>
                </a:path>
                <a:path w="1368425" h="393700">
                  <a:moveTo>
                    <a:pt x="1195006" y="62890"/>
                  </a:moveTo>
                  <a:lnTo>
                    <a:pt x="1193050" y="58000"/>
                  </a:lnTo>
                  <a:lnTo>
                    <a:pt x="1189685" y="59182"/>
                  </a:lnTo>
                  <a:lnTo>
                    <a:pt x="1186319" y="60363"/>
                  </a:lnTo>
                  <a:lnTo>
                    <a:pt x="1187843" y="65405"/>
                  </a:lnTo>
                  <a:lnTo>
                    <a:pt x="1195006" y="62890"/>
                  </a:lnTo>
                  <a:close/>
                </a:path>
                <a:path w="1368425" h="393700">
                  <a:moveTo>
                    <a:pt x="1214120" y="56172"/>
                  </a:moveTo>
                  <a:lnTo>
                    <a:pt x="1212176" y="51282"/>
                  </a:lnTo>
                  <a:lnTo>
                    <a:pt x="1208811" y="52463"/>
                  </a:lnTo>
                  <a:lnTo>
                    <a:pt x="1205445" y="53644"/>
                  </a:lnTo>
                  <a:lnTo>
                    <a:pt x="1206957" y="58686"/>
                  </a:lnTo>
                  <a:lnTo>
                    <a:pt x="1214120" y="56172"/>
                  </a:lnTo>
                  <a:close/>
                </a:path>
                <a:path w="1368425" h="393700">
                  <a:moveTo>
                    <a:pt x="1233258" y="49555"/>
                  </a:moveTo>
                  <a:lnTo>
                    <a:pt x="1231328" y="44653"/>
                  </a:lnTo>
                  <a:lnTo>
                    <a:pt x="1227950" y="45808"/>
                  </a:lnTo>
                  <a:lnTo>
                    <a:pt x="1224572" y="46964"/>
                  </a:lnTo>
                  <a:lnTo>
                    <a:pt x="1226083" y="52006"/>
                  </a:lnTo>
                  <a:lnTo>
                    <a:pt x="1233258" y="49555"/>
                  </a:lnTo>
                  <a:close/>
                </a:path>
                <a:path w="1368425" h="393700">
                  <a:moveTo>
                    <a:pt x="1252423" y="43014"/>
                  </a:moveTo>
                  <a:lnTo>
                    <a:pt x="1250505" y="38100"/>
                  </a:lnTo>
                  <a:lnTo>
                    <a:pt x="1247127" y="39255"/>
                  </a:lnTo>
                  <a:lnTo>
                    <a:pt x="1243749" y="40411"/>
                  </a:lnTo>
                  <a:lnTo>
                    <a:pt x="1245235" y="45466"/>
                  </a:lnTo>
                  <a:lnTo>
                    <a:pt x="1252423" y="43014"/>
                  </a:lnTo>
                  <a:close/>
                </a:path>
                <a:path w="1368425" h="393700">
                  <a:moveTo>
                    <a:pt x="1271600" y="36474"/>
                  </a:moveTo>
                  <a:lnTo>
                    <a:pt x="1269695" y="31559"/>
                  </a:lnTo>
                  <a:lnTo>
                    <a:pt x="1266317" y="32715"/>
                  </a:lnTo>
                  <a:lnTo>
                    <a:pt x="1262938" y="33870"/>
                  </a:lnTo>
                  <a:lnTo>
                    <a:pt x="1264412" y="38925"/>
                  </a:lnTo>
                  <a:lnTo>
                    <a:pt x="1271600" y="36474"/>
                  </a:lnTo>
                  <a:close/>
                </a:path>
                <a:path w="1368425" h="393700">
                  <a:moveTo>
                    <a:pt x="1290777" y="29984"/>
                  </a:moveTo>
                  <a:lnTo>
                    <a:pt x="1288897" y="25069"/>
                  </a:lnTo>
                  <a:lnTo>
                    <a:pt x="1285506" y="26187"/>
                  </a:lnTo>
                  <a:lnTo>
                    <a:pt x="1282115" y="27305"/>
                  </a:lnTo>
                  <a:lnTo>
                    <a:pt x="1283576" y="32359"/>
                  </a:lnTo>
                  <a:lnTo>
                    <a:pt x="1290777" y="29984"/>
                  </a:lnTo>
                  <a:close/>
                </a:path>
                <a:path w="1368425" h="393700">
                  <a:moveTo>
                    <a:pt x="1310017" y="23660"/>
                  </a:moveTo>
                  <a:lnTo>
                    <a:pt x="1308150" y="18732"/>
                  </a:lnTo>
                  <a:lnTo>
                    <a:pt x="1304759" y="19850"/>
                  </a:lnTo>
                  <a:lnTo>
                    <a:pt x="1301369" y="20967"/>
                  </a:lnTo>
                  <a:lnTo>
                    <a:pt x="1302804" y="26035"/>
                  </a:lnTo>
                  <a:lnTo>
                    <a:pt x="1310017" y="23660"/>
                  </a:lnTo>
                  <a:close/>
                </a:path>
                <a:path w="1368425" h="393700">
                  <a:moveTo>
                    <a:pt x="1329245" y="17322"/>
                  </a:moveTo>
                  <a:lnTo>
                    <a:pt x="1327404" y="12395"/>
                  </a:lnTo>
                  <a:lnTo>
                    <a:pt x="1324013" y="13512"/>
                  </a:lnTo>
                  <a:lnTo>
                    <a:pt x="1320622" y="14630"/>
                  </a:lnTo>
                  <a:lnTo>
                    <a:pt x="1322044" y="19697"/>
                  </a:lnTo>
                  <a:lnTo>
                    <a:pt x="1329245" y="17322"/>
                  </a:lnTo>
                  <a:close/>
                </a:path>
                <a:path w="1368425" h="393700">
                  <a:moveTo>
                    <a:pt x="1348486" y="11010"/>
                  </a:moveTo>
                  <a:lnTo>
                    <a:pt x="1346657" y="6070"/>
                  </a:lnTo>
                  <a:lnTo>
                    <a:pt x="1343266" y="7175"/>
                  </a:lnTo>
                  <a:lnTo>
                    <a:pt x="1339875" y="8293"/>
                  </a:lnTo>
                  <a:lnTo>
                    <a:pt x="1341285" y="13373"/>
                  </a:lnTo>
                  <a:lnTo>
                    <a:pt x="1344879" y="12179"/>
                  </a:lnTo>
                  <a:lnTo>
                    <a:pt x="1348486" y="11010"/>
                  </a:lnTo>
                  <a:close/>
                </a:path>
                <a:path w="1368425" h="393700">
                  <a:moveTo>
                    <a:pt x="1367802" y="4940"/>
                  </a:moveTo>
                  <a:lnTo>
                    <a:pt x="1365986" y="0"/>
                  </a:lnTo>
                  <a:lnTo>
                    <a:pt x="1362583" y="1066"/>
                  </a:lnTo>
                  <a:lnTo>
                    <a:pt x="1359179" y="2133"/>
                  </a:lnTo>
                  <a:lnTo>
                    <a:pt x="1360563" y="7226"/>
                  </a:lnTo>
                  <a:lnTo>
                    <a:pt x="1367802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 descr=""/>
            <p:cNvSpPr/>
            <p:nvPr/>
          </p:nvSpPr>
          <p:spPr>
            <a:xfrm>
              <a:off x="3663391" y="5437174"/>
              <a:ext cx="741045" cy="156210"/>
            </a:xfrm>
            <a:custGeom>
              <a:avLst/>
              <a:gdLst/>
              <a:ahLst/>
              <a:cxnLst/>
              <a:rect l="l" t="t" r="r" b="b"/>
              <a:pathLst>
                <a:path w="741045" h="156210">
                  <a:moveTo>
                    <a:pt x="8623" y="153327"/>
                  </a:moveTo>
                  <a:lnTo>
                    <a:pt x="6807" y="148386"/>
                  </a:lnTo>
                  <a:lnTo>
                    <a:pt x="3403" y="149453"/>
                  </a:lnTo>
                  <a:lnTo>
                    <a:pt x="0" y="150520"/>
                  </a:lnTo>
                  <a:lnTo>
                    <a:pt x="1384" y="155613"/>
                  </a:lnTo>
                  <a:lnTo>
                    <a:pt x="8623" y="153327"/>
                  </a:lnTo>
                  <a:close/>
                </a:path>
                <a:path w="741045" h="156210">
                  <a:moveTo>
                    <a:pt x="27940" y="147243"/>
                  </a:moveTo>
                  <a:lnTo>
                    <a:pt x="26149" y="142290"/>
                  </a:lnTo>
                  <a:lnTo>
                    <a:pt x="22745" y="143357"/>
                  </a:lnTo>
                  <a:lnTo>
                    <a:pt x="19342" y="144424"/>
                  </a:lnTo>
                  <a:lnTo>
                    <a:pt x="20701" y="149517"/>
                  </a:lnTo>
                  <a:lnTo>
                    <a:pt x="27940" y="147243"/>
                  </a:lnTo>
                  <a:close/>
                </a:path>
                <a:path w="741045" h="156210">
                  <a:moveTo>
                    <a:pt x="47244" y="141147"/>
                  </a:moveTo>
                  <a:lnTo>
                    <a:pt x="45478" y="136194"/>
                  </a:lnTo>
                  <a:lnTo>
                    <a:pt x="42075" y="137261"/>
                  </a:lnTo>
                  <a:lnTo>
                    <a:pt x="38671" y="138328"/>
                  </a:lnTo>
                  <a:lnTo>
                    <a:pt x="40005" y="143433"/>
                  </a:lnTo>
                  <a:lnTo>
                    <a:pt x="47244" y="141147"/>
                  </a:lnTo>
                  <a:close/>
                </a:path>
                <a:path w="741045" h="156210">
                  <a:moveTo>
                    <a:pt x="66636" y="135318"/>
                  </a:moveTo>
                  <a:lnTo>
                    <a:pt x="64884" y="130352"/>
                  </a:lnTo>
                  <a:lnTo>
                    <a:pt x="61468" y="131368"/>
                  </a:lnTo>
                  <a:lnTo>
                    <a:pt x="58051" y="132384"/>
                  </a:lnTo>
                  <a:lnTo>
                    <a:pt x="59359" y="137490"/>
                  </a:lnTo>
                  <a:lnTo>
                    <a:pt x="66636" y="135318"/>
                  </a:lnTo>
                  <a:close/>
                </a:path>
                <a:path w="741045" h="156210">
                  <a:moveTo>
                    <a:pt x="86042" y="129514"/>
                  </a:moveTo>
                  <a:lnTo>
                    <a:pt x="84315" y="124548"/>
                  </a:lnTo>
                  <a:lnTo>
                    <a:pt x="80899" y="125564"/>
                  </a:lnTo>
                  <a:lnTo>
                    <a:pt x="77482" y="126580"/>
                  </a:lnTo>
                  <a:lnTo>
                    <a:pt x="78765" y="131699"/>
                  </a:lnTo>
                  <a:lnTo>
                    <a:pt x="86042" y="129514"/>
                  </a:lnTo>
                  <a:close/>
                </a:path>
                <a:path w="741045" h="156210">
                  <a:moveTo>
                    <a:pt x="105435" y="123723"/>
                  </a:moveTo>
                  <a:lnTo>
                    <a:pt x="103733" y="118745"/>
                  </a:lnTo>
                  <a:lnTo>
                    <a:pt x="100317" y="119761"/>
                  </a:lnTo>
                  <a:lnTo>
                    <a:pt x="96901" y="120777"/>
                  </a:lnTo>
                  <a:lnTo>
                    <a:pt x="98158" y="125895"/>
                  </a:lnTo>
                  <a:lnTo>
                    <a:pt x="105435" y="123723"/>
                  </a:lnTo>
                  <a:close/>
                </a:path>
                <a:path w="741045" h="156210">
                  <a:moveTo>
                    <a:pt x="124879" y="118122"/>
                  </a:moveTo>
                  <a:lnTo>
                    <a:pt x="123202" y="113118"/>
                  </a:lnTo>
                  <a:lnTo>
                    <a:pt x="119773" y="114084"/>
                  </a:lnTo>
                  <a:lnTo>
                    <a:pt x="116344" y="115049"/>
                  </a:lnTo>
                  <a:lnTo>
                    <a:pt x="117576" y="120167"/>
                  </a:lnTo>
                  <a:lnTo>
                    <a:pt x="124879" y="118122"/>
                  </a:lnTo>
                  <a:close/>
                </a:path>
                <a:path w="741045" h="156210">
                  <a:moveTo>
                    <a:pt x="144373" y="112636"/>
                  </a:moveTo>
                  <a:lnTo>
                    <a:pt x="142722" y="107632"/>
                  </a:lnTo>
                  <a:lnTo>
                    <a:pt x="139293" y="108597"/>
                  </a:lnTo>
                  <a:lnTo>
                    <a:pt x="135864" y="109562"/>
                  </a:lnTo>
                  <a:lnTo>
                    <a:pt x="137071" y="114693"/>
                  </a:lnTo>
                  <a:lnTo>
                    <a:pt x="144373" y="112636"/>
                  </a:lnTo>
                  <a:close/>
                </a:path>
                <a:path w="741045" h="156210">
                  <a:moveTo>
                    <a:pt x="163868" y="107175"/>
                  </a:moveTo>
                  <a:lnTo>
                    <a:pt x="162242" y="102158"/>
                  </a:lnTo>
                  <a:lnTo>
                    <a:pt x="158813" y="103124"/>
                  </a:lnTo>
                  <a:lnTo>
                    <a:pt x="155384" y="104089"/>
                  </a:lnTo>
                  <a:lnTo>
                    <a:pt x="156565" y="109220"/>
                  </a:lnTo>
                  <a:lnTo>
                    <a:pt x="163868" y="107175"/>
                  </a:lnTo>
                  <a:close/>
                </a:path>
                <a:path w="741045" h="156210">
                  <a:moveTo>
                    <a:pt x="183388" y="101803"/>
                  </a:moveTo>
                  <a:lnTo>
                    <a:pt x="181800" y="96774"/>
                  </a:lnTo>
                  <a:lnTo>
                    <a:pt x="178346" y="97675"/>
                  </a:lnTo>
                  <a:lnTo>
                    <a:pt x="174904" y="98590"/>
                  </a:lnTo>
                  <a:lnTo>
                    <a:pt x="176060" y="103733"/>
                  </a:lnTo>
                  <a:lnTo>
                    <a:pt x="179717" y="102755"/>
                  </a:lnTo>
                  <a:lnTo>
                    <a:pt x="183388" y="101803"/>
                  </a:lnTo>
                  <a:close/>
                </a:path>
                <a:path w="741045" h="156210">
                  <a:moveTo>
                    <a:pt x="202984" y="96685"/>
                  </a:moveTo>
                  <a:lnTo>
                    <a:pt x="201422" y="91655"/>
                  </a:lnTo>
                  <a:lnTo>
                    <a:pt x="197967" y="92557"/>
                  </a:lnTo>
                  <a:lnTo>
                    <a:pt x="194513" y="93459"/>
                  </a:lnTo>
                  <a:lnTo>
                    <a:pt x="195643" y="98602"/>
                  </a:lnTo>
                  <a:lnTo>
                    <a:pt x="202984" y="96685"/>
                  </a:lnTo>
                  <a:close/>
                </a:path>
                <a:path w="741045" h="156210">
                  <a:moveTo>
                    <a:pt x="222567" y="91579"/>
                  </a:moveTo>
                  <a:lnTo>
                    <a:pt x="221030" y="86537"/>
                  </a:lnTo>
                  <a:lnTo>
                    <a:pt x="217576" y="87439"/>
                  </a:lnTo>
                  <a:lnTo>
                    <a:pt x="214122" y="88341"/>
                  </a:lnTo>
                  <a:lnTo>
                    <a:pt x="215226" y="93497"/>
                  </a:lnTo>
                  <a:lnTo>
                    <a:pt x="222567" y="91579"/>
                  </a:lnTo>
                  <a:close/>
                </a:path>
                <a:path w="741045" h="156210">
                  <a:moveTo>
                    <a:pt x="242150" y="86461"/>
                  </a:moveTo>
                  <a:lnTo>
                    <a:pt x="240652" y="81419"/>
                  </a:lnTo>
                  <a:lnTo>
                    <a:pt x="237197" y="82321"/>
                  </a:lnTo>
                  <a:lnTo>
                    <a:pt x="233743" y="83223"/>
                  </a:lnTo>
                  <a:lnTo>
                    <a:pt x="234810" y="88379"/>
                  </a:lnTo>
                  <a:lnTo>
                    <a:pt x="242150" y="86461"/>
                  </a:lnTo>
                  <a:close/>
                </a:path>
                <a:path w="741045" h="156210">
                  <a:moveTo>
                    <a:pt x="261835" y="81724"/>
                  </a:moveTo>
                  <a:lnTo>
                    <a:pt x="260362" y="76669"/>
                  </a:lnTo>
                  <a:lnTo>
                    <a:pt x="256895" y="77495"/>
                  </a:lnTo>
                  <a:lnTo>
                    <a:pt x="253428" y="78320"/>
                  </a:lnTo>
                  <a:lnTo>
                    <a:pt x="254457" y="83489"/>
                  </a:lnTo>
                  <a:lnTo>
                    <a:pt x="261835" y="81724"/>
                  </a:lnTo>
                  <a:close/>
                </a:path>
                <a:path w="741045" h="156210">
                  <a:moveTo>
                    <a:pt x="281533" y="77025"/>
                  </a:moveTo>
                  <a:lnTo>
                    <a:pt x="280085" y="71958"/>
                  </a:lnTo>
                  <a:lnTo>
                    <a:pt x="276618" y="72783"/>
                  </a:lnTo>
                  <a:lnTo>
                    <a:pt x="273151" y="73609"/>
                  </a:lnTo>
                  <a:lnTo>
                    <a:pt x="274154" y="78790"/>
                  </a:lnTo>
                  <a:lnTo>
                    <a:pt x="281533" y="77025"/>
                  </a:lnTo>
                  <a:close/>
                </a:path>
                <a:path w="741045" h="156210">
                  <a:moveTo>
                    <a:pt x="301205" y="72301"/>
                  </a:moveTo>
                  <a:lnTo>
                    <a:pt x="299796" y="67233"/>
                  </a:lnTo>
                  <a:lnTo>
                    <a:pt x="296329" y="68059"/>
                  </a:lnTo>
                  <a:lnTo>
                    <a:pt x="292862" y="68884"/>
                  </a:lnTo>
                  <a:lnTo>
                    <a:pt x="293827" y="74066"/>
                  </a:lnTo>
                  <a:lnTo>
                    <a:pt x="301205" y="72301"/>
                  </a:lnTo>
                  <a:close/>
                </a:path>
                <a:path w="741045" h="156210">
                  <a:moveTo>
                    <a:pt x="320954" y="67830"/>
                  </a:moveTo>
                  <a:lnTo>
                    <a:pt x="319582" y="62750"/>
                  </a:lnTo>
                  <a:lnTo>
                    <a:pt x="316090" y="63500"/>
                  </a:lnTo>
                  <a:lnTo>
                    <a:pt x="312597" y="64262"/>
                  </a:lnTo>
                  <a:lnTo>
                    <a:pt x="313537" y="69430"/>
                  </a:lnTo>
                  <a:lnTo>
                    <a:pt x="320954" y="67830"/>
                  </a:lnTo>
                  <a:close/>
                </a:path>
                <a:path w="741045" h="156210">
                  <a:moveTo>
                    <a:pt x="340728" y="63550"/>
                  </a:moveTo>
                  <a:lnTo>
                    <a:pt x="339394" y="58458"/>
                  </a:lnTo>
                  <a:lnTo>
                    <a:pt x="335902" y="59207"/>
                  </a:lnTo>
                  <a:lnTo>
                    <a:pt x="332409" y="59969"/>
                  </a:lnTo>
                  <a:lnTo>
                    <a:pt x="333324" y="65151"/>
                  </a:lnTo>
                  <a:lnTo>
                    <a:pt x="340728" y="63550"/>
                  </a:lnTo>
                  <a:close/>
                </a:path>
                <a:path w="741045" h="156210">
                  <a:moveTo>
                    <a:pt x="360514" y="59245"/>
                  </a:moveTo>
                  <a:lnTo>
                    <a:pt x="359206" y="54152"/>
                  </a:lnTo>
                  <a:lnTo>
                    <a:pt x="355714" y="54902"/>
                  </a:lnTo>
                  <a:lnTo>
                    <a:pt x="352221" y="55664"/>
                  </a:lnTo>
                  <a:lnTo>
                    <a:pt x="353098" y="60858"/>
                  </a:lnTo>
                  <a:lnTo>
                    <a:pt x="360514" y="59245"/>
                  </a:lnTo>
                  <a:close/>
                </a:path>
                <a:path w="741045" h="156210">
                  <a:moveTo>
                    <a:pt x="380314" y="55029"/>
                  </a:moveTo>
                  <a:lnTo>
                    <a:pt x="379031" y="49911"/>
                  </a:lnTo>
                  <a:lnTo>
                    <a:pt x="375539" y="50622"/>
                  </a:lnTo>
                  <a:lnTo>
                    <a:pt x="372046" y="51384"/>
                  </a:lnTo>
                  <a:lnTo>
                    <a:pt x="372884" y="56578"/>
                  </a:lnTo>
                  <a:lnTo>
                    <a:pt x="376593" y="55778"/>
                  </a:lnTo>
                  <a:lnTo>
                    <a:pt x="380314" y="55029"/>
                  </a:lnTo>
                  <a:close/>
                </a:path>
                <a:path w="741045" h="156210">
                  <a:moveTo>
                    <a:pt x="400189" y="51206"/>
                  </a:moveTo>
                  <a:lnTo>
                    <a:pt x="398945" y="46088"/>
                  </a:lnTo>
                  <a:lnTo>
                    <a:pt x="395439" y="46761"/>
                  </a:lnTo>
                  <a:lnTo>
                    <a:pt x="391934" y="47434"/>
                  </a:lnTo>
                  <a:lnTo>
                    <a:pt x="392734" y="52641"/>
                  </a:lnTo>
                  <a:lnTo>
                    <a:pt x="400189" y="51206"/>
                  </a:lnTo>
                  <a:close/>
                </a:path>
                <a:path w="741045" h="156210">
                  <a:moveTo>
                    <a:pt x="420065" y="47383"/>
                  </a:moveTo>
                  <a:lnTo>
                    <a:pt x="418858" y="42252"/>
                  </a:lnTo>
                  <a:lnTo>
                    <a:pt x="415353" y="42926"/>
                  </a:lnTo>
                  <a:lnTo>
                    <a:pt x="411848" y="43599"/>
                  </a:lnTo>
                  <a:lnTo>
                    <a:pt x="412623" y="48818"/>
                  </a:lnTo>
                  <a:lnTo>
                    <a:pt x="420065" y="47383"/>
                  </a:lnTo>
                  <a:close/>
                </a:path>
                <a:path w="741045" h="156210">
                  <a:moveTo>
                    <a:pt x="439940" y="43548"/>
                  </a:moveTo>
                  <a:lnTo>
                    <a:pt x="438772" y="38417"/>
                  </a:lnTo>
                  <a:lnTo>
                    <a:pt x="435267" y="39090"/>
                  </a:lnTo>
                  <a:lnTo>
                    <a:pt x="431761" y="39763"/>
                  </a:lnTo>
                  <a:lnTo>
                    <a:pt x="432498" y="44983"/>
                  </a:lnTo>
                  <a:lnTo>
                    <a:pt x="439940" y="43548"/>
                  </a:lnTo>
                  <a:close/>
                </a:path>
                <a:path w="741045" h="156210">
                  <a:moveTo>
                    <a:pt x="459879" y="40055"/>
                  </a:moveTo>
                  <a:lnTo>
                    <a:pt x="458736" y="34912"/>
                  </a:lnTo>
                  <a:lnTo>
                    <a:pt x="455218" y="35496"/>
                  </a:lnTo>
                  <a:lnTo>
                    <a:pt x="451700" y="36080"/>
                  </a:lnTo>
                  <a:lnTo>
                    <a:pt x="452399" y="41300"/>
                  </a:lnTo>
                  <a:lnTo>
                    <a:pt x="459879" y="40055"/>
                  </a:lnTo>
                  <a:close/>
                </a:path>
                <a:path w="741045" h="156210">
                  <a:moveTo>
                    <a:pt x="479844" y="36703"/>
                  </a:moveTo>
                  <a:lnTo>
                    <a:pt x="478739" y="31559"/>
                  </a:lnTo>
                  <a:lnTo>
                    <a:pt x="475221" y="32143"/>
                  </a:lnTo>
                  <a:lnTo>
                    <a:pt x="471703" y="32727"/>
                  </a:lnTo>
                  <a:lnTo>
                    <a:pt x="472363" y="37960"/>
                  </a:lnTo>
                  <a:lnTo>
                    <a:pt x="479844" y="36703"/>
                  </a:lnTo>
                  <a:close/>
                </a:path>
                <a:path w="741045" h="156210">
                  <a:moveTo>
                    <a:pt x="499808" y="33362"/>
                  </a:moveTo>
                  <a:lnTo>
                    <a:pt x="498741" y="28206"/>
                  </a:lnTo>
                  <a:lnTo>
                    <a:pt x="495223" y="28790"/>
                  </a:lnTo>
                  <a:lnTo>
                    <a:pt x="491705" y="29375"/>
                  </a:lnTo>
                  <a:lnTo>
                    <a:pt x="492328" y="34607"/>
                  </a:lnTo>
                  <a:lnTo>
                    <a:pt x="499808" y="33362"/>
                  </a:lnTo>
                  <a:close/>
                </a:path>
                <a:path w="741045" h="156210">
                  <a:moveTo>
                    <a:pt x="519785" y="30099"/>
                  </a:moveTo>
                  <a:lnTo>
                    <a:pt x="518756" y="24930"/>
                  </a:lnTo>
                  <a:lnTo>
                    <a:pt x="515226" y="25450"/>
                  </a:lnTo>
                  <a:lnTo>
                    <a:pt x="511708" y="26035"/>
                  </a:lnTo>
                  <a:lnTo>
                    <a:pt x="512292" y="31280"/>
                  </a:lnTo>
                  <a:lnTo>
                    <a:pt x="516026" y="30657"/>
                  </a:lnTo>
                  <a:lnTo>
                    <a:pt x="519785" y="30099"/>
                  </a:lnTo>
                  <a:close/>
                </a:path>
                <a:path w="741045" h="156210">
                  <a:moveTo>
                    <a:pt x="539826" y="27266"/>
                  </a:moveTo>
                  <a:lnTo>
                    <a:pt x="538835" y="22098"/>
                  </a:lnTo>
                  <a:lnTo>
                    <a:pt x="535305" y="22593"/>
                  </a:lnTo>
                  <a:lnTo>
                    <a:pt x="531774" y="23088"/>
                  </a:lnTo>
                  <a:lnTo>
                    <a:pt x="532320" y="28333"/>
                  </a:lnTo>
                  <a:lnTo>
                    <a:pt x="539826" y="27266"/>
                  </a:lnTo>
                  <a:close/>
                </a:path>
                <a:path w="741045" h="156210">
                  <a:moveTo>
                    <a:pt x="559866" y="24447"/>
                  </a:moveTo>
                  <a:lnTo>
                    <a:pt x="558914" y="19265"/>
                  </a:lnTo>
                  <a:lnTo>
                    <a:pt x="555383" y="19761"/>
                  </a:lnTo>
                  <a:lnTo>
                    <a:pt x="551853" y="20256"/>
                  </a:lnTo>
                  <a:lnTo>
                    <a:pt x="552361" y="25501"/>
                  </a:lnTo>
                  <a:lnTo>
                    <a:pt x="559866" y="24447"/>
                  </a:lnTo>
                  <a:close/>
                </a:path>
                <a:path w="741045" h="156210">
                  <a:moveTo>
                    <a:pt x="579907" y="21602"/>
                  </a:moveTo>
                  <a:lnTo>
                    <a:pt x="578993" y="16421"/>
                  </a:lnTo>
                  <a:lnTo>
                    <a:pt x="575462" y="16916"/>
                  </a:lnTo>
                  <a:lnTo>
                    <a:pt x="571931" y="17411"/>
                  </a:lnTo>
                  <a:lnTo>
                    <a:pt x="572401" y="22669"/>
                  </a:lnTo>
                  <a:lnTo>
                    <a:pt x="579907" y="21602"/>
                  </a:lnTo>
                  <a:close/>
                </a:path>
                <a:path w="741045" h="156210">
                  <a:moveTo>
                    <a:pt x="599986" y="19075"/>
                  </a:moveTo>
                  <a:lnTo>
                    <a:pt x="599109" y="13881"/>
                  </a:lnTo>
                  <a:lnTo>
                    <a:pt x="595566" y="14287"/>
                  </a:lnTo>
                  <a:lnTo>
                    <a:pt x="592023" y="14693"/>
                  </a:lnTo>
                  <a:lnTo>
                    <a:pt x="592455" y="19939"/>
                  </a:lnTo>
                  <a:lnTo>
                    <a:pt x="599986" y="19075"/>
                  </a:lnTo>
                  <a:close/>
                </a:path>
                <a:path w="741045" h="156210">
                  <a:moveTo>
                    <a:pt x="620090" y="16776"/>
                  </a:moveTo>
                  <a:lnTo>
                    <a:pt x="619252" y="11569"/>
                  </a:lnTo>
                  <a:lnTo>
                    <a:pt x="615708" y="11976"/>
                  </a:lnTo>
                  <a:lnTo>
                    <a:pt x="612165" y="12382"/>
                  </a:lnTo>
                  <a:lnTo>
                    <a:pt x="612559" y="17627"/>
                  </a:lnTo>
                  <a:lnTo>
                    <a:pt x="620090" y="16776"/>
                  </a:lnTo>
                  <a:close/>
                </a:path>
                <a:path w="741045" h="156210">
                  <a:moveTo>
                    <a:pt x="640207" y="14478"/>
                  </a:moveTo>
                  <a:lnTo>
                    <a:pt x="639406" y="9271"/>
                  </a:lnTo>
                  <a:lnTo>
                    <a:pt x="635863" y="9677"/>
                  </a:lnTo>
                  <a:lnTo>
                    <a:pt x="632320" y="10083"/>
                  </a:lnTo>
                  <a:lnTo>
                    <a:pt x="632675" y="15341"/>
                  </a:lnTo>
                  <a:lnTo>
                    <a:pt x="640207" y="14478"/>
                  </a:lnTo>
                  <a:close/>
                </a:path>
                <a:path w="741045" h="156210">
                  <a:moveTo>
                    <a:pt x="660311" y="12166"/>
                  </a:moveTo>
                  <a:lnTo>
                    <a:pt x="659549" y="6959"/>
                  </a:lnTo>
                  <a:lnTo>
                    <a:pt x="656005" y="7366"/>
                  </a:lnTo>
                  <a:lnTo>
                    <a:pt x="652462" y="7772"/>
                  </a:lnTo>
                  <a:lnTo>
                    <a:pt x="652780" y="13030"/>
                  </a:lnTo>
                  <a:lnTo>
                    <a:pt x="660311" y="12166"/>
                  </a:lnTo>
                  <a:close/>
                </a:path>
                <a:path w="741045" h="156210">
                  <a:moveTo>
                    <a:pt x="680478" y="10388"/>
                  </a:moveTo>
                  <a:lnTo>
                    <a:pt x="679754" y="5168"/>
                  </a:lnTo>
                  <a:lnTo>
                    <a:pt x="676198" y="5473"/>
                  </a:lnTo>
                  <a:lnTo>
                    <a:pt x="672642" y="5778"/>
                  </a:lnTo>
                  <a:lnTo>
                    <a:pt x="672922" y="11036"/>
                  </a:lnTo>
                  <a:lnTo>
                    <a:pt x="680478" y="10388"/>
                  </a:lnTo>
                  <a:close/>
                </a:path>
                <a:path w="741045" h="156210">
                  <a:moveTo>
                    <a:pt x="700646" y="8623"/>
                  </a:moveTo>
                  <a:lnTo>
                    <a:pt x="699960" y="3403"/>
                  </a:lnTo>
                  <a:lnTo>
                    <a:pt x="696404" y="3708"/>
                  </a:lnTo>
                  <a:lnTo>
                    <a:pt x="692848" y="4013"/>
                  </a:lnTo>
                  <a:lnTo>
                    <a:pt x="693089" y="9283"/>
                  </a:lnTo>
                  <a:lnTo>
                    <a:pt x="700646" y="8623"/>
                  </a:lnTo>
                  <a:close/>
                </a:path>
                <a:path w="741045" h="156210">
                  <a:moveTo>
                    <a:pt x="720801" y="6870"/>
                  </a:moveTo>
                  <a:lnTo>
                    <a:pt x="720153" y="1651"/>
                  </a:lnTo>
                  <a:lnTo>
                    <a:pt x="716597" y="1955"/>
                  </a:lnTo>
                  <a:lnTo>
                    <a:pt x="713041" y="2260"/>
                  </a:lnTo>
                  <a:lnTo>
                    <a:pt x="713244" y="7531"/>
                  </a:lnTo>
                  <a:lnTo>
                    <a:pt x="720801" y="6870"/>
                  </a:lnTo>
                  <a:close/>
                </a:path>
                <a:path w="741045" h="156210">
                  <a:moveTo>
                    <a:pt x="740968" y="5245"/>
                  </a:moveTo>
                  <a:lnTo>
                    <a:pt x="740359" y="0"/>
                  </a:lnTo>
                  <a:lnTo>
                    <a:pt x="736803" y="215"/>
                  </a:lnTo>
                  <a:lnTo>
                    <a:pt x="733247" y="495"/>
                  </a:lnTo>
                  <a:lnTo>
                    <a:pt x="733412" y="5765"/>
                  </a:lnTo>
                  <a:lnTo>
                    <a:pt x="737184" y="5461"/>
                  </a:lnTo>
                  <a:lnTo>
                    <a:pt x="740968" y="524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 descr=""/>
            <p:cNvSpPr/>
            <p:nvPr/>
          </p:nvSpPr>
          <p:spPr>
            <a:xfrm>
              <a:off x="4416890" y="5436693"/>
              <a:ext cx="392430" cy="0"/>
            </a:xfrm>
            <a:custGeom>
              <a:avLst/>
              <a:gdLst/>
              <a:ahLst/>
              <a:cxnLst/>
              <a:rect l="l" t="t" r="r" b="b"/>
              <a:pathLst>
                <a:path w="392429" h="0">
                  <a:moveTo>
                    <a:pt x="0" y="0"/>
                  </a:moveTo>
                  <a:lnTo>
                    <a:pt x="392098" y="0"/>
                  </a:lnTo>
                </a:path>
              </a:pathLst>
            </a:custGeom>
            <a:ln w="1271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 descr=""/>
            <p:cNvSpPr/>
            <p:nvPr/>
          </p:nvSpPr>
          <p:spPr>
            <a:xfrm>
              <a:off x="792975" y="5438889"/>
              <a:ext cx="4752975" cy="429259"/>
            </a:xfrm>
            <a:custGeom>
              <a:avLst/>
              <a:gdLst/>
              <a:ahLst/>
              <a:cxnLst/>
              <a:rect l="l" t="t" r="r" b="b"/>
              <a:pathLst>
                <a:path w="4752975" h="429260">
                  <a:moveTo>
                    <a:pt x="685" y="163944"/>
                  </a:moveTo>
                  <a:lnTo>
                    <a:pt x="0" y="163601"/>
                  </a:lnTo>
                  <a:lnTo>
                    <a:pt x="0" y="165430"/>
                  </a:lnTo>
                  <a:lnTo>
                    <a:pt x="685" y="163944"/>
                  </a:lnTo>
                  <a:close/>
                </a:path>
                <a:path w="4752975" h="429260">
                  <a:moveTo>
                    <a:pt x="18821" y="173024"/>
                  </a:moveTo>
                  <a:lnTo>
                    <a:pt x="15633" y="171424"/>
                  </a:lnTo>
                  <a:lnTo>
                    <a:pt x="12446" y="169824"/>
                  </a:lnTo>
                  <a:lnTo>
                    <a:pt x="9842" y="174409"/>
                  </a:lnTo>
                  <a:lnTo>
                    <a:pt x="16649" y="177825"/>
                  </a:lnTo>
                  <a:lnTo>
                    <a:pt x="18821" y="173024"/>
                  </a:lnTo>
                  <a:close/>
                </a:path>
                <a:path w="4752975" h="429260">
                  <a:moveTo>
                    <a:pt x="36944" y="182105"/>
                  </a:moveTo>
                  <a:lnTo>
                    <a:pt x="33756" y="180505"/>
                  </a:lnTo>
                  <a:lnTo>
                    <a:pt x="30568" y="178904"/>
                  </a:lnTo>
                  <a:lnTo>
                    <a:pt x="27990" y="183502"/>
                  </a:lnTo>
                  <a:lnTo>
                    <a:pt x="34785" y="186905"/>
                  </a:lnTo>
                  <a:lnTo>
                    <a:pt x="36944" y="182105"/>
                  </a:lnTo>
                  <a:close/>
                </a:path>
                <a:path w="4752975" h="429260">
                  <a:moveTo>
                    <a:pt x="55079" y="191185"/>
                  </a:moveTo>
                  <a:lnTo>
                    <a:pt x="51892" y="189585"/>
                  </a:lnTo>
                  <a:lnTo>
                    <a:pt x="48704" y="187985"/>
                  </a:lnTo>
                  <a:lnTo>
                    <a:pt x="46139" y="192595"/>
                  </a:lnTo>
                  <a:lnTo>
                    <a:pt x="52946" y="195999"/>
                  </a:lnTo>
                  <a:lnTo>
                    <a:pt x="55079" y="191185"/>
                  </a:lnTo>
                  <a:close/>
                </a:path>
                <a:path w="4752975" h="429260">
                  <a:moveTo>
                    <a:pt x="73202" y="200253"/>
                  </a:moveTo>
                  <a:lnTo>
                    <a:pt x="70015" y="198653"/>
                  </a:lnTo>
                  <a:lnTo>
                    <a:pt x="66827" y="197053"/>
                  </a:lnTo>
                  <a:lnTo>
                    <a:pt x="64287" y="201663"/>
                  </a:lnTo>
                  <a:lnTo>
                    <a:pt x="71081" y="205079"/>
                  </a:lnTo>
                  <a:lnTo>
                    <a:pt x="73202" y="200253"/>
                  </a:lnTo>
                  <a:close/>
                </a:path>
                <a:path w="4752975" h="429260">
                  <a:moveTo>
                    <a:pt x="91338" y="209346"/>
                  </a:moveTo>
                  <a:lnTo>
                    <a:pt x="88150" y="207746"/>
                  </a:lnTo>
                  <a:lnTo>
                    <a:pt x="84963" y="206146"/>
                  </a:lnTo>
                  <a:lnTo>
                    <a:pt x="82435" y="210769"/>
                  </a:lnTo>
                  <a:lnTo>
                    <a:pt x="89242" y="214172"/>
                  </a:lnTo>
                  <a:lnTo>
                    <a:pt x="91338" y="209346"/>
                  </a:lnTo>
                  <a:close/>
                </a:path>
                <a:path w="4752975" h="429260">
                  <a:moveTo>
                    <a:pt x="109588" y="218160"/>
                  </a:moveTo>
                  <a:lnTo>
                    <a:pt x="106362" y="216636"/>
                  </a:lnTo>
                  <a:lnTo>
                    <a:pt x="103136" y="215112"/>
                  </a:lnTo>
                  <a:lnTo>
                    <a:pt x="100634" y="219748"/>
                  </a:lnTo>
                  <a:lnTo>
                    <a:pt x="107505" y="222999"/>
                  </a:lnTo>
                  <a:lnTo>
                    <a:pt x="109588" y="218160"/>
                  </a:lnTo>
                  <a:close/>
                </a:path>
                <a:path w="4752975" h="429260">
                  <a:moveTo>
                    <a:pt x="127927" y="226822"/>
                  </a:moveTo>
                  <a:lnTo>
                    <a:pt x="124701" y="225298"/>
                  </a:lnTo>
                  <a:lnTo>
                    <a:pt x="121475" y="223774"/>
                  </a:lnTo>
                  <a:lnTo>
                    <a:pt x="118986" y="228422"/>
                  </a:lnTo>
                  <a:lnTo>
                    <a:pt x="125869" y="231673"/>
                  </a:lnTo>
                  <a:lnTo>
                    <a:pt x="127927" y="226822"/>
                  </a:lnTo>
                  <a:close/>
                </a:path>
                <a:path w="4752975" h="429260">
                  <a:moveTo>
                    <a:pt x="146253" y="235483"/>
                  </a:moveTo>
                  <a:lnTo>
                    <a:pt x="143027" y="233959"/>
                  </a:lnTo>
                  <a:lnTo>
                    <a:pt x="139801" y="232435"/>
                  </a:lnTo>
                  <a:lnTo>
                    <a:pt x="137337" y="237083"/>
                  </a:lnTo>
                  <a:lnTo>
                    <a:pt x="144208" y="240334"/>
                  </a:lnTo>
                  <a:lnTo>
                    <a:pt x="146253" y="235483"/>
                  </a:lnTo>
                  <a:close/>
                </a:path>
                <a:path w="4752975" h="429260">
                  <a:moveTo>
                    <a:pt x="164592" y="244157"/>
                  </a:moveTo>
                  <a:lnTo>
                    <a:pt x="161366" y="242633"/>
                  </a:lnTo>
                  <a:lnTo>
                    <a:pt x="158140" y="241109"/>
                  </a:lnTo>
                  <a:lnTo>
                    <a:pt x="155689" y="245770"/>
                  </a:lnTo>
                  <a:lnTo>
                    <a:pt x="162572" y="249021"/>
                  </a:lnTo>
                  <a:lnTo>
                    <a:pt x="164592" y="244157"/>
                  </a:lnTo>
                  <a:close/>
                </a:path>
                <a:path w="4752975" h="429260">
                  <a:moveTo>
                    <a:pt x="182918" y="252818"/>
                  </a:moveTo>
                  <a:lnTo>
                    <a:pt x="179692" y="251294"/>
                  </a:lnTo>
                  <a:lnTo>
                    <a:pt x="176466" y="249770"/>
                  </a:lnTo>
                  <a:lnTo>
                    <a:pt x="174040" y="254444"/>
                  </a:lnTo>
                  <a:lnTo>
                    <a:pt x="180911" y="257695"/>
                  </a:lnTo>
                  <a:lnTo>
                    <a:pt x="182918" y="252818"/>
                  </a:lnTo>
                  <a:close/>
                </a:path>
                <a:path w="4752975" h="429260">
                  <a:moveTo>
                    <a:pt x="201269" y="261416"/>
                  </a:moveTo>
                  <a:lnTo>
                    <a:pt x="198018" y="259956"/>
                  </a:lnTo>
                  <a:lnTo>
                    <a:pt x="194792" y="258432"/>
                  </a:lnTo>
                  <a:lnTo>
                    <a:pt x="192392" y="263118"/>
                  </a:lnTo>
                  <a:lnTo>
                    <a:pt x="195821" y="264744"/>
                  </a:lnTo>
                  <a:lnTo>
                    <a:pt x="199301" y="266293"/>
                  </a:lnTo>
                  <a:lnTo>
                    <a:pt x="201269" y="261416"/>
                  </a:lnTo>
                  <a:close/>
                </a:path>
                <a:path w="4752975" h="429260">
                  <a:moveTo>
                    <a:pt x="219811" y="269646"/>
                  </a:moveTo>
                  <a:lnTo>
                    <a:pt x="216547" y="268198"/>
                  </a:lnTo>
                  <a:lnTo>
                    <a:pt x="213283" y="266750"/>
                  </a:lnTo>
                  <a:lnTo>
                    <a:pt x="210896" y="271449"/>
                  </a:lnTo>
                  <a:lnTo>
                    <a:pt x="217855" y="274535"/>
                  </a:lnTo>
                  <a:lnTo>
                    <a:pt x="219811" y="269646"/>
                  </a:lnTo>
                  <a:close/>
                </a:path>
                <a:path w="4752975" h="429260">
                  <a:moveTo>
                    <a:pt x="238340" y="277863"/>
                  </a:moveTo>
                  <a:lnTo>
                    <a:pt x="235077" y="276415"/>
                  </a:lnTo>
                  <a:lnTo>
                    <a:pt x="231813" y="274967"/>
                  </a:lnTo>
                  <a:lnTo>
                    <a:pt x="229450" y="279679"/>
                  </a:lnTo>
                  <a:lnTo>
                    <a:pt x="236410" y="282765"/>
                  </a:lnTo>
                  <a:lnTo>
                    <a:pt x="238340" y="277863"/>
                  </a:lnTo>
                  <a:close/>
                </a:path>
                <a:path w="4752975" h="429260">
                  <a:moveTo>
                    <a:pt x="256870" y="286092"/>
                  </a:moveTo>
                  <a:lnTo>
                    <a:pt x="253606" y="284645"/>
                  </a:lnTo>
                  <a:lnTo>
                    <a:pt x="250342" y="283197"/>
                  </a:lnTo>
                  <a:lnTo>
                    <a:pt x="248005" y="287909"/>
                  </a:lnTo>
                  <a:lnTo>
                    <a:pt x="254952" y="291007"/>
                  </a:lnTo>
                  <a:lnTo>
                    <a:pt x="256870" y="286092"/>
                  </a:lnTo>
                  <a:close/>
                </a:path>
                <a:path w="4752975" h="429260">
                  <a:moveTo>
                    <a:pt x="275399" y="294322"/>
                  </a:moveTo>
                  <a:lnTo>
                    <a:pt x="272135" y="292874"/>
                  </a:lnTo>
                  <a:lnTo>
                    <a:pt x="268871" y="291426"/>
                  </a:lnTo>
                  <a:lnTo>
                    <a:pt x="266560" y="296151"/>
                  </a:lnTo>
                  <a:lnTo>
                    <a:pt x="273507" y="299237"/>
                  </a:lnTo>
                  <a:lnTo>
                    <a:pt x="275399" y="294322"/>
                  </a:lnTo>
                  <a:close/>
                </a:path>
                <a:path w="4752975" h="429260">
                  <a:moveTo>
                    <a:pt x="293928" y="302552"/>
                  </a:moveTo>
                  <a:lnTo>
                    <a:pt x="290664" y="301104"/>
                  </a:lnTo>
                  <a:lnTo>
                    <a:pt x="287401" y="299656"/>
                  </a:lnTo>
                  <a:lnTo>
                    <a:pt x="285102" y="304393"/>
                  </a:lnTo>
                  <a:lnTo>
                    <a:pt x="292061" y="307479"/>
                  </a:lnTo>
                  <a:lnTo>
                    <a:pt x="293928" y="302552"/>
                  </a:lnTo>
                  <a:close/>
                </a:path>
                <a:path w="4752975" h="429260">
                  <a:moveTo>
                    <a:pt x="312623" y="310362"/>
                  </a:moveTo>
                  <a:lnTo>
                    <a:pt x="309333" y="309003"/>
                  </a:lnTo>
                  <a:lnTo>
                    <a:pt x="306044" y="307644"/>
                  </a:lnTo>
                  <a:lnTo>
                    <a:pt x="303758" y="312394"/>
                  </a:lnTo>
                  <a:lnTo>
                    <a:pt x="310794" y="315302"/>
                  </a:lnTo>
                  <a:lnTo>
                    <a:pt x="312623" y="310362"/>
                  </a:lnTo>
                  <a:close/>
                </a:path>
                <a:path w="4752975" h="429260">
                  <a:moveTo>
                    <a:pt x="331355" y="318122"/>
                  </a:moveTo>
                  <a:lnTo>
                    <a:pt x="328066" y="316763"/>
                  </a:lnTo>
                  <a:lnTo>
                    <a:pt x="324777" y="315404"/>
                  </a:lnTo>
                  <a:lnTo>
                    <a:pt x="322516" y="320154"/>
                  </a:lnTo>
                  <a:lnTo>
                    <a:pt x="329552" y="323075"/>
                  </a:lnTo>
                  <a:lnTo>
                    <a:pt x="331355" y="318122"/>
                  </a:lnTo>
                  <a:close/>
                </a:path>
                <a:path w="4752975" h="429260">
                  <a:moveTo>
                    <a:pt x="350088" y="325882"/>
                  </a:moveTo>
                  <a:lnTo>
                    <a:pt x="346798" y="324523"/>
                  </a:lnTo>
                  <a:lnTo>
                    <a:pt x="343509" y="323164"/>
                  </a:lnTo>
                  <a:lnTo>
                    <a:pt x="341274" y="327926"/>
                  </a:lnTo>
                  <a:lnTo>
                    <a:pt x="348297" y="330847"/>
                  </a:lnTo>
                  <a:lnTo>
                    <a:pt x="350088" y="325882"/>
                  </a:lnTo>
                  <a:close/>
                </a:path>
                <a:path w="4752975" h="429260">
                  <a:moveTo>
                    <a:pt x="368808" y="333641"/>
                  </a:moveTo>
                  <a:lnTo>
                    <a:pt x="365518" y="332282"/>
                  </a:lnTo>
                  <a:lnTo>
                    <a:pt x="362229" y="330923"/>
                  </a:lnTo>
                  <a:lnTo>
                    <a:pt x="360019" y="335699"/>
                  </a:lnTo>
                  <a:lnTo>
                    <a:pt x="367042" y="338607"/>
                  </a:lnTo>
                  <a:lnTo>
                    <a:pt x="368808" y="333641"/>
                  </a:lnTo>
                  <a:close/>
                </a:path>
                <a:path w="4752975" h="429260">
                  <a:moveTo>
                    <a:pt x="387540" y="341401"/>
                  </a:moveTo>
                  <a:lnTo>
                    <a:pt x="384251" y="340042"/>
                  </a:lnTo>
                  <a:lnTo>
                    <a:pt x="380961" y="338683"/>
                  </a:lnTo>
                  <a:lnTo>
                    <a:pt x="378777" y="343471"/>
                  </a:lnTo>
                  <a:lnTo>
                    <a:pt x="385800" y="346379"/>
                  </a:lnTo>
                  <a:lnTo>
                    <a:pt x="387540" y="341401"/>
                  </a:lnTo>
                  <a:close/>
                </a:path>
                <a:path w="4752975" h="429260">
                  <a:moveTo>
                    <a:pt x="406425" y="348780"/>
                  </a:moveTo>
                  <a:lnTo>
                    <a:pt x="403098" y="347497"/>
                  </a:lnTo>
                  <a:lnTo>
                    <a:pt x="399770" y="346214"/>
                  </a:lnTo>
                  <a:lnTo>
                    <a:pt x="397611" y="351028"/>
                  </a:lnTo>
                  <a:lnTo>
                    <a:pt x="404710" y="353758"/>
                  </a:lnTo>
                  <a:lnTo>
                    <a:pt x="406425" y="348780"/>
                  </a:lnTo>
                  <a:close/>
                </a:path>
                <a:path w="4752975" h="429260">
                  <a:moveTo>
                    <a:pt x="425348" y="356044"/>
                  </a:moveTo>
                  <a:lnTo>
                    <a:pt x="422021" y="354761"/>
                  </a:lnTo>
                  <a:lnTo>
                    <a:pt x="418693" y="353479"/>
                  </a:lnTo>
                  <a:lnTo>
                    <a:pt x="416560" y="358305"/>
                  </a:lnTo>
                  <a:lnTo>
                    <a:pt x="423659" y="361035"/>
                  </a:lnTo>
                  <a:lnTo>
                    <a:pt x="425348" y="356044"/>
                  </a:lnTo>
                  <a:close/>
                </a:path>
                <a:path w="4752975" h="429260">
                  <a:moveTo>
                    <a:pt x="444271" y="363321"/>
                  </a:moveTo>
                  <a:lnTo>
                    <a:pt x="440944" y="362038"/>
                  </a:lnTo>
                  <a:lnTo>
                    <a:pt x="437616" y="360756"/>
                  </a:lnTo>
                  <a:lnTo>
                    <a:pt x="435508" y="365582"/>
                  </a:lnTo>
                  <a:lnTo>
                    <a:pt x="442607" y="368312"/>
                  </a:lnTo>
                  <a:lnTo>
                    <a:pt x="444271" y="363321"/>
                  </a:lnTo>
                  <a:close/>
                </a:path>
                <a:path w="4752975" h="429260">
                  <a:moveTo>
                    <a:pt x="463194" y="370586"/>
                  </a:moveTo>
                  <a:lnTo>
                    <a:pt x="459867" y="369303"/>
                  </a:lnTo>
                  <a:lnTo>
                    <a:pt x="456539" y="368020"/>
                  </a:lnTo>
                  <a:lnTo>
                    <a:pt x="454456" y="372859"/>
                  </a:lnTo>
                  <a:lnTo>
                    <a:pt x="461568" y="375589"/>
                  </a:lnTo>
                  <a:lnTo>
                    <a:pt x="463194" y="370586"/>
                  </a:lnTo>
                  <a:close/>
                </a:path>
                <a:path w="4752975" h="429260">
                  <a:moveTo>
                    <a:pt x="482130" y="377863"/>
                  </a:moveTo>
                  <a:lnTo>
                    <a:pt x="478802" y="376580"/>
                  </a:lnTo>
                  <a:lnTo>
                    <a:pt x="475475" y="375297"/>
                  </a:lnTo>
                  <a:lnTo>
                    <a:pt x="473417" y="380149"/>
                  </a:lnTo>
                  <a:lnTo>
                    <a:pt x="480529" y="382879"/>
                  </a:lnTo>
                  <a:lnTo>
                    <a:pt x="482130" y="377863"/>
                  </a:lnTo>
                  <a:close/>
                </a:path>
                <a:path w="4752975" h="429260">
                  <a:moveTo>
                    <a:pt x="501230" y="384657"/>
                  </a:moveTo>
                  <a:lnTo>
                    <a:pt x="497865" y="383463"/>
                  </a:lnTo>
                  <a:lnTo>
                    <a:pt x="494499" y="382282"/>
                  </a:lnTo>
                  <a:lnTo>
                    <a:pt x="492480" y="387146"/>
                  </a:lnTo>
                  <a:lnTo>
                    <a:pt x="499656" y="389674"/>
                  </a:lnTo>
                  <a:lnTo>
                    <a:pt x="501230" y="384657"/>
                  </a:lnTo>
                  <a:close/>
                </a:path>
                <a:path w="4752975" h="429260">
                  <a:moveTo>
                    <a:pt x="520331" y="391401"/>
                  </a:moveTo>
                  <a:lnTo>
                    <a:pt x="516966" y="390220"/>
                  </a:lnTo>
                  <a:lnTo>
                    <a:pt x="513600" y="389026"/>
                  </a:lnTo>
                  <a:lnTo>
                    <a:pt x="511606" y="393903"/>
                  </a:lnTo>
                  <a:lnTo>
                    <a:pt x="518782" y="396443"/>
                  </a:lnTo>
                  <a:lnTo>
                    <a:pt x="520331" y="391401"/>
                  </a:lnTo>
                  <a:close/>
                </a:path>
                <a:path w="4752975" h="429260">
                  <a:moveTo>
                    <a:pt x="539445" y="398157"/>
                  </a:moveTo>
                  <a:lnTo>
                    <a:pt x="536079" y="396976"/>
                  </a:lnTo>
                  <a:lnTo>
                    <a:pt x="532714" y="395782"/>
                  </a:lnTo>
                  <a:lnTo>
                    <a:pt x="530745" y="400672"/>
                  </a:lnTo>
                  <a:lnTo>
                    <a:pt x="537921" y="403212"/>
                  </a:lnTo>
                  <a:lnTo>
                    <a:pt x="539445" y="398157"/>
                  </a:lnTo>
                  <a:close/>
                </a:path>
                <a:path w="4752975" h="429260">
                  <a:moveTo>
                    <a:pt x="558558" y="404914"/>
                  </a:moveTo>
                  <a:lnTo>
                    <a:pt x="555193" y="403720"/>
                  </a:lnTo>
                  <a:lnTo>
                    <a:pt x="551827" y="402539"/>
                  </a:lnTo>
                  <a:lnTo>
                    <a:pt x="549897" y="407428"/>
                  </a:lnTo>
                  <a:lnTo>
                    <a:pt x="557072" y="409968"/>
                  </a:lnTo>
                  <a:lnTo>
                    <a:pt x="558558" y="404914"/>
                  </a:lnTo>
                  <a:close/>
                </a:path>
                <a:path w="4752975" h="429260">
                  <a:moveTo>
                    <a:pt x="577710" y="411556"/>
                  </a:moveTo>
                  <a:lnTo>
                    <a:pt x="574319" y="410464"/>
                  </a:lnTo>
                  <a:lnTo>
                    <a:pt x="570953" y="409295"/>
                  </a:lnTo>
                  <a:lnTo>
                    <a:pt x="569048" y="414197"/>
                  </a:lnTo>
                  <a:lnTo>
                    <a:pt x="572630" y="415455"/>
                  </a:lnTo>
                  <a:lnTo>
                    <a:pt x="576262" y="416610"/>
                  </a:lnTo>
                  <a:lnTo>
                    <a:pt x="577710" y="411556"/>
                  </a:lnTo>
                  <a:close/>
                </a:path>
                <a:path w="4752975" h="429260">
                  <a:moveTo>
                    <a:pt x="597001" y="417766"/>
                  </a:moveTo>
                  <a:lnTo>
                    <a:pt x="593610" y="416674"/>
                  </a:lnTo>
                  <a:lnTo>
                    <a:pt x="590219" y="415582"/>
                  </a:lnTo>
                  <a:lnTo>
                    <a:pt x="588340" y="420509"/>
                  </a:lnTo>
                  <a:lnTo>
                    <a:pt x="595579" y="422833"/>
                  </a:lnTo>
                  <a:lnTo>
                    <a:pt x="597001" y="417766"/>
                  </a:lnTo>
                  <a:close/>
                </a:path>
                <a:path w="4752975" h="429260">
                  <a:moveTo>
                    <a:pt x="616292" y="423976"/>
                  </a:moveTo>
                  <a:lnTo>
                    <a:pt x="612902" y="422884"/>
                  </a:lnTo>
                  <a:lnTo>
                    <a:pt x="609511" y="421792"/>
                  </a:lnTo>
                  <a:lnTo>
                    <a:pt x="607656" y="426720"/>
                  </a:lnTo>
                  <a:lnTo>
                    <a:pt x="614908" y="429056"/>
                  </a:lnTo>
                  <a:lnTo>
                    <a:pt x="616292" y="423976"/>
                  </a:lnTo>
                  <a:close/>
                </a:path>
                <a:path w="4752975" h="429260">
                  <a:moveTo>
                    <a:pt x="4036212" y="609"/>
                  </a:moveTo>
                  <a:lnTo>
                    <a:pt x="4032656" y="304"/>
                  </a:lnTo>
                  <a:lnTo>
                    <a:pt x="4029100" y="0"/>
                  </a:lnTo>
                  <a:lnTo>
                    <a:pt x="4028465" y="5232"/>
                  </a:lnTo>
                  <a:lnTo>
                    <a:pt x="4036022" y="5867"/>
                  </a:lnTo>
                  <a:lnTo>
                    <a:pt x="4036212" y="609"/>
                  </a:lnTo>
                  <a:close/>
                </a:path>
                <a:path w="4752975" h="429260">
                  <a:moveTo>
                    <a:pt x="4056418" y="2311"/>
                  </a:moveTo>
                  <a:lnTo>
                    <a:pt x="4052862" y="2006"/>
                  </a:lnTo>
                  <a:lnTo>
                    <a:pt x="4049306" y="1701"/>
                  </a:lnTo>
                  <a:lnTo>
                    <a:pt x="4048645" y="6934"/>
                  </a:lnTo>
                  <a:lnTo>
                    <a:pt x="4056202" y="7569"/>
                  </a:lnTo>
                  <a:lnTo>
                    <a:pt x="4056418" y="2311"/>
                  </a:lnTo>
                  <a:close/>
                </a:path>
                <a:path w="4752975" h="429260">
                  <a:moveTo>
                    <a:pt x="4076623" y="4013"/>
                  </a:moveTo>
                  <a:lnTo>
                    <a:pt x="4073067" y="3708"/>
                  </a:lnTo>
                  <a:lnTo>
                    <a:pt x="4069511" y="3403"/>
                  </a:lnTo>
                  <a:lnTo>
                    <a:pt x="4068813" y="8636"/>
                  </a:lnTo>
                  <a:lnTo>
                    <a:pt x="4076369" y="9271"/>
                  </a:lnTo>
                  <a:lnTo>
                    <a:pt x="4076623" y="4013"/>
                  </a:lnTo>
                  <a:close/>
                </a:path>
                <a:path w="4752975" h="429260">
                  <a:moveTo>
                    <a:pt x="4096829" y="5727"/>
                  </a:moveTo>
                  <a:lnTo>
                    <a:pt x="4093273" y="5422"/>
                  </a:lnTo>
                  <a:lnTo>
                    <a:pt x="4089717" y="5118"/>
                  </a:lnTo>
                  <a:lnTo>
                    <a:pt x="4088981" y="10337"/>
                  </a:lnTo>
                  <a:lnTo>
                    <a:pt x="4096537" y="10972"/>
                  </a:lnTo>
                  <a:lnTo>
                    <a:pt x="4096829" y="5727"/>
                  </a:lnTo>
                  <a:close/>
                </a:path>
                <a:path w="4752975" h="429260">
                  <a:moveTo>
                    <a:pt x="4116971" y="8001"/>
                  </a:moveTo>
                  <a:lnTo>
                    <a:pt x="4113428" y="7607"/>
                  </a:lnTo>
                  <a:lnTo>
                    <a:pt x="4109885" y="7213"/>
                  </a:lnTo>
                  <a:lnTo>
                    <a:pt x="4109110" y="12420"/>
                  </a:lnTo>
                  <a:lnTo>
                    <a:pt x="4116654" y="13271"/>
                  </a:lnTo>
                  <a:lnTo>
                    <a:pt x="4116971" y="8001"/>
                  </a:lnTo>
                  <a:close/>
                </a:path>
                <a:path w="4752975" h="429260">
                  <a:moveTo>
                    <a:pt x="4137126" y="10274"/>
                  </a:moveTo>
                  <a:lnTo>
                    <a:pt x="4133583" y="9880"/>
                  </a:lnTo>
                  <a:lnTo>
                    <a:pt x="4130040" y="9486"/>
                  </a:lnTo>
                  <a:lnTo>
                    <a:pt x="4129240" y="14681"/>
                  </a:lnTo>
                  <a:lnTo>
                    <a:pt x="4136771" y="15532"/>
                  </a:lnTo>
                  <a:lnTo>
                    <a:pt x="4137126" y="10274"/>
                  </a:lnTo>
                  <a:close/>
                </a:path>
                <a:path w="4752975" h="429260">
                  <a:moveTo>
                    <a:pt x="4157268" y="12560"/>
                  </a:moveTo>
                  <a:lnTo>
                    <a:pt x="4153725" y="12166"/>
                  </a:lnTo>
                  <a:lnTo>
                    <a:pt x="4150182" y="11772"/>
                  </a:lnTo>
                  <a:lnTo>
                    <a:pt x="4149344" y="16967"/>
                  </a:lnTo>
                  <a:lnTo>
                    <a:pt x="4156887" y="17818"/>
                  </a:lnTo>
                  <a:lnTo>
                    <a:pt x="4157268" y="12560"/>
                  </a:lnTo>
                  <a:close/>
                </a:path>
                <a:path w="4752975" h="429260">
                  <a:moveTo>
                    <a:pt x="4177423" y="14846"/>
                  </a:moveTo>
                  <a:lnTo>
                    <a:pt x="4173880" y="14439"/>
                  </a:lnTo>
                  <a:lnTo>
                    <a:pt x="4170337" y="14046"/>
                  </a:lnTo>
                  <a:lnTo>
                    <a:pt x="4169473" y="19240"/>
                  </a:lnTo>
                  <a:lnTo>
                    <a:pt x="4177004" y="20091"/>
                  </a:lnTo>
                  <a:lnTo>
                    <a:pt x="4177423" y="14846"/>
                  </a:lnTo>
                  <a:close/>
                </a:path>
                <a:path w="4752975" h="429260">
                  <a:moveTo>
                    <a:pt x="4197527" y="17462"/>
                  </a:moveTo>
                  <a:lnTo>
                    <a:pt x="4193997" y="16967"/>
                  </a:lnTo>
                  <a:lnTo>
                    <a:pt x="4190466" y="16471"/>
                  </a:lnTo>
                  <a:lnTo>
                    <a:pt x="4189565" y="21653"/>
                  </a:lnTo>
                  <a:lnTo>
                    <a:pt x="4197070" y="22720"/>
                  </a:lnTo>
                  <a:lnTo>
                    <a:pt x="4197527" y="17462"/>
                  </a:lnTo>
                  <a:close/>
                </a:path>
                <a:path w="4752975" h="429260">
                  <a:moveTo>
                    <a:pt x="4217594" y="20294"/>
                  </a:moveTo>
                  <a:lnTo>
                    <a:pt x="4214063" y="19799"/>
                  </a:lnTo>
                  <a:lnTo>
                    <a:pt x="4210532" y="19304"/>
                  </a:lnTo>
                  <a:lnTo>
                    <a:pt x="4209592" y="24485"/>
                  </a:lnTo>
                  <a:lnTo>
                    <a:pt x="4217111" y="25539"/>
                  </a:lnTo>
                  <a:lnTo>
                    <a:pt x="4217594" y="20294"/>
                  </a:lnTo>
                  <a:close/>
                </a:path>
                <a:path w="4752975" h="429260">
                  <a:moveTo>
                    <a:pt x="4237672" y="23126"/>
                  </a:moveTo>
                  <a:lnTo>
                    <a:pt x="4234142" y="22631"/>
                  </a:lnTo>
                  <a:lnTo>
                    <a:pt x="4230611" y="22136"/>
                  </a:lnTo>
                  <a:lnTo>
                    <a:pt x="4229646" y="27305"/>
                  </a:lnTo>
                  <a:lnTo>
                    <a:pt x="4237152" y="28371"/>
                  </a:lnTo>
                  <a:lnTo>
                    <a:pt x="4237672" y="23126"/>
                  </a:lnTo>
                  <a:close/>
                </a:path>
                <a:path w="4752975" h="429260">
                  <a:moveTo>
                    <a:pt x="4257751" y="25958"/>
                  </a:moveTo>
                  <a:lnTo>
                    <a:pt x="4254220" y="25463"/>
                  </a:lnTo>
                  <a:lnTo>
                    <a:pt x="4250690" y="24968"/>
                  </a:lnTo>
                  <a:lnTo>
                    <a:pt x="4249686" y="30137"/>
                  </a:lnTo>
                  <a:lnTo>
                    <a:pt x="4257205" y="31203"/>
                  </a:lnTo>
                  <a:lnTo>
                    <a:pt x="4257751" y="25958"/>
                  </a:lnTo>
                  <a:close/>
                </a:path>
                <a:path w="4752975" h="429260">
                  <a:moveTo>
                    <a:pt x="4277830" y="28816"/>
                  </a:moveTo>
                  <a:lnTo>
                    <a:pt x="4274299" y="28308"/>
                  </a:lnTo>
                  <a:lnTo>
                    <a:pt x="4270768" y="27813"/>
                  </a:lnTo>
                  <a:lnTo>
                    <a:pt x="4269740" y="32981"/>
                  </a:lnTo>
                  <a:lnTo>
                    <a:pt x="4277245" y="34061"/>
                  </a:lnTo>
                  <a:lnTo>
                    <a:pt x="4277830" y="28816"/>
                  </a:lnTo>
                  <a:close/>
                </a:path>
                <a:path w="4752975" h="429260">
                  <a:moveTo>
                    <a:pt x="4297819" y="32232"/>
                  </a:moveTo>
                  <a:lnTo>
                    <a:pt x="4294302" y="31635"/>
                  </a:lnTo>
                  <a:lnTo>
                    <a:pt x="4290784" y="31038"/>
                  </a:lnTo>
                  <a:lnTo>
                    <a:pt x="4289730" y="36195"/>
                  </a:lnTo>
                  <a:lnTo>
                    <a:pt x="4297210" y="37465"/>
                  </a:lnTo>
                  <a:lnTo>
                    <a:pt x="4297819" y="32232"/>
                  </a:lnTo>
                  <a:close/>
                </a:path>
                <a:path w="4752975" h="429260">
                  <a:moveTo>
                    <a:pt x="4317797" y="35623"/>
                  </a:moveTo>
                  <a:lnTo>
                    <a:pt x="4314279" y="35026"/>
                  </a:lnTo>
                  <a:lnTo>
                    <a:pt x="4310761" y="34429"/>
                  </a:lnTo>
                  <a:lnTo>
                    <a:pt x="4309669" y="39585"/>
                  </a:lnTo>
                  <a:lnTo>
                    <a:pt x="4317149" y="40855"/>
                  </a:lnTo>
                  <a:lnTo>
                    <a:pt x="4317797" y="35623"/>
                  </a:lnTo>
                  <a:close/>
                </a:path>
                <a:path w="4752975" h="429260">
                  <a:moveTo>
                    <a:pt x="4337799" y="39001"/>
                  </a:moveTo>
                  <a:lnTo>
                    <a:pt x="4334281" y="38404"/>
                  </a:lnTo>
                  <a:lnTo>
                    <a:pt x="4330763" y="37807"/>
                  </a:lnTo>
                  <a:lnTo>
                    <a:pt x="4329646" y="42964"/>
                  </a:lnTo>
                  <a:lnTo>
                    <a:pt x="4337126" y="44221"/>
                  </a:lnTo>
                  <a:lnTo>
                    <a:pt x="4337799" y="39001"/>
                  </a:lnTo>
                  <a:close/>
                </a:path>
                <a:path w="4752975" h="429260">
                  <a:moveTo>
                    <a:pt x="4357789" y="42392"/>
                  </a:moveTo>
                  <a:lnTo>
                    <a:pt x="4354271" y="41795"/>
                  </a:lnTo>
                  <a:lnTo>
                    <a:pt x="4350753" y="41198"/>
                  </a:lnTo>
                  <a:lnTo>
                    <a:pt x="4349610" y="46342"/>
                  </a:lnTo>
                  <a:lnTo>
                    <a:pt x="4357090" y="47612"/>
                  </a:lnTo>
                  <a:lnTo>
                    <a:pt x="4357789" y="42392"/>
                  </a:lnTo>
                  <a:close/>
                </a:path>
                <a:path w="4752975" h="429260">
                  <a:moveTo>
                    <a:pt x="4377741" y="45986"/>
                  </a:moveTo>
                  <a:lnTo>
                    <a:pt x="4374235" y="45300"/>
                  </a:lnTo>
                  <a:lnTo>
                    <a:pt x="4370730" y="44615"/>
                  </a:lnTo>
                  <a:lnTo>
                    <a:pt x="4369562" y="49745"/>
                  </a:lnTo>
                  <a:lnTo>
                    <a:pt x="4377004" y="51206"/>
                  </a:lnTo>
                  <a:lnTo>
                    <a:pt x="4377741" y="45986"/>
                  </a:lnTo>
                  <a:close/>
                </a:path>
                <a:path w="4752975" h="429260">
                  <a:moveTo>
                    <a:pt x="4397629" y="49898"/>
                  </a:moveTo>
                  <a:lnTo>
                    <a:pt x="4394124" y="49212"/>
                  </a:lnTo>
                  <a:lnTo>
                    <a:pt x="4390618" y="48526"/>
                  </a:lnTo>
                  <a:lnTo>
                    <a:pt x="4389425" y="53644"/>
                  </a:lnTo>
                  <a:lnTo>
                    <a:pt x="4396867" y="55118"/>
                  </a:lnTo>
                  <a:lnTo>
                    <a:pt x="4397629" y="49898"/>
                  </a:lnTo>
                  <a:close/>
                </a:path>
                <a:path w="4752975" h="429260">
                  <a:moveTo>
                    <a:pt x="4417517" y="53822"/>
                  </a:moveTo>
                  <a:lnTo>
                    <a:pt x="4414012" y="53136"/>
                  </a:lnTo>
                  <a:lnTo>
                    <a:pt x="4410507" y="52451"/>
                  </a:lnTo>
                  <a:lnTo>
                    <a:pt x="4409275" y="57569"/>
                  </a:lnTo>
                  <a:lnTo>
                    <a:pt x="4416717" y="59029"/>
                  </a:lnTo>
                  <a:lnTo>
                    <a:pt x="4417517" y="53822"/>
                  </a:lnTo>
                  <a:close/>
                </a:path>
                <a:path w="4752975" h="429260">
                  <a:moveTo>
                    <a:pt x="4437418" y="57746"/>
                  </a:moveTo>
                  <a:lnTo>
                    <a:pt x="4433913" y="57061"/>
                  </a:lnTo>
                  <a:lnTo>
                    <a:pt x="4430407" y="56375"/>
                  </a:lnTo>
                  <a:lnTo>
                    <a:pt x="4429150" y="61480"/>
                  </a:lnTo>
                  <a:lnTo>
                    <a:pt x="4436592" y="62953"/>
                  </a:lnTo>
                  <a:lnTo>
                    <a:pt x="4437418" y="57746"/>
                  </a:lnTo>
                  <a:close/>
                </a:path>
                <a:path w="4752975" h="429260">
                  <a:moveTo>
                    <a:pt x="4457306" y="61671"/>
                  </a:moveTo>
                  <a:lnTo>
                    <a:pt x="4453801" y="60985"/>
                  </a:lnTo>
                  <a:lnTo>
                    <a:pt x="4450296" y="60299"/>
                  </a:lnTo>
                  <a:lnTo>
                    <a:pt x="4449013" y="65405"/>
                  </a:lnTo>
                  <a:lnTo>
                    <a:pt x="4456455" y="66878"/>
                  </a:lnTo>
                  <a:lnTo>
                    <a:pt x="4457306" y="61671"/>
                  </a:lnTo>
                  <a:close/>
                </a:path>
                <a:path w="4752975" h="429260">
                  <a:moveTo>
                    <a:pt x="4477131" y="65887"/>
                  </a:moveTo>
                  <a:lnTo>
                    <a:pt x="4473651" y="65100"/>
                  </a:lnTo>
                  <a:lnTo>
                    <a:pt x="4470171" y="64325"/>
                  </a:lnTo>
                  <a:lnTo>
                    <a:pt x="4468850" y="69418"/>
                  </a:lnTo>
                  <a:lnTo>
                    <a:pt x="4476254" y="71081"/>
                  </a:lnTo>
                  <a:lnTo>
                    <a:pt x="4477131" y="65887"/>
                  </a:lnTo>
                  <a:close/>
                </a:path>
                <a:path w="4752975" h="429260">
                  <a:moveTo>
                    <a:pt x="4496905" y="70332"/>
                  </a:moveTo>
                  <a:lnTo>
                    <a:pt x="4493425" y="69545"/>
                  </a:lnTo>
                  <a:lnTo>
                    <a:pt x="4489945" y="68770"/>
                  </a:lnTo>
                  <a:lnTo>
                    <a:pt x="4488599" y="73863"/>
                  </a:lnTo>
                  <a:lnTo>
                    <a:pt x="4496003" y="75514"/>
                  </a:lnTo>
                  <a:lnTo>
                    <a:pt x="4496905" y="70332"/>
                  </a:lnTo>
                  <a:close/>
                </a:path>
                <a:path w="4752975" h="429260">
                  <a:moveTo>
                    <a:pt x="4516691" y="74752"/>
                  </a:moveTo>
                  <a:lnTo>
                    <a:pt x="4513211" y="73977"/>
                  </a:lnTo>
                  <a:lnTo>
                    <a:pt x="4509732" y="73190"/>
                  </a:lnTo>
                  <a:lnTo>
                    <a:pt x="4508360" y="78282"/>
                  </a:lnTo>
                  <a:lnTo>
                    <a:pt x="4515764" y="79946"/>
                  </a:lnTo>
                  <a:lnTo>
                    <a:pt x="4516691" y="74752"/>
                  </a:lnTo>
                  <a:close/>
                </a:path>
                <a:path w="4752975" h="429260">
                  <a:moveTo>
                    <a:pt x="4536465" y="79209"/>
                  </a:moveTo>
                  <a:lnTo>
                    <a:pt x="4532985" y="78422"/>
                  </a:lnTo>
                  <a:lnTo>
                    <a:pt x="4529506" y="77635"/>
                  </a:lnTo>
                  <a:lnTo>
                    <a:pt x="4528109" y="82715"/>
                  </a:lnTo>
                  <a:lnTo>
                    <a:pt x="4535513" y="84378"/>
                  </a:lnTo>
                  <a:lnTo>
                    <a:pt x="4536465" y="79209"/>
                  </a:lnTo>
                  <a:close/>
                </a:path>
                <a:path w="4752975" h="429260">
                  <a:moveTo>
                    <a:pt x="4556252" y="83654"/>
                  </a:moveTo>
                  <a:lnTo>
                    <a:pt x="4552772" y="82867"/>
                  </a:lnTo>
                  <a:lnTo>
                    <a:pt x="4549292" y="82080"/>
                  </a:lnTo>
                  <a:lnTo>
                    <a:pt x="4547870" y="87160"/>
                  </a:lnTo>
                  <a:lnTo>
                    <a:pt x="4555274" y="88823"/>
                  </a:lnTo>
                  <a:lnTo>
                    <a:pt x="4556252" y="83654"/>
                  </a:lnTo>
                  <a:close/>
                </a:path>
                <a:path w="4752975" h="429260">
                  <a:moveTo>
                    <a:pt x="4575962" y="88366"/>
                  </a:moveTo>
                  <a:lnTo>
                    <a:pt x="4572508" y="87503"/>
                  </a:lnTo>
                  <a:lnTo>
                    <a:pt x="4569053" y="86626"/>
                  </a:lnTo>
                  <a:lnTo>
                    <a:pt x="4567606" y="91694"/>
                  </a:lnTo>
                  <a:lnTo>
                    <a:pt x="4574959" y="93548"/>
                  </a:lnTo>
                  <a:lnTo>
                    <a:pt x="4575962" y="88366"/>
                  </a:lnTo>
                  <a:close/>
                </a:path>
                <a:path w="4752975" h="429260">
                  <a:moveTo>
                    <a:pt x="4595622" y="93306"/>
                  </a:moveTo>
                  <a:lnTo>
                    <a:pt x="4592167" y="92443"/>
                  </a:lnTo>
                  <a:lnTo>
                    <a:pt x="4588713" y="91579"/>
                  </a:lnTo>
                  <a:lnTo>
                    <a:pt x="4587240" y="96634"/>
                  </a:lnTo>
                  <a:lnTo>
                    <a:pt x="4594593" y="98475"/>
                  </a:lnTo>
                  <a:lnTo>
                    <a:pt x="4595622" y="93306"/>
                  </a:lnTo>
                  <a:close/>
                </a:path>
                <a:path w="4752975" h="429260">
                  <a:moveTo>
                    <a:pt x="4615281" y="98247"/>
                  </a:moveTo>
                  <a:lnTo>
                    <a:pt x="4611827" y="97383"/>
                  </a:lnTo>
                  <a:lnTo>
                    <a:pt x="4608373" y="96507"/>
                  </a:lnTo>
                  <a:lnTo>
                    <a:pt x="4606874" y="101561"/>
                  </a:lnTo>
                  <a:lnTo>
                    <a:pt x="4614227" y="103416"/>
                  </a:lnTo>
                  <a:lnTo>
                    <a:pt x="4615281" y="98247"/>
                  </a:lnTo>
                  <a:close/>
                </a:path>
                <a:path w="4752975" h="429260">
                  <a:moveTo>
                    <a:pt x="4634941" y="103212"/>
                  </a:moveTo>
                  <a:lnTo>
                    <a:pt x="4631487" y="102336"/>
                  </a:lnTo>
                  <a:lnTo>
                    <a:pt x="4628032" y="101460"/>
                  </a:lnTo>
                  <a:lnTo>
                    <a:pt x="4626508" y="106514"/>
                  </a:lnTo>
                  <a:lnTo>
                    <a:pt x="4633861" y="108356"/>
                  </a:lnTo>
                  <a:lnTo>
                    <a:pt x="4634941" y="103212"/>
                  </a:lnTo>
                  <a:close/>
                </a:path>
                <a:path w="4752975" h="429260">
                  <a:moveTo>
                    <a:pt x="4654601" y="108153"/>
                  </a:moveTo>
                  <a:lnTo>
                    <a:pt x="4651146" y="107276"/>
                  </a:lnTo>
                  <a:lnTo>
                    <a:pt x="4647692" y="106413"/>
                  </a:lnTo>
                  <a:lnTo>
                    <a:pt x="4646142" y="111442"/>
                  </a:lnTo>
                  <a:lnTo>
                    <a:pt x="4653496" y="113296"/>
                  </a:lnTo>
                  <a:lnTo>
                    <a:pt x="4654601" y="108153"/>
                  </a:lnTo>
                  <a:close/>
                </a:path>
                <a:path w="4752975" h="429260">
                  <a:moveTo>
                    <a:pt x="4674222" y="113271"/>
                  </a:moveTo>
                  <a:lnTo>
                    <a:pt x="4670780" y="112318"/>
                  </a:lnTo>
                  <a:lnTo>
                    <a:pt x="4667339" y="111366"/>
                  </a:lnTo>
                  <a:lnTo>
                    <a:pt x="4665777" y="116382"/>
                  </a:lnTo>
                  <a:lnTo>
                    <a:pt x="4673079" y="118427"/>
                  </a:lnTo>
                  <a:lnTo>
                    <a:pt x="4674222" y="113271"/>
                  </a:lnTo>
                  <a:close/>
                </a:path>
                <a:path w="4752975" h="429260">
                  <a:moveTo>
                    <a:pt x="4693755" y="118706"/>
                  </a:moveTo>
                  <a:lnTo>
                    <a:pt x="4690313" y="117754"/>
                  </a:lnTo>
                  <a:lnTo>
                    <a:pt x="4686871" y="116801"/>
                  </a:lnTo>
                  <a:lnTo>
                    <a:pt x="4685284" y="121818"/>
                  </a:lnTo>
                  <a:lnTo>
                    <a:pt x="4692599" y="123850"/>
                  </a:lnTo>
                  <a:lnTo>
                    <a:pt x="4693755" y="118706"/>
                  </a:lnTo>
                  <a:close/>
                </a:path>
                <a:path w="4752975" h="429260">
                  <a:moveTo>
                    <a:pt x="4713287" y="124129"/>
                  </a:moveTo>
                  <a:lnTo>
                    <a:pt x="4709846" y="123177"/>
                  </a:lnTo>
                  <a:lnTo>
                    <a:pt x="4706404" y="122224"/>
                  </a:lnTo>
                  <a:lnTo>
                    <a:pt x="4704791" y="127228"/>
                  </a:lnTo>
                  <a:lnTo>
                    <a:pt x="4712106" y="129260"/>
                  </a:lnTo>
                  <a:lnTo>
                    <a:pt x="4713287" y="124129"/>
                  </a:lnTo>
                  <a:close/>
                </a:path>
                <a:path w="4752975" h="429260">
                  <a:moveTo>
                    <a:pt x="4732820" y="129565"/>
                  </a:moveTo>
                  <a:lnTo>
                    <a:pt x="4729378" y="128612"/>
                  </a:lnTo>
                  <a:lnTo>
                    <a:pt x="4725936" y="127660"/>
                  </a:lnTo>
                  <a:lnTo>
                    <a:pt x="4724298" y="132664"/>
                  </a:lnTo>
                  <a:lnTo>
                    <a:pt x="4731613" y="134696"/>
                  </a:lnTo>
                  <a:lnTo>
                    <a:pt x="4732820" y="129565"/>
                  </a:lnTo>
                  <a:close/>
                </a:path>
                <a:path w="4752975" h="429260">
                  <a:moveTo>
                    <a:pt x="4752352" y="134988"/>
                  </a:moveTo>
                  <a:lnTo>
                    <a:pt x="4748911" y="134035"/>
                  </a:lnTo>
                  <a:lnTo>
                    <a:pt x="4745469" y="133083"/>
                  </a:lnTo>
                  <a:lnTo>
                    <a:pt x="4743805" y="138087"/>
                  </a:lnTo>
                  <a:lnTo>
                    <a:pt x="4747463" y="139090"/>
                  </a:lnTo>
                  <a:lnTo>
                    <a:pt x="4751121" y="140119"/>
                  </a:lnTo>
                  <a:lnTo>
                    <a:pt x="4752352" y="13498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 descr=""/>
            <p:cNvSpPr/>
            <p:nvPr/>
          </p:nvSpPr>
          <p:spPr>
            <a:xfrm>
              <a:off x="1400632" y="5860681"/>
              <a:ext cx="603250" cy="129539"/>
            </a:xfrm>
            <a:custGeom>
              <a:avLst/>
              <a:gdLst/>
              <a:ahLst/>
              <a:cxnLst/>
              <a:rect l="l" t="t" r="r" b="b"/>
              <a:pathLst>
                <a:path w="603250" h="129539">
                  <a:moveTo>
                    <a:pt x="8636" y="2184"/>
                  </a:moveTo>
                  <a:lnTo>
                    <a:pt x="5245" y="1092"/>
                  </a:lnTo>
                  <a:lnTo>
                    <a:pt x="1854" y="0"/>
                  </a:lnTo>
                  <a:lnTo>
                    <a:pt x="0" y="4927"/>
                  </a:lnTo>
                  <a:lnTo>
                    <a:pt x="7251" y="7264"/>
                  </a:lnTo>
                  <a:lnTo>
                    <a:pt x="8636" y="2184"/>
                  </a:lnTo>
                  <a:close/>
                </a:path>
                <a:path w="603250" h="129539">
                  <a:moveTo>
                    <a:pt x="27927" y="8394"/>
                  </a:moveTo>
                  <a:lnTo>
                    <a:pt x="24536" y="7302"/>
                  </a:lnTo>
                  <a:lnTo>
                    <a:pt x="21145" y="6210"/>
                  </a:lnTo>
                  <a:lnTo>
                    <a:pt x="19329" y="11150"/>
                  </a:lnTo>
                  <a:lnTo>
                    <a:pt x="26568" y="13487"/>
                  </a:lnTo>
                  <a:lnTo>
                    <a:pt x="27927" y="8394"/>
                  </a:lnTo>
                  <a:close/>
                </a:path>
                <a:path w="603250" h="129539">
                  <a:moveTo>
                    <a:pt x="47231" y="14605"/>
                  </a:moveTo>
                  <a:lnTo>
                    <a:pt x="43840" y="13512"/>
                  </a:lnTo>
                  <a:lnTo>
                    <a:pt x="40449" y="12420"/>
                  </a:lnTo>
                  <a:lnTo>
                    <a:pt x="38658" y="17373"/>
                  </a:lnTo>
                  <a:lnTo>
                    <a:pt x="45910" y="19710"/>
                  </a:lnTo>
                  <a:lnTo>
                    <a:pt x="47231" y="14605"/>
                  </a:lnTo>
                  <a:close/>
                </a:path>
                <a:path w="603250" h="129539">
                  <a:moveTo>
                    <a:pt x="66624" y="20459"/>
                  </a:moveTo>
                  <a:lnTo>
                    <a:pt x="63207" y="19469"/>
                  </a:lnTo>
                  <a:lnTo>
                    <a:pt x="59778" y="18478"/>
                  </a:lnTo>
                  <a:lnTo>
                    <a:pt x="58026" y="23444"/>
                  </a:lnTo>
                  <a:lnTo>
                    <a:pt x="65341" y="25565"/>
                  </a:lnTo>
                  <a:lnTo>
                    <a:pt x="66624" y="20459"/>
                  </a:lnTo>
                  <a:close/>
                </a:path>
                <a:path w="603250" h="129539">
                  <a:moveTo>
                    <a:pt x="86093" y="26098"/>
                  </a:moveTo>
                  <a:lnTo>
                    <a:pt x="82677" y="25107"/>
                  </a:lnTo>
                  <a:lnTo>
                    <a:pt x="79248" y="24117"/>
                  </a:lnTo>
                  <a:lnTo>
                    <a:pt x="77533" y="29095"/>
                  </a:lnTo>
                  <a:lnTo>
                    <a:pt x="84848" y="31216"/>
                  </a:lnTo>
                  <a:lnTo>
                    <a:pt x="86093" y="26098"/>
                  </a:lnTo>
                  <a:close/>
                </a:path>
                <a:path w="603250" h="129539">
                  <a:moveTo>
                    <a:pt x="105562" y="31737"/>
                  </a:moveTo>
                  <a:lnTo>
                    <a:pt x="102146" y="30746"/>
                  </a:lnTo>
                  <a:lnTo>
                    <a:pt x="98717" y="29756"/>
                  </a:lnTo>
                  <a:lnTo>
                    <a:pt x="97040" y="34747"/>
                  </a:lnTo>
                  <a:lnTo>
                    <a:pt x="104343" y="36868"/>
                  </a:lnTo>
                  <a:lnTo>
                    <a:pt x="105562" y="31737"/>
                  </a:lnTo>
                  <a:close/>
                </a:path>
                <a:path w="603250" h="129539">
                  <a:moveTo>
                    <a:pt x="125044" y="37388"/>
                  </a:moveTo>
                  <a:lnTo>
                    <a:pt x="121615" y="36398"/>
                  </a:lnTo>
                  <a:lnTo>
                    <a:pt x="118198" y="35407"/>
                  </a:lnTo>
                  <a:lnTo>
                    <a:pt x="116535" y="40411"/>
                  </a:lnTo>
                  <a:lnTo>
                    <a:pt x="123850" y="42519"/>
                  </a:lnTo>
                  <a:lnTo>
                    <a:pt x="125044" y="37388"/>
                  </a:lnTo>
                  <a:close/>
                </a:path>
                <a:path w="603250" h="129539">
                  <a:moveTo>
                    <a:pt x="144538" y="42887"/>
                  </a:moveTo>
                  <a:lnTo>
                    <a:pt x="141084" y="41998"/>
                  </a:lnTo>
                  <a:lnTo>
                    <a:pt x="137642" y="41059"/>
                  </a:lnTo>
                  <a:lnTo>
                    <a:pt x="136029" y="46075"/>
                  </a:lnTo>
                  <a:lnTo>
                    <a:pt x="139700" y="47078"/>
                  </a:lnTo>
                  <a:lnTo>
                    <a:pt x="143383" y="48018"/>
                  </a:lnTo>
                  <a:lnTo>
                    <a:pt x="144538" y="42887"/>
                  </a:lnTo>
                  <a:close/>
                </a:path>
                <a:path w="603250" h="129539">
                  <a:moveTo>
                    <a:pt x="164172" y="47942"/>
                  </a:moveTo>
                  <a:lnTo>
                    <a:pt x="160718" y="47053"/>
                  </a:lnTo>
                  <a:lnTo>
                    <a:pt x="157264" y="46164"/>
                  </a:lnTo>
                  <a:lnTo>
                    <a:pt x="155676" y="51193"/>
                  </a:lnTo>
                  <a:lnTo>
                    <a:pt x="163055" y="53086"/>
                  </a:lnTo>
                  <a:lnTo>
                    <a:pt x="164172" y="47942"/>
                  </a:lnTo>
                  <a:close/>
                </a:path>
                <a:path w="603250" h="129539">
                  <a:moveTo>
                    <a:pt x="183807" y="52984"/>
                  </a:moveTo>
                  <a:lnTo>
                    <a:pt x="180352" y="52095"/>
                  </a:lnTo>
                  <a:lnTo>
                    <a:pt x="176898" y="51206"/>
                  </a:lnTo>
                  <a:lnTo>
                    <a:pt x="175348" y="56248"/>
                  </a:lnTo>
                  <a:lnTo>
                    <a:pt x="182727" y="58140"/>
                  </a:lnTo>
                  <a:lnTo>
                    <a:pt x="183807" y="52984"/>
                  </a:lnTo>
                  <a:close/>
                </a:path>
                <a:path w="603250" h="129539">
                  <a:moveTo>
                    <a:pt x="203428" y="58039"/>
                  </a:moveTo>
                  <a:lnTo>
                    <a:pt x="199974" y="57150"/>
                  </a:lnTo>
                  <a:lnTo>
                    <a:pt x="196519" y="56261"/>
                  </a:lnTo>
                  <a:lnTo>
                    <a:pt x="195008" y="61302"/>
                  </a:lnTo>
                  <a:lnTo>
                    <a:pt x="202387" y="63207"/>
                  </a:lnTo>
                  <a:lnTo>
                    <a:pt x="203428" y="58039"/>
                  </a:lnTo>
                  <a:close/>
                </a:path>
                <a:path w="603250" h="129539">
                  <a:moveTo>
                    <a:pt x="223050" y="63093"/>
                  </a:moveTo>
                  <a:lnTo>
                    <a:pt x="219595" y="62204"/>
                  </a:lnTo>
                  <a:lnTo>
                    <a:pt x="216141" y="61315"/>
                  </a:lnTo>
                  <a:lnTo>
                    <a:pt x="214668" y="66370"/>
                  </a:lnTo>
                  <a:lnTo>
                    <a:pt x="222046" y="68262"/>
                  </a:lnTo>
                  <a:lnTo>
                    <a:pt x="223050" y="63093"/>
                  </a:lnTo>
                  <a:close/>
                </a:path>
                <a:path w="603250" h="129539">
                  <a:moveTo>
                    <a:pt x="242824" y="67525"/>
                  </a:moveTo>
                  <a:lnTo>
                    <a:pt x="239344" y="66751"/>
                  </a:lnTo>
                  <a:lnTo>
                    <a:pt x="235864" y="65976"/>
                  </a:lnTo>
                  <a:lnTo>
                    <a:pt x="234429" y="71043"/>
                  </a:lnTo>
                  <a:lnTo>
                    <a:pt x="241858" y="72707"/>
                  </a:lnTo>
                  <a:lnTo>
                    <a:pt x="242824" y="67525"/>
                  </a:lnTo>
                  <a:close/>
                </a:path>
                <a:path w="603250" h="129539">
                  <a:moveTo>
                    <a:pt x="262597" y="71970"/>
                  </a:moveTo>
                  <a:lnTo>
                    <a:pt x="259118" y="71196"/>
                  </a:lnTo>
                  <a:lnTo>
                    <a:pt x="255638" y="70421"/>
                  </a:lnTo>
                  <a:lnTo>
                    <a:pt x="254241" y="75501"/>
                  </a:lnTo>
                  <a:lnTo>
                    <a:pt x="261670" y="77165"/>
                  </a:lnTo>
                  <a:lnTo>
                    <a:pt x="262597" y="71970"/>
                  </a:lnTo>
                  <a:close/>
                </a:path>
                <a:path w="603250" h="129539">
                  <a:moveTo>
                    <a:pt x="282371" y="76403"/>
                  </a:moveTo>
                  <a:lnTo>
                    <a:pt x="278892" y="75628"/>
                  </a:lnTo>
                  <a:lnTo>
                    <a:pt x="275412" y="74853"/>
                  </a:lnTo>
                  <a:lnTo>
                    <a:pt x="274053" y="79933"/>
                  </a:lnTo>
                  <a:lnTo>
                    <a:pt x="281482" y="81597"/>
                  </a:lnTo>
                  <a:lnTo>
                    <a:pt x="282371" y="76403"/>
                  </a:lnTo>
                  <a:close/>
                </a:path>
                <a:path w="603250" h="129539">
                  <a:moveTo>
                    <a:pt x="302145" y="80835"/>
                  </a:moveTo>
                  <a:lnTo>
                    <a:pt x="298665" y="80060"/>
                  </a:lnTo>
                  <a:lnTo>
                    <a:pt x="295186" y="79286"/>
                  </a:lnTo>
                  <a:lnTo>
                    <a:pt x="293865" y="84378"/>
                  </a:lnTo>
                  <a:lnTo>
                    <a:pt x="301294" y="86042"/>
                  </a:lnTo>
                  <a:lnTo>
                    <a:pt x="302145" y="80835"/>
                  </a:lnTo>
                  <a:close/>
                </a:path>
                <a:path w="603250" h="129539">
                  <a:moveTo>
                    <a:pt x="322046" y="84747"/>
                  </a:moveTo>
                  <a:lnTo>
                    <a:pt x="318541" y="84074"/>
                  </a:lnTo>
                  <a:lnTo>
                    <a:pt x="315036" y="83400"/>
                  </a:lnTo>
                  <a:lnTo>
                    <a:pt x="313766" y="88519"/>
                  </a:lnTo>
                  <a:lnTo>
                    <a:pt x="321233" y="89941"/>
                  </a:lnTo>
                  <a:lnTo>
                    <a:pt x="322046" y="84747"/>
                  </a:lnTo>
                  <a:close/>
                </a:path>
                <a:path w="603250" h="129539">
                  <a:moveTo>
                    <a:pt x="341947" y="88544"/>
                  </a:moveTo>
                  <a:lnTo>
                    <a:pt x="338442" y="87871"/>
                  </a:lnTo>
                  <a:lnTo>
                    <a:pt x="334937" y="87198"/>
                  </a:lnTo>
                  <a:lnTo>
                    <a:pt x="333705" y="92329"/>
                  </a:lnTo>
                  <a:lnTo>
                    <a:pt x="341185" y="93751"/>
                  </a:lnTo>
                  <a:lnTo>
                    <a:pt x="341947" y="88544"/>
                  </a:lnTo>
                  <a:close/>
                </a:path>
                <a:path w="603250" h="129539">
                  <a:moveTo>
                    <a:pt x="361848" y="92341"/>
                  </a:moveTo>
                  <a:lnTo>
                    <a:pt x="358343" y="91668"/>
                  </a:lnTo>
                  <a:lnTo>
                    <a:pt x="354838" y="90995"/>
                  </a:lnTo>
                  <a:lnTo>
                    <a:pt x="353644" y="96126"/>
                  </a:lnTo>
                  <a:lnTo>
                    <a:pt x="361124" y="97561"/>
                  </a:lnTo>
                  <a:lnTo>
                    <a:pt x="361848" y="92341"/>
                  </a:lnTo>
                  <a:close/>
                </a:path>
                <a:path w="603250" h="129539">
                  <a:moveTo>
                    <a:pt x="381749" y="96151"/>
                  </a:moveTo>
                  <a:lnTo>
                    <a:pt x="378244" y="95478"/>
                  </a:lnTo>
                  <a:lnTo>
                    <a:pt x="374738" y="94805"/>
                  </a:lnTo>
                  <a:lnTo>
                    <a:pt x="373583" y="99949"/>
                  </a:lnTo>
                  <a:lnTo>
                    <a:pt x="381063" y="101371"/>
                  </a:lnTo>
                  <a:lnTo>
                    <a:pt x="381749" y="96151"/>
                  </a:lnTo>
                  <a:close/>
                </a:path>
                <a:path w="603250" h="129539">
                  <a:moveTo>
                    <a:pt x="401751" y="99390"/>
                  </a:moveTo>
                  <a:lnTo>
                    <a:pt x="398233" y="98831"/>
                  </a:lnTo>
                  <a:lnTo>
                    <a:pt x="394716" y="98272"/>
                  </a:lnTo>
                  <a:lnTo>
                    <a:pt x="393598" y="103428"/>
                  </a:lnTo>
                  <a:lnTo>
                    <a:pt x="401116" y="104609"/>
                  </a:lnTo>
                  <a:lnTo>
                    <a:pt x="401751" y="99390"/>
                  </a:lnTo>
                  <a:close/>
                </a:path>
                <a:path w="603250" h="129539">
                  <a:moveTo>
                    <a:pt x="421767" y="102539"/>
                  </a:moveTo>
                  <a:lnTo>
                    <a:pt x="418249" y="101981"/>
                  </a:lnTo>
                  <a:lnTo>
                    <a:pt x="414731" y="101422"/>
                  </a:lnTo>
                  <a:lnTo>
                    <a:pt x="413664" y="106591"/>
                  </a:lnTo>
                  <a:lnTo>
                    <a:pt x="421182" y="107772"/>
                  </a:lnTo>
                  <a:lnTo>
                    <a:pt x="421767" y="102539"/>
                  </a:lnTo>
                  <a:close/>
                </a:path>
                <a:path w="603250" h="129539">
                  <a:moveTo>
                    <a:pt x="441782" y="105702"/>
                  </a:moveTo>
                  <a:lnTo>
                    <a:pt x="438264" y="105143"/>
                  </a:lnTo>
                  <a:lnTo>
                    <a:pt x="434746" y="104584"/>
                  </a:lnTo>
                  <a:lnTo>
                    <a:pt x="433717" y="109753"/>
                  </a:lnTo>
                  <a:lnTo>
                    <a:pt x="441236" y="110934"/>
                  </a:lnTo>
                  <a:lnTo>
                    <a:pt x="441782" y="105702"/>
                  </a:lnTo>
                  <a:close/>
                </a:path>
                <a:path w="603250" h="129539">
                  <a:moveTo>
                    <a:pt x="461797" y="108851"/>
                  </a:moveTo>
                  <a:lnTo>
                    <a:pt x="458279" y="108292"/>
                  </a:lnTo>
                  <a:lnTo>
                    <a:pt x="454761" y="107734"/>
                  </a:lnTo>
                  <a:lnTo>
                    <a:pt x="453783" y="112915"/>
                  </a:lnTo>
                  <a:lnTo>
                    <a:pt x="461302" y="114096"/>
                  </a:lnTo>
                  <a:lnTo>
                    <a:pt x="461797" y="108851"/>
                  </a:lnTo>
                  <a:close/>
                </a:path>
                <a:path w="603250" h="129539">
                  <a:moveTo>
                    <a:pt x="481901" y="111340"/>
                  </a:moveTo>
                  <a:lnTo>
                    <a:pt x="478370" y="110909"/>
                  </a:lnTo>
                  <a:lnTo>
                    <a:pt x="474840" y="110477"/>
                  </a:lnTo>
                  <a:lnTo>
                    <a:pt x="473900" y="115658"/>
                  </a:lnTo>
                  <a:lnTo>
                    <a:pt x="481457" y="116598"/>
                  </a:lnTo>
                  <a:lnTo>
                    <a:pt x="481901" y="111340"/>
                  </a:lnTo>
                  <a:close/>
                </a:path>
                <a:path w="603250" h="129539">
                  <a:moveTo>
                    <a:pt x="502018" y="113830"/>
                  </a:moveTo>
                  <a:lnTo>
                    <a:pt x="498487" y="113398"/>
                  </a:lnTo>
                  <a:lnTo>
                    <a:pt x="494957" y="112966"/>
                  </a:lnTo>
                  <a:lnTo>
                    <a:pt x="494055" y="118148"/>
                  </a:lnTo>
                  <a:lnTo>
                    <a:pt x="501611" y="119087"/>
                  </a:lnTo>
                  <a:lnTo>
                    <a:pt x="502018" y="113830"/>
                  </a:lnTo>
                  <a:close/>
                </a:path>
                <a:path w="603250" h="129539">
                  <a:moveTo>
                    <a:pt x="522122" y="116332"/>
                  </a:moveTo>
                  <a:lnTo>
                    <a:pt x="518591" y="115887"/>
                  </a:lnTo>
                  <a:lnTo>
                    <a:pt x="515061" y="115455"/>
                  </a:lnTo>
                  <a:lnTo>
                    <a:pt x="514210" y="120650"/>
                  </a:lnTo>
                  <a:lnTo>
                    <a:pt x="521766" y="121589"/>
                  </a:lnTo>
                  <a:lnTo>
                    <a:pt x="522122" y="116332"/>
                  </a:lnTo>
                  <a:close/>
                </a:path>
                <a:path w="603250" h="129539">
                  <a:moveTo>
                    <a:pt x="542251" y="118668"/>
                  </a:moveTo>
                  <a:lnTo>
                    <a:pt x="538708" y="118351"/>
                  </a:lnTo>
                  <a:lnTo>
                    <a:pt x="535165" y="117944"/>
                  </a:lnTo>
                  <a:lnTo>
                    <a:pt x="534365" y="123151"/>
                  </a:lnTo>
                  <a:lnTo>
                    <a:pt x="538149" y="123583"/>
                  </a:lnTo>
                  <a:lnTo>
                    <a:pt x="541947" y="123926"/>
                  </a:lnTo>
                  <a:lnTo>
                    <a:pt x="542251" y="118668"/>
                  </a:lnTo>
                  <a:close/>
                </a:path>
                <a:path w="603250" h="129539">
                  <a:moveTo>
                    <a:pt x="562432" y="120484"/>
                  </a:moveTo>
                  <a:lnTo>
                    <a:pt x="558888" y="120167"/>
                  </a:lnTo>
                  <a:lnTo>
                    <a:pt x="555345" y="119849"/>
                  </a:lnTo>
                  <a:lnTo>
                    <a:pt x="554583" y="125069"/>
                  </a:lnTo>
                  <a:lnTo>
                    <a:pt x="562165" y="125742"/>
                  </a:lnTo>
                  <a:lnTo>
                    <a:pt x="562432" y="120484"/>
                  </a:lnTo>
                  <a:close/>
                </a:path>
                <a:path w="603250" h="129539">
                  <a:moveTo>
                    <a:pt x="582612" y="122301"/>
                  </a:moveTo>
                  <a:lnTo>
                    <a:pt x="579069" y="121983"/>
                  </a:lnTo>
                  <a:lnTo>
                    <a:pt x="575525" y="121666"/>
                  </a:lnTo>
                  <a:lnTo>
                    <a:pt x="574814" y="126885"/>
                  </a:lnTo>
                  <a:lnTo>
                    <a:pt x="582396" y="127571"/>
                  </a:lnTo>
                  <a:lnTo>
                    <a:pt x="582612" y="122301"/>
                  </a:lnTo>
                  <a:close/>
                </a:path>
                <a:path w="603250" h="129539">
                  <a:moveTo>
                    <a:pt x="602792" y="124117"/>
                  </a:moveTo>
                  <a:lnTo>
                    <a:pt x="599249" y="123799"/>
                  </a:lnTo>
                  <a:lnTo>
                    <a:pt x="595706" y="123482"/>
                  </a:lnTo>
                  <a:lnTo>
                    <a:pt x="595045" y="128701"/>
                  </a:lnTo>
                  <a:lnTo>
                    <a:pt x="602627" y="129387"/>
                  </a:lnTo>
                  <a:lnTo>
                    <a:pt x="602792" y="12411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 descr=""/>
            <p:cNvSpPr/>
            <p:nvPr/>
          </p:nvSpPr>
          <p:spPr>
            <a:xfrm>
              <a:off x="2015921" y="5991218"/>
              <a:ext cx="292100" cy="0"/>
            </a:xfrm>
            <a:custGeom>
              <a:avLst/>
              <a:gdLst/>
              <a:ahLst/>
              <a:cxnLst/>
              <a:rect l="l" t="t" r="r" b="b"/>
              <a:pathLst>
                <a:path w="292100" h="0">
                  <a:moveTo>
                    <a:pt x="0" y="0"/>
                  </a:moveTo>
                  <a:lnTo>
                    <a:pt x="291736" y="0"/>
                  </a:lnTo>
                </a:path>
              </a:pathLst>
            </a:custGeom>
            <a:ln w="1074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 descr=""/>
            <p:cNvSpPr/>
            <p:nvPr/>
          </p:nvSpPr>
          <p:spPr>
            <a:xfrm>
              <a:off x="2320175" y="5595353"/>
              <a:ext cx="1369060" cy="396240"/>
            </a:xfrm>
            <a:custGeom>
              <a:avLst/>
              <a:gdLst/>
              <a:ahLst/>
              <a:cxnLst/>
              <a:rect l="l" t="t" r="r" b="b"/>
              <a:pathLst>
                <a:path w="1369060" h="396239">
                  <a:moveTo>
                    <a:pt x="7734" y="395097"/>
                  </a:moveTo>
                  <a:lnTo>
                    <a:pt x="7112" y="389864"/>
                  </a:lnTo>
                  <a:lnTo>
                    <a:pt x="3556" y="390131"/>
                  </a:lnTo>
                  <a:lnTo>
                    <a:pt x="0" y="390398"/>
                  </a:lnTo>
                  <a:lnTo>
                    <a:pt x="139" y="395668"/>
                  </a:lnTo>
                  <a:lnTo>
                    <a:pt x="7734" y="395097"/>
                  </a:lnTo>
                  <a:close/>
                </a:path>
                <a:path w="1369060" h="396239">
                  <a:moveTo>
                    <a:pt x="27990" y="393560"/>
                  </a:moveTo>
                  <a:lnTo>
                    <a:pt x="27317" y="388340"/>
                  </a:lnTo>
                  <a:lnTo>
                    <a:pt x="23761" y="388607"/>
                  </a:lnTo>
                  <a:lnTo>
                    <a:pt x="20205" y="388874"/>
                  </a:lnTo>
                  <a:lnTo>
                    <a:pt x="20396" y="394131"/>
                  </a:lnTo>
                  <a:lnTo>
                    <a:pt x="27990" y="393560"/>
                  </a:lnTo>
                  <a:close/>
                </a:path>
                <a:path w="1369060" h="396239">
                  <a:moveTo>
                    <a:pt x="48221" y="391871"/>
                  </a:moveTo>
                  <a:lnTo>
                    <a:pt x="47498" y="386651"/>
                  </a:lnTo>
                  <a:lnTo>
                    <a:pt x="43954" y="387032"/>
                  </a:lnTo>
                  <a:lnTo>
                    <a:pt x="40411" y="387388"/>
                  </a:lnTo>
                  <a:lnTo>
                    <a:pt x="40652" y="392658"/>
                  </a:lnTo>
                  <a:lnTo>
                    <a:pt x="44437" y="392277"/>
                  </a:lnTo>
                  <a:lnTo>
                    <a:pt x="48221" y="391871"/>
                  </a:lnTo>
                  <a:close/>
                </a:path>
                <a:path w="1369060" h="396239">
                  <a:moveTo>
                    <a:pt x="68427" y="389712"/>
                  </a:moveTo>
                  <a:lnTo>
                    <a:pt x="67652" y="384505"/>
                  </a:lnTo>
                  <a:lnTo>
                    <a:pt x="64109" y="384886"/>
                  </a:lnTo>
                  <a:lnTo>
                    <a:pt x="60566" y="385267"/>
                  </a:lnTo>
                  <a:lnTo>
                    <a:pt x="60858" y="390525"/>
                  </a:lnTo>
                  <a:lnTo>
                    <a:pt x="68427" y="389712"/>
                  </a:lnTo>
                  <a:close/>
                </a:path>
                <a:path w="1369060" h="396239">
                  <a:moveTo>
                    <a:pt x="88620" y="387565"/>
                  </a:moveTo>
                  <a:lnTo>
                    <a:pt x="87795" y="382358"/>
                  </a:lnTo>
                  <a:lnTo>
                    <a:pt x="84251" y="382739"/>
                  </a:lnTo>
                  <a:lnTo>
                    <a:pt x="80708" y="383120"/>
                  </a:lnTo>
                  <a:lnTo>
                    <a:pt x="81051" y="388378"/>
                  </a:lnTo>
                  <a:lnTo>
                    <a:pt x="88620" y="387565"/>
                  </a:lnTo>
                  <a:close/>
                </a:path>
                <a:path w="1369060" h="396239">
                  <a:moveTo>
                    <a:pt x="108813" y="385406"/>
                  </a:moveTo>
                  <a:lnTo>
                    <a:pt x="107937" y="380199"/>
                  </a:lnTo>
                  <a:lnTo>
                    <a:pt x="104394" y="380580"/>
                  </a:lnTo>
                  <a:lnTo>
                    <a:pt x="100850" y="380961"/>
                  </a:lnTo>
                  <a:lnTo>
                    <a:pt x="101231" y="386207"/>
                  </a:lnTo>
                  <a:lnTo>
                    <a:pt x="108813" y="385406"/>
                  </a:lnTo>
                  <a:close/>
                </a:path>
                <a:path w="1369060" h="396239">
                  <a:moveTo>
                    <a:pt x="128930" y="382651"/>
                  </a:moveTo>
                  <a:lnTo>
                    <a:pt x="128016" y="377469"/>
                  </a:lnTo>
                  <a:lnTo>
                    <a:pt x="124485" y="377952"/>
                  </a:lnTo>
                  <a:lnTo>
                    <a:pt x="120954" y="378434"/>
                  </a:lnTo>
                  <a:lnTo>
                    <a:pt x="121386" y="383692"/>
                  </a:lnTo>
                  <a:lnTo>
                    <a:pt x="128930" y="382651"/>
                  </a:lnTo>
                  <a:close/>
                </a:path>
                <a:path w="1369060" h="396239">
                  <a:moveTo>
                    <a:pt x="149059" y="379895"/>
                  </a:moveTo>
                  <a:lnTo>
                    <a:pt x="148094" y="374713"/>
                  </a:lnTo>
                  <a:lnTo>
                    <a:pt x="144564" y="375196"/>
                  </a:lnTo>
                  <a:lnTo>
                    <a:pt x="141033" y="375678"/>
                  </a:lnTo>
                  <a:lnTo>
                    <a:pt x="141516" y="380923"/>
                  </a:lnTo>
                  <a:lnTo>
                    <a:pt x="149059" y="379895"/>
                  </a:lnTo>
                  <a:close/>
                </a:path>
                <a:path w="1369060" h="396239">
                  <a:moveTo>
                    <a:pt x="169189" y="377139"/>
                  </a:moveTo>
                  <a:lnTo>
                    <a:pt x="168173" y="371970"/>
                  </a:lnTo>
                  <a:lnTo>
                    <a:pt x="164642" y="372452"/>
                  </a:lnTo>
                  <a:lnTo>
                    <a:pt x="161112" y="372935"/>
                  </a:lnTo>
                  <a:lnTo>
                    <a:pt x="161645" y="378180"/>
                  </a:lnTo>
                  <a:lnTo>
                    <a:pt x="169189" y="377139"/>
                  </a:lnTo>
                  <a:close/>
                </a:path>
                <a:path w="1369060" h="396239">
                  <a:moveTo>
                    <a:pt x="189242" y="373938"/>
                  </a:moveTo>
                  <a:lnTo>
                    <a:pt x="188188" y="368782"/>
                  </a:lnTo>
                  <a:lnTo>
                    <a:pt x="184670" y="369366"/>
                  </a:lnTo>
                  <a:lnTo>
                    <a:pt x="181152" y="369951"/>
                  </a:lnTo>
                  <a:lnTo>
                    <a:pt x="181724" y="375183"/>
                  </a:lnTo>
                  <a:lnTo>
                    <a:pt x="189242" y="373938"/>
                  </a:lnTo>
                  <a:close/>
                </a:path>
                <a:path w="1369060" h="396239">
                  <a:moveTo>
                    <a:pt x="209270" y="370624"/>
                  </a:moveTo>
                  <a:lnTo>
                    <a:pt x="208178" y="365467"/>
                  </a:lnTo>
                  <a:lnTo>
                    <a:pt x="204660" y="366052"/>
                  </a:lnTo>
                  <a:lnTo>
                    <a:pt x="201142" y="366636"/>
                  </a:lnTo>
                  <a:lnTo>
                    <a:pt x="201764" y="371868"/>
                  </a:lnTo>
                  <a:lnTo>
                    <a:pt x="209270" y="370624"/>
                  </a:lnTo>
                  <a:close/>
                </a:path>
                <a:path w="1369060" h="396239">
                  <a:moveTo>
                    <a:pt x="229298" y="367296"/>
                  </a:moveTo>
                  <a:lnTo>
                    <a:pt x="228155" y="362153"/>
                  </a:lnTo>
                  <a:lnTo>
                    <a:pt x="224637" y="362737"/>
                  </a:lnTo>
                  <a:lnTo>
                    <a:pt x="221119" y="363321"/>
                  </a:lnTo>
                  <a:lnTo>
                    <a:pt x="221792" y="368541"/>
                  </a:lnTo>
                  <a:lnTo>
                    <a:pt x="229298" y="367296"/>
                  </a:lnTo>
                  <a:close/>
                </a:path>
                <a:path w="1369060" h="396239">
                  <a:moveTo>
                    <a:pt x="249288" y="363677"/>
                  </a:moveTo>
                  <a:lnTo>
                    <a:pt x="248094" y="358546"/>
                  </a:lnTo>
                  <a:lnTo>
                    <a:pt x="244602" y="359219"/>
                  </a:lnTo>
                  <a:lnTo>
                    <a:pt x="241109" y="359892"/>
                  </a:lnTo>
                  <a:lnTo>
                    <a:pt x="241820" y="365125"/>
                  </a:lnTo>
                  <a:lnTo>
                    <a:pt x="249288" y="363677"/>
                  </a:lnTo>
                  <a:close/>
                </a:path>
                <a:path w="1369060" h="396239">
                  <a:moveTo>
                    <a:pt x="269214" y="359803"/>
                  </a:moveTo>
                  <a:lnTo>
                    <a:pt x="267982" y="354685"/>
                  </a:lnTo>
                  <a:lnTo>
                    <a:pt x="264490" y="355358"/>
                  </a:lnTo>
                  <a:lnTo>
                    <a:pt x="260997" y="356031"/>
                  </a:lnTo>
                  <a:lnTo>
                    <a:pt x="261747" y="361251"/>
                  </a:lnTo>
                  <a:lnTo>
                    <a:pt x="269214" y="359803"/>
                  </a:lnTo>
                  <a:close/>
                </a:path>
                <a:path w="1369060" h="396239">
                  <a:moveTo>
                    <a:pt x="289166" y="355930"/>
                  </a:moveTo>
                  <a:lnTo>
                    <a:pt x="287883" y="350824"/>
                  </a:lnTo>
                  <a:lnTo>
                    <a:pt x="284391" y="351497"/>
                  </a:lnTo>
                  <a:lnTo>
                    <a:pt x="280898" y="352171"/>
                  </a:lnTo>
                  <a:lnTo>
                    <a:pt x="281686" y="357378"/>
                  </a:lnTo>
                  <a:lnTo>
                    <a:pt x="289166" y="355930"/>
                  </a:lnTo>
                  <a:close/>
                </a:path>
                <a:path w="1369060" h="396239">
                  <a:moveTo>
                    <a:pt x="309041" y="351878"/>
                  </a:moveTo>
                  <a:lnTo>
                    <a:pt x="307733" y="346786"/>
                  </a:lnTo>
                  <a:lnTo>
                    <a:pt x="304253" y="347548"/>
                  </a:lnTo>
                  <a:lnTo>
                    <a:pt x="300774" y="348310"/>
                  </a:lnTo>
                  <a:lnTo>
                    <a:pt x="301612" y="353517"/>
                  </a:lnTo>
                  <a:lnTo>
                    <a:pt x="309041" y="351878"/>
                  </a:lnTo>
                  <a:close/>
                </a:path>
                <a:path w="1369060" h="396239">
                  <a:moveTo>
                    <a:pt x="328891" y="347522"/>
                  </a:moveTo>
                  <a:lnTo>
                    <a:pt x="327533" y="342430"/>
                  </a:lnTo>
                  <a:lnTo>
                    <a:pt x="324053" y="343192"/>
                  </a:lnTo>
                  <a:lnTo>
                    <a:pt x="320573" y="343954"/>
                  </a:lnTo>
                  <a:lnTo>
                    <a:pt x="321449" y="349148"/>
                  </a:lnTo>
                  <a:lnTo>
                    <a:pt x="328891" y="347522"/>
                  </a:lnTo>
                  <a:close/>
                </a:path>
                <a:path w="1369060" h="396239">
                  <a:moveTo>
                    <a:pt x="348716" y="343154"/>
                  </a:moveTo>
                  <a:lnTo>
                    <a:pt x="347319" y="338074"/>
                  </a:lnTo>
                  <a:lnTo>
                    <a:pt x="343839" y="338836"/>
                  </a:lnTo>
                  <a:lnTo>
                    <a:pt x="340360" y="339598"/>
                  </a:lnTo>
                  <a:lnTo>
                    <a:pt x="341274" y="344792"/>
                  </a:lnTo>
                  <a:lnTo>
                    <a:pt x="348716" y="343154"/>
                  </a:lnTo>
                  <a:close/>
                </a:path>
                <a:path w="1369060" h="396239">
                  <a:moveTo>
                    <a:pt x="368515" y="338670"/>
                  </a:moveTo>
                  <a:lnTo>
                    <a:pt x="367093" y="333603"/>
                  </a:lnTo>
                  <a:lnTo>
                    <a:pt x="363626" y="334454"/>
                  </a:lnTo>
                  <a:lnTo>
                    <a:pt x="360159" y="335254"/>
                  </a:lnTo>
                  <a:lnTo>
                    <a:pt x="361111" y="340436"/>
                  </a:lnTo>
                  <a:lnTo>
                    <a:pt x="364820" y="339585"/>
                  </a:lnTo>
                  <a:lnTo>
                    <a:pt x="368515" y="338670"/>
                  </a:lnTo>
                  <a:close/>
                </a:path>
                <a:path w="1369060" h="396239">
                  <a:moveTo>
                    <a:pt x="388251" y="333857"/>
                  </a:moveTo>
                  <a:lnTo>
                    <a:pt x="386791" y="328790"/>
                  </a:lnTo>
                  <a:lnTo>
                    <a:pt x="383324" y="329641"/>
                  </a:lnTo>
                  <a:lnTo>
                    <a:pt x="379857" y="330492"/>
                  </a:lnTo>
                  <a:lnTo>
                    <a:pt x="380860" y="335661"/>
                  </a:lnTo>
                  <a:lnTo>
                    <a:pt x="388251" y="333857"/>
                  </a:lnTo>
                  <a:close/>
                </a:path>
                <a:path w="1369060" h="396239">
                  <a:moveTo>
                    <a:pt x="407974" y="329018"/>
                  </a:moveTo>
                  <a:lnTo>
                    <a:pt x="406476" y="323964"/>
                  </a:lnTo>
                  <a:lnTo>
                    <a:pt x="403009" y="324815"/>
                  </a:lnTo>
                  <a:lnTo>
                    <a:pt x="399542" y="325666"/>
                  </a:lnTo>
                  <a:lnTo>
                    <a:pt x="400583" y="330822"/>
                  </a:lnTo>
                  <a:lnTo>
                    <a:pt x="407974" y="329018"/>
                  </a:lnTo>
                  <a:close/>
                </a:path>
                <a:path w="1369060" h="396239">
                  <a:moveTo>
                    <a:pt x="427685" y="324180"/>
                  </a:moveTo>
                  <a:lnTo>
                    <a:pt x="426148" y="319138"/>
                  </a:lnTo>
                  <a:lnTo>
                    <a:pt x="422694" y="320001"/>
                  </a:lnTo>
                  <a:lnTo>
                    <a:pt x="419227" y="320852"/>
                  </a:lnTo>
                  <a:lnTo>
                    <a:pt x="420306" y="326009"/>
                  </a:lnTo>
                  <a:lnTo>
                    <a:pt x="424002" y="325107"/>
                  </a:lnTo>
                  <a:lnTo>
                    <a:pt x="427685" y="324180"/>
                  </a:lnTo>
                  <a:close/>
                </a:path>
                <a:path w="1369060" h="396239">
                  <a:moveTo>
                    <a:pt x="447294" y="318897"/>
                  </a:moveTo>
                  <a:lnTo>
                    <a:pt x="445719" y="313880"/>
                  </a:lnTo>
                  <a:lnTo>
                    <a:pt x="442277" y="314794"/>
                  </a:lnTo>
                  <a:lnTo>
                    <a:pt x="438835" y="315722"/>
                  </a:lnTo>
                  <a:lnTo>
                    <a:pt x="439940" y="320865"/>
                  </a:lnTo>
                  <a:lnTo>
                    <a:pt x="447294" y="318897"/>
                  </a:lnTo>
                  <a:close/>
                </a:path>
                <a:path w="1369060" h="396239">
                  <a:moveTo>
                    <a:pt x="466902" y="313664"/>
                  </a:moveTo>
                  <a:lnTo>
                    <a:pt x="465302" y="308648"/>
                  </a:lnTo>
                  <a:lnTo>
                    <a:pt x="461860" y="309562"/>
                  </a:lnTo>
                  <a:lnTo>
                    <a:pt x="458419" y="310476"/>
                  </a:lnTo>
                  <a:lnTo>
                    <a:pt x="459549" y="315633"/>
                  </a:lnTo>
                  <a:lnTo>
                    <a:pt x="466902" y="313664"/>
                  </a:lnTo>
                  <a:close/>
                </a:path>
                <a:path w="1369060" h="396239">
                  <a:moveTo>
                    <a:pt x="486524" y="308419"/>
                  </a:moveTo>
                  <a:lnTo>
                    <a:pt x="484886" y="303403"/>
                  </a:lnTo>
                  <a:lnTo>
                    <a:pt x="481444" y="304330"/>
                  </a:lnTo>
                  <a:lnTo>
                    <a:pt x="478002" y="305244"/>
                  </a:lnTo>
                  <a:lnTo>
                    <a:pt x="479171" y="310388"/>
                  </a:lnTo>
                  <a:lnTo>
                    <a:pt x="486524" y="308419"/>
                  </a:lnTo>
                  <a:close/>
                </a:path>
                <a:path w="1369060" h="396239">
                  <a:moveTo>
                    <a:pt x="506031" y="302806"/>
                  </a:moveTo>
                  <a:lnTo>
                    <a:pt x="504367" y="297802"/>
                  </a:lnTo>
                  <a:lnTo>
                    <a:pt x="500938" y="298792"/>
                  </a:lnTo>
                  <a:lnTo>
                    <a:pt x="497509" y="299783"/>
                  </a:lnTo>
                  <a:lnTo>
                    <a:pt x="498716" y="304914"/>
                  </a:lnTo>
                  <a:lnTo>
                    <a:pt x="506031" y="302806"/>
                  </a:lnTo>
                  <a:close/>
                </a:path>
                <a:path w="1369060" h="396239">
                  <a:moveTo>
                    <a:pt x="525538" y="297180"/>
                  </a:moveTo>
                  <a:lnTo>
                    <a:pt x="523849" y="292188"/>
                  </a:lnTo>
                  <a:lnTo>
                    <a:pt x="520420" y="293179"/>
                  </a:lnTo>
                  <a:lnTo>
                    <a:pt x="516991" y="294170"/>
                  </a:lnTo>
                  <a:lnTo>
                    <a:pt x="518223" y="299288"/>
                  </a:lnTo>
                  <a:lnTo>
                    <a:pt x="525538" y="297180"/>
                  </a:lnTo>
                  <a:close/>
                </a:path>
                <a:path w="1369060" h="396239">
                  <a:moveTo>
                    <a:pt x="545045" y="291553"/>
                  </a:moveTo>
                  <a:lnTo>
                    <a:pt x="543331" y="286575"/>
                  </a:lnTo>
                  <a:lnTo>
                    <a:pt x="539902" y="287566"/>
                  </a:lnTo>
                  <a:lnTo>
                    <a:pt x="536473" y="288556"/>
                  </a:lnTo>
                  <a:lnTo>
                    <a:pt x="537743" y="293662"/>
                  </a:lnTo>
                  <a:lnTo>
                    <a:pt x="545045" y="291553"/>
                  </a:lnTo>
                  <a:close/>
                </a:path>
                <a:path w="1369060" h="396239">
                  <a:moveTo>
                    <a:pt x="564464" y="285648"/>
                  </a:moveTo>
                  <a:lnTo>
                    <a:pt x="562711" y="280682"/>
                  </a:lnTo>
                  <a:lnTo>
                    <a:pt x="559308" y="281724"/>
                  </a:lnTo>
                  <a:lnTo>
                    <a:pt x="555904" y="282765"/>
                  </a:lnTo>
                  <a:lnTo>
                    <a:pt x="557187" y="287883"/>
                  </a:lnTo>
                  <a:lnTo>
                    <a:pt x="564464" y="285648"/>
                  </a:lnTo>
                  <a:close/>
                </a:path>
                <a:path w="1369060" h="396239">
                  <a:moveTo>
                    <a:pt x="583869" y="279692"/>
                  </a:moveTo>
                  <a:lnTo>
                    <a:pt x="582091" y="274739"/>
                  </a:lnTo>
                  <a:lnTo>
                    <a:pt x="578688" y="275780"/>
                  </a:lnTo>
                  <a:lnTo>
                    <a:pt x="575284" y="276821"/>
                  </a:lnTo>
                  <a:lnTo>
                    <a:pt x="576592" y="281927"/>
                  </a:lnTo>
                  <a:lnTo>
                    <a:pt x="583869" y="279692"/>
                  </a:lnTo>
                  <a:close/>
                </a:path>
                <a:path w="1369060" h="396239">
                  <a:moveTo>
                    <a:pt x="603275" y="273735"/>
                  </a:moveTo>
                  <a:lnTo>
                    <a:pt x="601472" y="268782"/>
                  </a:lnTo>
                  <a:lnTo>
                    <a:pt x="598068" y="269824"/>
                  </a:lnTo>
                  <a:lnTo>
                    <a:pt x="594664" y="270865"/>
                  </a:lnTo>
                  <a:lnTo>
                    <a:pt x="595998" y="275958"/>
                  </a:lnTo>
                  <a:lnTo>
                    <a:pt x="603275" y="273735"/>
                  </a:lnTo>
                  <a:close/>
                </a:path>
                <a:path w="1369060" h="396239">
                  <a:moveTo>
                    <a:pt x="622617" y="267563"/>
                  </a:moveTo>
                  <a:lnTo>
                    <a:pt x="620788" y="262623"/>
                  </a:lnTo>
                  <a:lnTo>
                    <a:pt x="617397" y="263715"/>
                  </a:lnTo>
                  <a:lnTo>
                    <a:pt x="614006" y="264807"/>
                  </a:lnTo>
                  <a:lnTo>
                    <a:pt x="615378" y="269900"/>
                  </a:lnTo>
                  <a:lnTo>
                    <a:pt x="622617" y="267563"/>
                  </a:lnTo>
                  <a:close/>
                </a:path>
                <a:path w="1369060" h="396239">
                  <a:moveTo>
                    <a:pt x="641934" y="261315"/>
                  </a:moveTo>
                  <a:lnTo>
                    <a:pt x="640092" y="256387"/>
                  </a:lnTo>
                  <a:lnTo>
                    <a:pt x="636701" y="257479"/>
                  </a:lnTo>
                  <a:lnTo>
                    <a:pt x="633310" y="258572"/>
                  </a:lnTo>
                  <a:lnTo>
                    <a:pt x="634695" y="263652"/>
                  </a:lnTo>
                  <a:lnTo>
                    <a:pt x="641934" y="261315"/>
                  </a:lnTo>
                  <a:close/>
                </a:path>
                <a:path w="1369060" h="396239">
                  <a:moveTo>
                    <a:pt x="661250" y="255079"/>
                  </a:moveTo>
                  <a:lnTo>
                    <a:pt x="659384" y="250151"/>
                  </a:lnTo>
                  <a:lnTo>
                    <a:pt x="655993" y="251244"/>
                  </a:lnTo>
                  <a:lnTo>
                    <a:pt x="652602" y="252336"/>
                  </a:lnTo>
                  <a:lnTo>
                    <a:pt x="654011" y="257416"/>
                  </a:lnTo>
                  <a:lnTo>
                    <a:pt x="661250" y="255079"/>
                  </a:lnTo>
                  <a:close/>
                </a:path>
                <a:path w="1369060" h="396239">
                  <a:moveTo>
                    <a:pt x="680516" y="248666"/>
                  </a:moveTo>
                  <a:lnTo>
                    <a:pt x="678624" y="243751"/>
                  </a:lnTo>
                  <a:lnTo>
                    <a:pt x="675246" y="244894"/>
                  </a:lnTo>
                  <a:lnTo>
                    <a:pt x="671868" y="246037"/>
                  </a:lnTo>
                  <a:lnTo>
                    <a:pt x="673303" y="251104"/>
                  </a:lnTo>
                  <a:lnTo>
                    <a:pt x="680516" y="248666"/>
                  </a:lnTo>
                  <a:close/>
                </a:path>
                <a:path w="1369060" h="396239">
                  <a:moveTo>
                    <a:pt x="699744" y="242189"/>
                  </a:moveTo>
                  <a:lnTo>
                    <a:pt x="697839" y="237274"/>
                  </a:lnTo>
                  <a:lnTo>
                    <a:pt x="694461" y="238417"/>
                  </a:lnTo>
                  <a:lnTo>
                    <a:pt x="691083" y="239560"/>
                  </a:lnTo>
                  <a:lnTo>
                    <a:pt x="692531" y="244614"/>
                  </a:lnTo>
                  <a:lnTo>
                    <a:pt x="699744" y="242189"/>
                  </a:lnTo>
                  <a:close/>
                </a:path>
                <a:path w="1369060" h="396239">
                  <a:moveTo>
                    <a:pt x="718959" y="235699"/>
                  </a:moveTo>
                  <a:lnTo>
                    <a:pt x="717042" y="230797"/>
                  </a:lnTo>
                  <a:lnTo>
                    <a:pt x="713663" y="231940"/>
                  </a:lnTo>
                  <a:lnTo>
                    <a:pt x="710285" y="233083"/>
                  </a:lnTo>
                  <a:lnTo>
                    <a:pt x="711758" y="238137"/>
                  </a:lnTo>
                  <a:lnTo>
                    <a:pt x="718959" y="235699"/>
                  </a:lnTo>
                  <a:close/>
                </a:path>
                <a:path w="1369060" h="396239">
                  <a:moveTo>
                    <a:pt x="738162" y="229108"/>
                  </a:moveTo>
                  <a:lnTo>
                    <a:pt x="736219" y="224218"/>
                  </a:lnTo>
                  <a:lnTo>
                    <a:pt x="732853" y="225386"/>
                  </a:lnTo>
                  <a:lnTo>
                    <a:pt x="729488" y="226555"/>
                  </a:lnTo>
                  <a:lnTo>
                    <a:pt x="730973" y="231609"/>
                  </a:lnTo>
                  <a:lnTo>
                    <a:pt x="738162" y="229108"/>
                  </a:lnTo>
                  <a:close/>
                </a:path>
                <a:path w="1369060" h="396239">
                  <a:moveTo>
                    <a:pt x="757326" y="222427"/>
                  </a:moveTo>
                  <a:lnTo>
                    <a:pt x="755370" y="217538"/>
                  </a:lnTo>
                  <a:lnTo>
                    <a:pt x="752005" y="218706"/>
                  </a:lnTo>
                  <a:lnTo>
                    <a:pt x="748639" y="219887"/>
                  </a:lnTo>
                  <a:lnTo>
                    <a:pt x="750138" y="224929"/>
                  </a:lnTo>
                  <a:lnTo>
                    <a:pt x="757326" y="222427"/>
                  </a:lnTo>
                  <a:close/>
                </a:path>
                <a:path w="1369060" h="396239">
                  <a:moveTo>
                    <a:pt x="776490" y="215747"/>
                  </a:moveTo>
                  <a:lnTo>
                    <a:pt x="774522" y="210870"/>
                  </a:lnTo>
                  <a:lnTo>
                    <a:pt x="771156" y="212039"/>
                  </a:lnTo>
                  <a:lnTo>
                    <a:pt x="767791" y="213220"/>
                  </a:lnTo>
                  <a:lnTo>
                    <a:pt x="769302" y="218262"/>
                  </a:lnTo>
                  <a:lnTo>
                    <a:pt x="776490" y="215747"/>
                  </a:lnTo>
                  <a:close/>
                </a:path>
                <a:path w="1369060" h="396239">
                  <a:moveTo>
                    <a:pt x="795629" y="209003"/>
                  </a:moveTo>
                  <a:lnTo>
                    <a:pt x="793648" y="204114"/>
                  </a:lnTo>
                  <a:lnTo>
                    <a:pt x="790295" y="205320"/>
                  </a:lnTo>
                  <a:lnTo>
                    <a:pt x="786942" y="206527"/>
                  </a:lnTo>
                  <a:lnTo>
                    <a:pt x="788466" y="211556"/>
                  </a:lnTo>
                  <a:lnTo>
                    <a:pt x="795629" y="209003"/>
                  </a:lnTo>
                  <a:close/>
                </a:path>
                <a:path w="1369060" h="396239">
                  <a:moveTo>
                    <a:pt x="814730" y="202171"/>
                  </a:moveTo>
                  <a:lnTo>
                    <a:pt x="812736" y="197294"/>
                  </a:lnTo>
                  <a:lnTo>
                    <a:pt x="809383" y="198501"/>
                  </a:lnTo>
                  <a:lnTo>
                    <a:pt x="806030" y="199707"/>
                  </a:lnTo>
                  <a:lnTo>
                    <a:pt x="807567" y="204736"/>
                  </a:lnTo>
                  <a:lnTo>
                    <a:pt x="814730" y="202171"/>
                  </a:lnTo>
                  <a:close/>
                </a:path>
                <a:path w="1369060" h="396239">
                  <a:moveTo>
                    <a:pt x="833843" y="195338"/>
                  </a:moveTo>
                  <a:lnTo>
                    <a:pt x="831837" y="190461"/>
                  </a:lnTo>
                  <a:lnTo>
                    <a:pt x="828484" y="191668"/>
                  </a:lnTo>
                  <a:lnTo>
                    <a:pt x="825131" y="192874"/>
                  </a:lnTo>
                  <a:lnTo>
                    <a:pt x="826681" y="197904"/>
                  </a:lnTo>
                  <a:lnTo>
                    <a:pt x="833843" y="195338"/>
                  </a:lnTo>
                  <a:close/>
                </a:path>
                <a:path w="1369060" h="396239">
                  <a:moveTo>
                    <a:pt x="852932" y="188468"/>
                  </a:moveTo>
                  <a:lnTo>
                    <a:pt x="850925" y="183603"/>
                  </a:lnTo>
                  <a:lnTo>
                    <a:pt x="847572" y="184823"/>
                  </a:lnTo>
                  <a:lnTo>
                    <a:pt x="844219" y="186042"/>
                  </a:lnTo>
                  <a:lnTo>
                    <a:pt x="845794" y="191071"/>
                  </a:lnTo>
                  <a:lnTo>
                    <a:pt x="852932" y="188468"/>
                  </a:lnTo>
                  <a:close/>
                </a:path>
                <a:path w="1369060" h="396239">
                  <a:moveTo>
                    <a:pt x="872007" y="181533"/>
                  </a:moveTo>
                  <a:lnTo>
                    <a:pt x="869988" y="176669"/>
                  </a:lnTo>
                  <a:lnTo>
                    <a:pt x="866635" y="177888"/>
                  </a:lnTo>
                  <a:lnTo>
                    <a:pt x="863282" y="179108"/>
                  </a:lnTo>
                  <a:lnTo>
                    <a:pt x="864857" y="184137"/>
                  </a:lnTo>
                  <a:lnTo>
                    <a:pt x="872007" y="181533"/>
                  </a:lnTo>
                  <a:close/>
                </a:path>
                <a:path w="1369060" h="396239">
                  <a:moveTo>
                    <a:pt x="891070" y="174599"/>
                  </a:moveTo>
                  <a:lnTo>
                    <a:pt x="889050" y="169735"/>
                  </a:lnTo>
                  <a:lnTo>
                    <a:pt x="885698" y="170954"/>
                  </a:lnTo>
                  <a:lnTo>
                    <a:pt x="882345" y="172173"/>
                  </a:lnTo>
                  <a:lnTo>
                    <a:pt x="883932" y="177203"/>
                  </a:lnTo>
                  <a:lnTo>
                    <a:pt x="891070" y="174599"/>
                  </a:lnTo>
                  <a:close/>
                </a:path>
                <a:path w="1369060" h="396239">
                  <a:moveTo>
                    <a:pt x="910132" y="167652"/>
                  </a:moveTo>
                  <a:lnTo>
                    <a:pt x="908113" y="162788"/>
                  </a:lnTo>
                  <a:lnTo>
                    <a:pt x="904760" y="164020"/>
                  </a:lnTo>
                  <a:lnTo>
                    <a:pt x="901407" y="165239"/>
                  </a:lnTo>
                  <a:lnTo>
                    <a:pt x="902995" y="170268"/>
                  </a:lnTo>
                  <a:lnTo>
                    <a:pt x="910132" y="167652"/>
                  </a:lnTo>
                  <a:close/>
                </a:path>
                <a:path w="1369060" h="396239">
                  <a:moveTo>
                    <a:pt x="929182" y="160655"/>
                  </a:moveTo>
                  <a:lnTo>
                    <a:pt x="927150" y="155790"/>
                  </a:lnTo>
                  <a:lnTo>
                    <a:pt x="923798" y="157022"/>
                  </a:lnTo>
                  <a:lnTo>
                    <a:pt x="920445" y="158254"/>
                  </a:lnTo>
                  <a:lnTo>
                    <a:pt x="922045" y="163271"/>
                  </a:lnTo>
                  <a:lnTo>
                    <a:pt x="929182" y="160655"/>
                  </a:lnTo>
                  <a:close/>
                </a:path>
                <a:path w="1369060" h="396239">
                  <a:moveTo>
                    <a:pt x="948220" y="153657"/>
                  </a:moveTo>
                  <a:lnTo>
                    <a:pt x="946188" y="148793"/>
                  </a:lnTo>
                  <a:lnTo>
                    <a:pt x="942835" y="150025"/>
                  </a:lnTo>
                  <a:lnTo>
                    <a:pt x="939482" y="151257"/>
                  </a:lnTo>
                  <a:lnTo>
                    <a:pt x="941082" y="156273"/>
                  </a:lnTo>
                  <a:lnTo>
                    <a:pt x="948220" y="153657"/>
                  </a:lnTo>
                  <a:close/>
                </a:path>
                <a:path w="1369060" h="396239">
                  <a:moveTo>
                    <a:pt x="967257" y="146659"/>
                  </a:moveTo>
                  <a:lnTo>
                    <a:pt x="965225" y="141795"/>
                  </a:lnTo>
                  <a:lnTo>
                    <a:pt x="961872" y="143027"/>
                  </a:lnTo>
                  <a:lnTo>
                    <a:pt x="958519" y="144259"/>
                  </a:lnTo>
                  <a:lnTo>
                    <a:pt x="960120" y="149275"/>
                  </a:lnTo>
                  <a:lnTo>
                    <a:pt x="967257" y="146659"/>
                  </a:lnTo>
                  <a:close/>
                </a:path>
                <a:path w="1369060" h="396239">
                  <a:moveTo>
                    <a:pt x="986294" y="139623"/>
                  </a:moveTo>
                  <a:lnTo>
                    <a:pt x="984262" y="134772"/>
                  </a:lnTo>
                  <a:lnTo>
                    <a:pt x="980909" y="136004"/>
                  </a:lnTo>
                  <a:lnTo>
                    <a:pt x="977557" y="137236"/>
                  </a:lnTo>
                  <a:lnTo>
                    <a:pt x="979157" y="142252"/>
                  </a:lnTo>
                  <a:lnTo>
                    <a:pt x="986294" y="139623"/>
                  </a:lnTo>
                  <a:close/>
                </a:path>
                <a:path w="1369060" h="396239">
                  <a:moveTo>
                    <a:pt x="1005332" y="132613"/>
                  </a:moveTo>
                  <a:lnTo>
                    <a:pt x="1003300" y="127762"/>
                  </a:lnTo>
                  <a:lnTo>
                    <a:pt x="999947" y="128993"/>
                  </a:lnTo>
                  <a:lnTo>
                    <a:pt x="996594" y="130225"/>
                  </a:lnTo>
                  <a:lnTo>
                    <a:pt x="998194" y="135242"/>
                  </a:lnTo>
                  <a:lnTo>
                    <a:pt x="1005332" y="132613"/>
                  </a:lnTo>
                  <a:close/>
                </a:path>
                <a:path w="1369060" h="396239">
                  <a:moveTo>
                    <a:pt x="1024369" y="125603"/>
                  </a:moveTo>
                  <a:lnTo>
                    <a:pt x="1022337" y="120751"/>
                  </a:lnTo>
                  <a:lnTo>
                    <a:pt x="1018984" y="121983"/>
                  </a:lnTo>
                  <a:lnTo>
                    <a:pt x="1015631" y="123215"/>
                  </a:lnTo>
                  <a:lnTo>
                    <a:pt x="1017231" y="128231"/>
                  </a:lnTo>
                  <a:lnTo>
                    <a:pt x="1024369" y="125603"/>
                  </a:lnTo>
                  <a:close/>
                </a:path>
                <a:path w="1369060" h="396239">
                  <a:moveTo>
                    <a:pt x="1043406" y="118618"/>
                  </a:moveTo>
                  <a:lnTo>
                    <a:pt x="1041374" y="113753"/>
                  </a:lnTo>
                  <a:lnTo>
                    <a:pt x="1038021" y="114985"/>
                  </a:lnTo>
                  <a:lnTo>
                    <a:pt x="1034669" y="116217"/>
                  </a:lnTo>
                  <a:lnTo>
                    <a:pt x="1036269" y="121234"/>
                  </a:lnTo>
                  <a:lnTo>
                    <a:pt x="1043406" y="118618"/>
                  </a:lnTo>
                  <a:close/>
                </a:path>
                <a:path w="1369060" h="396239">
                  <a:moveTo>
                    <a:pt x="1062456" y="111620"/>
                  </a:moveTo>
                  <a:lnTo>
                    <a:pt x="1060424" y="106756"/>
                  </a:lnTo>
                  <a:lnTo>
                    <a:pt x="1057071" y="107988"/>
                  </a:lnTo>
                  <a:lnTo>
                    <a:pt x="1053719" y="109220"/>
                  </a:lnTo>
                  <a:lnTo>
                    <a:pt x="1055319" y="114236"/>
                  </a:lnTo>
                  <a:lnTo>
                    <a:pt x="1062456" y="111620"/>
                  </a:lnTo>
                  <a:close/>
                </a:path>
                <a:path w="1369060" h="396239">
                  <a:moveTo>
                    <a:pt x="1081481" y="104635"/>
                  </a:moveTo>
                  <a:lnTo>
                    <a:pt x="1079461" y="99771"/>
                  </a:lnTo>
                  <a:lnTo>
                    <a:pt x="1076109" y="101003"/>
                  </a:lnTo>
                  <a:lnTo>
                    <a:pt x="1072756" y="102235"/>
                  </a:lnTo>
                  <a:lnTo>
                    <a:pt x="1074343" y="107251"/>
                  </a:lnTo>
                  <a:lnTo>
                    <a:pt x="1081481" y="104635"/>
                  </a:lnTo>
                  <a:close/>
                </a:path>
                <a:path w="1369060" h="396239">
                  <a:moveTo>
                    <a:pt x="1100543" y="97701"/>
                  </a:moveTo>
                  <a:lnTo>
                    <a:pt x="1098524" y="92837"/>
                  </a:lnTo>
                  <a:lnTo>
                    <a:pt x="1095171" y="94056"/>
                  </a:lnTo>
                  <a:lnTo>
                    <a:pt x="1091819" y="95275"/>
                  </a:lnTo>
                  <a:lnTo>
                    <a:pt x="1093406" y="100291"/>
                  </a:lnTo>
                  <a:lnTo>
                    <a:pt x="1100543" y="97701"/>
                  </a:lnTo>
                  <a:close/>
                </a:path>
                <a:path w="1369060" h="396239">
                  <a:moveTo>
                    <a:pt x="1119619" y="90779"/>
                  </a:moveTo>
                  <a:lnTo>
                    <a:pt x="1117600" y="85915"/>
                  </a:lnTo>
                  <a:lnTo>
                    <a:pt x="1114247" y="87134"/>
                  </a:lnTo>
                  <a:lnTo>
                    <a:pt x="1110894" y="88353"/>
                  </a:lnTo>
                  <a:lnTo>
                    <a:pt x="1112469" y="93383"/>
                  </a:lnTo>
                  <a:lnTo>
                    <a:pt x="1119619" y="90779"/>
                  </a:lnTo>
                  <a:close/>
                </a:path>
                <a:path w="1369060" h="396239">
                  <a:moveTo>
                    <a:pt x="1138682" y="83870"/>
                  </a:moveTo>
                  <a:lnTo>
                    <a:pt x="1136675" y="78994"/>
                  </a:lnTo>
                  <a:lnTo>
                    <a:pt x="1133322" y="80213"/>
                  </a:lnTo>
                  <a:lnTo>
                    <a:pt x="1129969" y="81432"/>
                  </a:lnTo>
                  <a:lnTo>
                    <a:pt x="1131531" y="86461"/>
                  </a:lnTo>
                  <a:lnTo>
                    <a:pt x="1138682" y="83870"/>
                  </a:lnTo>
                  <a:close/>
                </a:path>
                <a:path w="1369060" h="396239">
                  <a:moveTo>
                    <a:pt x="1157770" y="77025"/>
                  </a:moveTo>
                  <a:lnTo>
                    <a:pt x="1155776" y="72148"/>
                  </a:lnTo>
                  <a:lnTo>
                    <a:pt x="1152410" y="73342"/>
                  </a:lnTo>
                  <a:lnTo>
                    <a:pt x="1149045" y="74536"/>
                  </a:lnTo>
                  <a:lnTo>
                    <a:pt x="1150607" y="79565"/>
                  </a:lnTo>
                  <a:lnTo>
                    <a:pt x="1157770" y="77025"/>
                  </a:lnTo>
                  <a:close/>
                </a:path>
                <a:path w="1369060" h="396239">
                  <a:moveTo>
                    <a:pt x="1176870" y="70205"/>
                  </a:moveTo>
                  <a:lnTo>
                    <a:pt x="1174889" y="65328"/>
                  </a:lnTo>
                  <a:lnTo>
                    <a:pt x="1171524" y="66522"/>
                  </a:lnTo>
                  <a:lnTo>
                    <a:pt x="1168158" y="67716"/>
                  </a:lnTo>
                  <a:lnTo>
                    <a:pt x="1169708" y="72758"/>
                  </a:lnTo>
                  <a:lnTo>
                    <a:pt x="1176870" y="70205"/>
                  </a:lnTo>
                  <a:close/>
                </a:path>
                <a:path w="1369060" h="396239">
                  <a:moveTo>
                    <a:pt x="1195984" y="63398"/>
                  </a:moveTo>
                  <a:lnTo>
                    <a:pt x="1194015" y="58521"/>
                  </a:lnTo>
                  <a:lnTo>
                    <a:pt x="1190650" y="59715"/>
                  </a:lnTo>
                  <a:lnTo>
                    <a:pt x="1187284" y="60909"/>
                  </a:lnTo>
                  <a:lnTo>
                    <a:pt x="1188821" y="65951"/>
                  </a:lnTo>
                  <a:lnTo>
                    <a:pt x="1195984" y="63398"/>
                  </a:lnTo>
                  <a:close/>
                </a:path>
                <a:path w="1369060" h="396239">
                  <a:moveTo>
                    <a:pt x="1215110" y="56667"/>
                  </a:moveTo>
                  <a:lnTo>
                    <a:pt x="1213154" y="51777"/>
                  </a:lnTo>
                  <a:lnTo>
                    <a:pt x="1209776" y="52946"/>
                  </a:lnTo>
                  <a:lnTo>
                    <a:pt x="1206398" y="54114"/>
                  </a:lnTo>
                  <a:lnTo>
                    <a:pt x="1207935" y="59156"/>
                  </a:lnTo>
                  <a:lnTo>
                    <a:pt x="1215110" y="56667"/>
                  </a:lnTo>
                  <a:close/>
                </a:path>
                <a:path w="1369060" h="396239">
                  <a:moveTo>
                    <a:pt x="1234262" y="50012"/>
                  </a:moveTo>
                  <a:lnTo>
                    <a:pt x="1232319" y="45123"/>
                  </a:lnTo>
                  <a:lnTo>
                    <a:pt x="1228940" y="46291"/>
                  </a:lnTo>
                  <a:lnTo>
                    <a:pt x="1225562" y="47459"/>
                  </a:lnTo>
                  <a:lnTo>
                    <a:pt x="1227086" y="52514"/>
                  </a:lnTo>
                  <a:lnTo>
                    <a:pt x="1234262" y="50012"/>
                  </a:lnTo>
                  <a:close/>
                </a:path>
                <a:path w="1369060" h="396239">
                  <a:moveTo>
                    <a:pt x="1253426" y="43345"/>
                  </a:moveTo>
                  <a:lnTo>
                    <a:pt x="1251496" y="38455"/>
                  </a:lnTo>
                  <a:lnTo>
                    <a:pt x="1248117" y="39624"/>
                  </a:lnTo>
                  <a:lnTo>
                    <a:pt x="1244739" y="40792"/>
                  </a:lnTo>
                  <a:lnTo>
                    <a:pt x="1246251" y="45847"/>
                  </a:lnTo>
                  <a:lnTo>
                    <a:pt x="1253426" y="43345"/>
                  </a:lnTo>
                  <a:close/>
                </a:path>
                <a:path w="1369060" h="396239">
                  <a:moveTo>
                    <a:pt x="1272603" y="36753"/>
                  </a:moveTo>
                  <a:lnTo>
                    <a:pt x="1270673" y="31838"/>
                  </a:lnTo>
                  <a:lnTo>
                    <a:pt x="1267294" y="32981"/>
                  </a:lnTo>
                  <a:lnTo>
                    <a:pt x="1263916" y="34137"/>
                  </a:lnTo>
                  <a:lnTo>
                    <a:pt x="1265402" y="39192"/>
                  </a:lnTo>
                  <a:lnTo>
                    <a:pt x="1268996" y="37960"/>
                  </a:lnTo>
                  <a:lnTo>
                    <a:pt x="1272603" y="36753"/>
                  </a:lnTo>
                  <a:close/>
                </a:path>
                <a:path w="1369060" h="396239">
                  <a:moveTo>
                    <a:pt x="1291805" y="30289"/>
                  </a:moveTo>
                  <a:lnTo>
                    <a:pt x="1289900" y="25387"/>
                  </a:lnTo>
                  <a:lnTo>
                    <a:pt x="1286522" y="26517"/>
                  </a:lnTo>
                  <a:lnTo>
                    <a:pt x="1283131" y="27660"/>
                  </a:lnTo>
                  <a:lnTo>
                    <a:pt x="1284605" y="32715"/>
                  </a:lnTo>
                  <a:lnTo>
                    <a:pt x="1291805" y="30289"/>
                  </a:lnTo>
                  <a:close/>
                </a:path>
                <a:path w="1369060" h="396239">
                  <a:moveTo>
                    <a:pt x="1311033" y="23837"/>
                  </a:moveTo>
                  <a:lnTo>
                    <a:pt x="1309141" y="18910"/>
                  </a:lnTo>
                  <a:lnTo>
                    <a:pt x="1305763" y="20053"/>
                  </a:lnTo>
                  <a:lnTo>
                    <a:pt x="1302372" y="21183"/>
                  </a:lnTo>
                  <a:lnTo>
                    <a:pt x="1303832" y="26250"/>
                  </a:lnTo>
                  <a:lnTo>
                    <a:pt x="1311033" y="23837"/>
                  </a:lnTo>
                  <a:close/>
                </a:path>
                <a:path w="1369060" h="396239">
                  <a:moveTo>
                    <a:pt x="1330248" y="17373"/>
                  </a:moveTo>
                  <a:lnTo>
                    <a:pt x="1328381" y="12446"/>
                  </a:lnTo>
                  <a:lnTo>
                    <a:pt x="1325003" y="13589"/>
                  </a:lnTo>
                  <a:lnTo>
                    <a:pt x="1321612" y="14732"/>
                  </a:lnTo>
                  <a:lnTo>
                    <a:pt x="1323047" y="19799"/>
                  </a:lnTo>
                  <a:lnTo>
                    <a:pt x="1330248" y="17373"/>
                  </a:lnTo>
                  <a:close/>
                </a:path>
                <a:path w="1369060" h="396239">
                  <a:moveTo>
                    <a:pt x="1349552" y="11163"/>
                  </a:moveTo>
                  <a:lnTo>
                    <a:pt x="1347711" y="6235"/>
                  </a:lnTo>
                  <a:lnTo>
                    <a:pt x="1344307" y="7327"/>
                  </a:lnTo>
                  <a:lnTo>
                    <a:pt x="1340904" y="8420"/>
                  </a:lnTo>
                  <a:lnTo>
                    <a:pt x="1342326" y="13500"/>
                  </a:lnTo>
                  <a:lnTo>
                    <a:pt x="1349552" y="11163"/>
                  </a:lnTo>
                  <a:close/>
                </a:path>
                <a:path w="1369060" h="396239">
                  <a:moveTo>
                    <a:pt x="1368844" y="4940"/>
                  </a:moveTo>
                  <a:lnTo>
                    <a:pt x="1367028" y="0"/>
                  </a:lnTo>
                  <a:lnTo>
                    <a:pt x="1363624" y="1092"/>
                  </a:lnTo>
                  <a:lnTo>
                    <a:pt x="1360220" y="2184"/>
                  </a:lnTo>
                  <a:lnTo>
                    <a:pt x="1361617" y="7264"/>
                  </a:lnTo>
                  <a:lnTo>
                    <a:pt x="1368844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 descr=""/>
            <p:cNvSpPr/>
            <p:nvPr/>
          </p:nvSpPr>
          <p:spPr>
            <a:xfrm>
              <a:off x="3680396" y="5442318"/>
              <a:ext cx="762000" cy="160655"/>
            </a:xfrm>
            <a:custGeom>
              <a:avLst/>
              <a:gdLst/>
              <a:ahLst/>
              <a:cxnLst/>
              <a:rect l="l" t="t" r="r" b="b"/>
              <a:pathLst>
                <a:path w="762000" h="160654">
                  <a:moveTo>
                    <a:pt x="8623" y="157975"/>
                  </a:moveTo>
                  <a:lnTo>
                    <a:pt x="6807" y="153035"/>
                  </a:lnTo>
                  <a:lnTo>
                    <a:pt x="3403" y="154127"/>
                  </a:lnTo>
                  <a:lnTo>
                    <a:pt x="0" y="155219"/>
                  </a:lnTo>
                  <a:lnTo>
                    <a:pt x="1397" y="160299"/>
                  </a:lnTo>
                  <a:lnTo>
                    <a:pt x="8623" y="157975"/>
                  </a:lnTo>
                  <a:close/>
                </a:path>
                <a:path w="762000" h="160654">
                  <a:moveTo>
                    <a:pt x="27927" y="151752"/>
                  </a:moveTo>
                  <a:lnTo>
                    <a:pt x="26123" y="146812"/>
                  </a:lnTo>
                  <a:lnTo>
                    <a:pt x="22720" y="147904"/>
                  </a:lnTo>
                  <a:lnTo>
                    <a:pt x="19316" y="148996"/>
                  </a:lnTo>
                  <a:lnTo>
                    <a:pt x="20688" y="154089"/>
                  </a:lnTo>
                  <a:lnTo>
                    <a:pt x="27927" y="151752"/>
                  </a:lnTo>
                  <a:close/>
                </a:path>
                <a:path w="762000" h="160654">
                  <a:moveTo>
                    <a:pt x="47294" y="145745"/>
                  </a:moveTo>
                  <a:lnTo>
                    <a:pt x="45516" y="140779"/>
                  </a:lnTo>
                  <a:lnTo>
                    <a:pt x="42100" y="141833"/>
                  </a:lnTo>
                  <a:lnTo>
                    <a:pt x="38684" y="142875"/>
                  </a:lnTo>
                  <a:lnTo>
                    <a:pt x="40043" y="147967"/>
                  </a:lnTo>
                  <a:lnTo>
                    <a:pt x="47294" y="145745"/>
                  </a:lnTo>
                  <a:close/>
                </a:path>
                <a:path w="762000" h="160654">
                  <a:moveTo>
                    <a:pt x="66675" y="139788"/>
                  </a:moveTo>
                  <a:lnTo>
                    <a:pt x="64909" y="134823"/>
                  </a:lnTo>
                  <a:lnTo>
                    <a:pt x="61493" y="135877"/>
                  </a:lnTo>
                  <a:lnTo>
                    <a:pt x="58077" y="136918"/>
                  </a:lnTo>
                  <a:lnTo>
                    <a:pt x="59410" y="142024"/>
                  </a:lnTo>
                  <a:lnTo>
                    <a:pt x="66675" y="139788"/>
                  </a:lnTo>
                  <a:close/>
                </a:path>
                <a:path w="762000" h="160654">
                  <a:moveTo>
                    <a:pt x="86067" y="133845"/>
                  </a:moveTo>
                  <a:lnTo>
                    <a:pt x="84328" y="128866"/>
                  </a:lnTo>
                  <a:lnTo>
                    <a:pt x="80911" y="129921"/>
                  </a:lnTo>
                  <a:lnTo>
                    <a:pt x="77495" y="130962"/>
                  </a:lnTo>
                  <a:lnTo>
                    <a:pt x="78803" y="136067"/>
                  </a:lnTo>
                  <a:lnTo>
                    <a:pt x="86067" y="133845"/>
                  </a:lnTo>
                  <a:close/>
                </a:path>
                <a:path w="762000" h="160654">
                  <a:moveTo>
                    <a:pt x="105486" y="128054"/>
                  </a:moveTo>
                  <a:lnTo>
                    <a:pt x="103771" y="123075"/>
                  </a:lnTo>
                  <a:lnTo>
                    <a:pt x="100342" y="124066"/>
                  </a:lnTo>
                  <a:lnTo>
                    <a:pt x="96913" y="125056"/>
                  </a:lnTo>
                  <a:lnTo>
                    <a:pt x="98196" y="130162"/>
                  </a:lnTo>
                  <a:lnTo>
                    <a:pt x="105486" y="128054"/>
                  </a:lnTo>
                  <a:close/>
                </a:path>
                <a:path w="762000" h="160654">
                  <a:moveTo>
                    <a:pt x="124955" y="122428"/>
                  </a:moveTo>
                  <a:lnTo>
                    <a:pt x="123266" y="117436"/>
                  </a:lnTo>
                  <a:lnTo>
                    <a:pt x="119837" y="118427"/>
                  </a:lnTo>
                  <a:lnTo>
                    <a:pt x="116408" y="119418"/>
                  </a:lnTo>
                  <a:lnTo>
                    <a:pt x="117665" y="124536"/>
                  </a:lnTo>
                  <a:lnTo>
                    <a:pt x="124955" y="122428"/>
                  </a:lnTo>
                  <a:close/>
                </a:path>
                <a:path w="762000" h="160654">
                  <a:moveTo>
                    <a:pt x="144437" y="116789"/>
                  </a:moveTo>
                  <a:lnTo>
                    <a:pt x="142773" y="111798"/>
                  </a:lnTo>
                  <a:lnTo>
                    <a:pt x="139344" y="112788"/>
                  </a:lnTo>
                  <a:lnTo>
                    <a:pt x="135915" y="113779"/>
                  </a:lnTo>
                  <a:lnTo>
                    <a:pt x="137147" y="118910"/>
                  </a:lnTo>
                  <a:lnTo>
                    <a:pt x="144437" y="116789"/>
                  </a:lnTo>
                  <a:close/>
                </a:path>
                <a:path w="762000" h="160654">
                  <a:moveTo>
                    <a:pt x="163918" y="111213"/>
                  </a:moveTo>
                  <a:lnTo>
                    <a:pt x="162280" y="106210"/>
                  </a:lnTo>
                  <a:lnTo>
                    <a:pt x="158838" y="107137"/>
                  </a:lnTo>
                  <a:lnTo>
                    <a:pt x="155409" y="108127"/>
                  </a:lnTo>
                  <a:lnTo>
                    <a:pt x="156616" y="113258"/>
                  </a:lnTo>
                  <a:lnTo>
                    <a:pt x="160261" y="112204"/>
                  </a:lnTo>
                  <a:lnTo>
                    <a:pt x="163918" y="111213"/>
                  </a:lnTo>
                  <a:close/>
                </a:path>
                <a:path w="762000" h="160654">
                  <a:moveTo>
                    <a:pt x="183489" y="105930"/>
                  </a:moveTo>
                  <a:lnTo>
                    <a:pt x="181876" y="100914"/>
                  </a:lnTo>
                  <a:lnTo>
                    <a:pt x="178435" y="101841"/>
                  </a:lnTo>
                  <a:lnTo>
                    <a:pt x="174980" y="102768"/>
                  </a:lnTo>
                  <a:lnTo>
                    <a:pt x="176161" y="107911"/>
                  </a:lnTo>
                  <a:lnTo>
                    <a:pt x="183489" y="105930"/>
                  </a:lnTo>
                  <a:close/>
                </a:path>
                <a:path w="762000" h="160654">
                  <a:moveTo>
                    <a:pt x="203060" y="100634"/>
                  </a:moveTo>
                  <a:lnTo>
                    <a:pt x="201485" y="95618"/>
                  </a:lnTo>
                  <a:lnTo>
                    <a:pt x="198031" y="96545"/>
                  </a:lnTo>
                  <a:lnTo>
                    <a:pt x="194576" y="97472"/>
                  </a:lnTo>
                  <a:lnTo>
                    <a:pt x="195732" y="102616"/>
                  </a:lnTo>
                  <a:lnTo>
                    <a:pt x="203060" y="100634"/>
                  </a:lnTo>
                  <a:close/>
                </a:path>
                <a:path w="762000" h="160654">
                  <a:moveTo>
                    <a:pt x="222643" y="95351"/>
                  </a:moveTo>
                  <a:lnTo>
                    <a:pt x="221081" y="90322"/>
                  </a:lnTo>
                  <a:lnTo>
                    <a:pt x="217639" y="91249"/>
                  </a:lnTo>
                  <a:lnTo>
                    <a:pt x="214185" y="92176"/>
                  </a:lnTo>
                  <a:lnTo>
                    <a:pt x="215303" y="97332"/>
                  </a:lnTo>
                  <a:lnTo>
                    <a:pt x="222643" y="95351"/>
                  </a:lnTo>
                  <a:close/>
                </a:path>
                <a:path w="762000" h="160654">
                  <a:moveTo>
                    <a:pt x="242290" y="90385"/>
                  </a:moveTo>
                  <a:lnTo>
                    <a:pt x="240766" y="85344"/>
                  </a:lnTo>
                  <a:lnTo>
                    <a:pt x="237299" y="86207"/>
                  </a:lnTo>
                  <a:lnTo>
                    <a:pt x="233832" y="87071"/>
                  </a:lnTo>
                  <a:lnTo>
                    <a:pt x="234924" y="92227"/>
                  </a:lnTo>
                  <a:lnTo>
                    <a:pt x="242290" y="90385"/>
                  </a:lnTo>
                  <a:close/>
                </a:path>
                <a:path w="762000" h="160654">
                  <a:moveTo>
                    <a:pt x="261950" y="85496"/>
                  </a:moveTo>
                  <a:lnTo>
                    <a:pt x="260464" y="80441"/>
                  </a:lnTo>
                  <a:lnTo>
                    <a:pt x="256997" y="81305"/>
                  </a:lnTo>
                  <a:lnTo>
                    <a:pt x="253530" y="82169"/>
                  </a:lnTo>
                  <a:lnTo>
                    <a:pt x="254584" y="87325"/>
                  </a:lnTo>
                  <a:lnTo>
                    <a:pt x="261950" y="85496"/>
                  </a:lnTo>
                  <a:close/>
                </a:path>
                <a:path w="762000" h="160654">
                  <a:moveTo>
                    <a:pt x="281622" y="80581"/>
                  </a:moveTo>
                  <a:lnTo>
                    <a:pt x="280162" y="75526"/>
                  </a:lnTo>
                  <a:lnTo>
                    <a:pt x="276694" y="76390"/>
                  </a:lnTo>
                  <a:lnTo>
                    <a:pt x="273227" y="77254"/>
                  </a:lnTo>
                  <a:lnTo>
                    <a:pt x="274256" y="82423"/>
                  </a:lnTo>
                  <a:lnTo>
                    <a:pt x="281622" y="80581"/>
                  </a:lnTo>
                  <a:close/>
                </a:path>
                <a:path w="762000" h="160654">
                  <a:moveTo>
                    <a:pt x="301332" y="75869"/>
                  </a:moveTo>
                  <a:lnTo>
                    <a:pt x="299897" y="70802"/>
                  </a:lnTo>
                  <a:lnTo>
                    <a:pt x="296418" y="71589"/>
                  </a:lnTo>
                  <a:lnTo>
                    <a:pt x="292938" y="72377"/>
                  </a:lnTo>
                  <a:lnTo>
                    <a:pt x="293928" y="77546"/>
                  </a:lnTo>
                  <a:lnTo>
                    <a:pt x="301332" y="75869"/>
                  </a:lnTo>
                  <a:close/>
                </a:path>
                <a:path w="762000" h="160654">
                  <a:moveTo>
                    <a:pt x="321094" y="71399"/>
                  </a:moveTo>
                  <a:lnTo>
                    <a:pt x="319697" y="66319"/>
                  </a:lnTo>
                  <a:lnTo>
                    <a:pt x="316217" y="67106"/>
                  </a:lnTo>
                  <a:lnTo>
                    <a:pt x="312737" y="67894"/>
                  </a:lnTo>
                  <a:lnTo>
                    <a:pt x="313690" y="73075"/>
                  </a:lnTo>
                  <a:lnTo>
                    <a:pt x="321094" y="71399"/>
                  </a:lnTo>
                  <a:close/>
                </a:path>
                <a:path w="762000" h="160654">
                  <a:moveTo>
                    <a:pt x="340880" y="66903"/>
                  </a:moveTo>
                  <a:lnTo>
                    <a:pt x="339509" y="61823"/>
                  </a:lnTo>
                  <a:lnTo>
                    <a:pt x="336029" y="62611"/>
                  </a:lnTo>
                  <a:lnTo>
                    <a:pt x="332549" y="63398"/>
                  </a:lnTo>
                  <a:lnTo>
                    <a:pt x="333476" y="68592"/>
                  </a:lnTo>
                  <a:lnTo>
                    <a:pt x="340880" y="66903"/>
                  </a:lnTo>
                  <a:close/>
                </a:path>
                <a:path w="762000" h="160654">
                  <a:moveTo>
                    <a:pt x="360641" y="62420"/>
                  </a:moveTo>
                  <a:lnTo>
                    <a:pt x="359308" y="57327"/>
                  </a:lnTo>
                  <a:lnTo>
                    <a:pt x="355828" y="58115"/>
                  </a:lnTo>
                  <a:lnTo>
                    <a:pt x="352348" y="58902"/>
                  </a:lnTo>
                  <a:lnTo>
                    <a:pt x="353237" y="64096"/>
                  </a:lnTo>
                  <a:lnTo>
                    <a:pt x="360641" y="62420"/>
                  </a:lnTo>
                  <a:close/>
                </a:path>
                <a:path w="762000" h="160654">
                  <a:moveTo>
                    <a:pt x="380504" y="58394"/>
                  </a:moveTo>
                  <a:lnTo>
                    <a:pt x="379209" y="53289"/>
                  </a:lnTo>
                  <a:lnTo>
                    <a:pt x="375704" y="54000"/>
                  </a:lnTo>
                  <a:lnTo>
                    <a:pt x="372198" y="54711"/>
                  </a:lnTo>
                  <a:lnTo>
                    <a:pt x="373062" y="59905"/>
                  </a:lnTo>
                  <a:lnTo>
                    <a:pt x="380504" y="58394"/>
                  </a:lnTo>
                  <a:close/>
                </a:path>
                <a:path w="762000" h="160654">
                  <a:moveTo>
                    <a:pt x="400367" y="54356"/>
                  </a:moveTo>
                  <a:lnTo>
                    <a:pt x="399110" y="49237"/>
                  </a:lnTo>
                  <a:lnTo>
                    <a:pt x="395605" y="49949"/>
                  </a:lnTo>
                  <a:lnTo>
                    <a:pt x="392099" y="50660"/>
                  </a:lnTo>
                  <a:lnTo>
                    <a:pt x="392925" y="55867"/>
                  </a:lnTo>
                  <a:lnTo>
                    <a:pt x="400367" y="54356"/>
                  </a:lnTo>
                  <a:close/>
                </a:path>
                <a:path w="762000" h="160654">
                  <a:moveTo>
                    <a:pt x="420217" y="50304"/>
                  </a:moveTo>
                  <a:lnTo>
                    <a:pt x="418998" y="45186"/>
                  </a:lnTo>
                  <a:lnTo>
                    <a:pt x="415493" y="45897"/>
                  </a:lnTo>
                  <a:lnTo>
                    <a:pt x="411988" y="46609"/>
                  </a:lnTo>
                  <a:lnTo>
                    <a:pt x="412788" y="51816"/>
                  </a:lnTo>
                  <a:lnTo>
                    <a:pt x="420217" y="50304"/>
                  </a:lnTo>
                  <a:close/>
                </a:path>
                <a:path w="762000" h="160654">
                  <a:moveTo>
                    <a:pt x="440143" y="46545"/>
                  </a:moveTo>
                  <a:lnTo>
                    <a:pt x="438950" y="41414"/>
                  </a:lnTo>
                  <a:lnTo>
                    <a:pt x="435432" y="42037"/>
                  </a:lnTo>
                  <a:lnTo>
                    <a:pt x="431914" y="42659"/>
                  </a:lnTo>
                  <a:lnTo>
                    <a:pt x="432676" y="47879"/>
                  </a:lnTo>
                  <a:lnTo>
                    <a:pt x="440143" y="46545"/>
                  </a:lnTo>
                  <a:close/>
                </a:path>
                <a:path w="762000" h="160654">
                  <a:moveTo>
                    <a:pt x="460082" y="42964"/>
                  </a:moveTo>
                  <a:lnTo>
                    <a:pt x="458927" y="37833"/>
                  </a:lnTo>
                  <a:lnTo>
                    <a:pt x="455409" y="38455"/>
                  </a:lnTo>
                  <a:lnTo>
                    <a:pt x="451891" y="39077"/>
                  </a:lnTo>
                  <a:lnTo>
                    <a:pt x="452615" y="44297"/>
                  </a:lnTo>
                  <a:lnTo>
                    <a:pt x="460082" y="42964"/>
                  </a:lnTo>
                  <a:close/>
                </a:path>
                <a:path w="762000" h="160654">
                  <a:moveTo>
                    <a:pt x="480034" y="39408"/>
                  </a:moveTo>
                  <a:lnTo>
                    <a:pt x="478917" y="34264"/>
                  </a:lnTo>
                  <a:lnTo>
                    <a:pt x="475399" y="34886"/>
                  </a:lnTo>
                  <a:lnTo>
                    <a:pt x="471881" y="35509"/>
                  </a:lnTo>
                  <a:lnTo>
                    <a:pt x="472567" y="40741"/>
                  </a:lnTo>
                  <a:lnTo>
                    <a:pt x="480034" y="39408"/>
                  </a:lnTo>
                  <a:close/>
                </a:path>
                <a:path w="762000" h="160654">
                  <a:moveTo>
                    <a:pt x="499999" y="35839"/>
                  </a:moveTo>
                  <a:lnTo>
                    <a:pt x="498906" y="30695"/>
                  </a:lnTo>
                  <a:lnTo>
                    <a:pt x="495388" y="31318"/>
                  </a:lnTo>
                  <a:lnTo>
                    <a:pt x="491871" y="31940"/>
                  </a:lnTo>
                  <a:lnTo>
                    <a:pt x="492518" y="37172"/>
                  </a:lnTo>
                  <a:lnTo>
                    <a:pt x="499999" y="35839"/>
                  </a:lnTo>
                  <a:close/>
                </a:path>
                <a:path w="762000" h="160654">
                  <a:moveTo>
                    <a:pt x="520039" y="32791"/>
                  </a:moveTo>
                  <a:lnTo>
                    <a:pt x="518985" y="27622"/>
                  </a:lnTo>
                  <a:lnTo>
                    <a:pt x="515454" y="28168"/>
                  </a:lnTo>
                  <a:lnTo>
                    <a:pt x="511924" y="28714"/>
                  </a:lnTo>
                  <a:lnTo>
                    <a:pt x="512533" y="33934"/>
                  </a:lnTo>
                  <a:lnTo>
                    <a:pt x="520039" y="32791"/>
                  </a:lnTo>
                  <a:close/>
                </a:path>
                <a:path w="762000" h="160654">
                  <a:moveTo>
                    <a:pt x="540067" y="29718"/>
                  </a:moveTo>
                  <a:lnTo>
                    <a:pt x="539051" y="24549"/>
                  </a:lnTo>
                  <a:lnTo>
                    <a:pt x="535520" y="25095"/>
                  </a:lnTo>
                  <a:lnTo>
                    <a:pt x="531990" y="25641"/>
                  </a:lnTo>
                  <a:lnTo>
                    <a:pt x="532561" y="30873"/>
                  </a:lnTo>
                  <a:lnTo>
                    <a:pt x="540067" y="29718"/>
                  </a:lnTo>
                  <a:close/>
                </a:path>
                <a:path w="762000" h="160654">
                  <a:moveTo>
                    <a:pt x="560095" y="26657"/>
                  </a:moveTo>
                  <a:lnTo>
                    <a:pt x="559117" y="21475"/>
                  </a:lnTo>
                  <a:lnTo>
                    <a:pt x="555586" y="22021"/>
                  </a:lnTo>
                  <a:lnTo>
                    <a:pt x="552056" y="22567"/>
                  </a:lnTo>
                  <a:lnTo>
                    <a:pt x="552589" y="27800"/>
                  </a:lnTo>
                  <a:lnTo>
                    <a:pt x="560095" y="26657"/>
                  </a:lnTo>
                  <a:close/>
                </a:path>
                <a:path w="762000" h="160654">
                  <a:moveTo>
                    <a:pt x="580161" y="23825"/>
                  </a:moveTo>
                  <a:lnTo>
                    <a:pt x="579221" y="18643"/>
                  </a:lnTo>
                  <a:lnTo>
                    <a:pt x="575678" y="19088"/>
                  </a:lnTo>
                  <a:lnTo>
                    <a:pt x="572135" y="19532"/>
                  </a:lnTo>
                  <a:lnTo>
                    <a:pt x="572630" y="24777"/>
                  </a:lnTo>
                  <a:lnTo>
                    <a:pt x="580161" y="23825"/>
                  </a:lnTo>
                  <a:close/>
                </a:path>
                <a:path w="762000" h="160654">
                  <a:moveTo>
                    <a:pt x="600278" y="21285"/>
                  </a:moveTo>
                  <a:lnTo>
                    <a:pt x="599376" y="16103"/>
                  </a:lnTo>
                  <a:lnTo>
                    <a:pt x="595833" y="16548"/>
                  </a:lnTo>
                  <a:lnTo>
                    <a:pt x="592289" y="16992"/>
                  </a:lnTo>
                  <a:lnTo>
                    <a:pt x="592747" y="22237"/>
                  </a:lnTo>
                  <a:lnTo>
                    <a:pt x="600278" y="21285"/>
                  </a:lnTo>
                  <a:close/>
                </a:path>
                <a:path w="762000" h="160654">
                  <a:moveTo>
                    <a:pt x="620382" y="18745"/>
                  </a:moveTo>
                  <a:lnTo>
                    <a:pt x="619518" y="13550"/>
                  </a:lnTo>
                  <a:lnTo>
                    <a:pt x="615975" y="13995"/>
                  </a:lnTo>
                  <a:lnTo>
                    <a:pt x="612432" y="14439"/>
                  </a:lnTo>
                  <a:lnTo>
                    <a:pt x="612851" y="19697"/>
                  </a:lnTo>
                  <a:lnTo>
                    <a:pt x="620382" y="18745"/>
                  </a:lnTo>
                  <a:close/>
                </a:path>
                <a:path w="762000" h="160654">
                  <a:moveTo>
                    <a:pt x="640486" y="16192"/>
                  </a:moveTo>
                  <a:lnTo>
                    <a:pt x="639660" y="10998"/>
                  </a:lnTo>
                  <a:lnTo>
                    <a:pt x="636117" y="11442"/>
                  </a:lnTo>
                  <a:lnTo>
                    <a:pt x="632574" y="11887"/>
                  </a:lnTo>
                  <a:lnTo>
                    <a:pt x="632955" y="17145"/>
                  </a:lnTo>
                  <a:lnTo>
                    <a:pt x="640486" y="16192"/>
                  </a:lnTo>
                  <a:close/>
                </a:path>
                <a:path w="762000" h="160654">
                  <a:moveTo>
                    <a:pt x="660641" y="14097"/>
                  </a:moveTo>
                  <a:lnTo>
                    <a:pt x="659853" y="8877"/>
                  </a:lnTo>
                  <a:lnTo>
                    <a:pt x="656297" y="9232"/>
                  </a:lnTo>
                  <a:lnTo>
                    <a:pt x="652741" y="9588"/>
                  </a:lnTo>
                  <a:lnTo>
                    <a:pt x="653084" y="14846"/>
                  </a:lnTo>
                  <a:lnTo>
                    <a:pt x="660641" y="14097"/>
                  </a:lnTo>
                  <a:close/>
                </a:path>
                <a:path w="762000" h="160654">
                  <a:moveTo>
                    <a:pt x="680808" y="12090"/>
                  </a:moveTo>
                  <a:lnTo>
                    <a:pt x="680059" y="6870"/>
                  </a:lnTo>
                  <a:lnTo>
                    <a:pt x="676503" y="7226"/>
                  </a:lnTo>
                  <a:lnTo>
                    <a:pt x="672947" y="7581"/>
                  </a:lnTo>
                  <a:lnTo>
                    <a:pt x="673252" y="12839"/>
                  </a:lnTo>
                  <a:lnTo>
                    <a:pt x="680808" y="12090"/>
                  </a:lnTo>
                  <a:close/>
                </a:path>
                <a:path w="762000" h="160654">
                  <a:moveTo>
                    <a:pt x="700976" y="10083"/>
                  </a:moveTo>
                  <a:lnTo>
                    <a:pt x="700265" y="4864"/>
                  </a:lnTo>
                  <a:lnTo>
                    <a:pt x="696709" y="5219"/>
                  </a:lnTo>
                  <a:lnTo>
                    <a:pt x="693153" y="5575"/>
                  </a:lnTo>
                  <a:lnTo>
                    <a:pt x="693420" y="10833"/>
                  </a:lnTo>
                  <a:lnTo>
                    <a:pt x="700976" y="10083"/>
                  </a:lnTo>
                  <a:close/>
                </a:path>
                <a:path w="762000" h="160654">
                  <a:moveTo>
                    <a:pt x="721144" y="8089"/>
                  </a:moveTo>
                  <a:lnTo>
                    <a:pt x="720471" y="2870"/>
                  </a:lnTo>
                  <a:lnTo>
                    <a:pt x="716915" y="3213"/>
                  </a:lnTo>
                  <a:lnTo>
                    <a:pt x="713359" y="3568"/>
                  </a:lnTo>
                  <a:lnTo>
                    <a:pt x="713587" y="8826"/>
                  </a:lnTo>
                  <a:lnTo>
                    <a:pt x="721144" y="8089"/>
                  </a:lnTo>
                  <a:close/>
                </a:path>
                <a:path w="762000" h="160654">
                  <a:moveTo>
                    <a:pt x="741375" y="6680"/>
                  </a:moveTo>
                  <a:lnTo>
                    <a:pt x="740740" y="1447"/>
                  </a:lnTo>
                  <a:lnTo>
                    <a:pt x="737171" y="1701"/>
                  </a:lnTo>
                  <a:lnTo>
                    <a:pt x="733602" y="1955"/>
                  </a:lnTo>
                  <a:lnTo>
                    <a:pt x="733793" y="7213"/>
                  </a:lnTo>
                  <a:lnTo>
                    <a:pt x="741375" y="6680"/>
                  </a:lnTo>
                  <a:close/>
                </a:path>
                <a:path w="762000" h="160654">
                  <a:moveTo>
                    <a:pt x="761580" y="5232"/>
                  </a:moveTo>
                  <a:lnTo>
                    <a:pt x="760984" y="0"/>
                  </a:lnTo>
                  <a:lnTo>
                    <a:pt x="757415" y="254"/>
                  </a:lnTo>
                  <a:lnTo>
                    <a:pt x="753846" y="508"/>
                  </a:lnTo>
                  <a:lnTo>
                    <a:pt x="753999" y="5778"/>
                  </a:lnTo>
                  <a:lnTo>
                    <a:pt x="761580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 descr=""/>
            <p:cNvSpPr/>
            <p:nvPr/>
          </p:nvSpPr>
          <p:spPr>
            <a:xfrm>
              <a:off x="4454508" y="5443164"/>
              <a:ext cx="433705" cy="0"/>
            </a:xfrm>
            <a:custGeom>
              <a:avLst/>
              <a:gdLst/>
              <a:ahLst/>
              <a:cxnLst/>
              <a:rect l="l" t="t" r="r" b="b"/>
              <a:pathLst>
                <a:path w="433704" h="0">
                  <a:moveTo>
                    <a:pt x="0" y="0"/>
                  </a:moveTo>
                  <a:lnTo>
                    <a:pt x="433120" y="0"/>
                  </a:lnTo>
                </a:path>
              </a:pathLst>
            </a:custGeom>
            <a:ln w="1593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 descr=""/>
            <p:cNvSpPr/>
            <p:nvPr/>
          </p:nvSpPr>
          <p:spPr>
            <a:xfrm>
              <a:off x="792975" y="5447131"/>
              <a:ext cx="4752975" cy="447040"/>
            </a:xfrm>
            <a:custGeom>
              <a:avLst/>
              <a:gdLst/>
              <a:ahLst/>
              <a:cxnLst/>
              <a:rect l="l" t="t" r="r" b="b"/>
              <a:pathLst>
                <a:path w="4752975" h="447039">
                  <a:moveTo>
                    <a:pt x="241" y="146646"/>
                  </a:moveTo>
                  <a:lnTo>
                    <a:pt x="0" y="146519"/>
                  </a:lnTo>
                  <a:lnTo>
                    <a:pt x="0" y="147154"/>
                  </a:lnTo>
                  <a:lnTo>
                    <a:pt x="241" y="146646"/>
                  </a:lnTo>
                  <a:close/>
                </a:path>
                <a:path w="4752975" h="447039">
                  <a:moveTo>
                    <a:pt x="18262" y="156006"/>
                  </a:moveTo>
                  <a:lnTo>
                    <a:pt x="15100" y="154355"/>
                  </a:lnTo>
                  <a:lnTo>
                    <a:pt x="11938" y="152704"/>
                  </a:lnTo>
                  <a:lnTo>
                    <a:pt x="9258" y="157251"/>
                  </a:lnTo>
                  <a:lnTo>
                    <a:pt x="16027" y="160769"/>
                  </a:lnTo>
                  <a:lnTo>
                    <a:pt x="18262" y="156006"/>
                  </a:lnTo>
                  <a:close/>
                </a:path>
                <a:path w="4752975" h="447039">
                  <a:moveTo>
                    <a:pt x="36283" y="165366"/>
                  </a:moveTo>
                  <a:lnTo>
                    <a:pt x="33121" y="163715"/>
                  </a:lnTo>
                  <a:lnTo>
                    <a:pt x="29959" y="162064"/>
                  </a:lnTo>
                  <a:lnTo>
                    <a:pt x="27305" y="166624"/>
                  </a:lnTo>
                  <a:lnTo>
                    <a:pt x="34061" y="170141"/>
                  </a:lnTo>
                  <a:lnTo>
                    <a:pt x="36283" y="165366"/>
                  </a:lnTo>
                  <a:close/>
                </a:path>
                <a:path w="4752975" h="447039">
                  <a:moveTo>
                    <a:pt x="54305" y="174739"/>
                  </a:moveTo>
                  <a:lnTo>
                    <a:pt x="51142" y="173088"/>
                  </a:lnTo>
                  <a:lnTo>
                    <a:pt x="47980" y="171437"/>
                  </a:lnTo>
                  <a:lnTo>
                    <a:pt x="45339" y="176009"/>
                  </a:lnTo>
                  <a:lnTo>
                    <a:pt x="52108" y="179514"/>
                  </a:lnTo>
                  <a:lnTo>
                    <a:pt x="54305" y="174739"/>
                  </a:lnTo>
                  <a:close/>
                </a:path>
                <a:path w="4752975" h="447039">
                  <a:moveTo>
                    <a:pt x="72313" y="184099"/>
                  </a:moveTo>
                  <a:lnTo>
                    <a:pt x="69151" y="182448"/>
                  </a:lnTo>
                  <a:lnTo>
                    <a:pt x="65989" y="180797"/>
                  </a:lnTo>
                  <a:lnTo>
                    <a:pt x="63373" y="185381"/>
                  </a:lnTo>
                  <a:lnTo>
                    <a:pt x="70129" y="188887"/>
                  </a:lnTo>
                  <a:lnTo>
                    <a:pt x="72313" y="184099"/>
                  </a:lnTo>
                  <a:close/>
                </a:path>
                <a:path w="4752975" h="447039">
                  <a:moveTo>
                    <a:pt x="90335" y="193459"/>
                  </a:moveTo>
                  <a:lnTo>
                    <a:pt x="87172" y="191808"/>
                  </a:lnTo>
                  <a:lnTo>
                    <a:pt x="84010" y="190157"/>
                  </a:lnTo>
                  <a:lnTo>
                    <a:pt x="81407" y="194741"/>
                  </a:lnTo>
                  <a:lnTo>
                    <a:pt x="88163" y="198259"/>
                  </a:lnTo>
                  <a:lnTo>
                    <a:pt x="90335" y="193459"/>
                  </a:lnTo>
                  <a:close/>
                </a:path>
                <a:path w="4752975" h="447039">
                  <a:moveTo>
                    <a:pt x="108483" y="202565"/>
                  </a:moveTo>
                  <a:lnTo>
                    <a:pt x="105283" y="200990"/>
                  </a:lnTo>
                  <a:lnTo>
                    <a:pt x="102082" y="199415"/>
                  </a:lnTo>
                  <a:lnTo>
                    <a:pt x="99504" y="204012"/>
                  </a:lnTo>
                  <a:lnTo>
                    <a:pt x="106337" y="207365"/>
                  </a:lnTo>
                  <a:lnTo>
                    <a:pt x="108483" y="202565"/>
                  </a:lnTo>
                  <a:close/>
                </a:path>
                <a:path w="4752975" h="447039">
                  <a:moveTo>
                    <a:pt x="126707" y="211518"/>
                  </a:moveTo>
                  <a:lnTo>
                    <a:pt x="123507" y="209943"/>
                  </a:lnTo>
                  <a:lnTo>
                    <a:pt x="120307" y="208368"/>
                  </a:lnTo>
                  <a:lnTo>
                    <a:pt x="117741" y="212979"/>
                  </a:lnTo>
                  <a:lnTo>
                    <a:pt x="124587" y="216331"/>
                  </a:lnTo>
                  <a:lnTo>
                    <a:pt x="126707" y="211518"/>
                  </a:lnTo>
                  <a:close/>
                </a:path>
                <a:path w="4752975" h="447039">
                  <a:moveTo>
                    <a:pt x="144932" y="220472"/>
                  </a:moveTo>
                  <a:lnTo>
                    <a:pt x="141732" y="218897"/>
                  </a:lnTo>
                  <a:lnTo>
                    <a:pt x="138531" y="217322"/>
                  </a:lnTo>
                  <a:lnTo>
                    <a:pt x="135991" y="221932"/>
                  </a:lnTo>
                  <a:lnTo>
                    <a:pt x="142824" y="225298"/>
                  </a:lnTo>
                  <a:lnTo>
                    <a:pt x="144932" y="220472"/>
                  </a:lnTo>
                  <a:close/>
                </a:path>
                <a:path w="4752975" h="447039">
                  <a:moveTo>
                    <a:pt x="163156" y="229425"/>
                  </a:moveTo>
                  <a:lnTo>
                    <a:pt x="159956" y="227850"/>
                  </a:lnTo>
                  <a:lnTo>
                    <a:pt x="156756" y="226275"/>
                  </a:lnTo>
                  <a:lnTo>
                    <a:pt x="154228" y="230898"/>
                  </a:lnTo>
                  <a:lnTo>
                    <a:pt x="161074" y="234264"/>
                  </a:lnTo>
                  <a:lnTo>
                    <a:pt x="163156" y="229425"/>
                  </a:lnTo>
                  <a:close/>
                </a:path>
                <a:path w="4752975" h="447039">
                  <a:moveTo>
                    <a:pt x="181381" y="238366"/>
                  </a:moveTo>
                  <a:lnTo>
                    <a:pt x="178181" y="236791"/>
                  </a:lnTo>
                  <a:lnTo>
                    <a:pt x="174980" y="235216"/>
                  </a:lnTo>
                  <a:lnTo>
                    <a:pt x="172478" y="239852"/>
                  </a:lnTo>
                  <a:lnTo>
                    <a:pt x="179311" y="243217"/>
                  </a:lnTo>
                  <a:lnTo>
                    <a:pt x="181381" y="238366"/>
                  </a:lnTo>
                  <a:close/>
                </a:path>
                <a:path w="4752975" h="447039">
                  <a:moveTo>
                    <a:pt x="199618" y="247281"/>
                  </a:moveTo>
                  <a:lnTo>
                    <a:pt x="196405" y="245745"/>
                  </a:lnTo>
                  <a:lnTo>
                    <a:pt x="193205" y="244170"/>
                  </a:lnTo>
                  <a:lnTo>
                    <a:pt x="190715" y="248818"/>
                  </a:lnTo>
                  <a:lnTo>
                    <a:pt x="194144" y="250494"/>
                  </a:lnTo>
                  <a:lnTo>
                    <a:pt x="197573" y="252133"/>
                  </a:lnTo>
                  <a:lnTo>
                    <a:pt x="199618" y="247281"/>
                  </a:lnTo>
                  <a:close/>
                </a:path>
                <a:path w="4752975" h="447039">
                  <a:moveTo>
                    <a:pt x="218059" y="255790"/>
                  </a:moveTo>
                  <a:lnTo>
                    <a:pt x="214820" y="254292"/>
                  </a:lnTo>
                  <a:lnTo>
                    <a:pt x="211582" y="252793"/>
                  </a:lnTo>
                  <a:lnTo>
                    <a:pt x="209118" y="257454"/>
                  </a:lnTo>
                  <a:lnTo>
                    <a:pt x="216039" y="260654"/>
                  </a:lnTo>
                  <a:lnTo>
                    <a:pt x="218059" y="255790"/>
                  </a:lnTo>
                  <a:close/>
                </a:path>
                <a:path w="4752975" h="447039">
                  <a:moveTo>
                    <a:pt x="236499" y="264312"/>
                  </a:moveTo>
                  <a:lnTo>
                    <a:pt x="233260" y="262813"/>
                  </a:lnTo>
                  <a:lnTo>
                    <a:pt x="230022" y="261315"/>
                  </a:lnTo>
                  <a:lnTo>
                    <a:pt x="227584" y="265988"/>
                  </a:lnTo>
                  <a:lnTo>
                    <a:pt x="234492" y="269176"/>
                  </a:lnTo>
                  <a:lnTo>
                    <a:pt x="236499" y="264312"/>
                  </a:lnTo>
                  <a:close/>
                </a:path>
                <a:path w="4752975" h="447039">
                  <a:moveTo>
                    <a:pt x="254927" y="272821"/>
                  </a:moveTo>
                  <a:lnTo>
                    <a:pt x="251688" y="271322"/>
                  </a:lnTo>
                  <a:lnTo>
                    <a:pt x="248450" y="269824"/>
                  </a:lnTo>
                  <a:lnTo>
                    <a:pt x="246024" y="274510"/>
                  </a:lnTo>
                  <a:lnTo>
                    <a:pt x="252945" y="277698"/>
                  </a:lnTo>
                  <a:lnTo>
                    <a:pt x="254927" y="272821"/>
                  </a:lnTo>
                  <a:close/>
                </a:path>
                <a:path w="4752975" h="447039">
                  <a:moveTo>
                    <a:pt x="273354" y="281343"/>
                  </a:moveTo>
                  <a:lnTo>
                    <a:pt x="270116" y="279844"/>
                  </a:lnTo>
                  <a:lnTo>
                    <a:pt x="266877" y="278345"/>
                  </a:lnTo>
                  <a:lnTo>
                    <a:pt x="264477" y="283032"/>
                  </a:lnTo>
                  <a:lnTo>
                    <a:pt x="271399" y="286232"/>
                  </a:lnTo>
                  <a:lnTo>
                    <a:pt x="273354" y="281343"/>
                  </a:lnTo>
                  <a:close/>
                </a:path>
                <a:path w="4752975" h="447039">
                  <a:moveTo>
                    <a:pt x="291782" y="289852"/>
                  </a:moveTo>
                  <a:lnTo>
                    <a:pt x="288544" y="288353"/>
                  </a:lnTo>
                  <a:lnTo>
                    <a:pt x="285305" y="286854"/>
                  </a:lnTo>
                  <a:lnTo>
                    <a:pt x="282930" y="291553"/>
                  </a:lnTo>
                  <a:lnTo>
                    <a:pt x="289852" y="294754"/>
                  </a:lnTo>
                  <a:lnTo>
                    <a:pt x="291782" y="289852"/>
                  </a:lnTo>
                  <a:close/>
                </a:path>
                <a:path w="4752975" h="447039">
                  <a:moveTo>
                    <a:pt x="310388" y="297992"/>
                  </a:moveTo>
                  <a:lnTo>
                    <a:pt x="307111" y="296570"/>
                  </a:lnTo>
                  <a:lnTo>
                    <a:pt x="303834" y="295148"/>
                  </a:lnTo>
                  <a:lnTo>
                    <a:pt x="301485" y="299872"/>
                  </a:lnTo>
                  <a:lnTo>
                    <a:pt x="308470" y="302895"/>
                  </a:lnTo>
                  <a:lnTo>
                    <a:pt x="310388" y="297992"/>
                  </a:lnTo>
                  <a:close/>
                </a:path>
                <a:path w="4752975" h="447039">
                  <a:moveTo>
                    <a:pt x="329031" y="306057"/>
                  </a:moveTo>
                  <a:lnTo>
                    <a:pt x="325755" y="304634"/>
                  </a:lnTo>
                  <a:lnTo>
                    <a:pt x="322478" y="303212"/>
                  </a:lnTo>
                  <a:lnTo>
                    <a:pt x="320154" y="307949"/>
                  </a:lnTo>
                  <a:lnTo>
                    <a:pt x="327139" y="310972"/>
                  </a:lnTo>
                  <a:lnTo>
                    <a:pt x="329031" y="306057"/>
                  </a:lnTo>
                  <a:close/>
                </a:path>
                <a:path w="4752975" h="447039">
                  <a:moveTo>
                    <a:pt x="347662" y="314109"/>
                  </a:moveTo>
                  <a:lnTo>
                    <a:pt x="344385" y="312686"/>
                  </a:lnTo>
                  <a:lnTo>
                    <a:pt x="341109" y="311264"/>
                  </a:lnTo>
                  <a:lnTo>
                    <a:pt x="338797" y="316014"/>
                  </a:lnTo>
                  <a:lnTo>
                    <a:pt x="342303" y="317512"/>
                  </a:lnTo>
                  <a:lnTo>
                    <a:pt x="345795" y="319036"/>
                  </a:lnTo>
                  <a:lnTo>
                    <a:pt x="347662" y="314109"/>
                  </a:lnTo>
                  <a:close/>
                </a:path>
                <a:path w="4752975" h="447039">
                  <a:moveTo>
                    <a:pt x="366293" y="322160"/>
                  </a:moveTo>
                  <a:lnTo>
                    <a:pt x="363016" y="320738"/>
                  </a:lnTo>
                  <a:lnTo>
                    <a:pt x="359740" y="319328"/>
                  </a:lnTo>
                  <a:lnTo>
                    <a:pt x="357454" y="324065"/>
                  </a:lnTo>
                  <a:lnTo>
                    <a:pt x="364451" y="327088"/>
                  </a:lnTo>
                  <a:lnTo>
                    <a:pt x="366293" y="322160"/>
                  </a:lnTo>
                  <a:close/>
                </a:path>
                <a:path w="4752975" h="447039">
                  <a:moveTo>
                    <a:pt x="384937" y="330212"/>
                  </a:moveTo>
                  <a:lnTo>
                    <a:pt x="381660" y="328790"/>
                  </a:lnTo>
                  <a:lnTo>
                    <a:pt x="378383" y="327367"/>
                  </a:lnTo>
                  <a:lnTo>
                    <a:pt x="376123" y="332130"/>
                  </a:lnTo>
                  <a:lnTo>
                    <a:pt x="383120" y="335153"/>
                  </a:lnTo>
                  <a:lnTo>
                    <a:pt x="384937" y="330212"/>
                  </a:lnTo>
                  <a:close/>
                </a:path>
                <a:path w="4752975" h="447039">
                  <a:moveTo>
                    <a:pt x="403720" y="337908"/>
                  </a:moveTo>
                  <a:lnTo>
                    <a:pt x="400405" y="336575"/>
                  </a:lnTo>
                  <a:lnTo>
                    <a:pt x="397090" y="335241"/>
                  </a:lnTo>
                  <a:lnTo>
                    <a:pt x="394855" y="340017"/>
                  </a:lnTo>
                  <a:lnTo>
                    <a:pt x="401929" y="342861"/>
                  </a:lnTo>
                  <a:lnTo>
                    <a:pt x="403720" y="337908"/>
                  </a:lnTo>
                  <a:close/>
                </a:path>
                <a:path w="4752975" h="447039">
                  <a:moveTo>
                    <a:pt x="422554" y="345478"/>
                  </a:moveTo>
                  <a:lnTo>
                    <a:pt x="419239" y="344144"/>
                  </a:lnTo>
                  <a:lnTo>
                    <a:pt x="415925" y="342811"/>
                  </a:lnTo>
                  <a:lnTo>
                    <a:pt x="413715" y="347599"/>
                  </a:lnTo>
                  <a:lnTo>
                    <a:pt x="420789" y="350443"/>
                  </a:lnTo>
                  <a:lnTo>
                    <a:pt x="422554" y="345478"/>
                  </a:lnTo>
                  <a:close/>
                </a:path>
                <a:path w="4752975" h="447039">
                  <a:moveTo>
                    <a:pt x="441401" y="353047"/>
                  </a:moveTo>
                  <a:lnTo>
                    <a:pt x="438086" y="351713"/>
                  </a:lnTo>
                  <a:lnTo>
                    <a:pt x="434771" y="350380"/>
                  </a:lnTo>
                  <a:lnTo>
                    <a:pt x="432587" y="355180"/>
                  </a:lnTo>
                  <a:lnTo>
                    <a:pt x="439661" y="358013"/>
                  </a:lnTo>
                  <a:lnTo>
                    <a:pt x="441401" y="353047"/>
                  </a:lnTo>
                  <a:close/>
                </a:path>
                <a:path w="4752975" h="447039">
                  <a:moveTo>
                    <a:pt x="460235" y="360603"/>
                  </a:moveTo>
                  <a:lnTo>
                    <a:pt x="456920" y="359270"/>
                  </a:lnTo>
                  <a:lnTo>
                    <a:pt x="453605" y="357936"/>
                  </a:lnTo>
                  <a:lnTo>
                    <a:pt x="451459" y="362750"/>
                  </a:lnTo>
                  <a:lnTo>
                    <a:pt x="458520" y="365582"/>
                  </a:lnTo>
                  <a:lnTo>
                    <a:pt x="460235" y="360603"/>
                  </a:lnTo>
                  <a:close/>
                </a:path>
                <a:path w="4752975" h="447039">
                  <a:moveTo>
                    <a:pt x="479069" y="368173"/>
                  </a:moveTo>
                  <a:lnTo>
                    <a:pt x="475754" y="366839"/>
                  </a:lnTo>
                  <a:lnTo>
                    <a:pt x="472440" y="365506"/>
                  </a:lnTo>
                  <a:lnTo>
                    <a:pt x="470319" y="370319"/>
                  </a:lnTo>
                  <a:lnTo>
                    <a:pt x="477380" y="373164"/>
                  </a:lnTo>
                  <a:lnTo>
                    <a:pt x="479069" y="368173"/>
                  </a:lnTo>
                  <a:close/>
                </a:path>
                <a:path w="4752975" h="447039">
                  <a:moveTo>
                    <a:pt x="498081" y="375323"/>
                  </a:moveTo>
                  <a:lnTo>
                    <a:pt x="494728" y="374078"/>
                  </a:lnTo>
                  <a:lnTo>
                    <a:pt x="491375" y="372833"/>
                  </a:lnTo>
                  <a:lnTo>
                    <a:pt x="489280" y="377672"/>
                  </a:lnTo>
                  <a:lnTo>
                    <a:pt x="496430" y="380314"/>
                  </a:lnTo>
                  <a:lnTo>
                    <a:pt x="498081" y="375323"/>
                  </a:lnTo>
                  <a:close/>
                </a:path>
                <a:path w="4752975" h="447039">
                  <a:moveTo>
                    <a:pt x="517118" y="382371"/>
                  </a:moveTo>
                  <a:lnTo>
                    <a:pt x="513765" y="381127"/>
                  </a:lnTo>
                  <a:lnTo>
                    <a:pt x="510413" y="379882"/>
                  </a:lnTo>
                  <a:lnTo>
                    <a:pt x="508342" y="384733"/>
                  </a:lnTo>
                  <a:lnTo>
                    <a:pt x="515493" y="387375"/>
                  </a:lnTo>
                  <a:lnTo>
                    <a:pt x="517118" y="382371"/>
                  </a:lnTo>
                  <a:close/>
                </a:path>
                <a:path w="4752975" h="447039">
                  <a:moveTo>
                    <a:pt x="536155" y="389420"/>
                  </a:moveTo>
                  <a:lnTo>
                    <a:pt x="532803" y="388175"/>
                  </a:lnTo>
                  <a:lnTo>
                    <a:pt x="529450" y="386930"/>
                  </a:lnTo>
                  <a:lnTo>
                    <a:pt x="527405" y="391795"/>
                  </a:lnTo>
                  <a:lnTo>
                    <a:pt x="534555" y="394436"/>
                  </a:lnTo>
                  <a:lnTo>
                    <a:pt x="536155" y="389420"/>
                  </a:lnTo>
                  <a:close/>
                </a:path>
                <a:path w="4752975" h="447039">
                  <a:moveTo>
                    <a:pt x="555193" y="396468"/>
                  </a:moveTo>
                  <a:lnTo>
                    <a:pt x="551840" y="395224"/>
                  </a:lnTo>
                  <a:lnTo>
                    <a:pt x="548487" y="393979"/>
                  </a:lnTo>
                  <a:lnTo>
                    <a:pt x="546481" y="398843"/>
                  </a:lnTo>
                  <a:lnTo>
                    <a:pt x="553618" y="401497"/>
                  </a:lnTo>
                  <a:lnTo>
                    <a:pt x="555193" y="396468"/>
                  </a:lnTo>
                  <a:close/>
                </a:path>
                <a:path w="4752975" h="447039">
                  <a:moveTo>
                    <a:pt x="574230" y="403491"/>
                  </a:moveTo>
                  <a:lnTo>
                    <a:pt x="570877" y="402272"/>
                  </a:lnTo>
                  <a:lnTo>
                    <a:pt x="567524" y="401027"/>
                  </a:lnTo>
                  <a:lnTo>
                    <a:pt x="565543" y="405904"/>
                  </a:lnTo>
                  <a:lnTo>
                    <a:pt x="572693" y="408533"/>
                  </a:lnTo>
                  <a:lnTo>
                    <a:pt x="574230" y="403491"/>
                  </a:lnTo>
                  <a:close/>
                </a:path>
                <a:path w="4752975" h="447039">
                  <a:moveTo>
                    <a:pt x="593458" y="409981"/>
                  </a:moveTo>
                  <a:lnTo>
                    <a:pt x="590080" y="408838"/>
                  </a:lnTo>
                  <a:lnTo>
                    <a:pt x="586701" y="407695"/>
                  </a:lnTo>
                  <a:lnTo>
                    <a:pt x="584746" y="412584"/>
                  </a:lnTo>
                  <a:lnTo>
                    <a:pt x="591959" y="415036"/>
                  </a:lnTo>
                  <a:lnTo>
                    <a:pt x="593458" y="409981"/>
                  </a:lnTo>
                  <a:close/>
                </a:path>
                <a:path w="4752975" h="447039">
                  <a:moveTo>
                    <a:pt x="612686" y="416483"/>
                  </a:moveTo>
                  <a:lnTo>
                    <a:pt x="609307" y="415340"/>
                  </a:lnTo>
                  <a:lnTo>
                    <a:pt x="605929" y="414197"/>
                  </a:lnTo>
                  <a:lnTo>
                    <a:pt x="603999" y="419100"/>
                  </a:lnTo>
                  <a:lnTo>
                    <a:pt x="611212" y="421538"/>
                  </a:lnTo>
                  <a:lnTo>
                    <a:pt x="612686" y="416483"/>
                  </a:lnTo>
                  <a:close/>
                </a:path>
                <a:path w="4752975" h="447039">
                  <a:moveTo>
                    <a:pt x="631913" y="422998"/>
                  </a:moveTo>
                  <a:lnTo>
                    <a:pt x="628535" y="421855"/>
                  </a:lnTo>
                  <a:lnTo>
                    <a:pt x="625157" y="420712"/>
                  </a:lnTo>
                  <a:lnTo>
                    <a:pt x="623265" y="425627"/>
                  </a:lnTo>
                  <a:lnTo>
                    <a:pt x="630478" y="428066"/>
                  </a:lnTo>
                  <a:lnTo>
                    <a:pt x="631913" y="422998"/>
                  </a:lnTo>
                  <a:close/>
                </a:path>
                <a:path w="4752975" h="447039">
                  <a:moveTo>
                    <a:pt x="651141" y="429501"/>
                  </a:moveTo>
                  <a:lnTo>
                    <a:pt x="647763" y="428358"/>
                  </a:lnTo>
                  <a:lnTo>
                    <a:pt x="644385" y="427215"/>
                  </a:lnTo>
                  <a:lnTo>
                    <a:pt x="642518" y="432142"/>
                  </a:lnTo>
                  <a:lnTo>
                    <a:pt x="649732" y="434581"/>
                  </a:lnTo>
                  <a:lnTo>
                    <a:pt x="651141" y="429501"/>
                  </a:lnTo>
                  <a:close/>
                </a:path>
                <a:path w="4752975" h="447039">
                  <a:moveTo>
                    <a:pt x="670471" y="435711"/>
                  </a:moveTo>
                  <a:lnTo>
                    <a:pt x="667054" y="434670"/>
                  </a:lnTo>
                  <a:lnTo>
                    <a:pt x="663638" y="433628"/>
                  </a:lnTo>
                  <a:lnTo>
                    <a:pt x="661809" y="438569"/>
                  </a:lnTo>
                  <a:lnTo>
                    <a:pt x="669099" y="440804"/>
                  </a:lnTo>
                  <a:lnTo>
                    <a:pt x="670471" y="435711"/>
                  </a:lnTo>
                  <a:close/>
                </a:path>
                <a:path w="4752975" h="447039">
                  <a:moveTo>
                    <a:pt x="689876" y="441655"/>
                  </a:moveTo>
                  <a:lnTo>
                    <a:pt x="686460" y="440613"/>
                  </a:lnTo>
                  <a:lnTo>
                    <a:pt x="683044" y="439572"/>
                  </a:lnTo>
                  <a:lnTo>
                    <a:pt x="681253" y="444525"/>
                  </a:lnTo>
                  <a:lnTo>
                    <a:pt x="688530" y="446747"/>
                  </a:lnTo>
                  <a:lnTo>
                    <a:pt x="689876" y="441655"/>
                  </a:lnTo>
                  <a:close/>
                </a:path>
                <a:path w="4752975" h="447039">
                  <a:moveTo>
                    <a:pt x="4114850" y="711"/>
                  </a:moveTo>
                  <a:lnTo>
                    <a:pt x="4111294" y="355"/>
                  </a:lnTo>
                  <a:lnTo>
                    <a:pt x="4107738" y="0"/>
                  </a:lnTo>
                  <a:lnTo>
                    <a:pt x="4107040" y="5219"/>
                  </a:lnTo>
                  <a:lnTo>
                    <a:pt x="4114596" y="5969"/>
                  </a:lnTo>
                  <a:lnTo>
                    <a:pt x="4114850" y="711"/>
                  </a:lnTo>
                  <a:close/>
                </a:path>
                <a:path w="4752975" h="447039">
                  <a:moveTo>
                    <a:pt x="4135056" y="2717"/>
                  </a:moveTo>
                  <a:lnTo>
                    <a:pt x="4131500" y="2362"/>
                  </a:lnTo>
                  <a:lnTo>
                    <a:pt x="4127944" y="2006"/>
                  </a:lnTo>
                  <a:lnTo>
                    <a:pt x="4127220" y="7226"/>
                  </a:lnTo>
                  <a:lnTo>
                    <a:pt x="4134777" y="7975"/>
                  </a:lnTo>
                  <a:lnTo>
                    <a:pt x="4135056" y="2717"/>
                  </a:lnTo>
                  <a:close/>
                </a:path>
                <a:path w="4752975" h="447039">
                  <a:moveTo>
                    <a:pt x="4155262" y="4724"/>
                  </a:moveTo>
                  <a:lnTo>
                    <a:pt x="4151706" y="4368"/>
                  </a:lnTo>
                  <a:lnTo>
                    <a:pt x="4148150" y="4013"/>
                  </a:lnTo>
                  <a:lnTo>
                    <a:pt x="4147388" y="9232"/>
                  </a:lnTo>
                  <a:lnTo>
                    <a:pt x="4154944" y="9982"/>
                  </a:lnTo>
                  <a:lnTo>
                    <a:pt x="4155262" y="4724"/>
                  </a:lnTo>
                  <a:close/>
                </a:path>
                <a:path w="4752975" h="447039">
                  <a:moveTo>
                    <a:pt x="4175468" y="6731"/>
                  </a:moveTo>
                  <a:lnTo>
                    <a:pt x="4171912" y="6375"/>
                  </a:lnTo>
                  <a:lnTo>
                    <a:pt x="4168356" y="6019"/>
                  </a:lnTo>
                  <a:lnTo>
                    <a:pt x="4167568" y="11226"/>
                  </a:lnTo>
                  <a:lnTo>
                    <a:pt x="4175125" y="11976"/>
                  </a:lnTo>
                  <a:lnTo>
                    <a:pt x="4175468" y="6731"/>
                  </a:lnTo>
                  <a:close/>
                </a:path>
                <a:path w="4752975" h="447039">
                  <a:moveTo>
                    <a:pt x="4195635" y="9029"/>
                  </a:moveTo>
                  <a:lnTo>
                    <a:pt x="4192092" y="8572"/>
                  </a:lnTo>
                  <a:lnTo>
                    <a:pt x="4188549" y="8115"/>
                  </a:lnTo>
                  <a:lnTo>
                    <a:pt x="4187723" y="13322"/>
                  </a:lnTo>
                  <a:lnTo>
                    <a:pt x="4195254" y="14274"/>
                  </a:lnTo>
                  <a:lnTo>
                    <a:pt x="4195635" y="9029"/>
                  </a:lnTo>
                  <a:close/>
                </a:path>
                <a:path w="4752975" h="447039">
                  <a:moveTo>
                    <a:pt x="4215765" y="11595"/>
                  </a:moveTo>
                  <a:lnTo>
                    <a:pt x="4212221" y="11137"/>
                  </a:lnTo>
                  <a:lnTo>
                    <a:pt x="4208678" y="10680"/>
                  </a:lnTo>
                  <a:lnTo>
                    <a:pt x="4207814" y="15887"/>
                  </a:lnTo>
                  <a:lnTo>
                    <a:pt x="4215358" y="16840"/>
                  </a:lnTo>
                  <a:lnTo>
                    <a:pt x="4215765" y="11595"/>
                  </a:lnTo>
                  <a:close/>
                </a:path>
                <a:path w="4752975" h="447039">
                  <a:moveTo>
                    <a:pt x="4235907" y="14160"/>
                  </a:moveTo>
                  <a:lnTo>
                    <a:pt x="4232364" y="13703"/>
                  </a:lnTo>
                  <a:lnTo>
                    <a:pt x="4228820" y="13246"/>
                  </a:lnTo>
                  <a:lnTo>
                    <a:pt x="4227931" y="18440"/>
                  </a:lnTo>
                  <a:lnTo>
                    <a:pt x="4235462" y="19405"/>
                  </a:lnTo>
                  <a:lnTo>
                    <a:pt x="4235907" y="14160"/>
                  </a:lnTo>
                  <a:close/>
                </a:path>
                <a:path w="4752975" h="447039">
                  <a:moveTo>
                    <a:pt x="4256049" y="16738"/>
                  </a:moveTo>
                  <a:lnTo>
                    <a:pt x="4252506" y="16281"/>
                  </a:lnTo>
                  <a:lnTo>
                    <a:pt x="4248963" y="15824"/>
                  </a:lnTo>
                  <a:lnTo>
                    <a:pt x="4248035" y="21018"/>
                  </a:lnTo>
                  <a:lnTo>
                    <a:pt x="4255567" y="21983"/>
                  </a:lnTo>
                  <a:lnTo>
                    <a:pt x="4256049" y="16738"/>
                  </a:lnTo>
                  <a:close/>
                </a:path>
                <a:path w="4752975" h="447039">
                  <a:moveTo>
                    <a:pt x="4276191" y="19304"/>
                  </a:moveTo>
                  <a:lnTo>
                    <a:pt x="4272648" y="18846"/>
                  </a:lnTo>
                  <a:lnTo>
                    <a:pt x="4269105" y="18389"/>
                  </a:lnTo>
                  <a:lnTo>
                    <a:pt x="4268152" y="23583"/>
                  </a:lnTo>
                  <a:lnTo>
                    <a:pt x="4275683" y="24536"/>
                  </a:lnTo>
                  <a:lnTo>
                    <a:pt x="4276191" y="19304"/>
                  </a:lnTo>
                  <a:close/>
                </a:path>
                <a:path w="4752975" h="447039">
                  <a:moveTo>
                    <a:pt x="4296245" y="22402"/>
                  </a:moveTo>
                  <a:lnTo>
                    <a:pt x="4292714" y="21856"/>
                  </a:lnTo>
                  <a:lnTo>
                    <a:pt x="4289183" y="21310"/>
                  </a:lnTo>
                  <a:lnTo>
                    <a:pt x="4288206" y="26479"/>
                  </a:lnTo>
                  <a:lnTo>
                    <a:pt x="4295699" y="27647"/>
                  </a:lnTo>
                  <a:lnTo>
                    <a:pt x="4296245" y="22402"/>
                  </a:lnTo>
                  <a:close/>
                </a:path>
                <a:path w="4752975" h="447039">
                  <a:moveTo>
                    <a:pt x="4316311" y="25527"/>
                  </a:moveTo>
                  <a:lnTo>
                    <a:pt x="4312780" y="24980"/>
                  </a:lnTo>
                  <a:lnTo>
                    <a:pt x="4309249" y="24434"/>
                  </a:lnTo>
                  <a:lnTo>
                    <a:pt x="4308233" y="29603"/>
                  </a:lnTo>
                  <a:lnTo>
                    <a:pt x="4315739" y="30772"/>
                  </a:lnTo>
                  <a:lnTo>
                    <a:pt x="4316311" y="25527"/>
                  </a:lnTo>
                  <a:close/>
                </a:path>
                <a:path w="4752975" h="447039">
                  <a:moveTo>
                    <a:pt x="4336364" y="28651"/>
                  </a:moveTo>
                  <a:lnTo>
                    <a:pt x="4332833" y="28105"/>
                  </a:lnTo>
                  <a:lnTo>
                    <a:pt x="4329303" y="27559"/>
                  </a:lnTo>
                  <a:lnTo>
                    <a:pt x="4328261" y="32715"/>
                  </a:lnTo>
                  <a:lnTo>
                    <a:pt x="4335767" y="33883"/>
                  </a:lnTo>
                  <a:lnTo>
                    <a:pt x="4336364" y="28651"/>
                  </a:lnTo>
                  <a:close/>
                </a:path>
                <a:path w="4752975" h="447039">
                  <a:moveTo>
                    <a:pt x="4356430" y="31775"/>
                  </a:moveTo>
                  <a:lnTo>
                    <a:pt x="4352899" y="31229"/>
                  </a:lnTo>
                  <a:lnTo>
                    <a:pt x="4349369" y="30683"/>
                  </a:lnTo>
                  <a:lnTo>
                    <a:pt x="4348289" y="35839"/>
                  </a:lnTo>
                  <a:lnTo>
                    <a:pt x="4355795" y="37007"/>
                  </a:lnTo>
                  <a:lnTo>
                    <a:pt x="4356430" y="31775"/>
                  </a:lnTo>
                  <a:close/>
                </a:path>
                <a:path w="4752975" h="447039">
                  <a:moveTo>
                    <a:pt x="4376471" y="35064"/>
                  </a:moveTo>
                  <a:lnTo>
                    <a:pt x="4372953" y="34417"/>
                  </a:lnTo>
                  <a:lnTo>
                    <a:pt x="4369435" y="33782"/>
                  </a:lnTo>
                  <a:lnTo>
                    <a:pt x="4368330" y="38925"/>
                  </a:lnTo>
                  <a:lnTo>
                    <a:pt x="4372064" y="39598"/>
                  </a:lnTo>
                  <a:lnTo>
                    <a:pt x="4375810" y="40297"/>
                  </a:lnTo>
                  <a:lnTo>
                    <a:pt x="4376471" y="35064"/>
                  </a:lnTo>
                  <a:close/>
                </a:path>
                <a:path w="4752975" h="447039">
                  <a:moveTo>
                    <a:pt x="4396435" y="38735"/>
                  </a:moveTo>
                  <a:lnTo>
                    <a:pt x="4392917" y="38087"/>
                  </a:lnTo>
                  <a:lnTo>
                    <a:pt x="4389399" y="37439"/>
                  </a:lnTo>
                  <a:lnTo>
                    <a:pt x="4388269" y="42583"/>
                  </a:lnTo>
                  <a:lnTo>
                    <a:pt x="4395736" y="43954"/>
                  </a:lnTo>
                  <a:lnTo>
                    <a:pt x="4396435" y="38735"/>
                  </a:lnTo>
                  <a:close/>
                </a:path>
                <a:path w="4752975" h="447039">
                  <a:moveTo>
                    <a:pt x="4416399" y="42392"/>
                  </a:moveTo>
                  <a:lnTo>
                    <a:pt x="4412881" y="41744"/>
                  </a:lnTo>
                  <a:lnTo>
                    <a:pt x="4409364" y="41097"/>
                  </a:lnTo>
                  <a:lnTo>
                    <a:pt x="4408208" y="46240"/>
                  </a:lnTo>
                  <a:lnTo>
                    <a:pt x="4415675" y="47612"/>
                  </a:lnTo>
                  <a:lnTo>
                    <a:pt x="4416399" y="42392"/>
                  </a:lnTo>
                  <a:close/>
                </a:path>
                <a:path w="4752975" h="447039">
                  <a:moveTo>
                    <a:pt x="4436364" y="46062"/>
                  </a:moveTo>
                  <a:lnTo>
                    <a:pt x="4432846" y="45415"/>
                  </a:lnTo>
                  <a:lnTo>
                    <a:pt x="4429328" y="44767"/>
                  </a:lnTo>
                  <a:lnTo>
                    <a:pt x="4428147" y="49898"/>
                  </a:lnTo>
                  <a:lnTo>
                    <a:pt x="4435614" y="51269"/>
                  </a:lnTo>
                  <a:lnTo>
                    <a:pt x="4436364" y="46062"/>
                  </a:lnTo>
                  <a:close/>
                </a:path>
                <a:path w="4752975" h="447039">
                  <a:moveTo>
                    <a:pt x="4456341" y="49720"/>
                  </a:moveTo>
                  <a:lnTo>
                    <a:pt x="4452823" y="49072"/>
                  </a:lnTo>
                  <a:lnTo>
                    <a:pt x="4449305" y="48425"/>
                  </a:lnTo>
                  <a:lnTo>
                    <a:pt x="4448086" y="53555"/>
                  </a:lnTo>
                  <a:lnTo>
                    <a:pt x="4455553" y="54927"/>
                  </a:lnTo>
                  <a:lnTo>
                    <a:pt x="4456341" y="49720"/>
                  </a:lnTo>
                  <a:close/>
                </a:path>
                <a:path w="4752975" h="447039">
                  <a:moveTo>
                    <a:pt x="4476242" y="53632"/>
                  </a:moveTo>
                  <a:lnTo>
                    <a:pt x="4472749" y="52895"/>
                  </a:lnTo>
                  <a:lnTo>
                    <a:pt x="4469257" y="52158"/>
                  </a:lnTo>
                  <a:lnTo>
                    <a:pt x="4468012" y="57277"/>
                  </a:lnTo>
                  <a:lnTo>
                    <a:pt x="4475442" y="58839"/>
                  </a:lnTo>
                  <a:lnTo>
                    <a:pt x="4476242" y="53632"/>
                  </a:lnTo>
                  <a:close/>
                </a:path>
                <a:path w="4752975" h="447039">
                  <a:moveTo>
                    <a:pt x="4496117" y="57823"/>
                  </a:moveTo>
                  <a:lnTo>
                    <a:pt x="4492625" y="57086"/>
                  </a:lnTo>
                  <a:lnTo>
                    <a:pt x="4489132" y="56349"/>
                  </a:lnTo>
                  <a:lnTo>
                    <a:pt x="4487850" y="61455"/>
                  </a:lnTo>
                  <a:lnTo>
                    <a:pt x="4495292" y="63030"/>
                  </a:lnTo>
                  <a:lnTo>
                    <a:pt x="4496117" y="57823"/>
                  </a:lnTo>
                  <a:close/>
                </a:path>
                <a:path w="4752975" h="447039">
                  <a:moveTo>
                    <a:pt x="4515980" y="62014"/>
                  </a:moveTo>
                  <a:lnTo>
                    <a:pt x="4512488" y="61277"/>
                  </a:lnTo>
                  <a:lnTo>
                    <a:pt x="4508995" y="60540"/>
                  </a:lnTo>
                  <a:lnTo>
                    <a:pt x="4507687" y="65646"/>
                  </a:lnTo>
                  <a:lnTo>
                    <a:pt x="4515129" y="67208"/>
                  </a:lnTo>
                  <a:lnTo>
                    <a:pt x="4515980" y="62014"/>
                  </a:lnTo>
                  <a:close/>
                </a:path>
                <a:path w="4752975" h="447039">
                  <a:moveTo>
                    <a:pt x="4535843" y="66192"/>
                  </a:moveTo>
                  <a:lnTo>
                    <a:pt x="4532350" y="65455"/>
                  </a:lnTo>
                  <a:lnTo>
                    <a:pt x="4528858" y="64719"/>
                  </a:lnTo>
                  <a:lnTo>
                    <a:pt x="4527524" y="69811"/>
                  </a:lnTo>
                  <a:lnTo>
                    <a:pt x="4534954" y="71386"/>
                  </a:lnTo>
                  <a:lnTo>
                    <a:pt x="4535843" y="66192"/>
                  </a:lnTo>
                  <a:close/>
                </a:path>
                <a:path w="4752975" h="447039">
                  <a:moveTo>
                    <a:pt x="4555706" y="70383"/>
                  </a:moveTo>
                  <a:lnTo>
                    <a:pt x="4552213" y="69646"/>
                  </a:lnTo>
                  <a:lnTo>
                    <a:pt x="4548721" y="68910"/>
                  </a:lnTo>
                  <a:lnTo>
                    <a:pt x="4547362" y="74002"/>
                  </a:lnTo>
                  <a:lnTo>
                    <a:pt x="4554791" y="75565"/>
                  </a:lnTo>
                  <a:lnTo>
                    <a:pt x="4555706" y="70383"/>
                  </a:lnTo>
                  <a:close/>
                </a:path>
                <a:path w="4752975" h="447039">
                  <a:moveTo>
                    <a:pt x="4575518" y="74828"/>
                  </a:moveTo>
                  <a:lnTo>
                    <a:pt x="4572038" y="74002"/>
                  </a:lnTo>
                  <a:lnTo>
                    <a:pt x="4568558" y="73177"/>
                  </a:lnTo>
                  <a:lnTo>
                    <a:pt x="4567186" y="78257"/>
                  </a:lnTo>
                  <a:lnTo>
                    <a:pt x="4574578" y="80010"/>
                  </a:lnTo>
                  <a:lnTo>
                    <a:pt x="4575518" y="74828"/>
                  </a:lnTo>
                  <a:close/>
                </a:path>
                <a:path w="4752975" h="447039">
                  <a:moveTo>
                    <a:pt x="4595266" y="79527"/>
                  </a:moveTo>
                  <a:lnTo>
                    <a:pt x="4591786" y="78701"/>
                  </a:lnTo>
                  <a:lnTo>
                    <a:pt x="4588307" y="77876"/>
                  </a:lnTo>
                  <a:lnTo>
                    <a:pt x="4586910" y="82943"/>
                  </a:lnTo>
                  <a:lnTo>
                    <a:pt x="4594301" y="84709"/>
                  </a:lnTo>
                  <a:lnTo>
                    <a:pt x="4595266" y="79527"/>
                  </a:lnTo>
                  <a:close/>
                </a:path>
                <a:path w="4752975" h="447039">
                  <a:moveTo>
                    <a:pt x="4615015" y="84226"/>
                  </a:moveTo>
                  <a:lnTo>
                    <a:pt x="4611535" y="83400"/>
                  </a:lnTo>
                  <a:lnTo>
                    <a:pt x="4608055" y="82575"/>
                  </a:lnTo>
                  <a:lnTo>
                    <a:pt x="4606633" y="87642"/>
                  </a:lnTo>
                  <a:lnTo>
                    <a:pt x="4614024" y="89395"/>
                  </a:lnTo>
                  <a:lnTo>
                    <a:pt x="4615015" y="84226"/>
                  </a:lnTo>
                  <a:close/>
                </a:path>
                <a:path w="4752975" h="447039">
                  <a:moveTo>
                    <a:pt x="4634763" y="88925"/>
                  </a:moveTo>
                  <a:lnTo>
                    <a:pt x="4631283" y="88099"/>
                  </a:lnTo>
                  <a:lnTo>
                    <a:pt x="4627804" y="87274"/>
                  </a:lnTo>
                  <a:lnTo>
                    <a:pt x="4626356" y="92341"/>
                  </a:lnTo>
                  <a:lnTo>
                    <a:pt x="4633747" y="94094"/>
                  </a:lnTo>
                  <a:lnTo>
                    <a:pt x="4634763" y="88925"/>
                  </a:lnTo>
                  <a:close/>
                </a:path>
                <a:path w="4752975" h="447039">
                  <a:moveTo>
                    <a:pt x="4654512" y="93611"/>
                  </a:moveTo>
                  <a:lnTo>
                    <a:pt x="4651032" y="92786"/>
                  </a:lnTo>
                  <a:lnTo>
                    <a:pt x="4647552" y="91960"/>
                  </a:lnTo>
                  <a:lnTo>
                    <a:pt x="4646079" y="97015"/>
                  </a:lnTo>
                  <a:lnTo>
                    <a:pt x="4653470" y="98780"/>
                  </a:lnTo>
                  <a:lnTo>
                    <a:pt x="4654512" y="93611"/>
                  </a:lnTo>
                  <a:close/>
                </a:path>
                <a:path w="4752975" h="447039">
                  <a:moveTo>
                    <a:pt x="4674209" y="98488"/>
                  </a:moveTo>
                  <a:lnTo>
                    <a:pt x="4670755" y="97574"/>
                  </a:lnTo>
                  <a:lnTo>
                    <a:pt x="4667301" y="96659"/>
                  </a:lnTo>
                  <a:lnTo>
                    <a:pt x="4665802" y="101701"/>
                  </a:lnTo>
                  <a:lnTo>
                    <a:pt x="4673143" y="103644"/>
                  </a:lnTo>
                  <a:lnTo>
                    <a:pt x="4674209" y="98488"/>
                  </a:lnTo>
                  <a:close/>
                </a:path>
                <a:path w="4752975" h="447039">
                  <a:moveTo>
                    <a:pt x="4693831" y="103682"/>
                  </a:moveTo>
                  <a:lnTo>
                    <a:pt x="4690376" y="102768"/>
                  </a:lnTo>
                  <a:lnTo>
                    <a:pt x="4686922" y="101854"/>
                  </a:lnTo>
                  <a:lnTo>
                    <a:pt x="4685398" y="106895"/>
                  </a:lnTo>
                  <a:lnTo>
                    <a:pt x="4692739" y="108839"/>
                  </a:lnTo>
                  <a:lnTo>
                    <a:pt x="4693831" y="103682"/>
                  </a:lnTo>
                  <a:close/>
                </a:path>
                <a:path w="4752975" h="447039">
                  <a:moveTo>
                    <a:pt x="4713452" y="108864"/>
                  </a:moveTo>
                  <a:lnTo>
                    <a:pt x="4709998" y="107950"/>
                  </a:lnTo>
                  <a:lnTo>
                    <a:pt x="4706544" y="107035"/>
                  </a:lnTo>
                  <a:lnTo>
                    <a:pt x="4704994" y="112064"/>
                  </a:lnTo>
                  <a:lnTo>
                    <a:pt x="4712335" y="114007"/>
                  </a:lnTo>
                  <a:lnTo>
                    <a:pt x="4713452" y="108864"/>
                  </a:lnTo>
                  <a:close/>
                </a:path>
                <a:path w="4752975" h="447039">
                  <a:moveTo>
                    <a:pt x="4733074" y="114058"/>
                  </a:moveTo>
                  <a:lnTo>
                    <a:pt x="4729619" y="113144"/>
                  </a:lnTo>
                  <a:lnTo>
                    <a:pt x="4726165" y="112229"/>
                  </a:lnTo>
                  <a:lnTo>
                    <a:pt x="4724590" y="117259"/>
                  </a:lnTo>
                  <a:lnTo>
                    <a:pt x="4731931" y="119202"/>
                  </a:lnTo>
                  <a:lnTo>
                    <a:pt x="4733074" y="114058"/>
                  </a:lnTo>
                  <a:close/>
                </a:path>
                <a:path w="4752975" h="447039">
                  <a:moveTo>
                    <a:pt x="4752708" y="119253"/>
                  </a:moveTo>
                  <a:lnTo>
                    <a:pt x="4749254" y="118338"/>
                  </a:lnTo>
                  <a:lnTo>
                    <a:pt x="4745799" y="117424"/>
                  </a:lnTo>
                  <a:lnTo>
                    <a:pt x="4744199" y="122440"/>
                  </a:lnTo>
                  <a:lnTo>
                    <a:pt x="4751540" y="124383"/>
                  </a:lnTo>
                  <a:lnTo>
                    <a:pt x="4752708" y="1192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 descr=""/>
            <p:cNvSpPr/>
            <p:nvPr/>
          </p:nvSpPr>
          <p:spPr>
            <a:xfrm>
              <a:off x="1474228" y="5886703"/>
              <a:ext cx="524510" cy="113664"/>
            </a:xfrm>
            <a:custGeom>
              <a:avLst/>
              <a:gdLst/>
              <a:ahLst/>
              <a:cxnLst/>
              <a:rect l="l" t="t" r="r" b="b"/>
              <a:pathLst>
                <a:path w="524510" h="113664">
                  <a:moveTo>
                    <a:pt x="8623" y="2082"/>
                  </a:moveTo>
                  <a:lnTo>
                    <a:pt x="5207" y="1041"/>
                  </a:lnTo>
                  <a:lnTo>
                    <a:pt x="1790" y="0"/>
                  </a:lnTo>
                  <a:lnTo>
                    <a:pt x="0" y="4953"/>
                  </a:lnTo>
                  <a:lnTo>
                    <a:pt x="7277" y="7175"/>
                  </a:lnTo>
                  <a:lnTo>
                    <a:pt x="8623" y="2082"/>
                  </a:lnTo>
                  <a:close/>
                </a:path>
                <a:path w="524510" h="113664">
                  <a:moveTo>
                    <a:pt x="28041" y="8026"/>
                  </a:moveTo>
                  <a:lnTo>
                    <a:pt x="24625" y="6985"/>
                  </a:lnTo>
                  <a:lnTo>
                    <a:pt x="21209" y="5943"/>
                  </a:lnTo>
                  <a:lnTo>
                    <a:pt x="19443" y="10896"/>
                  </a:lnTo>
                  <a:lnTo>
                    <a:pt x="26733" y="13131"/>
                  </a:lnTo>
                  <a:lnTo>
                    <a:pt x="28041" y="8026"/>
                  </a:lnTo>
                  <a:close/>
                </a:path>
                <a:path w="524510" h="113664">
                  <a:moveTo>
                    <a:pt x="47447" y="13957"/>
                  </a:moveTo>
                  <a:lnTo>
                    <a:pt x="44030" y="12915"/>
                  </a:lnTo>
                  <a:lnTo>
                    <a:pt x="40614" y="11874"/>
                  </a:lnTo>
                  <a:lnTo>
                    <a:pt x="38887" y="16840"/>
                  </a:lnTo>
                  <a:lnTo>
                    <a:pt x="46177" y="19075"/>
                  </a:lnTo>
                  <a:lnTo>
                    <a:pt x="47447" y="13957"/>
                  </a:lnTo>
                  <a:close/>
                </a:path>
                <a:path w="524510" h="113664">
                  <a:moveTo>
                    <a:pt x="66865" y="19862"/>
                  </a:moveTo>
                  <a:lnTo>
                    <a:pt x="63436" y="18859"/>
                  </a:lnTo>
                  <a:lnTo>
                    <a:pt x="60020" y="17818"/>
                  </a:lnTo>
                  <a:lnTo>
                    <a:pt x="58331" y="22796"/>
                  </a:lnTo>
                  <a:lnTo>
                    <a:pt x="61976" y="23914"/>
                  </a:lnTo>
                  <a:lnTo>
                    <a:pt x="65633" y="24980"/>
                  </a:lnTo>
                  <a:lnTo>
                    <a:pt x="66865" y="19862"/>
                  </a:lnTo>
                  <a:close/>
                </a:path>
                <a:path w="524510" h="113664">
                  <a:moveTo>
                    <a:pt x="86448" y="25184"/>
                  </a:moveTo>
                  <a:lnTo>
                    <a:pt x="83007" y="24244"/>
                  </a:lnTo>
                  <a:lnTo>
                    <a:pt x="79565" y="23304"/>
                  </a:lnTo>
                  <a:lnTo>
                    <a:pt x="77901" y="28308"/>
                  </a:lnTo>
                  <a:lnTo>
                    <a:pt x="85255" y="30314"/>
                  </a:lnTo>
                  <a:lnTo>
                    <a:pt x="86448" y="25184"/>
                  </a:lnTo>
                  <a:close/>
                </a:path>
                <a:path w="524510" h="113664">
                  <a:moveTo>
                    <a:pt x="106032" y="30530"/>
                  </a:moveTo>
                  <a:lnTo>
                    <a:pt x="102590" y="29591"/>
                  </a:lnTo>
                  <a:lnTo>
                    <a:pt x="99148" y="28651"/>
                  </a:lnTo>
                  <a:lnTo>
                    <a:pt x="97523" y="33667"/>
                  </a:lnTo>
                  <a:lnTo>
                    <a:pt x="104876" y="35674"/>
                  </a:lnTo>
                  <a:lnTo>
                    <a:pt x="106032" y="30530"/>
                  </a:lnTo>
                  <a:close/>
                </a:path>
                <a:path w="524510" h="113664">
                  <a:moveTo>
                    <a:pt x="125603" y="35877"/>
                  </a:moveTo>
                  <a:lnTo>
                    <a:pt x="122161" y="34937"/>
                  </a:lnTo>
                  <a:lnTo>
                    <a:pt x="118719" y="33997"/>
                  </a:lnTo>
                  <a:lnTo>
                    <a:pt x="117132" y="39014"/>
                  </a:lnTo>
                  <a:lnTo>
                    <a:pt x="124485" y="41033"/>
                  </a:lnTo>
                  <a:lnTo>
                    <a:pt x="125603" y="35877"/>
                  </a:lnTo>
                  <a:close/>
                </a:path>
                <a:path w="524510" h="113664">
                  <a:moveTo>
                    <a:pt x="145186" y="41224"/>
                  </a:moveTo>
                  <a:lnTo>
                    <a:pt x="141744" y="40284"/>
                  </a:lnTo>
                  <a:lnTo>
                    <a:pt x="138303" y="39344"/>
                  </a:lnTo>
                  <a:lnTo>
                    <a:pt x="136753" y="44373"/>
                  </a:lnTo>
                  <a:lnTo>
                    <a:pt x="144106" y="46380"/>
                  </a:lnTo>
                  <a:lnTo>
                    <a:pt x="145186" y="41224"/>
                  </a:lnTo>
                  <a:close/>
                </a:path>
                <a:path w="524510" h="113664">
                  <a:moveTo>
                    <a:pt x="164896" y="46050"/>
                  </a:moveTo>
                  <a:lnTo>
                    <a:pt x="161429" y="45212"/>
                  </a:lnTo>
                  <a:lnTo>
                    <a:pt x="157962" y="44386"/>
                  </a:lnTo>
                  <a:lnTo>
                    <a:pt x="156438" y="49428"/>
                  </a:lnTo>
                  <a:lnTo>
                    <a:pt x="163855" y="51206"/>
                  </a:lnTo>
                  <a:lnTo>
                    <a:pt x="164896" y="46050"/>
                  </a:lnTo>
                  <a:close/>
                </a:path>
                <a:path w="524510" h="113664">
                  <a:moveTo>
                    <a:pt x="184632" y="50787"/>
                  </a:moveTo>
                  <a:lnTo>
                    <a:pt x="181165" y="49949"/>
                  </a:lnTo>
                  <a:lnTo>
                    <a:pt x="177698" y="49110"/>
                  </a:lnTo>
                  <a:lnTo>
                    <a:pt x="176212" y="54178"/>
                  </a:lnTo>
                  <a:lnTo>
                    <a:pt x="183629" y="55956"/>
                  </a:lnTo>
                  <a:lnTo>
                    <a:pt x="184632" y="50787"/>
                  </a:lnTo>
                  <a:close/>
                </a:path>
                <a:path w="524510" h="113664">
                  <a:moveTo>
                    <a:pt x="204368" y="55524"/>
                  </a:moveTo>
                  <a:lnTo>
                    <a:pt x="200901" y="54686"/>
                  </a:lnTo>
                  <a:lnTo>
                    <a:pt x="197434" y="53848"/>
                  </a:lnTo>
                  <a:lnTo>
                    <a:pt x="195986" y="58915"/>
                  </a:lnTo>
                  <a:lnTo>
                    <a:pt x="203403" y="60693"/>
                  </a:lnTo>
                  <a:lnTo>
                    <a:pt x="204368" y="55524"/>
                  </a:lnTo>
                  <a:close/>
                </a:path>
                <a:path w="524510" h="113664">
                  <a:moveTo>
                    <a:pt x="224104" y="60248"/>
                  </a:moveTo>
                  <a:lnTo>
                    <a:pt x="220637" y="59410"/>
                  </a:lnTo>
                  <a:lnTo>
                    <a:pt x="217170" y="58572"/>
                  </a:lnTo>
                  <a:lnTo>
                    <a:pt x="215773" y="63652"/>
                  </a:lnTo>
                  <a:lnTo>
                    <a:pt x="223177" y="65430"/>
                  </a:lnTo>
                  <a:lnTo>
                    <a:pt x="224104" y="60248"/>
                  </a:lnTo>
                  <a:close/>
                </a:path>
                <a:path w="524510" h="113664">
                  <a:moveTo>
                    <a:pt x="243941" y="64516"/>
                  </a:moveTo>
                  <a:lnTo>
                    <a:pt x="240449" y="63792"/>
                  </a:lnTo>
                  <a:lnTo>
                    <a:pt x="236956" y="63068"/>
                  </a:lnTo>
                  <a:lnTo>
                    <a:pt x="235597" y="68160"/>
                  </a:lnTo>
                  <a:lnTo>
                    <a:pt x="243065" y="69697"/>
                  </a:lnTo>
                  <a:lnTo>
                    <a:pt x="243941" y="64516"/>
                  </a:lnTo>
                  <a:close/>
                </a:path>
                <a:path w="524510" h="113664">
                  <a:moveTo>
                    <a:pt x="263817" y="68605"/>
                  </a:moveTo>
                  <a:lnTo>
                    <a:pt x="260324" y="67881"/>
                  </a:lnTo>
                  <a:lnTo>
                    <a:pt x="256832" y="67157"/>
                  </a:lnTo>
                  <a:lnTo>
                    <a:pt x="255511" y="72263"/>
                  </a:lnTo>
                  <a:lnTo>
                    <a:pt x="262978" y="73799"/>
                  </a:lnTo>
                  <a:lnTo>
                    <a:pt x="263817" y="68605"/>
                  </a:lnTo>
                  <a:close/>
                </a:path>
                <a:path w="524510" h="113664">
                  <a:moveTo>
                    <a:pt x="283692" y="72694"/>
                  </a:moveTo>
                  <a:lnTo>
                    <a:pt x="280200" y="71970"/>
                  </a:lnTo>
                  <a:lnTo>
                    <a:pt x="276707" y="71247"/>
                  </a:lnTo>
                  <a:lnTo>
                    <a:pt x="275424" y="76365"/>
                  </a:lnTo>
                  <a:lnTo>
                    <a:pt x="282892" y="77901"/>
                  </a:lnTo>
                  <a:lnTo>
                    <a:pt x="283692" y="72694"/>
                  </a:lnTo>
                  <a:close/>
                </a:path>
                <a:path w="524510" h="113664">
                  <a:moveTo>
                    <a:pt x="303580" y="76784"/>
                  </a:moveTo>
                  <a:lnTo>
                    <a:pt x="300088" y="76060"/>
                  </a:lnTo>
                  <a:lnTo>
                    <a:pt x="296595" y="75336"/>
                  </a:lnTo>
                  <a:lnTo>
                    <a:pt x="295363" y="80454"/>
                  </a:lnTo>
                  <a:lnTo>
                    <a:pt x="302831" y="81991"/>
                  </a:lnTo>
                  <a:lnTo>
                    <a:pt x="303580" y="76784"/>
                  </a:lnTo>
                  <a:close/>
                </a:path>
                <a:path w="524510" h="113664">
                  <a:moveTo>
                    <a:pt x="323545" y="80403"/>
                  </a:moveTo>
                  <a:lnTo>
                    <a:pt x="320027" y="79794"/>
                  </a:lnTo>
                  <a:lnTo>
                    <a:pt x="316509" y="79184"/>
                  </a:lnTo>
                  <a:lnTo>
                    <a:pt x="315315" y="84328"/>
                  </a:lnTo>
                  <a:lnTo>
                    <a:pt x="322834" y="85610"/>
                  </a:lnTo>
                  <a:lnTo>
                    <a:pt x="323545" y="80403"/>
                  </a:lnTo>
                  <a:close/>
                </a:path>
                <a:path w="524510" h="113664">
                  <a:moveTo>
                    <a:pt x="343547" y="83845"/>
                  </a:moveTo>
                  <a:lnTo>
                    <a:pt x="340029" y="83235"/>
                  </a:lnTo>
                  <a:lnTo>
                    <a:pt x="336511" y="82626"/>
                  </a:lnTo>
                  <a:lnTo>
                    <a:pt x="335368" y="87769"/>
                  </a:lnTo>
                  <a:lnTo>
                    <a:pt x="342874" y="89065"/>
                  </a:lnTo>
                  <a:lnTo>
                    <a:pt x="343547" y="83845"/>
                  </a:lnTo>
                  <a:close/>
                </a:path>
                <a:path w="524510" h="113664">
                  <a:moveTo>
                    <a:pt x="363550" y="87274"/>
                  </a:moveTo>
                  <a:lnTo>
                    <a:pt x="360032" y="86664"/>
                  </a:lnTo>
                  <a:lnTo>
                    <a:pt x="356514" y="86055"/>
                  </a:lnTo>
                  <a:lnTo>
                    <a:pt x="355409" y="91211"/>
                  </a:lnTo>
                  <a:lnTo>
                    <a:pt x="362927" y="92506"/>
                  </a:lnTo>
                  <a:lnTo>
                    <a:pt x="363550" y="87274"/>
                  </a:lnTo>
                  <a:close/>
                </a:path>
                <a:path w="524510" h="113664">
                  <a:moveTo>
                    <a:pt x="383540" y="90716"/>
                  </a:moveTo>
                  <a:lnTo>
                    <a:pt x="380022" y="90106"/>
                  </a:lnTo>
                  <a:lnTo>
                    <a:pt x="376504" y="89496"/>
                  </a:lnTo>
                  <a:lnTo>
                    <a:pt x="375450" y="94665"/>
                  </a:lnTo>
                  <a:lnTo>
                    <a:pt x="382955" y="95948"/>
                  </a:lnTo>
                  <a:lnTo>
                    <a:pt x="383540" y="90716"/>
                  </a:lnTo>
                  <a:close/>
                </a:path>
                <a:path w="524510" h="113664">
                  <a:moveTo>
                    <a:pt x="403631" y="93573"/>
                  </a:moveTo>
                  <a:lnTo>
                    <a:pt x="400100" y="93091"/>
                  </a:lnTo>
                  <a:lnTo>
                    <a:pt x="396570" y="92608"/>
                  </a:lnTo>
                  <a:lnTo>
                    <a:pt x="395554" y="97777"/>
                  </a:lnTo>
                  <a:lnTo>
                    <a:pt x="403110" y="98818"/>
                  </a:lnTo>
                  <a:lnTo>
                    <a:pt x="403631" y="93573"/>
                  </a:lnTo>
                  <a:close/>
                </a:path>
                <a:path w="524510" h="113664">
                  <a:moveTo>
                    <a:pt x="423735" y="96342"/>
                  </a:moveTo>
                  <a:lnTo>
                    <a:pt x="420204" y="95859"/>
                  </a:lnTo>
                  <a:lnTo>
                    <a:pt x="416674" y="95377"/>
                  </a:lnTo>
                  <a:lnTo>
                    <a:pt x="415696" y="100545"/>
                  </a:lnTo>
                  <a:lnTo>
                    <a:pt x="423252" y="101587"/>
                  </a:lnTo>
                  <a:lnTo>
                    <a:pt x="423735" y="96342"/>
                  </a:lnTo>
                  <a:close/>
                </a:path>
                <a:path w="524510" h="113664">
                  <a:moveTo>
                    <a:pt x="443839" y="99098"/>
                  </a:moveTo>
                  <a:lnTo>
                    <a:pt x="440309" y="98615"/>
                  </a:lnTo>
                  <a:lnTo>
                    <a:pt x="436778" y="98132"/>
                  </a:lnTo>
                  <a:lnTo>
                    <a:pt x="435851" y="103314"/>
                  </a:lnTo>
                  <a:lnTo>
                    <a:pt x="443407" y="104355"/>
                  </a:lnTo>
                  <a:lnTo>
                    <a:pt x="443839" y="99098"/>
                  </a:lnTo>
                  <a:close/>
                </a:path>
                <a:path w="524510" h="113664">
                  <a:moveTo>
                    <a:pt x="463943" y="101854"/>
                  </a:moveTo>
                  <a:lnTo>
                    <a:pt x="460413" y="101384"/>
                  </a:lnTo>
                  <a:lnTo>
                    <a:pt x="456882" y="100901"/>
                  </a:lnTo>
                  <a:lnTo>
                    <a:pt x="456006" y="106095"/>
                  </a:lnTo>
                  <a:lnTo>
                    <a:pt x="463562" y="107111"/>
                  </a:lnTo>
                  <a:lnTo>
                    <a:pt x="463943" y="101854"/>
                  </a:lnTo>
                  <a:close/>
                </a:path>
                <a:path w="524510" h="113664">
                  <a:moveTo>
                    <a:pt x="484124" y="103911"/>
                  </a:moveTo>
                  <a:lnTo>
                    <a:pt x="480580" y="103543"/>
                  </a:lnTo>
                  <a:lnTo>
                    <a:pt x="477037" y="103174"/>
                  </a:lnTo>
                  <a:lnTo>
                    <a:pt x="476199" y="108381"/>
                  </a:lnTo>
                  <a:lnTo>
                    <a:pt x="483793" y="109169"/>
                  </a:lnTo>
                  <a:lnTo>
                    <a:pt x="484124" y="103911"/>
                  </a:lnTo>
                  <a:close/>
                </a:path>
                <a:path w="524510" h="113664">
                  <a:moveTo>
                    <a:pt x="504304" y="105981"/>
                  </a:moveTo>
                  <a:lnTo>
                    <a:pt x="500761" y="105613"/>
                  </a:lnTo>
                  <a:lnTo>
                    <a:pt x="497217" y="105244"/>
                  </a:lnTo>
                  <a:lnTo>
                    <a:pt x="496430" y="110451"/>
                  </a:lnTo>
                  <a:lnTo>
                    <a:pt x="504012" y="111239"/>
                  </a:lnTo>
                  <a:lnTo>
                    <a:pt x="504304" y="105981"/>
                  </a:lnTo>
                  <a:close/>
                </a:path>
                <a:path w="524510" h="113664">
                  <a:moveTo>
                    <a:pt x="524497" y="108064"/>
                  </a:moveTo>
                  <a:lnTo>
                    <a:pt x="520954" y="107696"/>
                  </a:lnTo>
                  <a:lnTo>
                    <a:pt x="517410" y="107327"/>
                  </a:lnTo>
                  <a:lnTo>
                    <a:pt x="516674" y="112547"/>
                  </a:lnTo>
                  <a:lnTo>
                    <a:pt x="524256" y="113322"/>
                  </a:lnTo>
                  <a:lnTo>
                    <a:pt x="524497" y="10806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 descr=""/>
            <p:cNvSpPr/>
            <p:nvPr/>
          </p:nvSpPr>
          <p:spPr>
            <a:xfrm>
              <a:off x="2011140" y="6002447"/>
              <a:ext cx="353060" cy="0"/>
            </a:xfrm>
            <a:custGeom>
              <a:avLst/>
              <a:gdLst/>
              <a:ahLst/>
              <a:cxnLst/>
              <a:rect l="l" t="t" r="r" b="b"/>
              <a:pathLst>
                <a:path w="353060" h="0">
                  <a:moveTo>
                    <a:pt x="0" y="0"/>
                  </a:moveTo>
                  <a:lnTo>
                    <a:pt x="353005" y="0"/>
                  </a:lnTo>
                </a:path>
              </a:pathLst>
            </a:custGeom>
            <a:ln w="1272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 descr=""/>
            <p:cNvSpPr/>
            <p:nvPr/>
          </p:nvSpPr>
          <p:spPr>
            <a:xfrm>
              <a:off x="2376563" y="5592597"/>
              <a:ext cx="1368425" cy="408305"/>
            </a:xfrm>
            <a:custGeom>
              <a:avLst/>
              <a:gdLst/>
              <a:ahLst/>
              <a:cxnLst/>
              <a:rect l="l" t="t" r="r" b="b"/>
              <a:pathLst>
                <a:path w="1368425" h="408304">
                  <a:moveTo>
                    <a:pt x="7823" y="407250"/>
                  </a:moveTo>
                  <a:lnTo>
                    <a:pt x="7112" y="402031"/>
                  </a:lnTo>
                  <a:lnTo>
                    <a:pt x="3556" y="402374"/>
                  </a:lnTo>
                  <a:lnTo>
                    <a:pt x="0" y="402717"/>
                  </a:lnTo>
                  <a:lnTo>
                    <a:pt x="241" y="407987"/>
                  </a:lnTo>
                  <a:lnTo>
                    <a:pt x="7823" y="407250"/>
                  </a:lnTo>
                  <a:close/>
                </a:path>
                <a:path w="1368425" h="408304">
                  <a:moveTo>
                    <a:pt x="28067" y="405282"/>
                  </a:moveTo>
                  <a:lnTo>
                    <a:pt x="27305" y="400075"/>
                  </a:lnTo>
                  <a:lnTo>
                    <a:pt x="23749" y="400418"/>
                  </a:lnTo>
                  <a:lnTo>
                    <a:pt x="20193" y="400761"/>
                  </a:lnTo>
                  <a:lnTo>
                    <a:pt x="20485" y="406019"/>
                  </a:lnTo>
                  <a:lnTo>
                    <a:pt x="28067" y="405282"/>
                  </a:lnTo>
                  <a:close/>
                </a:path>
                <a:path w="1368425" h="408304">
                  <a:moveTo>
                    <a:pt x="48310" y="403313"/>
                  </a:moveTo>
                  <a:lnTo>
                    <a:pt x="47498" y="398106"/>
                  </a:lnTo>
                  <a:lnTo>
                    <a:pt x="43942" y="398449"/>
                  </a:lnTo>
                  <a:lnTo>
                    <a:pt x="40386" y="398792"/>
                  </a:lnTo>
                  <a:lnTo>
                    <a:pt x="40728" y="404050"/>
                  </a:lnTo>
                  <a:lnTo>
                    <a:pt x="48310" y="403313"/>
                  </a:lnTo>
                  <a:close/>
                </a:path>
                <a:path w="1368425" h="408304">
                  <a:moveTo>
                    <a:pt x="68491" y="400773"/>
                  </a:moveTo>
                  <a:lnTo>
                    <a:pt x="67627" y="395579"/>
                  </a:lnTo>
                  <a:lnTo>
                    <a:pt x="64084" y="396036"/>
                  </a:lnTo>
                  <a:lnTo>
                    <a:pt x="60540" y="396494"/>
                  </a:lnTo>
                  <a:lnTo>
                    <a:pt x="60934" y="401751"/>
                  </a:lnTo>
                  <a:lnTo>
                    <a:pt x="68491" y="400773"/>
                  </a:lnTo>
                  <a:close/>
                </a:path>
                <a:path w="1368425" h="408304">
                  <a:moveTo>
                    <a:pt x="88671" y="398195"/>
                  </a:moveTo>
                  <a:lnTo>
                    <a:pt x="87757" y="393001"/>
                  </a:lnTo>
                  <a:lnTo>
                    <a:pt x="84213" y="393458"/>
                  </a:lnTo>
                  <a:lnTo>
                    <a:pt x="80670" y="393915"/>
                  </a:lnTo>
                  <a:lnTo>
                    <a:pt x="81102" y="399161"/>
                  </a:lnTo>
                  <a:lnTo>
                    <a:pt x="88671" y="398195"/>
                  </a:lnTo>
                  <a:close/>
                </a:path>
                <a:path w="1368425" h="408304">
                  <a:moveTo>
                    <a:pt x="108851" y="395592"/>
                  </a:moveTo>
                  <a:lnTo>
                    <a:pt x="107886" y="390410"/>
                  </a:lnTo>
                  <a:lnTo>
                    <a:pt x="104343" y="390867"/>
                  </a:lnTo>
                  <a:lnTo>
                    <a:pt x="100799" y="391325"/>
                  </a:lnTo>
                  <a:lnTo>
                    <a:pt x="101282" y="396570"/>
                  </a:lnTo>
                  <a:lnTo>
                    <a:pt x="108851" y="395592"/>
                  </a:lnTo>
                  <a:close/>
                </a:path>
                <a:path w="1368425" h="408304">
                  <a:moveTo>
                    <a:pt x="128955" y="392607"/>
                  </a:moveTo>
                  <a:lnTo>
                    <a:pt x="127939" y="387438"/>
                  </a:lnTo>
                  <a:lnTo>
                    <a:pt x="124421" y="387997"/>
                  </a:lnTo>
                  <a:lnTo>
                    <a:pt x="120904" y="388556"/>
                  </a:lnTo>
                  <a:lnTo>
                    <a:pt x="121424" y="393801"/>
                  </a:lnTo>
                  <a:lnTo>
                    <a:pt x="128955" y="392607"/>
                  </a:lnTo>
                  <a:close/>
                </a:path>
                <a:path w="1368425" h="408304">
                  <a:moveTo>
                    <a:pt x="149059" y="389432"/>
                  </a:moveTo>
                  <a:lnTo>
                    <a:pt x="147993" y="384276"/>
                  </a:lnTo>
                  <a:lnTo>
                    <a:pt x="144475" y="384835"/>
                  </a:lnTo>
                  <a:lnTo>
                    <a:pt x="140957" y="385394"/>
                  </a:lnTo>
                  <a:lnTo>
                    <a:pt x="141528" y="390626"/>
                  </a:lnTo>
                  <a:lnTo>
                    <a:pt x="149059" y="389432"/>
                  </a:lnTo>
                  <a:close/>
                </a:path>
                <a:path w="1368425" h="408304">
                  <a:moveTo>
                    <a:pt x="169138" y="386257"/>
                  </a:moveTo>
                  <a:lnTo>
                    <a:pt x="168033" y="381101"/>
                  </a:lnTo>
                  <a:lnTo>
                    <a:pt x="164515" y="381660"/>
                  </a:lnTo>
                  <a:lnTo>
                    <a:pt x="160997" y="382219"/>
                  </a:lnTo>
                  <a:lnTo>
                    <a:pt x="161607" y="387451"/>
                  </a:lnTo>
                  <a:lnTo>
                    <a:pt x="169138" y="386257"/>
                  </a:lnTo>
                  <a:close/>
                </a:path>
                <a:path w="1368425" h="408304">
                  <a:moveTo>
                    <a:pt x="189191" y="382803"/>
                  </a:moveTo>
                  <a:lnTo>
                    <a:pt x="188036" y="377659"/>
                  </a:lnTo>
                  <a:lnTo>
                    <a:pt x="184531" y="378320"/>
                  </a:lnTo>
                  <a:lnTo>
                    <a:pt x="181025" y="378980"/>
                  </a:lnTo>
                  <a:lnTo>
                    <a:pt x="181686" y="384200"/>
                  </a:lnTo>
                  <a:lnTo>
                    <a:pt x="189191" y="382803"/>
                  </a:lnTo>
                  <a:close/>
                </a:path>
                <a:path w="1368425" h="408304">
                  <a:moveTo>
                    <a:pt x="209169" y="379069"/>
                  </a:moveTo>
                  <a:lnTo>
                    <a:pt x="207975" y="373938"/>
                  </a:lnTo>
                  <a:lnTo>
                    <a:pt x="204470" y="374599"/>
                  </a:lnTo>
                  <a:lnTo>
                    <a:pt x="200964" y="375259"/>
                  </a:lnTo>
                  <a:lnTo>
                    <a:pt x="201676" y="380479"/>
                  </a:lnTo>
                  <a:lnTo>
                    <a:pt x="209169" y="379069"/>
                  </a:lnTo>
                  <a:close/>
                </a:path>
                <a:path w="1368425" h="408304">
                  <a:moveTo>
                    <a:pt x="229171" y="375348"/>
                  </a:moveTo>
                  <a:lnTo>
                    <a:pt x="227926" y="370230"/>
                  </a:lnTo>
                  <a:lnTo>
                    <a:pt x="224421" y="370878"/>
                  </a:lnTo>
                  <a:lnTo>
                    <a:pt x="220916" y="371538"/>
                  </a:lnTo>
                  <a:lnTo>
                    <a:pt x="221665" y="376745"/>
                  </a:lnTo>
                  <a:lnTo>
                    <a:pt x="229171" y="375348"/>
                  </a:lnTo>
                  <a:close/>
                </a:path>
                <a:path w="1368425" h="408304">
                  <a:moveTo>
                    <a:pt x="249123" y="371436"/>
                  </a:moveTo>
                  <a:lnTo>
                    <a:pt x="247853" y="366331"/>
                  </a:lnTo>
                  <a:lnTo>
                    <a:pt x="244360" y="367080"/>
                  </a:lnTo>
                  <a:lnTo>
                    <a:pt x="240868" y="367817"/>
                  </a:lnTo>
                  <a:lnTo>
                    <a:pt x="241668" y="373037"/>
                  </a:lnTo>
                  <a:lnTo>
                    <a:pt x="249123" y="371436"/>
                  </a:lnTo>
                  <a:close/>
                </a:path>
                <a:path w="1368425" h="408304">
                  <a:moveTo>
                    <a:pt x="269024" y="367195"/>
                  </a:moveTo>
                  <a:lnTo>
                    <a:pt x="267703" y="362089"/>
                  </a:lnTo>
                  <a:lnTo>
                    <a:pt x="264210" y="362839"/>
                  </a:lnTo>
                  <a:lnTo>
                    <a:pt x="260718" y="363588"/>
                  </a:lnTo>
                  <a:lnTo>
                    <a:pt x="261569" y="368782"/>
                  </a:lnTo>
                  <a:lnTo>
                    <a:pt x="269024" y="367195"/>
                  </a:lnTo>
                  <a:close/>
                </a:path>
                <a:path w="1368425" h="408304">
                  <a:moveTo>
                    <a:pt x="288899" y="362940"/>
                  </a:moveTo>
                  <a:lnTo>
                    <a:pt x="287540" y="357847"/>
                  </a:lnTo>
                  <a:lnTo>
                    <a:pt x="284048" y="358597"/>
                  </a:lnTo>
                  <a:lnTo>
                    <a:pt x="280555" y="359346"/>
                  </a:lnTo>
                  <a:lnTo>
                    <a:pt x="281444" y="364540"/>
                  </a:lnTo>
                  <a:lnTo>
                    <a:pt x="288899" y="362940"/>
                  </a:lnTo>
                  <a:close/>
                </a:path>
                <a:path w="1368425" h="408304">
                  <a:moveTo>
                    <a:pt x="308775" y="358622"/>
                  </a:moveTo>
                  <a:lnTo>
                    <a:pt x="307378" y="353542"/>
                  </a:lnTo>
                  <a:lnTo>
                    <a:pt x="303898" y="354355"/>
                  </a:lnTo>
                  <a:lnTo>
                    <a:pt x="300405" y="355104"/>
                  </a:lnTo>
                  <a:lnTo>
                    <a:pt x="301332" y="360286"/>
                  </a:lnTo>
                  <a:lnTo>
                    <a:pt x="305066" y="359486"/>
                  </a:lnTo>
                  <a:lnTo>
                    <a:pt x="308775" y="358622"/>
                  </a:lnTo>
                  <a:close/>
                </a:path>
                <a:path w="1368425" h="408304">
                  <a:moveTo>
                    <a:pt x="328536" y="353885"/>
                  </a:moveTo>
                  <a:lnTo>
                    <a:pt x="327101" y="348818"/>
                  </a:lnTo>
                  <a:lnTo>
                    <a:pt x="323634" y="349643"/>
                  </a:lnTo>
                  <a:lnTo>
                    <a:pt x="320167" y="350469"/>
                  </a:lnTo>
                  <a:lnTo>
                    <a:pt x="321132" y="355650"/>
                  </a:lnTo>
                  <a:lnTo>
                    <a:pt x="328536" y="353885"/>
                  </a:lnTo>
                  <a:close/>
                </a:path>
                <a:path w="1368425" h="408304">
                  <a:moveTo>
                    <a:pt x="348322" y="349148"/>
                  </a:moveTo>
                  <a:lnTo>
                    <a:pt x="346849" y="344093"/>
                  </a:lnTo>
                  <a:lnTo>
                    <a:pt x="343382" y="344919"/>
                  </a:lnTo>
                  <a:lnTo>
                    <a:pt x="339915" y="345744"/>
                  </a:lnTo>
                  <a:lnTo>
                    <a:pt x="340918" y="350926"/>
                  </a:lnTo>
                  <a:lnTo>
                    <a:pt x="348322" y="349148"/>
                  </a:lnTo>
                  <a:close/>
                </a:path>
                <a:path w="1368425" h="408304">
                  <a:moveTo>
                    <a:pt x="368096" y="344411"/>
                  </a:moveTo>
                  <a:lnTo>
                    <a:pt x="366585" y="339369"/>
                  </a:lnTo>
                  <a:lnTo>
                    <a:pt x="363118" y="340194"/>
                  </a:lnTo>
                  <a:lnTo>
                    <a:pt x="359651" y="341020"/>
                  </a:lnTo>
                  <a:lnTo>
                    <a:pt x="360692" y="346189"/>
                  </a:lnTo>
                  <a:lnTo>
                    <a:pt x="368096" y="344411"/>
                  </a:lnTo>
                  <a:close/>
                </a:path>
                <a:path w="1368425" h="408304">
                  <a:moveTo>
                    <a:pt x="387769" y="339229"/>
                  </a:moveTo>
                  <a:lnTo>
                    <a:pt x="386219" y="334200"/>
                  </a:lnTo>
                  <a:lnTo>
                    <a:pt x="382765" y="335102"/>
                  </a:lnTo>
                  <a:lnTo>
                    <a:pt x="379310" y="336003"/>
                  </a:lnTo>
                  <a:lnTo>
                    <a:pt x="380390" y="341172"/>
                  </a:lnTo>
                  <a:lnTo>
                    <a:pt x="387769" y="339229"/>
                  </a:lnTo>
                  <a:close/>
                </a:path>
                <a:path w="1368425" h="408304">
                  <a:moveTo>
                    <a:pt x="407428" y="334048"/>
                  </a:moveTo>
                  <a:lnTo>
                    <a:pt x="405853" y="329031"/>
                  </a:lnTo>
                  <a:lnTo>
                    <a:pt x="402399" y="329933"/>
                  </a:lnTo>
                  <a:lnTo>
                    <a:pt x="398945" y="330835"/>
                  </a:lnTo>
                  <a:lnTo>
                    <a:pt x="400062" y="335991"/>
                  </a:lnTo>
                  <a:lnTo>
                    <a:pt x="407428" y="334048"/>
                  </a:lnTo>
                  <a:close/>
                </a:path>
                <a:path w="1368425" h="408304">
                  <a:moveTo>
                    <a:pt x="427088" y="328891"/>
                  </a:moveTo>
                  <a:lnTo>
                    <a:pt x="425475" y="323875"/>
                  </a:lnTo>
                  <a:lnTo>
                    <a:pt x="422021" y="324777"/>
                  </a:lnTo>
                  <a:lnTo>
                    <a:pt x="418566" y="325678"/>
                  </a:lnTo>
                  <a:lnTo>
                    <a:pt x="419722" y="330822"/>
                  </a:lnTo>
                  <a:lnTo>
                    <a:pt x="427088" y="328891"/>
                  </a:lnTo>
                  <a:close/>
                </a:path>
                <a:path w="1368425" h="408304">
                  <a:moveTo>
                    <a:pt x="446659" y="323354"/>
                  </a:moveTo>
                  <a:lnTo>
                    <a:pt x="445008" y="318350"/>
                  </a:lnTo>
                  <a:lnTo>
                    <a:pt x="441579" y="319328"/>
                  </a:lnTo>
                  <a:lnTo>
                    <a:pt x="438150" y="320306"/>
                  </a:lnTo>
                  <a:lnTo>
                    <a:pt x="439331" y="325437"/>
                  </a:lnTo>
                  <a:lnTo>
                    <a:pt x="446659" y="323354"/>
                  </a:lnTo>
                  <a:close/>
                </a:path>
                <a:path w="1368425" h="408304">
                  <a:moveTo>
                    <a:pt x="466204" y="317792"/>
                  </a:moveTo>
                  <a:lnTo>
                    <a:pt x="464527" y="312801"/>
                  </a:lnTo>
                  <a:lnTo>
                    <a:pt x="461098" y="313778"/>
                  </a:lnTo>
                  <a:lnTo>
                    <a:pt x="457669" y="314756"/>
                  </a:lnTo>
                  <a:lnTo>
                    <a:pt x="458876" y="319887"/>
                  </a:lnTo>
                  <a:lnTo>
                    <a:pt x="466204" y="317792"/>
                  </a:lnTo>
                  <a:close/>
                </a:path>
                <a:path w="1368425" h="408304">
                  <a:moveTo>
                    <a:pt x="485775" y="312242"/>
                  </a:moveTo>
                  <a:lnTo>
                    <a:pt x="484060" y="307251"/>
                  </a:lnTo>
                  <a:lnTo>
                    <a:pt x="480631" y="308229"/>
                  </a:lnTo>
                  <a:lnTo>
                    <a:pt x="477202" y="309206"/>
                  </a:lnTo>
                  <a:lnTo>
                    <a:pt x="478447" y="314325"/>
                  </a:lnTo>
                  <a:lnTo>
                    <a:pt x="485775" y="312242"/>
                  </a:lnTo>
                  <a:close/>
                </a:path>
                <a:path w="1368425" h="408304">
                  <a:moveTo>
                    <a:pt x="505231" y="306387"/>
                  </a:moveTo>
                  <a:lnTo>
                    <a:pt x="503504" y="301409"/>
                  </a:lnTo>
                  <a:lnTo>
                    <a:pt x="500087" y="302450"/>
                  </a:lnTo>
                  <a:lnTo>
                    <a:pt x="496671" y="303491"/>
                  </a:lnTo>
                  <a:lnTo>
                    <a:pt x="497941" y="308597"/>
                  </a:lnTo>
                  <a:lnTo>
                    <a:pt x="505231" y="306387"/>
                  </a:lnTo>
                  <a:close/>
                </a:path>
                <a:path w="1368425" h="408304">
                  <a:moveTo>
                    <a:pt x="524700" y="300469"/>
                  </a:moveTo>
                  <a:lnTo>
                    <a:pt x="522935" y="295503"/>
                  </a:lnTo>
                  <a:lnTo>
                    <a:pt x="519518" y="296545"/>
                  </a:lnTo>
                  <a:lnTo>
                    <a:pt x="516102" y="297586"/>
                  </a:lnTo>
                  <a:lnTo>
                    <a:pt x="517398" y="302691"/>
                  </a:lnTo>
                  <a:lnTo>
                    <a:pt x="524700" y="300469"/>
                  </a:lnTo>
                  <a:close/>
                </a:path>
                <a:path w="1368425" h="408304">
                  <a:moveTo>
                    <a:pt x="544144" y="294563"/>
                  </a:moveTo>
                  <a:lnTo>
                    <a:pt x="542353" y="289598"/>
                  </a:lnTo>
                  <a:lnTo>
                    <a:pt x="538937" y="290639"/>
                  </a:lnTo>
                  <a:lnTo>
                    <a:pt x="535520" y="291680"/>
                  </a:lnTo>
                  <a:lnTo>
                    <a:pt x="536854" y="296773"/>
                  </a:lnTo>
                  <a:lnTo>
                    <a:pt x="544144" y="294563"/>
                  </a:lnTo>
                  <a:close/>
                </a:path>
                <a:path w="1368425" h="408304">
                  <a:moveTo>
                    <a:pt x="563524" y="288442"/>
                  </a:moveTo>
                  <a:lnTo>
                    <a:pt x="561721" y="283489"/>
                  </a:lnTo>
                  <a:lnTo>
                    <a:pt x="558317" y="284581"/>
                  </a:lnTo>
                  <a:lnTo>
                    <a:pt x="554913" y="285673"/>
                  </a:lnTo>
                  <a:lnTo>
                    <a:pt x="556272" y="290766"/>
                  </a:lnTo>
                  <a:lnTo>
                    <a:pt x="563524" y="288442"/>
                  </a:lnTo>
                  <a:close/>
                </a:path>
                <a:path w="1368425" h="408304">
                  <a:moveTo>
                    <a:pt x="582879" y="282232"/>
                  </a:moveTo>
                  <a:lnTo>
                    <a:pt x="581050" y="277291"/>
                  </a:lnTo>
                  <a:lnTo>
                    <a:pt x="577646" y="278384"/>
                  </a:lnTo>
                  <a:lnTo>
                    <a:pt x="574243" y="279476"/>
                  </a:lnTo>
                  <a:lnTo>
                    <a:pt x="575627" y="284556"/>
                  </a:lnTo>
                  <a:lnTo>
                    <a:pt x="582879" y="282232"/>
                  </a:lnTo>
                  <a:close/>
                </a:path>
                <a:path w="1368425" h="408304">
                  <a:moveTo>
                    <a:pt x="602234" y="276009"/>
                  </a:moveTo>
                  <a:lnTo>
                    <a:pt x="600379" y="271081"/>
                  </a:lnTo>
                  <a:lnTo>
                    <a:pt x="596976" y="272173"/>
                  </a:lnTo>
                  <a:lnTo>
                    <a:pt x="593572" y="273265"/>
                  </a:lnTo>
                  <a:lnTo>
                    <a:pt x="594982" y="278345"/>
                  </a:lnTo>
                  <a:lnTo>
                    <a:pt x="602234" y="276009"/>
                  </a:lnTo>
                  <a:close/>
                </a:path>
                <a:path w="1368425" h="408304">
                  <a:moveTo>
                    <a:pt x="621525" y="269633"/>
                  </a:moveTo>
                  <a:lnTo>
                    <a:pt x="619658" y="264718"/>
                  </a:lnTo>
                  <a:lnTo>
                    <a:pt x="616267" y="265849"/>
                  </a:lnTo>
                  <a:lnTo>
                    <a:pt x="612889" y="266992"/>
                  </a:lnTo>
                  <a:lnTo>
                    <a:pt x="614311" y="272059"/>
                  </a:lnTo>
                  <a:lnTo>
                    <a:pt x="621525" y="269633"/>
                  </a:lnTo>
                  <a:close/>
                </a:path>
                <a:path w="1368425" h="408304">
                  <a:moveTo>
                    <a:pt x="640803" y="263156"/>
                  </a:moveTo>
                  <a:lnTo>
                    <a:pt x="638898" y="258254"/>
                  </a:lnTo>
                  <a:lnTo>
                    <a:pt x="635520" y="259384"/>
                  </a:lnTo>
                  <a:lnTo>
                    <a:pt x="632142" y="260527"/>
                  </a:lnTo>
                  <a:lnTo>
                    <a:pt x="633577" y="265582"/>
                  </a:lnTo>
                  <a:lnTo>
                    <a:pt x="640803" y="263156"/>
                  </a:lnTo>
                  <a:close/>
                </a:path>
                <a:path w="1368425" h="408304">
                  <a:moveTo>
                    <a:pt x="660082" y="256692"/>
                  </a:moveTo>
                  <a:lnTo>
                    <a:pt x="658152" y="251777"/>
                  </a:lnTo>
                  <a:lnTo>
                    <a:pt x="654773" y="252920"/>
                  </a:lnTo>
                  <a:lnTo>
                    <a:pt x="651395" y="254063"/>
                  </a:lnTo>
                  <a:lnTo>
                    <a:pt x="652856" y="259118"/>
                  </a:lnTo>
                  <a:lnTo>
                    <a:pt x="660082" y="256692"/>
                  </a:lnTo>
                  <a:close/>
                </a:path>
                <a:path w="1368425" h="408304">
                  <a:moveTo>
                    <a:pt x="679310" y="250113"/>
                  </a:moveTo>
                  <a:lnTo>
                    <a:pt x="677379" y="245224"/>
                  </a:lnTo>
                  <a:lnTo>
                    <a:pt x="674001" y="246392"/>
                  </a:lnTo>
                  <a:lnTo>
                    <a:pt x="670623" y="247561"/>
                  </a:lnTo>
                  <a:lnTo>
                    <a:pt x="672109" y="252615"/>
                  </a:lnTo>
                  <a:lnTo>
                    <a:pt x="679310" y="250113"/>
                  </a:lnTo>
                  <a:close/>
                </a:path>
                <a:path w="1368425" h="408304">
                  <a:moveTo>
                    <a:pt x="698500" y="243433"/>
                  </a:moveTo>
                  <a:lnTo>
                    <a:pt x="696556" y="238544"/>
                  </a:lnTo>
                  <a:lnTo>
                    <a:pt x="693178" y="239712"/>
                  </a:lnTo>
                  <a:lnTo>
                    <a:pt x="689800" y="240893"/>
                  </a:lnTo>
                  <a:lnTo>
                    <a:pt x="691311" y="245935"/>
                  </a:lnTo>
                  <a:lnTo>
                    <a:pt x="698500" y="243433"/>
                  </a:lnTo>
                  <a:close/>
                </a:path>
                <a:path w="1368425" h="408304">
                  <a:moveTo>
                    <a:pt x="717689" y="236740"/>
                  </a:moveTo>
                  <a:lnTo>
                    <a:pt x="715733" y="231863"/>
                  </a:lnTo>
                  <a:lnTo>
                    <a:pt x="712355" y="233032"/>
                  </a:lnTo>
                  <a:lnTo>
                    <a:pt x="708977" y="234213"/>
                  </a:lnTo>
                  <a:lnTo>
                    <a:pt x="710501" y="239255"/>
                  </a:lnTo>
                  <a:lnTo>
                    <a:pt x="717689" y="236740"/>
                  </a:lnTo>
                  <a:close/>
                </a:path>
                <a:path w="1368425" h="408304">
                  <a:moveTo>
                    <a:pt x="736866" y="230009"/>
                  </a:moveTo>
                  <a:lnTo>
                    <a:pt x="734885" y="225120"/>
                  </a:lnTo>
                  <a:lnTo>
                    <a:pt x="731520" y="226326"/>
                  </a:lnTo>
                  <a:lnTo>
                    <a:pt x="728154" y="227533"/>
                  </a:lnTo>
                  <a:lnTo>
                    <a:pt x="729691" y="232575"/>
                  </a:lnTo>
                  <a:lnTo>
                    <a:pt x="736866" y="230009"/>
                  </a:lnTo>
                  <a:close/>
                </a:path>
                <a:path w="1368425" h="408304">
                  <a:moveTo>
                    <a:pt x="755992" y="223151"/>
                  </a:moveTo>
                  <a:lnTo>
                    <a:pt x="753999" y="218274"/>
                  </a:lnTo>
                  <a:lnTo>
                    <a:pt x="750633" y="219481"/>
                  </a:lnTo>
                  <a:lnTo>
                    <a:pt x="747268" y="220687"/>
                  </a:lnTo>
                  <a:lnTo>
                    <a:pt x="748817" y="225717"/>
                  </a:lnTo>
                  <a:lnTo>
                    <a:pt x="755992" y="223151"/>
                  </a:lnTo>
                  <a:close/>
                </a:path>
                <a:path w="1368425" h="408304">
                  <a:moveTo>
                    <a:pt x="775119" y="216306"/>
                  </a:moveTo>
                  <a:lnTo>
                    <a:pt x="773125" y="211429"/>
                  </a:lnTo>
                  <a:lnTo>
                    <a:pt x="769759" y="212636"/>
                  </a:lnTo>
                  <a:lnTo>
                    <a:pt x="766394" y="213842"/>
                  </a:lnTo>
                  <a:lnTo>
                    <a:pt x="767956" y="218871"/>
                  </a:lnTo>
                  <a:lnTo>
                    <a:pt x="775119" y="216306"/>
                  </a:lnTo>
                  <a:close/>
                </a:path>
                <a:path w="1368425" h="408304">
                  <a:moveTo>
                    <a:pt x="794245" y="209423"/>
                  </a:moveTo>
                  <a:lnTo>
                    <a:pt x="792226" y="204558"/>
                  </a:lnTo>
                  <a:lnTo>
                    <a:pt x="788873" y="205778"/>
                  </a:lnTo>
                  <a:lnTo>
                    <a:pt x="785520" y="206997"/>
                  </a:lnTo>
                  <a:lnTo>
                    <a:pt x="787082" y="212026"/>
                  </a:lnTo>
                  <a:lnTo>
                    <a:pt x="794245" y="209423"/>
                  </a:lnTo>
                  <a:close/>
                </a:path>
                <a:path w="1368425" h="408304">
                  <a:moveTo>
                    <a:pt x="813333" y="202463"/>
                  </a:moveTo>
                  <a:lnTo>
                    <a:pt x="811314" y="197599"/>
                  </a:lnTo>
                  <a:lnTo>
                    <a:pt x="807961" y="198818"/>
                  </a:lnTo>
                  <a:lnTo>
                    <a:pt x="804608" y="200037"/>
                  </a:lnTo>
                  <a:lnTo>
                    <a:pt x="806183" y="205066"/>
                  </a:lnTo>
                  <a:lnTo>
                    <a:pt x="813333" y="202463"/>
                  </a:lnTo>
                  <a:close/>
                </a:path>
                <a:path w="1368425" h="408304">
                  <a:moveTo>
                    <a:pt x="832421" y="195478"/>
                  </a:moveTo>
                  <a:lnTo>
                    <a:pt x="830389" y="190627"/>
                  </a:lnTo>
                  <a:lnTo>
                    <a:pt x="827036" y="191846"/>
                  </a:lnTo>
                  <a:lnTo>
                    <a:pt x="823683" y="193065"/>
                  </a:lnTo>
                  <a:lnTo>
                    <a:pt x="825271" y="198094"/>
                  </a:lnTo>
                  <a:lnTo>
                    <a:pt x="832421" y="195478"/>
                  </a:lnTo>
                  <a:close/>
                </a:path>
                <a:path w="1368425" h="408304">
                  <a:moveTo>
                    <a:pt x="851496" y="188506"/>
                  </a:moveTo>
                  <a:lnTo>
                    <a:pt x="849464" y="183642"/>
                  </a:lnTo>
                  <a:lnTo>
                    <a:pt x="846112" y="184886"/>
                  </a:lnTo>
                  <a:lnTo>
                    <a:pt x="842759" y="186105"/>
                  </a:lnTo>
                  <a:lnTo>
                    <a:pt x="844346" y="191135"/>
                  </a:lnTo>
                  <a:lnTo>
                    <a:pt x="851496" y="188506"/>
                  </a:lnTo>
                  <a:close/>
                </a:path>
                <a:path w="1368425" h="408304">
                  <a:moveTo>
                    <a:pt x="870559" y="181457"/>
                  </a:moveTo>
                  <a:lnTo>
                    <a:pt x="868514" y="176593"/>
                  </a:lnTo>
                  <a:lnTo>
                    <a:pt x="865162" y="177838"/>
                  </a:lnTo>
                  <a:lnTo>
                    <a:pt x="861809" y="179082"/>
                  </a:lnTo>
                  <a:lnTo>
                    <a:pt x="863409" y="184099"/>
                  </a:lnTo>
                  <a:lnTo>
                    <a:pt x="870559" y="181457"/>
                  </a:lnTo>
                  <a:close/>
                </a:path>
                <a:path w="1368425" h="408304">
                  <a:moveTo>
                    <a:pt x="889622" y="174421"/>
                  </a:moveTo>
                  <a:lnTo>
                    <a:pt x="887577" y="169557"/>
                  </a:lnTo>
                  <a:lnTo>
                    <a:pt x="884224" y="170802"/>
                  </a:lnTo>
                  <a:lnTo>
                    <a:pt x="880872" y="172046"/>
                  </a:lnTo>
                  <a:lnTo>
                    <a:pt x="882484" y="177063"/>
                  </a:lnTo>
                  <a:lnTo>
                    <a:pt x="889622" y="174421"/>
                  </a:lnTo>
                  <a:close/>
                </a:path>
                <a:path w="1368425" h="408304">
                  <a:moveTo>
                    <a:pt x="908672" y="167373"/>
                  </a:moveTo>
                  <a:lnTo>
                    <a:pt x="906627" y="162509"/>
                  </a:lnTo>
                  <a:lnTo>
                    <a:pt x="903274" y="163753"/>
                  </a:lnTo>
                  <a:lnTo>
                    <a:pt x="899922" y="164998"/>
                  </a:lnTo>
                  <a:lnTo>
                    <a:pt x="901534" y="170014"/>
                  </a:lnTo>
                  <a:lnTo>
                    <a:pt x="905103" y="168681"/>
                  </a:lnTo>
                  <a:lnTo>
                    <a:pt x="908672" y="167373"/>
                  </a:lnTo>
                  <a:close/>
                </a:path>
                <a:path w="1368425" h="408304">
                  <a:moveTo>
                    <a:pt x="927722" y="160286"/>
                  </a:moveTo>
                  <a:lnTo>
                    <a:pt x="925677" y="155435"/>
                  </a:lnTo>
                  <a:lnTo>
                    <a:pt x="922324" y="156679"/>
                  </a:lnTo>
                  <a:lnTo>
                    <a:pt x="918972" y="157924"/>
                  </a:lnTo>
                  <a:lnTo>
                    <a:pt x="920584" y="162941"/>
                  </a:lnTo>
                  <a:lnTo>
                    <a:pt x="927722" y="160286"/>
                  </a:lnTo>
                  <a:close/>
                </a:path>
                <a:path w="1368425" h="408304">
                  <a:moveTo>
                    <a:pt x="946759" y="153212"/>
                  </a:moveTo>
                  <a:lnTo>
                    <a:pt x="944714" y="148361"/>
                  </a:lnTo>
                  <a:lnTo>
                    <a:pt x="941362" y="149606"/>
                  </a:lnTo>
                  <a:lnTo>
                    <a:pt x="938009" y="150850"/>
                  </a:lnTo>
                  <a:lnTo>
                    <a:pt x="939622" y="155867"/>
                  </a:lnTo>
                  <a:lnTo>
                    <a:pt x="946759" y="153212"/>
                  </a:lnTo>
                  <a:close/>
                </a:path>
                <a:path w="1368425" h="408304">
                  <a:moveTo>
                    <a:pt x="965809" y="146138"/>
                  </a:moveTo>
                  <a:lnTo>
                    <a:pt x="963764" y="141287"/>
                  </a:lnTo>
                  <a:lnTo>
                    <a:pt x="960412" y="142532"/>
                  </a:lnTo>
                  <a:lnTo>
                    <a:pt x="957059" y="143776"/>
                  </a:lnTo>
                  <a:lnTo>
                    <a:pt x="958672" y="148793"/>
                  </a:lnTo>
                  <a:lnTo>
                    <a:pt x="965809" y="146138"/>
                  </a:lnTo>
                  <a:close/>
                </a:path>
                <a:path w="1368425" h="408304">
                  <a:moveTo>
                    <a:pt x="984859" y="139077"/>
                  </a:moveTo>
                  <a:lnTo>
                    <a:pt x="982814" y="134226"/>
                  </a:lnTo>
                  <a:lnTo>
                    <a:pt x="979462" y="135470"/>
                  </a:lnTo>
                  <a:lnTo>
                    <a:pt x="976109" y="136715"/>
                  </a:lnTo>
                  <a:lnTo>
                    <a:pt x="977722" y="141732"/>
                  </a:lnTo>
                  <a:lnTo>
                    <a:pt x="984859" y="139077"/>
                  </a:lnTo>
                  <a:close/>
                </a:path>
                <a:path w="1368425" h="408304">
                  <a:moveTo>
                    <a:pt x="1003909" y="132016"/>
                  </a:moveTo>
                  <a:lnTo>
                    <a:pt x="1001864" y="127165"/>
                  </a:lnTo>
                  <a:lnTo>
                    <a:pt x="998512" y="128409"/>
                  </a:lnTo>
                  <a:lnTo>
                    <a:pt x="995159" y="129654"/>
                  </a:lnTo>
                  <a:lnTo>
                    <a:pt x="996772" y="134670"/>
                  </a:lnTo>
                  <a:lnTo>
                    <a:pt x="1003909" y="132016"/>
                  </a:lnTo>
                  <a:close/>
                </a:path>
                <a:path w="1368425" h="408304">
                  <a:moveTo>
                    <a:pt x="1022959" y="124955"/>
                  </a:moveTo>
                  <a:lnTo>
                    <a:pt x="1020914" y="120103"/>
                  </a:lnTo>
                  <a:lnTo>
                    <a:pt x="1017562" y="121348"/>
                  </a:lnTo>
                  <a:lnTo>
                    <a:pt x="1014209" y="122593"/>
                  </a:lnTo>
                  <a:lnTo>
                    <a:pt x="1015822" y="127609"/>
                  </a:lnTo>
                  <a:lnTo>
                    <a:pt x="1022959" y="124955"/>
                  </a:lnTo>
                  <a:close/>
                </a:path>
                <a:path w="1368425" h="408304">
                  <a:moveTo>
                    <a:pt x="1042022" y="117932"/>
                  </a:moveTo>
                  <a:lnTo>
                    <a:pt x="1039977" y="113080"/>
                  </a:lnTo>
                  <a:lnTo>
                    <a:pt x="1036624" y="114312"/>
                  </a:lnTo>
                  <a:lnTo>
                    <a:pt x="1033272" y="115544"/>
                  </a:lnTo>
                  <a:lnTo>
                    <a:pt x="1034872" y="120561"/>
                  </a:lnTo>
                  <a:lnTo>
                    <a:pt x="1042022" y="117932"/>
                  </a:lnTo>
                  <a:close/>
                </a:path>
                <a:path w="1368425" h="408304">
                  <a:moveTo>
                    <a:pt x="1061072" y="110947"/>
                  </a:moveTo>
                  <a:lnTo>
                    <a:pt x="1059040" y="106083"/>
                  </a:lnTo>
                  <a:lnTo>
                    <a:pt x="1055687" y="107315"/>
                  </a:lnTo>
                  <a:lnTo>
                    <a:pt x="1052334" y="108546"/>
                  </a:lnTo>
                  <a:lnTo>
                    <a:pt x="1053934" y="113563"/>
                  </a:lnTo>
                  <a:lnTo>
                    <a:pt x="1061072" y="110947"/>
                  </a:lnTo>
                  <a:close/>
                </a:path>
                <a:path w="1368425" h="408304">
                  <a:moveTo>
                    <a:pt x="1080147" y="103936"/>
                  </a:moveTo>
                  <a:lnTo>
                    <a:pt x="1078115" y="99072"/>
                  </a:lnTo>
                  <a:lnTo>
                    <a:pt x="1074762" y="100304"/>
                  </a:lnTo>
                  <a:lnTo>
                    <a:pt x="1071410" y="101536"/>
                  </a:lnTo>
                  <a:lnTo>
                    <a:pt x="1072997" y="106565"/>
                  </a:lnTo>
                  <a:lnTo>
                    <a:pt x="1080147" y="103936"/>
                  </a:lnTo>
                  <a:close/>
                </a:path>
                <a:path w="1368425" h="408304">
                  <a:moveTo>
                    <a:pt x="1099223" y="96977"/>
                  </a:moveTo>
                  <a:lnTo>
                    <a:pt x="1097216" y="92113"/>
                  </a:lnTo>
                  <a:lnTo>
                    <a:pt x="1093851" y="93332"/>
                  </a:lnTo>
                  <a:lnTo>
                    <a:pt x="1090485" y="94551"/>
                  </a:lnTo>
                  <a:lnTo>
                    <a:pt x="1092073" y="99568"/>
                  </a:lnTo>
                  <a:lnTo>
                    <a:pt x="1099223" y="96977"/>
                  </a:lnTo>
                  <a:close/>
                </a:path>
                <a:path w="1368425" h="408304">
                  <a:moveTo>
                    <a:pt x="1118336" y="90081"/>
                  </a:moveTo>
                  <a:lnTo>
                    <a:pt x="1116330" y="85204"/>
                  </a:lnTo>
                  <a:lnTo>
                    <a:pt x="1112964" y="86423"/>
                  </a:lnTo>
                  <a:lnTo>
                    <a:pt x="1109599" y="87642"/>
                  </a:lnTo>
                  <a:lnTo>
                    <a:pt x="1111173" y="92671"/>
                  </a:lnTo>
                  <a:lnTo>
                    <a:pt x="1118336" y="90081"/>
                  </a:lnTo>
                  <a:close/>
                </a:path>
                <a:path w="1368425" h="408304">
                  <a:moveTo>
                    <a:pt x="1137437" y="83172"/>
                  </a:moveTo>
                  <a:lnTo>
                    <a:pt x="1135443" y="78295"/>
                  </a:lnTo>
                  <a:lnTo>
                    <a:pt x="1132078" y="79514"/>
                  </a:lnTo>
                  <a:lnTo>
                    <a:pt x="1128712" y="80733"/>
                  </a:lnTo>
                  <a:lnTo>
                    <a:pt x="1130274" y="85763"/>
                  </a:lnTo>
                  <a:lnTo>
                    <a:pt x="1137437" y="83172"/>
                  </a:lnTo>
                  <a:close/>
                </a:path>
                <a:path w="1368425" h="408304">
                  <a:moveTo>
                    <a:pt x="1156550" y="76314"/>
                  </a:moveTo>
                  <a:lnTo>
                    <a:pt x="1154557" y="71437"/>
                  </a:lnTo>
                  <a:lnTo>
                    <a:pt x="1151191" y="72631"/>
                  </a:lnTo>
                  <a:lnTo>
                    <a:pt x="1147826" y="73825"/>
                  </a:lnTo>
                  <a:lnTo>
                    <a:pt x="1149375" y="78854"/>
                  </a:lnTo>
                  <a:lnTo>
                    <a:pt x="1156550" y="76314"/>
                  </a:lnTo>
                  <a:close/>
                </a:path>
                <a:path w="1368425" h="408304">
                  <a:moveTo>
                    <a:pt x="1175702" y="69557"/>
                  </a:moveTo>
                  <a:lnTo>
                    <a:pt x="1173721" y="64668"/>
                  </a:lnTo>
                  <a:lnTo>
                    <a:pt x="1170355" y="65862"/>
                  </a:lnTo>
                  <a:lnTo>
                    <a:pt x="1166990" y="67056"/>
                  </a:lnTo>
                  <a:lnTo>
                    <a:pt x="1168527" y="72085"/>
                  </a:lnTo>
                  <a:lnTo>
                    <a:pt x="1175702" y="69557"/>
                  </a:lnTo>
                  <a:close/>
                </a:path>
                <a:path w="1368425" h="408304">
                  <a:moveTo>
                    <a:pt x="1194854" y="62788"/>
                  </a:moveTo>
                  <a:lnTo>
                    <a:pt x="1192885" y="57899"/>
                  </a:lnTo>
                  <a:lnTo>
                    <a:pt x="1189520" y="59093"/>
                  </a:lnTo>
                  <a:lnTo>
                    <a:pt x="1186154" y="60286"/>
                  </a:lnTo>
                  <a:lnTo>
                    <a:pt x="1187678" y="65328"/>
                  </a:lnTo>
                  <a:lnTo>
                    <a:pt x="1194854" y="62788"/>
                  </a:lnTo>
                  <a:close/>
                </a:path>
                <a:path w="1368425" h="408304">
                  <a:moveTo>
                    <a:pt x="1214005" y="56057"/>
                  </a:moveTo>
                  <a:lnTo>
                    <a:pt x="1212049" y="51168"/>
                  </a:lnTo>
                  <a:lnTo>
                    <a:pt x="1208671" y="52324"/>
                  </a:lnTo>
                  <a:lnTo>
                    <a:pt x="1205306" y="53517"/>
                  </a:lnTo>
                  <a:lnTo>
                    <a:pt x="1206817" y="58559"/>
                  </a:lnTo>
                  <a:lnTo>
                    <a:pt x="1210398" y="57289"/>
                  </a:lnTo>
                  <a:lnTo>
                    <a:pt x="1214005" y="56057"/>
                  </a:lnTo>
                  <a:close/>
                </a:path>
                <a:path w="1368425" h="408304">
                  <a:moveTo>
                    <a:pt x="1233220" y="49491"/>
                  </a:moveTo>
                  <a:lnTo>
                    <a:pt x="1231290" y="44589"/>
                  </a:lnTo>
                  <a:lnTo>
                    <a:pt x="1227912" y="45745"/>
                  </a:lnTo>
                  <a:lnTo>
                    <a:pt x="1224534" y="46901"/>
                  </a:lnTo>
                  <a:lnTo>
                    <a:pt x="1226032" y="51955"/>
                  </a:lnTo>
                  <a:lnTo>
                    <a:pt x="1233220" y="49491"/>
                  </a:lnTo>
                  <a:close/>
                </a:path>
                <a:path w="1368425" h="408304">
                  <a:moveTo>
                    <a:pt x="1252423" y="42900"/>
                  </a:moveTo>
                  <a:lnTo>
                    <a:pt x="1250505" y="37998"/>
                  </a:lnTo>
                  <a:lnTo>
                    <a:pt x="1247127" y="39154"/>
                  </a:lnTo>
                  <a:lnTo>
                    <a:pt x="1243749" y="40309"/>
                  </a:lnTo>
                  <a:lnTo>
                    <a:pt x="1245222" y="45364"/>
                  </a:lnTo>
                  <a:lnTo>
                    <a:pt x="1252423" y="42900"/>
                  </a:lnTo>
                  <a:close/>
                </a:path>
                <a:path w="1368425" h="408304">
                  <a:moveTo>
                    <a:pt x="1271638" y="36322"/>
                  </a:moveTo>
                  <a:lnTo>
                    <a:pt x="1269733" y="31407"/>
                  </a:lnTo>
                  <a:lnTo>
                    <a:pt x="1266355" y="32562"/>
                  </a:lnTo>
                  <a:lnTo>
                    <a:pt x="1262976" y="33718"/>
                  </a:lnTo>
                  <a:lnTo>
                    <a:pt x="1264437" y="38785"/>
                  </a:lnTo>
                  <a:lnTo>
                    <a:pt x="1271638" y="36322"/>
                  </a:lnTo>
                  <a:close/>
                </a:path>
                <a:path w="1368425" h="408304">
                  <a:moveTo>
                    <a:pt x="1290916" y="29946"/>
                  </a:moveTo>
                  <a:lnTo>
                    <a:pt x="1289037" y="25031"/>
                  </a:lnTo>
                  <a:lnTo>
                    <a:pt x="1285646" y="26149"/>
                  </a:lnTo>
                  <a:lnTo>
                    <a:pt x="1282255" y="27266"/>
                  </a:lnTo>
                  <a:lnTo>
                    <a:pt x="1283703" y="32334"/>
                  </a:lnTo>
                  <a:lnTo>
                    <a:pt x="1290916" y="29946"/>
                  </a:lnTo>
                  <a:close/>
                </a:path>
                <a:path w="1368425" h="408304">
                  <a:moveTo>
                    <a:pt x="1310208" y="23596"/>
                  </a:moveTo>
                  <a:lnTo>
                    <a:pt x="1308341" y="18669"/>
                  </a:lnTo>
                  <a:lnTo>
                    <a:pt x="1304950" y="19786"/>
                  </a:lnTo>
                  <a:lnTo>
                    <a:pt x="1301559" y="20904"/>
                  </a:lnTo>
                  <a:lnTo>
                    <a:pt x="1302981" y="25971"/>
                  </a:lnTo>
                  <a:lnTo>
                    <a:pt x="1310208" y="23596"/>
                  </a:lnTo>
                  <a:close/>
                </a:path>
                <a:path w="1368425" h="408304">
                  <a:moveTo>
                    <a:pt x="1329486" y="17221"/>
                  </a:moveTo>
                  <a:lnTo>
                    <a:pt x="1327645" y="12293"/>
                  </a:lnTo>
                  <a:lnTo>
                    <a:pt x="1324254" y="13411"/>
                  </a:lnTo>
                  <a:lnTo>
                    <a:pt x="1320863" y="14528"/>
                  </a:lnTo>
                  <a:lnTo>
                    <a:pt x="1322273" y="19608"/>
                  </a:lnTo>
                  <a:lnTo>
                    <a:pt x="1329486" y="17221"/>
                  </a:lnTo>
                  <a:close/>
                </a:path>
                <a:path w="1368425" h="408304">
                  <a:moveTo>
                    <a:pt x="1348828" y="11061"/>
                  </a:moveTo>
                  <a:lnTo>
                    <a:pt x="1347012" y="6108"/>
                  </a:lnTo>
                  <a:lnTo>
                    <a:pt x="1343596" y="7188"/>
                  </a:lnTo>
                  <a:lnTo>
                    <a:pt x="1340180" y="8267"/>
                  </a:lnTo>
                  <a:lnTo>
                    <a:pt x="1341577" y="13347"/>
                  </a:lnTo>
                  <a:lnTo>
                    <a:pt x="1348828" y="11061"/>
                  </a:lnTo>
                  <a:close/>
                </a:path>
                <a:path w="1368425" h="408304">
                  <a:moveTo>
                    <a:pt x="1368196" y="4953"/>
                  </a:moveTo>
                  <a:lnTo>
                    <a:pt x="1366405" y="0"/>
                  </a:lnTo>
                  <a:lnTo>
                    <a:pt x="1362989" y="1079"/>
                  </a:lnTo>
                  <a:lnTo>
                    <a:pt x="1359573" y="2159"/>
                  </a:lnTo>
                  <a:lnTo>
                    <a:pt x="1360944" y="7239"/>
                  </a:lnTo>
                  <a:lnTo>
                    <a:pt x="1368196" y="49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 descr=""/>
            <p:cNvSpPr/>
            <p:nvPr/>
          </p:nvSpPr>
          <p:spPr>
            <a:xfrm>
              <a:off x="3736137" y="5446559"/>
              <a:ext cx="743585" cy="153670"/>
            </a:xfrm>
            <a:custGeom>
              <a:avLst/>
              <a:gdLst/>
              <a:ahLst/>
              <a:cxnLst/>
              <a:rect l="l" t="t" r="r" b="b"/>
              <a:pathLst>
                <a:path w="743585" h="153670">
                  <a:moveTo>
                    <a:pt x="8623" y="150990"/>
                  </a:moveTo>
                  <a:lnTo>
                    <a:pt x="6832" y="146037"/>
                  </a:lnTo>
                  <a:lnTo>
                    <a:pt x="3416" y="147116"/>
                  </a:lnTo>
                  <a:lnTo>
                    <a:pt x="0" y="148196"/>
                  </a:lnTo>
                  <a:lnTo>
                    <a:pt x="1371" y="153276"/>
                  </a:lnTo>
                  <a:lnTo>
                    <a:pt x="8623" y="150990"/>
                  </a:lnTo>
                  <a:close/>
                </a:path>
                <a:path w="743585" h="153670">
                  <a:moveTo>
                    <a:pt x="27990" y="144894"/>
                  </a:moveTo>
                  <a:lnTo>
                    <a:pt x="26212" y="139928"/>
                  </a:lnTo>
                  <a:lnTo>
                    <a:pt x="22796" y="141008"/>
                  </a:lnTo>
                  <a:lnTo>
                    <a:pt x="19380" y="142087"/>
                  </a:lnTo>
                  <a:lnTo>
                    <a:pt x="20726" y="147180"/>
                  </a:lnTo>
                  <a:lnTo>
                    <a:pt x="27990" y="144894"/>
                  </a:lnTo>
                  <a:close/>
                </a:path>
                <a:path w="743585" h="153670">
                  <a:moveTo>
                    <a:pt x="47396" y="138925"/>
                  </a:moveTo>
                  <a:lnTo>
                    <a:pt x="45643" y="133946"/>
                  </a:lnTo>
                  <a:lnTo>
                    <a:pt x="42214" y="134975"/>
                  </a:lnTo>
                  <a:lnTo>
                    <a:pt x="38785" y="135991"/>
                  </a:lnTo>
                  <a:lnTo>
                    <a:pt x="40106" y="141097"/>
                  </a:lnTo>
                  <a:lnTo>
                    <a:pt x="47396" y="138925"/>
                  </a:lnTo>
                  <a:close/>
                </a:path>
                <a:path w="743585" h="153670">
                  <a:moveTo>
                    <a:pt x="66852" y="133121"/>
                  </a:moveTo>
                  <a:lnTo>
                    <a:pt x="65125" y="128155"/>
                  </a:lnTo>
                  <a:lnTo>
                    <a:pt x="61696" y="129171"/>
                  </a:lnTo>
                  <a:lnTo>
                    <a:pt x="58267" y="130187"/>
                  </a:lnTo>
                  <a:lnTo>
                    <a:pt x="59563" y="135293"/>
                  </a:lnTo>
                  <a:lnTo>
                    <a:pt x="66852" y="133121"/>
                  </a:lnTo>
                  <a:close/>
                </a:path>
                <a:path w="743585" h="153670">
                  <a:moveTo>
                    <a:pt x="86309" y="127317"/>
                  </a:moveTo>
                  <a:lnTo>
                    <a:pt x="84607" y="122339"/>
                  </a:lnTo>
                  <a:lnTo>
                    <a:pt x="81178" y="123355"/>
                  </a:lnTo>
                  <a:lnTo>
                    <a:pt x="77749" y="124371"/>
                  </a:lnTo>
                  <a:lnTo>
                    <a:pt x="79019" y="129489"/>
                  </a:lnTo>
                  <a:lnTo>
                    <a:pt x="86309" y="127317"/>
                  </a:lnTo>
                  <a:close/>
                </a:path>
                <a:path w="743585" h="153670">
                  <a:moveTo>
                    <a:pt x="105778" y="121539"/>
                  </a:moveTo>
                  <a:lnTo>
                    <a:pt x="104089" y="116547"/>
                  </a:lnTo>
                  <a:lnTo>
                    <a:pt x="100660" y="117551"/>
                  </a:lnTo>
                  <a:lnTo>
                    <a:pt x="97231" y="118579"/>
                  </a:lnTo>
                  <a:lnTo>
                    <a:pt x="98475" y="123698"/>
                  </a:lnTo>
                  <a:lnTo>
                    <a:pt x="102120" y="122605"/>
                  </a:lnTo>
                  <a:lnTo>
                    <a:pt x="105778" y="121539"/>
                  </a:lnTo>
                  <a:close/>
                </a:path>
                <a:path w="743585" h="153670">
                  <a:moveTo>
                    <a:pt x="125323" y="116090"/>
                  </a:moveTo>
                  <a:lnTo>
                    <a:pt x="123672" y="111086"/>
                  </a:lnTo>
                  <a:lnTo>
                    <a:pt x="120230" y="112052"/>
                  </a:lnTo>
                  <a:lnTo>
                    <a:pt x="116789" y="113017"/>
                  </a:lnTo>
                  <a:lnTo>
                    <a:pt x="118008" y="118135"/>
                  </a:lnTo>
                  <a:lnTo>
                    <a:pt x="125323" y="116090"/>
                  </a:lnTo>
                  <a:close/>
                </a:path>
                <a:path w="743585" h="153670">
                  <a:moveTo>
                    <a:pt x="144868" y="110629"/>
                  </a:moveTo>
                  <a:lnTo>
                    <a:pt x="143243" y="105613"/>
                  </a:lnTo>
                  <a:lnTo>
                    <a:pt x="139801" y="106578"/>
                  </a:lnTo>
                  <a:lnTo>
                    <a:pt x="136359" y="107543"/>
                  </a:lnTo>
                  <a:lnTo>
                    <a:pt x="137553" y="112674"/>
                  </a:lnTo>
                  <a:lnTo>
                    <a:pt x="144868" y="110629"/>
                  </a:lnTo>
                  <a:close/>
                </a:path>
                <a:path w="743585" h="153670">
                  <a:moveTo>
                    <a:pt x="164426" y="105168"/>
                  </a:moveTo>
                  <a:lnTo>
                    <a:pt x="162826" y="100152"/>
                  </a:lnTo>
                  <a:lnTo>
                    <a:pt x="159385" y="101117"/>
                  </a:lnTo>
                  <a:lnTo>
                    <a:pt x="155943" y="102082"/>
                  </a:lnTo>
                  <a:lnTo>
                    <a:pt x="157099" y="107213"/>
                  </a:lnTo>
                  <a:lnTo>
                    <a:pt x="164426" y="105168"/>
                  </a:lnTo>
                  <a:close/>
                </a:path>
                <a:path w="743585" h="153670">
                  <a:moveTo>
                    <a:pt x="184048" y="99974"/>
                  </a:moveTo>
                  <a:lnTo>
                    <a:pt x="182486" y="94945"/>
                  </a:lnTo>
                  <a:lnTo>
                    <a:pt x="179019" y="95846"/>
                  </a:lnTo>
                  <a:lnTo>
                    <a:pt x="175552" y="96748"/>
                  </a:lnTo>
                  <a:lnTo>
                    <a:pt x="176695" y="101892"/>
                  </a:lnTo>
                  <a:lnTo>
                    <a:pt x="184048" y="99974"/>
                  </a:lnTo>
                  <a:close/>
                </a:path>
                <a:path w="743585" h="153670">
                  <a:moveTo>
                    <a:pt x="203708" y="94894"/>
                  </a:moveTo>
                  <a:lnTo>
                    <a:pt x="202171" y="89852"/>
                  </a:lnTo>
                  <a:lnTo>
                    <a:pt x="198704" y="90754"/>
                  </a:lnTo>
                  <a:lnTo>
                    <a:pt x="195237" y="91655"/>
                  </a:lnTo>
                  <a:lnTo>
                    <a:pt x="196342" y="96799"/>
                  </a:lnTo>
                  <a:lnTo>
                    <a:pt x="203708" y="94894"/>
                  </a:lnTo>
                  <a:close/>
                </a:path>
                <a:path w="743585" h="153670">
                  <a:moveTo>
                    <a:pt x="223367" y="89801"/>
                  </a:moveTo>
                  <a:lnTo>
                    <a:pt x="221856" y="84747"/>
                  </a:lnTo>
                  <a:lnTo>
                    <a:pt x="218389" y="85648"/>
                  </a:lnTo>
                  <a:lnTo>
                    <a:pt x="214922" y="86550"/>
                  </a:lnTo>
                  <a:lnTo>
                    <a:pt x="216001" y="91706"/>
                  </a:lnTo>
                  <a:lnTo>
                    <a:pt x="223367" y="89801"/>
                  </a:lnTo>
                  <a:close/>
                </a:path>
                <a:path w="743585" h="153670">
                  <a:moveTo>
                    <a:pt x="243052" y="84848"/>
                  </a:moveTo>
                  <a:lnTo>
                    <a:pt x="241566" y="79794"/>
                  </a:lnTo>
                  <a:lnTo>
                    <a:pt x="238086" y="80619"/>
                  </a:lnTo>
                  <a:lnTo>
                    <a:pt x="234607" y="81445"/>
                  </a:lnTo>
                  <a:lnTo>
                    <a:pt x="235648" y="86601"/>
                  </a:lnTo>
                  <a:lnTo>
                    <a:pt x="243052" y="84848"/>
                  </a:lnTo>
                  <a:close/>
                </a:path>
                <a:path w="743585" h="153670">
                  <a:moveTo>
                    <a:pt x="262788" y="80175"/>
                  </a:moveTo>
                  <a:lnTo>
                    <a:pt x="261340" y="75107"/>
                  </a:lnTo>
                  <a:lnTo>
                    <a:pt x="257860" y="75933"/>
                  </a:lnTo>
                  <a:lnTo>
                    <a:pt x="254381" y="76758"/>
                  </a:lnTo>
                  <a:lnTo>
                    <a:pt x="255397" y="81927"/>
                  </a:lnTo>
                  <a:lnTo>
                    <a:pt x="262788" y="80175"/>
                  </a:lnTo>
                  <a:close/>
                </a:path>
                <a:path w="743585" h="153670">
                  <a:moveTo>
                    <a:pt x="282549" y="75476"/>
                  </a:moveTo>
                  <a:lnTo>
                    <a:pt x="281127" y="70408"/>
                  </a:lnTo>
                  <a:lnTo>
                    <a:pt x="277647" y="71234"/>
                  </a:lnTo>
                  <a:lnTo>
                    <a:pt x="274167" y="72059"/>
                  </a:lnTo>
                  <a:lnTo>
                    <a:pt x="275145" y="77241"/>
                  </a:lnTo>
                  <a:lnTo>
                    <a:pt x="282549" y="75476"/>
                  </a:lnTo>
                  <a:close/>
                </a:path>
                <a:path w="743585" h="153670">
                  <a:moveTo>
                    <a:pt x="302298" y="70802"/>
                  </a:moveTo>
                  <a:lnTo>
                    <a:pt x="300913" y="65722"/>
                  </a:lnTo>
                  <a:lnTo>
                    <a:pt x="297434" y="66548"/>
                  </a:lnTo>
                  <a:lnTo>
                    <a:pt x="293954" y="67373"/>
                  </a:lnTo>
                  <a:lnTo>
                    <a:pt x="294906" y="72555"/>
                  </a:lnTo>
                  <a:lnTo>
                    <a:pt x="302298" y="70802"/>
                  </a:lnTo>
                  <a:close/>
                </a:path>
                <a:path w="743585" h="153670">
                  <a:moveTo>
                    <a:pt x="322135" y="66509"/>
                  </a:moveTo>
                  <a:lnTo>
                    <a:pt x="320776" y="61417"/>
                  </a:lnTo>
                  <a:lnTo>
                    <a:pt x="317284" y="62166"/>
                  </a:lnTo>
                  <a:lnTo>
                    <a:pt x="313791" y="62915"/>
                  </a:lnTo>
                  <a:lnTo>
                    <a:pt x="314706" y="68097"/>
                  </a:lnTo>
                  <a:lnTo>
                    <a:pt x="322135" y="66509"/>
                  </a:lnTo>
                  <a:close/>
                </a:path>
                <a:path w="743585" h="153670">
                  <a:moveTo>
                    <a:pt x="341985" y="62268"/>
                  </a:moveTo>
                  <a:lnTo>
                    <a:pt x="340664" y="57162"/>
                  </a:lnTo>
                  <a:lnTo>
                    <a:pt x="337172" y="57912"/>
                  </a:lnTo>
                  <a:lnTo>
                    <a:pt x="333679" y="58661"/>
                  </a:lnTo>
                  <a:lnTo>
                    <a:pt x="334556" y="63855"/>
                  </a:lnTo>
                  <a:lnTo>
                    <a:pt x="341985" y="62268"/>
                  </a:lnTo>
                  <a:close/>
                </a:path>
                <a:path w="743585" h="153670">
                  <a:moveTo>
                    <a:pt x="361835" y="58013"/>
                  </a:moveTo>
                  <a:lnTo>
                    <a:pt x="360540" y="52908"/>
                  </a:lnTo>
                  <a:lnTo>
                    <a:pt x="357047" y="53657"/>
                  </a:lnTo>
                  <a:lnTo>
                    <a:pt x="353555" y="54406"/>
                  </a:lnTo>
                  <a:lnTo>
                    <a:pt x="354393" y="59613"/>
                  </a:lnTo>
                  <a:lnTo>
                    <a:pt x="361835" y="58013"/>
                  </a:lnTo>
                  <a:close/>
                </a:path>
                <a:path w="743585" h="153670">
                  <a:moveTo>
                    <a:pt x="381736" y="53962"/>
                  </a:moveTo>
                  <a:lnTo>
                    <a:pt x="380479" y="48844"/>
                  </a:lnTo>
                  <a:lnTo>
                    <a:pt x="376961" y="49517"/>
                  </a:lnTo>
                  <a:lnTo>
                    <a:pt x="373443" y="50177"/>
                  </a:lnTo>
                  <a:lnTo>
                    <a:pt x="374256" y="55384"/>
                  </a:lnTo>
                  <a:lnTo>
                    <a:pt x="381736" y="53962"/>
                  </a:lnTo>
                  <a:close/>
                </a:path>
                <a:path w="743585" h="153670">
                  <a:moveTo>
                    <a:pt x="401675" y="50177"/>
                  </a:moveTo>
                  <a:lnTo>
                    <a:pt x="400456" y="45046"/>
                  </a:lnTo>
                  <a:lnTo>
                    <a:pt x="396938" y="45720"/>
                  </a:lnTo>
                  <a:lnTo>
                    <a:pt x="393420" y="46393"/>
                  </a:lnTo>
                  <a:lnTo>
                    <a:pt x="394208" y="51600"/>
                  </a:lnTo>
                  <a:lnTo>
                    <a:pt x="401675" y="50177"/>
                  </a:lnTo>
                  <a:close/>
                </a:path>
                <a:path w="743585" h="153670">
                  <a:moveTo>
                    <a:pt x="421614" y="46393"/>
                  </a:moveTo>
                  <a:lnTo>
                    <a:pt x="420433" y="41249"/>
                  </a:lnTo>
                  <a:lnTo>
                    <a:pt x="416915" y="41922"/>
                  </a:lnTo>
                  <a:lnTo>
                    <a:pt x="413397" y="42583"/>
                  </a:lnTo>
                  <a:lnTo>
                    <a:pt x="414147" y="47802"/>
                  </a:lnTo>
                  <a:lnTo>
                    <a:pt x="421614" y="46393"/>
                  </a:lnTo>
                  <a:close/>
                </a:path>
                <a:path w="743585" h="153670">
                  <a:moveTo>
                    <a:pt x="441553" y="42608"/>
                  </a:moveTo>
                  <a:lnTo>
                    <a:pt x="440410" y="37465"/>
                  </a:lnTo>
                  <a:lnTo>
                    <a:pt x="436892" y="38138"/>
                  </a:lnTo>
                  <a:lnTo>
                    <a:pt x="433374" y="38811"/>
                  </a:lnTo>
                  <a:lnTo>
                    <a:pt x="434086" y="44030"/>
                  </a:lnTo>
                  <a:lnTo>
                    <a:pt x="441553" y="42608"/>
                  </a:lnTo>
                  <a:close/>
                </a:path>
                <a:path w="743585" h="153670">
                  <a:moveTo>
                    <a:pt x="461568" y="39268"/>
                  </a:moveTo>
                  <a:lnTo>
                    <a:pt x="460451" y="34112"/>
                  </a:lnTo>
                  <a:lnTo>
                    <a:pt x="456920" y="34696"/>
                  </a:lnTo>
                  <a:lnTo>
                    <a:pt x="453390" y="35280"/>
                  </a:lnTo>
                  <a:lnTo>
                    <a:pt x="454063" y="40500"/>
                  </a:lnTo>
                  <a:lnTo>
                    <a:pt x="461568" y="39268"/>
                  </a:lnTo>
                  <a:close/>
                </a:path>
                <a:path w="743585" h="153670">
                  <a:moveTo>
                    <a:pt x="481596" y="35966"/>
                  </a:moveTo>
                  <a:lnTo>
                    <a:pt x="480517" y="30810"/>
                  </a:lnTo>
                  <a:lnTo>
                    <a:pt x="476986" y="31394"/>
                  </a:lnTo>
                  <a:lnTo>
                    <a:pt x="473456" y="31978"/>
                  </a:lnTo>
                  <a:lnTo>
                    <a:pt x="474091" y="37211"/>
                  </a:lnTo>
                  <a:lnTo>
                    <a:pt x="481596" y="35966"/>
                  </a:lnTo>
                  <a:close/>
                </a:path>
                <a:path w="743585" h="153670">
                  <a:moveTo>
                    <a:pt x="501624" y="32677"/>
                  </a:moveTo>
                  <a:lnTo>
                    <a:pt x="500583" y="27508"/>
                  </a:lnTo>
                  <a:lnTo>
                    <a:pt x="497052" y="28092"/>
                  </a:lnTo>
                  <a:lnTo>
                    <a:pt x="493522" y="28676"/>
                  </a:lnTo>
                  <a:lnTo>
                    <a:pt x="494118" y="33909"/>
                  </a:lnTo>
                  <a:lnTo>
                    <a:pt x="501624" y="32677"/>
                  </a:lnTo>
                  <a:close/>
                </a:path>
                <a:path w="743585" h="153670">
                  <a:moveTo>
                    <a:pt x="521677" y="29540"/>
                  </a:moveTo>
                  <a:lnTo>
                    <a:pt x="520674" y="24358"/>
                  </a:lnTo>
                  <a:lnTo>
                    <a:pt x="517131" y="24853"/>
                  </a:lnTo>
                  <a:lnTo>
                    <a:pt x="513588" y="25349"/>
                  </a:lnTo>
                  <a:lnTo>
                    <a:pt x="514146" y="30581"/>
                  </a:lnTo>
                  <a:lnTo>
                    <a:pt x="521677" y="29540"/>
                  </a:lnTo>
                  <a:close/>
                </a:path>
                <a:path w="743585" h="153670">
                  <a:moveTo>
                    <a:pt x="541782" y="26746"/>
                  </a:moveTo>
                  <a:lnTo>
                    <a:pt x="540816" y="21564"/>
                  </a:lnTo>
                  <a:lnTo>
                    <a:pt x="537273" y="22059"/>
                  </a:lnTo>
                  <a:lnTo>
                    <a:pt x="533730" y="22555"/>
                  </a:lnTo>
                  <a:lnTo>
                    <a:pt x="534250" y="27787"/>
                  </a:lnTo>
                  <a:lnTo>
                    <a:pt x="541782" y="26746"/>
                  </a:lnTo>
                  <a:close/>
                </a:path>
                <a:path w="743585" h="153670">
                  <a:moveTo>
                    <a:pt x="561886" y="23977"/>
                  </a:moveTo>
                  <a:lnTo>
                    <a:pt x="560959" y="18783"/>
                  </a:lnTo>
                  <a:lnTo>
                    <a:pt x="557415" y="19278"/>
                  </a:lnTo>
                  <a:lnTo>
                    <a:pt x="553872" y="19773"/>
                  </a:lnTo>
                  <a:lnTo>
                    <a:pt x="554355" y="25019"/>
                  </a:lnTo>
                  <a:lnTo>
                    <a:pt x="561886" y="23977"/>
                  </a:lnTo>
                  <a:close/>
                </a:path>
                <a:path w="743585" h="153670">
                  <a:moveTo>
                    <a:pt x="582002" y="21183"/>
                  </a:moveTo>
                  <a:lnTo>
                    <a:pt x="581101" y="15989"/>
                  </a:lnTo>
                  <a:lnTo>
                    <a:pt x="577557" y="16484"/>
                  </a:lnTo>
                  <a:lnTo>
                    <a:pt x="574014" y="16979"/>
                  </a:lnTo>
                  <a:lnTo>
                    <a:pt x="574459" y="22225"/>
                  </a:lnTo>
                  <a:lnTo>
                    <a:pt x="582002" y="21183"/>
                  </a:lnTo>
                  <a:close/>
                </a:path>
                <a:path w="743585" h="153670">
                  <a:moveTo>
                    <a:pt x="602145" y="18757"/>
                  </a:moveTo>
                  <a:lnTo>
                    <a:pt x="601281" y="13563"/>
                  </a:lnTo>
                  <a:lnTo>
                    <a:pt x="597725" y="13957"/>
                  </a:lnTo>
                  <a:lnTo>
                    <a:pt x="594169" y="14351"/>
                  </a:lnTo>
                  <a:lnTo>
                    <a:pt x="594588" y="19608"/>
                  </a:lnTo>
                  <a:lnTo>
                    <a:pt x="602145" y="18757"/>
                  </a:lnTo>
                  <a:close/>
                </a:path>
                <a:path w="743585" h="153670">
                  <a:moveTo>
                    <a:pt x="622312" y="16510"/>
                  </a:moveTo>
                  <a:lnTo>
                    <a:pt x="621487" y="11303"/>
                  </a:lnTo>
                  <a:lnTo>
                    <a:pt x="617931" y="11696"/>
                  </a:lnTo>
                  <a:lnTo>
                    <a:pt x="614375" y="12090"/>
                  </a:lnTo>
                  <a:lnTo>
                    <a:pt x="614756" y="17348"/>
                  </a:lnTo>
                  <a:lnTo>
                    <a:pt x="622312" y="16510"/>
                  </a:lnTo>
                  <a:close/>
                </a:path>
                <a:path w="743585" h="153670">
                  <a:moveTo>
                    <a:pt x="642493" y="14249"/>
                  </a:moveTo>
                  <a:lnTo>
                    <a:pt x="641705" y="9042"/>
                  </a:lnTo>
                  <a:lnTo>
                    <a:pt x="638149" y="9436"/>
                  </a:lnTo>
                  <a:lnTo>
                    <a:pt x="634593" y="9829"/>
                  </a:lnTo>
                  <a:lnTo>
                    <a:pt x="634936" y="15087"/>
                  </a:lnTo>
                  <a:lnTo>
                    <a:pt x="642493" y="14249"/>
                  </a:lnTo>
                  <a:close/>
                </a:path>
                <a:path w="743585" h="153670">
                  <a:moveTo>
                    <a:pt x="662660" y="12001"/>
                  </a:moveTo>
                  <a:lnTo>
                    <a:pt x="661911" y="6794"/>
                  </a:lnTo>
                  <a:lnTo>
                    <a:pt x="658355" y="7188"/>
                  </a:lnTo>
                  <a:lnTo>
                    <a:pt x="654799" y="7581"/>
                  </a:lnTo>
                  <a:lnTo>
                    <a:pt x="655104" y="12852"/>
                  </a:lnTo>
                  <a:lnTo>
                    <a:pt x="662660" y="12001"/>
                  </a:lnTo>
                  <a:close/>
                </a:path>
                <a:path w="743585" h="153670">
                  <a:moveTo>
                    <a:pt x="682866" y="10274"/>
                  </a:moveTo>
                  <a:lnTo>
                    <a:pt x="682167" y="5041"/>
                  </a:lnTo>
                  <a:lnTo>
                    <a:pt x="678599" y="5346"/>
                  </a:lnTo>
                  <a:lnTo>
                    <a:pt x="675030" y="5651"/>
                  </a:lnTo>
                  <a:lnTo>
                    <a:pt x="675297" y="10909"/>
                  </a:lnTo>
                  <a:lnTo>
                    <a:pt x="682866" y="10274"/>
                  </a:lnTo>
                  <a:close/>
                </a:path>
                <a:path w="743585" h="153670">
                  <a:moveTo>
                    <a:pt x="703097" y="8572"/>
                  </a:moveTo>
                  <a:lnTo>
                    <a:pt x="702437" y="3340"/>
                  </a:lnTo>
                  <a:lnTo>
                    <a:pt x="698868" y="3644"/>
                  </a:lnTo>
                  <a:lnTo>
                    <a:pt x="695299" y="3949"/>
                  </a:lnTo>
                  <a:lnTo>
                    <a:pt x="695528" y="9207"/>
                  </a:lnTo>
                  <a:lnTo>
                    <a:pt x="703097" y="8572"/>
                  </a:lnTo>
                  <a:close/>
                </a:path>
                <a:path w="743585" h="153670">
                  <a:moveTo>
                    <a:pt x="723328" y="6870"/>
                  </a:moveTo>
                  <a:lnTo>
                    <a:pt x="722706" y="1638"/>
                  </a:lnTo>
                  <a:lnTo>
                    <a:pt x="719137" y="1943"/>
                  </a:lnTo>
                  <a:lnTo>
                    <a:pt x="715568" y="2247"/>
                  </a:lnTo>
                  <a:lnTo>
                    <a:pt x="715759" y="7505"/>
                  </a:lnTo>
                  <a:lnTo>
                    <a:pt x="723328" y="6870"/>
                  </a:lnTo>
                  <a:close/>
                </a:path>
                <a:path w="743585" h="153670">
                  <a:moveTo>
                    <a:pt x="743559" y="5232"/>
                  </a:moveTo>
                  <a:lnTo>
                    <a:pt x="742962" y="0"/>
                  </a:lnTo>
                  <a:lnTo>
                    <a:pt x="739394" y="228"/>
                  </a:lnTo>
                  <a:lnTo>
                    <a:pt x="735825" y="533"/>
                  </a:lnTo>
                  <a:lnTo>
                    <a:pt x="735977" y="5791"/>
                  </a:lnTo>
                  <a:lnTo>
                    <a:pt x="739762" y="5473"/>
                  </a:lnTo>
                  <a:lnTo>
                    <a:pt x="743559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 descr=""/>
            <p:cNvSpPr/>
            <p:nvPr/>
          </p:nvSpPr>
          <p:spPr>
            <a:xfrm>
              <a:off x="4492269" y="5447066"/>
              <a:ext cx="414020" cy="0"/>
            </a:xfrm>
            <a:custGeom>
              <a:avLst/>
              <a:gdLst/>
              <a:ahLst/>
              <a:cxnLst/>
              <a:rect l="l" t="t" r="r" b="b"/>
              <a:pathLst>
                <a:path w="414020" h="0">
                  <a:moveTo>
                    <a:pt x="0" y="0"/>
                  </a:moveTo>
                  <a:lnTo>
                    <a:pt x="413464" y="0"/>
                  </a:lnTo>
                </a:path>
              </a:pathLst>
            </a:custGeom>
            <a:ln w="1408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 descr=""/>
            <p:cNvSpPr/>
            <p:nvPr/>
          </p:nvSpPr>
          <p:spPr>
            <a:xfrm>
              <a:off x="801662" y="5449963"/>
              <a:ext cx="4744720" cy="458470"/>
            </a:xfrm>
            <a:custGeom>
              <a:avLst/>
              <a:gdLst/>
              <a:ahLst/>
              <a:cxnLst/>
              <a:rect l="l" t="t" r="r" b="b"/>
              <a:pathLst>
                <a:path w="4744720" h="458470">
                  <a:moveTo>
                    <a:pt x="9029" y="144399"/>
                  </a:moveTo>
                  <a:lnTo>
                    <a:pt x="5880" y="142709"/>
                  </a:lnTo>
                  <a:lnTo>
                    <a:pt x="2730" y="141020"/>
                  </a:lnTo>
                  <a:lnTo>
                    <a:pt x="0" y="145516"/>
                  </a:lnTo>
                  <a:lnTo>
                    <a:pt x="6718" y="149136"/>
                  </a:lnTo>
                  <a:lnTo>
                    <a:pt x="9029" y="144399"/>
                  </a:lnTo>
                  <a:close/>
                </a:path>
                <a:path w="4744720" h="458470">
                  <a:moveTo>
                    <a:pt x="26936" y="154038"/>
                  </a:moveTo>
                  <a:lnTo>
                    <a:pt x="23787" y="152349"/>
                  </a:lnTo>
                  <a:lnTo>
                    <a:pt x="20637" y="150660"/>
                  </a:lnTo>
                  <a:lnTo>
                    <a:pt x="17919" y="155168"/>
                  </a:lnTo>
                  <a:lnTo>
                    <a:pt x="24638" y="158788"/>
                  </a:lnTo>
                  <a:lnTo>
                    <a:pt x="26936" y="154038"/>
                  </a:lnTo>
                  <a:close/>
                </a:path>
                <a:path w="4744720" h="458470">
                  <a:moveTo>
                    <a:pt x="44843" y="163690"/>
                  </a:moveTo>
                  <a:lnTo>
                    <a:pt x="41694" y="161988"/>
                  </a:lnTo>
                  <a:lnTo>
                    <a:pt x="38544" y="160299"/>
                  </a:lnTo>
                  <a:lnTo>
                    <a:pt x="35852" y="164820"/>
                  </a:lnTo>
                  <a:lnTo>
                    <a:pt x="42570" y="168440"/>
                  </a:lnTo>
                  <a:lnTo>
                    <a:pt x="44843" y="163690"/>
                  </a:lnTo>
                  <a:close/>
                </a:path>
                <a:path w="4744720" h="458470">
                  <a:moveTo>
                    <a:pt x="62750" y="173316"/>
                  </a:moveTo>
                  <a:lnTo>
                    <a:pt x="59601" y="171627"/>
                  </a:lnTo>
                  <a:lnTo>
                    <a:pt x="56451" y="169938"/>
                  </a:lnTo>
                  <a:lnTo>
                    <a:pt x="53771" y="174459"/>
                  </a:lnTo>
                  <a:lnTo>
                    <a:pt x="60490" y="178079"/>
                  </a:lnTo>
                  <a:lnTo>
                    <a:pt x="62750" y="173316"/>
                  </a:lnTo>
                  <a:close/>
                </a:path>
                <a:path w="4744720" h="458470">
                  <a:moveTo>
                    <a:pt x="80657" y="182956"/>
                  </a:moveTo>
                  <a:lnTo>
                    <a:pt x="77508" y="181267"/>
                  </a:lnTo>
                  <a:lnTo>
                    <a:pt x="74358" y="179578"/>
                  </a:lnTo>
                  <a:lnTo>
                    <a:pt x="71691" y="184111"/>
                  </a:lnTo>
                  <a:lnTo>
                    <a:pt x="78409" y="187731"/>
                  </a:lnTo>
                  <a:lnTo>
                    <a:pt x="80657" y="182956"/>
                  </a:lnTo>
                  <a:close/>
                </a:path>
                <a:path w="4744720" h="458470">
                  <a:moveTo>
                    <a:pt x="98691" y="192366"/>
                  </a:moveTo>
                  <a:lnTo>
                    <a:pt x="95504" y="190741"/>
                  </a:lnTo>
                  <a:lnTo>
                    <a:pt x="92316" y="189115"/>
                  </a:lnTo>
                  <a:lnTo>
                    <a:pt x="89674" y="193675"/>
                  </a:lnTo>
                  <a:lnTo>
                    <a:pt x="96469" y="197142"/>
                  </a:lnTo>
                  <a:lnTo>
                    <a:pt x="98691" y="192366"/>
                  </a:lnTo>
                  <a:close/>
                </a:path>
                <a:path w="4744720" h="458470">
                  <a:moveTo>
                    <a:pt x="116814" y="201599"/>
                  </a:moveTo>
                  <a:lnTo>
                    <a:pt x="113626" y="199974"/>
                  </a:lnTo>
                  <a:lnTo>
                    <a:pt x="110439" y="198348"/>
                  </a:lnTo>
                  <a:lnTo>
                    <a:pt x="107810" y="202920"/>
                  </a:lnTo>
                  <a:lnTo>
                    <a:pt x="114604" y="206387"/>
                  </a:lnTo>
                  <a:lnTo>
                    <a:pt x="116814" y="201599"/>
                  </a:lnTo>
                  <a:close/>
                </a:path>
                <a:path w="4744720" h="458470">
                  <a:moveTo>
                    <a:pt x="134924" y="210832"/>
                  </a:moveTo>
                  <a:lnTo>
                    <a:pt x="131737" y="209207"/>
                  </a:lnTo>
                  <a:lnTo>
                    <a:pt x="128549" y="207581"/>
                  </a:lnTo>
                  <a:lnTo>
                    <a:pt x="125945" y="212166"/>
                  </a:lnTo>
                  <a:lnTo>
                    <a:pt x="132740" y="215620"/>
                  </a:lnTo>
                  <a:lnTo>
                    <a:pt x="134924" y="210832"/>
                  </a:lnTo>
                  <a:close/>
                </a:path>
                <a:path w="4744720" h="458470">
                  <a:moveTo>
                    <a:pt x="153047" y="220065"/>
                  </a:moveTo>
                  <a:lnTo>
                    <a:pt x="149860" y="218440"/>
                  </a:lnTo>
                  <a:lnTo>
                    <a:pt x="146672" y="216814"/>
                  </a:lnTo>
                  <a:lnTo>
                    <a:pt x="144081" y="221399"/>
                  </a:lnTo>
                  <a:lnTo>
                    <a:pt x="150888" y="224866"/>
                  </a:lnTo>
                  <a:lnTo>
                    <a:pt x="153047" y="220065"/>
                  </a:lnTo>
                  <a:close/>
                </a:path>
                <a:path w="4744720" h="458470">
                  <a:moveTo>
                    <a:pt x="171170" y="229311"/>
                  </a:moveTo>
                  <a:lnTo>
                    <a:pt x="167982" y="227685"/>
                  </a:lnTo>
                  <a:lnTo>
                    <a:pt x="164795" y="226060"/>
                  </a:lnTo>
                  <a:lnTo>
                    <a:pt x="162229" y="230657"/>
                  </a:lnTo>
                  <a:lnTo>
                    <a:pt x="169024" y="234124"/>
                  </a:lnTo>
                  <a:lnTo>
                    <a:pt x="171170" y="229311"/>
                  </a:lnTo>
                  <a:close/>
                </a:path>
                <a:path w="4744720" h="458470">
                  <a:moveTo>
                    <a:pt x="189293" y="238531"/>
                  </a:moveTo>
                  <a:lnTo>
                    <a:pt x="186105" y="236918"/>
                  </a:lnTo>
                  <a:lnTo>
                    <a:pt x="182918" y="235292"/>
                  </a:lnTo>
                  <a:lnTo>
                    <a:pt x="180365" y="239903"/>
                  </a:lnTo>
                  <a:lnTo>
                    <a:pt x="187172" y="243357"/>
                  </a:lnTo>
                  <a:lnTo>
                    <a:pt x="189293" y="238531"/>
                  </a:lnTo>
                  <a:close/>
                </a:path>
                <a:path w="4744720" h="458470">
                  <a:moveTo>
                    <a:pt x="207632" y="247319"/>
                  </a:moveTo>
                  <a:lnTo>
                    <a:pt x="204406" y="245770"/>
                  </a:lnTo>
                  <a:lnTo>
                    <a:pt x="201180" y="244221"/>
                  </a:lnTo>
                  <a:lnTo>
                    <a:pt x="198653" y="248843"/>
                  </a:lnTo>
                  <a:lnTo>
                    <a:pt x="205536" y="252145"/>
                  </a:lnTo>
                  <a:lnTo>
                    <a:pt x="207632" y="247319"/>
                  </a:lnTo>
                  <a:close/>
                </a:path>
                <a:path w="4744720" h="458470">
                  <a:moveTo>
                    <a:pt x="225971" y="256120"/>
                  </a:moveTo>
                  <a:lnTo>
                    <a:pt x="222745" y="254571"/>
                  </a:lnTo>
                  <a:lnTo>
                    <a:pt x="219519" y="253022"/>
                  </a:lnTo>
                  <a:lnTo>
                    <a:pt x="217017" y="257657"/>
                  </a:lnTo>
                  <a:lnTo>
                    <a:pt x="223888" y="260959"/>
                  </a:lnTo>
                  <a:lnTo>
                    <a:pt x="225971" y="256120"/>
                  </a:lnTo>
                  <a:close/>
                </a:path>
                <a:path w="4744720" h="458470">
                  <a:moveTo>
                    <a:pt x="244297" y="264922"/>
                  </a:moveTo>
                  <a:lnTo>
                    <a:pt x="241071" y="263372"/>
                  </a:lnTo>
                  <a:lnTo>
                    <a:pt x="237845" y="261823"/>
                  </a:lnTo>
                  <a:lnTo>
                    <a:pt x="235356" y="266471"/>
                  </a:lnTo>
                  <a:lnTo>
                    <a:pt x="242239" y="269773"/>
                  </a:lnTo>
                  <a:lnTo>
                    <a:pt x="244297" y="264922"/>
                  </a:lnTo>
                  <a:close/>
                </a:path>
                <a:path w="4744720" h="458470">
                  <a:moveTo>
                    <a:pt x="262623" y="273723"/>
                  </a:moveTo>
                  <a:lnTo>
                    <a:pt x="259397" y="272173"/>
                  </a:lnTo>
                  <a:lnTo>
                    <a:pt x="256171" y="270624"/>
                  </a:lnTo>
                  <a:lnTo>
                    <a:pt x="253707" y="275285"/>
                  </a:lnTo>
                  <a:lnTo>
                    <a:pt x="260591" y="278587"/>
                  </a:lnTo>
                  <a:lnTo>
                    <a:pt x="262623" y="273723"/>
                  </a:lnTo>
                  <a:close/>
                </a:path>
                <a:path w="4744720" h="458470">
                  <a:moveTo>
                    <a:pt x="280962" y="282524"/>
                  </a:moveTo>
                  <a:lnTo>
                    <a:pt x="277736" y="280974"/>
                  </a:lnTo>
                  <a:lnTo>
                    <a:pt x="274510" y="279425"/>
                  </a:lnTo>
                  <a:lnTo>
                    <a:pt x="272072" y="284086"/>
                  </a:lnTo>
                  <a:lnTo>
                    <a:pt x="278942" y="287388"/>
                  </a:lnTo>
                  <a:lnTo>
                    <a:pt x="280962" y="282524"/>
                  </a:lnTo>
                  <a:close/>
                </a:path>
                <a:path w="4744720" h="458470">
                  <a:moveTo>
                    <a:pt x="299453" y="290969"/>
                  </a:moveTo>
                  <a:lnTo>
                    <a:pt x="296189" y="289509"/>
                  </a:lnTo>
                  <a:lnTo>
                    <a:pt x="292925" y="288048"/>
                  </a:lnTo>
                  <a:lnTo>
                    <a:pt x="290499" y="292722"/>
                  </a:lnTo>
                  <a:lnTo>
                    <a:pt x="297459" y="295859"/>
                  </a:lnTo>
                  <a:lnTo>
                    <a:pt x="299453" y="290969"/>
                  </a:lnTo>
                  <a:close/>
                </a:path>
                <a:path w="4744720" h="458470">
                  <a:moveTo>
                    <a:pt x="317995" y="299313"/>
                  </a:moveTo>
                  <a:lnTo>
                    <a:pt x="314731" y="297853"/>
                  </a:lnTo>
                  <a:lnTo>
                    <a:pt x="311467" y="296379"/>
                  </a:lnTo>
                  <a:lnTo>
                    <a:pt x="309067" y="301078"/>
                  </a:lnTo>
                  <a:lnTo>
                    <a:pt x="316026" y="304203"/>
                  </a:lnTo>
                  <a:lnTo>
                    <a:pt x="317995" y="299313"/>
                  </a:lnTo>
                  <a:close/>
                </a:path>
                <a:path w="4744720" h="458470">
                  <a:moveTo>
                    <a:pt x="336537" y="307670"/>
                  </a:moveTo>
                  <a:lnTo>
                    <a:pt x="333273" y="306197"/>
                  </a:lnTo>
                  <a:lnTo>
                    <a:pt x="330009" y="304736"/>
                  </a:lnTo>
                  <a:lnTo>
                    <a:pt x="327634" y="309435"/>
                  </a:lnTo>
                  <a:lnTo>
                    <a:pt x="334594" y="312559"/>
                  </a:lnTo>
                  <a:lnTo>
                    <a:pt x="336537" y="307670"/>
                  </a:lnTo>
                  <a:close/>
                </a:path>
                <a:path w="4744720" h="458470">
                  <a:moveTo>
                    <a:pt x="355079" y="316001"/>
                  </a:moveTo>
                  <a:lnTo>
                    <a:pt x="351815" y="314540"/>
                  </a:lnTo>
                  <a:lnTo>
                    <a:pt x="348551" y="313067"/>
                  </a:lnTo>
                  <a:lnTo>
                    <a:pt x="346202" y="317779"/>
                  </a:lnTo>
                  <a:lnTo>
                    <a:pt x="353161" y="320916"/>
                  </a:lnTo>
                  <a:lnTo>
                    <a:pt x="355079" y="316001"/>
                  </a:lnTo>
                  <a:close/>
                </a:path>
                <a:path w="4744720" h="458470">
                  <a:moveTo>
                    <a:pt x="373621" y="324345"/>
                  </a:moveTo>
                  <a:lnTo>
                    <a:pt x="370357" y="322884"/>
                  </a:lnTo>
                  <a:lnTo>
                    <a:pt x="367093" y="321411"/>
                  </a:lnTo>
                  <a:lnTo>
                    <a:pt x="364769" y="326136"/>
                  </a:lnTo>
                  <a:lnTo>
                    <a:pt x="371729" y="329272"/>
                  </a:lnTo>
                  <a:lnTo>
                    <a:pt x="373621" y="324345"/>
                  </a:lnTo>
                  <a:close/>
                </a:path>
                <a:path w="4744720" h="458470">
                  <a:moveTo>
                    <a:pt x="392303" y="332397"/>
                  </a:moveTo>
                  <a:lnTo>
                    <a:pt x="389001" y="331012"/>
                  </a:lnTo>
                  <a:lnTo>
                    <a:pt x="385699" y="329628"/>
                  </a:lnTo>
                  <a:lnTo>
                    <a:pt x="383400" y="334365"/>
                  </a:lnTo>
                  <a:lnTo>
                    <a:pt x="390436" y="337324"/>
                  </a:lnTo>
                  <a:lnTo>
                    <a:pt x="392303" y="332397"/>
                  </a:lnTo>
                  <a:close/>
                </a:path>
                <a:path w="4744720" h="458470">
                  <a:moveTo>
                    <a:pt x="411060" y="340245"/>
                  </a:moveTo>
                  <a:lnTo>
                    <a:pt x="407758" y="338861"/>
                  </a:lnTo>
                  <a:lnTo>
                    <a:pt x="404456" y="337477"/>
                  </a:lnTo>
                  <a:lnTo>
                    <a:pt x="402183" y="342226"/>
                  </a:lnTo>
                  <a:lnTo>
                    <a:pt x="409219" y="345186"/>
                  </a:lnTo>
                  <a:lnTo>
                    <a:pt x="411060" y="340245"/>
                  </a:lnTo>
                  <a:close/>
                </a:path>
                <a:path w="4744720" h="458470">
                  <a:moveTo>
                    <a:pt x="429806" y="348107"/>
                  </a:moveTo>
                  <a:lnTo>
                    <a:pt x="426504" y="346722"/>
                  </a:lnTo>
                  <a:lnTo>
                    <a:pt x="423202" y="345338"/>
                  </a:lnTo>
                  <a:lnTo>
                    <a:pt x="420954" y="350100"/>
                  </a:lnTo>
                  <a:lnTo>
                    <a:pt x="427990" y="353047"/>
                  </a:lnTo>
                  <a:lnTo>
                    <a:pt x="429806" y="348107"/>
                  </a:lnTo>
                  <a:close/>
                </a:path>
                <a:path w="4744720" h="458470">
                  <a:moveTo>
                    <a:pt x="448564" y="355968"/>
                  </a:moveTo>
                  <a:lnTo>
                    <a:pt x="445262" y="354584"/>
                  </a:lnTo>
                  <a:lnTo>
                    <a:pt x="441960" y="353199"/>
                  </a:lnTo>
                  <a:lnTo>
                    <a:pt x="439737" y="357974"/>
                  </a:lnTo>
                  <a:lnTo>
                    <a:pt x="446773" y="360921"/>
                  </a:lnTo>
                  <a:lnTo>
                    <a:pt x="448564" y="355968"/>
                  </a:lnTo>
                  <a:close/>
                </a:path>
                <a:path w="4744720" h="458470">
                  <a:moveTo>
                    <a:pt x="467321" y="363829"/>
                  </a:moveTo>
                  <a:lnTo>
                    <a:pt x="464019" y="362445"/>
                  </a:lnTo>
                  <a:lnTo>
                    <a:pt x="460717" y="361061"/>
                  </a:lnTo>
                  <a:lnTo>
                    <a:pt x="458520" y="365848"/>
                  </a:lnTo>
                  <a:lnTo>
                    <a:pt x="465556" y="368795"/>
                  </a:lnTo>
                  <a:lnTo>
                    <a:pt x="467321" y="363829"/>
                  </a:lnTo>
                  <a:close/>
                </a:path>
                <a:path w="4744720" h="458470">
                  <a:moveTo>
                    <a:pt x="486206" y="371322"/>
                  </a:moveTo>
                  <a:lnTo>
                    <a:pt x="482879" y="370027"/>
                  </a:lnTo>
                  <a:lnTo>
                    <a:pt x="479539" y="368731"/>
                  </a:lnTo>
                  <a:lnTo>
                    <a:pt x="477367" y="373532"/>
                  </a:lnTo>
                  <a:lnTo>
                    <a:pt x="484479" y="376288"/>
                  </a:lnTo>
                  <a:lnTo>
                    <a:pt x="486206" y="371322"/>
                  </a:lnTo>
                  <a:close/>
                </a:path>
                <a:path w="4744720" h="458470">
                  <a:moveTo>
                    <a:pt x="505167" y="378663"/>
                  </a:moveTo>
                  <a:lnTo>
                    <a:pt x="501840" y="377367"/>
                  </a:lnTo>
                  <a:lnTo>
                    <a:pt x="498500" y="376072"/>
                  </a:lnTo>
                  <a:lnTo>
                    <a:pt x="496354" y="380885"/>
                  </a:lnTo>
                  <a:lnTo>
                    <a:pt x="503478" y="383641"/>
                  </a:lnTo>
                  <a:lnTo>
                    <a:pt x="505167" y="378663"/>
                  </a:lnTo>
                  <a:close/>
                </a:path>
                <a:path w="4744720" h="458470">
                  <a:moveTo>
                    <a:pt x="524129" y="386016"/>
                  </a:moveTo>
                  <a:lnTo>
                    <a:pt x="520801" y="384721"/>
                  </a:lnTo>
                  <a:lnTo>
                    <a:pt x="517461" y="383425"/>
                  </a:lnTo>
                  <a:lnTo>
                    <a:pt x="515353" y="388251"/>
                  </a:lnTo>
                  <a:lnTo>
                    <a:pt x="522465" y="391007"/>
                  </a:lnTo>
                  <a:lnTo>
                    <a:pt x="524129" y="386016"/>
                  </a:lnTo>
                  <a:close/>
                </a:path>
                <a:path w="4744720" h="458470">
                  <a:moveTo>
                    <a:pt x="543077" y="393357"/>
                  </a:moveTo>
                  <a:lnTo>
                    <a:pt x="539750" y="392061"/>
                  </a:lnTo>
                  <a:lnTo>
                    <a:pt x="536409" y="390766"/>
                  </a:lnTo>
                  <a:lnTo>
                    <a:pt x="534327" y="395605"/>
                  </a:lnTo>
                  <a:lnTo>
                    <a:pt x="541439" y="398360"/>
                  </a:lnTo>
                  <a:lnTo>
                    <a:pt x="543077" y="393357"/>
                  </a:lnTo>
                  <a:close/>
                </a:path>
                <a:path w="4744720" h="458470">
                  <a:moveTo>
                    <a:pt x="562051" y="400697"/>
                  </a:moveTo>
                  <a:lnTo>
                    <a:pt x="558711" y="399402"/>
                  </a:lnTo>
                  <a:lnTo>
                    <a:pt x="555383" y="398106"/>
                  </a:lnTo>
                  <a:lnTo>
                    <a:pt x="553313" y="402958"/>
                  </a:lnTo>
                  <a:lnTo>
                    <a:pt x="560438" y="405714"/>
                  </a:lnTo>
                  <a:lnTo>
                    <a:pt x="562051" y="400697"/>
                  </a:lnTo>
                  <a:close/>
                </a:path>
                <a:path w="4744720" h="458470">
                  <a:moveTo>
                    <a:pt x="581202" y="407517"/>
                  </a:moveTo>
                  <a:lnTo>
                    <a:pt x="577837" y="406323"/>
                  </a:lnTo>
                  <a:lnTo>
                    <a:pt x="574471" y="405130"/>
                  </a:lnTo>
                  <a:lnTo>
                    <a:pt x="572439" y="409994"/>
                  </a:lnTo>
                  <a:lnTo>
                    <a:pt x="579628" y="412546"/>
                  </a:lnTo>
                  <a:lnTo>
                    <a:pt x="581202" y="407517"/>
                  </a:lnTo>
                  <a:close/>
                </a:path>
                <a:path w="4744720" h="458470">
                  <a:moveTo>
                    <a:pt x="600354" y="414312"/>
                  </a:moveTo>
                  <a:lnTo>
                    <a:pt x="596988" y="413118"/>
                  </a:lnTo>
                  <a:lnTo>
                    <a:pt x="593623" y="411924"/>
                  </a:lnTo>
                  <a:lnTo>
                    <a:pt x="591616" y="416788"/>
                  </a:lnTo>
                  <a:lnTo>
                    <a:pt x="598805" y="419354"/>
                  </a:lnTo>
                  <a:lnTo>
                    <a:pt x="600354" y="414312"/>
                  </a:lnTo>
                  <a:close/>
                </a:path>
                <a:path w="4744720" h="458470">
                  <a:moveTo>
                    <a:pt x="619518" y="421119"/>
                  </a:moveTo>
                  <a:lnTo>
                    <a:pt x="616153" y="419925"/>
                  </a:lnTo>
                  <a:lnTo>
                    <a:pt x="612787" y="418731"/>
                  </a:lnTo>
                  <a:lnTo>
                    <a:pt x="610806" y="423608"/>
                  </a:lnTo>
                  <a:lnTo>
                    <a:pt x="618007" y="426173"/>
                  </a:lnTo>
                  <a:lnTo>
                    <a:pt x="619518" y="421119"/>
                  </a:lnTo>
                  <a:close/>
                </a:path>
                <a:path w="4744720" h="458470">
                  <a:moveTo>
                    <a:pt x="638670" y="427926"/>
                  </a:moveTo>
                  <a:lnTo>
                    <a:pt x="635304" y="426732"/>
                  </a:lnTo>
                  <a:lnTo>
                    <a:pt x="631939" y="425538"/>
                  </a:lnTo>
                  <a:lnTo>
                    <a:pt x="629996" y="430428"/>
                  </a:lnTo>
                  <a:lnTo>
                    <a:pt x="637184" y="432981"/>
                  </a:lnTo>
                  <a:lnTo>
                    <a:pt x="638670" y="427926"/>
                  </a:lnTo>
                  <a:close/>
                </a:path>
                <a:path w="4744720" h="458470">
                  <a:moveTo>
                    <a:pt x="657910" y="434505"/>
                  </a:moveTo>
                  <a:lnTo>
                    <a:pt x="654507" y="433412"/>
                  </a:lnTo>
                  <a:lnTo>
                    <a:pt x="651103" y="432320"/>
                  </a:lnTo>
                  <a:lnTo>
                    <a:pt x="649198" y="437222"/>
                  </a:lnTo>
                  <a:lnTo>
                    <a:pt x="656463" y="439572"/>
                  </a:lnTo>
                  <a:lnTo>
                    <a:pt x="657910" y="434505"/>
                  </a:lnTo>
                  <a:close/>
                </a:path>
                <a:path w="4744720" h="458470">
                  <a:moveTo>
                    <a:pt x="677265" y="440740"/>
                  </a:moveTo>
                  <a:lnTo>
                    <a:pt x="673862" y="439648"/>
                  </a:lnTo>
                  <a:lnTo>
                    <a:pt x="670458" y="438556"/>
                  </a:lnTo>
                  <a:lnTo>
                    <a:pt x="668578" y="443471"/>
                  </a:lnTo>
                  <a:lnTo>
                    <a:pt x="675843" y="445820"/>
                  </a:lnTo>
                  <a:lnTo>
                    <a:pt x="677265" y="440740"/>
                  </a:lnTo>
                  <a:close/>
                </a:path>
                <a:path w="4744720" h="458470">
                  <a:moveTo>
                    <a:pt x="696607" y="446976"/>
                  </a:moveTo>
                  <a:lnTo>
                    <a:pt x="693204" y="445884"/>
                  </a:lnTo>
                  <a:lnTo>
                    <a:pt x="689800" y="444792"/>
                  </a:lnTo>
                  <a:lnTo>
                    <a:pt x="687959" y="449719"/>
                  </a:lnTo>
                  <a:lnTo>
                    <a:pt x="695223" y="452069"/>
                  </a:lnTo>
                  <a:lnTo>
                    <a:pt x="696607" y="446976"/>
                  </a:lnTo>
                  <a:close/>
                </a:path>
                <a:path w="4744720" h="458470">
                  <a:moveTo>
                    <a:pt x="715962" y="453212"/>
                  </a:moveTo>
                  <a:lnTo>
                    <a:pt x="712558" y="452120"/>
                  </a:lnTo>
                  <a:lnTo>
                    <a:pt x="709155" y="451027"/>
                  </a:lnTo>
                  <a:lnTo>
                    <a:pt x="707351" y="455968"/>
                  </a:lnTo>
                  <a:lnTo>
                    <a:pt x="714616" y="458317"/>
                  </a:lnTo>
                  <a:lnTo>
                    <a:pt x="715962" y="453212"/>
                  </a:lnTo>
                  <a:close/>
                </a:path>
                <a:path w="4744720" h="458470">
                  <a:moveTo>
                    <a:pt x="4124325" y="609"/>
                  </a:moveTo>
                  <a:lnTo>
                    <a:pt x="4120756" y="304"/>
                  </a:lnTo>
                  <a:lnTo>
                    <a:pt x="4117187" y="0"/>
                  </a:lnTo>
                  <a:lnTo>
                    <a:pt x="4116540" y="5232"/>
                  </a:lnTo>
                  <a:lnTo>
                    <a:pt x="4124109" y="5880"/>
                  </a:lnTo>
                  <a:lnTo>
                    <a:pt x="4124325" y="609"/>
                  </a:lnTo>
                  <a:close/>
                </a:path>
                <a:path w="4744720" h="458470">
                  <a:moveTo>
                    <a:pt x="4144581" y="2349"/>
                  </a:moveTo>
                  <a:lnTo>
                    <a:pt x="4141012" y="2044"/>
                  </a:lnTo>
                  <a:lnTo>
                    <a:pt x="4137444" y="1739"/>
                  </a:lnTo>
                  <a:lnTo>
                    <a:pt x="4136758" y="6959"/>
                  </a:lnTo>
                  <a:lnTo>
                    <a:pt x="4144340" y="7607"/>
                  </a:lnTo>
                  <a:lnTo>
                    <a:pt x="4144581" y="2349"/>
                  </a:lnTo>
                  <a:close/>
                </a:path>
                <a:path w="4744720" h="458470">
                  <a:moveTo>
                    <a:pt x="4164838" y="4089"/>
                  </a:moveTo>
                  <a:lnTo>
                    <a:pt x="4161269" y="3784"/>
                  </a:lnTo>
                  <a:lnTo>
                    <a:pt x="4157700" y="3479"/>
                  </a:lnTo>
                  <a:lnTo>
                    <a:pt x="4156989" y="8699"/>
                  </a:lnTo>
                  <a:lnTo>
                    <a:pt x="4164558" y="9347"/>
                  </a:lnTo>
                  <a:lnTo>
                    <a:pt x="4164838" y="4089"/>
                  </a:lnTo>
                  <a:close/>
                </a:path>
                <a:path w="4744720" h="458470">
                  <a:moveTo>
                    <a:pt x="4185069" y="6057"/>
                  </a:moveTo>
                  <a:lnTo>
                    <a:pt x="4181513" y="5651"/>
                  </a:lnTo>
                  <a:lnTo>
                    <a:pt x="4177957" y="5245"/>
                  </a:lnTo>
                  <a:lnTo>
                    <a:pt x="4177207" y="10452"/>
                  </a:lnTo>
                  <a:lnTo>
                    <a:pt x="4184764" y="11315"/>
                  </a:lnTo>
                  <a:lnTo>
                    <a:pt x="4185069" y="6057"/>
                  </a:lnTo>
                  <a:close/>
                </a:path>
                <a:path w="4744720" h="458470">
                  <a:moveTo>
                    <a:pt x="4205274" y="8356"/>
                  </a:moveTo>
                  <a:lnTo>
                    <a:pt x="4201718" y="7950"/>
                  </a:lnTo>
                  <a:lnTo>
                    <a:pt x="4198162" y="7543"/>
                  </a:lnTo>
                  <a:lnTo>
                    <a:pt x="4197375" y="12750"/>
                  </a:lnTo>
                  <a:lnTo>
                    <a:pt x="4204932" y="13614"/>
                  </a:lnTo>
                  <a:lnTo>
                    <a:pt x="4205274" y="8356"/>
                  </a:lnTo>
                  <a:close/>
                </a:path>
                <a:path w="4744720" h="458470">
                  <a:moveTo>
                    <a:pt x="4225468" y="10655"/>
                  </a:moveTo>
                  <a:lnTo>
                    <a:pt x="4221912" y="10248"/>
                  </a:lnTo>
                  <a:lnTo>
                    <a:pt x="4218356" y="9842"/>
                  </a:lnTo>
                  <a:lnTo>
                    <a:pt x="4217543" y="15049"/>
                  </a:lnTo>
                  <a:lnTo>
                    <a:pt x="4225099" y="15913"/>
                  </a:lnTo>
                  <a:lnTo>
                    <a:pt x="4225468" y="10655"/>
                  </a:lnTo>
                  <a:close/>
                </a:path>
                <a:path w="4744720" h="458470">
                  <a:moveTo>
                    <a:pt x="4245673" y="12954"/>
                  </a:moveTo>
                  <a:lnTo>
                    <a:pt x="4242117" y="12547"/>
                  </a:lnTo>
                  <a:lnTo>
                    <a:pt x="4238561" y="12141"/>
                  </a:lnTo>
                  <a:lnTo>
                    <a:pt x="4237710" y="17348"/>
                  </a:lnTo>
                  <a:lnTo>
                    <a:pt x="4245267" y="18199"/>
                  </a:lnTo>
                  <a:lnTo>
                    <a:pt x="4245673" y="12954"/>
                  </a:lnTo>
                  <a:close/>
                </a:path>
                <a:path w="4744720" h="458470">
                  <a:moveTo>
                    <a:pt x="4265879" y="15265"/>
                  </a:moveTo>
                  <a:lnTo>
                    <a:pt x="4262323" y="14859"/>
                  </a:lnTo>
                  <a:lnTo>
                    <a:pt x="4258767" y="14452"/>
                  </a:lnTo>
                  <a:lnTo>
                    <a:pt x="4257891" y="19646"/>
                  </a:lnTo>
                  <a:lnTo>
                    <a:pt x="4265447" y="20510"/>
                  </a:lnTo>
                  <a:lnTo>
                    <a:pt x="4265879" y="15265"/>
                  </a:lnTo>
                  <a:close/>
                </a:path>
                <a:path w="4744720" h="458470">
                  <a:moveTo>
                    <a:pt x="4286008" y="18059"/>
                  </a:moveTo>
                  <a:lnTo>
                    <a:pt x="4282465" y="17551"/>
                  </a:lnTo>
                  <a:lnTo>
                    <a:pt x="4278922" y="17043"/>
                  </a:lnTo>
                  <a:lnTo>
                    <a:pt x="4278007" y="22237"/>
                  </a:lnTo>
                  <a:lnTo>
                    <a:pt x="4285539" y="23304"/>
                  </a:lnTo>
                  <a:lnTo>
                    <a:pt x="4286008" y="18059"/>
                  </a:lnTo>
                  <a:close/>
                </a:path>
                <a:path w="4744720" h="458470">
                  <a:moveTo>
                    <a:pt x="4306138" y="20916"/>
                  </a:moveTo>
                  <a:lnTo>
                    <a:pt x="4302595" y="20408"/>
                  </a:lnTo>
                  <a:lnTo>
                    <a:pt x="4299051" y="19900"/>
                  </a:lnTo>
                  <a:lnTo>
                    <a:pt x="4298112" y="25082"/>
                  </a:lnTo>
                  <a:lnTo>
                    <a:pt x="4305643" y="26162"/>
                  </a:lnTo>
                  <a:lnTo>
                    <a:pt x="4306138" y="20916"/>
                  </a:lnTo>
                  <a:close/>
                </a:path>
                <a:path w="4744720" h="458470">
                  <a:moveTo>
                    <a:pt x="4326267" y="23774"/>
                  </a:moveTo>
                  <a:lnTo>
                    <a:pt x="4322724" y="23266"/>
                  </a:lnTo>
                  <a:lnTo>
                    <a:pt x="4319181" y="22758"/>
                  </a:lnTo>
                  <a:lnTo>
                    <a:pt x="4318203" y="27940"/>
                  </a:lnTo>
                  <a:lnTo>
                    <a:pt x="4325734" y="29006"/>
                  </a:lnTo>
                  <a:lnTo>
                    <a:pt x="4326267" y="23774"/>
                  </a:lnTo>
                  <a:close/>
                </a:path>
                <a:path w="4744720" h="458470">
                  <a:moveTo>
                    <a:pt x="4346397" y="26631"/>
                  </a:moveTo>
                  <a:lnTo>
                    <a:pt x="4342854" y="26123"/>
                  </a:lnTo>
                  <a:lnTo>
                    <a:pt x="4339310" y="25628"/>
                  </a:lnTo>
                  <a:lnTo>
                    <a:pt x="4338307" y="30797"/>
                  </a:lnTo>
                  <a:lnTo>
                    <a:pt x="4345838" y="31864"/>
                  </a:lnTo>
                  <a:lnTo>
                    <a:pt x="4346397" y="26631"/>
                  </a:lnTo>
                  <a:close/>
                </a:path>
                <a:path w="4744720" h="458470">
                  <a:moveTo>
                    <a:pt x="4366514" y="29603"/>
                  </a:moveTo>
                  <a:lnTo>
                    <a:pt x="4362983" y="29006"/>
                  </a:lnTo>
                  <a:lnTo>
                    <a:pt x="4359453" y="28460"/>
                  </a:lnTo>
                  <a:lnTo>
                    <a:pt x="4358411" y="33629"/>
                  </a:lnTo>
                  <a:lnTo>
                    <a:pt x="4362170" y="34201"/>
                  </a:lnTo>
                  <a:lnTo>
                    <a:pt x="4365917" y="34848"/>
                  </a:lnTo>
                  <a:lnTo>
                    <a:pt x="4366514" y="29603"/>
                  </a:lnTo>
                  <a:close/>
                </a:path>
                <a:path w="4744720" h="458470">
                  <a:moveTo>
                    <a:pt x="4386554" y="33007"/>
                  </a:moveTo>
                  <a:lnTo>
                    <a:pt x="4383024" y="32410"/>
                  </a:lnTo>
                  <a:lnTo>
                    <a:pt x="4379493" y="31813"/>
                  </a:lnTo>
                  <a:lnTo>
                    <a:pt x="4378439" y="36969"/>
                  </a:lnTo>
                  <a:lnTo>
                    <a:pt x="4385932" y="38239"/>
                  </a:lnTo>
                  <a:lnTo>
                    <a:pt x="4386554" y="33007"/>
                  </a:lnTo>
                  <a:close/>
                </a:path>
                <a:path w="4744720" h="458470">
                  <a:moveTo>
                    <a:pt x="4406595" y="36410"/>
                  </a:moveTo>
                  <a:lnTo>
                    <a:pt x="4403064" y="35814"/>
                  </a:lnTo>
                  <a:lnTo>
                    <a:pt x="4399534" y="35217"/>
                  </a:lnTo>
                  <a:lnTo>
                    <a:pt x="4398442" y="40373"/>
                  </a:lnTo>
                  <a:lnTo>
                    <a:pt x="4405947" y="41643"/>
                  </a:lnTo>
                  <a:lnTo>
                    <a:pt x="4406595" y="36410"/>
                  </a:lnTo>
                  <a:close/>
                </a:path>
                <a:path w="4744720" h="458470">
                  <a:moveTo>
                    <a:pt x="4426648" y="39801"/>
                  </a:moveTo>
                  <a:lnTo>
                    <a:pt x="4423118" y="39204"/>
                  </a:lnTo>
                  <a:lnTo>
                    <a:pt x="4419587" y="38608"/>
                  </a:lnTo>
                  <a:lnTo>
                    <a:pt x="4418469" y="43751"/>
                  </a:lnTo>
                  <a:lnTo>
                    <a:pt x="4425962" y="45021"/>
                  </a:lnTo>
                  <a:lnTo>
                    <a:pt x="4426648" y="39801"/>
                  </a:lnTo>
                  <a:close/>
                </a:path>
                <a:path w="4744720" h="458470">
                  <a:moveTo>
                    <a:pt x="4446689" y="43205"/>
                  </a:moveTo>
                  <a:lnTo>
                    <a:pt x="4443158" y="42608"/>
                  </a:lnTo>
                  <a:lnTo>
                    <a:pt x="4439628" y="42011"/>
                  </a:lnTo>
                  <a:lnTo>
                    <a:pt x="4438485" y="47155"/>
                  </a:lnTo>
                  <a:lnTo>
                    <a:pt x="4445978" y="48425"/>
                  </a:lnTo>
                  <a:lnTo>
                    <a:pt x="4446689" y="43205"/>
                  </a:lnTo>
                  <a:close/>
                </a:path>
                <a:path w="4744720" h="458470">
                  <a:moveTo>
                    <a:pt x="4466679" y="46837"/>
                  </a:moveTo>
                  <a:lnTo>
                    <a:pt x="4463173" y="46139"/>
                  </a:lnTo>
                  <a:lnTo>
                    <a:pt x="4459668" y="45453"/>
                  </a:lnTo>
                  <a:lnTo>
                    <a:pt x="4458487" y="50584"/>
                  </a:lnTo>
                  <a:lnTo>
                    <a:pt x="4465942" y="52044"/>
                  </a:lnTo>
                  <a:lnTo>
                    <a:pt x="4466679" y="46837"/>
                  </a:lnTo>
                  <a:close/>
                </a:path>
                <a:path w="4744720" h="458470">
                  <a:moveTo>
                    <a:pt x="4486630" y="50774"/>
                  </a:moveTo>
                  <a:lnTo>
                    <a:pt x="4483125" y="50076"/>
                  </a:lnTo>
                  <a:lnTo>
                    <a:pt x="4479620" y="49390"/>
                  </a:lnTo>
                  <a:lnTo>
                    <a:pt x="4478413" y="54508"/>
                  </a:lnTo>
                  <a:lnTo>
                    <a:pt x="4485868" y="55981"/>
                  </a:lnTo>
                  <a:lnTo>
                    <a:pt x="4486630" y="50774"/>
                  </a:lnTo>
                  <a:close/>
                </a:path>
                <a:path w="4744720" h="458470">
                  <a:moveTo>
                    <a:pt x="4506569" y="54686"/>
                  </a:moveTo>
                  <a:lnTo>
                    <a:pt x="4503064" y="54000"/>
                  </a:lnTo>
                  <a:lnTo>
                    <a:pt x="4499559" y="53314"/>
                  </a:lnTo>
                  <a:lnTo>
                    <a:pt x="4498327" y="58432"/>
                  </a:lnTo>
                  <a:lnTo>
                    <a:pt x="4505782" y="59905"/>
                  </a:lnTo>
                  <a:lnTo>
                    <a:pt x="4506569" y="54686"/>
                  </a:lnTo>
                  <a:close/>
                </a:path>
                <a:path w="4744720" h="458470">
                  <a:moveTo>
                    <a:pt x="4526521" y="58635"/>
                  </a:moveTo>
                  <a:lnTo>
                    <a:pt x="4523016" y="57937"/>
                  </a:lnTo>
                  <a:lnTo>
                    <a:pt x="4519511" y="57251"/>
                  </a:lnTo>
                  <a:lnTo>
                    <a:pt x="4518241" y="62357"/>
                  </a:lnTo>
                  <a:lnTo>
                    <a:pt x="4525708" y="63830"/>
                  </a:lnTo>
                  <a:lnTo>
                    <a:pt x="4526521" y="58635"/>
                  </a:lnTo>
                  <a:close/>
                </a:path>
                <a:path w="4744720" h="458470">
                  <a:moveTo>
                    <a:pt x="4546460" y="62572"/>
                  </a:moveTo>
                  <a:lnTo>
                    <a:pt x="4542955" y="61874"/>
                  </a:lnTo>
                  <a:lnTo>
                    <a:pt x="4539450" y="61188"/>
                  </a:lnTo>
                  <a:lnTo>
                    <a:pt x="4538154" y="66294"/>
                  </a:lnTo>
                  <a:lnTo>
                    <a:pt x="4545622" y="67767"/>
                  </a:lnTo>
                  <a:lnTo>
                    <a:pt x="4546460" y="62572"/>
                  </a:lnTo>
                  <a:close/>
                </a:path>
                <a:path w="4744720" h="458470">
                  <a:moveTo>
                    <a:pt x="4566361" y="66738"/>
                  </a:moveTo>
                  <a:lnTo>
                    <a:pt x="4562868" y="65951"/>
                  </a:lnTo>
                  <a:lnTo>
                    <a:pt x="4559376" y="65163"/>
                  </a:lnTo>
                  <a:lnTo>
                    <a:pt x="4558068" y="70269"/>
                  </a:lnTo>
                  <a:lnTo>
                    <a:pt x="4565485" y="71932"/>
                  </a:lnTo>
                  <a:lnTo>
                    <a:pt x="4566361" y="66738"/>
                  </a:lnTo>
                  <a:close/>
                </a:path>
                <a:path w="4744720" h="458470">
                  <a:moveTo>
                    <a:pt x="4586198" y="71183"/>
                  </a:moveTo>
                  <a:lnTo>
                    <a:pt x="4582706" y="70396"/>
                  </a:lnTo>
                  <a:lnTo>
                    <a:pt x="4579213" y="69608"/>
                  </a:lnTo>
                  <a:lnTo>
                    <a:pt x="4577880" y="74701"/>
                  </a:lnTo>
                  <a:lnTo>
                    <a:pt x="4585297" y="76365"/>
                  </a:lnTo>
                  <a:lnTo>
                    <a:pt x="4586198" y="71183"/>
                  </a:lnTo>
                  <a:close/>
                </a:path>
                <a:path w="4744720" h="458470">
                  <a:moveTo>
                    <a:pt x="4606036" y="75628"/>
                  </a:moveTo>
                  <a:lnTo>
                    <a:pt x="4602543" y="74841"/>
                  </a:lnTo>
                  <a:lnTo>
                    <a:pt x="4599051" y="74053"/>
                  </a:lnTo>
                  <a:lnTo>
                    <a:pt x="4597692" y="79146"/>
                  </a:lnTo>
                  <a:lnTo>
                    <a:pt x="4605109" y="80810"/>
                  </a:lnTo>
                  <a:lnTo>
                    <a:pt x="4606036" y="75628"/>
                  </a:lnTo>
                  <a:close/>
                </a:path>
                <a:path w="4744720" h="458470">
                  <a:moveTo>
                    <a:pt x="4625873" y="80073"/>
                  </a:moveTo>
                  <a:lnTo>
                    <a:pt x="4622381" y="79286"/>
                  </a:lnTo>
                  <a:lnTo>
                    <a:pt x="4618888" y="78498"/>
                  </a:lnTo>
                  <a:lnTo>
                    <a:pt x="4617504" y="83591"/>
                  </a:lnTo>
                  <a:lnTo>
                    <a:pt x="4624921" y="85255"/>
                  </a:lnTo>
                  <a:lnTo>
                    <a:pt x="4625873" y="80073"/>
                  </a:lnTo>
                  <a:close/>
                </a:path>
                <a:path w="4744720" h="458470">
                  <a:moveTo>
                    <a:pt x="4645711" y="84518"/>
                  </a:moveTo>
                  <a:lnTo>
                    <a:pt x="4642218" y="83731"/>
                  </a:lnTo>
                  <a:lnTo>
                    <a:pt x="4638726" y="82943"/>
                  </a:lnTo>
                  <a:lnTo>
                    <a:pt x="4637316" y="88023"/>
                  </a:lnTo>
                  <a:lnTo>
                    <a:pt x="4644733" y="89687"/>
                  </a:lnTo>
                  <a:lnTo>
                    <a:pt x="4645711" y="84518"/>
                  </a:lnTo>
                  <a:close/>
                </a:path>
                <a:path w="4744720" h="458470">
                  <a:moveTo>
                    <a:pt x="4665497" y="89141"/>
                  </a:moveTo>
                  <a:lnTo>
                    <a:pt x="4662030" y="88265"/>
                  </a:lnTo>
                  <a:lnTo>
                    <a:pt x="4658563" y="87388"/>
                  </a:lnTo>
                  <a:lnTo>
                    <a:pt x="4657115" y="92456"/>
                  </a:lnTo>
                  <a:lnTo>
                    <a:pt x="4664494" y="94310"/>
                  </a:lnTo>
                  <a:lnTo>
                    <a:pt x="4665497" y="89141"/>
                  </a:lnTo>
                  <a:close/>
                </a:path>
                <a:path w="4744720" h="458470">
                  <a:moveTo>
                    <a:pt x="4685220" y="94081"/>
                  </a:moveTo>
                  <a:lnTo>
                    <a:pt x="4681753" y="93205"/>
                  </a:lnTo>
                  <a:lnTo>
                    <a:pt x="4678286" y="92341"/>
                  </a:lnTo>
                  <a:lnTo>
                    <a:pt x="4676826" y="97396"/>
                  </a:lnTo>
                  <a:lnTo>
                    <a:pt x="4684204" y="99237"/>
                  </a:lnTo>
                  <a:lnTo>
                    <a:pt x="4685220" y="94081"/>
                  </a:lnTo>
                  <a:close/>
                </a:path>
                <a:path w="4744720" h="458470">
                  <a:moveTo>
                    <a:pt x="4704943" y="99021"/>
                  </a:moveTo>
                  <a:lnTo>
                    <a:pt x="4701476" y="98145"/>
                  </a:lnTo>
                  <a:lnTo>
                    <a:pt x="4698009" y="97269"/>
                  </a:lnTo>
                  <a:lnTo>
                    <a:pt x="4696523" y="102323"/>
                  </a:lnTo>
                  <a:lnTo>
                    <a:pt x="4703902" y="104178"/>
                  </a:lnTo>
                  <a:lnTo>
                    <a:pt x="4704943" y="99021"/>
                  </a:lnTo>
                  <a:close/>
                </a:path>
                <a:path w="4744720" h="458470">
                  <a:moveTo>
                    <a:pt x="4724654" y="103974"/>
                  </a:moveTo>
                  <a:lnTo>
                    <a:pt x="4721187" y="103098"/>
                  </a:lnTo>
                  <a:lnTo>
                    <a:pt x="4717720" y="102235"/>
                  </a:lnTo>
                  <a:lnTo>
                    <a:pt x="4716208" y="107276"/>
                  </a:lnTo>
                  <a:lnTo>
                    <a:pt x="4723587" y="109131"/>
                  </a:lnTo>
                  <a:lnTo>
                    <a:pt x="4724654" y="103974"/>
                  </a:lnTo>
                  <a:close/>
                </a:path>
                <a:path w="4744720" h="458470">
                  <a:moveTo>
                    <a:pt x="4744377" y="108915"/>
                  </a:moveTo>
                  <a:lnTo>
                    <a:pt x="4740910" y="108038"/>
                  </a:lnTo>
                  <a:lnTo>
                    <a:pt x="4737443" y="107175"/>
                  </a:lnTo>
                  <a:lnTo>
                    <a:pt x="4735906" y="112204"/>
                  </a:lnTo>
                  <a:lnTo>
                    <a:pt x="4743285" y="114058"/>
                  </a:lnTo>
                  <a:lnTo>
                    <a:pt x="4744377" y="10891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 descr=""/>
            <p:cNvSpPr/>
            <p:nvPr/>
          </p:nvSpPr>
          <p:spPr>
            <a:xfrm>
              <a:off x="1509014" y="5900991"/>
              <a:ext cx="566420" cy="116205"/>
            </a:xfrm>
            <a:custGeom>
              <a:avLst/>
              <a:gdLst/>
              <a:ahLst/>
              <a:cxnLst/>
              <a:rect l="l" t="t" r="r" b="b"/>
              <a:pathLst>
                <a:path w="566419" h="116204">
                  <a:moveTo>
                    <a:pt x="8610" y="2184"/>
                  </a:moveTo>
                  <a:lnTo>
                    <a:pt x="5207" y="1092"/>
                  </a:lnTo>
                  <a:lnTo>
                    <a:pt x="1803" y="0"/>
                  </a:lnTo>
                  <a:lnTo>
                    <a:pt x="0" y="4940"/>
                  </a:lnTo>
                  <a:lnTo>
                    <a:pt x="7264" y="7289"/>
                  </a:lnTo>
                  <a:lnTo>
                    <a:pt x="8610" y="2184"/>
                  </a:lnTo>
                  <a:close/>
                </a:path>
                <a:path w="566419" h="116204">
                  <a:moveTo>
                    <a:pt x="27952" y="8420"/>
                  </a:moveTo>
                  <a:lnTo>
                    <a:pt x="24549" y="7327"/>
                  </a:lnTo>
                  <a:lnTo>
                    <a:pt x="21145" y="6235"/>
                  </a:lnTo>
                  <a:lnTo>
                    <a:pt x="19367" y="11188"/>
                  </a:lnTo>
                  <a:lnTo>
                    <a:pt x="26631" y="13525"/>
                  </a:lnTo>
                  <a:lnTo>
                    <a:pt x="27952" y="8420"/>
                  </a:lnTo>
                  <a:close/>
                </a:path>
                <a:path w="566419" h="116204">
                  <a:moveTo>
                    <a:pt x="47472" y="14071"/>
                  </a:moveTo>
                  <a:lnTo>
                    <a:pt x="44043" y="13081"/>
                  </a:lnTo>
                  <a:lnTo>
                    <a:pt x="40614" y="12090"/>
                  </a:lnTo>
                  <a:lnTo>
                    <a:pt x="38862" y="17056"/>
                  </a:lnTo>
                  <a:lnTo>
                    <a:pt x="46202" y="19177"/>
                  </a:lnTo>
                  <a:lnTo>
                    <a:pt x="47472" y="14071"/>
                  </a:lnTo>
                  <a:close/>
                </a:path>
                <a:path w="566419" h="116204">
                  <a:moveTo>
                    <a:pt x="67005" y="19723"/>
                  </a:moveTo>
                  <a:lnTo>
                    <a:pt x="63576" y="18732"/>
                  </a:lnTo>
                  <a:lnTo>
                    <a:pt x="60147" y="17741"/>
                  </a:lnTo>
                  <a:lnTo>
                    <a:pt x="58432" y="22720"/>
                  </a:lnTo>
                  <a:lnTo>
                    <a:pt x="65773" y="24841"/>
                  </a:lnTo>
                  <a:lnTo>
                    <a:pt x="67005" y="19723"/>
                  </a:lnTo>
                  <a:close/>
                </a:path>
                <a:path w="566419" h="116204">
                  <a:moveTo>
                    <a:pt x="86537" y="25361"/>
                  </a:moveTo>
                  <a:lnTo>
                    <a:pt x="83108" y="24371"/>
                  </a:lnTo>
                  <a:lnTo>
                    <a:pt x="79679" y="23380"/>
                  </a:lnTo>
                  <a:lnTo>
                    <a:pt x="78003" y="28371"/>
                  </a:lnTo>
                  <a:lnTo>
                    <a:pt x="85344" y="30492"/>
                  </a:lnTo>
                  <a:lnTo>
                    <a:pt x="86537" y="25361"/>
                  </a:lnTo>
                  <a:close/>
                </a:path>
                <a:path w="566419" h="116204">
                  <a:moveTo>
                    <a:pt x="106070" y="31000"/>
                  </a:moveTo>
                  <a:lnTo>
                    <a:pt x="102641" y="30010"/>
                  </a:lnTo>
                  <a:lnTo>
                    <a:pt x="99212" y="29019"/>
                  </a:lnTo>
                  <a:lnTo>
                    <a:pt x="97574" y="34023"/>
                  </a:lnTo>
                  <a:lnTo>
                    <a:pt x="104914" y="36144"/>
                  </a:lnTo>
                  <a:lnTo>
                    <a:pt x="106070" y="31000"/>
                  </a:lnTo>
                  <a:close/>
                </a:path>
                <a:path w="566419" h="116204">
                  <a:moveTo>
                    <a:pt x="125717" y="36207"/>
                  </a:moveTo>
                  <a:lnTo>
                    <a:pt x="122250" y="35318"/>
                  </a:lnTo>
                  <a:lnTo>
                    <a:pt x="118783" y="34442"/>
                  </a:lnTo>
                  <a:lnTo>
                    <a:pt x="117195" y="39458"/>
                  </a:lnTo>
                  <a:lnTo>
                    <a:pt x="124587" y="41351"/>
                  </a:lnTo>
                  <a:lnTo>
                    <a:pt x="125717" y="36207"/>
                  </a:lnTo>
                  <a:close/>
                </a:path>
                <a:path w="566419" h="116204">
                  <a:moveTo>
                    <a:pt x="145415" y="41236"/>
                  </a:moveTo>
                  <a:lnTo>
                    <a:pt x="141947" y="40347"/>
                  </a:lnTo>
                  <a:lnTo>
                    <a:pt x="138480" y="39458"/>
                  </a:lnTo>
                  <a:lnTo>
                    <a:pt x="136931" y="44500"/>
                  </a:lnTo>
                  <a:lnTo>
                    <a:pt x="144322" y="46380"/>
                  </a:lnTo>
                  <a:lnTo>
                    <a:pt x="145415" y="41236"/>
                  </a:lnTo>
                  <a:close/>
                </a:path>
                <a:path w="566419" h="116204">
                  <a:moveTo>
                    <a:pt x="165112" y="46240"/>
                  </a:moveTo>
                  <a:lnTo>
                    <a:pt x="161645" y="45364"/>
                  </a:lnTo>
                  <a:lnTo>
                    <a:pt x="158178" y="44475"/>
                  </a:lnTo>
                  <a:lnTo>
                    <a:pt x="156667" y="49530"/>
                  </a:lnTo>
                  <a:lnTo>
                    <a:pt x="164058" y="51409"/>
                  </a:lnTo>
                  <a:lnTo>
                    <a:pt x="165112" y="46240"/>
                  </a:lnTo>
                  <a:close/>
                </a:path>
                <a:path w="566419" h="116204">
                  <a:moveTo>
                    <a:pt x="184810" y="51282"/>
                  </a:moveTo>
                  <a:lnTo>
                    <a:pt x="181343" y="50393"/>
                  </a:lnTo>
                  <a:lnTo>
                    <a:pt x="177876" y="49517"/>
                  </a:lnTo>
                  <a:lnTo>
                    <a:pt x="176403" y="54559"/>
                  </a:lnTo>
                  <a:lnTo>
                    <a:pt x="183807" y="56451"/>
                  </a:lnTo>
                  <a:lnTo>
                    <a:pt x="184810" y="51282"/>
                  </a:lnTo>
                  <a:close/>
                </a:path>
                <a:path w="566419" h="116204">
                  <a:moveTo>
                    <a:pt x="204597" y="55918"/>
                  </a:moveTo>
                  <a:lnTo>
                    <a:pt x="201104" y="55143"/>
                  </a:lnTo>
                  <a:lnTo>
                    <a:pt x="197612" y="54368"/>
                  </a:lnTo>
                  <a:lnTo>
                    <a:pt x="196176" y="59448"/>
                  </a:lnTo>
                  <a:lnTo>
                    <a:pt x="203631" y="61087"/>
                  </a:lnTo>
                  <a:lnTo>
                    <a:pt x="204597" y="55918"/>
                  </a:lnTo>
                  <a:close/>
                </a:path>
                <a:path w="566419" h="116204">
                  <a:moveTo>
                    <a:pt x="224447" y="60299"/>
                  </a:moveTo>
                  <a:lnTo>
                    <a:pt x="220954" y="59524"/>
                  </a:lnTo>
                  <a:lnTo>
                    <a:pt x="217462" y="58750"/>
                  </a:lnTo>
                  <a:lnTo>
                    <a:pt x="216065" y="63830"/>
                  </a:lnTo>
                  <a:lnTo>
                    <a:pt x="223520" y="65481"/>
                  </a:lnTo>
                  <a:lnTo>
                    <a:pt x="224447" y="60299"/>
                  </a:lnTo>
                  <a:close/>
                </a:path>
                <a:path w="566419" h="116204">
                  <a:moveTo>
                    <a:pt x="244297" y="64681"/>
                  </a:moveTo>
                  <a:lnTo>
                    <a:pt x="240804" y="63906"/>
                  </a:lnTo>
                  <a:lnTo>
                    <a:pt x="237312" y="63131"/>
                  </a:lnTo>
                  <a:lnTo>
                    <a:pt x="235966" y="68224"/>
                  </a:lnTo>
                  <a:lnTo>
                    <a:pt x="243420" y="69875"/>
                  </a:lnTo>
                  <a:lnTo>
                    <a:pt x="244297" y="64681"/>
                  </a:lnTo>
                  <a:close/>
                </a:path>
                <a:path w="566419" h="116204">
                  <a:moveTo>
                    <a:pt x="264147" y="69062"/>
                  </a:moveTo>
                  <a:lnTo>
                    <a:pt x="260654" y="68287"/>
                  </a:lnTo>
                  <a:lnTo>
                    <a:pt x="257162" y="67513"/>
                  </a:lnTo>
                  <a:lnTo>
                    <a:pt x="255854" y="72618"/>
                  </a:lnTo>
                  <a:lnTo>
                    <a:pt x="263309" y="74256"/>
                  </a:lnTo>
                  <a:lnTo>
                    <a:pt x="264147" y="69062"/>
                  </a:lnTo>
                  <a:close/>
                </a:path>
                <a:path w="566419" h="116204">
                  <a:moveTo>
                    <a:pt x="284073" y="73050"/>
                  </a:moveTo>
                  <a:lnTo>
                    <a:pt x="280555" y="72402"/>
                  </a:lnTo>
                  <a:lnTo>
                    <a:pt x="277037" y="71755"/>
                  </a:lnTo>
                  <a:lnTo>
                    <a:pt x="275767" y="76860"/>
                  </a:lnTo>
                  <a:lnTo>
                    <a:pt x="283273" y="78257"/>
                  </a:lnTo>
                  <a:lnTo>
                    <a:pt x="284073" y="73050"/>
                  </a:lnTo>
                  <a:close/>
                </a:path>
                <a:path w="566419" h="116204">
                  <a:moveTo>
                    <a:pt x="304050" y="76771"/>
                  </a:moveTo>
                  <a:lnTo>
                    <a:pt x="300532" y="76123"/>
                  </a:lnTo>
                  <a:lnTo>
                    <a:pt x="297014" y="75476"/>
                  </a:lnTo>
                  <a:lnTo>
                    <a:pt x="295795" y="80594"/>
                  </a:lnTo>
                  <a:lnTo>
                    <a:pt x="303301" y="81991"/>
                  </a:lnTo>
                  <a:lnTo>
                    <a:pt x="304050" y="76771"/>
                  </a:lnTo>
                  <a:close/>
                </a:path>
                <a:path w="566419" h="116204">
                  <a:moveTo>
                    <a:pt x="324027" y="80479"/>
                  </a:moveTo>
                  <a:lnTo>
                    <a:pt x="320509" y="79832"/>
                  </a:lnTo>
                  <a:lnTo>
                    <a:pt x="316992" y="79184"/>
                  </a:lnTo>
                  <a:lnTo>
                    <a:pt x="315810" y="84315"/>
                  </a:lnTo>
                  <a:lnTo>
                    <a:pt x="323316" y="85712"/>
                  </a:lnTo>
                  <a:lnTo>
                    <a:pt x="324027" y="80479"/>
                  </a:lnTo>
                  <a:close/>
                </a:path>
                <a:path w="566419" h="116204">
                  <a:moveTo>
                    <a:pt x="344017" y="84201"/>
                  </a:moveTo>
                  <a:lnTo>
                    <a:pt x="340499" y="83553"/>
                  </a:lnTo>
                  <a:lnTo>
                    <a:pt x="336981" y="82905"/>
                  </a:lnTo>
                  <a:lnTo>
                    <a:pt x="335851" y="88036"/>
                  </a:lnTo>
                  <a:lnTo>
                    <a:pt x="343357" y="89433"/>
                  </a:lnTo>
                  <a:lnTo>
                    <a:pt x="344017" y="84201"/>
                  </a:lnTo>
                  <a:close/>
                </a:path>
                <a:path w="566419" h="116204">
                  <a:moveTo>
                    <a:pt x="364070" y="87452"/>
                  </a:moveTo>
                  <a:lnTo>
                    <a:pt x="360540" y="86918"/>
                  </a:lnTo>
                  <a:lnTo>
                    <a:pt x="357009" y="86385"/>
                  </a:lnTo>
                  <a:lnTo>
                    <a:pt x="355917" y="91541"/>
                  </a:lnTo>
                  <a:lnTo>
                    <a:pt x="363461" y="92684"/>
                  </a:lnTo>
                  <a:lnTo>
                    <a:pt x="364070" y="87452"/>
                  </a:lnTo>
                  <a:close/>
                </a:path>
                <a:path w="566419" h="116204">
                  <a:moveTo>
                    <a:pt x="384162" y="90487"/>
                  </a:moveTo>
                  <a:lnTo>
                    <a:pt x="380631" y="89954"/>
                  </a:lnTo>
                  <a:lnTo>
                    <a:pt x="377101" y="89420"/>
                  </a:lnTo>
                  <a:lnTo>
                    <a:pt x="376047" y="94589"/>
                  </a:lnTo>
                  <a:lnTo>
                    <a:pt x="383603" y="95719"/>
                  </a:lnTo>
                  <a:lnTo>
                    <a:pt x="384162" y="90487"/>
                  </a:lnTo>
                  <a:close/>
                </a:path>
                <a:path w="566419" h="116204">
                  <a:moveTo>
                    <a:pt x="404253" y="93535"/>
                  </a:moveTo>
                  <a:lnTo>
                    <a:pt x="400723" y="93002"/>
                  </a:lnTo>
                  <a:lnTo>
                    <a:pt x="397192" y="92468"/>
                  </a:lnTo>
                  <a:lnTo>
                    <a:pt x="396189" y="97637"/>
                  </a:lnTo>
                  <a:lnTo>
                    <a:pt x="403745" y="98780"/>
                  </a:lnTo>
                  <a:lnTo>
                    <a:pt x="404253" y="93535"/>
                  </a:lnTo>
                  <a:close/>
                </a:path>
                <a:path w="566419" h="116204">
                  <a:moveTo>
                    <a:pt x="424357" y="96570"/>
                  </a:moveTo>
                  <a:lnTo>
                    <a:pt x="420827" y="96037"/>
                  </a:lnTo>
                  <a:lnTo>
                    <a:pt x="417296" y="95504"/>
                  </a:lnTo>
                  <a:lnTo>
                    <a:pt x="416344" y="100685"/>
                  </a:lnTo>
                  <a:lnTo>
                    <a:pt x="423887" y="101828"/>
                  </a:lnTo>
                  <a:lnTo>
                    <a:pt x="424357" y="96570"/>
                  </a:lnTo>
                  <a:close/>
                </a:path>
                <a:path w="566419" h="116204">
                  <a:moveTo>
                    <a:pt x="444525" y="98958"/>
                  </a:moveTo>
                  <a:lnTo>
                    <a:pt x="440982" y="98552"/>
                  </a:lnTo>
                  <a:lnTo>
                    <a:pt x="437438" y="98132"/>
                  </a:lnTo>
                  <a:lnTo>
                    <a:pt x="436524" y="103327"/>
                  </a:lnTo>
                  <a:lnTo>
                    <a:pt x="444119" y="104216"/>
                  </a:lnTo>
                  <a:lnTo>
                    <a:pt x="444525" y="98958"/>
                  </a:lnTo>
                  <a:close/>
                </a:path>
                <a:path w="566419" h="116204">
                  <a:moveTo>
                    <a:pt x="464718" y="101307"/>
                  </a:moveTo>
                  <a:lnTo>
                    <a:pt x="461175" y="100901"/>
                  </a:lnTo>
                  <a:lnTo>
                    <a:pt x="457631" y="100495"/>
                  </a:lnTo>
                  <a:lnTo>
                    <a:pt x="456768" y="105689"/>
                  </a:lnTo>
                  <a:lnTo>
                    <a:pt x="464362" y="106565"/>
                  </a:lnTo>
                  <a:lnTo>
                    <a:pt x="464718" y="101307"/>
                  </a:lnTo>
                  <a:close/>
                </a:path>
                <a:path w="566419" h="116204">
                  <a:moveTo>
                    <a:pt x="484898" y="103670"/>
                  </a:moveTo>
                  <a:lnTo>
                    <a:pt x="481355" y="103251"/>
                  </a:lnTo>
                  <a:lnTo>
                    <a:pt x="477812" y="102844"/>
                  </a:lnTo>
                  <a:lnTo>
                    <a:pt x="476999" y="108038"/>
                  </a:lnTo>
                  <a:lnTo>
                    <a:pt x="484581" y="108927"/>
                  </a:lnTo>
                  <a:lnTo>
                    <a:pt x="484898" y="103670"/>
                  </a:lnTo>
                  <a:close/>
                </a:path>
                <a:path w="566419" h="116204">
                  <a:moveTo>
                    <a:pt x="505104" y="105841"/>
                  </a:moveTo>
                  <a:lnTo>
                    <a:pt x="501548" y="105549"/>
                  </a:lnTo>
                  <a:lnTo>
                    <a:pt x="497992" y="105219"/>
                  </a:lnTo>
                  <a:lnTo>
                    <a:pt x="497230" y="110426"/>
                  </a:lnTo>
                  <a:lnTo>
                    <a:pt x="501040" y="110782"/>
                  </a:lnTo>
                  <a:lnTo>
                    <a:pt x="504837" y="111099"/>
                  </a:lnTo>
                  <a:lnTo>
                    <a:pt x="505104" y="105841"/>
                  </a:lnTo>
                  <a:close/>
                </a:path>
                <a:path w="566419" h="116204">
                  <a:moveTo>
                    <a:pt x="525360" y="107492"/>
                  </a:moveTo>
                  <a:lnTo>
                    <a:pt x="521804" y="107200"/>
                  </a:lnTo>
                  <a:lnTo>
                    <a:pt x="518248" y="106908"/>
                  </a:lnTo>
                  <a:lnTo>
                    <a:pt x="517537" y="112128"/>
                  </a:lnTo>
                  <a:lnTo>
                    <a:pt x="525145" y="112750"/>
                  </a:lnTo>
                  <a:lnTo>
                    <a:pt x="525360" y="107492"/>
                  </a:lnTo>
                  <a:close/>
                </a:path>
                <a:path w="566419" h="116204">
                  <a:moveTo>
                    <a:pt x="545617" y="109131"/>
                  </a:moveTo>
                  <a:lnTo>
                    <a:pt x="542061" y="108839"/>
                  </a:lnTo>
                  <a:lnTo>
                    <a:pt x="538505" y="108546"/>
                  </a:lnTo>
                  <a:lnTo>
                    <a:pt x="537845" y="113779"/>
                  </a:lnTo>
                  <a:lnTo>
                    <a:pt x="545452" y="114388"/>
                  </a:lnTo>
                  <a:lnTo>
                    <a:pt x="545617" y="109131"/>
                  </a:lnTo>
                  <a:close/>
                </a:path>
                <a:path w="566419" h="116204">
                  <a:moveTo>
                    <a:pt x="565873" y="110782"/>
                  </a:moveTo>
                  <a:lnTo>
                    <a:pt x="562317" y="110490"/>
                  </a:lnTo>
                  <a:lnTo>
                    <a:pt x="558761" y="110197"/>
                  </a:lnTo>
                  <a:lnTo>
                    <a:pt x="558152" y="115430"/>
                  </a:lnTo>
                  <a:lnTo>
                    <a:pt x="565759" y="116052"/>
                  </a:lnTo>
                  <a:lnTo>
                    <a:pt x="565873" y="11078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 descr=""/>
            <p:cNvSpPr/>
            <p:nvPr/>
          </p:nvSpPr>
          <p:spPr>
            <a:xfrm>
              <a:off x="2087486" y="6016430"/>
              <a:ext cx="272415" cy="0"/>
            </a:xfrm>
            <a:custGeom>
              <a:avLst/>
              <a:gdLst/>
              <a:ahLst/>
              <a:cxnLst/>
              <a:rect l="l" t="t" r="r" b="b"/>
              <a:pathLst>
                <a:path w="272414" h="0">
                  <a:moveTo>
                    <a:pt x="0" y="0"/>
                  </a:moveTo>
                  <a:lnTo>
                    <a:pt x="272293" y="0"/>
                  </a:lnTo>
                </a:path>
              </a:pathLst>
            </a:custGeom>
            <a:ln w="1048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 descr=""/>
            <p:cNvSpPr/>
            <p:nvPr/>
          </p:nvSpPr>
          <p:spPr>
            <a:xfrm>
              <a:off x="2372283" y="5608053"/>
              <a:ext cx="1370330" cy="407670"/>
            </a:xfrm>
            <a:custGeom>
              <a:avLst/>
              <a:gdLst/>
              <a:ahLst/>
              <a:cxnLst/>
              <a:rect l="l" t="t" r="r" b="b"/>
              <a:pathLst>
                <a:path w="1370329" h="407670">
                  <a:moveTo>
                    <a:pt x="7785" y="406552"/>
                  </a:moveTo>
                  <a:lnTo>
                    <a:pt x="7112" y="401320"/>
                  </a:lnTo>
                  <a:lnTo>
                    <a:pt x="3556" y="401637"/>
                  </a:lnTo>
                  <a:lnTo>
                    <a:pt x="0" y="401955"/>
                  </a:lnTo>
                  <a:lnTo>
                    <a:pt x="177" y="407212"/>
                  </a:lnTo>
                  <a:lnTo>
                    <a:pt x="7785" y="406552"/>
                  </a:lnTo>
                  <a:close/>
                </a:path>
                <a:path w="1370329" h="407670">
                  <a:moveTo>
                    <a:pt x="28079" y="404761"/>
                  </a:moveTo>
                  <a:lnTo>
                    <a:pt x="27355" y="399542"/>
                  </a:lnTo>
                  <a:lnTo>
                    <a:pt x="23799" y="399859"/>
                  </a:lnTo>
                  <a:lnTo>
                    <a:pt x="20243" y="400177"/>
                  </a:lnTo>
                  <a:lnTo>
                    <a:pt x="20472" y="405434"/>
                  </a:lnTo>
                  <a:lnTo>
                    <a:pt x="28079" y="404761"/>
                  </a:lnTo>
                  <a:close/>
                </a:path>
                <a:path w="1370329" h="407670">
                  <a:moveTo>
                    <a:pt x="48374" y="402971"/>
                  </a:moveTo>
                  <a:lnTo>
                    <a:pt x="47599" y="397751"/>
                  </a:lnTo>
                  <a:lnTo>
                    <a:pt x="44043" y="398068"/>
                  </a:lnTo>
                  <a:lnTo>
                    <a:pt x="40487" y="398386"/>
                  </a:lnTo>
                  <a:lnTo>
                    <a:pt x="40767" y="403644"/>
                  </a:lnTo>
                  <a:lnTo>
                    <a:pt x="48374" y="402971"/>
                  </a:lnTo>
                  <a:close/>
                </a:path>
                <a:path w="1370329" h="407670">
                  <a:moveTo>
                    <a:pt x="68618" y="400672"/>
                  </a:moveTo>
                  <a:lnTo>
                    <a:pt x="67792" y="395465"/>
                  </a:lnTo>
                  <a:lnTo>
                    <a:pt x="64249" y="395897"/>
                  </a:lnTo>
                  <a:lnTo>
                    <a:pt x="60706" y="396316"/>
                  </a:lnTo>
                  <a:lnTo>
                    <a:pt x="61036" y="401586"/>
                  </a:lnTo>
                  <a:lnTo>
                    <a:pt x="68618" y="400672"/>
                  </a:lnTo>
                  <a:close/>
                </a:path>
                <a:path w="1370329" h="407670">
                  <a:moveTo>
                    <a:pt x="88849" y="398259"/>
                  </a:moveTo>
                  <a:lnTo>
                    <a:pt x="87972" y="393065"/>
                  </a:lnTo>
                  <a:lnTo>
                    <a:pt x="84429" y="393484"/>
                  </a:lnTo>
                  <a:lnTo>
                    <a:pt x="80886" y="393915"/>
                  </a:lnTo>
                  <a:lnTo>
                    <a:pt x="81267" y="399161"/>
                  </a:lnTo>
                  <a:lnTo>
                    <a:pt x="88849" y="398259"/>
                  </a:lnTo>
                  <a:close/>
                </a:path>
                <a:path w="1370329" h="407670">
                  <a:moveTo>
                    <a:pt x="109080" y="395820"/>
                  </a:moveTo>
                  <a:lnTo>
                    <a:pt x="108153" y="390639"/>
                  </a:lnTo>
                  <a:lnTo>
                    <a:pt x="104609" y="391058"/>
                  </a:lnTo>
                  <a:lnTo>
                    <a:pt x="101066" y="391477"/>
                  </a:lnTo>
                  <a:lnTo>
                    <a:pt x="101498" y="396735"/>
                  </a:lnTo>
                  <a:lnTo>
                    <a:pt x="109080" y="395820"/>
                  </a:lnTo>
                  <a:close/>
                </a:path>
                <a:path w="1370329" h="407670">
                  <a:moveTo>
                    <a:pt x="129247" y="393052"/>
                  </a:moveTo>
                  <a:lnTo>
                    <a:pt x="128282" y="387870"/>
                  </a:lnTo>
                  <a:lnTo>
                    <a:pt x="124752" y="388404"/>
                  </a:lnTo>
                  <a:lnTo>
                    <a:pt x="121221" y="388937"/>
                  </a:lnTo>
                  <a:lnTo>
                    <a:pt x="121704" y="394182"/>
                  </a:lnTo>
                  <a:lnTo>
                    <a:pt x="129247" y="393052"/>
                  </a:lnTo>
                  <a:close/>
                </a:path>
                <a:path w="1370329" h="407670">
                  <a:moveTo>
                    <a:pt x="149390" y="390017"/>
                  </a:moveTo>
                  <a:lnTo>
                    <a:pt x="148374" y="384848"/>
                  </a:lnTo>
                  <a:lnTo>
                    <a:pt x="144843" y="385381"/>
                  </a:lnTo>
                  <a:lnTo>
                    <a:pt x="141312" y="385914"/>
                  </a:lnTo>
                  <a:lnTo>
                    <a:pt x="141833" y="391160"/>
                  </a:lnTo>
                  <a:lnTo>
                    <a:pt x="149390" y="390017"/>
                  </a:lnTo>
                  <a:close/>
                </a:path>
                <a:path w="1370329" h="407670">
                  <a:moveTo>
                    <a:pt x="169545" y="386994"/>
                  </a:moveTo>
                  <a:lnTo>
                    <a:pt x="168478" y="381825"/>
                  </a:lnTo>
                  <a:lnTo>
                    <a:pt x="164947" y="382358"/>
                  </a:lnTo>
                  <a:lnTo>
                    <a:pt x="161417" y="382892"/>
                  </a:lnTo>
                  <a:lnTo>
                    <a:pt x="161988" y="388124"/>
                  </a:lnTo>
                  <a:lnTo>
                    <a:pt x="169545" y="386994"/>
                  </a:lnTo>
                  <a:close/>
                </a:path>
                <a:path w="1370329" h="407670">
                  <a:moveTo>
                    <a:pt x="189649" y="383743"/>
                  </a:moveTo>
                  <a:lnTo>
                    <a:pt x="188544" y="378587"/>
                  </a:lnTo>
                  <a:lnTo>
                    <a:pt x="185026" y="379222"/>
                  </a:lnTo>
                  <a:lnTo>
                    <a:pt x="181508" y="379857"/>
                  </a:lnTo>
                  <a:lnTo>
                    <a:pt x="182130" y="385089"/>
                  </a:lnTo>
                  <a:lnTo>
                    <a:pt x="189649" y="383743"/>
                  </a:lnTo>
                  <a:close/>
                </a:path>
                <a:path w="1370329" h="407670">
                  <a:moveTo>
                    <a:pt x="209702" y="380136"/>
                  </a:moveTo>
                  <a:lnTo>
                    <a:pt x="208546" y="374992"/>
                  </a:lnTo>
                  <a:lnTo>
                    <a:pt x="205028" y="375627"/>
                  </a:lnTo>
                  <a:lnTo>
                    <a:pt x="201510" y="376262"/>
                  </a:lnTo>
                  <a:lnTo>
                    <a:pt x="202184" y="381482"/>
                  </a:lnTo>
                  <a:lnTo>
                    <a:pt x="209702" y="380136"/>
                  </a:lnTo>
                  <a:close/>
                </a:path>
                <a:path w="1370329" h="407670">
                  <a:moveTo>
                    <a:pt x="229743" y="376529"/>
                  </a:moveTo>
                  <a:lnTo>
                    <a:pt x="228549" y="371398"/>
                  </a:lnTo>
                  <a:lnTo>
                    <a:pt x="225031" y="372033"/>
                  </a:lnTo>
                  <a:lnTo>
                    <a:pt x="221513" y="372668"/>
                  </a:lnTo>
                  <a:lnTo>
                    <a:pt x="222237" y="377888"/>
                  </a:lnTo>
                  <a:lnTo>
                    <a:pt x="229743" y="376529"/>
                  </a:lnTo>
                  <a:close/>
                </a:path>
                <a:path w="1370329" h="407670">
                  <a:moveTo>
                    <a:pt x="249770" y="372808"/>
                  </a:moveTo>
                  <a:lnTo>
                    <a:pt x="248526" y="367690"/>
                  </a:lnTo>
                  <a:lnTo>
                    <a:pt x="245033" y="368414"/>
                  </a:lnTo>
                  <a:lnTo>
                    <a:pt x="241528" y="369087"/>
                  </a:lnTo>
                  <a:lnTo>
                    <a:pt x="242290" y="374294"/>
                  </a:lnTo>
                  <a:lnTo>
                    <a:pt x="246037" y="373583"/>
                  </a:lnTo>
                  <a:lnTo>
                    <a:pt x="249770" y="372808"/>
                  </a:lnTo>
                  <a:close/>
                </a:path>
                <a:path w="1370329" h="407670">
                  <a:moveTo>
                    <a:pt x="269722" y="368655"/>
                  </a:moveTo>
                  <a:lnTo>
                    <a:pt x="268427" y="363550"/>
                  </a:lnTo>
                  <a:lnTo>
                    <a:pt x="264934" y="364274"/>
                  </a:lnTo>
                  <a:lnTo>
                    <a:pt x="261442" y="364998"/>
                  </a:lnTo>
                  <a:lnTo>
                    <a:pt x="262242" y="370205"/>
                  </a:lnTo>
                  <a:lnTo>
                    <a:pt x="269722" y="368655"/>
                  </a:lnTo>
                  <a:close/>
                </a:path>
                <a:path w="1370329" h="407670">
                  <a:moveTo>
                    <a:pt x="289661" y="364515"/>
                  </a:moveTo>
                  <a:lnTo>
                    <a:pt x="288328" y="359422"/>
                  </a:lnTo>
                  <a:lnTo>
                    <a:pt x="284835" y="360146"/>
                  </a:lnTo>
                  <a:lnTo>
                    <a:pt x="281343" y="360870"/>
                  </a:lnTo>
                  <a:lnTo>
                    <a:pt x="282181" y="366064"/>
                  </a:lnTo>
                  <a:lnTo>
                    <a:pt x="289661" y="364515"/>
                  </a:lnTo>
                  <a:close/>
                </a:path>
                <a:path w="1370329" h="407670">
                  <a:moveTo>
                    <a:pt x="309600" y="360362"/>
                  </a:moveTo>
                  <a:lnTo>
                    <a:pt x="308229" y="355282"/>
                  </a:lnTo>
                  <a:lnTo>
                    <a:pt x="304736" y="356019"/>
                  </a:lnTo>
                  <a:lnTo>
                    <a:pt x="301244" y="356743"/>
                  </a:lnTo>
                  <a:lnTo>
                    <a:pt x="302133" y="361937"/>
                  </a:lnTo>
                  <a:lnTo>
                    <a:pt x="305866" y="361162"/>
                  </a:lnTo>
                  <a:lnTo>
                    <a:pt x="309600" y="360362"/>
                  </a:lnTo>
                  <a:close/>
                </a:path>
                <a:path w="1370329" h="407670">
                  <a:moveTo>
                    <a:pt x="329425" y="355701"/>
                  </a:moveTo>
                  <a:lnTo>
                    <a:pt x="328015" y="350621"/>
                  </a:lnTo>
                  <a:lnTo>
                    <a:pt x="324535" y="351434"/>
                  </a:lnTo>
                  <a:lnTo>
                    <a:pt x="321056" y="352247"/>
                  </a:lnTo>
                  <a:lnTo>
                    <a:pt x="321995" y="357428"/>
                  </a:lnTo>
                  <a:lnTo>
                    <a:pt x="329425" y="355701"/>
                  </a:lnTo>
                  <a:close/>
                </a:path>
                <a:path w="1370329" h="407670">
                  <a:moveTo>
                    <a:pt x="349262" y="351066"/>
                  </a:moveTo>
                  <a:lnTo>
                    <a:pt x="347814" y="345998"/>
                  </a:lnTo>
                  <a:lnTo>
                    <a:pt x="344335" y="346811"/>
                  </a:lnTo>
                  <a:lnTo>
                    <a:pt x="340855" y="347624"/>
                  </a:lnTo>
                  <a:lnTo>
                    <a:pt x="341833" y="352806"/>
                  </a:lnTo>
                  <a:lnTo>
                    <a:pt x="349262" y="351066"/>
                  </a:lnTo>
                  <a:close/>
                </a:path>
                <a:path w="1370329" h="407670">
                  <a:moveTo>
                    <a:pt x="369087" y="346417"/>
                  </a:moveTo>
                  <a:lnTo>
                    <a:pt x="367601" y="341363"/>
                  </a:lnTo>
                  <a:lnTo>
                    <a:pt x="364121" y="342176"/>
                  </a:lnTo>
                  <a:lnTo>
                    <a:pt x="360641" y="342988"/>
                  </a:lnTo>
                  <a:lnTo>
                    <a:pt x="361657" y="348157"/>
                  </a:lnTo>
                  <a:lnTo>
                    <a:pt x="369087" y="346417"/>
                  </a:lnTo>
                  <a:close/>
                </a:path>
                <a:path w="1370329" h="407670">
                  <a:moveTo>
                    <a:pt x="388810" y="341350"/>
                  </a:moveTo>
                  <a:lnTo>
                    <a:pt x="387286" y="336308"/>
                  </a:lnTo>
                  <a:lnTo>
                    <a:pt x="383832" y="337197"/>
                  </a:lnTo>
                  <a:lnTo>
                    <a:pt x="380377" y="338086"/>
                  </a:lnTo>
                  <a:lnTo>
                    <a:pt x="381419" y="343255"/>
                  </a:lnTo>
                  <a:lnTo>
                    <a:pt x="388810" y="341350"/>
                  </a:lnTo>
                  <a:close/>
                </a:path>
                <a:path w="1370329" h="407670">
                  <a:moveTo>
                    <a:pt x="408533" y="336257"/>
                  </a:moveTo>
                  <a:lnTo>
                    <a:pt x="406971" y="331228"/>
                  </a:lnTo>
                  <a:lnTo>
                    <a:pt x="403517" y="332117"/>
                  </a:lnTo>
                  <a:lnTo>
                    <a:pt x="400050" y="333006"/>
                  </a:lnTo>
                  <a:lnTo>
                    <a:pt x="401142" y="338162"/>
                  </a:lnTo>
                  <a:lnTo>
                    <a:pt x="408533" y="336257"/>
                  </a:lnTo>
                  <a:close/>
                </a:path>
                <a:path w="1370329" h="407670">
                  <a:moveTo>
                    <a:pt x="428256" y="331152"/>
                  </a:moveTo>
                  <a:lnTo>
                    <a:pt x="426656" y="326136"/>
                  </a:lnTo>
                  <a:lnTo>
                    <a:pt x="423202" y="327025"/>
                  </a:lnTo>
                  <a:lnTo>
                    <a:pt x="419735" y="327914"/>
                  </a:lnTo>
                  <a:lnTo>
                    <a:pt x="420865" y="333057"/>
                  </a:lnTo>
                  <a:lnTo>
                    <a:pt x="428256" y="331152"/>
                  </a:lnTo>
                  <a:close/>
                </a:path>
                <a:path w="1370329" h="407670">
                  <a:moveTo>
                    <a:pt x="447878" y="325716"/>
                  </a:moveTo>
                  <a:lnTo>
                    <a:pt x="446252" y="320713"/>
                  </a:lnTo>
                  <a:lnTo>
                    <a:pt x="442810" y="321678"/>
                  </a:lnTo>
                  <a:lnTo>
                    <a:pt x="439369" y="322643"/>
                  </a:lnTo>
                  <a:lnTo>
                    <a:pt x="440524" y="327787"/>
                  </a:lnTo>
                  <a:lnTo>
                    <a:pt x="447878" y="325716"/>
                  </a:lnTo>
                  <a:close/>
                </a:path>
                <a:path w="1370329" h="407670">
                  <a:moveTo>
                    <a:pt x="467487" y="320217"/>
                  </a:moveTo>
                  <a:lnTo>
                    <a:pt x="465823" y="315214"/>
                  </a:lnTo>
                  <a:lnTo>
                    <a:pt x="462381" y="316179"/>
                  </a:lnTo>
                  <a:lnTo>
                    <a:pt x="458939" y="317144"/>
                  </a:lnTo>
                  <a:lnTo>
                    <a:pt x="460133" y="322275"/>
                  </a:lnTo>
                  <a:lnTo>
                    <a:pt x="467487" y="320217"/>
                  </a:lnTo>
                  <a:close/>
                </a:path>
                <a:path w="1370329" h="407670">
                  <a:moveTo>
                    <a:pt x="487083" y="314718"/>
                  </a:moveTo>
                  <a:lnTo>
                    <a:pt x="485394" y="309727"/>
                  </a:lnTo>
                  <a:lnTo>
                    <a:pt x="481952" y="310692"/>
                  </a:lnTo>
                  <a:lnTo>
                    <a:pt x="478510" y="311658"/>
                  </a:lnTo>
                  <a:lnTo>
                    <a:pt x="479729" y="316776"/>
                  </a:lnTo>
                  <a:lnTo>
                    <a:pt x="487083" y="314718"/>
                  </a:lnTo>
                  <a:close/>
                </a:path>
                <a:path w="1370329" h="407670">
                  <a:moveTo>
                    <a:pt x="506615" y="308927"/>
                  </a:moveTo>
                  <a:lnTo>
                    <a:pt x="504901" y="303949"/>
                  </a:lnTo>
                  <a:lnTo>
                    <a:pt x="501472" y="304977"/>
                  </a:lnTo>
                  <a:lnTo>
                    <a:pt x="498043" y="306006"/>
                  </a:lnTo>
                  <a:lnTo>
                    <a:pt x="499300" y="311124"/>
                  </a:lnTo>
                  <a:lnTo>
                    <a:pt x="506615" y="308927"/>
                  </a:lnTo>
                  <a:close/>
                </a:path>
                <a:path w="1370329" h="407670">
                  <a:moveTo>
                    <a:pt x="526110" y="303060"/>
                  </a:moveTo>
                  <a:lnTo>
                    <a:pt x="524370" y="298094"/>
                  </a:lnTo>
                  <a:lnTo>
                    <a:pt x="520941" y="299123"/>
                  </a:lnTo>
                  <a:lnTo>
                    <a:pt x="517512" y="300151"/>
                  </a:lnTo>
                  <a:lnTo>
                    <a:pt x="518807" y="305257"/>
                  </a:lnTo>
                  <a:lnTo>
                    <a:pt x="526110" y="303060"/>
                  </a:lnTo>
                  <a:close/>
                </a:path>
                <a:path w="1370329" h="407670">
                  <a:moveTo>
                    <a:pt x="545604" y="297205"/>
                  </a:moveTo>
                  <a:lnTo>
                    <a:pt x="543839" y="292239"/>
                  </a:lnTo>
                  <a:lnTo>
                    <a:pt x="540410" y="293268"/>
                  </a:lnTo>
                  <a:lnTo>
                    <a:pt x="536981" y="294297"/>
                  </a:lnTo>
                  <a:lnTo>
                    <a:pt x="538302" y="299402"/>
                  </a:lnTo>
                  <a:lnTo>
                    <a:pt x="545604" y="297205"/>
                  </a:lnTo>
                  <a:close/>
                </a:path>
                <a:path w="1370329" h="407670">
                  <a:moveTo>
                    <a:pt x="565048" y="291122"/>
                  </a:moveTo>
                  <a:lnTo>
                    <a:pt x="563245" y="286169"/>
                  </a:lnTo>
                  <a:lnTo>
                    <a:pt x="559841" y="287261"/>
                  </a:lnTo>
                  <a:lnTo>
                    <a:pt x="556437" y="288353"/>
                  </a:lnTo>
                  <a:lnTo>
                    <a:pt x="557771" y="293446"/>
                  </a:lnTo>
                  <a:lnTo>
                    <a:pt x="565048" y="291122"/>
                  </a:lnTo>
                  <a:close/>
                </a:path>
                <a:path w="1370329" h="407670">
                  <a:moveTo>
                    <a:pt x="584441" y="284937"/>
                  </a:moveTo>
                  <a:lnTo>
                    <a:pt x="582612" y="279984"/>
                  </a:lnTo>
                  <a:lnTo>
                    <a:pt x="579208" y="281076"/>
                  </a:lnTo>
                  <a:lnTo>
                    <a:pt x="575805" y="282168"/>
                  </a:lnTo>
                  <a:lnTo>
                    <a:pt x="577164" y="287248"/>
                  </a:lnTo>
                  <a:lnTo>
                    <a:pt x="584441" y="284937"/>
                  </a:lnTo>
                  <a:close/>
                </a:path>
                <a:path w="1370329" h="407670">
                  <a:moveTo>
                    <a:pt x="603834" y="278752"/>
                  </a:moveTo>
                  <a:lnTo>
                    <a:pt x="601980" y="273812"/>
                  </a:lnTo>
                  <a:lnTo>
                    <a:pt x="598576" y="274904"/>
                  </a:lnTo>
                  <a:lnTo>
                    <a:pt x="595172" y="275996"/>
                  </a:lnTo>
                  <a:lnTo>
                    <a:pt x="596557" y="281076"/>
                  </a:lnTo>
                  <a:lnTo>
                    <a:pt x="603834" y="278752"/>
                  </a:lnTo>
                  <a:close/>
                </a:path>
                <a:path w="1370329" h="407670">
                  <a:moveTo>
                    <a:pt x="623176" y="272402"/>
                  </a:moveTo>
                  <a:lnTo>
                    <a:pt x="621309" y="267487"/>
                  </a:lnTo>
                  <a:lnTo>
                    <a:pt x="617918" y="268617"/>
                  </a:lnTo>
                  <a:lnTo>
                    <a:pt x="614527" y="269748"/>
                  </a:lnTo>
                  <a:lnTo>
                    <a:pt x="615950" y="274828"/>
                  </a:lnTo>
                  <a:lnTo>
                    <a:pt x="623176" y="272402"/>
                  </a:lnTo>
                  <a:close/>
                </a:path>
                <a:path w="1370329" h="407670">
                  <a:moveTo>
                    <a:pt x="642493" y="265950"/>
                  </a:moveTo>
                  <a:lnTo>
                    <a:pt x="640600" y="261035"/>
                  </a:lnTo>
                  <a:lnTo>
                    <a:pt x="637209" y="262166"/>
                  </a:lnTo>
                  <a:lnTo>
                    <a:pt x="633818" y="263296"/>
                  </a:lnTo>
                  <a:lnTo>
                    <a:pt x="635254" y="268363"/>
                  </a:lnTo>
                  <a:lnTo>
                    <a:pt x="642493" y="265950"/>
                  </a:lnTo>
                  <a:close/>
                </a:path>
                <a:path w="1370329" h="407670">
                  <a:moveTo>
                    <a:pt x="661797" y="259486"/>
                  </a:moveTo>
                  <a:lnTo>
                    <a:pt x="659879" y="254584"/>
                  </a:lnTo>
                  <a:lnTo>
                    <a:pt x="656488" y="255714"/>
                  </a:lnTo>
                  <a:lnTo>
                    <a:pt x="653097" y="256844"/>
                  </a:lnTo>
                  <a:lnTo>
                    <a:pt x="654558" y="261912"/>
                  </a:lnTo>
                  <a:lnTo>
                    <a:pt x="661797" y="259486"/>
                  </a:lnTo>
                  <a:close/>
                </a:path>
                <a:path w="1370329" h="407670">
                  <a:moveTo>
                    <a:pt x="681062" y="252920"/>
                  </a:moveTo>
                  <a:lnTo>
                    <a:pt x="679132" y="248031"/>
                  </a:lnTo>
                  <a:lnTo>
                    <a:pt x="675754" y="249199"/>
                  </a:lnTo>
                  <a:lnTo>
                    <a:pt x="672376" y="250380"/>
                  </a:lnTo>
                  <a:lnTo>
                    <a:pt x="673862" y="255435"/>
                  </a:lnTo>
                  <a:lnTo>
                    <a:pt x="681062" y="252920"/>
                  </a:lnTo>
                  <a:close/>
                </a:path>
                <a:path w="1370329" h="407670">
                  <a:moveTo>
                    <a:pt x="700290" y="246240"/>
                  </a:moveTo>
                  <a:lnTo>
                    <a:pt x="698347" y="241350"/>
                  </a:lnTo>
                  <a:lnTo>
                    <a:pt x="694969" y="242519"/>
                  </a:lnTo>
                  <a:lnTo>
                    <a:pt x="691591" y="243700"/>
                  </a:lnTo>
                  <a:lnTo>
                    <a:pt x="693089" y="248742"/>
                  </a:lnTo>
                  <a:lnTo>
                    <a:pt x="700290" y="246240"/>
                  </a:lnTo>
                  <a:close/>
                </a:path>
                <a:path w="1370329" h="407670">
                  <a:moveTo>
                    <a:pt x="719518" y="239547"/>
                  </a:moveTo>
                  <a:lnTo>
                    <a:pt x="717550" y="234670"/>
                  </a:lnTo>
                  <a:lnTo>
                    <a:pt x="714171" y="235839"/>
                  </a:lnTo>
                  <a:lnTo>
                    <a:pt x="710793" y="237007"/>
                  </a:lnTo>
                  <a:lnTo>
                    <a:pt x="712304" y="242062"/>
                  </a:lnTo>
                  <a:lnTo>
                    <a:pt x="719518" y="239547"/>
                  </a:lnTo>
                  <a:close/>
                </a:path>
                <a:path w="1370329" h="407670">
                  <a:moveTo>
                    <a:pt x="738720" y="232791"/>
                  </a:moveTo>
                  <a:lnTo>
                    <a:pt x="736739" y="227914"/>
                  </a:lnTo>
                  <a:lnTo>
                    <a:pt x="733374" y="229120"/>
                  </a:lnTo>
                  <a:lnTo>
                    <a:pt x="730008" y="230327"/>
                  </a:lnTo>
                  <a:lnTo>
                    <a:pt x="731545" y="235369"/>
                  </a:lnTo>
                  <a:lnTo>
                    <a:pt x="738720" y="232791"/>
                  </a:lnTo>
                  <a:close/>
                </a:path>
                <a:path w="1370329" h="407670">
                  <a:moveTo>
                    <a:pt x="757885" y="225933"/>
                  </a:moveTo>
                  <a:lnTo>
                    <a:pt x="755891" y="221056"/>
                  </a:lnTo>
                  <a:lnTo>
                    <a:pt x="752525" y="222262"/>
                  </a:lnTo>
                  <a:lnTo>
                    <a:pt x="749160" y="223469"/>
                  </a:lnTo>
                  <a:lnTo>
                    <a:pt x="750709" y="228511"/>
                  </a:lnTo>
                  <a:lnTo>
                    <a:pt x="757885" y="225933"/>
                  </a:lnTo>
                  <a:close/>
                </a:path>
                <a:path w="1370329" h="407670">
                  <a:moveTo>
                    <a:pt x="777049" y="219075"/>
                  </a:moveTo>
                  <a:lnTo>
                    <a:pt x="775042" y="214198"/>
                  </a:lnTo>
                  <a:lnTo>
                    <a:pt x="771677" y="215404"/>
                  </a:lnTo>
                  <a:lnTo>
                    <a:pt x="768311" y="216611"/>
                  </a:lnTo>
                  <a:lnTo>
                    <a:pt x="769874" y="221640"/>
                  </a:lnTo>
                  <a:lnTo>
                    <a:pt x="777049" y="219075"/>
                  </a:lnTo>
                  <a:close/>
                </a:path>
                <a:path w="1370329" h="407670">
                  <a:moveTo>
                    <a:pt x="796188" y="212166"/>
                  </a:moveTo>
                  <a:lnTo>
                    <a:pt x="794181" y="207302"/>
                  </a:lnTo>
                  <a:lnTo>
                    <a:pt x="790816" y="208534"/>
                  </a:lnTo>
                  <a:lnTo>
                    <a:pt x="787450" y="209753"/>
                  </a:lnTo>
                  <a:lnTo>
                    <a:pt x="789025" y="214782"/>
                  </a:lnTo>
                  <a:lnTo>
                    <a:pt x="796188" y="212166"/>
                  </a:lnTo>
                  <a:close/>
                </a:path>
                <a:path w="1370329" h="407670">
                  <a:moveTo>
                    <a:pt x="815301" y="205168"/>
                  </a:moveTo>
                  <a:lnTo>
                    <a:pt x="813282" y="200304"/>
                  </a:lnTo>
                  <a:lnTo>
                    <a:pt x="809917" y="201536"/>
                  </a:lnTo>
                  <a:lnTo>
                    <a:pt x="806551" y="202768"/>
                  </a:lnTo>
                  <a:lnTo>
                    <a:pt x="808139" y="207797"/>
                  </a:lnTo>
                  <a:lnTo>
                    <a:pt x="815301" y="205168"/>
                  </a:lnTo>
                  <a:close/>
                </a:path>
                <a:path w="1370329" h="407670">
                  <a:moveTo>
                    <a:pt x="834415" y="198170"/>
                  </a:moveTo>
                  <a:lnTo>
                    <a:pt x="832383" y="193306"/>
                  </a:lnTo>
                  <a:lnTo>
                    <a:pt x="829017" y="194538"/>
                  </a:lnTo>
                  <a:lnTo>
                    <a:pt x="825652" y="195770"/>
                  </a:lnTo>
                  <a:lnTo>
                    <a:pt x="827252" y="200787"/>
                  </a:lnTo>
                  <a:lnTo>
                    <a:pt x="834415" y="198170"/>
                  </a:lnTo>
                  <a:close/>
                </a:path>
                <a:path w="1370329" h="407670">
                  <a:moveTo>
                    <a:pt x="853516" y="191160"/>
                  </a:moveTo>
                  <a:lnTo>
                    <a:pt x="851471" y="186296"/>
                  </a:lnTo>
                  <a:lnTo>
                    <a:pt x="848118" y="187540"/>
                  </a:lnTo>
                  <a:lnTo>
                    <a:pt x="844753" y="188772"/>
                  </a:lnTo>
                  <a:lnTo>
                    <a:pt x="846366" y="193789"/>
                  </a:lnTo>
                  <a:lnTo>
                    <a:pt x="853516" y="191160"/>
                  </a:lnTo>
                  <a:close/>
                </a:path>
                <a:path w="1370329" h="407670">
                  <a:moveTo>
                    <a:pt x="872591" y="184061"/>
                  </a:moveTo>
                  <a:lnTo>
                    <a:pt x="870546" y="179209"/>
                  </a:lnTo>
                  <a:lnTo>
                    <a:pt x="867194" y="180454"/>
                  </a:lnTo>
                  <a:lnTo>
                    <a:pt x="863841" y="181698"/>
                  </a:lnTo>
                  <a:lnTo>
                    <a:pt x="865454" y="186715"/>
                  </a:lnTo>
                  <a:lnTo>
                    <a:pt x="872591" y="184061"/>
                  </a:lnTo>
                  <a:close/>
                </a:path>
                <a:path w="1370329" h="407670">
                  <a:moveTo>
                    <a:pt x="891667" y="176974"/>
                  </a:moveTo>
                  <a:lnTo>
                    <a:pt x="889609" y="172123"/>
                  </a:lnTo>
                  <a:lnTo>
                    <a:pt x="886256" y="173367"/>
                  </a:lnTo>
                  <a:lnTo>
                    <a:pt x="882904" y="174612"/>
                  </a:lnTo>
                  <a:lnTo>
                    <a:pt x="884516" y="179628"/>
                  </a:lnTo>
                  <a:lnTo>
                    <a:pt x="891667" y="176974"/>
                  </a:lnTo>
                  <a:close/>
                </a:path>
                <a:path w="1370329" h="407670">
                  <a:moveTo>
                    <a:pt x="910742" y="169887"/>
                  </a:moveTo>
                  <a:lnTo>
                    <a:pt x="908685" y="165036"/>
                  </a:lnTo>
                  <a:lnTo>
                    <a:pt x="905332" y="166281"/>
                  </a:lnTo>
                  <a:lnTo>
                    <a:pt x="901979" y="167525"/>
                  </a:lnTo>
                  <a:lnTo>
                    <a:pt x="903592" y="172542"/>
                  </a:lnTo>
                  <a:lnTo>
                    <a:pt x="910742" y="169887"/>
                  </a:lnTo>
                  <a:close/>
                </a:path>
                <a:path w="1370329" h="407670">
                  <a:moveTo>
                    <a:pt x="929805" y="162750"/>
                  </a:moveTo>
                  <a:lnTo>
                    <a:pt x="927747" y="157899"/>
                  </a:lnTo>
                  <a:lnTo>
                    <a:pt x="924394" y="159156"/>
                  </a:lnTo>
                  <a:lnTo>
                    <a:pt x="921042" y="160413"/>
                  </a:lnTo>
                  <a:lnTo>
                    <a:pt x="922667" y="165417"/>
                  </a:lnTo>
                  <a:lnTo>
                    <a:pt x="929805" y="162750"/>
                  </a:lnTo>
                  <a:close/>
                </a:path>
                <a:path w="1370329" h="407670">
                  <a:moveTo>
                    <a:pt x="948855" y="155613"/>
                  </a:moveTo>
                  <a:lnTo>
                    <a:pt x="946797" y="150761"/>
                  </a:lnTo>
                  <a:lnTo>
                    <a:pt x="943444" y="152019"/>
                  </a:lnTo>
                  <a:lnTo>
                    <a:pt x="940092" y="153276"/>
                  </a:lnTo>
                  <a:lnTo>
                    <a:pt x="941717" y="158280"/>
                  </a:lnTo>
                  <a:lnTo>
                    <a:pt x="948855" y="155613"/>
                  </a:lnTo>
                  <a:close/>
                </a:path>
                <a:path w="1370329" h="407670">
                  <a:moveTo>
                    <a:pt x="967917" y="148488"/>
                  </a:moveTo>
                  <a:lnTo>
                    <a:pt x="965847" y="143637"/>
                  </a:lnTo>
                  <a:lnTo>
                    <a:pt x="962494" y="144894"/>
                  </a:lnTo>
                  <a:lnTo>
                    <a:pt x="959142" y="146151"/>
                  </a:lnTo>
                  <a:lnTo>
                    <a:pt x="960767" y="151155"/>
                  </a:lnTo>
                  <a:lnTo>
                    <a:pt x="967917" y="148488"/>
                  </a:lnTo>
                  <a:close/>
                </a:path>
                <a:path w="1370329" h="407670">
                  <a:moveTo>
                    <a:pt x="986967" y="141351"/>
                  </a:moveTo>
                  <a:lnTo>
                    <a:pt x="984910" y="136499"/>
                  </a:lnTo>
                  <a:lnTo>
                    <a:pt x="981557" y="137756"/>
                  </a:lnTo>
                  <a:lnTo>
                    <a:pt x="978204" y="139014"/>
                  </a:lnTo>
                  <a:lnTo>
                    <a:pt x="979830" y="144018"/>
                  </a:lnTo>
                  <a:lnTo>
                    <a:pt x="986967" y="141351"/>
                  </a:lnTo>
                  <a:close/>
                </a:path>
                <a:path w="1370329" h="407670">
                  <a:moveTo>
                    <a:pt x="1006017" y="134213"/>
                  </a:moveTo>
                  <a:lnTo>
                    <a:pt x="1003960" y="129362"/>
                  </a:lnTo>
                  <a:lnTo>
                    <a:pt x="1000607" y="130619"/>
                  </a:lnTo>
                  <a:lnTo>
                    <a:pt x="997254" y="131876"/>
                  </a:lnTo>
                  <a:lnTo>
                    <a:pt x="998880" y="136880"/>
                  </a:lnTo>
                  <a:lnTo>
                    <a:pt x="1006017" y="134213"/>
                  </a:lnTo>
                  <a:close/>
                </a:path>
                <a:path w="1370329" h="407670">
                  <a:moveTo>
                    <a:pt x="1025080" y="127076"/>
                  </a:moveTo>
                  <a:lnTo>
                    <a:pt x="1023023" y="122224"/>
                  </a:lnTo>
                  <a:lnTo>
                    <a:pt x="1019670" y="123482"/>
                  </a:lnTo>
                  <a:lnTo>
                    <a:pt x="1016317" y="124739"/>
                  </a:lnTo>
                  <a:lnTo>
                    <a:pt x="1017943" y="129743"/>
                  </a:lnTo>
                  <a:lnTo>
                    <a:pt x="1025080" y="127076"/>
                  </a:lnTo>
                  <a:close/>
                </a:path>
                <a:path w="1370329" h="407670">
                  <a:moveTo>
                    <a:pt x="1044143" y="119976"/>
                  </a:moveTo>
                  <a:lnTo>
                    <a:pt x="1042085" y="115125"/>
                  </a:lnTo>
                  <a:lnTo>
                    <a:pt x="1038733" y="116370"/>
                  </a:lnTo>
                  <a:lnTo>
                    <a:pt x="1035380" y="117614"/>
                  </a:lnTo>
                  <a:lnTo>
                    <a:pt x="1036993" y="122631"/>
                  </a:lnTo>
                  <a:lnTo>
                    <a:pt x="1044143" y="119976"/>
                  </a:lnTo>
                  <a:close/>
                </a:path>
                <a:path w="1370329" h="407670">
                  <a:moveTo>
                    <a:pt x="1063218" y="112890"/>
                  </a:moveTo>
                  <a:lnTo>
                    <a:pt x="1061161" y="108038"/>
                  </a:lnTo>
                  <a:lnTo>
                    <a:pt x="1057808" y="109283"/>
                  </a:lnTo>
                  <a:lnTo>
                    <a:pt x="1054455" y="110528"/>
                  </a:lnTo>
                  <a:lnTo>
                    <a:pt x="1056068" y="115544"/>
                  </a:lnTo>
                  <a:lnTo>
                    <a:pt x="1063218" y="112890"/>
                  </a:lnTo>
                  <a:close/>
                </a:path>
                <a:path w="1370329" h="407670">
                  <a:moveTo>
                    <a:pt x="1082281" y="105791"/>
                  </a:moveTo>
                  <a:lnTo>
                    <a:pt x="1080236" y="100939"/>
                  </a:lnTo>
                  <a:lnTo>
                    <a:pt x="1076883" y="102184"/>
                  </a:lnTo>
                  <a:lnTo>
                    <a:pt x="1073531" y="103428"/>
                  </a:lnTo>
                  <a:lnTo>
                    <a:pt x="1075143" y="108445"/>
                  </a:lnTo>
                  <a:lnTo>
                    <a:pt x="1082281" y="105791"/>
                  </a:lnTo>
                  <a:close/>
                </a:path>
                <a:path w="1370329" h="407670">
                  <a:moveTo>
                    <a:pt x="1101369" y="98742"/>
                  </a:moveTo>
                  <a:lnTo>
                    <a:pt x="1099337" y="93891"/>
                  </a:lnTo>
                  <a:lnTo>
                    <a:pt x="1095971" y="95123"/>
                  </a:lnTo>
                  <a:lnTo>
                    <a:pt x="1092606" y="96354"/>
                  </a:lnTo>
                  <a:lnTo>
                    <a:pt x="1094219" y="101371"/>
                  </a:lnTo>
                  <a:lnTo>
                    <a:pt x="1101369" y="98742"/>
                  </a:lnTo>
                  <a:close/>
                </a:path>
                <a:path w="1370329" h="407670">
                  <a:moveTo>
                    <a:pt x="1120457" y="91744"/>
                  </a:moveTo>
                  <a:lnTo>
                    <a:pt x="1118438" y="86880"/>
                  </a:lnTo>
                  <a:lnTo>
                    <a:pt x="1115072" y="88112"/>
                  </a:lnTo>
                  <a:lnTo>
                    <a:pt x="1111707" y="89344"/>
                  </a:lnTo>
                  <a:lnTo>
                    <a:pt x="1113307" y="94361"/>
                  </a:lnTo>
                  <a:lnTo>
                    <a:pt x="1120457" y="91744"/>
                  </a:lnTo>
                  <a:close/>
                </a:path>
                <a:path w="1370329" h="407670">
                  <a:moveTo>
                    <a:pt x="1139571" y="84747"/>
                  </a:moveTo>
                  <a:lnTo>
                    <a:pt x="1137551" y="79883"/>
                  </a:lnTo>
                  <a:lnTo>
                    <a:pt x="1134186" y="81114"/>
                  </a:lnTo>
                  <a:lnTo>
                    <a:pt x="1130820" y="82346"/>
                  </a:lnTo>
                  <a:lnTo>
                    <a:pt x="1132408" y="87376"/>
                  </a:lnTo>
                  <a:lnTo>
                    <a:pt x="1139571" y="84747"/>
                  </a:lnTo>
                  <a:close/>
                </a:path>
                <a:path w="1370329" h="407670">
                  <a:moveTo>
                    <a:pt x="1158684" y="77774"/>
                  </a:moveTo>
                  <a:lnTo>
                    <a:pt x="1156665" y="72910"/>
                  </a:lnTo>
                  <a:lnTo>
                    <a:pt x="1153299" y="74117"/>
                  </a:lnTo>
                  <a:lnTo>
                    <a:pt x="1149934" y="75323"/>
                  </a:lnTo>
                  <a:lnTo>
                    <a:pt x="1151509" y="80352"/>
                  </a:lnTo>
                  <a:lnTo>
                    <a:pt x="1158684" y="77774"/>
                  </a:lnTo>
                  <a:close/>
                </a:path>
                <a:path w="1370329" h="407670">
                  <a:moveTo>
                    <a:pt x="1177823" y="70891"/>
                  </a:moveTo>
                  <a:lnTo>
                    <a:pt x="1175816" y="66027"/>
                  </a:lnTo>
                  <a:lnTo>
                    <a:pt x="1172451" y="67233"/>
                  </a:lnTo>
                  <a:lnTo>
                    <a:pt x="1169085" y="68440"/>
                  </a:lnTo>
                  <a:lnTo>
                    <a:pt x="1170647" y="73469"/>
                  </a:lnTo>
                  <a:lnTo>
                    <a:pt x="1177823" y="70891"/>
                  </a:lnTo>
                  <a:close/>
                </a:path>
                <a:path w="1370329" h="407670">
                  <a:moveTo>
                    <a:pt x="1196975" y="64033"/>
                  </a:moveTo>
                  <a:lnTo>
                    <a:pt x="1194981" y="59156"/>
                  </a:lnTo>
                  <a:lnTo>
                    <a:pt x="1191615" y="60363"/>
                  </a:lnTo>
                  <a:lnTo>
                    <a:pt x="1188250" y="61569"/>
                  </a:lnTo>
                  <a:lnTo>
                    <a:pt x="1189799" y="66611"/>
                  </a:lnTo>
                  <a:lnTo>
                    <a:pt x="1196975" y="64033"/>
                  </a:lnTo>
                  <a:close/>
                </a:path>
                <a:path w="1370329" h="407670">
                  <a:moveTo>
                    <a:pt x="1216113" y="57162"/>
                  </a:moveTo>
                  <a:lnTo>
                    <a:pt x="1214145" y="52285"/>
                  </a:lnTo>
                  <a:lnTo>
                    <a:pt x="1210767" y="53479"/>
                  </a:lnTo>
                  <a:lnTo>
                    <a:pt x="1207401" y="54686"/>
                  </a:lnTo>
                  <a:lnTo>
                    <a:pt x="1208938" y="59728"/>
                  </a:lnTo>
                  <a:lnTo>
                    <a:pt x="1216113" y="57162"/>
                  </a:lnTo>
                  <a:close/>
                </a:path>
                <a:path w="1370329" h="407670">
                  <a:moveTo>
                    <a:pt x="1235329" y="50469"/>
                  </a:moveTo>
                  <a:lnTo>
                    <a:pt x="1233360" y="45580"/>
                  </a:lnTo>
                  <a:lnTo>
                    <a:pt x="1229982" y="46761"/>
                  </a:lnTo>
                  <a:lnTo>
                    <a:pt x="1226604" y="47942"/>
                  </a:lnTo>
                  <a:lnTo>
                    <a:pt x="1228128" y="52984"/>
                  </a:lnTo>
                  <a:lnTo>
                    <a:pt x="1235329" y="50469"/>
                  </a:lnTo>
                  <a:close/>
                </a:path>
                <a:path w="1370329" h="407670">
                  <a:moveTo>
                    <a:pt x="1254518" y="43751"/>
                  </a:moveTo>
                  <a:lnTo>
                    <a:pt x="1252575" y="38862"/>
                  </a:lnTo>
                  <a:lnTo>
                    <a:pt x="1249197" y="40043"/>
                  </a:lnTo>
                  <a:lnTo>
                    <a:pt x="1245819" y="41224"/>
                  </a:lnTo>
                  <a:lnTo>
                    <a:pt x="1247330" y="46266"/>
                  </a:lnTo>
                  <a:lnTo>
                    <a:pt x="1254518" y="43751"/>
                  </a:lnTo>
                  <a:close/>
                </a:path>
                <a:path w="1370329" h="407670">
                  <a:moveTo>
                    <a:pt x="1273721" y="37045"/>
                  </a:moveTo>
                  <a:lnTo>
                    <a:pt x="1271790" y="32143"/>
                  </a:lnTo>
                  <a:lnTo>
                    <a:pt x="1268412" y="33324"/>
                  </a:lnTo>
                  <a:lnTo>
                    <a:pt x="1265034" y="34505"/>
                  </a:lnTo>
                  <a:lnTo>
                    <a:pt x="1266532" y="39560"/>
                  </a:lnTo>
                  <a:lnTo>
                    <a:pt x="1273721" y="37045"/>
                  </a:lnTo>
                  <a:close/>
                </a:path>
                <a:path w="1370329" h="407670">
                  <a:moveTo>
                    <a:pt x="1292987" y="30518"/>
                  </a:moveTo>
                  <a:lnTo>
                    <a:pt x="1291069" y="25615"/>
                  </a:lnTo>
                  <a:lnTo>
                    <a:pt x="1287678" y="26758"/>
                  </a:lnTo>
                  <a:lnTo>
                    <a:pt x="1284287" y="27901"/>
                  </a:lnTo>
                  <a:lnTo>
                    <a:pt x="1285760" y="32956"/>
                  </a:lnTo>
                  <a:lnTo>
                    <a:pt x="1292987" y="30518"/>
                  </a:lnTo>
                  <a:close/>
                </a:path>
                <a:path w="1370329" h="407670">
                  <a:moveTo>
                    <a:pt x="1312265" y="24028"/>
                  </a:moveTo>
                  <a:lnTo>
                    <a:pt x="1310360" y="19113"/>
                  </a:lnTo>
                  <a:lnTo>
                    <a:pt x="1306969" y="20256"/>
                  </a:lnTo>
                  <a:lnTo>
                    <a:pt x="1303578" y="21399"/>
                  </a:lnTo>
                  <a:lnTo>
                    <a:pt x="1305039" y="26466"/>
                  </a:lnTo>
                  <a:lnTo>
                    <a:pt x="1312265" y="24028"/>
                  </a:lnTo>
                  <a:close/>
                </a:path>
                <a:path w="1370329" h="407670">
                  <a:moveTo>
                    <a:pt x="1331531" y="17526"/>
                  </a:moveTo>
                  <a:lnTo>
                    <a:pt x="1329651" y="12611"/>
                  </a:lnTo>
                  <a:lnTo>
                    <a:pt x="1326261" y="13754"/>
                  </a:lnTo>
                  <a:lnTo>
                    <a:pt x="1322870" y="14897"/>
                  </a:lnTo>
                  <a:lnTo>
                    <a:pt x="1324317" y="19964"/>
                  </a:lnTo>
                  <a:lnTo>
                    <a:pt x="1331531" y="17526"/>
                  </a:lnTo>
                  <a:close/>
                </a:path>
                <a:path w="1370329" h="407670">
                  <a:moveTo>
                    <a:pt x="1350860" y="11188"/>
                  </a:moveTo>
                  <a:lnTo>
                    <a:pt x="1348994" y="6261"/>
                  </a:lnTo>
                  <a:lnTo>
                    <a:pt x="1345590" y="7366"/>
                  </a:lnTo>
                  <a:lnTo>
                    <a:pt x="1342186" y="8470"/>
                  </a:lnTo>
                  <a:lnTo>
                    <a:pt x="1343609" y="13538"/>
                  </a:lnTo>
                  <a:lnTo>
                    <a:pt x="1350860" y="11188"/>
                  </a:lnTo>
                  <a:close/>
                </a:path>
                <a:path w="1370329" h="407670">
                  <a:moveTo>
                    <a:pt x="1370203" y="4940"/>
                  </a:moveTo>
                  <a:lnTo>
                    <a:pt x="1368361" y="0"/>
                  </a:lnTo>
                  <a:lnTo>
                    <a:pt x="1364957" y="1104"/>
                  </a:lnTo>
                  <a:lnTo>
                    <a:pt x="1361554" y="2209"/>
                  </a:lnTo>
                  <a:lnTo>
                    <a:pt x="1362951" y="7277"/>
                  </a:lnTo>
                  <a:lnTo>
                    <a:pt x="1370203" y="49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 descr=""/>
            <p:cNvSpPr/>
            <p:nvPr/>
          </p:nvSpPr>
          <p:spPr>
            <a:xfrm>
              <a:off x="3733838" y="5453633"/>
              <a:ext cx="743585" cy="161925"/>
            </a:xfrm>
            <a:custGeom>
              <a:avLst/>
              <a:gdLst/>
              <a:ahLst/>
              <a:cxnLst/>
              <a:rect l="l" t="t" r="r" b="b"/>
              <a:pathLst>
                <a:path w="743585" h="161925">
                  <a:moveTo>
                    <a:pt x="8648" y="159359"/>
                  </a:moveTo>
                  <a:lnTo>
                    <a:pt x="6807" y="154419"/>
                  </a:lnTo>
                  <a:lnTo>
                    <a:pt x="3403" y="155524"/>
                  </a:lnTo>
                  <a:lnTo>
                    <a:pt x="0" y="156629"/>
                  </a:lnTo>
                  <a:lnTo>
                    <a:pt x="1397" y="161696"/>
                  </a:lnTo>
                  <a:lnTo>
                    <a:pt x="8648" y="159359"/>
                  </a:lnTo>
                  <a:close/>
                </a:path>
                <a:path w="743585" h="161925">
                  <a:moveTo>
                    <a:pt x="28003" y="153123"/>
                  </a:moveTo>
                  <a:lnTo>
                    <a:pt x="26187" y="148170"/>
                  </a:lnTo>
                  <a:lnTo>
                    <a:pt x="22783" y="149275"/>
                  </a:lnTo>
                  <a:lnTo>
                    <a:pt x="19380" y="150380"/>
                  </a:lnTo>
                  <a:lnTo>
                    <a:pt x="20751" y="155460"/>
                  </a:lnTo>
                  <a:lnTo>
                    <a:pt x="28003" y="153123"/>
                  </a:lnTo>
                  <a:close/>
                </a:path>
                <a:path w="743585" h="161925">
                  <a:moveTo>
                    <a:pt x="47383" y="146951"/>
                  </a:moveTo>
                  <a:lnTo>
                    <a:pt x="45593" y="141998"/>
                  </a:lnTo>
                  <a:lnTo>
                    <a:pt x="42164" y="143052"/>
                  </a:lnTo>
                  <a:lnTo>
                    <a:pt x="38735" y="144106"/>
                  </a:lnTo>
                  <a:lnTo>
                    <a:pt x="40093" y="149186"/>
                  </a:lnTo>
                  <a:lnTo>
                    <a:pt x="47383" y="146951"/>
                  </a:lnTo>
                  <a:close/>
                </a:path>
                <a:path w="743585" h="161925">
                  <a:moveTo>
                    <a:pt x="66827" y="140995"/>
                  </a:moveTo>
                  <a:lnTo>
                    <a:pt x="65062" y="136029"/>
                  </a:lnTo>
                  <a:lnTo>
                    <a:pt x="61633" y="137083"/>
                  </a:lnTo>
                  <a:lnTo>
                    <a:pt x="58204" y="138137"/>
                  </a:lnTo>
                  <a:lnTo>
                    <a:pt x="59550" y="143230"/>
                  </a:lnTo>
                  <a:lnTo>
                    <a:pt x="66827" y="140995"/>
                  </a:lnTo>
                  <a:close/>
                </a:path>
                <a:path w="743585" h="161925">
                  <a:moveTo>
                    <a:pt x="86271" y="135026"/>
                  </a:moveTo>
                  <a:lnTo>
                    <a:pt x="84531" y="130060"/>
                  </a:lnTo>
                  <a:lnTo>
                    <a:pt x="81102" y="131114"/>
                  </a:lnTo>
                  <a:lnTo>
                    <a:pt x="77673" y="132168"/>
                  </a:lnTo>
                  <a:lnTo>
                    <a:pt x="78994" y="137261"/>
                  </a:lnTo>
                  <a:lnTo>
                    <a:pt x="86271" y="135026"/>
                  </a:lnTo>
                  <a:close/>
                </a:path>
                <a:path w="743585" h="161925">
                  <a:moveTo>
                    <a:pt x="105702" y="129070"/>
                  </a:moveTo>
                  <a:lnTo>
                    <a:pt x="103987" y="124091"/>
                  </a:lnTo>
                  <a:lnTo>
                    <a:pt x="100558" y="125145"/>
                  </a:lnTo>
                  <a:lnTo>
                    <a:pt x="97129" y="126199"/>
                  </a:lnTo>
                  <a:lnTo>
                    <a:pt x="98425" y="131305"/>
                  </a:lnTo>
                  <a:lnTo>
                    <a:pt x="105702" y="129070"/>
                  </a:lnTo>
                  <a:close/>
                </a:path>
                <a:path w="743585" h="161925">
                  <a:moveTo>
                    <a:pt x="125247" y="123444"/>
                  </a:moveTo>
                  <a:lnTo>
                    <a:pt x="123545" y="118465"/>
                  </a:lnTo>
                  <a:lnTo>
                    <a:pt x="120103" y="119456"/>
                  </a:lnTo>
                  <a:lnTo>
                    <a:pt x="116662" y="120446"/>
                  </a:lnTo>
                  <a:lnTo>
                    <a:pt x="117919" y="125564"/>
                  </a:lnTo>
                  <a:lnTo>
                    <a:pt x="125247" y="123444"/>
                  </a:lnTo>
                  <a:close/>
                </a:path>
                <a:path w="743585" h="161925">
                  <a:moveTo>
                    <a:pt x="144792" y="117805"/>
                  </a:moveTo>
                  <a:lnTo>
                    <a:pt x="143116" y="112814"/>
                  </a:lnTo>
                  <a:lnTo>
                    <a:pt x="139674" y="113804"/>
                  </a:lnTo>
                  <a:lnTo>
                    <a:pt x="136232" y="114795"/>
                  </a:lnTo>
                  <a:lnTo>
                    <a:pt x="137464" y="119913"/>
                  </a:lnTo>
                  <a:lnTo>
                    <a:pt x="144792" y="117805"/>
                  </a:lnTo>
                  <a:close/>
                </a:path>
                <a:path w="743585" h="161925">
                  <a:moveTo>
                    <a:pt x="164325" y="112166"/>
                  </a:moveTo>
                  <a:lnTo>
                    <a:pt x="162674" y="107162"/>
                  </a:lnTo>
                  <a:lnTo>
                    <a:pt x="159232" y="108153"/>
                  </a:lnTo>
                  <a:lnTo>
                    <a:pt x="155790" y="109143"/>
                  </a:lnTo>
                  <a:lnTo>
                    <a:pt x="156997" y="114274"/>
                  </a:lnTo>
                  <a:lnTo>
                    <a:pt x="164325" y="112166"/>
                  </a:lnTo>
                  <a:close/>
                </a:path>
                <a:path w="743585" h="161925">
                  <a:moveTo>
                    <a:pt x="183921" y="106768"/>
                  </a:moveTo>
                  <a:lnTo>
                    <a:pt x="182295" y="101752"/>
                  </a:lnTo>
                  <a:lnTo>
                    <a:pt x="178841" y="102679"/>
                  </a:lnTo>
                  <a:lnTo>
                    <a:pt x="175387" y="103606"/>
                  </a:lnTo>
                  <a:lnTo>
                    <a:pt x="176568" y="108737"/>
                  </a:lnTo>
                  <a:lnTo>
                    <a:pt x="183921" y="106768"/>
                  </a:lnTo>
                  <a:close/>
                </a:path>
                <a:path w="743585" h="161925">
                  <a:moveTo>
                    <a:pt x="203568" y="101485"/>
                  </a:moveTo>
                  <a:lnTo>
                    <a:pt x="201968" y="96469"/>
                  </a:lnTo>
                  <a:lnTo>
                    <a:pt x="198513" y="97396"/>
                  </a:lnTo>
                  <a:lnTo>
                    <a:pt x="195059" y="98323"/>
                  </a:lnTo>
                  <a:lnTo>
                    <a:pt x="196202" y="103466"/>
                  </a:lnTo>
                  <a:lnTo>
                    <a:pt x="203568" y="101485"/>
                  </a:lnTo>
                  <a:close/>
                </a:path>
                <a:path w="743585" h="161925">
                  <a:moveTo>
                    <a:pt x="223189" y="96215"/>
                  </a:moveTo>
                  <a:lnTo>
                    <a:pt x="221627" y="91186"/>
                  </a:lnTo>
                  <a:lnTo>
                    <a:pt x="218173" y="92113"/>
                  </a:lnTo>
                  <a:lnTo>
                    <a:pt x="214718" y="93040"/>
                  </a:lnTo>
                  <a:lnTo>
                    <a:pt x="215836" y="98196"/>
                  </a:lnTo>
                  <a:lnTo>
                    <a:pt x="223189" y="96215"/>
                  </a:lnTo>
                  <a:close/>
                </a:path>
                <a:path w="743585" h="161925">
                  <a:moveTo>
                    <a:pt x="242862" y="91033"/>
                  </a:moveTo>
                  <a:lnTo>
                    <a:pt x="241325" y="85991"/>
                  </a:lnTo>
                  <a:lnTo>
                    <a:pt x="237845" y="86855"/>
                  </a:lnTo>
                  <a:lnTo>
                    <a:pt x="234378" y="87744"/>
                  </a:lnTo>
                  <a:lnTo>
                    <a:pt x="235470" y="92900"/>
                  </a:lnTo>
                  <a:lnTo>
                    <a:pt x="239166" y="91948"/>
                  </a:lnTo>
                  <a:lnTo>
                    <a:pt x="242862" y="91033"/>
                  </a:lnTo>
                  <a:close/>
                </a:path>
                <a:path w="743585" h="161925">
                  <a:moveTo>
                    <a:pt x="262585" y="86144"/>
                  </a:moveTo>
                  <a:lnTo>
                    <a:pt x="261086" y="81089"/>
                  </a:lnTo>
                  <a:lnTo>
                    <a:pt x="257606" y="81953"/>
                  </a:lnTo>
                  <a:lnTo>
                    <a:pt x="254127" y="82816"/>
                  </a:lnTo>
                  <a:lnTo>
                    <a:pt x="255193" y="87972"/>
                  </a:lnTo>
                  <a:lnTo>
                    <a:pt x="262585" y="86144"/>
                  </a:lnTo>
                  <a:close/>
                </a:path>
                <a:path w="743585" h="161925">
                  <a:moveTo>
                    <a:pt x="282333" y="81254"/>
                  </a:moveTo>
                  <a:lnTo>
                    <a:pt x="280860" y="76200"/>
                  </a:lnTo>
                  <a:lnTo>
                    <a:pt x="277380" y="77063"/>
                  </a:lnTo>
                  <a:lnTo>
                    <a:pt x="273900" y="77927"/>
                  </a:lnTo>
                  <a:lnTo>
                    <a:pt x="274942" y="83096"/>
                  </a:lnTo>
                  <a:lnTo>
                    <a:pt x="282333" y="81254"/>
                  </a:lnTo>
                  <a:close/>
                </a:path>
                <a:path w="743585" h="161925">
                  <a:moveTo>
                    <a:pt x="302056" y="76377"/>
                  </a:moveTo>
                  <a:lnTo>
                    <a:pt x="300621" y="71310"/>
                  </a:lnTo>
                  <a:lnTo>
                    <a:pt x="297141" y="72174"/>
                  </a:lnTo>
                  <a:lnTo>
                    <a:pt x="293662" y="73037"/>
                  </a:lnTo>
                  <a:lnTo>
                    <a:pt x="294665" y="78206"/>
                  </a:lnTo>
                  <a:lnTo>
                    <a:pt x="302056" y="76377"/>
                  </a:lnTo>
                  <a:close/>
                </a:path>
                <a:path w="743585" h="161925">
                  <a:moveTo>
                    <a:pt x="321868" y="71831"/>
                  </a:moveTo>
                  <a:lnTo>
                    <a:pt x="320459" y="66751"/>
                  </a:lnTo>
                  <a:lnTo>
                    <a:pt x="316966" y="67538"/>
                  </a:lnTo>
                  <a:lnTo>
                    <a:pt x="313474" y="68326"/>
                  </a:lnTo>
                  <a:lnTo>
                    <a:pt x="314439" y="73494"/>
                  </a:lnTo>
                  <a:lnTo>
                    <a:pt x="321868" y="71831"/>
                  </a:lnTo>
                  <a:close/>
                </a:path>
                <a:path w="743585" h="161925">
                  <a:moveTo>
                    <a:pt x="341718" y="67360"/>
                  </a:moveTo>
                  <a:lnTo>
                    <a:pt x="340334" y="62280"/>
                  </a:lnTo>
                  <a:lnTo>
                    <a:pt x="336842" y="63068"/>
                  </a:lnTo>
                  <a:lnTo>
                    <a:pt x="333349" y="63855"/>
                  </a:lnTo>
                  <a:lnTo>
                    <a:pt x="334289" y="69037"/>
                  </a:lnTo>
                  <a:lnTo>
                    <a:pt x="341718" y="67360"/>
                  </a:lnTo>
                  <a:close/>
                </a:path>
                <a:path w="743585" h="161925">
                  <a:moveTo>
                    <a:pt x="361543" y="62915"/>
                  </a:moveTo>
                  <a:lnTo>
                    <a:pt x="360197" y="57823"/>
                  </a:lnTo>
                  <a:lnTo>
                    <a:pt x="356704" y="58610"/>
                  </a:lnTo>
                  <a:lnTo>
                    <a:pt x="353212" y="59397"/>
                  </a:lnTo>
                  <a:lnTo>
                    <a:pt x="354114" y="64592"/>
                  </a:lnTo>
                  <a:lnTo>
                    <a:pt x="361543" y="62915"/>
                  </a:lnTo>
                  <a:close/>
                </a:path>
                <a:path w="743585" h="161925">
                  <a:moveTo>
                    <a:pt x="381419" y="58597"/>
                  </a:moveTo>
                  <a:lnTo>
                    <a:pt x="380111" y="53492"/>
                  </a:lnTo>
                  <a:lnTo>
                    <a:pt x="376593" y="54203"/>
                  </a:lnTo>
                  <a:lnTo>
                    <a:pt x="373075" y="54914"/>
                  </a:lnTo>
                  <a:lnTo>
                    <a:pt x="373951" y="60096"/>
                  </a:lnTo>
                  <a:lnTo>
                    <a:pt x="381419" y="58597"/>
                  </a:lnTo>
                  <a:close/>
                </a:path>
                <a:path w="743585" h="161925">
                  <a:moveTo>
                    <a:pt x="401345" y="54597"/>
                  </a:moveTo>
                  <a:lnTo>
                    <a:pt x="400075" y="49479"/>
                  </a:lnTo>
                  <a:lnTo>
                    <a:pt x="396557" y="50190"/>
                  </a:lnTo>
                  <a:lnTo>
                    <a:pt x="393039" y="50901"/>
                  </a:lnTo>
                  <a:lnTo>
                    <a:pt x="393877" y="56095"/>
                  </a:lnTo>
                  <a:lnTo>
                    <a:pt x="401345" y="54597"/>
                  </a:lnTo>
                  <a:close/>
                </a:path>
                <a:path w="743585" h="161925">
                  <a:moveTo>
                    <a:pt x="421284" y="50584"/>
                  </a:moveTo>
                  <a:lnTo>
                    <a:pt x="420039" y="45466"/>
                  </a:lnTo>
                  <a:lnTo>
                    <a:pt x="416521" y="46177"/>
                  </a:lnTo>
                  <a:lnTo>
                    <a:pt x="413004" y="46888"/>
                  </a:lnTo>
                  <a:lnTo>
                    <a:pt x="413816" y="52095"/>
                  </a:lnTo>
                  <a:lnTo>
                    <a:pt x="421284" y="50584"/>
                  </a:lnTo>
                  <a:close/>
                </a:path>
                <a:path w="743585" h="161925">
                  <a:moveTo>
                    <a:pt x="441210" y="46583"/>
                  </a:moveTo>
                  <a:lnTo>
                    <a:pt x="440004" y="41452"/>
                  </a:lnTo>
                  <a:lnTo>
                    <a:pt x="436486" y="42164"/>
                  </a:lnTo>
                  <a:lnTo>
                    <a:pt x="432968" y="42875"/>
                  </a:lnTo>
                  <a:lnTo>
                    <a:pt x="433743" y="48082"/>
                  </a:lnTo>
                  <a:lnTo>
                    <a:pt x="441210" y="46583"/>
                  </a:lnTo>
                  <a:close/>
                </a:path>
                <a:path w="743585" h="161925">
                  <a:moveTo>
                    <a:pt x="461213" y="42938"/>
                  </a:moveTo>
                  <a:lnTo>
                    <a:pt x="460032" y="37807"/>
                  </a:lnTo>
                  <a:lnTo>
                    <a:pt x="456501" y="38430"/>
                  </a:lnTo>
                  <a:lnTo>
                    <a:pt x="452970" y="39052"/>
                  </a:lnTo>
                  <a:lnTo>
                    <a:pt x="453707" y="44259"/>
                  </a:lnTo>
                  <a:lnTo>
                    <a:pt x="461213" y="42938"/>
                  </a:lnTo>
                  <a:close/>
                </a:path>
                <a:path w="743585" h="161925">
                  <a:moveTo>
                    <a:pt x="481241" y="39420"/>
                  </a:moveTo>
                  <a:lnTo>
                    <a:pt x="480098" y="34277"/>
                  </a:lnTo>
                  <a:lnTo>
                    <a:pt x="476567" y="34899"/>
                  </a:lnTo>
                  <a:lnTo>
                    <a:pt x="473036" y="35521"/>
                  </a:lnTo>
                  <a:lnTo>
                    <a:pt x="473735" y="40741"/>
                  </a:lnTo>
                  <a:lnTo>
                    <a:pt x="481241" y="39420"/>
                  </a:lnTo>
                  <a:close/>
                </a:path>
                <a:path w="743585" h="161925">
                  <a:moveTo>
                    <a:pt x="501256" y="35890"/>
                  </a:moveTo>
                  <a:lnTo>
                    <a:pt x="500151" y="30746"/>
                  </a:lnTo>
                  <a:lnTo>
                    <a:pt x="496620" y="31369"/>
                  </a:lnTo>
                  <a:lnTo>
                    <a:pt x="493090" y="31991"/>
                  </a:lnTo>
                  <a:lnTo>
                    <a:pt x="493750" y="37211"/>
                  </a:lnTo>
                  <a:lnTo>
                    <a:pt x="501256" y="35890"/>
                  </a:lnTo>
                  <a:close/>
                </a:path>
                <a:path w="743585" h="161925">
                  <a:moveTo>
                    <a:pt x="521284" y="32461"/>
                  </a:moveTo>
                  <a:lnTo>
                    <a:pt x="520217" y="27305"/>
                  </a:lnTo>
                  <a:lnTo>
                    <a:pt x="516674" y="27838"/>
                  </a:lnTo>
                  <a:lnTo>
                    <a:pt x="513143" y="28460"/>
                  </a:lnTo>
                  <a:lnTo>
                    <a:pt x="513765" y="33693"/>
                  </a:lnTo>
                  <a:lnTo>
                    <a:pt x="517525" y="33032"/>
                  </a:lnTo>
                  <a:lnTo>
                    <a:pt x="521284" y="32461"/>
                  </a:lnTo>
                  <a:close/>
                </a:path>
                <a:path w="743585" h="161925">
                  <a:moveTo>
                    <a:pt x="541388" y="29438"/>
                  </a:moveTo>
                  <a:lnTo>
                    <a:pt x="540359" y="24269"/>
                  </a:lnTo>
                  <a:lnTo>
                    <a:pt x="536816" y="24803"/>
                  </a:lnTo>
                  <a:lnTo>
                    <a:pt x="533273" y="25336"/>
                  </a:lnTo>
                  <a:lnTo>
                    <a:pt x="533857" y="30568"/>
                  </a:lnTo>
                  <a:lnTo>
                    <a:pt x="541388" y="29438"/>
                  </a:lnTo>
                  <a:close/>
                </a:path>
                <a:path w="743585" h="161925">
                  <a:moveTo>
                    <a:pt x="561505" y="26416"/>
                  </a:moveTo>
                  <a:lnTo>
                    <a:pt x="560501" y="21247"/>
                  </a:lnTo>
                  <a:lnTo>
                    <a:pt x="556958" y="21780"/>
                  </a:lnTo>
                  <a:lnTo>
                    <a:pt x="553415" y="22313"/>
                  </a:lnTo>
                  <a:lnTo>
                    <a:pt x="553974" y="27546"/>
                  </a:lnTo>
                  <a:lnTo>
                    <a:pt x="561505" y="26416"/>
                  </a:lnTo>
                  <a:close/>
                </a:path>
                <a:path w="743585" h="161925">
                  <a:moveTo>
                    <a:pt x="581596" y="23393"/>
                  </a:moveTo>
                  <a:lnTo>
                    <a:pt x="580631" y="18211"/>
                  </a:lnTo>
                  <a:lnTo>
                    <a:pt x="577088" y="18745"/>
                  </a:lnTo>
                  <a:lnTo>
                    <a:pt x="573544" y="19278"/>
                  </a:lnTo>
                  <a:lnTo>
                    <a:pt x="574065" y="24523"/>
                  </a:lnTo>
                  <a:lnTo>
                    <a:pt x="581596" y="23393"/>
                  </a:lnTo>
                  <a:close/>
                </a:path>
                <a:path w="743585" h="161925">
                  <a:moveTo>
                    <a:pt x="601738" y="20650"/>
                  </a:moveTo>
                  <a:lnTo>
                    <a:pt x="600811" y="15455"/>
                  </a:lnTo>
                  <a:lnTo>
                    <a:pt x="597255" y="15900"/>
                  </a:lnTo>
                  <a:lnTo>
                    <a:pt x="593699" y="16344"/>
                  </a:lnTo>
                  <a:lnTo>
                    <a:pt x="594182" y="21590"/>
                  </a:lnTo>
                  <a:lnTo>
                    <a:pt x="601738" y="20650"/>
                  </a:lnTo>
                  <a:close/>
                </a:path>
                <a:path w="743585" h="161925">
                  <a:moveTo>
                    <a:pt x="621919" y="18148"/>
                  </a:moveTo>
                  <a:lnTo>
                    <a:pt x="621030" y="12954"/>
                  </a:lnTo>
                  <a:lnTo>
                    <a:pt x="617474" y="13398"/>
                  </a:lnTo>
                  <a:lnTo>
                    <a:pt x="613918" y="13843"/>
                  </a:lnTo>
                  <a:lnTo>
                    <a:pt x="614362" y="19088"/>
                  </a:lnTo>
                  <a:lnTo>
                    <a:pt x="621919" y="18148"/>
                  </a:lnTo>
                  <a:close/>
                </a:path>
                <a:path w="743585" h="161925">
                  <a:moveTo>
                    <a:pt x="642086" y="15659"/>
                  </a:moveTo>
                  <a:lnTo>
                    <a:pt x="641235" y="10452"/>
                  </a:lnTo>
                  <a:lnTo>
                    <a:pt x="637679" y="10896"/>
                  </a:lnTo>
                  <a:lnTo>
                    <a:pt x="634123" y="11341"/>
                  </a:lnTo>
                  <a:lnTo>
                    <a:pt x="634530" y="16586"/>
                  </a:lnTo>
                  <a:lnTo>
                    <a:pt x="642086" y="15659"/>
                  </a:lnTo>
                  <a:close/>
                </a:path>
                <a:path w="743585" h="161925">
                  <a:moveTo>
                    <a:pt x="662266" y="13157"/>
                  </a:moveTo>
                  <a:lnTo>
                    <a:pt x="661454" y="7950"/>
                  </a:lnTo>
                  <a:lnTo>
                    <a:pt x="657898" y="8394"/>
                  </a:lnTo>
                  <a:lnTo>
                    <a:pt x="654342" y="8839"/>
                  </a:lnTo>
                  <a:lnTo>
                    <a:pt x="654710" y="14097"/>
                  </a:lnTo>
                  <a:lnTo>
                    <a:pt x="662266" y="13157"/>
                  </a:lnTo>
                  <a:close/>
                </a:path>
                <a:path w="743585" h="161925">
                  <a:moveTo>
                    <a:pt x="682485" y="11087"/>
                  </a:moveTo>
                  <a:lnTo>
                    <a:pt x="681710" y="5880"/>
                  </a:lnTo>
                  <a:lnTo>
                    <a:pt x="678141" y="6223"/>
                  </a:lnTo>
                  <a:lnTo>
                    <a:pt x="674573" y="6565"/>
                  </a:lnTo>
                  <a:lnTo>
                    <a:pt x="674903" y="11823"/>
                  </a:lnTo>
                  <a:lnTo>
                    <a:pt x="682485" y="11087"/>
                  </a:lnTo>
                  <a:close/>
                </a:path>
                <a:path w="743585" h="161925">
                  <a:moveTo>
                    <a:pt x="702716" y="9131"/>
                  </a:moveTo>
                  <a:lnTo>
                    <a:pt x="701979" y="3924"/>
                  </a:lnTo>
                  <a:lnTo>
                    <a:pt x="698411" y="4267"/>
                  </a:lnTo>
                  <a:lnTo>
                    <a:pt x="694842" y="4610"/>
                  </a:lnTo>
                  <a:lnTo>
                    <a:pt x="695134" y="9867"/>
                  </a:lnTo>
                  <a:lnTo>
                    <a:pt x="702716" y="9131"/>
                  </a:lnTo>
                  <a:close/>
                </a:path>
                <a:path w="743585" h="161925">
                  <a:moveTo>
                    <a:pt x="722947" y="7188"/>
                  </a:moveTo>
                  <a:lnTo>
                    <a:pt x="722249" y="1968"/>
                  </a:lnTo>
                  <a:lnTo>
                    <a:pt x="718680" y="2311"/>
                  </a:lnTo>
                  <a:lnTo>
                    <a:pt x="715111" y="2654"/>
                  </a:lnTo>
                  <a:lnTo>
                    <a:pt x="715365" y="7924"/>
                  </a:lnTo>
                  <a:lnTo>
                    <a:pt x="722947" y="7188"/>
                  </a:lnTo>
                  <a:close/>
                </a:path>
                <a:path w="743585" h="161925">
                  <a:moveTo>
                    <a:pt x="743191" y="5219"/>
                  </a:moveTo>
                  <a:lnTo>
                    <a:pt x="742530" y="0"/>
                  </a:lnTo>
                  <a:lnTo>
                    <a:pt x="738962" y="342"/>
                  </a:lnTo>
                  <a:lnTo>
                    <a:pt x="735393" y="685"/>
                  </a:lnTo>
                  <a:lnTo>
                    <a:pt x="735609" y="5956"/>
                  </a:lnTo>
                  <a:lnTo>
                    <a:pt x="743191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 descr=""/>
            <p:cNvSpPr/>
            <p:nvPr/>
          </p:nvSpPr>
          <p:spPr>
            <a:xfrm>
              <a:off x="4489542" y="5450905"/>
              <a:ext cx="414655" cy="0"/>
            </a:xfrm>
            <a:custGeom>
              <a:avLst/>
              <a:gdLst/>
              <a:ahLst/>
              <a:cxnLst/>
              <a:rect l="l" t="t" r="r" b="b"/>
              <a:pathLst>
                <a:path w="414654" h="0">
                  <a:moveTo>
                    <a:pt x="0" y="0"/>
                  </a:moveTo>
                  <a:lnTo>
                    <a:pt x="414104" y="0"/>
                  </a:lnTo>
                </a:path>
              </a:pathLst>
            </a:custGeom>
            <a:ln w="1416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 descr=""/>
            <p:cNvSpPr/>
            <p:nvPr/>
          </p:nvSpPr>
          <p:spPr>
            <a:xfrm>
              <a:off x="801077" y="5450865"/>
              <a:ext cx="4745355" cy="460375"/>
            </a:xfrm>
            <a:custGeom>
              <a:avLst/>
              <a:gdLst/>
              <a:ahLst/>
              <a:cxnLst/>
              <a:rect l="l" t="t" r="r" b="b"/>
              <a:pathLst>
                <a:path w="4745355" h="460375">
                  <a:moveTo>
                    <a:pt x="9055" y="134721"/>
                  </a:moveTo>
                  <a:lnTo>
                    <a:pt x="5930" y="132981"/>
                  </a:lnTo>
                  <a:lnTo>
                    <a:pt x="2806" y="131241"/>
                  </a:lnTo>
                  <a:lnTo>
                    <a:pt x="0" y="135699"/>
                  </a:lnTo>
                  <a:lnTo>
                    <a:pt x="6680" y="139420"/>
                  </a:lnTo>
                  <a:lnTo>
                    <a:pt x="9055" y="134721"/>
                  </a:lnTo>
                  <a:close/>
                </a:path>
                <a:path w="4745355" h="460375">
                  <a:moveTo>
                    <a:pt x="26860" y="144640"/>
                  </a:moveTo>
                  <a:lnTo>
                    <a:pt x="23736" y="142900"/>
                  </a:lnTo>
                  <a:lnTo>
                    <a:pt x="20612" y="141160"/>
                  </a:lnTo>
                  <a:lnTo>
                    <a:pt x="17830" y="145630"/>
                  </a:lnTo>
                  <a:lnTo>
                    <a:pt x="24498" y="149352"/>
                  </a:lnTo>
                  <a:lnTo>
                    <a:pt x="26860" y="144640"/>
                  </a:lnTo>
                  <a:close/>
                </a:path>
                <a:path w="4745355" h="460375">
                  <a:moveTo>
                    <a:pt x="44653" y="154546"/>
                  </a:moveTo>
                  <a:lnTo>
                    <a:pt x="41529" y="152806"/>
                  </a:lnTo>
                  <a:lnTo>
                    <a:pt x="38404" y="151066"/>
                  </a:lnTo>
                  <a:lnTo>
                    <a:pt x="35636" y="155549"/>
                  </a:lnTo>
                  <a:lnTo>
                    <a:pt x="42316" y="159270"/>
                  </a:lnTo>
                  <a:lnTo>
                    <a:pt x="44653" y="154546"/>
                  </a:lnTo>
                  <a:close/>
                </a:path>
                <a:path w="4745355" h="460375">
                  <a:moveTo>
                    <a:pt x="62445" y="164465"/>
                  </a:moveTo>
                  <a:lnTo>
                    <a:pt x="59321" y="162725"/>
                  </a:lnTo>
                  <a:lnTo>
                    <a:pt x="56197" y="160985"/>
                  </a:lnTo>
                  <a:lnTo>
                    <a:pt x="53441" y="165468"/>
                  </a:lnTo>
                  <a:lnTo>
                    <a:pt x="60121" y="169189"/>
                  </a:lnTo>
                  <a:lnTo>
                    <a:pt x="62445" y="164465"/>
                  </a:lnTo>
                  <a:close/>
                </a:path>
                <a:path w="4745355" h="460375">
                  <a:moveTo>
                    <a:pt x="80238" y="174383"/>
                  </a:moveTo>
                  <a:lnTo>
                    <a:pt x="77114" y="172643"/>
                  </a:lnTo>
                  <a:lnTo>
                    <a:pt x="73990" y="170903"/>
                  </a:lnTo>
                  <a:lnTo>
                    <a:pt x="71259" y="175399"/>
                  </a:lnTo>
                  <a:lnTo>
                    <a:pt x="77927" y="179120"/>
                  </a:lnTo>
                  <a:lnTo>
                    <a:pt x="80238" y="174383"/>
                  </a:lnTo>
                  <a:close/>
                </a:path>
                <a:path w="4745355" h="460375">
                  <a:moveTo>
                    <a:pt x="98158" y="184086"/>
                  </a:moveTo>
                  <a:lnTo>
                    <a:pt x="94996" y="182410"/>
                  </a:lnTo>
                  <a:lnTo>
                    <a:pt x="91833" y="180733"/>
                  </a:lnTo>
                  <a:lnTo>
                    <a:pt x="89115" y="185254"/>
                  </a:lnTo>
                  <a:lnTo>
                    <a:pt x="95872" y="188823"/>
                  </a:lnTo>
                  <a:lnTo>
                    <a:pt x="98158" y="184086"/>
                  </a:lnTo>
                  <a:close/>
                </a:path>
                <a:path w="4745355" h="460375">
                  <a:moveTo>
                    <a:pt x="116166" y="193598"/>
                  </a:moveTo>
                  <a:lnTo>
                    <a:pt x="113004" y="191922"/>
                  </a:lnTo>
                  <a:lnTo>
                    <a:pt x="109842" y="190246"/>
                  </a:lnTo>
                  <a:lnTo>
                    <a:pt x="107137" y="194779"/>
                  </a:lnTo>
                  <a:lnTo>
                    <a:pt x="113906" y="198348"/>
                  </a:lnTo>
                  <a:lnTo>
                    <a:pt x="116166" y="193598"/>
                  </a:lnTo>
                  <a:close/>
                </a:path>
                <a:path w="4745355" h="460375">
                  <a:moveTo>
                    <a:pt x="134188" y="203111"/>
                  </a:moveTo>
                  <a:lnTo>
                    <a:pt x="131025" y="201434"/>
                  </a:lnTo>
                  <a:lnTo>
                    <a:pt x="127863" y="199758"/>
                  </a:lnTo>
                  <a:lnTo>
                    <a:pt x="125183" y="204304"/>
                  </a:lnTo>
                  <a:lnTo>
                    <a:pt x="131940" y="207873"/>
                  </a:lnTo>
                  <a:lnTo>
                    <a:pt x="134188" y="203111"/>
                  </a:lnTo>
                  <a:close/>
                </a:path>
                <a:path w="4745355" h="460375">
                  <a:moveTo>
                    <a:pt x="152196" y="212623"/>
                  </a:moveTo>
                  <a:lnTo>
                    <a:pt x="149034" y="210947"/>
                  </a:lnTo>
                  <a:lnTo>
                    <a:pt x="145872" y="209270"/>
                  </a:lnTo>
                  <a:lnTo>
                    <a:pt x="143205" y="213817"/>
                  </a:lnTo>
                  <a:lnTo>
                    <a:pt x="149974" y="217385"/>
                  </a:lnTo>
                  <a:lnTo>
                    <a:pt x="152196" y="212623"/>
                  </a:lnTo>
                  <a:close/>
                </a:path>
                <a:path w="4745355" h="460375">
                  <a:moveTo>
                    <a:pt x="170205" y="222135"/>
                  </a:moveTo>
                  <a:lnTo>
                    <a:pt x="167043" y="220459"/>
                  </a:lnTo>
                  <a:lnTo>
                    <a:pt x="163880" y="218782"/>
                  </a:lnTo>
                  <a:lnTo>
                    <a:pt x="161239" y="223342"/>
                  </a:lnTo>
                  <a:lnTo>
                    <a:pt x="167995" y="226910"/>
                  </a:lnTo>
                  <a:lnTo>
                    <a:pt x="170205" y="222135"/>
                  </a:lnTo>
                  <a:close/>
                </a:path>
                <a:path w="4745355" h="460375">
                  <a:moveTo>
                    <a:pt x="188226" y="231648"/>
                  </a:moveTo>
                  <a:lnTo>
                    <a:pt x="185064" y="229971"/>
                  </a:lnTo>
                  <a:lnTo>
                    <a:pt x="181902" y="228295"/>
                  </a:lnTo>
                  <a:lnTo>
                    <a:pt x="179273" y="232867"/>
                  </a:lnTo>
                  <a:lnTo>
                    <a:pt x="186042" y="236435"/>
                  </a:lnTo>
                  <a:lnTo>
                    <a:pt x="188226" y="231648"/>
                  </a:lnTo>
                  <a:close/>
                </a:path>
                <a:path w="4745355" h="460375">
                  <a:moveTo>
                    <a:pt x="206451" y="240728"/>
                  </a:moveTo>
                  <a:lnTo>
                    <a:pt x="203250" y="239128"/>
                  </a:lnTo>
                  <a:lnTo>
                    <a:pt x="200050" y="237528"/>
                  </a:lnTo>
                  <a:lnTo>
                    <a:pt x="197446" y="242112"/>
                  </a:lnTo>
                  <a:lnTo>
                    <a:pt x="204279" y="245529"/>
                  </a:lnTo>
                  <a:lnTo>
                    <a:pt x="206451" y="240728"/>
                  </a:lnTo>
                  <a:close/>
                </a:path>
                <a:path w="4745355" h="460375">
                  <a:moveTo>
                    <a:pt x="224688" y="249821"/>
                  </a:moveTo>
                  <a:lnTo>
                    <a:pt x="221488" y="248221"/>
                  </a:lnTo>
                  <a:lnTo>
                    <a:pt x="218287" y="246621"/>
                  </a:lnTo>
                  <a:lnTo>
                    <a:pt x="215696" y="251218"/>
                  </a:lnTo>
                  <a:lnTo>
                    <a:pt x="222542" y="254622"/>
                  </a:lnTo>
                  <a:lnTo>
                    <a:pt x="224688" y="249821"/>
                  </a:lnTo>
                  <a:close/>
                </a:path>
                <a:path w="4745355" h="460375">
                  <a:moveTo>
                    <a:pt x="242912" y="258902"/>
                  </a:moveTo>
                  <a:lnTo>
                    <a:pt x="239712" y="257302"/>
                  </a:lnTo>
                  <a:lnTo>
                    <a:pt x="236512" y="255701"/>
                  </a:lnTo>
                  <a:lnTo>
                    <a:pt x="233946" y="260311"/>
                  </a:lnTo>
                  <a:lnTo>
                    <a:pt x="240792" y="263715"/>
                  </a:lnTo>
                  <a:lnTo>
                    <a:pt x="242912" y="258902"/>
                  </a:lnTo>
                  <a:close/>
                </a:path>
                <a:path w="4745355" h="460375">
                  <a:moveTo>
                    <a:pt x="261150" y="267982"/>
                  </a:moveTo>
                  <a:lnTo>
                    <a:pt x="257949" y="266382"/>
                  </a:lnTo>
                  <a:lnTo>
                    <a:pt x="254749" y="264782"/>
                  </a:lnTo>
                  <a:lnTo>
                    <a:pt x="252209" y="269405"/>
                  </a:lnTo>
                  <a:lnTo>
                    <a:pt x="259054" y="272808"/>
                  </a:lnTo>
                  <a:lnTo>
                    <a:pt x="261150" y="267982"/>
                  </a:lnTo>
                  <a:close/>
                </a:path>
                <a:path w="4745355" h="460375">
                  <a:moveTo>
                    <a:pt x="279387" y="277075"/>
                  </a:moveTo>
                  <a:lnTo>
                    <a:pt x="276186" y="275475"/>
                  </a:lnTo>
                  <a:lnTo>
                    <a:pt x="272986" y="273875"/>
                  </a:lnTo>
                  <a:lnTo>
                    <a:pt x="270471" y="278498"/>
                  </a:lnTo>
                  <a:lnTo>
                    <a:pt x="277304" y="281914"/>
                  </a:lnTo>
                  <a:lnTo>
                    <a:pt x="279387" y="277075"/>
                  </a:lnTo>
                  <a:close/>
                </a:path>
                <a:path w="4745355" h="460375">
                  <a:moveTo>
                    <a:pt x="297764" y="285851"/>
                  </a:moveTo>
                  <a:lnTo>
                    <a:pt x="294525" y="284327"/>
                  </a:lnTo>
                  <a:lnTo>
                    <a:pt x="291287" y="282803"/>
                  </a:lnTo>
                  <a:lnTo>
                    <a:pt x="288785" y="287451"/>
                  </a:lnTo>
                  <a:lnTo>
                    <a:pt x="295706" y="290690"/>
                  </a:lnTo>
                  <a:lnTo>
                    <a:pt x="297764" y="285851"/>
                  </a:lnTo>
                  <a:close/>
                </a:path>
                <a:path w="4745355" h="460375">
                  <a:moveTo>
                    <a:pt x="316204" y="294474"/>
                  </a:moveTo>
                  <a:lnTo>
                    <a:pt x="312966" y="292963"/>
                  </a:lnTo>
                  <a:lnTo>
                    <a:pt x="309727" y="291439"/>
                  </a:lnTo>
                  <a:lnTo>
                    <a:pt x="307251" y="296100"/>
                  </a:lnTo>
                  <a:lnTo>
                    <a:pt x="314172" y="299339"/>
                  </a:lnTo>
                  <a:lnTo>
                    <a:pt x="316204" y="294474"/>
                  </a:lnTo>
                  <a:close/>
                </a:path>
                <a:path w="4745355" h="460375">
                  <a:moveTo>
                    <a:pt x="334657" y="303110"/>
                  </a:moveTo>
                  <a:lnTo>
                    <a:pt x="331419" y="301599"/>
                  </a:lnTo>
                  <a:lnTo>
                    <a:pt x="328180" y="300075"/>
                  </a:lnTo>
                  <a:lnTo>
                    <a:pt x="325729" y="304749"/>
                  </a:lnTo>
                  <a:lnTo>
                    <a:pt x="332651" y="307987"/>
                  </a:lnTo>
                  <a:lnTo>
                    <a:pt x="334657" y="303110"/>
                  </a:lnTo>
                  <a:close/>
                </a:path>
                <a:path w="4745355" h="460375">
                  <a:moveTo>
                    <a:pt x="353110" y="311734"/>
                  </a:moveTo>
                  <a:lnTo>
                    <a:pt x="349872" y="310222"/>
                  </a:lnTo>
                  <a:lnTo>
                    <a:pt x="346633" y="308698"/>
                  </a:lnTo>
                  <a:lnTo>
                    <a:pt x="344208" y="313385"/>
                  </a:lnTo>
                  <a:lnTo>
                    <a:pt x="351129" y="316623"/>
                  </a:lnTo>
                  <a:lnTo>
                    <a:pt x="353110" y="311734"/>
                  </a:lnTo>
                  <a:close/>
                </a:path>
                <a:path w="4745355" h="460375">
                  <a:moveTo>
                    <a:pt x="371563" y="320370"/>
                  </a:moveTo>
                  <a:lnTo>
                    <a:pt x="368325" y="318858"/>
                  </a:lnTo>
                  <a:lnTo>
                    <a:pt x="365086" y="317334"/>
                  </a:lnTo>
                  <a:lnTo>
                    <a:pt x="362673" y="322021"/>
                  </a:lnTo>
                  <a:lnTo>
                    <a:pt x="369608" y="325272"/>
                  </a:lnTo>
                  <a:lnTo>
                    <a:pt x="371563" y="320370"/>
                  </a:lnTo>
                  <a:close/>
                </a:path>
                <a:path w="4745355" h="460375">
                  <a:moveTo>
                    <a:pt x="390131" y="328739"/>
                  </a:moveTo>
                  <a:lnTo>
                    <a:pt x="386854" y="327304"/>
                  </a:lnTo>
                  <a:lnTo>
                    <a:pt x="383578" y="325869"/>
                  </a:lnTo>
                  <a:lnTo>
                    <a:pt x="381190" y="330581"/>
                  </a:lnTo>
                  <a:lnTo>
                    <a:pt x="388200" y="333629"/>
                  </a:lnTo>
                  <a:lnTo>
                    <a:pt x="390131" y="328739"/>
                  </a:lnTo>
                  <a:close/>
                </a:path>
                <a:path w="4745355" h="460375">
                  <a:moveTo>
                    <a:pt x="408800" y="336892"/>
                  </a:moveTo>
                  <a:lnTo>
                    <a:pt x="405523" y="335457"/>
                  </a:lnTo>
                  <a:lnTo>
                    <a:pt x="402247" y="334022"/>
                  </a:lnTo>
                  <a:lnTo>
                    <a:pt x="399884" y="338734"/>
                  </a:lnTo>
                  <a:lnTo>
                    <a:pt x="406895" y="341795"/>
                  </a:lnTo>
                  <a:lnTo>
                    <a:pt x="408800" y="336892"/>
                  </a:lnTo>
                  <a:close/>
                </a:path>
                <a:path w="4745355" h="460375">
                  <a:moveTo>
                    <a:pt x="427456" y="345033"/>
                  </a:moveTo>
                  <a:lnTo>
                    <a:pt x="424180" y="343598"/>
                  </a:lnTo>
                  <a:lnTo>
                    <a:pt x="420903" y="342163"/>
                  </a:lnTo>
                  <a:lnTo>
                    <a:pt x="418566" y="346887"/>
                  </a:lnTo>
                  <a:lnTo>
                    <a:pt x="425577" y="349948"/>
                  </a:lnTo>
                  <a:lnTo>
                    <a:pt x="427456" y="345033"/>
                  </a:lnTo>
                  <a:close/>
                </a:path>
                <a:path w="4745355" h="460375">
                  <a:moveTo>
                    <a:pt x="446125" y="353187"/>
                  </a:moveTo>
                  <a:lnTo>
                    <a:pt x="442849" y="351751"/>
                  </a:lnTo>
                  <a:lnTo>
                    <a:pt x="439572" y="350316"/>
                  </a:lnTo>
                  <a:lnTo>
                    <a:pt x="437261" y="355053"/>
                  </a:lnTo>
                  <a:lnTo>
                    <a:pt x="444271" y="358114"/>
                  </a:lnTo>
                  <a:lnTo>
                    <a:pt x="446125" y="353187"/>
                  </a:lnTo>
                  <a:close/>
                </a:path>
                <a:path w="4745355" h="460375">
                  <a:moveTo>
                    <a:pt x="464794" y="361340"/>
                  </a:moveTo>
                  <a:lnTo>
                    <a:pt x="461518" y="359905"/>
                  </a:lnTo>
                  <a:lnTo>
                    <a:pt x="458241" y="358470"/>
                  </a:lnTo>
                  <a:lnTo>
                    <a:pt x="455955" y="363220"/>
                  </a:lnTo>
                  <a:lnTo>
                    <a:pt x="462965" y="366280"/>
                  </a:lnTo>
                  <a:lnTo>
                    <a:pt x="464794" y="361340"/>
                  </a:lnTo>
                  <a:close/>
                </a:path>
                <a:path w="4745355" h="460375">
                  <a:moveTo>
                    <a:pt x="483590" y="369176"/>
                  </a:moveTo>
                  <a:lnTo>
                    <a:pt x="480275" y="367830"/>
                  </a:lnTo>
                  <a:lnTo>
                    <a:pt x="476961" y="366483"/>
                  </a:lnTo>
                  <a:lnTo>
                    <a:pt x="474700" y="371246"/>
                  </a:lnTo>
                  <a:lnTo>
                    <a:pt x="481787" y="374116"/>
                  </a:lnTo>
                  <a:lnTo>
                    <a:pt x="483590" y="369176"/>
                  </a:lnTo>
                  <a:close/>
                </a:path>
                <a:path w="4745355" h="460375">
                  <a:moveTo>
                    <a:pt x="502475" y="376809"/>
                  </a:moveTo>
                  <a:lnTo>
                    <a:pt x="499160" y="375462"/>
                  </a:lnTo>
                  <a:lnTo>
                    <a:pt x="495846" y="374116"/>
                  </a:lnTo>
                  <a:lnTo>
                    <a:pt x="493623" y="378891"/>
                  </a:lnTo>
                  <a:lnTo>
                    <a:pt x="500710" y="381762"/>
                  </a:lnTo>
                  <a:lnTo>
                    <a:pt x="502475" y="376809"/>
                  </a:lnTo>
                  <a:close/>
                </a:path>
                <a:path w="4745355" h="460375">
                  <a:moveTo>
                    <a:pt x="521347" y="384454"/>
                  </a:moveTo>
                  <a:lnTo>
                    <a:pt x="518033" y="383108"/>
                  </a:lnTo>
                  <a:lnTo>
                    <a:pt x="514718" y="381762"/>
                  </a:lnTo>
                  <a:lnTo>
                    <a:pt x="512521" y="386549"/>
                  </a:lnTo>
                  <a:lnTo>
                    <a:pt x="519607" y="389420"/>
                  </a:lnTo>
                  <a:lnTo>
                    <a:pt x="521347" y="384454"/>
                  </a:lnTo>
                  <a:close/>
                </a:path>
                <a:path w="4745355" h="460375">
                  <a:moveTo>
                    <a:pt x="540232" y="392087"/>
                  </a:moveTo>
                  <a:lnTo>
                    <a:pt x="536917" y="390740"/>
                  </a:lnTo>
                  <a:lnTo>
                    <a:pt x="533603" y="389394"/>
                  </a:lnTo>
                  <a:lnTo>
                    <a:pt x="531431" y="394195"/>
                  </a:lnTo>
                  <a:lnTo>
                    <a:pt x="538518" y="397065"/>
                  </a:lnTo>
                  <a:lnTo>
                    <a:pt x="540232" y="392087"/>
                  </a:lnTo>
                  <a:close/>
                </a:path>
                <a:path w="4745355" h="460375">
                  <a:moveTo>
                    <a:pt x="559117" y="399719"/>
                  </a:moveTo>
                  <a:lnTo>
                    <a:pt x="555802" y="398373"/>
                  </a:lnTo>
                  <a:lnTo>
                    <a:pt x="552488" y="397027"/>
                  </a:lnTo>
                  <a:lnTo>
                    <a:pt x="550341" y="401840"/>
                  </a:lnTo>
                  <a:lnTo>
                    <a:pt x="557428" y="404710"/>
                  </a:lnTo>
                  <a:lnTo>
                    <a:pt x="559117" y="399719"/>
                  </a:lnTo>
                  <a:close/>
                </a:path>
                <a:path w="4745355" h="460375">
                  <a:moveTo>
                    <a:pt x="578167" y="406895"/>
                  </a:moveTo>
                  <a:lnTo>
                    <a:pt x="574814" y="405650"/>
                  </a:lnTo>
                  <a:lnTo>
                    <a:pt x="571461" y="404406"/>
                  </a:lnTo>
                  <a:lnTo>
                    <a:pt x="569353" y="409232"/>
                  </a:lnTo>
                  <a:lnTo>
                    <a:pt x="576516" y="411899"/>
                  </a:lnTo>
                  <a:lnTo>
                    <a:pt x="578167" y="406895"/>
                  </a:lnTo>
                  <a:close/>
                </a:path>
                <a:path w="4745355" h="460375">
                  <a:moveTo>
                    <a:pt x="597255" y="413994"/>
                  </a:moveTo>
                  <a:lnTo>
                    <a:pt x="593902" y="412750"/>
                  </a:lnTo>
                  <a:lnTo>
                    <a:pt x="590550" y="411505"/>
                  </a:lnTo>
                  <a:lnTo>
                    <a:pt x="588467" y="416344"/>
                  </a:lnTo>
                  <a:lnTo>
                    <a:pt x="595630" y="419011"/>
                  </a:lnTo>
                  <a:lnTo>
                    <a:pt x="597255" y="413994"/>
                  </a:lnTo>
                  <a:close/>
                </a:path>
                <a:path w="4745355" h="460375">
                  <a:moveTo>
                    <a:pt x="616343" y="421093"/>
                  </a:moveTo>
                  <a:lnTo>
                    <a:pt x="612990" y="419849"/>
                  </a:lnTo>
                  <a:lnTo>
                    <a:pt x="609638" y="418604"/>
                  </a:lnTo>
                  <a:lnTo>
                    <a:pt x="607580" y="423456"/>
                  </a:lnTo>
                  <a:lnTo>
                    <a:pt x="614756" y="426123"/>
                  </a:lnTo>
                  <a:lnTo>
                    <a:pt x="616343" y="421093"/>
                  </a:lnTo>
                  <a:close/>
                </a:path>
                <a:path w="4745355" h="460375">
                  <a:moveTo>
                    <a:pt x="635431" y="428193"/>
                  </a:moveTo>
                  <a:lnTo>
                    <a:pt x="632079" y="426948"/>
                  </a:lnTo>
                  <a:lnTo>
                    <a:pt x="628726" y="425704"/>
                  </a:lnTo>
                  <a:lnTo>
                    <a:pt x="626706" y="430568"/>
                  </a:lnTo>
                  <a:lnTo>
                    <a:pt x="633869" y="433235"/>
                  </a:lnTo>
                  <a:lnTo>
                    <a:pt x="635431" y="428193"/>
                  </a:lnTo>
                  <a:close/>
                </a:path>
                <a:path w="4745355" h="460375">
                  <a:moveTo>
                    <a:pt x="654583" y="435127"/>
                  </a:moveTo>
                  <a:lnTo>
                    <a:pt x="651192" y="433984"/>
                  </a:lnTo>
                  <a:lnTo>
                    <a:pt x="647801" y="432816"/>
                  </a:lnTo>
                  <a:lnTo>
                    <a:pt x="645820" y="437692"/>
                  </a:lnTo>
                  <a:lnTo>
                    <a:pt x="649439" y="438950"/>
                  </a:lnTo>
                  <a:lnTo>
                    <a:pt x="653059" y="440169"/>
                  </a:lnTo>
                  <a:lnTo>
                    <a:pt x="654583" y="435127"/>
                  </a:lnTo>
                  <a:close/>
                </a:path>
                <a:path w="4745355" h="460375">
                  <a:moveTo>
                    <a:pt x="673874" y="441655"/>
                  </a:moveTo>
                  <a:lnTo>
                    <a:pt x="670483" y="440512"/>
                  </a:lnTo>
                  <a:lnTo>
                    <a:pt x="667092" y="439369"/>
                  </a:lnTo>
                  <a:lnTo>
                    <a:pt x="665137" y="444258"/>
                  </a:lnTo>
                  <a:lnTo>
                    <a:pt x="672376" y="446709"/>
                  </a:lnTo>
                  <a:lnTo>
                    <a:pt x="673874" y="441655"/>
                  </a:lnTo>
                  <a:close/>
                </a:path>
                <a:path w="4745355" h="460375">
                  <a:moveTo>
                    <a:pt x="693153" y="448195"/>
                  </a:moveTo>
                  <a:lnTo>
                    <a:pt x="689762" y="447052"/>
                  </a:lnTo>
                  <a:lnTo>
                    <a:pt x="686371" y="445909"/>
                  </a:lnTo>
                  <a:lnTo>
                    <a:pt x="684453" y="450811"/>
                  </a:lnTo>
                  <a:lnTo>
                    <a:pt x="691692" y="453263"/>
                  </a:lnTo>
                  <a:lnTo>
                    <a:pt x="693153" y="448195"/>
                  </a:lnTo>
                  <a:close/>
                </a:path>
                <a:path w="4745355" h="460375">
                  <a:moveTo>
                    <a:pt x="712444" y="454723"/>
                  </a:moveTo>
                  <a:lnTo>
                    <a:pt x="709053" y="453580"/>
                  </a:lnTo>
                  <a:lnTo>
                    <a:pt x="705662" y="452437"/>
                  </a:lnTo>
                  <a:lnTo>
                    <a:pt x="703770" y="457352"/>
                  </a:lnTo>
                  <a:lnTo>
                    <a:pt x="711022" y="459803"/>
                  </a:lnTo>
                  <a:lnTo>
                    <a:pt x="712444" y="454723"/>
                  </a:lnTo>
                  <a:close/>
                </a:path>
                <a:path w="4745355" h="460375">
                  <a:moveTo>
                    <a:pt x="4122877" y="508"/>
                  </a:moveTo>
                  <a:lnTo>
                    <a:pt x="4119308" y="254"/>
                  </a:lnTo>
                  <a:lnTo>
                    <a:pt x="4115739" y="0"/>
                  </a:lnTo>
                  <a:lnTo>
                    <a:pt x="4115155" y="5232"/>
                  </a:lnTo>
                  <a:lnTo>
                    <a:pt x="4122750" y="5778"/>
                  </a:lnTo>
                  <a:lnTo>
                    <a:pt x="4122877" y="508"/>
                  </a:lnTo>
                  <a:close/>
                </a:path>
                <a:path w="4745355" h="460375">
                  <a:moveTo>
                    <a:pt x="4143184" y="1981"/>
                  </a:moveTo>
                  <a:lnTo>
                    <a:pt x="4139615" y="1727"/>
                  </a:lnTo>
                  <a:lnTo>
                    <a:pt x="4136047" y="1473"/>
                  </a:lnTo>
                  <a:lnTo>
                    <a:pt x="4135424" y="6705"/>
                  </a:lnTo>
                  <a:lnTo>
                    <a:pt x="4143019" y="7251"/>
                  </a:lnTo>
                  <a:lnTo>
                    <a:pt x="4143184" y="1981"/>
                  </a:lnTo>
                  <a:close/>
                </a:path>
                <a:path w="4745355" h="460375">
                  <a:moveTo>
                    <a:pt x="4163491" y="3441"/>
                  </a:moveTo>
                  <a:lnTo>
                    <a:pt x="4159923" y="3187"/>
                  </a:lnTo>
                  <a:lnTo>
                    <a:pt x="4156354" y="2933"/>
                  </a:lnTo>
                  <a:lnTo>
                    <a:pt x="4155706" y="8153"/>
                  </a:lnTo>
                  <a:lnTo>
                    <a:pt x="4163301" y="8712"/>
                  </a:lnTo>
                  <a:lnTo>
                    <a:pt x="4163491" y="3441"/>
                  </a:lnTo>
                  <a:close/>
                </a:path>
                <a:path w="4745355" h="460375">
                  <a:moveTo>
                    <a:pt x="4183799" y="5080"/>
                  </a:moveTo>
                  <a:lnTo>
                    <a:pt x="4180230" y="4724"/>
                  </a:lnTo>
                  <a:lnTo>
                    <a:pt x="4176661" y="4368"/>
                  </a:lnTo>
                  <a:lnTo>
                    <a:pt x="4175988" y="9588"/>
                  </a:lnTo>
                  <a:lnTo>
                    <a:pt x="4183557" y="10350"/>
                  </a:lnTo>
                  <a:lnTo>
                    <a:pt x="4183799" y="5080"/>
                  </a:lnTo>
                  <a:close/>
                </a:path>
                <a:path w="4745355" h="460375">
                  <a:moveTo>
                    <a:pt x="4204068" y="7099"/>
                  </a:moveTo>
                  <a:lnTo>
                    <a:pt x="4200499" y="6743"/>
                  </a:lnTo>
                  <a:lnTo>
                    <a:pt x="4196931" y="6388"/>
                  </a:lnTo>
                  <a:lnTo>
                    <a:pt x="4196219" y="11607"/>
                  </a:lnTo>
                  <a:lnTo>
                    <a:pt x="4203801" y="12369"/>
                  </a:lnTo>
                  <a:lnTo>
                    <a:pt x="4204068" y="7099"/>
                  </a:lnTo>
                  <a:close/>
                </a:path>
                <a:path w="4745355" h="460375">
                  <a:moveTo>
                    <a:pt x="4224325" y="9131"/>
                  </a:moveTo>
                  <a:lnTo>
                    <a:pt x="4220756" y="8775"/>
                  </a:lnTo>
                  <a:lnTo>
                    <a:pt x="4217187" y="8420"/>
                  </a:lnTo>
                  <a:lnTo>
                    <a:pt x="4216451" y="13627"/>
                  </a:lnTo>
                  <a:lnTo>
                    <a:pt x="4224020" y="14389"/>
                  </a:lnTo>
                  <a:lnTo>
                    <a:pt x="4224325" y="9131"/>
                  </a:lnTo>
                  <a:close/>
                </a:path>
                <a:path w="4745355" h="460375">
                  <a:moveTo>
                    <a:pt x="4244594" y="11176"/>
                  </a:moveTo>
                  <a:lnTo>
                    <a:pt x="4241025" y="10820"/>
                  </a:lnTo>
                  <a:lnTo>
                    <a:pt x="4237456" y="10464"/>
                  </a:lnTo>
                  <a:lnTo>
                    <a:pt x="4236682" y="15671"/>
                  </a:lnTo>
                  <a:lnTo>
                    <a:pt x="4244264" y="16433"/>
                  </a:lnTo>
                  <a:lnTo>
                    <a:pt x="4244594" y="11176"/>
                  </a:lnTo>
                  <a:close/>
                </a:path>
                <a:path w="4745355" h="460375">
                  <a:moveTo>
                    <a:pt x="4264850" y="13208"/>
                  </a:moveTo>
                  <a:lnTo>
                    <a:pt x="4261282" y="12852"/>
                  </a:lnTo>
                  <a:lnTo>
                    <a:pt x="4257713" y="12496"/>
                  </a:lnTo>
                  <a:lnTo>
                    <a:pt x="4256913" y="17703"/>
                  </a:lnTo>
                  <a:lnTo>
                    <a:pt x="4264482" y="18465"/>
                  </a:lnTo>
                  <a:lnTo>
                    <a:pt x="4264850" y="13208"/>
                  </a:lnTo>
                  <a:close/>
                </a:path>
                <a:path w="4745355" h="460375">
                  <a:moveTo>
                    <a:pt x="4285056" y="15671"/>
                  </a:moveTo>
                  <a:lnTo>
                    <a:pt x="4281500" y="15214"/>
                  </a:lnTo>
                  <a:lnTo>
                    <a:pt x="4277944" y="14757"/>
                  </a:lnTo>
                  <a:lnTo>
                    <a:pt x="4277106" y="19951"/>
                  </a:lnTo>
                  <a:lnTo>
                    <a:pt x="4284662" y="20929"/>
                  </a:lnTo>
                  <a:lnTo>
                    <a:pt x="4285056" y="15671"/>
                  </a:lnTo>
                  <a:close/>
                </a:path>
                <a:path w="4745355" h="460375">
                  <a:moveTo>
                    <a:pt x="4305262" y="18262"/>
                  </a:moveTo>
                  <a:lnTo>
                    <a:pt x="4301706" y="17805"/>
                  </a:lnTo>
                  <a:lnTo>
                    <a:pt x="4298150" y="17348"/>
                  </a:lnTo>
                  <a:lnTo>
                    <a:pt x="4297286" y="22542"/>
                  </a:lnTo>
                  <a:lnTo>
                    <a:pt x="4304830" y="23507"/>
                  </a:lnTo>
                  <a:lnTo>
                    <a:pt x="4305262" y="18262"/>
                  </a:lnTo>
                  <a:close/>
                </a:path>
                <a:path w="4745355" h="460375">
                  <a:moveTo>
                    <a:pt x="4325455" y="20853"/>
                  </a:moveTo>
                  <a:lnTo>
                    <a:pt x="4321899" y="20396"/>
                  </a:lnTo>
                  <a:lnTo>
                    <a:pt x="4318343" y="19939"/>
                  </a:lnTo>
                  <a:lnTo>
                    <a:pt x="4317441" y="25133"/>
                  </a:lnTo>
                  <a:lnTo>
                    <a:pt x="4324997" y="26098"/>
                  </a:lnTo>
                  <a:lnTo>
                    <a:pt x="4325455" y="20853"/>
                  </a:lnTo>
                  <a:close/>
                </a:path>
                <a:path w="4745355" h="460375">
                  <a:moveTo>
                    <a:pt x="4345648" y="23444"/>
                  </a:moveTo>
                  <a:lnTo>
                    <a:pt x="4342092" y="22987"/>
                  </a:lnTo>
                  <a:lnTo>
                    <a:pt x="4338536" y="22529"/>
                  </a:lnTo>
                  <a:lnTo>
                    <a:pt x="4337609" y="27711"/>
                  </a:lnTo>
                  <a:lnTo>
                    <a:pt x="4345165" y="28689"/>
                  </a:lnTo>
                  <a:lnTo>
                    <a:pt x="4345648" y="23444"/>
                  </a:lnTo>
                  <a:close/>
                </a:path>
                <a:path w="4745355" h="460375">
                  <a:moveTo>
                    <a:pt x="4365841" y="26098"/>
                  </a:moveTo>
                  <a:lnTo>
                    <a:pt x="4362297" y="25577"/>
                  </a:lnTo>
                  <a:lnTo>
                    <a:pt x="4358741" y="25120"/>
                  </a:lnTo>
                  <a:lnTo>
                    <a:pt x="4357776" y="30302"/>
                  </a:lnTo>
                  <a:lnTo>
                    <a:pt x="4361561" y="30784"/>
                  </a:lnTo>
                  <a:lnTo>
                    <a:pt x="4365320" y="31343"/>
                  </a:lnTo>
                  <a:lnTo>
                    <a:pt x="4365841" y="26098"/>
                  </a:lnTo>
                  <a:close/>
                </a:path>
                <a:path w="4745355" h="460375">
                  <a:moveTo>
                    <a:pt x="4385957" y="29248"/>
                  </a:moveTo>
                  <a:lnTo>
                    <a:pt x="4382414" y="28702"/>
                  </a:lnTo>
                  <a:lnTo>
                    <a:pt x="4378871" y="28155"/>
                  </a:lnTo>
                  <a:lnTo>
                    <a:pt x="4377880" y="33324"/>
                  </a:lnTo>
                  <a:lnTo>
                    <a:pt x="4385411" y="34493"/>
                  </a:lnTo>
                  <a:lnTo>
                    <a:pt x="4385957" y="29248"/>
                  </a:lnTo>
                  <a:close/>
                </a:path>
                <a:path w="4745355" h="460375">
                  <a:moveTo>
                    <a:pt x="4406074" y="32385"/>
                  </a:moveTo>
                  <a:lnTo>
                    <a:pt x="4402531" y="31838"/>
                  </a:lnTo>
                  <a:lnTo>
                    <a:pt x="4398988" y="31292"/>
                  </a:lnTo>
                  <a:lnTo>
                    <a:pt x="4397972" y="36449"/>
                  </a:lnTo>
                  <a:lnTo>
                    <a:pt x="4405490" y="37630"/>
                  </a:lnTo>
                  <a:lnTo>
                    <a:pt x="4406074" y="32385"/>
                  </a:lnTo>
                  <a:close/>
                </a:path>
                <a:path w="4745355" h="460375">
                  <a:moveTo>
                    <a:pt x="4426204" y="35521"/>
                  </a:moveTo>
                  <a:lnTo>
                    <a:pt x="4422660" y="34975"/>
                  </a:lnTo>
                  <a:lnTo>
                    <a:pt x="4419117" y="34429"/>
                  </a:lnTo>
                  <a:lnTo>
                    <a:pt x="4418076" y="39585"/>
                  </a:lnTo>
                  <a:lnTo>
                    <a:pt x="4425594" y="40754"/>
                  </a:lnTo>
                  <a:lnTo>
                    <a:pt x="4426204" y="35521"/>
                  </a:lnTo>
                  <a:close/>
                </a:path>
                <a:path w="4745355" h="460375">
                  <a:moveTo>
                    <a:pt x="4446321" y="38671"/>
                  </a:moveTo>
                  <a:lnTo>
                    <a:pt x="4442777" y="38125"/>
                  </a:lnTo>
                  <a:lnTo>
                    <a:pt x="4439234" y="37579"/>
                  </a:lnTo>
                  <a:lnTo>
                    <a:pt x="4438154" y="42735"/>
                  </a:lnTo>
                  <a:lnTo>
                    <a:pt x="4445686" y="43903"/>
                  </a:lnTo>
                  <a:lnTo>
                    <a:pt x="4446321" y="38671"/>
                  </a:lnTo>
                  <a:close/>
                </a:path>
                <a:path w="4745355" h="460375">
                  <a:moveTo>
                    <a:pt x="4466399" y="41998"/>
                  </a:moveTo>
                  <a:lnTo>
                    <a:pt x="4462881" y="41351"/>
                  </a:lnTo>
                  <a:lnTo>
                    <a:pt x="4459363" y="40703"/>
                  </a:lnTo>
                  <a:lnTo>
                    <a:pt x="4458246" y="45847"/>
                  </a:lnTo>
                  <a:lnTo>
                    <a:pt x="4465739" y="47231"/>
                  </a:lnTo>
                  <a:lnTo>
                    <a:pt x="4466399" y="41998"/>
                  </a:lnTo>
                  <a:close/>
                </a:path>
                <a:path w="4745355" h="460375">
                  <a:moveTo>
                    <a:pt x="4486414" y="45669"/>
                  </a:moveTo>
                  <a:lnTo>
                    <a:pt x="4482897" y="45021"/>
                  </a:lnTo>
                  <a:lnTo>
                    <a:pt x="4479379" y="44373"/>
                  </a:lnTo>
                  <a:lnTo>
                    <a:pt x="4478236" y="49517"/>
                  </a:lnTo>
                  <a:lnTo>
                    <a:pt x="4485729" y="50888"/>
                  </a:lnTo>
                  <a:lnTo>
                    <a:pt x="4486414" y="45669"/>
                  </a:lnTo>
                  <a:close/>
                </a:path>
                <a:path w="4745355" h="460375">
                  <a:moveTo>
                    <a:pt x="4506442" y="49352"/>
                  </a:moveTo>
                  <a:lnTo>
                    <a:pt x="4502924" y="48704"/>
                  </a:lnTo>
                  <a:lnTo>
                    <a:pt x="4499407" y="48056"/>
                  </a:lnTo>
                  <a:lnTo>
                    <a:pt x="4498238" y="53200"/>
                  </a:lnTo>
                  <a:lnTo>
                    <a:pt x="4505731" y="54571"/>
                  </a:lnTo>
                  <a:lnTo>
                    <a:pt x="4506442" y="49352"/>
                  </a:lnTo>
                  <a:close/>
                </a:path>
                <a:path w="4745355" h="460375">
                  <a:moveTo>
                    <a:pt x="4526470" y="53022"/>
                  </a:moveTo>
                  <a:lnTo>
                    <a:pt x="4522952" y="52374"/>
                  </a:lnTo>
                  <a:lnTo>
                    <a:pt x="4519434" y="51727"/>
                  </a:lnTo>
                  <a:lnTo>
                    <a:pt x="4518241" y="56857"/>
                  </a:lnTo>
                  <a:lnTo>
                    <a:pt x="4525734" y="58229"/>
                  </a:lnTo>
                  <a:lnTo>
                    <a:pt x="4526470" y="53022"/>
                  </a:lnTo>
                  <a:close/>
                </a:path>
                <a:path w="4745355" h="460375">
                  <a:moveTo>
                    <a:pt x="4546498" y="56692"/>
                  </a:moveTo>
                  <a:lnTo>
                    <a:pt x="4542980" y="56045"/>
                  </a:lnTo>
                  <a:lnTo>
                    <a:pt x="4539462" y="55397"/>
                  </a:lnTo>
                  <a:lnTo>
                    <a:pt x="4538243" y="60528"/>
                  </a:lnTo>
                  <a:lnTo>
                    <a:pt x="4545736" y="61899"/>
                  </a:lnTo>
                  <a:lnTo>
                    <a:pt x="4546498" y="56692"/>
                  </a:lnTo>
                  <a:close/>
                </a:path>
                <a:path w="4745355" h="460375">
                  <a:moveTo>
                    <a:pt x="4566488" y="60579"/>
                  </a:moveTo>
                  <a:lnTo>
                    <a:pt x="4562983" y="59842"/>
                  </a:lnTo>
                  <a:lnTo>
                    <a:pt x="4559478" y="59105"/>
                  </a:lnTo>
                  <a:lnTo>
                    <a:pt x="4558233" y="64223"/>
                  </a:lnTo>
                  <a:lnTo>
                    <a:pt x="4565688" y="65786"/>
                  </a:lnTo>
                  <a:lnTo>
                    <a:pt x="4566488" y="60579"/>
                  </a:lnTo>
                  <a:close/>
                </a:path>
                <a:path w="4745355" h="460375">
                  <a:moveTo>
                    <a:pt x="4586414" y="64770"/>
                  </a:moveTo>
                  <a:lnTo>
                    <a:pt x="4582909" y="64033"/>
                  </a:lnTo>
                  <a:lnTo>
                    <a:pt x="4579404" y="63296"/>
                  </a:lnTo>
                  <a:lnTo>
                    <a:pt x="4578134" y="68402"/>
                  </a:lnTo>
                  <a:lnTo>
                    <a:pt x="4585589" y="69977"/>
                  </a:lnTo>
                  <a:lnTo>
                    <a:pt x="4586414" y="64770"/>
                  </a:lnTo>
                  <a:close/>
                </a:path>
                <a:path w="4745355" h="460375">
                  <a:moveTo>
                    <a:pt x="4606341" y="68973"/>
                  </a:moveTo>
                  <a:lnTo>
                    <a:pt x="4602835" y="68237"/>
                  </a:lnTo>
                  <a:lnTo>
                    <a:pt x="4599330" y="67500"/>
                  </a:lnTo>
                  <a:lnTo>
                    <a:pt x="4598035" y="72605"/>
                  </a:lnTo>
                  <a:lnTo>
                    <a:pt x="4605490" y="74168"/>
                  </a:lnTo>
                  <a:lnTo>
                    <a:pt x="4606341" y="68973"/>
                  </a:lnTo>
                  <a:close/>
                </a:path>
                <a:path w="4745355" h="460375">
                  <a:moveTo>
                    <a:pt x="4626267" y="73164"/>
                  </a:moveTo>
                  <a:lnTo>
                    <a:pt x="4622762" y="72428"/>
                  </a:lnTo>
                  <a:lnTo>
                    <a:pt x="4619256" y="71691"/>
                  </a:lnTo>
                  <a:lnTo>
                    <a:pt x="4617936" y="76784"/>
                  </a:lnTo>
                  <a:lnTo>
                    <a:pt x="4625391" y="78359"/>
                  </a:lnTo>
                  <a:lnTo>
                    <a:pt x="4626267" y="73164"/>
                  </a:lnTo>
                  <a:close/>
                </a:path>
                <a:path w="4745355" h="460375">
                  <a:moveTo>
                    <a:pt x="4646193" y="77355"/>
                  </a:moveTo>
                  <a:lnTo>
                    <a:pt x="4642688" y="76619"/>
                  </a:lnTo>
                  <a:lnTo>
                    <a:pt x="4639183" y="75882"/>
                  </a:lnTo>
                  <a:lnTo>
                    <a:pt x="4637837" y="80975"/>
                  </a:lnTo>
                  <a:lnTo>
                    <a:pt x="4645291" y="82550"/>
                  </a:lnTo>
                  <a:lnTo>
                    <a:pt x="4646193" y="77355"/>
                  </a:lnTo>
                  <a:close/>
                </a:path>
                <a:path w="4745355" h="460375">
                  <a:moveTo>
                    <a:pt x="4666069" y="81711"/>
                  </a:moveTo>
                  <a:lnTo>
                    <a:pt x="4662589" y="80886"/>
                  </a:lnTo>
                  <a:lnTo>
                    <a:pt x="4659109" y="80060"/>
                  </a:lnTo>
                  <a:lnTo>
                    <a:pt x="4657725" y="85140"/>
                  </a:lnTo>
                  <a:lnTo>
                    <a:pt x="4665142" y="86906"/>
                  </a:lnTo>
                  <a:lnTo>
                    <a:pt x="4666069" y="81711"/>
                  </a:lnTo>
                  <a:close/>
                </a:path>
                <a:path w="4745355" h="460375">
                  <a:moveTo>
                    <a:pt x="4685881" y="86410"/>
                  </a:moveTo>
                  <a:lnTo>
                    <a:pt x="4682401" y="85585"/>
                  </a:lnTo>
                  <a:lnTo>
                    <a:pt x="4678921" y="84759"/>
                  </a:lnTo>
                  <a:lnTo>
                    <a:pt x="4677511" y="89839"/>
                  </a:lnTo>
                  <a:lnTo>
                    <a:pt x="4684928" y="91592"/>
                  </a:lnTo>
                  <a:lnTo>
                    <a:pt x="4685881" y="86410"/>
                  </a:lnTo>
                  <a:close/>
                </a:path>
                <a:path w="4745355" h="460375">
                  <a:moveTo>
                    <a:pt x="4705693" y="91109"/>
                  </a:moveTo>
                  <a:lnTo>
                    <a:pt x="4702213" y="90284"/>
                  </a:lnTo>
                  <a:lnTo>
                    <a:pt x="4698733" y="89458"/>
                  </a:lnTo>
                  <a:lnTo>
                    <a:pt x="4697298" y="94526"/>
                  </a:lnTo>
                  <a:lnTo>
                    <a:pt x="4704715" y="96291"/>
                  </a:lnTo>
                  <a:lnTo>
                    <a:pt x="4705693" y="91109"/>
                  </a:lnTo>
                  <a:close/>
                </a:path>
                <a:path w="4745355" h="460375">
                  <a:moveTo>
                    <a:pt x="4725505" y="95808"/>
                  </a:moveTo>
                  <a:lnTo>
                    <a:pt x="4722025" y="94983"/>
                  </a:lnTo>
                  <a:lnTo>
                    <a:pt x="4718545" y="94157"/>
                  </a:lnTo>
                  <a:lnTo>
                    <a:pt x="4717097" y="99225"/>
                  </a:lnTo>
                  <a:lnTo>
                    <a:pt x="4724501" y="100977"/>
                  </a:lnTo>
                  <a:lnTo>
                    <a:pt x="4725505" y="95808"/>
                  </a:lnTo>
                  <a:close/>
                </a:path>
                <a:path w="4745355" h="460375">
                  <a:moveTo>
                    <a:pt x="4745317" y="100507"/>
                  </a:moveTo>
                  <a:lnTo>
                    <a:pt x="4741837" y="99682"/>
                  </a:lnTo>
                  <a:lnTo>
                    <a:pt x="4738357" y="98856"/>
                  </a:lnTo>
                  <a:lnTo>
                    <a:pt x="4736884" y="103911"/>
                  </a:lnTo>
                  <a:lnTo>
                    <a:pt x="4744288" y="105676"/>
                  </a:lnTo>
                  <a:lnTo>
                    <a:pt x="4745317" y="10050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 descr=""/>
            <p:cNvSpPr/>
            <p:nvPr/>
          </p:nvSpPr>
          <p:spPr>
            <a:xfrm>
              <a:off x="1504848" y="5903302"/>
              <a:ext cx="565785" cy="125095"/>
            </a:xfrm>
            <a:custGeom>
              <a:avLst/>
              <a:gdLst/>
              <a:ahLst/>
              <a:cxnLst/>
              <a:rect l="l" t="t" r="r" b="b"/>
              <a:pathLst>
                <a:path w="565785" h="125095">
                  <a:moveTo>
                    <a:pt x="8674" y="2286"/>
                  </a:moveTo>
                  <a:lnTo>
                    <a:pt x="5283" y="1143"/>
                  </a:lnTo>
                  <a:lnTo>
                    <a:pt x="1892" y="0"/>
                  </a:lnTo>
                  <a:lnTo>
                    <a:pt x="0" y="4914"/>
                  </a:lnTo>
                  <a:lnTo>
                    <a:pt x="7251" y="7366"/>
                  </a:lnTo>
                  <a:lnTo>
                    <a:pt x="8674" y="2286"/>
                  </a:lnTo>
                  <a:close/>
                </a:path>
                <a:path w="565785" h="125095">
                  <a:moveTo>
                    <a:pt x="27965" y="8813"/>
                  </a:moveTo>
                  <a:lnTo>
                    <a:pt x="24574" y="7670"/>
                  </a:lnTo>
                  <a:lnTo>
                    <a:pt x="21183" y="6527"/>
                  </a:lnTo>
                  <a:lnTo>
                    <a:pt x="19329" y="11455"/>
                  </a:lnTo>
                  <a:lnTo>
                    <a:pt x="26568" y="13906"/>
                  </a:lnTo>
                  <a:lnTo>
                    <a:pt x="27965" y="8813"/>
                  </a:lnTo>
                  <a:close/>
                </a:path>
                <a:path w="565785" h="125095">
                  <a:moveTo>
                    <a:pt x="47421" y="14846"/>
                  </a:moveTo>
                  <a:lnTo>
                    <a:pt x="43992" y="13804"/>
                  </a:lnTo>
                  <a:lnTo>
                    <a:pt x="40563" y="12763"/>
                  </a:lnTo>
                  <a:lnTo>
                    <a:pt x="38747" y="17703"/>
                  </a:lnTo>
                  <a:lnTo>
                    <a:pt x="46062" y="19939"/>
                  </a:lnTo>
                  <a:lnTo>
                    <a:pt x="47421" y="14846"/>
                  </a:lnTo>
                  <a:close/>
                </a:path>
                <a:path w="565785" h="125095">
                  <a:moveTo>
                    <a:pt x="66903" y="20777"/>
                  </a:moveTo>
                  <a:lnTo>
                    <a:pt x="63474" y="19735"/>
                  </a:lnTo>
                  <a:lnTo>
                    <a:pt x="60045" y="18694"/>
                  </a:lnTo>
                  <a:lnTo>
                    <a:pt x="58267" y="23647"/>
                  </a:lnTo>
                  <a:lnTo>
                    <a:pt x="65582" y="25882"/>
                  </a:lnTo>
                  <a:lnTo>
                    <a:pt x="66903" y="20777"/>
                  </a:lnTo>
                  <a:close/>
                </a:path>
                <a:path w="565785" h="125095">
                  <a:moveTo>
                    <a:pt x="86372" y="26720"/>
                  </a:moveTo>
                  <a:lnTo>
                    <a:pt x="82943" y="25679"/>
                  </a:lnTo>
                  <a:lnTo>
                    <a:pt x="79514" y="24638"/>
                  </a:lnTo>
                  <a:lnTo>
                    <a:pt x="77774" y="29603"/>
                  </a:lnTo>
                  <a:lnTo>
                    <a:pt x="85090" y="31838"/>
                  </a:lnTo>
                  <a:lnTo>
                    <a:pt x="86372" y="26720"/>
                  </a:lnTo>
                  <a:close/>
                </a:path>
                <a:path w="565785" h="125095">
                  <a:moveTo>
                    <a:pt x="105854" y="32651"/>
                  </a:moveTo>
                  <a:lnTo>
                    <a:pt x="102425" y="31610"/>
                  </a:lnTo>
                  <a:lnTo>
                    <a:pt x="98996" y="30568"/>
                  </a:lnTo>
                  <a:lnTo>
                    <a:pt x="97294" y="35547"/>
                  </a:lnTo>
                  <a:lnTo>
                    <a:pt x="104609" y="37782"/>
                  </a:lnTo>
                  <a:lnTo>
                    <a:pt x="105854" y="32651"/>
                  </a:lnTo>
                  <a:close/>
                </a:path>
                <a:path w="565785" h="125095">
                  <a:moveTo>
                    <a:pt x="125425" y="38239"/>
                  </a:moveTo>
                  <a:lnTo>
                    <a:pt x="121970" y="37299"/>
                  </a:lnTo>
                  <a:lnTo>
                    <a:pt x="118516" y="36360"/>
                  </a:lnTo>
                  <a:lnTo>
                    <a:pt x="116840" y="41363"/>
                  </a:lnTo>
                  <a:lnTo>
                    <a:pt x="124218" y="43357"/>
                  </a:lnTo>
                  <a:lnTo>
                    <a:pt x="125425" y="38239"/>
                  </a:lnTo>
                  <a:close/>
                </a:path>
                <a:path w="565785" h="125095">
                  <a:moveTo>
                    <a:pt x="145084" y="43548"/>
                  </a:moveTo>
                  <a:lnTo>
                    <a:pt x="141630" y="42608"/>
                  </a:lnTo>
                  <a:lnTo>
                    <a:pt x="138176" y="41668"/>
                  </a:lnTo>
                  <a:lnTo>
                    <a:pt x="136537" y="46685"/>
                  </a:lnTo>
                  <a:lnTo>
                    <a:pt x="143929" y="48679"/>
                  </a:lnTo>
                  <a:lnTo>
                    <a:pt x="145084" y="43548"/>
                  </a:lnTo>
                  <a:close/>
                </a:path>
                <a:path w="565785" h="125095">
                  <a:moveTo>
                    <a:pt x="164744" y="48869"/>
                  </a:moveTo>
                  <a:lnTo>
                    <a:pt x="161290" y="47929"/>
                  </a:lnTo>
                  <a:lnTo>
                    <a:pt x="157835" y="46990"/>
                  </a:lnTo>
                  <a:lnTo>
                    <a:pt x="156235" y="52019"/>
                  </a:lnTo>
                  <a:lnTo>
                    <a:pt x="163626" y="54013"/>
                  </a:lnTo>
                  <a:lnTo>
                    <a:pt x="164744" y="48869"/>
                  </a:lnTo>
                  <a:close/>
                </a:path>
                <a:path w="565785" h="125095">
                  <a:moveTo>
                    <a:pt x="184391" y="54178"/>
                  </a:moveTo>
                  <a:lnTo>
                    <a:pt x="180936" y="53238"/>
                  </a:lnTo>
                  <a:lnTo>
                    <a:pt x="177482" y="52298"/>
                  </a:lnTo>
                  <a:lnTo>
                    <a:pt x="175920" y="57340"/>
                  </a:lnTo>
                  <a:lnTo>
                    <a:pt x="183311" y="59334"/>
                  </a:lnTo>
                  <a:lnTo>
                    <a:pt x="184391" y="54178"/>
                  </a:lnTo>
                  <a:close/>
                </a:path>
                <a:path w="565785" h="125095">
                  <a:moveTo>
                    <a:pt x="204114" y="59207"/>
                  </a:moveTo>
                  <a:lnTo>
                    <a:pt x="200634" y="58381"/>
                  </a:lnTo>
                  <a:lnTo>
                    <a:pt x="197154" y="57556"/>
                  </a:lnTo>
                  <a:lnTo>
                    <a:pt x="195630" y="62611"/>
                  </a:lnTo>
                  <a:lnTo>
                    <a:pt x="203073" y="64363"/>
                  </a:lnTo>
                  <a:lnTo>
                    <a:pt x="204114" y="59207"/>
                  </a:lnTo>
                  <a:close/>
                </a:path>
                <a:path w="565785" h="125095">
                  <a:moveTo>
                    <a:pt x="223939" y="63881"/>
                  </a:moveTo>
                  <a:lnTo>
                    <a:pt x="220459" y="63055"/>
                  </a:lnTo>
                  <a:lnTo>
                    <a:pt x="216979" y="62230"/>
                  </a:lnTo>
                  <a:lnTo>
                    <a:pt x="215493" y="67297"/>
                  </a:lnTo>
                  <a:lnTo>
                    <a:pt x="222948" y="69049"/>
                  </a:lnTo>
                  <a:lnTo>
                    <a:pt x="223939" y="63881"/>
                  </a:lnTo>
                  <a:close/>
                </a:path>
                <a:path w="565785" h="125095">
                  <a:moveTo>
                    <a:pt x="243751" y="68541"/>
                  </a:moveTo>
                  <a:lnTo>
                    <a:pt x="240271" y="67716"/>
                  </a:lnTo>
                  <a:lnTo>
                    <a:pt x="236791" y="66890"/>
                  </a:lnTo>
                  <a:lnTo>
                    <a:pt x="235356" y="71970"/>
                  </a:lnTo>
                  <a:lnTo>
                    <a:pt x="242798" y="73723"/>
                  </a:lnTo>
                  <a:lnTo>
                    <a:pt x="243751" y="68541"/>
                  </a:lnTo>
                  <a:close/>
                </a:path>
                <a:path w="565785" h="125095">
                  <a:moveTo>
                    <a:pt x="263575" y="73215"/>
                  </a:moveTo>
                  <a:lnTo>
                    <a:pt x="260096" y="72390"/>
                  </a:lnTo>
                  <a:lnTo>
                    <a:pt x="256616" y="71564"/>
                  </a:lnTo>
                  <a:lnTo>
                    <a:pt x="255219" y="76644"/>
                  </a:lnTo>
                  <a:lnTo>
                    <a:pt x="262661" y="78397"/>
                  </a:lnTo>
                  <a:lnTo>
                    <a:pt x="263575" y="73215"/>
                  </a:lnTo>
                  <a:close/>
                </a:path>
                <a:path w="565785" h="125095">
                  <a:moveTo>
                    <a:pt x="283451" y="77584"/>
                  </a:moveTo>
                  <a:lnTo>
                    <a:pt x="279946" y="76885"/>
                  </a:lnTo>
                  <a:lnTo>
                    <a:pt x="276440" y="76187"/>
                  </a:lnTo>
                  <a:lnTo>
                    <a:pt x="275082" y="81280"/>
                  </a:lnTo>
                  <a:lnTo>
                    <a:pt x="282587" y="82778"/>
                  </a:lnTo>
                  <a:lnTo>
                    <a:pt x="283451" y="77584"/>
                  </a:lnTo>
                  <a:close/>
                </a:path>
                <a:path w="565785" h="125095">
                  <a:moveTo>
                    <a:pt x="303415" y="81584"/>
                  </a:moveTo>
                  <a:lnTo>
                    <a:pt x="299910" y="80886"/>
                  </a:lnTo>
                  <a:lnTo>
                    <a:pt x="296405" y="80187"/>
                  </a:lnTo>
                  <a:lnTo>
                    <a:pt x="295097" y="85293"/>
                  </a:lnTo>
                  <a:lnTo>
                    <a:pt x="302602" y="86791"/>
                  </a:lnTo>
                  <a:lnTo>
                    <a:pt x="303415" y="81584"/>
                  </a:lnTo>
                  <a:close/>
                </a:path>
                <a:path w="565785" h="125095">
                  <a:moveTo>
                    <a:pt x="323380" y="85585"/>
                  </a:moveTo>
                  <a:lnTo>
                    <a:pt x="319874" y="84886"/>
                  </a:lnTo>
                  <a:lnTo>
                    <a:pt x="316369" y="84188"/>
                  </a:lnTo>
                  <a:lnTo>
                    <a:pt x="315099" y="89293"/>
                  </a:lnTo>
                  <a:lnTo>
                    <a:pt x="322605" y="90805"/>
                  </a:lnTo>
                  <a:lnTo>
                    <a:pt x="323380" y="85585"/>
                  </a:lnTo>
                  <a:close/>
                </a:path>
                <a:path w="565785" h="125095">
                  <a:moveTo>
                    <a:pt x="343331" y="89585"/>
                  </a:moveTo>
                  <a:lnTo>
                    <a:pt x="339826" y="88887"/>
                  </a:lnTo>
                  <a:lnTo>
                    <a:pt x="336321" y="88188"/>
                  </a:lnTo>
                  <a:lnTo>
                    <a:pt x="335102" y="93306"/>
                  </a:lnTo>
                  <a:lnTo>
                    <a:pt x="342607" y="94805"/>
                  </a:lnTo>
                  <a:lnTo>
                    <a:pt x="343331" y="89585"/>
                  </a:lnTo>
                  <a:close/>
                </a:path>
                <a:path w="565785" h="125095">
                  <a:moveTo>
                    <a:pt x="363372" y="93218"/>
                  </a:moveTo>
                  <a:lnTo>
                    <a:pt x="359841" y="92633"/>
                  </a:lnTo>
                  <a:lnTo>
                    <a:pt x="356311" y="92049"/>
                  </a:lnTo>
                  <a:lnTo>
                    <a:pt x="355142" y="97193"/>
                  </a:lnTo>
                  <a:lnTo>
                    <a:pt x="362686" y="98437"/>
                  </a:lnTo>
                  <a:lnTo>
                    <a:pt x="363372" y="93218"/>
                  </a:lnTo>
                  <a:close/>
                </a:path>
                <a:path w="565785" h="125095">
                  <a:moveTo>
                    <a:pt x="383451" y="96532"/>
                  </a:moveTo>
                  <a:lnTo>
                    <a:pt x="379920" y="95948"/>
                  </a:lnTo>
                  <a:lnTo>
                    <a:pt x="376389" y="95364"/>
                  </a:lnTo>
                  <a:lnTo>
                    <a:pt x="375272" y="100520"/>
                  </a:lnTo>
                  <a:lnTo>
                    <a:pt x="382816" y="101765"/>
                  </a:lnTo>
                  <a:lnTo>
                    <a:pt x="383451" y="96532"/>
                  </a:lnTo>
                  <a:close/>
                </a:path>
                <a:path w="565785" h="125095">
                  <a:moveTo>
                    <a:pt x="403542" y="99847"/>
                  </a:moveTo>
                  <a:lnTo>
                    <a:pt x="400011" y="99263"/>
                  </a:lnTo>
                  <a:lnTo>
                    <a:pt x="396481" y="98679"/>
                  </a:lnTo>
                  <a:lnTo>
                    <a:pt x="395401" y="103835"/>
                  </a:lnTo>
                  <a:lnTo>
                    <a:pt x="402958" y="105079"/>
                  </a:lnTo>
                  <a:lnTo>
                    <a:pt x="403542" y="99847"/>
                  </a:lnTo>
                  <a:close/>
                </a:path>
                <a:path w="565785" h="125095">
                  <a:moveTo>
                    <a:pt x="423633" y="103162"/>
                  </a:moveTo>
                  <a:lnTo>
                    <a:pt x="420103" y="102577"/>
                  </a:lnTo>
                  <a:lnTo>
                    <a:pt x="416572" y="101993"/>
                  </a:lnTo>
                  <a:lnTo>
                    <a:pt x="415544" y="107162"/>
                  </a:lnTo>
                  <a:lnTo>
                    <a:pt x="423087" y="108407"/>
                  </a:lnTo>
                  <a:lnTo>
                    <a:pt x="423633" y="103162"/>
                  </a:lnTo>
                  <a:close/>
                </a:path>
                <a:path w="565785" h="125095">
                  <a:moveTo>
                    <a:pt x="443788" y="105930"/>
                  </a:moveTo>
                  <a:lnTo>
                    <a:pt x="440245" y="105473"/>
                  </a:lnTo>
                  <a:lnTo>
                    <a:pt x="436702" y="105016"/>
                  </a:lnTo>
                  <a:lnTo>
                    <a:pt x="435711" y="110197"/>
                  </a:lnTo>
                  <a:lnTo>
                    <a:pt x="443306" y="111175"/>
                  </a:lnTo>
                  <a:lnTo>
                    <a:pt x="443788" y="105930"/>
                  </a:lnTo>
                  <a:close/>
                </a:path>
                <a:path w="565785" h="125095">
                  <a:moveTo>
                    <a:pt x="463981" y="108534"/>
                  </a:moveTo>
                  <a:lnTo>
                    <a:pt x="460438" y="108077"/>
                  </a:lnTo>
                  <a:lnTo>
                    <a:pt x="456895" y="107619"/>
                  </a:lnTo>
                  <a:lnTo>
                    <a:pt x="455955" y="112801"/>
                  </a:lnTo>
                  <a:lnTo>
                    <a:pt x="463550" y="113792"/>
                  </a:lnTo>
                  <a:lnTo>
                    <a:pt x="463981" y="108534"/>
                  </a:lnTo>
                  <a:close/>
                </a:path>
                <a:path w="565785" h="125095">
                  <a:moveTo>
                    <a:pt x="484162" y="111150"/>
                  </a:moveTo>
                  <a:lnTo>
                    <a:pt x="480618" y="110693"/>
                  </a:lnTo>
                  <a:lnTo>
                    <a:pt x="477075" y="110236"/>
                  </a:lnTo>
                  <a:lnTo>
                    <a:pt x="476186" y="115430"/>
                  </a:lnTo>
                  <a:lnTo>
                    <a:pt x="483781" y="116408"/>
                  </a:lnTo>
                  <a:lnTo>
                    <a:pt x="484162" y="111150"/>
                  </a:lnTo>
                  <a:close/>
                </a:path>
                <a:path w="565785" h="125095">
                  <a:moveTo>
                    <a:pt x="504367" y="113715"/>
                  </a:moveTo>
                  <a:lnTo>
                    <a:pt x="500811" y="113309"/>
                  </a:lnTo>
                  <a:lnTo>
                    <a:pt x="497268" y="112852"/>
                  </a:lnTo>
                  <a:lnTo>
                    <a:pt x="496430" y="118046"/>
                  </a:lnTo>
                  <a:lnTo>
                    <a:pt x="500227" y="118541"/>
                  </a:lnTo>
                  <a:lnTo>
                    <a:pt x="504024" y="118973"/>
                  </a:lnTo>
                  <a:lnTo>
                    <a:pt x="504367" y="113715"/>
                  </a:lnTo>
                  <a:close/>
                </a:path>
                <a:path w="565785" h="125095">
                  <a:moveTo>
                    <a:pt x="524637" y="115595"/>
                  </a:moveTo>
                  <a:lnTo>
                    <a:pt x="521068" y="115265"/>
                  </a:lnTo>
                  <a:lnTo>
                    <a:pt x="517499" y="114935"/>
                  </a:lnTo>
                  <a:lnTo>
                    <a:pt x="516724" y="120142"/>
                  </a:lnTo>
                  <a:lnTo>
                    <a:pt x="524344" y="120853"/>
                  </a:lnTo>
                  <a:lnTo>
                    <a:pt x="524637" y="115595"/>
                  </a:lnTo>
                  <a:close/>
                </a:path>
                <a:path w="565785" h="125095">
                  <a:moveTo>
                    <a:pt x="544906" y="117500"/>
                  </a:moveTo>
                  <a:lnTo>
                    <a:pt x="541337" y="117170"/>
                  </a:lnTo>
                  <a:lnTo>
                    <a:pt x="537768" y="116840"/>
                  </a:lnTo>
                  <a:lnTo>
                    <a:pt x="537044" y="122047"/>
                  </a:lnTo>
                  <a:lnTo>
                    <a:pt x="544664" y="122770"/>
                  </a:lnTo>
                  <a:lnTo>
                    <a:pt x="544906" y="117500"/>
                  </a:lnTo>
                  <a:close/>
                </a:path>
                <a:path w="565785" h="125095">
                  <a:moveTo>
                    <a:pt x="565175" y="119405"/>
                  </a:moveTo>
                  <a:lnTo>
                    <a:pt x="561606" y="119075"/>
                  </a:lnTo>
                  <a:lnTo>
                    <a:pt x="558038" y="118745"/>
                  </a:lnTo>
                  <a:lnTo>
                    <a:pt x="557364" y="123964"/>
                  </a:lnTo>
                  <a:lnTo>
                    <a:pt x="564984" y="124675"/>
                  </a:lnTo>
                  <a:lnTo>
                    <a:pt x="565175" y="11940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 descr=""/>
            <p:cNvSpPr/>
            <p:nvPr/>
          </p:nvSpPr>
          <p:spPr>
            <a:xfrm>
              <a:off x="2082542" y="6029218"/>
              <a:ext cx="273050" cy="0"/>
            </a:xfrm>
            <a:custGeom>
              <a:avLst/>
              <a:gdLst/>
              <a:ahLst/>
              <a:cxnLst/>
              <a:rect l="l" t="t" r="r" b="b"/>
              <a:pathLst>
                <a:path w="273050" h="0">
                  <a:moveTo>
                    <a:pt x="0" y="0"/>
                  </a:moveTo>
                  <a:lnTo>
                    <a:pt x="272761" y="0"/>
                  </a:lnTo>
                </a:path>
              </a:pathLst>
            </a:custGeom>
            <a:ln w="1079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 descr=""/>
            <p:cNvSpPr/>
            <p:nvPr/>
          </p:nvSpPr>
          <p:spPr>
            <a:xfrm>
              <a:off x="2367889" y="5623521"/>
              <a:ext cx="1372870" cy="406400"/>
            </a:xfrm>
            <a:custGeom>
              <a:avLst/>
              <a:gdLst/>
              <a:ahLst/>
              <a:cxnLst/>
              <a:rect l="l" t="t" r="r" b="b"/>
              <a:pathLst>
                <a:path w="1372870" h="406400">
                  <a:moveTo>
                    <a:pt x="7747" y="405803"/>
                  </a:moveTo>
                  <a:lnTo>
                    <a:pt x="7137" y="400570"/>
                  </a:lnTo>
                  <a:lnTo>
                    <a:pt x="3568" y="400850"/>
                  </a:lnTo>
                  <a:lnTo>
                    <a:pt x="0" y="401129"/>
                  </a:lnTo>
                  <a:lnTo>
                    <a:pt x="127" y="406400"/>
                  </a:lnTo>
                  <a:lnTo>
                    <a:pt x="7747" y="405803"/>
                  </a:lnTo>
                  <a:close/>
                </a:path>
                <a:path w="1372870" h="406400">
                  <a:moveTo>
                    <a:pt x="28092" y="404190"/>
                  </a:moveTo>
                  <a:lnTo>
                    <a:pt x="27432" y="398970"/>
                  </a:lnTo>
                  <a:lnTo>
                    <a:pt x="23863" y="399249"/>
                  </a:lnTo>
                  <a:lnTo>
                    <a:pt x="20294" y="399529"/>
                  </a:lnTo>
                  <a:lnTo>
                    <a:pt x="20472" y="404799"/>
                  </a:lnTo>
                  <a:lnTo>
                    <a:pt x="28092" y="404190"/>
                  </a:lnTo>
                  <a:close/>
                </a:path>
                <a:path w="1372870" h="406400">
                  <a:moveTo>
                    <a:pt x="48450" y="402590"/>
                  </a:moveTo>
                  <a:lnTo>
                    <a:pt x="47726" y="397370"/>
                  </a:lnTo>
                  <a:lnTo>
                    <a:pt x="44157" y="397649"/>
                  </a:lnTo>
                  <a:lnTo>
                    <a:pt x="40589" y="397929"/>
                  </a:lnTo>
                  <a:lnTo>
                    <a:pt x="40817" y="403186"/>
                  </a:lnTo>
                  <a:lnTo>
                    <a:pt x="48450" y="402590"/>
                  </a:lnTo>
                  <a:close/>
                </a:path>
                <a:path w="1372870" h="406400">
                  <a:moveTo>
                    <a:pt x="68745" y="400532"/>
                  </a:moveTo>
                  <a:lnTo>
                    <a:pt x="67970" y="395325"/>
                  </a:lnTo>
                  <a:lnTo>
                    <a:pt x="64414" y="395719"/>
                  </a:lnTo>
                  <a:lnTo>
                    <a:pt x="60858" y="396113"/>
                  </a:lnTo>
                  <a:lnTo>
                    <a:pt x="61137" y="401383"/>
                  </a:lnTo>
                  <a:lnTo>
                    <a:pt x="68745" y="400532"/>
                  </a:lnTo>
                  <a:close/>
                </a:path>
                <a:path w="1372870" h="406400">
                  <a:moveTo>
                    <a:pt x="89027" y="398284"/>
                  </a:moveTo>
                  <a:lnTo>
                    <a:pt x="88201" y="393077"/>
                  </a:lnTo>
                  <a:lnTo>
                    <a:pt x="84645" y="393471"/>
                  </a:lnTo>
                  <a:lnTo>
                    <a:pt x="81089" y="393865"/>
                  </a:lnTo>
                  <a:lnTo>
                    <a:pt x="81419" y="399122"/>
                  </a:lnTo>
                  <a:lnTo>
                    <a:pt x="89027" y="398284"/>
                  </a:lnTo>
                  <a:close/>
                </a:path>
                <a:path w="1372870" h="406400">
                  <a:moveTo>
                    <a:pt x="109308" y="396024"/>
                  </a:moveTo>
                  <a:lnTo>
                    <a:pt x="108432" y="390829"/>
                  </a:lnTo>
                  <a:lnTo>
                    <a:pt x="104876" y="391223"/>
                  </a:lnTo>
                  <a:lnTo>
                    <a:pt x="101320" y="391617"/>
                  </a:lnTo>
                  <a:lnTo>
                    <a:pt x="101701" y="396875"/>
                  </a:lnTo>
                  <a:lnTo>
                    <a:pt x="109308" y="396024"/>
                  </a:lnTo>
                  <a:close/>
                </a:path>
                <a:path w="1372870" h="406400">
                  <a:moveTo>
                    <a:pt x="129552" y="393458"/>
                  </a:moveTo>
                  <a:lnTo>
                    <a:pt x="128625" y="388277"/>
                  </a:lnTo>
                  <a:lnTo>
                    <a:pt x="125082" y="388785"/>
                  </a:lnTo>
                  <a:lnTo>
                    <a:pt x="121539" y="389293"/>
                  </a:lnTo>
                  <a:lnTo>
                    <a:pt x="121970" y="394538"/>
                  </a:lnTo>
                  <a:lnTo>
                    <a:pt x="129552" y="393458"/>
                  </a:lnTo>
                  <a:close/>
                </a:path>
                <a:path w="1372870" h="406400">
                  <a:moveTo>
                    <a:pt x="149745" y="390588"/>
                  </a:moveTo>
                  <a:lnTo>
                    <a:pt x="148780" y="385406"/>
                  </a:lnTo>
                  <a:lnTo>
                    <a:pt x="145237" y="385914"/>
                  </a:lnTo>
                  <a:lnTo>
                    <a:pt x="141693" y="386422"/>
                  </a:lnTo>
                  <a:lnTo>
                    <a:pt x="142176" y="391668"/>
                  </a:lnTo>
                  <a:lnTo>
                    <a:pt x="149745" y="390588"/>
                  </a:lnTo>
                  <a:close/>
                </a:path>
                <a:path w="1372870" h="406400">
                  <a:moveTo>
                    <a:pt x="169951" y="387705"/>
                  </a:moveTo>
                  <a:lnTo>
                    <a:pt x="168935" y="382536"/>
                  </a:lnTo>
                  <a:lnTo>
                    <a:pt x="165392" y="383044"/>
                  </a:lnTo>
                  <a:lnTo>
                    <a:pt x="161848" y="383552"/>
                  </a:lnTo>
                  <a:lnTo>
                    <a:pt x="162382" y="388785"/>
                  </a:lnTo>
                  <a:lnTo>
                    <a:pt x="169951" y="387705"/>
                  </a:lnTo>
                  <a:close/>
                </a:path>
                <a:path w="1372870" h="406400">
                  <a:moveTo>
                    <a:pt x="190131" y="384644"/>
                  </a:moveTo>
                  <a:lnTo>
                    <a:pt x="189064" y="379488"/>
                  </a:lnTo>
                  <a:lnTo>
                    <a:pt x="185534" y="380098"/>
                  </a:lnTo>
                  <a:lnTo>
                    <a:pt x="182003" y="380695"/>
                  </a:lnTo>
                  <a:lnTo>
                    <a:pt x="182587" y="385940"/>
                  </a:lnTo>
                  <a:lnTo>
                    <a:pt x="190131" y="384644"/>
                  </a:lnTo>
                  <a:close/>
                </a:path>
                <a:path w="1372870" h="406400">
                  <a:moveTo>
                    <a:pt x="210248" y="381165"/>
                  </a:moveTo>
                  <a:lnTo>
                    <a:pt x="209130" y="376021"/>
                  </a:lnTo>
                  <a:lnTo>
                    <a:pt x="205600" y="376631"/>
                  </a:lnTo>
                  <a:lnTo>
                    <a:pt x="202069" y="377240"/>
                  </a:lnTo>
                  <a:lnTo>
                    <a:pt x="202704" y="382473"/>
                  </a:lnTo>
                  <a:lnTo>
                    <a:pt x="210248" y="381165"/>
                  </a:lnTo>
                  <a:close/>
                </a:path>
                <a:path w="1372870" h="406400">
                  <a:moveTo>
                    <a:pt x="230339" y="377698"/>
                  </a:moveTo>
                  <a:lnTo>
                    <a:pt x="229184" y="372554"/>
                  </a:lnTo>
                  <a:lnTo>
                    <a:pt x="225653" y="373164"/>
                  </a:lnTo>
                  <a:lnTo>
                    <a:pt x="222123" y="373773"/>
                  </a:lnTo>
                  <a:lnTo>
                    <a:pt x="222808" y="378993"/>
                  </a:lnTo>
                  <a:lnTo>
                    <a:pt x="230339" y="377698"/>
                  </a:lnTo>
                  <a:close/>
                </a:path>
                <a:path w="1372870" h="406400">
                  <a:moveTo>
                    <a:pt x="250444" y="374154"/>
                  </a:moveTo>
                  <a:lnTo>
                    <a:pt x="249237" y="369036"/>
                  </a:lnTo>
                  <a:lnTo>
                    <a:pt x="245719" y="369709"/>
                  </a:lnTo>
                  <a:lnTo>
                    <a:pt x="242189" y="370319"/>
                  </a:lnTo>
                  <a:lnTo>
                    <a:pt x="242912" y="375539"/>
                  </a:lnTo>
                  <a:lnTo>
                    <a:pt x="246684" y="374878"/>
                  </a:lnTo>
                  <a:lnTo>
                    <a:pt x="250444" y="374154"/>
                  </a:lnTo>
                  <a:close/>
                </a:path>
                <a:path w="1372870" h="406400">
                  <a:moveTo>
                    <a:pt x="270446" y="370116"/>
                  </a:moveTo>
                  <a:lnTo>
                    <a:pt x="269189" y="364998"/>
                  </a:lnTo>
                  <a:lnTo>
                    <a:pt x="265684" y="365709"/>
                  </a:lnTo>
                  <a:lnTo>
                    <a:pt x="262178" y="366420"/>
                  </a:lnTo>
                  <a:lnTo>
                    <a:pt x="262940" y="371627"/>
                  </a:lnTo>
                  <a:lnTo>
                    <a:pt x="270446" y="370116"/>
                  </a:lnTo>
                  <a:close/>
                </a:path>
                <a:path w="1372870" h="406400">
                  <a:moveTo>
                    <a:pt x="290436" y="366090"/>
                  </a:moveTo>
                  <a:lnTo>
                    <a:pt x="289140" y="360972"/>
                  </a:lnTo>
                  <a:lnTo>
                    <a:pt x="285635" y="361683"/>
                  </a:lnTo>
                  <a:lnTo>
                    <a:pt x="282130" y="362394"/>
                  </a:lnTo>
                  <a:lnTo>
                    <a:pt x="282943" y="367588"/>
                  </a:lnTo>
                  <a:lnTo>
                    <a:pt x="290436" y="366090"/>
                  </a:lnTo>
                  <a:close/>
                </a:path>
                <a:path w="1372870" h="406400">
                  <a:moveTo>
                    <a:pt x="310451" y="362064"/>
                  </a:moveTo>
                  <a:lnTo>
                    <a:pt x="309105" y="356958"/>
                  </a:lnTo>
                  <a:lnTo>
                    <a:pt x="305600" y="357670"/>
                  </a:lnTo>
                  <a:lnTo>
                    <a:pt x="302094" y="358381"/>
                  </a:lnTo>
                  <a:lnTo>
                    <a:pt x="302945" y="363575"/>
                  </a:lnTo>
                  <a:lnTo>
                    <a:pt x="310451" y="362064"/>
                  </a:lnTo>
                  <a:close/>
                </a:path>
                <a:path w="1372870" h="406400">
                  <a:moveTo>
                    <a:pt x="330327" y="357517"/>
                  </a:moveTo>
                  <a:lnTo>
                    <a:pt x="328955" y="352425"/>
                  </a:lnTo>
                  <a:lnTo>
                    <a:pt x="325462" y="353225"/>
                  </a:lnTo>
                  <a:lnTo>
                    <a:pt x="321970" y="354025"/>
                  </a:lnTo>
                  <a:lnTo>
                    <a:pt x="322872" y="359219"/>
                  </a:lnTo>
                  <a:lnTo>
                    <a:pt x="330327" y="357517"/>
                  </a:lnTo>
                  <a:close/>
                </a:path>
                <a:path w="1372870" h="406400">
                  <a:moveTo>
                    <a:pt x="350227" y="352971"/>
                  </a:moveTo>
                  <a:lnTo>
                    <a:pt x="348805" y="347891"/>
                  </a:lnTo>
                  <a:lnTo>
                    <a:pt x="345313" y="348691"/>
                  </a:lnTo>
                  <a:lnTo>
                    <a:pt x="341820" y="349491"/>
                  </a:lnTo>
                  <a:lnTo>
                    <a:pt x="342760" y="354672"/>
                  </a:lnTo>
                  <a:lnTo>
                    <a:pt x="350227" y="352971"/>
                  </a:lnTo>
                  <a:close/>
                </a:path>
                <a:path w="1372870" h="406400">
                  <a:moveTo>
                    <a:pt x="370116" y="348424"/>
                  </a:moveTo>
                  <a:lnTo>
                    <a:pt x="368655" y="343357"/>
                  </a:lnTo>
                  <a:lnTo>
                    <a:pt x="365163" y="344157"/>
                  </a:lnTo>
                  <a:lnTo>
                    <a:pt x="361670" y="344957"/>
                  </a:lnTo>
                  <a:lnTo>
                    <a:pt x="362661" y="350126"/>
                  </a:lnTo>
                  <a:lnTo>
                    <a:pt x="370116" y="348424"/>
                  </a:lnTo>
                  <a:close/>
                </a:path>
                <a:path w="1372870" h="406400">
                  <a:moveTo>
                    <a:pt x="389902" y="343458"/>
                  </a:moveTo>
                  <a:lnTo>
                    <a:pt x="388404" y="338416"/>
                  </a:lnTo>
                  <a:lnTo>
                    <a:pt x="384937" y="339293"/>
                  </a:lnTo>
                  <a:lnTo>
                    <a:pt x="381469" y="340169"/>
                  </a:lnTo>
                  <a:lnTo>
                    <a:pt x="382485" y="345338"/>
                  </a:lnTo>
                  <a:lnTo>
                    <a:pt x="389902" y="343458"/>
                  </a:lnTo>
                  <a:close/>
                </a:path>
                <a:path w="1372870" h="406400">
                  <a:moveTo>
                    <a:pt x="409676" y="338442"/>
                  </a:moveTo>
                  <a:lnTo>
                    <a:pt x="408139" y="333413"/>
                  </a:lnTo>
                  <a:lnTo>
                    <a:pt x="404672" y="334289"/>
                  </a:lnTo>
                  <a:lnTo>
                    <a:pt x="401205" y="335165"/>
                  </a:lnTo>
                  <a:lnTo>
                    <a:pt x="402259" y="340334"/>
                  </a:lnTo>
                  <a:lnTo>
                    <a:pt x="409676" y="338442"/>
                  </a:lnTo>
                  <a:close/>
                </a:path>
                <a:path w="1372870" h="406400">
                  <a:moveTo>
                    <a:pt x="429450" y="333438"/>
                  </a:moveTo>
                  <a:lnTo>
                    <a:pt x="427875" y="328409"/>
                  </a:lnTo>
                  <a:lnTo>
                    <a:pt x="424408" y="329285"/>
                  </a:lnTo>
                  <a:lnTo>
                    <a:pt x="420941" y="330161"/>
                  </a:lnTo>
                  <a:lnTo>
                    <a:pt x="422033" y="335318"/>
                  </a:lnTo>
                  <a:lnTo>
                    <a:pt x="429450" y="333438"/>
                  </a:lnTo>
                  <a:close/>
                </a:path>
                <a:path w="1372870" h="406400">
                  <a:moveTo>
                    <a:pt x="449135" y="328079"/>
                  </a:moveTo>
                  <a:lnTo>
                    <a:pt x="447535" y="323062"/>
                  </a:lnTo>
                  <a:lnTo>
                    <a:pt x="444080" y="324015"/>
                  </a:lnTo>
                  <a:lnTo>
                    <a:pt x="440626" y="324967"/>
                  </a:lnTo>
                  <a:lnTo>
                    <a:pt x="441769" y="330111"/>
                  </a:lnTo>
                  <a:lnTo>
                    <a:pt x="449135" y="328079"/>
                  </a:lnTo>
                  <a:close/>
                </a:path>
                <a:path w="1372870" h="406400">
                  <a:moveTo>
                    <a:pt x="468795" y="322630"/>
                  </a:moveTo>
                  <a:lnTo>
                    <a:pt x="467156" y="317627"/>
                  </a:lnTo>
                  <a:lnTo>
                    <a:pt x="463702" y="318579"/>
                  </a:lnTo>
                  <a:lnTo>
                    <a:pt x="460248" y="319532"/>
                  </a:lnTo>
                  <a:lnTo>
                    <a:pt x="461416" y="324675"/>
                  </a:lnTo>
                  <a:lnTo>
                    <a:pt x="468795" y="322630"/>
                  </a:lnTo>
                  <a:close/>
                </a:path>
                <a:path w="1372870" h="406400">
                  <a:moveTo>
                    <a:pt x="488454" y="317182"/>
                  </a:moveTo>
                  <a:lnTo>
                    <a:pt x="486791" y="312191"/>
                  </a:lnTo>
                  <a:lnTo>
                    <a:pt x="483336" y="313143"/>
                  </a:lnTo>
                  <a:lnTo>
                    <a:pt x="479882" y="314096"/>
                  </a:lnTo>
                  <a:lnTo>
                    <a:pt x="481088" y="319227"/>
                  </a:lnTo>
                  <a:lnTo>
                    <a:pt x="488454" y="317182"/>
                  </a:lnTo>
                  <a:close/>
                </a:path>
                <a:path w="1372870" h="406400">
                  <a:moveTo>
                    <a:pt x="508038" y="311480"/>
                  </a:moveTo>
                  <a:lnTo>
                    <a:pt x="506336" y="306501"/>
                  </a:lnTo>
                  <a:lnTo>
                    <a:pt x="502907" y="307517"/>
                  </a:lnTo>
                  <a:lnTo>
                    <a:pt x="499478" y="308546"/>
                  </a:lnTo>
                  <a:lnTo>
                    <a:pt x="500710" y="313664"/>
                  </a:lnTo>
                  <a:lnTo>
                    <a:pt x="508038" y="311480"/>
                  </a:lnTo>
                  <a:close/>
                </a:path>
                <a:path w="1372870" h="406400">
                  <a:moveTo>
                    <a:pt x="527596" y="305650"/>
                  </a:moveTo>
                  <a:lnTo>
                    <a:pt x="525856" y="300672"/>
                  </a:lnTo>
                  <a:lnTo>
                    <a:pt x="522427" y="301701"/>
                  </a:lnTo>
                  <a:lnTo>
                    <a:pt x="518998" y="302729"/>
                  </a:lnTo>
                  <a:lnTo>
                    <a:pt x="520268" y="307835"/>
                  </a:lnTo>
                  <a:lnTo>
                    <a:pt x="527596" y="305650"/>
                  </a:lnTo>
                  <a:close/>
                </a:path>
                <a:path w="1372870" h="406400">
                  <a:moveTo>
                    <a:pt x="547128" y="299834"/>
                  </a:moveTo>
                  <a:lnTo>
                    <a:pt x="545363" y="294855"/>
                  </a:lnTo>
                  <a:lnTo>
                    <a:pt x="541934" y="295884"/>
                  </a:lnTo>
                  <a:lnTo>
                    <a:pt x="538505" y="296913"/>
                  </a:lnTo>
                  <a:lnTo>
                    <a:pt x="539800" y="302006"/>
                  </a:lnTo>
                  <a:lnTo>
                    <a:pt x="547128" y="299834"/>
                  </a:lnTo>
                  <a:close/>
                </a:path>
                <a:path w="1372870" h="406400">
                  <a:moveTo>
                    <a:pt x="566623" y="293801"/>
                  </a:moveTo>
                  <a:lnTo>
                    <a:pt x="564832" y="288848"/>
                  </a:lnTo>
                  <a:lnTo>
                    <a:pt x="561416" y="289928"/>
                  </a:lnTo>
                  <a:lnTo>
                    <a:pt x="557999" y="291007"/>
                  </a:lnTo>
                  <a:lnTo>
                    <a:pt x="559333" y="296113"/>
                  </a:lnTo>
                  <a:lnTo>
                    <a:pt x="566623" y="293801"/>
                  </a:lnTo>
                  <a:close/>
                </a:path>
                <a:path w="1372870" h="406400">
                  <a:moveTo>
                    <a:pt x="586066" y="287642"/>
                  </a:moveTo>
                  <a:lnTo>
                    <a:pt x="584250" y="282702"/>
                  </a:lnTo>
                  <a:lnTo>
                    <a:pt x="580834" y="283781"/>
                  </a:lnTo>
                  <a:lnTo>
                    <a:pt x="577418" y="284861"/>
                  </a:lnTo>
                  <a:lnTo>
                    <a:pt x="578777" y="289953"/>
                  </a:lnTo>
                  <a:lnTo>
                    <a:pt x="586066" y="287642"/>
                  </a:lnTo>
                  <a:close/>
                </a:path>
                <a:path w="1372870" h="406400">
                  <a:moveTo>
                    <a:pt x="605510" y="281482"/>
                  </a:moveTo>
                  <a:lnTo>
                    <a:pt x="603669" y="276542"/>
                  </a:lnTo>
                  <a:lnTo>
                    <a:pt x="600252" y="277622"/>
                  </a:lnTo>
                  <a:lnTo>
                    <a:pt x="596836" y="278701"/>
                  </a:lnTo>
                  <a:lnTo>
                    <a:pt x="598220" y="283781"/>
                  </a:lnTo>
                  <a:lnTo>
                    <a:pt x="605510" y="281482"/>
                  </a:lnTo>
                  <a:close/>
                </a:path>
                <a:path w="1372870" h="406400">
                  <a:moveTo>
                    <a:pt x="624890" y="275170"/>
                  </a:moveTo>
                  <a:lnTo>
                    <a:pt x="623036" y="270243"/>
                  </a:lnTo>
                  <a:lnTo>
                    <a:pt x="619633" y="271373"/>
                  </a:lnTo>
                  <a:lnTo>
                    <a:pt x="616229" y="272503"/>
                  </a:lnTo>
                  <a:lnTo>
                    <a:pt x="617639" y="277583"/>
                  </a:lnTo>
                  <a:lnTo>
                    <a:pt x="624890" y="275170"/>
                  </a:lnTo>
                  <a:close/>
                </a:path>
                <a:path w="1372870" h="406400">
                  <a:moveTo>
                    <a:pt x="644245" y="268719"/>
                  </a:moveTo>
                  <a:lnTo>
                    <a:pt x="642366" y="263804"/>
                  </a:lnTo>
                  <a:lnTo>
                    <a:pt x="638962" y="264934"/>
                  </a:lnTo>
                  <a:lnTo>
                    <a:pt x="635558" y="266065"/>
                  </a:lnTo>
                  <a:lnTo>
                    <a:pt x="636993" y="271132"/>
                  </a:lnTo>
                  <a:lnTo>
                    <a:pt x="644245" y="268719"/>
                  </a:lnTo>
                  <a:close/>
                </a:path>
                <a:path w="1372870" h="406400">
                  <a:moveTo>
                    <a:pt x="663600" y="262280"/>
                  </a:moveTo>
                  <a:lnTo>
                    <a:pt x="661695" y="257365"/>
                  </a:lnTo>
                  <a:lnTo>
                    <a:pt x="658291" y="258495"/>
                  </a:lnTo>
                  <a:lnTo>
                    <a:pt x="654888" y="259626"/>
                  </a:lnTo>
                  <a:lnTo>
                    <a:pt x="656348" y="264693"/>
                  </a:lnTo>
                  <a:lnTo>
                    <a:pt x="663600" y="262280"/>
                  </a:lnTo>
                  <a:close/>
                </a:path>
                <a:path w="1372870" h="406400">
                  <a:moveTo>
                    <a:pt x="682904" y="255727"/>
                  </a:moveTo>
                  <a:lnTo>
                    <a:pt x="680974" y="250825"/>
                  </a:lnTo>
                  <a:lnTo>
                    <a:pt x="677595" y="252006"/>
                  </a:lnTo>
                  <a:lnTo>
                    <a:pt x="674217" y="253174"/>
                  </a:lnTo>
                  <a:lnTo>
                    <a:pt x="675690" y="258241"/>
                  </a:lnTo>
                  <a:lnTo>
                    <a:pt x="682904" y="255727"/>
                  </a:lnTo>
                  <a:close/>
                </a:path>
                <a:path w="1372870" h="406400">
                  <a:moveTo>
                    <a:pt x="702170" y="249034"/>
                  </a:moveTo>
                  <a:lnTo>
                    <a:pt x="700214" y="244132"/>
                  </a:lnTo>
                  <a:lnTo>
                    <a:pt x="696836" y="245313"/>
                  </a:lnTo>
                  <a:lnTo>
                    <a:pt x="693458" y="246481"/>
                  </a:lnTo>
                  <a:lnTo>
                    <a:pt x="694944" y="251536"/>
                  </a:lnTo>
                  <a:lnTo>
                    <a:pt x="702170" y="249034"/>
                  </a:lnTo>
                  <a:close/>
                </a:path>
                <a:path w="1372870" h="406400">
                  <a:moveTo>
                    <a:pt x="721436" y="242341"/>
                  </a:moveTo>
                  <a:lnTo>
                    <a:pt x="719467" y="237451"/>
                  </a:lnTo>
                  <a:lnTo>
                    <a:pt x="716089" y="238633"/>
                  </a:lnTo>
                  <a:lnTo>
                    <a:pt x="712711" y="239814"/>
                  </a:lnTo>
                  <a:lnTo>
                    <a:pt x="714222" y="244856"/>
                  </a:lnTo>
                  <a:lnTo>
                    <a:pt x="721436" y="242341"/>
                  </a:lnTo>
                  <a:close/>
                </a:path>
                <a:path w="1372870" h="406400">
                  <a:moveTo>
                    <a:pt x="740664" y="235597"/>
                  </a:moveTo>
                  <a:lnTo>
                    <a:pt x="738695" y="230720"/>
                  </a:lnTo>
                  <a:lnTo>
                    <a:pt x="735317" y="231927"/>
                  </a:lnTo>
                  <a:lnTo>
                    <a:pt x="731939" y="233133"/>
                  </a:lnTo>
                  <a:lnTo>
                    <a:pt x="733475" y="238175"/>
                  </a:lnTo>
                  <a:lnTo>
                    <a:pt x="740664" y="235597"/>
                  </a:lnTo>
                  <a:close/>
                </a:path>
                <a:path w="1372870" h="406400">
                  <a:moveTo>
                    <a:pt x="759866" y="228714"/>
                  </a:moveTo>
                  <a:lnTo>
                    <a:pt x="757872" y="223837"/>
                  </a:lnTo>
                  <a:lnTo>
                    <a:pt x="754494" y="225044"/>
                  </a:lnTo>
                  <a:lnTo>
                    <a:pt x="751116" y="226250"/>
                  </a:lnTo>
                  <a:lnTo>
                    <a:pt x="752665" y="231292"/>
                  </a:lnTo>
                  <a:lnTo>
                    <a:pt x="759866" y="228714"/>
                  </a:lnTo>
                  <a:close/>
                </a:path>
                <a:path w="1372870" h="406400">
                  <a:moveTo>
                    <a:pt x="779056" y="221818"/>
                  </a:moveTo>
                  <a:lnTo>
                    <a:pt x="777049" y="216954"/>
                  </a:lnTo>
                  <a:lnTo>
                    <a:pt x="773671" y="218160"/>
                  </a:lnTo>
                  <a:lnTo>
                    <a:pt x="770293" y="219367"/>
                  </a:lnTo>
                  <a:lnTo>
                    <a:pt x="771855" y="224396"/>
                  </a:lnTo>
                  <a:lnTo>
                    <a:pt x="779056" y="221818"/>
                  </a:lnTo>
                  <a:close/>
                </a:path>
                <a:path w="1372870" h="406400">
                  <a:moveTo>
                    <a:pt x="798233" y="214909"/>
                  </a:moveTo>
                  <a:lnTo>
                    <a:pt x="796213" y="210045"/>
                  </a:lnTo>
                  <a:lnTo>
                    <a:pt x="792848" y="211277"/>
                  </a:lnTo>
                  <a:lnTo>
                    <a:pt x="789482" y="212496"/>
                  </a:lnTo>
                  <a:lnTo>
                    <a:pt x="791057" y="217525"/>
                  </a:lnTo>
                  <a:lnTo>
                    <a:pt x="798233" y="214909"/>
                  </a:lnTo>
                  <a:close/>
                </a:path>
                <a:path w="1372870" h="406400">
                  <a:moveTo>
                    <a:pt x="817372" y="207873"/>
                  </a:moveTo>
                  <a:lnTo>
                    <a:pt x="815340" y="203022"/>
                  </a:lnTo>
                  <a:lnTo>
                    <a:pt x="811974" y="204254"/>
                  </a:lnTo>
                  <a:lnTo>
                    <a:pt x="808609" y="205486"/>
                  </a:lnTo>
                  <a:lnTo>
                    <a:pt x="810196" y="210515"/>
                  </a:lnTo>
                  <a:lnTo>
                    <a:pt x="817372" y="207873"/>
                  </a:lnTo>
                  <a:close/>
                </a:path>
                <a:path w="1372870" h="406400">
                  <a:moveTo>
                    <a:pt x="836510" y="200837"/>
                  </a:moveTo>
                  <a:lnTo>
                    <a:pt x="834466" y="195986"/>
                  </a:lnTo>
                  <a:lnTo>
                    <a:pt x="831100" y="197218"/>
                  </a:lnTo>
                  <a:lnTo>
                    <a:pt x="827735" y="198450"/>
                  </a:lnTo>
                  <a:lnTo>
                    <a:pt x="829335" y="203479"/>
                  </a:lnTo>
                  <a:lnTo>
                    <a:pt x="836510" y="200837"/>
                  </a:lnTo>
                  <a:close/>
                </a:path>
                <a:path w="1372870" h="406400">
                  <a:moveTo>
                    <a:pt x="855637" y="193802"/>
                  </a:moveTo>
                  <a:lnTo>
                    <a:pt x="853592" y="188950"/>
                  </a:lnTo>
                  <a:lnTo>
                    <a:pt x="850226" y="190195"/>
                  </a:lnTo>
                  <a:lnTo>
                    <a:pt x="846861" y="191427"/>
                  </a:lnTo>
                  <a:lnTo>
                    <a:pt x="848474" y="196443"/>
                  </a:lnTo>
                  <a:lnTo>
                    <a:pt x="852055" y="195135"/>
                  </a:lnTo>
                  <a:lnTo>
                    <a:pt x="855637" y="193802"/>
                  </a:lnTo>
                  <a:close/>
                </a:path>
                <a:path w="1372870" h="406400">
                  <a:moveTo>
                    <a:pt x="874725" y="186664"/>
                  </a:moveTo>
                  <a:lnTo>
                    <a:pt x="872667" y="181813"/>
                  </a:lnTo>
                  <a:lnTo>
                    <a:pt x="869315" y="183070"/>
                  </a:lnTo>
                  <a:lnTo>
                    <a:pt x="865962" y="184327"/>
                  </a:lnTo>
                  <a:lnTo>
                    <a:pt x="867575" y="189344"/>
                  </a:lnTo>
                  <a:lnTo>
                    <a:pt x="874725" y="186664"/>
                  </a:lnTo>
                  <a:close/>
                </a:path>
                <a:path w="1372870" h="406400">
                  <a:moveTo>
                    <a:pt x="893826" y="179527"/>
                  </a:moveTo>
                  <a:lnTo>
                    <a:pt x="891755" y="174675"/>
                  </a:lnTo>
                  <a:lnTo>
                    <a:pt x="888403" y="175933"/>
                  </a:lnTo>
                  <a:lnTo>
                    <a:pt x="885050" y="177190"/>
                  </a:lnTo>
                  <a:lnTo>
                    <a:pt x="886663" y="182194"/>
                  </a:lnTo>
                  <a:lnTo>
                    <a:pt x="893826" y="179527"/>
                  </a:lnTo>
                  <a:close/>
                </a:path>
                <a:path w="1372870" h="406400">
                  <a:moveTo>
                    <a:pt x="912914" y="172389"/>
                  </a:moveTo>
                  <a:lnTo>
                    <a:pt x="910844" y="167538"/>
                  </a:lnTo>
                  <a:lnTo>
                    <a:pt x="907491" y="168795"/>
                  </a:lnTo>
                  <a:lnTo>
                    <a:pt x="904138" y="170053"/>
                  </a:lnTo>
                  <a:lnTo>
                    <a:pt x="905764" y="175056"/>
                  </a:lnTo>
                  <a:lnTo>
                    <a:pt x="912914" y="172389"/>
                  </a:lnTo>
                  <a:close/>
                </a:path>
                <a:path w="1372870" h="406400">
                  <a:moveTo>
                    <a:pt x="931989" y="165201"/>
                  </a:moveTo>
                  <a:lnTo>
                    <a:pt x="929919" y="160350"/>
                  </a:lnTo>
                  <a:lnTo>
                    <a:pt x="926566" y="161620"/>
                  </a:lnTo>
                  <a:lnTo>
                    <a:pt x="923213" y="162890"/>
                  </a:lnTo>
                  <a:lnTo>
                    <a:pt x="924852" y="167894"/>
                  </a:lnTo>
                  <a:lnTo>
                    <a:pt x="931989" y="165201"/>
                  </a:lnTo>
                  <a:close/>
                </a:path>
                <a:path w="1372870" h="406400">
                  <a:moveTo>
                    <a:pt x="951077" y="158013"/>
                  </a:moveTo>
                  <a:lnTo>
                    <a:pt x="948994" y="153162"/>
                  </a:lnTo>
                  <a:lnTo>
                    <a:pt x="945642" y="154432"/>
                  </a:lnTo>
                  <a:lnTo>
                    <a:pt x="942289" y="155702"/>
                  </a:lnTo>
                  <a:lnTo>
                    <a:pt x="943927" y="160705"/>
                  </a:lnTo>
                  <a:lnTo>
                    <a:pt x="951077" y="158013"/>
                  </a:lnTo>
                  <a:close/>
                </a:path>
                <a:path w="1372870" h="406400">
                  <a:moveTo>
                    <a:pt x="970140" y="150812"/>
                  </a:moveTo>
                  <a:lnTo>
                    <a:pt x="968057" y="145961"/>
                  </a:lnTo>
                  <a:lnTo>
                    <a:pt x="964704" y="147231"/>
                  </a:lnTo>
                  <a:lnTo>
                    <a:pt x="961351" y="148501"/>
                  </a:lnTo>
                  <a:lnTo>
                    <a:pt x="962990" y="153504"/>
                  </a:lnTo>
                  <a:lnTo>
                    <a:pt x="970140" y="150812"/>
                  </a:lnTo>
                  <a:close/>
                </a:path>
                <a:path w="1372870" h="406400">
                  <a:moveTo>
                    <a:pt x="989203" y="143598"/>
                  </a:moveTo>
                  <a:lnTo>
                    <a:pt x="987120" y="138760"/>
                  </a:lnTo>
                  <a:lnTo>
                    <a:pt x="983767" y="140030"/>
                  </a:lnTo>
                  <a:lnTo>
                    <a:pt x="980414" y="141300"/>
                  </a:lnTo>
                  <a:lnTo>
                    <a:pt x="982052" y="146304"/>
                  </a:lnTo>
                  <a:lnTo>
                    <a:pt x="989203" y="143598"/>
                  </a:lnTo>
                  <a:close/>
                </a:path>
                <a:path w="1372870" h="406400">
                  <a:moveTo>
                    <a:pt x="1008278" y="136398"/>
                  </a:moveTo>
                  <a:lnTo>
                    <a:pt x="1006195" y="131559"/>
                  </a:lnTo>
                  <a:lnTo>
                    <a:pt x="1002842" y="132829"/>
                  </a:lnTo>
                  <a:lnTo>
                    <a:pt x="999490" y="134099"/>
                  </a:lnTo>
                  <a:lnTo>
                    <a:pt x="1001128" y="139103"/>
                  </a:lnTo>
                  <a:lnTo>
                    <a:pt x="1008278" y="136398"/>
                  </a:lnTo>
                  <a:close/>
                </a:path>
                <a:path w="1372870" h="406400">
                  <a:moveTo>
                    <a:pt x="1027341" y="129184"/>
                  </a:moveTo>
                  <a:lnTo>
                    <a:pt x="1025258" y="124345"/>
                  </a:lnTo>
                  <a:lnTo>
                    <a:pt x="1021905" y="125615"/>
                  </a:lnTo>
                  <a:lnTo>
                    <a:pt x="1018552" y="126885"/>
                  </a:lnTo>
                  <a:lnTo>
                    <a:pt x="1020191" y="131889"/>
                  </a:lnTo>
                  <a:lnTo>
                    <a:pt x="1027341" y="129184"/>
                  </a:lnTo>
                  <a:close/>
                </a:path>
                <a:path w="1372870" h="406400">
                  <a:moveTo>
                    <a:pt x="1046403" y="122008"/>
                  </a:moveTo>
                  <a:lnTo>
                    <a:pt x="1044321" y="117170"/>
                  </a:lnTo>
                  <a:lnTo>
                    <a:pt x="1040968" y="118427"/>
                  </a:lnTo>
                  <a:lnTo>
                    <a:pt x="1037615" y="119684"/>
                  </a:lnTo>
                  <a:lnTo>
                    <a:pt x="1039253" y="124701"/>
                  </a:lnTo>
                  <a:lnTo>
                    <a:pt x="1046403" y="122008"/>
                  </a:lnTo>
                  <a:close/>
                </a:path>
                <a:path w="1372870" h="406400">
                  <a:moveTo>
                    <a:pt x="1065479" y="114820"/>
                  </a:moveTo>
                  <a:lnTo>
                    <a:pt x="1063409" y="109982"/>
                  </a:lnTo>
                  <a:lnTo>
                    <a:pt x="1060056" y="111239"/>
                  </a:lnTo>
                  <a:lnTo>
                    <a:pt x="1056703" y="112496"/>
                  </a:lnTo>
                  <a:lnTo>
                    <a:pt x="1058341" y="117513"/>
                  </a:lnTo>
                  <a:lnTo>
                    <a:pt x="1065479" y="114820"/>
                  </a:lnTo>
                  <a:close/>
                </a:path>
                <a:path w="1372870" h="406400">
                  <a:moveTo>
                    <a:pt x="1084554" y="107645"/>
                  </a:moveTo>
                  <a:lnTo>
                    <a:pt x="1082484" y="102806"/>
                  </a:lnTo>
                  <a:lnTo>
                    <a:pt x="1079131" y="104063"/>
                  </a:lnTo>
                  <a:lnTo>
                    <a:pt x="1075778" y="105321"/>
                  </a:lnTo>
                  <a:lnTo>
                    <a:pt x="1077404" y="110337"/>
                  </a:lnTo>
                  <a:lnTo>
                    <a:pt x="1084554" y="107645"/>
                  </a:lnTo>
                  <a:close/>
                </a:path>
                <a:path w="1372870" h="406400">
                  <a:moveTo>
                    <a:pt x="1103642" y="100495"/>
                  </a:moveTo>
                  <a:lnTo>
                    <a:pt x="1101585" y="95656"/>
                  </a:lnTo>
                  <a:lnTo>
                    <a:pt x="1098219" y="96901"/>
                  </a:lnTo>
                  <a:lnTo>
                    <a:pt x="1094854" y="98145"/>
                  </a:lnTo>
                  <a:lnTo>
                    <a:pt x="1096479" y="103162"/>
                  </a:lnTo>
                  <a:lnTo>
                    <a:pt x="1103642" y="100495"/>
                  </a:lnTo>
                  <a:close/>
                </a:path>
                <a:path w="1372870" h="406400">
                  <a:moveTo>
                    <a:pt x="1122730" y="93408"/>
                  </a:moveTo>
                  <a:lnTo>
                    <a:pt x="1120686" y="88557"/>
                  </a:lnTo>
                  <a:lnTo>
                    <a:pt x="1117320" y="89801"/>
                  </a:lnTo>
                  <a:lnTo>
                    <a:pt x="1113955" y="91046"/>
                  </a:lnTo>
                  <a:lnTo>
                    <a:pt x="1115580" y="96062"/>
                  </a:lnTo>
                  <a:lnTo>
                    <a:pt x="1122730" y="93408"/>
                  </a:lnTo>
                  <a:close/>
                </a:path>
                <a:path w="1372870" h="406400">
                  <a:moveTo>
                    <a:pt x="1141844" y="86296"/>
                  </a:moveTo>
                  <a:lnTo>
                    <a:pt x="1139799" y="81445"/>
                  </a:lnTo>
                  <a:lnTo>
                    <a:pt x="1136434" y="82689"/>
                  </a:lnTo>
                  <a:lnTo>
                    <a:pt x="1133068" y="83934"/>
                  </a:lnTo>
                  <a:lnTo>
                    <a:pt x="1134681" y="88950"/>
                  </a:lnTo>
                  <a:lnTo>
                    <a:pt x="1141844" y="86296"/>
                  </a:lnTo>
                  <a:close/>
                </a:path>
                <a:path w="1372870" h="406400">
                  <a:moveTo>
                    <a:pt x="1160957" y="79235"/>
                  </a:moveTo>
                  <a:lnTo>
                    <a:pt x="1158913" y="74371"/>
                  </a:lnTo>
                  <a:lnTo>
                    <a:pt x="1155547" y="75603"/>
                  </a:lnTo>
                  <a:lnTo>
                    <a:pt x="1152182" y="76835"/>
                  </a:lnTo>
                  <a:lnTo>
                    <a:pt x="1153782" y="81851"/>
                  </a:lnTo>
                  <a:lnTo>
                    <a:pt x="1160957" y="79235"/>
                  </a:lnTo>
                  <a:close/>
                </a:path>
                <a:path w="1372870" h="406400">
                  <a:moveTo>
                    <a:pt x="1180084" y="72237"/>
                  </a:moveTo>
                  <a:lnTo>
                    <a:pt x="1178052" y="67373"/>
                  </a:lnTo>
                  <a:lnTo>
                    <a:pt x="1174686" y="68605"/>
                  </a:lnTo>
                  <a:lnTo>
                    <a:pt x="1171321" y="69837"/>
                  </a:lnTo>
                  <a:lnTo>
                    <a:pt x="1172908" y="74853"/>
                  </a:lnTo>
                  <a:lnTo>
                    <a:pt x="1180084" y="72237"/>
                  </a:lnTo>
                  <a:close/>
                </a:path>
                <a:path w="1372870" h="406400">
                  <a:moveTo>
                    <a:pt x="1199235" y="65239"/>
                  </a:moveTo>
                  <a:lnTo>
                    <a:pt x="1197216" y="60375"/>
                  </a:lnTo>
                  <a:lnTo>
                    <a:pt x="1193850" y="61607"/>
                  </a:lnTo>
                  <a:lnTo>
                    <a:pt x="1190485" y="62839"/>
                  </a:lnTo>
                  <a:lnTo>
                    <a:pt x="1192060" y="67856"/>
                  </a:lnTo>
                  <a:lnTo>
                    <a:pt x="1199235" y="65239"/>
                  </a:lnTo>
                  <a:close/>
                </a:path>
                <a:path w="1372870" h="406400">
                  <a:moveTo>
                    <a:pt x="1218361" y="58267"/>
                  </a:moveTo>
                  <a:lnTo>
                    <a:pt x="1216355" y="53390"/>
                  </a:lnTo>
                  <a:lnTo>
                    <a:pt x="1212989" y="54622"/>
                  </a:lnTo>
                  <a:lnTo>
                    <a:pt x="1209624" y="55854"/>
                  </a:lnTo>
                  <a:lnTo>
                    <a:pt x="1211186" y="60883"/>
                  </a:lnTo>
                  <a:lnTo>
                    <a:pt x="1218361" y="58267"/>
                  </a:lnTo>
                  <a:close/>
                </a:path>
                <a:path w="1372870" h="406400">
                  <a:moveTo>
                    <a:pt x="1237564" y="51435"/>
                  </a:moveTo>
                  <a:lnTo>
                    <a:pt x="1235570" y="46558"/>
                  </a:lnTo>
                  <a:lnTo>
                    <a:pt x="1232192" y="47764"/>
                  </a:lnTo>
                  <a:lnTo>
                    <a:pt x="1228813" y="48971"/>
                  </a:lnTo>
                  <a:lnTo>
                    <a:pt x="1230376" y="54000"/>
                  </a:lnTo>
                  <a:lnTo>
                    <a:pt x="1237564" y="51435"/>
                  </a:lnTo>
                  <a:close/>
                </a:path>
                <a:path w="1372870" h="406400">
                  <a:moveTo>
                    <a:pt x="1256766" y="44615"/>
                  </a:moveTo>
                  <a:lnTo>
                    <a:pt x="1254785" y="39725"/>
                  </a:lnTo>
                  <a:lnTo>
                    <a:pt x="1251407" y="40932"/>
                  </a:lnTo>
                  <a:lnTo>
                    <a:pt x="1248029" y="42138"/>
                  </a:lnTo>
                  <a:lnTo>
                    <a:pt x="1249565" y="47167"/>
                  </a:lnTo>
                  <a:lnTo>
                    <a:pt x="1256766" y="44615"/>
                  </a:lnTo>
                  <a:close/>
                </a:path>
                <a:path w="1372870" h="406400">
                  <a:moveTo>
                    <a:pt x="1275956" y="37769"/>
                  </a:moveTo>
                  <a:lnTo>
                    <a:pt x="1273987" y="32880"/>
                  </a:lnTo>
                  <a:lnTo>
                    <a:pt x="1270609" y="34086"/>
                  </a:lnTo>
                  <a:lnTo>
                    <a:pt x="1267231" y="35293"/>
                  </a:lnTo>
                  <a:lnTo>
                    <a:pt x="1268755" y="40335"/>
                  </a:lnTo>
                  <a:lnTo>
                    <a:pt x="1275956" y="37769"/>
                  </a:lnTo>
                  <a:close/>
                </a:path>
                <a:path w="1372870" h="406400">
                  <a:moveTo>
                    <a:pt x="1295196" y="31102"/>
                  </a:moveTo>
                  <a:lnTo>
                    <a:pt x="1293253" y="26212"/>
                  </a:lnTo>
                  <a:lnTo>
                    <a:pt x="1289862" y="27381"/>
                  </a:lnTo>
                  <a:lnTo>
                    <a:pt x="1286471" y="28549"/>
                  </a:lnTo>
                  <a:lnTo>
                    <a:pt x="1287983" y="33591"/>
                  </a:lnTo>
                  <a:lnTo>
                    <a:pt x="1295196" y="31102"/>
                  </a:lnTo>
                  <a:close/>
                </a:path>
                <a:path w="1372870" h="406400">
                  <a:moveTo>
                    <a:pt x="1314462" y="24472"/>
                  </a:moveTo>
                  <a:lnTo>
                    <a:pt x="1312532" y="19570"/>
                  </a:lnTo>
                  <a:lnTo>
                    <a:pt x="1309141" y="20739"/>
                  </a:lnTo>
                  <a:lnTo>
                    <a:pt x="1305750" y="21907"/>
                  </a:lnTo>
                  <a:lnTo>
                    <a:pt x="1307249" y="26962"/>
                  </a:lnTo>
                  <a:lnTo>
                    <a:pt x="1314462" y="24472"/>
                  </a:lnTo>
                  <a:close/>
                </a:path>
                <a:path w="1372870" h="406400">
                  <a:moveTo>
                    <a:pt x="1333728" y="17830"/>
                  </a:moveTo>
                  <a:lnTo>
                    <a:pt x="1331810" y="12928"/>
                  </a:lnTo>
                  <a:lnTo>
                    <a:pt x="1328420" y="14097"/>
                  </a:lnTo>
                  <a:lnTo>
                    <a:pt x="1325029" y="15265"/>
                  </a:lnTo>
                  <a:lnTo>
                    <a:pt x="1326502" y="20320"/>
                  </a:lnTo>
                  <a:lnTo>
                    <a:pt x="1333728" y="17830"/>
                  </a:lnTo>
                  <a:close/>
                </a:path>
                <a:path w="1372870" h="406400">
                  <a:moveTo>
                    <a:pt x="1353032" y="11328"/>
                  </a:moveTo>
                  <a:lnTo>
                    <a:pt x="1351140" y="6413"/>
                  </a:lnTo>
                  <a:lnTo>
                    <a:pt x="1347736" y="7543"/>
                  </a:lnTo>
                  <a:lnTo>
                    <a:pt x="1344333" y="8674"/>
                  </a:lnTo>
                  <a:lnTo>
                    <a:pt x="1345793" y="13728"/>
                  </a:lnTo>
                  <a:lnTo>
                    <a:pt x="1353032" y="11328"/>
                  </a:lnTo>
                  <a:close/>
                </a:path>
                <a:path w="1372870" h="406400">
                  <a:moveTo>
                    <a:pt x="1372374" y="4927"/>
                  </a:moveTo>
                  <a:lnTo>
                    <a:pt x="1370495" y="0"/>
                  </a:lnTo>
                  <a:lnTo>
                    <a:pt x="1367091" y="1130"/>
                  </a:lnTo>
                  <a:lnTo>
                    <a:pt x="1363687" y="2260"/>
                  </a:lnTo>
                  <a:lnTo>
                    <a:pt x="1365123" y="7327"/>
                  </a:lnTo>
                  <a:lnTo>
                    <a:pt x="1372374" y="492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 descr=""/>
            <p:cNvSpPr/>
            <p:nvPr/>
          </p:nvSpPr>
          <p:spPr>
            <a:xfrm>
              <a:off x="3731577" y="5455780"/>
              <a:ext cx="803910" cy="175260"/>
            </a:xfrm>
            <a:custGeom>
              <a:avLst/>
              <a:gdLst/>
              <a:ahLst/>
              <a:cxnLst/>
              <a:rect l="l" t="t" r="r" b="b"/>
              <a:pathLst>
                <a:path w="803910" h="175260">
                  <a:moveTo>
                    <a:pt x="8686" y="172669"/>
                  </a:moveTo>
                  <a:lnTo>
                    <a:pt x="6807" y="167741"/>
                  </a:lnTo>
                  <a:lnTo>
                    <a:pt x="3403" y="168871"/>
                  </a:lnTo>
                  <a:lnTo>
                    <a:pt x="0" y="170002"/>
                  </a:lnTo>
                  <a:lnTo>
                    <a:pt x="1435" y="175069"/>
                  </a:lnTo>
                  <a:lnTo>
                    <a:pt x="8686" y="172669"/>
                  </a:lnTo>
                  <a:close/>
                </a:path>
                <a:path w="803910" h="175260">
                  <a:moveTo>
                    <a:pt x="28028" y="166268"/>
                  </a:moveTo>
                  <a:lnTo>
                    <a:pt x="26174" y="161340"/>
                  </a:lnTo>
                  <a:lnTo>
                    <a:pt x="22771" y="162471"/>
                  </a:lnTo>
                  <a:lnTo>
                    <a:pt x="19367" y="163601"/>
                  </a:lnTo>
                  <a:lnTo>
                    <a:pt x="20789" y="168668"/>
                  </a:lnTo>
                  <a:lnTo>
                    <a:pt x="28028" y="166268"/>
                  </a:lnTo>
                  <a:close/>
                </a:path>
                <a:path w="803910" h="175260">
                  <a:moveTo>
                    <a:pt x="47396" y="159943"/>
                  </a:moveTo>
                  <a:lnTo>
                    <a:pt x="45554" y="155003"/>
                  </a:lnTo>
                  <a:lnTo>
                    <a:pt x="42138" y="156083"/>
                  </a:lnTo>
                  <a:lnTo>
                    <a:pt x="38722" y="157175"/>
                  </a:lnTo>
                  <a:lnTo>
                    <a:pt x="40119" y="162255"/>
                  </a:lnTo>
                  <a:lnTo>
                    <a:pt x="43751" y="161086"/>
                  </a:lnTo>
                  <a:lnTo>
                    <a:pt x="47396" y="159943"/>
                  </a:lnTo>
                  <a:close/>
                </a:path>
                <a:path w="803910" h="175260">
                  <a:moveTo>
                    <a:pt x="66814" y="153822"/>
                  </a:moveTo>
                  <a:lnTo>
                    <a:pt x="64998" y="148869"/>
                  </a:lnTo>
                  <a:lnTo>
                    <a:pt x="61582" y="149948"/>
                  </a:lnTo>
                  <a:lnTo>
                    <a:pt x="58166" y="151028"/>
                  </a:lnTo>
                  <a:lnTo>
                    <a:pt x="59537" y="156108"/>
                  </a:lnTo>
                  <a:lnTo>
                    <a:pt x="66814" y="153822"/>
                  </a:lnTo>
                  <a:close/>
                </a:path>
                <a:path w="803910" h="175260">
                  <a:moveTo>
                    <a:pt x="86245" y="147688"/>
                  </a:moveTo>
                  <a:lnTo>
                    <a:pt x="84455" y="142735"/>
                  </a:lnTo>
                  <a:lnTo>
                    <a:pt x="81038" y="143814"/>
                  </a:lnTo>
                  <a:lnTo>
                    <a:pt x="77622" y="144894"/>
                  </a:lnTo>
                  <a:lnTo>
                    <a:pt x="78968" y="149987"/>
                  </a:lnTo>
                  <a:lnTo>
                    <a:pt x="86245" y="147688"/>
                  </a:lnTo>
                  <a:close/>
                </a:path>
                <a:path w="803910" h="175260">
                  <a:moveTo>
                    <a:pt x="105676" y="141579"/>
                  </a:moveTo>
                  <a:lnTo>
                    <a:pt x="103898" y="136613"/>
                  </a:lnTo>
                  <a:lnTo>
                    <a:pt x="100482" y="137693"/>
                  </a:lnTo>
                  <a:lnTo>
                    <a:pt x="97066" y="138772"/>
                  </a:lnTo>
                  <a:lnTo>
                    <a:pt x="98386" y="143865"/>
                  </a:lnTo>
                  <a:lnTo>
                    <a:pt x="105676" y="141579"/>
                  </a:lnTo>
                  <a:close/>
                </a:path>
                <a:path w="803910" h="175260">
                  <a:moveTo>
                    <a:pt x="125183" y="135737"/>
                  </a:moveTo>
                  <a:lnTo>
                    <a:pt x="123444" y="130759"/>
                  </a:lnTo>
                  <a:lnTo>
                    <a:pt x="120002" y="131787"/>
                  </a:lnTo>
                  <a:lnTo>
                    <a:pt x="116560" y="132816"/>
                  </a:lnTo>
                  <a:lnTo>
                    <a:pt x="117868" y="137909"/>
                  </a:lnTo>
                  <a:lnTo>
                    <a:pt x="125183" y="135737"/>
                  </a:lnTo>
                  <a:close/>
                </a:path>
                <a:path w="803910" h="175260">
                  <a:moveTo>
                    <a:pt x="144703" y="129921"/>
                  </a:moveTo>
                  <a:lnTo>
                    <a:pt x="142989" y="124942"/>
                  </a:lnTo>
                  <a:lnTo>
                    <a:pt x="139547" y="125971"/>
                  </a:lnTo>
                  <a:lnTo>
                    <a:pt x="136105" y="127000"/>
                  </a:lnTo>
                  <a:lnTo>
                    <a:pt x="137388" y="132105"/>
                  </a:lnTo>
                  <a:lnTo>
                    <a:pt x="144703" y="129921"/>
                  </a:lnTo>
                  <a:close/>
                </a:path>
                <a:path w="803910" h="175260">
                  <a:moveTo>
                    <a:pt x="164236" y="124117"/>
                  </a:moveTo>
                  <a:lnTo>
                    <a:pt x="162547" y="119126"/>
                  </a:lnTo>
                  <a:lnTo>
                    <a:pt x="159105" y="120154"/>
                  </a:lnTo>
                  <a:lnTo>
                    <a:pt x="155663" y="121183"/>
                  </a:lnTo>
                  <a:lnTo>
                    <a:pt x="156921" y="126301"/>
                  </a:lnTo>
                  <a:lnTo>
                    <a:pt x="164236" y="124117"/>
                  </a:lnTo>
                  <a:close/>
                </a:path>
                <a:path w="803910" h="175260">
                  <a:moveTo>
                    <a:pt x="183807" y="118491"/>
                  </a:moveTo>
                  <a:lnTo>
                    <a:pt x="182143" y="113487"/>
                  </a:lnTo>
                  <a:lnTo>
                    <a:pt x="178689" y="114452"/>
                  </a:lnTo>
                  <a:lnTo>
                    <a:pt x="175234" y="115417"/>
                  </a:lnTo>
                  <a:lnTo>
                    <a:pt x="176466" y="120535"/>
                  </a:lnTo>
                  <a:lnTo>
                    <a:pt x="183807" y="118491"/>
                  </a:lnTo>
                  <a:close/>
                </a:path>
                <a:path w="803910" h="175260">
                  <a:moveTo>
                    <a:pt x="203428" y="113017"/>
                  </a:moveTo>
                  <a:lnTo>
                    <a:pt x="201790" y="108013"/>
                  </a:lnTo>
                  <a:lnTo>
                    <a:pt x="198335" y="108978"/>
                  </a:lnTo>
                  <a:lnTo>
                    <a:pt x="194881" y="109943"/>
                  </a:lnTo>
                  <a:lnTo>
                    <a:pt x="196075" y="115074"/>
                  </a:lnTo>
                  <a:lnTo>
                    <a:pt x="203428" y="113017"/>
                  </a:lnTo>
                  <a:close/>
                </a:path>
                <a:path w="803910" h="175260">
                  <a:moveTo>
                    <a:pt x="223050" y="107569"/>
                  </a:moveTo>
                  <a:lnTo>
                    <a:pt x="221437" y="102552"/>
                  </a:lnTo>
                  <a:lnTo>
                    <a:pt x="217982" y="103517"/>
                  </a:lnTo>
                  <a:lnTo>
                    <a:pt x="214528" y="104482"/>
                  </a:lnTo>
                  <a:lnTo>
                    <a:pt x="215696" y="109613"/>
                  </a:lnTo>
                  <a:lnTo>
                    <a:pt x="223050" y="107569"/>
                  </a:lnTo>
                  <a:close/>
                </a:path>
                <a:path w="803910" h="175260">
                  <a:moveTo>
                    <a:pt x="242684" y="102158"/>
                  </a:moveTo>
                  <a:lnTo>
                    <a:pt x="241096" y="97129"/>
                  </a:lnTo>
                  <a:lnTo>
                    <a:pt x="237629" y="98044"/>
                  </a:lnTo>
                  <a:lnTo>
                    <a:pt x="234175" y="99009"/>
                  </a:lnTo>
                  <a:lnTo>
                    <a:pt x="235318" y="104152"/>
                  </a:lnTo>
                  <a:lnTo>
                    <a:pt x="238988" y="103124"/>
                  </a:lnTo>
                  <a:lnTo>
                    <a:pt x="242684" y="102158"/>
                  </a:lnTo>
                  <a:close/>
                </a:path>
                <a:path w="803910" h="175260">
                  <a:moveTo>
                    <a:pt x="262407" y="97078"/>
                  </a:moveTo>
                  <a:lnTo>
                    <a:pt x="260858" y="92036"/>
                  </a:lnTo>
                  <a:lnTo>
                    <a:pt x="257378" y="92938"/>
                  </a:lnTo>
                  <a:lnTo>
                    <a:pt x="253898" y="93840"/>
                  </a:lnTo>
                  <a:lnTo>
                    <a:pt x="255016" y="98983"/>
                  </a:lnTo>
                  <a:lnTo>
                    <a:pt x="262407" y="97078"/>
                  </a:lnTo>
                  <a:close/>
                </a:path>
                <a:path w="803910" h="175260">
                  <a:moveTo>
                    <a:pt x="282130" y="91986"/>
                  </a:moveTo>
                  <a:lnTo>
                    <a:pt x="280606" y="86944"/>
                  </a:lnTo>
                  <a:lnTo>
                    <a:pt x="277126" y="87845"/>
                  </a:lnTo>
                  <a:lnTo>
                    <a:pt x="273646" y="88734"/>
                  </a:lnTo>
                  <a:lnTo>
                    <a:pt x="274739" y="93891"/>
                  </a:lnTo>
                  <a:lnTo>
                    <a:pt x="282130" y="91986"/>
                  </a:lnTo>
                  <a:close/>
                </a:path>
                <a:path w="803910" h="175260">
                  <a:moveTo>
                    <a:pt x="301840" y="86906"/>
                  </a:moveTo>
                  <a:lnTo>
                    <a:pt x="300355" y="81851"/>
                  </a:lnTo>
                  <a:lnTo>
                    <a:pt x="296875" y="82753"/>
                  </a:lnTo>
                  <a:lnTo>
                    <a:pt x="293395" y="83654"/>
                  </a:lnTo>
                  <a:lnTo>
                    <a:pt x="294462" y="88811"/>
                  </a:lnTo>
                  <a:lnTo>
                    <a:pt x="301840" y="86906"/>
                  </a:lnTo>
                  <a:close/>
                </a:path>
                <a:path w="803910" h="175260">
                  <a:moveTo>
                    <a:pt x="321640" y="82118"/>
                  </a:moveTo>
                  <a:lnTo>
                    <a:pt x="320179" y="77050"/>
                  </a:lnTo>
                  <a:lnTo>
                    <a:pt x="316687" y="77876"/>
                  </a:lnTo>
                  <a:lnTo>
                    <a:pt x="313194" y="78701"/>
                  </a:lnTo>
                  <a:lnTo>
                    <a:pt x="314223" y="83870"/>
                  </a:lnTo>
                  <a:lnTo>
                    <a:pt x="321640" y="82118"/>
                  </a:lnTo>
                  <a:close/>
                </a:path>
                <a:path w="803910" h="175260">
                  <a:moveTo>
                    <a:pt x="341464" y="77444"/>
                  </a:moveTo>
                  <a:lnTo>
                    <a:pt x="340029" y="72377"/>
                  </a:lnTo>
                  <a:lnTo>
                    <a:pt x="336537" y="73202"/>
                  </a:lnTo>
                  <a:lnTo>
                    <a:pt x="333044" y="74028"/>
                  </a:lnTo>
                  <a:lnTo>
                    <a:pt x="334035" y="79197"/>
                  </a:lnTo>
                  <a:lnTo>
                    <a:pt x="341464" y="77444"/>
                  </a:lnTo>
                  <a:close/>
                </a:path>
                <a:path w="803910" h="175260">
                  <a:moveTo>
                    <a:pt x="361276" y="72771"/>
                  </a:moveTo>
                  <a:lnTo>
                    <a:pt x="359879" y="67691"/>
                  </a:lnTo>
                  <a:lnTo>
                    <a:pt x="356387" y="68516"/>
                  </a:lnTo>
                  <a:lnTo>
                    <a:pt x="352894" y="69342"/>
                  </a:lnTo>
                  <a:lnTo>
                    <a:pt x="353860" y="74523"/>
                  </a:lnTo>
                  <a:lnTo>
                    <a:pt x="361276" y="72771"/>
                  </a:lnTo>
                  <a:close/>
                </a:path>
                <a:path w="803910" h="175260">
                  <a:moveTo>
                    <a:pt x="381127" y="68199"/>
                  </a:moveTo>
                  <a:lnTo>
                    <a:pt x="379755" y="63106"/>
                  </a:lnTo>
                  <a:lnTo>
                    <a:pt x="376250" y="63855"/>
                  </a:lnTo>
                  <a:lnTo>
                    <a:pt x="372757" y="64655"/>
                  </a:lnTo>
                  <a:lnTo>
                    <a:pt x="373684" y="69850"/>
                  </a:lnTo>
                  <a:lnTo>
                    <a:pt x="377405" y="68986"/>
                  </a:lnTo>
                  <a:lnTo>
                    <a:pt x="381127" y="68199"/>
                  </a:lnTo>
                  <a:close/>
                </a:path>
                <a:path w="803910" h="175260">
                  <a:moveTo>
                    <a:pt x="401053" y="63969"/>
                  </a:moveTo>
                  <a:lnTo>
                    <a:pt x="399707" y="58864"/>
                  </a:lnTo>
                  <a:lnTo>
                    <a:pt x="396201" y="59613"/>
                  </a:lnTo>
                  <a:lnTo>
                    <a:pt x="392696" y="60363"/>
                  </a:lnTo>
                  <a:lnTo>
                    <a:pt x="393585" y="65544"/>
                  </a:lnTo>
                  <a:lnTo>
                    <a:pt x="401053" y="63969"/>
                  </a:lnTo>
                  <a:close/>
                </a:path>
                <a:path w="803910" h="175260">
                  <a:moveTo>
                    <a:pt x="420979" y="59740"/>
                  </a:moveTo>
                  <a:lnTo>
                    <a:pt x="419671" y="54635"/>
                  </a:lnTo>
                  <a:lnTo>
                    <a:pt x="416166" y="55384"/>
                  </a:lnTo>
                  <a:lnTo>
                    <a:pt x="412661" y="56134"/>
                  </a:lnTo>
                  <a:lnTo>
                    <a:pt x="413512" y="61328"/>
                  </a:lnTo>
                  <a:lnTo>
                    <a:pt x="420979" y="59740"/>
                  </a:lnTo>
                  <a:close/>
                </a:path>
                <a:path w="803910" h="175260">
                  <a:moveTo>
                    <a:pt x="440893" y="55524"/>
                  </a:moveTo>
                  <a:lnTo>
                    <a:pt x="439623" y="50406"/>
                  </a:lnTo>
                  <a:lnTo>
                    <a:pt x="436118" y="51155"/>
                  </a:lnTo>
                  <a:lnTo>
                    <a:pt x="432612" y="51904"/>
                  </a:lnTo>
                  <a:lnTo>
                    <a:pt x="433438" y="57099"/>
                  </a:lnTo>
                  <a:lnTo>
                    <a:pt x="440893" y="55524"/>
                  </a:lnTo>
                  <a:close/>
                </a:path>
                <a:path w="803910" h="175260">
                  <a:moveTo>
                    <a:pt x="460883" y="51600"/>
                  </a:moveTo>
                  <a:lnTo>
                    <a:pt x="459651" y="46482"/>
                  </a:lnTo>
                  <a:lnTo>
                    <a:pt x="456120" y="47142"/>
                  </a:lnTo>
                  <a:lnTo>
                    <a:pt x="452589" y="47802"/>
                  </a:lnTo>
                  <a:lnTo>
                    <a:pt x="453390" y="53009"/>
                  </a:lnTo>
                  <a:lnTo>
                    <a:pt x="460883" y="51600"/>
                  </a:lnTo>
                  <a:close/>
                </a:path>
                <a:path w="803910" h="175260">
                  <a:moveTo>
                    <a:pt x="480885" y="47853"/>
                  </a:moveTo>
                  <a:lnTo>
                    <a:pt x="479691" y="42722"/>
                  </a:lnTo>
                  <a:lnTo>
                    <a:pt x="476161" y="43383"/>
                  </a:lnTo>
                  <a:lnTo>
                    <a:pt x="472630" y="44043"/>
                  </a:lnTo>
                  <a:lnTo>
                    <a:pt x="473392" y="49263"/>
                  </a:lnTo>
                  <a:lnTo>
                    <a:pt x="480885" y="47853"/>
                  </a:lnTo>
                  <a:close/>
                </a:path>
                <a:path w="803910" h="175260">
                  <a:moveTo>
                    <a:pt x="500913" y="44081"/>
                  </a:moveTo>
                  <a:lnTo>
                    <a:pt x="499745" y="38950"/>
                  </a:lnTo>
                  <a:lnTo>
                    <a:pt x="496214" y="39611"/>
                  </a:lnTo>
                  <a:lnTo>
                    <a:pt x="492683" y="40271"/>
                  </a:lnTo>
                  <a:lnTo>
                    <a:pt x="493407" y="45491"/>
                  </a:lnTo>
                  <a:lnTo>
                    <a:pt x="500913" y="44081"/>
                  </a:lnTo>
                  <a:close/>
                </a:path>
                <a:path w="803910" h="175260">
                  <a:moveTo>
                    <a:pt x="520915" y="40335"/>
                  </a:moveTo>
                  <a:lnTo>
                    <a:pt x="519785" y="35191"/>
                  </a:lnTo>
                  <a:lnTo>
                    <a:pt x="516255" y="35852"/>
                  </a:lnTo>
                  <a:lnTo>
                    <a:pt x="512724" y="36512"/>
                  </a:lnTo>
                  <a:lnTo>
                    <a:pt x="513422" y="41744"/>
                  </a:lnTo>
                  <a:lnTo>
                    <a:pt x="520915" y="40335"/>
                  </a:lnTo>
                  <a:close/>
                </a:path>
                <a:path w="803910" h="175260">
                  <a:moveTo>
                    <a:pt x="541032" y="37096"/>
                  </a:moveTo>
                  <a:lnTo>
                    <a:pt x="539927" y="31953"/>
                  </a:lnTo>
                  <a:lnTo>
                    <a:pt x="536384" y="32524"/>
                  </a:lnTo>
                  <a:lnTo>
                    <a:pt x="532841" y="33096"/>
                  </a:lnTo>
                  <a:lnTo>
                    <a:pt x="533501" y="38328"/>
                  </a:lnTo>
                  <a:lnTo>
                    <a:pt x="541032" y="37096"/>
                  </a:lnTo>
                  <a:close/>
                </a:path>
                <a:path w="803910" h="175260">
                  <a:moveTo>
                    <a:pt x="561136" y="33845"/>
                  </a:moveTo>
                  <a:lnTo>
                    <a:pt x="560070" y="28689"/>
                  </a:lnTo>
                  <a:lnTo>
                    <a:pt x="556526" y="29260"/>
                  </a:lnTo>
                  <a:lnTo>
                    <a:pt x="552983" y="29832"/>
                  </a:lnTo>
                  <a:lnTo>
                    <a:pt x="553605" y="35064"/>
                  </a:lnTo>
                  <a:lnTo>
                    <a:pt x="561136" y="33845"/>
                  </a:lnTo>
                  <a:close/>
                </a:path>
                <a:path w="803910" h="175260">
                  <a:moveTo>
                    <a:pt x="581228" y="30568"/>
                  </a:moveTo>
                  <a:lnTo>
                    <a:pt x="580199" y="25412"/>
                  </a:lnTo>
                  <a:lnTo>
                    <a:pt x="576656" y="25984"/>
                  </a:lnTo>
                  <a:lnTo>
                    <a:pt x="573112" y="26555"/>
                  </a:lnTo>
                  <a:lnTo>
                    <a:pt x="573697" y="31800"/>
                  </a:lnTo>
                  <a:lnTo>
                    <a:pt x="581228" y="30568"/>
                  </a:lnTo>
                  <a:close/>
                </a:path>
                <a:path w="803910" h="175260">
                  <a:moveTo>
                    <a:pt x="601357" y="27520"/>
                  </a:moveTo>
                  <a:lnTo>
                    <a:pt x="600367" y="22352"/>
                  </a:lnTo>
                  <a:lnTo>
                    <a:pt x="596811" y="22834"/>
                  </a:lnTo>
                  <a:lnTo>
                    <a:pt x="593255" y="23317"/>
                  </a:lnTo>
                  <a:lnTo>
                    <a:pt x="593801" y="28549"/>
                  </a:lnTo>
                  <a:lnTo>
                    <a:pt x="601357" y="27520"/>
                  </a:lnTo>
                  <a:close/>
                </a:path>
                <a:path w="803910" h="175260">
                  <a:moveTo>
                    <a:pt x="621538" y="24777"/>
                  </a:moveTo>
                  <a:lnTo>
                    <a:pt x="620585" y="19596"/>
                  </a:lnTo>
                  <a:lnTo>
                    <a:pt x="617029" y="20078"/>
                  </a:lnTo>
                  <a:lnTo>
                    <a:pt x="613473" y="20561"/>
                  </a:lnTo>
                  <a:lnTo>
                    <a:pt x="613981" y="25806"/>
                  </a:lnTo>
                  <a:lnTo>
                    <a:pt x="621538" y="24777"/>
                  </a:lnTo>
                  <a:close/>
                </a:path>
                <a:path w="803910" h="175260">
                  <a:moveTo>
                    <a:pt x="641705" y="22034"/>
                  </a:moveTo>
                  <a:lnTo>
                    <a:pt x="640791" y="16852"/>
                  </a:lnTo>
                  <a:lnTo>
                    <a:pt x="637235" y="17335"/>
                  </a:lnTo>
                  <a:lnTo>
                    <a:pt x="633679" y="17818"/>
                  </a:lnTo>
                  <a:lnTo>
                    <a:pt x="634149" y="23063"/>
                  </a:lnTo>
                  <a:lnTo>
                    <a:pt x="641705" y="22034"/>
                  </a:lnTo>
                  <a:close/>
                </a:path>
                <a:path w="803910" h="175260">
                  <a:moveTo>
                    <a:pt x="661898" y="19291"/>
                  </a:moveTo>
                  <a:lnTo>
                    <a:pt x="661009" y="14097"/>
                  </a:lnTo>
                  <a:lnTo>
                    <a:pt x="657453" y="14579"/>
                  </a:lnTo>
                  <a:lnTo>
                    <a:pt x="653897" y="15062"/>
                  </a:lnTo>
                  <a:lnTo>
                    <a:pt x="654329" y="20320"/>
                  </a:lnTo>
                  <a:lnTo>
                    <a:pt x="661898" y="19291"/>
                  </a:lnTo>
                  <a:close/>
                </a:path>
                <a:path w="803910" h="175260">
                  <a:moveTo>
                    <a:pt x="682117" y="16903"/>
                  </a:moveTo>
                  <a:lnTo>
                    <a:pt x="681266" y="11696"/>
                  </a:lnTo>
                  <a:lnTo>
                    <a:pt x="677697" y="12090"/>
                  </a:lnTo>
                  <a:lnTo>
                    <a:pt x="674128" y="12484"/>
                  </a:lnTo>
                  <a:lnTo>
                    <a:pt x="674522" y="17729"/>
                  </a:lnTo>
                  <a:lnTo>
                    <a:pt x="682117" y="16903"/>
                  </a:lnTo>
                  <a:close/>
                </a:path>
                <a:path w="803910" h="175260">
                  <a:moveTo>
                    <a:pt x="702360" y="14693"/>
                  </a:moveTo>
                  <a:lnTo>
                    <a:pt x="701548" y="9486"/>
                  </a:lnTo>
                  <a:lnTo>
                    <a:pt x="697979" y="9880"/>
                  </a:lnTo>
                  <a:lnTo>
                    <a:pt x="694410" y="10274"/>
                  </a:lnTo>
                  <a:lnTo>
                    <a:pt x="694778" y="15519"/>
                  </a:lnTo>
                  <a:lnTo>
                    <a:pt x="702360" y="14693"/>
                  </a:lnTo>
                  <a:close/>
                </a:path>
                <a:path w="803910" h="175260">
                  <a:moveTo>
                    <a:pt x="722604" y="12484"/>
                  </a:moveTo>
                  <a:lnTo>
                    <a:pt x="721829" y="7264"/>
                  </a:lnTo>
                  <a:lnTo>
                    <a:pt x="718261" y="7658"/>
                  </a:lnTo>
                  <a:lnTo>
                    <a:pt x="714692" y="8051"/>
                  </a:lnTo>
                  <a:lnTo>
                    <a:pt x="715022" y="13309"/>
                  </a:lnTo>
                  <a:lnTo>
                    <a:pt x="722604" y="12484"/>
                  </a:lnTo>
                  <a:close/>
                </a:path>
                <a:path w="803910" h="175260">
                  <a:moveTo>
                    <a:pt x="742848" y="10274"/>
                  </a:moveTo>
                  <a:lnTo>
                    <a:pt x="742111" y="5054"/>
                  </a:lnTo>
                  <a:lnTo>
                    <a:pt x="738543" y="5448"/>
                  </a:lnTo>
                  <a:lnTo>
                    <a:pt x="734974" y="5842"/>
                  </a:lnTo>
                  <a:lnTo>
                    <a:pt x="735266" y="11099"/>
                  </a:lnTo>
                  <a:lnTo>
                    <a:pt x="742848" y="10274"/>
                  </a:lnTo>
                  <a:close/>
                </a:path>
                <a:path w="803910" h="175260">
                  <a:moveTo>
                    <a:pt x="763143" y="8547"/>
                  </a:moveTo>
                  <a:lnTo>
                    <a:pt x="762444" y="3327"/>
                  </a:lnTo>
                  <a:lnTo>
                    <a:pt x="758863" y="3619"/>
                  </a:lnTo>
                  <a:lnTo>
                    <a:pt x="755281" y="3911"/>
                  </a:lnTo>
                  <a:lnTo>
                    <a:pt x="755535" y="9169"/>
                  </a:lnTo>
                  <a:lnTo>
                    <a:pt x="763143" y="8547"/>
                  </a:lnTo>
                  <a:close/>
                </a:path>
                <a:path w="803910" h="175260">
                  <a:moveTo>
                    <a:pt x="783437" y="6883"/>
                  </a:moveTo>
                  <a:lnTo>
                    <a:pt x="782777" y="1663"/>
                  </a:lnTo>
                  <a:lnTo>
                    <a:pt x="779195" y="1955"/>
                  </a:lnTo>
                  <a:lnTo>
                    <a:pt x="775614" y="2247"/>
                  </a:lnTo>
                  <a:lnTo>
                    <a:pt x="775830" y="7505"/>
                  </a:lnTo>
                  <a:lnTo>
                    <a:pt x="783437" y="6883"/>
                  </a:lnTo>
                  <a:close/>
                </a:path>
                <a:path w="803910" h="175260">
                  <a:moveTo>
                    <a:pt x="803732" y="5232"/>
                  </a:moveTo>
                  <a:lnTo>
                    <a:pt x="803109" y="0"/>
                  </a:lnTo>
                  <a:lnTo>
                    <a:pt x="799528" y="292"/>
                  </a:lnTo>
                  <a:lnTo>
                    <a:pt x="795947" y="584"/>
                  </a:lnTo>
                  <a:lnTo>
                    <a:pt x="796124" y="5854"/>
                  </a:lnTo>
                  <a:lnTo>
                    <a:pt x="803732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 descr=""/>
            <p:cNvSpPr/>
            <p:nvPr/>
          </p:nvSpPr>
          <p:spPr>
            <a:xfrm>
              <a:off x="4547857" y="5454383"/>
              <a:ext cx="435609" cy="0"/>
            </a:xfrm>
            <a:custGeom>
              <a:avLst/>
              <a:gdLst/>
              <a:ahLst/>
              <a:cxnLst/>
              <a:rect l="l" t="t" r="r" b="b"/>
              <a:pathLst>
                <a:path w="435610" h="0">
                  <a:moveTo>
                    <a:pt x="0" y="0"/>
                  </a:moveTo>
                  <a:lnTo>
                    <a:pt x="435202" y="0"/>
                  </a:lnTo>
                </a:path>
              </a:pathLst>
            </a:custGeom>
            <a:ln w="1360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 descr=""/>
            <p:cNvSpPr/>
            <p:nvPr/>
          </p:nvSpPr>
          <p:spPr>
            <a:xfrm>
              <a:off x="800506" y="5457075"/>
              <a:ext cx="4746625" cy="481965"/>
            </a:xfrm>
            <a:custGeom>
              <a:avLst/>
              <a:gdLst/>
              <a:ahLst/>
              <a:cxnLst/>
              <a:rect l="l" t="t" r="r" b="b"/>
              <a:pathLst>
                <a:path w="4746625" h="481964">
                  <a:moveTo>
                    <a:pt x="9080" y="119735"/>
                  </a:moveTo>
                  <a:lnTo>
                    <a:pt x="5969" y="117944"/>
                  </a:lnTo>
                  <a:lnTo>
                    <a:pt x="2857" y="116154"/>
                  </a:lnTo>
                  <a:lnTo>
                    <a:pt x="0" y="120573"/>
                  </a:lnTo>
                  <a:lnTo>
                    <a:pt x="6629" y="124396"/>
                  </a:lnTo>
                  <a:lnTo>
                    <a:pt x="9080" y="119735"/>
                  </a:lnTo>
                  <a:close/>
                </a:path>
                <a:path w="4746625" h="481964">
                  <a:moveTo>
                    <a:pt x="26771" y="129921"/>
                  </a:moveTo>
                  <a:lnTo>
                    <a:pt x="23660" y="128130"/>
                  </a:lnTo>
                  <a:lnTo>
                    <a:pt x="20548" y="126339"/>
                  </a:lnTo>
                  <a:lnTo>
                    <a:pt x="17703" y="130771"/>
                  </a:lnTo>
                  <a:lnTo>
                    <a:pt x="24333" y="134594"/>
                  </a:lnTo>
                  <a:lnTo>
                    <a:pt x="26771" y="129921"/>
                  </a:lnTo>
                  <a:close/>
                </a:path>
                <a:path w="4746625" h="481964">
                  <a:moveTo>
                    <a:pt x="44450" y="140106"/>
                  </a:moveTo>
                  <a:lnTo>
                    <a:pt x="41338" y="138315"/>
                  </a:lnTo>
                  <a:lnTo>
                    <a:pt x="38227" y="136525"/>
                  </a:lnTo>
                  <a:lnTo>
                    <a:pt x="35394" y="140970"/>
                  </a:lnTo>
                  <a:lnTo>
                    <a:pt x="42037" y="144792"/>
                  </a:lnTo>
                  <a:lnTo>
                    <a:pt x="44450" y="140106"/>
                  </a:lnTo>
                  <a:close/>
                </a:path>
                <a:path w="4746625" h="481964">
                  <a:moveTo>
                    <a:pt x="62141" y="150291"/>
                  </a:moveTo>
                  <a:lnTo>
                    <a:pt x="59029" y="148501"/>
                  </a:lnTo>
                  <a:lnTo>
                    <a:pt x="55918" y="146710"/>
                  </a:lnTo>
                  <a:lnTo>
                    <a:pt x="53111" y="151168"/>
                  </a:lnTo>
                  <a:lnTo>
                    <a:pt x="59740" y="154990"/>
                  </a:lnTo>
                  <a:lnTo>
                    <a:pt x="62141" y="150291"/>
                  </a:lnTo>
                  <a:close/>
                </a:path>
                <a:path w="4746625" h="481964">
                  <a:moveTo>
                    <a:pt x="79819" y="160489"/>
                  </a:moveTo>
                  <a:lnTo>
                    <a:pt x="76708" y="158699"/>
                  </a:lnTo>
                  <a:lnTo>
                    <a:pt x="73596" y="156908"/>
                  </a:lnTo>
                  <a:lnTo>
                    <a:pt x="70802" y="161366"/>
                  </a:lnTo>
                  <a:lnTo>
                    <a:pt x="77431" y="165188"/>
                  </a:lnTo>
                  <a:lnTo>
                    <a:pt x="79819" y="160489"/>
                  </a:lnTo>
                  <a:close/>
                </a:path>
                <a:path w="4746625" h="481964">
                  <a:moveTo>
                    <a:pt x="97624" y="170459"/>
                  </a:moveTo>
                  <a:lnTo>
                    <a:pt x="94475" y="168744"/>
                  </a:lnTo>
                  <a:lnTo>
                    <a:pt x="91325" y="167017"/>
                  </a:lnTo>
                  <a:lnTo>
                    <a:pt x="88544" y="171500"/>
                  </a:lnTo>
                  <a:lnTo>
                    <a:pt x="95262" y="175171"/>
                  </a:lnTo>
                  <a:lnTo>
                    <a:pt x="97624" y="170459"/>
                  </a:lnTo>
                  <a:close/>
                </a:path>
                <a:path w="4746625" h="481964">
                  <a:moveTo>
                    <a:pt x="115531" y="180251"/>
                  </a:moveTo>
                  <a:lnTo>
                    <a:pt x="112382" y="178536"/>
                  </a:lnTo>
                  <a:lnTo>
                    <a:pt x="109232" y="176809"/>
                  </a:lnTo>
                  <a:lnTo>
                    <a:pt x="106476" y="181305"/>
                  </a:lnTo>
                  <a:lnTo>
                    <a:pt x="113195" y="184975"/>
                  </a:lnTo>
                  <a:lnTo>
                    <a:pt x="115531" y="180251"/>
                  </a:lnTo>
                  <a:close/>
                </a:path>
                <a:path w="4746625" h="481964">
                  <a:moveTo>
                    <a:pt x="133438" y="190055"/>
                  </a:moveTo>
                  <a:lnTo>
                    <a:pt x="130289" y="188328"/>
                  </a:lnTo>
                  <a:lnTo>
                    <a:pt x="127139" y="186601"/>
                  </a:lnTo>
                  <a:lnTo>
                    <a:pt x="124396" y="191109"/>
                  </a:lnTo>
                  <a:lnTo>
                    <a:pt x="131114" y="194779"/>
                  </a:lnTo>
                  <a:lnTo>
                    <a:pt x="133438" y="190055"/>
                  </a:lnTo>
                  <a:close/>
                </a:path>
                <a:path w="4746625" h="481964">
                  <a:moveTo>
                    <a:pt x="151345" y="199834"/>
                  </a:moveTo>
                  <a:lnTo>
                    <a:pt x="148196" y="198107"/>
                  </a:lnTo>
                  <a:lnTo>
                    <a:pt x="145046" y="196380"/>
                  </a:lnTo>
                  <a:lnTo>
                    <a:pt x="142328" y="200888"/>
                  </a:lnTo>
                  <a:lnTo>
                    <a:pt x="149047" y="204571"/>
                  </a:lnTo>
                  <a:lnTo>
                    <a:pt x="151345" y="199834"/>
                  </a:lnTo>
                  <a:close/>
                </a:path>
                <a:path w="4746625" h="481964">
                  <a:moveTo>
                    <a:pt x="169240" y="209626"/>
                  </a:moveTo>
                  <a:lnTo>
                    <a:pt x="166090" y="207899"/>
                  </a:lnTo>
                  <a:lnTo>
                    <a:pt x="162941" y="206184"/>
                  </a:lnTo>
                  <a:lnTo>
                    <a:pt x="160235" y="210693"/>
                  </a:lnTo>
                  <a:lnTo>
                    <a:pt x="166954" y="214376"/>
                  </a:lnTo>
                  <a:lnTo>
                    <a:pt x="169240" y="209626"/>
                  </a:lnTo>
                  <a:close/>
                </a:path>
                <a:path w="4746625" h="481964">
                  <a:moveTo>
                    <a:pt x="187147" y="219405"/>
                  </a:moveTo>
                  <a:lnTo>
                    <a:pt x="183997" y="217690"/>
                  </a:lnTo>
                  <a:lnTo>
                    <a:pt x="180848" y="215963"/>
                  </a:lnTo>
                  <a:lnTo>
                    <a:pt x="178168" y="220497"/>
                  </a:lnTo>
                  <a:lnTo>
                    <a:pt x="184886" y="224167"/>
                  </a:lnTo>
                  <a:lnTo>
                    <a:pt x="187147" y="219405"/>
                  </a:lnTo>
                  <a:close/>
                </a:path>
                <a:path w="4746625" h="481964">
                  <a:moveTo>
                    <a:pt x="205270" y="228803"/>
                  </a:moveTo>
                  <a:lnTo>
                    <a:pt x="202082" y="227152"/>
                  </a:lnTo>
                  <a:lnTo>
                    <a:pt x="198894" y="225501"/>
                  </a:lnTo>
                  <a:lnTo>
                    <a:pt x="196227" y="230047"/>
                  </a:lnTo>
                  <a:lnTo>
                    <a:pt x="203034" y="233565"/>
                  </a:lnTo>
                  <a:lnTo>
                    <a:pt x="205270" y="228803"/>
                  </a:lnTo>
                  <a:close/>
                </a:path>
                <a:path w="4746625" h="481964">
                  <a:moveTo>
                    <a:pt x="223405" y="238163"/>
                  </a:moveTo>
                  <a:lnTo>
                    <a:pt x="220218" y="236512"/>
                  </a:lnTo>
                  <a:lnTo>
                    <a:pt x="217030" y="234861"/>
                  </a:lnTo>
                  <a:lnTo>
                    <a:pt x="214388" y="239420"/>
                  </a:lnTo>
                  <a:lnTo>
                    <a:pt x="221183" y="242938"/>
                  </a:lnTo>
                  <a:lnTo>
                    <a:pt x="223405" y="238163"/>
                  </a:lnTo>
                  <a:close/>
                </a:path>
                <a:path w="4746625" h="481964">
                  <a:moveTo>
                    <a:pt x="241528" y="247535"/>
                  </a:moveTo>
                  <a:lnTo>
                    <a:pt x="238340" y="245884"/>
                  </a:lnTo>
                  <a:lnTo>
                    <a:pt x="235153" y="244233"/>
                  </a:lnTo>
                  <a:lnTo>
                    <a:pt x="232524" y="248805"/>
                  </a:lnTo>
                  <a:lnTo>
                    <a:pt x="239331" y="252323"/>
                  </a:lnTo>
                  <a:lnTo>
                    <a:pt x="241528" y="247535"/>
                  </a:lnTo>
                  <a:close/>
                </a:path>
                <a:path w="4746625" h="481964">
                  <a:moveTo>
                    <a:pt x="259664" y="256908"/>
                  </a:moveTo>
                  <a:lnTo>
                    <a:pt x="256476" y="255257"/>
                  </a:lnTo>
                  <a:lnTo>
                    <a:pt x="253288" y="253606"/>
                  </a:lnTo>
                  <a:lnTo>
                    <a:pt x="250685" y="258191"/>
                  </a:lnTo>
                  <a:lnTo>
                    <a:pt x="257492" y="261696"/>
                  </a:lnTo>
                  <a:lnTo>
                    <a:pt x="259664" y="256908"/>
                  </a:lnTo>
                  <a:close/>
                </a:path>
                <a:path w="4746625" h="481964">
                  <a:moveTo>
                    <a:pt x="277799" y="266268"/>
                  </a:moveTo>
                  <a:lnTo>
                    <a:pt x="274612" y="264617"/>
                  </a:lnTo>
                  <a:lnTo>
                    <a:pt x="271424" y="262966"/>
                  </a:lnTo>
                  <a:lnTo>
                    <a:pt x="268846" y="267563"/>
                  </a:lnTo>
                  <a:lnTo>
                    <a:pt x="275640" y="271068"/>
                  </a:lnTo>
                  <a:lnTo>
                    <a:pt x="277799" y="266268"/>
                  </a:lnTo>
                  <a:close/>
                </a:path>
                <a:path w="4746625" h="481964">
                  <a:moveTo>
                    <a:pt x="296062" y="275361"/>
                  </a:moveTo>
                  <a:lnTo>
                    <a:pt x="292836" y="273786"/>
                  </a:lnTo>
                  <a:lnTo>
                    <a:pt x="289610" y="272224"/>
                  </a:lnTo>
                  <a:lnTo>
                    <a:pt x="287045" y="276821"/>
                  </a:lnTo>
                  <a:lnTo>
                    <a:pt x="293928" y="280174"/>
                  </a:lnTo>
                  <a:lnTo>
                    <a:pt x="296062" y="275361"/>
                  </a:lnTo>
                  <a:close/>
                </a:path>
                <a:path w="4746625" h="481964">
                  <a:moveTo>
                    <a:pt x="314413" y="284264"/>
                  </a:moveTo>
                  <a:lnTo>
                    <a:pt x="311188" y="282702"/>
                  </a:lnTo>
                  <a:lnTo>
                    <a:pt x="307962" y="281139"/>
                  </a:lnTo>
                  <a:lnTo>
                    <a:pt x="305422" y="285750"/>
                  </a:lnTo>
                  <a:lnTo>
                    <a:pt x="312305" y="289102"/>
                  </a:lnTo>
                  <a:lnTo>
                    <a:pt x="314413" y="284264"/>
                  </a:lnTo>
                  <a:close/>
                </a:path>
                <a:path w="4746625" h="481964">
                  <a:moveTo>
                    <a:pt x="332765" y="293179"/>
                  </a:moveTo>
                  <a:lnTo>
                    <a:pt x="329539" y="291617"/>
                  </a:lnTo>
                  <a:lnTo>
                    <a:pt x="326313" y="290055"/>
                  </a:lnTo>
                  <a:lnTo>
                    <a:pt x="323799" y="294678"/>
                  </a:lnTo>
                  <a:lnTo>
                    <a:pt x="330682" y="298018"/>
                  </a:lnTo>
                  <a:lnTo>
                    <a:pt x="332765" y="293179"/>
                  </a:lnTo>
                  <a:close/>
                </a:path>
                <a:path w="4746625" h="481964">
                  <a:moveTo>
                    <a:pt x="351129" y="302094"/>
                  </a:moveTo>
                  <a:lnTo>
                    <a:pt x="347903" y="300532"/>
                  </a:lnTo>
                  <a:lnTo>
                    <a:pt x="344678" y="298958"/>
                  </a:lnTo>
                  <a:lnTo>
                    <a:pt x="342176" y="303606"/>
                  </a:lnTo>
                  <a:lnTo>
                    <a:pt x="349072" y="306946"/>
                  </a:lnTo>
                  <a:lnTo>
                    <a:pt x="351129" y="302094"/>
                  </a:lnTo>
                  <a:close/>
                </a:path>
                <a:path w="4746625" h="481964">
                  <a:moveTo>
                    <a:pt x="369481" y="311023"/>
                  </a:moveTo>
                  <a:lnTo>
                    <a:pt x="366255" y="309460"/>
                  </a:lnTo>
                  <a:lnTo>
                    <a:pt x="363029" y="307886"/>
                  </a:lnTo>
                  <a:lnTo>
                    <a:pt x="360553" y="312547"/>
                  </a:lnTo>
                  <a:lnTo>
                    <a:pt x="367449" y="315887"/>
                  </a:lnTo>
                  <a:lnTo>
                    <a:pt x="369481" y="311023"/>
                  </a:lnTo>
                  <a:close/>
                </a:path>
                <a:path w="4746625" h="481964">
                  <a:moveTo>
                    <a:pt x="387934" y="319722"/>
                  </a:moveTo>
                  <a:lnTo>
                    <a:pt x="384670" y="318236"/>
                  </a:lnTo>
                  <a:lnTo>
                    <a:pt x="381406" y="316750"/>
                  </a:lnTo>
                  <a:lnTo>
                    <a:pt x="378955" y="321424"/>
                  </a:lnTo>
                  <a:lnTo>
                    <a:pt x="385927" y="324586"/>
                  </a:lnTo>
                  <a:lnTo>
                    <a:pt x="387934" y="319722"/>
                  </a:lnTo>
                  <a:close/>
                </a:path>
                <a:path w="4746625" h="481964">
                  <a:moveTo>
                    <a:pt x="406514" y="328155"/>
                  </a:moveTo>
                  <a:lnTo>
                    <a:pt x="403250" y="326669"/>
                  </a:lnTo>
                  <a:lnTo>
                    <a:pt x="399986" y="325183"/>
                  </a:lnTo>
                  <a:lnTo>
                    <a:pt x="397560" y="329869"/>
                  </a:lnTo>
                  <a:lnTo>
                    <a:pt x="404533" y="333032"/>
                  </a:lnTo>
                  <a:lnTo>
                    <a:pt x="406514" y="328155"/>
                  </a:lnTo>
                  <a:close/>
                </a:path>
                <a:path w="4746625" h="481964">
                  <a:moveTo>
                    <a:pt x="425094" y="336588"/>
                  </a:moveTo>
                  <a:lnTo>
                    <a:pt x="421830" y="335102"/>
                  </a:lnTo>
                  <a:lnTo>
                    <a:pt x="418566" y="333616"/>
                  </a:lnTo>
                  <a:lnTo>
                    <a:pt x="416166" y="338302"/>
                  </a:lnTo>
                  <a:lnTo>
                    <a:pt x="423138" y="341477"/>
                  </a:lnTo>
                  <a:lnTo>
                    <a:pt x="425094" y="336588"/>
                  </a:lnTo>
                  <a:close/>
                </a:path>
                <a:path w="4746625" h="481964">
                  <a:moveTo>
                    <a:pt x="443674" y="345033"/>
                  </a:moveTo>
                  <a:lnTo>
                    <a:pt x="440410" y="343547"/>
                  </a:lnTo>
                  <a:lnTo>
                    <a:pt x="437146" y="342061"/>
                  </a:lnTo>
                  <a:lnTo>
                    <a:pt x="434771" y="346760"/>
                  </a:lnTo>
                  <a:lnTo>
                    <a:pt x="441744" y="349935"/>
                  </a:lnTo>
                  <a:lnTo>
                    <a:pt x="443674" y="345033"/>
                  </a:lnTo>
                  <a:close/>
                </a:path>
                <a:path w="4746625" h="481964">
                  <a:moveTo>
                    <a:pt x="462254" y="353466"/>
                  </a:moveTo>
                  <a:lnTo>
                    <a:pt x="458990" y="351980"/>
                  </a:lnTo>
                  <a:lnTo>
                    <a:pt x="455726" y="350494"/>
                  </a:lnTo>
                  <a:lnTo>
                    <a:pt x="453377" y="355206"/>
                  </a:lnTo>
                  <a:lnTo>
                    <a:pt x="460349" y="358381"/>
                  </a:lnTo>
                  <a:lnTo>
                    <a:pt x="462254" y="353466"/>
                  </a:lnTo>
                  <a:close/>
                </a:path>
                <a:path w="4746625" h="481964">
                  <a:moveTo>
                    <a:pt x="480949" y="361645"/>
                  </a:moveTo>
                  <a:lnTo>
                    <a:pt x="477647" y="360248"/>
                  </a:lnTo>
                  <a:lnTo>
                    <a:pt x="474345" y="358851"/>
                  </a:lnTo>
                  <a:lnTo>
                    <a:pt x="472020" y="363588"/>
                  </a:lnTo>
                  <a:lnTo>
                    <a:pt x="479069" y="366560"/>
                  </a:lnTo>
                  <a:lnTo>
                    <a:pt x="480949" y="361645"/>
                  </a:lnTo>
                  <a:close/>
                </a:path>
                <a:path w="4746625" h="481964">
                  <a:moveTo>
                    <a:pt x="499745" y="369570"/>
                  </a:moveTo>
                  <a:lnTo>
                    <a:pt x="496443" y="368173"/>
                  </a:lnTo>
                  <a:lnTo>
                    <a:pt x="493141" y="366776"/>
                  </a:lnTo>
                  <a:lnTo>
                    <a:pt x="490842" y="371525"/>
                  </a:lnTo>
                  <a:lnTo>
                    <a:pt x="497903" y="374497"/>
                  </a:lnTo>
                  <a:lnTo>
                    <a:pt x="499745" y="369570"/>
                  </a:lnTo>
                  <a:close/>
                </a:path>
                <a:path w="4746625" h="481964">
                  <a:moveTo>
                    <a:pt x="518541" y="377494"/>
                  </a:moveTo>
                  <a:lnTo>
                    <a:pt x="515239" y="376097"/>
                  </a:lnTo>
                  <a:lnTo>
                    <a:pt x="511937" y="374700"/>
                  </a:lnTo>
                  <a:lnTo>
                    <a:pt x="509663" y="379463"/>
                  </a:lnTo>
                  <a:lnTo>
                    <a:pt x="516724" y="382435"/>
                  </a:lnTo>
                  <a:lnTo>
                    <a:pt x="518541" y="377494"/>
                  </a:lnTo>
                  <a:close/>
                </a:path>
                <a:path w="4746625" h="481964">
                  <a:moveTo>
                    <a:pt x="537337" y="385432"/>
                  </a:moveTo>
                  <a:lnTo>
                    <a:pt x="534035" y="384035"/>
                  </a:lnTo>
                  <a:lnTo>
                    <a:pt x="530733" y="382638"/>
                  </a:lnTo>
                  <a:lnTo>
                    <a:pt x="528485" y="387400"/>
                  </a:lnTo>
                  <a:lnTo>
                    <a:pt x="535546" y="390385"/>
                  </a:lnTo>
                  <a:lnTo>
                    <a:pt x="537337" y="385432"/>
                  </a:lnTo>
                  <a:close/>
                </a:path>
                <a:path w="4746625" h="481964">
                  <a:moveTo>
                    <a:pt x="556145" y="393357"/>
                  </a:moveTo>
                  <a:lnTo>
                    <a:pt x="552843" y="391960"/>
                  </a:lnTo>
                  <a:lnTo>
                    <a:pt x="549541" y="390563"/>
                  </a:lnTo>
                  <a:lnTo>
                    <a:pt x="547331" y="395338"/>
                  </a:lnTo>
                  <a:lnTo>
                    <a:pt x="554380" y="398322"/>
                  </a:lnTo>
                  <a:lnTo>
                    <a:pt x="556145" y="393357"/>
                  </a:lnTo>
                  <a:close/>
                </a:path>
                <a:path w="4746625" h="481964">
                  <a:moveTo>
                    <a:pt x="575106" y="400875"/>
                  </a:moveTo>
                  <a:lnTo>
                    <a:pt x="571766" y="399580"/>
                  </a:lnTo>
                  <a:lnTo>
                    <a:pt x="568426" y="398284"/>
                  </a:lnTo>
                  <a:lnTo>
                    <a:pt x="566242" y="403072"/>
                  </a:lnTo>
                  <a:lnTo>
                    <a:pt x="573379" y="405853"/>
                  </a:lnTo>
                  <a:lnTo>
                    <a:pt x="575106" y="400875"/>
                  </a:lnTo>
                  <a:close/>
                </a:path>
                <a:path w="4746625" h="481964">
                  <a:moveTo>
                    <a:pt x="594118" y="408266"/>
                  </a:moveTo>
                  <a:lnTo>
                    <a:pt x="590778" y="406971"/>
                  </a:lnTo>
                  <a:lnTo>
                    <a:pt x="587438" y="405676"/>
                  </a:lnTo>
                  <a:lnTo>
                    <a:pt x="585279" y="410476"/>
                  </a:lnTo>
                  <a:lnTo>
                    <a:pt x="592416" y="413258"/>
                  </a:lnTo>
                  <a:lnTo>
                    <a:pt x="594118" y="408266"/>
                  </a:lnTo>
                  <a:close/>
                </a:path>
                <a:path w="4746625" h="481964">
                  <a:moveTo>
                    <a:pt x="613143" y="415658"/>
                  </a:moveTo>
                  <a:lnTo>
                    <a:pt x="609803" y="414362"/>
                  </a:lnTo>
                  <a:lnTo>
                    <a:pt x="606463" y="413067"/>
                  </a:lnTo>
                  <a:lnTo>
                    <a:pt x="604342" y="417880"/>
                  </a:lnTo>
                  <a:lnTo>
                    <a:pt x="611479" y="420662"/>
                  </a:lnTo>
                  <a:lnTo>
                    <a:pt x="613143" y="415658"/>
                  </a:lnTo>
                  <a:close/>
                </a:path>
                <a:path w="4746625" h="481964">
                  <a:moveTo>
                    <a:pt x="632155" y="423049"/>
                  </a:moveTo>
                  <a:lnTo>
                    <a:pt x="628815" y="421754"/>
                  </a:lnTo>
                  <a:lnTo>
                    <a:pt x="625475" y="420458"/>
                  </a:lnTo>
                  <a:lnTo>
                    <a:pt x="623379" y="425284"/>
                  </a:lnTo>
                  <a:lnTo>
                    <a:pt x="630516" y="428066"/>
                  </a:lnTo>
                  <a:lnTo>
                    <a:pt x="632155" y="423049"/>
                  </a:lnTo>
                  <a:close/>
                </a:path>
                <a:path w="4746625" h="481964">
                  <a:moveTo>
                    <a:pt x="651192" y="430377"/>
                  </a:moveTo>
                  <a:lnTo>
                    <a:pt x="647827" y="429145"/>
                  </a:lnTo>
                  <a:lnTo>
                    <a:pt x="644486" y="427850"/>
                  </a:lnTo>
                  <a:lnTo>
                    <a:pt x="642416" y="432689"/>
                  </a:lnTo>
                  <a:lnTo>
                    <a:pt x="645998" y="434073"/>
                  </a:lnTo>
                  <a:lnTo>
                    <a:pt x="649592" y="435381"/>
                  </a:lnTo>
                  <a:lnTo>
                    <a:pt x="651192" y="430377"/>
                  </a:lnTo>
                  <a:close/>
                </a:path>
                <a:path w="4746625" h="481964">
                  <a:moveTo>
                    <a:pt x="670433" y="437184"/>
                  </a:moveTo>
                  <a:lnTo>
                    <a:pt x="667054" y="435991"/>
                  </a:lnTo>
                  <a:lnTo>
                    <a:pt x="663676" y="434784"/>
                  </a:lnTo>
                  <a:lnTo>
                    <a:pt x="661644" y="439648"/>
                  </a:lnTo>
                  <a:lnTo>
                    <a:pt x="668858" y="442214"/>
                  </a:lnTo>
                  <a:lnTo>
                    <a:pt x="670433" y="437184"/>
                  </a:lnTo>
                  <a:close/>
                </a:path>
                <a:path w="4746625" h="481964">
                  <a:moveTo>
                    <a:pt x="689648" y="444017"/>
                  </a:moveTo>
                  <a:lnTo>
                    <a:pt x="686269" y="442810"/>
                  </a:lnTo>
                  <a:lnTo>
                    <a:pt x="682891" y="441617"/>
                  </a:lnTo>
                  <a:lnTo>
                    <a:pt x="680897" y="446481"/>
                  </a:lnTo>
                  <a:lnTo>
                    <a:pt x="688111" y="449046"/>
                  </a:lnTo>
                  <a:lnTo>
                    <a:pt x="689648" y="444017"/>
                  </a:lnTo>
                  <a:close/>
                </a:path>
                <a:path w="4746625" h="481964">
                  <a:moveTo>
                    <a:pt x="708875" y="450837"/>
                  </a:moveTo>
                  <a:lnTo>
                    <a:pt x="705497" y="449630"/>
                  </a:lnTo>
                  <a:lnTo>
                    <a:pt x="702119" y="448437"/>
                  </a:lnTo>
                  <a:lnTo>
                    <a:pt x="700151" y="453313"/>
                  </a:lnTo>
                  <a:lnTo>
                    <a:pt x="707377" y="455879"/>
                  </a:lnTo>
                  <a:lnTo>
                    <a:pt x="708875" y="450837"/>
                  </a:lnTo>
                  <a:close/>
                </a:path>
                <a:path w="4746625" h="481964">
                  <a:moveTo>
                    <a:pt x="728103" y="457669"/>
                  </a:moveTo>
                  <a:lnTo>
                    <a:pt x="724725" y="456463"/>
                  </a:lnTo>
                  <a:lnTo>
                    <a:pt x="721347" y="455269"/>
                  </a:lnTo>
                  <a:lnTo>
                    <a:pt x="719416" y="460159"/>
                  </a:lnTo>
                  <a:lnTo>
                    <a:pt x="726630" y="462724"/>
                  </a:lnTo>
                  <a:lnTo>
                    <a:pt x="728103" y="457669"/>
                  </a:lnTo>
                  <a:close/>
                </a:path>
                <a:path w="4746625" h="481964">
                  <a:moveTo>
                    <a:pt x="747471" y="464058"/>
                  </a:moveTo>
                  <a:lnTo>
                    <a:pt x="744054" y="462965"/>
                  </a:lnTo>
                  <a:lnTo>
                    <a:pt x="740638" y="461873"/>
                  </a:lnTo>
                  <a:lnTo>
                    <a:pt x="738746" y="466788"/>
                  </a:lnTo>
                  <a:lnTo>
                    <a:pt x="746036" y="469125"/>
                  </a:lnTo>
                  <a:lnTo>
                    <a:pt x="747471" y="464058"/>
                  </a:lnTo>
                  <a:close/>
                </a:path>
                <a:path w="4746625" h="481964">
                  <a:moveTo>
                    <a:pt x="766902" y="470281"/>
                  </a:moveTo>
                  <a:lnTo>
                    <a:pt x="763485" y="469188"/>
                  </a:lnTo>
                  <a:lnTo>
                    <a:pt x="760069" y="468096"/>
                  </a:lnTo>
                  <a:lnTo>
                    <a:pt x="758215" y="473024"/>
                  </a:lnTo>
                  <a:lnTo>
                    <a:pt x="765505" y="475361"/>
                  </a:lnTo>
                  <a:lnTo>
                    <a:pt x="766902" y="470281"/>
                  </a:lnTo>
                  <a:close/>
                </a:path>
                <a:path w="4746625" h="481964">
                  <a:moveTo>
                    <a:pt x="786333" y="476516"/>
                  </a:moveTo>
                  <a:lnTo>
                    <a:pt x="782916" y="475424"/>
                  </a:lnTo>
                  <a:lnTo>
                    <a:pt x="779500" y="474332"/>
                  </a:lnTo>
                  <a:lnTo>
                    <a:pt x="777671" y="479272"/>
                  </a:lnTo>
                  <a:lnTo>
                    <a:pt x="784974" y="481609"/>
                  </a:lnTo>
                  <a:lnTo>
                    <a:pt x="786333" y="476516"/>
                  </a:lnTo>
                  <a:close/>
                </a:path>
                <a:path w="4746625" h="481964">
                  <a:moveTo>
                    <a:pt x="4202874" y="609"/>
                  </a:moveTo>
                  <a:lnTo>
                    <a:pt x="4199293" y="304"/>
                  </a:lnTo>
                  <a:lnTo>
                    <a:pt x="4195711" y="0"/>
                  </a:lnTo>
                  <a:lnTo>
                    <a:pt x="4195076" y="5219"/>
                  </a:lnTo>
                  <a:lnTo>
                    <a:pt x="4202684" y="5880"/>
                  </a:lnTo>
                  <a:lnTo>
                    <a:pt x="4202874" y="609"/>
                  </a:lnTo>
                  <a:close/>
                </a:path>
                <a:path w="4746625" h="481964">
                  <a:moveTo>
                    <a:pt x="4223194" y="2374"/>
                  </a:moveTo>
                  <a:lnTo>
                    <a:pt x="4219613" y="2070"/>
                  </a:lnTo>
                  <a:lnTo>
                    <a:pt x="4216031" y="1765"/>
                  </a:lnTo>
                  <a:lnTo>
                    <a:pt x="4215371" y="6985"/>
                  </a:lnTo>
                  <a:lnTo>
                    <a:pt x="4222966" y="7645"/>
                  </a:lnTo>
                  <a:lnTo>
                    <a:pt x="4223194" y="2374"/>
                  </a:lnTo>
                  <a:close/>
                </a:path>
                <a:path w="4746625" h="481964">
                  <a:moveTo>
                    <a:pt x="4243514" y="4127"/>
                  </a:moveTo>
                  <a:lnTo>
                    <a:pt x="4239933" y="3822"/>
                  </a:lnTo>
                  <a:lnTo>
                    <a:pt x="4236351" y="3517"/>
                  </a:lnTo>
                  <a:lnTo>
                    <a:pt x="4235653" y="8737"/>
                  </a:lnTo>
                  <a:lnTo>
                    <a:pt x="4243260" y="9398"/>
                  </a:lnTo>
                  <a:lnTo>
                    <a:pt x="4243514" y="4127"/>
                  </a:lnTo>
                  <a:close/>
                </a:path>
                <a:path w="4746625" h="481964">
                  <a:moveTo>
                    <a:pt x="4263834" y="5892"/>
                  </a:moveTo>
                  <a:lnTo>
                    <a:pt x="4260253" y="5588"/>
                  </a:lnTo>
                  <a:lnTo>
                    <a:pt x="4256671" y="5283"/>
                  </a:lnTo>
                  <a:lnTo>
                    <a:pt x="4255935" y="10502"/>
                  </a:lnTo>
                  <a:lnTo>
                    <a:pt x="4263542" y="11150"/>
                  </a:lnTo>
                  <a:lnTo>
                    <a:pt x="4263834" y="5892"/>
                  </a:lnTo>
                  <a:close/>
                </a:path>
                <a:path w="4746625" h="481964">
                  <a:moveTo>
                    <a:pt x="4284116" y="8039"/>
                  </a:moveTo>
                  <a:lnTo>
                    <a:pt x="4280547" y="7632"/>
                  </a:lnTo>
                  <a:lnTo>
                    <a:pt x="4276979" y="7226"/>
                  </a:lnTo>
                  <a:lnTo>
                    <a:pt x="4276217" y="12433"/>
                  </a:lnTo>
                  <a:lnTo>
                    <a:pt x="4283799" y="13296"/>
                  </a:lnTo>
                  <a:lnTo>
                    <a:pt x="4284116" y="8039"/>
                  </a:lnTo>
                  <a:close/>
                </a:path>
                <a:path w="4746625" h="481964">
                  <a:moveTo>
                    <a:pt x="4304385" y="10363"/>
                  </a:moveTo>
                  <a:lnTo>
                    <a:pt x="4300817" y="9956"/>
                  </a:lnTo>
                  <a:lnTo>
                    <a:pt x="4297248" y="9550"/>
                  </a:lnTo>
                  <a:lnTo>
                    <a:pt x="4296448" y="14757"/>
                  </a:lnTo>
                  <a:lnTo>
                    <a:pt x="4304030" y="15621"/>
                  </a:lnTo>
                  <a:lnTo>
                    <a:pt x="4304385" y="10363"/>
                  </a:lnTo>
                  <a:close/>
                </a:path>
                <a:path w="4746625" h="481964">
                  <a:moveTo>
                    <a:pt x="4324642" y="12687"/>
                  </a:moveTo>
                  <a:lnTo>
                    <a:pt x="4321073" y="12280"/>
                  </a:lnTo>
                  <a:lnTo>
                    <a:pt x="4317504" y="11874"/>
                  </a:lnTo>
                  <a:lnTo>
                    <a:pt x="4316679" y="17068"/>
                  </a:lnTo>
                  <a:lnTo>
                    <a:pt x="4324261" y="17945"/>
                  </a:lnTo>
                  <a:lnTo>
                    <a:pt x="4324642" y="12687"/>
                  </a:lnTo>
                  <a:close/>
                </a:path>
                <a:path w="4746625" h="481964">
                  <a:moveTo>
                    <a:pt x="4344911" y="15011"/>
                  </a:moveTo>
                  <a:lnTo>
                    <a:pt x="4341342" y="14605"/>
                  </a:lnTo>
                  <a:lnTo>
                    <a:pt x="4337774" y="14198"/>
                  </a:lnTo>
                  <a:lnTo>
                    <a:pt x="4336910" y="19392"/>
                  </a:lnTo>
                  <a:lnTo>
                    <a:pt x="4344492" y="20269"/>
                  </a:lnTo>
                  <a:lnTo>
                    <a:pt x="4344911" y="15011"/>
                  </a:lnTo>
                  <a:close/>
                </a:path>
                <a:path w="4746625" h="481964">
                  <a:moveTo>
                    <a:pt x="4365168" y="17348"/>
                  </a:moveTo>
                  <a:lnTo>
                    <a:pt x="4361599" y="16929"/>
                  </a:lnTo>
                  <a:lnTo>
                    <a:pt x="4358030" y="16522"/>
                  </a:lnTo>
                  <a:lnTo>
                    <a:pt x="4357141" y="21717"/>
                  </a:lnTo>
                  <a:lnTo>
                    <a:pt x="4364723" y="22593"/>
                  </a:lnTo>
                  <a:lnTo>
                    <a:pt x="4365168" y="17348"/>
                  </a:lnTo>
                  <a:close/>
                </a:path>
                <a:path w="4746625" h="481964">
                  <a:moveTo>
                    <a:pt x="4385361" y="20243"/>
                  </a:moveTo>
                  <a:lnTo>
                    <a:pt x="4381805" y="19735"/>
                  </a:lnTo>
                  <a:lnTo>
                    <a:pt x="4378249" y="19227"/>
                  </a:lnTo>
                  <a:lnTo>
                    <a:pt x="4377334" y="24409"/>
                  </a:lnTo>
                  <a:lnTo>
                    <a:pt x="4384891" y="25488"/>
                  </a:lnTo>
                  <a:lnTo>
                    <a:pt x="4385361" y="20243"/>
                  </a:lnTo>
                  <a:close/>
                </a:path>
                <a:path w="4746625" h="481964">
                  <a:moveTo>
                    <a:pt x="4405554" y="23114"/>
                  </a:moveTo>
                  <a:lnTo>
                    <a:pt x="4401998" y="22606"/>
                  </a:lnTo>
                  <a:lnTo>
                    <a:pt x="4398442" y="22098"/>
                  </a:lnTo>
                  <a:lnTo>
                    <a:pt x="4397489" y="27279"/>
                  </a:lnTo>
                  <a:lnTo>
                    <a:pt x="4405046" y="28359"/>
                  </a:lnTo>
                  <a:lnTo>
                    <a:pt x="4405554" y="23114"/>
                  </a:lnTo>
                  <a:close/>
                </a:path>
                <a:path w="4746625" h="481964">
                  <a:moveTo>
                    <a:pt x="4425747" y="25996"/>
                  </a:moveTo>
                  <a:lnTo>
                    <a:pt x="4422191" y="25488"/>
                  </a:lnTo>
                  <a:lnTo>
                    <a:pt x="4418635" y="24980"/>
                  </a:lnTo>
                  <a:lnTo>
                    <a:pt x="4417657" y="30162"/>
                  </a:lnTo>
                  <a:lnTo>
                    <a:pt x="4425213" y="31229"/>
                  </a:lnTo>
                  <a:lnTo>
                    <a:pt x="4425747" y="25996"/>
                  </a:lnTo>
                  <a:close/>
                </a:path>
                <a:path w="4746625" h="481964">
                  <a:moveTo>
                    <a:pt x="4445940" y="28867"/>
                  </a:moveTo>
                  <a:lnTo>
                    <a:pt x="4442384" y="28359"/>
                  </a:lnTo>
                  <a:lnTo>
                    <a:pt x="4438828" y="27851"/>
                  </a:lnTo>
                  <a:lnTo>
                    <a:pt x="4437824" y="33020"/>
                  </a:lnTo>
                  <a:lnTo>
                    <a:pt x="4445381" y="34099"/>
                  </a:lnTo>
                  <a:lnTo>
                    <a:pt x="4445940" y="28867"/>
                  </a:lnTo>
                  <a:close/>
                </a:path>
                <a:path w="4746625" h="481964">
                  <a:moveTo>
                    <a:pt x="4466107" y="31889"/>
                  </a:moveTo>
                  <a:lnTo>
                    <a:pt x="4462564" y="31292"/>
                  </a:lnTo>
                  <a:lnTo>
                    <a:pt x="4459021" y="30708"/>
                  </a:lnTo>
                  <a:lnTo>
                    <a:pt x="4457992" y="35864"/>
                  </a:lnTo>
                  <a:lnTo>
                    <a:pt x="4461751" y="36487"/>
                  </a:lnTo>
                  <a:lnTo>
                    <a:pt x="4465510" y="37134"/>
                  </a:lnTo>
                  <a:lnTo>
                    <a:pt x="4466107" y="31889"/>
                  </a:lnTo>
                  <a:close/>
                </a:path>
                <a:path w="4746625" h="481964">
                  <a:moveTo>
                    <a:pt x="4486224" y="35306"/>
                  </a:moveTo>
                  <a:lnTo>
                    <a:pt x="4482681" y="34709"/>
                  </a:lnTo>
                  <a:lnTo>
                    <a:pt x="4479137" y="34112"/>
                  </a:lnTo>
                  <a:lnTo>
                    <a:pt x="4478071" y="39268"/>
                  </a:lnTo>
                  <a:lnTo>
                    <a:pt x="4485602" y="40538"/>
                  </a:lnTo>
                  <a:lnTo>
                    <a:pt x="4486224" y="35306"/>
                  </a:lnTo>
                  <a:close/>
                </a:path>
                <a:path w="4746625" h="481964">
                  <a:moveTo>
                    <a:pt x="4506328" y="38722"/>
                  </a:moveTo>
                  <a:lnTo>
                    <a:pt x="4502785" y="38125"/>
                  </a:lnTo>
                  <a:lnTo>
                    <a:pt x="4499241" y="37528"/>
                  </a:lnTo>
                  <a:lnTo>
                    <a:pt x="4498149" y="42672"/>
                  </a:lnTo>
                  <a:lnTo>
                    <a:pt x="4505680" y="43954"/>
                  </a:lnTo>
                  <a:lnTo>
                    <a:pt x="4506328" y="38722"/>
                  </a:lnTo>
                  <a:close/>
                </a:path>
                <a:path w="4746625" h="481964">
                  <a:moveTo>
                    <a:pt x="4526432" y="42138"/>
                  </a:moveTo>
                  <a:lnTo>
                    <a:pt x="4522889" y="41541"/>
                  </a:lnTo>
                  <a:lnTo>
                    <a:pt x="4519346" y="40944"/>
                  </a:lnTo>
                  <a:lnTo>
                    <a:pt x="4518228" y="46088"/>
                  </a:lnTo>
                  <a:lnTo>
                    <a:pt x="4525746" y="47371"/>
                  </a:lnTo>
                  <a:lnTo>
                    <a:pt x="4526432" y="42138"/>
                  </a:lnTo>
                  <a:close/>
                </a:path>
                <a:path w="4746625" h="481964">
                  <a:moveTo>
                    <a:pt x="4546549" y="45542"/>
                  </a:moveTo>
                  <a:lnTo>
                    <a:pt x="4543006" y="44945"/>
                  </a:lnTo>
                  <a:lnTo>
                    <a:pt x="4539462" y="44348"/>
                  </a:lnTo>
                  <a:lnTo>
                    <a:pt x="4538319" y="49491"/>
                  </a:lnTo>
                  <a:lnTo>
                    <a:pt x="4545838" y="50761"/>
                  </a:lnTo>
                  <a:lnTo>
                    <a:pt x="4546549" y="45542"/>
                  </a:lnTo>
                  <a:close/>
                </a:path>
                <a:path w="4746625" h="481964">
                  <a:moveTo>
                    <a:pt x="4566615" y="49161"/>
                  </a:moveTo>
                  <a:lnTo>
                    <a:pt x="4563097" y="48463"/>
                  </a:lnTo>
                  <a:lnTo>
                    <a:pt x="4559579" y="47764"/>
                  </a:lnTo>
                  <a:lnTo>
                    <a:pt x="4558398" y="52895"/>
                  </a:lnTo>
                  <a:lnTo>
                    <a:pt x="4562145" y="53644"/>
                  </a:lnTo>
                  <a:lnTo>
                    <a:pt x="4565891" y="54368"/>
                  </a:lnTo>
                  <a:lnTo>
                    <a:pt x="4566615" y="49161"/>
                  </a:lnTo>
                  <a:close/>
                </a:path>
                <a:path w="4746625" h="481964">
                  <a:moveTo>
                    <a:pt x="4586617" y="53098"/>
                  </a:moveTo>
                  <a:lnTo>
                    <a:pt x="4583100" y="52400"/>
                  </a:lnTo>
                  <a:lnTo>
                    <a:pt x="4579582" y="51714"/>
                  </a:lnTo>
                  <a:lnTo>
                    <a:pt x="4578375" y="56832"/>
                  </a:lnTo>
                  <a:lnTo>
                    <a:pt x="4585868" y="58305"/>
                  </a:lnTo>
                  <a:lnTo>
                    <a:pt x="4586617" y="53098"/>
                  </a:lnTo>
                  <a:close/>
                </a:path>
                <a:path w="4746625" h="481964">
                  <a:moveTo>
                    <a:pt x="4606633" y="57035"/>
                  </a:moveTo>
                  <a:lnTo>
                    <a:pt x="4603115" y="56337"/>
                  </a:lnTo>
                  <a:lnTo>
                    <a:pt x="4599597" y="55638"/>
                  </a:lnTo>
                  <a:lnTo>
                    <a:pt x="4598365" y="60769"/>
                  </a:lnTo>
                  <a:lnTo>
                    <a:pt x="4605845" y="62242"/>
                  </a:lnTo>
                  <a:lnTo>
                    <a:pt x="4606633" y="57035"/>
                  </a:lnTo>
                  <a:close/>
                </a:path>
                <a:path w="4746625" h="481964">
                  <a:moveTo>
                    <a:pt x="4626648" y="60985"/>
                  </a:moveTo>
                  <a:lnTo>
                    <a:pt x="4623130" y="60286"/>
                  </a:lnTo>
                  <a:lnTo>
                    <a:pt x="4619612" y="59588"/>
                  </a:lnTo>
                  <a:lnTo>
                    <a:pt x="4618355" y="64706"/>
                  </a:lnTo>
                  <a:lnTo>
                    <a:pt x="4625835" y="66179"/>
                  </a:lnTo>
                  <a:lnTo>
                    <a:pt x="4626648" y="60985"/>
                  </a:lnTo>
                  <a:close/>
                </a:path>
                <a:path w="4746625" h="481964">
                  <a:moveTo>
                    <a:pt x="4646650" y="64922"/>
                  </a:moveTo>
                  <a:lnTo>
                    <a:pt x="4643132" y="64223"/>
                  </a:lnTo>
                  <a:lnTo>
                    <a:pt x="4639615" y="63525"/>
                  </a:lnTo>
                  <a:lnTo>
                    <a:pt x="4638332" y="68643"/>
                  </a:lnTo>
                  <a:lnTo>
                    <a:pt x="4645812" y="70116"/>
                  </a:lnTo>
                  <a:lnTo>
                    <a:pt x="4646650" y="64922"/>
                  </a:lnTo>
                  <a:close/>
                </a:path>
                <a:path w="4746625" h="481964">
                  <a:moveTo>
                    <a:pt x="4666640" y="68999"/>
                  </a:moveTo>
                  <a:lnTo>
                    <a:pt x="4663135" y="68211"/>
                  </a:lnTo>
                  <a:lnTo>
                    <a:pt x="4659630" y="67437"/>
                  </a:lnTo>
                  <a:lnTo>
                    <a:pt x="4658322" y="72542"/>
                  </a:lnTo>
                  <a:lnTo>
                    <a:pt x="4662055" y="73355"/>
                  </a:lnTo>
                  <a:lnTo>
                    <a:pt x="4665777" y="74193"/>
                  </a:lnTo>
                  <a:lnTo>
                    <a:pt x="4666640" y="68999"/>
                  </a:lnTo>
                  <a:close/>
                </a:path>
                <a:path w="4746625" h="481964">
                  <a:moveTo>
                    <a:pt x="4686541" y="73444"/>
                  </a:moveTo>
                  <a:lnTo>
                    <a:pt x="4683036" y="72656"/>
                  </a:lnTo>
                  <a:lnTo>
                    <a:pt x="4679531" y="71869"/>
                  </a:lnTo>
                  <a:lnTo>
                    <a:pt x="4678197" y="76962"/>
                  </a:lnTo>
                  <a:lnTo>
                    <a:pt x="4685652" y="78638"/>
                  </a:lnTo>
                  <a:lnTo>
                    <a:pt x="4686541" y="73444"/>
                  </a:lnTo>
                  <a:close/>
                </a:path>
                <a:path w="4746625" h="481964">
                  <a:moveTo>
                    <a:pt x="4706455" y="77901"/>
                  </a:moveTo>
                  <a:lnTo>
                    <a:pt x="4702949" y="77114"/>
                  </a:lnTo>
                  <a:lnTo>
                    <a:pt x="4699444" y="76327"/>
                  </a:lnTo>
                  <a:lnTo>
                    <a:pt x="4698085" y="81419"/>
                  </a:lnTo>
                  <a:lnTo>
                    <a:pt x="4705540" y="83083"/>
                  </a:lnTo>
                  <a:lnTo>
                    <a:pt x="4706455" y="77901"/>
                  </a:lnTo>
                  <a:close/>
                </a:path>
                <a:path w="4746625" h="481964">
                  <a:moveTo>
                    <a:pt x="4726356" y="82346"/>
                  </a:moveTo>
                  <a:lnTo>
                    <a:pt x="4722850" y="81559"/>
                  </a:lnTo>
                  <a:lnTo>
                    <a:pt x="4719345" y="80772"/>
                  </a:lnTo>
                  <a:lnTo>
                    <a:pt x="4717961" y="85864"/>
                  </a:lnTo>
                  <a:lnTo>
                    <a:pt x="4725416" y="87528"/>
                  </a:lnTo>
                  <a:lnTo>
                    <a:pt x="4726356" y="82346"/>
                  </a:lnTo>
                  <a:close/>
                </a:path>
                <a:path w="4746625" h="481964">
                  <a:moveTo>
                    <a:pt x="4746256" y="86804"/>
                  </a:moveTo>
                  <a:lnTo>
                    <a:pt x="4742751" y="86017"/>
                  </a:lnTo>
                  <a:lnTo>
                    <a:pt x="4739246" y="85229"/>
                  </a:lnTo>
                  <a:lnTo>
                    <a:pt x="4737836" y="90309"/>
                  </a:lnTo>
                  <a:lnTo>
                    <a:pt x="4745291" y="91973"/>
                  </a:lnTo>
                  <a:lnTo>
                    <a:pt x="4746256" y="8680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 descr=""/>
            <p:cNvSpPr/>
            <p:nvPr/>
          </p:nvSpPr>
          <p:spPr>
            <a:xfrm>
              <a:off x="1578178" y="5931407"/>
              <a:ext cx="487045" cy="107950"/>
            </a:xfrm>
            <a:custGeom>
              <a:avLst/>
              <a:gdLst/>
              <a:ahLst/>
              <a:cxnLst/>
              <a:rect l="l" t="t" r="r" b="b"/>
              <a:pathLst>
                <a:path w="487044" h="107950">
                  <a:moveTo>
                    <a:pt x="8661" y="2184"/>
                  </a:moveTo>
                  <a:lnTo>
                    <a:pt x="5245" y="1092"/>
                  </a:lnTo>
                  <a:lnTo>
                    <a:pt x="1828" y="0"/>
                  </a:lnTo>
                  <a:lnTo>
                    <a:pt x="0" y="4940"/>
                  </a:lnTo>
                  <a:lnTo>
                    <a:pt x="7302" y="7277"/>
                  </a:lnTo>
                  <a:lnTo>
                    <a:pt x="8661" y="2184"/>
                  </a:lnTo>
                  <a:close/>
                </a:path>
                <a:path w="487044" h="107950">
                  <a:moveTo>
                    <a:pt x="28079" y="8407"/>
                  </a:moveTo>
                  <a:lnTo>
                    <a:pt x="24663" y="7315"/>
                  </a:lnTo>
                  <a:lnTo>
                    <a:pt x="21247" y="6223"/>
                  </a:lnTo>
                  <a:lnTo>
                    <a:pt x="19456" y="11176"/>
                  </a:lnTo>
                  <a:lnTo>
                    <a:pt x="26758" y="13512"/>
                  </a:lnTo>
                  <a:lnTo>
                    <a:pt x="28079" y="8407"/>
                  </a:lnTo>
                  <a:close/>
                </a:path>
                <a:path w="487044" h="107950">
                  <a:moveTo>
                    <a:pt x="47586" y="14376"/>
                  </a:moveTo>
                  <a:lnTo>
                    <a:pt x="44145" y="13385"/>
                  </a:lnTo>
                  <a:lnTo>
                    <a:pt x="40690" y="12395"/>
                  </a:lnTo>
                  <a:lnTo>
                    <a:pt x="38938" y="17373"/>
                  </a:lnTo>
                  <a:lnTo>
                    <a:pt x="46316" y="19481"/>
                  </a:lnTo>
                  <a:lnTo>
                    <a:pt x="47586" y="14376"/>
                  </a:lnTo>
                  <a:close/>
                </a:path>
                <a:path w="487044" h="107950">
                  <a:moveTo>
                    <a:pt x="67208" y="19977"/>
                  </a:moveTo>
                  <a:lnTo>
                    <a:pt x="63754" y="18986"/>
                  </a:lnTo>
                  <a:lnTo>
                    <a:pt x="60299" y="17995"/>
                  </a:lnTo>
                  <a:lnTo>
                    <a:pt x="58597" y="22987"/>
                  </a:lnTo>
                  <a:lnTo>
                    <a:pt x="65963" y="25095"/>
                  </a:lnTo>
                  <a:lnTo>
                    <a:pt x="67208" y="19977"/>
                  </a:lnTo>
                  <a:close/>
                </a:path>
                <a:path w="487044" h="107950">
                  <a:moveTo>
                    <a:pt x="86804" y="25590"/>
                  </a:moveTo>
                  <a:lnTo>
                    <a:pt x="83362" y="24599"/>
                  </a:lnTo>
                  <a:lnTo>
                    <a:pt x="79908" y="23609"/>
                  </a:lnTo>
                  <a:lnTo>
                    <a:pt x="78244" y="28613"/>
                  </a:lnTo>
                  <a:lnTo>
                    <a:pt x="85610" y="30708"/>
                  </a:lnTo>
                  <a:lnTo>
                    <a:pt x="86804" y="25590"/>
                  </a:lnTo>
                  <a:close/>
                </a:path>
                <a:path w="487044" h="107950">
                  <a:moveTo>
                    <a:pt x="106426" y="31191"/>
                  </a:moveTo>
                  <a:lnTo>
                    <a:pt x="102984" y="30200"/>
                  </a:lnTo>
                  <a:lnTo>
                    <a:pt x="99529" y="29210"/>
                  </a:lnTo>
                  <a:lnTo>
                    <a:pt x="97904" y="34226"/>
                  </a:lnTo>
                  <a:lnTo>
                    <a:pt x="105270" y="36322"/>
                  </a:lnTo>
                  <a:lnTo>
                    <a:pt x="106426" y="31191"/>
                  </a:lnTo>
                  <a:close/>
                </a:path>
                <a:path w="487044" h="107950">
                  <a:moveTo>
                    <a:pt x="126085" y="36601"/>
                  </a:moveTo>
                  <a:lnTo>
                    <a:pt x="122605" y="35725"/>
                  </a:lnTo>
                  <a:lnTo>
                    <a:pt x="119126" y="34848"/>
                  </a:lnTo>
                  <a:lnTo>
                    <a:pt x="117538" y="39865"/>
                  </a:lnTo>
                  <a:lnTo>
                    <a:pt x="124968" y="41744"/>
                  </a:lnTo>
                  <a:lnTo>
                    <a:pt x="126085" y="36601"/>
                  </a:lnTo>
                  <a:close/>
                </a:path>
                <a:path w="487044" h="107950">
                  <a:moveTo>
                    <a:pt x="145872" y="41554"/>
                  </a:moveTo>
                  <a:lnTo>
                    <a:pt x="142392" y="40678"/>
                  </a:lnTo>
                  <a:lnTo>
                    <a:pt x="138912" y="39801"/>
                  </a:lnTo>
                  <a:lnTo>
                    <a:pt x="137363" y="44843"/>
                  </a:lnTo>
                  <a:lnTo>
                    <a:pt x="144792" y="46710"/>
                  </a:lnTo>
                  <a:lnTo>
                    <a:pt x="145872" y="41554"/>
                  </a:lnTo>
                  <a:close/>
                </a:path>
                <a:path w="487044" h="107950">
                  <a:moveTo>
                    <a:pt x="165658" y="46507"/>
                  </a:moveTo>
                  <a:lnTo>
                    <a:pt x="162179" y="45631"/>
                  </a:lnTo>
                  <a:lnTo>
                    <a:pt x="158699" y="44754"/>
                  </a:lnTo>
                  <a:lnTo>
                    <a:pt x="157187" y="49809"/>
                  </a:lnTo>
                  <a:lnTo>
                    <a:pt x="164617" y="51663"/>
                  </a:lnTo>
                  <a:lnTo>
                    <a:pt x="165658" y="46507"/>
                  </a:lnTo>
                  <a:close/>
                </a:path>
                <a:path w="487044" h="107950">
                  <a:moveTo>
                    <a:pt x="185445" y="51473"/>
                  </a:moveTo>
                  <a:lnTo>
                    <a:pt x="181965" y="50596"/>
                  </a:lnTo>
                  <a:lnTo>
                    <a:pt x="178485" y="49720"/>
                  </a:lnTo>
                  <a:lnTo>
                    <a:pt x="177025" y="54787"/>
                  </a:lnTo>
                  <a:lnTo>
                    <a:pt x="184454" y="56642"/>
                  </a:lnTo>
                  <a:lnTo>
                    <a:pt x="185445" y="51473"/>
                  </a:lnTo>
                  <a:close/>
                </a:path>
                <a:path w="487044" h="107950">
                  <a:moveTo>
                    <a:pt x="205270" y="56222"/>
                  </a:moveTo>
                  <a:lnTo>
                    <a:pt x="201764" y="55473"/>
                  </a:lnTo>
                  <a:lnTo>
                    <a:pt x="198259" y="54711"/>
                  </a:lnTo>
                  <a:lnTo>
                    <a:pt x="196837" y="59778"/>
                  </a:lnTo>
                  <a:lnTo>
                    <a:pt x="200583" y="60604"/>
                  </a:lnTo>
                  <a:lnTo>
                    <a:pt x="204330" y="61404"/>
                  </a:lnTo>
                  <a:lnTo>
                    <a:pt x="205270" y="56222"/>
                  </a:lnTo>
                  <a:close/>
                </a:path>
                <a:path w="487044" h="107950">
                  <a:moveTo>
                    <a:pt x="225221" y="60502"/>
                  </a:moveTo>
                  <a:lnTo>
                    <a:pt x="221716" y="59753"/>
                  </a:lnTo>
                  <a:lnTo>
                    <a:pt x="218211" y="59004"/>
                  </a:lnTo>
                  <a:lnTo>
                    <a:pt x="216827" y="64084"/>
                  </a:lnTo>
                  <a:lnTo>
                    <a:pt x="224320" y="65697"/>
                  </a:lnTo>
                  <a:lnTo>
                    <a:pt x="225221" y="60502"/>
                  </a:lnTo>
                  <a:close/>
                </a:path>
                <a:path w="487044" h="107950">
                  <a:moveTo>
                    <a:pt x="245160" y="64795"/>
                  </a:moveTo>
                  <a:lnTo>
                    <a:pt x="241655" y="64046"/>
                  </a:lnTo>
                  <a:lnTo>
                    <a:pt x="238150" y="63296"/>
                  </a:lnTo>
                  <a:lnTo>
                    <a:pt x="236816" y="68389"/>
                  </a:lnTo>
                  <a:lnTo>
                    <a:pt x="244309" y="70002"/>
                  </a:lnTo>
                  <a:lnTo>
                    <a:pt x="245160" y="64795"/>
                  </a:lnTo>
                  <a:close/>
                </a:path>
                <a:path w="487044" h="107950">
                  <a:moveTo>
                    <a:pt x="265099" y="69075"/>
                  </a:moveTo>
                  <a:lnTo>
                    <a:pt x="261594" y="68326"/>
                  </a:lnTo>
                  <a:lnTo>
                    <a:pt x="258089" y="67576"/>
                  </a:lnTo>
                  <a:lnTo>
                    <a:pt x="256794" y="72682"/>
                  </a:lnTo>
                  <a:lnTo>
                    <a:pt x="264287" y="74282"/>
                  </a:lnTo>
                  <a:lnTo>
                    <a:pt x="265099" y="69075"/>
                  </a:lnTo>
                  <a:close/>
                </a:path>
                <a:path w="487044" h="107950">
                  <a:moveTo>
                    <a:pt x="285102" y="73088"/>
                  </a:moveTo>
                  <a:lnTo>
                    <a:pt x="281571" y="72453"/>
                  </a:lnTo>
                  <a:lnTo>
                    <a:pt x="278041" y="71818"/>
                  </a:lnTo>
                  <a:lnTo>
                    <a:pt x="276796" y="76949"/>
                  </a:lnTo>
                  <a:lnTo>
                    <a:pt x="284340" y="78295"/>
                  </a:lnTo>
                  <a:lnTo>
                    <a:pt x="285102" y="73088"/>
                  </a:lnTo>
                  <a:close/>
                </a:path>
                <a:path w="487044" h="107950">
                  <a:moveTo>
                    <a:pt x="305168" y="76669"/>
                  </a:moveTo>
                  <a:lnTo>
                    <a:pt x="301637" y="76034"/>
                  </a:lnTo>
                  <a:lnTo>
                    <a:pt x="298107" y="75399"/>
                  </a:lnTo>
                  <a:lnTo>
                    <a:pt x="296913" y="80530"/>
                  </a:lnTo>
                  <a:lnTo>
                    <a:pt x="304457" y="81889"/>
                  </a:lnTo>
                  <a:lnTo>
                    <a:pt x="305168" y="76669"/>
                  </a:lnTo>
                  <a:close/>
                </a:path>
                <a:path w="487044" h="107950">
                  <a:moveTo>
                    <a:pt x="325247" y="80264"/>
                  </a:moveTo>
                  <a:lnTo>
                    <a:pt x="321716" y="79629"/>
                  </a:lnTo>
                  <a:lnTo>
                    <a:pt x="318185" y="78994"/>
                  </a:lnTo>
                  <a:lnTo>
                    <a:pt x="317030" y="84137"/>
                  </a:lnTo>
                  <a:lnTo>
                    <a:pt x="324573" y="85483"/>
                  </a:lnTo>
                  <a:lnTo>
                    <a:pt x="325247" y="80264"/>
                  </a:lnTo>
                  <a:close/>
                </a:path>
                <a:path w="487044" h="107950">
                  <a:moveTo>
                    <a:pt x="345325" y="83858"/>
                  </a:moveTo>
                  <a:lnTo>
                    <a:pt x="341795" y="83223"/>
                  </a:lnTo>
                  <a:lnTo>
                    <a:pt x="338264" y="82588"/>
                  </a:lnTo>
                  <a:lnTo>
                    <a:pt x="337159" y="87744"/>
                  </a:lnTo>
                  <a:lnTo>
                    <a:pt x="344703" y="89090"/>
                  </a:lnTo>
                  <a:lnTo>
                    <a:pt x="345325" y="83858"/>
                  </a:lnTo>
                  <a:close/>
                </a:path>
                <a:path w="487044" h="107950">
                  <a:moveTo>
                    <a:pt x="365467" y="86995"/>
                  </a:moveTo>
                  <a:lnTo>
                    <a:pt x="361924" y="86487"/>
                  </a:lnTo>
                  <a:lnTo>
                    <a:pt x="358381" y="85979"/>
                  </a:lnTo>
                  <a:lnTo>
                    <a:pt x="357314" y="91147"/>
                  </a:lnTo>
                  <a:lnTo>
                    <a:pt x="364909" y="92227"/>
                  </a:lnTo>
                  <a:lnTo>
                    <a:pt x="365467" y="86995"/>
                  </a:lnTo>
                  <a:close/>
                </a:path>
                <a:path w="487044" h="107950">
                  <a:moveTo>
                    <a:pt x="385648" y="89877"/>
                  </a:moveTo>
                  <a:lnTo>
                    <a:pt x="382104" y="89369"/>
                  </a:lnTo>
                  <a:lnTo>
                    <a:pt x="378561" y="88861"/>
                  </a:lnTo>
                  <a:lnTo>
                    <a:pt x="377545" y="94030"/>
                  </a:lnTo>
                  <a:lnTo>
                    <a:pt x="385140" y="95123"/>
                  </a:lnTo>
                  <a:lnTo>
                    <a:pt x="385648" y="89877"/>
                  </a:lnTo>
                  <a:close/>
                </a:path>
                <a:path w="487044" h="107950">
                  <a:moveTo>
                    <a:pt x="405841" y="92760"/>
                  </a:moveTo>
                  <a:lnTo>
                    <a:pt x="402297" y="92252"/>
                  </a:lnTo>
                  <a:lnTo>
                    <a:pt x="398754" y="91744"/>
                  </a:lnTo>
                  <a:lnTo>
                    <a:pt x="397789" y="96926"/>
                  </a:lnTo>
                  <a:lnTo>
                    <a:pt x="405384" y="98005"/>
                  </a:lnTo>
                  <a:lnTo>
                    <a:pt x="405841" y="92760"/>
                  </a:lnTo>
                  <a:close/>
                </a:path>
                <a:path w="487044" h="107950">
                  <a:moveTo>
                    <a:pt x="426034" y="95643"/>
                  </a:moveTo>
                  <a:lnTo>
                    <a:pt x="422490" y="95135"/>
                  </a:lnTo>
                  <a:lnTo>
                    <a:pt x="418947" y="94627"/>
                  </a:lnTo>
                  <a:lnTo>
                    <a:pt x="418033" y="99809"/>
                  </a:lnTo>
                  <a:lnTo>
                    <a:pt x="425627" y="100901"/>
                  </a:lnTo>
                  <a:lnTo>
                    <a:pt x="426034" y="95643"/>
                  </a:lnTo>
                  <a:close/>
                </a:path>
                <a:path w="487044" h="107950">
                  <a:moveTo>
                    <a:pt x="446316" y="97840"/>
                  </a:moveTo>
                  <a:lnTo>
                    <a:pt x="442747" y="97459"/>
                  </a:lnTo>
                  <a:lnTo>
                    <a:pt x="439178" y="97078"/>
                  </a:lnTo>
                  <a:lnTo>
                    <a:pt x="438327" y="102285"/>
                  </a:lnTo>
                  <a:lnTo>
                    <a:pt x="445947" y="103098"/>
                  </a:lnTo>
                  <a:lnTo>
                    <a:pt x="446316" y="97840"/>
                  </a:lnTo>
                  <a:close/>
                </a:path>
                <a:path w="487044" h="107950">
                  <a:moveTo>
                    <a:pt x="466585" y="99999"/>
                  </a:moveTo>
                  <a:lnTo>
                    <a:pt x="463016" y="99618"/>
                  </a:lnTo>
                  <a:lnTo>
                    <a:pt x="459447" y="99237"/>
                  </a:lnTo>
                  <a:lnTo>
                    <a:pt x="458647" y="104444"/>
                  </a:lnTo>
                  <a:lnTo>
                    <a:pt x="466267" y="105257"/>
                  </a:lnTo>
                  <a:lnTo>
                    <a:pt x="466585" y="99999"/>
                  </a:lnTo>
                  <a:close/>
                </a:path>
                <a:path w="487044" h="107950">
                  <a:moveTo>
                    <a:pt x="486867" y="102158"/>
                  </a:moveTo>
                  <a:lnTo>
                    <a:pt x="483298" y="101777"/>
                  </a:lnTo>
                  <a:lnTo>
                    <a:pt x="479729" y="101396"/>
                  </a:lnTo>
                  <a:lnTo>
                    <a:pt x="478980" y="106603"/>
                  </a:lnTo>
                  <a:lnTo>
                    <a:pt x="486600" y="107429"/>
                  </a:lnTo>
                  <a:lnTo>
                    <a:pt x="486867" y="10215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 descr=""/>
            <p:cNvSpPr/>
            <p:nvPr/>
          </p:nvSpPr>
          <p:spPr>
            <a:xfrm>
              <a:off x="2077495" y="6041266"/>
              <a:ext cx="334645" cy="0"/>
            </a:xfrm>
            <a:custGeom>
              <a:avLst/>
              <a:gdLst/>
              <a:ahLst/>
              <a:cxnLst/>
              <a:rect l="l" t="t" r="r" b="b"/>
              <a:pathLst>
                <a:path w="334644" h="0">
                  <a:moveTo>
                    <a:pt x="0" y="0"/>
                  </a:moveTo>
                  <a:lnTo>
                    <a:pt x="334404" y="0"/>
                  </a:lnTo>
                </a:path>
              </a:pathLst>
            </a:custGeom>
            <a:ln w="1265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 descr=""/>
            <p:cNvSpPr/>
            <p:nvPr/>
          </p:nvSpPr>
          <p:spPr>
            <a:xfrm>
              <a:off x="2424404" y="5619648"/>
              <a:ext cx="1372235" cy="421005"/>
            </a:xfrm>
            <a:custGeom>
              <a:avLst/>
              <a:gdLst/>
              <a:ahLst/>
              <a:cxnLst/>
              <a:rect l="l" t="t" r="r" b="b"/>
              <a:pathLst>
                <a:path w="1372235" h="421004">
                  <a:moveTo>
                    <a:pt x="7848" y="419722"/>
                  </a:moveTo>
                  <a:lnTo>
                    <a:pt x="7137" y="414502"/>
                  </a:lnTo>
                  <a:lnTo>
                    <a:pt x="3568" y="414870"/>
                  </a:lnTo>
                  <a:lnTo>
                    <a:pt x="0" y="415239"/>
                  </a:lnTo>
                  <a:lnTo>
                    <a:pt x="228" y="420497"/>
                  </a:lnTo>
                  <a:lnTo>
                    <a:pt x="7848" y="419722"/>
                  </a:lnTo>
                  <a:close/>
                </a:path>
                <a:path w="1372235" h="421004">
                  <a:moveTo>
                    <a:pt x="28194" y="417626"/>
                  </a:moveTo>
                  <a:lnTo>
                    <a:pt x="27419" y="412419"/>
                  </a:lnTo>
                  <a:lnTo>
                    <a:pt x="23850" y="412788"/>
                  </a:lnTo>
                  <a:lnTo>
                    <a:pt x="20281" y="413156"/>
                  </a:lnTo>
                  <a:lnTo>
                    <a:pt x="20561" y="418414"/>
                  </a:lnTo>
                  <a:lnTo>
                    <a:pt x="28194" y="417626"/>
                  </a:lnTo>
                  <a:close/>
                </a:path>
                <a:path w="1372235" h="421004">
                  <a:moveTo>
                    <a:pt x="48539" y="415544"/>
                  </a:moveTo>
                  <a:lnTo>
                    <a:pt x="47713" y="410337"/>
                  </a:lnTo>
                  <a:lnTo>
                    <a:pt x="44145" y="410705"/>
                  </a:lnTo>
                  <a:lnTo>
                    <a:pt x="40576" y="411073"/>
                  </a:lnTo>
                  <a:lnTo>
                    <a:pt x="40906" y="416331"/>
                  </a:lnTo>
                  <a:lnTo>
                    <a:pt x="48539" y="415544"/>
                  </a:lnTo>
                  <a:close/>
                </a:path>
                <a:path w="1372235" h="421004">
                  <a:moveTo>
                    <a:pt x="68846" y="413207"/>
                  </a:moveTo>
                  <a:lnTo>
                    <a:pt x="67970" y="408012"/>
                  </a:lnTo>
                  <a:lnTo>
                    <a:pt x="64414" y="408495"/>
                  </a:lnTo>
                  <a:lnTo>
                    <a:pt x="60858" y="408978"/>
                  </a:lnTo>
                  <a:lnTo>
                    <a:pt x="61252" y="414235"/>
                  </a:lnTo>
                  <a:lnTo>
                    <a:pt x="68846" y="413207"/>
                  </a:lnTo>
                  <a:close/>
                </a:path>
                <a:path w="1372235" h="421004">
                  <a:moveTo>
                    <a:pt x="89103" y="410476"/>
                  </a:moveTo>
                  <a:lnTo>
                    <a:pt x="88176" y="405282"/>
                  </a:lnTo>
                  <a:lnTo>
                    <a:pt x="84620" y="405765"/>
                  </a:lnTo>
                  <a:lnTo>
                    <a:pt x="81064" y="406247"/>
                  </a:lnTo>
                  <a:lnTo>
                    <a:pt x="81508" y="411492"/>
                  </a:lnTo>
                  <a:lnTo>
                    <a:pt x="89103" y="410476"/>
                  </a:lnTo>
                  <a:close/>
                </a:path>
                <a:path w="1372235" h="421004">
                  <a:moveTo>
                    <a:pt x="109359" y="407746"/>
                  </a:moveTo>
                  <a:lnTo>
                    <a:pt x="108381" y="402564"/>
                  </a:lnTo>
                  <a:lnTo>
                    <a:pt x="104825" y="403047"/>
                  </a:lnTo>
                  <a:lnTo>
                    <a:pt x="101269" y="403529"/>
                  </a:lnTo>
                  <a:lnTo>
                    <a:pt x="101765" y="408774"/>
                  </a:lnTo>
                  <a:lnTo>
                    <a:pt x="109359" y="407746"/>
                  </a:lnTo>
                  <a:close/>
                </a:path>
                <a:path w="1372235" h="421004">
                  <a:moveTo>
                    <a:pt x="129603" y="404876"/>
                  </a:moveTo>
                  <a:lnTo>
                    <a:pt x="128574" y="399719"/>
                  </a:lnTo>
                  <a:lnTo>
                    <a:pt x="125044" y="400304"/>
                  </a:lnTo>
                  <a:lnTo>
                    <a:pt x="121488" y="400799"/>
                  </a:lnTo>
                  <a:lnTo>
                    <a:pt x="122034" y="406044"/>
                  </a:lnTo>
                  <a:lnTo>
                    <a:pt x="125831" y="405511"/>
                  </a:lnTo>
                  <a:lnTo>
                    <a:pt x="129603" y="404876"/>
                  </a:lnTo>
                  <a:close/>
                </a:path>
                <a:path w="1372235" h="421004">
                  <a:moveTo>
                    <a:pt x="149771" y="401548"/>
                  </a:moveTo>
                  <a:lnTo>
                    <a:pt x="148691" y="396392"/>
                  </a:lnTo>
                  <a:lnTo>
                    <a:pt x="145161" y="396976"/>
                  </a:lnTo>
                  <a:lnTo>
                    <a:pt x="141617" y="397560"/>
                  </a:lnTo>
                  <a:lnTo>
                    <a:pt x="142214" y="402793"/>
                  </a:lnTo>
                  <a:lnTo>
                    <a:pt x="149771" y="401548"/>
                  </a:lnTo>
                  <a:close/>
                </a:path>
                <a:path w="1372235" h="421004">
                  <a:moveTo>
                    <a:pt x="169938" y="398208"/>
                  </a:moveTo>
                  <a:lnTo>
                    <a:pt x="168808" y="393065"/>
                  </a:lnTo>
                  <a:lnTo>
                    <a:pt x="165277" y="393649"/>
                  </a:lnTo>
                  <a:lnTo>
                    <a:pt x="161734" y="394233"/>
                  </a:lnTo>
                  <a:lnTo>
                    <a:pt x="162382" y="399465"/>
                  </a:lnTo>
                  <a:lnTo>
                    <a:pt x="169938" y="398208"/>
                  </a:lnTo>
                  <a:close/>
                </a:path>
                <a:path w="1372235" h="421004">
                  <a:moveTo>
                    <a:pt x="190106" y="394855"/>
                  </a:moveTo>
                  <a:lnTo>
                    <a:pt x="188925" y="389724"/>
                  </a:lnTo>
                  <a:lnTo>
                    <a:pt x="185394" y="390309"/>
                  </a:lnTo>
                  <a:lnTo>
                    <a:pt x="181851" y="390893"/>
                  </a:lnTo>
                  <a:lnTo>
                    <a:pt x="182549" y="396113"/>
                  </a:lnTo>
                  <a:lnTo>
                    <a:pt x="190106" y="394855"/>
                  </a:lnTo>
                  <a:close/>
                </a:path>
                <a:path w="1372235" h="421004">
                  <a:moveTo>
                    <a:pt x="210172" y="390906"/>
                  </a:moveTo>
                  <a:lnTo>
                    <a:pt x="208953" y="385787"/>
                  </a:lnTo>
                  <a:lnTo>
                    <a:pt x="205435" y="386473"/>
                  </a:lnTo>
                  <a:lnTo>
                    <a:pt x="201917" y="387159"/>
                  </a:lnTo>
                  <a:lnTo>
                    <a:pt x="202653" y="392379"/>
                  </a:lnTo>
                  <a:lnTo>
                    <a:pt x="210172" y="390906"/>
                  </a:lnTo>
                  <a:close/>
                </a:path>
                <a:path w="1372235" h="421004">
                  <a:moveTo>
                    <a:pt x="230238" y="387007"/>
                  </a:moveTo>
                  <a:lnTo>
                    <a:pt x="228968" y="381889"/>
                  </a:lnTo>
                  <a:lnTo>
                    <a:pt x="225450" y="382574"/>
                  </a:lnTo>
                  <a:lnTo>
                    <a:pt x="221932" y="383260"/>
                  </a:lnTo>
                  <a:lnTo>
                    <a:pt x="222707" y="388467"/>
                  </a:lnTo>
                  <a:lnTo>
                    <a:pt x="230238" y="387007"/>
                  </a:lnTo>
                  <a:close/>
                </a:path>
                <a:path w="1372235" h="421004">
                  <a:moveTo>
                    <a:pt x="250291" y="383082"/>
                  </a:moveTo>
                  <a:lnTo>
                    <a:pt x="248983" y="377977"/>
                  </a:lnTo>
                  <a:lnTo>
                    <a:pt x="245465" y="378663"/>
                  </a:lnTo>
                  <a:lnTo>
                    <a:pt x="241947" y="379349"/>
                  </a:lnTo>
                  <a:lnTo>
                    <a:pt x="242773" y="384556"/>
                  </a:lnTo>
                  <a:lnTo>
                    <a:pt x="250291" y="383082"/>
                  </a:lnTo>
                  <a:close/>
                </a:path>
                <a:path w="1372235" h="421004">
                  <a:moveTo>
                    <a:pt x="270256" y="378663"/>
                  </a:moveTo>
                  <a:lnTo>
                    <a:pt x="268909" y="373583"/>
                  </a:lnTo>
                  <a:lnTo>
                    <a:pt x="265404" y="374357"/>
                  </a:lnTo>
                  <a:lnTo>
                    <a:pt x="261899" y="375132"/>
                  </a:lnTo>
                  <a:lnTo>
                    <a:pt x="262775" y="380339"/>
                  </a:lnTo>
                  <a:lnTo>
                    <a:pt x="270256" y="378663"/>
                  </a:lnTo>
                  <a:close/>
                </a:path>
                <a:path w="1372235" h="421004">
                  <a:moveTo>
                    <a:pt x="290195" y="374230"/>
                  </a:moveTo>
                  <a:lnTo>
                    <a:pt x="288810" y="369150"/>
                  </a:lnTo>
                  <a:lnTo>
                    <a:pt x="285305" y="369925"/>
                  </a:lnTo>
                  <a:lnTo>
                    <a:pt x="281800" y="370700"/>
                  </a:lnTo>
                  <a:lnTo>
                    <a:pt x="282714" y="375894"/>
                  </a:lnTo>
                  <a:lnTo>
                    <a:pt x="290195" y="374230"/>
                  </a:lnTo>
                  <a:close/>
                </a:path>
                <a:path w="1372235" h="421004">
                  <a:moveTo>
                    <a:pt x="310159" y="369773"/>
                  </a:moveTo>
                  <a:lnTo>
                    <a:pt x="308724" y="364705"/>
                  </a:lnTo>
                  <a:lnTo>
                    <a:pt x="305219" y="365480"/>
                  </a:lnTo>
                  <a:lnTo>
                    <a:pt x="301713" y="366255"/>
                  </a:lnTo>
                  <a:lnTo>
                    <a:pt x="302679" y="371436"/>
                  </a:lnTo>
                  <a:lnTo>
                    <a:pt x="310159" y="369773"/>
                  </a:lnTo>
                  <a:close/>
                </a:path>
                <a:path w="1372235" h="421004">
                  <a:moveTo>
                    <a:pt x="330009" y="364921"/>
                  </a:moveTo>
                  <a:lnTo>
                    <a:pt x="328536" y="359867"/>
                  </a:lnTo>
                  <a:lnTo>
                    <a:pt x="325056" y="360730"/>
                  </a:lnTo>
                  <a:lnTo>
                    <a:pt x="321576" y="361594"/>
                  </a:lnTo>
                  <a:lnTo>
                    <a:pt x="322580" y="366776"/>
                  </a:lnTo>
                  <a:lnTo>
                    <a:pt x="330009" y="364921"/>
                  </a:lnTo>
                  <a:close/>
                </a:path>
                <a:path w="1372235" h="421004">
                  <a:moveTo>
                    <a:pt x="349834" y="359981"/>
                  </a:moveTo>
                  <a:lnTo>
                    <a:pt x="348322" y="354939"/>
                  </a:lnTo>
                  <a:lnTo>
                    <a:pt x="344843" y="355803"/>
                  </a:lnTo>
                  <a:lnTo>
                    <a:pt x="341363" y="356666"/>
                  </a:lnTo>
                  <a:lnTo>
                    <a:pt x="342404" y="361835"/>
                  </a:lnTo>
                  <a:lnTo>
                    <a:pt x="349834" y="359981"/>
                  </a:lnTo>
                  <a:close/>
                </a:path>
                <a:path w="1372235" h="421004">
                  <a:moveTo>
                    <a:pt x="369671" y="355041"/>
                  </a:moveTo>
                  <a:lnTo>
                    <a:pt x="368122" y="350012"/>
                  </a:lnTo>
                  <a:lnTo>
                    <a:pt x="364642" y="350875"/>
                  </a:lnTo>
                  <a:lnTo>
                    <a:pt x="361162" y="351739"/>
                  </a:lnTo>
                  <a:lnTo>
                    <a:pt x="362242" y="356895"/>
                  </a:lnTo>
                  <a:lnTo>
                    <a:pt x="369671" y="355041"/>
                  </a:lnTo>
                  <a:close/>
                </a:path>
                <a:path w="1372235" h="421004">
                  <a:moveTo>
                    <a:pt x="389420" y="349783"/>
                  </a:moveTo>
                  <a:lnTo>
                    <a:pt x="387832" y="344766"/>
                  </a:lnTo>
                  <a:lnTo>
                    <a:pt x="384378" y="345706"/>
                  </a:lnTo>
                  <a:lnTo>
                    <a:pt x="380923" y="346646"/>
                  </a:lnTo>
                  <a:lnTo>
                    <a:pt x="382028" y="351802"/>
                  </a:lnTo>
                  <a:lnTo>
                    <a:pt x="389420" y="349783"/>
                  </a:lnTo>
                  <a:close/>
                </a:path>
                <a:path w="1372235" h="421004">
                  <a:moveTo>
                    <a:pt x="409130" y="344398"/>
                  </a:moveTo>
                  <a:lnTo>
                    <a:pt x="407504" y="339394"/>
                  </a:lnTo>
                  <a:lnTo>
                    <a:pt x="404050" y="340334"/>
                  </a:lnTo>
                  <a:lnTo>
                    <a:pt x="400596" y="341274"/>
                  </a:lnTo>
                  <a:lnTo>
                    <a:pt x="401739" y="346417"/>
                  </a:lnTo>
                  <a:lnTo>
                    <a:pt x="409130" y="344398"/>
                  </a:lnTo>
                  <a:close/>
                </a:path>
                <a:path w="1372235" h="421004">
                  <a:moveTo>
                    <a:pt x="428853" y="339026"/>
                  </a:moveTo>
                  <a:lnTo>
                    <a:pt x="427189" y="334022"/>
                  </a:lnTo>
                  <a:lnTo>
                    <a:pt x="423735" y="334962"/>
                  </a:lnTo>
                  <a:lnTo>
                    <a:pt x="420281" y="335902"/>
                  </a:lnTo>
                  <a:lnTo>
                    <a:pt x="421462" y="341033"/>
                  </a:lnTo>
                  <a:lnTo>
                    <a:pt x="428853" y="339026"/>
                  </a:lnTo>
                  <a:close/>
                </a:path>
                <a:path w="1372235" h="421004">
                  <a:moveTo>
                    <a:pt x="448500" y="333375"/>
                  </a:moveTo>
                  <a:lnTo>
                    <a:pt x="446811" y="328383"/>
                  </a:lnTo>
                  <a:lnTo>
                    <a:pt x="443369" y="329399"/>
                  </a:lnTo>
                  <a:lnTo>
                    <a:pt x="439928" y="330415"/>
                  </a:lnTo>
                  <a:lnTo>
                    <a:pt x="441147" y="335546"/>
                  </a:lnTo>
                  <a:lnTo>
                    <a:pt x="448500" y="333375"/>
                  </a:lnTo>
                  <a:close/>
                </a:path>
                <a:path w="1372235" h="421004">
                  <a:moveTo>
                    <a:pt x="468083" y="327596"/>
                  </a:moveTo>
                  <a:lnTo>
                    <a:pt x="466369" y="322618"/>
                  </a:lnTo>
                  <a:lnTo>
                    <a:pt x="462927" y="323634"/>
                  </a:lnTo>
                  <a:lnTo>
                    <a:pt x="459486" y="324650"/>
                  </a:lnTo>
                  <a:lnTo>
                    <a:pt x="460743" y="329768"/>
                  </a:lnTo>
                  <a:lnTo>
                    <a:pt x="468083" y="327596"/>
                  </a:lnTo>
                  <a:close/>
                </a:path>
                <a:path w="1372235" h="421004">
                  <a:moveTo>
                    <a:pt x="487692" y="321805"/>
                  </a:moveTo>
                  <a:lnTo>
                    <a:pt x="485940" y="316839"/>
                  </a:lnTo>
                  <a:lnTo>
                    <a:pt x="482498" y="317855"/>
                  </a:lnTo>
                  <a:lnTo>
                    <a:pt x="479056" y="318871"/>
                  </a:lnTo>
                  <a:lnTo>
                    <a:pt x="480339" y="323977"/>
                  </a:lnTo>
                  <a:lnTo>
                    <a:pt x="487692" y="321805"/>
                  </a:lnTo>
                  <a:close/>
                </a:path>
                <a:path w="1372235" h="421004">
                  <a:moveTo>
                    <a:pt x="507225" y="315836"/>
                  </a:moveTo>
                  <a:lnTo>
                    <a:pt x="505447" y="310870"/>
                  </a:lnTo>
                  <a:lnTo>
                    <a:pt x="502031" y="311950"/>
                  </a:lnTo>
                  <a:lnTo>
                    <a:pt x="498602" y="313029"/>
                  </a:lnTo>
                  <a:lnTo>
                    <a:pt x="499922" y="318135"/>
                  </a:lnTo>
                  <a:lnTo>
                    <a:pt x="507225" y="315836"/>
                  </a:lnTo>
                  <a:close/>
                </a:path>
                <a:path w="1372235" h="421004">
                  <a:moveTo>
                    <a:pt x="526732" y="309702"/>
                  </a:moveTo>
                  <a:lnTo>
                    <a:pt x="524929" y="304749"/>
                  </a:lnTo>
                  <a:lnTo>
                    <a:pt x="521500" y="305828"/>
                  </a:lnTo>
                  <a:lnTo>
                    <a:pt x="518083" y="306908"/>
                  </a:lnTo>
                  <a:lnTo>
                    <a:pt x="519417" y="312000"/>
                  </a:lnTo>
                  <a:lnTo>
                    <a:pt x="526732" y="309702"/>
                  </a:lnTo>
                  <a:close/>
                </a:path>
                <a:path w="1372235" h="421004">
                  <a:moveTo>
                    <a:pt x="546214" y="303568"/>
                  </a:moveTo>
                  <a:lnTo>
                    <a:pt x="544372" y="298627"/>
                  </a:lnTo>
                  <a:lnTo>
                    <a:pt x="540956" y="299707"/>
                  </a:lnTo>
                  <a:lnTo>
                    <a:pt x="537527" y="300786"/>
                  </a:lnTo>
                  <a:lnTo>
                    <a:pt x="538899" y="305866"/>
                  </a:lnTo>
                  <a:lnTo>
                    <a:pt x="546214" y="303568"/>
                  </a:lnTo>
                  <a:close/>
                </a:path>
                <a:path w="1372235" h="421004">
                  <a:moveTo>
                    <a:pt x="565658" y="297294"/>
                  </a:moveTo>
                  <a:lnTo>
                    <a:pt x="563803" y="292366"/>
                  </a:lnTo>
                  <a:lnTo>
                    <a:pt x="560400" y="293497"/>
                  </a:lnTo>
                  <a:lnTo>
                    <a:pt x="556996" y="294627"/>
                  </a:lnTo>
                  <a:lnTo>
                    <a:pt x="558393" y="299707"/>
                  </a:lnTo>
                  <a:lnTo>
                    <a:pt x="565658" y="297294"/>
                  </a:lnTo>
                  <a:close/>
                </a:path>
                <a:path w="1372235" h="421004">
                  <a:moveTo>
                    <a:pt x="585050" y="290855"/>
                  </a:moveTo>
                  <a:lnTo>
                    <a:pt x="583171" y="285940"/>
                  </a:lnTo>
                  <a:lnTo>
                    <a:pt x="579767" y="287070"/>
                  </a:lnTo>
                  <a:lnTo>
                    <a:pt x="576364" y="288201"/>
                  </a:lnTo>
                  <a:lnTo>
                    <a:pt x="577786" y="293268"/>
                  </a:lnTo>
                  <a:lnTo>
                    <a:pt x="585050" y="290855"/>
                  </a:lnTo>
                  <a:close/>
                </a:path>
                <a:path w="1372235" h="421004">
                  <a:moveTo>
                    <a:pt x="604443" y="284429"/>
                  </a:moveTo>
                  <a:lnTo>
                    <a:pt x="602538" y="279514"/>
                  </a:lnTo>
                  <a:lnTo>
                    <a:pt x="599135" y="280644"/>
                  </a:lnTo>
                  <a:lnTo>
                    <a:pt x="595731" y="281774"/>
                  </a:lnTo>
                  <a:lnTo>
                    <a:pt x="597179" y="286842"/>
                  </a:lnTo>
                  <a:lnTo>
                    <a:pt x="604443" y="284429"/>
                  </a:lnTo>
                  <a:close/>
                </a:path>
                <a:path w="1372235" h="421004">
                  <a:moveTo>
                    <a:pt x="623785" y="277876"/>
                  </a:moveTo>
                  <a:lnTo>
                    <a:pt x="621868" y="272973"/>
                  </a:lnTo>
                  <a:lnTo>
                    <a:pt x="618477" y="274154"/>
                  </a:lnTo>
                  <a:lnTo>
                    <a:pt x="615086" y="275336"/>
                  </a:lnTo>
                  <a:lnTo>
                    <a:pt x="616559" y="280390"/>
                  </a:lnTo>
                  <a:lnTo>
                    <a:pt x="623785" y="277876"/>
                  </a:lnTo>
                  <a:close/>
                </a:path>
                <a:path w="1372235" h="421004">
                  <a:moveTo>
                    <a:pt x="643102" y="271195"/>
                  </a:moveTo>
                  <a:lnTo>
                    <a:pt x="641159" y="266293"/>
                  </a:lnTo>
                  <a:lnTo>
                    <a:pt x="637768" y="267474"/>
                  </a:lnTo>
                  <a:lnTo>
                    <a:pt x="634377" y="268655"/>
                  </a:lnTo>
                  <a:lnTo>
                    <a:pt x="635863" y="273697"/>
                  </a:lnTo>
                  <a:lnTo>
                    <a:pt x="643102" y="271195"/>
                  </a:lnTo>
                  <a:close/>
                </a:path>
                <a:path w="1372235" h="421004">
                  <a:moveTo>
                    <a:pt x="662393" y="264490"/>
                  </a:moveTo>
                  <a:lnTo>
                    <a:pt x="660438" y="259600"/>
                  </a:lnTo>
                  <a:lnTo>
                    <a:pt x="657047" y="260781"/>
                  </a:lnTo>
                  <a:lnTo>
                    <a:pt x="653656" y="261962"/>
                  </a:lnTo>
                  <a:lnTo>
                    <a:pt x="655167" y="267004"/>
                  </a:lnTo>
                  <a:lnTo>
                    <a:pt x="662393" y="264490"/>
                  </a:lnTo>
                  <a:close/>
                </a:path>
                <a:path w="1372235" h="421004">
                  <a:moveTo>
                    <a:pt x="681685" y="257746"/>
                  </a:moveTo>
                  <a:lnTo>
                    <a:pt x="679704" y="252869"/>
                  </a:lnTo>
                  <a:lnTo>
                    <a:pt x="676325" y="254076"/>
                  </a:lnTo>
                  <a:lnTo>
                    <a:pt x="672947" y="255282"/>
                  </a:lnTo>
                  <a:lnTo>
                    <a:pt x="674471" y="260324"/>
                  </a:lnTo>
                  <a:lnTo>
                    <a:pt x="681685" y="257746"/>
                  </a:lnTo>
                  <a:close/>
                </a:path>
                <a:path w="1372235" h="421004">
                  <a:moveTo>
                    <a:pt x="700900" y="250837"/>
                  </a:moveTo>
                  <a:lnTo>
                    <a:pt x="698906" y="245960"/>
                  </a:lnTo>
                  <a:lnTo>
                    <a:pt x="695528" y="247180"/>
                  </a:lnTo>
                  <a:lnTo>
                    <a:pt x="692150" y="248399"/>
                  </a:lnTo>
                  <a:lnTo>
                    <a:pt x="693699" y="253428"/>
                  </a:lnTo>
                  <a:lnTo>
                    <a:pt x="700900" y="250837"/>
                  </a:lnTo>
                  <a:close/>
                </a:path>
                <a:path w="1372235" h="421004">
                  <a:moveTo>
                    <a:pt x="720128" y="243941"/>
                  </a:moveTo>
                  <a:lnTo>
                    <a:pt x="718121" y="239077"/>
                  </a:lnTo>
                  <a:lnTo>
                    <a:pt x="714743" y="240284"/>
                  </a:lnTo>
                  <a:lnTo>
                    <a:pt x="711365" y="241503"/>
                  </a:lnTo>
                  <a:lnTo>
                    <a:pt x="712927" y="246532"/>
                  </a:lnTo>
                  <a:lnTo>
                    <a:pt x="720128" y="243941"/>
                  </a:lnTo>
                  <a:close/>
                </a:path>
                <a:path w="1372235" h="421004">
                  <a:moveTo>
                    <a:pt x="739343" y="237007"/>
                  </a:moveTo>
                  <a:lnTo>
                    <a:pt x="737311" y="232143"/>
                  </a:lnTo>
                  <a:lnTo>
                    <a:pt x="733945" y="233387"/>
                  </a:lnTo>
                  <a:lnTo>
                    <a:pt x="730567" y="234607"/>
                  </a:lnTo>
                  <a:lnTo>
                    <a:pt x="732142" y="239623"/>
                  </a:lnTo>
                  <a:lnTo>
                    <a:pt x="735749" y="238328"/>
                  </a:lnTo>
                  <a:lnTo>
                    <a:pt x="739343" y="237007"/>
                  </a:lnTo>
                  <a:close/>
                </a:path>
                <a:path w="1372235" h="421004">
                  <a:moveTo>
                    <a:pt x="758507" y="229946"/>
                  </a:moveTo>
                  <a:lnTo>
                    <a:pt x="756462" y="225082"/>
                  </a:lnTo>
                  <a:lnTo>
                    <a:pt x="753097" y="226326"/>
                  </a:lnTo>
                  <a:lnTo>
                    <a:pt x="749731" y="227571"/>
                  </a:lnTo>
                  <a:lnTo>
                    <a:pt x="751319" y="232587"/>
                  </a:lnTo>
                  <a:lnTo>
                    <a:pt x="758507" y="229946"/>
                  </a:lnTo>
                  <a:close/>
                </a:path>
                <a:path w="1372235" h="421004">
                  <a:moveTo>
                    <a:pt x="777659" y="222859"/>
                  </a:moveTo>
                  <a:lnTo>
                    <a:pt x="775614" y="218008"/>
                  </a:lnTo>
                  <a:lnTo>
                    <a:pt x="772248" y="219252"/>
                  </a:lnTo>
                  <a:lnTo>
                    <a:pt x="768883" y="220497"/>
                  </a:lnTo>
                  <a:lnTo>
                    <a:pt x="770483" y="225513"/>
                  </a:lnTo>
                  <a:lnTo>
                    <a:pt x="777659" y="222859"/>
                  </a:lnTo>
                  <a:close/>
                </a:path>
                <a:path w="1372235" h="421004">
                  <a:moveTo>
                    <a:pt x="796823" y="215798"/>
                  </a:moveTo>
                  <a:lnTo>
                    <a:pt x="794766" y="210947"/>
                  </a:lnTo>
                  <a:lnTo>
                    <a:pt x="791400" y="212191"/>
                  </a:lnTo>
                  <a:lnTo>
                    <a:pt x="788035" y="213436"/>
                  </a:lnTo>
                  <a:lnTo>
                    <a:pt x="789647" y="218452"/>
                  </a:lnTo>
                  <a:lnTo>
                    <a:pt x="796823" y="215798"/>
                  </a:lnTo>
                  <a:close/>
                </a:path>
                <a:path w="1372235" h="421004">
                  <a:moveTo>
                    <a:pt x="815949" y="208610"/>
                  </a:moveTo>
                  <a:lnTo>
                    <a:pt x="813892" y="203771"/>
                  </a:lnTo>
                  <a:lnTo>
                    <a:pt x="810526" y="205028"/>
                  </a:lnTo>
                  <a:lnTo>
                    <a:pt x="807161" y="206286"/>
                  </a:lnTo>
                  <a:lnTo>
                    <a:pt x="808786" y="211302"/>
                  </a:lnTo>
                  <a:lnTo>
                    <a:pt x="815949" y="208610"/>
                  </a:lnTo>
                  <a:close/>
                </a:path>
                <a:path w="1372235" h="421004">
                  <a:moveTo>
                    <a:pt x="835063" y="201434"/>
                  </a:moveTo>
                  <a:lnTo>
                    <a:pt x="832993" y="196596"/>
                  </a:lnTo>
                  <a:lnTo>
                    <a:pt x="829627" y="197853"/>
                  </a:lnTo>
                  <a:lnTo>
                    <a:pt x="826262" y="199110"/>
                  </a:lnTo>
                  <a:lnTo>
                    <a:pt x="827900" y="204127"/>
                  </a:lnTo>
                  <a:lnTo>
                    <a:pt x="835063" y="201434"/>
                  </a:lnTo>
                  <a:close/>
                </a:path>
                <a:path w="1372235" h="421004">
                  <a:moveTo>
                    <a:pt x="854189" y="194246"/>
                  </a:moveTo>
                  <a:lnTo>
                    <a:pt x="852106" y="189407"/>
                  </a:lnTo>
                  <a:lnTo>
                    <a:pt x="848741" y="190665"/>
                  </a:lnTo>
                  <a:lnTo>
                    <a:pt x="845375" y="191922"/>
                  </a:lnTo>
                  <a:lnTo>
                    <a:pt x="847013" y="196938"/>
                  </a:lnTo>
                  <a:lnTo>
                    <a:pt x="854189" y="194246"/>
                  </a:lnTo>
                  <a:close/>
                </a:path>
                <a:path w="1372235" h="421004">
                  <a:moveTo>
                    <a:pt x="873277" y="186994"/>
                  </a:moveTo>
                  <a:lnTo>
                    <a:pt x="871181" y="182168"/>
                  </a:lnTo>
                  <a:lnTo>
                    <a:pt x="867829" y="183438"/>
                  </a:lnTo>
                  <a:lnTo>
                    <a:pt x="864476" y="184721"/>
                  </a:lnTo>
                  <a:lnTo>
                    <a:pt x="866114" y="189725"/>
                  </a:lnTo>
                  <a:lnTo>
                    <a:pt x="873277" y="186994"/>
                  </a:lnTo>
                  <a:close/>
                </a:path>
                <a:path w="1372235" h="421004">
                  <a:moveTo>
                    <a:pt x="892365" y="179743"/>
                  </a:moveTo>
                  <a:lnTo>
                    <a:pt x="890270" y="174917"/>
                  </a:lnTo>
                  <a:lnTo>
                    <a:pt x="886917" y="176187"/>
                  </a:lnTo>
                  <a:lnTo>
                    <a:pt x="883564" y="177469"/>
                  </a:lnTo>
                  <a:lnTo>
                    <a:pt x="885215" y="182460"/>
                  </a:lnTo>
                  <a:lnTo>
                    <a:pt x="892365" y="179743"/>
                  </a:lnTo>
                  <a:close/>
                </a:path>
                <a:path w="1372235" h="421004">
                  <a:moveTo>
                    <a:pt x="911453" y="172478"/>
                  </a:moveTo>
                  <a:lnTo>
                    <a:pt x="909358" y="167652"/>
                  </a:lnTo>
                  <a:lnTo>
                    <a:pt x="906005" y="168922"/>
                  </a:lnTo>
                  <a:lnTo>
                    <a:pt x="902652" y="170205"/>
                  </a:lnTo>
                  <a:lnTo>
                    <a:pt x="904303" y="175196"/>
                  </a:lnTo>
                  <a:lnTo>
                    <a:pt x="911453" y="172478"/>
                  </a:lnTo>
                  <a:close/>
                </a:path>
                <a:path w="1372235" h="421004">
                  <a:moveTo>
                    <a:pt x="930529" y="165214"/>
                  </a:moveTo>
                  <a:lnTo>
                    <a:pt x="928433" y="160375"/>
                  </a:lnTo>
                  <a:lnTo>
                    <a:pt x="925080" y="161658"/>
                  </a:lnTo>
                  <a:lnTo>
                    <a:pt x="921727" y="162941"/>
                  </a:lnTo>
                  <a:lnTo>
                    <a:pt x="923378" y="167944"/>
                  </a:lnTo>
                  <a:lnTo>
                    <a:pt x="930529" y="165214"/>
                  </a:lnTo>
                  <a:close/>
                </a:path>
                <a:path w="1372235" h="421004">
                  <a:moveTo>
                    <a:pt x="949604" y="157937"/>
                  </a:moveTo>
                  <a:lnTo>
                    <a:pt x="947508" y="153098"/>
                  </a:lnTo>
                  <a:lnTo>
                    <a:pt x="944156" y="154381"/>
                  </a:lnTo>
                  <a:lnTo>
                    <a:pt x="940803" y="155663"/>
                  </a:lnTo>
                  <a:lnTo>
                    <a:pt x="942454" y="160667"/>
                  </a:lnTo>
                  <a:lnTo>
                    <a:pt x="949604" y="157937"/>
                  </a:lnTo>
                  <a:close/>
                </a:path>
                <a:path w="1372235" h="421004">
                  <a:moveTo>
                    <a:pt x="968679" y="150647"/>
                  </a:moveTo>
                  <a:lnTo>
                    <a:pt x="966584" y="145808"/>
                  </a:lnTo>
                  <a:lnTo>
                    <a:pt x="963231" y="147091"/>
                  </a:lnTo>
                  <a:lnTo>
                    <a:pt x="959878" y="148374"/>
                  </a:lnTo>
                  <a:lnTo>
                    <a:pt x="961529" y="153377"/>
                  </a:lnTo>
                  <a:lnTo>
                    <a:pt x="968679" y="150647"/>
                  </a:lnTo>
                  <a:close/>
                </a:path>
                <a:path w="1372235" h="421004">
                  <a:moveTo>
                    <a:pt x="987755" y="143370"/>
                  </a:moveTo>
                  <a:lnTo>
                    <a:pt x="985659" y="138531"/>
                  </a:lnTo>
                  <a:lnTo>
                    <a:pt x="982306" y="139814"/>
                  </a:lnTo>
                  <a:lnTo>
                    <a:pt x="978954" y="141097"/>
                  </a:lnTo>
                  <a:lnTo>
                    <a:pt x="980605" y="146088"/>
                  </a:lnTo>
                  <a:lnTo>
                    <a:pt x="987755" y="143370"/>
                  </a:lnTo>
                  <a:close/>
                </a:path>
                <a:path w="1372235" h="421004">
                  <a:moveTo>
                    <a:pt x="1006843" y="136105"/>
                  </a:moveTo>
                  <a:lnTo>
                    <a:pt x="1004747" y="131267"/>
                  </a:lnTo>
                  <a:lnTo>
                    <a:pt x="1001395" y="132549"/>
                  </a:lnTo>
                  <a:lnTo>
                    <a:pt x="998042" y="133832"/>
                  </a:lnTo>
                  <a:lnTo>
                    <a:pt x="999693" y="138836"/>
                  </a:lnTo>
                  <a:lnTo>
                    <a:pt x="1006843" y="136105"/>
                  </a:lnTo>
                  <a:close/>
                </a:path>
                <a:path w="1372235" h="421004">
                  <a:moveTo>
                    <a:pt x="1025931" y="128841"/>
                  </a:moveTo>
                  <a:lnTo>
                    <a:pt x="1023835" y="124002"/>
                  </a:lnTo>
                  <a:lnTo>
                    <a:pt x="1020483" y="125285"/>
                  </a:lnTo>
                  <a:lnTo>
                    <a:pt x="1017130" y="126568"/>
                  </a:lnTo>
                  <a:lnTo>
                    <a:pt x="1018781" y="131572"/>
                  </a:lnTo>
                  <a:lnTo>
                    <a:pt x="1025931" y="128841"/>
                  </a:lnTo>
                  <a:close/>
                </a:path>
                <a:path w="1372235" h="421004">
                  <a:moveTo>
                    <a:pt x="1045019" y="121602"/>
                  </a:moveTo>
                  <a:lnTo>
                    <a:pt x="1042936" y="116763"/>
                  </a:lnTo>
                  <a:lnTo>
                    <a:pt x="1039571" y="118033"/>
                  </a:lnTo>
                  <a:lnTo>
                    <a:pt x="1036205" y="119303"/>
                  </a:lnTo>
                  <a:lnTo>
                    <a:pt x="1037856" y="124307"/>
                  </a:lnTo>
                  <a:lnTo>
                    <a:pt x="1045019" y="121602"/>
                  </a:lnTo>
                  <a:close/>
                </a:path>
                <a:path w="1372235" h="421004">
                  <a:moveTo>
                    <a:pt x="1064120" y="114401"/>
                  </a:moveTo>
                  <a:lnTo>
                    <a:pt x="1062050" y="109562"/>
                  </a:lnTo>
                  <a:lnTo>
                    <a:pt x="1058684" y="110832"/>
                  </a:lnTo>
                  <a:lnTo>
                    <a:pt x="1055319" y="112102"/>
                  </a:lnTo>
                  <a:lnTo>
                    <a:pt x="1056970" y="117106"/>
                  </a:lnTo>
                  <a:lnTo>
                    <a:pt x="1064120" y="114401"/>
                  </a:lnTo>
                  <a:close/>
                </a:path>
                <a:path w="1372235" h="421004">
                  <a:moveTo>
                    <a:pt x="1083221" y="107200"/>
                  </a:moveTo>
                  <a:lnTo>
                    <a:pt x="1081151" y="102349"/>
                  </a:lnTo>
                  <a:lnTo>
                    <a:pt x="1077785" y="103619"/>
                  </a:lnTo>
                  <a:lnTo>
                    <a:pt x="1074420" y="104889"/>
                  </a:lnTo>
                  <a:lnTo>
                    <a:pt x="1076058" y="109893"/>
                  </a:lnTo>
                  <a:lnTo>
                    <a:pt x="1083221" y="107200"/>
                  </a:lnTo>
                  <a:close/>
                </a:path>
                <a:path w="1372235" h="421004">
                  <a:moveTo>
                    <a:pt x="1102334" y="100012"/>
                  </a:moveTo>
                  <a:lnTo>
                    <a:pt x="1100264" y="95173"/>
                  </a:lnTo>
                  <a:lnTo>
                    <a:pt x="1096899" y="96418"/>
                  </a:lnTo>
                  <a:lnTo>
                    <a:pt x="1093533" y="97675"/>
                  </a:lnTo>
                  <a:lnTo>
                    <a:pt x="1095159" y="102692"/>
                  </a:lnTo>
                  <a:lnTo>
                    <a:pt x="1102334" y="100012"/>
                  </a:lnTo>
                  <a:close/>
                </a:path>
                <a:path w="1372235" h="421004">
                  <a:moveTo>
                    <a:pt x="1121473" y="92925"/>
                  </a:moveTo>
                  <a:lnTo>
                    <a:pt x="1119416" y="88074"/>
                  </a:lnTo>
                  <a:lnTo>
                    <a:pt x="1116050" y="89319"/>
                  </a:lnTo>
                  <a:lnTo>
                    <a:pt x="1112685" y="90576"/>
                  </a:lnTo>
                  <a:lnTo>
                    <a:pt x="1114298" y="95580"/>
                  </a:lnTo>
                  <a:lnTo>
                    <a:pt x="1121473" y="92925"/>
                  </a:lnTo>
                  <a:close/>
                </a:path>
                <a:path w="1372235" h="421004">
                  <a:moveTo>
                    <a:pt x="1140599" y="85813"/>
                  </a:moveTo>
                  <a:lnTo>
                    <a:pt x="1138555" y="80962"/>
                  </a:lnTo>
                  <a:lnTo>
                    <a:pt x="1135189" y="82207"/>
                  </a:lnTo>
                  <a:lnTo>
                    <a:pt x="1131824" y="83451"/>
                  </a:lnTo>
                  <a:lnTo>
                    <a:pt x="1133424" y="88468"/>
                  </a:lnTo>
                  <a:lnTo>
                    <a:pt x="1140599" y="85813"/>
                  </a:lnTo>
                  <a:close/>
                </a:path>
                <a:path w="1372235" h="421004">
                  <a:moveTo>
                    <a:pt x="1159738" y="78714"/>
                  </a:moveTo>
                  <a:lnTo>
                    <a:pt x="1157706" y="73863"/>
                  </a:lnTo>
                  <a:lnTo>
                    <a:pt x="1154341" y="75107"/>
                  </a:lnTo>
                  <a:lnTo>
                    <a:pt x="1150975" y="76352"/>
                  </a:lnTo>
                  <a:lnTo>
                    <a:pt x="1152575" y="81381"/>
                  </a:lnTo>
                  <a:lnTo>
                    <a:pt x="1159738" y="78714"/>
                  </a:lnTo>
                  <a:close/>
                </a:path>
                <a:path w="1372235" h="421004">
                  <a:moveTo>
                    <a:pt x="1178928" y="71767"/>
                  </a:moveTo>
                  <a:lnTo>
                    <a:pt x="1176909" y="66903"/>
                  </a:lnTo>
                  <a:lnTo>
                    <a:pt x="1173530" y="68122"/>
                  </a:lnTo>
                  <a:lnTo>
                    <a:pt x="1170152" y="69342"/>
                  </a:lnTo>
                  <a:lnTo>
                    <a:pt x="1171740" y="74371"/>
                  </a:lnTo>
                  <a:lnTo>
                    <a:pt x="1178928" y="71767"/>
                  </a:lnTo>
                  <a:close/>
                </a:path>
                <a:path w="1372235" h="421004">
                  <a:moveTo>
                    <a:pt x="1198118" y="64795"/>
                  </a:moveTo>
                  <a:lnTo>
                    <a:pt x="1196111" y="59931"/>
                  </a:lnTo>
                  <a:lnTo>
                    <a:pt x="1192733" y="61150"/>
                  </a:lnTo>
                  <a:lnTo>
                    <a:pt x="1189355" y="62369"/>
                  </a:lnTo>
                  <a:lnTo>
                    <a:pt x="1190929" y="67398"/>
                  </a:lnTo>
                  <a:lnTo>
                    <a:pt x="1198118" y="64795"/>
                  </a:lnTo>
                  <a:close/>
                </a:path>
                <a:path w="1372235" h="421004">
                  <a:moveTo>
                    <a:pt x="1217307" y="57835"/>
                  </a:moveTo>
                  <a:lnTo>
                    <a:pt x="1215313" y="52971"/>
                  </a:lnTo>
                  <a:lnTo>
                    <a:pt x="1211935" y="54190"/>
                  </a:lnTo>
                  <a:lnTo>
                    <a:pt x="1208557" y="55410"/>
                  </a:lnTo>
                  <a:lnTo>
                    <a:pt x="1210119" y="60452"/>
                  </a:lnTo>
                  <a:lnTo>
                    <a:pt x="1217307" y="57835"/>
                  </a:lnTo>
                  <a:close/>
                </a:path>
                <a:path w="1372235" h="421004">
                  <a:moveTo>
                    <a:pt x="1236548" y="51015"/>
                  </a:moveTo>
                  <a:lnTo>
                    <a:pt x="1234567" y="46139"/>
                  </a:lnTo>
                  <a:lnTo>
                    <a:pt x="1231176" y="47332"/>
                  </a:lnTo>
                  <a:lnTo>
                    <a:pt x="1227785" y="48526"/>
                  </a:lnTo>
                  <a:lnTo>
                    <a:pt x="1229334" y="53555"/>
                  </a:lnTo>
                  <a:lnTo>
                    <a:pt x="1236548" y="51015"/>
                  </a:lnTo>
                  <a:close/>
                </a:path>
                <a:path w="1372235" h="421004">
                  <a:moveTo>
                    <a:pt x="1255814" y="44246"/>
                  </a:moveTo>
                  <a:lnTo>
                    <a:pt x="1253845" y="39357"/>
                  </a:lnTo>
                  <a:lnTo>
                    <a:pt x="1250454" y="40551"/>
                  </a:lnTo>
                  <a:lnTo>
                    <a:pt x="1247063" y="41744"/>
                  </a:lnTo>
                  <a:lnTo>
                    <a:pt x="1248587" y="46786"/>
                  </a:lnTo>
                  <a:lnTo>
                    <a:pt x="1255814" y="44246"/>
                  </a:lnTo>
                  <a:close/>
                </a:path>
                <a:path w="1372235" h="421004">
                  <a:moveTo>
                    <a:pt x="1275054" y="37477"/>
                  </a:moveTo>
                  <a:lnTo>
                    <a:pt x="1273111" y="32588"/>
                  </a:lnTo>
                  <a:lnTo>
                    <a:pt x="1269720" y="33782"/>
                  </a:lnTo>
                  <a:lnTo>
                    <a:pt x="1266329" y="34975"/>
                  </a:lnTo>
                  <a:lnTo>
                    <a:pt x="1267841" y="40017"/>
                  </a:lnTo>
                  <a:lnTo>
                    <a:pt x="1275054" y="37477"/>
                  </a:lnTo>
                  <a:close/>
                </a:path>
                <a:path w="1372235" h="421004">
                  <a:moveTo>
                    <a:pt x="1294345" y="30810"/>
                  </a:moveTo>
                  <a:lnTo>
                    <a:pt x="1292415" y="25908"/>
                  </a:lnTo>
                  <a:lnTo>
                    <a:pt x="1289011" y="27063"/>
                  </a:lnTo>
                  <a:lnTo>
                    <a:pt x="1285608" y="28219"/>
                  </a:lnTo>
                  <a:lnTo>
                    <a:pt x="1287106" y="33261"/>
                  </a:lnTo>
                  <a:lnTo>
                    <a:pt x="1294345" y="30810"/>
                  </a:lnTo>
                  <a:close/>
                </a:path>
                <a:path w="1372235" h="421004">
                  <a:moveTo>
                    <a:pt x="1313688" y="24269"/>
                  </a:moveTo>
                  <a:lnTo>
                    <a:pt x="1311770" y="19354"/>
                  </a:lnTo>
                  <a:lnTo>
                    <a:pt x="1308366" y="20510"/>
                  </a:lnTo>
                  <a:lnTo>
                    <a:pt x="1304963" y="21666"/>
                  </a:lnTo>
                  <a:lnTo>
                    <a:pt x="1306436" y="26720"/>
                  </a:lnTo>
                  <a:lnTo>
                    <a:pt x="1313688" y="24269"/>
                  </a:lnTo>
                  <a:close/>
                </a:path>
                <a:path w="1372235" h="421004">
                  <a:moveTo>
                    <a:pt x="1333004" y="17716"/>
                  </a:moveTo>
                  <a:lnTo>
                    <a:pt x="1331112" y="12801"/>
                  </a:lnTo>
                  <a:lnTo>
                    <a:pt x="1327708" y="13957"/>
                  </a:lnTo>
                  <a:lnTo>
                    <a:pt x="1324305" y="15113"/>
                  </a:lnTo>
                  <a:lnTo>
                    <a:pt x="1325765" y="20167"/>
                  </a:lnTo>
                  <a:lnTo>
                    <a:pt x="1333004" y="17716"/>
                  </a:lnTo>
                  <a:close/>
                </a:path>
                <a:path w="1372235" h="421004">
                  <a:moveTo>
                    <a:pt x="1352359" y="11214"/>
                  </a:moveTo>
                  <a:lnTo>
                    <a:pt x="1350479" y="6286"/>
                  </a:lnTo>
                  <a:lnTo>
                    <a:pt x="1347063" y="7391"/>
                  </a:lnTo>
                  <a:lnTo>
                    <a:pt x="1343660" y="8547"/>
                  </a:lnTo>
                  <a:lnTo>
                    <a:pt x="1345095" y="13614"/>
                  </a:lnTo>
                  <a:lnTo>
                    <a:pt x="1348714" y="12382"/>
                  </a:lnTo>
                  <a:lnTo>
                    <a:pt x="1352359" y="11214"/>
                  </a:lnTo>
                  <a:close/>
                </a:path>
                <a:path w="1372235" h="421004">
                  <a:moveTo>
                    <a:pt x="1371765" y="4927"/>
                  </a:moveTo>
                  <a:lnTo>
                    <a:pt x="1369910" y="0"/>
                  </a:lnTo>
                  <a:lnTo>
                    <a:pt x="1366494" y="1104"/>
                  </a:lnTo>
                  <a:lnTo>
                    <a:pt x="1363078" y="2209"/>
                  </a:lnTo>
                  <a:lnTo>
                    <a:pt x="1364488" y="7289"/>
                  </a:lnTo>
                  <a:lnTo>
                    <a:pt x="1371765" y="492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 descr=""/>
            <p:cNvSpPr/>
            <p:nvPr/>
          </p:nvSpPr>
          <p:spPr>
            <a:xfrm>
              <a:off x="3787483" y="5462180"/>
              <a:ext cx="745490" cy="165100"/>
            </a:xfrm>
            <a:custGeom>
              <a:avLst/>
              <a:gdLst/>
              <a:ahLst/>
              <a:cxnLst/>
              <a:rect l="l" t="t" r="r" b="b"/>
              <a:pathLst>
                <a:path w="745489" h="165100">
                  <a:moveTo>
                    <a:pt x="8686" y="162394"/>
                  </a:moveTo>
                  <a:lnTo>
                    <a:pt x="6832" y="157467"/>
                  </a:lnTo>
                  <a:lnTo>
                    <a:pt x="3416" y="158572"/>
                  </a:lnTo>
                  <a:lnTo>
                    <a:pt x="0" y="159677"/>
                  </a:lnTo>
                  <a:lnTo>
                    <a:pt x="1409" y="164757"/>
                  </a:lnTo>
                  <a:lnTo>
                    <a:pt x="8686" y="162394"/>
                  </a:lnTo>
                  <a:close/>
                </a:path>
                <a:path w="745489" h="165100">
                  <a:moveTo>
                    <a:pt x="28092" y="156108"/>
                  </a:moveTo>
                  <a:lnTo>
                    <a:pt x="26263" y="151168"/>
                  </a:lnTo>
                  <a:lnTo>
                    <a:pt x="22847" y="152273"/>
                  </a:lnTo>
                  <a:lnTo>
                    <a:pt x="19431" y="153377"/>
                  </a:lnTo>
                  <a:lnTo>
                    <a:pt x="20828" y="158457"/>
                  </a:lnTo>
                  <a:lnTo>
                    <a:pt x="28092" y="156108"/>
                  </a:lnTo>
                  <a:close/>
                </a:path>
                <a:path w="745489" h="165100">
                  <a:moveTo>
                    <a:pt x="47523" y="149821"/>
                  </a:moveTo>
                  <a:lnTo>
                    <a:pt x="45707" y="144881"/>
                  </a:lnTo>
                  <a:lnTo>
                    <a:pt x="42291" y="145986"/>
                  </a:lnTo>
                  <a:lnTo>
                    <a:pt x="38874" y="147091"/>
                  </a:lnTo>
                  <a:lnTo>
                    <a:pt x="40246" y="152184"/>
                  </a:lnTo>
                  <a:lnTo>
                    <a:pt x="47523" y="149821"/>
                  </a:lnTo>
                  <a:close/>
                </a:path>
                <a:path w="745489" h="165100">
                  <a:moveTo>
                    <a:pt x="67005" y="143789"/>
                  </a:moveTo>
                  <a:lnTo>
                    <a:pt x="65227" y="138836"/>
                  </a:lnTo>
                  <a:lnTo>
                    <a:pt x="61785" y="139890"/>
                  </a:lnTo>
                  <a:lnTo>
                    <a:pt x="58343" y="140944"/>
                  </a:lnTo>
                  <a:lnTo>
                    <a:pt x="59702" y="146037"/>
                  </a:lnTo>
                  <a:lnTo>
                    <a:pt x="67005" y="143789"/>
                  </a:lnTo>
                  <a:close/>
                </a:path>
                <a:path w="745489" h="165100">
                  <a:moveTo>
                    <a:pt x="86512" y="137807"/>
                  </a:moveTo>
                  <a:lnTo>
                    <a:pt x="84759" y="132842"/>
                  </a:lnTo>
                  <a:lnTo>
                    <a:pt x="81318" y="133896"/>
                  </a:lnTo>
                  <a:lnTo>
                    <a:pt x="77876" y="134950"/>
                  </a:lnTo>
                  <a:lnTo>
                    <a:pt x="79209" y="140042"/>
                  </a:lnTo>
                  <a:lnTo>
                    <a:pt x="86512" y="137807"/>
                  </a:lnTo>
                  <a:close/>
                </a:path>
                <a:path w="745489" h="165100">
                  <a:moveTo>
                    <a:pt x="106019" y="131813"/>
                  </a:moveTo>
                  <a:lnTo>
                    <a:pt x="104292" y="126847"/>
                  </a:lnTo>
                  <a:lnTo>
                    <a:pt x="100850" y="127901"/>
                  </a:lnTo>
                  <a:lnTo>
                    <a:pt x="97409" y="128955"/>
                  </a:lnTo>
                  <a:lnTo>
                    <a:pt x="98717" y="134061"/>
                  </a:lnTo>
                  <a:lnTo>
                    <a:pt x="106019" y="131813"/>
                  </a:lnTo>
                  <a:close/>
                </a:path>
                <a:path w="745489" h="165100">
                  <a:moveTo>
                    <a:pt x="125577" y="125984"/>
                  </a:moveTo>
                  <a:lnTo>
                    <a:pt x="123863" y="121005"/>
                  </a:lnTo>
                  <a:lnTo>
                    <a:pt x="120408" y="121996"/>
                  </a:lnTo>
                  <a:lnTo>
                    <a:pt x="116954" y="122986"/>
                  </a:lnTo>
                  <a:lnTo>
                    <a:pt x="118224" y="128104"/>
                  </a:lnTo>
                  <a:lnTo>
                    <a:pt x="125577" y="125984"/>
                  </a:lnTo>
                  <a:close/>
                </a:path>
                <a:path w="745489" h="165100">
                  <a:moveTo>
                    <a:pt x="145186" y="120332"/>
                  </a:moveTo>
                  <a:lnTo>
                    <a:pt x="143497" y="115341"/>
                  </a:lnTo>
                  <a:lnTo>
                    <a:pt x="140042" y="116332"/>
                  </a:lnTo>
                  <a:lnTo>
                    <a:pt x="136588" y="117322"/>
                  </a:lnTo>
                  <a:lnTo>
                    <a:pt x="137833" y="122440"/>
                  </a:lnTo>
                  <a:lnTo>
                    <a:pt x="145186" y="120332"/>
                  </a:lnTo>
                  <a:close/>
                </a:path>
                <a:path w="745489" h="165100">
                  <a:moveTo>
                    <a:pt x="164795" y="114681"/>
                  </a:moveTo>
                  <a:lnTo>
                    <a:pt x="163131" y="109689"/>
                  </a:lnTo>
                  <a:lnTo>
                    <a:pt x="159677" y="110680"/>
                  </a:lnTo>
                  <a:lnTo>
                    <a:pt x="156222" y="111671"/>
                  </a:lnTo>
                  <a:lnTo>
                    <a:pt x="157441" y="116801"/>
                  </a:lnTo>
                  <a:lnTo>
                    <a:pt x="164795" y="114681"/>
                  </a:lnTo>
                  <a:close/>
                </a:path>
                <a:path w="745489" h="165100">
                  <a:moveTo>
                    <a:pt x="184404" y="109029"/>
                  </a:moveTo>
                  <a:lnTo>
                    <a:pt x="182765" y="104025"/>
                  </a:lnTo>
                  <a:lnTo>
                    <a:pt x="179311" y="105016"/>
                  </a:lnTo>
                  <a:lnTo>
                    <a:pt x="175856" y="106006"/>
                  </a:lnTo>
                  <a:lnTo>
                    <a:pt x="177050" y="111150"/>
                  </a:lnTo>
                  <a:lnTo>
                    <a:pt x="184404" y="109029"/>
                  </a:lnTo>
                  <a:close/>
                </a:path>
                <a:path w="745489" h="165100">
                  <a:moveTo>
                    <a:pt x="204114" y="103771"/>
                  </a:moveTo>
                  <a:lnTo>
                    <a:pt x="202501" y="98755"/>
                  </a:lnTo>
                  <a:lnTo>
                    <a:pt x="199034" y="99682"/>
                  </a:lnTo>
                  <a:lnTo>
                    <a:pt x="195567" y="100609"/>
                  </a:lnTo>
                  <a:lnTo>
                    <a:pt x="196723" y="105752"/>
                  </a:lnTo>
                  <a:lnTo>
                    <a:pt x="204114" y="103771"/>
                  </a:lnTo>
                  <a:close/>
                </a:path>
                <a:path w="745489" h="165100">
                  <a:moveTo>
                    <a:pt x="223824" y="98488"/>
                  </a:moveTo>
                  <a:lnTo>
                    <a:pt x="222237" y="93472"/>
                  </a:lnTo>
                  <a:lnTo>
                    <a:pt x="218770" y="94399"/>
                  </a:lnTo>
                  <a:lnTo>
                    <a:pt x="215303" y="95326"/>
                  </a:lnTo>
                  <a:lnTo>
                    <a:pt x="216433" y="100469"/>
                  </a:lnTo>
                  <a:lnTo>
                    <a:pt x="223824" y="98488"/>
                  </a:lnTo>
                  <a:close/>
                </a:path>
                <a:path w="745489" h="165100">
                  <a:moveTo>
                    <a:pt x="243535" y="93205"/>
                  </a:moveTo>
                  <a:lnTo>
                    <a:pt x="241985" y="88176"/>
                  </a:lnTo>
                  <a:lnTo>
                    <a:pt x="238518" y="89103"/>
                  </a:lnTo>
                  <a:lnTo>
                    <a:pt x="235051" y="90030"/>
                  </a:lnTo>
                  <a:lnTo>
                    <a:pt x="236156" y="95186"/>
                  </a:lnTo>
                  <a:lnTo>
                    <a:pt x="243535" y="93205"/>
                  </a:lnTo>
                  <a:close/>
                </a:path>
                <a:path w="745489" h="165100">
                  <a:moveTo>
                    <a:pt x="263296" y="88176"/>
                  </a:moveTo>
                  <a:lnTo>
                    <a:pt x="261785" y="83121"/>
                  </a:lnTo>
                  <a:lnTo>
                    <a:pt x="258292" y="83985"/>
                  </a:lnTo>
                  <a:lnTo>
                    <a:pt x="254800" y="84848"/>
                  </a:lnTo>
                  <a:lnTo>
                    <a:pt x="255879" y="90004"/>
                  </a:lnTo>
                  <a:lnTo>
                    <a:pt x="263296" y="88176"/>
                  </a:lnTo>
                  <a:close/>
                </a:path>
                <a:path w="745489" h="165100">
                  <a:moveTo>
                    <a:pt x="283121" y="83286"/>
                  </a:moveTo>
                  <a:lnTo>
                    <a:pt x="281635" y="78232"/>
                  </a:lnTo>
                  <a:lnTo>
                    <a:pt x="278142" y="79095"/>
                  </a:lnTo>
                  <a:lnTo>
                    <a:pt x="274650" y="79959"/>
                  </a:lnTo>
                  <a:lnTo>
                    <a:pt x="275704" y="85115"/>
                  </a:lnTo>
                  <a:lnTo>
                    <a:pt x="283121" y="83286"/>
                  </a:lnTo>
                  <a:close/>
                </a:path>
                <a:path w="745489" h="165100">
                  <a:moveTo>
                    <a:pt x="302933" y="78409"/>
                  </a:moveTo>
                  <a:lnTo>
                    <a:pt x="301472" y="73342"/>
                  </a:lnTo>
                  <a:lnTo>
                    <a:pt x="297980" y="74206"/>
                  </a:lnTo>
                  <a:lnTo>
                    <a:pt x="294487" y="75069"/>
                  </a:lnTo>
                  <a:lnTo>
                    <a:pt x="295503" y="80238"/>
                  </a:lnTo>
                  <a:lnTo>
                    <a:pt x="302933" y="78409"/>
                  </a:lnTo>
                  <a:close/>
                </a:path>
                <a:path w="745489" h="165100">
                  <a:moveTo>
                    <a:pt x="322745" y="73558"/>
                  </a:moveTo>
                  <a:lnTo>
                    <a:pt x="321310" y="68478"/>
                  </a:lnTo>
                  <a:lnTo>
                    <a:pt x="317817" y="69316"/>
                  </a:lnTo>
                  <a:lnTo>
                    <a:pt x="314325" y="70180"/>
                  </a:lnTo>
                  <a:lnTo>
                    <a:pt x="315315" y="75349"/>
                  </a:lnTo>
                  <a:lnTo>
                    <a:pt x="319024" y="74434"/>
                  </a:lnTo>
                  <a:lnTo>
                    <a:pt x="322745" y="73558"/>
                  </a:lnTo>
                  <a:close/>
                </a:path>
                <a:path w="745489" h="165100">
                  <a:moveTo>
                    <a:pt x="342658" y="69126"/>
                  </a:moveTo>
                  <a:lnTo>
                    <a:pt x="341261" y="64046"/>
                  </a:lnTo>
                  <a:lnTo>
                    <a:pt x="337756" y="64833"/>
                  </a:lnTo>
                  <a:lnTo>
                    <a:pt x="334251" y="65620"/>
                  </a:lnTo>
                  <a:lnTo>
                    <a:pt x="335203" y="70789"/>
                  </a:lnTo>
                  <a:lnTo>
                    <a:pt x="342658" y="69126"/>
                  </a:lnTo>
                  <a:close/>
                </a:path>
                <a:path w="745489" h="165100">
                  <a:moveTo>
                    <a:pt x="362572" y="64681"/>
                  </a:moveTo>
                  <a:lnTo>
                    <a:pt x="361200" y="59588"/>
                  </a:lnTo>
                  <a:lnTo>
                    <a:pt x="357695" y="60375"/>
                  </a:lnTo>
                  <a:lnTo>
                    <a:pt x="354190" y="61163"/>
                  </a:lnTo>
                  <a:lnTo>
                    <a:pt x="355104" y="66344"/>
                  </a:lnTo>
                  <a:lnTo>
                    <a:pt x="362572" y="64681"/>
                  </a:lnTo>
                  <a:close/>
                </a:path>
                <a:path w="745489" h="165100">
                  <a:moveTo>
                    <a:pt x="382485" y="60223"/>
                  </a:moveTo>
                  <a:lnTo>
                    <a:pt x="381152" y="55130"/>
                  </a:lnTo>
                  <a:lnTo>
                    <a:pt x="377647" y="55918"/>
                  </a:lnTo>
                  <a:lnTo>
                    <a:pt x="374142" y="56705"/>
                  </a:lnTo>
                  <a:lnTo>
                    <a:pt x="375031" y="61899"/>
                  </a:lnTo>
                  <a:lnTo>
                    <a:pt x="382485" y="60223"/>
                  </a:lnTo>
                  <a:close/>
                </a:path>
                <a:path w="745489" h="165100">
                  <a:moveTo>
                    <a:pt x="402450" y="56045"/>
                  </a:moveTo>
                  <a:lnTo>
                    <a:pt x="401154" y="50939"/>
                  </a:lnTo>
                  <a:lnTo>
                    <a:pt x="397624" y="51638"/>
                  </a:lnTo>
                  <a:lnTo>
                    <a:pt x="394093" y="52336"/>
                  </a:lnTo>
                  <a:lnTo>
                    <a:pt x="394957" y="57531"/>
                  </a:lnTo>
                  <a:lnTo>
                    <a:pt x="402450" y="56045"/>
                  </a:lnTo>
                  <a:close/>
                </a:path>
                <a:path w="745489" h="165100">
                  <a:moveTo>
                    <a:pt x="422452" y="52057"/>
                  </a:moveTo>
                  <a:lnTo>
                    <a:pt x="421195" y="46951"/>
                  </a:lnTo>
                  <a:lnTo>
                    <a:pt x="417664" y="47650"/>
                  </a:lnTo>
                  <a:lnTo>
                    <a:pt x="414134" y="48348"/>
                  </a:lnTo>
                  <a:lnTo>
                    <a:pt x="414959" y="53555"/>
                  </a:lnTo>
                  <a:lnTo>
                    <a:pt x="422452" y="52057"/>
                  </a:lnTo>
                  <a:close/>
                </a:path>
                <a:path w="745489" h="165100">
                  <a:moveTo>
                    <a:pt x="442468" y="48069"/>
                  </a:moveTo>
                  <a:lnTo>
                    <a:pt x="441236" y="42951"/>
                  </a:lnTo>
                  <a:lnTo>
                    <a:pt x="437705" y="43649"/>
                  </a:lnTo>
                  <a:lnTo>
                    <a:pt x="434174" y="44348"/>
                  </a:lnTo>
                  <a:lnTo>
                    <a:pt x="434962" y="49568"/>
                  </a:lnTo>
                  <a:lnTo>
                    <a:pt x="442468" y="48069"/>
                  </a:lnTo>
                  <a:close/>
                </a:path>
                <a:path w="745489" h="165100">
                  <a:moveTo>
                    <a:pt x="462470" y="44081"/>
                  </a:moveTo>
                  <a:lnTo>
                    <a:pt x="461276" y="38963"/>
                  </a:lnTo>
                  <a:lnTo>
                    <a:pt x="457746" y="39662"/>
                  </a:lnTo>
                  <a:lnTo>
                    <a:pt x="454215" y="40360"/>
                  </a:lnTo>
                  <a:lnTo>
                    <a:pt x="454977" y="45580"/>
                  </a:lnTo>
                  <a:lnTo>
                    <a:pt x="462470" y="44081"/>
                  </a:lnTo>
                  <a:close/>
                </a:path>
                <a:path w="745489" h="165100">
                  <a:moveTo>
                    <a:pt x="482561" y="40563"/>
                  </a:moveTo>
                  <a:lnTo>
                    <a:pt x="481406" y="35420"/>
                  </a:lnTo>
                  <a:lnTo>
                    <a:pt x="477862" y="36042"/>
                  </a:lnTo>
                  <a:lnTo>
                    <a:pt x="474319" y="36664"/>
                  </a:lnTo>
                  <a:lnTo>
                    <a:pt x="475043" y="41871"/>
                  </a:lnTo>
                  <a:lnTo>
                    <a:pt x="482561" y="40563"/>
                  </a:lnTo>
                  <a:close/>
                </a:path>
                <a:path w="745489" h="165100">
                  <a:moveTo>
                    <a:pt x="502666" y="37058"/>
                  </a:moveTo>
                  <a:lnTo>
                    <a:pt x="501535" y="31902"/>
                  </a:lnTo>
                  <a:lnTo>
                    <a:pt x="497992" y="32524"/>
                  </a:lnTo>
                  <a:lnTo>
                    <a:pt x="494449" y="33147"/>
                  </a:lnTo>
                  <a:lnTo>
                    <a:pt x="495134" y="38366"/>
                  </a:lnTo>
                  <a:lnTo>
                    <a:pt x="502666" y="37058"/>
                  </a:lnTo>
                  <a:close/>
                </a:path>
                <a:path w="745489" h="165100">
                  <a:moveTo>
                    <a:pt x="522770" y="33553"/>
                  </a:moveTo>
                  <a:lnTo>
                    <a:pt x="521677" y="28397"/>
                  </a:lnTo>
                  <a:lnTo>
                    <a:pt x="518134" y="29019"/>
                  </a:lnTo>
                  <a:lnTo>
                    <a:pt x="514591" y="29641"/>
                  </a:lnTo>
                  <a:lnTo>
                    <a:pt x="515239" y="34861"/>
                  </a:lnTo>
                  <a:lnTo>
                    <a:pt x="522770" y="33553"/>
                  </a:lnTo>
                  <a:close/>
                </a:path>
                <a:path w="745489" h="165100">
                  <a:moveTo>
                    <a:pt x="542886" y="30200"/>
                  </a:moveTo>
                  <a:lnTo>
                    <a:pt x="541832" y="25031"/>
                  </a:lnTo>
                  <a:lnTo>
                    <a:pt x="538276" y="25565"/>
                  </a:lnTo>
                  <a:lnTo>
                    <a:pt x="534720" y="26098"/>
                  </a:lnTo>
                  <a:lnTo>
                    <a:pt x="535330" y="31330"/>
                  </a:lnTo>
                  <a:lnTo>
                    <a:pt x="542886" y="30200"/>
                  </a:lnTo>
                  <a:close/>
                </a:path>
                <a:path w="745489" h="165100">
                  <a:moveTo>
                    <a:pt x="563067" y="27203"/>
                  </a:moveTo>
                  <a:lnTo>
                    <a:pt x="562038" y="22034"/>
                  </a:lnTo>
                  <a:lnTo>
                    <a:pt x="558482" y="22567"/>
                  </a:lnTo>
                  <a:lnTo>
                    <a:pt x="554926" y="23101"/>
                  </a:lnTo>
                  <a:lnTo>
                    <a:pt x="555498" y="28333"/>
                  </a:lnTo>
                  <a:lnTo>
                    <a:pt x="563067" y="27203"/>
                  </a:lnTo>
                  <a:close/>
                </a:path>
                <a:path w="745489" h="165100">
                  <a:moveTo>
                    <a:pt x="583247" y="24218"/>
                  </a:moveTo>
                  <a:lnTo>
                    <a:pt x="582256" y="19037"/>
                  </a:lnTo>
                  <a:lnTo>
                    <a:pt x="578700" y="19570"/>
                  </a:lnTo>
                  <a:lnTo>
                    <a:pt x="575144" y="20091"/>
                  </a:lnTo>
                  <a:lnTo>
                    <a:pt x="575678" y="25336"/>
                  </a:lnTo>
                  <a:lnTo>
                    <a:pt x="583247" y="24218"/>
                  </a:lnTo>
                  <a:close/>
                </a:path>
                <a:path w="745489" h="165100">
                  <a:moveTo>
                    <a:pt x="603427" y="21221"/>
                  </a:moveTo>
                  <a:lnTo>
                    <a:pt x="602475" y="16040"/>
                  </a:lnTo>
                  <a:lnTo>
                    <a:pt x="598919" y="16573"/>
                  </a:lnTo>
                  <a:lnTo>
                    <a:pt x="595363" y="17106"/>
                  </a:lnTo>
                  <a:lnTo>
                    <a:pt x="595871" y="22352"/>
                  </a:lnTo>
                  <a:lnTo>
                    <a:pt x="603427" y="21221"/>
                  </a:lnTo>
                  <a:close/>
                </a:path>
                <a:path w="745489" h="165100">
                  <a:moveTo>
                    <a:pt x="623646" y="18516"/>
                  </a:moveTo>
                  <a:lnTo>
                    <a:pt x="622731" y="13335"/>
                  </a:lnTo>
                  <a:lnTo>
                    <a:pt x="619163" y="13766"/>
                  </a:lnTo>
                  <a:lnTo>
                    <a:pt x="615594" y="14198"/>
                  </a:lnTo>
                  <a:lnTo>
                    <a:pt x="616064" y="19443"/>
                  </a:lnTo>
                  <a:lnTo>
                    <a:pt x="623646" y="18516"/>
                  </a:lnTo>
                  <a:close/>
                </a:path>
                <a:path w="745489" h="165100">
                  <a:moveTo>
                    <a:pt x="643890" y="16065"/>
                  </a:moveTo>
                  <a:lnTo>
                    <a:pt x="643013" y="10871"/>
                  </a:lnTo>
                  <a:lnTo>
                    <a:pt x="639445" y="11303"/>
                  </a:lnTo>
                  <a:lnTo>
                    <a:pt x="635876" y="11734"/>
                  </a:lnTo>
                  <a:lnTo>
                    <a:pt x="636308" y="16992"/>
                  </a:lnTo>
                  <a:lnTo>
                    <a:pt x="643890" y="16065"/>
                  </a:lnTo>
                  <a:close/>
                </a:path>
                <a:path w="745489" h="165100">
                  <a:moveTo>
                    <a:pt x="664146" y="13589"/>
                  </a:moveTo>
                  <a:lnTo>
                    <a:pt x="663308" y="8394"/>
                  </a:lnTo>
                  <a:lnTo>
                    <a:pt x="659739" y="8826"/>
                  </a:lnTo>
                  <a:lnTo>
                    <a:pt x="656170" y="9258"/>
                  </a:lnTo>
                  <a:lnTo>
                    <a:pt x="656564" y="14516"/>
                  </a:lnTo>
                  <a:lnTo>
                    <a:pt x="664146" y="13589"/>
                  </a:lnTo>
                  <a:close/>
                </a:path>
                <a:path w="745489" h="165100">
                  <a:moveTo>
                    <a:pt x="684403" y="11112"/>
                  </a:moveTo>
                  <a:lnTo>
                    <a:pt x="683590" y="5918"/>
                  </a:lnTo>
                  <a:lnTo>
                    <a:pt x="680021" y="6350"/>
                  </a:lnTo>
                  <a:lnTo>
                    <a:pt x="676452" y="6781"/>
                  </a:lnTo>
                  <a:lnTo>
                    <a:pt x="676808" y="12039"/>
                  </a:lnTo>
                  <a:lnTo>
                    <a:pt x="684403" y="11112"/>
                  </a:lnTo>
                  <a:close/>
                </a:path>
                <a:path w="745489" h="165100">
                  <a:moveTo>
                    <a:pt x="704697" y="9067"/>
                  </a:moveTo>
                  <a:lnTo>
                    <a:pt x="703922" y="3848"/>
                  </a:lnTo>
                  <a:lnTo>
                    <a:pt x="700341" y="4191"/>
                  </a:lnTo>
                  <a:lnTo>
                    <a:pt x="696760" y="4533"/>
                  </a:lnTo>
                  <a:lnTo>
                    <a:pt x="697077" y="9779"/>
                  </a:lnTo>
                  <a:lnTo>
                    <a:pt x="704697" y="9067"/>
                  </a:lnTo>
                  <a:close/>
                </a:path>
                <a:path w="745489" h="165100">
                  <a:moveTo>
                    <a:pt x="725004" y="7150"/>
                  </a:moveTo>
                  <a:lnTo>
                    <a:pt x="724268" y="1930"/>
                  </a:lnTo>
                  <a:lnTo>
                    <a:pt x="720686" y="2273"/>
                  </a:lnTo>
                  <a:lnTo>
                    <a:pt x="717105" y="2616"/>
                  </a:lnTo>
                  <a:lnTo>
                    <a:pt x="717397" y="7874"/>
                  </a:lnTo>
                  <a:lnTo>
                    <a:pt x="725004" y="7150"/>
                  </a:lnTo>
                  <a:close/>
                </a:path>
                <a:path w="745489" h="165100">
                  <a:moveTo>
                    <a:pt x="745312" y="5219"/>
                  </a:moveTo>
                  <a:lnTo>
                    <a:pt x="744613" y="0"/>
                  </a:lnTo>
                  <a:lnTo>
                    <a:pt x="741032" y="342"/>
                  </a:lnTo>
                  <a:lnTo>
                    <a:pt x="737450" y="685"/>
                  </a:lnTo>
                  <a:lnTo>
                    <a:pt x="737704" y="5943"/>
                  </a:lnTo>
                  <a:lnTo>
                    <a:pt x="74531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 descr=""/>
            <p:cNvSpPr/>
            <p:nvPr/>
          </p:nvSpPr>
          <p:spPr>
            <a:xfrm>
              <a:off x="4545289" y="5458314"/>
              <a:ext cx="456565" cy="0"/>
            </a:xfrm>
            <a:custGeom>
              <a:avLst/>
              <a:gdLst/>
              <a:ahLst/>
              <a:cxnLst/>
              <a:rect l="l" t="t" r="r" b="b"/>
              <a:pathLst>
                <a:path w="456564" h="0">
                  <a:moveTo>
                    <a:pt x="0" y="0"/>
                  </a:moveTo>
                  <a:lnTo>
                    <a:pt x="456333" y="0"/>
                  </a:lnTo>
                </a:path>
              </a:pathLst>
            </a:custGeom>
            <a:ln w="1575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 descr=""/>
            <p:cNvSpPr/>
            <p:nvPr/>
          </p:nvSpPr>
          <p:spPr>
            <a:xfrm>
              <a:off x="799922" y="5458421"/>
              <a:ext cx="4747260" cy="490855"/>
            </a:xfrm>
            <a:custGeom>
              <a:avLst/>
              <a:gdLst/>
              <a:ahLst/>
              <a:cxnLst/>
              <a:rect l="l" t="t" r="r" b="b"/>
              <a:pathLst>
                <a:path w="4747260" h="490854">
                  <a:moveTo>
                    <a:pt x="9105" y="109613"/>
                  </a:moveTo>
                  <a:lnTo>
                    <a:pt x="6019" y="107772"/>
                  </a:lnTo>
                  <a:lnTo>
                    <a:pt x="2933" y="105930"/>
                  </a:lnTo>
                  <a:lnTo>
                    <a:pt x="0" y="110312"/>
                  </a:lnTo>
                  <a:lnTo>
                    <a:pt x="6591" y="114236"/>
                  </a:lnTo>
                  <a:lnTo>
                    <a:pt x="9105" y="109613"/>
                  </a:lnTo>
                  <a:close/>
                </a:path>
                <a:path w="4747260" h="490854">
                  <a:moveTo>
                    <a:pt x="26682" y="120065"/>
                  </a:moveTo>
                  <a:lnTo>
                    <a:pt x="23596" y="118224"/>
                  </a:lnTo>
                  <a:lnTo>
                    <a:pt x="20510" y="116382"/>
                  </a:lnTo>
                  <a:lnTo>
                    <a:pt x="17602" y="120777"/>
                  </a:lnTo>
                  <a:lnTo>
                    <a:pt x="24193" y="124701"/>
                  </a:lnTo>
                  <a:lnTo>
                    <a:pt x="26682" y="120065"/>
                  </a:lnTo>
                  <a:close/>
                </a:path>
                <a:path w="4747260" h="490854">
                  <a:moveTo>
                    <a:pt x="44259" y="130517"/>
                  </a:moveTo>
                  <a:lnTo>
                    <a:pt x="41173" y="128676"/>
                  </a:lnTo>
                  <a:lnTo>
                    <a:pt x="38087" y="126834"/>
                  </a:lnTo>
                  <a:lnTo>
                    <a:pt x="35191" y="131241"/>
                  </a:lnTo>
                  <a:lnTo>
                    <a:pt x="41783" y="135166"/>
                  </a:lnTo>
                  <a:lnTo>
                    <a:pt x="44259" y="130517"/>
                  </a:lnTo>
                  <a:close/>
                </a:path>
                <a:path w="4747260" h="490854">
                  <a:moveTo>
                    <a:pt x="61823" y="140982"/>
                  </a:moveTo>
                  <a:lnTo>
                    <a:pt x="58737" y="139141"/>
                  </a:lnTo>
                  <a:lnTo>
                    <a:pt x="55651" y="137299"/>
                  </a:lnTo>
                  <a:lnTo>
                    <a:pt x="52768" y="141719"/>
                  </a:lnTo>
                  <a:lnTo>
                    <a:pt x="59359" y="145643"/>
                  </a:lnTo>
                  <a:lnTo>
                    <a:pt x="61823" y="140982"/>
                  </a:lnTo>
                  <a:close/>
                </a:path>
                <a:path w="4747260" h="490854">
                  <a:moveTo>
                    <a:pt x="79400" y="151434"/>
                  </a:moveTo>
                  <a:lnTo>
                    <a:pt x="76314" y="149593"/>
                  </a:lnTo>
                  <a:lnTo>
                    <a:pt x="73228" y="147751"/>
                  </a:lnTo>
                  <a:lnTo>
                    <a:pt x="70370" y="152171"/>
                  </a:lnTo>
                  <a:lnTo>
                    <a:pt x="76962" y="156095"/>
                  </a:lnTo>
                  <a:lnTo>
                    <a:pt x="79400" y="151434"/>
                  </a:lnTo>
                  <a:close/>
                </a:path>
                <a:path w="4747260" h="490854">
                  <a:moveTo>
                    <a:pt x="97078" y="161683"/>
                  </a:moveTo>
                  <a:lnTo>
                    <a:pt x="93954" y="159918"/>
                  </a:lnTo>
                  <a:lnTo>
                    <a:pt x="90830" y="158153"/>
                  </a:lnTo>
                  <a:lnTo>
                    <a:pt x="87985" y="162585"/>
                  </a:lnTo>
                  <a:lnTo>
                    <a:pt x="94653" y="166357"/>
                  </a:lnTo>
                  <a:lnTo>
                    <a:pt x="97078" y="161683"/>
                  </a:lnTo>
                  <a:close/>
                </a:path>
                <a:path w="4747260" h="490854">
                  <a:moveTo>
                    <a:pt x="114884" y="171754"/>
                  </a:moveTo>
                  <a:lnTo>
                    <a:pt x="111760" y="169989"/>
                  </a:lnTo>
                  <a:lnTo>
                    <a:pt x="108635" y="168224"/>
                  </a:lnTo>
                  <a:lnTo>
                    <a:pt x="105803" y="172669"/>
                  </a:lnTo>
                  <a:lnTo>
                    <a:pt x="112483" y="176441"/>
                  </a:lnTo>
                  <a:lnTo>
                    <a:pt x="114884" y="171754"/>
                  </a:lnTo>
                  <a:close/>
                </a:path>
                <a:path w="4747260" h="490854">
                  <a:moveTo>
                    <a:pt x="132676" y="181813"/>
                  </a:moveTo>
                  <a:lnTo>
                    <a:pt x="129552" y="180047"/>
                  </a:lnTo>
                  <a:lnTo>
                    <a:pt x="126428" y="178282"/>
                  </a:lnTo>
                  <a:lnTo>
                    <a:pt x="123609" y="182740"/>
                  </a:lnTo>
                  <a:lnTo>
                    <a:pt x="130289" y="186512"/>
                  </a:lnTo>
                  <a:lnTo>
                    <a:pt x="132676" y="181813"/>
                  </a:lnTo>
                  <a:close/>
                </a:path>
                <a:path w="4747260" h="490854">
                  <a:moveTo>
                    <a:pt x="150482" y="191884"/>
                  </a:moveTo>
                  <a:lnTo>
                    <a:pt x="147358" y="190119"/>
                  </a:lnTo>
                  <a:lnTo>
                    <a:pt x="144233" y="188353"/>
                  </a:lnTo>
                  <a:lnTo>
                    <a:pt x="141439" y="192824"/>
                  </a:lnTo>
                  <a:lnTo>
                    <a:pt x="148120" y="196596"/>
                  </a:lnTo>
                  <a:lnTo>
                    <a:pt x="150482" y="191884"/>
                  </a:lnTo>
                  <a:close/>
                </a:path>
                <a:path w="4747260" h="490854">
                  <a:moveTo>
                    <a:pt x="168287" y="201942"/>
                  </a:moveTo>
                  <a:lnTo>
                    <a:pt x="165163" y="200177"/>
                  </a:lnTo>
                  <a:lnTo>
                    <a:pt x="162039" y="198412"/>
                  </a:lnTo>
                  <a:lnTo>
                    <a:pt x="159258" y="202882"/>
                  </a:lnTo>
                  <a:lnTo>
                    <a:pt x="165938" y="206667"/>
                  </a:lnTo>
                  <a:lnTo>
                    <a:pt x="168287" y="201942"/>
                  </a:lnTo>
                  <a:close/>
                </a:path>
                <a:path w="4747260" h="490854">
                  <a:moveTo>
                    <a:pt x="186080" y="212013"/>
                  </a:moveTo>
                  <a:lnTo>
                    <a:pt x="182956" y="210248"/>
                  </a:lnTo>
                  <a:lnTo>
                    <a:pt x="179832" y="208483"/>
                  </a:lnTo>
                  <a:lnTo>
                    <a:pt x="177076" y="212966"/>
                  </a:lnTo>
                  <a:lnTo>
                    <a:pt x="183756" y="216750"/>
                  </a:lnTo>
                  <a:lnTo>
                    <a:pt x="186080" y="212013"/>
                  </a:lnTo>
                  <a:close/>
                </a:path>
                <a:path w="4747260" h="490854">
                  <a:moveTo>
                    <a:pt x="204101" y="221703"/>
                  </a:moveTo>
                  <a:lnTo>
                    <a:pt x="200926" y="220002"/>
                  </a:lnTo>
                  <a:lnTo>
                    <a:pt x="197751" y="218300"/>
                  </a:lnTo>
                  <a:lnTo>
                    <a:pt x="195021" y="222808"/>
                  </a:lnTo>
                  <a:lnTo>
                    <a:pt x="201790" y="226428"/>
                  </a:lnTo>
                  <a:lnTo>
                    <a:pt x="204101" y="221703"/>
                  </a:lnTo>
                  <a:close/>
                </a:path>
                <a:path w="4747260" h="490854">
                  <a:moveTo>
                    <a:pt x="222123" y="231343"/>
                  </a:moveTo>
                  <a:lnTo>
                    <a:pt x="218948" y="229641"/>
                  </a:lnTo>
                  <a:lnTo>
                    <a:pt x="215773" y="227939"/>
                  </a:lnTo>
                  <a:lnTo>
                    <a:pt x="213067" y="232460"/>
                  </a:lnTo>
                  <a:lnTo>
                    <a:pt x="219824" y="236080"/>
                  </a:lnTo>
                  <a:lnTo>
                    <a:pt x="222123" y="231343"/>
                  </a:lnTo>
                  <a:close/>
                </a:path>
                <a:path w="4747260" h="490854">
                  <a:moveTo>
                    <a:pt x="240157" y="240995"/>
                  </a:moveTo>
                  <a:lnTo>
                    <a:pt x="236982" y="239293"/>
                  </a:lnTo>
                  <a:lnTo>
                    <a:pt x="233807" y="237591"/>
                  </a:lnTo>
                  <a:lnTo>
                    <a:pt x="231114" y="242125"/>
                  </a:lnTo>
                  <a:lnTo>
                    <a:pt x="237883" y="245745"/>
                  </a:lnTo>
                  <a:lnTo>
                    <a:pt x="240157" y="240995"/>
                  </a:lnTo>
                  <a:close/>
                </a:path>
                <a:path w="4747260" h="490854">
                  <a:moveTo>
                    <a:pt x="258191" y="250634"/>
                  </a:moveTo>
                  <a:lnTo>
                    <a:pt x="255016" y="248932"/>
                  </a:lnTo>
                  <a:lnTo>
                    <a:pt x="251841" y="247230"/>
                  </a:lnTo>
                  <a:lnTo>
                    <a:pt x="249174" y="251777"/>
                  </a:lnTo>
                  <a:lnTo>
                    <a:pt x="255943" y="255397"/>
                  </a:lnTo>
                  <a:lnTo>
                    <a:pt x="258191" y="250634"/>
                  </a:lnTo>
                  <a:close/>
                </a:path>
                <a:path w="4747260" h="490854">
                  <a:moveTo>
                    <a:pt x="276212" y="260286"/>
                  </a:moveTo>
                  <a:lnTo>
                    <a:pt x="273037" y="258584"/>
                  </a:lnTo>
                  <a:lnTo>
                    <a:pt x="269862" y="256882"/>
                  </a:lnTo>
                  <a:lnTo>
                    <a:pt x="267220" y="261442"/>
                  </a:lnTo>
                  <a:lnTo>
                    <a:pt x="273977" y="265061"/>
                  </a:lnTo>
                  <a:lnTo>
                    <a:pt x="276212" y="260286"/>
                  </a:lnTo>
                  <a:close/>
                </a:path>
                <a:path w="4747260" h="490854">
                  <a:moveTo>
                    <a:pt x="294360" y="269671"/>
                  </a:moveTo>
                  <a:lnTo>
                    <a:pt x="291147" y="268058"/>
                  </a:lnTo>
                  <a:lnTo>
                    <a:pt x="287934" y="266446"/>
                  </a:lnTo>
                  <a:lnTo>
                    <a:pt x="285305" y="271005"/>
                  </a:lnTo>
                  <a:lnTo>
                    <a:pt x="292150" y="274459"/>
                  </a:lnTo>
                  <a:lnTo>
                    <a:pt x="294360" y="269671"/>
                  </a:lnTo>
                  <a:close/>
                </a:path>
                <a:path w="4747260" h="490854">
                  <a:moveTo>
                    <a:pt x="312623" y="278879"/>
                  </a:moveTo>
                  <a:lnTo>
                    <a:pt x="309410" y="277266"/>
                  </a:lnTo>
                  <a:lnTo>
                    <a:pt x="306197" y="275653"/>
                  </a:lnTo>
                  <a:lnTo>
                    <a:pt x="303593" y="280225"/>
                  </a:lnTo>
                  <a:lnTo>
                    <a:pt x="310438" y="283679"/>
                  </a:lnTo>
                  <a:lnTo>
                    <a:pt x="312623" y="278879"/>
                  </a:lnTo>
                  <a:close/>
                </a:path>
                <a:path w="4747260" h="490854">
                  <a:moveTo>
                    <a:pt x="330885" y="288074"/>
                  </a:moveTo>
                  <a:lnTo>
                    <a:pt x="327672" y="286461"/>
                  </a:lnTo>
                  <a:lnTo>
                    <a:pt x="324459" y="284848"/>
                  </a:lnTo>
                  <a:lnTo>
                    <a:pt x="321868" y="289433"/>
                  </a:lnTo>
                  <a:lnTo>
                    <a:pt x="328726" y="292887"/>
                  </a:lnTo>
                  <a:lnTo>
                    <a:pt x="330885" y="288074"/>
                  </a:lnTo>
                  <a:close/>
                </a:path>
                <a:path w="4747260" h="490854">
                  <a:moveTo>
                    <a:pt x="349148" y="297268"/>
                  </a:moveTo>
                  <a:lnTo>
                    <a:pt x="345935" y="295656"/>
                  </a:lnTo>
                  <a:lnTo>
                    <a:pt x="342722" y="294043"/>
                  </a:lnTo>
                  <a:lnTo>
                    <a:pt x="340156" y="298640"/>
                  </a:lnTo>
                  <a:lnTo>
                    <a:pt x="347014" y="302094"/>
                  </a:lnTo>
                  <a:lnTo>
                    <a:pt x="349148" y="297268"/>
                  </a:lnTo>
                  <a:close/>
                </a:path>
                <a:path w="4747260" h="490854">
                  <a:moveTo>
                    <a:pt x="367398" y="306463"/>
                  </a:moveTo>
                  <a:lnTo>
                    <a:pt x="364185" y="304850"/>
                  </a:lnTo>
                  <a:lnTo>
                    <a:pt x="360972" y="303237"/>
                  </a:lnTo>
                  <a:lnTo>
                    <a:pt x="358432" y="307848"/>
                  </a:lnTo>
                  <a:lnTo>
                    <a:pt x="365290" y="311302"/>
                  </a:lnTo>
                  <a:lnTo>
                    <a:pt x="367398" y="306463"/>
                  </a:lnTo>
                  <a:close/>
                </a:path>
                <a:path w="4747260" h="490854">
                  <a:moveTo>
                    <a:pt x="385749" y="315493"/>
                  </a:moveTo>
                  <a:lnTo>
                    <a:pt x="382498" y="313956"/>
                  </a:lnTo>
                  <a:lnTo>
                    <a:pt x="379247" y="312420"/>
                  </a:lnTo>
                  <a:lnTo>
                    <a:pt x="376732" y="317055"/>
                  </a:lnTo>
                  <a:lnTo>
                    <a:pt x="383667" y="320332"/>
                  </a:lnTo>
                  <a:lnTo>
                    <a:pt x="385749" y="315493"/>
                  </a:lnTo>
                  <a:close/>
                </a:path>
                <a:path w="4747260" h="490854">
                  <a:moveTo>
                    <a:pt x="404241" y="324218"/>
                  </a:moveTo>
                  <a:lnTo>
                    <a:pt x="400989" y="322681"/>
                  </a:lnTo>
                  <a:lnTo>
                    <a:pt x="397738" y="321144"/>
                  </a:lnTo>
                  <a:lnTo>
                    <a:pt x="395236" y="325793"/>
                  </a:lnTo>
                  <a:lnTo>
                    <a:pt x="402183" y="329069"/>
                  </a:lnTo>
                  <a:lnTo>
                    <a:pt x="404241" y="324218"/>
                  </a:lnTo>
                  <a:close/>
                </a:path>
                <a:path w="4747260" h="490854">
                  <a:moveTo>
                    <a:pt x="422732" y="332943"/>
                  </a:moveTo>
                  <a:lnTo>
                    <a:pt x="419481" y="331406"/>
                  </a:lnTo>
                  <a:lnTo>
                    <a:pt x="416229" y="329869"/>
                  </a:lnTo>
                  <a:lnTo>
                    <a:pt x="413753" y="334530"/>
                  </a:lnTo>
                  <a:lnTo>
                    <a:pt x="420700" y="337807"/>
                  </a:lnTo>
                  <a:lnTo>
                    <a:pt x="422732" y="332943"/>
                  </a:lnTo>
                  <a:close/>
                </a:path>
                <a:path w="4747260" h="490854">
                  <a:moveTo>
                    <a:pt x="441210" y="341668"/>
                  </a:moveTo>
                  <a:lnTo>
                    <a:pt x="437959" y="340131"/>
                  </a:lnTo>
                  <a:lnTo>
                    <a:pt x="434708" y="338594"/>
                  </a:lnTo>
                  <a:lnTo>
                    <a:pt x="432257" y="343268"/>
                  </a:lnTo>
                  <a:lnTo>
                    <a:pt x="439204" y="346532"/>
                  </a:lnTo>
                  <a:lnTo>
                    <a:pt x="441210" y="341668"/>
                  </a:lnTo>
                  <a:close/>
                </a:path>
                <a:path w="4747260" h="490854">
                  <a:moveTo>
                    <a:pt x="459701" y="350380"/>
                  </a:moveTo>
                  <a:lnTo>
                    <a:pt x="456450" y="348843"/>
                  </a:lnTo>
                  <a:lnTo>
                    <a:pt x="453199" y="347306"/>
                  </a:lnTo>
                  <a:lnTo>
                    <a:pt x="450773" y="351993"/>
                  </a:lnTo>
                  <a:lnTo>
                    <a:pt x="457720" y="355257"/>
                  </a:lnTo>
                  <a:lnTo>
                    <a:pt x="459701" y="350380"/>
                  </a:lnTo>
                  <a:close/>
                </a:path>
                <a:path w="4747260" h="490854">
                  <a:moveTo>
                    <a:pt x="478294" y="358902"/>
                  </a:moveTo>
                  <a:lnTo>
                    <a:pt x="475005" y="357454"/>
                  </a:lnTo>
                  <a:lnTo>
                    <a:pt x="471716" y="356006"/>
                  </a:lnTo>
                  <a:lnTo>
                    <a:pt x="469315" y="360705"/>
                  </a:lnTo>
                  <a:lnTo>
                    <a:pt x="476338" y="363791"/>
                  </a:lnTo>
                  <a:lnTo>
                    <a:pt x="478294" y="358902"/>
                  </a:lnTo>
                  <a:close/>
                </a:path>
                <a:path w="4747260" h="490854">
                  <a:moveTo>
                    <a:pt x="497014" y="367118"/>
                  </a:moveTo>
                  <a:lnTo>
                    <a:pt x="493725" y="365671"/>
                  </a:lnTo>
                  <a:lnTo>
                    <a:pt x="490435" y="364223"/>
                  </a:lnTo>
                  <a:lnTo>
                    <a:pt x="488061" y="368935"/>
                  </a:lnTo>
                  <a:lnTo>
                    <a:pt x="495096" y="372021"/>
                  </a:lnTo>
                  <a:lnTo>
                    <a:pt x="497014" y="367118"/>
                  </a:lnTo>
                  <a:close/>
                </a:path>
                <a:path w="4747260" h="490854">
                  <a:moveTo>
                    <a:pt x="515721" y="375335"/>
                  </a:moveTo>
                  <a:lnTo>
                    <a:pt x="512432" y="373888"/>
                  </a:lnTo>
                  <a:lnTo>
                    <a:pt x="509143" y="372440"/>
                  </a:lnTo>
                  <a:lnTo>
                    <a:pt x="506806" y="377164"/>
                  </a:lnTo>
                  <a:lnTo>
                    <a:pt x="513829" y="380250"/>
                  </a:lnTo>
                  <a:lnTo>
                    <a:pt x="515721" y="375335"/>
                  </a:lnTo>
                  <a:close/>
                </a:path>
                <a:path w="4747260" h="490854">
                  <a:moveTo>
                    <a:pt x="534441" y="383552"/>
                  </a:moveTo>
                  <a:lnTo>
                    <a:pt x="531152" y="382104"/>
                  </a:lnTo>
                  <a:lnTo>
                    <a:pt x="527862" y="380657"/>
                  </a:lnTo>
                  <a:lnTo>
                    <a:pt x="525551" y="385394"/>
                  </a:lnTo>
                  <a:lnTo>
                    <a:pt x="532574" y="388480"/>
                  </a:lnTo>
                  <a:lnTo>
                    <a:pt x="534441" y="383552"/>
                  </a:lnTo>
                  <a:close/>
                </a:path>
                <a:path w="4747260" h="490854">
                  <a:moveTo>
                    <a:pt x="553161" y="391769"/>
                  </a:moveTo>
                  <a:lnTo>
                    <a:pt x="549871" y="390321"/>
                  </a:lnTo>
                  <a:lnTo>
                    <a:pt x="546582" y="388874"/>
                  </a:lnTo>
                  <a:lnTo>
                    <a:pt x="544296" y="393623"/>
                  </a:lnTo>
                  <a:lnTo>
                    <a:pt x="551319" y="396709"/>
                  </a:lnTo>
                  <a:lnTo>
                    <a:pt x="553161" y="391769"/>
                  </a:lnTo>
                  <a:close/>
                </a:path>
                <a:path w="4747260" h="490854">
                  <a:moveTo>
                    <a:pt x="572020" y="399643"/>
                  </a:moveTo>
                  <a:lnTo>
                    <a:pt x="568693" y="398297"/>
                  </a:lnTo>
                  <a:lnTo>
                    <a:pt x="565365" y="396951"/>
                  </a:lnTo>
                  <a:lnTo>
                    <a:pt x="563105" y="401713"/>
                  </a:lnTo>
                  <a:lnTo>
                    <a:pt x="570217" y="404596"/>
                  </a:lnTo>
                  <a:lnTo>
                    <a:pt x="572020" y="399643"/>
                  </a:lnTo>
                  <a:close/>
                </a:path>
                <a:path w="4747260" h="490854">
                  <a:moveTo>
                    <a:pt x="590969" y="407327"/>
                  </a:moveTo>
                  <a:lnTo>
                    <a:pt x="587641" y="405980"/>
                  </a:lnTo>
                  <a:lnTo>
                    <a:pt x="584314" y="404634"/>
                  </a:lnTo>
                  <a:lnTo>
                    <a:pt x="582079" y="409409"/>
                  </a:lnTo>
                  <a:lnTo>
                    <a:pt x="589191" y="412292"/>
                  </a:lnTo>
                  <a:lnTo>
                    <a:pt x="590969" y="407327"/>
                  </a:lnTo>
                  <a:close/>
                </a:path>
                <a:path w="4747260" h="490854">
                  <a:moveTo>
                    <a:pt x="609904" y="415010"/>
                  </a:moveTo>
                  <a:lnTo>
                    <a:pt x="606577" y="413664"/>
                  </a:lnTo>
                  <a:lnTo>
                    <a:pt x="603250" y="412318"/>
                  </a:lnTo>
                  <a:lnTo>
                    <a:pt x="601052" y="417106"/>
                  </a:lnTo>
                  <a:lnTo>
                    <a:pt x="608164" y="419989"/>
                  </a:lnTo>
                  <a:lnTo>
                    <a:pt x="609904" y="415010"/>
                  </a:lnTo>
                  <a:close/>
                </a:path>
                <a:path w="4747260" h="490854">
                  <a:moveTo>
                    <a:pt x="628853" y="422694"/>
                  </a:moveTo>
                  <a:lnTo>
                    <a:pt x="625525" y="421347"/>
                  </a:lnTo>
                  <a:lnTo>
                    <a:pt x="622198" y="420001"/>
                  </a:lnTo>
                  <a:lnTo>
                    <a:pt x="620026" y="424802"/>
                  </a:lnTo>
                  <a:lnTo>
                    <a:pt x="627138" y="427685"/>
                  </a:lnTo>
                  <a:lnTo>
                    <a:pt x="628853" y="422694"/>
                  </a:lnTo>
                  <a:close/>
                </a:path>
                <a:path w="4747260" h="490854">
                  <a:moveTo>
                    <a:pt x="647801" y="430364"/>
                  </a:moveTo>
                  <a:lnTo>
                    <a:pt x="644474" y="429018"/>
                  </a:lnTo>
                  <a:lnTo>
                    <a:pt x="641146" y="427672"/>
                  </a:lnTo>
                  <a:lnTo>
                    <a:pt x="639013" y="432485"/>
                  </a:lnTo>
                  <a:lnTo>
                    <a:pt x="646125" y="435368"/>
                  </a:lnTo>
                  <a:lnTo>
                    <a:pt x="647801" y="430364"/>
                  </a:lnTo>
                  <a:close/>
                </a:path>
                <a:path w="4747260" h="490854">
                  <a:moveTo>
                    <a:pt x="666965" y="437476"/>
                  </a:moveTo>
                  <a:lnTo>
                    <a:pt x="663600" y="436232"/>
                  </a:lnTo>
                  <a:lnTo>
                    <a:pt x="660234" y="434987"/>
                  </a:lnTo>
                  <a:lnTo>
                    <a:pt x="658126" y="439813"/>
                  </a:lnTo>
                  <a:lnTo>
                    <a:pt x="665314" y="442480"/>
                  </a:lnTo>
                  <a:lnTo>
                    <a:pt x="666965" y="437476"/>
                  </a:lnTo>
                  <a:close/>
                </a:path>
                <a:path w="4747260" h="490854">
                  <a:moveTo>
                    <a:pt x="686130" y="444588"/>
                  </a:moveTo>
                  <a:lnTo>
                    <a:pt x="682764" y="443344"/>
                  </a:lnTo>
                  <a:lnTo>
                    <a:pt x="679399" y="442087"/>
                  </a:lnTo>
                  <a:lnTo>
                    <a:pt x="677329" y="446938"/>
                  </a:lnTo>
                  <a:lnTo>
                    <a:pt x="684517" y="449605"/>
                  </a:lnTo>
                  <a:lnTo>
                    <a:pt x="686130" y="444588"/>
                  </a:lnTo>
                  <a:close/>
                </a:path>
                <a:path w="4747260" h="490854">
                  <a:moveTo>
                    <a:pt x="705294" y="451713"/>
                  </a:moveTo>
                  <a:lnTo>
                    <a:pt x="701929" y="450456"/>
                  </a:lnTo>
                  <a:lnTo>
                    <a:pt x="698563" y="449211"/>
                  </a:lnTo>
                  <a:lnTo>
                    <a:pt x="696518" y="454063"/>
                  </a:lnTo>
                  <a:lnTo>
                    <a:pt x="703719" y="456730"/>
                  </a:lnTo>
                  <a:lnTo>
                    <a:pt x="705294" y="451713"/>
                  </a:lnTo>
                  <a:close/>
                </a:path>
                <a:path w="4747260" h="490854">
                  <a:moveTo>
                    <a:pt x="724446" y="458825"/>
                  </a:moveTo>
                  <a:lnTo>
                    <a:pt x="721080" y="457581"/>
                  </a:lnTo>
                  <a:lnTo>
                    <a:pt x="717715" y="456323"/>
                  </a:lnTo>
                  <a:lnTo>
                    <a:pt x="715708" y="461200"/>
                  </a:lnTo>
                  <a:lnTo>
                    <a:pt x="722896" y="463867"/>
                  </a:lnTo>
                  <a:lnTo>
                    <a:pt x="724446" y="458825"/>
                  </a:lnTo>
                  <a:close/>
                </a:path>
                <a:path w="4747260" h="490854">
                  <a:moveTo>
                    <a:pt x="743737" y="465594"/>
                  </a:moveTo>
                  <a:lnTo>
                    <a:pt x="740333" y="464451"/>
                  </a:lnTo>
                  <a:lnTo>
                    <a:pt x="736930" y="463308"/>
                  </a:lnTo>
                  <a:lnTo>
                    <a:pt x="734949" y="468198"/>
                  </a:lnTo>
                  <a:lnTo>
                    <a:pt x="742226" y="470636"/>
                  </a:lnTo>
                  <a:lnTo>
                    <a:pt x="743737" y="465594"/>
                  </a:lnTo>
                  <a:close/>
                </a:path>
                <a:path w="4747260" h="490854">
                  <a:moveTo>
                    <a:pt x="763104" y="472109"/>
                  </a:moveTo>
                  <a:lnTo>
                    <a:pt x="759701" y="470966"/>
                  </a:lnTo>
                  <a:lnTo>
                    <a:pt x="756297" y="469823"/>
                  </a:lnTo>
                  <a:lnTo>
                    <a:pt x="754354" y="474726"/>
                  </a:lnTo>
                  <a:lnTo>
                    <a:pt x="761631" y="477164"/>
                  </a:lnTo>
                  <a:lnTo>
                    <a:pt x="763104" y="472109"/>
                  </a:lnTo>
                  <a:close/>
                </a:path>
                <a:path w="4747260" h="490854">
                  <a:moveTo>
                    <a:pt x="782472" y="478637"/>
                  </a:moveTo>
                  <a:lnTo>
                    <a:pt x="779068" y="477494"/>
                  </a:lnTo>
                  <a:lnTo>
                    <a:pt x="775665" y="476351"/>
                  </a:lnTo>
                  <a:lnTo>
                    <a:pt x="773760" y="481266"/>
                  </a:lnTo>
                  <a:lnTo>
                    <a:pt x="781037" y="483717"/>
                  </a:lnTo>
                  <a:lnTo>
                    <a:pt x="782472" y="478637"/>
                  </a:lnTo>
                  <a:close/>
                </a:path>
                <a:path w="4747260" h="490854">
                  <a:moveTo>
                    <a:pt x="801852" y="485152"/>
                  </a:moveTo>
                  <a:lnTo>
                    <a:pt x="798449" y="484009"/>
                  </a:lnTo>
                  <a:lnTo>
                    <a:pt x="795045" y="482866"/>
                  </a:lnTo>
                  <a:lnTo>
                    <a:pt x="793178" y="487794"/>
                  </a:lnTo>
                  <a:lnTo>
                    <a:pt x="800455" y="490232"/>
                  </a:lnTo>
                  <a:lnTo>
                    <a:pt x="801852" y="485152"/>
                  </a:lnTo>
                  <a:close/>
                </a:path>
                <a:path w="4747260" h="490854">
                  <a:moveTo>
                    <a:pt x="4222077" y="533"/>
                  </a:moveTo>
                  <a:lnTo>
                    <a:pt x="4218495" y="266"/>
                  </a:lnTo>
                  <a:lnTo>
                    <a:pt x="4214914" y="0"/>
                  </a:lnTo>
                  <a:lnTo>
                    <a:pt x="4214317" y="5232"/>
                  </a:lnTo>
                  <a:lnTo>
                    <a:pt x="4221937" y="5791"/>
                  </a:lnTo>
                  <a:lnTo>
                    <a:pt x="4222077" y="533"/>
                  </a:lnTo>
                  <a:close/>
                </a:path>
                <a:path w="4747260" h="490854">
                  <a:moveTo>
                    <a:pt x="4242460" y="2019"/>
                  </a:moveTo>
                  <a:lnTo>
                    <a:pt x="4238879" y="1752"/>
                  </a:lnTo>
                  <a:lnTo>
                    <a:pt x="4235297" y="1485"/>
                  </a:lnTo>
                  <a:lnTo>
                    <a:pt x="4234662" y="6718"/>
                  </a:lnTo>
                  <a:lnTo>
                    <a:pt x="4242282" y="7277"/>
                  </a:lnTo>
                  <a:lnTo>
                    <a:pt x="4242460" y="2019"/>
                  </a:lnTo>
                  <a:close/>
                </a:path>
                <a:path w="4747260" h="490854">
                  <a:moveTo>
                    <a:pt x="4262844" y="3517"/>
                  </a:moveTo>
                  <a:lnTo>
                    <a:pt x="4259262" y="3251"/>
                  </a:lnTo>
                  <a:lnTo>
                    <a:pt x="4255681" y="2984"/>
                  </a:lnTo>
                  <a:lnTo>
                    <a:pt x="4255008" y="8216"/>
                  </a:lnTo>
                  <a:lnTo>
                    <a:pt x="4262640" y="8775"/>
                  </a:lnTo>
                  <a:lnTo>
                    <a:pt x="4262844" y="3517"/>
                  </a:lnTo>
                  <a:close/>
                </a:path>
                <a:path w="4747260" h="490854">
                  <a:moveTo>
                    <a:pt x="4283202" y="5321"/>
                  </a:moveTo>
                  <a:lnTo>
                    <a:pt x="4279620" y="4965"/>
                  </a:lnTo>
                  <a:lnTo>
                    <a:pt x="4276039" y="4610"/>
                  </a:lnTo>
                  <a:lnTo>
                    <a:pt x="4275353" y="9829"/>
                  </a:lnTo>
                  <a:lnTo>
                    <a:pt x="4282948" y="10591"/>
                  </a:lnTo>
                  <a:lnTo>
                    <a:pt x="4283202" y="5321"/>
                  </a:lnTo>
                  <a:close/>
                </a:path>
                <a:path w="4747260" h="490854">
                  <a:moveTo>
                    <a:pt x="4303522" y="7378"/>
                  </a:moveTo>
                  <a:lnTo>
                    <a:pt x="4299940" y="7023"/>
                  </a:lnTo>
                  <a:lnTo>
                    <a:pt x="4296359" y="6667"/>
                  </a:lnTo>
                  <a:lnTo>
                    <a:pt x="4295635" y="11874"/>
                  </a:lnTo>
                  <a:lnTo>
                    <a:pt x="4303242" y="12649"/>
                  </a:lnTo>
                  <a:lnTo>
                    <a:pt x="4303522" y="7378"/>
                  </a:lnTo>
                  <a:close/>
                </a:path>
                <a:path w="4747260" h="490854">
                  <a:moveTo>
                    <a:pt x="4323854" y="9436"/>
                  </a:moveTo>
                  <a:lnTo>
                    <a:pt x="4320273" y="9080"/>
                  </a:lnTo>
                  <a:lnTo>
                    <a:pt x="4316692" y="8724"/>
                  </a:lnTo>
                  <a:lnTo>
                    <a:pt x="4315942" y="13931"/>
                  </a:lnTo>
                  <a:lnTo>
                    <a:pt x="4323550" y="14706"/>
                  </a:lnTo>
                  <a:lnTo>
                    <a:pt x="4323854" y="9436"/>
                  </a:lnTo>
                  <a:close/>
                </a:path>
                <a:path w="4747260" h="490854">
                  <a:moveTo>
                    <a:pt x="4344187" y="11480"/>
                  </a:moveTo>
                  <a:lnTo>
                    <a:pt x="4340606" y="11125"/>
                  </a:lnTo>
                  <a:lnTo>
                    <a:pt x="4337024" y="10769"/>
                  </a:lnTo>
                  <a:lnTo>
                    <a:pt x="4336237" y="15976"/>
                  </a:lnTo>
                  <a:lnTo>
                    <a:pt x="4343844" y="16738"/>
                  </a:lnTo>
                  <a:lnTo>
                    <a:pt x="4344187" y="11480"/>
                  </a:lnTo>
                  <a:close/>
                </a:path>
                <a:path w="4747260" h="490854">
                  <a:moveTo>
                    <a:pt x="4364520" y="13538"/>
                  </a:moveTo>
                  <a:lnTo>
                    <a:pt x="4360938" y="13182"/>
                  </a:lnTo>
                  <a:lnTo>
                    <a:pt x="4357357" y="12827"/>
                  </a:lnTo>
                  <a:lnTo>
                    <a:pt x="4356544" y="18021"/>
                  </a:lnTo>
                  <a:lnTo>
                    <a:pt x="4364152" y="18796"/>
                  </a:lnTo>
                  <a:lnTo>
                    <a:pt x="4364520" y="13538"/>
                  </a:lnTo>
                  <a:close/>
                </a:path>
                <a:path w="4747260" h="490854">
                  <a:moveTo>
                    <a:pt x="4384789" y="16141"/>
                  </a:moveTo>
                  <a:lnTo>
                    <a:pt x="4381220" y="15684"/>
                  </a:lnTo>
                  <a:lnTo>
                    <a:pt x="4377652" y="15227"/>
                  </a:lnTo>
                  <a:lnTo>
                    <a:pt x="4376801" y="20421"/>
                  </a:lnTo>
                  <a:lnTo>
                    <a:pt x="4384383" y="21399"/>
                  </a:lnTo>
                  <a:lnTo>
                    <a:pt x="4384789" y="16141"/>
                  </a:lnTo>
                  <a:close/>
                </a:path>
                <a:path w="4747260" h="490854">
                  <a:moveTo>
                    <a:pt x="4405058" y="18745"/>
                  </a:moveTo>
                  <a:lnTo>
                    <a:pt x="4401490" y="18288"/>
                  </a:lnTo>
                  <a:lnTo>
                    <a:pt x="4397921" y="17830"/>
                  </a:lnTo>
                  <a:lnTo>
                    <a:pt x="4397045" y="23025"/>
                  </a:lnTo>
                  <a:lnTo>
                    <a:pt x="4404626" y="24003"/>
                  </a:lnTo>
                  <a:lnTo>
                    <a:pt x="4405058" y="18745"/>
                  </a:lnTo>
                  <a:close/>
                </a:path>
                <a:path w="4747260" h="490854">
                  <a:moveTo>
                    <a:pt x="4425327" y="21348"/>
                  </a:moveTo>
                  <a:lnTo>
                    <a:pt x="4421759" y="20891"/>
                  </a:lnTo>
                  <a:lnTo>
                    <a:pt x="4418190" y="20434"/>
                  </a:lnTo>
                  <a:lnTo>
                    <a:pt x="4417288" y="25615"/>
                  </a:lnTo>
                  <a:lnTo>
                    <a:pt x="4424870" y="26593"/>
                  </a:lnTo>
                  <a:lnTo>
                    <a:pt x="4425327" y="21348"/>
                  </a:lnTo>
                  <a:close/>
                </a:path>
                <a:path w="4747260" h="490854">
                  <a:moveTo>
                    <a:pt x="4445584" y="23952"/>
                  </a:moveTo>
                  <a:lnTo>
                    <a:pt x="4442015" y="23495"/>
                  </a:lnTo>
                  <a:lnTo>
                    <a:pt x="4438447" y="23037"/>
                  </a:lnTo>
                  <a:lnTo>
                    <a:pt x="4437507" y="28219"/>
                  </a:lnTo>
                  <a:lnTo>
                    <a:pt x="4445089" y="29197"/>
                  </a:lnTo>
                  <a:lnTo>
                    <a:pt x="4445584" y="23952"/>
                  </a:lnTo>
                  <a:close/>
                </a:path>
                <a:path w="4747260" h="490854">
                  <a:moveTo>
                    <a:pt x="4465840" y="26695"/>
                  </a:moveTo>
                  <a:lnTo>
                    <a:pt x="4462284" y="26136"/>
                  </a:lnTo>
                  <a:lnTo>
                    <a:pt x="4458728" y="25641"/>
                  </a:lnTo>
                  <a:lnTo>
                    <a:pt x="4457751" y="30822"/>
                  </a:lnTo>
                  <a:lnTo>
                    <a:pt x="4461535" y="31343"/>
                  </a:lnTo>
                  <a:lnTo>
                    <a:pt x="4465320" y="31940"/>
                  </a:lnTo>
                  <a:lnTo>
                    <a:pt x="4465840" y="26695"/>
                  </a:lnTo>
                  <a:close/>
                </a:path>
                <a:path w="4747260" h="490854">
                  <a:moveTo>
                    <a:pt x="4486021" y="29845"/>
                  </a:moveTo>
                  <a:lnTo>
                    <a:pt x="4482465" y="29286"/>
                  </a:lnTo>
                  <a:lnTo>
                    <a:pt x="4478909" y="28727"/>
                  </a:lnTo>
                  <a:lnTo>
                    <a:pt x="4477918" y="33896"/>
                  </a:lnTo>
                  <a:lnTo>
                    <a:pt x="4485475" y="35077"/>
                  </a:lnTo>
                  <a:lnTo>
                    <a:pt x="4486021" y="29845"/>
                  </a:lnTo>
                  <a:close/>
                </a:path>
                <a:path w="4747260" h="490854">
                  <a:moveTo>
                    <a:pt x="4506214" y="32994"/>
                  </a:moveTo>
                  <a:lnTo>
                    <a:pt x="4502658" y="32435"/>
                  </a:lnTo>
                  <a:lnTo>
                    <a:pt x="4499102" y="31877"/>
                  </a:lnTo>
                  <a:lnTo>
                    <a:pt x="4498086" y="37045"/>
                  </a:lnTo>
                  <a:lnTo>
                    <a:pt x="4505630" y="38227"/>
                  </a:lnTo>
                  <a:lnTo>
                    <a:pt x="4506214" y="32994"/>
                  </a:lnTo>
                  <a:close/>
                </a:path>
                <a:path w="4747260" h="490854">
                  <a:moveTo>
                    <a:pt x="4526407" y="36144"/>
                  </a:moveTo>
                  <a:lnTo>
                    <a:pt x="4522851" y="35585"/>
                  </a:lnTo>
                  <a:lnTo>
                    <a:pt x="4519295" y="35026"/>
                  </a:lnTo>
                  <a:lnTo>
                    <a:pt x="4518241" y="40195"/>
                  </a:lnTo>
                  <a:lnTo>
                    <a:pt x="4525797" y="41376"/>
                  </a:lnTo>
                  <a:lnTo>
                    <a:pt x="4526407" y="36144"/>
                  </a:lnTo>
                  <a:close/>
                </a:path>
                <a:path w="4747260" h="490854">
                  <a:moveTo>
                    <a:pt x="4546600" y="39293"/>
                  </a:moveTo>
                  <a:lnTo>
                    <a:pt x="4543044" y="38735"/>
                  </a:lnTo>
                  <a:lnTo>
                    <a:pt x="4539488" y="38176"/>
                  </a:lnTo>
                  <a:lnTo>
                    <a:pt x="4538408" y="43332"/>
                  </a:lnTo>
                  <a:lnTo>
                    <a:pt x="4545965" y="44513"/>
                  </a:lnTo>
                  <a:lnTo>
                    <a:pt x="4546600" y="39293"/>
                  </a:lnTo>
                  <a:close/>
                </a:path>
                <a:path w="4747260" h="490854">
                  <a:moveTo>
                    <a:pt x="4566742" y="42621"/>
                  </a:moveTo>
                  <a:lnTo>
                    <a:pt x="4563211" y="41973"/>
                  </a:lnTo>
                  <a:lnTo>
                    <a:pt x="4559681" y="41325"/>
                  </a:lnTo>
                  <a:lnTo>
                    <a:pt x="4558563" y="46469"/>
                  </a:lnTo>
                  <a:lnTo>
                    <a:pt x="4566082" y="47853"/>
                  </a:lnTo>
                  <a:lnTo>
                    <a:pt x="4566742" y="42621"/>
                  </a:lnTo>
                  <a:close/>
                </a:path>
                <a:path w="4747260" h="490854">
                  <a:moveTo>
                    <a:pt x="4586846" y="46291"/>
                  </a:moveTo>
                  <a:lnTo>
                    <a:pt x="4583315" y="45643"/>
                  </a:lnTo>
                  <a:lnTo>
                    <a:pt x="4579785" y="44996"/>
                  </a:lnTo>
                  <a:lnTo>
                    <a:pt x="4578642" y="50139"/>
                  </a:lnTo>
                  <a:lnTo>
                    <a:pt x="4586160" y="51511"/>
                  </a:lnTo>
                  <a:lnTo>
                    <a:pt x="4586846" y="46291"/>
                  </a:lnTo>
                  <a:close/>
                </a:path>
                <a:path w="4747260" h="490854">
                  <a:moveTo>
                    <a:pt x="4606937" y="49974"/>
                  </a:moveTo>
                  <a:lnTo>
                    <a:pt x="4603407" y="49326"/>
                  </a:lnTo>
                  <a:lnTo>
                    <a:pt x="4599876" y="48679"/>
                  </a:lnTo>
                  <a:lnTo>
                    <a:pt x="4598708" y="53822"/>
                  </a:lnTo>
                  <a:lnTo>
                    <a:pt x="4606226" y="55194"/>
                  </a:lnTo>
                  <a:lnTo>
                    <a:pt x="4606937" y="49974"/>
                  </a:lnTo>
                  <a:close/>
                </a:path>
                <a:path w="4747260" h="490854">
                  <a:moveTo>
                    <a:pt x="4627042" y="53657"/>
                  </a:moveTo>
                  <a:lnTo>
                    <a:pt x="4623511" y="53009"/>
                  </a:lnTo>
                  <a:lnTo>
                    <a:pt x="4619980" y="52362"/>
                  </a:lnTo>
                  <a:lnTo>
                    <a:pt x="4618787" y="57492"/>
                  </a:lnTo>
                  <a:lnTo>
                    <a:pt x="4626305" y="58877"/>
                  </a:lnTo>
                  <a:lnTo>
                    <a:pt x="4627042" y="53657"/>
                  </a:lnTo>
                  <a:close/>
                </a:path>
                <a:path w="4747260" h="490854">
                  <a:moveTo>
                    <a:pt x="4647133" y="57340"/>
                  </a:moveTo>
                  <a:lnTo>
                    <a:pt x="4643602" y="56692"/>
                  </a:lnTo>
                  <a:lnTo>
                    <a:pt x="4640072" y="56045"/>
                  </a:lnTo>
                  <a:lnTo>
                    <a:pt x="4638853" y="61175"/>
                  </a:lnTo>
                  <a:lnTo>
                    <a:pt x="4646371" y="62547"/>
                  </a:lnTo>
                  <a:lnTo>
                    <a:pt x="4647133" y="57340"/>
                  </a:lnTo>
                  <a:close/>
                </a:path>
                <a:path w="4747260" h="490854">
                  <a:moveTo>
                    <a:pt x="4667212" y="61163"/>
                  </a:moveTo>
                  <a:lnTo>
                    <a:pt x="4663694" y="60426"/>
                  </a:lnTo>
                  <a:lnTo>
                    <a:pt x="4660176" y="59715"/>
                  </a:lnTo>
                  <a:lnTo>
                    <a:pt x="4658931" y="64833"/>
                  </a:lnTo>
                  <a:lnTo>
                    <a:pt x="4666412" y="66370"/>
                  </a:lnTo>
                  <a:lnTo>
                    <a:pt x="4667212" y="61163"/>
                  </a:lnTo>
                  <a:close/>
                </a:path>
                <a:path w="4747260" h="490854">
                  <a:moveTo>
                    <a:pt x="4687201" y="65354"/>
                  </a:moveTo>
                  <a:lnTo>
                    <a:pt x="4683684" y="64617"/>
                  </a:lnTo>
                  <a:lnTo>
                    <a:pt x="4680166" y="63881"/>
                  </a:lnTo>
                  <a:lnTo>
                    <a:pt x="4678896" y="68986"/>
                  </a:lnTo>
                  <a:lnTo>
                    <a:pt x="4686376" y="70561"/>
                  </a:lnTo>
                  <a:lnTo>
                    <a:pt x="4687201" y="65354"/>
                  </a:lnTo>
                  <a:close/>
                </a:path>
                <a:path w="4747260" h="490854">
                  <a:moveTo>
                    <a:pt x="4707204" y="69557"/>
                  </a:moveTo>
                  <a:lnTo>
                    <a:pt x="4703686" y="68821"/>
                  </a:lnTo>
                  <a:lnTo>
                    <a:pt x="4700168" y="68084"/>
                  </a:lnTo>
                  <a:lnTo>
                    <a:pt x="4698873" y="73190"/>
                  </a:lnTo>
                  <a:lnTo>
                    <a:pt x="4706366" y="74764"/>
                  </a:lnTo>
                  <a:lnTo>
                    <a:pt x="4707204" y="69557"/>
                  </a:lnTo>
                  <a:close/>
                </a:path>
                <a:path w="4747260" h="490854">
                  <a:moveTo>
                    <a:pt x="4727194" y="73748"/>
                  </a:moveTo>
                  <a:lnTo>
                    <a:pt x="4723676" y="73012"/>
                  </a:lnTo>
                  <a:lnTo>
                    <a:pt x="4720158" y="72275"/>
                  </a:lnTo>
                  <a:lnTo>
                    <a:pt x="4718837" y="77381"/>
                  </a:lnTo>
                  <a:lnTo>
                    <a:pt x="4726317" y="78943"/>
                  </a:lnTo>
                  <a:lnTo>
                    <a:pt x="4727194" y="73748"/>
                  </a:lnTo>
                  <a:close/>
                </a:path>
                <a:path w="4747260" h="490854">
                  <a:moveTo>
                    <a:pt x="4747196" y="77952"/>
                  </a:moveTo>
                  <a:lnTo>
                    <a:pt x="4743678" y="77216"/>
                  </a:lnTo>
                  <a:lnTo>
                    <a:pt x="4740160" y="76479"/>
                  </a:lnTo>
                  <a:lnTo>
                    <a:pt x="4738814" y="81572"/>
                  </a:lnTo>
                  <a:lnTo>
                    <a:pt x="4746307" y="83146"/>
                  </a:lnTo>
                  <a:lnTo>
                    <a:pt x="4747196" y="7795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 descr=""/>
            <p:cNvSpPr/>
            <p:nvPr/>
          </p:nvSpPr>
          <p:spPr>
            <a:xfrm>
              <a:off x="1593100" y="5941288"/>
              <a:ext cx="508000" cy="112395"/>
            </a:xfrm>
            <a:custGeom>
              <a:avLst/>
              <a:gdLst/>
              <a:ahLst/>
              <a:cxnLst/>
              <a:rect l="l" t="t" r="r" b="b"/>
              <a:pathLst>
                <a:path w="508000" h="112395">
                  <a:moveTo>
                    <a:pt x="8674" y="2286"/>
                  </a:moveTo>
                  <a:lnTo>
                    <a:pt x="5270" y="1143"/>
                  </a:lnTo>
                  <a:lnTo>
                    <a:pt x="1866" y="0"/>
                  </a:lnTo>
                  <a:lnTo>
                    <a:pt x="0" y="4927"/>
                  </a:lnTo>
                  <a:lnTo>
                    <a:pt x="7277" y="7366"/>
                  </a:lnTo>
                  <a:lnTo>
                    <a:pt x="8674" y="2286"/>
                  </a:lnTo>
                  <a:close/>
                </a:path>
                <a:path w="508000" h="112395">
                  <a:moveTo>
                    <a:pt x="28105" y="8636"/>
                  </a:moveTo>
                  <a:lnTo>
                    <a:pt x="24663" y="7594"/>
                  </a:lnTo>
                  <a:lnTo>
                    <a:pt x="21221" y="6553"/>
                  </a:lnTo>
                  <a:lnTo>
                    <a:pt x="19392" y="11493"/>
                  </a:lnTo>
                  <a:lnTo>
                    <a:pt x="26746" y="13716"/>
                  </a:lnTo>
                  <a:lnTo>
                    <a:pt x="28105" y="8636"/>
                  </a:lnTo>
                  <a:close/>
                </a:path>
                <a:path w="508000" h="112395">
                  <a:moveTo>
                    <a:pt x="47675" y="14528"/>
                  </a:moveTo>
                  <a:lnTo>
                    <a:pt x="44234" y="13487"/>
                  </a:lnTo>
                  <a:lnTo>
                    <a:pt x="40792" y="12446"/>
                  </a:lnTo>
                  <a:lnTo>
                    <a:pt x="39001" y="17411"/>
                  </a:lnTo>
                  <a:lnTo>
                    <a:pt x="46355" y="19621"/>
                  </a:lnTo>
                  <a:lnTo>
                    <a:pt x="47675" y="14528"/>
                  </a:lnTo>
                  <a:close/>
                </a:path>
                <a:path w="508000" h="112395">
                  <a:moveTo>
                    <a:pt x="67246" y="20421"/>
                  </a:moveTo>
                  <a:lnTo>
                    <a:pt x="63804" y="19380"/>
                  </a:lnTo>
                  <a:lnTo>
                    <a:pt x="60363" y="18338"/>
                  </a:lnTo>
                  <a:lnTo>
                    <a:pt x="58610" y="23317"/>
                  </a:lnTo>
                  <a:lnTo>
                    <a:pt x="65963" y="25527"/>
                  </a:lnTo>
                  <a:lnTo>
                    <a:pt x="67246" y="20421"/>
                  </a:lnTo>
                  <a:close/>
                </a:path>
                <a:path w="508000" h="112395">
                  <a:moveTo>
                    <a:pt x="86804" y="26314"/>
                  </a:moveTo>
                  <a:lnTo>
                    <a:pt x="83362" y="25273"/>
                  </a:lnTo>
                  <a:lnTo>
                    <a:pt x="79921" y="24231"/>
                  </a:lnTo>
                  <a:lnTo>
                    <a:pt x="78206" y="29222"/>
                  </a:lnTo>
                  <a:lnTo>
                    <a:pt x="85559" y="31432"/>
                  </a:lnTo>
                  <a:lnTo>
                    <a:pt x="86804" y="26314"/>
                  </a:lnTo>
                  <a:close/>
                </a:path>
                <a:path w="508000" h="112395">
                  <a:moveTo>
                    <a:pt x="106400" y="32118"/>
                  </a:moveTo>
                  <a:lnTo>
                    <a:pt x="102933" y="31165"/>
                  </a:lnTo>
                  <a:lnTo>
                    <a:pt x="99491" y="30124"/>
                  </a:lnTo>
                  <a:lnTo>
                    <a:pt x="97828" y="35128"/>
                  </a:lnTo>
                  <a:lnTo>
                    <a:pt x="101498" y="36233"/>
                  </a:lnTo>
                  <a:lnTo>
                    <a:pt x="105194" y="37249"/>
                  </a:lnTo>
                  <a:lnTo>
                    <a:pt x="106400" y="32118"/>
                  </a:lnTo>
                  <a:close/>
                </a:path>
                <a:path w="508000" h="112395">
                  <a:moveTo>
                    <a:pt x="126149" y="37363"/>
                  </a:moveTo>
                  <a:lnTo>
                    <a:pt x="122682" y="36436"/>
                  </a:lnTo>
                  <a:lnTo>
                    <a:pt x="119214" y="35521"/>
                  </a:lnTo>
                  <a:lnTo>
                    <a:pt x="117576" y="40525"/>
                  </a:lnTo>
                  <a:lnTo>
                    <a:pt x="124993" y="42494"/>
                  </a:lnTo>
                  <a:lnTo>
                    <a:pt x="126149" y="37363"/>
                  </a:lnTo>
                  <a:close/>
                </a:path>
                <a:path w="508000" h="112395">
                  <a:moveTo>
                    <a:pt x="145897" y="42595"/>
                  </a:moveTo>
                  <a:lnTo>
                    <a:pt x="142430" y="41668"/>
                  </a:lnTo>
                  <a:lnTo>
                    <a:pt x="138963" y="40754"/>
                  </a:lnTo>
                  <a:lnTo>
                    <a:pt x="137375" y="45770"/>
                  </a:lnTo>
                  <a:lnTo>
                    <a:pt x="144792" y="47739"/>
                  </a:lnTo>
                  <a:lnTo>
                    <a:pt x="145897" y="42595"/>
                  </a:lnTo>
                  <a:close/>
                </a:path>
                <a:path w="508000" h="112395">
                  <a:moveTo>
                    <a:pt x="165658" y="47840"/>
                  </a:moveTo>
                  <a:lnTo>
                    <a:pt x="162191" y="46913"/>
                  </a:lnTo>
                  <a:lnTo>
                    <a:pt x="158724" y="45999"/>
                  </a:lnTo>
                  <a:lnTo>
                    <a:pt x="157175" y="51028"/>
                  </a:lnTo>
                  <a:lnTo>
                    <a:pt x="164592" y="52997"/>
                  </a:lnTo>
                  <a:lnTo>
                    <a:pt x="165658" y="47840"/>
                  </a:lnTo>
                  <a:close/>
                </a:path>
                <a:path w="508000" h="112395">
                  <a:moveTo>
                    <a:pt x="185432" y="53009"/>
                  </a:moveTo>
                  <a:lnTo>
                    <a:pt x="181940" y="52158"/>
                  </a:lnTo>
                  <a:lnTo>
                    <a:pt x="178473" y="51231"/>
                  </a:lnTo>
                  <a:lnTo>
                    <a:pt x="176961" y="56286"/>
                  </a:lnTo>
                  <a:lnTo>
                    <a:pt x="180670" y="57264"/>
                  </a:lnTo>
                  <a:lnTo>
                    <a:pt x="184404" y="58166"/>
                  </a:lnTo>
                  <a:lnTo>
                    <a:pt x="185432" y="53009"/>
                  </a:lnTo>
                  <a:close/>
                </a:path>
                <a:path w="508000" h="112395">
                  <a:moveTo>
                    <a:pt x="205359" y="57556"/>
                  </a:moveTo>
                  <a:lnTo>
                    <a:pt x="201853" y="56756"/>
                  </a:lnTo>
                  <a:lnTo>
                    <a:pt x="198348" y="55956"/>
                  </a:lnTo>
                  <a:lnTo>
                    <a:pt x="196888" y="61023"/>
                  </a:lnTo>
                  <a:lnTo>
                    <a:pt x="204381" y="62738"/>
                  </a:lnTo>
                  <a:lnTo>
                    <a:pt x="205359" y="57556"/>
                  </a:lnTo>
                  <a:close/>
                </a:path>
                <a:path w="508000" h="112395">
                  <a:moveTo>
                    <a:pt x="225272" y="62115"/>
                  </a:moveTo>
                  <a:lnTo>
                    <a:pt x="221767" y="61315"/>
                  </a:lnTo>
                  <a:lnTo>
                    <a:pt x="218262" y="60515"/>
                  </a:lnTo>
                  <a:lnTo>
                    <a:pt x="216852" y="65582"/>
                  </a:lnTo>
                  <a:lnTo>
                    <a:pt x="224332" y="67310"/>
                  </a:lnTo>
                  <a:lnTo>
                    <a:pt x="225272" y="62115"/>
                  </a:lnTo>
                  <a:close/>
                </a:path>
                <a:path w="508000" h="112395">
                  <a:moveTo>
                    <a:pt x="245198" y="66687"/>
                  </a:moveTo>
                  <a:lnTo>
                    <a:pt x="241693" y="65887"/>
                  </a:lnTo>
                  <a:lnTo>
                    <a:pt x="238188" y="65087"/>
                  </a:lnTo>
                  <a:lnTo>
                    <a:pt x="236829" y="70167"/>
                  </a:lnTo>
                  <a:lnTo>
                    <a:pt x="244309" y="71882"/>
                  </a:lnTo>
                  <a:lnTo>
                    <a:pt x="245198" y="66687"/>
                  </a:lnTo>
                  <a:close/>
                </a:path>
                <a:path w="508000" h="112395">
                  <a:moveTo>
                    <a:pt x="265150" y="71069"/>
                  </a:moveTo>
                  <a:lnTo>
                    <a:pt x="261620" y="70396"/>
                  </a:lnTo>
                  <a:lnTo>
                    <a:pt x="258102" y="69672"/>
                  </a:lnTo>
                  <a:lnTo>
                    <a:pt x="256781" y="74764"/>
                  </a:lnTo>
                  <a:lnTo>
                    <a:pt x="260540" y="75539"/>
                  </a:lnTo>
                  <a:lnTo>
                    <a:pt x="264312" y="76276"/>
                  </a:lnTo>
                  <a:lnTo>
                    <a:pt x="265150" y="71069"/>
                  </a:lnTo>
                  <a:close/>
                </a:path>
                <a:path w="508000" h="112395">
                  <a:moveTo>
                    <a:pt x="285216" y="74955"/>
                  </a:moveTo>
                  <a:lnTo>
                    <a:pt x="281686" y="74269"/>
                  </a:lnTo>
                  <a:lnTo>
                    <a:pt x="278155" y="73583"/>
                  </a:lnTo>
                  <a:lnTo>
                    <a:pt x="276885" y="78701"/>
                  </a:lnTo>
                  <a:lnTo>
                    <a:pt x="284416" y="80162"/>
                  </a:lnTo>
                  <a:lnTo>
                    <a:pt x="285216" y="74955"/>
                  </a:lnTo>
                  <a:close/>
                </a:path>
                <a:path w="508000" h="112395">
                  <a:moveTo>
                    <a:pt x="305282" y="78816"/>
                  </a:moveTo>
                  <a:lnTo>
                    <a:pt x="301752" y="78130"/>
                  </a:lnTo>
                  <a:lnTo>
                    <a:pt x="298221" y="77444"/>
                  </a:lnTo>
                  <a:lnTo>
                    <a:pt x="296989" y="82575"/>
                  </a:lnTo>
                  <a:lnTo>
                    <a:pt x="304533" y="84023"/>
                  </a:lnTo>
                  <a:lnTo>
                    <a:pt x="305282" y="78816"/>
                  </a:lnTo>
                  <a:close/>
                </a:path>
                <a:path w="508000" h="112395">
                  <a:moveTo>
                    <a:pt x="325335" y="82664"/>
                  </a:moveTo>
                  <a:lnTo>
                    <a:pt x="321805" y="81991"/>
                  </a:lnTo>
                  <a:lnTo>
                    <a:pt x="318274" y="81305"/>
                  </a:lnTo>
                  <a:lnTo>
                    <a:pt x="317093" y="86448"/>
                  </a:lnTo>
                  <a:lnTo>
                    <a:pt x="324637" y="87896"/>
                  </a:lnTo>
                  <a:lnTo>
                    <a:pt x="325335" y="82664"/>
                  </a:lnTo>
                  <a:close/>
                </a:path>
                <a:path w="508000" h="112395">
                  <a:moveTo>
                    <a:pt x="345452" y="86207"/>
                  </a:moveTo>
                  <a:lnTo>
                    <a:pt x="341909" y="85648"/>
                  </a:lnTo>
                  <a:lnTo>
                    <a:pt x="338366" y="85090"/>
                  </a:lnTo>
                  <a:lnTo>
                    <a:pt x="337223" y="90246"/>
                  </a:lnTo>
                  <a:lnTo>
                    <a:pt x="344817" y="91427"/>
                  </a:lnTo>
                  <a:lnTo>
                    <a:pt x="345452" y="86207"/>
                  </a:lnTo>
                  <a:close/>
                </a:path>
                <a:path w="508000" h="112395">
                  <a:moveTo>
                    <a:pt x="365645" y="89357"/>
                  </a:moveTo>
                  <a:lnTo>
                    <a:pt x="362102" y="88798"/>
                  </a:lnTo>
                  <a:lnTo>
                    <a:pt x="358559" y="88239"/>
                  </a:lnTo>
                  <a:lnTo>
                    <a:pt x="357466" y="93408"/>
                  </a:lnTo>
                  <a:lnTo>
                    <a:pt x="365061" y="94589"/>
                  </a:lnTo>
                  <a:lnTo>
                    <a:pt x="365645" y="89357"/>
                  </a:lnTo>
                  <a:close/>
                </a:path>
                <a:path w="508000" h="112395">
                  <a:moveTo>
                    <a:pt x="385838" y="92506"/>
                  </a:moveTo>
                  <a:lnTo>
                    <a:pt x="382295" y="91948"/>
                  </a:lnTo>
                  <a:lnTo>
                    <a:pt x="378752" y="91389"/>
                  </a:lnTo>
                  <a:lnTo>
                    <a:pt x="377710" y="96558"/>
                  </a:lnTo>
                  <a:lnTo>
                    <a:pt x="385305" y="97739"/>
                  </a:lnTo>
                  <a:lnTo>
                    <a:pt x="385838" y="92506"/>
                  </a:lnTo>
                  <a:close/>
                </a:path>
                <a:path w="508000" h="112395">
                  <a:moveTo>
                    <a:pt x="406019" y="95656"/>
                  </a:moveTo>
                  <a:lnTo>
                    <a:pt x="402475" y="95097"/>
                  </a:lnTo>
                  <a:lnTo>
                    <a:pt x="398932" y="94538"/>
                  </a:lnTo>
                  <a:lnTo>
                    <a:pt x="397941" y="99720"/>
                  </a:lnTo>
                  <a:lnTo>
                    <a:pt x="405536" y="100901"/>
                  </a:lnTo>
                  <a:lnTo>
                    <a:pt x="406019" y="95656"/>
                  </a:lnTo>
                  <a:close/>
                </a:path>
                <a:path w="508000" h="112395">
                  <a:moveTo>
                    <a:pt x="426300" y="98221"/>
                  </a:moveTo>
                  <a:lnTo>
                    <a:pt x="422732" y="97790"/>
                  </a:lnTo>
                  <a:lnTo>
                    <a:pt x="419163" y="97358"/>
                  </a:lnTo>
                  <a:lnTo>
                    <a:pt x="418236" y="102552"/>
                  </a:lnTo>
                  <a:lnTo>
                    <a:pt x="425856" y="103466"/>
                  </a:lnTo>
                  <a:lnTo>
                    <a:pt x="426300" y="98221"/>
                  </a:lnTo>
                  <a:close/>
                </a:path>
                <a:path w="508000" h="112395">
                  <a:moveTo>
                    <a:pt x="446582" y="100634"/>
                  </a:moveTo>
                  <a:lnTo>
                    <a:pt x="443014" y="100203"/>
                  </a:lnTo>
                  <a:lnTo>
                    <a:pt x="439445" y="99783"/>
                  </a:lnTo>
                  <a:lnTo>
                    <a:pt x="438569" y="104978"/>
                  </a:lnTo>
                  <a:lnTo>
                    <a:pt x="446201" y="105879"/>
                  </a:lnTo>
                  <a:lnTo>
                    <a:pt x="446582" y="100634"/>
                  </a:lnTo>
                  <a:close/>
                </a:path>
                <a:path w="508000" h="112395">
                  <a:moveTo>
                    <a:pt x="466877" y="103060"/>
                  </a:moveTo>
                  <a:lnTo>
                    <a:pt x="463308" y="102628"/>
                  </a:lnTo>
                  <a:lnTo>
                    <a:pt x="459740" y="102196"/>
                  </a:lnTo>
                  <a:lnTo>
                    <a:pt x="458914" y="107403"/>
                  </a:lnTo>
                  <a:lnTo>
                    <a:pt x="466547" y="108318"/>
                  </a:lnTo>
                  <a:lnTo>
                    <a:pt x="466877" y="103060"/>
                  </a:lnTo>
                  <a:close/>
                </a:path>
                <a:path w="508000" h="112395">
                  <a:moveTo>
                    <a:pt x="487184" y="105295"/>
                  </a:moveTo>
                  <a:lnTo>
                    <a:pt x="483603" y="105003"/>
                  </a:lnTo>
                  <a:lnTo>
                    <a:pt x="480034" y="104648"/>
                  </a:lnTo>
                  <a:lnTo>
                    <a:pt x="479259" y="109855"/>
                  </a:lnTo>
                  <a:lnTo>
                    <a:pt x="483082" y="110236"/>
                  </a:lnTo>
                  <a:lnTo>
                    <a:pt x="486905" y="110553"/>
                  </a:lnTo>
                  <a:lnTo>
                    <a:pt x="487184" y="105295"/>
                  </a:lnTo>
                  <a:close/>
                </a:path>
                <a:path w="508000" h="112395">
                  <a:moveTo>
                    <a:pt x="507542" y="106972"/>
                  </a:moveTo>
                  <a:lnTo>
                    <a:pt x="503961" y="106680"/>
                  </a:lnTo>
                  <a:lnTo>
                    <a:pt x="500380" y="106387"/>
                  </a:lnTo>
                  <a:lnTo>
                    <a:pt x="499668" y="111607"/>
                  </a:lnTo>
                  <a:lnTo>
                    <a:pt x="507314" y="112242"/>
                  </a:lnTo>
                  <a:lnTo>
                    <a:pt x="507542" y="10697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 descr=""/>
            <p:cNvSpPr/>
            <p:nvPr/>
          </p:nvSpPr>
          <p:spPr>
            <a:xfrm>
              <a:off x="2113186" y="6055293"/>
              <a:ext cx="294640" cy="0"/>
            </a:xfrm>
            <a:custGeom>
              <a:avLst/>
              <a:gdLst/>
              <a:ahLst/>
              <a:cxnLst/>
              <a:rect l="l" t="t" r="r" b="b"/>
              <a:pathLst>
                <a:path w="294639" h="0">
                  <a:moveTo>
                    <a:pt x="0" y="0"/>
                  </a:moveTo>
                  <a:lnTo>
                    <a:pt x="294178" y="0"/>
                  </a:lnTo>
                </a:path>
              </a:pathLst>
            </a:custGeom>
            <a:ln w="1186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 descr=""/>
            <p:cNvSpPr/>
            <p:nvPr/>
          </p:nvSpPr>
          <p:spPr>
            <a:xfrm>
              <a:off x="2419947" y="5634646"/>
              <a:ext cx="1374140" cy="421005"/>
            </a:xfrm>
            <a:custGeom>
              <a:avLst/>
              <a:gdLst/>
              <a:ahLst/>
              <a:cxnLst/>
              <a:rect l="l" t="t" r="r" b="b"/>
              <a:pathLst>
                <a:path w="1374139" h="421004">
                  <a:moveTo>
                    <a:pt x="7823" y="420001"/>
                  </a:moveTo>
                  <a:lnTo>
                    <a:pt x="7162" y="414782"/>
                  </a:lnTo>
                  <a:lnTo>
                    <a:pt x="3581" y="415112"/>
                  </a:lnTo>
                  <a:lnTo>
                    <a:pt x="0" y="415442"/>
                  </a:lnTo>
                  <a:lnTo>
                    <a:pt x="177" y="420712"/>
                  </a:lnTo>
                  <a:lnTo>
                    <a:pt x="7823" y="420001"/>
                  </a:lnTo>
                  <a:close/>
                </a:path>
                <a:path w="1374139" h="421004">
                  <a:moveTo>
                    <a:pt x="28219" y="418071"/>
                  </a:moveTo>
                  <a:lnTo>
                    <a:pt x="27508" y="412851"/>
                  </a:lnTo>
                  <a:lnTo>
                    <a:pt x="23926" y="413194"/>
                  </a:lnTo>
                  <a:lnTo>
                    <a:pt x="20345" y="413524"/>
                  </a:lnTo>
                  <a:lnTo>
                    <a:pt x="20574" y="418795"/>
                  </a:lnTo>
                  <a:lnTo>
                    <a:pt x="28219" y="418071"/>
                  </a:lnTo>
                  <a:close/>
                </a:path>
                <a:path w="1374139" h="421004">
                  <a:moveTo>
                    <a:pt x="48628" y="416153"/>
                  </a:moveTo>
                  <a:lnTo>
                    <a:pt x="47853" y="410946"/>
                  </a:lnTo>
                  <a:lnTo>
                    <a:pt x="44272" y="411276"/>
                  </a:lnTo>
                  <a:lnTo>
                    <a:pt x="40690" y="411607"/>
                  </a:lnTo>
                  <a:lnTo>
                    <a:pt x="40982" y="416877"/>
                  </a:lnTo>
                  <a:lnTo>
                    <a:pt x="48628" y="416153"/>
                  </a:lnTo>
                  <a:close/>
                </a:path>
                <a:path w="1374139" h="421004">
                  <a:moveTo>
                    <a:pt x="68999" y="414058"/>
                  </a:moveTo>
                  <a:lnTo>
                    <a:pt x="68173" y="408851"/>
                  </a:lnTo>
                  <a:lnTo>
                    <a:pt x="64604" y="409308"/>
                  </a:lnTo>
                  <a:lnTo>
                    <a:pt x="61036" y="409740"/>
                  </a:lnTo>
                  <a:lnTo>
                    <a:pt x="61379" y="414985"/>
                  </a:lnTo>
                  <a:lnTo>
                    <a:pt x="65189" y="414540"/>
                  </a:lnTo>
                  <a:lnTo>
                    <a:pt x="68999" y="414058"/>
                  </a:lnTo>
                  <a:close/>
                </a:path>
                <a:path w="1374139" h="421004">
                  <a:moveTo>
                    <a:pt x="89319" y="411467"/>
                  </a:moveTo>
                  <a:lnTo>
                    <a:pt x="88442" y="406273"/>
                  </a:lnTo>
                  <a:lnTo>
                    <a:pt x="84874" y="406730"/>
                  </a:lnTo>
                  <a:lnTo>
                    <a:pt x="81305" y="407187"/>
                  </a:lnTo>
                  <a:lnTo>
                    <a:pt x="81699" y="412432"/>
                  </a:lnTo>
                  <a:lnTo>
                    <a:pt x="89319" y="411467"/>
                  </a:lnTo>
                  <a:close/>
                </a:path>
                <a:path w="1374139" h="421004">
                  <a:moveTo>
                    <a:pt x="109639" y="408901"/>
                  </a:moveTo>
                  <a:lnTo>
                    <a:pt x="108712" y="403707"/>
                  </a:lnTo>
                  <a:lnTo>
                    <a:pt x="105143" y="404164"/>
                  </a:lnTo>
                  <a:lnTo>
                    <a:pt x="101574" y="404622"/>
                  </a:lnTo>
                  <a:lnTo>
                    <a:pt x="102019" y="409867"/>
                  </a:lnTo>
                  <a:lnTo>
                    <a:pt x="109639" y="408901"/>
                  </a:lnTo>
                  <a:close/>
                </a:path>
                <a:path w="1374139" h="421004">
                  <a:moveTo>
                    <a:pt x="129959" y="406273"/>
                  </a:moveTo>
                  <a:lnTo>
                    <a:pt x="128968" y="401104"/>
                  </a:lnTo>
                  <a:lnTo>
                    <a:pt x="125412" y="401586"/>
                  </a:lnTo>
                  <a:lnTo>
                    <a:pt x="121843" y="402043"/>
                  </a:lnTo>
                  <a:lnTo>
                    <a:pt x="122339" y="407276"/>
                  </a:lnTo>
                  <a:lnTo>
                    <a:pt x="126149" y="406793"/>
                  </a:lnTo>
                  <a:lnTo>
                    <a:pt x="129959" y="406273"/>
                  </a:lnTo>
                  <a:close/>
                </a:path>
                <a:path w="1374139" h="421004">
                  <a:moveTo>
                    <a:pt x="150190" y="403034"/>
                  </a:moveTo>
                  <a:lnTo>
                    <a:pt x="149148" y="397878"/>
                  </a:lnTo>
                  <a:lnTo>
                    <a:pt x="145605" y="398437"/>
                  </a:lnTo>
                  <a:lnTo>
                    <a:pt x="142062" y="398995"/>
                  </a:lnTo>
                  <a:lnTo>
                    <a:pt x="142608" y="404241"/>
                  </a:lnTo>
                  <a:lnTo>
                    <a:pt x="150190" y="403034"/>
                  </a:lnTo>
                  <a:close/>
                </a:path>
                <a:path w="1374139" h="421004">
                  <a:moveTo>
                    <a:pt x="170421" y="399834"/>
                  </a:moveTo>
                  <a:lnTo>
                    <a:pt x="169329" y="394677"/>
                  </a:lnTo>
                  <a:lnTo>
                    <a:pt x="165785" y="395236"/>
                  </a:lnTo>
                  <a:lnTo>
                    <a:pt x="162242" y="395795"/>
                  </a:lnTo>
                  <a:lnTo>
                    <a:pt x="162839" y="401027"/>
                  </a:lnTo>
                  <a:lnTo>
                    <a:pt x="170421" y="399834"/>
                  </a:lnTo>
                  <a:close/>
                </a:path>
                <a:path w="1374139" h="421004">
                  <a:moveTo>
                    <a:pt x="190652" y="396621"/>
                  </a:moveTo>
                  <a:lnTo>
                    <a:pt x="189509" y="391477"/>
                  </a:lnTo>
                  <a:lnTo>
                    <a:pt x="185966" y="392036"/>
                  </a:lnTo>
                  <a:lnTo>
                    <a:pt x="182422" y="392595"/>
                  </a:lnTo>
                  <a:lnTo>
                    <a:pt x="183070" y="397827"/>
                  </a:lnTo>
                  <a:lnTo>
                    <a:pt x="190652" y="396621"/>
                  </a:lnTo>
                  <a:close/>
                </a:path>
                <a:path w="1374139" h="421004">
                  <a:moveTo>
                    <a:pt x="210769" y="392836"/>
                  </a:moveTo>
                  <a:lnTo>
                    <a:pt x="209588" y="387705"/>
                  </a:lnTo>
                  <a:lnTo>
                    <a:pt x="206057" y="388366"/>
                  </a:lnTo>
                  <a:lnTo>
                    <a:pt x="202526" y="389039"/>
                  </a:lnTo>
                  <a:lnTo>
                    <a:pt x="203225" y="394258"/>
                  </a:lnTo>
                  <a:lnTo>
                    <a:pt x="210769" y="392836"/>
                  </a:lnTo>
                  <a:close/>
                </a:path>
                <a:path w="1374139" h="421004">
                  <a:moveTo>
                    <a:pt x="230898" y="389026"/>
                  </a:moveTo>
                  <a:lnTo>
                    <a:pt x="229666" y="383908"/>
                  </a:lnTo>
                  <a:lnTo>
                    <a:pt x="226136" y="384568"/>
                  </a:lnTo>
                  <a:lnTo>
                    <a:pt x="222605" y="385229"/>
                  </a:lnTo>
                  <a:lnTo>
                    <a:pt x="223354" y="390448"/>
                  </a:lnTo>
                  <a:lnTo>
                    <a:pt x="230898" y="389026"/>
                  </a:lnTo>
                  <a:close/>
                </a:path>
                <a:path w="1374139" h="421004">
                  <a:moveTo>
                    <a:pt x="251028" y="385229"/>
                  </a:moveTo>
                  <a:lnTo>
                    <a:pt x="249758" y="380123"/>
                  </a:lnTo>
                  <a:lnTo>
                    <a:pt x="246227" y="380784"/>
                  </a:lnTo>
                  <a:lnTo>
                    <a:pt x="242697" y="381444"/>
                  </a:lnTo>
                  <a:lnTo>
                    <a:pt x="243484" y="386651"/>
                  </a:lnTo>
                  <a:lnTo>
                    <a:pt x="251028" y="385229"/>
                  </a:lnTo>
                  <a:close/>
                </a:path>
                <a:path w="1374139" h="421004">
                  <a:moveTo>
                    <a:pt x="271056" y="380949"/>
                  </a:moveTo>
                  <a:lnTo>
                    <a:pt x="269735" y="375856"/>
                  </a:lnTo>
                  <a:lnTo>
                    <a:pt x="266230" y="376618"/>
                  </a:lnTo>
                  <a:lnTo>
                    <a:pt x="262724" y="377380"/>
                  </a:lnTo>
                  <a:lnTo>
                    <a:pt x="263563" y="382587"/>
                  </a:lnTo>
                  <a:lnTo>
                    <a:pt x="271056" y="380949"/>
                  </a:lnTo>
                  <a:close/>
                </a:path>
                <a:path w="1374139" h="421004">
                  <a:moveTo>
                    <a:pt x="291071" y="376605"/>
                  </a:moveTo>
                  <a:lnTo>
                    <a:pt x="289699" y="371513"/>
                  </a:lnTo>
                  <a:lnTo>
                    <a:pt x="286194" y="372275"/>
                  </a:lnTo>
                  <a:lnTo>
                    <a:pt x="282689" y="373037"/>
                  </a:lnTo>
                  <a:lnTo>
                    <a:pt x="283565" y="378231"/>
                  </a:lnTo>
                  <a:lnTo>
                    <a:pt x="291071" y="376605"/>
                  </a:lnTo>
                  <a:close/>
                </a:path>
                <a:path w="1374139" h="421004">
                  <a:moveTo>
                    <a:pt x="311086" y="372262"/>
                  </a:moveTo>
                  <a:lnTo>
                    <a:pt x="309676" y="367182"/>
                  </a:lnTo>
                  <a:lnTo>
                    <a:pt x="306171" y="367944"/>
                  </a:lnTo>
                  <a:lnTo>
                    <a:pt x="302666" y="368706"/>
                  </a:lnTo>
                  <a:lnTo>
                    <a:pt x="303580" y="373888"/>
                  </a:lnTo>
                  <a:lnTo>
                    <a:pt x="311086" y="372262"/>
                  </a:lnTo>
                  <a:close/>
                </a:path>
                <a:path w="1374139" h="421004">
                  <a:moveTo>
                    <a:pt x="331012" y="367525"/>
                  </a:moveTo>
                  <a:lnTo>
                    <a:pt x="329565" y="362458"/>
                  </a:lnTo>
                  <a:lnTo>
                    <a:pt x="326072" y="363308"/>
                  </a:lnTo>
                  <a:lnTo>
                    <a:pt x="322580" y="364159"/>
                  </a:lnTo>
                  <a:lnTo>
                    <a:pt x="323557" y="369341"/>
                  </a:lnTo>
                  <a:lnTo>
                    <a:pt x="331012" y="367525"/>
                  </a:lnTo>
                  <a:close/>
                </a:path>
                <a:path w="1374139" h="421004">
                  <a:moveTo>
                    <a:pt x="350901" y="362661"/>
                  </a:moveTo>
                  <a:lnTo>
                    <a:pt x="349415" y="357606"/>
                  </a:lnTo>
                  <a:lnTo>
                    <a:pt x="345922" y="358457"/>
                  </a:lnTo>
                  <a:lnTo>
                    <a:pt x="342430" y="359308"/>
                  </a:lnTo>
                  <a:lnTo>
                    <a:pt x="343446" y="364477"/>
                  </a:lnTo>
                  <a:lnTo>
                    <a:pt x="350901" y="362661"/>
                  </a:lnTo>
                  <a:close/>
                </a:path>
                <a:path w="1374139" h="421004">
                  <a:moveTo>
                    <a:pt x="370789" y="357797"/>
                  </a:moveTo>
                  <a:lnTo>
                    <a:pt x="369265" y="352755"/>
                  </a:lnTo>
                  <a:lnTo>
                    <a:pt x="365772" y="353606"/>
                  </a:lnTo>
                  <a:lnTo>
                    <a:pt x="362280" y="354457"/>
                  </a:lnTo>
                  <a:lnTo>
                    <a:pt x="363334" y="359625"/>
                  </a:lnTo>
                  <a:lnTo>
                    <a:pt x="370789" y="357797"/>
                  </a:lnTo>
                  <a:close/>
                </a:path>
                <a:path w="1374139" h="421004">
                  <a:moveTo>
                    <a:pt x="390601" y="352628"/>
                  </a:moveTo>
                  <a:lnTo>
                    <a:pt x="389039" y="347599"/>
                  </a:lnTo>
                  <a:lnTo>
                    <a:pt x="385572" y="348538"/>
                  </a:lnTo>
                  <a:lnTo>
                    <a:pt x="382104" y="349478"/>
                  </a:lnTo>
                  <a:lnTo>
                    <a:pt x="383197" y="354634"/>
                  </a:lnTo>
                  <a:lnTo>
                    <a:pt x="390601" y="352628"/>
                  </a:lnTo>
                  <a:close/>
                </a:path>
                <a:path w="1374139" h="421004">
                  <a:moveTo>
                    <a:pt x="410375" y="347306"/>
                  </a:moveTo>
                  <a:lnTo>
                    <a:pt x="408774" y="342277"/>
                  </a:lnTo>
                  <a:lnTo>
                    <a:pt x="405307" y="343217"/>
                  </a:lnTo>
                  <a:lnTo>
                    <a:pt x="401840" y="344157"/>
                  </a:lnTo>
                  <a:lnTo>
                    <a:pt x="402971" y="349300"/>
                  </a:lnTo>
                  <a:lnTo>
                    <a:pt x="410375" y="347306"/>
                  </a:lnTo>
                  <a:close/>
                </a:path>
                <a:path w="1374139" h="421004">
                  <a:moveTo>
                    <a:pt x="430149" y="341985"/>
                  </a:moveTo>
                  <a:lnTo>
                    <a:pt x="428510" y="336969"/>
                  </a:lnTo>
                  <a:lnTo>
                    <a:pt x="425043" y="337908"/>
                  </a:lnTo>
                  <a:lnTo>
                    <a:pt x="421576" y="338848"/>
                  </a:lnTo>
                  <a:lnTo>
                    <a:pt x="422744" y="343979"/>
                  </a:lnTo>
                  <a:lnTo>
                    <a:pt x="430149" y="341985"/>
                  </a:lnTo>
                  <a:close/>
                </a:path>
                <a:path w="1374139" h="421004">
                  <a:moveTo>
                    <a:pt x="449859" y="336410"/>
                  </a:moveTo>
                  <a:lnTo>
                    <a:pt x="448195" y="331419"/>
                  </a:lnTo>
                  <a:lnTo>
                    <a:pt x="444741" y="332422"/>
                  </a:lnTo>
                  <a:lnTo>
                    <a:pt x="441286" y="333425"/>
                  </a:lnTo>
                  <a:lnTo>
                    <a:pt x="442493" y="338556"/>
                  </a:lnTo>
                  <a:lnTo>
                    <a:pt x="449859" y="336410"/>
                  </a:lnTo>
                  <a:close/>
                </a:path>
                <a:path w="1374139" h="421004">
                  <a:moveTo>
                    <a:pt x="469519" y="330669"/>
                  </a:moveTo>
                  <a:lnTo>
                    <a:pt x="467817" y="325691"/>
                  </a:lnTo>
                  <a:lnTo>
                    <a:pt x="464362" y="326694"/>
                  </a:lnTo>
                  <a:lnTo>
                    <a:pt x="460908" y="327698"/>
                  </a:lnTo>
                  <a:lnTo>
                    <a:pt x="462153" y="332828"/>
                  </a:lnTo>
                  <a:lnTo>
                    <a:pt x="469519" y="330669"/>
                  </a:lnTo>
                  <a:close/>
                </a:path>
                <a:path w="1374139" h="421004">
                  <a:moveTo>
                    <a:pt x="489165" y="324929"/>
                  </a:moveTo>
                  <a:lnTo>
                    <a:pt x="487438" y="319963"/>
                  </a:lnTo>
                  <a:lnTo>
                    <a:pt x="483984" y="320967"/>
                  </a:lnTo>
                  <a:lnTo>
                    <a:pt x="480529" y="321970"/>
                  </a:lnTo>
                  <a:lnTo>
                    <a:pt x="481799" y="327088"/>
                  </a:lnTo>
                  <a:lnTo>
                    <a:pt x="489165" y="324929"/>
                  </a:lnTo>
                  <a:close/>
                </a:path>
                <a:path w="1374139" h="421004">
                  <a:moveTo>
                    <a:pt x="508762" y="319011"/>
                  </a:moveTo>
                  <a:lnTo>
                    <a:pt x="506996" y="314058"/>
                  </a:lnTo>
                  <a:lnTo>
                    <a:pt x="503567" y="315125"/>
                  </a:lnTo>
                  <a:lnTo>
                    <a:pt x="500138" y="316191"/>
                  </a:lnTo>
                  <a:lnTo>
                    <a:pt x="501434" y="321297"/>
                  </a:lnTo>
                  <a:lnTo>
                    <a:pt x="508762" y="319011"/>
                  </a:lnTo>
                  <a:close/>
                </a:path>
                <a:path w="1374139" h="421004">
                  <a:moveTo>
                    <a:pt x="528307" y="312915"/>
                  </a:moveTo>
                  <a:lnTo>
                    <a:pt x="526516" y="307962"/>
                  </a:lnTo>
                  <a:lnTo>
                    <a:pt x="523087" y="309029"/>
                  </a:lnTo>
                  <a:lnTo>
                    <a:pt x="519658" y="310095"/>
                  </a:lnTo>
                  <a:lnTo>
                    <a:pt x="520992" y="315201"/>
                  </a:lnTo>
                  <a:lnTo>
                    <a:pt x="528307" y="312915"/>
                  </a:lnTo>
                  <a:close/>
                </a:path>
                <a:path w="1374139" h="421004">
                  <a:moveTo>
                    <a:pt x="547852" y="306806"/>
                  </a:moveTo>
                  <a:lnTo>
                    <a:pt x="546023" y="301866"/>
                  </a:lnTo>
                  <a:lnTo>
                    <a:pt x="542594" y="302933"/>
                  </a:lnTo>
                  <a:lnTo>
                    <a:pt x="539165" y="303999"/>
                  </a:lnTo>
                  <a:lnTo>
                    <a:pt x="540524" y="309092"/>
                  </a:lnTo>
                  <a:lnTo>
                    <a:pt x="547852" y="306806"/>
                  </a:lnTo>
                  <a:close/>
                </a:path>
                <a:path w="1374139" h="421004">
                  <a:moveTo>
                    <a:pt x="567347" y="300545"/>
                  </a:moveTo>
                  <a:lnTo>
                    <a:pt x="565505" y="295617"/>
                  </a:lnTo>
                  <a:lnTo>
                    <a:pt x="562089" y="296748"/>
                  </a:lnTo>
                  <a:lnTo>
                    <a:pt x="558673" y="297878"/>
                  </a:lnTo>
                  <a:lnTo>
                    <a:pt x="560070" y="302958"/>
                  </a:lnTo>
                  <a:lnTo>
                    <a:pt x="567347" y="300545"/>
                  </a:lnTo>
                  <a:close/>
                </a:path>
                <a:path w="1374139" h="421004">
                  <a:moveTo>
                    <a:pt x="586778" y="294132"/>
                  </a:moveTo>
                  <a:lnTo>
                    <a:pt x="584911" y="289204"/>
                  </a:lnTo>
                  <a:lnTo>
                    <a:pt x="581494" y="290334"/>
                  </a:lnTo>
                  <a:lnTo>
                    <a:pt x="578078" y="291465"/>
                  </a:lnTo>
                  <a:lnTo>
                    <a:pt x="579501" y="296545"/>
                  </a:lnTo>
                  <a:lnTo>
                    <a:pt x="586778" y="294132"/>
                  </a:lnTo>
                  <a:close/>
                </a:path>
                <a:path w="1374139" h="421004">
                  <a:moveTo>
                    <a:pt x="606209" y="287705"/>
                  </a:moveTo>
                  <a:lnTo>
                    <a:pt x="604316" y="282790"/>
                  </a:lnTo>
                  <a:lnTo>
                    <a:pt x="600900" y="283921"/>
                  </a:lnTo>
                  <a:lnTo>
                    <a:pt x="597484" y="285051"/>
                  </a:lnTo>
                  <a:lnTo>
                    <a:pt x="598932" y="290118"/>
                  </a:lnTo>
                  <a:lnTo>
                    <a:pt x="606209" y="287705"/>
                  </a:lnTo>
                  <a:close/>
                </a:path>
                <a:path w="1374139" h="421004">
                  <a:moveTo>
                    <a:pt x="625627" y="281178"/>
                  </a:moveTo>
                  <a:lnTo>
                    <a:pt x="623709" y="276275"/>
                  </a:lnTo>
                  <a:lnTo>
                    <a:pt x="620306" y="277456"/>
                  </a:lnTo>
                  <a:lnTo>
                    <a:pt x="616902" y="278638"/>
                  </a:lnTo>
                  <a:lnTo>
                    <a:pt x="618375" y="283692"/>
                  </a:lnTo>
                  <a:lnTo>
                    <a:pt x="625627" y="281178"/>
                  </a:lnTo>
                  <a:close/>
                </a:path>
                <a:path w="1374139" h="421004">
                  <a:moveTo>
                    <a:pt x="644956" y="274485"/>
                  </a:moveTo>
                  <a:lnTo>
                    <a:pt x="643026" y="269582"/>
                  </a:lnTo>
                  <a:lnTo>
                    <a:pt x="639622" y="270764"/>
                  </a:lnTo>
                  <a:lnTo>
                    <a:pt x="636219" y="271945"/>
                  </a:lnTo>
                  <a:lnTo>
                    <a:pt x="637705" y="276999"/>
                  </a:lnTo>
                  <a:lnTo>
                    <a:pt x="644956" y="274485"/>
                  </a:lnTo>
                  <a:close/>
                </a:path>
                <a:path w="1374139" h="421004">
                  <a:moveTo>
                    <a:pt x="664311" y="267779"/>
                  </a:moveTo>
                  <a:lnTo>
                    <a:pt x="662355" y="262890"/>
                  </a:lnTo>
                  <a:lnTo>
                    <a:pt x="658952" y="264071"/>
                  </a:lnTo>
                  <a:lnTo>
                    <a:pt x="655548" y="265252"/>
                  </a:lnTo>
                  <a:lnTo>
                    <a:pt x="657059" y="270294"/>
                  </a:lnTo>
                  <a:lnTo>
                    <a:pt x="664311" y="267779"/>
                  </a:lnTo>
                  <a:close/>
                </a:path>
                <a:path w="1374139" h="421004">
                  <a:moveTo>
                    <a:pt x="683628" y="261023"/>
                  </a:moveTo>
                  <a:lnTo>
                    <a:pt x="681647" y="256146"/>
                  </a:lnTo>
                  <a:lnTo>
                    <a:pt x="678268" y="257365"/>
                  </a:lnTo>
                  <a:lnTo>
                    <a:pt x="674878" y="258559"/>
                  </a:lnTo>
                  <a:lnTo>
                    <a:pt x="676402" y="263601"/>
                  </a:lnTo>
                  <a:lnTo>
                    <a:pt x="680021" y="262331"/>
                  </a:lnTo>
                  <a:lnTo>
                    <a:pt x="683628" y="261023"/>
                  </a:lnTo>
                  <a:close/>
                </a:path>
                <a:path w="1374139" h="421004">
                  <a:moveTo>
                    <a:pt x="702894" y="254114"/>
                  </a:moveTo>
                  <a:lnTo>
                    <a:pt x="700887" y="249237"/>
                  </a:lnTo>
                  <a:lnTo>
                    <a:pt x="697509" y="250456"/>
                  </a:lnTo>
                  <a:lnTo>
                    <a:pt x="694131" y="251675"/>
                  </a:lnTo>
                  <a:lnTo>
                    <a:pt x="695667" y="256705"/>
                  </a:lnTo>
                  <a:lnTo>
                    <a:pt x="702894" y="254114"/>
                  </a:lnTo>
                  <a:close/>
                </a:path>
                <a:path w="1374139" h="421004">
                  <a:moveTo>
                    <a:pt x="722147" y="247192"/>
                  </a:moveTo>
                  <a:lnTo>
                    <a:pt x="720128" y="242316"/>
                  </a:lnTo>
                  <a:lnTo>
                    <a:pt x="716749" y="243535"/>
                  </a:lnTo>
                  <a:lnTo>
                    <a:pt x="713371" y="244754"/>
                  </a:lnTo>
                  <a:lnTo>
                    <a:pt x="714933" y="249783"/>
                  </a:lnTo>
                  <a:lnTo>
                    <a:pt x="722147" y="247192"/>
                  </a:lnTo>
                  <a:close/>
                </a:path>
                <a:path w="1374139" h="421004">
                  <a:moveTo>
                    <a:pt x="741413" y="240233"/>
                  </a:moveTo>
                  <a:lnTo>
                    <a:pt x="739381" y="235381"/>
                  </a:lnTo>
                  <a:lnTo>
                    <a:pt x="736003" y="236613"/>
                  </a:lnTo>
                  <a:lnTo>
                    <a:pt x="732624" y="237832"/>
                  </a:lnTo>
                  <a:lnTo>
                    <a:pt x="734199" y="242849"/>
                  </a:lnTo>
                  <a:lnTo>
                    <a:pt x="737806" y="241554"/>
                  </a:lnTo>
                  <a:lnTo>
                    <a:pt x="741413" y="240233"/>
                  </a:lnTo>
                  <a:close/>
                </a:path>
                <a:path w="1374139" h="421004">
                  <a:moveTo>
                    <a:pt x="760590" y="233133"/>
                  </a:moveTo>
                  <a:lnTo>
                    <a:pt x="758558" y="228282"/>
                  </a:lnTo>
                  <a:lnTo>
                    <a:pt x="755180" y="229527"/>
                  </a:lnTo>
                  <a:lnTo>
                    <a:pt x="751801" y="230771"/>
                  </a:lnTo>
                  <a:lnTo>
                    <a:pt x="753402" y="235800"/>
                  </a:lnTo>
                  <a:lnTo>
                    <a:pt x="760590" y="233133"/>
                  </a:lnTo>
                  <a:close/>
                </a:path>
                <a:path w="1374139" h="421004">
                  <a:moveTo>
                    <a:pt x="779780" y="226034"/>
                  </a:moveTo>
                  <a:lnTo>
                    <a:pt x="777735" y="221183"/>
                  </a:lnTo>
                  <a:lnTo>
                    <a:pt x="774357" y="222427"/>
                  </a:lnTo>
                  <a:lnTo>
                    <a:pt x="770978" y="223672"/>
                  </a:lnTo>
                  <a:lnTo>
                    <a:pt x="772591" y="228688"/>
                  </a:lnTo>
                  <a:lnTo>
                    <a:pt x="779780" y="226034"/>
                  </a:lnTo>
                  <a:close/>
                </a:path>
                <a:path w="1374139" h="421004">
                  <a:moveTo>
                    <a:pt x="798982" y="218935"/>
                  </a:moveTo>
                  <a:lnTo>
                    <a:pt x="796925" y="214096"/>
                  </a:lnTo>
                  <a:lnTo>
                    <a:pt x="793546" y="215341"/>
                  </a:lnTo>
                  <a:lnTo>
                    <a:pt x="790168" y="216585"/>
                  </a:lnTo>
                  <a:lnTo>
                    <a:pt x="791794" y="221602"/>
                  </a:lnTo>
                  <a:lnTo>
                    <a:pt x="798982" y="218935"/>
                  </a:lnTo>
                  <a:close/>
                </a:path>
                <a:path w="1374139" h="421004">
                  <a:moveTo>
                    <a:pt x="818121" y="211696"/>
                  </a:moveTo>
                  <a:lnTo>
                    <a:pt x="816051" y="206857"/>
                  </a:lnTo>
                  <a:lnTo>
                    <a:pt x="812685" y="208127"/>
                  </a:lnTo>
                  <a:lnTo>
                    <a:pt x="809320" y="209397"/>
                  </a:lnTo>
                  <a:lnTo>
                    <a:pt x="810945" y="214414"/>
                  </a:lnTo>
                  <a:lnTo>
                    <a:pt x="818121" y="211696"/>
                  </a:lnTo>
                  <a:close/>
                </a:path>
                <a:path w="1374139" h="421004">
                  <a:moveTo>
                    <a:pt x="837260" y="204470"/>
                  </a:moveTo>
                  <a:lnTo>
                    <a:pt x="835177" y="199631"/>
                  </a:lnTo>
                  <a:lnTo>
                    <a:pt x="831811" y="200901"/>
                  </a:lnTo>
                  <a:lnTo>
                    <a:pt x="828446" y="202171"/>
                  </a:lnTo>
                  <a:lnTo>
                    <a:pt x="830084" y="207175"/>
                  </a:lnTo>
                  <a:lnTo>
                    <a:pt x="837260" y="204470"/>
                  </a:lnTo>
                  <a:close/>
                </a:path>
                <a:path w="1374139" h="421004">
                  <a:moveTo>
                    <a:pt x="856411" y="197243"/>
                  </a:moveTo>
                  <a:lnTo>
                    <a:pt x="854316" y="192405"/>
                  </a:lnTo>
                  <a:lnTo>
                    <a:pt x="850950" y="193675"/>
                  </a:lnTo>
                  <a:lnTo>
                    <a:pt x="847585" y="194945"/>
                  </a:lnTo>
                  <a:lnTo>
                    <a:pt x="849236" y="199948"/>
                  </a:lnTo>
                  <a:lnTo>
                    <a:pt x="856411" y="197243"/>
                  </a:lnTo>
                  <a:close/>
                </a:path>
                <a:path w="1374139" h="421004">
                  <a:moveTo>
                    <a:pt x="875525" y="189928"/>
                  </a:moveTo>
                  <a:lnTo>
                    <a:pt x="873429" y="185102"/>
                  </a:lnTo>
                  <a:lnTo>
                    <a:pt x="870064" y="186385"/>
                  </a:lnTo>
                  <a:lnTo>
                    <a:pt x="866698" y="187667"/>
                  </a:lnTo>
                  <a:lnTo>
                    <a:pt x="868362" y="192671"/>
                  </a:lnTo>
                  <a:lnTo>
                    <a:pt x="875525" y="189928"/>
                  </a:lnTo>
                  <a:close/>
                </a:path>
                <a:path w="1374139" h="421004">
                  <a:moveTo>
                    <a:pt x="894626" y="182613"/>
                  </a:moveTo>
                  <a:lnTo>
                    <a:pt x="892517" y="177787"/>
                  </a:lnTo>
                  <a:lnTo>
                    <a:pt x="889165" y="179070"/>
                  </a:lnTo>
                  <a:lnTo>
                    <a:pt x="885799" y="180352"/>
                  </a:lnTo>
                  <a:lnTo>
                    <a:pt x="887463" y="185356"/>
                  </a:lnTo>
                  <a:lnTo>
                    <a:pt x="894626" y="182613"/>
                  </a:lnTo>
                  <a:close/>
                </a:path>
                <a:path w="1374139" h="421004">
                  <a:moveTo>
                    <a:pt x="913726" y="175298"/>
                  </a:moveTo>
                  <a:lnTo>
                    <a:pt x="911631" y="170472"/>
                  </a:lnTo>
                  <a:lnTo>
                    <a:pt x="908265" y="171754"/>
                  </a:lnTo>
                  <a:lnTo>
                    <a:pt x="904900" y="173037"/>
                  </a:lnTo>
                  <a:lnTo>
                    <a:pt x="906576" y="178041"/>
                  </a:lnTo>
                  <a:lnTo>
                    <a:pt x="913726" y="175298"/>
                  </a:lnTo>
                  <a:close/>
                </a:path>
                <a:path w="1374139" h="421004">
                  <a:moveTo>
                    <a:pt x="932827" y="167944"/>
                  </a:moveTo>
                  <a:lnTo>
                    <a:pt x="930719" y="163118"/>
                  </a:lnTo>
                  <a:lnTo>
                    <a:pt x="927366" y="164414"/>
                  </a:lnTo>
                  <a:lnTo>
                    <a:pt x="924013" y="165709"/>
                  </a:lnTo>
                  <a:lnTo>
                    <a:pt x="925677" y="170700"/>
                  </a:lnTo>
                  <a:lnTo>
                    <a:pt x="932827" y="167944"/>
                  </a:lnTo>
                  <a:close/>
                </a:path>
                <a:path w="1374139" h="421004">
                  <a:moveTo>
                    <a:pt x="951928" y="160591"/>
                  </a:moveTo>
                  <a:lnTo>
                    <a:pt x="949807" y="155765"/>
                  </a:lnTo>
                  <a:lnTo>
                    <a:pt x="946454" y="157060"/>
                  </a:lnTo>
                  <a:lnTo>
                    <a:pt x="943102" y="158356"/>
                  </a:lnTo>
                  <a:lnTo>
                    <a:pt x="944765" y="163347"/>
                  </a:lnTo>
                  <a:lnTo>
                    <a:pt x="951928" y="160591"/>
                  </a:lnTo>
                  <a:close/>
                </a:path>
                <a:path w="1374139" h="421004">
                  <a:moveTo>
                    <a:pt x="971016" y="153238"/>
                  </a:moveTo>
                  <a:lnTo>
                    <a:pt x="968895" y="148412"/>
                  </a:lnTo>
                  <a:lnTo>
                    <a:pt x="965542" y="149707"/>
                  </a:lnTo>
                  <a:lnTo>
                    <a:pt x="962190" y="151003"/>
                  </a:lnTo>
                  <a:lnTo>
                    <a:pt x="963853" y="155994"/>
                  </a:lnTo>
                  <a:lnTo>
                    <a:pt x="971016" y="153238"/>
                  </a:lnTo>
                  <a:close/>
                </a:path>
                <a:path w="1374139" h="421004">
                  <a:moveTo>
                    <a:pt x="990104" y="145872"/>
                  </a:moveTo>
                  <a:lnTo>
                    <a:pt x="987983" y="141046"/>
                  </a:lnTo>
                  <a:lnTo>
                    <a:pt x="984631" y="142341"/>
                  </a:lnTo>
                  <a:lnTo>
                    <a:pt x="981278" y="143637"/>
                  </a:lnTo>
                  <a:lnTo>
                    <a:pt x="982941" y="148628"/>
                  </a:lnTo>
                  <a:lnTo>
                    <a:pt x="990104" y="145872"/>
                  </a:lnTo>
                  <a:close/>
                </a:path>
                <a:path w="1374139" h="421004">
                  <a:moveTo>
                    <a:pt x="1009205" y="138518"/>
                  </a:moveTo>
                  <a:lnTo>
                    <a:pt x="1007084" y="133692"/>
                  </a:lnTo>
                  <a:lnTo>
                    <a:pt x="1003731" y="134988"/>
                  </a:lnTo>
                  <a:lnTo>
                    <a:pt x="1000379" y="136283"/>
                  </a:lnTo>
                  <a:lnTo>
                    <a:pt x="1002042" y="141274"/>
                  </a:lnTo>
                  <a:lnTo>
                    <a:pt x="1009205" y="138518"/>
                  </a:lnTo>
                  <a:close/>
                </a:path>
                <a:path w="1374139" h="421004">
                  <a:moveTo>
                    <a:pt x="1028280" y="131165"/>
                  </a:moveTo>
                  <a:lnTo>
                    <a:pt x="1026172" y="126339"/>
                  </a:lnTo>
                  <a:lnTo>
                    <a:pt x="1022819" y="127635"/>
                  </a:lnTo>
                  <a:lnTo>
                    <a:pt x="1019467" y="128930"/>
                  </a:lnTo>
                  <a:lnTo>
                    <a:pt x="1021130" y="133921"/>
                  </a:lnTo>
                  <a:lnTo>
                    <a:pt x="1028280" y="131165"/>
                  </a:lnTo>
                  <a:close/>
                </a:path>
                <a:path w="1374139" h="421004">
                  <a:moveTo>
                    <a:pt x="1047369" y="123837"/>
                  </a:moveTo>
                  <a:lnTo>
                    <a:pt x="1045273" y="119011"/>
                  </a:lnTo>
                  <a:lnTo>
                    <a:pt x="1041908" y="120294"/>
                  </a:lnTo>
                  <a:lnTo>
                    <a:pt x="1038542" y="121577"/>
                  </a:lnTo>
                  <a:lnTo>
                    <a:pt x="1040218" y="126580"/>
                  </a:lnTo>
                  <a:lnTo>
                    <a:pt x="1047369" y="123837"/>
                  </a:lnTo>
                  <a:close/>
                </a:path>
                <a:path w="1374139" h="421004">
                  <a:moveTo>
                    <a:pt x="1066482" y="116535"/>
                  </a:moveTo>
                  <a:lnTo>
                    <a:pt x="1064387" y="111709"/>
                  </a:lnTo>
                  <a:lnTo>
                    <a:pt x="1061021" y="112991"/>
                  </a:lnTo>
                  <a:lnTo>
                    <a:pt x="1057656" y="114274"/>
                  </a:lnTo>
                  <a:lnTo>
                    <a:pt x="1059319" y="119278"/>
                  </a:lnTo>
                  <a:lnTo>
                    <a:pt x="1066482" y="116535"/>
                  </a:lnTo>
                  <a:close/>
                </a:path>
                <a:path w="1374139" h="421004">
                  <a:moveTo>
                    <a:pt x="1085596" y="109220"/>
                  </a:moveTo>
                  <a:lnTo>
                    <a:pt x="1083500" y="104394"/>
                  </a:lnTo>
                  <a:lnTo>
                    <a:pt x="1080135" y="105676"/>
                  </a:lnTo>
                  <a:lnTo>
                    <a:pt x="1076769" y="106959"/>
                  </a:lnTo>
                  <a:lnTo>
                    <a:pt x="1078433" y="111963"/>
                  </a:lnTo>
                  <a:lnTo>
                    <a:pt x="1085596" y="109220"/>
                  </a:lnTo>
                  <a:close/>
                </a:path>
                <a:path w="1374139" h="421004">
                  <a:moveTo>
                    <a:pt x="1104709" y="101942"/>
                  </a:moveTo>
                  <a:lnTo>
                    <a:pt x="1102614" y="97104"/>
                  </a:lnTo>
                  <a:lnTo>
                    <a:pt x="1099248" y="98374"/>
                  </a:lnTo>
                  <a:lnTo>
                    <a:pt x="1095883" y="99656"/>
                  </a:lnTo>
                  <a:lnTo>
                    <a:pt x="1097534" y="104660"/>
                  </a:lnTo>
                  <a:lnTo>
                    <a:pt x="1101115" y="103289"/>
                  </a:lnTo>
                  <a:lnTo>
                    <a:pt x="1104709" y="101942"/>
                  </a:lnTo>
                  <a:close/>
                </a:path>
                <a:path w="1374139" h="421004">
                  <a:moveTo>
                    <a:pt x="1123848" y="94729"/>
                  </a:moveTo>
                  <a:lnTo>
                    <a:pt x="1121765" y="89890"/>
                  </a:lnTo>
                  <a:lnTo>
                    <a:pt x="1118400" y="91160"/>
                  </a:lnTo>
                  <a:lnTo>
                    <a:pt x="1115034" y="92430"/>
                  </a:lnTo>
                  <a:lnTo>
                    <a:pt x="1116672" y="97434"/>
                  </a:lnTo>
                  <a:lnTo>
                    <a:pt x="1123848" y="94729"/>
                  </a:lnTo>
                  <a:close/>
                </a:path>
                <a:path w="1374139" h="421004">
                  <a:moveTo>
                    <a:pt x="1142974" y="87503"/>
                  </a:moveTo>
                  <a:lnTo>
                    <a:pt x="1140904" y="82664"/>
                  </a:lnTo>
                  <a:lnTo>
                    <a:pt x="1137539" y="83934"/>
                  </a:lnTo>
                  <a:lnTo>
                    <a:pt x="1134173" y="85204"/>
                  </a:lnTo>
                  <a:lnTo>
                    <a:pt x="1135811" y="90208"/>
                  </a:lnTo>
                  <a:lnTo>
                    <a:pt x="1142974" y="87503"/>
                  </a:lnTo>
                  <a:close/>
                </a:path>
                <a:path w="1374139" h="421004">
                  <a:moveTo>
                    <a:pt x="1162113" y="80302"/>
                  </a:moveTo>
                  <a:lnTo>
                    <a:pt x="1160056" y="75450"/>
                  </a:lnTo>
                  <a:lnTo>
                    <a:pt x="1156690" y="76720"/>
                  </a:lnTo>
                  <a:lnTo>
                    <a:pt x="1153325" y="77990"/>
                  </a:lnTo>
                  <a:lnTo>
                    <a:pt x="1154950" y="83007"/>
                  </a:lnTo>
                  <a:lnTo>
                    <a:pt x="1162113" y="80302"/>
                  </a:lnTo>
                  <a:close/>
                </a:path>
                <a:path w="1374139" h="421004">
                  <a:moveTo>
                    <a:pt x="1181303" y="73215"/>
                  </a:moveTo>
                  <a:lnTo>
                    <a:pt x="1179258" y="68364"/>
                  </a:lnTo>
                  <a:lnTo>
                    <a:pt x="1175880" y="69608"/>
                  </a:lnTo>
                  <a:lnTo>
                    <a:pt x="1172502" y="70853"/>
                  </a:lnTo>
                  <a:lnTo>
                    <a:pt x="1174115" y="75869"/>
                  </a:lnTo>
                  <a:lnTo>
                    <a:pt x="1181303" y="73215"/>
                  </a:lnTo>
                  <a:close/>
                </a:path>
                <a:path w="1374139" h="421004">
                  <a:moveTo>
                    <a:pt x="1200492" y="66116"/>
                  </a:moveTo>
                  <a:lnTo>
                    <a:pt x="1198460" y="61264"/>
                  </a:lnTo>
                  <a:lnTo>
                    <a:pt x="1195082" y="62509"/>
                  </a:lnTo>
                  <a:lnTo>
                    <a:pt x="1191704" y="63754"/>
                  </a:lnTo>
                  <a:lnTo>
                    <a:pt x="1193304" y="68770"/>
                  </a:lnTo>
                  <a:lnTo>
                    <a:pt x="1200492" y="66116"/>
                  </a:lnTo>
                  <a:close/>
                </a:path>
                <a:path w="1374139" h="421004">
                  <a:moveTo>
                    <a:pt x="1219669" y="59042"/>
                  </a:moveTo>
                  <a:lnTo>
                    <a:pt x="1217650" y="54178"/>
                  </a:lnTo>
                  <a:lnTo>
                    <a:pt x="1214272" y="55422"/>
                  </a:lnTo>
                  <a:lnTo>
                    <a:pt x="1210894" y="56667"/>
                  </a:lnTo>
                  <a:lnTo>
                    <a:pt x="1212481" y="61696"/>
                  </a:lnTo>
                  <a:lnTo>
                    <a:pt x="1219669" y="59042"/>
                  </a:lnTo>
                  <a:close/>
                </a:path>
                <a:path w="1374139" h="421004">
                  <a:moveTo>
                    <a:pt x="1238897" y="52082"/>
                  </a:moveTo>
                  <a:lnTo>
                    <a:pt x="1236891" y="47205"/>
                  </a:lnTo>
                  <a:lnTo>
                    <a:pt x="1233500" y="48425"/>
                  </a:lnTo>
                  <a:lnTo>
                    <a:pt x="1230109" y="49644"/>
                  </a:lnTo>
                  <a:lnTo>
                    <a:pt x="1231684" y="54673"/>
                  </a:lnTo>
                  <a:lnTo>
                    <a:pt x="1238897" y="52082"/>
                  </a:lnTo>
                  <a:close/>
                </a:path>
                <a:path w="1374139" h="421004">
                  <a:moveTo>
                    <a:pt x="1258150" y="45161"/>
                  </a:moveTo>
                  <a:lnTo>
                    <a:pt x="1256157" y="40284"/>
                  </a:lnTo>
                  <a:lnTo>
                    <a:pt x="1252766" y="41503"/>
                  </a:lnTo>
                  <a:lnTo>
                    <a:pt x="1249375" y="42722"/>
                  </a:lnTo>
                  <a:lnTo>
                    <a:pt x="1250937" y="47752"/>
                  </a:lnTo>
                  <a:lnTo>
                    <a:pt x="1258150" y="45161"/>
                  </a:lnTo>
                  <a:close/>
                </a:path>
                <a:path w="1374139" h="421004">
                  <a:moveTo>
                    <a:pt x="1277404" y="38252"/>
                  </a:moveTo>
                  <a:lnTo>
                    <a:pt x="1275422" y="33375"/>
                  </a:lnTo>
                  <a:lnTo>
                    <a:pt x="1272032" y="34594"/>
                  </a:lnTo>
                  <a:lnTo>
                    <a:pt x="1268641" y="35814"/>
                  </a:lnTo>
                  <a:lnTo>
                    <a:pt x="1270190" y="40843"/>
                  </a:lnTo>
                  <a:lnTo>
                    <a:pt x="1277404" y="38252"/>
                  </a:lnTo>
                  <a:close/>
                </a:path>
                <a:path w="1374139" h="421004">
                  <a:moveTo>
                    <a:pt x="1296682" y="31432"/>
                  </a:moveTo>
                  <a:lnTo>
                    <a:pt x="1294714" y="26543"/>
                  </a:lnTo>
                  <a:lnTo>
                    <a:pt x="1291310" y="27724"/>
                  </a:lnTo>
                  <a:lnTo>
                    <a:pt x="1287907" y="28905"/>
                  </a:lnTo>
                  <a:lnTo>
                    <a:pt x="1289443" y="33947"/>
                  </a:lnTo>
                  <a:lnTo>
                    <a:pt x="1296682" y="31432"/>
                  </a:lnTo>
                  <a:close/>
                </a:path>
                <a:path w="1374139" h="421004">
                  <a:moveTo>
                    <a:pt x="1315999" y="24739"/>
                  </a:moveTo>
                  <a:lnTo>
                    <a:pt x="1314056" y="19837"/>
                  </a:lnTo>
                  <a:lnTo>
                    <a:pt x="1310652" y="21018"/>
                  </a:lnTo>
                  <a:lnTo>
                    <a:pt x="1307249" y="22199"/>
                  </a:lnTo>
                  <a:lnTo>
                    <a:pt x="1308760" y="27241"/>
                  </a:lnTo>
                  <a:lnTo>
                    <a:pt x="1315999" y="24739"/>
                  </a:lnTo>
                  <a:close/>
                </a:path>
                <a:path w="1374139" h="421004">
                  <a:moveTo>
                    <a:pt x="1335316" y="18034"/>
                  </a:moveTo>
                  <a:lnTo>
                    <a:pt x="1333385" y="13131"/>
                  </a:lnTo>
                  <a:lnTo>
                    <a:pt x="1329982" y="14312"/>
                  </a:lnTo>
                  <a:lnTo>
                    <a:pt x="1326578" y="15494"/>
                  </a:lnTo>
                  <a:lnTo>
                    <a:pt x="1328077" y="20548"/>
                  </a:lnTo>
                  <a:lnTo>
                    <a:pt x="1335316" y="18034"/>
                  </a:lnTo>
                  <a:close/>
                </a:path>
                <a:path w="1374139" h="421004">
                  <a:moveTo>
                    <a:pt x="1354645" y="11353"/>
                  </a:moveTo>
                  <a:lnTo>
                    <a:pt x="1352727" y="6438"/>
                  </a:lnTo>
                  <a:lnTo>
                    <a:pt x="1349324" y="7607"/>
                  </a:lnTo>
                  <a:lnTo>
                    <a:pt x="1345920" y="8788"/>
                  </a:lnTo>
                  <a:lnTo>
                    <a:pt x="1347393" y="13843"/>
                  </a:lnTo>
                  <a:lnTo>
                    <a:pt x="1351013" y="12585"/>
                  </a:lnTo>
                  <a:lnTo>
                    <a:pt x="1354645" y="11353"/>
                  </a:lnTo>
                  <a:close/>
                </a:path>
                <a:path w="1374139" h="421004">
                  <a:moveTo>
                    <a:pt x="1374051" y="4914"/>
                  </a:moveTo>
                  <a:lnTo>
                    <a:pt x="1372158" y="0"/>
                  </a:lnTo>
                  <a:lnTo>
                    <a:pt x="1368742" y="1130"/>
                  </a:lnTo>
                  <a:lnTo>
                    <a:pt x="1365326" y="2260"/>
                  </a:lnTo>
                  <a:lnTo>
                    <a:pt x="1366786" y="7327"/>
                  </a:lnTo>
                  <a:lnTo>
                    <a:pt x="1374051" y="491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 descr=""/>
            <p:cNvSpPr/>
            <p:nvPr/>
          </p:nvSpPr>
          <p:spPr>
            <a:xfrm>
              <a:off x="3785273" y="5463057"/>
              <a:ext cx="806450" cy="179070"/>
            </a:xfrm>
            <a:custGeom>
              <a:avLst/>
              <a:gdLst/>
              <a:ahLst/>
              <a:cxnLst/>
              <a:rect l="l" t="t" r="r" b="b"/>
              <a:pathLst>
                <a:path w="806450" h="179070">
                  <a:moveTo>
                    <a:pt x="8724" y="176504"/>
                  </a:moveTo>
                  <a:lnTo>
                    <a:pt x="6832" y="171589"/>
                  </a:lnTo>
                  <a:lnTo>
                    <a:pt x="3416" y="172720"/>
                  </a:lnTo>
                  <a:lnTo>
                    <a:pt x="0" y="173850"/>
                  </a:lnTo>
                  <a:lnTo>
                    <a:pt x="1460" y="178917"/>
                  </a:lnTo>
                  <a:lnTo>
                    <a:pt x="8724" y="176504"/>
                  </a:lnTo>
                  <a:close/>
                </a:path>
                <a:path w="806450" h="179070">
                  <a:moveTo>
                    <a:pt x="28130" y="170053"/>
                  </a:moveTo>
                  <a:lnTo>
                    <a:pt x="26263" y="165138"/>
                  </a:lnTo>
                  <a:lnTo>
                    <a:pt x="22847" y="166268"/>
                  </a:lnTo>
                  <a:lnTo>
                    <a:pt x="19431" y="167398"/>
                  </a:lnTo>
                  <a:lnTo>
                    <a:pt x="20866" y="172478"/>
                  </a:lnTo>
                  <a:lnTo>
                    <a:pt x="28130" y="170053"/>
                  </a:lnTo>
                  <a:close/>
                </a:path>
                <a:path w="806450" h="179070">
                  <a:moveTo>
                    <a:pt x="47536" y="163601"/>
                  </a:moveTo>
                  <a:lnTo>
                    <a:pt x="45681" y="158673"/>
                  </a:lnTo>
                  <a:lnTo>
                    <a:pt x="42265" y="159804"/>
                  </a:lnTo>
                  <a:lnTo>
                    <a:pt x="38849" y="160947"/>
                  </a:lnTo>
                  <a:lnTo>
                    <a:pt x="40259" y="166014"/>
                  </a:lnTo>
                  <a:lnTo>
                    <a:pt x="47536" y="163601"/>
                  </a:lnTo>
                  <a:close/>
                </a:path>
                <a:path w="806450" h="179070">
                  <a:moveTo>
                    <a:pt x="67005" y="157378"/>
                  </a:moveTo>
                  <a:lnTo>
                    <a:pt x="65176" y="152438"/>
                  </a:lnTo>
                  <a:lnTo>
                    <a:pt x="61747" y="153517"/>
                  </a:lnTo>
                  <a:lnTo>
                    <a:pt x="58318" y="154609"/>
                  </a:lnTo>
                  <a:lnTo>
                    <a:pt x="59702" y="159677"/>
                  </a:lnTo>
                  <a:lnTo>
                    <a:pt x="67005" y="157378"/>
                  </a:lnTo>
                  <a:close/>
                </a:path>
                <a:path w="806450" h="179070">
                  <a:moveTo>
                    <a:pt x="86512" y="151206"/>
                  </a:moveTo>
                  <a:lnTo>
                    <a:pt x="84696" y="146253"/>
                  </a:lnTo>
                  <a:lnTo>
                    <a:pt x="81267" y="147345"/>
                  </a:lnTo>
                  <a:lnTo>
                    <a:pt x="77838" y="148424"/>
                  </a:lnTo>
                  <a:lnTo>
                    <a:pt x="79197" y="153517"/>
                  </a:lnTo>
                  <a:lnTo>
                    <a:pt x="86512" y="151206"/>
                  </a:lnTo>
                  <a:close/>
                </a:path>
                <a:path w="806450" h="179070">
                  <a:moveTo>
                    <a:pt x="106006" y="145059"/>
                  </a:moveTo>
                  <a:lnTo>
                    <a:pt x="104216" y="140106"/>
                  </a:lnTo>
                  <a:lnTo>
                    <a:pt x="100787" y="141185"/>
                  </a:lnTo>
                  <a:lnTo>
                    <a:pt x="97358" y="142265"/>
                  </a:lnTo>
                  <a:lnTo>
                    <a:pt x="98704" y="147370"/>
                  </a:lnTo>
                  <a:lnTo>
                    <a:pt x="106006" y="145059"/>
                  </a:lnTo>
                  <a:close/>
                </a:path>
                <a:path w="806450" h="179070">
                  <a:moveTo>
                    <a:pt x="125526" y="139014"/>
                  </a:moveTo>
                  <a:lnTo>
                    <a:pt x="123774" y="134048"/>
                  </a:lnTo>
                  <a:lnTo>
                    <a:pt x="120319" y="135077"/>
                  </a:lnTo>
                  <a:lnTo>
                    <a:pt x="116865" y="136105"/>
                  </a:lnTo>
                  <a:lnTo>
                    <a:pt x="118186" y="141198"/>
                  </a:lnTo>
                  <a:lnTo>
                    <a:pt x="125526" y="139014"/>
                  </a:lnTo>
                  <a:close/>
                </a:path>
                <a:path w="806450" h="179070">
                  <a:moveTo>
                    <a:pt x="145122" y="133184"/>
                  </a:moveTo>
                  <a:lnTo>
                    <a:pt x="143395" y="128206"/>
                  </a:lnTo>
                  <a:lnTo>
                    <a:pt x="139941" y="129235"/>
                  </a:lnTo>
                  <a:lnTo>
                    <a:pt x="136486" y="130263"/>
                  </a:lnTo>
                  <a:lnTo>
                    <a:pt x="137782" y="135369"/>
                  </a:lnTo>
                  <a:lnTo>
                    <a:pt x="145122" y="133184"/>
                  </a:lnTo>
                  <a:close/>
                </a:path>
                <a:path w="806450" h="179070">
                  <a:moveTo>
                    <a:pt x="164719" y="127342"/>
                  </a:moveTo>
                  <a:lnTo>
                    <a:pt x="163017" y="122364"/>
                  </a:lnTo>
                  <a:lnTo>
                    <a:pt x="159562" y="123393"/>
                  </a:lnTo>
                  <a:lnTo>
                    <a:pt x="156108" y="124421"/>
                  </a:lnTo>
                  <a:lnTo>
                    <a:pt x="157378" y="129540"/>
                  </a:lnTo>
                  <a:lnTo>
                    <a:pt x="164719" y="127342"/>
                  </a:lnTo>
                  <a:close/>
                </a:path>
                <a:path w="806450" h="179070">
                  <a:moveTo>
                    <a:pt x="184315" y="121500"/>
                  </a:moveTo>
                  <a:lnTo>
                    <a:pt x="182638" y="116509"/>
                  </a:lnTo>
                  <a:lnTo>
                    <a:pt x="179184" y="117538"/>
                  </a:lnTo>
                  <a:lnTo>
                    <a:pt x="175729" y="118567"/>
                  </a:lnTo>
                  <a:lnTo>
                    <a:pt x="176974" y="123685"/>
                  </a:lnTo>
                  <a:lnTo>
                    <a:pt x="184315" y="121500"/>
                  </a:lnTo>
                  <a:close/>
                </a:path>
                <a:path w="806450" h="179070">
                  <a:moveTo>
                    <a:pt x="204012" y="116014"/>
                  </a:moveTo>
                  <a:lnTo>
                    <a:pt x="202349" y="111010"/>
                  </a:lnTo>
                  <a:lnTo>
                    <a:pt x="198882" y="111975"/>
                  </a:lnTo>
                  <a:lnTo>
                    <a:pt x="195414" y="112941"/>
                  </a:lnTo>
                  <a:lnTo>
                    <a:pt x="196634" y="118071"/>
                  </a:lnTo>
                  <a:lnTo>
                    <a:pt x="204012" y="116014"/>
                  </a:lnTo>
                  <a:close/>
                </a:path>
                <a:path w="806450" h="179070">
                  <a:moveTo>
                    <a:pt x="223697" y="110528"/>
                  </a:moveTo>
                  <a:lnTo>
                    <a:pt x="222072" y="105524"/>
                  </a:lnTo>
                  <a:lnTo>
                    <a:pt x="218605" y="106489"/>
                  </a:lnTo>
                  <a:lnTo>
                    <a:pt x="215138" y="107454"/>
                  </a:lnTo>
                  <a:lnTo>
                    <a:pt x="216319" y="112585"/>
                  </a:lnTo>
                  <a:lnTo>
                    <a:pt x="223697" y="110528"/>
                  </a:lnTo>
                  <a:close/>
                </a:path>
                <a:path w="806450" h="179070">
                  <a:moveTo>
                    <a:pt x="243395" y="105054"/>
                  </a:moveTo>
                  <a:lnTo>
                    <a:pt x="241795" y="100037"/>
                  </a:lnTo>
                  <a:lnTo>
                    <a:pt x="238328" y="101003"/>
                  </a:lnTo>
                  <a:lnTo>
                    <a:pt x="234861" y="101968"/>
                  </a:lnTo>
                  <a:lnTo>
                    <a:pt x="236016" y="107111"/>
                  </a:lnTo>
                  <a:lnTo>
                    <a:pt x="243395" y="105054"/>
                  </a:lnTo>
                  <a:close/>
                </a:path>
                <a:path w="806450" h="179070">
                  <a:moveTo>
                    <a:pt x="263144" y="99771"/>
                  </a:moveTo>
                  <a:lnTo>
                    <a:pt x="261581" y="94742"/>
                  </a:lnTo>
                  <a:lnTo>
                    <a:pt x="258089" y="95643"/>
                  </a:lnTo>
                  <a:lnTo>
                    <a:pt x="254596" y="96545"/>
                  </a:lnTo>
                  <a:lnTo>
                    <a:pt x="255727" y="101676"/>
                  </a:lnTo>
                  <a:lnTo>
                    <a:pt x="263144" y="99771"/>
                  </a:lnTo>
                  <a:close/>
                </a:path>
                <a:path w="806450" h="179070">
                  <a:moveTo>
                    <a:pt x="282943" y="94678"/>
                  </a:moveTo>
                  <a:lnTo>
                    <a:pt x="281406" y="89636"/>
                  </a:lnTo>
                  <a:lnTo>
                    <a:pt x="277914" y="90538"/>
                  </a:lnTo>
                  <a:lnTo>
                    <a:pt x="274421" y="91440"/>
                  </a:lnTo>
                  <a:lnTo>
                    <a:pt x="275526" y="96583"/>
                  </a:lnTo>
                  <a:lnTo>
                    <a:pt x="282943" y="94678"/>
                  </a:lnTo>
                  <a:close/>
                </a:path>
                <a:path w="806450" h="179070">
                  <a:moveTo>
                    <a:pt x="302755" y="89598"/>
                  </a:moveTo>
                  <a:lnTo>
                    <a:pt x="301244" y="84543"/>
                  </a:lnTo>
                  <a:lnTo>
                    <a:pt x="297751" y="85445"/>
                  </a:lnTo>
                  <a:lnTo>
                    <a:pt x="294259" y="86347"/>
                  </a:lnTo>
                  <a:lnTo>
                    <a:pt x="295338" y="91503"/>
                  </a:lnTo>
                  <a:lnTo>
                    <a:pt x="302755" y="89598"/>
                  </a:lnTo>
                  <a:close/>
                </a:path>
                <a:path w="806450" h="179070">
                  <a:moveTo>
                    <a:pt x="322541" y="84505"/>
                  </a:moveTo>
                  <a:lnTo>
                    <a:pt x="321068" y="79451"/>
                  </a:lnTo>
                  <a:lnTo>
                    <a:pt x="317576" y="80352"/>
                  </a:lnTo>
                  <a:lnTo>
                    <a:pt x="314083" y="81254"/>
                  </a:lnTo>
                  <a:lnTo>
                    <a:pt x="315125" y="86410"/>
                  </a:lnTo>
                  <a:lnTo>
                    <a:pt x="322541" y="84505"/>
                  </a:lnTo>
                  <a:close/>
                </a:path>
                <a:path w="806450" h="179070">
                  <a:moveTo>
                    <a:pt x="342442" y="79844"/>
                  </a:moveTo>
                  <a:lnTo>
                    <a:pt x="340995" y="74777"/>
                  </a:lnTo>
                  <a:lnTo>
                    <a:pt x="337489" y="75603"/>
                  </a:lnTo>
                  <a:lnTo>
                    <a:pt x="333984" y="76428"/>
                  </a:lnTo>
                  <a:lnTo>
                    <a:pt x="334987" y="81597"/>
                  </a:lnTo>
                  <a:lnTo>
                    <a:pt x="342442" y="79844"/>
                  </a:lnTo>
                  <a:close/>
                </a:path>
                <a:path w="806450" h="179070">
                  <a:moveTo>
                    <a:pt x="362356" y="75184"/>
                  </a:moveTo>
                  <a:lnTo>
                    <a:pt x="360934" y="70104"/>
                  </a:lnTo>
                  <a:lnTo>
                    <a:pt x="357428" y="70929"/>
                  </a:lnTo>
                  <a:lnTo>
                    <a:pt x="353923" y="71755"/>
                  </a:lnTo>
                  <a:lnTo>
                    <a:pt x="354901" y="76923"/>
                  </a:lnTo>
                  <a:lnTo>
                    <a:pt x="362356" y="75184"/>
                  </a:lnTo>
                  <a:close/>
                </a:path>
                <a:path w="806450" h="179070">
                  <a:moveTo>
                    <a:pt x="382244" y="70510"/>
                  </a:moveTo>
                  <a:lnTo>
                    <a:pt x="380860" y="65430"/>
                  </a:lnTo>
                  <a:lnTo>
                    <a:pt x="377355" y="66255"/>
                  </a:lnTo>
                  <a:lnTo>
                    <a:pt x="373849" y="67081"/>
                  </a:lnTo>
                  <a:lnTo>
                    <a:pt x="374789" y="72263"/>
                  </a:lnTo>
                  <a:lnTo>
                    <a:pt x="382244" y="70510"/>
                  </a:lnTo>
                  <a:close/>
                </a:path>
                <a:path w="806450" h="179070">
                  <a:moveTo>
                    <a:pt x="402196" y="66040"/>
                  </a:moveTo>
                  <a:lnTo>
                    <a:pt x="400850" y="60947"/>
                  </a:lnTo>
                  <a:lnTo>
                    <a:pt x="397319" y="61696"/>
                  </a:lnTo>
                  <a:lnTo>
                    <a:pt x="393788" y="62433"/>
                  </a:lnTo>
                  <a:lnTo>
                    <a:pt x="394703" y="67627"/>
                  </a:lnTo>
                  <a:lnTo>
                    <a:pt x="402196" y="66040"/>
                  </a:lnTo>
                  <a:close/>
                </a:path>
                <a:path w="806450" h="179070">
                  <a:moveTo>
                    <a:pt x="422211" y="61836"/>
                  </a:moveTo>
                  <a:lnTo>
                    <a:pt x="420890" y="56730"/>
                  </a:lnTo>
                  <a:lnTo>
                    <a:pt x="417360" y="57480"/>
                  </a:lnTo>
                  <a:lnTo>
                    <a:pt x="413829" y="58216"/>
                  </a:lnTo>
                  <a:lnTo>
                    <a:pt x="414718" y="63411"/>
                  </a:lnTo>
                  <a:lnTo>
                    <a:pt x="422211" y="61836"/>
                  </a:lnTo>
                  <a:close/>
                </a:path>
                <a:path w="806450" h="179070">
                  <a:moveTo>
                    <a:pt x="442201" y="57619"/>
                  </a:moveTo>
                  <a:lnTo>
                    <a:pt x="440918" y="52501"/>
                  </a:lnTo>
                  <a:lnTo>
                    <a:pt x="437388" y="53251"/>
                  </a:lnTo>
                  <a:lnTo>
                    <a:pt x="433857" y="53987"/>
                  </a:lnTo>
                  <a:lnTo>
                    <a:pt x="434708" y="59194"/>
                  </a:lnTo>
                  <a:lnTo>
                    <a:pt x="442201" y="57619"/>
                  </a:lnTo>
                  <a:close/>
                </a:path>
                <a:path w="806450" h="179070">
                  <a:moveTo>
                    <a:pt x="462216" y="53403"/>
                  </a:moveTo>
                  <a:lnTo>
                    <a:pt x="460959" y="48298"/>
                  </a:lnTo>
                  <a:lnTo>
                    <a:pt x="457428" y="49034"/>
                  </a:lnTo>
                  <a:lnTo>
                    <a:pt x="453898" y="49771"/>
                  </a:lnTo>
                  <a:lnTo>
                    <a:pt x="454723" y="54978"/>
                  </a:lnTo>
                  <a:lnTo>
                    <a:pt x="462216" y="53403"/>
                  </a:lnTo>
                  <a:close/>
                </a:path>
                <a:path w="806450" h="179070">
                  <a:moveTo>
                    <a:pt x="482282" y="49593"/>
                  </a:moveTo>
                  <a:lnTo>
                    <a:pt x="481063" y="44462"/>
                  </a:lnTo>
                  <a:lnTo>
                    <a:pt x="477520" y="45123"/>
                  </a:lnTo>
                  <a:lnTo>
                    <a:pt x="473976" y="45783"/>
                  </a:lnTo>
                  <a:lnTo>
                    <a:pt x="474764" y="50990"/>
                  </a:lnTo>
                  <a:lnTo>
                    <a:pt x="482282" y="49593"/>
                  </a:lnTo>
                  <a:close/>
                </a:path>
                <a:path w="806450" h="179070">
                  <a:moveTo>
                    <a:pt x="502386" y="45834"/>
                  </a:moveTo>
                  <a:lnTo>
                    <a:pt x="501192" y="40703"/>
                  </a:lnTo>
                  <a:lnTo>
                    <a:pt x="497649" y="41363"/>
                  </a:lnTo>
                  <a:lnTo>
                    <a:pt x="494106" y="42024"/>
                  </a:lnTo>
                  <a:lnTo>
                    <a:pt x="494855" y="47244"/>
                  </a:lnTo>
                  <a:lnTo>
                    <a:pt x="502386" y="45834"/>
                  </a:lnTo>
                  <a:close/>
                </a:path>
                <a:path w="806450" h="179070">
                  <a:moveTo>
                    <a:pt x="522478" y="42113"/>
                  </a:moveTo>
                  <a:lnTo>
                    <a:pt x="521322" y="36969"/>
                  </a:lnTo>
                  <a:lnTo>
                    <a:pt x="517779" y="37630"/>
                  </a:lnTo>
                  <a:lnTo>
                    <a:pt x="514235" y="38290"/>
                  </a:lnTo>
                  <a:lnTo>
                    <a:pt x="514946" y="43510"/>
                  </a:lnTo>
                  <a:lnTo>
                    <a:pt x="522478" y="42113"/>
                  </a:lnTo>
                  <a:close/>
                </a:path>
                <a:path w="806450" h="179070">
                  <a:moveTo>
                    <a:pt x="542582" y="38455"/>
                  </a:moveTo>
                  <a:lnTo>
                    <a:pt x="541464" y="33299"/>
                  </a:lnTo>
                  <a:lnTo>
                    <a:pt x="537908" y="33883"/>
                  </a:lnTo>
                  <a:lnTo>
                    <a:pt x="534365" y="34544"/>
                  </a:lnTo>
                  <a:lnTo>
                    <a:pt x="535038" y="39763"/>
                  </a:lnTo>
                  <a:lnTo>
                    <a:pt x="538810" y="39065"/>
                  </a:lnTo>
                  <a:lnTo>
                    <a:pt x="542582" y="38455"/>
                  </a:lnTo>
                  <a:close/>
                </a:path>
                <a:path w="806450" h="179070">
                  <a:moveTo>
                    <a:pt x="562775" y="35217"/>
                  </a:moveTo>
                  <a:lnTo>
                    <a:pt x="561682" y="30060"/>
                  </a:lnTo>
                  <a:lnTo>
                    <a:pt x="558126" y="30632"/>
                  </a:lnTo>
                  <a:lnTo>
                    <a:pt x="554570" y="31203"/>
                  </a:lnTo>
                  <a:lnTo>
                    <a:pt x="555205" y="36436"/>
                  </a:lnTo>
                  <a:lnTo>
                    <a:pt x="562775" y="35217"/>
                  </a:lnTo>
                  <a:close/>
                </a:path>
                <a:path w="806450" h="179070">
                  <a:moveTo>
                    <a:pt x="582955" y="31965"/>
                  </a:moveTo>
                  <a:lnTo>
                    <a:pt x="581901" y="26809"/>
                  </a:lnTo>
                  <a:lnTo>
                    <a:pt x="578345" y="27381"/>
                  </a:lnTo>
                  <a:lnTo>
                    <a:pt x="574789" y="27952"/>
                  </a:lnTo>
                  <a:lnTo>
                    <a:pt x="575398" y="33185"/>
                  </a:lnTo>
                  <a:lnTo>
                    <a:pt x="582955" y="31965"/>
                  </a:lnTo>
                  <a:close/>
                </a:path>
                <a:path w="806450" h="179070">
                  <a:moveTo>
                    <a:pt x="603135" y="28727"/>
                  </a:moveTo>
                  <a:lnTo>
                    <a:pt x="602119" y="23558"/>
                  </a:lnTo>
                  <a:lnTo>
                    <a:pt x="598563" y="24130"/>
                  </a:lnTo>
                  <a:lnTo>
                    <a:pt x="595007" y="24701"/>
                  </a:lnTo>
                  <a:lnTo>
                    <a:pt x="595579" y="29946"/>
                  </a:lnTo>
                  <a:lnTo>
                    <a:pt x="603135" y="28727"/>
                  </a:lnTo>
                  <a:close/>
                </a:path>
                <a:path w="806450" h="179070">
                  <a:moveTo>
                    <a:pt x="623354" y="25717"/>
                  </a:moveTo>
                  <a:lnTo>
                    <a:pt x="622363" y="20535"/>
                  </a:lnTo>
                  <a:lnTo>
                    <a:pt x="618794" y="21018"/>
                  </a:lnTo>
                  <a:lnTo>
                    <a:pt x="615226" y="21501"/>
                  </a:lnTo>
                  <a:lnTo>
                    <a:pt x="615759" y="26733"/>
                  </a:lnTo>
                  <a:lnTo>
                    <a:pt x="623354" y="25717"/>
                  </a:lnTo>
                  <a:close/>
                </a:path>
                <a:path w="806450" h="179070">
                  <a:moveTo>
                    <a:pt x="643610" y="22987"/>
                  </a:moveTo>
                  <a:lnTo>
                    <a:pt x="642658" y="17805"/>
                  </a:lnTo>
                  <a:lnTo>
                    <a:pt x="639089" y="18288"/>
                  </a:lnTo>
                  <a:lnTo>
                    <a:pt x="635520" y="18770"/>
                  </a:lnTo>
                  <a:lnTo>
                    <a:pt x="636016" y="24015"/>
                  </a:lnTo>
                  <a:lnTo>
                    <a:pt x="643610" y="22987"/>
                  </a:lnTo>
                  <a:close/>
                </a:path>
                <a:path w="806450" h="179070">
                  <a:moveTo>
                    <a:pt x="663867" y="20281"/>
                  </a:moveTo>
                  <a:lnTo>
                    <a:pt x="662952" y="15087"/>
                  </a:lnTo>
                  <a:lnTo>
                    <a:pt x="659384" y="15570"/>
                  </a:lnTo>
                  <a:lnTo>
                    <a:pt x="655815" y="16052"/>
                  </a:lnTo>
                  <a:lnTo>
                    <a:pt x="656272" y="21297"/>
                  </a:lnTo>
                  <a:lnTo>
                    <a:pt x="663867" y="20281"/>
                  </a:lnTo>
                  <a:close/>
                </a:path>
                <a:path w="806450" h="179070">
                  <a:moveTo>
                    <a:pt x="684123" y="17551"/>
                  </a:moveTo>
                  <a:lnTo>
                    <a:pt x="683247" y="12357"/>
                  </a:lnTo>
                  <a:lnTo>
                    <a:pt x="679678" y="12839"/>
                  </a:lnTo>
                  <a:lnTo>
                    <a:pt x="676109" y="13322"/>
                  </a:lnTo>
                  <a:lnTo>
                    <a:pt x="676541" y="18567"/>
                  </a:lnTo>
                  <a:lnTo>
                    <a:pt x="684123" y="17551"/>
                  </a:lnTo>
                  <a:close/>
                </a:path>
                <a:path w="806450" h="179070">
                  <a:moveTo>
                    <a:pt x="704418" y="15176"/>
                  </a:moveTo>
                  <a:lnTo>
                    <a:pt x="703580" y="9982"/>
                  </a:lnTo>
                  <a:lnTo>
                    <a:pt x="699998" y="10363"/>
                  </a:lnTo>
                  <a:lnTo>
                    <a:pt x="696417" y="10744"/>
                  </a:lnTo>
                  <a:lnTo>
                    <a:pt x="696810" y="16002"/>
                  </a:lnTo>
                  <a:lnTo>
                    <a:pt x="704418" y="15176"/>
                  </a:lnTo>
                  <a:close/>
                </a:path>
                <a:path w="806450" h="179070">
                  <a:moveTo>
                    <a:pt x="724750" y="12992"/>
                  </a:moveTo>
                  <a:lnTo>
                    <a:pt x="723950" y="7785"/>
                  </a:lnTo>
                  <a:lnTo>
                    <a:pt x="720369" y="8166"/>
                  </a:lnTo>
                  <a:lnTo>
                    <a:pt x="716788" y="8547"/>
                  </a:lnTo>
                  <a:lnTo>
                    <a:pt x="717143" y="13804"/>
                  </a:lnTo>
                  <a:lnTo>
                    <a:pt x="724750" y="12992"/>
                  </a:lnTo>
                  <a:close/>
                </a:path>
                <a:path w="806450" h="179070">
                  <a:moveTo>
                    <a:pt x="745083" y="10807"/>
                  </a:moveTo>
                  <a:lnTo>
                    <a:pt x="744308" y="5600"/>
                  </a:lnTo>
                  <a:lnTo>
                    <a:pt x="740727" y="5981"/>
                  </a:lnTo>
                  <a:lnTo>
                    <a:pt x="737146" y="6362"/>
                  </a:lnTo>
                  <a:lnTo>
                    <a:pt x="737463" y="11620"/>
                  </a:lnTo>
                  <a:lnTo>
                    <a:pt x="745083" y="10807"/>
                  </a:lnTo>
                  <a:close/>
                </a:path>
                <a:path w="806450" h="179070">
                  <a:moveTo>
                    <a:pt x="765403" y="8623"/>
                  </a:moveTo>
                  <a:lnTo>
                    <a:pt x="764667" y="3416"/>
                  </a:lnTo>
                  <a:lnTo>
                    <a:pt x="761085" y="3797"/>
                  </a:lnTo>
                  <a:lnTo>
                    <a:pt x="757504" y="4178"/>
                  </a:lnTo>
                  <a:lnTo>
                    <a:pt x="757783" y="9448"/>
                  </a:lnTo>
                  <a:lnTo>
                    <a:pt x="765403" y="8623"/>
                  </a:lnTo>
                  <a:close/>
                </a:path>
                <a:path w="806450" h="179070">
                  <a:moveTo>
                    <a:pt x="785761" y="6858"/>
                  </a:moveTo>
                  <a:lnTo>
                    <a:pt x="785063" y="1625"/>
                  </a:lnTo>
                  <a:lnTo>
                    <a:pt x="781469" y="1917"/>
                  </a:lnTo>
                  <a:lnTo>
                    <a:pt x="777875" y="2209"/>
                  </a:lnTo>
                  <a:lnTo>
                    <a:pt x="778129" y="7467"/>
                  </a:lnTo>
                  <a:lnTo>
                    <a:pt x="785761" y="6858"/>
                  </a:lnTo>
                  <a:close/>
                </a:path>
                <a:path w="806450" h="179070">
                  <a:moveTo>
                    <a:pt x="806132" y="5232"/>
                  </a:moveTo>
                  <a:lnTo>
                    <a:pt x="805472" y="0"/>
                  </a:lnTo>
                  <a:lnTo>
                    <a:pt x="801878" y="292"/>
                  </a:lnTo>
                  <a:lnTo>
                    <a:pt x="798283" y="584"/>
                  </a:lnTo>
                  <a:lnTo>
                    <a:pt x="798499" y="5842"/>
                  </a:lnTo>
                  <a:lnTo>
                    <a:pt x="806132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 descr=""/>
            <p:cNvSpPr/>
            <p:nvPr/>
          </p:nvSpPr>
          <p:spPr>
            <a:xfrm>
              <a:off x="4603978" y="5460354"/>
              <a:ext cx="478155" cy="0"/>
            </a:xfrm>
            <a:custGeom>
              <a:avLst/>
              <a:gdLst/>
              <a:ahLst/>
              <a:cxnLst/>
              <a:rect l="l" t="t" r="r" b="b"/>
              <a:pathLst>
                <a:path w="478154" h="0">
                  <a:moveTo>
                    <a:pt x="0" y="0"/>
                  </a:moveTo>
                  <a:lnTo>
                    <a:pt x="477666" y="0"/>
                  </a:lnTo>
                </a:path>
              </a:pathLst>
            </a:custGeom>
            <a:ln w="1468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 descr=""/>
            <p:cNvSpPr/>
            <p:nvPr/>
          </p:nvSpPr>
          <p:spPr>
            <a:xfrm>
              <a:off x="799350" y="5463590"/>
              <a:ext cx="4748530" cy="514350"/>
            </a:xfrm>
            <a:custGeom>
              <a:avLst/>
              <a:gdLst/>
              <a:ahLst/>
              <a:cxnLst/>
              <a:rect l="l" t="t" r="r" b="b"/>
              <a:pathLst>
                <a:path w="4748530" h="514350">
                  <a:moveTo>
                    <a:pt x="9131" y="95643"/>
                  </a:moveTo>
                  <a:lnTo>
                    <a:pt x="6057" y="93764"/>
                  </a:lnTo>
                  <a:lnTo>
                    <a:pt x="2984" y="91871"/>
                  </a:lnTo>
                  <a:lnTo>
                    <a:pt x="0" y="96215"/>
                  </a:lnTo>
                  <a:lnTo>
                    <a:pt x="6553" y="100241"/>
                  </a:lnTo>
                  <a:lnTo>
                    <a:pt x="9131" y="95643"/>
                  </a:lnTo>
                  <a:close/>
                </a:path>
                <a:path w="4748530" h="514350">
                  <a:moveTo>
                    <a:pt x="26593" y="106362"/>
                  </a:moveTo>
                  <a:lnTo>
                    <a:pt x="23520" y="104482"/>
                  </a:lnTo>
                  <a:lnTo>
                    <a:pt x="20447" y="102590"/>
                  </a:lnTo>
                  <a:lnTo>
                    <a:pt x="17475" y="106946"/>
                  </a:lnTo>
                  <a:lnTo>
                    <a:pt x="24028" y="110972"/>
                  </a:lnTo>
                  <a:lnTo>
                    <a:pt x="26593" y="106362"/>
                  </a:lnTo>
                  <a:close/>
                </a:path>
                <a:path w="4748530" h="514350">
                  <a:moveTo>
                    <a:pt x="44056" y="117106"/>
                  </a:moveTo>
                  <a:lnTo>
                    <a:pt x="40982" y="115214"/>
                  </a:lnTo>
                  <a:lnTo>
                    <a:pt x="37909" y="113334"/>
                  </a:lnTo>
                  <a:lnTo>
                    <a:pt x="34963" y="117690"/>
                  </a:lnTo>
                  <a:lnTo>
                    <a:pt x="41503" y="121716"/>
                  </a:lnTo>
                  <a:lnTo>
                    <a:pt x="44056" y="117106"/>
                  </a:lnTo>
                  <a:close/>
                </a:path>
                <a:path w="4748530" h="514350">
                  <a:moveTo>
                    <a:pt x="61518" y="127825"/>
                  </a:moveTo>
                  <a:lnTo>
                    <a:pt x="58445" y="125933"/>
                  </a:lnTo>
                  <a:lnTo>
                    <a:pt x="55372" y="124053"/>
                  </a:lnTo>
                  <a:lnTo>
                    <a:pt x="52438" y="128422"/>
                  </a:lnTo>
                  <a:lnTo>
                    <a:pt x="58991" y="132435"/>
                  </a:lnTo>
                  <a:lnTo>
                    <a:pt x="61518" y="127825"/>
                  </a:lnTo>
                  <a:close/>
                </a:path>
                <a:path w="4748530" h="514350">
                  <a:moveTo>
                    <a:pt x="78981" y="138544"/>
                  </a:moveTo>
                  <a:lnTo>
                    <a:pt x="75907" y="136652"/>
                  </a:lnTo>
                  <a:lnTo>
                    <a:pt x="72834" y="134772"/>
                  </a:lnTo>
                  <a:lnTo>
                    <a:pt x="69913" y="139153"/>
                  </a:lnTo>
                  <a:lnTo>
                    <a:pt x="76466" y="143167"/>
                  </a:lnTo>
                  <a:lnTo>
                    <a:pt x="78981" y="138544"/>
                  </a:lnTo>
                  <a:close/>
                </a:path>
                <a:path w="4748530" h="514350">
                  <a:moveTo>
                    <a:pt x="96545" y="149085"/>
                  </a:moveTo>
                  <a:lnTo>
                    <a:pt x="93433" y="147269"/>
                  </a:lnTo>
                  <a:lnTo>
                    <a:pt x="90322" y="145453"/>
                  </a:lnTo>
                  <a:lnTo>
                    <a:pt x="87414" y="149847"/>
                  </a:lnTo>
                  <a:lnTo>
                    <a:pt x="94056" y="153720"/>
                  </a:lnTo>
                  <a:lnTo>
                    <a:pt x="96545" y="149085"/>
                  </a:lnTo>
                  <a:close/>
                </a:path>
                <a:path w="4748530" h="514350">
                  <a:moveTo>
                    <a:pt x="114236" y="159410"/>
                  </a:moveTo>
                  <a:lnTo>
                    <a:pt x="111125" y="157594"/>
                  </a:lnTo>
                  <a:lnTo>
                    <a:pt x="108013" y="155778"/>
                  </a:lnTo>
                  <a:lnTo>
                    <a:pt x="105130" y="160185"/>
                  </a:lnTo>
                  <a:lnTo>
                    <a:pt x="111760" y="164058"/>
                  </a:lnTo>
                  <a:lnTo>
                    <a:pt x="114236" y="159410"/>
                  </a:lnTo>
                  <a:close/>
                </a:path>
                <a:path w="4748530" h="514350">
                  <a:moveTo>
                    <a:pt x="131927" y="169748"/>
                  </a:moveTo>
                  <a:lnTo>
                    <a:pt x="128816" y="167932"/>
                  </a:lnTo>
                  <a:lnTo>
                    <a:pt x="125704" y="166116"/>
                  </a:lnTo>
                  <a:lnTo>
                    <a:pt x="122834" y="170535"/>
                  </a:lnTo>
                  <a:lnTo>
                    <a:pt x="129476" y="174409"/>
                  </a:lnTo>
                  <a:lnTo>
                    <a:pt x="131927" y="169748"/>
                  </a:lnTo>
                  <a:close/>
                </a:path>
                <a:path w="4748530" h="514350">
                  <a:moveTo>
                    <a:pt x="149618" y="180086"/>
                  </a:moveTo>
                  <a:lnTo>
                    <a:pt x="146507" y="178269"/>
                  </a:lnTo>
                  <a:lnTo>
                    <a:pt x="143395" y="176453"/>
                  </a:lnTo>
                  <a:lnTo>
                    <a:pt x="140538" y="180886"/>
                  </a:lnTo>
                  <a:lnTo>
                    <a:pt x="147180" y="184759"/>
                  </a:lnTo>
                  <a:lnTo>
                    <a:pt x="149618" y="180086"/>
                  </a:lnTo>
                  <a:close/>
                </a:path>
                <a:path w="4748530" h="514350">
                  <a:moveTo>
                    <a:pt x="167309" y="190423"/>
                  </a:moveTo>
                  <a:lnTo>
                    <a:pt x="164198" y="188607"/>
                  </a:lnTo>
                  <a:lnTo>
                    <a:pt x="161086" y="186791"/>
                  </a:lnTo>
                  <a:lnTo>
                    <a:pt x="158254" y="191223"/>
                  </a:lnTo>
                  <a:lnTo>
                    <a:pt x="164896" y="195110"/>
                  </a:lnTo>
                  <a:lnTo>
                    <a:pt x="167309" y="190423"/>
                  </a:lnTo>
                  <a:close/>
                </a:path>
                <a:path w="4748530" h="514350">
                  <a:moveTo>
                    <a:pt x="185000" y="200761"/>
                  </a:moveTo>
                  <a:lnTo>
                    <a:pt x="181889" y="198945"/>
                  </a:lnTo>
                  <a:lnTo>
                    <a:pt x="178777" y="197129"/>
                  </a:lnTo>
                  <a:lnTo>
                    <a:pt x="175958" y="201574"/>
                  </a:lnTo>
                  <a:lnTo>
                    <a:pt x="182600" y="205460"/>
                  </a:lnTo>
                  <a:lnTo>
                    <a:pt x="185000" y="200761"/>
                  </a:lnTo>
                  <a:close/>
                </a:path>
                <a:path w="4748530" h="514350">
                  <a:moveTo>
                    <a:pt x="202895" y="210731"/>
                  </a:moveTo>
                  <a:lnTo>
                    <a:pt x="199745" y="208991"/>
                  </a:lnTo>
                  <a:lnTo>
                    <a:pt x="196596" y="207251"/>
                  </a:lnTo>
                  <a:lnTo>
                    <a:pt x="193789" y="211709"/>
                  </a:lnTo>
                  <a:lnTo>
                    <a:pt x="200520" y="215430"/>
                  </a:lnTo>
                  <a:lnTo>
                    <a:pt x="202895" y="210731"/>
                  </a:lnTo>
                  <a:close/>
                </a:path>
                <a:path w="4748530" h="514350">
                  <a:moveTo>
                    <a:pt x="220827" y="220649"/>
                  </a:moveTo>
                  <a:lnTo>
                    <a:pt x="217678" y="218909"/>
                  </a:lnTo>
                  <a:lnTo>
                    <a:pt x="214528" y="217170"/>
                  </a:lnTo>
                  <a:lnTo>
                    <a:pt x="211747" y="221640"/>
                  </a:lnTo>
                  <a:lnTo>
                    <a:pt x="218478" y="225361"/>
                  </a:lnTo>
                  <a:lnTo>
                    <a:pt x="220827" y="220649"/>
                  </a:lnTo>
                  <a:close/>
                </a:path>
                <a:path w="4748530" h="514350">
                  <a:moveTo>
                    <a:pt x="238747" y="230568"/>
                  </a:moveTo>
                  <a:lnTo>
                    <a:pt x="235597" y="228828"/>
                  </a:lnTo>
                  <a:lnTo>
                    <a:pt x="232448" y="227088"/>
                  </a:lnTo>
                  <a:lnTo>
                    <a:pt x="229692" y="231571"/>
                  </a:lnTo>
                  <a:lnTo>
                    <a:pt x="236410" y="235292"/>
                  </a:lnTo>
                  <a:lnTo>
                    <a:pt x="238747" y="230568"/>
                  </a:lnTo>
                  <a:close/>
                </a:path>
                <a:path w="4748530" h="514350">
                  <a:moveTo>
                    <a:pt x="256679" y="240487"/>
                  </a:moveTo>
                  <a:lnTo>
                    <a:pt x="253530" y="238747"/>
                  </a:lnTo>
                  <a:lnTo>
                    <a:pt x="250380" y="237007"/>
                  </a:lnTo>
                  <a:lnTo>
                    <a:pt x="247637" y="241503"/>
                  </a:lnTo>
                  <a:lnTo>
                    <a:pt x="254368" y="245224"/>
                  </a:lnTo>
                  <a:lnTo>
                    <a:pt x="256679" y="240487"/>
                  </a:lnTo>
                  <a:close/>
                </a:path>
                <a:path w="4748530" h="514350">
                  <a:moveTo>
                    <a:pt x="274599" y="250418"/>
                  </a:moveTo>
                  <a:lnTo>
                    <a:pt x="271449" y="248678"/>
                  </a:lnTo>
                  <a:lnTo>
                    <a:pt x="268300" y="246938"/>
                  </a:lnTo>
                  <a:lnTo>
                    <a:pt x="265582" y="251447"/>
                  </a:lnTo>
                  <a:lnTo>
                    <a:pt x="272300" y="255168"/>
                  </a:lnTo>
                  <a:lnTo>
                    <a:pt x="274599" y="250418"/>
                  </a:lnTo>
                  <a:close/>
                </a:path>
                <a:path w="4748530" h="514350">
                  <a:moveTo>
                    <a:pt x="292646" y="260121"/>
                  </a:moveTo>
                  <a:lnTo>
                    <a:pt x="289445" y="258457"/>
                  </a:lnTo>
                  <a:lnTo>
                    <a:pt x="286258" y="256794"/>
                  </a:lnTo>
                  <a:lnTo>
                    <a:pt x="283552" y="261315"/>
                  </a:lnTo>
                  <a:lnTo>
                    <a:pt x="290372" y="264871"/>
                  </a:lnTo>
                  <a:lnTo>
                    <a:pt x="292646" y="260121"/>
                  </a:lnTo>
                  <a:close/>
                </a:path>
                <a:path w="4748530" h="514350">
                  <a:moveTo>
                    <a:pt x="310807" y="269608"/>
                  </a:moveTo>
                  <a:lnTo>
                    <a:pt x="307619" y="267944"/>
                  </a:lnTo>
                  <a:lnTo>
                    <a:pt x="304431" y="266280"/>
                  </a:lnTo>
                  <a:lnTo>
                    <a:pt x="301752" y="270814"/>
                  </a:lnTo>
                  <a:lnTo>
                    <a:pt x="308559" y="274370"/>
                  </a:lnTo>
                  <a:lnTo>
                    <a:pt x="310807" y="269608"/>
                  </a:lnTo>
                  <a:close/>
                </a:path>
                <a:path w="4748530" h="514350">
                  <a:moveTo>
                    <a:pt x="328968" y="279082"/>
                  </a:moveTo>
                  <a:lnTo>
                    <a:pt x="325780" y="277418"/>
                  </a:lnTo>
                  <a:lnTo>
                    <a:pt x="322592" y="275755"/>
                  </a:lnTo>
                  <a:lnTo>
                    <a:pt x="319925" y="280301"/>
                  </a:lnTo>
                  <a:lnTo>
                    <a:pt x="326745" y="283857"/>
                  </a:lnTo>
                  <a:lnTo>
                    <a:pt x="328968" y="279082"/>
                  </a:lnTo>
                  <a:close/>
                </a:path>
                <a:path w="4748530" h="514350">
                  <a:moveTo>
                    <a:pt x="347129" y="288556"/>
                  </a:moveTo>
                  <a:lnTo>
                    <a:pt x="343941" y="286893"/>
                  </a:lnTo>
                  <a:lnTo>
                    <a:pt x="340753" y="285229"/>
                  </a:lnTo>
                  <a:lnTo>
                    <a:pt x="338112" y="289788"/>
                  </a:lnTo>
                  <a:lnTo>
                    <a:pt x="344932" y="293344"/>
                  </a:lnTo>
                  <a:lnTo>
                    <a:pt x="347129" y="288556"/>
                  </a:lnTo>
                  <a:close/>
                </a:path>
                <a:path w="4748530" h="514350">
                  <a:moveTo>
                    <a:pt x="365290" y="298043"/>
                  </a:moveTo>
                  <a:lnTo>
                    <a:pt x="362102" y="296379"/>
                  </a:lnTo>
                  <a:lnTo>
                    <a:pt x="358914" y="294716"/>
                  </a:lnTo>
                  <a:lnTo>
                    <a:pt x="356298" y="299288"/>
                  </a:lnTo>
                  <a:lnTo>
                    <a:pt x="363118" y="302844"/>
                  </a:lnTo>
                  <a:lnTo>
                    <a:pt x="365290" y="298043"/>
                  </a:lnTo>
                  <a:close/>
                </a:path>
                <a:path w="4748530" h="514350">
                  <a:moveTo>
                    <a:pt x="383527" y="307390"/>
                  </a:moveTo>
                  <a:lnTo>
                    <a:pt x="380288" y="305803"/>
                  </a:lnTo>
                  <a:lnTo>
                    <a:pt x="377063" y="304215"/>
                  </a:lnTo>
                  <a:lnTo>
                    <a:pt x="374472" y="308800"/>
                  </a:lnTo>
                  <a:lnTo>
                    <a:pt x="381368" y="312191"/>
                  </a:lnTo>
                  <a:lnTo>
                    <a:pt x="383527" y="307390"/>
                  </a:lnTo>
                  <a:close/>
                </a:path>
                <a:path w="4748530" h="514350">
                  <a:moveTo>
                    <a:pt x="401929" y="316395"/>
                  </a:moveTo>
                  <a:lnTo>
                    <a:pt x="398691" y="314807"/>
                  </a:lnTo>
                  <a:lnTo>
                    <a:pt x="395452" y="313220"/>
                  </a:lnTo>
                  <a:lnTo>
                    <a:pt x="392887" y="317830"/>
                  </a:lnTo>
                  <a:lnTo>
                    <a:pt x="399796" y="321208"/>
                  </a:lnTo>
                  <a:lnTo>
                    <a:pt x="401929" y="316395"/>
                  </a:lnTo>
                  <a:close/>
                </a:path>
                <a:path w="4748530" h="514350">
                  <a:moveTo>
                    <a:pt x="420331" y="325399"/>
                  </a:moveTo>
                  <a:lnTo>
                    <a:pt x="417093" y="323811"/>
                  </a:lnTo>
                  <a:lnTo>
                    <a:pt x="413854" y="322224"/>
                  </a:lnTo>
                  <a:lnTo>
                    <a:pt x="411314" y="326847"/>
                  </a:lnTo>
                  <a:lnTo>
                    <a:pt x="418223" y="330225"/>
                  </a:lnTo>
                  <a:lnTo>
                    <a:pt x="420331" y="325399"/>
                  </a:lnTo>
                  <a:close/>
                </a:path>
                <a:path w="4748530" h="514350">
                  <a:moveTo>
                    <a:pt x="438734" y="334403"/>
                  </a:moveTo>
                  <a:lnTo>
                    <a:pt x="435495" y="332816"/>
                  </a:lnTo>
                  <a:lnTo>
                    <a:pt x="432257" y="331228"/>
                  </a:lnTo>
                  <a:lnTo>
                    <a:pt x="429742" y="335864"/>
                  </a:lnTo>
                  <a:lnTo>
                    <a:pt x="436651" y="339242"/>
                  </a:lnTo>
                  <a:lnTo>
                    <a:pt x="438734" y="334403"/>
                  </a:lnTo>
                  <a:close/>
                </a:path>
                <a:path w="4748530" h="514350">
                  <a:moveTo>
                    <a:pt x="457136" y="343408"/>
                  </a:moveTo>
                  <a:lnTo>
                    <a:pt x="453898" y="341820"/>
                  </a:lnTo>
                  <a:lnTo>
                    <a:pt x="450659" y="340233"/>
                  </a:lnTo>
                  <a:lnTo>
                    <a:pt x="448170" y="344881"/>
                  </a:lnTo>
                  <a:lnTo>
                    <a:pt x="455079" y="348259"/>
                  </a:lnTo>
                  <a:lnTo>
                    <a:pt x="457136" y="343408"/>
                  </a:lnTo>
                  <a:close/>
                </a:path>
                <a:path w="4748530" h="514350">
                  <a:moveTo>
                    <a:pt x="475602" y="352259"/>
                  </a:moveTo>
                  <a:lnTo>
                    <a:pt x="472325" y="350761"/>
                  </a:lnTo>
                  <a:lnTo>
                    <a:pt x="469049" y="349262"/>
                  </a:lnTo>
                  <a:lnTo>
                    <a:pt x="466585" y="353923"/>
                  </a:lnTo>
                  <a:lnTo>
                    <a:pt x="473583" y="357111"/>
                  </a:lnTo>
                  <a:lnTo>
                    <a:pt x="475602" y="352259"/>
                  </a:lnTo>
                  <a:close/>
                </a:path>
                <a:path w="4748530" h="514350">
                  <a:moveTo>
                    <a:pt x="494245" y="360768"/>
                  </a:moveTo>
                  <a:lnTo>
                    <a:pt x="490969" y="359270"/>
                  </a:lnTo>
                  <a:lnTo>
                    <a:pt x="487692" y="357771"/>
                  </a:lnTo>
                  <a:lnTo>
                    <a:pt x="485254" y="362445"/>
                  </a:lnTo>
                  <a:lnTo>
                    <a:pt x="492252" y="365633"/>
                  </a:lnTo>
                  <a:lnTo>
                    <a:pt x="494245" y="360768"/>
                  </a:lnTo>
                  <a:close/>
                </a:path>
                <a:path w="4748530" h="514350">
                  <a:moveTo>
                    <a:pt x="512876" y="369265"/>
                  </a:moveTo>
                  <a:lnTo>
                    <a:pt x="509600" y="367766"/>
                  </a:lnTo>
                  <a:lnTo>
                    <a:pt x="506323" y="366268"/>
                  </a:lnTo>
                  <a:lnTo>
                    <a:pt x="503910" y="370954"/>
                  </a:lnTo>
                  <a:lnTo>
                    <a:pt x="510908" y="374142"/>
                  </a:lnTo>
                  <a:lnTo>
                    <a:pt x="512876" y="369265"/>
                  </a:lnTo>
                  <a:close/>
                </a:path>
                <a:path w="4748530" h="514350">
                  <a:moveTo>
                    <a:pt x="531520" y="377774"/>
                  </a:moveTo>
                  <a:lnTo>
                    <a:pt x="528243" y="376275"/>
                  </a:lnTo>
                  <a:lnTo>
                    <a:pt x="524967" y="374777"/>
                  </a:lnTo>
                  <a:lnTo>
                    <a:pt x="522579" y="379476"/>
                  </a:lnTo>
                  <a:lnTo>
                    <a:pt x="529577" y="382663"/>
                  </a:lnTo>
                  <a:lnTo>
                    <a:pt x="531520" y="377774"/>
                  </a:lnTo>
                  <a:close/>
                </a:path>
                <a:path w="4748530" h="514350">
                  <a:moveTo>
                    <a:pt x="550151" y="386270"/>
                  </a:moveTo>
                  <a:lnTo>
                    <a:pt x="546874" y="384771"/>
                  </a:lnTo>
                  <a:lnTo>
                    <a:pt x="543598" y="383273"/>
                  </a:lnTo>
                  <a:lnTo>
                    <a:pt x="541235" y="387985"/>
                  </a:lnTo>
                  <a:lnTo>
                    <a:pt x="548233" y="391172"/>
                  </a:lnTo>
                  <a:lnTo>
                    <a:pt x="550151" y="386270"/>
                  </a:lnTo>
                  <a:close/>
                </a:path>
                <a:path w="4748530" h="514350">
                  <a:moveTo>
                    <a:pt x="568909" y="394500"/>
                  </a:moveTo>
                  <a:lnTo>
                    <a:pt x="565594" y="393103"/>
                  </a:lnTo>
                  <a:lnTo>
                    <a:pt x="562279" y="391706"/>
                  </a:lnTo>
                  <a:lnTo>
                    <a:pt x="559943" y="396430"/>
                  </a:lnTo>
                  <a:lnTo>
                    <a:pt x="567029" y="399427"/>
                  </a:lnTo>
                  <a:lnTo>
                    <a:pt x="568909" y="394500"/>
                  </a:lnTo>
                  <a:close/>
                </a:path>
                <a:path w="4748530" h="514350">
                  <a:moveTo>
                    <a:pt x="587781" y="402475"/>
                  </a:moveTo>
                  <a:lnTo>
                    <a:pt x="584466" y="401078"/>
                  </a:lnTo>
                  <a:lnTo>
                    <a:pt x="581152" y="399681"/>
                  </a:lnTo>
                  <a:lnTo>
                    <a:pt x="578853" y="404418"/>
                  </a:lnTo>
                  <a:lnTo>
                    <a:pt x="585927" y="407416"/>
                  </a:lnTo>
                  <a:lnTo>
                    <a:pt x="587781" y="402475"/>
                  </a:lnTo>
                  <a:close/>
                </a:path>
                <a:path w="4748530" h="514350">
                  <a:moveTo>
                    <a:pt x="606640" y="410438"/>
                  </a:moveTo>
                  <a:lnTo>
                    <a:pt x="603326" y="409041"/>
                  </a:lnTo>
                  <a:lnTo>
                    <a:pt x="600011" y="407644"/>
                  </a:lnTo>
                  <a:lnTo>
                    <a:pt x="597738" y="412394"/>
                  </a:lnTo>
                  <a:lnTo>
                    <a:pt x="604824" y="415391"/>
                  </a:lnTo>
                  <a:lnTo>
                    <a:pt x="606640" y="410438"/>
                  </a:lnTo>
                  <a:close/>
                </a:path>
                <a:path w="4748530" h="514350">
                  <a:moveTo>
                    <a:pt x="625513" y="418414"/>
                  </a:moveTo>
                  <a:lnTo>
                    <a:pt x="622198" y="417017"/>
                  </a:lnTo>
                  <a:lnTo>
                    <a:pt x="618883" y="415620"/>
                  </a:lnTo>
                  <a:lnTo>
                    <a:pt x="616635" y="420382"/>
                  </a:lnTo>
                  <a:lnTo>
                    <a:pt x="623722" y="423379"/>
                  </a:lnTo>
                  <a:lnTo>
                    <a:pt x="625513" y="418414"/>
                  </a:lnTo>
                  <a:close/>
                </a:path>
                <a:path w="4748530" h="514350">
                  <a:moveTo>
                    <a:pt x="644385" y="426377"/>
                  </a:moveTo>
                  <a:lnTo>
                    <a:pt x="641070" y="424980"/>
                  </a:lnTo>
                  <a:lnTo>
                    <a:pt x="637755" y="423583"/>
                  </a:lnTo>
                  <a:lnTo>
                    <a:pt x="635546" y="428358"/>
                  </a:lnTo>
                  <a:lnTo>
                    <a:pt x="642632" y="431355"/>
                  </a:lnTo>
                  <a:lnTo>
                    <a:pt x="644385" y="426377"/>
                  </a:lnTo>
                  <a:close/>
                </a:path>
                <a:path w="4748530" h="514350">
                  <a:moveTo>
                    <a:pt x="663460" y="433844"/>
                  </a:moveTo>
                  <a:lnTo>
                    <a:pt x="660107" y="432549"/>
                  </a:lnTo>
                  <a:lnTo>
                    <a:pt x="656755" y="431241"/>
                  </a:lnTo>
                  <a:lnTo>
                    <a:pt x="654570" y="436041"/>
                  </a:lnTo>
                  <a:lnTo>
                    <a:pt x="661746" y="438823"/>
                  </a:lnTo>
                  <a:lnTo>
                    <a:pt x="663460" y="433844"/>
                  </a:lnTo>
                  <a:close/>
                </a:path>
                <a:path w="4748530" h="514350">
                  <a:moveTo>
                    <a:pt x="682548" y="441261"/>
                  </a:moveTo>
                  <a:lnTo>
                    <a:pt x="679196" y="439953"/>
                  </a:lnTo>
                  <a:lnTo>
                    <a:pt x="675843" y="438658"/>
                  </a:lnTo>
                  <a:lnTo>
                    <a:pt x="673696" y="443458"/>
                  </a:lnTo>
                  <a:lnTo>
                    <a:pt x="680859" y="446239"/>
                  </a:lnTo>
                  <a:lnTo>
                    <a:pt x="682548" y="441261"/>
                  </a:lnTo>
                  <a:close/>
                </a:path>
                <a:path w="4748530" h="514350">
                  <a:moveTo>
                    <a:pt x="701649" y="448665"/>
                  </a:moveTo>
                  <a:lnTo>
                    <a:pt x="698296" y="447357"/>
                  </a:lnTo>
                  <a:lnTo>
                    <a:pt x="694944" y="446062"/>
                  </a:lnTo>
                  <a:lnTo>
                    <a:pt x="692823" y="450875"/>
                  </a:lnTo>
                  <a:lnTo>
                    <a:pt x="699998" y="453656"/>
                  </a:lnTo>
                  <a:lnTo>
                    <a:pt x="701649" y="448665"/>
                  </a:lnTo>
                  <a:close/>
                </a:path>
                <a:path w="4748530" h="514350">
                  <a:moveTo>
                    <a:pt x="720750" y="456069"/>
                  </a:moveTo>
                  <a:lnTo>
                    <a:pt x="717397" y="454761"/>
                  </a:lnTo>
                  <a:lnTo>
                    <a:pt x="714044" y="453466"/>
                  </a:lnTo>
                  <a:lnTo>
                    <a:pt x="711962" y="458292"/>
                  </a:lnTo>
                  <a:lnTo>
                    <a:pt x="719137" y="461073"/>
                  </a:lnTo>
                  <a:lnTo>
                    <a:pt x="720750" y="456069"/>
                  </a:lnTo>
                  <a:close/>
                </a:path>
                <a:path w="4748530" h="514350">
                  <a:moveTo>
                    <a:pt x="739940" y="463207"/>
                  </a:moveTo>
                  <a:lnTo>
                    <a:pt x="736549" y="462013"/>
                  </a:lnTo>
                  <a:lnTo>
                    <a:pt x="733158" y="460819"/>
                  </a:lnTo>
                  <a:lnTo>
                    <a:pt x="731100" y="465670"/>
                  </a:lnTo>
                  <a:lnTo>
                    <a:pt x="738365" y="468236"/>
                  </a:lnTo>
                  <a:lnTo>
                    <a:pt x="739940" y="463207"/>
                  </a:lnTo>
                  <a:close/>
                </a:path>
                <a:path w="4748530" h="514350">
                  <a:moveTo>
                    <a:pt x="759256" y="470014"/>
                  </a:moveTo>
                  <a:lnTo>
                    <a:pt x="755865" y="468820"/>
                  </a:lnTo>
                  <a:lnTo>
                    <a:pt x="752475" y="467626"/>
                  </a:lnTo>
                  <a:lnTo>
                    <a:pt x="750455" y="472490"/>
                  </a:lnTo>
                  <a:lnTo>
                    <a:pt x="757707" y="475056"/>
                  </a:lnTo>
                  <a:lnTo>
                    <a:pt x="759256" y="470014"/>
                  </a:lnTo>
                  <a:close/>
                </a:path>
                <a:path w="4748530" h="514350">
                  <a:moveTo>
                    <a:pt x="778573" y="476834"/>
                  </a:moveTo>
                  <a:lnTo>
                    <a:pt x="775182" y="475640"/>
                  </a:lnTo>
                  <a:lnTo>
                    <a:pt x="771791" y="474446"/>
                  </a:lnTo>
                  <a:lnTo>
                    <a:pt x="769810" y="479323"/>
                  </a:lnTo>
                  <a:lnTo>
                    <a:pt x="777062" y="481888"/>
                  </a:lnTo>
                  <a:lnTo>
                    <a:pt x="778573" y="476834"/>
                  </a:lnTo>
                  <a:close/>
                </a:path>
                <a:path w="4748530" h="514350">
                  <a:moveTo>
                    <a:pt x="797890" y="483628"/>
                  </a:moveTo>
                  <a:lnTo>
                    <a:pt x="794499" y="482434"/>
                  </a:lnTo>
                  <a:lnTo>
                    <a:pt x="791108" y="481241"/>
                  </a:lnTo>
                  <a:lnTo>
                    <a:pt x="789165" y="486130"/>
                  </a:lnTo>
                  <a:lnTo>
                    <a:pt x="796417" y="488696"/>
                  </a:lnTo>
                  <a:lnTo>
                    <a:pt x="797890" y="483628"/>
                  </a:lnTo>
                  <a:close/>
                </a:path>
                <a:path w="4748530" h="514350">
                  <a:moveTo>
                    <a:pt x="817232" y="490385"/>
                  </a:moveTo>
                  <a:lnTo>
                    <a:pt x="813816" y="489254"/>
                  </a:lnTo>
                  <a:lnTo>
                    <a:pt x="810425" y="488061"/>
                  </a:lnTo>
                  <a:lnTo>
                    <a:pt x="808520" y="492963"/>
                  </a:lnTo>
                  <a:lnTo>
                    <a:pt x="812139" y="494245"/>
                  </a:lnTo>
                  <a:lnTo>
                    <a:pt x="815797" y="495439"/>
                  </a:lnTo>
                  <a:lnTo>
                    <a:pt x="817232" y="490385"/>
                  </a:lnTo>
                  <a:close/>
                </a:path>
                <a:path w="4748530" h="514350">
                  <a:moveTo>
                    <a:pt x="836764" y="496544"/>
                  </a:moveTo>
                  <a:lnTo>
                    <a:pt x="833335" y="495452"/>
                  </a:lnTo>
                  <a:lnTo>
                    <a:pt x="829906" y="494360"/>
                  </a:lnTo>
                  <a:lnTo>
                    <a:pt x="828040" y="499300"/>
                  </a:lnTo>
                  <a:lnTo>
                    <a:pt x="835367" y="501611"/>
                  </a:lnTo>
                  <a:lnTo>
                    <a:pt x="836764" y="496544"/>
                  </a:lnTo>
                  <a:close/>
                </a:path>
                <a:path w="4748530" h="514350">
                  <a:moveTo>
                    <a:pt x="856284" y="502729"/>
                  </a:moveTo>
                  <a:lnTo>
                    <a:pt x="852855" y="501637"/>
                  </a:lnTo>
                  <a:lnTo>
                    <a:pt x="849426" y="500545"/>
                  </a:lnTo>
                  <a:lnTo>
                    <a:pt x="847598" y="505498"/>
                  </a:lnTo>
                  <a:lnTo>
                    <a:pt x="854925" y="507809"/>
                  </a:lnTo>
                  <a:lnTo>
                    <a:pt x="856284" y="502729"/>
                  </a:lnTo>
                  <a:close/>
                </a:path>
                <a:path w="4748530" h="514350">
                  <a:moveTo>
                    <a:pt x="875804" y="508914"/>
                  </a:moveTo>
                  <a:lnTo>
                    <a:pt x="872375" y="507822"/>
                  </a:lnTo>
                  <a:lnTo>
                    <a:pt x="868946" y="506730"/>
                  </a:lnTo>
                  <a:lnTo>
                    <a:pt x="867156" y="511683"/>
                  </a:lnTo>
                  <a:lnTo>
                    <a:pt x="874496" y="514007"/>
                  </a:lnTo>
                  <a:lnTo>
                    <a:pt x="875804" y="508914"/>
                  </a:lnTo>
                  <a:close/>
                </a:path>
                <a:path w="4748530" h="514350">
                  <a:moveTo>
                    <a:pt x="4302684" y="635"/>
                  </a:moveTo>
                  <a:lnTo>
                    <a:pt x="4299089" y="317"/>
                  </a:lnTo>
                  <a:lnTo>
                    <a:pt x="4295495" y="0"/>
                  </a:lnTo>
                  <a:lnTo>
                    <a:pt x="4294848" y="5232"/>
                  </a:lnTo>
                  <a:lnTo>
                    <a:pt x="4302480" y="5892"/>
                  </a:lnTo>
                  <a:lnTo>
                    <a:pt x="4302684" y="635"/>
                  </a:lnTo>
                  <a:close/>
                </a:path>
                <a:path w="4748530" h="514350">
                  <a:moveTo>
                    <a:pt x="4323080" y="2413"/>
                  </a:moveTo>
                  <a:lnTo>
                    <a:pt x="4319486" y="2095"/>
                  </a:lnTo>
                  <a:lnTo>
                    <a:pt x="4315892" y="1778"/>
                  </a:lnTo>
                  <a:lnTo>
                    <a:pt x="4315218" y="7010"/>
                  </a:lnTo>
                  <a:lnTo>
                    <a:pt x="4322838" y="7670"/>
                  </a:lnTo>
                  <a:lnTo>
                    <a:pt x="4323080" y="2413"/>
                  </a:lnTo>
                  <a:close/>
                </a:path>
                <a:path w="4748530" h="514350">
                  <a:moveTo>
                    <a:pt x="4343476" y="4191"/>
                  </a:moveTo>
                  <a:lnTo>
                    <a:pt x="4339882" y="3873"/>
                  </a:lnTo>
                  <a:lnTo>
                    <a:pt x="4336288" y="3556"/>
                  </a:lnTo>
                  <a:lnTo>
                    <a:pt x="4335577" y="8775"/>
                  </a:lnTo>
                  <a:lnTo>
                    <a:pt x="4343209" y="9448"/>
                  </a:lnTo>
                  <a:lnTo>
                    <a:pt x="4343476" y="4191"/>
                  </a:lnTo>
                  <a:close/>
                </a:path>
                <a:path w="4748530" h="514350">
                  <a:moveTo>
                    <a:pt x="4363872" y="5981"/>
                  </a:moveTo>
                  <a:lnTo>
                    <a:pt x="4360278" y="5664"/>
                  </a:lnTo>
                  <a:lnTo>
                    <a:pt x="4356684" y="5346"/>
                  </a:lnTo>
                  <a:lnTo>
                    <a:pt x="4355947" y="10566"/>
                  </a:lnTo>
                  <a:lnTo>
                    <a:pt x="4363567" y="11239"/>
                  </a:lnTo>
                  <a:lnTo>
                    <a:pt x="4363872" y="5981"/>
                  </a:lnTo>
                  <a:close/>
                </a:path>
                <a:path w="4748530" h="514350">
                  <a:moveTo>
                    <a:pt x="4384218" y="8255"/>
                  </a:moveTo>
                  <a:lnTo>
                    <a:pt x="4380636" y="7848"/>
                  </a:lnTo>
                  <a:lnTo>
                    <a:pt x="4377055" y="7442"/>
                  </a:lnTo>
                  <a:lnTo>
                    <a:pt x="4376280" y="12649"/>
                  </a:lnTo>
                  <a:lnTo>
                    <a:pt x="4383887" y="13525"/>
                  </a:lnTo>
                  <a:lnTo>
                    <a:pt x="4384218" y="8255"/>
                  </a:lnTo>
                  <a:close/>
                </a:path>
                <a:path w="4748530" h="514350">
                  <a:moveTo>
                    <a:pt x="4404550" y="10591"/>
                  </a:moveTo>
                  <a:lnTo>
                    <a:pt x="4400969" y="10185"/>
                  </a:lnTo>
                  <a:lnTo>
                    <a:pt x="4397387" y="9779"/>
                  </a:lnTo>
                  <a:lnTo>
                    <a:pt x="4396587" y="14973"/>
                  </a:lnTo>
                  <a:lnTo>
                    <a:pt x="4404195" y="15849"/>
                  </a:lnTo>
                  <a:lnTo>
                    <a:pt x="4404550" y="10591"/>
                  </a:lnTo>
                  <a:close/>
                </a:path>
                <a:path w="4748530" h="514350">
                  <a:moveTo>
                    <a:pt x="4424896" y="12928"/>
                  </a:moveTo>
                  <a:lnTo>
                    <a:pt x="4421314" y="12522"/>
                  </a:lnTo>
                  <a:lnTo>
                    <a:pt x="4417733" y="12115"/>
                  </a:lnTo>
                  <a:lnTo>
                    <a:pt x="4416895" y="17310"/>
                  </a:lnTo>
                  <a:lnTo>
                    <a:pt x="4424502" y="18186"/>
                  </a:lnTo>
                  <a:lnTo>
                    <a:pt x="4424896" y="12928"/>
                  </a:lnTo>
                  <a:close/>
                </a:path>
                <a:path w="4748530" h="514350">
                  <a:moveTo>
                    <a:pt x="4445228" y="15265"/>
                  </a:moveTo>
                  <a:lnTo>
                    <a:pt x="4441647" y="14859"/>
                  </a:lnTo>
                  <a:lnTo>
                    <a:pt x="4438066" y="14452"/>
                  </a:lnTo>
                  <a:lnTo>
                    <a:pt x="4437202" y="19646"/>
                  </a:lnTo>
                  <a:lnTo>
                    <a:pt x="4444809" y="20523"/>
                  </a:lnTo>
                  <a:lnTo>
                    <a:pt x="4445228" y="15265"/>
                  </a:lnTo>
                  <a:close/>
                </a:path>
                <a:path w="4748530" h="514350">
                  <a:moveTo>
                    <a:pt x="4465561" y="17691"/>
                  </a:moveTo>
                  <a:lnTo>
                    <a:pt x="4461992" y="17195"/>
                  </a:lnTo>
                  <a:lnTo>
                    <a:pt x="4458411" y="16789"/>
                  </a:lnTo>
                  <a:lnTo>
                    <a:pt x="4457522" y="21983"/>
                  </a:lnTo>
                  <a:lnTo>
                    <a:pt x="4461319" y="22415"/>
                  </a:lnTo>
                  <a:lnTo>
                    <a:pt x="4465117" y="22936"/>
                  </a:lnTo>
                  <a:lnTo>
                    <a:pt x="4465561" y="17691"/>
                  </a:lnTo>
                  <a:close/>
                </a:path>
                <a:path w="4748530" h="514350">
                  <a:moveTo>
                    <a:pt x="4485830" y="20586"/>
                  </a:moveTo>
                  <a:lnTo>
                    <a:pt x="4482262" y="20078"/>
                  </a:lnTo>
                  <a:lnTo>
                    <a:pt x="4478693" y="19570"/>
                  </a:lnTo>
                  <a:lnTo>
                    <a:pt x="4477766" y="24752"/>
                  </a:lnTo>
                  <a:lnTo>
                    <a:pt x="4485348" y="25831"/>
                  </a:lnTo>
                  <a:lnTo>
                    <a:pt x="4485830" y="20586"/>
                  </a:lnTo>
                  <a:close/>
                </a:path>
                <a:path w="4748530" h="514350">
                  <a:moveTo>
                    <a:pt x="4506099" y="23469"/>
                  </a:moveTo>
                  <a:lnTo>
                    <a:pt x="4502531" y="22961"/>
                  </a:lnTo>
                  <a:lnTo>
                    <a:pt x="4498962" y="22453"/>
                  </a:lnTo>
                  <a:lnTo>
                    <a:pt x="4498010" y="27635"/>
                  </a:lnTo>
                  <a:lnTo>
                    <a:pt x="4505591" y="28714"/>
                  </a:lnTo>
                  <a:lnTo>
                    <a:pt x="4506099" y="23469"/>
                  </a:lnTo>
                  <a:close/>
                </a:path>
                <a:path w="4748530" h="514350">
                  <a:moveTo>
                    <a:pt x="4526369" y="26352"/>
                  </a:moveTo>
                  <a:lnTo>
                    <a:pt x="4522800" y="25844"/>
                  </a:lnTo>
                  <a:lnTo>
                    <a:pt x="4519231" y="25336"/>
                  </a:lnTo>
                  <a:lnTo>
                    <a:pt x="4518253" y="30518"/>
                  </a:lnTo>
                  <a:lnTo>
                    <a:pt x="4525835" y="31597"/>
                  </a:lnTo>
                  <a:lnTo>
                    <a:pt x="4526369" y="26352"/>
                  </a:lnTo>
                  <a:close/>
                </a:path>
                <a:path w="4748530" h="514350">
                  <a:moveTo>
                    <a:pt x="4546638" y="29248"/>
                  </a:moveTo>
                  <a:lnTo>
                    <a:pt x="4543069" y="28740"/>
                  </a:lnTo>
                  <a:lnTo>
                    <a:pt x="4539500" y="28232"/>
                  </a:lnTo>
                  <a:lnTo>
                    <a:pt x="4538497" y="33401"/>
                  </a:lnTo>
                  <a:lnTo>
                    <a:pt x="4546079" y="34480"/>
                  </a:lnTo>
                  <a:lnTo>
                    <a:pt x="4546638" y="29248"/>
                  </a:lnTo>
                  <a:close/>
                </a:path>
                <a:path w="4748530" h="514350">
                  <a:moveTo>
                    <a:pt x="4566882" y="32270"/>
                  </a:moveTo>
                  <a:lnTo>
                    <a:pt x="4563326" y="31673"/>
                  </a:lnTo>
                  <a:lnTo>
                    <a:pt x="4559770" y="31089"/>
                  </a:lnTo>
                  <a:lnTo>
                    <a:pt x="4558728" y="36245"/>
                  </a:lnTo>
                  <a:lnTo>
                    <a:pt x="4562513" y="36868"/>
                  </a:lnTo>
                  <a:lnTo>
                    <a:pt x="4566285" y="37515"/>
                  </a:lnTo>
                  <a:lnTo>
                    <a:pt x="4566882" y="32270"/>
                  </a:lnTo>
                  <a:close/>
                </a:path>
                <a:path w="4748530" h="514350">
                  <a:moveTo>
                    <a:pt x="4587062" y="35699"/>
                  </a:moveTo>
                  <a:lnTo>
                    <a:pt x="4583506" y="35102"/>
                  </a:lnTo>
                  <a:lnTo>
                    <a:pt x="4579950" y="34505"/>
                  </a:lnTo>
                  <a:lnTo>
                    <a:pt x="4578883" y="39662"/>
                  </a:lnTo>
                  <a:lnTo>
                    <a:pt x="4586440" y="40932"/>
                  </a:lnTo>
                  <a:lnTo>
                    <a:pt x="4587062" y="35699"/>
                  </a:lnTo>
                  <a:close/>
                </a:path>
                <a:path w="4748530" h="514350">
                  <a:moveTo>
                    <a:pt x="4607255" y="39116"/>
                  </a:moveTo>
                  <a:lnTo>
                    <a:pt x="4603699" y="38519"/>
                  </a:lnTo>
                  <a:lnTo>
                    <a:pt x="4600143" y="37922"/>
                  </a:lnTo>
                  <a:lnTo>
                    <a:pt x="4599051" y="43065"/>
                  </a:lnTo>
                  <a:lnTo>
                    <a:pt x="4606607" y="44348"/>
                  </a:lnTo>
                  <a:lnTo>
                    <a:pt x="4607255" y="39116"/>
                  </a:lnTo>
                  <a:close/>
                </a:path>
                <a:path w="4748530" h="514350">
                  <a:moveTo>
                    <a:pt x="4627435" y="42545"/>
                  </a:moveTo>
                  <a:lnTo>
                    <a:pt x="4623879" y="41948"/>
                  </a:lnTo>
                  <a:lnTo>
                    <a:pt x="4620323" y="41351"/>
                  </a:lnTo>
                  <a:lnTo>
                    <a:pt x="4619206" y="46494"/>
                  </a:lnTo>
                  <a:lnTo>
                    <a:pt x="4626762" y="47777"/>
                  </a:lnTo>
                  <a:lnTo>
                    <a:pt x="4627435" y="42545"/>
                  </a:lnTo>
                  <a:close/>
                </a:path>
                <a:path w="4748530" h="514350">
                  <a:moveTo>
                    <a:pt x="4647616" y="45961"/>
                  </a:moveTo>
                  <a:lnTo>
                    <a:pt x="4644060" y="45364"/>
                  </a:lnTo>
                  <a:lnTo>
                    <a:pt x="4640504" y="44767"/>
                  </a:lnTo>
                  <a:lnTo>
                    <a:pt x="4639361" y="49911"/>
                  </a:lnTo>
                  <a:lnTo>
                    <a:pt x="4646917" y="51181"/>
                  </a:lnTo>
                  <a:lnTo>
                    <a:pt x="4647616" y="45961"/>
                  </a:lnTo>
                  <a:close/>
                </a:path>
                <a:path w="4748530" h="514350">
                  <a:moveTo>
                    <a:pt x="4667770" y="49517"/>
                  </a:moveTo>
                  <a:lnTo>
                    <a:pt x="4664240" y="48818"/>
                  </a:lnTo>
                  <a:lnTo>
                    <a:pt x="4660697" y="48171"/>
                  </a:lnTo>
                  <a:lnTo>
                    <a:pt x="4659528" y="53301"/>
                  </a:lnTo>
                  <a:lnTo>
                    <a:pt x="4663287" y="54000"/>
                  </a:lnTo>
                  <a:lnTo>
                    <a:pt x="4667047" y="54737"/>
                  </a:lnTo>
                  <a:lnTo>
                    <a:pt x="4667770" y="49517"/>
                  </a:lnTo>
                  <a:close/>
                </a:path>
                <a:path w="4748530" h="514350">
                  <a:moveTo>
                    <a:pt x="4687862" y="53467"/>
                  </a:moveTo>
                  <a:lnTo>
                    <a:pt x="4684331" y="52768"/>
                  </a:lnTo>
                  <a:lnTo>
                    <a:pt x="4680801" y="52070"/>
                  </a:lnTo>
                  <a:lnTo>
                    <a:pt x="4679594" y="57200"/>
                  </a:lnTo>
                  <a:lnTo>
                    <a:pt x="4687113" y="58674"/>
                  </a:lnTo>
                  <a:lnTo>
                    <a:pt x="4687862" y="53467"/>
                  </a:lnTo>
                  <a:close/>
                </a:path>
                <a:path w="4748530" h="514350">
                  <a:moveTo>
                    <a:pt x="4707941" y="57404"/>
                  </a:moveTo>
                  <a:lnTo>
                    <a:pt x="4704410" y="56705"/>
                  </a:lnTo>
                  <a:lnTo>
                    <a:pt x="4700879" y="56007"/>
                  </a:lnTo>
                  <a:lnTo>
                    <a:pt x="4699647" y="61137"/>
                  </a:lnTo>
                  <a:lnTo>
                    <a:pt x="4707166" y="62611"/>
                  </a:lnTo>
                  <a:lnTo>
                    <a:pt x="4707941" y="57404"/>
                  </a:lnTo>
                  <a:close/>
                </a:path>
                <a:path w="4748530" h="514350">
                  <a:moveTo>
                    <a:pt x="4728032" y="61353"/>
                  </a:moveTo>
                  <a:lnTo>
                    <a:pt x="4724501" y="60655"/>
                  </a:lnTo>
                  <a:lnTo>
                    <a:pt x="4720971" y="59956"/>
                  </a:lnTo>
                  <a:lnTo>
                    <a:pt x="4719713" y="65074"/>
                  </a:lnTo>
                  <a:lnTo>
                    <a:pt x="4727232" y="66548"/>
                  </a:lnTo>
                  <a:lnTo>
                    <a:pt x="4728032" y="61353"/>
                  </a:lnTo>
                  <a:close/>
                </a:path>
                <a:path w="4748530" h="514350">
                  <a:moveTo>
                    <a:pt x="4748123" y="65290"/>
                  </a:moveTo>
                  <a:lnTo>
                    <a:pt x="4744593" y="64592"/>
                  </a:lnTo>
                  <a:lnTo>
                    <a:pt x="4741062" y="63893"/>
                  </a:lnTo>
                  <a:lnTo>
                    <a:pt x="4739779" y="69011"/>
                  </a:lnTo>
                  <a:lnTo>
                    <a:pt x="4747298" y="70485"/>
                  </a:lnTo>
                  <a:lnTo>
                    <a:pt x="4748123" y="6529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 descr=""/>
            <p:cNvSpPr/>
            <p:nvPr/>
          </p:nvSpPr>
          <p:spPr>
            <a:xfrm>
              <a:off x="1666506" y="5970320"/>
              <a:ext cx="449580" cy="96520"/>
            </a:xfrm>
            <a:custGeom>
              <a:avLst/>
              <a:gdLst/>
              <a:ahLst/>
              <a:cxnLst/>
              <a:rect l="l" t="t" r="r" b="b"/>
              <a:pathLst>
                <a:path w="449580" h="96520">
                  <a:moveTo>
                    <a:pt x="8648" y="2184"/>
                  </a:moveTo>
                  <a:lnTo>
                    <a:pt x="5219" y="1092"/>
                  </a:lnTo>
                  <a:lnTo>
                    <a:pt x="1790" y="0"/>
                  </a:lnTo>
                  <a:lnTo>
                    <a:pt x="0" y="4953"/>
                  </a:lnTo>
                  <a:lnTo>
                    <a:pt x="7340" y="7277"/>
                  </a:lnTo>
                  <a:lnTo>
                    <a:pt x="8648" y="2184"/>
                  </a:lnTo>
                  <a:close/>
                </a:path>
                <a:path w="449580" h="96520">
                  <a:moveTo>
                    <a:pt x="28181" y="8369"/>
                  </a:moveTo>
                  <a:lnTo>
                    <a:pt x="24752" y="7277"/>
                  </a:lnTo>
                  <a:lnTo>
                    <a:pt x="21323" y="6184"/>
                  </a:lnTo>
                  <a:lnTo>
                    <a:pt x="19570" y="11150"/>
                  </a:lnTo>
                  <a:lnTo>
                    <a:pt x="26911" y="13474"/>
                  </a:lnTo>
                  <a:lnTo>
                    <a:pt x="28181" y="8369"/>
                  </a:lnTo>
                  <a:close/>
                </a:path>
                <a:path w="449580" h="96520">
                  <a:moveTo>
                    <a:pt x="47891" y="13906"/>
                  </a:moveTo>
                  <a:lnTo>
                    <a:pt x="44424" y="12928"/>
                  </a:lnTo>
                  <a:lnTo>
                    <a:pt x="40957" y="11963"/>
                  </a:lnTo>
                  <a:lnTo>
                    <a:pt x="39255" y="16941"/>
                  </a:lnTo>
                  <a:lnTo>
                    <a:pt x="46659" y="19024"/>
                  </a:lnTo>
                  <a:lnTo>
                    <a:pt x="47891" y="13906"/>
                  </a:lnTo>
                  <a:close/>
                </a:path>
                <a:path w="449580" h="96520">
                  <a:moveTo>
                    <a:pt x="67614" y="19431"/>
                  </a:moveTo>
                  <a:lnTo>
                    <a:pt x="64147" y="18453"/>
                  </a:lnTo>
                  <a:lnTo>
                    <a:pt x="60680" y="17475"/>
                  </a:lnTo>
                  <a:lnTo>
                    <a:pt x="59016" y="22479"/>
                  </a:lnTo>
                  <a:lnTo>
                    <a:pt x="66421" y="24561"/>
                  </a:lnTo>
                  <a:lnTo>
                    <a:pt x="67614" y="19431"/>
                  </a:lnTo>
                  <a:close/>
                </a:path>
                <a:path w="449580" h="96520">
                  <a:moveTo>
                    <a:pt x="87337" y="24942"/>
                  </a:moveTo>
                  <a:lnTo>
                    <a:pt x="83870" y="23977"/>
                  </a:lnTo>
                  <a:lnTo>
                    <a:pt x="80403" y="22999"/>
                  </a:lnTo>
                  <a:lnTo>
                    <a:pt x="78778" y="28016"/>
                  </a:lnTo>
                  <a:lnTo>
                    <a:pt x="86194" y="30086"/>
                  </a:lnTo>
                  <a:lnTo>
                    <a:pt x="87337" y="24942"/>
                  </a:lnTo>
                  <a:close/>
                </a:path>
                <a:path w="449580" h="96520">
                  <a:moveTo>
                    <a:pt x="107048" y="30480"/>
                  </a:moveTo>
                  <a:lnTo>
                    <a:pt x="103581" y="29502"/>
                  </a:lnTo>
                  <a:lnTo>
                    <a:pt x="100114" y="28536"/>
                  </a:lnTo>
                  <a:lnTo>
                    <a:pt x="98539" y="33553"/>
                  </a:lnTo>
                  <a:lnTo>
                    <a:pt x="105943" y="35623"/>
                  </a:lnTo>
                  <a:lnTo>
                    <a:pt x="107048" y="30480"/>
                  </a:lnTo>
                  <a:close/>
                </a:path>
                <a:path w="449580" h="96520">
                  <a:moveTo>
                    <a:pt x="126936" y="35344"/>
                  </a:moveTo>
                  <a:lnTo>
                    <a:pt x="123444" y="34493"/>
                  </a:lnTo>
                  <a:lnTo>
                    <a:pt x="119951" y="33642"/>
                  </a:lnTo>
                  <a:lnTo>
                    <a:pt x="118414" y="38684"/>
                  </a:lnTo>
                  <a:lnTo>
                    <a:pt x="125882" y="40500"/>
                  </a:lnTo>
                  <a:lnTo>
                    <a:pt x="126936" y="35344"/>
                  </a:lnTo>
                  <a:close/>
                </a:path>
                <a:path w="449580" h="96520">
                  <a:moveTo>
                    <a:pt x="146824" y="40182"/>
                  </a:moveTo>
                  <a:lnTo>
                    <a:pt x="143332" y="39331"/>
                  </a:lnTo>
                  <a:lnTo>
                    <a:pt x="139839" y="38481"/>
                  </a:lnTo>
                  <a:lnTo>
                    <a:pt x="138341" y="43535"/>
                  </a:lnTo>
                  <a:lnTo>
                    <a:pt x="145821" y="45351"/>
                  </a:lnTo>
                  <a:lnTo>
                    <a:pt x="146824" y="40182"/>
                  </a:lnTo>
                  <a:close/>
                </a:path>
                <a:path w="449580" h="96520">
                  <a:moveTo>
                    <a:pt x="166725" y="45034"/>
                  </a:moveTo>
                  <a:lnTo>
                    <a:pt x="163233" y="44183"/>
                  </a:lnTo>
                  <a:lnTo>
                    <a:pt x="159740" y="43332"/>
                  </a:lnTo>
                  <a:lnTo>
                    <a:pt x="158292" y="48399"/>
                  </a:lnTo>
                  <a:lnTo>
                    <a:pt x="165760" y="50215"/>
                  </a:lnTo>
                  <a:lnTo>
                    <a:pt x="166725" y="45034"/>
                  </a:lnTo>
                  <a:close/>
                </a:path>
                <a:path w="449580" h="96520">
                  <a:moveTo>
                    <a:pt x="186626" y="49860"/>
                  </a:moveTo>
                  <a:lnTo>
                    <a:pt x="183121" y="49034"/>
                  </a:lnTo>
                  <a:lnTo>
                    <a:pt x="179628" y="48183"/>
                  </a:lnTo>
                  <a:lnTo>
                    <a:pt x="178219" y="53263"/>
                  </a:lnTo>
                  <a:lnTo>
                    <a:pt x="181965" y="54165"/>
                  </a:lnTo>
                  <a:lnTo>
                    <a:pt x="185712" y="55041"/>
                  </a:lnTo>
                  <a:lnTo>
                    <a:pt x="186626" y="49860"/>
                  </a:lnTo>
                  <a:close/>
                </a:path>
                <a:path w="449580" h="96520">
                  <a:moveTo>
                    <a:pt x="206692" y="53962"/>
                  </a:moveTo>
                  <a:lnTo>
                    <a:pt x="203161" y="53238"/>
                  </a:lnTo>
                  <a:lnTo>
                    <a:pt x="199631" y="52514"/>
                  </a:lnTo>
                  <a:lnTo>
                    <a:pt x="198285" y="57607"/>
                  </a:lnTo>
                  <a:lnTo>
                    <a:pt x="205816" y="59156"/>
                  </a:lnTo>
                  <a:lnTo>
                    <a:pt x="206692" y="53962"/>
                  </a:lnTo>
                  <a:close/>
                </a:path>
                <a:path w="449580" h="96520">
                  <a:moveTo>
                    <a:pt x="226745" y="58102"/>
                  </a:moveTo>
                  <a:lnTo>
                    <a:pt x="223215" y="57378"/>
                  </a:lnTo>
                  <a:lnTo>
                    <a:pt x="219684" y="56654"/>
                  </a:lnTo>
                  <a:lnTo>
                    <a:pt x="218389" y="61760"/>
                  </a:lnTo>
                  <a:lnTo>
                    <a:pt x="225920" y="63309"/>
                  </a:lnTo>
                  <a:lnTo>
                    <a:pt x="226745" y="58102"/>
                  </a:lnTo>
                  <a:close/>
                </a:path>
                <a:path w="449580" h="96520">
                  <a:moveTo>
                    <a:pt x="246799" y="62242"/>
                  </a:moveTo>
                  <a:lnTo>
                    <a:pt x="243268" y="61518"/>
                  </a:lnTo>
                  <a:lnTo>
                    <a:pt x="239737" y="60794"/>
                  </a:lnTo>
                  <a:lnTo>
                    <a:pt x="238480" y="65900"/>
                  </a:lnTo>
                  <a:lnTo>
                    <a:pt x="246024" y="67462"/>
                  </a:lnTo>
                  <a:lnTo>
                    <a:pt x="246799" y="62242"/>
                  </a:lnTo>
                  <a:close/>
                </a:path>
                <a:path w="449580" h="96520">
                  <a:moveTo>
                    <a:pt x="266877" y="66154"/>
                  </a:moveTo>
                  <a:lnTo>
                    <a:pt x="263334" y="65557"/>
                  </a:lnTo>
                  <a:lnTo>
                    <a:pt x="259791" y="64960"/>
                  </a:lnTo>
                  <a:lnTo>
                    <a:pt x="258572" y="70091"/>
                  </a:lnTo>
                  <a:lnTo>
                    <a:pt x="266166" y="71374"/>
                  </a:lnTo>
                  <a:lnTo>
                    <a:pt x="266877" y="66154"/>
                  </a:lnTo>
                  <a:close/>
                </a:path>
                <a:path w="449580" h="96520">
                  <a:moveTo>
                    <a:pt x="287070" y="69570"/>
                  </a:moveTo>
                  <a:lnTo>
                    <a:pt x="283527" y="68973"/>
                  </a:lnTo>
                  <a:lnTo>
                    <a:pt x="279984" y="68376"/>
                  </a:lnTo>
                  <a:lnTo>
                    <a:pt x="278815" y="73507"/>
                  </a:lnTo>
                  <a:lnTo>
                    <a:pt x="286410" y="74803"/>
                  </a:lnTo>
                  <a:lnTo>
                    <a:pt x="287070" y="69570"/>
                  </a:lnTo>
                  <a:close/>
                </a:path>
                <a:path w="449580" h="96520">
                  <a:moveTo>
                    <a:pt x="307263" y="72986"/>
                  </a:moveTo>
                  <a:lnTo>
                    <a:pt x="303720" y="72390"/>
                  </a:lnTo>
                  <a:lnTo>
                    <a:pt x="300177" y="71793"/>
                  </a:lnTo>
                  <a:lnTo>
                    <a:pt x="299059" y="76936"/>
                  </a:lnTo>
                  <a:lnTo>
                    <a:pt x="306654" y="78219"/>
                  </a:lnTo>
                  <a:lnTo>
                    <a:pt x="307263" y="72986"/>
                  </a:lnTo>
                  <a:close/>
                </a:path>
                <a:path w="449580" h="96520">
                  <a:moveTo>
                    <a:pt x="327444" y="76403"/>
                  </a:moveTo>
                  <a:lnTo>
                    <a:pt x="323900" y="75806"/>
                  </a:lnTo>
                  <a:lnTo>
                    <a:pt x="320357" y="75209"/>
                  </a:lnTo>
                  <a:lnTo>
                    <a:pt x="319290" y="80365"/>
                  </a:lnTo>
                  <a:lnTo>
                    <a:pt x="326885" y="81648"/>
                  </a:lnTo>
                  <a:lnTo>
                    <a:pt x="327444" y="76403"/>
                  </a:lnTo>
                  <a:close/>
                </a:path>
                <a:path w="449580" h="96520">
                  <a:moveTo>
                    <a:pt x="347713" y="79349"/>
                  </a:moveTo>
                  <a:lnTo>
                    <a:pt x="344144" y="78879"/>
                  </a:lnTo>
                  <a:lnTo>
                    <a:pt x="340575" y="78409"/>
                  </a:lnTo>
                  <a:lnTo>
                    <a:pt x="339572" y="83578"/>
                  </a:lnTo>
                  <a:lnTo>
                    <a:pt x="347205" y="84594"/>
                  </a:lnTo>
                  <a:lnTo>
                    <a:pt x="347713" y="79349"/>
                  </a:lnTo>
                  <a:close/>
                </a:path>
                <a:path w="449580" h="96520">
                  <a:moveTo>
                    <a:pt x="368007" y="82016"/>
                  </a:moveTo>
                  <a:lnTo>
                    <a:pt x="364439" y="81546"/>
                  </a:lnTo>
                  <a:lnTo>
                    <a:pt x="360870" y="81076"/>
                  </a:lnTo>
                  <a:lnTo>
                    <a:pt x="359918" y="86258"/>
                  </a:lnTo>
                  <a:lnTo>
                    <a:pt x="367550" y="87261"/>
                  </a:lnTo>
                  <a:lnTo>
                    <a:pt x="368007" y="82016"/>
                  </a:lnTo>
                  <a:close/>
                </a:path>
                <a:path w="449580" h="96520">
                  <a:moveTo>
                    <a:pt x="388302" y="84696"/>
                  </a:moveTo>
                  <a:lnTo>
                    <a:pt x="384733" y="84226"/>
                  </a:lnTo>
                  <a:lnTo>
                    <a:pt x="381165" y="83756"/>
                  </a:lnTo>
                  <a:lnTo>
                    <a:pt x="380263" y="88950"/>
                  </a:lnTo>
                  <a:lnTo>
                    <a:pt x="387896" y="89954"/>
                  </a:lnTo>
                  <a:lnTo>
                    <a:pt x="388302" y="84696"/>
                  </a:lnTo>
                  <a:close/>
                </a:path>
                <a:path w="449580" h="96520">
                  <a:moveTo>
                    <a:pt x="408609" y="87363"/>
                  </a:moveTo>
                  <a:lnTo>
                    <a:pt x="405041" y="86918"/>
                  </a:lnTo>
                  <a:lnTo>
                    <a:pt x="401472" y="86448"/>
                  </a:lnTo>
                  <a:lnTo>
                    <a:pt x="400634" y="91643"/>
                  </a:lnTo>
                  <a:lnTo>
                    <a:pt x="404444" y="92151"/>
                  </a:lnTo>
                  <a:lnTo>
                    <a:pt x="408266" y="92621"/>
                  </a:lnTo>
                  <a:lnTo>
                    <a:pt x="408609" y="87363"/>
                  </a:lnTo>
                  <a:close/>
                </a:path>
                <a:path w="449580" h="96520">
                  <a:moveTo>
                    <a:pt x="428993" y="89255"/>
                  </a:moveTo>
                  <a:lnTo>
                    <a:pt x="425411" y="88912"/>
                  </a:lnTo>
                  <a:lnTo>
                    <a:pt x="421830" y="88569"/>
                  </a:lnTo>
                  <a:lnTo>
                    <a:pt x="421043" y="93789"/>
                  </a:lnTo>
                  <a:lnTo>
                    <a:pt x="428701" y="94513"/>
                  </a:lnTo>
                  <a:lnTo>
                    <a:pt x="428993" y="89255"/>
                  </a:lnTo>
                  <a:close/>
                </a:path>
                <a:path w="449580" h="96520">
                  <a:moveTo>
                    <a:pt x="449376" y="91186"/>
                  </a:moveTo>
                  <a:lnTo>
                    <a:pt x="445795" y="90843"/>
                  </a:lnTo>
                  <a:lnTo>
                    <a:pt x="442214" y="90500"/>
                  </a:lnTo>
                  <a:lnTo>
                    <a:pt x="441477" y="95719"/>
                  </a:lnTo>
                  <a:lnTo>
                    <a:pt x="449135" y="96443"/>
                  </a:lnTo>
                  <a:lnTo>
                    <a:pt x="449376" y="9118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 descr=""/>
            <p:cNvSpPr/>
            <p:nvPr/>
          </p:nvSpPr>
          <p:spPr>
            <a:xfrm>
              <a:off x="2128417" y="6068793"/>
              <a:ext cx="295275" cy="0"/>
            </a:xfrm>
            <a:custGeom>
              <a:avLst/>
              <a:gdLst/>
              <a:ahLst/>
              <a:cxnLst/>
              <a:rect l="l" t="t" r="r" b="b"/>
              <a:pathLst>
                <a:path w="295275" h="0">
                  <a:moveTo>
                    <a:pt x="0" y="0"/>
                  </a:moveTo>
                  <a:lnTo>
                    <a:pt x="294787" y="0"/>
                  </a:lnTo>
                </a:path>
              </a:pathLst>
            </a:custGeom>
            <a:ln w="1210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 descr=""/>
            <p:cNvSpPr/>
            <p:nvPr/>
          </p:nvSpPr>
          <p:spPr>
            <a:xfrm>
              <a:off x="2435809" y="5643028"/>
              <a:ext cx="1376045" cy="426084"/>
            </a:xfrm>
            <a:custGeom>
              <a:avLst/>
              <a:gdLst/>
              <a:ahLst/>
              <a:cxnLst/>
              <a:rect l="l" t="t" r="r" b="b"/>
              <a:pathLst>
                <a:path w="1376045" h="426085">
                  <a:moveTo>
                    <a:pt x="7835" y="425107"/>
                  </a:moveTo>
                  <a:lnTo>
                    <a:pt x="7162" y="419887"/>
                  </a:lnTo>
                  <a:lnTo>
                    <a:pt x="3581" y="420192"/>
                  </a:lnTo>
                  <a:lnTo>
                    <a:pt x="0" y="420497"/>
                  </a:lnTo>
                  <a:lnTo>
                    <a:pt x="165" y="425767"/>
                  </a:lnTo>
                  <a:lnTo>
                    <a:pt x="7835" y="425107"/>
                  </a:lnTo>
                  <a:close/>
                </a:path>
                <a:path w="1376045" h="426085">
                  <a:moveTo>
                    <a:pt x="28295" y="423354"/>
                  </a:moveTo>
                  <a:lnTo>
                    <a:pt x="27559" y="418134"/>
                  </a:lnTo>
                  <a:lnTo>
                    <a:pt x="23977" y="418439"/>
                  </a:lnTo>
                  <a:lnTo>
                    <a:pt x="20396" y="418744"/>
                  </a:lnTo>
                  <a:lnTo>
                    <a:pt x="20624" y="424002"/>
                  </a:lnTo>
                  <a:lnTo>
                    <a:pt x="28295" y="423354"/>
                  </a:lnTo>
                  <a:close/>
                </a:path>
                <a:path w="1376045" h="426085">
                  <a:moveTo>
                    <a:pt x="48729" y="421500"/>
                  </a:moveTo>
                  <a:lnTo>
                    <a:pt x="47955" y="416306"/>
                  </a:lnTo>
                  <a:lnTo>
                    <a:pt x="44373" y="416699"/>
                  </a:lnTo>
                  <a:lnTo>
                    <a:pt x="40792" y="417004"/>
                  </a:lnTo>
                  <a:lnTo>
                    <a:pt x="41071" y="422262"/>
                  </a:lnTo>
                  <a:lnTo>
                    <a:pt x="44907" y="421932"/>
                  </a:lnTo>
                  <a:lnTo>
                    <a:pt x="48729" y="421500"/>
                  </a:lnTo>
                  <a:close/>
                </a:path>
                <a:path w="1376045" h="426085">
                  <a:moveTo>
                    <a:pt x="69113" y="419074"/>
                  </a:moveTo>
                  <a:lnTo>
                    <a:pt x="68275" y="413867"/>
                  </a:lnTo>
                  <a:lnTo>
                    <a:pt x="64706" y="414299"/>
                  </a:lnTo>
                  <a:lnTo>
                    <a:pt x="61137" y="414731"/>
                  </a:lnTo>
                  <a:lnTo>
                    <a:pt x="61480" y="419989"/>
                  </a:lnTo>
                  <a:lnTo>
                    <a:pt x="69113" y="419074"/>
                  </a:lnTo>
                  <a:close/>
                </a:path>
                <a:path w="1376045" h="426085">
                  <a:moveTo>
                    <a:pt x="89509" y="416636"/>
                  </a:moveTo>
                  <a:lnTo>
                    <a:pt x="88607" y="411441"/>
                  </a:lnTo>
                  <a:lnTo>
                    <a:pt x="85039" y="411873"/>
                  </a:lnTo>
                  <a:lnTo>
                    <a:pt x="81470" y="412305"/>
                  </a:lnTo>
                  <a:lnTo>
                    <a:pt x="81864" y="417550"/>
                  </a:lnTo>
                  <a:lnTo>
                    <a:pt x="89509" y="416636"/>
                  </a:lnTo>
                  <a:close/>
                </a:path>
                <a:path w="1376045" h="426085">
                  <a:moveTo>
                    <a:pt x="109893" y="414210"/>
                  </a:moveTo>
                  <a:lnTo>
                    <a:pt x="108940" y="409016"/>
                  </a:lnTo>
                  <a:lnTo>
                    <a:pt x="105371" y="409448"/>
                  </a:lnTo>
                  <a:lnTo>
                    <a:pt x="101803" y="409879"/>
                  </a:lnTo>
                  <a:lnTo>
                    <a:pt x="102247" y="415124"/>
                  </a:lnTo>
                  <a:lnTo>
                    <a:pt x="109893" y="414210"/>
                  </a:lnTo>
                  <a:close/>
                </a:path>
                <a:path w="1376045" h="426085">
                  <a:moveTo>
                    <a:pt x="130187" y="411137"/>
                  </a:moveTo>
                  <a:lnTo>
                    <a:pt x="129184" y="405968"/>
                  </a:lnTo>
                  <a:lnTo>
                    <a:pt x="125628" y="406501"/>
                  </a:lnTo>
                  <a:lnTo>
                    <a:pt x="122072" y="407035"/>
                  </a:lnTo>
                  <a:lnTo>
                    <a:pt x="122567" y="412292"/>
                  </a:lnTo>
                  <a:lnTo>
                    <a:pt x="130187" y="411137"/>
                  </a:lnTo>
                  <a:close/>
                </a:path>
                <a:path w="1376045" h="426085">
                  <a:moveTo>
                    <a:pt x="150482" y="408051"/>
                  </a:moveTo>
                  <a:lnTo>
                    <a:pt x="149428" y="402894"/>
                  </a:lnTo>
                  <a:lnTo>
                    <a:pt x="145872" y="403428"/>
                  </a:lnTo>
                  <a:lnTo>
                    <a:pt x="142316" y="403974"/>
                  </a:lnTo>
                  <a:lnTo>
                    <a:pt x="142875" y="409206"/>
                  </a:lnTo>
                  <a:lnTo>
                    <a:pt x="150482" y="408051"/>
                  </a:lnTo>
                  <a:close/>
                </a:path>
                <a:path w="1376045" h="426085">
                  <a:moveTo>
                    <a:pt x="170776" y="404964"/>
                  </a:moveTo>
                  <a:lnTo>
                    <a:pt x="169672" y="399821"/>
                  </a:lnTo>
                  <a:lnTo>
                    <a:pt x="166116" y="400354"/>
                  </a:lnTo>
                  <a:lnTo>
                    <a:pt x="162560" y="400888"/>
                  </a:lnTo>
                  <a:lnTo>
                    <a:pt x="163169" y="406120"/>
                  </a:lnTo>
                  <a:lnTo>
                    <a:pt x="170776" y="404964"/>
                  </a:lnTo>
                  <a:close/>
                </a:path>
                <a:path w="1376045" h="426085">
                  <a:moveTo>
                    <a:pt x="190969" y="401358"/>
                  </a:moveTo>
                  <a:lnTo>
                    <a:pt x="189826" y="396214"/>
                  </a:lnTo>
                  <a:lnTo>
                    <a:pt x="186283" y="396862"/>
                  </a:lnTo>
                  <a:lnTo>
                    <a:pt x="182740" y="397510"/>
                  </a:lnTo>
                  <a:lnTo>
                    <a:pt x="183400" y="402742"/>
                  </a:lnTo>
                  <a:lnTo>
                    <a:pt x="190969" y="401358"/>
                  </a:lnTo>
                  <a:close/>
                </a:path>
                <a:path w="1376045" h="426085">
                  <a:moveTo>
                    <a:pt x="211162" y="397675"/>
                  </a:moveTo>
                  <a:lnTo>
                    <a:pt x="209969" y="392544"/>
                  </a:lnTo>
                  <a:lnTo>
                    <a:pt x="206425" y="393192"/>
                  </a:lnTo>
                  <a:lnTo>
                    <a:pt x="202882" y="393839"/>
                  </a:lnTo>
                  <a:lnTo>
                    <a:pt x="203593" y="399059"/>
                  </a:lnTo>
                  <a:lnTo>
                    <a:pt x="211162" y="397675"/>
                  </a:lnTo>
                  <a:close/>
                </a:path>
                <a:path w="1376045" h="426085">
                  <a:moveTo>
                    <a:pt x="231355" y="393979"/>
                  </a:moveTo>
                  <a:lnTo>
                    <a:pt x="230111" y="388861"/>
                  </a:lnTo>
                  <a:lnTo>
                    <a:pt x="226568" y="389509"/>
                  </a:lnTo>
                  <a:lnTo>
                    <a:pt x="223024" y="390156"/>
                  </a:lnTo>
                  <a:lnTo>
                    <a:pt x="223786" y="395363"/>
                  </a:lnTo>
                  <a:lnTo>
                    <a:pt x="231355" y="393979"/>
                  </a:lnTo>
                  <a:close/>
                </a:path>
                <a:path w="1376045" h="426085">
                  <a:moveTo>
                    <a:pt x="251460" y="389864"/>
                  </a:moveTo>
                  <a:lnTo>
                    <a:pt x="250164" y="384759"/>
                  </a:lnTo>
                  <a:lnTo>
                    <a:pt x="246646" y="385508"/>
                  </a:lnTo>
                  <a:lnTo>
                    <a:pt x="243128" y="386257"/>
                  </a:lnTo>
                  <a:lnTo>
                    <a:pt x="243928" y="391464"/>
                  </a:lnTo>
                  <a:lnTo>
                    <a:pt x="251460" y="389864"/>
                  </a:lnTo>
                  <a:close/>
                </a:path>
                <a:path w="1376045" h="426085">
                  <a:moveTo>
                    <a:pt x="271538" y="385610"/>
                  </a:moveTo>
                  <a:lnTo>
                    <a:pt x="270205" y="380504"/>
                  </a:lnTo>
                  <a:lnTo>
                    <a:pt x="266687" y="381254"/>
                  </a:lnTo>
                  <a:lnTo>
                    <a:pt x="263169" y="382003"/>
                  </a:lnTo>
                  <a:lnTo>
                    <a:pt x="264020" y="387197"/>
                  </a:lnTo>
                  <a:lnTo>
                    <a:pt x="271538" y="385610"/>
                  </a:lnTo>
                  <a:close/>
                </a:path>
                <a:path w="1376045" h="426085">
                  <a:moveTo>
                    <a:pt x="291617" y="381355"/>
                  </a:moveTo>
                  <a:lnTo>
                    <a:pt x="290233" y="376262"/>
                  </a:lnTo>
                  <a:lnTo>
                    <a:pt x="286715" y="377012"/>
                  </a:lnTo>
                  <a:lnTo>
                    <a:pt x="283197" y="377761"/>
                  </a:lnTo>
                  <a:lnTo>
                    <a:pt x="284086" y="382943"/>
                  </a:lnTo>
                  <a:lnTo>
                    <a:pt x="291617" y="381355"/>
                  </a:lnTo>
                  <a:close/>
                </a:path>
                <a:path w="1376045" h="426085">
                  <a:moveTo>
                    <a:pt x="311619" y="376732"/>
                  </a:moveTo>
                  <a:lnTo>
                    <a:pt x="310197" y="371665"/>
                  </a:lnTo>
                  <a:lnTo>
                    <a:pt x="306692" y="372503"/>
                  </a:lnTo>
                  <a:lnTo>
                    <a:pt x="303187" y="373341"/>
                  </a:lnTo>
                  <a:lnTo>
                    <a:pt x="304126" y="378523"/>
                  </a:lnTo>
                  <a:lnTo>
                    <a:pt x="311619" y="376732"/>
                  </a:lnTo>
                  <a:close/>
                </a:path>
                <a:path w="1376045" h="426085">
                  <a:moveTo>
                    <a:pt x="331571" y="371944"/>
                  </a:moveTo>
                  <a:lnTo>
                    <a:pt x="330111" y="366890"/>
                  </a:lnTo>
                  <a:lnTo>
                    <a:pt x="326605" y="367728"/>
                  </a:lnTo>
                  <a:lnTo>
                    <a:pt x="323100" y="368566"/>
                  </a:lnTo>
                  <a:lnTo>
                    <a:pt x="324091" y="373748"/>
                  </a:lnTo>
                  <a:lnTo>
                    <a:pt x="331571" y="371944"/>
                  </a:lnTo>
                  <a:close/>
                </a:path>
                <a:path w="1376045" h="426085">
                  <a:moveTo>
                    <a:pt x="351523" y="367169"/>
                  </a:moveTo>
                  <a:lnTo>
                    <a:pt x="350024" y="362115"/>
                  </a:lnTo>
                  <a:lnTo>
                    <a:pt x="346519" y="362953"/>
                  </a:lnTo>
                  <a:lnTo>
                    <a:pt x="343014" y="363791"/>
                  </a:lnTo>
                  <a:lnTo>
                    <a:pt x="344043" y="368960"/>
                  </a:lnTo>
                  <a:lnTo>
                    <a:pt x="351523" y="367169"/>
                  </a:lnTo>
                  <a:close/>
                </a:path>
                <a:path w="1376045" h="426085">
                  <a:moveTo>
                    <a:pt x="371411" y="362102"/>
                  </a:moveTo>
                  <a:lnTo>
                    <a:pt x="369862" y="357060"/>
                  </a:lnTo>
                  <a:lnTo>
                    <a:pt x="366382" y="357987"/>
                  </a:lnTo>
                  <a:lnTo>
                    <a:pt x="362902" y="358914"/>
                  </a:lnTo>
                  <a:lnTo>
                    <a:pt x="363969" y="364070"/>
                  </a:lnTo>
                  <a:lnTo>
                    <a:pt x="371411" y="362102"/>
                  </a:lnTo>
                  <a:close/>
                </a:path>
                <a:path w="1376045" h="426085">
                  <a:moveTo>
                    <a:pt x="391248" y="356831"/>
                  </a:moveTo>
                  <a:lnTo>
                    <a:pt x="389661" y="351802"/>
                  </a:lnTo>
                  <a:lnTo>
                    <a:pt x="386181" y="352729"/>
                  </a:lnTo>
                  <a:lnTo>
                    <a:pt x="382701" y="353656"/>
                  </a:lnTo>
                  <a:lnTo>
                    <a:pt x="383806" y="358800"/>
                  </a:lnTo>
                  <a:lnTo>
                    <a:pt x="391248" y="356831"/>
                  </a:lnTo>
                  <a:close/>
                </a:path>
                <a:path w="1376045" h="426085">
                  <a:moveTo>
                    <a:pt x="411086" y="351561"/>
                  </a:moveTo>
                  <a:lnTo>
                    <a:pt x="409460" y="346544"/>
                  </a:lnTo>
                  <a:lnTo>
                    <a:pt x="405980" y="347472"/>
                  </a:lnTo>
                  <a:lnTo>
                    <a:pt x="402501" y="348399"/>
                  </a:lnTo>
                  <a:lnTo>
                    <a:pt x="403644" y="353529"/>
                  </a:lnTo>
                  <a:lnTo>
                    <a:pt x="411086" y="351561"/>
                  </a:lnTo>
                  <a:close/>
                </a:path>
                <a:path w="1376045" h="426085">
                  <a:moveTo>
                    <a:pt x="430847" y="346075"/>
                  </a:moveTo>
                  <a:lnTo>
                    <a:pt x="429183" y="341071"/>
                  </a:lnTo>
                  <a:lnTo>
                    <a:pt x="425729" y="342074"/>
                  </a:lnTo>
                  <a:lnTo>
                    <a:pt x="422275" y="343077"/>
                  </a:lnTo>
                  <a:lnTo>
                    <a:pt x="423456" y="348208"/>
                  </a:lnTo>
                  <a:lnTo>
                    <a:pt x="430847" y="346075"/>
                  </a:lnTo>
                  <a:close/>
                </a:path>
                <a:path w="1376045" h="426085">
                  <a:moveTo>
                    <a:pt x="450557" y="340385"/>
                  </a:moveTo>
                  <a:lnTo>
                    <a:pt x="448868" y="335394"/>
                  </a:lnTo>
                  <a:lnTo>
                    <a:pt x="445414" y="336397"/>
                  </a:lnTo>
                  <a:lnTo>
                    <a:pt x="441960" y="337400"/>
                  </a:lnTo>
                  <a:lnTo>
                    <a:pt x="443179" y="342519"/>
                  </a:lnTo>
                  <a:lnTo>
                    <a:pt x="450557" y="340385"/>
                  </a:lnTo>
                  <a:close/>
                </a:path>
                <a:path w="1376045" h="426085">
                  <a:moveTo>
                    <a:pt x="470268" y="334683"/>
                  </a:moveTo>
                  <a:lnTo>
                    <a:pt x="468541" y="329704"/>
                  </a:lnTo>
                  <a:lnTo>
                    <a:pt x="465086" y="330708"/>
                  </a:lnTo>
                  <a:lnTo>
                    <a:pt x="461632" y="331711"/>
                  </a:lnTo>
                  <a:lnTo>
                    <a:pt x="462876" y="336829"/>
                  </a:lnTo>
                  <a:lnTo>
                    <a:pt x="470268" y="334683"/>
                  </a:lnTo>
                  <a:close/>
                </a:path>
                <a:path w="1376045" h="426085">
                  <a:moveTo>
                    <a:pt x="489927" y="328815"/>
                  </a:moveTo>
                  <a:lnTo>
                    <a:pt x="488175" y="323850"/>
                  </a:lnTo>
                  <a:lnTo>
                    <a:pt x="484733" y="324916"/>
                  </a:lnTo>
                  <a:lnTo>
                    <a:pt x="481291" y="325983"/>
                  </a:lnTo>
                  <a:lnTo>
                    <a:pt x="482587" y="331089"/>
                  </a:lnTo>
                  <a:lnTo>
                    <a:pt x="489927" y="328815"/>
                  </a:lnTo>
                  <a:close/>
                </a:path>
                <a:path w="1376045" h="426085">
                  <a:moveTo>
                    <a:pt x="509511" y="322732"/>
                  </a:moveTo>
                  <a:lnTo>
                    <a:pt x="507733" y="317779"/>
                  </a:lnTo>
                  <a:lnTo>
                    <a:pt x="504291" y="318846"/>
                  </a:lnTo>
                  <a:lnTo>
                    <a:pt x="500849" y="319913"/>
                  </a:lnTo>
                  <a:lnTo>
                    <a:pt x="502170" y="325018"/>
                  </a:lnTo>
                  <a:lnTo>
                    <a:pt x="509511" y="322732"/>
                  </a:lnTo>
                  <a:close/>
                </a:path>
                <a:path w="1376045" h="426085">
                  <a:moveTo>
                    <a:pt x="529120" y="316661"/>
                  </a:moveTo>
                  <a:lnTo>
                    <a:pt x="527304" y="311708"/>
                  </a:lnTo>
                  <a:lnTo>
                    <a:pt x="523862" y="312775"/>
                  </a:lnTo>
                  <a:lnTo>
                    <a:pt x="520420" y="313842"/>
                  </a:lnTo>
                  <a:lnTo>
                    <a:pt x="521766" y="318935"/>
                  </a:lnTo>
                  <a:lnTo>
                    <a:pt x="529120" y="316661"/>
                  </a:lnTo>
                  <a:close/>
                </a:path>
                <a:path w="1376045" h="426085">
                  <a:moveTo>
                    <a:pt x="548665" y="310451"/>
                  </a:moveTo>
                  <a:lnTo>
                    <a:pt x="546823" y="305511"/>
                  </a:lnTo>
                  <a:lnTo>
                    <a:pt x="543407" y="306641"/>
                  </a:lnTo>
                  <a:lnTo>
                    <a:pt x="539991" y="307771"/>
                  </a:lnTo>
                  <a:lnTo>
                    <a:pt x="541362" y="312851"/>
                  </a:lnTo>
                  <a:lnTo>
                    <a:pt x="548665" y="310451"/>
                  </a:lnTo>
                  <a:close/>
                </a:path>
                <a:path w="1376045" h="426085">
                  <a:moveTo>
                    <a:pt x="568147" y="304025"/>
                  </a:moveTo>
                  <a:lnTo>
                    <a:pt x="566280" y="299097"/>
                  </a:lnTo>
                  <a:lnTo>
                    <a:pt x="562864" y="300228"/>
                  </a:lnTo>
                  <a:lnTo>
                    <a:pt x="559447" y="301358"/>
                  </a:lnTo>
                  <a:lnTo>
                    <a:pt x="560844" y="306438"/>
                  </a:lnTo>
                  <a:lnTo>
                    <a:pt x="568147" y="304025"/>
                  </a:lnTo>
                  <a:close/>
                </a:path>
                <a:path w="1376045" h="426085">
                  <a:moveTo>
                    <a:pt x="587629" y="297611"/>
                  </a:moveTo>
                  <a:lnTo>
                    <a:pt x="585736" y="292696"/>
                  </a:lnTo>
                  <a:lnTo>
                    <a:pt x="582320" y="293827"/>
                  </a:lnTo>
                  <a:lnTo>
                    <a:pt x="578904" y="294957"/>
                  </a:lnTo>
                  <a:lnTo>
                    <a:pt x="580326" y="300024"/>
                  </a:lnTo>
                  <a:lnTo>
                    <a:pt x="587629" y="297611"/>
                  </a:lnTo>
                  <a:close/>
                </a:path>
                <a:path w="1376045" h="426085">
                  <a:moveTo>
                    <a:pt x="607098" y="291109"/>
                  </a:moveTo>
                  <a:lnTo>
                    <a:pt x="605180" y="286207"/>
                  </a:lnTo>
                  <a:lnTo>
                    <a:pt x="601776" y="287388"/>
                  </a:lnTo>
                  <a:lnTo>
                    <a:pt x="598373" y="288556"/>
                  </a:lnTo>
                  <a:lnTo>
                    <a:pt x="599833" y="293624"/>
                  </a:lnTo>
                  <a:lnTo>
                    <a:pt x="607098" y="291109"/>
                  </a:lnTo>
                  <a:close/>
                </a:path>
                <a:path w="1376045" h="426085">
                  <a:moveTo>
                    <a:pt x="626478" y="284403"/>
                  </a:moveTo>
                  <a:lnTo>
                    <a:pt x="624535" y="279501"/>
                  </a:lnTo>
                  <a:lnTo>
                    <a:pt x="621131" y="280682"/>
                  </a:lnTo>
                  <a:lnTo>
                    <a:pt x="617728" y="281863"/>
                  </a:lnTo>
                  <a:lnTo>
                    <a:pt x="619213" y="286918"/>
                  </a:lnTo>
                  <a:lnTo>
                    <a:pt x="626478" y="284403"/>
                  </a:lnTo>
                  <a:close/>
                </a:path>
                <a:path w="1376045" h="426085">
                  <a:moveTo>
                    <a:pt x="645858" y="277698"/>
                  </a:moveTo>
                  <a:lnTo>
                    <a:pt x="643902" y="272808"/>
                  </a:lnTo>
                  <a:lnTo>
                    <a:pt x="640499" y="273989"/>
                  </a:lnTo>
                  <a:lnTo>
                    <a:pt x="637095" y="275170"/>
                  </a:lnTo>
                  <a:lnTo>
                    <a:pt x="638594" y="280212"/>
                  </a:lnTo>
                  <a:lnTo>
                    <a:pt x="645858" y="277698"/>
                  </a:lnTo>
                  <a:close/>
                </a:path>
                <a:path w="1376045" h="426085">
                  <a:moveTo>
                    <a:pt x="665238" y="270941"/>
                  </a:moveTo>
                  <a:lnTo>
                    <a:pt x="663257" y="266065"/>
                  </a:lnTo>
                  <a:lnTo>
                    <a:pt x="659866" y="267284"/>
                  </a:lnTo>
                  <a:lnTo>
                    <a:pt x="656463" y="268465"/>
                  </a:lnTo>
                  <a:lnTo>
                    <a:pt x="657987" y="273507"/>
                  </a:lnTo>
                  <a:lnTo>
                    <a:pt x="661619" y="272249"/>
                  </a:lnTo>
                  <a:lnTo>
                    <a:pt x="665238" y="270941"/>
                  </a:lnTo>
                  <a:close/>
                </a:path>
                <a:path w="1376045" h="426085">
                  <a:moveTo>
                    <a:pt x="684530" y="264007"/>
                  </a:moveTo>
                  <a:lnTo>
                    <a:pt x="682536" y="259130"/>
                  </a:lnTo>
                  <a:lnTo>
                    <a:pt x="679145" y="260350"/>
                  </a:lnTo>
                  <a:lnTo>
                    <a:pt x="675754" y="261569"/>
                  </a:lnTo>
                  <a:lnTo>
                    <a:pt x="677303" y="266611"/>
                  </a:lnTo>
                  <a:lnTo>
                    <a:pt x="684530" y="264007"/>
                  </a:lnTo>
                  <a:close/>
                </a:path>
                <a:path w="1376045" h="426085">
                  <a:moveTo>
                    <a:pt x="703834" y="257060"/>
                  </a:moveTo>
                  <a:lnTo>
                    <a:pt x="701814" y="252196"/>
                  </a:lnTo>
                  <a:lnTo>
                    <a:pt x="698423" y="253415"/>
                  </a:lnTo>
                  <a:lnTo>
                    <a:pt x="695032" y="254635"/>
                  </a:lnTo>
                  <a:lnTo>
                    <a:pt x="696595" y="259664"/>
                  </a:lnTo>
                  <a:lnTo>
                    <a:pt x="703834" y="257060"/>
                  </a:lnTo>
                  <a:close/>
                </a:path>
                <a:path w="1376045" h="426085">
                  <a:moveTo>
                    <a:pt x="723125" y="250101"/>
                  </a:moveTo>
                  <a:lnTo>
                    <a:pt x="721093" y="245237"/>
                  </a:lnTo>
                  <a:lnTo>
                    <a:pt x="717702" y="246468"/>
                  </a:lnTo>
                  <a:lnTo>
                    <a:pt x="714311" y="247688"/>
                  </a:lnTo>
                  <a:lnTo>
                    <a:pt x="715886" y="252717"/>
                  </a:lnTo>
                  <a:lnTo>
                    <a:pt x="723125" y="250101"/>
                  </a:lnTo>
                  <a:close/>
                </a:path>
                <a:path w="1376045" h="426085">
                  <a:moveTo>
                    <a:pt x="742340" y="242963"/>
                  </a:moveTo>
                  <a:lnTo>
                    <a:pt x="740295" y="238099"/>
                  </a:lnTo>
                  <a:lnTo>
                    <a:pt x="736917" y="239356"/>
                  </a:lnTo>
                  <a:lnTo>
                    <a:pt x="733539" y="240614"/>
                  </a:lnTo>
                  <a:lnTo>
                    <a:pt x="735139" y="245630"/>
                  </a:lnTo>
                  <a:lnTo>
                    <a:pt x="742340" y="242963"/>
                  </a:lnTo>
                  <a:close/>
                </a:path>
                <a:path w="1376045" h="426085">
                  <a:moveTo>
                    <a:pt x="761568" y="235826"/>
                  </a:moveTo>
                  <a:lnTo>
                    <a:pt x="759510" y="230974"/>
                  </a:lnTo>
                  <a:lnTo>
                    <a:pt x="756132" y="232232"/>
                  </a:lnTo>
                  <a:lnTo>
                    <a:pt x="752754" y="233489"/>
                  </a:lnTo>
                  <a:lnTo>
                    <a:pt x="754367" y="238506"/>
                  </a:lnTo>
                  <a:lnTo>
                    <a:pt x="761568" y="235826"/>
                  </a:lnTo>
                  <a:close/>
                </a:path>
                <a:path w="1376045" h="426085">
                  <a:moveTo>
                    <a:pt x="780796" y="228688"/>
                  </a:moveTo>
                  <a:lnTo>
                    <a:pt x="778725" y="223837"/>
                  </a:lnTo>
                  <a:lnTo>
                    <a:pt x="775347" y="225094"/>
                  </a:lnTo>
                  <a:lnTo>
                    <a:pt x="771969" y="226352"/>
                  </a:lnTo>
                  <a:lnTo>
                    <a:pt x="773595" y="231355"/>
                  </a:lnTo>
                  <a:lnTo>
                    <a:pt x="780796" y="228688"/>
                  </a:lnTo>
                  <a:close/>
                </a:path>
                <a:path w="1376045" h="426085">
                  <a:moveTo>
                    <a:pt x="799960" y="221411"/>
                  </a:moveTo>
                  <a:lnTo>
                    <a:pt x="797877" y="216573"/>
                  </a:lnTo>
                  <a:lnTo>
                    <a:pt x="794512" y="217855"/>
                  </a:lnTo>
                  <a:lnTo>
                    <a:pt x="791146" y="219138"/>
                  </a:lnTo>
                  <a:lnTo>
                    <a:pt x="792784" y="224142"/>
                  </a:lnTo>
                  <a:lnTo>
                    <a:pt x="799960" y="221411"/>
                  </a:lnTo>
                  <a:close/>
                </a:path>
                <a:path w="1376045" h="426085">
                  <a:moveTo>
                    <a:pt x="819137" y="214134"/>
                  </a:moveTo>
                  <a:lnTo>
                    <a:pt x="817041" y="209296"/>
                  </a:lnTo>
                  <a:lnTo>
                    <a:pt x="813676" y="210578"/>
                  </a:lnTo>
                  <a:lnTo>
                    <a:pt x="810310" y="211861"/>
                  </a:lnTo>
                  <a:lnTo>
                    <a:pt x="811949" y="216865"/>
                  </a:lnTo>
                  <a:lnTo>
                    <a:pt x="819137" y="214134"/>
                  </a:lnTo>
                  <a:close/>
                </a:path>
                <a:path w="1376045" h="426085">
                  <a:moveTo>
                    <a:pt x="838314" y="206857"/>
                  </a:moveTo>
                  <a:lnTo>
                    <a:pt x="836206" y="202018"/>
                  </a:lnTo>
                  <a:lnTo>
                    <a:pt x="832840" y="203301"/>
                  </a:lnTo>
                  <a:lnTo>
                    <a:pt x="829475" y="204584"/>
                  </a:lnTo>
                  <a:lnTo>
                    <a:pt x="831126" y="209588"/>
                  </a:lnTo>
                  <a:lnTo>
                    <a:pt x="838314" y="206857"/>
                  </a:lnTo>
                  <a:close/>
                </a:path>
                <a:path w="1376045" h="426085">
                  <a:moveTo>
                    <a:pt x="857440" y="199478"/>
                  </a:moveTo>
                  <a:lnTo>
                    <a:pt x="855332" y="194652"/>
                  </a:lnTo>
                  <a:lnTo>
                    <a:pt x="851966" y="195948"/>
                  </a:lnTo>
                  <a:lnTo>
                    <a:pt x="848601" y="197243"/>
                  </a:lnTo>
                  <a:lnTo>
                    <a:pt x="850265" y="202247"/>
                  </a:lnTo>
                  <a:lnTo>
                    <a:pt x="857440" y="199478"/>
                  </a:lnTo>
                  <a:close/>
                </a:path>
                <a:path w="1376045" h="426085">
                  <a:moveTo>
                    <a:pt x="876566" y="192100"/>
                  </a:moveTo>
                  <a:lnTo>
                    <a:pt x="874458" y="187274"/>
                  </a:lnTo>
                  <a:lnTo>
                    <a:pt x="871093" y="188569"/>
                  </a:lnTo>
                  <a:lnTo>
                    <a:pt x="867727" y="189865"/>
                  </a:lnTo>
                  <a:lnTo>
                    <a:pt x="869403" y="194856"/>
                  </a:lnTo>
                  <a:lnTo>
                    <a:pt x="876566" y="192100"/>
                  </a:lnTo>
                  <a:close/>
                </a:path>
                <a:path w="1376045" h="426085">
                  <a:moveTo>
                    <a:pt x="895705" y="184734"/>
                  </a:moveTo>
                  <a:lnTo>
                    <a:pt x="893584" y="179908"/>
                  </a:lnTo>
                  <a:lnTo>
                    <a:pt x="890219" y="181203"/>
                  </a:lnTo>
                  <a:lnTo>
                    <a:pt x="886853" y="182499"/>
                  </a:lnTo>
                  <a:lnTo>
                    <a:pt x="888530" y="187490"/>
                  </a:lnTo>
                  <a:lnTo>
                    <a:pt x="895705" y="184734"/>
                  </a:lnTo>
                  <a:close/>
                </a:path>
                <a:path w="1376045" h="426085">
                  <a:moveTo>
                    <a:pt x="914819" y="177317"/>
                  </a:moveTo>
                  <a:lnTo>
                    <a:pt x="912698" y="172491"/>
                  </a:lnTo>
                  <a:lnTo>
                    <a:pt x="909332" y="173799"/>
                  </a:lnTo>
                  <a:lnTo>
                    <a:pt x="905967" y="175107"/>
                  </a:lnTo>
                  <a:lnTo>
                    <a:pt x="907656" y="180098"/>
                  </a:lnTo>
                  <a:lnTo>
                    <a:pt x="914819" y="177317"/>
                  </a:lnTo>
                  <a:close/>
                </a:path>
                <a:path w="1376045" h="426085">
                  <a:moveTo>
                    <a:pt x="933919" y="169875"/>
                  </a:moveTo>
                  <a:lnTo>
                    <a:pt x="931799" y="165049"/>
                  </a:lnTo>
                  <a:lnTo>
                    <a:pt x="928433" y="166357"/>
                  </a:lnTo>
                  <a:lnTo>
                    <a:pt x="925068" y="167665"/>
                  </a:lnTo>
                  <a:lnTo>
                    <a:pt x="926757" y="172656"/>
                  </a:lnTo>
                  <a:lnTo>
                    <a:pt x="933919" y="169875"/>
                  </a:lnTo>
                  <a:close/>
                </a:path>
                <a:path w="1376045" h="426085">
                  <a:moveTo>
                    <a:pt x="953020" y="162433"/>
                  </a:moveTo>
                  <a:lnTo>
                    <a:pt x="950899" y="157619"/>
                  </a:lnTo>
                  <a:lnTo>
                    <a:pt x="947534" y="158927"/>
                  </a:lnTo>
                  <a:lnTo>
                    <a:pt x="944168" y="160235"/>
                  </a:lnTo>
                  <a:lnTo>
                    <a:pt x="945857" y="165227"/>
                  </a:lnTo>
                  <a:lnTo>
                    <a:pt x="953020" y="162433"/>
                  </a:lnTo>
                  <a:close/>
                </a:path>
                <a:path w="1376045" h="426085">
                  <a:moveTo>
                    <a:pt x="972134" y="155003"/>
                  </a:moveTo>
                  <a:lnTo>
                    <a:pt x="970013" y="150190"/>
                  </a:lnTo>
                  <a:lnTo>
                    <a:pt x="966647" y="151498"/>
                  </a:lnTo>
                  <a:lnTo>
                    <a:pt x="963282" y="152806"/>
                  </a:lnTo>
                  <a:lnTo>
                    <a:pt x="964984" y="157797"/>
                  </a:lnTo>
                  <a:lnTo>
                    <a:pt x="972134" y="155003"/>
                  </a:lnTo>
                  <a:close/>
                </a:path>
                <a:path w="1376045" h="426085">
                  <a:moveTo>
                    <a:pt x="991235" y="147561"/>
                  </a:moveTo>
                  <a:lnTo>
                    <a:pt x="989114" y="142748"/>
                  </a:lnTo>
                  <a:lnTo>
                    <a:pt x="985748" y="144056"/>
                  </a:lnTo>
                  <a:lnTo>
                    <a:pt x="982383" y="145364"/>
                  </a:lnTo>
                  <a:lnTo>
                    <a:pt x="984084" y="150355"/>
                  </a:lnTo>
                  <a:lnTo>
                    <a:pt x="991235" y="147561"/>
                  </a:lnTo>
                  <a:close/>
                </a:path>
                <a:path w="1376045" h="426085">
                  <a:moveTo>
                    <a:pt x="1010335" y="140119"/>
                  </a:moveTo>
                  <a:lnTo>
                    <a:pt x="1008214" y="135305"/>
                  </a:lnTo>
                  <a:lnTo>
                    <a:pt x="1004849" y="136613"/>
                  </a:lnTo>
                  <a:lnTo>
                    <a:pt x="1001483" y="137922"/>
                  </a:lnTo>
                  <a:lnTo>
                    <a:pt x="1003173" y="142913"/>
                  </a:lnTo>
                  <a:lnTo>
                    <a:pt x="1010335" y="140119"/>
                  </a:lnTo>
                  <a:close/>
                </a:path>
                <a:path w="1376045" h="426085">
                  <a:moveTo>
                    <a:pt x="1029436" y="132689"/>
                  </a:moveTo>
                  <a:lnTo>
                    <a:pt x="1027315" y="127863"/>
                  </a:lnTo>
                  <a:lnTo>
                    <a:pt x="1023950" y="129171"/>
                  </a:lnTo>
                  <a:lnTo>
                    <a:pt x="1020584" y="130479"/>
                  </a:lnTo>
                  <a:lnTo>
                    <a:pt x="1022273" y="135470"/>
                  </a:lnTo>
                  <a:lnTo>
                    <a:pt x="1029436" y="132689"/>
                  </a:lnTo>
                  <a:close/>
                </a:path>
                <a:path w="1376045" h="426085">
                  <a:moveTo>
                    <a:pt x="1048562" y="125285"/>
                  </a:moveTo>
                  <a:lnTo>
                    <a:pt x="1046441" y="120459"/>
                  </a:lnTo>
                  <a:lnTo>
                    <a:pt x="1043076" y="121767"/>
                  </a:lnTo>
                  <a:lnTo>
                    <a:pt x="1039710" y="123075"/>
                  </a:lnTo>
                  <a:lnTo>
                    <a:pt x="1041400" y="128066"/>
                  </a:lnTo>
                  <a:lnTo>
                    <a:pt x="1048562" y="125285"/>
                  </a:lnTo>
                  <a:close/>
                </a:path>
                <a:path w="1376045" h="426085">
                  <a:moveTo>
                    <a:pt x="1067663" y="117881"/>
                  </a:moveTo>
                  <a:lnTo>
                    <a:pt x="1065555" y="113055"/>
                  </a:lnTo>
                  <a:lnTo>
                    <a:pt x="1062189" y="114363"/>
                  </a:lnTo>
                  <a:lnTo>
                    <a:pt x="1058824" y="115671"/>
                  </a:lnTo>
                  <a:lnTo>
                    <a:pt x="1060500" y="120662"/>
                  </a:lnTo>
                  <a:lnTo>
                    <a:pt x="1067663" y="117881"/>
                  </a:lnTo>
                  <a:close/>
                </a:path>
                <a:path w="1376045" h="426085">
                  <a:moveTo>
                    <a:pt x="1086777" y="110477"/>
                  </a:moveTo>
                  <a:lnTo>
                    <a:pt x="1084668" y="105651"/>
                  </a:lnTo>
                  <a:lnTo>
                    <a:pt x="1081303" y="106946"/>
                  </a:lnTo>
                  <a:lnTo>
                    <a:pt x="1077937" y="108254"/>
                  </a:lnTo>
                  <a:lnTo>
                    <a:pt x="1079614" y="113245"/>
                  </a:lnTo>
                  <a:lnTo>
                    <a:pt x="1086777" y="110477"/>
                  </a:lnTo>
                  <a:close/>
                </a:path>
                <a:path w="1376045" h="426085">
                  <a:moveTo>
                    <a:pt x="1105928" y="103162"/>
                  </a:moveTo>
                  <a:lnTo>
                    <a:pt x="1103820" y="98323"/>
                  </a:lnTo>
                  <a:lnTo>
                    <a:pt x="1100455" y="99618"/>
                  </a:lnTo>
                  <a:lnTo>
                    <a:pt x="1097089" y="100901"/>
                  </a:lnTo>
                  <a:lnTo>
                    <a:pt x="1098753" y="105905"/>
                  </a:lnTo>
                  <a:lnTo>
                    <a:pt x="1105928" y="103162"/>
                  </a:lnTo>
                  <a:close/>
                </a:path>
                <a:path w="1376045" h="426085">
                  <a:moveTo>
                    <a:pt x="1125067" y="95821"/>
                  </a:moveTo>
                  <a:lnTo>
                    <a:pt x="1122972" y="90995"/>
                  </a:lnTo>
                  <a:lnTo>
                    <a:pt x="1119606" y="92278"/>
                  </a:lnTo>
                  <a:lnTo>
                    <a:pt x="1116241" y="93573"/>
                  </a:lnTo>
                  <a:lnTo>
                    <a:pt x="1117892" y="98564"/>
                  </a:lnTo>
                  <a:lnTo>
                    <a:pt x="1125067" y="95821"/>
                  </a:lnTo>
                  <a:close/>
                </a:path>
                <a:path w="1376045" h="426085">
                  <a:moveTo>
                    <a:pt x="1144219" y="88493"/>
                  </a:moveTo>
                  <a:lnTo>
                    <a:pt x="1142123" y="83667"/>
                  </a:lnTo>
                  <a:lnTo>
                    <a:pt x="1138758" y="84950"/>
                  </a:lnTo>
                  <a:lnTo>
                    <a:pt x="1135392" y="86245"/>
                  </a:lnTo>
                  <a:lnTo>
                    <a:pt x="1137043" y="91236"/>
                  </a:lnTo>
                  <a:lnTo>
                    <a:pt x="1144219" y="88493"/>
                  </a:lnTo>
                  <a:close/>
                </a:path>
                <a:path w="1376045" h="426085">
                  <a:moveTo>
                    <a:pt x="1163396" y="81280"/>
                  </a:moveTo>
                  <a:lnTo>
                    <a:pt x="1161313" y="76441"/>
                  </a:lnTo>
                  <a:lnTo>
                    <a:pt x="1157935" y="77711"/>
                  </a:lnTo>
                  <a:lnTo>
                    <a:pt x="1154557" y="78981"/>
                  </a:lnTo>
                  <a:lnTo>
                    <a:pt x="1156195" y="83985"/>
                  </a:lnTo>
                  <a:lnTo>
                    <a:pt x="1163396" y="81280"/>
                  </a:lnTo>
                  <a:close/>
                </a:path>
                <a:path w="1376045" h="426085">
                  <a:moveTo>
                    <a:pt x="1182573" y="74066"/>
                  </a:moveTo>
                  <a:lnTo>
                    <a:pt x="1180503" y="69215"/>
                  </a:lnTo>
                  <a:lnTo>
                    <a:pt x="1177124" y="70485"/>
                  </a:lnTo>
                  <a:lnTo>
                    <a:pt x="1173746" y="71755"/>
                  </a:lnTo>
                  <a:lnTo>
                    <a:pt x="1175385" y="76758"/>
                  </a:lnTo>
                  <a:lnTo>
                    <a:pt x="1182573" y="74066"/>
                  </a:lnTo>
                  <a:close/>
                </a:path>
                <a:path w="1376045" h="426085">
                  <a:moveTo>
                    <a:pt x="1201762" y="66852"/>
                  </a:moveTo>
                  <a:lnTo>
                    <a:pt x="1199705" y="62001"/>
                  </a:lnTo>
                  <a:lnTo>
                    <a:pt x="1196327" y="63271"/>
                  </a:lnTo>
                  <a:lnTo>
                    <a:pt x="1192949" y="64541"/>
                  </a:lnTo>
                  <a:lnTo>
                    <a:pt x="1194574" y="69557"/>
                  </a:lnTo>
                  <a:lnTo>
                    <a:pt x="1201762" y="66852"/>
                  </a:lnTo>
                  <a:close/>
                </a:path>
                <a:path w="1376045" h="426085">
                  <a:moveTo>
                    <a:pt x="1220990" y="59753"/>
                  </a:moveTo>
                  <a:lnTo>
                    <a:pt x="1218946" y="54889"/>
                  </a:lnTo>
                  <a:lnTo>
                    <a:pt x="1215555" y="56134"/>
                  </a:lnTo>
                  <a:lnTo>
                    <a:pt x="1212164" y="57378"/>
                  </a:lnTo>
                  <a:lnTo>
                    <a:pt x="1213777" y="62395"/>
                  </a:lnTo>
                  <a:lnTo>
                    <a:pt x="1220990" y="59753"/>
                  </a:lnTo>
                  <a:close/>
                </a:path>
                <a:path w="1376045" h="426085">
                  <a:moveTo>
                    <a:pt x="1240231" y="52705"/>
                  </a:moveTo>
                  <a:lnTo>
                    <a:pt x="1238199" y="47840"/>
                  </a:lnTo>
                  <a:lnTo>
                    <a:pt x="1234808" y="49085"/>
                  </a:lnTo>
                  <a:lnTo>
                    <a:pt x="1231417" y="50330"/>
                  </a:lnTo>
                  <a:lnTo>
                    <a:pt x="1233017" y="55346"/>
                  </a:lnTo>
                  <a:lnTo>
                    <a:pt x="1240231" y="52705"/>
                  </a:lnTo>
                  <a:close/>
                </a:path>
                <a:path w="1376045" h="426085">
                  <a:moveTo>
                    <a:pt x="1259459" y="45643"/>
                  </a:moveTo>
                  <a:lnTo>
                    <a:pt x="1257452" y="40779"/>
                  </a:lnTo>
                  <a:lnTo>
                    <a:pt x="1254061" y="42024"/>
                  </a:lnTo>
                  <a:lnTo>
                    <a:pt x="1250670" y="43268"/>
                  </a:lnTo>
                  <a:lnTo>
                    <a:pt x="1252258" y="48285"/>
                  </a:lnTo>
                  <a:lnTo>
                    <a:pt x="1259459" y="45643"/>
                  </a:lnTo>
                  <a:close/>
                </a:path>
                <a:path w="1376045" h="426085">
                  <a:moveTo>
                    <a:pt x="1278724" y="38671"/>
                  </a:moveTo>
                  <a:lnTo>
                    <a:pt x="1276731" y="33794"/>
                  </a:lnTo>
                  <a:lnTo>
                    <a:pt x="1273327" y="35001"/>
                  </a:lnTo>
                  <a:lnTo>
                    <a:pt x="1269923" y="36207"/>
                  </a:lnTo>
                  <a:lnTo>
                    <a:pt x="1271498" y="41236"/>
                  </a:lnTo>
                  <a:lnTo>
                    <a:pt x="1278724" y="38671"/>
                  </a:lnTo>
                  <a:close/>
                </a:path>
                <a:path w="1376045" h="426085">
                  <a:moveTo>
                    <a:pt x="1298041" y="31826"/>
                  </a:moveTo>
                  <a:lnTo>
                    <a:pt x="1296060" y="26949"/>
                  </a:lnTo>
                  <a:lnTo>
                    <a:pt x="1292656" y="28155"/>
                  </a:lnTo>
                  <a:lnTo>
                    <a:pt x="1289253" y="29362"/>
                  </a:lnTo>
                  <a:lnTo>
                    <a:pt x="1290802" y="34391"/>
                  </a:lnTo>
                  <a:lnTo>
                    <a:pt x="1298041" y="31826"/>
                  </a:lnTo>
                  <a:close/>
                </a:path>
                <a:path w="1376045" h="426085">
                  <a:moveTo>
                    <a:pt x="1317358" y="24980"/>
                  </a:moveTo>
                  <a:lnTo>
                    <a:pt x="1315389" y="20091"/>
                  </a:lnTo>
                  <a:lnTo>
                    <a:pt x="1311986" y="21297"/>
                  </a:lnTo>
                  <a:lnTo>
                    <a:pt x="1308582" y="22504"/>
                  </a:lnTo>
                  <a:lnTo>
                    <a:pt x="1310119" y="27546"/>
                  </a:lnTo>
                  <a:lnTo>
                    <a:pt x="1317358" y="24980"/>
                  </a:lnTo>
                  <a:close/>
                </a:path>
                <a:path w="1376045" h="426085">
                  <a:moveTo>
                    <a:pt x="1336662" y="18122"/>
                  </a:moveTo>
                  <a:lnTo>
                    <a:pt x="1334719" y="13233"/>
                  </a:lnTo>
                  <a:lnTo>
                    <a:pt x="1331315" y="14439"/>
                  </a:lnTo>
                  <a:lnTo>
                    <a:pt x="1327912" y="15646"/>
                  </a:lnTo>
                  <a:lnTo>
                    <a:pt x="1329436" y="20688"/>
                  </a:lnTo>
                  <a:lnTo>
                    <a:pt x="1336662" y="18122"/>
                  </a:lnTo>
                  <a:close/>
                </a:path>
                <a:path w="1376045" h="426085">
                  <a:moveTo>
                    <a:pt x="1356067" y="11518"/>
                  </a:moveTo>
                  <a:lnTo>
                    <a:pt x="1354137" y="6616"/>
                  </a:lnTo>
                  <a:lnTo>
                    <a:pt x="1350721" y="7785"/>
                  </a:lnTo>
                  <a:lnTo>
                    <a:pt x="1347304" y="8953"/>
                  </a:lnTo>
                  <a:lnTo>
                    <a:pt x="1348803" y="13995"/>
                  </a:lnTo>
                  <a:lnTo>
                    <a:pt x="1356067" y="11518"/>
                  </a:lnTo>
                  <a:close/>
                </a:path>
                <a:path w="1376045" h="426085">
                  <a:moveTo>
                    <a:pt x="1375460" y="4914"/>
                  </a:moveTo>
                  <a:lnTo>
                    <a:pt x="1373555" y="0"/>
                  </a:lnTo>
                  <a:lnTo>
                    <a:pt x="1370139" y="1168"/>
                  </a:lnTo>
                  <a:lnTo>
                    <a:pt x="1366723" y="2336"/>
                  </a:lnTo>
                  <a:lnTo>
                    <a:pt x="1368196" y="7391"/>
                  </a:lnTo>
                  <a:lnTo>
                    <a:pt x="1375460" y="491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 descr=""/>
            <p:cNvSpPr/>
            <p:nvPr/>
          </p:nvSpPr>
          <p:spPr>
            <a:xfrm>
              <a:off x="3802532" y="5466829"/>
              <a:ext cx="807085" cy="184150"/>
            </a:xfrm>
            <a:custGeom>
              <a:avLst/>
              <a:gdLst/>
              <a:ahLst/>
              <a:cxnLst/>
              <a:rect l="l" t="t" r="r" b="b"/>
              <a:pathLst>
                <a:path w="807085" h="184150">
                  <a:moveTo>
                    <a:pt x="8737" y="181114"/>
                  </a:moveTo>
                  <a:lnTo>
                    <a:pt x="6832" y="176199"/>
                  </a:lnTo>
                  <a:lnTo>
                    <a:pt x="3416" y="177368"/>
                  </a:lnTo>
                  <a:lnTo>
                    <a:pt x="0" y="178536"/>
                  </a:lnTo>
                  <a:lnTo>
                    <a:pt x="1473" y="183591"/>
                  </a:lnTo>
                  <a:lnTo>
                    <a:pt x="8737" y="181114"/>
                  </a:lnTo>
                  <a:close/>
                </a:path>
                <a:path w="807085" h="184150">
                  <a:moveTo>
                    <a:pt x="28130" y="174498"/>
                  </a:moveTo>
                  <a:lnTo>
                    <a:pt x="26238" y="169583"/>
                  </a:lnTo>
                  <a:lnTo>
                    <a:pt x="22821" y="170751"/>
                  </a:lnTo>
                  <a:lnTo>
                    <a:pt x="19405" y="171919"/>
                  </a:lnTo>
                  <a:lnTo>
                    <a:pt x="20866" y="176974"/>
                  </a:lnTo>
                  <a:lnTo>
                    <a:pt x="28130" y="174498"/>
                  </a:lnTo>
                  <a:close/>
                </a:path>
                <a:path w="807085" h="184150">
                  <a:moveTo>
                    <a:pt x="47599" y="168071"/>
                  </a:moveTo>
                  <a:lnTo>
                    <a:pt x="45720" y="163144"/>
                  </a:lnTo>
                  <a:lnTo>
                    <a:pt x="42291" y="164261"/>
                  </a:lnTo>
                  <a:lnTo>
                    <a:pt x="38862" y="165379"/>
                  </a:lnTo>
                  <a:lnTo>
                    <a:pt x="40297" y="170446"/>
                  </a:lnTo>
                  <a:lnTo>
                    <a:pt x="47599" y="168071"/>
                  </a:lnTo>
                  <a:close/>
                </a:path>
                <a:path w="807085" h="184150">
                  <a:moveTo>
                    <a:pt x="67081" y="161747"/>
                  </a:moveTo>
                  <a:lnTo>
                    <a:pt x="65227" y="156806"/>
                  </a:lnTo>
                  <a:lnTo>
                    <a:pt x="61798" y="157924"/>
                  </a:lnTo>
                  <a:lnTo>
                    <a:pt x="58369" y="159042"/>
                  </a:lnTo>
                  <a:lnTo>
                    <a:pt x="59778" y="164109"/>
                  </a:lnTo>
                  <a:lnTo>
                    <a:pt x="67081" y="161747"/>
                  </a:lnTo>
                  <a:close/>
                </a:path>
                <a:path w="807085" h="184150">
                  <a:moveTo>
                    <a:pt x="86563" y="155409"/>
                  </a:moveTo>
                  <a:lnTo>
                    <a:pt x="84734" y="150469"/>
                  </a:lnTo>
                  <a:lnTo>
                    <a:pt x="81305" y="151587"/>
                  </a:lnTo>
                  <a:lnTo>
                    <a:pt x="77876" y="152704"/>
                  </a:lnTo>
                  <a:lnTo>
                    <a:pt x="79260" y="157784"/>
                  </a:lnTo>
                  <a:lnTo>
                    <a:pt x="86563" y="155409"/>
                  </a:lnTo>
                  <a:close/>
                </a:path>
                <a:path w="807085" h="184150">
                  <a:moveTo>
                    <a:pt x="106070" y="149161"/>
                  </a:moveTo>
                  <a:lnTo>
                    <a:pt x="104267" y="144221"/>
                  </a:lnTo>
                  <a:lnTo>
                    <a:pt x="100812" y="145275"/>
                  </a:lnTo>
                  <a:lnTo>
                    <a:pt x="97358" y="146342"/>
                  </a:lnTo>
                  <a:lnTo>
                    <a:pt x="98729" y="151422"/>
                  </a:lnTo>
                  <a:lnTo>
                    <a:pt x="106070" y="149161"/>
                  </a:lnTo>
                  <a:close/>
                </a:path>
                <a:path w="807085" h="184150">
                  <a:moveTo>
                    <a:pt x="125653" y="143141"/>
                  </a:moveTo>
                  <a:lnTo>
                    <a:pt x="123875" y="138176"/>
                  </a:lnTo>
                  <a:lnTo>
                    <a:pt x="120421" y="139242"/>
                  </a:lnTo>
                  <a:lnTo>
                    <a:pt x="116967" y="140296"/>
                  </a:lnTo>
                  <a:lnTo>
                    <a:pt x="118313" y="145402"/>
                  </a:lnTo>
                  <a:lnTo>
                    <a:pt x="125653" y="143141"/>
                  </a:lnTo>
                  <a:close/>
                </a:path>
                <a:path w="807085" h="184150">
                  <a:moveTo>
                    <a:pt x="145237" y="137109"/>
                  </a:moveTo>
                  <a:lnTo>
                    <a:pt x="143484" y="132143"/>
                  </a:lnTo>
                  <a:lnTo>
                    <a:pt x="140030" y="133210"/>
                  </a:lnTo>
                  <a:lnTo>
                    <a:pt x="136575" y="134264"/>
                  </a:lnTo>
                  <a:lnTo>
                    <a:pt x="137896" y="139369"/>
                  </a:lnTo>
                  <a:lnTo>
                    <a:pt x="145237" y="137109"/>
                  </a:lnTo>
                  <a:close/>
                </a:path>
                <a:path w="807085" h="184150">
                  <a:moveTo>
                    <a:pt x="164820" y="131089"/>
                  </a:moveTo>
                  <a:lnTo>
                    <a:pt x="163093" y="126111"/>
                  </a:lnTo>
                  <a:lnTo>
                    <a:pt x="159639" y="127177"/>
                  </a:lnTo>
                  <a:lnTo>
                    <a:pt x="156184" y="128244"/>
                  </a:lnTo>
                  <a:lnTo>
                    <a:pt x="157480" y="133350"/>
                  </a:lnTo>
                  <a:lnTo>
                    <a:pt x="164820" y="131089"/>
                  </a:lnTo>
                  <a:close/>
                </a:path>
                <a:path w="807085" h="184150">
                  <a:moveTo>
                    <a:pt x="184492" y="125387"/>
                  </a:moveTo>
                  <a:lnTo>
                    <a:pt x="182791" y="120396"/>
                  </a:lnTo>
                  <a:lnTo>
                    <a:pt x="179324" y="121399"/>
                  </a:lnTo>
                  <a:lnTo>
                    <a:pt x="175856" y="122402"/>
                  </a:lnTo>
                  <a:lnTo>
                    <a:pt x="177126" y="127508"/>
                  </a:lnTo>
                  <a:lnTo>
                    <a:pt x="184492" y="125387"/>
                  </a:lnTo>
                  <a:close/>
                </a:path>
                <a:path w="807085" h="184150">
                  <a:moveTo>
                    <a:pt x="204177" y="119697"/>
                  </a:moveTo>
                  <a:lnTo>
                    <a:pt x="202501" y="114706"/>
                  </a:lnTo>
                  <a:lnTo>
                    <a:pt x="199034" y="115709"/>
                  </a:lnTo>
                  <a:lnTo>
                    <a:pt x="195567" y="116713"/>
                  </a:lnTo>
                  <a:lnTo>
                    <a:pt x="196799" y="121831"/>
                  </a:lnTo>
                  <a:lnTo>
                    <a:pt x="204177" y="119697"/>
                  </a:lnTo>
                  <a:close/>
                </a:path>
                <a:path w="807085" h="184150">
                  <a:moveTo>
                    <a:pt x="223862" y="114020"/>
                  </a:moveTo>
                  <a:lnTo>
                    <a:pt x="222211" y="109016"/>
                  </a:lnTo>
                  <a:lnTo>
                    <a:pt x="218744" y="110020"/>
                  </a:lnTo>
                  <a:lnTo>
                    <a:pt x="215277" y="111023"/>
                  </a:lnTo>
                  <a:lnTo>
                    <a:pt x="216484" y="116154"/>
                  </a:lnTo>
                  <a:lnTo>
                    <a:pt x="223862" y="114020"/>
                  </a:lnTo>
                  <a:close/>
                </a:path>
                <a:path w="807085" h="184150">
                  <a:moveTo>
                    <a:pt x="243586" y="108508"/>
                  </a:moveTo>
                  <a:lnTo>
                    <a:pt x="241973" y="103492"/>
                  </a:lnTo>
                  <a:lnTo>
                    <a:pt x="238480" y="104432"/>
                  </a:lnTo>
                  <a:lnTo>
                    <a:pt x="234988" y="105359"/>
                  </a:lnTo>
                  <a:lnTo>
                    <a:pt x="236181" y="110502"/>
                  </a:lnTo>
                  <a:lnTo>
                    <a:pt x="243586" y="108508"/>
                  </a:lnTo>
                  <a:close/>
                </a:path>
                <a:path w="807085" h="184150">
                  <a:moveTo>
                    <a:pt x="263372" y="103212"/>
                  </a:moveTo>
                  <a:lnTo>
                    <a:pt x="261785" y="98196"/>
                  </a:lnTo>
                  <a:lnTo>
                    <a:pt x="258292" y="99123"/>
                  </a:lnTo>
                  <a:lnTo>
                    <a:pt x="254800" y="100050"/>
                  </a:lnTo>
                  <a:lnTo>
                    <a:pt x="255955" y="105194"/>
                  </a:lnTo>
                  <a:lnTo>
                    <a:pt x="263372" y="103212"/>
                  </a:lnTo>
                  <a:close/>
                </a:path>
                <a:path w="807085" h="184150">
                  <a:moveTo>
                    <a:pt x="283171" y="97917"/>
                  </a:moveTo>
                  <a:lnTo>
                    <a:pt x="281609" y="92887"/>
                  </a:lnTo>
                  <a:lnTo>
                    <a:pt x="278117" y="93814"/>
                  </a:lnTo>
                  <a:lnTo>
                    <a:pt x="274624" y="94754"/>
                  </a:lnTo>
                  <a:lnTo>
                    <a:pt x="275755" y="99898"/>
                  </a:lnTo>
                  <a:lnTo>
                    <a:pt x="283171" y="97917"/>
                  </a:lnTo>
                  <a:close/>
                </a:path>
                <a:path w="807085" h="184150">
                  <a:moveTo>
                    <a:pt x="302958" y="92621"/>
                  </a:moveTo>
                  <a:lnTo>
                    <a:pt x="301421" y="87579"/>
                  </a:lnTo>
                  <a:lnTo>
                    <a:pt x="297929" y="88519"/>
                  </a:lnTo>
                  <a:lnTo>
                    <a:pt x="294436" y="89446"/>
                  </a:lnTo>
                  <a:lnTo>
                    <a:pt x="295541" y="94602"/>
                  </a:lnTo>
                  <a:lnTo>
                    <a:pt x="302958" y="92621"/>
                  </a:lnTo>
                  <a:close/>
                </a:path>
                <a:path w="807085" h="184150">
                  <a:moveTo>
                    <a:pt x="322846" y="87693"/>
                  </a:moveTo>
                  <a:lnTo>
                    <a:pt x="321335" y="82638"/>
                  </a:lnTo>
                  <a:lnTo>
                    <a:pt x="317830" y="83502"/>
                  </a:lnTo>
                  <a:lnTo>
                    <a:pt x="314325" y="84366"/>
                  </a:lnTo>
                  <a:lnTo>
                    <a:pt x="315391" y="89522"/>
                  </a:lnTo>
                  <a:lnTo>
                    <a:pt x="322846" y="87693"/>
                  </a:lnTo>
                  <a:close/>
                </a:path>
                <a:path w="807085" h="184150">
                  <a:moveTo>
                    <a:pt x="342722" y="82804"/>
                  </a:moveTo>
                  <a:lnTo>
                    <a:pt x="341249" y="77749"/>
                  </a:lnTo>
                  <a:lnTo>
                    <a:pt x="337743" y="78613"/>
                  </a:lnTo>
                  <a:lnTo>
                    <a:pt x="334238" y="79476"/>
                  </a:lnTo>
                  <a:lnTo>
                    <a:pt x="335267" y="84645"/>
                  </a:lnTo>
                  <a:lnTo>
                    <a:pt x="342722" y="82804"/>
                  </a:lnTo>
                  <a:close/>
                </a:path>
                <a:path w="807085" h="184150">
                  <a:moveTo>
                    <a:pt x="362623" y="77927"/>
                  </a:moveTo>
                  <a:lnTo>
                    <a:pt x="361175" y="72859"/>
                  </a:lnTo>
                  <a:lnTo>
                    <a:pt x="357670" y="73723"/>
                  </a:lnTo>
                  <a:lnTo>
                    <a:pt x="354164" y="74587"/>
                  </a:lnTo>
                  <a:lnTo>
                    <a:pt x="355168" y="79756"/>
                  </a:lnTo>
                  <a:lnTo>
                    <a:pt x="362623" y="77927"/>
                  </a:lnTo>
                  <a:close/>
                </a:path>
                <a:path w="807085" h="184150">
                  <a:moveTo>
                    <a:pt x="382549" y="73190"/>
                  </a:moveTo>
                  <a:lnTo>
                    <a:pt x="381127" y="68110"/>
                  </a:lnTo>
                  <a:lnTo>
                    <a:pt x="377609" y="68897"/>
                  </a:lnTo>
                  <a:lnTo>
                    <a:pt x="374091" y="69684"/>
                  </a:lnTo>
                  <a:lnTo>
                    <a:pt x="375056" y="74853"/>
                  </a:lnTo>
                  <a:lnTo>
                    <a:pt x="382549" y="73190"/>
                  </a:lnTo>
                  <a:close/>
                </a:path>
                <a:path w="807085" h="184150">
                  <a:moveTo>
                    <a:pt x="402539" y="68745"/>
                  </a:moveTo>
                  <a:lnTo>
                    <a:pt x="401154" y="63652"/>
                  </a:lnTo>
                  <a:lnTo>
                    <a:pt x="397637" y="64439"/>
                  </a:lnTo>
                  <a:lnTo>
                    <a:pt x="394119" y="65227"/>
                  </a:lnTo>
                  <a:lnTo>
                    <a:pt x="395058" y="70408"/>
                  </a:lnTo>
                  <a:lnTo>
                    <a:pt x="402539" y="68745"/>
                  </a:lnTo>
                  <a:close/>
                </a:path>
                <a:path w="807085" h="184150">
                  <a:moveTo>
                    <a:pt x="422541" y="64300"/>
                  </a:moveTo>
                  <a:lnTo>
                    <a:pt x="421182" y="59207"/>
                  </a:lnTo>
                  <a:lnTo>
                    <a:pt x="417664" y="59994"/>
                  </a:lnTo>
                  <a:lnTo>
                    <a:pt x="414147" y="60782"/>
                  </a:lnTo>
                  <a:lnTo>
                    <a:pt x="415048" y="65963"/>
                  </a:lnTo>
                  <a:lnTo>
                    <a:pt x="422541" y="64300"/>
                  </a:lnTo>
                  <a:close/>
                </a:path>
                <a:path w="807085" h="184150">
                  <a:moveTo>
                    <a:pt x="442531" y="59855"/>
                  </a:moveTo>
                  <a:lnTo>
                    <a:pt x="441210" y="54749"/>
                  </a:lnTo>
                  <a:lnTo>
                    <a:pt x="437692" y="55537"/>
                  </a:lnTo>
                  <a:lnTo>
                    <a:pt x="434174" y="56324"/>
                  </a:lnTo>
                  <a:lnTo>
                    <a:pt x="435051" y="61518"/>
                  </a:lnTo>
                  <a:lnTo>
                    <a:pt x="442531" y="59855"/>
                  </a:lnTo>
                  <a:close/>
                </a:path>
                <a:path w="807085" h="184150">
                  <a:moveTo>
                    <a:pt x="462610" y="55753"/>
                  </a:moveTo>
                  <a:lnTo>
                    <a:pt x="461327" y="50647"/>
                  </a:lnTo>
                  <a:lnTo>
                    <a:pt x="457784" y="51346"/>
                  </a:lnTo>
                  <a:lnTo>
                    <a:pt x="454240" y="52044"/>
                  </a:lnTo>
                  <a:lnTo>
                    <a:pt x="455079" y="57238"/>
                  </a:lnTo>
                  <a:lnTo>
                    <a:pt x="462610" y="55753"/>
                  </a:lnTo>
                  <a:close/>
                </a:path>
                <a:path w="807085" h="184150">
                  <a:moveTo>
                    <a:pt x="482714" y="51777"/>
                  </a:moveTo>
                  <a:lnTo>
                    <a:pt x="481457" y="46659"/>
                  </a:lnTo>
                  <a:lnTo>
                    <a:pt x="477913" y="47358"/>
                  </a:lnTo>
                  <a:lnTo>
                    <a:pt x="474370" y="48056"/>
                  </a:lnTo>
                  <a:lnTo>
                    <a:pt x="475183" y="53263"/>
                  </a:lnTo>
                  <a:lnTo>
                    <a:pt x="482714" y="51777"/>
                  </a:lnTo>
                  <a:close/>
                </a:path>
                <a:path w="807085" h="184150">
                  <a:moveTo>
                    <a:pt x="502793" y="47790"/>
                  </a:moveTo>
                  <a:lnTo>
                    <a:pt x="501573" y="42672"/>
                  </a:lnTo>
                  <a:lnTo>
                    <a:pt x="498030" y="43370"/>
                  </a:lnTo>
                  <a:lnTo>
                    <a:pt x="494487" y="44069"/>
                  </a:lnTo>
                  <a:lnTo>
                    <a:pt x="495261" y="49276"/>
                  </a:lnTo>
                  <a:lnTo>
                    <a:pt x="502793" y="47790"/>
                  </a:lnTo>
                  <a:close/>
                </a:path>
                <a:path w="807085" h="184150">
                  <a:moveTo>
                    <a:pt x="522884" y="43827"/>
                  </a:moveTo>
                  <a:lnTo>
                    <a:pt x="521703" y="38696"/>
                  </a:lnTo>
                  <a:lnTo>
                    <a:pt x="518160" y="39395"/>
                  </a:lnTo>
                  <a:lnTo>
                    <a:pt x="514616" y="40093"/>
                  </a:lnTo>
                  <a:lnTo>
                    <a:pt x="515366" y="45313"/>
                  </a:lnTo>
                  <a:lnTo>
                    <a:pt x="522884" y="43827"/>
                  </a:lnTo>
                  <a:close/>
                </a:path>
                <a:path w="807085" h="184150">
                  <a:moveTo>
                    <a:pt x="543077" y="40360"/>
                  </a:moveTo>
                  <a:lnTo>
                    <a:pt x="541921" y="35229"/>
                  </a:lnTo>
                  <a:lnTo>
                    <a:pt x="538365" y="35839"/>
                  </a:lnTo>
                  <a:lnTo>
                    <a:pt x="534809" y="36449"/>
                  </a:lnTo>
                  <a:lnTo>
                    <a:pt x="535520" y="41668"/>
                  </a:lnTo>
                  <a:lnTo>
                    <a:pt x="543077" y="40360"/>
                  </a:lnTo>
                  <a:close/>
                </a:path>
                <a:path w="807085" h="184150">
                  <a:moveTo>
                    <a:pt x="563257" y="36880"/>
                  </a:moveTo>
                  <a:lnTo>
                    <a:pt x="562140" y="31737"/>
                  </a:lnTo>
                  <a:lnTo>
                    <a:pt x="558584" y="32346"/>
                  </a:lnTo>
                  <a:lnTo>
                    <a:pt x="555028" y="32956"/>
                  </a:lnTo>
                  <a:lnTo>
                    <a:pt x="555701" y="38188"/>
                  </a:lnTo>
                  <a:lnTo>
                    <a:pt x="563257" y="36880"/>
                  </a:lnTo>
                  <a:close/>
                </a:path>
                <a:path w="807085" h="184150">
                  <a:moveTo>
                    <a:pt x="583438" y="33388"/>
                  </a:moveTo>
                  <a:lnTo>
                    <a:pt x="582358" y="28244"/>
                  </a:lnTo>
                  <a:lnTo>
                    <a:pt x="578802" y="28854"/>
                  </a:lnTo>
                  <a:lnTo>
                    <a:pt x="575246" y="29464"/>
                  </a:lnTo>
                  <a:lnTo>
                    <a:pt x="575881" y="34696"/>
                  </a:lnTo>
                  <a:lnTo>
                    <a:pt x="583438" y="33388"/>
                  </a:lnTo>
                  <a:close/>
                </a:path>
                <a:path w="807085" h="184150">
                  <a:moveTo>
                    <a:pt x="603656" y="30060"/>
                  </a:moveTo>
                  <a:lnTo>
                    <a:pt x="602602" y="24904"/>
                  </a:lnTo>
                  <a:lnTo>
                    <a:pt x="599033" y="25425"/>
                  </a:lnTo>
                  <a:lnTo>
                    <a:pt x="595464" y="25946"/>
                  </a:lnTo>
                  <a:lnTo>
                    <a:pt x="596061" y="31178"/>
                  </a:lnTo>
                  <a:lnTo>
                    <a:pt x="603656" y="30060"/>
                  </a:lnTo>
                  <a:close/>
                </a:path>
                <a:path w="807085" h="184150">
                  <a:moveTo>
                    <a:pt x="623925" y="27089"/>
                  </a:moveTo>
                  <a:lnTo>
                    <a:pt x="622909" y="21920"/>
                  </a:lnTo>
                  <a:lnTo>
                    <a:pt x="619340" y="22440"/>
                  </a:lnTo>
                  <a:lnTo>
                    <a:pt x="615772" y="22961"/>
                  </a:lnTo>
                  <a:lnTo>
                    <a:pt x="616331" y="28206"/>
                  </a:lnTo>
                  <a:lnTo>
                    <a:pt x="623925" y="27089"/>
                  </a:lnTo>
                  <a:close/>
                </a:path>
                <a:path w="807085" h="184150">
                  <a:moveTo>
                    <a:pt x="644182" y="24117"/>
                  </a:moveTo>
                  <a:lnTo>
                    <a:pt x="643204" y="18948"/>
                  </a:lnTo>
                  <a:lnTo>
                    <a:pt x="639635" y="19469"/>
                  </a:lnTo>
                  <a:lnTo>
                    <a:pt x="636066" y="19989"/>
                  </a:lnTo>
                  <a:lnTo>
                    <a:pt x="636600" y="25234"/>
                  </a:lnTo>
                  <a:lnTo>
                    <a:pt x="644182" y="24117"/>
                  </a:lnTo>
                  <a:close/>
                </a:path>
                <a:path w="807085" h="184150">
                  <a:moveTo>
                    <a:pt x="664451" y="21145"/>
                  </a:moveTo>
                  <a:lnTo>
                    <a:pt x="663498" y="15963"/>
                  </a:lnTo>
                  <a:lnTo>
                    <a:pt x="659930" y="16484"/>
                  </a:lnTo>
                  <a:lnTo>
                    <a:pt x="656361" y="17005"/>
                  </a:lnTo>
                  <a:lnTo>
                    <a:pt x="656856" y="22250"/>
                  </a:lnTo>
                  <a:lnTo>
                    <a:pt x="664451" y="21145"/>
                  </a:lnTo>
                  <a:close/>
                </a:path>
                <a:path w="807085" h="184150">
                  <a:moveTo>
                    <a:pt x="684758" y="18440"/>
                  </a:moveTo>
                  <a:lnTo>
                    <a:pt x="683844" y="13246"/>
                  </a:lnTo>
                  <a:lnTo>
                    <a:pt x="680262" y="13677"/>
                  </a:lnTo>
                  <a:lnTo>
                    <a:pt x="676681" y="14109"/>
                  </a:lnTo>
                  <a:lnTo>
                    <a:pt x="677138" y="19354"/>
                  </a:lnTo>
                  <a:lnTo>
                    <a:pt x="684758" y="18440"/>
                  </a:lnTo>
                  <a:close/>
                </a:path>
                <a:path w="807085" h="184150">
                  <a:moveTo>
                    <a:pt x="705091" y="16002"/>
                  </a:moveTo>
                  <a:lnTo>
                    <a:pt x="704215" y="10807"/>
                  </a:lnTo>
                  <a:lnTo>
                    <a:pt x="700633" y="11239"/>
                  </a:lnTo>
                  <a:lnTo>
                    <a:pt x="697052" y="11671"/>
                  </a:lnTo>
                  <a:lnTo>
                    <a:pt x="697471" y="16916"/>
                  </a:lnTo>
                  <a:lnTo>
                    <a:pt x="705091" y="16002"/>
                  </a:lnTo>
                  <a:close/>
                </a:path>
                <a:path w="807085" h="184150">
                  <a:moveTo>
                    <a:pt x="725424" y="13563"/>
                  </a:moveTo>
                  <a:lnTo>
                    <a:pt x="724585" y="8356"/>
                  </a:lnTo>
                  <a:lnTo>
                    <a:pt x="721004" y="8788"/>
                  </a:lnTo>
                  <a:lnTo>
                    <a:pt x="717423" y="9220"/>
                  </a:lnTo>
                  <a:lnTo>
                    <a:pt x="717804" y="14478"/>
                  </a:lnTo>
                  <a:lnTo>
                    <a:pt x="725424" y="13563"/>
                  </a:lnTo>
                  <a:close/>
                </a:path>
                <a:path w="807085" h="184150">
                  <a:moveTo>
                    <a:pt x="745756" y="11112"/>
                  </a:moveTo>
                  <a:lnTo>
                    <a:pt x="744956" y="5905"/>
                  </a:lnTo>
                  <a:lnTo>
                    <a:pt x="741375" y="6337"/>
                  </a:lnTo>
                  <a:lnTo>
                    <a:pt x="737793" y="6769"/>
                  </a:lnTo>
                  <a:lnTo>
                    <a:pt x="738149" y="12026"/>
                  </a:lnTo>
                  <a:lnTo>
                    <a:pt x="745756" y="11112"/>
                  </a:lnTo>
                  <a:close/>
                </a:path>
                <a:path w="807085" h="184150">
                  <a:moveTo>
                    <a:pt x="766140" y="9017"/>
                  </a:moveTo>
                  <a:lnTo>
                    <a:pt x="765365" y="3810"/>
                  </a:lnTo>
                  <a:lnTo>
                    <a:pt x="761771" y="4140"/>
                  </a:lnTo>
                  <a:lnTo>
                    <a:pt x="758177" y="4470"/>
                  </a:lnTo>
                  <a:lnTo>
                    <a:pt x="758494" y="9728"/>
                  </a:lnTo>
                  <a:lnTo>
                    <a:pt x="766140" y="9017"/>
                  </a:lnTo>
                  <a:close/>
                </a:path>
                <a:path w="807085" h="184150">
                  <a:moveTo>
                    <a:pt x="786536" y="7112"/>
                  </a:moveTo>
                  <a:lnTo>
                    <a:pt x="785799" y="1905"/>
                  </a:lnTo>
                  <a:lnTo>
                    <a:pt x="782205" y="2235"/>
                  </a:lnTo>
                  <a:lnTo>
                    <a:pt x="778611" y="2565"/>
                  </a:lnTo>
                  <a:lnTo>
                    <a:pt x="778891" y="7823"/>
                  </a:lnTo>
                  <a:lnTo>
                    <a:pt x="786536" y="7112"/>
                  </a:lnTo>
                  <a:close/>
                </a:path>
                <a:path w="807085" h="184150">
                  <a:moveTo>
                    <a:pt x="806932" y="5219"/>
                  </a:moveTo>
                  <a:lnTo>
                    <a:pt x="806234" y="0"/>
                  </a:lnTo>
                  <a:lnTo>
                    <a:pt x="802640" y="330"/>
                  </a:lnTo>
                  <a:lnTo>
                    <a:pt x="799045" y="660"/>
                  </a:lnTo>
                  <a:lnTo>
                    <a:pt x="799287" y="5930"/>
                  </a:lnTo>
                  <a:lnTo>
                    <a:pt x="80693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 descr=""/>
            <p:cNvSpPr/>
            <p:nvPr/>
          </p:nvSpPr>
          <p:spPr>
            <a:xfrm>
              <a:off x="4622010" y="5462809"/>
              <a:ext cx="458470" cy="0"/>
            </a:xfrm>
            <a:custGeom>
              <a:avLst/>
              <a:gdLst/>
              <a:ahLst/>
              <a:cxnLst/>
              <a:rect l="l" t="t" r="r" b="b"/>
              <a:pathLst>
                <a:path w="458470" h="0">
                  <a:moveTo>
                    <a:pt x="0" y="0"/>
                  </a:moveTo>
                  <a:lnTo>
                    <a:pt x="458163" y="0"/>
                  </a:lnTo>
                </a:path>
              </a:pathLst>
            </a:custGeom>
            <a:ln w="1609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 descr=""/>
            <p:cNvSpPr/>
            <p:nvPr/>
          </p:nvSpPr>
          <p:spPr>
            <a:xfrm>
              <a:off x="798779" y="5462155"/>
              <a:ext cx="4749165" cy="520700"/>
            </a:xfrm>
            <a:custGeom>
              <a:avLst/>
              <a:gdLst/>
              <a:ahLst/>
              <a:cxnLst/>
              <a:rect l="l" t="t" r="r" b="b"/>
              <a:pathLst>
                <a:path w="4749165" h="520700">
                  <a:moveTo>
                    <a:pt x="9144" y="88290"/>
                  </a:moveTo>
                  <a:lnTo>
                    <a:pt x="6096" y="86360"/>
                  </a:lnTo>
                  <a:lnTo>
                    <a:pt x="3048" y="84429"/>
                  </a:lnTo>
                  <a:lnTo>
                    <a:pt x="0" y="88722"/>
                  </a:lnTo>
                  <a:lnTo>
                    <a:pt x="6502" y="92849"/>
                  </a:lnTo>
                  <a:lnTo>
                    <a:pt x="9144" y="88290"/>
                  </a:lnTo>
                  <a:close/>
                </a:path>
                <a:path w="4749165" h="520700">
                  <a:moveTo>
                    <a:pt x="26492" y="99275"/>
                  </a:moveTo>
                  <a:lnTo>
                    <a:pt x="23444" y="97345"/>
                  </a:lnTo>
                  <a:lnTo>
                    <a:pt x="20396" y="95415"/>
                  </a:lnTo>
                  <a:lnTo>
                    <a:pt x="17360" y="99720"/>
                  </a:lnTo>
                  <a:lnTo>
                    <a:pt x="23876" y="103847"/>
                  </a:lnTo>
                  <a:lnTo>
                    <a:pt x="26492" y="99275"/>
                  </a:lnTo>
                  <a:close/>
                </a:path>
                <a:path w="4749165" h="520700">
                  <a:moveTo>
                    <a:pt x="43840" y="110261"/>
                  </a:moveTo>
                  <a:lnTo>
                    <a:pt x="40792" y="108331"/>
                  </a:lnTo>
                  <a:lnTo>
                    <a:pt x="37744" y="106400"/>
                  </a:lnTo>
                  <a:lnTo>
                    <a:pt x="34721" y="110718"/>
                  </a:lnTo>
                  <a:lnTo>
                    <a:pt x="41236" y="114846"/>
                  </a:lnTo>
                  <a:lnTo>
                    <a:pt x="43840" y="110261"/>
                  </a:lnTo>
                  <a:close/>
                </a:path>
                <a:path w="4749165" h="520700">
                  <a:moveTo>
                    <a:pt x="61188" y="121246"/>
                  </a:moveTo>
                  <a:lnTo>
                    <a:pt x="58140" y="119316"/>
                  </a:lnTo>
                  <a:lnTo>
                    <a:pt x="55092" y="117386"/>
                  </a:lnTo>
                  <a:lnTo>
                    <a:pt x="52095" y="121716"/>
                  </a:lnTo>
                  <a:lnTo>
                    <a:pt x="58597" y="125831"/>
                  </a:lnTo>
                  <a:lnTo>
                    <a:pt x="61188" y="121246"/>
                  </a:lnTo>
                  <a:close/>
                </a:path>
                <a:path w="4749165" h="520700">
                  <a:moveTo>
                    <a:pt x="78536" y="132232"/>
                  </a:moveTo>
                  <a:lnTo>
                    <a:pt x="75488" y="130302"/>
                  </a:lnTo>
                  <a:lnTo>
                    <a:pt x="72440" y="128371"/>
                  </a:lnTo>
                  <a:lnTo>
                    <a:pt x="69456" y="132715"/>
                  </a:lnTo>
                  <a:lnTo>
                    <a:pt x="75958" y="136829"/>
                  </a:lnTo>
                  <a:lnTo>
                    <a:pt x="78536" y="132232"/>
                  </a:lnTo>
                  <a:close/>
                </a:path>
                <a:path w="4749165" h="520700">
                  <a:moveTo>
                    <a:pt x="95999" y="143052"/>
                  </a:moveTo>
                  <a:lnTo>
                    <a:pt x="92913" y="141185"/>
                  </a:lnTo>
                  <a:lnTo>
                    <a:pt x="89827" y="139319"/>
                  </a:lnTo>
                  <a:lnTo>
                    <a:pt x="86855" y="143675"/>
                  </a:lnTo>
                  <a:lnTo>
                    <a:pt x="93446" y="147650"/>
                  </a:lnTo>
                  <a:lnTo>
                    <a:pt x="95999" y="143052"/>
                  </a:lnTo>
                  <a:close/>
                </a:path>
                <a:path w="4749165" h="520700">
                  <a:moveTo>
                    <a:pt x="113576" y="153657"/>
                  </a:moveTo>
                  <a:lnTo>
                    <a:pt x="110490" y="151790"/>
                  </a:lnTo>
                  <a:lnTo>
                    <a:pt x="107403" y="149923"/>
                  </a:lnTo>
                  <a:lnTo>
                    <a:pt x="104444" y="154292"/>
                  </a:lnTo>
                  <a:lnTo>
                    <a:pt x="111048" y="158267"/>
                  </a:lnTo>
                  <a:lnTo>
                    <a:pt x="113576" y="153657"/>
                  </a:lnTo>
                  <a:close/>
                </a:path>
                <a:path w="4749165" h="520700">
                  <a:moveTo>
                    <a:pt x="131165" y="164261"/>
                  </a:moveTo>
                  <a:lnTo>
                    <a:pt x="128079" y="162394"/>
                  </a:lnTo>
                  <a:lnTo>
                    <a:pt x="124993" y="160528"/>
                  </a:lnTo>
                  <a:lnTo>
                    <a:pt x="122059" y="164909"/>
                  </a:lnTo>
                  <a:lnTo>
                    <a:pt x="128651" y="168884"/>
                  </a:lnTo>
                  <a:lnTo>
                    <a:pt x="131165" y="164261"/>
                  </a:lnTo>
                  <a:close/>
                </a:path>
                <a:path w="4749165" h="520700">
                  <a:moveTo>
                    <a:pt x="148742" y="174866"/>
                  </a:moveTo>
                  <a:lnTo>
                    <a:pt x="145656" y="172999"/>
                  </a:lnTo>
                  <a:lnTo>
                    <a:pt x="142570" y="171132"/>
                  </a:lnTo>
                  <a:lnTo>
                    <a:pt x="139649" y="175526"/>
                  </a:lnTo>
                  <a:lnTo>
                    <a:pt x="146240" y="179501"/>
                  </a:lnTo>
                  <a:lnTo>
                    <a:pt x="148742" y="174866"/>
                  </a:lnTo>
                  <a:close/>
                </a:path>
                <a:path w="4749165" h="520700">
                  <a:moveTo>
                    <a:pt x="166331" y="185470"/>
                  </a:moveTo>
                  <a:lnTo>
                    <a:pt x="163245" y="183603"/>
                  </a:lnTo>
                  <a:lnTo>
                    <a:pt x="160159" y="181737"/>
                  </a:lnTo>
                  <a:lnTo>
                    <a:pt x="157251" y="186131"/>
                  </a:lnTo>
                  <a:lnTo>
                    <a:pt x="163855" y="190119"/>
                  </a:lnTo>
                  <a:lnTo>
                    <a:pt x="166331" y="185470"/>
                  </a:lnTo>
                  <a:close/>
                </a:path>
                <a:path w="4749165" h="520700">
                  <a:moveTo>
                    <a:pt x="183921" y="196075"/>
                  </a:moveTo>
                  <a:lnTo>
                    <a:pt x="180835" y="194208"/>
                  </a:lnTo>
                  <a:lnTo>
                    <a:pt x="177749" y="192341"/>
                  </a:lnTo>
                  <a:lnTo>
                    <a:pt x="174866" y="196748"/>
                  </a:lnTo>
                  <a:lnTo>
                    <a:pt x="181457" y="200736"/>
                  </a:lnTo>
                  <a:lnTo>
                    <a:pt x="183921" y="196075"/>
                  </a:lnTo>
                  <a:close/>
                </a:path>
                <a:path w="4749165" h="520700">
                  <a:moveTo>
                    <a:pt x="201701" y="206336"/>
                  </a:moveTo>
                  <a:lnTo>
                    <a:pt x="198564" y="204546"/>
                  </a:lnTo>
                  <a:lnTo>
                    <a:pt x="195427" y="202755"/>
                  </a:lnTo>
                  <a:lnTo>
                    <a:pt x="192570" y="207175"/>
                  </a:lnTo>
                  <a:lnTo>
                    <a:pt x="199250" y="210997"/>
                  </a:lnTo>
                  <a:lnTo>
                    <a:pt x="201701" y="206336"/>
                  </a:lnTo>
                  <a:close/>
                </a:path>
                <a:path w="4749165" h="520700">
                  <a:moveTo>
                    <a:pt x="219532" y="216535"/>
                  </a:moveTo>
                  <a:lnTo>
                    <a:pt x="216395" y="214744"/>
                  </a:lnTo>
                  <a:lnTo>
                    <a:pt x="213258" y="212953"/>
                  </a:lnTo>
                  <a:lnTo>
                    <a:pt x="210413" y="217385"/>
                  </a:lnTo>
                  <a:lnTo>
                    <a:pt x="217106" y="221208"/>
                  </a:lnTo>
                  <a:lnTo>
                    <a:pt x="219532" y="216535"/>
                  </a:lnTo>
                  <a:close/>
                </a:path>
                <a:path w="4749165" h="520700">
                  <a:moveTo>
                    <a:pt x="237350" y="226720"/>
                  </a:moveTo>
                  <a:lnTo>
                    <a:pt x="234213" y="224929"/>
                  </a:lnTo>
                  <a:lnTo>
                    <a:pt x="231076" y="223139"/>
                  </a:lnTo>
                  <a:lnTo>
                    <a:pt x="228257" y="227584"/>
                  </a:lnTo>
                  <a:lnTo>
                    <a:pt x="234950" y="231406"/>
                  </a:lnTo>
                  <a:lnTo>
                    <a:pt x="237350" y="226720"/>
                  </a:lnTo>
                  <a:close/>
                </a:path>
                <a:path w="4749165" h="520700">
                  <a:moveTo>
                    <a:pt x="255181" y="236918"/>
                  </a:moveTo>
                  <a:lnTo>
                    <a:pt x="252044" y="235127"/>
                  </a:lnTo>
                  <a:lnTo>
                    <a:pt x="248907" y="233337"/>
                  </a:lnTo>
                  <a:lnTo>
                    <a:pt x="246113" y="237794"/>
                  </a:lnTo>
                  <a:lnTo>
                    <a:pt x="252793" y="241617"/>
                  </a:lnTo>
                  <a:lnTo>
                    <a:pt x="255181" y="236918"/>
                  </a:lnTo>
                  <a:close/>
                </a:path>
                <a:path w="4749165" h="520700">
                  <a:moveTo>
                    <a:pt x="272999" y="247116"/>
                  </a:moveTo>
                  <a:lnTo>
                    <a:pt x="269862" y="245325"/>
                  </a:lnTo>
                  <a:lnTo>
                    <a:pt x="266725" y="243535"/>
                  </a:lnTo>
                  <a:lnTo>
                    <a:pt x="263944" y="248005"/>
                  </a:lnTo>
                  <a:lnTo>
                    <a:pt x="270637" y="251828"/>
                  </a:lnTo>
                  <a:lnTo>
                    <a:pt x="272999" y="247116"/>
                  </a:lnTo>
                  <a:close/>
                </a:path>
                <a:path w="4749165" h="520700">
                  <a:moveTo>
                    <a:pt x="290918" y="257136"/>
                  </a:moveTo>
                  <a:lnTo>
                    <a:pt x="287743" y="255422"/>
                  </a:lnTo>
                  <a:lnTo>
                    <a:pt x="284568" y="253707"/>
                  </a:lnTo>
                  <a:lnTo>
                    <a:pt x="281800" y="258191"/>
                  </a:lnTo>
                  <a:lnTo>
                    <a:pt x="288582" y="261861"/>
                  </a:lnTo>
                  <a:lnTo>
                    <a:pt x="290918" y="257136"/>
                  </a:lnTo>
                  <a:close/>
                </a:path>
                <a:path w="4749165" h="520700">
                  <a:moveTo>
                    <a:pt x="308991" y="266890"/>
                  </a:moveTo>
                  <a:lnTo>
                    <a:pt x="305816" y="265176"/>
                  </a:lnTo>
                  <a:lnTo>
                    <a:pt x="302641" y="263461"/>
                  </a:lnTo>
                  <a:lnTo>
                    <a:pt x="299897" y="267957"/>
                  </a:lnTo>
                  <a:lnTo>
                    <a:pt x="306679" y="271627"/>
                  </a:lnTo>
                  <a:lnTo>
                    <a:pt x="308991" y="266890"/>
                  </a:lnTo>
                  <a:close/>
                </a:path>
                <a:path w="4749165" h="520700">
                  <a:moveTo>
                    <a:pt x="327050" y="276644"/>
                  </a:moveTo>
                  <a:lnTo>
                    <a:pt x="323875" y="274929"/>
                  </a:lnTo>
                  <a:lnTo>
                    <a:pt x="320700" y="273215"/>
                  </a:lnTo>
                  <a:lnTo>
                    <a:pt x="317982" y="277723"/>
                  </a:lnTo>
                  <a:lnTo>
                    <a:pt x="324751" y="281381"/>
                  </a:lnTo>
                  <a:lnTo>
                    <a:pt x="327050" y="276644"/>
                  </a:lnTo>
                  <a:close/>
                </a:path>
                <a:path w="4749165" h="520700">
                  <a:moveTo>
                    <a:pt x="345122" y="286397"/>
                  </a:moveTo>
                  <a:lnTo>
                    <a:pt x="341947" y="284683"/>
                  </a:lnTo>
                  <a:lnTo>
                    <a:pt x="338772" y="282968"/>
                  </a:lnTo>
                  <a:lnTo>
                    <a:pt x="336067" y="287489"/>
                  </a:lnTo>
                  <a:lnTo>
                    <a:pt x="342849" y="291147"/>
                  </a:lnTo>
                  <a:lnTo>
                    <a:pt x="345122" y="286397"/>
                  </a:lnTo>
                  <a:close/>
                </a:path>
                <a:path w="4749165" h="520700">
                  <a:moveTo>
                    <a:pt x="363194" y="296151"/>
                  </a:moveTo>
                  <a:lnTo>
                    <a:pt x="360019" y="294436"/>
                  </a:lnTo>
                  <a:lnTo>
                    <a:pt x="356844" y="292722"/>
                  </a:lnTo>
                  <a:lnTo>
                    <a:pt x="354164" y="297256"/>
                  </a:lnTo>
                  <a:lnTo>
                    <a:pt x="360946" y="300913"/>
                  </a:lnTo>
                  <a:lnTo>
                    <a:pt x="363194" y="296151"/>
                  </a:lnTo>
                  <a:close/>
                </a:path>
                <a:path w="4749165" h="520700">
                  <a:moveTo>
                    <a:pt x="381317" y="305816"/>
                  </a:moveTo>
                  <a:lnTo>
                    <a:pt x="378091" y="304177"/>
                  </a:lnTo>
                  <a:lnTo>
                    <a:pt x="374904" y="302475"/>
                  </a:lnTo>
                  <a:lnTo>
                    <a:pt x="372249" y="307022"/>
                  </a:lnTo>
                  <a:lnTo>
                    <a:pt x="375653" y="308838"/>
                  </a:lnTo>
                  <a:lnTo>
                    <a:pt x="379082" y="310578"/>
                  </a:lnTo>
                  <a:lnTo>
                    <a:pt x="381317" y="305816"/>
                  </a:lnTo>
                  <a:close/>
                </a:path>
                <a:path w="4749165" h="520700">
                  <a:moveTo>
                    <a:pt x="399618" y="315112"/>
                  </a:moveTo>
                  <a:lnTo>
                    <a:pt x="396392" y="313474"/>
                  </a:lnTo>
                  <a:lnTo>
                    <a:pt x="393166" y="311835"/>
                  </a:lnTo>
                  <a:lnTo>
                    <a:pt x="390537" y="316407"/>
                  </a:lnTo>
                  <a:lnTo>
                    <a:pt x="397408" y="319887"/>
                  </a:lnTo>
                  <a:lnTo>
                    <a:pt x="399618" y="315112"/>
                  </a:lnTo>
                  <a:close/>
                </a:path>
                <a:path w="4749165" h="520700">
                  <a:moveTo>
                    <a:pt x="417931" y="324396"/>
                  </a:moveTo>
                  <a:lnTo>
                    <a:pt x="414705" y="322757"/>
                  </a:lnTo>
                  <a:lnTo>
                    <a:pt x="411480" y="321119"/>
                  </a:lnTo>
                  <a:lnTo>
                    <a:pt x="408876" y="325704"/>
                  </a:lnTo>
                  <a:lnTo>
                    <a:pt x="415747" y="329184"/>
                  </a:lnTo>
                  <a:lnTo>
                    <a:pt x="417931" y="324396"/>
                  </a:lnTo>
                  <a:close/>
                </a:path>
                <a:path w="4749165" h="520700">
                  <a:moveTo>
                    <a:pt x="436245" y="333679"/>
                  </a:moveTo>
                  <a:lnTo>
                    <a:pt x="433019" y="332041"/>
                  </a:lnTo>
                  <a:lnTo>
                    <a:pt x="429793" y="330403"/>
                  </a:lnTo>
                  <a:lnTo>
                    <a:pt x="427215" y="335000"/>
                  </a:lnTo>
                  <a:lnTo>
                    <a:pt x="434086" y="338480"/>
                  </a:lnTo>
                  <a:lnTo>
                    <a:pt x="436245" y="333679"/>
                  </a:lnTo>
                  <a:close/>
                </a:path>
                <a:path w="4749165" h="520700">
                  <a:moveTo>
                    <a:pt x="454558" y="342963"/>
                  </a:moveTo>
                  <a:lnTo>
                    <a:pt x="451332" y="341325"/>
                  </a:lnTo>
                  <a:lnTo>
                    <a:pt x="448106" y="339686"/>
                  </a:lnTo>
                  <a:lnTo>
                    <a:pt x="445554" y="344297"/>
                  </a:lnTo>
                  <a:lnTo>
                    <a:pt x="452424" y="347776"/>
                  </a:lnTo>
                  <a:lnTo>
                    <a:pt x="454558" y="342963"/>
                  </a:lnTo>
                  <a:close/>
                </a:path>
                <a:path w="4749165" h="520700">
                  <a:moveTo>
                    <a:pt x="472909" y="352158"/>
                  </a:moveTo>
                  <a:lnTo>
                    <a:pt x="469646" y="350608"/>
                  </a:lnTo>
                  <a:lnTo>
                    <a:pt x="466420" y="348996"/>
                  </a:lnTo>
                  <a:lnTo>
                    <a:pt x="463880" y="353606"/>
                  </a:lnTo>
                  <a:lnTo>
                    <a:pt x="467334" y="355333"/>
                  </a:lnTo>
                  <a:lnTo>
                    <a:pt x="470814" y="356984"/>
                  </a:lnTo>
                  <a:lnTo>
                    <a:pt x="472909" y="352158"/>
                  </a:lnTo>
                  <a:close/>
                </a:path>
                <a:path w="4749165" h="520700">
                  <a:moveTo>
                    <a:pt x="491464" y="360946"/>
                  </a:moveTo>
                  <a:lnTo>
                    <a:pt x="488200" y="359397"/>
                  </a:lnTo>
                  <a:lnTo>
                    <a:pt x="484936" y="357847"/>
                  </a:lnTo>
                  <a:lnTo>
                    <a:pt x="482434" y="362483"/>
                  </a:lnTo>
                  <a:lnTo>
                    <a:pt x="489394" y="365785"/>
                  </a:lnTo>
                  <a:lnTo>
                    <a:pt x="491464" y="360946"/>
                  </a:lnTo>
                  <a:close/>
                </a:path>
                <a:path w="4749165" h="520700">
                  <a:moveTo>
                    <a:pt x="510019" y="369722"/>
                  </a:moveTo>
                  <a:lnTo>
                    <a:pt x="506755" y="368173"/>
                  </a:lnTo>
                  <a:lnTo>
                    <a:pt x="503491" y="366623"/>
                  </a:lnTo>
                  <a:lnTo>
                    <a:pt x="501015" y="371271"/>
                  </a:lnTo>
                  <a:lnTo>
                    <a:pt x="507974" y="374573"/>
                  </a:lnTo>
                  <a:lnTo>
                    <a:pt x="510019" y="369722"/>
                  </a:lnTo>
                  <a:close/>
                </a:path>
                <a:path w="4749165" h="520700">
                  <a:moveTo>
                    <a:pt x="528574" y="378510"/>
                  </a:moveTo>
                  <a:lnTo>
                    <a:pt x="525310" y="376961"/>
                  </a:lnTo>
                  <a:lnTo>
                    <a:pt x="522046" y="375412"/>
                  </a:lnTo>
                  <a:lnTo>
                    <a:pt x="519595" y="380072"/>
                  </a:lnTo>
                  <a:lnTo>
                    <a:pt x="526554" y="383374"/>
                  </a:lnTo>
                  <a:lnTo>
                    <a:pt x="528574" y="378510"/>
                  </a:lnTo>
                  <a:close/>
                </a:path>
                <a:path w="4749165" h="520700">
                  <a:moveTo>
                    <a:pt x="547128" y="387299"/>
                  </a:moveTo>
                  <a:lnTo>
                    <a:pt x="543864" y="385749"/>
                  </a:lnTo>
                  <a:lnTo>
                    <a:pt x="540600" y="384200"/>
                  </a:lnTo>
                  <a:lnTo>
                    <a:pt x="538175" y="388874"/>
                  </a:lnTo>
                  <a:lnTo>
                    <a:pt x="545134" y="392176"/>
                  </a:lnTo>
                  <a:lnTo>
                    <a:pt x="547128" y="387299"/>
                  </a:lnTo>
                  <a:close/>
                </a:path>
                <a:path w="4749165" h="520700">
                  <a:moveTo>
                    <a:pt x="565772" y="395871"/>
                  </a:moveTo>
                  <a:lnTo>
                    <a:pt x="562470" y="394423"/>
                  </a:lnTo>
                  <a:lnTo>
                    <a:pt x="559168" y="392976"/>
                  </a:lnTo>
                  <a:lnTo>
                    <a:pt x="556768" y="397662"/>
                  </a:lnTo>
                  <a:lnTo>
                    <a:pt x="563816" y="400761"/>
                  </a:lnTo>
                  <a:lnTo>
                    <a:pt x="565772" y="395871"/>
                  </a:lnTo>
                  <a:close/>
                </a:path>
                <a:path w="4749165" h="520700">
                  <a:moveTo>
                    <a:pt x="584568" y="404139"/>
                  </a:moveTo>
                  <a:lnTo>
                    <a:pt x="581266" y="402691"/>
                  </a:lnTo>
                  <a:lnTo>
                    <a:pt x="577964" y="401243"/>
                  </a:lnTo>
                  <a:lnTo>
                    <a:pt x="575589" y="405942"/>
                  </a:lnTo>
                  <a:lnTo>
                    <a:pt x="582650" y="409041"/>
                  </a:lnTo>
                  <a:lnTo>
                    <a:pt x="584568" y="404139"/>
                  </a:lnTo>
                  <a:close/>
                </a:path>
                <a:path w="4749165" h="520700">
                  <a:moveTo>
                    <a:pt x="603364" y="412394"/>
                  </a:moveTo>
                  <a:lnTo>
                    <a:pt x="600062" y="410946"/>
                  </a:lnTo>
                  <a:lnTo>
                    <a:pt x="596760" y="409498"/>
                  </a:lnTo>
                  <a:lnTo>
                    <a:pt x="594410" y="414210"/>
                  </a:lnTo>
                  <a:lnTo>
                    <a:pt x="601472" y="417309"/>
                  </a:lnTo>
                  <a:lnTo>
                    <a:pt x="603364" y="412394"/>
                  </a:lnTo>
                  <a:close/>
                </a:path>
                <a:path w="4749165" h="520700">
                  <a:moveTo>
                    <a:pt x="622160" y="420649"/>
                  </a:moveTo>
                  <a:lnTo>
                    <a:pt x="618858" y="419201"/>
                  </a:lnTo>
                  <a:lnTo>
                    <a:pt x="615556" y="417753"/>
                  </a:lnTo>
                  <a:lnTo>
                    <a:pt x="613244" y="422478"/>
                  </a:lnTo>
                  <a:lnTo>
                    <a:pt x="620293" y="425577"/>
                  </a:lnTo>
                  <a:lnTo>
                    <a:pt x="622160" y="420649"/>
                  </a:lnTo>
                  <a:close/>
                </a:path>
                <a:path w="4749165" h="520700">
                  <a:moveTo>
                    <a:pt x="640956" y="428904"/>
                  </a:moveTo>
                  <a:lnTo>
                    <a:pt x="637654" y="427456"/>
                  </a:lnTo>
                  <a:lnTo>
                    <a:pt x="634352" y="426008"/>
                  </a:lnTo>
                  <a:lnTo>
                    <a:pt x="632066" y="430745"/>
                  </a:lnTo>
                  <a:lnTo>
                    <a:pt x="639127" y="433844"/>
                  </a:lnTo>
                  <a:lnTo>
                    <a:pt x="640956" y="428904"/>
                  </a:lnTo>
                  <a:close/>
                </a:path>
                <a:path w="4749165" h="520700">
                  <a:moveTo>
                    <a:pt x="659917" y="436740"/>
                  </a:moveTo>
                  <a:lnTo>
                    <a:pt x="656577" y="435381"/>
                  </a:lnTo>
                  <a:lnTo>
                    <a:pt x="653224" y="434022"/>
                  </a:lnTo>
                  <a:lnTo>
                    <a:pt x="650976" y="438797"/>
                  </a:lnTo>
                  <a:lnTo>
                    <a:pt x="658126" y="441680"/>
                  </a:lnTo>
                  <a:lnTo>
                    <a:pt x="659917" y="436740"/>
                  </a:lnTo>
                  <a:close/>
                </a:path>
                <a:path w="4749165" h="520700">
                  <a:moveTo>
                    <a:pt x="678954" y="444436"/>
                  </a:moveTo>
                  <a:lnTo>
                    <a:pt x="675614" y="443077"/>
                  </a:lnTo>
                  <a:lnTo>
                    <a:pt x="672274" y="441718"/>
                  </a:lnTo>
                  <a:lnTo>
                    <a:pt x="670052" y="446506"/>
                  </a:lnTo>
                  <a:lnTo>
                    <a:pt x="677189" y="449389"/>
                  </a:lnTo>
                  <a:lnTo>
                    <a:pt x="678954" y="444436"/>
                  </a:lnTo>
                  <a:close/>
                </a:path>
                <a:path w="4749165" h="520700">
                  <a:moveTo>
                    <a:pt x="697979" y="452120"/>
                  </a:moveTo>
                  <a:lnTo>
                    <a:pt x="694639" y="450773"/>
                  </a:lnTo>
                  <a:lnTo>
                    <a:pt x="691286" y="449414"/>
                  </a:lnTo>
                  <a:lnTo>
                    <a:pt x="689102" y="454215"/>
                  </a:lnTo>
                  <a:lnTo>
                    <a:pt x="696252" y="457098"/>
                  </a:lnTo>
                  <a:lnTo>
                    <a:pt x="697979" y="452120"/>
                  </a:lnTo>
                  <a:close/>
                </a:path>
                <a:path w="4749165" h="520700">
                  <a:moveTo>
                    <a:pt x="717016" y="459816"/>
                  </a:moveTo>
                  <a:lnTo>
                    <a:pt x="713676" y="458457"/>
                  </a:lnTo>
                  <a:lnTo>
                    <a:pt x="710336" y="457098"/>
                  </a:lnTo>
                  <a:lnTo>
                    <a:pt x="708177" y="461911"/>
                  </a:lnTo>
                  <a:lnTo>
                    <a:pt x="715327" y="464794"/>
                  </a:lnTo>
                  <a:lnTo>
                    <a:pt x="717016" y="459816"/>
                  </a:lnTo>
                  <a:close/>
                </a:path>
                <a:path w="4749165" h="520700">
                  <a:moveTo>
                    <a:pt x="736117" y="467334"/>
                  </a:moveTo>
                  <a:lnTo>
                    <a:pt x="732726" y="466090"/>
                  </a:lnTo>
                  <a:lnTo>
                    <a:pt x="729348" y="464832"/>
                  </a:lnTo>
                  <a:lnTo>
                    <a:pt x="727214" y="469658"/>
                  </a:lnTo>
                  <a:lnTo>
                    <a:pt x="734453" y="472338"/>
                  </a:lnTo>
                  <a:lnTo>
                    <a:pt x="736117" y="467334"/>
                  </a:lnTo>
                  <a:close/>
                </a:path>
                <a:path w="4749165" h="520700">
                  <a:moveTo>
                    <a:pt x="755383" y="474421"/>
                  </a:moveTo>
                  <a:lnTo>
                    <a:pt x="751992" y="473176"/>
                  </a:lnTo>
                  <a:lnTo>
                    <a:pt x="748601" y="471932"/>
                  </a:lnTo>
                  <a:lnTo>
                    <a:pt x="746518" y="476770"/>
                  </a:lnTo>
                  <a:lnTo>
                    <a:pt x="753757" y="479437"/>
                  </a:lnTo>
                  <a:lnTo>
                    <a:pt x="755383" y="474421"/>
                  </a:lnTo>
                  <a:close/>
                </a:path>
                <a:path w="4749165" h="520700">
                  <a:moveTo>
                    <a:pt x="774649" y="481520"/>
                  </a:moveTo>
                  <a:lnTo>
                    <a:pt x="771258" y="480275"/>
                  </a:lnTo>
                  <a:lnTo>
                    <a:pt x="767867" y="479031"/>
                  </a:lnTo>
                  <a:lnTo>
                    <a:pt x="765822" y="483882"/>
                  </a:lnTo>
                  <a:lnTo>
                    <a:pt x="773061" y="486549"/>
                  </a:lnTo>
                  <a:lnTo>
                    <a:pt x="774649" y="481520"/>
                  </a:lnTo>
                  <a:close/>
                </a:path>
                <a:path w="4749165" h="520700">
                  <a:moveTo>
                    <a:pt x="793902" y="488619"/>
                  </a:moveTo>
                  <a:lnTo>
                    <a:pt x="790511" y="487375"/>
                  </a:lnTo>
                  <a:lnTo>
                    <a:pt x="787120" y="486130"/>
                  </a:lnTo>
                  <a:lnTo>
                    <a:pt x="785114" y="490994"/>
                  </a:lnTo>
                  <a:lnTo>
                    <a:pt x="792340" y="493661"/>
                  </a:lnTo>
                  <a:lnTo>
                    <a:pt x="793902" y="488619"/>
                  </a:lnTo>
                  <a:close/>
                </a:path>
                <a:path w="4749165" h="520700">
                  <a:moveTo>
                    <a:pt x="813168" y="495719"/>
                  </a:moveTo>
                  <a:lnTo>
                    <a:pt x="809777" y="494474"/>
                  </a:lnTo>
                  <a:lnTo>
                    <a:pt x="806386" y="493229"/>
                  </a:lnTo>
                  <a:lnTo>
                    <a:pt x="804418" y="498106"/>
                  </a:lnTo>
                  <a:lnTo>
                    <a:pt x="811644" y="500773"/>
                  </a:lnTo>
                  <a:lnTo>
                    <a:pt x="813168" y="495719"/>
                  </a:lnTo>
                  <a:close/>
                </a:path>
                <a:path w="4749165" h="520700">
                  <a:moveTo>
                    <a:pt x="832637" y="502208"/>
                  </a:moveTo>
                  <a:lnTo>
                    <a:pt x="829208" y="501065"/>
                  </a:lnTo>
                  <a:lnTo>
                    <a:pt x="825779" y="499935"/>
                  </a:lnTo>
                  <a:lnTo>
                    <a:pt x="823836" y="504825"/>
                  </a:lnTo>
                  <a:lnTo>
                    <a:pt x="831164" y="507263"/>
                  </a:lnTo>
                  <a:lnTo>
                    <a:pt x="832637" y="502208"/>
                  </a:lnTo>
                  <a:close/>
                </a:path>
                <a:path w="4749165" h="520700">
                  <a:moveTo>
                    <a:pt x="852119" y="508673"/>
                  </a:moveTo>
                  <a:lnTo>
                    <a:pt x="848690" y="507530"/>
                  </a:lnTo>
                  <a:lnTo>
                    <a:pt x="845261" y="506399"/>
                  </a:lnTo>
                  <a:lnTo>
                    <a:pt x="843368" y="511302"/>
                  </a:lnTo>
                  <a:lnTo>
                    <a:pt x="850684" y="513740"/>
                  </a:lnTo>
                  <a:lnTo>
                    <a:pt x="852119" y="508673"/>
                  </a:lnTo>
                  <a:close/>
                </a:path>
                <a:path w="4749165" h="520700">
                  <a:moveTo>
                    <a:pt x="871588" y="515137"/>
                  </a:moveTo>
                  <a:lnTo>
                    <a:pt x="868159" y="513994"/>
                  </a:lnTo>
                  <a:lnTo>
                    <a:pt x="864730" y="512851"/>
                  </a:lnTo>
                  <a:lnTo>
                    <a:pt x="862876" y="517779"/>
                  </a:lnTo>
                  <a:lnTo>
                    <a:pt x="870191" y="520217"/>
                  </a:lnTo>
                  <a:lnTo>
                    <a:pt x="871588" y="515137"/>
                  </a:lnTo>
                  <a:close/>
                </a:path>
                <a:path w="4749165" h="520700">
                  <a:moveTo>
                    <a:pt x="4301845" y="533"/>
                  </a:moveTo>
                  <a:lnTo>
                    <a:pt x="4298251" y="266"/>
                  </a:lnTo>
                  <a:lnTo>
                    <a:pt x="4294657" y="0"/>
                  </a:lnTo>
                  <a:lnTo>
                    <a:pt x="4294073" y="5232"/>
                  </a:lnTo>
                  <a:lnTo>
                    <a:pt x="4301731" y="5803"/>
                  </a:lnTo>
                  <a:lnTo>
                    <a:pt x="4301845" y="533"/>
                  </a:lnTo>
                  <a:close/>
                </a:path>
                <a:path w="4749165" h="520700">
                  <a:moveTo>
                    <a:pt x="4322305" y="2044"/>
                  </a:moveTo>
                  <a:lnTo>
                    <a:pt x="4318711" y="1778"/>
                  </a:lnTo>
                  <a:lnTo>
                    <a:pt x="4315117" y="1511"/>
                  </a:lnTo>
                  <a:lnTo>
                    <a:pt x="4314495" y="6743"/>
                  </a:lnTo>
                  <a:lnTo>
                    <a:pt x="4322153" y="7302"/>
                  </a:lnTo>
                  <a:lnTo>
                    <a:pt x="4322305" y="2044"/>
                  </a:lnTo>
                  <a:close/>
                </a:path>
                <a:path w="4749165" h="520700">
                  <a:moveTo>
                    <a:pt x="4342765" y="3543"/>
                  </a:moveTo>
                  <a:lnTo>
                    <a:pt x="4339171" y="3276"/>
                  </a:lnTo>
                  <a:lnTo>
                    <a:pt x="4335577" y="3009"/>
                  </a:lnTo>
                  <a:lnTo>
                    <a:pt x="4334929" y="8242"/>
                  </a:lnTo>
                  <a:lnTo>
                    <a:pt x="4342587" y="8801"/>
                  </a:lnTo>
                  <a:lnTo>
                    <a:pt x="4342765" y="3543"/>
                  </a:lnTo>
                  <a:close/>
                </a:path>
                <a:path w="4749165" h="520700">
                  <a:moveTo>
                    <a:pt x="4363237" y="5054"/>
                  </a:moveTo>
                  <a:lnTo>
                    <a:pt x="4359643" y="4787"/>
                  </a:lnTo>
                  <a:lnTo>
                    <a:pt x="4356049" y="4521"/>
                  </a:lnTo>
                  <a:lnTo>
                    <a:pt x="4355363" y="9753"/>
                  </a:lnTo>
                  <a:lnTo>
                    <a:pt x="4363021" y="10312"/>
                  </a:lnTo>
                  <a:lnTo>
                    <a:pt x="4363237" y="5054"/>
                  </a:lnTo>
                  <a:close/>
                </a:path>
                <a:path w="4749165" h="520700">
                  <a:moveTo>
                    <a:pt x="4383659" y="7023"/>
                  </a:moveTo>
                  <a:lnTo>
                    <a:pt x="4380065" y="6654"/>
                  </a:lnTo>
                  <a:lnTo>
                    <a:pt x="4376471" y="6286"/>
                  </a:lnTo>
                  <a:lnTo>
                    <a:pt x="4375772" y="11506"/>
                  </a:lnTo>
                  <a:lnTo>
                    <a:pt x="4383405" y="12280"/>
                  </a:lnTo>
                  <a:lnTo>
                    <a:pt x="4383659" y="7023"/>
                  </a:lnTo>
                  <a:close/>
                </a:path>
                <a:path w="4749165" h="520700">
                  <a:moveTo>
                    <a:pt x="4404068" y="9093"/>
                  </a:moveTo>
                  <a:lnTo>
                    <a:pt x="4400474" y="8724"/>
                  </a:lnTo>
                  <a:lnTo>
                    <a:pt x="4396879" y="8356"/>
                  </a:lnTo>
                  <a:lnTo>
                    <a:pt x="4396143" y="13576"/>
                  </a:lnTo>
                  <a:lnTo>
                    <a:pt x="4403788" y="14351"/>
                  </a:lnTo>
                  <a:lnTo>
                    <a:pt x="4404068" y="9093"/>
                  </a:lnTo>
                  <a:close/>
                </a:path>
                <a:path w="4749165" h="520700">
                  <a:moveTo>
                    <a:pt x="4424477" y="11163"/>
                  </a:moveTo>
                  <a:lnTo>
                    <a:pt x="4420882" y="10795"/>
                  </a:lnTo>
                  <a:lnTo>
                    <a:pt x="4417288" y="10426"/>
                  </a:lnTo>
                  <a:lnTo>
                    <a:pt x="4416526" y="15646"/>
                  </a:lnTo>
                  <a:lnTo>
                    <a:pt x="4424159" y="16421"/>
                  </a:lnTo>
                  <a:lnTo>
                    <a:pt x="4424477" y="11163"/>
                  </a:lnTo>
                  <a:close/>
                </a:path>
                <a:path w="4749165" h="520700">
                  <a:moveTo>
                    <a:pt x="4444898" y="13233"/>
                  </a:moveTo>
                  <a:lnTo>
                    <a:pt x="4441304" y="12865"/>
                  </a:lnTo>
                  <a:lnTo>
                    <a:pt x="4437710" y="12496"/>
                  </a:lnTo>
                  <a:lnTo>
                    <a:pt x="4436923" y="17716"/>
                  </a:lnTo>
                  <a:lnTo>
                    <a:pt x="4444555" y="18478"/>
                  </a:lnTo>
                  <a:lnTo>
                    <a:pt x="4444898" y="13233"/>
                  </a:lnTo>
                  <a:close/>
                </a:path>
                <a:path w="4749165" h="520700">
                  <a:moveTo>
                    <a:pt x="4465294" y="15316"/>
                  </a:moveTo>
                  <a:lnTo>
                    <a:pt x="4461713" y="14922"/>
                  </a:lnTo>
                  <a:lnTo>
                    <a:pt x="4458119" y="14554"/>
                  </a:lnTo>
                  <a:lnTo>
                    <a:pt x="4457293" y="19761"/>
                  </a:lnTo>
                  <a:lnTo>
                    <a:pt x="4461116" y="20154"/>
                  </a:lnTo>
                  <a:lnTo>
                    <a:pt x="4464926" y="20574"/>
                  </a:lnTo>
                  <a:lnTo>
                    <a:pt x="4465294" y="15316"/>
                  </a:lnTo>
                  <a:close/>
                </a:path>
                <a:path w="4749165" h="520700">
                  <a:moveTo>
                    <a:pt x="4485640" y="17957"/>
                  </a:moveTo>
                  <a:lnTo>
                    <a:pt x="4482058" y="17500"/>
                  </a:lnTo>
                  <a:lnTo>
                    <a:pt x="4478477" y="17043"/>
                  </a:lnTo>
                  <a:lnTo>
                    <a:pt x="4477626" y="22237"/>
                  </a:lnTo>
                  <a:lnTo>
                    <a:pt x="4485233" y="23215"/>
                  </a:lnTo>
                  <a:lnTo>
                    <a:pt x="4485640" y="17957"/>
                  </a:lnTo>
                  <a:close/>
                </a:path>
                <a:path w="4749165" h="520700">
                  <a:moveTo>
                    <a:pt x="4505985" y="20586"/>
                  </a:moveTo>
                  <a:lnTo>
                    <a:pt x="4502404" y="20129"/>
                  </a:lnTo>
                  <a:lnTo>
                    <a:pt x="4498822" y="19672"/>
                  </a:lnTo>
                  <a:lnTo>
                    <a:pt x="4497946" y="24866"/>
                  </a:lnTo>
                  <a:lnTo>
                    <a:pt x="4505553" y="25844"/>
                  </a:lnTo>
                  <a:lnTo>
                    <a:pt x="4505985" y="20586"/>
                  </a:lnTo>
                  <a:close/>
                </a:path>
                <a:path w="4749165" h="520700">
                  <a:moveTo>
                    <a:pt x="4526343" y="23202"/>
                  </a:moveTo>
                  <a:lnTo>
                    <a:pt x="4522762" y="22745"/>
                  </a:lnTo>
                  <a:lnTo>
                    <a:pt x="4519180" y="22288"/>
                  </a:lnTo>
                  <a:lnTo>
                    <a:pt x="4518266" y="27470"/>
                  </a:lnTo>
                  <a:lnTo>
                    <a:pt x="4525886" y="28448"/>
                  </a:lnTo>
                  <a:lnTo>
                    <a:pt x="4526343" y="23202"/>
                  </a:lnTo>
                  <a:close/>
                </a:path>
                <a:path w="4749165" h="520700">
                  <a:moveTo>
                    <a:pt x="4546689" y="25819"/>
                  </a:moveTo>
                  <a:lnTo>
                    <a:pt x="4543107" y="25361"/>
                  </a:lnTo>
                  <a:lnTo>
                    <a:pt x="4539526" y="24904"/>
                  </a:lnTo>
                  <a:lnTo>
                    <a:pt x="4538586" y="30086"/>
                  </a:lnTo>
                  <a:lnTo>
                    <a:pt x="4546193" y="31064"/>
                  </a:lnTo>
                  <a:lnTo>
                    <a:pt x="4546689" y="25819"/>
                  </a:lnTo>
                  <a:close/>
                </a:path>
                <a:path w="4749165" h="520700">
                  <a:moveTo>
                    <a:pt x="4567021" y="28575"/>
                  </a:moveTo>
                  <a:lnTo>
                    <a:pt x="4563453" y="28016"/>
                  </a:lnTo>
                  <a:lnTo>
                    <a:pt x="4559884" y="27508"/>
                  </a:lnTo>
                  <a:lnTo>
                    <a:pt x="4558906" y="32689"/>
                  </a:lnTo>
                  <a:lnTo>
                    <a:pt x="4562703" y="33223"/>
                  </a:lnTo>
                  <a:lnTo>
                    <a:pt x="4566501" y="33820"/>
                  </a:lnTo>
                  <a:lnTo>
                    <a:pt x="4567021" y="28575"/>
                  </a:lnTo>
                  <a:close/>
                </a:path>
                <a:path w="4749165" h="520700">
                  <a:moveTo>
                    <a:pt x="4587278" y="31737"/>
                  </a:moveTo>
                  <a:lnTo>
                    <a:pt x="4583709" y="31178"/>
                  </a:lnTo>
                  <a:lnTo>
                    <a:pt x="4580140" y="30619"/>
                  </a:lnTo>
                  <a:lnTo>
                    <a:pt x="4579150" y="35788"/>
                  </a:lnTo>
                  <a:lnTo>
                    <a:pt x="4586732" y="36982"/>
                  </a:lnTo>
                  <a:lnTo>
                    <a:pt x="4587278" y="31737"/>
                  </a:lnTo>
                  <a:close/>
                </a:path>
                <a:path w="4749165" h="520700">
                  <a:moveTo>
                    <a:pt x="4607547" y="34886"/>
                  </a:moveTo>
                  <a:lnTo>
                    <a:pt x="4603978" y="34328"/>
                  </a:lnTo>
                  <a:lnTo>
                    <a:pt x="4600410" y="33769"/>
                  </a:lnTo>
                  <a:lnTo>
                    <a:pt x="4599394" y="38938"/>
                  </a:lnTo>
                  <a:lnTo>
                    <a:pt x="4606976" y="40119"/>
                  </a:lnTo>
                  <a:lnTo>
                    <a:pt x="4607547" y="34886"/>
                  </a:lnTo>
                  <a:close/>
                </a:path>
                <a:path w="4749165" h="520700">
                  <a:moveTo>
                    <a:pt x="4627829" y="38049"/>
                  </a:moveTo>
                  <a:lnTo>
                    <a:pt x="4624260" y="37490"/>
                  </a:lnTo>
                  <a:lnTo>
                    <a:pt x="4620692" y="36931"/>
                  </a:lnTo>
                  <a:lnTo>
                    <a:pt x="4619637" y="42100"/>
                  </a:lnTo>
                  <a:lnTo>
                    <a:pt x="4627232" y="43281"/>
                  </a:lnTo>
                  <a:lnTo>
                    <a:pt x="4627829" y="38049"/>
                  </a:lnTo>
                  <a:close/>
                </a:path>
                <a:path w="4749165" h="520700">
                  <a:moveTo>
                    <a:pt x="4648098" y="41211"/>
                  </a:moveTo>
                  <a:lnTo>
                    <a:pt x="4644529" y="40652"/>
                  </a:lnTo>
                  <a:lnTo>
                    <a:pt x="4640961" y="40093"/>
                  </a:lnTo>
                  <a:lnTo>
                    <a:pt x="4639881" y="45250"/>
                  </a:lnTo>
                  <a:lnTo>
                    <a:pt x="4647463" y="46431"/>
                  </a:lnTo>
                  <a:lnTo>
                    <a:pt x="4648098" y="41211"/>
                  </a:lnTo>
                  <a:close/>
                </a:path>
                <a:path w="4749165" h="520700">
                  <a:moveTo>
                    <a:pt x="4668342" y="44488"/>
                  </a:moveTo>
                  <a:lnTo>
                    <a:pt x="4664786" y="43840"/>
                  </a:lnTo>
                  <a:lnTo>
                    <a:pt x="4661230" y="43256"/>
                  </a:lnTo>
                  <a:lnTo>
                    <a:pt x="4660125" y="48412"/>
                  </a:lnTo>
                  <a:lnTo>
                    <a:pt x="4663910" y="49034"/>
                  </a:lnTo>
                  <a:lnTo>
                    <a:pt x="4667682" y="49720"/>
                  </a:lnTo>
                  <a:lnTo>
                    <a:pt x="4668342" y="44488"/>
                  </a:lnTo>
                  <a:close/>
                </a:path>
                <a:path w="4749165" h="520700">
                  <a:moveTo>
                    <a:pt x="4688522" y="48171"/>
                  </a:moveTo>
                  <a:lnTo>
                    <a:pt x="4684966" y="47523"/>
                  </a:lnTo>
                  <a:lnTo>
                    <a:pt x="4681410" y="46875"/>
                  </a:lnTo>
                  <a:lnTo>
                    <a:pt x="4680280" y="52019"/>
                  </a:lnTo>
                  <a:lnTo>
                    <a:pt x="4687836" y="53390"/>
                  </a:lnTo>
                  <a:lnTo>
                    <a:pt x="4688522" y="48171"/>
                  </a:lnTo>
                  <a:close/>
                </a:path>
                <a:path w="4749165" h="520700">
                  <a:moveTo>
                    <a:pt x="4708703" y="51854"/>
                  </a:moveTo>
                  <a:lnTo>
                    <a:pt x="4705147" y="51206"/>
                  </a:lnTo>
                  <a:lnTo>
                    <a:pt x="4701591" y="50558"/>
                  </a:lnTo>
                  <a:lnTo>
                    <a:pt x="4700435" y="55702"/>
                  </a:lnTo>
                  <a:lnTo>
                    <a:pt x="4707991" y="57073"/>
                  </a:lnTo>
                  <a:lnTo>
                    <a:pt x="4708703" y="51854"/>
                  </a:lnTo>
                  <a:close/>
                </a:path>
                <a:path w="4749165" h="520700">
                  <a:moveTo>
                    <a:pt x="4728883" y="55549"/>
                  </a:moveTo>
                  <a:lnTo>
                    <a:pt x="4725327" y="54902"/>
                  </a:lnTo>
                  <a:lnTo>
                    <a:pt x="4721771" y="54254"/>
                  </a:lnTo>
                  <a:lnTo>
                    <a:pt x="4720590" y="59385"/>
                  </a:lnTo>
                  <a:lnTo>
                    <a:pt x="4728146" y="60769"/>
                  </a:lnTo>
                  <a:lnTo>
                    <a:pt x="4728883" y="55549"/>
                  </a:lnTo>
                  <a:close/>
                </a:path>
                <a:path w="4749165" h="520700">
                  <a:moveTo>
                    <a:pt x="4749063" y="59232"/>
                  </a:moveTo>
                  <a:lnTo>
                    <a:pt x="4745507" y="58585"/>
                  </a:lnTo>
                  <a:lnTo>
                    <a:pt x="4741951" y="57937"/>
                  </a:lnTo>
                  <a:lnTo>
                    <a:pt x="4740745" y="63068"/>
                  </a:lnTo>
                  <a:lnTo>
                    <a:pt x="4748301" y="64439"/>
                  </a:lnTo>
                  <a:lnTo>
                    <a:pt x="4749063" y="59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 descr=""/>
            <p:cNvSpPr/>
            <p:nvPr/>
          </p:nvSpPr>
          <p:spPr>
            <a:xfrm>
              <a:off x="1661655" y="5975006"/>
              <a:ext cx="449580" cy="103505"/>
            </a:xfrm>
            <a:custGeom>
              <a:avLst/>
              <a:gdLst/>
              <a:ahLst/>
              <a:cxnLst/>
              <a:rect l="l" t="t" r="r" b="b"/>
              <a:pathLst>
                <a:path w="449580" h="103504">
                  <a:moveTo>
                    <a:pt x="8712" y="2286"/>
                  </a:moveTo>
                  <a:lnTo>
                    <a:pt x="5283" y="1143"/>
                  </a:lnTo>
                  <a:lnTo>
                    <a:pt x="1854" y="0"/>
                  </a:lnTo>
                  <a:lnTo>
                    <a:pt x="0" y="4927"/>
                  </a:lnTo>
                  <a:lnTo>
                    <a:pt x="7315" y="7366"/>
                  </a:lnTo>
                  <a:lnTo>
                    <a:pt x="8712" y="2286"/>
                  </a:lnTo>
                  <a:close/>
                </a:path>
                <a:path w="449580" h="103504">
                  <a:moveTo>
                    <a:pt x="28194" y="8763"/>
                  </a:moveTo>
                  <a:lnTo>
                    <a:pt x="24765" y="7620"/>
                  </a:lnTo>
                  <a:lnTo>
                    <a:pt x="21336" y="6477"/>
                  </a:lnTo>
                  <a:lnTo>
                    <a:pt x="19519" y="11417"/>
                  </a:lnTo>
                  <a:lnTo>
                    <a:pt x="26835" y="13855"/>
                  </a:lnTo>
                  <a:lnTo>
                    <a:pt x="28194" y="8763"/>
                  </a:lnTo>
                  <a:close/>
                </a:path>
                <a:path w="449580" h="103504">
                  <a:moveTo>
                    <a:pt x="47828" y="14681"/>
                  </a:moveTo>
                  <a:lnTo>
                    <a:pt x="44373" y="13652"/>
                  </a:lnTo>
                  <a:lnTo>
                    <a:pt x="40919" y="12636"/>
                  </a:lnTo>
                  <a:lnTo>
                    <a:pt x="39128" y="17589"/>
                  </a:lnTo>
                  <a:lnTo>
                    <a:pt x="46520" y="19773"/>
                  </a:lnTo>
                  <a:lnTo>
                    <a:pt x="47828" y="14681"/>
                  </a:lnTo>
                  <a:close/>
                </a:path>
                <a:path w="449580" h="103504">
                  <a:moveTo>
                    <a:pt x="67513" y="20485"/>
                  </a:moveTo>
                  <a:lnTo>
                    <a:pt x="64058" y="19469"/>
                  </a:lnTo>
                  <a:lnTo>
                    <a:pt x="60604" y="18440"/>
                  </a:lnTo>
                  <a:lnTo>
                    <a:pt x="58851" y="23418"/>
                  </a:lnTo>
                  <a:lnTo>
                    <a:pt x="66255" y="25603"/>
                  </a:lnTo>
                  <a:lnTo>
                    <a:pt x="67513" y="20485"/>
                  </a:lnTo>
                  <a:close/>
                </a:path>
                <a:path w="449580" h="103504">
                  <a:moveTo>
                    <a:pt x="87198" y="26314"/>
                  </a:moveTo>
                  <a:lnTo>
                    <a:pt x="83743" y="25285"/>
                  </a:lnTo>
                  <a:lnTo>
                    <a:pt x="80289" y="24269"/>
                  </a:lnTo>
                  <a:lnTo>
                    <a:pt x="78587" y="29248"/>
                  </a:lnTo>
                  <a:lnTo>
                    <a:pt x="85979" y="31432"/>
                  </a:lnTo>
                  <a:lnTo>
                    <a:pt x="87198" y="26314"/>
                  </a:lnTo>
                  <a:close/>
                </a:path>
                <a:path w="449580" h="103504">
                  <a:moveTo>
                    <a:pt x="106883" y="32118"/>
                  </a:moveTo>
                  <a:lnTo>
                    <a:pt x="103428" y="31089"/>
                  </a:lnTo>
                  <a:lnTo>
                    <a:pt x="99974" y="30073"/>
                  </a:lnTo>
                  <a:lnTo>
                    <a:pt x="98310" y="35064"/>
                  </a:lnTo>
                  <a:lnTo>
                    <a:pt x="105702" y="37249"/>
                  </a:lnTo>
                  <a:lnTo>
                    <a:pt x="106883" y="32118"/>
                  </a:lnTo>
                  <a:close/>
                </a:path>
                <a:path w="449580" h="103504">
                  <a:moveTo>
                    <a:pt x="126720" y="37376"/>
                  </a:moveTo>
                  <a:lnTo>
                    <a:pt x="123228" y="36474"/>
                  </a:lnTo>
                  <a:lnTo>
                    <a:pt x="119735" y="35572"/>
                  </a:lnTo>
                  <a:lnTo>
                    <a:pt x="118122" y="40589"/>
                  </a:lnTo>
                  <a:lnTo>
                    <a:pt x="125590" y="42519"/>
                  </a:lnTo>
                  <a:lnTo>
                    <a:pt x="126720" y="37376"/>
                  </a:lnTo>
                  <a:close/>
                </a:path>
                <a:path w="449580" h="103504">
                  <a:moveTo>
                    <a:pt x="146596" y="42494"/>
                  </a:moveTo>
                  <a:lnTo>
                    <a:pt x="143103" y="41592"/>
                  </a:lnTo>
                  <a:lnTo>
                    <a:pt x="139611" y="40690"/>
                  </a:lnTo>
                  <a:lnTo>
                    <a:pt x="138049" y="45720"/>
                  </a:lnTo>
                  <a:lnTo>
                    <a:pt x="145503" y="47650"/>
                  </a:lnTo>
                  <a:lnTo>
                    <a:pt x="146596" y="42494"/>
                  </a:lnTo>
                  <a:close/>
                </a:path>
                <a:path w="449580" h="103504">
                  <a:moveTo>
                    <a:pt x="166458" y="47625"/>
                  </a:moveTo>
                  <a:lnTo>
                    <a:pt x="162966" y="46723"/>
                  </a:lnTo>
                  <a:lnTo>
                    <a:pt x="159473" y="45821"/>
                  </a:lnTo>
                  <a:lnTo>
                    <a:pt x="157949" y="50863"/>
                  </a:lnTo>
                  <a:lnTo>
                    <a:pt x="165417" y="52793"/>
                  </a:lnTo>
                  <a:lnTo>
                    <a:pt x="166458" y="47625"/>
                  </a:lnTo>
                  <a:close/>
                </a:path>
                <a:path w="449580" h="103504">
                  <a:moveTo>
                    <a:pt x="186334" y="52755"/>
                  </a:moveTo>
                  <a:lnTo>
                    <a:pt x="182841" y="51854"/>
                  </a:lnTo>
                  <a:lnTo>
                    <a:pt x="179349" y="50952"/>
                  </a:lnTo>
                  <a:lnTo>
                    <a:pt x="177876" y="56007"/>
                  </a:lnTo>
                  <a:lnTo>
                    <a:pt x="185343" y="57937"/>
                  </a:lnTo>
                  <a:lnTo>
                    <a:pt x="186334" y="52755"/>
                  </a:lnTo>
                  <a:close/>
                </a:path>
                <a:path w="449580" h="103504">
                  <a:moveTo>
                    <a:pt x="206349" y="57226"/>
                  </a:moveTo>
                  <a:lnTo>
                    <a:pt x="202831" y="56451"/>
                  </a:lnTo>
                  <a:lnTo>
                    <a:pt x="199313" y="55676"/>
                  </a:lnTo>
                  <a:lnTo>
                    <a:pt x="197878" y="60744"/>
                  </a:lnTo>
                  <a:lnTo>
                    <a:pt x="205409" y="62407"/>
                  </a:lnTo>
                  <a:lnTo>
                    <a:pt x="206349" y="57226"/>
                  </a:lnTo>
                  <a:close/>
                </a:path>
                <a:path w="449580" h="103504">
                  <a:moveTo>
                    <a:pt x="226390" y="61633"/>
                  </a:moveTo>
                  <a:lnTo>
                    <a:pt x="222872" y="60858"/>
                  </a:lnTo>
                  <a:lnTo>
                    <a:pt x="219354" y="60083"/>
                  </a:lnTo>
                  <a:lnTo>
                    <a:pt x="217970" y="65163"/>
                  </a:lnTo>
                  <a:lnTo>
                    <a:pt x="225501" y="66827"/>
                  </a:lnTo>
                  <a:lnTo>
                    <a:pt x="226390" y="61633"/>
                  </a:lnTo>
                  <a:close/>
                </a:path>
                <a:path w="449580" h="103504">
                  <a:moveTo>
                    <a:pt x="246430" y="66052"/>
                  </a:moveTo>
                  <a:lnTo>
                    <a:pt x="242912" y="65278"/>
                  </a:lnTo>
                  <a:lnTo>
                    <a:pt x="239395" y="64503"/>
                  </a:lnTo>
                  <a:lnTo>
                    <a:pt x="238061" y="69596"/>
                  </a:lnTo>
                  <a:lnTo>
                    <a:pt x="245592" y="71259"/>
                  </a:lnTo>
                  <a:lnTo>
                    <a:pt x="246430" y="66052"/>
                  </a:lnTo>
                  <a:close/>
                </a:path>
                <a:path w="449580" h="103504">
                  <a:moveTo>
                    <a:pt x="266496" y="70370"/>
                  </a:moveTo>
                  <a:lnTo>
                    <a:pt x="262953" y="69697"/>
                  </a:lnTo>
                  <a:lnTo>
                    <a:pt x="259435" y="68922"/>
                  </a:lnTo>
                  <a:lnTo>
                    <a:pt x="258152" y="74028"/>
                  </a:lnTo>
                  <a:lnTo>
                    <a:pt x="261912" y="74853"/>
                  </a:lnTo>
                  <a:lnTo>
                    <a:pt x="265696" y="75577"/>
                  </a:lnTo>
                  <a:lnTo>
                    <a:pt x="266496" y="70370"/>
                  </a:lnTo>
                  <a:close/>
                </a:path>
                <a:path w="449580" h="103504">
                  <a:moveTo>
                    <a:pt x="286677" y="74041"/>
                  </a:moveTo>
                  <a:lnTo>
                    <a:pt x="283133" y="73393"/>
                  </a:lnTo>
                  <a:lnTo>
                    <a:pt x="279590" y="72745"/>
                  </a:lnTo>
                  <a:lnTo>
                    <a:pt x="278345" y="77863"/>
                  </a:lnTo>
                  <a:lnTo>
                    <a:pt x="285940" y="79260"/>
                  </a:lnTo>
                  <a:lnTo>
                    <a:pt x="286677" y="74041"/>
                  </a:lnTo>
                  <a:close/>
                </a:path>
                <a:path w="449580" h="103504">
                  <a:moveTo>
                    <a:pt x="306857" y="77736"/>
                  </a:moveTo>
                  <a:lnTo>
                    <a:pt x="303314" y="77089"/>
                  </a:lnTo>
                  <a:lnTo>
                    <a:pt x="299770" y="76441"/>
                  </a:lnTo>
                  <a:lnTo>
                    <a:pt x="298589" y="81572"/>
                  </a:lnTo>
                  <a:lnTo>
                    <a:pt x="306171" y="82956"/>
                  </a:lnTo>
                  <a:lnTo>
                    <a:pt x="306857" y="77736"/>
                  </a:lnTo>
                  <a:close/>
                </a:path>
                <a:path w="449580" h="103504">
                  <a:moveTo>
                    <a:pt x="327050" y="81419"/>
                  </a:moveTo>
                  <a:lnTo>
                    <a:pt x="323507" y="80772"/>
                  </a:lnTo>
                  <a:lnTo>
                    <a:pt x="319963" y="80124"/>
                  </a:lnTo>
                  <a:lnTo>
                    <a:pt x="318833" y="85267"/>
                  </a:lnTo>
                  <a:lnTo>
                    <a:pt x="326415" y="86652"/>
                  </a:lnTo>
                  <a:lnTo>
                    <a:pt x="327050" y="81419"/>
                  </a:lnTo>
                  <a:close/>
                </a:path>
                <a:path w="449580" h="103504">
                  <a:moveTo>
                    <a:pt x="347294" y="84734"/>
                  </a:moveTo>
                  <a:lnTo>
                    <a:pt x="343725" y="84213"/>
                  </a:lnTo>
                  <a:lnTo>
                    <a:pt x="340156" y="83693"/>
                  </a:lnTo>
                  <a:lnTo>
                    <a:pt x="339077" y="88861"/>
                  </a:lnTo>
                  <a:lnTo>
                    <a:pt x="346710" y="89966"/>
                  </a:lnTo>
                  <a:lnTo>
                    <a:pt x="347294" y="84734"/>
                  </a:lnTo>
                  <a:close/>
                </a:path>
                <a:path w="449580" h="103504">
                  <a:moveTo>
                    <a:pt x="367601" y="87680"/>
                  </a:moveTo>
                  <a:lnTo>
                    <a:pt x="364032" y="87160"/>
                  </a:lnTo>
                  <a:lnTo>
                    <a:pt x="360464" y="86639"/>
                  </a:lnTo>
                  <a:lnTo>
                    <a:pt x="359435" y="91808"/>
                  </a:lnTo>
                  <a:lnTo>
                    <a:pt x="367068" y="92913"/>
                  </a:lnTo>
                  <a:lnTo>
                    <a:pt x="367601" y="87680"/>
                  </a:lnTo>
                  <a:close/>
                </a:path>
                <a:path w="449580" h="103504">
                  <a:moveTo>
                    <a:pt x="387908" y="90614"/>
                  </a:moveTo>
                  <a:lnTo>
                    <a:pt x="384340" y="90093"/>
                  </a:lnTo>
                  <a:lnTo>
                    <a:pt x="380771" y="89573"/>
                  </a:lnTo>
                  <a:lnTo>
                    <a:pt x="379793" y="94754"/>
                  </a:lnTo>
                  <a:lnTo>
                    <a:pt x="387426" y="95859"/>
                  </a:lnTo>
                  <a:lnTo>
                    <a:pt x="387908" y="90614"/>
                  </a:lnTo>
                  <a:close/>
                </a:path>
                <a:path w="449580" h="103504">
                  <a:moveTo>
                    <a:pt x="408216" y="93548"/>
                  </a:moveTo>
                  <a:lnTo>
                    <a:pt x="404647" y="93027"/>
                  </a:lnTo>
                  <a:lnTo>
                    <a:pt x="401078" y="92506"/>
                  </a:lnTo>
                  <a:lnTo>
                    <a:pt x="400164" y="97701"/>
                  </a:lnTo>
                  <a:lnTo>
                    <a:pt x="407797" y="98793"/>
                  </a:lnTo>
                  <a:lnTo>
                    <a:pt x="408216" y="93548"/>
                  </a:lnTo>
                  <a:close/>
                </a:path>
                <a:path w="449580" h="103504">
                  <a:moveTo>
                    <a:pt x="428599" y="95783"/>
                  </a:moveTo>
                  <a:lnTo>
                    <a:pt x="425018" y="95402"/>
                  </a:lnTo>
                  <a:lnTo>
                    <a:pt x="421436" y="95021"/>
                  </a:lnTo>
                  <a:lnTo>
                    <a:pt x="420573" y="100215"/>
                  </a:lnTo>
                  <a:lnTo>
                    <a:pt x="428244" y="101041"/>
                  </a:lnTo>
                  <a:lnTo>
                    <a:pt x="428599" y="95783"/>
                  </a:lnTo>
                  <a:close/>
                </a:path>
                <a:path w="449580" h="103504">
                  <a:moveTo>
                    <a:pt x="449008" y="97955"/>
                  </a:moveTo>
                  <a:lnTo>
                    <a:pt x="445427" y="97574"/>
                  </a:lnTo>
                  <a:lnTo>
                    <a:pt x="441845" y="97193"/>
                  </a:lnTo>
                  <a:lnTo>
                    <a:pt x="441032" y="102400"/>
                  </a:lnTo>
                  <a:lnTo>
                    <a:pt x="448703" y="103212"/>
                  </a:lnTo>
                  <a:lnTo>
                    <a:pt x="449008" y="9795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 descr=""/>
            <p:cNvSpPr/>
            <p:nvPr/>
          </p:nvSpPr>
          <p:spPr>
            <a:xfrm>
              <a:off x="2123155" y="6081449"/>
              <a:ext cx="295910" cy="0"/>
            </a:xfrm>
            <a:custGeom>
              <a:avLst/>
              <a:gdLst/>
              <a:ahLst/>
              <a:cxnLst/>
              <a:rect l="l" t="t" r="r" b="b"/>
              <a:pathLst>
                <a:path w="295910" h="0">
                  <a:moveTo>
                    <a:pt x="0" y="0"/>
                  </a:moveTo>
                  <a:lnTo>
                    <a:pt x="295372" y="0"/>
                  </a:lnTo>
                </a:path>
              </a:pathLst>
            </a:custGeom>
            <a:ln w="1415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 descr=""/>
            <p:cNvSpPr/>
            <p:nvPr/>
          </p:nvSpPr>
          <p:spPr>
            <a:xfrm>
              <a:off x="2431212" y="5657875"/>
              <a:ext cx="1378585" cy="426720"/>
            </a:xfrm>
            <a:custGeom>
              <a:avLst/>
              <a:gdLst/>
              <a:ahLst/>
              <a:cxnLst/>
              <a:rect l="l" t="t" r="r" b="b"/>
              <a:pathLst>
                <a:path w="1378585" h="426720">
                  <a:moveTo>
                    <a:pt x="7810" y="425640"/>
                  </a:moveTo>
                  <a:lnTo>
                    <a:pt x="7188" y="420408"/>
                  </a:lnTo>
                  <a:lnTo>
                    <a:pt x="3594" y="420687"/>
                  </a:lnTo>
                  <a:lnTo>
                    <a:pt x="0" y="420966"/>
                  </a:lnTo>
                  <a:lnTo>
                    <a:pt x="127" y="426237"/>
                  </a:lnTo>
                  <a:lnTo>
                    <a:pt x="7810" y="425640"/>
                  </a:lnTo>
                  <a:close/>
                </a:path>
                <a:path w="1378585" h="426720">
                  <a:moveTo>
                    <a:pt x="28333" y="424065"/>
                  </a:moveTo>
                  <a:lnTo>
                    <a:pt x="27647" y="418833"/>
                  </a:lnTo>
                  <a:lnTo>
                    <a:pt x="24053" y="419112"/>
                  </a:lnTo>
                  <a:lnTo>
                    <a:pt x="20459" y="419392"/>
                  </a:lnTo>
                  <a:lnTo>
                    <a:pt x="20637" y="424649"/>
                  </a:lnTo>
                  <a:lnTo>
                    <a:pt x="28333" y="424065"/>
                  </a:lnTo>
                  <a:close/>
                </a:path>
                <a:path w="1378585" h="426720">
                  <a:moveTo>
                    <a:pt x="48844" y="422478"/>
                  </a:moveTo>
                  <a:lnTo>
                    <a:pt x="48107" y="417258"/>
                  </a:lnTo>
                  <a:lnTo>
                    <a:pt x="44513" y="417537"/>
                  </a:lnTo>
                  <a:lnTo>
                    <a:pt x="40919" y="417817"/>
                  </a:lnTo>
                  <a:lnTo>
                    <a:pt x="41160" y="423075"/>
                  </a:lnTo>
                  <a:lnTo>
                    <a:pt x="48844" y="422478"/>
                  </a:lnTo>
                  <a:close/>
                </a:path>
                <a:path w="1378585" h="426720">
                  <a:moveTo>
                    <a:pt x="69291" y="420179"/>
                  </a:moveTo>
                  <a:lnTo>
                    <a:pt x="68491" y="414972"/>
                  </a:lnTo>
                  <a:lnTo>
                    <a:pt x="64909" y="415366"/>
                  </a:lnTo>
                  <a:lnTo>
                    <a:pt x="61328" y="415759"/>
                  </a:lnTo>
                  <a:lnTo>
                    <a:pt x="61620" y="421030"/>
                  </a:lnTo>
                  <a:lnTo>
                    <a:pt x="69291" y="420179"/>
                  </a:lnTo>
                  <a:close/>
                </a:path>
                <a:path w="1378585" h="426720">
                  <a:moveTo>
                    <a:pt x="89738" y="417893"/>
                  </a:moveTo>
                  <a:lnTo>
                    <a:pt x="88887" y="412699"/>
                  </a:lnTo>
                  <a:lnTo>
                    <a:pt x="85305" y="413092"/>
                  </a:lnTo>
                  <a:lnTo>
                    <a:pt x="81724" y="413486"/>
                  </a:lnTo>
                  <a:lnTo>
                    <a:pt x="82067" y="418744"/>
                  </a:lnTo>
                  <a:lnTo>
                    <a:pt x="89738" y="417893"/>
                  </a:lnTo>
                  <a:close/>
                </a:path>
                <a:path w="1378585" h="426720">
                  <a:moveTo>
                    <a:pt x="110172" y="415620"/>
                  </a:moveTo>
                  <a:lnTo>
                    <a:pt x="109270" y="410425"/>
                  </a:lnTo>
                  <a:lnTo>
                    <a:pt x="105689" y="410819"/>
                  </a:lnTo>
                  <a:lnTo>
                    <a:pt x="102108" y="411213"/>
                  </a:lnTo>
                  <a:lnTo>
                    <a:pt x="102514" y="416471"/>
                  </a:lnTo>
                  <a:lnTo>
                    <a:pt x="110172" y="415620"/>
                  </a:lnTo>
                  <a:close/>
                </a:path>
                <a:path w="1378585" h="426720">
                  <a:moveTo>
                    <a:pt x="130543" y="412737"/>
                  </a:moveTo>
                  <a:lnTo>
                    <a:pt x="129590" y="407555"/>
                  </a:lnTo>
                  <a:lnTo>
                    <a:pt x="126022" y="408076"/>
                  </a:lnTo>
                  <a:lnTo>
                    <a:pt x="122453" y="408597"/>
                  </a:lnTo>
                  <a:lnTo>
                    <a:pt x="122910" y="413842"/>
                  </a:lnTo>
                  <a:lnTo>
                    <a:pt x="130543" y="412737"/>
                  </a:lnTo>
                  <a:close/>
                </a:path>
                <a:path w="1378585" h="426720">
                  <a:moveTo>
                    <a:pt x="150901" y="409803"/>
                  </a:moveTo>
                  <a:lnTo>
                    <a:pt x="149898" y="404622"/>
                  </a:lnTo>
                  <a:lnTo>
                    <a:pt x="146329" y="405142"/>
                  </a:lnTo>
                  <a:lnTo>
                    <a:pt x="142760" y="405663"/>
                  </a:lnTo>
                  <a:lnTo>
                    <a:pt x="143268" y="410908"/>
                  </a:lnTo>
                  <a:lnTo>
                    <a:pt x="150901" y="409803"/>
                  </a:lnTo>
                  <a:close/>
                </a:path>
                <a:path w="1378585" h="426720">
                  <a:moveTo>
                    <a:pt x="171272" y="406857"/>
                  </a:moveTo>
                  <a:lnTo>
                    <a:pt x="170205" y="401688"/>
                  </a:lnTo>
                  <a:lnTo>
                    <a:pt x="166636" y="402209"/>
                  </a:lnTo>
                  <a:lnTo>
                    <a:pt x="163068" y="402729"/>
                  </a:lnTo>
                  <a:lnTo>
                    <a:pt x="163639" y="407962"/>
                  </a:lnTo>
                  <a:lnTo>
                    <a:pt x="171272" y="406857"/>
                  </a:lnTo>
                  <a:close/>
                </a:path>
                <a:path w="1378585" h="426720">
                  <a:moveTo>
                    <a:pt x="191554" y="403415"/>
                  </a:moveTo>
                  <a:lnTo>
                    <a:pt x="190449" y="398272"/>
                  </a:lnTo>
                  <a:lnTo>
                    <a:pt x="186893" y="398894"/>
                  </a:lnTo>
                  <a:lnTo>
                    <a:pt x="183337" y="399516"/>
                  </a:lnTo>
                  <a:lnTo>
                    <a:pt x="183959" y="404749"/>
                  </a:lnTo>
                  <a:lnTo>
                    <a:pt x="191554" y="403415"/>
                  </a:lnTo>
                  <a:close/>
                </a:path>
                <a:path w="1378585" h="426720">
                  <a:moveTo>
                    <a:pt x="211810" y="399846"/>
                  </a:moveTo>
                  <a:lnTo>
                    <a:pt x="210654" y="394716"/>
                  </a:lnTo>
                  <a:lnTo>
                    <a:pt x="207098" y="395338"/>
                  </a:lnTo>
                  <a:lnTo>
                    <a:pt x="203542" y="395960"/>
                  </a:lnTo>
                  <a:lnTo>
                    <a:pt x="204216" y="401193"/>
                  </a:lnTo>
                  <a:lnTo>
                    <a:pt x="211810" y="399846"/>
                  </a:lnTo>
                  <a:close/>
                </a:path>
                <a:path w="1378585" h="426720">
                  <a:moveTo>
                    <a:pt x="232067" y="396278"/>
                  </a:moveTo>
                  <a:lnTo>
                    <a:pt x="230860" y="391147"/>
                  </a:lnTo>
                  <a:lnTo>
                    <a:pt x="227304" y="391769"/>
                  </a:lnTo>
                  <a:lnTo>
                    <a:pt x="223748" y="392391"/>
                  </a:lnTo>
                  <a:lnTo>
                    <a:pt x="224472" y="397611"/>
                  </a:lnTo>
                  <a:lnTo>
                    <a:pt x="232067" y="396278"/>
                  </a:lnTo>
                  <a:close/>
                </a:path>
                <a:path w="1378585" h="426720">
                  <a:moveTo>
                    <a:pt x="252247" y="392303"/>
                  </a:moveTo>
                  <a:lnTo>
                    <a:pt x="250990" y="387197"/>
                  </a:lnTo>
                  <a:lnTo>
                    <a:pt x="247459" y="387921"/>
                  </a:lnTo>
                  <a:lnTo>
                    <a:pt x="243928" y="388645"/>
                  </a:lnTo>
                  <a:lnTo>
                    <a:pt x="244703" y="393865"/>
                  </a:lnTo>
                  <a:lnTo>
                    <a:pt x="252247" y="392303"/>
                  </a:lnTo>
                  <a:close/>
                </a:path>
                <a:path w="1378585" h="426720">
                  <a:moveTo>
                    <a:pt x="272389" y="388137"/>
                  </a:moveTo>
                  <a:lnTo>
                    <a:pt x="271081" y="383044"/>
                  </a:lnTo>
                  <a:lnTo>
                    <a:pt x="267550" y="383768"/>
                  </a:lnTo>
                  <a:lnTo>
                    <a:pt x="264020" y="384492"/>
                  </a:lnTo>
                  <a:lnTo>
                    <a:pt x="264833" y="389699"/>
                  </a:lnTo>
                  <a:lnTo>
                    <a:pt x="272389" y="388137"/>
                  </a:lnTo>
                  <a:close/>
                </a:path>
                <a:path w="1378585" h="426720">
                  <a:moveTo>
                    <a:pt x="292544" y="383984"/>
                  </a:moveTo>
                  <a:lnTo>
                    <a:pt x="291185" y="378891"/>
                  </a:lnTo>
                  <a:lnTo>
                    <a:pt x="287655" y="379615"/>
                  </a:lnTo>
                  <a:lnTo>
                    <a:pt x="284124" y="380339"/>
                  </a:lnTo>
                  <a:lnTo>
                    <a:pt x="284988" y="385533"/>
                  </a:lnTo>
                  <a:lnTo>
                    <a:pt x="292544" y="383984"/>
                  </a:lnTo>
                  <a:close/>
                </a:path>
                <a:path w="1378585" h="426720">
                  <a:moveTo>
                    <a:pt x="312597" y="379488"/>
                  </a:moveTo>
                  <a:lnTo>
                    <a:pt x="311213" y="374408"/>
                  </a:lnTo>
                  <a:lnTo>
                    <a:pt x="307695" y="375234"/>
                  </a:lnTo>
                  <a:lnTo>
                    <a:pt x="304177" y="376059"/>
                  </a:lnTo>
                  <a:lnTo>
                    <a:pt x="305092" y="381254"/>
                  </a:lnTo>
                  <a:lnTo>
                    <a:pt x="312597" y="379488"/>
                  </a:lnTo>
                  <a:close/>
                </a:path>
                <a:path w="1378585" h="426720">
                  <a:moveTo>
                    <a:pt x="332625" y="374777"/>
                  </a:moveTo>
                  <a:lnTo>
                    <a:pt x="331190" y="369709"/>
                  </a:lnTo>
                  <a:lnTo>
                    <a:pt x="327672" y="370535"/>
                  </a:lnTo>
                  <a:lnTo>
                    <a:pt x="324154" y="371360"/>
                  </a:lnTo>
                  <a:lnTo>
                    <a:pt x="325120" y="376542"/>
                  </a:lnTo>
                  <a:lnTo>
                    <a:pt x="332625" y="374777"/>
                  </a:lnTo>
                  <a:close/>
                </a:path>
                <a:path w="1378585" h="426720">
                  <a:moveTo>
                    <a:pt x="352640" y="370078"/>
                  </a:moveTo>
                  <a:lnTo>
                    <a:pt x="351167" y="365023"/>
                  </a:lnTo>
                  <a:lnTo>
                    <a:pt x="347649" y="365848"/>
                  </a:lnTo>
                  <a:lnTo>
                    <a:pt x="344131" y="366674"/>
                  </a:lnTo>
                  <a:lnTo>
                    <a:pt x="345135" y="371843"/>
                  </a:lnTo>
                  <a:lnTo>
                    <a:pt x="352640" y="370078"/>
                  </a:lnTo>
                  <a:close/>
                </a:path>
                <a:path w="1378585" h="426720">
                  <a:moveTo>
                    <a:pt x="372605" y="365112"/>
                  </a:moveTo>
                  <a:lnTo>
                    <a:pt x="371081" y="360070"/>
                  </a:lnTo>
                  <a:lnTo>
                    <a:pt x="367588" y="360984"/>
                  </a:lnTo>
                  <a:lnTo>
                    <a:pt x="364096" y="361899"/>
                  </a:lnTo>
                  <a:lnTo>
                    <a:pt x="365137" y="367068"/>
                  </a:lnTo>
                  <a:lnTo>
                    <a:pt x="372605" y="365112"/>
                  </a:lnTo>
                  <a:close/>
                </a:path>
                <a:path w="1378585" h="426720">
                  <a:moveTo>
                    <a:pt x="392506" y="359905"/>
                  </a:moveTo>
                  <a:lnTo>
                    <a:pt x="390944" y="354876"/>
                  </a:lnTo>
                  <a:lnTo>
                    <a:pt x="387451" y="355790"/>
                  </a:lnTo>
                  <a:lnTo>
                    <a:pt x="383959" y="356704"/>
                  </a:lnTo>
                  <a:lnTo>
                    <a:pt x="385051" y="361861"/>
                  </a:lnTo>
                  <a:lnTo>
                    <a:pt x="392506" y="359905"/>
                  </a:lnTo>
                  <a:close/>
                </a:path>
                <a:path w="1378585" h="426720">
                  <a:moveTo>
                    <a:pt x="412394" y="354698"/>
                  </a:moveTo>
                  <a:lnTo>
                    <a:pt x="410794" y="349681"/>
                  </a:lnTo>
                  <a:lnTo>
                    <a:pt x="407301" y="350596"/>
                  </a:lnTo>
                  <a:lnTo>
                    <a:pt x="403809" y="351510"/>
                  </a:lnTo>
                  <a:lnTo>
                    <a:pt x="404939" y="356654"/>
                  </a:lnTo>
                  <a:lnTo>
                    <a:pt x="412394" y="354698"/>
                  </a:lnTo>
                  <a:close/>
                </a:path>
                <a:path w="1378585" h="426720">
                  <a:moveTo>
                    <a:pt x="432231" y="349288"/>
                  </a:moveTo>
                  <a:lnTo>
                    <a:pt x="430593" y="344284"/>
                  </a:lnTo>
                  <a:lnTo>
                    <a:pt x="427126" y="345274"/>
                  </a:lnTo>
                  <a:lnTo>
                    <a:pt x="423659" y="346265"/>
                  </a:lnTo>
                  <a:lnTo>
                    <a:pt x="424827" y="351409"/>
                  </a:lnTo>
                  <a:lnTo>
                    <a:pt x="432231" y="349288"/>
                  </a:lnTo>
                  <a:close/>
                </a:path>
                <a:path w="1378585" h="426720">
                  <a:moveTo>
                    <a:pt x="452005" y="343636"/>
                  </a:moveTo>
                  <a:lnTo>
                    <a:pt x="450329" y="338645"/>
                  </a:lnTo>
                  <a:lnTo>
                    <a:pt x="446862" y="339636"/>
                  </a:lnTo>
                  <a:lnTo>
                    <a:pt x="443395" y="340626"/>
                  </a:lnTo>
                  <a:lnTo>
                    <a:pt x="444588" y="345757"/>
                  </a:lnTo>
                  <a:lnTo>
                    <a:pt x="452005" y="343636"/>
                  </a:lnTo>
                  <a:close/>
                </a:path>
                <a:path w="1378585" h="426720">
                  <a:moveTo>
                    <a:pt x="471779" y="337972"/>
                  </a:moveTo>
                  <a:lnTo>
                    <a:pt x="470065" y="332994"/>
                  </a:lnTo>
                  <a:lnTo>
                    <a:pt x="466598" y="333984"/>
                  </a:lnTo>
                  <a:lnTo>
                    <a:pt x="463130" y="334975"/>
                  </a:lnTo>
                  <a:lnTo>
                    <a:pt x="464362" y="340093"/>
                  </a:lnTo>
                  <a:lnTo>
                    <a:pt x="471779" y="337972"/>
                  </a:lnTo>
                  <a:close/>
                </a:path>
                <a:path w="1378585" h="426720">
                  <a:moveTo>
                    <a:pt x="491502" y="332168"/>
                  </a:moveTo>
                  <a:lnTo>
                    <a:pt x="489762" y="327190"/>
                  </a:lnTo>
                  <a:lnTo>
                    <a:pt x="486308" y="328256"/>
                  </a:lnTo>
                  <a:lnTo>
                    <a:pt x="482854" y="329323"/>
                  </a:lnTo>
                  <a:lnTo>
                    <a:pt x="484136" y="334429"/>
                  </a:lnTo>
                  <a:lnTo>
                    <a:pt x="491502" y="332168"/>
                  </a:lnTo>
                  <a:close/>
                </a:path>
                <a:path w="1378585" h="426720">
                  <a:moveTo>
                    <a:pt x="511149" y="326110"/>
                  </a:moveTo>
                  <a:lnTo>
                    <a:pt x="509384" y="321144"/>
                  </a:lnTo>
                  <a:lnTo>
                    <a:pt x="505929" y="322211"/>
                  </a:lnTo>
                  <a:lnTo>
                    <a:pt x="502475" y="323278"/>
                  </a:lnTo>
                  <a:lnTo>
                    <a:pt x="503783" y="328383"/>
                  </a:lnTo>
                  <a:lnTo>
                    <a:pt x="511149" y="326110"/>
                  </a:lnTo>
                  <a:close/>
                </a:path>
                <a:path w="1378585" h="426720">
                  <a:moveTo>
                    <a:pt x="530796" y="320052"/>
                  </a:moveTo>
                  <a:lnTo>
                    <a:pt x="528993" y="315099"/>
                  </a:lnTo>
                  <a:lnTo>
                    <a:pt x="525538" y="316166"/>
                  </a:lnTo>
                  <a:lnTo>
                    <a:pt x="522084" y="317233"/>
                  </a:lnTo>
                  <a:lnTo>
                    <a:pt x="523430" y="322326"/>
                  </a:lnTo>
                  <a:lnTo>
                    <a:pt x="530796" y="320052"/>
                  </a:lnTo>
                  <a:close/>
                </a:path>
                <a:path w="1378585" h="426720">
                  <a:moveTo>
                    <a:pt x="550405" y="313880"/>
                  </a:moveTo>
                  <a:lnTo>
                    <a:pt x="548576" y="308940"/>
                  </a:lnTo>
                  <a:lnTo>
                    <a:pt x="545147" y="310070"/>
                  </a:lnTo>
                  <a:lnTo>
                    <a:pt x="541718" y="311200"/>
                  </a:lnTo>
                  <a:lnTo>
                    <a:pt x="543090" y="316280"/>
                  </a:lnTo>
                  <a:lnTo>
                    <a:pt x="550405" y="313880"/>
                  </a:lnTo>
                  <a:close/>
                </a:path>
                <a:path w="1378585" h="426720">
                  <a:moveTo>
                    <a:pt x="569937" y="307467"/>
                  </a:moveTo>
                  <a:lnTo>
                    <a:pt x="568083" y="302539"/>
                  </a:lnTo>
                  <a:lnTo>
                    <a:pt x="564654" y="303669"/>
                  </a:lnTo>
                  <a:lnTo>
                    <a:pt x="561225" y="304800"/>
                  </a:lnTo>
                  <a:lnTo>
                    <a:pt x="562622" y="309880"/>
                  </a:lnTo>
                  <a:lnTo>
                    <a:pt x="569937" y="307467"/>
                  </a:lnTo>
                  <a:close/>
                </a:path>
                <a:path w="1378585" h="426720">
                  <a:moveTo>
                    <a:pt x="589483" y="301078"/>
                  </a:moveTo>
                  <a:lnTo>
                    <a:pt x="587590" y="296151"/>
                  </a:lnTo>
                  <a:lnTo>
                    <a:pt x="584161" y="297281"/>
                  </a:lnTo>
                  <a:lnTo>
                    <a:pt x="580732" y="298411"/>
                  </a:lnTo>
                  <a:lnTo>
                    <a:pt x="582155" y="303479"/>
                  </a:lnTo>
                  <a:lnTo>
                    <a:pt x="589483" y="301078"/>
                  </a:lnTo>
                  <a:close/>
                </a:path>
                <a:path w="1378585" h="426720">
                  <a:moveTo>
                    <a:pt x="608990" y="294589"/>
                  </a:moveTo>
                  <a:lnTo>
                    <a:pt x="607085" y="289674"/>
                  </a:lnTo>
                  <a:lnTo>
                    <a:pt x="603669" y="290855"/>
                  </a:lnTo>
                  <a:lnTo>
                    <a:pt x="600252" y="292011"/>
                  </a:lnTo>
                  <a:lnTo>
                    <a:pt x="601700" y="297065"/>
                  </a:lnTo>
                  <a:lnTo>
                    <a:pt x="605358" y="295846"/>
                  </a:lnTo>
                  <a:lnTo>
                    <a:pt x="608990" y="294589"/>
                  </a:lnTo>
                  <a:close/>
                </a:path>
                <a:path w="1378585" h="426720">
                  <a:moveTo>
                    <a:pt x="628421" y="287870"/>
                  </a:moveTo>
                  <a:lnTo>
                    <a:pt x="626491" y="282968"/>
                  </a:lnTo>
                  <a:lnTo>
                    <a:pt x="623074" y="284149"/>
                  </a:lnTo>
                  <a:lnTo>
                    <a:pt x="619658" y="285330"/>
                  </a:lnTo>
                  <a:lnTo>
                    <a:pt x="621144" y="290385"/>
                  </a:lnTo>
                  <a:lnTo>
                    <a:pt x="628421" y="287870"/>
                  </a:lnTo>
                  <a:close/>
                </a:path>
                <a:path w="1378585" h="426720">
                  <a:moveTo>
                    <a:pt x="647852" y="281152"/>
                  </a:moveTo>
                  <a:lnTo>
                    <a:pt x="645896" y="276263"/>
                  </a:lnTo>
                  <a:lnTo>
                    <a:pt x="642480" y="277444"/>
                  </a:lnTo>
                  <a:lnTo>
                    <a:pt x="639064" y="278625"/>
                  </a:lnTo>
                  <a:lnTo>
                    <a:pt x="640562" y="283667"/>
                  </a:lnTo>
                  <a:lnTo>
                    <a:pt x="647852" y="281152"/>
                  </a:lnTo>
                  <a:close/>
                </a:path>
                <a:path w="1378585" h="426720">
                  <a:moveTo>
                    <a:pt x="667270" y="274421"/>
                  </a:moveTo>
                  <a:lnTo>
                    <a:pt x="665289" y="269544"/>
                  </a:lnTo>
                  <a:lnTo>
                    <a:pt x="661885" y="270751"/>
                  </a:lnTo>
                  <a:lnTo>
                    <a:pt x="658469" y="271932"/>
                  </a:lnTo>
                  <a:lnTo>
                    <a:pt x="659993" y="276974"/>
                  </a:lnTo>
                  <a:lnTo>
                    <a:pt x="663638" y="275717"/>
                  </a:lnTo>
                  <a:lnTo>
                    <a:pt x="667270" y="274421"/>
                  </a:lnTo>
                  <a:close/>
                </a:path>
                <a:path w="1378585" h="426720">
                  <a:moveTo>
                    <a:pt x="686612" y="267436"/>
                  </a:moveTo>
                  <a:lnTo>
                    <a:pt x="684618" y="262572"/>
                  </a:lnTo>
                  <a:lnTo>
                    <a:pt x="681215" y="263791"/>
                  </a:lnTo>
                  <a:lnTo>
                    <a:pt x="677824" y="265010"/>
                  </a:lnTo>
                  <a:lnTo>
                    <a:pt x="679361" y="270052"/>
                  </a:lnTo>
                  <a:lnTo>
                    <a:pt x="686612" y="267436"/>
                  </a:lnTo>
                  <a:close/>
                </a:path>
                <a:path w="1378585" h="426720">
                  <a:moveTo>
                    <a:pt x="705942" y="260477"/>
                  </a:moveTo>
                  <a:lnTo>
                    <a:pt x="703935" y="255612"/>
                  </a:lnTo>
                  <a:lnTo>
                    <a:pt x="700532" y="256832"/>
                  </a:lnTo>
                  <a:lnTo>
                    <a:pt x="697128" y="258051"/>
                  </a:lnTo>
                  <a:lnTo>
                    <a:pt x="698703" y="263080"/>
                  </a:lnTo>
                  <a:lnTo>
                    <a:pt x="705942" y="260477"/>
                  </a:lnTo>
                  <a:close/>
                </a:path>
                <a:path w="1378585" h="426720">
                  <a:moveTo>
                    <a:pt x="725284" y="253504"/>
                  </a:moveTo>
                  <a:lnTo>
                    <a:pt x="723239" y="248653"/>
                  </a:lnTo>
                  <a:lnTo>
                    <a:pt x="719848" y="249872"/>
                  </a:lnTo>
                  <a:lnTo>
                    <a:pt x="716457" y="251091"/>
                  </a:lnTo>
                  <a:lnTo>
                    <a:pt x="718032" y="256120"/>
                  </a:lnTo>
                  <a:lnTo>
                    <a:pt x="725284" y="253504"/>
                  </a:lnTo>
                  <a:close/>
                </a:path>
                <a:path w="1378585" h="426720">
                  <a:moveTo>
                    <a:pt x="744537" y="246329"/>
                  </a:moveTo>
                  <a:lnTo>
                    <a:pt x="742480" y="241477"/>
                  </a:lnTo>
                  <a:lnTo>
                    <a:pt x="739101" y="242735"/>
                  </a:lnTo>
                  <a:lnTo>
                    <a:pt x="735723" y="243992"/>
                  </a:lnTo>
                  <a:lnTo>
                    <a:pt x="737311" y="249008"/>
                  </a:lnTo>
                  <a:lnTo>
                    <a:pt x="744537" y="246329"/>
                  </a:lnTo>
                  <a:close/>
                </a:path>
                <a:path w="1378585" h="426720">
                  <a:moveTo>
                    <a:pt x="763803" y="239153"/>
                  </a:moveTo>
                  <a:lnTo>
                    <a:pt x="761733" y="234315"/>
                  </a:lnTo>
                  <a:lnTo>
                    <a:pt x="758355" y="235572"/>
                  </a:lnTo>
                  <a:lnTo>
                    <a:pt x="754976" y="236829"/>
                  </a:lnTo>
                  <a:lnTo>
                    <a:pt x="756589" y="241846"/>
                  </a:lnTo>
                  <a:lnTo>
                    <a:pt x="763803" y="239153"/>
                  </a:lnTo>
                  <a:close/>
                </a:path>
                <a:path w="1378585" h="426720">
                  <a:moveTo>
                    <a:pt x="783056" y="231978"/>
                  </a:moveTo>
                  <a:lnTo>
                    <a:pt x="780973" y="227139"/>
                  </a:lnTo>
                  <a:lnTo>
                    <a:pt x="777595" y="228396"/>
                  </a:lnTo>
                  <a:lnTo>
                    <a:pt x="774217" y="229654"/>
                  </a:lnTo>
                  <a:lnTo>
                    <a:pt x="775843" y="234670"/>
                  </a:lnTo>
                  <a:lnTo>
                    <a:pt x="783056" y="231978"/>
                  </a:lnTo>
                  <a:close/>
                </a:path>
                <a:path w="1378585" h="426720">
                  <a:moveTo>
                    <a:pt x="802259" y="224663"/>
                  </a:moveTo>
                  <a:lnTo>
                    <a:pt x="800176" y="219837"/>
                  </a:lnTo>
                  <a:lnTo>
                    <a:pt x="796798" y="221119"/>
                  </a:lnTo>
                  <a:lnTo>
                    <a:pt x="793419" y="222402"/>
                  </a:lnTo>
                  <a:lnTo>
                    <a:pt x="795070" y="227418"/>
                  </a:lnTo>
                  <a:lnTo>
                    <a:pt x="802259" y="224663"/>
                  </a:lnTo>
                  <a:close/>
                </a:path>
                <a:path w="1378585" h="426720">
                  <a:moveTo>
                    <a:pt x="821461" y="217335"/>
                  </a:moveTo>
                  <a:lnTo>
                    <a:pt x="819365" y="212509"/>
                  </a:lnTo>
                  <a:lnTo>
                    <a:pt x="815987" y="213791"/>
                  </a:lnTo>
                  <a:lnTo>
                    <a:pt x="812609" y="215074"/>
                  </a:lnTo>
                  <a:lnTo>
                    <a:pt x="814273" y="220078"/>
                  </a:lnTo>
                  <a:lnTo>
                    <a:pt x="821461" y="217335"/>
                  </a:lnTo>
                  <a:close/>
                </a:path>
                <a:path w="1378585" h="426720">
                  <a:moveTo>
                    <a:pt x="840663" y="210007"/>
                  </a:moveTo>
                  <a:lnTo>
                    <a:pt x="838555" y="205181"/>
                  </a:lnTo>
                  <a:lnTo>
                    <a:pt x="835177" y="206463"/>
                  </a:lnTo>
                  <a:lnTo>
                    <a:pt x="831799" y="207746"/>
                  </a:lnTo>
                  <a:lnTo>
                    <a:pt x="833462" y="212750"/>
                  </a:lnTo>
                  <a:lnTo>
                    <a:pt x="840663" y="210007"/>
                  </a:lnTo>
                  <a:close/>
                </a:path>
                <a:path w="1378585" h="426720">
                  <a:moveTo>
                    <a:pt x="859828" y="202577"/>
                  </a:moveTo>
                  <a:lnTo>
                    <a:pt x="857707" y="197751"/>
                  </a:lnTo>
                  <a:lnTo>
                    <a:pt x="854341" y="199059"/>
                  </a:lnTo>
                  <a:lnTo>
                    <a:pt x="850976" y="200367"/>
                  </a:lnTo>
                  <a:lnTo>
                    <a:pt x="852652" y="205359"/>
                  </a:lnTo>
                  <a:lnTo>
                    <a:pt x="859828" y="202577"/>
                  </a:lnTo>
                  <a:close/>
                </a:path>
                <a:path w="1378585" h="426720">
                  <a:moveTo>
                    <a:pt x="878979" y="195122"/>
                  </a:moveTo>
                  <a:lnTo>
                    <a:pt x="876846" y="190309"/>
                  </a:lnTo>
                  <a:lnTo>
                    <a:pt x="873480" y="191617"/>
                  </a:lnTo>
                  <a:lnTo>
                    <a:pt x="870115" y="192925"/>
                  </a:lnTo>
                  <a:lnTo>
                    <a:pt x="871791" y="197916"/>
                  </a:lnTo>
                  <a:lnTo>
                    <a:pt x="878979" y="195122"/>
                  </a:lnTo>
                  <a:close/>
                </a:path>
                <a:path w="1378585" h="426720">
                  <a:moveTo>
                    <a:pt x="898131" y="187693"/>
                  </a:moveTo>
                  <a:lnTo>
                    <a:pt x="895997" y="182880"/>
                  </a:lnTo>
                  <a:lnTo>
                    <a:pt x="892632" y="184188"/>
                  </a:lnTo>
                  <a:lnTo>
                    <a:pt x="889266" y="185496"/>
                  </a:lnTo>
                  <a:lnTo>
                    <a:pt x="890955" y="190487"/>
                  </a:lnTo>
                  <a:lnTo>
                    <a:pt x="898131" y="187693"/>
                  </a:lnTo>
                  <a:close/>
                </a:path>
                <a:path w="1378585" h="426720">
                  <a:moveTo>
                    <a:pt x="917257" y="180200"/>
                  </a:moveTo>
                  <a:lnTo>
                    <a:pt x="915123" y="175387"/>
                  </a:lnTo>
                  <a:lnTo>
                    <a:pt x="911758" y="176707"/>
                  </a:lnTo>
                  <a:lnTo>
                    <a:pt x="908392" y="178028"/>
                  </a:lnTo>
                  <a:lnTo>
                    <a:pt x="910094" y="183019"/>
                  </a:lnTo>
                  <a:lnTo>
                    <a:pt x="917257" y="180200"/>
                  </a:lnTo>
                  <a:close/>
                </a:path>
                <a:path w="1378585" h="426720">
                  <a:moveTo>
                    <a:pt x="936396" y="172694"/>
                  </a:moveTo>
                  <a:lnTo>
                    <a:pt x="934250" y="167881"/>
                  </a:lnTo>
                  <a:lnTo>
                    <a:pt x="930884" y="169202"/>
                  </a:lnTo>
                  <a:lnTo>
                    <a:pt x="927519" y="170522"/>
                  </a:lnTo>
                  <a:lnTo>
                    <a:pt x="929220" y="175514"/>
                  </a:lnTo>
                  <a:lnTo>
                    <a:pt x="936396" y="172694"/>
                  </a:lnTo>
                  <a:close/>
                </a:path>
                <a:path w="1378585" h="426720">
                  <a:moveTo>
                    <a:pt x="955522" y="165188"/>
                  </a:moveTo>
                  <a:lnTo>
                    <a:pt x="953376" y="160375"/>
                  </a:lnTo>
                  <a:lnTo>
                    <a:pt x="950010" y="161696"/>
                  </a:lnTo>
                  <a:lnTo>
                    <a:pt x="946645" y="163017"/>
                  </a:lnTo>
                  <a:lnTo>
                    <a:pt x="948347" y="167995"/>
                  </a:lnTo>
                  <a:lnTo>
                    <a:pt x="955522" y="165188"/>
                  </a:lnTo>
                  <a:close/>
                </a:path>
                <a:path w="1378585" h="426720">
                  <a:moveTo>
                    <a:pt x="974636" y="157657"/>
                  </a:moveTo>
                  <a:lnTo>
                    <a:pt x="972489" y="152857"/>
                  </a:lnTo>
                  <a:lnTo>
                    <a:pt x="969124" y="154178"/>
                  </a:lnTo>
                  <a:lnTo>
                    <a:pt x="965758" y="155498"/>
                  </a:lnTo>
                  <a:lnTo>
                    <a:pt x="967473" y="160489"/>
                  </a:lnTo>
                  <a:lnTo>
                    <a:pt x="974636" y="157657"/>
                  </a:lnTo>
                  <a:close/>
                </a:path>
                <a:path w="1378585" h="426720">
                  <a:moveTo>
                    <a:pt x="993749" y="150126"/>
                  </a:moveTo>
                  <a:lnTo>
                    <a:pt x="991603" y="145326"/>
                  </a:lnTo>
                  <a:lnTo>
                    <a:pt x="988237" y="146646"/>
                  </a:lnTo>
                  <a:lnTo>
                    <a:pt x="984872" y="147967"/>
                  </a:lnTo>
                  <a:lnTo>
                    <a:pt x="986586" y="152958"/>
                  </a:lnTo>
                  <a:lnTo>
                    <a:pt x="993749" y="150126"/>
                  </a:lnTo>
                  <a:close/>
                </a:path>
                <a:path w="1378585" h="426720">
                  <a:moveTo>
                    <a:pt x="1012875" y="142595"/>
                  </a:moveTo>
                  <a:lnTo>
                    <a:pt x="1010729" y="137795"/>
                  </a:lnTo>
                  <a:lnTo>
                    <a:pt x="1007364" y="139115"/>
                  </a:lnTo>
                  <a:lnTo>
                    <a:pt x="1003998" y="140436"/>
                  </a:lnTo>
                  <a:lnTo>
                    <a:pt x="1005713" y="145427"/>
                  </a:lnTo>
                  <a:lnTo>
                    <a:pt x="1012875" y="142595"/>
                  </a:lnTo>
                  <a:close/>
                </a:path>
                <a:path w="1378585" h="426720">
                  <a:moveTo>
                    <a:pt x="1031989" y="135089"/>
                  </a:moveTo>
                  <a:lnTo>
                    <a:pt x="1029843" y="130276"/>
                  </a:lnTo>
                  <a:lnTo>
                    <a:pt x="1026477" y="131597"/>
                  </a:lnTo>
                  <a:lnTo>
                    <a:pt x="1023112" y="132918"/>
                  </a:lnTo>
                  <a:lnTo>
                    <a:pt x="1024826" y="137896"/>
                  </a:lnTo>
                  <a:lnTo>
                    <a:pt x="1031989" y="135089"/>
                  </a:lnTo>
                  <a:close/>
                </a:path>
                <a:path w="1378585" h="426720">
                  <a:moveTo>
                    <a:pt x="1051115" y="127571"/>
                  </a:moveTo>
                  <a:lnTo>
                    <a:pt x="1048969" y="122758"/>
                  </a:lnTo>
                  <a:lnTo>
                    <a:pt x="1045603" y="124079"/>
                  </a:lnTo>
                  <a:lnTo>
                    <a:pt x="1042238" y="125399"/>
                  </a:lnTo>
                  <a:lnTo>
                    <a:pt x="1043940" y="130378"/>
                  </a:lnTo>
                  <a:lnTo>
                    <a:pt x="1051115" y="127571"/>
                  </a:lnTo>
                  <a:close/>
                </a:path>
                <a:path w="1378585" h="426720">
                  <a:moveTo>
                    <a:pt x="1070229" y="120065"/>
                  </a:moveTo>
                  <a:lnTo>
                    <a:pt x="1068095" y="115252"/>
                  </a:lnTo>
                  <a:lnTo>
                    <a:pt x="1064729" y="116573"/>
                  </a:lnTo>
                  <a:lnTo>
                    <a:pt x="1061364" y="117894"/>
                  </a:lnTo>
                  <a:lnTo>
                    <a:pt x="1063066" y="122885"/>
                  </a:lnTo>
                  <a:lnTo>
                    <a:pt x="1070229" y="120065"/>
                  </a:lnTo>
                  <a:close/>
                </a:path>
                <a:path w="1378585" h="426720">
                  <a:moveTo>
                    <a:pt x="1089355" y="112560"/>
                  </a:moveTo>
                  <a:lnTo>
                    <a:pt x="1087221" y="107746"/>
                  </a:lnTo>
                  <a:lnTo>
                    <a:pt x="1083856" y="109067"/>
                  </a:lnTo>
                  <a:lnTo>
                    <a:pt x="1080490" y="110388"/>
                  </a:lnTo>
                  <a:lnTo>
                    <a:pt x="1082192" y="115379"/>
                  </a:lnTo>
                  <a:lnTo>
                    <a:pt x="1089355" y="112560"/>
                  </a:lnTo>
                  <a:close/>
                </a:path>
                <a:path w="1378585" h="426720">
                  <a:moveTo>
                    <a:pt x="1108494" y="105117"/>
                  </a:moveTo>
                  <a:lnTo>
                    <a:pt x="1106360" y="100304"/>
                  </a:lnTo>
                  <a:lnTo>
                    <a:pt x="1102995" y="101612"/>
                  </a:lnTo>
                  <a:lnTo>
                    <a:pt x="1099629" y="102920"/>
                  </a:lnTo>
                  <a:lnTo>
                    <a:pt x="1101318" y="107911"/>
                  </a:lnTo>
                  <a:lnTo>
                    <a:pt x="1108494" y="105117"/>
                  </a:lnTo>
                  <a:close/>
                </a:path>
                <a:path w="1378585" h="426720">
                  <a:moveTo>
                    <a:pt x="1127645" y="97675"/>
                  </a:moveTo>
                  <a:lnTo>
                    <a:pt x="1125524" y="92862"/>
                  </a:lnTo>
                  <a:lnTo>
                    <a:pt x="1122159" y="94170"/>
                  </a:lnTo>
                  <a:lnTo>
                    <a:pt x="1118793" y="95478"/>
                  </a:lnTo>
                  <a:lnTo>
                    <a:pt x="1120470" y="100469"/>
                  </a:lnTo>
                  <a:lnTo>
                    <a:pt x="1127645" y="97675"/>
                  </a:lnTo>
                  <a:close/>
                </a:path>
                <a:path w="1378585" h="426720">
                  <a:moveTo>
                    <a:pt x="1146797" y="90233"/>
                  </a:moveTo>
                  <a:lnTo>
                    <a:pt x="1144676" y="85407"/>
                  </a:lnTo>
                  <a:lnTo>
                    <a:pt x="1141310" y="86715"/>
                  </a:lnTo>
                  <a:lnTo>
                    <a:pt x="1137945" y="88023"/>
                  </a:lnTo>
                  <a:lnTo>
                    <a:pt x="1139621" y="93014"/>
                  </a:lnTo>
                  <a:lnTo>
                    <a:pt x="1146797" y="90233"/>
                  </a:lnTo>
                  <a:close/>
                </a:path>
                <a:path w="1378585" h="426720">
                  <a:moveTo>
                    <a:pt x="1165974" y="82892"/>
                  </a:moveTo>
                  <a:lnTo>
                    <a:pt x="1163866" y="78054"/>
                  </a:lnTo>
                  <a:lnTo>
                    <a:pt x="1160487" y="79349"/>
                  </a:lnTo>
                  <a:lnTo>
                    <a:pt x="1157109" y="80645"/>
                  </a:lnTo>
                  <a:lnTo>
                    <a:pt x="1158786" y="85636"/>
                  </a:lnTo>
                  <a:lnTo>
                    <a:pt x="1165974" y="82892"/>
                  </a:lnTo>
                  <a:close/>
                </a:path>
                <a:path w="1378585" h="426720">
                  <a:moveTo>
                    <a:pt x="1185151" y="75552"/>
                  </a:moveTo>
                  <a:lnTo>
                    <a:pt x="1183055" y="70713"/>
                  </a:lnTo>
                  <a:lnTo>
                    <a:pt x="1179677" y="72009"/>
                  </a:lnTo>
                  <a:lnTo>
                    <a:pt x="1176299" y="73304"/>
                  </a:lnTo>
                  <a:lnTo>
                    <a:pt x="1177963" y="78295"/>
                  </a:lnTo>
                  <a:lnTo>
                    <a:pt x="1185151" y="75552"/>
                  </a:lnTo>
                  <a:close/>
                </a:path>
                <a:path w="1378585" h="426720">
                  <a:moveTo>
                    <a:pt x="1204341" y="68211"/>
                  </a:moveTo>
                  <a:lnTo>
                    <a:pt x="1202258" y="63373"/>
                  </a:lnTo>
                  <a:lnTo>
                    <a:pt x="1198880" y="64668"/>
                  </a:lnTo>
                  <a:lnTo>
                    <a:pt x="1195501" y="65963"/>
                  </a:lnTo>
                  <a:lnTo>
                    <a:pt x="1197152" y="70967"/>
                  </a:lnTo>
                  <a:lnTo>
                    <a:pt x="1204341" y="68211"/>
                  </a:lnTo>
                  <a:close/>
                </a:path>
                <a:path w="1378585" h="426720">
                  <a:moveTo>
                    <a:pt x="1223556" y="60972"/>
                  </a:moveTo>
                  <a:lnTo>
                    <a:pt x="1221486" y="56121"/>
                  </a:lnTo>
                  <a:lnTo>
                    <a:pt x="1218095" y="57391"/>
                  </a:lnTo>
                  <a:lnTo>
                    <a:pt x="1214704" y="58661"/>
                  </a:lnTo>
                  <a:lnTo>
                    <a:pt x="1216342" y="63665"/>
                  </a:lnTo>
                  <a:lnTo>
                    <a:pt x="1223556" y="60972"/>
                  </a:lnTo>
                  <a:close/>
                </a:path>
                <a:path w="1378585" h="426720">
                  <a:moveTo>
                    <a:pt x="1242796" y="53771"/>
                  </a:moveTo>
                  <a:lnTo>
                    <a:pt x="1240739" y="48920"/>
                  </a:lnTo>
                  <a:lnTo>
                    <a:pt x="1237348" y="50190"/>
                  </a:lnTo>
                  <a:lnTo>
                    <a:pt x="1233957" y="51460"/>
                  </a:lnTo>
                  <a:lnTo>
                    <a:pt x="1235583" y="56464"/>
                  </a:lnTo>
                  <a:lnTo>
                    <a:pt x="1242796" y="53771"/>
                  </a:lnTo>
                  <a:close/>
                </a:path>
                <a:path w="1378585" h="426720">
                  <a:moveTo>
                    <a:pt x="1262037" y="46583"/>
                  </a:moveTo>
                  <a:lnTo>
                    <a:pt x="1259992" y="41732"/>
                  </a:lnTo>
                  <a:lnTo>
                    <a:pt x="1256601" y="43002"/>
                  </a:lnTo>
                  <a:lnTo>
                    <a:pt x="1253210" y="44272"/>
                  </a:lnTo>
                  <a:lnTo>
                    <a:pt x="1254823" y="49288"/>
                  </a:lnTo>
                  <a:lnTo>
                    <a:pt x="1262037" y="46583"/>
                  </a:lnTo>
                  <a:close/>
                </a:path>
                <a:path w="1378585" h="426720">
                  <a:moveTo>
                    <a:pt x="1281290" y="39458"/>
                  </a:moveTo>
                  <a:lnTo>
                    <a:pt x="1279258" y="34594"/>
                  </a:lnTo>
                  <a:lnTo>
                    <a:pt x="1275854" y="35826"/>
                  </a:lnTo>
                  <a:lnTo>
                    <a:pt x="1272451" y="37058"/>
                  </a:lnTo>
                  <a:lnTo>
                    <a:pt x="1274051" y="42075"/>
                  </a:lnTo>
                  <a:lnTo>
                    <a:pt x="1281290" y="39458"/>
                  </a:lnTo>
                  <a:close/>
                </a:path>
                <a:path w="1378585" h="426720">
                  <a:moveTo>
                    <a:pt x="1300607" y="32448"/>
                  </a:moveTo>
                  <a:lnTo>
                    <a:pt x="1298587" y="27584"/>
                  </a:lnTo>
                  <a:lnTo>
                    <a:pt x="1295184" y="28816"/>
                  </a:lnTo>
                  <a:lnTo>
                    <a:pt x="1291780" y="30048"/>
                  </a:lnTo>
                  <a:lnTo>
                    <a:pt x="1293368" y="35077"/>
                  </a:lnTo>
                  <a:lnTo>
                    <a:pt x="1300607" y="32448"/>
                  </a:lnTo>
                  <a:close/>
                </a:path>
                <a:path w="1378585" h="426720">
                  <a:moveTo>
                    <a:pt x="1319898" y="25450"/>
                  </a:moveTo>
                  <a:lnTo>
                    <a:pt x="1317904" y="20586"/>
                  </a:lnTo>
                  <a:lnTo>
                    <a:pt x="1314500" y="21818"/>
                  </a:lnTo>
                  <a:lnTo>
                    <a:pt x="1311097" y="23050"/>
                  </a:lnTo>
                  <a:lnTo>
                    <a:pt x="1312672" y="28079"/>
                  </a:lnTo>
                  <a:lnTo>
                    <a:pt x="1319898" y="25450"/>
                  </a:lnTo>
                  <a:close/>
                </a:path>
                <a:path w="1378585" h="426720">
                  <a:moveTo>
                    <a:pt x="1339215" y="18453"/>
                  </a:moveTo>
                  <a:lnTo>
                    <a:pt x="1337233" y="13576"/>
                  </a:lnTo>
                  <a:lnTo>
                    <a:pt x="1333830" y="14808"/>
                  </a:lnTo>
                  <a:lnTo>
                    <a:pt x="1330426" y="16040"/>
                  </a:lnTo>
                  <a:lnTo>
                    <a:pt x="1331988" y="21069"/>
                  </a:lnTo>
                  <a:lnTo>
                    <a:pt x="1339215" y="18453"/>
                  </a:lnTo>
                  <a:close/>
                </a:path>
                <a:path w="1378585" h="426720">
                  <a:moveTo>
                    <a:pt x="1358595" y="11671"/>
                  </a:moveTo>
                  <a:lnTo>
                    <a:pt x="1356626" y="6781"/>
                  </a:lnTo>
                  <a:lnTo>
                    <a:pt x="1353210" y="7975"/>
                  </a:lnTo>
                  <a:lnTo>
                    <a:pt x="1349794" y="9169"/>
                  </a:lnTo>
                  <a:lnTo>
                    <a:pt x="1351330" y="14211"/>
                  </a:lnTo>
                  <a:lnTo>
                    <a:pt x="1358595" y="11671"/>
                  </a:lnTo>
                  <a:close/>
                </a:path>
                <a:path w="1378585" h="426720">
                  <a:moveTo>
                    <a:pt x="1377975" y="4889"/>
                  </a:moveTo>
                  <a:lnTo>
                    <a:pt x="1376032" y="0"/>
                  </a:lnTo>
                  <a:lnTo>
                    <a:pt x="1372616" y="1193"/>
                  </a:lnTo>
                  <a:lnTo>
                    <a:pt x="1369199" y="2387"/>
                  </a:lnTo>
                  <a:lnTo>
                    <a:pt x="1370723" y="7429"/>
                  </a:lnTo>
                  <a:lnTo>
                    <a:pt x="1377975" y="488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 descr=""/>
            <p:cNvSpPr/>
            <p:nvPr/>
          </p:nvSpPr>
          <p:spPr>
            <a:xfrm>
              <a:off x="3800411" y="5466651"/>
              <a:ext cx="868680" cy="198755"/>
            </a:xfrm>
            <a:custGeom>
              <a:avLst/>
              <a:gdLst/>
              <a:ahLst/>
              <a:cxnLst/>
              <a:rect l="l" t="t" r="r" b="b"/>
              <a:pathLst>
                <a:path w="868679" h="198754">
                  <a:moveTo>
                    <a:pt x="8775" y="196113"/>
                  </a:moveTo>
                  <a:lnTo>
                    <a:pt x="6832" y="191223"/>
                  </a:lnTo>
                  <a:lnTo>
                    <a:pt x="3416" y="192417"/>
                  </a:lnTo>
                  <a:lnTo>
                    <a:pt x="0" y="193611"/>
                  </a:lnTo>
                  <a:lnTo>
                    <a:pt x="1524" y="198653"/>
                  </a:lnTo>
                  <a:lnTo>
                    <a:pt x="8775" y="196113"/>
                  </a:lnTo>
                  <a:close/>
                </a:path>
                <a:path w="868679" h="198754">
                  <a:moveTo>
                    <a:pt x="28168" y="189344"/>
                  </a:moveTo>
                  <a:lnTo>
                    <a:pt x="26238" y="184442"/>
                  </a:lnTo>
                  <a:lnTo>
                    <a:pt x="22821" y="185635"/>
                  </a:lnTo>
                  <a:lnTo>
                    <a:pt x="19405" y="186829"/>
                  </a:lnTo>
                  <a:lnTo>
                    <a:pt x="20904" y="191884"/>
                  </a:lnTo>
                  <a:lnTo>
                    <a:pt x="28168" y="189344"/>
                  </a:lnTo>
                  <a:close/>
                </a:path>
                <a:path w="868679" h="198754">
                  <a:moveTo>
                    <a:pt x="47612" y="182727"/>
                  </a:moveTo>
                  <a:lnTo>
                    <a:pt x="45694" y="177825"/>
                  </a:lnTo>
                  <a:lnTo>
                    <a:pt x="42265" y="178968"/>
                  </a:lnTo>
                  <a:lnTo>
                    <a:pt x="38836" y="180111"/>
                  </a:lnTo>
                  <a:lnTo>
                    <a:pt x="40309" y="185166"/>
                  </a:lnTo>
                  <a:lnTo>
                    <a:pt x="47612" y="182727"/>
                  </a:lnTo>
                  <a:close/>
                </a:path>
                <a:path w="868679" h="198754">
                  <a:moveTo>
                    <a:pt x="67081" y="176225"/>
                  </a:moveTo>
                  <a:lnTo>
                    <a:pt x="65189" y="171310"/>
                  </a:lnTo>
                  <a:lnTo>
                    <a:pt x="61760" y="172453"/>
                  </a:lnTo>
                  <a:lnTo>
                    <a:pt x="58331" y="173596"/>
                  </a:lnTo>
                  <a:lnTo>
                    <a:pt x="59778" y="178663"/>
                  </a:lnTo>
                  <a:lnTo>
                    <a:pt x="67081" y="176225"/>
                  </a:lnTo>
                  <a:close/>
                </a:path>
                <a:path w="868679" h="198754">
                  <a:moveTo>
                    <a:pt x="86550" y="169710"/>
                  </a:moveTo>
                  <a:lnTo>
                    <a:pt x="84683" y="164795"/>
                  </a:lnTo>
                  <a:lnTo>
                    <a:pt x="81254" y="165938"/>
                  </a:lnTo>
                  <a:lnTo>
                    <a:pt x="77825" y="167081"/>
                  </a:lnTo>
                  <a:lnTo>
                    <a:pt x="79260" y="172161"/>
                  </a:lnTo>
                  <a:lnTo>
                    <a:pt x="86550" y="169710"/>
                  </a:lnTo>
                  <a:close/>
                </a:path>
                <a:path w="868679" h="198754">
                  <a:moveTo>
                    <a:pt x="106057" y="163271"/>
                  </a:moveTo>
                  <a:lnTo>
                    <a:pt x="104203" y="158343"/>
                  </a:lnTo>
                  <a:lnTo>
                    <a:pt x="100761" y="159435"/>
                  </a:lnTo>
                  <a:lnTo>
                    <a:pt x="97320" y="160566"/>
                  </a:lnTo>
                  <a:lnTo>
                    <a:pt x="98742" y="165633"/>
                  </a:lnTo>
                  <a:lnTo>
                    <a:pt x="102387" y="164439"/>
                  </a:lnTo>
                  <a:lnTo>
                    <a:pt x="106057" y="163271"/>
                  </a:lnTo>
                  <a:close/>
                </a:path>
                <a:path w="868679" h="198754">
                  <a:moveTo>
                    <a:pt x="125628" y="157073"/>
                  </a:moveTo>
                  <a:lnTo>
                    <a:pt x="123799" y="152133"/>
                  </a:lnTo>
                  <a:lnTo>
                    <a:pt x="120357" y="153225"/>
                  </a:lnTo>
                  <a:lnTo>
                    <a:pt x="116916" y="154317"/>
                  </a:lnTo>
                  <a:lnTo>
                    <a:pt x="118300" y="159397"/>
                  </a:lnTo>
                  <a:lnTo>
                    <a:pt x="125628" y="157073"/>
                  </a:lnTo>
                  <a:close/>
                </a:path>
                <a:path w="868679" h="198754">
                  <a:moveTo>
                    <a:pt x="145186" y="150863"/>
                  </a:moveTo>
                  <a:lnTo>
                    <a:pt x="143383" y="145910"/>
                  </a:lnTo>
                  <a:lnTo>
                    <a:pt x="139941" y="147002"/>
                  </a:lnTo>
                  <a:lnTo>
                    <a:pt x="136499" y="148094"/>
                  </a:lnTo>
                  <a:lnTo>
                    <a:pt x="137858" y="153187"/>
                  </a:lnTo>
                  <a:lnTo>
                    <a:pt x="145186" y="150863"/>
                  </a:lnTo>
                  <a:close/>
                </a:path>
                <a:path w="868679" h="198754">
                  <a:moveTo>
                    <a:pt x="164757" y="144653"/>
                  </a:moveTo>
                  <a:lnTo>
                    <a:pt x="162979" y="139700"/>
                  </a:lnTo>
                  <a:lnTo>
                    <a:pt x="159537" y="140792"/>
                  </a:lnTo>
                  <a:lnTo>
                    <a:pt x="156095" y="141884"/>
                  </a:lnTo>
                  <a:lnTo>
                    <a:pt x="157429" y="146977"/>
                  </a:lnTo>
                  <a:lnTo>
                    <a:pt x="164757" y="144653"/>
                  </a:lnTo>
                  <a:close/>
                </a:path>
                <a:path w="868679" h="198754">
                  <a:moveTo>
                    <a:pt x="184416" y="138709"/>
                  </a:moveTo>
                  <a:lnTo>
                    <a:pt x="182664" y="133743"/>
                  </a:lnTo>
                  <a:lnTo>
                    <a:pt x="179197" y="134772"/>
                  </a:lnTo>
                  <a:lnTo>
                    <a:pt x="175729" y="135801"/>
                  </a:lnTo>
                  <a:lnTo>
                    <a:pt x="177050" y="140906"/>
                  </a:lnTo>
                  <a:lnTo>
                    <a:pt x="184416" y="138709"/>
                  </a:lnTo>
                  <a:close/>
                </a:path>
                <a:path w="868679" h="198754">
                  <a:moveTo>
                    <a:pt x="204089" y="132829"/>
                  </a:moveTo>
                  <a:lnTo>
                    <a:pt x="202361" y="127863"/>
                  </a:lnTo>
                  <a:lnTo>
                    <a:pt x="198894" y="128892"/>
                  </a:lnTo>
                  <a:lnTo>
                    <a:pt x="195427" y="129921"/>
                  </a:lnTo>
                  <a:lnTo>
                    <a:pt x="196723" y="135039"/>
                  </a:lnTo>
                  <a:lnTo>
                    <a:pt x="204089" y="132829"/>
                  </a:lnTo>
                  <a:close/>
                </a:path>
                <a:path w="868679" h="198754">
                  <a:moveTo>
                    <a:pt x="223774" y="126961"/>
                  </a:moveTo>
                  <a:lnTo>
                    <a:pt x="222072" y="121983"/>
                  </a:lnTo>
                  <a:lnTo>
                    <a:pt x="218605" y="123012"/>
                  </a:lnTo>
                  <a:lnTo>
                    <a:pt x="215138" y="124040"/>
                  </a:lnTo>
                  <a:lnTo>
                    <a:pt x="216408" y="129159"/>
                  </a:lnTo>
                  <a:lnTo>
                    <a:pt x="223774" y="126961"/>
                  </a:lnTo>
                  <a:close/>
                </a:path>
                <a:path w="868679" h="198754">
                  <a:moveTo>
                    <a:pt x="243471" y="121208"/>
                  </a:moveTo>
                  <a:lnTo>
                    <a:pt x="241795" y="116217"/>
                  </a:lnTo>
                  <a:lnTo>
                    <a:pt x="238315" y="117182"/>
                  </a:lnTo>
                  <a:lnTo>
                    <a:pt x="234835" y="118148"/>
                  </a:lnTo>
                  <a:lnTo>
                    <a:pt x="236067" y="123266"/>
                  </a:lnTo>
                  <a:lnTo>
                    <a:pt x="243471" y="121208"/>
                  </a:lnTo>
                  <a:close/>
                </a:path>
                <a:path w="868679" h="198754">
                  <a:moveTo>
                    <a:pt x="263245" y="115709"/>
                  </a:moveTo>
                  <a:lnTo>
                    <a:pt x="261594" y="110705"/>
                  </a:lnTo>
                  <a:lnTo>
                    <a:pt x="258114" y="111671"/>
                  </a:lnTo>
                  <a:lnTo>
                    <a:pt x="254635" y="112636"/>
                  </a:lnTo>
                  <a:lnTo>
                    <a:pt x="255841" y="117767"/>
                  </a:lnTo>
                  <a:lnTo>
                    <a:pt x="263245" y="115709"/>
                  </a:lnTo>
                  <a:close/>
                </a:path>
                <a:path w="868679" h="198754">
                  <a:moveTo>
                    <a:pt x="283032" y="110197"/>
                  </a:moveTo>
                  <a:lnTo>
                    <a:pt x="281406" y="105194"/>
                  </a:lnTo>
                  <a:lnTo>
                    <a:pt x="277926" y="106159"/>
                  </a:lnTo>
                  <a:lnTo>
                    <a:pt x="274447" y="107124"/>
                  </a:lnTo>
                  <a:lnTo>
                    <a:pt x="275615" y="112268"/>
                  </a:lnTo>
                  <a:lnTo>
                    <a:pt x="283032" y="110197"/>
                  </a:lnTo>
                  <a:close/>
                </a:path>
                <a:path w="868679" h="198754">
                  <a:moveTo>
                    <a:pt x="302818" y="104698"/>
                  </a:moveTo>
                  <a:lnTo>
                    <a:pt x="301218" y="99682"/>
                  </a:lnTo>
                  <a:lnTo>
                    <a:pt x="297738" y="100647"/>
                  </a:lnTo>
                  <a:lnTo>
                    <a:pt x="294259" y="101612"/>
                  </a:lnTo>
                  <a:lnTo>
                    <a:pt x="295402" y="106756"/>
                  </a:lnTo>
                  <a:lnTo>
                    <a:pt x="302818" y="104698"/>
                  </a:lnTo>
                  <a:close/>
                </a:path>
                <a:path w="868679" h="198754">
                  <a:moveTo>
                    <a:pt x="322681" y="99517"/>
                  </a:moveTo>
                  <a:lnTo>
                    <a:pt x="321119" y="94488"/>
                  </a:lnTo>
                  <a:lnTo>
                    <a:pt x="317614" y="95389"/>
                  </a:lnTo>
                  <a:lnTo>
                    <a:pt x="314109" y="96291"/>
                  </a:lnTo>
                  <a:lnTo>
                    <a:pt x="315226" y="101434"/>
                  </a:lnTo>
                  <a:lnTo>
                    <a:pt x="322681" y="99517"/>
                  </a:lnTo>
                  <a:close/>
                </a:path>
                <a:path w="868679" h="198754">
                  <a:moveTo>
                    <a:pt x="342569" y="94411"/>
                  </a:moveTo>
                  <a:lnTo>
                    <a:pt x="341033" y="89369"/>
                  </a:lnTo>
                  <a:lnTo>
                    <a:pt x="337527" y="90271"/>
                  </a:lnTo>
                  <a:lnTo>
                    <a:pt x="334022" y="91173"/>
                  </a:lnTo>
                  <a:lnTo>
                    <a:pt x="335114" y="96329"/>
                  </a:lnTo>
                  <a:lnTo>
                    <a:pt x="342569" y="94411"/>
                  </a:lnTo>
                  <a:close/>
                </a:path>
                <a:path w="868679" h="198754">
                  <a:moveTo>
                    <a:pt x="362445" y="89319"/>
                  </a:moveTo>
                  <a:lnTo>
                    <a:pt x="360946" y="84264"/>
                  </a:lnTo>
                  <a:lnTo>
                    <a:pt x="357441" y="85166"/>
                  </a:lnTo>
                  <a:lnTo>
                    <a:pt x="353936" y="86067"/>
                  </a:lnTo>
                  <a:lnTo>
                    <a:pt x="355003" y="91224"/>
                  </a:lnTo>
                  <a:lnTo>
                    <a:pt x="362445" y="89319"/>
                  </a:lnTo>
                  <a:close/>
                </a:path>
                <a:path w="868679" h="198754">
                  <a:moveTo>
                    <a:pt x="382346" y="84302"/>
                  </a:moveTo>
                  <a:lnTo>
                    <a:pt x="380873" y="79248"/>
                  </a:lnTo>
                  <a:lnTo>
                    <a:pt x="377355" y="80073"/>
                  </a:lnTo>
                  <a:lnTo>
                    <a:pt x="373837" y="80937"/>
                  </a:lnTo>
                  <a:lnTo>
                    <a:pt x="374878" y="86106"/>
                  </a:lnTo>
                  <a:lnTo>
                    <a:pt x="378612" y="85178"/>
                  </a:lnTo>
                  <a:lnTo>
                    <a:pt x="382346" y="84302"/>
                  </a:lnTo>
                  <a:close/>
                </a:path>
                <a:path w="868679" h="198754">
                  <a:moveTo>
                    <a:pt x="402348" y="79641"/>
                  </a:moveTo>
                  <a:lnTo>
                    <a:pt x="400900" y="74574"/>
                  </a:lnTo>
                  <a:lnTo>
                    <a:pt x="397383" y="75399"/>
                  </a:lnTo>
                  <a:lnTo>
                    <a:pt x="393865" y="76225"/>
                  </a:lnTo>
                  <a:lnTo>
                    <a:pt x="394855" y="81394"/>
                  </a:lnTo>
                  <a:lnTo>
                    <a:pt x="402348" y="79641"/>
                  </a:lnTo>
                  <a:close/>
                </a:path>
                <a:path w="868679" h="198754">
                  <a:moveTo>
                    <a:pt x="422351" y="74968"/>
                  </a:moveTo>
                  <a:lnTo>
                    <a:pt x="420928" y="69888"/>
                  </a:lnTo>
                  <a:lnTo>
                    <a:pt x="417410" y="70713"/>
                  </a:lnTo>
                  <a:lnTo>
                    <a:pt x="413893" y="71539"/>
                  </a:lnTo>
                  <a:lnTo>
                    <a:pt x="414858" y="76720"/>
                  </a:lnTo>
                  <a:lnTo>
                    <a:pt x="422351" y="74968"/>
                  </a:lnTo>
                  <a:close/>
                </a:path>
                <a:path w="868679" h="198754">
                  <a:moveTo>
                    <a:pt x="442328" y="70294"/>
                  </a:moveTo>
                  <a:lnTo>
                    <a:pt x="440944" y="65214"/>
                  </a:lnTo>
                  <a:lnTo>
                    <a:pt x="437426" y="66040"/>
                  </a:lnTo>
                  <a:lnTo>
                    <a:pt x="433908" y="66865"/>
                  </a:lnTo>
                  <a:lnTo>
                    <a:pt x="434835" y="72047"/>
                  </a:lnTo>
                  <a:lnTo>
                    <a:pt x="442328" y="70294"/>
                  </a:lnTo>
                  <a:close/>
                </a:path>
                <a:path w="868679" h="198754">
                  <a:moveTo>
                    <a:pt x="462381" y="65913"/>
                  </a:moveTo>
                  <a:lnTo>
                    <a:pt x="461035" y="60820"/>
                  </a:lnTo>
                  <a:lnTo>
                    <a:pt x="457492" y="61556"/>
                  </a:lnTo>
                  <a:lnTo>
                    <a:pt x="453948" y="62293"/>
                  </a:lnTo>
                  <a:lnTo>
                    <a:pt x="454850" y="67487"/>
                  </a:lnTo>
                  <a:lnTo>
                    <a:pt x="462381" y="65913"/>
                  </a:lnTo>
                  <a:close/>
                </a:path>
                <a:path w="868679" h="198754">
                  <a:moveTo>
                    <a:pt x="482473" y="61696"/>
                  </a:moveTo>
                  <a:lnTo>
                    <a:pt x="481164" y="56603"/>
                  </a:lnTo>
                  <a:lnTo>
                    <a:pt x="477621" y="57340"/>
                  </a:lnTo>
                  <a:lnTo>
                    <a:pt x="474078" y="58089"/>
                  </a:lnTo>
                  <a:lnTo>
                    <a:pt x="474954" y="63284"/>
                  </a:lnTo>
                  <a:lnTo>
                    <a:pt x="482473" y="61696"/>
                  </a:lnTo>
                  <a:close/>
                </a:path>
                <a:path w="868679" h="198754">
                  <a:moveTo>
                    <a:pt x="502564" y="57480"/>
                  </a:moveTo>
                  <a:lnTo>
                    <a:pt x="501281" y="52374"/>
                  </a:lnTo>
                  <a:lnTo>
                    <a:pt x="497738" y="53111"/>
                  </a:lnTo>
                  <a:lnTo>
                    <a:pt x="494195" y="53848"/>
                  </a:lnTo>
                  <a:lnTo>
                    <a:pt x="495033" y="59055"/>
                  </a:lnTo>
                  <a:lnTo>
                    <a:pt x="502564" y="57480"/>
                  </a:lnTo>
                  <a:close/>
                </a:path>
                <a:path w="868679" h="198754">
                  <a:moveTo>
                    <a:pt x="522655" y="53263"/>
                  </a:moveTo>
                  <a:lnTo>
                    <a:pt x="521411" y="48158"/>
                  </a:lnTo>
                  <a:lnTo>
                    <a:pt x="517867" y="48895"/>
                  </a:lnTo>
                  <a:lnTo>
                    <a:pt x="514324" y="49631"/>
                  </a:lnTo>
                  <a:lnTo>
                    <a:pt x="515137" y="54851"/>
                  </a:lnTo>
                  <a:lnTo>
                    <a:pt x="522655" y="53263"/>
                  </a:lnTo>
                  <a:close/>
                </a:path>
                <a:path w="868679" h="198754">
                  <a:moveTo>
                    <a:pt x="542836" y="49504"/>
                  </a:moveTo>
                  <a:lnTo>
                    <a:pt x="541616" y="44373"/>
                  </a:lnTo>
                  <a:lnTo>
                    <a:pt x="538060" y="45034"/>
                  </a:lnTo>
                  <a:lnTo>
                    <a:pt x="534504" y="45694"/>
                  </a:lnTo>
                  <a:lnTo>
                    <a:pt x="535279" y="50901"/>
                  </a:lnTo>
                  <a:lnTo>
                    <a:pt x="542836" y="49504"/>
                  </a:lnTo>
                  <a:close/>
                </a:path>
                <a:path w="868679" h="198754">
                  <a:moveTo>
                    <a:pt x="563016" y="45770"/>
                  </a:moveTo>
                  <a:lnTo>
                    <a:pt x="561835" y="40640"/>
                  </a:lnTo>
                  <a:lnTo>
                    <a:pt x="558279" y="41300"/>
                  </a:lnTo>
                  <a:lnTo>
                    <a:pt x="554723" y="41960"/>
                  </a:lnTo>
                  <a:lnTo>
                    <a:pt x="555459" y="47167"/>
                  </a:lnTo>
                  <a:lnTo>
                    <a:pt x="563016" y="45770"/>
                  </a:lnTo>
                  <a:close/>
                </a:path>
                <a:path w="868679" h="198754">
                  <a:moveTo>
                    <a:pt x="583209" y="42049"/>
                  </a:moveTo>
                  <a:lnTo>
                    <a:pt x="582053" y="36906"/>
                  </a:lnTo>
                  <a:lnTo>
                    <a:pt x="578497" y="37566"/>
                  </a:lnTo>
                  <a:lnTo>
                    <a:pt x="574941" y="38227"/>
                  </a:lnTo>
                  <a:lnTo>
                    <a:pt x="575640" y="43446"/>
                  </a:lnTo>
                  <a:lnTo>
                    <a:pt x="583209" y="42049"/>
                  </a:lnTo>
                  <a:close/>
                </a:path>
                <a:path w="868679" h="198754">
                  <a:moveTo>
                    <a:pt x="603402" y="38417"/>
                  </a:moveTo>
                  <a:lnTo>
                    <a:pt x="602284" y="33261"/>
                  </a:lnTo>
                  <a:lnTo>
                    <a:pt x="598716" y="33832"/>
                  </a:lnTo>
                  <a:lnTo>
                    <a:pt x="595160" y="34480"/>
                  </a:lnTo>
                  <a:lnTo>
                    <a:pt x="595820" y="39700"/>
                  </a:lnTo>
                  <a:lnTo>
                    <a:pt x="599605" y="39014"/>
                  </a:lnTo>
                  <a:lnTo>
                    <a:pt x="603402" y="38417"/>
                  </a:lnTo>
                  <a:close/>
                </a:path>
                <a:path w="868679" h="198754">
                  <a:moveTo>
                    <a:pt x="623684" y="35179"/>
                  </a:moveTo>
                  <a:lnTo>
                    <a:pt x="622592" y="30022"/>
                  </a:lnTo>
                  <a:lnTo>
                    <a:pt x="619023" y="30594"/>
                  </a:lnTo>
                  <a:lnTo>
                    <a:pt x="615454" y="31165"/>
                  </a:lnTo>
                  <a:lnTo>
                    <a:pt x="616089" y="36385"/>
                  </a:lnTo>
                  <a:lnTo>
                    <a:pt x="623684" y="35179"/>
                  </a:lnTo>
                  <a:close/>
                </a:path>
                <a:path w="868679" h="198754">
                  <a:moveTo>
                    <a:pt x="643953" y="31965"/>
                  </a:moveTo>
                  <a:lnTo>
                    <a:pt x="642899" y="26797"/>
                  </a:lnTo>
                  <a:lnTo>
                    <a:pt x="639330" y="27368"/>
                  </a:lnTo>
                  <a:lnTo>
                    <a:pt x="635762" y="27940"/>
                  </a:lnTo>
                  <a:lnTo>
                    <a:pt x="636358" y="33172"/>
                  </a:lnTo>
                  <a:lnTo>
                    <a:pt x="643953" y="31965"/>
                  </a:lnTo>
                  <a:close/>
                </a:path>
                <a:path w="868679" h="198754">
                  <a:moveTo>
                    <a:pt x="664222" y="28727"/>
                  </a:moveTo>
                  <a:lnTo>
                    <a:pt x="663206" y="23558"/>
                  </a:lnTo>
                  <a:lnTo>
                    <a:pt x="659638" y="24130"/>
                  </a:lnTo>
                  <a:lnTo>
                    <a:pt x="656069" y="24701"/>
                  </a:lnTo>
                  <a:lnTo>
                    <a:pt x="656628" y="29933"/>
                  </a:lnTo>
                  <a:lnTo>
                    <a:pt x="664222" y="28727"/>
                  </a:lnTo>
                  <a:close/>
                </a:path>
                <a:path w="868679" h="198754">
                  <a:moveTo>
                    <a:pt x="684517" y="25717"/>
                  </a:moveTo>
                  <a:lnTo>
                    <a:pt x="683539" y="20535"/>
                  </a:lnTo>
                  <a:lnTo>
                    <a:pt x="679958" y="21018"/>
                  </a:lnTo>
                  <a:lnTo>
                    <a:pt x="676376" y="21488"/>
                  </a:lnTo>
                  <a:lnTo>
                    <a:pt x="676897" y="26733"/>
                  </a:lnTo>
                  <a:lnTo>
                    <a:pt x="684517" y="25717"/>
                  </a:lnTo>
                  <a:close/>
                </a:path>
                <a:path w="868679" h="198754">
                  <a:moveTo>
                    <a:pt x="704888" y="23012"/>
                  </a:moveTo>
                  <a:lnTo>
                    <a:pt x="703935" y="17818"/>
                  </a:lnTo>
                  <a:lnTo>
                    <a:pt x="700354" y="18300"/>
                  </a:lnTo>
                  <a:lnTo>
                    <a:pt x="696772" y="18770"/>
                  </a:lnTo>
                  <a:lnTo>
                    <a:pt x="697255" y="24015"/>
                  </a:lnTo>
                  <a:lnTo>
                    <a:pt x="704888" y="23012"/>
                  </a:lnTo>
                  <a:close/>
                </a:path>
                <a:path w="868679" h="198754">
                  <a:moveTo>
                    <a:pt x="725220" y="20307"/>
                  </a:moveTo>
                  <a:lnTo>
                    <a:pt x="724306" y="15125"/>
                  </a:lnTo>
                  <a:lnTo>
                    <a:pt x="720725" y="15595"/>
                  </a:lnTo>
                  <a:lnTo>
                    <a:pt x="717143" y="16078"/>
                  </a:lnTo>
                  <a:lnTo>
                    <a:pt x="717600" y="21323"/>
                  </a:lnTo>
                  <a:lnTo>
                    <a:pt x="725220" y="20307"/>
                  </a:lnTo>
                  <a:close/>
                </a:path>
                <a:path w="868679" h="198754">
                  <a:moveTo>
                    <a:pt x="745566" y="17602"/>
                  </a:moveTo>
                  <a:lnTo>
                    <a:pt x="744689" y="12420"/>
                  </a:lnTo>
                  <a:lnTo>
                    <a:pt x="741108" y="12890"/>
                  </a:lnTo>
                  <a:lnTo>
                    <a:pt x="737527" y="13373"/>
                  </a:lnTo>
                  <a:lnTo>
                    <a:pt x="737946" y="18618"/>
                  </a:lnTo>
                  <a:lnTo>
                    <a:pt x="745566" y="17602"/>
                  </a:lnTo>
                  <a:close/>
                </a:path>
                <a:path w="868679" h="198754">
                  <a:moveTo>
                    <a:pt x="765949" y="15189"/>
                  </a:moveTo>
                  <a:lnTo>
                    <a:pt x="765111" y="9982"/>
                  </a:lnTo>
                  <a:lnTo>
                    <a:pt x="761517" y="10363"/>
                  </a:lnTo>
                  <a:lnTo>
                    <a:pt x="757923" y="10744"/>
                  </a:lnTo>
                  <a:lnTo>
                    <a:pt x="758304" y="15989"/>
                  </a:lnTo>
                  <a:lnTo>
                    <a:pt x="765949" y="15189"/>
                  </a:lnTo>
                  <a:close/>
                </a:path>
                <a:path w="868679" h="198754">
                  <a:moveTo>
                    <a:pt x="786371" y="13017"/>
                  </a:moveTo>
                  <a:lnTo>
                    <a:pt x="785558" y="7810"/>
                  </a:lnTo>
                  <a:lnTo>
                    <a:pt x="781964" y="8191"/>
                  </a:lnTo>
                  <a:lnTo>
                    <a:pt x="778370" y="8572"/>
                  </a:lnTo>
                  <a:lnTo>
                    <a:pt x="778713" y="13830"/>
                  </a:lnTo>
                  <a:lnTo>
                    <a:pt x="786371" y="13017"/>
                  </a:lnTo>
                  <a:close/>
                </a:path>
                <a:path w="868679" h="198754">
                  <a:moveTo>
                    <a:pt x="806780" y="10845"/>
                  </a:moveTo>
                  <a:lnTo>
                    <a:pt x="806005" y="5638"/>
                  </a:lnTo>
                  <a:lnTo>
                    <a:pt x="802411" y="6019"/>
                  </a:lnTo>
                  <a:lnTo>
                    <a:pt x="798817" y="6400"/>
                  </a:lnTo>
                  <a:lnTo>
                    <a:pt x="799134" y="11658"/>
                  </a:lnTo>
                  <a:lnTo>
                    <a:pt x="806780" y="10845"/>
                  </a:lnTo>
                  <a:close/>
                </a:path>
                <a:path w="868679" h="198754">
                  <a:moveTo>
                    <a:pt x="827201" y="8674"/>
                  </a:moveTo>
                  <a:lnTo>
                    <a:pt x="826465" y="3467"/>
                  </a:lnTo>
                  <a:lnTo>
                    <a:pt x="822871" y="3848"/>
                  </a:lnTo>
                  <a:lnTo>
                    <a:pt x="819277" y="4229"/>
                  </a:lnTo>
                  <a:lnTo>
                    <a:pt x="819556" y="9486"/>
                  </a:lnTo>
                  <a:lnTo>
                    <a:pt x="827201" y="8674"/>
                  </a:lnTo>
                  <a:close/>
                </a:path>
                <a:path w="868679" h="198754">
                  <a:moveTo>
                    <a:pt x="847636" y="6832"/>
                  </a:moveTo>
                  <a:lnTo>
                    <a:pt x="846937" y="1612"/>
                  </a:lnTo>
                  <a:lnTo>
                    <a:pt x="843330" y="1892"/>
                  </a:lnTo>
                  <a:lnTo>
                    <a:pt x="839724" y="2171"/>
                  </a:lnTo>
                  <a:lnTo>
                    <a:pt x="839965" y="7442"/>
                  </a:lnTo>
                  <a:lnTo>
                    <a:pt x="847636" y="6832"/>
                  </a:lnTo>
                  <a:close/>
                </a:path>
                <a:path w="868679" h="198754">
                  <a:moveTo>
                    <a:pt x="868095" y="5219"/>
                  </a:moveTo>
                  <a:lnTo>
                    <a:pt x="867435" y="0"/>
                  </a:lnTo>
                  <a:lnTo>
                    <a:pt x="863828" y="279"/>
                  </a:lnTo>
                  <a:lnTo>
                    <a:pt x="860221" y="558"/>
                  </a:lnTo>
                  <a:lnTo>
                    <a:pt x="860437" y="5829"/>
                  </a:lnTo>
                  <a:lnTo>
                    <a:pt x="868095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 descr=""/>
            <p:cNvSpPr/>
            <p:nvPr/>
          </p:nvSpPr>
          <p:spPr>
            <a:xfrm>
              <a:off x="4681141" y="5464008"/>
              <a:ext cx="500380" cy="0"/>
            </a:xfrm>
            <a:custGeom>
              <a:avLst/>
              <a:gdLst/>
              <a:ahLst/>
              <a:cxnLst/>
              <a:rect l="l" t="t" r="r" b="b"/>
              <a:pathLst>
                <a:path w="500379" h="0">
                  <a:moveTo>
                    <a:pt x="0" y="0"/>
                  </a:moveTo>
                  <a:lnTo>
                    <a:pt x="500193" y="0"/>
                  </a:lnTo>
                </a:path>
              </a:pathLst>
            </a:custGeom>
            <a:ln w="15590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 descr=""/>
            <p:cNvSpPr/>
            <p:nvPr/>
          </p:nvSpPr>
          <p:spPr>
            <a:xfrm>
              <a:off x="798207" y="5467718"/>
              <a:ext cx="4750435" cy="551180"/>
            </a:xfrm>
            <a:custGeom>
              <a:avLst/>
              <a:gdLst/>
              <a:ahLst/>
              <a:cxnLst/>
              <a:rect l="l" t="t" r="r" b="b"/>
              <a:pathLst>
                <a:path w="4750435" h="551179">
                  <a:moveTo>
                    <a:pt x="9169" y="73939"/>
                  </a:moveTo>
                  <a:lnTo>
                    <a:pt x="6134" y="71958"/>
                  </a:lnTo>
                  <a:lnTo>
                    <a:pt x="3098" y="69977"/>
                  </a:lnTo>
                  <a:lnTo>
                    <a:pt x="0" y="74231"/>
                  </a:lnTo>
                  <a:lnTo>
                    <a:pt x="6464" y="78460"/>
                  </a:lnTo>
                  <a:lnTo>
                    <a:pt x="9169" y="73939"/>
                  </a:lnTo>
                  <a:close/>
                </a:path>
                <a:path w="4750435" h="551179">
                  <a:moveTo>
                    <a:pt x="26403" y="85191"/>
                  </a:moveTo>
                  <a:lnTo>
                    <a:pt x="23368" y="83210"/>
                  </a:lnTo>
                  <a:lnTo>
                    <a:pt x="20332" y="81229"/>
                  </a:lnTo>
                  <a:lnTo>
                    <a:pt x="17246" y="85496"/>
                  </a:lnTo>
                  <a:lnTo>
                    <a:pt x="23710" y="89725"/>
                  </a:lnTo>
                  <a:lnTo>
                    <a:pt x="26403" y="85191"/>
                  </a:lnTo>
                  <a:close/>
                </a:path>
                <a:path w="4750435" h="551179">
                  <a:moveTo>
                    <a:pt x="43637" y="96431"/>
                  </a:moveTo>
                  <a:lnTo>
                    <a:pt x="40601" y="94449"/>
                  </a:lnTo>
                  <a:lnTo>
                    <a:pt x="37566" y="92468"/>
                  </a:lnTo>
                  <a:lnTo>
                    <a:pt x="34493" y="96748"/>
                  </a:lnTo>
                  <a:lnTo>
                    <a:pt x="40957" y="100965"/>
                  </a:lnTo>
                  <a:lnTo>
                    <a:pt x="43637" y="96431"/>
                  </a:lnTo>
                  <a:close/>
                </a:path>
                <a:path w="4750435" h="551179">
                  <a:moveTo>
                    <a:pt x="60883" y="107683"/>
                  </a:moveTo>
                  <a:lnTo>
                    <a:pt x="57848" y="105702"/>
                  </a:lnTo>
                  <a:lnTo>
                    <a:pt x="54813" y="103720"/>
                  </a:lnTo>
                  <a:lnTo>
                    <a:pt x="51765" y="108013"/>
                  </a:lnTo>
                  <a:lnTo>
                    <a:pt x="58229" y="112229"/>
                  </a:lnTo>
                  <a:lnTo>
                    <a:pt x="60883" y="107683"/>
                  </a:lnTo>
                  <a:close/>
                </a:path>
                <a:path w="4750435" h="551179">
                  <a:moveTo>
                    <a:pt x="78117" y="118922"/>
                  </a:moveTo>
                  <a:lnTo>
                    <a:pt x="75082" y="116941"/>
                  </a:lnTo>
                  <a:lnTo>
                    <a:pt x="72047" y="114960"/>
                  </a:lnTo>
                  <a:lnTo>
                    <a:pt x="69011" y="119265"/>
                  </a:lnTo>
                  <a:lnTo>
                    <a:pt x="75476" y="123482"/>
                  </a:lnTo>
                  <a:lnTo>
                    <a:pt x="78117" y="118922"/>
                  </a:lnTo>
                  <a:close/>
                </a:path>
                <a:path w="4750435" h="551179">
                  <a:moveTo>
                    <a:pt x="95453" y="130022"/>
                  </a:moveTo>
                  <a:lnTo>
                    <a:pt x="92379" y="128104"/>
                  </a:lnTo>
                  <a:lnTo>
                    <a:pt x="89306" y="126199"/>
                  </a:lnTo>
                  <a:lnTo>
                    <a:pt x="86283" y="130505"/>
                  </a:lnTo>
                  <a:lnTo>
                    <a:pt x="92837" y="134581"/>
                  </a:lnTo>
                  <a:lnTo>
                    <a:pt x="95453" y="130022"/>
                  </a:lnTo>
                  <a:close/>
                </a:path>
                <a:path w="4750435" h="551179">
                  <a:moveTo>
                    <a:pt x="112928" y="140868"/>
                  </a:moveTo>
                  <a:lnTo>
                    <a:pt x="109855" y="138963"/>
                  </a:lnTo>
                  <a:lnTo>
                    <a:pt x="106781" y="137058"/>
                  </a:lnTo>
                  <a:lnTo>
                    <a:pt x="103771" y="141376"/>
                  </a:lnTo>
                  <a:lnTo>
                    <a:pt x="110324" y="145453"/>
                  </a:lnTo>
                  <a:lnTo>
                    <a:pt x="112928" y="140868"/>
                  </a:lnTo>
                  <a:close/>
                </a:path>
                <a:path w="4750435" h="551179">
                  <a:moveTo>
                    <a:pt x="130403" y="151739"/>
                  </a:moveTo>
                  <a:lnTo>
                    <a:pt x="127330" y="149834"/>
                  </a:lnTo>
                  <a:lnTo>
                    <a:pt x="124256" y="147929"/>
                  </a:lnTo>
                  <a:lnTo>
                    <a:pt x="121259" y="152260"/>
                  </a:lnTo>
                  <a:lnTo>
                    <a:pt x="127825" y="156337"/>
                  </a:lnTo>
                  <a:lnTo>
                    <a:pt x="130403" y="151739"/>
                  </a:lnTo>
                  <a:close/>
                </a:path>
                <a:path w="4750435" h="551179">
                  <a:moveTo>
                    <a:pt x="147891" y="162610"/>
                  </a:moveTo>
                  <a:lnTo>
                    <a:pt x="144818" y="160705"/>
                  </a:lnTo>
                  <a:lnTo>
                    <a:pt x="141744" y="158788"/>
                  </a:lnTo>
                  <a:lnTo>
                    <a:pt x="138772" y="163144"/>
                  </a:lnTo>
                  <a:lnTo>
                    <a:pt x="145326" y="167220"/>
                  </a:lnTo>
                  <a:lnTo>
                    <a:pt x="147891" y="162610"/>
                  </a:lnTo>
                  <a:close/>
                </a:path>
                <a:path w="4750435" h="551179">
                  <a:moveTo>
                    <a:pt x="165366" y="173494"/>
                  </a:moveTo>
                  <a:lnTo>
                    <a:pt x="162293" y="171577"/>
                  </a:lnTo>
                  <a:lnTo>
                    <a:pt x="159219" y="169672"/>
                  </a:lnTo>
                  <a:lnTo>
                    <a:pt x="156260" y="174028"/>
                  </a:lnTo>
                  <a:lnTo>
                    <a:pt x="162814" y="178104"/>
                  </a:lnTo>
                  <a:lnTo>
                    <a:pt x="165366" y="173494"/>
                  </a:lnTo>
                  <a:close/>
                </a:path>
                <a:path w="4750435" h="551179">
                  <a:moveTo>
                    <a:pt x="182841" y="184365"/>
                  </a:moveTo>
                  <a:lnTo>
                    <a:pt x="179768" y="182448"/>
                  </a:lnTo>
                  <a:lnTo>
                    <a:pt x="176695" y="180543"/>
                  </a:lnTo>
                  <a:lnTo>
                    <a:pt x="173748" y="184899"/>
                  </a:lnTo>
                  <a:lnTo>
                    <a:pt x="180314" y="188988"/>
                  </a:lnTo>
                  <a:lnTo>
                    <a:pt x="182841" y="184365"/>
                  </a:lnTo>
                  <a:close/>
                </a:path>
                <a:path w="4750435" h="551179">
                  <a:moveTo>
                    <a:pt x="200507" y="194919"/>
                  </a:moveTo>
                  <a:lnTo>
                    <a:pt x="197396" y="193078"/>
                  </a:lnTo>
                  <a:lnTo>
                    <a:pt x="194284" y="191236"/>
                  </a:lnTo>
                  <a:lnTo>
                    <a:pt x="191350" y="195618"/>
                  </a:lnTo>
                  <a:lnTo>
                    <a:pt x="198005" y="199555"/>
                  </a:lnTo>
                  <a:lnTo>
                    <a:pt x="200507" y="194919"/>
                  </a:lnTo>
                  <a:close/>
                </a:path>
                <a:path w="4750435" h="551179">
                  <a:moveTo>
                    <a:pt x="218224" y="205384"/>
                  </a:moveTo>
                  <a:lnTo>
                    <a:pt x="215112" y="203542"/>
                  </a:lnTo>
                  <a:lnTo>
                    <a:pt x="212001" y="201701"/>
                  </a:lnTo>
                  <a:lnTo>
                    <a:pt x="209092" y="206095"/>
                  </a:lnTo>
                  <a:lnTo>
                    <a:pt x="215734" y="210019"/>
                  </a:lnTo>
                  <a:lnTo>
                    <a:pt x="218224" y="205384"/>
                  </a:lnTo>
                  <a:close/>
                </a:path>
                <a:path w="4750435" h="551179">
                  <a:moveTo>
                    <a:pt x="235953" y="215849"/>
                  </a:moveTo>
                  <a:lnTo>
                    <a:pt x="232841" y="214007"/>
                  </a:lnTo>
                  <a:lnTo>
                    <a:pt x="229730" y="212166"/>
                  </a:lnTo>
                  <a:lnTo>
                    <a:pt x="226834" y="216573"/>
                  </a:lnTo>
                  <a:lnTo>
                    <a:pt x="233489" y="220497"/>
                  </a:lnTo>
                  <a:lnTo>
                    <a:pt x="235953" y="215849"/>
                  </a:lnTo>
                  <a:close/>
                </a:path>
                <a:path w="4750435" h="551179">
                  <a:moveTo>
                    <a:pt x="253669" y="226301"/>
                  </a:moveTo>
                  <a:lnTo>
                    <a:pt x="250558" y="224459"/>
                  </a:lnTo>
                  <a:lnTo>
                    <a:pt x="247446" y="222618"/>
                  </a:lnTo>
                  <a:lnTo>
                    <a:pt x="244576" y="227037"/>
                  </a:lnTo>
                  <a:lnTo>
                    <a:pt x="251231" y="230962"/>
                  </a:lnTo>
                  <a:lnTo>
                    <a:pt x="253669" y="226301"/>
                  </a:lnTo>
                  <a:close/>
                </a:path>
                <a:path w="4750435" h="551179">
                  <a:moveTo>
                    <a:pt x="271386" y="236766"/>
                  </a:moveTo>
                  <a:lnTo>
                    <a:pt x="268274" y="234924"/>
                  </a:lnTo>
                  <a:lnTo>
                    <a:pt x="265163" y="233083"/>
                  </a:lnTo>
                  <a:lnTo>
                    <a:pt x="262318" y="237515"/>
                  </a:lnTo>
                  <a:lnTo>
                    <a:pt x="268960" y="241439"/>
                  </a:lnTo>
                  <a:lnTo>
                    <a:pt x="271386" y="236766"/>
                  </a:lnTo>
                  <a:close/>
                </a:path>
                <a:path w="4750435" h="551179">
                  <a:moveTo>
                    <a:pt x="289204" y="247091"/>
                  </a:moveTo>
                  <a:lnTo>
                    <a:pt x="286042" y="245325"/>
                  </a:lnTo>
                  <a:lnTo>
                    <a:pt x="282879" y="243560"/>
                  </a:lnTo>
                  <a:lnTo>
                    <a:pt x="280047" y="248005"/>
                  </a:lnTo>
                  <a:lnTo>
                    <a:pt x="286791" y="251777"/>
                  </a:lnTo>
                  <a:lnTo>
                    <a:pt x="289204" y="247091"/>
                  </a:lnTo>
                  <a:close/>
                </a:path>
                <a:path w="4750435" h="551179">
                  <a:moveTo>
                    <a:pt x="307174" y="257124"/>
                  </a:moveTo>
                  <a:lnTo>
                    <a:pt x="304012" y="255358"/>
                  </a:lnTo>
                  <a:lnTo>
                    <a:pt x="300850" y="253593"/>
                  </a:lnTo>
                  <a:lnTo>
                    <a:pt x="298043" y="258051"/>
                  </a:lnTo>
                  <a:lnTo>
                    <a:pt x="304787" y="261823"/>
                  </a:lnTo>
                  <a:lnTo>
                    <a:pt x="307174" y="257124"/>
                  </a:lnTo>
                  <a:close/>
                </a:path>
                <a:path w="4750435" h="551179">
                  <a:moveTo>
                    <a:pt x="325145" y="267144"/>
                  </a:moveTo>
                  <a:lnTo>
                    <a:pt x="321983" y="265379"/>
                  </a:lnTo>
                  <a:lnTo>
                    <a:pt x="318820" y="263613"/>
                  </a:lnTo>
                  <a:lnTo>
                    <a:pt x="316039" y="268084"/>
                  </a:lnTo>
                  <a:lnTo>
                    <a:pt x="322783" y="271856"/>
                  </a:lnTo>
                  <a:lnTo>
                    <a:pt x="325145" y="267144"/>
                  </a:lnTo>
                  <a:close/>
                </a:path>
                <a:path w="4750435" h="551179">
                  <a:moveTo>
                    <a:pt x="343115" y="277177"/>
                  </a:moveTo>
                  <a:lnTo>
                    <a:pt x="339953" y="275412"/>
                  </a:lnTo>
                  <a:lnTo>
                    <a:pt x="336791" y="273646"/>
                  </a:lnTo>
                  <a:lnTo>
                    <a:pt x="334035" y="278130"/>
                  </a:lnTo>
                  <a:lnTo>
                    <a:pt x="340779" y="281901"/>
                  </a:lnTo>
                  <a:lnTo>
                    <a:pt x="343115" y="277177"/>
                  </a:lnTo>
                  <a:close/>
                </a:path>
                <a:path w="4750435" h="551179">
                  <a:moveTo>
                    <a:pt x="361086" y="287210"/>
                  </a:moveTo>
                  <a:lnTo>
                    <a:pt x="357924" y="285445"/>
                  </a:lnTo>
                  <a:lnTo>
                    <a:pt x="354761" y="283679"/>
                  </a:lnTo>
                  <a:lnTo>
                    <a:pt x="352018" y="288175"/>
                  </a:lnTo>
                  <a:lnTo>
                    <a:pt x="358762" y="291947"/>
                  </a:lnTo>
                  <a:lnTo>
                    <a:pt x="361086" y="287210"/>
                  </a:lnTo>
                  <a:close/>
                </a:path>
                <a:path w="4750435" h="551179">
                  <a:moveTo>
                    <a:pt x="379069" y="297205"/>
                  </a:moveTo>
                  <a:lnTo>
                    <a:pt x="375894" y="295478"/>
                  </a:lnTo>
                  <a:lnTo>
                    <a:pt x="372732" y="293712"/>
                  </a:lnTo>
                  <a:lnTo>
                    <a:pt x="370014" y="298221"/>
                  </a:lnTo>
                  <a:lnTo>
                    <a:pt x="373392" y="300101"/>
                  </a:lnTo>
                  <a:lnTo>
                    <a:pt x="376783" y="301955"/>
                  </a:lnTo>
                  <a:lnTo>
                    <a:pt x="379069" y="297205"/>
                  </a:lnTo>
                  <a:close/>
                </a:path>
                <a:path w="4750435" h="551179">
                  <a:moveTo>
                    <a:pt x="397294" y="306743"/>
                  </a:moveTo>
                  <a:lnTo>
                    <a:pt x="394093" y="305066"/>
                  </a:lnTo>
                  <a:lnTo>
                    <a:pt x="390893" y="303390"/>
                  </a:lnTo>
                  <a:lnTo>
                    <a:pt x="388188" y="307911"/>
                  </a:lnTo>
                  <a:lnTo>
                    <a:pt x="395033" y="311505"/>
                  </a:lnTo>
                  <a:lnTo>
                    <a:pt x="397294" y="306743"/>
                  </a:lnTo>
                  <a:close/>
                </a:path>
                <a:path w="4750435" h="551179">
                  <a:moveTo>
                    <a:pt x="415518" y="316306"/>
                  </a:moveTo>
                  <a:lnTo>
                    <a:pt x="412318" y="314629"/>
                  </a:lnTo>
                  <a:lnTo>
                    <a:pt x="409117" y="312953"/>
                  </a:lnTo>
                  <a:lnTo>
                    <a:pt x="406438" y="317487"/>
                  </a:lnTo>
                  <a:lnTo>
                    <a:pt x="413283" y="321081"/>
                  </a:lnTo>
                  <a:lnTo>
                    <a:pt x="415518" y="316306"/>
                  </a:lnTo>
                  <a:close/>
                </a:path>
                <a:path w="4750435" h="551179">
                  <a:moveTo>
                    <a:pt x="433730" y="325882"/>
                  </a:moveTo>
                  <a:lnTo>
                    <a:pt x="430530" y="324205"/>
                  </a:lnTo>
                  <a:lnTo>
                    <a:pt x="427329" y="322529"/>
                  </a:lnTo>
                  <a:lnTo>
                    <a:pt x="424675" y="327075"/>
                  </a:lnTo>
                  <a:lnTo>
                    <a:pt x="431520" y="330669"/>
                  </a:lnTo>
                  <a:lnTo>
                    <a:pt x="433730" y="325882"/>
                  </a:lnTo>
                  <a:close/>
                </a:path>
                <a:path w="4750435" h="551179">
                  <a:moveTo>
                    <a:pt x="451954" y="335445"/>
                  </a:moveTo>
                  <a:lnTo>
                    <a:pt x="448754" y="333768"/>
                  </a:lnTo>
                  <a:lnTo>
                    <a:pt x="445554" y="332092"/>
                  </a:lnTo>
                  <a:lnTo>
                    <a:pt x="442925" y="336651"/>
                  </a:lnTo>
                  <a:lnTo>
                    <a:pt x="449757" y="340245"/>
                  </a:lnTo>
                  <a:lnTo>
                    <a:pt x="451954" y="335445"/>
                  </a:lnTo>
                  <a:close/>
                </a:path>
                <a:path w="4750435" h="551179">
                  <a:moveTo>
                    <a:pt x="470192" y="344995"/>
                  </a:moveTo>
                  <a:lnTo>
                    <a:pt x="466979" y="343331"/>
                  </a:lnTo>
                  <a:lnTo>
                    <a:pt x="463778" y="341642"/>
                  </a:lnTo>
                  <a:lnTo>
                    <a:pt x="461175" y="346227"/>
                  </a:lnTo>
                  <a:lnTo>
                    <a:pt x="468020" y="349796"/>
                  </a:lnTo>
                  <a:lnTo>
                    <a:pt x="470192" y="344995"/>
                  </a:lnTo>
                  <a:close/>
                </a:path>
                <a:path w="4750435" h="551179">
                  <a:moveTo>
                    <a:pt x="488670" y="354037"/>
                  </a:moveTo>
                  <a:lnTo>
                    <a:pt x="485419" y="352437"/>
                  </a:lnTo>
                  <a:lnTo>
                    <a:pt x="482168" y="350837"/>
                  </a:lnTo>
                  <a:lnTo>
                    <a:pt x="479590" y="355434"/>
                  </a:lnTo>
                  <a:lnTo>
                    <a:pt x="486524" y="358838"/>
                  </a:lnTo>
                  <a:lnTo>
                    <a:pt x="488670" y="354037"/>
                  </a:lnTo>
                  <a:close/>
                </a:path>
                <a:path w="4750435" h="551179">
                  <a:moveTo>
                    <a:pt x="507149" y="363105"/>
                  </a:moveTo>
                  <a:lnTo>
                    <a:pt x="503897" y="361505"/>
                  </a:lnTo>
                  <a:lnTo>
                    <a:pt x="500646" y="359905"/>
                  </a:lnTo>
                  <a:lnTo>
                    <a:pt x="498094" y="364528"/>
                  </a:lnTo>
                  <a:lnTo>
                    <a:pt x="501561" y="366217"/>
                  </a:lnTo>
                  <a:lnTo>
                    <a:pt x="505028" y="367931"/>
                  </a:lnTo>
                  <a:lnTo>
                    <a:pt x="507149" y="363105"/>
                  </a:lnTo>
                  <a:close/>
                </a:path>
                <a:path w="4750435" h="551179">
                  <a:moveTo>
                    <a:pt x="525614" y="372173"/>
                  </a:moveTo>
                  <a:lnTo>
                    <a:pt x="522363" y="370573"/>
                  </a:lnTo>
                  <a:lnTo>
                    <a:pt x="519112" y="368973"/>
                  </a:lnTo>
                  <a:lnTo>
                    <a:pt x="516597" y="373608"/>
                  </a:lnTo>
                  <a:lnTo>
                    <a:pt x="523532" y="377012"/>
                  </a:lnTo>
                  <a:lnTo>
                    <a:pt x="525614" y="372173"/>
                  </a:lnTo>
                  <a:close/>
                </a:path>
                <a:path w="4750435" h="551179">
                  <a:moveTo>
                    <a:pt x="544093" y="381254"/>
                  </a:moveTo>
                  <a:lnTo>
                    <a:pt x="540842" y="379653"/>
                  </a:lnTo>
                  <a:lnTo>
                    <a:pt x="537591" y="378053"/>
                  </a:lnTo>
                  <a:lnTo>
                    <a:pt x="535101" y="382701"/>
                  </a:lnTo>
                  <a:lnTo>
                    <a:pt x="542036" y="386105"/>
                  </a:lnTo>
                  <a:lnTo>
                    <a:pt x="544093" y="381254"/>
                  </a:lnTo>
                  <a:close/>
                </a:path>
                <a:path w="4750435" h="551179">
                  <a:moveTo>
                    <a:pt x="562622" y="390169"/>
                  </a:moveTo>
                  <a:lnTo>
                    <a:pt x="559333" y="388670"/>
                  </a:lnTo>
                  <a:lnTo>
                    <a:pt x="556056" y="387146"/>
                  </a:lnTo>
                  <a:lnTo>
                    <a:pt x="553580" y="391795"/>
                  </a:lnTo>
                  <a:lnTo>
                    <a:pt x="557085" y="393433"/>
                  </a:lnTo>
                  <a:lnTo>
                    <a:pt x="560603" y="395033"/>
                  </a:lnTo>
                  <a:lnTo>
                    <a:pt x="562622" y="390169"/>
                  </a:lnTo>
                  <a:close/>
                </a:path>
                <a:path w="4750435" h="551179">
                  <a:moveTo>
                    <a:pt x="581342" y="398703"/>
                  </a:moveTo>
                  <a:lnTo>
                    <a:pt x="578053" y="397205"/>
                  </a:lnTo>
                  <a:lnTo>
                    <a:pt x="574763" y="395706"/>
                  </a:lnTo>
                  <a:lnTo>
                    <a:pt x="572312" y="400367"/>
                  </a:lnTo>
                  <a:lnTo>
                    <a:pt x="579348" y="403580"/>
                  </a:lnTo>
                  <a:lnTo>
                    <a:pt x="581342" y="398703"/>
                  </a:lnTo>
                  <a:close/>
                </a:path>
                <a:path w="4750435" h="551179">
                  <a:moveTo>
                    <a:pt x="600062" y="407250"/>
                  </a:moveTo>
                  <a:lnTo>
                    <a:pt x="596773" y="405752"/>
                  </a:lnTo>
                  <a:lnTo>
                    <a:pt x="593483" y="404253"/>
                  </a:lnTo>
                  <a:lnTo>
                    <a:pt x="591070" y="408940"/>
                  </a:lnTo>
                  <a:lnTo>
                    <a:pt x="598093" y="412140"/>
                  </a:lnTo>
                  <a:lnTo>
                    <a:pt x="600062" y="407250"/>
                  </a:lnTo>
                  <a:close/>
                </a:path>
                <a:path w="4750435" h="551179">
                  <a:moveTo>
                    <a:pt x="618782" y="415785"/>
                  </a:moveTo>
                  <a:lnTo>
                    <a:pt x="615492" y="414286"/>
                  </a:lnTo>
                  <a:lnTo>
                    <a:pt x="612203" y="412788"/>
                  </a:lnTo>
                  <a:lnTo>
                    <a:pt x="609815" y="417487"/>
                  </a:lnTo>
                  <a:lnTo>
                    <a:pt x="616851" y="420687"/>
                  </a:lnTo>
                  <a:lnTo>
                    <a:pt x="618782" y="415785"/>
                  </a:lnTo>
                  <a:close/>
                </a:path>
                <a:path w="4750435" h="551179">
                  <a:moveTo>
                    <a:pt x="637501" y="424332"/>
                  </a:moveTo>
                  <a:lnTo>
                    <a:pt x="634212" y="422833"/>
                  </a:lnTo>
                  <a:lnTo>
                    <a:pt x="630923" y="421335"/>
                  </a:lnTo>
                  <a:lnTo>
                    <a:pt x="628573" y="426046"/>
                  </a:lnTo>
                  <a:lnTo>
                    <a:pt x="635596" y="429247"/>
                  </a:lnTo>
                  <a:lnTo>
                    <a:pt x="637501" y="424332"/>
                  </a:lnTo>
                  <a:close/>
                </a:path>
                <a:path w="4750435" h="551179">
                  <a:moveTo>
                    <a:pt x="656374" y="432523"/>
                  </a:moveTo>
                  <a:lnTo>
                    <a:pt x="653034" y="431126"/>
                  </a:lnTo>
                  <a:lnTo>
                    <a:pt x="649693" y="429729"/>
                  </a:lnTo>
                  <a:lnTo>
                    <a:pt x="647369" y="434454"/>
                  </a:lnTo>
                  <a:lnTo>
                    <a:pt x="654494" y="437451"/>
                  </a:lnTo>
                  <a:lnTo>
                    <a:pt x="656374" y="432523"/>
                  </a:lnTo>
                  <a:close/>
                </a:path>
                <a:path w="4750435" h="551179">
                  <a:moveTo>
                    <a:pt x="675335" y="440499"/>
                  </a:moveTo>
                  <a:lnTo>
                    <a:pt x="671995" y="439102"/>
                  </a:lnTo>
                  <a:lnTo>
                    <a:pt x="668655" y="437705"/>
                  </a:lnTo>
                  <a:lnTo>
                    <a:pt x="666369" y="442442"/>
                  </a:lnTo>
                  <a:lnTo>
                    <a:pt x="673493" y="445439"/>
                  </a:lnTo>
                  <a:lnTo>
                    <a:pt x="675335" y="440499"/>
                  </a:lnTo>
                  <a:close/>
                </a:path>
                <a:path w="4750435" h="551179">
                  <a:moveTo>
                    <a:pt x="694309" y="448475"/>
                  </a:moveTo>
                  <a:lnTo>
                    <a:pt x="690968" y="447078"/>
                  </a:lnTo>
                  <a:lnTo>
                    <a:pt x="687628" y="445681"/>
                  </a:lnTo>
                  <a:lnTo>
                    <a:pt x="685380" y="450430"/>
                  </a:lnTo>
                  <a:lnTo>
                    <a:pt x="692492" y="453428"/>
                  </a:lnTo>
                  <a:lnTo>
                    <a:pt x="694309" y="448475"/>
                  </a:lnTo>
                  <a:close/>
                </a:path>
                <a:path w="4750435" h="551179">
                  <a:moveTo>
                    <a:pt x="713270" y="456450"/>
                  </a:moveTo>
                  <a:lnTo>
                    <a:pt x="709930" y="455053"/>
                  </a:lnTo>
                  <a:lnTo>
                    <a:pt x="706589" y="453656"/>
                  </a:lnTo>
                  <a:lnTo>
                    <a:pt x="704367" y="458419"/>
                  </a:lnTo>
                  <a:lnTo>
                    <a:pt x="711492" y="461416"/>
                  </a:lnTo>
                  <a:lnTo>
                    <a:pt x="713270" y="456450"/>
                  </a:lnTo>
                  <a:close/>
                </a:path>
                <a:path w="4750435" h="551179">
                  <a:moveTo>
                    <a:pt x="732256" y="464362"/>
                  </a:moveTo>
                  <a:lnTo>
                    <a:pt x="728891" y="463029"/>
                  </a:lnTo>
                  <a:lnTo>
                    <a:pt x="725551" y="461632"/>
                  </a:lnTo>
                  <a:lnTo>
                    <a:pt x="723366" y="466407"/>
                  </a:lnTo>
                  <a:lnTo>
                    <a:pt x="726922" y="467906"/>
                  </a:lnTo>
                  <a:lnTo>
                    <a:pt x="730516" y="469328"/>
                  </a:lnTo>
                  <a:lnTo>
                    <a:pt x="732256" y="464362"/>
                  </a:lnTo>
                  <a:close/>
                </a:path>
                <a:path w="4750435" h="551179">
                  <a:moveTo>
                    <a:pt x="751471" y="471741"/>
                  </a:moveTo>
                  <a:lnTo>
                    <a:pt x="748093" y="470446"/>
                  </a:lnTo>
                  <a:lnTo>
                    <a:pt x="744715" y="469150"/>
                  </a:lnTo>
                  <a:lnTo>
                    <a:pt x="742556" y="473951"/>
                  </a:lnTo>
                  <a:lnTo>
                    <a:pt x="749769" y="476732"/>
                  </a:lnTo>
                  <a:lnTo>
                    <a:pt x="751471" y="471741"/>
                  </a:lnTo>
                  <a:close/>
                </a:path>
                <a:path w="4750435" h="551179">
                  <a:moveTo>
                    <a:pt x="770674" y="479120"/>
                  </a:moveTo>
                  <a:lnTo>
                    <a:pt x="767295" y="477824"/>
                  </a:lnTo>
                  <a:lnTo>
                    <a:pt x="763917" y="476529"/>
                  </a:lnTo>
                  <a:lnTo>
                    <a:pt x="761796" y="481342"/>
                  </a:lnTo>
                  <a:lnTo>
                    <a:pt x="769010" y="484124"/>
                  </a:lnTo>
                  <a:lnTo>
                    <a:pt x="770674" y="479120"/>
                  </a:lnTo>
                  <a:close/>
                </a:path>
                <a:path w="4750435" h="551179">
                  <a:moveTo>
                    <a:pt x="789876" y="486498"/>
                  </a:moveTo>
                  <a:lnTo>
                    <a:pt x="786498" y="485203"/>
                  </a:lnTo>
                  <a:lnTo>
                    <a:pt x="783120" y="483908"/>
                  </a:lnTo>
                  <a:lnTo>
                    <a:pt x="781037" y="488746"/>
                  </a:lnTo>
                  <a:lnTo>
                    <a:pt x="788250" y="491515"/>
                  </a:lnTo>
                  <a:lnTo>
                    <a:pt x="789876" y="486498"/>
                  </a:lnTo>
                  <a:close/>
                </a:path>
                <a:path w="4750435" h="551179">
                  <a:moveTo>
                    <a:pt x="809078" y="493877"/>
                  </a:moveTo>
                  <a:lnTo>
                    <a:pt x="805700" y="492582"/>
                  </a:lnTo>
                  <a:lnTo>
                    <a:pt x="802322" y="491286"/>
                  </a:lnTo>
                  <a:lnTo>
                    <a:pt x="800277" y="496138"/>
                  </a:lnTo>
                  <a:lnTo>
                    <a:pt x="807478" y="498906"/>
                  </a:lnTo>
                  <a:lnTo>
                    <a:pt x="809078" y="493877"/>
                  </a:lnTo>
                  <a:close/>
                </a:path>
                <a:path w="4750435" h="551179">
                  <a:moveTo>
                    <a:pt x="828459" y="500748"/>
                  </a:moveTo>
                  <a:lnTo>
                    <a:pt x="825042" y="499554"/>
                  </a:lnTo>
                  <a:lnTo>
                    <a:pt x="821626" y="498373"/>
                  </a:lnTo>
                  <a:lnTo>
                    <a:pt x="819607" y="503237"/>
                  </a:lnTo>
                  <a:lnTo>
                    <a:pt x="826909" y="505777"/>
                  </a:lnTo>
                  <a:lnTo>
                    <a:pt x="828459" y="500748"/>
                  </a:lnTo>
                  <a:close/>
                </a:path>
                <a:path w="4750435" h="551179">
                  <a:moveTo>
                    <a:pt x="847890" y="507504"/>
                  </a:moveTo>
                  <a:lnTo>
                    <a:pt x="844473" y="506310"/>
                  </a:lnTo>
                  <a:lnTo>
                    <a:pt x="841057" y="505129"/>
                  </a:lnTo>
                  <a:lnTo>
                    <a:pt x="839076" y="510006"/>
                  </a:lnTo>
                  <a:lnTo>
                    <a:pt x="846378" y="512546"/>
                  </a:lnTo>
                  <a:lnTo>
                    <a:pt x="847890" y="507504"/>
                  </a:lnTo>
                  <a:close/>
                </a:path>
                <a:path w="4750435" h="551179">
                  <a:moveTo>
                    <a:pt x="867321" y="514261"/>
                  </a:moveTo>
                  <a:lnTo>
                    <a:pt x="863904" y="513067"/>
                  </a:lnTo>
                  <a:lnTo>
                    <a:pt x="860488" y="511886"/>
                  </a:lnTo>
                  <a:lnTo>
                    <a:pt x="858545" y="516775"/>
                  </a:lnTo>
                  <a:lnTo>
                    <a:pt x="865847" y="519315"/>
                  </a:lnTo>
                  <a:lnTo>
                    <a:pt x="867321" y="514261"/>
                  </a:lnTo>
                  <a:close/>
                </a:path>
                <a:path w="4750435" h="551179">
                  <a:moveTo>
                    <a:pt x="886752" y="521017"/>
                  </a:moveTo>
                  <a:lnTo>
                    <a:pt x="883335" y="519823"/>
                  </a:lnTo>
                  <a:lnTo>
                    <a:pt x="879919" y="518642"/>
                  </a:lnTo>
                  <a:lnTo>
                    <a:pt x="878027" y="523544"/>
                  </a:lnTo>
                  <a:lnTo>
                    <a:pt x="885317" y="526084"/>
                  </a:lnTo>
                  <a:lnTo>
                    <a:pt x="886752" y="521017"/>
                  </a:lnTo>
                  <a:close/>
                </a:path>
                <a:path w="4750435" h="551179">
                  <a:moveTo>
                    <a:pt x="906322" y="527316"/>
                  </a:moveTo>
                  <a:lnTo>
                    <a:pt x="902868" y="526249"/>
                  </a:lnTo>
                  <a:lnTo>
                    <a:pt x="899414" y="525183"/>
                  </a:lnTo>
                  <a:lnTo>
                    <a:pt x="897559" y="530110"/>
                  </a:lnTo>
                  <a:lnTo>
                    <a:pt x="904938" y="532396"/>
                  </a:lnTo>
                  <a:lnTo>
                    <a:pt x="906322" y="527316"/>
                  </a:lnTo>
                  <a:close/>
                </a:path>
                <a:path w="4750435" h="551179">
                  <a:moveTo>
                    <a:pt x="925969" y="533425"/>
                  </a:moveTo>
                  <a:lnTo>
                    <a:pt x="922515" y="532358"/>
                  </a:lnTo>
                  <a:lnTo>
                    <a:pt x="919060" y="531291"/>
                  </a:lnTo>
                  <a:lnTo>
                    <a:pt x="917244" y="536232"/>
                  </a:lnTo>
                  <a:lnTo>
                    <a:pt x="924623" y="538518"/>
                  </a:lnTo>
                  <a:lnTo>
                    <a:pt x="925969" y="533425"/>
                  </a:lnTo>
                  <a:close/>
                </a:path>
                <a:path w="4750435" h="551179">
                  <a:moveTo>
                    <a:pt x="945616" y="539521"/>
                  </a:moveTo>
                  <a:lnTo>
                    <a:pt x="942162" y="538454"/>
                  </a:lnTo>
                  <a:lnTo>
                    <a:pt x="938707" y="537387"/>
                  </a:lnTo>
                  <a:lnTo>
                    <a:pt x="936929" y="542340"/>
                  </a:lnTo>
                  <a:lnTo>
                    <a:pt x="944308" y="544626"/>
                  </a:lnTo>
                  <a:lnTo>
                    <a:pt x="945616" y="539521"/>
                  </a:lnTo>
                  <a:close/>
                </a:path>
                <a:path w="4750435" h="551179">
                  <a:moveTo>
                    <a:pt x="965263" y="545617"/>
                  </a:moveTo>
                  <a:lnTo>
                    <a:pt x="961809" y="544550"/>
                  </a:lnTo>
                  <a:lnTo>
                    <a:pt x="958354" y="543483"/>
                  </a:lnTo>
                  <a:lnTo>
                    <a:pt x="956627" y="548449"/>
                  </a:lnTo>
                  <a:lnTo>
                    <a:pt x="964006" y="550735"/>
                  </a:lnTo>
                  <a:lnTo>
                    <a:pt x="965263" y="545617"/>
                  </a:lnTo>
                  <a:close/>
                </a:path>
                <a:path w="4750435" h="551179">
                  <a:moveTo>
                    <a:pt x="4403598" y="635"/>
                  </a:moveTo>
                  <a:lnTo>
                    <a:pt x="4399991" y="317"/>
                  </a:lnTo>
                  <a:lnTo>
                    <a:pt x="4396384" y="0"/>
                  </a:lnTo>
                  <a:lnTo>
                    <a:pt x="4395724" y="5232"/>
                  </a:lnTo>
                  <a:lnTo>
                    <a:pt x="4403382" y="5892"/>
                  </a:lnTo>
                  <a:lnTo>
                    <a:pt x="4403598" y="635"/>
                  </a:lnTo>
                  <a:close/>
                </a:path>
                <a:path w="4750435" h="551179">
                  <a:moveTo>
                    <a:pt x="4424083" y="2425"/>
                  </a:moveTo>
                  <a:lnTo>
                    <a:pt x="4420476" y="2108"/>
                  </a:lnTo>
                  <a:lnTo>
                    <a:pt x="4416869" y="1790"/>
                  </a:lnTo>
                  <a:lnTo>
                    <a:pt x="4416183" y="7010"/>
                  </a:lnTo>
                  <a:lnTo>
                    <a:pt x="4423842" y="7683"/>
                  </a:lnTo>
                  <a:lnTo>
                    <a:pt x="4424083" y="2425"/>
                  </a:lnTo>
                  <a:close/>
                </a:path>
                <a:path w="4750435" h="551179">
                  <a:moveTo>
                    <a:pt x="4444568" y="4216"/>
                  </a:moveTo>
                  <a:lnTo>
                    <a:pt x="4440961" y="3898"/>
                  </a:lnTo>
                  <a:lnTo>
                    <a:pt x="4437354" y="3581"/>
                  </a:lnTo>
                  <a:lnTo>
                    <a:pt x="4436630" y="8801"/>
                  </a:lnTo>
                  <a:lnTo>
                    <a:pt x="4444301" y="9474"/>
                  </a:lnTo>
                  <a:lnTo>
                    <a:pt x="4444568" y="4216"/>
                  </a:lnTo>
                  <a:close/>
                </a:path>
                <a:path w="4750435" h="551179">
                  <a:moveTo>
                    <a:pt x="4465053" y="6019"/>
                  </a:moveTo>
                  <a:lnTo>
                    <a:pt x="4461446" y="5702"/>
                  </a:lnTo>
                  <a:lnTo>
                    <a:pt x="4457839" y="5384"/>
                  </a:lnTo>
                  <a:lnTo>
                    <a:pt x="4457090" y="10604"/>
                  </a:lnTo>
                  <a:lnTo>
                    <a:pt x="4464748" y="11277"/>
                  </a:lnTo>
                  <a:lnTo>
                    <a:pt x="4465053" y="6019"/>
                  </a:lnTo>
                  <a:close/>
                </a:path>
                <a:path w="4750435" h="551179">
                  <a:moveTo>
                    <a:pt x="4485462" y="8394"/>
                  </a:moveTo>
                  <a:lnTo>
                    <a:pt x="4481868" y="7975"/>
                  </a:lnTo>
                  <a:lnTo>
                    <a:pt x="4478274" y="7556"/>
                  </a:lnTo>
                  <a:lnTo>
                    <a:pt x="4477486" y="12763"/>
                  </a:lnTo>
                  <a:lnTo>
                    <a:pt x="4485132" y="13652"/>
                  </a:lnTo>
                  <a:lnTo>
                    <a:pt x="4485462" y="8394"/>
                  </a:lnTo>
                  <a:close/>
                </a:path>
                <a:path w="4750435" h="551179">
                  <a:moveTo>
                    <a:pt x="4505896" y="10744"/>
                  </a:moveTo>
                  <a:lnTo>
                    <a:pt x="4502302" y="10325"/>
                  </a:lnTo>
                  <a:lnTo>
                    <a:pt x="4498708" y="9906"/>
                  </a:lnTo>
                  <a:lnTo>
                    <a:pt x="4497895" y="15113"/>
                  </a:lnTo>
                  <a:lnTo>
                    <a:pt x="4505541" y="15989"/>
                  </a:lnTo>
                  <a:lnTo>
                    <a:pt x="4505896" y="10744"/>
                  </a:lnTo>
                  <a:close/>
                </a:path>
                <a:path w="4750435" h="551179">
                  <a:moveTo>
                    <a:pt x="4526318" y="13093"/>
                  </a:moveTo>
                  <a:lnTo>
                    <a:pt x="4522724" y="12674"/>
                  </a:lnTo>
                  <a:lnTo>
                    <a:pt x="4519130" y="12255"/>
                  </a:lnTo>
                  <a:lnTo>
                    <a:pt x="4518291" y="17462"/>
                  </a:lnTo>
                  <a:lnTo>
                    <a:pt x="4525924" y="18338"/>
                  </a:lnTo>
                  <a:lnTo>
                    <a:pt x="4526318" y="13093"/>
                  </a:lnTo>
                  <a:close/>
                </a:path>
                <a:path w="4750435" h="551179">
                  <a:moveTo>
                    <a:pt x="4546739" y="15430"/>
                  </a:moveTo>
                  <a:lnTo>
                    <a:pt x="4543145" y="15024"/>
                  </a:lnTo>
                  <a:lnTo>
                    <a:pt x="4539551" y="14605"/>
                  </a:lnTo>
                  <a:lnTo>
                    <a:pt x="4538688" y="19812"/>
                  </a:lnTo>
                  <a:lnTo>
                    <a:pt x="4546320" y="20688"/>
                  </a:lnTo>
                  <a:lnTo>
                    <a:pt x="4546739" y="15430"/>
                  </a:lnTo>
                  <a:close/>
                </a:path>
                <a:path w="4750435" h="551179">
                  <a:moveTo>
                    <a:pt x="4567148" y="17881"/>
                  </a:moveTo>
                  <a:lnTo>
                    <a:pt x="4563567" y="17373"/>
                  </a:lnTo>
                  <a:lnTo>
                    <a:pt x="4559973" y="16954"/>
                  </a:lnTo>
                  <a:lnTo>
                    <a:pt x="4559071" y="22148"/>
                  </a:lnTo>
                  <a:lnTo>
                    <a:pt x="4562894" y="22593"/>
                  </a:lnTo>
                  <a:lnTo>
                    <a:pt x="4566704" y="23139"/>
                  </a:lnTo>
                  <a:lnTo>
                    <a:pt x="4567148" y="17881"/>
                  </a:lnTo>
                  <a:close/>
                </a:path>
                <a:path w="4750435" h="551179">
                  <a:moveTo>
                    <a:pt x="4587506" y="20777"/>
                  </a:moveTo>
                  <a:lnTo>
                    <a:pt x="4583925" y="20269"/>
                  </a:lnTo>
                  <a:lnTo>
                    <a:pt x="4580344" y="19761"/>
                  </a:lnTo>
                  <a:lnTo>
                    <a:pt x="4579417" y="24942"/>
                  </a:lnTo>
                  <a:lnTo>
                    <a:pt x="4587037" y="26022"/>
                  </a:lnTo>
                  <a:lnTo>
                    <a:pt x="4587506" y="20777"/>
                  </a:lnTo>
                  <a:close/>
                </a:path>
                <a:path w="4750435" h="551179">
                  <a:moveTo>
                    <a:pt x="4607865" y="23685"/>
                  </a:moveTo>
                  <a:lnTo>
                    <a:pt x="4604283" y="23177"/>
                  </a:lnTo>
                  <a:lnTo>
                    <a:pt x="4600702" y="22669"/>
                  </a:lnTo>
                  <a:lnTo>
                    <a:pt x="4599749" y="27851"/>
                  </a:lnTo>
                  <a:lnTo>
                    <a:pt x="4607369" y="28930"/>
                  </a:lnTo>
                  <a:lnTo>
                    <a:pt x="4607865" y="23685"/>
                  </a:lnTo>
                  <a:close/>
                </a:path>
                <a:path w="4750435" h="551179">
                  <a:moveTo>
                    <a:pt x="4628210" y="26581"/>
                  </a:moveTo>
                  <a:lnTo>
                    <a:pt x="4624629" y="26073"/>
                  </a:lnTo>
                  <a:lnTo>
                    <a:pt x="4621047" y="25565"/>
                  </a:lnTo>
                  <a:lnTo>
                    <a:pt x="4620069" y="30734"/>
                  </a:lnTo>
                  <a:lnTo>
                    <a:pt x="4627677" y="31826"/>
                  </a:lnTo>
                  <a:lnTo>
                    <a:pt x="4628210" y="26581"/>
                  </a:lnTo>
                  <a:close/>
                </a:path>
                <a:path w="4750435" h="551179">
                  <a:moveTo>
                    <a:pt x="4648568" y="29464"/>
                  </a:moveTo>
                  <a:lnTo>
                    <a:pt x="4644987" y="28956"/>
                  </a:lnTo>
                  <a:lnTo>
                    <a:pt x="4641405" y="28448"/>
                  </a:lnTo>
                  <a:lnTo>
                    <a:pt x="4640402" y="33616"/>
                  </a:lnTo>
                  <a:lnTo>
                    <a:pt x="4648009" y="34696"/>
                  </a:lnTo>
                  <a:lnTo>
                    <a:pt x="4648568" y="29464"/>
                  </a:lnTo>
                  <a:close/>
                </a:path>
                <a:path w="4750435" h="551179">
                  <a:moveTo>
                    <a:pt x="4668913" y="32461"/>
                  </a:moveTo>
                  <a:lnTo>
                    <a:pt x="4665345" y="31864"/>
                  </a:lnTo>
                  <a:lnTo>
                    <a:pt x="4661763" y="31343"/>
                  </a:lnTo>
                  <a:lnTo>
                    <a:pt x="4660735" y="36512"/>
                  </a:lnTo>
                  <a:lnTo>
                    <a:pt x="4664532" y="37058"/>
                  </a:lnTo>
                  <a:lnTo>
                    <a:pt x="4668329" y="37706"/>
                  </a:lnTo>
                  <a:lnTo>
                    <a:pt x="4668913" y="32461"/>
                  </a:lnTo>
                  <a:close/>
                </a:path>
                <a:path w="4750435" h="551179">
                  <a:moveTo>
                    <a:pt x="4689183" y="35890"/>
                  </a:moveTo>
                  <a:lnTo>
                    <a:pt x="4685614" y="35293"/>
                  </a:lnTo>
                  <a:lnTo>
                    <a:pt x="4682045" y="34683"/>
                  </a:lnTo>
                  <a:lnTo>
                    <a:pt x="4680991" y="39852"/>
                  </a:lnTo>
                  <a:lnTo>
                    <a:pt x="4688573" y="41135"/>
                  </a:lnTo>
                  <a:lnTo>
                    <a:pt x="4689183" y="35890"/>
                  </a:lnTo>
                  <a:close/>
                </a:path>
                <a:path w="4750435" h="551179">
                  <a:moveTo>
                    <a:pt x="4709452" y="39331"/>
                  </a:moveTo>
                  <a:lnTo>
                    <a:pt x="4705883" y="38722"/>
                  </a:lnTo>
                  <a:lnTo>
                    <a:pt x="4702314" y="38125"/>
                  </a:lnTo>
                  <a:lnTo>
                    <a:pt x="4701222" y="43268"/>
                  </a:lnTo>
                  <a:lnTo>
                    <a:pt x="4708817" y="44551"/>
                  </a:lnTo>
                  <a:lnTo>
                    <a:pt x="4709452" y="39331"/>
                  </a:lnTo>
                  <a:close/>
                </a:path>
                <a:path w="4750435" h="551179">
                  <a:moveTo>
                    <a:pt x="4729721" y="42748"/>
                  </a:moveTo>
                  <a:lnTo>
                    <a:pt x="4726152" y="42151"/>
                  </a:lnTo>
                  <a:lnTo>
                    <a:pt x="4722584" y="41541"/>
                  </a:lnTo>
                  <a:lnTo>
                    <a:pt x="4721466" y="46697"/>
                  </a:lnTo>
                  <a:lnTo>
                    <a:pt x="4729061" y="47980"/>
                  </a:lnTo>
                  <a:lnTo>
                    <a:pt x="4729721" y="42748"/>
                  </a:lnTo>
                  <a:close/>
                </a:path>
                <a:path w="4750435" h="551179">
                  <a:moveTo>
                    <a:pt x="4749990" y="46189"/>
                  </a:moveTo>
                  <a:lnTo>
                    <a:pt x="4746422" y="45580"/>
                  </a:lnTo>
                  <a:lnTo>
                    <a:pt x="4742853" y="44983"/>
                  </a:lnTo>
                  <a:lnTo>
                    <a:pt x="4741710" y="50126"/>
                  </a:lnTo>
                  <a:lnTo>
                    <a:pt x="4749304" y="51409"/>
                  </a:lnTo>
                  <a:lnTo>
                    <a:pt x="4749990" y="4618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 descr=""/>
            <p:cNvSpPr/>
            <p:nvPr/>
          </p:nvSpPr>
          <p:spPr>
            <a:xfrm>
              <a:off x="1754835" y="6011201"/>
              <a:ext cx="453390" cy="88265"/>
            </a:xfrm>
            <a:custGeom>
              <a:avLst/>
              <a:gdLst/>
              <a:ahLst/>
              <a:cxnLst/>
              <a:rect l="l" t="t" r="r" b="b"/>
              <a:pathLst>
                <a:path w="453389" h="88264">
                  <a:moveTo>
                    <a:pt x="8636" y="2133"/>
                  </a:moveTo>
                  <a:lnTo>
                    <a:pt x="5181" y="1066"/>
                  </a:lnTo>
                  <a:lnTo>
                    <a:pt x="1727" y="0"/>
                  </a:lnTo>
                  <a:lnTo>
                    <a:pt x="0" y="4965"/>
                  </a:lnTo>
                  <a:lnTo>
                    <a:pt x="7378" y="7251"/>
                  </a:lnTo>
                  <a:lnTo>
                    <a:pt x="8636" y="2133"/>
                  </a:lnTo>
                  <a:close/>
                </a:path>
                <a:path w="453389" h="88264">
                  <a:moveTo>
                    <a:pt x="28409" y="7785"/>
                  </a:moveTo>
                  <a:lnTo>
                    <a:pt x="24917" y="6832"/>
                  </a:lnTo>
                  <a:lnTo>
                    <a:pt x="21424" y="5880"/>
                  </a:lnTo>
                  <a:lnTo>
                    <a:pt x="19735" y="10871"/>
                  </a:lnTo>
                  <a:lnTo>
                    <a:pt x="27190" y="12903"/>
                  </a:lnTo>
                  <a:lnTo>
                    <a:pt x="28409" y="7785"/>
                  </a:lnTo>
                  <a:close/>
                </a:path>
                <a:path w="453389" h="88264">
                  <a:moveTo>
                    <a:pt x="48260" y="13195"/>
                  </a:moveTo>
                  <a:lnTo>
                    <a:pt x="44767" y="12242"/>
                  </a:lnTo>
                  <a:lnTo>
                    <a:pt x="41275" y="11290"/>
                  </a:lnTo>
                  <a:lnTo>
                    <a:pt x="39636" y="16294"/>
                  </a:lnTo>
                  <a:lnTo>
                    <a:pt x="47091" y="18326"/>
                  </a:lnTo>
                  <a:lnTo>
                    <a:pt x="48260" y="13195"/>
                  </a:lnTo>
                  <a:close/>
                </a:path>
                <a:path w="453389" h="88264">
                  <a:moveTo>
                    <a:pt x="68110" y="18605"/>
                  </a:moveTo>
                  <a:lnTo>
                    <a:pt x="64617" y="17653"/>
                  </a:lnTo>
                  <a:lnTo>
                    <a:pt x="61125" y="16700"/>
                  </a:lnTo>
                  <a:lnTo>
                    <a:pt x="59524" y="21717"/>
                  </a:lnTo>
                  <a:lnTo>
                    <a:pt x="66992" y="23749"/>
                  </a:lnTo>
                  <a:lnTo>
                    <a:pt x="68110" y="18605"/>
                  </a:lnTo>
                  <a:close/>
                </a:path>
                <a:path w="453389" h="88264">
                  <a:moveTo>
                    <a:pt x="87947" y="24003"/>
                  </a:moveTo>
                  <a:lnTo>
                    <a:pt x="84455" y="23050"/>
                  </a:lnTo>
                  <a:lnTo>
                    <a:pt x="80962" y="22098"/>
                  </a:lnTo>
                  <a:lnTo>
                    <a:pt x="79413" y="27127"/>
                  </a:lnTo>
                  <a:lnTo>
                    <a:pt x="86868" y="29159"/>
                  </a:lnTo>
                  <a:lnTo>
                    <a:pt x="87947" y="24003"/>
                  </a:lnTo>
                  <a:close/>
                </a:path>
                <a:path w="453389" h="88264">
                  <a:moveTo>
                    <a:pt x="107924" y="28867"/>
                  </a:moveTo>
                  <a:lnTo>
                    <a:pt x="104406" y="28041"/>
                  </a:lnTo>
                  <a:lnTo>
                    <a:pt x="100888" y="27216"/>
                  </a:lnTo>
                  <a:lnTo>
                    <a:pt x="99377" y="32270"/>
                  </a:lnTo>
                  <a:lnTo>
                    <a:pt x="106908" y="34036"/>
                  </a:lnTo>
                  <a:lnTo>
                    <a:pt x="107924" y="28867"/>
                  </a:lnTo>
                  <a:close/>
                </a:path>
                <a:path w="453389" h="88264">
                  <a:moveTo>
                    <a:pt x="127952" y="33566"/>
                  </a:moveTo>
                  <a:lnTo>
                    <a:pt x="124434" y="32740"/>
                  </a:lnTo>
                  <a:lnTo>
                    <a:pt x="120916" y="31915"/>
                  </a:lnTo>
                  <a:lnTo>
                    <a:pt x="119456" y="36982"/>
                  </a:lnTo>
                  <a:lnTo>
                    <a:pt x="126987" y="38747"/>
                  </a:lnTo>
                  <a:lnTo>
                    <a:pt x="127952" y="33566"/>
                  </a:lnTo>
                  <a:close/>
                </a:path>
                <a:path w="453389" h="88264">
                  <a:moveTo>
                    <a:pt x="147967" y="38252"/>
                  </a:moveTo>
                  <a:lnTo>
                    <a:pt x="144449" y="37426"/>
                  </a:lnTo>
                  <a:lnTo>
                    <a:pt x="140931" y="36601"/>
                  </a:lnTo>
                  <a:lnTo>
                    <a:pt x="139522" y="41681"/>
                  </a:lnTo>
                  <a:lnTo>
                    <a:pt x="147053" y="43446"/>
                  </a:lnTo>
                  <a:lnTo>
                    <a:pt x="147967" y="38252"/>
                  </a:lnTo>
                  <a:close/>
                </a:path>
                <a:path w="453389" h="88264">
                  <a:moveTo>
                    <a:pt x="167995" y="42951"/>
                  </a:moveTo>
                  <a:lnTo>
                    <a:pt x="164477" y="42125"/>
                  </a:lnTo>
                  <a:lnTo>
                    <a:pt x="160959" y="41300"/>
                  </a:lnTo>
                  <a:lnTo>
                    <a:pt x="159600" y="46393"/>
                  </a:lnTo>
                  <a:lnTo>
                    <a:pt x="167119" y="48145"/>
                  </a:lnTo>
                  <a:lnTo>
                    <a:pt x="167995" y="42951"/>
                  </a:lnTo>
                  <a:close/>
                </a:path>
                <a:path w="453389" h="88264">
                  <a:moveTo>
                    <a:pt x="188175" y="46913"/>
                  </a:moveTo>
                  <a:lnTo>
                    <a:pt x="184632" y="46215"/>
                  </a:lnTo>
                  <a:lnTo>
                    <a:pt x="181089" y="45516"/>
                  </a:lnTo>
                  <a:lnTo>
                    <a:pt x="179781" y="50622"/>
                  </a:lnTo>
                  <a:lnTo>
                    <a:pt x="187363" y="52108"/>
                  </a:lnTo>
                  <a:lnTo>
                    <a:pt x="188175" y="46913"/>
                  </a:lnTo>
                  <a:close/>
                </a:path>
                <a:path w="453389" h="88264">
                  <a:moveTo>
                    <a:pt x="208356" y="50863"/>
                  </a:moveTo>
                  <a:lnTo>
                    <a:pt x="204812" y="50165"/>
                  </a:lnTo>
                  <a:lnTo>
                    <a:pt x="201269" y="49466"/>
                  </a:lnTo>
                  <a:lnTo>
                    <a:pt x="200012" y="54584"/>
                  </a:lnTo>
                  <a:lnTo>
                    <a:pt x="207594" y="56070"/>
                  </a:lnTo>
                  <a:lnTo>
                    <a:pt x="208356" y="50863"/>
                  </a:lnTo>
                  <a:close/>
                </a:path>
                <a:path w="453389" h="88264">
                  <a:moveTo>
                    <a:pt x="228536" y="54813"/>
                  </a:moveTo>
                  <a:lnTo>
                    <a:pt x="224993" y="54114"/>
                  </a:lnTo>
                  <a:lnTo>
                    <a:pt x="221449" y="53416"/>
                  </a:lnTo>
                  <a:lnTo>
                    <a:pt x="220243" y="58547"/>
                  </a:lnTo>
                  <a:lnTo>
                    <a:pt x="227825" y="60032"/>
                  </a:lnTo>
                  <a:lnTo>
                    <a:pt x="228536" y="54813"/>
                  </a:lnTo>
                  <a:close/>
                </a:path>
                <a:path w="453389" h="88264">
                  <a:moveTo>
                    <a:pt x="248767" y="58508"/>
                  </a:moveTo>
                  <a:lnTo>
                    <a:pt x="245198" y="57950"/>
                  </a:lnTo>
                  <a:lnTo>
                    <a:pt x="241630" y="57391"/>
                  </a:lnTo>
                  <a:lnTo>
                    <a:pt x="240474" y="62534"/>
                  </a:lnTo>
                  <a:lnTo>
                    <a:pt x="248107" y="63741"/>
                  </a:lnTo>
                  <a:lnTo>
                    <a:pt x="248767" y="58508"/>
                  </a:lnTo>
                  <a:close/>
                </a:path>
                <a:path w="453389" h="88264">
                  <a:moveTo>
                    <a:pt x="269087" y="61709"/>
                  </a:moveTo>
                  <a:lnTo>
                    <a:pt x="265518" y="61150"/>
                  </a:lnTo>
                  <a:lnTo>
                    <a:pt x="261950" y="60591"/>
                  </a:lnTo>
                  <a:lnTo>
                    <a:pt x="260845" y="65747"/>
                  </a:lnTo>
                  <a:lnTo>
                    <a:pt x="268490" y="66941"/>
                  </a:lnTo>
                  <a:lnTo>
                    <a:pt x="269087" y="61709"/>
                  </a:lnTo>
                  <a:close/>
                </a:path>
                <a:path w="453389" h="88264">
                  <a:moveTo>
                    <a:pt x="289394" y="64909"/>
                  </a:moveTo>
                  <a:lnTo>
                    <a:pt x="285826" y="64350"/>
                  </a:lnTo>
                  <a:lnTo>
                    <a:pt x="282257" y="63792"/>
                  </a:lnTo>
                  <a:lnTo>
                    <a:pt x="281216" y="68948"/>
                  </a:lnTo>
                  <a:lnTo>
                    <a:pt x="288848" y="70154"/>
                  </a:lnTo>
                  <a:lnTo>
                    <a:pt x="289394" y="64909"/>
                  </a:lnTo>
                  <a:close/>
                </a:path>
                <a:path w="453389" h="88264">
                  <a:moveTo>
                    <a:pt x="309714" y="68110"/>
                  </a:moveTo>
                  <a:lnTo>
                    <a:pt x="306146" y="67551"/>
                  </a:lnTo>
                  <a:lnTo>
                    <a:pt x="302577" y="66992"/>
                  </a:lnTo>
                  <a:lnTo>
                    <a:pt x="301586" y="72161"/>
                  </a:lnTo>
                  <a:lnTo>
                    <a:pt x="309219" y="73367"/>
                  </a:lnTo>
                  <a:lnTo>
                    <a:pt x="309714" y="68110"/>
                  </a:lnTo>
                  <a:close/>
                </a:path>
                <a:path w="453389" h="88264">
                  <a:moveTo>
                    <a:pt x="330111" y="70713"/>
                  </a:moveTo>
                  <a:lnTo>
                    <a:pt x="326517" y="70281"/>
                  </a:lnTo>
                  <a:lnTo>
                    <a:pt x="322922" y="69850"/>
                  </a:lnTo>
                  <a:lnTo>
                    <a:pt x="321995" y="75044"/>
                  </a:lnTo>
                  <a:lnTo>
                    <a:pt x="329666" y="75958"/>
                  </a:lnTo>
                  <a:lnTo>
                    <a:pt x="330111" y="70713"/>
                  </a:lnTo>
                  <a:close/>
                </a:path>
                <a:path w="453389" h="88264">
                  <a:moveTo>
                    <a:pt x="350532" y="73152"/>
                  </a:moveTo>
                  <a:lnTo>
                    <a:pt x="346938" y="72720"/>
                  </a:lnTo>
                  <a:lnTo>
                    <a:pt x="343344" y="72288"/>
                  </a:lnTo>
                  <a:lnTo>
                    <a:pt x="342468" y="77495"/>
                  </a:lnTo>
                  <a:lnTo>
                    <a:pt x="350151" y="78397"/>
                  </a:lnTo>
                  <a:lnTo>
                    <a:pt x="350532" y="73152"/>
                  </a:lnTo>
                  <a:close/>
                </a:path>
                <a:path w="453389" h="88264">
                  <a:moveTo>
                    <a:pt x="370954" y="75577"/>
                  </a:moveTo>
                  <a:lnTo>
                    <a:pt x="367360" y="75145"/>
                  </a:lnTo>
                  <a:lnTo>
                    <a:pt x="363766" y="74714"/>
                  </a:lnTo>
                  <a:lnTo>
                    <a:pt x="362953" y="79921"/>
                  </a:lnTo>
                  <a:lnTo>
                    <a:pt x="370624" y="80835"/>
                  </a:lnTo>
                  <a:lnTo>
                    <a:pt x="370954" y="75577"/>
                  </a:lnTo>
                  <a:close/>
                </a:path>
                <a:path w="453389" h="88264">
                  <a:moveTo>
                    <a:pt x="391388" y="77774"/>
                  </a:moveTo>
                  <a:lnTo>
                    <a:pt x="387781" y="77482"/>
                  </a:lnTo>
                  <a:lnTo>
                    <a:pt x="384175" y="77177"/>
                  </a:lnTo>
                  <a:lnTo>
                    <a:pt x="383413" y="82397"/>
                  </a:lnTo>
                  <a:lnTo>
                    <a:pt x="391121" y="83032"/>
                  </a:lnTo>
                  <a:lnTo>
                    <a:pt x="391388" y="77774"/>
                  </a:lnTo>
                  <a:close/>
                </a:path>
                <a:path w="453389" h="88264">
                  <a:moveTo>
                    <a:pt x="411886" y="79413"/>
                  </a:moveTo>
                  <a:lnTo>
                    <a:pt x="408279" y="79121"/>
                  </a:lnTo>
                  <a:lnTo>
                    <a:pt x="404672" y="78828"/>
                  </a:lnTo>
                  <a:lnTo>
                    <a:pt x="403974" y="84048"/>
                  </a:lnTo>
                  <a:lnTo>
                    <a:pt x="411683" y="84670"/>
                  </a:lnTo>
                  <a:lnTo>
                    <a:pt x="411886" y="79413"/>
                  </a:lnTo>
                  <a:close/>
                </a:path>
                <a:path w="453389" h="88264">
                  <a:moveTo>
                    <a:pt x="432384" y="81064"/>
                  </a:moveTo>
                  <a:lnTo>
                    <a:pt x="428777" y="80772"/>
                  </a:lnTo>
                  <a:lnTo>
                    <a:pt x="425170" y="80479"/>
                  </a:lnTo>
                  <a:lnTo>
                    <a:pt x="424522" y="85712"/>
                  </a:lnTo>
                  <a:lnTo>
                    <a:pt x="432231" y="86334"/>
                  </a:lnTo>
                  <a:lnTo>
                    <a:pt x="432384" y="81064"/>
                  </a:lnTo>
                  <a:close/>
                </a:path>
                <a:path w="453389" h="88264">
                  <a:moveTo>
                    <a:pt x="452882" y="82715"/>
                  </a:moveTo>
                  <a:lnTo>
                    <a:pt x="449275" y="82423"/>
                  </a:lnTo>
                  <a:lnTo>
                    <a:pt x="445668" y="82130"/>
                  </a:lnTo>
                  <a:lnTo>
                    <a:pt x="445084" y="87363"/>
                  </a:lnTo>
                  <a:lnTo>
                    <a:pt x="452793" y="87985"/>
                  </a:lnTo>
                  <a:lnTo>
                    <a:pt x="452882" y="8271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 descr=""/>
            <p:cNvSpPr/>
            <p:nvPr/>
          </p:nvSpPr>
          <p:spPr>
            <a:xfrm>
              <a:off x="2220507" y="6098566"/>
              <a:ext cx="193675" cy="0"/>
            </a:xfrm>
            <a:custGeom>
              <a:avLst/>
              <a:gdLst/>
              <a:ahLst/>
              <a:cxnLst/>
              <a:rect l="l" t="t" r="r" b="b"/>
              <a:pathLst>
                <a:path w="193675" h="0">
                  <a:moveTo>
                    <a:pt x="0" y="0"/>
                  </a:moveTo>
                  <a:lnTo>
                    <a:pt x="193245" y="0"/>
                  </a:lnTo>
                </a:path>
              </a:pathLst>
            </a:custGeom>
            <a:ln w="803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 descr=""/>
            <p:cNvSpPr/>
            <p:nvPr/>
          </p:nvSpPr>
          <p:spPr>
            <a:xfrm>
              <a:off x="2426525" y="5672734"/>
              <a:ext cx="1381125" cy="426720"/>
            </a:xfrm>
            <a:custGeom>
              <a:avLst/>
              <a:gdLst/>
              <a:ahLst/>
              <a:cxnLst/>
              <a:rect l="l" t="t" r="r" b="b"/>
              <a:pathLst>
                <a:path w="1381125" h="426720">
                  <a:moveTo>
                    <a:pt x="7785" y="426135"/>
                  </a:moveTo>
                  <a:lnTo>
                    <a:pt x="7213" y="420903"/>
                  </a:lnTo>
                  <a:lnTo>
                    <a:pt x="3606" y="421144"/>
                  </a:lnTo>
                  <a:lnTo>
                    <a:pt x="0" y="421398"/>
                  </a:lnTo>
                  <a:lnTo>
                    <a:pt x="63" y="426656"/>
                  </a:lnTo>
                  <a:lnTo>
                    <a:pt x="7785" y="426135"/>
                  </a:lnTo>
                  <a:close/>
                </a:path>
                <a:path w="1381125" h="426720">
                  <a:moveTo>
                    <a:pt x="28359" y="424726"/>
                  </a:moveTo>
                  <a:lnTo>
                    <a:pt x="27736" y="419493"/>
                  </a:lnTo>
                  <a:lnTo>
                    <a:pt x="24130" y="419735"/>
                  </a:lnTo>
                  <a:lnTo>
                    <a:pt x="20523" y="419989"/>
                  </a:lnTo>
                  <a:lnTo>
                    <a:pt x="20650" y="425246"/>
                  </a:lnTo>
                  <a:lnTo>
                    <a:pt x="28359" y="424726"/>
                  </a:lnTo>
                  <a:close/>
                </a:path>
                <a:path w="1381125" h="426720">
                  <a:moveTo>
                    <a:pt x="48933" y="423316"/>
                  </a:moveTo>
                  <a:lnTo>
                    <a:pt x="48247" y="418096"/>
                  </a:lnTo>
                  <a:lnTo>
                    <a:pt x="44640" y="418338"/>
                  </a:lnTo>
                  <a:lnTo>
                    <a:pt x="41033" y="418579"/>
                  </a:lnTo>
                  <a:lnTo>
                    <a:pt x="41224" y="423849"/>
                  </a:lnTo>
                  <a:lnTo>
                    <a:pt x="48933" y="423316"/>
                  </a:lnTo>
                  <a:close/>
                </a:path>
                <a:path w="1381125" h="426720">
                  <a:moveTo>
                    <a:pt x="69456" y="421233"/>
                  </a:moveTo>
                  <a:lnTo>
                    <a:pt x="68707" y="416026"/>
                  </a:lnTo>
                  <a:lnTo>
                    <a:pt x="65112" y="416394"/>
                  </a:lnTo>
                  <a:lnTo>
                    <a:pt x="61518" y="416763"/>
                  </a:lnTo>
                  <a:lnTo>
                    <a:pt x="61760" y="422033"/>
                  </a:lnTo>
                  <a:lnTo>
                    <a:pt x="69456" y="421233"/>
                  </a:lnTo>
                  <a:close/>
                </a:path>
                <a:path w="1381125" h="426720">
                  <a:moveTo>
                    <a:pt x="89954" y="419125"/>
                  </a:moveTo>
                  <a:lnTo>
                    <a:pt x="89154" y="413918"/>
                  </a:lnTo>
                  <a:lnTo>
                    <a:pt x="85559" y="414286"/>
                  </a:lnTo>
                  <a:lnTo>
                    <a:pt x="81965" y="414655"/>
                  </a:lnTo>
                  <a:lnTo>
                    <a:pt x="82270" y="419912"/>
                  </a:lnTo>
                  <a:lnTo>
                    <a:pt x="89954" y="419125"/>
                  </a:lnTo>
                  <a:close/>
                </a:path>
                <a:path w="1381125" h="426720">
                  <a:moveTo>
                    <a:pt x="110477" y="416991"/>
                  </a:moveTo>
                  <a:lnTo>
                    <a:pt x="109613" y="411797"/>
                  </a:lnTo>
                  <a:lnTo>
                    <a:pt x="106019" y="412165"/>
                  </a:lnTo>
                  <a:lnTo>
                    <a:pt x="102425" y="412534"/>
                  </a:lnTo>
                  <a:lnTo>
                    <a:pt x="102781" y="417791"/>
                  </a:lnTo>
                  <a:lnTo>
                    <a:pt x="110477" y="416991"/>
                  </a:lnTo>
                  <a:close/>
                </a:path>
                <a:path w="1381125" h="426720">
                  <a:moveTo>
                    <a:pt x="130924" y="414324"/>
                  </a:moveTo>
                  <a:lnTo>
                    <a:pt x="130009" y="409130"/>
                  </a:lnTo>
                  <a:lnTo>
                    <a:pt x="126428" y="409625"/>
                  </a:lnTo>
                  <a:lnTo>
                    <a:pt x="122847" y="410121"/>
                  </a:lnTo>
                  <a:lnTo>
                    <a:pt x="123266" y="415378"/>
                  </a:lnTo>
                  <a:lnTo>
                    <a:pt x="130924" y="414324"/>
                  </a:lnTo>
                  <a:close/>
                </a:path>
                <a:path w="1381125" h="426720">
                  <a:moveTo>
                    <a:pt x="151345" y="411518"/>
                  </a:moveTo>
                  <a:lnTo>
                    <a:pt x="150380" y="406336"/>
                  </a:lnTo>
                  <a:lnTo>
                    <a:pt x="146799" y="406831"/>
                  </a:lnTo>
                  <a:lnTo>
                    <a:pt x="143217" y="407327"/>
                  </a:lnTo>
                  <a:lnTo>
                    <a:pt x="143687" y="412572"/>
                  </a:lnTo>
                  <a:lnTo>
                    <a:pt x="151345" y="411518"/>
                  </a:lnTo>
                  <a:close/>
                </a:path>
                <a:path w="1381125" h="426720">
                  <a:moveTo>
                    <a:pt x="171767" y="408698"/>
                  </a:moveTo>
                  <a:lnTo>
                    <a:pt x="170751" y="403529"/>
                  </a:lnTo>
                  <a:lnTo>
                    <a:pt x="167170" y="404025"/>
                  </a:lnTo>
                  <a:lnTo>
                    <a:pt x="163588" y="404520"/>
                  </a:lnTo>
                  <a:lnTo>
                    <a:pt x="164109" y="409752"/>
                  </a:lnTo>
                  <a:lnTo>
                    <a:pt x="171767" y="408698"/>
                  </a:lnTo>
                  <a:close/>
                </a:path>
                <a:path w="1381125" h="426720">
                  <a:moveTo>
                    <a:pt x="192125" y="405447"/>
                  </a:moveTo>
                  <a:lnTo>
                    <a:pt x="191058" y="400291"/>
                  </a:lnTo>
                  <a:lnTo>
                    <a:pt x="187490" y="400900"/>
                  </a:lnTo>
                  <a:lnTo>
                    <a:pt x="183921" y="401510"/>
                  </a:lnTo>
                  <a:lnTo>
                    <a:pt x="184505" y="406742"/>
                  </a:lnTo>
                  <a:lnTo>
                    <a:pt x="192125" y="405447"/>
                  </a:lnTo>
                  <a:close/>
                </a:path>
                <a:path w="1381125" h="426720">
                  <a:moveTo>
                    <a:pt x="212458" y="402005"/>
                  </a:moveTo>
                  <a:lnTo>
                    <a:pt x="211340" y="396849"/>
                  </a:lnTo>
                  <a:lnTo>
                    <a:pt x="207772" y="397459"/>
                  </a:lnTo>
                  <a:lnTo>
                    <a:pt x="204203" y="398068"/>
                  </a:lnTo>
                  <a:lnTo>
                    <a:pt x="204838" y="403301"/>
                  </a:lnTo>
                  <a:lnTo>
                    <a:pt x="212458" y="402005"/>
                  </a:lnTo>
                  <a:close/>
                </a:path>
                <a:path w="1381125" h="426720">
                  <a:moveTo>
                    <a:pt x="232778" y="398538"/>
                  </a:moveTo>
                  <a:lnTo>
                    <a:pt x="231609" y="393395"/>
                  </a:lnTo>
                  <a:lnTo>
                    <a:pt x="228041" y="394004"/>
                  </a:lnTo>
                  <a:lnTo>
                    <a:pt x="224472" y="394614"/>
                  </a:lnTo>
                  <a:lnTo>
                    <a:pt x="225158" y="399834"/>
                  </a:lnTo>
                  <a:lnTo>
                    <a:pt x="232778" y="398538"/>
                  </a:lnTo>
                  <a:close/>
                </a:path>
                <a:path w="1381125" h="426720">
                  <a:moveTo>
                    <a:pt x="253047" y="394716"/>
                  </a:moveTo>
                  <a:lnTo>
                    <a:pt x="251815" y="389597"/>
                  </a:lnTo>
                  <a:lnTo>
                    <a:pt x="248272" y="390309"/>
                  </a:lnTo>
                  <a:lnTo>
                    <a:pt x="244729" y="391020"/>
                  </a:lnTo>
                  <a:lnTo>
                    <a:pt x="245465" y="396240"/>
                  </a:lnTo>
                  <a:lnTo>
                    <a:pt x="253047" y="394716"/>
                  </a:lnTo>
                  <a:close/>
                </a:path>
                <a:path w="1381125" h="426720">
                  <a:moveTo>
                    <a:pt x="273253" y="390652"/>
                  </a:moveTo>
                  <a:lnTo>
                    <a:pt x="271983" y="385546"/>
                  </a:lnTo>
                  <a:lnTo>
                    <a:pt x="268439" y="386257"/>
                  </a:lnTo>
                  <a:lnTo>
                    <a:pt x="264896" y="386969"/>
                  </a:lnTo>
                  <a:lnTo>
                    <a:pt x="265684" y="392176"/>
                  </a:lnTo>
                  <a:lnTo>
                    <a:pt x="273253" y="390652"/>
                  </a:lnTo>
                  <a:close/>
                </a:path>
                <a:path w="1381125" h="426720">
                  <a:moveTo>
                    <a:pt x="293458" y="386600"/>
                  </a:moveTo>
                  <a:lnTo>
                    <a:pt x="292138" y="381495"/>
                  </a:lnTo>
                  <a:lnTo>
                    <a:pt x="288594" y="382206"/>
                  </a:lnTo>
                  <a:lnTo>
                    <a:pt x="285051" y="382917"/>
                  </a:lnTo>
                  <a:lnTo>
                    <a:pt x="285889" y="388124"/>
                  </a:lnTo>
                  <a:lnTo>
                    <a:pt x="289674" y="387350"/>
                  </a:lnTo>
                  <a:lnTo>
                    <a:pt x="293458" y="386600"/>
                  </a:lnTo>
                  <a:close/>
                </a:path>
                <a:path w="1381125" h="426720">
                  <a:moveTo>
                    <a:pt x="313613" y="382231"/>
                  </a:moveTo>
                  <a:lnTo>
                    <a:pt x="312242" y="377151"/>
                  </a:lnTo>
                  <a:lnTo>
                    <a:pt x="308724" y="377964"/>
                  </a:lnTo>
                  <a:lnTo>
                    <a:pt x="305206" y="378777"/>
                  </a:lnTo>
                  <a:lnTo>
                    <a:pt x="306082" y="383971"/>
                  </a:lnTo>
                  <a:lnTo>
                    <a:pt x="313613" y="382231"/>
                  </a:lnTo>
                  <a:close/>
                </a:path>
                <a:path w="1381125" h="426720">
                  <a:moveTo>
                    <a:pt x="333705" y="377609"/>
                  </a:moveTo>
                  <a:lnTo>
                    <a:pt x="332282" y="372529"/>
                  </a:lnTo>
                  <a:lnTo>
                    <a:pt x="328764" y="373341"/>
                  </a:lnTo>
                  <a:lnTo>
                    <a:pt x="325247" y="374154"/>
                  </a:lnTo>
                  <a:lnTo>
                    <a:pt x="326174" y="379336"/>
                  </a:lnTo>
                  <a:lnTo>
                    <a:pt x="333705" y="377609"/>
                  </a:lnTo>
                  <a:close/>
                </a:path>
                <a:path w="1381125" h="426720">
                  <a:moveTo>
                    <a:pt x="353783" y="372973"/>
                  </a:moveTo>
                  <a:lnTo>
                    <a:pt x="352323" y="367906"/>
                  </a:lnTo>
                  <a:lnTo>
                    <a:pt x="348805" y="368719"/>
                  </a:lnTo>
                  <a:lnTo>
                    <a:pt x="345287" y="369531"/>
                  </a:lnTo>
                  <a:lnTo>
                    <a:pt x="346252" y="374713"/>
                  </a:lnTo>
                  <a:lnTo>
                    <a:pt x="353783" y="372973"/>
                  </a:lnTo>
                  <a:close/>
                </a:path>
                <a:path w="1381125" h="426720">
                  <a:moveTo>
                    <a:pt x="373824" y="368109"/>
                  </a:moveTo>
                  <a:lnTo>
                    <a:pt x="372325" y="363067"/>
                  </a:lnTo>
                  <a:lnTo>
                    <a:pt x="368820" y="363969"/>
                  </a:lnTo>
                  <a:lnTo>
                    <a:pt x="365315" y="364871"/>
                  </a:lnTo>
                  <a:lnTo>
                    <a:pt x="366344" y="370039"/>
                  </a:lnTo>
                  <a:lnTo>
                    <a:pt x="373824" y="368109"/>
                  </a:lnTo>
                  <a:close/>
                </a:path>
                <a:path w="1381125" h="426720">
                  <a:moveTo>
                    <a:pt x="393776" y="362978"/>
                  </a:moveTo>
                  <a:lnTo>
                    <a:pt x="392239" y="357936"/>
                  </a:lnTo>
                  <a:lnTo>
                    <a:pt x="388734" y="358838"/>
                  </a:lnTo>
                  <a:lnTo>
                    <a:pt x="385229" y="359740"/>
                  </a:lnTo>
                  <a:lnTo>
                    <a:pt x="386295" y="364909"/>
                  </a:lnTo>
                  <a:lnTo>
                    <a:pt x="393776" y="362978"/>
                  </a:lnTo>
                  <a:close/>
                </a:path>
                <a:path w="1381125" h="426720">
                  <a:moveTo>
                    <a:pt x="413740" y="357822"/>
                  </a:moveTo>
                  <a:lnTo>
                    <a:pt x="412165" y="352793"/>
                  </a:lnTo>
                  <a:lnTo>
                    <a:pt x="408660" y="353695"/>
                  </a:lnTo>
                  <a:lnTo>
                    <a:pt x="405155" y="354596"/>
                  </a:lnTo>
                  <a:lnTo>
                    <a:pt x="406260" y="359752"/>
                  </a:lnTo>
                  <a:lnTo>
                    <a:pt x="413740" y="357822"/>
                  </a:lnTo>
                  <a:close/>
                </a:path>
                <a:path w="1381125" h="426720">
                  <a:moveTo>
                    <a:pt x="433666" y="352501"/>
                  </a:moveTo>
                  <a:lnTo>
                    <a:pt x="432041" y="347484"/>
                  </a:lnTo>
                  <a:lnTo>
                    <a:pt x="428561" y="348475"/>
                  </a:lnTo>
                  <a:lnTo>
                    <a:pt x="425081" y="349465"/>
                  </a:lnTo>
                  <a:lnTo>
                    <a:pt x="426224" y="354609"/>
                  </a:lnTo>
                  <a:lnTo>
                    <a:pt x="433666" y="352501"/>
                  </a:lnTo>
                  <a:close/>
                </a:path>
                <a:path w="1381125" h="426720">
                  <a:moveTo>
                    <a:pt x="453491" y="346875"/>
                  </a:moveTo>
                  <a:lnTo>
                    <a:pt x="451827" y="341884"/>
                  </a:lnTo>
                  <a:lnTo>
                    <a:pt x="448348" y="342861"/>
                  </a:lnTo>
                  <a:lnTo>
                    <a:pt x="444868" y="343852"/>
                  </a:lnTo>
                  <a:lnTo>
                    <a:pt x="446049" y="348983"/>
                  </a:lnTo>
                  <a:lnTo>
                    <a:pt x="453491" y="346875"/>
                  </a:lnTo>
                  <a:close/>
                </a:path>
                <a:path w="1381125" h="426720">
                  <a:moveTo>
                    <a:pt x="473316" y="341261"/>
                  </a:moveTo>
                  <a:lnTo>
                    <a:pt x="471627" y="336270"/>
                  </a:lnTo>
                  <a:lnTo>
                    <a:pt x="468147" y="337261"/>
                  </a:lnTo>
                  <a:lnTo>
                    <a:pt x="464667" y="338239"/>
                  </a:lnTo>
                  <a:lnTo>
                    <a:pt x="465886" y="343369"/>
                  </a:lnTo>
                  <a:lnTo>
                    <a:pt x="473316" y="341261"/>
                  </a:lnTo>
                  <a:close/>
                </a:path>
                <a:path w="1381125" h="426720">
                  <a:moveTo>
                    <a:pt x="493102" y="335508"/>
                  </a:moveTo>
                  <a:lnTo>
                    <a:pt x="491375" y="330542"/>
                  </a:lnTo>
                  <a:lnTo>
                    <a:pt x="487921" y="331597"/>
                  </a:lnTo>
                  <a:lnTo>
                    <a:pt x="484466" y="332651"/>
                  </a:lnTo>
                  <a:lnTo>
                    <a:pt x="485724" y="337769"/>
                  </a:lnTo>
                  <a:lnTo>
                    <a:pt x="493102" y="335508"/>
                  </a:lnTo>
                  <a:close/>
                </a:path>
                <a:path w="1381125" h="426720">
                  <a:moveTo>
                    <a:pt x="512813" y="329488"/>
                  </a:moveTo>
                  <a:lnTo>
                    <a:pt x="511048" y="324523"/>
                  </a:lnTo>
                  <a:lnTo>
                    <a:pt x="507593" y="325577"/>
                  </a:lnTo>
                  <a:lnTo>
                    <a:pt x="504139" y="326631"/>
                  </a:lnTo>
                  <a:lnTo>
                    <a:pt x="505421" y="331749"/>
                  </a:lnTo>
                  <a:lnTo>
                    <a:pt x="512813" y="329488"/>
                  </a:lnTo>
                  <a:close/>
                </a:path>
                <a:path w="1381125" h="426720">
                  <a:moveTo>
                    <a:pt x="532523" y="323456"/>
                  </a:moveTo>
                  <a:lnTo>
                    <a:pt x="530720" y="318503"/>
                  </a:lnTo>
                  <a:lnTo>
                    <a:pt x="527265" y="319557"/>
                  </a:lnTo>
                  <a:lnTo>
                    <a:pt x="523811" y="320611"/>
                  </a:lnTo>
                  <a:lnTo>
                    <a:pt x="525132" y="325716"/>
                  </a:lnTo>
                  <a:lnTo>
                    <a:pt x="532523" y="323456"/>
                  </a:lnTo>
                  <a:close/>
                </a:path>
                <a:path w="1381125" h="426720">
                  <a:moveTo>
                    <a:pt x="552196" y="317309"/>
                  </a:moveTo>
                  <a:lnTo>
                    <a:pt x="550379" y="312369"/>
                  </a:lnTo>
                  <a:lnTo>
                    <a:pt x="546938" y="313499"/>
                  </a:lnTo>
                  <a:lnTo>
                    <a:pt x="543496" y="314604"/>
                  </a:lnTo>
                  <a:lnTo>
                    <a:pt x="544855" y="319684"/>
                  </a:lnTo>
                  <a:lnTo>
                    <a:pt x="548525" y="318516"/>
                  </a:lnTo>
                  <a:lnTo>
                    <a:pt x="552196" y="317309"/>
                  </a:lnTo>
                  <a:close/>
                </a:path>
                <a:path w="1381125" h="426720">
                  <a:moveTo>
                    <a:pt x="571792" y="310921"/>
                  </a:moveTo>
                  <a:lnTo>
                    <a:pt x="569937" y="305981"/>
                  </a:lnTo>
                  <a:lnTo>
                    <a:pt x="566496" y="307111"/>
                  </a:lnTo>
                  <a:lnTo>
                    <a:pt x="563054" y="308241"/>
                  </a:lnTo>
                  <a:lnTo>
                    <a:pt x="564451" y="313321"/>
                  </a:lnTo>
                  <a:lnTo>
                    <a:pt x="571792" y="310921"/>
                  </a:lnTo>
                  <a:close/>
                </a:path>
                <a:path w="1381125" h="426720">
                  <a:moveTo>
                    <a:pt x="591375" y="304520"/>
                  </a:moveTo>
                  <a:lnTo>
                    <a:pt x="589495" y="299605"/>
                  </a:lnTo>
                  <a:lnTo>
                    <a:pt x="586054" y="300723"/>
                  </a:lnTo>
                  <a:lnTo>
                    <a:pt x="582612" y="301853"/>
                  </a:lnTo>
                  <a:lnTo>
                    <a:pt x="584034" y="306920"/>
                  </a:lnTo>
                  <a:lnTo>
                    <a:pt x="591375" y="304520"/>
                  </a:lnTo>
                  <a:close/>
                </a:path>
                <a:path w="1381125" h="426720">
                  <a:moveTo>
                    <a:pt x="610946" y="298056"/>
                  </a:moveTo>
                  <a:lnTo>
                    <a:pt x="609028" y="293141"/>
                  </a:lnTo>
                  <a:lnTo>
                    <a:pt x="605612" y="294322"/>
                  </a:lnTo>
                  <a:lnTo>
                    <a:pt x="602170" y="295452"/>
                  </a:lnTo>
                  <a:lnTo>
                    <a:pt x="603618" y="300507"/>
                  </a:lnTo>
                  <a:lnTo>
                    <a:pt x="607288" y="299313"/>
                  </a:lnTo>
                  <a:lnTo>
                    <a:pt x="610946" y="298056"/>
                  </a:lnTo>
                  <a:close/>
                </a:path>
                <a:path w="1381125" h="426720">
                  <a:moveTo>
                    <a:pt x="630415" y="291338"/>
                  </a:moveTo>
                  <a:lnTo>
                    <a:pt x="628484" y="286435"/>
                  </a:lnTo>
                  <a:lnTo>
                    <a:pt x="625068" y="287616"/>
                  </a:lnTo>
                  <a:lnTo>
                    <a:pt x="621652" y="288798"/>
                  </a:lnTo>
                  <a:lnTo>
                    <a:pt x="623125" y="293852"/>
                  </a:lnTo>
                  <a:lnTo>
                    <a:pt x="630415" y="291338"/>
                  </a:lnTo>
                  <a:close/>
                </a:path>
                <a:path w="1381125" h="426720">
                  <a:moveTo>
                    <a:pt x="649897" y="284619"/>
                  </a:moveTo>
                  <a:lnTo>
                    <a:pt x="647941" y="279730"/>
                  </a:lnTo>
                  <a:lnTo>
                    <a:pt x="644525" y="280911"/>
                  </a:lnTo>
                  <a:lnTo>
                    <a:pt x="641108" y="282092"/>
                  </a:lnTo>
                  <a:lnTo>
                    <a:pt x="642594" y="287147"/>
                  </a:lnTo>
                  <a:lnTo>
                    <a:pt x="649897" y="284619"/>
                  </a:lnTo>
                  <a:close/>
                </a:path>
                <a:path w="1381125" h="426720">
                  <a:moveTo>
                    <a:pt x="669378" y="277876"/>
                  </a:moveTo>
                  <a:lnTo>
                    <a:pt x="667397" y="272999"/>
                  </a:lnTo>
                  <a:lnTo>
                    <a:pt x="663981" y="274193"/>
                  </a:lnTo>
                  <a:lnTo>
                    <a:pt x="660565" y="275374"/>
                  </a:lnTo>
                  <a:lnTo>
                    <a:pt x="662076" y="280416"/>
                  </a:lnTo>
                  <a:lnTo>
                    <a:pt x="665734" y="279158"/>
                  </a:lnTo>
                  <a:lnTo>
                    <a:pt x="669378" y="277876"/>
                  </a:lnTo>
                  <a:close/>
                </a:path>
                <a:path w="1381125" h="426720">
                  <a:moveTo>
                    <a:pt x="688746" y="270878"/>
                  </a:moveTo>
                  <a:lnTo>
                    <a:pt x="686752" y="266001"/>
                  </a:lnTo>
                  <a:lnTo>
                    <a:pt x="683348" y="267233"/>
                  </a:lnTo>
                  <a:lnTo>
                    <a:pt x="679945" y="268465"/>
                  </a:lnTo>
                  <a:lnTo>
                    <a:pt x="681494" y="273494"/>
                  </a:lnTo>
                  <a:lnTo>
                    <a:pt x="688746" y="270878"/>
                  </a:lnTo>
                  <a:close/>
                </a:path>
                <a:path w="1381125" h="426720">
                  <a:moveTo>
                    <a:pt x="708126" y="263880"/>
                  </a:moveTo>
                  <a:lnTo>
                    <a:pt x="706107" y="259016"/>
                  </a:lnTo>
                  <a:lnTo>
                    <a:pt x="702703" y="260248"/>
                  </a:lnTo>
                  <a:lnTo>
                    <a:pt x="699300" y="261480"/>
                  </a:lnTo>
                  <a:lnTo>
                    <a:pt x="700862" y="266509"/>
                  </a:lnTo>
                  <a:lnTo>
                    <a:pt x="708126" y="263880"/>
                  </a:lnTo>
                  <a:close/>
                </a:path>
                <a:path w="1381125" h="426720">
                  <a:moveTo>
                    <a:pt x="727519" y="256908"/>
                  </a:moveTo>
                  <a:lnTo>
                    <a:pt x="725474" y="252044"/>
                  </a:lnTo>
                  <a:lnTo>
                    <a:pt x="722071" y="253276"/>
                  </a:lnTo>
                  <a:lnTo>
                    <a:pt x="718667" y="254508"/>
                  </a:lnTo>
                  <a:lnTo>
                    <a:pt x="720255" y="259524"/>
                  </a:lnTo>
                  <a:lnTo>
                    <a:pt x="727519" y="256908"/>
                  </a:lnTo>
                  <a:close/>
                </a:path>
                <a:path w="1381125" h="426720">
                  <a:moveTo>
                    <a:pt x="746810" y="249682"/>
                  </a:moveTo>
                  <a:lnTo>
                    <a:pt x="744753" y="244830"/>
                  </a:lnTo>
                  <a:lnTo>
                    <a:pt x="741362" y="246100"/>
                  </a:lnTo>
                  <a:lnTo>
                    <a:pt x="737971" y="247370"/>
                  </a:lnTo>
                  <a:lnTo>
                    <a:pt x="739571" y="252387"/>
                  </a:lnTo>
                  <a:lnTo>
                    <a:pt x="746810" y="249682"/>
                  </a:lnTo>
                  <a:close/>
                </a:path>
                <a:path w="1381125" h="426720">
                  <a:moveTo>
                    <a:pt x="766102" y="242481"/>
                  </a:moveTo>
                  <a:lnTo>
                    <a:pt x="764032" y="237629"/>
                  </a:lnTo>
                  <a:lnTo>
                    <a:pt x="760641" y="238899"/>
                  </a:lnTo>
                  <a:lnTo>
                    <a:pt x="757250" y="240169"/>
                  </a:lnTo>
                  <a:lnTo>
                    <a:pt x="758863" y="245186"/>
                  </a:lnTo>
                  <a:lnTo>
                    <a:pt x="766102" y="242481"/>
                  </a:lnTo>
                  <a:close/>
                </a:path>
                <a:path w="1381125" h="426720">
                  <a:moveTo>
                    <a:pt x="785393" y="235267"/>
                  </a:moveTo>
                  <a:lnTo>
                    <a:pt x="783310" y="230428"/>
                  </a:lnTo>
                  <a:lnTo>
                    <a:pt x="779919" y="231698"/>
                  </a:lnTo>
                  <a:lnTo>
                    <a:pt x="776528" y="232968"/>
                  </a:lnTo>
                  <a:lnTo>
                    <a:pt x="778167" y="237972"/>
                  </a:lnTo>
                  <a:lnTo>
                    <a:pt x="785393" y="235267"/>
                  </a:lnTo>
                  <a:close/>
                </a:path>
                <a:path w="1381125" h="426720">
                  <a:moveTo>
                    <a:pt x="804633" y="227901"/>
                  </a:moveTo>
                  <a:lnTo>
                    <a:pt x="802538" y="223075"/>
                  </a:lnTo>
                  <a:lnTo>
                    <a:pt x="799160" y="224370"/>
                  </a:lnTo>
                  <a:lnTo>
                    <a:pt x="795782" y="225666"/>
                  </a:lnTo>
                  <a:lnTo>
                    <a:pt x="797433" y="230670"/>
                  </a:lnTo>
                  <a:lnTo>
                    <a:pt x="804633" y="227901"/>
                  </a:lnTo>
                  <a:close/>
                </a:path>
                <a:path w="1381125" h="426720">
                  <a:moveTo>
                    <a:pt x="823861" y="220522"/>
                  </a:moveTo>
                  <a:lnTo>
                    <a:pt x="821753" y="215696"/>
                  </a:lnTo>
                  <a:lnTo>
                    <a:pt x="818375" y="216992"/>
                  </a:lnTo>
                  <a:lnTo>
                    <a:pt x="814997" y="218287"/>
                  </a:lnTo>
                  <a:lnTo>
                    <a:pt x="816660" y="223291"/>
                  </a:lnTo>
                  <a:lnTo>
                    <a:pt x="823861" y="220522"/>
                  </a:lnTo>
                  <a:close/>
                </a:path>
                <a:path w="1381125" h="426720">
                  <a:moveTo>
                    <a:pt x="843102" y="213144"/>
                  </a:moveTo>
                  <a:lnTo>
                    <a:pt x="840981" y="208318"/>
                  </a:lnTo>
                  <a:lnTo>
                    <a:pt x="837603" y="209613"/>
                  </a:lnTo>
                  <a:lnTo>
                    <a:pt x="834224" y="210908"/>
                  </a:lnTo>
                  <a:lnTo>
                    <a:pt x="835901" y="215900"/>
                  </a:lnTo>
                  <a:lnTo>
                    <a:pt x="843102" y="213144"/>
                  </a:lnTo>
                  <a:close/>
                </a:path>
                <a:path w="1381125" h="426720">
                  <a:moveTo>
                    <a:pt x="862291" y="205663"/>
                  </a:moveTo>
                  <a:lnTo>
                    <a:pt x="860171" y="200850"/>
                  </a:lnTo>
                  <a:lnTo>
                    <a:pt x="856792" y="202171"/>
                  </a:lnTo>
                  <a:lnTo>
                    <a:pt x="853414" y="203492"/>
                  </a:lnTo>
                  <a:lnTo>
                    <a:pt x="855103" y="208483"/>
                  </a:lnTo>
                  <a:lnTo>
                    <a:pt x="862291" y="205663"/>
                  </a:lnTo>
                  <a:close/>
                </a:path>
                <a:path w="1381125" h="426720">
                  <a:moveTo>
                    <a:pt x="881468" y="198158"/>
                  </a:moveTo>
                  <a:lnTo>
                    <a:pt x="879322" y="193344"/>
                  </a:lnTo>
                  <a:lnTo>
                    <a:pt x="875957" y="194665"/>
                  </a:lnTo>
                  <a:lnTo>
                    <a:pt x="872578" y="195986"/>
                  </a:lnTo>
                  <a:lnTo>
                    <a:pt x="874280" y="200977"/>
                  </a:lnTo>
                  <a:lnTo>
                    <a:pt x="881468" y="198158"/>
                  </a:lnTo>
                  <a:close/>
                </a:path>
                <a:path w="1381125" h="426720">
                  <a:moveTo>
                    <a:pt x="900658" y="190652"/>
                  </a:moveTo>
                  <a:lnTo>
                    <a:pt x="898499" y="185839"/>
                  </a:lnTo>
                  <a:lnTo>
                    <a:pt x="895134" y="187159"/>
                  </a:lnTo>
                  <a:lnTo>
                    <a:pt x="891755" y="188480"/>
                  </a:lnTo>
                  <a:lnTo>
                    <a:pt x="893470" y="193459"/>
                  </a:lnTo>
                  <a:lnTo>
                    <a:pt x="900658" y="190652"/>
                  </a:lnTo>
                  <a:close/>
                </a:path>
                <a:path w="1381125" h="426720">
                  <a:moveTo>
                    <a:pt x="919810" y="183095"/>
                  </a:moveTo>
                  <a:lnTo>
                    <a:pt x="917651" y="178282"/>
                  </a:lnTo>
                  <a:lnTo>
                    <a:pt x="914285" y="179616"/>
                  </a:lnTo>
                  <a:lnTo>
                    <a:pt x="910920" y="180949"/>
                  </a:lnTo>
                  <a:lnTo>
                    <a:pt x="912634" y="185928"/>
                  </a:lnTo>
                  <a:lnTo>
                    <a:pt x="919810" y="183095"/>
                  </a:lnTo>
                  <a:close/>
                </a:path>
                <a:path w="1381125" h="426720">
                  <a:moveTo>
                    <a:pt x="938961" y="175501"/>
                  </a:moveTo>
                  <a:lnTo>
                    <a:pt x="936802" y="170700"/>
                  </a:lnTo>
                  <a:lnTo>
                    <a:pt x="933437" y="172034"/>
                  </a:lnTo>
                  <a:lnTo>
                    <a:pt x="930071" y="173367"/>
                  </a:lnTo>
                  <a:lnTo>
                    <a:pt x="931786" y="178346"/>
                  </a:lnTo>
                  <a:lnTo>
                    <a:pt x="938961" y="175501"/>
                  </a:lnTo>
                  <a:close/>
                </a:path>
                <a:path w="1381125" h="426720">
                  <a:moveTo>
                    <a:pt x="958100" y="167919"/>
                  </a:moveTo>
                  <a:lnTo>
                    <a:pt x="955941" y="163118"/>
                  </a:lnTo>
                  <a:lnTo>
                    <a:pt x="952576" y="164452"/>
                  </a:lnTo>
                  <a:lnTo>
                    <a:pt x="949210" y="165785"/>
                  </a:lnTo>
                  <a:lnTo>
                    <a:pt x="950925" y="170764"/>
                  </a:lnTo>
                  <a:lnTo>
                    <a:pt x="958100" y="167919"/>
                  </a:lnTo>
                  <a:close/>
                </a:path>
                <a:path w="1381125" h="426720">
                  <a:moveTo>
                    <a:pt x="977239" y="160324"/>
                  </a:moveTo>
                  <a:lnTo>
                    <a:pt x="975080" y="155511"/>
                  </a:lnTo>
                  <a:lnTo>
                    <a:pt x="971715" y="156857"/>
                  </a:lnTo>
                  <a:lnTo>
                    <a:pt x="968349" y="158203"/>
                  </a:lnTo>
                  <a:lnTo>
                    <a:pt x="970076" y="163182"/>
                  </a:lnTo>
                  <a:lnTo>
                    <a:pt x="977239" y="160324"/>
                  </a:lnTo>
                  <a:close/>
                </a:path>
                <a:path w="1381125" h="426720">
                  <a:moveTo>
                    <a:pt x="996378" y="152704"/>
                  </a:moveTo>
                  <a:lnTo>
                    <a:pt x="994206" y="147891"/>
                  </a:lnTo>
                  <a:lnTo>
                    <a:pt x="990841" y="149237"/>
                  </a:lnTo>
                  <a:lnTo>
                    <a:pt x="987475" y="150583"/>
                  </a:lnTo>
                  <a:lnTo>
                    <a:pt x="989203" y="155549"/>
                  </a:lnTo>
                  <a:lnTo>
                    <a:pt x="996378" y="152704"/>
                  </a:lnTo>
                  <a:close/>
                </a:path>
                <a:path w="1381125" h="426720">
                  <a:moveTo>
                    <a:pt x="1015504" y="145084"/>
                  </a:moveTo>
                  <a:lnTo>
                    <a:pt x="1013333" y="140271"/>
                  </a:lnTo>
                  <a:lnTo>
                    <a:pt x="1009967" y="141617"/>
                  </a:lnTo>
                  <a:lnTo>
                    <a:pt x="1006602" y="142963"/>
                  </a:lnTo>
                  <a:lnTo>
                    <a:pt x="1008329" y="147929"/>
                  </a:lnTo>
                  <a:lnTo>
                    <a:pt x="1015504" y="145084"/>
                  </a:lnTo>
                  <a:close/>
                </a:path>
                <a:path w="1381125" h="426720">
                  <a:moveTo>
                    <a:pt x="1034643" y="137464"/>
                  </a:moveTo>
                  <a:lnTo>
                    <a:pt x="1032471" y="132664"/>
                  </a:lnTo>
                  <a:lnTo>
                    <a:pt x="1029106" y="133997"/>
                  </a:lnTo>
                  <a:lnTo>
                    <a:pt x="1025740" y="135331"/>
                  </a:lnTo>
                  <a:lnTo>
                    <a:pt x="1027468" y="140309"/>
                  </a:lnTo>
                  <a:lnTo>
                    <a:pt x="1034643" y="137464"/>
                  </a:lnTo>
                  <a:close/>
                </a:path>
                <a:path w="1381125" h="426720">
                  <a:moveTo>
                    <a:pt x="1053757" y="129857"/>
                  </a:moveTo>
                  <a:lnTo>
                    <a:pt x="1051598" y="125056"/>
                  </a:lnTo>
                  <a:lnTo>
                    <a:pt x="1048232" y="126390"/>
                  </a:lnTo>
                  <a:lnTo>
                    <a:pt x="1044867" y="127723"/>
                  </a:lnTo>
                  <a:lnTo>
                    <a:pt x="1046594" y="132702"/>
                  </a:lnTo>
                  <a:lnTo>
                    <a:pt x="1053757" y="129857"/>
                  </a:lnTo>
                  <a:close/>
                </a:path>
                <a:path w="1381125" h="426720">
                  <a:moveTo>
                    <a:pt x="1072896" y="122237"/>
                  </a:moveTo>
                  <a:lnTo>
                    <a:pt x="1070737" y="117436"/>
                  </a:lnTo>
                  <a:lnTo>
                    <a:pt x="1067371" y="118770"/>
                  </a:lnTo>
                  <a:lnTo>
                    <a:pt x="1064006" y="120103"/>
                  </a:lnTo>
                  <a:lnTo>
                    <a:pt x="1065733" y="125082"/>
                  </a:lnTo>
                  <a:lnTo>
                    <a:pt x="1072896" y="122237"/>
                  </a:lnTo>
                  <a:close/>
                </a:path>
                <a:path w="1381125" h="426720">
                  <a:moveTo>
                    <a:pt x="1092034" y="114630"/>
                  </a:moveTo>
                  <a:lnTo>
                    <a:pt x="1089875" y="109829"/>
                  </a:lnTo>
                  <a:lnTo>
                    <a:pt x="1086510" y="111163"/>
                  </a:lnTo>
                  <a:lnTo>
                    <a:pt x="1083144" y="112496"/>
                  </a:lnTo>
                  <a:lnTo>
                    <a:pt x="1084872" y="117475"/>
                  </a:lnTo>
                  <a:lnTo>
                    <a:pt x="1092034" y="114630"/>
                  </a:lnTo>
                  <a:close/>
                </a:path>
                <a:path w="1381125" h="426720">
                  <a:moveTo>
                    <a:pt x="1111186" y="107073"/>
                  </a:moveTo>
                  <a:lnTo>
                    <a:pt x="1109027" y="102260"/>
                  </a:lnTo>
                  <a:lnTo>
                    <a:pt x="1105662" y="103593"/>
                  </a:lnTo>
                  <a:lnTo>
                    <a:pt x="1102296" y="104927"/>
                  </a:lnTo>
                  <a:lnTo>
                    <a:pt x="1104011" y="109905"/>
                  </a:lnTo>
                  <a:lnTo>
                    <a:pt x="1111186" y="107073"/>
                  </a:lnTo>
                  <a:close/>
                </a:path>
                <a:path w="1381125" h="426720">
                  <a:moveTo>
                    <a:pt x="1130325" y="99517"/>
                  </a:moveTo>
                  <a:lnTo>
                    <a:pt x="1128179" y="94703"/>
                  </a:lnTo>
                  <a:lnTo>
                    <a:pt x="1124813" y="96037"/>
                  </a:lnTo>
                  <a:lnTo>
                    <a:pt x="1121448" y="97370"/>
                  </a:lnTo>
                  <a:lnTo>
                    <a:pt x="1123149" y="102349"/>
                  </a:lnTo>
                  <a:lnTo>
                    <a:pt x="1130325" y="99517"/>
                  </a:lnTo>
                  <a:close/>
                </a:path>
                <a:path w="1381125" h="426720">
                  <a:moveTo>
                    <a:pt x="1149489" y="91948"/>
                  </a:moveTo>
                  <a:lnTo>
                    <a:pt x="1147343" y="87134"/>
                  </a:lnTo>
                  <a:lnTo>
                    <a:pt x="1143977" y="88468"/>
                  </a:lnTo>
                  <a:lnTo>
                    <a:pt x="1140612" y="89801"/>
                  </a:lnTo>
                  <a:lnTo>
                    <a:pt x="1142314" y="94780"/>
                  </a:lnTo>
                  <a:lnTo>
                    <a:pt x="1149489" y="91948"/>
                  </a:lnTo>
                  <a:close/>
                </a:path>
                <a:path w="1381125" h="426720">
                  <a:moveTo>
                    <a:pt x="1168666" y="84480"/>
                  </a:moveTo>
                  <a:lnTo>
                    <a:pt x="1166533" y="79667"/>
                  </a:lnTo>
                  <a:lnTo>
                    <a:pt x="1163154" y="80975"/>
                  </a:lnTo>
                  <a:lnTo>
                    <a:pt x="1159776" y="82283"/>
                  </a:lnTo>
                  <a:lnTo>
                    <a:pt x="1161478" y="87274"/>
                  </a:lnTo>
                  <a:lnTo>
                    <a:pt x="1168666" y="84480"/>
                  </a:lnTo>
                  <a:close/>
                </a:path>
                <a:path w="1381125" h="426720">
                  <a:moveTo>
                    <a:pt x="1187856" y="77012"/>
                  </a:moveTo>
                  <a:lnTo>
                    <a:pt x="1185735" y="72199"/>
                  </a:lnTo>
                  <a:lnTo>
                    <a:pt x="1182357" y="73507"/>
                  </a:lnTo>
                  <a:lnTo>
                    <a:pt x="1178979" y="74815"/>
                  </a:lnTo>
                  <a:lnTo>
                    <a:pt x="1180668" y="79806"/>
                  </a:lnTo>
                  <a:lnTo>
                    <a:pt x="1187856" y="77012"/>
                  </a:lnTo>
                  <a:close/>
                </a:path>
                <a:path w="1381125" h="426720">
                  <a:moveTo>
                    <a:pt x="1207033" y="69545"/>
                  </a:moveTo>
                  <a:lnTo>
                    <a:pt x="1204925" y="64731"/>
                  </a:lnTo>
                  <a:lnTo>
                    <a:pt x="1201547" y="66040"/>
                  </a:lnTo>
                  <a:lnTo>
                    <a:pt x="1198168" y="67360"/>
                  </a:lnTo>
                  <a:lnTo>
                    <a:pt x="1199845" y="72351"/>
                  </a:lnTo>
                  <a:lnTo>
                    <a:pt x="1207033" y="69545"/>
                  </a:lnTo>
                  <a:close/>
                </a:path>
                <a:path w="1381125" h="426720">
                  <a:moveTo>
                    <a:pt x="1226248" y="62166"/>
                  </a:moveTo>
                  <a:lnTo>
                    <a:pt x="1224153" y="57327"/>
                  </a:lnTo>
                  <a:lnTo>
                    <a:pt x="1220762" y="58623"/>
                  </a:lnTo>
                  <a:lnTo>
                    <a:pt x="1217371" y="59918"/>
                  </a:lnTo>
                  <a:lnTo>
                    <a:pt x="1219047" y="64909"/>
                  </a:lnTo>
                  <a:lnTo>
                    <a:pt x="1226248" y="62166"/>
                  </a:lnTo>
                  <a:close/>
                </a:path>
                <a:path w="1381125" h="426720">
                  <a:moveTo>
                    <a:pt x="1245489" y="54825"/>
                  </a:moveTo>
                  <a:lnTo>
                    <a:pt x="1243406" y="49987"/>
                  </a:lnTo>
                  <a:lnTo>
                    <a:pt x="1240015" y="51282"/>
                  </a:lnTo>
                  <a:lnTo>
                    <a:pt x="1236624" y="52578"/>
                  </a:lnTo>
                  <a:lnTo>
                    <a:pt x="1238288" y="57569"/>
                  </a:lnTo>
                  <a:lnTo>
                    <a:pt x="1245489" y="54825"/>
                  </a:lnTo>
                  <a:close/>
                </a:path>
                <a:path w="1381125" h="426720">
                  <a:moveTo>
                    <a:pt x="1264742" y="47498"/>
                  </a:moveTo>
                  <a:lnTo>
                    <a:pt x="1262659" y="42659"/>
                  </a:lnTo>
                  <a:lnTo>
                    <a:pt x="1259268" y="43954"/>
                  </a:lnTo>
                  <a:lnTo>
                    <a:pt x="1255877" y="45250"/>
                  </a:lnTo>
                  <a:lnTo>
                    <a:pt x="1257528" y="50253"/>
                  </a:lnTo>
                  <a:lnTo>
                    <a:pt x="1264742" y="47498"/>
                  </a:lnTo>
                  <a:close/>
                </a:path>
                <a:path w="1381125" h="426720">
                  <a:moveTo>
                    <a:pt x="1283995" y="40220"/>
                  </a:moveTo>
                  <a:lnTo>
                    <a:pt x="1281925" y="35382"/>
                  </a:lnTo>
                  <a:lnTo>
                    <a:pt x="1278521" y="36639"/>
                  </a:lnTo>
                  <a:lnTo>
                    <a:pt x="1275130" y="37909"/>
                  </a:lnTo>
                  <a:lnTo>
                    <a:pt x="1276769" y="42926"/>
                  </a:lnTo>
                  <a:lnTo>
                    <a:pt x="1283995" y="40220"/>
                  </a:lnTo>
                  <a:close/>
                </a:path>
                <a:path w="1381125" h="426720">
                  <a:moveTo>
                    <a:pt x="1303286" y="33070"/>
                  </a:moveTo>
                  <a:lnTo>
                    <a:pt x="1301242" y="28219"/>
                  </a:lnTo>
                  <a:lnTo>
                    <a:pt x="1297838" y="29476"/>
                  </a:lnTo>
                  <a:lnTo>
                    <a:pt x="1294434" y="30734"/>
                  </a:lnTo>
                  <a:lnTo>
                    <a:pt x="1296060" y="35750"/>
                  </a:lnTo>
                  <a:lnTo>
                    <a:pt x="1303286" y="33070"/>
                  </a:lnTo>
                  <a:close/>
                </a:path>
                <a:path w="1381125" h="426720">
                  <a:moveTo>
                    <a:pt x="1322590" y="25908"/>
                  </a:moveTo>
                  <a:lnTo>
                    <a:pt x="1320558" y="21056"/>
                  </a:lnTo>
                  <a:lnTo>
                    <a:pt x="1317155" y="22313"/>
                  </a:lnTo>
                  <a:lnTo>
                    <a:pt x="1313751" y="23571"/>
                  </a:lnTo>
                  <a:lnTo>
                    <a:pt x="1315364" y="28587"/>
                  </a:lnTo>
                  <a:lnTo>
                    <a:pt x="1322590" y="25908"/>
                  </a:lnTo>
                  <a:close/>
                </a:path>
                <a:path w="1381125" h="426720">
                  <a:moveTo>
                    <a:pt x="1341894" y="18770"/>
                  </a:moveTo>
                  <a:lnTo>
                    <a:pt x="1339875" y="13906"/>
                  </a:lnTo>
                  <a:lnTo>
                    <a:pt x="1336471" y="15163"/>
                  </a:lnTo>
                  <a:lnTo>
                    <a:pt x="1333068" y="16421"/>
                  </a:lnTo>
                  <a:lnTo>
                    <a:pt x="1334668" y="21450"/>
                  </a:lnTo>
                  <a:lnTo>
                    <a:pt x="1341894" y="18770"/>
                  </a:lnTo>
                  <a:close/>
                </a:path>
                <a:path w="1381125" h="426720">
                  <a:moveTo>
                    <a:pt x="1361262" y="11811"/>
                  </a:moveTo>
                  <a:lnTo>
                    <a:pt x="1359255" y="6946"/>
                  </a:lnTo>
                  <a:lnTo>
                    <a:pt x="1355839" y="8166"/>
                  </a:lnTo>
                  <a:lnTo>
                    <a:pt x="1352423" y="9385"/>
                  </a:lnTo>
                  <a:lnTo>
                    <a:pt x="1353997" y="14414"/>
                  </a:lnTo>
                  <a:lnTo>
                    <a:pt x="1361262" y="11811"/>
                  </a:lnTo>
                  <a:close/>
                </a:path>
                <a:path w="1381125" h="426720">
                  <a:moveTo>
                    <a:pt x="1380642" y="4876"/>
                  </a:moveTo>
                  <a:lnTo>
                    <a:pt x="1378661" y="0"/>
                  </a:lnTo>
                  <a:lnTo>
                    <a:pt x="1375244" y="1219"/>
                  </a:lnTo>
                  <a:lnTo>
                    <a:pt x="1371828" y="2438"/>
                  </a:lnTo>
                  <a:lnTo>
                    <a:pt x="1373390" y="7480"/>
                  </a:lnTo>
                  <a:lnTo>
                    <a:pt x="1380642" y="487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 descr=""/>
            <p:cNvSpPr/>
            <p:nvPr/>
          </p:nvSpPr>
          <p:spPr>
            <a:xfrm>
              <a:off x="3798354" y="5469407"/>
              <a:ext cx="889000" cy="210820"/>
            </a:xfrm>
            <a:custGeom>
              <a:avLst/>
              <a:gdLst/>
              <a:ahLst/>
              <a:cxnLst/>
              <a:rect l="l" t="t" r="r" b="b"/>
              <a:pathLst>
                <a:path w="889000" h="210820">
                  <a:moveTo>
                    <a:pt x="8813" y="208203"/>
                  </a:moveTo>
                  <a:lnTo>
                    <a:pt x="6832" y="203327"/>
                  </a:lnTo>
                  <a:lnTo>
                    <a:pt x="3416" y="204546"/>
                  </a:lnTo>
                  <a:lnTo>
                    <a:pt x="0" y="205765"/>
                  </a:lnTo>
                  <a:lnTo>
                    <a:pt x="1562" y="210807"/>
                  </a:lnTo>
                  <a:lnTo>
                    <a:pt x="8813" y="208203"/>
                  </a:lnTo>
                  <a:close/>
                </a:path>
                <a:path w="889000" h="210820">
                  <a:moveTo>
                    <a:pt x="28194" y="201256"/>
                  </a:moveTo>
                  <a:lnTo>
                    <a:pt x="26225" y="196380"/>
                  </a:lnTo>
                  <a:lnTo>
                    <a:pt x="22809" y="197599"/>
                  </a:lnTo>
                  <a:lnTo>
                    <a:pt x="19392" y="198818"/>
                  </a:lnTo>
                  <a:lnTo>
                    <a:pt x="20929" y="203860"/>
                  </a:lnTo>
                  <a:lnTo>
                    <a:pt x="28194" y="201256"/>
                  </a:lnTo>
                  <a:close/>
                </a:path>
                <a:path w="889000" h="210820">
                  <a:moveTo>
                    <a:pt x="47625" y="194475"/>
                  </a:moveTo>
                  <a:lnTo>
                    <a:pt x="45669" y="189572"/>
                  </a:lnTo>
                  <a:lnTo>
                    <a:pt x="42240" y="190754"/>
                  </a:lnTo>
                  <a:lnTo>
                    <a:pt x="38811" y="191935"/>
                  </a:lnTo>
                  <a:lnTo>
                    <a:pt x="40322" y="196977"/>
                  </a:lnTo>
                  <a:lnTo>
                    <a:pt x="47625" y="194475"/>
                  </a:lnTo>
                  <a:close/>
                </a:path>
                <a:path w="889000" h="210820">
                  <a:moveTo>
                    <a:pt x="67081" y="187782"/>
                  </a:moveTo>
                  <a:lnTo>
                    <a:pt x="65151" y="182880"/>
                  </a:lnTo>
                  <a:lnTo>
                    <a:pt x="61722" y="184061"/>
                  </a:lnTo>
                  <a:lnTo>
                    <a:pt x="58293" y="185242"/>
                  </a:lnTo>
                  <a:lnTo>
                    <a:pt x="59791" y="190284"/>
                  </a:lnTo>
                  <a:lnTo>
                    <a:pt x="67081" y="187782"/>
                  </a:lnTo>
                  <a:close/>
                </a:path>
                <a:path w="889000" h="210820">
                  <a:moveTo>
                    <a:pt x="86563" y="181102"/>
                  </a:moveTo>
                  <a:lnTo>
                    <a:pt x="84645" y="176187"/>
                  </a:lnTo>
                  <a:lnTo>
                    <a:pt x="81216" y="177368"/>
                  </a:lnTo>
                  <a:lnTo>
                    <a:pt x="77787" y="178549"/>
                  </a:lnTo>
                  <a:lnTo>
                    <a:pt x="79260" y="183603"/>
                  </a:lnTo>
                  <a:lnTo>
                    <a:pt x="86563" y="181102"/>
                  </a:lnTo>
                  <a:close/>
                </a:path>
                <a:path w="889000" h="210820">
                  <a:moveTo>
                    <a:pt x="106032" y="174459"/>
                  </a:moveTo>
                  <a:lnTo>
                    <a:pt x="104140" y="169545"/>
                  </a:lnTo>
                  <a:lnTo>
                    <a:pt x="100698" y="170688"/>
                  </a:lnTo>
                  <a:lnTo>
                    <a:pt x="97269" y="171869"/>
                  </a:lnTo>
                  <a:lnTo>
                    <a:pt x="98729" y="176923"/>
                  </a:lnTo>
                  <a:lnTo>
                    <a:pt x="102374" y="175679"/>
                  </a:lnTo>
                  <a:lnTo>
                    <a:pt x="106032" y="174459"/>
                  </a:lnTo>
                  <a:close/>
                </a:path>
                <a:path w="889000" h="210820">
                  <a:moveTo>
                    <a:pt x="125603" y="168071"/>
                  </a:moveTo>
                  <a:lnTo>
                    <a:pt x="123723" y="163144"/>
                  </a:lnTo>
                  <a:lnTo>
                    <a:pt x="120281" y="164274"/>
                  </a:lnTo>
                  <a:lnTo>
                    <a:pt x="116840" y="165404"/>
                  </a:lnTo>
                  <a:lnTo>
                    <a:pt x="118262" y="170472"/>
                  </a:lnTo>
                  <a:lnTo>
                    <a:pt x="125603" y="168071"/>
                  </a:lnTo>
                  <a:close/>
                </a:path>
                <a:path w="889000" h="210820">
                  <a:moveTo>
                    <a:pt x="145161" y="161683"/>
                  </a:moveTo>
                  <a:lnTo>
                    <a:pt x="143306" y="156743"/>
                  </a:lnTo>
                  <a:lnTo>
                    <a:pt x="139865" y="157873"/>
                  </a:lnTo>
                  <a:lnTo>
                    <a:pt x="136423" y="159004"/>
                  </a:lnTo>
                  <a:lnTo>
                    <a:pt x="137833" y="164071"/>
                  </a:lnTo>
                  <a:lnTo>
                    <a:pt x="145161" y="161683"/>
                  </a:lnTo>
                  <a:close/>
                </a:path>
                <a:path w="889000" h="210820">
                  <a:moveTo>
                    <a:pt x="164719" y="155282"/>
                  </a:moveTo>
                  <a:lnTo>
                    <a:pt x="162890" y="150342"/>
                  </a:lnTo>
                  <a:lnTo>
                    <a:pt x="159448" y="151472"/>
                  </a:lnTo>
                  <a:lnTo>
                    <a:pt x="156006" y="152603"/>
                  </a:lnTo>
                  <a:lnTo>
                    <a:pt x="157391" y="157683"/>
                  </a:lnTo>
                  <a:lnTo>
                    <a:pt x="164719" y="155282"/>
                  </a:lnTo>
                  <a:close/>
                </a:path>
                <a:path w="889000" h="210820">
                  <a:moveTo>
                    <a:pt x="184353" y="149123"/>
                  </a:moveTo>
                  <a:lnTo>
                    <a:pt x="182549" y="144170"/>
                  </a:lnTo>
                  <a:lnTo>
                    <a:pt x="179082" y="145237"/>
                  </a:lnTo>
                  <a:lnTo>
                    <a:pt x="175615" y="146304"/>
                  </a:lnTo>
                  <a:lnTo>
                    <a:pt x="176974" y="151396"/>
                  </a:lnTo>
                  <a:lnTo>
                    <a:pt x="184353" y="149123"/>
                  </a:lnTo>
                  <a:close/>
                </a:path>
                <a:path w="889000" h="210820">
                  <a:moveTo>
                    <a:pt x="204025" y="143052"/>
                  </a:moveTo>
                  <a:lnTo>
                    <a:pt x="202247" y="138099"/>
                  </a:lnTo>
                  <a:lnTo>
                    <a:pt x="198780" y="139166"/>
                  </a:lnTo>
                  <a:lnTo>
                    <a:pt x="195313" y="140233"/>
                  </a:lnTo>
                  <a:lnTo>
                    <a:pt x="196659" y="145326"/>
                  </a:lnTo>
                  <a:lnTo>
                    <a:pt x="204025" y="143052"/>
                  </a:lnTo>
                  <a:close/>
                </a:path>
                <a:path w="889000" h="210820">
                  <a:moveTo>
                    <a:pt x="223685" y="136982"/>
                  </a:moveTo>
                  <a:lnTo>
                    <a:pt x="221932" y="132016"/>
                  </a:lnTo>
                  <a:lnTo>
                    <a:pt x="218465" y="133083"/>
                  </a:lnTo>
                  <a:lnTo>
                    <a:pt x="214998" y="134150"/>
                  </a:lnTo>
                  <a:lnTo>
                    <a:pt x="216319" y="139255"/>
                  </a:lnTo>
                  <a:lnTo>
                    <a:pt x="223685" y="136982"/>
                  </a:lnTo>
                  <a:close/>
                </a:path>
                <a:path w="889000" h="210820">
                  <a:moveTo>
                    <a:pt x="243370" y="131000"/>
                  </a:moveTo>
                  <a:lnTo>
                    <a:pt x="241642" y="126022"/>
                  </a:lnTo>
                  <a:lnTo>
                    <a:pt x="238163" y="127025"/>
                  </a:lnTo>
                  <a:lnTo>
                    <a:pt x="234696" y="128066"/>
                  </a:lnTo>
                  <a:lnTo>
                    <a:pt x="235978" y="133172"/>
                  </a:lnTo>
                  <a:lnTo>
                    <a:pt x="239674" y="132067"/>
                  </a:lnTo>
                  <a:lnTo>
                    <a:pt x="243370" y="131000"/>
                  </a:lnTo>
                  <a:close/>
                </a:path>
                <a:path w="889000" h="210820">
                  <a:moveTo>
                    <a:pt x="263131" y="125285"/>
                  </a:moveTo>
                  <a:lnTo>
                    <a:pt x="261429" y="120307"/>
                  </a:lnTo>
                  <a:lnTo>
                    <a:pt x="257949" y="121310"/>
                  </a:lnTo>
                  <a:lnTo>
                    <a:pt x="254469" y="122313"/>
                  </a:lnTo>
                  <a:lnTo>
                    <a:pt x="255727" y="127431"/>
                  </a:lnTo>
                  <a:lnTo>
                    <a:pt x="263131" y="125285"/>
                  </a:lnTo>
                  <a:close/>
                </a:path>
                <a:path w="889000" h="210820">
                  <a:moveTo>
                    <a:pt x="282905" y="119570"/>
                  </a:moveTo>
                  <a:lnTo>
                    <a:pt x="281228" y="114579"/>
                  </a:lnTo>
                  <a:lnTo>
                    <a:pt x="277749" y="115582"/>
                  </a:lnTo>
                  <a:lnTo>
                    <a:pt x="274269" y="116586"/>
                  </a:lnTo>
                  <a:lnTo>
                    <a:pt x="275501" y="121716"/>
                  </a:lnTo>
                  <a:lnTo>
                    <a:pt x="282905" y="119570"/>
                  </a:lnTo>
                  <a:close/>
                </a:path>
                <a:path w="889000" h="210820">
                  <a:moveTo>
                    <a:pt x="302679" y="113868"/>
                  </a:moveTo>
                  <a:lnTo>
                    <a:pt x="301028" y="108864"/>
                  </a:lnTo>
                  <a:lnTo>
                    <a:pt x="297548" y="109867"/>
                  </a:lnTo>
                  <a:lnTo>
                    <a:pt x="294068" y="110871"/>
                  </a:lnTo>
                  <a:lnTo>
                    <a:pt x="295275" y="116001"/>
                  </a:lnTo>
                  <a:lnTo>
                    <a:pt x="302679" y="113868"/>
                  </a:lnTo>
                  <a:close/>
                </a:path>
                <a:path w="889000" h="210820">
                  <a:moveTo>
                    <a:pt x="322516" y="108432"/>
                  </a:moveTo>
                  <a:lnTo>
                    <a:pt x="320903" y="103416"/>
                  </a:lnTo>
                  <a:lnTo>
                    <a:pt x="317398" y="104355"/>
                  </a:lnTo>
                  <a:lnTo>
                    <a:pt x="313893" y="105295"/>
                  </a:lnTo>
                  <a:lnTo>
                    <a:pt x="315074" y="110426"/>
                  </a:lnTo>
                  <a:lnTo>
                    <a:pt x="322516" y="108432"/>
                  </a:lnTo>
                  <a:close/>
                </a:path>
                <a:path w="889000" h="210820">
                  <a:moveTo>
                    <a:pt x="342404" y="103124"/>
                  </a:moveTo>
                  <a:lnTo>
                    <a:pt x="340817" y="98094"/>
                  </a:lnTo>
                  <a:lnTo>
                    <a:pt x="337312" y="99034"/>
                  </a:lnTo>
                  <a:lnTo>
                    <a:pt x="333806" y="99974"/>
                  </a:lnTo>
                  <a:lnTo>
                    <a:pt x="334962" y="105117"/>
                  </a:lnTo>
                  <a:lnTo>
                    <a:pt x="342404" y="103124"/>
                  </a:lnTo>
                  <a:close/>
                </a:path>
                <a:path w="889000" h="210820">
                  <a:moveTo>
                    <a:pt x="362280" y="97790"/>
                  </a:moveTo>
                  <a:lnTo>
                    <a:pt x="360718" y="92760"/>
                  </a:lnTo>
                  <a:lnTo>
                    <a:pt x="357212" y="93700"/>
                  </a:lnTo>
                  <a:lnTo>
                    <a:pt x="353707" y="94640"/>
                  </a:lnTo>
                  <a:lnTo>
                    <a:pt x="354825" y="99783"/>
                  </a:lnTo>
                  <a:lnTo>
                    <a:pt x="362280" y="97790"/>
                  </a:lnTo>
                  <a:close/>
                </a:path>
                <a:path w="889000" h="210820">
                  <a:moveTo>
                    <a:pt x="382168" y="92532"/>
                  </a:moveTo>
                  <a:lnTo>
                    <a:pt x="380644" y="87490"/>
                  </a:lnTo>
                  <a:lnTo>
                    <a:pt x="377126" y="88379"/>
                  </a:lnTo>
                  <a:lnTo>
                    <a:pt x="373621" y="89319"/>
                  </a:lnTo>
                  <a:lnTo>
                    <a:pt x="374713" y="94475"/>
                  </a:lnTo>
                  <a:lnTo>
                    <a:pt x="378434" y="93472"/>
                  </a:lnTo>
                  <a:lnTo>
                    <a:pt x="382168" y="92532"/>
                  </a:lnTo>
                  <a:close/>
                </a:path>
                <a:path w="889000" h="210820">
                  <a:moveTo>
                    <a:pt x="402158" y="87642"/>
                  </a:moveTo>
                  <a:lnTo>
                    <a:pt x="400646" y="82588"/>
                  </a:lnTo>
                  <a:lnTo>
                    <a:pt x="397129" y="83451"/>
                  </a:lnTo>
                  <a:lnTo>
                    <a:pt x="393611" y="84315"/>
                  </a:lnTo>
                  <a:lnTo>
                    <a:pt x="394665" y="89471"/>
                  </a:lnTo>
                  <a:lnTo>
                    <a:pt x="402158" y="87642"/>
                  </a:lnTo>
                  <a:close/>
                </a:path>
                <a:path w="889000" h="210820">
                  <a:moveTo>
                    <a:pt x="422135" y="82727"/>
                  </a:moveTo>
                  <a:lnTo>
                    <a:pt x="420662" y="77673"/>
                  </a:lnTo>
                  <a:lnTo>
                    <a:pt x="417144" y="78536"/>
                  </a:lnTo>
                  <a:lnTo>
                    <a:pt x="413626" y="79400"/>
                  </a:lnTo>
                  <a:lnTo>
                    <a:pt x="414642" y="84569"/>
                  </a:lnTo>
                  <a:lnTo>
                    <a:pt x="422135" y="82727"/>
                  </a:lnTo>
                  <a:close/>
                </a:path>
                <a:path w="889000" h="210820">
                  <a:moveTo>
                    <a:pt x="442125" y="77838"/>
                  </a:moveTo>
                  <a:lnTo>
                    <a:pt x="440677" y="72771"/>
                  </a:lnTo>
                  <a:lnTo>
                    <a:pt x="437159" y="73634"/>
                  </a:lnTo>
                  <a:lnTo>
                    <a:pt x="433641" y="74498"/>
                  </a:lnTo>
                  <a:lnTo>
                    <a:pt x="434632" y="79667"/>
                  </a:lnTo>
                  <a:lnTo>
                    <a:pt x="442125" y="77838"/>
                  </a:lnTo>
                  <a:close/>
                </a:path>
                <a:path w="889000" h="210820">
                  <a:moveTo>
                    <a:pt x="462165" y="73164"/>
                  </a:moveTo>
                  <a:lnTo>
                    <a:pt x="460756" y="68084"/>
                  </a:lnTo>
                  <a:lnTo>
                    <a:pt x="457212" y="68872"/>
                  </a:lnTo>
                  <a:lnTo>
                    <a:pt x="453669" y="69659"/>
                  </a:lnTo>
                  <a:lnTo>
                    <a:pt x="454634" y="74828"/>
                  </a:lnTo>
                  <a:lnTo>
                    <a:pt x="462165" y="73164"/>
                  </a:lnTo>
                  <a:close/>
                </a:path>
                <a:path w="889000" h="210820">
                  <a:moveTo>
                    <a:pt x="482244" y="68719"/>
                  </a:moveTo>
                  <a:lnTo>
                    <a:pt x="480872" y="63627"/>
                  </a:lnTo>
                  <a:lnTo>
                    <a:pt x="477329" y="64414"/>
                  </a:lnTo>
                  <a:lnTo>
                    <a:pt x="473786" y="65201"/>
                  </a:lnTo>
                  <a:lnTo>
                    <a:pt x="474726" y="70383"/>
                  </a:lnTo>
                  <a:lnTo>
                    <a:pt x="482244" y="68719"/>
                  </a:lnTo>
                  <a:close/>
                </a:path>
                <a:path w="889000" h="210820">
                  <a:moveTo>
                    <a:pt x="502348" y="64262"/>
                  </a:moveTo>
                  <a:lnTo>
                    <a:pt x="501002" y="59169"/>
                  </a:lnTo>
                  <a:lnTo>
                    <a:pt x="497459" y="59956"/>
                  </a:lnTo>
                  <a:lnTo>
                    <a:pt x="493915" y="60744"/>
                  </a:lnTo>
                  <a:lnTo>
                    <a:pt x="494817" y="65925"/>
                  </a:lnTo>
                  <a:lnTo>
                    <a:pt x="502348" y="64262"/>
                  </a:lnTo>
                  <a:close/>
                </a:path>
                <a:path w="889000" h="210820">
                  <a:moveTo>
                    <a:pt x="522427" y="59817"/>
                  </a:moveTo>
                  <a:lnTo>
                    <a:pt x="521119" y="54711"/>
                  </a:lnTo>
                  <a:lnTo>
                    <a:pt x="517575" y="55499"/>
                  </a:lnTo>
                  <a:lnTo>
                    <a:pt x="514032" y="56286"/>
                  </a:lnTo>
                  <a:lnTo>
                    <a:pt x="514908" y="61480"/>
                  </a:lnTo>
                  <a:lnTo>
                    <a:pt x="522427" y="59817"/>
                  </a:lnTo>
                  <a:close/>
                </a:path>
                <a:path w="889000" h="210820">
                  <a:moveTo>
                    <a:pt x="542594" y="55753"/>
                  </a:moveTo>
                  <a:lnTo>
                    <a:pt x="541312" y="50647"/>
                  </a:lnTo>
                  <a:lnTo>
                    <a:pt x="537756" y="51346"/>
                  </a:lnTo>
                  <a:lnTo>
                    <a:pt x="534200" y="52044"/>
                  </a:lnTo>
                  <a:lnTo>
                    <a:pt x="535038" y="57251"/>
                  </a:lnTo>
                  <a:lnTo>
                    <a:pt x="542594" y="55753"/>
                  </a:lnTo>
                  <a:close/>
                </a:path>
                <a:path w="889000" h="210820">
                  <a:moveTo>
                    <a:pt x="562775" y="51790"/>
                  </a:moveTo>
                  <a:lnTo>
                    <a:pt x="561530" y="46672"/>
                  </a:lnTo>
                  <a:lnTo>
                    <a:pt x="557974" y="47371"/>
                  </a:lnTo>
                  <a:lnTo>
                    <a:pt x="554418" y="48069"/>
                  </a:lnTo>
                  <a:lnTo>
                    <a:pt x="555218" y="53276"/>
                  </a:lnTo>
                  <a:lnTo>
                    <a:pt x="562775" y="51790"/>
                  </a:lnTo>
                  <a:close/>
                </a:path>
                <a:path w="889000" h="210820">
                  <a:moveTo>
                    <a:pt x="582980" y="47802"/>
                  </a:moveTo>
                  <a:lnTo>
                    <a:pt x="581761" y="42684"/>
                  </a:lnTo>
                  <a:lnTo>
                    <a:pt x="578205" y="43383"/>
                  </a:lnTo>
                  <a:lnTo>
                    <a:pt x="574649" y="44081"/>
                  </a:lnTo>
                  <a:lnTo>
                    <a:pt x="575411" y="49301"/>
                  </a:lnTo>
                  <a:lnTo>
                    <a:pt x="582980" y="47802"/>
                  </a:lnTo>
                  <a:close/>
                </a:path>
                <a:path w="889000" h="210820">
                  <a:moveTo>
                    <a:pt x="603161" y="43840"/>
                  </a:moveTo>
                  <a:lnTo>
                    <a:pt x="601980" y="38709"/>
                  </a:lnTo>
                  <a:lnTo>
                    <a:pt x="598424" y="39395"/>
                  </a:lnTo>
                  <a:lnTo>
                    <a:pt x="594868" y="40093"/>
                  </a:lnTo>
                  <a:lnTo>
                    <a:pt x="595604" y="45313"/>
                  </a:lnTo>
                  <a:lnTo>
                    <a:pt x="599376" y="44564"/>
                  </a:lnTo>
                  <a:lnTo>
                    <a:pt x="603161" y="43840"/>
                  </a:lnTo>
                  <a:close/>
                </a:path>
                <a:path w="889000" h="210820">
                  <a:moveTo>
                    <a:pt x="623443" y="40398"/>
                  </a:moveTo>
                  <a:lnTo>
                    <a:pt x="622287" y="35255"/>
                  </a:lnTo>
                  <a:lnTo>
                    <a:pt x="618718" y="35864"/>
                  </a:lnTo>
                  <a:lnTo>
                    <a:pt x="615149" y="36474"/>
                  </a:lnTo>
                  <a:lnTo>
                    <a:pt x="615848" y="41694"/>
                  </a:lnTo>
                  <a:lnTo>
                    <a:pt x="623443" y="40398"/>
                  </a:lnTo>
                  <a:close/>
                </a:path>
                <a:path w="889000" h="210820">
                  <a:moveTo>
                    <a:pt x="643724" y="36918"/>
                  </a:moveTo>
                  <a:lnTo>
                    <a:pt x="642607" y="31775"/>
                  </a:lnTo>
                  <a:lnTo>
                    <a:pt x="639038" y="32385"/>
                  </a:lnTo>
                  <a:lnTo>
                    <a:pt x="635469" y="32994"/>
                  </a:lnTo>
                  <a:lnTo>
                    <a:pt x="636130" y="38227"/>
                  </a:lnTo>
                  <a:lnTo>
                    <a:pt x="643724" y="36918"/>
                  </a:lnTo>
                  <a:close/>
                </a:path>
                <a:path w="889000" h="210820">
                  <a:moveTo>
                    <a:pt x="663994" y="33426"/>
                  </a:moveTo>
                  <a:lnTo>
                    <a:pt x="662914" y="28282"/>
                  </a:lnTo>
                  <a:lnTo>
                    <a:pt x="659345" y="28892"/>
                  </a:lnTo>
                  <a:lnTo>
                    <a:pt x="655777" y="29502"/>
                  </a:lnTo>
                  <a:lnTo>
                    <a:pt x="656399" y="34734"/>
                  </a:lnTo>
                  <a:lnTo>
                    <a:pt x="663994" y="33426"/>
                  </a:lnTo>
                  <a:close/>
                </a:path>
                <a:path w="889000" h="210820">
                  <a:moveTo>
                    <a:pt x="684301" y="30099"/>
                  </a:moveTo>
                  <a:lnTo>
                    <a:pt x="683260" y="24930"/>
                  </a:lnTo>
                  <a:lnTo>
                    <a:pt x="679665" y="25450"/>
                  </a:lnTo>
                  <a:lnTo>
                    <a:pt x="676084" y="25984"/>
                  </a:lnTo>
                  <a:lnTo>
                    <a:pt x="676681" y="31216"/>
                  </a:lnTo>
                  <a:lnTo>
                    <a:pt x="680491" y="30645"/>
                  </a:lnTo>
                  <a:lnTo>
                    <a:pt x="684301" y="30099"/>
                  </a:lnTo>
                  <a:close/>
                </a:path>
                <a:path w="889000" h="210820">
                  <a:moveTo>
                    <a:pt x="704659" y="27139"/>
                  </a:moveTo>
                  <a:lnTo>
                    <a:pt x="703656" y="21971"/>
                  </a:lnTo>
                  <a:lnTo>
                    <a:pt x="700062" y="22491"/>
                  </a:lnTo>
                  <a:lnTo>
                    <a:pt x="696468" y="23012"/>
                  </a:lnTo>
                  <a:lnTo>
                    <a:pt x="697039" y="28244"/>
                  </a:lnTo>
                  <a:lnTo>
                    <a:pt x="704659" y="27139"/>
                  </a:lnTo>
                  <a:close/>
                </a:path>
                <a:path w="889000" h="210820">
                  <a:moveTo>
                    <a:pt x="725030" y="24168"/>
                  </a:moveTo>
                  <a:lnTo>
                    <a:pt x="724052" y="18999"/>
                  </a:lnTo>
                  <a:lnTo>
                    <a:pt x="720458" y="19519"/>
                  </a:lnTo>
                  <a:lnTo>
                    <a:pt x="716864" y="20040"/>
                  </a:lnTo>
                  <a:lnTo>
                    <a:pt x="717397" y="25285"/>
                  </a:lnTo>
                  <a:lnTo>
                    <a:pt x="725030" y="24168"/>
                  </a:lnTo>
                  <a:close/>
                </a:path>
                <a:path w="889000" h="210820">
                  <a:moveTo>
                    <a:pt x="745388" y="21209"/>
                  </a:moveTo>
                  <a:lnTo>
                    <a:pt x="744448" y="16027"/>
                  </a:lnTo>
                  <a:lnTo>
                    <a:pt x="740854" y="16548"/>
                  </a:lnTo>
                  <a:lnTo>
                    <a:pt x="737260" y="17068"/>
                  </a:lnTo>
                  <a:lnTo>
                    <a:pt x="737755" y="22313"/>
                  </a:lnTo>
                  <a:lnTo>
                    <a:pt x="745388" y="21209"/>
                  </a:lnTo>
                  <a:close/>
                </a:path>
                <a:path w="889000" h="210820">
                  <a:moveTo>
                    <a:pt x="765771" y="18465"/>
                  </a:moveTo>
                  <a:lnTo>
                    <a:pt x="764857" y="13271"/>
                  </a:lnTo>
                  <a:lnTo>
                    <a:pt x="761263" y="13703"/>
                  </a:lnTo>
                  <a:lnTo>
                    <a:pt x="757656" y="14135"/>
                  </a:lnTo>
                  <a:lnTo>
                    <a:pt x="758113" y="19380"/>
                  </a:lnTo>
                  <a:lnTo>
                    <a:pt x="765771" y="18465"/>
                  </a:lnTo>
                  <a:close/>
                </a:path>
                <a:path w="889000" h="210820">
                  <a:moveTo>
                    <a:pt x="786206" y="16027"/>
                  </a:moveTo>
                  <a:lnTo>
                    <a:pt x="785329" y="10833"/>
                  </a:lnTo>
                  <a:lnTo>
                    <a:pt x="781735" y="11264"/>
                  </a:lnTo>
                  <a:lnTo>
                    <a:pt x="778129" y="11696"/>
                  </a:lnTo>
                  <a:lnTo>
                    <a:pt x="778560" y="16941"/>
                  </a:lnTo>
                  <a:lnTo>
                    <a:pt x="786206" y="16027"/>
                  </a:lnTo>
                  <a:close/>
                </a:path>
                <a:path w="889000" h="210820">
                  <a:moveTo>
                    <a:pt x="806640" y="13601"/>
                  </a:moveTo>
                  <a:lnTo>
                    <a:pt x="805802" y="8394"/>
                  </a:lnTo>
                  <a:lnTo>
                    <a:pt x="802195" y="8826"/>
                  </a:lnTo>
                  <a:lnTo>
                    <a:pt x="798588" y="9258"/>
                  </a:lnTo>
                  <a:lnTo>
                    <a:pt x="798982" y="14503"/>
                  </a:lnTo>
                  <a:lnTo>
                    <a:pt x="806640" y="13601"/>
                  </a:lnTo>
                  <a:close/>
                </a:path>
                <a:path w="889000" h="210820">
                  <a:moveTo>
                    <a:pt x="827074" y="11176"/>
                  </a:moveTo>
                  <a:lnTo>
                    <a:pt x="826262" y="5969"/>
                  </a:lnTo>
                  <a:lnTo>
                    <a:pt x="822667" y="6400"/>
                  </a:lnTo>
                  <a:lnTo>
                    <a:pt x="819061" y="6832"/>
                  </a:lnTo>
                  <a:lnTo>
                    <a:pt x="819416" y="12090"/>
                  </a:lnTo>
                  <a:lnTo>
                    <a:pt x="827074" y="11176"/>
                  </a:lnTo>
                  <a:close/>
                </a:path>
                <a:path w="889000" h="210820">
                  <a:moveTo>
                    <a:pt x="847521" y="8978"/>
                  </a:moveTo>
                  <a:lnTo>
                    <a:pt x="846747" y="3771"/>
                  </a:lnTo>
                  <a:lnTo>
                    <a:pt x="843140" y="4102"/>
                  </a:lnTo>
                  <a:lnTo>
                    <a:pt x="839533" y="4432"/>
                  </a:lnTo>
                  <a:lnTo>
                    <a:pt x="839851" y="9690"/>
                  </a:lnTo>
                  <a:lnTo>
                    <a:pt x="847521" y="8978"/>
                  </a:lnTo>
                  <a:close/>
                </a:path>
                <a:path w="889000" h="210820">
                  <a:moveTo>
                    <a:pt x="868006" y="7112"/>
                  </a:moveTo>
                  <a:lnTo>
                    <a:pt x="867270" y="1892"/>
                  </a:lnTo>
                  <a:lnTo>
                    <a:pt x="863663" y="2222"/>
                  </a:lnTo>
                  <a:lnTo>
                    <a:pt x="860056" y="2552"/>
                  </a:lnTo>
                  <a:lnTo>
                    <a:pt x="860336" y="7810"/>
                  </a:lnTo>
                  <a:lnTo>
                    <a:pt x="868006" y="7112"/>
                  </a:lnTo>
                  <a:close/>
                </a:path>
                <a:path w="889000" h="210820">
                  <a:moveTo>
                    <a:pt x="888492" y="5219"/>
                  </a:moveTo>
                  <a:lnTo>
                    <a:pt x="887793" y="0"/>
                  </a:lnTo>
                  <a:lnTo>
                    <a:pt x="884186" y="330"/>
                  </a:lnTo>
                  <a:lnTo>
                    <a:pt x="880579" y="660"/>
                  </a:lnTo>
                  <a:lnTo>
                    <a:pt x="880821" y="5918"/>
                  </a:lnTo>
                  <a:lnTo>
                    <a:pt x="888492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 descr=""/>
            <p:cNvSpPr/>
            <p:nvPr/>
          </p:nvSpPr>
          <p:spPr>
            <a:xfrm>
              <a:off x="4699465" y="5465184"/>
              <a:ext cx="481330" cy="0"/>
            </a:xfrm>
            <a:custGeom>
              <a:avLst/>
              <a:gdLst/>
              <a:ahLst/>
              <a:cxnLst/>
              <a:rect l="l" t="t" r="r" b="b"/>
              <a:pathLst>
                <a:path w="481329" h="0">
                  <a:moveTo>
                    <a:pt x="0" y="0"/>
                  </a:moveTo>
                  <a:lnTo>
                    <a:pt x="480778" y="0"/>
                  </a:lnTo>
                </a:path>
              </a:pathLst>
            </a:custGeom>
            <a:ln w="1653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 descr=""/>
            <p:cNvSpPr/>
            <p:nvPr/>
          </p:nvSpPr>
          <p:spPr>
            <a:xfrm>
              <a:off x="797623" y="5464949"/>
              <a:ext cx="4751070" cy="560070"/>
            </a:xfrm>
            <a:custGeom>
              <a:avLst/>
              <a:gdLst/>
              <a:ahLst/>
              <a:cxnLst/>
              <a:rect l="l" t="t" r="r" b="b"/>
              <a:pathLst>
                <a:path w="4751070" h="560070">
                  <a:moveTo>
                    <a:pt x="9182" y="67906"/>
                  </a:moveTo>
                  <a:lnTo>
                    <a:pt x="6172" y="65887"/>
                  </a:lnTo>
                  <a:lnTo>
                    <a:pt x="3162" y="63868"/>
                  </a:lnTo>
                  <a:lnTo>
                    <a:pt x="0" y="68084"/>
                  </a:lnTo>
                  <a:lnTo>
                    <a:pt x="6426" y="72390"/>
                  </a:lnTo>
                  <a:lnTo>
                    <a:pt x="9182" y="67906"/>
                  </a:lnTo>
                  <a:close/>
                </a:path>
                <a:path w="4751070" h="560070">
                  <a:moveTo>
                    <a:pt x="26314" y="79413"/>
                  </a:moveTo>
                  <a:lnTo>
                    <a:pt x="23304" y="77393"/>
                  </a:lnTo>
                  <a:lnTo>
                    <a:pt x="20294" y="75374"/>
                  </a:lnTo>
                  <a:lnTo>
                    <a:pt x="17145" y="79590"/>
                  </a:lnTo>
                  <a:lnTo>
                    <a:pt x="23571" y="83908"/>
                  </a:lnTo>
                  <a:lnTo>
                    <a:pt x="26314" y="79413"/>
                  </a:lnTo>
                  <a:close/>
                </a:path>
                <a:path w="4751070" h="560070">
                  <a:moveTo>
                    <a:pt x="43446" y="90919"/>
                  </a:moveTo>
                  <a:lnTo>
                    <a:pt x="40436" y="88900"/>
                  </a:lnTo>
                  <a:lnTo>
                    <a:pt x="37426" y="86880"/>
                  </a:lnTo>
                  <a:lnTo>
                    <a:pt x="34290" y="91109"/>
                  </a:lnTo>
                  <a:lnTo>
                    <a:pt x="40716" y="95427"/>
                  </a:lnTo>
                  <a:lnTo>
                    <a:pt x="43446" y="90919"/>
                  </a:lnTo>
                  <a:close/>
                </a:path>
                <a:path w="4751070" h="560070">
                  <a:moveTo>
                    <a:pt x="60566" y="102412"/>
                  </a:moveTo>
                  <a:lnTo>
                    <a:pt x="57556" y="100393"/>
                  </a:lnTo>
                  <a:lnTo>
                    <a:pt x="54546" y="98374"/>
                  </a:lnTo>
                  <a:lnTo>
                    <a:pt x="51422" y="102616"/>
                  </a:lnTo>
                  <a:lnTo>
                    <a:pt x="57848" y="106934"/>
                  </a:lnTo>
                  <a:lnTo>
                    <a:pt x="60566" y="102412"/>
                  </a:lnTo>
                  <a:close/>
                </a:path>
                <a:path w="4751070" h="560070">
                  <a:moveTo>
                    <a:pt x="77698" y="113919"/>
                  </a:moveTo>
                  <a:lnTo>
                    <a:pt x="74688" y="111899"/>
                  </a:lnTo>
                  <a:lnTo>
                    <a:pt x="71678" y="109880"/>
                  </a:lnTo>
                  <a:lnTo>
                    <a:pt x="68580" y="114134"/>
                  </a:lnTo>
                  <a:lnTo>
                    <a:pt x="75006" y="118452"/>
                  </a:lnTo>
                  <a:lnTo>
                    <a:pt x="77698" y="113919"/>
                  </a:lnTo>
                  <a:close/>
                </a:path>
                <a:path w="4751070" h="560070">
                  <a:moveTo>
                    <a:pt x="94932" y="125285"/>
                  </a:moveTo>
                  <a:lnTo>
                    <a:pt x="91871" y="123329"/>
                  </a:lnTo>
                  <a:lnTo>
                    <a:pt x="88811" y="121373"/>
                  </a:lnTo>
                  <a:lnTo>
                    <a:pt x="85725" y="125641"/>
                  </a:lnTo>
                  <a:lnTo>
                    <a:pt x="92252" y="129819"/>
                  </a:lnTo>
                  <a:lnTo>
                    <a:pt x="94932" y="125285"/>
                  </a:lnTo>
                  <a:close/>
                </a:path>
                <a:path w="4751070" h="560070">
                  <a:moveTo>
                    <a:pt x="112293" y="136410"/>
                  </a:moveTo>
                  <a:lnTo>
                    <a:pt x="109232" y="134454"/>
                  </a:lnTo>
                  <a:lnTo>
                    <a:pt x="106184" y="132499"/>
                  </a:lnTo>
                  <a:lnTo>
                    <a:pt x="103111" y="136779"/>
                  </a:lnTo>
                  <a:lnTo>
                    <a:pt x="109626" y="140957"/>
                  </a:lnTo>
                  <a:lnTo>
                    <a:pt x="112293" y="136410"/>
                  </a:lnTo>
                  <a:close/>
                </a:path>
                <a:path w="4751070" h="560070">
                  <a:moveTo>
                    <a:pt x="129667" y="147548"/>
                  </a:moveTo>
                  <a:lnTo>
                    <a:pt x="126606" y="145592"/>
                  </a:lnTo>
                  <a:lnTo>
                    <a:pt x="123558" y="143637"/>
                  </a:lnTo>
                  <a:lnTo>
                    <a:pt x="120497" y="147929"/>
                  </a:lnTo>
                  <a:lnTo>
                    <a:pt x="127012" y="152107"/>
                  </a:lnTo>
                  <a:lnTo>
                    <a:pt x="129667" y="147548"/>
                  </a:lnTo>
                  <a:close/>
                </a:path>
                <a:path w="4751070" h="560070">
                  <a:moveTo>
                    <a:pt x="147040" y="158673"/>
                  </a:moveTo>
                  <a:lnTo>
                    <a:pt x="143979" y="156718"/>
                  </a:lnTo>
                  <a:lnTo>
                    <a:pt x="140919" y="154762"/>
                  </a:lnTo>
                  <a:lnTo>
                    <a:pt x="137883" y="159067"/>
                  </a:lnTo>
                  <a:lnTo>
                    <a:pt x="144411" y="163245"/>
                  </a:lnTo>
                  <a:lnTo>
                    <a:pt x="147040" y="158673"/>
                  </a:lnTo>
                  <a:close/>
                </a:path>
                <a:path w="4751070" h="560070">
                  <a:moveTo>
                    <a:pt x="164401" y="169811"/>
                  </a:moveTo>
                  <a:lnTo>
                    <a:pt x="161353" y="167855"/>
                  </a:lnTo>
                  <a:lnTo>
                    <a:pt x="158292" y="165900"/>
                  </a:lnTo>
                  <a:lnTo>
                    <a:pt x="155282" y="170218"/>
                  </a:lnTo>
                  <a:lnTo>
                    <a:pt x="161798" y="174396"/>
                  </a:lnTo>
                  <a:lnTo>
                    <a:pt x="164401" y="169811"/>
                  </a:lnTo>
                  <a:close/>
                </a:path>
                <a:path w="4751070" h="560070">
                  <a:moveTo>
                    <a:pt x="181787" y="180936"/>
                  </a:moveTo>
                  <a:lnTo>
                    <a:pt x="178727" y="178981"/>
                  </a:lnTo>
                  <a:lnTo>
                    <a:pt x="175666" y="177025"/>
                  </a:lnTo>
                  <a:lnTo>
                    <a:pt x="172669" y="181356"/>
                  </a:lnTo>
                  <a:lnTo>
                    <a:pt x="179184" y="185521"/>
                  </a:lnTo>
                  <a:lnTo>
                    <a:pt x="181787" y="180936"/>
                  </a:lnTo>
                  <a:close/>
                </a:path>
                <a:path w="4751070" h="560070">
                  <a:moveTo>
                    <a:pt x="199326" y="191795"/>
                  </a:moveTo>
                  <a:lnTo>
                    <a:pt x="196227" y="189903"/>
                  </a:lnTo>
                  <a:lnTo>
                    <a:pt x="193128" y="188010"/>
                  </a:lnTo>
                  <a:lnTo>
                    <a:pt x="190144" y="192354"/>
                  </a:lnTo>
                  <a:lnTo>
                    <a:pt x="196748" y="196380"/>
                  </a:lnTo>
                  <a:lnTo>
                    <a:pt x="199326" y="191795"/>
                  </a:lnTo>
                  <a:close/>
                </a:path>
                <a:path w="4751070" h="560070">
                  <a:moveTo>
                    <a:pt x="216941" y="202526"/>
                  </a:moveTo>
                  <a:lnTo>
                    <a:pt x="213842" y="200634"/>
                  </a:lnTo>
                  <a:lnTo>
                    <a:pt x="210743" y="198742"/>
                  </a:lnTo>
                  <a:lnTo>
                    <a:pt x="207772" y="203098"/>
                  </a:lnTo>
                  <a:lnTo>
                    <a:pt x="214388" y="207124"/>
                  </a:lnTo>
                  <a:lnTo>
                    <a:pt x="216941" y="202526"/>
                  </a:lnTo>
                  <a:close/>
                </a:path>
                <a:path w="4751070" h="560070">
                  <a:moveTo>
                    <a:pt x="234569" y="213258"/>
                  </a:moveTo>
                  <a:lnTo>
                    <a:pt x="231470" y="211366"/>
                  </a:lnTo>
                  <a:lnTo>
                    <a:pt x="228371" y="209473"/>
                  </a:lnTo>
                  <a:lnTo>
                    <a:pt x="225425" y="213842"/>
                  </a:lnTo>
                  <a:lnTo>
                    <a:pt x="232041" y="217868"/>
                  </a:lnTo>
                  <a:lnTo>
                    <a:pt x="234569" y="213258"/>
                  </a:lnTo>
                  <a:close/>
                </a:path>
                <a:path w="4751070" h="560070">
                  <a:moveTo>
                    <a:pt x="252183" y="223977"/>
                  </a:moveTo>
                  <a:lnTo>
                    <a:pt x="249085" y="222084"/>
                  </a:lnTo>
                  <a:lnTo>
                    <a:pt x="245986" y="220192"/>
                  </a:lnTo>
                  <a:lnTo>
                    <a:pt x="243052" y="224574"/>
                  </a:lnTo>
                  <a:lnTo>
                    <a:pt x="249669" y="228600"/>
                  </a:lnTo>
                  <a:lnTo>
                    <a:pt x="252183" y="223977"/>
                  </a:lnTo>
                  <a:close/>
                </a:path>
                <a:path w="4751070" h="560070">
                  <a:moveTo>
                    <a:pt x="269811" y="234721"/>
                  </a:moveTo>
                  <a:lnTo>
                    <a:pt x="266712" y="232829"/>
                  </a:lnTo>
                  <a:lnTo>
                    <a:pt x="263613" y="230936"/>
                  </a:lnTo>
                  <a:lnTo>
                    <a:pt x="260705" y="235331"/>
                  </a:lnTo>
                  <a:lnTo>
                    <a:pt x="267322" y="239356"/>
                  </a:lnTo>
                  <a:lnTo>
                    <a:pt x="269811" y="234721"/>
                  </a:lnTo>
                  <a:close/>
                </a:path>
                <a:path w="4751070" h="560070">
                  <a:moveTo>
                    <a:pt x="287477" y="245338"/>
                  </a:moveTo>
                  <a:lnTo>
                    <a:pt x="284340" y="243522"/>
                  </a:lnTo>
                  <a:lnTo>
                    <a:pt x="281216" y="241693"/>
                  </a:lnTo>
                  <a:lnTo>
                    <a:pt x="278320" y="246087"/>
                  </a:lnTo>
                  <a:lnTo>
                    <a:pt x="281660" y="248056"/>
                  </a:lnTo>
                  <a:lnTo>
                    <a:pt x="285013" y="249986"/>
                  </a:lnTo>
                  <a:lnTo>
                    <a:pt x="287477" y="245338"/>
                  </a:lnTo>
                  <a:close/>
                </a:path>
                <a:path w="4751070" h="560070">
                  <a:moveTo>
                    <a:pt x="305358" y="255638"/>
                  </a:moveTo>
                  <a:lnTo>
                    <a:pt x="302221" y="253822"/>
                  </a:lnTo>
                  <a:lnTo>
                    <a:pt x="299085" y="252006"/>
                  </a:lnTo>
                  <a:lnTo>
                    <a:pt x="296202" y="256425"/>
                  </a:lnTo>
                  <a:lnTo>
                    <a:pt x="302920" y="260299"/>
                  </a:lnTo>
                  <a:lnTo>
                    <a:pt x="305358" y="255638"/>
                  </a:lnTo>
                  <a:close/>
                </a:path>
                <a:path w="4751070" h="560070">
                  <a:moveTo>
                    <a:pt x="323227" y="265938"/>
                  </a:moveTo>
                  <a:lnTo>
                    <a:pt x="320090" y="264121"/>
                  </a:lnTo>
                  <a:lnTo>
                    <a:pt x="316953" y="262305"/>
                  </a:lnTo>
                  <a:lnTo>
                    <a:pt x="314096" y="266738"/>
                  </a:lnTo>
                  <a:lnTo>
                    <a:pt x="320802" y="270611"/>
                  </a:lnTo>
                  <a:lnTo>
                    <a:pt x="323227" y="265938"/>
                  </a:lnTo>
                  <a:close/>
                </a:path>
                <a:path w="4751070" h="560070">
                  <a:moveTo>
                    <a:pt x="341109" y="276237"/>
                  </a:moveTo>
                  <a:lnTo>
                    <a:pt x="337972" y="274421"/>
                  </a:lnTo>
                  <a:lnTo>
                    <a:pt x="334835" y="272605"/>
                  </a:lnTo>
                  <a:lnTo>
                    <a:pt x="332003" y="277050"/>
                  </a:lnTo>
                  <a:lnTo>
                    <a:pt x="338709" y="280924"/>
                  </a:lnTo>
                  <a:lnTo>
                    <a:pt x="341109" y="276237"/>
                  </a:lnTo>
                  <a:close/>
                </a:path>
                <a:path w="4751070" h="560070">
                  <a:moveTo>
                    <a:pt x="358978" y="286537"/>
                  </a:moveTo>
                  <a:lnTo>
                    <a:pt x="355841" y="284721"/>
                  </a:lnTo>
                  <a:lnTo>
                    <a:pt x="352704" y="282905"/>
                  </a:lnTo>
                  <a:lnTo>
                    <a:pt x="349897" y="287362"/>
                  </a:lnTo>
                  <a:lnTo>
                    <a:pt x="356603" y="291236"/>
                  </a:lnTo>
                  <a:lnTo>
                    <a:pt x="358978" y="286537"/>
                  </a:lnTo>
                  <a:close/>
                </a:path>
                <a:path w="4751070" h="560070">
                  <a:moveTo>
                    <a:pt x="376847" y="296837"/>
                  </a:moveTo>
                  <a:lnTo>
                    <a:pt x="373710" y="295021"/>
                  </a:lnTo>
                  <a:lnTo>
                    <a:pt x="370573" y="293204"/>
                  </a:lnTo>
                  <a:lnTo>
                    <a:pt x="367779" y="297675"/>
                  </a:lnTo>
                  <a:lnTo>
                    <a:pt x="374484" y="301548"/>
                  </a:lnTo>
                  <a:lnTo>
                    <a:pt x="376847" y="296837"/>
                  </a:lnTo>
                  <a:close/>
                </a:path>
                <a:path w="4751070" h="560070">
                  <a:moveTo>
                    <a:pt x="394982" y="306666"/>
                  </a:moveTo>
                  <a:lnTo>
                    <a:pt x="391795" y="304939"/>
                  </a:lnTo>
                  <a:lnTo>
                    <a:pt x="388607" y="303212"/>
                  </a:lnTo>
                  <a:lnTo>
                    <a:pt x="385838" y="307695"/>
                  </a:lnTo>
                  <a:lnTo>
                    <a:pt x="392645" y="311391"/>
                  </a:lnTo>
                  <a:lnTo>
                    <a:pt x="394982" y="306666"/>
                  </a:lnTo>
                  <a:close/>
                </a:path>
                <a:path w="4751070" h="560070">
                  <a:moveTo>
                    <a:pt x="413118" y="316509"/>
                  </a:moveTo>
                  <a:lnTo>
                    <a:pt x="409930" y="314782"/>
                  </a:lnTo>
                  <a:lnTo>
                    <a:pt x="406742" y="313055"/>
                  </a:lnTo>
                  <a:lnTo>
                    <a:pt x="403999" y="317550"/>
                  </a:lnTo>
                  <a:lnTo>
                    <a:pt x="410806" y="321246"/>
                  </a:lnTo>
                  <a:lnTo>
                    <a:pt x="413118" y="316509"/>
                  </a:lnTo>
                  <a:close/>
                </a:path>
                <a:path w="4751070" h="560070">
                  <a:moveTo>
                    <a:pt x="431241" y="326351"/>
                  </a:moveTo>
                  <a:lnTo>
                    <a:pt x="428053" y="324624"/>
                  </a:lnTo>
                  <a:lnTo>
                    <a:pt x="424865" y="322897"/>
                  </a:lnTo>
                  <a:lnTo>
                    <a:pt x="422148" y="327406"/>
                  </a:lnTo>
                  <a:lnTo>
                    <a:pt x="428955" y="331101"/>
                  </a:lnTo>
                  <a:lnTo>
                    <a:pt x="431241" y="326351"/>
                  </a:lnTo>
                  <a:close/>
                </a:path>
                <a:path w="4751070" h="560070">
                  <a:moveTo>
                    <a:pt x="449376" y="336181"/>
                  </a:moveTo>
                  <a:lnTo>
                    <a:pt x="446189" y="334454"/>
                  </a:lnTo>
                  <a:lnTo>
                    <a:pt x="443001" y="332727"/>
                  </a:lnTo>
                  <a:lnTo>
                    <a:pt x="440309" y="337248"/>
                  </a:lnTo>
                  <a:lnTo>
                    <a:pt x="447116" y="340944"/>
                  </a:lnTo>
                  <a:lnTo>
                    <a:pt x="449376" y="336181"/>
                  </a:lnTo>
                  <a:close/>
                </a:path>
                <a:path w="4751070" h="560070">
                  <a:moveTo>
                    <a:pt x="467512" y="346024"/>
                  </a:moveTo>
                  <a:lnTo>
                    <a:pt x="464324" y="344297"/>
                  </a:lnTo>
                  <a:lnTo>
                    <a:pt x="461137" y="342569"/>
                  </a:lnTo>
                  <a:lnTo>
                    <a:pt x="458470" y="347103"/>
                  </a:lnTo>
                  <a:lnTo>
                    <a:pt x="465277" y="350799"/>
                  </a:lnTo>
                  <a:lnTo>
                    <a:pt x="467512" y="346024"/>
                  </a:lnTo>
                  <a:close/>
                </a:path>
                <a:path w="4751070" h="560070">
                  <a:moveTo>
                    <a:pt x="485889" y="355384"/>
                  </a:moveTo>
                  <a:lnTo>
                    <a:pt x="482650" y="353745"/>
                  </a:lnTo>
                  <a:lnTo>
                    <a:pt x="479412" y="352094"/>
                  </a:lnTo>
                  <a:lnTo>
                    <a:pt x="476770" y="356666"/>
                  </a:lnTo>
                  <a:lnTo>
                    <a:pt x="483679" y="360172"/>
                  </a:lnTo>
                  <a:lnTo>
                    <a:pt x="485889" y="355384"/>
                  </a:lnTo>
                  <a:close/>
                </a:path>
                <a:path w="4751070" h="560070">
                  <a:moveTo>
                    <a:pt x="504278" y="364731"/>
                  </a:moveTo>
                  <a:lnTo>
                    <a:pt x="501040" y="363093"/>
                  </a:lnTo>
                  <a:lnTo>
                    <a:pt x="497801" y="361454"/>
                  </a:lnTo>
                  <a:lnTo>
                    <a:pt x="495185" y="366026"/>
                  </a:lnTo>
                  <a:lnTo>
                    <a:pt x="502094" y="369531"/>
                  </a:lnTo>
                  <a:lnTo>
                    <a:pt x="504278" y="364731"/>
                  </a:lnTo>
                  <a:close/>
                </a:path>
                <a:path w="4751070" h="560070">
                  <a:moveTo>
                    <a:pt x="522668" y="374078"/>
                  </a:moveTo>
                  <a:lnTo>
                    <a:pt x="519430" y="372440"/>
                  </a:lnTo>
                  <a:lnTo>
                    <a:pt x="516191" y="370801"/>
                  </a:lnTo>
                  <a:lnTo>
                    <a:pt x="513600" y="375386"/>
                  </a:lnTo>
                  <a:lnTo>
                    <a:pt x="520509" y="378891"/>
                  </a:lnTo>
                  <a:lnTo>
                    <a:pt x="522668" y="374078"/>
                  </a:lnTo>
                  <a:close/>
                </a:path>
                <a:path w="4751070" h="560070">
                  <a:moveTo>
                    <a:pt x="541058" y="383425"/>
                  </a:moveTo>
                  <a:lnTo>
                    <a:pt x="537819" y="381787"/>
                  </a:lnTo>
                  <a:lnTo>
                    <a:pt x="534581" y="380149"/>
                  </a:lnTo>
                  <a:lnTo>
                    <a:pt x="532015" y="384746"/>
                  </a:lnTo>
                  <a:lnTo>
                    <a:pt x="538924" y="388251"/>
                  </a:lnTo>
                  <a:lnTo>
                    <a:pt x="541058" y="383425"/>
                  </a:lnTo>
                  <a:close/>
                </a:path>
                <a:path w="4751070" h="560070">
                  <a:moveTo>
                    <a:pt x="559460" y="392722"/>
                  </a:moveTo>
                  <a:lnTo>
                    <a:pt x="556196" y="391134"/>
                  </a:lnTo>
                  <a:lnTo>
                    <a:pt x="552958" y="389496"/>
                  </a:lnTo>
                  <a:lnTo>
                    <a:pt x="550430" y="394106"/>
                  </a:lnTo>
                  <a:lnTo>
                    <a:pt x="553872" y="395859"/>
                  </a:lnTo>
                  <a:lnTo>
                    <a:pt x="557352" y="397548"/>
                  </a:lnTo>
                  <a:lnTo>
                    <a:pt x="559460" y="392722"/>
                  </a:lnTo>
                  <a:close/>
                </a:path>
                <a:path w="4751070" h="560070">
                  <a:moveTo>
                    <a:pt x="578116" y="401535"/>
                  </a:moveTo>
                  <a:lnTo>
                    <a:pt x="574840" y="399986"/>
                  </a:lnTo>
                  <a:lnTo>
                    <a:pt x="571563" y="398437"/>
                  </a:lnTo>
                  <a:lnTo>
                    <a:pt x="569048" y="403072"/>
                  </a:lnTo>
                  <a:lnTo>
                    <a:pt x="576046" y="406374"/>
                  </a:lnTo>
                  <a:lnTo>
                    <a:pt x="578116" y="401535"/>
                  </a:lnTo>
                  <a:close/>
                </a:path>
                <a:path w="4751070" h="560070">
                  <a:moveTo>
                    <a:pt x="596760" y="410349"/>
                  </a:moveTo>
                  <a:lnTo>
                    <a:pt x="593483" y="408800"/>
                  </a:lnTo>
                  <a:lnTo>
                    <a:pt x="590207" y="407250"/>
                  </a:lnTo>
                  <a:lnTo>
                    <a:pt x="587717" y="411899"/>
                  </a:lnTo>
                  <a:lnTo>
                    <a:pt x="594728" y="415213"/>
                  </a:lnTo>
                  <a:lnTo>
                    <a:pt x="596760" y="410349"/>
                  </a:lnTo>
                  <a:close/>
                </a:path>
                <a:path w="4751070" h="560070">
                  <a:moveTo>
                    <a:pt x="615403" y="419176"/>
                  </a:moveTo>
                  <a:lnTo>
                    <a:pt x="612127" y="417626"/>
                  </a:lnTo>
                  <a:lnTo>
                    <a:pt x="608850" y="416077"/>
                  </a:lnTo>
                  <a:lnTo>
                    <a:pt x="606399" y="420738"/>
                  </a:lnTo>
                  <a:lnTo>
                    <a:pt x="613397" y="424053"/>
                  </a:lnTo>
                  <a:lnTo>
                    <a:pt x="615403" y="419176"/>
                  </a:lnTo>
                  <a:close/>
                </a:path>
                <a:path w="4751070" h="560070">
                  <a:moveTo>
                    <a:pt x="634034" y="427990"/>
                  </a:moveTo>
                  <a:lnTo>
                    <a:pt x="630758" y="426440"/>
                  </a:lnTo>
                  <a:lnTo>
                    <a:pt x="627481" y="424891"/>
                  </a:lnTo>
                  <a:lnTo>
                    <a:pt x="625055" y="429564"/>
                  </a:lnTo>
                  <a:lnTo>
                    <a:pt x="632053" y="432879"/>
                  </a:lnTo>
                  <a:lnTo>
                    <a:pt x="634034" y="427990"/>
                  </a:lnTo>
                  <a:close/>
                </a:path>
                <a:path w="4751070" h="560070">
                  <a:moveTo>
                    <a:pt x="652818" y="436549"/>
                  </a:moveTo>
                  <a:lnTo>
                    <a:pt x="649490" y="435102"/>
                  </a:lnTo>
                  <a:lnTo>
                    <a:pt x="646163" y="433654"/>
                  </a:lnTo>
                  <a:lnTo>
                    <a:pt x="643775" y="438340"/>
                  </a:lnTo>
                  <a:lnTo>
                    <a:pt x="650862" y="441452"/>
                  </a:lnTo>
                  <a:lnTo>
                    <a:pt x="652818" y="436549"/>
                  </a:lnTo>
                  <a:close/>
                </a:path>
                <a:path w="4751070" h="560070">
                  <a:moveTo>
                    <a:pt x="671703" y="444804"/>
                  </a:moveTo>
                  <a:lnTo>
                    <a:pt x="668375" y="443357"/>
                  </a:lnTo>
                  <a:lnTo>
                    <a:pt x="665048" y="441909"/>
                  </a:lnTo>
                  <a:lnTo>
                    <a:pt x="662686" y="446620"/>
                  </a:lnTo>
                  <a:lnTo>
                    <a:pt x="669785" y="449719"/>
                  </a:lnTo>
                  <a:lnTo>
                    <a:pt x="671703" y="444804"/>
                  </a:lnTo>
                  <a:close/>
                </a:path>
                <a:path w="4751070" h="560070">
                  <a:moveTo>
                    <a:pt x="690600" y="453072"/>
                  </a:moveTo>
                  <a:lnTo>
                    <a:pt x="687273" y="451624"/>
                  </a:lnTo>
                  <a:lnTo>
                    <a:pt x="683945" y="450176"/>
                  </a:lnTo>
                  <a:lnTo>
                    <a:pt x="681621" y="454901"/>
                  </a:lnTo>
                  <a:lnTo>
                    <a:pt x="688721" y="458000"/>
                  </a:lnTo>
                  <a:lnTo>
                    <a:pt x="690600" y="453072"/>
                  </a:lnTo>
                  <a:close/>
                </a:path>
                <a:path w="4751070" h="560070">
                  <a:moveTo>
                    <a:pt x="709498" y="461327"/>
                  </a:moveTo>
                  <a:lnTo>
                    <a:pt x="706170" y="459879"/>
                  </a:lnTo>
                  <a:lnTo>
                    <a:pt x="702843" y="458431"/>
                  </a:lnTo>
                  <a:lnTo>
                    <a:pt x="700544" y="463169"/>
                  </a:lnTo>
                  <a:lnTo>
                    <a:pt x="707644" y="466267"/>
                  </a:lnTo>
                  <a:lnTo>
                    <a:pt x="709498" y="461327"/>
                  </a:lnTo>
                  <a:close/>
                </a:path>
                <a:path w="4751070" h="560070">
                  <a:moveTo>
                    <a:pt x="728395" y="469595"/>
                  </a:moveTo>
                  <a:lnTo>
                    <a:pt x="725068" y="468147"/>
                  </a:lnTo>
                  <a:lnTo>
                    <a:pt x="721741" y="466699"/>
                  </a:lnTo>
                  <a:lnTo>
                    <a:pt x="719480" y="471449"/>
                  </a:lnTo>
                  <a:lnTo>
                    <a:pt x="726579" y="474548"/>
                  </a:lnTo>
                  <a:lnTo>
                    <a:pt x="728395" y="469595"/>
                  </a:lnTo>
                  <a:close/>
                </a:path>
                <a:path w="4751070" h="560070">
                  <a:moveTo>
                    <a:pt x="747534" y="477266"/>
                  </a:moveTo>
                  <a:lnTo>
                    <a:pt x="744169" y="475919"/>
                  </a:lnTo>
                  <a:lnTo>
                    <a:pt x="740803" y="474573"/>
                  </a:lnTo>
                  <a:lnTo>
                    <a:pt x="738568" y="479348"/>
                  </a:lnTo>
                  <a:lnTo>
                    <a:pt x="745756" y="482231"/>
                  </a:lnTo>
                  <a:lnTo>
                    <a:pt x="747534" y="477266"/>
                  </a:lnTo>
                  <a:close/>
                </a:path>
                <a:path w="4751070" h="560070">
                  <a:moveTo>
                    <a:pt x="766673" y="484936"/>
                  </a:moveTo>
                  <a:lnTo>
                    <a:pt x="763308" y="483590"/>
                  </a:lnTo>
                  <a:lnTo>
                    <a:pt x="759942" y="482244"/>
                  </a:lnTo>
                  <a:lnTo>
                    <a:pt x="757745" y="487032"/>
                  </a:lnTo>
                  <a:lnTo>
                    <a:pt x="764933" y="489915"/>
                  </a:lnTo>
                  <a:lnTo>
                    <a:pt x="766673" y="484936"/>
                  </a:lnTo>
                  <a:close/>
                </a:path>
                <a:path w="4751070" h="560070">
                  <a:moveTo>
                    <a:pt x="785825" y="492607"/>
                  </a:moveTo>
                  <a:lnTo>
                    <a:pt x="782459" y="491261"/>
                  </a:lnTo>
                  <a:lnTo>
                    <a:pt x="779094" y="489915"/>
                  </a:lnTo>
                  <a:lnTo>
                    <a:pt x="776935" y="494715"/>
                  </a:lnTo>
                  <a:lnTo>
                    <a:pt x="784123" y="497598"/>
                  </a:lnTo>
                  <a:lnTo>
                    <a:pt x="785825" y="492607"/>
                  </a:lnTo>
                  <a:close/>
                </a:path>
                <a:path w="4751070" h="560070">
                  <a:moveTo>
                    <a:pt x="804964" y="500278"/>
                  </a:moveTo>
                  <a:lnTo>
                    <a:pt x="801598" y="498932"/>
                  </a:lnTo>
                  <a:lnTo>
                    <a:pt x="798233" y="497586"/>
                  </a:lnTo>
                  <a:lnTo>
                    <a:pt x="796112" y="502399"/>
                  </a:lnTo>
                  <a:lnTo>
                    <a:pt x="803300" y="505282"/>
                  </a:lnTo>
                  <a:lnTo>
                    <a:pt x="804964" y="500278"/>
                  </a:lnTo>
                  <a:close/>
                </a:path>
                <a:path w="4751070" h="560070">
                  <a:moveTo>
                    <a:pt x="824268" y="507530"/>
                  </a:moveTo>
                  <a:lnTo>
                    <a:pt x="820864" y="506285"/>
                  </a:lnTo>
                  <a:lnTo>
                    <a:pt x="817460" y="505053"/>
                  </a:lnTo>
                  <a:lnTo>
                    <a:pt x="815365" y="509892"/>
                  </a:lnTo>
                  <a:lnTo>
                    <a:pt x="822642" y="512533"/>
                  </a:lnTo>
                  <a:lnTo>
                    <a:pt x="824268" y="507530"/>
                  </a:lnTo>
                  <a:close/>
                </a:path>
                <a:path w="4751070" h="560070">
                  <a:moveTo>
                    <a:pt x="843648" y="514565"/>
                  </a:moveTo>
                  <a:lnTo>
                    <a:pt x="840244" y="513321"/>
                  </a:lnTo>
                  <a:lnTo>
                    <a:pt x="836841" y="512089"/>
                  </a:lnTo>
                  <a:lnTo>
                    <a:pt x="834783" y="516940"/>
                  </a:lnTo>
                  <a:lnTo>
                    <a:pt x="842060" y="519582"/>
                  </a:lnTo>
                  <a:lnTo>
                    <a:pt x="843648" y="514565"/>
                  </a:lnTo>
                  <a:close/>
                </a:path>
                <a:path w="4751070" h="560070">
                  <a:moveTo>
                    <a:pt x="863028" y="521614"/>
                  </a:moveTo>
                  <a:lnTo>
                    <a:pt x="859624" y="520369"/>
                  </a:lnTo>
                  <a:lnTo>
                    <a:pt x="856221" y="519137"/>
                  </a:lnTo>
                  <a:lnTo>
                    <a:pt x="854202" y="524002"/>
                  </a:lnTo>
                  <a:lnTo>
                    <a:pt x="861491" y="526643"/>
                  </a:lnTo>
                  <a:lnTo>
                    <a:pt x="863028" y="521614"/>
                  </a:lnTo>
                  <a:close/>
                </a:path>
                <a:path w="4751070" h="560070">
                  <a:moveTo>
                    <a:pt x="882408" y="528650"/>
                  </a:moveTo>
                  <a:lnTo>
                    <a:pt x="879005" y="527405"/>
                  </a:lnTo>
                  <a:lnTo>
                    <a:pt x="875601" y="526173"/>
                  </a:lnTo>
                  <a:lnTo>
                    <a:pt x="873620" y="531050"/>
                  </a:lnTo>
                  <a:lnTo>
                    <a:pt x="880910" y="533692"/>
                  </a:lnTo>
                  <a:lnTo>
                    <a:pt x="882408" y="528650"/>
                  </a:lnTo>
                  <a:close/>
                </a:path>
                <a:path w="4751070" h="560070">
                  <a:moveTo>
                    <a:pt x="901903" y="535343"/>
                  </a:moveTo>
                  <a:lnTo>
                    <a:pt x="898461" y="534225"/>
                  </a:lnTo>
                  <a:lnTo>
                    <a:pt x="895019" y="533107"/>
                  </a:lnTo>
                  <a:lnTo>
                    <a:pt x="893076" y="538010"/>
                  </a:lnTo>
                  <a:lnTo>
                    <a:pt x="900442" y="540410"/>
                  </a:lnTo>
                  <a:lnTo>
                    <a:pt x="901903" y="535343"/>
                  </a:lnTo>
                  <a:close/>
                </a:path>
                <a:path w="4751070" h="560070">
                  <a:moveTo>
                    <a:pt x="921512" y="541718"/>
                  </a:moveTo>
                  <a:lnTo>
                    <a:pt x="918070" y="540600"/>
                  </a:lnTo>
                  <a:lnTo>
                    <a:pt x="914628" y="539483"/>
                  </a:lnTo>
                  <a:lnTo>
                    <a:pt x="912736" y="544398"/>
                  </a:lnTo>
                  <a:lnTo>
                    <a:pt x="920102" y="546798"/>
                  </a:lnTo>
                  <a:lnTo>
                    <a:pt x="921512" y="541718"/>
                  </a:lnTo>
                  <a:close/>
                </a:path>
                <a:path w="4751070" h="560070">
                  <a:moveTo>
                    <a:pt x="941120" y="548106"/>
                  </a:moveTo>
                  <a:lnTo>
                    <a:pt x="937679" y="546989"/>
                  </a:lnTo>
                  <a:lnTo>
                    <a:pt x="934237" y="545871"/>
                  </a:lnTo>
                  <a:lnTo>
                    <a:pt x="932383" y="550799"/>
                  </a:lnTo>
                  <a:lnTo>
                    <a:pt x="939749" y="553199"/>
                  </a:lnTo>
                  <a:lnTo>
                    <a:pt x="941120" y="548106"/>
                  </a:lnTo>
                  <a:close/>
                </a:path>
                <a:path w="4751070" h="560070">
                  <a:moveTo>
                    <a:pt x="960729" y="554482"/>
                  </a:moveTo>
                  <a:lnTo>
                    <a:pt x="957287" y="553364"/>
                  </a:lnTo>
                  <a:lnTo>
                    <a:pt x="953846" y="552246"/>
                  </a:lnTo>
                  <a:lnTo>
                    <a:pt x="952030" y="557187"/>
                  </a:lnTo>
                  <a:lnTo>
                    <a:pt x="959396" y="559587"/>
                  </a:lnTo>
                  <a:lnTo>
                    <a:pt x="960729" y="554482"/>
                  </a:lnTo>
                  <a:close/>
                </a:path>
                <a:path w="4751070" h="560070">
                  <a:moveTo>
                    <a:pt x="4403166" y="533"/>
                  </a:moveTo>
                  <a:lnTo>
                    <a:pt x="4399546" y="266"/>
                  </a:lnTo>
                  <a:lnTo>
                    <a:pt x="4395927" y="0"/>
                  </a:lnTo>
                  <a:lnTo>
                    <a:pt x="4395343" y="5232"/>
                  </a:lnTo>
                  <a:lnTo>
                    <a:pt x="4403026" y="5803"/>
                  </a:lnTo>
                  <a:lnTo>
                    <a:pt x="4403166" y="533"/>
                  </a:lnTo>
                  <a:close/>
                </a:path>
                <a:path w="4751070" h="560070">
                  <a:moveTo>
                    <a:pt x="4423715" y="2057"/>
                  </a:moveTo>
                  <a:lnTo>
                    <a:pt x="4420095" y="1790"/>
                  </a:lnTo>
                  <a:lnTo>
                    <a:pt x="4416476" y="1524"/>
                  </a:lnTo>
                  <a:lnTo>
                    <a:pt x="4415853" y="6756"/>
                  </a:lnTo>
                  <a:lnTo>
                    <a:pt x="4423549" y="7327"/>
                  </a:lnTo>
                  <a:lnTo>
                    <a:pt x="4423715" y="2057"/>
                  </a:lnTo>
                  <a:close/>
                </a:path>
                <a:path w="4751070" h="560070">
                  <a:moveTo>
                    <a:pt x="4444263" y="3581"/>
                  </a:moveTo>
                  <a:lnTo>
                    <a:pt x="4440644" y="3314"/>
                  </a:lnTo>
                  <a:lnTo>
                    <a:pt x="4437024" y="3048"/>
                  </a:lnTo>
                  <a:lnTo>
                    <a:pt x="4436376" y="8280"/>
                  </a:lnTo>
                  <a:lnTo>
                    <a:pt x="4444060" y="8839"/>
                  </a:lnTo>
                  <a:lnTo>
                    <a:pt x="4444263" y="3581"/>
                  </a:lnTo>
                  <a:close/>
                </a:path>
                <a:path w="4751070" h="560070">
                  <a:moveTo>
                    <a:pt x="4464824" y="5105"/>
                  </a:moveTo>
                  <a:lnTo>
                    <a:pt x="4461205" y="4838"/>
                  </a:lnTo>
                  <a:lnTo>
                    <a:pt x="4457585" y="4572"/>
                  </a:lnTo>
                  <a:lnTo>
                    <a:pt x="4456912" y="9791"/>
                  </a:lnTo>
                  <a:lnTo>
                    <a:pt x="4464596" y="10363"/>
                  </a:lnTo>
                  <a:lnTo>
                    <a:pt x="4464824" y="5105"/>
                  </a:lnTo>
                  <a:close/>
                </a:path>
                <a:path w="4751070" h="560070">
                  <a:moveTo>
                    <a:pt x="4485322" y="7175"/>
                  </a:moveTo>
                  <a:lnTo>
                    <a:pt x="4481715" y="6807"/>
                  </a:lnTo>
                  <a:lnTo>
                    <a:pt x="4478109" y="6438"/>
                  </a:lnTo>
                  <a:lnTo>
                    <a:pt x="4477397" y="11658"/>
                  </a:lnTo>
                  <a:lnTo>
                    <a:pt x="4485068" y="12433"/>
                  </a:lnTo>
                  <a:lnTo>
                    <a:pt x="4485322" y="7175"/>
                  </a:lnTo>
                  <a:close/>
                </a:path>
                <a:path w="4751070" h="560070">
                  <a:moveTo>
                    <a:pt x="4505820" y="9245"/>
                  </a:moveTo>
                  <a:lnTo>
                    <a:pt x="4502213" y="8877"/>
                  </a:lnTo>
                  <a:lnTo>
                    <a:pt x="4498606" y="8509"/>
                  </a:lnTo>
                  <a:lnTo>
                    <a:pt x="4497870" y="13728"/>
                  </a:lnTo>
                  <a:lnTo>
                    <a:pt x="4505541" y="14503"/>
                  </a:lnTo>
                  <a:lnTo>
                    <a:pt x="4505820" y="9245"/>
                  </a:lnTo>
                  <a:close/>
                </a:path>
                <a:path w="4751070" h="560070">
                  <a:moveTo>
                    <a:pt x="4526318" y="11328"/>
                  </a:moveTo>
                  <a:lnTo>
                    <a:pt x="4522711" y="10960"/>
                  </a:lnTo>
                  <a:lnTo>
                    <a:pt x="4519104" y="10591"/>
                  </a:lnTo>
                  <a:lnTo>
                    <a:pt x="4518330" y="15811"/>
                  </a:lnTo>
                  <a:lnTo>
                    <a:pt x="4526000" y="16586"/>
                  </a:lnTo>
                  <a:lnTo>
                    <a:pt x="4526318" y="11328"/>
                  </a:lnTo>
                  <a:close/>
                </a:path>
                <a:path w="4751070" h="560070">
                  <a:moveTo>
                    <a:pt x="4546828" y="13411"/>
                  </a:moveTo>
                  <a:lnTo>
                    <a:pt x="4543222" y="13042"/>
                  </a:lnTo>
                  <a:lnTo>
                    <a:pt x="4539615" y="12674"/>
                  </a:lnTo>
                  <a:lnTo>
                    <a:pt x="4538815" y="17881"/>
                  </a:lnTo>
                  <a:lnTo>
                    <a:pt x="4546485" y="18669"/>
                  </a:lnTo>
                  <a:lnTo>
                    <a:pt x="4546828" y="13411"/>
                  </a:lnTo>
                  <a:close/>
                </a:path>
                <a:path w="4751070" h="560070">
                  <a:moveTo>
                    <a:pt x="4567313" y="15544"/>
                  </a:moveTo>
                  <a:lnTo>
                    <a:pt x="4563719" y="15113"/>
                  </a:lnTo>
                  <a:lnTo>
                    <a:pt x="4560113" y="14744"/>
                  </a:lnTo>
                  <a:lnTo>
                    <a:pt x="4559287" y="19951"/>
                  </a:lnTo>
                  <a:lnTo>
                    <a:pt x="4563122" y="20345"/>
                  </a:lnTo>
                  <a:lnTo>
                    <a:pt x="4566945" y="20802"/>
                  </a:lnTo>
                  <a:lnTo>
                    <a:pt x="4567313" y="15544"/>
                  </a:lnTo>
                  <a:close/>
                </a:path>
                <a:path w="4751070" h="560070">
                  <a:moveTo>
                    <a:pt x="4587748" y="18186"/>
                  </a:moveTo>
                  <a:lnTo>
                    <a:pt x="4584154" y="17729"/>
                  </a:lnTo>
                  <a:lnTo>
                    <a:pt x="4580560" y="17272"/>
                  </a:lnTo>
                  <a:lnTo>
                    <a:pt x="4579696" y="22466"/>
                  </a:lnTo>
                  <a:lnTo>
                    <a:pt x="4587354" y="23444"/>
                  </a:lnTo>
                  <a:lnTo>
                    <a:pt x="4587748" y="18186"/>
                  </a:lnTo>
                  <a:close/>
                </a:path>
                <a:path w="4751070" h="560070">
                  <a:moveTo>
                    <a:pt x="4608195" y="20815"/>
                  </a:moveTo>
                  <a:lnTo>
                    <a:pt x="4604601" y="20358"/>
                  </a:lnTo>
                  <a:lnTo>
                    <a:pt x="4601007" y="19900"/>
                  </a:lnTo>
                  <a:lnTo>
                    <a:pt x="4600118" y="25082"/>
                  </a:lnTo>
                  <a:lnTo>
                    <a:pt x="4607763" y="26073"/>
                  </a:lnTo>
                  <a:lnTo>
                    <a:pt x="4608195" y="20815"/>
                  </a:lnTo>
                  <a:close/>
                </a:path>
                <a:path w="4751070" h="560070">
                  <a:moveTo>
                    <a:pt x="4628629" y="23444"/>
                  </a:moveTo>
                  <a:lnTo>
                    <a:pt x="4625035" y="22987"/>
                  </a:lnTo>
                  <a:lnTo>
                    <a:pt x="4621441" y="22529"/>
                  </a:lnTo>
                  <a:lnTo>
                    <a:pt x="4620526" y="27711"/>
                  </a:lnTo>
                  <a:lnTo>
                    <a:pt x="4628172" y="28702"/>
                  </a:lnTo>
                  <a:lnTo>
                    <a:pt x="4628629" y="23444"/>
                  </a:lnTo>
                  <a:close/>
                </a:path>
                <a:path w="4751070" h="560070">
                  <a:moveTo>
                    <a:pt x="4649063" y="26073"/>
                  </a:moveTo>
                  <a:lnTo>
                    <a:pt x="4645469" y="25615"/>
                  </a:lnTo>
                  <a:lnTo>
                    <a:pt x="4641875" y="25158"/>
                  </a:lnTo>
                  <a:lnTo>
                    <a:pt x="4640935" y="30340"/>
                  </a:lnTo>
                  <a:lnTo>
                    <a:pt x="4648581" y="31318"/>
                  </a:lnTo>
                  <a:lnTo>
                    <a:pt x="4649063" y="26073"/>
                  </a:lnTo>
                  <a:close/>
                </a:path>
                <a:path w="4751070" h="560070">
                  <a:moveTo>
                    <a:pt x="4669485" y="28790"/>
                  </a:moveTo>
                  <a:lnTo>
                    <a:pt x="4665904" y="28244"/>
                  </a:lnTo>
                  <a:lnTo>
                    <a:pt x="4662309" y="27787"/>
                  </a:lnTo>
                  <a:lnTo>
                    <a:pt x="4661344" y="32969"/>
                  </a:lnTo>
                  <a:lnTo>
                    <a:pt x="4665167" y="33451"/>
                  </a:lnTo>
                  <a:lnTo>
                    <a:pt x="4668977" y="34036"/>
                  </a:lnTo>
                  <a:lnTo>
                    <a:pt x="4669485" y="28790"/>
                  </a:lnTo>
                  <a:close/>
                </a:path>
                <a:path w="4751070" h="560070">
                  <a:moveTo>
                    <a:pt x="4689856" y="31965"/>
                  </a:moveTo>
                  <a:lnTo>
                    <a:pt x="4686274" y="31407"/>
                  </a:lnTo>
                  <a:lnTo>
                    <a:pt x="4682693" y="30848"/>
                  </a:lnTo>
                  <a:lnTo>
                    <a:pt x="4681702" y="36017"/>
                  </a:lnTo>
                  <a:lnTo>
                    <a:pt x="4689322" y="37211"/>
                  </a:lnTo>
                  <a:lnTo>
                    <a:pt x="4689856" y="31965"/>
                  </a:lnTo>
                  <a:close/>
                </a:path>
                <a:path w="4751070" h="560070">
                  <a:moveTo>
                    <a:pt x="4710214" y="35128"/>
                  </a:moveTo>
                  <a:lnTo>
                    <a:pt x="4706632" y="34569"/>
                  </a:lnTo>
                  <a:lnTo>
                    <a:pt x="4703051" y="34010"/>
                  </a:lnTo>
                  <a:lnTo>
                    <a:pt x="4702035" y="39179"/>
                  </a:lnTo>
                  <a:lnTo>
                    <a:pt x="4709642" y="40360"/>
                  </a:lnTo>
                  <a:lnTo>
                    <a:pt x="4710214" y="35128"/>
                  </a:lnTo>
                  <a:close/>
                </a:path>
                <a:path w="4751070" h="560070">
                  <a:moveTo>
                    <a:pt x="4730572" y="38303"/>
                  </a:moveTo>
                  <a:lnTo>
                    <a:pt x="4726991" y="37744"/>
                  </a:lnTo>
                  <a:lnTo>
                    <a:pt x="4723409" y="37185"/>
                  </a:lnTo>
                  <a:lnTo>
                    <a:pt x="4722355" y="42354"/>
                  </a:lnTo>
                  <a:lnTo>
                    <a:pt x="4729975" y="43535"/>
                  </a:lnTo>
                  <a:lnTo>
                    <a:pt x="4730572" y="38303"/>
                  </a:lnTo>
                  <a:close/>
                </a:path>
                <a:path w="4751070" h="560070">
                  <a:moveTo>
                    <a:pt x="4750930" y="41465"/>
                  </a:moveTo>
                  <a:lnTo>
                    <a:pt x="4747349" y="40906"/>
                  </a:lnTo>
                  <a:lnTo>
                    <a:pt x="4743767" y="40347"/>
                  </a:lnTo>
                  <a:lnTo>
                    <a:pt x="4742688" y="45504"/>
                  </a:lnTo>
                  <a:lnTo>
                    <a:pt x="4750308" y="46697"/>
                  </a:lnTo>
                  <a:lnTo>
                    <a:pt x="4750930" y="414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 descr=""/>
            <p:cNvSpPr/>
            <p:nvPr/>
          </p:nvSpPr>
          <p:spPr>
            <a:xfrm>
              <a:off x="1749653" y="6017196"/>
              <a:ext cx="453390" cy="94615"/>
            </a:xfrm>
            <a:custGeom>
              <a:avLst/>
              <a:gdLst/>
              <a:ahLst/>
              <a:cxnLst/>
              <a:rect l="l" t="t" r="r" b="b"/>
              <a:pathLst>
                <a:path w="453389" h="94614">
                  <a:moveTo>
                    <a:pt x="8699" y="2235"/>
                  </a:moveTo>
                  <a:lnTo>
                    <a:pt x="5257" y="1117"/>
                  </a:lnTo>
                  <a:lnTo>
                    <a:pt x="1816" y="0"/>
                  </a:lnTo>
                  <a:lnTo>
                    <a:pt x="0" y="4940"/>
                  </a:lnTo>
                  <a:lnTo>
                    <a:pt x="7366" y="7340"/>
                  </a:lnTo>
                  <a:lnTo>
                    <a:pt x="8699" y="2235"/>
                  </a:lnTo>
                  <a:close/>
                </a:path>
                <a:path w="453389" h="94614">
                  <a:moveTo>
                    <a:pt x="28409" y="8293"/>
                  </a:moveTo>
                  <a:lnTo>
                    <a:pt x="24930" y="7289"/>
                  </a:lnTo>
                  <a:lnTo>
                    <a:pt x="21450" y="6286"/>
                  </a:lnTo>
                  <a:lnTo>
                    <a:pt x="19685" y="11252"/>
                  </a:lnTo>
                  <a:lnTo>
                    <a:pt x="27127" y="13398"/>
                  </a:lnTo>
                  <a:lnTo>
                    <a:pt x="28409" y="8293"/>
                  </a:lnTo>
                  <a:close/>
                </a:path>
                <a:path w="453389" h="94614">
                  <a:moveTo>
                    <a:pt x="48221" y="13970"/>
                  </a:moveTo>
                  <a:lnTo>
                    <a:pt x="44742" y="12966"/>
                  </a:lnTo>
                  <a:lnTo>
                    <a:pt x="41262" y="11963"/>
                  </a:lnTo>
                  <a:lnTo>
                    <a:pt x="39535" y="16941"/>
                  </a:lnTo>
                  <a:lnTo>
                    <a:pt x="46990" y="19088"/>
                  </a:lnTo>
                  <a:lnTo>
                    <a:pt x="48221" y="13970"/>
                  </a:lnTo>
                  <a:close/>
                </a:path>
                <a:path w="453389" h="94614">
                  <a:moveTo>
                    <a:pt x="68046" y="19659"/>
                  </a:moveTo>
                  <a:lnTo>
                    <a:pt x="64566" y="18656"/>
                  </a:lnTo>
                  <a:lnTo>
                    <a:pt x="61087" y="17653"/>
                  </a:lnTo>
                  <a:lnTo>
                    <a:pt x="59410" y="22656"/>
                  </a:lnTo>
                  <a:lnTo>
                    <a:pt x="66852" y="24790"/>
                  </a:lnTo>
                  <a:lnTo>
                    <a:pt x="68046" y="19659"/>
                  </a:lnTo>
                  <a:close/>
                </a:path>
                <a:path w="453389" h="94614">
                  <a:moveTo>
                    <a:pt x="87858" y="25349"/>
                  </a:moveTo>
                  <a:lnTo>
                    <a:pt x="84378" y="24345"/>
                  </a:lnTo>
                  <a:lnTo>
                    <a:pt x="80899" y="23342"/>
                  </a:lnTo>
                  <a:lnTo>
                    <a:pt x="79273" y="28359"/>
                  </a:lnTo>
                  <a:lnTo>
                    <a:pt x="86715" y="30492"/>
                  </a:lnTo>
                  <a:lnTo>
                    <a:pt x="87858" y="25349"/>
                  </a:lnTo>
                  <a:close/>
                </a:path>
                <a:path w="453389" h="94614">
                  <a:moveTo>
                    <a:pt x="107797" y="30607"/>
                  </a:moveTo>
                  <a:lnTo>
                    <a:pt x="104279" y="29730"/>
                  </a:lnTo>
                  <a:lnTo>
                    <a:pt x="100761" y="28854"/>
                  </a:lnTo>
                  <a:lnTo>
                    <a:pt x="99174" y="33883"/>
                  </a:lnTo>
                  <a:lnTo>
                    <a:pt x="106705" y="35750"/>
                  </a:lnTo>
                  <a:lnTo>
                    <a:pt x="107797" y="30607"/>
                  </a:lnTo>
                  <a:close/>
                </a:path>
                <a:path w="453389" h="94614">
                  <a:moveTo>
                    <a:pt x="127800" y="35572"/>
                  </a:moveTo>
                  <a:lnTo>
                    <a:pt x="124282" y="34696"/>
                  </a:lnTo>
                  <a:lnTo>
                    <a:pt x="120764" y="33820"/>
                  </a:lnTo>
                  <a:lnTo>
                    <a:pt x="119227" y="38862"/>
                  </a:lnTo>
                  <a:lnTo>
                    <a:pt x="126746" y="40728"/>
                  </a:lnTo>
                  <a:lnTo>
                    <a:pt x="127800" y="35572"/>
                  </a:lnTo>
                  <a:close/>
                </a:path>
                <a:path w="453389" h="94614">
                  <a:moveTo>
                    <a:pt x="147815" y="40551"/>
                  </a:moveTo>
                  <a:lnTo>
                    <a:pt x="144297" y="39674"/>
                  </a:lnTo>
                  <a:lnTo>
                    <a:pt x="140779" y="38798"/>
                  </a:lnTo>
                  <a:lnTo>
                    <a:pt x="139293" y="43853"/>
                  </a:lnTo>
                  <a:lnTo>
                    <a:pt x="146812" y="45720"/>
                  </a:lnTo>
                  <a:lnTo>
                    <a:pt x="147815" y="40551"/>
                  </a:lnTo>
                  <a:close/>
                </a:path>
                <a:path w="453389" h="94614">
                  <a:moveTo>
                    <a:pt x="167817" y="45516"/>
                  </a:moveTo>
                  <a:lnTo>
                    <a:pt x="164299" y="44640"/>
                  </a:lnTo>
                  <a:lnTo>
                    <a:pt x="160782" y="43764"/>
                  </a:lnTo>
                  <a:lnTo>
                    <a:pt x="159346" y="48831"/>
                  </a:lnTo>
                  <a:lnTo>
                    <a:pt x="166865" y="50698"/>
                  </a:lnTo>
                  <a:lnTo>
                    <a:pt x="167817" y="45516"/>
                  </a:lnTo>
                  <a:close/>
                </a:path>
                <a:path w="453389" h="94614">
                  <a:moveTo>
                    <a:pt x="187972" y="49860"/>
                  </a:moveTo>
                  <a:lnTo>
                    <a:pt x="184429" y="49123"/>
                  </a:lnTo>
                  <a:lnTo>
                    <a:pt x="180886" y="48387"/>
                  </a:lnTo>
                  <a:lnTo>
                    <a:pt x="179501" y="53467"/>
                  </a:lnTo>
                  <a:lnTo>
                    <a:pt x="187083" y="55054"/>
                  </a:lnTo>
                  <a:lnTo>
                    <a:pt x="187972" y="49860"/>
                  </a:lnTo>
                  <a:close/>
                </a:path>
                <a:path w="453389" h="94614">
                  <a:moveTo>
                    <a:pt x="208140" y="54076"/>
                  </a:moveTo>
                  <a:lnTo>
                    <a:pt x="204597" y="53340"/>
                  </a:lnTo>
                  <a:lnTo>
                    <a:pt x="201053" y="52603"/>
                  </a:lnTo>
                  <a:lnTo>
                    <a:pt x="199720" y="57696"/>
                  </a:lnTo>
                  <a:lnTo>
                    <a:pt x="207302" y="59283"/>
                  </a:lnTo>
                  <a:lnTo>
                    <a:pt x="208140" y="54076"/>
                  </a:lnTo>
                  <a:close/>
                </a:path>
                <a:path w="453389" h="94614">
                  <a:moveTo>
                    <a:pt x="228320" y="58305"/>
                  </a:moveTo>
                  <a:lnTo>
                    <a:pt x="224777" y="57569"/>
                  </a:lnTo>
                  <a:lnTo>
                    <a:pt x="221234" y="56832"/>
                  </a:lnTo>
                  <a:lnTo>
                    <a:pt x="219951" y="61937"/>
                  </a:lnTo>
                  <a:lnTo>
                    <a:pt x="227533" y="63525"/>
                  </a:lnTo>
                  <a:lnTo>
                    <a:pt x="228320" y="58305"/>
                  </a:lnTo>
                  <a:close/>
                </a:path>
                <a:path w="453389" h="94614">
                  <a:moveTo>
                    <a:pt x="248526" y="62407"/>
                  </a:moveTo>
                  <a:lnTo>
                    <a:pt x="244957" y="61785"/>
                  </a:lnTo>
                  <a:lnTo>
                    <a:pt x="241414" y="61048"/>
                  </a:lnTo>
                  <a:lnTo>
                    <a:pt x="240182" y="66167"/>
                  </a:lnTo>
                  <a:lnTo>
                    <a:pt x="243979" y="66954"/>
                  </a:lnTo>
                  <a:lnTo>
                    <a:pt x="247789" y="67627"/>
                  </a:lnTo>
                  <a:lnTo>
                    <a:pt x="248526" y="62407"/>
                  </a:lnTo>
                  <a:close/>
                </a:path>
                <a:path w="453389" h="94614">
                  <a:moveTo>
                    <a:pt x="268846" y="65862"/>
                  </a:moveTo>
                  <a:lnTo>
                    <a:pt x="265277" y="65252"/>
                  </a:lnTo>
                  <a:lnTo>
                    <a:pt x="261708" y="64643"/>
                  </a:lnTo>
                  <a:lnTo>
                    <a:pt x="260527" y="69786"/>
                  </a:lnTo>
                  <a:lnTo>
                    <a:pt x="268173" y="71081"/>
                  </a:lnTo>
                  <a:lnTo>
                    <a:pt x="268846" y="65862"/>
                  </a:lnTo>
                  <a:close/>
                </a:path>
                <a:path w="453389" h="94614">
                  <a:moveTo>
                    <a:pt x="289166" y="69316"/>
                  </a:moveTo>
                  <a:lnTo>
                    <a:pt x="285597" y="68707"/>
                  </a:lnTo>
                  <a:lnTo>
                    <a:pt x="282028" y="68097"/>
                  </a:lnTo>
                  <a:lnTo>
                    <a:pt x="280911" y="73253"/>
                  </a:lnTo>
                  <a:lnTo>
                    <a:pt x="288544" y="74549"/>
                  </a:lnTo>
                  <a:lnTo>
                    <a:pt x="289166" y="69316"/>
                  </a:lnTo>
                  <a:close/>
                </a:path>
                <a:path w="453389" h="94614">
                  <a:moveTo>
                    <a:pt x="309486" y="72771"/>
                  </a:moveTo>
                  <a:lnTo>
                    <a:pt x="305917" y="72161"/>
                  </a:lnTo>
                  <a:lnTo>
                    <a:pt x="302348" y="71551"/>
                  </a:lnTo>
                  <a:lnTo>
                    <a:pt x="301282" y="76708"/>
                  </a:lnTo>
                  <a:lnTo>
                    <a:pt x="308927" y="78016"/>
                  </a:lnTo>
                  <a:lnTo>
                    <a:pt x="309486" y="72771"/>
                  </a:lnTo>
                  <a:close/>
                </a:path>
                <a:path w="453389" h="94614">
                  <a:moveTo>
                    <a:pt x="329882" y="75755"/>
                  </a:moveTo>
                  <a:lnTo>
                    <a:pt x="326288" y="75285"/>
                  </a:lnTo>
                  <a:lnTo>
                    <a:pt x="322694" y="74815"/>
                  </a:lnTo>
                  <a:lnTo>
                    <a:pt x="321691" y="79997"/>
                  </a:lnTo>
                  <a:lnTo>
                    <a:pt x="329374" y="81000"/>
                  </a:lnTo>
                  <a:lnTo>
                    <a:pt x="329882" y="75755"/>
                  </a:lnTo>
                  <a:close/>
                </a:path>
                <a:path w="453389" h="94614">
                  <a:moveTo>
                    <a:pt x="350316" y="78435"/>
                  </a:moveTo>
                  <a:lnTo>
                    <a:pt x="346722" y="77965"/>
                  </a:lnTo>
                  <a:lnTo>
                    <a:pt x="343128" y="77495"/>
                  </a:lnTo>
                  <a:lnTo>
                    <a:pt x="342176" y="82677"/>
                  </a:lnTo>
                  <a:lnTo>
                    <a:pt x="349859" y="83680"/>
                  </a:lnTo>
                  <a:lnTo>
                    <a:pt x="350316" y="78435"/>
                  </a:lnTo>
                  <a:close/>
                </a:path>
                <a:path w="453389" h="94614">
                  <a:moveTo>
                    <a:pt x="370763" y="81114"/>
                  </a:moveTo>
                  <a:lnTo>
                    <a:pt x="367169" y="80645"/>
                  </a:lnTo>
                  <a:lnTo>
                    <a:pt x="363575" y="80175"/>
                  </a:lnTo>
                  <a:lnTo>
                    <a:pt x="362686" y="85369"/>
                  </a:lnTo>
                  <a:lnTo>
                    <a:pt x="370370" y="86372"/>
                  </a:lnTo>
                  <a:lnTo>
                    <a:pt x="370763" y="81114"/>
                  </a:lnTo>
                  <a:close/>
                </a:path>
                <a:path w="453389" h="94614">
                  <a:moveTo>
                    <a:pt x="391210" y="83693"/>
                  </a:moveTo>
                  <a:lnTo>
                    <a:pt x="387604" y="83312"/>
                  </a:lnTo>
                  <a:lnTo>
                    <a:pt x="384009" y="82842"/>
                  </a:lnTo>
                  <a:lnTo>
                    <a:pt x="383171" y="88036"/>
                  </a:lnTo>
                  <a:lnTo>
                    <a:pt x="387019" y="88544"/>
                  </a:lnTo>
                  <a:lnTo>
                    <a:pt x="390867" y="88950"/>
                  </a:lnTo>
                  <a:lnTo>
                    <a:pt x="391210" y="83693"/>
                  </a:lnTo>
                  <a:close/>
                </a:path>
                <a:path w="453389" h="94614">
                  <a:moveTo>
                    <a:pt x="411734" y="85559"/>
                  </a:moveTo>
                  <a:lnTo>
                    <a:pt x="408127" y="85229"/>
                  </a:lnTo>
                  <a:lnTo>
                    <a:pt x="404520" y="84899"/>
                  </a:lnTo>
                  <a:lnTo>
                    <a:pt x="403745" y="90106"/>
                  </a:lnTo>
                  <a:lnTo>
                    <a:pt x="411467" y="90817"/>
                  </a:lnTo>
                  <a:lnTo>
                    <a:pt x="411734" y="85559"/>
                  </a:lnTo>
                  <a:close/>
                </a:path>
                <a:path w="453389" h="94614">
                  <a:moveTo>
                    <a:pt x="432257" y="87452"/>
                  </a:moveTo>
                  <a:lnTo>
                    <a:pt x="428650" y="87122"/>
                  </a:lnTo>
                  <a:lnTo>
                    <a:pt x="425043" y="86791"/>
                  </a:lnTo>
                  <a:lnTo>
                    <a:pt x="424332" y="92011"/>
                  </a:lnTo>
                  <a:lnTo>
                    <a:pt x="432041" y="92722"/>
                  </a:lnTo>
                  <a:lnTo>
                    <a:pt x="432257" y="87452"/>
                  </a:lnTo>
                  <a:close/>
                </a:path>
                <a:path w="453389" h="94614">
                  <a:moveTo>
                    <a:pt x="452780" y="89331"/>
                  </a:moveTo>
                  <a:lnTo>
                    <a:pt x="449173" y="89001"/>
                  </a:lnTo>
                  <a:lnTo>
                    <a:pt x="445566" y="88671"/>
                  </a:lnTo>
                  <a:lnTo>
                    <a:pt x="444906" y="93891"/>
                  </a:lnTo>
                  <a:lnTo>
                    <a:pt x="452628" y="94602"/>
                  </a:lnTo>
                  <a:lnTo>
                    <a:pt x="452780" y="8933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 descr=""/>
            <p:cNvSpPr/>
            <p:nvPr/>
          </p:nvSpPr>
          <p:spPr>
            <a:xfrm>
              <a:off x="2215179" y="6111668"/>
              <a:ext cx="255904" cy="0"/>
            </a:xfrm>
            <a:custGeom>
              <a:avLst/>
              <a:gdLst/>
              <a:ahLst/>
              <a:cxnLst/>
              <a:rect l="l" t="t" r="r" b="b"/>
              <a:pathLst>
                <a:path w="255905" h="0">
                  <a:moveTo>
                    <a:pt x="0" y="0"/>
                  </a:moveTo>
                  <a:lnTo>
                    <a:pt x="255597" y="0"/>
                  </a:lnTo>
                </a:path>
              </a:pathLst>
            </a:custGeom>
            <a:ln w="1041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 descr=""/>
            <p:cNvSpPr/>
            <p:nvPr/>
          </p:nvSpPr>
          <p:spPr>
            <a:xfrm>
              <a:off x="2483447" y="5666625"/>
              <a:ext cx="1380490" cy="444500"/>
            </a:xfrm>
            <a:custGeom>
              <a:avLst/>
              <a:gdLst/>
              <a:ahLst/>
              <a:cxnLst/>
              <a:rect l="l" t="t" r="r" b="b"/>
              <a:pathLst>
                <a:path w="1380489" h="444500">
                  <a:moveTo>
                    <a:pt x="7912" y="443242"/>
                  </a:moveTo>
                  <a:lnTo>
                    <a:pt x="7213" y="438023"/>
                  </a:lnTo>
                  <a:lnTo>
                    <a:pt x="3606" y="438365"/>
                  </a:lnTo>
                  <a:lnTo>
                    <a:pt x="0" y="438708"/>
                  </a:lnTo>
                  <a:lnTo>
                    <a:pt x="190" y="443979"/>
                  </a:lnTo>
                  <a:lnTo>
                    <a:pt x="7912" y="443242"/>
                  </a:lnTo>
                  <a:close/>
                </a:path>
                <a:path w="1380489" h="444500">
                  <a:moveTo>
                    <a:pt x="28486" y="441274"/>
                  </a:moveTo>
                  <a:lnTo>
                    <a:pt x="27736" y="436067"/>
                  </a:lnTo>
                  <a:lnTo>
                    <a:pt x="24130" y="436410"/>
                  </a:lnTo>
                  <a:lnTo>
                    <a:pt x="20523" y="436753"/>
                  </a:lnTo>
                  <a:lnTo>
                    <a:pt x="20777" y="442023"/>
                  </a:lnTo>
                  <a:lnTo>
                    <a:pt x="28486" y="441274"/>
                  </a:lnTo>
                  <a:close/>
                </a:path>
                <a:path w="1380489" h="444500">
                  <a:moveTo>
                    <a:pt x="49060" y="439305"/>
                  </a:moveTo>
                  <a:lnTo>
                    <a:pt x="48247" y="434098"/>
                  </a:lnTo>
                  <a:lnTo>
                    <a:pt x="44640" y="434441"/>
                  </a:lnTo>
                  <a:lnTo>
                    <a:pt x="41033" y="434784"/>
                  </a:lnTo>
                  <a:lnTo>
                    <a:pt x="41351" y="440042"/>
                  </a:lnTo>
                  <a:lnTo>
                    <a:pt x="49060" y="439305"/>
                  </a:lnTo>
                  <a:close/>
                </a:path>
                <a:path w="1380489" h="444500">
                  <a:moveTo>
                    <a:pt x="69583" y="436854"/>
                  </a:moveTo>
                  <a:lnTo>
                    <a:pt x="68719" y="431660"/>
                  </a:lnTo>
                  <a:lnTo>
                    <a:pt x="65125" y="432130"/>
                  </a:lnTo>
                  <a:lnTo>
                    <a:pt x="61531" y="432600"/>
                  </a:lnTo>
                  <a:lnTo>
                    <a:pt x="61899" y="437857"/>
                  </a:lnTo>
                  <a:lnTo>
                    <a:pt x="69583" y="436854"/>
                  </a:lnTo>
                  <a:close/>
                </a:path>
                <a:path w="1380489" h="444500">
                  <a:moveTo>
                    <a:pt x="90081" y="434174"/>
                  </a:moveTo>
                  <a:lnTo>
                    <a:pt x="89154" y="428993"/>
                  </a:lnTo>
                  <a:lnTo>
                    <a:pt x="85559" y="429463"/>
                  </a:lnTo>
                  <a:lnTo>
                    <a:pt x="81965" y="429933"/>
                  </a:lnTo>
                  <a:lnTo>
                    <a:pt x="82397" y="435178"/>
                  </a:lnTo>
                  <a:lnTo>
                    <a:pt x="90081" y="434174"/>
                  </a:lnTo>
                  <a:close/>
                </a:path>
                <a:path w="1380489" h="444500">
                  <a:moveTo>
                    <a:pt x="110578" y="431507"/>
                  </a:moveTo>
                  <a:lnTo>
                    <a:pt x="109601" y="426326"/>
                  </a:lnTo>
                  <a:lnTo>
                    <a:pt x="106006" y="426796"/>
                  </a:lnTo>
                  <a:lnTo>
                    <a:pt x="102412" y="427266"/>
                  </a:lnTo>
                  <a:lnTo>
                    <a:pt x="102895" y="432511"/>
                  </a:lnTo>
                  <a:lnTo>
                    <a:pt x="110578" y="431507"/>
                  </a:lnTo>
                  <a:close/>
                </a:path>
                <a:path w="1380489" h="444500">
                  <a:moveTo>
                    <a:pt x="131013" y="428447"/>
                  </a:moveTo>
                  <a:lnTo>
                    <a:pt x="129984" y="423291"/>
                  </a:lnTo>
                  <a:lnTo>
                    <a:pt x="126403" y="423875"/>
                  </a:lnTo>
                  <a:lnTo>
                    <a:pt x="122821" y="424459"/>
                  </a:lnTo>
                  <a:lnTo>
                    <a:pt x="123367" y="429704"/>
                  </a:lnTo>
                  <a:lnTo>
                    <a:pt x="131013" y="428447"/>
                  </a:lnTo>
                  <a:close/>
                </a:path>
                <a:path w="1380489" h="444500">
                  <a:moveTo>
                    <a:pt x="151409" y="425107"/>
                  </a:moveTo>
                  <a:lnTo>
                    <a:pt x="150329" y="419950"/>
                  </a:lnTo>
                  <a:lnTo>
                    <a:pt x="146748" y="420535"/>
                  </a:lnTo>
                  <a:lnTo>
                    <a:pt x="143167" y="421119"/>
                  </a:lnTo>
                  <a:lnTo>
                    <a:pt x="143764" y="426351"/>
                  </a:lnTo>
                  <a:lnTo>
                    <a:pt x="151409" y="425107"/>
                  </a:lnTo>
                  <a:close/>
                </a:path>
                <a:path w="1380489" h="444500">
                  <a:moveTo>
                    <a:pt x="171818" y="421754"/>
                  </a:moveTo>
                  <a:lnTo>
                    <a:pt x="170675" y="416610"/>
                  </a:lnTo>
                  <a:lnTo>
                    <a:pt x="167093" y="417195"/>
                  </a:lnTo>
                  <a:lnTo>
                    <a:pt x="163512" y="417779"/>
                  </a:lnTo>
                  <a:lnTo>
                    <a:pt x="164160" y="423011"/>
                  </a:lnTo>
                  <a:lnTo>
                    <a:pt x="171818" y="421754"/>
                  </a:lnTo>
                  <a:close/>
                </a:path>
                <a:path w="1380489" h="444500">
                  <a:moveTo>
                    <a:pt x="192151" y="418109"/>
                  </a:moveTo>
                  <a:lnTo>
                    <a:pt x="190957" y="412978"/>
                  </a:lnTo>
                  <a:lnTo>
                    <a:pt x="187401" y="413677"/>
                  </a:lnTo>
                  <a:lnTo>
                    <a:pt x="183845" y="414375"/>
                  </a:lnTo>
                  <a:lnTo>
                    <a:pt x="184543" y="419595"/>
                  </a:lnTo>
                  <a:lnTo>
                    <a:pt x="192151" y="418109"/>
                  </a:lnTo>
                  <a:close/>
                </a:path>
                <a:path w="1380489" h="444500">
                  <a:moveTo>
                    <a:pt x="212432" y="414134"/>
                  </a:moveTo>
                  <a:lnTo>
                    <a:pt x="211188" y="409016"/>
                  </a:lnTo>
                  <a:lnTo>
                    <a:pt x="207632" y="409714"/>
                  </a:lnTo>
                  <a:lnTo>
                    <a:pt x="204076" y="410413"/>
                  </a:lnTo>
                  <a:lnTo>
                    <a:pt x="204825" y="415620"/>
                  </a:lnTo>
                  <a:lnTo>
                    <a:pt x="212432" y="414134"/>
                  </a:lnTo>
                  <a:close/>
                </a:path>
                <a:path w="1380489" h="444500">
                  <a:moveTo>
                    <a:pt x="232714" y="410159"/>
                  </a:moveTo>
                  <a:lnTo>
                    <a:pt x="231419" y="405053"/>
                  </a:lnTo>
                  <a:lnTo>
                    <a:pt x="227863" y="405752"/>
                  </a:lnTo>
                  <a:lnTo>
                    <a:pt x="224307" y="406450"/>
                  </a:lnTo>
                  <a:lnTo>
                    <a:pt x="225107" y="411657"/>
                  </a:lnTo>
                  <a:lnTo>
                    <a:pt x="232714" y="410159"/>
                  </a:lnTo>
                  <a:close/>
                </a:path>
                <a:path w="1380489" h="444500">
                  <a:moveTo>
                    <a:pt x="252945" y="405942"/>
                  </a:moveTo>
                  <a:lnTo>
                    <a:pt x="251599" y="400850"/>
                  </a:lnTo>
                  <a:lnTo>
                    <a:pt x="248069" y="401650"/>
                  </a:lnTo>
                  <a:lnTo>
                    <a:pt x="244538" y="402450"/>
                  </a:lnTo>
                  <a:lnTo>
                    <a:pt x="245389" y="407644"/>
                  </a:lnTo>
                  <a:lnTo>
                    <a:pt x="252945" y="405942"/>
                  </a:lnTo>
                  <a:close/>
                </a:path>
                <a:path w="1380489" h="444500">
                  <a:moveTo>
                    <a:pt x="273113" y="401396"/>
                  </a:moveTo>
                  <a:lnTo>
                    <a:pt x="271716" y="396316"/>
                  </a:lnTo>
                  <a:lnTo>
                    <a:pt x="268185" y="397116"/>
                  </a:lnTo>
                  <a:lnTo>
                    <a:pt x="264655" y="397916"/>
                  </a:lnTo>
                  <a:lnTo>
                    <a:pt x="265557" y="403110"/>
                  </a:lnTo>
                  <a:lnTo>
                    <a:pt x="273113" y="401396"/>
                  </a:lnTo>
                  <a:close/>
                </a:path>
                <a:path w="1380489" h="444500">
                  <a:moveTo>
                    <a:pt x="293255" y="396836"/>
                  </a:moveTo>
                  <a:lnTo>
                    <a:pt x="291820" y="391769"/>
                  </a:lnTo>
                  <a:lnTo>
                    <a:pt x="288290" y="392569"/>
                  </a:lnTo>
                  <a:lnTo>
                    <a:pt x="284759" y="393369"/>
                  </a:lnTo>
                  <a:lnTo>
                    <a:pt x="285699" y="398551"/>
                  </a:lnTo>
                  <a:lnTo>
                    <a:pt x="293255" y="396836"/>
                  </a:lnTo>
                  <a:close/>
                </a:path>
                <a:path w="1380489" h="444500">
                  <a:moveTo>
                    <a:pt x="313372" y="392099"/>
                  </a:moveTo>
                  <a:lnTo>
                    <a:pt x="311899" y="387045"/>
                  </a:lnTo>
                  <a:lnTo>
                    <a:pt x="308381" y="387934"/>
                  </a:lnTo>
                  <a:lnTo>
                    <a:pt x="304863" y="388823"/>
                  </a:lnTo>
                  <a:lnTo>
                    <a:pt x="305866" y="394004"/>
                  </a:lnTo>
                  <a:lnTo>
                    <a:pt x="313372" y="392099"/>
                  </a:lnTo>
                  <a:close/>
                </a:path>
                <a:path w="1380489" h="444500">
                  <a:moveTo>
                    <a:pt x="333400" y="387007"/>
                  </a:moveTo>
                  <a:lnTo>
                    <a:pt x="331889" y="381965"/>
                  </a:lnTo>
                  <a:lnTo>
                    <a:pt x="328371" y="382854"/>
                  </a:lnTo>
                  <a:lnTo>
                    <a:pt x="324853" y="383743"/>
                  </a:lnTo>
                  <a:lnTo>
                    <a:pt x="325894" y="388912"/>
                  </a:lnTo>
                  <a:lnTo>
                    <a:pt x="333400" y="387007"/>
                  </a:lnTo>
                  <a:close/>
                </a:path>
                <a:path w="1380489" h="444500">
                  <a:moveTo>
                    <a:pt x="353428" y="381914"/>
                  </a:moveTo>
                  <a:lnTo>
                    <a:pt x="351866" y="376885"/>
                  </a:lnTo>
                  <a:lnTo>
                    <a:pt x="348348" y="377774"/>
                  </a:lnTo>
                  <a:lnTo>
                    <a:pt x="344830" y="378663"/>
                  </a:lnTo>
                  <a:lnTo>
                    <a:pt x="345922" y="383819"/>
                  </a:lnTo>
                  <a:lnTo>
                    <a:pt x="353428" y="381914"/>
                  </a:lnTo>
                  <a:close/>
                </a:path>
                <a:path w="1380489" h="444500">
                  <a:moveTo>
                    <a:pt x="373418" y="376682"/>
                  </a:moveTo>
                  <a:lnTo>
                    <a:pt x="371817" y="371665"/>
                  </a:lnTo>
                  <a:lnTo>
                    <a:pt x="368325" y="372643"/>
                  </a:lnTo>
                  <a:lnTo>
                    <a:pt x="364832" y="373621"/>
                  </a:lnTo>
                  <a:lnTo>
                    <a:pt x="365963" y="378764"/>
                  </a:lnTo>
                  <a:lnTo>
                    <a:pt x="373418" y="376682"/>
                  </a:lnTo>
                  <a:close/>
                </a:path>
                <a:path w="1380489" h="444500">
                  <a:moveTo>
                    <a:pt x="393306" y="371106"/>
                  </a:moveTo>
                  <a:lnTo>
                    <a:pt x="391668" y="366102"/>
                  </a:lnTo>
                  <a:lnTo>
                    <a:pt x="388175" y="367080"/>
                  </a:lnTo>
                  <a:lnTo>
                    <a:pt x="384683" y="368058"/>
                  </a:lnTo>
                  <a:lnTo>
                    <a:pt x="385851" y="373202"/>
                  </a:lnTo>
                  <a:lnTo>
                    <a:pt x="393306" y="371106"/>
                  </a:lnTo>
                  <a:close/>
                </a:path>
                <a:path w="1380489" h="444500">
                  <a:moveTo>
                    <a:pt x="413207" y="365531"/>
                  </a:moveTo>
                  <a:lnTo>
                    <a:pt x="411530" y="360540"/>
                  </a:lnTo>
                  <a:lnTo>
                    <a:pt x="408038" y="361518"/>
                  </a:lnTo>
                  <a:lnTo>
                    <a:pt x="404545" y="362496"/>
                  </a:lnTo>
                  <a:lnTo>
                    <a:pt x="405752" y="367626"/>
                  </a:lnTo>
                  <a:lnTo>
                    <a:pt x="413207" y="365531"/>
                  </a:lnTo>
                  <a:close/>
                </a:path>
                <a:path w="1380489" h="444500">
                  <a:moveTo>
                    <a:pt x="433070" y="359841"/>
                  </a:moveTo>
                  <a:lnTo>
                    <a:pt x="431355" y="354863"/>
                  </a:lnTo>
                  <a:lnTo>
                    <a:pt x="427888" y="355917"/>
                  </a:lnTo>
                  <a:lnTo>
                    <a:pt x="424408" y="356946"/>
                  </a:lnTo>
                  <a:lnTo>
                    <a:pt x="425653" y="362064"/>
                  </a:lnTo>
                  <a:lnTo>
                    <a:pt x="429374" y="360972"/>
                  </a:lnTo>
                  <a:lnTo>
                    <a:pt x="433070" y="359841"/>
                  </a:lnTo>
                  <a:close/>
                </a:path>
                <a:path w="1380489" h="444500">
                  <a:moveTo>
                    <a:pt x="452831" y="353834"/>
                  </a:moveTo>
                  <a:lnTo>
                    <a:pt x="451078" y="348869"/>
                  </a:lnTo>
                  <a:lnTo>
                    <a:pt x="447611" y="349923"/>
                  </a:lnTo>
                  <a:lnTo>
                    <a:pt x="444144" y="350977"/>
                  </a:lnTo>
                  <a:lnTo>
                    <a:pt x="445414" y="356095"/>
                  </a:lnTo>
                  <a:lnTo>
                    <a:pt x="452831" y="353834"/>
                  </a:lnTo>
                  <a:close/>
                </a:path>
                <a:path w="1380489" h="444500">
                  <a:moveTo>
                    <a:pt x="472605" y="347814"/>
                  </a:moveTo>
                  <a:lnTo>
                    <a:pt x="470814" y="342861"/>
                  </a:lnTo>
                  <a:lnTo>
                    <a:pt x="467347" y="343916"/>
                  </a:lnTo>
                  <a:lnTo>
                    <a:pt x="463880" y="344970"/>
                  </a:lnTo>
                  <a:lnTo>
                    <a:pt x="465188" y="350075"/>
                  </a:lnTo>
                  <a:lnTo>
                    <a:pt x="472605" y="347814"/>
                  </a:lnTo>
                  <a:close/>
                </a:path>
                <a:path w="1380489" h="444500">
                  <a:moveTo>
                    <a:pt x="492340" y="341744"/>
                  </a:moveTo>
                  <a:lnTo>
                    <a:pt x="490524" y="336804"/>
                  </a:lnTo>
                  <a:lnTo>
                    <a:pt x="487083" y="337921"/>
                  </a:lnTo>
                  <a:lnTo>
                    <a:pt x="483616" y="338988"/>
                  </a:lnTo>
                  <a:lnTo>
                    <a:pt x="484962" y="344081"/>
                  </a:lnTo>
                  <a:lnTo>
                    <a:pt x="488670" y="342938"/>
                  </a:lnTo>
                  <a:lnTo>
                    <a:pt x="492340" y="341744"/>
                  </a:lnTo>
                  <a:close/>
                </a:path>
                <a:path w="1380489" h="444500">
                  <a:moveTo>
                    <a:pt x="511987" y="335343"/>
                  </a:moveTo>
                  <a:lnTo>
                    <a:pt x="510133" y="330415"/>
                  </a:lnTo>
                  <a:lnTo>
                    <a:pt x="506691" y="331533"/>
                  </a:lnTo>
                  <a:lnTo>
                    <a:pt x="503237" y="332651"/>
                  </a:lnTo>
                  <a:lnTo>
                    <a:pt x="504621" y="337743"/>
                  </a:lnTo>
                  <a:lnTo>
                    <a:pt x="511987" y="335343"/>
                  </a:lnTo>
                  <a:close/>
                </a:path>
                <a:path w="1380489" h="444500">
                  <a:moveTo>
                    <a:pt x="531622" y="328942"/>
                  </a:moveTo>
                  <a:lnTo>
                    <a:pt x="529755" y="324027"/>
                  </a:lnTo>
                  <a:lnTo>
                    <a:pt x="526300" y="325145"/>
                  </a:lnTo>
                  <a:lnTo>
                    <a:pt x="522846" y="326263"/>
                  </a:lnTo>
                  <a:lnTo>
                    <a:pt x="524256" y="331343"/>
                  </a:lnTo>
                  <a:lnTo>
                    <a:pt x="531622" y="328942"/>
                  </a:lnTo>
                  <a:close/>
                </a:path>
                <a:path w="1380489" h="444500">
                  <a:moveTo>
                    <a:pt x="551268" y="322516"/>
                  </a:moveTo>
                  <a:lnTo>
                    <a:pt x="549363" y="317601"/>
                  </a:lnTo>
                  <a:lnTo>
                    <a:pt x="545922" y="318757"/>
                  </a:lnTo>
                  <a:lnTo>
                    <a:pt x="542467" y="319874"/>
                  </a:lnTo>
                  <a:lnTo>
                    <a:pt x="543915" y="324942"/>
                  </a:lnTo>
                  <a:lnTo>
                    <a:pt x="547598" y="323748"/>
                  </a:lnTo>
                  <a:lnTo>
                    <a:pt x="551268" y="322516"/>
                  </a:lnTo>
                  <a:close/>
                </a:path>
                <a:path w="1380489" h="444500">
                  <a:moveTo>
                    <a:pt x="570788" y="315785"/>
                  </a:moveTo>
                  <a:lnTo>
                    <a:pt x="568858" y="310883"/>
                  </a:lnTo>
                  <a:lnTo>
                    <a:pt x="565429" y="312064"/>
                  </a:lnTo>
                  <a:lnTo>
                    <a:pt x="562000" y="313245"/>
                  </a:lnTo>
                  <a:lnTo>
                    <a:pt x="563473" y="318312"/>
                  </a:lnTo>
                  <a:lnTo>
                    <a:pt x="570788" y="315785"/>
                  </a:lnTo>
                  <a:close/>
                </a:path>
                <a:path w="1380489" h="444500">
                  <a:moveTo>
                    <a:pt x="590308" y="309041"/>
                  </a:moveTo>
                  <a:lnTo>
                    <a:pt x="588352" y="304152"/>
                  </a:lnTo>
                  <a:lnTo>
                    <a:pt x="584923" y="305333"/>
                  </a:lnTo>
                  <a:lnTo>
                    <a:pt x="581494" y="306514"/>
                  </a:lnTo>
                  <a:lnTo>
                    <a:pt x="582993" y="311569"/>
                  </a:lnTo>
                  <a:lnTo>
                    <a:pt x="590308" y="309041"/>
                  </a:lnTo>
                  <a:close/>
                </a:path>
                <a:path w="1380489" h="444500">
                  <a:moveTo>
                    <a:pt x="609841" y="302310"/>
                  </a:moveTo>
                  <a:lnTo>
                    <a:pt x="607860" y="297434"/>
                  </a:lnTo>
                  <a:lnTo>
                    <a:pt x="604431" y="298615"/>
                  </a:lnTo>
                  <a:lnTo>
                    <a:pt x="601002" y="299796"/>
                  </a:lnTo>
                  <a:lnTo>
                    <a:pt x="602526" y="304838"/>
                  </a:lnTo>
                  <a:lnTo>
                    <a:pt x="609841" y="302310"/>
                  </a:lnTo>
                  <a:close/>
                </a:path>
                <a:path w="1380489" h="444500">
                  <a:moveTo>
                    <a:pt x="629259" y="295300"/>
                  </a:moveTo>
                  <a:lnTo>
                    <a:pt x="627265" y="290423"/>
                  </a:lnTo>
                  <a:lnTo>
                    <a:pt x="623849" y="291655"/>
                  </a:lnTo>
                  <a:lnTo>
                    <a:pt x="620433" y="292887"/>
                  </a:lnTo>
                  <a:lnTo>
                    <a:pt x="621982" y="297929"/>
                  </a:lnTo>
                  <a:lnTo>
                    <a:pt x="629259" y="295300"/>
                  </a:lnTo>
                  <a:close/>
                </a:path>
                <a:path w="1380489" h="444500">
                  <a:moveTo>
                    <a:pt x="648690" y="288277"/>
                  </a:moveTo>
                  <a:lnTo>
                    <a:pt x="646671" y="283413"/>
                  </a:lnTo>
                  <a:lnTo>
                    <a:pt x="643255" y="284645"/>
                  </a:lnTo>
                  <a:lnTo>
                    <a:pt x="639838" y="285877"/>
                  </a:lnTo>
                  <a:lnTo>
                    <a:pt x="641400" y="290906"/>
                  </a:lnTo>
                  <a:lnTo>
                    <a:pt x="648690" y="288277"/>
                  </a:lnTo>
                  <a:close/>
                </a:path>
                <a:path w="1380489" h="444500">
                  <a:moveTo>
                    <a:pt x="668121" y="281266"/>
                  </a:moveTo>
                  <a:lnTo>
                    <a:pt x="666076" y="276415"/>
                  </a:lnTo>
                  <a:lnTo>
                    <a:pt x="662660" y="277647"/>
                  </a:lnTo>
                  <a:lnTo>
                    <a:pt x="659244" y="278879"/>
                  </a:lnTo>
                  <a:lnTo>
                    <a:pt x="660831" y="283895"/>
                  </a:lnTo>
                  <a:lnTo>
                    <a:pt x="668121" y="281266"/>
                  </a:lnTo>
                  <a:close/>
                </a:path>
                <a:path w="1380489" h="444500">
                  <a:moveTo>
                    <a:pt x="687451" y="274015"/>
                  </a:moveTo>
                  <a:lnTo>
                    <a:pt x="685393" y="269176"/>
                  </a:lnTo>
                  <a:lnTo>
                    <a:pt x="681990" y="270446"/>
                  </a:lnTo>
                  <a:lnTo>
                    <a:pt x="678586" y="271716"/>
                  </a:lnTo>
                  <a:lnTo>
                    <a:pt x="680199" y="276733"/>
                  </a:lnTo>
                  <a:lnTo>
                    <a:pt x="687451" y="274015"/>
                  </a:lnTo>
                  <a:close/>
                </a:path>
                <a:path w="1380489" h="444500">
                  <a:moveTo>
                    <a:pt x="706793" y="266776"/>
                  </a:moveTo>
                  <a:lnTo>
                    <a:pt x="704723" y="261937"/>
                  </a:lnTo>
                  <a:lnTo>
                    <a:pt x="701319" y="263207"/>
                  </a:lnTo>
                  <a:lnTo>
                    <a:pt x="697915" y="264477"/>
                  </a:lnTo>
                  <a:lnTo>
                    <a:pt x="699541" y="269494"/>
                  </a:lnTo>
                  <a:lnTo>
                    <a:pt x="706793" y="266776"/>
                  </a:lnTo>
                  <a:close/>
                </a:path>
                <a:path w="1380489" h="444500">
                  <a:moveTo>
                    <a:pt x="726122" y="259537"/>
                  </a:moveTo>
                  <a:lnTo>
                    <a:pt x="724039" y="254698"/>
                  </a:lnTo>
                  <a:lnTo>
                    <a:pt x="720636" y="255968"/>
                  </a:lnTo>
                  <a:lnTo>
                    <a:pt x="717232" y="257238"/>
                  </a:lnTo>
                  <a:lnTo>
                    <a:pt x="718883" y="262242"/>
                  </a:lnTo>
                  <a:lnTo>
                    <a:pt x="726122" y="259537"/>
                  </a:lnTo>
                  <a:close/>
                </a:path>
                <a:path w="1380489" h="444500">
                  <a:moveTo>
                    <a:pt x="745401" y="252120"/>
                  </a:moveTo>
                  <a:lnTo>
                    <a:pt x="743305" y="247294"/>
                  </a:lnTo>
                  <a:lnTo>
                    <a:pt x="739914" y="248602"/>
                  </a:lnTo>
                  <a:lnTo>
                    <a:pt x="736523" y="249910"/>
                  </a:lnTo>
                  <a:lnTo>
                    <a:pt x="738187" y="254914"/>
                  </a:lnTo>
                  <a:lnTo>
                    <a:pt x="745401" y="252120"/>
                  </a:lnTo>
                  <a:close/>
                </a:path>
                <a:path w="1380489" h="444500">
                  <a:moveTo>
                    <a:pt x="764654" y="244690"/>
                  </a:moveTo>
                  <a:lnTo>
                    <a:pt x="762546" y="239864"/>
                  </a:lnTo>
                  <a:lnTo>
                    <a:pt x="759155" y="241173"/>
                  </a:lnTo>
                  <a:lnTo>
                    <a:pt x="755764" y="242481"/>
                  </a:lnTo>
                  <a:lnTo>
                    <a:pt x="757440" y="247472"/>
                  </a:lnTo>
                  <a:lnTo>
                    <a:pt x="764654" y="244690"/>
                  </a:lnTo>
                  <a:close/>
                </a:path>
                <a:path w="1380489" h="444500">
                  <a:moveTo>
                    <a:pt x="783920" y="237261"/>
                  </a:moveTo>
                  <a:lnTo>
                    <a:pt x="781799" y="232435"/>
                  </a:lnTo>
                  <a:lnTo>
                    <a:pt x="778408" y="233743"/>
                  </a:lnTo>
                  <a:lnTo>
                    <a:pt x="775017" y="235051"/>
                  </a:lnTo>
                  <a:lnTo>
                    <a:pt x="776706" y="240042"/>
                  </a:lnTo>
                  <a:lnTo>
                    <a:pt x="783920" y="237261"/>
                  </a:lnTo>
                  <a:close/>
                </a:path>
                <a:path w="1380489" h="444500">
                  <a:moveTo>
                    <a:pt x="803160" y="229717"/>
                  </a:moveTo>
                  <a:lnTo>
                    <a:pt x="801014" y="224904"/>
                  </a:lnTo>
                  <a:lnTo>
                    <a:pt x="797636" y="226237"/>
                  </a:lnTo>
                  <a:lnTo>
                    <a:pt x="794258" y="227571"/>
                  </a:lnTo>
                  <a:lnTo>
                    <a:pt x="795959" y="232562"/>
                  </a:lnTo>
                  <a:lnTo>
                    <a:pt x="803160" y="229717"/>
                  </a:lnTo>
                  <a:close/>
                </a:path>
                <a:path w="1380489" h="444500">
                  <a:moveTo>
                    <a:pt x="822363" y="222148"/>
                  </a:moveTo>
                  <a:lnTo>
                    <a:pt x="820216" y="217335"/>
                  </a:lnTo>
                  <a:lnTo>
                    <a:pt x="816838" y="218668"/>
                  </a:lnTo>
                  <a:lnTo>
                    <a:pt x="813460" y="220002"/>
                  </a:lnTo>
                  <a:lnTo>
                    <a:pt x="815162" y="224980"/>
                  </a:lnTo>
                  <a:lnTo>
                    <a:pt x="822363" y="222148"/>
                  </a:lnTo>
                  <a:close/>
                </a:path>
                <a:path w="1380489" h="444500">
                  <a:moveTo>
                    <a:pt x="841565" y="214566"/>
                  </a:moveTo>
                  <a:lnTo>
                    <a:pt x="839406" y="209765"/>
                  </a:lnTo>
                  <a:lnTo>
                    <a:pt x="836028" y="211099"/>
                  </a:lnTo>
                  <a:lnTo>
                    <a:pt x="832650" y="212432"/>
                  </a:lnTo>
                  <a:lnTo>
                    <a:pt x="834364" y="217411"/>
                  </a:lnTo>
                  <a:lnTo>
                    <a:pt x="841565" y="214566"/>
                  </a:lnTo>
                  <a:close/>
                </a:path>
                <a:path w="1380489" h="444500">
                  <a:moveTo>
                    <a:pt x="860755" y="206959"/>
                  </a:moveTo>
                  <a:lnTo>
                    <a:pt x="858583" y="202158"/>
                  </a:lnTo>
                  <a:lnTo>
                    <a:pt x="855218" y="203504"/>
                  </a:lnTo>
                  <a:lnTo>
                    <a:pt x="851852" y="204851"/>
                  </a:lnTo>
                  <a:lnTo>
                    <a:pt x="853567" y="209829"/>
                  </a:lnTo>
                  <a:lnTo>
                    <a:pt x="860755" y="206959"/>
                  </a:lnTo>
                  <a:close/>
                </a:path>
                <a:path w="1380489" h="444500">
                  <a:moveTo>
                    <a:pt x="879919" y="199288"/>
                  </a:moveTo>
                  <a:lnTo>
                    <a:pt x="877747" y="194487"/>
                  </a:lnTo>
                  <a:lnTo>
                    <a:pt x="874382" y="195834"/>
                  </a:lnTo>
                  <a:lnTo>
                    <a:pt x="871016" y="197180"/>
                  </a:lnTo>
                  <a:lnTo>
                    <a:pt x="872744" y="202158"/>
                  </a:lnTo>
                  <a:lnTo>
                    <a:pt x="879919" y="199288"/>
                  </a:lnTo>
                  <a:close/>
                </a:path>
                <a:path w="1380489" h="444500">
                  <a:moveTo>
                    <a:pt x="899096" y="191630"/>
                  </a:moveTo>
                  <a:lnTo>
                    <a:pt x="896912" y="186829"/>
                  </a:lnTo>
                  <a:lnTo>
                    <a:pt x="893546" y="188175"/>
                  </a:lnTo>
                  <a:lnTo>
                    <a:pt x="890181" y="189522"/>
                  </a:lnTo>
                  <a:lnTo>
                    <a:pt x="891908" y="194500"/>
                  </a:lnTo>
                  <a:lnTo>
                    <a:pt x="899096" y="191630"/>
                  </a:lnTo>
                  <a:close/>
                </a:path>
                <a:path w="1380489" h="444500">
                  <a:moveTo>
                    <a:pt x="918248" y="183946"/>
                  </a:moveTo>
                  <a:lnTo>
                    <a:pt x="916063" y="179146"/>
                  </a:lnTo>
                  <a:lnTo>
                    <a:pt x="912698" y="180505"/>
                  </a:lnTo>
                  <a:lnTo>
                    <a:pt x="909332" y="181864"/>
                  </a:lnTo>
                  <a:lnTo>
                    <a:pt x="911072" y="186829"/>
                  </a:lnTo>
                  <a:lnTo>
                    <a:pt x="918248" y="183946"/>
                  </a:lnTo>
                  <a:close/>
                </a:path>
                <a:path w="1380489" h="444500">
                  <a:moveTo>
                    <a:pt x="937399" y="176237"/>
                  </a:moveTo>
                  <a:lnTo>
                    <a:pt x="935215" y="171437"/>
                  </a:lnTo>
                  <a:lnTo>
                    <a:pt x="931849" y="172796"/>
                  </a:lnTo>
                  <a:lnTo>
                    <a:pt x="928484" y="174155"/>
                  </a:lnTo>
                  <a:lnTo>
                    <a:pt x="930224" y="179120"/>
                  </a:lnTo>
                  <a:lnTo>
                    <a:pt x="937399" y="176237"/>
                  </a:lnTo>
                  <a:close/>
                </a:path>
                <a:path w="1380489" h="444500">
                  <a:moveTo>
                    <a:pt x="956551" y="168516"/>
                  </a:moveTo>
                  <a:lnTo>
                    <a:pt x="954366" y="163715"/>
                  </a:lnTo>
                  <a:lnTo>
                    <a:pt x="951001" y="165074"/>
                  </a:lnTo>
                  <a:lnTo>
                    <a:pt x="947635" y="166433"/>
                  </a:lnTo>
                  <a:lnTo>
                    <a:pt x="949375" y="171399"/>
                  </a:lnTo>
                  <a:lnTo>
                    <a:pt x="956551" y="168516"/>
                  </a:lnTo>
                  <a:close/>
                </a:path>
                <a:path w="1380489" h="444500">
                  <a:moveTo>
                    <a:pt x="975690" y="160794"/>
                  </a:moveTo>
                  <a:lnTo>
                    <a:pt x="973505" y="156006"/>
                  </a:lnTo>
                  <a:lnTo>
                    <a:pt x="970140" y="157365"/>
                  </a:lnTo>
                  <a:lnTo>
                    <a:pt x="966774" y="158724"/>
                  </a:lnTo>
                  <a:lnTo>
                    <a:pt x="968514" y="163690"/>
                  </a:lnTo>
                  <a:lnTo>
                    <a:pt x="975690" y="160794"/>
                  </a:lnTo>
                  <a:close/>
                </a:path>
                <a:path w="1380489" h="444500">
                  <a:moveTo>
                    <a:pt x="994841" y="153098"/>
                  </a:moveTo>
                  <a:lnTo>
                    <a:pt x="992657" y="148297"/>
                  </a:lnTo>
                  <a:lnTo>
                    <a:pt x="989291" y="149656"/>
                  </a:lnTo>
                  <a:lnTo>
                    <a:pt x="985926" y="151015"/>
                  </a:lnTo>
                  <a:lnTo>
                    <a:pt x="987666" y="155981"/>
                  </a:lnTo>
                  <a:lnTo>
                    <a:pt x="994841" y="153098"/>
                  </a:lnTo>
                  <a:close/>
                </a:path>
                <a:path w="1380489" h="444500">
                  <a:moveTo>
                    <a:pt x="1013993" y="145376"/>
                  </a:moveTo>
                  <a:lnTo>
                    <a:pt x="1011809" y="140576"/>
                  </a:lnTo>
                  <a:lnTo>
                    <a:pt x="1008443" y="141935"/>
                  </a:lnTo>
                  <a:lnTo>
                    <a:pt x="1005078" y="143294"/>
                  </a:lnTo>
                  <a:lnTo>
                    <a:pt x="1006817" y="148259"/>
                  </a:lnTo>
                  <a:lnTo>
                    <a:pt x="1013993" y="145376"/>
                  </a:lnTo>
                  <a:close/>
                </a:path>
                <a:path w="1380489" h="444500">
                  <a:moveTo>
                    <a:pt x="1033132" y="137668"/>
                  </a:moveTo>
                  <a:lnTo>
                    <a:pt x="1030947" y="132867"/>
                  </a:lnTo>
                  <a:lnTo>
                    <a:pt x="1027582" y="134226"/>
                  </a:lnTo>
                  <a:lnTo>
                    <a:pt x="1024216" y="135585"/>
                  </a:lnTo>
                  <a:lnTo>
                    <a:pt x="1025956" y="140550"/>
                  </a:lnTo>
                  <a:lnTo>
                    <a:pt x="1033132" y="137668"/>
                  </a:lnTo>
                  <a:close/>
                </a:path>
                <a:path w="1380489" h="444500">
                  <a:moveTo>
                    <a:pt x="1052296" y="129984"/>
                  </a:moveTo>
                  <a:lnTo>
                    <a:pt x="1050112" y="125196"/>
                  </a:lnTo>
                  <a:lnTo>
                    <a:pt x="1046746" y="126542"/>
                  </a:lnTo>
                  <a:lnTo>
                    <a:pt x="1043381" y="127889"/>
                  </a:lnTo>
                  <a:lnTo>
                    <a:pt x="1045121" y="132867"/>
                  </a:lnTo>
                  <a:lnTo>
                    <a:pt x="1052296" y="129984"/>
                  </a:lnTo>
                  <a:close/>
                </a:path>
                <a:path w="1380489" h="444500">
                  <a:moveTo>
                    <a:pt x="1071460" y="122326"/>
                  </a:moveTo>
                  <a:lnTo>
                    <a:pt x="1069276" y="117525"/>
                  </a:lnTo>
                  <a:lnTo>
                    <a:pt x="1065911" y="118872"/>
                  </a:lnTo>
                  <a:lnTo>
                    <a:pt x="1062545" y="120218"/>
                  </a:lnTo>
                  <a:lnTo>
                    <a:pt x="1064272" y="125196"/>
                  </a:lnTo>
                  <a:lnTo>
                    <a:pt x="1071460" y="122326"/>
                  </a:lnTo>
                  <a:close/>
                </a:path>
                <a:path w="1380489" h="444500">
                  <a:moveTo>
                    <a:pt x="1090612" y="114642"/>
                  </a:moveTo>
                  <a:lnTo>
                    <a:pt x="1088440" y="109842"/>
                  </a:lnTo>
                  <a:lnTo>
                    <a:pt x="1085075" y="111188"/>
                  </a:lnTo>
                  <a:lnTo>
                    <a:pt x="1081709" y="112534"/>
                  </a:lnTo>
                  <a:lnTo>
                    <a:pt x="1083437" y="117513"/>
                  </a:lnTo>
                  <a:lnTo>
                    <a:pt x="1090612" y="114642"/>
                  </a:lnTo>
                  <a:close/>
                </a:path>
                <a:path w="1380489" h="444500">
                  <a:moveTo>
                    <a:pt x="1109789" y="107035"/>
                  </a:moveTo>
                  <a:lnTo>
                    <a:pt x="1107630" y="102235"/>
                  </a:lnTo>
                  <a:lnTo>
                    <a:pt x="1104252" y="103568"/>
                  </a:lnTo>
                  <a:lnTo>
                    <a:pt x="1100874" y="104902"/>
                  </a:lnTo>
                  <a:lnTo>
                    <a:pt x="1102601" y="109880"/>
                  </a:lnTo>
                  <a:lnTo>
                    <a:pt x="1109789" y="107035"/>
                  </a:lnTo>
                  <a:close/>
                </a:path>
                <a:path w="1380489" h="444500">
                  <a:moveTo>
                    <a:pt x="1128979" y="99441"/>
                  </a:moveTo>
                  <a:lnTo>
                    <a:pt x="1126832" y="94640"/>
                  </a:lnTo>
                  <a:lnTo>
                    <a:pt x="1123454" y="95973"/>
                  </a:lnTo>
                  <a:lnTo>
                    <a:pt x="1120076" y="97307"/>
                  </a:lnTo>
                  <a:lnTo>
                    <a:pt x="1121791" y="102285"/>
                  </a:lnTo>
                  <a:lnTo>
                    <a:pt x="1128979" y="99441"/>
                  </a:lnTo>
                  <a:close/>
                </a:path>
                <a:path w="1380489" h="444500">
                  <a:moveTo>
                    <a:pt x="1148181" y="91859"/>
                  </a:moveTo>
                  <a:lnTo>
                    <a:pt x="1146035" y="87045"/>
                  </a:lnTo>
                  <a:lnTo>
                    <a:pt x="1142657" y="88379"/>
                  </a:lnTo>
                  <a:lnTo>
                    <a:pt x="1139278" y="89712"/>
                  </a:lnTo>
                  <a:lnTo>
                    <a:pt x="1140993" y="94703"/>
                  </a:lnTo>
                  <a:lnTo>
                    <a:pt x="1148181" y="91859"/>
                  </a:lnTo>
                  <a:close/>
                </a:path>
                <a:path w="1380489" h="444500">
                  <a:moveTo>
                    <a:pt x="1167396" y="84328"/>
                  </a:moveTo>
                  <a:lnTo>
                    <a:pt x="1165263" y="79502"/>
                  </a:lnTo>
                  <a:lnTo>
                    <a:pt x="1161872" y="80822"/>
                  </a:lnTo>
                  <a:lnTo>
                    <a:pt x="1158481" y="82143"/>
                  </a:lnTo>
                  <a:lnTo>
                    <a:pt x="1160183" y="87122"/>
                  </a:lnTo>
                  <a:lnTo>
                    <a:pt x="1167396" y="84328"/>
                  </a:lnTo>
                  <a:close/>
                </a:path>
                <a:path w="1380489" h="444500">
                  <a:moveTo>
                    <a:pt x="1186624" y="76860"/>
                  </a:moveTo>
                  <a:lnTo>
                    <a:pt x="1184503" y="72034"/>
                  </a:lnTo>
                  <a:lnTo>
                    <a:pt x="1181112" y="73355"/>
                  </a:lnTo>
                  <a:lnTo>
                    <a:pt x="1177721" y="74676"/>
                  </a:lnTo>
                  <a:lnTo>
                    <a:pt x="1179410" y="79654"/>
                  </a:lnTo>
                  <a:lnTo>
                    <a:pt x="1186624" y="76860"/>
                  </a:lnTo>
                  <a:close/>
                </a:path>
                <a:path w="1380489" h="444500">
                  <a:moveTo>
                    <a:pt x="1205865" y="69380"/>
                  </a:moveTo>
                  <a:lnTo>
                    <a:pt x="1203756" y="64554"/>
                  </a:lnTo>
                  <a:lnTo>
                    <a:pt x="1200365" y="65874"/>
                  </a:lnTo>
                  <a:lnTo>
                    <a:pt x="1196975" y="67195"/>
                  </a:lnTo>
                  <a:lnTo>
                    <a:pt x="1198651" y="72186"/>
                  </a:lnTo>
                  <a:lnTo>
                    <a:pt x="1205865" y="69380"/>
                  </a:lnTo>
                  <a:close/>
                </a:path>
                <a:path w="1380489" h="444500">
                  <a:moveTo>
                    <a:pt x="1225118" y="61950"/>
                  </a:moveTo>
                  <a:lnTo>
                    <a:pt x="1223010" y="57124"/>
                  </a:lnTo>
                  <a:lnTo>
                    <a:pt x="1219619" y="58407"/>
                  </a:lnTo>
                  <a:lnTo>
                    <a:pt x="1216228" y="59715"/>
                  </a:lnTo>
                  <a:lnTo>
                    <a:pt x="1217904" y="64719"/>
                  </a:lnTo>
                  <a:lnTo>
                    <a:pt x="1221498" y="63322"/>
                  </a:lnTo>
                  <a:lnTo>
                    <a:pt x="1225118" y="61950"/>
                  </a:lnTo>
                  <a:close/>
                </a:path>
                <a:path w="1380489" h="444500">
                  <a:moveTo>
                    <a:pt x="1244422" y="54660"/>
                  </a:moveTo>
                  <a:lnTo>
                    <a:pt x="1242326" y="49822"/>
                  </a:lnTo>
                  <a:lnTo>
                    <a:pt x="1238935" y="51104"/>
                  </a:lnTo>
                  <a:lnTo>
                    <a:pt x="1235544" y="52387"/>
                  </a:lnTo>
                  <a:lnTo>
                    <a:pt x="1237195" y="57391"/>
                  </a:lnTo>
                  <a:lnTo>
                    <a:pt x="1244422" y="54660"/>
                  </a:lnTo>
                  <a:close/>
                </a:path>
                <a:path w="1380489" h="444500">
                  <a:moveTo>
                    <a:pt x="1263713" y="47358"/>
                  </a:moveTo>
                  <a:lnTo>
                    <a:pt x="1261630" y="42519"/>
                  </a:lnTo>
                  <a:lnTo>
                    <a:pt x="1258239" y="43802"/>
                  </a:lnTo>
                  <a:lnTo>
                    <a:pt x="1254848" y="45085"/>
                  </a:lnTo>
                  <a:lnTo>
                    <a:pt x="1256474" y="50088"/>
                  </a:lnTo>
                  <a:lnTo>
                    <a:pt x="1263713" y="47358"/>
                  </a:lnTo>
                  <a:close/>
                </a:path>
                <a:path w="1380489" h="444500">
                  <a:moveTo>
                    <a:pt x="1283017" y="40043"/>
                  </a:moveTo>
                  <a:lnTo>
                    <a:pt x="1280960" y="35204"/>
                  </a:lnTo>
                  <a:lnTo>
                    <a:pt x="1277556" y="36487"/>
                  </a:lnTo>
                  <a:lnTo>
                    <a:pt x="1274165" y="37769"/>
                  </a:lnTo>
                  <a:lnTo>
                    <a:pt x="1275778" y="42786"/>
                  </a:lnTo>
                  <a:lnTo>
                    <a:pt x="1283017" y="40043"/>
                  </a:lnTo>
                  <a:close/>
                </a:path>
                <a:path w="1380489" h="444500">
                  <a:moveTo>
                    <a:pt x="1302385" y="32918"/>
                  </a:moveTo>
                  <a:lnTo>
                    <a:pt x="1300340" y="28067"/>
                  </a:lnTo>
                  <a:lnTo>
                    <a:pt x="1296924" y="29311"/>
                  </a:lnTo>
                  <a:lnTo>
                    <a:pt x="1293507" y="30556"/>
                  </a:lnTo>
                  <a:lnTo>
                    <a:pt x="1295120" y="35572"/>
                  </a:lnTo>
                  <a:lnTo>
                    <a:pt x="1302385" y="32918"/>
                  </a:lnTo>
                  <a:close/>
                </a:path>
                <a:path w="1380489" h="444500">
                  <a:moveTo>
                    <a:pt x="1321739" y="25819"/>
                  </a:moveTo>
                  <a:lnTo>
                    <a:pt x="1319720" y="20967"/>
                  </a:lnTo>
                  <a:lnTo>
                    <a:pt x="1316304" y="22212"/>
                  </a:lnTo>
                  <a:lnTo>
                    <a:pt x="1312887" y="23456"/>
                  </a:lnTo>
                  <a:lnTo>
                    <a:pt x="1314488" y="28486"/>
                  </a:lnTo>
                  <a:lnTo>
                    <a:pt x="1321739" y="25819"/>
                  </a:lnTo>
                  <a:close/>
                </a:path>
                <a:path w="1380489" h="444500">
                  <a:moveTo>
                    <a:pt x="1341120" y="18732"/>
                  </a:moveTo>
                  <a:lnTo>
                    <a:pt x="1339113" y="13868"/>
                  </a:lnTo>
                  <a:lnTo>
                    <a:pt x="1335697" y="15113"/>
                  </a:lnTo>
                  <a:lnTo>
                    <a:pt x="1332280" y="16357"/>
                  </a:lnTo>
                  <a:lnTo>
                    <a:pt x="1333855" y="21386"/>
                  </a:lnTo>
                  <a:lnTo>
                    <a:pt x="1341120" y="18732"/>
                  </a:lnTo>
                  <a:close/>
                </a:path>
                <a:path w="1380489" h="444500">
                  <a:moveTo>
                    <a:pt x="1360538" y="11747"/>
                  </a:moveTo>
                  <a:lnTo>
                    <a:pt x="1358544" y="6870"/>
                  </a:lnTo>
                  <a:lnTo>
                    <a:pt x="1355115" y="8077"/>
                  </a:lnTo>
                  <a:lnTo>
                    <a:pt x="1351686" y="9283"/>
                  </a:lnTo>
                  <a:lnTo>
                    <a:pt x="1353248" y="14312"/>
                  </a:lnTo>
                  <a:lnTo>
                    <a:pt x="1360538" y="11747"/>
                  </a:lnTo>
                  <a:close/>
                </a:path>
                <a:path w="1380489" h="444500">
                  <a:moveTo>
                    <a:pt x="1379994" y="4889"/>
                  </a:moveTo>
                  <a:lnTo>
                    <a:pt x="1378026" y="0"/>
                  </a:lnTo>
                  <a:lnTo>
                    <a:pt x="1374597" y="1206"/>
                  </a:lnTo>
                  <a:lnTo>
                    <a:pt x="1371168" y="2413"/>
                  </a:lnTo>
                  <a:lnTo>
                    <a:pt x="1372704" y="7454"/>
                  </a:lnTo>
                  <a:lnTo>
                    <a:pt x="1379994" y="488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 descr=""/>
            <p:cNvSpPr/>
            <p:nvPr/>
          </p:nvSpPr>
          <p:spPr>
            <a:xfrm>
              <a:off x="3854615" y="5464886"/>
              <a:ext cx="933450" cy="209550"/>
            </a:xfrm>
            <a:custGeom>
              <a:avLst/>
              <a:gdLst/>
              <a:ahLst/>
              <a:cxnLst/>
              <a:rect l="l" t="t" r="r" b="b"/>
              <a:pathLst>
                <a:path w="933450" h="209550">
                  <a:moveTo>
                    <a:pt x="8826" y="206629"/>
                  </a:moveTo>
                  <a:lnTo>
                    <a:pt x="6858" y="201739"/>
                  </a:lnTo>
                  <a:lnTo>
                    <a:pt x="3429" y="202946"/>
                  </a:lnTo>
                  <a:lnTo>
                    <a:pt x="0" y="204152"/>
                  </a:lnTo>
                  <a:lnTo>
                    <a:pt x="1536" y="209194"/>
                  </a:lnTo>
                  <a:lnTo>
                    <a:pt x="8826" y="206629"/>
                  </a:lnTo>
                  <a:close/>
                </a:path>
                <a:path w="933450" h="209550">
                  <a:moveTo>
                    <a:pt x="28295" y="199771"/>
                  </a:moveTo>
                  <a:lnTo>
                    <a:pt x="26339" y="194881"/>
                  </a:lnTo>
                  <a:lnTo>
                    <a:pt x="22910" y="196088"/>
                  </a:lnTo>
                  <a:lnTo>
                    <a:pt x="19481" y="197294"/>
                  </a:lnTo>
                  <a:lnTo>
                    <a:pt x="21005" y="202336"/>
                  </a:lnTo>
                  <a:lnTo>
                    <a:pt x="28295" y="199771"/>
                  </a:lnTo>
                  <a:close/>
                </a:path>
                <a:path w="933450" h="209550">
                  <a:moveTo>
                    <a:pt x="47739" y="192913"/>
                  </a:moveTo>
                  <a:lnTo>
                    <a:pt x="45808" y="188010"/>
                  </a:lnTo>
                  <a:lnTo>
                    <a:pt x="42379" y="189217"/>
                  </a:lnTo>
                  <a:lnTo>
                    <a:pt x="38950" y="190423"/>
                  </a:lnTo>
                  <a:lnTo>
                    <a:pt x="40449" y="195478"/>
                  </a:lnTo>
                  <a:lnTo>
                    <a:pt x="47739" y="192913"/>
                  </a:lnTo>
                  <a:close/>
                </a:path>
                <a:path w="933450" h="209550">
                  <a:moveTo>
                    <a:pt x="67310" y="186359"/>
                  </a:moveTo>
                  <a:lnTo>
                    <a:pt x="65392" y="181457"/>
                  </a:lnTo>
                  <a:lnTo>
                    <a:pt x="61950" y="182613"/>
                  </a:lnTo>
                  <a:lnTo>
                    <a:pt x="58508" y="183769"/>
                  </a:lnTo>
                  <a:lnTo>
                    <a:pt x="59982" y="188823"/>
                  </a:lnTo>
                  <a:lnTo>
                    <a:pt x="67310" y="186359"/>
                  </a:lnTo>
                  <a:close/>
                </a:path>
                <a:path w="933450" h="209550">
                  <a:moveTo>
                    <a:pt x="86855" y="179781"/>
                  </a:moveTo>
                  <a:lnTo>
                    <a:pt x="84963" y="174866"/>
                  </a:lnTo>
                  <a:lnTo>
                    <a:pt x="81521" y="176022"/>
                  </a:lnTo>
                  <a:lnTo>
                    <a:pt x="78079" y="177177"/>
                  </a:lnTo>
                  <a:lnTo>
                    <a:pt x="79527" y="182245"/>
                  </a:lnTo>
                  <a:lnTo>
                    <a:pt x="86855" y="179781"/>
                  </a:lnTo>
                  <a:close/>
                </a:path>
                <a:path w="933450" h="209550">
                  <a:moveTo>
                    <a:pt x="106413" y="173189"/>
                  </a:moveTo>
                  <a:lnTo>
                    <a:pt x="104546" y="168275"/>
                  </a:lnTo>
                  <a:lnTo>
                    <a:pt x="101104" y="169430"/>
                  </a:lnTo>
                  <a:lnTo>
                    <a:pt x="97663" y="170586"/>
                  </a:lnTo>
                  <a:lnTo>
                    <a:pt x="99098" y="175666"/>
                  </a:lnTo>
                  <a:lnTo>
                    <a:pt x="106413" y="173189"/>
                  </a:lnTo>
                  <a:close/>
                </a:path>
                <a:path w="933450" h="209550">
                  <a:moveTo>
                    <a:pt x="126022" y="166827"/>
                  </a:moveTo>
                  <a:lnTo>
                    <a:pt x="124180" y="161886"/>
                  </a:lnTo>
                  <a:lnTo>
                    <a:pt x="120713" y="162991"/>
                  </a:lnTo>
                  <a:lnTo>
                    <a:pt x="117246" y="164096"/>
                  </a:lnTo>
                  <a:lnTo>
                    <a:pt x="118656" y="169164"/>
                  </a:lnTo>
                  <a:lnTo>
                    <a:pt x="126022" y="166827"/>
                  </a:lnTo>
                  <a:close/>
                </a:path>
                <a:path w="933450" h="209550">
                  <a:moveTo>
                    <a:pt x="145681" y="160553"/>
                  </a:moveTo>
                  <a:lnTo>
                    <a:pt x="143865" y="155613"/>
                  </a:lnTo>
                  <a:lnTo>
                    <a:pt x="140398" y="156718"/>
                  </a:lnTo>
                  <a:lnTo>
                    <a:pt x="136931" y="157822"/>
                  </a:lnTo>
                  <a:lnTo>
                    <a:pt x="138315" y="162902"/>
                  </a:lnTo>
                  <a:lnTo>
                    <a:pt x="145681" y="160553"/>
                  </a:lnTo>
                  <a:close/>
                </a:path>
                <a:path w="933450" h="209550">
                  <a:moveTo>
                    <a:pt x="165328" y="154292"/>
                  </a:moveTo>
                  <a:lnTo>
                    <a:pt x="163537" y="149339"/>
                  </a:lnTo>
                  <a:lnTo>
                    <a:pt x="160070" y="150444"/>
                  </a:lnTo>
                  <a:lnTo>
                    <a:pt x="156603" y="151549"/>
                  </a:lnTo>
                  <a:lnTo>
                    <a:pt x="157975" y="156641"/>
                  </a:lnTo>
                  <a:lnTo>
                    <a:pt x="165328" y="154292"/>
                  </a:lnTo>
                  <a:close/>
                </a:path>
                <a:path w="933450" h="209550">
                  <a:moveTo>
                    <a:pt x="185013" y="148069"/>
                  </a:moveTo>
                  <a:lnTo>
                    <a:pt x="183235" y="143116"/>
                  </a:lnTo>
                  <a:lnTo>
                    <a:pt x="179755" y="144170"/>
                  </a:lnTo>
                  <a:lnTo>
                    <a:pt x="176288" y="145275"/>
                  </a:lnTo>
                  <a:lnTo>
                    <a:pt x="177634" y="150368"/>
                  </a:lnTo>
                  <a:lnTo>
                    <a:pt x="181317" y="149199"/>
                  </a:lnTo>
                  <a:lnTo>
                    <a:pt x="185013" y="148069"/>
                  </a:lnTo>
                  <a:close/>
                </a:path>
                <a:path w="933450" h="209550">
                  <a:moveTo>
                    <a:pt x="204774" y="142163"/>
                  </a:moveTo>
                  <a:lnTo>
                    <a:pt x="203022" y="137198"/>
                  </a:lnTo>
                  <a:lnTo>
                    <a:pt x="199542" y="138239"/>
                  </a:lnTo>
                  <a:lnTo>
                    <a:pt x="196062" y="139280"/>
                  </a:lnTo>
                  <a:lnTo>
                    <a:pt x="197370" y="144386"/>
                  </a:lnTo>
                  <a:lnTo>
                    <a:pt x="204774" y="142163"/>
                  </a:lnTo>
                  <a:close/>
                </a:path>
                <a:path w="933450" h="209550">
                  <a:moveTo>
                    <a:pt x="224536" y="136245"/>
                  </a:moveTo>
                  <a:lnTo>
                    <a:pt x="222808" y="131267"/>
                  </a:lnTo>
                  <a:lnTo>
                    <a:pt x="219329" y="132308"/>
                  </a:lnTo>
                  <a:lnTo>
                    <a:pt x="215849" y="133350"/>
                  </a:lnTo>
                  <a:lnTo>
                    <a:pt x="217131" y="138455"/>
                  </a:lnTo>
                  <a:lnTo>
                    <a:pt x="224536" y="136245"/>
                  </a:lnTo>
                  <a:close/>
                </a:path>
                <a:path w="933450" h="209550">
                  <a:moveTo>
                    <a:pt x="244297" y="130340"/>
                  </a:moveTo>
                  <a:lnTo>
                    <a:pt x="242595" y="125349"/>
                  </a:lnTo>
                  <a:lnTo>
                    <a:pt x="239115" y="126390"/>
                  </a:lnTo>
                  <a:lnTo>
                    <a:pt x="235635" y="127431"/>
                  </a:lnTo>
                  <a:lnTo>
                    <a:pt x="236893" y="132549"/>
                  </a:lnTo>
                  <a:lnTo>
                    <a:pt x="244297" y="130340"/>
                  </a:lnTo>
                  <a:close/>
                </a:path>
                <a:path w="933450" h="209550">
                  <a:moveTo>
                    <a:pt x="264121" y="124650"/>
                  </a:moveTo>
                  <a:lnTo>
                    <a:pt x="262458" y="119646"/>
                  </a:lnTo>
                  <a:lnTo>
                    <a:pt x="258953" y="120624"/>
                  </a:lnTo>
                  <a:lnTo>
                    <a:pt x="255447" y="121602"/>
                  </a:lnTo>
                  <a:lnTo>
                    <a:pt x="256679" y="126720"/>
                  </a:lnTo>
                  <a:lnTo>
                    <a:pt x="264121" y="124650"/>
                  </a:lnTo>
                  <a:close/>
                </a:path>
                <a:path w="933450" h="209550">
                  <a:moveTo>
                    <a:pt x="283997" y="119113"/>
                  </a:moveTo>
                  <a:lnTo>
                    <a:pt x="282359" y="114109"/>
                  </a:lnTo>
                  <a:lnTo>
                    <a:pt x="278853" y="115087"/>
                  </a:lnTo>
                  <a:lnTo>
                    <a:pt x="275348" y="116065"/>
                  </a:lnTo>
                  <a:lnTo>
                    <a:pt x="276555" y="121196"/>
                  </a:lnTo>
                  <a:lnTo>
                    <a:pt x="283997" y="119113"/>
                  </a:lnTo>
                  <a:close/>
                </a:path>
                <a:path w="933450" h="209550">
                  <a:moveTo>
                    <a:pt x="303860" y="113576"/>
                  </a:moveTo>
                  <a:lnTo>
                    <a:pt x="302247" y="108559"/>
                  </a:lnTo>
                  <a:lnTo>
                    <a:pt x="298742" y="109537"/>
                  </a:lnTo>
                  <a:lnTo>
                    <a:pt x="295236" y="110515"/>
                  </a:lnTo>
                  <a:lnTo>
                    <a:pt x="296418" y="115646"/>
                  </a:lnTo>
                  <a:lnTo>
                    <a:pt x="303860" y="113576"/>
                  </a:lnTo>
                  <a:close/>
                </a:path>
                <a:path w="933450" h="209550">
                  <a:moveTo>
                    <a:pt x="323735" y="108038"/>
                  </a:moveTo>
                  <a:lnTo>
                    <a:pt x="322148" y="103009"/>
                  </a:lnTo>
                  <a:lnTo>
                    <a:pt x="318643" y="103987"/>
                  </a:lnTo>
                  <a:lnTo>
                    <a:pt x="315137" y="104965"/>
                  </a:lnTo>
                  <a:lnTo>
                    <a:pt x="316280" y="110109"/>
                  </a:lnTo>
                  <a:lnTo>
                    <a:pt x="323735" y="108038"/>
                  </a:lnTo>
                  <a:close/>
                </a:path>
                <a:path w="933450" h="209550">
                  <a:moveTo>
                    <a:pt x="343712" y="102933"/>
                  </a:moveTo>
                  <a:lnTo>
                    <a:pt x="342150" y="97904"/>
                  </a:lnTo>
                  <a:lnTo>
                    <a:pt x="338632" y="98806"/>
                  </a:lnTo>
                  <a:lnTo>
                    <a:pt x="335114" y="99707"/>
                  </a:lnTo>
                  <a:lnTo>
                    <a:pt x="336219" y="104851"/>
                  </a:lnTo>
                  <a:lnTo>
                    <a:pt x="343712" y="102933"/>
                  </a:lnTo>
                  <a:close/>
                </a:path>
                <a:path w="933450" h="209550">
                  <a:moveTo>
                    <a:pt x="363702" y="97802"/>
                  </a:moveTo>
                  <a:lnTo>
                    <a:pt x="362165" y="92760"/>
                  </a:lnTo>
                  <a:lnTo>
                    <a:pt x="358648" y="93662"/>
                  </a:lnTo>
                  <a:lnTo>
                    <a:pt x="355130" y="94564"/>
                  </a:lnTo>
                  <a:lnTo>
                    <a:pt x="356209" y="99720"/>
                  </a:lnTo>
                  <a:lnTo>
                    <a:pt x="363702" y="97802"/>
                  </a:lnTo>
                  <a:close/>
                </a:path>
                <a:path w="933450" h="209550">
                  <a:moveTo>
                    <a:pt x="383667" y="92671"/>
                  </a:moveTo>
                  <a:lnTo>
                    <a:pt x="382168" y="87630"/>
                  </a:lnTo>
                  <a:lnTo>
                    <a:pt x="378650" y="88531"/>
                  </a:lnTo>
                  <a:lnTo>
                    <a:pt x="375132" y="89433"/>
                  </a:lnTo>
                  <a:lnTo>
                    <a:pt x="376186" y="94602"/>
                  </a:lnTo>
                  <a:lnTo>
                    <a:pt x="383667" y="92671"/>
                  </a:lnTo>
                  <a:close/>
                </a:path>
                <a:path w="933450" h="209550">
                  <a:moveTo>
                    <a:pt x="403694" y="87731"/>
                  </a:moveTo>
                  <a:lnTo>
                    <a:pt x="402234" y="82677"/>
                  </a:lnTo>
                  <a:lnTo>
                    <a:pt x="398691" y="83502"/>
                  </a:lnTo>
                  <a:lnTo>
                    <a:pt x="395147" y="84328"/>
                  </a:lnTo>
                  <a:lnTo>
                    <a:pt x="396176" y="89496"/>
                  </a:lnTo>
                  <a:lnTo>
                    <a:pt x="403694" y="87731"/>
                  </a:lnTo>
                  <a:close/>
                </a:path>
                <a:path w="933450" h="209550">
                  <a:moveTo>
                    <a:pt x="423786" y="83045"/>
                  </a:moveTo>
                  <a:lnTo>
                    <a:pt x="422351" y="77978"/>
                  </a:lnTo>
                  <a:lnTo>
                    <a:pt x="418807" y="78803"/>
                  </a:lnTo>
                  <a:lnTo>
                    <a:pt x="415264" y="79629"/>
                  </a:lnTo>
                  <a:lnTo>
                    <a:pt x="416255" y="84797"/>
                  </a:lnTo>
                  <a:lnTo>
                    <a:pt x="423786" y="83045"/>
                  </a:lnTo>
                  <a:close/>
                </a:path>
                <a:path w="933450" h="209550">
                  <a:moveTo>
                    <a:pt x="443865" y="78371"/>
                  </a:moveTo>
                  <a:lnTo>
                    <a:pt x="442468" y="73291"/>
                  </a:lnTo>
                  <a:lnTo>
                    <a:pt x="438924" y="74117"/>
                  </a:lnTo>
                  <a:lnTo>
                    <a:pt x="435381" y="74942"/>
                  </a:lnTo>
                  <a:lnTo>
                    <a:pt x="436346" y="80124"/>
                  </a:lnTo>
                  <a:lnTo>
                    <a:pt x="443865" y="78371"/>
                  </a:lnTo>
                  <a:close/>
                </a:path>
                <a:path w="933450" h="209550">
                  <a:moveTo>
                    <a:pt x="463956" y="73672"/>
                  </a:moveTo>
                  <a:lnTo>
                    <a:pt x="462584" y="68592"/>
                  </a:lnTo>
                  <a:lnTo>
                    <a:pt x="459041" y="69418"/>
                  </a:lnTo>
                  <a:lnTo>
                    <a:pt x="455498" y="70243"/>
                  </a:lnTo>
                  <a:lnTo>
                    <a:pt x="456425" y="75425"/>
                  </a:lnTo>
                  <a:lnTo>
                    <a:pt x="463956" y="73672"/>
                  </a:lnTo>
                  <a:close/>
                </a:path>
                <a:path w="933450" h="209550">
                  <a:moveTo>
                    <a:pt x="484124" y="69329"/>
                  </a:moveTo>
                  <a:lnTo>
                    <a:pt x="482777" y="64223"/>
                  </a:lnTo>
                  <a:lnTo>
                    <a:pt x="479221" y="64973"/>
                  </a:lnTo>
                  <a:lnTo>
                    <a:pt x="475665" y="65722"/>
                  </a:lnTo>
                  <a:lnTo>
                    <a:pt x="476554" y="70904"/>
                  </a:lnTo>
                  <a:lnTo>
                    <a:pt x="484124" y="69329"/>
                  </a:lnTo>
                  <a:close/>
                </a:path>
                <a:path w="933450" h="209550">
                  <a:moveTo>
                    <a:pt x="504304" y="65100"/>
                  </a:moveTo>
                  <a:lnTo>
                    <a:pt x="502996" y="59994"/>
                  </a:lnTo>
                  <a:lnTo>
                    <a:pt x="499440" y="60744"/>
                  </a:lnTo>
                  <a:lnTo>
                    <a:pt x="495884" y="61493"/>
                  </a:lnTo>
                  <a:lnTo>
                    <a:pt x="496747" y="66687"/>
                  </a:lnTo>
                  <a:lnTo>
                    <a:pt x="504304" y="65100"/>
                  </a:lnTo>
                  <a:close/>
                </a:path>
                <a:path w="933450" h="209550">
                  <a:moveTo>
                    <a:pt x="524497" y="60883"/>
                  </a:moveTo>
                  <a:lnTo>
                    <a:pt x="523214" y="55765"/>
                  </a:lnTo>
                  <a:lnTo>
                    <a:pt x="519658" y="56515"/>
                  </a:lnTo>
                  <a:lnTo>
                    <a:pt x="516102" y="57264"/>
                  </a:lnTo>
                  <a:lnTo>
                    <a:pt x="516928" y="62458"/>
                  </a:lnTo>
                  <a:lnTo>
                    <a:pt x="524497" y="60883"/>
                  </a:lnTo>
                  <a:close/>
                </a:path>
                <a:path w="933450" h="209550">
                  <a:moveTo>
                    <a:pt x="544677" y="56654"/>
                  </a:moveTo>
                  <a:lnTo>
                    <a:pt x="543433" y="51536"/>
                  </a:lnTo>
                  <a:lnTo>
                    <a:pt x="539877" y="52285"/>
                  </a:lnTo>
                  <a:lnTo>
                    <a:pt x="536321" y="53035"/>
                  </a:lnTo>
                  <a:lnTo>
                    <a:pt x="537121" y="58242"/>
                  </a:lnTo>
                  <a:lnTo>
                    <a:pt x="544677" y="56654"/>
                  </a:lnTo>
                  <a:close/>
                </a:path>
                <a:path w="933450" h="209550">
                  <a:moveTo>
                    <a:pt x="564959" y="52920"/>
                  </a:moveTo>
                  <a:lnTo>
                    <a:pt x="563740" y="47790"/>
                  </a:lnTo>
                  <a:lnTo>
                    <a:pt x="560171" y="48450"/>
                  </a:lnTo>
                  <a:lnTo>
                    <a:pt x="556602" y="49110"/>
                  </a:lnTo>
                  <a:lnTo>
                    <a:pt x="557364" y="54317"/>
                  </a:lnTo>
                  <a:lnTo>
                    <a:pt x="564959" y="52920"/>
                  </a:lnTo>
                  <a:close/>
                </a:path>
                <a:path w="933450" h="209550">
                  <a:moveTo>
                    <a:pt x="585241" y="49187"/>
                  </a:moveTo>
                  <a:lnTo>
                    <a:pt x="584060" y="44056"/>
                  </a:lnTo>
                  <a:lnTo>
                    <a:pt x="580491" y="44716"/>
                  </a:lnTo>
                  <a:lnTo>
                    <a:pt x="576922" y="45377"/>
                  </a:lnTo>
                  <a:lnTo>
                    <a:pt x="577646" y="50596"/>
                  </a:lnTo>
                  <a:lnTo>
                    <a:pt x="585241" y="49187"/>
                  </a:lnTo>
                  <a:close/>
                </a:path>
                <a:path w="933450" h="209550">
                  <a:moveTo>
                    <a:pt x="605536" y="45453"/>
                  </a:moveTo>
                  <a:lnTo>
                    <a:pt x="604380" y="40309"/>
                  </a:lnTo>
                  <a:lnTo>
                    <a:pt x="600811" y="40970"/>
                  </a:lnTo>
                  <a:lnTo>
                    <a:pt x="597242" y="41630"/>
                  </a:lnTo>
                  <a:lnTo>
                    <a:pt x="597928" y="46850"/>
                  </a:lnTo>
                  <a:lnTo>
                    <a:pt x="605536" y="45453"/>
                  </a:lnTo>
                  <a:close/>
                </a:path>
                <a:path w="933450" h="209550">
                  <a:moveTo>
                    <a:pt x="625830" y="41808"/>
                  </a:moveTo>
                  <a:lnTo>
                    <a:pt x="624725" y="36664"/>
                  </a:lnTo>
                  <a:lnTo>
                    <a:pt x="621131" y="37236"/>
                  </a:lnTo>
                  <a:lnTo>
                    <a:pt x="617562" y="37896"/>
                  </a:lnTo>
                  <a:lnTo>
                    <a:pt x="618223" y="43129"/>
                  </a:lnTo>
                  <a:lnTo>
                    <a:pt x="622020" y="42418"/>
                  </a:lnTo>
                  <a:lnTo>
                    <a:pt x="625830" y="41808"/>
                  </a:lnTo>
                  <a:close/>
                </a:path>
                <a:path w="933450" h="209550">
                  <a:moveTo>
                    <a:pt x="646201" y="38582"/>
                  </a:moveTo>
                  <a:lnTo>
                    <a:pt x="645121" y="33426"/>
                  </a:lnTo>
                  <a:lnTo>
                    <a:pt x="641527" y="33997"/>
                  </a:lnTo>
                  <a:lnTo>
                    <a:pt x="637933" y="34569"/>
                  </a:lnTo>
                  <a:lnTo>
                    <a:pt x="638568" y="39789"/>
                  </a:lnTo>
                  <a:lnTo>
                    <a:pt x="646201" y="38582"/>
                  </a:lnTo>
                  <a:close/>
                </a:path>
                <a:path w="933450" h="209550">
                  <a:moveTo>
                    <a:pt x="666572" y="35369"/>
                  </a:moveTo>
                  <a:lnTo>
                    <a:pt x="665530" y="30200"/>
                  </a:lnTo>
                  <a:lnTo>
                    <a:pt x="661936" y="30772"/>
                  </a:lnTo>
                  <a:lnTo>
                    <a:pt x="658342" y="31343"/>
                  </a:lnTo>
                  <a:lnTo>
                    <a:pt x="658939" y="36576"/>
                  </a:lnTo>
                  <a:lnTo>
                    <a:pt x="666572" y="35369"/>
                  </a:lnTo>
                  <a:close/>
                </a:path>
                <a:path w="933450" h="209550">
                  <a:moveTo>
                    <a:pt x="686943" y="32143"/>
                  </a:moveTo>
                  <a:lnTo>
                    <a:pt x="685939" y="26974"/>
                  </a:lnTo>
                  <a:lnTo>
                    <a:pt x="682345" y="27546"/>
                  </a:lnTo>
                  <a:lnTo>
                    <a:pt x="678751" y="28117"/>
                  </a:lnTo>
                  <a:lnTo>
                    <a:pt x="679310" y="33350"/>
                  </a:lnTo>
                  <a:lnTo>
                    <a:pt x="686943" y="32143"/>
                  </a:lnTo>
                  <a:close/>
                </a:path>
                <a:path w="933450" h="209550">
                  <a:moveTo>
                    <a:pt x="707339" y="29070"/>
                  </a:moveTo>
                  <a:lnTo>
                    <a:pt x="706361" y="23901"/>
                  </a:lnTo>
                  <a:lnTo>
                    <a:pt x="702754" y="24371"/>
                  </a:lnTo>
                  <a:lnTo>
                    <a:pt x="699147" y="24853"/>
                  </a:lnTo>
                  <a:lnTo>
                    <a:pt x="699681" y="30099"/>
                  </a:lnTo>
                  <a:lnTo>
                    <a:pt x="707339" y="29070"/>
                  </a:lnTo>
                  <a:close/>
                </a:path>
                <a:path w="933450" h="209550">
                  <a:moveTo>
                    <a:pt x="727786" y="26377"/>
                  </a:moveTo>
                  <a:lnTo>
                    <a:pt x="726846" y="21196"/>
                  </a:lnTo>
                  <a:lnTo>
                    <a:pt x="723239" y="21666"/>
                  </a:lnTo>
                  <a:lnTo>
                    <a:pt x="719632" y="22136"/>
                  </a:lnTo>
                  <a:lnTo>
                    <a:pt x="720128" y="27381"/>
                  </a:lnTo>
                  <a:lnTo>
                    <a:pt x="727786" y="26377"/>
                  </a:lnTo>
                  <a:close/>
                </a:path>
                <a:path w="933450" h="209550">
                  <a:moveTo>
                    <a:pt x="748233" y="23685"/>
                  </a:moveTo>
                  <a:lnTo>
                    <a:pt x="747331" y="18503"/>
                  </a:lnTo>
                  <a:lnTo>
                    <a:pt x="743724" y="18973"/>
                  </a:lnTo>
                  <a:lnTo>
                    <a:pt x="740117" y="19443"/>
                  </a:lnTo>
                  <a:lnTo>
                    <a:pt x="740575" y="24701"/>
                  </a:lnTo>
                  <a:lnTo>
                    <a:pt x="748233" y="23685"/>
                  </a:lnTo>
                  <a:close/>
                </a:path>
                <a:path w="933450" h="209550">
                  <a:moveTo>
                    <a:pt x="768680" y="20980"/>
                  </a:moveTo>
                  <a:lnTo>
                    <a:pt x="767803" y="15798"/>
                  </a:lnTo>
                  <a:lnTo>
                    <a:pt x="764197" y="16268"/>
                  </a:lnTo>
                  <a:lnTo>
                    <a:pt x="760590" y="16738"/>
                  </a:lnTo>
                  <a:lnTo>
                    <a:pt x="761009" y="21996"/>
                  </a:lnTo>
                  <a:lnTo>
                    <a:pt x="768680" y="20980"/>
                  </a:lnTo>
                  <a:close/>
                </a:path>
                <a:path w="933450" h="209550">
                  <a:moveTo>
                    <a:pt x="789152" y="18478"/>
                  </a:moveTo>
                  <a:lnTo>
                    <a:pt x="788314" y="13271"/>
                  </a:lnTo>
                  <a:lnTo>
                    <a:pt x="784694" y="13652"/>
                  </a:lnTo>
                  <a:lnTo>
                    <a:pt x="781075" y="14033"/>
                  </a:lnTo>
                  <a:lnTo>
                    <a:pt x="781469" y="19278"/>
                  </a:lnTo>
                  <a:lnTo>
                    <a:pt x="789152" y="18478"/>
                  </a:lnTo>
                  <a:close/>
                </a:path>
                <a:path w="933450" h="209550">
                  <a:moveTo>
                    <a:pt x="809663" y="16319"/>
                  </a:moveTo>
                  <a:lnTo>
                    <a:pt x="808863" y="11112"/>
                  </a:lnTo>
                  <a:lnTo>
                    <a:pt x="805243" y="11493"/>
                  </a:lnTo>
                  <a:lnTo>
                    <a:pt x="801624" y="11874"/>
                  </a:lnTo>
                  <a:lnTo>
                    <a:pt x="801979" y="17132"/>
                  </a:lnTo>
                  <a:lnTo>
                    <a:pt x="809663" y="16319"/>
                  </a:lnTo>
                  <a:close/>
                </a:path>
                <a:path w="933450" h="209550">
                  <a:moveTo>
                    <a:pt x="830173" y="14160"/>
                  </a:moveTo>
                  <a:lnTo>
                    <a:pt x="829411" y="8953"/>
                  </a:lnTo>
                  <a:lnTo>
                    <a:pt x="825792" y="9334"/>
                  </a:lnTo>
                  <a:lnTo>
                    <a:pt x="822172" y="9715"/>
                  </a:lnTo>
                  <a:lnTo>
                    <a:pt x="822490" y="14973"/>
                  </a:lnTo>
                  <a:lnTo>
                    <a:pt x="830173" y="14160"/>
                  </a:lnTo>
                  <a:close/>
                </a:path>
                <a:path w="933450" h="209550">
                  <a:moveTo>
                    <a:pt x="850684" y="12014"/>
                  </a:moveTo>
                  <a:lnTo>
                    <a:pt x="849947" y="6794"/>
                  </a:lnTo>
                  <a:lnTo>
                    <a:pt x="846328" y="7175"/>
                  </a:lnTo>
                  <a:lnTo>
                    <a:pt x="842708" y="7556"/>
                  </a:lnTo>
                  <a:lnTo>
                    <a:pt x="843000" y="12814"/>
                  </a:lnTo>
                  <a:lnTo>
                    <a:pt x="850684" y="12014"/>
                  </a:lnTo>
                  <a:close/>
                </a:path>
                <a:path w="933450" h="209550">
                  <a:moveTo>
                    <a:pt x="871220" y="10020"/>
                  </a:moveTo>
                  <a:lnTo>
                    <a:pt x="870508" y="4800"/>
                  </a:lnTo>
                  <a:lnTo>
                    <a:pt x="866889" y="5080"/>
                  </a:lnTo>
                  <a:lnTo>
                    <a:pt x="863269" y="5372"/>
                  </a:lnTo>
                  <a:lnTo>
                    <a:pt x="863511" y="10629"/>
                  </a:lnTo>
                  <a:lnTo>
                    <a:pt x="871220" y="10020"/>
                  </a:lnTo>
                  <a:close/>
                </a:path>
                <a:path w="933450" h="209550">
                  <a:moveTo>
                    <a:pt x="891768" y="8420"/>
                  </a:moveTo>
                  <a:lnTo>
                    <a:pt x="891095" y="3200"/>
                  </a:lnTo>
                  <a:lnTo>
                    <a:pt x="887476" y="3479"/>
                  </a:lnTo>
                  <a:lnTo>
                    <a:pt x="883856" y="3759"/>
                  </a:lnTo>
                  <a:lnTo>
                    <a:pt x="884059" y="9029"/>
                  </a:lnTo>
                  <a:lnTo>
                    <a:pt x="891768" y="8420"/>
                  </a:lnTo>
                  <a:close/>
                </a:path>
                <a:path w="933450" h="209550">
                  <a:moveTo>
                    <a:pt x="912329" y="6832"/>
                  </a:moveTo>
                  <a:lnTo>
                    <a:pt x="911694" y="1600"/>
                  </a:lnTo>
                  <a:lnTo>
                    <a:pt x="908075" y="1879"/>
                  </a:lnTo>
                  <a:lnTo>
                    <a:pt x="904455" y="2159"/>
                  </a:lnTo>
                  <a:lnTo>
                    <a:pt x="904633" y="7429"/>
                  </a:lnTo>
                  <a:lnTo>
                    <a:pt x="912329" y="6832"/>
                  </a:lnTo>
                  <a:close/>
                </a:path>
                <a:path w="933450" h="209550">
                  <a:moveTo>
                    <a:pt x="932903" y="5232"/>
                  </a:moveTo>
                  <a:lnTo>
                    <a:pt x="932294" y="0"/>
                  </a:lnTo>
                  <a:lnTo>
                    <a:pt x="928674" y="279"/>
                  </a:lnTo>
                  <a:lnTo>
                    <a:pt x="925055" y="558"/>
                  </a:lnTo>
                  <a:lnTo>
                    <a:pt x="925195" y="5829"/>
                  </a:lnTo>
                  <a:lnTo>
                    <a:pt x="932903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 descr=""/>
            <p:cNvSpPr/>
            <p:nvPr/>
          </p:nvSpPr>
          <p:spPr>
            <a:xfrm>
              <a:off x="4800274" y="5464407"/>
              <a:ext cx="461645" cy="0"/>
            </a:xfrm>
            <a:custGeom>
              <a:avLst/>
              <a:gdLst/>
              <a:ahLst/>
              <a:cxnLst/>
              <a:rect l="l" t="t" r="r" b="b"/>
              <a:pathLst>
                <a:path w="461645" h="0">
                  <a:moveTo>
                    <a:pt x="0" y="0"/>
                  </a:moveTo>
                  <a:lnTo>
                    <a:pt x="461376" y="0"/>
                  </a:lnTo>
                </a:path>
              </a:pathLst>
            </a:custGeom>
            <a:ln w="1451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 descr=""/>
            <p:cNvSpPr/>
            <p:nvPr/>
          </p:nvSpPr>
          <p:spPr>
            <a:xfrm>
              <a:off x="797052" y="5467527"/>
              <a:ext cx="4752340" cy="587375"/>
            </a:xfrm>
            <a:custGeom>
              <a:avLst/>
              <a:gdLst/>
              <a:ahLst/>
              <a:cxnLst/>
              <a:rect l="l" t="t" r="r" b="b"/>
              <a:pathLst>
                <a:path w="4752340" h="587375">
                  <a:moveTo>
                    <a:pt x="9207" y="56527"/>
                  </a:moveTo>
                  <a:lnTo>
                    <a:pt x="6210" y="54457"/>
                  </a:lnTo>
                  <a:lnTo>
                    <a:pt x="3213" y="52387"/>
                  </a:lnTo>
                  <a:lnTo>
                    <a:pt x="0" y="56565"/>
                  </a:lnTo>
                  <a:lnTo>
                    <a:pt x="6388" y="60972"/>
                  </a:lnTo>
                  <a:lnTo>
                    <a:pt x="9207" y="56527"/>
                  </a:lnTo>
                  <a:close/>
                </a:path>
                <a:path w="4752340" h="587375">
                  <a:moveTo>
                    <a:pt x="26225" y="68287"/>
                  </a:moveTo>
                  <a:lnTo>
                    <a:pt x="23228" y="66217"/>
                  </a:lnTo>
                  <a:lnTo>
                    <a:pt x="20231" y="64147"/>
                  </a:lnTo>
                  <a:lnTo>
                    <a:pt x="17030" y="68338"/>
                  </a:lnTo>
                  <a:lnTo>
                    <a:pt x="23418" y="72745"/>
                  </a:lnTo>
                  <a:lnTo>
                    <a:pt x="26225" y="68287"/>
                  </a:lnTo>
                  <a:close/>
                </a:path>
                <a:path w="4752340" h="587375">
                  <a:moveTo>
                    <a:pt x="43243" y="80048"/>
                  </a:moveTo>
                  <a:lnTo>
                    <a:pt x="40246" y="77978"/>
                  </a:lnTo>
                  <a:lnTo>
                    <a:pt x="37249" y="75907"/>
                  </a:lnTo>
                  <a:lnTo>
                    <a:pt x="34061" y="80098"/>
                  </a:lnTo>
                  <a:lnTo>
                    <a:pt x="40449" y="84518"/>
                  </a:lnTo>
                  <a:lnTo>
                    <a:pt x="43243" y="80048"/>
                  </a:lnTo>
                  <a:close/>
                </a:path>
                <a:path w="4752340" h="587375">
                  <a:moveTo>
                    <a:pt x="60261" y="91808"/>
                  </a:moveTo>
                  <a:lnTo>
                    <a:pt x="57264" y="89738"/>
                  </a:lnTo>
                  <a:lnTo>
                    <a:pt x="54267" y="87668"/>
                  </a:lnTo>
                  <a:lnTo>
                    <a:pt x="51104" y="91871"/>
                  </a:lnTo>
                  <a:lnTo>
                    <a:pt x="57480" y="96291"/>
                  </a:lnTo>
                  <a:lnTo>
                    <a:pt x="60261" y="91808"/>
                  </a:lnTo>
                  <a:close/>
                </a:path>
                <a:path w="4752340" h="587375">
                  <a:moveTo>
                    <a:pt x="77279" y="103568"/>
                  </a:moveTo>
                  <a:lnTo>
                    <a:pt x="74282" y="101498"/>
                  </a:lnTo>
                  <a:lnTo>
                    <a:pt x="71285" y="99428"/>
                  </a:lnTo>
                  <a:lnTo>
                    <a:pt x="68135" y="103644"/>
                  </a:lnTo>
                  <a:lnTo>
                    <a:pt x="74510" y="108051"/>
                  </a:lnTo>
                  <a:lnTo>
                    <a:pt x="77279" y="103568"/>
                  </a:lnTo>
                  <a:close/>
                </a:path>
                <a:path w="4752340" h="587375">
                  <a:moveTo>
                    <a:pt x="94373" y="115189"/>
                  </a:moveTo>
                  <a:lnTo>
                    <a:pt x="91338" y="113182"/>
                  </a:lnTo>
                  <a:lnTo>
                    <a:pt x="88303" y="111175"/>
                  </a:lnTo>
                  <a:lnTo>
                    <a:pt x="85153" y="115404"/>
                  </a:lnTo>
                  <a:lnTo>
                    <a:pt x="91630" y="119684"/>
                  </a:lnTo>
                  <a:lnTo>
                    <a:pt x="94373" y="115189"/>
                  </a:lnTo>
                  <a:close/>
                </a:path>
                <a:path w="4752340" h="587375">
                  <a:moveTo>
                    <a:pt x="111645" y="126580"/>
                  </a:moveTo>
                  <a:lnTo>
                    <a:pt x="108610" y="124574"/>
                  </a:lnTo>
                  <a:lnTo>
                    <a:pt x="105575" y="122567"/>
                  </a:lnTo>
                  <a:lnTo>
                    <a:pt x="102450" y="126809"/>
                  </a:lnTo>
                  <a:lnTo>
                    <a:pt x="108927" y="131089"/>
                  </a:lnTo>
                  <a:lnTo>
                    <a:pt x="111645" y="126580"/>
                  </a:lnTo>
                  <a:close/>
                </a:path>
                <a:path w="4752340" h="587375">
                  <a:moveTo>
                    <a:pt x="128905" y="137972"/>
                  </a:moveTo>
                  <a:lnTo>
                    <a:pt x="125869" y="135966"/>
                  </a:lnTo>
                  <a:lnTo>
                    <a:pt x="122834" y="133959"/>
                  </a:lnTo>
                  <a:lnTo>
                    <a:pt x="119722" y="138214"/>
                  </a:lnTo>
                  <a:lnTo>
                    <a:pt x="126199" y="142494"/>
                  </a:lnTo>
                  <a:lnTo>
                    <a:pt x="128905" y="137972"/>
                  </a:lnTo>
                  <a:close/>
                </a:path>
                <a:path w="4752340" h="587375">
                  <a:moveTo>
                    <a:pt x="146177" y="149364"/>
                  </a:moveTo>
                  <a:lnTo>
                    <a:pt x="143141" y="147358"/>
                  </a:lnTo>
                  <a:lnTo>
                    <a:pt x="140106" y="145351"/>
                  </a:lnTo>
                  <a:lnTo>
                    <a:pt x="137007" y="149618"/>
                  </a:lnTo>
                  <a:lnTo>
                    <a:pt x="143484" y="153898"/>
                  </a:lnTo>
                  <a:lnTo>
                    <a:pt x="146177" y="149364"/>
                  </a:lnTo>
                  <a:close/>
                </a:path>
                <a:path w="4752340" h="587375">
                  <a:moveTo>
                    <a:pt x="163436" y="160756"/>
                  </a:moveTo>
                  <a:lnTo>
                    <a:pt x="160401" y="158750"/>
                  </a:lnTo>
                  <a:lnTo>
                    <a:pt x="157365" y="156743"/>
                  </a:lnTo>
                  <a:lnTo>
                    <a:pt x="154292" y="161023"/>
                  </a:lnTo>
                  <a:lnTo>
                    <a:pt x="160769" y="165290"/>
                  </a:lnTo>
                  <a:lnTo>
                    <a:pt x="163436" y="160756"/>
                  </a:lnTo>
                  <a:close/>
                </a:path>
                <a:path w="4752340" h="587375">
                  <a:moveTo>
                    <a:pt x="180695" y="172148"/>
                  </a:moveTo>
                  <a:lnTo>
                    <a:pt x="177660" y="170141"/>
                  </a:lnTo>
                  <a:lnTo>
                    <a:pt x="174625" y="168135"/>
                  </a:lnTo>
                  <a:lnTo>
                    <a:pt x="171564" y="172427"/>
                  </a:lnTo>
                  <a:lnTo>
                    <a:pt x="178041" y="176695"/>
                  </a:lnTo>
                  <a:lnTo>
                    <a:pt x="180695" y="172148"/>
                  </a:lnTo>
                  <a:close/>
                </a:path>
                <a:path w="4752340" h="587375">
                  <a:moveTo>
                    <a:pt x="198132" y="183273"/>
                  </a:moveTo>
                  <a:lnTo>
                    <a:pt x="195046" y="181343"/>
                  </a:lnTo>
                  <a:lnTo>
                    <a:pt x="191960" y="179412"/>
                  </a:lnTo>
                  <a:lnTo>
                    <a:pt x="188925" y="183705"/>
                  </a:lnTo>
                  <a:lnTo>
                    <a:pt x="195491" y="187833"/>
                  </a:lnTo>
                  <a:lnTo>
                    <a:pt x="198132" y="183273"/>
                  </a:lnTo>
                  <a:close/>
                </a:path>
                <a:path w="4752340" h="587375">
                  <a:moveTo>
                    <a:pt x="215658" y="194271"/>
                  </a:moveTo>
                  <a:lnTo>
                    <a:pt x="212572" y="192341"/>
                  </a:lnTo>
                  <a:lnTo>
                    <a:pt x="209486" y="190411"/>
                  </a:lnTo>
                  <a:lnTo>
                    <a:pt x="206463" y="194716"/>
                  </a:lnTo>
                  <a:lnTo>
                    <a:pt x="213042" y="198843"/>
                  </a:lnTo>
                  <a:lnTo>
                    <a:pt x="215658" y="194271"/>
                  </a:lnTo>
                  <a:close/>
                </a:path>
                <a:path w="4752340" h="587375">
                  <a:moveTo>
                    <a:pt x="233172" y="205257"/>
                  </a:moveTo>
                  <a:lnTo>
                    <a:pt x="230085" y="203327"/>
                  </a:lnTo>
                  <a:lnTo>
                    <a:pt x="226999" y="201396"/>
                  </a:lnTo>
                  <a:lnTo>
                    <a:pt x="224002" y="205714"/>
                  </a:lnTo>
                  <a:lnTo>
                    <a:pt x="230568" y="209842"/>
                  </a:lnTo>
                  <a:lnTo>
                    <a:pt x="233172" y="205257"/>
                  </a:lnTo>
                  <a:close/>
                </a:path>
                <a:path w="4752340" h="587375">
                  <a:moveTo>
                    <a:pt x="250685" y="216255"/>
                  </a:moveTo>
                  <a:lnTo>
                    <a:pt x="247599" y="214325"/>
                  </a:lnTo>
                  <a:lnTo>
                    <a:pt x="244513" y="212394"/>
                  </a:lnTo>
                  <a:lnTo>
                    <a:pt x="241528" y="216725"/>
                  </a:lnTo>
                  <a:lnTo>
                    <a:pt x="248107" y="220853"/>
                  </a:lnTo>
                  <a:lnTo>
                    <a:pt x="250685" y="216255"/>
                  </a:lnTo>
                  <a:close/>
                </a:path>
                <a:path w="4752340" h="587375">
                  <a:moveTo>
                    <a:pt x="268211" y="227253"/>
                  </a:moveTo>
                  <a:lnTo>
                    <a:pt x="265125" y="225323"/>
                  </a:lnTo>
                  <a:lnTo>
                    <a:pt x="262039" y="223393"/>
                  </a:lnTo>
                  <a:lnTo>
                    <a:pt x="259080" y="227736"/>
                  </a:lnTo>
                  <a:lnTo>
                    <a:pt x="265645" y="231863"/>
                  </a:lnTo>
                  <a:lnTo>
                    <a:pt x="268211" y="227253"/>
                  </a:lnTo>
                  <a:close/>
                </a:path>
                <a:path w="4752340" h="587375">
                  <a:moveTo>
                    <a:pt x="285762" y="238175"/>
                  </a:moveTo>
                  <a:lnTo>
                    <a:pt x="282638" y="236321"/>
                  </a:lnTo>
                  <a:lnTo>
                    <a:pt x="279552" y="234391"/>
                  </a:lnTo>
                  <a:lnTo>
                    <a:pt x="276606" y="238747"/>
                  </a:lnTo>
                  <a:lnTo>
                    <a:pt x="279895" y="240817"/>
                  </a:lnTo>
                  <a:lnTo>
                    <a:pt x="283235" y="242798"/>
                  </a:lnTo>
                  <a:lnTo>
                    <a:pt x="285762" y="238175"/>
                  </a:lnTo>
                  <a:close/>
                </a:path>
                <a:path w="4752340" h="587375">
                  <a:moveTo>
                    <a:pt x="303542" y="248742"/>
                  </a:moveTo>
                  <a:lnTo>
                    <a:pt x="300418" y="246888"/>
                  </a:lnTo>
                  <a:lnTo>
                    <a:pt x="297294" y="245033"/>
                  </a:lnTo>
                  <a:lnTo>
                    <a:pt x="294360" y="249402"/>
                  </a:lnTo>
                  <a:lnTo>
                    <a:pt x="301028" y="253377"/>
                  </a:lnTo>
                  <a:lnTo>
                    <a:pt x="303542" y="248742"/>
                  </a:lnTo>
                  <a:close/>
                </a:path>
                <a:path w="4752340" h="587375">
                  <a:moveTo>
                    <a:pt x="321310" y="259308"/>
                  </a:moveTo>
                  <a:lnTo>
                    <a:pt x="318185" y="257454"/>
                  </a:lnTo>
                  <a:lnTo>
                    <a:pt x="315061" y="255600"/>
                  </a:lnTo>
                  <a:lnTo>
                    <a:pt x="312153" y="259981"/>
                  </a:lnTo>
                  <a:lnTo>
                    <a:pt x="318820" y="263956"/>
                  </a:lnTo>
                  <a:lnTo>
                    <a:pt x="321310" y="259308"/>
                  </a:lnTo>
                  <a:close/>
                </a:path>
                <a:path w="4752340" h="587375">
                  <a:moveTo>
                    <a:pt x="339090" y="269887"/>
                  </a:moveTo>
                  <a:lnTo>
                    <a:pt x="335965" y="268033"/>
                  </a:lnTo>
                  <a:lnTo>
                    <a:pt x="332841" y="266179"/>
                  </a:lnTo>
                  <a:lnTo>
                    <a:pt x="329946" y="270573"/>
                  </a:lnTo>
                  <a:lnTo>
                    <a:pt x="336626" y="274548"/>
                  </a:lnTo>
                  <a:lnTo>
                    <a:pt x="339090" y="269887"/>
                  </a:lnTo>
                  <a:close/>
                </a:path>
                <a:path w="4752340" h="587375">
                  <a:moveTo>
                    <a:pt x="356870" y="280454"/>
                  </a:moveTo>
                  <a:lnTo>
                    <a:pt x="353745" y="278599"/>
                  </a:lnTo>
                  <a:lnTo>
                    <a:pt x="350621" y="276745"/>
                  </a:lnTo>
                  <a:lnTo>
                    <a:pt x="347751" y="281152"/>
                  </a:lnTo>
                  <a:lnTo>
                    <a:pt x="354418" y="285127"/>
                  </a:lnTo>
                  <a:lnTo>
                    <a:pt x="356870" y="280454"/>
                  </a:lnTo>
                  <a:close/>
                </a:path>
                <a:path w="4752340" h="587375">
                  <a:moveTo>
                    <a:pt x="374650" y="291020"/>
                  </a:moveTo>
                  <a:lnTo>
                    <a:pt x="371525" y="289166"/>
                  </a:lnTo>
                  <a:lnTo>
                    <a:pt x="368401" y="287312"/>
                  </a:lnTo>
                  <a:lnTo>
                    <a:pt x="365556" y="291731"/>
                  </a:lnTo>
                  <a:lnTo>
                    <a:pt x="372224" y="295706"/>
                  </a:lnTo>
                  <a:lnTo>
                    <a:pt x="374650" y="291020"/>
                  </a:lnTo>
                  <a:close/>
                </a:path>
                <a:path w="4752340" h="587375">
                  <a:moveTo>
                    <a:pt x="392671" y="301180"/>
                  </a:moveTo>
                  <a:lnTo>
                    <a:pt x="389496" y="299402"/>
                  </a:lnTo>
                  <a:lnTo>
                    <a:pt x="386321" y="297624"/>
                  </a:lnTo>
                  <a:lnTo>
                    <a:pt x="383501" y="302069"/>
                  </a:lnTo>
                  <a:lnTo>
                    <a:pt x="390271" y="305866"/>
                  </a:lnTo>
                  <a:lnTo>
                    <a:pt x="392671" y="301180"/>
                  </a:lnTo>
                  <a:close/>
                </a:path>
                <a:path w="4752340" h="587375">
                  <a:moveTo>
                    <a:pt x="410705" y="311289"/>
                  </a:moveTo>
                  <a:lnTo>
                    <a:pt x="407530" y="309511"/>
                  </a:lnTo>
                  <a:lnTo>
                    <a:pt x="404355" y="307733"/>
                  </a:lnTo>
                  <a:lnTo>
                    <a:pt x="401548" y="312191"/>
                  </a:lnTo>
                  <a:lnTo>
                    <a:pt x="408330" y="315988"/>
                  </a:lnTo>
                  <a:lnTo>
                    <a:pt x="410705" y="311289"/>
                  </a:lnTo>
                  <a:close/>
                </a:path>
                <a:path w="4752340" h="587375">
                  <a:moveTo>
                    <a:pt x="428739" y="321398"/>
                  </a:moveTo>
                  <a:lnTo>
                    <a:pt x="425564" y="319620"/>
                  </a:lnTo>
                  <a:lnTo>
                    <a:pt x="422389" y="317842"/>
                  </a:lnTo>
                  <a:lnTo>
                    <a:pt x="419608" y="322313"/>
                  </a:lnTo>
                  <a:lnTo>
                    <a:pt x="426377" y="326110"/>
                  </a:lnTo>
                  <a:lnTo>
                    <a:pt x="428739" y="321398"/>
                  </a:lnTo>
                  <a:close/>
                </a:path>
                <a:path w="4752340" h="587375">
                  <a:moveTo>
                    <a:pt x="446786" y="331520"/>
                  </a:moveTo>
                  <a:lnTo>
                    <a:pt x="443611" y="329742"/>
                  </a:lnTo>
                  <a:lnTo>
                    <a:pt x="440436" y="327964"/>
                  </a:lnTo>
                  <a:lnTo>
                    <a:pt x="437680" y="332447"/>
                  </a:lnTo>
                  <a:lnTo>
                    <a:pt x="444449" y="336245"/>
                  </a:lnTo>
                  <a:lnTo>
                    <a:pt x="446786" y="331520"/>
                  </a:lnTo>
                  <a:close/>
                </a:path>
                <a:path w="4752340" h="587375">
                  <a:moveTo>
                    <a:pt x="464820" y="341630"/>
                  </a:moveTo>
                  <a:lnTo>
                    <a:pt x="461645" y="339852"/>
                  </a:lnTo>
                  <a:lnTo>
                    <a:pt x="458470" y="338074"/>
                  </a:lnTo>
                  <a:lnTo>
                    <a:pt x="455739" y="342569"/>
                  </a:lnTo>
                  <a:lnTo>
                    <a:pt x="462508" y="346367"/>
                  </a:lnTo>
                  <a:lnTo>
                    <a:pt x="464820" y="341630"/>
                  </a:lnTo>
                  <a:close/>
                </a:path>
                <a:path w="4752340" h="587375">
                  <a:moveTo>
                    <a:pt x="483082" y="351320"/>
                  </a:moveTo>
                  <a:lnTo>
                    <a:pt x="479869" y="349631"/>
                  </a:lnTo>
                  <a:lnTo>
                    <a:pt x="476656" y="347941"/>
                  </a:lnTo>
                  <a:lnTo>
                    <a:pt x="473938" y="352463"/>
                  </a:lnTo>
                  <a:lnTo>
                    <a:pt x="480809" y="356069"/>
                  </a:lnTo>
                  <a:lnTo>
                    <a:pt x="483082" y="351320"/>
                  </a:lnTo>
                  <a:close/>
                </a:path>
                <a:path w="4752340" h="587375">
                  <a:moveTo>
                    <a:pt x="501383" y="360946"/>
                  </a:moveTo>
                  <a:lnTo>
                    <a:pt x="498170" y="359257"/>
                  </a:lnTo>
                  <a:lnTo>
                    <a:pt x="494957" y="357568"/>
                  </a:lnTo>
                  <a:lnTo>
                    <a:pt x="492264" y="362102"/>
                  </a:lnTo>
                  <a:lnTo>
                    <a:pt x="499135" y="365709"/>
                  </a:lnTo>
                  <a:lnTo>
                    <a:pt x="501383" y="360946"/>
                  </a:lnTo>
                  <a:close/>
                </a:path>
                <a:path w="4752340" h="587375">
                  <a:moveTo>
                    <a:pt x="519684" y="370573"/>
                  </a:moveTo>
                  <a:lnTo>
                    <a:pt x="516470" y="368884"/>
                  </a:lnTo>
                  <a:lnTo>
                    <a:pt x="513257" y="367195"/>
                  </a:lnTo>
                  <a:lnTo>
                    <a:pt x="510590" y="371741"/>
                  </a:lnTo>
                  <a:lnTo>
                    <a:pt x="517461" y="375348"/>
                  </a:lnTo>
                  <a:lnTo>
                    <a:pt x="519684" y="370573"/>
                  </a:lnTo>
                  <a:close/>
                </a:path>
                <a:path w="4752340" h="587375">
                  <a:moveTo>
                    <a:pt x="537984" y="380187"/>
                  </a:moveTo>
                  <a:lnTo>
                    <a:pt x="534771" y="378498"/>
                  </a:lnTo>
                  <a:lnTo>
                    <a:pt x="531558" y="376809"/>
                  </a:lnTo>
                  <a:lnTo>
                    <a:pt x="528916" y="381368"/>
                  </a:lnTo>
                  <a:lnTo>
                    <a:pt x="535787" y="384975"/>
                  </a:lnTo>
                  <a:lnTo>
                    <a:pt x="537984" y="380187"/>
                  </a:lnTo>
                  <a:close/>
                </a:path>
                <a:path w="4752340" h="587375">
                  <a:moveTo>
                    <a:pt x="556285" y="389813"/>
                  </a:moveTo>
                  <a:lnTo>
                    <a:pt x="553072" y="388124"/>
                  </a:lnTo>
                  <a:lnTo>
                    <a:pt x="549859" y="386435"/>
                  </a:lnTo>
                  <a:lnTo>
                    <a:pt x="547243" y="391007"/>
                  </a:lnTo>
                  <a:lnTo>
                    <a:pt x="554113" y="394627"/>
                  </a:lnTo>
                  <a:lnTo>
                    <a:pt x="556285" y="389813"/>
                  </a:lnTo>
                  <a:close/>
                </a:path>
                <a:path w="4752340" h="587375">
                  <a:moveTo>
                    <a:pt x="574865" y="398919"/>
                  </a:moveTo>
                  <a:lnTo>
                    <a:pt x="571601" y="397319"/>
                  </a:lnTo>
                  <a:lnTo>
                    <a:pt x="568337" y="395719"/>
                  </a:lnTo>
                  <a:lnTo>
                    <a:pt x="565759" y="400316"/>
                  </a:lnTo>
                  <a:lnTo>
                    <a:pt x="572731" y="403733"/>
                  </a:lnTo>
                  <a:lnTo>
                    <a:pt x="574865" y="398919"/>
                  </a:lnTo>
                  <a:close/>
                </a:path>
                <a:path w="4752340" h="587375">
                  <a:moveTo>
                    <a:pt x="593432" y="408025"/>
                  </a:moveTo>
                  <a:lnTo>
                    <a:pt x="590169" y="406425"/>
                  </a:lnTo>
                  <a:lnTo>
                    <a:pt x="586905" y="404825"/>
                  </a:lnTo>
                  <a:lnTo>
                    <a:pt x="584352" y="409435"/>
                  </a:lnTo>
                  <a:lnTo>
                    <a:pt x="591324" y="412851"/>
                  </a:lnTo>
                  <a:lnTo>
                    <a:pt x="593432" y="408025"/>
                  </a:lnTo>
                  <a:close/>
                </a:path>
                <a:path w="4752340" h="587375">
                  <a:moveTo>
                    <a:pt x="611987" y="417118"/>
                  </a:moveTo>
                  <a:lnTo>
                    <a:pt x="608723" y="415518"/>
                  </a:lnTo>
                  <a:lnTo>
                    <a:pt x="605459" y="413918"/>
                  </a:lnTo>
                  <a:lnTo>
                    <a:pt x="602932" y="418541"/>
                  </a:lnTo>
                  <a:lnTo>
                    <a:pt x="609904" y="421957"/>
                  </a:lnTo>
                  <a:lnTo>
                    <a:pt x="611987" y="417118"/>
                  </a:lnTo>
                  <a:close/>
                </a:path>
                <a:path w="4752340" h="587375">
                  <a:moveTo>
                    <a:pt x="630555" y="426224"/>
                  </a:moveTo>
                  <a:lnTo>
                    <a:pt x="627291" y="424624"/>
                  </a:lnTo>
                  <a:lnTo>
                    <a:pt x="624027" y="423024"/>
                  </a:lnTo>
                  <a:lnTo>
                    <a:pt x="621538" y="427659"/>
                  </a:lnTo>
                  <a:lnTo>
                    <a:pt x="628510" y="431076"/>
                  </a:lnTo>
                  <a:lnTo>
                    <a:pt x="630555" y="426224"/>
                  </a:lnTo>
                  <a:close/>
                </a:path>
                <a:path w="4752340" h="587375">
                  <a:moveTo>
                    <a:pt x="649224" y="435140"/>
                  </a:moveTo>
                  <a:lnTo>
                    <a:pt x="645909" y="433641"/>
                  </a:lnTo>
                  <a:lnTo>
                    <a:pt x="642594" y="432142"/>
                  </a:lnTo>
                  <a:lnTo>
                    <a:pt x="640130" y="436803"/>
                  </a:lnTo>
                  <a:lnTo>
                    <a:pt x="647204" y="440004"/>
                  </a:lnTo>
                  <a:lnTo>
                    <a:pt x="649224" y="435140"/>
                  </a:lnTo>
                  <a:close/>
                </a:path>
                <a:path w="4752340" h="587375">
                  <a:moveTo>
                    <a:pt x="668045" y="443674"/>
                  </a:moveTo>
                  <a:lnTo>
                    <a:pt x="664730" y="442175"/>
                  </a:lnTo>
                  <a:lnTo>
                    <a:pt x="661416" y="440677"/>
                  </a:lnTo>
                  <a:lnTo>
                    <a:pt x="658990" y="445350"/>
                  </a:lnTo>
                  <a:lnTo>
                    <a:pt x="666051" y="448551"/>
                  </a:lnTo>
                  <a:lnTo>
                    <a:pt x="668045" y="443674"/>
                  </a:lnTo>
                  <a:close/>
                </a:path>
                <a:path w="4752340" h="587375">
                  <a:moveTo>
                    <a:pt x="686879" y="452221"/>
                  </a:moveTo>
                  <a:lnTo>
                    <a:pt x="683564" y="450723"/>
                  </a:lnTo>
                  <a:lnTo>
                    <a:pt x="680250" y="449224"/>
                  </a:lnTo>
                  <a:lnTo>
                    <a:pt x="677849" y="453910"/>
                  </a:lnTo>
                  <a:lnTo>
                    <a:pt x="684923" y="457123"/>
                  </a:lnTo>
                  <a:lnTo>
                    <a:pt x="686879" y="452221"/>
                  </a:lnTo>
                  <a:close/>
                </a:path>
                <a:path w="4752340" h="587375">
                  <a:moveTo>
                    <a:pt x="705700" y="460768"/>
                  </a:moveTo>
                  <a:lnTo>
                    <a:pt x="702386" y="459270"/>
                  </a:lnTo>
                  <a:lnTo>
                    <a:pt x="699071" y="457771"/>
                  </a:lnTo>
                  <a:lnTo>
                    <a:pt x="696709" y="462470"/>
                  </a:lnTo>
                  <a:lnTo>
                    <a:pt x="703783" y="465683"/>
                  </a:lnTo>
                  <a:lnTo>
                    <a:pt x="705700" y="460768"/>
                  </a:lnTo>
                  <a:close/>
                </a:path>
                <a:path w="4752340" h="587375">
                  <a:moveTo>
                    <a:pt x="724535" y="469315"/>
                  </a:moveTo>
                  <a:lnTo>
                    <a:pt x="721220" y="467817"/>
                  </a:lnTo>
                  <a:lnTo>
                    <a:pt x="717905" y="466318"/>
                  </a:lnTo>
                  <a:lnTo>
                    <a:pt x="715568" y="471030"/>
                  </a:lnTo>
                  <a:lnTo>
                    <a:pt x="722642" y="474243"/>
                  </a:lnTo>
                  <a:lnTo>
                    <a:pt x="724535" y="469315"/>
                  </a:lnTo>
                  <a:close/>
                </a:path>
                <a:path w="4752340" h="587375">
                  <a:moveTo>
                    <a:pt x="743572" y="477354"/>
                  </a:moveTo>
                  <a:lnTo>
                    <a:pt x="740219" y="475957"/>
                  </a:lnTo>
                  <a:lnTo>
                    <a:pt x="736866" y="474560"/>
                  </a:lnTo>
                  <a:lnTo>
                    <a:pt x="734555" y="479298"/>
                  </a:lnTo>
                  <a:lnTo>
                    <a:pt x="741730" y="482282"/>
                  </a:lnTo>
                  <a:lnTo>
                    <a:pt x="743572" y="477354"/>
                  </a:lnTo>
                  <a:close/>
                </a:path>
                <a:path w="4752340" h="587375">
                  <a:moveTo>
                    <a:pt x="762647" y="485305"/>
                  </a:moveTo>
                  <a:lnTo>
                    <a:pt x="759294" y="483908"/>
                  </a:lnTo>
                  <a:lnTo>
                    <a:pt x="755942" y="482511"/>
                  </a:lnTo>
                  <a:lnTo>
                    <a:pt x="753668" y="487260"/>
                  </a:lnTo>
                  <a:lnTo>
                    <a:pt x="760844" y="490258"/>
                  </a:lnTo>
                  <a:lnTo>
                    <a:pt x="762647" y="485305"/>
                  </a:lnTo>
                  <a:close/>
                </a:path>
                <a:path w="4752340" h="587375">
                  <a:moveTo>
                    <a:pt x="781735" y="493255"/>
                  </a:moveTo>
                  <a:lnTo>
                    <a:pt x="778383" y="491858"/>
                  </a:lnTo>
                  <a:lnTo>
                    <a:pt x="775030" y="490461"/>
                  </a:lnTo>
                  <a:lnTo>
                    <a:pt x="772795" y="495236"/>
                  </a:lnTo>
                  <a:lnTo>
                    <a:pt x="779957" y="498221"/>
                  </a:lnTo>
                  <a:lnTo>
                    <a:pt x="781735" y="493255"/>
                  </a:lnTo>
                  <a:close/>
                </a:path>
                <a:path w="4752340" h="587375">
                  <a:moveTo>
                    <a:pt x="800823" y="501218"/>
                  </a:moveTo>
                  <a:lnTo>
                    <a:pt x="797471" y="499821"/>
                  </a:lnTo>
                  <a:lnTo>
                    <a:pt x="794118" y="498424"/>
                  </a:lnTo>
                  <a:lnTo>
                    <a:pt x="791921" y="503212"/>
                  </a:lnTo>
                  <a:lnTo>
                    <a:pt x="799084" y="506196"/>
                  </a:lnTo>
                  <a:lnTo>
                    <a:pt x="800823" y="501218"/>
                  </a:lnTo>
                  <a:close/>
                </a:path>
                <a:path w="4752340" h="587375">
                  <a:moveTo>
                    <a:pt x="820039" y="508838"/>
                  </a:moveTo>
                  <a:lnTo>
                    <a:pt x="816635" y="507555"/>
                  </a:lnTo>
                  <a:lnTo>
                    <a:pt x="813231" y="506272"/>
                  </a:lnTo>
                  <a:lnTo>
                    <a:pt x="811072" y="511073"/>
                  </a:lnTo>
                  <a:lnTo>
                    <a:pt x="818337" y="513829"/>
                  </a:lnTo>
                  <a:lnTo>
                    <a:pt x="820039" y="508838"/>
                  </a:lnTo>
                  <a:close/>
                </a:path>
                <a:path w="4752340" h="587375">
                  <a:moveTo>
                    <a:pt x="839368" y="516166"/>
                  </a:moveTo>
                  <a:lnTo>
                    <a:pt x="835964" y="514883"/>
                  </a:lnTo>
                  <a:lnTo>
                    <a:pt x="832561" y="513600"/>
                  </a:lnTo>
                  <a:lnTo>
                    <a:pt x="830440" y="518414"/>
                  </a:lnTo>
                  <a:lnTo>
                    <a:pt x="837704" y="521169"/>
                  </a:lnTo>
                  <a:lnTo>
                    <a:pt x="839368" y="516166"/>
                  </a:lnTo>
                  <a:close/>
                </a:path>
                <a:path w="4752340" h="587375">
                  <a:moveTo>
                    <a:pt x="858697" y="523481"/>
                  </a:moveTo>
                  <a:lnTo>
                    <a:pt x="855294" y="522198"/>
                  </a:lnTo>
                  <a:lnTo>
                    <a:pt x="851890" y="520915"/>
                  </a:lnTo>
                  <a:lnTo>
                    <a:pt x="849807" y="525741"/>
                  </a:lnTo>
                  <a:lnTo>
                    <a:pt x="857072" y="528497"/>
                  </a:lnTo>
                  <a:lnTo>
                    <a:pt x="858697" y="523481"/>
                  </a:lnTo>
                  <a:close/>
                </a:path>
                <a:path w="4752340" h="587375">
                  <a:moveTo>
                    <a:pt x="878039" y="530809"/>
                  </a:moveTo>
                  <a:lnTo>
                    <a:pt x="874636" y="529526"/>
                  </a:lnTo>
                  <a:lnTo>
                    <a:pt x="871232" y="528243"/>
                  </a:lnTo>
                  <a:lnTo>
                    <a:pt x="869188" y="533095"/>
                  </a:lnTo>
                  <a:lnTo>
                    <a:pt x="876452" y="535838"/>
                  </a:lnTo>
                  <a:lnTo>
                    <a:pt x="878039" y="530809"/>
                  </a:lnTo>
                  <a:close/>
                </a:path>
                <a:path w="4752340" h="587375">
                  <a:moveTo>
                    <a:pt x="897445" y="537908"/>
                  </a:moveTo>
                  <a:lnTo>
                    <a:pt x="894003" y="536740"/>
                  </a:lnTo>
                  <a:lnTo>
                    <a:pt x="890562" y="535571"/>
                  </a:lnTo>
                  <a:lnTo>
                    <a:pt x="888555" y="540448"/>
                  </a:lnTo>
                  <a:lnTo>
                    <a:pt x="895908" y="542950"/>
                  </a:lnTo>
                  <a:lnTo>
                    <a:pt x="897445" y="537908"/>
                  </a:lnTo>
                  <a:close/>
                </a:path>
                <a:path w="4752340" h="587375">
                  <a:moveTo>
                    <a:pt x="917016" y="544563"/>
                  </a:moveTo>
                  <a:lnTo>
                    <a:pt x="913574" y="543394"/>
                  </a:lnTo>
                  <a:lnTo>
                    <a:pt x="910132" y="542226"/>
                  </a:lnTo>
                  <a:lnTo>
                    <a:pt x="908164" y="547116"/>
                  </a:lnTo>
                  <a:lnTo>
                    <a:pt x="915517" y="549617"/>
                  </a:lnTo>
                  <a:lnTo>
                    <a:pt x="917016" y="544563"/>
                  </a:lnTo>
                  <a:close/>
                </a:path>
                <a:path w="4752340" h="587375">
                  <a:moveTo>
                    <a:pt x="936586" y="551230"/>
                  </a:moveTo>
                  <a:lnTo>
                    <a:pt x="933145" y="550062"/>
                  </a:lnTo>
                  <a:lnTo>
                    <a:pt x="929703" y="548894"/>
                  </a:lnTo>
                  <a:lnTo>
                    <a:pt x="927785" y="553796"/>
                  </a:lnTo>
                  <a:lnTo>
                    <a:pt x="935139" y="556298"/>
                  </a:lnTo>
                  <a:lnTo>
                    <a:pt x="936586" y="551230"/>
                  </a:lnTo>
                  <a:close/>
                </a:path>
                <a:path w="4752340" h="587375">
                  <a:moveTo>
                    <a:pt x="956144" y="557898"/>
                  </a:moveTo>
                  <a:lnTo>
                    <a:pt x="952703" y="556729"/>
                  </a:lnTo>
                  <a:lnTo>
                    <a:pt x="949261" y="555561"/>
                  </a:lnTo>
                  <a:lnTo>
                    <a:pt x="947381" y="560476"/>
                  </a:lnTo>
                  <a:lnTo>
                    <a:pt x="954735" y="562978"/>
                  </a:lnTo>
                  <a:lnTo>
                    <a:pt x="956144" y="557898"/>
                  </a:lnTo>
                  <a:close/>
                </a:path>
                <a:path w="4752340" h="587375">
                  <a:moveTo>
                    <a:pt x="975779" y="564349"/>
                  </a:moveTo>
                  <a:lnTo>
                    <a:pt x="972299" y="563295"/>
                  </a:lnTo>
                  <a:lnTo>
                    <a:pt x="968819" y="562241"/>
                  </a:lnTo>
                  <a:lnTo>
                    <a:pt x="966978" y="567182"/>
                  </a:lnTo>
                  <a:lnTo>
                    <a:pt x="974420" y="569429"/>
                  </a:lnTo>
                  <a:lnTo>
                    <a:pt x="975779" y="564349"/>
                  </a:lnTo>
                  <a:close/>
                </a:path>
                <a:path w="4752340" h="587375">
                  <a:moveTo>
                    <a:pt x="995578" y="570306"/>
                  </a:moveTo>
                  <a:lnTo>
                    <a:pt x="992098" y="569252"/>
                  </a:lnTo>
                  <a:lnTo>
                    <a:pt x="988618" y="568198"/>
                  </a:lnTo>
                  <a:lnTo>
                    <a:pt x="986828" y="573163"/>
                  </a:lnTo>
                  <a:lnTo>
                    <a:pt x="994257" y="575398"/>
                  </a:lnTo>
                  <a:lnTo>
                    <a:pt x="995578" y="570306"/>
                  </a:lnTo>
                  <a:close/>
                </a:path>
                <a:path w="4752340" h="587375">
                  <a:moveTo>
                    <a:pt x="1015365" y="576275"/>
                  </a:moveTo>
                  <a:lnTo>
                    <a:pt x="1011885" y="575221"/>
                  </a:lnTo>
                  <a:lnTo>
                    <a:pt x="1008405" y="574167"/>
                  </a:lnTo>
                  <a:lnTo>
                    <a:pt x="1006652" y="579145"/>
                  </a:lnTo>
                  <a:lnTo>
                    <a:pt x="1014095" y="581380"/>
                  </a:lnTo>
                  <a:lnTo>
                    <a:pt x="1015365" y="576275"/>
                  </a:lnTo>
                  <a:close/>
                </a:path>
                <a:path w="4752340" h="587375">
                  <a:moveTo>
                    <a:pt x="1035151" y="582244"/>
                  </a:moveTo>
                  <a:lnTo>
                    <a:pt x="1031671" y="581190"/>
                  </a:lnTo>
                  <a:lnTo>
                    <a:pt x="1028192" y="580136"/>
                  </a:lnTo>
                  <a:lnTo>
                    <a:pt x="1026490" y="585127"/>
                  </a:lnTo>
                  <a:lnTo>
                    <a:pt x="1033932" y="587362"/>
                  </a:lnTo>
                  <a:lnTo>
                    <a:pt x="1035151" y="582244"/>
                  </a:lnTo>
                  <a:close/>
                </a:path>
                <a:path w="4752340" h="587375">
                  <a:moveTo>
                    <a:pt x="4485170" y="635"/>
                  </a:moveTo>
                  <a:lnTo>
                    <a:pt x="4481550" y="317"/>
                  </a:lnTo>
                  <a:lnTo>
                    <a:pt x="4477931" y="0"/>
                  </a:lnTo>
                  <a:lnTo>
                    <a:pt x="4477296" y="5219"/>
                  </a:lnTo>
                  <a:lnTo>
                    <a:pt x="4484992" y="5905"/>
                  </a:lnTo>
                  <a:lnTo>
                    <a:pt x="4485170" y="635"/>
                  </a:lnTo>
                  <a:close/>
                </a:path>
                <a:path w="4752340" h="587375">
                  <a:moveTo>
                    <a:pt x="4505744" y="2438"/>
                  </a:moveTo>
                  <a:lnTo>
                    <a:pt x="4502124" y="2120"/>
                  </a:lnTo>
                  <a:lnTo>
                    <a:pt x="4498505" y="1803"/>
                  </a:lnTo>
                  <a:lnTo>
                    <a:pt x="4497832" y="7023"/>
                  </a:lnTo>
                  <a:lnTo>
                    <a:pt x="4505528" y="7696"/>
                  </a:lnTo>
                  <a:lnTo>
                    <a:pt x="4505744" y="2438"/>
                  </a:lnTo>
                  <a:close/>
                </a:path>
                <a:path w="4752340" h="587375">
                  <a:moveTo>
                    <a:pt x="4526318" y="4241"/>
                  </a:moveTo>
                  <a:lnTo>
                    <a:pt x="4522698" y="3924"/>
                  </a:lnTo>
                  <a:lnTo>
                    <a:pt x="4519079" y="3606"/>
                  </a:lnTo>
                  <a:lnTo>
                    <a:pt x="4518380" y="8826"/>
                  </a:lnTo>
                  <a:lnTo>
                    <a:pt x="4526077" y="9499"/>
                  </a:lnTo>
                  <a:lnTo>
                    <a:pt x="4526318" y="4241"/>
                  </a:lnTo>
                  <a:close/>
                </a:path>
                <a:path w="4752340" h="587375">
                  <a:moveTo>
                    <a:pt x="4546905" y="6057"/>
                  </a:moveTo>
                  <a:lnTo>
                    <a:pt x="4543285" y="5740"/>
                  </a:lnTo>
                  <a:lnTo>
                    <a:pt x="4539666" y="5422"/>
                  </a:lnTo>
                  <a:lnTo>
                    <a:pt x="4538942" y="10642"/>
                  </a:lnTo>
                  <a:lnTo>
                    <a:pt x="4546638" y="11315"/>
                  </a:lnTo>
                  <a:lnTo>
                    <a:pt x="4546905" y="6057"/>
                  </a:lnTo>
                  <a:close/>
                </a:path>
                <a:path w="4752340" h="587375">
                  <a:moveTo>
                    <a:pt x="4567479" y="7899"/>
                  </a:moveTo>
                  <a:lnTo>
                    <a:pt x="4563859" y="7543"/>
                  </a:lnTo>
                  <a:lnTo>
                    <a:pt x="4560240" y="7226"/>
                  </a:lnTo>
                  <a:lnTo>
                    <a:pt x="4559478" y="12446"/>
                  </a:lnTo>
                  <a:lnTo>
                    <a:pt x="4563326" y="12776"/>
                  </a:lnTo>
                  <a:lnTo>
                    <a:pt x="4567174" y="13157"/>
                  </a:lnTo>
                  <a:lnTo>
                    <a:pt x="4567479" y="7899"/>
                  </a:lnTo>
                  <a:close/>
                </a:path>
                <a:path w="4752340" h="587375">
                  <a:moveTo>
                    <a:pt x="4587989" y="10287"/>
                  </a:moveTo>
                  <a:lnTo>
                    <a:pt x="4584382" y="9867"/>
                  </a:lnTo>
                  <a:lnTo>
                    <a:pt x="4580775" y="9448"/>
                  </a:lnTo>
                  <a:lnTo>
                    <a:pt x="4579988" y="14655"/>
                  </a:lnTo>
                  <a:lnTo>
                    <a:pt x="4587659" y="15544"/>
                  </a:lnTo>
                  <a:lnTo>
                    <a:pt x="4587989" y="10287"/>
                  </a:lnTo>
                  <a:close/>
                </a:path>
                <a:path w="4752340" h="587375">
                  <a:moveTo>
                    <a:pt x="4608512" y="12636"/>
                  </a:moveTo>
                  <a:lnTo>
                    <a:pt x="4604905" y="12217"/>
                  </a:lnTo>
                  <a:lnTo>
                    <a:pt x="4601299" y="11798"/>
                  </a:lnTo>
                  <a:lnTo>
                    <a:pt x="4600486" y="17005"/>
                  </a:lnTo>
                  <a:lnTo>
                    <a:pt x="4608157" y="17894"/>
                  </a:lnTo>
                  <a:lnTo>
                    <a:pt x="4608512" y="12636"/>
                  </a:lnTo>
                  <a:close/>
                </a:path>
                <a:path w="4752340" h="587375">
                  <a:moveTo>
                    <a:pt x="4629035" y="14998"/>
                  </a:moveTo>
                  <a:lnTo>
                    <a:pt x="4625429" y="14579"/>
                  </a:lnTo>
                  <a:lnTo>
                    <a:pt x="4621822" y="14160"/>
                  </a:lnTo>
                  <a:lnTo>
                    <a:pt x="4620971" y="19367"/>
                  </a:lnTo>
                  <a:lnTo>
                    <a:pt x="4628654" y="20243"/>
                  </a:lnTo>
                  <a:lnTo>
                    <a:pt x="4629035" y="14998"/>
                  </a:lnTo>
                  <a:close/>
                </a:path>
                <a:path w="4752340" h="587375">
                  <a:moveTo>
                    <a:pt x="4649546" y="17360"/>
                  </a:moveTo>
                  <a:lnTo>
                    <a:pt x="4645939" y="16941"/>
                  </a:lnTo>
                  <a:lnTo>
                    <a:pt x="4642332" y="16522"/>
                  </a:lnTo>
                  <a:lnTo>
                    <a:pt x="4641456" y="21729"/>
                  </a:lnTo>
                  <a:lnTo>
                    <a:pt x="4649140" y="22606"/>
                  </a:lnTo>
                  <a:lnTo>
                    <a:pt x="4649546" y="17360"/>
                  </a:lnTo>
                  <a:close/>
                </a:path>
                <a:path w="4752340" h="587375">
                  <a:moveTo>
                    <a:pt x="4670069" y="19786"/>
                  </a:moveTo>
                  <a:lnTo>
                    <a:pt x="4666462" y="19304"/>
                  </a:lnTo>
                  <a:lnTo>
                    <a:pt x="4662856" y="18884"/>
                  </a:lnTo>
                  <a:lnTo>
                    <a:pt x="4661954" y="24079"/>
                  </a:lnTo>
                  <a:lnTo>
                    <a:pt x="4665789" y="24523"/>
                  </a:lnTo>
                  <a:lnTo>
                    <a:pt x="4669625" y="25044"/>
                  </a:lnTo>
                  <a:lnTo>
                    <a:pt x="4670069" y="19786"/>
                  </a:lnTo>
                  <a:close/>
                </a:path>
                <a:path w="4752340" h="587375">
                  <a:moveTo>
                    <a:pt x="4690516" y="22694"/>
                  </a:moveTo>
                  <a:lnTo>
                    <a:pt x="4686922" y="22186"/>
                  </a:lnTo>
                  <a:lnTo>
                    <a:pt x="4683328" y="21678"/>
                  </a:lnTo>
                  <a:lnTo>
                    <a:pt x="4682401" y="26860"/>
                  </a:lnTo>
                  <a:lnTo>
                    <a:pt x="4690046" y="27952"/>
                  </a:lnTo>
                  <a:lnTo>
                    <a:pt x="4690516" y="22694"/>
                  </a:lnTo>
                  <a:close/>
                </a:path>
                <a:path w="4752340" h="587375">
                  <a:moveTo>
                    <a:pt x="4710963" y="25603"/>
                  </a:moveTo>
                  <a:lnTo>
                    <a:pt x="4707369" y="25095"/>
                  </a:lnTo>
                  <a:lnTo>
                    <a:pt x="4703775" y="24587"/>
                  </a:lnTo>
                  <a:lnTo>
                    <a:pt x="4702822" y="29768"/>
                  </a:lnTo>
                  <a:lnTo>
                    <a:pt x="4710468" y="30848"/>
                  </a:lnTo>
                  <a:lnTo>
                    <a:pt x="4710963" y="25603"/>
                  </a:lnTo>
                  <a:close/>
                </a:path>
                <a:path w="4752340" h="587375">
                  <a:moveTo>
                    <a:pt x="4731410" y="28498"/>
                  </a:moveTo>
                  <a:lnTo>
                    <a:pt x="4727816" y="27990"/>
                  </a:lnTo>
                  <a:lnTo>
                    <a:pt x="4724222" y="27482"/>
                  </a:lnTo>
                  <a:lnTo>
                    <a:pt x="4723244" y="32651"/>
                  </a:lnTo>
                  <a:lnTo>
                    <a:pt x="4730889" y="33743"/>
                  </a:lnTo>
                  <a:lnTo>
                    <a:pt x="4731410" y="28498"/>
                  </a:lnTo>
                  <a:close/>
                </a:path>
                <a:path w="4752340" h="587375">
                  <a:moveTo>
                    <a:pt x="4751857" y="31407"/>
                  </a:moveTo>
                  <a:lnTo>
                    <a:pt x="4748263" y="30899"/>
                  </a:lnTo>
                  <a:lnTo>
                    <a:pt x="4744669" y="30391"/>
                  </a:lnTo>
                  <a:lnTo>
                    <a:pt x="4743666" y="35560"/>
                  </a:lnTo>
                  <a:lnTo>
                    <a:pt x="4751311" y="36652"/>
                  </a:lnTo>
                  <a:lnTo>
                    <a:pt x="4751857" y="3140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 descr=""/>
            <p:cNvSpPr/>
            <p:nvPr/>
          </p:nvSpPr>
          <p:spPr>
            <a:xfrm>
              <a:off x="1823542" y="6047663"/>
              <a:ext cx="456565" cy="82550"/>
            </a:xfrm>
            <a:custGeom>
              <a:avLst/>
              <a:gdLst/>
              <a:ahLst/>
              <a:cxnLst/>
              <a:rect l="l" t="t" r="r" b="b"/>
              <a:pathLst>
                <a:path w="456564" h="82550">
                  <a:moveTo>
                    <a:pt x="8661" y="2108"/>
                  </a:moveTo>
                  <a:lnTo>
                    <a:pt x="5181" y="1054"/>
                  </a:lnTo>
                  <a:lnTo>
                    <a:pt x="1701" y="0"/>
                  </a:lnTo>
                  <a:lnTo>
                    <a:pt x="0" y="4991"/>
                  </a:lnTo>
                  <a:lnTo>
                    <a:pt x="7442" y="7226"/>
                  </a:lnTo>
                  <a:lnTo>
                    <a:pt x="8661" y="2108"/>
                  </a:lnTo>
                  <a:close/>
                </a:path>
                <a:path w="456564" h="82550">
                  <a:moveTo>
                    <a:pt x="28536" y="7772"/>
                  </a:moveTo>
                  <a:lnTo>
                    <a:pt x="25019" y="6845"/>
                  </a:lnTo>
                  <a:lnTo>
                    <a:pt x="21501" y="5930"/>
                  </a:lnTo>
                  <a:lnTo>
                    <a:pt x="19850" y="10934"/>
                  </a:lnTo>
                  <a:lnTo>
                    <a:pt x="27355" y="12903"/>
                  </a:lnTo>
                  <a:lnTo>
                    <a:pt x="28536" y="7772"/>
                  </a:lnTo>
                  <a:close/>
                </a:path>
                <a:path w="456564" h="82550">
                  <a:moveTo>
                    <a:pt x="48539" y="13004"/>
                  </a:moveTo>
                  <a:lnTo>
                    <a:pt x="45021" y="12090"/>
                  </a:lnTo>
                  <a:lnTo>
                    <a:pt x="41503" y="11163"/>
                  </a:lnTo>
                  <a:lnTo>
                    <a:pt x="39903" y="16192"/>
                  </a:lnTo>
                  <a:lnTo>
                    <a:pt x="47409" y="18161"/>
                  </a:lnTo>
                  <a:lnTo>
                    <a:pt x="48539" y="13004"/>
                  </a:lnTo>
                  <a:close/>
                </a:path>
                <a:path w="456564" h="82550">
                  <a:moveTo>
                    <a:pt x="68529" y="18249"/>
                  </a:moveTo>
                  <a:lnTo>
                    <a:pt x="65011" y="17322"/>
                  </a:lnTo>
                  <a:lnTo>
                    <a:pt x="61493" y="16395"/>
                  </a:lnTo>
                  <a:lnTo>
                    <a:pt x="59944" y="21437"/>
                  </a:lnTo>
                  <a:lnTo>
                    <a:pt x="67449" y="23406"/>
                  </a:lnTo>
                  <a:lnTo>
                    <a:pt x="68529" y="18249"/>
                  </a:lnTo>
                  <a:close/>
                </a:path>
                <a:path w="456564" h="82550">
                  <a:moveTo>
                    <a:pt x="88519" y="23495"/>
                  </a:moveTo>
                  <a:lnTo>
                    <a:pt x="85001" y="22567"/>
                  </a:lnTo>
                  <a:lnTo>
                    <a:pt x="81483" y="21640"/>
                  </a:lnTo>
                  <a:lnTo>
                    <a:pt x="79984" y="26695"/>
                  </a:lnTo>
                  <a:lnTo>
                    <a:pt x="87490" y="28663"/>
                  </a:lnTo>
                  <a:lnTo>
                    <a:pt x="88519" y="23495"/>
                  </a:lnTo>
                  <a:close/>
                </a:path>
                <a:path w="456564" h="82550">
                  <a:moveTo>
                    <a:pt x="108623" y="28244"/>
                  </a:moveTo>
                  <a:lnTo>
                    <a:pt x="105079" y="27457"/>
                  </a:lnTo>
                  <a:lnTo>
                    <a:pt x="101536" y="26670"/>
                  </a:lnTo>
                  <a:lnTo>
                    <a:pt x="100076" y="31737"/>
                  </a:lnTo>
                  <a:lnTo>
                    <a:pt x="107657" y="33426"/>
                  </a:lnTo>
                  <a:lnTo>
                    <a:pt x="108623" y="28244"/>
                  </a:lnTo>
                  <a:close/>
                </a:path>
                <a:path w="456564" h="82550">
                  <a:moveTo>
                    <a:pt x="128790" y="32727"/>
                  </a:moveTo>
                  <a:lnTo>
                    <a:pt x="125247" y="31940"/>
                  </a:lnTo>
                  <a:lnTo>
                    <a:pt x="121704" y="31153"/>
                  </a:lnTo>
                  <a:lnTo>
                    <a:pt x="120294" y="36233"/>
                  </a:lnTo>
                  <a:lnTo>
                    <a:pt x="127876" y="37922"/>
                  </a:lnTo>
                  <a:lnTo>
                    <a:pt x="128790" y="32727"/>
                  </a:lnTo>
                  <a:close/>
                </a:path>
                <a:path w="456564" h="82550">
                  <a:moveTo>
                    <a:pt x="148971" y="37223"/>
                  </a:moveTo>
                  <a:lnTo>
                    <a:pt x="145427" y="36436"/>
                  </a:lnTo>
                  <a:lnTo>
                    <a:pt x="141884" y="35648"/>
                  </a:lnTo>
                  <a:lnTo>
                    <a:pt x="140525" y="40741"/>
                  </a:lnTo>
                  <a:lnTo>
                    <a:pt x="148107" y="42430"/>
                  </a:lnTo>
                  <a:lnTo>
                    <a:pt x="148971" y="37223"/>
                  </a:lnTo>
                  <a:close/>
                </a:path>
                <a:path w="456564" h="82550">
                  <a:moveTo>
                    <a:pt x="169138" y="41706"/>
                  </a:moveTo>
                  <a:lnTo>
                    <a:pt x="165595" y="40919"/>
                  </a:lnTo>
                  <a:lnTo>
                    <a:pt x="162052" y="40132"/>
                  </a:lnTo>
                  <a:lnTo>
                    <a:pt x="160743" y="45237"/>
                  </a:lnTo>
                  <a:lnTo>
                    <a:pt x="168325" y="46913"/>
                  </a:lnTo>
                  <a:lnTo>
                    <a:pt x="169138" y="41706"/>
                  </a:lnTo>
                  <a:close/>
                </a:path>
                <a:path w="456564" h="82550">
                  <a:moveTo>
                    <a:pt x="189471" y="45427"/>
                  </a:moveTo>
                  <a:lnTo>
                    <a:pt x="185902" y="44780"/>
                  </a:lnTo>
                  <a:lnTo>
                    <a:pt x="182333" y="44132"/>
                  </a:lnTo>
                  <a:lnTo>
                    <a:pt x="181076" y="49250"/>
                  </a:lnTo>
                  <a:lnTo>
                    <a:pt x="188722" y="50647"/>
                  </a:lnTo>
                  <a:lnTo>
                    <a:pt x="189471" y="45427"/>
                  </a:lnTo>
                  <a:close/>
                </a:path>
                <a:path w="456564" h="82550">
                  <a:moveTo>
                    <a:pt x="209791" y="49149"/>
                  </a:moveTo>
                  <a:lnTo>
                    <a:pt x="206222" y="48501"/>
                  </a:lnTo>
                  <a:lnTo>
                    <a:pt x="202653" y="47853"/>
                  </a:lnTo>
                  <a:lnTo>
                    <a:pt x="201460" y="52984"/>
                  </a:lnTo>
                  <a:lnTo>
                    <a:pt x="209105" y="54381"/>
                  </a:lnTo>
                  <a:lnTo>
                    <a:pt x="209791" y="49149"/>
                  </a:lnTo>
                  <a:close/>
                </a:path>
                <a:path w="456564" h="82550">
                  <a:moveTo>
                    <a:pt x="230124" y="52857"/>
                  </a:moveTo>
                  <a:lnTo>
                    <a:pt x="226555" y="52209"/>
                  </a:lnTo>
                  <a:lnTo>
                    <a:pt x="222986" y="51562"/>
                  </a:lnTo>
                  <a:lnTo>
                    <a:pt x="221843" y="56705"/>
                  </a:lnTo>
                  <a:lnTo>
                    <a:pt x="229489" y="58089"/>
                  </a:lnTo>
                  <a:lnTo>
                    <a:pt x="230124" y="52857"/>
                  </a:lnTo>
                  <a:close/>
                </a:path>
                <a:path w="456564" h="82550">
                  <a:moveTo>
                    <a:pt x="250507" y="56235"/>
                  </a:moveTo>
                  <a:lnTo>
                    <a:pt x="246913" y="55727"/>
                  </a:lnTo>
                  <a:lnTo>
                    <a:pt x="243319" y="55219"/>
                  </a:lnTo>
                  <a:lnTo>
                    <a:pt x="242239" y="60375"/>
                  </a:lnTo>
                  <a:lnTo>
                    <a:pt x="249923" y="61468"/>
                  </a:lnTo>
                  <a:lnTo>
                    <a:pt x="250507" y="56235"/>
                  </a:lnTo>
                  <a:close/>
                </a:path>
                <a:path w="456564" h="82550">
                  <a:moveTo>
                    <a:pt x="270967" y="59156"/>
                  </a:moveTo>
                  <a:lnTo>
                    <a:pt x="267373" y="58648"/>
                  </a:lnTo>
                  <a:lnTo>
                    <a:pt x="263779" y="58140"/>
                  </a:lnTo>
                  <a:lnTo>
                    <a:pt x="262750" y="63309"/>
                  </a:lnTo>
                  <a:lnTo>
                    <a:pt x="270446" y="64401"/>
                  </a:lnTo>
                  <a:lnTo>
                    <a:pt x="270967" y="59156"/>
                  </a:lnTo>
                  <a:close/>
                </a:path>
                <a:path w="456564" h="82550">
                  <a:moveTo>
                    <a:pt x="291426" y="62090"/>
                  </a:moveTo>
                  <a:lnTo>
                    <a:pt x="287832" y="61582"/>
                  </a:lnTo>
                  <a:lnTo>
                    <a:pt x="284238" y="61074"/>
                  </a:lnTo>
                  <a:lnTo>
                    <a:pt x="283273" y="66243"/>
                  </a:lnTo>
                  <a:lnTo>
                    <a:pt x="290969" y="67348"/>
                  </a:lnTo>
                  <a:lnTo>
                    <a:pt x="291426" y="62090"/>
                  </a:lnTo>
                  <a:close/>
                </a:path>
                <a:path w="456564" h="82550">
                  <a:moveTo>
                    <a:pt x="311873" y="65011"/>
                  </a:moveTo>
                  <a:lnTo>
                    <a:pt x="308279" y="64503"/>
                  </a:lnTo>
                  <a:lnTo>
                    <a:pt x="304685" y="63995"/>
                  </a:lnTo>
                  <a:lnTo>
                    <a:pt x="303784" y="69176"/>
                  </a:lnTo>
                  <a:lnTo>
                    <a:pt x="311467" y="70269"/>
                  </a:lnTo>
                  <a:lnTo>
                    <a:pt x="311873" y="65011"/>
                  </a:lnTo>
                  <a:close/>
                </a:path>
                <a:path w="456564" h="82550">
                  <a:moveTo>
                    <a:pt x="332422" y="67157"/>
                  </a:moveTo>
                  <a:lnTo>
                    <a:pt x="328815" y="66789"/>
                  </a:lnTo>
                  <a:lnTo>
                    <a:pt x="325196" y="66421"/>
                  </a:lnTo>
                  <a:lnTo>
                    <a:pt x="324358" y="71615"/>
                  </a:lnTo>
                  <a:lnTo>
                    <a:pt x="332079" y="72415"/>
                  </a:lnTo>
                  <a:lnTo>
                    <a:pt x="332422" y="67157"/>
                  </a:lnTo>
                  <a:close/>
                </a:path>
                <a:path w="456564" h="82550">
                  <a:moveTo>
                    <a:pt x="352983" y="69278"/>
                  </a:moveTo>
                  <a:lnTo>
                    <a:pt x="349377" y="68910"/>
                  </a:lnTo>
                  <a:lnTo>
                    <a:pt x="345757" y="68541"/>
                  </a:lnTo>
                  <a:lnTo>
                    <a:pt x="344982" y="73748"/>
                  </a:lnTo>
                  <a:lnTo>
                    <a:pt x="352704" y="74549"/>
                  </a:lnTo>
                  <a:lnTo>
                    <a:pt x="352983" y="69278"/>
                  </a:lnTo>
                  <a:close/>
                </a:path>
                <a:path w="456564" h="82550">
                  <a:moveTo>
                    <a:pt x="373532" y="71399"/>
                  </a:moveTo>
                  <a:lnTo>
                    <a:pt x="369925" y="71031"/>
                  </a:lnTo>
                  <a:lnTo>
                    <a:pt x="366318" y="70662"/>
                  </a:lnTo>
                  <a:lnTo>
                    <a:pt x="365582" y="75869"/>
                  </a:lnTo>
                  <a:lnTo>
                    <a:pt x="373316" y="76669"/>
                  </a:lnTo>
                  <a:lnTo>
                    <a:pt x="373532" y="71399"/>
                  </a:lnTo>
                  <a:close/>
                </a:path>
                <a:path w="456564" h="82550">
                  <a:moveTo>
                    <a:pt x="394119" y="73050"/>
                  </a:moveTo>
                  <a:lnTo>
                    <a:pt x="390499" y="72821"/>
                  </a:lnTo>
                  <a:lnTo>
                    <a:pt x="386880" y="72593"/>
                  </a:lnTo>
                  <a:lnTo>
                    <a:pt x="386207" y="77825"/>
                  </a:lnTo>
                  <a:lnTo>
                    <a:pt x="393966" y="78320"/>
                  </a:lnTo>
                  <a:lnTo>
                    <a:pt x="394119" y="73050"/>
                  </a:lnTo>
                  <a:close/>
                </a:path>
                <a:path w="456564" h="82550">
                  <a:moveTo>
                    <a:pt x="414743" y="74371"/>
                  </a:moveTo>
                  <a:lnTo>
                    <a:pt x="411124" y="74142"/>
                  </a:lnTo>
                  <a:lnTo>
                    <a:pt x="407504" y="73914"/>
                  </a:lnTo>
                  <a:lnTo>
                    <a:pt x="406895" y="79146"/>
                  </a:lnTo>
                  <a:lnTo>
                    <a:pt x="414655" y="79641"/>
                  </a:lnTo>
                  <a:lnTo>
                    <a:pt x="414743" y="74371"/>
                  </a:lnTo>
                  <a:close/>
                </a:path>
                <a:path w="456564" h="82550">
                  <a:moveTo>
                    <a:pt x="435368" y="75679"/>
                  </a:moveTo>
                  <a:lnTo>
                    <a:pt x="431749" y="75450"/>
                  </a:lnTo>
                  <a:lnTo>
                    <a:pt x="428129" y="75222"/>
                  </a:lnTo>
                  <a:lnTo>
                    <a:pt x="427583" y="80454"/>
                  </a:lnTo>
                  <a:lnTo>
                    <a:pt x="435343" y="80949"/>
                  </a:lnTo>
                  <a:lnTo>
                    <a:pt x="435368" y="75679"/>
                  </a:lnTo>
                  <a:close/>
                </a:path>
                <a:path w="456564" h="82550">
                  <a:moveTo>
                    <a:pt x="456031" y="82054"/>
                  </a:moveTo>
                  <a:lnTo>
                    <a:pt x="456006" y="76784"/>
                  </a:lnTo>
                  <a:lnTo>
                    <a:pt x="452374" y="76695"/>
                  </a:lnTo>
                  <a:lnTo>
                    <a:pt x="450557" y="76669"/>
                  </a:lnTo>
                  <a:lnTo>
                    <a:pt x="449529" y="77914"/>
                  </a:lnTo>
                  <a:lnTo>
                    <a:pt x="449351" y="80530"/>
                  </a:lnTo>
                  <a:lnTo>
                    <a:pt x="450202" y="81927"/>
                  </a:lnTo>
                  <a:lnTo>
                    <a:pt x="452145" y="81953"/>
                  </a:lnTo>
                  <a:lnTo>
                    <a:pt x="456031" y="8205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 descr=""/>
            <p:cNvSpPr/>
            <p:nvPr/>
          </p:nvSpPr>
          <p:spPr>
            <a:xfrm>
              <a:off x="2292525" y="6126651"/>
              <a:ext cx="173990" cy="0"/>
            </a:xfrm>
            <a:custGeom>
              <a:avLst/>
              <a:gdLst/>
              <a:ahLst/>
              <a:cxnLst/>
              <a:rect l="l" t="t" r="r" b="b"/>
              <a:pathLst>
                <a:path w="173989" h="0">
                  <a:moveTo>
                    <a:pt x="0" y="0"/>
                  </a:moveTo>
                  <a:lnTo>
                    <a:pt x="173476" y="0"/>
                  </a:lnTo>
                </a:path>
              </a:pathLst>
            </a:custGeom>
            <a:ln w="917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 descr=""/>
            <p:cNvSpPr/>
            <p:nvPr/>
          </p:nvSpPr>
          <p:spPr>
            <a:xfrm>
              <a:off x="2478773" y="5680963"/>
              <a:ext cx="1383030" cy="445770"/>
            </a:xfrm>
            <a:custGeom>
              <a:avLst/>
              <a:gdLst/>
              <a:ahLst/>
              <a:cxnLst/>
              <a:rect l="l" t="t" r="r" b="b"/>
              <a:pathLst>
                <a:path w="1383029" h="445770">
                  <a:moveTo>
                    <a:pt x="7886" y="444766"/>
                  </a:moveTo>
                  <a:lnTo>
                    <a:pt x="7239" y="439547"/>
                  </a:lnTo>
                  <a:lnTo>
                    <a:pt x="3619" y="439864"/>
                  </a:lnTo>
                  <a:lnTo>
                    <a:pt x="0" y="440182"/>
                  </a:lnTo>
                  <a:lnTo>
                    <a:pt x="139" y="445452"/>
                  </a:lnTo>
                  <a:lnTo>
                    <a:pt x="7886" y="444766"/>
                  </a:lnTo>
                  <a:close/>
                </a:path>
                <a:path w="1383029" h="445770">
                  <a:moveTo>
                    <a:pt x="28524" y="442963"/>
                  </a:moveTo>
                  <a:lnTo>
                    <a:pt x="27813" y="437743"/>
                  </a:lnTo>
                  <a:lnTo>
                    <a:pt x="24193" y="438061"/>
                  </a:lnTo>
                  <a:lnTo>
                    <a:pt x="20574" y="438378"/>
                  </a:lnTo>
                  <a:lnTo>
                    <a:pt x="20777" y="443649"/>
                  </a:lnTo>
                  <a:lnTo>
                    <a:pt x="28524" y="442963"/>
                  </a:lnTo>
                  <a:close/>
                </a:path>
                <a:path w="1383029" h="445770">
                  <a:moveTo>
                    <a:pt x="49161" y="441147"/>
                  </a:moveTo>
                  <a:lnTo>
                    <a:pt x="48399" y="435927"/>
                  </a:lnTo>
                  <a:lnTo>
                    <a:pt x="44780" y="436245"/>
                  </a:lnTo>
                  <a:lnTo>
                    <a:pt x="41160" y="436562"/>
                  </a:lnTo>
                  <a:lnTo>
                    <a:pt x="41427" y="441820"/>
                  </a:lnTo>
                  <a:lnTo>
                    <a:pt x="49161" y="441147"/>
                  </a:lnTo>
                  <a:close/>
                </a:path>
                <a:path w="1383029" h="445770">
                  <a:moveTo>
                    <a:pt x="69773" y="438912"/>
                  </a:moveTo>
                  <a:lnTo>
                    <a:pt x="68948" y="433717"/>
                  </a:lnTo>
                  <a:lnTo>
                    <a:pt x="65341" y="434162"/>
                  </a:lnTo>
                  <a:lnTo>
                    <a:pt x="61734" y="434606"/>
                  </a:lnTo>
                  <a:lnTo>
                    <a:pt x="62064" y="439864"/>
                  </a:lnTo>
                  <a:lnTo>
                    <a:pt x="69773" y="438912"/>
                  </a:lnTo>
                  <a:close/>
                </a:path>
                <a:path w="1383029" h="445770">
                  <a:moveTo>
                    <a:pt x="90347" y="436384"/>
                  </a:moveTo>
                  <a:lnTo>
                    <a:pt x="89458" y="431190"/>
                  </a:lnTo>
                  <a:lnTo>
                    <a:pt x="85852" y="431634"/>
                  </a:lnTo>
                  <a:lnTo>
                    <a:pt x="82245" y="432079"/>
                  </a:lnTo>
                  <a:lnTo>
                    <a:pt x="82626" y="437337"/>
                  </a:lnTo>
                  <a:lnTo>
                    <a:pt x="90347" y="436384"/>
                  </a:lnTo>
                  <a:close/>
                </a:path>
                <a:path w="1383029" h="445770">
                  <a:moveTo>
                    <a:pt x="110909" y="433832"/>
                  </a:moveTo>
                  <a:lnTo>
                    <a:pt x="109969" y="428650"/>
                  </a:lnTo>
                  <a:lnTo>
                    <a:pt x="106362" y="429094"/>
                  </a:lnTo>
                  <a:lnTo>
                    <a:pt x="102755" y="429539"/>
                  </a:lnTo>
                  <a:lnTo>
                    <a:pt x="103200" y="434784"/>
                  </a:lnTo>
                  <a:lnTo>
                    <a:pt x="110909" y="433832"/>
                  </a:lnTo>
                  <a:close/>
                </a:path>
                <a:path w="1383029" h="445770">
                  <a:moveTo>
                    <a:pt x="131419" y="430987"/>
                  </a:moveTo>
                  <a:lnTo>
                    <a:pt x="130429" y="425805"/>
                  </a:lnTo>
                  <a:lnTo>
                    <a:pt x="126834" y="426377"/>
                  </a:lnTo>
                  <a:lnTo>
                    <a:pt x="123240" y="426948"/>
                  </a:lnTo>
                  <a:lnTo>
                    <a:pt x="123748" y="432193"/>
                  </a:lnTo>
                  <a:lnTo>
                    <a:pt x="131419" y="430987"/>
                  </a:lnTo>
                  <a:close/>
                </a:path>
                <a:path w="1383029" h="445770">
                  <a:moveTo>
                    <a:pt x="151892" y="427748"/>
                  </a:moveTo>
                  <a:lnTo>
                    <a:pt x="150850" y="422579"/>
                  </a:lnTo>
                  <a:lnTo>
                    <a:pt x="147256" y="423151"/>
                  </a:lnTo>
                  <a:lnTo>
                    <a:pt x="143662" y="423722"/>
                  </a:lnTo>
                  <a:lnTo>
                    <a:pt x="144221" y="428955"/>
                  </a:lnTo>
                  <a:lnTo>
                    <a:pt x="151892" y="427748"/>
                  </a:lnTo>
                  <a:close/>
                </a:path>
                <a:path w="1383029" h="445770">
                  <a:moveTo>
                    <a:pt x="172364" y="424522"/>
                  </a:moveTo>
                  <a:lnTo>
                    <a:pt x="171259" y="419366"/>
                  </a:lnTo>
                  <a:lnTo>
                    <a:pt x="167665" y="419938"/>
                  </a:lnTo>
                  <a:lnTo>
                    <a:pt x="164071" y="420509"/>
                  </a:lnTo>
                  <a:lnTo>
                    <a:pt x="164693" y="425729"/>
                  </a:lnTo>
                  <a:lnTo>
                    <a:pt x="172364" y="424522"/>
                  </a:lnTo>
                  <a:close/>
                </a:path>
                <a:path w="1383029" h="445770">
                  <a:moveTo>
                    <a:pt x="192786" y="421043"/>
                  </a:moveTo>
                  <a:lnTo>
                    <a:pt x="191630" y="415912"/>
                  </a:lnTo>
                  <a:lnTo>
                    <a:pt x="188061" y="416585"/>
                  </a:lnTo>
                  <a:lnTo>
                    <a:pt x="184492" y="417271"/>
                  </a:lnTo>
                  <a:lnTo>
                    <a:pt x="185166" y="422490"/>
                  </a:lnTo>
                  <a:lnTo>
                    <a:pt x="192786" y="421043"/>
                  </a:lnTo>
                  <a:close/>
                </a:path>
                <a:path w="1383029" h="445770">
                  <a:moveTo>
                    <a:pt x="213144" y="417156"/>
                  </a:moveTo>
                  <a:lnTo>
                    <a:pt x="211924" y="412026"/>
                  </a:lnTo>
                  <a:lnTo>
                    <a:pt x="208356" y="412711"/>
                  </a:lnTo>
                  <a:lnTo>
                    <a:pt x="204787" y="413385"/>
                  </a:lnTo>
                  <a:lnTo>
                    <a:pt x="205511" y="418604"/>
                  </a:lnTo>
                  <a:lnTo>
                    <a:pt x="213144" y="417156"/>
                  </a:lnTo>
                  <a:close/>
                </a:path>
                <a:path w="1383029" h="445770">
                  <a:moveTo>
                    <a:pt x="233502" y="413283"/>
                  </a:moveTo>
                  <a:lnTo>
                    <a:pt x="232232" y="408165"/>
                  </a:lnTo>
                  <a:lnTo>
                    <a:pt x="228663" y="408851"/>
                  </a:lnTo>
                  <a:lnTo>
                    <a:pt x="225094" y="409524"/>
                  </a:lnTo>
                  <a:lnTo>
                    <a:pt x="225869" y="414743"/>
                  </a:lnTo>
                  <a:lnTo>
                    <a:pt x="233502" y="413283"/>
                  </a:lnTo>
                  <a:close/>
                </a:path>
                <a:path w="1383029" h="445770">
                  <a:moveTo>
                    <a:pt x="253809" y="409219"/>
                  </a:moveTo>
                  <a:lnTo>
                    <a:pt x="252488" y="404114"/>
                  </a:lnTo>
                  <a:lnTo>
                    <a:pt x="248945" y="404901"/>
                  </a:lnTo>
                  <a:lnTo>
                    <a:pt x="245402" y="405688"/>
                  </a:lnTo>
                  <a:lnTo>
                    <a:pt x="246227" y="410895"/>
                  </a:lnTo>
                  <a:lnTo>
                    <a:pt x="253809" y="409219"/>
                  </a:lnTo>
                  <a:close/>
                </a:path>
                <a:path w="1383029" h="445770">
                  <a:moveTo>
                    <a:pt x="274040" y="404736"/>
                  </a:moveTo>
                  <a:lnTo>
                    <a:pt x="272669" y="399643"/>
                  </a:lnTo>
                  <a:lnTo>
                    <a:pt x="269125" y="400431"/>
                  </a:lnTo>
                  <a:lnTo>
                    <a:pt x="265582" y="401218"/>
                  </a:lnTo>
                  <a:lnTo>
                    <a:pt x="266446" y="406412"/>
                  </a:lnTo>
                  <a:lnTo>
                    <a:pt x="274040" y="404736"/>
                  </a:lnTo>
                  <a:close/>
                </a:path>
                <a:path w="1383029" h="445770">
                  <a:moveTo>
                    <a:pt x="294259" y="400253"/>
                  </a:moveTo>
                  <a:lnTo>
                    <a:pt x="292849" y="395173"/>
                  </a:lnTo>
                  <a:lnTo>
                    <a:pt x="289306" y="395960"/>
                  </a:lnTo>
                  <a:lnTo>
                    <a:pt x="285762" y="396748"/>
                  </a:lnTo>
                  <a:lnTo>
                    <a:pt x="286677" y="401929"/>
                  </a:lnTo>
                  <a:lnTo>
                    <a:pt x="294259" y="400253"/>
                  </a:lnTo>
                  <a:close/>
                </a:path>
                <a:path w="1383029" h="445770">
                  <a:moveTo>
                    <a:pt x="314452" y="395630"/>
                  </a:moveTo>
                  <a:lnTo>
                    <a:pt x="313004" y="390575"/>
                  </a:lnTo>
                  <a:lnTo>
                    <a:pt x="309473" y="391452"/>
                  </a:lnTo>
                  <a:lnTo>
                    <a:pt x="305943" y="392328"/>
                  </a:lnTo>
                  <a:lnTo>
                    <a:pt x="306920" y="397497"/>
                  </a:lnTo>
                  <a:lnTo>
                    <a:pt x="314452" y="395630"/>
                  </a:lnTo>
                  <a:close/>
                </a:path>
                <a:path w="1383029" h="445770">
                  <a:moveTo>
                    <a:pt x="334556" y="390588"/>
                  </a:moveTo>
                  <a:lnTo>
                    <a:pt x="333057" y="385546"/>
                  </a:lnTo>
                  <a:lnTo>
                    <a:pt x="329526" y="386422"/>
                  </a:lnTo>
                  <a:lnTo>
                    <a:pt x="325996" y="387299"/>
                  </a:lnTo>
                  <a:lnTo>
                    <a:pt x="327012" y="392480"/>
                  </a:lnTo>
                  <a:lnTo>
                    <a:pt x="334556" y="390588"/>
                  </a:lnTo>
                  <a:close/>
                </a:path>
                <a:path w="1383029" h="445770">
                  <a:moveTo>
                    <a:pt x="354647" y="385559"/>
                  </a:moveTo>
                  <a:lnTo>
                    <a:pt x="353110" y="380530"/>
                  </a:lnTo>
                  <a:lnTo>
                    <a:pt x="349580" y="381406"/>
                  </a:lnTo>
                  <a:lnTo>
                    <a:pt x="346049" y="382295"/>
                  </a:lnTo>
                  <a:lnTo>
                    <a:pt x="347116" y="387451"/>
                  </a:lnTo>
                  <a:lnTo>
                    <a:pt x="354647" y="385559"/>
                  </a:lnTo>
                  <a:close/>
                </a:path>
                <a:path w="1383029" h="445770">
                  <a:moveTo>
                    <a:pt x="374726" y="380415"/>
                  </a:moveTo>
                  <a:lnTo>
                    <a:pt x="373138" y="375399"/>
                  </a:lnTo>
                  <a:lnTo>
                    <a:pt x="369633" y="376364"/>
                  </a:lnTo>
                  <a:lnTo>
                    <a:pt x="366115" y="377291"/>
                  </a:lnTo>
                  <a:lnTo>
                    <a:pt x="367220" y="382435"/>
                  </a:lnTo>
                  <a:lnTo>
                    <a:pt x="370979" y="381457"/>
                  </a:lnTo>
                  <a:lnTo>
                    <a:pt x="374726" y="380415"/>
                  </a:lnTo>
                  <a:close/>
                </a:path>
                <a:path w="1383029" h="445770">
                  <a:moveTo>
                    <a:pt x="394677" y="374878"/>
                  </a:moveTo>
                  <a:lnTo>
                    <a:pt x="393052" y="369874"/>
                  </a:lnTo>
                  <a:lnTo>
                    <a:pt x="389547" y="370840"/>
                  </a:lnTo>
                  <a:lnTo>
                    <a:pt x="386041" y="371805"/>
                  </a:lnTo>
                  <a:lnTo>
                    <a:pt x="387197" y="376948"/>
                  </a:lnTo>
                  <a:lnTo>
                    <a:pt x="394677" y="374878"/>
                  </a:lnTo>
                  <a:close/>
                </a:path>
                <a:path w="1383029" h="445770">
                  <a:moveTo>
                    <a:pt x="414642" y="369341"/>
                  </a:moveTo>
                  <a:lnTo>
                    <a:pt x="412978" y="364350"/>
                  </a:lnTo>
                  <a:lnTo>
                    <a:pt x="409473" y="365315"/>
                  </a:lnTo>
                  <a:lnTo>
                    <a:pt x="405968" y="366280"/>
                  </a:lnTo>
                  <a:lnTo>
                    <a:pt x="407162" y="371424"/>
                  </a:lnTo>
                  <a:lnTo>
                    <a:pt x="414642" y="369341"/>
                  </a:lnTo>
                  <a:close/>
                </a:path>
                <a:path w="1383029" h="445770">
                  <a:moveTo>
                    <a:pt x="434568" y="363728"/>
                  </a:moveTo>
                  <a:lnTo>
                    <a:pt x="432866" y="358736"/>
                  </a:lnTo>
                  <a:lnTo>
                    <a:pt x="429387" y="359791"/>
                  </a:lnTo>
                  <a:lnTo>
                    <a:pt x="425881" y="360768"/>
                  </a:lnTo>
                  <a:lnTo>
                    <a:pt x="427113" y="365887"/>
                  </a:lnTo>
                  <a:lnTo>
                    <a:pt x="430847" y="364845"/>
                  </a:lnTo>
                  <a:lnTo>
                    <a:pt x="434568" y="363728"/>
                  </a:lnTo>
                  <a:close/>
                </a:path>
                <a:path w="1383029" h="445770">
                  <a:moveTo>
                    <a:pt x="454406" y="357746"/>
                  </a:moveTo>
                  <a:lnTo>
                    <a:pt x="452666" y="352767"/>
                  </a:lnTo>
                  <a:lnTo>
                    <a:pt x="449186" y="353822"/>
                  </a:lnTo>
                  <a:lnTo>
                    <a:pt x="445706" y="354876"/>
                  </a:lnTo>
                  <a:lnTo>
                    <a:pt x="446976" y="359994"/>
                  </a:lnTo>
                  <a:lnTo>
                    <a:pt x="454406" y="357746"/>
                  </a:lnTo>
                  <a:close/>
                </a:path>
                <a:path w="1383029" h="445770">
                  <a:moveTo>
                    <a:pt x="474230" y="351751"/>
                  </a:moveTo>
                  <a:lnTo>
                    <a:pt x="472452" y="346786"/>
                  </a:lnTo>
                  <a:lnTo>
                    <a:pt x="468972" y="347840"/>
                  </a:lnTo>
                  <a:lnTo>
                    <a:pt x="465493" y="348894"/>
                  </a:lnTo>
                  <a:lnTo>
                    <a:pt x="466788" y="353999"/>
                  </a:lnTo>
                  <a:lnTo>
                    <a:pt x="474230" y="351751"/>
                  </a:lnTo>
                  <a:close/>
                </a:path>
                <a:path w="1383029" h="445770">
                  <a:moveTo>
                    <a:pt x="494042" y="345719"/>
                  </a:moveTo>
                  <a:lnTo>
                    <a:pt x="492239" y="340779"/>
                  </a:lnTo>
                  <a:lnTo>
                    <a:pt x="488772" y="341871"/>
                  </a:lnTo>
                  <a:lnTo>
                    <a:pt x="485292" y="342925"/>
                  </a:lnTo>
                  <a:lnTo>
                    <a:pt x="486625" y="348018"/>
                  </a:lnTo>
                  <a:lnTo>
                    <a:pt x="490347" y="346887"/>
                  </a:lnTo>
                  <a:lnTo>
                    <a:pt x="494042" y="345719"/>
                  </a:lnTo>
                  <a:close/>
                </a:path>
                <a:path w="1383029" h="445770">
                  <a:moveTo>
                    <a:pt x="513740" y="339318"/>
                  </a:moveTo>
                  <a:lnTo>
                    <a:pt x="511898" y="334391"/>
                  </a:lnTo>
                  <a:lnTo>
                    <a:pt x="508444" y="335508"/>
                  </a:lnTo>
                  <a:lnTo>
                    <a:pt x="504990" y="336626"/>
                  </a:lnTo>
                  <a:lnTo>
                    <a:pt x="506361" y="341718"/>
                  </a:lnTo>
                  <a:lnTo>
                    <a:pt x="513740" y="339318"/>
                  </a:lnTo>
                  <a:close/>
                </a:path>
                <a:path w="1383029" h="445770">
                  <a:moveTo>
                    <a:pt x="533438" y="332943"/>
                  </a:moveTo>
                  <a:lnTo>
                    <a:pt x="531571" y="328015"/>
                  </a:lnTo>
                  <a:lnTo>
                    <a:pt x="528116" y="329133"/>
                  </a:lnTo>
                  <a:lnTo>
                    <a:pt x="524662" y="330250"/>
                  </a:lnTo>
                  <a:lnTo>
                    <a:pt x="526059" y="335330"/>
                  </a:lnTo>
                  <a:lnTo>
                    <a:pt x="533438" y="332943"/>
                  </a:lnTo>
                  <a:close/>
                </a:path>
                <a:path w="1383029" h="445770">
                  <a:moveTo>
                    <a:pt x="553148" y="326542"/>
                  </a:moveTo>
                  <a:lnTo>
                    <a:pt x="551243" y="321627"/>
                  </a:lnTo>
                  <a:lnTo>
                    <a:pt x="547789" y="322757"/>
                  </a:lnTo>
                  <a:lnTo>
                    <a:pt x="544334" y="323875"/>
                  </a:lnTo>
                  <a:lnTo>
                    <a:pt x="545757" y="328942"/>
                  </a:lnTo>
                  <a:lnTo>
                    <a:pt x="553148" y="326542"/>
                  </a:lnTo>
                  <a:close/>
                </a:path>
                <a:path w="1383029" h="445770">
                  <a:moveTo>
                    <a:pt x="572706" y="319786"/>
                  </a:moveTo>
                  <a:lnTo>
                    <a:pt x="570788" y="314883"/>
                  </a:lnTo>
                  <a:lnTo>
                    <a:pt x="567347" y="316064"/>
                  </a:lnTo>
                  <a:lnTo>
                    <a:pt x="563905" y="317246"/>
                  </a:lnTo>
                  <a:lnTo>
                    <a:pt x="565365" y="322313"/>
                  </a:lnTo>
                  <a:lnTo>
                    <a:pt x="572706" y="319786"/>
                  </a:lnTo>
                  <a:close/>
                </a:path>
                <a:path w="1383029" h="445770">
                  <a:moveTo>
                    <a:pt x="592289" y="313042"/>
                  </a:moveTo>
                  <a:lnTo>
                    <a:pt x="590346" y="308152"/>
                  </a:lnTo>
                  <a:lnTo>
                    <a:pt x="586905" y="309333"/>
                  </a:lnTo>
                  <a:lnTo>
                    <a:pt x="583463" y="310515"/>
                  </a:lnTo>
                  <a:lnTo>
                    <a:pt x="584962" y="315569"/>
                  </a:lnTo>
                  <a:lnTo>
                    <a:pt x="592289" y="313042"/>
                  </a:lnTo>
                  <a:close/>
                </a:path>
                <a:path w="1383029" h="445770">
                  <a:moveTo>
                    <a:pt x="611886" y="306298"/>
                  </a:moveTo>
                  <a:lnTo>
                    <a:pt x="609904" y="301421"/>
                  </a:lnTo>
                  <a:lnTo>
                    <a:pt x="606463" y="302602"/>
                  </a:lnTo>
                  <a:lnTo>
                    <a:pt x="603021" y="303784"/>
                  </a:lnTo>
                  <a:lnTo>
                    <a:pt x="604545" y="308825"/>
                  </a:lnTo>
                  <a:lnTo>
                    <a:pt x="611886" y="306298"/>
                  </a:lnTo>
                  <a:close/>
                </a:path>
                <a:path w="1383029" h="445770">
                  <a:moveTo>
                    <a:pt x="631355" y="299262"/>
                  </a:moveTo>
                  <a:lnTo>
                    <a:pt x="629348" y="294398"/>
                  </a:lnTo>
                  <a:lnTo>
                    <a:pt x="625932" y="295630"/>
                  </a:lnTo>
                  <a:lnTo>
                    <a:pt x="622515" y="296862"/>
                  </a:lnTo>
                  <a:lnTo>
                    <a:pt x="624052" y="301904"/>
                  </a:lnTo>
                  <a:lnTo>
                    <a:pt x="631355" y="299262"/>
                  </a:lnTo>
                  <a:close/>
                </a:path>
                <a:path w="1383029" h="445770">
                  <a:moveTo>
                    <a:pt x="650824" y="292239"/>
                  </a:moveTo>
                  <a:lnTo>
                    <a:pt x="648792" y="287375"/>
                  </a:lnTo>
                  <a:lnTo>
                    <a:pt x="645375" y="288607"/>
                  </a:lnTo>
                  <a:lnTo>
                    <a:pt x="641959" y="289839"/>
                  </a:lnTo>
                  <a:lnTo>
                    <a:pt x="643521" y="294868"/>
                  </a:lnTo>
                  <a:lnTo>
                    <a:pt x="650824" y="292239"/>
                  </a:lnTo>
                  <a:close/>
                </a:path>
                <a:path w="1383029" h="445770">
                  <a:moveTo>
                    <a:pt x="670293" y="285191"/>
                  </a:moveTo>
                  <a:lnTo>
                    <a:pt x="668248" y="280339"/>
                  </a:lnTo>
                  <a:lnTo>
                    <a:pt x="664832" y="281571"/>
                  </a:lnTo>
                  <a:lnTo>
                    <a:pt x="661416" y="282803"/>
                  </a:lnTo>
                  <a:lnTo>
                    <a:pt x="663003" y="287832"/>
                  </a:lnTo>
                  <a:lnTo>
                    <a:pt x="670293" y="285191"/>
                  </a:lnTo>
                  <a:close/>
                </a:path>
                <a:path w="1383029" h="445770">
                  <a:moveTo>
                    <a:pt x="689686" y="277926"/>
                  </a:moveTo>
                  <a:lnTo>
                    <a:pt x="687616" y="273075"/>
                  </a:lnTo>
                  <a:lnTo>
                    <a:pt x="684212" y="274358"/>
                  </a:lnTo>
                  <a:lnTo>
                    <a:pt x="680808" y="275640"/>
                  </a:lnTo>
                  <a:lnTo>
                    <a:pt x="682421" y="280657"/>
                  </a:lnTo>
                  <a:lnTo>
                    <a:pt x="689686" y="277926"/>
                  </a:lnTo>
                  <a:close/>
                </a:path>
                <a:path w="1383029" h="445770">
                  <a:moveTo>
                    <a:pt x="709066" y="270637"/>
                  </a:moveTo>
                  <a:lnTo>
                    <a:pt x="706983" y="265798"/>
                  </a:lnTo>
                  <a:lnTo>
                    <a:pt x="703580" y="267081"/>
                  </a:lnTo>
                  <a:lnTo>
                    <a:pt x="700176" y="268363"/>
                  </a:lnTo>
                  <a:lnTo>
                    <a:pt x="701802" y="273367"/>
                  </a:lnTo>
                  <a:lnTo>
                    <a:pt x="709066" y="270637"/>
                  </a:lnTo>
                  <a:close/>
                </a:path>
                <a:path w="1383029" h="445770">
                  <a:moveTo>
                    <a:pt x="728433" y="263359"/>
                  </a:moveTo>
                  <a:lnTo>
                    <a:pt x="726338" y="258521"/>
                  </a:lnTo>
                  <a:lnTo>
                    <a:pt x="722934" y="259803"/>
                  </a:lnTo>
                  <a:lnTo>
                    <a:pt x="719531" y="261086"/>
                  </a:lnTo>
                  <a:lnTo>
                    <a:pt x="721182" y="266090"/>
                  </a:lnTo>
                  <a:lnTo>
                    <a:pt x="728433" y="263359"/>
                  </a:lnTo>
                  <a:close/>
                </a:path>
                <a:path w="1383029" h="445770">
                  <a:moveTo>
                    <a:pt x="747763" y="255892"/>
                  </a:moveTo>
                  <a:lnTo>
                    <a:pt x="745642" y="251066"/>
                  </a:lnTo>
                  <a:lnTo>
                    <a:pt x="742251" y="252387"/>
                  </a:lnTo>
                  <a:lnTo>
                    <a:pt x="738860" y="253707"/>
                  </a:lnTo>
                  <a:lnTo>
                    <a:pt x="740524" y="258699"/>
                  </a:lnTo>
                  <a:lnTo>
                    <a:pt x="747763" y="255892"/>
                  </a:lnTo>
                  <a:close/>
                </a:path>
                <a:path w="1383029" h="445770">
                  <a:moveTo>
                    <a:pt x="767054" y="248424"/>
                  </a:moveTo>
                  <a:lnTo>
                    <a:pt x="764921" y="243598"/>
                  </a:lnTo>
                  <a:lnTo>
                    <a:pt x="761530" y="244919"/>
                  </a:lnTo>
                  <a:lnTo>
                    <a:pt x="758139" y="246240"/>
                  </a:lnTo>
                  <a:lnTo>
                    <a:pt x="759815" y="251231"/>
                  </a:lnTo>
                  <a:lnTo>
                    <a:pt x="767054" y="248424"/>
                  </a:lnTo>
                  <a:close/>
                </a:path>
                <a:path w="1383029" h="445770">
                  <a:moveTo>
                    <a:pt x="786358" y="240931"/>
                  </a:moveTo>
                  <a:lnTo>
                    <a:pt x="784212" y="236118"/>
                  </a:lnTo>
                  <a:lnTo>
                    <a:pt x="780821" y="237439"/>
                  </a:lnTo>
                  <a:lnTo>
                    <a:pt x="777430" y="238760"/>
                  </a:lnTo>
                  <a:lnTo>
                    <a:pt x="779119" y="243738"/>
                  </a:lnTo>
                  <a:lnTo>
                    <a:pt x="786358" y="240931"/>
                  </a:lnTo>
                  <a:close/>
                </a:path>
                <a:path w="1383029" h="445770">
                  <a:moveTo>
                    <a:pt x="805611" y="233337"/>
                  </a:moveTo>
                  <a:lnTo>
                    <a:pt x="803452" y="228523"/>
                  </a:lnTo>
                  <a:lnTo>
                    <a:pt x="800074" y="229870"/>
                  </a:lnTo>
                  <a:lnTo>
                    <a:pt x="796696" y="231216"/>
                  </a:lnTo>
                  <a:lnTo>
                    <a:pt x="798398" y="236194"/>
                  </a:lnTo>
                  <a:lnTo>
                    <a:pt x="805611" y="233337"/>
                  </a:lnTo>
                  <a:close/>
                </a:path>
                <a:path w="1383029" h="445770">
                  <a:moveTo>
                    <a:pt x="824852" y="225704"/>
                  </a:moveTo>
                  <a:lnTo>
                    <a:pt x="822680" y="220891"/>
                  </a:lnTo>
                  <a:lnTo>
                    <a:pt x="819302" y="222237"/>
                  </a:lnTo>
                  <a:lnTo>
                    <a:pt x="815924" y="223583"/>
                  </a:lnTo>
                  <a:lnTo>
                    <a:pt x="817638" y="228561"/>
                  </a:lnTo>
                  <a:lnTo>
                    <a:pt x="824852" y="225704"/>
                  </a:lnTo>
                  <a:close/>
                </a:path>
                <a:path w="1383029" h="445770">
                  <a:moveTo>
                    <a:pt x="844080" y="218059"/>
                  </a:moveTo>
                  <a:lnTo>
                    <a:pt x="841908" y="213258"/>
                  </a:lnTo>
                  <a:lnTo>
                    <a:pt x="838530" y="214604"/>
                  </a:lnTo>
                  <a:lnTo>
                    <a:pt x="835152" y="215950"/>
                  </a:lnTo>
                  <a:lnTo>
                    <a:pt x="836879" y="220929"/>
                  </a:lnTo>
                  <a:lnTo>
                    <a:pt x="844080" y="218059"/>
                  </a:lnTo>
                  <a:close/>
                </a:path>
                <a:path w="1383029" h="445770">
                  <a:moveTo>
                    <a:pt x="863295" y="210362"/>
                  </a:moveTo>
                  <a:lnTo>
                    <a:pt x="861123" y="205574"/>
                  </a:lnTo>
                  <a:lnTo>
                    <a:pt x="857745" y="206933"/>
                  </a:lnTo>
                  <a:lnTo>
                    <a:pt x="854367" y="208292"/>
                  </a:lnTo>
                  <a:lnTo>
                    <a:pt x="856107" y="213271"/>
                  </a:lnTo>
                  <a:lnTo>
                    <a:pt x="863295" y="210362"/>
                  </a:lnTo>
                  <a:close/>
                </a:path>
                <a:path w="1383029" h="445770">
                  <a:moveTo>
                    <a:pt x="882497" y="202615"/>
                  </a:moveTo>
                  <a:lnTo>
                    <a:pt x="880313" y="197827"/>
                  </a:lnTo>
                  <a:lnTo>
                    <a:pt x="876935" y="199186"/>
                  </a:lnTo>
                  <a:lnTo>
                    <a:pt x="873556" y="200545"/>
                  </a:lnTo>
                  <a:lnTo>
                    <a:pt x="875309" y="205524"/>
                  </a:lnTo>
                  <a:lnTo>
                    <a:pt x="882497" y="202615"/>
                  </a:lnTo>
                  <a:close/>
                </a:path>
                <a:path w="1383029" h="445770">
                  <a:moveTo>
                    <a:pt x="901700" y="194881"/>
                  </a:moveTo>
                  <a:lnTo>
                    <a:pt x="899502" y="190093"/>
                  </a:lnTo>
                  <a:lnTo>
                    <a:pt x="896124" y="191452"/>
                  </a:lnTo>
                  <a:lnTo>
                    <a:pt x="892746" y="192811"/>
                  </a:lnTo>
                  <a:lnTo>
                    <a:pt x="894499" y="197777"/>
                  </a:lnTo>
                  <a:lnTo>
                    <a:pt x="901700" y="194881"/>
                  </a:lnTo>
                  <a:close/>
                </a:path>
                <a:path w="1383029" h="445770">
                  <a:moveTo>
                    <a:pt x="920877" y="187109"/>
                  </a:moveTo>
                  <a:lnTo>
                    <a:pt x="918667" y="182321"/>
                  </a:lnTo>
                  <a:lnTo>
                    <a:pt x="915301" y="183692"/>
                  </a:lnTo>
                  <a:lnTo>
                    <a:pt x="911936" y="185064"/>
                  </a:lnTo>
                  <a:lnTo>
                    <a:pt x="913688" y="190030"/>
                  </a:lnTo>
                  <a:lnTo>
                    <a:pt x="920877" y="187109"/>
                  </a:lnTo>
                  <a:close/>
                </a:path>
                <a:path w="1383029" h="445770">
                  <a:moveTo>
                    <a:pt x="940041" y="179311"/>
                  </a:moveTo>
                  <a:lnTo>
                    <a:pt x="937831" y="174523"/>
                  </a:lnTo>
                  <a:lnTo>
                    <a:pt x="934466" y="175895"/>
                  </a:lnTo>
                  <a:lnTo>
                    <a:pt x="931100" y="177266"/>
                  </a:lnTo>
                  <a:lnTo>
                    <a:pt x="932853" y="182232"/>
                  </a:lnTo>
                  <a:lnTo>
                    <a:pt x="940041" y="179311"/>
                  </a:lnTo>
                  <a:close/>
                </a:path>
                <a:path w="1383029" h="445770">
                  <a:moveTo>
                    <a:pt x="959205" y="171513"/>
                  </a:moveTo>
                  <a:lnTo>
                    <a:pt x="956995" y="166725"/>
                  </a:lnTo>
                  <a:lnTo>
                    <a:pt x="953630" y="168097"/>
                  </a:lnTo>
                  <a:lnTo>
                    <a:pt x="950264" y="169468"/>
                  </a:lnTo>
                  <a:lnTo>
                    <a:pt x="952017" y="174434"/>
                  </a:lnTo>
                  <a:lnTo>
                    <a:pt x="959205" y="171513"/>
                  </a:lnTo>
                  <a:close/>
                </a:path>
                <a:path w="1383029" h="445770">
                  <a:moveTo>
                    <a:pt x="978369" y="163690"/>
                  </a:moveTo>
                  <a:lnTo>
                    <a:pt x="976160" y="158915"/>
                  </a:lnTo>
                  <a:lnTo>
                    <a:pt x="972794" y="160286"/>
                  </a:lnTo>
                  <a:lnTo>
                    <a:pt x="969429" y="161658"/>
                  </a:lnTo>
                  <a:lnTo>
                    <a:pt x="971194" y="166624"/>
                  </a:lnTo>
                  <a:lnTo>
                    <a:pt x="978369" y="163690"/>
                  </a:lnTo>
                  <a:close/>
                </a:path>
                <a:path w="1383029" h="445770">
                  <a:moveTo>
                    <a:pt x="997534" y="155879"/>
                  </a:moveTo>
                  <a:lnTo>
                    <a:pt x="995324" y="151104"/>
                  </a:lnTo>
                  <a:lnTo>
                    <a:pt x="991958" y="152476"/>
                  </a:lnTo>
                  <a:lnTo>
                    <a:pt x="988593" y="153847"/>
                  </a:lnTo>
                  <a:lnTo>
                    <a:pt x="990358" y="158813"/>
                  </a:lnTo>
                  <a:lnTo>
                    <a:pt x="997534" y="155879"/>
                  </a:lnTo>
                  <a:close/>
                </a:path>
                <a:path w="1383029" h="445770">
                  <a:moveTo>
                    <a:pt x="1016698" y="148056"/>
                  </a:moveTo>
                  <a:lnTo>
                    <a:pt x="1014488" y="143281"/>
                  </a:lnTo>
                  <a:lnTo>
                    <a:pt x="1011123" y="144653"/>
                  </a:lnTo>
                  <a:lnTo>
                    <a:pt x="1007757" y="146024"/>
                  </a:lnTo>
                  <a:lnTo>
                    <a:pt x="1009523" y="150990"/>
                  </a:lnTo>
                  <a:lnTo>
                    <a:pt x="1016698" y="148056"/>
                  </a:lnTo>
                  <a:close/>
                </a:path>
                <a:path w="1383029" h="445770">
                  <a:moveTo>
                    <a:pt x="1035862" y="140246"/>
                  </a:moveTo>
                  <a:lnTo>
                    <a:pt x="1033653" y="135470"/>
                  </a:lnTo>
                  <a:lnTo>
                    <a:pt x="1030287" y="136842"/>
                  </a:lnTo>
                  <a:lnTo>
                    <a:pt x="1026922" y="138214"/>
                  </a:lnTo>
                  <a:lnTo>
                    <a:pt x="1028687" y="143179"/>
                  </a:lnTo>
                  <a:lnTo>
                    <a:pt x="1035862" y="140246"/>
                  </a:lnTo>
                  <a:close/>
                </a:path>
                <a:path w="1383029" h="445770">
                  <a:moveTo>
                    <a:pt x="1055027" y="132461"/>
                  </a:moveTo>
                  <a:lnTo>
                    <a:pt x="1052830" y="127673"/>
                  </a:lnTo>
                  <a:lnTo>
                    <a:pt x="1049451" y="129044"/>
                  </a:lnTo>
                  <a:lnTo>
                    <a:pt x="1046073" y="130416"/>
                  </a:lnTo>
                  <a:lnTo>
                    <a:pt x="1047838" y="135382"/>
                  </a:lnTo>
                  <a:lnTo>
                    <a:pt x="1055027" y="132461"/>
                  </a:lnTo>
                  <a:close/>
                </a:path>
                <a:path w="1383029" h="445770">
                  <a:moveTo>
                    <a:pt x="1074204" y="124675"/>
                  </a:moveTo>
                  <a:lnTo>
                    <a:pt x="1072007" y="119888"/>
                  </a:lnTo>
                  <a:lnTo>
                    <a:pt x="1068628" y="121259"/>
                  </a:lnTo>
                  <a:lnTo>
                    <a:pt x="1065250" y="122631"/>
                  </a:lnTo>
                  <a:lnTo>
                    <a:pt x="1067015" y="127596"/>
                  </a:lnTo>
                  <a:lnTo>
                    <a:pt x="1074204" y="124675"/>
                  </a:lnTo>
                  <a:close/>
                </a:path>
                <a:path w="1383029" h="445770">
                  <a:moveTo>
                    <a:pt x="1093355" y="116878"/>
                  </a:moveTo>
                  <a:lnTo>
                    <a:pt x="1091171" y="112090"/>
                  </a:lnTo>
                  <a:lnTo>
                    <a:pt x="1087793" y="113461"/>
                  </a:lnTo>
                  <a:lnTo>
                    <a:pt x="1084414" y="114833"/>
                  </a:lnTo>
                  <a:lnTo>
                    <a:pt x="1086180" y="119799"/>
                  </a:lnTo>
                  <a:lnTo>
                    <a:pt x="1093355" y="116878"/>
                  </a:lnTo>
                  <a:close/>
                </a:path>
                <a:path w="1383029" h="445770">
                  <a:moveTo>
                    <a:pt x="1112558" y="109143"/>
                  </a:moveTo>
                  <a:lnTo>
                    <a:pt x="1110373" y="104355"/>
                  </a:lnTo>
                  <a:lnTo>
                    <a:pt x="1106995" y="105714"/>
                  </a:lnTo>
                  <a:lnTo>
                    <a:pt x="1103617" y="107073"/>
                  </a:lnTo>
                  <a:lnTo>
                    <a:pt x="1105369" y="112039"/>
                  </a:lnTo>
                  <a:lnTo>
                    <a:pt x="1112558" y="109143"/>
                  </a:lnTo>
                  <a:close/>
                </a:path>
                <a:path w="1383029" h="445770">
                  <a:moveTo>
                    <a:pt x="1131760" y="101434"/>
                  </a:moveTo>
                  <a:lnTo>
                    <a:pt x="1129576" y="96634"/>
                  </a:lnTo>
                  <a:lnTo>
                    <a:pt x="1126197" y="97993"/>
                  </a:lnTo>
                  <a:lnTo>
                    <a:pt x="1122819" y="99352"/>
                  </a:lnTo>
                  <a:lnTo>
                    <a:pt x="1124559" y="104317"/>
                  </a:lnTo>
                  <a:lnTo>
                    <a:pt x="1131760" y="101434"/>
                  </a:lnTo>
                  <a:close/>
                </a:path>
                <a:path w="1383029" h="445770">
                  <a:moveTo>
                    <a:pt x="1150950" y="93713"/>
                  </a:moveTo>
                  <a:lnTo>
                    <a:pt x="1148778" y="88912"/>
                  </a:lnTo>
                  <a:lnTo>
                    <a:pt x="1145400" y="90271"/>
                  </a:lnTo>
                  <a:lnTo>
                    <a:pt x="1142022" y="91630"/>
                  </a:lnTo>
                  <a:lnTo>
                    <a:pt x="1143762" y="96608"/>
                  </a:lnTo>
                  <a:lnTo>
                    <a:pt x="1150950" y="93713"/>
                  </a:lnTo>
                  <a:close/>
                </a:path>
                <a:path w="1383029" h="445770">
                  <a:moveTo>
                    <a:pt x="1170165" y="86042"/>
                  </a:moveTo>
                  <a:lnTo>
                    <a:pt x="1168006" y="81241"/>
                  </a:lnTo>
                  <a:lnTo>
                    <a:pt x="1164615" y="82575"/>
                  </a:lnTo>
                  <a:lnTo>
                    <a:pt x="1161224" y="83908"/>
                  </a:lnTo>
                  <a:lnTo>
                    <a:pt x="1162964" y="88887"/>
                  </a:lnTo>
                  <a:lnTo>
                    <a:pt x="1170165" y="86042"/>
                  </a:lnTo>
                  <a:close/>
                </a:path>
                <a:path w="1383029" h="445770">
                  <a:moveTo>
                    <a:pt x="1189393" y="78435"/>
                  </a:moveTo>
                  <a:lnTo>
                    <a:pt x="1187246" y="73634"/>
                  </a:lnTo>
                  <a:lnTo>
                    <a:pt x="1183855" y="74968"/>
                  </a:lnTo>
                  <a:lnTo>
                    <a:pt x="1180465" y="76301"/>
                  </a:lnTo>
                  <a:lnTo>
                    <a:pt x="1182192" y="81292"/>
                  </a:lnTo>
                  <a:lnTo>
                    <a:pt x="1189393" y="78435"/>
                  </a:lnTo>
                  <a:close/>
                </a:path>
                <a:path w="1383029" h="445770">
                  <a:moveTo>
                    <a:pt x="1208646" y="70827"/>
                  </a:moveTo>
                  <a:lnTo>
                    <a:pt x="1206500" y="66027"/>
                  </a:lnTo>
                  <a:lnTo>
                    <a:pt x="1203109" y="67360"/>
                  </a:lnTo>
                  <a:lnTo>
                    <a:pt x="1199718" y="68694"/>
                  </a:lnTo>
                  <a:lnTo>
                    <a:pt x="1201432" y="73685"/>
                  </a:lnTo>
                  <a:lnTo>
                    <a:pt x="1208646" y="70827"/>
                  </a:lnTo>
                  <a:close/>
                </a:path>
                <a:path w="1383029" h="445770">
                  <a:moveTo>
                    <a:pt x="1227886" y="63233"/>
                  </a:moveTo>
                  <a:lnTo>
                    <a:pt x="1225753" y="58420"/>
                  </a:lnTo>
                  <a:lnTo>
                    <a:pt x="1222362" y="59740"/>
                  </a:lnTo>
                  <a:lnTo>
                    <a:pt x="1218971" y="61074"/>
                  </a:lnTo>
                  <a:lnTo>
                    <a:pt x="1220673" y="66065"/>
                  </a:lnTo>
                  <a:lnTo>
                    <a:pt x="1227886" y="63233"/>
                  </a:lnTo>
                  <a:close/>
                </a:path>
                <a:path w="1383029" h="445770">
                  <a:moveTo>
                    <a:pt x="1247190" y="55791"/>
                  </a:moveTo>
                  <a:lnTo>
                    <a:pt x="1245057" y="50977"/>
                  </a:lnTo>
                  <a:lnTo>
                    <a:pt x="1241666" y="52285"/>
                  </a:lnTo>
                  <a:lnTo>
                    <a:pt x="1238275" y="53594"/>
                  </a:lnTo>
                  <a:lnTo>
                    <a:pt x="1239951" y="58585"/>
                  </a:lnTo>
                  <a:lnTo>
                    <a:pt x="1247190" y="55791"/>
                  </a:lnTo>
                  <a:close/>
                </a:path>
                <a:path w="1383029" h="445770">
                  <a:moveTo>
                    <a:pt x="1266494" y="48336"/>
                  </a:moveTo>
                  <a:lnTo>
                    <a:pt x="1264373" y="43510"/>
                  </a:lnTo>
                  <a:lnTo>
                    <a:pt x="1260983" y="44818"/>
                  </a:lnTo>
                  <a:lnTo>
                    <a:pt x="1257592" y="46126"/>
                  </a:lnTo>
                  <a:lnTo>
                    <a:pt x="1259255" y="51130"/>
                  </a:lnTo>
                  <a:lnTo>
                    <a:pt x="1266494" y="48336"/>
                  </a:lnTo>
                  <a:close/>
                </a:path>
                <a:path w="1383029" h="445770">
                  <a:moveTo>
                    <a:pt x="1285786" y="40881"/>
                  </a:moveTo>
                  <a:lnTo>
                    <a:pt x="1283677" y="36055"/>
                  </a:lnTo>
                  <a:lnTo>
                    <a:pt x="1280287" y="37363"/>
                  </a:lnTo>
                  <a:lnTo>
                    <a:pt x="1276896" y="38671"/>
                  </a:lnTo>
                  <a:lnTo>
                    <a:pt x="1278547" y="43675"/>
                  </a:lnTo>
                  <a:lnTo>
                    <a:pt x="1285786" y="40881"/>
                  </a:lnTo>
                  <a:close/>
                </a:path>
                <a:path w="1383029" h="445770">
                  <a:moveTo>
                    <a:pt x="1305128" y="33578"/>
                  </a:moveTo>
                  <a:lnTo>
                    <a:pt x="1303058" y="28740"/>
                  </a:lnTo>
                  <a:lnTo>
                    <a:pt x="1299641" y="30022"/>
                  </a:lnTo>
                  <a:lnTo>
                    <a:pt x="1296225" y="31305"/>
                  </a:lnTo>
                  <a:lnTo>
                    <a:pt x="1297876" y="36309"/>
                  </a:lnTo>
                  <a:lnTo>
                    <a:pt x="1305128" y="33578"/>
                  </a:lnTo>
                  <a:close/>
                </a:path>
                <a:path w="1383029" h="445770">
                  <a:moveTo>
                    <a:pt x="1324508" y="26327"/>
                  </a:moveTo>
                  <a:lnTo>
                    <a:pt x="1322451" y="21475"/>
                  </a:lnTo>
                  <a:lnTo>
                    <a:pt x="1319034" y="22758"/>
                  </a:lnTo>
                  <a:lnTo>
                    <a:pt x="1315631" y="24041"/>
                  </a:lnTo>
                  <a:lnTo>
                    <a:pt x="1317256" y="29044"/>
                  </a:lnTo>
                  <a:lnTo>
                    <a:pt x="1324508" y="26327"/>
                  </a:lnTo>
                  <a:close/>
                </a:path>
                <a:path w="1383029" h="445770">
                  <a:moveTo>
                    <a:pt x="1343875" y="19062"/>
                  </a:moveTo>
                  <a:lnTo>
                    <a:pt x="1341831" y="14211"/>
                  </a:lnTo>
                  <a:lnTo>
                    <a:pt x="1338414" y="15494"/>
                  </a:lnTo>
                  <a:lnTo>
                    <a:pt x="1334998" y="16776"/>
                  </a:lnTo>
                  <a:lnTo>
                    <a:pt x="1336611" y="21793"/>
                  </a:lnTo>
                  <a:lnTo>
                    <a:pt x="1343875" y="19062"/>
                  </a:lnTo>
                  <a:close/>
                </a:path>
                <a:path w="1383029" h="445770">
                  <a:moveTo>
                    <a:pt x="1363281" y="11899"/>
                  </a:moveTo>
                  <a:lnTo>
                    <a:pt x="1361249" y="7035"/>
                  </a:lnTo>
                  <a:lnTo>
                    <a:pt x="1357820" y="8280"/>
                  </a:lnTo>
                  <a:lnTo>
                    <a:pt x="1354391" y="9512"/>
                  </a:lnTo>
                  <a:lnTo>
                    <a:pt x="1355991" y="14541"/>
                  </a:lnTo>
                  <a:lnTo>
                    <a:pt x="1363281" y="11899"/>
                  </a:lnTo>
                  <a:close/>
                </a:path>
                <a:path w="1383029" h="445770">
                  <a:moveTo>
                    <a:pt x="1382725" y="4876"/>
                  </a:moveTo>
                  <a:lnTo>
                    <a:pt x="1380718" y="0"/>
                  </a:lnTo>
                  <a:lnTo>
                    <a:pt x="1377289" y="1244"/>
                  </a:lnTo>
                  <a:lnTo>
                    <a:pt x="1373860" y="2489"/>
                  </a:lnTo>
                  <a:lnTo>
                    <a:pt x="1375448" y="7505"/>
                  </a:lnTo>
                  <a:lnTo>
                    <a:pt x="1382725" y="487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 descr=""/>
            <p:cNvSpPr/>
            <p:nvPr/>
          </p:nvSpPr>
          <p:spPr>
            <a:xfrm>
              <a:off x="3852634" y="5467946"/>
              <a:ext cx="933450" cy="220979"/>
            </a:xfrm>
            <a:custGeom>
              <a:avLst/>
              <a:gdLst/>
              <a:ahLst/>
              <a:cxnLst/>
              <a:rect l="l" t="t" r="r" b="b"/>
              <a:pathLst>
                <a:path w="933450" h="220979">
                  <a:moveTo>
                    <a:pt x="8864" y="217893"/>
                  </a:moveTo>
                  <a:lnTo>
                    <a:pt x="6858" y="213017"/>
                  </a:lnTo>
                  <a:lnTo>
                    <a:pt x="3429" y="214261"/>
                  </a:lnTo>
                  <a:lnTo>
                    <a:pt x="0" y="215506"/>
                  </a:lnTo>
                  <a:lnTo>
                    <a:pt x="1587" y="220522"/>
                  </a:lnTo>
                  <a:lnTo>
                    <a:pt x="8864" y="217893"/>
                  </a:lnTo>
                  <a:close/>
                </a:path>
                <a:path w="933450" h="220979">
                  <a:moveTo>
                    <a:pt x="28321" y="210858"/>
                  </a:moveTo>
                  <a:lnTo>
                    <a:pt x="26327" y="205981"/>
                  </a:lnTo>
                  <a:lnTo>
                    <a:pt x="22898" y="207225"/>
                  </a:lnTo>
                  <a:lnTo>
                    <a:pt x="19469" y="208470"/>
                  </a:lnTo>
                  <a:lnTo>
                    <a:pt x="21031" y="213499"/>
                  </a:lnTo>
                  <a:lnTo>
                    <a:pt x="28321" y="210858"/>
                  </a:lnTo>
                  <a:close/>
                </a:path>
                <a:path w="933450" h="220979">
                  <a:moveTo>
                    <a:pt x="47777" y="203835"/>
                  </a:moveTo>
                  <a:lnTo>
                    <a:pt x="45796" y="198958"/>
                  </a:lnTo>
                  <a:lnTo>
                    <a:pt x="42367" y="200190"/>
                  </a:lnTo>
                  <a:lnTo>
                    <a:pt x="38938" y="201434"/>
                  </a:lnTo>
                  <a:lnTo>
                    <a:pt x="40487" y="206463"/>
                  </a:lnTo>
                  <a:lnTo>
                    <a:pt x="47777" y="203835"/>
                  </a:lnTo>
                  <a:close/>
                </a:path>
                <a:path w="933450" h="220979">
                  <a:moveTo>
                    <a:pt x="67322" y="197065"/>
                  </a:moveTo>
                  <a:lnTo>
                    <a:pt x="65366" y="192176"/>
                  </a:lnTo>
                  <a:lnTo>
                    <a:pt x="61925" y="193370"/>
                  </a:lnTo>
                  <a:lnTo>
                    <a:pt x="58483" y="194564"/>
                  </a:lnTo>
                  <a:lnTo>
                    <a:pt x="60007" y="199605"/>
                  </a:lnTo>
                  <a:lnTo>
                    <a:pt x="67322" y="197065"/>
                  </a:lnTo>
                  <a:close/>
                </a:path>
                <a:path w="933450" h="220979">
                  <a:moveTo>
                    <a:pt x="86880" y="190309"/>
                  </a:moveTo>
                  <a:lnTo>
                    <a:pt x="84937" y="185407"/>
                  </a:lnTo>
                  <a:lnTo>
                    <a:pt x="81495" y="186601"/>
                  </a:lnTo>
                  <a:lnTo>
                    <a:pt x="78054" y="187794"/>
                  </a:lnTo>
                  <a:lnTo>
                    <a:pt x="79552" y="192836"/>
                  </a:lnTo>
                  <a:lnTo>
                    <a:pt x="86880" y="190309"/>
                  </a:lnTo>
                  <a:close/>
                </a:path>
                <a:path w="933450" h="220979">
                  <a:moveTo>
                    <a:pt x="106413" y="183540"/>
                  </a:moveTo>
                  <a:lnTo>
                    <a:pt x="104495" y="178638"/>
                  </a:lnTo>
                  <a:lnTo>
                    <a:pt x="101053" y="179832"/>
                  </a:lnTo>
                  <a:lnTo>
                    <a:pt x="97612" y="181025"/>
                  </a:lnTo>
                  <a:lnTo>
                    <a:pt x="99085" y="186080"/>
                  </a:lnTo>
                  <a:lnTo>
                    <a:pt x="106413" y="183540"/>
                  </a:lnTo>
                  <a:close/>
                </a:path>
                <a:path w="933450" h="220979">
                  <a:moveTo>
                    <a:pt x="126022" y="176949"/>
                  </a:moveTo>
                  <a:lnTo>
                    <a:pt x="124117" y="172034"/>
                  </a:lnTo>
                  <a:lnTo>
                    <a:pt x="120662" y="173177"/>
                  </a:lnTo>
                  <a:lnTo>
                    <a:pt x="117208" y="174320"/>
                  </a:lnTo>
                  <a:lnTo>
                    <a:pt x="118656" y="179374"/>
                  </a:lnTo>
                  <a:lnTo>
                    <a:pt x="126022" y="176949"/>
                  </a:lnTo>
                  <a:close/>
                </a:path>
                <a:path w="933450" h="220979">
                  <a:moveTo>
                    <a:pt x="145669" y="170484"/>
                  </a:moveTo>
                  <a:lnTo>
                    <a:pt x="143802" y="165557"/>
                  </a:lnTo>
                  <a:lnTo>
                    <a:pt x="140335" y="166700"/>
                  </a:lnTo>
                  <a:lnTo>
                    <a:pt x="136880" y="167843"/>
                  </a:lnTo>
                  <a:lnTo>
                    <a:pt x="138303" y="172910"/>
                  </a:lnTo>
                  <a:lnTo>
                    <a:pt x="145669" y="170484"/>
                  </a:lnTo>
                  <a:close/>
                </a:path>
                <a:path w="933450" h="220979">
                  <a:moveTo>
                    <a:pt x="165315" y="164033"/>
                  </a:moveTo>
                  <a:lnTo>
                    <a:pt x="163461" y="159092"/>
                  </a:lnTo>
                  <a:lnTo>
                    <a:pt x="160007" y="160235"/>
                  </a:lnTo>
                  <a:lnTo>
                    <a:pt x="156552" y="161378"/>
                  </a:lnTo>
                  <a:lnTo>
                    <a:pt x="157949" y="166446"/>
                  </a:lnTo>
                  <a:lnTo>
                    <a:pt x="165315" y="164033"/>
                  </a:lnTo>
                  <a:close/>
                </a:path>
                <a:path w="933450" h="220979">
                  <a:moveTo>
                    <a:pt x="184950" y="157581"/>
                  </a:moveTo>
                  <a:lnTo>
                    <a:pt x="183134" y="152641"/>
                  </a:lnTo>
                  <a:lnTo>
                    <a:pt x="179666" y="153771"/>
                  </a:lnTo>
                  <a:lnTo>
                    <a:pt x="176212" y="154914"/>
                  </a:lnTo>
                  <a:lnTo>
                    <a:pt x="177596" y="159994"/>
                  </a:lnTo>
                  <a:lnTo>
                    <a:pt x="184950" y="157581"/>
                  </a:lnTo>
                  <a:close/>
                </a:path>
                <a:path w="933450" h="220979">
                  <a:moveTo>
                    <a:pt x="204724" y="151472"/>
                  </a:moveTo>
                  <a:lnTo>
                    <a:pt x="202920" y="146519"/>
                  </a:lnTo>
                  <a:lnTo>
                    <a:pt x="199440" y="147599"/>
                  </a:lnTo>
                  <a:lnTo>
                    <a:pt x="195961" y="148678"/>
                  </a:lnTo>
                  <a:lnTo>
                    <a:pt x="197319" y="153771"/>
                  </a:lnTo>
                  <a:lnTo>
                    <a:pt x="204724" y="151472"/>
                  </a:lnTo>
                  <a:close/>
                </a:path>
                <a:path w="933450" h="220979">
                  <a:moveTo>
                    <a:pt x="224472" y="145351"/>
                  </a:moveTo>
                  <a:lnTo>
                    <a:pt x="222694" y="140385"/>
                  </a:lnTo>
                  <a:lnTo>
                    <a:pt x="219214" y="141465"/>
                  </a:lnTo>
                  <a:lnTo>
                    <a:pt x="215734" y="142544"/>
                  </a:lnTo>
                  <a:lnTo>
                    <a:pt x="217068" y="147637"/>
                  </a:lnTo>
                  <a:lnTo>
                    <a:pt x="224472" y="145351"/>
                  </a:lnTo>
                  <a:close/>
                </a:path>
                <a:path w="933450" h="220979">
                  <a:moveTo>
                    <a:pt x="244233" y="139217"/>
                  </a:moveTo>
                  <a:lnTo>
                    <a:pt x="242481" y="134251"/>
                  </a:lnTo>
                  <a:lnTo>
                    <a:pt x="239001" y="135331"/>
                  </a:lnTo>
                  <a:lnTo>
                    <a:pt x="235521" y="136410"/>
                  </a:lnTo>
                  <a:lnTo>
                    <a:pt x="236829" y="141516"/>
                  </a:lnTo>
                  <a:lnTo>
                    <a:pt x="244233" y="139217"/>
                  </a:lnTo>
                  <a:close/>
                </a:path>
                <a:path w="933450" h="220979">
                  <a:moveTo>
                    <a:pt x="264033" y="133299"/>
                  </a:moveTo>
                  <a:lnTo>
                    <a:pt x="262318" y="128320"/>
                  </a:lnTo>
                  <a:lnTo>
                    <a:pt x="258813" y="129336"/>
                  </a:lnTo>
                  <a:lnTo>
                    <a:pt x="255308" y="130352"/>
                  </a:lnTo>
                  <a:lnTo>
                    <a:pt x="256590" y="135458"/>
                  </a:lnTo>
                  <a:lnTo>
                    <a:pt x="264033" y="133299"/>
                  </a:lnTo>
                  <a:close/>
                </a:path>
                <a:path w="933450" h="220979">
                  <a:moveTo>
                    <a:pt x="283895" y="127546"/>
                  </a:moveTo>
                  <a:lnTo>
                    <a:pt x="282206" y="122555"/>
                  </a:lnTo>
                  <a:lnTo>
                    <a:pt x="278701" y="123571"/>
                  </a:lnTo>
                  <a:lnTo>
                    <a:pt x="275196" y="124587"/>
                  </a:lnTo>
                  <a:lnTo>
                    <a:pt x="276453" y="129705"/>
                  </a:lnTo>
                  <a:lnTo>
                    <a:pt x="283895" y="127546"/>
                  </a:lnTo>
                  <a:close/>
                </a:path>
                <a:path w="933450" h="220979">
                  <a:moveTo>
                    <a:pt x="303758" y="121805"/>
                  </a:moveTo>
                  <a:lnTo>
                    <a:pt x="302094" y="116801"/>
                  </a:lnTo>
                  <a:lnTo>
                    <a:pt x="298589" y="117817"/>
                  </a:lnTo>
                  <a:lnTo>
                    <a:pt x="295084" y="118833"/>
                  </a:lnTo>
                  <a:lnTo>
                    <a:pt x="296316" y="123952"/>
                  </a:lnTo>
                  <a:lnTo>
                    <a:pt x="303758" y="121805"/>
                  </a:lnTo>
                  <a:close/>
                </a:path>
                <a:path w="933450" h="220979">
                  <a:moveTo>
                    <a:pt x="323634" y="116039"/>
                  </a:moveTo>
                  <a:lnTo>
                    <a:pt x="321995" y="111036"/>
                  </a:lnTo>
                  <a:lnTo>
                    <a:pt x="318490" y="112052"/>
                  </a:lnTo>
                  <a:lnTo>
                    <a:pt x="314985" y="113068"/>
                  </a:lnTo>
                  <a:lnTo>
                    <a:pt x="316191" y="118198"/>
                  </a:lnTo>
                  <a:lnTo>
                    <a:pt x="323634" y="116039"/>
                  </a:lnTo>
                  <a:close/>
                </a:path>
                <a:path w="933450" h="220979">
                  <a:moveTo>
                    <a:pt x="343598" y="110667"/>
                  </a:moveTo>
                  <a:lnTo>
                    <a:pt x="341985" y="105651"/>
                  </a:lnTo>
                  <a:lnTo>
                    <a:pt x="338467" y="106591"/>
                  </a:lnTo>
                  <a:lnTo>
                    <a:pt x="334949" y="107530"/>
                  </a:lnTo>
                  <a:lnTo>
                    <a:pt x="336118" y="112674"/>
                  </a:lnTo>
                  <a:lnTo>
                    <a:pt x="343598" y="110667"/>
                  </a:lnTo>
                  <a:close/>
                </a:path>
                <a:path w="933450" h="220979">
                  <a:moveTo>
                    <a:pt x="363575" y="105308"/>
                  </a:moveTo>
                  <a:lnTo>
                    <a:pt x="361988" y="100291"/>
                  </a:lnTo>
                  <a:lnTo>
                    <a:pt x="358470" y="101231"/>
                  </a:lnTo>
                  <a:lnTo>
                    <a:pt x="354952" y="102171"/>
                  </a:lnTo>
                  <a:lnTo>
                    <a:pt x="356095" y="107315"/>
                  </a:lnTo>
                  <a:lnTo>
                    <a:pt x="363575" y="105308"/>
                  </a:lnTo>
                  <a:close/>
                </a:path>
                <a:path w="933450" h="220979">
                  <a:moveTo>
                    <a:pt x="383552" y="99961"/>
                  </a:moveTo>
                  <a:lnTo>
                    <a:pt x="381990" y="94932"/>
                  </a:lnTo>
                  <a:lnTo>
                    <a:pt x="378472" y="95872"/>
                  </a:lnTo>
                  <a:lnTo>
                    <a:pt x="374954" y="96812"/>
                  </a:lnTo>
                  <a:lnTo>
                    <a:pt x="376059" y="101968"/>
                  </a:lnTo>
                  <a:lnTo>
                    <a:pt x="383552" y="99961"/>
                  </a:lnTo>
                  <a:close/>
                </a:path>
                <a:path w="933450" h="220979">
                  <a:moveTo>
                    <a:pt x="403555" y="94754"/>
                  </a:moveTo>
                  <a:lnTo>
                    <a:pt x="402031" y="89712"/>
                  </a:lnTo>
                  <a:lnTo>
                    <a:pt x="398487" y="90576"/>
                  </a:lnTo>
                  <a:lnTo>
                    <a:pt x="394944" y="91440"/>
                  </a:lnTo>
                  <a:lnTo>
                    <a:pt x="396024" y="96596"/>
                  </a:lnTo>
                  <a:lnTo>
                    <a:pt x="403555" y="94754"/>
                  </a:lnTo>
                  <a:close/>
                </a:path>
                <a:path w="933450" h="220979">
                  <a:moveTo>
                    <a:pt x="423646" y="89827"/>
                  </a:moveTo>
                  <a:lnTo>
                    <a:pt x="422148" y="84785"/>
                  </a:lnTo>
                  <a:lnTo>
                    <a:pt x="418604" y="85648"/>
                  </a:lnTo>
                  <a:lnTo>
                    <a:pt x="415061" y="86512"/>
                  </a:lnTo>
                  <a:lnTo>
                    <a:pt x="416115" y="91681"/>
                  </a:lnTo>
                  <a:lnTo>
                    <a:pt x="423646" y="89827"/>
                  </a:lnTo>
                  <a:close/>
                </a:path>
                <a:path w="933450" h="220979">
                  <a:moveTo>
                    <a:pt x="443712" y="84899"/>
                  </a:moveTo>
                  <a:lnTo>
                    <a:pt x="442252" y="79844"/>
                  </a:lnTo>
                  <a:lnTo>
                    <a:pt x="438708" y="80708"/>
                  </a:lnTo>
                  <a:lnTo>
                    <a:pt x="435165" y="81572"/>
                  </a:lnTo>
                  <a:lnTo>
                    <a:pt x="436194" y="86741"/>
                  </a:lnTo>
                  <a:lnTo>
                    <a:pt x="443712" y="84899"/>
                  </a:lnTo>
                  <a:close/>
                </a:path>
                <a:path w="933450" h="220979">
                  <a:moveTo>
                    <a:pt x="463804" y="79984"/>
                  </a:moveTo>
                  <a:lnTo>
                    <a:pt x="462368" y="74917"/>
                  </a:lnTo>
                  <a:lnTo>
                    <a:pt x="458825" y="75780"/>
                  </a:lnTo>
                  <a:lnTo>
                    <a:pt x="455282" y="76644"/>
                  </a:lnTo>
                  <a:lnTo>
                    <a:pt x="456272" y="81826"/>
                  </a:lnTo>
                  <a:lnTo>
                    <a:pt x="463804" y="79984"/>
                  </a:lnTo>
                  <a:close/>
                </a:path>
                <a:path w="933450" h="220979">
                  <a:moveTo>
                    <a:pt x="483958" y="75349"/>
                  </a:moveTo>
                  <a:lnTo>
                    <a:pt x="482549" y="70269"/>
                  </a:lnTo>
                  <a:lnTo>
                    <a:pt x="478993" y="71056"/>
                  </a:lnTo>
                  <a:lnTo>
                    <a:pt x="475437" y="71843"/>
                  </a:lnTo>
                  <a:lnTo>
                    <a:pt x="476389" y="77025"/>
                  </a:lnTo>
                  <a:lnTo>
                    <a:pt x="483958" y="75349"/>
                  </a:lnTo>
                  <a:close/>
                </a:path>
                <a:path w="933450" h="220979">
                  <a:moveTo>
                    <a:pt x="504139" y="70891"/>
                  </a:moveTo>
                  <a:lnTo>
                    <a:pt x="502767" y="65798"/>
                  </a:lnTo>
                  <a:lnTo>
                    <a:pt x="499211" y="66586"/>
                  </a:lnTo>
                  <a:lnTo>
                    <a:pt x="495655" y="67373"/>
                  </a:lnTo>
                  <a:lnTo>
                    <a:pt x="496582" y="72555"/>
                  </a:lnTo>
                  <a:lnTo>
                    <a:pt x="504139" y="70891"/>
                  </a:lnTo>
                  <a:close/>
                </a:path>
                <a:path w="933450" h="220979">
                  <a:moveTo>
                    <a:pt x="524332" y="66421"/>
                  </a:moveTo>
                  <a:lnTo>
                    <a:pt x="522986" y="61328"/>
                  </a:lnTo>
                  <a:lnTo>
                    <a:pt x="519430" y="62115"/>
                  </a:lnTo>
                  <a:lnTo>
                    <a:pt x="515874" y="62903"/>
                  </a:lnTo>
                  <a:lnTo>
                    <a:pt x="516763" y="68097"/>
                  </a:lnTo>
                  <a:lnTo>
                    <a:pt x="524332" y="66421"/>
                  </a:lnTo>
                  <a:close/>
                </a:path>
                <a:path w="933450" h="220979">
                  <a:moveTo>
                    <a:pt x="544512" y="61950"/>
                  </a:moveTo>
                  <a:lnTo>
                    <a:pt x="543204" y="56845"/>
                  </a:lnTo>
                  <a:lnTo>
                    <a:pt x="539648" y="57632"/>
                  </a:lnTo>
                  <a:lnTo>
                    <a:pt x="536092" y="58420"/>
                  </a:lnTo>
                  <a:lnTo>
                    <a:pt x="536956" y="63614"/>
                  </a:lnTo>
                  <a:lnTo>
                    <a:pt x="544512" y="61950"/>
                  </a:lnTo>
                  <a:close/>
                </a:path>
                <a:path w="933450" h="220979">
                  <a:moveTo>
                    <a:pt x="564794" y="57899"/>
                  </a:moveTo>
                  <a:lnTo>
                    <a:pt x="563524" y="52793"/>
                  </a:lnTo>
                  <a:lnTo>
                    <a:pt x="559943" y="53492"/>
                  </a:lnTo>
                  <a:lnTo>
                    <a:pt x="556361" y="54190"/>
                  </a:lnTo>
                  <a:lnTo>
                    <a:pt x="557199" y="59397"/>
                  </a:lnTo>
                  <a:lnTo>
                    <a:pt x="564794" y="57899"/>
                  </a:lnTo>
                  <a:close/>
                </a:path>
                <a:path w="933450" h="220979">
                  <a:moveTo>
                    <a:pt x="585089" y="53924"/>
                  </a:moveTo>
                  <a:lnTo>
                    <a:pt x="583844" y="48806"/>
                  </a:lnTo>
                  <a:lnTo>
                    <a:pt x="580263" y="49504"/>
                  </a:lnTo>
                  <a:lnTo>
                    <a:pt x="576681" y="50203"/>
                  </a:lnTo>
                  <a:lnTo>
                    <a:pt x="577481" y="55410"/>
                  </a:lnTo>
                  <a:lnTo>
                    <a:pt x="585089" y="53924"/>
                  </a:lnTo>
                  <a:close/>
                </a:path>
                <a:path w="933450" h="220979">
                  <a:moveTo>
                    <a:pt x="605370" y="49936"/>
                  </a:moveTo>
                  <a:lnTo>
                    <a:pt x="604164" y="44818"/>
                  </a:lnTo>
                  <a:lnTo>
                    <a:pt x="600583" y="45516"/>
                  </a:lnTo>
                  <a:lnTo>
                    <a:pt x="597001" y="46215"/>
                  </a:lnTo>
                  <a:lnTo>
                    <a:pt x="597776" y="51435"/>
                  </a:lnTo>
                  <a:lnTo>
                    <a:pt x="605370" y="49936"/>
                  </a:lnTo>
                  <a:close/>
                </a:path>
                <a:path w="933450" h="220979">
                  <a:moveTo>
                    <a:pt x="625678" y="45961"/>
                  </a:moveTo>
                  <a:lnTo>
                    <a:pt x="624497" y="40830"/>
                  </a:lnTo>
                  <a:lnTo>
                    <a:pt x="620915" y="41529"/>
                  </a:lnTo>
                  <a:lnTo>
                    <a:pt x="617334" y="42227"/>
                  </a:lnTo>
                  <a:lnTo>
                    <a:pt x="618070" y="47447"/>
                  </a:lnTo>
                  <a:lnTo>
                    <a:pt x="625678" y="45961"/>
                  </a:lnTo>
                  <a:close/>
                </a:path>
                <a:path w="933450" h="220979">
                  <a:moveTo>
                    <a:pt x="646049" y="42506"/>
                  </a:moveTo>
                  <a:lnTo>
                    <a:pt x="644906" y="37363"/>
                  </a:lnTo>
                  <a:lnTo>
                    <a:pt x="641311" y="37973"/>
                  </a:lnTo>
                  <a:lnTo>
                    <a:pt x="637717" y="38582"/>
                  </a:lnTo>
                  <a:lnTo>
                    <a:pt x="638416" y="43802"/>
                  </a:lnTo>
                  <a:lnTo>
                    <a:pt x="646049" y="42506"/>
                  </a:lnTo>
                  <a:close/>
                </a:path>
                <a:path w="933450" h="220979">
                  <a:moveTo>
                    <a:pt x="666445" y="39027"/>
                  </a:moveTo>
                  <a:lnTo>
                    <a:pt x="665327" y="33883"/>
                  </a:lnTo>
                  <a:lnTo>
                    <a:pt x="661733" y="34493"/>
                  </a:lnTo>
                  <a:lnTo>
                    <a:pt x="658139" y="35102"/>
                  </a:lnTo>
                  <a:lnTo>
                    <a:pt x="658799" y="40335"/>
                  </a:lnTo>
                  <a:lnTo>
                    <a:pt x="666445" y="39027"/>
                  </a:lnTo>
                  <a:close/>
                </a:path>
                <a:path w="933450" h="220979">
                  <a:moveTo>
                    <a:pt x="686816" y="35547"/>
                  </a:moveTo>
                  <a:lnTo>
                    <a:pt x="685736" y="30391"/>
                  </a:lnTo>
                  <a:lnTo>
                    <a:pt x="682142" y="31000"/>
                  </a:lnTo>
                  <a:lnTo>
                    <a:pt x="678548" y="31610"/>
                  </a:lnTo>
                  <a:lnTo>
                    <a:pt x="679183" y="36842"/>
                  </a:lnTo>
                  <a:lnTo>
                    <a:pt x="686816" y="35547"/>
                  </a:lnTo>
                  <a:close/>
                </a:path>
                <a:path w="933450" h="220979">
                  <a:moveTo>
                    <a:pt x="707212" y="32156"/>
                  </a:moveTo>
                  <a:lnTo>
                    <a:pt x="706170" y="26987"/>
                  </a:lnTo>
                  <a:lnTo>
                    <a:pt x="702564" y="27508"/>
                  </a:lnTo>
                  <a:lnTo>
                    <a:pt x="698969" y="28117"/>
                  </a:lnTo>
                  <a:lnTo>
                    <a:pt x="699566" y="33362"/>
                  </a:lnTo>
                  <a:lnTo>
                    <a:pt x="703389" y="32702"/>
                  </a:lnTo>
                  <a:lnTo>
                    <a:pt x="707212" y="32156"/>
                  </a:lnTo>
                  <a:close/>
                </a:path>
                <a:path w="933450" h="220979">
                  <a:moveTo>
                    <a:pt x="727684" y="29184"/>
                  </a:moveTo>
                  <a:lnTo>
                    <a:pt x="726668" y="24015"/>
                  </a:lnTo>
                  <a:lnTo>
                    <a:pt x="723061" y="24536"/>
                  </a:lnTo>
                  <a:lnTo>
                    <a:pt x="719455" y="25057"/>
                  </a:lnTo>
                  <a:lnTo>
                    <a:pt x="720013" y="30289"/>
                  </a:lnTo>
                  <a:lnTo>
                    <a:pt x="727684" y="29184"/>
                  </a:lnTo>
                  <a:close/>
                </a:path>
                <a:path w="933450" h="220979">
                  <a:moveTo>
                    <a:pt x="748144" y="26225"/>
                  </a:moveTo>
                  <a:lnTo>
                    <a:pt x="747166" y="21056"/>
                  </a:lnTo>
                  <a:lnTo>
                    <a:pt x="743559" y="21577"/>
                  </a:lnTo>
                  <a:lnTo>
                    <a:pt x="739952" y="22098"/>
                  </a:lnTo>
                  <a:lnTo>
                    <a:pt x="740473" y="27343"/>
                  </a:lnTo>
                  <a:lnTo>
                    <a:pt x="748144" y="26225"/>
                  </a:lnTo>
                  <a:close/>
                </a:path>
                <a:path w="933450" h="220979">
                  <a:moveTo>
                    <a:pt x="768604" y="23279"/>
                  </a:moveTo>
                  <a:lnTo>
                    <a:pt x="767664" y="18097"/>
                  </a:lnTo>
                  <a:lnTo>
                    <a:pt x="764057" y="18618"/>
                  </a:lnTo>
                  <a:lnTo>
                    <a:pt x="760450" y="19138"/>
                  </a:lnTo>
                  <a:lnTo>
                    <a:pt x="760945" y="24384"/>
                  </a:lnTo>
                  <a:lnTo>
                    <a:pt x="768604" y="23279"/>
                  </a:lnTo>
                  <a:close/>
                </a:path>
                <a:path w="933450" h="220979">
                  <a:moveTo>
                    <a:pt x="789089" y="20434"/>
                  </a:moveTo>
                  <a:lnTo>
                    <a:pt x="788174" y="15240"/>
                  </a:lnTo>
                  <a:lnTo>
                    <a:pt x="784555" y="15671"/>
                  </a:lnTo>
                  <a:lnTo>
                    <a:pt x="780948" y="16167"/>
                  </a:lnTo>
                  <a:lnTo>
                    <a:pt x="781405" y="21412"/>
                  </a:lnTo>
                  <a:lnTo>
                    <a:pt x="785241" y="20891"/>
                  </a:lnTo>
                  <a:lnTo>
                    <a:pt x="789089" y="20434"/>
                  </a:lnTo>
                  <a:close/>
                </a:path>
                <a:path w="933450" h="220979">
                  <a:moveTo>
                    <a:pt x="809612" y="17995"/>
                  </a:moveTo>
                  <a:lnTo>
                    <a:pt x="808736" y="12801"/>
                  </a:lnTo>
                  <a:lnTo>
                    <a:pt x="805116" y="13233"/>
                  </a:lnTo>
                  <a:lnTo>
                    <a:pt x="801497" y="13665"/>
                  </a:lnTo>
                  <a:lnTo>
                    <a:pt x="801916" y="18910"/>
                  </a:lnTo>
                  <a:lnTo>
                    <a:pt x="809612" y="17995"/>
                  </a:lnTo>
                  <a:close/>
                </a:path>
                <a:path w="933450" h="220979">
                  <a:moveTo>
                    <a:pt x="830148" y="15582"/>
                  </a:moveTo>
                  <a:lnTo>
                    <a:pt x="829310" y="10375"/>
                  </a:lnTo>
                  <a:lnTo>
                    <a:pt x="825690" y="10807"/>
                  </a:lnTo>
                  <a:lnTo>
                    <a:pt x="822071" y="11239"/>
                  </a:lnTo>
                  <a:lnTo>
                    <a:pt x="822464" y="16484"/>
                  </a:lnTo>
                  <a:lnTo>
                    <a:pt x="830148" y="15582"/>
                  </a:lnTo>
                  <a:close/>
                </a:path>
                <a:path w="933450" h="220979">
                  <a:moveTo>
                    <a:pt x="850684" y="13157"/>
                  </a:moveTo>
                  <a:lnTo>
                    <a:pt x="849871" y="7950"/>
                  </a:lnTo>
                  <a:lnTo>
                    <a:pt x="846251" y="8382"/>
                  </a:lnTo>
                  <a:lnTo>
                    <a:pt x="842632" y="8813"/>
                  </a:lnTo>
                  <a:lnTo>
                    <a:pt x="842987" y="14071"/>
                  </a:lnTo>
                  <a:lnTo>
                    <a:pt x="850684" y="13157"/>
                  </a:lnTo>
                  <a:close/>
                </a:path>
                <a:path w="933450" h="220979">
                  <a:moveTo>
                    <a:pt x="871232" y="10833"/>
                  </a:moveTo>
                  <a:lnTo>
                    <a:pt x="870458" y="5626"/>
                  </a:lnTo>
                  <a:lnTo>
                    <a:pt x="866825" y="5956"/>
                  </a:lnTo>
                  <a:lnTo>
                    <a:pt x="863206" y="6388"/>
                  </a:lnTo>
                  <a:lnTo>
                    <a:pt x="863523" y="11645"/>
                  </a:lnTo>
                  <a:lnTo>
                    <a:pt x="867371" y="11188"/>
                  </a:lnTo>
                  <a:lnTo>
                    <a:pt x="871232" y="10833"/>
                  </a:lnTo>
                  <a:close/>
                </a:path>
                <a:path w="933450" h="220979">
                  <a:moveTo>
                    <a:pt x="891819" y="8966"/>
                  </a:moveTo>
                  <a:lnTo>
                    <a:pt x="891082" y="3746"/>
                  </a:lnTo>
                  <a:lnTo>
                    <a:pt x="887450" y="4076"/>
                  </a:lnTo>
                  <a:lnTo>
                    <a:pt x="883818" y="4406"/>
                  </a:lnTo>
                  <a:lnTo>
                    <a:pt x="884110" y="9664"/>
                  </a:lnTo>
                  <a:lnTo>
                    <a:pt x="891819" y="8966"/>
                  </a:lnTo>
                  <a:close/>
                </a:path>
                <a:path w="933450" h="220979">
                  <a:moveTo>
                    <a:pt x="912406" y="7099"/>
                  </a:moveTo>
                  <a:lnTo>
                    <a:pt x="911707" y="1879"/>
                  </a:lnTo>
                  <a:lnTo>
                    <a:pt x="908075" y="2209"/>
                  </a:lnTo>
                  <a:lnTo>
                    <a:pt x="904443" y="2540"/>
                  </a:lnTo>
                  <a:lnTo>
                    <a:pt x="904697" y="7797"/>
                  </a:lnTo>
                  <a:lnTo>
                    <a:pt x="912406" y="7099"/>
                  </a:lnTo>
                  <a:close/>
                </a:path>
                <a:path w="933450" h="220979">
                  <a:moveTo>
                    <a:pt x="933005" y="5219"/>
                  </a:moveTo>
                  <a:lnTo>
                    <a:pt x="932332" y="0"/>
                  </a:lnTo>
                  <a:lnTo>
                    <a:pt x="928700" y="330"/>
                  </a:lnTo>
                  <a:lnTo>
                    <a:pt x="925068" y="660"/>
                  </a:lnTo>
                  <a:lnTo>
                    <a:pt x="925283" y="5930"/>
                  </a:lnTo>
                  <a:lnTo>
                    <a:pt x="933005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 descr=""/>
            <p:cNvSpPr/>
            <p:nvPr/>
          </p:nvSpPr>
          <p:spPr>
            <a:xfrm>
              <a:off x="4798336" y="5464293"/>
              <a:ext cx="483234" cy="0"/>
            </a:xfrm>
            <a:custGeom>
              <a:avLst/>
              <a:gdLst/>
              <a:ahLst/>
              <a:cxnLst/>
              <a:rect l="l" t="t" r="r" b="b"/>
              <a:pathLst>
                <a:path w="483235" h="0">
                  <a:moveTo>
                    <a:pt x="0" y="0"/>
                  </a:moveTo>
                  <a:lnTo>
                    <a:pt x="483184" y="0"/>
                  </a:lnTo>
                </a:path>
              </a:pathLst>
            </a:custGeom>
            <a:ln w="1540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 descr=""/>
            <p:cNvSpPr/>
            <p:nvPr/>
          </p:nvSpPr>
          <p:spPr>
            <a:xfrm>
              <a:off x="796480" y="5465241"/>
              <a:ext cx="4752975" cy="603250"/>
            </a:xfrm>
            <a:custGeom>
              <a:avLst/>
              <a:gdLst/>
              <a:ahLst/>
              <a:cxnLst/>
              <a:rect l="l" t="t" r="r" b="b"/>
              <a:pathLst>
                <a:path w="4752975" h="603250">
                  <a:moveTo>
                    <a:pt x="9220" y="50012"/>
                  </a:moveTo>
                  <a:lnTo>
                    <a:pt x="6248" y="47904"/>
                  </a:lnTo>
                  <a:lnTo>
                    <a:pt x="3276" y="45796"/>
                  </a:lnTo>
                  <a:lnTo>
                    <a:pt x="0" y="49923"/>
                  </a:lnTo>
                  <a:lnTo>
                    <a:pt x="6350" y="54432"/>
                  </a:lnTo>
                  <a:lnTo>
                    <a:pt x="9220" y="50012"/>
                  </a:lnTo>
                  <a:close/>
                </a:path>
                <a:path w="4752975" h="603250">
                  <a:moveTo>
                    <a:pt x="26123" y="62014"/>
                  </a:moveTo>
                  <a:lnTo>
                    <a:pt x="23152" y="59905"/>
                  </a:lnTo>
                  <a:lnTo>
                    <a:pt x="20180" y="57797"/>
                  </a:lnTo>
                  <a:lnTo>
                    <a:pt x="16916" y="61937"/>
                  </a:lnTo>
                  <a:lnTo>
                    <a:pt x="23266" y="66446"/>
                  </a:lnTo>
                  <a:lnTo>
                    <a:pt x="26123" y="62014"/>
                  </a:lnTo>
                  <a:close/>
                </a:path>
                <a:path w="4752975" h="603250">
                  <a:moveTo>
                    <a:pt x="43027" y="74028"/>
                  </a:moveTo>
                  <a:lnTo>
                    <a:pt x="40055" y="71920"/>
                  </a:lnTo>
                  <a:lnTo>
                    <a:pt x="37084" y="69811"/>
                  </a:lnTo>
                  <a:lnTo>
                    <a:pt x="33845" y="73964"/>
                  </a:lnTo>
                  <a:lnTo>
                    <a:pt x="40182" y="78460"/>
                  </a:lnTo>
                  <a:lnTo>
                    <a:pt x="43027" y="74028"/>
                  </a:lnTo>
                  <a:close/>
                </a:path>
                <a:path w="4752975" h="603250">
                  <a:moveTo>
                    <a:pt x="59944" y="86042"/>
                  </a:moveTo>
                  <a:lnTo>
                    <a:pt x="56972" y="83934"/>
                  </a:lnTo>
                  <a:lnTo>
                    <a:pt x="54000" y="81826"/>
                  </a:lnTo>
                  <a:lnTo>
                    <a:pt x="50774" y="85979"/>
                  </a:lnTo>
                  <a:lnTo>
                    <a:pt x="57111" y="90487"/>
                  </a:lnTo>
                  <a:lnTo>
                    <a:pt x="59944" y="86042"/>
                  </a:lnTo>
                  <a:close/>
                </a:path>
                <a:path w="4752975" h="603250">
                  <a:moveTo>
                    <a:pt x="76847" y="98056"/>
                  </a:moveTo>
                  <a:lnTo>
                    <a:pt x="73875" y="95948"/>
                  </a:lnTo>
                  <a:lnTo>
                    <a:pt x="70904" y="93840"/>
                  </a:lnTo>
                  <a:lnTo>
                    <a:pt x="67691" y="98005"/>
                  </a:lnTo>
                  <a:lnTo>
                    <a:pt x="74028" y="102514"/>
                  </a:lnTo>
                  <a:lnTo>
                    <a:pt x="76847" y="98056"/>
                  </a:lnTo>
                  <a:close/>
                </a:path>
                <a:path w="4752975" h="603250">
                  <a:moveTo>
                    <a:pt x="93840" y="109943"/>
                  </a:moveTo>
                  <a:lnTo>
                    <a:pt x="90817" y="107899"/>
                  </a:lnTo>
                  <a:lnTo>
                    <a:pt x="87795" y="105854"/>
                  </a:lnTo>
                  <a:lnTo>
                    <a:pt x="84594" y="110032"/>
                  </a:lnTo>
                  <a:lnTo>
                    <a:pt x="91033" y="114401"/>
                  </a:lnTo>
                  <a:lnTo>
                    <a:pt x="93840" y="109943"/>
                  </a:lnTo>
                  <a:close/>
                </a:path>
                <a:path w="4752975" h="603250">
                  <a:moveTo>
                    <a:pt x="110998" y="121589"/>
                  </a:moveTo>
                  <a:lnTo>
                    <a:pt x="107975" y="119545"/>
                  </a:lnTo>
                  <a:lnTo>
                    <a:pt x="104952" y="117500"/>
                  </a:lnTo>
                  <a:lnTo>
                    <a:pt x="101777" y="121691"/>
                  </a:lnTo>
                  <a:lnTo>
                    <a:pt x="108216" y="126060"/>
                  </a:lnTo>
                  <a:lnTo>
                    <a:pt x="110998" y="121589"/>
                  </a:lnTo>
                  <a:close/>
                </a:path>
                <a:path w="4752975" h="603250">
                  <a:moveTo>
                    <a:pt x="128155" y="133235"/>
                  </a:moveTo>
                  <a:lnTo>
                    <a:pt x="125133" y="131191"/>
                  </a:lnTo>
                  <a:lnTo>
                    <a:pt x="122110" y="129146"/>
                  </a:lnTo>
                  <a:lnTo>
                    <a:pt x="118948" y="133350"/>
                  </a:lnTo>
                  <a:lnTo>
                    <a:pt x="125387" y="137718"/>
                  </a:lnTo>
                  <a:lnTo>
                    <a:pt x="128155" y="133235"/>
                  </a:lnTo>
                  <a:close/>
                </a:path>
                <a:path w="4752975" h="603250">
                  <a:moveTo>
                    <a:pt x="145313" y="144881"/>
                  </a:moveTo>
                  <a:lnTo>
                    <a:pt x="142290" y="142836"/>
                  </a:lnTo>
                  <a:lnTo>
                    <a:pt x="139268" y="140792"/>
                  </a:lnTo>
                  <a:lnTo>
                    <a:pt x="136118" y="145008"/>
                  </a:lnTo>
                  <a:lnTo>
                    <a:pt x="142557" y="149377"/>
                  </a:lnTo>
                  <a:lnTo>
                    <a:pt x="145313" y="144881"/>
                  </a:lnTo>
                  <a:close/>
                </a:path>
                <a:path w="4752975" h="603250">
                  <a:moveTo>
                    <a:pt x="162471" y="156527"/>
                  </a:moveTo>
                  <a:lnTo>
                    <a:pt x="159448" y="154482"/>
                  </a:lnTo>
                  <a:lnTo>
                    <a:pt x="156425" y="152438"/>
                  </a:lnTo>
                  <a:lnTo>
                    <a:pt x="153301" y="156667"/>
                  </a:lnTo>
                  <a:lnTo>
                    <a:pt x="159727" y="161036"/>
                  </a:lnTo>
                  <a:lnTo>
                    <a:pt x="162471" y="156527"/>
                  </a:lnTo>
                  <a:close/>
                </a:path>
                <a:path w="4752975" h="603250">
                  <a:moveTo>
                    <a:pt x="179628" y="168186"/>
                  </a:moveTo>
                  <a:lnTo>
                    <a:pt x="176606" y="166141"/>
                  </a:lnTo>
                  <a:lnTo>
                    <a:pt x="173583" y="164096"/>
                  </a:lnTo>
                  <a:lnTo>
                    <a:pt x="170472" y="168338"/>
                  </a:lnTo>
                  <a:lnTo>
                    <a:pt x="176911" y="172707"/>
                  </a:lnTo>
                  <a:lnTo>
                    <a:pt x="179628" y="168186"/>
                  </a:lnTo>
                  <a:close/>
                </a:path>
                <a:path w="4752975" h="603250">
                  <a:moveTo>
                    <a:pt x="196938" y="179603"/>
                  </a:moveTo>
                  <a:lnTo>
                    <a:pt x="193878" y="177622"/>
                  </a:lnTo>
                  <a:lnTo>
                    <a:pt x="190817" y="175641"/>
                  </a:lnTo>
                  <a:lnTo>
                    <a:pt x="187706" y="179908"/>
                  </a:lnTo>
                  <a:lnTo>
                    <a:pt x="194246" y="184124"/>
                  </a:lnTo>
                  <a:lnTo>
                    <a:pt x="196938" y="179603"/>
                  </a:lnTo>
                  <a:close/>
                </a:path>
                <a:path w="4752975" h="603250">
                  <a:moveTo>
                    <a:pt x="214350" y="190855"/>
                  </a:moveTo>
                  <a:lnTo>
                    <a:pt x="211289" y="188874"/>
                  </a:lnTo>
                  <a:lnTo>
                    <a:pt x="208229" y="186893"/>
                  </a:lnTo>
                  <a:lnTo>
                    <a:pt x="205143" y="191173"/>
                  </a:lnTo>
                  <a:lnTo>
                    <a:pt x="211670" y="195389"/>
                  </a:lnTo>
                  <a:lnTo>
                    <a:pt x="214350" y="190855"/>
                  </a:lnTo>
                  <a:close/>
                </a:path>
                <a:path w="4752975" h="603250">
                  <a:moveTo>
                    <a:pt x="231775" y="202107"/>
                  </a:moveTo>
                  <a:lnTo>
                    <a:pt x="228714" y="200126"/>
                  </a:lnTo>
                  <a:lnTo>
                    <a:pt x="225653" y="198145"/>
                  </a:lnTo>
                  <a:lnTo>
                    <a:pt x="222580" y="202425"/>
                  </a:lnTo>
                  <a:lnTo>
                    <a:pt x="229120" y="206654"/>
                  </a:lnTo>
                  <a:lnTo>
                    <a:pt x="231775" y="202107"/>
                  </a:lnTo>
                  <a:close/>
                </a:path>
                <a:path w="4752975" h="603250">
                  <a:moveTo>
                    <a:pt x="249186" y="213372"/>
                  </a:moveTo>
                  <a:lnTo>
                    <a:pt x="246126" y="211391"/>
                  </a:lnTo>
                  <a:lnTo>
                    <a:pt x="243065" y="209410"/>
                  </a:lnTo>
                  <a:lnTo>
                    <a:pt x="240017" y="213702"/>
                  </a:lnTo>
                  <a:lnTo>
                    <a:pt x="246545" y="217932"/>
                  </a:lnTo>
                  <a:lnTo>
                    <a:pt x="249186" y="213372"/>
                  </a:lnTo>
                  <a:close/>
                </a:path>
                <a:path w="4752975" h="603250">
                  <a:moveTo>
                    <a:pt x="266598" y="224624"/>
                  </a:moveTo>
                  <a:lnTo>
                    <a:pt x="263537" y="222643"/>
                  </a:lnTo>
                  <a:lnTo>
                    <a:pt x="260477" y="220662"/>
                  </a:lnTo>
                  <a:lnTo>
                    <a:pt x="257441" y="224967"/>
                  </a:lnTo>
                  <a:lnTo>
                    <a:pt x="263982" y="229196"/>
                  </a:lnTo>
                  <a:lnTo>
                    <a:pt x="266598" y="224624"/>
                  </a:lnTo>
                  <a:close/>
                </a:path>
                <a:path w="4752975" h="603250">
                  <a:moveTo>
                    <a:pt x="284048" y="235864"/>
                  </a:moveTo>
                  <a:lnTo>
                    <a:pt x="280962" y="233908"/>
                  </a:lnTo>
                  <a:lnTo>
                    <a:pt x="277901" y="231927"/>
                  </a:lnTo>
                  <a:lnTo>
                    <a:pt x="274891" y="236245"/>
                  </a:lnTo>
                  <a:lnTo>
                    <a:pt x="278155" y="238366"/>
                  </a:lnTo>
                  <a:lnTo>
                    <a:pt x="281444" y="240436"/>
                  </a:lnTo>
                  <a:lnTo>
                    <a:pt x="284048" y="235864"/>
                  </a:lnTo>
                  <a:close/>
                </a:path>
                <a:path w="4752975" h="603250">
                  <a:moveTo>
                    <a:pt x="301726" y="246672"/>
                  </a:moveTo>
                  <a:lnTo>
                    <a:pt x="298615" y="244767"/>
                  </a:lnTo>
                  <a:lnTo>
                    <a:pt x="295503" y="242862"/>
                  </a:lnTo>
                  <a:lnTo>
                    <a:pt x="292519" y="247205"/>
                  </a:lnTo>
                  <a:lnTo>
                    <a:pt x="299148" y="251269"/>
                  </a:lnTo>
                  <a:lnTo>
                    <a:pt x="301726" y="246672"/>
                  </a:lnTo>
                  <a:close/>
                </a:path>
                <a:path w="4752975" h="603250">
                  <a:moveTo>
                    <a:pt x="319405" y="257517"/>
                  </a:moveTo>
                  <a:lnTo>
                    <a:pt x="316293" y="255612"/>
                  </a:lnTo>
                  <a:lnTo>
                    <a:pt x="313182" y="253707"/>
                  </a:lnTo>
                  <a:lnTo>
                    <a:pt x="310210" y="258064"/>
                  </a:lnTo>
                  <a:lnTo>
                    <a:pt x="316852" y="262128"/>
                  </a:lnTo>
                  <a:lnTo>
                    <a:pt x="319405" y="257517"/>
                  </a:lnTo>
                  <a:close/>
                </a:path>
                <a:path w="4752975" h="603250">
                  <a:moveTo>
                    <a:pt x="337083" y="268351"/>
                  </a:moveTo>
                  <a:lnTo>
                    <a:pt x="333971" y="266446"/>
                  </a:lnTo>
                  <a:lnTo>
                    <a:pt x="330860" y="264541"/>
                  </a:lnTo>
                  <a:lnTo>
                    <a:pt x="327914" y="268909"/>
                  </a:lnTo>
                  <a:lnTo>
                    <a:pt x="334543" y="272973"/>
                  </a:lnTo>
                  <a:lnTo>
                    <a:pt x="337083" y="268351"/>
                  </a:lnTo>
                  <a:close/>
                </a:path>
                <a:path w="4752975" h="603250">
                  <a:moveTo>
                    <a:pt x="354761" y="279184"/>
                  </a:moveTo>
                  <a:lnTo>
                    <a:pt x="351650" y="277279"/>
                  </a:lnTo>
                  <a:lnTo>
                    <a:pt x="348538" y="275374"/>
                  </a:lnTo>
                  <a:lnTo>
                    <a:pt x="345605" y="279742"/>
                  </a:lnTo>
                  <a:lnTo>
                    <a:pt x="352247" y="283819"/>
                  </a:lnTo>
                  <a:lnTo>
                    <a:pt x="354761" y="279184"/>
                  </a:lnTo>
                  <a:close/>
                </a:path>
                <a:path w="4752975" h="603250">
                  <a:moveTo>
                    <a:pt x="372440" y="290017"/>
                  </a:moveTo>
                  <a:lnTo>
                    <a:pt x="369328" y="288112"/>
                  </a:lnTo>
                  <a:lnTo>
                    <a:pt x="366217" y="286207"/>
                  </a:lnTo>
                  <a:lnTo>
                    <a:pt x="363308" y="290601"/>
                  </a:lnTo>
                  <a:lnTo>
                    <a:pt x="369938" y="294665"/>
                  </a:lnTo>
                  <a:lnTo>
                    <a:pt x="372440" y="290017"/>
                  </a:lnTo>
                  <a:close/>
                </a:path>
                <a:path w="4752975" h="603250">
                  <a:moveTo>
                    <a:pt x="390347" y="300494"/>
                  </a:moveTo>
                  <a:lnTo>
                    <a:pt x="387184" y="298665"/>
                  </a:lnTo>
                  <a:lnTo>
                    <a:pt x="384035" y="296837"/>
                  </a:lnTo>
                  <a:lnTo>
                    <a:pt x="381139" y="301244"/>
                  </a:lnTo>
                  <a:lnTo>
                    <a:pt x="387870" y="305142"/>
                  </a:lnTo>
                  <a:lnTo>
                    <a:pt x="390347" y="300494"/>
                  </a:lnTo>
                  <a:close/>
                </a:path>
                <a:path w="4752975" h="603250">
                  <a:moveTo>
                    <a:pt x="408292" y="310870"/>
                  </a:moveTo>
                  <a:lnTo>
                    <a:pt x="405130" y="309041"/>
                  </a:lnTo>
                  <a:lnTo>
                    <a:pt x="401980" y="307213"/>
                  </a:lnTo>
                  <a:lnTo>
                    <a:pt x="399110" y="311632"/>
                  </a:lnTo>
                  <a:lnTo>
                    <a:pt x="405841" y="315531"/>
                  </a:lnTo>
                  <a:lnTo>
                    <a:pt x="408292" y="310870"/>
                  </a:lnTo>
                  <a:close/>
                </a:path>
                <a:path w="4752975" h="603250">
                  <a:moveTo>
                    <a:pt x="426237" y="321259"/>
                  </a:moveTo>
                  <a:lnTo>
                    <a:pt x="423075" y="319430"/>
                  </a:lnTo>
                  <a:lnTo>
                    <a:pt x="419925" y="317601"/>
                  </a:lnTo>
                  <a:lnTo>
                    <a:pt x="417080" y="322033"/>
                  </a:lnTo>
                  <a:lnTo>
                    <a:pt x="423811" y="325932"/>
                  </a:lnTo>
                  <a:lnTo>
                    <a:pt x="426237" y="321259"/>
                  </a:lnTo>
                  <a:close/>
                </a:path>
                <a:path w="4752975" h="603250">
                  <a:moveTo>
                    <a:pt x="444169" y="331647"/>
                  </a:moveTo>
                  <a:lnTo>
                    <a:pt x="441020" y="329819"/>
                  </a:lnTo>
                  <a:lnTo>
                    <a:pt x="437870" y="327990"/>
                  </a:lnTo>
                  <a:lnTo>
                    <a:pt x="435038" y="332435"/>
                  </a:lnTo>
                  <a:lnTo>
                    <a:pt x="441782" y="336334"/>
                  </a:lnTo>
                  <a:lnTo>
                    <a:pt x="444169" y="331647"/>
                  </a:lnTo>
                  <a:close/>
                </a:path>
                <a:path w="4752975" h="603250">
                  <a:moveTo>
                    <a:pt x="462127" y="342023"/>
                  </a:moveTo>
                  <a:lnTo>
                    <a:pt x="458978" y="340194"/>
                  </a:lnTo>
                  <a:lnTo>
                    <a:pt x="455828" y="338366"/>
                  </a:lnTo>
                  <a:lnTo>
                    <a:pt x="453021" y="342836"/>
                  </a:lnTo>
                  <a:lnTo>
                    <a:pt x="459765" y="346722"/>
                  </a:lnTo>
                  <a:lnTo>
                    <a:pt x="462127" y="342023"/>
                  </a:lnTo>
                  <a:close/>
                </a:path>
                <a:path w="4752975" h="603250">
                  <a:moveTo>
                    <a:pt x="480275" y="352044"/>
                  </a:moveTo>
                  <a:lnTo>
                    <a:pt x="477075" y="350304"/>
                  </a:lnTo>
                  <a:lnTo>
                    <a:pt x="473875" y="348564"/>
                  </a:lnTo>
                  <a:lnTo>
                    <a:pt x="471093" y="353047"/>
                  </a:lnTo>
                  <a:lnTo>
                    <a:pt x="477939" y="356755"/>
                  </a:lnTo>
                  <a:lnTo>
                    <a:pt x="480275" y="352044"/>
                  </a:lnTo>
                  <a:close/>
                </a:path>
                <a:path w="4752975" h="603250">
                  <a:moveTo>
                    <a:pt x="498487" y="361950"/>
                  </a:moveTo>
                  <a:lnTo>
                    <a:pt x="495287" y="360210"/>
                  </a:lnTo>
                  <a:lnTo>
                    <a:pt x="492086" y="358470"/>
                  </a:lnTo>
                  <a:lnTo>
                    <a:pt x="489331" y="362966"/>
                  </a:lnTo>
                  <a:lnTo>
                    <a:pt x="496176" y="366674"/>
                  </a:lnTo>
                  <a:lnTo>
                    <a:pt x="498487" y="361950"/>
                  </a:lnTo>
                  <a:close/>
                </a:path>
                <a:path w="4752975" h="603250">
                  <a:moveTo>
                    <a:pt x="516712" y="371843"/>
                  </a:moveTo>
                  <a:lnTo>
                    <a:pt x="513511" y="370103"/>
                  </a:lnTo>
                  <a:lnTo>
                    <a:pt x="510311" y="368363"/>
                  </a:lnTo>
                  <a:lnTo>
                    <a:pt x="507580" y="372872"/>
                  </a:lnTo>
                  <a:lnTo>
                    <a:pt x="514426" y="376593"/>
                  </a:lnTo>
                  <a:lnTo>
                    <a:pt x="516712" y="371843"/>
                  </a:lnTo>
                  <a:close/>
                </a:path>
                <a:path w="4752975" h="603250">
                  <a:moveTo>
                    <a:pt x="534924" y="381736"/>
                  </a:moveTo>
                  <a:lnTo>
                    <a:pt x="531723" y="379996"/>
                  </a:lnTo>
                  <a:lnTo>
                    <a:pt x="528523" y="378256"/>
                  </a:lnTo>
                  <a:lnTo>
                    <a:pt x="525818" y="382778"/>
                  </a:lnTo>
                  <a:lnTo>
                    <a:pt x="532663" y="386499"/>
                  </a:lnTo>
                  <a:lnTo>
                    <a:pt x="534924" y="381736"/>
                  </a:lnTo>
                  <a:close/>
                </a:path>
                <a:path w="4752975" h="603250">
                  <a:moveTo>
                    <a:pt x="553148" y="391642"/>
                  </a:moveTo>
                  <a:lnTo>
                    <a:pt x="549948" y="389902"/>
                  </a:lnTo>
                  <a:lnTo>
                    <a:pt x="546747" y="388162"/>
                  </a:lnTo>
                  <a:lnTo>
                    <a:pt x="544068" y="392696"/>
                  </a:lnTo>
                  <a:lnTo>
                    <a:pt x="550913" y="396417"/>
                  </a:lnTo>
                  <a:lnTo>
                    <a:pt x="553148" y="391642"/>
                  </a:lnTo>
                  <a:close/>
                </a:path>
                <a:path w="4752975" h="603250">
                  <a:moveTo>
                    <a:pt x="571601" y="401091"/>
                  </a:moveTo>
                  <a:lnTo>
                    <a:pt x="568350" y="399440"/>
                  </a:lnTo>
                  <a:lnTo>
                    <a:pt x="565099" y="397789"/>
                  </a:lnTo>
                  <a:lnTo>
                    <a:pt x="562457" y="402348"/>
                  </a:lnTo>
                  <a:lnTo>
                    <a:pt x="569391" y="405866"/>
                  </a:lnTo>
                  <a:lnTo>
                    <a:pt x="571601" y="401091"/>
                  </a:lnTo>
                  <a:close/>
                </a:path>
                <a:path w="4752975" h="603250">
                  <a:moveTo>
                    <a:pt x="590092" y="410464"/>
                  </a:moveTo>
                  <a:lnTo>
                    <a:pt x="586841" y="408813"/>
                  </a:lnTo>
                  <a:lnTo>
                    <a:pt x="583590" y="407162"/>
                  </a:lnTo>
                  <a:lnTo>
                    <a:pt x="580974" y="411734"/>
                  </a:lnTo>
                  <a:lnTo>
                    <a:pt x="587908" y="415251"/>
                  </a:lnTo>
                  <a:lnTo>
                    <a:pt x="590092" y="410464"/>
                  </a:lnTo>
                  <a:close/>
                </a:path>
                <a:path w="4752975" h="603250">
                  <a:moveTo>
                    <a:pt x="608584" y="419849"/>
                  </a:moveTo>
                  <a:lnTo>
                    <a:pt x="605332" y="418198"/>
                  </a:lnTo>
                  <a:lnTo>
                    <a:pt x="602081" y="416547"/>
                  </a:lnTo>
                  <a:lnTo>
                    <a:pt x="599490" y="421132"/>
                  </a:lnTo>
                  <a:lnTo>
                    <a:pt x="606437" y="424662"/>
                  </a:lnTo>
                  <a:lnTo>
                    <a:pt x="608584" y="419849"/>
                  </a:lnTo>
                  <a:close/>
                </a:path>
                <a:path w="4752975" h="603250">
                  <a:moveTo>
                    <a:pt x="627075" y="429221"/>
                  </a:moveTo>
                  <a:lnTo>
                    <a:pt x="623824" y="427570"/>
                  </a:lnTo>
                  <a:lnTo>
                    <a:pt x="620572" y="425919"/>
                  </a:lnTo>
                  <a:lnTo>
                    <a:pt x="618007" y="430530"/>
                  </a:lnTo>
                  <a:lnTo>
                    <a:pt x="624954" y="434047"/>
                  </a:lnTo>
                  <a:lnTo>
                    <a:pt x="627075" y="429221"/>
                  </a:lnTo>
                  <a:close/>
                </a:path>
                <a:path w="4752975" h="603250">
                  <a:moveTo>
                    <a:pt x="645617" y="438492"/>
                  </a:moveTo>
                  <a:lnTo>
                    <a:pt x="642315" y="436943"/>
                  </a:lnTo>
                  <a:lnTo>
                    <a:pt x="639064" y="435305"/>
                  </a:lnTo>
                  <a:lnTo>
                    <a:pt x="636524" y="439928"/>
                  </a:lnTo>
                  <a:lnTo>
                    <a:pt x="640003" y="441667"/>
                  </a:lnTo>
                  <a:lnTo>
                    <a:pt x="643521" y="443331"/>
                  </a:lnTo>
                  <a:lnTo>
                    <a:pt x="645617" y="438492"/>
                  </a:lnTo>
                  <a:close/>
                </a:path>
                <a:path w="4752975" h="603250">
                  <a:moveTo>
                    <a:pt x="664375" y="447319"/>
                  </a:moveTo>
                  <a:lnTo>
                    <a:pt x="661073" y="445770"/>
                  </a:lnTo>
                  <a:lnTo>
                    <a:pt x="657771" y="444220"/>
                  </a:lnTo>
                  <a:lnTo>
                    <a:pt x="655269" y="448856"/>
                  </a:lnTo>
                  <a:lnTo>
                    <a:pt x="662317" y="452170"/>
                  </a:lnTo>
                  <a:lnTo>
                    <a:pt x="664375" y="447319"/>
                  </a:lnTo>
                  <a:close/>
                </a:path>
                <a:path w="4752975" h="603250">
                  <a:moveTo>
                    <a:pt x="683133" y="456145"/>
                  </a:moveTo>
                  <a:lnTo>
                    <a:pt x="679831" y="454596"/>
                  </a:lnTo>
                  <a:lnTo>
                    <a:pt x="676529" y="453047"/>
                  </a:lnTo>
                  <a:lnTo>
                    <a:pt x="674065" y="457695"/>
                  </a:lnTo>
                  <a:lnTo>
                    <a:pt x="681101" y="461010"/>
                  </a:lnTo>
                  <a:lnTo>
                    <a:pt x="683133" y="456145"/>
                  </a:lnTo>
                  <a:close/>
                </a:path>
                <a:path w="4752975" h="603250">
                  <a:moveTo>
                    <a:pt x="701890" y="464972"/>
                  </a:moveTo>
                  <a:lnTo>
                    <a:pt x="698588" y="463423"/>
                  </a:lnTo>
                  <a:lnTo>
                    <a:pt x="695286" y="461873"/>
                  </a:lnTo>
                  <a:lnTo>
                    <a:pt x="692848" y="466534"/>
                  </a:lnTo>
                  <a:lnTo>
                    <a:pt x="699897" y="469849"/>
                  </a:lnTo>
                  <a:lnTo>
                    <a:pt x="701890" y="464972"/>
                  </a:lnTo>
                  <a:close/>
                </a:path>
                <a:path w="4752975" h="603250">
                  <a:moveTo>
                    <a:pt x="720648" y="473786"/>
                  </a:moveTo>
                  <a:lnTo>
                    <a:pt x="717346" y="472236"/>
                  </a:lnTo>
                  <a:lnTo>
                    <a:pt x="714044" y="470687"/>
                  </a:lnTo>
                  <a:lnTo>
                    <a:pt x="711644" y="475373"/>
                  </a:lnTo>
                  <a:lnTo>
                    <a:pt x="718680" y="478688"/>
                  </a:lnTo>
                  <a:lnTo>
                    <a:pt x="720648" y="473786"/>
                  </a:lnTo>
                  <a:close/>
                </a:path>
                <a:path w="4752975" h="603250">
                  <a:moveTo>
                    <a:pt x="739584" y="482206"/>
                  </a:moveTo>
                  <a:lnTo>
                    <a:pt x="736244" y="480758"/>
                  </a:lnTo>
                  <a:lnTo>
                    <a:pt x="732904" y="479310"/>
                  </a:lnTo>
                  <a:lnTo>
                    <a:pt x="730529" y="484022"/>
                  </a:lnTo>
                  <a:lnTo>
                    <a:pt x="737666" y="487108"/>
                  </a:lnTo>
                  <a:lnTo>
                    <a:pt x="739584" y="482206"/>
                  </a:lnTo>
                  <a:close/>
                </a:path>
                <a:path w="4752975" h="603250">
                  <a:moveTo>
                    <a:pt x="758609" y="490448"/>
                  </a:moveTo>
                  <a:lnTo>
                    <a:pt x="755269" y="489000"/>
                  </a:lnTo>
                  <a:lnTo>
                    <a:pt x="751928" y="487553"/>
                  </a:lnTo>
                  <a:lnTo>
                    <a:pt x="749579" y="492277"/>
                  </a:lnTo>
                  <a:lnTo>
                    <a:pt x="756729" y="495363"/>
                  </a:lnTo>
                  <a:lnTo>
                    <a:pt x="758609" y="490448"/>
                  </a:lnTo>
                  <a:close/>
                </a:path>
                <a:path w="4752975" h="603250">
                  <a:moveTo>
                    <a:pt x="777633" y="498678"/>
                  </a:moveTo>
                  <a:lnTo>
                    <a:pt x="774293" y="497230"/>
                  </a:lnTo>
                  <a:lnTo>
                    <a:pt x="770953" y="495782"/>
                  </a:lnTo>
                  <a:lnTo>
                    <a:pt x="768642" y="500519"/>
                  </a:lnTo>
                  <a:lnTo>
                    <a:pt x="775792" y="503605"/>
                  </a:lnTo>
                  <a:lnTo>
                    <a:pt x="777633" y="498678"/>
                  </a:lnTo>
                  <a:close/>
                </a:path>
                <a:path w="4752975" h="603250">
                  <a:moveTo>
                    <a:pt x="796658" y="506907"/>
                  </a:moveTo>
                  <a:lnTo>
                    <a:pt x="793318" y="505460"/>
                  </a:lnTo>
                  <a:lnTo>
                    <a:pt x="789978" y="504012"/>
                  </a:lnTo>
                  <a:lnTo>
                    <a:pt x="787704" y="508762"/>
                  </a:lnTo>
                  <a:lnTo>
                    <a:pt x="794854" y="511860"/>
                  </a:lnTo>
                  <a:lnTo>
                    <a:pt x="796658" y="506907"/>
                  </a:lnTo>
                  <a:close/>
                </a:path>
                <a:path w="4752975" h="603250">
                  <a:moveTo>
                    <a:pt x="815771" y="514921"/>
                  </a:moveTo>
                  <a:lnTo>
                    <a:pt x="812380" y="513588"/>
                  </a:lnTo>
                  <a:lnTo>
                    <a:pt x="808990" y="512254"/>
                  </a:lnTo>
                  <a:lnTo>
                    <a:pt x="806754" y="517029"/>
                  </a:lnTo>
                  <a:lnTo>
                    <a:pt x="813993" y="519887"/>
                  </a:lnTo>
                  <a:lnTo>
                    <a:pt x="815771" y="514921"/>
                  </a:lnTo>
                  <a:close/>
                </a:path>
                <a:path w="4752975" h="603250">
                  <a:moveTo>
                    <a:pt x="835050" y="522516"/>
                  </a:moveTo>
                  <a:lnTo>
                    <a:pt x="831659" y="521182"/>
                  </a:lnTo>
                  <a:lnTo>
                    <a:pt x="828268" y="519849"/>
                  </a:lnTo>
                  <a:lnTo>
                    <a:pt x="826071" y="524637"/>
                  </a:lnTo>
                  <a:lnTo>
                    <a:pt x="833310" y="527494"/>
                  </a:lnTo>
                  <a:lnTo>
                    <a:pt x="835050" y="522516"/>
                  </a:lnTo>
                  <a:close/>
                </a:path>
                <a:path w="4752975" h="603250">
                  <a:moveTo>
                    <a:pt x="854341" y="530123"/>
                  </a:moveTo>
                  <a:lnTo>
                    <a:pt x="850950" y="528789"/>
                  </a:lnTo>
                  <a:lnTo>
                    <a:pt x="847559" y="527456"/>
                  </a:lnTo>
                  <a:lnTo>
                    <a:pt x="845400" y="532257"/>
                  </a:lnTo>
                  <a:lnTo>
                    <a:pt x="852639" y="535114"/>
                  </a:lnTo>
                  <a:lnTo>
                    <a:pt x="854341" y="530123"/>
                  </a:lnTo>
                  <a:close/>
                </a:path>
                <a:path w="4752975" h="603250">
                  <a:moveTo>
                    <a:pt x="873620" y="537730"/>
                  </a:moveTo>
                  <a:lnTo>
                    <a:pt x="870229" y="536397"/>
                  </a:lnTo>
                  <a:lnTo>
                    <a:pt x="866838" y="535063"/>
                  </a:lnTo>
                  <a:lnTo>
                    <a:pt x="864717" y="539877"/>
                  </a:lnTo>
                  <a:lnTo>
                    <a:pt x="871969" y="542734"/>
                  </a:lnTo>
                  <a:lnTo>
                    <a:pt x="873620" y="537730"/>
                  </a:lnTo>
                  <a:close/>
                </a:path>
                <a:path w="4752975" h="603250">
                  <a:moveTo>
                    <a:pt x="892937" y="545236"/>
                  </a:moveTo>
                  <a:lnTo>
                    <a:pt x="889508" y="544004"/>
                  </a:lnTo>
                  <a:lnTo>
                    <a:pt x="886117" y="542671"/>
                  </a:lnTo>
                  <a:lnTo>
                    <a:pt x="884034" y="547509"/>
                  </a:lnTo>
                  <a:lnTo>
                    <a:pt x="887653" y="548932"/>
                  </a:lnTo>
                  <a:lnTo>
                    <a:pt x="891324" y="550240"/>
                  </a:lnTo>
                  <a:lnTo>
                    <a:pt x="892937" y="545236"/>
                  </a:lnTo>
                  <a:close/>
                </a:path>
                <a:path w="4752975" h="603250">
                  <a:moveTo>
                    <a:pt x="912469" y="552170"/>
                  </a:moveTo>
                  <a:lnTo>
                    <a:pt x="909040" y="550951"/>
                  </a:lnTo>
                  <a:lnTo>
                    <a:pt x="905611" y="549732"/>
                  </a:lnTo>
                  <a:lnTo>
                    <a:pt x="903566" y="554596"/>
                  </a:lnTo>
                  <a:lnTo>
                    <a:pt x="910907" y="557199"/>
                  </a:lnTo>
                  <a:lnTo>
                    <a:pt x="912469" y="552170"/>
                  </a:lnTo>
                  <a:close/>
                </a:path>
                <a:path w="4752975" h="603250">
                  <a:moveTo>
                    <a:pt x="931989" y="559104"/>
                  </a:moveTo>
                  <a:lnTo>
                    <a:pt x="928560" y="557885"/>
                  </a:lnTo>
                  <a:lnTo>
                    <a:pt x="925131" y="556666"/>
                  </a:lnTo>
                  <a:lnTo>
                    <a:pt x="923124" y="561543"/>
                  </a:lnTo>
                  <a:lnTo>
                    <a:pt x="930465" y="564146"/>
                  </a:lnTo>
                  <a:lnTo>
                    <a:pt x="931989" y="559104"/>
                  </a:lnTo>
                  <a:close/>
                </a:path>
                <a:path w="4752975" h="603250">
                  <a:moveTo>
                    <a:pt x="951522" y="566051"/>
                  </a:moveTo>
                  <a:lnTo>
                    <a:pt x="948093" y="564832"/>
                  </a:lnTo>
                  <a:lnTo>
                    <a:pt x="944664" y="563613"/>
                  </a:lnTo>
                  <a:lnTo>
                    <a:pt x="942708" y="568502"/>
                  </a:lnTo>
                  <a:lnTo>
                    <a:pt x="950036" y="571106"/>
                  </a:lnTo>
                  <a:lnTo>
                    <a:pt x="951522" y="566051"/>
                  </a:lnTo>
                  <a:close/>
                </a:path>
                <a:path w="4752975" h="603250">
                  <a:moveTo>
                    <a:pt x="971067" y="572922"/>
                  </a:moveTo>
                  <a:lnTo>
                    <a:pt x="967613" y="571779"/>
                  </a:lnTo>
                  <a:lnTo>
                    <a:pt x="964184" y="570560"/>
                  </a:lnTo>
                  <a:lnTo>
                    <a:pt x="962266" y="575462"/>
                  </a:lnTo>
                  <a:lnTo>
                    <a:pt x="965936" y="576770"/>
                  </a:lnTo>
                  <a:lnTo>
                    <a:pt x="969632" y="577977"/>
                  </a:lnTo>
                  <a:lnTo>
                    <a:pt x="971067" y="572922"/>
                  </a:lnTo>
                  <a:close/>
                </a:path>
                <a:path w="4752975" h="603250">
                  <a:moveTo>
                    <a:pt x="990854" y="579145"/>
                  </a:moveTo>
                  <a:lnTo>
                    <a:pt x="987374" y="578053"/>
                  </a:lnTo>
                  <a:lnTo>
                    <a:pt x="983894" y="576961"/>
                  </a:lnTo>
                  <a:lnTo>
                    <a:pt x="982027" y="581888"/>
                  </a:lnTo>
                  <a:lnTo>
                    <a:pt x="989457" y="584225"/>
                  </a:lnTo>
                  <a:lnTo>
                    <a:pt x="990854" y="579145"/>
                  </a:lnTo>
                  <a:close/>
                </a:path>
                <a:path w="4752975" h="603250">
                  <a:moveTo>
                    <a:pt x="1010615" y="585381"/>
                  </a:moveTo>
                  <a:lnTo>
                    <a:pt x="1007135" y="584288"/>
                  </a:lnTo>
                  <a:lnTo>
                    <a:pt x="1003655" y="583184"/>
                  </a:lnTo>
                  <a:lnTo>
                    <a:pt x="1001839" y="588137"/>
                  </a:lnTo>
                  <a:lnTo>
                    <a:pt x="1009269" y="590486"/>
                  </a:lnTo>
                  <a:lnTo>
                    <a:pt x="1010615" y="585381"/>
                  </a:lnTo>
                  <a:close/>
                </a:path>
                <a:path w="4752975" h="603250">
                  <a:moveTo>
                    <a:pt x="1030376" y="591629"/>
                  </a:moveTo>
                  <a:lnTo>
                    <a:pt x="1026896" y="590537"/>
                  </a:lnTo>
                  <a:lnTo>
                    <a:pt x="1023416" y="589445"/>
                  </a:lnTo>
                  <a:lnTo>
                    <a:pt x="1021651" y="594398"/>
                  </a:lnTo>
                  <a:lnTo>
                    <a:pt x="1029068" y="596747"/>
                  </a:lnTo>
                  <a:lnTo>
                    <a:pt x="1030376" y="591629"/>
                  </a:lnTo>
                  <a:close/>
                </a:path>
                <a:path w="4752975" h="603250">
                  <a:moveTo>
                    <a:pt x="1050188" y="597700"/>
                  </a:moveTo>
                  <a:lnTo>
                    <a:pt x="1046670" y="596734"/>
                  </a:lnTo>
                  <a:lnTo>
                    <a:pt x="1043178" y="595706"/>
                  </a:lnTo>
                  <a:lnTo>
                    <a:pt x="1041450" y="600684"/>
                  </a:lnTo>
                  <a:lnTo>
                    <a:pt x="1045184" y="601776"/>
                  </a:lnTo>
                  <a:lnTo>
                    <a:pt x="1048931" y="602818"/>
                  </a:lnTo>
                  <a:lnTo>
                    <a:pt x="1050188" y="597700"/>
                  </a:lnTo>
                  <a:close/>
                </a:path>
                <a:path w="4752975" h="603250">
                  <a:moveTo>
                    <a:pt x="4505680" y="533"/>
                  </a:moveTo>
                  <a:lnTo>
                    <a:pt x="4502048" y="266"/>
                  </a:lnTo>
                  <a:lnTo>
                    <a:pt x="4498416" y="0"/>
                  </a:lnTo>
                  <a:lnTo>
                    <a:pt x="4497819" y="5232"/>
                  </a:lnTo>
                  <a:lnTo>
                    <a:pt x="4505541" y="5803"/>
                  </a:lnTo>
                  <a:lnTo>
                    <a:pt x="4505680" y="533"/>
                  </a:lnTo>
                  <a:close/>
                </a:path>
                <a:path w="4752975" h="603250">
                  <a:moveTo>
                    <a:pt x="4526343" y="2057"/>
                  </a:moveTo>
                  <a:lnTo>
                    <a:pt x="4522711" y="1790"/>
                  </a:lnTo>
                  <a:lnTo>
                    <a:pt x="4519079" y="1524"/>
                  </a:lnTo>
                  <a:lnTo>
                    <a:pt x="4518457" y="6756"/>
                  </a:lnTo>
                  <a:lnTo>
                    <a:pt x="4526178" y="7327"/>
                  </a:lnTo>
                  <a:lnTo>
                    <a:pt x="4526343" y="2057"/>
                  </a:lnTo>
                  <a:close/>
                </a:path>
                <a:path w="4752975" h="603250">
                  <a:moveTo>
                    <a:pt x="4546993" y="3594"/>
                  </a:moveTo>
                  <a:lnTo>
                    <a:pt x="4543361" y="3327"/>
                  </a:lnTo>
                  <a:lnTo>
                    <a:pt x="4539729" y="3060"/>
                  </a:lnTo>
                  <a:lnTo>
                    <a:pt x="4539069" y="8293"/>
                  </a:lnTo>
                  <a:lnTo>
                    <a:pt x="4546803" y="8864"/>
                  </a:lnTo>
                  <a:lnTo>
                    <a:pt x="4546993" y="3594"/>
                  </a:lnTo>
                  <a:close/>
                </a:path>
                <a:path w="4752975" h="603250">
                  <a:moveTo>
                    <a:pt x="4567644" y="5130"/>
                  </a:moveTo>
                  <a:lnTo>
                    <a:pt x="4564011" y="4851"/>
                  </a:lnTo>
                  <a:lnTo>
                    <a:pt x="4560379" y="4584"/>
                  </a:lnTo>
                  <a:lnTo>
                    <a:pt x="4559693" y="9804"/>
                  </a:lnTo>
                  <a:lnTo>
                    <a:pt x="4567415" y="10388"/>
                  </a:lnTo>
                  <a:lnTo>
                    <a:pt x="4567644" y="5130"/>
                  </a:lnTo>
                  <a:close/>
                </a:path>
                <a:path w="4752975" h="603250">
                  <a:moveTo>
                    <a:pt x="4588243" y="7251"/>
                  </a:moveTo>
                  <a:lnTo>
                    <a:pt x="4584624" y="6883"/>
                  </a:lnTo>
                  <a:lnTo>
                    <a:pt x="4581004" y="6515"/>
                  </a:lnTo>
                  <a:lnTo>
                    <a:pt x="4580280" y="11734"/>
                  </a:lnTo>
                  <a:lnTo>
                    <a:pt x="4587989" y="12509"/>
                  </a:lnTo>
                  <a:lnTo>
                    <a:pt x="4588243" y="7251"/>
                  </a:lnTo>
                  <a:close/>
                </a:path>
                <a:path w="4752975" h="603250">
                  <a:moveTo>
                    <a:pt x="4608842" y="9334"/>
                  </a:moveTo>
                  <a:lnTo>
                    <a:pt x="4605223" y="8966"/>
                  </a:lnTo>
                  <a:lnTo>
                    <a:pt x="4601603" y="8597"/>
                  </a:lnTo>
                  <a:lnTo>
                    <a:pt x="4600854" y="13817"/>
                  </a:lnTo>
                  <a:lnTo>
                    <a:pt x="4608563" y="14592"/>
                  </a:lnTo>
                  <a:lnTo>
                    <a:pt x="4608842" y="9334"/>
                  </a:lnTo>
                  <a:close/>
                </a:path>
                <a:path w="4752975" h="603250">
                  <a:moveTo>
                    <a:pt x="4629442" y="11430"/>
                  </a:moveTo>
                  <a:lnTo>
                    <a:pt x="4625822" y="11061"/>
                  </a:lnTo>
                  <a:lnTo>
                    <a:pt x="4622203" y="10693"/>
                  </a:lnTo>
                  <a:lnTo>
                    <a:pt x="4621428" y="15900"/>
                  </a:lnTo>
                  <a:lnTo>
                    <a:pt x="4629137" y="16687"/>
                  </a:lnTo>
                  <a:lnTo>
                    <a:pt x="4629442" y="11430"/>
                  </a:lnTo>
                  <a:close/>
                </a:path>
                <a:path w="4752975" h="603250">
                  <a:moveTo>
                    <a:pt x="4650041" y="13512"/>
                  </a:moveTo>
                  <a:lnTo>
                    <a:pt x="4646422" y="13144"/>
                  </a:lnTo>
                  <a:lnTo>
                    <a:pt x="4642802" y="12776"/>
                  </a:lnTo>
                  <a:lnTo>
                    <a:pt x="4642002" y="17983"/>
                  </a:lnTo>
                  <a:lnTo>
                    <a:pt x="4649711" y="18770"/>
                  </a:lnTo>
                  <a:lnTo>
                    <a:pt x="4650041" y="13512"/>
                  </a:lnTo>
                  <a:close/>
                </a:path>
                <a:path w="4752975" h="603250">
                  <a:moveTo>
                    <a:pt x="4670653" y="15646"/>
                  </a:moveTo>
                  <a:lnTo>
                    <a:pt x="4667034" y="15227"/>
                  </a:lnTo>
                  <a:lnTo>
                    <a:pt x="4663414" y="14859"/>
                  </a:lnTo>
                  <a:lnTo>
                    <a:pt x="4662576" y="20066"/>
                  </a:lnTo>
                  <a:lnTo>
                    <a:pt x="4666437" y="20459"/>
                  </a:lnTo>
                  <a:lnTo>
                    <a:pt x="4670285" y="20904"/>
                  </a:lnTo>
                  <a:lnTo>
                    <a:pt x="4670653" y="15646"/>
                  </a:lnTo>
                  <a:close/>
                </a:path>
                <a:path w="4752975" h="603250">
                  <a:moveTo>
                    <a:pt x="4691189" y="18313"/>
                  </a:moveTo>
                  <a:lnTo>
                    <a:pt x="4687570" y="17843"/>
                  </a:lnTo>
                  <a:lnTo>
                    <a:pt x="4683950" y="17386"/>
                  </a:lnTo>
                  <a:lnTo>
                    <a:pt x="4683099" y="22580"/>
                  </a:lnTo>
                  <a:lnTo>
                    <a:pt x="4690783" y="23558"/>
                  </a:lnTo>
                  <a:lnTo>
                    <a:pt x="4691189" y="18313"/>
                  </a:lnTo>
                  <a:close/>
                </a:path>
                <a:path w="4752975" h="603250">
                  <a:moveTo>
                    <a:pt x="4711725" y="20929"/>
                  </a:moveTo>
                  <a:lnTo>
                    <a:pt x="4708106" y="20472"/>
                  </a:lnTo>
                  <a:lnTo>
                    <a:pt x="4704486" y="20002"/>
                  </a:lnTo>
                  <a:lnTo>
                    <a:pt x="4703610" y="25196"/>
                  </a:lnTo>
                  <a:lnTo>
                    <a:pt x="4711293" y="26187"/>
                  </a:lnTo>
                  <a:lnTo>
                    <a:pt x="4711725" y="20929"/>
                  </a:lnTo>
                  <a:close/>
                </a:path>
                <a:path w="4752975" h="603250">
                  <a:moveTo>
                    <a:pt x="4732274" y="23583"/>
                  </a:moveTo>
                  <a:lnTo>
                    <a:pt x="4728654" y="23114"/>
                  </a:lnTo>
                  <a:lnTo>
                    <a:pt x="4725035" y="22644"/>
                  </a:lnTo>
                  <a:lnTo>
                    <a:pt x="4724133" y="27838"/>
                  </a:lnTo>
                  <a:lnTo>
                    <a:pt x="4731817" y="28829"/>
                  </a:lnTo>
                  <a:lnTo>
                    <a:pt x="4732274" y="23583"/>
                  </a:lnTo>
                  <a:close/>
                </a:path>
                <a:path w="4752975" h="603250">
                  <a:moveTo>
                    <a:pt x="4752797" y="26212"/>
                  </a:moveTo>
                  <a:lnTo>
                    <a:pt x="4749190" y="25742"/>
                  </a:lnTo>
                  <a:lnTo>
                    <a:pt x="4745571" y="25273"/>
                  </a:lnTo>
                  <a:lnTo>
                    <a:pt x="4744644" y="30467"/>
                  </a:lnTo>
                  <a:lnTo>
                    <a:pt x="4752327" y="31445"/>
                  </a:lnTo>
                  <a:lnTo>
                    <a:pt x="4752797" y="2621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 descr=""/>
            <p:cNvSpPr/>
            <p:nvPr/>
          </p:nvSpPr>
          <p:spPr>
            <a:xfrm>
              <a:off x="1837931" y="6060947"/>
              <a:ext cx="395605" cy="80010"/>
            </a:xfrm>
            <a:custGeom>
              <a:avLst/>
              <a:gdLst/>
              <a:ahLst/>
              <a:cxnLst/>
              <a:rect l="l" t="t" r="r" b="b"/>
              <a:pathLst>
                <a:path w="395605" h="80010">
                  <a:moveTo>
                    <a:pt x="8737" y="1993"/>
                  </a:moveTo>
                  <a:lnTo>
                    <a:pt x="5219" y="1028"/>
                  </a:lnTo>
                  <a:lnTo>
                    <a:pt x="1727" y="0"/>
                  </a:lnTo>
                  <a:lnTo>
                    <a:pt x="0" y="4978"/>
                  </a:lnTo>
                  <a:lnTo>
                    <a:pt x="3733" y="6070"/>
                  </a:lnTo>
                  <a:lnTo>
                    <a:pt x="7480" y="7112"/>
                  </a:lnTo>
                  <a:lnTo>
                    <a:pt x="8737" y="1993"/>
                  </a:lnTo>
                  <a:close/>
                </a:path>
                <a:path w="395605" h="80010">
                  <a:moveTo>
                    <a:pt x="28689" y="7505"/>
                  </a:moveTo>
                  <a:lnTo>
                    <a:pt x="25184" y="6540"/>
                  </a:lnTo>
                  <a:lnTo>
                    <a:pt x="21666" y="5575"/>
                  </a:lnTo>
                  <a:lnTo>
                    <a:pt x="19989" y="10566"/>
                  </a:lnTo>
                  <a:lnTo>
                    <a:pt x="27495" y="12636"/>
                  </a:lnTo>
                  <a:lnTo>
                    <a:pt x="28689" y="7505"/>
                  </a:lnTo>
                  <a:close/>
                </a:path>
                <a:path w="395605" h="80010">
                  <a:moveTo>
                    <a:pt x="48666" y="13017"/>
                  </a:moveTo>
                  <a:lnTo>
                    <a:pt x="45161" y="12052"/>
                  </a:lnTo>
                  <a:lnTo>
                    <a:pt x="41656" y="11087"/>
                  </a:lnTo>
                  <a:lnTo>
                    <a:pt x="40017" y="16090"/>
                  </a:lnTo>
                  <a:lnTo>
                    <a:pt x="47523" y="18161"/>
                  </a:lnTo>
                  <a:lnTo>
                    <a:pt x="48666" y="13017"/>
                  </a:lnTo>
                  <a:close/>
                </a:path>
                <a:path w="395605" h="80010">
                  <a:moveTo>
                    <a:pt x="68643" y="18542"/>
                  </a:moveTo>
                  <a:lnTo>
                    <a:pt x="65138" y="17576"/>
                  </a:lnTo>
                  <a:lnTo>
                    <a:pt x="61620" y="16611"/>
                  </a:lnTo>
                  <a:lnTo>
                    <a:pt x="60045" y="21628"/>
                  </a:lnTo>
                  <a:lnTo>
                    <a:pt x="67551" y="23698"/>
                  </a:lnTo>
                  <a:lnTo>
                    <a:pt x="68643" y="18542"/>
                  </a:lnTo>
                  <a:close/>
                </a:path>
                <a:path w="395605" h="80010">
                  <a:moveTo>
                    <a:pt x="88709" y="23698"/>
                  </a:moveTo>
                  <a:lnTo>
                    <a:pt x="85166" y="22860"/>
                  </a:lnTo>
                  <a:lnTo>
                    <a:pt x="81622" y="22021"/>
                  </a:lnTo>
                  <a:lnTo>
                    <a:pt x="80086" y="27063"/>
                  </a:lnTo>
                  <a:lnTo>
                    <a:pt x="87668" y="28854"/>
                  </a:lnTo>
                  <a:lnTo>
                    <a:pt x="88709" y="23698"/>
                  </a:lnTo>
                  <a:close/>
                </a:path>
                <a:path w="395605" h="80010">
                  <a:moveTo>
                    <a:pt x="108877" y="28460"/>
                  </a:moveTo>
                  <a:lnTo>
                    <a:pt x="105333" y="27622"/>
                  </a:lnTo>
                  <a:lnTo>
                    <a:pt x="101790" y="26784"/>
                  </a:lnTo>
                  <a:lnTo>
                    <a:pt x="100304" y="31838"/>
                  </a:lnTo>
                  <a:lnTo>
                    <a:pt x="107886" y="33629"/>
                  </a:lnTo>
                  <a:lnTo>
                    <a:pt x="108877" y="28460"/>
                  </a:lnTo>
                  <a:close/>
                </a:path>
                <a:path w="395605" h="80010">
                  <a:moveTo>
                    <a:pt x="129044" y="33210"/>
                  </a:moveTo>
                  <a:lnTo>
                    <a:pt x="125501" y="32372"/>
                  </a:lnTo>
                  <a:lnTo>
                    <a:pt x="121958" y="31534"/>
                  </a:lnTo>
                  <a:lnTo>
                    <a:pt x="120523" y="36601"/>
                  </a:lnTo>
                  <a:lnTo>
                    <a:pt x="128104" y="38392"/>
                  </a:lnTo>
                  <a:lnTo>
                    <a:pt x="129044" y="33210"/>
                  </a:lnTo>
                  <a:close/>
                </a:path>
                <a:path w="395605" h="80010">
                  <a:moveTo>
                    <a:pt x="149212" y="37973"/>
                  </a:moveTo>
                  <a:lnTo>
                    <a:pt x="145669" y="37134"/>
                  </a:lnTo>
                  <a:lnTo>
                    <a:pt x="142125" y="36296"/>
                  </a:lnTo>
                  <a:lnTo>
                    <a:pt x="140754" y="41376"/>
                  </a:lnTo>
                  <a:lnTo>
                    <a:pt x="148336" y="43167"/>
                  </a:lnTo>
                  <a:lnTo>
                    <a:pt x="149212" y="37973"/>
                  </a:lnTo>
                  <a:close/>
                </a:path>
                <a:path w="395605" h="80010">
                  <a:moveTo>
                    <a:pt x="169519" y="42087"/>
                  </a:moveTo>
                  <a:lnTo>
                    <a:pt x="165950" y="41389"/>
                  </a:lnTo>
                  <a:lnTo>
                    <a:pt x="162382" y="40690"/>
                  </a:lnTo>
                  <a:lnTo>
                    <a:pt x="161048" y="45796"/>
                  </a:lnTo>
                  <a:lnTo>
                    <a:pt x="168694" y="47294"/>
                  </a:lnTo>
                  <a:lnTo>
                    <a:pt x="169519" y="42087"/>
                  </a:lnTo>
                  <a:close/>
                </a:path>
                <a:path w="395605" h="80010">
                  <a:moveTo>
                    <a:pt x="189852" y="46075"/>
                  </a:moveTo>
                  <a:lnTo>
                    <a:pt x="186283" y="45377"/>
                  </a:lnTo>
                  <a:lnTo>
                    <a:pt x="182714" y="44678"/>
                  </a:lnTo>
                  <a:lnTo>
                    <a:pt x="181444" y="49796"/>
                  </a:lnTo>
                  <a:lnTo>
                    <a:pt x="189090" y="51282"/>
                  </a:lnTo>
                  <a:lnTo>
                    <a:pt x="189852" y="46075"/>
                  </a:lnTo>
                  <a:close/>
                </a:path>
                <a:path w="395605" h="80010">
                  <a:moveTo>
                    <a:pt x="210185" y="50038"/>
                  </a:moveTo>
                  <a:lnTo>
                    <a:pt x="206616" y="49339"/>
                  </a:lnTo>
                  <a:lnTo>
                    <a:pt x="203047" y="48641"/>
                  </a:lnTo>
                  <a:lnTo>
                    <a:pt x="201828" y="53771"/>
                  </a:lnTo>
                  <a:lnTo>
                    <a:pt x="209473" y="55257"/>
                  </a:lnTo>
                  <a:lnTo>
                    <a:pt x="210185" y="50038"/>
                  </a:lnTo>
                  <a:close/>
                </a:path>
                <a:path w="395605" h="80010">
                  <a:moveTo>
                    <a:pt x="230555" y="53809"/>
                  </a:moveTo>
                  <a:lnTo>
                    <a:pt x="226961" y="53251"/>
                  </a:lnTo>
                  <a:lnTo>
                    <a:pt x="223367" y="52654"/>
                  </a:lnTo>
                  <a:lnTo>
                    <a:pt x="222211" y="57797"/>
                  </a:lnTo>
                  <a:lnTo>
                    <a:pt x="226060" y="58432"/>
                  </a:lnTo>
                  <a:lnTo>
                    <a:pt x="229908" y="59029"/>
                  </a:lnTo>
                  <a:lnTo>
                    <a:pt x="230555" y="53809"/>
                  </a:lnTo>
                  <a:close/>
                </a:path>
                <a:path w="395605" h="80010">
                  <a:moveTo>
                    <a:pt x="251028" y="56984"/>
                  </a:moveTo>
                  <a:lnTo>
                    <a:pt x="247434" y="56426"/>
                  </a:lnTo>
                  <a:lnTo>
                    <a:pt x="243840" y="55867"/>
                  </a:lnTo>
                  <a:lnTo>
                    <a:pt x="242735" y="61023"/>
                  </a:lnTo>
                  <a:lnTo>
                    <a:pt x="250444" y="62217"/>
                  </a:lnTo>
                  <a:lnTo>
                    <a:pt x="251028" y="56984"/>
                  </a:lnTo>
                  <a:close/>
                </a:path>
                <a:path w="395605" h="80010">
                  <a:moveTo>
                    <a:pt x="271500" y="60159"/>
                  </a:moveTo>
                  <a:lnTo>
                    <a:pt x="267906" y="59601"/>
                  </a:lnTo>
                  <a:lnTo>
                    <a:pt x="264312" y="59042"/>
                  </a:lnTo>
                  <a:lnTo>
                    <a:pt x="263271" y="64211"/>
                  </a:lnTo>
                  <a:lnTo>
                    <a:pt x="270967" y="65405"/>
                  </a:lnTo>
                  <a:lnTo>
                    <a:pt x="271500" y="60159"/>
                  </a:lnTo>
                  <a:close/>
                </a:path>
                <a:path w="395605" h="80010">
                  <a:moveTo>
                    <a:pt x="291973" y="63334"/>
                  </a:moveTo>
                  <a:lnTo>
                    <a:pt x="288378" y="62776"/>
                  </a:lnTo>
                  <a:lnTo>
                    <a:pt x="284784" y="62217"/>
                  </a:lnTo>
                  <a:lnTo>
                    <a:pt x="283806" y="67386"/>
                  </a:lnTo>
                  <a:lnTo>
                    <a:pt x="291503" y="68580"/>
                  </a:lnTo>
                  <a:lnTo>
                    <a:pt x="291973" y="63334"/>
                  </a:lnTo>
                  <a:close/>
                </a:path>
                <a:path w="395605" h="80010">
                  <a:moveTo>
                    <a:pt x="312547" y="65862"/>
                  </a:moveTo>
                  <a:lnTo>
                    <a:pt x="308927" y="65443"/>
                  </a:lnTo>
                  <a:lnTo>
                    <a:pt x="305308" y="65024"/>
                  </a:lnTo>
                  <a:lnTo>
                    <a:pt x="304393" y="70218"/>
                  </a:lnTo>
                  <a:lnTo>
                    <a:pt x="312127" y="71107"/>
                  </a:lnTo>
                  <a:lnTo>
                    <a:pt x="312547" y="65862"/>
                  </a:lnTo>
                  <a:close/>
                </a:path>
                <a:path w="395605" h="80010">
                  <a:moveTo>
                    <a:pt x="333121" y="68211"/>
                  </a:moveTo>
                  <a:lnTo>
                    <a:pt x="329501" y="67792"/>
                  </a:lnTo>
                  <a:lnTo>
                    <a:pt x="325882" y="67373"/>
                  </a:lnTo>
                  <a:lnTo>
                    <a:pt x="325031" y="72580"/>
                  </a:lnTo>
                  <a:lnTo>
                    <a:pt x="332765" y="73469"/>
                  </a:lnTo>
                  <a:lnTo>
                    <a:pt x="333121" y="68211"/>
                  </a:lnTo>
                  <a:close/>
                </a:path>
                <a:path w="395605" h="80010">
                  <a:moveTo>
                    <a:pt x="353707" y="70573"/>
                  </a:moveTo>
                  <a:lnTo>
                    <a:pt x="350088" y="70154"/>
                  </a:lnTo>
                  <a:lnTo>
                    <a:pt x="346468" y="69735"/>
                  </a:lnTo>
                  <a:lnTo>
                    <a:pt x="345681" y="74942"/>
                  </a:lnTo>
                  <a:lnTo>
                    <a:pt x="353415" y="75831"/>
                  </a:lnTo>
                  <a:lnTo>
                    <a:pt x="353707" y="70573"/>
                  </a:lnTo>
                  <a:close/>
                </a:path>
                <a:path w="395605" h="80010">
                  <a:moveTo>
                    <a:pt x="374319" y="72580"/>
                  </a:moveTo>
                  <a:lnTo>
                    <a:pt x="370687" y="72313"/>
                  </a:lnTo>
                  <a:lnTo>
                    <a:pt x="367055" y="72047"/>
                  </a:lnTo>
                  <a:lnTo>
                    <a:pt x="366318" y="77266"/>
                  </a:lnTo>
                  <a:lnTo>
                    <a:pt x="374091" y="77838"/>
                  </a:lnTo>
                  <a:lnTo>
                    <a:pt x="374319" y="72580"/>
                  </a:lnTo>
                  <a:close/>
                </a:path>
                <a:path w="395605" h="80010">
                  <a:moveTo>
                    <a:pt x="394982" y="74117"/>
                  </a:moveTo>
                  <a:lnTo>
                    <a:pt x="391350" y="73850"/>
                  </a:lnTo>
                  <a:lnTo>
                    <a:pt x="387718" y="73583"/>
                  </a:lnTo>
                  <a:lnTo>
                    <a:pt x="387045" y="78803"/>
                  </a:lnTo>
                  <a:lnTo>
                    <a:pt x="394817" y="79387"/>
                  </a:lnTo>
                  <a:lnTo>
                    <a:pt x="394982" y="7411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 descr=""/>
            <p:cNvSpPr/>
            <p:nvPr/>
          </p:nvSpPr>
          <p:spPr>
            <a:xfrm>
              <a:off x="2245705" y="6140794"/>
              <a:ext cx="236220" cy="0"/>
            </a:xfrm>
            <a:custGeom>
              <a:avLst/>
              <a:gdLst/>
              <a:ahLst/>
              <a:cxnLst/>
              <a:rect l="l" t="t" r="r" b="b"/>
              <a:pathLst>
                <a:path w="236219" h="0">
                  <a:moveTo>
                    <a:pt x="0" y="0"/>
                  </a:moveTo>
                  <a:lnTo>
                    <a:pt x="236166" y="0"/>
                  </a:lnTo>
                </a:path>
              </a:pathLst>
            </a:custGeom>
            <a:ln w="945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 descr=""/>
            <p:cNvSpPr/>
            <p:nvPr/>
          </p:nvSpPr>
          <p:spPr>
            <a:xfrm>
              <a:off x="2494648" y="5688101"/>
              <a:ext cx="1384935" cy="452755"/>
            </a:xfrm>
            <a:custGeom>
              <a:avLst/>
              <a:gdLst/>
              <a:ahLst/>
              <a:cxnLst/>
              <a:rect l="l" t="t" r="r" b="b"/>
              <a:pathLst>
                <a:path w="1384935" h="452754">
                  <a:moveTo>
                    <a:pt x="7924" y="451815"/>
                  </a:moveTo>
                  <a:lnTo>
                    <a:pt x="7264" y="446582"/>
                  </a:lnTo>
                  <a:lnTo>
                    <a:pt x="3632" y="446874"/>
                  </a:lnTo>
                  <a:lnTo>
                    <a:pt x="0" y="447167"/>
                  </a:lnTo>
                  <a:lnTo>
                    <a:pt x="152" y="452437"/>
                  </a:lnTo>
                  <a:lnTo>
                    <a:pt x="7924" y="451815"/>
                  </a:lnTo>
                  <a:close/>
                </a:path>
                <a:path w="1384935" h="452754">
                  <a:moveTo>
                    <a:pt x="28651" y="450138"/>
                  </a:moveTo>
                  <a:lnTo>
                    <a:pt x="27927" y="444919"/>
                  </a:lnTo>
                  <a:lnTo>
                    <a:pt x="24295" y="445211"/>
                  </a:lnTo>
                  <a:lnTo>
                    <a:pt x="20662" y="445503"/>
                  </a:lnTo>
                  <a:lnTo>
                    <a:pt x="20878" y="450761"/>
                  </a:lnTo>
                  <a:lnTo>
                    <a:pt x="28651" y="450138"/>
                  </a:lnTo>
                  <a:close/>
                </a:path>
                <a:path w="1384935" h="452754">
                  <a:moveTo>
                    <a:pt x="49314" y="448157"/>
                  </a:moveTo>
                  <a:lnTo>
                    <a:pt x="48539" y="442950"/>
                  </a:lnTo>
                  <a:lnTo>
                    <a:pt x="44919" y="443369"/>
                  </a:lnTo>
                  <a:lnTo>
                    <a:pt x="41300" y="443788"/>
                  </a:lnTo>
                  <a:lnTo>
                    <a:pt x="41579" y="449059"/>
                  </a:lnTo>
                  <a:lnTo>
                    <a:pt x="49314" y="448157"/>
                  </a:lnTo>
                  <a:close/>
                </a:path>
                <a:path w="1384935" h="452754">
                  <a:moveTo>
                    <a:pt x="69964" y="445744"/>
                  </a:moveTo>
                  <a:lnTo>
                    <a:pt x="69126" y="440550"/>
                  </a:lnTo>
                  <a:lnTo>
                    <a:pt x="65506" y="440969"/>
                  </a:lnTo>
                  <a:lnTo>
                    <a:pt x="61887" y="441388"/>
                  </a:lnTo>
                  <a:lnTo>
                    <a:pt x="62230" y="446646"/>
                  </a:lnTo>
                  <a:lnTo>
                    <a:pt x="69964" y="445744"/>
                  </a:lnTo>
                  <a:close/>
                </a:path>
                <a:path w="1384935" h="452754">
                  <a:moveTo>
                    <a:pt x="90601" y="443344"/>
                  </a:moveTo>
                  <a:lnTo>
                    <a:pt x="89700" y="438150"/>
                  </a:lnTo>
                  <a:lnTo>
                    <a:pt x="86080" y="438569"/>
                  </a:lnTo>
                  <a:lnTo>
                    <a:pt x="82461" y="438988"/>
                  </a:lnTo>
                  <a:lnTo>
                    <a:pt x="82867" y="444246"/>
                  </a:lnTo>
                  <a:lnTo>
                    <a:pt x="90601" y="443344"/>
                  </a:lnTo>
                  <a:close/>
                </a:path>
                <a:path w="1384935" h="452754">
                  <a:moveTo>
                    <a:pt x="111201" y="440690"/>
                  </a:moveTo>
                  <a:lnTo>
                    <a:pt x="110248" y="435508"/>
                  </a:lnTo>
                  <a:lnTo>
                    <a:pt x="106641" y="436054"/>
                  </a:lnTo>
                  <a:lnTo>
                    <a:pt x="103035" y="436600"/>
                  </a:lnTo>
                  <a:lnTo>
                    <a:pt x="103505" y="441858"/>
                  </a:lnTo>
                  <a:lnTo>
                    <a:pt x="111201" y="440690"/>
                  </a:lnTo>
                  <a:close/>
                </a:path>
                <a:path w="1384935" h="452754">
                  <a:moveTo>
                    <a:pt x="131749" y="437578"/>
                  </a:moveTo>
                  <a:lnTo>
                    <a:pt x="130733" y="432409"/>
                  </a:lnTo>
                  <a:lnTo>
                    <a:pt x="127127" y="432955"/>
                  </a:lnTo>
                  <a:lnTo>
                    <a:pt x="123520" y="433501"/>
                  </a:lnTo>
                  <a:lnTo>
                    <a:pt x="124040" y="438746"/>
                  </a:lnTo>
                  <a:lnTo>
                    <a:pt x="131749" y="437578"/>
                  </a:lnTo>
                  <a:close/>
                </a:path>
                <a:path w="1384935" h="452754">
                  <a:moveTo>
                    <a:pt x="152285" y="434467"/>
                  </a:moveTo>
                  <a:lnTo>
                    <a:pt x="151218" y="429310"/>
                  </a:lnTo>
                  <a:lnTo>
                    <a:pt x="147612" y="429856"/>
                  </a:lnTo>
                  <a:lnTo>
                    <a:pt x="144005" y="430403"/>
                  </a:lnTo>
                  <a:lnTo>
                    <a:pt x="144589" y="435635"/>
                  </a:lnTo>
                  <a:lnTo>
                    <a:pt x="152285" y="434467"/>
                  </a:lnTo>
                  <a:close/>
                </a:path>
                <a:path w="1384935" h="452754">
                  <a:moveTo>
                    <a:pt x="172796" y="431165"/>
                  </a:moveTo>
                  <a:lnTo>
                    <a:pt x="171665" y="426021"/>
                  </a:lnTo>
                  <a:lnTo>
                    <a:pt x="168084" y="426681"/>
                  </a:lnTo>
                  <a:lnTo>
                    <a:pt x="164503" y="427329"/>
                  </a:lnTo>
                  <a:lnTo>
                    <a:pt x="165138" y="432562"/>
                  </a:lnTo>
                  <a:lnTo>
                    <a:pt x="172796" y="431165"/>
                  </a:lnTo>
                  <a:close/>
                </a:path>
                <a:path w="1384935" h="452754">
                  <a:moveTo>
                    <a:pt x="193230" y="427380"/>
                  </a:moveTo>
                  <a:lnTo>
                    <a:pt x="192049" y="422249"/>
                  </a:lnTo>
                  <a:lnTo>
                    <a:pt x="188468" y="422910"/>
                  </a:lnTo>
                  <a:lnTo>
                    <a:pt x="184886" y="423570"/>
                  </a:lnTo>
                  <a:lnTo>
                    <a:pt x="185572" y="428802"/>
                  </a:lnTo>
                  <a:lnTo>
                    <a:pt x="193230" y="427380"/>
                  </a:lnTo>
                  <a:close/>
                </a:path>
                <a:path w="1384935" h="452754">
                  <a:moveTo>
                    <a:pt x="213652" y="423595"/>
                  </a:moveTo>
                  <a:lnTo>
                    <a:pt x="212420" y="418477"/>
                  </a:lnTo>
                  <a:lnTo>
                    <a:pt x="208838" y="419138"/>
                  </a:lnTo>
                  <a:lnTo>
                    <a:pt x="205257" y="419798"/>
                  </a:lnTo>
                  <a:lnTo>
                    <a:pt x="205994" y="425018"/>
                  </a:lnTo>
                  <a:lnTo>
                    <a:pt x="213652" y="423595"/>
                  </a:lnTo>
                  <a:close/>
                </a:path>
                <a:path w="1384935" h="452754">
                  <a:moveTo>
                    <a:pt x="234061" y="419671"/>
                  </a:moveTo>
                  <a:lnTo>
                    <a:pt x="232765" y="414566"/>
                  </a:lnTo>
                  <a:lnTo>
                    <a:pt x="229209" y="415340"/>
                  </a:lnTo>
                  <a:lnTo>
                    <a:pt x="225640" y="416052"/>
                  </a:lnTo>
                  <a:lnTo>
                    <a:pt x="226428" y="421259"/>
                  </a:lnTo>
                  <a:lnTo>
                    <a:pt x="230251" y="420497"/>
                  </a:lnTo>
                  <a:lnTo>
                    <a:pt x="234061" y="419671"/>
                  </a:lnTo>
                  <a:close/>
                </a:path>
                <a:path w="1384935" h="452754">
                  <a:moveTo>
                    <a:pt x="254368" y="415264"/>
                  </a:moveTo>
                  <a:lnTo>
                    <a:pt x="253022" y="410171"/>
                  </a:lnTo>
                  <a:lnTo>
                    <a:pt x="249466" y="410946"/>
                  </a:lnTo>
                  <a:lnTo>
                    <a:pt x="245910" y="411721"/>
                  </a:lnTo>
                  <a:lnTo>
                    <a:pt x="246748" y="416915"/>
                  </a:lnTo>
                  <a:lnTo>
                    <a:pt x="254368" y="415264"/>
                  </a:lnTo>
                  <a:close/>
                </a:path>
                <a:path w="1384935" h="452754">
                  <a:moveTo>
                    <a:pt x="274650" y="410883"/>
                  </a:moveTo>
                  <a:lnTo>
                    <a:pt x="273265" y="405790"/>
                  </a:lnTo>
                  <a:lnTo>
                    <a:pt x="269709" y="406565"/>
                  </a:lnTo>
                  <a:lnTo>
                    <a:pt x="266153" y="407339"/>
                  </a:lnTo>
                  <a:lnTo>
                    <a:pt x="267042" y="412521"/>
                  </a:lnTo>
                  <a:lnTo>
                    <a:pt x="274650" y="410883"/>
                  </a:lnTo>
                  <a:close/>
                </a:path>
                <a:path w="1384935" h="452754">
                  <a:moveTo>
                    <a:pt x="294932" y="406361"/>
                  </a:moveTo>
                  <a:lnTo>
                    <a:pt x="293509" y="401294"/>
                  </a:lnTo>
                  <a:lnTo>
                    <a:pt x="289966" y="402170"/>
                  </a:lnTo>
                  <a:lnTo>
                    <a:pt x="286410" y="402958"/>
                  </a:lnTo>
                  <a:lnTo>
                    <a:pt x="287350" y="408139"/>
                  </a:lnTo>
                  <a:lnTo>
                    <a:pt x="291160" y="407301"/>
                  </a:lnTo>
                  <a:lnTo>
                    <a:pt x="294932" y="406361"/>
                  </a:lnTo>
                  <a:close/>
                </a:path>
                <a:path w="1384935" h="452754">
                  <a:moveTo>
                    <a:pt x="315099" y="401383"/>
                  </a:moveTo>
                  <a:lnTo>
                    <a:pt x="313626" y="396328"/>
                  </a:lnTo>
                  <a:lnTo>
                    <a:pt x="310083" y="397205"/>
                  </a:lnTo>
                  <a:lnTo>
                    <a:pt x="306539" y="398081"/>
                  </a:lnTo>
                  <a:lnTo>
                    <a:pt x="307543" y="403250"/>
                  </a:lnTo>
                  <a:lnTo>
                    <a:pt x="315099" y="401383"/>
                  </a:lnTo>
                  <a:close/>
                </a:path>
                <a:path w="1384935" h="452754">
                  <a:moveTo>
                    <a:pt x="335280" y="396430"/>
                  </a:moveTo>
                  <a:lnTo>
                    <a:pt x="333756" y="391375"/>
                  </a:lnTo>
                  <a:lnTo>
                    <a:pt x="330212" y="392252"/>
                  </a:lnTo>
                  <a:lnTo>
                    <a:pt x="326669" y="393128"/>
                  </a:lnTo>
                  <a:lnTo>
                    <a:pt x="327710" y="398284"/>
                  </a:lnTo>
                  <a:lnTo>
                    <a:pt x="335280" y="396430"/>
                  </a:lnTo>
                  <a:close/>
                </a:path>
                <a:path w="1384935" h="452754">
                  <a:moveTo>
                    <a:pt x="355409" y="391363"/>
                  </a:moveTo>
                  <a:lnTo>
                    <a:pt x="353847" y="386334"/>
                  </a:lnTo>
                  <a:lnTo>
                    <a:pt x="350329" y="387286"/>
                  </a:lnTo>
                  <a:lnTo>
                    <a:pt x="346786" y="388162"/>
                  </a:lnTo>
                  <a:lnTo>
                    <a:pt x="347878" y="393306"/>
                  </a:lnTo>
                  <a:lnTo>
                    <a:pt x="351650" y="392379"/>
                  </a:lnTo>
                  <a:lnTo>
                    <a:pt x="355409" y="391363"/>
                  </a:lnTo>
                  <a:close/>
                </a:path>
                <a:path w="1384935" h="452754">
                  <a:moveTo>
                    <a:pt x="375437" y="385864"/>
                  </a:moveTo>
                  <a:lnTo>
                    <a:pt x="373837" y="380847"/>
                  </a:lnTo>
                  <a:lnTo>
                    <a:pt x="370319" y="381812"/>
                  </a:lnTo>
                  <a:lnTo>
                    <a:pt x="366801" y="382778"/>
                  </a:lnTo>
                  <a:lnTo>
                    <a:pt x="367931" y="387921"/>
                  </a:lnTo>
                  <a:lnTo>
                    <a:pt x="375437" y="385864"/>
                  </a:lnTo>
                  <a:close/>
                </a:path>
                <a:path w="1384935" h="452754">
                  <a:moveTo>
                    <a:pt x="395478" y="380377"/>
                  </a:moveTo>
                  <a:lnTo>
                    <a:pt x="393827" y="375373"/>
                  </a:lnTo>
                  <a:lnTo>
                    <a:pt x="390309" y="376339"/>
                  </a:lnTo>
                  <a:lnTo>
                    <a:pt x="386791" y="377304"/>
                  </a:lnTo>
                  <a:lnTo>
                    <a:pt x="387959" y="382435"/>
                  </a:lnTo>
                  <a:lnTo>
                    <a:pt x="395478" y="380377"/>
                  </a:lnTo>
                  <a:close/>
                </a:path>
                <a:path w="1384935" h="452754">
                  <a:moveTo>
                    <a:pt x="415493" y="374840"/>
                  </a:moveTo>
                  <a:lnTo>
                    <a:pt x="413804" y="369849"/>
                  </a:lnTo>
                  <a:lnTo>
                    <a:pt x="410298" y="370852"/>
                  </a:lnTo>
                  <a:lnTo>
                    <a:pt x="406781" y="371817"/>
                  </a:lnTo>
                  <a:lnTo>
                    <a:pt x="408000" y="376936"/>
                  </a:lnTo>
                  <a:lnTo>
                    <a:pt x="411746" y="375907"/>
                  </a:lnTo>
                  <a:lnTo>
                    <a:pt x="415493" y="374840"/>
                  </a:lnTo>
                  <a:close/>
                </a:path>
                <a:path w="1384935" h="452754">
                  <a:moveTo>
                    <a:pt x="435381" y="368871"/>
                  </a:moveTo>
                  <a:lnTo>
                    <a:pt x="433654" y="363893"/>
                  </a:lnTo>
                  <a:lnTo>
                    <a:pt x="430161" y="364934"/>
                  </a:lnTo>
                  <a:lnTo>
                    <a:pt x="426669" y="365975"/>
                  </a:lnTo>
                  <a:lnTo>
                    <a:pt x="427926" y="371106"/>
                  </a:lnTo>
                  <a:lnTo>
                    <a:pt x="431647" y="369976"/>
                  </a:lnTo>
                  <a:lnTo>
                    <a:pt x="435381" y="368871"/>
                  </a:lnTo>
                  <a:close/>
                </a:path>
                <a:path w="1384935" h="452754">
                  <a:moveTo>
                    <a:pt x="455282" y="362902"/>
                  </a:moveTo>
                  <a:lnTo>
                    <a:pt x="453517" y="357936"/>
                  </a:lnTo>
                  <a:lnTo>
                    <a:pt x="450024" y="358978"/>
                  </a:lnTo>
                  <a:lnTo>
                    <a:pt x="446532" y="360019"/>
                  </a:lnTo>
                  <a:lnTo>
                    <a:pt x="447827" y="365137"/>
                  </a:lnTo>
                  <a:lnTo>
                    <a:pt x="455282" y="362902"/>
                  </a:lnTo>
                  <a:close/>
                </a:path>
                <a:path w="1384935" h="452754">
                  <a:moveTo>
                    <a:pt x="475157" y="356920"/>
                  </a:moveTo>
                  <a:lnTo>
                    <a:pt x="473367" y="351967"/>
                  </a:lnTo>
                  <a:lnTo>
                    <a:pt x="469874" y="353021"/>
                  </a:lnTo>
                  <a:lnTo>
                    <a:pt x="466382" y="354063"/>
                  </a:lnTo>
                  <a:lnTo>
                    <a:pt x="467702" y="359168"/>
                  </a:lnTo>
                  <a:lnTo>
                    <a:pt x="475157" y="356920"/>
                  </a:lnTo>
                  <a:close/>
                </a:path>
                <a:path w="1384935" h="452754">
                  <a:moveTo>
                    <a:pt x="494919" y="350520"/>
                  </a:moveTo>
                  <a:lnTo>
                    <a:pt x="493090" y="345579"/>
                  </a:lnTo>
                  <a:lnTo>
                    <a:pt x="489623" y="346697"/>
                  </a:lnTo>
                  <a:lnTo>
                    <a:pt x="486156" y="347814"/>
                  </a:lnTo>
                  <a:lnTo>
                    <a:pt x="487514" y="352907"/>
                  </a:lnTo>
                  <a:lnTo>
                    <a:pt x="494919" y="350520"/>
                  </a:lnTo>
                  <a:close/>
                </a:path>
                <a:path w="1384935" h="452754">
                  <a:moveTo>
                    <a:pt x="514680" y="344131"/>
                  </a:moveTo>
                  <a:lnTo>
                    <a:pt x="512813" y="339204"/>
                  </a:lnTo>
                  <a:lnTo>
                    <a:pt x="509346" y="340321"/>
                  </a:lnTo>
                  <a:lnTo>
                    <a:pt x="505879" y="341439"/>
                  </a:lnTo>
                  <a:lnTo>
                    <a:pt x="507276" y="346519"/>
                  </a:lnTo>
                  <a:lnTo>
                    <a:pt x="514680" y="344131"/>
                  </a:lnTo>
                  <a:close/>
                </a:path>
                <a:path w="1384935" h="452754">
                  <a:moveTo>
                    <a:pt x="534428" y="337756"/>
                  </a:moveTo>
                  <a:lnTo>
                    <a:pt x="532536" y="332841"/>
                  </a:lnTo>
                  <a:lnTo>
                    <a:pt x="529069" y="333959"/>
                  </a:lnTo>
                  <a:lnTo>
                    <a:pt x="525602" y="335076"/>
                  </a:lnTo>
                  <a:lnTo>
                    <a:pt x="527024" y="340144"/>
                  </a:lnTo>
                  <a:lnTo>
                    <a:pt x="534428" y="337756"/>
                  </a:lnTo>
                  <a:close/>
                </a:path>
                <a:path w="1384935" h="452754">
                  <a:moveTo>
                    <a:pt x="554075" y="331000"/>
                  </a:moveTo>
                  <a:lnTo>
                    <a:pt x="552145" y="326097"/>
                  </a:lnTo>
                  <a:lnTo>
                    <a:pt x="548703" y="327279"/>
                  </a:lnTo>
                  <a:lnTo>
                    <a:pt x="545261" y="328460"/>
                  </a:lnTo>
                  <a:lnTo>
                    <a:pt x="546709" y="333527"/>
                  </a:lnTo>
                  <a:lnTo>
                    <a:pt x="554075" y="331000"/>
                  </a:lnTo>
                  <a:close/>
                </a:path>
                <a:path w="1384935" h="452754">
                  <a:moveTo>
                    <a:pt x="573709" y="324243"/>
                  </a:moveTo>
                  <a:lnTo>
                    <a:pt x="571754" y="319354"/>
                  </a:lnTo>
                  <a:lnTo>
                    <a:pt x="568312" y="320535"/>
                  </a:lnTo>
                  <a:lnTo>
                    <a:pt x="564870" y="321716"/>
                  </a:lnTo>
                  <a:lnTo>
                    <a:pt x="566343" y="326771"/>
                  </a:lnTo>
                  <a:lnTo>
                    <a:pt x="573709" y="324243"/>
                  </a:lnTo>
                  <a:close/>
                </a:path>
                <a:path w="1384935" h="452754">
                  <a:moveTo>
                    <a:pt x="593344" y="317500"/>
                  </a:moveTo>
                  <a:lnTo>
                    <a:pt x="591362" y="312623"/>
                  </a:lnTo>
                  <a:lnTo>
                    <a:pt x="587921" y="313804"/>
                  </a:lnTo>
                  <a:lnTo>
                    <a:pt x="584479" y="314985"/>
                  </a:lnTo>
                  <a:lnTo>
                    <a:pt x="585990" y="320027"/>
                  </a:lnTo>
                  <a:lnTo>
                    <a:pt x="593344" y="317500"/>
                  </a:lnTo>
                  <a:close/>
                </a:path>
                <a:path w="1384935" h="452754">
                  <a:moveTo>
                    <a:pt x="612876" y="310451"/>
                  </a:moveTo>
                  <a:lnTo>
                    <a:pt x="610870" y="305574"/>
                  </a:lnTo>
                  <a:lnTo>
                    <a:pt x="607441" y="306819"/>
                  </a:lnTo>
                  <a:lnTo>
                    <a:pt x="604012" y="308063"/>
                  </a:lnTo>
                  <a:lnTo>
                    <a:pt x="605548" y="313105"/>
                  </a:lnTo>
                  <a:lnTo>
                    <a:pt x="612876" y="310451"/>
                  </a:lnTo>
                  <a:close/>
                </a:path>
                <a:path w="1384935" h="452754">
                  <a:moveTo>
                    <a:pt x="632383" y="303377"/>
                  </a:moveTo>
                  <a:lnTo>
                    <a:pt x="630364" y="298513"/>
                  </a:lnTo>
                  <a:lnTo>
                    <a:pt x="626935" y="299758"/>
                  </a:lnTo>
                  <a:lnTo>
                    <a:pt x="623506" y="301002"/>
                  </a:lnTo>
                  <a:lnTo>
                    <a:pt x="625068" y="306031"/>
                  </a:lnTo>
                  <a:lnTo>
                    <a:pt x="632383" y="303377"/>
                  </a:lnTo>
                  <a:close/>
                </a:path>
                <a:path w="1384935" h="452754">
                  <a:moveTo>
                    <a:pt x="651916" y="296329"/>
                  </a:moveTo>
                  <a:lnTo>
                    <a:pt x="649871" y="291465"/>
                  </a:lnTo>
                  <a:lnTo>
                    <a:pt x="646442" y="292709"/>
                  </a:lnTo>
                  <a:lnTo>
                    <a:pt x="643013" y="293954"/>
                  </a:lnTo>
                  <a:lnTo>
                    <a:pt x="644601" y="298970"/>
                  </a:lnTo>
                  <a:lnTo>
                    <a:pt x="651916" y="296329"/>
                  </a:lnTo>
                  <a:close/>
                </a:path>
                <a:path w="1384935" h="452754">
                  <a:moveTo>
                    <a:pt x="671347" y="289026"/>
                  </a:moveTo>
                  <a:lnTo>
                    <a:pt x="669290" y="284187"/>
                  </a:lnTo>
                  <a:lnTo>
                    <a:pt x="665873" y="285470"/>
                  </a:lnTo>
                  <a:lnTo>
                    <a:pt x="662457" y="286753"/>
                  </a:lnTo>
                  <a:lnTo>
                    <a:pt x="664070" y="291769"/>
                  </a:lnTo>
                  <a:lnTo>
                    <a:pt x="671347" y="289026"/>
                  </a:lnTo>
                  <a:close/>
                </a:path>
                <a:path w="1384935" h="452754">
                  <a:moveTo>
                    <a:pt x="690778" y="281698"/>
                  </a:moveTo>
                  <a:lnTo>
                    <a:pt x="688695" y="276872"/>
                  </a:lnTo>
                  <a:lnTo>
                    <a:pt x="685279" y="278155"/>
                  </a:lnTo>
                  <a:lnTo>
                    <a:pt x="681863" y="279438"/>
                  </a:lnTo>
                  <a:lnTo>
                    <a:pt x="683501" y="284454"/>
                  </a:lnTo>
                  <a:lnTo>
                    <a:pt x="690778" y="281698"/>
                  </a:lnTo>
                  <a:close/>
                </a:path>
                <a:path w="1384935" h="452754">
                  <a:moveTo>
                    <a:pt x="710196" y="274383"/>
                  </a:moveTo>
                  <a:lnTo>
                    <a:pt x="708088" y="269557"/>
                  </a:lnTo>
                  <a:lnTo>
                    <a:pt x="704672" y="270840"/>
                  </a:lnTo>
                  <a:lnTo>
                    <a:pt x="701255" y="272122"/>
                  </a:lnTo>
                  <a:lnTo>
                    <a:pt x="702906" y="277126"/>
                  </a:lnTo>
                  <a:lnTo>
                    <a:pt x="710196" y="274383"/>
                  </a:lnTo>
                  <a:close/>
                </a:path>
                <a:path w="1384935" h="452754">
                  <a:moveTo>
                    <a:pt x="729551" y="266877"/>
                  </a:moveTo>
                  <a:lnTo>
                    <a:pt x="727430" y="262064"/>
                  </a:lnTo>
                  <a:lnTo>
                    <a:pt x="724027" y="263385"/>
                  </a:lnTo>
                  <a:lnTo>
                    <a:pt x="720623" y="264706"/>
                  </a:lnTo>
                  <a:lnTo>
                    <a:pt x="722299" y="269709"/>
                  </a:lnTo>
                  <a:lnTo>
                    <a:pt x="729551" y="266877"/>
                  </a:lnTo>
                  <a:close/>
                </a:path>
                <a:path w="1384935" h="452754">
                  <a:moveTo>
                    <a:pt x="748893" y="259346"/>
                  </a:moveTo>
                  <a:lnTo>
                    <a:pt x="746760" y="254533"/>
                  </a:lnTo>
                  <a:lnTo>
                    <a:pt x="743356" y="255854"/>
                  </a:lnTo>
                  <a:lnTo>
                    <a:pt x="739952" y="257175"/>
                  </a:lnTo>
                  <a:lnTo>
                    <a:pt x="741641" y="262166"/>
                  </a:lnTo>
                  <a:lnTo>
                    <a:pt x="748893" y="259346"/>
                  </a:lnTo>
                  <a:close/>
                </a:path>
                <a:path w="1384935" h="452754">
                  <a:moveTo>
                    <a:pt x="768223" y="251802"/>
                  </a:moveTo>
                  <a:lnTo>
                    <a:pt x="766076" y="247002"/>
                  </a:lnTo>
                  <a:lnTo>
                    <a:pt x="762673" y="248323"/>
                  </a:lnTo>
                  <a:lnTo>
                    <a:pt x="759269" y="249643"/>
                  </a:lnTo>
                  <a:lnTo>
                    <a:pt x="760971" y="254635"/>
                  </a:lnTo>
                  <a:lnTo>
                    <a:pt x="768223" y="251802"/>
                  </a:lnTo>
                  <a:close/>
                </a:path>
                <a:path w="1384935" h="452754">
                  <a:moveTo>
                    <a:pt x="787527" y="244157"/>
                  </a:moveTo>
                  <a:lnTo>
                    <a:pt x="785368" y="239356"/>
                  </a:lnTo>
                  <a:lnTo>
                    <a:pt x="781977" y="240715"/>
                  </a:lnTo>
                  <a:lnTo>
                    <a:pt x="778586" y="242074"/>
                  </a:lnTo>
                  <a:lnTo>
                    <a:pt x="780300" y="247053"/>
                  </a:lnTo>
                  <a:lnTo>
                    <a:pt x="787527" y="244157"/>
                  </a:lnTo>
                  <a:close/>
                </a:path>
                <a:path w="1384935" h="452754">
                  <a:moveTo>
                    <a:pt x="806792" y="236448"/>
                  </a:moveTo>
                  <a:lnTo>
                    <a:pt x="804621" y="231648"/>
                  </a:lnTo>
                  <a:lnTo>
                    <a:pt x="801230" y="233006"/>
                  </a:lnTo>
                  <a:lnTo>
                    <a:pt x="797839" y="234365"/>
                  </a:lnTo>
                  <a:lnTo>
                    <a:pt x="799566" y="239331"/>
                  </a:lnTo>
                  <a:lnTo>
                    <a:pt x="806792" y="236448"/>
                  </a:lnTo>
                  <a:close/>
                </a:path>
                <a:path w="1384935" h="452754">
                  <a:moveTo>
                    <a:pt x="826071" y="228752"/>
                  </a:moveTo>
                  <a:lnTo>
                    <a:pt x="823887" y="223951"/>
                  </a:lnTo>
                  <a:lnTo>
                    <a:pt x="820496" y="225310"/>
                  </a:lnTo>
                  <a:lnTo>
                    <a:pt x="817105" y="226669"/>
                  </a:lnTo>
                  <a:lnTo>
                    <a:pt x="818845" y="231635"/>
                  </a:lnTo>
                  <a:lnTo>
                    <a:pt x="826071" y="228752"/>
                  </a:lnTo>
                  <a:close/>
                </a:path>
                <a:path w="1384935" h="452754">
                  <a:moveTo>
                    <a:pt x="845312" y="220980"/>
                  </a:moveTo>
                  <a:lnTo>
                    <a:pt x="843114" y="216192"/>
                  </a:lnTo>
                  <a:lnTo>
                    <a:pt x="839736" y="217563"/>
                  </a:lnTo>
                  <a:lnTo>
                    <a:pt x="836358" y="218935"/>
                  </a:lnTo>
                  <a:lnTo>
                    <a:pt x="838111" y="223913"/>
                  </a:lnTo>
                  <a:lnTo>
                    <a:pt x="845312" y="220980"/>
                  </a:lnTo>
                  <a:close/>
                </a:path>
                <a:path w="1384935" h="452754">
                  <a:moveTo>
                    <a:pt x="864539" y="213156"/>
                  </a:moveTo>
                  <a:lnTo>
                    <a:pt x="862330" y="208381"/>
                  </a:lnTo>
                  <a:lnTo>
                    <a:pt x="858951" y="209753"/>
                  </a:lnTo>
                  <a:lnTo>
                    <a:pt x="855573" y="211124"/>
                  </a:lnTo>
                  <a:lnTo>
                    <a:pt x="857326" y="216090"/>
                  </a:lnTo>
                  <a:lnTo>
                    <a:pt x="864539" y="213156"/>
                  </a:lnTo>
                  <a:close/>
                </a:path>
                <a:path w="1384935" h="452754">
                  <a:moveTo>
                    <a:pt x="883754" y="205333"/>
                  </a:moveTo>
                  <a:lnTo>
                    <a:pt x="881545" y="200558"/>
                  </a:lnTo>
                  <a:lnTo>
                    <a:pt x="878166" y="201930"/>
                  </a:lnTo>
                  <a:lnTo>
                    <a:pt x="874788" y="203301"/>
                  </a:lnTo>
                  <a:lnTo>
                    <a:pt x="876554" y="208267"/>
                  </a:lnTo>
                  <a:lnTo>
                    <a:pt x="883754" y="205333"/>
                  </a:lnTo>
                  <a:close/>
                </a:path>
                <a:path w="1384935" h="452754">
                  <a:moveTo>
                    <a:pt x="902957" y="197485"/>
                  </a:moveTo>
                  <a:lnTo>
                    <a:pt x="900747" y="192709"/>
                  </a:lnTo>
                  <a:lnTo>
                    <a:pt x="897369" y="194094"/>
                  </a:lnTo>
                  <a:lnTo>
                    <a:pt x="893991" y="195478"/>
                  </a:lnTo>
                  <a:lnTo>
                    <a:pt x="895769" y="200444"/>
                  </a:lnTo>
                  <a:lnTo>
                    <a:pt x="902957" y="197485"/>
                  </a:lnTo>
                  <a:close/>
                </a:path>
                <a:path w="1384935" h="452754">
                  <a:moveTo>
                    <a:pt x="922159" y="189598"/>
                  </a:moveTo>
                  <a:lnTo>
                    <a:pt x="919937" y="184823"/>
                  </a:lnTo>
                  <a:lnTo>
                    <a:pt x="916559" y="186207"/>
                  </a:lnTo>
                  <a:lnTo>
                    <a:pt x="913180" y="187591"/>
                  </a:lnTo>
                  <a:lnTo>
                    <a:pt x="914958" y="192557"/>
                  </a:lnTo>
                  <a:lnTo>
                    <a:pt x="922159" y="189598"/>
                  </a:lnTo>
                  <a:close/>
                </a:path>
                <a:path w="1384935" h="452754">
                  <a:moveTo>
                    <a:pt x="941349" y="181698"/>
                  </a:moveTo>
                  <a:lnTo>
                    <a:pt x="939126" y="176923"/>
                  </a:lnTo>
                  <a:lnTo>
                    <a:pt x="935748" y="178308"/>
                  </a:lnTo>
                  <a:lnTo>
                    <a:pt x="932370" y="179692"/>
                  </a:lnTo>
                  <a:lnTo>
                    <a:pt x="934161" y="184658"/>
                  </a:lnTo>
                  <a:lnTo>
                    <a:pt x="941349" y="181698"/>
                  </a:lnTo>
                  <a:close/>
                </a:path>
                <a:path w="1384935" h="452754">
                  <a:moveTo>
                    <a:pt x="960526" y="173799"/>
                  </a:moveTo>
                  <a:lnTo>
                    <a:pt x="958303" y="169024"/>
                  </a:lnTo>
                  <a:lnTo>
                    <a:pt x="954925" y="170421"/>
                  </a:lnTo>
                  <a:lnTo>
                    <a:pt x="951547" y="171805"/>
                  </a:lnTo>
                  <a:lnTo>
                    <a:pt x="953338" y="176771"/>
                  </a:lnTo>
                  <a:lnTo>
                    <a:pt x="960526" y="173799"/>
                  </a:lnTo>
                  <a:close/>
                </a:path>
                <a:path w="1384935" h="452754">
                  <a:moveTo>
                    <a:pt x="979703" y="165874"/>
                  </a:moveTo>
                  <a:lnTo>
                    <a:pt x="977480" y="161099"/>
                  </a:lnTo>
                  <a:lnTo>
                    <a:pt x="974102" y="162496"/>
                  </a:lnTo>
                  <a:lnTo>
                    <a:pt x="970724" y="163893"/>
                  </a:lnTo>
                  <a:lnTo>
                    <a:pt x="972515" y="168846"/>
                  </a:lnTo>
                  <a:lnTo>
                    <a:pt x="979703" y="165874"/>
                  </a:lnTo>
                  <a:close/>
                </a:path>
                <a:path w="1384935" h="452754">
                  <a:moveTo>
                    <a:pt x="998880" y="157949"/>
                  </a:moveTo>
                  <a:lnTo>
                    <a:pt x="996657" y="153174"/>
                  </a:lnTo>
                  <a:lnTo>
                    <a:pt x="993279" y="154571"/>
                  </a:lnTo>
                  <a:lnTo>
                    <a:pt x="989901" y="155968"/>
                  </a:lnTo>
                  <a:lnTo>
                    <a:pt x="991692" y="160921"/>
                  </a:lnTo>
                  <a:lnTo>
                    <a:pt x="998880" y="157949"/>
                  </a:lnTo>
                  <a:close/>
                </a:path>
                <a:path w="1384935" h="452754">
                  <a:moveTo>
                    <a:pt x="1018057" y="150025"/>
                  </a:moveTo>
                  <a:lnTo>
                    <a:pt x="1015834" y="145249"/>
                  </a:lnTo>
                  <a:lnTo>
                    <a:pt x="1012456" y="146646"/>
                  </a:lnTo>
                  <a:lnTo>
                    <a:pt x="1009078" y="148043"/>
                  </a:lnTo>
                  <a:lnTo>
                    <a:pt x="1010869" y="152996"/>
                  </a:lnTo>
                  <a:lnTo>
                    <a:pt x="1018057" y="150025"/>
                  </a:lnTo>
                  <a:close/>
                </a:path>
                <a:path w="1384935" h="452754">
                  <a:moveTo>
                    <a:pt x="1037247" y="142125"/>
                  </a:moveTo>
                  <a:lnTo>
                    <a:pt x="1035024" y="137350"/>
                  </a:lnTo>
                  <a:lnTo>
                    <a:pt x="1031646" y="138747"/>
                  </a:lnTo>
                  <a:lnTo>
                    <a:pt x="1028268" y="140144"/>
                  </a:lnTo>
                  <a:lnTo>
                    <a:pt x="1030058" y="145097"/>
                  </a:lnTo>
                  <a:lnTo>
                    <a:pt x="1037247" y="142125"/>
                  </a:lnTo>
                  <a:close/>
                </a:path>
                <a:path w="1384935" h="452754">
                  <a:moveTo>
                    <a:pt x="1056424" y="134226"/>
                  </a:moveTo>
                  <a:lnTo>
                    <a:pt x="1054201" y="129438"/>
                  </a:lnTo>
                  <a:lnTo>
                    <a:pt x="1050823" y="130835"/>
                  </a:lnTo>
                  <a:lnTo>
                    <a:pt x="1047445" y="132232"/>
                  </a:lnTo>
                  <a:lnTo>
                    <a:pt x="1049235" y="137185"/>
                  </a:lnTo>
                  <a:lnTo>
                    <a:pt x="1056424" y="134226"/>
                  </a:lnTo>
                  <a:close/>
                </a:path>
                <a:path w="1384935" h="452754">
                  <a:moveTo>
                    <a:pt x="1075613" y="126326"/>
                  </a:moveTo>
                  <a:lnTo>
                    <a:pt x="1073391" y="121539"/>
                  </a:lnTo>
                  <a:lnTo>
                    <a:pt x="1070013" y="122936"/>
                  </a:lnTo>
                  <a:lnTo>
                    <a:pt x="1066634" y="124333"/>
                  </a:lnTo>
                  <a:lnTo>
                    <a:pt x="1068425" y="129286"/>
                  </a:lnTo>
                  <a:lnTo>
                    <a:pt x="1075613" y="126326"/>
                  </a:lnTo>
                  <a:close/>
                </a:path>
                <a:path w="1384935" h="452754">
                  <a:moveTo>
                    <a:pt x="1094790" y="118452"/>
                  </a:moveTo>
                  <a:lnTo>
                    <a:pt x="1092581" y="113665"/>
                  </a:lnTo>
                  <a:lnTo>
                    <a:pt x="1089202" y="115049"/>
                  </a:lnTo>
                  <a:lnTo>
                    <a:pt x="1085824" y="116433"/>
                  </a:lnTo>
                  <a:lnTo>
                    <a:pt x="1087602" y="121386"/>
                  </a:lnTo>
                  <a:lnTo>
                    <a:pt x="1094790" y="118452"/>
                  </a:lnTo>
                  <a:close/>
                </a:path>
                <a:path w="1384935" h="452754">
                  <a:moveTo>
                    <a:pt x="1114005" y="110604"/>
                  </a:moveTo>
                  <a:lnTo>
                    <a:pt x="1111796" y="105816"/>
                  </a:lnTo>
                  <a:lnTo>
                    <a:pt x="1108417" y="107200"/>
                  </a:lnTo>
                  <a:lnTo>
                    <a:pt x="1105039" y="108585"/>
                  </a:lnTo>
                  <a:lnTo>
                    <a:pt x="1106805" y="113538"/>
                  </a:lnTo>
                  <a:lnTo>
                    <a:pt x="1114005" y="110604"/>
                  </a:lnTo>
                  <a:close/>
                </a:path>
                <a:path w="1384935" h="452754">
                  <a:moveTo>
                    <a:pt x="1133221" y="102755"/>
                  </a:moveTo>
                  <a:lnTo>
                    <a:pt x="1131011" y="97967"/>
                  </a:lnTo>
                  <a:lnTo>
                    <a:pt x="1127633" y="99352"/>
                  </a:lnTo>
                  <a:lnTo>
                    <a:pt x="1124254" y="100736"/>
                  </a:lnTo>
                  <a:lnTo>
                    <a:pt x="1126020" y="105702"/>
                  </a:lnTo>
                  <a:lnTo>
                    <a:pt x="1133221" y="102755"/>
                  </a:lnTo>
                  <a:close/>
                </a:path>
                <a:path w="1384935" h="452754">
                  <a:moveTo>
                    <a:pt x="1152436" y="94957"/>
                  </a:moveTo>
                  <a:lnTo>
                    <a:pt x="1150239" y="90170"/>
                  </a:lnTo>
                  <a:lnTo>
                    <a:pt x="1146848" y="91528"/>
                  </a:lnTo>
                  <a:lnTo>
                    <a:pt x="1143457" y="92887"/>
                  </a:lnTo>
                  <a:lnTo>
                    <a:pt x="1145222" y="97853"/>
                  </a:lnTo>
                  <a:lnTo>
                    <a:pt x="1152436" y="94957"/>
                  </a:lnTo>
                  <a:close/>
                </a:path>
                <a:path w="1384935" h="452754">
                  <a:moveTo>
                    <a:pt x="1171676" y="87210"/>
                  </a:moveTo>
                  <a:lnTo>
                    <a:pt x="1169492" y="82423"/>
                  </a:lnTo>
                  <a:lnTo>
                    <a:pt x="1166101" y="83781"/>
                  </a:lnTo>
                  <a:lnTo>
                    <a:pt x="1162710" y="85140"/>
                  </a:lnTo>
                  <a:lnTo>
                    <a:pt x="1164463" y="90119"/>
                  </a:lnTo>
                  <a:lnTo>
                    <a:pt x="1171676" y="87210"/>
                  </a:lnTo>
                  <a:close/>
                </a:path>
                <a:path w="1384935" h="452754">
                  <a:moveTo>
                    <a:pt x="1190917" y="79463"/>
                  </a:moveTo>
                  <a:lnTo>
                    <a:pt x="1188745" y="74676"/>
                  </a:lnTo>
                  <a:lnTo>
                    <a:pt x="1185354" y="76034"/>
                  </a:lnTo>
                  <a:lnTo>
                    <a:pt x="1181963" y="77393"/>
                  </a:lnTo>
                  <a:lnTo>
                    <a:pt x="1183703" y="82372"/>
                  </a:lnTo>
                  <a:lnTo>
                    <a:pt x="1190917" y="79463"/>
                  </a:lnTo>
                  <a:close/>
                </a:path>
                <a:path w="1384935" h="452754">
                  <a:moveTo>
                    <a:pt x="1210157" y="71716"/>
                  </a:moveTo>
                  <a:lnTo>
                    <a:pt x="1207998" y="66916"/>
                  </a:lnTo>
                  <a:lnTo>
                    <a:pt x="1204607" y="68275"/>
                  </a:lnTo>
                  <a:lnTo>
                    <a:pt x="1201216" y="69634"/>
                  </a:lnTo>
                  <a:lnTo>
                    <a:pt x="1202956" y="74612"/>
                  </a:lnTo>
                  <a:lnTo>
                    <a:pt x="1210157" y="71716"/>
                  </a:lnTo>
                  <a:close/>
                </a:path>
                <a:path w="1384935" h="452754">
                  <a:moveTo>
                    <a:pt x="1229461" y="64122"/>
                  </a:moveTo>
                  <a:lnTo>
                    <a:pt x="1227302" y="59321"/>
                  </a:lnTo>
                  <a:lnTo>
                    <a:pt x="1223911" y="60655"/>
                  </a:lnTo>
                  <a:lnTo>
                    <a:pt x="1220520" y="61988"/>
                  </a:lnTo>
                  <a:lnTo>
                    <a:pt x="1222235" y="66967"/>
                  </a:lnTo>
                  <a:lnTo>
                    <a:pt x="1229461" y="64122"/>
                  </a:lnTo>
                  <a:close/>
                </a:path>
                <a:path w="1384935" h="452754">
                  <a:moveTo>
                    <a:pt x="1248752" y="56515"/>
                  </a:moveTo>
                  <a:lnTo>
                    <a:pt x="1246606" y="51714"/>
                  </a:lnTo>
                  <a:lnTo>
                    <a:pt x="1243215" y="53047"/>
                  </a:lnTo>
                  <a:lnTo>
                    <a:pt x="1239824" y="54381"/>
                  </a:lnTo>
                  <a:lnTo>
                    <a:pt x="1241526" y="59372"/>
                  </a:lnTo>
                  <a:lnTo>
                    <a:pt x="1248752" y="56515"/>
                  </a:lnTo>
                  <a:close/>
                </a:path>
                <a:path w="1384935" h="452754">
                  <a:moveTo>
                    <a:pt x="1268056" y="48920"/>
                  </a:moveTo>
                  <a:lnTo>
                    <a:pt x="1265923" y="44107"/>
                  </a:lnTo>
                  <a:lnTo>
                    <a:pt x="1262532" y="45440"/>
                  </a:lnTo>
                  <a:lnTo>
                    <a:pt x="1259141" y="46774"/>
                  </a:lnTo>
                  <a:lnTo>
                    <a:pt x="1260830" y="51765"/>
                  </a:lnTo>
                  <a:lnTo>
                    <a:pt x="1268056" y="48920"/>
                  </a:lnTo>
                  <a:close/>
                </a:path>
                <a:path w="1384935" h="452754">
                  <a:moveTo>
                    <a:pt x="1287399" y="41452"/>
                  </a:moveTo>
                  <a:lnTo>
                    <a:pt x="1285278" y="36626"/>
                  </a:lnTo>
                  <a:lnTo>
                    <a:pt x="1281874" y="37934"/>
                  </a:lnTo>
                  <a:lnTo>
                    <a:pt x="1278470" y="39243"/>
                  </a:lnTo>
                  <a:lnTo>
                    <a:pt x="1280147" y="44234"/>
                  </a:lnTo>
                  <a:lnTo>
                    <a:pt x="1287399" y="41452"/>
                  </a:lnTo>
                  <a:close/>
                </a:path>
                <a:path w="1384935" h="452754">
                  <a:moveTo>
                    <a:pt x="1306766" y="34023"/>
                  </a:moveTo>
                  <a:lnTo>
                    <a:pt x="1304658" y="29197"/>
                  </a:lnTo>
                  <a:lnTo>
                    <a:pt x="1301254" y="30505"/>
                  </a:lnTo>
                  <a:lnTo>
                    <a:pt x="1297851" y="31813"/>
                  </a:lnTo>
                  <a:lnTo>
                    <a:pt x="1299514" y="36804"/>
                  </a:lnTo>
                  <a:lnTo>
                    <a:pt x="1306766" y="34023"/>
                  </a:lnTo>
                  <a:close/>
                </a:path>
                <a:path w="1384935" h="452754">
                  <a:moveTo>
                    <a:pt x="1326134" y="26606"/>
                  </a:moveTo>
                  <a:lnTo>
                    <a:pt x="1324038" y="21767"/>
                  </a:lnTo>
                  <a:lnTo>
                    <a:pt x="1320634" y="23075"/>
                  </a:lnTo>
                  <a:lnTo>
                    <a:pt x="1317231" y="24384"/>
                  </a:lnTo>
                  <a:lnTo>
                    <a:pt x="1318882" y="29387"/>
                  </a:lnTo>
                  <a:lnTo>
                    <a:pt x="1326134" y="26606"/>
                  </a:lnTo>
                  <a:close/>
                </a:path>
                <a:path w="1384935" h="452754">
                  <a:moveTo>
                    <a:pt x="1345539" y="19265"/>
                  </a:moveTo>
                  <a:lnTo>
                    <a:pt x="1343469" y="14414"/>
                  </a:lnTo>
                  <a:lnTo>
                    <a:pt x="1340040" y="15684"/>
                  </a:lnTo>
                  <a:lnTo>
                    <a:pt x="1336611" y="16954"/>
                  </a:lnTo>
                  <a:lnTo>
                    <a:pt x="1338249" y="21958"/>
                  </a:lnTo>
                  <a:lnTo>
                    <a:pt x="1345539" y="19265"/>
                  </a:lnTo>
                  <a:close/>
                </a:path>
                <a:path w="1384935" h="452754">
                  <a:moveTo>
                    <a:pt x="1364970" y="12052"/>
                  </a:moveTo>
                  <a:lnTo>
                    <a:pt x="1362925" y="7200"/>
                  </a:lnTo>
                  <a:lnTo>
                    <a:pt x="1359496" y="8470"/>
                  </a:lnTo>
                  <a:lnTo>
                    <a:pt x="1356067" y="9740"/>
                  </a:lnTo>
                  <a:lnTo>
                    <a:pt x="1357693" y="14757"/>
                  </a:lnTo>
                  <a:lnTo>
                    <a:pt x="1364970" y="12052"/>
                  </a:lnTo>
                  <a:close/>
                </a:path>
                <a:path w="1384935" h="452754">
                  <a:moveTo>
                    <a:pt x="1384427" y="4864"/>
                  </a:moveTo>
                  <a:lnTo>
                    <a:pt x="1382395" y="0"/>
                  </a:lnTo>
                  <a:lnTo>
                    <a:pt x="1378966" y="1270"/>
                  </a:lnTo>
                  <a:lnTo>
                    <a:pt x="1375537" y="2540"/>
                  </a:lnTo>
                  <a:lnTo>
                    <a:pt x="1377137" y="7556"/>
                  </a:lnTo>
                  <a:lnTo>
                    <a:pt x="1384427" y="486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 descr=""/>
            <p:cNvSpPr/>
            <p:nvPr/>
          </p:nvSpPr>
          <p:spPr>
            <a:xfrm>
              <a:off x="3870185" y="5464098"/>
              <a:ext cx="996315" cy="231775"/>
            </a:xfrm>
            <a:custGeom>
              <a:avLst/>
              <a:gdLst/>
              <a:ahLst/>
              <a:cxnLst/>
              <a:rect l="l" t="t" r="r" b="b"/>
              <a:pathLst>
                <a:path w="996314" h="231775">
                  <a:moveTo>
                    <a:pt x="8890" y="228866"/>
                  </a:moveTo>
                  <a:lnTo>
                    <a:pt x="6858" y="224002"/>
                  </a:lnTo>
                  <a:lnTo>
                    <a:pt x="3429" y="225272"/>
                  </a:lnTo>
                  <a:lnTo>
                    <a:pt x="0" y="226542"/>
                  </a:lnTo>
                  <a:lnTo>
                    <a:pt x="1600" y="231559"/>
                  </a:lnTo>
                  <a:lnTo>
                    <a:pt x="8890" y="228866"/>
                  </a:lnTo>
                  <a:close/>
                </a:path>
                <a:path w="996314" h="231775">
                  <a:moveTo>
                    <a:pt x="28346" y="221653"/>
                  </a:moveTo>
                  <a:lnTo>
                    <a:pt x="26327" y="216789"/>
                  </a:lnTo>
                  <a:lnTo>
                    <a:pt x="22898" y="218059"/>
                  </a:lnTo>
                  <a:lnTo>
                    <a:pt x="19469" y="219329"/>
                  </a:lnTo>
                  <a:lnTo>
                    <a:pt x="21056" y="224358"/>
                  </a:lnTo>
                  <a:lnTo>
                    <a:pt x="28346" y="221653"/>
                  </a:lnTo>
                  <a:close/>
                </a:path>
                <a:path w="996314" h="231775">
                  <a:moveTo>
                    <a:pt x="47879" y="214680"/>
                  </a:moveTo>
                  <a:lnTo>
                    <a:pt x="45872" y="209816"/>
                  </a:lnTo>
                  <a:lnTo>
                    <a:pt x="42430" y="211035"/>
                  </a:lnTo>
                  <a:lnTo>
                    <a:pt x="38989" y="212255"/>
                  </a:lnTo>
                  <a:lnTo>
                    <a:pt x="40551" y="217284"/>
                  </a:lnTo>
                  <a:lnTo>
                    <a:pt x="47879" y="214680"/>
                  </a:lnTo>
                  <a:close/>
                </a:path>
                <a:path w="996314" h="231775">
                  <a:moveTo>
                    <a:pt x="67411" y="207746"/>
                  </a:moveTo>
                  <a:lnTo>
                    <a:pt x="65430" y="202869"/>
                  </a:lnTo>
                  <a:lnTo>
                    <a:pt x="61988" y="204089"/>
                  </a:lnTo>
                  <a:lnTo>
                    <a:pt x="58547" y="205308"/>
                  </a:lnTo>
                  <a:lnTo>
                    <a:pt x="60083" y="210350"/>
                  </a:lnTo>
                  <a:lnTo>
                    <a:pt x="67411" y="207746"/>
                  </a:lnTo>
                  <a:close/>
                </a:path>
                <a:path w="996314" h="231775">
                  <a:moveTo>
                    <a:pt x="86944" y="200799"/>
                  </a:moveTo>
                  <a:lnTo>
                    <a:pt x="84988" y="195910"/>
                  </a:lnTo>
                  <a:lnTo>
                    <a:pt x="81546" y="197129"/>
                  </a:lnTo>
                  <a:lnTo>
                    <a:pt x="78105" y="198348"/>
                  </a:lnTo>
                  <a:lnTo>
                    <a:pt x="79629" y="203403"/>
                  </a:lnTo>
                  <a:lnTo>
                    <a:pt x="86944" y="200799"/>
                  </a:lnTo>
                  <a:close/>
                </a:path>
                <a:path w="996314" h="231775">
                  <a:moveTo>
                    <a:pt x="106540" y="193992"/>
                  </a:moveTo>
                  <a:lnTo>
                    <a:pt x="104597" y="189103"/>
                  </a:lnTo>
                  <a:lnTo>
                    <a:pt x="101142" y="190271"/>
                  </a:lnTo>
                  <a:lnTo>
                    <a:pt x="97688" y="191439"/>
                  </a:lnTo>
                  <a:lnTo>
                    <a:pt x="99187" y="196494"/>
                  </a:lnTo>
                  <a:lnTo>
                    <a:pt x="106540" y="193992"/>
                  </a:lnTo>
                  <a:close/>
                </a:path>
                <a:path w="996314" h="231775">
                  <a:moveTo>
                    <a:pt x="126174" y="187337"/>
                  </a:moveTo>
                  <a:lnTo>
                    <a:pt x="124256" y="182435"/>
                  </a:lnTo>
                  <a:lnTo>
                    <a:pt x="120802" y="183603"/>
                  </a:lnTo>
                  <a:lnTo>
                    <a:pt x="117348" y="184772"/>
                  </a:lnTo>
                  <a:lnTo>
                    <a:pt x="118821" y="189826"/>
                  </a:lnTo>
                  <a:lnTo>
                    <a:pt x="126174" y="187337"/>
                  </a:lnTo>
                  <a:close/>
                </a:path>
                <a:path w="996314" h="231775">
                  <a:moveTo>
                    <a:pt x="145821" y="180682"/>
                  </a:moveTo>
                  <a:lnTo>
                    <a:pt x="143916" y="175768"/>
                  </a:lnTo>
                  <a:lnTo>
                    <a:pt x="140462" y="176936"/>
                  </a:lnTo>
                  <a:lnTo>
                    <a:pt x="137007" y="178104"/>
                  </a:lnTo>
                  <a:lnTo>
                    <a:pt x="138455" y="183172"/>
                  </a:lnTo>
                  <a:lnTo>
                    <a:pt x="145821" y="180682"/>
                  </a:lnTo>
                  <a:close/>
                </a:path>
                <a:path w="996314" h="231775">
                  <a:moveTo>
                    <a:pt x="165455" y="174028"/>
                  </a:moveTo>
                  <a:lnTo>
                    <a:pt x="163576" y="169113"/>
                  </a:lnTo>
                  <a:lnTo>
                    <a:pt x="160121" y="170281"/>
                  </a:lnTo>
                  <a:lnTo>
                    <a:pt x="156667" y="171450"/>
                  </a:lnTo>
                  <a:lnTo>
                    <a:pt x="158089" y="176530"/>
                  </a:lnTo>
                  <a:lnTo>
                    <a:pt x="165455" y="174028"/>
                  </a:lnTo>
                  <a:close/>
                </a:path>
                <a:path w="996314" h="231775">
                  <a:moveTo>
                    <a:pt x="185204" y="167703"/>
                  </a:moveTo>
                  <a:lnTo>
                    <a:pt x="183349" y="162763"/>
                  </a:lnTo>
                  <a:lnTo>
                    <a:pt x="179870" y="163880"/>
                  </a:lnTo>
                  <a:lnTo>
                    <a:pt x="176390" y="164998"/>
                  </a:lnTo>
                  <a:lnTo>
                    <a:pt x="177800" y="170065"/>
                  </a:lnTo>
                  <a:lnTo>
                    <a:pt x="185204" y="167703"/>
                  </a:lnTo>
                  <a:close/>
                </a:path>
                <a:path w="996314" h="231775">
                  <a:moveTo>
                    <a:pt x="204952" y="161366"/>
                  </a:moveTo>
                  <a:lnTo>
                    <a:pt x="203123" y="156425"/>
                  </a:lnTo>
                  <a:lnTo>
                    <a:pt x="199644" y="157543"/>
                  </a:lnTo>
                  <a:lnTo>
                    <a:pt x="196164" y="158661"/>
                  </a:lnTo>
                  <a:lnTo>
                    <a:pt x="197548" y="163741"/>
                  </a:lnTo>
                  <a:lnTo>
                    <a:pt x="204952" y="161366"/>
                  </a:lnTo>
                  <a:close/>
                </a:path>
                <a:path w="996314" h="231775">
                  <a:moveTo>
                    <a:pt x="224701" y="155041"/>
                  </a:moveTo>
                  <a:lnTo>
                    <a:pt x="222897" y="150088"/>
                  </a:lnTo>
                  <a:lnTo>
                    <a:pt x="219417" y="151206"/>
                  </a:lnTo>
                  <a:lnTo>
                    <a:pt x="215938" y="152323"/>
                  </a:lnTo>
                  <a:lnTo>
                    <a:pt x="217297" y="157416"/>
                  </a:lnTo>
                  <a:lnTo>
                    <a:pt x="224701" y="155041"/>
                  </a:lnTo>
                  <a:close/>
                </a:path>
                <a:path w="996314" h="231775">
                  <a:moveTo>
                    <a:pt x="244487" y="148882"/>
                  </a:moveTo>
                  <a:lnTo>
                    <a:pt x="242709" y="143916"/>
                  </a:lnTo>
                  <a:lnTo>
                    <a:pt x="239217" y="144970"/>
                  </a:lnTo>
                  <a:lnTo>
                    <a:pt x="235724" y="146024"/>
                  </a:lnTo>
                  <a:lnTo>
                    <a:pt x="237058" y="151117"/>
                  </a:lnTo>
                  <a:lnTo>
                    <a:pt x="244487" y="148882"/>
                  </a:lnTo>
                  <a:close/>
                </a:path>
                <a:path w="996314" h="231775">
                  <a:moveTo>
                    <a:pt x="264350" y="142900"/>
                  </a:moveTo>
                  <a:lnTo>
                    <a:pt x="262597" y="137934"/>
                  </a:lnTo>
                  <a:lnTo>
                    <a:pt x="259105" y="138988"/>
                  </a:lnTo>
                  <a:lnTo>
                    <a:pt x="255612" y="140042"/>
                  </a:lnTo>
                  <a:lnTo>
                    <a:pt x="256908" y="145148"/>
                  </a:lnTo>
                  <a:lnTo>
                    <a:pt x="264350" y="142900"/>
                  </a:lnTo>
                  <a:close/>
                </a:path>
                <a:path w="996314" h="231775">
                  <a:moveTo>
                    <a:pt x="284200" y="136931"/>
                  </a:moveTo>
                  <a:lnTo>
                    <a:pt x="282473" y="131953"/>
                  </a:lnTo>
                  <a:lnTo>
                    <a:pt x="278980" y="133007"/>
                  </a:lnTo>
                  <a:lnTo>
                    <a:pt x="275488" y="134061"/>
                  </a:lnTo>
                  <a:lnTo>
                    <a:pt x="276758" y="139166"/>
                  </a:lnTo>
                  <a:lnTo>
                    <a:pt x="284200" y="136931"/>
                  </a:lnTo>
                  <a:close/>
                </a:path>
                <a:path w="996314" h="231775">
                  <a:moveTo>
                    <a:pt x="304063" y="130975"/>
                  </a:moveTo>
                  <a:lnTo>
                    <a:pt x="302361" y="125984"/>
                  </a:lnTo>
                  <a:lnTo>
                    <a:pt x="298869" y="127038"/>
                  </a:lnTo>
                  <a:lnTo>
                    <a:pt x="295376" y="128092"/>
                  </a:lnTo>
                  <a:lnTo>
                    <a:pt x="296621" y="133210"/>
                  </a:lnTo>
                  <a:lnTo>
                    <a:pt x="304063" y="130975"/>
                  </a:lnTo>
                  <a:close/>
                </a:path>
                <a:path w="996314" h="231775">
                  <a:moveTo>
                    <a:pt x="324027" y="125336"/>
                  </a:moveTo>
                  <a:lnTo>
                    <a:pt x="322351" y="120345"/>
                  </a:lnTo>
                  <a:lnTo>
                    <a:pt x="318833" y="121323"/>
                  </a:lnTo>
                  <a:lnTo>
                    <a:pt x="315315" y="122301"/>
                  </a:lnTo>
                  <a:lnTo>
                    <a:pt x="316534" y="127431"/>
                  </a:lnTo>
                  <a:lnTo>
                    <a:pt x="324027" y="125336"/>
                  </a:lnTo>
                  <a:close/>
                </a:path>
                <a:path w="996314" h="231775">
                  <a:moveTo>
                    <a:pt x="343979" y="119761"/>
                  </a:moveTo>
                  <a:lnTo>
                    <a:pt x="342341" y="114757"/>
                  </a:lnTo>
                  <a:lnTo>
                    <a:pt x="338823" y="115735"/>
                  </a:lnTo>
                  <a:lnTo>
                    <a:pt x="335305" y="116713"/>
                  </a:lnTo>
                  <a:lnTo>
                    <a:pt x="336499" y="121843"/>
                  </a:lnTo>
                  <a:lnTo>
                    <a:pt x="343979" y="119761"/>
                  </a:lnTo>
                  <a:close/>
                </a:path>
                <a:path w="996314" h="231775">
                  <a:moveTo>
                    <a:pt x="363956" y="114173"/>
                  </a:moveTo>
                  <a:lnTo>
                    <a:pt x="362343" y="109169"/>
                  </a:lnTo>
                  <a:lnTo>
                    <a:pt x="358825" y="110147"/>
                  </a:lnTo>
                  <a:lnTo>
                    <a:pt x="355307" y="111125"/>
                  </a:lnTo>
                  <a:lnTo>
                    <a:pt x="356476" y="116268"/>
                  </a:lnTo>
                  <a:lnTo>
                    <a:pt x="363956" y="114173"/>
                  </a:lnTo>
                  <a:close/>
                </a:path>
                <a:path w="996314" h="231775">
                  <a:moveTo>
                    <a:pt x="383946" y="108699"/>
                  </a:moveTo>
                  <a:lnTo>
                    <a:pt x="382371" y="103670"/>
                  </a:lnTo>
                  <a:lnTo>
                    <a:pt x="378828" y="104584"/>
                  </a:lnTo>
                  <a:lnTo>
                    <a:pt x="375297" y="105537"/>
                  </a:lnTo>
                  <a:lnTo>
                    <a:pt x="376440" y="110680"/>
                  </a:lnTo>
                  <a:lnTo>
                    <a:pt x="380187" y="109664"/>
                  </a:lnTo>
                  <a:lnTo>
                    <a:pt x="383946" y="108699"/>
                  </a:lnTo>
                  <a:close/>
                </a:path>
                <a:path w="996314" h="231775">
                  <a:moveTo>
                    <a:pt x="404025" y="103543"/>
                  </a:moveTo>
                  <a:lnTo>
                    <a:pt x="402475" y="98501"/>
                  </a:lnTo>
                  <a:lnTo>
                    <a:pt x="398932" y="99415"/>
                  </a:lnTo>
                  <a:lnTo>
                    <a:pt x="395389" y="100330"/>
                  </a:lnTo>
                  <a:lnTo>
                    <a:pt x="396506" y="105473"/>
                  </a:lnTo>
                  <a:lnTo>
                    <a:pt x="404025" y="103543"/>
                  </a:lnTo>
                  <a:close/>
                </a:path>
                <a:path w="996314" h="231775">
                  <a:moveTo>
                    <a:pt x="424116" y="98374"/>
                  </a:moveTo>
                  <a:lnTo>
                    <a:pt x="422592" y="93332"/>
                  </a:lnTo>
                  <a:lnTo>
                    <a:pt x="419049" y="94246"/>
                  </a:lnTo>
                  <a:lnTo>
                    <a:pt x="415505" y="95161"/>
                  </a:lnTo>
                  <a:lnTo>
                    <a:pt x="416585" y="100317"/>
                  </a:lnTo>
                  <a:lnTo>
                    <a:pt x="424116" y="98374"/>
                  </a:lnTo>
                  <a:close/>
                </a:path>
                <a:path w="996314" h="231775">
                  <a:moveTo>
                    <a:pt x="444182" y="93230"/>
                  </a:moveTo>
                  <a:lnTo>
                    <a:pt x="442696" y="88176"/>
                  </a:lnTo>
                  <a:lnTo>
                    <a:pt x="439153" y="89090"/>
                  </a:lnTo>
                  <a:lnTo>
                    <a:pt x="435610" y="90004"/>
                  </a:lnTo>
                  <a:lnTo>
                    <a:pt x="436664" y="95161"/>
                  </a:lnTo>
                  <a:lnTo>
                    <a:pt x="444182" y="93230"/>
                  </a:lnTo>
                  <a:close/>
                </a:path>
                <a:path w="996314" h="231775">
                  <a:moveTo>
                    <a:pt x="464337" y="88303"/>
                  </a:moveTo>
                  <a:lnTo>
                    <a:pt x="462864" y="83248"/>
                  </a:lnTo>
                  <a:lnTo>
                    <a:pt x="459308" y="84074"/>
                  </a:lnTo>
                  <a:lnTo>
                    <a:pt x="455752" y="84899"/>
                  </a:lnTo>
                  <a:lnTo>
                    <a:pt x="456768" y="90068"/>
                  </a:lnTo>
                  <a:lnTo>
                    <a:pt x="464337" y="88303"/>
                  </a:lnTo>
                  <a:close/>
                </a:path>
                <a:path w="996314" h="231775">
                  <a:moveTo>
                    <a:pt x="484517" y="83604"/>
                  </a:moveTo>
                  <a:lnTo>
                    <a:pt x="483082" y="78536"/>
                  </a:lnTo>
                  <a:lnTo>
                    <a:pt x="479526" y="79362"/>
                  </a:lnTo>
                  <a:lnTo>
                    <a:pt x="475970" y="80187"/>
                  </a:lnTo>
                  <a:lnTo>
                    <a:pt x="476961" y="85369"/>
                  </a:lnTo>
                  <a:lnTo>
                    <a:pt x="484517" y="83604"/>
                  </a:lnTo>
                  <a:close/>
                </a:path>
                <a:path w="996314" h="231775">
                  <a:moveTo>
                    <a:pt x="504710" y="78879"/>
                  </a:moveTo>
                  <a:lnTo>
                    <a:pt x="503301" y="73812"/>
                  </a:lnTo>
                  <a:lnTo>
                    <a:pt x="499745" y="74637"/>
                  </a:lnTo>
                  <a:lnTo>
                    <a:pt x="496189" y="75463"/>
                  </a:lnTo>
                  <a:lnTo>
                    <a:pt x="497141" y="80645"/>
                  </a:lnTo>
                  <a:lnTo>
                    <a:pt x="504710" y="78879"/>
                  </a:lnTo>
                  <a:close/>
                </a:path>
                <a:path w="996314" h="231775">
                  <a:moveTo>
                    <a:pt x="524891" y="74180"/>
                  </a:moveTo>
                  <a:lnTo>
                    <a:pt x="523519" y="69100"/>
                  </a:lnTo>
                  <a:lnTo>
                    <a:pt x="519963" y="69926"/>
                  </a:lnTo>
                  <a:lnTo>
                    <a:pt x="516407" y="70751"/>
                  </a:lnTo>
                  <a:lnTo>
                    <a:pt x="517334" y="75946"/>
                  </a:lnTo>
                  <a:lnTo>
                    <a:pt x="524891" y="74180"/>
                  </a:lnTo>
                  <a:close/>
                </a:path>
                <a:path w="996314" h="231775">
                  <a:moveTo>
                    <a:pt x="545172" y="69837"/>
                  </a:moveTo>
                  <a:lnTo>
                    <a:pt x="543839" y="64744"/>
                  </a:lnTo>
                  <a:lnTo>
                    <a:pt x="540258" y="65493"/>
                  </a:lnTo>
                  <a:lnTo>
                    <a:pt x="536676" y="66243"/>
                  </a:lnTo>
                  <a:lnTo>
                    <a:pt x="537578" y="71424"/>
                  </a:lnTo>
                  <a:lnTo>
                    <a:pt x="545172" y="69837"/>
                  </a:lnTo>
                  <a:close/>
                </a:path>
                <a:path w="996314" h="231775">
                  <a:moveTo>
                    <a:pt x="565467" y="65608"/>
                  </a:moveTo>
                  <a:lnTo>
                    <a:pt x="564159" y="60502"/>
                  </a:lnTo>
                  <a:lnTo>
                    <a:pt x="560578" y="61252"/>
                  </a:lnTo>
                  <a:lnTo>
                    <a:pt x="556996" y="62001"/>
                  </a:lnTo>
                  <a:lnTo>
                    <a:pt x="557860" y="67195"/>
                  </a:lnTo>
                  <a:lnTo>
                    <a:pt x="565467" y="65608"/>
                  </a:lnTo>
                  <a:close/>
                </a:path>
                <a:path w="996314" h="231775">
                  <a:moveTo>
                    <a:pt x="585762" y="61366"/>
                  </a:moveTo>
                  <a:lnTo>
                    <a:pt x="584492" y="56248"/>
                  </a:lnTo>
                  <a:lnTo>
                    <a:pt x="580910" y="56997"/>
                  </a:lnTo>
                  <a:lnTo>
                    <a:pt x="577329" y="57746"/>
                  </a:lnTo>
                  <a:lnTo>
                    <a:pt x="578167" y="62953"/>
                  </a:lnTo>
                  <a:lnTo>
                    <a:pt x="585762" y="61366"/>
                  </a:lnTo>
                  <a:close/>
                </a:path>
                <a:path w="996314" h="231775">
                  <a:moveTo>
                    <a:pt x="606056" y="57124"/>
                  </a:moveTo>
                  <a:lnTo>
                    <a:pt x="604812" y="52006"/>
                  </a:lnTo>
                  <a:lnTo>
                    <a:pt x="601230" y="52755"/>
                  </a:lnTo>
                  <a:lnTo>
                    <a:pt x="597649" y="53505"/>
                  </a:lnTo>
                  <a:lnTo>
                    <a:pt x="598449" y="58712"/>
                  </a:lnTo>
                  <a:lnTo>
                    <a:pt x="606056" y="57124"/>
                  </a:lnTo>
                  <a:close/>
                </a:path>
                <a:path w="996314" h="231775">
                  <a:moveTo>
                    <a:pt x="626452" y="53378"/>
                  </a:moveTo>
                  <a:lnTo>
                    <a:pt x="625233" y="48247"/>
                  </a:lnTo>
                  <a:lnTo>
                    <a:pt x="621639" y="48907"/>
                  </a:lnTo>
                  <a:lnTo>
                    <a:pt x="618045" y="49568"/>
                  </a:lnTo>
                  <a:lnTo>
                    <a:pt x="618807" y="54775"/>
                  </a:lnTo>
                  <a:lnTo>
                    <a:pt x="626452" y="53378"/>
                  </a:lnTo>
                  <a:close/>
                </a:path>
                <a:path w="996314" h="231775">
                  <a:moveTo>
                    <a:pt x="646836" y="49618"/>
                  </a:moveTo>
                  <a:lnTo>
                    <a:pt x="645655" y="44488"/>
                  </a:lnTo>
                  <a:lnTo>
                    <a:pt x="642061" y="45148"/>
                  </a:lnTo>
                  <a:lnTo>
                    <a:pt x="638467" y="45808"/>
                  </a:lnTo>
                  <a:lnTo>
                    <a:pt x="639191" y="51028"/>
                  </a:lnTo>
                  <a:lnTo>
                    <a:pt x="646836" y="49618"/>
                  </a:lnTo>
                  <a:close/>
                </a:path>
                <a:path w="996314" h="231775">
                  <a:moveTo>
                    <a:pt x="667219" y="45885"/>
                  </a:moveTo>
                  <a:lnTo>
                    <a:pt x="666076" y="40741"/>
                  </a:lnTo>
                  <a:lnTo>
                    <a:pt x="662482" y="41402"/>
                  </a:lnTo>
                  <a:lnTo>
                    <a:pt x="658888" y="42062"/>
                  </a:lnTo>
                  <a:lnTo>
                    <a:pt x="659587" y="47282"/>
                  </a:lnTo>
                  <a:lnTo>
                    <a:pt x="667219" y="45885"/>
                  </a:lnTo>
                  <a:close/>
                </a:path>
                <a:path w="996314" h="231775">
                  <a:moveTo>
                    <a:pt x="687616" y="42151"/>
                  </a:moveTo>
                  <a:lnTo>
                    <a:pt x="686498" y="37007"/>
                  </a:lnTo>
                  <a:lnTo>
                    <a:pt x="682904" y="37655"/>
                  </a:lnTo>
                  <a:lnTo>
                    <a:pt x="679310" y="38315"/>
                  </a:lnTo>
                  <a:lnTo>
                    <a:pt x="679970" y="43548"/>
                  </a:lnTo>
                  <a:lnTo>
                    <a:pt x="683793" y="42837"/>
                  </a:lnTo>
                  <a:lnTo>
                    <a:pt x="687616" y="42151"/>
                  </a:lnTo>
                  <a:close/>
                </a:path>
                <a:path w="996314" h="231775">
                  <a:moveTo>
                    <a:pt x="708101" y="38963"/>
                  </a:moveTo>
                  <a:lnTo>
                    <a:pt x="707021" y="33807"/>
                  </a:lnTo>
                  <a:lnTo>
                    <a:pt x="703414" y="34378"/>
                  </a:lnTo>
                  <a:lnTo>
                    <a:pt x="699808" y="34950"/>
                  </a:lnTo>
                  <a:lnTo>
                    <a:pt x="700430" y="40170"/>
                  </a:lnTo>
                  <a:lnTo>
                    <a:pt x="708101" y="38963"/>
                  </a:lnTo>
                  <a:close/>
                </a:path>
                <a:path w="996314" h="231775">
                  <a:moveTo>
                    <a:pt x="728586" y="35737"/>
                  </a:moveTo>
                  <a:lnTo>
                    <a:pt x="727532" y="30568"/>
                  </a:lnTo>
                  <a:lnTo>
                    <a:pt x="723925" y="31140"/>
                  </a:lnTo>
                  <a:lnTo>
                    <a:pt x="720318" y="31711"/>
                  </a:lnTo>
                  <a:lnTo>
                    <a:pt x="720915" y="36944"/>
                  </a:lnTo>
                  <a:lnTo>
                    <a:pt x="728586" y="35737"/>
                  </a:lnTo>
                  <a:close/>
                </a:path>
                <a:path w="996314" h="231775">
                  <a:moveTo>
                    <a:pt x="749058" y="32512"/>
                  </a:moveTo>
                  <a:lnTo>
                    <a:pt x="748042" y="27343"/>
                  </a:lnTo>
                  <a:lnTo>
                    <a:pt x="744435" y="27914"/>
                  </a:lnTo>
                  <a:lnTo>
                    <a:pt x="740829" y="28486"/>
                  </a:lnTo>
                  <a:lnTo>
                    <a:pt x="741387" y="33718"/>
                  </a:lnTo>
                  <a:lnTo>
                    <a:pt x="749058" y="32512"/>
                  </a:lnTo>
                  <a:close/>
                </a:path>
                <a:path w="996314" h="231775">
                  <a:moveTo>
                    <a:pt x="769543" y="29324"/>
                  </a:moveTo>
                  <a:lnTo>
                    <a:pt x="768565" y="24142"/>
                  </a:lnTo>
                  <a:lnTo>
                    <a:pt x="764946" y="24676"/>
                  </a:lnTo>
                  <a:lnTo>
                    <a:pt x="761339" y="25247"/>
                  </a:lnTo>
                  <a:lnTo>
                    <a:pt x="761860" y="30492"/>
                  </a:lnTo>
                  <a:lnTo>
                    <a:pt x="765695" y="29883"/>
                  </a:lnTo>
                  <a:lnTo>
                    <a:pt x="769543" y="29324"/>
                  </a:lnTo>
                  <a:close/>
                </a:path>
                <a:path w="996314" h="231775">
                  <a:moveTo>
                    <a:pt x="790105" y="26657"/>
                  </a:moveTo>
                  <a:lnTo>
                    <a:pt x="789152" y="21475"/>
                  </a:lnTo>
                  <a:lnTo>
                    <a:pt x="785533" y="21945"/>
                  </a:lnTo>
                  <a:lnTo>
                    <a:pt x="781913" y="22415"/>
                  </a:lnTo>
                  <a:lnTo>
                    <a:pt x="782408" y="27660"/>
                  </a:lnTo>
                  <a:lnTo>
                    <a:pt x="790105" y="26657"/>
                  </a:lnTo>
                  <a:close/>
                </a:path>
                <a:path w="996314" h="231775">
                  <a:moveTo>
                    <a:pt x="810653" y="23952"/>
                  </a:moveTo>
                  <a:lnTo>
                    <a:pt x="809739" y="18770"/>
                  </a:lnTo>
                  <a:lnTo>
                    <a:pt x="806119" y="19240"/>
                  </a:lnTo>
                  <a:lnTo>
                    <a:pt x="802500" y="19710"/>
                  </a:lnTo>
                  <a:lnTo>
                    <a:pt x="802957" y="24968"/>
                  </a:lnTo>
                  <a:lnTo>
                    <a:pt x="810653" y="23952"/>
                  </a:lnTo>
                  <a:close/>
                </a:path>
                <a:path w="996314" h="231775">
                  <a:moveTo>
                    <a:pt x="831215" y="21259"/>
                  </a:moveTo>
                  <a:lnTo>
                    <a:pt x="830326" y="16078"/>
                  </a:lnTo>
                  <a:lnTo>
                    <a:pt x="826706" y="16548"/>
                  </a:lnTo>
                  <a:lnTo>
                    <a:pt x="823087" y="17018"/>
                  </a:lnTo>
                  <a:lnTo>
                    <a:pt x="823506" y="22275"/>
                  </a:lnTo>
                  <a:lnTo>
                    <a:pt x="831215" y="21259"/>
                  </a:lnTo>
                  <a:close/>
                </a:path>
                <a:path w="996314" h="231775">
                  <a:moveTo>
                    <a:pt x="851776" y="18580"/>
                  </a:moveTo>
                  <a:lnTo>
                    <a:pt x="850925" y="13385"/>
                  </a:lnTo>
                  <a:lnTo>
                    <a:pt x="847305" y="13843"/>
                  </a:lnTo>
                  <a:lnTo>
                    <a:pt x="843686" y="14312"/>
                  </a:lnTo>
                  <a:lnTo>
                    <a:pt x="844080" y="19570"/>
                  </a:lnTo>
                  <a:lnTo>
                    <a:pt x="847928" y="19062"/>
                  </a:lnTo>
                  <a:lnTo>
                    <a:pt x="851776" y="18580"/>
                  </a:lnTo>
                  <a:close/>
                </a:path>
                <a:path w="996314" h="231775">
                  <a:moveTo>
                    <a:pt x="872388" y="16459"/>
                  </a:moveTo>
                  <a:lnTo>
                    <a:pt x="871575" y="11252"/>
                  </a:lnTo>
                  <a:lnTo>
                    <a:pt x="867943" y="11633"/>
                  </a:lnTo>
                  <a:lnTo>
                    <a:pt x="864311" y="12014"/>
                  </a:lnTo>
                  <a:lnTo>
                    <a:pt x="864666" y="17259"/>
                  </a:lnTo>
                  <a:lnTo>
                    <a:pt x="872388" y="16459"/>
                  </a:lnTo>
                  <a:close/>
                </a:path>
                <a:path w="996314" h="231775">
                  <a:moveTo>
                    <a:pt x="893000" y="14312"/>
                  </a:moveTo>
                  <a:lnTo>
                    <a:pt x="892225" y="9105"/>
                  </a:lnTo>
                  <a:lnTo>
                    <a:pt x="888593" y="9486"/>
                  </a:lnTo>
                  <a:lnTo>
                    <a:pt x="884961" y="9867"/>
                  </a:lnTo>
                  <a:lnTo>
                    <a:pt x="885278" y="15125"/>
                  </a:lnTo>
                  <a:lnTo>
                    <a:pt x="893000" y="14312"/>
                  </a:lnTo>
                  <a:close/>
                </a:path>
                <a:path w="996314" h="231775">
                  <a:moveTo>
                    <a:pt x="913638" y="12179"/>
                  </a:moveTo>
                  <a:lnTo>
                    <a:pt x="912888" y="6959"/>
                  </a:lnTo>
                  <a:lnTo>
                    <a:pt x="909256" y="7340"/>
                  </a:lnTo>
                  <a:lnTo>
                    <a:pt x="905624" y="7721"/>
                  </a:lnTo>
                  <a:lnTo>
                    <a:pt x="905916" y="12979"/>
                  </a:lnTo>
                  <a:lnTo>
                    <a:pt x="913638" y="12179"/>
                  </a:lnTo>
                  <a:close/>
                </a:path>
                <a:path w="996314" h="231775">
                  <a:moveTo>
                    <a:pt x="934250" y="10020"/>
                  </a:moveTo>
                  <a:lnTo>
                    <a:pt x="933538" y="4800"/>
                  </a:lnTo>
                  <a:lnTo>
                    <a:pt x="929906" y="5181"/>
                  </a:lnTo>
                  <a:lnTo>
                    <a:pt x="926274" y="5562"/>
                  </a:lnTo>
                  <a:lnTo>
                    <a:pt x="926528" y="10820"/>
                  </a:lnTo>
                  <a:lnTo>
                    <a:pt x="934250" y="10020"/>
                  </a:lnTo>
                  <a:close/>
                </a:path>
                <a:path w="996314" h="231775">
                  <a:moveTo>
                    <a:pt x="954913" y="8407"/>
                  </a:moveTo>
                  <a:lnTo>
                    <a:pt x="954239" y="3187"/>
                  </a:lnTo>
                  <a:lnTo>
                    <a:pt x="950595" y="3467"/>
                  </a:lnTo>
                  <a:lnTo>
                    <a:pt x="946950" y="3746"/>
                  </a:lnTo>
                  <a:lnTo>
                    <a:pt x="947166" y="9004"/>
                  </a:lnTo>
                  <a:lnTo>
                    <a:pt x="954913" y="8407"/>
                  </a:lnTo>
                  <a:close/>
                </a:path>
                <a:path w="996314" h="231775">
                  <a:moveTo>
                    <a:pt x="975588" y="6819"/>
                  </a:moveTo>
                  <a:lnTo>
                    <a:pt x="974940" y="1587"/>
                  </a:lnTo>
                  <a:lnTo>
                    <a:pt x="971296" y="1866"/>
                  </a:lnTo>
                  <a:lnTo>
                    <a:pt x="967651" y="2146"/>
                  </a:lnTo>
                  <a:lnTo>
                    <a:pt x="967841" y="7404"/>
                  </a:lnTo>
                  <a:lnTo>
                    <a:pt x="975588" y="6819"/>
                  </a:lnTo>
                  <a:close/>
                </a:path>
                <a:path w="996314" h="231775">
                  <a:moveTo>
                    <a:pt x="996264" y="5232"/>
                  </a:moveTo>
                  <a:lnTo>
                    <a:pt x="995654" y="0"/>
                  </a:lnTo>
                  <a:lnTo>
                    <a:pt x="992009" y="279"/>
                  </a:lnTo>
                  <a:lnTo>
                    <a:pt x="988364" y="558"/>
                  </a:lnTo>
                  <a:lnTo>
                    <a:pt x="988517" y="5829"/>
                  </a:lnTo>
                  <a:lnTo>
                    <a:pt x="996264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 descr=""/>
            <p:cNvSpPr/>
            <p:nvPr/>
          </p:nvSpPr>
          <p:spPr>
            <a:xfrm>
              <a:off x="4879257" y="5463123"/>
              <a:ext cx="484505" cy="0"/>
            </a:xfrm>
            <a:custGeom>
              <a:avLst/>
              <a:gdLst/>
              <a:ahLst/>
              <a:cxnLst/>
              <a:rect l="l" t="t" r="r" b="b"/>
              <a:pathLst>
                <a:path w="484504" h="0">
                  <a:moveTo>
                    <a:pt x="0" y="0"/>
                  </a:moveTo>
                  <a:lnTo>
                    <a:pt x="484475" y="0"/>
                  </a:lnTo>
                </a:path>
              </a:pathLst>
            </a:custGeom>
            <a:ln w="1500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 descr=""/>
            <p:cNvSpPr/>
            <p:nvPr/>
          </p:nvSpPr>
          <p:spPr>
            <a:xfrm>
              <a:off x="795921" y="5466562"/>
              <a:ext cx="4754245" cy="632460"/>
            </a:xfrm>
            <a:custGeom>
              <a:avLst/>
              <a:gdLst/>
              <a:ahLst/>
              <a:cxnLst/>
              <a:rect l="l" t="t" r="r" b="b"/>
              <a:pathLst>
                <a:path w="4754245" h="632460">
                  <a:moveTo>
                    <a:pt x="9232" y="39878"/>
                  </a:moveTo>
                  <a:lnTo>
                    <a:pt x="6273" y="37719"/>
                  </a:lnTo>
                  <a:lnTo>
                    <a:pt x="3314" y="35560"/>
                  </a:lnTo>
                  <a:lnTo>
                    <a:pt x="0" y="39649"/>
                  </a:lnTo>
                  <a:lnTo>
                    <a:pt x="6299" y="44246"/>
                  </a:lnTo>
                  <a:lnTo>
                    <a:pt x="9232" y="39878"/>
                  </a:lnTo>
                  <a:close/>
                </a:path>
                <a:path w="4754245" h="632460">
                  <a:moveTo>
                    <a:pt x="26022" y="52146"/>
                  </a:moveTo>
                  <a:lnTo>
                    <a:pt x="23063" y="49987"/>
                  </a:lnTo>
                  <a:lnTo>
                    <a:pt x="20104" y="47828"/>
                  </a:lnTo>
                  <a:lnTo>
                    <a:pt x="16802" y="51930"/>
                  </a:lnTo>
                  <a:lnTo>
                    <a:pt x="23101" y="56527"/>
                  </a:lnTo>
                  <a:lnTo>
                    <a:pt x="26022" y="52146"/>
                  </a:lnTo>
                  <a:close/>
                </a:path>
                <a:path w="4754245" h="632460">
                  <a:moveTo>
                    <a:pt x="42824" y="64401"/>
                  </a:moveTo>
                  <a:lnTo>
                    <a:pt x="39865" y="62242"/>
                  </a:lnTo>
                  <a:lnTo>
                    <a:pt x="36906" y="60083"/>
                  </a:lnTo>
                  <a:lnTo>
                    <a:pt x="33616" y="64198"/>
                  </a:lnTo>
                  <a:lnTo>
                    <a:pt x="39916" y="68795"/>
                  </a:lnTo>
                  <a:lnTo>
                    <a:pt x="42824" y="64401"/>
                  </a:lnTo>
                  <a:close/>
                </a:path>
                <a:path w="4754245" h="632460">
                  <a:moveTo>
                    <a:pt x="59613" y="76669"/>
                  </a:moveTo>
                  <a:lnTo>
                    <a:pt x="56654" y="74510"/>
                  </a:lnTo>
                  <a:lnTo>
                    <a:pt x="53695" y="72351"/>
                  </a:lnTo>
                  <a:lnTo>
                    <a:pt x="50419" y="76479"/>
                  </a:lnTo>
                  <a:lnTo>
                    <a:pt x="56718" y="81076"/>
                  </a:lnTo>
                  <a:lnTo>
                    <a:pt x="59613" y="76669"/>
                  </a:lnTo>
                  <a:close/>
                </a:path>
                <a:path w="4754245" h="632460">
                  <a:moveTo>
                    <a:pt x="76415" y="88925"/>
                  </a:moveTo>
                  <a:lnTo>
                    <a:pt x="73456" y="86766"/>
                  </a:lnTo>
                  <a:lnTo>
                    <a:pt x="70497" y="84607"/>
                  </a:lnTo>
                  <a:lnTo>
                    <a:pt x="67233" y="88734"/>
                  </a:lnTo>
                  <a:lnTo>
                    <a:pt x="73533" y="93345"/>
                  </a:lnTo>
                  <a:lnTo>
                    <a:pt x="76415" y="88925"/>
                  </a:lnTo>
                  <a:close/>
                </a:path>
                <a:path w="4754245" h="632460">
                  <a:moveTo>
                    <a:pt x="93281" y="101079"/>
                  </a:moveTo>
                  <a:lnTo>
                    <a:pt x="90284" y="98983"/>
                  </a:lnTo>
                  <a:lnTo>
                    <a:pt x="87287" y="96888"/>
                  </a:lnTo>
                  <a:lnTo>
                    <a:pt x="84035" y="101041"/>
                  </a:lnTo>
                  <a:lnTo>
                    <a:pt x="90424" y="105498"/>
                  </a:lnTo>
                  <a:lnTo>
                    <a:pt x="93281" y="101079"/>
                  </a:lnTo>
                  <a:close/>
                </a:path>
                <a:path w="4754245" h="632460">
                  <a:moveTo>
                    <a:pt x="110337" y="112979"/>
                  </a:moveTo>
                  <a:lnTo>
                    <a:pt x="107340" y="110883"/>
                  </a:lnTo>
                  <a:lnTo>
                    <a:pt x="104343" y="108788"/>
                  </a:lnTo>
                  <a:lnTo>
                    <a:pt x="101104" y="112941"/>
                  </a:lnTo>
                  <a:lnTo>
                    <a:pt x="107505" y="117411"/>
                  </a:lnTo>
                  <a:lnTo>
                    <a:pt x="110337" y="112979"/>
                  </a:lnTo>
                  <a:close/>
                </a:path>
                <a:path w="4754245" h="632460">
                  <a:moveTo>
                    <a:pt x="127393" y="124879"/>
                  </a:moveTo>
                  <a:lnTo>
                    <a:pt x="124396" y="122783"/>
                  </a:lnTo>
                  <a:lnTo>
                    <a:pt x="121399" y="120688"/>
                  </a:lnTo>
                  <a:lnTo>
                    <a:pt x="118173" y="124853"/>
                  </a:lnTo>
                  <a:lnTo>
                    <a:pt x="124574" y="129324"/>
                  </a:lnTo>
                  <a:lnTo>
                    <a:pt x="127393" y="124879"/>
                  </a:lnTo>
                  <a:close/>
                </a:path>
                <a:path w="4754245" h="632460">
                  <a:moveTo>
                    <a:pt x="144437" y="136791"/>
                  </a:moveTo>
                  <a:lnTo>
                    <a:pt x="141439" y="134696"/>
                  </a:lnTo>
                  <a:lnTo>
                    <a:pt x="138442" y="132600"/>
                  </a:lnTo>
                  <a:lnTo>
                    <a:pt x="135229" y="136779"/>
                  </a:lnTo>
                  <a:lnTo>
                    <a:pt x="141630" y="141249"/>
                  </a:lnTo>
                  <a:lnTo>
                    <a:pt x="144437" y="136791"/>
                  </a:lnTo>
                  <a:close/>
                </a:path>
                <a:path w="4754245" h="632460">
                  <a:moveTo>
                    <a:pt x="161493" y="148691"/>
                  </a:moveTo>
                  <a:lnTo>
                    <a:pt x="158496" y="146596"/>
                  </a:lnTo>
                  <a:lnTo>
                    <a:pt x="155498" y="144500"/>
                  </a:lnTo>
                  <a:lnTo>
                    <a:pt x="152311" y="148691"/>
                  </a:lnTo>
                  <a:lnTo>
                    <a:pt x="158699" y="153162"/>
                  </a:lnTo>
                  <a:lnTo>
                    <a:pt x="161493" y="148691"/>
                  </a:lnTo>
                  <a:close/>
                </a:path>
                <a:path w="4754245" h="632460">
                  <a:moveTo>
                    <a:pt x="178549" y="160591"/>
                  </a:moveTo>
                  <a:lnTo>
                    <a:pt x="175552" y="158496"/>
                  </a:lnTo>
                  <a:lnTo>
                    <a:pt x="172554" y="156400"/>
                  </a:lnTo>
                  <a:lnTo>
                    <a:pt x="169379" y="160604"/>
                  </a:lnTo>
                  <a:lnTo>
                    <a:pt x="175780" y="165074"/>
                  </a:lnTo>
                  <a:lnTo>
                    <a:pt x="178549" y="160591"/>
                  </a:lnTo>
                  <a:close/>
                </a:path>
                <a:path w="4754245" h="632460">
                  <a:moveTo>
                    <a:pt x="195745" y="172275"/>
                  </a:moveTo>
                  <a:lnTo>
                    <a:pt x="192697" y="170256"/>
                  </a:lnTo>
                  <a:lnTo>
                    <a:pt x="189649" y="168236"/>
                  </a:lnTo>
                  <a:lnTo>
                    <a:pt x="186486" y="172453"/>
                  </a:lnTo>
                  <a:lnTo>
                    <a:pt x="192989" y="176771"/>
                  </a:lnTo>
                  <a:lnTo>
                    <a:pt x="195745" y="172275"/>
                  </a:lnTo>
                  <a:close/>
                </a:path>
                <a:path w="4754245" h="632460">
                  <a:moveTo>
                    <a:pt x="213055" y="183794"/>
                  </a:moveTo>
                  <a:lnTo>
                    <a:pt x="210007" y="181775"/>
                  </a:lnTo>
                  <a:lnTo>
                    <a:pt x="206959" y="179755"/>
                  </a:lnTo>
                  <a:lnTo>
                    <a:pt x="203822" y="183984"/>
                  </a:lnTo>
                  <a:lnTo>
                    <a:pt x="210312" y="188302"/>
                  </a:lnTo>
                  <a:lnTo>
                    <a:pt x="213055" y="183794"/>
                  </a:lnTo>
                  <a:close/>
                </a:path>
                <a:path w="4754245" h="632460">
                  <a:moveTo>
                    <a:pt x="230378" y="195300"/>
                  </a:moveTo>
                  <a:lnTo>
                    <a:pt x="227330" y="193281"/>
                  </a:lnTo>
                  <a:lnTo>
                    <a:pt x="224282" y="191262"/>
                  </a:lnTo>
                  <a:lnTo>
                    <a:pt x="221157" y="195503"/>
                  </a:lnTo>
                  <a:lnTo>
                    <a:pt x="227660" y="199821"/>
                  </a:lnTo>
                  <a:lnTo>
                    <a:pt x="230378" y="195300"/>
                  </a:lnTo>
                  <a:close/>
                </a:path>
                <a:path w="4754245" h="632460">
                  <a:moveTo>
                    <a:pt x="247688" y="206819"/>
                  </a:moveTo>
                  <a:lnTo>
                    <a:pt x="244640" y="204800"/>
                  </a:lnTo>
                  <a:lnTo>
                    <a:pt x="241592" y="202780"/>
                  </a:lnTo>
                  <a:lnTo>
                    <a:pt x="238493" y="207035"/>
                  </a:lnTo>
                  <a:lnTo>
                    <a:pt x="244983" y="211353"/>
                  </a:lnTo>
                  <a:lnTo>
                    <a:pt x="247688" y="206819"/>
                  </a:lnTo>
                  <a:close/>
                </a:path>
                <a:path w="4754245" h="632460">
                  <a:moveTo>
                    <a:pt x="264998" y="218338"/>
                  </a:moveTo>
                  <a:lnTo>
                    <a:pt x="261950" y="216319"/>
                  </a:lnTo>
                  <a:lnTo>
                    <a:pt x="258902" y="214299"/>
                  </a:lnTo>
                  <a:lnTo>
                    <a:pt x="255816" y="218554"/>
                  </a:lnTo>
                  <a:lnTo>
                    <a:pt x="262318" y="222885"/>
                  </a:lnTo>
                  <a:lnTo>
                    <a:pt x="264998" y="218338"/>
                  </a:lnTo>
                  <a:close/>
                </a:path>
                <a:path w="4754245" h="632460">
                  <a:moveTo>
                    <a:pt x="282308" y="229870"/>
                  </a:moveTo>
                  <a:lnTo>
                    <a:pt x="279260" y="227838"/>
                  </a:lnTo>
                  <a:lnTo>
                    <a:pt x="276212" y="225818"/>
                  </a:lnTo>
                  <a:lnTo>
                    <a:pt x="273151" y="230085"/>
                  </a:lnTo>
                  <a:lnTo>
                    <a:pt x="279641" y="234416"/>
                  </a:lnTo>
                  <a:lnTo>
                    <a:pt x="282308" y="229870"/>
                  </a:lnTo>
                  <a:close/>
                </a:path>
                <a:path w="4754245" h="632460">
                  <a:moveTo>
                    <a:pt x="299897" y="240957"/>
                  </a:moveTo>
                  <a:lnTo>
                    <a:pt x="296811" y="239001"/>
                  </a:lnTo>
                  <a:lnTo>
                    <a:pt x="293725" y="237045"/>
                  </a:lnTo>
                  <a:lnTo>
                    <a:pt x="290664" y="241350"/>
                  </a:lnTo>
                  <a:lnTo>
                    <a:pt x="297268" y="245516"/>
                  </a:lnTo>
                  <a:lnTo>
                    <a:pt x="299897" y="240957"/>
                  </a:lnTo>
                  <a:close/>
                </a:path>
                <a:path w="4754245" h="632460">
                  <a:moveTo>
                    <a:pt x="317474" y="252056"/>
                  </a:moveTo>
                  <a:lnTo>
                    <a:pt x="314388" y="250101"/>
                  </a:lnTo>
                  <a:lnTo>
                    <a:pt x="311302" y="248145"/>
                  </a:lnTo>
                  <a:lnTo>
                    <a:pt x="308267" y="252463"/>
                  </a:lnTo>
                  <a:lnTo>
                    <a:pt x="314858" y="256628"/>
                  </a:lnTo>
                  <a:lnTo>
                    <a:pt x="317474" y="252056"/>
                  </a:lnTo>
                  <a:close/>
                </a:path>
                <a:path w="4754245" h="632460">
                  <a:moveTo>
                    <a:pt x="335064" y="263156"/>
                  </a:moveTo>
                  <a:lnTo>
                    <a:pt x="331978" y="261200"/>
                  </a:lnTo>
                  <a:lnTo>
                    <a:pt x="328891" y="259245"/>
                  </a:lnTo>
                  <a:lnTo>
                    <a:pt x="325869" y="263575"/>
                  </a:lnTo>
                  <a:lnTo>
                    <a:pt x="332473" y="267741"/>
                  </a:lnTo>
                  <a:lnTo>
                    <a:pt x="335064" y="263156"/>
                  </a:lnTo>
                  <a:close/>
                </a:path>
                <a:path w="4754245" h="632460">
                  <a:moveTo>
                    <a:pt x="352640" y="274256"/>
                  </a:moveTo>
                  <a:lnTo>
                    <a:pt x="349554" y="272300"/>
                  </a:lnTo>
                  <a:lnTo>
                    <a:pt x="346468" y="270344"/>
                  </a:lnTo>
                  <a:lnTo>
                    <a:pt x="343471" y="274688"/>
                  </a:lnTo>
                  <a:lnTo>
                    <a:pt x="350075" y="278853"/>
                  </a:lnTo>
                  <a:lnTo>
                    <a:pt x="352640" y="274256"/>
                  </a:lnTo>
                  <a:close/>
                </a:path>
                <a:path w="4754245" h="632460">
                  <a:moveTo>
                    <a:pt x="370217" y="285356"/>
                  </a:moveTo>
                  <a:lnTo>
                    <a:pt x="367131" y="283400"/>
                  </a:lnTo>
                  <a:lnTo>
                    <a:pt x="364045" y="281444"/>
                  </a:lnTo>
                  <a:lnTo>
                    <a:pt x="361073" y="285800"/>
                  </a:lnTo>
                  <a:lnTo>
                    <a:pt x="367665" y="289966"/>
                  </a:lnTo>
                  <a:lnTo>
                    <a:pt x="370217" y="285356"/>
                  </a:lnTo>
                  <a:close/>
                </a:path>
                <a:path w="4754245" h="632460">
                  <a:moveTo>
                    <a:pt x="388010" y="296125"/>
                  </a:moveTo>
                  <a:lnTo>
                    <a:pt x="384873" y="294259"/>
                  </a:lnTo>
                  <a:lnTo>
                    <a:pt x="381736" y="292392"/>
                  </a:lnTo>
                  <a:lnTo>
                    <a:pt x="378777" y="296748"/>
                  </a:lnTo>
                  <a:lnTo>
                    <a:pt x="385483" y="300748"/>
                  </a:lnTo>
                  <a:lnTo>
                    <a:pt x="388010" y="296125"/>
                  </a:lnTo>
                  <a:close/>
                </a:path>
                <a:path w="4754245" h="632460">
                  <a:moveTo>
                    <a:pt x="405853" y="306793"/>
                  </a:moveTo>
                  <a:lnTo>
                    <a:pt x="402717" y="304914"/>
                  </a:lnTo>
                  <a:lnTo>
                    <a:pt x="399580" y="303047"/>
                  </a:lnTo>
                  <a:lnTo>
                    <a:pt x="396646" y="307416"/>
                  </a:lnTo>
                  <a:lnTo>
                    <a:pt x="403352" y="311416"/>
                  </a:lnTo>
                  <a:lnTo>
                    <a:pt x="405853" y="306793"/>
                  </a:lnTo>
                  <a:close/>
                </a:path>
                <a:path w="4754245" h="632460">
                  <a:moveTo>
                    <a:pt x="423710" y="317423"/>
                  </a:moveTo>
                  <a:lnTo>
                    <a:pt x="420573" y="315556"/>
                  </a:lnTo>
                  <a:lnTo>
                    <a:pt x="417436" y="313690"/>
                  </a:lnTo>
                  <a:lnTo>
                    <a:pt x="414528" y="318084"/>
                  </a:lnTo>
                  <a:lnTo>
                    <a:pt x="421233" y="322072"/>
                  </a:lnTo>
                  <a:lnTo>
                    <a:pt x="423710" y="317423"/>
                  </a:lnTo>
                  <a:close/>
                </a:path>
                <a:path w="4754245" h="632460">
                  <a:moveTo>
                    <a:pt x="441566" y="328079"/>
                  </a:moveTo>
                  <a:lnTo>
                    <a:pt x="438429" y="326212"/>
                  </a:lnTo>
                  <a:lnTo>
                    <a:pt x="435292" y="324332"/>
                  </a:lnTo>
                  <a:lnTo>
                    <a:pt x="432409" y="328752"/>
                  </a:lnTo>
                  <a:lnTo>
                    <a:pt x="439102" y="332740"/>
                  </a:lnTo>
                  <a:lnTo>
                    <a:pt x="441566" y="328079"/>
                  </a:lnTo>
                  <a:close/>
                </a:path>
                <a:path w="4754245" h="632460">
                  <a:moveTo>
                    <a:pt x="459422" y="338747"/>
                  </a:moveTo>
                  <a:lnTo>
                    <a:pt x="456285" y="336867"/>
                  </a:lnTo>
                  <a:lnTo>
                    <a:pt x="453148" y="335000"/>
                  </a:lnTo>
                  <a:lnTo>
                    <a:pt x="450291" y="339420"/>
                  </a:lnTo>
                  <a:lnTo>
                    <a:pt x="456984" y="343408"/>
                  </a:lnTo>
                  <a:lnTo>
                    <a:pt x="459422" y="338747"/>
                  </a:lnTo>
                  <a:close/>
                </a:path>
                <a:path w="4754245" h="632460">
                  <a:moveTo>
                    <a:pt x="477456" y="349084"/>
                  </a:moveTo>
                  <a:lnTo>
                    <a:pt x="474268" y="347294"/>
                  </a:lnTo>
                  <a:lnTo>
                    <a:pt x="471081" y="345503"/>
                  </a:lnTo>
                  <a:lnTo>
                    <a:pt x="468236" y="349948"/>
                  </a:lnTo>
                  <a:lnTo>
                    <a:pt x="475043" y="353758"/>
                  </a:lnTo>
                  <a:lnTo>
                    <a:pt x="477456" y="349084"/>
                  </a:lnTo>
                  <a:close/>
                </a:path>
                <a:path w="4754245" h="632460">
                  <a:moveTo>
                    <a:pt x="495592" y="359257"/>
                  </a:moveTo>
                  <a:lnTo>
                    <a:pt x="492404" y="357466"/>
                  </a:lnTo>
                  <a:lnTo>
                    <a:pt x="489216" y="355676"/>
                  </a:lnTo>
                  <a:lnTo>
                    <a:pt x="486397" y="360133"/>
                  </a:lnTo>
                  <a:lnTo>
                    <a:pt x="493204" y="363956"/>
                  </a:lnTo>
                  <a:lnTo>
                    <a:pt x="495592" y="359257"/>
                  </a:lnTo>
                  <a:close/>
                </a:path>
                <a:path w="4754245" h="632460">
                  <a:moveTo>
                    <a:pt x="513727" y="369430"/>
                  </a:moveTo>
                  <a:lnTo>
                    <a:pt x="510540" y="367639"/>
                  </a:lnTo>
                  <a:lnTo>
                    <a:pt x="507352" y="365848"/>
                  </a:lnTo>
                  <a:lnTo>
                    <a:pt x="504558" y="370319"/>
                  </a:lnTo>
                  <a:lnTo>
                    <a:pt x="511365" y="374142"/>
                  </a:lnTo>
                  <a:lnTo>
                    <a:pt x="513727" y="369430"/>
                  </a:lnTo>
                  <a:close/>
                </a:path>
                <a:path w="4754245" h="632460">
                  <a:moveTo>
                    <a:pt x="531850" y="379603"/>
                  </a:moveTo>
                  <a:lnTo>
                    <a:pt x="528662" y="377812"/>
                  </a:lnTo>
                  <a:lnTo>
                    <a:pt x="525475" y="376021"/>
                  </a:lnTo>
                  <a:lnTo>
                    <a:pt x="522706" y="380504"/>
                  </a:lnTo>
                  <a:lnTo>
                    <a:pt x="529513" y="384327"/>
                  </a:lnTo>
                  <a:lnTo>
                    <a:pt x="531850" y="379603"/>
                  </a:lnTo>
                  <a:close/>
                </a:path>
                <a:path w="4754245" h="632460">
                  <a:moveTo>
                    <a:pt x="549986" y="389775"/>
                  </a:moveTo>
                  <a:lnTo>
                    <a:pt x="546798" y="387985"/>
                  </a:lnTo>
                  <a:lnTo>
                    <a:pt x="543610" y="386194"/>
                  </a:lnTo>
                  <a:lnTo>
                    <a:pt x="540867" y="390690"/>
                  </a:lnTo>
                  <a:lnTo>
                    <a:pt x="547674" y="394512"/>
                  </a:lnTo>
                  <a:lnTo>
                    <a:pt x="549986" y="389775"/>
                  </a:lnTo>
                  <a:close/>
                </a:path>
                <a:path w="4754245" h="632460">
                  <a:moveTo>
                    <a:pt x="568325" y="399567"/>
                  </a:moveTo>
                  <a:lnTo>
                    <a:pt x="565086" y="397865"/>
                  </a:lnTo>
                  <a:lnTo>
                    <a:pt x="561848" y="396163"/>
                  </a:lnTo>
                  <a:lnTo>
                    <a:pt x="559130" y="400685"/>
                  </a:lnTo>
                  <a:lnTo>
                    <a:pt x="566051" y="404317"/>
                  </a:lnTo>
                  <a:lnTo>
                    <a:pt x="568325" y="399567"/>
                  </a:lnTo>
                  <a:close/>
                </a:path>
                <a:path w="4754245" h="632460">
                  <a:moveTo>
                    <a:pt x="586740" y="409219"/>
                  </a:moveTo>
                  <a:lnTo>
                    <a:pt x="583501" y="407517"/>
                  </a:lnTo>
                  <a:lnTo>
                    <a:pt x="580263" y="405815"/>
                  </a:lnTo>
                  <a:lnTo>
                    <a:pt x="577583" y="410349"/>
                  </a:lnTo>
                  <a:lnTo>
                    <a:pt x="584492" y="413981"/>
                  </a:lnTo>
                  <a:lnTo>
                    <a:pt x="586740" y="409219"/>
                  </a:lnTo>
                  <a:close/>
                </a:path>
                <a:path w="4754245" h="632460">
                  <a:moveTo>
                    <a:pt x="605155" y="418871"/>
                  </a:moveTo>
                  <a:lnTo>
                    <a:pt x="601916" y="417169"/>
                  </a:lnTo>
                  <a:lnTo>
                    <a:pt x="598678" y="415467"/>
                  </a:lnTo>
                  <a:lnTo>
                    <a:pt x="596023" y="420027"/>
                  </a:lnTo>
                  <a:lnTo>
                    <a:pt x="602932" y="423646"/>
                  </a:lnTo>
                  <a:lnTo>
                    <a:pt x="605155" y="418871"/>
                  </a:lnTo>
                  <a:close/>
                </a:path>
                <a:path w="4754245" h="632460">
                  <a:moveTo>
                    <a:pt x="623557" y="428523"/>
                  </a:moveTo>
                  <a:lnTo>
                    <a:pt x="620318" y="426821"/>
                  </a:lnTo>
                  <a:lnTo>
                    <a:pt x="617080" y="425119"/>
                  </a:lnTo>
                  <a:lnTo>
                    <a:pt x="614451" y="429691"/>
                  </a:lnTo>
                  <a:lnTo>
                    <a:pt x="621372" y="433311"/>
                  </a:lnTo>
                  <a:lnTo>
                    <a:pt x="623557" y="428523"/>
                  </a:lnTo>
                  <a:close/>
                </a:path>
                <a:path w="4754245" h="632460">
                  <a:moveTo>
                    <a:pt x="641972" y="438175"/>
                  </a:moveTo>
                  <a:lnTo>
                    <a:pt x="638733" y="436486"/>
                  </a:lnTo>
                  <a:lnTo>
                    <a:pt x="635495" y="434784"/>
                  </a:lnTo>
                  <a:lnTo>
                    <a:pt x="632904" y="439369"/>
                  </a:lnTo>
                  <a:lnTo>
                    <a:pt x="639813" y="442988"/>
                  </a:lnTo>
                  <a:lnTo>
                    <a:pt x="641972" y="438175"/>
                  </a:lnTo>
                  <a:close/>
                </a:path>
                <a:path w="4754245" h="632460">
                  <a:moveTo>
                    <a:pt x="660679" y="447255"/>
                  </a:moveTo>
                  <a:lnTo>
                    <a:pt x="657390" y="445655"/>
                  </a:lnTo>
                  <a:lnTo>
                    <a:pt x="654100" y="444055"/>
                  </a:lnTo>
                  <a:lnTo>
                    <a:pt x="651535" y="448652"/>
                  </a:lnTo>
                  <a:lnTo>
                    <a:pt x="658545" y="452069"/>
                  </a:lnTo>
                  <a:lnTo>
                    <a:pt x="660679" y="447255"/>
                  </a:lnTo>
                  <a:close/>
                </a:path>
                <a:path w="4754245" h="632460">
                  <a:moveTo>
                    <a:pt x="679361" y="456361"/>
                  </a:moveTo>
                  <a:lnTo>
                    <a:pt x="676071" y="454761"/>
                  </a:lnTo>
                  <a:lnTo>
                    <a:pt x="672782" y="453161"/>
                  </a:lnTo>
                  <a:lnTo>
                    <a:pt x="670242" y="457784"/>
                  </a:lnTo>
                  <a:lnTo>
                    <a:pt x="677265" y="461200"/>
                  </a:lnTo>
                  <a:lnTo>
                    <a:pt x="679361" y="456361"/>
                  </a:lnTo>
                  <a:close/>
                </a:path>
                <a:path w="4754245" h="632460">
                  <a:moveTo>
                    <a:pt x="698055" y="465455"/>
                  </a:moveTo>
                  <a:lnTo>
                    <a:pt x="694766" y="463854"/>
                  </a:lnTo>
                  <a:lnTo>
                    <a:pt x="691476" y="462254"/>
                  </a:lnTo>
                  <a:lnTo>
                    <a:pt x="688975" y="466890"/>
                  </a:lnTo>
                  <a:lnTo>
                    <a:pt x="695985" y="470306"/>
                  </a:lnTo>
                  <a:lnTo>
                    <a:pt x="698055" y="465455"/>
                  </a:lnTo>
                  <a:close/>
                </a:path>
                <a:path w="4754245" h="632460">
                  <a:moveTo>
                    <a:pt x="716749" y="474560"/>
                  </a:moveTo>
                  <a:lnTo>
                    <a:pt x="713460" y="472960"/>
                  </a:lnTo>
                  <a:lnTo>
                    <a:pt x="710171" y="471360"/>
                  </a:lnTo>
                  <a:lnTo>
                    <a:pt x="707694" y="476008"/>
                  </a:lnTo>
                  <a:lnTo>
                    <a:pt x="714717" y="479425"/>
                  </a:lnTo>
                  <a:lnTo>
                    <a:pt x="716749" y="474560"/>
                  </a:lnTo>
                  <a:close/>
                </a:path>
                <a:path w="4754245" h="632460">
                  <a:moveTo>
                    <a:pt x="735584" y="483349"/>
                  </a:moveTo>
                  <a:lnTo>
                    <a:pt x="732243" y="481850"/>
                  </a:lnTo>
                  <a:lnTo>
                    <a:pt x="728903" y="480352"/>
                  </a:lnTo>
                  <a:lnTo>
                    <a:pt x="726465" y="485025"/>
                  </a:lnTo>
                  <a:lnTo>
                    <a:pt x="733590" y="488226"/>
                  </a:lnTo>
                  <a:lnTo>
                    <a:pt x="735584" y="483349"/>
                  </a:lnTo>
                  <a:close/>
                </a:path>
                <a:path w="4754245" h="632460">
                  <a:moveTo>
                    <a:pt x="754545" y="491858"/>
                  </a:moveTo>
                  <a:lnTo>
                    <a:pt x="751205" y="490359"/>
                  </a:lnTo>
                  <a:lnTo>
                    <a:pt x="747864" y="488861"/>
                  </a:lnTo>
                  <a:lnTo>
                    <a:pt x="745464" y="493547"/>
                  </a:lnTo>
                  <a:lnTo>
                    <a:pt x="752576" y="496747"/>
                  </a:lnTo>
                  <a:lnTo>
                    <a:pt x="754545" y="491858"/>
                  </a:lnTo>
                  <a:close/>
                </a:path>
                <a:path w="4754245" h="632460">
                  <a:moveTo>
                    <a:pt x="773506" y="500380"/>
                  </a:moveTo>
                  <a:lnTo>
                    <a:pt x="770166" y="498881"/>
                  </a:lnTo>
                  <a:lnTo>
                    <a:pt x="766826" y="497382"/>
                  </a:lnTo>
                  <a:lnTo>
                    <a:pt x="764463" y="502081"/>
                  </a:lnTo>
                  <a:lnTo>
                    <a:pt x="771575" y="505282"/>
                  </a:lnTo>
                  <a:lnTo>
                    <a:pt x="773506" y="500380"/>
                  </a:lnTo>
                  <a:close/>
                </a:path>
                <a:path w="4754245" h="632460">
                  <a:moveTo>
                    <a:pt x="792467" y="508889"/>
                  </a:moveTo>
                  <a:lnTo>
                    <a:pt x="789127" y="507390"/>
                  </a:lnTo>
                  <a:lnTo>
                    <a:pt x="785787" y="505891"/>
                  </a:lnTo>
                  <a:lnTo>
                    <a:pt x="783450" y="510616"/>
                  </a:lnTo>
                  <a:lnTo>
                    <a:pt x="790575" y="513803"/>
                  </a:lnTo>
                  <a:lnTo>
                    <a:pt x="792467" y="508889"/>
                  </a:lnTo>
                  <a:close/>
                </a:path>
                <a:path w="4754245" h="632460">
                  <a:moveTo>
                    <a:pt x="811466" y="517283"/>
                  </a:moveTo>
                  <a:lnTo>
                    <a:pt x="808088" y="515899"/>
                  </a:lnTo>
                  <a:lnTo>
                    <a:pt x="804748" y="514413"/>
                  </a:lnTo>
                  <a:lnTo>
                    <a:pt x="802449" y="519150"/>
                  </a:lnTo>
                  <a:lnTo>
                    <a:pt x="806018" y="520738"/>
                  </a:lnTo>
                  <a:lnTo>
                    <a:pt x="809625" y="522211"/>
                  </a:lnTo>
                  <a:lnTo>
                    <a:pt x="811466" y="517283"/>
                  </a:lnTo>
                  <a:close/>
                </a:path>
                <a:path w="4754245" h="632460">
                  <a:moveTo>
                    <a:pt x="830694" y="525170"/>
                  </a:moveTo>
                  <a:lnTo>
                    <a:pt x="827316" y="523786"/>
                  </a:lnTo>
                  <a:lnTo>
                    <a:pt x="823937" y="522401"/>
                  </a:lnTo>
                  <a:lnTo>
                    <a:pt x="821664" y="527151"/>
                  </a:lnTo>
                  <a:lnTo>
                    <a:pt x="828890" y="530123"/>
                  </a:lnTo>
                  <a:lnTo>
                    <a:pt x="830694" y="525170"/>
                  </a:lnTo>
                  <a:close/>
                </a:path>
                <a:path w="4754245" h="632460">
                  <a:moveTo>
                    <a:pt x="849934" y="533057"/>
                  </a:moveTo>
                  <a:lnTo>
                    <a:pt x="846556" y="531672"/>
                  </a:lnTo>
                  <a:lnTo>
                    <a:pt x="843178" y="530288"/>
                  </a:lnTo>
                  <a:lnTo>
                    <a:pt x="840943" y="535063"/>
                  </a:lnTo>
                  <a:lnTo>
                    <a:pt x="848169" y="538022"/>
                  </a:lnTo>
                  <a:lnTo>
                    <a:pt x="849934" y="533057"/>
                  </a:lnTo>
                  <a:close/>
                </a:path>
                <a:path w="4754245" h="632460">
                  <a:moveTo>
                    <a:pt x="869162" y="540943"/>
                  </a:moveTo>
                  <a:lnTo>
                    <a:pt x="865784" y="539559"/>
                  </a:lnTo>
                  <a:lnTo>
                    <a:pt x="862406" y="538175"/>
                  </a:lnTo>
                  <a:lnTo>
                    <a:pt x="860209" y="542963"/>
                  </a:lnTo>
                  <a:lnTo>
                    <a:pt x="867435" y="545922"/>
                  </a:lnTo>
                  <a:lnTo>
                    <a:pt x="869162" y="540943"/>
                  </a:lnTo>
                  <a:close/>
                </a:path>
                <a:path w="4754245" h="632460">
                  <a:moveTo>
                    <a:pt x="888390" y="548830"/>
                  </a:moveTo>
                  <a:lnTo>
                    <a:pt x="885012" y="547446"/>
                  </a:lnTo>
                  <a:lnTo>
                    <a:pt x="881634" y="546061"/>
                  </a:lnTo>
                  <a:lnTo>
                    <a:pt x="879475" y="550862"/>
                  </a:lnTo>
                  <a:lnTo>
                    <a:pt x="886701" y="553821"/>
                  </a:lnTo>
                  <a:lnTo>
                    <a:pt x="888390" y="548830"/>
                  </a:lnTo>
                  <a:close/>
                </a:path>
                <a:path w="4754245" h="632460">
                  <a:moveTo>
                    <a:pt x="907884" y="556044"/>
                  </a:moveTo>
                  <a:lnTo>
                    <a:pt x="904455" y="554774"/>
                  </a:lnTo>
                  <a:lnTo>
                    <a:pt x="901026" y="553504"/>
                  </a:lnTo>
                  <a:lnTo>
                    <a:pt x="898918" y="558330"/>
                  </a:lnTo>
                  <a:lnTo>
                    <a:pt x="906233" y="561047"/>
                  </a:lnTo>
                  <a:lnTo>
                    <a:pt x="907884" y="556044"/>
                  </a:lnTo>
                  <a:close/>
                </a:path>
                <a:path w="4754245" h="632460">
                  <a:moveTo>
                    <a:pt x="927366" y="563270"/>
                  </a:moveTo>
                  <a:lnTo>
                    <a:pt x="923937" y="562000"/>
                  </a:lnTo>
                  <a:lnTo>
                    <a:pt x="920508" y="560730"/>
                  </a:lnTo>
                  <a:lnTo>
                    <a:pt x="918438" y="565581"/>
                  </a:lnTo>
                  <a:lnTo>
                    <a:pt x="925766" y="568286"/>
                  </a:lnTo>
                  <a:lnTo>
                    <a:pt x="927366" y="563270"/>
                  </a:lnTo>
                  <a:close/>
                </a:path>
                <a:path w="4754245" h="632460">
                  <a:moveTo>
                    <a:pt x="946861" y="570496"/>
                  </a:moveTo>
                  <a:lnTo>
                    <a:pt x="943432" y="569226"/>
                  </a:lnTo>
                  <a:lnTo>
                    <a:pt x="940003" y="567956"/>
                  </a:lnTo>
                  <a:lnTo>
                    <a:pt x="937983" y="572820"/>
                  </a:lnTo>
                  <a:lnTo>
                    <a:pt x="945299" y="575525"/>
                  </a:lnTo>
                  <a:lnTo>
                    <a:pt x="946861" y="570496"/>
                  </a:lnTo>
                  <a:close/>
                </a:path>
                <a:path w="4754245" h="632460">
                  <a:moveTo>
                    <a:pt x="966343" y="577710"/>
                  </a:moveTo>
                  <a:lnTo>
                    <a:pt x="962914" y="576440"/>
                  </a:lnTo>
                  <a:lnTo>
                    <a:pt x="959485" y="575170"/>
                  </a:lnTo>
                  <a:lnTo>
                    <a:pt x="957503" y="580047"/>
                  </a:lnTo>
                  <a:lnTo>
                    <a:pt x="964819" y="582764"/>
                  </a:lnTo>
                  <a:lnTo>
                    <a:pt x="966343" y="577710"/>
                  </a:lnTo>
                  <a:close/>
                </a:path>
                <a:path w="4754245" h="632460">
                  <a:moveTo>
                    <a:pt x="986066" y="584263"/>
                  </a:moveTo>
                  <a:lnTo>
                    <a:pt x="982599" y="583120"/>
                  </a:lnTo>
                  <a:lnTo>
                    <a:pt x="979131" y="581977"/>
                  </a:lnTo>
                  <a:lnTo>
                    <a:pt x="977188" y="586879"/>
                  </a:lnTo>
                  <a:lnTo>
                    <a:pt x="984605" y="589330"/>
                  </a:lnTo>
                  <a:lnTo>
                    <a:pt x="986066" y="584263"/>
                  </a:lnTo>
                  <a:close/>
                </a:path>
                <a:path w="4754245" h="632460">
                  <a:moveTo>
                    <a:pt x="1005789" y="590778"/>
                  </a:moveTo>
                  <a:lnTo>
                    <a:pt x="1002322" y="589635"/>
                  </a:lnTo>
                  <a:lnTo>
                    <a:pt x="998855" y="588492"/>
                  </a:lnTo>
                  <a:lnTo>
                    <a:pt x="996950" y="593407"/>
                  </a:lnTo>
                  <a:lnTo>
                    <a:pt x="1004366" y="595858"/>
                  </a:lnTo>
                  <a:lnTo>
                    <a:pt x="1005789" y="590778"/>
                  </a:lnTo>
                  <a:close/>
                </a:path>
                <a:path w="4754245" h="632460">
                  <a:moveTo>
                    <a:pt x="1025525" y="597306"/>
                  </a:moveTo>
                  <a:lnTo>
                    <a:pt x="1022057" y="596163"/>
                  </a:lnTo>
                  <a:lnTo>
                    <a:pt x="1018590" y="595020"/>
                  </a:lnTo>
                  <a:lnTo>
                    <a:pt x="1016736" y="599948"/>
                  </a:lnTo>
                  <a:lnTo>
                    <a:pt x="1024153" y="602399"/>
                  </a:lnTo>
                  <a:lnTo>
                    <a:pt x="1025525" y="597306"/>
                  </a:lnTo>
                  <a:close/>
                </a:path>
                <a:path w="4754245" h="632460">
                  <a:moveTo>
                    <a:pt x="1045248" y="603821"/>
                  </a:moveTo>
                  <a:lnTo>
                    <a:pt x="1041781" y="602691"/>
                  </a:lnTo>
                  <a:lnTo>
                    <a:pt x="1038313" y="601548"/>
                  </a:lnTo>
                  <a:lnTo>
                    <a:pt x="1036510" y="606488"/>
                  </a:lnTo>
                  <a:lnTo>
                    <a:pt x="1040218" y="607720"/>
                  </a:lnTo>
                  <a:lnTo>
                    <a:pt x="1043927" y="608926"/>
                  </a:lnTo>
                  <a:lnTo>
                    <a:pt x="1045248" y="603821"/>
                  </a:lnTo>
                  <a:close/>
                </a:path>
                <a:path w="4754245" h="632460">
                  <a:moveTo>
                    <a:pt x="1065225" y="609574"/>
                  </a:moveTo>
                  <a:lnTo>
                    <a:pt x="1061720" y="608558"/>
                  </a:lnTo>
                  <a:lnTo>
                    <a:pt x="1058214" y="607542"/>
                  </a:lnTo>
                  <a:lnTo>
                    <a:pt x="1056449" y="612508"/>
                  </a:lnTo>
                  <a:lnTo>
                    <a:pt x="1063955" y="614692"/>
                  </a:lnTo>
                  <a:lnTo>
                    <a:pt x="1065225" y="609574"/>
                  </a:lnTo>
                  <a:close/>
                </a:path>
                <a:path w="4754245" h="632460">
                  <a:moveTo>
                    <a:pt x="1085176" y="615365"/>
                  </a:moveTo>
                  <a:lnTo>
                    <a:pt x="1081671" y="614349"/>
                  </a:lnTo>
                  <a:lnTo>
                    <a:pt x="1078166" y="613333"/>
                  </a:lnTo>
                  <a:lnTo>
                    <a:pt x="1076452" y="618312"/>
                  </a:lnTo>
                  <a:lnTo>
                    <a:pt x="1083957" y="620496"/>
                  </a:lnTo>
                  <a:lnTo>
                    <a:pt x="1085176" y="615365"/>
                  </a:lnTo>
                  <a:close/>
                </a:path>
                <a:path w="4754245" h="632460">
                  <a:moveTo>
                    <a:pt x="1105128" y="621157"/>
                  </a:moveTo>
                  <a:lnTo>
                    <a:pt x="1101623" y="620141"/>
                  </a:lnTo>
                  <a:lnTo>
                    <a:pt x="1098118" y="619125"/>
                  </a:lnTo>
                  <a:lnTo>
                    <a:pt x="1096454" y="624116"/>
                  </a:lnTo>
                  <a:lnTo>
                    <a:pt x="1103960" y="626300"/>
                  </a:lnTo>
                  <a:lnTo>
                    <a:pt x="1105128" y="621157"/>
                  </a:lnTo>
                  <a:close/>
                </a:path>
                <a:path w="4754245" h="632460">
                  <a:moveTo>
                    <a:pt x="1125156" y="626719"/>
                  </a:moveTo>
                  <a:lnTo>
                    <a:pt x="1121613" y="625830"/>
                  </a:lnTo>
                  <a:lnTo>
                    <a:pt x="1118069" y="624941"/>
                  </a:lnTo>
                  <a:lnTo>
                    <a:pt x="1116457" y="629958"/>
                  </a:lnTo>
                  <a:lnTo>
                    <a:pt x="1124038" y="631863"/>
                  </a:lnTo>
                  <a:lnTo>
                    <a:pt x="1125156" y="626719"/>
                  </a:lnTo>
                  <a:close/>
                </a:path>
                <a:path w="4754245" h="632460">
                  <a:moveTo>
                    <a:pt x="4588497" y="635"/>
                  </a:moveTo>
                  <a:lnTo>
                    <a:pt x="4584852" y="317"/>
                  </a:lnTo>
                  <a:lnTo>
                    <a:pt x="4581207" y="0"/>
                  </a:lnTo>
                  <a:lnTo>
                    <a:pt x="4580572" y="5219"/>
                  </a:lnTo>
                  <a:lnTo>
                    <a:pt x="4588307" y="5905"/>
                  </a:lnTo>
                  <a:lnTo>
                    <a:pt x="4588497" y="635"/>
                  </a:lnTo>
                  <a:close/>
                </a:path>
                <a:path w="4754245" h="632460">
                  <a:moveTo>
                    <a:pt x="4609173" y="2451"/>
                  </a:moveTo>
                  <a:lnTo>
                    <a:pt x="4605528" y="2133"/>
                  </a:lnTo>
                  <a:lnTo>
                    <a:pt x="4601883" y="1816"/>
                  </a:lnTo>
                  <a:lnTo>
                    <a:pt x="4601222" y="7035"/>
                  </a:lnTo>
                  <a:lnTo>
                    <a:pt x="4608957" y="7721"/>
                  </a:lnTo>
                  <a:lnTo>
                    <a:pt x="4609173" y="2451"/>
                  </a:lnTo>
                  <a:close/>
                </a:path>
                <a:path w="4754245" h="632460">
                  <a:moveTo>
                    <a:pt x="4629861" y="4254"/>
                  </a:moveTo>
                  <a:lnTo>
                    <a:pt x="4626216" y="3937"/>
                  </a:lnTo>
                  <a:lnTo>
                    <a:pt x="4622571" y="3619"/>
                  </a:lnTo>
                  <a:lnTo>
                    <a:pt x="4621873" y="8839"/>
                  </a:lnTo>
                  <a:lnTo>
                    <a:pt x="4629620" y="9512"/>
                  </a:lnTo>
                  <a:lnTo>
                    <a:pt x="4629861" y="4254"/>
                  </a:lnTo>
                  <a:close/>
                </a:path>
                <a:path w="4754245" h="632460">
                  <a:moveTo>
                    <a:pt x="4650537" y="6070"/>
                  </a:moveTo>
                  <a:lnTo>
                    <a:pt x="4646904" y="5753"/>
                  </a:lnTo>
                  <a:lnTo>
                    <a:pt x="4643259" y="5435"/>
                  </a:lnTo>
                  <a:lnTo>
                    <a:pt x="4642536" y="10655"/>
                  </a:lnTo>
                  <a:lnTo>
                    <a:pt x="4650270" y="11328"/>
                  </a:lnTo>
                  <a:lnTo>
                    <a:pt x="4650537" y="6070"/>
                  </a:lnTo>
                  <a:close/>
                </a:path>
                <a:path w="4754245" h="632460">
                  <a:moveTo>
                    <a:pt x="4671212" y="7924"/>
                  </a:moveTo>
                  <a:lnTo>
                    <a:pt x="4667580" y="7569"/>
                  </a:lnTo>
                  <a:lnTo>
                    <a:pt x="4663935" y="7251"/>
                  </a:lnTo>
                  <a:lnTo>
                    <a:pt x="4663186" y="12471"/>
                  </a:lnTo>
                  <a:lnTo>
                    <a:pt x="4667047" y="12801"/>
                  </a:lnTo>
                  <a:lnTo>
                    <a:pt x="4670920" y="13182"/>
                  </a:lnTo>
                  <a:lnTo>
                    <a:pt x="4671212" y="7924"/>
                  </a:lnTo>
                  <a:close/>
                </a:path>
                <a:path w="4754245" h="632460">
                  <a:moveTo>
                    <a:pt x="4691850" y="10312"/>
                  </a:moveTo>
                  <a:lnTo>
                    <a:pt x="4688217" y="9893"/>
                  </a:lnTo>
                  <a:lnTo>
                    <a:pt x="4684585" y="9474"/>
                  </a:lnTo>
                  <a:lnTo>
                    <a:pt x="4683798" y="14681"/>
                  </a:lnTo>
                  <a:lnTo>
                    <a:pt x="4691519" y="15570"/>
                  </a:lnTo>
                  <a:lnTo>
                    <a:pt x="4691850" y="10312"/>
                  </a:lnTo>
                  <a:close/>
                </a:path>
                <a:path w="4754245" h="632460">
                  <a:moveTo>
                    <a:pt x="4712474" y="12687"/>
                  </a:moveTo>
                  <a:lnTo>
                    <a:pt x="4708842" y="12268"/>
                  </a:lnTo>
                  <a:lnTo>
                    <a:pt x="4705210" y="11849"/>
                  </a:lnTo>
                  <a:lnTo>
                    <a:pt x="4704397" y="17056"/>
                  </a:lnTo>
                  <a:lnTo>
                    <a:pt x="4712119" y="17945"/>
                  </a:lnTo>
                  <a:lnTo>
                    <a:pt x="4712474" y="12687"/>
                  </a:lnTo>
                  <a:close/>
                </a:path>
                <a:path w="4754245" h="632460">
                  <a:moveTo>
                    <a:pt x="4733099" y="15049"/>
                  </a:moveTo>
                  <a:lnTo>
                    <a:pt x="4729467" y="14630"/>
                  </a:lnTo>
                  <a:lnTo>
                    <a:pt x="4725835" y="14211"/>
                  </a:lnTo>
                  <a:lnTo>
                    <a:pt x="4724997" y="19418"/>
                  </a:lnTo>
                  <a:lnTo>
                    <a:pt x="4732718" y="20307"/>
                  </a:lnTo>
                  <a:lnTo>
                    <a:pt x="4733099" y="15049"/>
                  </a:lnTo>
                  <a:close/>
                </a:path>
                <a:path w="4754245" h="632460">
                  <a:moveTo>
                    <a:pt x="4753724" y="17411"/>
                  </a:moveTo>
                  <a:lnTo>
                    <a:pt x="4750092" y="16992"/>
                  </a:lnTo>
                  <a:lnTo>
                    <a:pt x="4746460" y="16573"/>
                  </a:lnTo>
                  <a:lnTo>
                    <a:pt x="4745596" y="21767"/>
                  </a:lnTo>
                  <a:lnTo>
                    <a:pt x="4753318" y="22656"/>
                  </a:lnTo>
                  <a:lnTo>
                    <a:pt x="4753724" y="1741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 descr=""/>
            <p:cNvSpPr/>
            <p:nvPr/>
          </p:nvSpPr>
          <p:spPr>
            <a:xfrm>
              <a:off x="1912378" y="6091504"/>
              <a:ext cx="356870" cy="65405"/>
            </a:xfrm>
            <a:custGeom>
              <a:avLst/>
              <a:gdLst/>
              <a:ahLst/>
              <a:cxnLst/>
              <a:rect l="l" t="t" r="r" b="b"/>
              <a:pathLst>
                <a:path w="356869" h="65404">
                  <a:moveTo>
                    <a:pt x="8699" y="1778"/>
                  </a:moveTo>
                  <a:lnTo>
                    <a:pt x="5156" y="889"/>
                  </a:lnTo>
                  <a:lnTo>
                    <a:pt x="1612" y="0"/>
                  </a:lnTo>
                  <a:lnTo>
                    <a:pt x="0" y="5016"/>
                  </a:lnTo>
                  <a:lnTo>
                    <a:pt x="7581" y="6921"/>
                  </a:lnTo>
                  <a:lnTo>
                    <a:pt x="8699" y="1778"/>
                  </a:lnTo>
                  <a:close/>
                </a:path>
                <a:path w="356869" h="65404">
                  <a:moveTo>
                    <a:pt x="28854" y="6807"/>
                  </a:moveTo>
                  <a:lnTo>
                    <a:pt x="25311" y="5918"/>
                  </a:lnTo>
                  <a:lnTo>
                    <a:pt x="21767" y="5029"/>
                  </a:lnTo>
                  <a:lnTo>
                    <a:pt x="20205" y="10071"/>
                  </a:lnTo>
                  <a:lnTo>
                    <a:pt x="27787" y="11963"/>
                  </a:lnTo>
                  <a:lnTo>
                    <a:pt x="28854" y="6807"/>
                  </a:lnTo>
                  <a:close/>
                </a:path>
                <a:path w="356869" h="65404">
                  <a:moveTo>
                    <a:pt x="49009" y="11836"/>
                  </a:moveTo>
                  <a:lnTo>
                    <a:pt x="45466" y="10947"/>
                  </a:lnTo>
                  <a:lnTo>
                    <a:pt x="41922" y="10058"/>
                  </a:lnTo>
                  <a:lnTo>
                    <a:pt x="40424" y="15113"/>
                  </a:lnTo>
                  <a:lnTo>
                    <a:pt x="47993" y="17005"/>
                  </a:lnTo>
                  <a:lnTo>
                    <a:pt x="49009" y="11836"/>
                  </a:lnTo>
                  <a:close/>
                </a:path>
                <a:path w="356869" h="65404">
                  <a:moveTo>
                    <a:pt x="69176" y="16865"/>
                  </a:moveTo>
                  <a:lnTo>
                    <a:pt x="65633" y="15976"/>
                  </a:lnTo>
                  <a:lnTo>
                    <a:pt x="62090" y="15087"/>
                  </a:lnTo>
                  <a:lnTo>
                    <a:pt x="60642" y="20154"/>
                  </a:lnTo>
                  <a:lnTo>
                    <a:pt x="68224" y="22047"/>
                  </a:lnTo>
                  <a:lnTo>
                    <a:pt x="69176" y="16865"/>
                  </a:lnTo>
                  <a:close/>
                </a:path>
                <a:path w="356869" h="65404">
                  <a:moveTo>
                    <a:pt x="89458" y="21386"/>
                  </a:moveTo>
                  <a:lnTo>
                    <a:pt x="85877" y="20637"/>
                  </a:lnTo>
                  <a:lnTo>
                    <a:pt x="82296" y="19888"/>
                  </a:lnTo>
                  <a:lnTo>
                    <a:pt x="80911" y="24980"/>
                  </a:lnTo>
                  <a:lnTo>
                    <a:pt x="88557" y="26568"/>
                  </a:lnTo>
                  <a:lnTo>
                    <a:pt x="89458" y="21386"/>
                  </a:lnTo>
                  <a:close/>
                </a:path>
                <a:path w="356869" h="65404">
                  <a:moveTo>
                    <a:pt x="109791" y="25615"/>
                  </a:moveTo>
                  <a:lnTo>
                    <a:pt x="106210" y="24866"/>
                  </a:lnTo>
                  <a:lnTo>
                    <a:pt x="102628" y="24117"/>
                  </a:lnTo>
                  <a:lnTo>
                    <a:pt x="101295" y="29222"/>
                  </a:lnTo>
                  <a:lnTo>
                    <a:pt x="108940" y="30810"/>
                  </a:lnTo>
                  <a:lnTo>
                    <a:pt x="109791" y="25615"/>
                  </a:lnTo>
                  <a:close/>
                </a:path>
                <a:path w="356869" h="65404">
                  <a:moveTo>
                    <a:pt x="130136" y="29857"/>
                  </a:moveTo>
                  <a:lnTo>
                    <a:pt x="126555" y="29108"/>
                  </a:lnTo>
                  <a:lnTo>
                    <a:pt x="122974" y="28359"/>
                  </a:lnTo>
                  <a:lnTo>
                    <a:pt x="121704" y="33477"/>
                  </a:lnTo>
                  <a:lnTo>
                    <a:pt x="129349" y="35064"/>
                  </a:lnTo>
                  <a:lnTo>
                    <a:pt x="130136" y="29857"/>
                  </a:lnTo>
                  <a:close/>
                </a:path>
                <a:path w="356869" h="65404">
                  <a:moveTo>
                    <a:pt x="150482" y="34048"/>
                  </a:moveTo>
                  <a:lnTo>
                    <a:pt x="146900" y="33337"/>
                  </a:lnTo>
                  <a:lnTo>
                    <a:pt x="143319" y="32588"/>
                  </a:lnTo>
                  <a:lnTo>
                    <a:pt x="142100" y="37719"/>
                  </a:lnTo>
                  <a:lnTo>
                    <a:pt x="145923" y="38506"/>
                  </a:lnTo>
                  <a:lnTo>
                    <a:pt x="149758" y="39268"/>
                  </a:lnTo>
                  <a:lnTo>
                    <a:pt x="150482" y="34048"/>
                  </a:lnTo>
                  <a:close/>
                </a:path>
                <a:path w="356869" h="65404">
                  <a:moveTo>
                    <a:pt x="170980" y="37426"/>
                  </a:moveTo>
                  <a:lnTo>
                    <a:pt x="167373" y="36830"/>
                  </a:lnTo>
                  <a:lnTo>
                    <a:pt x="163766" y="36233"/>
                  </a:lnTo>
                  <a:lnTo>
                    <a:pt x="162610" y="41363"/>
                  </a:lnTo>
                  <a:lnTo>
                    <a:pt x="170307" y="42659"/>
                  </a:lnTo>
                  <a:lnTo>
                    <a:pt x="170980" y="37426"/>
                  </a:lnTo>
                  <a:close/>
                </a:path>
                <a:path w="356869" h="65404">
                  <a:moveTo>
                    <a:pt x="191465" y="40855"/>
                  </a:moveTo>
                  <a:lnTo>
                    <a:pt x="187858" y="40259"/>
                  </a:lnTo>
                  <a:lnTo>
                    <a:pt x="184251" y="39662"/>
                  </a:lnTo>
                  <a:lnTo>
                    <a:pt x="183146" y="44805"/>
                  </a:lnTo>
                  <a:lnTo>
                    <a:pt x="190855" y="46101"/>
                  </a:lnTo>
                  <a:lnTo>
                    <a:pt x="191465" y="40855"/>
                  </a:lnTo>
                  <a:close/>
                </a:path>
                <a:path w="356869" h="65404">
                  <a:moveTo>
                    <a:pt x="211963" y="44284"/>
                  </a:moveTo>
                  <a:lnTo>
                    <a:pt x="208356" y="43688"/>
                  </a:lnTo>
                  <a:lnTo>
                    <a:pt x="204749" y="43091"/>
                  </a:lnTo>
                  <a:lnTo>
                    <a:pt x="203708" y="48247"/>
                  </a:lnTo>
                  <a:lnTo>
                    <a:pt x="211416" y="49530"/>
                  </a:lnTo>
                  <a:lnTo>
                    <a:pt x="211963" y="44284"/>
                  </a:lnTo>
                  <a:close/>
                </a:path>
                <a:path w="356869" h="65404">
                  <a:moveTo>
                    <a:pt x="232511" y="47193"/>
                  </a:moveTo>
                  <a:lnTo>
                    <a:pt x="228892" y="46736"/>
                  </a:lnTo>
                  <a:lnTo>
                    <a:pt x="225272" y="46278"/>
                  </a:lnTo>
                  <a:lnTo>
                    <a:pt x="224282" y="51460"/>
                  </a:lnTo>
                  <a:lnTo>
                    <a:pt x="232029" y="52438"/>
                  </a:lnTo>
                  <a:lnTo>
                    <a:pt x="232511" y="47193"/>
                  </a:lnTo>
                  <a:close/>
                </a:path>
                <a:path w="356869" h="65404">
                  <a:moveTo>
                    <a:pt x="253123" y="49784"/>
                  </a:moveTo>
                  <a:lnTo>
                    <a:pt x="249504" y="49326"/>
                  </a:lnTo>
                  <a:lnTo>
                    <a:pt x="245884" y="48869"/>
                  </a:lnTo>
                  <a:lnTo>
                    <a:pt x="244957" y="54051"/>
                  </a:lnTo>
                  <a:lnTo>
                    <a:pt x="252704" y="55029"/>
                  </a:lnTo>
                  <a:lnTo>
                    <a:pt x="253123" y="49784"/>
                  </a:lnTo>
                  <a:close/>
                </a:path>
                <a:path w="356869" h="65404">
                  <a:moveTo>
                    <a:pt x="273735" y="52387"/>
                  </a:moveTo>
                  <a:lnTo>
                    <a:pt x="270116" y="51930"/>
                  </a:lnTo>
                  <a:lnTo>
                    <a:pt x="266496" y="51473"/>
                  </a:lnTo>
                  <a:lnTo>
                    <a:pt x="265633" y="56667"/>
                  </a:lnTo>
                  <a:lnTo>
                    <a:pt x="273380" y="57645"/>
                  </a:lnTo>
                  <a:lnTo>
                    <a:pt x="273735" y="52387"/>
                  </a:lnTo>
                  <a:close/>
                </a:path>
                <a:path w="356869" h="65404">
                  <a:moveTo>
                    <a:pt x="294373" y="54762"/>
                  </a:moveTo>
                  <a:lnTo>
                    <a:pt x="290741" y="54457"/>
                  </a:lnTo>
                  <a:lnTo>
                    <a:pt x="287108" y="54102"/>
                  </a:lnTo>
                  <a:lnTo>
                    <a:pt x="286308" y="59309"/>
                  </a:lnTo>
                  <a:lnTo>
                    <a:pt x="290195" y="59690"/>
                  </a:lnTo>
                  <a:lnTo>
                    <a:pt x="294081" y="60020"/>
                  </a:lnTo>
                  <a:lnTo>
                    <a:pt x="294373" y="54762"/>
                  </a:lnTo>
                  <a:close/>
                </a:path>
                <a:path w="356869" h="65404">
                  <a:moveTo>
                    <a:pt x="315061" y="56527"/>
                  </a:moveTo>
                  <a:lnTo>
                    <a:pt x="311429" y="56222"/>
                  </a:lnTo>
                  <a:lnTo>
                    <a:pt x="307797" y="55918"/>
                  </a:lnTo>
                  <a:lnTo>
                    <a:pt x="307047" y="61137"/>
                  </a:lnTo>
                  <a:lnTo>
                    <a:pt x="314833" y="61798"/>
                  </a:lnTo>
                  <a:lnTo>
                    <a:pt x="315061" y="56527"/>
                  </a:lnTo>
                  <a:close/>
                </a:path>
                <a:path w="356869" h="65404">
                  <a:moveTo>
                    <a:pt x="335762" y="58293"/>
                  </a:moveTo>
                  <a:lnTo>
                    <a:pt x="332130" y="57988"/>
                  </a:lnTo>
                  <a:lnTo>
                    <a:pt x="328498" y="57683"/>
                  </a:lnTo>
                  <a:lnTo>
                    <a:pt x="327825" y="62903"/>
                  </a:lnTo>
                  <a:lnTo>
                    <a:pt x="335610" y="63563"/>
                  </a:lnTo>
                  <a:lnTo>
                    <a:pt x="335762" y="58293"/>
                  </a:lnTo>
                  <a:close/>
                </a:path>
                <a:path w="356869" h="65404">
                  <a:moveTo>
                    <a:pt x="356463" y="60058"/>
                  </a:moveTo>
                  <a:lnTo>
                    <a:pt x="352831" y="59753"/>
                  </a:lnTo>
                  <a:lnTo>
                    <a:pt x="349199" y="59448"/>
                  </a:lnTo>
                  <a:lnTo>
                    <a:pt x="348589" y="64668"/>
                  </a:lnTo>
                  <a:lnTo>
                    <a:pt x="356374" y="65341"/>
                  </a:lnTo>
                  <a:lnTo>
                    <a:pt x="356463" y="6005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 descr=""/>
            <p:cNvSpPr/>
            <p:nvPr/>
          </p:nvSpPr>
          <p:spPr>
            <a:xfrm>
              <a:off x="2281764" y="6156150"/>
              <a:ext cx="195580" cy="0"/>
            </a:xfrm>
            <a:custGeom>
              <a:avLst/>
              <a:gdLst/>
              <a:ahLst/>
              <a:cxnLst/>
              <a:rect l="l" t="t" r="r" b="b"/>
              <a:pathLst>
                <a:path w="195580" h="0">
                  <a:moveTo>
                    <a:pt x="0" y="0"/>
                  </a:moveTo>
                  <a:lnTo>
                    <a:pt x="195232" y="0"/>
                  </a:lnTo>
                </a:path>
              </a:pathLst>
            </a:custGeom>
            <a:ln w="805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 descr=""/>
            <p:cNvSpPr/>
            <p:nvPr/>
          </p:nvSpPr>
          <p:spPr>
            <a:xfrm>
              <a:off x="2489873" y="5702261"/>
              <a:ext cx="1387475" cy="454659"/>
            </a:xfrm>
            <a:custGeom>
              <a:avLst/>
              <a:gdLst/>
              <a:ahLst/>
              <a:cxnLst/>
              <a:rect l="l" t="t" r="r" b="b"/>
              <a:pathLst>
                <a:path w="1387475" h="454660">
                  <a:moveTo>
                    <a:pt x="7899" y="453593"/>
                  </a:moveTo>
                  <a:lnTo>
                    <a:pt x="7289" y="448360"/>
                  </a:lnTo>
                  <a:lnTo>
                    <a:pt x="3644" y="448627"/>
                  </a:lnTo>
                  <a:lnTo>
                    <a:pt x="0" y="448894"/>
                  </a:lnTo>
                  <a:lnTo>
                    <a:pt x="114" y="454164"/>
                  </a:lnTo>
                  <a:lnTo>
                    <a:pt x="7899" y="453593"/>
                  </a:lnTo>
                  <a:close/>
                </a:path>
                <a:path w="1387475" h="454660">
                  <a:moveTo>
                    <a:pt x="28676" y="452094"/>
                  </a:moveTo>
                  <a:lnTo>
                    <a:pt x="28003" y="446862"/>
                  </a:lnTo>
                  <a:lnTo>
                    <a:pt x="24358" y="447128"/>
                  </a:lnTo>
                  <a:lnTo>
                    <a:pt x="20713" y="447395"/>
                  </a:lnTo>
                  <a:lnTo>
                    <a:pt x="20891" y="452653"/>
                  </a:lnTo>
                  <a:lnTo>
                    <a:pt x="28676" y="452094"/>
                  </a:lnTo>
                  <a:close/>
                </a:path>
                <a:path w="1387475" h="454660">
                  <a:moveTo>
                    <a:pt x="49441" y="450342"/>
                  </a:moveTo>
                  <a:lnTo>
                    <a:pt x="48704" y="445135"/>
                  </a:lnTo>
                  <a:lnTo>
                    <a:pt x="45072" y="445528"/>
                  </a:lnTo>
                  <a:lnTo>
                    <a:pt x="41440" y="445922"/>
                  </a:lnTo>
                  <a:lnTo>
                    <a:pt x="41668" y="451192"/>
                  </a:lnTo>
                  <a:lnTo>
                    <a:pt x="49441" y="450342"/>
                  </a:lnTo>
                  <a:close/>
                </a:path>
                <a:path w="1387475" h="454660">
                  <a:moveTo>
                    <a:pt x="70154" y="448081"/>
                  </a:moveTo>
                  <a:lnTo>
                    <a:pt x="69354" y="442874"/>
                  </a:lnTo>
                  <a:lnTo>
                    <a:pt x="65722" y="443268"/>
                  </a:lnTo>
                  <a:lnTo>
                    <a:pt x="62090" y="443661"/>
                  </a:lnTo>
                  <a:lnTo>
                    <a:pt x="62382" y="448932"/>
                  </a:lnTo>
                  <a:lnTo>
                    <a:pt x="70154" y="448081"/>
                  </a:lnTo>
                  <a:close/>
                </a:path>
                <a:path w="1387475" h="454660">
                  <a:moveTo>
                    <a:pt x="90868" y="445808"/>
                  </a:moveTo>
                  <a:lnTo>
                    <a:pt x="90004" y="440613"/>
                  </a:lnTo>
                  <a:lnTo>
                    <a:pt x="86372" y="441007"/>
                  </a:lnTo>
                  <a:lnTo>
                    <a:pt x="82740" y="441401"/>
                  </a:lnTo>
                  <a:lnTo>
                    <a:pt x="83096" y="446659"/>
                  </a:lnTo>
                  <a:lnTo>
                    <a:pt x="90868" y="445808"/>
                  </a:lnTo>
                  <a:close/>
                </a:path>
                <a:path w="1387475" h="454660">
                  <a:moveTo>
                    <a:pt x="111556" y="443369"/>
                  </a:moveTo>
                  <a:lnTo>
                    <a:pt x="110642" y="438188"/>
                  </a:lnTo>
                  <a:lnTo>
                    <a:pt x="107022" y="438708"/>
                  </a:lnTo>
                  <a:lnTo>
                    <a:pt x="103403" y="439166"/>
                  </a:lnTo>
                  <a:lnTo>
                    <a:pt x="103822" y="444411"/>
                  </a:lnTo>
                  <a:lnTo>
                    <a:pt x="107696" y="443928"/>
                  </a:lnTo>
                  <a:lnTo>
                    <a:pt x="111556" y="443369"/>
                  </a:lnTo>
                  <a:close/>
                </a:path>
                <a:path w="1387475" h="454660">
                  <a:moveTo>
                    <a:pt x="132181" y="440372"/>
                  </a:moveTo>
                  <a:lnTo>
                    <a:pt x="131203" y="435203"/>
                  </a:lnTo>
                  <a:lnTo>
                    <a:pt x="127584" y="435724"/>
                  </a:lnTo>
                  <a:lnTo>
                    <a:pt x="123964" y="436245"/>
                  </a:lnTo>
                  <a:lnTo>
                    <a:pt x="124447" y="441502"/>
                  </a:lnTo>
                  <a:lnTo>
                    <a:pt x="132181" y="440372"/>
                  </a:lnTo>
                  <a:close/>
                </a:path>
                <a:path w="1387475" h="454660">
                  <a:moveTo>
                    <a:pt x="152793" y="437375"/>
                  </a:moveTo>
                  <a:lnTo>
                    <a:pt x="151765" y="432206"/>
                  </a:lnTo>
                  <a:lnTo>
                    <a:pt x="148145" y="432727"/>
                  </a:lnTo>
                  <a:lnTo>
                    <a:pt x="144526" y="433247"/>
                  </a:lnTo>
                  <a:lnTo>
                    <a:pt x="145072" y="438492"/>
                  </a:lnTo>
                  <a:lnTo>
                    <a:pt x="152793" y="437375"/>
                  </a:lnTo>
                  <a:close/>
                </a:path>
                <a:path w="1387475" h="454660">
                  <a:moveTo>
                    <a:pt x="173380" y="434251"/>
                  </a:moveTo>
                  <a:lnTo>
                    <a:pt x="172288" y="429094"/>
                  </a:lnTo>
                  <a:lnTo>
                    <a:pt x="168694" y="429742"/>
                  </a:lnTo>
                  <a:lnTo>
                    <a:pt x="165074" y="430263"/>
                  </a:lnTo>
                  <a:lnTo>
                    <a:pt x="165671" y="435495"/>
                  </a:lnTo>
                  <a:lnTo>
                    <a:pt x="169545" y="434936"/>
                  </a:lnTo>
                  <a:lnTo>
                    <a:pt x="173380" y="434251"/>
                  </a:lnTo>
                  <a:close/>
                </a:path>
                <a:path w="1387475" h="454660">
                  <a:moveTo>
                    <a:pt x="193903" y="430568"/>
                  </a:moveTo>
                  <a:lnTo>
                    <a:pt x="192747" y="425424"/>
                  </a:lnTo>
                  <a:lnTo>
                    <a:pt x="189153" y="426072"/>
                  </a:lnTo>
                  <a:lnTo>
                    <a:pt x="185559" y="426720"/>
                  </a:lnTo>
                  <a:lnTo>
                    <a:pt x="186207" y="431952"/>
                  </a:lnTo>
                  <a:lnTo>
                    <a:pt x="193903" y="430568"/>
                  </a:lnTo>
                  <a:close/>
                </a:path>
                <a:path w="1387475" h="454660">
                  <a:moveTo>
                    <a:pt x="214401" y="426885"/>
                  </a:moveTo>
                  <a:lnTo>
                    <a:pt x="213194" y="421754"/>
                  </a:lnTo>
                  <a:lnTo>
                    <a:pt x="209600" y="422402"/>
                  </a:lnTo>
                  <a:lnTo>
                    <a:pt x="206006" y="423049"/>
                  </a:lnTo>
                  <a:lnTo>
                    <a:pt x="206717" y="428269"/>
                  </a:lnTo>
                  <a:lnTo>
                    <a:pt x="214401" y="426885"/>
                  </a:lnTo>
                  <a:close/>
                </a:path>
                <a:path w="1387475" h="454660">
                  <a:moveTo>
                    <a:pt x="234886" y="423125"/>
                  </a:moveTo>
                  <a:lnTo>
                    <a:pt x="233629" y="418007"/>
                  </a:lnTo>
                  <a:lnTo>
                    <a:pt x="230047" y="418731"/>
                  </a:lnTo>
                  <a:lnTo>
                    <a:pt x="226453" y="419379"/>
                  </a:lnTo>
                  <a:lnTo>
                    <a:pt x="227215" y="424586"/>
                  </a:lnTo>
                  <a:lnTo>
                    <a:pt x="231063" y="423900"/>
                  </a:lnTo>
                  <a:lnTo>
                    <a:pt x="234886" y="423125"/>
                  </a:lnTo>
                  <a:close/>
                </a:path>
                <a:path w="1387475" h="454660">
                  <a:moveTo>
                    <a:pt x="255257" y="418795"/>
                  </a:moveTo>
                  <a:lnTo>
                    <a:pt x="253949" y="413689"/>
                  </a:lnTo>
                  <a:lnTo>
                    <a:pt x="250380" y="414451"/>
                  </a:lnTo>
                  <a:lnTo>
                    <a:pt x="246811" y="415213"/>
                  </a:lnTo>
                  <a:lnTo>
                    <a:pt x="247624" y="420420"/>
                  </a:lnTo>
                  <a:lnTo>
                    <a:pt x="255257" y="418795"/>
                  </a:lnTo>
                  <a:close/>
                </a:path>
                <a:path w="1387475" h="454660">
                  <a:moveTo>
                    <a:pt x="275640" y="414464"/>
                  </a:moveTo>
                  <a:lnTo>
                    <a:pt x="274281" y="409371"/>
                  </a:lnTo>
                  <a:lnTo>
                    <a:pt x="270713" y="410133"/>
                  </a:lnTo>
                  <a:lnTo>
                    <a:pt x="267144" y="410895"/>
                  </a:lnTo>
                  <a:lnTo>
                    <a:pt x="268008" y="416090"/>
                  </a:lnTo>
                  <a:lnTo>
                    <a:pt x="275640" y="414464"/>
                  </a:lnTo>
                  <a:close/>
                </a:path>
                <a:path w="1387475" h="454660">
                  <a:moveTo>
                    <a:pt x="296011" y="410108"/>
                  </a:moveTo>
                  <a:lnTo>
                    <a:pt x="294601" y="405028"/>
                  </a:lnTo>
                  <a:lnTo>
                    <a:pt x="291033" y="405828"/>
                  </a:lnTo>
                  <a:lnTo>
                    <a:pt x="287464" y="406590"/>
                  </a:lnTo>
                  <a:lnTo>
                    <a:pt x="288378" y="411772"/>
                  </a:lnTo>
                  <a:lnTo>
                    <a:pt x="292201" y="410959"/>
                  </a:lnTo>
                  <a:lnTo>
                    <a:pt x="296011" y="410108"/>
                  </a:lnTo>
                  <a:close/>
                </a:path>
                <a:path w="1387475" h="454660">
                  <a:moveTo>
                    <a:pt x="316242" y="405168"/>
                  </a:moveTo>
                  <a:lnTo>
                    <a:pt x="314794" y="400100"/>
                  </a:lnTo>
                  <a:lnTo>
                    <a:pt x="311238" y="400964"/>
                  </a:lnTo>
                  <a:lnTo>
                    <a:pt x="307682" y="401828"/>
                  </a:lnTo>
                  <a:lnTo>
                    <a:pt x="308660" y="407009"/>
                  </a:lnTo>
                  <a:lnTo>
                    <a:pt x="316242" y="405168"/>
                  </a:lnTo>
                  <a:close/>
                </a:path>
                <a:path w="1387475" h="454660">
                  <a:moveTo>
                    <a:pt x="336486" y="400253"/>
                  </a:moveTo>
                  <a:lnTo>
                    <a:pt x="334987" y="395198"/>
                  </a:lnTo>
                  <a:lnTo>
                    <a:pt x="331431" y="396062"/>
                  </a:lnTo>
                  <a:lnTo>
                    <a:pt x="327875" y="396925"/>
                  </a:lnTo>
                  <a:lnTo>
                    <a:pt x="328891" y="402094"/>
                  </a:lnTo>
                  <a:lnTo>
                    <a:pt x="336486" y="400253"/>
                  </a:lnTo>
                  <a:close/>
                </a:path>
                <a:path w="1387475" h="454660">
                  <a:moveTo>
                    <a:pt x="356717" y="395312"/>
                  </a:moveTo>
                  <a:lnTo>
                    <a:pt x="355168" y="390283"/>
                  </a:lnTo>
                  <a:lnTo>
                    <a:pt x="351624" y="391160"/>
                  </a:lnTo>
                  <a:lnTo>
                    <a:pt x="348068" y="392023"/>
                  </a:lnTo>
                  <a:lnTo>
                    <a:pt x="349135" y="397179"/>
                  </a:lnTo>
                  <a:lnTo>
                    <a:pt x="356717" y="395312"/>
                  </a:lnTo>
                  <a:close/>
                </a:path>
                <a:path w="1387475" h="454660">
                  <a:moveTo>
                    <a:pt x="376821" y="389839"/>
                  </a:moveTo>
                  <a:lnTo>
                    <a:pt x="375234" y="384822"/>
                  </a:lnTo>
                  <a:lnTo>
                    <a:pt x="371703" y="385775"/>
                  </a:lnTo>
                  <a:lnTo>
                    <a:pt x="368173" y="386727"/>
                  </a:lnTo>
                  <a:lnTo>
                    <a:pt x="369290" y="391883"/>
                  </a:lnTo>
                  <a:lnTo>
                    <a:pt x="376821" y="389839"/>
                  </a:lnTo>
                  <a:close/>
                </a:path>
                <a:path w="1387475" h="454660">
                  <a:moveTo>
                    <a:pt x="396913" y="384378"/>
                  </a:moveTo>
                  <a:lnTo>
                    <a:pt x="395287" y="379374"/>
                  </a:lnTo>
                  <a:lnTo>
                    <a:pt x="391756" y="380326"/>
                  </a:lnTo>
                  <a:lnTo>
                    <a:pt x="388226" y="381279"/>
                  </a:lnTo>
                  <a:lnTo>
                    <a:pt x="389382" y="386422"/>
                  </a:lnTo>
                  <a:lnTo>
                    <a:pt x="396913" y="384378"/>
                  </a:lnTo>
                  <a:close/>
                </a:path>
                <a:path w="1387475" h="454660">
                  <a:moveTo>
                    <a:pt x="417017" y="378929"/>
                  </a:moveTo>
                  <a:lnTo>
                    <a:pt x="415340" y="373938"/>
                  </a:lnTo>
                  <a:lnTo>
                    <a:pt x="411810" y="374891"/>
                  </a:lnTo>
                  <a:lnTo>
                    <a:pt x="408279" y="375843"/>
                  </a:lnTo>
                  <a:lnTo>
                    <a:pt x="409473" y="380974"/>
                  </a:lnTo>
                  <a:lnTo>
                    <a:pt x="417017" y="378929"/>
                  </a:lnTo>
                  <a:close/>
                </a:path>
                <a:path w="1387475" h="454660">
                  <a:moveTo>
                    <a:pt x="436968" y="372960"/>
                  </a:moveTo>
                  <a:lnTo>
                    <a:pt x="435254" y="367982"/>
                  </a:lnTo>
                  <a:lnTo>
                    <a:pt x="431749" y="369023"/>
                  </a:lnTo>
                  <a:lnTo>
                    <a:pt x="428244" y="370065"/>
                  </a:lnTo>
                  <a:lnTo>
                    <a:pt x="429488" y="375183"/>
                  </a:lnTo>
                  <a:lnTo>
                    <a:pt x="436968" y="372960"/>
                  </a:lnTo>
                  <a:close/>
                </a:path>
                <a:path w="1387475" h="454660">
                  <a:moveTo>
                    <a:pt x="456933" y="367017"/>
                  </a:moveTo>
                  <a:lnTo>
                    <a:pt x="455180" y="362051"/>
                  </a:lnTo>
                  <a:lnTo>
                    <a:pt x="451675" y="363093"/>
                  </a:lnTo>
                  <a:lnTo>
                    <a:pt x="448170" y="364134"/>
                  </a:lnTo>
                  <a:lnTo>
                    <a:pt x="449453" y="369252"/>
                  </a:lnTo>
                  <a:lnTo>
                    <a:pt x="456933" y="367017"/>
                  </a:lnTo>
                  <a:close/>
                </a:path>
                <a:path w="1387475" h="454660">
                  <a:moveTo>
                    <a:pt x="476897" y="361073"/>
                  </a:moveTo>
                  <a:lnTo>
                    <a:pt x="475107" y="356120"/>
                  </a:lnTo>
                  <a:lnTo>
                    <a:pt x="471601" y="357162"/>
                  </a:lnTo>
                  <a:lnTo>
                    <a:pt x="468096" y="358203"/>
                  </a:lnTo>
                  <a:lnTo>
                    <a:pt x="469417" y="363308"/>
                  </a:lnTo>
                  <a:lnTo>
                    <a:pt x="476897" y="361073"/>
                  </a:lnTo>
                  <a:close/>
                </a:path>
                <a:path w="1387475" h="454660">
                  <a:moveTo>
                    <a:pt x="496709" y="354685"/>
                  </a:moveTo>
                  <a:lnTo>
                    <a:pt x="494893" y="349745"/>
                  </a:lnTo>
                  <a:lnTo>
                    <a:pt x="491413" y="350862"/>
                  </a:lnTo>
                  <a:lnTo>
                    <a:pt x="487934" y="351980"/>
                  </a:lnTo>
                  <a:lnTo>
                    <a:pt x="489280" y="357073"/>
                  </a:lnTo>
                  <a:lnTo>
                    <a:pt x="496709" y="354685"/>
                  </a:lnTo>
                  <a:close/>
                </a:path>
                <a:path w="1387475" h="454660">
                  <a:moveTo>
                    <a:pt x="516534" y="348310"/>
                  </a:moveTo>
                  <a:lnTo>
                    <a:pt x="514680" y="343382"/>
                  </a:lnTo>
                  <a:lnTo>
                    <a:pt x="511200" y="344500"/>
                  </a:lnTo>
                  <a:lnTo>
                    <a:pt x="507720" y="345617"/>
                  </a:lnTo>
                  <a:lnTo>
                    <a:pt x="509104" y="350697"/>
                  </a:lnTo>
                  <a:lnTo>
                    <a:pt x="516534" y="348310"/>
                  </a:lnTo>
                  <a:close/>
                </a:path>
                <a:path w="1387475" h="454660">
                  <a:moveTo>
                    <a:pt x="536359" y="341934"/>
                  </a:moveTo>
                  <a:lnTo>
                    <a:pt x="534466" y="337019"/>
                  </a:lnTo>
                  <a:lnTo>
                    <a:pt x="530987" y="338137"/>
                  </a:lnTo>
                  <a:lnTo>
                    <a:pt x="527507" y="339255"/>
                  </a:lnTo>
                  <a:lnTo>
                    <a:pt x="528929" y="344322"/>
                  </a:lnTo>
                  <a:lnTo>
                    <a:pt x="536359" y="341934"/>
                  </a:lnTo>
                  <a:close/>
                </a:path>
                <a:path w="1387475" h="454660">
                  <a:moveTo>
                    <a:pt x="556044" y="335191"/>
                  </a:moveTo>
                  <a:lnTo>
                    <a:pt x="554126" y="330288"/>
                  </a:lnTo>
                  <a:lnTo>
                    <a:pt x="550672" y="331470"/>
                  </a:lnTo>
                  <a:lnTo>
                    <a:pt x="547217" y="332651"/>
                  </a:lnTo>
                  <a:lnTo>
                    <a:pt x="548665" y="337718"/>
                  </a:lnTo>
                  <a:lnTo>
                    <a:pt x="556044" y="335191"/>
                  </a:lnTo>
                  <a:close/>
                </a:path>
                <a:path w="1387475" h="454660">
                  <a:moveTo>
                    <a:pt x="575754" y="328434"/>
                  </a:moveTo>
                  <a:lnTo>
                    <a:pt x="573798" y="323545"/>
                  </a:lnTo>
                  <a:lnTo>
                    <a:pt x="570344" y="324726"/>
                  </a:lnTo>
                  <a:lnTo>
                    <a:pt x="566889" y="325907"/>
                  </a:lnTo>
                  <a:lnTo>
                    <a:pt x="568363" y="330974"/>
                  </a:lnTo>
                  <a:lnTo>
                    <a:pt x="575754" y="328434"/>
                  </a:lnTo>
                  <a:close/>
                </a:path>
                <a:path w="1387475" h="454660">
                  <a:moveTo>
                    <a:pt x="595439" y="321665"/>
                  </a:moveTo>
                  <a:lnTo>
                    <a:pt x="593458" y="316788"/>
                  </a:lnTo>
                  <a:lnTo>
                    <a:pt x="590003" y="317969"/>
                  </a:lnTo>
                  <a:lnTo>
                    <a:pt x="586549" y="319151"/>
                  </a:lnTo>
                  <a:lnTo>
                    <a:pt x="588060" y="324205"/>
                  </a:lnTo>
                  <a:lnTo>
                    <a:pt x="595439" y="321665"/>
                  </a:lnTo>
                  <a:close/>
                </a:path>
                <a:path w="1387475" h="454660">
                  <a:moveTo>
                    <a:pt x="615022" y="314617"/>
                  </a:moveTo>
                  <a:lnTo>
                    <a:pt x="613029" y="309740"/>
                  </a:lnTo>
                  <a:lnTo>
                    <a:pt x="609587" y="310984"/>
                  </a:lnTo>
                  <a:lnTo>
                    <a:pt x="606145" y="312229"/>
                  </a:lnTo>
                  <a:lnTo>
                    <a:pt x="607695" y="317271"/>
                  </a:lnTo>
                  <a:lnTo>
                    <a:pt x="615022" y="314617"/>
                  </a:lnTo>
                  <a:close/>
                </a:path>
                <a:path w="1387475" h="454660">
                  <a:moveTo>
                    <a:pt x="634593" y="307530"/>
                  </a:moveTo>
                  <a:lnTo>
                    <a:pt x="632574" y="302666"/>
                  </a:lnTo>
                  <a:lnTo>
                    <a:pt x="629132" y="303911"/>
                  </a:lnTo>
                  <a:lnTo>
                    <a:pt x="625690" y="305155"/>
                  </a:lnTo>
                  <a:lnTo>
                    <a:pt x="627265" y="310184"/>
                  </a:lnTo>
                  <a:lnTo>
                    <a:pt x="634593" y="307530"/>
                  </a:lnTo>
                  <a:close/>
                </a:path>
                <a:path w="1387475" h="454660">
                  <a:moveTo>
                    <a:pt x="654164" y="300431"/>
                  </a:moveTo>
                  <a:lnTo>
                    <a:pt x="652119" y="295579"/>
                  </a:lnTo>
                  <a:lnTo>
                    <a:pt x="648677" y="296824"/>
                  </a:lnTo>
                  <a:lnTo>
                    <a:pt x="645236" y="298069"/>
                  </a:lnTo>
                  <a:lnTo>
                    <a:pt x="646823" y="303085"/>
                  </a:lnTo>
                  <a:lnTo>
                    <a:pt x="654164" y="300431"/>
                  </a:lnTo>
                  <a:close/>
                </a:path>
                <a:path w="1387475" h="454660">
                  <a:moveTo>
                    <a:pt x="673658" y="293116"/>
                  </a:moveTo>
                  <a:lnTo>
                    <a:pt x="671588" y="288277"/>
                  </a:lnTo>
                  <a:lnTo>
                    <a:pt x="668172" y="289572"/>
                  </a:lnTo>
                  <a:lnTo>
                    <a:pt x="664756" y="290868"/>
                  </a:lnTo>
                  <a:lnTo>
                    <a:pt x="666369" y="295884"/>
                  </a:lnTo>
                  <a:lnTo>
                    <a:pt x="673658" y="293116"/>
                  </a:lnTo>
                  <a:close/>
                </a:path>
                <a:path w="1387475" h="454660">
                  <a:moveTo>
                    <a:pt x="693127" y="285750"/>
                  </a:moveTo>
                  <a:lnTo>
                    <a:pt x="691032" y="280911"/>
                  </a:lnTo>
                  <a:lnTo>
                    <a:pt x="687616" y="282206"/>
                  </a:lnTo>
                  <a:lnTo>
                    <a:pt x="684199" y="283502"/>
                  </a:lnTo>
                  <a:lnTo>
                    <a:pt x="685825" y="288505"/>
                  </a:lnTo>
                  <a:lnTo>
                    <a:pt x="693127" y="285750"/>
                  </a:lnTo>
                  <a:close/>
                </a:path>
                <a:path w="1387475" h="454660">
                  <a:moveTo>
                    <a:pt x="712597" y="278384"/>
                  </a:moveTo>
                  <a:lnTo>
                    <a:pt x="710476" y="273558"/>
                  </a:lnTo>
                  <a:lnTo>
                    <a:pt x="707059" y="274853"/>
                  </a:lnTo>
                  <a:lnTo>
                    <a:pt x="703643" y="276148"/>
                  </a:lnTo>
                  <a:lnTo>
                    <a:pt x="705294" y="281152"/>
                  </a:lnTo>
                  <a:lnTo>
                    <a:pt x="712597" y="278384"/>
                  </a:lnTo>
                  <a:close/>
                </a:path>
                <a:path w="1387475" h="454660">
                  <a:moveTo>
                    <a:pt x="732002" y="270852"/>
                  </a:moveTo>
                  <a:lnTo>
                    <a:pt x="729869" y="266039"/>
                  </a:lnTo>
                  <a:lnTo>
                    <a:pt x="726465" y="267373"/>
                  </a:lnTo>
                  <a:lnTo>
                    <a:pt x="723061" y="268706"/>
                  </a:lnTo>
                  <a:lnTo>
                    <a:pt x="724738" y="273697"/>
                  </a:lnTo>
                  <a:lnTo>
                    <a:pt x="732002" y="270852"/>
                  </a:lnTo>
                  <a:close/>
                </a:path>
                <a:path w="1387475" h="454660">
                  <a:moveTo>
                    <a:pt x="751382" y="263258"/>
                  </a:moveTo>
                  <a:lnTo>
                    <a:pt x="749236" y="258445"/>
                  </a:lnTo>
                  <a:lnTo>
                    <a:pt x="745832" y="259778"/>
                  </a:lnTo>
                  <a:lnTo>
                    <a:pt x="742429" y="261112"/>
                  </a:lnTo>
                  <a:lnTo>
                    <a:pt x="744118" y="266103"/>
                  </a:lnTo>
                  <a:lnTo>
                    <a:pt x="751382" y="263258"/>
                  </a:lnTo>
                  <a:close/>
                </a:path>
                <a:path w="1387475" h="454660">
                  <a:moveTo>
                    <a:pt x="770750" y="255663"/>
                  </a:moveTo>
                  <a:lnTo>
                    <a:pt x="768591" y="250863"/>
                  </a:lnTo>
                  <a:lnTo>
                    <a:pt x="765187" y="252196"/>
                  </a:lnTo>
                  <a:lnTo>
                    <a:pt x="761784" y="253530"/>
                  </a:lnTo>
                  <a:lnTo>
                    <a:pt x="763485" y="258508"/>
                  </a:lnTo>
                  <a:lnTo>
                    <a:pt x="770750" y="255663"/>
                  </a:lnTo>
                  <a:close/>
                </a:path>
                <a:path w="1387475" h="454660">
                  <a:moveTo>
                    <a:pt x="790092" y="247954"/>
                  </a:moveTo>
                  <a:lnTo>
                    <a:pt x="787920" y="243154"/>
                  </a:lnTo>
                  <a:lnTo>
                    <a:pt x="784529" y="244525"/>
                  </a:lnTo>
                  <a:lnTo>
                    <a:pt x="781138" y="245897"/>
                  </a:lnTo>
                  <a:lnTo>
                    <a:pt x="782866" y="250875"/>
                  </a:lnTo>
                  <a:lnTo>
                    <a:pt x="790092" y="247954"/>
                  </a:lnTo>
                  <a:close/>
                </a:path>
                <a:path w="1387475" h="454660">
                  <a:moveTo>
                    <a:pt x="809396" y="240182"/>
                  </a:moveTo>
                  <a:lnTo>
                    <a:pt x="807212" y="235381"/>
                  </a:lnTo>
                  <a:lnTo>
                    <a:pt x="803821" y="236753"/>
                  </a:lnTo>
                  <a:lnTo>
                    <a:pt x="800430" y="238125"/>
                  </a:lnTo>
                  <a:lnTo>
                    <a:pt x="802170" y="243090"/>
                  </a:lnTo>
                  <a:lnTo>
                    <a:pt x="809396" y="240182"/>
                  </a:lnTo>
                  <a:close/>
                </a:path>
                <a:path w="1387475" h="454660">
                  <a:moveTo>
                    <a:pt x="828700" y="232410"/>
                  </a:moveTo>
                  <a:lnTo>
                    <a:pt x="826503" y="227622"/>
                  </a:lnTo>
                  <a:lnTo>
                    <a:pt x="823112" y="228993"/>
                  </a:lnTo>
                  <a:lnTo>
                    <a:pt x="819721" y="230365"/>
                  </a:lnTo>
                  <a:lnTo>
                    <a:pt x="821474" y="235331"/>
                  </a:lnTo>
                  <a:lnTo>
                    <a:pt x="828700" y="232410"/>
                  </a:lnTo>
                  <a:close/>
                </a:path>
                <a:path w="1387475" h="454660">
                  <a:moveTo>
                    <a:pt x="847979" y="224574"/>
                  </a:moveTo>
                  <a:lnTo>
                    <a:pt x="845769" y="219786"/>
                  </a:lnTo>
                  <a:lnTo>
                    <a:pt x="842391" y="221183"/>
                  </a:lnTo>
                  <a:lnTo>
                    <a:pt x="839012" y="222567"/>
                  </a:lnTo>
                  <a:lnTo>
                    <a:pt x="840765" y="227533"/>
                  </a:lnTo>
                  <a:lnTo>
                    <a:pt x="847979" y="224574"/>
                  </a:lnTo>
                  <a:close/>
                </a:path>
                <a:path w="1387475" h="454660">
                  <a:moveTo>
                    <a:pt x="867232" y="216674"/>
                  </a:moveTo>
                  <a:lnTo>
                    <a:pt x="865009" y="211899"/>
                  </a:lnTo>
                  <a:lnTo>
                    <a:pt x="861631" y="213283"/>
                  </a:lnTo>
                  <a:lnTo>
                    <a:pt x="858253" y="214680"/>
                  </a:lnTo>
                  <a:lnTo>
                    <a:pt x="860018" y="219633"/>
                  </a:lnTo>
                  <a:lnTo>
                    <a:pt x="867232" y="216674"/>
                  </a:lnTo>
                  <a:close/>
                </a:path>
                <a:path w="1387475" h="454660">
                  <a:moveTo>
                    <a:pt x="886485" y="208775"/>
                  </a:moveTo>
                  <a:lnTo>
                    <a:pt x="884250" y="204000"/>
                  </a:lnTo>
                  <a:lnTo>
                    <a:pt x="880872" y="205384"/>
                  </a:lnTo>
                  <a:lnTo>
                    <a:pt x="877481" y="206768"/>
                  </a:lnTo>
                  <a:lnTo>
                    <a:pt x="879271" y="211734"/>
                  </a:lnTo>
                  <a:lnTo>
                    <a:pt x="886485" y="208775"/>
                  </a:lnTo>
                  <a:close/>
                </a:path>
                <a:path w="1387475" h="454660">
                  <a:moveTo>
                    <a:pt x="905725" y="200837"/>
                  </a:moveTo>
                  <a:lnTo>
                    <a:pt x="903490" y="196062"/>
                  </a:lnTo>
                  <a:lnTo>
                    <a:pt x="900112" y="197472"/>
                  </a:lnTo>
                  <a:lnTo>
                    <a:pt x="896734" y="198882"/>
                  </a:lnTo>
                  <a:lnTo>
                    <a:pt x="898525" y="203835"/>
                  </a:lnTo>
                  <a:lnTo>
                    <a:pt x="905725" y="200837"/>
                  </a:lnTo>
                  <a:close/>
                </a:path>
                <a:path w="1387475" h="454660">
                  <a:moveTo>
                    <a:pt x="924928" y="192849"/>
                  </a:moveTo>
                  <a:lnTo>
                    <a:pt x="922693" y="188074"/>
                  </a:lnTo>
                  <a:lnTo>
                    <a:pt x="919314" y="189484"/>
                  </a:lnTo>
                  <a:lnTo>
                    <a:pt x="915936" y="190893"/>
                  </a:lnTo>
                  <a:lnTo>
                    <a:pt x="917727" y="195846"/>
                  </a:lnTo>
                  <a:lnTo>
                    <a:pt x="924928" y="192849"/>
                  </a:lnTo>
                  <a:close/>
                </a:path>
                <a:path w="1387475" h="454660">
                  <a:moveTo>
                    <a:pt x="944156" y="184861"/>
                  </a:moveTo>
                  <a:lnTo>
                    <a:pt x="941908" y="180086"/>
                  </a:lnTo>
                  <a:lnTo>
                    <a:pt x="938530" y="181495"/>
                  </a:lnTo>
                  <a:lnTo>
                    <a:pt x="935151" y="182905"/>
                  </a:lnTo>
                  <a:lnTo>
                    <a:pt x="936955" y="187845"/>
                  </a:lnTo>
                  <a:lnTo>
                    <a:pt x="944156" y="184861"/>
                  </a:lnTo>
                  <a:close/>
                </a:path>
                <a:path w="1387475" h="454660">
                  <a:moveTo>
                    <a:pt x="963358" y="176872"/>
                  </a:moveTo>
                  <a:lnTo>
                    <a:pt x="961110" y="172110"/>
                  </a:lnTo>
                  <a:lnTo>
                    <a:pt x="957732" y="173520"/>
                  </a:lnTo>
                  <a:lnTo>
                    <a:pt x="954354" y="174929"/>
                  </a:lnTo>
                  <a:lnTo>
                    <a:pt x="956157" y="179870"/>
                  </a:lnTo>
                  <a:lnTo>
                    <a:pt x="963358" y="176872"/>
                  </a:lnTo>
                  <a:close/>
                </a:path>
                <a:path w="1387475" h="454660">
                  <a:moveTo>
                    <a:pt x="982560" y="168846"/>
                  </a:moveTo>
                  <a:lnTo>
                    <a:pt x="980313" y="164084"/>
                  </a:lnTo>
                  <a:lnTo>
                    <a:pt x="976934" y="165493"/>
                  </a:lnTo>
                  <a:lnTo>
                    <a:pt x="973556" y="166903"/>
                  </a:lnTo>
                  <a:lnTo>
                    <a:pt x="975372" y="171856"/>
                  </a:lnTo>
                  <a:lnTo>
                    <a:pt x="982560" y="168846"/>
                  </a:lnTo>
                  <a:close/>
                </a:path>
                <a:path w="1387475" h="454660">
                  <a:moveTo>
                    <a:pt x="1001750" y="160820"/>
                  </a:moveTo>
                  <a:lnTo>
                    <a:pt x="999502" y="156057"/>
                  </a:lnTo>
                  <a:lnTo>
                    <a:pt x="996124" y="157467"/>
                  </a:lnTo>
                  <a:lnTo>
                    <a:pt x="992746" y="158877"/>
                  </a:lnTo>
                  <a:lnTo>
                    <a:pt x="994562" y="163830"/>
                  </a:lnTo>
                  <a:lnTo>
                    <a:pt x="1001750" y="160820"/>
                  </a:lnTo>
                  <a:close/>
                </a:path>
                <a:path w="1387475" h="454660">
                  <a:moveTo>
                    <a:pt x="1020940" y="152793"/>
                  </a:moveTo>
                  <a:lnTo>
                    <a:pt x="1018692" y="148031"/>
                  </a:lnTo>
                  <a:lnTo>
                    <a:pt x="1015314" y="149440"/>
                  </a:lnTo>
                  <a:lnTo>
                    <a:pt x="1011936" y="150850"/>
                  </a:lnTo>
                  <a:lnTo>
                    <a:pt x="1013752" y="155803"/>
                  </a:lnTo>
                  <a:lnTo>
                    <a:pt x="1020940" y="152793"/>
                  </a:lnTo>
                  <a:close/>
                </a:path>
                <a:path w="1387475" h="454660">
                  <a:moveTo>
                    <a:pt x="1040142" y="144767"/>
                  </a:moveTo>
                  <a:lnTo>
                    <a:pt x="1037894" y="140004"/>
                  </a:lnTo>
                  <a:lnTo>
                    <a:pt x="1034516" y="141414"/>
                  </a:lnTo>
                  <a:lnTo>
                    <a:pt x="1031138" y="142824"/>
                  </a:lnTo>
                  <a:lnTo>
                    <a:pt x="1032954" y="147777"/>
                  </a:lnTo>
                  <a:lnTo>
                    <a:pt x="1040142" y="144767"/>
                  </a:lnTo>
                  <a:close/>
                </a:path>
                <a:path w="1387475" h="454660">
                  <a:moveTo>
                    <a:pt x="1059332" y="136740"/>
                  </a:moveTo>
                  <a:lnTo>
                    <a:pt x="1057084" y="131978"/>
                  </a:lnTo>
                  <a:lnTo>
                    <a:pt x="1053706" y="133388"/>
                  </a:lnTo>
                  <a:lnTo>
                    <a:pt x="1050328" y="134797"/>
                  </a:lnTo>
                  <a:lnTo>
                    <a:pt x="1052144" y="139750"/>
                  </a:lnTo>
                  <a:lnTo>
                    <a:pt x="1059332" y="136740"/>
                  </a:lnTo>
                  <a:close/>
                </a:path>
                <a:path w="1387475" h="454660">
                  <a:moveTo>
                    <a:pt x="1078534" y="128727"/>
                  </a:moveTo>
                  <a:lnTo>
                    <a:pt x="1076286" y="123964"/>
                  </a:lnTo>
                  <a:lnTo>
                    <a:pt x="1072908" y="125374"/>
                  </a:lnTo>
                  <a:lnTo>
                    <a:pt x="1069530" y="126784"/>
                  </a:lnTo>
                  <a:lnTo>
                    <a:pt x="1071333" y="131737"/>
                  </a:lnTo>
                  <a:lnTo>
                    <a:pt x="1078534" y="128727"/>
                  </a:lnTo>
                  <a:close/>
                </a:path>
                <a:path w="1387475" h="454660">
                  <a:moveTo>
                    <a:pt x="1097737" y="120726"/>
                  </a:moveTo>
                  <a:lnTo>
                    <a:pt x="1095489" y="115951"/>
                  </a:lnTo>
                  <a:lnTo>
                    <a:pt x="1092111" y="117360"/>
                  </a:lnTo>
                  <a:lnTo>
                    <a:pt x="1088732" y="118757"/>
                  </a:lnTo>
                  <a:lnTo>
                    <a:pt x="1090536" y="123710"/>
                  </a:lnTo>
                  <a:lnTo>
                    <a:pt x="1097737" y="120726"/>
                  </a:lnTo>
                  <a:close/>
                </a:path>
                <a:path w="1387475" h="454660">
                  <a:moveTo>
                    <a:pt x="1116939" y="112750"/>
                  </a:moveTo>
                  <a:lnTo>
                    <a:pt x="1114704" y="107988"/>
                  </a:lnTo>
                  <a:lnTo>
                    <a:pt x="1111326" y="109385"/>
                  </a:lnTo>
                  <a:lnTo>
                    <a:pt x="1107948" y="110794"/>
                  </a:lnTo>
                  <a:lnTo>
                    <a:pt x="1109738" y="115735"/>
                  </a:lnTo>
                  <a:lnTo>
                    <a:pt x="1116939" y="112750"/>
                  </a:lnTo>
                  <a:close/>
                </a:path>
                <a:path w="1387475" h="454660">
                  <a:moveTo>
                    <a:pt x="1136167" y="104775"/>
                  </a:moveTo>
                  <a:lnTo>
                    <a:pt x="1133932" y="100012"/>
                  </a:lnTo>
                  <a:lnTo>
                    <a:pt x="1130554" y="101409"/>
                  </a:lnTo>
                  <a:lnTo>
                    <a:pt x="1127175" y="102806"/>
                  </a:lnTo>
                  <a:lnTo>
                    <a:pt x="1128966" y="107772"/>
                  </a:lnTo>
                  <a:lnTo>
                    <a:pt x="1136167" y="104775"/>
                  </a:lnTo>
                  <a:close/>
                </a:path>
                <a:path w="1387475" h="454660">
                  <a:moveTo>
                    <a:pt x="1155382" y="96837"/>
                  </a:moveTo>
                  <a:lnTo>
                    <a:pt x="1153160" y="92062"/>
                  </a:lnTo>
                  <a:lnTo>
                    <a:pt x="1149769" y="93446"/>
                  </a:lnTo>
                  <a:lnTo>
                    <a:pt x="1146378" y="94830"/>
                  </a:lnTo>
                  <a:lnTo>
                    <a:pt x="1148168" y="99783"/>
                  </a:lnTo>
                  <a:lnTo>
                    <a:pt x="1155382" y="96837"/>
                  </a:lnTo>
                  <a:close/>
                </a:path>
                <a:path w="1387475" h="454660">
                  <a:moveTo>
                    <a:pt x="1174635" y="88950"/>
                  </a:moveTo>
                  <a:lnTo>
                    <a:pt x="1172425" y="84175"/>
                  </a:lnTo>
                  <a:lnTo>
                    <a:pt x="1169035" y="85559"/>
                  </a:lnTo>
                  <a:lnTo>
                    <a:pt x="1165644" y="86944"/>
                  </a:lnTo>
                  <a:lnTo>
                    <a:pt x="1167422" y="91909"/>
                  </a:lnTo>
                  <a:lnTo>
                    <a:pt x="1174635" y="88950"/>
                  </a:lnTo>
                  <a:close/>
                </a:path>
                <a:path w="1387475" h="454660">
                  <a:moveTo>
                    <a:pt x="1193888" y="81064"/>
                  </a:moveTo>
                  <a:lnTo>
                    <a:pt x="1191679" y="76288"/>
                  </a:lnTo>
                  <a:lnTo>
                    <a:pt x="1188288" y="77673"/>
                  </a:lnTo>
                  <a:lnTo>
                    <a:pt x="1184897" y="79057"/>
                  </a:lnTo>
                  <a:lnTo>
                    <a:pt x="1186675" y="84023"/>
                  </a:lnTo>
                  <a:lnTo>
                    <a:pt x="1193888" y="81064"/>
                  </a:lnTo>
                  <a:close/>
                </a:path>
                <a:path w="1387475" h="454660">
                  <a:moveTo>
                    <a:pt x="1213129" y="73190"/>
                  </a:moveTo>
                  <a:lnTo>
                    <a:pt x="1210932" y="68402"/>
                  </a:lnTo>
                  <a:lnTo>
                    <a:pt x="1207541" y="69786"/>
                  </a:lnTo>
                  <a:lnTo>
                    <a:pt x="1204150" y="71170"/>
                  </a:lnTo>
                  <a:lnTo>
                    <a:pt x="1205915" y="76136"/>
                  </a:lnTo>
                  <a:lnTo>
                    <a:pt x="1213129" y="73190"/>
                  </a:lnTo>
                  <a:close/>
                </a:path>
                <a:path w="1387475" h="454660">
                  <a:moveTo>
                    <a:pt x="1232433" y="65443"/>
                  </a:moveTo>
                  <a:lnTo>
                    <a:pt x="1230236" y="60655"/>
                  </a:lnTo>
                  <a:lnTo>
                    <a:pt x="1226845" y="62014"/>
                  </a:lnTo>
                  <a:lnTo>
                    <a:pt x="1223454" y="63373"/>
                  </a:lnTo>
                  <a:lnTo>
                    <a:pt x="1225194" y="68351"/>
                  </a:lnTo>
                  <a:lnTo>
                    <a:pt x="1232433" y="65443"/>
                  </a:lnTo>
                  <a:close/>
                </a:path>
                <a:path w="1387475" h="454660">
                  <a:moveTo>
                    <a:pt x="1251737" y="57683"/>
                  </a:moveTo>
                  <a:lnTo>
                    <a:pt x="1249553" y="52895"/>
                  </a:lnTo>
                  <a:lnTo>
                    <a:pt x="1246162" y="54254"/>
                  </a:lnTo>
                  <a:lnTo>
                    <a:pt x="1242771" y="55613"/>
                  </a:lnTo>
                  <a:lnTo>
                    <a:pt x="1244511" y="60591"/>
                  </a:lnTo>
                  <a:lnTo>
                    <a:pt x="1251737" y="57683"/>
                  </a:lnTo>
                  <a:close/>
                </a:path>
                <a:path w="1387475" h="454660">
                  <a:moveTo>
                    <a:pt x="1271028" y="49923"/>
                  </a:moveTo>
                  <a:lnTo>
                    <a:pt x="1268857" y="45135"/>
                  </a:lnTo>
                  <a:lnTo>
                    <a:pt x="1265466" y="46494"/>
                  </a:lnTo>
                  <a:lnTo>
                    <a:pt x="1262075" y="47853"/>
                  </a:lnTo>
                  <a:lnTo>
                    <a:pt x="1263802" y="52832"/>
                  </a:lnTo>
                  <a:lnTo>
                    <a:pt x="1271028" y="49923"/>
                  </a:lnTo>
                  <a:close/>
                </a:path>
                <a:path w="1387475" h="454660">
                  <a:moveTo>
                    <a:pt x="1290370" y="42278"/>
                  </a:moveTo>
                  <a:lnTo>
                    <a:pt x="1288211" y="37477"/>
                  </a:lnTo>
                  <a:lnTo>
                    <a:pt x="1284808" y="38811"/>
                  </a:lnTo>
                  <a:lnTo>
                    <a:pt x="1281404" y="40144"/>
                  </a:lnTo>
                  <a:lnTo>
                    <a:pt x="1283119" y="45123"/>
                  </a:lnTo>
                  <a:lnTo>
                    <a:pt x="1290370" y="42278"/>
                  </a:lnTo>
                  <a:close/>
                </a:path>
                <a:path w="1387475" h="454660">
                  <a:moveTo>
                    <a:pt x="1309738" y="34709"/>
                  </a:moveTo>
                  <a:lnTo>
                    <a:pt x="1307592" y="29895"/>
                  </a:lnTo>
                  <a:lnTo>
                    <a:pt x="1304188" y="31229"/>
                  </a:lnTo>
                  <a:lnTo>
                    <a:pt x="1300784" y="32562"/>
                  </a:lnTo>
                  <a:lnTo>
                    <a:pt x="1302486" y="37553"/>
                  </a:lnTo>
                  <a:lnTo>
                    <a:pt x="1309738" y="34709"/>
                  </a:lnTo>
                  <a:close/>
                </a:path>
                <a:path w="1387475" h="454660">
                  <a:moveTo>
                    <a:pt x="1329105" y="27114"/>
                  </a:moveTo>
                  <a:lnTo>
                    <a:pt x="1326972" y="22301"/>
                  </a:lnTo>
                  <a:lnTo>
                    <a:pt x="1323568" y="23634"/>
                  </a:lnTo>
                  <a:lnTo>
                    <a:pt x="1320165" y="24968"/>
                  </a:lnTo>
                  <a:lnTo>
                    <a:pt x="1321841" y="29959"/>
                  </a:lnTo>
                  <a:lnTo>
                    <a:pt x="1329105" y="27114"/>
                  </a:lnTo>
                  <a:close/>
                </a:path>
                <a:path w="1387475" h="454660">
                  <a:moveTo>
                    <a:pt x="1348498" y="19596"/>
                  </a:moveTo>
                  <a:lnTo>
                    <a:pt x="1346390" y="14770"/>
                  </a:lnTo>
                  <a:lnTo>
                    <a:pt x="1342961" y="16065"/>
                  </a:lnTo>
                  <a:lnTo>
                    <a:pt x="1339532" y="17360"/>
                  </a:lnTo>
                  <a:lnTo>
                    <a:pt x="1341208" y="22364"/>
                  </a:lnTo>
                  <a:lnTo>
                    <a:pt x="1348498" y="19596"/>
                  </a:lnTo>
                  <a:close/>
                </a:path>
                <a:path w="1387475" h="454660">
                  <a:moveTo>
                    <a:pt x="1367942" y="12217"/>
                  </a:moveTo>
                  <a:lnTo>
                    <a:pt x="1365846" y="7391"/>
                  </a:lnTo>
                  <a:lnTo>
                    <a:pt x="1362417" y="8686"/>
                  </a:lnTo>
                  <a:lnTo>
                    <a:pt x="1358988" y="9982"/>
                  </a:lnTo>
                  <a:lnTo>
                    <a:pt x="1360652" y="14986"/>
                  </a:lnTo>
                  <a:lnTo>
                    <a:pt x="1367942" y="12217"/>
                  </a:lnTo>
                  <a:close/>
                </a:path>
                <a:path w="1387475" h="454660">
                  <a:moveTo>
                    <a:pt x="1387373" y="4838"/>
                  </a:moveTo>
                  <a:lnTo>
                    <a:pt x="1385303" y="0"/>
                  </a:lnTo>
                  <a:lnTo>
                    <a:pt x="1381874" y="1295"/>
                  </a:lnTo>
                  <a:lnTo>
                    <a:pt x="1378445" y="2590"/>
                  </a:lnTo>
                  <a:lnTo>
                    <a:pt x="1380096" y="7607"/>
                  </a:lnTo>
                  <a:lnTo>
                    <a:pt x="1387373" y="483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 descr=""/>
            <p:cNvSpPr/>
            <p:nvPr/>
          </p:nvSpPr>
          <p:spPr>
            <a:xfrm>
              <a:off x="3868318" y="5466092"/>
              <a:ext cx="996950" cy="243840"/>
            </a:xfrm>
            <a:custGeom>
              <a:avLst/>
              <a:gdLst/>
              <a:ahLst/>
              <a:cxnLst/>
              <a:rect l="l" t="t" r="r" b="b"/>
              <a:pathLst>
                <a:path w="996950" h="243839">
                  <a:moveTo>
                    <a:pt x="8928" y="241007"/>
                  </a:moveTo>
                  <a:lnTo>
                    <a:pt x="6858" y="236169"/>
                  </a:lnTo>
                  <a:lnTo>
                    <a:pt x="3429" y="237464"/>
                  </a:lnTo>
                  <a:lnTo>
                    <a:pt x="0" y="238760"/>
                  </a:lnTo>
                  <a:lnTo>
                    <a:pt x="1651" y="243776"/>
                  </a:lnTo>
                  <a:lnTo>
                    <a:pt x="8928" y="241007"/>
                  </a:lnTo>
                  <a:close/>
                </a:path>
                <a:path w="996950" h="243839">
                  <a:moveTo>
                    <a:pt x="28384" y="233629"/>
                  </a:moveTo>
                  <a:lnTo>
                    <a:pt x="26327" y="228790"/>
                  </a:lnTo>
                  <a:lnTo>
                    <a:pt x="22898" y="230085"/>
                  </a:lnTo>
                  <a:lnTo>
                    <a:pt x="19469" y="231381"/>
                  </a:lnTo>
                  <a:lnTo>
                    <a:pt x="21094" y="236397"/>
                  </a:lnTo>
                  <a:lnTo>
                    <a:pt x="28384" y="233629"/>
                  </a:lnTo>
                  <a:close/>
                </a:path>
                <a:path w="996950" h="243839">
                  <a:moveTo>
                    <a:pt x="47904" y="226479"/>
                  </a:moveTo>
                  <a:lnTo>
                    <a:pt x="45859" y="221615"/>
                  </a:lnTo>
                  <a:lnTo>
                    <a:pt x="42418" y="222872"/>
                  </a:lnTo>
                  <a:lnTo>
                    <a:pt x="38976" y="224129"/>
                  </a:lnTo>
                  <a:lnTo>
                    <a:pt x="40576" y="229146"/>
                  </a:lnTo>
                  <a:lnTo>
                    <a:pt x="47904" y="226479"/>
                  </a:lnTo>
                  <a:close/>
                </a:path>
                <a:path w="996950" h="243839">
                  <a:moveTo>
                    <a:pt x="67437" y="219341"/>
                  </a:moveTo>
                  <a:lnTo>
                    <a:pt x="65417" y="214477"/>
                  </a:lnTo>
                  <a:lnTo>
                    <a:pt x="61976" y="215734"/>
                  </a:lnTo>
                  <a:lnTo>
                    <a:pt x="58534" y="216992"/>
                  </a:lnTo>
                  <a:lnTo>
                    <a:pt x="60121" y="222008"/>
                  </a:lnTo>
                  <a:lnTo>
                    <a:pt x="67437" y="219341"/>
                  </a:lnTo>
                  <a:close/>
                </a:path>
                <a:path w="996950" h="243839">
                  <a:moveTo>
                    <a:pt x="86982" y="212217"/>
                  </a:moveTo>
                  <a:lnTo>
                    <a:pt x="84975" y="207340"/>
                  </a:lnTo>
                  <a:lnTo>
                    <a:pt x="81534" y="208597"/>
                  </a:lnTo>
                  <a:lnTo>
                    <a:pt x="78092" y="209854"/>
                  </a:lnTo>
                  <a:lnTo>
                    <a:pt x="79654" y="214884"/>
                  </a:lnTo>
                  <a:lnTo>
                    <a:pt x="86982" y="212217"/>
                  </a:lnTo>
                  <a:close/>
                </a:path>
                <a:path w="996950" h="243839">
                  <a:moveTo>
                    <a:pt x="106553" y="205193"/>
                  </a:moveTo>
                  <a:lnTo>
                    <a:pt x="104559" y="200317"/>
                  </a:lnTo>
                  <a:lnTo>
                    <a:pt x="101104" y="201523"/>
                  </a:lnTo>
                  <a:lnTo>
                    <a:pt x="97650" y="202730"/>
                  </a:lnTo>
                  <a:lnTo>
                    <a:pt x="99187" y="207759"/>
                  </a:lnTo>
                  <a:lnTo>
                    <a:pt x="106553" y="205193"/>
                  </a:lnTo>
                  <a:close/>
                </a:path>
                <a:path w="996950" h="243839">
                  <a:moveTo>
                    <a:pt x="126187" y="198348"/>
                  </a:moveTo>
                  <a:lnTo>
                    <a:pt x="124218" y="193459"/>
                  </a:lnTo>
                  <a:lnTo>
                    <a:pt x="120764" y="194665"/>
                  </a:lnTo>
                  <a:lnTo>
                    <a:pt x="117309" y="195872"/>
                  </a:lnTo>
                  <a:lnTo>
                    <a:pt x="118833" y="200914"/>
                  </a:lnTo>
                  <a:lnTo>
                    <a:pt x="126187" y="198348"/>
                  </a:lnTo>
                  <a:close/>
                </a:path>
                <a:path w="996950" h="243839">
                  <a:moveTo>
                    <a:pt x="145808" y="191490"/>
                  </a:moveTo>
                  <a:lnTo>
                    <a:pt x="143865" y="186601"/>
                  </a:lnTo>
                  <a:lnTo>
                    <a:pt x="140411" y="187807"/>
                  </a:lnTo>
                  <a:lnTo>
                    <a:pt x="136956" y="189014"/>
                  </a:lnTo>
                  <a:lnTo>
                    <a:pt x="138455" y="194068"/>
                  </a:lnTo>
                  <a:lnTo>
                    <a:pt x="145808" y="191490"/>
                  </a:lnTo>
                  <a:close/>
                </a:path>
                <a:path w="996950" h="243839">
                  <a:moveTo>
                    <a:pt x="165455" y="184645"/>
                  </a:moveTo>
                  <a:lnTo>
                    <a:pt x="163525" y="179743"/>
                  </a:lnTo>
                  <a:lnTo>
                    <a:pt x="160070" y="180949"/>
                  </a:lnTo>
                  <a:lnTo>
                    <a:pt x="156616" y="182156"/>
                  </a:lnTo>
                  <a:lnTo>
                    <a:pt x="158089" y="187210"/>
                  </a:lnTo>
                  <a:lnTo>
                    <a:pt x="165455" y="184645"/>
                  </a:lnTo>
                  <a:close/>
                </a:path>
                <a:path w="996950" h="243839">
                  <a:moveTo>
                    <a:pt x="185178" y="178092"/>
                  </a:moveTo>
                  <a:lnTo>
                    <a:pt x="183286" y="173177"/>
                  </a:lnTo>
                  <a:lnTo>
                    <a:pt x="179806" y="174332"/>
                  </a:lnTo>
                  <a:lnTo>
                    <a:pt x="176326" y="175488"/>
                  </a:lnTo>
                  <a:lnTo>
                    <a:pt x="177787" y="180543"/>
                  </a:lnTo>
                  <a:lnTo>
                    <a:pt x="185178" y="178092"/>
                  </a:lnTo>
                  <a:close/>
                </a:path>
                <a:path w="996950" h="243839">
                  <a:moveTo>
                    <a:pt x="204914" y="171551"/>
                  </a:moveTo>
                  <a:lnTo>
                    <a:pt x="203047" y="166624"/>
                  </a:lnTo>
                  <a:lnTo>
                    <a:pt x="199567" y="167779"/>
                  </a:lnTo>
                  <a:lnTo>
                    <a:pt x="196088" y="168935"/>
                  </a:lnTo>
                  <a:lnTo>
                    <a:pt x="197523" y="174002"/>
                  </a:lnTo>
                  <a:lnTo>
                    <a:pt x="204914" y="171551"/>
                  </a:lnTo>
                  <a:close/>
                </a:path>
                <a:path w="996950" h="243839">
                  <a:moveTo>
                    <a:pt x="224663" y="165023"/>
                  </a:moveTo>
                  <a:lnTo>
                    <a:pt x="222808" y="160083"/>
                  </a:lnTo>
                  <a:lnTo>
                    <a:pt x="219329" y="161239"/>
                  </a:lnTo>
                  <a:lnTo>
                    <a:pt x="215849" y="162394"/>
                  </a:lnTo>
                  <a:lnTo>
                    <a:pt x="217258" y="167462"/>
                  </a:lnTo>
                  <a:lnTo>
                    <a:pt x="224663" y="165023"/>
                  </a:lnTo>
                  <a:close/>
                </a:path>
                <a:path w="996950" h="243839">
                  <a:moveTo>
                    <a:pt x="244436" y="158610"/>
                  </a:moveTo>
                  <a:lnTo>
                    <a:pt x="242608" y="153670"/>
                  </a:lnTo>
                  <a:lnTo>
                    <a:pt x="239115" y="154762"/>
                  </a:lnTo>
                  <a:lnTo>
                    <a:pt x="235623" y="155854"/>
                  </a:lnTo>
                  <a:lnTo>
                    <a:pt x="237007" y="160934"/>
                  </a:lnTo>
                  <a:lnTo>
                    <a:pt x="244436" y="158610"/>
                  </a:lnTo>
                  <a:close/>
                </a:path>
                <a:path w="996950" h="243839">
                  <a:moveTo>
                    <a:pt x="264287" y="152438"/>
                  </a:moveTo>
                  <a:lnTo>
                    <a:pt x="262483" y="147485"/>
                  </a:lnTo>
                  <a:lnTo>
                    <a:pt x="258991" y="148577"/>
                  </a:lnTo>
                  <a:lnTo>
                    <a:pt x="255498" y="149669"/>
                  </a:lnTo>
                  <a:lnTo>
                    <a:pt x="256857" y="154762"/>
                  </a:lnTo>
                  <a:lnTo>
                    <a:pt x="264287" y="152438"/>
                  </a:lnTo>
                  <a:close/>
                </a:path>
                <a:path w="996950" h="243839">
                  <a:moveTo>
                    <a:pt x="284137" y="146253"/>
                  </a:moveTo>
                  <a:lnTo>
                    <a:pt x="282359" y="141287"/>
                  </a:lnTo>
                  <a:lnTo>
                    <a:pt x="278866" y="142379"/>
                  </a:lnTo>
                  <a:lnTo>
                    <a:pt x="275374" y="143471"/>
                  </a:lnTo>
                  <a:lnTo>
                    <a:pt x="276707" y="148564"/>
                  </a:lnTo>
                  <a:lnTo>
                    <a:pt x="284137" y="146253"/>
                  </a:lnTo>
                  <a:close/>
                </a:path>
                <a:path w="996950" h="243839">
                  <a:moveTo>
                    <a:pt x="303987" y="140068"/>
                  </a:moveTo>
                  <a:lnTo>
                    <a:pt x="302234" y="135102"/>
                  </a:lnTo>
                  <a:lnTo>
                    <a:pt x="298742" y="136194"/>
                  </a:lnTo>
                  <a:lnTo>
                    <a:pt x="295249" y="137287"/>
                  </a:lnTo>
                  <a:lnTo>
                    <a:pt x="296557" y="142392"/>
                  </a:lnTo>
                  <a:lnTo>
                    <a:pt x="303987" y="140068"/>
                  </a:lnTo>
                  <a:close/>
                </a:path>
                <a:path w="996950" h="243839">
                  <a:moveTo>
                    <a:pt x="323926" y="134188"/>
                  </a:moveTo>
                  <a:lnTo>
                    <a:pt x="322199" y="129209"/>
                  </a:lnTo>
                  <a:lnTo>
                    <a:pt x="318681" y="130225"/>
                  </a:lnTo>
                  <a:lnTo>
                    <a:pt x="315163" y="131254"/>
                  </a:lnTo>
                  <a:lnTo>
                    <a:pt x="316445" y="136359"/>
                  </a:lnTo>
                  <a:lnTo>
                    <a:pt x="323926" y="134188"/>
                  </a:lnTo>
                  <a:close/>
                </a:path>
                <a:path w="996950" h="243839">
                  <a:moveTo>
                    <a:pt x="343903" y="128371"/>
                  </a:moveTo>
                  <a:lnTo>
                    <a:pt x="342201" y="123380"/>
                  </a:lnTo>
                  <a:lnTo>
                    <a:pt x="338683" y="124409"/>
                  </a:lnTo>
                  <a:lnTo>
                    <a:pt x="335165" y="125437"/>
                  </a:lnTo>
                  <a:lnTo>
                    <a:pt x="336423" y="130543"/>
                  </a:lnTo>
                  <a:lnTo>
                    <a:pt x="343903" y="128371"/>
                  </a:lnTo>
                  <a:close/>
                </a:path>
                <a:path w="996950" h="243839">
                  <a:moveTo>
                    <a:pt x="363855" y="122580"/>
                  </a:moveTo>
                  <a:lnTo>
                    <a:pt x="362191" y="117589"/>
                  </a:lnTo>
                  <a:lnTo>
                    <a:pt x="358673" y="118605"/>
                  </a:lnTo>
                  <a:lnTo>
                    <a:pt x="355155" y="119634"/>
                  </a:lnTo>
                  <a:lnTo>
                    <a:pt x="356374" y="124752"/>
                  </a:lnTo>
                  <a:lnTo>
                    <a:pt x="363855" y="122580"/>
                  </a:lnTo>
                  <a:close/>
                </a:path>
                <a:path w="996950" h="243839">
                  <a:moveTo>
                    <a:pt x="383832" y="116814"/>
                  </a:moveTo>
                  <a:lnTo>
                    <a:pt x="382193" y="111810"/>
                  </a:lnTo>
                  <a:lnTo>
                    <a:pt x="378663" y="112788"/>
                  </a:lnTo>
                  <a:lnTo>
                    <a:pt x="375145" y="113817"/>
                  </a:lnTo>
                  <a:lnTo>
                    <a:pt x="376339" y="118948"/>
                  </a:lnTo>
                  <a:lnTo>
                    <a:pt x="380085" y="117856"/>
                  </a:lnTo>
                  <a:lnTo>
                    <a:pt x="383832" y="116814"/>
                  </a:lnTo>
                  <a:close/>
                </a:path>
                <a:path w="996950" h="243839">
                  <a:moveTo>
                    <a:pt x="403923" y="111442"/>
                  </a:moveTo>
                  <a:lnTo>
                    <a:pt x="402310" y="106426"/>
                  </a:lnTo>
                  <a:lnTo>
                    <a:pt x="398767" y="107378"/>
                  </a:lnTo>
                  <a:lnTo>
                    <a:pt x="395224" y="108331"/>
                  </a:lnTo>
                  <a:lnTo>
                    <a:pt x="396392" y="113461"/>
                  </a:lnTo>
                  <a:lnTo>
                    <a:pt x="403923" y="111442"/>
                  </a:lnTo>
                  <a:close/>
                </a:path>
                <a:path w="996950" h="243839">
                  <a:moveTo>
                    <a:pt x="423989" y="106045"/>
                  </a:moveTo>
                  <a:lnTo>
                    <a:pt x="422414" y="101015"/>
                  </a:lnTo>
                  <a:lnTo>
                    <a:pt x="418871" y="101968"/>
                  </a:lnTo>
                  <a:lnTo>
                    <a:pt x="415328" y="102920"/>
                  </a:lnTo>
                  <a:lnTo>
                    <a:pt x="416471" y="108064"/>
                  </a:lnTo>
                  <a:lnTo>
                    <a:pt x="423989" y="106045"/>
                  </a:lnTo>
                  <a:close/>
                </a:path>
                <a:path w="996950" h="243839">
                  <a:moveTo>
                    <a:pt x="444068" y="100647"/>
                  </a:moveTo>
                  <a:lnTo>
                    <a:pt x="442518" y="95618"/>
                  </a:lnTo>
                  <a:lnTo>
                    <a:pt x="438975" y="96570"/>
                  </a:lnTo>
                  <a:lnTo>
                    <a:pt x="435432" y="97523"/>
                  </a:lnTo>
                  <a:lnTo>
                    <a:pt x="436549" y="102666"/>
                  </a:lnTo>
                  <a:lnTo>
                    <a:pt x="444068" y="100647"/>
                  </a:lnTo>
                  <a:close/>
                </a:path>
                <a:path w="996950" h="243839">
                  <a:moveTo>
                    <a:pt x="464197" y="95453"/>
                  </a:moveTo>
                  <a:lnTo>
                    <a:pt x="462673" y="90411"/>
                  </a:lnTo>
                  <a:lnTo>
                    <a:pt x="459117" y="91287"/>
                  </a:lnTo>
                  <a:lnTo>
                    <a:pt x="455561" y="92163"/>
                  </a:lnTo>
                  <a:lnTo>
                    <a:pt x="456641" y="97320"/>
                  </a:lnTo>
                  <a:lnTo>
                    <a:pt x="464197" y="95453"/>
                  </a:lnTo>
                  <a:close/>
                </a:path>
                <a:path w="996950" h="243839">
                  <a:moveTo>
                    <a:pt x="484390" y="90500"/>
                  </a:moveTo>
                  <a:lnTo>
                    <a:pt x="482892" y="85445"/>
                  </a:lnTo>
                  <a:lnTo>
                    <a:pt x="479336" y="86321"/>
                  </a:lnTo>
                  <a:lnTo>
                    <a:pt x="475780" y="87198"/>
                  </a:lnTo>
                  <a:lnTo>
                    <a:pt x="476821" y="92354"/>
                  </a:lnTo>
                  <a:lnTo>
                    <a:pt x="484390" y="90500"/>
                  </a:lnTo>
                  <a:close/>
                </a:path>
                <a:path w="996950" h="243839">
                  <a:moveTo>
                    <a:pt x="504583" y="85559"/>
                  </a:moveTo>
                  <a:lnTo>
                    <a:pt x="503110" y="80492"/>
                  </a:lnTo>
                  <a:lnTo>
                    <a:pt x="499554" y="81368"/>
                  </a:lnTo>
                  <a:lnTo>
                    <a:pt x="495998" y="82245"/>
                  </a:lnTo>
                  <a:lnTo>
                    <a:pt x="497014" y="87414"/>
                  </a:lnTo>
                  <a:lnTo>
                    <a:pt x="504583" y="85559"/>
                  </a:lnTo>
                  <a:close/>
                </a:path>
                <a:path w="996950" h="243839">
                  <a:moveTo>
                    <a:pt x="524776" y="80594"/>
                  </a:moveTo>
                  <a:lnTo>
                    <a:pt x="523341" y="75526"/>
                  </a:lnTo>
                  <a:lnTo>
                    <a:pt x="519785" y="76403"/>
                  </a:lnTo>
                  <a:lnTo>
                    <a:pt x="516229" y="77279"/>
                  </a:lnTo>
                  <a:lnTo>
                    <a:pt x="517220" y="82448"/>
                  </a:lnTo>
                  <a:lnTo>
                    <a:pt x="524776" y="80594"/>
                  </a:lnTo>
                  <a:close/>
                </a:path>
                <a:path w="996950" h="243839">
                  <a:moveTo>
                    <a:pt x="545033" y="75971"/>
                  </a:moveTo>
                  <a:lnTo>
                    <a:pt x="543636" y="70891"/>
                  </a:lnTo>
                  <a:lnTo>
                    <a:pt x="540054" y="71678"/>
                  </a:lnTo>
                  <a:lnTo>
                    <a:pt x="536473" y="72466"/>
                  </a:lnTo>
                  <a:lnTo>
                    <a:pt x="537438" y="77647"/>
                  </a:lnTo>
                  <a:lnTo>
                    <a:pt x="545033" y="75971"/>
                  </a:lnTo>
                  <a:close/>
                </a:path>
                <a:path w="996950" h="243839">
                  <a:moveTo>
                    <a:pt x="565340" y="71475"/>
                  </a:moveTo>
                  <a:lnTo>
                    <a:pt x="563968" y="66395"/>
                  </a:lnTo>
                  <a:lnTo>
                    <a:pt x="560387" y="67183"/>
                  </a:lnTo>
                  <a:lnTo>
                    <a:pt x="556806" y="67970"/>
                  </a:lnTo>
                  <a:lnTo>
                    <a:pt x="557733" y="73164"/>
                  </a:lnTo>
                  <a:lnTo>
                    <a:pt x="565340" y="71475"/>
                  </a:lnTo>
                  <a:close/>
                </a:path>
                <a:path w="996950" h="243839">
                  <a:moveTo>
                    <a:pt x="585635" y="66992"/>
                  </a:moveTo>
                  <a:lnTo>
                    <a:pt x="584301" y="61899"/>
                  </a:lnTo>
                  <a:lnTo>
                    <a:pt x="580720" y="62687"/>
                  </a:lnTo>
                  <a:lnTo>
                    <a:pt x="577138" y="63474"/>
                  </a:lnTo>
                  <a:lnTo>
                    <a:pt x="578040" y="68668"/>
                  </a:lnTo>
                  <a:lnTo>
                    <a:pt x="585635" y="66992"/>
                  </a:lnTo>
                  <a:close/>
                </a:path>
                <a:path w="996950" h="243839">
                  <a:moveTo>
                    <a:pt x="605942" y="62496"/>
                  </a:moveTo>
                  <a:lnTo>
                    <a:pt x="604634" y="57404"/>
                  </a:lnTo>
                  <a:lnTo>
                    <a:pt x="601052" y="58191"/>
                  </a:lnTo>
                  <a:lnTo>
                    <a:pt x="597471" y="58978"/>
                  </a:lnTo>
                  <a:lnTo>
                    <a:pt x="598335" y="64185"/>
                  </a:lnTo>
                  <a:lnTo>
                    <a:pt x="605942" y="62496"/>
                  </a:lnTo>
                  <a:close/>
                </a:path>
                <a:path w="996950" h="243839">
                  <a:moveTo>
                    <a:pt x="626325" y="58432"/>
                  </a:moveTo>
                  <a:lnTo>
                    <a:pt x="625043" y="53327"/>
                  </a:lnTo>
                  <a:lnTo>
                    <a:pt x="621449" y="54025"/>
                  </a:lnTo>
                  <a:lnTo>
                    <a:pt x="617855" y="54737"/>
                  </a:lnTo>
                  <a:lnTo>
                    <a:pt x="618680" y="59931"/>
                  </a:lnTo>
                  <a:lnTo>
                    <a:pt x="626325" y="58432"/>
                  </a:lnTo>
                  <a:close/>
                </a:path>
                <a:path w="996950" h="243839">
                  <a:moveTo>
                    <a:pt x="646722" y="54432"/>
                  </a:moveTo>
                  <a:lnTo>
                    <a:pt x="645477" y="49314"/>
                  </a:lnTo>
                  <a:lnTo>
                    <a:pt x="641883" y="50012"/>
                  </a:lnTo>
                  <a:lnTo>
                    <a:pt x="638289" y="50711"/>
                  </a:lnTo>
                  <a:lnTo>
                    <a:pt x="639076" y="55930"/>
                  </a:lnTo>
                  <a:lnTo>
                    <a:pt x="642899" y="55168"/>
                  </a:lnTo>
                  <a:lnTo>
                    <a:pt x="646722" y="54432"/>
                  </a:lnTo>
                  <a:close/>
                </a:path>
                <a:path w="996950" h="243839">
                  <a:moveTo>
                    <a:pt x="667118" y="50431"/>
                  </a:moveTo>
                  <a:lnTo>
                    <a:pt x="665899" y="45300"/>
                  </a:lnTo>
                  <a:lnTo>
                    <a:pt x="662305" y="46012"/>
                  </a:lnTo>
                  <a:lnTo>
                    <a:pt x="658710" y="46710"/>
                  </a:lnTo>
                  <a:lnTo>
                    <a:pt x="659472" y="51930"/>
                  </a:lnTo>
                  <a:lnTo>
                    <a:pt x="667118" y="50431"/>
                  </a:lnTo>
                  <a:close/>
                </a:path>
                <a:path w="996950" h="243839">
                  <a:moveTo>
                    <a:pt x="687514" y="46443"/>
                  </a:moveTo>
                  <a:lnTo>
                    <a:pt x="686333" y="41313"/>
                  </a:lnTo>
                  <a:lnTo>
                    <a:pt x="682739" y="42011"/>
                  </a:lnTo>
                  <a:lnTo>
                    <a:pt x="679145" y="42722"/>
                  </a:lnTo>
                  <a:lnTo>
                    <a:pt x="679869" y="47929"/>
                  </a:lnTo>
                  <a:lnTo>
                    <a:pt x="687514" y="46443"/>
                  </a:lnTo>
                  <a:close/>
                </a:path>
                <a:path w="996950" h="243839">
                  <a:moveTo>
                    <a:pt x="708012" y="42938"/>
                  </a:moveTo>
                  <a:lnTo>
                    <a:pt x="706856" y="37795"/>
                  </a:lnTo>
                  <a:lnTo>
                    <a:pt x="703249" y="38404"/>
                  </a:lnTo>
                  <a:lnTo>
                    <a:pt x="699643" y="39014"/>
                  </a:lnTo>
                  <a:lnTo>
                    <a:pt x="700328" y="44234"/>
                  </a:lnTo>
                  <a:lnTo>
                    <a:pt x="708012" y="42938"/>
                  </a:lnTo>
                  <a:close/>
                </a:path>
                <a:path w="996950" h="243839">
                  <a:moveTo>
                    <a:pt x="728497" y="39433"/>
                  </a:moveTo>
                  <a:lnTo>
                    <a:pt x="727379" y="34290"/>
                  </a:lnTo>
                  <a:lnTo>
                    <a:pt x="723773" y="34899"/>
                  </a:lnTo>
                  <a:lnTo>
                    <a:pt x="720166" y="35509"/>
                  </a:lnTo>
                  <a:lnTo>
                    <a:pt x="720826" y="40741"/>
                  </a:lnTo>
                  <a:lnTo>
                    <a:pt x="728497" y="39433"/>
                  </a:lnTo>
                  <a:close/>
                </a:path>
                <a:path w="996950" h="243839">
                  <a:moveTo>
                    <a:pt x="749007" y="35941"/>
                  </a:moveTo>
                  <a:lnTo>
                    <a:pt x="747915" y="30797"/>
                  </a:lnTo>
                  <a:lnTo>
                    <a:pt x="744308" y="31407"/>
                  </a:lnTo>
                  <a:lnTo>
                    <a:pt x="740702" y="32016"/>
                  </a:lnTo>
                  <a:lnTo>
                    <a:pt x="741324" y="37249"/>
                  </a:lnTo>
                  <a:lnTo>
                    <a:pt x="749007" y="35941"/>
                  </a:lnTo>
                  <a:close/>
                </a:path>
                <a:path w="996950" h="243839">
                  <a:moveTo>
                    <a:pt x="769493" y="32461"/>
                  </a:moveTo>
                  <a:lnTo>
                    <a:pt x="768438" y="27305"/>
                  </a:lnTo>
                  <a:lnTo>
                    <a:pt x="764832" y="27914"/>
                  </a:lnTo>
                  <a:lnTo>
                    <a:pt x="761225" y="28524"/>
                  </a:lnTo>
                  <a:lnTo>
                    <a:pt x="761822" y="33769"/>
                  </a:lnTo>
                  <a:lnTo>
                    <a:pt x="769493" y="32461"/>
                  </a:lnTo>
                  <a:close/>
                </a:path>
                <a:path w="996950" h="243839">
                  <a:moveTo>
                    <a:pt x="790067" y="29502"/>
                  </a:moveTo>
                  <a:lnTo>
                    <a:pt x="789051" y="24333"/>
                  </a:lnTo>
                  <a:lnTo>
                    <a:pt x="785418" y="24853"/>
                  </a:lnTo>
                  <a:lnTo>
                    <a:pt x="781786" y="25374"/>
                  </a:lnTo>
                  <a:lnTo>
                    <a:pt x="782358" y="30607"/>
                  </a:lnTo>
                  <a:lnTo>
                    <a:pt x="790067" y="29502"/>
                  </a:lnTo>
                  <a:close/>
                </a:path>
                <a:path w="996950" h="243839">
                  <a:moveTo>
                    <a:pt x="810641" y="26530"/>
                  </a:moveTo>
                  <a:lnTo>
                    <a:pt x="809650" y="21361"/>
                  </a:lnTo>
                  <a:lnTo>
                    <a:pt x="806030" y="21882"/>
                  </a:lnTo>
                  <a:lnTo>
                    <a:pt x="802398" y="22402"/>
                  </a:lnTo>
                  <a:lnTo>
                    <a:pt x="802932" y="27647"/>
                  </a:lnTo>
                  <a:lnTo>
                    <a:pt x="810641" y="26530"/>
                  </a:lnTo>
                  <a:close/>
                </a:path>
                <a:path w="996950" h="243839">
                  <a:moveTo>
                    <a:pt x="831215" y="23571"/>
                  </a:moveTo>
                  <a:lnTo>
                    <a:pt x="830275" y="18389"/>
                  </a:lnTo>
                  <a:lnTo>
                    <a:pt x="826643" y="18910"/>
                  </a:lnTo>
                  <a:lnTo>
                    <a:pt x="823010" y="19431"/>
                  </a:lnTo>
                  <a:lnTo>
                    <a:pt x="823506" y="24676"/>
                  </a:lnTo>
                  <a:lnTo>
                    <a:pt x="831215" y="23571"/>
                  </a:lnTo>
                  <a:close/>
                </a:path>
                <a:path w="996950" h="243839">
                  <a:moveTo>
                    <a:pt x="851801" y="20599"/>
                  </a:moveTo>
                  <a:lnTo>
                    <a:pt x="850887" y="15417"/>
                  </a:lnTo>
                  <a:lnTo>
                    <a:pt x="847255" y="15938"/>
                  </a:lnTo>
                  <a:lnTo>
                    <a:pt x="843622" y="16459"/>
                  </a:lnTo>
                  <a:lnTo>
                    <a:pt x="844092" y="21717"/>
                  </a:lnTo>
                  <a:lnTo>
                    <a:pt x="851801" y="20599"/>
                  </a:lnTo>
                  <a:close/>
                </a:path>
                <a:path w="996950" h="243839">
                  <a:moveTo>
                    <a:pt x="872439" y="18173"/>
                  </a:moveTo>
                  <a:lnTo>
                    <a:pt x="871550" y="12979"/>
                  </a:lnTo>
                  <a:lnTo>
                    <a:pt x="867918" y="13411"/>
                  </a:lnTo>
                  <a:lnTo>
                    <a:pt x="864273" y="13843"/>
                  </a:lnTo>
                  <a:lnTo>
                    <a:pt x="864704" y="19088"/>
                  </a:lnTo>
                  <a:lnTo>
                    <a:pt x="872439" y="18173"/>
                  </a:lnTo>
                  <a:close/>
                </a:path>
                <a:path w="996950" h="243839">
                  <a:moveTo>
                    <a:pt x="893089" y="15760"/>
                  </a:moveTo>
                  <a:lnTo>
                    <a:pt x="892225" y="10553"/>
                  </a:lnTo>
                  <a:lnTo>
                    <a:pt x="888593" y="10985"/>
                  </a:lnTo>
                  <a:lnTo>
                    <a:pt x="884961" y="11417"/>
                  </a:lnTo>
                  <a:lnTo>
                    <a:pt x="885342" y="16662"/>
                  </a:lnTo>
                  <a:lnTo>
                    <a:pt x="893089" y="15760"/>
                  </a:lnTo>
                  <a:close/>
                </a:path>
                <a:path w="996950" h="243839">
                  <a:moveTo>
                    <a:pt x="913739" y="13322"/>
                  </a:moveTo>
                  <a:lnTo>
                    <a:pt x="912914" y="8115"/>
                  </a:lnTo>
                  <a:lnTo>
                    <a:pt x="909281" y="8547"/>
                  </a:lnTo>
                  <a:lnTo>
                    <a:pt x="905637" y="8978"/>
                  </a:lnTo>
                  <a:lnTo>
                    <a:pt x="906005" y="14236"/>
                  </a:lnTo>
                  <a:lnTo>
                    <a:pt x="913739" y="13322"/>
                  </a:lnTo>
                  <a:close/>
                </a:path>
                <a:path w="996950" h="243839">
                  <a:moveTo>
                    <a:pt x="934377" y="10896"/>
                  </a:moveTo>
                  <a:lnTo>
                    <a:pt x="933589" y="5689"/>
                  </a:lnTo>
                  <a:lnTo>
                    <a:pt x="929957" y="6121"/>
                  </a:lnTo>
                  <a:lnTo>
                    <a:pt x="926312" y="6553"/>
                  </a:lnTo>
                  <a:lnTo>
                    <a:pt x="926642" y="11811"/>
                  </a:lnTo>
                  <a:lnTo>
                    <a:pt x="934377" y="10896"/>
                  </a:lnTo>
                  <a:close/>
                </a:path>
                <a:path w="996950" h="243839">
                  <a:moveTo>
                    <a:pt x="955065" y="8966"/>
                  </a:moveTo>
                  <a:lnTo>
                    <a:pt x="954316" y="3746"/>
                  </a:lnTo>
                  <a:lnTo>
                    <a:pt x="950671" y="4076"/>
                  </a:lnTo>
                  <a:lnTo>
                    <a:pt x="947026" y="4406"/>
                  </a:lnTo>
                  <a:lnTo>
                    <a:pt x="947318" y="9664"/>
                  </a:lnTo>
                  <a:lnTo>
                    <a:pt x="955065" y="8966"/>
                  </a:lnTo>
                  <a:close/>
                </a:path>
                <a:path w="996950" h="243839">
                  <a:moveTo>
                    <a:pt x="975779" y="7086"/>
                  </a:moveTo>
                  <a:lnTo>
                    <a:pt x="975055" y="1866"/>
                  </a:lnTo>
                  <a:lnTo>
                    <a:pt x="971410" y="2197"/>
                  </a:lnTo>
                  <a:lnTo>
                    <a:pt x="967765" y="2527"/>
                  </a:lnTo>
                  <a:lnTo>
                    <a:pt x="968019" y="7785"/>
                  </a:lnTo>
                  <a:lnTo>
                    <a:pt x="975779" y="7086"/>
                  </a:lnTo>
                  <a:close/>
                </a:path>
                <a:path w="996950" h="243839">
                  <a:moveTo>
                    <a:pt x="996480" y="5219"/>
                  </a:moveTo>
                  <a:lnTo>
                    <a:pt x="995794" y="0"/>
                  </a:lnTo>
                  <a:lnTo>
                    <a:pt x="992149" y="330"/>
                  </a:lnTo>
                  <a:lnTo>
                    <a:pt x="988504" y="660"/>
                  </a:lnTo>
                  <a:lnTo>
                    <a:pt x="988720" y="5918"/>
                  </a:lnTo>
                  <a:lnTo>
                    <a:pt x="996480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 descr=""/>
            <p:cNvSpPr/>
            <p:nvPr/>
          </p:nvSpPr>
          <p:spPr>
            <a:xfrm>
              <a:off x="4877569" y="5462013"/>
              <a:ext cx="506730" cy="0"/>
            </a:xfrm>
            <a:custGeom>
              <a:avLst/>
              <a:gdLst/>
              <a:ahLst/>
              <a:cxnLst/>
              <a:rect l="l" t="t" r="r" b="b"/>
              <a:pathLst>
                <a:path w="506729" h="0">
                  <a:moveTo>
                    <a:pt x="0" y="0"/>
                  </a:moveTo>
                  <a:lnTo>
                    <a:pt x="506549" y="0"/>
                  </a:lnTo>
                </a:path>
              </a:pathLst>
            </a:custGeom>
            <a:ln w="1625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 descr=""/>
            <p:cNvSpPr/>
            <p:nvPr/>
          </p:nvSpPr>
          <p:spPr>
            <a:xfrm>
              <a:off x="795337" y="5462917"/>
              <a:ext cx="4754880" cy="649605"/>
            </a:xfrm>
            <a:custGeom>
              <a:avLst/>
              <a:gdLst/>
              <a:ahLst/>
              <a:cxnLst/>
              <a:rect l="l" t="t" r="r" b="b"/>
              <a:pathLst>
                <a:path w="4754880" h="649604">
                  <a:moveTo>
                    <a:pt x="9245" y="34709"/>
                  </a:moveTo>
                  <a:lnTo>
                    <a:pt x="6311" y="32512"/>
                  </a:lnTo>
                  <a:lnTo>
                    <a:pt x="3378" y="30314"/>
                  </a:lnTo>
                  <a:lnTo>
                    <a:pt x="0" y="34353"/>
                  </a:lnTo>
                  <a:lnTo>
                    <a:pt x="6261" y="39052"/>
                  </a:lnTo>
                  <a:lnTo>
                    <a:pt x="9245" y="34709"/>
                  </a:lnTo>
                  <a:close/>
                </a:path>
                <a:path w="4754880" h="649604">
                  <a:moveTo>
                    <a:pt x="25933" y="47218"/>
                  </a:moveTo>
                  <a:lnTo>
                    <a:pt x="22999" y="45021"/>
                  </a:lnTo>
                  <a:lnTo>
                    <a:pt x="20066" y="42824"/>
                  </a:lnTo>
                  <a:lnTo>
                    <a:pt x="16700" y="46875"/>
                  </a:lnTo>
                  <a:lnTo>
                    <a:pt x="22961" y="51574"/>
                  </a:lnTo>
                  <a:lnTo>
                    <a:pt x="25933" y="47218"/>
                  </a:lnTo>
                  <a:close/>
                </a:path>
                <a:path w="4754880" h="649604">
                  <a:moveTo>
                    <a:pt x="42633" y="59728"/>
                  </a:moveTo>
                  <a:lnTo>
                    <a:pt x="39700" y="57531"/>
                  </a:lnTo>
                  <a:lnTo>
                    <a:pt x="36766" y="55333"/>
                  </a:lnTo>
                  <a:lnTo>
                    <a:pt x="33413" y="59397"/>
                  </a:lnTo>
                  <a:lnTo>
                    <a:pt x="39674" y="64084"/>
                  </a:lnTo>
                  <a:lnTo>
                    <a:pt x="42633" y="59728"/>
                  </a:lnTo>
                  <a:close/>
                </a:path>
                <a:path w="4754880" h="649604">
                  <a:moveTo>
                    <a:pt x="59309" y="72237"/>
                  </a:moveTo>
                  <a:lnTo>
                    <a:pt x="56375" y="70040"/>
                  </a:lnTo>
                  <a:lnTo>
                    <a:pt x="53441" y="67843"/>
                  </a:lnTo>
                  <a:lnTo>
                    <a:pt x="50101" y="71920"/>
                  </a:lnTo>
                  <a:lnTo>
                    <a:pt x="56362" y="76606"/>
                  </a:lnTo>
                  <a:lnTo>
                    <a:pt x="59309" y="72237"/>
                  </a:lnTo>
                  <a:close/>
                </a:path>
                <a:path w="4754880" h="649604">
                  <a:moveTo>
                    <a:pt x="76009" y="84747"/>
                  </a:moveTo>
                  <a:lnTo>
                    <a:pt x="73075" y="82550"/>
                  </a:lnTo>
                  <a:lnTo>
                    <a:pt x="70142" y="80352"/>
                  </a:lnTo>
                  <a:lnTo>
                    <a:pt x="66814" y="84442"/>
                  </a:lnTo>
                  <a:lnTo>
                    <a:pt x="73075" y="89128"/>
                  </a:lnTo>
                  <a:lnTo>
                    <a:pt x="76009" y="84747"/>
                  </a:lnTo>
                  <a:close/>
                </a:path>
                <a:path w="4754880" h="649604">
                  <a:moveTo>
                    <a:pt x="92773" y="97155"/>
                  </a:moveTo>
                  <a:lnTo>
                    <a:pt x="89789" y="95021"/>
                  </a:lnTo>
                  <a:lnTo>
                    <a:pt x="86817" y="92875"/>
                  </a:lnTo>
                  <a:lnTo>
                    <a:pt x="83502" y="96977"/>
                  </a:lnTo>
                  <a:lnTo>
                    <a:pt x="89852" y="101549"/>
                  </a:lnTo>
                  <a:lnTo>
                    <a:pt x="92773" y="97155"/>
                  </a:lnTo>
                  <a:close/>
                </a:path>
                <a:path w="4754880" h="649604">
                  <a:moveTo>
                    <a:pt x="109715" y="109308"/>
                  </a:moveTo>
                  <a:lnTo>
                    <a:pt x="106730" y="107175"/>
                  </a:lnTo>
                  <a:lnTo>
                    <a:pt x="103746" y="105041"/>
                  </a:lnTo>
                  <a:lnTo>
                    <a:pt x="100457" y="109156"/>
                  </a:lnTo>
                  <a:lnTo>
                    <a:pt x="106819" y="113715"/>
                  </a:lnTo>
                  <a:lnTo>
                    <a:pt x="109715" y="109308"/>
                  </a:lnTo>
                  <a:close/>
                </a:path>
                <a:path w="4754880" h="649604">
                  <a:moveTo>
                    <a:pt x="126657" y="121462"/>
                  </a:moveTo>
                  <a:lnTo>
                    <a:pt x="123672" y="119329"/>
                  </a:lnTo>
                  <a:lnTo>
                    <a:pt x="120688" y="117195"/>
                  </a:lnTo>
                  <a:lnTo>
                    <a:pt x="117411" y="121310"/>
                  </a:lnTo>
                  <a:lnTo>
                    <a:pt x="123774" y="125882"/>
                  </a:lnTo>
                  <a:lnTo>
                    <a:pt x="126657" y="121462"/>
                  </a:lnTo>
                  <a:close/>
                </a:path>
                <a:path w="4754880" h="649604">
                  <a:moveTo>
                    <a:pt x="143611" y="133616"/>
                  </a:moveTo>
                  <a:lnTo>
                    <a:pt x="140627" y="131483"/>
                  </a:lnTo>
                  <a:lnTo>
                    <a:pt x="137642" y="129349"/>
                  </a:lnTo>
                  <a:lnTo>
                    <a:pt x="134391" y="133477"/>
                  </a:lnTo>
                  <a:lnTo>
                    <a:pt x="140741" y="138036"/>
                  </a:lnTo>
                  <a:lnTo>
                    <a:pt x="143611" y="133616"/>
                  </a:lnTo>
                  <a:close/>
                </a:path>
                <a:path w="4754880" h="649604">
                  <a:moveTo>
                    <a:pt x="160553" y="145770"/>
                  </a:moveTo>
                  <a:lnTo>
                    <a:pt x="157568" y="143637"/>
                  </a:lnTo>
                  <a:lnTo>
                    <a:pt x="154584" y="141503"/>
                  </a:lnTo>
                  <a:lnTo>
                    <a:pt x="151345" y="145643"/>
                  </a:lnTo>
                  <a:lnTo>
                    <a:pt x="157695" y="150202"/>
                  </a:lnTo>
                  <a:lnTo>
                    <a:pt x="160553" y="145770"/>
                  </a:lnTo>
                  <a:close/>
                </a:path>
                <a:path w="4754880" h="649604">
                  <a:moveTo>
                    <a:pt x="177495" y="157924"/>
                  </a:moveTo>
                  <a:lnTo>
                    <a:pt x="174510" y="155790"/>
                  </a:lnTo>
                  <a:lnTo>
                    <a:pt x="171526" y="153657"/>
                  </a:lnTo>
                  <a:lnTo>
                    <a:pt x="168300" y="157810"/>
                  </a:lnTo>
                  <a:lnTo>
                    <a:pt x="174663" y="162369"/>
                  </a:lnTo>
                  <a:lnTo>
                    <a:pt x="177495" y="157924"/>
                  </a:lnTo>
                  <a:close/>
                </a:path>
                <a:path w="4754880" h="649604">
                  <a:moveTo>
                    <a:pt x="194576" y="169887"/>
                  </a:moveTo>
                  <a:lnTo>
                    <a:pt x="191554" y="167817"/>
                  </a:lnTo>
                  <a:lnTo>
                    <a:pt x="188531" y="165747"/>
                  </a:lnTo>
                  <a:lnTo>
                    <a:pt x="185305" y="169926"/>
                  </a:lnTo>
                  <a:lnTo>
                    <a:pt x="191770" y="174345"/>
                  </a:lnTo>
                  <a:lnTo>
                    <a:pt x="194576" y="169887"/>
                  </a:lnTo>
                  <a:close/>
                </a:path>
                <a:path w="4754880" h="649604">
                  <a:moveTo>
                    <a:pt x="211785" y="181660"/>
                  </a:moveTo>
                  <a:lnTo>
                    <a:pt x="208762" y="179590"/>
                  </a:lnTo>
                  <a:lnTo>
                    <a:pt x="205740" y="177520"/>
                  </a:lnTo>
                  <a:lnTo>
                    <a:pt x="202539" y="181711"/>
                  </a:lnTo>
                  <a:lnTo>
                    <a:pt x="208991" y="186131"/>
                  </a:lnTo>
                  <a:lnTo>
                    <a:pt x="211785" y="181660"/>
                  </a:lnTo>
                  <a:close/>
                </a:path>
                <a:path w="4754880" h="649604">
                  <a:moveTo>
                    <a:pt x="228993" y="193446"/>
                  </a:moveTo>
                  <a:lnTo>
                    <a:pt x="225971" y="191376"/>
                  </a:lnTo>
                  <a:lnTo>
                    <a:pt x="222948" y="189306"/>
                  </a:lnTo>
                  <a:lnTo>
                    <a:pt x="219760" y="193509"/>
                  </a:lnTo>
                  <a:lnTo>
                    <a:pt x="226225" y="197929"/>
                  </a:lnTo>
                  <a:lnTo>
                    <a:pt x="228993" y="193446"/>
                  </a:lnTo>
                  <a:close/>
                </a:path>
                <a:path w="4754880" h="649604">
                  <a:moveTo>
                    <a:pt x="246202" y="205219"/>
                  </a:moveTo>
                  <a:lnTo>
                    <a:pt x="243179" y="203149"/>
                  </a:lnTo>
                  <a:lnTo>
                    <a:pt x="240157" y="201079"/>
                  </a:lnTo>
                  <a:lnTo>
                    <a:pt x="236994" y="205295"/>
                  </a:lnTo>
                  <a:lnTo>
                    <a:pt x="243446" y="209715"/>
                  </a:lnTo>
                  <a:lnTo>
                    <a:pt x="246202" y="205219"/>
                  </a:lnTo>
                  <a:close/>
                </a:path>
                <a:path w="4754880" h="649604">
                  <a:moveTo>
                    <a:pt x="263423" y="216992"/>
                  </a:moveTo>
                  <a:lnTo>
                    <a:pt x="260400" y="214922"/>
                  </a:lnTo>
                  <a:lnTo>
                    <a:pt x="257378" y="212852"/>
                  </a:lnTo>
                  <a:lnTo>
                    <a:pt x="254228" y="217081"/>
                  </a:lnTo>
                  <a:lnTo>
                    <a:pt x="260692" y="221500"/>
                  </a:lnTo>
                  <a:lnTo>
                    <a:pt x="263423" y="216992"/>
                  </a:lnTo>
                  <a:close/>
                </a:path>
                <a:path w="4754880" h="649604">
                  <a:moveTo>
                    <a:pt x="280631" y="228765"/>
                  </a:moveTo>
                  <a:lnTo>
                    <a:pt x="277609" y="226695"/>
                  </a:lnTo>
                  <a:lnTo>
                    <a:pt x="274586" y="224624"/>
                  </a:lnTo>
                  <a:lnTo>
                    <a:pt x="271449" y="228866"/>
                  </a:lnTo>
                  <a:lnTo>
                    <a:pt x="277914" y="233273"/>
                  </a:lnTo>
                  <a:lnTo>
                    <a:pt x="280631" y="228765"/>
                  </a:lnTo>
                  <a:close/>
                </a:path>
                <a:path w="4754880" h="649604">
                  <a:moveTo>
                    <a:pt x="298107" y="240144"/>
                  </a:moveTo>
                  <a:lnTo>
                    <a:pt x="295033" y="238150"/>
                  </a:lnTo>
                  <a:lnTo>
                    <a:pt x="291960" y="236156"/>
                  </a:lnTo>
                  <a:lnTo>
                    <a:pt x="288848" y="240411"/>
                  </a:lnTo>
                  <a:lnTo>
                    <a:pt x="295414" y="244665"/>
                  </a:lnTo>
                  <a:lnTo>
                    <a:pt x="298107" y="240144"/>
                  </a:lnTo>
                  <a:close/>
                </a:path>
                <a:path w="4754880" h="649604">
                  <a:moveTo>
                    <a:pt x="315595" y="251498"/>
                  </a:moveTo>
                  <a:lnTo>
                    <a:pt x="312521" y="249504"/>
                  </a:lnTo>
                  <a:lnTo>
                    <a:pt x="309448" y="247510"/>
                  </a:lnTo>
                  <a:lnTo>
                    <a:pt x="306362" y="251777"/>
                  </a:lnTo>
                  <a:lnTo>
                    <a:pt x="312915" y="256044"/>
                  </a:lnTo>
                  <a:lnTo>
                    <a:pt x="315595" y="251498"/>
                  </a:lnTo>
                  <a:close/>
                </a:path>
                <a:path w="4754880" h="649604">
                  <a:moveTo>
                    <a:pt x="333070" y="262864"/>
                  </a:moveTo>
                  <a:lnTo>
                    <a:pt x="329996" y="260870"/>
                  </a:lnTo>
                  <a:lnTo>
                    <a:pt x="326923" y="258876"/>
                  </a:lnTo>
                  <a:lnTo>
                    <a:pt x="323850" y="263156"/>
                  </a:lnTo>
                  <a:lnTo>
                    <a:pt x="330415" y="267411"/>
                  </a:lnTo>
                  <a:lnTo>
                    <a:pt x="333070" y="262864"/>
                  </a:lnTo>
                  <a:close/>
                </a:path>
                <a:path w="4754880" h="649604">
                  <a:moveTo>
                    <a:pt x="350558" y="274231"/>
                  </a:moveTo>
                  <a:lnTo>
                    <a:pt x="347484" y="272237"/>
                  </a:lnTo>
                  <a:lnTo>
                    <a:pt x="344411" y="270243"/>
                  </a:lnTo>
                  <a:lnTo>
                    <a:pt x="341363" y="274535"/>
                  </a:lnTo>
                  <a:lnTo>
                    <a:pt x="347916" y="278803"/>
                  </a:lnTo>
                  <a:lnTo>
                    <a:pt x="350558" y="274231"/>
                  </a:lnTo>
                  <a:close/>
                </a:path>
                <a:path w="4754880" h="649604">
                  <a:moveTo>
                    <a:pt x="368046" y="285584"/>
                  </a:moveTo>
                  <a:lnTo>
                    <a:pt x="364972" y="283591"/>
                  </a:lnTo>
                  <a:lnTo>
                    <a:pt x="361899" y="281597"/>
                  </a:lnTo>
                  <a:lnTo>
                    <a:pt x="358863" y="285902"/>
                  </a:lnTo>
                  <a:lnTo>
                    <a:pt x="365429" y="290169"/>
                  </a:lnTo>
                  <a:lnTo>
                    <a:pt x="368046" y="285584"/>
                  </a:lnTo>
                  <a:close/>
                </a:path>
                <a:path w="4754880" h="649604">
                  <a:moveTo>
                    <a:pt x="385711" y="296672"/>
                  </a:moveTo>
                  <a:lnTo>
                    <a:pt x="382587" y="294754"/>
                  </a:lnTo>
                  <a:lnTo>
                    <a:pt x="379463" y="292836"/>
                  </a:lnTo>
                  <a:lnTo>
                    <a:pt x="376453" y="297154"/>
                  </a:lnTo>
                  <a:lnTo>
                    <a:pt x="383120" y="301256"/>
                  </a:lnTo>
                  <a:lnTo>
                    <a:pt x="385711" y="296672"/>
                  </a:lnTo>
                  <a:close/>
                </a:path>
                <a:path w="4754880" h="649604">
                  <a:moveTo>
                    <a:pt x="403466" y="307594"/>
                  </a:moveTo>
                  <a:lnTo>
                    <a:pt x="400342" y="305676"/>
                  </a:lnTo>
                  <a:lnTo>
                    <a:pt x="397217" y="303758"/>
                  </a:lnTo>
                  <a:lnTo>
                    <a:pt x="394233" y="308089"/>
                  </a:lnTo>
                  <a:lnTo>
                    <a:pt x="400900" y="312191"/>
                  </a:lnTo>
                  <a:lnTo>
                    <a:pt x="403466" y="307594"/>
                  </a:lnTo>
                  <a:close/>
                </a:path>
                <a:path w="4754880" h="649604">
                  <a:moveTo>
                    <a:pt x="421233" y="318516"/>
                  </a:moveTo>
                  <a:lnTo>
                    <a:pt x="418109" y="316598"/>
                  </a:lnTo>
                  <a:lnTo>
                    <a:pt x="414985" y="314680"/>
                  </a:lnTo>
                  <a:lnTo>
                    <a:pt x="412013" y="319036"/>
                  </a:lnTo>
                  <a:lnTo>
                    <a:pt x="418680" y="323126"/>
                  </a:lnTo>
                  <a:lnTo>
                    <a:pt x="421233" y="318516"/>
                  </a:lnTo>
                  <a:close/>
                </a:path>
                <a:path w="4754880" h="649604">
                  <a:moveTo>
                    <a:pt x="439000" y="329425"/>
                  </a:moveTo>
                  <a:lnTo>
                    <a:pt x="435876" y="327507"/>
                  </a:lnTo>
                  <a:lnTo>
                    <a:pt x="432752" y="325589"/>
                  </a:lnTo>
                  <a:lnTo>
                    <a:pt x="429806" y="329958"/>
                  </a:lnTo>
                  <a:lnTo>
                    <a:pt x="436473" y="334048"/>
                  </a:lnTo>
                  <a:lnTo>
                    <a:pt x="439000" y="329425"/>
                  </a:lnTo>
                  <a:close/>
                </a:path>
                <a:path w="4754880" h="649604">
                  <a:moveTo>
                    <a:pt x="456755" y="340347"/>
                  </a:moveTo>
                  <a:lnTo>
                    <a:pt x="453631" y="338429"/>
                  </a:lnTo>
                  <a:lnTo>
                    <a:pt x="450507" y="336511"/>
                  </a:lnTo>
                  <a:lnTo>
                    <a:pt x="447586" y="340893"/>
                  </a:lnTo>
                  <a:lnTo>
                    <a:pt x="454253" y="344995"/>
                  </a:lnTo>
                  <a:lnTo>
                    <a:pt x="456755" y="340347"/>
                  </a:lnTo>
                  <a:close/>
                </a:path>
                <a:path w="4754880" h="649604">
                  <a:moveTo>
                    <a:pt x="474675" y="351028"/>
                  </a:moveTo>
                  <a:lnTo>
                    <a:pt x="471500" y="349186"/>
                  </a:lnTo>
                  <a:lnTo>
                    <a:pt x="468325" y="347345"/>
                  </a:lnTo>
                  <a:lnTo>
                    <a:pt x="465429" y="351751"/>
                  </a:lnTo>
                  <a:lnTo>
                    <a:pt x="472198" y="355676"/>
                  </a:lnTo>
                  <a:lnTo>
                    <a:pt x="474675" y="351028"/>
                  </a:lnTo>
                  <a:close/>
                </a:path>
                <a:path w="4754880" h="649604">
                  <a:moveTo>
                    <a:pt x="492721" y="361467"/>
                  </a:moveTo>
                  <a:lnTo>
                    <a:pt x="489546" y="359625"/>
                  </a:lnTo>
                  <a:lnTo>
                    <a:pt x="486371" y="357784"/>
                  </a:lnTo>
                  <a:lnTo>
                    <a:pt x="483501" y="362204"/>
                  </a:lnTo>
                  <a:lnTo>
                    <a:pt x="490270" y="366128"/>
                  </a:lnTo>
                  <a:lnTo>
                    <a:pt x="492721" y="361467"/>
                  </a:lnTo>
                  <a:close/>
                </a:path>
                <a:path w="4754880" h="649604">
                  <a:moveTo>
                    <a:pt x="510768" y="371906"/>
                  </a:moveTo>
                  <a:lnTo>
                    <a:pt x="507593" y="370065"/>
                  </a:lnTo>
                  <a:lnTo>
                    <a:pt x="504418" y="368223"/>
                  </a:lnTo>
                  <a:lnTo>
                    <a:pt x="501573" y="372656"/>
                  </a:lnTo>
                  <a:lnTo>
                    <a:pt x="508342" y="376580"/>
                  </a:lnTo>
                  <a:lnTo>
                    <a:pt x="510768" y="371906"/>
                  </a:lnTo>
                  <a:close/>
                </a:path>
                <a:path w="4754880" h="649604">
                  <a:moveTo>
                    <a:pt x="528815" y="382358"/>
                  </a:moveTo>
                  <a:lnTo>
                    <a:pt x="525640" y="380517"/>
                  </a:lnTo>
                  <a:lnTo>
                    <a:pt x="522465" y="378675"/>
                  </a:lnTo>
                  <a:lnTo>
                    <a:pt x="519645" y="383120"/>
                  </a:lnTo>
                  <a:lnTo>
                    <a:pt x="526415" y="387045"/>
                  </a:lnTo>
                  <a:lnTo>
                    <a:pt x="528815" y="382358"/>
                  </a:lnTo>
                  <a:close/>
                </a:path>
                <a:path w="4754880" h="649604">
                  <a:moveTo>
                    <a:pt x="546862" y="392798"/>
                  </a:moveTo>
                  <a:lnTo>
                    <a:pt x="543687" y="390956"/>
                  </a:lnTo>
                  <a:lnTo>
                    <a:pt x="540512" y="389115"/>
                  </a:lnTo>
                  <a:lnTo>
                    <a:pt x="537718" y="393585"/>
                  </a:lnTo>
                  <a:lnTo>
                    <a:pt x="544487" y="397497"/>
                  </a:lnTo>
                  <a:lnTo>
                    <a:pt x="546862" y="392798"/>
                  </a:lnTo>
                  <a:close/>
                </a:path>
                <a:path w="4754880" h="649604">
                  <a:moveTo>
                    <a:pt x="565086" y="402907"/>
                  </a:moveTo>
                  <a:lnTo>
                    <a:pt x="561860" y="401167"/>
                  </a:lnTo>
                  <a:lnTo>
                    <a:pt x="558634" y="399415"/>
                  </a:lnTo>
                  <a:lnTo>
                    <a:pt x="555866" y="403898"/>
                  </a:lnTo>
                  <a:lnTo>
                    <a:pt x="562737" y="407631"/>
                  </a:lnTo>
                  <a:lnTo>
                    <a:pt x="565086" y="402907"/>
                  </a:lnTo>
                  <a:close/>
                </a:path>
                <a:path w="4754880" h="649604">
                  <a:moveTo>
                    <a:pt x="583412" y="412851"/>
                  </a:moveTo>
                  <a:lnTo>
                    <a:pt x="580186" y="411099"/>
                  </a:lnTo>
                  <a:lnTo>
                    <a:pt x="576961" y="409359"/>
                  </a:lnTo>
                  <a:lnTo>
                    <a:pt x="574217" y="413854"/>
                  </a:lnTo>
                  <a:lnTo>
                    <a:pt x="581101" y="417576"/>
                  </a:lnTo>
                  <a:lnTo>
                    <a:pt x="583412" y="412851"/>
                  </a:lnTo>
                  <a:close/>
                </a:path>
                <a:path w="4754880" h="649604">
                  <a:moveTo>
                    <a:pt x="601751" y="422770"/>
                  </a:moveTo>
                  <a:lnTo>
                    <a:pt x="598525" y="421030"/>
                  </a:lnTo>
                  <a:lnTo>
                    <a:pt x="595299" y="419290"/>
                  </a:lnTo>
                  <a:lnTo>
                    <a:pt x="592582" y="423799"/>
                  </a:lnTo>
                  <a:lnTo>
                    <a:pt x="599465" y="427520"/>
                  </a:lnTo>
                  <a:lnTo>
                    <a:pt x="601751" y="422770"/>
                  </a:lnTo>
                  <a:close/>
                </a:path>
                <a:path w="4754880" h="649604">
                  <a:moveTo>
                    <a:pt x="620077" y="432689"/>
                  </a:moveTo>
                  <a:lnTo>
                    <a:pt x="616851" y="430949"/>
                  </a:lnTo>
                  <a:lnTo>
                    <a:pt x="613625" y="429196"/>
                  </a:lnTo>
                  <a:lnTo>
                    <a:pt x="610933" y="433730"/>
                  </a:lnTo>
                  <a:lnTo>
                    <a:pt x="617816" y="437451"/>
                  </a:lnTo>
                  <a:lnTo>
                    <a:pt x="620077" y="432689"/>
                  </a:lnTo>
                  <a:close/>
                </a:path>
                <a:path w="4754880" h="649604">
                  <a:moveTo>
                    <a:pt x="638416" y="442620"/>
                  </a:moveTo>
                  <a:lnTo>
                    <a:pt x="635190" y="440880"/>
                  </a:lnTo>
                  <a:lnTo>
                    <a:pt x="631964" y="439127"/>
                  </a:lnTo>
                  <a:lnTo>
                    <a:pt x="629297" y="443674"/>
                  </a:lnTo>
                  <a:lnTo>
                    <a:pt x="636181" y="447408"/>
                  </a:lnTo>
                  <a:lnTo>
                    <a:pt x="638416" y="442620"/>
                  </a:lnTo>
                  <a:close/>
                </a:path>
                <a:path w="4754880" h="649604">
                  <a:moveTo>
                    <a:pt x="656996" y="452069"/>
                  </a:moveTo>
                  <a:lnTo>
                    <a:pt x="653719" y="450418"/>
                  </a:lnTo>
                  <a:lnTo>
                    <a:pt x="650443" y="448767"/>
                  </a:lnTo>
                  <a:lnTo>
                    <a:pt x="647814" y="453339"/>
                  </a:lnTo>
                  <a:lnTo>
                    <a:pt x="654799" y="456857"/>
                  </a:lnTo>
                  <a:lnTo>
                    <a:pt x="656996" y="452069"/>
                  </a:lnTo>
                  <a:close/>
                </a:path>
                <a:path w="4754880" h="649604">
                  <a:moveTo>
                    <a:pt x="675614" y="461441"/>
                  </a:moveTo>
                  <a:lnTo>
                    <a:pt x="672338" y="459790"/>
                  </a:lnTo>
                  <a:lnTo>
                    <a:pt x="669061" y="458139"/>
                  </a:lnTo>
                  <a:lnTo>
                    <a:pt x="666457" y="462724"/>
                  </a:lnTo>
                  <a:lnTo>
                    <a:pt x="673455" y="466242"/>
                  </a:lnTo>
                  <a:lnTo>
                    <a:pt x="675614" y="461441"/>
                  </a:lnTo>
                  <a:close/>
                </a:path>
                <a:path w="4754880" h="649604">
                  <a:moveTo>
                    <a:pt x="694232" y="470814"/>
                  </a:moveTo>
                  <a:lnTo>
                    <a:pt x="690956" y="469163"/>
                  </a:lnTo>
                  <a:lnTo>
                    <a:pt x="687679" y="467512"/>
                  </a:lnTo>
                  <a:lnTo>
                    <a:pt x="685114" y="472109"/>
                  </a:lnTo>
                  <a:lnTo>
                    <a:pt x="692099" y="475627"/>
                  </a:lnTo>
                  <a:lnTo>
                    <a:pt x="694232" y="470814"/>
                  </a:lnTo>
                  <a:close/>
                </a:path>
                <a:path w="4754880" h="649604">
                  <a:moveTo>
                    <a:pt x="712851" y="480199"/>
                  </a:moveTo>
                  <a:lnTo>
                    <a:pt x="709574" y="478548"/>
                  </a:lnTo>
                  <a:lnTo>
                    <a:pt x="706297" y="476897"/>
                  </a:lnTo>
                  <a:lnTo>
                    <a:pt x="703757" y="481507"/>
                  </a:lnTo>
                  <a:lnTo>
                    <a:pt x="710755" y="485038"/>
                  </a:lnTo>
                  <a:lnTo>
                    <a:pt x="712851" y="480199"/>
                  </a:lnTo>
                  <a:close/>
                </a:path>
                <a:path w="4754880" h="649604">
                  <a:moveTo>
                    <a:pt x="731583" y="489356"/>
                  </a:moveTo>
                  <a:lnTo>
                    <a:pt x="728256" y="487807"/>
                  </a:lnTo>
                  <a:lnTo>
                    <a:pt x="724928" y="486257"/>
                  </a:lnTo>
                  <a:lnTo>
                    <a:pt x="722414" y="490893"/>
                  </a:lnTo>
                  <a:lnTo>
                    <a:pt x="729513" y="494195"/>
                  </a:lnTo>
                  <a:lnTo>
                    <a:pt x="731583" y="489356"/>
                  </a:lnTo>
                  <a:close/>
                </a:path>
                <a:path w="4754880" h="649604">
                  <a:moveTo>
                    <a:pt x="750481" y="498157"/>
                  </a:moveTo>
                  <a:lnTo>
                    <a:pt x="747153" y="496608"/>
                  </a:lnTo>
                  <a:lnTo>
                    <a:pt x="743826" y="495058"/>
                  </a:lnTo>
                  <a:lnTo>
                    <a:pt x="741349" y="499719"/>
                  </a:lnTo>
                  <a:lnTo>
                    <a:pt x="748449" y="503008"/>
                  </a:lnTo>
                  <a:lnTo>
                    <a:pt x="750481" y="498157"/>
                  </a:lnTo>
                  <a:close/>
                </a:path>
                <a:path w="4754880" h="649604">
                  <a:moveTo>
                    <a:pt x="769378" y="506945"/>
                  </a:moveTo>
                  <a:lnTo>
                    <a:pt x="766051" y="505396"/>
                  </a:lnTo>
                  <a:lnTo>
                    <a:pt x="762723" y="503847"/>
                  </a:lnTo>
                  <a:lnTo>
                    <a:pt x="760285" y="508520"/>
                  </a:lnTo>
                  <a:lnTo>
                    <a:pt x="767384" y="511822"/>
                  </a:lnTo>
                  <a:lnTo>
                    <a:pt x="769378" y="506945"/>
                  </a:lnTo>
                  <a:close/>
                </a:path>
                <a:path w="4754880" h="649604">
                  <a:moveTo>
                    <a:pt x="788276" y="515734"/>
                  </a:moveTo>
                  <a:lnTo>
                    <a:pt x="784948" y="514184"/>
                  </a:lnTo>
                  <a:lnTo>
                    <a:pt x="781621" y="512635"/>
                  </a:lnTo>
                  <a:lnTo>
                    <a:pt x="779221" y="517321"/>
                  </a:lnTo>
                  <a:lnTo>
                    <a:pt x="786320" y="520623"/>
                  </a:lnTo>
                  <a:lnTo>
                    <a:pt x="788276" y="515734"/>
                  </a:lnTo>
                  <a:close/>
                </a:path>
                <a:path w="4754880" h="649604">
                  <a:moveTo>
                    <a:pt x="807186" y="524522"/>
                  </a:moveTo>
                  <a:lnTo>
                    <a:pt x="803859" y="522973"/>
                  </a:lnTo>
                  <a:lnTo>
                    <a:pt x="800531" y="521423"/>
                  </a:lnTo>
                  <a:lnTo>
                    <a:pt x="798169" y="526122"/>
                  </a:lnTo>
                  <a:lnTo>
                    <a:pt x="805256" y="529424"/>
                  </a:lnTo>
                  <a:lnTo>
                    <a:pt x="807186" y="524522"/>
                  </a:lnTo>
                  <a:close/>
                </a:path>
                <a:path w="4754880" h="649604">
                  <a:moveTo>
                    <a:pt x="826350" y="532676"/>
                  </a:moveTo>
                  <a:lnTo>
                    <a:pt x="822985" y="531241"/>
                  </a:lnTo>
                  <a:lnTo>
                    <a:pt x="819619" y="529805"/>
                  </a:lnTo>
                  <a:lnTo>
                    <a:pt x="817270" y="534530"/>
                  </a:lnTo>
                  <a:lnTo>
                    <a:pt x="824484" y="537591"/>
                  </a:lnTo>
                  <a:lnTo>
                    <a:pt x="826350" y="532676"/>
                  </a:lnTo>
                  <a:close/>
                </a:path>
                <a:path w="4754880" h="649604">
                  <a:moveTo>
                    <a:pt x="845527" y="540842"/>
                  </a:moveTo>
                  <a:lnTo>
                    <a:pt x="842162" y="539407"/>
                  </a:lnTo>
                  <a:lnTo>
                    <a:pt x="838796" y="537972"/>
                  </a:lnTo>
                  <a:lnTo>
                    <a:pt x="836485" y="542709"/>
                  </a:lnTo>
                  <a:lnTo>
                    <a:pt x="843699" y="545782"/>
                  </a:lnTo>
                  <a:lnTo>
                    <a:pt x="845527" y="540842"/>
                  </a:lnTo>
                  <a:close/>
                </a:path>
                <a:path w="4754880" h="649604">
                  <a:moveTo>
                    <a:pt x="864704" y="549008"/>
                  </a:moveTo>
                  <a:lnTo>
                    <a:pt x="861339" y="547573"/>
                  </a:lnTo>
                  <a:lnTo>
                    <a:pt x="857973" y="546138"/>
                  </a:lnTo>
                  <a:lnTo>
                    <a:pt x="855700" y="550900"/>
                  </a:lnTo>
                  <a:lnTo>
                    <a:pt x="862914" y="553961"/>
                  </a:lnTo>
                  <a:lnTo>
                    <a:pt x="864704" y="549008"/>
                  </a:lnTo>
                  <a:close/>
                </a:path>
                <a:path w="4754880" h="649604">
                  <a:moveTo>
                    <a:pt x="883881" y="557174"/>
                  </a:moveTo>
                  <a:lnTo>
                    <a:pt x="880516" y="555739"/>
                  </a:lnTo>
                  <a:lnTo>
                    <a:pt x="877150" y="554304"/>
                  </a:lnTo>
                  <a:lnTo>
                    <a:pt x="874928" y="559079"/>
                  </a:lnTo>
                  <a:lnTo>
                    <a:pt x="882129" y="562140"/>
                  </a:lnTo>
                  <a:lnTo>
                    <a:pt x="883881" y="557174"/>
                  </a:lnTo>
                  <a:close/>
                </a:path>
                <a:path w="4754880" h="649604">
                  <a:moveTo>
                    <a:pt x="903287" y="564781"/>
                  </a:moveTo>
                  <a:lnTo>
                    <a:pt x="899871" y="563460"/>
                  </a:lnTo>
                  <a:lnTo>
                    <a:pt x="896454" y="562140"/>
                  </a:lnTo>
                  <a:lnTo>
                    <a:pt x="894270" y="566940"/>
                  </a:lnTo>
                  <a:lnTo>
                    <a:pt x="901573" y="569760"/>
                  </a:lnTo>
                  <a:lnTo>
                    <a:pt x="903287" y="564781"/>
                  </a:lnTo>
                  <a:close/>
                </a:path>
                <a:path w="4754880" h="649604">
                  <a:moveTo>
                    <a:pt x="922731" y="572287"/>
                  </a:moveTo>
                  <a:lnTo>
                    <a:pt x="919314" y="570966"/>
                  </a:lnTo>
                  <a:lnTo>
                    <a:pt x="915898" y="569645"/>
                  </a:lnTo>
                  <a:lnTo>
                    <a:pt x="913752" y="574459"/>
                  </a:lnTo>
                  <a:lnTo>
                    <a:pt x="921054" y="577278"/>
                  </a:lnTo>
                  <a:lnTo>
                    <a:pt x="922731" y="572287"/>
                  </a:lnTo>
                  <a:close/>
                </a:path>
                <a:path w="4754880" h="649604">
                  <a:moveTo>
                    <a:pt x="942174" y="579793"/>
                  </a:moveTo>
                  <a:lnTo>
                    <a:pt x="938758" y="578472"/>
                  </a:lnTo>
                  <a:lnTo>
                    <a:pt x="935342" y="577151"/>
                  </a:lnTo>
                  <a:lnTo>
                    <a:pt x="933234" y="581977"/>
                  </a:lnTo>
                  <a:lnTo>
                    <a:pt x="940549" y="584796"/>
                  </a:lnTo>
                  <a:lnTo>
                    <a:pt x="942174" y="579793"/>
                  </a:lnTo>
                  <a:close/>
                </a:path>
                <a:path w="4754880" h="649604">
                  <a:moveTo>
                    <a:pt x="961618" y="587286"/>
                  </a:moveTo>
                  <a:lnTo>
                    <a:pt x="958202" y="585965"/>
                  </a:lnTo>
                  <a:lnTo>
                    <a:pt x="954786" y="584644"/>
                  </a:lnTo>
                  <a:lnTo>
                    <a:pt x="952728" y="589495"/>
                  </a:lnTo>
                  <a:lnTo>
                    <a:pt x="960031" y="592315"/>
                  </a:lnTo>
                  <a:lnTo>
                    <a:pt x="961618" y="587286"/>
                  </a:lnTo>
                  <a:close/>
                </a:path>
                <a:path w="4754880" h="649604">
                  <a:moveTo>
                    <a:pt x="981278" y="594233"/>
                  </a:moveTo>
                  <a:lnTo>
                    <a:pt x="977811" y="593039"/>
                  </a:lnTo>
                  <a:lnTo>
                    <a:pt x="974344" y="591845"/>
                  </a:lnTo>
                  <a:lnTo>
                    <a:pt x="972337" y="596709"/>
                  </a:lnTo>
                  <a:lnTo>
                    <a:pt x="979728" y="599274"/>
                  </a:lnTo>
                  <a:lnTo>
                    <a:pt x="981278" y="594233"/>
                  </a:lnTo>
                  <a:close/>
                </a:path>
                <a:path w="4754880" h="649604">
                  <a:moveTo>
                    <a:pt x="1000975" y="601027"/>
                  </a:moveTo>
                  <a:lnTo>
                    <a:pt x="997508" y="599833"/>
                  </a:lnTo>
                  <a:lnTo>
                    <a:pt x="994041" y="598639"/>
                  </a:lnTo>
                  <a:lnTo>
                    <a:pt x="992073" y="603529"/>
                  </a:lnTo>
                  <a:lnTo>
                    <a:pt x="999477" y="606082"/>
                  </a:lnTo>
                  <a:lnTo>
                    <a:pt x="1000975" y="601027"/>
                  </a:lnTo>
                  <a:close/>
                </a:path>
                <a:path w="4754880" h="649604">
                  <a:moveTo>
                    <a:pt x="1020673" y="607834"/>
                  </a:moveTo>
                  <a:lnTo>
                    <a:pt x="1017206" y="606640"/>
                  </a:lnTo>
                  <a:lnTo>
                    <a:pt x="1013739" y="605447"/>
                  </a:lnTo>
                  <a:lnTo>
                    <a:pt x="1011821" y="610349"/>
                  </a:lnTo>
                  <a:lnTo>
                    <a:pt x="1019225" y="612902"/>
                  </a:lnTo>
                  <a:lnTo>
                    <a:pt x="1020673" y="607834"/>
                  </a:lnTo>
                  <a:close/>
                </a:path>
                <a:path w="4754880" h="649604">
                  <a:moveTo>
                    <a:pt x="1040371" y="614629"/>
                  </a:moveTo>
                  <a:lnTo>
                    <a:pt x="1036904" y="613435"/>
                  </a:lnTo>
                  <a:lnTo>
                    <a:pt x="1033437" y="612241"/>
                  </a:lnTo>
                  <a:lnTo>
                    <a:pt x="1031570" y="617156"/>
                  </a:lnTo>
                  <a:lnTo>
                    <a:pt x="1038961" y="619709"/>
                  </a:lnTo>
                  <a:lnTo>
                    <a:pt x="1040371" y="614629"/>
                  </a:lnTo>
                  <a:close/>
                </a:path>
                <a:path w="4754880" h="649604">
                  <a:moveTo>
                    <a:pt x="1060272" y="620788"/>
                  </a:moveTo>
                  <a:lnTo>
                    <a:pt x="1056767" y="619721"/>
                  </a:lnTo>
                  <a:lnTo>
                    <a:pt x="1053261" y="618655"/>
                  </a:lnTo>
                  <a:lnTo>
                    <a:pt x="1051433" y="623595"/>
                  </a:lnTo>
                  <a:lnTo>
                    <a:pt x="1058926" y="625881"/>
                  </a:lnTo>
                  <a:lnTo>
                    <a:pt x="1060272" y="620788"/>
                  </a:lnTo>
                  <a:close/>
                </a:path>
                <a:path w="4754880" h="649604">
                  <a:moveTo>
                    <a:pt x="1080211" y="626846"/>
                  </a:moveTo>
                  <a:lnTo>
                    <a:pt x="1076706" y="625779"/>
                  </a:lnTo>
                  <a:lnTo>
                    <a:pt x="1073200" y="624713"/>
                  </a:lnTo>
                  <a:lnTo>
                    <a:pt x="1071422" y="629678"/>
                  </a:lnTo>
                  <a:lnTo>
                    <a:pt x="1078915" y="631952"/>
                  </a:lnTo>
                  <a:lnTo>
                    <a:pt x="1080211" y="626846"/>
                  </a:lnTo>
                  <a:close/>
                </a:path>
                <a:path w="4754880" h="649604">
                  <a:moveTo>
                    <a:pt x="1100150" y="632904"/>
                  </a:moveTo>
                  <a:lnTo>
                    <a:pt x="1096645" y="631837"/>
                  </a:lnTo>
                  <a:lnTo>
                    <a:pt x="1093139" y="630770"/>
                  </a:lnTo>
                  <a:lnTo>
                    <a:pt x="1091412" y="635749"/>
                  </a:lnTo>
                  <a:lnTo>
                    <a:pt x="1098905" y="638022"/>
                  </a:lnTo>
                  <a:lnTo>
                    <a:pt x="1100150" y="632904"/>
                  </a:lnTo>
                  <a:close/>
                </a:path>
                <a:path w="4754880" h="649604">
                  <a:moveTo>
                    <a:pt x="1120101" y="638911"/>
                  </a:moveTo>
                  <a:lnTo>
                    <a:pt x="1116584" y="637908"/>
                  </a:lnTo>
                  <a:lnTo>
                    <a:pt x="1113078" y="636841"/>
                  </a:lnTo>
                  <a:lnTo>
                    <a:pt x="1111402" y="641832"/>
                  </a:lnTo>
                  <a:lnTo>
                    <a:pt x="1115148" y="642975"/>
                  </a:lnTo>
                  <a:lnTo>
                    <a:pt x="1118908" y="644042"/>
                  </a:lnTo>
                  <a:lnTo>
                    <a:pt x="1120101" y="638911"/>
                  </a:lnTo>
                  <a:close/>
                </a:path>
                <a:path w="4754880" h="649604">
                  <a:moveTo>
                    <a:pt x="1140269" y="644169"/>
                  </a:moveTo>
                  <a:lnTo>
                    <a:pt x="1136726" y="643242"/>
                  </a:lnTo>
                  <a:lnTo>
                    <a:pt x="1133182" y="642315"/>
                  </a:lnTo>
                  <a:lnTo>
                    <a:pt x="1131557" y="647319"/>
                  </a:lnTo>
                  <a:lnTo>
                    <a:pt x="1139126" y="649312"/>
                  </a:lnTo>
                  <a:lnTo>
                    <a:pt x="1140269" y="644169"/>
                  </a:lnTo>
                  <a:close/>
                </a:path>
                <a:path w="4754880" h="649604">
                  <a:moveTo>
                    <a:pt x="4609541" y="533"/>
                  </a:moveTo>
                  <a:lnTo>
                    <a:pt x="4605883" y="266"/>
                  </a:lnTo>
                  <a:lnTo>
                    <a:pt x="4602226" y="0"/>
                  </a:lnTo>
                  <a:lnTo>
                    <a:pt x="4601629" y="5232"/>
                  </a:lnTo>
                  <a:lnTo>
                    <a:pt x="4609401" y="5803"/>
                  </a:lnTo>
                  <a:lnTo>
                    <a:pt x="4609541" y="533"/>
                  </a:lnTo>
                  <a:close/>
                </a:path>
                <a:path w="4754880" h="649604">
                  <a:moveTo>
                    <a:pt x="4630305" y="2082"/>
                  </a:moveTo>
                  <a:lnTo>
                    <a:pt x="4626648" y="1816"/>
                  </a:lnTo>
                  <a:lnTo>
                    <a:pt x="4622990" y="1549"/>
                  </a:lnTo>
                  <a:lnTo>
                    <a:pt x="4622368" y="6781"/>
                  </a:lnTo>
                  <a:lnTo>
                    <a:pt x="4630128" y="7353"/>
                  </a:lnTo>
                  <a:lnTo>
                    <a:pt x="4630305" y="2082"/>
                  </a:lnTo>
                  <a:close/>
                </a:path>
                <a:path w="4754880" h="649604">
                  <a:moveTo>
                    <a:pt x="4651070" y="3619"/>
                  </a:moveTo>
                  <a:lnTo>
                    <a:pt x="4647412" y="3352"/>
                  </a:lnTo>
                  <a:lnTo>
                    <a:pt x="4643755" y="3086"/>
                  </a:lnTo>
                  <a:lnTo>
                    <a:pt x="4643094" y="8305"/>
                  </a:lnTo>
                  <a:lnTo>
                    <a:pt x="4650867" y="8890"/>
                  </a:lnTo>
                  <a:lnTo>
                    <a:pt x="4651070" y="3619"/>
                  </a:lnTo>
                  <a:close/>
                </a:path>
                <a:path w="4754880" h="649604">
                  <a:moveTo>
                    <a:pt x="4671809" y="5181"/>
                  </a:moveTo>
                  <a:lnTo>
                    <a:pt x="4668164" y="4889"/>
                  </a:lnTo>
                  <a:lnTo>
                    <a:pt x="4664507" y="4622"/>
                  </a:lnTo>
                  <a:lnTo>
                    <a:pt x="4663821" y="9842"/>
                  </a:lnTo>
                  <a:lnTo>
                    <a:pt x="4671593" y="10439"/>
                  </a:lnTo>
                  <a:lnTo>
                    <a:pt x="4671809" y="5181"/>
                  </a:lnTo>
                  <a:close/>
                </a:path>
                <a:path w="4754880" h="649604">
                  <a:moveTo>
                    <a:pt x="4692535" y="7302"/>
                  </a:moveTo>
                  <a:lnTo>
                    <a:pt x="4688891" y="6934"/>
                  </a:lnTo>
                  <a:lnTo>
                    <a:pt x="4685246" y="6565"/>
                  </a:lnTo>
                  <a:lnTo>
                    <a:pt x="4684534" y="11785"/>
                  </a:lnTo>
                  <a:lnTo>
                    <a:pt x="4692281" y="12560"/>
                  </a:lnTo>
                  <a:lnTo>
                    <a:pt x="4692535" y="7302"/>
                  </a:lnTo>
                  <a:close/>
                </a:path>
                <a:path w="4754880" h="649604">
                  <a:moveTo>
                    <a:pt x="4713249" y="9398"/>
                  </a:moveTo>
                  <a:lnTo>
                    <a:pt x="4709604" y="9029"/>
                  </a:lnTo>
                  <a:lnTo>
                    <a:pt x="4705959" y="8661"/>
                  </a:lnTo>
                  <a:lnTo>
                    <a:pt x="4705223" y="13881"/>
                  </a:lnTo>
                  <a:lnTo>
                    <a:pt x="4712970" y="14655"/>
                  </a:lnTo>
                  <a:lnTo>
                    <a:pt x="4713249" y="9398"/>
                  </a:lnTo>
                  <a:close/>
                </a:path>
                <a:path w="4754880" h="649604">
                  <a:moveTo>
                    <a:pt x="4733963" y="11493"/>
                  </a:moveTo>
                  <a:lnTo>
                    <a:pt x="4730318" y="11125"/>
                  </a:lnTo>
                  <a:lnTo>
                    <a:pt x="4726673" y="10756"/>
                  </a:lnTo>
                  <a:lnTo>
                    <a:pt x="4725898" y="15963"/>
                  </a:lnTo>
                  <a:lnTo>
                    <a:pt x="4733658" y="16751"/>
                  </a:lnTo>
                  <a:lnTo>
                    <a:pt x="4733963" y="11493"/>
                  </a:lnTo>
                  <a:close/>
                </a:path>
                <a:path w="4754880" h="649604">
                  <a:moveTo>
                    <a:pt x="4754677" y="13589"/>
                  </a:moveTo>
                  <a:lnTo>
                    <a:pt x="4751032" y="13220"/>
                  </a:lnTo>
                  <a:lnTo>
                    <a:pt x="4747387" y="12852"/>
                  </a:lnTo>
                  <a:lnTo>
                    <a:pt x="4746587" y="18059"/>
                  </a:lnTo>
                  <a:lnTo>
                    <a:pt x="4754334" y="18846"/>
                  </a:lnTo>
                  <a:lnTo>
                    <a:pt x="4754677" y="1358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 descr=""/>
            <p:cNvSpPr/>
            <p:nvPr/>
          </p:nvSpPr>
          <p:spPr>
            <a:xfrm>
              <a:off x="1926894" y="6105232"/>
              <a:ext cx="357505" cy="66675"/>
            </a:xfrm>
            <a:custGeom>
              <a:avLst/>
              <a:gdLst/>
              <a:ahLst/>
              <a:cxnLst/>
              <a:rect l="l" t="t" r="r" b="b"/>
              <a:pathLst>
                <a:path w="357505" h="66675">
                  <a:moveTo>
                    <a:pt x="8712" y="1854"/>
                  </a:moveTo>
                  <a:lnTo>
                    <a:pt x="5168" y="927"/>
                  </a:lnTo>
                  <a:lnTo>
                    <a:pt x="1625" y="0"/>
                  </a:lnTo>
                  <a:lnTo>
                    <a:pt x="0" y="5003"/>
                  </a:lnTo>
                  <a:lnTo>
                    <a:pt x="7569" y="6997"/>
                  </a:lnTo>
                  <a:lnTo>
                    <a:pt x="8712" y="1854"/>
                  </a:lnTo>
                  <a:close/>
                </a:path>
                <a:path w="357505" h="66675">
                  <a:moveTo>
                    <a:pt x="28854" y="7150"/>
                  </a:moveTo>
                  <a:lnTo>
                    <a:pt x="25311" y="6223"/>
                  </a:lnTo>
                  <a:lnTo>
                    <a:pt x="21767" y="5295"/>
                  </a:lnTo>
                  <a:lnTo>
                    <a:pt x="20193" y="10325"/>
                  </a:lnTo>
                  <a:lnTo>
                    <a:pt x="27774" y="12306"/>
                  </a:lnTo>
                  <a:lnTo>
                    <a:pt x="28854" y="7150"/>
                  </a:lnTo>
                  <a:close/>
                </a:path>
                <a:path w="357505" h="66675">
                  <a:moveTo>
                    <a:pt x="49009" y="12446"/>
                  </a:moveTo>
                  <a:lnTo>
                    <a:pt x="45466" y="11518"/>
                  </a:lnTo>
                  <a:lnTo>
                    <a:pt x="41922" y="10591"/>
                  </a:lnTo>
                  <a:lnTo>
                    <a:pt x="40398" y="15633"/>
                  </a:lnTo>
                  <a:lnTo>
                    <a:pt x="47980" y="17614"/>
                  </a:lnTo>
                  <a:lnTo>
                    <a:pt x="49009" y="12446"/>
                  </a:lnTo>
                  <a:close/>
                </a:path>
                <a:path w="357505" h="66675">
                  <a:moveTo>
                    <a:pt x="69253" y="17373"/>
                  </a:moveTo>
                  <a:lnTo>
                    <a:pt x="65671" y="16586"/>
                  </a:lnTo>
                  <a:lnTo>
                    <a:pt x="62090" y="15798"/>
                  </a:lnTo>
                  <a:lnTo>
                    <a:pt x="60629" y="20866"/>
                  </a:lnTo>
                  <a:lnTo>
                    <a:pt x="68275" y="22555"/>
                  </a:lnTo>
                  <a:lnTo>
                    <a:pt x="69253" y="17373"/>
                  </a:lnTo>
                  <a:close/>
                </a:path>
                <a:path w="357505" h="66675">
                  <a:moveTo>
                    <a:pt x="89598" y="21869"/>
                  </a:moveTo>
                  <a:lnTo>
                    <a:pt x="86017" y="21082"/>
                  </a:lnTo>
                  <a:lnTo>
                    <a:pt x="82435" y="20294"/>
                  </a:lnTo>
                  <a:lnTo>
                    <a:pt x="81026" y="25374"/>
                  </a:lnTo>
                  <a:lnTo>
                    <a:pt x="88684" y="27063"/>
                  </a:lnTo>
                  <a:lnTo>
                    <a:pt x="89598" y="21869"/>
                  </a:lnTo>
                  <a:close/>
                </a:path>
                <a:path w="357505" h="66675">
                  <a:moveTo>
                    <a:pt x="109943" y="26365"/>
                  </a:moveTo>
                  <a:lnTo>
                    <a:pt x="106362" y="25577"/>
                  </a:lnTo>
                  <a:lnTo>
                    <a:pt x="102781" y="24790"/>
                  </a:lnTo>
                  <a:lnTo>
                    <a:pt x="101434" y="29883"/>
                  </a:lnTo>
                  <a:lnTo>
                    <a:pt x="109080" y="31572"/>
                  </a:lnTo>
                  <a:lnTo>
                    <a:pt x="109943" y="26365"/>
                  </a:lnTo>
                  <a:close/>
                </a:path>
                <a:path w="357505" h="66675">
                  <a:moveTo>
                    <a:pt x="130289" y="30861"/>
                  </a:moveTo>
                  <a:lnTo>
                    <a:pt x="126707" y="30073"/>
                  </a:lnTo>
                  <a:lnTo>
                    <a:pt x="123126" y="29286"/>
                  </a:lnTo>
                  <a:lnTo>
                    <a:pt x="121831" y="34391"/>
                  </a:lnTo>
                  <a:lnTo>
                    <a:pt x="129489" y="36080"/>
                  </a:lnTo>
                  <a:lnTo>
                    <a:pt x="130289" y="30861"/>
                  </a:lnTo>
                  <a:close/>
                </a:path>
                <a:path w="357505" h="66675">
                  <a:moveTo>
                    <a:pt x="150774" y="34620"/>
                  </a:moveTo>
                  <a:lnTo>
                    <a:pt x="147167" y="33972"/>
                  </a:lnTo>
                  <a:lnTo>
                    <a:pt x="143560" y="33324"/>
                  </a:lnTo>
                  <a:lnTo>
                    <a:pt x="142328" y="38455"/>
                  </a:lnTo>
                  <a:lnTo>
                    <a:pt x="150037" y="39827"/>
                  </a:lnTo>
                  <a:lnTo>
                    <a:pt x="150774" y="34620"/>
                  </a:lnTo>
                  <a:close/>
                </a:path>
                <a:path w="357505" h="66675">
                  <a:moveTo>
                    <a:pt x="171284" y="38290"/>
                  </a:moveTo>
                  <a:lnTo>
                    <a:pt x="167678" y="37642"/>
                  </a:lnTo>
                  <a:lnTo>
                    <a:pt x="164071" y="36995"/>
                  </a:lnTo>
                  <a:lnTo>
                    <a:pt x="162890" y="42138"/>
                  </a:lnTo>
                  <a:lnTo>
                    <a:pt x="170611" y="43510"/>
                  </a:lnTo>
                  <a:lnTo>
                    <a:pt x="171284" y="38290"/>
                  </a:lnTo>
                  <a:close/>
                </a:path>
                <a:path w="357505" h="66675">
                  <a:moveTo>
                    <a:pt x="191795" y="41973"/>
                  </a:moveTo>
                  <a:lnTo>
                    <a:pt x="188188" y="41325"/>
                  </a:lnTo>
                  <a:lnTo>
                    <a:pt x="184581" y="40678"/>
                  </a:lnTo>
                  <a:lnTo>
                    <a:pt x="183464" y="45821"/>
                  </a:lnTo>
                  <a:lnTo>
                    <a:pt x="191173" y="47205"/>
                  </a:lnTo>
                  <a:lnTo>
                    <a:pt x="191795" y="41973"/>
                  </a:lnTo>
                  <a:close/>
                </a:path>
                <a:path w="357505" h="66675">
                  <a:moveTo>
                    <a:pt x="212356" y="45262"/>
                  </a:moveTo>
                  <a:lnTo>
                    <a:pt x="208724" y="44767"/>
                  </a:lnTo>
                  <a:lnTo>
                    <a:pt x="205092" y="44272"/>
                  </a:lnTo>
                  <a:lnTo>
                    <a:pt x="204038" y="49441"/>
                  </a:lnTo>
                  <a:lnTo>
                    <a:pt x="211797" y="50507"/>
                  </a:lnTo>
                  <a:lnTo>
                    <a:pt x="212356" y="45262"/>
                  </a:lnTo>
                  <a:close/>
                </a:path>
                <a:path w="357505" h="66675">
                  <a:moveTo>
                    <a:pt x="232994" y="48094"/>
                  </a:moveTo>
                  <a:lnTo>
                    <a:pt x="229362" y="47599"/>
                  </a:lnTo>
                  <a:lnTo>
                    <a:pt x="225729" y="47104"/>
                  </a:lnTo>
                  <a:lnTo>
                    <a:pt x="224739" y="52273"/>
                  </a:lnTo>
                  <a:lnTo>
                    <a:pt x="232498" y="53340"/>
                  </a:lnTo>
                  <a:lnTo>
                    <a:pt x="232994" y="48094"/>
                  </a:lnTo>
                  <a:close/>
                </a:path>
                <a:path w="357505" h="66675">
                  <a:moveTo>
                    <a:pt x="253631" y="50927"/>
                  </a:moveTo>
                  <a:lnTo>
                    <a:pt x="249999" y="50431"/>
                  </a:lnTo>
                  <a:lnTo>
                    <a:pt x="246367" y="49936"/>
                  </a:lnTo>
                  <a:lnTo>
                    <a:pt x="245440" y="55118"/>
                  </a:lnTo>
                  <a:lnTo>
                    <a:pt x="253199" y="56184"/>
                  </a:lnTo>
                  <a:lnTo>
                    <a:pt x="253631" y="50927"/>
                  </a:lnTo>
                  <a:close/>
                </a:path>
                <a:path w="357505" h="66675">
                  <a:moveTo>
                    <a:pt x="274269" y="53746"/>
                  </a:moveTo>
                  <a:lnTo>
                    <a:pt x="270637" y="53276"/>
                  </a:lnTo>
                  <a:lnTo>
                    <a:pt x="267004" y="52781"/>
                  </a:lnTo>
                  <a:lnTo>
                    <a:pt x="266141" y="57975"/>
                  </a:lnTo>
                  <a:lnTo>
                    <a:pt x="270027" y="58508"/>
                  </a:lnTo>
                  <a:lnTo>
                    <a:pt x="273913" y="58991"/>
                  </a:lnTo>
                  <a:lnTo>
                    <a:pt x="274269" y="53746"/>
                  </a:lnTo>
                  <a:close/>
                </a:path>
                <a:path w="357505" h="66675">
                  <a:moveTo>
                    <a:pt x="295021" y="55689"/>
                  </a:moveTo>
                  <a:lnTo>
                    <a:pt x="291376" y="55333"/>
                  </a:lnTo>
                  <a:lnTo>
                    <a:pt x="287731" y="54978"/>
                  </a:lnTo>
                  <a:lnTo>
                    <a:pt x="286931" y="60198"/>
                  </a:lnTo>
                  <a:lnTo>
                    <a:pt x="294728" y="60947"/>
                  </a:lnTo>
                  <a:lnTo>
                    <a:pt x="295021" y="55689"/>
                  </a:lnTo>
                  <a:close/>
                </a:path>
                <a:path w="357505" h="66675">
                  <a:moveTo>
                    <a:pt x="315747" y="57670"/>
                  </a:moveTo>
                  <a:lnTo>
                    <a:pt x="312102" y="57327"/>
                  </a:lnTo>
                  <a:lnTo>
                    <a:pt x="308457" y="56972"/>
                  </a:lnTo>
                  <a:lnTo>
                    <a:pt x="307721" y="62191"/>
                  </a:lnTo>
                  <a:lnTo>
                    <a:pt x="315518" y="62941"/>
                  </a:lnTo>
                  <a:lnTo>
                    <a:pt x="315747" y="57670"/>
                  </a:lnTo>
                  <a:close/>
                </a:path>
                <a:path w="357505" h="66675">
                  <a:moveTo>
                    <a:pt x="336486" y="59677"/>
                  </a:moveTo>
                  <a:lnTo>
                    <a:pt x="332841" y="59321"/>
                  </a:lnTo>
                  <a:lnTo>
                    <a:pt x="329196" y="58966"/>
                  </a:lnTo>
                  <a:lnTo>
                    <a:pt x="328523" y="64198"/>
                  </a:lnTo>
                  <a:lnTo>
                    <a:pt x="336321" y="64947"/>
                  </a:lnTo>
                  <a:lnTo>
                    <a:pt x="336486" y="59677"/>
                  </a:lnTo>
                  <a:close/>
                </a:path>
                <a:path w="357505" h="66675">
                  <a:moveTo>
                    <a:pt x="357276" y="60985"/>
                  </a:moveTo>
                  <a:lnTo>
                    <a:pt x="353618" y="60782"/>
                  </a:lnTo>
                  <a:lnTo>
                    <a:pt x="349961" y="60579"/>
                  </a:lnTo>
                  <a:lnTo>
                    <a:pt x="349351" y="65824"/>
                  </a:lnTo>
                  <a:lnTo>
                    <a:pt x="357174" y="66243"/>
                  </a:lnTo>
                  <a:lnTo>
                    <a:pt x="357276" y="6098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 descr=""/>
            <p:cNvSpPr/>
            <p:nvPr/>
          </p:nvSpPr>
          <p:spPr>
            <a:xfrm>
              <a:off x="2297117" y="6170170"/>
              <a:ext cx="217170" cy="0"/>
            </a:xfrm>
            <a:custGeom>
              <a:avLst/>
              <a:gdLst/>
              <a:ahLst/>
              <a:cxnLst/>
              <a:rect l="l" t="t" r="r" b="b"/>
              <a:pathLst>
                <a:path w="217169" h="0">
                  <a:moveTo>
                    <a:pt x="0" y="0"/>
                  </a:moveTo>
                  <a:lnTo>
                    <a:pt x="216626" y="0"/>
                  </a:lnTo>
                </a:path>
              </a:pathLst>
            </a:custGeom>
            <a:ln w="997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 descr=""/>
            <p:cNvSpPr/>
            <p:nvPr/>
          </p:nvSpPr>
          <p:spPr>
            <a:xfrm>
              <a:off x="2526588" y="5701512"/>
              <a:ext cx="1388110" cy="468630"/>
            </a:xfrm>
            <a:custGeom>
              <a:avLst/>
              <a:gdLst/>
              <a:ahLst/>
              <a:cxnLst/>
              <a:rect l="l" t="t" r="r" b="b"/>
              <a:pathLst>
                <a:path w="1388110" h="468629">
                  <a:moveTo>
                    <a:pt x="7988" y="467423"/>
                  </a:moveTo>
                  <a:lnTo>
                    <a:pt x="7302" y="462203"/>
                  </a:lnTo>
                  <a:lnTo>
                    <a:pt x="3657" y="462572"/>
                  </a:lnTo>
                  <a:lnTo>
                    <a:pt x="0" y="462813"/>
                  </a:lnTo>
                  <a:lnTo>
                    <a:pt x="190" y="468071"/>
                  </a:lnTo>
                  <a:lnTo>
                    <a:pt x="4102" y="467817"/>
                  </a:lnTo>
                  <a:lnTo>
                    <a:pt x="7988" y="467423"/>
                  </a:lnTo>
                  <a:close/>
                </a:path>
                <a:path w="1388110" h="468629">
                  <a:moveTo>
                    <a:pt x="28778" y="465289"/>
                  </a:moveTo>
                  <a:lnTo>
                    <a:pt x="28028" y="460082"/>
                  </a:lnTo>
                  <a:lnTo>
                    <a:pt x="24384" y="460451"/>
                  </a:lnTo>
                  <a:lnTo>
                    <a:pt x="20739" y="460819"/>
                  </a:lnTo>
                  <a:lnTo>
                    <a:pt x="20993" y="466090"/>
                  </a:lnTo>
                  <a:lnTo>
                    <a:pt x="28778" y="465289"/>
                  </a:lnTo>
                  <a:close/>
                </a:path>
                <a:path w="1388110" h="468629">
                  <a:moveTo>
                    <a:pt x="49568" y="463143"/>
                  </a:moveTo>
                  <a:lnTo>
                    <a:pt x="48755" y="457949"/>
                  </a:lnTo>
                  <a:lnTo>
                    <a:pt x="45110" y="458317"/>
                  </a:lnTo>
                  <a:lnTo>
                    <a:pt x="41465" y="458685"/>
                  </a:lnTo>
                  <a:lnTo>
                    <a:pt x="41783" y="463943"/>
                  </a:lnTo>
                  <a:lnTo>
                    <a:pt x="49568" y="463143"/>
                  </a:lnTo>
                  <a:close/>
                </a:path>
                <a:path w="1388110" h="468629">
                  <a:moveTo>
                    <a:pt x="70345" y="460959"/>
                  </a:moveTo>
                  <a:lnTo>
                    <a:pt x="69456" y="455764"/>
                  </a:lnTo>
                  <a:lnTo>
                    <a:pt x="65824" y="456196"/>
                  </a:lnTo>
                  <a:lnTo>
                    <a:pt x="62179" y="456565"/>
                  </a:lnTo>
                  <a:lnTo>
                    <a:pt x="62560" y="461822"/>
                  </a:lnTo>
                  <a:lnTo>
                    <a:pt x="66446" y="461416"/>
                  </a:lnTo>
                  <a:lnTo>
                    <a:pt x="70345" y="460959"/>
                  </a:lnTo>
                  <a:close/>
                </a:path>
                <a:path w="1388110" h="468629">
                  <a:moveTo>
                    <a:pt x="91046" y="458050"/>
                  </a:moveTo>
                  <a:lnTo>
                    <a:pt x="90106" y="452869"/>
                  </a:lnTo>
                  <a:lnTo>
                    <a:pt x="86474" y="453377"/>
                  </a:lnTo>
                  <a:lnTo>
                    <a:pt x="82842" y="453885"/>
                  </a:lnTo>
                  <a:lnTo>
                    <a:pt x="83286" y="459130"/>
                  </a:lnTo>
                  <a:lnTo>
                    <a:pt x="91046" y="458050"/>
                  </a:lnTo>
                  <a:close/>
                </a:path>
                <a:path w="1388110" h="468629">
                  <a:moveTo>
                    <a:pt x="111721" y="455180"/>
                  </a:moveTo>
                  <a:lnTo>
                    <a:pt x="110731" y="449999"/>
                  </a:lnTo>
                  <a:lnTo>
                    <a:pt x="107099" y="450507"/>
                  </a:lnTo>
                  <a:lnTo>
                    <a:pt x="103466" y="451015"/>
                  </a:lnTo>
                  <a:lnTo>
                    <a:pt x="103974" y="456260"/>
                  </a:lnTo>
                  <a:lnTo>
                    <a:pt x="111721" y="455180"/>
                  </a:lnTo>
                  <a:close/>
                </a:path>
                <a:path w="1388110" h="468629">
                  <a:moveTo>
                    <a:pt x="132422" y="452285"/>
                  </a:moveTo>
                  <a:lnTo>
                    <a:pt x="131356" y="447116"/>
                  </a:lnTo>
                  <a:lnTo>
                    <a:pt x="127736" y="447636"/>
                  </a:lnTo>
                  <a:lnTo>
                    <a:pt x="124104" y="448144"/>
                  </a:lnTo>
                  <a:lnTo>
                    <a:pt x="124663" y="453377"/>
                  </a:lnTo>
                  <a:lnTo>
                    <a:pt x="132422" y="452285"/>
                  </a:lnTo>
                  <a:close/>
                </a:path>
                <a:path w="1388110" h="468629">
                  <a:moveTo>
                    <a:pt x="153009" y="448665"/>
                  </a:moveTo>
                  <a:lnTo>
                    <a:pt x="151892" y="443509"/>
                  </a:lnTo>
                  <a:lnTo>
                    <a:pt x="148285" y="444144"/>
                  </a:lnTo>
                  <a:lnTo>
                    <a:pt x="144678" y="444766"/>
                  </a:lnTo>
                  <a:lnTo>
                    <a:pt x="145288" y="450011"/>
                  </a:lnTo>
                  <a:lnTo>
                    <a:pt x="153009" y="448665"/>
                  </a:lnTo>
                  <a:close/>
                </a:path>
                <a:path w="1388110" h="468629">
                  <a:moveTo>
                    <a:pt x="173596" y="445071"/>
                  </a:moveTo>
                  <a:lnTo>
                    <a:pt x="172415" y="439940"/>
                  </a:lnTo>
                  <a:lnTo>
                    <a:pt x="168808" y="440563"/>
                  </a:lnTo>
                  <a:lnTo>
                    <a:pt x="165201" y="441185"/>
                  </a:lnTo>
                  <a:lnTo>
                    <a:pt x="165874" y="446417"/>
                  </a:lnTo>
                  <a:lnTo>
                    <a:pt x="173596" y="445071"/>
                  </a:lnTo>
                  <a:close/>
                </a:path>
                <a:path w="1388110" h="468629">
                  <a:moveTo>
                    <a:pt x="194170" y="441477"/>
                  </a:moveTo>
                  <a:lnTo>
                    <a:pt x="192938" y="436359"/>
                  </a:lnTo>
                  <a:lnTo>
                    <a:pt x="189331" y="436981"/>
                  </a:lnTo>
                  <a:lnTo>
                    <a:pt x="185724" y="437603"/>
                  </a:lnTo>
                  <a:lnTo>
                    <a:pt x="186448" y="442823"/>
                  </a:lnTo>
                  <a:lnTo>
                    <a:pt x="194170" y="441477"/>
                  </a:lnTo>
                  <a:close/>
                </a:path>
                <a:path w="1388110" h="468629">
                  <a:moveTo>
                    <a:pt x="214617" y="437210"/>
                  </a:moveTo>
                  <a:lnTo>
                    <a:pt x="213334" y="432092"/>
                  </a:lnTo>
                  <a:lnTo>
                    <a:pt x="209753" y="432841"/>
                  </a:lnTo>
                  <a:lnTo>
                    <a:pt x="206171" y="433590"/>
                  </a:lnTo>
                  <a:lnTo>
                    <a:pt x="206946" y="438797"/>
                  </a:lnTo>
                  <a:lnTo>
                    <a:pt x="214617" y="437210"/>
                  </a:lnTo>
                  <a:close/>
                </a:path>
                <a:path w="1388110" h="468629">
                  <a:moveTo>
                    <a:pt x="235077" y="432968"/>
                  </a:moveTo>
                  <a:lnTo>
                    <a:pt x="233730" y="427863"/>
                  </a:lnTo>
                  <a:lnTo>
                    <a:pt x="230149" y="428612"/>
                  </a:lnTo>
                  <a:lnTo>
                    <a:pt x="226568" y="429361"/>
                  </a:lnTo>
                  <a:lnTo>
                    <a:pt x="227406" y="434555"/>
                  </a:lnTo>
                  <a:lnTo>
                    <a:pt x="235077" y="432968"/>
                  </a:lnTo>
                  <a:close/>
                </a:path>
                <a:path w="1388110" h="468629">
                  <a:moveTo>
                    <a:pt x="255536" y="428726"/>
                  </a:moveTo>
                  <a:lnTo>
                    <a:pt x="254139" y="423633"/>
                  </a:lnTo>
                  <a:lnTo>
                    <a:pt x="250558" y="424383"/>
                  </a:lnTo>
                  <a:lnTo>
                    <a:pt x="246976" y="425132"/>
                  </a:lnTo>
                  <a:lnTo>
                    <a:pt x="247865" y="430314"/>
                  </a:lnTo>
                  <a:lnTo>
                    <a:pt x="255536" y="428726"/>
                  </a:lnTo>
                  <a:close/>
                </a:path>
                <a:path w="1388110" h="468629">
                  <a:moveTo>
                    <a:pt x="275856" y="423849"/>
                  </a:moveTo>
                  <a:lnTo>
                    <a:pt x="274421" y="418782"/>
                  </a:lnTo>
                  <a:lnTo>
                    <a:pt x="270852" y="419633"/>
                  </a:lnTo>
                  <a:lnTo>
                    <a:pt x="267284" y="420484"/>
                  </a:lnTo>
                  <a:lnTo>
                    <a:pt x="268236" y="425665"/>
                  </a:lnTo>
                  <a:lnTo>
                    <a:pt x="275856" y="423849"/>
                  </a:lnTo>
                  <a:close/>
                </a:path>
                <a:path w="1388110" h="468629">
                  <a:moveTo>
                    <a:pt x="296151" y="418985"/>
                  </a:moveTo>
                  <a:lnTo>
                    <a:pt x="294678" y="413931"/>
                  </a:lnTo>
                  <a:lnTo>
                    <a:pt x="291109" y="414782"/>
                  </a:lnTo>
                  <a:lnTo>
                    <a:pt x="287540" y="415632"/>
                  </a:lnTo>
                  <a:lnTo>
                    <a:pt x="288544" y="420801"/>
                  </a:lnTo>
                  <a:lnTo>
                    <a:pt x="296151" y="418985"/>
                  </a:lnTo>
                  <a:close/>
                </a:path>
                <a:path w="1388110" h="468629">
                  <a:moveTo>
                    <a:pt x="316484" y="414134"/>
                  </a:moveTo>
                  <a:lnTo>
                    <a:pt x="314960" y="409092"/>
                  </a:lnTo>
                  <a:lnTo>
                    <a:pt x="311391" y="409943"/>
                  </a:lnTo>
                  <a:lnTo>
                    <a:pt x="307822" y="410794"/>
                  </a:lnTo>
                  <a:lnTo>
                    <a:pt x="308864" y="415950"/>
                  </a:lnTo>
                  <a:lnTo>
                    <a:pt x="316484" y="414134"/>
                  </a:lnTo>
                  <a:close/>
                </a:path>
                <a:path w="1388110" h="468629">
                  <a:moveTo>
                    <a:pt x="336651" y="408711"/>
                  </a:moveTo>
                  <a:lnTo>
                    <a:pt x="335076" y="403682"/>
                  </a:lnTo>
                  <a:lnTo>
                    <a:pt x="331533" y="404634"/>
                  </a:lnTo>
                  <a:lnTo>
                    <a:pt x="327990" y="405587"/>
                  </a:lnTo>
                  <a:lnTo>
                    <a:pt x="329082" y="410743"/>
                  </a:lnTo>
                  <a:lnTo>
                    <a:pt x="336651" y="408711"/>
                  </a:lnTo>
                  <a:close/>
                </a:path>
                <a:path w="1388110" h="468629">
                  <a:moveTo>
                    <a:pt x="356819" y="403301"/>
                  </a:moveTo>
                  <a:lnTo>
                    <a:pt x="355206" y="398284"/>
                  </a:lnTo>
                  <a:lnTo>
                    <a:pt x="351663" y="399237"/>
                  </a:lnTo>
                  <a:lnTo>
                    <a:pt x="348119" y="400189"/>
                  </a:lnTo>
                  <a:lnTo>
                    <a:pt x="349262" y="405333"/>
                  </a:lnTo>
                  <a:lnTo>
                    <a:pt x="356819" y="403301"/>
                  </a:lnTo>
                  <a:close/>
                </a:path>
                <a:path w="1388110" h="468629">
                  <a:moveTo>
                    <a:pt x="376999" y="397891"/>
                  </a:moveTo>
                  <a:lnTo>
                    <a:pt x="375335" y="392887"/>
                  </a:lnTo>
                  <a:lnTo>
                    <a:pt x="371792" y="393839"/>
                  </a:lnTo>
                  <a:lnTo>
                    <a:pt x="368249" y="394792"/>
                  </a:lnTo>
                  <a:lnTo>
                    <a:pt x="369430" y="399923"/>
                  </a:lnTo>
                  <a:lnTo>
                    <a:pt x="376999" y="397891"/>
                  </a:lnTo>
                  <a:close/>
                </a:path>
                <a:path w="1388110" h="468629">
                  <a:moveTo>
                    <a:pt x="397027" y="391985"/>
                  </a:moveTo>
                  <a:lnTo>
                    <a:pt x="395325" y="386994"/>
                  </a:lnTo>
                  <a:lnTo>
                    <a:pt x="391807" y="388035"/>
                  </a:lnTo>
                  <a:lnTo>
                    <a:pt x="388289" y="389077"/>
                  </a:lnTo>
                  <a:lnTo>
                    <a:pt x="389521" y="394195"/>
                  </a:lnTo>
                  <a:lnTo>
                    <a:pt x="397027" y="391985"/>
                  </a:lnTo>
                  <a:close/>
                </a:path>
                <a:path w="1388110" h="468629">
                  <a:moveTo>
                    <a:pt x="417055" y="386054"/>
                  </a:moveTo>
                  <a:lnTo>
                    <a:pt x="415315" y="381076"/>
                  </a:lnTo>
                  <a:lnTo>
                    <a:pt x="411797" y="382117"/>
                  </a:lnTo>
                  <a:lnTo>
                    <a:pt x="408279" y="383159"/>
                  </a:lnTo>
                  <a:lnTo>
                    <a:pt x="409549" y="388277"/>
                  </a:lnTo>
                  <a:lnTo>
                    <a:pt x="417055" y="386054"/>
                  </a:lnTo>
                  <a:close/>
                </a:path>
                <a:path w="1388110" h="468629">
                  <a:moveTo>
                    <a:pt x="437083" y="380136"/>
                  </a:moveTo>
                  <a:lnTo>
                    <a:pt x="435305" y="375170"/>
                  </a:lnTo>
                  <a:lnTo>
                    <a:pt x="431787" y="376212"/>
                  </a:lnTo>
                  <a:lnTo>
                    <a:pt x="428269" y="377253"/>
                  </a:lnTo>
                  <a:lnTo>
                    <a:pt x="429577" y="382358"/>
                  </a:lnTo>
                  <a:lnTo>
                    <a:pt x="437083" y="380136"/>
                  </a:lnTo>
                  <a:close/>
                </a:path>
                <a:path w="1388110" h="468629">
                  <a:moveTo>
                    <a:pt x="456984" y="373786"/>
                  </a:moveTo>
                  <a:lnTo>
                    <a:pt x="455168" y="368846"/>
                  </a:lnTo>
                  <a:lnTo>
                    <a:pt x="451675" y="369963"/>
                  </a:lnTo>
                  <a:lnTo>
                    <a:pt x="448183" y="371081"/>
                  </a:lnTo>
                  <a:lnTo>
                    <a:pt x="449529" y="376174"/>
                  </a:lnTo>
                  <a:lnTo>
                    <a:pt x="456984" y="373786"/>
                  </a:lnTo>
                  <a:close/>
                </a:path>
                <a:path w="1388110" h="468629">
                  <a:moveTo>
                    <a:pt x="476872" y="367411"/>
                  </a:moveTo>
                  <a:lnTo>
                    <a:pt x="475018" y="362483"/>
                  </a:lnTo>
                  <a:lnTo>
                    <a:pt x="471525" y="363601"/>
                  </a:lnTo>
                  <a:lnTo>
                    <a:pt x="468033" y="364718"/>
                  </a:lnTo>
                  <a:lnTo>
                    <a:pt x="469417" y="369798"/>
                  </a:lnTo>
                  <a:lnTo>
                    <a:pt x="476872" y="367411"/>
                  </a:lnTo>
                  <a:close/>
                </a:path>
                <a:path w="1388110" h="468629">
                  <a:moveTo>
                    <a:pt x="496747" y="361035"/>
                  </a:moveTo>
                  <a:lnTo>
                    <a:pt x="494868" y="356120"/>
                  </a:lnTo>
                  <a:lnTo>
                    <a:pt x="491375" y="357238"/>
                  </a:lnTo>
                  <a:lnTo>
                    <a:pt x="487883" y="358355"/>
                  </a:lnTo>
                  <a:lnTo>
                    <a:pt x="489292" y="363435"/>
                  </a:lnTo>
                  <a:lnTo>
                    <a:pt x="496747" y="361035"/>
                  </a:lnTo>
                  <a:close/>
                </a:path>
                <a:path w="1388110" h="468629">
                  <a:moveTo>
                    <a:pt x="516521" y="354304"/>
                  </a:moveTo>
                  <a:lnTo>
                    <a:pt x="514604" y="349389"/>
                  </a:lnTo>
                  <a:lnTo>
                    <a:pt x="511136" y="350583"/>
                  </a:lnTo>
                  <a:lnTo>
                    <a:pt x="507669" y="351777"/>
                  </a:lnTo>
                  <a:lnTo>
                    <a:pt x="509117" y="356844"/>
                  </a:lnTo>
                  <a:lnTo>
                    <a:pt x="516521" y="354304"/>
                  </a:lnTo>
                  <a:close/>
                </a:path>
                <a:path w="1388110" h="468629">
                  <a:moveTo>
                    <a:pt x="536270" y="347535"/>
                  </a:moveTo>
                  <a:lnTo>
                    <a:pt x="534327" y="342633"/>
                  </a:lnTo>
                  <a:lnTo>
                    <a:pt x="530860" y="343827"/>
                  </a:lnTo>
                  <a:lnTo>
                    <a:pt x="527392" y="345020"/>
                  </a:lnTo>
                  <a:lnTo>
                    <a:pt x="528866" y="350075"/>
                  </a:lnTo>
                  <a:lnTo>
                    <a:pt x="536270" y="347535"/>
                  </a:lnTo>
                  <a:close/>
                </a:path>
                <a:path w="1388110" h="468629">
                  <a:moveTo>
                    <a:pt x="556031" y="340766"/>
                  </a:moveTo>
                  <a:lnTo>
                    <a:pt x="554050" y="335876"/>
                  </a:lnTo>
                  <a:lnTo>
                    <a:pt x="550583" y="337070"/>
                  </a:lnTo>
                  <a:lnTo>
                    <a:pt x="547116" y="338264"/>
                  </a:lnTo>
                  <a:lnTo>
                    <a:pt x="548627" y="343306"/>
                  </a:lnTo>
                  <a:lnTo>
                    <a:pt x="556031" y="340766"/>
                  </a:lnTo>
                  <a:close/>
                </a:path>
                <a:path w="1388110" h="468629">
                  <a:moveTo>
                    <a:pt x="575665" y="333692"/>
                  </a:moveTo>
                  <a:lnTo>
                    <a:pt x="573659" y="328828"/>
                  </a:lnTo>
                  <a:lnTo>
                    <a:pt x="570217" y="330073"/>
                  </a:lnTo>
                  <a:lnTo>
                    <a:pt x="566775" y="331317"/>
                  </a:lnTo>
                  <a:lnTo>
                    <a:pt x="568312" y="336359"/>
                  </a:lnTo>
                  <a:lnTo>
                    <a:pt x="575665" y="333692"/>
                  </a:lnTo>
                  <a:close/>
                </a:path>
                <a:path w="1388110" h="468629">
                  <a:moveTo>
                    <a:pt x="595299" y="326593"/>
                  </a:moveTo>
                  <a:lnTo>
                    <a:pt x="593267" y="321729"/>
                  </a:lnTo>
                  <a:lnTo>
                    <a:pt x="589826" y="322973"/>
                  </a:lnTo>
                  <a:lnTo>
                    <a:pt x="586384" y="324218"/>
                  </a:lnTo>
                  <a:lnTo>
                    <a:pt x="587946" y="329260"/>
                  </a:lnTo>
                  <a:lnTo>
                    <a:pt x="591616" y="327914"/>
                  </a:lnTo>
                  <a:lnTo>
                    <a:pt x="595299" y="326593"/>
                  </a:lnTo>
                  <a:close/>
                </a:path>
                <a:path w="1388110" h="468629">
                  <a:moveTo>
                    <a:pt x="614921" y="319468"/>
                  </a:moveTo>
                  <a:lnTo>
                    <a:pt x="612863" y="314617"/>
                  </a:lnTo>
                  <a:lnTo>
                    <a:pt x="609422" y="315861"/>
                  </a:lnTo>
                  <a:lnTo>
                    <a:pt x="605980" y="317106"/>
                  </a:lnTo>
                  <a:lnTo>
                    <a:pt x="607568" y="322135"/>
                  </a:lnTo>
                  <a:lnTo>
                    <a:pt x="614921" y="319468"/>
                  </a:lnTo>
                  <a:close/>
                </a:path>
                <a:path w="1388110" h="468629">
                  <a:moveTo>
                    <a:pt x="634466" y="312127"/>
                  </a:moveTo>
                  <a:lnTo>
                    <a:pt x="632396" y="307289"/>
                  </a:lnTo>
                  <a:lnTo>
                    <a:pt x="628967" y="308584"/>
                  </a:lnTo>
                  <a:lnTo>
                    <a:pt x="625538" y="309892"/>
                  </a:lnTo>
                  <a:lnTo>
                    <a:pt x="627151" y="314896"/>
                  </a:lnTo>
                  <a:lnTo>
                    <a:pt x="634466" y="312127"/>
                  </a:lnTo>
                  <a:close/>
                </a:path>
                <a:path w="1388110" h="468629">
                  <a:moveTo>
                    <a:pt x="653986" y="304711"/>
                  </a:moveTo>
                  <a:lnTo>
                    <a:pt x="651891" y="299885"/>
                  </a:lnTo>
                  <a:lnTo>
                    <a:pt x="648462" y="301180"/>
                  </a:lnTo>
                  <a:lnTo>
                    <a:pt x="645033" y="302475"/>
                  </a:lnTo>
                  <a:lnTo>
                    <a:pt x="646671" y="307492"/>
                  </a:lnTo>
                  <a:lnTo>
                    <a:pt x="653986" y="304711"/>
                  </a:lnTo>
                  <a:close/>
                </a:path>
                <a:path w="1388110" h="468629">
                  <a:moveTo>
                    <a:pt x="673506" y="297294"/>
                  </a:moveTo>
                  <a:lnTo>
                    <a:pt x="671385" y="292481"/>
                  </a:lnTo>
                  <a:lnTo>
                    <a:pt x="667956" y="293776"/>
                  </a:lnTo>
                  <a:lnTo>
                    <a:pt x="664527" y="295071"/>
                  </a:lnTo>
                  <a:lnTo>
                    <a:pt x="666191" y="300075"/>
                  </a:lnTo>
                  <a:lnTo>
                    <a:pt x="673506" y="297294"/>
                  </a:lnTo>
                  <a:close/>
                </a:path>
                <a:path w="1388110" h="468629">
                  <a:moveTo>
                    <a:pt x="692950" y="289725"/>
                  </a:moveTo>
                  <a:lnTo>
                    <a:pt x="690816" y="284911"/>
                  </a:lnTo>
                  <a:lnTo>
                    <a:pt x="687400" y="286258"/>
                  </a:lnTo>
                  <a:lnTo>
                    <a:pt x="683983" y="287604"/>
                  </a:lnTo>
                  <a:lnTo>
                    <a:pt x="685673" y="292595"/>
                  </a:lnTo>
                  <a:lnTo>
                    <a:pt x="692950" y="289725"/>
                  </a:lnTo>
                  <a:close/>
                </a:path>
                <a:path w="1388110" h="468629">
                  <a:moveTo>
                    <a:pt x="712368" y="282079"/>
                  </a:moveTo>
                  <a:lnTo>
                    <a:pt x="710222" y="277266"/>
                  </a:lnTo>
                  <a:lnTo>
                    <a:pt x="706805" y="278612"/>
                  </a:lnTo>
                  <a:lnTo>
                    <a:pt x="703389" y="279958"/>
                  </a:lnTo>
                  <a:lnTo>
                    <a:pt x="705091" y="284949"/>
                  </a:lnTo>
                  <a:lnTo>
                    <a:pt x="712368" y="282079"/>
                  </a:lnTo>
                  <a:close/>
                </a:path>
                <a:path w="1388110" h="468629">
                  <a:moveTo>
                    <a:pt x="731799" y="274421"/>
                  </a:moveTo>
                  <a:lnTo>
                    <a:pt x="729627" y="269621"/>
                  </a:lnTo>
                  <a:lnTo>
                    <a:pt x="726211" y="270967"/>
                  </a:lnTo>
                  <a:lnTo>
                    <a:pt x="722795" y="272313"/>
                  </a:lnTo>
                  <a:lnTo>
                    <a:pt x="724522" y="277291"/>
                  </a:lnTo>
                  <a:lnTo>
                    <a:pt x="731799" y="274421"/>
                  </a:lnTo>
                  <a:close/>
                </a:path>
                <a:path w="1388110" h="468629">
                  <a:moveTo>
                    <a:pt x="751179" y="266674"/>
                  </a:moveTo>
                  <a:lnTo>
                    <a:pt x="748995" y="261886"/>
                  </a:lnTo>
                  <a:lnTo>
                    <a:pt x="745591" y="263258"/>
                  </a:lnTo>
                  <a:lnTo>
                    <a:pt x="742188" y="264642"/>
                  </a:lnTo>
                  <a:lnTo>
                    <a:pt x="743927" y="269608"/>
                  </a:lnTo>
                  <a:lnTo>
                    <a:pt x="751179" y="266674"/>
                  </a:lnTo>
                  <a:close/>
                </a:path>
                <a:path w="1388110" h="468629">
                  <a:moveTo>
                    <a:pt x="770521" y="258826"/>
                  </a:moveTo>
                  <a:lnTo>
                    <a:pt x="768324" y="254050"/>
                  </a:lnTo>
                  <a:lnTo>
                    <a:pt x="764921" y="255422"/>
                  </a:lnTo>
                  <a:lnTo>
                    <a:pt x="761517" y="256806"/>
                  </a:lnTo>
                  <a:lnTo>
                    <a:pt x="763270" y="261772"/>
                  </a:lnTo>
                  <a:lnTo>
                    <a:pt x="770521" y="258826"/>
                  </a:lnTo>
                  <a:close/>
                </a:path>
                <a:path w="1388110" h="468629">
                  <a:moveTo>
                    <a:pt x="789851" y="250990"/>
                  </a:moveTo>
                  <a:lnTo>
                    <a:pt x="787641" y="246214"/>
                  </a:lnTo>
                  <a:lnTo>
                    <a:pt x="784237" y="247586"/>
                  </a:lnTo>
                  <a:lnTo>
                    <a:pt x="780834" y="248970"/>
                  </a:lnTo>
                  <a:lnTo>
                    <a:pt x="782599" y="253923"/>
                  </a:lnTo>
                  <a:lnTo>
                    <a:pt x="789851" y="250990"/>
                  </a:lnTo>
                  <a:close/>
                </a:path>
                <a:path w="1388110" h="468629">
                  <a:moveTo>
                    <a:pt x="809167" y="243078"/>
                  </a:moveTo>
                  <a:lnTo>
                    <a:pt x="806945" y="238315"/>
                  </a:lnTo>
                  <a:lnTo>
                    <a:pt x="803554" y="239712"/>
                  </a:lnTo>
                  <a:lnTo>
                    <a:pt x="800163" y="241122"/>
                  </a:lnTo>
                  <a:lnTo>
                    <a:pt x="801941" y="246075"/>
                  </a:lnTo>
                  <a:lnTo>
                    <a:pt x="809167" y="243078"/>
                  </a:lnTo>
                  <a:close/>
                </a:path>
                <a:path w="1388110" h="468629">
                  <a:moveTo>
                    <a:pt x="828459" y="235089"/>
                  </a:moveTo>
                  <a:lnTo>
                    <a:pt x="826223" y="230314"/>
                  </a:lnTo>
                  <a:lnTo>
                    <a:pt x="822833" y="231724"/>
                  </a:lnTo>
                  <a:lnTo>
                    <a:pt x="819442" y="233133"/>
                  </a:lnTo>
                  <a:lnTo>
                    <a:pt x="821232" y="238086"/>
                  </a:lnTo>
                  <a:lnTo>
                    <a:pt x="828459" y="235089"/>
                  </a:lnTo>
                  <a:close/>
                </a:path>
                <a:path w="1388110" h="468629">
                  <a:moveTo>
                    <a:pt x="847725" y="227114"/>
                  </a:moveTo>
                  <a:lnTo>
                    <a:pt x="845489" y="222338"/>
                  </a:lnTo>
                  <a:lnTo>
                    <a:pt x="842098" y="223748"/>
                  </a:lnTo>
                  <a:lnTo>
                    <a:pt x="838708" y="225158"/>
                  </a:lnTo>
                  <a:lnTo>
                    <a:pt x="840498" y="230111"/>
                  </a:lnTo>
                  <a:lnTo>
                    <a:pt x="847725" y="227114"/>
                  </a:lnTo>
                  <a:close/>
                </a:path>
                <a:path w="1388110" h="468629">
                  <a:moveTo>
                    <a:pt x="867003" y="219100"/>
                  </a:moveTo>
                  <a:lnTo>
                    <a:pt x="864743" y="214337"/>
                  </a:lnTo>
                  <a:lnTo>
                    <a:pt x="861364" y="215760"/>
                  </a:lnTo>
                  <a:lnTo>
                    <a:pt x="857973" y="217182"/>
                  </a:lnTo>
                  <a:lnTo>
                    <a:pt x="859790" y="222123"/>
                  </a:lnTo>
                  <a:lnTo>
                    <a:pt x="867003" y="219100"/>
                  </a:lnTo>
                  <a:close/>
                </a:path>
                <a:path w="1388110" h="468629">
                  <a:moveTo>
                    <a:pt x="886244" y="211023"/>
                  </a:moveTo>
                  <a:lnTo>
                    <a:pt x="883983" y="206260"/>
                  </a:lnTo>
                  <a:lnTo>
                    <a:pt x="880605" y="207683"/>
                  </a:lnTo>
                  <a:lnTo>
                    <a:pt x="877227" y="209105"/>
                  </a:lnTo>
                  <a:lnTo>
                    <a:pt x="879030" y="214045"/>
                  </a:lnTo>
                  <a:lnTo>
                    <a:pt x="886244" y="211023"/>
                  </a:lnTo>
                  <a:close/>
                </a:path>
                <a:path w="1388110" h="468629">
                  <a:moveTo>
                    <a:pt x="905471" y="202933"/>
                  </a:moveTo>
                  <a:lnTo>
                    <a:pt x="903211" y="198170"/>
                  </a:lnTo>
                  <a:lnTo>
                    <a:pt x="899833" y="199593"/>
                  </a:lnTo>
                  <a:lnTo>
                    <a:pt x="896454" y="201015"/>
                  </a:lnTo>
                  <a:lnTo>
                    <a:pt x="898271" y="205955"/>
                  </a:lnTo>
                  <a:lnTo>
                    <a:pt x="905471" y="202933"/>
                  </a:lnTo>
                  <a:close/>
                </a:path>
                <a:path w="1388110" h="468629">
                  <a:moveTo>
                    <a:pt x="924725" y="194843"/>
                  </a:moveTo>
                  <a:lnTo>
                    <a:pt x="922451" y="190093"/>
                  </a:lnTo>
                  <a:lnTo>
                    <a:pt x="919073" y="191516"/>
                  </a:lnTo>
                  <a:lnTo>
                    <a:pt x="915695" y="192938"/>
                  </a:lnTo>
                  <a:lnTo>
                    <a:pt x="917511" y="197878"/>
                  </a:lnTo>
                  <a:lnTo>
                    <a:pt x="924725" y="194843"/>
                  </a:lnTo>
                  <a:close/>
                </a:path>
                <a:path w="1388110" h="468629">
                  <a:moveTo>
                    <a:pt x="943940" y="186715"/>
                  </a:moveTo>
                  <a:lnTo>
                    <a:pt x="941666" y="181952"/>
                  </a:lnTo>
                  <a:lnTo>
                    <a:pt x="938288" y="183388"/>
                  </a:lnTo>
                  <a:lnTo>
                    <a:pt x="934910" y="184823"/>
                  </a:lnTo>
                  <a:lnTo>
                    <a:pt x="936739" y="189763"/>
                  </a:lnTo>
                  <a:lnTo>
                    <a:pt x="943940" y="186715"/>
                  </a:lnTo>
                  <a:close/>
                </a:path>
                <a:path w="1388110" h="468629">
                  <a:moveTo>
                    <a:pt x="963155" y="178587"/>
                  </a:moveTo>
                  <a:lnTo>
                    <a:pt x="960882" y="173824"/>
                  </a:lnTo>
                  <a:lnTo>
                    <a:pt x="957503" y="175260"/>
                  </a:lnTo>
                  <a:lnTo>
                    <a:pt x="954125" y="176695"/>
                  </a:lnTo>
                  <a:lnTo>
                    <a:pt x="955954" y="181635"/>
                  </a:lnTo>
                  <a:lnTo>
                    <a:pt x="963155" y="178587"/>
                  </a:lnTo>
                  <a:close/>
                </a:path>
                <a:path w="1388110" h="468629">
                  <a:moveTo>
                    <a:pt x="982357" y="170459"/>
                  </a:moveTo>
                  <a:lnTo>
                    <a:pt x="980084" y="165696"/>
                  </a:lnTo>
                  <a:lnTo>
                    <a:pt x="976706" y="167132"/>
                  </a:lnTo>
                  <a:lnTo>
                    <a:pt x="973328" y="168567"/>
                  </a:lnTo>
                  <a:lnTo>
                    <a:pt x="975156" y="173507"/>
                  </a:lnTo>
                  <a:lnTo>
                    <a:pt x="982357" y="170459"/>
                  </a:lnTo>
                  <a:close/>
                </a:path>
                <a:path w="1388110" h="468629">
                  <a:moveTo>
                    <a:pt x="1001572" y="162306"/>
                  </a:moveTo>
                  <a:lnTo>
                    <a:pt x="999299" y="157556"/>
                  </a:lnTo>
                  <a:lnTo>
                    <a:pt x="995921" y="158991"/>
                  </a:lnTo>
                  <a:lnTo>
                    <a:pt x="992543" y="160426"/>
                  </a:lnTo>
                  <a:lnTo>
                    <a:pt x="994371" y="165366"/>
                  </a:lnTo>
                  <a:lnTo>
                    <a:pt x="1001572" y="162306"/>
                  </a:lnTo>
                  <a:close/>
                </a:path>
                <a:path w="1388110" h="468629">
                  <a:moveTo>
                    <a:pt x="1020787" y="154178"/>
                  </a:moveTo>
                  <a:lnTo>
                    <a:pt x="1018514" y="149415"/>
                  </a:lnTo>
                  <a:lnTo>
                    <a:pt x="1015136" y="150850"/>
                  </a:lnTo>
                  <a:lnTo>
                    <a:pt x="1011758" y="152285"/>
                  </a:lnTo>
                  <a:lnTo>
                    <a:pt x="1013587" y="157226"/>
                  </a:lnTo>
                  <a:lnTo>
                    <a:pt x="1020787" y="154178"/>
                  </a:lnTo>
                  <a:close/>
                </a:path>
                <a:path w="1388110" h="468629">
                  <a:moveTo>
                    <a:pt x="1040003" y="146037"/>
                  </a:moveTo>
                  <a:lnTo>
                    <a:pt x="1037729" y="141274"/>
                  </a:lnTo>
                  <a:lnTo>
                    <a:pt x="1034351" y="142709"/>
                  </a:lnTo>
                  <a:lnTo>
                    <a:pt x="1030973" y="144145"/>
                  </a:lnTo>
                  <a:lnTo>
                    <a:pt x="1032802" y="149085"/>
                  </a:lnTo>
                  <a:lnTo>
                    <a:pt x="1040003" y="146037"/>
                  </a:lnTo>
                  <a:close/>
                </a:path>
                <a:path w="1388110" h="468629">
                  <a:moveTo>
                    <a:pt x="1059218" y="137909"/>
                  </a:moveTo>
                  <a:lnTo>
                    <a:pt x="1056944" y="133159"/>
                  </a:lnTo>
                  <a:lnTo>
                    <a:pt x="1053566" y="134581"/>
                  </a:lnTo>
                  <a:lnTo>
                    <a:pt x="1050188" y="136004"/>
                  </a:lnTo>
                  <a:lnTo>
                    <a:pt x="1052017" y="140944"/>
                  </a:lnTo>
                  <a:lnTo>
                    <a:pt x="1059218" y="137909"/>
                  </a:lnTo>
                  <a:close/>
                </a:path>
                <a:path w="1388110" h="468629">
                  <a:moveTo>
                    <a:pt x="1078445" y="129806"/>
                  </a:moveTo>
                  <a:lnTo>
                    <a:pt x="1076172" y="125056"/>
                  </a:lnTo>
                  <a:lnTo>
                    <a:pt x="1072794" y="126479"/>
                  </a:lnTo>
                  <a:lnTo>
                    <a:pt x="1069416" y="127901"/>
                  </a:lnTo>
                  <a:lnTo>
                    <a:pt x="1071232" y="132842"/>
                  </a:lnTo>
                  <a:lnTo>
                    <a:pt x="1078445" y="129806"/>
                  </a:lnTo>
                  <a:close/>
                </a:path>
                <a:path w="1388110" h="468629">
                  <a:moveTo>
                    <a:pt x="1097661" y="121704"/>
                  </a:moveTo>
                  <a:lnTo>
                    <a:pt x="1095400" y="116954"/>
                  </a:lnTo>
                  <a:lnTo>
                    <a:pt x="1092022" y="118376"/>
                  </a:lnTo>
                  <a:lnTo>
                    <a:pt x="1088644" y="119799"/>
                  </a:lnTo>
                  <a:lnTo>
                    <a:pt x="1090460" y="124752"/>
                  </a:lnTo>
                  <a:lnTo>
                    <a:pt x="1097661" y="121704"/>
                  </a:lnTo>
                  <a:close/>
                </a:path>
                <a:path w="1388110" h="468629">
                  <a:moveTo>
                    <a:pt x="1116888" y="113626"/>
                  </a:moveTo>
                  <a:lnTo>
                    <a:pt x="1114640" y="108864"/>
                  </a:lnTo>
                  <a:lnTo>
                    <a:pt x="1111250" y="110274"/>
                  </a:lnTo>
                  <a:lnTo>
                    <a:pt x="1107859" y="111683"/>
                  </a:lnTo>
                  <a:lnTo>
                    <a:pt x="1109675" y="116636"/>
                  </a:lnTo>
                  <a:lnTo>
                    <a:pt x="1116888" y="113626"/>
                  </a:lnTo>
                  <a:close/>
                </a:path>
                <a:path w="1388110" h="468629">
                  <a:moveTo>
                    <a:pt x="1136154" y="105600"/>
                  </a:moveTo>
                  <a:lnTo>
                    <a:pt x="1133906" y="100838"/>
                  </a:lnTo>
                  <a:lnTo>
                    <a:pt x="1130515" y="102247"/>
                  </a:lnTo>
                  <a:lnTo>
                    <a:pt x="1127125" y="103657"/>
                  </a:lnTo>
                  <a:lnTo>
                    <a:pt x="1128941" y="108610"/>
                  </a:lnTo>
                  <a:lnTo>
                    <a:pt x="1136154" y="105600"/>
                  </a:lnTo>
                  <a:close/>
                </a:path>
                <a:path w="1388110" h="468629">
                  <a:moveTo>
                    <a:pt x="1155407" y="97574"/>
                  </a:moveTo>
                  <a:lnTo>
                    <a:pt x="1153172" y="92811"/>
                  </a:lnTo>
                  <a:lnTo>
                    <a:pt x="1149781" y="94221"/>
                  </a:lnTo>
                  <a:lnTo>
                    <a:pt x="1146390" y="95631"/>
                  </a:lnTo>
                  <a:lnTo>
                    <a:pt x="1148194" y="100584"/>
                  </a:lnTo>
                  <a:lnTo>
                    <a:pt x="1155407" y="97574"/>
                  </a:lnTo>
                  <a:close/>
                </a:path>
                <a:path w="1388110" h="468629">
                  <a:moveTo>
                    <a:pt x="1174673" y="89547"/>
                  </a:moveTo>
                  <a:lnTo>
                    <a:pt x="1172438" y="84785"/>
                  </a:lnTo>
                  <a:lnTo>
                    <a:pt x="1169047" y="86194"/>
                  </a:lnTo>
                  <a:lnTo>
                    <a:pt x="1165656" y="87604"/>
                  </a:lnTo>
                  <a:lnTo>
                    <a:pt x="1167447" y="92557"/>
                  </a:lnTo>
                  <a:lnTo>
                    <a:pt x="1174673" y="89547"/>
                  </a:lnTo>
                  <a:close/>
                </a:path>
                <a:path w="1388110" h="468629">
                  <a:moveTo>
                    <a:pt x="1193952" y="81648"/>
                  </a:moveTo>
                  <a:lnTo>
                    <a:pt x="1191729" y="76873"/>
                  </a:lnTo>
                  <a:lnTo>
                    <a:pt x="1188339" y="78257"/>
                  </a:lnTo>
                  <a:lnTo>
                    <a:pt x="1184948" y="79654"/>
                  </a:lnTo>
                  <a:lnTo>
                    <a:pt x="1186726" y="84607"/>
                  </a:lnTo>
                  <a:lnTo>
                    <a:pt x="1193952" y="81648"/>
                  </a:lnTo>
                  <a:close/>
                </a:path>
                <a:path w="1388110" h="468629">
                  <a:moveTo>
                    <a:pt x="1213269" y="73736"/>
                  </a:moveTo>
                  <a:lnTo>
                    <a:pt x="1211046" y="68948"/>
                  </a:lnTo>
                  <a:lnTo>
                    <a:pt x="1207655" y="70345"/>
                  </a:lnTo>
                  <a:lnTo>
                    <a:pt x="1204264" y="71742"/>
                  </a:lnTo>
                  <a:lnTo>
                    <a:pt x="1206030" y="76695"/>
                  </a:lnTo>
                  <a:lnTo>
                    <a:pt x="1213269" y="73736"/>
                  </a:lnTo>
                  <a:close/>
                </a:path>
                <a:path w="1388110" h="468629">
                  <a:moveTo>
                    <a:pt x="1232573" y="65836"/>
                  </a:moveTo>
                  <a:lnTo>
                    <a:pt x="1230363" y="61048"/>
                  </a:lnTo>
                  <a:lnTo>
                    <a:pt x="1226972" y="62445"/>
                  </a:lnTo>
                  <a:lnTo>
                    <a:pt x="1223581" y="63842"/>
                  </a:lnTo>
                  <a:lnTo>
                    <a:pt x="1225334" y="68808"/>
                  </a:lnTo>
                  <a:lnTo>
                    <a:pt x="1232573" y="65836"/>
                  </a:lnTo>
                  <a:close/>
                </a:path>
                <a:path w="1388110" h="468629">
                  <a:moveTo>
                    <a:pt x="1251915" y="58026"/>
                  </a:moveTo>
                  <a:lnTo>
                    <a:pt x="1249718" y="53238"/>
                  </a:lnTo>
                  <a:lnTo>
                    <a:pt x="1246314" y="54597"/>
                  </a:lnTo>
                  <a:lnTo>
                    <a:pt x="1242910" y="55956"/>
                  </a:lnTo>
                  <a:lnTo>
                    <a:pt x="1244663" y="60934"/>
                  </a:lnTo>
                  <a:lnTo>
                    <a:pt x="1251915" y="58026"/>
                  </a:lnTo>
                  <a:close/>
                </a:path>
                <a:path w="1388110" h="468629">
                  <a:moveTo>
                    <a:pt x="1271282" y="50279"/>
                  </a:moveTo>
                  <a:lnTo>
                    <a:pt x="1269098" y="45491"/>
                  </a:lnTo>
                  <a:lnTo>
                    <a:pt x="1265694" y="46850"/>
                  </a:lnTo>
                  <a:lnTo>
                    <a:pt x="1262291" y="48209"/>
                  </a:lnTo>
                  <a:lnTo>
                    <a:pt x="1264018" y="53187"/>
                  </a:lnTo>
                  <a:lnTo>
                    <a:pt x="1271282" y="50279"/>
                  </a:lnTo>
                  <a:close/>
                </a:path>
                <a:path w="1388110" h="468629">
                  <a:moveTo>
                    <a:pt x="1290637" y="42545"/>
                  </a:moveTo>
                  <a:lnTo>
                    <a:pt x="1288465" y="37744"/>
                  </a:lnTo>
                  <a:lnTo>
                    <a:pt x="1285062" y="39103"/>
                  </a:lnTo>
                  <a:lnTo>
                    <a:pt x="1281658" y="40462"/>
                  </a:lnTo>
                  <a:lnTo>
                    <a:pt x="1283373" y="45440"/>
                  </a:lnTo>
                  <a:lnTo>
                    <a:pt x="1290637" y="42545"/>
                  </a:lnTo>
                  <a:close/>
                </a:path>
                <a:path w="1388110" h="468629">
                  <a:moveTo>
                    <a:pt x="1310030" y="34836"/>
                  </a:moveTo>
                  <a:lnTo>
                    <a:pt x="1307884" y="30022"/>
                  </a:lnTo>
                  <a:lnTo>
                    <a:pt x="1304455" y="31356"/>
                  </a:lnTo>
                  <a:lnTo>
                    <a:pt x="1301038" y="32702"/>
                  </a:lnTo>
                  <a:lnTo>
                    <a:pt x="1302753" y="37680"/>
                  </a:lnTo>
                  <a:lnTo>
                    <a:pt x="1306385" y="36245"/>
                  </a:lnTo>
                  <a:lnTo>
                    <a:pt x="1310030" y="34836"/>
                  </a:lnTo>
                  <a:close/>
                </a:path>
                <a:path w="1388110" h="468629">
                  <a:moveTo>
                    <a:pt x="1329474" y="27292"/>
                  </a:moveTo>
                  <a:lnTo>
                    <a:pt x="1327340" y="22466"/>
                  </a:lnTo>
                  <a:lnTo>
                    <a:pt x="1323911" y="23799"/>
                  </a:lnTo>
                  <a:lnTo>
                    <a:pt x="1320482" y="25133"/>
                  </a:lnTo>
                  <a:lnTo>
                    <a:pt x="1322184" y="30111"/>
                  </a:lnTo>
                  <a:lnTo>
                    <a:pt x="1329474" y="27292"/>
                  </a:lnTo>
                  <a:close/>
                </a:path>
                <a:path w="1388110" h="468629">
                  <a:moveTo>
                    <a:pt x="1348905" y="19735"/>
                  </a:moveTo>
                  <a:lnTo>
                    <a:pt x="1346784" y="14909"/>
                  </a:lnTo>
                  <a:lnTo>
                    <a:pt x="1343367" y="16243"/>
                  </a:lnTo>
                  <a:lnTo>
                    <a:pt x="1339938" y="17576"/>
                  </a:lnTo>
                  <a:lnTo>
                    <a:pt x="1341628" y="22567"/>
                  </a:lnTo>
                  <a:lnTo>
                    <a:pt x="1348905" y="19735"/>
                  </a:lnTo>
                  <a:close/>
                </a:path>
                <a:path w="1388110" h="468629">
                  <a:moveTo>
                    <a:pt x="1368348" y="12192"/>
                  </a:moveTo>
                  <a:lnTo>
                    <a:pt x="1366253" y="7353"/>
                  </a:lnTo>
                  <a:lnTo>
                    <a:pt x="1362824" y="8686"/>
                  </a:lnTo>
                  <a:lnTo>
                    <a:pt x="1359395" y="10020"/>
                  </a:lnTo>
                  <a:lnTo>
                    <a:pt x="1361059" y="15011"/>
                  </a:lnTo>
                  <a:lnTo>
                    <a:pt x="1368348" y="12192"/>
                  </a:lnTo>
                  <a:close/>
                </a:path>
                <a:path w="1388110" h="468629">
                  <a:moveTo>
                    <a:pt x="1387868" y="4838"/>
                  </a:moveTo>
                  <a:lnTo>
                    <a:pt x="1385785" y="0"/>
                  </a:lnTo>
                  <a:lnTo>
                    <a:pt x="1382344" y="1282"/>
                  </a:lnTo>
                  <a:lnTo>
                    <a:pt x="1378902" y="2565"/>
                  </a:lnTo>
                  <a:lnTo>
                    <a:pt x="1380553" y="7569"/>
                  </a:lnTo>
                  <a:lnTo>
                    <a:pt x="1387868" y="483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 descr=""/>
            <p:cNvSpPr/>
            <p:nvPr/>
          </p:nvSpPr>
          <p:spPr>
            <a:xfrm>
              <a:off x="3905491" y="5459361"/>
              <a:ext cx="1061720" cy="250190"/>
            </a:xfrm>
            <a:custGeom>
              <a:avLst/>
              <a:gdLst/>
              <a:ahLst/>
              <a:cxnLst/>
              <a:rect l="l" t="t" r="r" b="b"/>
              <a:pathLst>
                <a:path w="1061720" h="250189">
                  <a:moveTo>
                    <a:pt x="8966" y="246989"/>
                  </a:moveTo>
                  <a:lnTo>
                    <a:pt x="6883" y="242150"/>
                  </a:lnTo>
                  <a:lnTo>
                    <a:pt x="3441" y="243433"/>
                  </a:lnTo>
                  <a:lnTo>
                    <a:pt x="0" y="244716"/>
                  </a:lnTo>
                  <a:lnTo>
                    <a:pt x="1651" y="249720"/>
                  </a:lnTo>
                  <a:lnTo>
                    <a:pt x="8966" y="246989"/>
                  </a:lnTo>
                  <a:close/>
                </a:path>
                <a:path w="1061720" h="250189">
                  <a:moveTo>
                    <a:pt x="28498" y="239661"/>
                  </a:moveTo>
                  <a:lnTo>
                    <a:pt x="26428" y="234823"/>
                  </a:lnTo>
                  <a:lnTo>
                    <a:pt x="22987" y="236105"/>
                  </a:lnTo>
                  <a:lnTo>
                    <a:pt x="19545" y="237388"/>
                  </a:lnTo>
                  <a:lnTo>
                    <a:pt x="21170" y="242404"/>
                  </a:lnTo>
                  <a:lnTo>
                    <a:pt x="28498" y="239661"/>
                  </a:lnTo>
                  <a:close/>
                </a:path>
                <a:path w="1061720" h="250189">
                  <a:moveTo>
                    <a:pt x="48018" y="232359"/>
                  </a:moveTo>
                  <a:lnTo>
                    <a:pt x="45974" y="227507"/>
                  </a:lnTo>
                  <a:lnTo>
                    <a:pt x="42532" y="228790"/>
                  </a:lnTo>
                  <a:lnTo>
                    <a:pt x="39090" y="230073"/>
                  </a:lnTo>
                  <a:lnTo>
                    <a:pt x="40703" y="235089"/>
                  </a:lnTo>
                  <a:lnTo>
                    <a:pt x="48018" y="232359"/>
                  </a:lnTo>
                  <a:close/>
                </a:path>
                <a:path w="1061720" h="250189">
                  <a:moveTo>
                    <a:pt x="67589" y="225132"/>
                  </a:moveTo>
                  <a:lnTo>
                    <a:pt x="65557" y="220268"/>
                  </a:lnTo>
                  <a:lnTo>
                    <a:pt x="62103" y="221513"/>
                  </a:lnTo>
                  <a:lnTo>
                    <a:pt x="58648" y="222758"/>
                  </a:lnTo>
                  <a:lnTo>
                    <a:pt x="60236" y="227774"/>
                  </a:lnTo>
                  <a:lnTo>
                    <a:pt x="67589" y="225132"/>
                  </a:lnTo>
                  <a:close/>
                </a:path>
                <a:path w="1061720" h="250189">
                  <a:moveTo>
                    <a:pt x="87210" y="218084"/>
                  </a:moveTo>
                  <a:lnTo>
                    <a:pt x="85204" y="213207"/>
                  </a:lnTo>
                  <a:lnTo>
                    <a:pt x="81749" y="214452"/>
                  </a:lnTo>
                  <a:lnTo>
                    <a:pt x="78295" y="215696"/>
                  </a:lnTo>
                  <a:lnTo>
                    <a:pt x="79857" y="220726"/>
                  </a:lnTo>
                  <a:lnTo>
                    <a:pt x="87210" y="218084"/>
                  </a:lnTo>
                  <a:close/>
                </a:path>
                <a:path w="1061720" h="250189">
                  <a:moveTo>
                    <a:pt x="106845" y="211035"/>
                  </a:moveTo>
                  <a:lnTo>
                    <a:pt x="104851" y="206159"/>
                  </a:lnTo>
                  <a:lnTo>
                    <a:pt x="101396" y="207403"/>
                  </a:lnTo>
                  <a:lnTo>
                    <a:pt x="97942" y="208648"/>
                  </a:lnTo>
                  <a:lnTo>
                    <a:pt x="99491" y="213677"/>
                  </a:lnTo>
                  <a:lnTo>
                    <a:pt x="106845" y="211035"/>
                  </a:lnTo>
                  <a:close/>
                </a:path>
                <a:path w="1061720" h="250189">
                  <a:moveTo>
                    <a:pt x="126466" y="204000"/>
                  </a:moveTo>
                  <a:lnTo>
                    <a:pt x="124498" y="199110"/>
                  </a:lnTo>
                  <a:lnTo>
                    <a:pt x="121043" y="200355"/>
                  </a:lnTo>
                  <a:lnTo>
                    <a:pt x="117589" y="201599"/>
                  </a:lnTo>
                  <a:lnTo>
                    <a:pt x="119113" y="206641"/>
                  </a:lnTo>
                  <a:lnTo>
                    <a:pt x="126466" y="204000"/>
                  </a:lnTo>
                  <a:close/>
                </a:path>
                <a:path w="1061720" h="250189">
                  <a:moveTo>
                    <a:pt x="146189" y="197218"/>
                  </a:moveTo>
                  <a:lnTo>
                    <a:pt x="144246" y="192328"/>
                  </a:lnTo>
                  <a:lnTo>
                    <a:pt x="140766" y="193509"/>
                  </a:lnTo>
                  <a:lnTo>
                    <a:pt x="137287" y="194691"/>
                  </a:lnTo>
                  <a:lnTo>
                    <a:pt x="138798" y="199745"/>
                  </a:lnTo>
                  <a:lnTo>
                    <a:pt x="146189" y="197218"/>
                  </a:lnTo>
                  <a:close/>
                </a:path>
                <a:path w="1061720" h="250189">
                  <a:moveTo>
                    <a:pt x="165912" y="190487"/>
                  </a:moveTo>
                  <a:lnTo>
                    <a:pt x="163995" y="185572"/>
                  </a:lnTo>
                  <a:lnTo>
                    <a:pt x="160515" y="186766"/>
                  </a:lnTo>
                  <a:lnTo>
                    <a:pt x="157035" y="187947"/>
                  </a:lnTo>
                  <a:lnTo>
                    <a:pt x="158521" y="193001"/>
                  </a:lnTo>
                  <a:lnTo>
                    <a:pt x="165912" y="190487"/>
                  </a:lnTo>
                  <a:close/>
                </a:path>
                <a:path w="1061720" h="250189">
                  <a:moveTo>
                    <a:pt x="185648" y="183730"/>
                  </a:moveTo>
                  <a:lnTo>
                    <a:pt x="183756" y="178816"/>
                  </a:lnTo>
                  <a:lnTo>
                    <a:pt x="180276" y="180009"/>
                  </a:lnTo>
                  <a:lnTo>
                    <a:pt x="176796" y="181190"/>
                  </a:lnTo>
                  <a:lnTo>
                    <a:pt x="178257" y="186258"/>
                  </a:lnTo>
                  <a:lnTo>
                    <a:pt x="185648" y="183730"/>
                  </a:lnTo>
                  <a:close/>
                </a:path>
                <a:path w="1061720" h="250189">
                  <a:moveTo>
                    <a:pt x="205422" y="177101"/>
                  </a:moveTo>
                  <a:lnTo>
                    <a:pt x="203542" y="172173"/>
                  </a:lnTo>
                  <a:lnTo>
                    <a:pt x="200050" y="173304"/>
                  </a:lnTo>
                  <a:lnTo>
                    <a:pt x="196557" y="174434"/>
                  </a:lnTo>
                  <a:lnTo>
                    <a:pt x="197993" y="179501"/>
                  </a:lnTo>
                  <a:lnTo>
                    <a:pt x="205422" y="177101"/>
                  </a:lnTo>
                  <a:close/>
                </a:path>
                <a:path w="1061720" h="250189">
                  <a:moveTo>
                    <a:pt x="225259" y="170713"/>
                  </a:moveTo>
                  <a:lnTo>
                    <a:pt x="223405" y="165773"/>
                  </a:lnTo>
                  <a:lnTo>
                    <a:pt x="219913" y="166903"/>
                  </a:lnTo>
                  <a:lnTo>
                    <a:pt x="216420" y="168033"/>
                  </a:lnTo>
                  <a:lnTo>
                    <a:pt x="217830" y="173101"/>
                  </a:lnTo>
                  <a:lnTo>
                    <a:pt x="225259" y="170713"/>
                  </a:lnTo>
                  <a:close/>
                </a:path>
                <a:path w="1061720" h="250189">
                  <a:moveTo>
                    <a:pt x="245110" y="164299"/>
                  </a:moveTo>
                  <a:lnTo>
                    <a:pt x="243281" y="159359"/>
                  </a:lnTo>
                  <a:lnTo>
                    <a:pt x="239788" y="160489"/>
                  </a:lnTo>
                  <a:lnTo>
                    <a:pt x="236296" y="161620"/>
                  </a:lnTo>
                  <a:lnTo>
                    <a:pt x="237680" y="166700"/>
                  </a:lnTo>
                  <a:lnTo>
                    <a:pt x="245110" y="164299"/>
                  </a:lnTo>
                  <a:close/>
                </a:path>
                <a:path w="1061720" h="250189">
                  <a:moveTo>
                    <a:pt x="264947" y="157911"/>
                  </a:moveTo>
                  <a:lnTo>
                    <a:pt x="263144" y="152958"/>
                  </a:lnTo>
                  <a:lnTo>
                    <a:pt x="259651" y="154089"/>
                  </a:lnTo>
                  <a:lnTo>
                    <a:pt x="256159" y="155219"/>
                  </a:lnTo>
                  <a:lnTo>
                    <a:pt x="257517" y="160312"/>
                  </a:lnTo>
                  <a:lnTo>
                    <a:pt x="264947" y="157911"/>
                  </a:lnTo>
                  <a:close/>
                </a:path>
                <a:path w="1061720" h="250189">
                  <a:moveTo>
                    <a:pt x="284886" y="151765"/>
                  </a:moveTo>
                  <a:lnTo>
                    <a:pt x="283108" y="146799"/>
                  </a:lnTo>
                  <a:lnTo>
                    <a:pt x="279590" y="147866"/>
                  </a:lnTo>
                  <a:lnTo>
                    <a:pt x="276072" y="148932"/>
                  </a:lnTo>
                  <a:lnTo>
                    <a:pt x="277406" y="154025"/>
                  </a:lnTo>
                  <a:lnTo>
                    <a:pt x="284886" y="151765"/>
                  </a:lnTo>
                  <a:close/>
                </a:path>
                <a:path w="1061720" h="250189">
                  <a:moveTo>
                    <a:pt x="304838" y="145745"/>
                  </a:moveTo>
                  <a:lnTo>
                    <a:pt x="303085" y="140766"/>
                  </a:lnTo>
                  <a:lnTo>
                    <a:pt x="299567" y="141833"/>
                  </a:lnTo>
                  <a:lnTo>
                    <a:pt x="296049" y="142900"/>
                  </a:lnTo>
                  <a:lnTo>
                    <a:pt x="297357" y="147993"/>
                  </a:lnTo>
                  <a:lnTo>
                    <a:pt x="304838" y="145745"/>
                  </a:lnTo>
                  <a:close/>
                </a:path>
                <a:path w="1061720" h="250189">
                  <a:moveTo>
                    <a:pt x="324802" y="139712"/>
                  </a:moveTo>
                  <a:lnTo>
                    <a:pt x="323075" y="134734"/>
                  </a:lnTo>
                  <a:lnTo>
                    <a:pt x="319557" y="135801"/>
                  </a:lnTo>
                  <a:lnTo>
                    <a:pt x="316039" y="136867"/>
                  </a:lnTo>
                  <a:lnTo>
                    <a:pt x="317322" y="141973"/>
                  </a:lnTo>
                  <a:lnTo>
                    <a:pt x="324802" y="139712"/>
                  </a:lnTo>
                  <a:close/>
                </a:path>
                <a:path w="1061720" h="250189">
                  <a:moveTo>
                    <a:pt x="344766" y="133680"/>
                  </a:moveTo>
                  <a:lnTo>
                    <a:pt x="343065" y="128689"/>
                  </a:lnTo>
                  <a:lnTo>
                    <a:pt x="339547" y="129755"/>
                  </a:lnTo>
                  <a:lnTo>
                    <a:pt x="336029" y="130822"/>
                  </a:lnTo>
                  <a:lnTo>
                    <a:pt x="337286" y="135940"/>
                  </a:lnTo>
                  <a:lnTo>
                    <a:pt x="344766" y="133680"/>
                  </a:lnTo>
                  <a:close/>
                </a:path>
                <a:path w="1061720" h="250189">
                  <a:moveTo>
                    <a:pt x="364845" y="128079"/>
                  </a:moveTo>
                  <a:lnTo>
                    <a:pt x="363181" y="123088"/>
                  </a:lnTo>
                  <a:lnTo>
                    <a:pt x="359638" y="124079"/>
                  </a:lnTo>
                  <a:lnTo>
                    <a:pt x="356095" y="125069"/>
                  </a:lnTo>
                  <a:lnTo>
                    <a:pt x="357327" y="130187"/>
                  </a:lnTo>
                  <a:lnTo>
                    <a:pt x="364845" y="128079"/>
                  </a:lnTo>
                  <a:close/>
                </a:path>
                <a:path w="1061720" h="250189">
                  <a:moveTo>
                    <a:pt x="384924" y="122453"/>
                  </a:moveTo>
                  <a:lnTo>
                    <a:pt x="383286" y="117449"/>
                  </a:lnTo>
                  <a:lnTo>
                    <a:pt x="379742" y="118440"/>
                  </a:lnTo>
                  <a:lnTo>
                    <a:pt x="376199" y="119430"/>
                  </a:lnTo>
                  <a:lnTo>
                    <a:pt x="377405" y="124561"/>
                  </a:lnTo>
                  <a:lnTo>
                    <a:pt x="384924" y="122453"/>
                  </a:lnTo>
                  <a:close/>
                </a:path>
                <a:path w="1061720" h="250189">
                  <a:moveTo>
                    <a:pt x="405003" y="116827"/>
                  </a:moveTo>
                  <a:lnTo>
                    <a:pt x="403390" y="111810"/>
                  </a:lnTo>
                  <a:lnTo>
                    <a:pt x="399846" y="112801"/>
                  </a:lnTo>
                  <a:lnTo>
                    <a:pt x="396303" y="113792"/>
                  </a:lnTo>
                  <a:lnTo>
                    <a:pt x="397471" y="118935"/>
                  </a:lnTo>
                  <a:lnTo>
                    <a:pt x="405003" y="116827"/>
                  </a:lnTo>
                  <a:close/>
                </a:path>
                <a:path w="1061720" h="250189">
                  <a:moveTo>
                    <a:pt x="425107" y="111353"/>
                  </a:moveTo>
                  <a:lnTo>
                    <a:pt x="423519" y="106324"/>
                  </a:lnTo>
                  <a:lnTo>
                    <a:pt x="419963" y="107238"/>
                  </a:lnTo>
                  <a:lnTo>
                    <a:pt x="416407" y="108153"/>
                  </a:lnTo>
                  <a:lnTo>
                    <a:pt x="417537" y="113296"/>
                  </a:lnTo>
                  <a:lnTo>
                    <a:pt x="425107" y="111353"/>
                  </a:lnTo>
                  <a:close/>
                </a:path>
                <a:path w="1061720" h="250189">
                  <a:moveTo>
                    <a:pt x="445300" y="106159"/>
                  </a:moveTo>
                  <a:lnTo>
                    <a:pt x="443738" y="101130"/>
                  </a:lnTo>
                  <a:lnTo>
                    <a:pt x="440182" y="102044"/>
                  </a:lnTo>
                  <a:lnTo>
                    <a:pt x="436626" y="102958"/>
                  </a:lnTo>
                  <a:lnTo>
                    <a:pt x="437730" y="108115"/>
                  </a:lnTo>
                  <a:lnTo>
                    <a:pt x="445300" y="106159"/>
                  </a:lnTo>
                  <a:close/>
                </a:path>
                <a:path w="1061720" h="250189">
                  <a:moveTo>
                    <a:pt x="465493" y="100965"/>
                  </a:moveTo>
                  <a:lnTo>
                    <a:pt x="463969" y="95923"/>
                  </a:lnTo>
                  <a:lnTo>
                    <a:pt x="460413" y="96837"/>
                  </a:lnTo>
                  <a:lnTo>
                    <a:pt x="456857" y="97751"/>
                  </a:lnTo>
                  <a:lnTo>
                    <a:pt x="457936" y="102908"/>
                  </a:lnTo>
                  <a:lnTo>
                    <a:pt x="465493" y="100965"/>
                  </a:lnTo>
                  <a:close/>
                </a:path>
                <a:path w="1061720" h="250189">
                  <a:moveTo>
                    <a:pt x="485686" y="95770"/>
                  </a:moveTo>
                  <a:lnTo>
                    <a:pt x="484187" y="90716"/>
                  </a:lnTo>
                  <a:lnTo>
                    <a:pt x="480631" y="91630"/>
                  </a:lnTo>
                  <a:lnTo>
                    <a:pt x="477075" y="92544"/>
                  </a:lnTo>
                  <a:lnTo>
                    <a:pt x="478116" y="97713"/>
                  </a:lnTo>
                  <a:lnTo>
                    <a:pt x="485686" y="95770"/>
                  </a:lnTo>
                  <a:close/>
                </a:path>
                <a:path w="1061720" h="250189">
                  <a:moveTo>
                    <a:pt x="505942" y="90843"/>
                  </a:moveTo>
                  <a:lnTo>
                    <a:pt x="504482" y="85775"/>
                  </a:lnTo>
                  <a:lnTo>
                    <a:pt x="500900" y="86614"/>
                  </a:lnTo>
                  <a:lnTo>
                    <a:pt x="497319" y="87452"/>
                  </a:lnTo>
                  <a:lnTo>
                    <a:pt x="498335" y="92621"/>
                  </a:lnTo>
                  <a:lnTo>
                    <a:pt x="505942" y="90843"/>
                  </a:lnTo>
                  <a:close/>
                </a:path>
                <a:path w="1061720" h="250189">
                  <a:moveTo>
                    <a:pt x="526249" y="86093"/>
                  </a:moveTo>
                  <a:lnTo>
                    <a:pt x="524814" y="81026"/>
                  </a:lnTo>
                  <a:lnTo>
                    <a:pt x="521233" y="81864"/>
                  </a:lnTo>
                  <a:lnTo>
                    <a:pt x="517652" y="82702"/>
                  </a:lnTo>
                  <a:lnTo>
                    <a:pt x="518642" y="87871"/>
                  </a:lnTo>
                  <a:lnTo>
                    <a:pt x="526249" y="86093"/>
                  </a:lnTo>
                  <a:close/>
                </a:path>
                <a:path w="1061720" h="250189">
                  <a:moveTo>
                    <a:pt x="546544" y="81368"/>
                  </a:moveTo>
                  <a:lnTo>
                    <a:pt x="545147" y="76288"/>
                  </a:lnTo>
                  <a:lnTo>
                    <a:pt x="541566" y="77127"/>
                  </a:lnTo>
                  <a:lnTo>
                    <a:pt x="537984" y="77965"/>
                  </a:lnTo>
                  <a:lnTo>
                    <a:pt x="538949" y="83146"/>
                  </a:lnTo>
                  <a:lnTo>
                    <a:pt x="546544" y="81368"/>
                  </a:lnTo>
                  <a:close/>
                </a:path>
                <a:path w="1061720" h="250189">
                  <a:moveTo>
                    <a:pt x="566851" y="76619"/>
                  </a:moveTo>
                  <a:lnTo>
                    <a:pt x="565480" y="71539"/>
                  </a:lnTo>
                  <a:lnTo>
                    <a:pt x="561898" y="72377"/>
                  </a:lnTo>
                  <a:lnTo>
                    <a:pt x="558317" y="73215"/>
                  </a:lnTo>
                  <a:lnTo>
                    <a:pt x="559244" y="78397"/>
                  </a:lnTo>
                  <a:lnTo>
                    <a:pt x="566851" y="76619"/>
                  </a:lnTo>
                  <a:close/>
                </a:path>
                <a:path w="1061720" h="250189">
                  <a:moveTo>
                    <a:pt x="587235" y="72250"/>
                  </a:moveTo>
                  <a:lnTo>
                    <a:pt x="585889" y="67157"/>
                  </a:lnTo>
                  <a:lnTo>
                    <a:pt x="582295" y="67906"/>
                  </a:lnTo>
                  <a:lnTo>
                    <a:pt x="578700" y="68656"/>
                  </a:lnTo>
                  <a:lnTo>
                    <a:pt x="579589" y="73850"/>
                  </a:lnTo>
                  <a:lnTo>
                    <a:pt x="587235" y="72250"/>
                  </a:lnTo>
                  <a:close/>
                </a:path>
                <a:path w="1061720" h="250189">
                  <a:moveTo>
                    <a:pt x="607644" y="67995"/>
                  </a:moveTo>
                  <a:lnTo>
                    <a:pt x="606323" y="62890"/>
                  </a:lnTo>
                  <a:lnTo>
                    <a:pt x="602729" y="63639"/>
                  </a:lnTo>
                  <a:lnTo>
                    <a:pt x="599135" y="64389"/>
                  </a:lnTo>
                  <a:lnTo>
                    <a:pt x="599986" y="69583"/>
                  </a:lnTo>
                  <a:lnTo>
                    <a:pt x="607644" y="67995"/>
                  </a:lnTo>
                  <a:close/>
                </a:path>
                <a:path w="1061720" h="250189">
                  <a:moveTo>
                    <a:pt x="628053" y="63741"/>
                  </a:moveTo>
                  <a:lnTo>
                    <a:pt x="626770" y="58635"/>
                  </a:lnTo>
                  <a:lnTo>
                    <a:pt x="623176" y="59385"/>
                  </a:lnTo>
                  <a:lnTo>
                    <a:pt x="619582" y="60134"/>
                  </a:lnTo>
                  <a:lnTo>
                    <a:pt x="620407" y="65341"/>
                  </a:lnTo>
                  <a:lnTo>
                    <a:pt x="628053" y="63741"/>
                  </a:lnTo>
                  <a:close/>
                </a:path>
                <a:path w="1061720" h="250189">
                  <a:moveTo>
                    <a:pt x="648462" y="59486"/>
                  </a:moveTo>
                  <a:lnTo>
                    <a:pt x="647204" y="54368"/>
                  </a:lnTo>
                  <a:lnTo>
                    <a:pt x="643610" y="55118"/>
                  </a:lnTo>
                  <a:lnTo>
                    <a:pt x="640016" y="55867"/>
                  </a:lnTo>
                  <a:lnTo>
                    <a:pt x="640803" y="61074"/>
                  </a:lnTo>
                  <a:lnTo>
                    <a:pt x="648462" y="59486"/>
                  </a:lnTo>
                  <a:close/>
                </a:path>
                <a:path w="1061720" h="250189">
                  <a:moveTo>
                    <a:pt x="668947" y="55664"/>
                  </a:moveTo>
                  <a:lnTo>
                    <a:pt x="667740" y="50533"/>
                  </a:lnTo>
                  <a:lnTo>
                    <a:pt x="664121" y="51193"/>
                  </a:lnTo>
                  <a:lnTo>
                    <a:pt x="660501" y="51854"/>
                  </a:lnTo>
                  <a:lnTo>
                    <a:pt x="661263" y="57061"/>
                  </a:lnTo>
                  <a:lnTo>
                    <a:pt x="668947" y="55664"/>
                  </a:lnTo>
                  <a:close/>
                </a:path>
                <a:path w="1061720" h="250189">
                  <a:moveTo>
                    <a:pt x="689457" y="51904"/>
                  </a:moveTo>
                  <a:lnTo>
                    <a:pt x="688276" y="46774"/>
                  </a:lnTo>
                  <a:lnTo>
                    <a:pt x="684657" y="47434"/>
                  </a:lnTo>
                  <a:lnTo>
                    <a:pt x="681037" y="48094"/>
                  </a:lnTo>
                  <a:lnTo>
                    <a:pt x="681774" y="53314"/>
                  </a:lnTo>
                  <a:lnTo>
                    <a:pt x="689457" y="51904"/>
                  </a:lnTo>
                  <a:close/>
                </a:path>
                <a:path w="1061720" h="250189">
                  <a:moveTo>
                    <a:pt x="709968" y="48145"/>
                  </a:moveTo>
                  <a:lnTo>
                    <a:pt x="708825" y="43014"/>
                  </a:lnTo>
                  <a:lnTo>
                    <a:pt x="705205" y="43675"/>
                  </a:lnTo>
                  <a:lnTo>
                    <a:pt x="701586" y="44335"/>
                  </a:lnTo>
                  <a:lnTo>
                    <a:pt x="702284" y="49555"/>
                  </a:lnTo>
                  <a:lnTo>
                    <a:pt x="709968" y="48145"/>
                  </a:lnTo>
                  <a:close/>
                </a:path>
                <a:path w="1061720" h="250189">
                  <a:moveTo>
                    <a:pt x="730478" y="44399"/>
                  </a:moveTo>
                  <a:lnTo>
                    <a:pt x="729361" y="39255"/>
                  </a:lnTo>
                  <a:lnTo>
                    <a:pt x="725741" y="39916"/>
                  </a:lnTo>
                  <a:lnTo>
                    <a:pt x="722122" y="40576"/>
                  </a:lnTo>
                  <a:lnTo>
                    <a:pt x="722795" y="45808"/>
                  </a:lnTo>
                  <a:lnTo>
                    <a:pt x="730478" y="44399"/>
                  </a:lnTo>
                  <a:close/>
                </a:path>
                <a:path w="1061720" h="250189">
                  <a:moveTo>
                    <a:pt x="751052" y="41122"/>
                  </a:moveTo>
                  <a:lnTo>
                    <a:pt x="749973" y="35966"/>
                  </a:lnTo>
                  <a:lnTo>
                    <a:pt x="746340" y="36537"/>
                  </a:lnTo>
                  <a:lnTo>
                    <a:pt x="742708" y="37109"/>
                  </a:lnTo>
                  <a:lnTo>
                    <a:pt x="743343" y="42341"/>
                  </a:lnTo>
                  <a:lnTo>
                    <a:pt x="751052" y="41122"/>
                  </a:lnTo>
                  <a:close/>
                </a:path>
                <a:path w="1061720" h="250189">
                  <a:moveTo>
                    <a:pt x="771664" y="37884"/>
                  </a:moveTo>
                  <a:lnTo>
                    <a:pt x="770610" y="32715"/>
                  </a:lnTo>
                  <a:lnTo>
                    <a:pt x="766978" y="33286"/>
                  </a:lnTo>
                  <a:lnTo>
                    <a:pt x="763346" y="33858"/>
                  </a:lnTo>
                  <a:lnTo>
                    <a:pt x="763943" y="39090"/>
                  </a:lnTo>
                  <a:lnTo>
                    <a:pt x="771664" y="37884"/>
                  </a:lnTo>
                  <a:close/>
                </a:path>
                <a:path w="1061720" h="250189">
                  <a:moveTo>
                    <a:pt x="792251" y="34645"/>
                  </a:moveTo>
                  <a:lnTo>
                    <a:pt x="791235" y="29476"/>
                  </a:lnTo>
                  <a:lnTo>
                    <a:pt x="787603" y="30048"/>
                  </a:lnTo>
                  <a:lnTo>
                    <a:pt x="783971" y="30619"/>
                  </a:lnTo>
                  <a:lnTo>
                    <a:pt x="784542" y="35852"/>
                  </a:lnTo>
                  <a:lnTo>
                    <a:pt x="792251" y="34645"/>
                  </a:lnTo>
                  <a:close/>
                </a:path>
                <a:path w="1061720" h="250189">
                  <a:moveTo>
                    <a:pt x="812850" y="31407"/>
                  </a:moveTo>
                  <a:lnTo>
                    <a:pt x="811860" y="26238"/>
                  </a:lnTo>
                  <a:lnTo>
                    <a:pt x="808228" y="26809"/>
                  </a:lnTo>
                  <a:lnTo>
                    <a:pt x="804595" y="27381"/>
                  </a:lnTo>
                  <a:lnTo>
                    <a:pt x="805129" y="32626"/>
                  </a:lnTo>
                  <a:lnTo>
                    <a:pt x="812850" y="31407"/>
                  </a:lnTo>
                  <a:close/>
                </a:path>
                <a:path w="1061720" h="250189">
                  <a:moveTo>
                    <a:pt x="833513" y="28651"/>
                  </a:moveTo>
                  <a:lnTo>
                    <a:pt x="832561" y="23469"/>
                  </a:lnTo>
                  <a:lnTo>
                    <a:pt x="828916" y="23939"/>
                  </a:lnTo>
                  <a:lnTo>
                    <a:pt x="825271" y="24409"/>
                  </a:lnTo>
                  <a:lnTo>
                    <a:pt x="825766" y="29654"/>
                  </a:lnTo>
                  <a:lnTo>
                    <a:pt x="833513" y="28651"/>
                  </a:lnTo>
                  <a:close/>
                </a:path>
                <a:path w="1061720" h="250189">
                  <a:moveTo>
                    <a:pt x="854176" y="25958"/>
                  </a:moveTo>
                  <a:lnTo>
                    <a:pt x="853262" y="20777"/>
                  </a:lnTo>
                  <a:lnTo>
                    <a:pt x="849617" y="21247"/>
                  </a:lnTo>
                  <a:lnTo>
                    <a:pt x="845972" y="21717"/>
                  </a:lnTo>
                  <a:lnTo>
                    <a:pt x="846442" y="26974"/>
                  </a:lnTo>
                  <a:lnTo>
                    <a:pt x="854176" y="25958"/>
                  </a:lnTo>
                  <a:close/>
                </a:path>
                <a:path w="1061720" h="250189">
                  <a:moveTo>
                    <a:pt x="874852" y="23253"/>
                  </a:moveTo>
                  <a:lnTo>
                    <a:pt x="873963" y="18072"/>
                  </a:lnTo>
                  <a:lnTo>
                    <a:pt x="870318" y="18542"/>
                  </a:lnTo>
                  <a:lnTo>
                    <a:pt x="866673" y="19011"/>
                  </a:lnTo>
                  <a:lnTo>
                    <a:pt x="867105" y="24269"/>
                  </a:lnTo>
                  <a:lnTo>
                    <a:pt x="874852" y="23253"/>
                  </a:lnTo>
                  <a:close/>
                </a:path>
                <a:path w="1061720" h="250189">
                  <a:moveTo>
                    <a:pt x="895527" y="20561"/>
                  </a:moveTo>
                  <a:lnTo>
                    <a:pt x="894676" y="15367"/>
                  </a:lnTo>
                  <a:lnTo>
                    <a:pt x="891032" y="15836"/>
                  </a:lnTo>
                  <a:lnTo>
                    <a:pt x="887387" y="16306"/>
                  </a:lnTo>
                  <a:lnTo>
                    <a:pt x="887780" y="21564"/>
                  </a:lnTo>
                  <a:lnTo>
                    <a:pt x="895527" y="20561"/>
                  </a:lnTo>
                  <a:close/>
                </a:path>
                <a:path w="1061720" h="250189">
                  <a:moveTo>
                    <a:pt x="916254" y="18275"/>
                  </a:moveTo>
                  <a:lnTo>
                    <a:pt x="915428" y="13068"/>
                  </a:lnTo>
                  <a:lnTo>
                    <a:pt x="911771" y="13449"/>
                  </a:lnTo>
                  <a:lnTo>
                    <a:pt x="908113" y="13830"/>
                  </a:lnTo>
                  <a:lnTo>
                    <a:pt x="908481" y="19075"/>
                  </a:lnTo>
                  <a:lnTo>
                    <a:pt x="916254" y="18275"/>
                  </a:lnTo>
                  <a:close/>
                </a:path>
                <a:path w="1061720" h="250189">
                  <a:moveTo>
                    <a:pt x="936993" y="16129"/>
                  </a:moveTo>
                  <a:lnTo>
                    <a:pt x="936205" y="10922"/>
                  </a:lnTo>
                  <a:lnTo>
                    <a:pt x="932548" y="11303"/>
                  </a:lnTo>
                  <a:lnTo>
                    <a:pt x="928890" y="11684"/>
                  </a:lnTo>
                  <a:lnTo>
                    <a:pt x="929220" y="16941"/>
                  </a:lnTo>
                  <a:lnTo>
                    <a:pt x="936993" y="16129"/>
                  </a:lnTo>
                  <a:close/>
                </a:path>
                <a:path w="1061720" h="250189">
                  <a:moveTo>
                    <a:pt x="957719" y="13982"/>
                  </a:moveTo>
                  <a:lnTo>
                    <a:pt x="956970" y="8763"/>
                  </a:lnTo>
                  <a:lnTo>
                    <a:pt x="953312" y="9144"/>
                  </a:lnTo>
                  <a:lnTo>
                    <a:pt x="949655" y="9525"/>
                  </a:lnTo>
                  <a:lnTo>
                    <a:pt x="949960" y="14782"/>
                  </a:lnTo>
                  <a:lnTo>
                    <a:pt x="957719" y="13982"/>
                  </a:lnTo>
                  <a:close/>
                </a:path>
                <a:path w="1061720" h="250189">
                  <a:moveTo>
                    <a:pt x="978458" y="11836"/>
                  </a:moveTo>
                  <a:lnTo>
                    <a:pt x="977734" y="6616"/>
                  </a:lnTo>
                  <a:lnTo>
                    <a:pt x="974077" y="6997"/>
                  </a:lnTo>
                  <a:lnTo>
                    <a:pt x="970419" y="7378"/>
                  </a:lnTo>
                  <a:lnTo>
                    <a:pt x="970686" y="12636"/>
                  </a:lnTo>
                  <a:lnTo>
                    <a:pt x="978458" y="11836"/>
                  </a:lnTo>
                  <a:close/>
                </a:path>
                <a:path w="1061720" h="250189">
                  <a:moveTo>
                    <a:pt x="999223" y="9994"/>
                  </a:moveTo>
                  <a:lnTo>
                    <a:pt x="998524" y="4775"/>
                  </a:lnTo>
                  <a:lnTo>
                    <a:pt x="994867" y="5054"/>
                  </a:lnTo>
                  <a:lnTo>
                    <a:pt x="991209" y="5334"/>
                  </a:lnTo>
                  <a:lnTo>
                    <a:pt x="991438" y="10591"/>
                  </a:lnTo>
                  <a:lnTo>
                    <a:pt x="999223" y="9994"/>
                  </a:lnTo>
                  <a:close/>
                </a:path>
                <a:path w="1061720" h="250189">
                  <a:moveTo>
                    <a:pt x="1020013" y="8407"/>
                  </a:moveTo>
                  <a:lnTo>
                    <a:pt x="1019352" y="3175"/>
                  </a:lnTo>
                  <a:lnTo>
                    <a:pt x="1015695" y="3454"/>
                  </a:lnTo>
                  <a:lnTo>
                    <a:pt x="1012037" y="3733"/>
                  </a:lnTo>
                  <a:lnTo>
                    <a:pt x="1012228" y="8991"/>
                  </a:lnTo>
                  <a:lnTo>
                    <a:pt x="1020013" y="8407"/>
                  </a:lnTo>
                  <a:close/>
                </a:path>
                <a:path w="1061720" h="250189">
                  <a:moveTo>
                    <a:pt x="1040803" y="6819"/>
                  </a:moveTo>
                  <a:lnTo>
                    <a:pt x="1040168" y="1587"/>
                  </a:lnTo>
                  <a:lnTo>
                    <a:pt x="1036510" y="1866"/>
                  </a:lnTo>
                  <a:lnTo>
                    <a:pt x="1032852" y="2146"/>
                  </a:lnTo>
                  <a:lnTo>
                    <a:pt x="1033005" y="7416"/>
                  </a:lnTo>
                  <a:lnTo>
                    <a:pt x="1040803" y="6819"/>
                  </a:lnTo>
                  <a:close/>
                </a:path>
                <a:path w="1061720" h="250189">
                  <a:moveTo>
                    <a:pt x="1061580" y="5232"/>
                  </a:moveTo>
                  <a:lnTo>
                    <a:pt x="1060983" y="0"/>
                  </a:lnTo>
                  <a:lnTo>
                    <a:pt x="1057325" y="279"/>
                  </a:lnTo>
                  <a:lnTo>
                    <a:pt x="1053668" y="558"/>
                  </a:lnTo>
                  <a:lnTo>
                    <a:pt x="1053795" y="5829"/>
                  </a:lnTo>
                  <a:lnTo>
                    <a:pt x="1061580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 descr=""/>
            <p:cNvSpPr/>
            <p:nvPr/>
          </p:nvSpPr>
          <p:spPr>
            <a:xfrm>
              <a:off x="4979980" y="5459293"/>
              <a:ext cx="487680" cy="0"/>
            </a:xfrm>
            <a:custGeom>
              <a:avLst/>
              <a:gdLst/>
              <a:ahLst/>
              <a:cxnLst/>
              <a:rect l="l" t="t" r="r" b="b"/>
              <a:pathLst>
                <a:path w="487679" h="0">
                  <a:moveTo>
                    <a:pt x="0" y="0"/>
                  </a:moveTo>
                  <a:lnTo>
                    <a:pt x="487209" y="0"/>
                  </a:lnTo>
                </a:path>
              </a:pathLst>
            </a:custGeom>
            <a:ln w="15378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 descr=""/>
            <p:cNvSpPr/>
            <p:nvPr/>
          </p:nvSpPr>
          <p:spPr>
            <a:xfrm>
              <a:off x="794766" y="5462930"/>
              <a:ext cx="4756150" cy="679450"/>
            </a:xfrm>
            <a:custGeom>
              <a:avLst/>
              <a:gdLst/>
              <a:ahLst/>
              <a:cxnLst/>
              <a:rect l="l" t="t" r="r" b="b"/>
              <a:pathLst>
                <a:path w="4756150" h="679450">
                  <a:moveTo>
                    <a:pt x="9271" y="25895"/>
                  </a:moveTo>
                  <a:lnTo>
                    <a:pt x="6350" y="23647"/>
                  </a:lnTo>
                  <a:lnTo>
                    <a:pt x="3429" y="21399"/>
                  </a:lnTo>
                  <a:lnTo>
                    <a:pt x="0" y="25412"/>
                  </a:lnTo>
                  <a:lnTo>
                    <a:pt x="6223" y="30187"/>
                  </a:lnTo>
                  <a:lnTo>
                    <a:pt x="9271" y="25895"/>
                  </a:lnTo>
                  <a:close/>
                </a:path>
                <a:path w="4756150" h="679450">
                  <a:moveTo>
                    <a:pt x="25857" y="38646"/>
                  </a:moveTo>
                  <a:lnTo>
                    <a:pt x="22936" y="36398"/>
                  </a:lnTo>
                  <a:lnTo>
                    <a:pt x="20015" y="34150"/>
                  </a:lnTo>
                  <a:lnTo>
                    <a:pt x="16611" y="38163"/>
                  </a:lnTo>
                  <a:lnTo>
                    <a:pt x="22821" y="42951"/>
                  </a:lnTo>
                  <a:lnTo>
                    <a:pt x="25857" y="38646"/>
                  </a:lnTo>
                  <a:close/>
                </a:path>
                <a:path w="4756150" h="679450">
                  <a:moveTo>
                    <a:pt x="42430" y="51396"/>
                  </a:moveTo>
                  <a:lnTo>
                    <a:pt x="39509" y="49149"/>
                  </a:lnTo>
                  <a:lnTo>
                    <a:pt x="36588" y="46901"/>
                  </a:lnTo>
                  <a:lnTo>
                    <a:pt x="33197" y="50927"/>
                  </a:lnTo>
                  <a:lnTo>
                    <a:pt x="39408" y="55714"/>
                  </a:lnTo>
                  <a:lnTo>
                    <a:pt x="42430" y="51396"/>
                  </a:lnTo>
                  <a:close/>
                </a:path>
                <a:path w="4756150" h="679450">
                  <a:moveTo>
                    <a:pt x="59016" y="64147"/>
                  </a:moveTo>
                  <a:lnTo>
                    <a:pt x="56095" y="61899"/>
                  </a:lnTo>
                  <a:lnTo>
                    <a:pt x="53174" y="59651"/>
                  </a:lnTo>
                  <a:lnTo>
                    <a:pt x="49796" y="63690"/>
                  </a:lnTo>
                  <a:lnTo>
                    <a:pt x="56007" y="68478"/>
                  </a:lnTo>
                  <a:lnTo>
                    <a:pt x="59016" y="64147"/>
                  </a:lnTo>
                  <a:close/>
                </a:path>
                <a:path w="4756150" h="679450">
                  <a:moveTo>
                    <a:pt x="75590" y="76898"/>
                  </a:moveTo>
                  <a:lnTo>
                    <a:pt x="72669" y="74650"/>
                  </a:lnTo>
                  <a:lnTo>
                    <a:pt x="69748" y="72402"/>
                  </a:lnTo>
                  <a:lnTo>
                    <a:pt x="66382" y="76454"/>
                  </a:lnTo>
                  <a:lnTo>
                    <a:pt x="72605" y="81241"/>
                  </a:lnTo>
                  <a:lnTo>
                    <a:pt x="75590" y="76898"/>
                  </a:lnTo>
                  <a:close/>
                </a:path>
                <a:path w="4756150" h="679450">
                  <a:moveTo>
                    <a:pt x="92227" y="89560"/>
                  </a:moveTo>
                  <a:lnTo>
                    <a:pt x="89268" y="87376"/>
                  </a:lnTo>
                  <a:lnTo>
                    <a:pt x="86321" y="85178"/>
                  </a:lnTo>
                  <a:lnTo>
                    <a:pt x="82956" y="89230"/>
                  </a:lnTo>
                  <a:lnTo>
                    <a:pt x="86106" y="91579"/>
                  </a:lnTo>
                  <a:lnTo>
                    <a:pt x="89268" y="93903"/>
                  </a:lnTo>
                  <a:lnTo>
                    <a:pt x="92227" y="89560"/>
                  </a:lnTo>
                  <a:close/>
                </a:path>
                <a:path w="4756150" h="679450">
                  <a:moveTo>
                    <a:pt x="109067" y="101968"/>
                  </a:moveTo>
                  <a:lnTo>
                    <a:pt x="106108" y="99783"/>
                  </a:lnTo>
                  <a:lnTo>
                    <a:pt x="103149" y="97599"/>
                  </a:lnTo>
                  <a:lnTo>
                    <a:pt x="99796" y="101676"/>
                  </a:lnTo>
                  <a:lnTo>
                    <a:pt x="106121" y="106324"/>
                  </a:lnTo>
                  <a:lnTo>
                    <a:pt x="109067" y="101968"/>
                  </a:lnTo>
                  <a:close/>
                </a:path>
                <a:path w="4756150" h="679450">
                  <a:moveTo>
                    <a:pt x="125907" y="114376"/>
                  </a:moveTo>
                  <a:lnTo>
                    <a:pt x="122948" y="112191"/>
                  </a:lnTo>
                  <a:lnTo>
                    <a:pt x="119989" y="110007"/>
                  </a:lnTo>
                  <a:lnTo>
                    <a:pt x="116662" y="114096"/>
                  </a:lnTo>
                  <a:lnTo>
                    <a:pt x="122974" y="118745"/>
                  </a:lnTo>
                  <a:lnTo>
                    <a:pt x="125907" y="114376"/>
                  </a:lnTo>
                  <a:close/>
                </a:path>
                <a:path w="4756150" h="679450">
                  <a:moveTo>
                    <a:pt x="142760" y="126771"/>
                  </a:moveTo>
                  <a:lnTo>
                    <a:pt x="139801" y="124587"/>
                  </a:lnTo>
                  <a:lnTo>
                    <a:pt x="136842" y="122402"/>
                  </a:lnTo>
                  <a:lnTo>
                    <a:pt x="133527" y="126504"/>
                  </a:lnTo>
                  <a:lnTo>
                    <a:pt x="139839" y="131152"/>
                  </a:lnTo>
                  <a:lnTo>
                    <a:pt x="142760" y="126771"/>
                  </a:lnTo>
                  <a:close/>
                </a:path>
                <a:path w="4756150" h="679450">
                  <a:moveTo>
                    <a:pt x="159600" y="139179"/>
                  </a:moveTo>
                  <a:lnTo>
                    <a:pt x="156641" y="136994"/>
                  </a:lnTo>
                  <a:lnTo>
                    <a:pt x="153682" y="134810"/>
                  </a:lnTo>
                  <a:lnTo>
                    <a:pt x="150380" y="138925"/>
                  </a:lnTo>
                  <a:lnTo>
                    <a:pt x="156705" y="143573"/>
                  </a:lnTo>
                  <a:lnTo>
                    <a:pt x="159600" y="139179"/>
                  </a:lnTo>
                  <a:close/>
                </a:path>
                <a:path w="4756150" h="679450">
                  <a:moveTo>
                    <a:pt x="176441" y="151587"/>
                  </a:moveTo>
                  <a:lnTo>
                    <a:pt x="173482" y="149402"/>
                  </a:lnTo>
                  <a:lnTo>
                    <a:pt x="170522" y="147218"/>
                  </a:lnTo>
                  <a:lnTo>
                    <a:pt x="167233" y="151333"/>
                  </a:lnTo>
                  <a:lnTo>
                    <a:pt x="173558" y="155994"/>
                  </a:lnTo>
                  <a:lnTo>
                    <a:pt x="176441" y="151587"/>
                  </a:lnTo>
                  <a:close/>
                </a:path>
                <a:path w="4756150" h="679450">
                  <a:moveTo>
                    <a:pt x="193408" y="163817"/>
                  </a:moveTo>
                  <a:lnTo>
                    <a:pt x="190398" y="161709"/>
                  </a:lnTo>
                  <a:lnTo>
                    <a:pt x="187388" y="159588"/>
                  </a:lnTo>
                  <a:lnTo>
                    <a:pt x="184124" y="163728"/>
                  </a:lnTo>
                  <a:lnTo>
                    <a:pt x="190538" y="168236"/>
                  </a:lnTo>
                  <a:lnTo>
                    <a:pt x="193408" y="163817"/>
                  </a:lnTo>
                  <a:close/>
                </a:path>
                <a:path w="4756150" h="679450">
                  <a:moveTo>
                    <a:pt x="210515" y="175856"/>
                  </a:moveTo>
                  <a:lnTo>
                    <a:pt x="207505" y="173736"/>
                  </a:lnTo>
                  <a:lnTo>
                    <a:pt x="204495" y="171627"/>
                  </a:lnTo>
                  <a:lnTo>
                    <a:pt x="201244" y="175768"/>
                  </a:lnTo>
                  <a:lnTo>
                    <a:pt x="207657" y="180276"/>
                  </a:lnTo>
                  <a:lnTo>
                    <a:pt x="210515" y="175856"/>
                  </a:lnTo>
                  <a:close/>
                </a:path>
                <a:path w="4756150" h="679450">
                  <a:moveTo>
                    <a:pt x="227622" y="187883"/>
                  </a:moveTo>
                  <a:lnTo>
                    <a:pt x="224612" y="185762"/>
                  </a:lnTo>
                  <a:lnTo>
                    <a:pt x="221602" y="183654"/>
                  </a:lnTo>
                  <a:lnTo>
                    <a:pt x="218363" y="187807"/>
                  </a:lnTo>
                  <a:lnTo>
                    <a:pt x="224790" y="192316"/>
                  </a:lnTo>
                  <a:lnTo>
                    <a:pt x="227622" y="187883"/>
                  </a:lnTo>
                  <a:close/>
                </a:path>
                <a:path w="4756150" h="679450">
                  <a:moveTo>
                    <a:pt x="244729" y="199910"/>
                  </a:moveTo>
                  <a:lnTo>
                    <a:pt x="241719" y="197789"/>
                  </a:lnTo>
                  <a:lnTo>
                    <a:pt x="238709" y="195668"/>
                  </a:lnTo>
                  <a:lnTo>
                    <a:pt x="235496" y="199847"/>
                  </a:lnTo>
                  <a:lnTo>
                    <a:pt x="241909" y="204355"/>
                  </a:lnTo>
                  <a:lnTo>
                    <a:pt x="244729" y="199910"/>
                  </a:lnTo>
                  <a:close/>
                </a:path>
                <a:path w="4756150" h="679450">
                  <a:moveTo>
                    <a:pt x="261848" y="211937"/>
                  </a:moveTo>
                  <a:lnTo>
                    <a:pt x="258838" y="209816"/>
                  </a:lnTo>
                  <a:lnTo>
                    <a:pt x="255828" y="207695"/>
                  </a:lnTo>
                  <a:lnTo>
                    <a:pt x="252628" y="211886"/>
                  </a:lnTo>
                  <a:lnTo>
                    <a:pt x="259054" y="216395"/>
                  </a:lnTo>
                  <a:lnTo>
                    <a:pt x="261848" y="211937"/>
                  </a:lnTo>
                  <a:close/>
                </a:path>
                <a:path w="4756150" h="679450">
                  <a:moveTo>
                    <a:pt x="278955" y="223964"/>
                  </a:moveTo>
                  <a:lnTo>
                    <a:pt x="275945" y="221843"/>
                  </a:lnTo>
                  <a:lnTo>
                    <a:pt x="272935" y="219735"/>
                  </a:lnTo>
                  <a:lnTo>
                    <a:pt x="269748" y="223926"/>
                  </a:lnTo>
                  <a:lnTo>
                    <a:pt x="276174" y="228434"/>
                  </a:lnTo>
                  <a:lnTo>
                    <a:pt x="278955" y="223964"/>
                  </a:lnTo>
                  <a:close/>
                </a:path>
                <a:path w="4756150" h="679450">
                  <a:moveTo>
                    <a:pt x="296316" y="235635"/>
                  </a:moveTo>
                  <a:lnTo>
                    <a:pt x="293255" y="233591"/>
                  </a:lnTo>
                  <a:lnTo>
                    <a:pt x="290195" y="231546"/>
                  </a:lnTo>
                  <a:lnTo>
                    <a:pt x="287032" y="235762"/>
                  </a:lnTo>
                  <a:lnTo>
                    <a:pt x="293560" y="240118"/>
                  </a:lnTo>
                  <a:lnTo>
                    <a:pt x="296316" y="235635"/>
                  </a:lnTo>
                  <a:close/>
                </a:path>
                <a:path w="4756150" h="679450">
                  <a:moveTo>
                    <a:pt x="313702" y="247256"/>
                  </a:moveTo>
                  <a:lnTo>
                    <a:pt x="310642" y="245211"/>
                  </a:lnTo>
                  <a:lnTo>
                    <a:pt x="307581" y="243166"/>
                  </a:lnTo>
                  <a:lnTo>
                    <a:pt x="304431" y="247396"/>
                  </a:lnTo>
                  <a:lnTo>
                    <a:pt x="310959" y="251752"/>
                  </a:lnTo>
                  <a:lnTo>
                    <a:pt x="313702" y="247256"/>
                  </a:lnTo>
                  <a:close/>
                </a:path>
                <a:path w="4756150" h="679450">
                  <a:moveTo>
                    <a:pt x="331089" y="258876"/>
                  </a:moveTo>
                  <a:lnTo>
                    <a:pt x="328028" y="256832"/>
                  </a:lnTo>
                  <a:lnTo>
                    <a:pt x="324967" y="254787"/>
                  </a:lnTo>
                  <a:lnTo>
                    <a:pt x="321843" y="259029"/>
                  </a:lnTo>
                  <a:lnTo>
                    <a:pt x="328371" y="263385"/>
                  </a:lnTo>
                  <a:lnTo>
                    <a:pt x="331089" y="258876"/>
                  </a:lnTo>
                  <a:close/>
                </a:path>
                <a:path w="4756150" h="679450">
                  <a:moveTo>
                    <a:pt x="348475" y="270497"/>
                  </a:moveTo>
                  <a:lnTo>
                    <a:pt x="345414" y="268452"/>
                  </a:lnTo>
                  <a:lnTo>
                    <a:pt x="342353" y="266407"/>
                  </a:lnTo>
                  <a:lnTo>
                    <a:pt x="339255" y="270662"/>
                  </a:lnTo>
                  <a:lnTo>
                    <a:pt x="345770" y="275018"/>
                  </a:lnTo>
                  <a:lnTo>
                    <a:pt x="348475" y="270497"/>
                  </a:lnTo>
                  <a:close/>
                </a:path>
                <a:path w="4756150" h="679450">
                  <a:moveTo>
                    <a:pt x="365861" y="282117"/>
                  </a:moveTo>
                  <a:lnTo>
                    <a:pt x="362800" y="280073"/>
                  </a:lnTo>
                  <a:lnTo>
                    <a:pt x="359740" y="278028"/>
                  </a:lnTo>
                  <a:lnTo>
                    <a:pt x="356654" y="282295"/>
                  </a:lnTo>
                  <a:lnTo>
                    <a:pt x="363181" y="286651"/>
                  </a:lnTo>
                  <a:lnTo>
                    <a:pt x="365861" y="282117"/>
                  </a:lnTo>
                  <a:close/>
                </a:path>
                <a:path w="4756150" h="679450">
                  <a:moveTo>
                    <a:pt x="383400" y="293509"/>
                  </a:moveTo>
                  <a:lnTo>
                    <a:pt x="380288" y="291541"/>
                  </a:lnTo>
                  <a:lnTo>
                    <a:pt x="377177" y="289572"/>
                  </a:lnTo>
                  <a:lnTo>
                    <a:pt x="374116" y="293852"/>
                  </a:lnTo>
                  <a:lnTo>
                    <a:pt x="380746" y="298056"/>
                  </a:lnTo>
                  <a:lnTo>
                    <a:pt x="383400" y="293509"/>
                  </a:lnTo>
                  <a:close/>
                </a:path>
                <a:path w="4756150" h="679450">
                  <a:moveTo>
                    <a:pt x="401078" y="304685"/>
                  </a:moveTo>
                  <a:lnTo>
                    <a:pt x="397967" y="302717"/>
                  </a:lnTo>
                  <a:lnTo>
                    <a:pt x="394855" y="300748"/>
                  </a:lnTo>
                  <a:lnTo>
                    <a:pt x="391807" y="305054"/>
                  </a:lnTo>
                  <a:lnTo>
                    <a:pt x="398437" y="309245"/>
                  </a:lnTo>
                  <a:lnTo>
                    <a:pt x="401078" y="304685"/>
                  </a:lnTo>
                  <a:close/>
                </a:path>
                <a:path w="4756150" h="679450">
                  <a:moveTo>
                    <a:pt x="418744" y="315874"/>
                  </a:moveTo>
                  <a:lnTo>
                    <a:pt x="415632" y="313905"/>
                  </a:lnTo>
                  <a:lnTo>
                    <a:pt x="412521" y="311937"/>
                  </a:lnTo>
                  <a:lnTo>
                    <a:pt x="409498" y="316255"/>
                  </a:lnTo>
                  <a:lnTo>
                    <a:pt x="416128" y="320446"/>
                  </a:lnTo>
                  <a:lnTo>
                    <a:pt x="418744" y="315874"/>
                  </a:lnTo>
                  <a:close/>
                </a:path>
                <a:path w="4756150" h="679450">
                  <a:moveTo>
                    <a:pt x="436422" y="327050"/>
                  </a:moveTo>
                  <a:lnTo>
                    <a:pt x="433311" y="325081"/>
                  </a:lnTo>
                  <a:lnTo>
                    <a:pt x="430199" y="323113"/>
                  </a:lnTo>
                  <a:lnTo>
                    <a:pt x="427202" y="327444"/>
                  </a:lnTo>
                  <a:lnTo>
                    <a:pt x="433832" y="331635"/>
                  </a:lnTo>
                  <a:lnTo>
                    <a:pt x="436422" y="327050"/>
                  </a:lnTo>
                  <a:close/>
                </a:path>
                <a:path w="4756150" h="679450">
                  <a:moveTo>
                    <a:pt x="454088" y="338239"/>
                  </a:moveTo>
                  <a:lnTo>
                    <a:pt x="450977" y="336270"/>
                  </a:lnTo>
                  <a:lnTo>
                    <a:pt x="447865" y="334302"/>
                  </a:lnTo>
                  <a:lnTo>
                    <a:pt x="444893" y="338645"/>
                  </a:lnTo>
                  <a:lnTo>
                    <a:pt x="451523" y="342836"/>
                  </a:lnTo>
                  <a:lnTo>
                    <a:pt x="454088" y="338239"/>
                  </a:lnTo>
                  <a:close/>
                </a:path>
                <a:path w="4756150" h="679450">
                  <a:moveTo>
                    <a:pt x="471881" y="349224"/>
                  </a:moveTo>
                  <a:lnTo>
                    <a:pt x="468718" y="347345"/>
                  </a:lnTo>
                  <a:lnTo>
                    <a:pt x="465556" y="345465"/>
                  </a:lnTo>
                  <a:lnTo>
                    <a:pt x="462597" y="349821"/>
                  </a:lnTo>
                  <a:lnTo>
                    <a:pt x="469341" y="353847"/>
                  </a:lnTo>
                  <a:lnTo>
                    <a:pt x="471881" y="349224"/>
                  </a:lnTo>
                  <a:close/>
                </a:path>
                <a:path w="4756150" h="679450">
                  <a:moveTo>
                    <a:pt x="489839" y="359930"/>
                  </a:moveTo>
                  <a:lnTo>
                    <a:pt x="486676" y="358051"/>
                  </a:lnTo>
                  <a:lnTo>
                    <a:pt x="483514" y="356171"/>
                  </a:lnTo>
                  <a:lnTo>
                    <a:pt x="480580" y="360540"/>
                  </a:lnTo>
                  <a:lnTo>
                    <a:pt x="487324" y="364566"/>
                  </a:lnTo>
                  <a:lnTo>
                    <a:pt x="489839" y="359930"/>
                  </a:lnTo>
                  <a:close/>
                </a:path>
                <a:path w="4756150" h="679450">
                  <a:moveTo>
                    <a:pt x="507796" y="370636"/>
                  </a:moveTo>
                  <a:lnTo>
                    <a:pt x="504634" y="368757"/>
                  </a:lnTo>
                  <a:lnTo>
                    <a:pt x="501472" y="366877"/>
                  </a:lnTo>
                  <a:lnTo>
                    <a:pt x="498563" y="371259"/>
                  </a:lnTo>
                  <a:lnTo>
                    <a:pt x="505307" y="375285"/>
                  </a:lnTo>
                  <a:lnTo>
                    <a:pt x="507796" y="370636"/>
                  </a:lnTo>
                  <a:close/>
                </a:path>
                <a:path w="4756150" h="679450">
                  <a:moveTo>
                    <a:pt x="525754" y="381355"/>
                  </a:moveTo>
                  <a:lnTo>
                    <a:pt x="522592" y="379476"/>
                  </a:lnTo>
                  <a:lnTo>
                    <a:pt x="519430" y="377596"/>
                  </a:lnTo>
                  <a:lnTo>
                    <a:pt x="516547" y="382003"/>
                  </a:lnTo>
                  <a:lnTo>
                    <a:pt x="523290" y="386016"/>
                  </a:lnTo>
                  <a:lnTo>
                    <a:pt x="525754" y="381355"/>
                  </a:lnTo>
                  <a:close/>
                </a:path>
                <a:path w="4756150" h="679450">
                  <a:moveTo>
                    <a:pt x="543725" y="392061"/>
                  </a:moveTo>
                  <a:lnTo>
                    <a:pt x="540562" y="390182"/>
                  </a:lnTo>
                  <a:lnTo>
                    <a:pt x="537400" y="388302"/>
                  </a:lnTo>
                  <a:lnTo>
                    <a:pt x="534543" y="392722"/>
                  </a:lnTo>
                  <a:lnTo>
                    <a:pt x="541286" y="396735"/>
                  </a:lnTo>
                  <a:lnTo>
                    <a:pt x="543725" y="392061"/>
                  </a:lnTo>
                  <a:close/>
                </a:path>
                <a:path w="4756150" h="679450">
                  <a:moveTo>
                    <a:pt x="561822" y="402526"/>
                  </a:moveTo>
                  <a:lnTo>
                    <a:pt x="558609" y="400735"/>
                  </a:lnTo>
                  <a:lnTo>
                    <a:pt x="555396" y="398945"/>
                  </a:lnTo>
                  <a:lnTo>
                    <a:pt x="552564" y="403377"/>
                  </a:lnTo>
                  <a:lnTo>
                    <a:pt x="559409" y="407212"/>
                  </a:lnTo>
                  <a:lnTo>
                    <a:pt x="561822" y="402526"/>
                  </a:lnTo>
                  <a:close/>
                </a:path>
                <a:path w="4756150" h="679450">
                  <a:moveTo>
                    <a:pt x="580072" y="412724"/>
                  </a:moveTo>
                  <a:lnTo>
                    <a:pt x="576859" y="410933"/>
                  </a:lnTo>
                  <a:lnTo>
                    <a:pt x="573646" y="409143"/>
                  </a:lnTo>
                  <a:lnTo>
                    <a:pt x="570839" y="413600"/>
                  </a:lnTo>
                  <a:lnTo>
                    <a:pt x="577684" y="417423"/>
                  </a:lnTo>
                  <a:lnTo>
                    <a:pt x="580072" y="412724"/>
                  </a:lnTo>
                  <a:close/>
                </a:path>
                <a:path w="4756150" h="679450">
                  <a:moveTo>
                    <a:pt x="598335" y="422922"/>
                  </a:moveTo>
                  <a:lnTo>
                    <a:pt x="595122" y="421132"/>
                  </a:lnTo>
                  <a:lnTo>
                    <a:pt x="591908" y="419341"/>
                  </a:lnTo>
                  <a:lnTo>
                    <a:pt x="589127" y="423811"/>
                  </a:lnTo>
                  <a:lnTo>
                    <a:pt x="595985" y="427634"/>
                  </a:lnTo>
                  <a:lnTo>
                    <a:pt x="598335" y="422922"/>
                  </a:lnTo>
                  <a:close/>
                </a:path>
                <a:path w="4756150" h="679450">
                  <a:moveTo>
                    <a:pt x="616585" y="433133"/>
                  </a:moveTo>
                  <a:lnTo>
                    <a:pt x="613371" y="431342"/>
                  </a:lnTo>
                  <a:lnTo>
                    <a:pt x="610158" y="429552"/>
                  </a:lnTo>
                  <a:lnTo>
                    <a:pt x="607402" y="434035"/>
                  </a:lnTo>
                  <a:lnTo>
                    <a:pt x="614260" y="437870"/>
                  </a:lnTo>
                  <a:lnTo>
                    <a:pt x="616585" y="433133"/>
                  </a:lnTo>
                  <a:close/>
                </a:path>
                <a:path w="4756150" h="679450">
                  <a:moveTo>
                    <a:pt x="634834" y="443331"/>
                  </a:moveTo>
                  <a:lnTo>
                    <a:pt x="631621" y="441540"/>
                  </a:lnTo>
                  <a:lnTo>
                    <a:pt x="628408" y="439750"/>
                  </a:lnTo>
                  <a:lnTo>
                    <a:pt x="625678" y="444246"/>
                  </a:lnTo>
                  <a:lnTo>
                    <a:pt x="632536" y="448081"/>
                  </a:lnTo>
                  <a:lnTo>
                    <a:pt x="634834" y="443331"/>
                  </a:lnTo>
                  <a:close/>
                </a:path>
                <a:path w="4756150" h="679450">
                  <a:moveTo>
                    <a:pt x="653313" y="453123"/>
                  </a:moveTo>
                  <a:lnTo>
                    <a:pt x="650049" y="451421"/>
                  </a:lnTo>
                  <a:lnTo>
                    <a:pt x="646785" y="449719"/>
                  </a:lnTo>
                  <a:lnTo>
                    <a:pt x="644080" y="454253"/>
                  </a:lnTo>
                  <a:lnTo>
                    <a:pt x="651052" y="457873"/>
                  </a:lnTo>
                  <a:lnTo>
                    <a:pt x="653313" y="453123"/>
                  </a:lnTo>
                  <a:close/>
                </a:path>
                <a:path w="4756150" h="679450">
                  <a:moveTo>
                    <a:pt x="671855" y="462775"/>
                  </a:moveTo>
                  <a:lnTo>
                    <a:pt x="668591" y="461073"/>
                  </a:lnTo>
                  <a:lnTo>
                    <a:pt x="665327" y="459371"/>
                  </a:lnTo>
                  <a:lnTo>
                    <a:pt x="662660" y="463918"/>
                  </a:lnTo>
                  <a:lnTo>
                    <a:pt x="669620" y="467537"/>
                  </a:lnTo>
                  <a:lnTo>
                    <a:pt x="671855" y="462775"/>
                  </a:lnTo>
                  <a:close/>
                </a:path>
                <a:path w="4756150" h="679450">
                  <a:moveTo>
                    <a:pt x="690410" y="472427"/>
                  </a:moveTo>
                  <a:lnTo>
                    <a:pt x="687146" y="470725"/>
                  </a:lnTo>
                  <a:lnTo>
                    <a:pt x="683882" y="469023"/>
                  </a:lnTo>
                  <a:lnTo>
                    <a:pt x="681240" y="473583"/>
                  </a:lnTo>
                  <a:lnTo>
                    <a:pt x="688213" y="477215"/>
                  </a:lnTo>
                  <a:lnTo>
                    <a:pt x="690410" y="472427"/>
                  </a:lnTo>
                  <a:close/>
                </a:path>
                <a:path w="4756150" h="679450">
                  <a:moveTo>
                    <a:pt x="708952" y="482079"/>
                  </a:moveTo>
                  <a:lnTo>
                    <a:pt x="705688" y="480377"/>
                  </a:lnTo>
                  <a:lnTo>
                    <a:pt x="702424" y="478675"/>
                  </a:lnTo>
                  <a:lnTo>
                    <a:pt x="699820" y="483260"/>
                  </a:lnTo>
                  <a:lnTo>
                    <a:pt x="706780" y="486879"/>
                  </a:lnTo>
                  <a:lnTo>
                    <a:pt x="708952" y="482079"/>
                  </a:lnTo>
                  <a:close/>
                </a:path>
                <a:path w="4756150" h="679450">
                  <a:moveTo>
                    <a:pt x="727557" y="491604"/>
                  </a:moveTo>
                  <a:lnTo>
                    <a:pt x="724242" y="490004"/>
                  </a:lnTo>
                  <a:lnTo>
                    <a:pt x="720966" y="488340"/>
                  </a:lnTo>
                  <a:lnTo>
                    <a:pt x="718388" y="492937"/>
                  </a:lnTo>
                  <a:lnTo>
                    <a:pt x="721880" y="494715"/>
                  </a:lnTo>
                  <a:lnTo>
                    <a:pt x="725424" y="496417"/>
                  </a:lnTo>
                  <a:lnTo>
                    <a:pt x="727557" y="491604"/>
                  </a:lnTo>
                  <a:close/>
                </a:path>
                <a:path w="4756150" h="679450">
                  <a:moveTo>
                    <a:pt x="746391" y="500684"/>
                  </a:moveTo>
                  <a:lnTo>
                    <a:pt x="743077" y="499084"/>
                  </a:lnTo>
                  <a:lnTo>
                    <a:pt x="739762" y="497484"/>
                  </a:lnTo>
                  <a:lnTo>
                    <a:pt x="737222" y="502107"/>
                  </a:lnTo>
                  <a:lnTo>
                    <a:pt x="744296" y="505510"/>
                  </a:lnTo>
                  <a:lnTo>
                    <a:pt x="746391" y="500684"/>
                  </a:lnTo>
                  <a:close/>
                </a:path>
                <a:path w="4756150" h="679450">
                  <a:moveTo>
                    <a:pt x="765238" y="509739"/>
                  </a:moveTo>
                  <a:lnTo>
                    <a:pt x="761923" y="508139"/>
                  </a:lnTo>
                  <a:lnTo>
                    <a:pt x="758609" y="506539"/>
                  </a:lnTo>
                  <a:lnTo>
                    <a:pt x="756094" y="511175"/>
                  </a:lnTo>
                  <a:lnTo>
                    <a:pt x="763168" y="514578"/>
                  </a:lnTo>
                  <a:lnTo>
                    <a:pt x="765238" y="509739"/>
                  </a:lnTo>
                  <a:close/>
                </a:path>
                <a:path w="4756150" h="679450">
                  <a:moveTo>
                    <a:pt x="784072" y="518820"/>
                  </a:moveTo>
                  <a:lnTo>
                    <a:pt x="780757" y="517220"/>
                  </a:lnTo>
                  <a:lnTo>
                    <a:pt x="777443" y="515620"/>
                  </a:lnTo>
                  <a:lnTo>
                    <a:pt x="774966" y="520268"/>
                  </a:lnTo>
                  <a:lnTo>
                    <a:pt x="782040" y="523684"/>
                  </a:lnTo>
                  <a:lnTo>
                    <a:pt x="784072" y="518820"/>
                  </a:lnTo>
                  <a:close/>
                </a:path>
                <a:path w="4756150" h="679450">
                  <a:moveTo>
                    <a:pt x="802906" y="527875"/>
                  </a:moveTo>
                  <a:lnTo>
                    <a:pt x="799592" y="526275"/>
                  </a:lnTo>
                  <a:lnTo>
                    <a:pt x="796277" y="524675"/>
                  </a:lnTo>
                  <a:lnTo>
                    <a:pt x="793838" y="529348"/>
                  </a:lnTo>
                  <a:lnTo>
                    <a:pt x="800912" y="532752"/>
                  </a:lnTo>
                  <a:lnTo>
                    <a:pt x="802906" y="527875"/>
                  </a:lnTo>
                  <a:close/>
                </a:path>
                <a:path w="4756150" h="679450">
                  <a:moveTo>
                    <a:pt x="821994" y="536409"/>
                  </a:moveTo>
                  <a:lnTo>
                    <a:pt x="818629" y="534924"/>
                  </a:lnTo>
                  <a:lnTo>
                    <a:pt x="815263" y="533438"/>
                  </a:lnTo>
                  <a:lnTo>
                    <a:pt x="812863" y="538124"/>
                  </a:lnTo>
                  <a:lnTo>
                    <a:pt x="820039" y="541299"/>
                  </a:lnTo>
                  <a:lnTo>
                    <a:pt x="821994" y="536409"/>
                  </a:lnTo>
                  <a:close/>
                </a:path>
                <a:path w="4756150" h="679450">
                  <a:moveTo>
                    <a:pt x="841121" y="544855"/>
                  </a:moveTo>
                  <a:lnTo>
                    <a:pt x="837755" y="543369"/>
                  </a:lnTo>
                  <a:lnTo>
                    <a:pt x="834390" y="541883"/>
                  </a:lnTo>
                  <a:lnTo>
                    <a:pt x="832027" y="546595"/>
                  </a:lnTo>
                  <a:lnTo>
                    <a:pt x="839203" y="549757"/>
                  </a:lnTo>
                  <a:lnTo>
                    <a:pt x="841121" y="544855"/>
                  </a:lnTo>
                  <a:close/>
                </a:path>
                <a:path w="4756150" h="679450">
                  <a:moveTo>
                    <a:pt x="860247" y="553300"/>
                  </a:moveTo>
                  <a:lnTo>
                    <a:pt x="856881" y="551815"/>
                  </a:lnTo>
                  <a:lnTo>
                    <a:pt x="853516" y="550329"/>
                  </a:lnTo>
                  <a:lnTo>
                    <a:pt x="851192" y="555053"/>
                  </a:lnTo>
                  <a:lnTo>
                    <a:pt x="858367" y="558228"/>
                  </a:lnTo>
                  <a:lnTo>
                    <a:pt x="860247" y="553300"/>
                  </a:lnTo>
                  <a:close/>
                </a:path>
                <a:path w="4756150" h="679450">
                  <a:moveTo>
                    <a:pt x="879360" y="561746"/>
                  </a:moveTo>
                  <a:lnTo>
                    <a:pt x="875995" y="560260"/>
                  </a:lnTo>
                  <a:lnTo>
                    <a:pt x="872629" y="558774"/>
                  </a:lnTo>
                  <a:lnTo>
                    <a:pt x="870343" y="563511"/>
                  </a:lnTo>
                  <a:lnTo>
                    <a:pt x="877519" y="566686"/>
                  </a:lnTo>
                  <a:lnTo>
                    <a:pt x="879360" y="561746"/>
                  </a:lnTo>
                  <a:close/>
                </a:path>
                <a:path w="4756150" h="679450">
                  <a:moveTo>
                    <a:pt x="898677" y="569760"/>
                  </a:moveTo>
                  <a:lnTo>
                    <a:pt x="895261" y="568388"/>
                  </a:lnTo>
                  <a:lnTo>
                    <a:pt x="891844" y="567016"/>
                  </a:lnTo>
                  <a:lnTo>
                    <a:pt x="889596" y="571779"/>
                  </a:lnTo>
                  <a:lnTo>
                    <a:pt x="896886" y="574713"/>
                  </a:lnTo>
                  <a:lnTo>
                    <a:pt x="898677" y="569760"/>
                  </a:lnTo>
                  <a:close/>
                </a:path>
                <a:path w="4756150" h="679450">
                  <a:moveTo>
                    <a:pt x="918070" y="577532"/>
                  </a:moveTo>
                  <a:lnTo>
                    <a:pt x="914654" y="576160"/>
                  </a:lnTo>
                  <a:lnTo>
                    <a:pt x="911237" y="574789"/>
                  </a:lnTo>
                  <a:lnTo>
                    <a:pt x="909027" y="579577"/>
                  </a:lnTo>
                  <a:lnTo>
                    <a:pt x="916317" y="582498"/>
                  </a:lnTo>
                  <a:lnTo>
                    <a:pt x="918070" y="577532"/>
                  </a:lnTo>
                  <a:close/>
                </a:path>
                <a:path w="4756150" h="679450">
                  <a:moveTo>
                    <a:pt x="937475" y="585317"/>
                  </a:moveTo>
                  <a:lnTo>
                    <a:pt x="934059" y="583946"/>
                  </a:lnTo>
                  <a:lnTo>
                    <a:pt x="930643" y="582574"/>
                  </a:lnTo>
                  <a:lnTo>
                    <a:pt x="928471" y="587375"/>
                  </a:lnTo>
                  <a:lnTo>
                    <a:pt x="935761" y="590296"/>
                  </a:lnTo>
                  <a:lnTo>
                    <a:pt x="937475" y="585317"/>
                  </a:lnTo>
                  <a:close/>
                </a:path>
                <a:path w="4756150" h="679450">
                  <a:moveTo>
                    <a:pt x="956881" y="593090"/>
                  </a:moveTo>
                  <a:lnTo>
                    <a:pt x="953465" y="591718"/>
                  </a:lnTo>
                  <a:lnTo>
                    <a:pt x="950048" y="590346"/>
                  </a:lnTo>
                  <a:lnTo>
                    <a:pt x="947928" y="595160"/>
                  </a:lnTo>
                  <a:lnTo>
                    <a:pt x="955217" y="598093"/>
                  </a:lnTo>
                  <a:lnTo>
                    <a:pt x="956881" y="593090"/>
                  </a:lnTo>
                  <a:close/>
                </a:path>
                <a:path w="4756150" h="679450">
                  <a:moveTo>
                    <a:pt x="976426" y="600443"/>
                  </a:moveTo>
                  <a:lnTo>
                    <a:pt x="972972" y="599198"/>
                  </a:lnTo>
                  <a:lnTo>
                    <a:pt x="969518" y="597954"/>
                  </a:lnTo>
                  <a:lnTo>
                    <a:pt x="967422" y="602792"/>
                  </a:lnTo>
                  <a:lnTo>
                    <a:pt x="974813" y="605459"/>
                  </a:lnTo>
                  <a:lnTo>
                    <a:pt x="976426" y="600443"/>
                  </a:lnTo>
                  <a:close/>
                </a:path>
                <a:path w="4756150" h="679450">
                  <a:moveTo>
                    <a:pt x="996099" y="607517"/>
                  </a:moveTo>
                  <a:lnTo>
                    <a:pt x="992644" y="606272"/>
                  </a:lnTo>
                  <a:lnTo>
                    <a:pt x="989190" y="605028"/>
                  </a:lnTo>
                  <a:lnTo>
                    <a:pt x="987145" y="609892"/>
                  </a:lnTo>
                  <a:lnTo>
                    <a:pt x="994537" y="612546"/>
                  </a:lnTo>
                  <a:lnTo>
                    <a:pt x="996099" y="607517"/>
                  </a:lnTo>
                  <a:close/>
                </a:path>
                <a:path w="4756150" h="679450">
                  <a:moveTo>
                    <a:pt x="1015771" y="614591"/>
                  </a:moveTo>
                  <a:lnTo>
                    <a:pt x="1012317" y="613346"/>
                  </a:lnTo>
                  <a:lnTo>
                    <a:pt x="1008862" y="612101"/>
                  </a:lnTo>
                  <a:lnTo>
                    <a:pt x="1006868" y="616978"/>
                  </a:lnTo>
                  <a:lnTo>
                    <a:pt x="1014260" y="619633"/>
                  </a:lnTo>
                  <a:lnTo>
                    <a:pt x="1015771" y="614591"/>
                  </a:lnTo>
                  <a:close/>
                </a:path>
                <a:path w="4756150" h="679450">
                  <a:moveTo>
                    <a:pt x="1035431" y="621665"/>
                  </a:moveTo>
                  <a:lnTo>
                    <a:pt x="1031976" y="620420"/>
                  </a:lnTo>
                  <a:lnTo>
                    <a:pt x="1028522" y="619175"/>
                  </a:lnTo>
                  <a:lnTo>
                    <a:pt x="1026566" y="624065"/>
                  </a:lnTo>
                  <a:lnTo>
                    <a:pt x="1033957" y="626732"/>
                  </a:lnTo>
                  <a:lnTo>
                    <a:pt x="1035431" y="621665"/>
                  </a:lnTo>
                  <a:close/>
                </a:path>
                <a:path w="4756150" h="679450">
                  <a:moveTo>
                    <a:pt x="1055281" y="628230"/>
                  </a:moveTo>
                  <a:lnTo>
                    <a:pt x="1051775" y="627113"/>
                  </a:lnTo>
                  <a:lnTo>
                    <a:pt x="1048270" y="625995"/>
                  </a:lnTo>
                  <a:lnTo>
                    <a:pt x="1046365" y="630910"/>
                  </a:lnTo>
                  <a:lnTo>
                    <a:pt x="1053858" y="633298"/>
                  </a:lnTo>
                  <a:lnTo>
                    <a:pt x="1055281" y="628230"/>
                  </a:lnTo>
                  <a:close/>
                </a:path>
                <a:path w="4756150" h="679450">
                  <a:moveTo>
                    <a:pt x="1075194" y="634555"/>
                  </a:moveTo>
                  <a:lnTo>
                    <a:pt x="1071689" y="633437"/>
                  </a:lnTo>
                  <a:lnTo>
                    <a:pt x="1068184" y="632320"/>
                  </a:lnTo>
                  <a:lnTo>
                    <a:pt x="1066330" y="637260"/>
                  </a:lnTo>
                  <a:lnTo>
                    <a:pt x="1073823" y="639635"/>
                  </a:lnTo>
                  <a:lnTo>
                    <a:pt x="1075194" y="634555"/>
                  </a:lnTo>
                  <a:close/>
                </a:path>
                <a:path w="4756150" h="679450">
                  <a:moveTo>
                    <a:pt x="1095121" y="640892"/>
                  </a:moveTo>
                  <a:lnTo>
                    <a:pt x="1091615" y="639775"/>
                  </a:lnTo>
                  <a:lnTo>
                    <a:pt x="1088110" y="638657"/>
                  </a:lnTo>
                  <a:lnTo>
                    <a:pt x="1086307" y="643610"/>
                  </a:lnTo>
                  <a:lnTo>
                    <a:pt x="1093800" y="645998"/>
                  </a:lnTo>
                  <a:lnTo>
                    <a:pt x="1095121" y="640892"/>
                  </a:lnTo>
                  <a:close/>
                </a:path>
                <a:path w="4756150" h="679450">
                  <a:moveTo>
                    <a:pt x="1115034" y="647230"/>
                  </a:moveTo>
                  <a:lnTo>
                    <a:pt x="1111529" y="646112"/>
                  </a:lnTo>
                  <a:lnTo>
                    <a:pt x="1108024" y="644994"/>
                  </a:lnTo>
                  <a:lnTo>
                    <a:pt x="1106271" y="649960"/>
                  </a:lnTo>
                  <a:lnTo>
                    <a:pt x="1113764" y="652348"/>
                  </a:lnTo>
                  <a:lnTo>
                    <a:pt x="1115034" y="647230"/>
                  </a:lnTo>
                  <a:close/>
                </a:path>
                <a:path w="4756150" h="679450">
                  <a:moveTo>
                    <a:pt x="1135151" y="652843"/>
                  </a:moveTo>
                  <a:lnTo>
                    <a:pt x="1131608" y="651865"/>
                  </a:lnTo>
                  <a:lnTo>
                    <a:pt x="1128064" y="650887"/>
                  </a:lnTo>
                  <a:lnTo>
                    <a:pt x="1126363" y="655878"/>
                  </a:lnTo>
                  <a:lnTo>
                    <a:pt x="1133932" y="657961"/>
                  </a:lnTo>
                  <a:lnTo>
                    <a:pt x="1135151" y="652843"/>
                  </a:lnTo>
                  <a:close/>
                </a:path>
                <a:path w="4756150" h="679450">
                  <a:moveTo>
                    <a:pt x="1155306" y="658406"/>
                  </a:moveTo>
                  <a:lnTo>
                    <a:pt x="1151763" y="657428"/>
                  </a:lnTo>
                  <a:lnTo>
                    <a:pt x="1148219" y="656450"/>
                  </a:lnTo>
                  <a:lnTo>
                    <a:pt x="1146568" y="661454"/>
                  </a:lnTo>
                  <a:lnTo>
                    <a:pt x="1154150" y="663549"/>
                  </a:lnTo>
                  <a:lnTo>
                    <a:pt x="1155306" y="658406"/>
                  </a:lnTo>
                  <a:close/>
                </a:path>
                <a:path w="4756150" h="679450">
                  <a:moveTo>
                    <a:pt x="1175448" y="663968"/>
                  </a:moveTo>
                  <a:lnTo>
                    <a:pt x="1171905" y="662990"/>
                  </a:lnTo>
                  <a:lnTo>
                    <a:pt x="1168361" y="662012"/>
                  </a:lnTo>
                  <a:lnTo>
                    <a:pt x="1166774" y="667029"/>
                  </a:lnTo>
                  <a:lnTo>
                    <a:pt x="1174343" y="669124"/>
                  </a:lnTo>
                  <a:lnTo>
                    <a:pt x="1175448" y="663968"/>
                  </a:lnTo>
                  <a:close/>
                </a:path>
                <a:path w="4756150" h="679450">
                  <a:moveTo>
                    <a:pt x="1195641" y="669315"/>
                  </a:moveTo>
                  <a:lnTo>
                    <a:pt x="1192060" y="668477"/>
                  </a:lnTo>
                  <a:lnTo>
                    <a:pt x="1190269" y="668070"/>
                  </a:lnTo>
                  <a:lnTo>
                    <a:pt x="1188999" y="669086"/>
                  </a:lnTo>
                  <a:lnTo>
                    <a:pt x="1188288" y="671614"/>
                  </a:lnTo>
                  <a:lnTo>
                    <a:pt x="1188847" y="673150"/>
                  </a:lnTo>
                  <a:lnTo>
                    <a:pt x="1190764" y="673582"/>
                  </a:lnTo>
                  <a:lnTo>
                    <a:pt x="1194587" y="674471"/>
                  </a:lnTo>
                  <a:lnTo>
                    <a:pt x="1195641" y="669315"/>
                  </a:lnTo>
                  <a:close/>
                </a:path>
                <a:path w="4756150" h="679450">
                  <a:moveTo>
                    <a:pt x="1215999" y="674065"/>
                  </a:moveTo>
                  <a:lnTo>
                    <a:pt x="1212418" y="673227"/>
                  </a:lnTo>
                  <a:lnTo>
                    <a:pt x="1208836" y="672388"/>
                  </a:lnTo>
                  <a:lnTo>
                    <a:pt x="1207350" y="677443"/>
                  </a:lnTo>
                  <a:lnTo>
                    <a:pt x="1215009" y="679234"/>
                  </a:lnTo>
                  <a:lnTo>
                    <a:pt x="1215999" y="674065"/>
                  </a:lnTo>
                  <a:close/>
                </a:path>
                <a:path w="4756150" h="679450">
                  <a:moveTo>
                    <a:pt x="4693209" y="635"/>
                  </a:moveTo>
                  <a:lnTo>
                    <a:pt x="4689551" y="317"/>
                  </a:lnTo>
                  <a:lnTo>
                    <a:pt x="4685893" y="0"/>
                  </a:lnTo>
                  <a:lnTo>
                    <a:pt x="4685246" y="5219"/>
                  </a:lnTo>
                  <a:lnTo>
                    <a:pt x="4693031" y="5905"/>
                  </a:lnTo>
                  <a:lnTo>
                    <a:pt x="4693209" y="635"/>
                  </a:lnTo>
                  <a:close/>
                </a:path>
                <a:path w="4756150" h="679450">
                  <a:moveTo>
                    <a:pt x="4714011" y="2451"/>
                  </a:moveTo>
                  <a:lnTo>
                    <a:pt x="4710354" y="2133"/>
                  </a:lnTo>
                  <a:lnTo>
                    <a:pt x="4706696" y="1816"/>
                  </a:lnTo>
                  <a:lnTo>
                    <a:pt x="4706023" y="7035"/>
                  </a:lnTo>
                  <a:lnTo>
                    <a:pt x="4713808" y="7721"/>
                  </a:lnTo>
                  <a:lnTo>
                    <a:pt x="4714011" y="2451"/>
                  </a:lnTo>
                  <a:close/>
                </a:path>
                <a:path w="4756150" h="679450">
                  <a:moveTo>
                    <a:pt x="4734801" y="4279"/>
                  </a:moveTo>
                  <a:lnTo>
                    <a:pt x="4731143" y="3962"/>
                  </a:lnTo>
                  <a:lnTo>
                    <a:pt x="4727486" y="3644"/>
                  </a:lnTo>
                  <a:lnTo>
                    <a:pt x="4726787" y="8864"/>
                  </a:lnTo>
                  <a:lnTo>
                    <a:pt x="4734560" y="9537"/>
                  </a:lnTo>
                  <a:lnTo>
                    <a:pt x="4734801" y="4279"/>
                  </a:lnTo>
                  <a:close/>
                </a:path>
                <a:path w="4756150" h="679450">
                  <a:moveTo>
                    <a:pt x="4755604" y="6096"/>
                  </a:moveTo>
                  <a:lnTo>
                    <a:pt x="4751946" y="5778"/>
                  </a:lnTo>
                  <a:lnTo>
                    <a:pt x="4748288" y="5461"/>
                  </a:lnTo>
                  <a:lnTo>
                    <a:pt x="4747552" y="10680"/>
                  </a:lnTo>
                  <a:lnTo>
                    <a:pt x="4755337" y="11353"/>
                  </a:lnTo>
                  <a:lnTo>
                    <a:pt x="4755604" y="609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 descr=""/>
            <p:cNvSpPr/>
            <p:nvPr/>
          </p:nvSpPr>
          <p:spPr>
            <a:xfrm>
              <a:off x="2002116" y="6135319"/>
              <a:ext cx="276860" cy="50165"/>
            </a:xfrm>
            <a:custGeom>
              <a:avLst/>
              <a:gdLst/>
              <a:ahLst/>
              <a:cxnLst/>
              <a:rect l="l" t="t" r="r" b="b"/>
              <a:pathLst>
                <a:path w="276860" h="50164">
                  <a:moveTo>
                    <a:pt x="8648" y="1676"/>
                  </a:moveTo>
                  <a:lnTo>
                    <a:pt x="5067" y="838"/>
                  </a:lnTo>
                  <a:lnTo>
                    <a:pt x="1485" y="0"/>
                  </a:lnTo>
                  <a:lnTo>
                    <a:pt x="0" y="5054"/>
                  </a:lnTo>
                  <a:lnTo>
                    <a:pt x="7658" y="6845"/>
                  </a:lnTo>
                  <a:lnTo>
                    <a:pt x="8648" y="1676"/>
                  </a:lnTo>
                  <a:close/>
                </a:path>
                <a:path w="276860" h="50164">
                  <a:moveTo>
                    <a:pt x="28994" y="6438"/>
                  </a:moveTo>
                  <a:lnTo>
                    <a:pt x="25412" y="5600"/>
                  </a:lnTo>
                  <a:lnTo>
                    <a:pt x="21831" y="4762"/>
                  </a:lnTo>
                  <a:lnTo>
                    <a:pt x="20408" y="9829"/>
                  </a:lnTo>
                  <a:lnTo>
                    <a:pt x="28054" y="11620"/>
                  </a:lnTo>
                  <a:lnTo>
                    <a:pt x="28994" y="6438"/>
                  </a:lnTo>
                  <a:close/>
                </a:path>
                <a:path w="276860" h="50164">
                  <a:moveTo>
                    <a:pt x="49339" y="11188"/>
                  </a:moveTo>
                  <a:lnTo>
                    <a:pt x="45758" y="10350"/>
                  </a:lnTo>
                  <a:lnTo>
                    <a:pt x="42176" y="9512"/>
                  </a:lnTo>
                  <a:lnTo>
                    <a:pt x="40817" y="14592"/>
                  </a:lnTo>
                  <a:lnTo>
                    <a:pt x="48463" y="16383"/>
                  </a:lnTo>
                  <a:lnTo>
                    <a:pt x="49339" y="11188"/>
                  </a:lnTo>
                  <a:close/>
                </a:path>
                <a:path w="276860" h="50164">
                  <a:moveTo>
                    <a:pt x="69811" y="15341"/>
                  </a:moveTo>
                  <a:lnTo>
                    <a:pt x="66205" y="14655"/>
                  </a:lnTo>
                  <a:lnTo>
                    <a:pt x="62598" y="13970"/>
                  </a:lnTo>
                  <a:lnTo>
                    <a:pt x="61290" y="19075"/>
                  </a:lnTo>
                  <a:lnTo>
                    <a:pt x="68999" y="20548"/>
                  </a:lnTo>
                  <a:lnTo>
                    <a:pt x="69811" y="15341"/>
                  </a:lnTo>
                  <a:close/>
                </a:path>
                <a:path w="276860" h="50164">
                  <a:moveTo>
                    <a:pt x="90335" y="19265"/>
                  </a:moveTo>
                  <a:lnTo>
                    <a:pt x="86728" y="18580"/>
                  </a:lnTo>
                  <a:lnTo>
                    <a:pt x="83121" y="17894"/>
                  </a:lnTo>
                  <a:lnTo>
                    <a:pt x="81876" y="23012"/>
                  </a:lnTo>
                  <a:lnTo>
                    <a:pt x="89585" y="24485"/>
                  </a:lnTo>
                  <a:lnTo>
                    <a:pt x="90335" y="19265"/>
                  </a:lnTo>
                  <a:close/>
                </a:path>
                <a:path w="276860" h="50164">
                  <a:moveTo>
                    <a:pt x="110858" y="23190"/>
                  </a:moveTo>
                  <a:lnTo>
                    <a:pt x="107251" y="22504"/>
                  </a:lnTo>
                  <a:lnTo>
                    <a:pt x="103644" y="21818"/>
                  </a:lnTo>
                  <a:lnTo>
                    <a:pt x="102450" y="26949"/>
                  </a:lnTo>
                  <a:lnTo>
                    <a:pt x="110172" y="28422"/>
                  </a:lnTo>
                  <a:lnTo>
                    <a:pt x="110858" y="23190"/>
                  </a:lnTo>
                  <a:close/>
                </a:path>
                <a:path w="276860" h="50164">
                  <a:moveTo>
                    <a:pt x="131419" y="26885"/>
                  </a:moveTo>
                  <a:lnTo>
                    <a:pt x="127787" y="26339"/>
                  </a:lnTo>
                  <a:lnTo>
                    <a:pt x="125971" y="26085"/>
                  </a:lnTo>
                  <a:lnTo>
                    <a:pt x="124790" y="27203"/>
                  </a:lnTo>
                  <a:lnTo>
                    <a:pt x="124282" y="29781"/>
                  </a:lnTo>
                  <a:lnTo>
                    <a:pt x="124968" y="31254"/>
                  </a:lnTo>
                  <a:lnTo>
                    <a:pt x="130797" y="32105"/>
                  </a:lnTo>
                  <a:lnTo>
                    <a:pt x="131419" y="26885"/>
                  </a:lnTo>
                  <a:close/>
                </a:path>
                <a:path w="276860" h="50164">
                  <a:moveTo>
                    <a:pt x="152082" y="29972"/>
                  </a:moveTo>
                  <a:lnTo>
                    <a:pt x="148450" y="29425"/>
                  </a:lnTo>
                  <a:lnTo>
                    <a:pt x="144818" y="28879"/>
                  </a:lnTo>
                  <a:lnTo>
                    <a:pt x="143751" y="34048"/>
                  </a:lnTo>
                  <a:lnTo>
                    <a:pt x="151523" y="35204"/>
                  </a:lnTo>
                  <a:lnTo>
                    <a:pt x="152082" y="29972"/>
                  </a:lnTo>
                  <a:close/>
                </a:path>
                <a:path w="276860" h="50164">
                  <a:moveTo>
                    <a:pt x="172745" y="33045"/>
                  </a:moveTo>
                  <a:lnTo>
                    <a:pt x="169113" y="32499"/>
                  </a:lnTo>
                  <a:lnTo>
                    <a:pt x="165481" y="31953"/>
                  </a:lnTo>
                  <a:lnTo>
                    <a:pt x="164477" y="37134"/>
                  </a:lnTo>
                  <a:lnTo>
                    <a:pt x="172250" y="38290"/>
                  </a:lnTo>
                  <a:lnTo>
                    <a:pt x="172745" y="33045"/>
                  </a:lnTo>
                  <a:close/>
                </a:path>
                <a:path w="276860" h="50164">
                  <a:moveTo>
                    <a:pt x="193408" y="36118"/>
                  </a:moveTo>
                  <a:lnTo>
                    <a:pt x="189776" y="35572"/>
                  </a:lnTo>
                  <a:lnTo>
                    <a:pt x="186143" y="35026"/>
                  </a:lnTo>
                  <a:lnTo>
                    <a:pt x="185204" y="40208"/>
                  </a:lnTo>
                  <a:lnTo>
                    <a:pt x="192976" y="41363"/>
                  </a:lnTo>
                  <a:lnTo>
                    <a:pt x="193408" y="36118"/>
                  </a:lnTo>
                  <a:close/>
                </a:path>
                <a:path w="276860" h="50164">
                  <a:moveTo>
                    <a:pt x="214172" y="38404"/>
                  </a:moveTo>
                  <a:lnTo>
                    <a:pt x="210527" y="38011"/>
                  </a:lnTo>
                  <a:lnTo>
                    <a:pt x="206870" y="37617"/>
                  </a:lnTo>
                  <a:lnTo>
                    <a:pt x="206006" y="42824"/>
                  </a:lnTo>
                  <a:lnTo>
                    <a:pt x="213817" y="43649"/>
                  </a:lnTo>
                  <a:lnTo>
                    <a:pt x="214172" y="38404"/>
                  </a:lnTo>
                  <a:close/>
                </a:path>
                <a:path w="276860" h="50164">
                  <a:moveTo>
                    <a:pt x="234962" y="40627"/>
                  </a:moveTo>
                  <a:lnTo>
                    <a:pt x="231305" y="40233"/>
                  </a:lnTo>
                  <a:lnTo>
                    <a:pt x="227647" y="39839"/>
                  </a:lnTo>
                  <a:lnTo>
                    <a:pt x="226847" y="45046"/>
                  </a:lnTo>
                  <a:lnTo>
                    <a:pt x="234657" y="45885"/>
                  </a:lnTo>
                  <a:lnTo>
                    <a:pt x="234962" y="40627"/>
                  </a:lnTo>
                  <a:close/>
                </a:path>
                <a:path w="276860" h="50164">
                  <a:moveTo>
                    <a:pt x="255739" y="42837"/>
                  </a:moveTo>
                  <a:lnTo>
                    <a:pt x="252082" y="42443"/>
                  </a:lnTo>
                  <a:lnTo>
                    <a:pt x="248424" y="42049"/>
                  </a:lnTo>
                  <a:lnTo>
                    <a:pt x="247688" y="47269"/>
                  </a:lnTo>
                  <a:lnTo>
                    <a:pt x="255498" y="48094"/>
                  </a:lnTo>
                  <a:lnTo>
                    <a:pt x="255739" y="42837"/>
                  </a:lnTo>
                  <a:close/>
                </a:path>
                <a:path w="276860" h="50164">
                  <a:moveTo>
                    <a:pt x="276555" y="44513"/>
                  </a:moveTo>
                  <a:lnTo>
                    <a:pt x="272884" y="44272"/>
                  </a:lnTo>
                  <a:lnTo>
                    <a:pt x="269214" y="44030"/>
                  </a:lnTo>
                  <a:lnTo>
                    <a:pt x="268541" y="49263"/>
                  </a:lnTo>
                  <a:lnTo>
                    <a:pt x="276390" y="49771"/>
                  </a:lnTo>
                  <a:lnTo>
                    <a:pt x="276555" y="4451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 descr=""/>
            <p:cNvSpPr/>
            <p:nvPr/>
          </p:nvSpPr>
          <p:spPr>
            <a:xfrm>
              <a:off x="2291590" y="6185061"/>
              <a:ext cx="238760" cy="0"/>
            </a:xfrm>
            <a:custGeom>
              <a:avLst/>
              <a:gdLst/>
              <a:ahLst/>
              <a:cxnLst/>
              <a:rect l="l" t="t" r="r" b="b"/>
              <a:pathLst>
                <a:path w="238760" h="0">
                  <a:moveTo>
                    <a:pt x="0" y="0"/>
                  </a:moveTo>
                  <a:lnTo>
                    <a:pt x="238194" y="0"/>
                  </a:lnTo>
                </a:path>
              </a:pathLst>
            </a:custGeom>
            <a:ln w="1007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 descr=""/>
            <p:cNvSpPr/>
            <p:nvPr/>
          </p:nvSpPr>
          <p:spPr>
            <a:xfrm>
              <a:off x="2542603" y="5707786"/>
              <a:ext cx="1390015" cy="476250"/>
            </a:xfrm>
            <a:custGeom>
              <a:avLst/>
              <a:gdLst/>
              <a:ahLst/>
              <a:cxnLst/>
              <a:rect l="l" t="t" r="r" b="b"/>
              <a:pathLst>
                <a:path w="1390014" h="476250">
                  <a:moveTo>
                    <a:pt x="8026" y="475437"/>
                  </a:moveTo>
                  <a:lnTo>
                    <a:pt x="7315" y="470217"/>
                  </a:lnTo>
                  <a:lnTo>
                    <a:pt x="3657" y="470573"/>
                  </a:lnTo>
                  <a:lnTo>
                    <a:pt x="0" y="470928"/>
                  </a:lnTo>
                  <a:lnTo>
                    <a:pt x="203" y="476186"/>
                  </a:lnTo>
                  <a:lnTo>
                    <a:pt x="8026" y="475437"/>
                  </a:lnTo>
                  <a:close/>
                </a:path>
                <a:path w="1390014" h="476250">
                  <a:moveTo>
                    <a:pt x="28892" y="473456"/>
                  </a:moveTo>
                  <a:lnTo>
                    <a:pt x="28117" y="468236"/>
                  </a:lnTo>
                  <a:lnTo>
                    <a:pt x="24460" y="468591"/>
                  </a:lnTo>
                  <a:lnTo>
                    <a:pt x="20802" y="468947"/>
                  </a:lnTo>
                  <a:lnTo>
                    <a:pt x="21069" y="474205"/>
                  </a:lnTo>
                  <a:lnTo>
                    <a:pt x="28892" y="473456"/>
                  </a:lnTo>
                  <a:close/>
                </a:path>
                <a:path w="1390014" h="476250">
                  <a:moveTo>
                    <a:pt x="49758" y="471449"/>
                  </a:moveTo>
                  <a:lnTo>
                    <a:pt x="48920" y="466255"/>
                  </a:lnTo>
                  <a:lnTo>
                    <a:pt x="45262" y="466598"/>
                  </a:lnTo>
                  <a:lnTo>
                    <a:pt x="41605" y="466953"/>
                  </a:lnTo>
                  <a:lnTo>
                    <a:pt x="41935" y="472198"/>
                  </a:lnTo>
                  <a:lnTo>
                    <a:pt x="49758" y="471449"/>
                  </a:lnTo>
                  <a:close/>
                </a:path>
                <a:path w="1390014" h="476250">
                  <a:moveTo>
                    <a:pt x="70535" y="468706"/>
                  </a:moveTo>
                  <a:lnTo>
                    <a:pt x="69634" y="463511"/>
                  </a:lnTo>
                  <a:lnTo>
                    <a:pt x="65989" y="463994"/>
                  </a:lnTo>
                  <a:lnTo>
                    <a:pt x="62344" y="464477"/>
                  </a:lnTo>
                  <a:lnTo>
                    <a:pt x="62738" y="469734"/>
                  </a:lnTo>
                  <a:lnTo>
                    <a:pt x="70535" y="468706"/>
                  </a:lnTo>
                  <a:close/>
                </a:path>
                <a:path w="1390014" h="476250">
                  <a:moveTo>
                    <a:pt x="91313" y="465937"/>
                  </a:moveTo>
                  <a:lnTo>
                    <a:pt x="90347" y="460756"/>
                  </a:lnTo>
                  <a:lnTo>
                    <a:pt x="86702" y="461238"/>
                  </a:lnTo>
                  <a:lnTo>
                    <a:pt x="83058" y="461721"/>
                  </a:lnTo>
                  <a:lnTo>
                    <a:pt x="83515" y="466966"/>
                  </a:lnTo>
                  <a:lnTo>
                    <a:pt x="91313" y="465937"/>
                  </a:lnTo>
                  <a:close/>
                </a:path>
                <a:path w="1390014" h="476250">
                  <a:moveTo>
                    <a:pt x="112090" y="463169"/>
                  </a:moveTo>
                  <a:lnTo>
                    <a:pt x="111061" y="458000"/>
                  </a:lnTo>
                  <a:lnTo>
                    <a:pt x="107416" y="458482"/>
                  </a:lnTo>
                  <a:lnTo>
                    <a:pt x="103771" y="458965"/>
                  </a:lnTo>
                  <a:lnTo>
                    <a:pt x="104292" y="464210"/>
                  </a:lnTo>
                  <a:lnTo>
                    <a:pt x="112090" y="463169"/>
                  </a:lnTo>
                  <a:close/>
                </a:path>
                <a:path w="1390014" h="476250">
                  <a:moveTo>
                    <a:pt x="132753" y="459714"/>
                  </a:moveTo>
                  <a:lnTo>
                    <a:pt x="131660" y="454558"/>
                  </a:lnTo>
                  <a:lnTo>
                    <a:pt x="128041" y="455168"/>
                  </a:lnTo>
                  <a:lnTo>
                    <a:pt x="124421" y="455777"/>
                  </a:lnTo>
                  <a:lnTo>
                    <a:pt x="125006" y="461022"/>
                  </a:lnTo>
                  <a:lnTo>
                    <a:pt x="132753" y="459714"/>
                  </a:lnTo>
                  <a:close/>
                </a:path>
                <a:path w="1390014" h="476250">
                  <a:moveTo>
                    <a:pt x="153416" y="456222"/>
                  </a:moveTo>
                  <a:lnTo>
                    <a:pt x="152273" y="451078"/>
                  </a:lnTo>
                  <a:lnTo>
                    <a:pt x="148653" y="451688"/>
                  </a:lnTo>
                  <a:lnTo>
                    <a:pt x="145034" y="452297"/>
                  </a:lnTo>
                  <a:lnTo>
                    <a:pt x="145669" y="457530"/>
                  </a:lnTo>
                  <a:lnTo>
                    <a:pt x="153416" y="456222"/>
                  </a:lnTo>
                  <a:close/>
                </a:path>
                <a:path w="1390014" h="476250">
                  <a:moveTo>
                    <a:pt x="174078" y="452729"/>
                  </a:moveTo>
                  <a:lnTo>
                    <a:pt x="172872" y="447598"/>
                  </a:lnTo>
                  <a:lnTo>
                    <a:pt x="169252" y="448208"/>
                  </a:lnTo>
                  <a:lnTo>
                    <a:pt x="165633" y="448818"/>
                  </a:lnTo>
                  <a:lnTo>
                    <a:pt x="166331" y="454037"/>
                  </a:lnTo>
                  <a:lnTo>
                    <a:pt x="174078" y="452729"/>
                  </a:lnTo>
                  <a:close/>
                </a:path>
                <a:path w="1390014" h="476250">
                  <a:moveTo>
                    <a:pt x="194614" y="448602"/>
                  </a:moveTo>
                  <a:lnTo>
                    <a:pt x="193357" y="443496"/>
                  </a:lnTo>
                  <a:lnTo>
                    <a:pt x="189763" y="444220"/>
                  </a:lnTo>
                  <a:lnTo>
                    <a:pt x="186169" y="444957"/>
                  </a:lnTo>
                  <a:lnTo>
                    <a:pt x="186918" y="450164"/>
                  </a:lnTo>
                  <a:lnTo>
                    <a:pt x="194614" y="448602"/>
                  </a:lnTo>
                  <a:close/>
                </a:path>
                <a:path w="1390014" h="476250">
                  <a:moveTo>
                    <a:pt x="215163" y="444423"/>
                  </a:moveTo>
                  <a:lnTo>
                    <a:pt x="213842" y="439331"/>
                  </a:lnTo>
                  <a:lnTo>
                    <a:pt x="210248" y="440055"/>
                  </a:lnTo>
                  <a:lnTo>
                    <a:pt x="206654" y="440778"/>
                  </a:lnTo>
                  <a:lnTo>
                    <a:pt x="207454" y="445985"/>
                  </a:lnTo>
                  <a:lnTo>
                    <a:pt x="215163" y="444423"/>
                  </a:lnTo>
                  <a:close/>
                </a:path>
                <a:path w="1390014" h="476250">
                  <a:moveTo>
                    <a:pt x="235686" y="440258"/>
                  </a:moveTo>
                  <a:lnTo>
                    <a:pt x="234315" y="435165"/>
                  </a:lnTo>
                  <a:lnTo>
                    <a:pt x="230720" y="435902"/>
                  </a:lnTo>
                  <a:lnTo>
                    <a:pt x="227114" y="436638"/>
                  </a:lnTo>
                  <a:lnTo>
                    <a:pt x="227990" y="441820"/>
                  </a:lnTo>
                  <a:lnTo>
                    <a:pt x="235686" y="440258"/>
                  </a:lnTo>
                  <a:close/>
                </a:path>
                <a:path w="1390014" h="476250">
                  <a:moveTo>
                    <a:pt x="256095" y="435508"/>
                  </a:moveTo>
                  <a:lnTo>
                    <a:pt x="254685" y="430441"/>
                  </a:lnTo>
                  <a:lnTo>
                    <a:pt x="251104" y="431279"/>
                  </a:lnTo>
                  <a:lnTo>
                    <a:pt x="247523" y="432117"/>
                  </a:lnTo>
                  <a:lnTo>
                    <a:pt x="248450" y="437311"/>
                  </a:lnTo>
                  <a:lnTo>
                    <a:pt x="256095" y="435508"/>
                  </a:lnTo>
                  <a:close/>
                </a:path>
                <a:path w="1390014" h="476250">
                  <a:moveTo>
                    <a:pt x="276491" y="430707"/>
                  </a:moveTo>
                  <a:lnTo>
                    <a:pt x="275031" y="425653"/>
                  </a:lnTo>
                  <a:lnTo>
                    <a:pt x="271449" y="426491"/>
                  </a:lnTo>
                  <a:lnTo>
                    <a:pt x="267868" y="427329"/>
                  </a:lnTo>
                  <a:lnTo>
                    <a:pt x="268846" y="432511"/>
                  </a:lnTo>
                  <a:lnTo>
                    <a:pt x="276491" y="430707"/>
                  </a:lnTo>
                  <a:close/>
                </a:path>
                <a:path w="1390014" h="476250">
                  <a:moveTo>
                    <a:pt x="296887" y="425907"/>
                  </a:moveTo>
                  <a:lnTo>
                    <a:pt x="295376" y="420865"/>
                  </a:lnTo>
                  <a:lnTo>
                    <a:pt x="291795" y="421703"/>
                  </a:lnTo>
                  <a:lnTo>
                    <a:pt x="288213" y="422541"/>
                  </a:lnTo>
                  <a:lnTo>
                    <a:pt x="289242" y="427710"/>
                  </a:lnTo>
                  <a:lnTo>
                    <a:pt x="296887" y="425907"/>
                  </a:lnTo>
                  <a:close/>
                </a:path>
                <a:path w="1390014" h="476250">
                  <a:moveTo>
                    <a:pt x="317144" y="420585"/>
                  </a:moveTo>
                  <a:lnTo>
                    <a:pt x="315595" y="415556"/>
                  </a:lnTo>
                  <a:lnTo>
                    <a:pt x="312039" y="416496"/>
                  </a:lnTo>
                  <a:lnTo>
                    <a:pt x="308483" y="417436"/>
                  </a:lnTo>
                  <a:lnTo>
                    <a:pt x="309562" y="422605"/>
                  </a:lnTo>
                  <a:lnTo>
                    <a:pt x="317144" y="420585"/>
                  </a:lnTo>
                  <a:close/>
                </a:path>
                <a:path w="1390014" h="476250">
                  <a:moveTo>
                    <a:pt x="337388" y="415201"/>
                  </a:moveTo>
                  <a:lnTo>
                    <a:pt x="335788" y="410184"/>
                  </a:lnTo>
                  <a:lnTo>
                    <a:pt x="332232" y="411124"/>
                  </a:lnTo>
                  <a:lnTo>
                    <a:pt x="328676" y="412064"/>
                  </a:lnTo>
                  <a:lnTo>
                    <a:pt x="329793" y="417220"/>
                  </a:lnTo>
                  <a:lnTo>
                    <a:pt x="337388" y="415201"/>
                  </a:lnTo>
                  <a:close/>
                </a:path>
                <a:path w="1390014" h="476250">
                  <a:moveTo>
                    <a:pt x="357644" y="409829"/>
                  </a:moveTo>
                  <a:lnTo>
                    <a:pt x="355993" y="404825"/>
                  </a:lnTo>
                  <a:lnTo>
                    <a:pt x="352437" y="405765"/>
                  </a:lnTo>
                  <a:lnTo>
                    <a:pt x="348881" y="406704"/>
                  </a:lnTo>
                  <a:lnTo>
                    <a:pt x="350050" y="411848"/>
                  </a:lnTo>
                  <a:lnTo>
                    <a:pt x="357644" y="409829"/>
                  </a:lnTo>
                  <a:close/>
                </a:path>
                <a:path w="1390014" h="476250">
                  <a:moveTo>
                    <a:pt x="377761" y="403974"/>
                  </a:moveTo>
                  <a:lnTo>
                    <a:pt x="376072" y="398995"/>
                  </a:lnTo>
                  <a:lnTo>
                    <a:pt x="372541" y="400024"/>
                  </a:lnTo>
                  <a:lnTo>
                    <a:pt x="369011" y="401066"/>
                  </a:lnTo>
                  <a:lnTo>
                    <a:pt x="370217" y="406196"/>
                  </a:lnTo>
                  <a:lnTo>
                    <a:pt x="377761" y="403974"/>
                  </a:lnTo>
                  <a:close/>
                </a:path>
                <a:path w="1390014" h="476250">
                  <a:moveTo>
                    <a:pt x="397852" y="398068"/>
                  </a:moveTo>
                  <a:lnTo>
                    <a:pt x="396125" y="393103"/>
                  </a:lnTo>
                  <a:lnTo>
                    <a:pt x="392595" y="394131"/>
                  </a:lnTo>
                  <a:lnTo>
                    <a:pt x="389064" y="395160"/>
                  </a:lnTo>
                  <a:lnTo>
                    <a:pt x="390321" y="400291"/>
                  </a:lnTo>
                  <a:lnTo>
                    <a:pt x="397852" y="398068"/>
                  </a:lnTo>
                  <a:close/>
                </a:path>
                <a:path w="1390014" h="476250">
                  <a:moveTo>
                    <a:pt x="417944" y="392176"/>
                  </a:moveTo>
                  <a:lnTo>
                    <a:pt x="416179" y="387223"/>
                  </a:lnTo>
                  <a:lnTo>
                    <a:pt x="412648" y="388251"/>
                  </a:lnTo>
                  <a:lnTo>
                    <a:pt x="409117" y="389280"/>
                  </a:lnTo>
                  <a:lnTo>
                    <a:pt x="410413" y="394398"/>
                  </a:lnTo>
                  <a:lnTo>
                    <a:pt x="417944" y="392176"/>
                  </a:lnTo>
                  <a:close/>
                </a:path>
                <a:path w="1390014" h="476250">
                  <a:moveTo>
                    <a:pt x="437921" y="385864"/>
                  </a:moveTo>
                  <a:lnTo>
                    <a:pt x="436118" y="380911"/>
                  </a:lnTo>
                  <a:lnTo>
                    <a:pt x="432612" y="382028"/>
                  </a:lnTo>
                  <a:lnTo>
                    <a:pt x="429107" y="383146"/>
                  </a:lnTo>
                  <a:lnTo>
                    <a:pt x="430441" y="388251"/>
                  </a:lnTo>
                  <a:lnTo>
                    <a:pt x="437921" y="385864"/>
                  </a:lnTo>
                  <a:close/>
                </a:path>
                <a:path w="1390014" h="476250">
                  <a:moveTo>
                    <a:pt x="457873" y="379501"/>
                  </a:moveTo>
                  <a:lnTo>
                    <a:pt x="456031" y="374561"/>
                  </a:lnTo>
                  <a:lnTo>
                    <a:pt x="452526" y="375678"/>
                  </a:lnTo>
                  <a:lnTo>
                    <a:pt x="449021" y="376796"/>
                  </a:lnTo>
                  <a:lnTo>
                    <a:pt x="450392" y="381889"/>
                  </a:lnTo>
                  <a:lnTo>
                    <a:pt x="457873" y="379501"/>
                  </a:lnTo>
                  <a:close/>
                </a:path>
                <a:path w="1390014" h="476250">
                  <a:moveTo>
                    <a:pt x="477824" y="373126"/>
                  </a:moveTo>
                  <a:lnTo>
                    <a:pt x="475945" y="368198"/>
                  </a:lnTo>
                  <a:lnTo>
                    <a:pt x="472440" y="369316"/>
                  </a:lnTo>
                  <a:lnTo>
                    <a:pt x="468934" y="370433"/>
                  </a:lnTo>
                  <a:lnTo>
                    <a:pt x="470344" y="375513"/>
                  </a:lnTo>
                  <a:lnTo>
                    <a:pt x="477824" y="373126"/>
                  </a:lnTo>
                  <a:close/>
                </a:path>
                <a:path w="1390014" h="476250">
                  <a:moveTo>
                    <a:pt x="497662" y="366407"/>
                  </a:moveTo>
                  <a:lnTo>
                    <a:pt x="495757" y="361492"/>
                  </a:lnTo>
                  <a:lnTo>
                    <a:pt x="492277" y="362686"/>
                  </a:lnTo>
                  <a:lnTo>
                    <a:pt x="488797" y="363880"/>
                  </a:lnTo>
                  <a:lnTo>
                    <a:pt x="490245" y="368947"/>
                  </a:lnTo>
                  <a:lnTo>
                    <a:pt x="497662" y="366407"/>
                  </a:lnTo>
                  <a:close/>
                </a:path>
                <a:path w="1390014" h="476250">
                  <a:moveTo>
                    <a:pt x="517474" y="359625"/>
                  </a:moveTo>
                  <a:lnTo>
                    <a:pt x="515531" y="354723"/>
                  </a:lnTo>
                  <a:lnTo>
                    <a:pt x="512051" y="355917"/>
                  </a:lnTo>
                  <a:lnTo>
                    <a:pt x="508571" y="357111"/>
                  </a:lnTo>
                  <a:lnTo>
                    <a:pt x="510044" y="362165"/>
                  </a:lnTo>
                  <a:lnTo>
                    <a:pt x="517474" y="359625"/>
                  </a:lnTo>
                  <a:close/>
                </a:path>
                <a:path w="1390014" h="476250">
                  <a:moveTo>
                    <a:pt x="537286" y="352831"/>
                  </a:moveTo>
                  <a:lnTo>
                    <a:pt x="535317" y="347941"/>
                  </a:lnTo>
                  <a:lnTo>
                    <a:pt x="531837" y="349135"/>
                  </a:lnTo>
                  <a:lnTo>
                    <a:pt x="528358" y="350329"/>
                  </a:lnTo>
                  <a:lnTo>
                    <a:pt x="529869" y="355371"/>
                  </a:lnTo>
                  <a:lnTo>
                    <a:pt x="537286" y="352831"/>
                  </a:lnTo>
                  <a:close/>
                </a:path>
                <a:path w="1390014" h="476250">
                  <a:moveTo>
                    <a:pt x="557009" y="345757"/>
                  </a:moveTo>
                  <a:lnTo>
                    <a:pt x="555002" y="340880"/>
                  </a:lnTo>
                  <a:lnTo>
                    <a:pt x="551548" y="342138"/>
                  </a:lnTo>
                  <a:lnTo>
                    <a:pt x="548093" y="343395"/>
                  </a:lnTo>
                  <a:lnTo>
                    <a:pt x="549630" y="348437"/>
                  </a:lnTo>
                  <a:lnTo>
                    <a:pt x="557009" y="345757"/>
                  </a:lnTo>
                  <a:close/>
                </a:path>
                <a:path w="1390014" h="476250">
                  <a:moveTo>
                    <a:pt x="576681" y="338620"/>
                  </a:moveTo>
                  <a:lnTo>
                    <a:pt x="574649" y="333756"/>
                  </a:lnTo>
                  <a:lnTo>
                    <a:pt x="571195" y="335013"/>
                  </a:lnTo>
                  <a:lnTo>
                    <a:pt x="567740" y="336270"/>
                  </a:lnTo>
                  <a:lnTo>
                    <a:pt x="569302" y="341299"/>
                  </a:lnTo>
                  <a:lnTo>
                    <a:pt x="576681" y="338620"/>
                  </a:lnTo>
                  <a:close/>
                </a:path>
                <a:path w="1390014" h="476250">
                  <a:moveTo>
                    <a:pt x="596366" y="331470"/>
                  </a:moveTo>
                  <a:lnTo>
                    <a:pt x="594309" y="326618"/>
                  </a:lnTo>
                  <a:lnTo>
                    <a:pt x="590854" y="327875"/>
                  </a:lnTo>
                  <a:lnTo>
                    <a:pt x="587400" y="329133"/>
                  </a:lnTo>
                  <a:lnTo>
                    <a:pt x="588987" y="334149"/>
                  </a:lnTo>
                  <a:lnTo>
                    <a:pt x="596366" y="331470"/>
                  </a:lnTo>
                  <a:close/>
                </a:path>
                <a:path w="1390014" h="476250">
                  <a:moveTo>
                    <a:pt x="615962" y="324104"/>
                  </a:moveTo>
                  <a:lnTo>
                    <a:pt x="613892" y="319265"/>
                  </a:lnTo>
                  <a:lnTo>
                    <a:pt x="610450" y="320573"/>
                  </a:lnTo>
                  <a:lnTo>
                    <a:pt x="607009" y="321881"/>
                  </a:lnTo>
                  <a:lnTo>
                    <a:pt x="608634" y="326898"/>
                  </a:lnTo>
                  <a:lnTo>
                    <a:pt x="615962" y="324104"/>
                  </a:lnTo>
                  <a:close/>
                </a:path>
                <a:path w="1390014" h="476250">
                  <a:moveTo>
                    <a:pt x="635533" y="316649"/>
                  </a:moveTo>
                  <a:lnTo>
                    <a:pt x="633437" y="311823"/>
                  </a:lnTo>
                  <a:lnTo>
                    <a:pt x="629996" y="313131"/>
                  </a:lnTo>
                  <a:lnTo>
                    <a:pt x="626554" y="314439"/>
                  </a:lnTo>
                  <a:lnTo>
                    <a:pt x="628205" y="319443"/>
                  </a:lnTo>
                  <a:lnTo>
                    <a:pt x="635533" y="316649"/>
                  </a:lnTo>
                  <a:close/>
                </a:path>
                <a:path w="1390014" h="476250">
                  <a:moveTo>
                    <a:pt x="655104" y="309206"/>
                  </a:moveTo>
                  <a:lnTo>
                    <a:pt x="652983" y="304380"/>
                  </a:lnTo>
                  <a:lnTo>
                    <a:pt x="649541" y="305689"/>
                  </a:lnTo>
                  <a:lnTo>
                    <a:pt x="646099" y="306997"/>
                  </a:lnTo>
                  <a:lnTo>
                    <a:pt x="647763" y="312000"/>
                  </a:lnTo>
                  <a:lnTo>
                    <a:pt x="655104" y="309206"/>
                  </a:lnTo>
                  <a:close/>
                </a:path>
                <a:path w="1390014" h="476250">
                  <a:moveTo>
                    <a:pt x="674598" y="301586"/>
                  </a:moveTo>
                  <a:lnTo>
                    <a:pt x="672452" y="296773"/>
                  </a:lnTo>
                  <a:lnTo>
                    <a:pt x="669036" y="298132"/>
                  </a:lnTo>
                  <a:lnTo>
                    <a:pt x="665619" y="299491"/>
                  </a:lnTo>
                  <a:lnTo>
                    <a:pt x="667308" y="304482"/>
                  </a:lnTo>
                  <a:lnTo>
                    <a:pt x="674598" y="301586"/>
                  </a:lnTo>
                  <a:close/>
                </a:path>
                <a:path w="1390014" h="476250">
                  <a:moveTo>
                    <a:pt x="694080" y="293890"/>
                  </a:moveTo>
                  <a:lnTo>
                    <a:pt x="691908" y="289077"/>
                  </a:lnTo>
                  <a:lnTo>
                    <a:pt x="688492" y="290436"/>
                  </a:lnTo>
                  <a:lnTo>
                    <a:pt x="685076" y="291795"/>
                  </a:lnTo>
                  <a:lnTo>
                    <a:pt x="686777" y="296773"/>
                  </a:lnTo>
                  <a:lnTo>
                    <a:pt x="694080" y="293890"/>
                  </a:lnTo>
                  <a:close/>
                </a:path>
                <a:path w="1390014" h="476250">
                  <a:moveTo>
                    <a:pt x="713536" y="286169"/>
                  </a:moveTo>
                  <a:lnTo>
                    <a:pt x="711352" y="281368"/>
                  </a:lnTo>
                  <a:lnTo>
                    <a:pt x="707936" y="282727"/>
                  </a:lnTo>
                  <a:lnTo>
                    <a:pt x="704519" y="284086"/>
                  </a:lnTo>
                  <a:lnTo>
                    <a:pt x="706247" y="289052"/>
                  </a:lnTo>
                  <a:lnTo>
                    <a:pt x="713536" y="286169"/>
                  </a:lnTo>
                  <a:close/>
                </a:path>
                <a:path w="1390014" h="476250">
                  <a:moveTo>
                    <a:pt x="732955" y="278358"/>
                  </a:moveTo>
                  <a:lnTo>
                    <a:pt x="730758" y="273570"/>
                  </a:lnTo>
                  <a:lnTo>
                    <a:pt x="727354" y="274967"/>
                  </a:lnTo>
                  <a:lnTo>
                    <a:pt x="723950" y="276364"/>
                  </a:lnTo>
                  <a:lnTo>
                    <a:pt x="725690" y="281330"/>
                  </a:lnTo>
                  <a:lnTo>
                    <a:pt x="732955" y="278358"/>
                  </a:lnTo>
                  <a:close/>
                </a:path>
                <a:path w="1390014" h="476250">
                  <a:moveTo>
                    <a:pt x="752335" y="270446"/>
                  </a:moveTo>
                  <a:lnTo>
                    <a:pt x="750125" y="265658"/>
                  </a:lnTo>
                  <a:lnTo>
                    <a:pt x="746721" y="267055"/>
                  </a:lnTo>
                  <a:lnTo>
                    <a:pt x="743318" y="268439"/>
                  </a:lnTo>
                  <a:lnTo>
                    <a:pt x="745070" y="273418"/>
                  </a:lnTo>
                  <a:lnTo>
                    <a:pt x="752335" y="270446"/>
                  </a:lnTo>
                  <a:close/>
                </a:path>
                <a:path w="1390014" h="476250">
                  <a:moveTo>
                    <a:pt x="771715" y="262547"/>
                  </a:moveTo>
                  <a:lnTo>
                    <a:pt x="769493" y="257759"/>
                  </a:lnTo>
                  <a:lnTo>
                    <a:pt x="766089" y="259156"/>
                  </a:lnTo>
                  <a:lnTo>
                    <a:pt x="762685" y="260540"/>
                  </a:lnTo>
                  <a:lnTo>
                    <a:pt x="764451" y="265506"/>
                  </a:lnTo>
                  <a:lnTo>
                    <a:pt x="771715" y="262547"/>
                  </a:lnTo>
                  <a:close/>
                </a:path>
                <a:path w="1390014" h="476250">
                  <a:moveTo>
                    <a:pt x="791070" y="254571"/>
                  </a:moveTo>
                  <a:lnTo>
                    <a:pt x="788835" y="249796"/>
                  </a:lnTo>
                  <a:lnTo>
                    <a:pt x="785444" y="251218"/>
                  </a:lnTo>
                  <a:lnTo>
                    <a:pt x="782053" y="252641"/>
                  </a:lnTo>
                  <a:lnTo>
                    <a:pt x="783831" y="257594"/>
                  </a:lnTo>
                  <a:lnTo>
                    <a:pt x="791070" y="254571"/>
                  </a:lnTo>
                  <a:close/>
                </a:path>
                <a:path w="1390014" h="476250">
                  <a:moveTo>
                    <a:pt x="810387" y="246507"/>
                  </a:moveTo>
                  <a:lnTo>
                    <a:pt x="808139" y="241731"/>
                  </a:lnTo>
                  <a:lnTo>
                    <a:pt x="804748" y="243154"/>
                  </a:lnTo>
                  <a:lnTo>
                    <a:pt x="801357" y="244576"/>
                  </a:lnTo>
                  <a:lnTo>
                    <a:pt x="803148" y="249529"/>
                  </a:lnTo>
                  <a:lnTo>
                    <a:pt x="810387" y="246507"/>
                  </a:lnTo>
                  <a:close/>
                </a:path>
                <a:path w="1390014" h="476250">
                  <a:moveTo>
                    <a:pt x="829703" y="238429"/>
                  </a:moveTo>
                  <a:lnTo>
                    <a:pt x="827443" y="233667"/>
                  </a:lnTo>
                  <a:lnTo>
                    <a:pt x="824052" y="235089"/>
                  </a:lnTo>
                  <a:lnTo>
                    <a:pt x="820661" y="236512"/>
                  </a:lnTo>
                  <a:lnTo>
                    <a:pt x="822464" y="241452"/>
                  </a:lnTo>
                  <a:lnTo>
                    <a:pt x="829703" y="238429"/>
                  </a:lnTo>
                  <a:close/>
                </a:path>
                <a:path w="1390014" h="476250">
                  <a:moveTo>
                    <a:pt x="849007" y="230327"/>
                  </a:moveTo>
                  <a:lnTo>
                    <a:pt x="846747" y="225577"/>
                  </a:lnTo>
                  <a:lnTo>
                    <a:pt x="843356" y="227012"/>
                  </a:lnTo>
                  <a:lnTo>
                    <a:pt x="839965" y="228434"/>
                  </a:lnTo>
                  <a:lnTo>
                    <a:pt x="841781" y="233375"/>
                  </a:lnTo>
                  <a:lnTo>
                    <a:pt x="845400" y="231863"/>
                  </a:lnTo>
                  <a:lnTo>
                    <a:pt x="849007" y="230327"/>
                  </a:lnTo>
                  <a:close/>
                </a:path>
                <a:path w="1390014" h="476250">
                  <a:moveTo>
                    <a:pt x="868273" y="222161"/>
                  </a:moveTo>
                  <a:lnTo>
                    <a:pt x="866000" y="217411"/>
                  </a:lnTo>
                  <a:lnTo>
                    <a:pt x="862609" y="218846"/>
                  </a:lnTo>
                  <a:lnTo>
                    <a:pt x="859218" y="220281"/>
                  </a:lnTo>
                  <a:lnTo>
                    <a:pt x="861047" y="225221"/>
                  </a:lnTo>
                  <a:lnTo>
                    <a:pt x="868273" y="222161"/>
                  </a:lnTo>
                  <a:close/>
                </a:path>
                <a:path w="1390014" h="476250">
                  <a:moveTo>
                    <a:pt x="887539" y="213982"/>
                  </a:moveTo>
                  <a:lnTo>
                    <a:pt x="885266" y="209232"/>
                  </a:lnTo>
                  <a:lnTo>
                    <a:pt x="881875" y="210667"/>
                  </a:lnTo>
                  <a:lnTo>
                    <a:pt x="878484" y="212102"/>
                  </a:lnTo>
                  <a:lnTo>
                    <a:pt x="880325" y="217043"/>
                  </a:lnTo>
                  <a:lnTo>
                    <a:pt x="887539" y="213982"/>
                  </a:lnTo>
                  <a:close/>
                </a:path>
                <a:path w="1390014" h="476250">
                  <a:moveTo>
                    <a:pt x="906805" y="205816"/>
                  </a:moveTo>
                  <a:lnTo>
                    <a:pt x="904519" y="201066"/>
                  </a:lnTo>
                  <a:lnTo>
                    <a:pt x="901128" y="202501"/>
                  </a:lnTo>
                  <a:lnTo>
                    <a:pt x="897737" y="203936"/>
                  </a:lnTo>
                  <a:lnTo>
                    <a:pt x="899579" y="208876"/>
                  </a:lnTo>
                  <a:lnTo>
                    <a:pt x="906805" y="205816"/>
                  </a:lnTo>
                  <a:close/>
                </a:path>
                <a:path w="1390014" h="476250">
                  <a:moveTo>
                    <a:pt x="926045" y="197561"/>
                  </a:moveTo>
                  <a:lnTo>
                    <a:pt x="923747" y="192824"/>
                  </a:lnTo>
                  <a:lnTo>
                    <a:pt x="920369" y="194271"/>
                  </a:lnTo>
                  <a:lnTo>
                    <a:pt x="916990" y="195719"/>
                  </a:lnTo>
                  <a:lnTo>
                    <a:pt x="918832" y="200660"/>
                  </a:lnTo>
                  <a:lnTo>
                    <a:pt x="926045" y="197561"/>
                  </a:lnTo>
                  <a:close/>
                </a:path>
                <a:path w="1390014" h="476250">
                  <a:moveTo>
                    <a:pt x="945286" y="189318"/>
                  </a:moveTo>
                  <a:lnTo>
                    <a:pt x="942987" y="184581"/>
                  </a:lnTo>
                  <a:lnTo>
                    <a:pt x="939609" y="186029"/>
                  </a:lnTo>
                  <a:lnTo>
                    <a:pt x="936231" y="187477"/>
                  </a:lnTo>
                  <a:lnTo>
                    <a:pt x="938072" y="192417"/>
                  </a:lnTo>
                  <a:lnTo>
                    <a:pt x="945286" y="189318"/>
                  </a:lnTo>
                  <a:close/>
                </a:path>
                <a:path w="1390014" h="476250">
                  <a:moveTo>
                    <a:pt x="964514" y="181076"/>
                  </a:moveTo>
                  <a:lnTo>
                    <a:pt x="962215" y="176339"/>
                  </a:lnTo>
                  <a:lnTo>
                    <a:pt x="958837" y="177787"/>
                  </a:lnTo>
                  <a:lnTo>
                    <a:pt x="955459" y="179235"/>
                  </a:lnTo>
                  <a:lnTo>
                    <a:pt x="957313" y="184162"/>
                  </a:lnTo>
                  <a:lnTo>
                    <a:pt x="964514" y="181076"/>
                  </a:lnTo>
                  <a:close/>
                </a:path>
                <a:path w="1390014" h="476250">
                  <a:moveTo>
                    <a:pt x="983742" y="172834"/>
                  </a:moveTo>
                  <a:lnTo>
                    <a:pt x="981443" y="168097"/>
                  </a:lnTo>
                  <a:lnTo>
                    <a:pt x="978065" y="169545"/>
                  </a:lnTo>
                  <a:lnTo>
                    <a:pt x="974686" y="170992"/>
                  </a:lnTo>
                  <a:lnTo>
                    <a:pt x="976541" y="175933"/>
                  </a:lnTo>
                  <a:lnTo>
                    <a:pt x="983742" y="172834"/>
                  </a:lnTo>
                  <a:close/>
                </a:path>
                <a:path w="1390014" h="476250">
                  <a:moveTo>
                    <a:pt x="1002969" y="164566"/>
                  </a:moveTo>
                  <a:lnTo>
                    <a:pt x="1000671" y="159829"/>
                  </a:lnTo>
                  <a:lnTo>
                    <a:pt x="997292" y="161277"/>
                  </a:lnTo>
                  <a:lnTo>
                    <a:pt x="993914" y="162725"/>
                  </a:lnTo>
                  <a:lnTo>
                    <a:pt x="995768" y="167665"/>
                  </a:lnTo>
                  <a:lnTo>
                    <a:pt x="1002969" y="164566"/>
                  </a:lnTo>
                  <a:close/>
                </a:path>
                <a:path w="1390014" h="476250">
                  <a:moveTo>
                    <a:pt x="1022197" y="156311"/>
                  </a:moveTo>
                  <a:lnTo>
                    <a:pt x="1019898" y="151574"/>
                  </a:lnTo>
                  <a:lnTo>
                    <a:pt x="1016520" y="153022"/>
                  </a:lnTo>
                  <a:lnTo>
                    <a:pt x="1013142" y="154470"/>
                  </a:lnTo>
                  <a:lnTo>
                    <a:pt x="1014996" y="159410"/>
                  </a:lnTo>
                  <a:lnTo>
                    <a:pt x="1022197" y="156311"/>
                  </a:lnTo>
                  <a:close/>
                </a:path>
                <a:path w="1390014" h="476250">
                  <a:moveTo>
                    <a:pt x="1041438" y="148056"/>
                  </a:moveTo>
                  <a:lnTo>
                    <a:pt x="1039139" y="143319"/>
                  </a:lnTo>
                  <a:lnTo>
                    <a:pt x="1035761" y="144767"/>
                  </a:lnTo>
                  <a:lnTo>
                    <a:pt x="1032383" y="146215"/>
                  </a:lnTo>
                  <a:lnTo>
                    <a:pt x="1034237" y="151142"/>
                  </a:lnTo>
                  <a:lnTo>
                    <a:pt x="1041438" y="148056"/>
                  </a:lnTo>
                  <a:close/>
                </a:path>
                <a:path w="1390014" h="476250">
                  <a:moveTo>
                    <a:pt x="1060678" y="139827"/>
                  </a:moveTo>
                  <a:lnTo>
                    <a:pt x="1058379" y="135089"/>
                  </a:lnTo>
                  <a:lnTo>
                    <a:pt x="1055001" y="136537"/>
                  </a:lnTo>
                  <a:lnTo>
                    <a:pt x="1051610" y="137985"/>
                  </a:lnTo>
                  <a:lnTo>
                    <a:pt x="1053465" y="142913"/>
                  </a:lnTo>
                  <a:lnTo>
                    <a:pt x="1060678" y="139827"/>
                  </a:lnTo>
                  <a:close/>
                </a:path>
                <a:path w="1390014" h="476250">
                  <a:moveTo>
                    <a:pt x="1079919" y="131610"/>
                  </a:moveTo>
                  <a:lnTo>
                    <a:pt x="1077620" y="126860"/>
                  </a:lnTo>
                  <a:lnTo>
                    <a:pt x="1074242" y="128308"/>
                  </a:lnTo>
                  <a:lnTo>
                    <a:pt x="1070851" y="129755"/>
                  </a:lnTo>
                  <a:lnTo>
                    <a:pt x="1072705" y="134696"/>
                  </a:lnTo>
                  <a:lnTo>
                    <a:pt x="1079919" y="131610"/>
                  </a:lnTo>
                  <a:close/>
                </a:path>
                <a:path w="1390014" h="476250">
                  <a:moveTo>
                    <a:pt x="1099159" y="123393"/>
                  </a:moveTo>
                  <a:lnTo>
                    <a:pt x="1096873" y="118643"/>
                  </a:lnTo>
                  <a:lnTo>
                    <a:pt x="1093482" y="120078"/>
                  </a:lnTo>
                  <a:lnTo>
                    <a:pt x="1090091" y="121513"/>
                  </a:lnTo>
                  <a:lnTo>
                    <a:pt x="1091933" y="126453"/>
                  </a:lnTo>
                  <a:lnTo>
                    <a:pt x="1099159" y="123393"/>
                  </a:lnTo>
                  <a:close/>
                </a:path>
                <a:path w="1390014" h="476250">
                  <a:moveTo>
                    <a:pt x="1118412" y="115227"/>
                  </a:moveTo>
                  <a:lnTo>
                    <a:pt x="1116139" y="110477"/>
                  </a:lnTo>
                  <a:lnTo>
                    <a:pt x="1112748" y="111912"/>
                  </a:lnTo>
                  <a:lnTo>
                    <a:pt x="1109357" y="113347"/>
                  </a:lnTo>
                  <a:lnTo>
                    <a:pt x="1111199" y="118287"/>
                  </a:lnTo>
                  <a:lnTo>
                    <a:pt x="1118412" y="115227"/>
                  </a:lnTo>
                  <a:close/>
                </a:path>
                <a:path w="1390014" h="476250">
                  <a:moveTo>
                    <a:pt x="1137678" y="107061"/>
                  </a:moveTo>
                  <a:lnTo>
                    <a:pt x="1135405" y="102311"/>
                  </a:lnTo>
                  <a:lnTo>
                    <a:pt x="1132014" y="103746"/>
                  </a:lnTo>
                  <a:lnTo>
                    <a:pt x="1128623" y="105181"/>
                  </a:lnTo>
                  <a:lnTo>
                    <a:pt x="1130452" y="110121"/>
                  </a:lnTo>
                  <a:lnTo>
                    <a:pt x="1137678" y="107061"/>
                  </a:lnTo>
                  <a:close/>
                </a:path>
                <a:path w="1390014" h="476250">
                  <a:moveTo>
                    <a:pt x="1156944" y="98882"/>
                  </a:moveTo>
                  <a:lnTo>
                    <a:pt x="1154684" y="94132"/>
                  </a:lnTo>
                  <a:lnTo>
                    <a:pt x="1151293" y="95567"/>
                  </a:lnTo>
                  <a:lnTo>
                    <a:pt x="1147902" y="97002"/>
                  </a:lnTo>
                  <a:lnTo>
                    <a:pt x="1149731" y="101942"/>
                  </a:lnTo>
                  <a:lnTo>
                    <a:pt x="1156944" y="98882"/>
                  </a:lnTo>
                  <a:close/>
                </a:path>
                <a:path w="1390014" h="476250">
                  <a:moveTo>
                    <a:pt x="1176248" y="90830"/>
                  </a:moveTo>
                  <a:lnTo>
                    <a:pt x="1174000" y="86067"/>
                  </a:lnTo>
                  <a:lnTo>
                    <a:pt x="1170597" y="87490"/>
                  </a:lnTo>
                  <a:lnTo>
                    <a:pt x="1167193" y="88912"/>
                  </a:lnTo>
                  <a:lnTo>
                    <a:pt x="1169009" y="93853"/>
                  </a:lnTo>
                  <a:lnTo>
                    <a:pt x="1176248" y="90830"/>
                  </a:lnTo>
                  <a:close/>
                </a:path>
                <a:path w="1390014" h="476250">
                  <a:moveTo>
                    <a:pt x="1195552" y="82778"/>
                  </a:moveTo>
                  <a:lnTo>
                    <a:pt x="1193317" y="78003"/>
                  </a:lnTo>
                  <a:lnTo>
                    <a:pt x="1189913" y="79425"/>
                  </a:lnTo>
                  <a:lnTo>
                    <a:pt x="1186510" y="80848"/>
                  </a:lnTo>
                  <a:lnTo>
                    <a:pt x="1188326" y="85788"/>
                  </a:lnTo>
                  <a:lnTo>
                    <a:pt x="1195552" y="82778"/>
                  </a:lnTo>
                  <a:close/>
                </a:path>
                <a:path w="1390014" h="476250">
                  <a:moveTo>
                    <a:pt x="1214869" y="74714"/>
                  </a:moveTo>
                  <a:lnTo>
                    <a:pt x="1212634" y="69938"/>
                  </a:lnTo>
                  <a:lnTo>
                    <a:pt x="1209230" y="71361"/>
                  </a:lnTo>
                  <a:lnTo>
                    <a:pt x="1205826" y="72783"/>
                  </a:lnTo>
                  <a:lnTo>
                    <a:pt x="1207630" y="77736"/>
                  </a:lnTo>
                  <a:lnTo>
                    <a:pt x="1214869" y="74714"/>
                  </a:lnTo>
                  <a:close/>
                </a:path>
                <a:path w="1390014" h="476250">
                  <a:moveTo>
                    <a:pt x="1234211" y="66738"/>
                  </a:moveTo>
                  <a:lnTo>
                    <a:pt x="1231976" y="61963"/>
                  </a:lnTo>
                  <a:lnTo>
                    <a:pt x="1228572" y="63360"/>
                  </a:lnTo>
                  <a:lnTo>
                    <a:pt x="1225169" y="64757"/>
                  </a:lnTo>
                  <a:lnTo>
                    <a:pt x="1226947" y="69710"/>
                  </a:lnTo>
                  <a:lnTo>
                    <a:pt x="1234211" y="66738"/>
                  </a:lnTo>
                  <a:close/>
                </a:path>
                <a:path w="1390014" h="476250">
                  <a:moveTo>
                    <a:pt x="1253578" y="58839"/>
                  </a:moveTo>
                  <a:lnTo>
                    <a:pt x="1251356" y="54051"/>
                  </a:lnTo>
                  <a:lnTo>
                    <a:pt x="1247952" y="55448"/>
                  </a:lnTo>
                  <a:lnTo>
                    <a:pt x="1244549" y="56845"/>
                  </a:lnTo>
                  <a:lnTo>
                    <a:pt x="1246314" y="61798"/>
                  </a:lnTo>
                  <a:lnTo>
                    <a:pt x="1253578" y="58839"/>
                  </a:lnTo>
                  <a:close/>
                </a:path>
                <a:path w="1390014" h="476250">
                  <a:moveTo>
                    <a:pt x="1272933" y="50914"/>
                  </a:moveTo>
                  <a:lnTo>
                    <a:pt x="1270723" y="46126"/>
                  </a:lnTo>
                  <a:lnTo>
                    <a:pt x="1267320" y="47523"/>
                  </a:lnTo>
                  <a:lnTo>
                    <a:pt x="1263916" y="48920"/>
                  </a:lnTo>
                  <a:lnTo>
                    <a:pt x="1265669" y="53886"/>
                  </a:lnTo>
                  <a:lnTo>
                    <a:pt x="1272933" y="50914"/>
                  </a:lnTo>
                  <a:close/>
                </a:path>
                <a:path w="1390014" h="476250">
                  <a:moveTo>
                    <a:pt x="1292313" y="43040"/>
                  </a:moveTo>
                  <a:lnTo>
                    <a:pt x="1290116" y="38252"/>
                  </a:lnTo>
                  <a:lnTo>
                    <a:pt x="1286700" y="39611"/>
                  </a:lnTo>
                  <a:lnTo>
                    <a:pt x="1283284" y="40995"/>
                  </a:lnTo>
                  <a:lnTo>
                    <a:pt x="1285036" y="45974"/>
                  </a:lnTo>
                  <a:lnTo>
                    <a:pt x="1288669" y="44488"/>
                  </a:lnTo>
                  <a:lnTo>
                    <a:pt x="1292313" y="43040"/>
                  </a:lnTo>
                  <a:close/>
                </a:path>
                <a:path w="1390014" h="476250">
                  <a:moveTo>
                    <a:pt x="1311757" y="35331"/>
                  </a:moveTo>
                  <a:lnTo>
                    <a:pt x="1309585" y="30530"/>
                  </a:lnTo>
                  <a:lnTo>
                    <a:pt x="1306156" y="31889"/>
                  </a:lnTo>
                  <a:lnTo>
                    <a:pt x="1302740" y="33248"/>
                  </a:lnTo>
                  <a:lnTo>
                    <a:pt x="1304467" y="38227"/>
                  </a:lnTo>
                  <a:lnTo>
                    <a:pt x="1311757" y="35331"/>
                  </a:lnTo>
                  <a:close/>
                </a:path>
                <a:path w="1390014" h="476250">
                  <a:moveTo>
                    <a:pt x="1331188" y="27597"/>
                  </a:moveTo>
                  <a:lnTo>
                    <a:pt x="1329029" y="22796"/>
                  </a:lnTo>
                  <a:lnTo>
                    <a:pt x="1325613" y="24155"/>
                  </a:lnTo>
                  <a:lnTo>
                    <a:pt x="1322184" y="25514"/>
                  </a:lnTo>
                  <a:lnTo>
                    <a:pt x="1323911" y="30492"/>
                  </a:lnTo>
                  <a:lnTo>
                    <a:pt x="1331188" y="27597"/>
                  </a:lnTo>
                  <a:close/>
                </a:path>
                <a:path w="1390014" h="476250">
                  <a:moveTo>
                    <a:pt x="1350632" y="19888"/>
                  </a:moveTo>
                  <a:lnTo>
                    <a:pt x="1348498" y="15074"/>
                  </a:lnTo>
                  <a:lnTo>
                    <a:pt x="1345069" y="16433"/>
                  </a:lnTo>
                  <a:lnTo>
                    <a:pt x="1341653" y="17792"/>
                  </a:lnTo>
                  <a:lnTo>
                    <a:pt x="1343355" y="22783"/>
                  </a:lnTo>
                  <a:lnTo>
                    <a:pt x="1350632" y="19888"/>
                  </a:lnTo>
                  <a:close/>
                </a:path>
                <a:path w="1390014" h="476250">
                  <a:moveTo>
                    <a:pt x="1370139" y="12331"/>
                  </a:moveTo>
                  <a:lnTo>
                    <a:pt x="1368018" y="7505"/>
                  </a:lnTo>
                  <a:lnTo>
                    <a:pt x="1364576" y="8826"/>
                  </a:lnTo>
                  <a:lnTo>
                    <a:pt x="1361135" y="10147"/>
                  </a:lnTo>
                  <a:lnTo>
                    <a:pt x="1362824" y="15138"/>
                  </a:lnTo>
                  <a:lnTo>
                    <a:pt x="1370139" y="12331"/>
                  </a:lnTo>
                  <a:close/>
                </a:path>
                <a:path w="1390014" h="476250">
                  <a:moveTo>
                    <a:pt x="1389672" y="4826"/>
                  </a:moveTo>
                  <a:lnTo>
                    <a:pt x="1387563" y="0"/>
                  </a:lnTo>
                  <a:lnTo>
                    <a:pt x="1384122" y="1320"/>
                  </a:lnTo>
                  <a:lnTo>
                    <a:pt x="1380680" y="2641"/>
                  </a:lnTo>
                  <a:lnTo>
                    <a:pt x="1382356" y="7632"/>
                  </a:lnTo>
                  <a:lnTo>
                    <a:pt x="1389672" y="482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 descr=""/>
            <p:cNvSpPr/>
            <p:nvPr/>
          </p:nvSpPr>
          <p:spPr>
            <a:xfrm>
              <a:off x="3923284" y="5458193"/>
              <a:ext cx="1063625" cy="257810"/>
            </a:xfrm>
            <a:custGeom>
              <a:avLst/>
              <a:gdLst/>
              <a:ahLst/>
              <a:cxnLst/>
              <a:rect l="l" t="t" r="r" b="b"/>
              <a:pathLst>
                <a:path w="1063625" h="257810">
                  <a:moveTo>
                    <a:pt x="8991" y="254419"/>
                  </a:moveTo>
                  <a:lnTo>
                    <a:pt x="6883" y="249593"/>
                  </a:lnTo>
                  <a:lnTo>
                    <a:pt x="3441" y="250913"/>
                  </a:lnTo>
                  <a:lnTo>
                    <a:pt x="0" y="252234"/>
                  </a:lnTo>
                  <a:lnTo>
                    <a:pt x="1676" y="257225"/>
                  </a:lnTo>
                  <a:lnTo>
                    <a:pt x="8991" y="254419"/>
                  </a:lnTo>
                  <a:close/>
                </a:path>
                <a:path w="1063625" h="257810">
                  <a:moveTo>
                    <a:pt x="28511" y="246926"/>
                  </a:moveTo>
                  <a:lnTo>
                    <a:pt x="26428" y="242087"/>
                  </a:lnTo>
                  <a:lnTo>
                    <a:pt x="22987" y="243408"/>
                  </a:lnTo>
                  <a:lnTo>
                    <a:pt x="19545" y="244729"/>
                  </a:lnTo>
                  <a:lnTo>
                    <a:pt x="21196" y="249732"/>
                  </a:lnTo>
                  <a:lnTo>
                    <a:pt x="28511" y="246926"/>
                  </a:lnTo>
                  <a:close/>
                </a:path>
                <a:path w="1063625" h="257810">
                  <a:moveTo>
                    <a:pt x="48069" y="239509"/>
                  </a:moveTo>
                  <a:lnTo>
                    <a:pt x="45999" y="234670"/>
                  </a:lnTo>
                  <a:lnTo>
                    <a:pt x="42545" y="235940"/>
                  </a:lnTo>
                  <a:lnTo>
                    <a:pt x="39090" y="237223"/>
                  </a:lnTo>
                  <a:lnTo>
                    <a:pt x="40728" y="242227"/>
                  </a:lnTo>
                  <a:lnTo>
                    <a:pt x="48069" y="239509"/>
                  </a:lnTo>
                  <a:close/>
                </a:path>
                <a:path w="1063625" h="257810">
                  <a:moveTo>
                    <a:pt x="67691" y="232270"/>
                  </a:moveTo>
                  <a:lnTo>
                    <a:pt x="65633" y="227418"/>
                  </a:lnTo>
                  <a:lnTo>
                    <a:pt x="62179" y="228688"/>
                  </a:lnTo>
                  <a:lnTo>
                    <a:pt x="58724" y="229958"/>
                  </a:lnTo>
                  <a:lnTo>
                    <a:pt x="60337" y="234975"/>
                  </a:lnTo>
                  <a:lnTo>
                    <a:pt x="67691" y="232270"/>
                  </a:lnTo>
                  <a:close/>
                </a:path>
                <a:path w="1063625" h="257810">
                  <a:moveTo>
                    <a:pt x="87312" y="225031"/>
                  </a:moveTo>
                  <a:lnTo>
                    <a:pt x="85280" y="220179"/>
                  </a:lnTo>
                  <a:lnTo>
                    <a:pt x="81826" y="221449"/>
                  </a:lnTo>
                  <a:lnTo>
                    <a:pt x="78371" y="222719"/>
                  </a:lnTo>
                  <a:lnTo>
                    <a:pt x="79959" y="227749"/>
                  </a:lnTo>
                  <a:lnTo>
                    <a:pt x="87312" y="225031"/>
                  </a:lnTo>
                  <a:close/>
                </a:path>
                <a:path w="1063625" h="257810">
                  <a:moveTo>
                    <a:pt x="106934" y="217792"/>
                  </a:moveTo>
                  <a:lnTo>
                    <a:pt x="104914" y="212928"/>
                  </a:lnTo>
                  <a:lnTo>
                    <a:pt x="101460" y="214198"/>
                  </a:lnTo>
                  <a:lnTo>
                    <a:pt x="98005" y="215468"/>
                  </a:lnTo>
                  <a:lnTo>
                    <a:pt x="99580" y="220497"/>
                  </a:lnTo>
                  <a:lnTo>
                    <a:pt x="106934" y="217792"/>
                  </a:lnTo>
                  <a:close/>
                </a:path>
                <a:path w="1063625" h="257810">
                  <a:moveTo>
                    <a:pt x="126644" y="210781"/>
                  </a:moveTo>
                  <a:lnTo>
                    <a:pt x="124650" y="205905"/>
                  </a:lnTo>
                  <a:lnTo>
                    <a:pt x="121170" y="207124"/>
                  </a:lnTo>
                  <a:lnTo>
                    <a:pt x="117690" y="208343"/>
                  </a:lnTo>
                  <a:lnTo>
                    <a:pt x="119253" y="213385"/>
                  </a:lnTo>
                  <a:lnTo>
                    <a:pt x="126644" y="210781"/>
                  </a:lnTo>
                  <a:close/>
                </a:path>
                <a:path w="1063625" h="257810">
                  <a:moveTo>
                    <a:pt x="146367" y="203835"/>
                  </a:moveTo>
                  <a:lnTo>
                    <a:pt x="144399" y="198958"/>
                  </a:lnTo>
                  <a:lnTo>
                    <a:pt x="140919" y="200177"/>
                  </a:lnTo>
                  <a:lnTo>
                    <a:pt x="137439" y="201396"/>
                  </a:lnTo>
                  <a:lnTo>
                    <a:pt x="138976" y="206438"/>
                  </a:lnTo>
                  <a:lnTo>
                    <a:pt x="146367" y="203835"/>
                  </a:lnTo>
                  <a:close/>
                </a:path>
                <a:path w="1063625" h="257810">
                  <a:moveTo>
                    <a:pt x="166103" y="196900"/>
                  </a:moveTo>
                  <a:lnTo>
                    <a:pt x="164160" y="192011"/>
                  </a:lnTo>
                  <a:lnTo>
                    <a:pt x="160680" y="193230"/>
                  </a:lnTo>
                  <a:lnTo>
                    <a:pt x="157200" y="194449"/>
                  </a:lnTo>
                  <a:lnTo>
                    <a:pt x="158711" y="199504"/>
                  </a:lnTo>
                  <a:lnTo>
                    <a:pt x="166103" y="196900"/>
                  </a:lnTo>
                  <a:close/>
                </a:path>
                <a:path w="1063625" h="257810">
                  <a:moveTo>
                    <a:pt x="185851" y="190017"/>
                  </a:moveTo>
                  <a:lnTo>
                    <a:pt x="183921" y="185115"/>
                  </a:lnTo>
                  <a:lnTo>
                    <a:pt x="180428" y="186283"/>
                  </a:lnTo>
                  <a:lnTo>
                    <a:pt x="176949" y="187490"/>
                  </a:lnTo>
                  <a:lnTo>
                    <a:pt x="178435" y="192544"/>
                  </a:lnTo>
                  <a:lnTo>
                    <a:pt x="182130" y="191262"/>
                  </a:lnTo>
                  <a:lnTo>
                    <a:pt x="185851" y="190017"/>
                  </a:lnTo>
                  <a:close/>
                </a:path>
                <a:path w="1063625" h="257810">
                  <a:moveTo>
                    <a:pt x="205689" y="183413"/>
                  </a:moveTo>
                  <a:lnTo>
                    <a:pt x="203784" y="178498"/>
                  </a:lnTo>
                  <a:lnTo>
                    <a:pt x="200291" y="179666"/>
                  </a:lnTo>
                  <a:lnTo>
                    <a:pt x="196799" y="180835"/>
                  </a:lnTo>
                  <a:lnTo>
                    <a:pt x="198259" y="185889"/>
                  </a:lnTo>
                  <a:lnTo>
                    <a:pt x="205689" y="183413"/>
                  </a:lnTo>
                  <a:close/>
                </a:path>
                <a:path w="1063625" h="257810">
                  <a:moveTo>
                    <a:pt x="225526" y="176809"/>
                  </a:moveTo>
                  <a:lnTo>
                    <a:pt x="223647" y="171881"/>
                  </a:lnTo>
                  <a:lnTo>
                    <a:pt x="220154" y="173050"/>
                  </a:lnTo>
                  <a:lnTo>
                    <a:pt x="216662" y="174218"/>
                  </a:lnTo>
                  <a:lnTo>
                    <a:pt x="218097" y="179285"/>
                  </a:lnTo>
                  <a:lnTo>
                    <a:pt x="225526" y="176809"/>
                  </a:lnTo>
                  <a:close/>
                </a:path>
                <a:path w="1063625" h="257810">
                  <a:moveTo>
                    <a:pt x="245364" y="170180"/>
                  </a:moveTo>
                  <a:lnTo>
                    <a:pt x="243509" y="165252"/>
                  </a:lnTo>
                  <a:lnTo>
                    <a:pt x="240017" y="166420"/>
                  </a:lnTo>
                  <a:lnTo>
                    <a:pt x="236524" y="167589"/>
                  </a:lnTo>
                  <a:lnTo>
                    <a:pt x="237934" y="172669"/>
                  </a:lnTo>
                  <a:lnTo>
                    <a:pt x="245364" y="170180"/>
                  </a:lnTo>
                  <a:close/>
                </a:path>
                <a:path w="1063625" h="257810">
                  <a:moveTo>
                    <a:pt x="265290" y="163791"/>
                  </a:moveTo>
                  <a:lnTo>
                    <a:pt x="263461" y="158851"/>
                  </a:lnTo>
                  <a:lnTo>
                    <a:pt x="259943" y="159956"/>
                  </a:lnTo>
                  <a:lnTo>
                    <a:pt x="256425" y="161061"/>
                  </a:lnTo>
                  <a:lnTo>
                    <a:pt x="257810" y="166141"/>
                  </a:lnTo>
                  <a:lnTo>
                    <a:pt x="265290" y="163791"/>
                  </a:lnTo>
                  <a:close/>
                </a:path>
                <a:path w="1063625" h="257810">
                  <a:moveTo>
                    <a:pt x="285242" y="157556"/>
                  </a:moveTo>
                  <a:lnTo>
                    <a:pt x="283438" y="152603"/>
                  </a:lnTo>
                  <a:lnTo>
                    <a:pt x="279920" y="153708"/>
                  </a:lnTo>
                  <a:lnTo>
                    <a:pt x="276402" y="154813"/>
                  </a:lnTo>
                  <a:lnTo>
                    <a:pt x="277761" y="159893"/>
                  </a:lnTo>
                  <a:lnTo>
                    <a:pt x="285242" y="157556"/>
                  </a:lnTo>
                  <a:close/>
                </a:path>
                <a:path w="1063625" h="257810">
                  <a:moveTo>
                    <a:pt x="305193" y="151295"/>
                  </a:moveTo>
                  <a:lnTo>
                    <a:pt x="303415" y="146329"/>
                  </a:lnTo>
                  <a:lnTo>
                    <a:pt x="299897" y="147434"/>
                  </a:lnTo>
                  <a:lnTo>
                    <a:pt x="296379" y="148539"/>
                  </a:lnTo>
                  <a:lnTo>
                    <a:pt x="297713" y="153631"/>
                  </a:lnTo>
                  <a:lnTo>
                    <a:pt x="305193" y="151295"/>
                  </a:lnTo>
                  <a:close/>
                </a:path>
                <a:path w="1063625" h="257810">
                  <a:moveTo>
                    <a:pt x="325158" y="145046"/>
                  </a:moveTo>
                  <a:lnTo>
                    <a:pt x="323405" y="140081"/>
                  </a:lnTo>
                  <a:lnTo>
                    <a:pt x="319887" y="141185"/>
                  </a:lnTo>
                  <a:lnTo>
                    <a:pt x="316369" y="142290"/>
                  </a:lnTo>
                  <a:lnTo>
                    <a:pt x="317677" y="147396"/>
                  </a:lnTo>
                  <a:lnTo>
                    <a:pt x="325158" y="145046"/>
                  </a:lnTo>
                  <a:close/>
                </a:path>
                <a:path w="1063625" h="257810">
                  <a:moveTo>
                    <a:pt x="345224" y="139179"/>
                  </a:moveTo>
                  <a:lnTo>
                    <a:pt x="343496" y="134200"/>
                  </a:lnTo>
                  <a:lnTo>
                    <a:pt x="339966" y="135229"/>
                  </a:lnTo>
                  <a:lnTo>
                    <a:pt x="336423" y="136258"/>
                  </a:lnTo>
                  <a:lnTo>
                    <a:pt x="337705" y="141376"/>
                  </a:lnTo>
                  <a:lnTo>
                    <a:pt x="345224" y="139179"/>
                  </a:lnTo>
                  <a:close/>
                </a:path>
                <a:path w="1063625" h="257810">
                  <a:moveTo>
                    <a:pt x="365290" y="133311"/>
                  </a:moveTo>
                  <a:lnTo>
                    <a:pt x="363588" y="128333"/>
                  </a:lnTo>
                  <a:lnTo>
                    <a:pt x="360057" y="129362"/>
                  </a:lnTo>
                  <a:lnTo>
                    <a:pt x="356514" y="130390"/>
                  </a:lnTo>
                  <a:lnTo>
                    <a:pt x="357771" y="135509"/>
                  </a:lnTo>
                  <a:lnTo>
                    <a:pt x="365290" y="133311"/>
                  </a:lnTo>
                  <a:close/>
                </a:path>
                <a:path w="1063625" h="257810">
                  <a:moveTo>
                    <a:pt x="385368" y="127457"/>
                  </a:moveTo>
                  <a:lnTo>
                    <a:pt x="383692" y="122466"/>
                  </a:lnTo>
                  <a:lnTo>
                    <a:pt x="380161" y="123494"/>
                  </a:lnTo>
                  <a:lnTo>
                    <a:pt x="376618" y="124523"/>
                  </a:lnTo>
                  <a:lnTo>
                    <a:pt x="377850" y="129654"/>
                  </a:lnTo>
                  <a:lnTo>
                    <a:pt x="385368" y="127457"/>
                  </a:lnTo>
                  <a:close/>
                </a:path>
                <a:path w="1063625" h="257810">
                  <a:moveTo>
                    <a:pt x="405485" y="121716"/>
                  </a:moveTo>
                  <a:lnTo>
                    <a:pt x="403834" y="116713"/>
                  </a:lnTo>
                  <a:lnTo>
                    <a:pt x="400278" y="117665"/>
                  </a:lnTo>
                  <a:lnTo>
                    <a:pt x="396722" y="118643"/>
                  </a:lnTo>
                  <a:lnTo>
                    <a:pt x="397929" y="123774"/>
                  </a:lnTo>
                  <a:lnTo>
                    <a:pt x="401701" y="122732"/>
                  </a:lnTo>
                  <a:lnTo>
                    <a:pt x="405485" y="121716"/>
                  </a:lnTo>
                  <a:close/>
                </a:path>
                <a:path w="1063625" h="257810">
                  <a:moveTo>
                    <a:pt x="425665" y="116268"/>
                  </a:moveTo>
                  <a:lnTo>
                    <a:pt x="424053" y="111252"/>
                  </a:lnTo>
                  <a:lnTo>
                    <a:pt x="420497" y="112217"/>
                  </a:lnTo>
                  <a:lnTo>
                    <a:pt x="416941" y="113169"/>
                  </a:lnTo>
                  <a:lnTo>
                    <a:pt x="418109" y="118313"/>
                  </a:lnTo>
                  <a:lnTo>
                    <a:pt x="425665" y="116268"/>
                  </a:lnTo>
                  <a:close/>
                </a:path>
                <a:path w="1063625" h="257810">
                  <a:moveTo>
                    <a:pt x="445858" y="110832"/>
                  </a:moveTo>
                  <a:lnTo>
                    <a:pt x="444271" y="105816"/>
                  </a:lnTo>
                  <a:lnTo>
                    <a:pt x="440715" y="106768"/>
                  </a:lnTo>
                  <a:lnTo>
                    <a:pt x="437159" y="107721"/>
                  </a:lnTo>
                  <a:lnTo>
                    <a:pt x="438289" y="112864"/>
                  </a:lnTo>
                  <a:lnTo>
                    <a:pt x="445858" y="110832"/>
                  </a:lnTo>
                  <a:close/>
                </a:path>
                <a:path w="1063625" h="257810">
                  <a:moveTo>
                    <a:pt x="466051" y="105397"/>
                  </a:moveTo>
                  <a:lnTo>
                    <a:pt x="464489" y="100355"/>
                  </a:lnTo>
                  <a:lnTo>
                    <a:pt x="460933" y="101320"/>
                  </a:lnTo>
                  <a:lnTo>
                    <a:pt x="457377" y="102273"/>
                  </a:lnTo>
                  <a:lnTo>
                    <a:pt x="458482" y="107429"/>
                  </a:lnTo>
                  <a:lnTo>
                    <a:pt x="466051" y="105397"/>
                  </a:lnTo>
                  <a:close/>
                </a:path>
                <a:path w="1063625" h="257810">
                  <a:moveTo>
                    <a:pt x="486295" y="100190"/>
                  </a:moveTo>
                  <a:lnTo>
                    <a:pt x="484771" y="95148"/>
                  </a:lnTo>
                  <a:lnTo>
                    <a:pt x="481190" y="96024"/>
                  </a:lnTo>
                  <a:lnTo>
                    <a:pt x="477608" y="96901"/>
                  </a:lnTo>
                  <a:lnTo>
                    <a:pt x="478688" y="102057"/>
                  </a:lnTo>
                  <a:lnTo>
                    <a:pt x="486295" y="100190"/>
                  </a:lnTo>
                  <a:close/>
                </a:path>
                <a:path w="1063625" h="257810">
                  <a:moveTo>
                    <a:pt x="506603" y="95186"/>
                  </a:moveTo>
                  <a:lnTo>
                    <a:pt x="505104" y="90144"/>
                  </a:lnTo>
                  <a:lnTo>
                    <a:pt x="501523" y="91020"/>
                  </a:lnTo>
                  <a:lnTo>
                    <a:pt x="497941" y="91897"/>
                  </a:lnTo>
                  <a:lnTo>
                    <a:pt x="498995" y="97066"/>
                  </a:lnTo>
                  <a:lnTo>
                    <a:pt x="506603" y="95186"/>
                  </a:lnTo>
                  <a:close/>
                </a:path>
                <a:path w="1063625" h="257810">
                  <a:moveTo>
                    <a:pt x="526910" y="90208"/>
                  </a:moveTo>
                  <a:lnTo>
                    <a:pt x="525449" y="85153"/>
                  </a:lnTo>
                  <a:lnTo>
                    <a:pt x="521868" y="86029"/>
                  </a:lnTo>
                  <a:lnTo>
                    <a:pt x="518287" y="86906"/>
                  </a:lnTo>
                  <a:lnTo>
                    <a:pt x="519303" y="92075"/>
                  </a:lnTo>
                  <a:lnTo>
                    <a:pt x="526910" y="90208"/>
                  </a:lnTo>
                  <a:close/>
                </a:path>
                <a:path w="1063625" h="257810">
                  <a:moveTo>
                    <a:pt x="547217" y="85217"/>
                  </a:moveTo>
                  <a:lnTo>
                    <a:pt x="545782" y="80149"/>
                  </a:lnTo>
                  <a:lnTo>
                    <a:pt x="542201" y="81026"/>
                  </a:lnTo>
                  <a:lnTo>
                    <a:pt x="538619" y="81902"/>
                  </a:lnTo>
                  <a:lnTo>
                    <a:pt x="539610" y="87083"/>
                  </a:lnTo>
                  <a:lnTo>
                    <a:pt x="547217" y="85217"/>
                  </a:lnTo>
                  <a:close/>
                </a:path>
                <a:path w="1063625" h="257810">
                  <a:moveTo>
                    <a:pt x="567601" y="80543"/>
                  </a:moveTo>
                  <a:lnTo>
                    <a:pt x="566191" y="75463"/>
                  </a:lnTo>
                  <a:lnTo>
                    <a:pt x="562597" y="76263"/>
                  </a:lnTo>
                  <a:lnTo>
                    <a:pt x="559003" y="77063"/>
                  </a:lnTo>
                  <a:lnTo>
                    <a:pt x="559955" y="82232"/>
                  </a:lnTo>
                  <a:lnTo>
                    <a:pt x="567601" y="80543"/>
                  </a:lnTo>
                  <a:close/>
                </a:path>
                <a:path w="1063625" h="257810">
                  <a:moveTo>
                    <a:pt x="588022" y="76034"/>
                  </a:moveTo>
                  <a:lnTo>
                    <a:pt x="586638" y="70942"/>
                  </a:lnTo>
                  <a:lnTo>
                    <a:pt x="583044" y="71742"/>
                  </a:lnTo>
                  <a:lnTo>
                    <a:pt x="579450" y="72542"/>
                  </a:lnTo>
                  <a:lnTo>
                    <a:pt x="580364" y="77724"/>
                  </a:lnTo>
                  <a:lnTo>
                    <a:pt x="588022" y="76034"/>
                  </a:lnTo>
                  <a:close/>
                </a:path>
                <a:path w="1063625" h="257810">
                  <a:moveTo>
                    <a:pt x="608431" y="71513"/>
                  </a:moveTo>
                  <a:lnTo>
                    <a:pt x="607085" y="66421"/>
                  </a:lnTo>
                  <a:lnTo>
                    <a:pt x="603491" y="67221"/>
                  </a:lnTo>
                  <a:lnTo>
                    <a:pt x="599897" y="68021"/>
                  </a:lnTo>
                  <a:lnTo>
                    <a:pt x="600786" y="73215"/>
                  </a:lnTo>
                  <a:lnTo>
                    <a:pt x="608431" y="71513"/>
                  </a:lnTo>
                  <a:close/>
                </a:path>
                <a:path w="1063625" h="257810">
                  <a:moveTo>
                    <a:pt x="628853" y="67005"/>
                  </a:moveTo>
                  <a:lnTo>
                    <a:pt x="627532" y="61899"/>
                  </a:lnTo>
                  <a:lnTo>
                    <a:pt x="623938" y="62699"/>
                  </a:lnTo>
                  <a:lnTo>
                    <a:pt x="620344" y="63500"/>
                  </a:lnTo>
                  <a:lnTo>
                    <a:pt x="621207" y="68694"/>
                  </a:lnTo>
                  <a:lnTo>
                    <a:pt x="628853" y="67005"/>
                  </a:lnTo>
                  <a:close/>
                </a:path>
                <a:path w="1063625" h="257810">
                  <a:moveTo>
                    <a:pt x="649351" y="62877"/>
                  </a:moveTo>
                  <a:lnTo>
                    <a:pt x="648068" y="57759"/>
                  </a:lnTo>
                  <a:lnTo>
                    <a:pt x="644448" y="58470"/>
                  </a:lnTo>
                  <a:lnTo>
                    <a:pt x="640829" y="59182"/>
                  </a:lnTo>
                  <a:lnTo>
                    <a:pt x="641654" y="64376"/>
                  </a:lnTo>
                  <a:lnTo>
                    <a:pt x="649351" y="62877"/>
                  </a:lnTo>
                  <a:close/>
                </a:path>
                <a:path w="1063625" h="257810">
                  <a:moveTo>
                    <a:pt x="669861" y="58851"/>
                  </a:moveTo>
                  <a:lnTo>
                    <a:pt x="668616" y="53733"/>
                  </a:lnTo>
                  <a:lnTo>
                    <a:pt x="664997" y="54444"/>
                  </a:lnTo>
                  <a:lnTo>
                    <a:pt x="661377" y="55156"/>
                  </a:lnTo>
                  <a:lnTo>
                    <a:pt x="662178" y="60363"/>
                  </a:lnTo>
                  <a:lnTo>
                    <a:pt x="669861" y="58851"/>
                  </a:lnTo>
                  <a:close/>
                </a:path>
                <a:path w="1063625" h="257810">
                  <a:moveTo>
                    <a:pt x="690384" y="54825"/>
                  </a:moveTo>
                  <a:lnTo>
                    <a:pt x="689165" y="49695"/>
                  </a:lnTo>
                  <a:lnTo>
                    <a:pt x="685546" y="50406"/>
                  </a:lnTo>
                  <a:lnTo>
                    <a:pt x="681926" y="51117"/>
                  </a:lnTo>
                  <a:lnTo>
                    <a:pt x="682688" y="56324"/>
                  </a:lnTo>
                  <a:lnTo>
                    <a:pt x="690384" y="54825"/>
                  </a:lnTo>
                  <a:close/>
                </a:path>
                <a:path w="1063625" h="257810">
                  <a:moveTo>
                    <a:pt x="710907" y="50800"/>
                  </a:moveTo>
                  <a:lnTo>
                    <a:pt x="709726" y="45669"/>
                  </a:lnTo>
                  <a:lnTo>
                    <a:pt x="706107" y="46380"/>
                  </a:lnTo>
                  <a:lnTo>
                    <a:pt x="702487" y="47091"/>
                  </a:lnTo>
                  <a:lnTo>
                    <a:pt x="703224" y="52311"/>
                  </a:lnTo>
                  <a:lnTo>
                    <a:pt x="710907" y="50800"/>
                  </a:lnTo>
                  <a:close/>
                </a:path>
                <a:path w="1063625" h="257810">
                  <a:moveTo>
                    <a:pt x="731507" y="47205"/>
                  </a:moveTo>
                  <a:lnTo>
                    <a:pt x="730351" y="42062"/>
                  </a:lnTo>
                  <a:lnTo>
                    <a:pt x="726719" y="42684"/>
                  </a:lnTo>
                  <a:lnTo>
                    <a:pt x="723087" y="43307"/>
                  </a:lnTo>
                  <a:lnTo>
                    <a:pt x="723785" y="48526"/>
                  </a:lnTo>
                  <a:lnTo>
                    <a:pt x="731507" y="47205"/>
                  </a:lnTo>
                  <a:close/>
                </a:path>
                <a:path w="1063625" h="257810">
                  <a:moveTo>
                    <a:pt x="752119" y="43713"/>
                  </a:moveTo>
                  <a:lnTo>
                    <a:pt x="750989" y="38557"/>
                  </a:lnTo>
                  <a:lnTo>
                    <a:pt x="747356" y="39179"/>
                  </a:lnTo>
                  <a:lnTo>
                    <a:pt x="743724" y="39801"/>
                  </a:lnTo>
                  <a:lnTo>
                    <a:pt x="744385" y="45021"/>
                  </a:lnTo>
                  <a:lnTo>
                    <a:pt x="752119" y="43713"/>
                  </a:lnTo>
                  <a:close/>
                </a:path>
                <a:path w="1063625" h="257810">
                  <a:moveTo>
                    <a:pt x="772731" y="40195"/>
                  </a:moveTo>
                  <a:lnTo>
                    <a:pt x="771639" y="35039"/>
                  </a:lnTo>
                  <a:lnTo>
                    <a:pt x="768007" y="35661"/>
                  </a:lnTo>
                  <a:lnTo>
                    <a:pt x="764374" y="36283"/>
                  </a:lnTo>
                  <a:lnTo>
                    <a:pt x="765009" y="41516"/>
                  </a:lnTo>
                  <a:lnTo>
                    <a:pt x="772731" y="40195"/>
                  </a:lnTo>
                  <a:close/>
                </a:path>
                <a:path w="1063625" h="257810">
                  <a:moveTo>
                    <a:pt x="793343" y="36690"/>
                  </a:moveTo>
                  <a:lnTo>
                    <a:pt x="792289" y="31534"/>
                  </a:lnTo>
                  <a:lnTo>
                    <a:pt x="788657" y="32156"/>
                  </a:lnTo>
                  <a:lnTo>
                    <a:pt x="785025" y="32778"/>
                  </a:lnTo>
                  <a:lnTo>
                    <a:pt x="785622" y="38011"/>
                  </a:lnTo>
                  <a:lnTo>
                    <a:pt x="793343" y="36690"/>
                  </a:lnTo>
                  <a:close/>
                </a:path>
                <a:path w="1063625" h="257810">
                  <a:moveTo>
                    <a:pt x="814019" y="33604"/>
                  </a:moveTo>
                  <a:lnTo>
                    <a:pt x="812990" y="28435"/>
                  </a:lnTo>
                  <a:lnTo>
                    <a:pt x="809345" y="28956"/>
                  </a:lnTo>
                  <a:lnTo>
                    <a:pt x="805700" y="29476"/>
                  </a:lnTo>
                  <a:lnTo>
                    <a:pt x="806259" y="34721"/>
                  </a:lnTo>
                  <a:lnTo>
                    <a:pt x="814019" y="33604"/>
                  </a:lnTo>
                  <a:close/>
                </a:path>
                <a:path w="1063625" h="257810">
                  <a:moveTo>
                    <a:pt x="834707" y="30632"/>
                  </a:moveTo>
                  <a:lnTo>
                    <a:pt x="833716" y="25463"/>
                  </a:lnTo>
                  <a:lnTo>
                    <a:pt x="830072" y="25984"/>
                  </a:lnTo>
                  <a:lnTo>
                    <a:pt x="826427" y="26504"/>
                  </a:lnTo>
                  <a:lnTo>
                    <a:pt x="826960" y="31750"/>
                  </a:lnTo>
                  <a:lnTo>
                    <a:pt x="834707" y="30632"/>
                  </a:lnTo>
                  <a:close/>
                </a:path>
                <a:path w="1063625" h="257810">
                  <a:moveTo>
                    <a:pt x="855421" y="27647"/>
                  </a:moveTo>
                  <a:lnTo>
                    <a:pt x="854456" y="22479"/>
                  </a:lnTo>
                  <a:lnTo>
                    <a:pt x="850811" y="22999"/>
                  </a:lnTo>
                  <a:lnTo>
                    <a:pt x="847166" y="23520"/>
                  </a:lnTo>
                  <a:lnTo>
                    <a:pt x="847661" y="28765"/>
                  </a:lnTo>
                  <a:lnTo>
                    <a:pt x="855421" y="27647"/>
                  </a:lnTo>
                  <a:close/>
                </a:path>
                <a:path w="1063625" h="257810">
                  <a:moveTo>
                    <a:pt x="876109" y="24688"/>
                  </a:moveTo>
                  <a:lnTo>
                    <a:pt x="875182" y="19507"/>
                  </a:lnTo>
                  <a:lnTo>
                    <a:pt x="871537" y="20027"/>
                  </a:lnTo>
                  <a:lnTo>
                    <a:pt x="867892" y="20548"/>
                  </a:lnTo>
                  <a:lnTo>
                    <a:pt x="868362" y="25806"/>
                  </a:lnTo>
                  <a:lnTo>
                    <a:pt x="876109" y="24688"/>
                  </a:lnTo>
                  <a:close/>
                </a:path>
                <a:path w="1063625" h="257810">
                  <a:moveTo>
                    <a:pt x="896861" y="22072"/>
                  </a:moveTo>
                  <a:lnTo>
                    <a:pt x="895959" y="16878"/>
                  </a:lnTo>
                  <a:lnTo>
                    <a:pt x="892302" y="17310"/>
                  </a:lnTo>
                  <a:lnTo>
                    <a:pt x="888644" y="17741"/>
                  </a:lnTo>
                  <a:lnTo>
                    <a:pt x="889076" y="22987"/>
                  </a:lnTo>
                  <a:lnTo>
                    <a:pt x="896861" y="22072"/>
                  </a:lnTo>
                  <a:close/>
                </a:path>
                <a:path w="1063625" h="257810">
                  <a:moveTo>
                    <a:pt x="917625" y="19659"/>
                  </a:moveTo>
                  <a:lnTo>
                    <a:pt x="916762" y="14452"/>
                  </a:lnTo>
                  <a:lnTo>
                    <a:pt x="913104" y="14884"/>
                  </a:lnTo>
                  <a:lnTo>
                    <a:pt x="909447" y="15316"/>
                  </a:lnTo>
                  <a:lnTo>
                    <a:pt x="909840" y="20561"/>
                  </a:lnTo>
                  <a:lnTo>
                    <a:pt x="917625" y="19659"/>
                  </a:lnTo>
                  <a:close/>
                </a:path>
                <a:path w="1063625" h="257810">
                  <a:moveTo>
                    <a:pt x="938390" y="17221"/>
                  </a:moveTo>
                  <a:lnTo>
                    <a:pt x="937564" y="12014"/>
                  </a:lnTo>
                  <a:lnTo>
                    <a:pt x="933907" y="12446"/>
                  </a:lnTo>
                  <a:lnTo>
                    <a:pt x="930249" y="12877"/>
                  </a:lnTo>
                  <a:lnTo>
                    <a:pt x="930617" y="18122"/>
                  </a:lnTo>
                  <a:lnTo>
                    <a:pt x="938390" y="17221"/>
                  </a:lnTo>
                  <a:close/>
                </a:path>
                <a:path w="1063625" h="257810">
                  <a:moveTo>
                    <a:pt x="959167" y="14795"/>
                  </a:moveTo>
                  <a:lnTo>
                    <a:pt x="958367" y="9588"/>
                  </a:lnTo>
                  <a:lnTo>
                    <a:pt x="954709" y="10020"/>
                  </a:lnTo>
                  <a:lnTo>
                    <a:pt x="951052" y="10452"/>
                  </a:lnTo>
                  <a:lnTo>
                    <a:pt x="951382" y="15709"/>
                  </a:lnTo>
                  <a:lnTo>
                    <a:pt x="959167" y="14795"/>
                  </a:lnTo>
                  <a:close/>
                </a:path>
                <a:path w="1063625" h="257810">
                  <a:moveTo>
                    <a:pt x="979957" y="12636"/>
                  </a:moveTo>
                  <a:lnTo>
                    <a:pt x="979195" y="7416"/>
                  </a:lnTo>
                  <a:lnTo>
                    <a:pt x="975525" y="7747"/>
                  </a:lnTo>
                  <a:lnTo>
                    <a:pt x="971854" y="8077"/>
                  </a:lnTo>
                  <a:lnTo>
                    <a:pt x="972159" y="13335"/>
                  </a:lnTo>
                  <a:lnTo>
                    <a:pt x="979957" y="12636"/>
                  </a:lnTo>
                  <a:close/>
                </a:path>
                <a:path w="1063625" h="257810">
                  <a:moveTo>
                    <a:pt x="1000772" y="10756"/>
                  </a:moveTo>
                  <a:lnTo>
                    <a:pt x="1000048" y="5537"/>
                  </a:lnTo>
                  <a:lnTo>
                    <a:pt x="996378" y="5867"/>
                  </a:lnTo>
                  <a:lnTo>
                    <a:pt x="992708" y="6197"/>
                  </a:lnTo>
                  <a:lnTo>
                    <a:pt x="992974" y="11455"/>
                  </a:lnTo>
                  <a:lnTo>
                    <a:pt x="1000772" y="10756"/>
                  </a:lnTo>
                  <a:close/>
                </a:path>
                <a:path w="1063625" h="257810">
                  <a:moveTo>
                    <a:pt x="1021613" y="8890"/>
                  </a:moveTo>
                  <a:lnTo>
                    <a:pt x="1020914" y="3670"/>
                  </a:lnTo>
                  <a:lnTo>
                    <a:pt x="1017244" y="4000"/>
                  </a:lnTo>
                  <a:lnTo>
                    <a:pt x="1013574" y="4330"/>
                  </a:lnTo>
                  <a:lnTo>
                    <a:pt x="1013815" y="9588"/>
                  </a:lnTo>
                  <a:lnTo>
                    <a:pt x="1021613" y="8890"/>
                  </a:lnTo>
                  <a:close/>
                </a:path>
                <a:path w="1063625" h="257810">
                  <a:moveTo>
                    <a:pt x="1042428" y="7010"/>
                  </a:moveTo>
                  <a:lnTo>
                    <a:pt x="1041768" y="1790"/>
                  </a:lnTo>
                  <a:lnTo>
                    <a:pt x="1038098" y="2120"/>
                  </a:lnTo>
                  <a:lnTo>
                    <a:pt x="1034427" y="2451"/>
                  </a:lnTo>
                  <a:lnTo>
                    <a:pt x="1034630" y="7721"/>
                  </a:lnTo>
                  <a:lnTo>
                    <a:pt x="1042428" y="7010"/>
                  </a:lnTo>
                  <a:close/>
                </a:path>
                <a:path w="1063625" h="257810">
                  <a:moveTo>
                    <a:pt x="1063256" y="5232"/>
                  </a:moveTo>
                  <a:lnTo>
                    <a:pt x="1062621" y="0"/>
                  </a:lnTo>
                  <a:lnTo>
                    <a:pt x="1058951" y="241"/>
                  </a:lnTo>
                  <a:lnTo>
                    <a:pt x="1055281" y="571"/>
                  </a:lnTo>
                  <a:lnTo>
                    <a:pt x="1055446" y="5842"/>
                  </a:lnTo>
                  <a:lnTo>
                    <a:pt x="1059357" y="5486"/>
                  </a:lnTo>
                  <a:lnTo>
                    <a:pt x="1063256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 descr=""/>
            <p:cNvSpPr/>
            <p:nvPr/>
          </p:nvSpPr>
          <p:spPr>
            <a:xfrm>
              <a:off x="4999465" y="5455638"/>
              <a:ext cx="488950" cy="0"/>
            </a:xfrm>
            <a:custGeom>
              <a:avLst/>
              <a:gdLst/>
              <a:ahLst/>
              <a:cxnLst/>
              <a:rect l="l" t="t" r="r" b="b"/>
              <a:pathLst>
                <a:path w="488950" h="0">
                  <a:moveTo>
                    <a:pt x="0" y="0"/>
                  </a:moveTo>
                  <a:lnTo>
                    <a:pt x="488626" y="0"/>
                  </a:lnTo>
                </a:path>
              </a:pathLst>
            </a:custGeom>
            <a:ln w="1396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 descr=""/>
            <p:cNvSpPr/>
            <p:nvPr/>
          </p:nvSpPr>
          <p:spPr>
            <a:xfrm>
              <a:off x="794207" y="5457939"/>
              <a:ext cx="4756785" cy="699135"/>
            </a:xfrm>
            <a:custGeom>
              <a:avLst/>
              <a:gdLst/>
              <a:ahLst/>
              <a:cxnLst/>
              <a:rect l="l" t="t" r="r" b="b"/>
              <a:pathLst>
                <a:path w="4756785" h="699135">
                  <a:moveTo>
                    <a:pt x="9271" y="22059"/>
                  </a:moveTo>
                  <a:lnTo>
                    <a:pt x="6375" y="19773"/>
                  </a:lnTo>
                  <a:lnTo>
                    <a:pt x="3479" y="17487"/>
                  </a:lnTo>
                  <a:lnTo>
                    <a:pt x="0" y="21450"/>
                  </a:lnTo>
                  <a:lnTo>
                    <a:pt x="6184" y="26327"/>
                  </a:lnTo>
                  <a:lnTo>
                    <a:pt x="9271" y="22059"/>
                  </a:lnTo>
                  <a:close/>
                </a:path>
                <a:path w="4756785" h="699135">
                  <a:moveTo>
                    <a:pt x="25742" y="35052"/>
                  </a:moveTo>
                  <a:lnTo>
                    <a:pt x="22847" y="32766"/>
                  </a:lnTo>
                  <a:lnTo>
                    <a:pt x="19951" y="30480"/>
                  </a:lnTo>
                  <a:lnTo>
                    <a:pt x="16484" y="34455"/>
                  </a:lnTo>
                  <a:lnTo>
                    <a:pt x="22669" y="39331"/>
                  </a:lnTo>
                  <a:lnTo>
                    <a:pt x="25742" y="35052"/>
                  </a:lnTo>
                  <a:close/>
                </a:path>
                <a:path w="4756785" h="699135">
                  <a:moveTo>
                    <a:pt x="42214" y="48056"/>
                  </a:moveTo>
                  <a:lnTo>
                    <a:pt x="39319" y="45770"/>
                  </a:lnTo>
                  <a:lnTo>
                    <a:pt x="36423" y="43484"/>
                  </a:lnTo>
                  <a:lnTo>
                    <a:pt x="32969" y="47472"/>
                  </a:lnTo>
                  <a:lnTo>
                    <a:pt x="39154" y="52336"/>
                  </a:lnTo>
                  <a:lnTo>
                    <a:pt x="42214" y="48056"/>
                  </a:lnTo>
                  <a:close/>
                </a:path>
                <a:path w="4756785" h="699135">
                  <a:moveTo>
                    <a:pt x="58686" y="61048"/>
                  </a:moveTo>
                  <a:lnTo>
                    <a:pt x="55791" y="58762"/>
                  </a:lnTo>
                  <a:lnTo>
                    <a:pt x="52895" y="56476"/>
                  </a:lnTo>
                  <a:lnTo>
                    <a:pt x="49453" y="60464"/>
                  </a:lnTo>
                  <a:lnTo>
                    <a:pt x="55638" y="65341"/>
                  </a:lnTo>
                  <a:lnTo>
                    <a:pt x="58686" y="61048"/>
                  </a:lnTo>
                  <a:close/>
                </a:path>
                <a:path w="4756785" h="699135">
                  <a:moveTo>
                    <a:pt x="75158" y="74041"/>
                  </a:moveTo>
                  <a:lnTo>
                    <a:pt x="72263" y="71755"/>
                  </a:lnTo>
                  <a:lnTo>
                    <a:pt x="69367" y="69469"/>
                  </a:lnTo>
                  <a:lnTo>
                    <a:pt x="65938" y="73469"/>
                  </a:lnTo>
                  <a:lnTo>
                    <a:pt x="72123" y="78346"/>
                  </a:lnTo>
                  <a:lnTo>
                    <a:pt x="75158" y="74041"/>
                  </a:lnTo>
                  <a:close/>
                </a:path>
                <a:path w="4756785" h="699135">
                  <a:moveTo>
                    <a:pt x="91694" y="86956"/>
                  </a:moveTo>
                  <a:lnTo>
                    <a:pt x="88747" y="84734"/>
                  </a:lnTo>
                  <a:lnTo>
                    <a:pt x="85826" y="82473"/>
                  </a:lnTo>
                  <a:lnTo>
                    <a:pt x="82423" y="86487"/>
                  </a:lnTo>
                  <a:lnTo>
                    <a:pt x="85534" y="88900"/>
                  </a:lnTo>
                  <a:lnTo>
                    <a:pt x="88671" y="91274"/>
                  </a:lnTo>
                  <a:lnTo>
                    <a:pt x="91694" y="86956"/>
                  </a:lnTo>
                  <a:close/>
                </a:path>
                <a:path w="4756785" h="699135">
                  <a:moveTo>
                    <a:pt x="108432" y="99606"/>
                  </a:moveTo>
                  <a:lnTo>
                    <a:pt x="105486" y="97383"/>
                  </a:lnTo>
                  <a:lnTo>
                    <a:pt x="102539" y="95161"/>
                  </a:lnTo>
                  <a:lnTo>
                    <a:pt x="99148" y="99187"/>
                  </a:lnTo>
                  <a:lnTo>
                    <a:pt x="105422" y="103936"/>
                  </a:lnTo>
                  <a:lnTo>
                    <a:pt x="108432" y="99606"/>
                  </a:lnTo>
                  <a:close/>
                </a:path>
                <a:path w="4756785" h="699135">
                  <a:moveTo>
                    <a:pt x="125171" y="112255"/>
                  </a:moveTo>
                  <a:lnTo>
                    <a:pt x="122224" y="110032"/>
                  </a:lnTo>
                  <a:lnTo>
                    <a:pt x="119278" y="107810"/>
                  </a:lnTo>
                  <a:lnTo>
                    <a:pt x="115900" y="111848"/>
                  </a:lnTo>
                  <a:lnTo>
                    <a:pt x="122174" y="116598"/>
                  </a:lnTo>
                  <a:lnTo>
                    <a:pt x="125171" y="112255"/>
                  </a:lnTo>
                  <a:close/>
                </a:path>
                <a:path w="4756785" h="699135">
                  <a:moveTo>
                    <a:pt x="141909" y="124904"/>
                  </a:moveTo>
                  <a:lnTo>
                    <a:pt x="138963" y="122682"/>
                  </a:lnTo>
                  <a:lnTo>
                    <a:pt x="136017" y="120459"/>
                  </a:lnTo>
                  <a:lnTo>
                    <a:pt x="132651" y="124510"/>
                  </a:lnTo>
                  <a:lnTo>
                    <a:pt x="138938" y="129260"/>
                  </a:lnTo>
                  <a:lnTo>
                    <a:pt x="141909" y="124904"/>
                  </a:lnTo>
                  <a:close/>
                </a:path>
                <a:path w="4756785" h="699135">
                  <a:moveTo>
                    <a:pt x="158648" y="137566"/>
                  </a:moveTo>
                  <a:lnTo>
                    <a:pt x="155702" y="135343"/>
                  </a:lnTo>
                  <a:lnTo>
                    <a:pt x="152755" y="133121"/>
                  </a:lnTo>
                  <a:lnTo>
                    <a:pt x="149402" y="137185"/>
                  </a:lnTo>
                  <a:lnTo>
                    <a:pt x="155689" y="141935"/>
                  </a:lnTo>
                  <a:lnTo>
                    <a:pt x="158648" y="137566"/>
                  </a:lnTo>
                  <a:close/>
                </a:path>
                <a:path w="4756785" h="699135">
                  <a:moveTo>
                    <a:pt x="175387" y="150215"/>
                  </a:moveTo>
                  <a:lnTo>
                    <a:pt x="172440" y="147993"/>
                  </a:lnTo>
                  <a:lnTo>
                    <a:pt x="169494" y="145770"/>
                  </a:lnTo>
                  <a:lnTo>
                    <a:pt x="166166" y="149847"/>
                  </a:lnTo>
                  <a:lnTo>
                    <a:pt x="172440" y="154584"/>
                  </a:lnTo>
                  <a:lnTo>
                    <a:pt x="175387" y="150215"/>
                  </a:lnTo>
                  <a:close/>
                </a:path>
                <a:path w="4756785" h="699135">
                  <a:moveTo>
                    <a:pt x="192227" y="162725"/>
                  </a:moveTo>
                  <a:lnTo>
                    <a:pt x="189230" y="160566"/>
                  </a:lnTo>
                  <a:lnTo>
                    <a:pt x="186232" y="158407"/>
                  </a:lnTo>
                  <a:lnTo>
                    <a:pt x="182918" y="162496"/>
                  </a:lnTo>
                  <a:lnTo>
                    <a:pt x="189293" y="167106"/>
                  </a:lnTo>
                  <a:lnTo>
                    <a:pt x="192227" y="162725"/>
                  </a:lnTo>
                  <a:close/>
                </a:path>
                <a:path w="4756785" h="699135">
                  <a:moveTo>
                    <a:pt x="209232" y="175006"/>
                  </a:moveTo>
                  <a:lnTo>
                    <a:pt x="206235" y="172847"/>
                  </a:lnTo>
                  <a:lnTo>
                    <a:pt x="203238" y="170688"/>
                  </a:lnTo>
                  <a:lnTo>
                    <a:pt x="199936" y="174790"/>
                  </a:lnTo>
                  <a:lnTo>
                    <a:pt x="206324" y="179400"/>
                  </a:lnTo>
                  <a:lnTo>
                    <a:pt x="209232" y="175006"/>
                  </a:lnTo>
                  <a:close/>
                </a:path>
                <a:path w="4756785" h="699135">
                  <a:moveTo>
                    <a:pt x="226250" y="187274"/>
                  </a:moveTo>
                  <a:lnTo>
                    <a:pt x="223253" y="185115"/>
                  </a:lnTo>
                  <a:lnTo>
                    <a:pt x="220256" y="182956"/>
                  </a:lnTo>
                  <a:lnTo>
                    <a:pt x="216966" y="187071"/>
                  </a:lnTo>
                  <a:lnTo>
                    <a:pt x="223354" y="191681"/>
                  </a:lnTo>
                  <a:lnTo>
                    <a:pt x="226250" y="187274"/>
                  </a:lnTo>
                  <a:close/>
                </a:path>
                <a:path w="4756785" h="699135">
                  <a:moveTo>
                    <a:pt x="243255" y="199555"/>
                  </a:moveTo>
                  <a:lnTo>
                    <a:pt x="240258" y="197396"/>
                  </a:lnTo>
                  <a:lnTo>
                    <a:pt x="237261" y="195237"/>
                  </a:lnTo>
                  <a:lnTo>
                    <a:pt x="233997" y="199364"/>
                  </a:lnTo>
                  <a:lnTo>
                    <a:pt x="240372" y="203974"/>
                  </a:lnTo>
                  <a:lnTo>
                    <a:pt x="243255" y="199555"/>
                  </a:lnTo>
                  <a:close/>
                </a:path>
                <a:path w="4756785" h="699135">
                  <a:moveTo>
                    <a:pt x="260261" y="211836"/>
                  </a:moveTo>
                  <a:lnTo>
                    <a:pt x="257263" y="209677"/>
                  </a:lnTo>
                  <a:lnTo>
                    <a:pt x="254266" y="207518"/>
                  </a:lnTo>
                  <a:lnTo>
                    <a:pt x="251015" y="211658"/>
                  </a:lnTo>
                  <a:lnTo>
                    <a:pt x="257403" y="216268"/>
                  </a:lnTo>
                  <a:lnTo>
                    <a:pt x="260261" y="211836"/>
                  </a:lnTo>
                  <a:close/>
                </a:path>
                <a:path w="4756785" h="699135">
                  <a:moveTo>
                    <a:pt x="277279" y="224116"/>
                  </a:moveTo>
                  <a:lnTo>
                    <a:pt x="274281" y="221957"/>
                  </a:lnTo>
                  <a:lnTo>
                    <a:pt x="271284" y="219798"/>
                  </a:lnTo>
                  <a:lnTo>
                    <a:pt x="268058" y="223951"/>
                  </a:lnTo>
                  <a:lnTo>
                    <a:pt x="274434" y="228561"/>
                  </a:lnTo>
                  <a:lnTo>
                    <a:pt x="277279" y="224116"/>
                  </a:lnTo>
                  <a:close/>
                </a:path>
                <a:path w="4756785" h="699135">
                  <a:moveTo>
                    <a:pt x="294500" y="236080"/>
                  </a:moveTo>
                  <a:lnTo>
                    <a:pt x="291465" y="233997"/>
                  </a:lnTo>
                  <a:lnTo>
                    <a:pt x="288429" y="231914"/>
                  </a:lnTo>
                  <a:lnTo>
                    <a:pt x="285203" y="236080"/>
                  </a:lnTo>
                  <a:lnTo>
                    <a:pt x="291693" y="240538"/>
                  </a:lnTo>
                  <a:lnTo>
                    <a:pt x="294500" y="236080"/>
                  </a:lnTo>
                  <a:close/>
                </a:path>
                <a:path w="4756785" h="699135">
                  <a:moveTo>
                    <a:pt x="311797" y="247954"/>
                  </a:moveTo>
                  <a:lnTo>
                    <a:pt x="308762" y="245872"/>
                  </a:lnTo>
                  <a:lnTo>
                    <a:pt x="305727" y="243789"/>
                  </a:lnTo>
                  <a:lnTo>
                    <a:pt x="302514" y="247967"/>
                  </a:lnTo>
                  <a:lnTo>
                    <a:pt x="309003" y="252425"/>
                  </a:lnTo>
                  <a:lnTo>
                    <a:pt x="311797" y="247954"/>
                  </a:lnTo>
                  <a:close/>
                </a:path>
                <a:path w="4756785" h="699135">
                  <a:moveTo>
                    <a:pt x="329082" y="259829"/>
                  </a:moveTo>
                  <a:lnTo>
                    <a:pt x="326047" y="257746"/>
                  </a:lnTo>
                  <a:lnTo>
                    <a:pt x="323011" y="255663"/>
                  </a:lnTo>
                  <a:lnTo>
                    <a:pt x="319824" y="259854"/>
                  </a:lnTo>
                  <a:lnTo>
                    <a:pt x="326313" y="264312"/>
                  </a:lnTo>
                  <a:lnTo>
                    <a:pt x="329082" y="259829"/>
                  </a:lnTo>
                  <a:close/>
                </a:path>
                <a:path w="4756785" h="699135">
                  <a:moveTo>
                    <a:pt x="346379" y="271703"/>
                  </a:moveTo>
                  <a:lnTo>
                    <a:pt x="343344" y="269621"/>
                  </a:lnTo>
                  <a:lnTo>
                    <a:pt x="340309" y="267538"/>
                  </a:lnTo>
                  <a:lnTo>
                    <a:pt x="337134" y="271741"/>
                  </a:lnTo>
                  <a:lnTo>
                    <a:pt x="343623" y="276199"/>
                  </a:lnTo>
                  <a:lnTo>
                    <a:pt x="346379" y="271703"/>
                  </a:lnTo>
                  <a:close/>
                </a:path>
                <a:path w="4756785" h="699135">
                  <a:moveTo>
                    <a:pt x="363664" y="283591"/>
                  </a:moveTo>
                  <a:lnTo>
                    <a:pt x="360629" y="281508"/>
                  </a:lnTo>
                  <a:lnTo>
                    <a:pt x="357593" y="279425"/>
                  </a:lnTo>
                  <a:lnTo>
                    <a:pt x="354444" y="283641"/>
                  </a:lnTo>
                  <a:lnTo>
                    <a:pt x="360934" y="288099"/>
                  </a:lnTo>
                  <a:lnTo>
                    <a:pt x="363664" y="283591"/>
                  </a:lnTo>
                  <a:close/>
                </a:path>
                <a:path w="4756785" h="699135">
                  <a:moveTo>
                    <a:pt x="381076" y="295275"/>
                  </a:moveTo>
                  <a:lnTo>
                    <a:pt x="377990" y="293268"/>
                  </a:lnTo>
                  <a:lnTo>
                    <a:pt x="374904" y="291261"/>
                  </a:lnTo>
                  <a:lnTo>
                    <a:pt x="371767" y="295503"/>
                  </a:lnTo>
                  <a:lnTo>
                    <a:pt x="378371" y="299796"/>
                  </a:lnTo>
                  <a:lnTo>
                    <a:pt x="381076" y="295275"/>
                  </a:lnTo>
                  <a:close/>
                </a:path>
                <a:path w="4756785" h="699135">
                  <a:moveTo>
                    <a:pt x="398665" y="306717"/>
                  </a:moveTo>
                  <a:lnTo>
                    <a:pt x="395579" y="304711"/>
                  </a:lnTo>
                  <a:lnTo>
                    <a:pt x="392493" y="302704"/>
                  </a:lnTo>
                  <a:lnTo>
                    <a:pt x="389382" y="306959"/>
                  </a:lnTo>
                  <a:lnTo>
                    <a:pt x="395973" y="311251"/>
                  </a:lnTo>
                  <a:lnTo>
                    <a:pt x="398665" y="306717"/>
                  </a:lnTo>
                  <a:close/>
                </a:path>
                <a:path w="4756785" h="699135">
                  <a:moveTo>
                    <a:pt x="416242" y="318160"/>
                  </a:moveTo>
                  <a:lnTo>
                    <a:pt x="413156" y="316153"/>
                  </a:lnTo>
                  <a:lnTo>
                    <a:pt x="410070" y="314147"/>
                  </a:lnTo>
                  <a:lnTo>
                    <a:pt x="406984" y="318414"/>
                  </a:lnTo>
                  <a:lnTo>
                    <a:pt x="413575" y="322707"/>
                  </a:lnTo>
                  <a:lnTo>
                    <a:pt x="416242" y="318160"/>
                  </a:lnTo>
                  <a:close/>
                </a:path>
                <a:path w="4756785" h="699135">
                  <a:moveTo>
                    <a:pt x="433819" y="329603"/>
                  </a:moveTo>
                  <a:lnTo>
                    <a:pt x="430733" y="327596"/>
                  </a:lnTo>
                  <a:lnTo>
                    <a:pt x="427647" y="325589"/>
                  </a:lnTo>
                  <a:lnTo>
                    <a:pt x="424573" y="329869"/>
                  </a:lnTo>
                  <a:lnTo>
                    <a:pt x="431177" y="334162"/>
                  </a:lnTo>
                  <a:lnTo>
                    <a:pt x="433819" y="329603"/>
                  </a:lnTo>
                  <a:close/>
                </a:path>
                <a:path w="4756785" h="699135">
                  <a:moveTo>
                    <a:pt x="451408" y="341058"/>
                  </a:moveTo>
                  <a:lnTo>
                    <a:pt x="448322" y="339051"/>
                  </a:lnTo>
                  <a:lnTo>
                    <a:pt x="445236" y="337045"/>
                  </a:lnTo>
                  <a:lnTo>
                    <a:pt x="442188" y="341337"/>
                  </a:lnTo>
                  <a:lnTo>
                    <a:pt x="448792" y="345630"/>
                  </a:lnTo>
                  <a:lnTo>
                    <a:pt x="451408" y="341058"/>
                  </a:lnTo>
                  <a:close/>
                </a:path>
                <a:path w="4756785" h="699135">
                  <a:moveTo>
                    <a:pt x="469061" y="352374"/>
                  </a:moveTo>
                  <a:lnTo>
                    <a:pt x="465924" y="350443"/>
                  </a:lnTo>
                  <a:lnTo>
                    <a:pt x="462788" y="348500"/>
                  </a:lnTo>
                  <a:lnTo>
                    <a:pt x="459765" y="352818"/>
                  </a:lnTo>
                  <a:lnTo>
                    <a:pt x="466471" y="356946"/>
                  </a:lnTo>
                  <a:lnTo>
                    <a:pt x="469061" y="352374"/>
                  </a:lnTo>
                  <a:close/>
                </a:path>
                <a:path w="4756785" h="699135">
                  <a:moveTo>
                    <a:pt x="486943" y="363347"/>
                  </a:moveTo>
                  <a:lnTo>
                    <a:pt x="483806" y="361416"/>
                  </a:lnTo>
                  <a:lnTo>
                    <a:pt x="480669" y="359486"/>
                  </a:lnTo>
                  <a:lnTo>
                    <a:pt x="477659" y="363816"/>
                  </a:lnTo>
                  <a:lnTo>
                    <a:pt x="484378" y="367944"/>
                  </a:lnTo>
                  <a:lnTo>
                    <a:pt x="486943" y="363347"/>
                  </a:lnTo>
                  <a:close/>
                </a:path>
                <a:path w="4756785" h="699135">
                  <a:moveTo>
                    <a:pt x="504812" y="374319"/>
                  </a:moveTo>
                  <a:lnTo>
                    <a:pt x="501675" y="372389"/>
                  </a:lnTo>
                  <a:lnTo>
                    <a:pt x="498538" y="370459"/>
                  </a:lnTo>
                  <a:lnTo>
                    <a:pt x="495554" y="374815"/>
                  </a:lnTo>
                  <a:lnTo>
                    <a:pt x="502272" y="378929"/>
                  </a:lnTo>
                  <a:lnTo>
                    <a:pt x="504812" y="374319"/>
                  </a:lnTo>
                  <a:close/>
                </a:path>
                <a:path w="4756785" h="699135">
                  <a:moveTo>
                    <a:pt x="522693" y="385292"/>
                  </a:moveTo>
                  <a:lnTo>
                    <a:pt x="519557" y="383362"/>
                  </a:lnTo>
                  <a:lnTo>
                    <a:pt x="516420" y="381431"/>
                  </a:lnTo>
                  <a:lnTo>
                    <a:pt x="513461" y="385800"/>
                  </a:lnTo>
                  <a:lnTo>
                    <a:pt x="520179" y="389915"/>
                  </a:lnTo>
                  <a:lnTo>
                    <a:pt x="522693" y="385292"/>
                  </a:lnTo>
                  <a:close/>
                </a:path>
                <a:path w="4756785" h="699135">
                  <a:moveTo>
                    <a:pt x="540562" y="396265"/>
                  </a:moveTo>
                  <a:lnTo>
                    <a:pt x="537425" y="394335"/>
                  </a:lnTo>
                  <a:lnTo>
                    <a:pt x="534289" y="392404"/>
                  </a:lnTo>
                  <a:lnTo>
                    <a:pt x="531355" y="396786"/>
                  </a:lnTo>
                  <a:lnTo>
                    <a:pt x="538073" y="400900"/>
                  </a:lnTo>
                  <a:lnTo>
                    <a:pt x="540562" y="396265"/>
                  </a:lnTo>
                  <a:close/>
                </a:path>
                <a:path w="4756785" h="699135">
                  <a:moveTo>
                    <a:pt x="558558" y="407073"/>
                  </a:moveTo>
                  <a:lnTo>
                    <a:pt x="555358" y="405231"/>
                  </a:lnTo>
                  <a:lnTo>
                    <a:pt x="552157" y="403390"/>
                  </a:lnTo>
                  <a:lnTo>
                    <a:pt x="549262" y="407797"/>
                  </a:lnTo>
                  <a:lnTo>
                    <a:pt x="556082" y="411721"/>
                  </a:lnTo>
                  <a:lnTo>
                    <a:pt x="558558" y="407073"/>
                  </a:lnTo>
                  <a:close/>
                </a:path>
                <a:path w="4756785" h="699135">
                  <a:moveTo>
                    <a:pt x="576732" y="417537"/>
                  </a:moveTo>
                  <a:lnTo>
                    <a:pt x="573532" y="415696"/>
                  </a:lnTo>
                  <a:lnTo>
                    <a:pt x="570331" y="413854"/>
                  </a:lnTo>
                  <a:lnTo>
                    <a:pt x="567461" y="418274"/>
                  </a:lnTo>
                  <a:lnTo>
                    <a:pt x="574281" y="422198"/>
                  </a:lnTo>
                  <a:lnTo>
                    <a:pt x="576732" y="417537"/>
                  </a:lnTo>
                  <a:close/>
                </a:path>
                <a:path w="4756785" h="699135">
                  <a:moveTo>
                    <a:pt x="594906" y="428002"/>
                  </a:moveTo>
                  <a:lnTo>
                    <a:pt x="591705" y="426161"/>
                  </a:lnTo>
                  <a:lnTo>
                    <a:pt x="588505" y="424319"/>
                  </a:lnTo>
                  <a:lnTo>
                    <a:pt x="585660" y="428752"/>
                  </a:lnTo>
                  <a:lnTo>
                    <a:pt x="592480" y="432689"/>
                  </a:lnTo>
                  <a:lnTo>
                    <a:pt x="594906" y="428002"/>
                  </a:lnTo>
                  <a:close/>
                </a:path>
                <a:path w="4756785" h="699135">
                  <a:moveTo>
                    <a:pt x="613079" y="438480"/>
                  </a:moveTo>
                  <a:lnTo>
                    <a:pt x="609879" y="436638"/>
                  </a:lnTo>
                  <a:lnTo>
                    <a:pt x="606679" y="434797"/>
                  </a:lnTo>
                  <a:lnTo>
                    <a:pt x="603859" y="439242"/>
                  </a:lnTo>
                  <a:lnTo>
                    <a:pt x="610692" y="443179"/>
                  </a:lnTo>
                  <a:lnTo>
                    <a:pt x="613079" y="438480"/>
                  </a:lnTo>
                  <a:close/>
                </a:path>
                <a:path w="4756785" h="699135">
                  <a:moveTo>
                    <a:pt x="631253" y="448945"/>
                  </a:moveTo>
                  <a:lnTo>
                    <a:pt x="628053" y="447103"/>
                  </a:lnTo>
                  <a:lnTo>
                    <a:pt x="624852" y="445262"/>
                  </a:lnTo>
                  <a:lnTo>
                    <a:pt x="622071" y="449732"/>
                  </a:lnTo>
                  <a:lnTo>
                    <a:pt x="628891" y="453656"/>
                  </a:lnTo>
                  <a:lnTo>
                    <a:pt x="631253" y="448945"/>
                  </a:lnTo>
                  <a:close/>
                </a:path>
                <a:path w="4756785" h="699135">
                  <a:moveTo>
                    <a:pt x="649605" y="459079"/>
                  </a:moveTo>
                  <a:lnTo>
                    <a:pt x="646353" y="457339"/>
                  </a:lnTo>
                  <a:lnTo>
                    <a:pt x="643102" y="455599"/>
                  </a:lnTo>
                  <a:lnTo>
                    <a:pt x="640334" y="460082"/>
                  </a:lnTo>
                  <a:lnTo>
                    <a:pt x="647280" y="463804"/>
                  </a:lnTo>
                  <a:lnTo>
                    <a:pt x="649605" y="459079"/>
                  </a:lnTo>
                  <a:close/>
                </a:path>
                <a:path w="4756785" h="699135">
                  <a:moveTo>
                    <a:pt x="668083" y="469011"/>
                  </a:moveTo>
                  <a:lnTo>
                    <a:pt x="664832" y="467271"/>
                  </a:lnTo>
                  <a:lnTo>
                    <a:pt x="661581" y="465531"/>
                  </a:lnTo>
                  <a:lnTo>
                    <a:pt x="658850" y="470027"/>
                  </a:lnTo>
                  <a:lnTo>
                    <a:pt x="665784" y="473760"/>
                  </a:lnTo>
                  <a:lnTo>
                    <a:pt x="668083" y="469011"/>
                  </a:lnTo>
                  <a:close/>
                </a:path>
                <a:path w="4756785" h="699135">
                  <a:moveTo>
                    <a:pt x="686562" y="478929"/>
                  </a:moveTo>
                  <a:lnTo>
                    <a:pt x="683310" y="477189"/>
                  </a:lnTo>
                  <a:lnTo>
                    <a:pt x="680059" y="475449"/>
                  </a:lnTo>
                  <a:lnTo>
                    <a:pt x="677354" y="479971"/>
                  </a:lnTo>
                  <a:lnTo>
                    <a:pt x="684288" y="483692"/>
                  </a:lnTo>
                  <a:lnTo>
                    <a:pt x="686562" y="478929"/>
                  </a:lnTo>
                  <a:close/>
                </a:path>
                <a:path w="4756785" h="699135">
                  <a:moveTo>
                    <a:pt x="705027" y="488861"/>
                  </a:moveTo>
                  <a:lnTo>
                    <a:pt x="701776" y="487121"/>
                  </a:lnTo>
                  <a:lnTo>
                    <a:pt x="698525" y="485381"/>
                  </a:lnTo>
                  <a:lnTo>
                    <a:pt x="695858" y="489915"/>
                  </a:lnTo>
                  <a:lnTo>
                    <a:pt x="702792" y="493636"/>
                  </a:lnTo>
                  <a:lnTo>
                    <a:pt x="705027" y="488861"/>
                  </a:lnTo>
                  <a:close/>
                </a:path>
                <a:path w="4756785" h="699135">
                  <a:moveTo>
                    <a:pt x="723506" y="498779"/>
                  </a:moveTo>
                  <a:lnTo>
                    <a:pt x="720255" y="497039"/>
                  </a:lnTo>
                  <a:lnTo>
                    <a:pt x="717003" y="495300"/>
                  </a:lnTo>
                  <a:lnTo>
                    <a:pt x="714362" y="499846"/>
                  </a:lnTo>
                  <a:lnTo>
                    <a:pt x="721309" y="503567"/>
                  </a:lnTo>
                  <a:lnTo>
                    <a:pt x="723506" y="498779"/>
                  </a:lnTo>
                  <a:close/>
                </a:path>
                <a:path w="4756785" h="699135">
                  <a:moveTo>
                    <a:pt x="742302" y="508088"/>
                  </a:moveTo>
                  <a:lnTo>
                    <a:pt x="739000" y="506450"/>
                  </a:lnTo>
                  <a:lnTo>
                    <a:pt x="735698" y="504812"/>
                  </a:lnTo>
                  <a:lnTo>
                    <a:pt x="733082" y="509384"/>
                  </a:lnTo>
                  <a:lnTo>
                    <a:pt x="740130" y="512889"/>
                  </a:lnTo>
                  <a:lnTo>
                    <a:pt x="742302" y="508088"/>
                  </a:lnTo>
                  <a:close/>
                </a:path>
                <a:path w="4756785" h="699135">
                  <a:moveTo>
                    <a:pt x="761072" y="517436"/>
                  </a:moveTo>
                  <a:lnTo>
                    <a:pt x="757770" y="515797"/>
                  </a:lnTo>
                  <a:lnTo>
                    <a:pt x="754468" y="514159"/>
                  </a:lnTo>
                  <a:lnTo>
                    <a:pt x="751890" y="518744"/>
                  </a:lnTo>
                  <a:lnTo>
                    <a:pt x="758939" y="522262"/>
                  </a:lnTo>
                  <a:lnTo>
                    <a:pt x="761072" y="517436"/>
                  </a:lnTo>
                  <a:close/>
                </a:path>
                <a:path w="4756785" h="699135">
                  <a:moveTo>
                    <a:pt x="779843" y="526783"/>
                  </a:moveTo>
                  <a:lnTo>
                    <a:pt x="776541" y="525145"/>
                  </a:lnTo>
                  <a:lnTo>
                    <a:pt x="773239" y="523506"/>
                  </a:lnTo>
                  <a:lnTo>
                    <a:pt x="770699" y="528116"/>
                  </a:lnTo>
                  <a:lnTo>
                    <a:pt x="777748" y="531622"/>
                  </a:lnTo>
                  <a:lnTo>
                    <a:pt x="779843" y="526783"/>
                  </a:lnTo>
                  <a:close/>
                </a:path>
                <a:path w="4756785" h="699135">
                  <a:moveTo>
                    <a:pt x="798614" y="536130"/>
                  </a:moveTo>
                  <a:lnTo>
                    <a:pt x="795312" y="534492"/>
                  </a:lnTo>
                  <a:lnTo>
                    <a:pt x="792010" y="532853"/>
                  </a:lnTo>
                  <a:lnTo>
                    <a:pt x="789508" y="537476"/>
                  </a:lnTo>
                  <a:lnTo>
                    <a:pt x="796556" y="540981"/>
                  </a:lnTo>
                  <a:lnTo>
                    <a:pt x="798614" y="536130"/>
                  </a:lnTo>
                  <a:close/>
                </a:path>
                <a:path w="4756785" h="699135">
                  <a:moveTo>
                    <a:pt x="817587" y="545045"/>
                  </a:moveTo>
                  <a:lnTo>
                    <a:pt x="814235" y="543509"/>
                  </a:lnTo>
                  <a:lnTo>
                    <a:pt x="810882" y="541972"/>
                  </a:lnTo>
                  <a:lnTo>
                    <a:pt x="808405" y="546633"/>
                  </a:lnTo>
                  <a:lnTo>
                    <a:pt x="815568" y="549910"/>
                  </a:lnTo>
                  <a:lnTo>
                    <a:pt x="817587" y="545045"/>
                  </a:lnTo>
                  <a:close/>
                </a:path>
                <a:path w="4756785" h="699135">
                  <a:moveTo>
                    <a:pt x="836663" y="553770"/>
                  </a:moveTo>
                  <a:lnTo>
                    <a:pt x="833310" y="552234"/>
                  </a:lnTo>
                  <a:lnTo>
                    <a:pt x="829957" y="550697"/>
                  </a:lnTo>
                  <a:lnTo>
                    <a:pt x="827519" y="555371"/>
                  </a:lnTo>
                  <a:lnTo>
                    <a:pt x="834682" y="558647"/>
                  </a:lnTo>
                  <a:lnTo>
                    <a:pt x="836663" y="553770"/>
                  </a:lnTo>
                  <a:close/>
                </a:path>
                <a:path w="4756785" h="699135">
                  <a:moveTo>
                    <a:pt x="855738" y="562483"/>
                  </a:moveTo>
                  <a:lnTo>
                    <a:pt x="852385" y="560946"/>
                  </a:lnTo>
                  <a:lnTo>
                    <a:pt x="849033" y="559409"/>
                  </a:lnTo>
                  <a:lnTo>
                    <a:pt x="846632" y="564108"/>
                  </a:lnTo>
                  <a:lnTo>
                    <a:pt x="853795" y="567372"/>
                  </a:lnTo>
                  <a:lnTo>
                    <a:pt x="855738" y="562483"/>
                  </a:lnTo>
                  <a:close/>
                </a:path>
                <a:path w="4756785" h="699135">
                  <a:moveTo>
                    <a:pt x="874801" y="571207"/>
                  </a:moveTo>
                  <a:lnTo>
                    <a:pt x="871448" y="569671"/>
                  </a:lnTo>
                  <a:lnTo>
                    <a:pt x="868095" y="568134"/>
                  </a:lnTo>
                  <a:lnTo>
                    <a:pt x="865733" y="572846"/>
                  </a:lnTo>
                  <a:lnTo>
                    <a:pt x="872896" y="576122"/>
                  </a:lnTo>
                  <a:lnTo>
                    <a:pt x="874801" y="571207"/>
                  </a:lnTo>
                  <a:close/>
                </a:path>
                <a:path w="4756785" h="699135">
                  <a:moveTo>
                    <a:pt x="894016" y="579615"/>
                  </a:moveTo>
                  <a:lnTo>
                    <a:pt x="890612" y="578192"/>
                  </a:lnTo>
                  <a:lnTo>
                    <a:pt x="887209" y="576770"/>
                  </a:lnTo>
                  <a:lnTo>
                    <a:pt x="884885" y="581507"/>
                  </a:lnTo>
                  <a:lnTo>
                    <a:pt x="892149" y="584530"/>
                  </a:lnTo>
                  <a:lnTo>
                    <a:pt x="894016" y="579615"/>
                  </a:lnTo>
                  <a:close/>
                </a:path>
                <a:path w="4756785" h="699135">
                  <a:moveTo>
                    <a:pt x="913371" y="587667"/>
                  </a:moveTo>
                  <a:lnTo>
                    <a:pt x="909967" y="586244"/>
                  </a:lnTo>
                  <a:lnTo>
                    <a:pt x="906564" y="584822"/>
                  </a:lnTo>
                  <a:lnTo>
                    <a:pt x="904278" y="589572"/>
                  </a:lnTo>
                  <a:lnTo>
                    <a:pt x="911555" y="592607"/>
                  </a:lnTo>
                  <a:lnTo>
                    <a:pt x="913371" y="587667"/>
                  </a:lnTo>
                  <a:close/>
                </a:path>
                <a:path w="4756785" h="699135">
                  <a:moveTo>
                    <a:pt x="932726" y="595706"/>
                  </a:moveTo>
                  <a:lnTo>
                    <a:pt x="929322" y="594296"/>
                  </a:lnTo>
                  <a:lnTo>
                    <a:pt x="925918" y="592874"/>
                  </a:lnTo>
                  <a:lnTo>
                    <a:pt x="923671" y="597649"/>
                  </a:lnTo>
                  <a:lnTo>
                    <a:pt x="930948" y="600671"/>
                  </a:lnTo>
                  <a:lnTo>
                    <a:pt x="932726" y="595706"/>
                  </a:lnTo>
                  <a:close/>
                </a:path>
                <a:path w="4756785" h="699135">
                  <a:moveTo>
                    <a:pt x="952080" y="603783"/>
                  </a:moveTo>
                  <a:lnTo>
                    <a:pt x="948677" y="602361"/>
                  </a:lnTo>
                  <a:lnTo>
                    <a:pt x="945273" y="600938"/>
                  </a:lnTo>
                  <a:lnTo>
                    <a:pt x="943076" y="605726"/>
                  </a:lnTo>
                  <a:lnTo>
                    <a:pt x="950341" y="608761"/>
                  </a:lnTo>
                  <a:lnTo>
                    <a:pt x="952080" y="603783"/>
                  </a:lnTo>
                  <a:close/>
                </a:path>
                <a:path w="4756785" h="699135">
                  <a:moveTo>
                    <a:pt x="971562" y="611530"/>
                  </a:moveTo>
                  <a:lnTo>
                    <a:pt x="968108" y="610235"/>
                  </a:lnTo>
                  <a:lnTo>
                    <a:pt x="964653" y="608939"/>
                  </a:lnTo>
                  <a:lnTo>
                    <a:pt x="962494" y="613752"/>
                  </a:lnTo>
                  <a:lnTo>
                    <a:pt x="969873" y="616521"/>
                  </a:lnTo>
                  <a:lnTo>
                    <a:pt x="971562" y="611530"/>
                  </a:lnTo>
                  <a:close/>
                </a:path>
                <a:path w="4756785" h="699135">
                  <a:moveTo>
                    <a:pt x="991196" y="618883"/>
                  </a:moveTo>
                  <a:lnTo>
                    <a:pt x="987742" y="617588"/>
                  </a:lnTo>
                  <a:lnTo>
                    <a:pt x="984288" y="616292"/>
                  </a:lnTo>
                  <a:lnTo>
                    <a:pt x="982179" y="621118"/>
                  </a:lnTo>
                  <a:lnTo>
                    <a:pt x="989558" y="623887"/>
                  </a:lnTo>
                  <a:lnTo>
                    <a:pt x="991196" y="618883"/>
                  </a:lnTo>
                  <a:close/>
                </a:path>
                <a:path w="4756785" h="699135">
                  <a:moveTo>
                    <a:pt x="1010831" y="626237"/>
                  </a:moveTo>
                  <a:lnTo>
                    <a:pt x="1007376" y="624941"/>
                  </a:lnTo>
                  <a:lnTo>
                    <a:pt x="1003922" y="623646"/>
                  </a:lnTo>
                  <a:lnTo>
                    <a:pt x="1001852" y="628497"/>
                  </a:lnTo>
                  <a:lnTo>
                    <a:pt x="1009230" y="631253"/>
                  </a:lnTo>
                  <a:lnTo>
                    <a:pt x="1010831" y="626237"/>
                  </a:lnTo>
                  <a:close/>
                </a:path>
                <a:path w="4756785" h="699135">
                  <a:moveTo>
                    <a:pt x="1030465" y="633590"/>
                  </a:moveTo>
                  <a:lnTo>
                    <a:pt x="1027010" y="632294"/>
                  </a:lnTo>
                  <a:lnTo>
                    <a:pt x="1023556" y="630999"/>
                  </a:lnTo>
                  <a:lnTo>
                    <a:pt x="1021537" y="635863"/>
                  </a:lnTo>
                  <a:lnTo>
                    <a:pt x="1028915" y="638632"/>
                  </a:lnTo>
                  <a:lnTo>
                    <a:pt x="1030465" y="633590"/>
                  </a:lnTo>
                  <a:close/>
                </a:path>
                <a:path w="4756785" h="699135">
                  <a:moveTo>
                    <a:pt x="1050226" y="640549"/>
                  </a:moveTo>
                  <a:lnTo>
                    <a:pt x="1046734" y="639394"/>
                  </a:lnTo>
                  <a:lnTo>
                    <a:pt x="1043241" y="638225"/>
                  </a:lnTo>
                  <a:lnTo>
                    <a:pt x="1041260" y="643115"/>
                  </a:lnTo>
                  <a:lnTo>
                    <a:pt x="1048740" y="645604"/>
                  </a:lnTo>
                  <a:lnTo>
                    <a:pt x="1050226" y="640549"/>
                  </a:lnTo>
                  <a:close/>
                </a:path>
                <a:path w="4756785" h="699135">
                  <a:moveTo>
                    <a:pt x="1070127" y="647166"/>
                  </a:moveTo>
                  <a:lnTo>
                    <a:pt x="1066634" y="645998"/>
                  </a:lnTo>
                  <a:lnTo>
                    <a:pt x="1063142" y="644842"/>
                  </a:lnTo>
                  <a:lnTo>
                    <a:pt x="1061212" y="649744"/>
                  </a:lnTo>
                  <a:lnTo>
                    <a:pt x="1068692" y="652221"/>
                  </a:lnTo>
                  <a:lnTo>
                    <a:pt x="1070127" y="647166"/>
                  </a:lnTo>
                  <a:close/>
                </a:path>
                <a:path w="4756785" h="699135">
                  <a:moveTo>
                    <a:pt x="1090015" y="653757"/>
                  </a:moveTo>
                  <a:lnTo>
                    <a:pt x="1086523" y="652602"/>
                  </a:lnTo>
                  <a:lnTo>
                    <a:pt x="1083030" y="651433"/>
                  </a:lnTo>
                  <a:lnTo>
                    <a:pt x="1081151" y="656361"/>
                  </a:lnTo>
                  <a:lnTo>
                    <a:pt x="1088631" y="658850"/>
                  </a:lnTo>
                  <a:lnTo>
                    <a:pt x="1090015" y="653757"/>
                  </a:lnTo>
                  <a:close/>
                </a:path>
                <a:path w="4756785" h="699135">
                  <a:moveTo>
                    <a:pt x="1109903" y="660361"/>
                  </a:moveTo>
                  <a:lnTo>
                    <a:pt x="1106411" y="659206"/>
                  </a:lnTo>
                  <a:lnTo>
                    <a:pt x="1102918" y="658037"/>
                  </a:lnTo>
                  <a:lnTo>
                    <a:pt x="1101090" y="662978"/>
                  </a:lnTo>
                  <a:lnTo>
                    <a:pt x="1108570" y="665467"/>
                  </a:lnTo>
                  <a:lnTo>
                    <a:pt x="1109903" y="660361"/>
                  </a:lnTo>
                  <a:close/>
                </a:path>
                <a:path w="4756785" h="699135">
                  <a:moveTo>
                    <a:pt x="1129995" y="666407"/>
                  </a:moveTo>
                  <a:lnTo>
                    <a:pt x="1126451" y="665378"/>
                  </a:lnTo>
                  <a:lnTo>
                    <a:pt x="1122908" y="664349"/>
                  </a:lnTo>
                  <a:lnTo>
                    <a:pt x="1121130" y="669315"/>
                  </a:lnTo>
                  <a:lnTo>
                    <a:pt x="1128699" y="671512"/>
                  </a:lnTo>
                  <a:lnTo>
                    <a:pt x="1129995" y="666407"/>
                  </a:lnTo>
                  <a:close/>
                </a:path>
                <a:path w="4756785" h="699135">
                  <a:moveTo>
                    <a:pt x="1150124" y="672236"/>
                  </a:moveTo>
                  <a:lnTo>
                    <a:pt x="1146581" y="671207"/>
                  </a:lnTo>
                  <a:lnTo>
                    <a:pt x="1143038" y="670179"/>
                  </a:lnTo>
                  <a:lnTo>
                    <a:pt x="1141323" y="675157"/>
                  </a:lnTo>
                  <a:lnTo>
                    <a:pt x="1148892" y="677354"/>
                  </a:lnTo>
                  <a:lnTo>
                    <a:pt x="1150124" y="672236"/>
                  </a:lnTo>
                  <a:close/>
                </a:path>
                <a:path w="4756785" h="699135">
                  <a:moveTo>
                    <a:pt x="1170266" y="678065"/>
                  </a:moveTo>
                  <a:lnTo>
                    <a:pt x="1166723" y="677037"/>
                  </a:lnTo>
                  <a:lnTo>
                    <a:pt x="1163180" y="676008"/>
                  </a:lnTo>
                  <a:lnTo>
                    <a:pt x="1161516" y="681012"/>
                  </a:lnTo>
                  <a:lnTo>
                    <a:pt x="1169085" y="683196"/>
                  </a:lnTo>
                  <a:lnTo>
                    <a:pt x="1170266" y="678065"/>
                  </a:lnTo>
                  <a:close/>
                </a:path>
                <a:path w="4756785" h="699135">
                  <a:moveTo>
                    <a:pt x="1190396" y="683856"/>
                  </a:moveTo>
                  <a:lnTo>
                    <a:pt x="1186853" y="682866"/>
                  </a:lnTo>
                  <a:lnTo>
                    <a:pt x="1183309" y="681837"/>
                  </a:lnTo>
                  <a:lnTo>
                    <a:pt x="1181696" y="686854"/>
                  </a:lnTo>
                  <a:lnTo>
                    <a:pt x="1185481" y="687946"/>
                  </a:lnTo>
                  <a:lnTo>
                    <a:pt x="1189278" y="689000"/>
                  </a:lnTo>
                  <a:lnTo>
                    <a:pt x="1190396" y="683856"/>
                  </a:lnTo>
                  <a:close/>
                </a:path>
                <a:path w="4756785" h="699135">
                  <a:moveTo>
                    <a:pt x="1210767" y="688835"/>
                  </a:moveTo>
                  <a:lnTo>
                    <a:pt x="1207185" y="687959"/>
                  </a:lnTo>
                  <a:lnTo>
                    <a:pt x="1203604" y="687070"/>
                  </a:lnTo>
                  <a:lnTo>
                    <a:pt x="1202055" y="692111"/>
                  </a:lnTo>
                  <a:lnTo>
                    <a:pt x="1209700" y="694004"/>
                  </a:lnTo>
                  <a:lnTo>
                    <a:pt x="1210767" y="688835"/>
                  </a:lnTo>
                  <a:close/>
                </a:path>
                <a:path w="4756785" h="699135">
                  <a:moveTo>
                    <a:pt x="1231112" y="693851"/>
                  </a:moveTo>
                  <a:lnTo>
                    <a:pt x="1227531" y="692975"/>
                  </a:lnTo>
                  <a:lnTo>
                    <a:pt x="1223949" y="692099"/>
                  </a:lnTo>
                  <a:lnTo>
                    <a:pt x="1222451" y="697141"/>
                  </a:lnTo>
                  <a:lnTo>
                    <a:pt x="1230109" y="699033"/>
                  </a:lnTo>
                  <a:lnTo>
                    <a:pt x="1231112" y="693851"/>
                  </a:lnTo>
                  <a:close/>
                </a:path>
                <a:path w="4756785" h="699135">
                  <a:moveTo>
                    <a:pt x="4714760" y="533"/>
                  </a:moveTo>
                  <a:lnTo>
                    <a:pt x="4711090" y="266"/>
                  </a:lnTo>
                  <a:lnTo>
                    <a:pt x="4707420" y="0"/>
                  </a:lnTo>
                  <a:lnTo>
                    <a:pt x="4706810" y="5232"/>
                  </a:lnTo>
                  <a:lnTo>
                    <a:pt x="4714621" y="5803"/>
                  </a:lnTo>
                  <a:lnTo>
                    <a:pt x="4714760" y="533"/>
                  </a:lnTo>
                  <a:close/>
                </a:path>
                <a:path w="4756785" h="699135">
                  <a:moveTo>
                    <a:pt x="4735639" y="2070"/>
                  </a:moveTo>
                  <a:lnTo>
                    <a:pt x="4731969" y="1803"/>
                  </a:lnTo>
                  <a:lnTo>
                    <a:pt x="4728299" y="1536"/>
                  </a:lnTo>
                  <a:lnTo>
                    <a:pt x="4727664" y="6769"/>
                  </a:lnTo>
                  <a:lnTo>
                    <a:pt x="4735474" y="7340"/>
                  </a:lnTo>
                  <a:lnTo>
                    <a:pt x="4735639" y="2070"/>
                  </a:lnTo>
                  <a:close/>
                </a:path>
                <a:path w="4756785" h="699135">
                  <a:moveTo>
                    <a:pt x="4756531" y="3619"/>
                  </a:moveTo>
                  <a:lnTo>
                    <a:pt x="4752860" y="3352"/>
                  </a:lnTo>
                  <a:lnTo>
                    <a:pt x="4749190" y="3086"/>
                  </a:lnTo>
                  <a:lnTo>
                    <a:pt x="4748530" y="8305"/>
                  </a:lnTo>
                  <a:lnTo>
                    <a:pt x="4756340" y="8890"/>
                  </a:lnTo>
                  <a:lnTo>
                    <a:pt x="4756531" y="36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 descr=""/>
            <p:cNvSpPr/>
            <p:nvPr/>
          </p:nvSpPr>
          <p:spPr>
            <a:xfrm>
              <a:off x="2016658" y="6150038"/>
              <a:ext cx="298450" cy="52069"/>
            </a:xfrm>
            <a:custGeom>
              <a:avLst/>
              <a:gdLst/>
              <a:ahLst/>
              <a:cxnLst/>
              <a:rect l="l" t="t" r="r" b="b"/>
              <a:pathLst>
                <a:path w="298450" h="52070">
                  <a:moveTo>
                    <a:pt x="8661" y="1752"/>
                  </a:moveTo>
                  <a:lnTo>
                    <a:pt x="5080" y="876"/>
                  </a:lnTo>
                  <a:lnTo>
                    <a:pt x="1498" y="0"/>
                  </a:lnTo>
                  <a:lnTo>
                    <a:pt x="0" y="5041"/>
                  </a:lnTo>
                  <a:lnTo>
                    <a:pt x="7658" y="6934"/>
                  </a:lnTo>
                  <a:lnTo>
                    <a:pt x="8661" y="1752"/>
                  </a:lnTo>
                  <a:close/>
                </a:path>
                <a:path w="298450" h="52070">
                  <a:moveTo>
                    <a:pt x="29019" y="6781"/>
                  </a:moveTo>
                  <a:lnTo>
                    <a:pt x="25438" y="5892"/>
                  </a:lnTo>
                  <a:lnTo>
                    <a:pt x="21856" y="5016"/>
                  </a:lnTo>
                  <a:lnTo>
                    <a:pt x="20421" y="10071"/>
                  </a:lnTo>
                  <a:lnTo>
                    <a:pt x="28067" y="11963"/>
                  </a:lnTo>
                  <a:lnTo>
                    <a:pt x="29019" y="6781"/>
                  </a:lnTo>
                  <a:close/>
                </a:path>
                <a:path w="298450" h="52070">
                  <a:moveTo>
                    <a:pt x="49466" y="11341"/>
                  </a:moveTo>
                  <a:lnTo>
                    <a:pt x="45859" y="10604"/>
                  </a:lnTo>
                  <a:lnTo>
                    <a:pt x="42252" y="9867"/>
                  </a:lnTo>
                  <a:lnTo>
                    <a:pt x="40868" y="14960"/>
                  </a:lnTo>
                  <a:lnTo>
                    <a:pt x="48590" y="16535"/>
                  </a:lnTo>
                  <a:lnTo>
                    <a:pt x="49466" y="11341"/>
                  </a:lnTo>
                  <a:close/>
                </a:path>
                <a:path w="298450" h="52070">
                  <a:moveTo>
                    <a:pt x="70002" y="15519"/>
                  </a:moveTo>
                  <a:lnTo>
                    <a:pt x="66395" y="14782"/>
                  </a:lnTo>
                  <a:lnTo>
                    <a:pt x="62788" y="14046"/>
                  </a:lnTo>
                  <a:lnTo>
                    <a:pt x="61468" y="19151"/>
                  </a:lnTo>
                  <a:lnTo>
                    <a:pt x="69189" y="20726"/>
                  </a:lnTo>
                  <a:lnTo>
                    <a:pt x="70002" y="15519"/>
                  </a:lnTo>
                  <a:close/>
                </a:path>
                <a:path w="298450" h="52070">
                  <a:moveTo>
                    <a:pt x="90538" y="19685"/>
                  </a:moveTo>
                  <a:lnTo>
                    <a:pt x="86931" y="18948"/>
                  </a:lnTo>
                  <a:lnTo>
                    <a:pt x="83324" y="18211"/>
                  </a:lnTo>
                  <a:lnTo>
                    <a:pt x="82067" y="23329"/>
                  </a:lnTo>
                  <a:lnTo>
                    <a:pt x="89789" y="24904"/>
                  </a:lnTo>
                  <a:lnTo>
                    <a:pt x="90538" y="19685"/>
                  </a:lnTo>
                  <a:close/>
                </a:path>
                <a:path w="298450" h="52070">
                  <a:moveTo>
                    <a:pt x="111086" y="23825"/>
                  </a:moveTo>
                  <a:lnTo>
                    <a:pt x="107467" y="23139"/>
                  </a:lnTo>
                  <a:lnTo>
                    <a:pt x="103860" y="22402"/>
                  </a:lnTo>
                  <a:lnTo>
                    <a:pt x="102654" y="27533"/>
                  </a:lnTo>
                  <a:lnTo>
                    <a:pt x="106514" y="28321"/>
                  </a:lnTo>
                  <a:lnTo>
                    <a:pt x="110388" y="29044"/>
                  </a:lnTo>
                  <a:lnTo>
                    <a:pt x="111086" y="23825"/>
                  </a:lnTo>
                  <a:close/>
                </a:path>
                <a:path w="298450" h="52070">
                  <a:moveTo>
                    <a:pt x="131775" y="27101"/>
                  </a:moveTo>
                  <a:lnTo>
                    <a:pt x="128143" y="26517"/>
                  </a:lnTo>
                  <a:lnTo>
                    <a:pt x="124510" y="25933"/>
                  </a:lnTo>
                  <a:lnTo>
                    <a:pt x="123367" y="31076"/>
                  </a:lnTo>
                  <a:lnTo>
                    <a:pt x="131152" y="32334"/>
                  </a:lnTo>
                  <a:lnTo>
                    <a:pt x="131775" y="27101"/>
                  </a:lnTo>
                  <a:close/>
                </a:path>
                <a:path w="298450" h="52070">
                  <a:moveTo>
                    <a:pt x="152476" y="30416"/>
                  </a:moveTo>
                  <a:lnTo>
                    <a:pt x="148844" y="29832"/>
                  </a:lnTo>
                  <a:lnTo>
                    <a:pt x="145211" y="29248"/>
                  </a:lnTo>
                  <a:lnTo>
                    <a:pt x="144132" y="34404"/>
                  </a:lnTo>
                  <a:lnTo>
                    <a:pt x="151917" y="35648"/>
                  </a:lnTo>
                  <a:lnTo>
                    <a:pt x="152476" y="30416"/>
                  </a:lnTo>
                  <a:close/>
                </a:path>
                <a:path w="298450" h="52070">
                  <a:moveTo>
                    <a:pt x="173164" y="33731"/>
                  </a:moveTo>
                  <a:lnTo>
                    <a:pt x="169532" y="33147"/>
                  </a:lnTo>
                  <a:lnTo>
                    <a:pt x="165900" y="32562"/>
                  </a:lnTo>
                  <a:lnTo>
                    <a:pt x="164884" y="37731"/>
                  </a:lnTo>
                  <a:lnTo>
                    <a:pt x="172669" y="38976"/>
                  </a:lnTo>
                  <a:lnTo>
                    <a:pt x="173164" y="33731"/>
                  </a:lnTo>
                  <a:close/>
                </a:path>
                <a:path w="298450" h="52070">
                  <a:moveTo>
                    <a:pt x="193954" y="36410"/>
                  </a:moveTo>
                  <a:lnTo>
                    <a:pt x="190296" y="35979"/>
                  </a:lnTo>
                  <a:lnTo>
                    <a:pt x="186639" y="35547"/>
                  </a:lnTo>
                  <a:lnTo>
                    <a:pt x="185699" y="40741"/>
                  </a:lnTo>
                  <a:lnTo>
                    <a:pt x="193522" y="41656"/>
                  </a:lnTo>
                  <a:lnTo>
                    <a:pt x="193954" y="36410"/>
                  </a:lnTo>
                  <a:close/>
                </a:path>
                <a:path w="298450" h="52070">
                  <a:moveTo>
                    <a:pt x="214769" y="38849"/>
                  </a:moveTo>
                  <a:lnTo>
                    <a:pt x="211112" y="38417"/>
                  </a:lnTo>
                  <a:lnTo>
                    <a:pt x="207454" y="37985"/>
                  </a:lnTo>
                  <a:lnTo>
                    <a:pt x="206578" y="43180"/>
                  </a:lnTo>
                  <a:lnTo>
                    <a:pt x="214414" y="44107"/>
                  </a:lnTo>
                  <a:lnTo>
                    <a:pt x="214769" y="38849"/>
                  </a:lnTo>
                  <a:close/>
                </a:path>
                <a:path w="298450" h="52070">
                  <a:moveTo>
                    <a:pt x="235572" y="41287"/>
                  </a:moveTo>
                  <a:lnTo>
                    <a:pt x="231914" y="40855"/>
                  </a:lnTo>
                  <a:lnTo>
                    <a:pt x="228257" y="40424"/>
                  </a:lnTo>
                  <a:lnTo>
                    <a:pt x="227444" y="45631"/>
                  </a:lnTo>
                  <a:lnTo>
                    <a:pt x="235280" y="46545"/>
                  </a:lnTo>
                  <a:lnTo>
                    <a:pt x="235572" y="41287"/>
                  </a:lnTo>
                  <a:close/>
                </a:path>
                <a:path w="298450" h="52070">
                  <a:moveTo>
                    <a:pt x="256425" y="43332"/>
                  </a:moveTo>
                  <a:lnTo>
                    <a:pt x="252755" y="43053"/>
                  </a:lnTo>
                  <a:lnTo>
                    <a:pt x="249085" y="42773"/>
                  </a:lnTo>
                  <a:lnTo>
                    <a:pt x="248335" y="47993"/>
                  </a:lnTo>
                  <a:lnTo>
                    <a:pt x="256197" y="48590"/>
                  </a:lnTo>
                  <a:lnTo>
                    <a:pt x="256425" y="43332"/>
                  </a:lnTo>
                  <a:close/>
                </a:path>
                <a:path w="298450" h="52070">
                  <a:moveTo>
                    <a:pt x="277329" y="44894"/>
                  </a:moveTo>
                  <a:lnTo>
                    <a:pt x="273659" y="44615"/>
                  </a:lnTo>
                  <a:lnTo>
                    <a:pt x="269989" y="44335"/>
                  </a:lnTo>
                  <a:lnTo>
                    <a:pt x="269316" y="49568"/>
                  </a:lnTo>
                  <a:lnTo>
                    <a:pt x="277177" y="50152"/>
                  </a:lnTo>
                  <a:lnTo>
                    <a:pt x="277329" y="44894"/>
                  </a:lnTo>
                  <a:close/>
                </a:path>
                <a:path w="298450" h="52070">
                  <a:moveTo>
                    <a:pt x="298221" y="46456"/>
                  </a:moveTo>
                  <a:lnTo>
                    <a:pt x="294551" y="46177"/>
                  </a:lnTo>
                  <a:lnTo>
                    <a:pt x="290880" y="45897"/>
                  </a:lnTo>
                  <a:lnTo>
                    <a:pt x="290271" y="51130"/>
                  </a:lnTo>
                  <a:lnTo>
                    <a:pt x="298132" y="51727"/>
                  </a:lnTo>
                  <a:lnTo>
                    <a:pt x="298221" y="4645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 descr=""/>
            <p:cNvSpPr/>
            <p:nvPr/>
          </p:nvSpPr>
          <p:spPr>
            <a:xfrm>
              <a:off x="2327901" y="6200641"/>
              <a:ext cx="197485" cy="0"/>
            </a:xfrm>
            <a:custGeom>
              <a:avLst/>
              <a:gdLst/>
              <a:ahLst/>
              <a:cxnLst/>
              <a:rect l="l" t="t" r="r" b="b"/>
              <a:pathLst>
                <a:path w="197485" h="0">
                  <a:moveTo>
                    <a:pt x="0" y="0"/>
                  </a:moveTo>
                  <a:lnTo>
                    <a:pt x="196988" y="0"/>
                  </a:lnTo>
                </a:path>
              </a:pathLst>
            </a:custGeom>
            <a:ln w="8912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 descr=""/>
            <p:cNvSpPr/>
            <p:nvPr/>
          </p:nvSpPr>
          <p:spPr>
            <a:xfrm>
              <a:off x="2537828" y="5721387"/>
              <a:ext cx="1393190" cy="479425"/>
            </a:xfrm>
            <a:custGeom>
              <a:avLst/>
              <a:gdLst/>
              <a:ahLst/>
              <a:cxnLst/>
              <a:rect l="l" t="t" r="r" b="b"/>
              <a:pathLst>
                <a:path w="1393189" h="479425">
                  <a:moveTo>
                    <a:pt x="8013" y="478243"/>
                  </a:moveTo>
                  <a:lnTo>
                    <a:pt x="7340" y="473011"/>
                  </a:lnTo>
                  <a:lnTo>
                    <a:pt x="3670" y="473341"/>
                  </a:lnTo>
                  <a:lnTo>
                    <a:pt x="0" y="473671"/>
                  </a:lnTo>
                  <a:lnTo>
                    <a:pt x="152" y="478929"/>
                  </a:lnTo>
                  <a:lnTo>
                    <a:pt x="8013" y="478243"/>
                  </a:lnTo>
                  <a:close/>
                </a:path>
                <a:path w="1393189" h="479425">
                  <a:moveTo>
                    <a:pt x="28943" y="476389"/>
                  </a:moveTo>
                  <a:lnTo>
                    <a:pt x="28206" y="471170"/>
                  </a:lnTo>
                  <a:lnTo>
                    <a:pt x="24536" y="471500"/>
                  </a:lnTo>
                  <a:lnTo>
                    <a:pt x="20866" y="471830"/>
                  </a:lnTo>
                  <a:lnTo>
                    <a:pt x="21094" y="477088"/>
                  </a:lnTo>
                  <a:lnTo>
                    <a:pt x="28943" y="476389"/>
                  </a:lnTo>
                  <a:close/>
                </a:path>
                <a:path w="1393189" h="479425">
                  <a:moveTo>
                    <a:pt x="49885" y="474535"/>
                  </a:moveTo>
                  <a:lnTo>
                    <a:pt x="49085" y="469315"/>
                  </a:lnTo>
                  <a:lnTo>
                    <a:pt x="45415" y="469646"/>
                  </a:lnTo>
                  <a:lnTo>
                    <a:pt x="41744" y="469976"/>
                  </a:lnTo>
                  <a:lnTo>
                    <a:pt x="42037" y="475221"/>
                  </a:lnTo>
                  <a:lnTo>
                    <a:pt x="49885" y="474535"/>
                  </a:lnTo>
                  <a:close/>
                </a:path>
                <a:path w="1393189" h="479425">
                  <a:moveTo>
                    <a:pt x="70751" y="471995"/>
                  </a:moveTo>
                  <a:lnTo>
                    <a:pt x="69888" y="466788"/>
                  </a:lnTo>
                  <a:lnTo>
                    <a:pt x="66230" y="467258"/>
                  </a:lnTo>
                  <a:lnTo>
                    <a:pt x="62572" y="467715"/>
                  </a:lnTo>
                  <a:lnTo>
                    <a:pt x="62928" y="472986"/>
                  </a:lnTo>
                  <a:lnTo>
                    <a:pt x="70751" y="471995"/>
                  </a:lnTo>
                  <a:close/>
                </a:path>
                <a:path w="1393189" h="479425">
                  <a:moveTo>
                    <a:pt x="91605" y="469341"/>
                  </a:moveTo>
                  <a:lnTo>
                    <a:pt x="90678" y="464159"/>
                  </a:lnTo>
                  <a:lnTo>
                    <a:pt x="87020" y="464616"/>
                  </a:lnTo>
                  <a:lnTo>
                    <a:pt x="83362" y="465086"/>
                  </a:lnTo>
                  <a:lnTo>
                    <a:pt x="83781" y="470331"/>
                  </a:lnTo>
                  <a:lnTo>
                    <a:pt x="91605" y="469341"/>
                  </a:lnTo>
                  <a:close/>
                </a:path>
                <a:path w="1393189" h="479425">
                  <a:moveTo>
                    <a:pt x="112458" y="466699"/>
                  </a:moveTo>
                  <a:lnTo>
                    <a:pt x="111467" y="461530"/>
                  </a:lnTo>
                  <a:lnTo>
                    <a:pt x="107810" y="461987"/>
                  </a:lnTo>
                  <a:lnTo>
                    <a:pt x="104152" y="462445"/>
                  </a:lnTo>
                  <a:lnTo>
                    <a:pt x="104635" y="467690"/>
                  </a:lnTo>
                  <a:lnTo>
                    <a:pt x="112458" y="466699"/>
                  </a:lnTo>
                  <a:close/>
                </a:path>
                <a:path w="1393189" h="479425">
                  <a:moveTo>
                    <a:pt x="133223" y="463423"/>
                  </a:moveTo>
                  <a:lnTo>
                    <a:pt x="132168" y="458254"/>
                  </a:lnTo>
                  <a:lnTo>
                    <a:pt x="128536" y="458851"/>
                  </a:lnTo>
                  <a:lnTo>
                    <a:pt x="124904" y="459447"/>
                  </a:lnTo>
                  <a:lnTo>
                    <a:pt x="125450" y="464693"/>
                  </a:lnTo>
                  <a:lnTo>
                    <a:pt x="133223" y="463423"/>
                  </a:lnTo>
                  <a:close/>
                </a:path>
                <a:path w="1393189" h="479425">
                  <a:moveTo>
                    <a:pt x="153974" y="460032"/>
                  </a:moveTo>
                  <a:lnTo>
                    <a:pt x="152857" y="454875"/>
                  </a:lnTo>
                  <a:lnTo>
                    <a:pt x="149225" y="455472"/>
                  </a:lnTo>
                  <a:lnTo>
                    <a:pt x="145592" y="456069"/>
                  </a:lnTo>
                  <a:lnTo>
                    <a:pt x="146189" y="461302"/>
                  </a:lnTo>
                  <a:lnTo>
                    <a:pt x="153974" y="460032"/>
                  </a:lnTo>
                  <a:close/>
                </a:path>
                <a:path w="1393189" h="479425">
                  <a:moveTo>
                    <a:pt x="174701" y="456641"/>
                  </a:moveTo>
                  <a:lnTo>
                    <a:pt x="173532" y="451497"/>
                  </a:lnTo>
                  <a:lnTo>
                    <a:pt x="169900" y="452094"/>
                  </a:lnTo>
                  <a:lnTo>
                    <a:pt x="166268" y="452691"/>
                  </a:lnTo>
                  <a:lnTo>
                    <a:pt x="166928" y="457911"/>
                  </a:lnTo>
                  <a:lnTo>
                    <a:pt x="174701" y="456641"/>
                  </a:lnTo>
                  <a:close/>
                </a:path>
                <a:path w="1393189" h="479425">
                  <a:moveTo>
                    <a:pt x="195351" y="452653"/>
                  </a:moveTo>
                  <a:lnTo>
                    <a:pt x="194132" y="447535"/>
                  </a:lnTo>
                  <a:lnTo>
                    <a:pt x="190512" y="448246"/>
                  </a:lnTo>
                  <a:lnTo>
                    <a:pt x="186893" y="448970"/>
                  </a:lnTo>
                  <a:lnTo>
                    <a:pt x="187617" y="454190"/>
                  </a:lnTo>
                  <a:lnTo>
                    <a:pt x="195351" y="452653"/>
                  </a:lnTo>
                  <a:close/>
                </a:path>
                <a:path w="1393189" h="479425">
                  <a:moveTo>
                    <a:pt x="215976" y="448564"/>
                  </a:moveTo>
                  <a:lnTo>
                    <a:pt x="214693" y="443458"/>
                  </a:lnTo>
                  <a:lnTo>
                    <a:pt x="211074" y="444169"/>
                  </a:lnTo>
                  <a:lnTo>
                    <a:pt x="207454" y="444881"/>
                  </a:lnTo>
                  <a:lnTo>
                    <a:pt x="208241" y="450100"/>
                  </a:lnTo>
                  <a:lnTo>
                    <a:pt x="215976" y="448564"/>
                  </a:lnTo>
                  <a:close/>
                </a:path>
                <a:path w="1393189" h="479425">
                  <a:moveTo>
                    <a:pt x="236588" y="444474"/>
                  </a:moveTo>
                  <a:lnTo>
                    <a:pt x="235254" y="439381"/>
                  </a:lnTo>
                  <a:lnTo>
                    <a:pt x="231635" y="440093"/>
                  </a:lnTo>
                  <a:lnTo>
                    <a:pt x="228015" y="440804"/>
                  </a:lnTo>
                  <a:lnTo>
                    <a:pt x="228854" y="446011"/>
                  </a:lnTo>
                  <a:lnTo>
                    <a:pt x="236588" y="444474"/>
                  </a:lnTo>
                  <a:close/>
                </a:path>
                <a:path w="1393189" h="479425">
                  <a:moveTo>
                    <a:pt x="257073" y="439839"/>
                  </a:moveTo>
                  <a:lnTo>
                    <a:pt x="255689" y="434759"/>
                  </a:lnTo>
                  <a:lnTo>
                    <a:pt x="252095" y="435584"/>
                  </a:lnTo>
                  <a:lnTo>
                    <a:pt x="248500" y="436410"/>
                  </a:lnTo>
                  <a:lnTo>
                    <a:pt x="249402" y="441604"/>
                  </a:lnTo>
                  <a:lnTo>
                    <a:pt x="257073" y="439839"/>
                  </a:lnTo>
                  <a:close/>
                </a:path>
                <a:path w="1393189" h="479425">
                  <a:moveTo>
                    <a:pt x="277558" y="435102"/>
                  </a:moveTo>
                  <a:lnTo>
                    <a:pt x="276123" y="430034"/>
                  </a:lnTo>
                  <a:lnTo>
                    <a:pt x="272529" y="430860"/>
                  </a:lnTo>
                  <a:lnTo>
                    <a:pt x="268935" y="431685"/>
                  </a:lnTo>
                  <a:lnTo>
                    <a:pt x="269887" y="436880"/>
                  </a:lnTo>
                  <a:lnTo>
                    <a:pt x="277558" y="435102"/>
                  </a:lnTo>
                  <a:close/>
                </a:path>
                <a:path w="1393189" h="479425">
                  <a:moveTo>
                    <a:pt x="298030" y="430364"/>
                  </a:moveTo>
                  <a:lnTo>
                    <a:pt x="296545" y="425310"/>
                  </a:lnTo>
                  <a:lnTo>
                    <a:pt x="292950" y="426135"/>
                  </a:lnTo>
                  <a:lnTo>
                    <a:pt x="289356" y="426961"/>
                  </a:lnTo>
                  <a:lnTo>
                    <a:pt x="290360" y="432130"/>
                  </a:lnTo>
                  <a:lnTo>
                    <a:pt x="298030" y="430364"/>
                  </a:lnTo>
                  <a:close/>
                </a:path>
                <a:path w="1393189" h="479425">
                  <a:moveTo>
                    <a:pt x="318376" y="425119"/>
                  </a:moveTo>
                  <a:lnTo>
                    <a:pt x="316839" y="420077"/>
                  </a:lnTo>
                  <a:lnTo>
                    <a:pt x="313270" y="421017"/>
                  </a:lnTo>
                  <a:lnTo>
                    <a:pt x="309702" y="421957"/>
                  </a:lnTo>
                  <a:lnTo>
                    <a:pt x="310756" y="427113"/>
                  </a:lnTo>
                  <a:lnTo>
                    <a:pt x="318376" y="425119"/>
                  </a:lnTo>
                  <a:close/>
                </a:path>
                <a:path w="1393189" h="479425">
                  <a:moveTo>
                    <a:pt x="338709" y="419773"/>
                  </a:moveTo>
                  <a:lnTo>
                    <a:pt x="337121" y="414743"/>
                  </a:lnTo>
                  <a:lnTo>
                    <a:pt x="333552" y="415683"/>
                  </a:lnTo>
                  <a:lnTo>
                    <a:pt x="329984" y="416623"/>
                  </a:lnTo>
                  <a:lnTo>
                    <a:pt x="331089" y="421767"/>
                  </a:lnTo>
                  <a:lnTo>
                    <a:pt x="338709" y="419773"/>
                  </a:lnTo>
                  <a:close/>
                </a:path>
                <a:path w="1393189" h="479425">
                  <a:moveTo>
                    <a:pt x="359029" y="414439"/>
                  </a:moveTo>
                  <a:lnTo>
                    <a:pt x="357403" y="409422"/>
                  </a:lnTo>
                  <a:lnTo>
                    <a:pt x="353834" y="410362"/>
                  </a:lnTo>
                  <a:lnTo>
                    <a:pt x="350266" y="411302"/>
                  </a:lnTo>
                  <a:lnTo>
                    <a:pt x="351409" y="416433"/>
                  </a:lnTo>
                  <a:lnTo>
                    <a:pt x="359029" y="414439"/>
                  </a:lnTo>
                  <a:close/>
                </a:path>
                <a:path w="1393189" h="479425">
                  <a:moveTo>
                    <a:pt x="379234" y="408647"/>
                  </a:moveTo>
                  <a:lnTo>
                    <a:pt x="377558" y="403656"/>
                  </a:lnTo>
                  <a:lnTo>
                    <a:pt x="374015" y="404685"/>
                  </a:lnTo>
                  <a:lnTo>
                    <a:pt x="370471" y="405714"/>
                  </a:lnTo>
                  <a:lnTo>
                    <a:pt x="371665" y="410845"/>
                  </a:lnTo>
                  <a:lnTo>
                    <a:pt x="379234" y="408647"/>
                  </a:lnTo>
                  <a:close/>
                </a:path>
                <a:path w="1393189" h="479425">
                  <a:moveTo>
                    <a:pt x="399402" y="402767"/>
                  </a:moveTo>
                  <a:lnTo>
                    <a:pt x="397687" y="397789"/>
                  </a:lnTo>
                  <a:lnTo>
                    <a:pt x="394144" y="398818"/>
                  </a:lnTo>
                  <a:lnTo>
                    <a:pt x="390601" y="399846"/>
                  </a:lnTo>
                  <a:lnTo>
                    <a:pt x="391845" y="404964"/>
                  </a:lnTo>
                  <a:lnTo>
                    <a:pt x="399402" y="402767"/>
                  </a:lnTo>
                  <a:close/>
                </a:path>
                <a:path w="1393189" h="479425">
                  <a:moveTo>
                    <a:pt x="419569" y="396900"/>
                  </a:moveTo>
                  <a:lnTo>
                    <a:pt x="417817" y="391934"/>
                  </a:lnTo>
                  <a:lnTo>
                    <a:pt x="414274" y="392963"/>
                  </a:lnTo>
                  <a:lnTo>
                    <a:pt x="410730" y="393992"/>
                  </a:lnTo>
                  <a:lnTo>
                    <a:pt x="412013" y="399097"/>
                  </a:lnTo>
                  <a:lnTo>
                    <a:pt x="419569" y="396900"/>
                  </a:lnTo>
                  <a:close/>
                </a:path>
                <a:path w="1393189" h="479425">
                  <a:moveTo>
                    <a:pt x="439623" y="390613"/>
                  </a:moveTo>
                  <a:lnTo>
                    <a:pt x="437832" y="385660"/>
                  </a:lnTo>
                  <a:lnTo>
                    <a:pt x="434314" y="386778"/>
                  </a:lnTo>
                  <a:lnTo>
                    <a:pt x="430796" y="387896"/>
                  </a:lnTo>
                  <a:lnTo>
                    <a:pt x="432117" y="393001"/>
                  </a:lnTo>
                  <a:lnTo>
                    <a:pt x="439623" y="390613"/>
                  </a:lnTo>
                  <a:close/>
                </a:path>
                <a:path w="1393189" h="479425">
                  <a:moveTo>
                    <a:pt x="459638" y="384251"/>
                  </a:moveTo>
                  <a:lnTo>
                    <a:pt x="457809" y="379310"/>
                  </a:lnTo>
                  <a:lnTo>
                    <a:pt x="454291" y="380428"/>
                  </a:lnTo>
                  <a:lnTo>
                    <a:pt x="450773" y="381546"/>
                  </a:lnTo>
                  <a:lnTo>
                    <a:pt x="452132" y="386638"/>
                  </a:lnTo>
                  <a:lnTo>
                    <a:pt x="459638" y="384251"/>
                  </a:lnTo>
                  <a:close/>
                </a:path>
                <a:path w="1393189" h="479425">
                  <a:moveTo>
                    <a:pt x="479666" y="377888"/>
                  </a:moveTo>
                  <a:lnTo>
                    <a:pt x="477799" y="372960"/>
                  </a:lnTo>
                  <a:lnTo>
                    <a:pt x="474281" y="374078"/>
                  </a:lnTo>
                  <a:lnTo>
                    <a:pt x="470763" y="375196"/>
                  </a:lnTo>
                  <a:lnTo>
                    <a:pt x="472160" y="380276"/>
                  </a:lnTo>
                  <a:lnTo>
                    <a:pt x="479666" y="377888"/>
                  </a:lnTo>
                  <a:close/>
                </a:path>
                <a:path w="1393189" h="479425">
                  <a:moveTo>
                    <a:pt x="499579" y="371182"/>
                  </a:moveTo>
                  <a:lnTo>
                    <a:pt x="497674" y="366268"/>
                  </a:lnTo>
                  <a:lnTo>
                    <a:pt x="494182" y="367461"/>
                  </a:lnTo>
                  <a:lnTo>
                    <a:pt x="490689" y="368655"/>
                  </a:lnTo>
                  <a:lnTo>
                    <a:pt x="492125" y="373722"/>
                  </a:lnTo>
                  <a:lnTo>
                    <a:pt x="499579" y="371182"/>
                  </a:lnTo>
                  <a:close/>
                </a:path>
                <a:path w="1393189" h="479425">
                  <a:moveTo>
                    <a:pt x="519455" y="364388"/>
                  </a:moveTo>
                  <a:lnTo>
                    <a:pt x="517512" y="359486"/>
                  </a:lnTo>
                  <a:lnTo>
                    <a:pt x="514019" y="360680"/>
                  </a:lnTo>
                  <a:lnTo>
                    <a:pt x="510527" y="361873"/>
                  </a:lnTo>
                  <a:lnTo>
                    <a:pt x="512000" y="366928"/>
                  </a:lnTo>
                  <a:lnTo>
                    <a:pt x="519455" y="364388"/>
                  </a:lnTo>
                  <a:close/>
                </a:path>
                <a:path w="1393189" h="479425">
                  <a:moveTo>
                    <a:pt x="539330" y="357593"/>
                  </a:moveTo>
                  <a:lnTo>
                    <a:pt x="537362" y="352704"/>
                  </a:lnTo>
                  <a:lnTo>
                    <a:pt x="533869" y="353898"/>
                  </a:lnTo>
                  <a:lnTo>
                    <a:pt x="530377" y="355092"/>
                  </a:lnTo>
                  <a:lnTo>
                    <a:pt x="531876" y="360133"/>
                  </a:lnTo>
                  <a:lnTo>
                    <a:pt x="539330" y="357593"/>
                  </a:lnTo>
                  <a:close/>
                </a:path>
                <a:path w="1393189" h="479425">
                  <a:moveTo>
                    <a:pt x="559117" y="350494"/>
                  </a:moveTo>
                  <a:lnTo>
                    <a:pt x="557110" y="345630"/>
                  </a:lnTo>
                  <a:lnTo>
                    <a:pt x="553643" y="346887"/>
                  </a:lnTo>
                  <a:lnTo>
                    <a:pt x="550176" y="348145"/>
                  </a:lnTo>
                  <a:lnTo>
                    <a:pt x="551713" y="353187"/>
                  </a:lnTo>
                  <a:lnTo>
                    <a:pt x="559117" y="350494"/>
                  </a:lnTo>
                  <a:close/>
                </a:path>
                <a:path w="1393189" h="479425">
                  <a:moveTo>
                    <a:pt x="578853" y="343344"/>
                  </a:moveTo>
                  <a:lnTo>
                    <a:pt x="576821" y="338480"/>
                  </a:lnTo>
                  <a:lnTo>
                    <a:pt x="573354" y="339737"/>
                  </a:lnTo>
                  <a:lnTo>
                    <a:pt x="569887" y="340995"/>
                  </a:lnTo>
                  <a:lnTo>
                    <a:pt x="571449" y="346024"/>
                  </a:lnTo>
                  <a:lnTo>
                    <a:pt x="578853" y="343344"/>
                  </a:lnTo>
                  <a:close/>
                </a:path>
                <a:path w="1393189" h="479425">
                  <a:moveTo>
                    <a:pt x="598589" y="336169"/>
                  </a:moveTo>
                  <a:lnTo>
                    <a:pt x="596531" y="331317"/>
                  </a:lnTo>
                  <a:lnTo>
                    <a:pt x="593064" y="332574"/>
                  </a:lnTo>
                  <a:lnTo>
                    <a:pt x="589597" y="333832"/>
                  </a:lnTo>
                  <a:lnTo>
                    <a:pt x="591185" y="338861"/>
                  </a:lnTo>
                  <a:lnTo>
                    <a:pt x="598589" y="336169"/>
                  </a:lnTo>
                  <a:close/>
                </a:path>
                <a:path w="1393189" h="479425">
                  <a:moveTo>
                    <a:pt x="618248" y="328764"/>
                  </a:moveTo>
                  <a:lnTo>
                    <a:pt x="616165" y="323926"/>
                  </a:lnTo>
                  <a:lnTo>
                    <a:pt x="612724" y="325247"/>
                  </a:lnTo>
                  <a:lnTo>
                    <a:pt x="609282" y="326567"/>
                  </a:lnTo>
                  <a:lnTo>
                    <a:pt x="610895" y="331571"/>
                  </a:lnTo>
                  <a:lnTo>
                    <a:pt x="618248" y="328764"/>
                  </a:lnTo>
                  <a:close/>
                </a:path>
                <a:path w="1393189" h="479425">
                  <a:moveTo>
                    <a:pt x="637870" y="321284"/>
                  </a:moveTo>
                  <a:lnTo>
                    <a:pt x="635762" y="316445"/>
                  </a:lnTo>
                  <a:lnTo>
                    <a:pt x="632320" y="317766"/>
                  </a:lnTo>
                  <a:lnTo>
                    <a:pt x="628878" y="319087"/>
                  </a:lnTo>
                  <a:lnTo>
                    <a:pt x="630516" y="324091"/>
                  </a:lnTo>
                  <a:lnTo>
                    <a:pt x="637870" y="321284"/>
                  </a:lnTo>
                  <a:close/>
                </a:path>
                <a:path w="1393189" h="479425">
                  <a:moveTo>
                    <a:pt x="657491" y="313778"/>
                  </a:moveTo>
                  <a:lnTo>
                    <a:pt x="655358" y="308952"/>
                  </a:lnTo>
                  <a:lnTo>
                    <a:pt x="651916" y="310273"/>
                  </a:lnTo>
                  <a:lnTo>
                    <a:pt x="648474" y="311594"/>
                  </a:lnTo>
                  <a:lnTo>
                    <a:pt x="650138" y="316585"/>
                  </a:lnTo>
                  <a:lnTo>
                    <a:pt x="657491" y="313778"/>
                  </a:lnTo>
                  <a:close/>
                </a:path>
                <a:path w="1393189" h="479425">
                  <a:moveTo>
                    <a:pt x="677049" y="306120"/>
                  </a:moveTo>
                  <a:lnTo>
                    <a:pt x="674903" y="301320"/>
                  </a:lnTo>
                  <a:lnTo>
                    <a:pt x="671474" y="302679"/>
                  </a:lnTo>
                  <a:lnTo>
                    <a:pt x="668045" y="304038"/>
                  </a:lnTo>
                  <a:lnTo>
                    <a:pt x="669734" y="309029"/>
                  </a:lnTo>
                  <a:lnTo>
                    <a:pt x="677049" y="306120"/>
                  </a:lnTo>
                  <a:close/>
                </a:path>
                <a:path w="1393189" h="479425">
                  <a:moveTo>
                    <a:pt x="696569" y="298361"/>
                  </a:moveTo>
                  <a:lnTo>
                    <a:pt x="694397" y="293560"/>
                  </a:lnTo>
                  <a:lnTo>
                    <a:pt x="690968" y="294919"/>
                  </a:lnTo>
                  <a:lnTo>
                    <a:pt x="687539" y="296278"/>
                  </a:lnTo>
                  <a:lnTo>
                    <a:pt x="689254" y="301269"/>
                  </a:lnTo>
                  <a:lnTo>
                    <a:pt x="696569" y="298361"/>
                  </a:lnTo>
                  <a:close/>
                </a:path>
                <a:path w="1393189" h="479425">
                  <a:moveTo>
                    <a:pt x="716076" y="290601"/>
                  </a:moveTo>
                  <a:lnTo>
                    <a:pt x="713892" y="285813"/>
                  </a:lnTo>
                  <a:lnTo>
                    <a:pt x="710463" y="287172"/>
                  </a:lnTo>
                  <a:lnTo>
                    <a:pt x="707034" y="288531"/>
                  </a:lnTo>
                  <a:lnTo>
                    <a:pt x="708761" y="293509"/>
                  </a:lnTo>
                  <a:lnTo>
                    <a:pt x="716076" y="290601"/>
                  </a:lnTo>
                  <a:close/>
                </a:path>
                <a:path w="1393189" h="479425">
                  <a:moveTo>
                    <a:pt x="735545" y="282714"/>
                  </a:moveTo>
                  <a:lnTo>
                    <a:pt x="733336" y="277939"/>
                  </a:lnTo>
                  <a:lnTo>
                    <a:pt x="729919" y="279336"/>
                  </a:lnTo>
                  <a:lnTo>
                    <a:pt x="726503" y="280733"/>
                  </a:lnTo>
                  <a:lnTo>
                    <a:pt x="728256" y="285711"/>
                  </a:lnTo>
                  <a:lnTo>
                    <a:pt x="735545" y="282714"/>
                  </a:lnTo>
                  <a:close/>
                </a:path>
                <a:path w="1393189" h="479425">
                  <a:moveTo>
                    <a:pt x="754964" y="274751"/>
                  </a:moveTo>
                  <a:lnTo>
                    <a:pt x="752741" y="269976"/>
                  </a:lnTo>
                  <a:lnTo>
                    <a:pt x="749325" y="271373"/>
                  </a:lnTo>
                  <a:lnTo>
                    <a:pt x="745909" y="272770"/>
                  </a:lnTo>
                  <a:lnTo>
                    <a:pt x="747687" y="277736"/>
                  </a:lnTo>
                  <a:lnTo>
                    <a:pt x="754964" y="274751"/>
                  </a:lnTo>
                  <a:close/>
                </a:path>
                <a:path w="1393189" h="479425">
                  <a:moveTo>
                    <a:pt x="774382" y="266763"/>
                  </a:moveTo>
                  <a:lnTo>
                    <a:pt x="772147" y="262001"/>
                  </a:lnTo>
                  <a:lnTo>
                    <a:pt x="768731" y="263398"/>
                  </a:lnTo>
                  <a:lnTo>
                    <a:pt x="765314" y="264795"/>
                  </a:lnTo>
                  <a:lnTo>
                    <a:pt x="767105" y="269760"/>
                  </a:lnTo>
                  <a:lnTo>
                    <a:pt x="774382" y="266763"/>
                  </a:lnTo>
                  <a:close/>
                </a:path>
                <a:path w="1393189" h="479425">
                  <a:moveTo>
                    <a:pt x="793788" y="258711"/>
                  </a:moveTo>
                  <a:lnTo>
                    <a:pt x="791540" y="253949"/>
                  </a:lnTo>
                  <a:lnTo>
                    <a:pt x="788136" y="255384"/>
                  </a:lnTo>
                  <a:lnTo>
                    <a:pt x="784733" y="256819"/>
                  </a:lnTo>
                  <a:lnTo>
                    <a:pt x="786536" y="261772"/>
                  </a:lnTo>
                  <a:lnTo>
                    <a:pt x="793788" y="258711"/>
                  </a:lnTo>
                  <a:close/>
                </a:path>
                <a:path w="1393189" h="479425">
                  <a:moveTo>
                    <a:pt x="813130" y="250571"/>
                  </a:moveTo>
                  <a:lnTo>
                    <a:pt x="810869" y="245808"/>
                  </a:lnTo>
                  <a:lnTo>
                    <a:pt x="807466" y="247243"/>
                  </a:lnTo>
                  <a:lnTo>
                    <a:pt x="804062" y="248678"/>
                  </a:lnTo>
                  <a:lnTo>
                    <a:pt x="805878" y="253619"/>
                  </a:lnTo>
                  <a:lnTo>
                    <a:pt x="813130" y="250571"/>
                  </a:lnTo>
                  <a:close/>
                </a:path>
                <a:path w="1393189" h="479425">
                  <a:moveTo>
                    <a:pt x="832485" y="242404"/>
                  </a:moveTo>
                  <a:lnTo>
                    <a:pt x="830211" y="237655"/>
                  </a:lnTo>
                  <a:lnTo>
                    <a:pt x="826808" y="239090"/>
                  </a:lnTo>
                  <a:lnTo>
                    <a:pt x="823404" y="240525"/>
                  </a:lnTo>
                  <a:lnTo>
                    <a:pt x="825233" y="245465"/>
                  </a:lnTo>
                  <a:lnTo>
                    <a:pt x="832485" y="242404"/>
                  </a:lnTo>
                  <a:close/>
                </a:path>
                <a:path w="1393189" h="479425">
                  <a:moveTo>
                    <a:pt x="851827" y="234238"/>
                  </a:moveTo>
                  <a:lnTo>
                    <a:pt x="849541" y="229489"/>
                  </a:lnTo>
                  <a:lnTo>
                    <a:pt x="846150" y="230949"/>
                  </a:lnTo>
                  <a:lnTo>
                    <a:pt x="842746" y="232384"/>
                  </a:lnTo>
                  <a:lnTo>
                    <a:pt x="844588" y="237324"/>
                  </a:lnTo>
                  <a:lnTo>
                    <a:pt x="851827" y="234238"/>
                  </a:lnTo>
                  <a:close/>
                </a:path>
                <a:path w="1393189" h="479425">
                  <a:moveTo>
                    <a:pt x="871118" y="225971"/>
                  </a:moveTo>
                  <a:lnTo>
                    <a:pt x="868819" y="221221"/>
                  </a:lnTo>
                  <a:lnTo>
                    <a:pt x="865428" y="222681"/>
                  </a:lnTo>
                  <a:lnTo>
                    <a:pt x="862037" y="224142"/>
                  </a:lnTo>
                  <a:lnTo>
                    <a:pt x="863879" y="229069"/>
                  </a:lnTo>
                  <a:lnTo>
                    <a:pt x="871118" y="225971"/>
                  </a:lnTo>
                  <a:close/>
                </a:path>
                <a:path w="1393189" h="479425">
                  <a:moveTo>
                    <a:pt x="890409" y="217690"/>
                  </a:moveTo>
                  <a:lnTo>
                    <a:pt x="888111" y="212953"/>
                  </a:lnTo>
                  <a:lnTo>
                    <a:pt x="884720" y="214401"/>
                  </a:lnTo>
                  <a:lnTo>
                    <a:pt x="881329" y="215861"/>
                  </a:lnTo>
                  <a:lnTo>
                    <a:pt x="883183" y="220789"/>
                  </a:lnTo>
                  <a:lnTo>
                    <a:pt x="890409" y="217690"/>
                  </a:lnTo>
                  <a:close/>
                </a:path>
                <a:path w="1393189" h="479425">
                  <a:moveTo>
                    <a:pt x="909713" y="209423"/>
                  </a:moveTo>
                  <a:lnTo>
                    <a:pt x="907402" y="204673"/>
                  </a:lnTo>
                  <a:lnTo>
                    <a:pt x="904011" y="206133"/>
                  </a:lnTo>
                  <a:lnTo>
                    <a:pt x="900620" y="207594"/>
                  </a:lnTo>
                  <a:lnTo>
                    <a:pt x="902474" y="212521"/>
                  </a:lnTo>
                  <a:lnTo>
                    <a:pt x="906094" y="210959"/>
                  </a:lnTo>
                  <a:lnTo>
                    <a:pt x="909713" y="209423"/>
                  </a:lnTo>
                  <a:close/>
                </a:path>
                <a:path w="1393189" h="479425">
                  <a:moveTo>
                    <a:pt x="928966" y="201066"/>
                  </a:moveTo>
                  <a:lnTo>
                    <a:pt x="926655" y="196329"/>
                  </a:lnTo>
                  <a:lnTo>
                    <a:pt x="923264" y="197802"/>
                  </a:lnTo>
                  <a:lnTo>
                    <a:pt x="919873" y="199275"/>
                  </a:lnTo>
                  <a:lnTo>
                    <a:pt x="921740" y="204203"/>
                  </a:lnTo>
                  <a:lnTo>
                    <a:pt x="928966" y="201066"/>
                  </a:lnTo>
                  <a:close/>
                </a:path>
                <a:path w="1393189" h="479425">
                  <a:moveTo>
                    <a:pt x="948232" y="192722"/>
                  </a:moveTo>
                  <a:lnTo>
                    <a:pt x="945921" y="187998"/>
                  </a:lnTo>
                  <a:lnTo>
                    <a:pt x="942530" y="189458"/>
                  </a:lnTo>
                  <a:lnTo>
                    <a:pt x="939139" y="190931"/>
                  </a:lnTo>
                  <a:lnTo>
                    <a:pt x="941019" y="195846"/>
                  </a:lnTo>
                  <a:lnTo>
                    <a:pt x="948232" y="192722"/>
                  </a:lnTo>
                  <a:close/>
                </a:path>
                <a:path w="1393189" h="479425">
                  <a:moveTo>
                    <a:pt x="967486" y="184378"/>
                  </a:moveTo>
                  <a:lnTo>
                    <a:pt x="965174" y="179641"/>
                  </a:lnTo>
                  <a:lnTo>
                    <a:pt x="961783" y="181114"/>
                  </a:lnTo>
                  <a:lnTo>
                    <a:pt x="958392" y="182587"/>
                  </a:lnTo>
                  <a:lnTo>
                    <a:pt x="960272" y="187502"/>
                  </a:lnTo>
                  <a:lnTo>
                    <a:pt x="967486" y="184378"/>
                  </a:lnTo>
                  <a:close/>
                </a:path>
                <a:path w="1393189" h="479425">
                  <a:moveTo>
                    <a:pt x="986739" y="176009"/>
                  </a:moveTo>
                  <a:lnTo>
                    <a:pt x="984427" y="171284"/>
                  </a:lnTo>
                  <a:lnTo>
                    <a:pt x="981036" y="172758"/>
                  </a:lnTo>
                  <a:lnTo>
                    <a:pt x="977646" y="174231"/>
                  </a:lnTo>
                  <a:lnTo>
                    <a:pt x="979525" y="179158"/>
                  </a:lnTo>
                  <a:lnTo>
                    <a:pt x="986739" y="176009"/>
                  </a:lnTo>
                  <a:close/>
                </a:path>
                <a:path w="1393189" h="479425">
                  <a:moveTo>
                    <a:pt x="1005979" y="167627"/>
                  </a:moveTo>
                  <a:lnTo>
                    <a:pt x="1003668" y="162902"/>
                  </a:lnTo>
                  <a:lnTo>
                    <a:pt x="1000277" y="164376"/>
                  </a:lnTo>
                  <a:lnTo>
                    <a:pt x="996886" y="165849"/>
                  </a:lnTo>
                  <a:lnTo>
                    <a:pt x="998766" y="170776"/>
                  </a:lnTo>
                  <a:lnTo>
                    <a:pt x="1005979" y="167627"/>
                  </a:lnTo>
                  <a:close/>
                </a:path>
                <a:path w="1393189" h="479425">
                  <a:moveTo>
                    <a:pt x="1025232" y="159258"/>
                  </a:moveTo>
                  <a:lnTo>
                    <a:pt x="1022921" y="154533"/>
                  </a:lnTo>
                  <a:lnTo>
                    <a:pt x="1019530" y="156006"/>
                  </a:lnTo>
                  <a:lnTo>
                    <a:pt x="1016139" y="157480"/>
                  </a:lnTo>
                  <a:lnTo>
                    <a:pt x="1018019" y="162407"/>
                  </a:lnTo>
                  <a:lnTo>
                    <a:pt x="1025232" y="159258"/>
                  </a:lnTo>
                  <a:close/>
                </a:path>
                <a:path w="1393189" h="479425">
                  <a:moveTo>
                    <a:pt x="1044473" y="150888"/>
                  </a:moveTo>
                  <a:lnTo>
                    <a:pt x="1042162" y="146151"/>
                  </a:lnTo>
                  <a:lnTo>
                    <a:pt x="1038771" y="147624"/>
                  </a:lnTo>
                  <a:lnTo>
                    <a:pt x="1035380" y="149098"/>
                  </a:lnTo>
                  <a:lnTo>
                    <a:pt x="1037259" y="154012"/>
                  </a:lnTo>
                  <a:lnTo>
                    <a:pt x="1044473" y="150888"/>
                  </a:lnTo>
                  <a:close/>
                </a:path>
                <a:path w="1393189" h="479425">
                  <a:moveTo>
                    <a:pt x="1063726" y="142532"/>
                  </a:moveTo>
                  <a:lnTo>
                    <a:pt x="1061415" y="137795"/>
                  </a:lnTo>
                  <a:lnTo>
                    <a:pt x="1058024" y="139268"/>
                  </a:lnTo>
                  <a:lnTo>
                    <a:pt x="1054633" y="140741"/>
                  </a:lnTo>
                  <a:lnTo>
                    <a:pt x="1056513" y="145669"/>
                  </a:lnTo>
                  <a:lnTo>
                    <a:pt x="1063726" y="142532"/>
                  </a:lnTo>
                  <a:close/>
                </a:path>
                <a:path w="1393189" h="479425">
                  <a:moveTo>
                    <a:pt x="1082979" y="134162"/>
                  </a:moveTo>
                  <a:lnTo>
                    <a:pt x="1080668" y="129425"/>
                  </a:lnTo>
                  <a:lnTo>
                    <a:pt x="1077277" y="130898"/>
                  </a:lnTo>
                  <a:lnTo>
                    <a:pt x="1073886" y="132372"/>
                  </a:lnTo>
                  <a:lnTo>
                    <a:pt x="1075766" y="137299"/>
                  </a:lnTo>
                  <a:lnTo>
                    <a:pt x="1082979" y="134162"/>
                  </a:lnTo>
                  <a:close/>
                </a:path>
                <a:path w="1393189" h="479425">
                  <a:moveTo>
                    <a:pt x="1102245" y="125818"/>
                  </a:moveTo>
                  <a:lnTo>
                    <a:pt x="1099934" y="121081"/>
                  </a:lnTo>
                  <a:lnTo>
                    <a:pt x="1096543" y="122542"/>
                  </a:lnTo>
                  <a:lnTo>
                    <a:pt x="1093152" y="124015"/>
                  </a:lnTo>
                  <a:lnTo>
                    <a:pt x="1095032" y="128930"/>
                  </a:lnTo>
                  <a:lnTo>
                    <a:pt x="1102245" y="125818"/>
                  </a:lnTo>
                  <a:close/>
                </a:path>
                <a:path w="1393189" h="479425">
                  <a:moveTo>
                    <a:pt x="1121524" y="117500"/>
                  </a:moveTo>
                  <a:lnTo>
                    <a:pt x="1119212" y="112763"/>
                  </a:lnTo>
                  <a:lnTo>
                    <a:pt x="1115822" y="114223"/>
                  </a:lnTo>
                  <a:lnTo>
                    <a:pt x="1112431" y="115684"/>
                  </a:lnTo>
                  <a:lnTo>
                    <a:pt x="1114298" y="120611"/>
                  </a:lnTo>
                  <a:lnTo>
                    <a:pt x="1121524" y="117500"/>
                  </a:lnTo>
                  <a:close/>
                </a:path>
                <a:path w="1393189" h="479425">
                  <a:moveTo>
                    <a:pt x="1140777" y="109194"/>
                  </a:moveTo>
                  <a:lnTo>
                    <a:pt x="1138478" y="104457"/>
                  </a:lnTo>
                  <a:lnTo>
                    <a:pt x="1135087" y="105918"/>
                  </a:lnTo>
                  <a:lnTo>
                    <a:pt x="1131697" y="107378"/>
                  </a:lnTo>
                  <a:lnTo>
                    <a:pt x="1133551" y="112306"/>
                  </a:lnTo>
                  <a:lnTo>
                    <a:pt x="1140777" y="109194"/>
                  </a:lnTo>
                  <a:close/>
                </a:path>
                <a:path w="1393189" h="479425">
                  <a:moveTo>
                    <a:pt x="1160056" y="100888"/>
                  </a:moveTo>
                  <a:lnTo>
                    <a:pt x="1157757" y="96151"/>
                  </a:lnTo>
                  <a:lnTo>
                    <a:pt x="1154366" y="97612"/>
                  </a:lnTo>
                  <a:lnTo>
                    <a:pt x="1150975" y="99072"/>
                  </a:lnTo>
                  <a:lnTo>
                    <a:pt x="1152829" y="104000"/>
                  </a:lnTo>
                  <a:lnTo>
                    <a:pt x="1160056" y="100888"/>
                  </a:lnTo>
                  <a:close/>
                </a:path>
                <a:path w="1393189" h="479425">
                  <a:moveTo>
                    <a:pt x="1179372" y="92671"/>
                  </a:moveTo>
                  <a:lnTo>
                    <a:pt x="1177086" y="87922"/>
                  </a:lnTo>
                  <a:lnTo>
                    <a:pt x="1173683" y="89369"/>
                  </a:lnTo>
                  <a:lnTo>
                    <a:pt x="1170279" y="90817"/>
                  </a:lnTo>
                  <a:lnTo>
                    <a:pt x="1172133" y="95745"/>
                  </a:lnTo>
                  <a:lnTo>
                    <a:pt x="1179372" y="92671"/>
                  </a:lnTo>
                  <a:close/>
                </a:path>
                <a:path w="1393189" h="479425">
                  <a:moveTo>
                    <a:pt x="1198676" y="84467"/>
                  </a:moveTo>
                  <a:lnTo>
                    <a:pt x="1196403" y="79717"/>
                  </a:lnTo>
                  <a:lnTo>
                    <a:pt x="1192999" y="81165"/>
                  </a:lnTo>
                  <a:lnTo>
                    <a:pt x="1189596" y="82613"/>
                  </a:lnTo>
                  <a:lnTo>
                    <a:pt x="1191437" y="87553"/>
                  </a:lnTo>
                  <a:lnTo>
                    <a:pt x="1198676" y="84467"/>
                  </a:lnTo>
                  <a:close/>
                </a:path>
                <a:path w="1393189" h="479425">
                  <a:moveTo>
                    <a:pt x="1217993" y="76263"/>
                  </a:moveTo>
                  <a:lnTo>
                    <a:pt x="1215732" y="71501"/>
                  </a:lnTo>
                  <a:lnTo>
                    <a:pt x="1212329" y="72948"/>
                  </a:lnTo>
                  <a:lnTo>
                    <a:pt x="1208925" y="74396"/>
                  </a:lnTo>
                  <a:lnTo>
                    <a:pt x="1210754" y="79336"/>
                  </a:lnTo>
                  <a:lnTo>
                    <a:pt x="1217993" y="76263"/>
                  </a:lnTo>
                  <a:close/>
                </a:path>
                <a:path w="1393189" h="479425">
                  <a:moveTo>
                    <a:pt x="1237335" y="68122"/>
                  </a:moveTo>
                  <a:lnTo>
                    <a:pt x="1235075" y="63360"/>
                  </a:lnTo>
                  <a:lnTo>
                    <a:pt x="1231671" y="64782"/>
                  </a:lnTo>
                  <a:lnTo>
                    <a:pt x="1228267" y="66205"/>
                  </a:lnTo>
                  <a:lnTo>
                    <a:pt x="1230083" y="71145"/>
                  </a:lnTo>
                  <a:lnTo>
                    <a:pt x="1237335" y="68122"/>
                  </a:lnTo>
                  <a:close/>
                </a:path>
                <a:path w="1393189" h="479425">
                  <a:moveTo>
                    <a:pt x="1256703" y="60045"/>
                  </a:moveTo>
                  <a:lnTo>
                    <a:pt x="1254455" y="55283"/>
                  </a:lnTo>
                  <a:lnTo>
                    <a:pt x="1251051" y="56705"/>
                  </a:lnTo>
                  <a:lnTo>
                    <a:pt x="1247648" y="58127"/>
                  </a:lnTo>
                  <a:lnTo>
                    <a:pt x="1249451" y="63068"/>
                  </a:lnTo>
                  <a:lnTo>
                    <a:pt x="1256703" y="60045"/>
                  </a:lnTo>
                  <a:close/>
                </a:path>
                <a:path w="1393189" h="479425">
                  <a:moveTo>
                    <a:pt x="1276070" y="51981"/>
                  </a:moveTo>
                  <a:lnTo>
                    <a:pt x="1273835" y="47205"/>
                  </a:lnTo>
                  <a:lnTo>
                    <a:pt x="1270431" y="48628"/>
                  </a:lnTo>
                  <a:lnTo>
                    <a:pt x="1267028" y="50050"/>
                  </a:lnTo>
                  <a:lnTo>
                    <a:pt x="1268818" y="55003"/>
                  </a:lnTo>
                  <a:lnTo>
                    <a:pt x="1276070" y="51981"/>
                  </a:lnTo>
                  <a:close/>
                </a:path>
                <a:path w="1393189" h="479425">
                  <a:moveTo>
                    <a:pt x="1295450" y="43929"/>
                  </a:moveTo>
                  <a:lnTo>
                    <a:pt x="1293228" y="39154"/>
                  </a:lnTo>
                  <a:lnTo>
                    <a:pt x="1289812" y="40551"/>
                  </a:lnTo>
                  <a:lnTo>
                    <a:pt x="1286408" y="41973"/>
                  </a:lnTo>
                  <a:lnTo>
                    <a:pt x="1288186" y="46926"/>
                  </a:lnTo>
                  <a:lnTo>
                    <a:pt x="1291818" y="45415"/>
                  </a:lnTo>
                  <a:lnTo>
                    <a:pt x="1295450" y="43929"/>
                  </a:lnTo>
                  <a:close/>
                </a:path>
                <a:path w="1393189" h="479425">
                  <a:moveTo>
                    <a:pt x="1314894" y="36029"/>
                  </a:moveTo>
                  <a:lnTo>
                    <a:pt x="1312684" y="31254"/>
                  </a:lnTo>
                  <a:lnTo>
                    <a:pt x="1309268" y="32639"/>
                  </a:lnTo>
                  <a:lnTo>
                    <a:pt x="1305852" y="34023"/>
                  </a:lnTo>
                  <a:lnTo>
                    <a:pt x="1307617" y="38989"/>
                  </a:lnTo>
                  <a:lnTo>
                    <a:pt x="1314894" y="36029"/>
                  </a:lnTo>
                  <a:close/>
                </a:path>
                <a:path w="1393189" h="479425">
                  <a:moveTo>
                    <a:pt x="1334325" y="28143"/>
                  </a:moveTo>
                  <a:lnTo>
                    <a:pt x="1332128" y="23342"/>
                  </a:lnTo>
                  <a:lnTo>
                    <a:pt x="1328712" y="24739"/>
                  </a:lnTo>
                  <a:lnTo>
                    <a:pt x="1325295" y="26136"/>
                  </a:lnTo>
                  <a:lnTo>
                    <a:pt x="1327048" y="31102"/>
                  </a:lnTo>
                  <a:lnTo>
                    <a:pt x="1334325" y="28143"/>
                  </a:lnTo>
                  <a:close/>
                </a:path>
                <a:path w="1393189" h="479425">
                  <a:moveTo>
                    <a:pt x="1353769" y="20243"/>
                  </a:moveTo>
                  <a:lnTo>
                    <a:pt x="1351584" y="15455"/>
                  </a:lnTo>
                  <a:lnTo>
                    <a:pt x="1348168" y="16840"/>
                  </a:lnTo>
                  <a:lnTo>
                    <a:pt x="1344752" y="18237"/>
                  </a:lnTo>
                  <a:lnTo>
                    <a:pt x="1346492" y="23202"/>
                  </a:lnTo>
                  <a:lnTo>
                    <a:pt x="1353769" y="20243"/>
                  </a:lnTo>
                  <a:close/>
                </a:path>
                <a:path w="1393189" h="479425">
                  <a:moveTo>
                    <a:pt x="1373276" y="12509"/>
                  </a:moveTo>
                  <a:lnTo>
                    <a:pt x="1371117" y="7696"/>
                  </a:lnTo>
                  <a:lnTo>
                    <a:pt x="1367675" y="9055"/>
                  </a:lnTo>
                  <a:lnTo>
                    <a:pt x="1364234" y="10414"/>
                  </a:lnTo>
                  <a:lnTo>
                    <a:pt x="1365961" y="15379"/>
                  </a:lnTo>
                  <a:lnTo>
                    <a:pt x="1373276" y="12509"/>
                  </a:lnTo>
                  <a:close/>
                </a:path>
                <a:path w="1393189" h="479425">
                  <a:moveTo>
                    <a:pt x="1392796" y="4813"/>
                  </a:moveTo>
                  <a:lnTo>
                    <a:pt x="1390650" y="0"/>
                  </a:lnTo>
                  <a:lnTo>
                    <a:pt x="1387208" y="1358"/>
                  </a:lnTo>
                  <a:lnTo>
                    <a:pt x="1383766" y="2717"/>
                  </a:lnTo>
                  <a:lnTo>
                    <a:pt x="1385481" y="7696"/>
                  </a:lnTo>
                  <a:lnTo>
                    <a:pt x="1392796" y="481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 descr=""/>
            <p:cNvSpPr/>
            <p:nvPr/>
          </p:nvSpPr>
          <p:spPr>
            <a:xfrm>
              <a:off x="3921595" y="5453760"/>
              <a:ext cx="1126490" cy="275590"/>
            </a:xfrm>
            <a:custGeom>
              <a:avLst/>
              <a:gdLst/>
              <a:ahLst/>
              <a:cxnLst/>
              <a:rect l="l" t="t" r="r" b="b"/>
              <a:pathLst>
                <a:path w="1126489" h="275589">
                  <a:moveTo>
                    <a:pt x="9029" y="272440"/>
                  </a:moveTo>
                  <a:lnTo>
                    <a:pt x="6883" y="267627"/>
                  </a:lnTo>
                  <a:lnTo>
                    <a:pt x="3441" y="268986"/>
                  </a:lnTo>
                  <a:lnTo>
                    <a:pt x="0" y="270344"/>
                  </a:lnTo>
                  <a:lnTo>
                    <a:pt x="1714" y="275323"/>
                  </a:lnTo>
                  <a:lnTo>
                    <a:pt x="9029" y="272440"/>
                  </a:lnTo>
                  <a:close/>
                </a:path>
                <a:path w="1126489" h="275589">
                  <a:moveTo>
                    <a:pt x="28562" y="264769"/>
                  </a:moveTo>
                  <a:lnTo>
                    <a:pt x="26428" y="259943"/>
                  </a:lnTo>
                  <a:lnTo>
                    <a:pt x="22987" y="261302"/>
                  </a:lnTo>
                  <a:lnTo>
                    <a:pt x="19545" y="262661"/>
                  </a:lnTo>
                  <a:lnTo>
                    <a:pt x="21247" y="267639"/>
                  </a:lnTo>
                  <a:lnTo>
                    <a:pt x="28562" y="264769"/>
                  </a:lnTo>
                  <a:close/>
                </a:path>
                <a:path w="1126489" h="275589">
                  <a:moveTo>
                    <a:pt x="48107" y="257136"/>
                  </a:moveTo>
                  <a:lnTo>
                    <a:pt x="45986" y="252310"/>
                  </a:lnTo>
                  <a:lnTo>
                    <a:pt x="42532" y="253619"/>
                  </a:lnTo>
                  <a:lnTo>
                    <a:pt x="39090" y="254952"/>
                  </a:lnTo>
                  <a:lnTo>
                    <a:pt x="40767" y="259943"/>
                  </a:lnTo>
                  <a:lnTo>
                    <a:pt x="44424" y="258521"/>
                  </a:lnTo>
                  <a:lnTo>
                    <a:pt x="48107" y="257136"/>
                  </a:lnTo>
                  <a:close/>
                </a:path>
                <a:path w="1126489" h="275589">
                  <a:moveTo>
                    <a:pt x="67716" y="249694"/>
                  </a:moveTo>
                  <a:lnTo>
                    <a:pt x="65620" y="244868"/>
                  </a:lnTo>
                  <a:lnTo>
                    <a:pt x="62166" y="246176"/>
                  </a:lnTo>
                  <a:lnTo>
                    <a:pt x="58712" y="247484"/>
                  </a:lnTo>
                  <a:lnTo>
                    <a:pt x="60363" y="252488"/>
                  </a:lnTo>
                  <a:lnTo>
                    <a:pt x="67716" y="249694"/>
                  </a:lnTo>
                  <a:close/>
                </a:path>
                <a:path w="1126489" h="275589">
                  <a:moveTo>
                    <a:pt x="87337" y="242277"/>
                  </a:moveTo>
                  <a:lnTo>
                    <a:pt x="85255" y="237439"/>
                  </a:lnTo>
                  <a:lnTo>
                    <a:pt x="81800" y="238747"/>
                  </a:lnTo>
                  <a:lnTo>
                    <a:pt x="78346" y="240055"/>
                  </a:lnTo>
                  <a:lnTo>
                    <a:pt x="79984" y="245059"/>
                  </a:lnTo>
                  <a:lnTo>
                    <a:pt x="87337" y="242277"/>
                  </a:lnTo>
                  <a:close/>
                </a:path>
                <a:path w="1126489" h="275589">
                  <a:moveTo>
                    <a:pt x="106959" y="234848"/>
                  </a:moveTo>
                  <a:lnTo>
                    <a:pt x="104902" y="229997"/>
                  </a:lnTo>
                  <a:lnTo>
                    <a:pt x="101447" y="231305"/>
                  </a:lnTo>
                  <a:lnTo>
                    <a:pt x="97993" y="232613"/>
                  </a:lnTo>
                  <a:lnTo>
                    <a:pt x="99606" y="237629"/>
                  </a:lnTo>
                  <a:lnTo>
                    <a:pt x="106959" y="234848"/>
                  </a:lnTo>
                  <a:close/>
                </a:path>
                <a:path w="1126489" h="275589">
                  <a:moveTo>
                    <a:pt x="126657" y="227609"/>
                  </a:moveTo>
                  <a:lnTo>
                    <a:pt x="124625" y="222758"/>
                  </a:lnTo>
                  <a:lnTo>
                    <a:pt x="121145" y="224015"/>
                  </a:lnTo>
                  <a:lnTo>
                    <a:pt x="117678" y="225272"/>
                  </a:lnTo>
                  <a:lnTo>
                    <a:pt x="119265" y="230289"/>
                  </a:lnTo>
                  <a:lnTo>
                    <a:pt x="126657" y="227609"/>
                  </a:lnTo>
                  <a:close/>
                </a:path>
                <a:path w="1126489" h="275589">
                  <a:moveTo>
                    <a:pt x="146367" y="220472"/>
                  </a:moveTo>
                  <a:lnTo>
                    <a:pt x="144360" y="215607"/>
                  </a:lnTo>
                  <a:lnTo>
                    <a:pt x="140881" y="216865"/>
                  </a:lnTo>
                  <a:lnTo>
                    <a:pt x="137401" y="218122"/>
                  </a:lnTo>
                  <a:lnTo>
                    <a:pt x="138988" y="223151"/>
                  </a:lnTo>
                  <a:lnTo>
                    <a:pt x="146367" y="220472"/>
                  </a:lnTo>
                  <a:close/>
                </a:path>
                <a:path w="1126489" h="275589">
                  <a:moveTo>
                    <a:pt x="166103" y="213321"/>
                  </a:moveTo>
                  <a:lnTo>
                    <a:pt x="164096" y="208445"/>
                  </a:lnTo>
                  <a:lnTo>
                    <a:pt x="160629" y="209702"/>
                  </a:lnTo>
                  <a:lnTo>
                    <a:pt x="157162" y="210959"/>
                  </a:lnTo>
                  <a:lnTo>
                    <a:pt x="158711" y="215988"/>
                  </a:lnTo>
                  <a:lnTo>
                    <a:pt x="166103" y="213321"/>
                  </a:lnTo>
                  <a:close/>
                </a:path>
                <a:path w="1126489" h="275589">
                  <a:moveTo>
                    <a:pt x="185839" y="206222"/>
                  </a:moveTo>
                  <a:lnTo>
                    <a:pt x="183870" y="201333"/>
                  </a:lnTo>
                  <a:lnTo>
                    <a:pt x="180378" y="202552"/>
                  </a:lnTo>
                  <a:lnTo>
                    <a:pt x="176898" y="203809"/>
                  </a:lnTo>
                  <a:lnTo>
                    <a:pt x="178435" y="208851"/>
                  </a:lnTo>
                  <a:lnTo>
                    <a:pt x="182130" y="207518"/>
                  </a:lnTo>
                  <a:lnTo>
                    <a:pt x="185839" y="206222"/>
                  </a:lnTo>
                  <a:close/>
                </a:path>
                <a:path w="1126489" h="275589">
                  <a:moveTo>
                    <a:pt x="205676" y="199402"/>
                  </a:moveTo>
                  <a:lnTo>
                    <a:pt x="203720" y="194500"/>
                  </a:lnTo>
                  <a:lnTo>
                    <a:pt x="200228" y="195707"/>
                  </a:lnTo>
                  <a:lnTo>
                    <a:pt x="196735" y="196913"/>
                  </a:lnTo>
                  <a:lnTo>
                    <a:pt x="198247" y="201955"/>
                  </a:lnTo>
                  <a:lnTo>
                    <a:pt x="205676" y="199402"/>
                  </a:lnTo>
                  <a:close/>
                </a:path>
                <a:path w="1126489" h="275589">
                  <a:moveTo>
                    <a:pt x="225513" y="192570"/>
                  </a:moveTo>
                  <a:lnTo>
                    <a:pt x="223583" y="187667"/>
                  </a:lnTo>
                  <a:lnTo>
                    <a:pt x="220091" y="188874"/>
                  </a:lnTo>
                  <a:lnTo>
                    <a:pt x="216598" y="190080"/>
                  </a:lnTo>
                  <a:lnTo>
                    <a:pt x="218084" y="195135"/>
                  </a:lnTo>
                  <a:lnTo>
                    <a:pt x="225513" y="192570"/>
                  </a:lnTo>
                  <a:close/>
                </a:path>
                <a:path w="1126489" h="275589">
                  <a:moveTo>
                    <a:pt x="245351" y="185737"/>
                  </a:moveTo>
                  <a:lnTo>
                    <a:pt x="243446" y="180822"/>
                  </a:lnTo>
                  <a:lnTo>
                    <a:pt x="239953" y="182029"/>
                  </a:lnTo>
                  <a:lnTo>
                    <a:pt x="236461" y="183235"/>
                  </a:lnTo>
                  <a:lnTo>
                    <a:pt x="237921" y="188290"/>
                  </a:lnTo>
                  <a:lnTo>
                    <a:pt x="245351" y="185737"/>
                  </a:lnTo>
                  <a:close/>
                </a:path>
                <a:path w="1126489" h="275589">
                  <a:moveTo>
                    <a:pt x="265252" y="179108"/>
                  </a:moveTo>
                  <a:lnTo>
                    <a:pt x="263372" y="174180"/>
                  </a:lnTo>
                  <a:lnTo>
                    <a:pt x="259854" y="175323"/>
                  </a:lnTo>
                  <a:lnTo>
                    <a:pt x="256336" y="176466"/>
                  </a:lnTo>
                  <a:lnTo>
                    <a:pt x="257771" y="181533"/>
                  </a:lnTo>
                  <a:lnTo>
                    <a:pt x="265252" y="179108"/>
                  </a:lnTo>
                  <a:close/>
                </a:path>
                <a:path w="1126489" h="275589">
                  <a:moveTo>
                    <a:pt x="285203" y="172631"/>
                  </a:moveTo>
                  <a:lnTo>
                    <a:pt x="283349" y="167703"/>
                  </a:lnTo>
                  <a:lnTo>
                    <a:pt x="279831" y="168846"/>
                  </a:lnTo>
                  <a:lnTo>
                    <a:pt x="276313" y="169989"/>
                  </a:lnTo>
                  <a:lnTo>
                    <a:pt x="277736" y="175056"/>
                  </a:lnTo>
                  <a:lnTo>
                    <a:pt x="285203" y="172631"/>
                  </a:lnTo>
                  <a:close/>
                </a:path>
                <a:path w="1126489" h="275589">
                  <a:moveTo>
                    <a:pt x="305155" y="166154"/>
                  </a:moveTo>
                  <a:lnTo>
                    <a:pt x="303326" y="161213"/>
                  </a:lnTo>
                  <a:lnTo>
                    <a:pt x="299808" y="162356"/>
                  </a:lnTo>
                  <a:lnTo>
                    <a:pt x="296291" y="163499"/>
                  </a:lnTo>
                  <a:lnTo>
                    <a:pt x="297688" y="168579"/>
                  </a:lnTo>
                  <a:lnTo>
                    <a:pt x="305155" y="166154"/>
                  </a:lnTo>
                  <a:close/>
                </a:path>
                <a:path w="1126489" h="275589">
                  <a:moveTo>
                    <a:pt x="325107" y="159689"/>
                  </a:moveTo>
                  <a:lnTo>
                    <a:pt x="323303" y="154736"/>
                  </a:lnTo>
                  <a:lnTo>
                    <a:pt x="319786" y="155879"/>
                  </a:lnTo>
                  <a:lnTo>
                    <a:pt x="316268" y="157022"/>
                  </a:lnTo>
                  <a:lnTo>
                    <a:pt x="317639" y="162115"/>
                  </a:lnTo>
                  <a:lnTo>
                    <a:pt x="325107" y="159689"/>
                  </a:lnTo>
                  <a:close/>
                </a:path>
                <a:path w="1126489" h="275589">
                  <a:moveTo>
                    <a:pt x="345173" y="153555"/>
                  </a:moveTo>
                  <a:lnTo>
                    <a:pt x="343382" y="148602"/>
                  </a:lnTo>
                  <a:lnTo>
                    <a:pt x="339852" y="149669"/>
                  </a:lnTo>
                  <a:lnTo>
                    <a:pt x="336321" y="150749"/>
                  </a:lnTo>
                  <a:lnTo>
                    <a:pt x="337654" y="155841"/>
                  </a:lnTo>
                  <a:lnTo>
                    <a:pt x="345173" y="153555"/>
                  </a:lnTo>
                  <a:close/>
                </a:path>
                <a:path w="1126489" h="275589">
                  <a:moveTo>
                    <a:pt x="365239" y="147459"/>
                  </a:moveTo>
                  <a:lnTo>
                    <a:pt x="363474" y="142481"/>
                  </a:lnTo>
                  <a:lnTo>
                    <a:pt x="359943" y="143560"/>
                  </a:lnTo>
                  <a:lnTo>
                    <a:pt x="356412" y="144627"/>
                  </a:lnTo>
                  <a:lnTo>
                    <a:pt x="357720" y="149733"/>
                  </a:lnTo>
                  <a:lnTo>
                    <a:pt x="365239" y="147459"/>
                  </a:lnTo>
                  <a:close/>
                </a:path>
                <a:path w="1126489" h="275589">
                  <a:moveTo>
                    <a:pt x="385318" y="141363"/>
                  </a:moveTo>
                  <a:lnTo>
                    <a:pt x="383578" y="136398"/>
                  </a:lnTo>
                  <a:lnTo>
                    <a:pt x="380047" y="137464"/>
                  </a:lnTo>
                  <a:lnTo>
                    <a:pt x="376516" y="138544"/>
                  </a:lnTo>
                  <a:lnTo>
                    <a:pt x="377786" y="143649"/>
                  </a:lnTo>
                  <a:lnTo>
                    <a:pt x="385318" y="141363"/>
                  </a:lnTo>
                  <a:close/>
                </a:path>
                <a:path w="1126489" h="275589">
                  <a:moveTo>
                    <a:pt x="405396" y="135356"/>
                  </a:moveTo>
                  <a:lnTo>
                    <a:pt x="403694" y="130365"/>
                  </a:lnTo>
                  <a:lnTo>
                    <a:pt x="400138" y="131368"/>
                  </a:lnTo>
                  <a:lnTo>
                    <a:pt x="396608" y="132435"/>
                  </a:lnTo>
                  <a:lnTo>
                    <a:pt x="397852" y="137566"/>
                  </a:lnTo>
                  <a:lnTo>
                    <a:pt x="401612" y="136423"/>
                  </a:lnTo>
                  <a:lnTo>
                    <a:pt x="405396" y="135356"/>
                  </a:lnTo>
                  <a:close/>
                </a:path>
                <a:path w="1126489" h="275589">
                  <a:moveTo>
                    <a:pt x="425589" y="129679"/>
                  </a:moveTo>
                  <a:lnTo>
                    <a:pt x="423913" y="124675"/>
                  </a:lnTo>
                  <a:lnTo>
                    <a:pt x="420357" y="125679"/>
                  </a:lnTo>
                  <a:lnTo>
                    <a:pt x="416801" y="126682"/>
                  </a:lnTo>
                  <a:lnTo>
                    <a:pt x="418020" y="131800"/>
                  </a:lnTo>
                  <a:lnTo>
                    <a:pt x="425589" y="129679"/>
                  </a:lnTo>
                  <a:close/>
                </a:path>
                <a:path w="1126489" h="275589">
                  <a:moveTo>
                    <a:pt x="445782" y="123990"/>
                  </a:moveTo>
                  <a:lnTo>
                    <a:pt x="444131" y="118986"/>
                  </a:lnTo>
                  <a:lnTo>
                    <a:pt x="440575" y="119989"/>
                  </a:lnTo>
                  <a:lnTo>
                    <a:pt x="437019" y="120992"/>
                  </a:lnTo>
                  <a:lnTo>
                    <a:pt x="438213" y="126123"/>
                  </a:lnTo>
                  <a:lnTo>
                    <a:pt x="445782" y="123990"/>
                  </a:lnTo>
                  <a:close/>
                </a:path>
                <a:path w="1126489" h="275589">
                  <a:moveTo>
                    <a:pt x="465988" y="118313"/>
                  </a:moveTo>
                  <a:lnTo>
                    <a:pt x="464362" y="113296"/>
                  </a:lnTo>
                  <a:lnTo>
                    <a:pt x="460806" y="114300"/>
                  </a:lnTo>
                  <a:lnTo>
                    <a:pt x="457250" y="115303"/>
                  </a:lnTo>
                  <a:lnTo>
                    <a:pt x="458419" y="120434"/>
                  </a:lnTo>
                  <a:lnTo>
                    <a:pt x="465988" y="118313"/>
                  </a:lnTo>
                  <a:close/>
                </a:path>
                <a:path w="1126489" h="275589">
                  <a:moveTo>
                    <a:pt x="486219" y="112814"/>
                  </a:moveTo>
                  <a:lnTo>
                    <a:pt x="484632" y="107784"/>
                  </a:lnTo>
                  <a:lnTo>
                    <a:pt x="481050" y="108712"/>
                  </a:lnTo>
                  <a:lnTo>
                    <a:pt x="477469" y="109639"/>
                  </a:lnTo>
                  <a:lnTo>
                    <a:pt x="478612" y="114769"/>
                  </a:lnTo>
                  <a:lnTo>
                    <a:pt x="486219" y="112814"/>
                  </a:lnTo>
                  <a:close/>
                </a:path>
                <a:path w="1126489" h="275589">
                  <a:moveTo>
                    <a:pt x="506539" y="107581"/>
                  </a:moveTo>
                  <a:lnTo>
                    <a:pt x="504977" y="102539"/>
                  </a:lnTo>
                  <a:lnTo>
                    <a:pt x="501396" y="103466"/>
                  </a:lnTo>
                  <a:lnTo>
                    <a:pt x="497814" y="104394"/>
                  </a:lnTo>
                  <a:lnTo>
                    <a:pt x="498932" y="109537"/>
                  </a:lnTo>
                  <a:lnTo>
                    <a:pt x="506539" y="107581"/>
                  </a:lnTo>
                  <a:close/>
                </a:path>
                <a:path w="1126489" h="275589">
                  <a:moveTo>
                    <a:pt x="526834" y="102336"/>
                  </a:moveTo>
                  <a:lnTo>
                    <a:pt x="525310" y="97294"/>
                  </a:lnTo>
                  <a:lnTo>
                    <a:pt x="521728" y="98221"/>
                  </a:lnTo>
                  <a:lnTo>
                    <a:pt x="518147" y="99148"/>
                  </a:lnTo>
                  <a:lnTo>
                    <a:pt x="519226" y="104305"/>
                  </a:lnTo>
                  <a:lnTo>
                    <a:pt x="526834" y="102336"/>
                  </a:lnTo>
                  <a:close/>
                </a:path>
                <a:path w="1126489" h="275589">
                  <a:moveTo>
                    <a:pt x="547141" y="97104"/>
                  </a:moveTo>
                  <a:lnTo>
                    <a:pt x="545642" y="92049"/>
                  </a:lnTo>
                  <a:lnTo>
                    <a:pt x="542061" y="92976"/>
                  </a:lnTo>
                  <a:lnTo>
                    <a:pt x="538480" y="93903"/>
                  </a:lnTo>
                  <a:lnTo>
                    <a:pt x="539534" y="99060"/>
                  </a:lnTo>
                  <a:lnTo>
                    <a:pt x="547141" y="97104"/>
                  </a:lnTo>
                  <a:close/>
                </a:path>
                <a:path w="1126489" h="275589">
                  <a:moveTo>
                    <a:pt x="567524" y="92125"/>
                  </a:moveTo>
                  <a:lnTo>
                    <a:pt x="566051" y="87071"/>
                  </a:lnTo>
                  <a:lnTo>
                    <a:pt x="562457" y="87909"/>
                  </a:lnTo>
                  <a:lnTo>
                    <a:pt x="558863" y="88747"/>
                  </a:lnTo>
                  <a:lnTo>
                    <a:pt x="559879" y="93916"/>
                  </a:lnTo>
                  <a:lnTo>
                    <a:pt x="567524" y="92125"/>
                  </a:lnTo>
                  <a:close/>
                </a:path>
                <a:path w="1126489" h="275589">
                  <a:moveTo>
                    <a:pt x="587946" y="87363"/>
                  </a:moveTo>
                  <a:lnTo>
                    <a:pt x="586498" y="82296"/>
                  </a:lnTo>
                  <a:lnTo>
                    <a:pt x="582904" y="83134"/>
                  </a:lnTo>
                  <a:lnTo>
                    <a:pt x="579310" y="83972"/>
                  </a:lnTo>
                  <a:lnTo>
                    <a:pt x="580288" y="89154"/>
                  </a:lnTo>
                  <a:lnTo>
                    <a:pt x="587946" y="87363"/>
                  </a:lnTo>
                  <a:close/>
                </a:path>
                <a:path w="1126489" h="275589">
                  <a:moveTo>
                    <a:pt x="608368" y="82575"/>
                  </a:moveTo>
                  <a:lnTo>
                    <a:pt x="606958" y="77508"/>
                  </a:lnTo>
                  <a:lnTo>
                    <a:pt x="603364" y="78346"/>
                  </a:lnTo>
                  <a:lnTo>
                    <a:pt x="599770" y="79184"/>
                  </a:lnTo>
                  <a:lnTo>
                    <a:pt x="600722" y="84366"/>
                  </a:lnTo>
                  <a:lnTo>
                    <a:pt x="608368" y="82575"/>
                  </a:lnTo>
                  <a:close/>
                </a:path>
                <a:path w="1126489" h="275589">
                  <a:moveTo>
                    <a:pt x="628789" y="77812"/>
                  </a:moveTo>
                  <a:lnTo>
                    <a:pt x="627405" y="72732"/>
                  </a:lnTo>
                  <a:lnTo>
                    <a:pt x="623811" y="73571"/>
                  </a:lnTo>
                  <a:lnTo>
                    <a:pt x="620217" y="74409"/>
                  </a:lnTo>
                  <a:lnTo>
                    <a:pt x="621144" y="79603"/>
                  </a:lnTo>
                  <a:lnTo>
                    <a:pt x="628789" y="77812"/>
                  </a:lnTo>
                  <a:close/>
                </a:path>
                <a:path w="1126489" h="275589">
                  <a:moveTo>
                    <a:pt x="649287" y="73380"/>
                  </a:moveTo>
                  <a:lnTo>
                    <a:pt x="647941" y="68287"/>
                  </a:lnTo>
                  <a:lnTo>
                    <a:pt x="644321" y="69037"/>
                  </a:lnTo>
                  <a:lnTo>
                    <a:pt x="640702" y="69799"/>
                  </a:lnTo>
                  <a:lnTo>
                    <a:pt x="641591" y="74980"/>
                  </a:lnTo>
                  <a:lnTo>
                    <a:pt x="649287" y="73380"/>
                  </a:lnTo>
                  <a:close/>
                </a:path>
                <a:path w="1126489" h="275589">
                  <a:moveTo>
                    <a:pt x="669836" y="69088"/>
                  </a:moveTo>
                  <a:lnTo>
                    <a:pt x="668515" y="63995"/>
                  </a:lnTo>
                  <a:lnTo>
                    <a:pt x="664895" y="64744"/>
                  </a:lnTo>
                  <a:lnTo>
                    <a:pt x="661276" y="65493"/>
                  </a:lnTo>
                  <a:lnTo>
                    <a:pt x="662139" y="70700"/>
                  </a:lnTo>
                  <a:lnTo>
                    <a:pt x="669836" y="69088"/>
                  </a:lnTo>
                  <a:close/>
                </a:path>
                <a:path w="1126489" h="275589">
                  <a:moveTo>
                    <a:pt x="690359" y="64808"/>
                  </a:moveTo>
                  <a:lnTo>
                    <a:pt x="689076" y="59690"/>
                  </a:lnTo>
                  <a:lnTo>
                    <a:pt x="685457" y="60452"/>
                  </a:lnTo>
                  <a:lnTo>
                    <a:pt x="681837" y="61201"/>
                  </a:lnTo>
                  <a:lnTo>
                    <a:pt x="682663" y="66408"/>
                  </a:lnTo>
                  <a:lnTo>
                    <a:pt x="690359" y="64808"/>
                  </a:lnTo>
                  <a:close/>
                </a:path>
                <a:path w="1126489" h="275589">
                  <a:moveTo>
                    <a:pt x="710895" y="60515"/>
                  </a:moveTo>
                  <a:lnTo>
                    <a:pt x="709637" y="55397"/>
                  </a:lnTo>
                  <a:lnTo>
                    <a:pt x="706018" y="56159"/>
                  </a:lnTo>
                  <a:lnTo>
                    <a:pt x="702398" y="56908"/>
                  </a:lnTo>
                  <a:lnTo>
                    <a:pt x="703199" y="62128"/>
                  </a:lnTo>
                  <a:lnTo>
                    <a:pt x="710895" y="60515"/>
                  </a:lnTo>
                  <a:close/>
                </a:path>
                <a:path w="1126489" h="275589">
                  <a:moveTo>
                    <a:pt x="731494" y="56603"/>
                  </a:moveTo>
                  <a:lnTo>
                    <a:pt x="730262" y="51485"/>
                  </a:lnTo>
                  <a:lnTo>
                    <a:pt x="726630" y="52146"/>
                  </a:lnTo>
                  <a:lnTo>
                    <a:pt x="722998" y="52806"/>
                  </a:lnTo>
                  <a:lnTo>
                    <a:pt x="723760" y="58026"/>
                  </a:lnTo>
                  <a:lnTo>
                    <a:pt x="731494" y="56603"/>
                  </a:lnTo>
                  <a:close/>
                </a:path>
                <a:path w="1126489" h="275589">
                  <a:moveTo>
                    <a:pt x="752119" y="52832"/>
                  </a:moveTo>
                  <a:lnTo>
                    <a:pt x="750925" y="47701"/>
                  </a:lnTo>
                  <a:lnTo>
                    <a:pt x="747293" y="48361"/>
                  </a:lnTo>
                  <a:lnTo>
                    <a:pt x="743661" y="49022"/>
                  </a:lnTo>
                  <a:lnTo>
                    <a:pt x="744385" y="54241"/>
                  </a:lnTo>
                  <a:lnTo>
                    <a:pt x="752119" y="52832"/>
                  </a:lnTo>
                  <a:close/>
                </a:path>
                <a:path w="1126489" h="275589">
                  <a:moveTo>
                    <a:pt x="772756" y="49047"/>
                  </a:moveTo>
                  <a:lnTo>
                    <a:pt x="771588" y="43916"/>
                  </a:lnTo>
                  <a:lnTo>
                    <a:pt x="767956" y="44577"/>
                  </a:lnTo>
                  <a:lnTo>
                    <a:pt x="764324" y="45237"/>
                  </a:lnTo>
                  <a:lnTo>
                    <a:pt x="765022" y="50469"/>
                  </a:lnTo>
                  <a:lnTo>
                    <a:pt x="772756" y="49047"/>
                  </a:lnTo>
                  <a:close/>
                </a:path>
                <a:path w="1126489" h="275589">
                  <a:moveTo>
                    <a:pt x="793381" y="45288"/>
                  </a:moveTo>
                  <a:lnTo>
                    <a:pt x="792251" y="40144"/>
                  </a:lnTo>
                  <a:lnTo>
                    <a:pt x="788619" y="40805"/>
                  </a:lnTo>
                  <a:lnTo>
                    <a:pt x="784987" y="41465"/>
                  </a:lnTo>
                  <a:lnTo>
                    <a:pt x="785647" y="46697"/>
                  </a:lnTo>
                  <a:lnTo>
                    <a:pt x="793381" y="45288"/>
                  </a:lnTo>
                  <a:close/>
                </a:path>
                <a:path w="1126489" h="275589">
                  <a:moveTo>
                    <a:pt x="814082" y="41871"/>
                  </a:moveTo>
                  <a:lnTo>
                    <a:pt x="812977" y="36715"/>
                  </a:lnTo>
                  <a:lnTo>
                    <a:pt x="809332" y="37287"/>
                  </a:lnTo>
                  <a:lnTo>
                    <a:pt x="805675" y="37858"/>
                  </a:lnTo>
                  <a:lnTo>
                    <a:pt x="806323" y="43091"/>
                  </a:lnTo>
                  <a:lnTo>
                    <a:pt x="814082" y="41871"/>
                  </a:lnTo>
                  <a:close/>
                </a:path>
                <a:path w="1126489" h="275589">
                  <a:moveTo>
                    <a:pt x="834796" y="38620"/>
                  </a:moveTo>
                  <a:lnTo>
                    <a:pt x="833729" y="33464"/>
                  </a:lnTo>
                  <a:lnTo>
                    <a:pt x="830084" y="34036"/>
                  </a:lnTo>
                  <a:lnTo>
                    <a:pt x="826427" y="34607"/>
                  </a:lnTo>
                  <a:lnTo>
                    <a:pt x="827036" y="39839"/>
                  </a:lnTo>
                  <a:lnTo>
                    <a:pt x="834796" y="38620"/>
                  </a:lnTo>
                  <a:close/>
                </a:path>
                <a:path w="1126489" h="275589">
                  <a:moveTo>
                    <a:pt x="855522" y="35369"/>
                  </a:moveTo>
                  <a:lnTo>
                    <a:pt x="854481" y="30200"/>
                  </a:lnTo>
                  <a:lnTo>
                    <a:pt x="850836" y="30772"/>
                  </a:lnTo>
                  <a:lnTo>
                    <a:pt x="847191" y="31343"/>
                  </a:lnTo>
                  <a:lnTo>
                    <a:pt x="847750" y="36588"/>
                  </a:lnTo>
                  <a:lnTo>
                    <a:pt x="855522" y="35369"/>
                  </a:lnTo>
                  <a:close/>
                </a:path>
                <a:path w="1126489" h="275589">
                  <a:moveTo>
                    <a:pt x="876236" y="32118"/>
                  </a:moveTo>
                  <a:lnTo>
                    <a:pt x="875233" y="26949"/>
                  </a:lnTo>
                  <a:lnTo>
                    <a:pt x="871588" y="27520"/>
                  </a:lnTo>
                  <a:lnTo>
                    <a:pt x="867930" y="28092"/>
                  </a:lnTo>
                  <a:lnTo>
                    <a:pt x="868476" y="33337"/>
                  </a:lnTo>
                  <a:lnTo>
                    <a:pt x="876236" y="32118"/>
                  </a:lnTo>
                  <a:close/>
                </a:path>
                <a:path w="1126489" h="275589">
                  <a:moveTo>
                    <a:pt x="897013" y="29184"/>
                  </a:moveTo>
                  <a:lnTo>
                    <a:pt x="896048" y="24003"/>
                  </a:lnTo>
                  <a:lnTo>
                    <a:pt x="892378" y="24485"/>
                  </a:lnTo>
                  <a:lnTo>
                    <a:pt x="888707" y="24968"/>
                  </a:lnTo>
                  <a:lnTo>
                    <a:pt x="889215" y="30200"/>
                  </a:lnTo>
                  <a:lnTo>
                    <a:pt x="897013" y="29184"/>
                  </a:lnTo>
                  <a:close/>
                </a:path>
                <a:path w="1126489" h="275589">
                  <a:moveTo>
                    <a:pt x="917803" y="26479"/>
                  </a:moveTo>
                  <a:lnTo>
                    <a:pt x="916876" y="21285"/>
                  </a:lnTo>
                  <a:lnTo>
                    <a:pt x="913206" y="21767"/>
                  </a:lnTo>
                  <a:lnTo>
                    <a:pt x="909535" y="22250"/>
                  </a:lnTo>
                  <a:lnTo>
                    <a:pt x="910018" y="27495"/>
                  </a:lnTo>
                  <a:lnTo>
                    <a:pt x="917803" y="26479"/>
                  </a:lnTo>
                  <a:close/>
                </a:path>
                <a:path w="1126489" h="275589">
                  <a:moveTo>
                    <a:pt x="938593" y="23774"/>
                  </a:moveTo>
                  <a:lnTo>
                    <a:pt x="937704" y="18580"/>
                  </a:lnTo>
                  <a:lnTo>
                    <a:pt x="934034" y="19062"/>
                  </a:lnTo>
                  <a:lnTo>
                    <a:pt x="930363" y="19545"/>
                  </a:lnTo>
                  <a:lnTo>
                    <a:pt x="930808" y="24790"/>
                  </a:lnTo>
                  <a:lnTo>
                    <a:pt x="938593" y="23774"/>
                  </a:lnTo>
                  <a:close/>
                </a:path>
                <a:path w="1126489" h="275589">
                  <a:moveTo>
                    <a:pt x="959396" y="21056"/>
                  </a:moveTo>
                  <a:lnTo>
                    <a:pt x="958532" y="15875"/>
                  </a:lnTo>
                  <a:lnTo>
                    <a:pt x="954862" y="16344"/>
                  </a:lnTo>
                  <a:lnTo>
                    <a:pt x="951191" y="16827"/>
                  </a:lnTo>
                  <a:lnTo>
                    <a:pt x="951598" y="22072"/>
                  </a:lnTo>
                  <a:lnTo>
                    <a:pt x="959396" y="21056"/>
                  </a:lnTo>
                  <a:close/>
                </a:path>
                <a:path w="1126489" h="275589">
                  <a:moveTo>
                    <a:pt x="980224" y="18567"/>
                  </a:moveTo>
                  <a:lnTo>
                    <a:pt x="979385" y="13360"/>
                  </a:lnTo>
                  <a:lnTo>
                    <a:pt x="975715" y="13741"/>
                  </a:lnTo>
                  <a:lnTo>
                    <a:pt x="972045" y="14122"/>
                  </a:lnTo>
                  <a:lnTo>
                    <a:pt x="972413" y="19367"/>
                  </a:lnTo>
                  <a:lnTo>
                    <a:pt x="980224" y="18567"/>
                  </a:lnTo>
                  <a:close/>
                </a:path>
                <a:path w="1126489" h="275589">
                  <a:moveTo>
                    <a:pt x="1001090" y="16408"/>
                  </a:moveTo>
                  <a:lnTo>
                    <a:pt x="1000277" y="11201"/>
                  </a:lnTo>
                  <a:lnTo>
                    <a:pt x="996607" y="11582"/>
                  </a:lnTo>
                  <a:lnTo>
                    <a:pt x="992924" y="11963"/>
                  </a:lnTo>
                  <a:lnTo>
                    <a:pt x="993267" y="17221"/>
                  </a:lnTo>
                  <a:lnTo>
                    <a:pt x="1001090" y="16408"/>
                  </a:lnTo>
                  <a:close/>
                </a:path>
                <a:path w="1126489" h="275589">
                  <a:moveTo>
                    <a:pt x="1021943" y="14262"/>
                  </a:moveTo>
                  <a:lnTo>
                    <a:pt x="1021168" y="9055"/>
                  </a:lnTo>
                  <a:lnTo>
                    <a:pt x="1017498" y="9436"/>
                  </a:lnTo>
                  <a:lnTo>
                    <a:pt x="1013828" y="9817"/>
                  </a:lnTo>
                  <a:lnTo>
                    <a:pt x="1014133" y="15074"/>
                  </a:lnTo>
                  <a:lnTo>
                    <a:pt x="1021943" y="14262"/>
                  </a:lnTo>
                  <a:close/>
                </a:path>
                <a:path w="1126489" h="275589">
                  <a:moveTo>
                    <a:pt x="1042809" y="12115"/>
                  </a:moveTo>
                  <a:lnTo>
                    <a:pt x="1042060" y="6896"/>
                  </a:lnTo>
                  <a:lnTo>
                    <a:pt x="1038390" y="7277"/>
                  </a:lnTo>
                  <a:lnTo>
                    <a:pt x="1034707" y="7658"/>
                  </a:lnTo>
                  <a:lnTo>
                    <a:pt x="1034986" y="12915"/>
                  </a:lnTo>
                  <a:lnTo>
                    <a:pt x="1042809" y="12115"/>
                  </a:lnTo>
                  <a:close/>
                </a:path>
                <a:path w="1126489" h="275589">
                  <a:moveTo>
                    <a:pt x="1063675" y="9982"/>
                  </a:moveTo>
                  <a:lnTo>
                    <a:pt x="1062977" y="4762"/>
                  </a:lnTo>
                  <a:lnTo>
                    <a:pt x="1059294" y="5118"/>
                  </a:lnTo>
                  <a:lnTo>
                    <a:pt x="1055624" y="5499"/>
                  </a:lnTo>
                  <a:lnTo>
                    <a:pt x="1055865" y="10769"/>
                  </a:lnTo>
                  <a:lnTo>
                    <a:pt x="1059764" y="10363"/>
                  </a:lnTo>
                  <a:lnTo>
                    <a:pt x="1063675" y="9982"/>
                  </a:lnTo>
                  <a:close/>
                </a:path>
                <a:path w="1126489" h="275589">
                  <a:moveTo>
                    <a:pt x="1084592" y="8407"/>
                  </a:moveTo>
                  <a:lnTo>
                    <a:pt x="1083919" y="3187"/>
                  </a:lnTo>
                  <a:lnTo>
                    <a:pt x="1080236" y="3467"/>
                  </a:lnTo>
                  <a:lnTo>
                    <a:pt x="1076553" y="3746"/>
                  </a:lnTo>
                  <a:lnTo>
                    <a:pt x="1076756" y="9004"/>
                  </a:lnTo>
                  <a:lnTo>
                    <a:pt x="1084592" y="8407"/>
                  </a:lnTo>
                  <a:close/>
                </a:path>
                <a:path w="1126489" h="275589">
                  <a:moveTo>
                    <a:pt x="1105509" y="6832"/>
                  </a:moveTo>
                  <a:lnTo>
                    <a:pt x="1104861" y="1600"/>
                  </a:lnTo>
                  <a:lnTo>
                    <a:pt x="1101178" y="1879"/>
                  </a:lnTo>
                  <a:lnTo>
                    <a:pt x="1097495" y="2159"/>
                  </a:lnTo>
                  <a:lnTo>
                    <a:pt x="1097673" y="7429"/>
                  </a:lnTo>
                  <a:lnTo>
                    <a:pt x="1105509" y="6832"/>
                  </a:lnTo>
                  <a:close/>
                </a:path>
                <a:path w="1126489" h="275589">
                  <a:moveTo>
                    <a:pt x="1126413" y="5232"/>
                  </a:moveTo>
                  <a:lnTo>
                    <a:pt x="1125804" y="0"/>
                  </a:lnTo>
                  <a:lnTo>
                    <a:pt x="1122121" y="279"/>
                  </a:lnTo>
                  <a:lnTo>
                    <a:pt x="1118438" y="558"/>
                  </a:lnTo>
                  <a:lnTo>
                    <a:pt x="1118577" y="5829"/>
                  </a:lnTo>
                  <a:lnTo>
                    <a:pt x="1126413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 descr=""/>
            <p:cNvSpPr/>
            <p:nvPr/>
          </p:nvSpPr>
          <p:spPr>
            <a:xfrm>
              <a:off x="5060987" y="5452199"/>
              <a:ext cx="490220" cy="0"/>
            </a:xfrm>
            <a:custGeom>
              <a:avLst/>
              <a:gdLst/>
              <a:ahLst/>
              <a:cxnLst/>
              <a:rect l="l" t="t" r="r" b="b"/>
              <a:pathLst>
                <a:path w="490220" h="0">
                  <a:moveTo>
                    <a:pt x="0" y="0"/>
                  </a:moveTo>
                  <a:lnTo>
                    <a:pt x="490117" y="0"/>
                  </a:lnTo>
                </a:path>
              </a:pathLst>
            </a:custGeom>
            <a:ln w="1430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 descr=""/>
            <p:cNvSpPr/>
            <p:nvPr/>
          </p:nvSpPr>
          <p:spPr>
            <a:xfrm>
              <a:off x="793648" y="5466524"/>
              <a:ext cx="1287780" cy="715645"/>
            </a:xfrm>
            <a:custGeom>
              <a:avLst/>
              <a:gdLst/>
              <a:ahLst/>
              <a:cxnLst/>
              <a:rect l="l" t="t" r="r" b="b"/>
              <a:pathLst>
                <a:path w="1287780" h="715645">
                  <a:moveTo>
                    <a:pt x="9283" y="4648"/>
                  </a:moveTo>
                  <a:lnTo>
                    <a:pt x="6400" y="2324"/>
                  </a:lnTo>
                  <a:lnTo>
                    <a:pt x="3517" y="0"/>
                  </a:lnTo>
                  <a:lnTo>
                    <a:pt x="0" y="3911"/>
                  </a:lnTo>
                  <a:lnTo>
                    <a:pt x="6134" y="8877"/>
                  </a:lnTo>
                  <a:lnTo>
                    <a:pt x="9283" y="4648"/>
                  </a:lnTo>
                  <a:close/>
                </a:path>
                <a:path w="1287780" h="715645">
                  <a:moveTo>
                    <a:pt x="25641" y="17881"/>
                  </a:moveTo>
                  <a:lnTo>
                    <a:pt x="22758" y="15557"/>
                  </a:lnTo>
                  <a:lnTo>
                    <a:pt x="19875" y="13233"/>
                  </a:lnTo>
                  <a:lnTo>
                    <a:pt x="16370" y="17157"/>
                  </a:lnTo>
                  <a:lnTo>
                    <a:pt x="22504" y="22123"/>
                  </a:lnTo>
                  <a:lnTo>
                    <a:pt x="25641" y="17881"/>
                  </a:lnTo>
                  <a:close/>
                </a:path>
                <a:path w="1287780" h="715645">
                  <a:moveTo>
                    <a:pt x="42011" y="31115"/>
                  </a:moveTo>
                  <a:lnTo>
                    <a:pt x="39128" y="28790"/>
                  </a:lnTo>
                  <a:lnTo>
                    <a:pt x="36245" y="26466"/>
                  </a:lnTo>
                  <a:lnTo>
                    <a:pt x="32753" y="30403"/>
                  </a:lnTo>
                  <a:lnTo>
                    <a:pt x="38887" y="35369"/>
                  </a:lnTo>
                  <a:lnTo>
                    <a:pt x="42011" y="31115"/>
                  </a:lnTo>
                  <a:close/>
                </a:path>
                <a:path w="1287780" h="715645">
                  <a:moveTo>
                    <a:pt x="58381" y="44348"/>
                  </a:moveTo>
                  <a:lnTo>
                    <a:pt x="55499" y="42024"/>
                  </a:lnTo>
                  <a:lnTo>
                    <a:pt x="52616" y="39700"/>
                  </a:lnTo>
                  <a:lnTo>
                    <a:pt x="49136" y="43649"/>
                  </a:lnTo>
                  <a:lnTo>
                    <a:pt x="55270" y="48615"/>
                  </a:lnTo>
                  <a:lnTo>
                    <a:pt x="58381" y="44348"/>
                  </a:lnTo>
                  <a:close/>
                </a:path>
                <a:path w="1287780" h="715645">
                  <a:moveTo>
                    <a:pt x="74739" y="57594"/>
                  </a:moveTo>
                  <a:lnTo>
                    <a:pt x="71856" y="55270"/>
                  </a:lnTo>
                  <a:lnTo>
                    <a:pt x="68973" y="52946"/>
                  </a:lnTo>
                  <a:lnTo>
                    <a:pt x="65506" y="56908"/>
                  </a:lnTo>
                  <a:lnTo>
                    <a:pt x="71640" y="61861"/>
                  </a:lnTo>
                  <a:lnTo>
                    <a:pt x="74739" y="57594"/>
                  </a:lnTo>
                  <a:close/>
                </a:path>
                <a:path w="1287780" h="715645">
                  <a:moveTo>
                    <a:pt x="91160" y="70764"/>
                  </a:moveTo>
                  <a:lnTo>
                    <a:pt x="88239" y="68491"/>
                  </a:lnTo>
                  <a:lnTo>
                    <a:pt x="85356" y="66179"/>
                  </a:lnTo>
                  <a:lnTo>
                    <a:pt x="81889" y="70142"/>
                  </a:lnTo>
                  <a:lnTo>
                    <a:pt x="84975" y="72618"/>
                  </a:lnTo>
                  <a:lnTo>
                    <a:pt x="88087" y="75031"/>
                  </a:lnTo>
                  <a:lnTo>
                    <a:pt x="91160" y="70764"/>
                  </a:lnTo>
                  <a:close/>
                </a:path>
                <a:path w="1287780" h="715645">
                  <a:moveTo>
                    <a:pt x="107784" y="83667"/>
                  </a:moveTo>
                  <a:lnTo>
                    <a:pt x="104863" y="81394"/>
                  </a:lnTo>
                  <a:lnTo>
                    <a:pt x="101942" y="79121"/>
                  </a:lnTo>
                  <a:lnTo>
                    <a:pt x="98488" y="83108"/>
                  </a:lnTo>
                  <a:lnTo>
                    <a:pt x="104736" y="87947"/>
                  </a:lnTo>
                  <a:lnTo>
                    <a:pt x="107784" y="83667"/>
                  </a:lnTo>
                  <a:close/>
                </a:path>
                <a:path w="1287780" h="715645">
                  <a:moveTo>
                    <a:pt x="124421" y="96558"/>
                  </a:moveTo>
                  <a:lnTo>
                    <a:pt x="121500" y="94284"/>
                  </a:lnTo>
                  <a:lnTo>
                    <a:pt x="118579" y="92011"/>
                  </a:lnTo>
                  <a:lnTo>
                    <a:pt x="115138" y="96012"/>
                  </a:lnTo>
                  <a:lnTo>
                    <a:pt x="121386" y="100850"/>
                  </a:lnTo>
                  <a:lnTo>
                    <a:pt x="124421" y="96558"/>
                  </a:lnTo>
                  <a:close/>
                </a:path>
                <a:path w="1287780" h="715645">
                  <a:moveTo>
                    <a:pt x="141046" y="109461"/>
                  </a:moveTo>
                  <a:lnTo>
                    <a:pt x="138125" y="107188"/>
                  </a:lnTo>
                  <a:lnTo>
                    <a:pt x="135204" y="104914"/>
                  </a:lnTo>
                  <a:lnTo>
                    <a:pt x="131787" y="108927"/>
                  </a:lnTo>
                  <a:lnTo>
                    <a:pt x="138023" y="113766"/>
                  </a:lnTo>
                  <a:lnTo>
                    <a:pt x="141046" y="109461"/>
                  </a:lnTo>
                  <a:close/>
                </a:path>
                <a:path w="1287780" h="715645">
                  <a:moveTo>
                    <a:pt x="157683" y="122351"/>
                  </a:moveTo>
                  <a:lnTo>
                    <a:pt x="154762" y="120078"/>
                  </a:lnTo>
                  <a:lnTo>
                    <a:pt x="151841" y="117805"/>
                  </a:lnTo>
                  <a:lnTo>
                    <a:pt x="148437" y="121831"/>
                  </a:lnTo>
                  <a:lnTo>
                    <a:pt x="154673" y="126669"/>
                  </a:lnTo>
                  <a:lnTo>
                    <a:pt x="157683" y="122351"/>
                  </a:lnTo>
                  <a:close/>
                </a:path>
                <a:path w="1287780" h="715645">
                  <a:moveTo>
                    <a:pt x="174320" y="135255"/>
                  </a:moveTo>
                  <a:lnTo>
                    <a:pt x="171399" y="132981"/>
                  </a:lnTo>
                  <a:lnTo>
                    <a:pt x="168478" y="130708"/>
                  </a:lnTo>
                  <a:lnTo>
                    <a:pt x="165087" y="134747"/>
                  </a:lnTo>
                  <a:lnTo>
                    <a:pt x="171323" y="139585"/>
                  </a:lnTo>
                  <a:lnTo>
                    <a:pt x="174320" y="135255"/>
                  </a:lnTo>
                  <a:close/>
                </a:path>
                <a:path w="1287780" h="715645">
                  <a:moveTo>
                    <a:pt x="191046" y="148005"/>
                  </a:moveTo>
                  <a:lnTo>
                    <a:pt x="188074" y="145808"/>
                  </a:lnTo>
                  <a:lnTo>
                    <a:pt x="185102" y="143611"/>
                  </a:lnTo>
                  <a:lnTo>
                    <a:pt x="181724" y="147650"/>
                  </a:lnTo>
                  <a:lnTo>
                    <a:pt x="188074" y="152349"/>
                  </a:lnTo>
                  <a:lnTo>
                    <a:pt x="191046" y="148005"/>
                  </a:lnTo>
                  <a:close/>
                </a:path>
                <a:path w="1287780" h="715645">
                  <a:moveTo>
                    <a:pt x="207962" y="160540"/>
                  </a:moveTo>
                  <a:lnTo>
                    <a:pt x="204990" y="158343"/>
                  </a:lnTo>
                  <a:lnTo>
                    <a:pt x="202018" y="156146"/>
                  </a:lnTo>
                  <a:lnTo>
                    <a:pt x="198653" y="160197"/>
                  </a:lnTo>
                  <a:lnTo>
                    <a:pt x="205003" y="164896"/>
                  </a:lnTo>
                  <a:lnTo>
                    <a:pt x="207962" y="160540"/>
                  </a:lnTo>
                  <a:close/>
                </a:path>
                <a:path w="1287780" h="715645">
                  <a:moveTo>
                    <a:pt x="224866" y="173075"/>
                  </a:moveTo>
                  <a:lnTo>
                    <a:pt x="221894" y="170865"/>
                  </a:lnTo>
                  <a:lnTo>
                    <a:pt x="218922" y="168668"/>
                  </a:lnTo>
                  <a:lnTo>
                    <a:pt x="215582" y="172732"/>
                  </a:lnTo>
                  <a:lnTo>
                    <a:pt x="221919" y="177444"/>
                  </a:lnTo>
                  <a:lnTo>
                    <a:pt x="224866" y="173075"/>
                  </a:lnTo>
                  <a:close/>
                </a:path>
                <a:path w="1287780" h="715645">
                  <a:moveTo>
                    <a:pt x="241782" y="185597"/>
                  </a:moveTo>
                  <a:lnTo>
                    <a:pt x="238810" y="183400"/>
                  </a:lnTo>
                  <a:lnTo>
                    <a:pt x="235839" y="181190"/>
                  </a:lnTo>
                  <a:lnTo>
                    <a:pt x="232511" y="185280"/>
                  </a:lnTo>
                  <a:lnTo>
                    <a:pt x="238861" y="189979"/>
                  </a:lnTo>
                  <a:lnTo>
                    <a:pt x="241782" y="185597"/>
                  </a:lnTo>
                  <a:close/>
                </a:path>
                <a:path w="1287780" h="715645">
                  <a:moveTo>
                    <a:pt x="258686" y="198132"/>
                  </a:moveTo>
                  <a:lnTo>
                    <a:pt x="255714" y="195935"/>
                  </a:lnTo>
                  <a:lnTo>
                    <a:pt x="252742" y="193738"/>
                  </a:lnTo>
                  <a:lnTo>
                    <a:pt x="249428" y="197827"/>
                  </a:lnTo>
                  <a:lnTo>
                    <a:pt x="255778" y="202526"/>
                  </a:lnTo>
                  <a:lnTo>
                    <a:pt x="258686" y="198132"/>
                  </a:lnTo>
                  <a:close/>
                </a:path>
                <a:path w="1287780" h="715645">
                  <a:moveTo>
                    <a:pt x="275590" y="210654"/>
                  </a:moveTo>
                  <a:lnTo>
                    <a:pt x="272618" y="208457"/>
                  </a:lnTo>
                  <a:lnTo>
                    <a:pt x="269646" y="206260"/>
                  </a:lnTo>
                  <a:lnTo>
                    <a:pt x="266357" y="210362"/>
                  </a:lnTo>
                  <a:lnTo>
                    <a:pt x="272694" y="215061"/>
                  </a:lnTo>
                  <a:lnTo>
                    <a:pt x="275590" y="210654"/>
                  </a:lnTo>
                  <a:close/>
                </a:path>
                <a:path w="1287780" h="715645">
                  <a:moveTo>
                    <a:pt x="292709" y="222910"/>
                  </a:moveTo>
                  <a:lnTo>
                    <a:pt x="289687" y="220776"/>
                  </a:lnTo>
                  <a:lnTo>
                    <a:pt x="286664" y="218643"/>
                  </a:lnTo>
                  <a:lnTo>
                    <a:pt x="283387" y="222770"/>
                  </a:lnTo>
                  <a:lnTo>
                    <a:pt x="289839" y="227330"/>
                  </a:lnTo>
                  <a:lnTo>
                    <a:pt x="292709" y="222910"/>
                  </a:lnTo>
                  <a:close/>
                </a:path>
                <a:path w="1287780" h="715645">
                  <a:moveTo>
                    <a:pt x="309905" y="235038"/>
                  </a:moveTo>
                  <a:lnTo>
                    <a:pt x="306882" y="232905"/>
                  </a:lnTo>
                  <a:lnTo>
                    <a:pt x="303860" y="230771"/>
                  </a:lnTo>
                  <a:lnTo>
                    <a:pt x="300596" y="234911"/>
                  </a:lnTo>
                  <a:lnTo>
                    <a:pt x="307060" y="239471"/>
                  </a:lnTo>
                  <a:lnTo>
                    <a:pt x="309905" y="235038"/>
                  </a:lnTo>
                  <a:close/>
                </a:path>
                <a:path w="1287780" h="715645">
                  <a:moveTo>
                    <a:pt x="327101" y="247167"/>
                  </a:moveTo>
                  <a:lnTo>
                    <a:pt x="324078" y="245033"/>
                  </a:lnTo>
                  <a:lnTo>
                    <a:pt x="321056" y="242900"/>
                  </a:lnTo>
                  <a:lnTo>
                    <a:pt x="317817" y="247053"/>
                  </a:lnTo>
                  <a:lnTo>
                    <a:pt x="324269" y="251612"/>
                  </a:lnTo>
                  <a:lnTo>
                    <a:pt x="327101" y="247167"/>
                  </a:lnTo>
                  <a:close/>
                </a:path>
                <a:path w="1287780" h="715645">
                  <a:moveTo>
                    <a:pt x="344297" y="259308"/>
                  </a:moveTo>
                  <a:lnTo>
                    <a:pt x="341274" y="257175"/>
                  </a:lnTo>
                  <a:lnTo>
                    <a:pt x="338251" y="255041"/>
                  </a:lnTo>
                  <a:lnTo>
                    <a:pt x="335026" y="259207"/>
                  </a:lnTo>
                  <a:lnTo>
                    <a:pt x="341477" y="263766"/>
                  </a:lnTo>
                  <a:lnTo>
                    <a:pt x="344297" y="259308"/>
                  </a:lnTo>
                  <a:close/>
                </a:path>
                <a:path w="1287780" h="715645">
                  <a:moveTo>
                    <a:pt x="361492" y="271437"/>
                  </a:moveTo>
                  <a:lnTo>
                    <a:pt x="358470" y="269303"/>
                  </a:lnTo>
                  <a:lnTo>
                    <a:pt x="355447" y="267169"/>
                  </a:lnTo>
                  <a:lnTo>
                    <a:pt x="352247" y="271348"/>
                  </a:lnTo>
                  <a:lnTo>
                    <a:pt x="358698" y="275907"/>
                  </a:lnTo>
                  <a:lnTo>
                    <a:pt x="361492" y="271437"/>
                  </a:lnTo>
                  <a:close/>
                </a:path>
                <a:path w="1287780" h="715645">
                  <a:moveTo>
                    <a:pt x="378790" y="283425"/>
                  </a:moveTo>
                  <a:lnTo>
                    <a:pt x="375716" y="281368"/>
                  </a:lnTo>
                  <a:lnTo>
                    <a:pt x="372643" y="279311"/>
                  </a:lnTo>
                  <a:lnTo>
                    <a:pt x="369455" y="283514"/>
                  </a:lnTo>
                  <a:lnTo>
                    <a:pt x="376021" y="287909"/>
                  </a:lnTo>
                  <a:lnTo>
                    <a:pt x="378790" y="283425"/>
                  </a:lnTo>
                  <a:close/>
                </a:path>
                <a:path w="1287780" h="715645">
                  <a:moveTo>
                    <a:pt x="396278" y="295135"/>
                  </a:moveTo>
                  <a:lnTo>
                    <a:pt x="393204" y="293077"/>
                  </a:lnTo>
                  <a:lnTo>
                    <a:pt x="390131" y="291020"/>
                  </a:lnTo>
                  <a:lnTo>
                    <a:pt x="386969" y="295236"/>
                  </a:lnTo>
                  <a:lnTo>
                    <a:pt x="393534" y="299631"/>
                  </a:lnTo>
                  <a:lnTo>
                    <a:pt x="396278" y="295135"/>
                  </a:lnTo>
                  <a:close/>
                </a:path>
                <a:path w="1287780" h="715645">
                  <a:moveTo>
                    <a:pt x="413766" y="306832"/>
                  </a:moveTo>
                  <a:lnTo>
                    <a:pt x="410692" y="304774"/>
                  </a:lnTo>
                  <a:lnTo>
                    <a:pt x="407619" y="302717"/>
                  </a:lnTo>
                  <a:lnTo>
                    <a:pt x="404469" y="306946"/>
                  </a:lnTo>
                  <a:lnTo>
                    <a:pt x="411035" y="311340"/>
                  </a:lnTo>
                  <a:lnTo>
                    <a:pt x="413766" y="306832"/>
                  </a:lnTo>
                  <a:close/>
                </a:path>
                <a:path w="1287780" h="715645">
                  <a:moveTo>
                    <a:pt x="431253" y="318541"/>
                  </a:moveTo>
                  <a:lnTo>
                    <a:pt x="428180" y="316484"/>
                  </a:lnTo>
                  <a:lnTo>
                    <a:pt x="425107" y="314426"/>
                  </a:lnTo>
                  <a:lnTo>
                    <a:pt x="421982" y="318668"/>
                  </a:lnTo>
                  <a:lnTo>
                    <a:pt x="428548" y="323062"/>
                  </a:lnTo>
                  <a:lnTo>
                    <a:pt x="431253" y="318541"/>
                  </a:lnTo>
                  <a:close/>
                </a:path>
                <a:path w="1287780" h="715645">
                  <a:moveTo>
                    <a:pt x="448741" y="330238"/>
                  </a:moveTo>
                  <a:lnTo>
                    <a:pt x="445668" y="328180"/>
                  </a:lnTo>
                  <a:lnTo>
                    <a:pt x="442595" y="326123"/>
                  </a:lnTo>
                  <a:lnTo>
                    <a:pt x="439496" y="330377"/>
                  </a:lnTo>
                  <a:lnTo>
                    <a:pt x="446062" y="334772"/>
                  </a:lnTo>
                  <a:lnTo>
                    <a:pt x="448741" y="330238"/>
                  </a:lnTo>
                  <a:close/>
                </a:path>
                <a:path w="1287780" h="715645">
                  <a:moveTo>
                    <a:pt x="466280" y="341871"/>
                  </a:moveTo>
                  <a:lnTo>
                    <a:pt x="463156" y="339890"/>
                  </a:lnTo>
                  <a:lnTo>
                    <a:pt x="460082" y="337832"/>
                  </a:lnTo>
                  <a:lnTo>
                    <a:pt x="457009" y="342099"/>
                  </a:lnTo>
                  <a:lnTo>
                    <a:pt x="460286" y="344297"/>
                  </a:lnTo>
                  <a:lnTo>
                    <a:pt x="463626" y="346417"/>
                  </a:lnTo>
                  <a:lnTo>
                    <a:pt x="466280" y="341871"/>
                  </a:lnTo>
                  <a:close/>
                </a:path>
                <a:path w="1287780" h="715645">
                  <a:moveTo>
                    <a:pt x="484060" y="353110"/>
                  </a:moveTo>
                  <a:lnTo>
                    <a:pt x="480936" y="351129"/>
                  </a:lnTo>
                  <a:lnTo>
                    <a:pt x="477812" y="349148"/>
                  </a:lnTo>
                  <a:lnTo>
                    <a:pt x="474751" y="353441"/>
                  </a:lnTo>
                  <a:lnTo>
                    <a:pt x="481431" y="357670"/>
                  </a:lnTo>
                  <a:lnTo>
                    <a:pt x="484060" y="353110"/>
                  </a:lnTo>
                  <a:close/>
                </a:path>
                <a:path w="1287780" h="715645">
                  <a:moveTo>
                    <a:pt x="501853" y="364350"/>
                  </a:moveTo>
                  <a:lnTo>
                    <a:pt x="498729" y="362369"/>
                  </a:lnTo>
                  <a:lnTo>
                    <a:pt x="495604" y="360387"/>
                  </a:lnTo>
                  <a:lnTo>
                    <a:pt x="492569" y="364705"/>
                  </a:lnTo>
                  <a:lnTo>
                    <a:pt x="499249" y="368922"/>
                  </a:lnTo>
                  <a:lnTo>
                    <a:pt x="501853" y="364350"/>
                  </a:lnTo>
                  <a:close/>
                </a:path>
                <a:path w="1287780" h="715645">
                  <a:moveTo>
                    <a:pt x="519645" y="375589"/>
                  </a:moveTo>
                  <a:lnTo>
                    <a:pt x="516521" y="373608"/>
                  </a:lnTo>
                  <a:lnTo>
                    <a:pt x="513397" y="371627"/>
                  </a:lnTo>
                  <a:lnTo>
                    <a:pt x="510387" y="375958"/>
                  </a:lnTo>
                  <a:lnTo>
                    <a:pt x="517067" y="380174"/>
                  </a:lnTo>
                  <a:lnTo>
                    <a:pt x="519645" y="375589"/>
                  </a:lnTo>
                  <a:close/>
                </a:path>
                <a:path w="1287780" h="715645">
                  <a:moveTo>
                    <a:pt x="537438" y="386829"/>
                  </a:moveTo>
                  <a:lnTo>
                    <a:pt x="534314" y="384848"/>
                  </a:lnTo>
                  <a:lnTo>
                    <a:pt x="531190" y="382866"/>
                  </a:lnTo>
                  <a:lnTo>
                    <a:pt x="528205" y="387210"/>
                  </a:lnTo>
                  <a:lnTo>
                    <a:pt x="534885" y="391426"/>
                  </a:lnTo>
                  <a:lnTo>
                    <a:pt x="537438" y="386829"/>
                  </a:lnTo>
                  <a:close/>
                </a:path>
                <a:path w="1287780" h="715645">
                  <a:moveTo>
                    <a:pt x="555294" y="397954"/>
                  </a:moveTo>
                  <a:lnTo>
                    <a:pt x="552107" y="396062"/>
                  </a:lnTo>
                  <a:lnTo>
                    <a:pt x="548957" y="394119"/>
                  </a:lnTo>
                  <a:lnTo>
                    <a:pt x="545998" y="398475"/>
                  </a:lnTo>
                  <a:lnTo>
                    <a:pt x="549363" y="400545"/>
                  </a:lnTo>
                  <a:lnTo>
                    <a:pt x="552754" y="402564"/>
                  </a:lnTo>
                  <a:lnTo>
                    <a:pt x="555294" y="397954"/>
                  </a:lnTo>
                  <a:close/>
                </a:path>
                <a:path w="1287780" h="715645">
                  <a:moveTo>
                    <a:pt x="573392" y="408686"/>
                  </a:moveTo>
                  <a:lnTo>
                    <a:pt x="570204" y="406793"/>
                  </a:lnTo>
                  <a:lnTo>
                    <a:pt x="567016" y="404901"/>
                  </a:lnTo>
                  <a:lnTo>
                    <a:pt x="564083" y="409282"/>
                  </a:lnTo>
                  <a:lnTo>
                    <a:pt x="570877" y="413308"/>
                  </a:lnTo>
                  <a:lnTo>
                    <a:pt x="573392" y="408686"/>
                  </a:lnTo>
                  <a:close/>
                </a:path>
                <a:path w="1287780" h="715645">
                  <a:moveTo>
                    <a:pt x="591489" y="419430"/>
                  </a:moveTo>
                  <a:lnTo>
                    <a:pt x="588302" y="417537"/>
                  </a:lnTo>
                  <a:lnTo>
                    <a:pt x="585114" y="415645"/>
                  </a:lnTo>
                  <a:lnTo>
                    <a:pt x="582206" y="420039"/>
                  </a:lnTo>
                  <a:lnTo>
                    <a:pt x="589000" y="424078"/>
                  </a:lnTo>
                  <a:lnTo>
                    <a:pt x="591489" y="419430"/>
                  </a:lnTo>
                  <a:close/>
                </a:path>
                <a:path w="1287780" h="715645">
                  <a:moveTo>
                    <a:pt x="609587" y="430161"/>
                  </a:moveTo>
                  <a:lnTo>
                    <a:pt x="606399" y="428269"/>
                  </a:lnTo>
                  <a:lnTo>
                    <a:pt x="603211" y="426377"/>
                  </a:lnTo>
                  <a:lnTo>
                    <a:pt x="600341" y="430796"/>
                  </a:lnTo>
                  <a:lnTo>
                    <a:pt x="607123" y="434822"/>
                  </a:lnTo>
                  <a:lnTo>
                    <a:pt x="609587" y="430161"/>
                  </a:lnTo>
                  <a:close/>
                </a:path>
                <a:path w="1287780" h="715645">
                  <a:moveTo>
                    <a:pt x="627672" y="440905"/>
                  </a:moveTo>
                  <a:lnTo>
                    <a:pt x="624484" y="439013"/>
                  </a:lnTo>
                  <a:lnTo>
                    <a:pt x="621296" y="437121"/>
                  </a:lnTo>
                  <a:lnTo>
                    <a:pt x="618451" y="441553"/>
                  </a:lnTo>
                  <a:lnTo>
                    <a:pt x="625246" y="445579"/>
                  </a:lnTo>
                  <a:lnTo>
                    <a:pt x="627672" y="440905"/>
                  </a:lnTo>
                  <a:close/>
                </a:path>
                <a:path w="1287780" h="715645">
                  <a:moveTo>
                    <a:pt x="645909" y="451383"/>
                  </a:moveTo>
                  <a:lnTo>
                    <a:pt x="642670" y="449592"/>
                  </a:lnTo>
                  <a:lnTo>
                    <a:pt x="639432" y="447802"/>
                  </a:lnTo>
                  <a:lnTo>
                    <a:pt x="636600" y="452247"/>
                  </a:lnTo>
                  <a:lnTo>
                    <a:pt x="643509" y="456082"/>
                  </a:lnTo>
                  <a:lnTo>
                    <a:pt x="645909" y="451383"/>
                  </a:lnTo>
                  <a:close/>
                </a:path>
                <a:path w="1287780" h="715645">
                  <a:moveTo>
                    <a:pt x="664311" y="461581"/>
                  </a:moveTo>
                  <a:lnTo>
                    <a:pt x="661073" y="459790"/>
                  </a:lnTo>
                  <a:lnTo>
                    <a:pt x="657834" y="458000"/>
                  </a:lnTo>
                  <a:lnTo>
                    <a:pt x="655040" y="462457"/>
                  </a:lnTo>
                  <a:lnTo>
                    <a:pt x="661949" y="466293"/>
                  </a:lnTo>
                  <a:lnTo>
                    <a:pt x="664311" y="461581"/>
                  </a:lnTo>
                  <a:close/>
                </a:path>
                <a:path w="1287780" h="715645">
                  <a:moveTo>
                    <a:pt x="682713" y="471779"/>
                  </a:moveTo>
                  <a:lnTo>
                    <a:pt x="679475" y="469988"/>
                  </a:lnTo>
                  <a:lnTo>
                    <a:pt x="676236" y="468198"/>
                  </a:lnTo>
                  <a:lnTo>
                    <a:pt x="673468" y="472681"/>
                  </a:lnTo>
                  <a:lnTo>
                    <a:pt x="680377" y="476504"/>
                  </a:lnTo>
                  <a:lnTo>
                    <a:pt x="682713" y="471779"/>
                  </a:lnTo>
                  <a:close/>
                </a:path>
                <a:path w="1287780" h="715645">
                  <a:moveTo>
                    <a:pt x="701116" y="481977"/>
                  </a:moveTo>
                  <a:lnTo>
                    <a:pt x="697877" y="480187"/>
                  </a:lnTo>
                  <a:lnTo>
                    <a:pt x="694639" y="478396"/>
                  </a:lnTo>
                  <a:lnTo>
                    <a:pt x="691908" y="482892"/>
                  </a:lnTo>
                  <a:lnTo>
                    <a:pt x="698817" y="486727"/>
                  </a:lnTo>
                  <a:lnTo>
                    <a:pt x="701116" y="481977"/>
                  </a:lnTo>
                  <a:close/>
                </a:path>
                <a:path w="1287780" h="715645">
                  <a:moveTo>
                    <a:pt x="719518" y="492175"/>
                  </a:moveTo>
                  <a:lnTo>
                    <a:pt x="716280" y="490385"/>
                  </a:lnTo>
                  <a:lnTo>
                    <a:pt x="713041" y="488594"/>
                  </a:lnTo>
                  <a:lnTo>
                    <a:pt x="710336" y="493102"/>
                  </a:lnTo>
                  <a:lnTo>
                    <a:pt x="717245" y="496938"/>
                  </a:lnTo>
                  <a:lnTo>
                    <a:pt x="719518" y="492175"/>
                  </a:lnTo>
                  <a:close/>
                </a:path>
                <a:path w="1287780" h="715645">
                  <a:moveTo>
                    <a:pt x="738187" y="501853"/>
                  </a:moveTo>
                  <a:lnTo>
                    <a:pt x="734898" y="500164"/>
                  </a:lnTo>
                  <a:lnTo>
                    <a:pt x="731608" y="498475"/>
                  </a:lnTo>
                  <a:lnTo>
                    <a:pt x="728929" y="503008"/>
                  </a:lnTo>
                  <a:lnTo>
                    <a:pt x="735952" y="506628"/>
                  </a:lnTo>
                  <a:lnTo>
                    <a:pt x="738187" y="501853"/>
                  </a:lnTo>
                  <a:close/>
                </a:path>
                <a:path w="1287780" h="715645">
                  <a:moveTo>
                    <a:pt x="756907" y="511467"/>
                  </a:moveTo>
                  <a:lnTo>
                    <a:pt x="753618" y="509778"/>
                  </a:lnTo>
                  <a:lnTo>
                    <a:pt x="750328" y="508088"/>
                  </a:lnTo>
                  <a:lnTo>
                    <a:pt x="747687" y="512648"/>
                  </a:lnTo>
                  <a:lnTo>
                    <a:pt x="754710" y="516255"/>
                  </a:lnTo>
                  <a:lnTo>
                    <a:pt x="756907" y="511467"/>
                  </a:lnTo>
                  <a:close/>
                </a:path>
                <a:path w="1287780" h="715645">
                  <a:moveTo>
                    <a:pt x="775614" y="521081"/>
                  </a:moveTo>
                  <a:lnTo>
                    <a:pt x="772325" y="519391"/>
                  </a:lnTo>
                  <a:lnTo>
                    <a:pt x="769035" y="517702"/>
                  </a:lnTo>
                  <a:lnTo>
                    <a:pt x="766419" y="522274"/>
                  </a:lnTo>
                  <a:lnTo>
                    <a:pt x="773455" y="525894"/>
                  </a:lnTo>
                  <a:lnTo>
                    <a:pt x="775614" y="521081"/>
                  </a:lnTo>
                  <a:close/>
                </a:path>
                <a:path w="1287780" h="715645">
                  <a:moveTo>
                    <a:pt x="794321" y="530707"/>
                  </a:moveTo>
                  <a:lnTo>
                    <a:pt x="791032" y="529018"/>
                  </a:lnTo>
                  <a:lnTo>
                    <a:pt x="787742" y="527329"/>
                  </a:lnTo>
                  <a:lnTo>
                    <a:pt x="785164" y="531926"/>
                  </a:lnTo>
                  <a:lnTo>
                    <a:pt x="792187" y="535533"/>
                  </a:lnTo>
                  <a:lnTo>
                    <a:pt x="794321" y="530707"/>
                  </a:lnTo>
                  <a:close/>
                </a:path>
                <a:path w="1287780" h="715645">
                  <a:moveTo>
                    <a:pt x="813193" y="540004"/>
                  </a:moveTo>
                  <a:lnTo>
                    <a:pt x="809853" y="538416"/>
                  </a:lnTo>
                  <a:lnTo>
                    <a:pt x="806513" y="536841"/>
                  </a:lnTo>
                  <a:lnTo>
                    <a:pt x="803960" y="541451"/>
                  </a:lnTo>
                  <a:lnTo>
                    <a:pt x="811110" y="544830"/>
                  </a:lnTo>
                  <a:lnTo>
                    <a:pt x="813193" y="540004"/>
                  </a:lnTo>
                  <a:close/>
                </a:path>
                <a:path w="1287780" h="715645">
                  <a:moveTo>
                    <a:pt x="832205" y="548982"/>
                  </a:moveTo>
                  <a:lnTo>
                    <a:pt x="828865" y="547408"/>
                  </a:lnTo>
                  <a:lnTo>
                    <a:pt x="825525" y="545820"/>
                  </a:lnTo>
                  <a:lnTo>
                    <a:pt x="823010" y="550468"/>
                  </a:lnTo>
                  <a:lnTo>
                    <a:pt x="830160" y="553847"/>
                  </a:lnTo>
                  <a:lnTo>
                    <a:pt x="832205" y="548982"/>
                  </a:lnTo>
                  <a:close/>
                </a:path>
                <a:path w="1287780" h="715645">
                  <a:moveTo>
                    <a:pt x="851217" y="557999"/>
                  </a:moveTo>
                  <a:lnTo>
                    <a:pt x="847877" y="556412"/>
                  </a:lnTo>
                  <a:lnTo>
                    <a:pt x="844537" y="554837"/>
                  </a:lnTo>
                  <a:lnTo>
                    <a:pt x="842060" y="559485"/>
                  </a:lnTo>
                  <a:lnTo>
                    <a:pt x="849210" y="562864"/>
                  </a:lnTo>
                  <a:lnTo>
                    <a:pt x="851217" y="557999"/>
                  </a:lnTo>
                  <a:close/>
                </a:path>
                <a:path w="1287780" h="715645">
                  <a:moveTo>
                    <a:pt x="870229" y="566991"/>
                  </a:moveTo>
                  <a:lnTo>
                    <a:pt x="866889" y="565404"/>
                  </a:lnTo>
                  <a:lnTo>
                    <a:pt x="863549" y="563829"/>
                  </a:lnTo>
                  <a:lnTo>
                    <a:pt x="861110" y="568490"/>
                  </a:lnTo>
                  <a:lnTo>
                    <a:pt x="868260" y="571868"/>
                  </a:lnTo>
                  <a:lnTo>
                    <a:pt x="870229" y="566991"/>
                  </a:lnTo>
                  <a:close/>
                </a:path>
                <a:path w="1287780" h="715645">
                  <a:moveTo>
                    <a:pt x="889342" y="575779"/>
                  </a:moveTo>
                  <a:lnTo>
                    <a:pt x="885952" y="574319"/>
                  </a:lnTo>
                  <a:lnTo>
                    <a:pt x="882561" y="572846"/>
                  </a:lnTo>
                  <a:lnTo>
                    <a:pt x="880160" y="577545"/>
                  </a:lnTo>
                  <a:lnTo>
                    <a:pt x="887412" y="580682"/>
                  </a:lnTo>
                  <a:lnTo>
                    <a:pt x="889342" y="575779"/>
                  </a:lnTo>
                  <a:close/>
                </a:path>
                <a:path w="1287780" h="715645">
                  <a:moveTo>
                    <a:pt x="908646" y="584111"/>
                  </a:moveTo>
                  <a:lnTo>
                    <a:pt x="905256" y="582650"/>
                  </a:lnTo>
                  <a:lnTo>
                    <a:pt x="901865" y="581190"/>
                  </a:lnTo>
                  <a:lnTo>
                    <a:pt x="899502" y="585901"/>
                  </a:lnTo>
                  <a:lnTo>
                    <a:pt x="906767" y="589038"/>
                  </a:lnTo>
                  <a:lnTo>
                    <a:pt x="908646" y="584111"/>
                  </a:lnTo>
                  <a:close/>
                </a:path>
                <a:path w="1287780" h="715645">
                  <a:moveTo>
                    <a:pt x="927963" y="592442"/>
                  </a:moveTo>
                  <a:lnTo>
                    <a:pt x="924572" y="590981"/>
                  </a:lnTo>
                  <a:lnTo>
                    <a:pt x="921181" y="589521"/>
                  </a:lnTo>
                  <a:lnTo>
                    <a:pt x="918870" y="594245"/>
                  </a:lnTo>
                  <a:lnTo>
                    <a:pt x="926122" y="597382"/>
                  </a:lnTo>
                  <a:lnTo>
                    <a:pt x="927963" y="592442"/>
                  </a:lnTo>
                  <a:close/>
                </a:path>
                <a:path w="1287780" h="715645">
                  <a:moveTo>
                    <a:pt x="947280" y="600773"/>
                  </a:moveTo>
                  <a:lnTo>
                    <a:pt x="943889" y="599313"/>
                  </a:lnTo>
                  <a:lnTo>
                    <a:pt x="940498" y="597852"/>
                  </a:lnTo>
                  <a:lnTo>
                    <a:pt x="938225" y="602602"/>
                  </a:lnTo>
                  <a:lnTo>
                    <a:pt x="945476" y="605726"/>
                  </a:lnTo>
                  <a:lnTo>
                    <a:pt x="947280" y="600773"/>
                  </a:lnTo>
                  <a:close/>
                </a:path>
                <a:path w="1287780" h="715645">
                  <a:moveTo>
                    <a:pt x="966660" y="608939"/>
                  </a:moveTo>
                  <a:lnTo>
                    <a:pt x="963218" y="607593"/>
                  </a:lnTo>
                  <a:lnTo>
                    <a:pt x="959789" y="606196"/>
                  </a:lnTo>
                  <a:lnTo>
                    <a:pt x="957567" y="610971"/>
                  </a:lnTo>
                  <a:lnTo>
                    <a:pt x="961224" y="612457"/>
                  </a:lnTo>
                  <a:lnTo>
                    <a:pt x="964907" y="613892"/>
                  </a:lnTo>
                  <a:lnTo>
                    <a:pt x="966660" y="608939"/>
                  </a:lnTo>
                  <a:close/>
                </a:path>
                <a:path w="1287780" h="715645">
                  <a:moveTo>
                    <a:pt x="986256" y="616559"/>
                  </a:moveTo>
                  <a:lnTo>
                    <a:pt x="982814" y="615213"/>
                  </a:lnTo>
                  <a:lnTo>
                    <a:pt x="979373" y="613867"/>
                  </a:lnTo>
                  <a:lnTo>
                    <a:pt x="977188" y="618667"/>
                  </a:lnTo>
                  <a:lnTo>
                    <a:pt x="984554" y="621538"/>
                  </a:lnTo>
                  <a:lnTo>
                    <a:pt x="986256" y="616559"/>
                  </a:lnTo>
                  <a:close/>
                </a:path>
                <a:path w="1287780" h="715645">
                  <a:moveTo>
                    <a:pt x="1005865" y="624192"/>
                  </a:moveTo>
                  <a:lnTo>
                    <a:pt x="1002423" y="622846"/>
                  </a:lnTo>
                  <a:lnTo>
                    <a:pt x="998982" y="621499"/>
                  </a:lnTo>
                  <a:lnTo>
                    <a:pt x="996835" y="626325"/>
                  </a:lnTo>
                  <a:lnTo>
                    <a:pt x="1004201" y="629183"/>
                  </a:lnTo>
                  <a:lnTo>
                    <a:pt x="1005865" y="624192"/>
                  </a:lnTo>
                  <a:close/>
                </a:path>
                <a:path w="1287780" h="715645">
                  <a:moveTo>
                    <a:pt x="1025461" y="631812"/>
                  </a:moveTo>
                  <a:lnTo>
                    <a:pt x="1022019" y="630466"/>
                  </a:lnTo>
                  <a:lnTo>
                    <a:pt x="1018578" y="629119"/>
                  </a:lnTo>
                  <a:lnTo>
                    <a:pt x="1016482" y="633958"/>
                  </a:lnTo>
                  <a:lnTo>
                    <a:pt x="1023848" y="636828"/>
                  </a:lnTo>
                  <a:lnTo>
                    <a:pt x="1025461" y="631812"/>
                  </a:lnTo>
                  <a:close/>
                </a:path>
                <a:path w="1287780" h="715645">
                  <a:moveTo>
                    <a:pt x="1045146" y="639191"/>
                  </a:moveTo>
                  <a:lnTo>
                    <a:pt x="1041654" y="637984"/>
                  </a:lnTo>
                  <a:lnTo>
                    <a:pt x="1038161" y="636778"/>
                  </a:lnTo>
                  <a:lnTo>
                    <a:pt x="1036116" y="641629"/>
                  </a:lnTo>
                  <a:lnTo>
                    <a:pt x="1043584" y="644220"/>
                  </a:lnTo>
                  <a:lnTo>
                    <a:pt x="1045146" y="639191"/>
                  </a:lnTo>
                  <a:close/>
                </a:path>
                <a:path w="1287780" h="715645">
                  <a:moveTo>
                    <a:pt x="1065022" y="646061"/>
                  </a:moveTo>
                  <a:lnTo>
                    <a:pt x="1061529" y="644855"/>
                  </a:lnTo>
                  <a:lnTo>
                    <a:pt x="1058037" y="643648"/>
                  </a:lnTo>
                  <a:lnTo>
                    <a:pt x="1056043" y="648525"/>
                  </a:lnTo>
                  <a:lnTo>
                    <a:pt x="1063510" y="651103"/>
                  </a:lnTo>
                  <a:lnTo>
                    <a:pt x="1065022" y="646061"/>
                  </a:lnTo>
                  <a:close/>
                </a:path>
                <a:path w="1287780" h="715645">
                  <a:moveTo>
                    <a:pt x="1084897" y="652945"/>
                  </a:moveTo>
                  <a:lnTo>
                    <a:pt x="1081405" y="651738"/>
                  </a:lnTo>
                  <a:lnTo>
                    <a:pt x="1077912" y="650532"/>
                  </a:lnTo>
                  <a:lnTo>
                    <a:pt x="1075969" y="655421"/>
                  </a:lnTo>
                  <a:lnTo>
                    <a:pt x="1083437" y="658012"/>
                  </a:lnTo>
                  <a:lnTo>
                    <a:pt x="1084897" y="652945"/>
                  </a:lnTo>
                  <a:close/>
                </a:path>
                <a:path w="1287780" h="715645">
                  <a:moveTo>
                    <a:pt x="1104773" y="659828"/>
                  </a:moveTo>
                  <a:lnTo>
                    <a:pt x="1101280" y="658622"/>
                  </a:lnTo>
                  <a:lnTo>
                    <a:pt x="1097788" y="657415"/>
                  </a:lnTo>
                  <a:lnTo>
                    <a:pt x="1095895" y="662317"/>
                  </a:lnTo>
                  <a:lnTo>
                    <a:pt x="1103363" y="664908"/>
                  </a:lnTo>
                  <a:lnTo>
                    <a:pt x="1104773" y="659828"/>
                  </a:lnTo>
                  <a:close/>
                </a:path>
                <a:path w="1287780" h="715645">
                  <a:moveTo>
                    <a:pt x="1124788" y="666267"/>
                  </a:moveTo>
                  <a:lnTo>
                    <a:pt x="1121244" y="665200"/>
                  </a:lnTo>
                  <a:lnTo>
                    <a:pt x="1117701" y="664133"/>
                  </a:lnTo>
                  <a:lnTo>
                    <a:pt x="1115860" y="669061"/>
                  </a:lnTo>
                  <a:lnTo>
                    <a:pt x="1123429" y="671360"/>
                  </a:lnTo>
                  <a:lnTo>
                    <a:pt x="1124788" y="666267"/>
                  </a:lnTo>
                  <a:close/>
                </a:path>
                <a:path w="1287780" h="715645">
                  <a:moveTo>
                    <a:pt x="1144917" y="672363"/>
                  </a:moveTo>
                  <a:lnTo>
                    <a:pt x="1141374" y="671296"/>
                  </a:lnTo>
                  <a:lnTo>
                    <a:pt x="1137831" y="670229"/>
                  </a:lnTo>
                  <a:lnTo>
                    <a:pt x="1136040" y="675182"/>
                  </a:lnTo>
                  <a:lnTo>
                    <a:pt x="1143609" y="677468"/>
                  </a:lnTo>
                  <a:lnTo>
                    <a:pt x="1144917" y="672363"/>
                  </a:lnTo>
                  <a:close/>
                </a:path>
                <a:path w="1287780" h="715645">
                  <a:moveTo>
                    <a:pt x="1165034" y="678459"/>
                  </a:moveTo>
                  <a:lnTo>
                    <a:pt x="1161491" y="677392"/>
                  </a:lnTo>
                  <a:lnTo>
                    <a:pt x="1157947" y="676325"/>
                  </a:lnTo>
                  <a:lnTo>
                    <a:pt x="1156208" y="681291"/>
                  </a:lnTo>
                  <a:lnTo>
                    <a:pt x="1163777" y="683590"/>
                  </a:lnTo>
                  <a:lnTo>
                    <a:pt x="1165034" y="678459"/>
                  </a:lnTo>
                  <a:close/>
                </a:path>
                <a:path w="1287780" h="715645">
                  <a:moveTo>
                    <a:pt x="1185164" y="684555"/>
                  </a:moveTo>
                  <a:lnTo>
                    <a:pt x="1181620" y="683488"/>
                  </a:lnTo>
                  <a:lnTo>
                    <a:pt x="1178077" y="682421"/>
                  </a:lnTo>
                  <a:lnTo>
                    <a:pt x="1176401" y="687400"/>
                  </a:lnTo>
                  <a:lnTo>
                    <a:pt x="1183970" y="689698"/>
                  </a:lnTo>
                  <a:lnTo>
                    <a:pt x="1185164" y="684555"/>
                  </a:lnTo>
                  <a:close/>
                </a:path>
                <a:path w="1287780" h="715645">
                  <a:moveTo>
                    <a:pt x="1205496" y="689927"/>
                  </a:moveTo>
                  <a:lnTo>
                    <a:pt x="1201915" y="689000"/>
                  </a:lnTo>
                  <a:lnTo>
                    <a:pt x="1198333" y="688073"/>
                  </a:lnTo>
                  <a:lnTo>
                    <a:pt x="1196708" y="693089"/>
                  </a:lnTo>
                  <a:lnTo>
                    <a:pt x="1204366" y="695071"/>
                  </a:lnTo>
                  <a:lnTo>
                    <a:pt x="1205496" y="689927"/>
                  </a:lnTo>
                  <a:close/>
                </a:path>
                <a:path w="1287780" h="715645">
                  <a:moveTo>
                    <a:pt x="1225842" y="695198"/>
                  </a:moveTo>
                  <a:lnTo>
                    <a:pt x="1222260" y="694270"/>
                  </a:lnTo>
                  <a:lnTo>
                    <a:pt x="1218679" y="693343"/>
                  </a:lnTo>
                  <a:lnTo>
                    <a:pt x="1217117" y="698373"/>
                  </a:lnTo>
                  <a:lnTo>
                    <a:pt x="1224762" y="700354"/>
                  </a:lnTo>
                  <a:lnTo>
                    <a:pt x="1225842" y="695198"/>
                  </a:lnTo>
                  <a:close/>
                </a:path>
                <a:path w="1287780" h="715645">
                  <a:moveTo>
                    <a:pt x="1246200" y="700481"/>
                  </a:moveTo>
                  <a:lnTo>
                    <a:pt x="1242618" y="699554"/>
                  </a:lnTo>
                  <a:lnTo>
                    <a:pt x="1239037" y="698627"/>
                  </a:lnTo>
                  <a:lnTo>
                    <a:pt x="1237526" y="703668"/>
                  </a:lnTo>
                  <a:lnTo>
                    <a:pt x="1245184" y="705650"/>
                  </a:lnTo>
                  <a:lnTo>
                    <a:pt x="1246200" y="700481"/>
                  </a:lnTo>
                  <a:close/>
                </a:path>
                <a:path w="1287780" h="715645">
                  <a:moveTo>
                    <a:pt x="1266609" y="705446"/>
                  </a:moveTo>
                  <a:lnTo>
                    <a:pt x="1263002" y="704672"/>
                  </a:lnTo>
                  <a:lnTo>
                    <a:pt x="1259395" y="703897"/>
                  </a:lnTo>
                  <a:lnTo>
                    <a:pt x="1257935" y="708964"/>
                  </a:lnTo>
                  <a:lnTo>
                    <a:pt x="1265656" y="710628"/>
                  </a:lnTo>
                  <a:lnTo>
                    <a:pt x="1266609" y="705446"/>
                  </a:lnTo>
                  <a:close/>
                </a:path>
                <a:path w="1287780" h="715645">
                  <a:moveTo>
                    <a:pt x="1287157" y="709879"/>
                  </a:moveTo>
                  <a:lnTo>
                    <a:pt x="1283550" y="709104"/>
                  </a:lnTo>
                  <a:lnTo>
                    <a:pt x="1279944" y="708329"/>
                  </a:lnTo>
                  <a:lnTo>
                    <a:pt x="1278547" y="713409"/>
                  </a:lnTo>
                  <a:lnTo>
                    <a:pt x="1286268" y="715073"/>
                  </a:lnTo>
                  <a:lnTo>
                    <a:pt x="1287157" y="70987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 descr=""/>
            <p:cNvSpPr/>
            <p:nvPr/>
          </p:nvSpPr>
          <p:spPr>
            <a:xfrm>
              <a:off x="2072195" y="6174854"/>
              <a:ext cx="237490" cy="41275"/>
            </a:xfrm>
            <a:custGeom>
              <a:avLst/>
              <a:gdLst/>
              <a:ahLst/>
              <a:cxnLst/>
              <a:rect l="l" t="t" r="r" b="b"/>
              <a:pathLst>
                <a:path w="237489" h="41275">
                  <a:moveTo>
                    <a:pt x="8610" y="1549"/>
                  </a:moveTo>
                  <a:lnTo>
                    <a:pt x="5003" y="774"/>
                  </a:lnTo>
                  <a:lnTo>
                    <a:pt x="1397" y="0"/>
                  </a:lnTo>
                  <a:lnTo>
                    <a:pt x="0" y="5080"/>
                  </a:lnTo>
                  <a:lnTo>
                    <a:pt x="7721" y="6743"/>
                  </a:lnTo>
                  <a:lnTo>
                    <a:pt x="8610" y="1549"/>
                  </a:lnTo>
                  <a:close/>
                </a:path>
                <a:path w="237489" h="41275">
                  <a:moveTo>
                    <a:pt x="29171" y="5981"/>
                  </a:moveTo>
                  <a:lnTo>
                    <a:pt x="25565" y="5207"/>
                  </a:lnTo>
                  <a:lnTo>
                    <a:pt x="21958" y="4432"/>
                  </a:lnTo>
                  <a:lnTo>
                    <a:pt x="20624" y="9525"/>
                  </a:lnTo>
                  <a:lnTo>
                    <a:pt x="28346" y="11188"/>
                  </a:lnTo>
                  <a:lnTo>
                    <a:pt x="29171" y="5981"/>
                  </a:lnTo>
                  <a:close/>
                </a:path>
                <a:path w="237489" h="41275">
                  <a:moveTo>
                    <a:pt x="49720" y="10414"/>
                  </a:moveTo>
                  <a:lnTo>
                    <a:pt x="46113" y="9639"/>
                  </a:lnTo>
                  <a:lnTo>
                    <a:pt x="42506" y="8864"/>
                  </a:lnTo>
                  <a:lnTo>
                    <a:pt x="41236" y="13970"/>
                  </a:lnTo>
                  <a:lnTo>
                    <a:pt x="48958" y="15633"/>
                  </a:lnTo>
                  <a:lnTo>
                    <a:pt x="49720" y="10414"/>
                  </a:lnTo>
                  <a:close/>
                </a:path>
                <a:path w="237489" h="41275">
                  <a:moveTo>
                    <a:pt x="70434" y="14046"/>
                  </a:moveTo>
                  <a:lnTo>
                    <a:pt x="66789" y="13423"/>
                  </a:lnTo>
                  <a:lnTo>
                    <a:pt x="63144" y="12801"/>
                  </a:lnTo>
                  <a:lnTo>
                    <a:pt x="61937" y="17932"/>
                  </a:lnTo>
                  <a:lnTo>
                    <a:pt x="69735" y="19265"/>
                  </a:lnTo>
                  <a:lnTo>
                    <a:pt x="70434" y="14046"/>
                  </a:lnTo>
                  <a:close/>
                </a:path>
                <a:path w="237489" h="41275">
                  <a:moveTo>
                    <a:pt x="91147" y="17602"/>
                  </a:moveTo>
                  <a:lnTo>
                    <a:pt x="87503" y="16979"/>
                  </a:lnTo>
                  <a:lnTo>
                    <a:pt x="83858" y="16357"/>
                  </a:lnTo>
                  <a:lnTo>
                    <a:pt x="82715" y="21501"/>
                  </a:lnTo>
                  <a:lnTo>
                    <a:pt x="90512" y="22834"/>
                  </a:lnTo>
                  <a:lnTo>
                    <a:pt x="91147" y="17602"/>
                  </a:lnTo>
                  <a:close/>
                </a:path>
                <a:path w="237489" h="41275">
                  <a:moveTo>
                    <a:pt x="111874" y="21158"/>
                  </a:moveTo>
                  <a:lnTo>
                    <a:pt x="108229" y="20535"/>
                  </a:lnTo>
                  <a:lnTo>
                    <a:pt x="104584" y="19913"/>
                  </a:lnTo>
                  <a:lnTo>
                    <a:pt x="103517" y="25069"/>
                  </a:lnTo>
                  <a:lnTo>
                    <a:pt x="111302" y="26403"/>
                  </a:lnTo>
                  <a:lnTo>
                    <a:pt x="111874" y="21158"/>
                  </a:lnTo>
                  <a:close/>
                </a:path>
                <a:path w="237489" h="41275">
                  <a:moveTo>
                    <a:pt x="132664" y="24218"/>
                  </a:moveTo>
                  <a:lnTo>
                    <a:pt x="128993" y="23749"/>
                  </a:lnTo>
                  <a:lnTo>
                    <a:pt x="125323" y="23279"/>
                  </a:lnTo>
                  <a:lnTo>
                    <a:pt x="124320" y="28460"/>
                  </a:lnTo>
                  <a:lnTo>
                    <a:pt x="132156" y="29464"/>
                  </a:lnTo>
                  <a:lnTo>
                    <a:pt x="132664" y="24218"/>
                  </a:lnTo>
                  <a:close/>
                </a:path>
                <a:path w="237489" h="41275">
                  <a:moveTo>
                    <a:pt x="153517" y="26898"/>
                  </a:moveTo>
                  <a:lnTo>
                    <a:pt x="149847" y="26428"/>
                  </a:lnTo>
                  <a:lnTo>
                    <a:pt x="146177" y="25958"/>
                  </a:lnTo>
                  <a:lnTo>
                    <a:pt x="145237" y="31140"/>
                  </a:lnTo>
                  <a:lnTo>
                    <a:pt x="153085" y="32143"/>
                  </a:lnTo>
                  <a:lnTo>
                    <a:pt x="153517" y="26898"/>
                  </a:lnTo>
                  <a:close/>
                </a:path>
                <a:path w="237489" h="41275">
                  <a:moveTo>
                    <a:pt x="174371" y="29565"/>
                  </a:moveTo>
                  <a:lnTo>
                    <a:pt x="170700" y="29095"/>
                  </a:lnTo>
                  <a:lnTo>
                    <a:pt x="167030" y="28625"/>
                  </a:lnTo>
                  <a:lnTo>
                    <a:pt x="166166" y="33820"/>
                  </a:lnTo>
                  <a:lnTo>
                    <a:pt x="174002" y="34823"/>
                  </a:lnTo>
                  <a:lnTo>
                    <a:pt x="174371" y="29565"/>
                  </a:lnTo>
                  <a:close/>
                </a:path>
                <a:path w="237489" h="41275">
                  <a:moveTo>
                    <a:pt x="195249" y="31978"/>
                  </a:moveTo>
                  <a:lnTo>
                    <a:pt x="191566" y="31661"/>
                  </a:lnTo>
                  <a:lnTo>
                    <a:pt x="187883" y="31343"/>
                  </a:lnTo>
                  <a:lnTo>
                    <a:pt x="187083" y="36550"/>
                  </a:lnTo>
                  <a:lnTo>
                    <a:pt x="194957" y="37223"/>
                  </a:lnTo>
                  <a:lnTo>
                    <a:pt x="195249" y="31978"/>
                  </a:lnTo>
                  <a:close/>
                </a:path>
                <a:path w="237489" h="41275">
                  <a:moveTo>
                    <a:pt x="216192" y="33756"/>
                  </a:moveTo>
                  <a:lnTo>
                    <a:pt x="212509" y="33439"/>
                  </a:lnTo>
                  <a:lnTo>
                    <a:pt x="208826" y="33121"/>
                  </a:lnTo>
                  <a:lnTo>
                    <a:pt x="208089" y="38341"/>
                  </a:lnTo>
                  <a:lnTo>
                    <a:pt x="215976" y="39014"/>
                  </a:lnTo>
                  <a:lnTo>
                    <a:pt x="216192" y="33756"/>
                  </a:lnTo>
                  <a:close/>
                </a:path>
                <a:path w="237489" h="41275">
                  <a:moveTo>
                    <a:pt x="237134" y="35534"/>
                  </a:moveTo>
                  <a:lnTo>
                    <a:pt x="233451" y="35217"/>
                  </a:lnTo>
                  <a:lnTo>
                    <a:pt x="229768" y="34899"/>
                  </a:lnTo>
                  <a:lnTo>
                    <a:pt x="229108" y="40132"/>
                  </a:lnTo>
                  <a:lnTo>
                    <a:pt x="236982" y="40792"/>
                  </a:lnTo>
                  <a:lnTo>
                    <a:pt x="237134" y="3553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 descr=""/>
            <p:cNvSpPr/>
            <p:nvPr/>
          </p:nvSpPr>
          <p:spPr>
            <a:xfrm>
              <a:off x="2322324" y="6215776"/>
              <a:ext cx="198120" cy="0"/>
            </a:xfrm>
            <a:custGeom>
              <a:avLst/>
              <a:gdLst/>
              <a:ahLst/>
              <a:cxnLst/>
              <a:rect l="l" t="t" r="r" b="b"/>
              <a:pathLst>
                <a:path w="198119" h="0">
                  <a:moveTo>
                    <a:pt x="0" y="0"/>
                  </a:moveTo>
                  <a:lnTo>
                    <a:pt x="197598" y="0"/>
                  </a:lnTo>
                </a:path>
              </a:pathLst>
            </a:custGeom>
            <a:ln w="8505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 descr=""/>
            <p:cNvSpPr/>
            <p:nvPr/>
          </p:nvSpPr>
          <p:spPr>
            <a:xfrm>
              <a:off x="2532964" y="5734989"/>
              <a:ext cx="1396365" cy="481965"/>
            </a:xfrm>
            <a:custGeom>
              <a:avLst/>
              <a:gdLst/>
              <a:ahLst/>
              <a:cxnLst/>
              <a:rect l="l" t="t" r="r" b="b"/>
              <a:pathLst>
                <a:path w="1396364" h="481964">
                  <a:moveTo>
                    <a:pt x="7988" y="481012"/>
                  </a:moveTo>
                  <a:lnTo>
                    <a:pt x="7366" y="475780"/>
                  </a:lnTo>
                  <a:lnTo>
                    <a:pt x="3683" y="476084"/>
                  </a:lnTo>
                  <a:lnTo>
                    <a:pt x="0" y="476389"/>
                  </a:lnTo>
                  <a:lnTo>
                    <a:pt x="101" y="481660"/>
                  </a:lnTo>
                  <a:lnTo>
                    <a:pt x="7988" y="481012"/>
                  </a:lnTo>
                  <a:close/>
                </a:path>
                <a:path w="1396364" h="481964">
                  <a:moveTo>
                    <a:pt x="29006" y="479298"/>
                  </a:moveTo>
                  <a:lnTo>
                    <a:pt x="28321" y="474065"/>
                  </a:lnTo>
                  <a:lnTo>
                    <a:pt x="24638" y="474370"/>
                  </a:lnTo>
                  <a:lnTo>
                    <a:pt x="20955" y="474675"/>
                  </a:lnTo>
                  <a:lnTo>
                    <a:pt x="21132" y="479933"/>
                  </a:lnTo>
                  <a:lnTo>
                    <a:pt x="29006" y="479298"/>
                  </a:lnTo>
                  <a:close/>
                </a:path>
                <a:path w="1396364" h="481964">
                  <a:moveTo>
                    <a:pt x="50038" y="477583"/>
                  </a:moveTo>
                  <a:lnTo>
                    <a:pt x="49276" y="472363"/>
                  </a:lnTo>
                  <a:lnTo>
                    <a:pt x="45593" y="472668"/>
                  </a:lnTo>
                  <a:lnTo>
                    <a:pt x="41910" y="472973"/>
                  </a:lnTo>
                  <a:lnTo>
                    <a:pt x="42151" y="478231"/>
                  </a:lnTo>
                  <a:lnTo>
                    <a:pt x="50038" y="477583"/>
                  </a:lnTo>
                  <a:close/>
                </a:path>
                <a:path w="1396364" h="481964">
                  <a:moveTo>
                    <a:pt x="70993" y="475259"/>
                  </a:moveTo>
                  <a:lnTo>
                    <a:pt x="70167" y="470052"/>
                  </a:lnTo>
                  <a:lnTo>
                    <a:pt x="66497" y="470496"/>
                  </a:lnTo>
                  <a:lnTo>
                    <a:pt x="62826" y="470941"/>
                  </a:lnTo>
                  <a:lnTo>
                    <a:pt x="63144" y="476199"/>
                  </a:lnTo>
                  <a:lnTo>
                    <a:pt x="70993" y="475259"/>
                  </a:lnTo>
                  <a:close/>
                </a:path>
                <a:path w="1396364" h="481964">
                  <a:moveTo>
                    <a:pt x="91922" y="472732"/>
                  </a:moveTo>
                  <a:lnTo>
                    <a:pt x="91033" y="467537"/>
                  </a:lnTo>
                  <a:lnTo>
                    <a:pt x="87363" y="467982"/>
                  </a:lnTo>
                  <a:lnTo>
                    <a:pt x="83693" y="468426"/>
                  </a:lnTo>
                  <a:lnTo>
                    <a:pt x="84074" y="473684"/>
                  </a:lnTo>
                  <a:lnTo>
                    <a:pt x="91922" y="472732"/>
                  </a:lnTo>
                  <a:close/>
                </a:path>
                <a:path w="1396364" h="481964">
                  <a:moveTo>
                    <a:pt x="112864" y="470217"/>
                  </a:moveTo>
                  <a:lnTo>
                    <a:pt x="111912" y="465023"/>
                  </a:lnTo>
                  <a:lnTo>
                    <a:pt x="108242" y="465467"/>
                  </a:lnTo>
                  <a:lnTo>
                    <a:pt x="104571" y="465912"/>
                  </a:lnTo>
                  <a:lnTo>
                    <a:pt x="105016" y="471157"/>
                  </a:lnTo>
                  <a:lnTo>
                    <a:pt x="112864" y="470217"/>
                  </a:lnTo>
                  <a:close/>
                </a:path>
                <a:path w="1396364" h="481964">
                  <a:moveTo>
                    <a:pt x="133718" y="467106"/>
                  </a:moveTo>
                  <a:lnTo>
                    <a:pt x="132702" y="461949"/>
                  </a:lnTo>
                  <a:lnTo>
                    <a:pt x="129057" y="462521"/>
                  </a:lnTo>
                  <a:lnTo>
                    <a:pt x="125412" y="463092"/>
                  </a:lnTo>
                  <a:lnTo>
                    <a:pt x="125920" y="468350"/>
                  </a:lnTo>
                  <a:lnTo>
                    <a:pt x="133718" y="467106"/>
                  </a:lnTo>
                  <a:close/>
                </a:path>
                <a:path w="1396364" h="481964">
                  <a:moveTo>
                    <a:pt x="154546" y="463829"/>
                  </a:moveTo>
                  <a:lnTo>
                    <a:pt x="153466" y="458673"/>
                  </a:lnTo>
                  <a:lnTo>
                    <a:pt x="149821" y="459244"/>
                  </a:lnTo>
                  <a:lnTo>
                    <a:pt x="146177" y="459816"/>
                  </a:lnTo>
                  <a:lnTo>
                    <a:pt x="146735" y="465061"/>
                  </a:lnTo>
                  <a:lnTo>
                    <a:pt x="154546" y="463829"/>
                  </a:lnTo>
                  <a:close/>
                </a:path>
                <a:path w="1396364" h="481964">
                  <a:moveTo>
                    <a:pt x="175374" y="460527"/>
                  </a:moveTo>
                  <a:lnTo>
                    <a:pt x="174231" y="455383"/>
                  </a:lnTo>
                  <a:lnTo>
                    <a:pt x="170586" y="455955"/>
                  </a:lnTo>
                  <a:lnTo>
                    <a:pt x="166941" y="456526"/>
                  </a:lnTo>
                  <a:lnTo>
                    <a:pt x="167563" y="461759"/>
                  </a:lnTo>
                  <a:lnTo>
                    <a:pt x="175374" y="460527"/>
                  </a:lnTo>
                  <a:close/>
                </a:path>
                <a:path w="1396364" h="481964">
                  <a:moveTo>
                    <a:pt x="196113" y="456692"/>
                  </a:moveTo>
                  <a:lnTo>
                    <a:pt x="194919" y="451573"/>
                  </a:lnTo>
                  <a:lnTo>
                    <a:pt x="191287" y="452272"/>
                  </a:lnTo>
                  <a:lnTo>
                    <a:pt x="187655" y="452970"/>
                  </a:lnTo>
                  <a:lnTo>
                    <a:pt x="188353" y="458203"/>
                  </a:lnTo>
                  <a:lnTo>
                    <a:pt x="196113" y="456692"/>
                  </a:lnTo>
                  <a:close/>
                </a:path>
                <a:path w="1396364" h="481964">
                  <a:moveTo>
                    <a:pt x="216814" y="452691"/>
                  </a:moveTo>
                  <a:lnTo>
                    <a:pt x="215557" y="447573"/>
                  </a:lnTo>
                  <a:lnTo>
                    <a:pt x="211924" y="448271"/>
                  </a:lnTo>
                  <a:lnTo>
                    <a:pt x="208292" y="448970"/>
                  </a:lnTo>
                  <a:lnTo>
                    <a:pt x="209042" y="454190"/>
                  </a:lnTo>
                  <a:lnTo>
                    <a:pt x="216814" y="452691"/>
                  </a:lnTo>
                  <a:close/>
                </a:path>
                <a:path w="1396364" h="481964">
                  <a:moveTo>
                    <a:pt x="237515" y="448678"/>
                  </a:moveTo>
                  <a:lnTo>
                    <a:pt x="236207" y="443572"/>
                  </a:lnTo>
                  <a:lnTo>
                    <a:pt x="232575" y="444271"/>
                  </a:lnTo>
                  <a:lnTo>
                    <a:pt x="228942" y="444969"/>
                  </a:lnTo>
                  <a:lnTo>
                    <a:pt x="229755" y="450176"/>
                  </a:lnTo>
                  <a:lnTo>
                    <a:pt x="237515" y="448678"/>
                  </a:lnTo>
                  <a:close/>
                </a:path>
                <a:path w="1396364" h="481964">
                  <a:moveTo>
                    <a:pt x="258102" y="444169"/>
                  </a:moveTo>
                  <a:lnTo>
                    <a:pt x="256743" y="439077"/>
                  </a:lnTo>
                  <a:lnTo>
                    <a:pt x="253136" y="439902"/>
                  </a:lnTo>
                  <a:lnTo>
                    <a:pt x="249529" y="440728"/>
                  </a:lnTo>
                  <a:lnTo>
                    <a:pt x="250405" y="445922"/>
                  </a:lnTo>
                  <a:lnTo>
                    <a:pt x="258102" y="444169"/>
                  </a:lnTo>
                  <a:close/>
                </a:path>
                <a:path w="1396364" h="481964">
                  <a:moveTo>
                    <a:pt x="278663" y="439483"/>
                  </a:moveTo>
                  <a:lnTo>
                    <a:pt x="277241" y="434403"/>
                  </a:lnTo>
                  <a:lnTo>
                    <a:pt x="273634" y="435229"/>
                  </a:lnTo>
                  <a:lnTo>
                    <a:pt x="270027" y="436054"/>
                  </a:lnTo>
                  <a:lnTo>
                    <a:pt x="270954" y="441236"/>
                  </a:lnTo>
                  <a:lnTo>
                    <a:pt x="278663" y="439483"/>
                  </a:lnTo>
                  <a:close/>
                </a:path>
                <a:path w="1396364" h="481964">
                  <a:moveTo>
                    <a:pt x="299224" y="434797"/>
                  </a:moveTo>
                  <a:lnTo>
                    <a:pt x="297751" y="429729"/>
                  </a:lnTo>
                  <a:lnTo>
                    <a:pt x="294144" y="430555"/>
                  </a:lnTo>
                  <a:lnTo>
                    <a:pt x="290537" y="431380"/>
                  </a:lnTo>
                  <a:lnTo>
                    <a:pt x="291515" y="436549"/>
                  </a:lnTo>
                  <a:lnTo>
                    <a:pt x="299224" y="434797"/>
                  </a:lnTo>
                  <a:close/>
                </a:path>
                <a:path w="1396364" h="481964">
                  <a:moveTo>
                    <a:pt x="319671" y="429653"/>
                  </a:moveTo>
                  <a:lnTo>
                    <a:pt x="318147" y="424611"/>
                  </a:lnTo>
                  <a:lnTo>
                    <a:pt x="314566" y="425538"/>
                  </a:lnTo>
                  <a:lnTo>
                    <a:pt x="310984" y="426466"/>
                  </a:lnTo>
                  <a:lnTo>
                    <a:pt x="312013" y="431634"/>
                  </a:lnTo>
                  <a:lnTo>
                    <a:pt x="319671" y="429653"/>
                  </a:lnTo>
                  <a:close/>
                </a:path>
                <a:path w="1396364" h="481964">
                  <a:moveTo>
                    <a:pt x="340067" y="424357"/>
                  </a:moveTo>
                  <a:lnTo>
                    <a:pt x="338505" y="419328"/>
                  </a:lnTo>
                  <a:lnTo>
                    <a:pt x="334924" y="420255"/>
                  </a:lnTo>
                  <a:lnTo>
                    <a:pt x="331343" y="421182"/>
                  </a:lnTo>
                  <a:lnTo>
                    <a:pt x="332422" y="426339"/>
                  </a:lnTo>
                  <a:lnTo>
                    <a:pt x="340067" y="424357"/>
                  </a:lnTo>
                  <a:close/>
                </a:path>
                <a:path w="1396364" h="481964">
                  <a:moveTo>
                    <a:pt x="360464" y="419061"/>
                  </a:moveTo>
                  <a:lnTo>
                    <a:pt x="358851" y="414045"/>
                  </a:lnTo>
                  <a:lnTo>
                    <a:pt x="355269" y="414972"/>
                  </a:lnTo>
                  <a:lnTo>
                    <a:pt x="351688" y="415899"/>
                  </a:lnTo>
                  <a:lnTo>
                    <a:pt x="352818" y="421043"/>
                  </a:lnTo>
                  <a:lnTo>
                    <a:pt x="360464" y="419061"/>
                  </a:lnTo>
                  <a:close/>
                </a:path>
                <a:path w="1396364" h="481964">
                  <a:moveTo>
                    <a:pt x="380758" y="413321"/>
                  </a:moveTo>
                  <a:lnTo>
                    <a:pt x="379095" y="408330"/>
                  </a:lnTo>
                  <a:lnTo>
                    <a:pt x="375539" y="409359"/>
                  </a:lnTo>
                  <a:lnTo>
                    <a:pt x="371983" y="410387"/>
                  </a:lnTo>
                  <a:lnTo>
                    <a:pt x="373164" y="415518"/>
                  </a:lnTo>
                  <a:lnTo>
                    <a:pt x="380758" y="413321"/>
                  </a:lnTo>
                  <a:close/>
                </a:path>
                <a:path w="1396364" h="481964">
                  <a:moveTo>
                    <a:pt x="401002" y="407479"/>
                  </a:moveTo>
                  <a:lnTo>
                    <a:pt x="399300" y="402488"/>
                  </a:lnTo>
                  <a:lnTo>
                    <a:pt x="395744" y="403517"/>
                  </a:lnTo>
                  <a:lnTo>
                    <a:pt x="392188" y="404545"/>
                  </a:lnTo>
                  <a:lnTo>
                    <a:pt x="393407" y="409663"/>
                  </a:lnTo>
                  <a:lnTo>
                    <a:pt x="401002" y="407479"/>
                  </a:lnTo>
                  <a:close/>
                </a:path>
                <a:path w="1396364" h="481964">
                  <a:moveTo>
                    <a:pt x="421259" y="401612"/>
                  </a:moveTo>
                  <a:lnTo>
                    <a:pt x="419506" y="396633"/>
                  </a:lnTo>
                  <a:lnTo>
                    <a:pt x="415950" y="397662"/>
                  </a:lnTo>
                  <a:lnTo>
                    <a:pt x="412394" y="398691"/>
                  </a:lnTo>
                  <a:lnTo>
                    <a:pt x="413664" y="403809"/>
                  </a:lnTo>
                  <a:lnTo>
                    <a:pt x="421259" y="401612"/>
                  </a:lnTo>
                  <a:close/>
                </a:path>
                <a:path w="1396364" h="481964">
                  <a:moveTo>
                    <a:pt x="441388" y="395376"/>
                  </a:moveTo>
                  <a:lnTo>
                    <a:pt x="439597" y="390423"/>
                  </a:lnTo>
                  <a:lnTo>
                    <a:pt x="436067" y="391541"/>
                  </a:lnTo>
                  <a:lnTo>
                    <a:pt x="432536" y="392658"/>
                  </a:lnTo>
                  <a:lnTo>
                    <a:pt x="433844" y="397764"/>
                  </a:lnTo>
                  <a:lnTo>
                    <a:pt x="441388" y="395376"/>
                  </a:lnTo>
                  <a:close/>
                </a:path>
                <a:path w="1396364" h="481964">
                  <a:moveTo>
                    <a:pt x="461492" y="389013"/>
                  </a:moveTo>
                  <a:lnTo>
                    <a:pt x="459663" y="384073"/>
                  </a:lnTo>
                  <a:lnTo>
                    <a:pt x="456133" y="385191"/>
                  </a:lnTo>
                  <a:lnTo>
                    <a:pt x="452602" y="386308"/>
                  </a:lnTo>
                  <a:lnTo>
                    <a:pt x="453961" y="391401"/>
                  </a:lnTo>
                  <a:lnTo>
                    <a:pt x="461492" y="389013"/>
                  </a:lnTo>
                  <a:close/>
                </a:path>
                <a:path w="1396364" h="481964">
                  <a:moveTo>
                    <a:pt x="481584" y="382651"/>
                  </a:moveTo>
                  <a:lnTo>
                    <a:pt x="479717" y="377723"/>
                  </a:lnTo>
                  <a:lnTo>
                    <a:pt x="476186" y="378841"/>
                  </a:lnTo>
                  <a:lnTo>
                    <a:pt x="472655" y="379958"/>
                  </a:lnTo>
                  <a:lnTo>
                    <a:pt x="474052" y="385038"/>
                  </a:lnTo>
                  <a:lnTo>
                    <a:pt x="481584" y="382651"/>
                  </a:lnTo>
                  <a:close/>
                </a:path>
                <a:path w="1396364" h="481964">
                  <a:moveTo>
                    <a:pt x="501548" y="375958"/>
                  </a:moveTo>
                  <a:lnTo>
                    <a:pt x="499656" y="371043"/>
                  </a:lnTo>
                  <a:lnTo>
                    <a:pt x="496150" y="372237"/>
                  </a:lnTo>
                  <a:lnTo>
                    <a:pt x="492645" y="373430"/>
                  </a:lnTo>
                  <a:lnTo>
                    <a:pt x="494080" y="378510"/>
                  </a:lnTo>
                  <a:lnTo>
                    <a:pt x="501548" y="375958"/>
                  </a:lnTo>
                  <a:close/>
                </a:path>
                <a:path w="1396364" h="481964">
                  <a:moveTo>
                    <a:pt x="521500" y="369150"/>
                  </a:moveTo>
                  <a:lnTo>
                    <a:pt x="519569" y="364248"/>
                  </a:lnTo>
                  <a:lnTo>
                    <a:pt x="516064" y="365442"/>
                  </a:lnTo>
                  <a:lnTo>
                    <a:pt x="512559" y="366636"/>
                  </a:lnTo>
                  <a:lnTo>
                    <a:pt x="514032" y="371703"/>
                  </a:lnTo>
                  <a:lnTo>
                    <a:pt x="521500" y="369150"/>
                  </a:lnTo>
                  <a:close/>
                </a:path>
                <a:path w="1396364" h="481964">
                  <a:moveTo>
                    <a:pt x="541451" y="362343"/>
                  </a:moveTo>
                  <a:lnTo>
                    <a:pt x="539483" y="357454"/>
                  </a:lnTo>
                  <a:lnTo>
                    <a:pt x="535978" y="358648"/>
                  </a:lnTo>
                  <a:lnTo>
                    <a:pt x="532472" y="359841"/>
                  </a:lnTo>
                  <a:lnTo>
                    <a:pt x="533971" y="364896"/>
                  </a:lnTo>
                  <a:lnTo>
                    <a:pt x="541451" y="362343"/>
                  </a:lnTo>
                  <a:close/>
                </a:path>
                <a:path w="1396364" h="481964">
                  <a:moveTo>
                    <a:pt x="561289" y="355257"/>
                  </a:moveTo>
                  <a:lnTo>
                    <a:pt x="559295" y="350380"/>
                  </a:lnTo>
                  <a:lnTo>
                    <a:pt x="555815" y="351650"/>
                  </a:lnTo>
                  <a:lnTo>
                    <a:pt x="552335" y="352920"/>
                  </a:lnTo>
                  <a:lnTo>
                    <a:pt x="553872" y="357962"/>
                  </a:lnTo>
                  <a:lnTo>
                    <a:pt x="561289" y="355257"/>
                  </a:lnTo>
                  <a:close/>
                </a:path>
                <a:path w="1396364" h="481964">
                  <a:moveTo>
                    <a:pt x="581101" y="348056"/>
                  </a:moveTo>
                  <a:lnTo>
                    <a:pt x="579069" y="343192"/>
                  </a:lnTo>
                  <a:lnTo>
                    <a:pt x="575589" y="344462"/>
                  </a:lnTo>
                  <a:lnTo>
                    <a:pt x="572109" y="345732"/>
                  </a:lnTo>
                  <a:lnTo>
                    <a:pt x="573671" y="350761"/>
                  </a:lnTo>
                  <a:lnTo>
                    <a:pt x="581101" y="348056"/>
                  </a:lnTo>
                  <a:close/>
                </a:path>
                <a:path w="1396364" h="481964">
                  <a:moveTo>
                    <a:pt x="600900" y="340842"/>
                  </a:moveTo>
                  <a:lnTo>
                    <a:pt x="598843" y="335991"/>
                  </a:lnTo>
                  <a:lnTo>
                    <a:pt x="595363" y="337261"/>
                  </a:lnTo>
                  <a:lnTo>
                    <a:pt x="591883" y="338531"/>
                  </a:lnTo>
                  <a:lnTo>
                    <a:pt x="593483" y="343547"/>
                  </a:lnTo>
                  <a:lnTo>
                    <a:pt x="600900" y="340842"/>
                  </a:lnTo>
                  <a:close/>
                </a:path>
                <a:path w="1396364" h="481964">
                  <a:moveTo>
                    <a:pt x="620610" y="333438"/>
                  </a:moveTo>
                  <a:lnTo>
                    <a:pt x="618528" y="328599"/>
                  </a:lnTo>
                  <a:lnTo>
                    <a:pt x="615073" y="329920"/>
                  </a:lnTo>
                  <a:lnTo>
                    <a:pt x="611619" y="331241"/>
                  </a:lnTo>
                  <a:lnTo>
                    <a:pt x="613244" y="336257"/>
                  </a:lnTo>
                  <a:lnTo>
                    <a:pt x="620610" y="333438"/>
                  </a:lnTo>
                  <a:close/>
                </a:path>
                <a:path w="1396364" h="481964">
                  <a:moveTo>
                    <a:pt x="640295" y="325894"/>
                  </a:moveTo>
                  <a:lnTo>
                    <a:pt x="638187" y="321068"/>
                  </a:lnTo>
                  <a:lnTo>
                    <a:pt x="634733" y="322389"/>
                  </a:lnTo>
                  <a:lnTo>
                    <a:pt x="631278" y="323710"/>
                  </a:lnTo>
                  <a:lnTo>
                    <a:pt x="632929" y="328714"/>
                  </a:lnTo>
                  <a:lnTo>
                    <a:pt x="640295" y="325894"/>
                  </a:lnTo>
                  <a:close/>
                </a:path>
                <a:path w="1396364" h="481964">
                  <a:moveTo>
                    <a:pt x="659968" y="318363"/>
                  </a:moveTo>
                  <a:lnTo>
                    <a:pt x="657834" y="313550"/>
                  </a:lnTo>
                  <a:lnTo>
                    <a:pt x="654380" y="314871"/>
                  </a:lnTo>
                  <a:lnTo>
                    <a:pt x="650925" y="316191"/>
                  </a:lnTo>
                  <a:lnTo>
                    <a:pt x="652602" y="321195"/>
                  </a:lnTo>
                  <a:lnTo>
                    <a:pt x="659968" y="318363"/>
                  </a:lnTo>
                  <a:close/>
                </a:path>
                <a:path w="1396364" h="481964">
                  <a:moveTo>
                    <a:pt x="679577" y="310654"/>
                  </a:moveTo>
                  <a:lnTo>
                    <a:pt x="677430" y="305854"/>
                  </a:lnTo>
                  <a:lnTo>
                    <a:pt x="673989" y="307225"/>
                  </a:lnTo>
                  <a:lnTo>
                    <a:pt x="670547" y="308597"/>
                  </a:lnTo>
                  <a:lnTo>
                    <a:pt x="672249" y="313588"/>
                  </a:lnTo>
                  <a:lnTo>
                    <a:pt x="679577" y="310654"/>
                  </a:lnTo>
                  <a:close/>
                </a:path>
                <a:path w="1396364" h="481964">
                  <a:moveTo>
                    <a:pt x="699147" y="302844"/>
                  </a:moveTo>
                  <a:lnTo>
                    <a:pt x="696976" y="298043"/>
                  </a:lnTo>
                  <a:lnTo>
                    <a:pt x="693534" y="299415"/>
                  </a:lnTo>
                  <a:lnTo>
                    <a:pt x="690092" y="300786"/>
                  </a:lnTo>
                  <a:lnTo>
                    <a:pt x="691819" y="305765"/>
                  </a:lnTo>
                  <a:lnTo>
                    <a:pt x="699147" y="302844"/>
                  </a:lnTo>
                  <a:close/>
                </a:path>
                <a:path w="1396364" h="481964">
                  <a:moveTo>
                    <a:pt x="718705" y="295021"/>
                  </a:moveTo>
                  <a:lnTo>
                    <a:pt x="716508" y="290233"/>
                  </a:lnTo>
                  <a:lnTo>
                    <a:pt x="713066" y="291604"/>
                  </a:lnTo>
                  <a:lnTo>
                    <a:pt x="709625" y="292976"/>
                  </a:lnTo>
                  <a:lnTo>
                    <a:pt x="711365" y="297954"/>
                  </a:lnTo>
                  <a:lnTo>
                    <a:pt x="718705" y="295021"/>
                  </a:lnTo>
                  <a:close/>
                </a:path>
                <a:path w="1396364" h="481964">
                  <a:moveTo>
                    <a:pt x="738225" y="287096"/>
                  </a:moveTo>
                  <a:lnTo>
                    <a:pt x="736003" y="282321"/>
                  </a:lnTo>
                  <a:lnTo>
                    <a:pt x="732586" y="283730"/>
                  </a:lnTo>
                  <a:lnTo>
                    <a:pt x="729170" y="285140"/>
                  </a:lnTo>
                  <a:lnTo>
                    <a:pt x="730923" y="290118"/>
                  </a:lnTo>
                  <a:lnTo>
                    <a:pt x="738225" y="287096"/>
                  </a:lnTo>
                  <a:close/>
                </a:path>
                <a:path w="1396364" h="481964">
                  <a:moveTo>
                    <a:pt x="757682" y="279031"/>
                  </a:moveTo>
                  <a:lnTo>
                    <a:pt x="755446" y="274269"/>
                  </a:lnTo>
                  <a:lnTo>
                    <a:pt x="752030" y="275678"/>
                  </a:lnTo>
                  <a:lnTo>
                    <a:pt x="748614" y="277088"/>
                  </a:lnTo>
                  <a:lnTo>
                    <a:pt x="750392" y="282054"/>
                  </a:lnTo>
                  <a:lnTo>
                    <a:pt x="757682" y="279031"/>
                  </a:lnTo>
                  <a:close/>
                </a:path>
                <a:path w="1396364" h="481964">
                  <a:moveTo>
                    <a:pt x="777151" y="270979"/>
                  </a:moveTo>
                  <a:lnTo>
                    <a:pt x="774903" y="266217"/>
                  </a:lnTo>
                  <a:lnTo>
                    <a:pt x="771486" y="267627"/>
                  </a:lnTo>
                  <a:lnTo>
                    <a:pt x="768070" y="269036"/>
                  </a:lnTo>
                  <a:lnTo>
                    <a:pt x="769861" y="273989"/>
                  </a:lnTo>
                  <a:lnTo>
                    <a:pt x="777151" y="270979"/>
                  </a:lnTo>
                  <a:close/>
                </a:path>
                <a:path w="1396364" h="481964">
                  <a:moveTo>
                    <a:pt x="796594" y="262877"/>
                  </a:moveTo>
                  <a:lnTo>
                    <a:pt x="794321" y="258114"/>
                  </a:lnTo>
                  <a:lnTo>
                    <a:pt x="790917" y="259562"/>
                  </a:lnTo>
                  <a:lnTo>
                    <a:pt x="787514" y="261010"/>
                  </a:lnTo>
                  <a:lnTo>
                    <a:pt x="789317" y="265963"/>
                  </a:lnTo>
                  <a:lnTo>
                    <a:pt x="796594" y="262877"/>
                  </a:lnTo>
                  <a:close/>
                </a:path>
                <a:path w="1396364" h="481964">
                  <a:moveTo>
                    <a:pt x="815987" y="254635"/>
                  </a:moveTo>
                  <a:lnTo>
                    <a:pt x="813701" y="249885"/>
                  </a:lnTo>
                  <a:lnTo>
                    <a:pt x="810298" y="251333"/>
                  </a:lnTo>
                  <a:lnTo>
                    <a:pt x="806894" y="252780"/>
                  </a:lnTo>
                  <a:lnTo>
                    <a:pt x="808710" y="257721"/>
                  </a:lnTo>
                  <a:lnTo>
                    <a:pt x="815987" y="254635"/>
                  </a:lnTo>
                  <a:close/>
                </a:path>
                <a:path w="1396364" h="481964">
                  <a:moveTo>
                    <a:pt x="835367" y="246405"/>
                  </a:moveTo>
                  <a:lnTo>
                    <a:pt x="833069" y="241655"/>
                  </a:lnTo>
                  <a:lnTo>
                    <a:pt x="829665" y="243103"/>
                  </a:lnTo>
                  <a:lnTo>
                    <a:pt x="826262" y="244551"/>
                  </a:lnTo>
                  <a:lnTo>
                    <a:pt x="828090" y="249491"/>
                  </a:lnTo>
                  <a:lnTo>
                    <a:pt x="835367" y="246405"/>
                  </a:lnTo>
                  <a:close/>
                </a:path>
                <a:path w="1396364" h="481964">
                  <a:moveTo>
                    <a:pt x="854748" y="238150"/>
                  </a:moveTo>
                  <a:lnTo>
                    <a:pt x="852449" y="233413"/>
                  </a:lnTo>
                  <a:lnTo>
                    <a:pt x="849045" y="234873"/>
                  </a:lnTo>
                  <a:lnTo>
                    <a:pt x="845642" y="236321"/>
                  </a:lnTo>
                  <a:lnTo>
                    <a:pt x="847483" y="241249"/>
                  </a:lnTo>
                  <a:lnTo>
                    <a:pt x="851115" y="239712"/>
                  </a:lnTo>
                  <a:lnTo>
                    <a:pt x="854748" y="238150"/>
                  </a:lnTo>
                  <a:close/>
                </a:path>
                <a:path w="1396364" h="481964">
                  <a:moveTo>
                    <a:pt x="874064" y="229768"/>
                  </a:moveTo>
                  <a:lnTo>
                    <a:pt x="871766" y="225031"/>
                  </a:lnTo>
                  <a:lnTo>
                    <a:pt x="868362" y="226504"/>
                  </a:lnTo>
                  <a:lnTo>
                    <a:pt x="864971" y="227977"/>
                  </a:lnTo>
                  <a:lnTo>
                    <a:pt x="866825" y="232905"/>
                  </a:lnTo>
                  <a:lnTo>
                    <a:pt x="874064" y="229768"/>
                  </a:lnTo>
                  <a:close/>
                </a:path>
                <a:path w="1396364" h="481964">
                  <a:moveTo>
                    <a:pt x="893394" y="221411"/>
                  </a:moveTo>
                  <a:lnTo>
                    <a:pt x="891082" y="216674"/>
                  </a:lnTo>
                  <a:lnTo>
                    <a:pt x="887679" y="218147"/>
                  </a:lnTo>
                  <a:lnTo>
                    <a:pt x="884275" y="219621"/>
                  </a:lnTo>
                  <a:lnTo>
                    <a:pt x="886155" y="224548"/>
                  </a:lnTo>
                  <a:lnTo>
                    <a:pt x="893394" y="221411"/>
                  </a:lnTo>
                  <a:close/>
                </a:path>
                <a:path w="1396364" h="481964">
                  <a:moveTo>
                    <a:pt x="912723" y="213029"/>
                  </a:moveTo>
                  <a:lnTo>
                    <a:pt x="910399" y="208305"/>
                  </a:lnTo>
                  <a:lnTo>
                    <a:pt x="906995" y="209778"/>
                  </a:lnTo>
                  <a:lnTo>
                    <a:pt x="903605" y="211251"/>
                  </a:lnTo>
                  <a:lnTo>
                    <a:pt x="905471" y="216166"/>
                  </a:lnTo>
                  <a:lnTo>
                    <a:pt x="912723" y="213029"/>
                  </a:lnTo>
                  <a:close/>
                </a:path>
                <a:path w="1396364" h="481964">
                  <a:moveTo>
                    <a:pt x="932014" y="204584"/>
                  </a:moveTo>
                  <a:lnTo>
                    <a:pt x="929678" y="199859"/>
                  </a:lnTo>
                  <a:lnTo>
                    <a:pt x="926287" y="201345"/>
                  </a:lnTo>
                  <a:lnTo>
                    <a:pt x="922896" y="202831"/>
                  </a:lnTo>
                  <a:lnTo>
                    <a:pt x="924775" y="207746"/>
                  </a:lnTo>
                  <a:lnTo>
                    <a:pt x="932014" y="204584"/>
                  </a:lnTo>
                  <a:close/>
                </a:path>
                <a:path w="1396364" h="481964">
                  <a:moveTo>
                    <a:pt x="951293" y="196126"/>
                  </a:moveTo>
                  <a:lnTo>
                    <a:pt x="948956" y="191401"/>
                  </a:lnTo>
                  <a:lnTo>
                    <a:pt x="945565" y="192887"/>
                  </a:lnTo>
                  <a:lnTo>
                    <a:pt x="942174" y="194373"/>
                  </a:lnTo>
                  <a:lnTo>
                    <a:pt x="944067" y="199288"/>
                  </a:lnTo>
                  <a:lnTo>
                    <a:pt x="951293" y="196126"/>
                  </a:lnTo>
                  <a:close/>
                </a:path>
                <a:path w="1396364" h="481964">
                  <a:moveTo>
                    <a:pt x="970584" y="187680"/>
                  </a:moveTo>
                  <a:lnTo>
                    <a:pt x="968248" y="182956"/>
                  </a:lnTo>
                  <a:lnTo>
                    <a:pt x="964857" y="184442"/>
                  </a:lnTo>
                  <a:lnTo>
                    <a:pt x="961466" y="185928"/>
                  </a:lnTo>
                  <a:lnTo>
                    <a:pt x="963358" y="190842"/>
                  </a:lnTo>
                  <a:lnTo>
                    <a:pt x="970584" y="187680"/>
                  </a:lnTo>
                  <a:close/>
                </a:path>
                <a:path w="1396364" h="481964">
                  <a:moveTo>
                    <a:pt x="989850" y="179184"/>
                  </a:moveTo>
                  <a:lnTo>
                    <a:pt x="987513" y="174459"/>
                  </a:lnTo>
                  <a:lnTo>
                    <a:pt x="984123" y="175958"/>
                  </a:lnTo>
                  <a:lnTo>
                    <a:pt x="980732" y="177457"/>
                  </a:lnTo>
                  <a:lnTo>
                    <a:pt x="982637" y="182372"/>
                  </a:lnTo>
                  <a:lnTo>
                    <a:pt x="989850" y="179184"/>
                  </a:lnTo>
                  <a:close/>
                </a:path>
                <a:path w="1396364" h="481964">
                  <a:moveTo>
                    <a:pt x="1009116" y="170688"/>
                  </a:moveTo>
                  <a:lnTo>
                    <a:pt x="1006779" y="165963"/>
                  </a:lnTo>
                  <a:lnTo>
                    <a:pt x="1003388" y="167462"/>
                  </a:lnTo>
                  <a:lnTo>
                    <a:pt x="999998" y="168960"/>
                  </a:lnTo>
                  <a:lnTo>
                    <a:pt x="1001903" y="173875"/>
                  </a:lnTo>
                  <a:lnTo>
                    <a:pt x="1009116" y="170688"/>
                  </a:lnTo>
                  <a:close/>
                </a:path>
                <a:path w="1396364" h="481964">
                  <a:moveTo>
                    <a:pt x="1028395" y="162191"/>
                  </a:moveTo>
                  <a:lnTo>
                    <a:pt x="1026045" y="157467"/>
                  </a:lnTo>
                  <a:lnTo>
                    <a:pt x="1022654" y="158965"/>
                  </a:lnTo>
                  <a:lnTo>
                    <a:pt x="1019263" y="160464"/>
                  </a:lnTo>
                  <a:lnTo>
                    <a:pt x="1021168" y="165379"/>
                  </a:lnTo>
                  <a:lnTo>
                    <a:pt x="1028395" y="162191"/>
                  </a:lnTo>
                  <a:close/>
                </a:path>
                <a:path w="1396364" h="481964">
                  <a:moveTo>
                    <a:pt x="1047661" y="153708"/>
                  </a:moveTo>
                  <a:lnTo>
                    <a:pt x="1045311" y="148983"/>
                  </a:lnTo>
                  <a:lnTo>
                    <a:pt x="1041920" y="150482"/>
                  </a:lnTo>
                  <a:lnTo>
                    <a:pt x="1038529" y="151980"/>
                  </a:lnTo>
                  <a:lnTo>
                    <a:pt x="1040434" y="156883"/>
                  </a:lnTo>
                  <a:lnTo>
                    <a:pt x="1047661" y="153708"/>
                  </a:lnTo>
                  <a:close/>
                </a:path>
                <a:path w="1396364" h="481964">
                  <a:moveTo>
                    <a:pt x="1066914" y="145211"/>
                  </a:moveTo>
                  <a:lnTo>
                    <a:pt x="1064577" y="140487"/>
                  </a:lnTo>
                  <a:lnTo>
                    <a:pt x="1061186" y="141986"/>
                  </a:lnTo>
                  <a:lnTo>
                    <a:pt x="1057795" y="143484"/>
                  </a:lnTo>
                  <a:lnTo>
                    <a:pt x="1059700" y="148386"/>
                  </a:lnTo>
                  <a:lnTo>
                    <a:pt x="1066914" y="145211"/>
                  </a:lnTo>
                  <a:close/>
                </a:path>
                <a:path w="1396364" h="481964">
                  <a:moveTo>
                    <a:pt x="1086192" y="136715"/>
                  </a:moveTo>
                  <a:lnTo>
                    <a:pt x="1083856" y="131991"/>
                  </a:lnTo>
                  <a:lnTo>
                    <a:pt x="1080465" y="133489"/>
                  </a:lnTo>
                  <a:lnTo>
                    <a:pt x="1077074" y="134988"/>
                  </a:lnTo>
                  <a:lnTo>
                    <a:pt x="1078979" y="139903"/>
                  </a:lnTo>
                  <a:lnTo>
                    <a:pt x="1086192" y="136715"/>
                  </a:lnTo>
                  <a:close/>
                </a:path>
                <a:path w="1396364" h="481964">
                  <a:moveTo>
                    <a:pt x="1105458" y="128231"/>
                  </a:moveTo>
                  <a:lnTo>
                    <a:pt x="1103122" y="123507"/>
                  </a:lnTo>
                  <a:lnTo>
                    <a:pt x="1099731" y="124993"/>
                  </a:lnTo>
                  <a:lnTo>
                    <a:pt x="1096340" y="126492"/>
                  </a:lnTo>
                  <a:lnTo>
                    <a:pt x="1098245" y="131406"/>
                  </a:lnTo>
                  <a:lnTo>
                    <a:pt x="1101852" y="129806"/>
                  </a:lnTo>
                  <a:lnTo>
                    <a:pt x="1105458" y="128231"/>
                  </a:lnTo>
                  <a:close/>
                </a:path>
                <a:path w="1396364" h="481964">
                  <a:moveTo>
                    <a:pt x="1124750" y="119786"/>
                  </a:moveTo>
                  <a:lnTo>
                    <a:pt x="1122413" y="115062"/>
                  </a:lnTo>
                  <a:lnTo>
                    <a:pt x="1119022" y="116547"/>
                  </a:lnTo>
                  <a:lnTo>
                    <a:pt x="1115631" y="118033"/>
                  </a:lnTo>
                  <a:lnTo>
                    <a:pt x="1117523" y="122948"/>
                  </a:lnTo>
                  <a:lnTo>
                    <a:pt x="1124750" y="119786"/>
                  </a:lnTo>
                  <a:close/>
                </a:path>
                <a:path w="1396364" h="481964">
                  <a:moveTo>
                    <a:pt x="1144041" y="111328"/>
                  </a:moveTo>
                  <a:lnTo>
                    <a:pt x="1141704" y="106603"/>
                  </a:lnTo>
                  <a:lnTo>
                    <a:pt x="1138313" y="108089"/>
                  </a:lnTo>
                  <a:lnTo>
                    <a:pt x="1134922" y="109575"/>
                  </a:lnTo>
                  <a:lnTo>
                    <a:pt x="1136815" y="114490"/>
                  </a:lnTo>
                  <a:lnTo>
                    <a:pt x="1144041" y="111328"/>
                  </a:lnTo>
                  <a:close/>
                </a:path>
                <a:path w="1396364" h="481964">
                  <a:moveTo>
                    <a:pt x="1163307" y="102882"/>
                  </a:moveTo>
                  <a:lnTo>
                    <a:pt x="1160983" y="98158"/>
                  </a:lnTo>
                  <a:lnTo>
                    <a:pt x="1157592" y="99644"/>
                  </a:lnTo>
                  <a:lnTo>
                    <a:pt x="1154201" y="101130"/>
                  </a:lnTo>
                  <a:lnTo>
                    <a:pt x="1156081" y="106045"/>
                  </a:lnTo>
                  <a:lnTo>
                    <a:pt x="1163307" y="102882"/>
                  </a:lnTo>
                  <a:close/>
                </a:path>
                <a:path w="1396364" h="481964">
                  <a:moveTo>
                    <a:pt x="1182624" y="94513"/>
                  </a:moveTo>
                  <a:lnTo>
                    <a:pt x="1180312" y="89776"/>
                  </a:lnTo>
                  <a:lnTo>
                    <a:pt x="1176909" y="91249"/>
                  </a:lnTo>
                  <a:lnTo>
                    <a:pt x="1173505" y="92722"/>
                  </a:lnTo>
                  <a:lnTo>
                    <a:pt x="1175385" y="97637"/>
                  </a:lnTo>
                  <a:lnTo>
                    <a:pt x="1182624" y="94513"/>
                  </a:lnTo>
                  <a:close/>
                </a:path>
                <a:path w="1396364" h="481964">
                  <a:moveTo>
                    <a:pt x="1201953" y="86144"/>
                  </a:moveTo>
                  <a:lnTo>
                    <a:pt x="1199642" y="81407"/>
                  </a:lnTo>
                  <a:lnTo>
                    <a:pt x="1196238" y="82880"/>
                  </a:lnTo>
                  <a:lnTo>
                    <a:pt x="1192834" y="84353"/>
                  </a:lnTo>
                  <a:lnTo>
                    <a:pt x="1194701" y="89281"/>
                  </a:lnTo>
                  <a:lnTo>
                    <a:pt x="1201953" y="86144"/>
                  </a:lnTo>
                  <a:close/>
                </a:path>
                <a:path w="1396364" h="481964">
                  <a:moveTo>
                    <a:pt x="1221270" y="77787"/>
                  </a:moveTo>
                  <a:lnTo>
                    <a:pt x="1218971" y="73050"/>
                  </a:lnTo>
                  <a:lnTo>
                    <a:pt x="1215567" y="74523"/>
                  </a:lnTo>
                  <a:lnTo>
                    <a:pt x="1212164" y="75996"/>
                  </a:lnTo>
                  <a:lnTo>
                    <a:pt x="1214031" y="80924"/>
                  </a:lnTo>
                  <a:lnTo>
                    <a:pt x="1221270" y="77787"/>
                  </a:lnTo>
                  <a:close/>
                </a:path>
                <a:path w="1396364" h="481964">
                  <a:moveTo>
                    <a:pt x="1240612" y="69481"/>
                  </a:moveTo>
                  <a:lnTo>
                    <a:pt x="1238313" y="64744"/>
                  </a:lnTo>
                  <a:lnTo>
                    <a:pt x="1234909" y="66192"/>
                  </a:lnTo>
                  <a:lnTo>
                    <a:pt x="1231506" y="67640"/>
                  </a:lnTo>
                  <a:lnTo>
                    <a:pt x="1233347" y="72567"/>
                  </a:lnTo>
                  <a:lnTo>
                    <a:pt x="1240612" y="69481"/>
                  </a:lnTo>
                  <a:close/>
                </a:path>
                <a:path w="1396364" h="481964">
                  <a:moveTo>
                    <a:pt x="1259992" y="61252"/>
                  </a:moveTo>
                  <a:lnTo>
                    <a:pt x="1257706" y="56502"/>
                  </a:lnTo>
                  <a:lnTo>
                    <a:pt x="1254302" y="57950"/>
                  </a:lnTo>
                  <a:lnTo>
                    <a:pt x="1250899" y="59397"/>
                  </a:lnTo>
                  <a:lnTo>
                    <a:pt x="1252740" y="64338"/>
                  </a:lnTo>
                  <a:lnTo>
                    <a:pt x="1259992" y="61252"/>
                  </a:lnTo>
                  <a:close/>
                </a:path>
                <a:path w="1396364" h="481964">
                  <a:moveTo>
                    <a:pt x="1279359" y="53022"/>
                  </a:moveTo>
                  <a:lnTo>
                    <a:pt x="1277086" y="48272"/>
                  </a:lnTo>
                  <a:lnTo>
                    <a:pt x="1273683" y="49720"/>
                  </a:lnTo>
                  <a:lnTo>
                    <a:pt x="1270279" y="51168"/>
                  </a:lnTo>
                  <a:lnTo>
                    <a:pt x="1272108" y="56108"/>
                  </a:lnTo>
                  <a:lnTo>
                    <a:pt x="1279359" y="53022"/>
                  </a:lnTo>
                  <a:close/>
                </a:path>
                <a:path w="1396364" h="481964">
                  <a:moveTo>
                    <a:pt x="1298740" y="44792"/>
                  </a:moveTo>
                  <a:lnTo>
                    <a:pt x="1296479" y="40043"/>
                  </a:lnTo>
                  <a:lnTo>
                    <a:pt x="1293063" y="41478"/>
                  </a:lnTo>
                  <a:lnTo>
                    <a:pt x="1289659" y="42926"/>
                  </a:lnTo>
                  <a:lnTo>
                    <a:pt x="1291475" y="47879"/>
                  </a:lnTo>
                  <a:lnTo>
                    <a:pt x="1298740" y="44792"/>
                  </a:lnTo>
                  <a:close/>
                </a:path>
                <a:path w="1396364" h="481964">
                  <a:moveTo>
                    <a:pt x="1318171" y="36728"/>
                  </a:moveTo>
                  <a:lnTo>
                    <a:pt x="1315923" y="31965"/>
                  </a:lnTo>
                  <a:lnTo>
                    <a:pt x="1312506" y="33388"/>
                  </a:lnTo>
                  <a:lnTo>
                    <a:pt x="1309090" y="34810"/>
                  </a:lnTo>
                  <a:lnTo>
                    <a:pt x="1310894" y="39751"/>
                  </a:lnTo>
                  <a:lnTo>
                    <a:pt x="1318171" y="36728"/>
                  </a:lnTo>
                  <a:close/>
                </a:path>
                <a:path w="1396364" h="481964">
                  <a:moveTo>
                    <a:pt x="1337614" y="28663"/>
                  </a:moveTo>
                  <a:lnTo>
                    <a:pt x="1335379" y="23888"/>
                  </a:lnTo>
                  <a:lnTo>
                    <a:pt x="1331963" y="25311"/>
                  </a:lnTo>
                  <a:lnTo>
                    <a:pt x="1328547" y="26733"/>
                  </a:lnTo>
                  <a:lnTo>
                    <a:pt x="1330337" y="31686"/>
                  </a:lnTo>
                  <a:lnTo>
                    <a:pt x="1337614" y="28663"/>
                  </a:lnTo>
                  <a:close/>
                </a:path>
                <a:path w="1396364" h="481964">
                  <a:moveTo>
                    <a:pt x="1357058" y="20586"/>
                  </a:moveTo>
                  <a:lnTo>
                    <a:pt x="1354836" y="15811"/>
                  </a:lnTo>
                  <a:lnTo>
                    <a:pt x="1351419" y="17233"/>
                  </a:lnTo>
                  <a:lnTo>
                    <a:pt x="1348003" y="18656"/>
                  </a:lnTo>
                  <a:lnTo>
                    <a:pt x="1349781" y="23609"/>
                  </a:lnTo>
                  <a:lnTo>
                    <a:pt x="1357058" y="20586"/>
                  </a:lnTo>
                  <a:close/>
                </a:path>
                <a:path w="1396364" h="481964">
                  <a:moveTo>
                    <a:pt x="1376553" y="12661"/>
                  </a:moveTo>
                  <a:lnTo>
                    <a:pt x="1374355" y="7874"/>
                  </a:lnTo>
                  <a:lnTo>
                    <a:pt x="1370914" y="9258"/>
                  </a:lnTo>
                  <a:lnTo>
                    <a:pt x="1367472" y="10642"/>
                  </a:lnTo>
                  <a:lnTo>
                    <a:pt x="1369237" y="15608"/>
                  </a:lnTo>
                  <a:lnTo>
                    <a:pt x="1376553" y="12661"/>
                  </a:lnTo>
                  <a:close/>
                </a:path>
                <a:path w="1396364" h="481964">
                  <a:moveTo>
                    <a:pt x="1396085" y="4787"/>
                  </a:moveTo>
                  <a:lnTo>
                    <a:pt x="1393901" y="0"/>
                  </a:lnTo>
                  <a:lnTo>
                    <a:pt x="1390459" y="1384"/>
                  </a:lnTo>
                  <a:lnTo>
                    <a:pt x="1387017" y="2768"/>
                  </a:lnTo>
                  <a:lnTo>
                    <a:pt x="1388770" y="7734"/>
                  </a:lnTo>
                  <a:lnTo>
                    <a:pt x="1396085" y="478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 descr=""/>
            <p:cNvSpPr/>
            <p:nvPr/>
          </p:nvSpPr>
          <p:spPr>
            <a:xfrm>
              <a:off x="3919982" y="5453290"/>
              <a:ext cx="1127125" cy="289560"/>
            </a:xfrm>
            <a:custGeom>
              <a:avLst/>
              <a:gdLst/>
              <a:ahLst/>
              <a:cxnLst/>
              <a:rect l="l" t="t" r="r" b="b"/>
              <a:pathLst>
                <a:path w="1127125" h="289560">
                  <a:moveTo>
                    <a:pt x="9067" y="286486"/>
                  </a:moveTo>
                  <a:lnTo>
                    <a:pt x="6883" y="281698"/>
                  </a:lnTo>
                  <a:lnTo>
                    <a:pt x="3441" y="283083"/>
                  </a:lnTo>
                  <a:lnTo>
                    <a:pt x="0" y="284467"/>
                  </a:lnTo>
                  <a:lnTo>
                    <a:pt x="1752" y="289433"/>
                  </a:lnTo>
                  <a:lnTo>
                    <a:pt x="9067" y="286486"/>
                  </a:lnTo>
                  <a:close/>
                </a:path>
                <a:path w="1127125" h="289560">
                  <a:moveTo>
                    <a:pt x="28587" y="278625"/>
                  </a:moveTo>
                  <a:lnTo>
                    <a:pt x="26416" y="273824"/>
                  </a:lnTo>
                  <a:lnTo>
                    <a:pt x="22974" y="275209"/>
                  </a:lnTo>
                  <a:lnTo>
                    <a:pt x="19532" y="276593"/>
                  </a:lnTo>
                  <a:lnTo>
                    <a:pt x="21272" y="281571"/>
                  </a:lnTo>
                  <a:lnTo>
                    <a:pt x="28587" y="278625"/>
                  </a:lnTo>
                  <a:close/>
                </a:path>
                <a:path w="1127125" h="289560">
                  <a:moveTo>
                    <a:pt x="48133" y="270802"/>
                  </a:moveTo>
                  <a:lnTo>
                    <a:pt x="45974" y="265988"/>
                  </a:lnTo>
                  <a:lnTo>
                    <a:pt x="42519" y="267335"/>
                  </a:lnTo>
                  <a:lnTo>
                    <a:pt x="39077" y="268719"/>
                  </a:lnTo>
                  <a:lnTo>
                    <a:pt x="40805" y="273697"/>
                  </a:lnTo>
                  <a:lnTo>
                    <a:pt x="44462" y="272224"/>
                  </a:lnTo>
                  <a:lnTo>
                    <a:pt x="48133" y="270802"/>
                  </a:lnTo>
                  <a:close/>
                </a:path>
                <a:path w="1127125" h="289560">
                  <a:moveTo>
                    <a:pt x="67741" y="263169"/>
                  </a:moveTo>
                  <a:lnTo>
                    <a:pt x="65608" y="258356"/>
                  </a:lnTo>
                  <a:lnTo>
                    <a:pt x="62153" y="259702"/>
                  </a:lnTo>
                  <a:lnTo>
                    <a:pt x="58699" y="261048"/>
                  </a:lnTo>
                  <a:lnTo>
                    <a:pt x="60401" y="266026"/>
                  </a:lnTo>
                  <a:lnTo>
                    <a:pt x="67741" y="263169"/>
                  </a:lnTo>
                  <a:close/>
                </a:path>
                <a:path w="1127125" h="289560">
                  <a:moveTo>
                    <a:pt x="87363" y="255549"/>
                  </a:moveTo>
                  <a:lnTo>
                    <a:pt x="85242" y="250723"/>
                  </a:lnTo>
                  <a:lnTo>
                    <a:pt x="81788" y="252069"/>
                  </a:lnTo>
                  <a:lnTo>
                    <a:pt x="78333" y="253415"/>
                  </a:lnTo>
                  <a:lnTo>
                    <a:pt x="80010" y="258406"/>
                  </a:lnTo>
                  <a:lnTo>
                    <a:pt x="87363" y="255549"/>
                  </a:lnTo>
                  <a:close/>
                </a:path>
                <a:path w="1127125" h="289560">
                  <a:moveTo>
                    <a:pt x="106984" y="247916"/>
                  </a:moveTo>
                  <a:lnTo>
                    <a:pt x="104876" y="243090"/>
                  </a:lnTo>
                  <a:lnTo>
                    <a:pt x="101422" y="244436"/>
                  </a:lnTo>
                  <a:lnTo>
                    <a:pt x="97967" y="245783"/>
                  </a:lnTo>
                  <a:lnTo>
                    <a:pt x="99631" y="250774"/>
                  </a:lnTo>
                  <a:lnTo>
                    <a:pt x="106984" y="247916"/>
                  </a:lnTo>
                  <a:close/>
                </a:path>
                <a:path w="1127125" h="289560">
                  <a:moveTo>
                    <a:pt x="126669" y="240487"/>
                  </a:moveTo>
                  <a:lnTo>
                    <a:pt x="124574" y="235648"/>
                  </a:lnTo>
                  <a:lnTo>
                    <a:pt x="121107" y="236943"/>
                  </a:lnTo>
                  <a:lnTo>
                    <a:pt x="117640" y="238239"/>
                  </a:lnTo>
                  <a:lnTo>
                    <a:pt x="119278" y="243243"/>
                  </a:lnTo>
                  <a:lnTo>
                    <a:pt x="126669" y="240487"/>
                  </a:lnTo>
                  <a:close/>
                </a:path>
                <a:path w="1127125" h="289560">
                  <a:moveTo>
                    <a:pt x="146380" y="233133"/>
                  </a:moveTo>
                  <a:lnTo>
                    <a:pt x="144310" y="228282"/>
                  </a:lnTo>
                  <a:lnTo>
                    <a:pt x="140843" y="229577"/>
                  </a:lnTo>
                  <a:lnTo>
                    <a:pt x="137375" y="230873"/>
                  </a:lnTo>
                  <a:lnTo>
                    <a:pt x="138988" y="235889"/>
                  </a:lnTo>
                  <a:lnTo>
                    <a:pt x="146380" y="233133"/>
                  </a:lnTo>
                  <a:close/>
                </a:path>
                <a:path w="1127125" h="289560">
                  <a:moveTo>
                    <a:pt x="166090" y="225780"/>
                  </a:moveTo>
                  <a:lnTo>
                    <a:pt x="164045" y="220929"/>
                  </a:lnTo>
                  <a:lnTo>
                    <a:pt x="160578" y="222224"/>
                  </a:lnTo>
                  <a:lnTo>
                    <a:pt x="157111" y="223520"/>
                  </a:lnTo>
                  <a:lnTo>
                    <a:pt x="158711" y="228536"/>
                  </a:lnTo>
                  <a:lnTo>
                    <a:pt x="166090" y="225780"/>
                  </a:lnTo>
                  <a:close/>
                </a:path>
                <a:path w="1127125" h="289560">
                  <a:moveTo>
                    <a:pt x="185826" y="218440"/>
                  </a:moveTo>
                  <a:lnTo>
                    <a:pt x="183807" y="213575"/>
                  </a:lnTo>
                  <a:lnTo>
                    <a:pt x="180327" y="214858"/>
                  </a:lnTo>
                  <a:lnTo>
                    <a:pt x="176860" y="216154"/>
                  </a:lnTo>
                  <a:lnTo>
                    <a:pt x="178435" y="221183"/>
                  </a:lnTo>
                  <a:lnTo>
                    <a:pt x="182130" y="219798"/>
                  </a:lnTo>
                  <a:lnTo>
                    <a:pt x="185826" y="218440"/>
                  </a:lnTo>
                  <a:close/>
                </a:path>
                <a:path w="1127125" h="289560">
                  <a:moveTo>
                    <a:pt x="205663" y="211416"/>
                  </a:moveTo>
                  <a:lnTo>
                    <a:pt x="203657" y="206540"/>
                  </a:lnTo>
                  <a:lnTo>
                    <a:pt x="200164" y="207784"/>
                  </a:lnTo>
                  <a:lnTo>
                    <a:pt x="196672" y="209029"/>
                  </a:lnTo>
                  <a:lnTo>
                    <a:pt x="198234" y="214058"/>
                  </a:lnTo>
                  <a:lnTo>
                    <a:pt x="205663" y="211416"/>
                  </a:lnTo>
                  <a:close/>
                </a:path>
                <a:path w="1127125" h="289560">
                  <a:moveTo>
                    <a:pt x="225501" y="204381"/>
                  </a:moveTo>
                  <a:lnTo>
                    <a:pt x="223520" y="199491"/>
                  </a:lnTo>
                  <a:lnTo>
                    <a:pt x="220027" y="200736"/>
                  </a:lnTo>
                  <a:lnTo>
                    <a:pt x="216535" y="201980"/>
                  </a:lnTo>
                  <a:lnTo>
                    <a:pt x="218071" y="207022"/>
                  </a:lnTo>
                  <a:lnTo>
                    <a:pt x="225501" y="204381"/>
                  </a:lnTo>
                  <a:close/>
                </a:path>
                <a:path w="1127125" h="289560">
                  <a:moveTo>
                    <a:pt x="245325" y="197332"/>
                  </a:moveTo>
                  <a:lnTo>
                    <a:pt x="243370" y="192443"/>
                  </a:lnTo>
                  <a:lnTo>
                    <a:pt x="239877" y="193687"/>
                  </a:lnTo>
                  <a:lnTo>
                    <a:pt x="236385" y="194932"/>
                  </a:lnTo>
                  <a:lnTo>
                    <a:pt x="237896" y="199974"/>
                  </a:lnTo>
                  <a:lnTo>
                    <a:pt x="245325" y="197332"/>
                  </a:lnTo>
                  <a:close/>
                </a:path>
                <a:path w="1127125" h="289560">
                  <a:moveTo>
                    <a:pt x="265214" y="190461"/>
                  </a:moveTo>
                  <a:lnTo>
                    <a:pt x="263283" y="185559"/>
                  </a:lnTo>
                  <a:lnTo>
                    <a:pt x="259765" y="186740"/>
                  </a:lnTo>
                  <a:lnTo>
                    <a:pt x="256247" y="187921"/>
                  </a:lnTo>
                  <a:lnTo>
                    <a:pt x="257746" y="192976"/>
                  </a:lnTo>
                  <a:lnTo>
                    <a:pt x="265214" y="190461"/>
                  </a:lnTo>
                  <a:close/>
                </a:path>
                <a:path w="1127125" h="289560">
                  <a:moveTo>
                    <a:pt x="285165" y="183769"/>
                  </a:moveTo>
                  <a:lnTo>
                    <a:pt x="283260" y="178854"/>
                  </a:lnTo>
                  <a:lnTo>
                    <a:pt x="279742" y="180035"/>
                  </a:lnTo>
                  <a:lnTo>
                    <a:pt x="276225" y="181216"/>
                  </a:lnTo>
                  <a:lnTo>
                    <a:pt x="277698" y="186270"/>
                  </a:lnTo>
                  <a:lnTo>
                    <a:pt x="285165" y="183769"/>
                  </a:lnTo>
                  <a:close/>
                </a:path>
                <a:path w="1127125" h="289560">
                  <a:moveTo>
                    <a:pt x="305104" y="177063"/>
                  </a:moveTo>
                  <a:lnTo>
                    <a:pt x="303225" y="172148"/>
                  </a:lnTo>
                  <a:lnTo>
                    <a:pt x="299707" y="173329"/>
                  </a:lnTo>
                  <a:lnTo>
                    <a:pt x="296189" y="174510"/>
                  </a:lnTo>
                  <a:lnTo>
                    <a:pt x="297637" y="179578"/>
                  </a:lnTo>
                  <a:lnTo>
                    <a:pt x="305104" y="177063"/>
                  </a:lnTo>
                  <a:close/>
                </a:path>
                <a:path w="1127125" h="289560">
                  <a:moveTo>
                    <a:pt x="325056" y="170370"/>
                  </a:moveTo>
                  <a:lnTo>
                    <a:pt x="323202" y="165442"/>
                  </a:lnTo>
                  <a:lnTo>
                    <a:pt x="319684" y="166624"/>
                  </a:lnTo>
                  <a:lnTo>
                    <a:pt x="316166" y="167805"/>
                  </a:lnTo>
                  <a:lnTo>
                    <a:pt x="317588" y="172885"/>
                  </a:lnTo>
                  <a:lnTo>
                    <a:pt x="325056" y="170370"/>
                  </a:lnTo>
                  <a:close/>
                </a:path>
                <a:path w="1127125" h="289560">
                  <a:moveTo>
                    <a:pt x="345109" y="163969"/>
                  </a:moveTo>
                  <a:lnTo>
                    <a:pt x="343268" y="159029"/>
                  </a:lnTo>
                  <a:lnTo>
                    <a:pt x="339737" y="160147"/>
                  </a:lnTo>
                  <a:lnTo>
                    <a:pt x="336207" y="161264"/>
                  </a:lnTo>
                  <a:lnTo>
                    <a:pt x="337591" y="166344"/>
                  </a:lnTo>
                  <a:lnTo>
                    <a:pt x="345109" y="163969"/>
                  </a:lnTo>
                  <a:close/>
                </a:path>
                <a:path w="1127125" h="289560">
                  <a:moveTo>
                    <a:pt x="365175" y="157657"/>
                  </a:moveTo>
                  <a:lnTo>
                    <a:pt x="363359" y="152704"/>
                  </a:lnTo>
                  <a:lnTo>
                    <a:pt x="359829" y="153822"/>
                  </a:lnTo>
                  <a:lnTo>
                    <a:pt x="356298" y="154940"/>
                  </a:lnTo>
                  <a:lnTo>
                    <a:pt x="357657" y="160020"/>
                  </a:lnTo>
                  <a:lnTo>
                    <a:pt x="365175" y="157657"/>
                  </a:lnTo>
                  <a:close/>
                </a:path>
                <a:path w="1127125" h="289560">
                  <a:moveTo>
                    <a:pt x="385254" y="151320"/>
                  </a:moveTo>
                  <a:lnTo>
                    <a:pt x="383463" y="146367"/>
                  </a:lnTo>
                  <a:lnTo>
                    <a:pt x="379933" y="147485"/>
                  </a:lnTo>
                  <a:lnTo>
                    <a:pt x="376402" y="148602"/>
                  </a:lnTo>
                  <a:lnTo>
                    <a:pt x="377736" y="153695"/>
                  </a:lnTo>
                  <a:lnTo>
                    <a:pt x="385254" y="151320"/>
                  </a:lnTo>
                  <a:close/>
                </a:path>
                <a:path w="1127125" h="289560">
                  <a:moveTo>
                    <a:pt x="405320" y="145021"/>
                  </a:moveTo>
                  <a:lnTo>
                    <a:pt x="403567" y="140055"/>
                  </a:lnTo>
                  <a:lnTo>
                    <a:pt x="400024" y="141147"/>
                  </a:lnTo>
                  <a:lnTo>
                    <a:pt x="396494" y="142265"/>
                  </a:lnTo>
                  <a:lnTo>
                    <a:pt x="397802" y="147370"/>
                  </a:lnTo>
                  <a:lnTo>
                    <a:pt x="401561" y="146177"/>
                  </a:lnTo>
                  <a:lnTo>
                    <a:pt x="405320" y="145021"/>
                  </a:lnTo>
                  <a:close/>
                </a:path>
                <a:path w="1127125" h="289560">
                  <a:moveTo>
                    <a:pt x="425526" y="139128"/>
                  </a:moveTo>
                  <a:lnTo>
                    <a:pt x="423786" y="134150"/>
                  </a:lnTo>
                  <a:lnTo>
                    <a:pt x="420230" y="135191"/>
                  </a:lnTo>
                  <a:lnTo>
                    <a:pt x="416674" y="136232"/>
                  </a:lnTo>
                  <a:lnTo>
                    <a:pt x="417957" y="141338"/>
                  </a:lnTo>
                  <a:lnTo>
                    <a:pt x="425526" y="139128"/>
                  </a:lnTo>
                  <a:close/>
                </a:path>
                <a:path w="1127125" h="289560">
                  <a:moveTo>
                    <a:pt x="445706" y="133197"/>
                  </a:moveTo>
                  <a:lnTo>
                    <a:pt x="444004" y="128219"/>
                  </a:lnTo>
                  <a:lnTo>
                    <a:pt x="440448" y="129260"/>
                  </a:lnTo>
                  <a:lnTo>
                    <a:pt x="436892" y="130302"/>
                  </a:lnTo>
                  <a:lnTo>
                    <a:pt x="438150" y="135420"/>
                  </a:lnTo>
                  <a:lnTo>
                    <a:pt x="445706" y="133197"/>
                  </a:lnTo>
                  <a:close/>
                </a:path>
                <a:path w="1127125" h="289560">
                  <a:moveTo>
                    <a:pt x="465899" y="127279"/>
                  </a:moveTo>
                  <a:lnTo>
                    <a:pt x="464223" y="122288"/>
                  </a:lnTo>
                  <a:lnTo>
                    <a:pt x="460667" y="123329"/>
                  </a:lnTo>
                  <a:lnTo>
                    <a:pt x="457111" y="124371"/>
                  </a:lnTo>
                  <a:lnTo>
                    <a:pt x="458330" y="129501"/>
                  </a:lnTo>
                  <a:lnTo>
                    <a:pt x="465899" y="127279"/>
                  </a:lnTo>
                  <a:close/>
                </a:path>
                <a:path w="1127125" h="289560">
                  <a:moveTo>
                    <a:pt x="486143" y="121500"/>
                  </a:moveTo>
                  <a:lnTo>
                    <a:pt x="484492" y="116497"/>
                  </a:lnTo>
                  <a:lnTo>
                    <a:pt x="480910" y="117462"/>
                  </a:lnTo>
                  <a:lnTo>
                    <a:pt x="477329" y="118427"/>
                  </a:lnTo>
                  <a:lnTo>
                    <a:pt x="478536" y="123558"/>
                  </a:lnTo>
                  <a:lnTo>
                    <a:pt x="486143" y="121500"/>
                  </a:lnTo>
                  <a:close/>
                </a:path>
                <a:path w="1127125" h="289560">
                  <a:moveTo>
                    <a:pt x="506450" y="116027"/>
                  </a:moveTo>
                  <a:lnTo>
                    <a:pt x="504837" y="111010"/>
                  </a:lnTo>
                  <a:lnTo>
                    <a:pt x="501256" y="111975"/>
                  </a:lnTo>
                  <a:lnTo>
                    <a:pt x="497674" y="112941"/>
                  </a:lnTo>
                  <a:lnTo>
                    <a:pt x="498843" y="118084"/>
                  </a:lnTo>
                  <a:lnTo>
                    <a:pt x="506450" y="116027"/>
                  </a:lnTo>
                  <a:close/>
                </a:path>
                <a:path w="1127125" h="289560">
                  <a:moveTo>
                    <a:pt x="526757" y="110528"/>
                  </a:moveTo>
                  <a:lnTo>
                    <a:pt x="525170" y="105511"/>
                  </a:lnTo>
                  <a:lnTo>
                    <a:pt x="521589" y="106476"/>
                  </a:lnTo>
                  <a:lnTo>
                    <a:pt x="518007" y="107442"/>
                  </a:lnTo>
                  <a:lnTo>
                    <a:pt x="519150" y="112585"/>
                  </a:lnTo>
                  <a:lnTo>
                    <a:pt x="526757" y="110528"/>
                  </a:lnTo>
                  <a:close/>
                </a:path>
                <a:path w="1127125" h="289560">
                  <a:moveTo>
                    <a:pt x="547077" y="105041"/>
                  </a:moveTo>
                  <a:lnTo>
                    <a:pt x="545515" y="100012"/>
                  </a:lnTo>
                  <a:lnTo>
                    <a:pt x="541934" y="100977"/>
                  </a:lnTo>
                  <a:lnTo>
                    <a:pt x="538353" y="101942"/>
                  </a:lnTo>
                  <a:lnTo>
                    <a:pt x="539470" y="107099"/>
                  </a:lnTo>
                  <a:lnTo>
                    <a:pt x="547077" y="105041"/>
                  </a:lnTo>
                  <a:close/>
                </a:path>
                <a:path w="1127125" h="289560">
                  <a:moveTo>
                    <a:pt x="567448" y="99783"/>
                  </a:moveTo>
                  <a:lnTo>
                    <a:pt x="565912" y="94742"/>
                  </a:lnTo>
                  <a:lnTo>
                    <a:pt x="562317" y="95631"/>
                  </a:lnTo>
                  <a:lnTo>
                    <a:pt x="558723" y="96520"/>
                  </a:lnTo>
                  <a:lnTo>
                    <a:pt x="559803" y="101676"/>
                  </a:lnTo>
                  <a:lnTo>
                    <a:pt x="567448" y="99783"/>
                  </a:lnTo>
                  <a:close/>
                </a:path>
                <a:path w="1127125" h="289560">
                  <a:moveTo>
                    <a:pt x="587883" y="94754"/>
                  </a:moveTo>
                  <a:lnTo>
                    <a:pt x="586371" y="89700"/>
                  </a:lnTo>
                  <a:lnTo>
                    <a:pt x="582777" y="90589"/>
                  </a:lnTo>
                  <a:lnTo>
                    <a:pt x="579183" y="91478"/>
                  </a:lnTo>
                  <a:lnTo>
                    <a:pt x="580224" y="96634"/>
                  </a:lnTo>
                  <a:lnTo>
                    <a:pt x="587883" y="94754"/>
                  </a:lnTo>
                  <a:close/>
                </a:path>
                <a:path w="1127125" h="289560">
                  <a:moveTo>
                    <a:pt x="608317" y="89712"/>
                  </a:moveTo>
                  <a:lnTo>
                    <a:pt x="606831" y="84658"/>
                  </a:lnTo>
                  <a:lnTo>
                    <a:pt x="603237" y="85547"/>
                  </a:lnTo>
                  <a:lnTo>
                    <a:pt x="599643" y="86436"/>
                  </a:lnTo>
                  <a:lnTo>
                    <a:pt x="600659" y="91605"/>
                  </a:lnTo>
                  <a:lnTo>
                    <a:pt x="608317" y="89712"/>
                  </a:lnTo>
                  <a:close/>
                </a:path>
                <a:path w="1127125" h="289560">
                  <a:moveTo>
                    <a:pt x="628738" y="84683"/>
                  </a:moveTo>
                  <a:lnTo>
                    <a:pt x="627291" y="79616"/>
                  </a:lnTo>
                  <a:lnTo>
                    <a:pt x="623697" y="80505"/>
                  </a:lnTo>
                  <a:lnTo>
                    <a:pt x="620102" y="81394"/>
                  </a:lnTo>
                  <a:lnTo>
                    <a:pt x="621080" y="86563"/>
                  </a:lnTo>
                  <a:lnTo>
                    <a:pt x="628738" y="84683"/>
                  </a:lnTo>
                  <a:close/>
                </a:path>
                <a:path w="1127125" h="289560">
                  <a:moveTo>
                    <a:pt x="649236" y="79959"/>
                  </a:moveTo>
                  <a:lnTo>
                    <a:pt x="647827" y="74879"/>
                  </a:lnTo>
                  <a:lnTo>
                    <a:pt x="644207" y="75679"/>
                  </a:lnTo>
                  <a:lnTo>
                    <a:pt x="640588" y="76479"/>
                  </a:lnTo>
                  <a:lnTo>
                    <a:pt x="641540" y="81661"/>
                  </a:lnTo>
                  <a:lnTo>
                    <a:pt x="649236" y="79959"/>
                  </a:lnTo>
                  <a:close/>
                </a:path>
                <a:path w="1127125" h="289560">
                  <a:moveTo>
                    <a:pt x="669785" y="75399"/>
                  </a:moveTo>
                  <a:lnTo>
                    <a:pt x="668401" y="70319"/>
                  </a:lnTo>
                  <a:lnTo>
                    <a:pt x="664781" y="71120"/>
                  </a:lnTo>
                  <a:lnTo>
                    <a:pt x="661162" y="71920"/>
                  </a:lnTo>
                  <a:lnTo>
                    <a:pt x="662089" y="77101"/>
                  </a:lnTo>
                  <a:lnTo>
                    <a:pt x="669785" y="75399"/>
                  </a:lnTo>
                  <a:close/>
                </a:path>
                <a:path w="1127125" h="289560">
                  <a:moveTo>
                    <a:pt x="690333" y="70853"/>
                  </a:moveTo>
                  <a:lnTo>
                    <a:pt x="688975" y="65760"/>
                  </a:lnTo>
                  <a:lnTo>
                    <a:pt x="685355" y="66560"/>
                  </a:lnTo>
                  <a:lnTo>
                    <a:pt x="681736" y="67360"/>
                  </a:lnTo>
                  <a:lnTo>
                    <a:pt x="682625" y="72555"/>
                  </a:lnTo>
                  <a:lnTo>
                    <a:pt x="690333" y="70853"/>
                  </a:lnTo>
                  <a:close/>
                </a:path>
                <a:path w="1127125" h="289560">
                  <a:moveTo>
                    <a:pt x="710869" y="66294"/>
                  </a:moveTo>
                  <a:lnTo>
                    <a:pt x="709549" y="61201"/>
                  </a:lnTo>
                  <a:lnTo>
                    <a:pt x="705929" y="62001"/>
                  </a:lnTo>
                  <a:lnTo>
                    <a:pt x="702310" y="62801"/>
                  </a:lnTo>
                  <a:lnTo>
                    <a:pt x="703173" y="67995"/>
                  </a:lnTo>
                  <a:lnTo>
                    <a:pt x="710869" y="66294"/>
                  </a:lnTo>
                  <a:close/>
                </a:path>
                <a:path w="1127125" h="289560">
                  <a:moveTo>
                    <a:pt x="731469" y="62077"/>
                  </a:moveTo>
                  <a:lnTo>
                    <a:pt x="730173" y="56972"/>
                  </a:lnTo>
                  <a:lnTo>
                    <a:pt x="726541" y="57683"/>
                  </a:lnTo>
                  <a:lnTo>
                    <a:pt x="722909" y="58394"/>
                  </a:lnTo>
                  <a:lnTo>
                    <a:pt x="723734" y="63601"/>
                  </a:lnTo>
                  <a:lnTo>
                    <a:pt x="731469" y="62077"/>
                  </a:lnTo>
                  <a:close/>
                </a:path>
                <a:path w="1127125" h="289560">
                  <a:moveTo>
                    <a:pt x="752132" y="58026"/>
                  </a:moveTo>
                  <a:lnTo>
                    <a:pt x="750862" y="52908"/>
                  </a:lnTo>
                  <a:lnTo>
                    <a:pt x="747229" y="53619"/>
                  </a:lnTo>
                  <a:lnTo>
                    <a:pt x="743585" y="54330"/>
                  </a:lnTo>
                  <a:lnTo>
                    <a:pt x="744397" y="59537"/>
                  </a:lnTo>
                  <a:lnTo>
                    <a:pt x="752132" y="58026"/>
                  </a:lnTo>
                  <a:close/>
                </a:path>
                <a:path w="1127125" h="289560">
                  <a:moveTo>
                    <a:pt x="772769" y="53975"/>
                  </a:moveTo>
                  <a:lnTo>
                    <a:pt x="771537" y="48856"/>
                  </a:lnTo>
                  <a:lnTo>
                    <a:pt x="767905" y="49568"/>
                  </a:lnTo>
                  <a:lnTo>
                    <a:pt x="764273" y="50279"/>
                  </a:lnTo>
                  <a:lnTo>
                    <a:pt x="765035" y="55499"/>
                  </a:lnTo>
                  <a:lnTo>
                    <a:pt x="772769" y="53975"/>
                  </a:lnTo>
                  <a:close/>
                </a:path>
                <a:path w="1127125" h="289560">
                  <a:moveTo>
                    <a:pt x="793419" y="49936"/>
                  </a:moveTo>
                  <a:lnTo>
                    <a:pt x="792213" y="44805"/>
                  </a:lnTo>
                  <a:lnTo>
                    <a:pt x="788581" y="45516"/>
                  </a:lnTo>
                  <a:lnTo>
                    <a:pt x="784948" y="46228"/>
                  </a:lnTo>
                  <a:lnTo>
                    <a:pt x="785685" y="51447"/>
                  </a:lnTo>
                  <a:lnTo>
                    <a:pt x="793419" y="49936"/>
                  </a:lnTo>
                  <a:close/>
                </a:path>
                <a:path w="1127125" h="289560">
                  <a:moveTo>
                    <a:pt x="814133" y="46202"/>
                  </a:moveTo>
                  <a:lnTo>
                    <a:pt x="812965" y="41059"/>
                  </a:lnTo>
                  <a:lnTo>
                    <a:pt x="809307" y="41681"/>
                  </a:lnTo>
                  <a:lnTo>
                    <a:pt x="805649" y="42303"/>
                  </a:lnTo>
                  <a:lnTo>
                    <a:pt x="806361" y="47523"/>
                  </a:lnTo>
                  <a:lnTo>
                    <a:pt x="814133" y="46202"/>
                  </a:lnTo>
                  <a:close/>
                </a:path>
                <a:path w="1127125" h="289560">
                  <a:moveTo>
                    <a:pt x="834859" y="42672"/>
                  </a:moveTo>
                  <a:lnTo>
                    <a:pt x="833729" y="37528"/>
                  </a:lnTo>
                  <a:lnTo>
                    <a:pt x="830072" y="38150"/>
                  </a:lnTo>
                  <a:lnTo>
                    <a:pt x="826414" y="38773"/>
                  </a:lnTo>
                  <a:lnTo>
                    <a:pt x="827087" y="43992"/>
                  </a:lnTo>
                  <a:lnTo>
                    <a:pt x="834859" y="42672"/>
                  </a:lnTo>
                  <a:close/>
                </a:path>
                <a:path w="1127125" h="289560">
                  <a:moveTo>
                    <a:pt x="855599" y="39154"/>
                  </a:moveTo>
                  <a:lnTo>
                    <a:pt x="854506" y="33997"/>
                  </a:lnTo>
                  <a:lnTo>
                    <a:pt x="850849" y="34620"/>
                  </a:lnTo>
                  <a:lnTo>
                    <a:pt x="847191" y="35242"/>
                  </a:lnTo>
                  <a:lnTo>
                    <a:pt x="847839" y="40474"/>
                  </a:lnTo>
                  <a:lnTo>
                    <a:pt x="855599" y="39154"/>
                  </a:lnTo>
                  <a:close/>
                </a:path>
                <a:path w="1127125" h="289560">
                  <a:moveTo>
                    <a:pt x="876350" y="35623"/>
                  </a:moveTo>
                  <a:lnTo>
                    <a:pt x="875284" y="30467"/>
                  </a:lnTo>
                  <a:lnTo>
                    <a:pt x="871626" y="31089"/>
                  </a:lnTo>
                  <a:lnTo>
                    <a:pt x="867968" y="31711"/>
                  </a:lnTo>
                  <a:lnTo>
                    <a:pt x="868578" y="36944"/>
                  </a:lnTo>
                  <a:lnTo>
                    <a:pt x="876350" y="35623"/>
                  </a:lnTo>
                  <a:close/>
                </a:path>
                <a:path w="1127125" h="289560">
                  <a:moveTo>
                    <a:pt x="897140" y="32372"/>
                  </a:moveTo>
                  <a:lnTo>
                    <a:pt x="896099" y="27216"/>
                  </a:lnTo>
                  <a:lnTo>
                    <a:pt x="892429" y="27736"/>
                  </a:lnTo>
                  <a:lnTo>
                    <a:pt x="888758" y="28257"/>
                  </a:lnTo>
                  <a:lnTo>
                    <a:pt x="889330" y="33502"/>
                  </a:lnTo>
                  <a:lnTo>
                    <a:pt x="897140" y="32372"/>
                  </a:lnTo>
                  <a:close/>
                </a:path>
                <a:path w="1127125" h="289560">
                  <a:moveTo>
                    <a:pt x="917956" y="29387"/>
                  </a:moveTo>
                  <a:lnTo>
                    <a:pt x="916952" y="24218"/>
                  </a:lnTo>
                  <a:lnTo>
                    <a:pt x="913282" y="24739"/>
                  </a:lnTo>
                  <a:lnTo>
                    <a:pt x="909612" y="25260"/>
                  </a:lnTo>
                  <a:lnTo>
                    <a:pt x="910158" y="30505"/>
                  </a:lnTo>
                  <a:lnTo>
                    <a:pt x="917956" y="29387"/>
                  </a:lnTo>
                  <a:close/>
                </a:path>
                <a:path w="1127125" h="289560">
                  <a:moveTo>
                    <a:pt x="938796" y="26390"/>
                  </a:moveTo>
                  <a:lnTo>
                    <a:pt x="937818" y="21221"/>
                  </a:lnTo>
                  <a:lnTo>
                    <a:pt x="934148" y="21742"/>
                  </a:lnTo>
                  <a:lnTo>
                    <a:pt x="930478" y="22263"/>
                  </a:lnTo>
                  <a:lnTo>
                    <a:pt x="930986" y="27508"/>
                  </a:lnTo>
                  <a:lnTo>
                    <a:pt x="938796" y="26390"/>
                  </a:lnTo>
                  <a:close/>
                </a:path>
                <a:path w="1127125" h="289560">
                  <a:moveTo>
                    <a:pt x="959612" y="23418"/>
                  </a:moveTo>
                  <a:lnTo>
                    <a:pt x="958672" y="18237"/>
                  </a:lnTo>
                  <a:lnTo>
                    <a:pt x="955001" y="18757"/>
                  </a:lnTo>
                  <a:lnTo>
                    <a:pt x="951331" y="19278"/>
                  </a:lnTo>
                  <a:lnTo>
                    <a:pt x="951814" y="24536"/>
                  </a:lnTo>
                  <a:lnTo>
                    <a:pt x="959612" y="23418"/>
                  </a:lnTo>
                  <a:close/>
                </a:path>
                <a:path w="1127125" h="289560">
                  <a:moveTo>
                    <a:pt x="980452" y="20586"/>
                  </a:moveTo>
                  <a:lnTo>
                    <a:pt x="979551" y="15392"/>
                  </a:lnTo>
                  <a:lnTo>
                    <a:pt x="975868" y="15824"/>
                  </a:lnTo>
                  <a:lnTo>
                    <a:pt x="972185" y="16256"/>
                  </a:lnTo>
                  <a:lnTo>
                    <a:pt x="972629" y="21501"/>
                  </a:lnTo>
                  <a:lnTo>
                    <a:pt x="980452" y="20586"/>
                  </a:lnTo>
                  <a:close/>
                </a:path>
                <a:path w="1127125" h="289560">
                  <a:moveTo>
                    <a:pt x="1001369" y="18148"/>
                  </a:moveTo>
                  <a:lnTo>
                    <a:pt x="1000493" y="12954"/>
                  </a:lnTo>
                  <a:lnTo>
                    <a:pt x="996810" y="13385"/>
                  </a:lnTo>
                  <a:lnTo>
                    <a:pt x="993127" y="13817"/>
                  </a:lnTo>
                  <a:lnTo>
                    <a:pt x="993533" y="19062"/>
                  </a:lnTo>
                  <a:lnTo>
                    <a:pt x="1001369" y="18148"/>
                  </a:lnTo>
                  <a:close/>
                </a:path>
                <a:path w="1127125" h="289560">
                  <a:moveTo>
                    <a:pt x="1022261" y="15722"/>
                  </a:moveTo>
                  <a:lnTo>
                    <a:pt x="1021422" y="10515"/>
                  </a:lnTo>
                  <a:lnTo>
                    <a:pt x="1017739" y="10947"/>
                  </a:lnTo>
                  <a:lnTo>
                    <a:pt x="1014056" y="11379"/>
                  </a:lnTo>
                  <a:lnTo>
                    <a:pt x="1014437" y="16637"/>
                  </a:lnTo>
                  <a:lnTo>
                    <a:pt x="1022261" y="15722"/>
                  </a:lnTo>
                  <a:close/>
                </a:path>
                <a:path w="1127125" h="289560">
                  <a:moveTo>
                    <a:pt x="1043165" y="13271"/>
                  </a:moveTo>
                  <a:lnTo>
                    <a:pt x="1042352" y="8064"/>
                  </a:lnTo>
                  <a:lnTo>
                    <a:pt x="1038669" y="8496"/>
                  </a:lnTo>
                  <a:lnTo>
                    <a:pt x="1034986" y="8928"/>
                  </a:lnTo>
                  <a:lnTo>
                    <a:pt x="1035329" y="14185"/>
                  </a:lnTo>
                  <a:lnTo>
                    <a:pt x="1043165" y="13271"/>
                  </a:lnTo>
                  <a:close/>
                </a:path>
                <a:path w="1127125" h="289560">
                  <a:moveTo>
                    <a:pt x="1064056" y="10833"/>
                  </a:moveTo>
                  <a:lnTo>
                    <a:pt x="1063282" y="5626"/>
                  </a:lnTo>
                  <a:lnTo>
                    <a:pt x="1059599" y="6057"/>
                  </a:lnTo>
                  <a:lnTo>
                    <a:pt x="1055916" y="6489"/>
                  </a:lnTo>
                  <a:lnTo>
                    <a:pt x="1056233" y="11747"/>
                  </a:lnTo>
                  <a:lnTo>
                    <a:pt x="1064056" y="10833"/>
                  </a:lnTo>
                  <a:close/>
                </a:path>
                <a:path w="1127125" h="289560">
                  <a:moveTo>
                    <a:pt x="1085011" y="8978"/>
                  </a:moveTo>
                  <a:lnTo>
                    <a:pt x="1084275" y="3759"/>
                  </a:lnTo>
                  <a:lnTo>
                    <a:pt x="1080579" y="4089"/>
                  </a:lnTo>
                  <a:lnTo>
                    <a:pt x="1076883" y="4419"/>
                  </a:lnTo>
                  <a:lnTo>
                    <a:pt x="1077163" y="9677"/>
                  </a:lnTo>
                  <a:lnTo>
                    <a:pt x="1085011" y="8978"/>
                  </a:lnTo>
                  <a:close/>
                </a:path>
                <a:path w="1127125" h="289560">
                  <a:moveTo>
                    <a:pt x="1105966" y="7099"/>
                  </a:moveTo>
                  <a:lnTo>
                    <a:pt x="1105255" y="1879"/>
                  </a:lnTo>
                  <a:lnTo>
                    <a:pt x="1101559" y="2209"/>
                  </a:lnTo>
                  <a:lnTo>
                    <a:pt x="1097864" y="2540"/>
                  </a:lnTo>
                  <a:lnTo>
                    <a:pt x="1098118" y="7797"/>
                  </a:lnTo>
                  <a:lnTo>
                    <a:pt x="1105966" y="7099"/>
                  </a:lnTo>
                  <a:close/>
                </a:path>
                <a:path w="1127125" h="289560">
                  <a:moveTo>
                    <a:pt x="1126921" y="5219"/>
                  </a:moveTo>
                  <a:lnTo>
                    <a:pt x="1126248" y="0"/>
                  </a:lnTo>
                  <a:lnTo>
                    <a:pt x="1122553" y="330"/>
                  </a:lnTo>
                  <a:lnTo>
                    <a:pt x="1118857" y="660"/>
                  </a:lnTo>
                  <a:lnTo>
                    <a:pt x="1119073" y="5918"/>
                  </a:lnTo>
                  <a:lnTo>
                    <a:pt x="1126921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 descr=""/>
            <p:cNvSpPr/>
            <p:nvPr/>
          </p:nvSpPr>
          <p:spPr>
            <a:xfrm>
              <a:off x="5059833" y="5449022"/>
              <a:ext cx="492125" cy="0"/>
            </a:xfrm>
            <a:custGeom>
              <a:avLst/>
              <a:gdLst/>
              <a:ahLst/>
              <a:cxnLst/>
              <a:rect l="l" t="t" r="r" b="b"/>
              <a:pathLst>
                <a:path w="492125" h="0">
                  <a:moveTo>
                    <a:pt x="0" y="0"/>
                  </a:moveTo>
                  <a:lnTo>
                    <a:pt x="491651" y="0"/>
                  </a:lnTo>
                </a:path>
              </a:pathLst>
            </a:custGeom>
            <a:ln w="1661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 descr=""/>
            <p:cNvSpPr/>
            <p:nvPr/>
          </p:nvSpPr>
          <p:spPr>
            <a:xfrm>
              <a:off x="792975" y="5457608"/>
              <a:ext cx="1282065" cy="735330"/>
            </a:xfrm>
            <a:custGeom>
              <a:avLst/>
              <a:gdLst/>
              <a:ahLst/>
              <a:cxnLst/>
              <a:rect l="l" t="t" r="r" b="b"/>
              <a:pathLst>
                <a:path w="1282064" h="735329">
                  <a:moveTo>
                    <a:pt x="9398" y="4749"/>
                  </a:moveTo>
                  <a:lnTo>
                    <a:pt x="6540" y="2374"/>
                  </a:lnTo>
                  <a:lnTo>
                    <a:pt x="3683" y="0"/>
                  </a:lnTo>
                  <a:lnTo>
                    <a:pt x="0" y="3873"/>
                  </a:lnTo>
                  <a:lnTo>
                    <a:pt x="3162" y="6400"/>
                  </a:lnTo>
                  <a:lnTo>
                    <a:pt x="6210" y="8928"/>
                  </a:lnTo>
                  <a:lnTo>
                    <a:pt x="9398" y="4749"/>
                  </a:lnTo>
                  <a:close/>
                </a:path>
                <a:path w="1282064" h="735329">
                  <a:moveTo>
                    <a:pt x="25654" y="18224"/>
                  </a:moveTo>
                  <a:lnTo>
                    <a:pt x="22796" y="15849"/>
                  </a:lnTo>
                  <a:lnTo>
                    <a:pt x="19939" y="13474"/>
                  </a:lnTo>
                  <a:lnTo>
                    <a:pt x="16383" y="17360"/>
                  </a:lnTo>
                  <a:lnTo>
                    <a:pt x="22479" y="22415"/>
                  </a:lnTo>
                  <a:lnTo>
                    <a:pt x="25654" y="18224"/>
                  </a:lnTo>
                  <a:close/>
                </a:path>
                <a:path w="1282064" h="735329">
                  <a:moveTo>
                    <a:pt x="41910" y="31699"/>
                  </a:moveTo>
                  <a:lnTo>
                    <a:pt x="39052" y="29324"/>
                  </a:lnTo>
                  <a:lnTo>
                    <a:pt x="36195" y="26962"/>
                  </a:lnTo>
                  <a:lnTo>
                    <a:pt x="32651" y="30848"/>
                  </a:lnTo>
                  <a:lnTo>
                    <a:pt x="38747" y="35902"/>
                  </a:lnTo>
                  <a:lnTo>
                    <a:pt x="41910" y="31699"/>
                  </a:lnTo>
                  <a:close/>
                </a:path>
                <a:path w="1282064" h="735329">
                  <a:moveTo>
                    <a:pt x="58178" y="45173"/>
                  </a:moveTo>
                  <a:lnTo>
                    <a:pt x="55321" y="42799"/>
                  </a:lnTo>
                  <a:lnTo>
                    <a:pt x="52463" y="40436"/>
                  </a:lnTo>
                  <a:lnTo>
                    <a:pt x="48933" y="44335"/>
                  </a:lnTo>
                  <a:lnTo>
                    <a:pt x="55029" y="49390"/>
                  </a:lnTo>
                  <a:lnTo>
                    <a:pt x="58178" y="45173"/>
                  </a:lnTo>
                  <a:close/>
                </a:path>
                <a:path w="1282064" h="735329">
                  <a:moveTo>
                    <a:pt x="74434" y="58635"/>
                  </a:moveTo>
                  <a:lnTo>
                    <a:pt x="71577" y="56273"/>
                  </a:lnTo>
                  <a:lnTo>
                    <a:pt x="68719" y="53898"/>
                  </a:lnTo>
                  <a:lnTo>
                    <a:pt x="65201" y="57823"/>
                  </a:lnTo>
                  <a:lnTo>
                    <a:pt x="71297" y="62877"/>
                  </a:lnTo>
                  <a:lnTo>
                    <a:pt x="74434" y="58635"/>
                  </a:lnTo>
                  <a:close/>
                </a:path>
                <a:path w="1282064" h="735329">
                  <a:moveTo>
                    <a:pt x="90741" y="72047"/>
                  </a:moveTo>
                  <a:lnTo>
                    <a:pt x="87833" y="69735"/>
                  </a:lnTo>
                  <a:lnTo>
                    <a:pt x="84975" y="67360"/>
                  </a:lnTo>
                  <a:lnTo>
                    <a:pt x="81470" y="71297"/>
                  </a:lnTo>
                  <a:lnTo>
                    <a:pt x="84518" y="73825"/>
                  </a:lnTo>
                  <a:lnTo>
                    <a:pt x="87617" y="76288"/>
                  </a:lnTo>
                  <a:lnTo>
                    <a:pt x="90741" y="72047"/>
                  </a:lnTo>
                  <a:close/>
                </a:path>
                <a:path w="1282064" h="735329">
                  <a:moveTo>
                    <a:pt x="107276" y="85191"/>
                  </a:moveTo>
                  <a:lnTo>
                    <a:pt x="104368" y="82880"/>
                  </a:lnTo>
                  <a:lnTo>
                    <a:pt x="101460" y="80568"/>
                  </a:lnTo>
                  <a:lnTo>
                    <a:pt x="97967" y="84518"/>
                  </a:lnTo>
                  <a:lnTo>
                    <a:pt x="104165" y="89446"/>
                  </a:lnTo>
                  <a:lnTo>
                    <a:pt x="107276" y="85191"/>
                  </a:lnTo>
                  <a:close/>
                </a:path>
                <a:path w="1282064" h="735329">
                  <a:moveTo>
                    <a:pt x="123799" y="98336"/>
                  </a:moveTo>
                  <a:lnTo>
                    <a:pt x="120891" y="96024"/>
                  </a:lnTo>
                  <a:lnTo>
                    <a:pt x="117983" y="93713"/>
                  </a:lnTo>
                  <a:lnTo>
                    <a:pt x="114503" y="97675"/>
                  </a:lnTo>
                  <a:lnTo>
                    <a:pt x="120700" y="102603"/>
                  </a:lnTo>
                  <a:lnTo>
                    <a:pt x="123799" y="98336"/>
                  </a:lnTo>
                  <a:close/>
                </a:path>
                <a:path w="1282064" h="735329">
                  <a:moveTo>
                    <a:pt x="140335" y="111467"/>
                  </a:moveTo>
                  <a:lnTo>
                    <a:pt x="137426" y="109156"/>
                  </a:lnTo>
                  <a:lnTo>
                    <a:pt x="134518" y="106845"/>
                  </a:lnTo>
                  <a:lnTo>
                    <a:pt x="131051" y="110807"/>
                  </a:lnTo>
                  <a:lnTo>
                    <a:pt x="137248" y="115747"/>
                  </a:lnTo>
                  <a:lnTo>
                    <a:pt x="140335" y="111467"/>
                  </a:lnTo>
                  <a:close/>
                </a:path>
                <a:path w="1282064" h="735329">
                  <a:moveTo>
                    <a:pt x="156857" y="124612"/>
                  </a:moveTo>
                  <a:lnTo>
                    <a:pt x="153949" y="122301"/>
                  </a:lnTo>
                  <a:lnTo>
                    <a:pt x="151041" y="119989"/>
                  </a:lnTo>
                  <a:lnTo>
                    <a:pt x="147586" y="123964"/>
                  </a:lnTo>
                  <a:lnTo>
                    <a:pt x="153797" y="128892"/>
                  </a:lnTo>
                  <a:lnTo>
                    <a:pt x="156857" y="124612"/>
                  </a:lnTo>
                  <a:close/>
                </a:path>
                <a:path w="1282064" h="735329">
                  <a:moveTo>
                    <a:pt x="173393" y="137744"/>
                  </a:moveTo>
                  <a:lnTo>
                    <a:pt x="170484" y="135432"/>
                  </a:lnTo>
                  <a:lnTo>
                    <a:pt x="167576" y="133121"/>
                  </a:lnTo>
                  <a:lnTo>
                    <a:pt x="164134" y="137109"/>
                  </a:lnTo>
                  <a:lnTo>
                    <a:pt x="170345" y="142036"/>
                  </a:lnTo>
                  <a:lnTo>
                    <a:pt x="173393" y="137744"/>
                  </a:lnTo>
                  <a:close/>
                </a:path>
                <a:path w="1282064" h="735329">
                  <a:moveTo>
                    <a:pt x="190004" y="150787"/>
                  </a:moveTo>
                  <a:lnTo>
                    <a:pt x="187045" y="148539"/>
                  </a:lnTo>
                  <a:lnTo>
                    <a:pt x="184099" y="146291"/>
                  </a:lnTo>
                  <a:lnTo>
                    <a:pt x="180670" y="150291"/>
                  </a:lnTo>
                  <a:lnTo>
                    <a:pt x="186969" y="155092"/>
                  </a:lnTo>
                  <a:lnTo>
                    <a:pt x="190004" y="150787"/>
                  </a:lnTo>
                  <a:close/>
                </a:path>
                <a:path w="1282064" h="735329">
                  <a:moveTo>
                    <a:pt x="206819" y="163563"/>
                  </a:moveTo>
                  <a:lnTo>
                    <a:pt x="203860" y="161315"/>
                  </a:lnTo>
                  <a:lnTo>
                    <a:pt x="200901" y="159067"/>
                  </a:lnTo>
                  <a:lnTo>
                    <a:pt x="197497" y="163093"/>
                  </a:lnTo>
                  <a:lnTo>
                    <a:pt x="203796" y="167881"/>
                  </a:lnTo>
                  <a:lnTo>
                    <a:pt x="206819" y="163563"/>
                  </a:lnTo>
                  <a:close/>
                </a:path>
                <a:path w="1282064" h="735329">
                  <a:moveTo>
                    <a:pt x="223621" y="176339"/>
                  </a:moveTo>
                  <a:lnTo>
                    <a:pt x="220662" y="174091"/>
                  </a:lnTo>
                  <a:lnTo>
                    <a:pt x="217703" y="171843"/>
                  </a:lnTo>
                  <a:lnTo>
                    <a:pt x="214312" y="175882"/>
                  </a:lnTo>
                  <a:lnTo>
                    <a:pt x="220624" y="180670"/>
                  </a:lnTo>
                  <a:lnTo>
                    <a:pt x="223621" y="176339"/>
                  </a:lnTo>
                  <a:close/>
                </a:path>
                <a:path w="1282064" h="735329">
                  <a:moveTo>
                    <a:pt x="240436" y="189115"/>
                  </a:moveTo>
                  <a:lnTo>
                    <a:pt x="237477" y="186867"/>
                  </a:lnTo>
                  <a:lnTo>
                    <a:pt x="234518" y="184619"/>
                  </a:lnTo>
                  <a:lnTo>
                    <a:pt x="231140" y="188658"/>
                  </a:lnTo>
                  <a:lnTo>
                    <a:pt x="237451" y="193459"/>
                  </a:lnTo>
                  <a:lnTo>
                    <a:pt x="240436" y="189115"/>
                  </a:lnTo>
                  <a:close/>
                </a:path>
                <a:path w="1282064" h="735329">
                  <a:moveTo>
                    <a:pt x="257238" y="201891"/>
                  </a:moveTo>
                  <a:lnTo>
                    <a:pt x="254279" y="199644"/>
                  </a:lnTo>
                  <a:lnTo>
                    <a:pt x="251320" y="197396"/>
                  </a:lnTo>
                  <a:lnTo>
                    <a:pt x="247967" y="201447"/>
                  </a:lnTo>
                  <a:lnTo>
                    <a:pt x="254266" y="206248"/>
                  </a:lnTo>
                  <a:lnTo>
                    <a:pt x="257238" y="201891"/>
                  </a:lnTo>
                  <a:close/>
                </a:path>
                <a:path w="1282064" h="735329">
                  <a:moveTo>
                    <a:pt x="274053" y="214668"/>
                  </a:moveTo>
                  <a:lnTo>
                    <a:pt x="271094" y="212420"/>
                  </a:lnTo>
                  <a:lnTo>
                    <a:pt x="268135" y="210172"/>
                  </a:lnTo>
                  <a:lnTo>
                    <a:pt x="264795" y="214236"/>
                  </a:lnTo>
                  <a:lnTo>
                    <a:pt x="271106" y="219036"/>
                  </a:lnTo>
                  <a:lnTo>
                    <a:pt x="274053" y="214668"/>
                  </a:lnTo>
                  <a:close/>
                </a:path>
                <a:path w="1282064" h="735329">
                  <a:moveTo>
                    <a:pt x="291045" y="227190"/>
                  </a:moveTo>
                  <a:lnTo>
                    <a:pt x="288036" y="225018"/>
                  </a:lnTo>
                  <a:lnTo>
                    <a:pt x="285026" y="222846"/>
                  </a:lnTo>
                  <a:lnTo>
                    <a:pt x="281698" y="226923"/>
                  </a:lnTo>
                  <a:lnTo>
                    <a:pt x="288112" y="231571"/>
                  </a:lnTo>
                  <a:lnTo>
                    <a:pt x="291045" y="227190"/>
                  </a:lnTo>
                  <a:close/>
                </a:path>
                <a:path w="1282064" h="735329">
                  <a:moveTo>
                    <a:pt x="308152" y="239585"/>
                  </a:moveTo>
                  <a:lnTo>
                    <a:pt x="305142" y="237401"/>
                  </a:lnTo>
                  <a:lnTo>
                    <a:pt x="302133" y="235229"/>
                  </a:lnTo>
                  <a:lnTo>
                    <a:pt x="298831" y="239318"/>
                  </a:lnTo>
                  <a:lnTo>
                    <a:pt x="305244" y="243967"/>
                  </a:lnTo>
                  <a:lnTo>
                    <a:pt x="308152" y="239585"/>
                  </a:lnTo>
                  <a:close/>
                </a:path>
                <a:path w="1282064" h="735329">
                  <a:moveTo>
                    <a:pt x="325247" y="251968"/>
                  </a:moveTo>
                  <a:lnTo>
                    <a:pt x="322237" y="249783"/>
                  </a:lnTo>
                  <a:lnTo>
                    <a:pt x="319227" y="247611"/>
                  </a:lnTo>
                  <a:lnTo>
                    <a:pt x="315937" y="251714"/>
                  </a:lnTo>
                  <a:lnTo>
                    <a:pt x="322351" y="256362"/>
                  </a:lnTo>
                  <a:lnTo>
                    <a:pt x="325247" y="251968"/>
                  </a:lnTo>
                  <a:close/>
                </a:path>
                <a:path w="1282064" h="735329">
                  <a:moveTo>
                    <a:pt x="342341" y="264337"/>
                  </a:moveTo>
                  <a:lnTo>
                    <a:pt x="339331" y="262166"/>
                  </a:lnTo>
                  <a:lnTo>
                    <a:pt x="336321" y="259981"/>
                  </a:lnTo>
                  <a:lnTo>
                    <a:pt x="333057" y="264109"/>
                  </a:lnTo>
                  <a:lnTo>
                    <a:pt x="339471" y="268757"/>
                  </a:lnTo>
                  <a:lnTo>
                    <a:pt x="342341" y="264337"/>
                  </a:lnTo>
                  <a:close/>
                </a:path>
                <a:path w="1282064" h="735329">
                  <a:moveTo>
                    <a:pt x="359448" y="276745"/>
                  </a:moveTo>
                  <a:lnTo>
                    <a:pt x="356438" y="274561"/>
                  </a:lnTo>
                  <a:lnTo>
                    <a:pt x="353428" y="272389"/>
                  </a:lnTo>
                  <a:lnTo>
                    <a:pt x="350177" y="276529"/>
                  </a:lnTo>
                  <a:lnTo>
                    <a:pt x="356590" y="281165"/>
                  </a:lnTo>
                  <a:lnTo>
                    <a:pt x="359448" y="276745"/>
                  </a:lnTo>
                  <a:close/>
                </a:path>
                <a:path w="1282064" h="735329">
                  <a:moveTo>
                    <a:pt x="376618" y="289026"/>
                  </a:moveTo>
                  <a:lnTo>
                    <a:pt x="373557" y="286918"/>
                  </a:lnTo>
                  <a:lnTo>
                    <a:pt x="370522" y="284784"/>
                  </a:lnTo>
                  <a:lnTo>
                    <a:pt x="367284" y="288937"/>
                  </a:lnTo>
                  <a:lnTo>
                    <a:pt x="370522" y="291223"/>
                  </a:lnTo>
                  <a:lnTo>
                    <a:pt x="373786" y="293458"/>
                  </a:lnTo>
                  <a:lnTo>
                    <a:pt x="376618" y="289026"/>
                  </a:lnTo>
                  <a:close/>
                </a:path>
                <a:path w="1282064" h="735329">
                  <a:moveTo>
                    <a:pt x="394004" y="300977"/>
                  </a:moveTo>
                  <a:lnTo>
                    <a:pt x="390944" y="298869"/>
                  </a:lnTo>
                  <a:lnTo>
                    <a:pt x="387883" y="296760"/>
                  </a:lnTo>
                  <a:lnTo>
                    <a:pt x="384670" y="300939"/>
                  </a:lnTo>
                  <a:lnTo>
                    <a:pt x="391198" y="305422"/>
                  </a:lnTo>
                  <a:lnTo>
                    <a:pt x="394004" y="300977"/>
                  </a:lnTo>
                  <a:close/>
                </a:path>
                <a:path w="1282064" h="735329">
                  <a:moveTo>
                    <a:pt x="411403" y="312940"/>
                  </a:moveTo>
                  <a:lnTo>
                    <a:pt x="408343" y="310832"/>
                  </a:lnTo>
                  <a:lnTo>
                    <a:pt x="405282" y="308724"/>
                  </a:lnTo>
                  <a:lnTo>
                    <a:pt x="402082" y="312915"/>
                  </a:lnTo>
                  <a:lnTo>
                    <a:pt x="408609" y="317411"/>
                  </a:lnTo>
                  <a:lnTo>
                    <a:pt x="411403" y="312940"/>
                  </a:lnTo>
                  <a:close/>
                </a:path>
                <a:path w="1282064" h="735329">
                  <a:moveTo>
                    <a:pt x="428802" y="324904"/>
                  </a:moveTo>
                  <a:lnTo>
                    <a:pt x="425742" y="322795"/>
                  </a:lnTo>
                  <a:lnTo>
                    <a:pt x="422681" y="320687"/>
                  </a:lnTo>
                  <a:lnTo>
                    <a:pt x="419506" y="324891"/>
                  </a:lnTo>
                  <a:lnTo>
                    <a:pt x="426034" y="329387"/>
                  </a:lnTo>
                  <a:lnTo>
                    <a:pt x="428802" y="324904"/>
                  </a:lnTo>
                  <a:close/>
                </a:path>
                <a:path w="1282064" h="735329">
                  <a:moveTo>
                    <a:pt x="446201" y="336867"/>
                  </a:moveTo>
                  <a:lnTo>
                    <a:pt x="443141" y="334759"/>
                  </a:lnTo>
                  <a:lnTo>
                    <a:pt x="440080" y="332651"/>
                  </a:lnTo>
                  <a:lnTo>
                    <a:pt x="436930" y="336880"/>
                  </a:lnTo>
                  <a:lnTo>
                    <a:pt x="443458" y="341363"/>
                  </a:lnTo>
                  <a:lnTo>
                    <a:pt x="446201" y="336867"/>
                  </a:lnTo>
                  <a:close/>
                </a:path>
                <a:path w="1282064" h="735329">
                  <a:moveTo>
                    <a:pt x="463600" y="348805"/>
                  </a:moveTo>
                  <a:lnTo>
                    <a:pt x="460540" y="346710"/>
                  </a:lnTo>
                  <a:lnTo>
                    <a:pt x="457479" y="344601"/>
                  </a:lnTo>
                  <a:lnTo>
                    <a:pt x="454342" y="348843"/>
                  </a:lnTo>
                  <a:lnTo>
                    <a:pt x="460883" y="353326"/>
                  </a:lnTo>
                  <a:lnTo>
                    <a:pt x="463600" y="348805"/>
                  </a:lnTo>
                  <a:close/>
                </a:path>
                <a:path w="1282064" h="735329">
                  <a:moveTo>
                    <a:pt x="481317" y="360286"/>
                  </a:moveTo>
                  <a:lnTo>
                    <a:pt x="478205" y="358267"/>
                  </a:lnTo>
                  <a:lnTo>
                    <a:pt x="475094" y="356247"/>
                  </a:lnTo>
                  <a:lnTo>
                    <a:pt x="471982" y="360502"/>
                  </a:lnTo>
                  <a:lnTo>
                    <a:pt x="478624" y="364820"/>
                  </a:lnTo>
                  <a:lnTo>
                    <a:pt x="481317" y="360286"/>
                  </a:lnTo>
                  <a:close/>
                </a:path>
                <a:path w="1282064" h="735329">
                  <a:moveTo>
                    <a:pt x="499021" y="371792"/>
                  </a:moveTo>
                  <a:lnTo>
                    <a:pt x="495909" y="369773"/>
                  </a:lnTo>
                  <a:lnTo>
                    <a:pt x="492798" y="367753"/>
                  </a:lnTo>
                  <a:lnTo>
                    <a:pt x="489712" y="372021"/>
                  </a:lnTo>
                  <a:lnTo>
                    <a:pt x="496354" y="376339"/>
                  </a:lnTo>
                  <a:lnTo>
                    <a:pt x="499021" y="371792"/>
                  </a:lnTo>
                  <a:close/>
                </a:path>
                <a:path w="1282064" h="735329">
                  <a:moveTo>
                    <a:pt x="516724" y="383298"/>
                  </a:moveTo>
                  <a:lnTo>
                    <a:pt x="513613" y="381279"/>
                  </a:lnTo>
                  <a:lnTo>
                    <a:pt x="510501" y="379260"/>
                  </a:lnTo>
                  <a:lnTo>
                    <a:pt x="507428" y="383540"/>
                  </a:lnTo>
                  <a:lnTo>
                    <a:pt x="514083" y="387858"/>
                  </a:lnTo>
                  <a:lnTo>
                    <a:pt x="516724" y="383298"/>
                  </a:lnTo>
                  <a:close/>
                </a:path>
                <a:path w="1282064" h="735329">
                  <a:moveTo>
                    <a:pt x="534428" y="394792"/>
                  </a:moveTo>
                  <a:lnTo>
                    <a:pt x="531317" y="392772"/>
                  </a:lnTo>
                  <a:lnTo>
                    <a:pt x="528205" y="390753"/>
                  </a:lnTo>
                  <a:lnTo>
                    <a:pt x="525157" y="395046"/>
                  </a:lnTo>
                  <a:lnTo>
                    <a:pt x="531812" y="399364"/>
                  </a:lnTo>
                  <a:lnTo>
                    <a:pt x="534428" y="394792"/>
                  </a:lnTo>
                  <a:close/>
                </a:path>
                <a:path w="1282064" h="735329">
                  <a:moveTo>
                    <a:pt x="552145" y="406273"/>
                  </a:moveTo>
                  <a:lnTo>
                    <a:pt x="549021" y="404266"/>
                  </a:lnTo>
                  <a:lnTo>
                    <a:pt x="545909" y="402247"/>
                  </a:lnTo>
                  <a:lnTo>
                    <a:pt x="542886" y="406565"/>
                  </a:lnTo>
                  <a:lnTo>
                    <a:pt x="546214" y="408724"/>
                  </a:lnTo>
                  <a:lnTo>
                    <a:pt x="549541" y="410857"/>
                  </a:lnTo>
                  <a:lnTo>
                    <a:pt x="552145" y="406273"/>
                  </a:lnTo>
                  <a:close/>
                </a:path>
                <a:path w="1282064" h="735329">
                  <a:moveTo>
                    <a:pt x="570166" y="417258"/>
                  </a:moveTo>
                  <a:lnTo>
                    <a:pt x="567004" y="415328"/>
                  </a:lnTo>
                  <a:lnTo>
                    <a:pt x="563841" y="413397"/>
                  </a:lnTo>
                  <a:lnTo>
                    <a:pt x="560844" y="417728"/>
                  </a:lnTo>
                  <a:lnTo>
                    <a:pt x="567601" y="421855"/>
                  </a:lnTo>
                  <a:lnTo>
                    <a:pt x="570166" y="417258"/>
                  </a:lnTo>
                  <a:close/>
                </a:path>
                <a:path w="1282064" h="735329">
                  <a:moveTo>
                    <a:pt x="588175" y="428256"/>
                  </a:moveTo>
                  <a:lnTo>
                    <a:pt x="585012" y="426326"/>
                  </a:lnTo>
                  <a:lnTo>
                    <a:pt x="581850" y="424395"/>
                  </a:lnTo>
                  <a:lnTo>
                    <a:pt x="578878" y="428739"/>
                  </a:lnTo>
                  <a:lnTo>
                    <a:pt x="585635" y="432879"/>
                  </a:lnTo>
                  <a:lnTo>
                    <a:pt x="588175" y="428256"/>
                  </a:lnTo>
                  <a:close/>
                </a:path>
                <a:path w="1282064" h="735329">
                  <a:moveTo>
                    <a:pt x="606196" y="439254"/>
                  </a:moveTo>
                  <a:lnTo>
                    <a:pt x="603034" y="437324"/>
                  </a:lnTo>
                  <a:lnTo>
                    <a:pt x="599871" y="435394"/>
                  </a:lnTo>
                  <a:lnTo>
                    <a:pt x="596925" y="439762"/>
                  </a:lnTo>
                  <a:lnTo>
                    <a:pt x="603681" y="443890"/>
                  </a:lnTo>
                  <a:lnTo>
                    <a:pt x="606196" y="439254"/>
                  </a:lnTo>
                  <a:close/>
                </a:path>
                <a:path w="1282064" h="735329">
                  <a:moveTo>
                    <a:pt x="624205" y="450265"/>
                  </a:moveTo>
                  <a:lnTo>
                    <a:pt x="621042" y="448335"/>
                  </a:lnTo>
                  <a:lnTo>
                    <a:pt x="617880" y="446405"/>
                  </a:lnTo>
                  <a:lnTo>
                    <a:pt x="614959" y="450786"/>
                  </a:lnTo>
                  <a:lnTo>
                    <a:pt x="621728" y="454914"/>
                  </a:lnTo>
                  <a:lnTo>
                    <a:pt x="624205" y="450265"/>
                  </a:lnTo>
                  <a:close/>
                </a:path>
                <a:path w="1282064" h="735329">
                  <a:moveTo>
                    <a:pt x="642327" y="461098"/>
                  </a:moveTo>
                  <a:lnTo>
                    <a:pt x="639102" y="459257"/>
                  </a:lnTo>
                  <a:lnTo>
                    <a:pt x="635876" y="457415"/>
                  </a:lnTo>
                  <a:lnTo>
                    <a:pt x="632993" y="461822"/>
                  </a:lnTo>
                  <a:lnTo>
                    <a:pt x="639864" y="465759"/>
                  </a:lnTo>
                  <a:lnTo>
                    <a:pt x="642327" y="461098"/>
                  </a:lnTo>
                  <a:close/>
                </a:path>
                <a:path w="1282064" h="735329">
                  <a:moveTo>
                    <a:pt x="660654" y="471563"/>
                  </a:moveTo>
                  <a:lnTo>
                    <a:pt x="657428" y="469722"/>
                  </a:lnTo>
                  <a:lnTo>
                    <a:pt x="654202" y="467880"/>
                  </a:lnTo>
                  <a:lnTo>
                    <a:pt x="651344" y="472313"/>
                  </a:lnTo>
                  <a:lnTo>
                    <a:pt x="658228" y="476237"/>
                  </a:lnTo>
                  <a:lnTo>
                    <a:pt x="660654" y="471563"/>
                  </a:lnTo>
                  <a:close/>
                </a:path>
                <a:path w="1282064" h="735329">
                  <a:moveTo>
                    <a:pt x="678992" y="482041"/>
                  </a:moveTo>
                  <a:lnTo>
                    <a:pt x="675767" y="480199"/>
                  </a:lnTo>
                  <a:lnTo>
                    <a:pt x="672541" y="478358"/>
                  </a:lnTo>
                  <a:lnTo>
                    <a:pt x="669709" y="482803"/>
                  </a:lnTo>
                  <a:lnTo>
                    <a:pt x="676592" y="486727"/>
                  </a:lnTo>
                  <a:lnTo>
                    <a:pt x="678992" y="482041"/>
                  </a:lnTo>
                  <a:close/>
                </a:path>
                <a:path w="1282064" h="735329">
                  <a:moveTo>
                    <a:pt x="697318" y="492506"/>
                  </a:moveTo>
                  <a:lnTo>
                    <a:pt x="694093" y="490664"/>
                  </a:lnTo>
                  <a:lnTo>
                    <a:pt x="690867" y="488823"/>
                  </a:lnTo>
                  <a:lnTo>
                    <a:pt x="688073" y="493280"/>
                  </a:lnTo>
                  <a:lnTo>
                    <a:pt x="694956" y="497217"/>
                  </a:lnTo>
                  <a:lnTo>
                    <a:pt x="697318" y="492506"/>
                  </a:lnTo>
                  <a:close/>
                </a:path>
                <a:path w="1282064" h="735329">
                  <a:moveTo>
                    <a:pt x="715645" y="502970"/>
                  </a:moveTo>
                  <a:lnTo>
                    <a:pt x="712419" y="501129"/>
                  </a:lnTo>
                  <a:lnTo>
                    <a:pt x="709193" y="499287"/>
                  </a:lnTo>
                  <a:lnTo>
                    <a:pt x="706424" y="503770"/>
                  </a:lnTo>
                  <a:lnTo>
                    <a:pt x="713308" y="507695"/>
                  </a:lnTo>
                  <a:lnTo>
                    <a:pt x="715645" y="502970"/>
                  </a:lnTo>
                  <a:close/>
                </a:path>
                <a:path w="1282064" h="735329">
                  <a:moveTo>
                    <a:pt x="734212" y="513003"/>
                  </a:moveTo>
                  <a:lnTo>
                    <a:pt x="730935" y="511263"/>
                  </a:lnTo>
                  <a:lnTo>
                    <a:pt x="727659" y="509524"/>
                  </a:lnTo>
                  <a:lnTo>
                    <a:pt x="724916" y="514032"/>
                  </a:lnTo>
                  <a:lnTo>
                    <a:pt x="731913" y="517740"/>
                  </a:lnTo>
                  <a:lnTo>
                    <a:pt x="734212" y="513003"/>
                  </a:lnTo>
                  <a:close/>
                </a:path>
                <a:path w="1282064" h="735329">
                  <a:moveTo>
                    <a:pt x="752856" y="522897"/>
                  </a:moveTo>
                  <a:lnTo>
                    <a:pt x="749579" y="521157"/>
                  </a:lnTo>
                  <a:lnTo>
                    <a:pt x="746302" y="519417"/>
                  </a:lnTo>
                  <a:lnTo>
                    <a:pt x="743597" y="523938"/>
                  </a:lnTo>
                  <a:lnTo>
                    <a:pt x="750595" y="527646"/>
                  </a:lnTo>
                  <a:lnTo>
                    <a:pt x="752856" y="522897"/>
                  </a:lnTo>
                  <a:close/>
                </a:path>
                <a:path w="1282064" h="735329">
                  <a:moveTo>
                    <a:pt x="771499" y="532790"/>
                  </a:moveTo>
                  <a:lnTo>
                    <a:pt x="768223" y="531050"/>
                  </a:lnTo>
                  <a:lnTo>
                    <a:pt x="764946" y="529310"/>
                  </a:lnTo>
                  <a:lnTo>
                    <a:pt x="762266" y="533844"/>
                  </a:lnTo>
                  <a:lnTo>
                    <a:pt x="769277" y="537565"/>
                  </a:lnTo>
                  <a:lnTo>
                    <a:pt x="771499" y="532790"/>
                  </a:lnTo>
                  <a:close/>
                </a:path>
                <a:path w="1282064" h="735329">
                  <a:moveTo>
                    <a:pt x="790143" y="542671"/>
                  </a:moveTo>
                  <a:lnTo>
                    <a:pt x="786866" y="540931"/>
                  </a:lnTo>
                  <a:lnTo>
                    <a:pt x="783590" y="539191"/>
                  </a:lnTo>
                  <a:lnTo>
                    <a:pt x="780948" y="543750"/>
                  </a:lnTo>
                  <a:lnTo>
                    <a:pt x="787946" y="547458"/>
                  </a:lnTo>
                  <a:lnTo>
                    <a:pt x="790143" y="542671"/>
                  </a:lnTo>
                  <a:close/>
                </a:path>
                <a:path w="1282064" h="735329">
                  <a:moveTo>
                    <a:pt x="808888" y="552348"/>
                  </a:moveTo>
                  <a:lnTo>
                    <a:pt x="805561" y="550722"/>
                  </a:lnTo>
                  <a:lnTo>
                    <a:pt x="802233" y="549097"/>
                  </a:lnTo>
                  <a:lnTo>
                    <a:pt x="799617" y="553669"/>
                  </a:lnTo>
                  <a:lnTo>
                    <a:pt x="806742" y="557161"/>
                  </a:lnTo>
                  <a:lnTo>
                    <a:pt x="808888" y="552348"/>
                  </a:lnTo>
                  <a:close/>
                </a:path>
                <a:path w="1282064" h="735329">
                  <a:moveTo>
                    <a:pt x="827849" y="561619"/>
                  </a:moveTo>
                  <a:lnTo>
                    <a:pt x="824522" y="559993"/>
                  </a:lnTo>
                  <a:lnTo>
                    <a:pt x="821194" y="558368"/>
                  </a:lnTo>
                  <a:lnTo>
                    <a:pt x="818616" y="562965"/>
                  </a:lnTo>
                  <a:lnTo>
                    <a:pt x="825741" y="566445"/>
                  </a:lnTo>
                  <a:lnTo>
                    <a:pt x="827849" y="561619"/>
                  </a:lnTo>
                  <a:close/>
                </a:path>
                <a:path w="1282064" h="735329">
                  <a:moveTo>
                    <a:pt x="846810" y="570877"/>
                  </a:moveTo>
                  <a:lnTo>
                    <a:pt x="843483" y="569252"/>
                  </a:lnTo>
                  <a:lnTo>
                    <a:pt x="840155" y="567626"/>
                  </a:lnTo>
                  <a:lnTo>
                    <a:pt x="837615" y="572236"/>
                  </a:lnTo>
                  <a:lnTo>
                    <a:pt x="844740" y="575716"/>
                  </a:lnTo>
                  <a:lnTo>
                    <a:pt x="846810" y="570877"/>
                  </a:lnTo>
                  <a:close/>
                </a:path>
                <a:path w="1282064" h="735329">
                  <a:moveTo>
                    <a:pt x="865771" y="580148"/>
                  </a:moveTo>
                  <a:lnTo>
                    <a:pt x="862444" y="578523"/>
                  </a:lnTo>
                  <a:lnTo>
                    <a:pt x="859116" y="576897"/>
                  </a:lnTo>
                  <a:lnTo>
                    <a:pt x="856615" y="581533"/>
                  </a:lnTo>
                  <a:lnTo>
                    <a:pt x="863739" y="585012"/>
                  </a:lnTo>
                  <a:lnTo>
                    <a:pt x="865771" y="580148"/>
                  </a:lnTo>
                  <a:close/>
                </a:path>
                <a:path w="1282064" h="735329">
                  <a:moveTo>
                    <a:pt x="884770" y="589368"/>
                  </a:moveTo>
                  <a:lnTo>
                    <a:pt x="881405" y="587794"/>
                  </a:lnTo>
                  <a:lnTo>
                    <a:pt x="878078" y="586168"/>
                  </a:lnTo>
                  <a:lnTo>
                    <a:pt x="875614" y="590816"/>
                  </a:lnTo>
                  <a:lnTo>
                    <a:pt x="879170" y="592556"/>
                  </a:lnTo>
                  <a:lnTo>
                    <a:pt x="882764" y="594233"/>
                  </a:lnTo>
                  <a:lnTo>
                    <a:pt x="884770" y="589368"/>
                  </a:lnTo>
                  <a:close/>
                </a:path>
                <a:path w="1282064" h="735329">
                  <a:moveTo>
                    <a:pt x="904049" y="597954"/>
                  </a:moveTo>
                  <a:lnTo>
                    <a:pt x="900658" y="596442"/>
                  </a:lnTo>
                  <a:lnTo>
                    <a:pt x="897267" y="594931"/>
                  </a:lnTo>
                  <a:lnTo>
                    <a:pt x="894854" y="599605"/>
                  </a:lnTo>
                  <a:lnTo>
                    <a:pt x="902081" y="602843"/>
                  </a:lnTo>
                  <a:lnTo>
                    <a:pt x="904049" y="597954"/>
                  </a:lnTo>
                  <a:close/>
                </a:path>
                <a:path w="1282064" h="735329">
                  <a:moveTo>
                    <a:pt x="923315" y="606552"/>
                  </a:moveTo>
                  <a:lnTo>
                    <a:pt x="919924" y="605040"/>
                  </a:lnTo>
                  <a:lnTo>
                    <a:pt x="916533" y="603529"/>
                  </a:lnTo>
                  <a:lnTo>
                    <a:pt x="914158" y="608228"/>
                  </a:lnTo>
                  <a:lnTo>
                    <a:pt x="921397" y="611466"/>
                  </a:lnTo>
                  <a:lnTo>
                    <a:pt x="923315" y="606552"/>
                  </a:lnTo>
                  <a:close/>
                </a:path>
                <a:path w="1282064" h="735329">
                  <a:moveTo>
                    <a:pt x="942581" y="615162"/>
                  </a:moveTo>
                  <a:lnTo>
                    <a:pt x="939190" y="613651"/>
                  </a:lnTo>
                  <a:lnTo>
                    <a:pt x="935799" y="612140"/>
                  </a:lnTo>
                  <a:lnTo>
                    <a:pt x="933462" y="616864"/>
                  </a:lnTo>
                  <a:lnTo>
                    <a:pt x="940701" y="620090"/>
                  </a:lnTo>
                  <a:lnTo>
                    <a:pt x="942581" y="615162"/>
                  </a:lnTo>
                  <a:close/>
                </a:path>
                <a:path w="1282064" h="735329">
                  <a:moveTo>
                    <a:pt x="961847" y="623747"/>
                  </a:moveTo>
                  <a:lnTo>
                    <a:pt x="958456" y="622249"/>
                  </a:lnTo>
                  <a:lnTo>
                    <a:pt x="955065" y="620737"/>
                  </a:lnTo>
                  <a:lnTo>
                    <a:pt x="952766" y="625475"/>
                  </a:lnTo>
                  <a:lnTo>
                    <a:pt x="960018" y="628700"/>
                  </a:lnTo>
                  <a:lnTo>
                    <a:pt x="961847" y="623747"/>
                  </a:lnTo>
                  <a:close/>
                </a:path>
                <a:path w="1282064" h="735329">
                  <a:moveTo>
                    <a:pt x="981430" y="631621"/>
                  </a:moveTo>
                  <a:lnTo>
                    <a:pt x="977988" y="630237"/>
                  </a:lnTo>
                  <a:lnTo>
                    <a:pt x="974547" y="628853"/>
                  </a:lnTo>
                  <a:lnTo>
                    <a:pt x="972299" y="633615"/>
                  </a:lnTo>
                  <a:lnTo>
                    <a:pt x="979652" y="636587"/>
                  </a:lnTo>
                  <a:lnTo>
                    <a:pt x="981430" y="631621"/>
                  </a:lnTo>
                  <a:close/>
                </a:path>
                <a:path w="1282064" h="735329">
                  <a:moveTo>
                    <a:pt x="1001001" y="639521"/>
                  </a:moveTo>
                  <a:lnTo>
                    <a:pt x="997559" y="638136"/>
                  </a:lnTo>
                  <a:lnTo>
                    <a:pt x="994117" y="636752"/>
                  </a:lnTo>
                  <a:lnTo>
                    <a:pt x="991908" y="641527"/>
                  </a:lnTo>
                  <a:lnTo>
                    <a:pt x="999261" y="644499"/>
                  </a:lnTo>
                  <a:lnTo>
                    <a:pt x="1001001" y="639521"/>
                  </a:lnTo>
                  <a:close/>
                </a:path>
                <a:path w="1282064" h="735329">
                  <a:moveTo>
                    <a:pt x="1020559" y="647420"/>
                  </a:moveTo>
                  <a:lnTo>
                    <a:pt x="1017117" y="646036"/>
                  </a:lnTo>
                  <a:lnTo>
                    <a:pt x="1013675" y="644652"/>
                  </a:lnTo>
                  <a:lnTo>
                    <a:pt x="1011516" y="649452"/>
                  </a:lnTo>
                  <a:lnTo>
                    <a:pt x="1018870" y="652411"/>
                  </a:lnTo>
                  <a:lnTo>
                    <a:pt x="1020559" y="647420"/>
                  </a:lnTo>
                  <a:close/>
                </a:path>
                <a:path w="1282064" h="735329">
                  <a:moveTo>
                    <a:pt x="1040168" y="655231"/>
                  </a:moveTo>
                  <a:lnTo>
                    <a:pt x="1036688" y="653935"/>
                  </a:lnTo>
                  <a:lnTo>
                    <a:pt x="1033246" y="652551"/>
                  </a:lnTo>
                  <a:lnTo>
                    <a:pt x="1031138" y="657364"/>
                  </a:lnTo>
                  <a:lnTo>
                    <a:pt x="1034808" y="658850"/>
                  </a:lnTo>
                  <a:lnTo>
                    <a:pt x="1038517" y="660234"/>
                  </a:lnTo>
                  <a:lnTo>
                    <a:pt x="1040168" y="655231"/>
                  </a:lnTo>
                  <a:close/>
                </a:path>
                <a:path w="1282064" h="735329">
                  <a:moveTo>
                    <a:pt x="1060018" y="662368"/>
                  </a:moveTo>
                  <a:lnTo>
                    <a:pt x="1056525" y="661111"/>
                  </a:lnTo>
                  <a:lnTo>
                    <a:pt x="1053033" y="659853"/>
                  </a:lnTo>
                  <a:lnTo>
                    <a:pt x="1050963" y="664705"/>
                  </a:lnTo>
                  <a:lnTo>
                    <a:pt x="1058430" y="667385"/>
                  </a:lnTo>
                  <a:lnTo>
                    <a:pt x="1060018" y="662368"/>
                  </a:lnTo>
                  <a:close/>
                </a:path>
                <a:path w="1282064" h="735329">
                  <a:moveTo>
                    <a:pt x="1079868" y="669518"/>
                  </a:moveTo>
                  <a:lnTo>
                    <a:pt x="1076375" y="668261"/>
                  </a:lnTo>
                  <a:lnTo>
                    <a:pt x="1072883" y="667004"/>
                  </a:lnTo>
                  <a:lnTo>
                    <a:pt x="1070864" y="671868"/>
                  </a:lnTo>
                  <a:lnTo>
                    <a:pt x="1078331" y="674560"/>
                  </a:lnTo>
                  <a:lnTo>
                    <a:pt x="1079868" y="669518"/>
                  </a:lnTo>
                  <a:close/>
                </a:path>
                <a:path w="1282064" h="735329">
                  <a:moveTo>
                    <a:pt x="1099718" y="676668"/>
                  </a:moveTo>
                  <a:lnTo>
                    <a:pt x="1096225" y="675411"/>
                  </a:lnTo>
                  <a:lnTo>
                    <a:pt x="1092733" y="674154"/>
                  </a:lnTo>
                  <a:lnTo>
                    <a:pt x="1090764" y="679043"/>
                  </a:lnTo>
                  <a:lnTo>
                    <a:pt x="1098232" y="681723"/>
                  </a:lnTo>
                  <a:lnTo>
                    <a:pt x="1099718" y="676668"/>
                  </a:lnTo>
                  <a:close/>
                </a:path>
                <a:path w="1282064" h="735329">
                  <a:moveTo>
                    <a:pt x="1119657" y="683539"/>
                  </a:moveTo>
                  <a:lnTo>
                    <a:pt x="1116126" y="682421"/>
                  </a:lnTo>
                  <a:lnTo>
                    <a:pt x="1112596" y="681304"/>
                  </a:lnTo>
                  <a:lnTo>
                    <a:pt x="1110665" y="686219"/>
                  </a:lnTo>
                  <a:lnTo>
                    <a:pt x="1118235" y="688606"/>
                  </a:lnTo>
                  <a:lnTo>
                    <a:pt x="1119657" y="683539"/>
                  </a:lnTo>
                  <a:close/>
                </a:path>
                <a:path w="1282064" h="735329">
                  <a:moveTo>
                    <a:pt x="1139761" y="689889"/>
                  </a:moveTo>
                  <a:lnTo>
                    <a:pt x="1136230" y="688771"/>
                  </a:lnTo>
                  <a:lnTo>
                    <a:pt x="1132700" y="687654"/>
                  </a:lnTo>
                  <a:lnTo>
                    <a:pt x="1130833" y="692581"/>
                  </a:lnTo>
                  <a:lnTo>
                    <a:pt x="1138389" y="694969"/>
                  </a:lnTo>
                  <a:lnTo>
                    <a:pt x="1139761" y="689889"/>
                  </a:lnTo>
                  <a:close/>
                </a:path>
                <a:path w="1282064" h="735329">
                  <a:moveTo>
                    <a:pt x="1159878" y="696252"/>
                  </a:moveTo>
                  <a:lnTo>
                    <a:pt x="1156347" y="695134"/>
                  </a:lnTo>
                  <a:lnTo>
                    <a:pt x="1152817" y="694016"/>
                  </a:lnTo>
                  <a:lnTo>
                    <a:pt x="1151001" y="698957"/>
                  </a:lnTo>
                  <a:lnTo>
                    <a:pt x="1158557" y="701357"/>
                  </a:lnTo>
                  <a:lnTo>
                    <a:pt x="1159878" y="696252"/>
                  </a:lnTo>
                  <a:close/>
                </a:path>
                <a:path w="1282064" h="735329">
                  <a:moveTo>
                    <a:pt x="1179995" y="702627"/>
                  </a:moveTo>
                  <a:lnTo>
                    <a:pt x="1176464" y="701509"/>
                  </a:lnTo>
                  <a:lnTo>
                    <a:pt x="1172933" y="700392"/>
                  </a:lnTo>
                  <a:lnTo>
                    <a:pt x="1171168" y="705358"/>
                  </a:lnTo>
                  <a:lnTo>
                    <a:pt x="1178737" y="707745"/>
                  </a:lnTo>
                  <a:lnTo>
                    <a:pt x="1179995" y="702627"/>
                  </a:lnTo>
                  <a:close/>
                </a:path>
                <a:path w="1282064" h="735329">
                  <a:moveTo>
                    <a:pt x="1200289" y="708406"/>
                  </a:moveTo>
                  <a:lnTo>
                    <a:pt x="1196708" y="707428"/>
                  </a:lnTo>
                  <a:lnTo>
                    <a:pt x="1193126" y="706450"/>
                  </a:lnTo>
                  <a:lnTo>
                    <a:pt x="1191425" y="711441"/>
                  </a:lnTo>
                  <a:lnTo>
                    <a:pt x="1199083" y="713524"/>
                  </a:lnTo>
                  <a:lnTo>
                    <a:pt x="1200289" y="708406"/>
                  </a:lnTo>
                  <a:close/>
                </a:path>
                <a:path w="1282064" h="735329">
                  <a:moveTo>
                    <a:pt x="1220635" y="713943"/>
                  </a:moveTo>
                  <a:lnTo>
                    <a:pt x="1217053" y="712965"/>
                  </a:lnTo>
                  <a:lnTo>
                    <a:pt x="1213472" y="711987"/>
                  </a:lnTo>
                  <a:lnTo>
                    <a:pt x="1211834" y="717003"/>
                  </a:lnTo>
                  <a:lnTo>
                    <a:pt x="1219479" y="719086"/>
                  </a:lnTo>
                  <a:lnTo>
                    <a:pt x="1220635" y="713943"/>
                  </a:lnTo>
                  <a:close/>
                </a:path>
                <a:path w="1282064" h="735329">
                  <a:moveTo>
                    <a:pt x="1240993" y="719480"/>
                  </a:moveTo>
                  <a:lnTo>
                    <a:pt x="1237411" y="718502"/>
                  </a:lnTo>
                  <a:lnTo>
                    <a:pt x="1233830" y="717524"/>
                  </a:lnTo>
                  <a:lnTo>
                    <a:pt x="1232255" y="722553"/>
                  </a:lnTo>
                  <a:lnTo>
                    <a:pt x="1239901" y="724636"/>
                  </a:lnTo>
                  <a:lnTo>
                    <a:pt x="1240993" y="719480"/>
                  </a:lnTo>
                  <a:close/>
                </a:path>
                <a:path w="1282064" h="735329">
                  <a:moveTo>
                    <a:pt x="1261376" y="724877"/>
                  </a:moveTo>
                  <a:lnTo>
                    <a:pt x="1257769" y="724039"/>
                  </a:lnTo>
                  <a:lnTo>
                    <a:pt x="1254188" y="723061"/>
                  </a:lnTo>
                  <a:lnTo>
                    <a:pt x="1252664" y="728103"/>
                  </a:lnTo>
                  <a:lnTo>
                    <a:pt x="1256499" y="729145"/>
                  </a:lnTo>
                  <a:lnTo>
                    <a:pt x="1260360" y="730034"/>
                  </a:lnTo>
                  <a:lnTo>
                    <a:pt x="1261376" y="724877"/>
                  </a:lnTo>
                  <a:close/>
                </a:path>
                <a:path w="1282064" h="735329">
                  <a:moveTo>
                    <a:pt x="1281950" y="729564"/>
                  </a:moveTo>
                  <a:lnTo>
                    <a:pt x="1278331" y="728738"/>
                  </a:lnTo>
                  <a:lnTo>
                    <a:pt x="1274711" y="727913"/>
                  </a:lnTo>
                  <a:lnTo>
                    <a:pt x="1273251" y="732980"/>
                  </a:lnTo>
                  <a:lnTo>
                    <a:pt x="1280985" y="734745"/>
                  </a:lnTo>
                  <a:lnTo>
                    <a:pt x="1281950" y="72956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 descr=""/>
            <p:cNvSpPr/>
            <p:nvPr/>
          </p:nvSpPr>
          <p:spPr>
            <a:xfrm>
              <a:off x="2066226" y="6185522"/>
              <a:ext cx="259079" cy="46355"/>
            </a:xfrm>
            <a:custGeom>
              <a:avLst/>
              <a:gdLst/>
              <a:ahLst/>
              <a:cxnLst/>
              <a:rect l="l" t="t" r="r" b="b"/>
              <a:pathLst>
                <a:path w="259080" h="46354">
                  <a:moveTo>
                    <a:pt x="8699" y="1651"/>
                  </a:moveTo>
                  <a:lnTo>
                    <a:pt x="5080" y="825"/>
                  </a:lnTo>
                  <a:lnTo>
                    <a:pt x="1460" y="0"/>
                  </a:lnTo>
                  <a:lnTo>
                    <a:pt x="0" y="5067"/>
                  </a:lnTo>
                  <a:lnTo>
                    <a:pt x="7734" y="6832"/>
                  </a:lnTo>
                  <a:lnTo>
                    <a:pt x="8699" y="1651"/>
                  </a:lnTo>
                  <a:close/>
                </a:path>
                <a:path w="259080" h="46354">
                  <a:moveTo>
                    <a:pt x="29260" y="6324"/>
                  </a:moveTo>
                  <a:lnTo>
                    <a:pt x="25641" y="5499"/>
                  </a:lnTo>
                  <a:lnTo>
                    <a:pt x="22021" y="4673"/>
                  </a:lnTo>
                  <a:lnTo>
                    <a:pt x="20624" y="9753"/>
                  </a:lnTo>
                  <a:lnTo>
                    <a:pt x="28359" y="11518"/>
                  </a:lnTo>
                  <a:lnTo>
                    <a:pt x="29260" y="6324"/>
                  </a:lnTo>
                  <a:close/>
                </a:path>
                <a:path w="259080" h="46354">
                  <a:moveTo>
                    <a:pt x="49834" y="11010"/>
                  </a:moveTo>
                  <a:lnTo>
                    <a:pt x="46215" y="10185"/>
                  </a:lnTo>
                  <a:lnTo>
                    <a:pt x="42595" y="9359"/>
                  </a:lnTo>
                  <a:lnTo>
                    <a:pt x="41262" y="14452"/>
                  </a:lnTo>
                  <a:lnTo>
                    <a:pt x="48996" y="16217"/>
                  </a:lnTo>
                  <a:lnTo>
                    <a:pt x="49834" y="11010"/>
                  </a:lnTo>
                  <a:close/>
                </a:path>
                <a:path w="259080" h="46354">
                  <a:moveTo>
                    <a:pt x="70523" y="15049"/>
                  </a:moveTo>
                  <a:lnTo>
                    <a:pt x="66878" y="14376"/>
                  </a:lnTo>
                  <a:lnTo>
                    <a:pt x="63233" y="13703"/>
                  </a:lnTo>
                  <a:lnTo>
                    <a:pt x="61950" y="18821"/>
                  </a:lnTo>
                  <a:lnTo>
                    <a:pt x="69761" y="20256"/>
                  </a:lnTo>
                  <a:lnTo>
                    <a:pt x="70523" y="15049"/>
                  </a:lnTo>
                  <a:close/>
                </a:path>
                <a:path w="259080" h="46354">
                  <a:moveTo>
                    <a:pt x="91274" y="18846"/>
                  </a:moveTo>
                  <a:lnTo>
                    <a:pt x="87630" y="18173"/>
                  </a:lnTo>
                  <a:lnTo>
                    <a:pt x="83985" y="17500"/>
                  </a:lnTo>
                  <a:lnTo>
                    <a:pt x="82778" y="22631"/>
                  </a:lnTo>
                  <a:lnTo>
                    <a:pt x="90576" y="24066"/>
                  </a:lnTo>
                  <a:lnTo>
                    <a:pt x="91274" y="18846"/>
                  </a:lnTo>
                  <a:close/>
                </a:path>
                <a:path w="259080" h="46354">
                  <a:moveTo>
                    <a:pt x="112014" y="22656"/>
                  </a:moveTo>
                  <a:lnTo>
                    <a:pt x="108369" y="21983"/>
                  </a:lnTo>
                  <a:lnTo>
                    <a:pt x="104724" y="21310"/>
                  </a:lnTo>
                  <a:lnTo>
                    <a:pt x="103581" y="26454"/>
                  </a:lnTo>
                  <a:lnTo>
                    <a:pt x="111379" y="27889"/>
                  </a:lnTo>
                  <a:lnTo>
                    <a:pt x="112014" y="22656"/>
                  </a:lnTo>
                  <a:close/>
                </a:path>
                <a:path w="259080" h="46354">
                  <a:moveTo>
                    <a:pt x="132816" y="26098"/>
                  </a:moveTo>
                  <a:lnTo>
                    <a:pt x="129146" y="25590"/>
                  </a:lnTo>
                  <a:lnTo>
                    <a:pt x="125476" y="25082"/>
                  </a:lnTo>
                  <a:lnTo>
                    <a:pt x="124396" y="30238"/>
                  </a:lnTo>
                  <a:lnTo>
                    <a:pt x="132257" y="31330"/>
                  </a:lnTo>
                  <a:lnTo>
                    <a:pt x="132816" y="26098"/>
                  </a:lnTo>
                  <a:close/>
                </a:path>
                <a:path w="259080" h="46354">
                  <a:moveTo>
                    <a:pt x="153708" y="29006"/>
                  </a:moveTo>
                  <a:lnTo>
                    <a:pt x="150037" y="28498"/>
                  </a:lnTo>
                  <a:lnTo>
                    <a:pt x="146367" y="27990"/>
                  </a:lnTo>
                  <a:lnTo>
                    <a:pt x="145351" y="33159"/>
                  </a:lnTo>
                  <a:lnTo>
                    <a:pt x="153212" y="34251"/>
                  </a:lnTo>
                  <a:lnTo>
                    <a:pt x="153708" y="29006"/>
                  </a:lnTo>
                  <a:close/>
                </a:path>
                <a:path w="259080" h="46354">
                  <a:moveTo>
                    <a:pt x="174599" y="31902"/>
                  </a:moveTo>
                  <a:lnTo>
                    <a:pt x="170929" y="31394"/>
                  </a:lnTo>
                  <a:lnTo>
                    <a:pt x="167259" y="30886"/>
                  </a:lnTo>
                  <a:lnTo>
                    <a:pt x="166319" y="36068"/>
                  </a:lnTo>
                  <a:lnTo>
                    <a:pt x="174180" y="37160"/>
                  </a:lnTo>
                  <a:lnTo>
                    <a:pt x="174599" y="31902"/>
                  </a:lnTo>
                  <a:close/>
                </a:path>
                <a:path w="259080" h="46354">
                  <a:moveTo>
                    <a:pt x="195503" y="34721"/>
                  </a:moveTo>
                  <a:lnTo>
                    <a:pt x="191820" y="34290"/>
                  </a:lnTo>
                  <a:lnTo>
                    <a:pt x="188150" y="33782"/>
                  </a:lnTo>
                  <a:lnTo>
                    <a:pt x="187274" y="38976"/>
                  </a:lnTo>
                  <a:lnTo>
                    <a:pt x="191211" y="39522"/>
                  </a:lnTo>
                  <a:lnTo>
                    <a:pt x="195148" y="39966"/>
                  </a:lnTo>
                  <a:lnTo>
                    <a:pt x="195503" y="34721"/>
                  </a:lnTo>
                  <a:close/>
                </a:path>
                <a:path w="259080" h="46354">
                  <a:moveTo>
                    <a:pt x="216496" y="36690"/>
                  </a:moveTo>
                  <a:lnTo>
                    <a:pt x="212801" y="36334"/>
                  </a:lnTo>
                  <a:lnTo>
                    <a:pt x="209105" y="35979"/>
                  </a:lnTo>
                  <a:lnTo>
                    <a:pt x="208305" y="41198"/>
                  </a:lnTo>
                  <a:lnTo>
                    <a:pt x="216204" y="41948"/>
                  </a:lnTo>
                  <a:lnTo>
                    <a:pt x="216496" y="36690"/>
                  </a:lnTo>
                  <a:close/>
                </a:path>
                <a:path w="259080" h="46354">
                  <a:moveTo>
                    <a:pt x="237490" y="38684"/>
                  </a:moveTo>
                  <a:lnTo>
                    <a:pt x="233794" y="38328"/>
                  </a:lnTo>
                  <a:lnTo>
                    <a:pt x="230098" y="37973"/>
                  </a:lnTo>
                  <a:lnTo>
                    <a:pt x="229374" y="43192"/>
                  </a:lnTo>
                  <a:lnTo>
                    <a:pt x="237274" y="43942"/>
                  </a:lnTo>
                  <a:lnTo>
                    <a:pt x="237490" y="38684"/>
                  </a:lnTo>
                  <a:close/>
                </a:path>
                <a:path w="259080" h="46354">
                  <a:moveTo>
                    <a:pt x="258495" y="40678"/>
                  </a:moveTo>
                  <a:lnTo>
                    <a:pt x="254800" y="40322"/>
                  </a:lnTo>
                  <a:lnTo>
                    <a:pt x="251104" y="39966"/>
                  </a:lnTo>
                  <a:lnTo>
                    <a:pt x="250444" y="45199"/>
                  </a:lnTo>
                  <a:lnTo>
                    <a:pt x="258343" y="45948"/>
                  </a:lnTo>
                  <a:lnTo>
                    <a:pt x="258495" y="4067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 descr=""/>
            <p:cNvSpPr/>
            <p:nvPr/>
          </p:nvSpPr>
          <p:spPr>
            <a:xfrm>
              <a:off x="2337777" y="6231219"/>
              <a:ext cx="198755" cy="0"/>
            </a:xfrm>
            <a:custGeom>
              <a:avLst/>
              <a:gdLst/>
              <a:ahLst/>
              <a:cxnLst/>
              <a:rect l="l" t="t" r="r" b="b"/>
              <a:pathLst>
                <a:path w="198755" h="0">
                  <a:moveTo>
                    <a:pt x="0" y="0"/>
                  </a:moveTo>
                  <a:lnTo>
                    <a:pt x="198241" y="0"/>
                  </a:lnTo>
                </a:path>
              </a:pathLst>
            </a:custGeom>
            <a:ln w="852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 descr=""/>
            <p:cNvSpPr/>
            <p:nvPr/>
          </p:nvSpPr>
          <p:spPr>
            <a:xfrm>
              <a:off x="2549068" y="5740526"/>
              <a:ext cx="1398270" cy="490855"/>
            </a:xfrm>
            <a:custGeom>
              <a:avLst/>
              <a:gdLst/>
              <a:ahLst/>
              <a:cxnLst/>
              <a:rect l="l" t="t" r="r" b="b"/>
              <a:pathLst>
                <a:path w="1398270" h="490854">
                  <a:moveTo>
                    <a:pt x="8039" y="490232"/>
                  </a:moveTo>
                  <a:lnTo>
                    <a:pt x="7391" y="485000"/>
                  </a:lnTo>
                  <a:lnTo>
                    <a:pt x="3695" y="485279"/>
                  </a:lnTo>
                  <a:lnTo>
                    <a:pt x="0" y="485559"/>
                  </a:lnTo>
                  <a:lnTo>
                    <a:pt x="127" y="490816"/>
                  </a:lnTo>
                  <a:lnTo>
                    <a:pt x="8039" y="490232"/>
                  </a:lnTo>
                  <a:close/>
                </a:path>
                <a:path w="1398270" h="490854">
                  <a:moveTo>
                    <a:pt x="29146" y="488670"/>
                  </a:moveTo>
                  <a:lnTo>
                    <a:pt x="28422" y="483438"/>
                  </a:lnTo>
                  <a:lnTo>
                    <a:pt x="24726" y="483717"/>
                  </a:lnTo>
                  <a:lnTo>
                    <a:pt x="21031" y="483997"/>
                  </a:lnTo>
                  <a:lnTo>
                    <a:pt x="21234" y="489254"/>
                  </a:lnTo>
                  <a:lnTo>
                    <a:pt x="29146" y="488670"/>
                  </a:lnTo>
                  <a:close/>
                </a:path>
                <a:path w="1398270" h="490854">
                  <a:moveTo>
                    <a:pt x="50190" y="486562"/>
                  </a:moveTo>
                  <a:lnTo>
                    <a:pt x="49403" y="481355"/>
                  </a:lnTo>
                  <a:lnTo>
                    <a:pt x="45720" y="481774"/>
                  </a:lnTo>
                  <a:lnTo>
                    <a:pt x="42037" y="482193"/>
                  </a:lnTo>
                  <a:lnTo>
                    <a:pt x="42303" y="487464"/>
                  </a:lnTo>
                  <a:lnTo>
                    <a:pt x="50190" y="486562"/>
                  </a:lnTo>
                  <a:close/>
                </a:path>
                <a:path w="1398270" h="490854">
                  <a:moveTo>
                    <a:pt x="71208" y="484162"/>
                  </a:moveTo>
                  <a:lnTo>
                    <a:pt x="70358" y="478967"/>
                  </a:lnTo>
                  <a:lnTo>
                    <a:pt x="66675" y="479386"/>
                  </a:lnTo>
                  <a:lnTo>
                    <a:pt x="62992" y="479806"/>
                  </a:lnTo>
                  <a:lnTo>
                    <a:pt x="63322" y="485063"/>
                  </a:lnTo>
                  <a:lnTo>
                    <a:pt x="71208" y="484162"/>
                  </a:lnTo>
                  <a:close/>
                </a:path>
                <a:path w="1398270" h="490854">
                  <a:moveTo>
                    <a:pt x="92227" y="481761"/>
                  </a:moveTo>
                  <a:lnTo>
                    <a:pt x="91313" y="476567"/>
                  </a:lnTo>
                  <a:lnTo>
                    <a:pt x="87630" y="476986"/>
                  </a:lnTo>
                  <a:lnTo>
                    <a:pt x="83947" y="477405"/>
                  </a:lnTo>
                  <a:lnTo>
                    <a:pt x="84353" y="482663"/>
                  </a:lnTo>
                  <a:lnTo>
                    <a:pt x="92227" y="481761"/>
                  </a:lnTo>
                  <a:close/>
                </a:path>
                <a:path w="1398270" h="490854">
                  <a:moveTo>
                    <a:pt x="113195" y="478853"/>
                  </a:moveTo>
                  <a:lnTo>
                    <a:pt x="112217" y="473684"/>
                  </a:lnTo>
                  <a:lnTo>
                    <a:pt x="108546" y="474243"/>
                  </a:lnTo>
                  <a:lnTo>
                    <a:pt x="104876" y="474802"/>
                  </a:lnTo>
                  <a:lnTo>
                    <a:pt x="105346" y="480060"/>
                  </a:lnTo>
                  <a:lnTo>
                    <a:pt x="113195" y="478853"/>
                  </a:lnTo>
                  <a:close/>
                </a:path>
                <a:path w="1398270" h="490854">
                  <a:moveTo>
                    <a:pt x="134112" y="475665"/>
                  </a:moveTo>
                  <a:lnTo>
                    <a:pt x="133070" y="470496"/>
                  </a:lnTo>
                  <a:lnTo>
                    <a:pt x="129400" y="471055"/>
                  </a:lnTo>
                  <a:lnTo>
                    <a:pt x="125730" y="471614"/>
                  </a:lnTo>
                  <a:lnTo>
                    <a:pt x="126263" y="476859"/>
                  </a:lnTo>
                  <a:lnTo>
                    <a:pt x="134112" y="475665"/>
                  </a:lnTo>
                  <a:close/>
                </a:path>
                <a:path w="1398270" h="490854">
                  <a:moveTo>
                    <a:pt x="155016" y="472478"/>
                  </a:moveTo>
                  <a:lnTo>
                    <a:pt x="153911" y="467321"/>
                  </a:lnTo>
                  <a:lnTo>
                    <a:pt x="150241" y="467880"/>
                  </a:lnTo>
                  <a:lnTo>
                    <a:pt x="146570" y="468439"/>
                  </a:lnTo>
                  <a:lnTo>
                    <a:pt x="147167" y="473671"/>
                  </a:lnTo>
                  <a:lnTo>
                    <a:pt x="155016" y="472478"/>
                  </a:lnTo>
                  <a:close/>
                </a:path>
                <a:path w="1398270" h="490854">
                  <a:moveTo>
                    <a:pt x="175856" y="468807"/>
                  </a:moveTo>
                  <a:lnTo>
                    <a:pt x="174688" y="463677"/>
                  </a:lnTo>
                  <a:lnTo>
                    <a:pt x="171043" y="464362"/>
                  </a:lnTo>
                  <a:lnTo>
                    <a:pt x="167398" y="465048"/>
                  </a:lnTo>
                  <a:lnTo>
                    <a:pt x="168059" y="470281"/>
                  </a:lnTo>
                  <a:lnTo>
                    <a:pt x="175856" y="468807"/>
                  </a:lnTo>
                  <a:close/>
                </a:path>
                <a:path w="1398270" h="490854">
                  <a:moveTo>
                    <a:pt x="196646" y="464870"/>
                  </a:moveTo>
                  <a:lnTo>
                    <a:pt x="195414" y="459752"/>
                  </a:lnTo>
                  <a:lnTo>
                    <a:pt x="191770" y="460438"/>
                  </a:lnTo>
                  <a:lnTo>
                    <a:pt x="188125" y="461124"/>
                  </a:lnTo>
                  <a:lnTo>
                    <a:pt x="188849" y="466344"/>
                  </a:lnTo>
                  <a:lnTo>
                    <a:pt x="196646" y="464870"/>
                  </a:lnTo>
                  <a:close/>
                </a:path>
                <a:path w="1398270" h="490854">
                  <a:moveTo>
                    <a:pt x="217424" y="460933"/>
                  </a:moveTo>
                  <a:lnTo>
                    <a:pt x="216141" y="455828"/>
                  </a:lnTo>
                  <a:lnTo>
                    <a:pt x="212496" y="456514"/>
                  </a:lnTo>
                  <a:lnTo>
                    <a:pt x="208851" y="457200"/>
                  </a:lnTo>
                  <a:lnTo>
                    <a:pt x="209638" y="462407"/>
                  </a:lnTo>
                  <a:lnTo>
                    <a:pt x="217424" y="460933"/>
                  </a:lnTo>
                  <a:close/>
                </a:path>
                <a:path w="1398270" h="490854">
                  <a:moveTo>
                    <a:pt x="238125" y="456552"/>
                  </a:moveTo>
                  <a:lnTo>
                    <a:pt x="236778" y="451459"/>
                  </a:lnTo>
                  <a:lnTo>
                    <a:pt x="233159" y="452272"/>
                  </a:lnTo>
                  <a:lnTo>
                    <a:pt x="229539" y="453085"/>
                  </a:lnTo>
                  <a:lnTo>
                    <a:pt x="230378" y="458292"/>
                  </a:lnTo>
                  <a:lnTo>
                    <a:pt x="238125" y="456552"/>
                  </a:lnTo>
                  <a:close/>
                </a:path>
                <a:path w="1398270" h="490854">
                  <a:moveTo>
                    <a:pt x="258762" y="451929"/>
                  </a:moveTo>
                  <a:lnTo>
                    <a:pt x="257365" y="446849"/>
                  </a:lnTo>
                  <a:lnTo>
                    <a:pt x="253746" y="447662"/>
                  </a:lnTo>
                  <a:lnTo>
                    <a:pt x="250126" y="448475"/>
                  </a:lnTo>
                  <a:lnTo>
                    <a:pt x="251028" y="453669"/>
                  </a:lnTo>
                  <a:lnTo>
                    <a:pt x="258762" y="451929"/>
                  </a:lnTo>
                  <a:close/>
                </a:path>
                <a:path w="1398270" h="490854">
                  <a:moveTo>
                    <a:pt x="279400" y="447306"/>
                  </a:moveTo>
                  <a:lnTo>
                    <a:pt x="277952" y="442239"/>
                  </a:lnTo>
                  <a:lnTo>
                    <a:pt x="274332" y="443052"/>
                  </a:lnTo>
                  <a:lnTo>
                    <a:pt x="270713" y="443865"/>
                  </a:lnTo>
                  <a:lnTo>
                    <a:pt x="271665" y="449046"/>
                  </a:lnTo>
                  <a:lnTo>
                    <a:pt x="279400" y="447306"/>
                  </a:lnTo>
                  <a:close/>
                </a:path>
                <a:path w="1398270" h="490854">
                  <a:moveTo>
                    <a:pt x="299935" y="442252"/>
                  </a:moveTo>
                  <a:lnTo>
                    <a:pt x="298437" y="437197"/>
                  </a:lnTo>
                  <a:lnTo>
                    <a:pt x="294843" y="438124"/>
                  </a:lnTo>
                  <a:lnTo>
                    <a:pt x="291249" y="439051"/>
                  </a:lnTo>
                  <a:lnTo>
                    <a:pt x="292265" y="444220"/>
                  </a:lnTo>
                  <a:lnTo>
                    <a:pt x="299935" y="442252"/>
                  </a:lnTo>
                  <a:close/>
                </a:path>
                <a:path w="1398270" h="490854">
                  <a:moveTo>
                    <a:pt x="320421" y="436994"/>
                  </a:moveTo>
                  <a:lnTo>
                    <a:pt x="318871" y="431952"/>
                  </a:lnTo>
                  <a:lnTo>
                    <a:pt x="315277" y="432879"/>
                  </a:lnTo>
                  <a:lnTo>
                    <a:pt x="311683" y="433806"/>
                  </a:lnTo>
                  <a:lnTo>
                    <a:pt x="312750" y="438962"/>
                  </a:lnTo>
                  <a:lnTo>
                    <a:pt x="320421" y="436994"/>
                  </a:lnTo>
                  <a:close/>
                </a:path>
                <a:path w="1398270" h="490854">
                  <a:moveTo>
                    <a:pt x="340906" y="431736"/>
                  </a:moveTo>
                  <a:lnTo>
                    <a:pt x="339305" y="426707"/>
                  </a:lnTo>
                  <a:lnTo>
                    <a:pt x="335711" y="427634"/>
                  </a:lnTo>
                  <a:lnTo>
                    <a:pt x="332117" y="428561"/>
                  </a:lnTo>
                  <a:lnTo>
                    <a:pt x="333235" y="433705"/>
                  </a:lnTo>
                  <a:lnTo>
                    <a:pt x="340906" y="431736"/>
                  </a:lnTo>
                  <a:close/>
                </a:path>
                <a:path w="1398270" h="490854">
                  <a:moveTo>
                    <a:pt x="361289" y="426072"/>
                  </a:moveTo>
                  <a:lnTo>
                    <a:pt x="359638" y="421068"/>
                  </a:lnTo>
                  <a:lnTo>
                    <a:pt x="356069" y="422097"/>
                  </a:lnTo>
                  <a:lnTo>
                    <a:pt x="352501" y="423125"/>
                  </a:lnTo>
                  <a:lnTo>
                    <a:pt x="353669" y="428269"/>
                  </a:lnTo>
                  <a:lnTo>
                    <a:pt x="361289" y="426072"/>
                  </a:lnTo>
                  <a:close/>
                </a:path>
                <a:path w="1398270" h="490854">
                  <a:moveTo>
                    <a:pt x="381609" y="420230"/>
                  </a:moveTo>
                  <a:lnTo>
                    <a:pt x="379920" y="415239"/>
                  </a:lnTo>
                  <a:lnTo>
                    <a:pt x="376351" y="416267"/>
                  </a:lnTo>
                  <a:lnTo>
                    <a:pt x="372783" y="417296"/>
                  </a:lnTo>
                  <a:lnTo>
                    <a:pt x="373989" y="422414"/>
                  </a:lnTo>
                  <a:lnTo>
                    <a:pt x="381609" y="420230"/>
                  </a:lnTo>
                  <a:close/>
                </a:path>
                <a:path w="1398270" h="490854">
                  <a:moveTo>
                    <a:pt x="401942" y="414401"/>
                  </a:moveTo>
                  <a:lnTo>
                    <a:pt x="400202" y="409422"/>
                  </a:lnTo>
                  <a:lnTo>
                    <a:pt x="396633" y="410451"/>
                  </a:lnTo>
                  <a:lnTo>
                    <a:pt x="393065" y="411480"/>
                  </a:lnTo>
                  <a:lnTo>
                    <a:pt x="394322" y="416585"/>
                  </a:lnTo>
                  <a:lnTo>
                    <a:pt x="401942" y="414401"/>
                  </a:lnTo>
                  <a:close/>
                </a:path>
                <a:path w="1398270" h="490854">
                  <a:moveTo>
                    <a:pt x="422160" y="408203"/>
                  </a:moveTo>
                  <a:lnTo>
                    <a:pt x="420382" y="403250"/>
                  </a:lnTo>
                  <a:lnTo>
                    <a:pt x="416839" y="404368"/>
                  </a:lnTo>
                  <a:lnTo>
                    <a:pt x="413296" y="405485"/>
                  </a:lnTo>
                  <a:lnTo>
                    <a:pt x="414604" y="410591"/>
                  </a:lnTo>
                  <a:lnTo>
                    <a:pt x="422160" y="408203"/>
                  </a:lnTo>
                  <a:close/>
                </a:path>
                <a:path w="1398270" h="490854">
                  <a:moveTo>
                    <a:pt x="442328" y="401840"/>
                  </a:moveTo>
                  <a:lnTo>
                    <a:pt x="440512" y="396900"/>
                  </a:lnTo>
                  <a:lnTo>
                    <a:pt x="436968" y="398018"/>
                  </a:lnTo>
                  <a:lnTo>
                    <a:pt x="433425" y="399135"/>
                  </a:lnTo>
                  <a:lnTo>
                    <a:pt x="434771" y="404228"/>
                  </a:lnTo>
                  <a:lnTo>
                    <a:pt x="442328" y="401840"/>
                  </a:lnTo>
                  <a:close/>
                </a:path>
                <a:path w="1398270" h="490854">
                  <a:moveTo>
                    <a:pt x="462495" y="395478"/>
                  </a:moveTo>
                  <a:lnTo>
                    <a:pt x="460641" y="390550"/>
                  </a:lnTo>
                  <a:lnTo>
                    <a:pt x="457098" y="391668"/>
                  </a:lnTo>
                  <a:lnTo>
                    <a:pt x="453555" y="392785"/>
                  </a:lnTo>
                  <a:lnTo>
                    <a:pt x="454939" y="397865"/>
                  </a:lnTo>
                  <a:lnTo>
                    <a:pt x="462495" y="395478"/>
                  </a:lnTo>
                  <a:close/>
                </a:path>
                <a:path w="1398270" h="490854">
                  <a:moveTo>
                    <a:pt x="482549" y="388810"/>
                  </a:moveTo>
                  <a:lnTo>
                    <a:pt x="480656" y="383895"/>
                  </a:lnTo>
                  <a:lnTo>
                    <a:pt x="477139" y="385089"/>
                  </a:lnTo>
                  <a:lnTo>
                    <a:pt x="473621" y="386283"/>
                  </a:lnTo>
                  <a:lnTo>
                    <a:pt x="475043" y="391363"/>
                  </a:lnTo>
                  <a:lnTo>
                    <a:pt x="482549" y="388810"/>
                  </a:lnTo>
                  <a:close/>
                </a:path>
                <a:path w="1398270" h="490854">
                  <a:moveTo>
                    <a:pt x="502564" y="381977"/>
                  </a:moveTo>
                  <a:lnTo>
                    <a:pt x="500634" y="377088"/>
                  </a:lnTo>
                  <a:lnTo>
                    <a:pt x="497116" y="378282"/>
                  </a:lnTo>
                  <a:lnTo>
                    <a:pt x="493598" y="379476"/>
                  </a:lnTo>
                  <a:lnTo>
                    <a:pt x="495058" y="384543"/>
                  </a:lnTo>
                  <a:lnTo>
                    <a:pt x="502564" y="381977"/>
                  </a:lnTo>
                  <a:close/>
                </a:path>
                <a:path w="1398270" h="490854">
                  <a:moveTo>
                    <a:pt x="522579" y="375170"/>
                  </a:moveTo>
                  <a:lnTo>
                    <a:pt x="520611" y="370281"/>
                  </a:lnTo>
                  <a:lnTo>
                    <a:pt x="517093" y="371475"/>
                  </a:lnTo>
                  <a:lnTo>
                    <a:pt x="513575" y="372668"/>
                  </a:lnTo>
                  <a:lnTo>
                    <a:pt x="515073" y="377723"/>
                  </a:lnTo>
                  <a:lnTo>
                    <a:pt x="522579" y="375170"/>
                  </a:lnTo>
                  <a:close/>
                </a:path>
                <a:path w="1398270" h="490854">
                  <a:moveTo>
                    <a:pt x="542493" y="368071"/>
                  </a:moveTo>
                  <a:lnTo>
                    <a:pt x="540499" y="363194"/>
                  </a:lnTo>
                  <a:lnTo>
                    <a:pt x="537006" y="364464"/>
                  </a:lnTo>
                  <a:lnTo>
                    <a:pt x="533514" y="365734"/>
                  </a:lnTo>
                  <a:lnTo>
                    <a:pt x="535051" y="370776"/>
                  </a:lnTo>
                  <a:lnTo>
                    <a:pt x="542493" y="368071"/>
                  </a:lnTo>
                  <a:close/>
                </a:path>
                <a:path w="1398270" h="490854">
                  <a:moveTo>
                    <a:pt x="562368" y="360845"/>
                  </a:moveTo>
                  <a:lnTo>
                    <a:pt x="560336" y="355981"/>
                  </a:lnTo>
                  <a:lnTo>
                    <a:pt x="556844" y="357251"/>
                  </a:lnTo>
                  <a:lnTo>
                    <a:pt x="553351" y="358521"/>
                  </a:lnTo>
                  <a:lnTo>
                    <a:pt x="554913" y="363550"/>
                  </a:lnTo>
                  <a:lnTo>
                    <a:pt x="562368" y="360845"/>
                  </a:lnTo>
                  <a:close/>
                </a:path>
                <a:path w="1398270" h="490854">
                  <a:moveTo>
                    <a:pt x="582231" y="353618"/>
                  </a:moveTo>
                  <a:lnTo>
                    <a:pt x="580174" y="348767"/>
                  </a:lnTo>
                  <a:lnTo>
                    <a:pt x="576681" y="350037"/>
                  </a:lnTo>
                  <a:lnTo>
                    <a:pt x="573189" y="351307"/>
                  </a:lnTo>
                  <a:lnTo>
                    <a:pt x="574789" y="356323"/>
                  </a:lnTo>
                  <a:lnTo>
                    <a:pt x="582231" y="353618"/>
                  </a:lnTo>
                  <a:close/>
                </a:path>
                <a:path w="1398270" h="490854">
                  <a:moveTo>
                    <a:pt x="602018" y="346176"/>
                  </a:moveTo>
                  <a:lnTo>
                    <a:pt x="599935" y="341337"/>
                  </a:lnTo>
                  <a:lnTo>
                    <a:pt x="596468" y="342671"/>
                  </a:lnTo>
                  <a:lnTo>
                    <a:pt x="593001" y="344004"/>
                  </a:lnTo>
                  <a:lnTo>
                    <a:pt x="594626" y="349021"/>
                  </a:lnTo>
                  <a:lnTo>
                    <a:pt x="602018" y="346176"/>
                  </a:lnTo>
                  <a:close/>
                </a:path>
                <a:path w="1398270" h="490854">
                  <a:moveTo>
                    <a:pt x="621741" y="338582"/>
                  </a:moveTo>
                  <a:lnTo>
                    <a:pt x="619633" y="333756"/>
                  </a:lnTo>
                  <a:lnTo>
                    <a:pt x="616165" y="335089"/>
                  </a:lnTo>
                  <a:lnTo>
                    <a:pt x="612698" y="336423"/>
                  </a:lnTo>
                  <a:lnTo>
                    <a:pt x="614349" y="341426"/>
                  </a:lnTo>
                  <a:lnTo>
                    <a:pt x="621741" y="338582"/>
                  </a:lnTo>
                  <a:close/>
                </a:path>
                <a:path w="1398270" h="490854">
                  <a:moveTo>
                    <a:pt x="641489" y="331000"/>
                  </a:moveTo>
                  <a:lnTo>
                    <a:pt x="639343" y="326186"/>
                  </a:lnTo>
                  <a:lnTo>
                    <a:pt x="635876" y="327520"/>
                  </a:lnTo>
                  <a:lnTo>
                    <a:pt x="632409" y="328853"/>
                  </a:lnTo>
                  <a:lnTo>
                    <a:pt x="634085" y="333844"/>
                  </a:lnTo>
                  <a:lnTo>
                    <a:pt x="641489" y="331000"/>
                  </a:lnTo>
                  <a:close/>
                </a:path>
                <a:path w="1398270" h="490854">
                  <a:moveTo>
                    <a:pt x="661149" y="323265"/>
                  </a:moveTo>
                  <a:lnTo>
                    <a:pt x="658977" y="318465"/>
                  </a:lnTo>
                  <a:lnTo>
                    <a:pt x="655535" y="319849"/>
                  </a:lnTo>
                  <a:lnTo>
                    <a:pt x="652094" y="321233"/>
                  </a:lnTo>
                  <a:lnTo>
                    <a:pt x="653796" y="326224"/>
                  </a:lnTo>
                  <a:lnTo>
                    <a:pt x="661149" y="323265"/>
                  </a:lnTo>
                  <a:close/>
                </a:path>
                <a:path w="1398270" h="490854">
                  <a:moveTo>
                    <a:pt x="680758" y="315379"/>
                  </a:moveTo>
                  <a:lnTo>
                    <a:pt x="678573" y="310591"/>
                  </a:lnTo>
                  <a:lnTo>
                    <a:pt x="675132" y="311975"/>
                  </a:lnTo>
                  <a:lnTo>
                    <a:pt x="671690" y="313359"/>
                  </a:lnTo>
                  <a:lnTo>
                    <a:pt x="673417" y="318338"/>
                  </a:lnTo>
                  <a:lnTo>
                    <a:pt x="680758" y="315379"/>
                  </a:lnTo>
                  <a:close/>
                </a:path>
                <a:path w="1398270" h="490854">
                  <a:moveTo>
                    <a:pt x="700366" y="307505"/>
                  </a:moveTo>
                  <a:lnTo>
                    <a:pt x="698157" y="302717"/>
                  </a:lnTo>
                  <a:lnTo>
                    <a:pt x="694715" y="304101"/>
                  </a:lnTo>
                  <a:lnTo>
                    <a:pt x="691273" y="305485"/>
                  </a:lnTo>
                  <a:lnTo>
                    <a:pt x="693013" y="310451"/>
                  </a:lnTo>
                  <a:lnTo>
                    <a:pt x="700366" y="307505"/>
                  </a:lnTo>
                  <a:close/>
                </a:path>
                <a:path w="1398270" h="490854">
                  <a:moveTo>
                    <a:pt x="719937" y="299516"/>
                  </a:moveTo>
                  <a:lnTo>
                    <a:pt x="717715" y="294741"/>
                  </a:lnTo>
                  <a:lnTo>
                    <a:pt x="714286" y="296176"/>
                  </a:lnTo>
                  <a:lnTo>
                    <a:pt x="710857" y="297599"/>
                  </a:lnTo>
                  <a:lnTo>
                    <a:pt x="712622" y="302564"/>
                  </a:lnTo>
                  <a:lnTo>
                    <a:pt x="719937" y="299516"/>
                  </a:lnTo>
                  <a:close/>
                </a:path>
                <a:path w="1398270" h="490854">
                  <a:moveTo>
                    <a:pt x="739457" y="291388"/>
                  </a:moveTo>
                  <a:lnTo>
                    <a:pt x="737209" y="286613"/>
                  </a:lnTo>
                  <a:lnTo>
                    <a:pt x="733780" y="288048"/>
                  </a:lnTo>
                  <a:lnTo>
                    <a:pt x="730351" y="289471"/>
                  </a:lnTo>
                  <a:lnTo>
                    <a:pt x="732142" y="294436"/>
                  </a:lnTo>
                  <a:lnTo>
                    <a:pt x="739457" y="291388"/>
                  </a:lnTo>
                  <a:close/>
                </a:path>
                <a:path w="1398270" h="490854">
                  <a:moveTo>
                    <a:pt x="758964" y="283260"/>
                  </a:moveTo>
                  <a:lnTo>
                    <a:pt x="756704" y="278498"/>
                  </a:lnTo>
                  <a:lnTo>
                    <a:pt x="753275" y="279933"/>
                  </a:lnTo>
                  <a:lnTo>
                    <a:pt x="749846" y="281355"/>
                  </a:lnTo>
                  <a:lnTo>
                    <a:pt x="751649" y="286308"/>
                  </a:lnTo>
                  <a:lnTo>
                    <a:pt x="758964" y="283260"/>
                  </a:lnTo>
                  <a:close/>
                </a:path>
                <a:path w="1398270" h="490854">
                  <a:moveTo>
                    <a:pt x="778446" y="275082"/>
                  </a:moveTo>
                  <a:lnTo>
                    <a:pt x="776173" y="270332"/>
                  </a:lnTo>
                  <a:lnTo>
                    <a:pt x="772756" y="271792"/>
                  </a:lnTo>
                  <a:lnTo>
                    <a:pt x="769340" y="273253"/>
                  </a:lnTo>
                  <a:lnTo>
                    <a:pt x="771169" y="278193"/>
                  </a:lnTo>
                  <a:lnTo>
                    <a:pt x="778446" y="275082"/>
                  </a:lnTo>
                  <a:close/>
                </a:path>
                <a:path w="1398270" h="490854">
                  <a:moveTo>
                    <a:pt x="797877" y="266763"/>
                  </a:moveTo>
                  <a:lnTo>
                    <a:pt x="795591" y="262026"/>
                  </a:lnTo>
                  <a:lnTo>
                    <a:pt x="792175" y="263486"/>
                  </a:lnTo>
                  <a:lnTo>
                    <a:pt x="788758" y="264947"/>
                  </a:lnTo>
                  <a:lnTo>
                    <a:pt x="790600" y="269887"/>
                  </a:lnTo>
                  <a:lnTo>
                    <a:pt x="797877" y="266763"/>
                  </a:lnTo>
                  <a:close/>
                </a:path>
                <a:path w="1398270" h="490854">
                  <a:moveTo>
                    <a:pt x="817295" y="258445"/>
                  </a:moveTo>
                  <a:lnTo>
                    <a:pt x="814997" y="253707"/>
                  </a:lnTo>
                  <a:lnTo>
                    <a:pt x="811580" y="255168"/>
                  </a:lnTo>
                  <a:lnTo>
                    <a:pt x="808164" y="256628"/>
                  </a:lnTo>
                  <a:lnTo>
                    <a:pt x="810018" y="261569"/>
                  </a:lnTo>
                  <a:lnTo>
                    <a:pt x="817295" y="258445"/>
                  </a:lnTo>
                  <a:close/>
                </a:path>
                <a:path w="1398270" h="490854">
                  <a:moveTo>
                    <a:pt x="836726" y="250101"/>
                  </a:moveTo>
                  <a:lnTo>
                    <a:pt x="834402" y="245376"/>
                  </a:lnTo>
                  <a:lnTo>
                    <a:pt x="830999" y="246849"/>
                  </a:lnTo>
                  <a:lnTo>
                    <a:pt x="827582" y="248310"/>
                  </a:lnTo>
                  <a:lnTo>
                    <a:pt x="829449" y="253238"/>
                  </a:lnTo>
                  <a:lnTo>
                    <a:pt x="836726" y="250101"/>
                  </a:lnTo>
                  <a:close/>
                </a:path>
                <a:path w="1398270" h="490854">
                  <a:moveTo>
                    <a:pt x="856081" y="241642"/>
                  </a:moveTo>
                  <a:lnTo>
                    <a:pt x="853757" y="236918"/>
                  </a:lnTo>
                  <a:lnTo>
                    <a:pt x="850353" y="238404"/>
                  </a:lnTo>
                  <a:lnTo>
                    <a:pt x="846950" y="239890"/>
                  </a:lnTo>
                  <a:lnTo>
                    <a:pt x="848829" y="244817"/>
                  </a:lnTo>
                  <a:lnTo>
                    <a:pt x="856081" y="241642"/>
                  </a:lnTo>
                  <a:close/>
                </a:path>
                <a:path w="1398270" h="490854">
                  <a:moveTo>
                    <a:pt x="875436" y="233172"/>
                  </a:moveTo>
                  <a:lnTo>
                    <a:pt x="873099" y="228447"/>
                  </a:lnTo>
                  <a:lnTo>
                    <a:pt x="869696" y="229933"/>
                  </a:lnTo>
                  <a:lnTo>
                    <a:pt x="866292" y="231419"/>
                  </a:lnTo>
                  <a:lnTo>
                    <a:pt x="868184" y="236334"/>
                  </a:lnTo>
                  <a:lnTo>
                    <a:pt x="875436" y="233172"/>
                  </a:lnTo>
                  <a:close/>
                </a:path>
                <a:path w="1398270" h="490854">
                  <a:moveTo>
                    <a:pt x="894803" y="224701"/>
                  </a:moveTo>
                  <a:lnTo>
                    <a:pt x="892454" y="219989"/>
                  </a:lnTo>
                  <a:lnTo>
                    <a:pt x="889050" y="221475"/>
                  </a:lnTo>
                  <a:lnTo>
                    <a:pt x="885647" y="222961"/>
                  </a:lnTo>
                  <a:lnTo>
                    <a:pt x="887539" y="227876"/>
                  </a:lnTo>
                  <a:lnTo>
                    <a:pt x="894803" y="224701"/>
                  </a:lnTo>
                  <a:close/>
                </a:path>
                <a:path w="1398270" h="490854">
                  <a:moveTo>
                    <a:pt x="914107" y="216154"/>
                  </a:moveTo>
                  <a:lnTo>
                    <a:pt x="911758" y="211429"/>
                  </a:lnTo>
                  <a:lnTo>
                    <a:pt x="908367" y="212940"/>
                  </a:lnTo>
                  <a:lnTo>
                    <a:pt x="904976" y="214452"/>
                  </a:lnTo>
                  <a:lnTo>
                    <a:pt x="906881" y="219354"/>
                  </a:lnTo>
                  <a:lnTo>
                    <a:pt x="914107" y="216154"/>
                  </a:lnTo>
                  <a:close/>
                </a:path>
                <a:path w="1398270" h="490854">
                  <a:moveTo>
                    <a:pt x="933424" y="207581"/>
                  </a:moveTo>
                  <a:lnTo>
                    <a:pt x="931062" y="202869"/>
                  </a:lnTo>
                  <a:lnTo>
                    <a:pt x="927671" y="204381"/>
                  </a:lnTo>
                  <a:lnTo>
                    <a:pt x="924280" y="205879"/>
                  </a:lnTo>
                  <a:lnTo>
                    <a:pt x="926185" y="210794"/>
                  </a:lnTo>
                  <a:lnTo>
                    <a:pt x="933424" y="207581"/>
                  </a:lnTo>
                  <a:close/>
                </a:path>
                <a:path w="1398270" h="490854">
                  <a:moveTo>
                    <a:pt x="952741" y="199021"/>
                  </a:moveTo>
                  <a:lnTo>
                    <a:pt x="950379" y="194310"/>
                  </a:lnTo>
                  <a:lnTo>
                    <a:pt x="946988" y="195821"/>
                  </a:lnTo>
                  <a:lnTo>
                    <a:pt x="943597" y="197332"/>
                  </a:lnTo>
                  <a:lnTo>
                    <a:pt x="945502" y="202234"/>
                  </a:lnTo>
                  <a:lnTo>
                    <a:pt x="952741" y="199021"/>
                  </a:lnTo>
                  <a:close/>
                </a:path>
                <a:path w="1398270" h="490854">
                  <a:moveTo>
                    <a:pt x="972032" y="190411"/>
                  </a:moveTo>
                  <a:lnTo>
                    <a:pt x="969670" y="185712"/>
                  </a:lnTo>
                  <a:lnTo>
                    <a:pt x="966279" y="187223"/>
                  </a:lnTo>
                  <a:lnTo>
                    <a:pt x="962888" y="188734"/>
                  </a:lnTo>
                  <a:lnTo>
                    <a:pt x="964806" y="193649"/>
                  </a:lnTo>
                  <a:lnTo>
                    <a:pt x="972032" y="190411"/>
                  </a:lnTo>
                  <a:close/>
                </a:path>
                <a:path w="1398270" h="490854">
                  <a:moveTo>
                    <a:pt x="991323" y="181800"/>
                  </a:moveTo>
                  <a:lnTo>
                    <a:pt x="988961" y="177101"/>
                  </a:lnTo>
                  <a:lnTo>
                    <a:pt x="985570" y="178612"/>
                  </a:lnTo>
                  <a:lnTo>
                    <a:pt x="982179" y="180124"/>
                  </a:lnTo>
                  <a:lnTo>
                    <a:pt x="984097" y="185026"/>
                  </a:lnTo>
                  <a:lnTo>
                    <a:pt x="991323" y="181800"/>
                  </a:lnTo>
                  <a:close/>
                </a:path>
                <a:path w="1398270" h="490854">
                  <a:moveTo>
                    <a:pt x="1010627" y="173189"/>
                  </a:moveTo>
                  <a:lnTo>
                    <a:pt x="1008253" y="168490"/>
                  </a:lnTo>
                  <a:lnTo>
                    <a:pt x="1004862" y="170002"/>
                  </a:lnTo>
                  <a:lnTo>
                    <a:pt x="1001471" y="171513"/>
                  </a:lnTo>
                  <a:lnTo>
                    <a:pt x="1003388" y="176415"/>
                  </a:lnTo>
                  <a:lnTo>
                    <a:pt x="1010627" y="173189"/>
                  </a:lnTo>
                  <a:close/>
                </a:path>
                <a:path w="1398270" h="490854">
                  <a:moveTo>
                    <a:pt x="1029906" y="164566"/>
                  </a:moveTo>
                  <a:lnTo>
                    <a:pt x="1027531" y="159867"/>
                  </a:lnTo>
                  <a:lnTo>
                    <a:pt x="1024140" y="161378"/>
                  </a:lnTo>
                  <a:lnTo>
                    <a:pt x="1020749" y="162890"/>
                  </a:lnTo>
                  <a:lnTo>
                    <a:pt x="1022680" y="167805"/>
                  </a:lnTo>
                  <a:lnTo>
                    <a:pt x="1029906" y="164566"/>
                  </a:lnTo>
                  <a:close/>
                </a:path>
                <a:path w="1398270" h="490854">
                  <a:moveTo>
                    <a:pt x="1049197" y="155943"/>
                  </a:moveTo>
                  <a:lnTo>
                    <a:pt x="1046822" y="151244"/>
                  </a:lnTo>
                  <a:lnTo>
                    <a:pt x="1043432" y="152755"/>
                  </a:lnTo>
                  <a:lnTo>
                    <a:pt x="1040041" y="154266"/>
                  </a:lnTo>
                  <a:lnTo>
                    <a:pt x="1041971" y="159181"/>
                  </a:lnTo>
                  <a:lnTo>
                    <a:pt x="1049197" y="155943"/>
                  </a:lnTo>
                  <a:close/>
                </a:path>
                <a:path w="1398270" h="490854">
                  <a:moveTo>
                    <a:pt x="1068476" y="147320"/>
                  </a:moveTo>
                  <a:lnTo>
                    <a:pt x="1066101" y="142621"/>
                  </a:lnTo>
                  <a:lnTo>
                    <a:pt x="1062710" y="144132"/>
                  </a:lnTo>
                  <a:lnTo>
                    <a:pt x="1059319" y="145643"/>
                  </a:lnTo>
                  <a:lnTo>
                    <a:pt x="1061250" y="150558"/>
                  </a:lnTo>
                  <a:lnTo>
                    <a:pt x="1068476" y="147320"/>
                  </a:lnTo>
                  <a:close/>
                </a:path>
                <a:path w="1398270" h="490854">
                  <a:moveTo>
                    <a:pt x="1087767" y="138696"/>
                  </a:moveTo>
                  <a:lnTo>
                    <a:pt x="1085392" y="133997"/>
                  </a:lnTo>
                  <a:lnTo>
                    <a:pt x="1082001" y="135509"/>
                  </a:lnTo>
                  <a:lnTo>
                    <a:pt x="1078611" y="137020"/>
                  </a:lnTo>
                  <a:lnTo>
                    <a:pt x="1080528" y="141935"/>
                  </a:lnTo>
                  <a:lnTo>
                    <a:pt x="1087767" y="138696"/>
                  </a:lnTo>
                  <a:close/>
                </a:path>
                <a:path w="1398270" h="490854">
                  <a:moveTo>
                    <a:pt x="1107046" y="130111"/>
                  </a:moveTo>
                  <a:lnTo>
                    <a:pt x="1104684" y="125399"/>
                  </a:lnTo>
                  <a:lnTo>
                    <a:pt x="1101293" y="126911"/>
                  </a:lnTo>
                  <a:lnTo>
                    <a:pt x="1097902" y="128422"/>
                  </a:lnTo>
                  <a:lnTo>
                    <a:pt x="1099820" y="133324"/>
                  </a:lnTo>
                  <a:lnTo>
                    <a:pt x="1107046" y="130111"/>
                  </a:lnTo>
                  <a:close/>
                </a:path>
                <a:path w="1398270" h="490854">
                  <a:moveTo>
                    <a:pt x="1126350" y="121513"/>
                  </a:moveTo>
                  <a:lnTo>
                    <a:pt x="1123988" y="116801"/>
                  </a:lnTo>
                  <a:lnTo>
                    <a:pt x="1120597" y="118313"/>
                  </a:lnTo>
                  <a:lnTo>
                    <a:pt x="1117206" y="119824"/>
                  </a:lnTo>
                  <a:lnTo>
                    <a:pt x="1119124" y="124726"/>
                  </a:lnTo>
                  <a:lnTo>
                    <a:pt x="1126350" y="121513"/>
                  </a:lnTo>
                  <a:close/>
                </a:path>
                <a:path w="1398270" h="490854">
                  <a:moveTo>
                    <a:pt x="1145654" y="112928"/>
                  </a:moveTo>
                  <a:lnTo>
                    <a:pt x="1143292" y="108216"/>
                  </a:lnTo>
                  <a:lnTo>
                    <a:pt x="1139901" y="109728"/>
                  </a:lnTo>
                  <a:lnTo>
                    <a:pt x="1136510" y="111239"/>
                  </a:lnTo>
                  <a:lnTo>
                    <a:pt x="1138415" y="116154"/>
                  </a:lnTo>
                  <a:lnTo>
                    <a:pt x="1145654" y="112928"/>
                  </a:lnTo>
                  <a:close/>
                </a:path>
                <a:path w="1398270" h="490854">
                  <a:moveTo>
                    <a:pt x="1164971" y="104394"/>
                  </a:moveTo>
                  <a:lnTo>
                    <a:pt x="1162621" y="99682"/>
                  </a:lnTo>
                  <a:lnTo>
                    <a:pt x="1159217" y="101180"/>
                  </a:lnTo>
                  <a:lnTo>
                    <a:pt x="1155814" y="102679"/>
                  </a:lnTo>
                  <a:lnTo>
                    <a:pt x="1157719" y="107594"/>
                  </a:lnTo>
                  <a:lnTo>
                    <a:pt x="1164971" y="104394"/>
                  </a:lnTo>
                  <a:close/>
                </a:path>
                <a:path w="1398270" h="490854">
                  <a:moveTo>
                    <a:pt x="1184300" y="95897"/>
                  </a:moveTo>
                  <a:lnTo>
                    <a:pt x="1181963" y="91173"/>
                  </a:lnTo>
                  <a:lnTo>
                    <a:pt x="1178560" y="92671"/>
                  </a:lnTo>
                  <a:lnTo>
                    <a:pt x="1175156" y="94170"/>
                  </a:lnTo>
                  <a:lnTo>
                    <a:pt x="1177061" y="99085"/>
                  </a:lnTo>
                  <a:lnTo>
                    <a:pt x="1184300" y="95897"/>
                  </a:lnTo>
                  <a:close/>
                </a:path>
                <a:path w="1398270" h="490854">
                  <a:moveTo>
                    <a:pt x="1203642" y="87376"/>
                  </a:moveTo>
                  <a:lnTo>
                    <a:pt x="1201305" y="82651"/>
                  </a:lnTo>
                  <a:lnTo>
                    <a:pt x="1197902" y="84150"/>
                  </a:lnTo>
                  <a:lnTo>
                    <a:pt x="1194498" y="85648"/>
                  </a:lnTo>
                  <a:lnTo>
                    <a:pt x="1196390" y="90563"/>
                  </a:lnTo>
                  <a:lnTo>
                    <a:pt x="1203642" y="87376"/>
                  </a:lnTo>
                  <a:close/>
                </a:path>
                <a:path w="1398270" h="490854">
                  <a:moveTo>
                    <a:pt x="1222984" y="78917"/>
                  </a:moveTo>
                  <a:lnTo>
                    <a:pt x="1220660" y="74193"/>
                  </a:lnTo>
                  <a:lnTo>
                    <a:pt x="1217244" y="75666"/>
                  </a:lnTo>
                  <a:lnTo>
                    <a:pt x="1213827" y="77139"/>
                  </a:lnTo>
                  <a:lnTo>
                    <a:pt x="1215720" y="82067"/>
                  </a:lnTo>
                  <a:lnTo>
                    <a:pt x="1222984" y="78917"/>
                  </a:lnTo>
                  <a:close/>
                </a:path>
                <a:path w="1398270" h="490854">
                  <a:moveTo>
                    <a:pt x="1242364" y="70510"/>
                  </a:moveTo>
                  <a:lnTo>
                    <a:pt x="1240053" y="65786"/>
                  </a:lnTo>
                  <a:lnTo>
                    <a:pt x="1236637" y="67259"/>
                  </a:lnTo>
                  <a:lnTo>
                    <a:pt x="1233220" y="68732"/>
                  </a:lnTo>
                  <a:lnTo>
                    <a:pt x="1235100" y="73660"/>
                  </a:lnTo>
                  <a:lnTo>
                    <a:pt x="1242364" y="70510"/>
                  </a:lnTo>
                  <a:close/>
                </a:path>
                <a:path w="1398270" h="490854">
                  <a:moveTo>
                    <a:pt x="1261732" y="62115"/>
                  </a:moveTo>
                  <a:lnTo>
                    <a:pt x="1259420" y="57391"/>
                  </a:lnTo>
                  <a:lnTo>
                    <a:pt x="1256017" y="58864"/>
                  </a:lnTo>
                  <a:lnTo>
                    <a:pt x="1252601" y="60337"/>
                  </a:lnTo>
                  <a:lnTo>
                    <a:pt x="1254467" y="65265"/>
                  </a:lnTo>
                  <a:lnTo>
                    <a:pt x="1261732" y="62115"/>
                  </a:lnTo>
                  <a:close/>
                </a:path>
                <a:path w="1398270" h="490854">
                  <a:moveTo>
                    <a:pt x="1281112" y="53721"/>
                  </a:moveTo>
                  <a:lnTo>
                    <a:pt x="1278826" y="48983"/>
                  </a:lnTo>
                  <a:lnTo>
                    <a:pt x="1275410" y="50457"/>
                  </a:lnTo>
                  <a:lnTo>
                    <a:pt x="1271993" y="51930"/>
                  </a:lnTo>
                  <a:lnTo>
                    <a:pt x="1273860" y="56870"/>
                  </a:lnTo>
                  <a:lnTo>
                    <a:pt x="1281112" y="53721"/>
                  </a:lnTo>
                  <a:close/>
                </a:path>
                <a:path w="1398270" h="490854">
                  <a:moveTo>
                    <a:pt x="1300556" y="45491"/>
                  </a:moveTo>
                  <a:lnTo>
                    <a:pt x="1298282" y="40741"/>
                  </a:lnTo>
                  <a:lnTo>
                    <a:pt x="1294853" y="42189"/>
                  </a:lnTo>
                  <a:lnTo>
                    <a:pt x="1291437" y="43637"/>
                  </a:lnTo>
                  <a:lnTo>
                    <a:pt x="1293279" y="48577"/>
                  </a:lnTo>
                  <a:lnTo>
                    <a:pt x="1300556" y="45491"/>
                  </a:lnTo>
                  <a:close/>
                </a:path>
                <a:path w="1398270" h="490854">
                  <a:moveTo>
                    <a:pt x="1319999" y="37249"/>
                  </a:moveTo>
                  <a:lnTo>
                    <a:pt x="1317726" y="32499"/>
                  </a:lnTo>
                  <a:lnTo>
                    <a:pt x="1314310" y="33947"/>
                  </a:lnTo>
                  <a:lnTo>
                    <a:pt x="1310881" y="35394"/>
                  </a:lnTo>
                  <a:lnTo>
                    <a:pt x="1312722" y="40335"/>
                  </a:lnTo>
                  <a:lnTo>
                    <a:pt x="1319999" y="37249"/>
                  </a:lnTo>
                  <a:close/>
                </a:path>
                <a:path w="1398270" h="490854">
                  <a:moveTo>
                    <a:pt x="1339443" y="28994"/>
                  </a:moveTo>
                  <a:lnTo>
                    <a:pt x="1337183" y="24244"/>
                  </a:lnTo>
                  <a:lnTo>
                    <a:pt x="1333766" y="25692"/>
                  </a:lnTo>
                  <a:lnTo>
                    <a:pt x="1330337" y="27139"/>
                  </a:lnTo>
                  <a:lnTo>
                    <a:pt x="1332166" y="32092"/>
                  </a:lnTo>
                  <a:lnTo>
                    <a:pt x="1339443" y="28994"/>
                  </a:lnTo>
                  <a:close/>
                </a:path>
                <a:path w="1398270" h="490854">
                  <a:moveTo>
                    <a:pt x="1358938" y="20878"/>
                  </a:moveTo>
                  <a:lnTo>
                    <a:pt x="1356702" y="16103"/>
                  </a:lnTo>
                  <a:lnTo>
                    <a:pt x="1353261" y="17526"/>
                  </a:lnTo>
                  <a:lnTo>
                    <a:pt x="1349819" y="18948"/>
                  </a:lnTo>
                  <a:lnTo>
                    <a:pt x="1351622" y="23888"/>
                  </a:lnTo>
                  <a:lnTo>
                    <a:pt x="1358938" y="20878"/>
                  </a:lnTo>
                  <a:close/>
                </a:path>
                <a:path w="1398270" h="490854">
                  <a:moveTo>
                    <a:pt x="1378458" y="12827"/>
                  </a:moveTo>
                  <a:lnTo>
                    <a:pt x="1376235" y="8051"/>
                  </a:lnTo>
                  <a:lnTo>
                    <a:pt x="1372793" y="9474"/>
                  </a:lnTo>
                  <a:lnTo>
                    <a:pt x="1369352" y="10896"/>
                  </a:lnTo>
                  <a:lnTo>
                    <a:pt x="1371142" y="15849"/>
                  </a:lnTo>
                  <a:lnTo>
                    <a:pt x="1378458" y="12827"/>
                  </a:lnTo>
                  <a:close/>
                </a:path>
                <a:path w="1398270" h="490854">
                  <a:moveTo>
                    <a:pt x="1397990" y="4787"/>
                  </a:moveTo>
                  <a:lnTo>
                    <a:pt x="1395780" y="0"/>
                  </a:lnTo>
                  <a:lnTo>
                    <a:pt x="1392339" y="1422"/>
                  </a:lnTo>
                  <a:lnTo>
                    <a:pt x="1388897" y="2844"/>
                  </a:lnTo>
                  <a:lnTo>
                    <a:pt x="1390675" y="7797"/>
                  </a:lnTo>
                  <a:lnTo>
                    <a:pt x="1397990" y="478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 descr=""/>
            <p:cNvSpPr/>
            <p:nvPr/>
          </p:nvSpPr>
          <p:spPr>
            <a:xfrm>
              <a:off x="3937965" y="5445632"/>
              <a:ext cx="1192530" cy="302895"/>
            </a:xfrm>
            <a:custGeom>
              <a:avLst/>
              <a:gdLst/>
              <a:ahLst/>
              <a:cxnLst/>
              <a:rect l="l" t="t" r="r" b="b"/>
              <a:pathLst>
                <a:path w="1192529" h="302895">
                  <a:moveTo>
                    <a:pt x="9093" y="299681"/>
                  </a:moveTo>
                  <a:lnTo>
                    <a:pt x="6883" y="294894"/>
                  </a:lnTo>
                  <a:lnTo>
                    <a:pt x="3441" y="296316"/>
                  </a:lnTo>
                  <a:lnTo>
                    <a:pt x="0" y="297738"/>
                  </a:lnTo>
                  <a:lnTo>
                    <a:pt x="1778" y="302691"/>
                  </a:lnTo>
                  <a:lnTo>
                    <a:pt x="9093" y="299681"/>
                  </a:lnTo>
                  <a:close/>
                </a:path>
                <a:path w="1192529" h="302895">
                  <a:moveTo>
                    <a:pt x="28625" y="291642"/>
                  </a:moveTo>
                  <a:lnTo>
                    <a:pt x="26416" y="286854"/>
                  </a:lnTo>
                  <a:lnTo>
                    <a:pt x="22974" y="288251"/>
                  </a:lnTo>
                  <a:lnTo>
                    <a:pt x="19532" y="289674"/>
                  </a:lnTo>
                  <a:lnTo>
                    <a:pt x="21297" y="294640"/>
                  </a:lnTo>
                  <a:lnTo>
                    <a:pt x="24955" y="293128"/>
                  </a:lnTo>
                  <a:lnTo>
                    <a:pt x="28625" y="291642"/>
                  </a:lnTo>
                  <a:close/>
                </a:path>
                <a:path w="1192529" h="302895">
                  <a:moveTo>
                    <a:pt x="48234" y="283832"/>
                  </a:moveTo>
                  <a:lnTo>
                    <a:pt x="46050" y="279044"/>
                  </a:lnTo>
                  <a:lnTo>
                    <a:pt x="42595" y="280416"/>
                  </a:lnTo>
                  <a:lnTo>
                    <a:pt x="39141" y="281787"/>
                  </a:lnTo>
                  <a:lnTo>
                    <a:pt x="40881" y="286766"/>
                  </a:lnTo>
                  <a:lnTo>
                    <a:pt x="48234" y="283832"/>
                  </a:lnTo>
                  <a:close/>
                </a:path>
                <a:path w="1192529" h="302895">
                  <a:moveTo>
                    <a:pt x="67843" y="276021"/>
                  </a:moveTo>
                  <a:lnTo>
                    <a:pt x="65684" y="271221"/>
                  </a:lnTo>
                  <a:lnTo>
                    <a:pt x="62230" y="272592"/>
                  </a:lnTo>
                  <a:lnTo>
                    <a:pt x="58775" y="273964"/>
                  </a:lnTo>
                  <a:lnTo>
                    <a:pt x="60502" y="278942"/>
                  </a:lnTo>
                  <a:lnTo>
                    <a:pt x="67843" y="276021"/>
                  </a:lnTo>
                  <a:close/>
                </a:path>
                <a:path w="1192529" h="302895">
                  <a:moveTo>
                    <a:pt x="87464" y="268185"/>
                  </a:moveTo>
                  <a:lnTo>
                    <a:pt x="85318" y="263385"/>
                  </a:lnTo>
                  <a:lnTo>
                    <a:pt x="81864" y="264756"/>
                  </a:lnTo>
                  <a:lnTo>
                    <a:pt x="78409" y="266128"/>
                  </a:lnTo>
                  <a:lnTo>
                    <a:pt x="80111" y="271119"/>
                  </a:lnTo>
                  <a:lnTo>
                    <a:pt x="87464" y="268185"/>
                  </a:lnTo>
                  <a:close/>
                </a:path>
                <a:path w="1192529" h="302895">
                  <a:moveTo>
                    <a:pt x="107137" y="260540"/>
                  </a:moveTo>
                  <a:lnTo>
                    <a:pt x="105003" y="255714"/>
                  </a:lnTo>
                  <a:lnTo>
                    <a:pt x="101536" y="257048"/>
                  </a:lnTo>
                  <a:lnTo>
                    <a:pt x="98069" y="258381"/>
                  </a:lnTo>
                  <a:lnTo>
                    <a:pt x="99745" y="263372"/>
                  </a:lnTo>
                  <a:lnTo>
                    <a:pt x="107137" y="260540"/>
                  </a:lnTo>
                  <a:close/>
                </a:path>
                <a:path w="1192529" h="302895">
                  <a:moveTo>
                    <a:pt x="126860" y="252984"/>
                  </a:moveTo>
                  <a:lnTo>
                    <a:pt x="124739" y="248158"/>
                  </a:lnTo>
                  <a:lnTo>
                    <a:pt x="121272" y="249491"/>
                  </a:lnTo>
                  <a:lnTo>
                    <a:pt x="117805" y="250825"/>
                  </a:lnTo>
                  <a:lnTo>
                    <a:pt x="119468" y="255816"/>
                  </a:lnTo>
                  <a:lnTo>
                    <a:pt x="126860" y="252984"/>
                  </a:lnTo>
                  <a:close/>
                </a:path>
                <a:path w="1192529" h="302895">
                  <a:moveTo>
                    <a:pt x="146570" y="245427"/>
                  </a:moveTo>
                  <a:lnTo>
                    <a:pt x="144475" y="240588"/>
                  </a:lnTo>
                  <a:lnTo>
                    <a:pt x="141008" y="241922"/>
                  </a:lnTo>
                  <a:lnTo>
                    <a:pt x="137541" y="243255"/>
                  </a:lnTo>
                  <a:lnTo>
                    <a:pt x="139179" y="248259"/>
                  </a:lnTo>
                  <a:lnTo>
                    <a:pt x="146570" y="245427"/>
                  </a:lnTo>
                  <a:close/>
                </a:path>
                <a:path w="1192529" h="302895">
                  <a:moveTo>
                    <a:pt x="166281" y="237871"/>
                  </a:moveTo>
                  <a:lnTo>
                    <a:pt x="164211" y="233032"/>
                  </a:lnTo>
                  <a:lnTo>
                    <a:pt x="160743" y="234365"/>
                  </a:lnTo>
                  <a:lnTo>
                    <a:pt x="157276" y="235699"/>
                  </a:lnTo>
                  <a:lnTo>
                    <a:pt x="158902" y="240703"/>
                  </a:lnTo>
                  <a:lnTo>
                    <a:pt x="166281" y="237871"/>
                  </a:lnTo>
                  <a:close/>
                </a:path>
                <a:path w="1192529" h="302895">
                  <a:moveTo>
                    <a:pt x="186118" y="230632"/>
                  </a:moveTo>
                  <a:lnTo>
                    <a:pt x="184073" y="225767"/>
                  </a:lnTo>
                  <a:lnTo>
                    <a:pt x="180581" y="227050"/>
                  </a:lnTo>
                  <a:lnTo>
                    <a:pt x="177088" y="228333"/>
                  </a:lnTo>
                  <a:lnTo>
                    <a:pt x="178689" y="233349"/>
                  </a:lnTo>
                  <a:lnTo>
                    <a:pt x="186118" y="230632"/>
                  </a:lnTo>
                  <a:close/>
                </a:path>
                <a:path w="1192529" h="302895">
                  <a:moveTo>
                    <a:pt x="205955" y="223380"/>
                  </a:moveTo>
                  <a:lnTo>
                    <a:pt x="203923" y="218516"/>
                  </a:lnTo>
                  <a:lnTo>
                    <a:pt x="200431" y="219798"/>
                  </a:lnTo>
                  <a:lnTo>
                    <a:pt x="196938" y="221081"/>
                  </a:lnTo>
                  <a:lnTo>
                    <a:pt x="198526" y="226098"/>
                  </a:lnTo>
                  <a:lnTo>
                    <a:pt x="205955" y="223380"/>
                  </a:lnTo>
                  <a:close/>
                </a:path>
                <a:path w="1192529" h="302895">
                  <a:moveTo>
                    <a:pt x="225780" y="216128"/>
                  </a:moveTo>
                  <a:lnTo>
                    <a:pt x="223774" y="211251"/>
                  </a:lnTo>
                  <a:lnTo>
                    <a:pt x="220281" y="212534"/>
                  </a:lnTo>
                  <a:lnTo>
                    <a:pt x="216789" y="213817"/>
                  </a:lnTo>
                  <a:lnTo>
                    <a:pt x="218351" y="218846"/>
                  </a:lnTo>
                  <a:lnTo>
                    <a:pt x="225780" y="216128"/>
                  </a:lnTo>
                  <a:close/>
                </a:path>
                <a:path w="1192529" h="302895">
                  <a:moveTo>
                    <a:pt x="245656" y="209003"/>
                  </a:moveTo>
                  <a:lnTo>
                    <a:pt x="243674" y="204127"/>
                  </a:lnTo>
                  <a:lnTo>
                    <a:pt x="240157" y="205346"/>
                  </a:lnTo>
                  <a:lnTo>
                    <a:pt x="236639" y="206565"/>
                  </a:lnTo>
                  <a:lnTo>
                    <a:pt x="238188" y="211607"/>
                  </a:lnTo>
                  <a:lnTo>
                    <a:pt x="245656" y="209003"/>
                  </a:lnTo>
                  <a:close/>
                </a:path>
                <a:path w="1192529" h="302895">
                  <a:moveTo>
                    <a:pt x="265607" y="202082"/>
                  </a:moveTo>
                  <a:lnTo>
                    <a:pt x="263652" y="197192"/>
                  </a:lnTo>
                  <a:lnTo>
                    <a:pt x="260134" y="198412"/>
                  </a:lnTo>
                  <a:lnTo>
                    <a:pt x="256616" y="199631"/>
                  </a:lnTo>
                  <a:lnTo>
                    <a:pt x="258140" y="204673"/>
                  </a:lnTo>
                  <a:lnTo>
                    <a:pt x="265607" y="202082"/>
                  </a:lnTo>
                  <a:close/>
                </a:path>
                <a:path w="1192529" h="302895">
                  <a:moveTo>
                    <a:pt x="285546" y="195173"/>
                  </a:moveTo>
                  <a:lnTo>
                    <a:pt x="283616" y="190271"/>
                  </a:lnTo>
                  <a:lnTo>
                    <a:pt x="280098" y="191490"/>
                  </a:lnTo>
                  <a:lnTo>
                    <a:pt x="276580" y="192709"/>
                  </a:lnTo>
                  <a:lnTo>
                    <a:pt x="278079" y="197764"/>
                  </a:lnTo>
                  <a:lnTo>
                    <a:pt x="285546" y="195173"/>
                  </a:lnTo>
                  <a:close/>
                </a:path>
                <a:path w="1192529" h="302895">
                  <a:moveTo>
                    <a:pt x="305485" y="188239"/>
                  </a:moveTo>
                  <a:lnTo>
                    <a:pt x="303580" y="183337"/>
                  </a:lnTo>
                  <a:lnTo>
                    <a:pt x="300062" y="184556"/>
                  </a:lnTo>
                  <a:lnTo>
                    <a:pt x="296545" y="185775"/>
                  </a:lnTo>
                  <a:lnTo>
                    <a:pt x="298018" y="190842"/>
                  </a:lnTo>
                  <a:lnTo>
                    <a:pt x="305485" y="188239"/>
                  </a:lnTo>
                  <a:close/>
                </a:path>
                <a:path w="1192529" h="302895">
                  <a:moveTo>
                    <a:pt x="325526" y="181597"/>
                  </a:moveTo>
                  <a:lnTo>
                    <a:pt x="323634" y="176682"/>
                  </a:lnTo>
                  <a:lnTo>
                    <a:pt x="320103" y="177838"/>
                  </a:lnTo>
                  <a:lnTo>
                    <a:pt x="316572" y="178993"/>
                  </a:lnTo>
                  <a:lnTo>
                    <a:pt x="318008" y="184061"/>
                  </a:lnTo>
                  <a:lnTo>
                    <a:pt x="325526" y="181597"/>
                  </a:lnTo>
                  <a:close/>
                </a:path>
                <a:path w="1192529" h="302895">
                  <a:moveTo>
                    <a:pt x="345592" y="175044"/>
                  </a:moveTo>
                  <a:lnTo>
                    <a:pt x="343725" y="170116"/>
                  </a:lnTo>
                  <a:lnTo>
                    <a:pt x="340194" y="171272"/>
                  </a:lnTo>
                  <a:lnTo>
                    <a:pt x="336664" y="172427"/>
                  </a:lnTo>
                  <a:lnTo>
                    <a:pt x="338074" y="177495"/>
                  </a:lnTo>
                  <a:lnTo>
                    <a:pt x="345592" y="175044"/>
                  </a:lnTo>
                  <a:close/>
                </a:path>
                <a:path w="1192529" h="302895">
                  <a:moveTo>
                    <a:pt x="365658" y="168490"/>
                  </a:moveTo>
                  <a:lnTo>
                    <a:pt x="363816" y="163550"/>
                  </a:lnTo>
                  <a:lnTo>
                    <a:pt x="360286" y="164706"/>
                  </a:lnTo>
                  <a:lnTo>
                    <a:pt x="356755" y="165862"/>
                  </a:lnTo>
                  <a:lnTo>
                    <a:pt x="358140" y="170942"/>
                  </a:lnTo>
                  <a:lnTo>
                    <a:pt x="365658" y="168490"/>
                  </a:lnTo>
                  <a:close/>
                </a:path>
                <a:path w="1192529" h="302895">
                  <a:moveTo>
                    <a:pt x="385737" y="161925"/>
                  </a:moveTo>
                  <a:lnTo>
                    <a:pt x="383921" y="156984"/>
                  </a:lnTo>
                  <a:lnTo>
                    <a:pt x="380390" y="158140"/>
                  </a:lnTo>
                  <a:lnTo>
                    <a:pt x="376859" y="159296"/>
                  </a:lnTo>
                  <a:lnTo>
                    <a:pt x="378218" y="164388"/>
                  </a:lnTo>
                  <a:lnTo>
                    <a:pt x="385737" y="161925"/>
                  </a:lnTo>
                  <a:close/>
                </a:path>
                <a:path w="1192529" h="302895">
                  <a:moveTo>
                    <a:pt x="405930" y="155778"/>
                  </a:moveTo>
                  <a:lnTo>
                    <a:pt x="404139" y="150812"/>
                  </a:lnTo>
                  <a:lnTo>
                    <a:pt x="400583" y="151904"/>
                  </a:lnTo>
                  <a:lnTo>
                    <a:pt x="397027" y="152984"/>
                  </a:lnTo>
                  <a:lnTo>
                    <a:pt x="398360" y="158089"/>
                  </a:lnTo>
                  <a:lnTo>
                    <a:pt x="405930" y="155778"/>
                  </a:lnTo>
                  <a:close/>
                </a:path>
                <a:path w="1192529" h="302895">
                  <a:moveTo>
                    <a:pt x="426123" y="149618"/>
                  </a:moveTo>
                  <a:lnTo>
                    <a:pt x="424357" y="144653"/>
                  </a:lnTo>
                  <a:lnTo>
                    <a:pt x="420801" y="145745"/>
                  </a:lnTo>
                  <a:lnTo>
                    <a:pt x="417245" y="146824"/>
                  </a:lnTo>
                  <a:lnTo>
                    <a:pt x="418553" y="151930"/>
                  </a:lnTo>
                  <a:lnTo>
                    <a:pt x="426123" y="149618"/>
                  </a:lnTo>
                  <a:close/>
                </a:path>
                <a:path w="1192529" h="302895">
                  <a:moveTo>
                    <a:pt x="446316" y="143459"/>
                  </a:moveTo>
                  <a:lnTo>
                    <a:pt x="444576" y="138480"/>
                  </a:lnTo>
                  <a:lnTo>
                    <a:pt x="441020" y="139573"/>
                  </a:lnTo>
                  <a:lnTo>
                    <a:pt x="437464" y="140652"/>
                  </a:lnTo>
                  <a:lnTo>
                    <a:pt x="438746" y="145770"/>
                  </a:lnTo>
                  <a:lnTo>
                    <a:pt x="446316" y="143459"/>
                  </a:lnTo>
                  <a:close/>
                </a:path>
                <a:path w="1192529" h="302895">
                  <a:moveTo>
                    <a:pt x="466534" y="137401"/>
                  </a:moveTo>
                  <a:lnTo>
                    <a:pt x="464832" y="132410"/>
                  </a:lnTo>
                  <a:lnTo>
                    <a:pt x="461251" y="133426"/>
                  </a:lnTo>
                  <a:lnTo>
                    <a:pt x="457682" y="134467"/>
                  </a:lnTo>
                  <a:lnTo>
                    <a:pt x="458939" y="139585"/>
                  </a:lnTo>
                  <a:lnTo>
                    <a:pt x="462737" y="138480"/>
                  </a:lnTo>
                  <a:lnTo>
                    <a:pt x="466534" y="137401"/>
                  </a:lnTo>
                  <a:close/>
                </a:path>
                <a:path w="1192529" h="302895">
                  <a:moveTo>
                    <a:pt x="486854" y="131673"/>
                  </a:moveTo>
                  <a:lnTo>
                    <a:pt x="485178" y="126669"/>
                  </a:lnTo>
                  <a:lnTo>
                    <a:pt x="481596" y="127685"/>
                  </a:lnTo>
                  <a:lnTo>
                    <a:pt x="478015" y="128701"/>
                  </a:lnTo>
                  <a:lnTo>
                    <a:pt x="479247" y="133819"/>
                  </a:lnTo>
                  <a:lnTo>
                    <a:pt x="486854" y="131673"/>
                  </a:lnTo>
                  <a:close/>
                </a:path>
                <a:path w="1192529" h="302895">
                  <a:moveTo>
                    <a:pt x="507174" y="125920"/>
                  </a:moveTo>
                  <a:lnTo>
                    <a:pt x="505523" y="120916"/>
                  </a:lnTo>
                  <a:lnTo>
                    <a:pt x="501942" y="121932"/>
                  </a:lnTo>
                  <a:lnTo>
                    <a:pt x="498360" y="122948"/>
                  </a:lnTo>
                  <a:lnTo>
                    <a:pt x="499567" y="128079"/>
                  </a:lnTo>
                  <a:lnTo>
                    <a:pt x="507174" y="125920"/>
                  </a:lnTo>
                  <a:close/>
                </a:path>
                <a:path w="1192529" h="302895">
                  <a:moveTo>
                    <a:pt x="527494" y="120192"/>
                  </a:moveTo>
                  <a:lnTo>
                    <a:pt x="525868" y="115176"/>
                  </a:lnTo>
                  <a:lnTo>
                    <a:pt x="522287" y="116192"/>
                  </a:lnTo>
                  <a:lnTo>
                    <a:pt x="518706" y="117208"/>
                  </a:lnTo>
                  <a:lnTo>
                    <a:pt x="519874" y="122339"/>
                  </a:lnTo>
                  <a:lnTo>
                    <a:pt x="527494" y="120192"/>
                  </a:lnTo>
                  <a:close/>
                </a:path>
                <a:path w="1192529" h="302895">
                  <a:moveTo>
                    <a:pt x="547852" y="114642"/>
                  </a:moveTo>
                  <a:lnTo>
                    <a:pt x="546265" y="109626"/>
                  </a:lnTo>
                  <a:lnTo>
                    <a:pt x="542658" y="110553"/>
                  </a:lnTo>
                  <a:lnTo>
                    <a:pt x="539051" y="111480"/>
                  </a:lnTo>
                  <a:lnTo>
                    <a:pt x="540194" y="116624"/>
                  </a:lnTo>
                  <a:lnTo>
                    <a:pt x="547852" y="114642"/>
                  </a:lnTo>
                  <a:close/>
                </a:path>
                <a:path w="1192529" h="302895">
                  <a:moveTo>
                    <a:pt x="568286" y="109359"/>
                  </a:moveTo>
                  <a:lnTo>
                    <a:pt x="566724" y="104330"/>
                  </a:lnTo>
                  <a:lnTo>
                    <a:pt x="563118" y="105257"/>
                  </a:lnTo>
                  <a:lnTo>
                    <a:pt x="559511" y="106184"/>
                  </a:lnTo>
                  <a:lnTo>
                    <a:pt x="560628" y="111340"/>
                  </a:lnTo>
                  <a:lnTo>
                    <a:pt x="568286" y="109359"/>
                  </a:lnTo>
                  <a:close/>
                </a:path>
                <a:path w="1192529" h="302895">
                  <a:moveTo>
                    <a:pt x="588733" y="104063"/>
                  </a:moveTo>
                  <a:lnTo>
                    <a:pt x="587184" y="99034"/>
                  </a:lnTo>
                  <a:lnTo>
                    <a:pt x="583590" y="99961"/>
                  </a:lnTo>
                  <a:lnTo>
                    <a:pt x="579983" y="100888"/>
                  </a:lnTo>
                  <a:lnTo>
                    <a:pt x="581075" y="106045"/>
                  </a:lnTo>
                  <a:lnTo>
                    <a:pt x="588733" y="104063"/>
                  </a:lnTo>
                  <a:close/>
                </a:path>
                <a:path w="1192529" h="302895">
                  <a:moveTo>
                    <a:pt x="609155" y="98780"/>
                  </a:moveTo>
                  <a:lnTo>
                    <a:pt x="607656" y="93738"/>
                  </a:lnTo>
                  <a:lnTo>
                    <a:pt x="604050" y="94665"/>
                  </a:lnTo>
                  <a:lnTo>
                    <a:pt x="600443" y="95592"/>
                  </a:lnTo>
                  <a:lnTo>
                    <a:pt x="601497" y="100761"/>
                  </a:lnTo>
                  <a:lnTo>
                    <a:pt x="609155" y="98780"/>
                  </a:lnTo>
                  <a:close/>
                </a:path>
                <a:path w="1192529" h="302895">
                  <a:moveTo>
                    <a:pt x="629666" y="93738"/>
                  </a:moveTo>
                  <a:lnTo>
                    <a:pt x="628180" y="88671"/>
                  </a:lnTo>
                  <a:lnTo>
                    <a:pt x="624560" y="89522"/>
                  </a:lnTo>
                  <a:lnTo>
                    <a:pt x="620941" y="90373"/>
                  </a:lnTo>
                  <a:lnTo>
                    <a:pt x="621957" y="95542"/>
                  </a:lnTo>
                  <a:lnTo>
                    <a:pt x="629666" y="93738"/>
                  </a:lnTo>
                  <a:close/>
                </a:path>
                <a:path w="1192529" h="302895">
                  <a:moveTo>
                    <a:pt x="650214" y="88925"/>
                  </a:moveTo>
                  <a:lnTo>
                    <a:pt x="648766" y="83858"/>
                  </a:lnTo>
                  <a:lnTo>
                    <a:pt x="645147" y="84709"/>
                  </a:lnTo>
                  <a:lnTo>
                    <a:pt x="641527" y="85559"/>
                  </a:lnTo>
                  <a:lnTo>
                    <a:pt x="642518" y="90728"/>
                  </a:lnTo>
                  <a:lnTo>
                    <a:pt x="650214" y="88925"/>
                  </a:lnTo>
                  <a:close/>
                </a:path>
                <a:path w="1192529" h="302895">
                  <a:moveTo>
                    <a:pt x="670763" y="84112"/>
                  </a:moveTo>
                  <a:lnTo>
                    <a:pt x="669340" y="79032"/>
                  </a:lnTo>
                  <a:lnTo>
                    <a:pt x="665721" y="79883"/>
                  </a:lnTo>
                  <a:lnTo>
                    <a:pt x="662101" y="80733"/>
                  </a:lnTo>
                  <a:lnTo>
                    <a:pt x="663054" y="85915"/>
                  </a:lnTo>
                  <a:lnTo>
                    <a:pt x="670763" y="84112"/>
                  </a:lnTo>
                  <a:close/>
                </a:path>
                <a:path w="1192529" h="302895">
                  <a:moveTo>
                    <a:pt x="691311" y="79298"/>
                  </a:moveTo>
                  <a:lnTo>
                    <a:pt x="689927" y="74218"/>
                  </a:lnTo>
                  <a:lnTo>
                    <a:pt x="686308" y="75069"/>
                  </a:lnTo>
                  <a:lnTo>
                    <a:pt x="682688" y="75920"/>
                  </a:lnTo>
                  <a:lnTo>
                    <a:pt x="683615" y="81102"/>
                  </a:lnTo>
                  <a:lnTo>
                    <a:pt x="691311" y="79298"/>
                  </a:lnTo>
                  <a:close/>
                </a:path>
                <a:path w="1192529" h="302895">
                  <a:moveTo>
                    <a:pt x="711936" y="74764"/>
                  </a:moveTo>
                  <a:lnTo>
                    <a:pt x="710577" y="69672"/>
                  </a:lnTo>
                  <a:lnTo>
                    <a:pt x="706932" y="70434"/>
                  </a:lnTo>
                  <a:lnTo>
                    <a:pt x="703287" y="71196"/>
                  </a:lnTo>
                  <a:lnTo>
                    <a:pt x="704189" y="76377"/>
                  </a:lnTo>
                  <a:lnTo>
                    <a:pt x="711936" y="74764"/>
                  </a:lnTo>
                  <a:close/>
                </a:path>
                <a:path w="1192529" h="302895">
                  <a:moveTo>
                    <a:pt x="732599" y="70446"/>
                  </a:moveTo>
                  <a:lnTo>
                    <a:pt x="731278" y="65341"/>
                  </a:lnTo>
                  <a:lnTo>
                    <a:pt x="727633" y="66103"/>
                  </a:lnTo>
                  <a:lnTo>
                    <a:pt x="723988" y="66865"/>
                  </a:lnTo>
                  <a:lnTo>
                    <a:pt x="724865" y="72059"/>
                  </a:lnTo>
                  <a:lnTo>
                    <a:pt x="732599" y="70446"/>
                  </a:lnTo>
                  <a:close/>
                </a:path>
                <a:path w="1192529" h="302895">
                  <a:moveTo>
                    <a:pt x="753262" y="66128"/>
                  </a:moveTo>
                  <a:lnTo>
                    <a:pt x="751967" y="61023"/>
                  </a:lnTo>
                  <a:lnTo>
                    <a:pt x="748322" y="61785"/>
                  </a:lnTo>
                  <a:lnTo>
                    <a:pt x="744677" y="62547"/>
                  </a:lnTo>
                  <a:lnTo>
                    <a:pt x="745515" y="67741"/>
                  </a:lnTo>
                  <a:lnTo>
                    <a:pt x="753262" y="66128"/>
                  </a:lnTo>
                  <a:close/>
                </a:path>
                <a:path w="1192529" h="302895">
                  <a:moveTo>
                    <a:pt x="773912" y="61810"/>
                  </a:moveTo>
                  <a:lnTo>
                    <a:pt x="772655" y="56692"/>
                  </a:lnTo>
                  <a:lnTo>
                    <a:pt x="769010" y="57454"/>
                  </a:lnTo>
                  <a:lnTo>
                    <a:pt x="765365" y="58216"/>
                  </a:lnTo>
                  <a:lnTo>
                    <a:pt x="766178" y="63423"/>
                  </a:lnTo>
                  <a:lnTo>
                    <a:pt x="773912" y="61810"/>
                  </a:lnTo>
                  <a:close/>
                </a:path>
                <a:path w="1192529" h="302895">
                  <a:moveTo>
                    <a:pt x="794639" y="57772"/>
                  </a:moveTo>
                  <a:lnTo>
                    <a:pt x="793407" y="52641"/>
                  </a:lnTo>
                  <a:lnTo>
                    <a:pt x="789749" y="53314"/>
                  </a:lnTo>
                  <a:lnTo>
                    <a:pt x="786091" y="53987"/>
                  </a:lnTo>
                  <a:lnTo>
                    <a:pt x="786866" y="59194"/>
                  </a:lnTo>
                  <a:lnTo>
                    <a:pt x="794639" y="57772"/>
                  </a:lnTo>
                  <a:close/>
                </a:path>
                <a:path w="1192529" h="302895">
                  <a:moveTo>
                    <a:pt x="815403" y="53962"/>
                  </a:moveTo>
                  <a:lnTo>
                    <a:pt x="814197" y="48831"/>
                  </a:lnTo>
                  <a:lnTo>
                    <a:pt x="810539" y="49504"/>
                  </a:lnTo>
                  <a:lnTo>
                    <a:pt x="806881" y="50177"/>
                  </a:lnTo>
                  <a:lnTo>
                    <a:pt x="807618" y="55384"/>
                  </a:lnTo>
                  <a:lnTo>
                    <a:pt x="815403" y="53962"/>
                  </a:lnTo>
                  <a:close/>
                </a:path>
                <a:path w="1192529" h="302895">
                  <a:moveTo>
                    <a:pt x="836155" y="50165"/>
                  </a:moveTo>
                  <a:lnTo>
                    <a:pt x="834986" y="45021"/>
                  </a:lnTo>
                  <a:lnTo>
                    <a:pt x="831329" y="45694"/>
                  </a:lnTo>
                  <a:lnTo>
                    <a:pt x="827671" y="46367"/>
                  </a:lnTo>
                  <a:lnTo>
                    <a:pt x="828382" y="51587"/>
                  </a:lnTo>
                  <a:lnTo>
                    <a:pt x="836155" y="50165"/>
                  </a:lnTo>
                  <a:close/>
                </a:path>
                <a:path w="1192529" h="302895">
                  <a:moveTo>
                    <a:pt x="856932" y="46355"/>
                  </a:moveTo>
                  <a:lnTo>
                    <a:pt x="855789" y="41211"/>
                  </a:lnTo>
                  <a:lnTo>
                    <a:pt x="852131" y="41884"/>
                  </a:lnTo>
                  <a:lnTo>
                    <a:pt x="848474" y="42557"/>
                  </a:lnTo>
                  <a:lnTo>
                    <a:pt x="849147" y="47777"/>
                  </a:lnTo>
                  <a:lnTo>
                    <a:pt x="856932" y="46355"/>
                  </a:lnTo>
                  <a:close/>
                </a:path>
                <a:path w="1192529" h="302895">
                  <a:moveTo>
                    <a:pt x="877722" y="42773"/>
                  </a:moveTo>
                  <a:lnTo>
                    <a:pt x="876617" y="37630"/>
                  </a:lnTo>
                  <a:lnTo>
                    <a:pt x="872947" y="38201"/>
                  </a:lnTo>
                  <a:lnTo>
                    <a:pt x="869276" y="38773"/>
                  </a:lnTo>
                  <a:lnTo>
                    <a:pt x="869911" y="44005"/>
                  </a:lnTo>
                  <a:lnTo>
                    <a:pt x="877722" y="42773"/>
                  </a:lnTo>
                  <a:close/>
                </a:path>
                <a:path w="1192529" h="302895">
                  <a:moveTo>
                    <a:pt x="898588" y="39522"/>
                  </a:moveTo>
                  <a:lnTo>
                    <a:pt x="897509" y="34366"/>
                  </a:lnTo>
                  <a:lnTo>
                    <a:pt x="893838" y="34937"/>
                  </a:lnTo>
                  <a:lnTo>
                    <a:pt x="890168" y="35509"/>
                  </a:lnTo>
                  <a:lnTo>
                    <a:pt x="890778" y="40741"/>
                  </a:lnTo>
                  <a:lnTo>
                    <a:pt x="898588" y="39522"/>
                  </a:lnTo>
                  <a:close/>
                </a:path>
                <a:path w="1192529" h="302895">
                  <a:moveTo>
                    <a:pt x="919429" y="36245"/>
                  </a:moveTo>
                  <a:lnTo>
                    <a:pt x="918387" y="31089"/>
                  </a:lnTo>
                  <a:lnTo>
                    <a:pt x="914717" y="31661"/>
                  </a:lnTo>
                  <a:lnTo>
                    <a:pt x="911047" y="32232"/>
                  </a:lnTo>
                  <a:lnTo>
                    <a:pt x="911618" y="37477"/>
                  </a:lnTo>
                  <a:lnTo>
                    <a:pt x="919429" y="36245"/>
                  </a:lnTo>
                  <a:close/>
                </a:path>
                <a:path w="1192529" h="302895">
                  <a:moveTo>
                    <a:pt x="940295" y="32981"/>
                  </a:moveTo>
                  <a:lnTo>
                    <a:pt x="939279" y="27813"/>
                  </a:lnTo>
                  <a:lnTo>
                    <a:pt x="935609" y="28384"/>
                  </a:lnTo>
                  <a:lnTo>
                    <a:pt x="931938" y="28956"/>
                  </a:lnTo>
                  <a:lnTo>
                    <a:pt x="932484" y="34201"/>
                  </a:lnTo>
                  <a:lnTo>
                    <a:pt x="940295" y="32981"/>
                  </a:lnTo>
                  <a:close/>
                </a:path>
                <a:path w="1192529" h="302895">
                  <a:moveTo>
                    <a:pt x="961174" y="29832"/>
                  </a:moveTo>
                  <a:lnTo>
                    <a:pt x="960183" y="24650"/>
                  </a:lnTo>
                  <a:lnTo>
                    <a:pt x="956500" y="25133"/>
                  </a:lnTo>
                  <a:lnTo>
                    <a:pt x="952817" y="25679"/>
                  </a:lnTo>
                  <a:lnTo>
                    <a:pt x="953338" y="30924"/>
                  </a:lnTo>
                  <a:lnTo>
                    <a:pt x="957249" y="30340"/>
                  </a:lnTo>
                  <a:lnTo>
                    <a:pt x="961174" y="29832"/>
                  </a:lnTo>
                  <a:close/>
                </a:path>
                <a:path w="1192529" h="302895">
                  <a:moveTo>
                    <a:pt x="982091" y="27101"/>
                  </a:moveTo>
                  <a:lnTo>
                    <a:pt x="981138" y="21920"/>
                  </a:lnTo>
                  <a:lnTo>
                    <a:pt x="977455" y="22402"/>
                  </a:lnTo>
                  <a:lnTo>
                    <a:pt x="973772" y="22885"/>
                  </a:lnTo>
                  <a:lnTo>
                    <a:pt x="974242" y="28130"/>
                  </a:lnTo>
                  <a:lnTo>
                    <a:pt x="982091" y="27101"/>
                  </a:lnTo>
                  <a:close/>
                </a:path>
                <a:path w="1192529" h="302895">
                  <a:moveTo>
                    <a:pt x="1003020" y="24384"/>
                  </a:moveTo>
                  <a:lnTo>
                    <a:pt x="1002106" y="19189"/>
                  </a:lnTo>
                  <a:lnTo>
                    <a:pt x="998423" y="19672"/>
                  </a:lnTo>
                  <a:lnTo>
                    <a:pt x="994740" y="20154"/>
                  </a:lnTo>
                  <a:lnTo>
                    <a:pt x="995184" y="25400"/>
                  </a:lnTo>
                  <a:lnTo>
                    <a:pt x="1003020" y="24384"/>
                  </a:lnTo>
                  <a:close/>
                </a:path>
                <a:path w="1192529" h="302895">
                  <a:moveTo>
                    <a:pt x="1023962" y="21666"/>
                  </a:moveTo>
                  <a:lnTo>
                    <a:pt x="1023073" y="16471"/>
                  </a:lnTo>
                  <a:lnTo>
                    <a:pt x="1019390" y="16954"/>
                  </a:lnTo>
                  <a:lnTo>
                    <a:pt x="1015707" y="17437"/>
                  </a:lnTo>
                  <a:lnTo>
                    <a:pt x="1016114" y="22682"/>
                  </a:lnTo>
                  <a:lnTo>
                    <a:pt x="1023962" y="21666"/>
                  </a:lnTo>
                  <a:close/>
                </a:path>
                <a:path w="1192529" h="302895">
                  <a:moveTo>
                    <a:pt x="1044892" y="18935"/>
                  </a:moveTo>
                  <a:lnTo>
                    <a:pt x="1044041" y="13741"/>
                  </a:lnTo>
                  <a:lnTo>
                    <a:pt x="1040358" y="14224"/>
                  </a:lnTo>
                  <a:lnTo>
                    <a:pt x="1036675" y="14706"/>
                  </a:lnTo>
                  <a:lnTo>
                    <a:pt x="1037056" y="19964"/>
                  </a:lnTo>
                  <a:lnTo>
                    <a:pt x="1044892" y="18935"/>
                  </a:lnTo>
                  <a:close/>
                </a:path>
                <a:path w="1192529" h="302895">
                  <a:moveTo>
                    <a:pt x="1065885" y="16751"/>
                  </a:moveTo>
                  <a:lnTo>
                    <a:pt x="1065060" y="11544"/>
                  </a:lnTo>
                  <a:lnTo>
                    <a:pt x="1061364" y="11925"/>
                  </a:lnTo>
                  <a:lnTo>
                    <a:pt x="1057668" y="12306"/>
                  </a:lnTo>
                  <a:lnTo>
                    <a:pt x="1058011" y="17564"/>
                  </a:lnTo>
                  <a:lnTo>
                    <a:pt x="1065885" y="16751"/>
                  </a:lnTo>
                  <a:close/>
                </a:path>
                <a:path w="1192529" h="302895">
                  <a:moveTo>
                    <a:pt x="1086878" y="14579"/>
                  </a:moveTo>
                  <a:lnTo>
                    <a:pt x="1086091" y="9372"/>
                  </a:lnTo>
                  <a:lnTo>
                    <a:pt x="1082395" y="9753"/>
                  </a:lnTo>
                  <a:lnTo>
                    <a:pt x="1078699" y="10134"/>
                  </a:lnTo>
                  <a:lnTo>
                    <a:pt x="1079017" y="15392"/>
                  </a:lnTo>
                  <a:lnTo>
                    <a:pt x="1086878" y="14579"/>
                  </a:lnTo>
                  <a:close/>
                </a:path>
                <a:path w="1192529" h="302895">
                  <a:moveTo>
                    <a:pt x="1107884" y="12420"/>
                  </a:moveTo>
                  <a:lnTo>
                    <a:pt x="1107122" y="7213"/>
                  </a:lnTo>
                  <a:lnTo>
                    <a:pt x="1103426" y="7594"/>
                  </a:lnTo>
                  <a:lnTo>
                    <a:pt x="1099731" y="7975"/>
                  </a:lnTo>
                  <a:lnTo>
                    <a:pt x="1100010" y="13233"/>
                  </a:lnTo>
                  <a:lnTo>
                    <a:pt x="1107884" y="12420"/>
                  </a:lnTo>
                  <a:close/>
                </a:path>
                <a:path w="1192529" h="302895">
                  <a:moveTo>
                    <a:pt x="1128877" y="10261"/>
                  </a:moveTo>
                  <a:lnTo>
                    <a:pt x="1128153" y="5041"/>
                  </a:lnTo>
                  <a:lnTo>
                    <a:pt x="1124458" y="5422"/>
                  </a:lnTo>
                  <a:lnTo>
                    <a:pt x="1120762" y="5803"/>
                  </a:lnTo>
                  <a:lnTo>
                    <a:pt x="1121016" y="11061"/>
                  </a:lnTo>
                  <a:lnTo>
                    <a:pt x="1128877" y="10261"/>
                  </a:lnTo>
                  <a:close/>
                </a:path>
                <a:path w="1192529" h="302895">
                  <a:moveTo>
                    <a:pt x="1149896" y="8420"/>
                  </a:moveTo>
                  <a:lnTo>
                    <a:pt x="1149210" y="3200"/>
                  </a:lnTo>
                  <a:lnTo>
                    <a:pt x="1145501" y="3479"/>
                  </a:lnTo>
                  <a:lnTo>
                    <a:pt x="1141793" y="3759"/>
                  </a:lnTo>
                  <a:lnTo>
                    <a:pt x="1142009" y="9017"/>
                  </a:lnTo>
                  <a:lnTo>
                    <a:pt x="1149896" y="8420"/>
                  </a:lnTo>
                  <a:close/>
                </a:path>
                <a:path w="1192529" h="302895">
                  <a:moveTo>
                    <a:pt x="1170952" y="6819"/>
                  </a:moveTo>
                  <a:lnTo>
                    <a:pt x="1170292" y="1600"/>
                  </a:lnTo>
                  <a:lnTo>
                    <a:pt x="1166583" y="1879"/>
                  </a:lnTo>
                  <a:lnTo>
                    <a:pt x="1162875" y="2159"/>
                  </a:lnTo>
                  <a:lnTo>
                    <a:pt x="1163066" y="7416"/>
                  </a:lnTo>
                  <a:lnTo>
                    <a:pt x="1170952" y="6819"/>
                  </a:lnTo>
                  <a:close/>
                </a:path>
                <a:path w="1192529" h="302895">
                  <a:moveTo>
                    <a:pt x="1191996" y="5232"/>
                  </a:moveTo>
                  <a:lnTo>
                    <a:pt x="1191374" y="0"/>
                  </a:lnTo>
                  <a:lnTo>
                    <a:pt x="1187665" y="279"/>
                  </a:lnTo>
                  <a:lnTo>
                    <a:pt x="1183957" y="558"/>
                  </a:lnTo>
                  <a:lnTo>
                    <a:pt x="1184109" y="5829"/>
                  </a:lnTo>
                  <a:lnTo>
                    <a:pt x="1191996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 descr=""/>
            <p:cNvSpPr/>
            <p:nvPr/>
          </p:nvSpPr>
          <p:spPr>
            <a:xfrm>
              <a:off x="5143010" y="5442833"/>
              <a:ext cx="408940" cy="0"/>
            </a:xfrm>
            <a:custGeom>
              <a:avLst/>
              <a:gdLst/>
              <a:ahLst/>
              <a:cxnLst/>
              <a:rect l="l" t="t" r="r" b="b"/>
              <a:pathLst>
                <a:path w="408939" h="0">
                  <a:moveTo>
                    <a:pt x="0" y="0"/>
                  </a:moveTo>
                  <a:lnTo>
                    <a:pt x="408854" y="0"/>
                  </a:lnTo>
                </a:path>
              </a:pathLst>
            </a:custGeom>
            <a:ln w="14046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 descr=""/>
            <p:cNvSpPr/>
            <p:nvPr/>
          </p:nvSpPr>
          <p:spPr>
            <a:xfrm>
              <a:off x="792988" y="5448706"/>
              <a:ext cx="1276350" cy="754380"/>
            </a:xfrm>
            <a:custGeom>
              <a:avLst/>
              <a:gdLst/>
              <a:ahLst/>
              <a:cxnLst/>
              <a:rect l="l" t="t" r="r" b="b"/>
              <a:pathLst>
                <a:path w="1276350" h="754379">
                  <a:moveTo>
                    <a:pt x="8826" y="4826"/>
                  </a:moveTo>
                  <a:lnTo>
                    <a:pt x="3136" y="0"/>
                  </a:lnTo>
                  <a:lnTo>
                    <a:pt x="0" y="3327"/>
                  </a:lnTo>
                  <a:lnTo>
                    <a:pt x="0" y="4229"/>
                  </a:lnTo>
                  <a:lnTo>
                    <a:pt x="5588" y="8978"/>
                  </a:lnTo>
                  <a:lnTo>
                    <a:pt x="8826" y="4826"/>
                  </a:lnTo>
                  <a:close/>
                </a:path>
                <a:path w="1276350" h="754379">
                  <a:moveTo>
                    <a:pt x="24993" y="18529"/>
                  </a:moveTo>
                  <a:lnTo>
                    <a:pt x="22148" y="16116"/>
                  </a:lnTo>
                  <a:lnTo>
                    <a:pt x="19304" y="13703"/>
                  </a:lnTo>
                  <a:lnTo>
                    <a:pt x="15697" y="17551"/>
                  </a:lnTo>
                  <a:lnTo>
                    <a:pt x="21767" y="22694"/>
                  </a:lnTo>
                  <a:lnTo>
                    <a:pt x="24993" y="18529"/>
                  </a:lnTo>
                  <a:close/>
                </a:path>
                <a:path w="1276350" h="754379">
                  <a:moveTo>
                    <a:pt x="41148" y="32232"/>
                  </a:moveTo>
                  <a:lnTo>
                    <a:pt x="38303" y="29819"/>
                  </a:lnTo>
                  <a:lnTo>
                    <a:pt x="35458" y="27406"/>
                  </a:lnTo>
                  <a:lnTo>
                    <a:pt x="31864" y="31267"/>
                  </a:lnTo>
                  <a:lnTo>
                    <a:pt x="37934" y="36398"/>
                  </a:lnTo>
                  <a:lnTo>
                    <a:pt x="41148" y="32232"/>
                  </a:lnTo>
                  <a:close/>
                </a:path>
                <a:path w="1276350" h="754379">
                  <a:moveTo>
                    <a:pt x="57302" y="45948"/>
                  </a:moveTo>
                  <a:lnTo>
                    <a:pt x="54457" y="43535"/>
                  </a:lnTo>
                  <a:lnTo>
                    <a:pt x="51612" y="41122"/>
                  </a:lnTo>
                  <a:lnTo>
                    <a:pt x="48031" y="44996"/>
                  </a:lnTo>
                  <a:lnTo>
                    <a:pt x="54102" y="50126"/>
                  </a:lnTo>
                  <a:lnTo>
                    <a:pt x="57302" y="45948"/>
                  </a:lnTo>
                  <a:close/>
                </a:path>
                <a:path w="1276350" h="754379">
                  <a:moveTo>
                    <a:pt x="73456" y="59651"/>
                  </a:moveTo>
                  <a:lnTo>
                    <a:pt x="70612" y="57238"/>
                  </a:lnTo>
                  <a:lnTo>
                    <a:pt x="67767" y="54825"/>
                  </a:lnTo>
                  <a:lnTo>
                    <a:pt x="64198" y="58699"/>
                  </a:lnTo>
                  <a:lnTo>
                    <a:pt x="70269" y="63842"/>
                  </a:lnTo>
                  <a:lnTo>
                    <a:pt x="73456" y="59651"/>
                  </a:lnTo>
                  <a:close/>
                </a:path>
                <a:path w="1276350" h="754379">
                  <a:moveTo>
                    <a:pt x="89636" y="73317"/>
                  </a:moveTo>
                  <a:lnTo>
                    <a:pt x="86766" y="70954"/>
                  </a:lnTo>
                  <a:lnTo>
                    <a:pt x="83921" y="68541"/>
                  </a:lnTo>
                  <a:lnTo>
                    <a:pt x="80365" y="72428"/>
                  </a:lnTo>
                  <a:lnTo>
                    <a:pt x="83400" y="75006"/>
                  </a:lnTo>
                  <a:lnTo>
                    <a:pt x="86474" y="77520"/>
                  </a:lnTo>
                  <a:lnTo>
                    <a:pt x="89636" y="73317"/>
                  </a:lnTo>
                  <a:close/>
                </a:path>
                <a:path w="1276350" h="754379">
                  <a:moveTo>
                    <a:pt x="106070" y="86690"/>
                  </a:moveTo>
                  <a:lnTo>
                    <a:pt x="103187" y="84340"/>
                  </a:lnTo>
                  <a:lnTo>
                    <a:pt x="100304" y="81991"/>
                  </a:lnTo>
                  <a:lnTo>
                    <a:pt x="96761" y="85890"/>
                  </a:lnTo>
                  <a:lnTo>
                    <a:pt x="102920" y="90906"/>
                  </a:lnTo>
                  <a:lnTo>
                    <a:pt x="106070" y="86690"/>
                  </a:lnTo>
                  <a:close/>
                </a:path>
                <a:path w="1276350" h="754379">
                  <a:moveTo>
                    <a:pt x="122491" y="100076"/>
                  </a:moveTo>
                  <a:lnTo>
                    <a:pt x="119608" y="97726"/>
                  </a:lnTo>
                  <a:lnTo>
                    <a:pt x="116725" y="95377"/>
                  </a:lnTo>
                  <a:lnTo>
                    <a:pt x="113195" y="99288"/>
                  </a:lnTo>
                  <a:lnTo>
                    <a:pt x="119354" y="104305"/>
                  </a:lnTo>
                  <a:lnTo>
                    <a:pt x="122491" y="100076"/>
                  </a:lnTo>
                  <a:close/>
                </a:path>
                <a:path w="1276350" h="754379">
                  <a:moveTo>
                    <a:pt x="138925" y="113449"/>
                  </a:moveTo>
                  <a:lnTo>
                    <a:pt x="136042" y="111099"/>
                  </a:lnTo>
                  <a:lnTo>
                    <a:pt x="133159" y="108750"/>
                  </a:lnTo>
                  <a:lnTo>
                    <a:pt x="129641" y="112674"/>
                  </a:lnTo>
                  <a:lnTo>
                    <a:pt x="135801" y="117690"/>
                  </a:lnTo>
                  <a:lnTo>
                    <a:pt x="138925" y="113449"/>
                  </a:lnTo>
                  <a:close/>
                </a:path>
                <a:path w="1276350" h="754379">
                  <a:moveTo>
                    <a:pt x="155346" y="126834"/>
                  </a:moveTo>
                  <a:lnTo>
                    <a:pt x="152463" y="124485"/>
                  </a:lnTo>
                  <a:lnTo>
                    <a:pt x="149580" y="122135"/>
                  </a:lnTo>
                  <a:lnTo>
                    <a:pt x="146075" y="126072"/>
                  </a:lnTo>
                  <a:lnTo>
                    <a:pt x="152234" y="131089"/>
                  </a:lnTo>
                  <a:lnTo>
                    <a:pt x="155346" y="126834"/>
                  </a:lnTo>
                  <a:close/>
                </a:path>
                <a:path w="1276350" h="754379">
                  <a:moveTo>
                    <a:pt x="171780" y="140208"/>
                  </a:moveTo>
                  <a:lnTo>
                    <a:pt x="168897" y="137858"/>
                  </a:lnTo>
                  <a:lnTo>
                    <a:pt x="166014" y="135509"/>
                  </a:lnTo>
                  <a:lnTo>
                    <a:pt x="162521" y="139458"/>
                  </a:lnTo>
                  <a:lnTo>
                    <a:pt x="168681" y="144475"/>
                  </a:lnTo>
                  <a:lnTo>
                    <a:pt x="171780" y="140208"/>
                  </a:lnTo>
                  <a:close/>
                </a:path>
                <a:path w="1276350" h="754379">
                  <a:moveTo>
                    <a:pt x="188277" y="153504"/>
                  </a:moveTo>
                  <a:lnTo>
                    <a:pt x="185343" y="151218"/>
                  </a:lnTo>
                  <a:lnTo>
                    <a:pt x="182435" y="148894"/>
                  </a:lnTo>
                  <a:lnTo>
                    <a:pt x="178955" y="152857"/>
                  </a:lnTo>
                  <a:lnTo>
                    <a:pt x="182067" y="155333"/>
                  </a:lnTo>
                  <a:lnTo>
                    <a:pt x="185204" y="157772"/>
                  </a:lnTo>
                  <a:lnTo>
                    <a:pt x="188277" y="153504"/>
                  </a:lnTo>
                  <a:close/>
                </a:path>
                <a:path w="1276350" h="754379">
                  <a:moveTo>
                    <a:pt x="204978" y="166522"/>
                  </a:moveTo>
                  <a:lnTo>
                    <a:pt x="202044" y="164236"/>
                  </a:lnTo>
                  <a:lnTo>
                    <a:pt x="199110" y="161950"/>
                  </a:lnTo>
                  <a:lnTo>
                    <a:pt x="195643" y="165925"/>
                  </a:lnTo>
                  <a:lnTo>
                    <a:pt x="201917" y="170815"/>
                  </a:lnTo>
                  <a:lnTo>
                    <a:pt x="204978" y="166522"/>
                  </a:lnTo>
                  <a:close/>
                </a:path>
                <a:path w="1276350" h="754379">
                  <a:moveTo>
                    <a:pt x="221691" y="179552"/>
                  </a:moveTo>
                  <a:lnTo>
                    <a:pt x="218757" y="177266"/>
                  </a:lnTo>
                  <a:lnTo>
                    <a:pt x="215823" y="174980"/>
                  </a:lnTo>
                  <a:lnTo>
                    <a:pt x="212382" y="178968"/>
                  </a:lnTo>
                  <a:lnTo>
                    <a:pt x="218643" y="183845"/>
                  </a:lnTo>
                  <a:lnTo>
                    <a:pt x="221691" y="179552"/>
                  </a:lnTo>
                  <a:close/>
                </a:path>
                <a:path w="1276350" h="754379">
                  <a:moveTo>
                    <a:pt x="238404" y="192570"/>
                  </a:moveTo>
                  <a:lnTo>
                    <a:pt x="235470" y="190284"/>
                  </a:lnTo>
                  <a:lnTo>
                    <a:pt x="232537" y="187998"/>
                  </a:lnTo>
                  <a:lnTo>
                    <a:pt x="229108" y="191998"/>
                  </a:lnTo>
                  <a:lnTo>
                    <a:pt x="235369" y="196888"/>
                  </a:lnTo>
                  <a:lnTo>
                    <a:pt x="238404" y="192570"/>
                  </a:lnTo>
                  <a:close/>
                </a:path>
                <a:path w="1276350" h="754379">
                  <a:moveTo>
                    <a:pt x="255117" y="205587"/>
                  </a:moveTo>
                  <a:lnTo>
                    <a:pt x="252183" y="203301"/>
                  </a:lnTo>
                  <a:lnTo>
                    <a:pt x="249250" y="201015"/>
                  </a:lnTo>
                  <a:lnTo>
                    <a:pt x="245833" y="205028"/>
                  </a:lnTo>
                  <a:lnTo>
                    <a:pt x="252107" y="209918"/>
                  </a:lnTo>
                  <a:lnTo>
                    <a:pt x="255117" y="205587"/>
                  </a:lnTo>
                  <a:close/>
                </a:path>
                <a:path w="1276350" h="754379">
                  <a:moveTo>
                    <a:pt x="271818" y="218617"/>
                  </a:moveTo>
                  <a:lnTo>
                    <a:pt x="268884" y="216331"/>
                  </a:lnTo>
                  <a:lnTo>
                    <a:pt x="265950" y="214045"/>
                  </a:lnTo>
                  <a:lnTo>
                    <a:pt x="262547" y="218071"/>
                  </a:lnTo>
                  <a:lnTo>
                    <a:pt x="268820" y="222948"/>
                  </a:lnTo>
                  <a:lnTo>
                    <a:pt x="271818" y="218617"/>
                  </a:lnTo>
                  <a:close/>
                </a:path>
                <a:path w="1276350" h="754379">
                  <a:moveTo>
                    <a:pt x="288696" y="231419"/>
                  </a:moveTo>
                  <a:lnTo>
                    <a:pt x="285711" y="229196"/>
                  </a:lnTo>
                  <a:lnTo>
                    <a:pt x="282727" y="226974"/>
                  </a:lnTo>
                  <a:lnTo>
                    <a:pt x="279336" y="231025"/>
                  </a:lnTo>
                  <a:lnTo>
                    <a:pt x="285724" y="235762"/>
                  </a:lnTo>
                  <a:lnTo>
                    <a:pt x="288696" y="231419"/>
                  </a:lnTo>
                  <a:close/>
                </a:path>
                <a:path w="1276350" h="754379">
                  <a:moveTo>
                    <a:pt x="305701" y="244055"/>
                  </a:moveTo>
                  <a:lnTo>
                    <a:pt x="302717" y="241833"/>
                  </a:lnTo>
                  <a:lnTo>
                    <a:pt x="299732" y="239610"/>
                  </a:lnTo>
                  <a:lnTo>
                    <a:pt x="296367" y="243674"/>
                  </a:lnTo>
                  <a:lnTo>
                    <a:pt x="302742" y="248412"/>
                  </a:lnTo>
                  <a:lnTo>
                    <a:pt x="305701" y="244055"/>
                  </a:lnTo>
                  <a:close/>
                </a:path>
                <a:path w="1276350" h="754379">
                  <a:moveTo>
                    <a:pt x="322707" y="256692"/>
                  </a:moveTo>
                  <a:lnTo>
                    <a:pt x="319722" y="254469"/>
                  </a:lnTo>
                  <a:lnTo>
                    <a:pt x="316738" y="252247"/>
                  </a:lnTo>
                  <a:lnTo>
                    <a:pt x="313385" y="256324"/>
                  </a:lnTo>
                  <a:lnTo>
                    <a:pt x="319773" y="261061"/>
                  </a:lnTo>
                  <a:lnTo>
                    <a:pt x="322707" y="256692"/>
                  </a:lnTo>
                  <a:close/>
                </a:path>
                <a:path w="1276350" h="754379">
                  <a:moveTo>
                    <a:pt x="339712" y="269328"/>
                  </a:moveTo>
                  <a:lnTo>
                    <a:pt x="336727" y="267106"/>
                  </a:lnTo>
                  <a:lnTo>
                    <a:pt x="333743" y="264883"/>
                  </a:lnTo>
                  <a:lnTo>
                    <a:pt x="330415" y="268973"/>
                  </a:lnTo>
                  <a:lnTo>
                    <a:pt x="336791" y="273710"/>
                  </a:lnTo>
                  <a:lnTo>
                    <a:pt x="339712" y="269328"/>
                  </a:lnTo>
                  <a:close/>
                </a:path>
                <a:path w="1276350" h="754379">
                  <a:moveTo>
                    <a:pt x="356717" y="281965"/>
                  </a:moveTo>
                  <a:lnTo>
                    <a:pt x="353733" y="279742"/>
                  </a:lnTo>
                  <a:lnTo>
                    <a:pt x="350748" y="277520"/>
                  </a:lnTo>
                  <a:lnTo>
                    <a:pt x="347433" y="281622"/>
                  </a:lnTo>
                  <a:lnTo>
                    <a:pt x="353822" y="286359"/>
                  </a:lnTo>
                  <a:lnTo>
                    <a:pt x="356717" y="281965"/>
                  </a:lnTo>
                  <a:close/>
                </a:path>
                <a:path w="1276350" h="754379">
                  <a:moveTo>
                    <a:pt x="373748" y="294551"/>
                  </a:moveTo>
                  <a:lnTo>
                    <a:pt x="370725" y="292379"/>
                  </a:lnTo>
                  <a:lnTo>
                    <a:pt x="367741" y="290156"/>
                  </a:lnTo>
                  <a:lnTo>
                    <a:pt x="364451" y="294271"/>
                  </a:lnTo>
                  <a:lnTo>
                    <a:pt x="367639" y="296646"/>
                  </a:lnTo>
                  <a:lnTo>
                    <a:pt x="370865" y="298958"/>
                  </a:lnTo>
                  <a:lnTo>
                    <a:pt x="373748" y="294551"/>
                  </a:lnTo>
                  <a:close/>
                </a:path>
                <a:path w="1276350" h="754379">
                  <a:moveTo>
                    <a:pt x="391071" y="306755"/>
                  </a:moveTo>
                  <a:lnTo>
                    <a:pt x="388023" y="304609"/>
                  </a:lnTo>
                  <a:lnTo>
                    <a:pt x="384975" y="302463"/>
                  </a:lnTo>
                  <a:lnTo>
                    <a:pt x="381711" y="306590"/>
                  </a:lnTo>
                  <a:lnTo>
                    <a:pt x="388200" y="311175"/>
                  </a:lnTo>
                  <a:lnTo>
                    <a:pt x="391071" y="306755"/>
                  </a:lnTo>
                  <a:close/>
                </a:path>
                <a:path w="1276350" h="754379">
                  <a:moveTo>
                    <a:pt x="408381" y="318973"/>
                  </a:moveTo>
                  <a:lnTo>
                    <a:pt x="405333" y="316826"/>
                  </a:lnTo>
                  <a:lnTo>
                    <a:pt x="402285" y="314680"/>
                  </a:lnTo>
                  <a:lnTo>
                    <a:pt x="399034" y="318820"/>
                  </a:lnTo>
                  <a:lnTo>
                    <a:pt x="405536" y="323405"/>
                  </a:lnTo>
                  <a:lnTo>
                    <a:pt x="408381" y="318973"/>
                  </a:lnTo>
                  <a:close/>
                </a:path>
                <a:path w="1276350" h="754379">
                  <a:moveTo>
                    <a:pt x="425691" y="331177"/>
                  </a:moveTo>
                  <a:lnTo>
                    <a:pt x="422643" y="329031"/>
                  </a:lnTo>
                  <a:lnTo>
                    <a:pt x="419595" y="326885"/>
                  </a:lnTo>
                  <a:lnTo>
                    <a:pt x="416369" y="331050"/>
                  </a:lnTo>
                  <a:lnTo>
                    <a:pt x="422859" y="335635"/>
                  </a:lnTo>
                  <a:lnTo>
                    <a:pt x="425691" y="331177"/>
                  </a:lnTo>
                  <a:close/>
                </a:path>
                <a:path w="1276350" h="754379">
                  <a:moveTo>
                    <a:pt x="442988" y="343395"/>
                  </a:moveTo>
                  <a:lnTo>
                    <a:pt x="439940" y="341249"/>
                  </a:lnTo>
                  <a:lnTo>
                    <a:pt x="436892" y="339102"/>
                  </a:lnTo>
                  <a:lnTo>
                    <a:pt x="433692" y="343281"/>
                  </a:lnTo>
                  <a:lnTo>
                    <a:pt x="440182" y="347865"/>
                  </a:lnTo>
                  <a:lnTo>
                    <a:pt x="442988" y="343395"/>
                  </a:lnTo>
                  <a:close/>
                </a:path>
                <a:path w="1276350" h="754379">
                  <a:moveTo>
                    <a:pt x="460298" y="355612"/>
                  </a:moveTo>
                  <a:lnTo>
                    <a:pt x="457250" y="353466"/>
                  </a:lnTo>
                  <a:lnTo>
                    <a:pt x="454202" y="351320"/>
                  </a:lnTo>
                  <a:lnTo>
                    <a:pt x="451015" y="355511"/>
                  </a:lnTo>
                  <a:lnTo>
                    <a:pt x="457517" y="360095"/>
                  </a:lnTo>
                  <a:lnTo>
                    <a:pt x="460298" y="355612"/>
                  </a:lnTo>
                  <a:close/>
                </a:path>
                <a:path w="1276350" h="754379">
                  <a:moveTo>
                    <a:pt x="477901" y="367411"/>
                  </a:moveTo>
                  <a:lnTo>
                    <a:pt x="474802" y="365340"/>
                  </a:lnTo>
                  <a:lnTo>
                    <a:pt x="471703" y="363270"/>
                  </a:lnTo>
                  <a:lnTo>
                    <a:pt x="468528" y="367487"/>
                  </a:lnTo>
                  <a:lnTo>
                    <a:pt x="475145" y="371894"/>
                  </a:lnTo>
                  <a:lnTo>
                    <a:pt x="477901" y="367411"/>
                  </a:lnTo>
                  <a:close/>
                </a:path>
                <a:path w="1276350" h="754379">
                  <a:moveTo>
                    <a:pt x="495515" y="379171"/>
                  </a:moveTo>
                  <a:lnTo>
                    <a:pt x="492417" y="377101"/>
                  </a:lnTo>
                  <a:lnTo>
                    <a:pt x="489318" y="375031"/>
                  </a:lnTo>
                  <a:lnTo>
                    <a:pt x="486168" y="379260"/>
                  </a:lnTo>
                  <a:lnTo>
                    <a:pt x="492785" y="383679"/>
                  </a:lnTo>
                  <a:lnTo>
                    <a:pt x="495515" y="379171"/>
                  </a:lnTo>
                  <a:close/>
                </a:path>
                <a:path w="1276350" h="754379">
                  <a:moveTo>
                    <a:pt x="513130" y="390931"/>
                  </a:moveTo>
                  <a:lnTo>
                    <a:pt x="510032" y="388861"/>
                  </a:lnTo>
                  <a:lnTo>
                    <a:pt x="506933" y="386791"/>
                  </a:lnTo>
                  <a:lnTo>
                    <a:pt x="503809" y="391033"/>
                  </a:lnTo>
                  <a:lnTo>
                    <a:pt x="510425" y="395452"/>
                  </a:lnTo>
                  <a:lnTo>
                    <a:pt x="513130" y="390931"/>
                  </a:lnTo>
                  <a:close/>
                </a:path>
                <a:path w="1276350" h="754379">
                  <a:moveTo>
                    <a:pt x="530745" y="402691"/>
                  </a:moveTo>
                  <a:lnTo>
                    <a:pt x="527646" y="400621"/>
                  </a:lnTo>
                  <a:lnTo>
                    <a:pt x="524548" y="398551"/>
                  </a:lnTo>
                  <a:lnTo>
                    <a:pt x="521449" y="402805"/>
                  </a:lnTo>
                  <a:lnTo>
                    <a:pt x="528066" y="407225"/>
                  </a:lnTo>
                  <a:lnTo>
                    <a:pt x="530745" y="402691"/>
                  </a:lnTo>
                  <a:close/>
                </a:path>
                <a:path w="1276350" h="754379">
                  <a:moveTo>
                    <a:pt x="548360" y="414451"/>
                  </a:moveTo>
                  <a:lnTo>
                    <a:pt x="545261" y="412381"/>
                  </a:lnTo>
                  <a:lnTo>
                    <a:pt x="542163" y="410311"/>
                  </a:lnTo>
                  <a:lnTo>
                    <a:pt x="539089" y="414591"/>
                  </a:lnTo>
                  <a:lnTo>
                    <a:pt x="545706" y="418998"/>
                  </a:lnTo>
                  <a:lnTo>
                    <a:pt x="548360" y="414451"/>
                  </a:lnTo>
                  <a:close/>
                </a:path>
                <a:path w="1276350" h="754379">
                  <a:moveTo>
                    <a:pt x="566280" y="425742"/>
                  </a:moveTo>
                  <a:lnTo>
                    <a:pt x="563130" y="423760"/>
                  </a:lnTo>
                  <a:lnTo>
                    <a:pt x="559981" y="421779"/>
                  </a:lnTo>
                  <a:lnTo>
                    <a:pt x="556920" y="426072"/>
                  </a:lnTo>
                  <a:lnTo>
                    <a:pt x="563651" y="430301"/>
                  </a:lnTo>
                  <a:lnTo>
                    <a:pt x="566280" y="425742"/>
                  </a:lnTo>
                  <a:close/>
                </a:path>
                <a:path w="1276350" h="754379">
                  <a:moveTo>
                    <a:pt x="584212" y="437007"/>
                  </a:moveTo>
                  <a:lnTo>
                    <a:pt x="581063" y="435025"/>
                  </a:lnTo>
                  <a:lnTo>
                    <a:pt x="577913" y="433044"/>
                  </a:lnTo>
                  <a:lnTo>
                    <a:pt x="574878" y="437362"/>
                  </a:lnTo>
                  <a:lnTo>
                    <a:pt x="581609" y="441591"/>
                  </a:lnTo>
                  <a:lnTo>
                    <a:pt x="584212" y="437007"/>
                  </a:lnTo>
                  <a:close/>
                </a:path>
                <a:path w="1276350" h="754379">
                  <a:moveTo>
                    <a:pt x="602145" y="448271"/>
                  </a:moveTo>
                  <a:lnTo>
                    <a:pt x="598995" y="446290"/>
                  </a:lnTo>
                  <a:lnTo>
                    <a:pt x="595845" y="444309"/>
                  </a:lnTo>
                  <a:lnTo>
                    <a:pt x="592836" y="448640"/>
                  </a:lnTo>
                  <a:lnTo>
                    <a:pt x="599579" y="452869"/>
                  </a:lnTo>
                  <a:lnTo>
                    <a:pt x="602145" y="448271"/>
                  </a:lnTo>
                  <a:close/>
                </a:path>
                <a:path w="1276350" h="754379">
                  <a:moveTo>
                    <a:pt x="620077" y="459536"/>
                  </a:moveTo>
                  <a:lnTo>
                    <a:pt x="616927" y="457555"/>
                  </a:lnTo>
                  <a:lnTo>
                    <a:pt x="613778" y="455574"/>
                  </a:lnTo>
                  <a:lnTo>
                    <a:pt x="610793" y="459917"/>
                  </a:lnTo>
                  <a:lnTo>
                    <a:pt x="617537" y="464146"/>
                  </a:lnTo>
                  <a:lnTo>
                    <a:pt x="620077" y="459536"/>
                  </a:lnTo>
                  <a:close/>
                </a:path>
                <a:path w="1276350" h="754379">
                  <a:moveTo>
                    <a:pt x="638060" y="470712"/>
                  </a:moveTo>
                  <a:lnTo>
                    <a:pt x="634860" y="468820"/>
                  </a:lnTo>
                  <a:lnTo>
                    <a:pt x="631710" y="466839"/>
                  </a:lnTo>
                  <a:lnTo>
                    <a:pt x="628764" y="471208"/>
                  </a:lnTo>
                  <a:lnTo>
                    <a:pt x="632129" y="473316"/>
                  </a:lnTo>
                  <a:lnTo>
                    <a:pt x="635546" y="475348"/>
                  </a:lnTo>
                  <a:lnTo>
                    <a:pt x="638060" y="470712"/>
                  </a:lnTo>
                  <a:close/>
                </a:path>
                <a:path w="1276350" h="754379">
                  <a:moveTo>
                    <a:pt x="656336" y="481457"/>
                  </a:moveTo>
                  <a:lnTo>
                    <a:pt x="653122" y="479564"/>
                  </a:lnTo>
                  <a:lnTo>
                    <a:pt x="649909" y="477672"/>
                  </a:lnTo>
                  <a:lnTo>
                    <a:pt x="646988" y="482066"/>
                  </a:lnTo>
                  <a:lnTo>
                    <a:pt x="653846" y="486092"/>
                  </a:lnTo>
                  <a:lnTo>
                    <a:pt x="656336" y="481457"/>
                  </a:lnTo>
                  <a:close/>
                </a:path>
                <a:path w="1276350" h="754379">
                  <a:moveTo>
                    <a:pt x="674585" y="492188"/>
                  </a:moveTo>
                  <a:lnTo>
                    <a:pt x="671372" y="490296"/>
                  </a:lnTo>
                  <a:lnTo>
                    <a:pt x="668159" y="488403"/>
                  </a:lnTo>
                  <a:lnTo>
                    <a:pt x="665264" y="492810"/>
                  </a:lnTo>
                  <a:lnTo>
                    <a:pt x="672122" y="496849"/>
                  </a:lnTo>
                  <a:lnTo>
                    <a:pt x="674585" y="492188"/>
                  </a:lnTo>
                  <a:close/>
                </a:path>
                <a:path w="1276350" h="754379">
                  <a:moveTo>
                    <a:pt x="692848" y="502920"/>
                  </a:moveTo>
                  <a:lnTo>
                    <a:pt x="689635" y="501027"/>
                  </a:lnTo>
                  <a:lnTo>
                    <a:pt x="686422" y="499135"/>
                  </a:lnTo>
                  <a:lnTo>
                    <a:pt x="683564" y="503567"/>
                  </a:lnTo>
                  <a:lnTo>
                    <a:pt x="690422" y="507593"/>
                  </a:lnTo>
                  <a:lnTo>
                    <a:pt x="692848" y="502920"/>
                  </a:lnTo>
                  <a:close/>
                </a:path>
                <a:path w="1276350" h="754379">
                  <a:moveTo>
                    <a:pt x="711098" y="513651"/>
                  </a:moveTo>
                  <a:lnTo>
                    <a:pt x="707885" y="511759"/>
                  </a:lnTo>
                  <a:lnTo>
                    <a:pt x="704672" y="509866"/>
                  </a:lnTo>
                  <a:lnTo>
                    <a:pt x="701840" y="514311"/>
                  </a:lnTo>
                  <a:lnTo>
                    <a:pt x="708698" y="518337"/>
                  </a:lnTo>
                  <a:lnTo>
                    <a:pt x="711098" y="513651"/>
                  </a:lnTo>
                  <a:close/>
                </a:path>
                <a:path w="1276350" h="754379">
                  <a:moveTo>
                    <a:pt x="729538" y="524052"/>
                  </a:moveTo>
                  <a:lnTo>
                    <a:pt x="726274" y="522262"/>
                  </a:lnTo>
                  <a:lnTo>
                    <a:pt x="723011" y="520471"/>
                  </a:lnTo>
                  <a:lnTo>
                    <a:pt x="720204" y="524941"/>
                  </a:lnTo>
                  <a:lnTo>
                    <a:pt x="727176" y="528751"/>
                  </a:lnTo>
                  <a:lnTo>
                    <a:pt x="729538" y="524052"/>
                  </a:lnTo>
                  <a:close/>
                </a:path>
                <a:path w="1276350" h="754379">
                  <a:moveTo>
                    <a:pt x="748118" y="534212"/>
                  </a:moveTo>
                  <a:lnTo>
                    <a:pt x="744855" y="532422"/>
                  </a:lnTo>
                  <a:lnTo>
                    <a:pt x="741591" y="530631"/>
                  </a:lnTo>
                  <a:lnTo>
                    <a:pt x="738809" y="535114"/>
                  </a:lnTo>
                  <a:lnTo>
                    <a:pt x="745794" y="538937"/>
                  </a:lnTo>
                  <a:lnTo>
                    <a:pt x="748118" y="534212"/>
                  </a:lnTo>
                  <a:close/>
                </a:path>
                <a:path w="1276350" h="754379">
                  <a:moveTo>
                    <a:pt x="766699" y="544372"/>
                  </a:moveTo>
                  <a:lnTo>
                    <a:pt x="763435" y="542582"/>
                  </a:lnTo>
                  <a:lnTo>
                    <a:pt x="760171" y="540791"/>
                  </a:lnTo>
                  <a:lnTo>
                    <a:pt x="757428" y="545299"/>
                  </a:lnTo>
                  <a:lnTo>
                    <a:pt x="764413" y="549109"/>
                  </a:lnTo>
                  <a:lnTo>
                    <a:pt x="766699" y="544372"/>
                  </a:lnTo>
                  <a:close/>
                </a:path>
                <a:path w="1276350" h="754379">
                  <a:moveTo>
                    <a:pt x="785279" y="554532"/>
                  </a:moveTo>
                  <a:lnTo>
                    <a:pt x="782015" y="552742"/>
                  </a:lnTo>
                  <a:lnTo>
                    <a:pt x="778751" y="550951"/>
                  </a:lnTo>
                  <a:lnTo>
                    <a:pt x="776046" y="555472"/>
                  </a:lnTo>
                  <a:lnTo>
                    <a:pt x="783018" y="559295"/>
                  </a:lnTo>
                  <a:lnTo>
                    <a:pt x="785279" y="554532"/>
                  </a:lnTo>
                  <a:close/>
                </a:path>
                <a:path w="1276350" h="754379">
                  <a:moveTo>
                    <a:pt x="803910" y="564578"/>
                  </a:moveTo>
                  <a:lnTo>
                    <a:pt x="800595" y="562902"/>
                  </a:lnTo>
                  <a:lnTo>
                    <a:pt x="797331" y="561111"/>
                  </a:lnTo>
                  <a:lnTo>
                    <a:pt x="794651" y="565658"/>
                  </a:lnTo>
                  <a:lnTo>
                    <a:pt x="798144" y="567563"/>
                  </a:lnTo>
                  <a:lnTo>
                    <a:pt x="801700" y="569353"/>
                  </a:lnTo>
                  <a:lnTo>
                    <a:pt x="803910" y="564578"/>
                  </a:lnTo>
                  <a:close/>
                </a:path>
                <a:path w="1276350" h="754379">
                  <a:moveTo>
                    <a:pt x="822833" y="574116"/>
                  </a:moveTo>
                  <a:lnTo>
                    <a:pt x="819505" y="572439"/>
                  </a:lnTo>
                  <a:lnTo>
                    <a:pt x="816178" y="570763"/>
                  </a:lnTo>
                  <a:lnTo>
                    <a:pt x="813549" y="575322"/>
                  </a:lnTo>
                  <a:lnTo>
                    <a:pt x="820648" y="578904"/>
                  </a:lnTo>
                  <a:lnTo>
                    <a:pt x="822833" y="574116"/>
                  </a:lnTo>
                  <a:close/>
                </a:path>
                <a:path w="1276350" h="754379">
                  <a:moveTo>
                    <a:pt x="841730" y="583666"/>
                  </a:moveTo>
                  <a:lnTo>
                    <a:pt x="838403" y="581990"/>
                  </a:lnTo>
                  <a:lnTo>
                    <a:pt x="835075" y="580313"/>
                  </a:lnTo>
                  <a:lnTo>
                    <a:pt x="832485" y="584898"/>
                  </a:lnTo>
                  <a:lnTo>
                    <a:pt x="839584" y="588479"/>
                  </a:lnTo>
                  <a:lnTo>
                    <a:pt x="841730" y="583666"/>
                  </a:lnTo>
                  <a:close/>
                </a:path>
                <a:path w="1276350" h="754379">
                  <a:moveTo>
                    <a:pt x="860640" y="593204"/>
                  </a:moveTo>
                  <a:lnTo>
                    <a:pt x="857313" y="591527"/>
                  </a:lnTo>
                  <a:lnTo>
                    <a:pt x="853986" y="589851"/>
                  </a:lnTo>
                  <a:lnTo>
                    <a:pt x="851420" y="594448"/>
                  </a:lnTo>
                  <a:lnTo>
                    <a:pt x="858532" y="598030"/>
                  </a:lnTo>
                  <a:lnTo>
                    <a:pt x="860640" y="593204"/>
                  </a:lnTo>
                  <a:close/>
                </a:path>
                <a:path w="1276350" h="754379">
                  <a:moveTo>
                    <a:pt x="879538" y="602742"/>
                  </a:moveTo>
                  <a:lnTo>
                    <a:pt x="876211" y="601065"/>
                  </a:lnTo>
                  <a:lnTo>
                    <a:pt x="872883" y="599389"/>
                  </a:lnTo>
                  <a:lnTo>
                    <a:pt x="870356" y="604012"/>
                  </a:lnTo>
                  <a:lnTo>
                    <a:pt x="877468" y="607593"/>
                  </a:lnTo>
                  <a:lnTo>
                    <a:pt x="879538" y="602742"/>
                  </a:lnTo>
                  <a:close/>
                </a:path>
                <a:path w="1276350" h="754379">
                  <a:moveTo>
                    <a:pt x="898740" y="611670"/>
                  </a:moveTo>
                  <a:lnTo>
                    <a:pt x="895362" y="610108"/>
                  </a:lnTo>
                  <a:lnTo>
                    <a:pt x="891984" y="608545"/>
                  </a:lnTo>
                  <a:lnTo>
                    <a:pt x="889495" y="613194"/>
                  </a:lnTo>
                  <a:lnTo>
                    <a:pt x="896708" y="616534"/>
                  </a:lnTo>
                  <a:lnTo>
                    <a:pt x="898740" y="611670"/>
                  </a:lnTo>
                  <a:close/>
                </a:path>
                <a:path w="1276350" h="754379">
                  <a:moveTo>
                    <a:pt x="917956" y="620547"/>
                  </a:moveTo>
                  <a:lnTo>
                    <a:pt x="914577" y="618985"/>
                  </a:lnTo>
                  <a:lnTo>
                    <a:pt x="911199" y="617423"/>
                  </a:lnTo>
                  <a:lnTo>
                    <a:pt x="908748" y="622096"/>
                  </a:lnTo>
                  <a:lnTo>
                    <a:pt x="915974" y="625424"/>
                  </a:lnTo>
                  <a:lnTo>
                    <a:pt x="917956" y="620547"/>
                  </a:lnTo>
                  <a:close/>
                </a:path>
                <a:path w="1276350" h="754379">
                  <a:moveTo>
                    <a:pt x="937183" y="629424"/>
                  </a:moveTo>
                  <a:lnTo>
                    <a:pt x="933805" y="627862"/>
                  </a:lnTo>
                  <a:lnTo>
                    <a:pt x="930427" y="626300"/>
                  </a:lnTo>
                  <a:lnTo>
                    <a:pt x="928014" y="630986"/>
                  </a:lnTo>
                  <a:lnTo>
                    <a:pt x="935240" y="634326"/>
                  </a:lnTo>
                  <a:lnTo>
                    <a:pt x="937183" y="629424"/>
                  </a:lnTo>
                  <a:close/>
                </a:path>
                <a:path w="1276350" h="754379">
                  <a:moveTo>
                    <a:pt x="956398" y="638302"/>
                  </a:moveTo>
                  <a:lnTo>
                    <a:pt x="953020" y="636739"/>
                  </a:lnTo>
                  <a:lnTo>
                    <a:pt x="949642" y="635177"/>
                  </a:lnTo>
                  <a:lnTo>
                    <a:pt x="947280" y="639876"/>
                  </a:lnTo>
                  <a:lnTo>
                    <a:pt x="954493" y="643216"/>
                  </a:lnTo>
                  <a:lnTo>
                    <a:pt x="956398" y="638302"/>
                  </a:lnTo>
                  <a:close/>
                </a:path>
                <a:path w="1276350" h="754379">
                  <a:moveTo>
                    <a:pt x="975893" y="646557"/>
                  </a:moveTo>
                  <a:lnTo>
                    <a:pt x="972464" y="645121"/>
                  </a:lnTo>
                  <a:lnTo>
                    <a:pt x="969035" y="643686"/>
                  </a:lnTo>
                  <a:lnTo>
                    <a:pt x="966711" y="648411"/>
                  </a:lnTo>
                  <a:lnTo>
                    <a:pt x="974039" y="651484"/>
                  </a:lnTo>
                  <a:lnTo>
                    <a:pt x="975893" y="646557"/>
                  </a:lnTo>
                  <a:close/>
                </a:path>
                <a:path w="1276350" h="754379">
                  <a:moveTo>
                    <a:pt x="995413" y="654735"/>
                  </a:moveTo>
                  <a:lnTo>
                    <a:pt x="991984" y="653300"/>
                  </a:lnTo>
                  <a:lnTo>
                    <a:pt x="988555" y="651865"/>
                  </a:lnTo>
                  <a:lnTo>
                    <a:pt x="986269" y="656615"/>
                  </a:lnTo>
                  <a:lnTo>
                    <a:pt x="993609" y="659688"/>
                  </a:lnTo>
                  <a:lnTo>
                    <a:pt x="995413" y="654735"/>
                  </a:lnTo>
                  <a:close/>
                </a:path>
                <a:path w="1276350" h="754379">
                  <a:moveTo>
                    <a:pt x="1014945" y="662901"/>
                  </a:moveTo>
                  <a:lnTo>
                    <a:pt x="1011516" y="661466"/>
                  </a:lnTo>
                  <a:lnTo>
                    <a:pt x="1008087" y="660031"/>
                  </a:lnTo>
                  <a:lnTo>
                    <a:pt x="1005852" y="664794"/>
                  </a:lnTo>
                  <a:lnTo>
                    <a:pt x="1013193" y="667867"/>
                  </a:lnTo>
                  <a:lnTo>
                    <a:pt x="1014945" y="662901"/>
                  </a:lnTo>
                  <a:close/>
                </a:path>
                <a:path w="1276350" h="754379">
                  <a:moveTo>
                    <a:pt x="1034478" y="671080"/>
                  </a:moveTo>
                  <a:lnTo>
                    <a:pt x="1031049" y="669645"/>
                  </a:lnTo>
                  <a:lnTo>
                    <a:pt x="1027620" y="668210"/>
                  </a:lnTo>
                  <a:lnTo>
                    <a:pt x="1025436" y="672998"/>
                  </a:lnTo>
                  <a:lnTo>
                    <a:pt x="1032764" y="676071"/>
                  </a:lnTo>
                  <a:lnTo>
                    <a:pt x="1034478" y="671080"/>
                  </a:lnTo>
                  <a:close/>
                </a:path>
                <a:path w="1276350" h="754379">
                  <a:moveTo>
                    <a:pt x="1054290" y="678535"/>
                  </a:moveTo>
                  <a:lnTo>
                    <a:pt x="1050810" y="677227"/>
                  </a:lnTo>
                  <a:lnTo>
                    <a:pt x="1047330" y="675919"/>
                  </a:lnTo>
                  <a:lnTo>
                    <a:pt x="1045184" y="680745"/>
                  </a:lnTo>
                  <a:lnTo>
                    <a:pt x="1052639" y="683526"/>
                  </a:lnTo>
                  <a:lnTo>
                    <a:pt x="1054290" y="678535"/>
                  </a:lnTo>
                  <a:close/>
                </a:path>
                <a:path w="1276350" h="754379">
                  <a:moveTo>
                    <a:pt x="1074115" y="685965"/>
                  </a:moveTo>
                  <a:lnTo>
                    <a:pt x="1070635" y="684657"/>
                  </a:lnTo>
                  <a:lnTo>
                    <a:pt x="1067155" y="683348"/>
                  </a:lnTo>
                  <a:lnTo>
                    <a:pt x="1065060" y="688187"/>
                  </a:lnTo>
                  <a:lnTo>
                    <a:pt x="1072515" y="690981"/>
                  </a:lnTo>
                  <a:lnTo>
                    <a:pt x="1074115" y="685965"/>
                  </a:lnTo>
                  <a:close/>
                </a:path>
                <a:path w="1276350" h="754379">
                  <a:moveTo>
                    <a:pt x="1093939" y="693381"/>
                  </a:moveTo>
                  <a:lnTo>
                    <a:pt x="1090460" y="692073"/>
                  </a:lnTo>
                  <a:lnTo>
                    <a:pt x="1086980" y="690765"/>
                  </a:lnTo>
                  <a:lnTo>
                    <a:pt x="1084935" y="695629"/>
                  </a:lnTo>
                  <a:lnTo>
                    <a:pt x="1092390" y="698411"/>
                  </a:lnTo>
                  <a:lnTo>
                    <a:pt x="1093939" y="693381"/>
                  </a:lnTo>
                  <a:close/>
                </a:path>
                <a:path w="1276350" h="754379">
                  <a:moveTo>
                    <a:pt x="1113815" y="700671"/>
                  </a:moveTo>
                  <a:lnTo>
                    <a:pt x="1110284" y="699503"/>
                  </a:lnTo>
                  <a:lnTo>
                    <a:pt x="1106805" y="698195"/>
                  </a:lnTo>
                  <a:lnTo>
                    <a:pt x="1104811" y="703072"/>
                  </a:lnTo>
                  <a:lnTo>
                    <a:pt x="1108532" y="704469"/>
                  </a:lnTo>
                  <a:lnTo>
                    <a:pt x="1112316" y="705726"/>
                  </a:lnTo>
                  <a:lnTo>
                    <a:pt x="1113815" y="700671"/>
                  </a:lnTo>
                  <a:close/>
                </a:path>
                <a:path w="1276350" h="754379">
                  <a:moveTo>
                    <a:pt x="1133919" y="707301"/>
                  </a:moveTo>
                  <a:lnTo>
                    <a:pt x="1130388" y="706132"/>
                  </a:lnTo>
                  <a:lnTo>
                    <a:pt x="1126858" y="704964"/>
                  </a:lnTo>
                  <a:lnTo>
                    <a:pt x="1124915" y="709866"/>
                  </a:lnTo>
                  <a:lnTo>
                    <a:pt x="1132471" y="712355"/>
                  </a:lnTo>
                  <a:lnTo>
                    <a:pt x="1133919" y="707301"/>
                  </a:lnTo>
                  <a:close/>
                </a:path>
                <a:path w="1276350" h="754379">
                  <a:moveTo>
                    <a:pt x="1154010" y="713930"/>
                  </a:moveTo>
                  <a:lnTo>
                    <a:pt x="1150480" y="712762"/>
                  </a:lnTo>
                  <a:lnTo>
                    <a:pt x="1146949" y="711593"/>
                  </a:lnTo>
                  <a:lnTo>
                    <a:pt x="1145057" y="716521"/>
                  </a:lnTo>
                  <a:lnTo>
                    <a:pt x="1152626" y="719010"/>
                  </a:lnTo>
                  <a:lnTo>
                    <a:pt x="1154010" y="713930"/>
                  </a:lnTo>
                  <a:close/>
                </a:path>
                <a:path w="1276350" h="754379">
                  <a:moveTo>
                    <a:pt x="1174115" y="720559"/>
                  </a:moveTo>
                  <a:lnTo>
                    <a:pt x="1170584" y="719391"/>
                  </a:lnTo>
                  <a:lnTo>
                    <a:pt x="1167053" y="718223"/>
                  </a:lnTo>
                  <a:lnTo>
                    <a:pt x="1165225" y="723163"/>
                  </a:lnTo>
                  <a:lnTo>
                    <a:pt x="1172781" y="725652"/>
                  </a:lnTo>
                  <a:lnTo>
                    <a:pt x="1174115" y="720559"/>
                  </a:lnTo>
                  <a:close/>
                </a:path>
                <a:path w="1276350" h="754379">
                  <a:moveTo>
                    <a:pt x="1194358" y="726757"/>
                  </a:moveTo>
                  <a:lnTo>
                    <a:pt x="1190777" y="725741"/>
                  </a:lnTo>
                  <a:lnTo>
                    <a:pt x="1187196" y="724725"/>
                  </a:lnTo>
                  <a:lnTo>
                    <a:pt x="1185430" y="729691"/>
                  </a:lnTo>
                  <a:lnTo>
                    <a:pt x="1193076" y="731862"/>
                  </a:lnTo>
                  <a:lnTo>
                    <a:pt x="1194358" y="726757"/>
                  </a:lnTo>
                  <a:close/>
                </a:path>
                <a:path w="1276350" h="754379">
                  <a:moveTo>
                    <a:pt x="1214716" y="732548"/>
                  </a:moveTo>
                  <a:lnTo>
                    <a:pt x="1211135" y="731532"/>
                  </a:lnTo>
                  <a:lnTo>
                    <a:pt x="1207554" y="730516"/>
                  </a:lnTo>
                  <a:lnTo>
                    <a:pt x="1205839" y="735495"/>
                  </a:lnTo>
                  <a:lnTo>
                    <a:pt x="1213497" y="737679"/>
                  </a:lnTo>
                  <a:lnTo>
                    <a:pt x="1214716" y="732548"/>
                  </a:lnTo>
                  <a:close/>
                </a:path>
                <a:path w="1276350" h="754379">
                  <a:moveTo>
                    <a:pt x="1235062" y="738352"/>
                  </a:moveTo>
                  <a:lnTo>
                    <a:pt x="1231480" y="737336"/>
                  </a:lnTo>
                  <a:lnTo>
                    <a:pt x="1227899" y="736320"/>
                  </a:lnTo>
                  <a:lnTo>
                    <a:pt x="1226248" y="741311"/>
                  </a:lnTo>
                  <a:lnTo>
                    <a:pt x="1233906" y="743496"/>
                  </a:lnTo>
                  <a:lnTo>
                    <a:pt x="1235062" y="738352"/>
                  </a:lnTo>
                  <a:close/>
                </a:path>
                <a:path w="1276350" h="754379">
                  <a:moveTo>
                    <a:pt x="1255420" y="744156"/>
                  </a:moveTo>
                  <a:lnTo>
                    <a:pt x="1251839" y="743140"/>
                  </a:lnTo>
                  <a:lnTo>
                    <a:pt x="1248257" y="742124"/>
                  </a:lnTo>
                  <a:lnTo>
                    <a:pt x="1246670" y="747141"/>
                  </a:lnTo>
                  <a:lnTo>
                    <a:pt x="1254315" y="749312"/>
                  </a:lnTo>
                  <a:lnTo>
                    <a:pt x="1255420" y="744156"/>
                  </a:lnTo>
                  <a:close/>
                </a:path>
                <a:path w="1276350" h="754379">
                  <a:moveTo>
                    <a:pt x="1275994" y="749109"/>
                  </a:moveTo>
                  <a:lnTo>
                    <a:pt x="1272374" y="748245"/>
                  </a:lnTo>
                  <a:lnTo>
                    <a:pt x="1268755" y="747382"/>
                  </a:lnTo>
                  <a:lnTo>
                    <a:pt x="1267218" y="752424"/>
                  </a:lnTo>
                  <a:lnTo>
                    <a:pt x="1274965" y="754278"/>
                  </a:lnTo>
                  <a:lnTo>
                    <a:pt x="1275994" y="74910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 descr=""/>
            <p:cNvSpPr/>
            <p:nvPr/>
          </p:nvSpPr>
          <p:spPr>
            <a:xfrm>
              <a:off x="2060206" y="6196088"/>
              <a:ext cx="238125" cy="47625"/>
            </a:xfrm>
            <a:custGeom>
              <a:avLst/>
              <a:gdLst/>
              <a:ahLst/>
              <a:cxnLst/>
              <a:rect l="l" t="t" r="r" b="b"/>
              <a:pathLst>
                <a:path w="238125" h="47625">
                  <a:moveTo>
                    <a:pt x="8775" y="1727"/>
                  </a:moveTo>
                  <a:lnTo>
                    <a:pt x="5156" y="863"/>
                  </a:lnTo>
                  <a:lnTo>
                    <a:pt x="1536" y="0"/>
                  </a:lnTo>
                  <a:lnTo>
                    <a:pt x="0" y="5041"/>
                  </a:lnTo>
                  <a:lnTo>
                    <a:pt x="7747" y="6896"/>
                  </a:lnTo>
                  <a:lnTo>
                    <a:pt x="8775" y="1727"/>
                  </a:lnTo>
                  <a:close/>
                </a:path>
                <a:path w="238125" h="47625">
                  <a:moveTo>
                    <a:pt x="29349" y="6654"/>
                  </a:moveTo>
                  <a:lnTo>
                    <a:pt x="25730" y="5791"/>
                  </a:lnTo>
                  <a:lnTo>
                    <a:pt x="22110" y="4927"/>
                  </a:lnTo>
                  <a:lnTo>
                    <a:pt x="20637" y="9982"/>
                  </a:lnTo>
                  <a:lnTo>
                    <a:pt x="28384" y="11836"/>
                  </a:lnTo>
                  <a:lnTo>
                    <a:pt x="29349" y="6654"/>
                  </a:lnTo>
                  <a:close/>
                </a:path>
                <a:path w="238125" h="47625">
                  <a:moveTo>
                    <a:pt x="49936" y="11595"/>
                  </a:moveTo>
                  <a:lnTo>
                    <a:pt x="46316" y="10731"/>
                  </a:lnTo>
                  <a:lnTo>
                    <a:pt x="42697" y="9867"/>
                  </a:lnTo>
                  <a:lnTo>
                    <a:pt x="41287" y="14935"/>
                  </a:lnTo>
                  <a:lnTo>
                    <a:pt x="49034" y="16789"/>
                  </a:lnTo>
                  <a:lnTo>
                    <a:pt x="49936" y="11595"/>
                  </a:lnTo>
                  <a:close/>
                </a:path>
                <a:path w="238125" h="47625">
                  <a:moveTo>
                    <a:pt x="70612" y="16052"/>
                  </a:moveTo>
                  <a:lnTo>
                    <a:pt x="66967" y="15341"/>
                  </a:lnTo>
                  <a:lnTo>
                    <a:pt x="63322" y="14630"/>
                  </a:lnTo>
                  <a:lnTo>
                    <a:pt x="61963" y="19723"/>
                  </a:lnTo>
                  <a:lnTo>
                    <a:pt x="69786" y="21247"/>
                  </a:lnTo>
                  <a:lnTo>
                    <a:pt x="70612" y="16052"/>
                  </a:lnTo>
                  <a:close/>
                </a:path>
                <a:path w="238125" h="47625">
                  <a:moveTo>
                    <a:pt x="91376" y="20091"/>
                  </a:moveTo>
                  <a:lnTo>
                    <a:pt x="87731" y="19380"/>
                  </a:lnTo>
                  <a:lnTo>
                    <a:pt x="84086" y="18669"/>
                  </a:lnTo>
                  <a:lnTo>
                    <a:pt x="82804" y="23787"/>
                  </a:lnTo>
                  <a:lnTo>
                    <a:pt x="90614" y="25298"/>
                  </a:lnTo>
                  <a:lnTo>
                    <a:pt x="91376" y="20091"/>
                  </a:lnTo>
                  <a:close/>
                </a:path>
                <a:path w="238125" h="47625">
                  <a:moveTo>
                    <a:pt x="112153" y="24142"/>
                  </a:moveTo>
                  <a:lnTo>
                    <a:pt x="108508" y="23431"/>
                  </a:lnTo>
                  <a:lnTo>
                    <a:pt x="104863" y="22720"/>
                  </a:lnTo>
                  <a:lnTo>
                    <a:pt x="103644" y="27851"/>
                  </a:lnTo>
                  <a:lnTo>
                    <a:pt x="111455" y="29362"/>
                  </a:lnTo>
                  <a:lnTo>
                    <a:pt x="112153" y="24142"/>
                  </a:lnTo>
                  <a:close/>
                </a:path>
                <a:path w="238125" h="47625">
                  <a:moveTo>
                    <a:pt x="132969" y="27990"/>
                  </a:moveTo>
                  <a:lnTo>
                    <a:pt x="129286" y="27444"/>
                  </a:lnTo>
                  <a:lnTo>
                    <a:pt x="125628" y="26771"/>
                  </a:lnTo>
                  <a:lnTo>
                    <a:pt x="124485" y="31915"/>
                  </a:lnTo>
                  <a:lnTo>
                    <a:pt x="128397" y="32626"/>
                  </a:lnTo>
                  <a:lnTo>
                    <a:pt x="132334" y="33223"/>
                  </a:lnTo>
                  <a:lnTo>
                    <a:pt x="132969" y="27990"/>
                  </a:lnTo>
                  <a:close/>
                </a:path>
                <a:path w="238125" h="47625">
                  <a:moveTo>
                    <a:pt x="153898" y="31115"/>
                  </a:moveTo>
                  <a:lnTo>
                    <a:pt x="150215" y="30568"/>
                  </a:lnTo>
                  <a:lnTo>
                    <a:pt x="146532" y="30022"/>
                  </a:lnTo>
                  <a:lnTo>
                    <a:pt x="145453" y="35179"/>
                  </a:lnTo>
                  <a:lnTo>
                    <a:pt x="153327" y="36360"/>
                  </a:lnTo>
                  <a:lnTo>
                    <a:pt x="153898" y="31115"/>
                  </a:lnTo>
                  <a:close/>
                </a:path>
                <a:path w="238125" h="47625">
                  <a:moveTo>
                    <a:pt x="174828" y="34251"/>
                  </a:moveTo>
                  <a:lnTo>
                    <a:pt x="171145" y="33705"/>
                  </a:lnTo>
                  <a:lnTo>
                    <a:pt x="167462" y="33159"/>
                  </a:lnTo>
                  <a:lnTo>
                    <a:pt x="166458" y="38328"/>
                  </a:lnTo>
                  <a:lnTo>
                    <a:pt x="174332" y="39497"/>
                  </a:lnTo>
                  <a:lnTo>
                    <a:pt x="174828" y="34251"/>
                  </a:lnTo>
                  <a:close/>
                </a:path>
                <a:path w="238125" h="47625">
                  <a:moveTo>
                    <a:pt x="195745" y="37388"/>
                  </a:moveTo>
                  <a:lnTo>
                    <a:pt x="192062" y="36842"/>
                  </a:lnTo>
                  <a:lnTo>
                    <a:pt x="188379" y="36296"/>
                  </a:lnTo>
                  <a:lnTo>
                    <a:pt x="187439" y="41478"/>
                  </a:lnTo>
                  <a:lnTo>
                    <a:pt x="195313" y="42646"/>
                  </a:lnTo>
                  <a:lnTo>
                    <a:pt x="195745" y="37388"/>
                  </a:lnTo>
                  <a:close/>
                </a:path>
                <a:path w="238125" h="47625">
                  <a:moveTo>
                    <a:pt x="216776" y="39649"/>
                  </a:moveTo>
                  <a:lnTo>
                    <a:pt x="213080" y="39255"/>
                  </a:lnTo>
                  <a:lnTo>
                    <a:pt x="209384" y="38862"/>
                  </a:lnTo>
                  <a:lnTo>
                    <a:pt x="208508" y="44069"/>
                  </a:lnTo>
                  <a:lnTo>
                    <a:pt x="216433" y="44894"/>
                  </a:lnTo>
                  <a:lnTo>
                    <a:pt x="216776" y="39649"/>
                  </a:lnTo>
                  <a:close/>
                </a:path>
                <a:path w="238125" h="47625">
                  <a:moveTo>
                    <a:pt x="237820" y="41859"/>
                  </a:moveTo>
                  <a:lnTo>
                    <a:pt x="234124" y="41465"/>
                  </a:lnTo>
                  <a:lnTo>
                    <a:pt x="230428" y="41084"/>
                  </a:lnTo>
                  <a:lnTo>
                    <a:pt x="229628" y="46291"/>
                  </a:lnTo>
                  <a:lnTo>
                    <a:pt x="237553" y="47117"/>
                  </a:lnTo>
                  <a:lnTo>
                    <a:pt x="237820" y="4185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 descr=""/>
            <p:cNvSpPr/>
            <p:nvPr/>
          </p:nvSpPr>
          <p:spPr>
            <a:xfrm>
              <a:off x="2310965" y="6245149"/>
              <a:ext cx="262890" cy="0"/>
            </a:xfrm>
            <a:custGeom>
              <a:avLst/>
              <a:gdLst/>
              <a:ahLst/>
              <a:cxnLst/>
              <a:rect l="l" t="t" r="r" b="b"/>
              <a:pathLst>
                <a:path w="262889" h="0">
                  <a:moveTo>
                    <a:pt x="0" y="0"/>
                  </a:moveTo>
                  <a:lnTo>
                    <a:pt x="262399" y="0"/>
                  </a:lnTo>
                </a:path>
              </a:pathLst>
            </a:custGeom>
            <a:ln w="11581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 descr=""/>
            <p:cNvSpPr/>
            <p:nvPr/>
          </p:nvSpPr>
          <p:spPr>
            <a:xfrm>
              <a:off x="2586367" y="5737682"/>
              <a:ext cx="1398905" cy="507365"/>
            </a:xfrm>
            <a:custGeom>
              <a:avLst/>
              <a:gdLst/>
              <a:ahLst/>
              <a:cxnLst/>
              <a:rect l="l" t="t" r="r" b="b"/>
              <a:pathLst>
                <a:path w="1398904" h="507364">
                  <a:moveTo>
                    <a:pt x="8140" y="506234"/>
                  </a:moveTo>
                  <a:lnTo>
                    <a:pt x="7391" y="501015"/>
                  </a:lnTo>
                  <a:lnTo>
                    <a:pt x="3695" y="501421"/>
                  </a:lnTo>
                  <a:lnTo>
                    <a:pt x="0" y="501815"/>
                  </a:lnTo>
                  <a:lnTo>
                    <a:pt x="228" y="507085"/>
                  </a:lnTo>
                  <a:lnTo>
                    <a:pt x="8140" y="506234"/>
                  </a:lnTo>
                  <a:close/>
                </a:path>
                <a:path w="1398904" h="507364">
                  <a:moveTo>
                    <a:pt x="29248" y="503936"/>
                  </a:moveTo>
                  <a:lnTo>
                    <a:pt x="28435" y="498741"/>
                  </a:lnTo>
                  <a:lnTo>
                    <a:pt x="24739" y="499135"/>
                  </a:lnTo>
                  <a:lnTo>
                    <a:pt x="21043" y="499529"/>
                  </a:lnTo>
                  <a:lnTo>
                    <a:pt x="21336" y="504799"/>
                  </a:lnTo>
                  <a:lnTo>
                    <a:pt x="29248" y="503936"/>
                  </a:lnTo>
                  <a:close/>
                </a:path>
                <a:path w="1398904" h="507364">
                  <a:moveTo>
                    <a:pt x="50355" y="501662"/>
                  </a:moveTo>
                  <a:lnTo>
                    <a:pt x="49466" y="496468"/>
                  </a:lnTo>
                  <a:lnTo>
                    <a:pt x="45770" y="496862"/>
                  </a:lnTo>
                  <a:lnTo>
                    <a:pt x="42075" y="497255"/>
                  </a:lnTo>
                  <a:lnTo>
                    <a:pt x="42430" y="502513"/>
                  </a:lnTo>
                  <a:lnTo>
                    <a:pt x="50355" y="501662"/>
                  </a:lnTo>
                  <a:close/>
                </a:path>
                <a:path w="1398904" h="507364">
                  <a:moveTo>
                    <a:pt x="71399" y="498957"/>
                  </a:moveTo>
                  <a:lnTo>
                    <a:pt x="70459" y="493776"/>
                  </a:lnTo>
                  <a:lnTo>
                    <a:pt x="66776" y="494322"/>
                  </a:lnTo>
                  <a:lnTo>
                    <a:pt x="63093" y="494868"/>
                  </a:lnTo>
                  <a:lnTo>
                    <a:pt x="63525" y="500126"/>
                  </a:lnTo>
                  <a:lnTo>
                    <a:pt x="71399" y="498957"/>
                  </a:lnTo>
                  <a:close/>
                </a:path>
                <a:path w="1398904" h="507364">
                  <a:moveTo>
                    <a:pt x="92405" y="495858"/>
                  </a:moveTo>
                  <a:lnTo>
                    <a:pt x="91401" y="490689"/>
                  </a:lnTo>
                  <a:lnTo>
                    <a:pt x="87718" y="491236"/>
                  </a:lnTo>
                  <a:lnTo>
                    <a:pt x="84035" y="491782"/>
                  </a:lnTo>
                  <a:lnTo>
                    <a:pt x="84531" y="497027"/>
                  </a:lnTo>
                  <a:lnTo>
                    <a:pt x="92405" y="495858"/>
                  </a:lnTo>
                  <a:close/>
                </a:path>
                <a:path w="1398904" h="507364">
                  <a:moveTo>
                    <a:pt x="113411" y="492785"/>
                  </a:moveTo>
                  <a:lnTo>
                    <a:pt x="112331" y="487616"/>
                  </a:lnTo>
                  <a:lnTo>
                    <a:pt x="108648" y="488162"/>
                  </a:lnTo>
                  <a:lnTo>
                    <a:pt x="104965" y="488708"/>
                  </a:lnTo>
                  <a:lnTo>
                    <a:pt x="105537" y="493941"/>
                  </a:lnTo>
                  <a:lnTo>
                    <a:pt x="113411" y="492785"/>
                  </a:lnTo>
                  <a:close/>
                </a:path>
                <a:path w="1398904" h="507364">
                  <a:moveTo>
                    <a:pt x="134353" y="489280"/>
                  </a:moveTo>
                  <a:lnTo>
                    <a:pt x="133210" y="484136"/>
                  </a:lnTo>
                  <a:lnTo>
                    <a:pt x="129552" y="484809"/>
                  </a:lnTo>
                  <a:lnTo>
                    <a:pt x="125895" y="485482"/>
                  </a:lnTo>
                  <a:lnTo>
                    <a:pt x="126530" y="490715"/>
                  </a:lnTo>
                  <a:lnTo>
                    <a:pt x="134353" y="489280"/>
                  </a:lnTo>
                  <a:close/>
                </a:path>
                <a:path w="1398904" h="507364">
                  <a:moveTo>
                    <a:pt x="155219" y="485432"/>
                  </a:moveTo>
                  <a:lnTo>
                    <a:pt x="154012" y="480301"/>
                  </a:lnTo>
                  <a:lnTo>
                    <a:pt x="150355" y="480974"/>
                  </a:lnTo>
                  <a:lnTo>
                    <a:pt x="146697" y="481647"/>
                  </a:lnTo>
                  <a:lnTo>
                    <a:pt x="147383" y="486879"/>
                  </a:lnTo>
                  <a:lnTo>
                    <a:pt x="155219" y="485432"/>
                  </a:lnTo>
                  <a:close/>
                </a:path>
                <a:path w="1398904" h="507364">
                  <a:moveTo>
                    <a:pt x="176085" y="481571"/>
                  </a:moveTo>
                  <a:lnTo>
                    <a:pt x="174828" y="476453"/>
                  </a:lnTo>
                  <a:lnTo>
                    <a:pt x="171170" y="477126"/>
                  </a:lnTo>
                  <a:lnTo>
                    <a:pt x="167513" y="477799"/>
                  </a:lnTo>
                  <a:lnTo>
                    <a:pt x="168262" y="483019"/>
                  </a:lnTo>
                  <a:lnTo>
                    <a:pt x="176085" y="481571"/>
                  </a:lnTo>
                  <a:close/>
                </a:path>
                <a:path w="1398904" h="507364">
                  <a:moveTo>
                    <a:pt x="196888" y="477316"/>
                  </a:moveTo>
                  <a:lnTo>
                    <a:pt x="195567" y="472224"/>
                  </a:lnTo>
                  <a:lnTo>
                    <a:pt x="191935" y="473024"/>
                  </a:lnTo>
                  <a:lnTo>
                    <a:pt x="188302" y="473824"/>
                  </a:lnTo>
                  <a:lnTo>
                    <a:pt x="189115" y="479031"/>
                  </a:lnTo>
                  <a:lnTo>
                    <a:pt x="196888" y="477316"/>
                  </a:lnTo>
                  <a:close/>
                </a:path>
                <a:path w="1398904" h="507364">
                  <a:moveTo>
                    <a:pt x="217627" y="472744"/>
                  </a:moveTo>
                  <a:lnTo>
                    <a:pt x="216242" y="467664"/>
                  </a:lnTo>
                  <a:lnTo>
                    <a:pt x="212610" y="468464"/>
                  </a:lnTo>
                  <a:lnTo>
                    <a:pt x="208978" y="469265"/>
                  </a:lnTo>
                  <a:lnTo>
                    <a:pt x="209854" y="474459"/>
                  </a:lnTo>
                  <a:lnTo>
                    <a:pt x="217627" y="472744"/>
                  </a:lnTo>
                  <a:close/>
                </a:path>
                <a:path w="1398904" h="507364">
                  <a:moveTo>
                    <a:pt x="238340" y="468172"/>
                  </a:moveTo>
                  <a:lnTo>
                    <a:pt x="236905" y="463105"/>
                  </a:lnTo>
                  <a:lnTo>
                    <a:pt x="233273" y="463905"/>
                  </a:lnTo>
                  <a:lnTo>
                    <a:pt x="229641" y="464705"/>
                  </a:lnTo>
                  <a:lnTo>
                    <a:pt x="230568" y="469887"/>
                  </a:lnTo>
                  <a:lnTo>
                    <a:pt x="238340" y="468172"/>
                  </a:lnTo>
                  <a:close/>
                </a:path>
                <a:path w="1398904" h="507364">
                  <a:moveTo>
                    <a:pt x="258978" y="463232"/>
                  </a:moveTo>
                  <a:lnTo>
                    <a:pt x="257492" y="458177"/>
                  </a:lnTo>
                  <a:lnTo>
                    <a:pt x="253885" y="459092"/>
                  </a:lnTo>
                  <a:lnTo>
                    <a:pt x="250278" y="460006"/>
                  </a:lnTo>
                  <a:lnTo>
                    <a:pt x="251269" y="465188"/>
                  </a:lnTo>
                  <a:lnTo>
                    <a:pt x="258978" y="463232"/>
                  </a:lnTo>
                  <a:close/>
                </a:path>
                <a:path w="1398904" h="507364">
                  <a:moveTo>
                    <a:pt x="279552" y="458012"/>
                  </a:moveTo>
                  <a:lnTo>
                    <a:pt x="278015" y="452970"/>
                  </a:lnTo>
                  <a:lnTo>
                    <a:pt x="274408" y="453885"/>
                  </a:lnTo>
                  <a:lnTo>
                    <a:pt x="270802" y="454799"/>
                  </a:lnTo>
                  <a:lnTo>
                    <a:pt x="271843" y="459968"/>
                  </a:lnTo>
                  <a:lnTo>
                    <a:pt x="279552" y="458012"/>
                  </a:lnTo>
                  <a:close/>
                </a:path>
                <a:path w="1398904" h="507364">
                  <a:moveTo>
                    <a:pt x="300113" y="452793"/>
                  </a:moveTo>
                  <a:lnTo>
                    <a:pt x="298526" y="447763"/>
                  </a:lnTo>
                  <a:lnTo>
                    <a:pt x="294919" y="448678"/>
                  </a:lnTo>
                  <a:lnTo>
                    <a:pt x="291312" y="449592"/>
                  </a:lnTo>
                  <a:lnTo>
                    <a:pt x="292404" y="454748"/>
                  </a:lnTo>
                  <a:lnTo>
                    <a:pt x="300113" y="452793"/>
                  </a:lnTo>
                  <a:close/>
                </a:path>
                <a:path w="1398904" h="507364">
                  <a:moveTo>
                    <a:pt x="320598" y="447205"/>
                  </a:moveTo>
                  <a:lnTo>
                    <a:pt x="318960" y="442201"/>
                  </a:lnTo>
                  <a:lnTo>
                    <a:pt x="315379" y="443217"/>
                  </a:lnTo>
                  <a:lnTo>
                    <a:pt x="311797" y="444233"/>
                  </a:lnTo>
                  <a:lnTo>
                    <a:pt x="312940" y="449389"/>
                  </a:lnTo>
                  <a:lnTo>
                    <a:pt x="320598" y="447205"/>
                  </a:lnTo>
                  <a:close/>
                </a:path>
                <a:path w="1398904" h="507364">
                  <a:moveTo>
                    <a:pt x="340995" y="441388"/>
                  </a:moveTo>
                  <a:lnTo>
                    <a:pt x="339318" y="436397"/>
                  </a:lnTo>
                  <a:lnTo>
                    <a:pt x="335737" y="437413"/>
                  </a:lnTo>
                  <a:lnTo>
                    <a:pt x="332155" y="438429"/>
                  </a:lnTo>
                  <a:lnTo>
                    <a:pt x="333349" y="443560"/>
                  </a:lnTo>
                  <a:lnTo>
                    <a:pt x="340995" y="441388"/>
                  </a:lnTo>
                  <a:close/>
                </a:path>
                <a:path w="1398904" h="507364">
                  <a:moveTo>
                    <a:pt x="361403" y="435571"/>
                  </a:moveTo>
                  <a:lnTo>
                    <a:pt x="359676" y="430593"/>
                  </a:lnTo>
                  <a:lnTo>
                    <a:pt x="356095" y="431609"/>
                  </a:lnTo>
                  <a:lnTo>
                    <a:pt x="352513" y="432625"/>
                  </a:lnTo>
                  <a:lnTo>
                    <a:pt x="353758" y="437756"/>
                  </a:lnTo>
                  <a:lnTo>
                    <a:pt x="361403" y="435571"/>
                  </a:lnTo>
                  <a:close/>
                </a:path>
                <a:path w="1398904" h="507364">
                  <a:moveTo>
                    <a:pt x="381711" y="429425"/>
                  </a:moveTo>
                  <a:lnTo>
                    <a:pt x="379945" y="424459"/>
                  </a:lnTo>
                  <a:lnTo>
                    <a:pt x="376389" y="425577"/>
                  </a:lnTo>
                  <a:lnTo>
                    <a:pt x="372833" y="426694"/>
                  </a:lnTo>
                  <a:lnTo>
                    <a:pt x="374129" y="431800"/>
                  </a:lnTo>
                  <a:lnTo>
                    <a:pt x="381711" y="429425"/>
                  </a:lnTo>
                  <a:close/>
                </a:path>
                <a:path w="1398904" h="507364">
                  <a:moveTo>
                    <a:pt x="401955" y="423062"/>
                  </a:moveTo>
                  <a:lnTo>
                    <a:pt x="400138" y="418109"/>
                  </a:lnTo>
                  <a:lnTo>
                    <a:pt x="396582" y="419227"/>
                  </a:lnTo>
                  <a:lnTo>
                    <a:pt x="393026" y="420344"/>
                  </a:lnTo>
                  <a:lnTo>
                    <a:pt x="394360" y="425437"/>
                  </a:lnTo>
                  <a:lnTo>
                    <a:pt x="401955" y="423062"/>
                  </a:lnTo>
                  <a:close/>
                </a:path>
                <a:path w="1398904" h="507364">
                  <a:moveTo>
                    <a:pt x="422198" y="416712"/>
                  </a:moveTo>
                  <a:lnTo>
                    <a:pt x="420344" y="411772"/>
                  </a:lnTo>
                  <a:lnTo>
                    <a:pt x="416788" y="412889"/>
                  </a:lnTo>
                  <a:lnTo>
                    <a:pt x="413232" y="414007"/>
                  </a:lnTo>
                  <a:lnTo>
                    <a:pt x="414604" y="419087"/>
                  </a:lnTo>
                  <a:lnTo>
                    <a:pt x="422198" y="416712"/>
                  </a:lnTo>
                  <a:close/>
                </a:path>
                <a:path w="1398904" h="507364">
                  <a:moveTo>
                    <a:pt x="442341" y="410044"/>
                  </a:moveTo>
                  <a:lnTo>
                    <a:pt x="440436" y="405130"/>
                  </a:lnTo>
                  <a:lnTo>
                    <a:pt x="436918" y="406336"/>
                  </a:lnTo>
                  <a:lnTo>
                    <a:pt x="433387" y="407530"/>
                  </a:lnTo>
                  <a:lnTo>
                    <a:pt x="434809" y="412610"/>
                  </a:lnTo>
                  <a:lnTo>
                    <a:pt x="442341" y="410044"/>
                  </a:lnTo>
                  <a:close/>
                </a:path>
                <a:path w="1398904" h="507364">
                  <a:moveTo>
                    <a:pt x="462432" y="403199"/>
                  </a:moveTo>
                  <a:lnTo>
                    <a:pt x="460489" y="398297"/>
                  </a:lnTo>
                  <a:lnTo>
                    <a:pt x="456971" y="399503"/>
                  </a:lnTo>
                  <a:lnTo>
                    <a:pt x="453440" y="400710"/>
                  </a:lnTo>
                  <a:lnTo>
                    <a:pt x="454901" y="405765"/>
                  </a:lnTo>
                  <a:lnTo>
                    <a:pt x="462432" y="403199"/>
                  </a:lnTo>
                  <a:close/>
                </a:path>
                <a:path w="1398904" h="507364">
                  <a:moveTo>
                    <a:pt x="482511" y="396367"/>
                  </a:moveTo>
                  <a:lnTo>
                    <a:pt x="480529" y="391477"/>
                  </a:lnTo>
                  <a:lnTo>
                    <a:pt x="477012" y="392684"/>
                  </a:lnTo>
                  <a:lnTo>
                    <a:pt x="473481" y="393890"/>
                  </a:lnTo>
                  <a:lnTo>
                    <a:pt x="474980" y="398932"/>
                  </a:lnTo>
                  <a:lnTo>
                    <a:pt x="482511" y="396367"/>
                  </a:lnTo>
                  <a:close/>
                </a:path>
                <a:path w="1398904" h="507364">
                  <a:moveTo>
                    <a:pt x="502500" y="389280"/>
                  </a:moveTo>
                  <a:lnTo>
                    <a:pt x="500494" y="384416"/>
                  </a:lnTo>
                  <a:lnTo>
                    <a:pt x="497001" y="385686"/>
                  </a:lnTo>
                  <a:lnTo>
                    <a:pt x="493509" y="386956"/>
                  </a:lnTo>
                  <a:lnTo>
                    <a:pt x="495033" y="392010"/>
                  </a:lnTo>
                  <a:lnTo>
                    <a:pt x="502500" y="389280"/>
                  </a:lnTo>
                  <a:close/>
                </a:path>
                <a:path w="1398904" h="507364">
                  <a:moveTo>
                    <a:pt x="522427" y="382016"/>
                  </a:moveTo>
                  <a:lnTo>
                    <a:pt x="520382" y="377164"/>
                  </a:lnTo>
                  <a:lnTo>
                    <a:pt x="516890" y="378434"/>
                  </a:lnTo>
                  <a:lnTo>
                    <a:pt x="513397" y="379704"/>
                  </a:lnTo>
                  <a:lnTo>
                    <a:pt x="514946" y="384746"/>
                  </a:lnTo>
                  <a:lnTo>
                    <a:pt x="522427" y="382016"/>
                  </a:lnTo>
                  <a:close/>
                </a:path>
                <a:path w="1398904" h="507364">
                  <a:moveTo>
                    <a:pt x="542353" y="374751"/>
                  </a:moveTo>
                  <a:lnTo>
                    <a:pt x="540283" y="369912"/>
                  </a:lnTo>
                  <a:lnTo>
                    <a:pt x="536790" y="371182"/>
                  </a:lnTo>
                  <a:lnTo>
                    <a:pt x="533298" y="372452"/>
                  </a:lnTo>
                  <a:lnTo>
                    <a:pt x="534885" y="377482"/>
                  </a:lnTo>
                  <a:lnTo>
                    <a:pt x="542353" y="374751"/>
                  </a:lnTo>
                  <a:close/>
                </a:path>
                <a:path w="1398904" h="507364">
                  <a:moveTo>
                    <a:pt x="562203" y="367284"/>
                  </a:moveTo>
                  <a:lnTo>
                    <a:pt x="560120" y="362458"/>
                  </a:lnTo>
                  <a:lnTo>
                    <a:pt x="556641" y="363791"/>
                  </a:lnTo>
                  <a:lnTo>
                    <a:pt x="553161" y="365137"/>
                  </a:lnTo>
                  <a:lnTo>
                    <a:pt x="554786" y="370141"/>
                  </a:lnTo>
                  <a:lnTo>
                    <a:pt x="562203" y="367284"/>
                  </a:lnTo>
                  <a:close/>
                </a:path>
                <a:path w="1398904" h="507364">
                  <a:moveTo>
                    <a:pt x="582002" y="359651"/>
                  </a:moveTo>
                  <a:lnTo>
                    <a:pt x="579882" y="354825"/>
                  </a:lnTo>
                  <a:lnTo>
                    <a:pt x="576402" y="356171"/>
                  </a:lnTo>
                  <a:lnTo>
                    <a:pt x="572922" y="357505"/>
                  </a:lnTo>
                  <a:lnTo>
                    <a:pt x="574586" y="362508"/>
                  </a:lnTo>
                  <a:lnTo>
                    <a:pt x="582002" y="359651"/>
                  </a:lnTo>
                  <a:close/>
                </a:path>
                <a:path w="1398904" h="507364">
                  <a:moveTo>
                    <a:pt x="601802" y="352018"/>
                  </a:moveTo>
                  <a:lnTo>
                    <a:pt x="599655" y="347218"/>
                  </a:lnTo>
                  <a:lnTo>
                    <a:pt x="596176" y="348551"/>
                  </a:lnTo>
                  <a:lnTo>
                    <a:pt x="592696" y="349897"/>
                  </a:lnTo>
                  <a:lnTo>
                    <a:pt x="594385" y="354888"/>
                  </a:lnTo>
                  <a:lnTo>
                    <a:pt x="601802" y="352018"/>
                  </a:lnTo>
                  <a:close/>
                </a:path>
                <a:path w="1398904" h="507364">
                  <a:moveTo>
                    <a:pt x="621525" y="344246"/>
                  </a:moveTo>
                  <a:lnTo>
                    <a:pt x="619353" y="339445"/>
                  </a:lnTo>
                  <a:lnTo>
                    <a:pt x="615899" y="340842"/>
                  </a:lnTo>
                  <a:lnTo>
                    <a:pt x="612444" y="342239"/>
                  </a:lnTo>
                  <a:lnTo>
                    <a:pt x="614159" y="347218"/>
                  </a:lnTo>
                  <a:lnTo>
                    <a:pt x="621525" y="344246"/>
                  </a:lnTo>
                  <a:close/>
                </a:path>
                <a:path w="1398904" h="507364">
                  <a:moveTo>
                    <a:pt x="641197" y="336308"/>
                  </a:moveTo>
                  <a:lnTo>
                    <a:pt x="639000" y="331520"/>
                  </a:lnTo>
                  <a:lnTo>
                    <a:pt x="635546" y="332917"/>
                  </a:lnTo>
                  <a:lnTo>
                    <a:pt x="632091" y="334314"/>
                  </a:lnTo>
                  <a:lnTo>
                    <a:pt x="633818" y="339293"/>
                  </a:lnTo>
                  <a:lnTo>
                    <a:pt x="641197" y="336308"/>
                  </a:lnTo>
                  <a:close/>
                </a:path>
                <a:path w="1398904" h="507364">
                  <a:moveTo>
                    <a:pt x="660857" y="328371"/>
                  </a:moveTo>
                  <a:lnTo>
                    <a:pt x="658634" y="323583"/>
                  </a:lnTo>
                  <a:lnTo>
                    <a:pt x="655180" y="324980"/>
                  </a:lnTo>
                  <a:lnTo>
                    <a:pt x="651725" y="326377"/>
                  </a:lnTo>
                  <a:lnTo>
                    <a:pt x="653478" y="331343"/>
                  </a:lnTo>
                  <a:lnTo>
                    <a:pt x="660857" y="328371"/>
                  </a:lnTo>
                  <a:close/>
                </a:path>
                <a:path w="1398904" h="507364">
                  <a:moveTo>
                    <a:pt x="680478" y="320332"/>
                  </a:moveTo>
                  <a:lnTo>
                    <a:pt x="678243" y="315569"/>
                  </a:lnTo>
                  <a:lnTo>
                    <a:pt x="674801" y="317004"/>
                  </a:lnTo>
                  <a:lnTo>
                    <a:pt x="671360" y="318439"/>
                  </a:lnTo>
                  <a:lnTo>
                    <a:pt x="673150" y="323405"/>
                  </a:lnTo>
                  <a:lnTo>
                    <a:pt x="680478" y="320332"/>
                  </a:lnTo>
                  <a:close/>
                </a:path>
                <a:path w="1398904" h="507364">
                  <a:moveTo>
                    <a:pt x="700036" y="312127"/>
                  </a:moveTo>
                  <a:lnTo>
                    <a:pt x="697788" y="307378"/>
                  </a:lnTo>
                  <a:lnTo>
                    <a:pt x="694347" y="308813"/>
                  </a:lnTo>
                  <a:lnTo>
                    <a:pt x="690905" y="310248"/>
                  </a:lnTo>
                  <a:lnTo>
                    <a:pt x="692708" y="315201"/>
                  </a:lnTo>
                  <a:lnTo>
                    <a:pt x="700036" y="312127"/>
                  </a:lnTo>
                  <a:close/>
                </a:path>
                <a:path w="1398904" h="507364">
                  <a:moveTo>
                    <a:pt x="719594" y="303936"/>
                  </a:moveTo>
                  <a:lnTo>
                    <a:pt x="717321" y="299186"/>
                  </a:lnTo>
                  <a:lnTo>
                    <a:pt x="713879" y="300621"/>
                  </a:lnTo>
                  <a:lnTo>
                    <a:pt x="710438" y="302056"/>
                  </a:lnTo>
                  <a:lnTo>
                    <a:pt x="712254" y="307009"/>
                  </a:lnTo>
                  <a:lnTo>
                    <a:pt x="719594" y="303936"/>
                  </a:lnTo>
                  <a:close/>
                </a:path>
                <a:path w="1398904" h="507364">
                  <a:moveTo>
                    <a:pt x="739127" y="295681"/>
                  </a:moveTo>
                  <a:lnTo>
                    <a:pt x="736828" y="290944"/>
                  </a:lnTo>
                  <a:lnTo>
                    <a:pt x="733412" y="292417"/>
                  </a:lnTo>
                  <a:lnTo>
                    <a:pt x="729983" y="293878"/>
                  </a:lnTo>
                  <a:lnTo>
                    <a:pt x="731824" y="298818"/>
                  </a:lnTo>
                  <a:lnTo>
                    <a:pt x="739127" y="295681"/>
                  </a:lnTo>
                  <a:close/>
                </a:path>
                <a:path w="1398904" h="507364">
                  <a:moveTo>
                    <a:pt x="758596" y="287274"/>
                  </a:moveTo>
                  <a:lnTo>
                    <a:pt x="756285" y="282536"/>
                  </a:lnTo>
                  <a:lnTo>
                    <a:pt x="752868" y="284010"/>
                  </a:lnTo>
                  <a:lnTo>
                    <a:pt x="749452" y="285483"/>
                  </a:lnTo>
                  <a:lnTo>
                    <a:pt x="751293" y="290423"/>
                  </a:lnTo>
                  <a:lnTo>
                    <a:pt x="758596" y="287274"/>
                  </a:lnTo>
                  <a:close/>
                </a:path>
                <a:path w="1398904" h="507364">
                  <a:moveTo>
                    <a:pt x="778052" y="278866"/>
                  </a:moveTo>
                  <a:lnTo>
                    <a:pt x="775728" y="274142"/>
                  </a:lnTo>
                  <a:lnTo>
                    <a:pt x="772312" y="275615"/>
                  </a:lnTo>
                  <a:lnTo>
                    <a:pt x="768896" y="277088"/>
                  </a:lnTo>
                  <a:lnTo>
                    <a:pt x="770763" y="282016"/>
                  </a:lnTo>
                  <a:lnTo>
                    <a:pt x="778052" y="278866"/>
                  </a:lnTo>
                  <a:close/>
                </a:path>
                <a:path w="1398904" h="507364">
                  <a:moveTo>
                    <a:pt x="797521" y="270446"/>
                  </a:moveTo>
                  <a:lnTo>
                    <a:pt x="795185" y="265722"/>
                  </a:lnTo>
                  <a:lnTo>
                    <a:pt x="791768" y="267208"/>
                  </a:lnTo>
                  <a:lnTo>
                    <a:pt x="788352" y="268681"/>
                  </a:lnTo>
                  <a:lnTo>
                    <a:pt x="790232" y="273608"/>
                  </a:lnTo>
                  <a:lnTo>
                    <a:pt x="797521" y="270446"/>
                  </a:lnTo>
                  <a:close/>
                </a:path>
                <a:path w="1398904" h="507364">
                  <a:moveTo>
                    <a:pt x="816914" y="261886"/>
                  </a:moveTo>
                  <a:lnTo>
                    <a:pt x="814565" y="257162"/>
                  </a:lnTo>
                  <a:lnTo>
                    <a:pt x="811161" y="258673"/>
                  </a:lnTo>
                  <a:lnTo>
                    <a:pt x="807758" y="260172"/>
                  </a:lnTo>
                  <a:lnTo>
                    <a:pt x="809650" y="265099"/>
                  </a:lnTo>
                  <a:lnTo>
                    <a:pt x="816914" y="261886"/>
                  </a:lnTo>
                  <a:close/>
                </a:path>
                <a:path w="1398904" h="507364">
                  <a:moveTo>
                    <a:pt x="836307" y="253326"/>
                  </a:moveTo>
                  <a:lnTo>
                    <a:pt x="833945" y="248602"/>
                  </a:lnTo>
                  <a:lnTo>
                    <a:pt x="830541" y="250113"/>
                  </a:lnTo>
                  <a:lnTo>
                    <a:pt x="827138" y="251612"/>
                  </a:lnTo>
                  <a:lnTo>
                    <a:pt x="829030" y="256527"/>
                  </a:lnTo>
                  <a:lnTo>
                    <a:pt x="836307" y="253326"/>
                  </a:lnTo>
                  <a:close/>
                </a:path>
                <a:path w="1398904" h="507364">
                  <a:moveTo>
                    <a:pt x="855700" y="244754"/>
                  </a:moveTo>
                  <a:lnTo>
                    <a:pt x="853325" y="240042"/>
                  </a:lnTo>
                  <a:lnTo>
                    <a:pt x="849922" y="241554"/>
                  </a:lnTo>
                  <a:lnTo>
                    <a:pt x="846518" y="243052"/>
                  </a:lnTo>
                  <a:lnTo>
                    <a:pt x="848423" y="247967"/>
                  </a:lnTo>
                  <a:lnTo>
                    <a:pt x="855700" y="244754"/>
                  </a:lnTo>
                  <a:close/>
                </a:path>
                <a:path w="1398904" h="507364">
                  <a:moveTo>
                    <a:pt x="875042" y="236080"/>
                  </a:moveTo>
                  <a:lnTo>
                    <a:pt x="872680" y="231381"/>
                  </a:lnTo>
                  <a:lnTo>
                    <a:pt x="869276" y="232905"/>
                  </a:lnTo>
                  <a:lnTo>
                    <a:pt x="865873" y="234429"/>
                  </a:lnTo>
                  <a:lnTo>
                    <a:pt x="867803" y="239331"/>
                  </a:lnTo>
                  <a:lnTo>
                    <a:pt x="875042" y="236080"/>
                  </a:lnTo>
                  <a:close/>
                </a:path>
                <a:path w="1398904" h="507364">
                  <a:moveTo>
                    <a:pt x="894397" y="227418"/>
                  </a:moveTo>
                  <a:lnTo>
                    <a:pt x="892022" y="222719"/>
                  </a:lnTo>
                  <a:lnTo>
                    <a:pt x="888619" y="224243"/>
                  </a:lnTo>
                  <a:lnTo>
                    <a:pt x="885215" y="225767"/>
                  </a:lnTo>
                  <a:lnTo>
                    <a:pt x="887145" y="230670"/>
                  </a:lnTo>
                  <a:lnTo>
                    <a:pt x="894397" y="227418"/>
                  </a:lnTo>
                  <a:close/>
                </a:path>
                <a:path w="1398904" h="507364">
                  <a:moveTo>
                    <a:pt x="913726" y="218744"/>
                  </a:moveTo>
                  <a:lnTo>
                    <a:pt x="911352" y="214045"/>
                  </a:lnTo>
                  <a:lnTo>
                    <a:pt x="907948" y="215569"/>
                  </a:lnTo>
                  <a:lnTo>
                    <a:pt x="904544" y="217093"/>
                  </a:lnTo>
                  <a:lnTo>
                    <a:pt x="906487" y="221996"/>
                  </a:lnTo>
                  <a:lnTo>
                    <a:pt x="913726" y="218744"/>
                  </a:lnTo>
                  <a:close/>
                </a:path>
                <a:path w="1398904" h="507364">
                  <a:moveTo>
                    <a:pt x="933056" y="210032"/>
                  </a:moveTo>
                  <a:lnTo>
                    <a:pt x="930668" y="205333"/>
                  </a:lnTo>
                  <a:lnTo>
                    <a:pt x="927277" y="206870"/>
                  </a:lnTo>
                  <a:lnTo>
                    <a:pt x="923886" y="208407"/>
                  </a:lnTo>
                  <a:lnTo>
                    <a:pt x="925817" y="213309"/>
                  </a:lnTo>
                  <a:lnTo>
                    <a:pt x="933056" y="210032"/>
                  </a:lnTo>
                  <a:close/>
                </a:path>
                <a:path w="1398904" h="507364">
                  <a:moveTo>
                    <a:pt x="952373" y="201295"/>
                  </a:moveTo>
                  <a:lnTo>
                    <a:pt x="949972" y="196596"/>
                  </a:lnTo>
                  <a:lnTo>
                    <a:pt x="946581" y="198132"/>
                  </a:lnTo>
                  <a:lnTo>
                    <a:pt x="943190" y="199669"/>
                  </a:lnTo>
                  <a:lnTo>
                    <a:pt x="945134" y="204558"/>
                  </a:lnTo>
                  <a:lnTo>
                    <a:pt x="952373" y="201295"/>
                  </a:lnTo>
                  <a:close/>
                </a:path>
                <a:path w="1398904" h="507364">
                  <a:moveTo>
                    <a:pt x="971689" y="192557"/>
                  </a:moveTo>
                  <a:lnTo>
                    <a:pt x="969289" y="187858"/>
                  </a:lnTo>
                  <a:lnTo>
                    <a:pt x="965898" y="189395"/>
                  </a:lnTo>
                  <a:lnTo>
                    <a:pt x="962507" y="190931"/>
                  </a:lnTo>
                  <a:lnTo>
                    <a:pt x="964450" y="195821"/>
                  </a:lnTo>
                  <a:lnTo>
                    <a:pt x="971689" y="192557"/>
                  </a:lnTo>
                  <a:close/>
                </a:path>
                <a:path w="1398904" h="507364">
                  <a:moveTo>
                    <a:pt x="990993" y="183807"/>
                  </a:moveTo>
                  <a:lnTo>
                    <a:pt x="988593" y="179120"/>
                  </a:lnTo>
                  <a:lnTo>
                    <a:pt x="985202" y="180657"/>
                  </a:lnTo>
                  <a:lnTo>
                    <a:pt x="981811" y="182194"/>
                  </a:lnTo>
                  <a:lnTo>
                    <a:pt x="983754" y="187096"/>
                  </a:lnTo>
                  <a:lnTo>
                    <a:pt x="990993" y="183807"/>
                  </a:lnTo>
                  <a:close/>
                </a:path>
                <a:path w="1398904" h="507364">
                  <a:moveTo>
                    <a:pt x="1010297" y="175044"/>
                  </a:moveTo>
                  <a:lnTo>
                    <a:pt x="1007897" y="170357"/>
                  </a:lnTo>
                  <a:lnTo>
                    <a:pt x="1004506" y="171894"/>
                  </a:lnTo>
                  <a:lnTo>
                    <a:pt x="1001115" y="173431"/>
                  </a:lnTo>
                  <a:lnTo>
                    <a:pt x="1003058" y="178333"/>
                  </a:lnTo>
                  <a:lnTo>
                    <a:pt x="1010297" y="175044"/>
                  </a:lnTo>
                  <a:close/>
                </a:path>
                <a:path w="1398904" h="507364">
                  <a:moveTo>
                    <a:pt x="1029601" y="166293"/>
                  </a:moveTo>
                  <a:lnTo>
                    <a:pt x="1027201" y="161607"/>
                  </a:lnTo>
                  <a:lnTo>
                    <a:pt x="1023810" y="163144"/>
                  </a:lnTo>
                  <a:lnTo>
                    <a:pt x="1020419" y="164680"/>
                  </a:lnTo>
                  <a:lnTo>
                    <a:pt x="1022362" y="169583"/>
                  </a:lnTo>
                  <a:lnTo>
                    <a:pt x="1029601" y="166293"/>
                  </a:lnTo>
                  <a:close/>
                </a:path>
                <a:path w="1398904" h="507364">
                  <a:moveTo>
                    <a:pt x="1048905" y="157530"/>
                  </a:moveTo>
                  <a:lnTo>
                    <a:pt x="1046505" y="152844"/>
                  </a:lnTo>
                  <a:lnTo>
                    <a:pt x="1043114" y="154381"/>
                  </a:lnTo>
                  <a:lnTo>
                    <a:pt x="1039723" y="155917"/>
                  </a:lnTo>
                  <a:lnTo>
                    <a:pt x="1041666" y="160820"/>
                  </a:lnTo>
                  <a:lnTo>
                    <a:pt x="1048905" y="157530"/>
                  </a:lnTo>
                  <a:close/>
                </a:path>
                <a:path w="1398904" h="507364">
                  <a:moveTo>
                    <a:pt x="1068222" y="148805"/>
                  </a:moveTo>
                  <a:lnTo>
                    <a:pt x="1065822" y="144106"/>
                  </a:lnTo>
                  <a:lnTo>
                    <a:pt x="1062431" y="145643"/>
                  </a:lnTo>
                  <a:lnTo>
                    <a:pt x="1059040" y="147180"/>
                  </a:lnTo>
                  <a:lnTo>
                    <a:pt x="1060983" y="152069"/>
                  </a:lnTo>
                  <a:lnTo>
                    <a:pt x="1068222" y="148805"/>
                  </a:lnTo>
                  <a:close/>
                </a:path>
                <a:path w="1398904" h="507364">
                  <a:moveTo>
                    <a:pt x="1087526" y="140081"/>
                  </a:moveTo>
                  <a:lnTo>
                    <a:pt x="1085126" y="135382"/>
                  </a:lnTo>
                  <a:lnTo>
                    <a:pt x="1081735" y="136918"/>
                  </a:lnTo>
                  <a:lnTo>
                    <a:pt x="1078344" y="138455"/>
                  </a:lnTo>
                  <a:lnTo>
                    <a:pt x="1080287" y="143357"/>
                  </a:lnTo>
                  <a:lnTo>
                    <a:pt x="1087526" y="140081"/>
                  </a:lnTo>
                  <a:close/>
                </a:path>
                <a:path w="1398904" h="507364">
                  <a:moveTo>
                    <a:pt x="1106830" y="131343"/>
                  </a:moveTo>
                  <a:lnTo>
                    <a:pt x="1104442" y="126644"/>
                  </a:lnTo>
                  <a:lnTo>
                    <a:pt x="1101051" y="128181"/>
                  </a:lnTo>
                  <a:lnTo>
                    <a:pt x="1097661" y="129717"/>
                  </a:lnTo>
                  <a:lnTo>
                    <a:pt x="1099591" y="134620"/>
                  </a:lnTo>
                  <a:lnTo>
                    <a:pt x="1106830" y="131343"/>
                  </a:lnTo>
                  <a:close/>
                </a:path>
                <a:path w="1398904" h="507364">
                  <a:moveTo>
                    <a:pt x="1126172" y="122656"/>
                  </a:moveTo>
                  <a:lnTo>
                    <a:pt x="1123797" y="117957"/>
                  </a:lnTo>
                  <a:lnTo>
                    <a:pt x="1120394" y="119481"/>
                  </a:lnTo>
                  <a:lnTo>
                    <a:pt x="1116990" y="121005"/>
                  </a:lnTo>
                  <a:lnTo>
                    <a:pt x="1118933" y="125907"/>
                  </a:lnTo>
                  <a:lnTo>
                    <a:pt x="1126172" y="122656"/>
                  </a:lnTo>
                  <a:close/>
                </a:path>
                <a:path w="1398904" h="507364">
                  <a:moveTo>
                    <a:pt x="1145514" y="113995"/>
                  </a:moveTo>
                  <a:lnTo>
                    <a:pt x="1143139" y="109296"/>
                  </a:lnTo>
                  <a:lnTo>
                    <a:pt x="1139736" y="110820"/>
                  </a:lnTo>
                  <a:lnTo>
                    <a:pt x="1136332" y="112344"/>
                  </a:lnTo>
                  <a:lnTo>
                    <a:pt x="1138262" y="117246"/>
                  </a:lnTo>
                  <a:lnTo>
                    <a:pt x="1145514" y="113995"/>
                  </a:lnTo>
                  <a:close/>
                </a:path>
                <a:path w="1398904" h="507364">
                  <a:moveTo>
                    <a:pt x="1164844" y="105321"/>
                  </a:moveTo>
                  <a:lnTo>
                    <a:pt x="1162481" y="100622"/>
                  </a:lnTo>
                  <a:lnTo>
                    <a:pt x="1159078" y="102146"/>
                  </a:lnTo>
                  <a:lnTo>
                    <a:pt x="1155674" y="103670"/>
                  </a:lnTo>
                  <a:lnTo>
                    <a:pt x="1157605" y="108572"/>
                  </a:lnTo>
                  <a:lnTo>
                    <a:pt x="1164844" y="105321"/>
                  </a:lnTo>
                  <a:close/>
                </a:path>
                <a:path w="1398904" h="507364">
                  <a:moveTo>
                    <a:pt x="1184198" y="96697"/>
                  </a:moveTo>
                  <a:lnTo>
                    <a:pt x="1181849" y="91986"/>
                  </a:lnTo>
                  <a:lnTo>
                    <a:pt x="1178433" y="93497"/>
                  </a:lnTo>
                  <a:lnTo>
                    <a:pt x="1175016" y="95008"/>
                  </a:lnTo>
                  <a:lnTo>
                    <a:pt x="1176934" y="99910"/>
                  </a:lnTo>
                  <a:lnTo>
                    <a:pt x="1184198" y="96697"/>
                  </a:lnTo>
                  <a:close/>
                </a:path>
                <a:path w="1398904" h="507364">
                  <a:moveTo>
                    <a:pt x="1203604" y="88150"/>
                  </a:moveTo>
                  <a:lnTo>
                    <a:pt x="1201254" y="83426"/>
                  </a:lnTo>
                  <a:lnTo>
                    <a:pt x="1197838" y="84937"/>
                  </a:lnTo>
                  <a:lnTo>
                    <a:pt x="1194422" y="86448"/>
                  </a:lnTo>
                  <a:lnTo>
                    <a:pt x="1196340" y="91351"/>
                  </a:lnTo>
                  <a:lnTo>
                    <a:pt x="1203604" y="88150"/>
                  </a:lnTo>
                  <a:close/>
                </a:path>
                <a:path w="1398904" h="507364">
                  <a:moveTo>
                    <a:pt x="1222971" y="79578"/>
                  </a:moveTo>
                  <a:lnTo>
                    <a:pt x="1220635" y="74853"/>
                  </a:lnTo>
                  <a:lnTo>
                    <a:pt x="1217218" y="76365"/>
                  </a:lnTo>
                  <a:lnTo>
                    <a:pt x="1213802" y="77876"/>
                  </a:lnTo>
                  <a:lnTo>
                    <a:pt x="1215707" y="82791"/>
                  </a:lnTo>
                  <a:lnTo>
                    <a:pt x="1222971" y="79578"/>
                  </a:lnTo>
                  <a:close/>
                </a:path>
                <a:path w="1398904" h="507364">
                  <a:moveTo>
                    <a:pt x="1242364" y="71018"/>
                  </a:moveTo>
                  <a:lnTo>
                    <a:pt x="1240040" y="66294"/>
                  </a:lnTo>
                  <a:lnTo>
                    <a:pt x="1236624" y="67805"/>
                  </a:lnTo>
                  <a:lnTo>
                    <a:pt x="1233208" y="69316"/>
                  </a:lnTo>
                  <a:lnTo>
                    <a:pt x="1235100" y="74231"/>
                  </a:lnTo>
                  <a:lnTo>
                    <a:pt x="1242364" y="71018"/>
                  </a:lnTo>
                  <a:close/>
                </a:path>
                <a:path w="1398904" h="507364">
                  <a:moveTo>
                    <a:pt x="1261808" y="62611"/>
                  </a:moveTo>
                  <a:lnTo>
                    <a:pt x="1259484" y="57873"/>
                  </a:lnTo>
                  <a:lnTo>
                    <a:pt x="1256068" y="59359"/>
                  </a:lnTo>
                  <a:lnTo>
                    <a:pt x="1252639" y="60845"/>
                  </a:lnTo>
                  <a:lnTo>
                    <a:pt x="1254518" y="65760"/>
                  </a:lnTo>
                  <a:lnTo>
                    <a:pt x="1261808" y="62611"/>
                  </a:lnTo>
                  <a:close/>
                </a:path>
                <a:path w="1398904" h="507364">
                  <a:moveTo>
                    <a:pt x="1281252" y="54190"/>
                  </a:moveTo>
                  <a:lnTo>
                    <a:pt x="1278953" y="49453"/>
                  </a:lnTo>
                  <a:lnTo>
                    <a:pt x="1275524" y="50939"/>
                  </a:lnTo>
                  <a:lnTo>
                    <a:pt x="1272095" y="52425"/>
                  </a:lnTo>
                  <a:lnTo>
                    <a:pt x="1273975" y="57340"/>
                  </a:lnTo>
                  <a:lnTo>
                    <a:pt x="1281252" y="54190"/>
                  </a:lnTo>
                  <a:close/>
                </a:path>
                <a:path w="1398904" h="507364">
                  <a:moveTo>
                    <a:pt x="1300695" y="45783"/>
                  </a:moveTo>
                  <a:lnTo>
                    <a:pt x="1298409" y="41033"/>
                  </a:lnTo>
                  <a:lnTo>
                    <a:pt x="1294980" y="42519"/>
                  </a:lnTo>
                  <a:lnTo>
                    <a:pt x="1291551" y="44005"/>
                  </a:lnTo>
                  <a:lnTo>
                    <a:pt x="1293418" y="48933"/>
                  </a:lnTo>
                  <a:lnTo>
                    <a:pt x="1300695" y="45783"/>
                  </a:lnTo>
                  <a:close/>
                </a:path>
                <a:path w="1398904" h="507364">
                  <a:moveTo>
                    <a:pt x="1320203" y="37477"/>
                  </a:moveTo>
                  <a:lnTo>
                    <a:pt x="1317917" y="32727"/>
                  </a:lnTo>
                  <a:lnTo>
                    <a:pt x="1314475" y="34175"/>
                  </a:lnTo>
                  <a:lnTo>
                    <a:pt x="1311033" y="35623"/>
                  </a:lnTo>
                  <a:lnTo>
                    <a:pt x="1312887" y="40563"/>
                  </a:lnTo>
                  <a:lnTo>
                    <a:pt x="1320203" y="37477"/>
                  </a:lnTo>
                  <a:close/>
                </a:path>
                <a:path w="1398904" h="507364">
                  <a:moveTo>
                    <a:pt x="1339710" y="29235"/>
                  </a:moveTo>
                  <a:lnTo>
                    <a:pt x="1337449" y="24485"/>
                  </a:lnTo>
                  <a:lnTo>
                    <a:pt x="1334008" y="25933"/>
                  </a:lnTo>
                  <a:lnTo>
                    <a:pt x="1330566" y="27381"/>
                  </a:lnTo>
                  <a:lnTo>
                    <a:pt x="1332395" y="32321"/>
                  </a:lnTo>
                  <a:lnTo>
                    <a:pt x="1339710" y="29235"/>
                  </a:lnTo>
                  <a:close/>
                </a:path>
                <a:path w="1398904" h="507364">
                  <a:moveTo>
                    <a:pt x="1359230" y="21005"/>
                  </a:moveTo>
                  <a:lnTo>
                    <a:pt x="1356982" y="16243"/>
                  </a:lnTo>
                  <a:lnTo>
                    <a:pt x="1353540" y="17691"/>
                  </a:lnTo>
                  <a:lnTo>
                    <a:pt x="1350098" y="19138"/>
                  </a:lnTo>
                  <a:lnTo>
                    <a:pt x="1351915" y="24091"/>
                  </a:lnTo>
                  <a:lnTo>
                    <a:pt x="1359230" y="21005"/>
                  </a:lnTo>
                  <a:close/>
                </a:path>
                <a:path w="1398904" h="507364">
                  <a:moveTo>
                    <a:pt x="1378762" y="12776"/>
                  </a:moveTo>
                  <a:lnTo>
                    <a:pt x="1376527" y="8001"/>
                  </a:lnTo>
                  <a:lnTo>
                    <a:pt x="1373085" y="9448"/>
                  </a:lnTo>
                  <a:lnTo>
                    <a:pt x="1369644" y="10896"/>
                  </a:lnTo>
                  <a:lnTo>
                    <a:pt x="1371447" y="15849"/>
                  </a:lnTo>
                  <a:lnTo>
                    <a:pt x="1378762" y="12776"/>
                  </a:lnTo>
                  <a:close/>
                </a:path>
                <a:path w="1398904" h="507364">
                  <a:moveTo>
                    <a:pt x="1398384" y="4775"/>
                  </a:moveTo>
                  <a:lnTo>
                    <a:pt x="1396161" y="0"/>
                  </a:lnTo>
                  <a:lnTo>
                    <a:pt x="1392707" y="1409"/>
                  </a:lnTo>
                  <a:lnTo>
                    <a:pt x="1389253" y="2819"/>
                  </a:lnTo>
                  <a:lnTo>
                    <a:pt x="1391031" y="7772"/>
                  </a:lnTo>
                  <a:lnTo>
                    <a:pt x="1398384" y="477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 descr=""/>
            <p:cNvSpPr/>
            <p:nvPr/>
          </p:nvSpPr>
          <p:spPr>
            <a:xfrm>
              <a:off x="3975620" y="5440260"/>
              <a:ext cx="1195705" cy="305435"/>
            </a:xfrm>
            <a:custGeom>
              <a:avLst/>
              <a:gdLst/>
              <a:ahLst/>
              <a:cxnLst/>
              <a:rect l="l" t="t" r="r" b="b"/>
              <a:pathLst>
                <a:path w="1195704" h="305435">
                  <a:moveTo>
                    <a:pt x="9131" y="302196"/>
                  </a:moveTo>
                  <a:lnTo>
                    <a:pt x="6908" y="297421"/>
                  </a:lnTo>
                  <a:lnTo>
                    <a:pt x="3454" y="298831"/>
                  </a:lnTo>
                  <a:lnTo>
                    <a:pt x="0" y="300240"/>
                  </a:lnTo>
                  <a:lnTo>
                    <a:pt x="1778" y="305193"/>
                  </a:lnTo>
                  <a:lnTo>
                    <a:pt x="9131" y="302196"/>
                  </a:lnTo>
                  <a:close/>
                </a:path>
                <a:path w="1195704" h="305435">
                  <a:moveTo>
                    <a:pt x="28740" y="294182"/>
                  </a:moveTo>
                  <a:lnTo>
                    <a:pt x="26530" y="289407"/>
                  </a:lnTo>
                  <a:lnTo>
                    <a:pt x="23075" y="290817"/>
                  </a:lnTo>
                  <a:lnTo>
                    <a:pt x="19621" y="292227"/>
                  </a:lnTo>
                  <a:lnTo>
                    <a:pt x="21386" y="297192"/>
                  </a:lnTo>
                  <a:lnTo>
                    <a:pt x="28740" y="294182"/>
                  </a:lnTo>
                  <a:close/>
                </a:path>
                <a:path w="1195704" h="305435">
                  <a:moveTo>
                    <a:pt x="48348" y="286169"/>
                  </a:moveTo>
                  <a:lnTo>
                    <a:pt x="46164" y="281381"/>
                  </a:lnTo>
                  <a:lnTo>
                    <a:pt x="42710" y="282790"/>
                  </a:lnTo>
                  <a:lnTo>
                    <a:pt x="39255" y="284200"/>
                  </a:lnTo>
                  <a:lnTo>
                    <a:pt x="41008" y="289166"/>
                  </a:lnTo>
                  <a:lnTo>
                    <a:pt x="48348" y="286169"/>
                  </a:lnTo>
                  <a:close/>
                </a:path>
                <a:path w="1195704" h="305435">
                  <a:moveTo>
                    <a:pt x="68033" y="278295"/>
                  </a:moveTo>
                  <a:lnTo>
                    <a:pt x="65849" y="273494"/>
                  </a:lnTo>
                  <a:lnTo>
                    <a:pt x="62382" y="274866"/>
                  </a:lnTo>
                  <a:lnTo>
                    <a:pt x="58915" y="276237"/>
                  </a:lnTo>
                  <a:lnTo>
                    <a:pt x="60642" y="281203"/>
                  </a:lnTo>
                  <a:lnTo>
                    <a:pt x="68033" y="278295"/>
                  </a:lnTo>
                  <a:close/>
                </a:path>
                <a:path w="1195704" h="305435">
                  <a:moveTo>
                    <a:pt x="87744" y="270548"/>
                  </a:moveTo>
                  <a:lnTo>
                    <a:pt x="85585" y="265734"/>
                  </a:lnTo>
                  <a:lnTo>
                    <a:pt x="82118" y="267106"/>
                  </a:lnTo>
                  <a:lnTo>
                    <a:pt x="78651" y="268478"/>
                  </a:lnTo>
                  <a:lnTo>
                    <a:pt x="80352" y="273456"/>
                  </a:lnTo>
                  <a:lnTo>
                    <a:pt x="87744" y="270548"/>
                  </a:lnTo>
                  <a:close/>
                </a:path>
                <a:path w="1195704" h="305435">
                  <a:moveTo>
                    <a:pt x="107454" y="262775"/>
                  </a:moveTo>
                  <a:lnTo>
                    <a:pt x="105308" y="257962"/>
                  </a:lnTo>
                  <a:lnTo>
                    <a:pt x="101841" y="259334"/>
                  </a:lnTo>
                  <a:lnTo>
                    <a:pt x="98374" y="260705"/>
                  </a:lnTo>
                  <a:lnTo>
                    <a:pt x="100063" y="265684"/>
                  </a:lnTo>
                  <a:lnTo>
                    <a:pt x="107454" y="262775"/>
                  </a:lnTo>
                  <a:close/>
                </a:path>
                <a:path w="1195704" h="305435">
                  <a:moveTo>
                    <a:pt x="127165" y="255028"/>
                  </a:moveTo>
                  <a:lnTo>
                    <a:pt x="125044" y="250202"/>
                  </a:lnTo>
                  <a:lnTo>
                    <a:pt x="121577" y="251574"/>
                  </a:lnTo>
                  <a:lnTo>
                    <a:pt x="118110" y="252945"/>
                  </a:lnTo>
                  <a:lnTo>
                    <a:pt x="119773" y="257937"/>
                  </a:lnTo>
                  <a:lnTo>
                    <a:pt x="127165" y="255028"/>
                  </a:lnTo>
                  <a:close/>
                </a:path>
                <a:path w="1195704" h="305435">
                  <a:moveTo>
                    <a:pt x="146989" y="247548"/>
                  </a:moveTo>
                  <a:lnTo>
                    <a:pt x="144894" y="242709"/>
                  </a:lnTo>
                  <a:lnTo>
                    <a:pt x="141401" y="244030"/>
                  </a:lnTo>
                  <a:lnTo>
                    <a:pt x="137909" y="245351"/>
                  </a:lnTo>
                  <a:lnTo>
                    <a:pt x="139560" y="250342"/>
                  </a:lnTo>
                  <a:lnTo>
                    <a:pt x="146989" y="247548"/>
                  </a:lnTo>
                  <a:close/>
                </a:path>
                <a:path w="1195704" h="305435">
                  <a:moveTo>
                    <a:pt x="166814" y="240093"/>
                  </a:moveTo>
                  <a:lnTo>
                    <a:pt x="164744" y="235242"/>
                  </a:lnTo>
                  <a:lnTo>
                    <a:pt x="161251" y="236562"/>
                  </a:lnTo>
                  <a:lnTo>
                    <a:pt x="157759" y="237883"/>
                  </a:lnTo>
                  <a:lnTo>
                    <a:pt x="159397" y="242887"/>
                  </a:lnTo>
                  <a:lnTo>
                    <a:pt x="166814" y="240093"/>
                  </a:lnTo>
                  <a:close/>
                </a:path>
                <a:path w="1195704" h="305435">
                  <a:moveTo>
                    <a:pt x="186639" y="232613"/>
                  </a:moveTo>
                  <a:lnTo>
                    <a:pt x="184581" y="227761"/>
                  </a:lnTo>
                  <a:lnTo>
                    <a:pt x="181089" y="229082"/>
                  </a:lnTo>
                  <a:lnTo>
                    <a:pt x="177596" y="230403"/>
                  </a:lnTo>
                  <a:lnTo>
                    <a:pt x="179209" y="235407"/>
                  </a:lnTo>
                  <a:lnTo>
                    <a:pt x="186639" y="232613"/>
                  </a:lnTo>
                  <a:close/>
                </a:path>
                <a:path w="1195704" h="305435">
                  <a:moveTo>
                    <a:pt x="206514" y="225272"/>
                  </a:moveTo>
                  <a:lnTo>
                    <a:pt x="204482" y="220408"/>
                  </a:lnTo>
                  <a:lnTo>
                    <a:pt x="200964" y="221665"/>
                  </a:lnTo>
                  <a:lnTo>
                    <a:pt x="197446" y="222923"/>
                  </a:lnTo>
                  <a:lnTo>
                    <a:pt x="199047" y="227939"/>
                  </a:lnTo>
                  <a:lnTo>
                    <a:pt x="206514" y="225272"/>
                  </a:lnTo>
                  <a:close/>
                </a:path>
                <a:path w="1195704" h="305435">
                  <a:moveTo>
                    <a:pt x="226453" y="218122"/>
                  </a:moveTo>
                  <a:lnTo>
                    <a:pt x="224447" y="213258"/>
                  </a:lnTo>
                  <a:lnTo>
                    <a:pt x="220929" y="214515"/>
                  </a:lnTo>
                  <a:lnTo>
                    <a:pt x="217411" y="215773"/>
                  </a:lnTo>
                  <a:lnTo>
                    <a:pt x="218986" y="220802"/>
                  </a:lnTo>
                  <a:lnTo>
                    <a:pt x="226453" y="218122"/>
                  </a:lnTo>
                  <a:close/>
                </a:path>
                <a:path w="1195704" h="305435">
                  <a:moveTo>
                    <a:pt x="246392" y="210985"/>
                  </a:moveTo>
                  <a:lnTo>
                    <a:pt x="244411" y="206108"/>
                  </a:lnTo>
                  <a:lnTo>
                    <a:pt x="240893" y="207365"/>
                  </a:lnTo>
                  <a:lnTo>
                    <a:pt x="237375" y="208622"/>
                  </a:lnTo>
                  <a:lnTo>
                    <a:pt x="238925" y="213664"/>
                  </a:lnTo>
                  <a:lnTo>
                    <a:pt x="246392" y="210985"/>
                  </a:lnTo>
                  <a:close/>
                </a:path>
                <a:path w="1195704" h="305435">
                  <a:moveTo>
                    <a:pt x="266331" y="203847"/>
                  </a:moveTo>
                  <a:lnTo>
                    <a:pt x="264375" y="198958"/>
                  </a:lnTo>
                  <a:lnTo>
                    <a:pt x="260858" y="200215"/>
                  </a:lnTo>
                  <a:lnTo>
                    <a:pt x="257340" y="201472"/>
                  </a:lnTo>
                  <a:lnTo>
                    <a:pt x="258864" y="206514"/>
                  </a:lnTo>
                  <a:lnTo>
                    <a:pt x="266331" y="203847"/>
                  </a:lnTo>
                  <a:close/>
                </a:path>
                <a:path w="1195704" h="305435">
                  <a:moveTo>
                    <a:pt x="286359" y="196938"/>
                  </a:moveTo>
                  <a:lnTo>
                    <a:pt x="284416" y="192036"/>
                  </a:lnTo>
                  <a:lnTo>
                    <a:pt x="280885" y="193230"/>
                  </a:lnTo>
                  <a:lnTo>
                    <a:pt x="277355" y="194424"/>
                  </a:lnTo>
                  <a:lnTo>
                    <a:pt x="278841" y="199478"/>
                  </a:lnTo>
                  <a:lnTo>
                    <a:pt x="286359" y="196938"/>
                  </a:lnTo>
                  <a:close/>
                </a:path>
                <a:path w="1195704" h="305435">
                  <a:moveTo>
                    <a:pt x="306425" y="190144"/>
                  </a:moveTo>
                  <a:lnTo>
                    <a:pt x="304507" y="185242"/>
                  </a:lnTo>
                  <a:lnTo>
                    <a:pt x="300977" y="186436"/>
                  </a:lnTo>
                  <a:lnTo>
                    <a:pt x="297446" y="187629"/>
                  </a:lnTo>
                  <a:lnTo>
                    <a:pt x="298907" y="192684"/>
                  </a:lnTo>
                  <a:lnTo>
                    <a:pt x="306425" y="190144"/>
                  </a:lnTo>
                  <a:close/>
                </a:path>
                <a:path w="1195704" h="305435">
                  <a:moveTo>
                    <a:pt x="326491" y="183362"/>
                  </a:moveTo>
                  <a:lnTo>
                    <a:pt x="324599" y="178447"/>
                  </a:lnTo>
                  <a:lnTo>
                    <a:pt x="321068" y="179641"/>
                  </a:lnTo>
                  <a:lnTo>
                    <a:pt x="317538" y="180835"/>
                  </a:lnTo>
                  <a:lnTo>
                    <a:pt x="318985" y="185902"/>
                  </a:lnTo>
                  <a:lnTo>
                    <a:pt x="326491" y="183362"/>
                  </a:lnTo>
                  <a:close/>
                </a:path>
                <a:path w="1195704" h="305435">
                  <a:moveTo>
                    <a:pt x="346570" y="176568"/>
                  </a:moveTo>
                  <a:lnTo>
                    <a:pt x="344690" y="171653"/>
                  </a:lnTo>
                  <a:lnTo>
                    <a:pt x="341160" y="172847"/>
                  </a:lnTo>
                  <a:lnTo>
                    <a:pt x="337629" y="174040"/>
                  </a:lnTo>
                  <a:lnTo>
                    <a:pt x="339051" y="179120"/>
                  </a:lnTo>
                  <a:lnTo>
                    <a:pt x="346570" y="176568"/>
                  </a:lnTo>
                  <a:close/>
                </a:path>
                <a:path w="1195704" h="305435">
                  <a:moveTo>
                    <a:pt x="366737" y="170167"/>
                  </a:moveTo>
                  <a:lnTo>
                    <a:pt x="364896" y="165227"/>
                  </a:lnTo>
                  <a:lnTo>
                    <a:pt x="361340" y="166357"/>
                  </a:lnTo>
                  <a:lnTo>
                    <a:pt x="357784" y="167487"/>
                  </a:lnTo>
                  <a:lnTo>
                    <a:pt x="359181" y="172567"/>
                  </a:lnTo>
                  <a:lnTo>
                    <a:pt x="366737" y="170167"/>
                  </a:lnTo>
                  <a:close/>
                </a:path>
                <a:path w="1195704" h="305435">
                  <a:moveTo>
                    <a:pt x="386930" y="163766"/>
                  </a:moveTo>
                  <a:lnTo>
                    <a:pt x="385114" y="158813"/>
                  </a:lnTo>
                  <a:lnTo>
                    <a:pt x="381558" y="159943"/>
                  </a:lnTo>
                  <a:lnTo>
                    <a:pt x="378002" y="161074"/>
                  </a:lnTo>
                  <a:lnTo>
                    <a:pt x="379374" y="166154"/>
                  </a:lnTo>
                  <a:lnTo>
                    <a:pt x="386930" y="163766"/>
                  </a:lnTo>
                  <a:close/>
                </a:path>
                <a:path w="1195704" h="305435">
                  <a:moveTo>
                    <a:pt x="407123" y="157353"/>
                  </a:moveTo>
                  <a:lnTo>
                    <a:pt x="405333" y="152400"/>
                  </a:lnTo>
                  <a:lnTo>
                    <a:pt x="401777" y="153530"/>
                  </a:lnTo>
                  <a:lnTo>
                    <a:pt x="398221" y="154660"/>
                  </a:lnTo>
                  <a:lnTo>
                    <a:pt x="399567" y="159753"/>
                  </a:lnTo>
                  <a:lnTo>
                    <a:pt x="407123" y="157353"/>
                  </a:lnTo>
                  <a:close/>
                </a:path>
                <a:path w="1195704" h="305435">
                  <a:moveTo>
                    <a:pt x="427342" y="151028"/>
                  </a:moveTo>
                  <a:lnTo>
                    <a:pt x="425577" y="146062"/>
                  </a:lnTo>
                  <a:lnTo>
                    <a:pt x="421995" y="147116"/>
                  </a:lnTo>
                  <a:lnTo>
                    <a:pt x="418439" y="148247"/>
                  </a:lnTo>
                  <a:lnTo>
                    <a:pt x="419747" y="153352"/>
                  </a:lnTo>
                  <a:lnTo>
                    <a:pt x="423532" y="152146"/>
                  </a:lnTo>
                  <a:lnTo>
                    <a:pt x="427342" y="151028"/>
                  </a:lnTo>
                  <a:close/>
                </a:path>
                <a:path w="1195704" h="305435">
                  <a:moveTo>
                    <a:pt x="447662" y="145046"/>
                  </a:moveTo>
                  <a:lnTo>
                    <a:pt x="445922" y="140068"/>
                  </a:lnTo>
                  <a:lnTo>
                    <a:pt x="442341" y="141122"/>
                  </a:lnTo>
                  <a:lnTo>
                    <a:pt x="438759" y="142176"/>
                  </a:lnTo>
                  <a:lnTo>
                    <a:pt x="440042" y="147281"/>
                  </a:lnTo>
                  <a:lnTo>
                    <a:pt x="447662" y="145046"/>
                  </a:lnTo>
                  <a:close/>
                </a:path>
                <a:path w="1195704" h="305435">
                  <a:moveTo>
                    <a:pt x="467982" y="139052"/>
                  </a:moveTo>
                  <a:lnTo>
                    <a:pt x="466267" y="134073"/>
                  </a:lnTo>
                  <a:lnTo>
                    <a:pt x="462686" y="135128"/>
                  </a:lnTo>
                  <a:lnTo>
                    <a:pt x="459105" y="136182"/>
                  </a:lnTo>
                  <a:lnTo>
                    <a:pt x="460362" y="141300"/>
                  </a:lnTo>
                  <a:lnTo>
                    <a:pt x="467982" y="139052"/>
                  </a:lnTo>
                  <a:close/>
                </a:path>
                <a:path w="1195704" h="305435">
                  <a:moveTo>
                    <a:pt x="488289" y="133070"/>
                  </a:moveTo>
                  <a:lnTo>
                    <a:pt x="486613" y="128079"/>
                  </a:lnTo>
                  <a:lnTo>
                    <a:pt x="483031" y="129133"/>
                  </a:lnTo>
                  <a:lnTo>
                    <a:pt x="479450" y="130187"/>
                  </a:lnTo>
                  <a:lnTo>
                    <a:pt x="480682" y="135318"/>
                  </a:lnTo>
                  <a:lnTo>
                    <a:pt x="488289" y="133070"/>
                  </a:lnTo>
                  <a:close/>
                </a:path>
                <a:path w="1195704" h="305435">
                  <a:moveTo>
                    <a:pt x="508660" y="127241"/>
                  </a:moveTo>
                  <a:lnTo>
                    <a:pt x="507009" y="122237"/>
                  </a:lnTo>
                  <a:lnTo>
                    <a:pt x="503402" y="123215"/>
                  </a:lnTo>
                  <a:lnTo>
                    <a:pt x="499795" y="124193"/>
                  </a:lnTo>
                  <a:lnTo>
                    <a:pt x="501002" y="129324"/>
                  </a:lnTo>
                  <a:lnTo>
                    <a:pt x="508660" y="127241"/>
                  </a:lnTo>
                  <a:close/>
                </a:path>
                <a:path w="1195704" h="305435">
                  <a:moveTo>
                    <a:pt x="529107" y="121691"/>
                  </a:moveTo>
                  <a:lnTo>
                    <a:pt x="527481" y="116674"/>
                  </a:lnTo>
                  <a:lnTo>
                    <a:pt x="523875" y="117652"/>
                  </a:lnTo>
                  <a:lnTo>
                    <a:pt x="520268" y="118630"/>
                  </a:lnTo>
                  <a:lnTo>
                    <a:pt x="521449" y="123761"/>
                  </a:lnTo>
                  <a:lnTo>
                    <a:pt x="529107" y="121691"/>
                  </a:lnTo>
                  <a:close/>
                </a:path>
                <a:path w="1195704" h="305435">
                  <a:moveTo>
                    <a:pt x="549541" y="116141"/>
                  </a:moveTo>
                  <a:lnTo>
                    <a:pt x="547954" y="111125"/>
                  </a:lnTo>
                  <a:lnTo>
                    <a:pt x="544347" y="112102"/>
                  </a:lnTo>
                  <a:lnTo>
                    <a:pt x="540740" y="113080"/>
                  </a:lnTo>
                  <a:lnTo>
                    <a:pt x="541883" y="118224"/>
                  </a:lnTo>
                  <a:lnTo>
                    <a:pt x="549541" y="116141"/>
                  </a:lnTo>
                  <a:close/>
                </a:path>
                <a:path w="1195704" h="305435">
                  <a:moveTo>
                    <a:pt x="569976" y="110604"/>
                  </a:moveTo>
                  <a:lnTo>
                    <a:pt x="568413" y="105575"/>
                  </a:lnTo>
                  <a:lnTo>
                    <a:pt x="564807" y="106553"/>
                  </a:lnTo>
                  <a:lnTo>
                    <a:pt x="561200" y="107530"/>
                  </a:lnTo>
                  <a:lnTo>
                    <a:pt x="562317" y="112674"/>
                  </a:lnTo>
                  <a:lnTo>
                    <a:pt x="569976" y="110604"/>
                  </a:lnTo>
                  <a:close/>
                </a:path>
                <a:path w="1195704" h="305435">
                  <a:moveTo>
                    <a:pt x="590486" y="105257"/>
                  </a:moveTo>
                  <a:lnTo>
                    <a:pt x="588937" y="100228"/>
                  </a:lnTo>
                  <a:lnTo>
                    <a:pt x="585317" y="101117"/>
                  </a:lnTo>
                  <a:lnTo>
                    <a:pt x="581698" y="102006"/>
                  </a:lnTo>
                  <a:lnTo>
                    <a:pt x="582777" y="107162"/>
                  </a:lnTo>
                  <a:lnTo>
                    <a:pt x="590486" y="105257"/>
                  </a:lnTo>
                  <a:close/>
                </a:path>
                <a:path w="1195704" h="305435">
                  <a:moveTo>
                    <a:pt x="611035" y="100190"/>
                  </a:moveTo>
                  <a:lnTo>
                    <a:pt x="609523" y="95148"/>
                  </a:lnTo>
                  <a:lnTo>
                    <a:pt x="605904" y="96037"/>
                  </a:lnTo>
                  <a:lnTo>
                    <a:pt x="602284" y="96926"/>
                  </a:lnTo>
                  <a:lnTo>
                    <a:pt x="603338" y="102095"/>
                  </a:lnTo>
                  <a:lnTo>
                    <a:pt x="611035" y="100190"/>
                  </a:lnTo>
                  <a:close/>
                </a:path>
                <a:path w="1195704" h="305435">
                  <a:moveTo>
                    <a:pt x="631609" y="95110"/>
                  </a:moveTo>
                  <a:lnTo>
                    <a:pt x="630123" y="90068"/>
                  </a:lnTo>
                  <a:lnTo>
                    <a:pt x="626503" y="90957"/>
                  </a:lnTo>
                  <a:lnTo>
                    <a:pt x="622884" y="91846"/>
                  </a:lnTo>
                  <a:lnTo>
                    <a:pt x="623900" y="97015"/>
                  </a:lnTo>
                  <a:lnTo>
                    <a:pt x="631609" y="95110"/>
                  </a:lnTo>
                  <a:close/>
                </a:path>
                <a:path w="1195704" h="305435">
                  <a:moveTo>
                    <a:pt x="652170" y="90030"/>
                  </a:moveTo>
                  <a:lnTo>
                    <a:pt x="650709" y="84975"/>
                  </a:lnTo>
                  <a:lnTo>
                    <a:pt x="647090" y="85864"/>
                  </a:lnTo>
                  <a:lnTo>
                    <a:pt x="643470" y="86753"/>
                  </a:lnTo>
                  <a:lnTo>
                    <a:pt x="644461" y="91935"/>
                  </a:lnTo>
                  <a:lnTo>
                    <a:pt x="652170" y="90030"/>
                  </a:lnTo>
                  <a:close/>
                </a:path>
                <a:path w="1195704" h="305435">
                  <a:moveTo>
                    <a:pt x="672782" y="85191"/>
                  </a:moveTo>
                  <a:lnTo>
                    <a:pt x="671360" y="80111"/>
                  </a:lnTo>
                  <a:lnTo>
                    <a:pt x="667715" y="80924"/>
                  </a:lnTo>
                  <a:lnTo>
                    <a:pt x="664070" y="81737"/>
                  </a:lnTo>
                  <a:lnTo>
                    <a:pt x="665035" y="86906"/>
                  </a:lnTo>
                  <a:lnTo>
                    <a:pt x="672782" y="85191"/>
                  </a:lnTo>
                  <a:close/>
                </a:path>
                <a:path w="1195704" h="305435">
                  <a:moveTo>
                    <a:pt x="693458" y="80606"/>
                  </a:moveTo>
                  <a:lnTo>
                    <a:pt x="692073" y="75526"/>
                  </a:lnTo>
                  <a:lnTo>
                    <a:pt x="688428" y="76339"/>
                  </a:lnTo>
                  <a:lnTo>
                    <a:pt x="684784" y="77152"/>
                  </a:lnTo>
                  <a:lnTo>
                    <a:pt x="685711" y="82334"/>
                  </a:lnTo>
                  <a:lnTo>
                    <a:pt x="693458" y="80606"/>
                  </a:lnTo>
                  <a:close/>
                </a:path>
                <a:path w="1195704" h="305435">
                  <a:moveTo>
                    <a:pt x="714146" y="76022"/>
                  </a:moveTo>
                  <a:lnTo>
                    <a:pt x="712787" y="70929"/>
                  </a:lnTo>
                  <a:lnTo>
                    <a:pt x="709142" y="71742"/>
                  </a:lnTo>
                  <a:lnTo>
                    <a:pt x="705497" y="72555"/>
                  </a:lnTo>
                  <a:lnTo>
                    <a:pt x="706399" y="77736"/>
                  </a:lnTo>
                  <a:lnTo>
                    <a:pt x="714146" y="76022"/>
                  </a:lnTo>
                  <a:close/>
                </a:path>
                <a:path w="1195704" h="305435">
                  <a:moveTo>
                    <a:pt x="734822" y="71437"/>
                  </a:moveTo>
                  <a:lnTo>
                    <a:pt x="733488" y="66332"/>
                  </a:lnTo>
                  <a:lnTo>
                    <a:pt x="729843" y="67144"/>
                  </a:lnTo>
                  <a:lnTo>
                    <a:pt x="726198" y="67957"/>
                  </a:lnTo>
                  <a:lnTo>
                    <a:pt x="727075" y="73152"/>
                  </a:lnTo>
                  <a:lnTo>
                    <a:pt x="734822" y="71437"/>
                  </a:lnTo>
                  <a:close/>
                </a:path>
                <a:path w="1195704" h="305435">
                  <a:moveTo>
                    <a:pt x="755548" y="67081"/>
                  </a:moveTo>
                  <a:lnTo>
                    <a:pt x="754240" y="61963"/>
                  </a:lnTo>
                  <a:lnTo>
                    <a:pt x="750582" y="62687"/>
                  </a:lnTo>
                  <a:lnTo>
                    <a:pt x="746925" y="63411"/>
                  </a:lnTo>
                  <a:lnTo>
                    <a:pt x="747763" y="68605"/>
                  </a:lnTo>
                  <a:lnTo>
                    <a:pt x="755548" y="67081"/>
                  </a:lnTo>
                  <a:close/>
                </a:path>
                <a:path w="1195704" h="305435">
                  <a:moveTo>
                    <a:pt x="776325" y="62992"/>
                  </a:moveTo>
                  <a:lnTo>
                    <a:pt x="775055" y="57873"/>
                  </a:lnTo>
                  <a:lnTo>
                    <a:pt x="771398" y="58597"/>
                  </a:lnTo>
                  <a:lnTo>
                    <a:pt x="767740" y="59321"/>
                  </a:lnTo>
                  <a:lnTo>
                    <a:pt x="768540" y="64516"/>
                  </a:lnTo>
                  <a:lnTo>
                    <a:pt x="776325" y="62992"/>
                  </a:lnTo>
                  <a:close/>
                </a:path>
                <a:path w="1195704" h="305435">
                  <a:moveTo>
                    <a:pt x="797115" y="58928"/>
                  </a:moveTo>
                  <a:lnTo>
                    <a:pt x="795870" y="53797"/>
                  </a:lnTo>
                  <a:lnTo>
                    <a:pt x="792213" y="54521"/>
                  </a:lnTo>
                  <a:lnTo>
                    <a:pt x="788555" y="55245"/>
                  </a:lnTo>
                  <a:lnTo>
                    <a:pt x="789330" y="60452"/>
                  </a:lnTo>
                  <a:lnTo>
                    <a:pt x="797115" y="58928"/>
                  </a:lnTo>
                  <a:close/>
                </a:path>
                <a:path w="1195704" h="305435">
                  <a:moveTo>
                    <a:pt x="817892" y="54838"/>
                  </a:moveTo>
                  <a:lnTo>
                    <a:pt x="816686" y="49707"/>
                  </a:lnTo>
                  <a:lnTo>
                    <a:pt x="813028" y="50431"/>
                  </a:lnTo>
                  <a:lnTo>
                    <a:pt x="809371" y="51155"/>
                  </a:lnTo>
                  <a:lnTo>
                    <a:pt x="810107" y="56362"/>
                  </a:lnTo>
                  <a:lnTo>
                    <a:pt x="817892" y="54838"/>
                  </a:lnTo>
                  <a:close/>
                </a:path>
                <a:path w="1195704" h="305435">
                  <a:moveTo>
                    <a:pt x="838708" y="50939"/>
                  </a:moveTo>
                  <a:lnTo>
                    <a:pt x="837539" y="45808"/>
                  </a:lnTo>
                  <a:lnTo>
                    <a:pt x="833856" y="46431"/>
                  </a:lnTo>
                  <a:lnTo>
                    <a:pt x="830173" y="47053"/>
                  </a:lnTo>
                  <a:lnTo>
                    <a:pt x="830884" y="52273"/>
                  </a:lnTo>
                  <a:lnTo>
                    <a:pt x="838708" y="50939"/>
                  </a:lnTo>
                  <a:close/>
                </a:path>
                <a:path w="1195704" h="305435">
                  <a:moveTo>
                    <a:pt x="859599" y="47396"/>
                  </a:moveTo>
                  <a:lnTo>
                    <a:pt x="858456" y="42252"/>
                  </a:lnTo>
                  <a:lnTo>
                    <a:pt x="854773" y="42875"/>
                  </a:lnTo>
                  <a:lnTo>
                    <a:pt x="851090" y="43497"/>
                  </a:lnTo>
                  <a:lnTo>
                    <a:pt x="851776" y="48717"/>
                  </a:lnTo>
                  <a:lnTo>
                    <a:pt x="859599" y="47396"/>
                  </a:lnTo>
                  <a:close/>
                </a:path>
                <a:path w="1195704" h="305435">
                  <a:moveTo>
                    <a:pt x="880465" y="43840"/>
                  </a:moveTo>
                  <a:lnTo>
                    <a:pt x="879360" y="38696"/>
                  </a:lnTo>
                  <a:lnTo>
                    <a:pt x="875677" y="39319"/>
                  </a:lnTo>
                  <a:lnTo>
                    <a:pt x="871994" y="39941"/>
                  </a:lnTo>
                  <a:lnTo>
                    <a:pt x="872642" y="45173"/>
                  </a:lnTo>
                  <a:lnTo>
                    <a:pt x="880465" y="43840"/>
                  </a:lnTo>
                  <a:close/>
                </a:path>
                <a:path w="1195704" h="305435">
                  <a:moveTo>
                    <a:pt x="901357" y="40297"/>
                  </a:moveTo>
                  <a:lnTo>
                    <a:pt x="900277" y="35140"/>
                  </a:lnTo>
                  <a:lnTo>
                    <a:pt x="896594" y="35763"/>
                  </a:lnTo>
                  <a:lnTo>
                    <a:pt x="892911" y="36385"/>
                  </a:lnTo>
                  <a:lnTo>
                    <a:pt x="893533" y="41617"/>
                  </a:lnTo>
                  <a:lnTo>
                    <a:pt x="901357" y="40297"/>
                  </a:lnTo>
                  <a:close/>
                </a:path>
                <a:path w="1195704" h="305435">
                  <a:moveTo>
                    <a:pt x="922235" y="36804"/>
                  </a:moveTo>
                  <a:lnTo>
                    <a:pt x="921181" y="31648"/>
                  </a:lnTo>
                  <a:lnTo>
                    <a:pt x="917498" y="32207"/>
                  </a:lnTo>
                  <a:lnTo>
                    <a:pt x="913815" y="32829"/>
                  </a:lnTo>
                  <a:lnTo>
                    <a:pt x="914400" y="38074"/>
                  </a:lnTo>
                  <a:lnTo>
                    <a:pt x="918311" y="37401"/>
                  </a:lnTo>
                  <a:lnTo>
                    <a:pt x="922235" y="36804"/>
                  </a:lnTo>
                  <a:close/>
                </a:path>
                <a:path w="1195704" h="305435">
                  <a:moveTo>
                    <a:pt x="943216" y="33820"/>
                  </a:moveTo>
                  <a:lnTo>
                    <a:pt x="942200" y="28638"/>
                  </a:lnTo>
                  <a:lnTo>
                    <a:pt x="938504" y="29171"/>
                  </a:lnTo>
                  <a:lnTo>
                    <a:pt x="934808" y="29705"/>
                  </a:lnTo>
                  <a:lnTo>
                    <a:pt x="935367" y="34937"/>
                  </a:lnTo>
                  <a:lnTo>
                    <a:pt x="943216" y="33820"/>
                  </a:lnTo>
                  <a:close/>
                </a:path>
                <a:path w="1195704" h="305435">
                  <a:moveTo>
                    <a:pt x="964171" y="30810"/>
                  </a:moveTo>
                  <a:lnTo>
                    <a:pt x="963193" y="25628"/>
                  </a:lnTo>
                  <a:lnTo>
                    <a:pt x="959497" y="26162"/>
                  </a:lnTo>
                  <a:lnTo>
                    <a:pt x="955802" y="26695"/>
                  </a:lnTo>
                  <a:lnTo>
                    <a:pt x="956322" y="31927"/>
                  </a:lnTo>
                  <a:lnTo>
                    <a:pt x="964171" y="30810"/>
                  </a:lnTo>
                  <a:close/>
                </a:path>
                <a:path w="1195704" h="305435">
                  <a:moveTo>
                    <a:pt x="985139" y="27800"/>
                  </a:moveTo>
                  <a:lnTo>
                    <a:pt x="984186" y="22618"/>
                  </a:lnTo>
                  <a:lnTo>
                    <a:pt x="980490" y="23152"/>
                  </a:lnTo>
                  <a:lnTo>
                    <a:pt x="976795" y="23685"/>
                  </a:lnTo>
                  <a:lnTo>
                    <a:pt x="977277" y="28930"/>
                  </a:lnTo>
                  <a:lnTo>
                    <a:pt x="985139" y="27800"/>
                  </a:lnTo>
                  <a:close/>
                </a:path>
                <a:path w="1195704" h="305435">
                  <a:moveTo>
                    <a:pt x="1006094" y="24790"/>
                  </a:moveTo>
                  <a:lnTo>
                    <a:pt x="1005179" y="19608"/>
                  </a:lnTo>
                  <a:lnTo>
                    <a:pt x="1001483" y="20142"/>
                  </a:lnTo>
                  <a:lnTo>
                    <a:pt x="997788" y="20675"/>
                  </a:lnTo>
                  <a:lnTo>
                    <a:pt x="998245" y="25920"/>
                  </a:lnTo>
                  <a:lnTo>
                    <a:pt x="1006094" y="24790"/>
                  </a:lnTo>
                  <a:close/>
                </a:path>
                <a:path w="1195704" h="305435">
                  <a:moveTo>
                    <a:pt x="1027137" y="22275"/>
                  </a:moveTo>
                  <a:lnTo>
                    <a:pt x="1026248" y="17081"/>
                  </a:lnTo>
                  <a:lnTo>
                    <a:pt x="1022540" y="17513"/>
                  </a:lnTo>
                  <a:lnTo>
                    <a:pt x="1018832" y="17945"/>
                  </a:lnTo>
                  <a:lnTo>
                    <a:pt x="1019251" y="23190"/>
                  </a:lnTo>
                  <a:lnTo>
                    <a:pt x="1027137" y="22275"/>
                  </a:lnTo>
                  <a:close/>
                </a:path>
                <a:path w="1195704" h="305435">
                  <a:moveTo>
                    <a:pt x="1048169" y="19824"/>
                  </a:moveTo>
                  <a:lnTo>
                    <a:pt x="1047318" y="14630"/>
                  </a:lnTo>
                  <a:lnTo>
                    <a:pt x="1043609" y="15062"/>
                  </a:lnTo>
                  <a:lnTo>
                    <a:pt x="1039901" y="15494"/>
                  </a:lnTo>
                  <a:lnTo>
                    <a:pt x="1040295" y="20751"/>
                  </a:lnTo>
                  <a:lnTo>
                    <a:pt x="1048169" y="19824"/>
                  </a:lnTo>
                  <a:close/>
                </a:path>
                <a:path w="1195704" h="305435">
                  <a:moveTo>
                    <a:pt x="1069213" y="17386"/>
                  </a:moveTo>
                  <a:lnTo>
                    <a:pt x="1068387" y="12179"/>
                  </a:lnTo>
                  <a:lnTo>
                    <a:pt x="1064679" y="12611"/>
                  </a:lnTo>
                  <a:lnTo>
                    <a:pt x="1060970" y="13042"/>
                  </a:lnTo>
                  <a:lnTo>
                    <a:pt x="1061326" y="18300"/>
                  </a:lnTo>
                  <a:lnTo>
                    <a:pt x="1069213" y="17386"/>
                  </a:lnTo>
                  <a:close/>
                </a:path>
                <a:path w="1195704" h="305435">
                  <a:moveTo>
                    <a:pt x="1090244" y="14922"/>
                  </a:moveTo>
                  <a:lnTo>
                    <a:pt x="1089456" y="9715"/>
                  </a:lnTo>
                  <a:lnTo>
                    <a:pt x="1085748" y="10147"/>
                  </a:lnTo>
                  <a:lnTo>
                    <a:pt x="1082040" y="10579"/>
                  </a:lnTo>
                  <a:lnTo>
                    <a:pt x="1082370" y="15836"/>
                  </a:lnTo>
                  <a:lnTo>
                    <a:pt x="1090244" y="14922"/>
                  </a:lnTo>
                  <a:close/>
                </a:path>
                <a:path w="1195704" h="305435">
                  <a:moveTo>
                    <a:pt x="1111313" y="12763"/>
                  </a:moveTo>
                  <a:lnTo>
                    <a:pt x="1110551" y="7543"/>
                  </a:lnTo>
                  <a:lnTo>
                    <a:pt x="1106830" y="7874"/>
                  </a:lnTo>
                  <a:lnTo>
                    <a:pt x="1103109" y="8204"/>
                  </a:lnTo>
                  <a:lnTo>
                    <a:pt x="1103414" y="13462"/>
                  </a:lnTo>
                  <a:lnTo>
                    <a:pt x="1111313" y="12763"/>
                  </a:lnTo>
                  <a:close/>
                </a:path>
                <a:path w="1195704" h="305435">
                  <a:moveTo>
                    <a:pt x="1132408" y="10883"/>
                  </a:moveTo>
                  <a:lnTo>
                    <a:pt x="1131684" y="5664"/>
                  </a:lnTo>
                  <a:lnTo>
                    <a:pt x="1127963" y="5994"/>
                  </a:lnTo>
                  <a:lnTo>
                    <a:pt x="1124242" y="6324"/>
                  </a:lnTo>
                  <a:lnTo>
                    <a:pt x="1124508" y="11582"/>
                  </a:lnTo>
                  <a:lnTo>
                    <a:pt x="1132408" y="10883"/>
                  </a:lnTo>
                  <a:close/>
                </a:path>
                <a:path w="1195704" h="305435">
                  <a:moveTo>
                    <a:pt x="1153502" y="8991"/>
                  </a:moveTo>
                  <a:lnTo>
                    <a:pt x="1152804" y="3771"/>
                  </a:lnTo>
                  <a:lnTo>
                    <a:pt x="1149083" y="4102"/>
                  </a:lnTo>
                  <a:lnTo>
                    <a:pt x="1145362" y="4432"/>
                  </a:lnTo>
                  <a:lnTo>
                    <a:pt x="1145603" y="9702"/>
                  </a:lnTo>
                  <a:lnTo>
                    <a:pt x="1153502" y="8991"/>
                  </a:lnTo>
                  <a:close/>
                </a:path>
                <a:path w="1195704" h="305435">
                  <a:moveTo>
                    <a:pt x="1174597" y="7099"/>
                  </a:moveTo>
                  <a:lnTo>
                    <a:pt x="1173937" y="1879"/>
                  </a:lnTo>
                  <a:lnTo>
                    <a:pt x="1170216" y="2209"/>
                  </a:lnTo>
                  <a:lnTo>
                    <a:pt x="1166495" y="2540"/>
                  </a:lnTo>
                  <a:lnTo>
                    <a:pt x="1166698" y="7810"/>
                  </a:lnTo>
                  <a:lnTo>
                    <a:pt x="1174597" y="7099"/>
                  </a:lnTo>
                  <a:close/>
                </a:path>
                <a:path w="1195704" h="305435">
                  <a:moveTo>
                    <a:pt x="1195705" y="5219"/>
                  </a:moveTo>
                  <a:lnTo>
                    <a:pt x="1195070" y="0"/>
                  </a:lnTo>
                  <a:lnTo>
                    <a:pt x="1191348" y="330"/>
                  </a:lnTo>
                  <a:lnTo>
                    <a:pt x="1187627" y="660"/>
                  </a:lnTo>
                  <a:lnTo>
                    <a:pt x="1187792" y="5930"/>
                  </a:lnTo>
                  <a:lnTo>
                    <a:pt x="1195705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 descr=""/>
            <p:cNvSpPr/>
            <p:nvPr/>
          </p:nvSpPr>
          <p:spPr>
            <a:xfrm>
              <a:off x="5184411" y="5437373"/>
              <a:ext cx="368300" cy="0"/>
            </a:xfrm>
            <a:custGeom>
              <a:avLst/>
              <a:gdLst/>
              <a:ahLst/>
              <a:cxnLst/>
              <a:rect l="l" t="t" r="r" b="b"/>
              <a:pathLst>
                <a:path w="368300" h="0">
                  <a:moveTo>
                    <a:pt x="0" y="0"/>
                  </a:moveTo>
                  <a:lnTo>
                    <a:pt x="367898" y="0"/>
                  </a:lnTo>
                </a:path>
              </a:pathLst>
            </a:custGeom>
            <a:ln w="1461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 descr=""/>
            <p:cNvSpPr/>
            <p:nvPr/>
          </p:nvSpPr>
          <p:spPr>
            <a:xfrm>
              <a:off x="792988" y="5439790"/>
              <a:ext cx="1270635" cy="774065"/>
            </a:xfrm>
            <a:custGeom>
              <a:avLst/>
              <a:gdLst/>
              <a:ahLst/>
              <a:cxnLst/>
              <a:rect l="l" t="t" r="r" b="b"/>
              <a:pathLst>
                <a:path w="1270635" h="774064">
                  <a:moveTo>
                    <a:pt x="8267" y="4902"/>
                  </a:moveTo>
                  <a:lnTo>
                    <a:pt x="2628" y="0"/>
                  </a:lnTo>
                  <a:lnTo>
                    <a:pt x="0" y="2730"/>
                  </a:lnTo>
                  <a:lnTo>
                    <a:pt x="0" y="4686"/>
                  </a:lnTo>
                  <a:lnTo>
                    <a:pt x="4978" y="9017"/>
                  </a:lnTo>
                  <a:lnTo>
                    <a:pt x="8267" y="4902"/>
                  </a:lnTo>
                  <a:close/>
                </a:path>
                <a:path w="1270635" h="774064">
                  <a:moveTo>
                    <a:pt x="24320" y="18846"/>
                  </a:moveTo>
                  <a:lnTo>
                    <a:pt x="21501" y="16395"/>
                  </a:lnTo>
                  <a:lnTo>
                    <a:pt x="18681" y="13944"/>
                  </a:lnTo>
                  <a:lnTo>
                    <a:pt x="15024" y="17741"/>
                  </a:lnTo>
                  <a:lnTo>
                    <a:pt x="21043" y="22974"/>
                  </a:lnTo>
                  <a:lnTo>
                    <a:pt x="24320" y="18846"/>
                  </a:lnTo>
                  <a:close/>
                </a:path>
                <a:path w="1270635" h="774064">
                  <a:moveTo>
                    <a:pt x="40373" y="32791"/>
                  </a:moveTo>
                  <a:lnTo>
                    <a:pt x="37553" y="30340"/>
                  </a:lnTo>
                  <a:lnTo>
                    <a:pt x="34734" y="27889"/>
                  </a:lnTo>
                  <a:lnTo>
                    <a:pt x="31089" y="31699"/>
                  </a:lnTo>
                  <a:lnTo>
                    <a:pt x="37109" y="36931"/>
                  </a:lnTo>
                  <a:lnTo>
                    <a:pt x="40373" y="32791"/>
                  </a:lnTo>
                  <a:close/>
                </a:path>
                <a:path w="1270635" h="774064">
                  <a:moveTo>
                    <a:pt x="56426" y="46736"/>
                  </a:moveTo>
                  <a:lnTo>
                    <a:pt x="53606" y="44284"/>
                  </a:lnTo>
                  <a:lnTo>
                    <a:pt x="50787" y="41833"/>
                  </a:lnTo>
                  <a:lnTo>
                    <a:pt x="47155" y="45656"/>
                  </a:lnTo>
                  <a:lnTo>
                    <a:pt x="53174" y="50888"/>
                  </a:lnTo>
                  <a:lnTo>
                    <a:pt x="56426" y="46736"/>
                  </a:lnTo>
                  <a:close/>
                </a:path>
                <a:path w="1270635" h="774064">
                  <a:moveTo>
                    <a:pt x="72478" y="60667"/>
                  </a:moveTo>
                  <a:lnTo>
                    <a:pt x="69659" y="58216"/>
                  </a:lnTo>
                  <a:lnTo>
                    <a:pt x="66840" y="55765"/>
                  </a:lnTo>
                  <a:lnTo>
                    <a:pt x="63220" y="59601"/>
                  </a:lnTo>
                  <a:lnTo>
                    <a:pt x="69240" y="64833"/>
                  </a:lnTo>
                  <a:lnTo>
                    <a:pt x="72478" y="60667"/>
                  </a:lnTo>
                  <a:close/>
                </a:path>
                <a:path w="1270635" h="774064">
                  <a:moveTo>
                    <a:pt x="88557" y="74587"/>
                  </a:moveTo>
                  <a:lnTo>
                    <a:pt x="85712" y="72161"/>
                  </a:lnTo>
                  <a:lnTo>
                    <a:pt x="82892" y="69710"/>
                  </a:lnTo>
                  <a:lnTo>
                    <a:pt x="79286" y="73558"/>
                  </a:lnTo>
                  <a:lnTo>
                    <a:pt x="82296" y="76161"/>
                  </a:lnTo>
                  <a:lnTo>
                    <a:pt x="85331" y="78752"/>
                  </a:lnTo>
                  <a:lnTo>
                    <a:pt x="88557" y="74587"/>
                  </a:lnTo>
                  <a:close/>
                </a:path>
                <a:path w="1270635" h="774064">
                  <a:moveTo>
                    <a:pt x="104889" y="88201"/>
                  </a:moveTo>
                  <a:lnTo>
                    <a:pt x="102019" y="85801"/>
                  </a:lnTo>
                  <a:lnTo>
                    <a:pt x="99148" y="83400"/>
                  </a:lnTo>
                  <a:lnTo>
                    <a:pt x="95554" y="87261"/>
                  </a:lnTo>
                  <a:lnTo>
                    <a:pt x="101688" y="92379"/>
                  </a:lnTo>
                  <a:lnTo>
                    <a:pt x="104889" y="88201"/>
                  </a:lnTo>
                  <a:close/>
                </a:path>
                <a:path w="1270635" h="774064">
                  <a:moveTo>
                    <a:pt x="121221" y="101815"/>
                  </a:moveTo>
                  <a:lnTo>
                    <a:pt x="118351" y="99415"/>
                  </a:lnTo>
                  <a:lnTo>
                    <a:pt x="115481" y="97015"/>
                  </a:lnTo>
                  <a:lnTo>
                    <a:pt x="111899" y="100888"/>
                  </a:lnTo>
                  <a:lnTo>
                    <a:pt x="118033" y="105994"/>
                  </a:lnTo>
                  <a:lnTo>
                    <a:pt x="121221" y="101815"/>
                  </a:lnTo>
                  <a:close/>
                </a:path>
                <a:path w="1270635" h="774064">
                  <a:moveTo>
                    <a:pt x="137541" y="115430"/>
                  </a:moveTo>
                  <a:lnTo>
                    <a:pt x="134670" y="113030"/>
                  </a:lnTo>
                  <a:lnTo>
                    <a:pt x="131800" y="110629"/>
                  </a:lnTo>
                  <a:lnTo>
                    <a:pt x="128231" y="114515"/>
                  </a:lnTo>
                  <a:lnTo>
                    <a:pt x="134366" y="119621"/>
                  </a:lnTo>
                  <a:lnTo>
                    <a:pt x="137541" y="115430"/>
                  </a:lnTo>
                  <a:close/>
                </a:path>
                <a:path w="1270635" h="774064">
                  <a:moveTo>
                    <a:pt x="153873" y="129057"/>
                  </a:moveTo>
                  <a:lnTo>
                    <a:pt x="151003" y="126657"/>
                  </a:lnTo>
                  <a:lnTo>
                    <a:pt x="148132" y="124256"/>
                  </a:lnTo>
                  <a:lnTo>
                    <a:pt x="144589" y="128155"/>
                  </a:lnTo>
                  <a:lnTo>
                    <a:pt x="150710" y="133261"/>
                  </a:lnTo>
                  <a:lnTo>
                    <a:pt x="153873" y="129057"/>
                  </a:lnTo>
                  <a:close/>
                </a:path>
                <a:path w="1270635" h="774064">
                  <a:moveTo>
                    <a:pt x="170192" y="142671"/>
                  </a:moveTo>
                  <a:lnTo>
                    <a:pt x="167322" y="140271"/>
                  </a:lnTo>
                  <a:lnTo>
                    <a:pt x="164452" y="137871"/>
                  </a:lnTo>
                  <a:lnTo>
                    <a:pt x="160921" y="141782"/>
                  </a:lnTo>
                  <a:lnTo>
                    <a:pt x="167043" y="146888"/>
                  </a:lnTo>
                  <a:lnTo>
                    <a:pt x="170192" y="142671"/>
                  </a:lnTo>
                  <a:close/>
                </a:path>
                <a:path w="1270635" h="774064">
                  <a:moveTo>
                    <a:pt x="186575" y="156222"/>
                  </a:moveTo>
                  <a:lnTo>
                    <a:pt x="183654" y="153885"/>
                  </a:lnTo>
                  <a:lnTo>
                    <a:pt x="180784" y="151498"/>
                  </a:lnTo>
                  <a:lnTo>
                    <a:pt x="177266" y="155409"/>
                  </a:lnTo>
                  <a:lnTo>
                    <a:pt x="180327" y="157962"/>
                  </a:lnTo>
                  <a:lnTo>
                    <a:pt x="183438" y="160451"/>
                  </a:lnTo>
                  <a:lnTo>
                    <a:pt x="186575" y="156222"/>
                  </a:lnTo>
                  <a:close/>
                </a:path>
                <a:path w="1270635" h="774064">
                  <a:moveTo>
                    <a:pt x="203187" y="169494"/>
                  </a:moveTo>
                  <a:lnTo>
                    <a:pt x="200266" y="167157"/>
                  </a:lnTo>
                  <a:lnTo>
                    <a:pt x="197345" y="164820"/>
                  </a:lnTo>
                  <a:lnTo>
                    <a:pt x="193840" y="168757"/>
                  </a:lnTo>
                  <a:lnTo>
                    <a:pt x="200075" y="173736"/>
                  </a:lnTo>
                  <a:lnTo>
                    <a:pt x="203187" y="169494"/>
                  </a:lnTo>
                  <a:close/>
                </a:path>
                <a:path w="1270635" h="774064">
                  <a:moveTo>
                    <a:pt x="219798" y="182753"/>
                  </a:moveTo>
                  <a:lnTo>
                    <a:pt x="216877" y="180416"/>
                  </a:lnTo>
                  <a:lnTo>
                    <a:pt x="213956" y="178079"/>
                  </a:lnTo>
                  <a:lnTo>
                    <a:pt x="210464" y="182029"/>
                  </a:lnTo>
                  <a:lnTo>
                    <a:pt x="216700" y="187007"/>
                  </a:lnTo>
                  <a:lnTo>
                    <a:pt x="219798" y="182753"/>
                  </a:lnTo>
                  <a:close/>
                </a:path>
                <a:path w="1270635" h="774064">
                  <a:moveTo>
                    <a:pt x="236410" y="196024"/>
                  </a:moveTo>
                  <a:lnTo>
                    <a:pt x="233489" y="193687"/>
                  </a:lnTo>
                  <a:lnTo>
                    <a:pt x="230568" y="191350"/>
                  </a:lnTo>
                  <a:lnTo>
                    <a:pt x="227088" y="195313"/>
                  </a:lnTo>
                  <a:lnTo>
                    <a:pt x="233324" y="200291"/>
                  </a:lnTo>
                  <a:lnTo>
                    <a:pt x="236410" y="196024"/>
                  </a:lnTo>
                  <a:close/>
                </a:path>
                <a:path w="1270635" h="774064">
                  <a:moveTo>
                    <a:pt x="253022" y="209283"/>
                  </a:moveTo>
                  <a:lnTo>
                    <a:pt x="250101" y="206946"/>
                  </a:lnTo>
                  <a:lnTo>
                    <a:pt x="247180" y="204609"/>
                  </a:lnTo>
                  <a:lnTo>
                    <a:pt x="243725" y="208584"/>
                  </a:lnTo>
                  <a:lnTo>
                    <a:pt x="249948" y="213563"/>
                  </a:lnTo>
                  <a:lnTo>
                    <a:pt x="253022" y="209283"/>
                  </a:lnTo>
                  <a:close/>
                </a:path>
                <a:path w="1270635" h="774064">
                  <a:moveTo>
                    <a:pt x="269633" y="222554"/>
                  </a:moveTo>
                  <a:lnTo>
                    <a:pt x="266712" y="220218"/>
                  </a:lnTo>
                  <a:lnTo>
                    <a:pt x="263791" y="217881"/>
                  </a:lnTo>
                  <a:lnTo>
                    <a:pt x="260350" y="221869"/>
                  </a:lnTo>
                  <a:lnTo>
                    <a:pt x="266585" y="226847"/>
                  </a:lnTo>
                  <a:lnTo>
                    <a:pt x="269633" y="222554"/>
                  </a:lnTo>
                  <a:close/>
                </a:path>
                <a:path w="1270635" h="774064">
                  <a:moveTo>
                    <a:pt x="286385" y="235623"/>
                  </a:moveTo>
                  <a:lnTo>
                    <a:pt x="283413" y="233362"/>
                  </a:lnTo>
                  <a:lnTo>
                    <a:pt x="280441" y="231101"/>
                  </a:lnTo>
                  <a:lnTo>
                    <a:pt x="277012" y="235102"/>
                  </a:lnTo>
                  <a:lnTo>
                    <a:pt x="283349" y="239928"/>
                  </a:lnTo>
                  <a:lnTo>
                    <a:pt x="286385" y="235623"/>
                  </a:lnTo>
                  <a:close/>
                </a:path>
                <a:path w="1270635" h="774064">
                  <a:moveTo>
                    <a:pt x="303301" y="248500"/>
                  </a:moveTo>
                  <a:lnTo>
                    <a:pt x="300329" y="246240"/>
                  </a:lnTo>
                  <a:lnTo>
                    <a:pt x="297357" y="243979"/>
                  </a:lnTo>
                  <a:lnTo>
                    <a:pt x="293941" y="247992"/>
                  </a:lnTo>
                  <a:lnTo>
                    <a:pt x="300291" y="252818"/>
                  </a:lnTo>
                  <a:lnTo>
                    <a:pt x="303301" y="248500"/>
                  </a:lnTo>
                  <a:close/>
                </a:path>
                <a:path w="1270635" h="774064">
                  <a:moveTo>
                    <a:pt x="320205" y="261391"/>
                  </a:moveTo>
                  <a:lnTo>
                    <a:pt x="317233" y="259130"/>
                  </a:lnTo>
                  <a:lnTo>
                    <a:pt x="314261" y="256870"/>
                  </a:lnTo>
                  <a:lnTo>
                    <a:pt x="310870" y="260896"/>
                  </a:lnTo>
                  <a:lnTo>
                    <a:pt x="317207" y="265734"/>
                  </a:lnTo>
                  <a:lnTo>
                    <a:pt x="320205" y="261391"/>
                  </a:lnTo>
                  <a:close/>
                </a:path>
                <a:path w="1270635" h="774064">
                  <a:moveTo>
                    <a:pt x="337121" y="274269"/>
                  </a:moveTo>
                  <a:lnTo>
                    <a:pt x="334149" y="272008"/>
                  </a:lnTo>
                  <a:lnTo>
                    <a:pt x="331177" y="269748"/>
                  </a:lnTo>
                  <a:lnTo>
                    <a:pt x="327799" y="273786"/>
                  </a:lnTo>
                  <a:lnTo>
                    <a:pt x="334149" y="278625"/>
                  </a:lnTo>
                  <a:lnTo>
                    <a:pt x="337121" y="274269"/>
                  </a:lnTo>
                  <a:close/>
                </a:path>
                <a:path w="1270635" h="774064">
                  <a:moveTo>
                    <a:pt x="354025" y="287147"/>
                  </a:moveTo>
                  <a:lnTo>
                    <a:pt x="351053" y="284886"/>
                  </a:lnTo>
                  <a:lnTo>
                    <a:pt x="348081" y="282625"/>
                  </a:lnTo>
                  <a:lnTo>
                    <a:pt x="344716" y="286677"/>
                  </a:lnTo>
                  <a:lnTo>
                    <a:pt x="351066" y="291515"/>
                  </a:lnTo>
                  <a:lnTo>
                    <a:pt x="354025" y="287147"/>
                  </a:lnTo>
                  <a:close/>
                </a:path>
                <a:path w="1270635" h="774064">
                  <a:moveTo>
                    <a:pt x="370928" y="300037"/>
                  </a:moveTo>
                  <a:lnTo>
                    <a:pt x="367957" y="297776"/>
                  </a:lnTo>
                  <a:lnTo>
                    <a:pt x="364985" y="295516"/>
                  </a:lnTo>
                  <a:lnTo>
                    <a:pt x="361645" y="299580"/>
                  </a:lnTo>
                  <a:lnTo>
                    <a:pt x="367982" y="304419"/>
                  </a:lnTo>
                  <a:lnTo>
                    <a:pt x="370928" y="300037"/>
                  </a:lnTo>
                  <a:close/>
                </a:path>
                <a:path w="1270635" h="774064">
                  <a:moveTo>
                    <a:pt x="388162" y="312496"/>
                  </a:moveTo>
                  <a:lnTo>
                    <a:pt x="385140" y="310299"/>
                  </a:lnTo>
                  <a:lnTo>
                    <a:pt x="382117" y="308102"/>
                  </a:lnTo>
                  <a:lnTo>
                    <a:pt x="378790" y="312191"/>
                  </a:lnTo>
                  <a:lnTo>
                    <a:pt x="385254" y="316877"/>
                  </a:lnTo>
                  <a:lnTo>
                    <a:pt x="388162" y="312496"/>
                  </a:lnTo>
                  <a:close/>
                </a:path>
                <a:path w="1270635" h="774064">
                  <a:moveTo>
                    <a:pt x="405371" y="324967"/>
                  </a:moveTo>
                  <a:lnTo>
                    <a:pt x="402348" y="322770"/>
                  </a:lnTo>
                  <a:lnTo>
                    <a:pt x="399326" y="320573"/>
                  </a:lnTo>
                  <a:lnTo>
                    <a:pt x="396011" y="324688"/>
                  </a:lnTo>
                  <a:lnTo>
                    <a:pt x="402475" y="329361"/>
                  </a:lnTo>
                  <a:lnTo>
                    <a:pt x="405371" y="324967"/>
                  </a:lnTo>
                  <a:close/>
                </a:path>
                <a:path w="1270635" h="774064">
                  <a:moveTo>
                    <a:pt x="422592" y="337439"/>
                  </a:moveTo>
                  <a:lnTo>
                    <a:pt x="419569" y="335241"/>
                  </a:lnTo>
                  <a:lnTo>
                    <a:pt x="416547" y="333044"/>
                  </a:lnTo>
                  <a:lnTo>
                    <a:pt x="413258" y="337172"/>
                  </a:lnTo>
                  <a:lnTo>
                    <a:pt x="419722" y="341845"/>
                  </a:lnTo>
                  <a:lnTo>
                    <a:pt x="422592" y="337439"/>
                  </a:lnTo>
                  <a:close/>
                </a:path>
                <a:path w="1270635" h="774064">
                  <a:moveTo>
                    <a:pt x="439801" y="349897"/>
                  </a:moveTo>
                  <a:lnTo>
                    <a:pt x="436778" y="347700"/>
                  </a:lnTo>
                  <a:lnTo>
                    <a:pt x="433755" y="345503"/>
                  </a:lnTo>
                  <a:lnTo>
                    <a:pt x="430491" y="349643"/>
                  </a:lnTo>
                  <a:lnTo>
                    <a:pt x="436943" y="354317"/>
                  </a:lnTo>
                  <a:lnTo>
                    <a:pt x="439801" y="349897"/>
                  </a:lnTo>
                  <a:close/>
                </a:path>
                <a:path w="1270635" h="774064">
                  <a:moveTo>
                    <a:pt x="457022" y="362369"/>
                  </a:moveTo>
                  <a:lnTo>
                    <a:pt x="453999" y="360172"/>
                  </a:lnTo>
                  <a:lnTo>
                    <a:pt x="450977" y="357974"/>
                  </a:lnTo>
                  <a:lnTo>
                    <a:pt x="447725" y="362127"/>
                  </a:lnTo>
                  <a:lnTo>
                    <a:pt x="454190" y="366801"/>
                  </a:lnTo>
                  <a:lnTo>
                    <a:pt x="457022" y="362369"/>
                  </a:lnTo>
                  <a:close/>
                </a:path>
                <a:path w="1270635" h="774064">
                  <a:moveTo>
                    <a:pt x="474497" y="374459"/>
                  </a:moveTo>
                  <a:lnTo>
                    <a:pt x="471411" y="372351"/>
                  </a:lnTo>
                  <a:lnTo>
                    <a:pt x="468325" y="370243"/>
                  </a:lnTo>
                  <a:lnTo>
                    <a:pt x="465099" y="374408"/>
                  </a:lnTo>
                  <a:lnTo>
                    <a:pt x="471678" y="378917"/>
                  </a:lnTo>
                  <a:lnTo>
                    <a:pt x="474497" y="374459"/>
                  </a:lnTo>
                  <a:close/>
                </a:path>
                <a:path w="1270635" h="774064">
                  <a:moveTo>
                    <a:pt x="492036" y="386473"/>
                  </a:moveTo>
                  <a:lnTo>
                    <a:pt x="488950" y="384365"/>
                  </a:lnTo>
                  <a:lnTo>
                    <a:pt x="485863" y="382257"/>
                  </a:lnTo>
                  <a:lnTo>
                    <a:pt x="482663" y="386435"/>
                  </a:lnTo>
                  <a:lnTo>
                    <a:pt x="489242" y="390944"/>
                  </a:lnTo>
                  <a:lnTo>
                    <a:pt x="492036" y="386473"/>
                  </a:lnTo>
                  <a:close/>
                </a:path>
                <a:path w="1270635" h="774064">
                  <a:moveTo>
                    <a:pt x="509562" y="398487"/>
                  </a:moveTo>
                  <a:lnTo>
                    <a:pt x="506476" y="396379"/>
                  </a:lnTo>
                  <a:lnTo>
                    <a:pt x="503389" y="394271"/>
                  </a:lnTo>
                  <a:lnTo>
                    <a:pt x="500214" y="398462"/>
                  </a:lnTo>
                  <a:lnTo>
                    <a:pt x="506793" y="402983"/>
                  </a:lnTo>
                  <a:lnTo>
                    <a:pt x="509562" y="398487"/>
                  </a:lnTo>
                  <a:close/>
                </a:path>
                <a:path w="1270635" h="774064">
                  <a:moveTo>
                    <a:pt x="527100" y="410514"/>
                  </a:moveTo>
                  <a:lnTo>
                    <a:pt x="524014" y="408406"/>
                  </a:lnTo>
                  <a:lnTo>
                    <a:pt x="520928" y="406298"/>
                  </a:lnTo>
                  <a:lnTo>
                    <a:pt x="517779" y="410514"/>
                  </a:lnTo>
                  <a:lnTo>
                    <a:pt x="524357" y="415023"/>
                  </a:lnTo>
                  <a:lnTo>
                    <a:pt x="527100" y="410514"/>
                  </a:lnTo>
                  <a:close/>
                </a:path>
                <a:path w="1270635" h="774064">
                  <a:moveTo>
                    <a:pt x="544626" y="422529"/>
                  </a:moveTo>
                  <a:lnTo>
                    <a:pt x="541540" y="420420"/>
                  </a:lnTo>
                  <a:lnTo>
                    <a:pt x="538454" y="418312"/>
                  </a:lnTo>
                  <a:lnTo>
                    <a:pt x="535330" y="422541"/>
                  </a:lnTo>
                  <a:lnTo>
                    <a:pt x="541909" y="427050"/>
                  </a:lnTo>
                  <a:lnTo>
                    <a:pt x="544626" y="422529"/>
                  </a:lnTo>
                  <a:close/>
                </a:path>
                <a:path w="1270635" h="774064">
                  <a:moveTo>
                    <a:pt x="562419" y="434162"/>
                  </a:moveTo>
                  <a:lnTo>
                    <a:pt x="559282" y="432130"/>
                  </a:lnTo>
                  <a:lnTo>
                    <a:pt x="556145" y="430098"/>
                  </a:lnTo>
                  <a:lnTo>
                    <a:pt x="553034" y="434352"/>
                  </a:lnTo>
                  <a:lnTo>
                    <a:pt x="559739" y="438683"/>
                  </a:lnTo>
                  <a:lnTo>
                    <a:pt x="562419" y="434162"/>
                  </a:lnTo>
                  <a:close/>
                </a:path>
                <a:path w="1270635" h="774064">
                  <a:moveTo>
                    <a:pt x="580275" y="445681"/>
                  </a:moveTo>
                  <a:lnTo>
                    <a:pt x="577138" y="443649"/>
                  </a:lnTo>
                  <a:lnTo>
                    <a:pt x="574001" y="441617"/>
                  </a:lnTo>
                  <a:lnTo>
                    <a:pt x="570915" y="445897"/>
                  </a:lnTo>
                  <a:lnTo>
                    <a:pt x="577621" y="450227"/>
                  </a:lnTo>
                  <a:lnTo>
                    <a:pt x="580275" y="445681"/>
                  </a:lnTo>
                  <a:close/>
                </a:path>
                <a:path w="1270635" h="774064">
                  <a:moveTo>
                    <a:pt x="598131" y="457212"/>
                  </a:moveTo>
                  <a:lnTo>
                    <a:pt x="594995" y="455180"/>
                  </a:lnTo>
                  <a:lnTo>
                    <a:pt x="591858" y="453148"/>
                  </a:lnTo>
                  <a:lnTo>
                    <a:pt x="588797" y="457441"/>
                  </a:lnTo>
                  <a:lnTo>
                    <a:pt x="595503" y="461772"/>
                  </a:lnTo>
                  <a:lnTo>
                    <a:pt x="598131" y="457212"/>
                  </a:lnTo>
                  <a:close/>
                </a:path>
                <a:path w="1270635" h="774064">
                  <a:moveTo>
                    <a:pt x="615988" y="468744"/>
                  </a:moveTo>
                  <a:lnTo>
                    <a:pt x="612851" y="466712"/>
                  </a:lnTo>
                  <a:lnTo>
                    <a:pt x="609714" y="464680"/>
                  </a:lnTo>
                  <a:lnTo>
                    <a:pt x="606679" y="468985"/>
                  </a:lnTo>
                  <a:lnTo>
                    <a:pt x="613384" y="473316"/>
                  </a:lnTo>
                  <a:lnTo>
                    <a:pt x="615988" y="468744"/>
                  </a:lnTo>
                  <a:close/>
                </a:path>
                <a:path w="1270635" h="774064">
                  <a:moveTo>
                    <a:pt x="633831" y="480275"/>
                  </a:moveTo>
                  <a:lnTo>
                    <a:pt x="630694" y="478243"/>
                  </a:lnTo>
                  <a:lnTo>
                    <a:pt x="627557" y="476211"/>
                  </a:lnTo>
                  <a:lnTo>
                    <a:pt x="624547" y="480542"/>
                  </a:lnTo>
                  <a:lnTo>
                    <a:pt x="631253" y="484860"/>
                  </a:lnTo>
                  <a:lnTo>
                    <a:pt x="633831" y="480275"/>
                  </a:lnTo>
                  <a:close/>
                </a:path>
                <a:path w="1270635" h="774064">
                  <a:moveTo>
                    <a:pt x="652030" y="491248"/>
                  </a:moveTo>
                  <a:lnTo>
                    <a:pt x="648830" y="489318"/>
                  </a:lnTo>
                  <a:lnTo>
                    <a:pt x="645629" y="487387"/>
                  </a:lnTo>
                  <a:lnTo>
                    <a:pt x="642645" y="491731"/>
                  </a:lnTo>
                  <a:lnTo>
                    <a:pt x="649478" y="495858"/>
                  </a:lnTo>
                  <a:lnTo>
                    <a:pt x="652030" y="491248"/>
                  </a:lnTo>
                  <a:close/>
                </a:path>
                <a:path w="1270635" h="774064">
                  <a:moveTo>
                    <a:pt x="670217" y="502246"/>
                  </a:moveTo>
                  <a:lnTo>
                    <a:pt x="667016" y="500316"/>
                  </a:lnTo>
                  <a:lnTo>
                    <a:pt x="663816" y="498386"/>
                  </a:lnTo>
                  <a:lnTo>
                    <a:pt x="660869" y="502742"/>
                  </a:lnTo>
                  <a:lnTo>
                    <a:pt x="667689" y="506882"/>
                  </a:lnTo>
                  <a:lnTo>
                    <a:pt x="670217" y="502246"/>
                  </a:lnTo>
                  <a:close/>
                </a:path>
                <a:path w="1270635" h="774064">
                  <a:moveTo>
                    <a:pt x="688403" y="513245"/>
                  </a:moveTo>
                  <a:lnTo>
                    <a:pt x="685203" y="511314"/>
                  </a:lnTo>
                  <a:lnTo>
                    <a:pt x="682002" y="509384"/>
                  </a:lnTo>
                  <a:lnTo>
                    <a:pt x="679081" y="513765"/>
                  </a:lnTo>
                  <a:lnTo>
                    <a:pt x="685914" y="517893"/>
                  </a:lnTo>
                  <a:lnTo>
                    <a:pt x="688403" y="513245"/>
                  </a:lnTo>
                  <a:close/>
                </a:path>
                <a:path w="1270635" h="774064">
                  <a:moveTo>
                    <a:pt x="706577" y="524256"/>
                  </a:moveTo>
                  <a:lnTo>
                    <a:pt x="703376" y="522325"/>
                  </a:lnTo>
                  <a:lnTo>
                    <a:pt x="700176" y="520395"/>
                  </a:lnTo>
                  <a:lnTo>
                    <a:pt x="697280" y="524789"/>
                  </a:lnTo>
                  <a:lnTo>
                    <a:pt x="704113" y="528916"/>
                  </a:lnTo>
                  <a:lnTo>
                    <a:pt x="706577" y="524256"/>
                  </a:lnTo>
                  <a:close/>
                </a:path>
                <a:path w="1270635" h="774064">
                  <a:moveTo>
                    <a:pt x="724890" y="535012"/>
                  </a:moveTo>
                  <a:lnTo>
                    <a:pt x="721639" y="533184"/>
                  </a:lnTo>
                  <a:lnTo>
                    <a:pt x="718388" y="531355"/>
                  </a:lnTo>
                  <a:lnTo>
                    <a:pt x="715518" y="535774"/>
                  </a:lnTo>
                  <a:lnTo>
                    <a:pt x="722464" y="539686"/>
                  </a:lnTo>
                  <a:lnTo>
                    <a:pt x="724890" y="535012"/>
                  </a:lnTo>
                  <a:close/>
                </a:path>
                <a:path w="1270635" h="774064">
                  <a:moveTo>
                    <a:pt x="743407" y="545439"/>
                  </a:moveTo>
                  <a:lnTo>
                    <a:pt x="740156" y="543610"/>
                  </a:lnTo>
                  <a:lnTo>
                    <a:pt x="736904" y="541782"/>
                  </a:lnTo>
                  <a:lnTo>
                    <a:pt x="734060" y="546227"/>
                  </a:lnTo>
                  <a:lnTo>
                    <a:pt x="741019" y="550138"/>
                  </a:lnTo>
                  <a:lnTo>
                    <a:pt x="743407" y="545439"/>
                  </a:lnTo>
                  <a:close/>
                </a:path>
                <a:path w="1270635" h="774064">
                  <a:moveTo>
                    <a:pt x="761923" y="555866"/>
                  </a:moveTo>
                  <a:lnTo>
                    <a:pt x="758672" y="554037"/>
                  </a:lnTo>
                  <a:lnTo>
                    <a:pt x="755421" y="552208"/>
                  </a:lnTo>
                  <a:lnTo>
                    <a:pt x="752614" y="556666"/>
                  </a:lnTo>
                  <a:lnTo>
                    <a:pt x="759574" y="560578"/>
                  </a:lnTo>
                  <a:lnTo>
                    <a:pt x="761923" y="555866"/>
                  </a:lnTo>
                  <a:close/>
                </a:path>
                <a:path w="1270635" h="774064">
                  <a:moveTo>
                    <a:pt x="780440" y="566293"/>
                  </a:moveTo>
                  <a:lnTo>
                    <a:pt x="777189" y="564464"/>
                  </a:lnTo>
                  <a:lnTo>
                    <a:pt x="773938" y="562635"/>
                  </a:lnTo>
                  <a:lnTo>
                    <a:pt x="771169" y="567105"/>
                  </a:lnTo>
                  <a:lnTo>
                    <a:pt x="778116" y="571030"/>
                  </a:lnTo>
                  <a:lnTo>
                    <a:pt x="780440" y="566293"/>
                  </a:lnTo>
                  <a:close/>
                </a:path>
                <a:path w="1270635" h="774064">
                  <a:moveTo>
                    <a:pt x="798957" y="576719"/>
                  </a:moveTo>
                  <a:lnTo>
                    <a:pt x="795705" y="574890"/>
                  </a:lnTo>
                  <a:lnTo>
                    <a:pt x="792454" y="573062"/>
                  </a:lnTo>
                  <a:lnTo>
                    <a:pt x="789711" y="577557"/>
                  </a:lnTo>
                  <a:lnTo>
                    <a:pt x="796671" y="581469"/>
                  </a:lnTo>
                  <a:lnTo>
                    <a:pt x="798957" y="576719"/>
                  </a:lnTo>
                  <a:close/>
                </a:path>
                <a:path w="1270635" h="774064">
                  <a:moveTo>
                    <a:pt x="817816" y="586536"/>
                  </a:moveTo>
                  <a:lnTo>
                    <a:pt x="814501" y="584809"/>
                  </a:lnTo>
                  <a:lnTo>
                    <a:pt x="811187" y="583082"/>
                  </a:lnTo>
                  <a:lnTo>
                    <a:pt x="808482" y="587616"/>
                  </a:lnTo>
                  <a:lnTo>
                    <a:pt x="815568" y="591299"/>
                  </a:lnTo>
                  <a:lnTo>
                    <a:pt x="817816" y="586536"/>
                  </a:lnTo>
                  <a:close/>
                </a:path>
                <a:path w="1270635" h="774064">
                  <a:moveTo>
                    <a:pt x="836663" y="596353"/>
                  </a:moveTo>
                  <a:lnTo>
                    <a:pt x="833348" y="594626"/>
                  </a:lnTo>
                  <a:lnTo>
                    <a:pt x="830033" y="592899"/>
                  </a:lnTo>
                  <a:lnTo>
                    <a:pt x="827366" y="597446"/>
                  </a:lnTo>
                  <a:lnTo>
                    <a:pt x="834453" y="601129"/>
                  </a:lnTo>
                  <a:lnTo>
                    <a:pt x="836663" y="596353"/>
                  </a:lnTo>
                  <a:close/>
                </a:path>
                <a:path w="1270635" h="774064">
                  <a:moveTo>
                    <a:pt x="855497" y="606171"/>
                  </a:moveTo>
                  <a:lnTo>
                    <a:pt x="852182" y="604443"/>
                  </a:lnTo>
                  <a:lnTo>
                    <a:pt x="848868" y="602716"/>
                  </a:lnTo>
                  <a:lnTo>
                    <a:pt x="846239" y="607288"/>
                  </a:lnTo>
                  <a:lnTo>
                    <a:pt x="853325" y="610971"/>
                  </a:lnTo>
                  <a:lnTo>
                    <a:pt x="855497" y="606171"/>
                  </a:lnTo>
                  <a:close/>
                </a:path>
                <a:path w="1270635" h="774064">
                  <a:moveTo>
                    <a:pt x="874344" y="615975"/>
                  </a:moveTo>
                  <a:lnTo>
                    <a:pt x="871029" y="614248"/>
                  </a:lnTo>
                  <a:lnTo>
                    <a:pt x="867714" y="612521"/>
                  </a:lnTo>
                  <a:lnTo>
                    <a:pt x="865124" y="617105"/>
                  </a:lnTo>
                  <a:lnTo>
                    <a:pt x="872197" y="620788"/>
                  </a:lnTo>
                  <a:lnTo>
                    <a:pt x="874344" y="615975"/>
                  </a:lnTo>
                  <a:close/>
                </a:path>
                <a:path w="1270635" h="774064">
                  <a:moveTo>
                    <a:pt x="893445" y="625284"/>
                  </a:moveTo>
                  <a:lnTo>
                    <a:pt x="890079" y="623671"/>
                  </a:lnTo>
                  <a:lnTo>
                    <a:pt x="886714" y="622058"/>
                  </a:lnTo>
                  <a:lnTo>
                    <a:pt x="884148" y="626668"/>
                  </a:lnTo>
                  <a:lnTo>
                    <a:pt x="891362" y="630110"/>
                  </a:lnTo>
                  <a:lnTo>
                    <a:pt x="893445" y="625284"/>
                  </a:lnTo>
                  <a:close/>
                </a:path>
                <a:path w="1270635" h="774064">
                  <a:moveTo>
                    <a:pt x="912609" y="634441"/>
                  </a:moveTo>
                  <a:lnTo>
                    <a:pt x="909243" y="632828"/>
                  </a:lnTo>
                  <a:lnTo>
                    <a:pt x="905878" y="631215"/>
                  </a:lnTo>
                  <a:lnTo>
                    <a:pt x="903363" y="635850"/>
                  </a:lnTo>
                  <a:lnTo>
                    <a:pt x="910564" y="639292"/>
                  </a:lnTo>
                  <a:lnTo>
                    <a:pt x="912609" y="634441"/>
                  </a:lnTo>
                  <a:close/>
                </a:path>
                <a:path w="1270635" h="774064">
                  <a:moveTo>
                    <a:pt x="931786" y="643585"/>
                  </a:moveTo>
                  <a:lnTo>
                    <a:pt x="928420" y="641972"/>
                  </a:lnTo>
                  <a:lnTo>
                    <a:pt x="925055" y="640359"/>
                  </a:lnTo>
                  <a:lnTo>
                    <a:pt x="922578" y="645020"/>
                  </a:lnTo>
                  <a:lnTo>
                    <a:pt x="929779" y="648449"/>
                  </a:lnTo>
                  <a:lnTo>
                    <a:pt x="931786" y="643585"/>
                  </a:lnTo>
                  <a:close/>
                </a:path>
                <a:path w="1270635" h="774064">
                  <a:moveTo>
                    <a:pt x="950963" y="652741"/>
                  </a:moveTo>
                  <a:lnTo>
                    <a:pt x="947597" y="651129"/>
                  </a:lnTo>
                  <a:lnTo>
                    <a:pt x="944232" y="649516"/>
                  </a:lnTo>
                  <a:lnTo>
                    <a:pt x="941793" y="654189"/>
                  </a:lnTo>
                  <a:lnTo>
                    <a:pt x="948994" y="657631"/>
                  </a:lnTo>
                  <a:lnTo>
                    <a:pt x="950963" y="652741"/>
                  </a:lnTo>
                  <a:close/>
                </a:path>
                <a:path w="1270635" h="774064">
                  <a:moveTo>
                    <a:pt x="970368" y="661403"/>
                  </a:moveTo>
                  <a:lnTo>
                    <a:pt x="966939" y="659917"/>
                  </a:lnTo>
                  <a:lnTo>
                    <a:pt x="963510" y="658431"/>
                  </a:lnTo>
                  <a:lnTo>
                    <a:pt x="961123" y="663130"/>
                  </a:lnTo>
                  <a:lnTo>
                    <a:pt x="968438" y="666305"/>
                  </a:lnTo>
                  <a:lnTo>
                    <a:pt x="970368" y="661403"/>
                  </a:lnTo>
                  <a:close/>
                </a:path>
                <a:path w="1270635" h="774064">
                  <a:moveTo>
                    <a:pt x="989850" y="669848"/>
                  </a:moveTo>
                  <a:lnTo>
                    <a:pt x="986421" y="668362"/>
                  </a:lnTo>
                  <a:lnTo>
                    <a:pt x="982992" y="666877"/>
                  </a:lnTo>
                  <a:lnTo>
                    <a:pt x="980643" y="671601"/>
                  </a:lnTo>
                  <a:lnTo>
                    <a:pt x="987971" y="674776"/>
                  </a:lnTo>
                  <a:lnTo>
                    <a:pt x="989850" y="669848"/>
                  </a:lnTo>
                  <a:close/>
                </a:path>
                <a:path w="1270635" h="774064">
                  <a:moveTo>
                    <a:pt x="1009345" y="678294"/>
                  </a:moveTo>
                  <a:lnTo>
                    <a:pt x="1005916" y="676808"/>
                  </a:lnTo>
                  <a:lnTo>
                    <a:pt x="1002487" y="675322"/>
                  </a:lnTo>
                  <a:lnTo>
                    <a:pt x="1000188" y="680059"/>
                  </a:lnTo>
                  <a:lnTo>
                    <a:pt x="1007516" y="683234"/>
                  </a:lnTo>
                  <a:lnTo>
                    <a:pt x="1009345" y="678294"/>
                  </a:lnTo>
                  <a:close/>
                </a:path>
                <a:path w="1270635" h="774064">
                  <a:moveTo>
                    <a:pt x="1028839" y="686739"/>
                  </a:moveTo>
                  <a:lnTo>
                    <a:pt x="1025410" y="685253"/>
                  </a:lnTo>
                  <a:lnTo>
                    <a:pt x="1021981" y="683768"/>
                  </a:lnTo>
                  <a:lnTo>
                    <a:pt x="1019733" y="688530"/>
                  </a:lnTo>
                  <a:lnTo>
                    <a:pt x="1027049" y="691705"/>
                  </a:lnTo>
                  <a:lnTo>
                    <a:pt x="1028839" y="686739"/>
                  </a:lnTo>
                  <a:close/>
                </a:path>
                <a:path w="1270635" h="774064">
                  <a:moveTo>
                    <a:pt x="1048562" y="694601"/>
                  </a:moveTo>
                  <a:lnTo>
                    <a:pt x="1045083" y="693254"/>
                  </a:lnTo>
                  <a:lnTo>
                    <a:pt x="1041603" y="691896"/>
                  </a:lnTo>
                  <a:lnTo>
                    <a:pt x="1039393" y="696683"/>
                  </a:lnTo>
                  <a:lnTo>
                    <a:pt x="1046835" y="699579"/>
                  </a:lnTo>
                  <a:lnTo>
                    <a:pt x="1048562" y="694601"/>
                  </a:lnTo>
                  <a:close/>
                </a:path>
                <a:path w="1270635" h="774064">
                  <a:moveTo>
                    <a:pt x="1068362" y="702297"/>
                  </a:moveTo>
                  <a:lnTo>
                    <a:pt x="1064882" y="700951"/>
                  </a:lnTo>
                  <a:lnTo>
                    <a:pt x="1061402" y="699592"/>
                  </a:lnTo>
                  <a:lnTo>
                    <a:pt x="1059243" y="704405"/>
                  </a:lnTo>
                  <a:lnTo>
                    <a:pt x="1066685" y="707301"/>
                  </a:lnTo>
                  <a:lnTo>
                    <a:pt x="1068362" y="702297"/>
                  </a:lnTo>
                  <a:close/>
                </a:path>
                <a:path w="1270635" h="774064">
                  <a:moveTo>
                    <a:pt x="1088161" y="709980"/>
                  </a:moveTo>
                  <a:lnTo>
                    <a:pt x="1084681" y="708634"/>
                  </a:lnTo>
                  <a:lnTo>
                    <a:pt x="1081201" y="707275"/>
                  </a:lnTo>
                  <a:lnTo>
                    <a:pt x="1079093" y="712101"/>
                  </a:lnTo>
                  <a:lnTo>
                    <a:pt x="1086535" y="714997"/>
                  </a:lnTo>
                  <a:lnTo>
                    <a:pt x="1088161" y="709980"/>
                  </a:lnTo>
                  <a:close/>
                </a:path>
                <a:path w="1270635" h="774064">
                  <a:moveTo>
                    <a:pt x="1107960" y="717689"/>
                  </a:moveTo>
                  <a:lnTo>
                    <a:pt x="1104480" y="716330"/>
                  </a:lnTo>
                  <a:lnTo>
                    <a:pt x="1101001" y="714971"/>
                  </a:lnTo>
                  <a:lnTo>
                    <a:pt x="1098943" y="719823"/>
                  </a:lnTo>
                  <a:lnTo>
                    <a:pt x="1106385" y="722718"/>
                  </a:lnTo>
                  <a:lnTo>
                    <a:pt x="1107960" y="717689"/>
                  </a:lnTo>
                  <a:close/>
                </a:path>
                <a:path w="1270635" h="774064">
                  <a:moveTo>
                    <a:pt x="1128052" y="724598"/>
                  </a:moveTo>
                  <a:lnTo>
                    <a:pt x="1124521" y="723379"/>
                  </a:lnTo>
                  <a:lnTo>
                    <a:pt x="1120990" y="722172"/>
                  </a:lnTo>
                  <a:lnTo>
                    <a:pt x="1118984" y="727036"/>
                  </a:lnTo>
                  <a:lnTo>
                    <a:pt x="1126528" y="729627"/>
                  </a:lnTo>
                  <a:lnTo>
                    <a:pt x="1128052" y="724598"/>
                  </a:lnTo>
                  <a:close/>
                </a:path>
                <a:path w="1270635" h="774064">
                  <a:moveTo>
                    <a:pt x="1148143" y="731494"/>
                  </a:moveTo>
                  <a:lnTo>
                    <a:pt x="1144612" y="730275"/>
                  </a:lnTo>
                  <a:lnTo>
                    <a:pt x="1141082" y="729068"/>
                  </a:lnTo>
                  <a:lnTo>
                    <a:pt x="1139126" y="733958"/>
                  </a:lnTo>
                  <a:lnTo>
                    <a:pt x="1146683" y="736549"/>
                  </a:lnTo>
                  <a:lnTo>
                    <a:pt x="1148143" y="731494"/>
                  </a:lnTo>
                  <a:close/>
                </a:path>
                <a:path w="1270635" h="774064">
                  <a:moveTo>
                    <a:pt x="1168222" y="738390"/>
                  </a:moveTo>
                  <a:lnTo>
                    <a:pt x="1164691" y="737171"/>
                  </a:lnTo>
                  <a:lnTo>
                    <a:pt x="1161161" y="735965"/>
                  </a:lnTo>
                  <a:lnTo>
                    <a:pt x="1159256" y="740867"/>
                  </a:lnTo>
                  <a:lnTo>
                    <a:pt x="1166812" y="743458"/>
                  </a:lnTo>
                  <a:lnTo>
                    <a:pt x="1168222" y="738390"/>
                  </a:lnTo>
                  <a:close/>
                </a:path>
                <a:path w="1270635" h="774064">
                  <a:moveTo>
                    <a:pt x="1188402" y="745020"/>
                  </a:moveTo>
                  <a:lnTo>
                    <a:pt x="1184821" y="743953"/>
                  </a:lnTo>
                  <a:lnTo>
                    <a:pt x="1181239" y="742886"/>
                  </a:lnTo>
                  <a:lnTo>
                    <a:pt x="1179398" y="747826"/>
                  </a:lnTo>
                  <a:lnTo>
                    <a:pt x="1187056" y="750112"/>
                  </a:lnTo>
                  <a:lnTo>
                    <a:pt x="1188402" y="745020"/>
                  </a:lnTo>
                  <a:close/>
                </a:path>
                <a:path w="1270635" h="774064">
                  <a:moveTo>
                    <a:pt x="1208760" y="751078"/>
                  </a:moveTo>
                  <a:lnTo>
                    <a:pt x="1205179" y="750011"/>
                  </a:lnTo>
                  <a:lnTo>
                    <a:pt x="1201597" y="748944"/>
                  </a:lnTo>
                  <a:lnTo>
                    <a:pt x="1199819" y="753910"/>
                  </a:lnTo>
                  <a:lnTo>
                    <a:pt x="1207465" y="756183"/>
                  </a:lnTo>
                  <a:lnTo>
                    <a:pt x="1208760" y="751078"/>
                  </a:lnTo>
                  <a:close/>
                </a:path>
                <a:path w="1270635" h="774064">
                  <a:moveTo>
                    <a:pt x="1229118" y="757135"/>
                  </a:moveTo>
                  <a:lnTo>
                    <a:pt x="1225537" y="756069"/>
                  </a:lnTo>
                  <a:lnTo>
                    <a:pt x="1221955" y="755002"/>
                  </a:lnTo>
                  <a:lnTo>
                    <a:pt x="1220228" y="759980"/>
                  </a:lnTo>
                  <a:lnTo>
                    <a:pt x="1227886" y="762254"/>
                  </a:lnTo>
                  <a:lnTo>
                    <a:pt x="1229118" y="757135"/>
                  </a:lnTo>
                  <a:close/>
                </a:path>
                <a:path w="1270635" h="774064">
                  <a:moveTo>
                    <a:pt x="1249464" y="763206"/>
                  </a:moveTo>
                  <a:lnTo>
                    <a:pt x="1245882" y="762139"/>
                  </a:lnTo>
                  <a:lnTo>
                    <a:pt x="1242301" y="761072"/>
                  </a:lnTo>
                  <a:lnTo>
                    <a:pt x="1240637" y="766064"/>
                  </a:lnTo>
                  <a:lnTo>
                    <a:pt x="1248295" y="768350"/>
                  </a:lnTo>
                  <a:lnTo>
                    <a:pt x="1249464" y="763206"/>
                  </a:lnTo>
                  <a:close/>
                </a:path>
                <a:path w="1270635" h="774064">
                  <a:moveTo>
                    <a:pt x="1270012" y="768578"/>
                  </a:moveTo>
                  <a:lnTo>
                    <a:pt x="1266393" y="767664"/>
                  </a:lnTo>
                  <a:lnTo>
                    <a:pt x="1262773" y="766749"/>
                  </a:lnTo>
                  <a:lnTo>
                    <a:pt x="1261160" y="771779"/>
                  </a:lnTo>
                  <a:lnTo>
                    <a:pt x="1268907" y="773722"/>
                  </a:lnTo>
                  <a:lnTo>
                    <a:pt x="1270012" y="76857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 descr=""/>
            <p:cNvSpPr/>
            <p:nvPr/>
          </p:nvSpPr>
          <p:spPr>
            <a:xfrm>
              <a:off x="2054148" y="6206540"/>
              <a:ext cx="323215" cy="57785"/>
            </a:xfrm>
            <a:custGeom>
              <a:avLst/>
              <a:gdLst/>
              <a:ahLst/>
              <a:cxnLst/>
              <a:rect l="l" t="t" r="r" b="b"/>
              <a:pathLst>
                <a:path w="323214" h="57785">
                  <a:moveTo>
                    <a:pt x="8851" y="1828"/>
                  </a:moveTo>
                  <a:lnTo>
                    <a:pt x="5232" y="914"/>
                  </a:lnTo>
                  <a:lnTo>
                    <a:pt x="1612" y="0"/>
                  </a:lnTo>
                  <a:lnTo>
                    <a:pt x="0" y="5029"/>
                  </a:lnTo>
                  <a:lnTo>
                    <a:pt x="7747" y="6972"/>
                  </a:lnTo>
                  <a:lnTo>
                    <a:pt x="8851" y="1828"/>
                  </a:lnTo>
                  <a:close/>
                </a:path>
                <a:path w="323214" h="57785">
                  <a:moveTo>
                    <a:pt x="29438" y="7010"/>
                  </a:moveTo>
                  <a:lnTo>
                    <a:pt x="25819" y="6096"/>
                  </a:lnTo>
                  <a:lnTo>
                    <a:pt x="22199" y="5181"/>
                  </a:lnTo>
                  <a:lnTo>
                    <a:pt x="20650" y="10223"/>
                  </a:lnTo>
                  <a:lnTo>
                    <a:pt x="28397" y="12179"/>
                  </a:lnTo>
                  <a:lnTo>
                    <a:pt x="29438" y="7010"/>
                  </a:lnTo>
                  <a:close/>
                </a:path>
                <a:path w="323214" h="57785">
                  <a:moveTo>
                    <a:pt x="50025" y="12204"/>
                  </a:moveTo>
                  <a:lnTo>
                    <a:pt x="46405" y="11290"/>
                  </a:lnTo>
                  <a:lnTo>
                    <a:pt x="42786" y="10375"/>
                  </a:lnTo>
                  <a:lnTo>
                    <a:pt x="41300" y="15430"/>
                  </a:lnTo>
                  <a:lnTo>
                    <a:pt x="49047" y="17386"/>
                  </a:lnTo>
                  <a:lnTo>
                    <a:pt x="50025" y="12204"/>
                  </a:lnTo>
                  <a:close/>
                </a:path>
                <a:path w="323214" h="57785">
                  <a:moveTo>
                    <a:pt x="70700" y="17068"/>
                  </a:moveTo>
                  <a:lnTo>
                    <a:pt x="67043" y="16319"/>
                  </a:lnTo>
                  <a:lnTo>
                    <a:pt x="63385" y="15570"/>
                  </a:lnTo>
                  <a:lnTo>
                    <a:pt x="61963" y="20650"/>
                  </a:lnTo>
                  <a:lnTo>
                    <a:pt x="69786" y="22263"/>
                  </a:lnTo>
                  <a:lnTo>
                    <a:pt x="70700" y="17068"/>
                  </a:lnTo>
                  <a:close/>
                </a:path>
                <a:path w="323214" h="57785">
                  <a:moveTo>
                    <a:pt x="91490" y="21348"/>
                  </a:moveTo>
                  <a:lnTo>
                    <a:pt x="87833" y="20599"/>
                  </a:lnTo>
                  <a:lnTo>
                    <a:pt x="84175" y="19850"/>
                  </a:lnTo>
                  <a:lnTo>
                    <a:pt x="82829" y="24942"/>
                  </a:lnTo>
                  <a:lnTo>
                    <a:pt x="90652" y="26555"/>
                  </a:lnTo>
                  <a:lnTo>
                    <a:pt x="91490" y="21348"/>
                  </a:lnTo>
                  <a:close/>
                </a:path>
                <a:path w="323214" h="57785">
                  <a:moveTo>
                    <a:pt x="112293" y="25641"/>
                  </a:moveTo>
                  <a:lnTo>
                    <a:pt x="108635" y="24892"/>
                  </a:lnTo>
                  <a:lnTo>
                    <a:pt x="104978" y="24142"/>
                  </a:lnTo>
                  <a:lnTo>
                    <a:pt x="103695" y="29248"/>
                  </a:lnTo>
                  <a:lnTo>
                    <a:pt x="111518" y="30861"/>
                  </a:lnTo>
                  <a:lnTo>
                    <a:pt x="112293" y="25641"/>
                  </a:lnTo>
                  <a:close/>
                </a:path>
                <a:path w="323214" h="57785">
                  <a:moveTo>
                    <a:pt x="133083" y="29921"/>
                  </a:moveTo>
                  <a:lnTo>
                    <a:pt x="129425" y="29171"/>
                  </a:lnTo>
                  <a:lnTo>
                    <a:pt x="125768" y="28422"/>
                  </a:lnTo>
                  <a:lnTo>
                    <a:pt x="124561" y="33540"/>
                  </a:lnTo>
                  <a:lnTo>
                    <a:pt x="132384" y="35153"/>
                  </a:lnTo>
                  <a:lnTo>
                    <a:pt x="133083" y="29921"/>
                  </a:lnTo>
                  <a:close/>
                </a:path>
                <a:path w="323214" h="57785">
                  <a:moveTo>
                    <a:pt x="154051" y="33274"/>
                  </a:moveTo>
                  <a:lnTo>
                    <a:pt x="150368" y="32677"/>
                  </a:lnTo>
                  <a:lnTo>
                    <a:pt x="146685" y="32092"/>
                  </a:lnTo>
                  <a:lnTo>
                    <a:pt x="145529" y="37236"/>
                  </a:lnTo>
                  <a:lnTo>
                    <a:pt x="153428" y="38493"/>
                  </a:lnTo>
                  <a:lnTo>
                    <a:pt x="154051" y="33274"/>
                  </a:lnTo>
                  <a:close/>
                </a:path>
                <a:path w="323214" h="57785">
                  <a:moveTo>
                    <a:pt x="175018" y="36639"/>
                  </a:moveTo>
                  <a:lnTo>
                    <a:pt x="171335" y="36042"/>
                  </a:lnTo>
                  <a:lnTo>
                    <a:pt x="167652" y="35458"/>
                  </a:lnTo>
                  <a:lnTo>
                    <a:pt x="166573" y="40614"/>
                  </a:lnTo>
                  <a:lnTo>
                    <a:pt x="174459" y="41871"/>
                  </a:lnTo>
                  <a:lnTo>
                    <a:pt x="175018" y="36639"/>
                  </a:lnTo>
                  <a:close/>
                </a:path>
                <a:path w="323214" h="57785">
                  <a:moveTo>
                    <a:pt x="195986" y="40005"/>
                  </a:moveTo>
                  <a:lnTo>
                    <a:pt x="192303" y="39408"/>
                  </a:lnTo>
                  <a:lnTo>
                    <a:pt x="188620" y="38823"/>
                  </a:lnTo>
                  <a:lnTo>
                    <a:pt x="187617" y="43980"/>
                  </a:lnTo>
                  <a:lnTo>
                    <a:pt x="195503" y="45250"/>
                  </a:lnTo>
                  <a:lnTo>
                    <a:pt x="195986" y="40005"/>
                  </a:lnTo>
                  <a:close/>
                </a:path>
                <a:path w="323214" h="57785">
                  <a:moveTo>
                    <a:pt x="217055" y="42646"/>
                  </a:moveTo>
                  <a:lnTo>
                    <a:pt x="213347" y="42214"/>
                  </a:lnTo>
                  <a:lnTo>
                    <a:pt x="209638" y="41795"/>
                  </a:lnTo>
                  <a:lnTo>
                    <a:pt x="208699" y="46977"/>
                  </a:lnTo>
                  <a:lnTo>
                    <a:pt x="216636" y="47891"/>
                  </a:lnTo>
                  <a:lnTo>
                    <a:pt x="217055" y="42646"/>
                  </a:lnTo>
                  <a:close/>
                </a:path>
                <a:path w="323214" h="57785">
                  <a:moveTo>
                    <a:pt x="238150" y="45059"/>
                  </a:moveTo>
                  <a:lnTo>
                    <a:pt x="234442" y="44627"/>
                  </a:lnTo>
                  <a:lnTo>
                    <a:pt x="230733" y="44196"/>
                  </a:lnTo>
                  <a:lnTo>
                    <a:pt x="229870" y="49403"/>
                  </a:lnTo>
                  <a:lnTo>
                    <a:pt x="237807" y="50317"/>
                  </a:lnTo>
                  <a:lnTo>
                    <a:pt x="238150" y="45059"/>
                  </a:lnTo>
                  <a:close/>
                </a:path>
                <a:path w="323214" h="57785">
                  <a:moveTo>
                    <a:pt x="259232" y="47485"/>
                  </a:moveTo>
                  <a:lnTo>
                    <a:pt x="255524" y="47053"/>
                  </a:lnTo>
                  <a:lnTo>
                    <a:pt x="251815" y="46621"/>
                  </a:lnTo>
                  <a:lnTo>
                    <a:pt x="251028" y="51828"/>
                  </a:lnTo>
                  <a:lnTo>
                    <a:pt x="258965" y="52743"/>
                  </a:lnTo>
                  <a:lnTo>
                    <a:pt x="259232" y="47485"/>
                  </a:lnTo>
                  <a:close/>
                </a:path>
                <a:path w="323214" h="57785">
                  <a:moveTo>
                    <a:pt x="280377" y="49352"/>
                  </a:moveTo>
                  <a:lnTo>
                    <a:pt x="276656" y="49098"/>
                  </a:lnTo>
                  <a:lnTo>
                    <a:pt x="272935" y="48844"/>
                  </a:lnTo>
                  <a:lnTo>
                    <a:pt x="272224" y="54063"/>
                  </a:lnTo>
                  <a:lnTo>
                    <a:pt x="280187" y="54622"/>
                  </a:lnTo>
                  <a:lnTo>
                    <a:pt x="280377" y="49352"/>
                  </a:lnTo>
                  <a:close/>
                </a:path>
                <a:path w="323214" h="57785">
                  <a:moveTo>
                    <a:pt x="301561" y="50825"/>
                  </a:moveTo>
                  <a:lnTo>
                    <a:pt x="297840" y="50571"/>
                  </a:lnTo>
                  <a:lnTo>
                    <a:pt x="294119" y="50317"/>
                  </a:lnTo>
                  <a:lnTo>
                    <a:pt x="293471" y="55537"/>
                  </a:lnTo>
                  <a:lnTo>
                    <a:pt x="301447" y="56095"/>
                  </a:lnTo>
                  <a:lnTo>
                    <a:pt x="301561" y="50825"/>
                  </a:lnTo>
                  <a:close/>
                </a:path>
                <a:path w="323214" h="57785">
                  <a:moveTo>
                    <a:pt x="322745" y="52298"/>
                  </a:moveTo>
                  <a:lnTo>
                    <a:pt x="319024" y="52044"/>
                  </a:lnTo>
                  <a:lnTo>
                    <a:pt x="315302" y="51790"/>
                  </a:lnTo>
                  <a:lnTo>
                    <a:pt x="314731" y="57023"/>
                  </a:lnTo>
                  <a:lnTo>
                    <a:pt x="322707" y="57581"/>
                  </a:lnTo>
                  <a:lnTo>
                    <a:pt x="322745" y="5229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 descr=""/>
            <p:cNvSpPr/>
            <p:nvPr/>
          </p:nvSpPr>
          <p:spPr>
            <a:xfrm>
              <a:off x="2390148" y="6261809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5" h="0">
                  <a:moveTo>
                    <a:pt x="0" y="0"/>
                  </a:moveTo>
                  <a:lnTo>
                    <a:pt x="178310" y="0"/>
                  </a:lnTo>
                </a:path>
              </a:pathLst>
            </a:custGeom>
            <a:ln w="946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 descr=""/>
            <p:cNvSpPr/>
            <p:nvPr/>
          </p:nvSpPr>
          <p:spPr>
            <a:xfrm>
              <a:off x="2581567" y="5750674"/>
              <a:ext cx="1402080" cy="511175"/>
            </a:xfrm>
            <a:custGeom>
              <a:avLst/>
              <a:gdLst/>
              <a:ahLst/>
              <a:cxnLst/>
              <a:rect l="l" t="t" r="r" b="b"/>
              <a:pathLst>
                <a:path w="1402079" h="511175">
                  <a:moveTo>
                    <a:pt x="8128" y="510032"/>
                  </a:moveTo>
                  <a:lnTo>
                    <a:pt x="7416" y="504812"/>
                  </a:lnTo>
                  <a:lnTo>
                    <a:pt x="3708" y="505193"/>
                  </a:lnTo>
                  <a:lnTo>
                    <a:pt x="0" y="505574"/>
                  </a:lnTo>
                  <a:lnTo>
                    <a:pt x="177" y="510844"/>
                  </a:lnTo>
                  <a:lnTo>
                    <a:pt x="8128" y="510032"/>
                  </a:lnTo>
                  <a:close/>
                </a:path>
                <a:path w="1402079" h="511175">
                  <a:moveTo>
                    <a:pt x="29311" y="507860"/>
                  </a:moveTo>
                  <a:lnTo>
                    <a:pt x="28536" y="502653"/>
                  </a:lnTo>
                  <a:lnTo>
                    <a:pt x="24828" y="503034"/>
                  </a:lnTo>
                  <a:lnTo>
                    <a:pt x="21120" y="503415"/>
                  </a:lnTo>
                  <a:lnTo>
                    <a:pt x="21361" y="508673"/>
                  </a:lnTo>
                  <a:lnTo>
                    <a:pt x="29311" y="507860"/>
                  </a:lnTo>
                  <a:close/>
                </a:path>
                <a:path w="1402079" h="511175">
                  <a:moveTo>
                    <a:pt x="50520" y="505701"/>
                  </a:moveTo>
                  <a:lnTo>
                    <a:pt x="49669" y="500494"/>
                  </a:lnTo>
                  <a:lnTo>
                    <a:pt x="45961" y="500875"/>
                  </a:lnTo>
                  <a:lnTo>
                    <a:pt x="42252" y="501256"/>
                  </a:lnTo>
                  <a:lnTo>
                    <a:pt x="42570" y="506514"/>
                  </a:lnTo>
                  <a:lnTo>
                    <a:pt x="50520" y="505701"/>
                  </a:lnTo>
                  <a:close/>
                </a:path>
                <a:path w="1402079" h="511175">
                  <a:moveTo>
                    <a:pt x="71666" y="503212"/>
                  </a:moveTo>
                  <a:lnTo>
                    <a:pt x="70751" y="498030"/>
                  </a:lnTo>
                  <a:lnTo>
                    <a:pt x="67056" y="498551"/>
                  </a:lnTo>
                  <a:lnTo>
                    <a:pt x="63360" y="499071"/>
                  </a:lnTo>
                  <a:lnTo>
                    <a:pt x="63754" y="504329"/>
                  </a:lnTo>
                  <a:lnTo>
                    <a:pt x="71666" y="503212"/>
                  </a:lnTo>
                  <a:close/>
                </a:path>
                <a:path w="1402079" h="511175">
                  <a:moveTo>
                    <a:pt x="92760" y="500214"/>
                  </a:moveTo>
                  <a:lnTo>
                    <a:pt x="91782" y="495046"/>
                  </a:lnTo>
                  <a:lnTo>
                    <a:pt x="88087" y="495566"/>
                  </a:lnTo>
                  <a:lnTo>
                    <a:pt x="84391" y="496087"/>
                  </a:lnTo>
                  <a:lnTo>
                    <a:pt x="84848" y="501345"/>
                  </a:lnTo>
                  <a:lnTo>
                    <a:pt x="92760" y="500214"/>
                  </a:lnTo>
                  <a:close/>
                </a:path>
                <a:path w="1402079" h="511175">
                  <a:moveTo>
                    <a:pt x="113842" y="497230"/>
                  </a:moveTo>
                  <a:lnTo>
                    <a:pt x="112801" y="492061"/>
                  </a:lnTo>
                  <a:lnTo>
                    <a:pt x="109105" y="492582"/>
                  </a:lnTo>
                  <a:lnTo>
                    <a:pt x="105410" y="493102"/>
                  </a:lnTo>
                  <a:lnTo>
                    <a:pt x="105943" y="498348"/>
                  </a:lnTo>
                  <a:lnTo>
                    <a:pt x="113842" y="497230"/>
                  </a:lnTo>
                  <a:close/>
                </a:path>
                <a:path w="1402079" h="511175">
                  <a:moveTo>
                    <a:pt x="134886" y="493903"/>
                  </a:moveTo>
                  <a:lnTo>
                    <a:pt x="133769" y="488759"/>
                  </a:lnTo>
                  <a:lnTo>
                    <a:pt x="130098" y="489419"/>
                  </a:lnTo>
                  <a:lnTo>
                    <a:pt x="126428" y="490080"/>
                  </a:lnTo>
                  <a:lnTo>
                    <a:pt x="127025" y="495325"/>
                  </a:lnTo>
                  <a:lnTo>
                    <a:pt x="134886" y="493903"/>
                  </a:lnTo>
                  <a:close/>
                </a:path>
                <a:path w="1402079" h="511175">
                  <a:moveTo>
                    <a:pt x="155854" y="490131"/>
                  </a:moveTo>
                  <a:lnTo>
                    <a:pt x="154673" y="485000"/>
                  </a:lnTo>
                  <a:lnTo>
                    <a:pt x="151003" y="485660"/>
                  </a:lnTo>
                  <a:lnTo>
                    <a:pt x="147332" y="486321"/>
                  </a:lnTo>
                  <a:lnTo>
                    <a:pt x="147993" y="491553"/>
                  </a:lnTo>
                  <a:lnTo>
                    <a:pt x="155854" y="490131"/>
                  </a:lnTo>
                  <a:close/>
                </a:path>
                <a:path w="1402079" h="511175">
                  <a:moveTo>
                    <a:pt x="176822" y="486346"/>
                  </a:moveTo>
                  <a:lnTo>
                    <a:pt x="175577" y="481228"/>
                  </a:lnTo>
                  <a:lnTo>
                    <a:pt x="171907" y="481888"/>
                  </a:lnTo>
                  <a:lnTo>
                    <a:pt x="168236" y="482549"/>
                  </a:lnTo>
                  <a:lnTo>
                    <a:pt x="168960" y="487768"/>
                  </a:lnTo>
                  <a:lnTo>
                    <a:pt x="176822" y="486346"/>
                  </a:lnTo>
                  <a:close/>
                </a:path>
                <a:path w="1402079" h="511175">
                  <a:moveTo>
                    <a:pt x="197713" y="482244"/>
                  </a:moveTo>
                  <a:lnTo>
                    <a:pt x="196418" y="477139"/>
                  </a:lnTo>
                  <a:lnTo>
                    <a:pt x="192773" y="477926"/>
                  </a:lnTo>
                  <a:lnTo>
                    <a:pt x="189128" y="478713"/>
                  </a:lnTo>
                  <a:lnTo>
                    <a:pt x="189915" y="483933"/>
                  </a:lnTo>
                  <a:lnTo>
                    <a:pt x="197713" y="482244"/>
                  </a:lnTo>
                  <a:close/>
                </a:path>
                <a:path w="1402079" h="511175">
                  <a:moveTo>
                    <a:pt x="218528" y="477735"/>
                  </a:moveTo>
                  <a:lnTo>
                    <a:pt x="217170" y="472643"/>
                  </a:lnTo>
                  <a:lnTo>
                    <a:pt x="213525" y="473430"/>
                  </a:lnTo>
                  <a:lnTo>
                    <a:pt x="209880" y="474218"/>
                  </a:lnTo>
                  <a:lnTo>
                    <a:pt x="210718" y="479425"/>
                  </a:lnTo>
                  <a:lnTo>
                    <a:pt x="218528" y="477735"/>
                  </a:lnTo>
                  <a:close/>
                </a:path>
                <a:path w="1402079" h="511175">
                  <a:moveTo>
                    <a:pt x="239344" y="473227"/>
                  </a:moveTo>
                  <a:lnTo>
                    <a:pt x="237921" y="468147"/>
                  </a:lnTo>
                  <a:lnTo>
                    <a:pt x="234276" y="468934"/>
                  </a:lnTo>
                  <a:lnTo>
                    <a:pt x="230632" y="469722"/>
                  </a:lnTo>
                  <a:lnTo>
                    <a:pt x="231533" y="474916"/>
                  </a:lnTo>
                  <a:lnTo>
                    <a:pt x="239344" y="473227"/>
                  </a:lnTo>
                  <a:close/>
                </a:path>
                <a:path w="1402079" h="511175">
                  <a:moveTo>
                    <a:pt x="260083" y="468388"/>
                  </a:moveTo>
                  <a:lnTo>
                    <a:pt x="258610" y="463321"/>
                  </a:lnTo>
                  <a:lnTo>
                    <a:pt x="254990" y="464235"/>
                  </a:lnTo>
                  <a:lnTo>
                    <a:pt x="251371" y="465150"/>
                  </a:lnTo>
                  <a:lnTo>
                    <a:pt x="252336" y="470331"/>
                  </a:lnTo>
                  <a:lnTo>
                    <a:pt x="260083" y="468388"/>
                  </a:lnTo>
                  <a:close/>
                </a:path>
                <a:path w="1402079" h="511175">
                  <a:moveTo>
                    <a:pt x="280733" y="463207"/>
                  </a:moveTo>
                  <a:lnTo>
                    <a:pt x="279209" y="458152"/>
                  </a:lnTo>
                  <a:lnTo>
                    <a:pt x="275590" y="459066"/>
                  </a:lnTo>
                  <a:lnTo>
                    <a:pt x="271970" y="459981"/>
                  </a:lnTo>
                  <a:lnTo>
                    <a:pt x="272986" y="465150"/>
                  </a:lnTo>
                  <a:lnTo>
                    <a:pt x="280733" y="463207"/>
                  </a:lnTo>
                  <a:close/>
                </a:path>
                <a:path w="1402079" h="511175">
                  <a:moveTo>
                    <a:pt x="301396" y="458025"/>
                  </a:moveTo>
                  <a:lnTo>
                    <a:pt x="299821" y="452983"/>
                  </a:lnTo>
                  <a:lnTo>
                    <a:pt x="296202" y="453898"/>
                  </a:lnTo>
                  <a:lnTo>
                    <a:pt x="292582" y="454812"/>
                  </a:lnTo>
                  <a:lnTo>
                    <a:pt x="293649" y="459968"/>
                  </a:lnTo>
                  <a:lnTo>
                    <a:pt x="301396" y="458025"/>
                  </a:lnTo>
                  <a:close/>
                </a:path>
                <a:path w="1402079" h="511175">
                  <a:moveTo>
                    <a:pt x="321957" y="452501"/>
                  </a:moveTo>
                  <a:lnTo>
                    <a:pt x="320332" y="447497"/>
                  </a:lnTo>
                  <a:lnTo>
                    <a:pt x="316738" y="448513"/>
                  </a:lnTo>
                  <a:lnTo>
                    <a:pt x="313143" y="449529"/>
                  </a:lnTo>
                  <a:lnTo>
                    <a:pt x="314274" y="454685"/>
                  </a:lnTo>
                  <a:lnTo>
                    <a:pt x="321957" y="452501"/>
                  </a:lnTo>
                  <a:close/>
                </a:path>
                <a:path w="1402079" h="511175">
                  <a:moveTo>
                    <a:pt x="342455" y="446697"/>
                  </a:moveTo>
                  <a:lnTo>
                    <a:pt x="340779" y="441706"/>
                  </a:lnTo>
                  <a:lnTo>
                    <a:pt x="337185" y="442722"/>
                  </a:lnTo>
                  <a:lnTo>
                    <a:pt x="333590" y="443738"/>
                  </a:lnTo>
                  <a:lnTo>
                    <a:pt x="334772" y="448881"/>
                  </a:lnTo>
                  <a:lnTo>
                    <a:pt x="342455" y="446697"/>
                  </a:lnTo>
                  <a:close/>
                </a:path>
                <a:path w="1402079" h="511175">
                  <a:moveTo>
                    <a:pt x="362940" y="440905"/>
                  </a:moveTo>
                  <a:lnTo>
                    <a:pt x="361226" y="435927"/>
                  </a:lnTo>
                  <a:lnTo>
                    <a:pt x="357632" y="436943"/>
                  </a:lnTo>
                  <a:lnTo>
                    <a:pt x="354037" y="437959"/>
                  </a:lnTo>
                  <a:lnTo>
                    <a:pt x="355269" y="443090"/>
                  </a:lnTo>
                  <a:lnTo>
                    <a:pt x="362940" y="440905"/>
                  </a:lnTo>
                  <a:close/>
                </a:path>
                <a:path w="1402079" h="511175">
                  <a:moveTo>
                    <a:pt x="383336" y="434797"/>
                  </a:moveTo>
                  <a:lnTo>
                    <a:pt x="381571" y="429831"/>
                  </a:lnTo>
                  <a:lnTo>
                    <a:pt x="378002" y="430949"/>
                  </a:lnTo>
                  <a:lnTo>
                    <a:pt x="374434" y="432066"/>
                  </a:lnTo>
                  <a:lnTo>
                    <a:pt x="375716" y="437184"/>
                  </a:lnTo>
                  <a:lnTo>
                    <a:pt x="383336" y="434797"/>
                  </a:lnTo>
                  <a:close/>
                </a:path>
                <a:path w="1402079" h="511175">
                  <a:moveTo>
                    <a:pt x="403656" y="428447"/>
                  </a:moveTo>
                  <a:lnTo>
                    <a:pt x="401853" y="423494"/>
                  </a:lnTo>
                  <a:lnTo>
                    <a:pt x="398284" y="424611"/>
                  </a:lnTo>
                  <a:lnTo>
                    <a:pt x="394716" y="425729"/>
                  </a:lnTo>
                  <a:lnTo>
                    <a:pt x="396036" y="430834"/>
                  </a:lnTo>
                  <a:lnTo>
                    <a:pt x="403656" y="428447"/>
                  </a:lnTo>
                  <a:close/>
                </a:path>
                <a:path w="1402079" h="511175">
                  <a:moveTo>
                    <a:pt x="423964" y="422084"/>
                  </a:moveTo>
                  <a:lnTo>
                    <a:pt x="422122" y="417144"/>
                  </a:lnTo>
                  <a:lnTo>
                    <a:pt x="418553" y="418261"/>
                  </a:lnTo>
                  <a:lnTo>
                    <a:pt x="414985" y="419379"/>
                  </a:lnTo>
                  <a:lnTo>
                    <a:pt x="416356" y="424459"/>
                  </a:lnTo>
                  <a:lnTo>
                    <a:pt x="423964" y="422084"/>
                  </a:lnTo>
                  <a:close/>
                </a:path>
                <a:path w="1402079" h="511175">
                  <a:moveTo>
                    <a:pt x="444207" y="415442"/>
                  </a:moveTo>
                  <a:lnTo>
                    <a:pt x="442315" y="410527"/>
                  </a:lnTo>
                  <a:lnTo>
                    <a:pt x="438785" y="411734"/>
                  </a:lnTo>
                  <a:lnTo>
                    <a:pt x="435241" y="412940"/>
                  </a:lnTo>
                  <a:lnTo>
                    <a:pt x="436651" y="418020"/>
                  </a:lnTo>
                  <a:lnTo>
                    <a:pt x="444207" y="415442"/>
                  </a:lnTo>
                  <a:close/>
                </a:path>
                <a:path w="1402079" h="511175">
                  <a:moveTo>
                    <a:pt x="464362" y="408597"/>
                  </a:moveTo>
                  <a:lnTo>
                    <a:pt x="462432" y="403694"/>
                  </a:lnTo>
                  <a:lnTo>
                    <a:pt x="458901" y="404901"/>
                  </a:lnTo>
                  <a:lnTo>
                    <a:pt x="455371" y="406107"/>
                  </a:lnTo>
                  <a:lnTo>
                    <a:pt x="456806" y="411175"/>
                  </a:lnTo>
                  <a:lnTo>
                    <a:pt x="464362" y="408597"/>
                  </a:lnTo>
                  <a:close/>
                </a:path>
                <a:path w="1402079" h="511175">
                  <a:moveTo>
                    <a:pt x="484517" y="401739"/>
                  </a:moveTo>
                  <a:lnTo>
                    <a:pt x="482549" y="396849"/>
                  </a:lnTo>
                  <a:lnTo>
                    <a:pt x="479018" y="398056"/>
                  </a:lnTo>
                  <a:lnTo>
                    <a:pt x="475488" y="399262"/>
                  </a:lnTo>
                  <a:lnTo>
                    <a:pt x="476961" y="404317"/>
                  </a:lnTo>
                  <a:lnTo>
                    <a:pt x="484517" y="401739"/>
                  </a:lnTo>
                  <a:close/>
                </a:path>
                <a:path w="1402079" h="511175">
                  <a:moveTo>
                    <a:pt x="504583" y="394652"/>
                  </a:moveTo>
                  <a:lnTo>
                    <a:pt x="502577" y="389775"/>
                  </a:lnTo>
                  <a:lnTo>
                    <a:pt x="499071" y="391058"/>
                  </a:lnTo>
                  <a:lnTo>
                    <a:pt x="495566" y="392341"/>
                  </a:lnTo>
                  <a:lnTo>
                    <a:pt x="497090" y="397383"/>
                  </a:lnTo>
                  <a:lnTo>
                    <a:pt x="504583" y="394652"/>
                  </a:lnTo>
                  <a:close/>
                </a:path>
                <a:path w="1402079" h="511175">
                  <a:moveTo>
                    <a:pt x="524586" y="387362"/>
                  </a:moveTo>
                  <a:lnTo>
                    <a:pt x="522541" y="382498"/>
                  </a:lnTo>
                  <a:lnTo>
                    <a:pt x="519036" y="383781"/>
                  </a:lnTo>
                  <a:lnTo>
                    <a:pt x="515531" y="385064"/>
                  </a:lnTo>
                  <a:lnTo>
                    <a:pt x="517080" y="390093"/>
                  </a:lnTo>
                  <a:lnTo>
                    <a:pt x="524586" y="387362"/>
                  </a:lnTo>
                  <a:close/>
                </a:path>
                <a:path w="1402079" h="511175">
                  <a:moveTo>
                    <a:pt x="544576" y="380060"/>
                  </a:moveTo>
                  <a:lnTo>
                    <a:pt x="542505" y="375208"/>
                  </a:lnTo>
                  <a:lnTo>
                    <a:pt x="539000" y="376491"/>
                  </a:lnTo>
                  <a:lnTo>
                    <a:pt x="535495" y="377774"/>
                  </a:lnTo>
                  <a:lnTo>
                    <a:pt x="537083" y="382790"/>
                  </a:lnTo>
                  <a:lnTo>
                    <a:pt x="544576" y="380060"/>
                  </a:lnTo>
                  <a:close/>
                </a:path>
                <a:path w="1402079" h="511175">
                  <a:moveTo>
                    <a:pt x="564515" y="372567"/>
                  </a:moveTo>
                  <a:lnTo>
                    <a:pt x="562406" y="367741"/>
                  </a:lnTo>
                  <a:lnTo>
                    <a:pt x="558927" y="369087"/>
                  </a:lnTo>
                  <a:lnTo>
                    <a:pt x="555447" y="370433"/>
                  </a:lnTo>
                  <a:lnTo>
                    <a:pt x="557072" y="375450"/>
                  </a:lnTo>
                  <a:lnTo>
                    <a:pt x="564515" y="372567"/>
                  </a:lnTo>
                  <a:close/>
                </a:path>
                <a:path w="1402079" h="511175">
                  <a:moveTo>
                    <a:pt x="584365" y="364896"/>
                  </a:moveTo>
                  <a:lnTo>
                    <a:pt x="582231" y="360083"/>
                  </a:lnTo>
                  <a:lnTo>
                    <a:pt x="578751" y="361429"/>
                  </a:lnTo>
                  <a:lnTo>
                    <a:pt x="575271" y="362775"/>
                  </a:lnTo>
                  <a:lnTo>
                    <a:pt x="576922" y="367779"/>
                  </a:lnTo>
                  <a:lnTo>
                    <a:pt x="584365" y="364896"/>
                  </a:lnTo>
                  <a:close/>
                </a:path>
                <a:path w="1402079" h="511175">
                  <a:moveTo>
                    <a:pt x="604215" y="357225"/>
                  </a:moveTo>
                  <a:lnTo>
                    <a:pt x="602056" y="352412"/>
                  </a:lnTo>
                  <a:lnTo>
                    <a:pt x="598576" y="353758"/>
                  </a:lnTo>
                  <a:lnTo>
                    <a:pt x="595096" y="355104"/>
                  </a:lnTo>
                  <a:lnTo>
                    <a:pt x="596773" y="360095"/>
                  </a:lnTo>
                  <a:lnTo>
                    <a:pt x="604215" y="357225"/>
                  </a:lnTo>
                  <a:close/>
                </a:path>
                <a:path w="1402079" h="511175">
                  <a:moveTo>
                    <a:pt x="624001" y="349402"/>
                  </a:moveTo>
                  <a:lnTo>
                    <a:pt x="621830" y="344601"/>
                  </a:lnTo>
                  <a:lnTo>
                    <a:pt x="618363" y="346011"/>
                  </a:lnTo>
                  <a:lnTo>
                    <a:pt x="614895" y="347421"/>
                  </a:lnTo>
                  <a:lnTo>
                    <a:pt x="616610" y="352399"/>
                  </a:lnTo>
                  <a:lnTo>
                    <a:pt x="624001" y="349402"/>
                  </a:lnTo>
                  <a:close/>
                </a:path>
                <a:path w="1402079" h="511175">
                  <a:moveTo>
                    <a:pt x="643724" y="341401"/>
                  </a:moveTo>
                  <a:lnTo>
                    <a:pt x="641527" y="336613"/>
                  </a:lnTo>
                  <a:lnTo>
                    <a:pt x="638060" y="338023"/>
                  </a:lnTo>
                  <a:lnTo>
                    <a:pt x="634593" y="339432"/>
                  </a:lnTo>
                  <a:lnTo>
                    <a:pt x="636333" y="344398"/>
                  </a:lnTo>
                  <a:lnTo>
                    <a:pt x="643724" y="341401"/>
                  </a:lnTo>
                  <a:close/>
                </a:path>
                <a:path w="1402079" h="511175">
                  <a:moveTo>
                    <a:pt x="663448" y="333400"/>
                  </a:moveTo>
                  <a:lnTo>
                    <a:pt x="661225" y="328625"/>
                  </a:lnTo>
                  <a:lnTo>
                    <a:pt x="657758" y="330034"/>
                  </a:lnTo>
                  <a:lnTo>
                    <a:pt x="654291" y="331444"/>
                  </a:lnTo>
                  <a:lnTo>
                    <a:pt x="656056" y="336410"/>
                  </a:lnTo>
                  <a:lnTo>
                    <a:pt x="663448" y="333400"/>
                  </a:lnTo>
                  <a:close/>
                </a:path>
                <a:path w="1402079" h="511175">
                  <a:moveTo>
                    <a:pt x="683120" y="325310"/>
                  </a:moveTo>
                  <a:lnTo>
                    <a:pt x="680872" y="320548"/>
                  </a:lnTo>
                  <a:lnTo>
                    <a:pt x="677430" y="321995"/>
                  </a:lnTo>
                  <a:lnTo>
                    <a:pt x="673989" y="323456"/>
                  </a:lnTo>
                  <a:lnTo>
                    <a:pt x="675779" y="328409"/>
                  </a:lnTo>
                  <a:lnTo>
                    <a:pt x="683120" y="325310"/>
                  </a:lnTo>
                  <a:close/>
                </a:path>
                <a:path w="1402079" h="511175">
                  <a:moveTo>
                    <a:pt x="702729" y="317030"/>
                  </a:moveTo>
                  <a:lnTo>
                    <a:pt x="700455" y="312280"/>
                  </a:lnTo>
                  <a:lnTo>
                    <a:pt x="697014" y="313728"/>
                  </a:lnTo>
                  <a:lnTo>
                    <a:pt x="693572" y="315175"/>
                  </a:lnTo>
                  <a:lnTo>
                    <a:pt x="695375" y="320128"/>
                  </a:lnTo>
                  <a:lnTo>
                    <a:pt x="702729" y="317030"/>
                  </a:lnTo>
                  <a:close/>
                </a:path>
                <a:path w="1402079" h="511175">
                  <a:moveTo>
                    <a:pt x="722337" y="308749"/>
                  </a:moveTo>
                  <a:lnTo>
                    <a:pt x="720051" y="304012"/>
                  </a:lnTo>
                  <a:lnTo>
                    <a:pt x="716610" y="305460"/>
                  </a:lnTo>
                  <a:lnTo>
                    <a:pt x="713168" y="306920"/>
                  </a:lnTo>
                  <a:lnTo>
                    <a:pt x="714997" y="311861"/>
                  </a:lnTo>
                  <a:lnTo>
                    <a:pt x="722337" y="308749"/>
                  </a:lnTo>
                  <a:close/>
                </a:path>
                <a:path w="1402079" h="511175">
                  <a:moveTo>
                    <a:pt x="741921" y="300443"/>
                  </a:moveTo>
                  <a:lnTo>
                    <a:pt x="739622" y="295694"/>
                  </a:lnTo>
                  <a:lnTo>
                    <a:pt x="736193" y="297192"/>
                  </a:lnTo>
                  <a:lnTo>
                    <a:pt x="732751" y="298665"/>
                  </a:lnTo>
                  <a:lnTo>
                    <a:pt x="734606" y="303593"/>
                  </a:lnTo>
                  <a:lnTo>
                    <a:pt x="738263" y="302031"/>
                  </a:lnTo>
                  <a:lnTo>
                    <a:pt x="741921" y="300443"/>
                  </a:lnTo>
                  <a:close/>
                </a:path>
                <a:path w="1402079" h="511175">
                  <a:moveTo>
                    <a:pt x="761428" y="291947"/>
                  </a:moveTo>
                  <a:lnTo>
                    <a:pt x="759104" y="287210"/>
                  </a:lnTo>
                  <a:lnTo>
                    <a:pt x="755675" y="288709"/>
                  </a:lnTo>
                  <a:lnTo>
                    <a:pt x="752246" y="290207"/>
                  </a:lnTo>
                  <a:lnTo>
                    <a:pt x="754113" y="295135"/>
                  </a:lnTo>
                  <a:lnTo>
                    <a:pt x="761428" y="291947"/>
                  </a:lnTo>
                  <a:close/>
                </a:path>
                <a:path w="1402079" h="511175">
                  <a:moveTo>
                    <a:pt x="780935" y="283438"/>
                  </a:moveTo>
                  <a:lnTo>
                    <a:pt x="778598" y="278714"/>
                  </a:lnTo>
                  <a:lnTo>
                    <a:pt x="775169" y="280212"/>
                  </a:lnTo>
                  <a:lnTo>
                    <a:pt x="771740" y="281711"/>
                  </a:lnTo>
                  <a:lnTo>
                    <a:pt x="773620" y="286626"/>
                  </a:lnTo>
                  <a:lnTo>
                    <a:pt x="780935" y="283438"/>
                  </a:lnTo>
                  <a:close/>
                </a:path>
                <a:path w="1402079" h="511175">
                  <a:moveTo>
                    <a:pt x="800442" y="274955"/>
                  </a:moveTo>
                  <a:lnTo>
                    <a:pt x="798093" y="270230"/>
                  </a:lnTo>
                  <a:lnTo>
                    <a:pt x="794664" y="271729"/>
                  </a:lnTo>
                  <a:lnTo>
                    <a:pt x="791235" y="273227"/>
                  </a:lnTo>
                  <a:lnTo>
                    <a:pt x="793127" y="278142"/>
                  </a:lnTo>
                  <a:lnTo>
                    <a:pt x="800442" y="274955"/>
                  </a:lnTo>
                  <a:close/>
                </a:path>
                <a:path w="1402079" h="511175">
                  <a:moveTo>
                    <a:pt x="819873" y="266280"/>
                  </a:moveTo>
                  <a:lnTo>
                    <a:pt x="817511" y="261569"/>
                  </a:lnTo>
                  <a:lnTo>
                    <a:pt x="814095" y="263093"/>
                  </a:lnTo>
                  <a:lnTo>
                    <a:pt x="810679" y="264617"/>
                  </a:lnTo>
                  <a:lnTo>
                    <a:pt x="812584" y="269532"/>
                  </a:lnTo>
                  <a:lnTo>
                    <a:pt x="819873" y="266280"/>
                  </a:lnTo>
                  <a:close/>
                </a:path>
                <a:path w="1402079" h="511175">
                  <a:moveTo>
                    <a:pt x="839304" y="257619"/>
                  </a:moveTo>
                  <a:lnTo>
                    <a:pt x="836930" y="252907"/>
                  </a:lnTo>
                  <a:lnTo>
                    <a:pt x="833513" y="254431"/>
                  </a:lnTo>
                  <a:lnTo>
                    <a:pt x="830097" y="255955"/>
                  </a:lnTo>
                  <a:lnTo>
                    <a:pt x="832015" y="260858"/>
                  </a:lnTo>
                  <a:lnTo>
                    <a:pt x="839304" y="257619"/>
                  </a:lnTo>
                  <a:close/>
                </a:path>
                <a:path w="1402079" h="511175">
                  <a:moveTo>
                    <a:pt x="858723" y="248958"/>
                  </a:moveTo>
                  <a:lnTo>
                    <a:pt x="856348" y="244259"/>
                  </a:lnTo>
                  <a:lnTo>
                    <a:pt x="852932" y="245783"/>
                  </a:lnTo>
                  <a:lnTo>
                    <a:pt x="849515" y="247307"/>
                  </a:lnTo>
                  <a:lnTo>
                    <a:pt x="851446" y="252209"/>
                  </a:lnTo>
                  <a:lnTo>
                    <a:pt x="858723" y="248958"/>
                  </a:lnTo>
                  <a:close/>
                </a:path>
                <a:path w="1402079" h="511175">
                  <a:moveTo>
                    <a:pt x="878116" y="240182"/>
                  </a:moveTo>
                  <a:lnTo>
                    <a:pt x="875728" y="235483"/>
                  </a:lnTo>
                  <a:lnTo>
                    <a:pt x="872324" y="237032"/>
                  </a:lnTo>
                  <a:lnTo>
                    <a:pt x="868921" y="238582"/>
                  </a:lnTo>
                  <a:lnTo>
                    <a:pt x="870864" y="243471"/>
                  </a:lnTo>
                  <a:lnTo>
                    <a:pt x="878116" y="240182"/>
                  </a:lnTo>
                  <a:close/>
                </a:path>
                <a:path w="1402079" h="511175">
                  <a:moveTo>
                    <a:pt x="897496" y="231406"/>
                  </a:moveTo>
                  <a:lnTo>
                    <a:pt x="895096" y="226707"/>
                  </a:lnTo>
                  <a:lnTo>
                    <a:pt x="891692" y="228257"/>
                  </a:lnTo>
                  <a:lnTo>
                    <a:pt x="888288" y="229806"/>
                  </a:lnTo>
                  <a:lnTo>
                    <a:pt x="890231" y="234696"/>
                  </a:lnTo>
                  <a:lnTo>
                    <a:pt x="897496" y="231406"/>
                  </a:lnTo>
                  <a:close/>
                </a:path>
                <a:path w="1402079" h="511175">
                  <a:moveTo>
                    <a:pt x="916876" y="222605"/>
                  </a:moveTo>
                  <a:lnTo>
                    <a:pt x="914463" y="217919"/>
                  </a:lnTo>
                  <a:lnTo>
                    <a:pt x="911059" y="219468"/>
                  </a:lnTo>
                  <a:lnTo>
                    <a:pt x="907656" y="221018"/>
                  </a:lnTo>
                  <a:lnTo>
                    <a:pt x="909612" y="225907"/>
                  </a:lnTo>
                  <a:lnTo>
                    <a:pt x="916876" y="222605"/>
                  </a:lnTo>
                  <a:close/>
                </a:path>
                <a:path w="1402079" h="511175">
                  <a:moveTo>
                    <a:pt x="936205" y="213779"/>
                  </a:moveTo>
                  <a:lnTo>
                    <a:pt x="933805" y="209092"/>
                  </a:lnTo>
                  <a:lnTo>
                    <a:pt x="930402" y="210654"/>
                  </a:lnTo>
                  <a:lnTo>
                    <a:pt x="926998" y="212217"/>
                  </a:lnTo>
                  <a:lnTo>
                    <a:pt x="928966" y="217106"/>
                  </a:lnTo>
                  <a:lnTo>
                    <a:pt x="936205" y="213779"/>
                  </a:lnTo>
                  <a:close/>
                </a:path>
                <a:path w="1402079" h="511175">
                  <a:moveTo>
                    <a:pt x="955560" y="204927"/>
                  </a:moveTo>
                  <a:lnTo>
                    <a:pt x="953147" y="200240"/>
                  </a:lnTo>
                  <a:lnTo>
                    <a:pt x="949744" y="201803"/>
                  </a:lnTo>
                  <a:lnTo>
                    <a:pt x="946340" y="203365"/>
                  </a:lnTo>
                  <a:lnTo>
                    <a:pt x="948309" y="208241"/>
                  </a:lnTo>
                  <a:lnTo>
                    <a:pt x="955560" y="204927"/>
                  </a:lnTo>
                  <a:close/>
                </a:path>
                <a:path w="1402079" h="511175">
                  <a:moveTo>
                    <a:pt x="974890" y="196062"/>
                  </a:moveTo>
                  <a:lnTo>
                    <a:pt x="972477" y="191376"/>
                  </a:lnTo>
                  <a:lnTo>
                    <a:pt x="969073" y="192938"/>
                  </a:lnTo>
                  <a:lnTo>
                    <a:pt x="965669" y="194500"/>
                  </a:lnTo>
                  <a:lnTo>
                    <a:pt x="967638" y="199377"/>
                  </a:lnTo>
                  <a:lnTo>
                    <a:pt x="974890" y="196062"/>
                  </a:lnTo>
                  <a:close/>
                </a:path>
                <a:path w="1402079" h="511175">
                  <a:moveTo>
                    <a:pt x="994219" y="187185"/>
                  </a:moveTo>
                  <a:lnTo>
                    <a:pt x="991806" y="182511"/>
                  </a:lnTo>
                  <a:lnTo>
                    <a:pt x="988402" y="184073"/>
                  </a:lnTo>
                  <a:lnTo>
                    <a:pt x="984999" y="185635"/>
                  </a:lnTo>
                  <a:lnTo>
                    <a:pt x="986980" y="190525"/>
                  </a:lnTo>
                  <a:lnTo>
                    <a:pt x="994219" y="187185"/>
                  </a:lnTo>
                  <a:close/>
                </a:path>
                <a:path w="1402079" h="511175">
                  <a:moveTo>
                    <a:pt x="1013548" y="178308"/>
                  </a:moveTo>
                  <a:lnTo>
                    <a:pt x="1011135" y="173634"/>
                  </a:lnTo>
                  <a:lnTo>
                    <a:pt x="1007732" y="175196"/>
                  </a:lnTo>
                  <a:lnTo>
                    <a:pt x="1004328" y="176758"/>
                  </a:lnTo>
                  <a:lnTo>
                    <a:pt x="1006309" y="181648"/>
                  </a:lnTo>
                  <a:lnTo>
                    <a:pt x="1013548" y="178308"/>
                  </a:lnTo>
                  <a:close/>
                </a:path>
                <a:path w="1402079" h="511175">
                  <a:moveTo>
                    <a:pt x="1032865" y="169418"/>
                  </a:moveTo>
                  <a:lnTo>
                    <a:pt x="1030452" y="164744"/>
                  </a:lnTo>
                  <a:lnTo>
                    <a:pt x="1027049" y="166306"/>
                  </a:lnTo>
                  <a:lnTo>
                    <a:pt x="1023645" y="167868"/>
                  </a:lnTo>
                  <a:lnTo>
                    <a:pt x="1025626" y="172758"/>
                  </a:lnTo>
                  <a:lnTo>
                    <a:pt x="1032865" y="169418"/>
                  </a:lnTo>
                  <a:close/>
                </a:path>
                <a:path w="1402079" h="511175">
                  <a:moveTo>
                    <a:pt x="1052195" y="160528"/>
                  </a:moveTo>
                  <a:lnTo>
                    <a:pt x="1049782" y="155854"/>
                  </a:lnTo>
                  <a:lnTo>
                    <a:pt x="1046378" y="157416"/>
                  </a:lnTo>
                  <a:lnTo>
                    <a:pt x="1042974" y="158978"/>
                  </a:lnTo>
                  <a:lnTo>
                    <a:pt x="1044956" y="163868"/>
                  </a:lnTo>
                  <a:lnTo>
                    <a:pt x="1052195" y="160528"/>
                  </a:lnTo>
                  <a:close/>
                </a:path>
                <a:path w="1402079" h="511175">
                  <a:moveTo>
                    <a:pt x="1071524" y="151663"/>
                  </a:moveTo>
                  <a:lnTo>
                    <a:pt x="1069111" y="146977"/>
                  </a:lnTo>
                  <a:lnTo>
                    <a:pt x="1065707" y="148539"/>
                  </a:lnTo>
                  <a:lnTo>
                    <a:pt x="1062304" y="150101"/>
                  </a:lnTo>
                  <a:lnTo>
                    <a:pt x="1064285" y="154978"/>
                  </a:lnTo>
                  <a:lnTo>
                    <a:pt x="1071524" y="151663"/>
                  </a:lnTo>
                  <a:close/>
                </a:path>
                <a:path w="1402079" h="511175">
                  <a:moveTo>
                    <a:pt x="1090853" y="142786"/>
                  </a:moveTo>
                  <a:lnTo>
                    <a:pt x="1088440" y="138099"/>
                  </a:lnTo>
                  <a:lnTo>
                    <a:pt x="1085037" y="139661"/>
                  </a:lnTo>
                  <a:lnTo>
                    <a:pt x="1081633" y="141224"/>
                  </a:lnTo>
                  <a:lnTo>
                    <a:pt x="1083614" y="146113"/>
                  </a:lnTo>
                  <a:lnTo>
                    <a:pt x="1090853" y="142786"/>
                  </a:lnTo>
                  <a:close/>
                </a:path>
                <a:path w="1402079" h="511175">
                  <a:moveTo>
                    <a:pt x="1110183" y="133908"/>
                  </a:moveTo>
                  <a:lnTo>
                    <a:pt x="1107770" y="129222"/>
                  </a:lnTo>
                  <a:lnTo>
                    <a:pt x="1104366" y="130784"/>
                  </a:lnTo>
                  <a:lnTo>
                    <a:pt x="1100963" y="132346"/>
                  </a:lnTo>
                  <a:lnTo>
                    <a:pt x="1102931" y="137236"/>
                  </a:lnTo>
                  <a:lnTo>
                    <a:pt x="1110183" y="133908"/>
                  </a:lnTo>
                  <a:close/>
                </a:path>
                <a:path w="1402079" h="511175">
                  <a:moveTo>
                    <a:pt x="1129525" y="125069"/>
                  </a:moveTo>
                  <a:lnTo>
                    <a:pt x="1127112" y="120383"/>
                  </a:lnTo>
                  <a:lnTo>
                    <a:pt x="1123708" y="121932"/>
                  </a:lnTo>
                  <a:lnTo>
                    <a:pt x="1120305" y="123482"/>
                  </a:lnTo>
                  <a:lnTo>
                    <a:pt x="1122273" y="128371"/>
                  </a:lnTo>
                  <a:lnTo>
                    <a:pt x="1129525" y="125069"/>
                  </a:lnTo>
                  <a:close/>
                </a:path>
                <a:path w="1402079" h="511175">
                  <a:moveTo>
                    <a:pt x="1148867" y="116255"/>
                  </a:moveTo>
                  <a:lnTo>
                    <a:pt x="1146467" y="111569"/>
                  </a:lnTo>
                  <a:lnTo>
                    <a:pt x="1143063" y="113118"/>
                  </a:lnTo>
                  <a:lnTo>
                    <a:pt x="1139659" y="114668"/>
                  </a:lnTo>
                  <a:lnTo>
                    <a:pt x="1141615" y="119557"/>
                  </a:lnTo>
                  <a:lnTo>
                    <a:pt x="1148867" y="116255"/>
                  </a:lnTo>
                  <a:close/>
                </a:path>
                <a:path w="1402079" h="511175">
                  <a:moveTo>
                    <a:pt x="1168222" y="107429"/>
                  </a:moveTo>
                  <a:lnTo>
                    <a:pt x="1165821" y="102743"/>
                  </a:lnTo>
                  <a:lnTo>
                    <a:pt x="1162418" y="104292"/>
                  </a:lnTo>
                  <a:lnTo>
                    <a:pt x="1159014" y="105841"/>
                  </a:lnTo>
                  <a:lnTo>
                    <a:pt x="1160970" y="110731"/>
                  </a:lnTo>
                  <a:lnTo>
                    <a:pt x="1168222" y="107429"/>
                  </a:lnTo>
                  <a:close/>
                </a:path>
                <a:path w="1402079" h="511175">
                  <a:moveTo>
                    <a:pt x="1187589" y="98653"/>
                  </a:moveTo>
                  <a:lnTo>
                    <a:pt x="1185202" y="93954"/>
                  </a:lnTo>
                  <a:lnTo>
                    <a:pt x="1181785" y="95491"/>
                  </a:lnTo>
                  <a:lnTo>
                    <a:pt x="1178369" y="97028"/>
                  </a:lnTo>
                  <a:lnTo>
                    <a:pt x="1180325" y="101917"/>
                  </a:lnTo>
                  <a:lnTo>
                    <a:pt x="1187589" y="98653"/>
                  </a:lnTo>
                  <a:close/>
                </a:path>
                <a:path w="1402079" h="511175">
                  <a:moveTo>
                    <a:pt x="1206982" y="89928"/>
                  </a:moveTo>
                  <a:lnTo>
                    <a:pt x="1204607" y="85229"/>
                  </a:lnTo>
                  <a:lnTo>
                    <a:pt x="1201191" y="86766"/>
                  </a:lnTo>
                  <a:lnTo>
                    <a:pt x="1197775" y="88303"/>
                  </a:lnTo>
                  <a:lnTo>
                    <a:pt x="1199718" y="93192"/>
                  </a:lnTo>
                  <a:lnTo>
                    <a:pt x="1206982" y="89928"/>
                  </a:lnTo>
                  <a:close/>
                </a:path>
                <a:path w="1402079" h="511175">
                  <a:moveTo>
                    <a:pt x="1226375" y="81191"/>
                  </a:moveTo>
                  <a:lnTo>
                    <a:pt x="1224000" y="76492"/>
                  </a:lnTo>
                  <a:lnTo>
                    <a:pt x="1220584" y="78028"/>
                  </a:lnTo>
                  <a:lnTo>
                    <a:pt x="1217168" y="79565"/>
                  </a:lnTo>
                  <a:lnTo>
                    <a:pt x="1219111" y="84467"/>
                  </a:lnTo>
                  <a:lnTo>
                    <a:pt x="1226375" y="81191"/>
                  </a:lnTo>
                  <a:close/>
                </a:path>
                <a:path w="1402079" h="511175">
                  <a:moveTo>
                    <a:pt x="1245768" y="72478"/>
                  </a:moveTo>
                  <a:lnTo>
                    <a:pt x="1243406" y="67767"/>
                  </a:lnTo>
                  <a:lnTo>
                    <a:pt x="1239989" y="69303"/>
                  </a:lnTo>
                  <a:lnTo>
                    <a:pt x="1236573" y="70840"/>
                  </a:lnTo>
                  <a:lnTo>
                    <a:pt x="1238504" y="75742"/>
                  </a:lnTo>
                  <a:lnTo>
                    <a:pt x="1245768" y="72478"/>
                  </a:lnTo>
                  <a:close/>
                </a:path>
                <a:path w="1402079" h="511175">
                  <a:moveTo>
                    <a:pt x="1265212" y="63881"/>
                  </a:moveTo>
                  <a:lnTo>
                    <a:pt x="1262862" y="59169"/>
                  </a:lnTo>
                  <a:lnTo>
                    <a:pt x="1259433" y="60680"/>
                  </a:lnTo>
                  <a:lnTo>
                    <a:pt x="1256004" y="62191"/>
                  </a:lnTo>
                  <a:lnTo>
                    <a:pt x="1257922" y="67106"/>
                  </a:lnTo>
                  <a:lnTo>
                    <a:pt x="1265212" y="63881"/>
                  </a:lnTo>
                  <a:close/>
                </a:path>
                <a:path w="1402079" h="511175">
                  <a:moveTo>
                    <a:pt x="1284668" y="55295"/>
                  </a:moveTo>
                  <a:lnTo>
                    <a:pt x="1282331" y="50584"/>
                  </a:lnTo>
                  <a:lnTo>
                    <a:pt x="1278902" y="52095"/>
                  </a:lnTo>
                  <a:lnTo>
                    <a:pt x="1275473" y="53606"/>
                  </a:lnTo>
                  <a:lnTo>
                    <a:pt x="1277378" y="58521"/>
                  </a:lnTo>
                  <a:lnTo>
                    <a:pt x="1284668" y="55295"/>
                  </a:lnTo>
                  <a:close/>
                </a:path>
                <a:path w="1402079" h="511175">
                  <a:moveTo>
                    <a:pt x="1304112" y="46710"/>
                  </a:moveTo>
                  <a:lnTo>
                    <a:pt x="1301788" y="41986"/>
                  </a:lnTo>
                  <a:lnTo>
                    <a:pt x="1298359" y="43497"/>
                  </a:lnTo>
                  <a:lnTo>
                    <a:pt x="1294930" y="45008"/>
                  </a:lnTo>
                  <a:lnTo>
                    <a:pt x="1296822" y="49923"/>
                  </a:lnTo>
                  <a:lnTo>
                    <a:pt x="1304112" y="46710"/>
                  </a:lnTo>
                  <a:close/>
                </a:path>
                <a:path w="1402079" h="511175">
                  <a:moveTo>
                    <a:pt x="1323619" y="38214"/>
                  </a:moveTo>
                  <a:lnTo>
                    <a:pt x="1321295" y="33477"/>
                  </a:lnTo>
                  <a:lnTo>
                    <a:pt x="1317853" y="34963"/>
                  </a:lnTo>
                  <a:lnTo>
                    <a:pt x="1314411" y="36449"/>
                  </a:lnTo>
                  <a:lnTo>
                    <a:pt x="1316291" y="41363"/>
                  </a:lnTo>
                  <a:lnTo>
                    <a:pt x="1323619" y="38214"/>
                  </a:lnTo>
                  <a:close/>
                </a:path>
                <a:path w="1402079" h="511175">
                  <a:moveTo>
                    <a:pt x="1343126" y="29794"/>
                  </a:moveTo>
                  <a:lnTo>
                    <a:pt x="1340827" y="25057"/>
                  </a:lnTo>
                  <a:lnTo>
                    <a:pt x="1337386" y="26543"/>
                  </a:lnTo>
                  <a:lnTo>
                    <a:pt x="1333944" y="28028"/>
                  </a:lnTo>
                  <a:lnTo>
                    <a:pt x="1335811" y="32956"/>
                  </a:lnTo>
                  <a:lnTo>
                    <a:pt x="1343126" y="29794"/>
                  </a:lnTo>
                  <a:close/>
                </a:path>
                <a:path w="1402079" h="511175">
                  <a:moveTo>
                    <a:pt x="1362646" y="21374"/>
                  </a:moveTo>
                  <a:lnTo>
                    <a:pt x="1360360" y="16624"/>
                  </a:lnTo>
                  <a:lnTo>
                    <a:pt x="1356918" y="18110"/>
                  </a:lnTo>
                  <a:lnTo>
                    <a:pt x="1353477" y="19596"/>
                  </a:lnTo>
                  <a:lnTo>
                    <a:pt x="1355331" y="24523"/>
                  </a:lnTo>
                  <a:lnTo>
                    <a:pt x="1362646" y="21374"/>
                  </a:lnTo>
                  <a:close/>
                </a:path>
                <a:path w="1402079" h="511175">
                  <a:moveTo>
                    <a:pt x="1382179" y="12954"/>
                  </a:moveTo>
                  <a:lnTo>
                    <a:pt x="1379905" y="8204"/>
                  </a:lnTo>
                  <a:lnTo>
                    <a:pt x="1376464" y="9690"/>
                  </a:lnTo>
                  <a:lnTo>
                    <a:pt x="1373022" y="11176"/>
                  </a:lnTo>
                  <a:lnTo>
                    <a:pt x="1374863" y="16116"/>
                  </a:lnTo>
                  <a:lnTo>
                    <a:pt x="1382179" y="12954"/>
                  </a:lnTo>
                  <a:close/>
                </a:path>
                <a:path w="1402079" h="511175">
                  <a:moveTo>
                    <a:pt x="1401800" y="4762"/>
                  </a:moveTo>
                  <a:lnTo>
                    <a:pt x="1399540" y="0"/>
                  </a:lnTo>
                  <a:lnTo>
                    <a:pt x="1396085" y="1447"/>
                  </a:lnTo>
                  <a:lnTo>
                    <a:pt x="1392631" y="2895"/>
                  </a:lnTo>
                  <a:lnTo>
                    <a:pt x="1394460" y="7835"/>
                  </a:lnTo>
                  <a:lnTo>
                    <a:pt x="1401800" y="476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 descr=""/>
            <p:cNvSpPr/>
            <p:nvPr/>
          </p:nvSpPr>
          <p:spPr>
            <a:xfrm>
              <a:off x="3974198" y="5433275"/>
              <a:ext cx="1260475" cy="325755"/>
            </a:xfrm>
            <a:custGeom>
              <a:avLst/>
              <a:gdLst/>
              <a:ahLst/>
              <a:cxnLst/>
              <a:rect l="l" t="t" r="r" b="b"/>
              <a:pathLst>
                <a:path w="1260475" h="325754">
                  <a:moveTo>
                    <a:pt x="9169" y="322160"/>
                  </a:moveTo>
                  <a:lnTo>
                    <a:pt x="6908" y="317398"/>
                  </a:lnTo>
                  <a:lnTo>
                    <a:pt x="3454" y="318846"/>
                  </a:lnTo>
                  <a:lnTo>
                    <a:pt x="0" y="320294"/>
                  </a:lnTo>
                  <a:lnTo>
                    <a:pt x="1828" y="325234"/>
                  </a:lnTo>
                  <a:lnTo>
                    <a:pt x="9169" y="322160"/>
                  </a:lnTo>
                  <a:close/>
                </a:path>
                <a:path w="1260475" h="325754">
                  <a:moveTo>
                    <a:pt x="28778" y="313944"/>
                  </a:moveTo>
                  <a:lnTo>
                    <a:pt x="26530" y="309181"/>
                  </a:lnTo>
                  <a:lnTo>
                    <a:pt x="23075" y="310629"/>
                  </a:lnTo>
                  <a:lnTo>
                    <a:pt x="19621" y="312077"/>
                  </a:lnTo>
                  <a:lnTo>
                    <a:pt x="21424" y="317017"/>
                  </a:lnTo>
                  <a:lnTo>
                    <a:pt x="28778" y="313944"/>
                  </a:lnTo>
                  <a:close/>
                </a:path>
                <a:path w="1260475" h="325754">
                  <a:moveTo>
                    <a:pt x="48399" y="305752"/>
                  </a:moveTo>
                  <a:lnTo>
                    <a:pt x="46164" y="300977"/>
                  </a:lnTo>
                  <a:lnTo>
                    <a:pt x="42710" y="302425"/>
                  </a:lnTo>
                  <a:lnTo>
                    <a:pt x="39255" y="303872"/>
                  </a:lnTo>
                  <a:lnTo>
                    <a:pt x="41046" y="308825"/>
                  </a:lnTo>
                  <a:lnTo>
                    <a:pt x="48399" y="305752"/>
                  </a:lnTo>
                  <a:close/>
                </a:path>
                <a:path w="1260475" h="325754">
                  <a:moveTo>
                    <a:pt x="68059" y="297662"/>
                  </a:moveTo>
                  <a:lnTo>
                    <a:pt x="65836" y="292887"/>
                  </a:lnTo>
                  <a:lnTo>
                    <a:pt x="62369" y="294284"/>
                  </a:lnTo>
                  <a:lnTo>
                    <a:pt x="58902" y="295681"/>
                  </a:lnTo>
                  <a:lnTo>
                    <a:pt x="60667" y="300647"/>
                  </a:lnTo>
                  <a:lnTo>
                    <a:pt x="68059" y="297662"/>
                  </a:lnTo>
                  <a:close/>
                </a:path>
                <a:path w="1260475" h="325754">
                  <a:moveTo>
                    <a:pt x="87769" y="289712"/>
                  </a:moveTo>
                  <a:lnTo>
                    <a:pt x="85559" y="284924"/>
                  </a:lnTo>
                  <a:lnTo>
                    <a:pt x="82092" y="286321"/>
                  </a:lnTo>
                  <a:lnTo>
                    <a:pt x="78625" y="287718"/>
                  </a:lnTo>
                  <a:lnTo>
                    <a:pt x="80378" y="292684"/>
                  </a:lnTo>
                  <a:lnTo>
                    <a:pt x="87769" y="289712"/>
                  </a:lnTo>
                  <a:close/>
                </a:path>
                <a:path w="1260475" h="325754">
                  <a:moveTo>
                    <a:pt x="107480" y="281749"/>
                  </a:moveTo>
                  <a:lnTo>
                    <a:pt x="105295" y="276961"/>
                  </a:lnTo>
                  <a:lnTo>
                    <a:pt x="101828" y="278358"/>
                  </a:lnTo>
                  <a:lnTo>
                    <a:pt x="98361" y="279755"/>
                  </a:lnTo>
                  <a:lnTo>
                    <a:pt x="100101" y="284734"/>
                  </a:lnTo>
                  <a:lnTo>
                    <a:pt x="107480" y="281749"/>
                  </a:lnTo>
                  <a:close/>
                </a:path>
                <a:path w="1260475" h="325754">
                  <a:moveTo>
                    <a:pt x="127190" y="273786"/>
                  </a:moveTo>
                  <a:lnTo>
                    <a:pt x="125018" y="268986"/>
                  </a:lnTo>
                  <a:lnTo>
                    <a:pt x="121551" y="270383"/>
                  </a:lnTo>
                  <a:lnTo>
                    <a:pt x="118084" y="271780"/>
                  </a:lnTo>
                  <a:lnTo>
                    <a:pt x="119799" y="276771"/>
                  </a:lnTo>
                  <a:lnTo>
                    <a:pt x="127190" y="273786"/>
                  </a:lnTo>
                  <a:close/>
                </a:path>
                <a:path w="1260475" h="325754">
                  <a:moveTo>
                    <a:pt x="147015" y="266090"/>
                  </a:moveTo>
                  <a:lnTo>
                    <a:pt x="144868" y="261264"/>
                  </a:lnTo>
                  <a:lnTo>
                    <a:pt x="141376" y="262623"/>
                  </a:lnTo>
                  <a:lnTo>
                    <a:pt x="137883" y="263982"/>
                  </a:lnTo>
                  <a:lnTo>
                    <a:pt x="139585" y="268960"/>
                  </a:lnTo>
                  <a:lnTo>
                    <a:pt x="147015" y="266090"/>
                  </a:lnTo>
                  <a:close/>
                </a:path>
                <a:path w="1260475" h="325754">
                  <a:moveTo>
                    <a:pt x="166827" y="258406"/>
                  </a:moveTo>
                  <a:lnTo>
                    <a:pt x="164706" y="253593"/>
                  </a:lnTo>
                  <a:lnTo>
                    <a:pt x="161213" y="254939"/>
                  </a:lnTo>
                  <a:lnTo>
                    <a:pt x="157721" y="256298"/>
                  </a:lnTo>
                  <a:lnTo>
                    <a:pt x="159397" y="261289"/>
                  </a:lnTo>
                  <a:lnTo>
                    <a:pt x="166827" y="258406"/>
                  </a:lnTo>
                  <a:close/>
                </a:path>
                <a:path w="1260475" h="325754">
                  <a:moveTo>
                    <a:pt x="186651" y="250736"/>
                  </a:moveTo>
                  <a:lnTo>
                    <a:pt x="184543" y="245897"/>
                  </a:lnTo>
                  <a:lnTo>
                    <a:pt x="181051" y="247256"/>
                  </a:lnTo>
                  <a:lnTo>
                    <a:pt x="177558" y="248615"/>
                  </a:lnTo>
                  <a:lnTo>
                    <a:pt x="179222" y="253606"/>
                  </a:lnTo>
                  <a:lnTo>
                    <a:pt x="186651" y="250736"/>
                  </a:lnTo>
                  <a:close/>
                </a:path>
                <a:path w="1260475" h="325754">
                  <a:moveTo>
                    <a:pt x="206514" y="243141"/>
                  </a:moveTo>
                  <a:lnTo>
                    <a:pt x="204431" y="238302"/>
                  </a:lnTo>
                  <a:lnTo>
                    <a:pt x="200914" y="239598"/>
                  </a:lnTo>
                  <a:lnTo>
                    <a:pt x="197408" y="240906"/>
                  </a:lnTo>
                  <a:lnTo>
                    <a:pt x="199047" y="245910"/>
                  </a:lnTo>
                  <a:lnTo>
                    <a:pt x="206514" y="243141"/>
                  </a:lnTo>
                  <a:close/>
                </a:path>
                <a:path w="1260475" h="325754">
                  <a:moveTo>
                    <a:pt x="226453" y="235775"/>
                  </a:moveTo>
                  <a:lnTo>
                    <a:pt x="224396" y="230924"/>
                  </a:lnTo>
                  <a:lnTo>
                    <a:pt x="220878" y="232219"/>
                  </a:lnTo>
                  <a:lnTo>
                    <a:pt x="217360" y="233514"/>
                  </a:lnTo>
                  <a:lnTo>
                    <a:pt x="218986" y="238531"/>
                  </a:lnTo>
                  <a:lnTo>
                    <a:pt x="226453" y="235775"/>
                  </a:lnTo>
                  <a:close/>
                </a:path>
                <a:path w="1260475" h="325754">
                  <a:moveTo>
                    <a:pt x="246392" y="228409"/>
                  </a:moveTo>
                  <a:lnTo>
                    <a:pt x="244360" y="223558"/>
                  </a:lnTo>
                  <a:lnTo>
                    <a:pt x="240842" y="224853"/>
                  </a:lnTo>
                  <a:lnTo>
                    <a:pt x="237324" y="226148"/>
                  </a:lnTo>
                  <a:lnTo>
                    <a:pt x="238925" y="231178"/>
                  </a:lnTo>
                  <a:lnTo>
                    <a:pt x="246392" y="228409"/>
                  </a:lnTo>
                  <a:close/>
                </a:path>
                <a:path w="1260475" h="325754">
                  <a:moveTo>
                    <a:pt x="266331" y="221043"/>
                  </a:moveTo>
                  <a:lnTo>
                    <a:pt x="264325" y="216179"/>
                  </a:lnTo>
                  <a:lnTo>
                    <a:pt x="260807" y="217474"/>
                  </a:lnTo>
                  <a:lnTo>
                    <a:pt x="257289" y="218770"/>
                  </a:lnTo>
                  <a:lnTo>
                    <a:pt x="258864" y="223799"/>
                  </a:lnTo>
                  <a:lnTo>
                    <a:pt x="266331" y="221043"/>
                  </a:lnTo>
                  <a:close/>
                </a:path>
                <a:path w="1260475" h="325754">
                  <a:moveTo>
                    <a:pt x="286346" y="213906"/>
                  </a:moveTo>
                  <a:lnTo>
                    <a:pt x="284353" y="209029"/>
                  </a:lnTo>
                  <a:lnTo>
                    <a:pt x="280822" y="210261"/>
                  </a:lnTo>
                  <a:lnTo>
                    <a:pt x="277291" y="211493"/>
                  </a:lnTo>
                  <a:lnTo>
                    <a:pt x="278841" y="216535"/>
                  </a:lnTo>
                  <a:lnTo>
                    <a:pt x="286346" y="213906"/>
                  </a:lnTo>
                  <a:close/>
                </a:path>
                <a:path w="1260475" h="325754">
                  <a:moveTo>
                    <a:pt x="306412" y="206870"/>
                  </a:moveTo>
                  <a:lnTo>
                    <a:pt x="304431" y="201993"/>
                  </a:lnTo>
                  <a:lnTo>
                    <a:pt x="300901" y="203225"/>
                  </a:lnTo>
                  <a:lnTo>
                    <a:pt x="297370" y="204457"/>
                  </a:lnTo>
                  <a:lnTo>
                    <a:pt x="298894" y="209499"/>
                  </a:lnTo>
                  <a:lnTo>
                    <a:pt x="306412" y="206870"/>
                  </a:lnTo>
                  <a:close/>
                </a:path>
                <a:path w="1260475" h="325754">
                  <a:moveTo>
                    <a:pt x="326478" y="199859"/>
                  </a:moveTo>
                  <a:lnTo>
                    <a:pt x="324523" y="194970"/>
                  </a:lnTo>
                  <a:lnTo>
                    <a:pt x="320992" y="196202"/>
                  </a:lnTo>
                  <a:lnTo>
                    <a:pt x="317461" y="197434"/>
                  </a:lnTo>
                  <a:lnTo>
                    <a:pt x="318960" y="202488"/>
                  </a:lnTo>
                  <a:lnTo>
                    <a:pt x="326478" y="199859"/>
                  </a:lnTo>
                  <a:close/>
                </a:path>
                <a:path w="1260475" h="325754">
                  <a:moveTo>
                    <a:pt x="346544" y="192849"/>
                  </a:moveTo>
                  <a:lnTo>
                    <a:pt x="344614" y="187947"/>
                  </a:lnTo>
                  <a:lnTo>
                    <a:pt x="341083" y="189179"/>
                  </a:lnTo>
                  <a:lnTo>
                    <a:pt x="337553" y="190411"/>
                  </a:lnTo>
                  <a:lnTo>
                    <a:pt x="339026" y="195478"/>
                  </a:lnTo>
                  <a:lnTo>
                    <a:pt x="346544" y="192849"/>
                  </a:lnTo>
                  <a:close/>
                </a:path>
                <a:path w="1260475" h="325754">
                  <a:moveTo>
                    <a:pt x="366725" y="186156"/>
                  </a:moveTo>
                  <a:lnTo>
                    <a:pt x="364820" y="181241"/>
                  </a:lnTo>
                  <a:lnTo>
                    <a:pt x="361264" y="182410"/>
                  </a:lnTo>
                  <a:lnTo>
                    <a:pt x="357708" y="183578"/>
                  </a:lnTo>
                  <a:lnTo>
                    <a:pt x="359156" y="188645"/>
                  </a:lnTo>
                  <a:lnTo>
                    <a:pt x="366725" y="186156"/>
                  </a:lnTo>
                  <a:close/>
                </a:path>
                <a:path w="1260475" h="325754">
                  <a:moveTo>
                    <a:pt x="386918" y="179527"/>
                  </a:moveTo>
                  <a:lnTo>
                    <a:pt x="385038" y="174599"/>
                  </a:lnTo>
                  <a:lnTo>
                    <a:pt x="381482" y="175768"/>
                  </a:lnTo>
                  <a:lnTo>
                    <a:pt x="377926" y="176936"/>
                  </a:lnTo>
                  <a:lnTo>
                    <a:pt x="379349" y="182016"/>
                  </a:lnTo>
                  <a:lnTo>
                    <a:pt x="386918" y="179527"/>
                  </a:lnTo>
                  <a:close/>
                </a:path>
                <a:path w="1260475" h="325754">
                  <a:moveTo>
                    <a:pt x="407111" y="172872"/>
                  </a:moveTo>
                  <a:lnTo>
                    <a:pt x="405257" y="167944"/>
                  </a:lnTo>
                  <a:lnTo>
                    <a:pt x="401701" y="169113"/>
                  </a:lnTo>
                  <a:lnTo>
                    <a:pt x="398145" y="170281"/>
                  </a:lnTo>
                  <a:lnTo>
                    <a:pt x="399542" y="175361"/>
                  </a:lnTo>
                  <a:lnTo>
                    <a:pt x="407111" y="172872"/>
                  </a:lnTo>
                  <a:close/>
                </a:path>
                <a:path w="1260475" h="325754">
                  <a:moveTo>
                    <a:pt x="427291" y="166268"/>
                  </a:moveTo>
                  <a:lnTo>
                    <a:pt x="425475" y="161328"/>
                  </a:lnTo>
                  <a:lnTo>
                    <a:pt x="421906" y="162471"/>
                  </a:lnTo>
                  <a:lnTo>
                    <a:pt x="418350" y="163639"/>
                  </a:lnTo>
                  <a:lnTo>
                    <a:pt x="419722" y="168732"/>
                  </a:lnTo>
                  <a:lnTo>
                    <a:pt x="423506" y="167487"/>
                  </a:lnTo>
                  <a:lnTo>
                    <a:pt x="427291" y="166268"/>
                  </a:lnTo>
                  <a:close/>
                </a:path>
                <a:path w="1260475" h="325754">
                  <a:moveTo>
                    <a:pt x="447624" y="160045"/>
                  </a:moveTo>
                  <a:lnTo>
                    <a:pt x="445833" y="155105"/>
                  </a:lnTo>
                  <a:lnTo>
                    <a:pt x="442252" y="156197"/>
                  </a:lnTo>
                  <a:lnTo>
                    <a:pt x="438670" y="157289"/>
                  </a:lnTo>
                  <a:lnTo>
                    <a:pt x="440016" y="162382"/>
                  </a:lnTo>
                  <a:lnTo>
                    <a:pt x="447624" y="160045"/>
                  </a:lnTo>
                  <a:close/>
                </a:path>
                <a:path w="1260475" h="325754">
                  <a:moveTo>
                    <a:pt x="467944" y="153809"/>
                  </a:moveTo>
                  <a:lnTo>
                    <a:pt x="466178" y="148844"/>
                  </a:lnTo>
                  <a:lnTo>
                    <a:pt x="462597" y="149948"/>
                  </a:lnTo>
                  <a:lnTo>
                    <a:pt x="459016" y="151053"/>
                  </a:lnTo>
                  <a:lnTo>
                    <a:pt x="460336" y="156146"/>
                  </a:lnTo>
                  <a:lnTo>
                    <a:pt x="467944" y="153809"/>
                  </a:lnTo>
                  <a:close/>
                </a:path>
                <a:path w="1260475" h="325754">
                  <a:moveTo>
                    <a:pt x="488264" y="147574"/>
                  </a:moveTo>
                  <a:lnTo>
                    <a:pt x="486524" y="142595"/>
                  </a:lnTo>
                  <a:lnTo>
                    <a:pt x="482942" y="143700"/>
                  </a:lnTo>
                  <a:lnTo>
                    <a:pt x="479361" y="144805"/>
                  </a:lnTo>
                  <a:lnTo>
                    <a:pt x="480656" y="149910"/>
                  </a:lnTo>
                  <a:lnTo>
                    <a:pt x="488264" y="147574"/>
                  </a:lnTo>
                  <a:close/>
                </a:path>
                <a:path w="1260475" h="325754">
                  <a:moveTo>
                    <a:pt x="508622" y="141465"/>
                  </a:moveTo>
                  <a:lnTo>
                    <a:pt x="506907" y="136474"/>
                  </a:lnTo>
                  <a:lnTo>
                    <a:pt x="503301" y="137502"/>
                  </a:lnTo>
                  <a:lnTo>
                    <a:pt x="499706" y="138544"/>
                  </a:lnTo>
                  <a:lnTo>
                    <a:pt x="500964" y="143662"/>
                  </a:lnTo>
                  <a:lnTo>
                    <a:pt x="504786" y="142544"/>
                  </a:lnTo>
                  <a:lnTo>
                    <a:pt x="508622" y="141465"/>
                  </a:lnTo>
                  <a:close/>
                </a:path>
                <a:path w="1260475" h="325754">
                  <a:moveTo>
                    <a:pt x="529069" y="135661"/>
                  </a:moveTo>
                  <a:lnTo>
                    <a:pt x="527380" y="130657"/>
                  </a:lnTo>
                  <a:lnTo>
                    <a:pt x="523773" y="131686"/>
                  </a:lnTo>
                  <a:lnTo>
                    <a:pt x="520166" y="132715"/>
                  </a:lnTo>
                  <a:lnTo>
                    <a:pt x="521398" y="137833"/>
                  </a:lnTo>
                  <a:lnTo>
                    <a:pt x="529069" y="135661"/>
                  </a:lnTo>
                  <a:close/>
                </a:path>
                <a:path w="1260475" h="325754">
                  <a:moveTo>
                    <a:pt x="549516" y="129857"/>
                  </a:moveTo>
                  <a:lnTo>
                    <a:pt x="547865" y="124866"/>
                  </a:lnTo>
                  <a:lnTo>
                    <a:pt x="544258" y="125882"/>
                  </a:lnTo>
                  <a:lnTo>
                    <a:pt x="540651" y="126911"/>
                  </a:lnTo>
                  <a:lnTo>
                    <a:pt x="541858" y="132029"/>
                  </a:lnTo>
                  <a:lnTo>
                    <a:pt x="549516" y="129857"/>
                  </a:lnTo>
                  <a:close/>
                </a:path>
                <a:path w="1260475" h="325754">
                  <a:moveTo>
                    <a:pt x="569963" y="124066"/>
                  </a:moveTo>
                  <a:lnTo>
                    <a:pt x="568337" y="119062"/>
                  </a:lnTo>
                  <a:lnTo>
                    <a:pt x="564730" y="120078"/>
                  </a:lnTo>
                  <a:lnTo>
                    <a:pt x="561124" y="121107"/>
                  </a:lnTo>
                  <a:lnTo>
                    <a:pt x="562305" y="126238"/>
                  </a:lnTo>
                  <a:lnTo>
                    <a:pt x="569963" y="124066"/>
                  </a:lnTo>
                  <a:close/>
                </a:path>
                <a:path w="1260475" h="325754">
                  <a:moveTo>
                    <a:pt x="590461" y="118427"/>
                  </a:moveTo>
                  <a:lnTo>
                    <a:pt x="588848" y="113411"/>
                  </a:lnTo>
                  <a:lnTo>
                    <a:pt x="585228" y="114350"/>
                  </a:lnTo>
                  <a:lnTo>
                    <a:pt x="581609" y="115290"/>
                  </a:lnTo>
                  <a:lnTo>
                    <a:pt x="582752" y="120434"/>
                  </a:lnTo>
                  <a:lnTo>
                    <a:pt x="590461" y="118427"/>
                  </a:lnTo>
                  <a:close/>
                </a:path>
                <a:path w="1260475" h="325754">
                  <a:moveTo>
                    <a:pt x="611022" y="113093"/>
                  </a:moveTo>
                  <a:lnTo>
                    <a:pt x="609447" y="108064"/>
                  </a:lnTo>
                  <a:lnTo>
                    <a:pt x="605828" y="109004"/>
                  </a:lnTo>
                  <a:lnTo>
                    <a:pt x="602208" y="109943"/>
                  </a:lnTo>
                  <a:lnTo>
                    <a:pt x="603326" y="115087"/>
                  </a:lnTo>
                  <a:lnTo>
                    <a:pt x="611022" y="113093"/>
                  </a:lnTo>
                  <a:close/>
                </a:path>
                <a:path w="1260475" h="325754">
                  <a:moveTo>
                    <a:pt x="631596" y="107746"/>
                  </a:moveTo>
                  <a:lnTo>
                    <a:pt x="630047" y="102717"/>
                  </a:lnTo>
                  <a:lnTo>
                    <a:pt x="626427" y="103657"/>
                  </a:lnTo>
                  <a:lnTo>
                    <a:pt x="622808" y="104597"/>
                  </a:lnTo>
                  <a:lnTo>
                    <a:pt x="623887" y="109753"/>
                  </a:lnTo>
                  <a:lnTo>
                    <a:pt x="631596" y="107746"/>
                  </a:lnTo>
                  <a:close/>
                </a:path>
                <a:path w="1260475" h="325754">
                  <a:moveTo>
                    <a:pt x="652170" y="102412"/>
                  </a:moveTo>
                  <a:lnTo>
                    <a:pt x="650646" y="97370"/>
                  </a:lnTo>
                  <a:lnTo>
                    <a:pt x="647026" y="98310"/>
                  </a:lnTo>
                  <a:lnTo>
                    <a:pt x="643407" y="99250"/>
                  </a:lnTo>
                  <a:lnTo>
                    <a:pt x="644461" y="104419"/>
                  </a:lnTo>
                  <a:lnTo>
                    <a:pt x="652170" y="102412"/>
                  </a:lnTo>
                  <a:close/>
                </a:path>
                <a:path w="1260475" h="325754">
                  <a:moveTo>
                    <a:pt x="672782" y="97269"/>
                  </a:moveTo>
                  <a:lnTo>
                    <a:pt x="671296" y="92214"/>
                  </a:lnTo>
                  <a:lnTo>
                    <a:pt x="667651" y="93065"/>
                  </a:lnTo>
                  <a:lnTo>
                    <a:pt x="664006" y="93916"/>
                  </a:lnTo>
                  <a:lnTo>
                    <a:pt x="665035" y="99085"/>
                  </a:lnTo>
                  <a:lnTo>
                    <a:pt x="672782" y="97269"/>
                  </a:lnTo>
                  <a:close/>
                </a:path>
                <a:path w="1260475" h="325754">
                  <a:moveTo>
                    <a:pt x="693483" y="92405"/>
                  </a:moveTo>
                  <a:lnTo>
                    <a:pt x="692023" y="87350"/>
                  </a:lnTo>
                  <a:lnTo>
                    <a:pt x="688378" y="88201"/>
                  </a:lnTo>
                  <a:lnTo>
                    <a:pt x="684733" y="89052"/>
                  </a:lnTo>
                  <a:lnTo>
                    <a:pt x="685723" y="94234"/>
                  </a:lnTo>
                  <a:lnTo>
                    <a:pt x="693483" y="92405"/>
                  </a:lnTo>
                  <a:close/>
                </a:path>
                <a:path w="1260475" h="325754">
                  <a:moveTo>
                    <a:pt x="714171" y="87553"/>
                  </a:moveTo>
                  <a:lnTo>
                    <a:pt x="712749" y="82486"/>
                  </a:lnTo>
                  <a:lnTo>
                    <a:pt x="709104" y="83337"/>
                  </a:lnTo>
                  <a:lnTo>
                    <a:pt x="705459" y="84188"/>
                  </a:lnTo>
                  <a:lnTo>
                    <a:pt x="706424" y="89369"/>
                  </a:lnTo>
                  <a:lnTo>
                    <a:pt x="714171" y="87553"/>
                  </a:lnTo>
                  <a:close/>
                </a:path>
                <a:path w="1260475" h="325754">
                  <a:moveTo>
                    <a:pt x="734860" y="82689"/>
                  </a:moveTo>
                  <a:lnTo>
                    <a:pt x="733463" y="77622"/>
                  </a:lnTo>
                  <a:lnTo>
                    <a:pt x="729818" y="78473"/>
                  </a:lnTo>
                  <a:lnTo>
                    <a:pt x="726173" y="79324"/>
                  </a:lnTo>
                  <a:lnTo>
                    <a:pt x="727113" y="84518"/>
                  </a:lnTo>
                  <a:lnTo>
                    <a:pt x="734860" y="82689"/>
                  </a:lnTo>
                  <a:close/>
                </a:path>
                <a:path w="1260475" h="325754">
                  <a:moveTo>
                    <a:pt x="755599" y="78016"/>
                  </a:moveTo>
                  <a:lnTo>
                    <a:pt x="754240" y="72936"/>
                  </a:lnTo>
                  <a:lnTo>
                    <a:pt x="750570" y="73698"/>
                  </a:lnTo>
                  <a:lnTo>
                    <a:pt x="746899" y="74460"/>
                  </a:lnTo>
                  <a:lnTo>
                    <a:pt x="747814" y="79654"/>
                  </a:lnTo>
                  <a:lnTo>
                    <a:pt x="755599" y="78016"/>
                  </a:lnTo>
                  <a:close/>
                </a:path>
                <a:path w="1260475" h="325754">
                  <a:moveTo>
                    <a:pt x="776401" y="73672"/>
                  </a:moveTo>
                  <a:lnTo>
                    <a:pt x="775068" y="68580"/>
                  </a:lnTo>
                  <a:lnTo>
                    <a:pt x="771398" y="69342"/>
                  </a:lnTo>
                  <a:lnTo>
                    <a:pt x="767727" y="70104"/>
                  </a:lnTo>
                  <a:lnTo>
                    <a:pt x="768604" y="75298"/>
                  </a:lnTo>
                  <a:lnTo>
                    <a:pt x="776401" y="73672"/>
                  </a:lnTo>
                  <a:close/>
                </a:path>
                <a:path w="1260475" h="325754">
                  <a:moveTo>
                    <a:pt x="797191" y="69303"/>
                  </a:moveTo>
                  <a:lnTo>
                    <a:pt x="795896" y="64211"/>
                  </a:lnTo>
                  <a:lnTo>
                    <a:pt x="792226" y="64973"/>
                  </a:lnTo>
                  <a:lnTo>
                    <a:pt x="788555" y="65735"/>
                  </a:lnTo>
                  <a:lnTo>
                    <a:pt x="789406" y="70942"/>
                  </a:lnTo>
                  <a:lnTo>
                    <a:pt x="797191" y="69303"/>
                  </a:lnTo>
                  <a:close/>
                </a:path>
                <a:path w="1260475" h="325754">
                  <a:moveTo>
                    <a:pt x="818007" y="64960"/>
                  </a:moveTo>
                  <a:lnTo>
                    <a:pt x="816737" y="59855"/>
                  </a:lnTo>
                  <a:lnTo>
                    <a:pt x="813066" y="60617"/>
                  </a:lnTo>
                  <a:lnTo>
                    <a:pt x="809396" y="61379"/>
                  </a:lnTo>
                  <a:lnTo>
                    <a:pt x="810209" y="66586"/>
                  </a:lnTo>
                  <a:lnTo>
                    <a:pt x="818007" y="64960"/>
                  </a:lnTo>
                  <a:close/>
                </a:path>
                <a:path w="1260475" h="325754">
                  <a:moveTo>
                    <a:pt x="838835" y="60744"/>
                  </a:moveTo>
                  <a:lnTo>
                    <a:pt x="837590" y="55626"/>
                  </a:lnTo>
                  <a:lnTo>
                    <a:pt x="833907" y="56299"/>
                  </a:lnTo>
                  <a:lnTo>
                    <a:pt x="830224" y="57010"/>
                  </a:lnTo>
                  <a:lnTo>
                    <a:pt x="831011" y="62217"/>
                  </a:lnTo>
                  <a:lnTo>
                    <a:pt x="834923" y="61468"/>
                  </a:lnTo>
                  <a:lnTo>
                    <a:pt x="838835" y="60744"/>
                  </a:lnTo>
                  <a:close/>
                </a:path>
                <a:path w="1260475" h="325754">
                  <a:moveTo>
                    <a:pt x="859739" y="56921"/>
                  </a:moveTo>
                  <a:lnTo>
                    <a:pt x="858520" y="51790"/>
                  </a:lnTo>
                  <a:lnTo>
                    <a:pt x="854837" y="52463"/>
                  </a:lnTo>
                  <a:lnTo>
                    <a:pt x="851154" y="53136"/>
                  </a:lnTo>
                  <a:lnTo>
                    <a:pt x="851903" y="58356"/>
                  </a:lnTo>
                  <a:lnTo>
                    <a:pt x="859739" y="56921"/>
                  </a:lnTo>
                  <a:close/>
                </a:path>
                <a:path w="1260475" h="325754">
                  <a:moveTo>
                    <a:pt x="880643" y="53086"/>
                  </a:moveTo>
                  <a:lnTo>
                    <a:pt x="879462" y="47955"/>
                  </a:lnTo>
                  <a:lnTo>
                    <a:pt x="875779" y="48628"/>
                  </a:lnTo>
                  <a:lnTo>
                    <a:pt x="872096" y="49301"/>
                  </a:lnTo>
                  <a:lnTo>
                    <a:pt x="872807" y="54521"/>
                  </a:lnTo>
                  <a:lnTo>
                    <a:pt x="880643" y="53086"/>
                  </a:lnTo>
                  <a:close/>
                </a:path>
                <a:path w="1260475" h="325754">
                  <a:moveTo>
                    <a:pt x="901560" y="49263"/>
                  </a:moveTo>
                  <a:lnTo>
                    <a:pt x="900404" y="44119"/>
                  </a:lnTo>
                  <a:lnTo>
                    <a:pt x="896721" y="44792"/>
                  </a:lnTo>
                  <a:lnTo>
                    <a:pt x="893038" y="45466"/>
                  </a:lnTo>
                  <a:lnTo>
                    <a:pt x="893724" y="50698"/>
                  </a:lnTo>
                  <a:lnTo>
                    <a:pt x="901560" y="49263"/>
                  </a:lnTo>
                  <a:close/>
                </a:path>
                <a:path w="1260475" h="325754">
                  <a:moveTo>
                    <a:pt x="922451" y="45440"/>
                  </a:moveTo>
                  <a:lnTo>
                    <a:pt x="921334" y="40297"/>
                  </a:lnTo>
                  <a:lnTo>
                    <a:pt x="917651" y="40957"/>
                  </a:lnTo>
                  <a:lnTo>
                    <a:pt x="913968" y="41630"/>
                  </a:lnTo>
                  <a:lnTo>
                    <a:pt x="914615" y="46863"/>
                  </a:lnTo>
                  <a:lnTo>
                    <a:pt x="918540" y="46139"/>
                  </a:lnTo>
                  <a:lnTo>
                    <a:pt x="922451" y="45440"/>
                  </a:lnTo>
                  <a:close/>
                </a:path>
                <a:path w="1260475" h="325754">
                  <a:moveTo>
                    <a:pt x="943457" y="42164"/>
                  </a:moveTo>
                  <a:lnTo>
                    <a:pt x="942365" y="37007"/>
                  </a:lnTo>
                  <a:lnTo>
                    <a:pt x="938669" y="37592"/>
                  </a:lnTo>
                  <a:lnTo>
                    <a:pt x="934974" y="38176"/>
                  </a:lnTo>
                  <a:lnTo>
                    <a:pt x="935596" y="43395"/>
                  </a:lnTo>
                  <a:lnTo>
                    <a:pt x="943457" y="42164"/>
                  </a:lnTo>
                  <a:close/>
                </a:path>
                <a:path w="1260475" h="325754">
                  <a:moveTo>
                    <a:pt x="964450" y="38887"/>
                  </a:moveTo>
                  <a:lnTo>
                    <a:pt x="963396" y="33718"/>
                  </a:lnTo>
                  <a:lnTo>
                    <a:pt x="959700" y="34302"/>
                  </a:lnTo>
                  <a:lnTo>
                    <a:pt x="956005" y="34886"/>
                  </a:lnTo>
                  <a:lnTo>
                    <a:pt x="956589" y="40119"/>
                  </a:lnTo>
                  <a:lnTo>
                    <a:pt x="964450" y="38887"/>
                  </a:lnTo>
                  <a:close/>
                </a:path>
                <a:path w="1260475" h="325754">
                  <a:moveTo>
                    <a:pt x="985443" y="35585"/>
                  </a:moveTo>
                  <a:lnTo>
                    <a:pt x="984415" y="30416"/>
                  </a:lnTo>
                  <a:lnTo>
                    <a:pt x="980719" y="31000"/>
                  </a:lnTo>
                  <a:lnTo>
                    <a:pt x="977023" y="31584"/>
                  </a:lnTo>
                  <a:lnTo>
                    <a:pt x="977582" y="36817"/>
                  </a:lnTo>
                  <a:lnTo>
                    <a:pt x="985443" y="35585"/>
                  </a:lnTo>
                  <a:close/>
                </a:path>
                <a:path w="1260475" h="325754">
                  <a:moveTo>
                    <a:pt x="1006436" y="32308"/>
                  </a:moveTo>
                  <a:lnTo>
                    <a:pt x="1005446" y="27127"/>
                  </a:lnTo>
                  <a:lnTo>
                    <a:pt x="1001750" y="27711"/>
                  </a:lnTo>
                  <a:lnTo>
                    <a:pt x="998054" y="28295"/>
                  </a:lnTo>
                  <a:lnTo>
                    <a:pt x="998575" y="33540"/>
                  </a:lnTo>
                  <a:lnTo>
                    <a:pt x="1006436" y="32308"/>
                  </a:lnTo>
                  <a:close/>
                </a:path>
                <a:path w="1260475" h="325754">
                  <a:moveTo>
                    <a:pt x="1027506" y="29451"/>
                  </a:moveTo>
                  <a:lnTo>
                    <a:pt x="1026541" y="24269"/>
                  </a:lnTo>
                  <a:lnTo>
                    <a:pt x="1022832" y="24752"/>
                  </a:lnTo>
                  <a:lnTo>
                    <a:pt x="1019124" y="25234"/>
                  </a:lnTo>
                  <a:lnTo>
                    <a:pt x="1019606" y="30480"/>
                  </a:lnTo>
                  <a:lnTo>
                    <a:pt x="1027506" y="29451"/>
                  </a:lnTo>
                  <a:close/>
                </a:path>
                <a:path w="1260475" h="325754">
                  <a:moveTo>
                    <a:pt x="1048588" y="26708"/>
                  </a:moveTo>
                  <a:lnTo>
                    <a:pt x="1047648" y="21526"/>
                  </a:lnTo>
                  <a:lnTo>
                    <a:pt x="1043940" y="22009"/>
                  </a:lnTo>
                  <a:lnTo>
                    <a:pt x="1040231" y="22491"/>
                  </a:lnTo>
                  <a:lnTo>
                    <a:pt x="1040688" y="27736"/>
                  </a:lnTo>
                  <a:lnTo>
                    <a:pt x="1048588" y="26708"/>
                  </a:lnTo>
                  <a:close/>
                </a:path>
                <a:path w="1260475" h="325754">
                  <a:moveTo>
                    <a:pt x="1069657" y="23977"/>
                  </a:moveTo>
                  <a:lnTo>
                    <a:pt x="1068755" y="18783"/>
                  </a:lnTo>
                  <a:lnTo>
                    <a:pt x="1065047" y="19265"/>
                  </a:lnTo>
                  <a:lnTo>
                    <a:pt x="1061339" y="19748"/>
                  </a:lnTo>
                  <a:lnTo>
                    <a:pt x="1061758" y="24993"/>
                  </a:lnTo>
                  <a:lnTo>
                    <a:pt x="1069657" y="23977"/>
                  </a:lnTo>
                  <a:close/>
                </a:path>
                <a:path w="1260475" h="325754">
                  <a:moveTo>
                    <a:pt x="1090739" y="21234"/>
                  </a:moveTo>
                  <a:lnTo>
                    <a:pt x="1089863" y="16040"/>
                  </a:lnTo>
                  <a:lnTo>
                    <a:pt x="1086154" y="16522"/>
                  </a:lnTo>
                  <a:lnTo>
                    <a:pt x="1082446" y="17005"/>
                  </a:lnTo>
                  <a:lnTo>
                    <a:pt x="1082840" y="22263"/>
                  </a:lnTo>
                  <a:lnTo>
                    <a:pt x="1090739" y="21234"/>
                  </a:lnTo>
                  <a:close/>
                </a:path>
                <a:path w="1260475" h="325754">
                  <a:moveTo>
                    <a:pt x="1111834" y="18757"/>
                  </a:moveTo>
                  <a:lnTo>
                    <a:pt x="1110996" y="13550"/>
                  </a:lnTo>
                  <a:lnTo>
                    <a:pt x="1107274" y="13931"/>
                  </a:lnTo>
                  <a:lnTo>
                    <a:pt x="1103553" y="14312"/>
                  </a:lnTo>
                  <a:lnTo>
                    <a:pt x="1103909" y="19570"/>
                  </a:lnTo>
                  <a:lnTo>
                    <a:pt x="1111834" y="18757"/>
                  </a:lnTo>
                  <a:close/>
                </a:path>
                <a:path w="1260475" h="325754">
                  <a:moveTo>
                    <a:pt x="1132979" y="16573"/>
                  </a:moveTo>
                  <a:lnTo>
                    <a:pt x="1132166" y="11366"/>
                  </a:lnTo>
                  <a:lnTo>
                    <a:pt x="1128445" y="11747"/>
                  </a:lnTo>
                  <a:lnTo>
                    <a:pt x="1124724" y="12128"/>
                  </a:lnTo>
                  <a:lnTo>
                    <a:pt x="1125054" y="17386"/>
                  </a:lnTo>
                  <a:lnTo>
                    <a:pt x="1132979" y="16573"/>
                  </a:lnTo>
                  <a:close/>
                </a:path>
                <a:path w="1260475" h="325754">
                  <a:moveTo>
                    <a:pt x="1154125" y="14401"/>
                  </a:moveTo>
                  <a:lnTo>
                    <a:pt x="1153350" y="9194"/>
                  </a:lnTo>
                  <a:lnTo>
                    <a:pt x="1149629" y="9575"/>
                  </a:lnTo>
                  <a:lnTo>
                    <a:pt x="1145908" y="9956"/>
                  </a:lnTo>
                  <a:lnTo>
                    <a:pt x="1146200" y="15214"/>
                  </a:lnTo>
                  <a:lnTo>
                    <a:pt x="1154125" y="14401"/>
                  </a:lnTo>
                  <a:close/>
                </a:path>
                <a:path w="1260475" h="325754">
                  <a:moveTo>
                    <a:pt x="1175270" y="12217"/>
                  </a:moveTo>
                  <a:lnTo>
                    <a:pt x="1174521" y="7010"/>
                  </a:lnTo>
                  <a:lnTo>
                    <a:pt x="1170800" y="7391"/>
                  </a:lnTo>
                  <a:lnTo>
                    <a:pt x="1167079" y="7772"/>
                  </a:lnTo>
                  <a:lnTo>
                    <a:pt x="1167345" y="13042"/>
                  </a:lnTo>
                  <a:lnTo>
                    <a:pt x="1175270" y="12217"/>
                  </a:lnTo>
                  <a:close/>
                </a:path>
                <a:path w="1260475" h="325754">
                  <a:moveTo>
                    <a:pt x="1196403" y="10058"/>
                  </a:moveTo>
                  <a:lnTo>
                    <a:pt x="1195692" y="4838"/>
                  </a:lnTo>
                  <a:lnTo>
                    <a:pt x="1191971" y="5219"/>
                  </a:lnTo>
                  <a:lnTo>
                    <a:pt x="1188250" y="5600"/>
                  </a:lnTo>
                  <a:lnTo>
                    <a:pt x="1188491" y="10871"/>
                  </a:lnTo>
                  <a:lnTo>
                    <a:pt x="1196403" y="10058"/>
                  </a:lnTo>
                  <a:close/>
                </a:path>
                <a:path w="1260475" h="325754">
                  <a:moveTo>
                    <a:pt x="1217599" y="8432"/>
                  </a:moveTo>
                  <a:lnTo>
                    <a:pt x="1216914" y="3213"/>
                  </a:lnTo>
                  <a:lnTo>
                    <a:pt x="1213180" y="3492"/>
                  </a:lnTo>
                  <a:lnTo>
                    <a:pt x="1209446" y="3771"/>
                  </a:lnTo>
                  <a:lnTo>
                    <a:pt x="1209649" y="9042"/>
                  </a:lnTo>
                  <a:lnTo>
                    <a:pt x="1217599" y="8432"/>
                  </a:lnTo>
                  <a:close/>
                </a:path>
                <a:path w="1260475" h="325754">
                  <a:moveTo>
                    <a:pt x="1238783" y="6819"/>
                  </a:moveTo>
                  <a:lnTo>
                    <a:pt x="1238135" y="1600"/>
                  </a:lnTo>
                  <a:lnTo>
                    <a:pt x="1234401" y="1879"/>
                  </a:lnTo>
                  <a:lnTo>
                    <a:pt x="1230668" y="2159"/>
                  </a:lnTo>
                  <a:lnTo>
                    <a:pt x="1230845" y="7429"/>
                  </a:lnTo>
                  <a:lnTo>
                    <a:pt x="1238783" y="6819"/>
                  </a:lnTo>
                  <a:close/>
                </a:path>
                <a:path w="1260475" h="325754">
                  <a:moveTo>
                    <a:pt x="1259979" y="5232"/>
                  </a:moveTo>
                  <a:lnTo>
                    <a:pt x="1259357" y="0"/>
                  </a:lnTo>
                  <a:lnTo>
                    <a:pt x="1255623" y="279"/>
                  </a:lnTo>
                  <a:lnTo>
                    <a:pt x="1251889" y="558"/>
                  </a:lnTo>
                  <a:lnTo>
                    <a:pt x="1252029" y="5829"/>
                  </a:lnTo>
                  <a:lnTo>
                    <a:pt x="1259979" y="523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 descr=""/>
            <p:cNvSpPr/>
            <p:nvPr/>
          </p:nvSpPr>
          <p:spPr>
            <a:xfrm>
              <a:off x="5247325" y="5430631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433" y="0"/>
                  </a:lnTo>
                </a:path>
              </a:pathLst>
            </a:custGeom>
            <a:ln w="1371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 descr=""/>
            <p:cNvSpPr/>
            <p:nvPr/>
          </p:nvSpPr>
          <p:spPr>
            <a:xfrm>
              <a:off x="792975" y="5430888"/>
              <a:ext cx="1264285" cy="793115"/>
            </a:xfrm>
            <a:custGeom>
              <a:avLst/>
              <a:gdLst/>
              <a:ahLst/>
              <a:cxnLst/>
              <a:rect l="l" t="t" r="r" b="b"/>
              <a:pathLst>
                <a:path w="1264285" h="793114">
                  <a:moveTo>
                    <a:pt x="7734" y="4978"/>
                  </a:moveTo>
                  <a:lnTo>
                    <a:pt x="2120" y="0"/>
                  </a:lnTo>
                  <a:lnTo>
                    <a:pt x="0" y="2133"/>
                  </a:lnTo>
                  <a:lnTo>
                    <a:pt x="0" y="5156"/>
                  </a:lnTo>
                  <a:lnTo>
                    <a:pt x="4394" y="9055"/>
                  </a:lnTo>
                  <a:lnTo>
                    <a:pt x="7734" y="4978"/>
                  </a:lnTo>
                  <a:close/>
                </a:path>
                <a:path w="1264285" h="793114">
                  <a:moveTo>
                    <a:pt x="23685" y="19151"/>
                  </a:moveTo>
                  <a:lnTo>
                    <a:pt x="20878" y="16662"/>
                  </a:lnTo>
                  <a:lnTo>
                    <a:pt x="18072" y="14173"/>
                  </a:lnTo>
                  <a:lnTo>
                    <a:pt x="14376" y="17932"/>
                  </a:lnTo>
                  <a:lnTo>
                    <a:pt x="20358" y="23241"/>
                  </a:lnTo>
                  <a:lnTo>
                    <a:pt x="23685" y="19151"/>
                  </a:lnTo>
                  <a:close/>
                </a:path>
                <a:path w="1264285" h="793114">
                  <a:moveTo>
                    <a:pt x="39636" y="33324"/>
                  </a:moveTo>
                  <a:lnTo>
                    <a:pt x="36830" y="30835"/>
                  </a:lnTo>
                  <a:lnTo>
                    <a:pt x="34023" y="28346"/>
                  </a:lnTo>
                  <a:lnTo>
                    <a:pt x="30340" y="32118"/>
                  </a:lnTo>
                  <a:lnTo>
                    <a:pt x="36322" y="37426"/>
                  </a:lnTo>
                  <a:lnTo>
                    <a:pt x="39636" y="33324"/>
                  </a:lnTo>
                  <a:close/>
                </a:path>
                <a:path w="1264285" h="793114">
                  <a:moveTo>
                    <a:pt x="55587" y="47498"/>
                  </a:moveTo>
                  <a:lnTo>
                    <a:pt x="52781" y="45008"/>
                  </a:lnTo>
                  <a:lnTo>
                    <a:pt x="49974" y="42519"/>
                  </a:lnTo>
                  <a:lnTo>
                    <a:pt x="46304" y="46291"/>
                  </a:lnTo>
                  <a:lnTo>
                    <a:pt x="52285" y="51612"/>
                  </a:lnTo>
                  <a:lnTo>
                    <a:pt x="55587" y="47498"/>
                  </a:lnTo>
                  <a:close/>
                </a:path>
                <a:path w="1264285" h="793114">
                  <a:moveTo>
                    <a:pt x="71539" y="61671"/>
                  </a:moveTo>
                  <a:lnTo>
                    <a:pt x="68732" y="59182"/>
                  </a:lnTo>
                  <a:lnTo>
                    <a:pt x="65925" y="56692"/>
                  </a:lnTo>
                  <a:lnTo>
                    <a:pt x="62268" y="60477"/>
                  </a:lnTo>
                  <a:lnTo>
                    <a:pt x="68249" y="65798"/>
                  </a:lnTo>
                  <a:lnTo>
                    <a:pt x="71539" y="61671"/>
                  </a:lnTo>
                  <a:close/>
                </a:path>
                <a:path w="1264285" h="793114">
                  <a:moveTo>
                    <a:pt x="87490" y="75831"/>
                  </a:moveTo>
                  <a:lnTo>
                    <a:pt x="84670" y="73355"/>
                  </a:lnTo>
                  <a:lnTo>
                    <a:pt x="81864" y="70866"/>
                  </a:lnTo>
                  <a:lnTo>
                    <a:pt x="78219" y="74663"/>
                  </a:lnTo>
                  <a:lnTo>
                    <a:pt x="84213" y="79959"/>
                  </a:lnTo>
                  <a:lnTo>
                    <a:pt x="87490" y="75831"/>
                  </a:lnTo>
                  <a:close/>
                </a:path>
                <a:path w="1264285" h="793114">
                  <a:moveTo>
                    <a:pt x="103733" y="89674"/>
                  </a:moveTo>
                  <a:lnTo>
                    <a:pt x="100876" y="87236"/>
                  </a:lnTo>
                  <a:lnTo>
                    <a:pt x="98018" y="84797"/>
                  </a:lnTo>
                  <a:lnTo>
                    <a:pt x="94386" y="88620"/>
                  </a:lnTo>
                  <a:lnTo>
                    <a:pt x="100469" y="93814"/>
                  </a:lnTo>
                  <a:lnTo>
                    <a:pt x="103733" y="89674"/>
                  </a:lnTo>
                  <a:close/>
                </a:path>
                <a:path w="1264285" h="793114">
                  <a:moveTo>
                    <a:pt x="119964" y="103517"/>
                  </a:moveTo>
                  <a:lnTo>
                    <a:pt x="117106" y="101079"/>
                  </a:lnTo>
                  <a:lnTo>
                    <a:pt x="114249" y="98640"/>
                  </a:lnTo>
                  <a:lnTo>
                    <a:pt x="110629" y="102476"/>
                  </a:lnTo>
                  <a:lnTo>
                    <a:pt x="116713" y="107670"/>
                  </a:lnTo>
                  <a:lnTo>
                    <a:pt x="119964" y="103517"/>
                  </a:lnTo>
                  <a:close/>
                </a:path>
                <a:path w="1264285" h="793114">
                  <a:moveTo>
                    <a:pt x="136182" y="117373"/>
                  </a:moveTo>
                  <a:lnTo>
                    <a:pt x="133324" y="114935"/>
                  </a:lnTo>
                  <a:lnTo>
                    <a:pt x="130467" y="112496"/>
                  </a:lnTo>
                  <a:lnTo>
                    <a:pt x="126860" y="116344"/>
                  </a:lnTo>
                  <a:lnTo>
                    <a:pt x="132956" y="121539"/>
                  </a:lnTo>
                  <a:lnTo>
                    <a:pt x="136182" y="117373"/>
                  </a:lnTo>
                  <a:close/>
                </a:path>
                <a:path w="1264285" h="793114">
                  <a:moveTo>
                    <a:pt x="152412" y="131229"/>
                  </a:moveTo>
                  <a:lnTo>
                    <a:pt x="149555" y="128790"/>
                  </a:lnTo>
                  <a:lnTo>
                    <a:pt x="146697" y="126352"/>
                  </a:lnTo>
                  <a:lnTo>
                    <a:pt x="143103" y="130200"/>
                  </a:lnTo>
                  <a:lnTo>
                    <a:pt x="149199" y="135407"/>
                  </a:lnTo>
                  <a:lnTo>
                    <a:pt x="152412" y="131229"/>
                  </a:lnTo>
                  <a:close/>
                </a:path>
                <a:path w="1264285" h="793114">
                  <a:moveTo>
                    <a:pt x="168643" y="145084"/>
                  </a:moveTo>
                  <a:lnTo>
                    <a:pt x="165785" y="142646"/>
                  </a:lnTo>
                  <a:lnTo>
                    <a:pt x="162928" y="140208"/>
                  </a:lnTo>
                  <a:lnTo>
                    <a:pt x="159346" y="144068"/>
                  </a:lnTo>
                  <a:lnTo>
                    <a:pt x="165442" y="149275"/>
                  </a:lnTo>
                  <a:lnTo>
                    <a:pt x="168643" y="145084"/>
                  </a:lnTo>
                  <a:close/>
                </a:path>
                <a:path w="1264285" h="793114">
                  <a:moveTo>
                    <a:pt x="184886" y="158902"/>
                  </a:moveTo>
                  <a:lnTo>
                    <a:pt x="182003" y="156502"/>
                  </a:lnTo>
                  <a:lnTo>
                    <a:pt x="179146" y="154063"/>
                  </a:lnTo>
                  <a:lnTo>
                    <a:pt x="175590" y="157937"/>
                  </a:lnTo>
                  <a:lnTo>
                    <a:pt x="178625" y="160540"/>
                  </a:lnTo>
                  <a:lnTo>
                    <a:pt x="181698" y="163093"/>
                  </a:lnTo>
                  <a:lnTo>
                    <a:pt x="184886" y="158902"/>
                  </a:lnTo>
                  <a:close/>
                </a:path>
                <a:path w="1264285" h="793114">
                  <a:moveTo>
                    <a:pt x="201409" y="172402"/>
                  </a:moveTo>
                  <a:lnTo>
                    <a:pt x="198501" y="170027"/>
                  </a:lnTo>
                  <a:lnTo>
                    <a:pt x="195592" y="167652"/>
                  </a:lnTo>
                  <a:lnTo>
                    <a:pt x="192036" y="171538"/>
                  </a:lnTo>
                  <a:lnTo>
                    <a:pt x="198234" y="176606"/>
                  </a:lnTo>
                  <a:lnTo>
                    <a:pt x="201409" y="172402"/>
                  </a:lnTo>
                  <a:close/>
                </a:path>
                <a:path w="1264285" h="793114">
                  <a:moveTo>
                    <a:pt x="217932" y="185902"/>
                  </a:moveTo>
                  <a:lnTo>
                    <a:pt x="215023" y="183527"/>
                  </a:lnTo>
                  <a:lnTo>
                    <a:pt x="212115" y="181152"/>
                  </a:lnTo>
                  <a:lnTo>
                    <a:pt x="208584" y="185051"/>
                  </a:lnTo>
                  <a:lnTo>
                    <a:pt x="214769" y="190119"/>
                  </a:lnTo>
                  <a:lnTo>
                    <a:pt x="217932" y="185902"/>
                  </a:lnTo>
                  <a:close/>
                </a:path>
                <a:path w="1264285" h="793114">
                  <a:moveTo>
                    <a:pt x="234442" y="199415"/>
                  </a:moveTo>
                  <a:lnTo>
                    <a:pt x="231533" y="197040"/>
                  </a:lnTo>
                  <a:lnTo>
                    <a:pt x="228625" y="194665"/>
                  </a:lnTo>
                  <a:lnTo>
                    <a:pt x="225107" y="198577"/>
                  </a:lnTo>
                  <a:lnTo>
                    <a:pt x="231305" y="203644"/>
                  </a:lnTo>
                  <a:lnTo>
                    <a:pt x="234442" y="199415"/>
                  </a:lnTo>
                  <a:close/>
                </a:path>
                <a:path w="1264285" h="793114">
                  <a:moveTo>
                    <a:pt x="250952" y="212915"/>
                  </a:moveTo>
                  <a:lnTo>
                    <a:pt x="248043" y="210540"/>
                  </a:lnTo>
                  <a:lnTo>
                    <a:pt x="245135" y="208165"/>
                  </a:lnTo>
                  <a:lnTo>
                    <a:pt x="241630" y="212090"/>
                  </a:lnTo>
                  <a:lnTo>
                    <a:pt x="247827" y="217157"/>
                  </a:lnTo>
                  <a:lnTo>
                    <a:pt x="250952" y="212915"/>
                  </a:lnTo>
                  <a:close/>
                </a:path>
                <a:path w="1264285" h="793114">
                  <a:moveTo>
                    <a:pt x="267462" y="226428"/>
                  </a:moveTo>
                  <a:lnTo>
                    <a:pt x="264553" y="224053"/>
                  </a:lnTo>
                  <a:lnTo>
                    <a:pt x="261645" y="221678"/>
                  </a:lnTo>
                  <a:lnTo>
                    <a:pt x="258152" y="225615"/>
                  </a:lnTo>
                  <a:lnTo>
                    <a:pt x="264350" y="230682"/>
                  </a:lnTo>
                  <a:lnTo>
                    <a:pt x="267462" y="226428"/>
                  </a:lnTo>
                  <a:close/>
                </a:path>
                <a:path w="1264285" h="793114">
                  <a:moveTo>
                    <a:pt x="284099" y="239776"/>
                  </a:moveTo>
                  <a:lnTo>
                    <a:pt x="281139" y="237464"/>
                  </a:lnTo>
                  <a:lnTo>
                    <a:pt x="278180" y="235153"/>
                  </a:lnTo>
                  <a:lnTo>
                    <a:pt x="274701" y="239115"/>
                  </a:lnTo>
                  <a:lnTo>
                    <a:pt x="281012" y="244043"/>
                  </a:lnTo>
                  <a:lnTo>
                    <a:pt x="284099" y="239776"/>
                  </a:lnTo>
                  <a:close/>
                </a:path>
                <a:path w="1264285" h="793114">
                  <a:moveTo>
                    <a:pt x="300913" y="252907"/>
                  </a:moveTo>
                  <a:lnTo>
                    <a:pt x="297954" y="250596"/>
                  </a:lnTo>
                  <a:lnTo>
                    <a:pt x="294995" y="248285"/>
                  </a:lnTo>
                  <a:lnTo>
                    <a:pt x="291541" y="252260"/>
                  </a:lnTo>
                  <a:lnTo>
                    <a:pt x="297840" y="257187"/>
                  </a:lnTo>
                  <a:lnTo>
                    <a:pt x="300913" y="252907"/>
                  </a:lnTo>
                  <a:close/>
                </a:path>
                <a:path w="1264285" h="793114">
                  <a:moveTo>
                    <a:pt x="317728" y="266039"/>
                  </a:moveTo>
                  <a:lnTo>
                    <a:pt x="314769" y="263728"/>
                  </a:lnTo>
                  <a:lnTo>
                    <a:pt x="311810" y="261416"/>
                  </a:lnTo>
                  <a:lnTo>
                    <a:pt x="308368" y="265404"/>
                  </a:lnTo>
                  <a:lnTo>
                    <a:pt x="314680" y="270332"/>
                  </a:lnTo>
                  <a:lnTo>
                    <a:pt x="317728" y="266039"/>
                  </a:lnTo>
                  <a:close/>
                </a:path>
                <a:path w="1264285" h="793114">
                  <a:moveTo>
                    <a:pt x="334543" y="279171"/>
                  </a:moveTo>
                  <a:lnTo>
                    <a:pt x="331584" y="276860"/>
                  </a:lnTo>
                  <a:lnTo>
                    <a:pt x="328625" y="274548"/>
                  </a:lnTo>
                  <a:lnTo>
                    <a:pt x="325196" y="278549"/>
                  </a:lnTo>
                  <a:lnTo>
                    <a:pt x="331508" y="283476"/>
                  </a:lnTo>
                  <a:lnTo>
                    <a:pt x="334543" y="279171"/>
                  </a:lnTo>
                  <a:close/>
                </a:path>
                <a:path w="1264285" h="793114">
                  <a:moveTo>
                    <a:pt x="351358" y="292290"/>
                  </a:moveTo>
                  <a:lnTo>
                    <a:pt x="348399" y="289979"/>
                  </a:lnTo>
                  <a:lnTo>
                    <a:pt x="345440" y="287667"/>
                  </a:lnTo>
                  <a:lnTo>
                    <a:pt x="342036" y="291680"/>
                  </a:lnTo>
                  <a:lnTo>
                    <a:pt x="348335" y="296608"/>
                  </a:lnTo>
                  <a:lnTo>
                    <a:pt x="351358" y="292290"/>
                  </a:lnTo>
                  <a:close/>
                </a:path>
                <a:path w="1264285" h="793114">
                  <a:moveTo>
                    <a:pt x="368173" y="305422"/>
                  </a:moveTo>
                  <a:lnTo>
                    <a:pt x="365213" y="303110"/>
                  </a:lnTo>
                  <a:lnTo>
                    <a:pt x="362254" y="300799"/>
                  </a:lnTo>
                  <a:lnTo>
                    <a:pt x="358863" y="304825"/>
                  </a:lnTo>
                  <a:lnTo>
                    <a:pt x="365175" y="309753"/>
                  </a:lnTo>
                  <a:lnTo>
                    <a:pt x="368173" y="305422"/>
                  </a:lnTo>
                  <a:close/>
                </a:path>
                <a:path w="1264285" h="793114">
                  <a:moveTo>
                    <a:pt x="385279" y="318160"/>
                  </a:moveTo>
                  <a:lnTo>
                    <a:pt x="382270" y="315925"/>
                  </a:lnTo>
                  <a:lnTo>
                    <a:pt x="379260" y="313690"/>
                  </a:lnTo>
                  <a:lnTo>
                    <a:pt x="375881" y="317741"/>
                  </a:lnTo>
                  <a:lnTo>
                    <a:pt x="382308" y="322503"/>
                  </a:lnTo>
                  <a:lnTo>
                    <a:pt x="385279" y="318160"/>
                  </a:lnTo>
                  <a:close/>
                </a:path>
                <a:path w="1264285" h="793114">
                  <a:moveTo>
                    <a:pt x="402399" y="330885"/>
                  </a:moveTo>
                  <a:lnTo>
                    <a:pt x="399389" y="328650"/>
                  </a:lnTo>
                  <a:lnTo>
                    <a:pt x="396379" y="326415"/>
                  </a:lnTo>
                  <a:lnTo>
                    <a:pt x="393026" y="330479"/>
                  </a:lnTo>
                  <a:lnTo>
                    <a:pt x="399453" y="335254"/>
                  </a:lnTo>
                  <a:lnTo>
                    <a:pt x="402399" y="330885"/>
                  </a:lnTo>
                  <a:close/>
                </a:path>
                <a:path w="1264285" h="793114">
                  <a:moveTo>
                    <a:pt x="419531" y="343598"/>
                  </a:moveTo>
                  <a:lnTo>
                    <a:pt x="416521" y="341363"/>
                  </a:lnTo>
                  <a:lnTo>
                    <a:pt x="413512" y="339128"/>
                  </a:lnTo>
                  <a:lnTo>
                    <a:pt x="410171" y="343204"/>
                  </a:lnTo>
                  <a:lnTo>
                    <a:pt x="416598" y="347980"/>
                  </a:lnTo>
                  <a:lnTo>
                    <a:pt x="419531" y="343598"/>
                  </a:lnTo>
                  <a:close/>
                </a:path>
                <a:path w="1264285" h="793114">
                  <a:moveTo>
                    <a:pt x="436651" y="356323"/>
                  </a:moveTo>
                  <a:lnTo>
                    <a:pt x="433641" y="354088"/>
                  </a:lnTo>
                  <a:lnTo>
                    <a:pt x="430631" y="351853"/>
                  </a:lnTo>
                  <a:lnTo>
                    <a:pt x="427316" y="355942"/>
                  </a:lnTo>
                  <a:lnTo>
                    <a:pt x="433743" y="360718"/>
                  </a:lnTo>
                  <a:lnTo>
                    <a:pt x="436651" y="356323"/>
                  </a:lnTo>
                  <a:close/>
                </a:path>
                <a:path w="1264285" h="793114">
                  <a:moveTo>
                    <a:pt x="453783" y="369036"/>
                  </a:moveTo>
                  <a:lnTo>
                    <a:pt x="450773" y="366801"/>
                  </a:lnTo>
                  <a:lnTo>
                    <a:pt x="447763" y="364566"/>
                  </a:lnTo>
                  <a:lnTo>
                    <a:pt x="444461" y="368668"/>
                  </a:lnTo>
                  <a:lnTo>
                    <a:pt x="450888" y="373443"/>
                  </a:lnTo>
                  <a:lnTo>
                    <a:pt x="453783" y="369036"/>
                  </a:lnTo>
                  <a:close/>
                </a:path>
                <a:path w="1264285" h="793114">
                  <a:moveTo>
                    <a:pt x="471144" y="381444"/>
                  </a:moveTo>
                  <a:lnTo>
                    <a:pt x="468071" y="379285"/>
                  </a:lnTo>
                  <a:lnTo>
                    <a:pt x="464997" y="377126"/>
                  </a:lnTo>
                  <a:lnTo>
                    <a:pt x="461721" y="381254"/>
                  </a:lnTo>
                  <a:lnTo>
                    <a:pt x="468274" y="385864"/>
                  </a:lnTo>
                  <a:lnTo>
                    <a:pt x="471144" y="381444"/>
                  </a:lnTo>
                  <a:close/>
                </a:path>
                <a:path w="1264285" h="793114">
                  <a:moveTo>
                    <a:pt x="488581" y="393725"/>
                  </a:moveTo>
                  <a:lnTo>
                    <a:pt x="485508" y="391566"/>
                  </a:lnTo>
                  <a:lnTo>
                    <a:pt x="482434" y="389407"/>
                  </a:lnTo>
                  <a:lnTo>
                    <a:pt x="479183" y="393547"/>
                  </a:lnTo>
                  <a:lnTo>
                    <a:pt x="485736" y="398157"/>
                  </a:lnTo>
                  <a:lnTo>
                    <a:pt x="488581" y="393725"/>
                  </a:lnTo>
                  <a:close/>
                </a:path>
                <a:path w="1264285" h="793114">
                  <a:moveTo>
                    <a:pt x="506031" y="405993"/>
                  </a:moveTo>
                  <a:lnTo>
                    <a:pt x="502958" y="403834"/>
                  </a:lnTo>
                  <a:lnTo>
                    <a:pt x="499884" y="401675"/>
                  </a:lnTo>
                  <a:lnTo>
                    <a:pt x="496658" y="405841"/>
                  </a:lnTo>
                  <a:lnTo>
                    <a:pt x="503199" y="410438"/>
                  </a:lnTo>
                  <a:lnTo>
                    <a:pt x="506031" y="405993"/>
                  </a:lnTo>
                  <a:close/>
                </a:path>
                <a:path w="1264285" h="793114">
                  <a:moveTo>
                    <a:pt x="523481" y="418261"/>
                  </a:moveTo>
                  <a:lnTo>
                    <a:pt x="520407" y="416102"/>
                  </a:lnTo>
                  <a:lnTo>
                    <a:pt x="517334" y="413943"/>
                  </a:lnTo>
                  <a:lnTo>
                    <a:pt x="514134" y="418122"/>
                  </a:lnTo>
                  <a:lnTo>
                    <a:pt x="520674" y="422732"/>
                  </a:lnTo>
                  <a:lnTo>
                    <a:pt x="523481" y="418261"/>
                  </a:lnTo>
                  <a:close/>
                </a:path>
                <a:path w="1264285" h="793114">
                  <a:moveTo>
                    <a:pt x="540918" y="430542"/>
                  </a:moveTo>
                  <a:lnTo>
                    <a:pt x="537845" y="428383"/>
                  </a:lnTo>
                  <a:lnTo>
                    <a:pt x="534771" y="426224"/>
                  </a:lnTo>
                  <a:lnTo>
                    <a:pt x="531583" y="430415"/>
                  </a:lnTo>
                  <a:lnTo>
                    <a:pt x="538137" y="435025"/>
                  </a:lnTo>
                  <a:lnTo>
                    <a:pt x="540918" y="430542"/>
                  </a:lnTo>
                  <a:close/>
                </a:path>
                <a:path w="1264285" h="793114">
                  <a:moveTo>
                    <a:pt x="558584" y="442480"/>
                  </a:moveTo>
                  <a:lnTo>
                    <a:pt x="555459" y="440410"/>
                  </a:lnTo>
                  <a:lnTo>
                    <a:pt x="552335" y="438340"/>
                  </a:lnTo>
                  <a:lnTo>
                    <a:pt x="549173" y="442556"/>
                  </a:lnTo>
                  <a:lnTo>
                    <a:pt x="555840" y="446976"/>
                  </a:lnTo>
                  <a:lnTo>
                    <a:pt x="558584" y="442480"/>
                  </a:lnTo>
                  <a:close/>
                </a:path>
                <a:path w="1264285" h="793114">
                  <a:moveTo>
                    <a:pt x="576364" y="454266"/>
                  </a:moveTo>
                  <a:lnTo>
                    <a:pt x="573239" y="452196"/>
                  </a:lnTo>
                  <a:lnTo>
                    <a:pt x="570115" y="450126"/>
                  </a:lnTo>
                  <a:lnTo>
                    <a:pt x="566978" y="454355"/>
                  </a:lnTo>
                  <a:lnTo>
                    <a:pt x="573646" y="458774"/>
                  </a:lnTo>
                  <a:lnTo>
                    <a:pt x="576364" y="454266"/>
                  </a:lnTo>
                  <a:close/>
                </a:path>
                <a:path w="1264285" h="793114">
                  <a:moveTo>
                    <a:pt x="594131" y="466051"/>
                  </a:moveTo>
                  <a:lnTo>
                    <a:pt x="591007" y="463981"/>
                  </a:lnTo>
                  <a:lnTo>
                    <a:pt x="587883" y="461911"/>
                  </a:lnTo>
                  <a:lnTo>
                    <a:pt x="584771" y="466153"/>
                  </a:lnTo>
                  <a:lnTo>
                    <a:pt x="591439" y="470585"/>
                  </a:lnTo>
                  <a:lnTo>
                    <a:pt x="594131" y="466051"/>
                  </a:lnTo>
                  <a:close/>
                </a:path>
                <a:path w="1264285" h="793114">
                  <a:moveTo>
                    <a:pt x="611911" y="477837"/>
                  </a:moveTo>
                  <a:lnTo>
                    <a:pt x="608787" y="475767"/>
                  </a:lnTo>
                  <a:lnTo>
                    <a:pt x="605663" y="473697"/>
                  </a:lnTo>
                  <a:lnTo>
                    <a:pt x="602576" y="477964"/>
                  </a:lnTo>
                  <a:lnTo>
                    <a:pt x="609244" y="482384"/>
                  </a:lnTo>
                  <a:lnTo>
                    <a:pt x="611911" y="477837"/>
                  </a:lnTo>
                  <a:close/>
                </a:path>
                <a:path w="1264285" h="793114">
                  <a:moveTo>
                    <a:pt x="629691" y="489635"/>
                  </a:moveTo>
                  <a:lnTo>
                    <a:pt x="626567" y="487565"/>
                  </a:lnTo>
                  <a:lnTo>
                    <a:pt x="623443" y="485495"/>
                  </a:lnTo>
                  <a:lnTo>
                    <a:pt x="620382" y="489775"/>
                  </a:lnTo>
                  <a:lnTo>
                    <a:pt x="627049" y="494195"/>
                  </a:lnTo>
                  <a:lnTo>
                    <a:pt x="629691" y="489635"/>
                  </a:lnTo>
                  <a:close/>
                </a:path>
                <a:path w="1264285" h="793114">
                  <a:moveTo>
                    <a:pt x="647750" y="500964"/>
                  </a:moveTo>
                  <a:lnTo>
                    <a:pt x="644563" y="498983"/>
                  </a:lnTo>
                  <a:lnTo>
                    <a:pt x="641375" y="497001"/>
                  </a:lnTo>
                  <a:lnTo>
                    <a:pt x="638340" y="501307"/>
                  </a:lnTo>
                  <a:lnTo>
                    <a:pt x="645134" y="505536"/>
                  </a:lnTo>
                  <a:lnTo>
                    <a:pt x="647750" y="500964"/>
                  </a:lnTo>
                  <a:close/>
                </a:path>
                <a:path w="1264285" h="793114">
                  <a:moveTo>
                    <a:pt x="665861" y="512229"/>
                  </a:moveTo>
                  <a:lnTo>
                    <a:pt x="662673" y="510247"/>
                  </a:lnTo>
                  <a:lnTo>
                    <a:pt x="659485" y="508266"/>
                  </a:lnTo>
                  <a:lnTo>
                    <a:pt x="656475" y="512597"/>
                  </a:lnTo>
                  <a:lnTo>
                    <a:pt x="663282" y="516826"/>
                  </a:lnTo>
                  <a:lnTo>
                    <a:pt x="665861" y="512229"/>
                  </a:lnTo>
                  <a:close/>
                </a:path>
                <a:path w="1264285" h="793114">
                  <a:moveTo>
                    <a:pt x="683971" y="523494"/>
                  </a:moveTo>
                  <a:lnTo>
                    <a:pt x="680783" y="521512"/>
                  </a:lnTo>
                  <a:lnTo>
                    <a:pt x="677595" y="519531"/>
                  </a:lnTo>
                  <a:lnTo>
                    <a:pt x="674611" y="523875"/>
                  </a:lnTo>
                  <a:lnTo>
                    <a:pt x="681418" y="528104"/>
                  </a:lnTo>
                  <a:lnTo>
                    <a:pt x="683971" y="523494"/>
                  </a:lnTo>
                  <a:close/>
                </a:path>
                <a:path w="1264285" h="793114">
                  <a:moveTo>
                    <a:pt x="702081" y="534758"/>
                  </a:moveTo>
                  <a:lnTo>
                    <a:pt x="698893" y="532777"/>
                  </a:lnTo>
                  <a:lnTo>
                    <a:pt x="695706" y="530796"/>
                  </a:lnTo>
                  <a:lnTo>
                    <a:pt x="692759" y="535152"/>
                  </a:lnTo>
                  <a:lnTo>
                    <a:pt x="699554" y="539381"/>
                  </a:lnTo>
                  <a:lnTo>
                    <a:pt x="702081" y="534758"/>
                  </a:lnTo>
                  <a:close/>
                </a:path>
                <a:path w="1264285" h="793114">
                  <a:moveTo>
                    <a:pt x="720267" y="545871"/>
                  </a:moveTo>
                  <a:lnTo>
                    <a:pt x="717029" y="543991"/>
                  </a:lnTo>
                  <a:lnTo>
                    <a:pt x="713803" y="542074"/>
                  </a:lnTo>
                  <a:lnTo>
                    <a:pt x="710882" y="546455"/>
                  </a:lnTo>
                  <a:lnTo>
                    <a:pt x="714324" y="548500"/>
                  </a:lnTo>
                  <a:lnTo>
                    <a:pt x="717791" y="550506"/>
                  </a:lnTo>
                  <a:lnTo>
                    <a:pt x="720267" y="545871"/>
                  </a:lnTo>
                  <a:close/>
                </a:path>
                <a:path w="1264285" h="793114">
                  <a:moveTo>
                    <a:pt x="738720" y="556564"/>
                  </a:moveTo>
                  <a:lnTo>
                    <a:pt x="735482" y="554685"/>
                  </a:lnTo>
                  <a:lnTo>
                    <a:pt x="732243" y="552805"/>
                  </a:lnTo>
                  <a:lnTo>
                    <a:pt x="729348" y="557212"/>
                  </a:lnTo>
                  <a:lnTo>
                    <a:pt x="736269" y="561225"/>
                  </a:lnTo>
                  <a:lnTo>
                    <a:pt x="738720" y="556564"/>
                  </a:lnTo>
                  <a:close/>
                </a:path>
                <a:path w="1264285" h="793114">
                  <a:moveTo>
                    <a:pt x="757174" y="567258"/>
                  </a:moveTo>
                  <a:lnTo>
                    <a:pt x="753935" y="565378"/>
                  </a:lnTo>
                  <a:lnTo>
                    <a:pt x="750697" y="563499"/>
                  </a:lnTo>
                  <a:lnTo>
                    <a:pt x="747826" y="567918"/>
                  </a:lnTo>
                  <a:lnTo>
                    <a:pt x="754761" y="571931"/>
                  </a:lnTo>
                  <a:lnTo>
                    <a:pt x="757174" y="567258"/>
                  </a:lnTo>
                  <a:close/>
                </a:path>
                <a:path w="1264285" h="793114">
                  <a:moveTo>
                    <a:pt x="775627" y="577951"/>
                  </a:moveTo>
                  <a:lnTo>
                    <a:pt x="772388" y="576072"/>
                  </a:lnTo>
                  <a:lnTo>
                    <a:pt x="769150" y="574192"/>
                  </a:lnTo>
                  <a:lnTo>
                    <a:pt x="766318" y="578637"/>
                  </a:lnTo>
                  <a:lnTo>
                    <a:pt x="773239" y="582650"/>
                  </a:lnTo>
                  <a:lnTo>
                    <a:pt x="775627" y="577951"/>
                  </a:lnTo>
                  <a:close/>
                </a:path>
                <a:path w="1264285" h="793114">
                  <a:moveTo>
                    <a:pt x="794080" y="588645"/>
                  </a:moveTo>
                  <a:lnTo>
                    <a:pt x="790841" y="586765"/>
                  </a:lnTo>
                  <a:lnTo>
                    <a:pt x="787603" y="584885"/>
                  </a:lnTo>
                  <a:lnTo>
                    <a:pt x="784796" y="589343"/>
                  </a:lnTo>
                  <a:lnTo>
                    <a:pt x="791730" y="593356"/>
                  </a:lnTo>
                  <a:lnTo>
                    <a:pt x="794080" y="588645"/>
                  </a:lnTo>
                  <a:close/>
                </a:path>
                <a:path w="1264285" h="793114">
                  <a:moveTo>
                    <a:pt x="812812" y="598843"/>
                  </a:moveTo>
                  <a:lnTo>
                    <a:pt x="809510" y="597065"/>
                  </a:lnTo>
                  <a:lnTo>
                    <a:pt x="806208" y="595287"/>
                  </a:lnTo>
                  <a:lnTo>
                    <a:pt x="803440" y="599782"/>
                  </a:lnTo>
                  <a:lnTo>
                    <a:pt x="810501" y="603567"/>
                  </a:lnTo>
                  <a:lnTo>
                    <a:pt x="812812" y="598843"/>
                  </a:lnTo>
                  <a:close/>
                </a:path>
                <a:path w="1264285" h="793114">
                  <a:moveTo>
                    <a:pt x="831596" y="608926"/>
                  </a:moveTo>
                  <a:lnTo>
                    <a:pt x="828294" y="607148"/>
                  </a:lnTo>
                  <a:lnTo>
                    <a:pt x="824992" y="605370"/>
                  </a:lnTo>
                  <a:lnTo>
                    <a:pt x="822261" y="609879"/>
                  </a:lnTo>
                  <a:lnTo>
                    <a:pt x="829322" y="613676"/>
                  </a:lnTo>
                  <a:lnTo>
                    <a:pt x="831596" y="608926"/>
                  </a:lnTo>
                  <a:close/>
                </a:path>
                <a:path w="1264285" h="793114">
                  <a:moveTo>
                    <a:pt x="850392" y="619010"/>
                  </a:moveTo>
                  <a:lnTo>
                    <a:pt x="847090" y="617232"/>
                  </a:lnTo>
                  <a:lnTo>
                    <a:pt x="843788" y="615454"/>
                  </a:lnTo>
                  <a:lnTo>
                    <a:pt x="841095" y="619988"/>
                  </a:lnTo>
                  <a:lnTo>
                    <a:pt x="848156" y="623773"/>
                  </a:lnTo>
                  <a:lnTo>
                    <a:pt x="850392" y="619010"/>
                  </a:lnTo>
                  <a:close/>
                </a:path>
                <a:path w="1264285" h="793114">
                  <a:moveTo>
                    <a:pt x="869175" y="629094"/>
                  </a:moveTo>
                  <a:lnTo>
                    <a:pt x="865873" y="627316"/>
                  </a:lnTo>
                  <a:lnTo>
                    <a:pt x="862571" y="625538"/>
                  </a:lnTo>
                  <a:lnTo>
                    <a:pt x="859917" y="630085"/>
                  </a:lnTo>
                  <a:lnTo>
                    <a:pt x="866978" y="633882"/>
                  </a:lnTo>
                  <a:lnTo>
                    <a:pt x="869175" y="629094"/>
                  </a:lnTo>
                  <a:close/>
                </a:path>
                <a:path w="1264285" h="793114">
                  <a:moveTo>
                    <a:pt x="888161" y="638784"/>
                  </a:moveTo>
                  <a:lnTo>
                    <a:pt x="884796" y="637133"/>
                  </a:lnTo>
                  <a:lnTo>
                    <a:pt x="881430" y="635482"/>
                  </a:lnTo>
                  <a:lnTo>
                    <a:pt x="878814" y="640054"/>
                  </a:lnTo>
                  <a:lnTo>
                    <a:pt x="886002" y="643597"/>
                  </a:lnTo>
                  <a:lnTo>
                    <a:pt x="888161" y="638784"/>
                  </a:lnTo>
                  <a:close/>
                </a:path>
                <a:path w="1264285" h="793114">
                  <a:moveTo>
                    <a:pt x="907288" y="648195"/>
                  </a:moveTo>
                  <a:lnTo>
                    <a:pt x="903922" y="646544"/>
                  </a:lnTo>
                  <a:lnTo>
                    <a:pt x="900557" y="644893"/>
                  </a:lnTo>
                  <a:lnTo>
                    <a:pt x="897978" y="649478"/>
                  </a:lnTo>
                  <a:lnTo>
                    <a:pt x="905167" y="653021"/>
                  </a:lnTo>
                  <a:lnTo>
                    <a:pt x="907288" y="648195"/>
                  </a:lnTo>
                  <a:close/>
                </a:path>
                <a:path w="1264285" h="793114">
                  <a:moveTo>
                    <a:pt x="926414" y="657618"/>
                  </a:moveTo>
                  <a:lnTo>
                    <a:pt x="923048" y="655967"/>
                  </a:lnTo>
                  <a:lnTo>
                    <a:pt x="919683" y="654316"/>
                  </a:lnTo>
                  <a:lnTo>
                    <a:pt x="917143" y="658926"/>
                  </a:lnTo>
                  <a:lnTo>
                    <a:pt x="924331" y="662470"/>
                  </a:lnTo>
                  <a:lnTo>
                    <a:pt x="926414" y="657618"/>
                  </a:lnTo>
                  <a:close/>
                </a:path>
                <a:path w="1264285" h="793114">
                  <a:moveTo>
                    <a:pt x="945553" y="667042"/>
                  </a:moveTo>
                  <a:lnTo>
                    <a:pt x="942187" y="665391"/>
                  </a:lnTo>
                  <a:lnTo>
                    <a:pt x="938822" y="663740"/>
                  </a:lnTo>
                  <a:lnTo>
                    <a:pt x="936332" y="668375"/>
                  </a:lnTo>
                  <a:lnTo>
                    <a:pt x="943508" y="671906"/>
                  </a:lnTo>
                  <a:lnTo>
                    <a:pt x="945553" y="667042"/>
                  </a:lnTo>
                  <a:close/>
                </a:path>
                <a:path w="1264285" h="793114">
                  <a:moveTo>
                    <a:pt x="964831" y="676122"/>
                  </a:moveTo>
                  <a:lnTo>
                    <a:pt x="961415" y="674585"/>
                  </a:lnTo>
                  <a:lnTo>
                    <a:pt x="957999" y="673049"/>
                  </a:lnTo>
                  <a:lnTo>
                    <a:pt x="955535" y="677722"/>
                  </a:lnTo>
                  <a:lnTo>
                    <a:pt x="962850" y="680986"/>
                  </a:lnTo>
                  <a:lnTo>
                    <a:pt x="964831" y="676122"/>
                  </a:lnTo>
                  <a:close/>
                </a:path>
                <a:path w="1264285" h="793114">
                  <a:moveTo>
                    <a:pt x="984288" y="684834"/>
                  </a:moveTo>
                  <a:lnTo>
                    <a:pt x="980871" y="683298"/>
                  </a:lnTo>
                  <a:lnTo>
                    <a:pt x="977455" y="681761"/>
                  </a:lnTo>
                  <a:lnTo>
                    <a:pt x="975042" y="686447"/>
                  </a:lnTo>
                  <a:lnTo>
                    <a:pt x="982345" y="689724"/>
                  </a:lnTo>
                  <a:lnTo>
                    <a:pt x="984288" y="684834"/>
                  </a:lnTo>
                  <a:close/>
                </a:path>
                <a:path w="1264285" h="793114">
                  <a:moveTo>
                    <a:pt x="1003744" y="693559"/>
                  </a:moveTo>
                  <a:lnTo>
                    <a:pt x="1000328" y="692023"/>
                  </a:lnTo>
                  <a:lnTo>
                    <a:pt x="996911" y="690486"/>
                  </a:lnTo>
                  <a:lnTo>
                    <a:pt x="994537" y="695198"/>
                  </a:lnTo>
                  <a:lnTo>
                    <a:pt x="1001852" y="698474"/>
                  </a:lnTo>
                  <a:lnTo>
                    <a:pt x="1003744" y="693559"/>
                  </a:lnTo>
                  <a:close/>
                </a:path>
                <a:path w="1264285" h="793114">
                  <a:moveTo>
                    <a:pt x="1023200" y="702271"/>
                  </a:moveTo>
                  <a:lnTo>
                    <a:pt x="1019784" y="700735"/>
                  </a:lnTo>
                  <a:lnTo>
                    <a:pt x="1016368" y="699198"/>
                  </a:lnTo>
                  <a:lnTo>
                    <a:pt x="1014044" y="703922"/>
                  </a:lnTo>
                  <a:lnTo>
                    <a:pt x="1021346" y="707199"/>
                  </a:lnTo>
                  <a:lnTo>
                    <a:pt x="1023200" y="702271"/>
                  </a:lnTo>
                  <a:close/>
                </a:path>
                <a:path w="1264285" h="793114">
                  <a:moveTo>
                    <a:pt x="1042847" y="710552"/>
                  </a:moveTo>
                  <a:lnTo>
                    <a:pt x="1039368" y="709155"/>
                  </a:lnTo>
                  <a:lnTo>
                    <a:pt x="1035888" y="707758"/>
                  </a:lnTo>
                  <a:lnTo>
                    <a:pt x="1033614" y="712508"/>
                  </a:lnTo>
                  <a:lnTo>
                    <a:pt x="1041044" y="715505"/>
                  </a:lnTo>
                  <a:lnTo>
                    <a:pt x="1042847" y="710552"/>
                  </a:lnTo>
                  <a:close/>
                </a:path>
                <a:path w="1264285" h="793114">
                  <a:moveTo>
                    <a:pt x="1062621" y="718515"/>
                  </a:moveTo>
                  <a:lnTo>
                    <a:pt x="1059141" y="717118"/>
                  </a:lnTo>
                  <a:lnTo>
                    <a:pt x="1055662" y="715721"/>
                  </a:lnTo>
                  <a:lnTo>
                    <a:pt x="1053439" y="720496"/>
                  </a:lnTo>
                  <a:lnTo>
                    <a:pt x="1060869" y="723480"/>
                  </a:lnTo>
                  <a:lnTo>
                    <a:pt x="1062621" y="718515"/>
                  </a:lnTo>
                  <a:close/>
                </a:path>
                <a:path w="1264285" h="793114">
                  <a:moveTo>
                    <a:pt x="1082395" y="726465"/>
                  </a:moveTo>
                  <a:lnTo>
                    <a:pt x="1078915" y="725068"/>
                  </a:lnTo>
                  <a:lnTo>
                    <a:pt x="1075436" y="723671"/>
                  </a:lnTo>
                  <a:lnTo>
                    <a:pt x="1073264" y="728459"/>
                  </a:lnTo>
                  <a:lnTo>
                    <a:pt x="1080693" y="731456"/>
                  </a:lnTo>
                  <a:lnTo>
                    <a:pt x="1082395" y="726465"/>
                  </a:lnTo>
                  <a:close/>
                </a:path>
                <a:path w="1264285" h="793114">
                  <a:moveTo>
                    <a:pt x="1102169" y="734428"/>
                  </a:moveTo>
                  <a:lnTo>
                    <a:pt x="1098689" y="733031"/>
                  </a:lnTo>
                  <a:lnTo>
                    <a:pt x="1095209" y="731634"/>
                  </a:lnTo>
                  <a:lnTo>
                    <a:pt x="1093089" y="736447"/>
                  </a:lnTo>
                  <a:lnTo>
                    <a:pt x="1100518" y="739444"/>
                  </a:lnTo>
                  <a:lnTo>
                    <a:pt x="1102169" y="734428"/>
                  </a:lnTo>
                  <a:close/>
                </a:path>
                <a:path w="1264285" h="793114">
                  <a:moveTo>
                    <a:pt x="1122172" y="741768"/>
                  </a:moveTo>
                  <a:lnTo>
                    <a:pt x="1118641" y="740511"/>
                  </a:lnTo>
                  <a:lnTo>
                    <a:pt x="1115110" y="739254"/>
                  </a:lnTo>
                  <a:lnTo>
                    <a:pt x="1113028" y="744093"/>
                  </a:lnTo>
                  <a:lnTo>
                    <a:pt x="1120584" y="746785"/>
                  </a:lnTo>
                  <a:lnTo>
                    <a:pt x="1122172" y="741768"/>
                  </a:lnTo>
                  <a:close/>
                </a:path>
                <a:path w="1264285" h="793114">
                  <a:moveTo>
                    <a:pt x="1142250" y="748931"/>
                  </a:moveTo>
                  <a:lnTo>
                    <a:pt x="1138720" y="747674"/>
                  </a:lnTo>
                  <a:lnTo>
                    <a:pt x="1135189" y="746417"/>
                  </a:lnTo>
                  <a:lnTo>
                    <a:pt x="1133170" y="751281"/>
                  </a:lnTo>
                  <a:lnTo>
                    <a:pt x="1140714" y="753973"/>
                  </a:lnTo>
                  <a:lnTo>
                    <a:pt x="1142250" y="748931"/>
                  </a:lnTo>
                  <a:close/>
                </a:path>
                <a:path w="1264285" h="793114">
                  <a:moveTo>
                    <a:pt x="1162329" y="756094"/>
                  </a:moveTo>
                  <a:lnTo>
                    <a:pt x="1158798" y="754837"/>
                  </a:lnTo>
                  <a:lnTo>
                    <a:pt x="1155268" y="753579"/>
                  </a:lnTo>
                  <a:lnTo>
                    <a:pt x="1153299" y="758456"/>
                  </a:lnTo>
                  <a:lnTo>
                    <a:pt x="1160843" y="761161"/>
                  </a:lnTo>
                  <a:lnTo>
                    <a:pt x="1162329" y="756094"/>
                  </a:lnTo>
                  <a:close/>
                </a:path>
                <a:path w="1264285" h="793114">
                  <a:moveTo>
                    <a:pt x="1182420" y="763181"/>
                  </a:moveTo>
                  <a:lnTo>
                    <a:pt x="1178864" y="762000"/>
                  </a:lnTo>
                  <a:lnTo>
                    <a:pt x="1175334" y="760742"/>
                  </a:lnTo>
                  <a:lnTo>
                    <a:pt x="1173429" y="765644"/>
                  </a:lnTo>
                  <a:lnTo>
                    <a:pt x="1177201" y="766991"/>
                  </a:lnTo>
                  <a:lnTo>
                    <a:pt x="1180998" y="768248"/>
                  </a:lnTo>
                  <a:lnTo>
                    <a:pt x="1182420" y="763181"/>
                  </a:lnTo>
                  <a:close/>
                </a:path>
                <a:path w="1264285" h="793114">
                  <a:moveTo>
                    <a:pt x="1202791" y="769467"/>
                  </a:moveTo>
                  <a:lnTo>
                    <a:pt x="1199210" y="768362"/>
                  </a:lnTo>
                  <a:lnTo>
                    <a:pt x="1195628" y="767257"/>
                  </a:lnTo>
                  <a:lnTo>
                    <a:pt x="1193774" y="772185"/>
                  </a:lnTo>
                  <a:lnTo>
                    <a:pt x="1201432" y="774560"/>
                  </a:lnTo>
                  <a:lnTo>
                    <a:pt x="1202791" y="769467"/>
                  </a:lnTo>
                  <a:close/>
                </a:path>
                <a:path w="1264285" h="793114">
                  <a:moveTo>
                    <a:pt x="1223149" y="775792"/>
                  </a:moveTo>
                  <a:lnTo>
                    <a:pt x="1219568" y="774687"/>
                  </a:lnTo>
                  <a:lnTo>
                    <a:pt x="1215986" y="773569"/>
                  </a:lnTo>
                  <a:lnTo>
                    <a:pt x="1214196" y="778522"/>
                  </a:lnTo>
                  <a:lnTo>
                    <a:pt x="1221841" y="780910"/>
                  </a:lnTo>
                  <a:lnTo>
                    <a:pt x="1223149" y="775792"/>
                  </a:lnTo>
                  <a:close/>
                </a:path>
                <a:path w="1264285" h="793114">
                  <a:moveTo>
                    <a:pt x="1243495" y="782129"/>
                  </a:moveTo>
                  <a:lnTo>
                    <a:pt x="1239913" y="781011"/>
                  </a:lnTo>
                  <a:lnTo>
                    <a:pt x="1236332" y="779907"/>
                  </a:lnTo>
                  <a:lnTo>
                    <a:pt x="1234592" y="784872"/>
                  </a:lnTo>
                  <a:lnTo>
                    <a:pt x="1242250" y="787247"/>
                  </a:lnTo>
                  <a:lnTo>
                    <a:pt x="1243495" y="782129"/>
                  </a:lnTo>
                  <a:close/>
                </a:path>
                <a:path w="1264285" h="793114">
                  <a:moveTo>
                    <a:pt x="1263992" y="787908"/>
                  </a:moveTo>
                  <a:lnTo>
                    <a:pt x="1260373" y="786955"/>
                  </a:lnTo>
                  <a:lnTo>
                    <a:pt x="1256753" y="786003"/>
                  </a:lnTo>
                  <a:lnTo>
                    <a:pt x="1255077" y="790994"/>
                  </a:lnTo>
                  <a:lnTo>
                    <a:pt x="1262824" y="793038"/>
                  </a:lnTo>
                  <a:lnTo>
                    <a:pt x="1263992" y="78790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 descr=""/>
            <p:cNvSpPr/>
            <p:nvPr/>
          </p:nvSpPr>
          <p:spPr>
            <a:xfrm>
              <a:off x="2048052" y="6216891"/>
              <a:ext cx="323850" cy="62230"/>
            </a:xfrm>
            <a:custGeom>
              <a:avLst/>
              <a:gdLst/>
              <a:ahLst/>
              <a:cxnLst/>
              <a:rect l="l" t="t" r="r" b="b"/>
              <a:pathLst>
                <a:path w="323850" h="62229">
                  <a:moveTo>
                    <a:pt x="8915" y="1905"/>
                  </a:moveTo>
                  <a:lnTo>
                    <a:pt x="5295" y="952"/>
                  </a:lnTo>
                  <a:lnTo>
                    <a:pt x="1676" y="0"/>
                  </a:lnTo>
                  <a:lnTo>
                    <a:pt x="0" y="4991"/>
                  </a:lnTo>
                  <a:lnTo>
                    <a:pt x="7747" y="7035"/>
                  </a:lnTo>
                  <a:lnTo>
                    <a:pt x="8915" y="1905"/>
                  </a:lnTo>
                  <a:close/>
                </a:path>
                <a:path w="323850" h="62229">
                  <a:moveTo>
                    <a:pt x="29514" y="7353"/>
                  </a:moveTo>
                  <a:lnTo>
                    <a:pt x="25895" y="6400"/>
                  </a:lnTo>
                  <a:lnTo>
                    <a:pt x="22275" y="5448"/>
                  </a:lnTo>
                  <a:lnTo>
                    <a:pt x="20662" y="10464"/>
                  </a:lnTo>
                  <a:lnTo>
                    <a:pt x="28409" y="12509"/>
                  </a:lnTo>
                  <a:lnTo>
                    <a:pt x="29514" y="7353"/>
                  </a:lnTo>
                  <a:close/>
                </a:path>
                <a:path w="323850" h="62229">
                  <a:moveTo>
                    <a:pt x="50126" y="12801"/>
                  </a:moveTo>
                  <a:lnTo>
                    <a:pt x="46507" y="11849"/>
                  </a:lnTo>
                  <a:lnTo>
                    <a:pt x="42887" y="10896"/>
                  </a:lnTo>
                  <a:lnTo>
                    <a:pt x="41338" y="15925"/>
                  </a:lnTo>
                  <a:lnTo>
                    <a:pt x="49085" y="17970"/>
                  </a:lnTo>
                  <a:lnTo>
                    <a:pt x="50126" y="12801"/>
                  </a:lnTo>
                  <a:close/>
                </a:path>
                <a:path w="323850" h="62229">
                  <a:moveTo>
                    <a:pt x="70764" y="18097"/>
                  </a:moveTo>
                  <a:lnTo>
                    <a:pt x="67106" y="17284"/>
                  </a:lnTo>
                  <a:lnTo>
                    <a:pt x="63487" y="16332"/>
                  </a:lnTo>
                  <a:lnTo>
                    <a:pt x="62001" y="21374"/>
                  </a:lnTo>
                  <a:lnTo>
                    <a:pt x="65874" y="22402"/>
                  </a:lnTo>
                  <a:lnTo>
                    <a:pt x="69786" y="23266"/>
                  </a:lnTo>
                  <a:lnTo>
                    <a:pt x="70764" y="18097"/>
                  </a:lnTo>
                  <a:close/>
                </a:path>
                <a:path w="323850" h="62229">
                  <a:moveTo>
                    <a:pt x="91592" y="22631"/>
                  </a:moveTo>
                  <a:lnTo>
                    <a:pt x="87934" y="21831"/>
                  </a:lnTo>
                  <a:lnTo>
                    <a:pt x="84277" y="21031"/>
                  </a:lnTo>
                  <a:lnTo>
                    <a:pt x="82854" y="26111"/>
                  </a:lnTo>
                  <a:lnTo>
                    <a:pt x="90690" y="27813"/>
                  </a:lnTo>
                  <a:lnTo>
                    <a:pt x="91592" y="22631"/>
                  </a:lnTo>
                  <a:close/>
                </a:path>
                <a:path w="323850" h="62229">
                  <a:moveTo>
                    <a:pt x="112407" y="27152"/>
                  </a:moveTo>
                  <a:lnTo>
                    <a:pt x="108750" y="26352"/>
                  </a:lnTo>
                  <a:lnTo>
                    <a:pt x="105092" y="25552"/>
                  </a:lnTo>
                  <a:lnTo>
                    <a:pt x="103733" y="30645"/>
                  </a:lnTo>
                  <a:lnTo>
                    <a:pt x="111569" y="32346"/>
                  </a:lnTo>
                  <a:lnTo>
                    <a:pt x="112407" y="27152"/>
                  </a:lnTo>
                  <a:close/>
                </a:path>
                <a:path w="323850" h="62229">
                  <a:moveTo>
                    <a:pt x="133235" y="31686"/>
                  </a:moveTo>
                  <a:lnTo>
                    <a:pt x="129578" y="30886"/>
                  </a:lnTo>
                  <a:lnTo>
                    <a:pt x="125920" y="30086"/>
                  </a:lnTo>
                  <a:lnTo>
                    <a:pt x="124637" y="35191"/>
                  </a:lnTo>
                  <a:lnTo>
                    <a:pt x="132461" y="36893"/>
                  </a:lnTo>
                  <a:lnTo>
                    <a:pt x="133235" y="31686"/>
                  </a:lnTo>
                  <a:close/>
                </a:path>
                <a:path w="323850" h="62229">
                  <a:moveTo>
                    <a:pt x="154216" y="35433"/>
                  </a:moveTo>
                  <a:lnTo>
                    <a:pt x="150520" y="34798"/>
                  </a:lnTo>
                  <a:lnTo>
                    <a:pt x="146824" y="34163"/>
                  </a:lnTo>
                  <a:lnTo>
                    <a:pt x="145618" y="39293"/>
                  </a:lnTo>
                  <a:lnTo>
                    <a:pt x="153517" y="40652"/>
                  </a:lnTo>
                  <a:lnTo>
                    <a:pt x="154216" y="35433"/>
                  </a:lnTo>
                  <a:close/>
                </a:path>
                <a:path w="323850" h="62229">
                  <a:moveTo>
                    <a:pt x="175209" y="39027"/>
                  </a:moveTo>
                  <a:lnTo>
                    <a:pt x="171513" y="38392"/>
                  </a:lnTo>
                  <a:lnTo>
                    <a:pt x="167817" y="37757"/>
                  </a:lnTo>
                  <a:lnTo>
                    <a:pt x="166674" y="42900"/>
                  </a:lnTo>
                  <a:lnTo>
                    <a:pt x="174574" y="44259"/>
                  </a:lnTo>
                  <a:lnTo>
                    <a:pt x="175209" y="39027"/>
                  </a:lnTo>
                  <a:close/>
                </a:path>
                <a:path w="323850" h="62229">
                  <a:moveTo>
                    <a:pt x="196215" y="42621"/>
                  </a:moveTo>
                  <a:lnTo>
                    <a:pt x="192519" y="41986"/>
                  </a:lnTo>
                  <a:lnTo>
                    <a:pt x="188823" y="41351"/>
                  </a:lnTo>
                  <a:lnTo>
                    <a:pt x="187756" y="46507"/>
                  </a:lnTo>
                  <a:lnTo>
                    <a:pt x="195656" y="47866"/>
                  </a:lnTo>
                  <a:lnTo>
                    <a:pt x="196215" y="42621"/>
                  </a:lnTo>
                  <a:close/>
                </a:path>
                <a:path w="323850" h="62229">
                  <a:moveTo>
                    <a:pt x="217297" y="45656"/>
                  </a:moveTo>
                  <a:lnTo>
                    <a:pt x="213575" y="45186"/>
                  </a:lnTo>
                  <a:lnTo>
                    <a:pt x="209854" y="44716"/>
                  </a:lnTo>
                  <a:lnTo>
                    <a:pt x="208864" y="49898"/>
                  </a:lnTo>
                  <a:lnTo>
                    <a:pt x="216814" y="50888"/>
                  </a:lnTo>
                  <a:lnTo>
                    <a:pt x="217297" y="45656"/>
                  </a:lnTo>
                  <a:close/>
                </a:path>
                <a:path w="323850" h="62229">
                  <a:moveTo>
                    <a:pt x="238442" y="48298"/>
                  </a:moveTo>
                  <a:lnTo>
                    <a:pt x="234721" y="47828"/>
                  </a:lnTo>
                  <a:lnTo>
                    <a:pt x="231000" y="47358"/>
                  </a:lnTo>
                  <a:lnTo>
                    <a:pt x="230073" y="52552"/>
                  </a:lnTo>
                  <a:lnTo>
                    <a:pt x="238036" y="53543"/>
                  </a:lnTo>
                  <a:lnTo>
                    <a:pt x="238442" y="48298"/>
                  </a:lnTo>
                  <a:close/>
                </a:path>
                <a:path w="323850" h="62229">
                  <a:moveTo>
                    <a:pt x="259588" y="50939"/>
                  </a:moveTo>
                  <a:lnTo>
                    <a:pt x="255866" y="50469"/>
                  </a:lnTo>
                  <a:lnTo>
                    <a:pt x="252145" y="49999"/>
                  </a:lnTo>
                  <a:lnTo>
                    <a:pt x="251294" y="55206"/>
                  </a:lnTo>
                  <a:lnTo>
                    <a:pt x="259257" y="56197"/>
                  </a:lnTo>
                  <a:lnTo>
                    <a:pt x="259588" y="50939"/>
                  </a:lnTo>
                  <a:close/>
                </a:path>
                <a:path w="323850" h="62229">
                  <a:moveTo>
                    <a:pt x="280758" y="53174"/>
                  </a:moveTo>
                  <a:lnTo>
                    <a:pt x="277025" y="52882"/>
                  </a:lnTo>
                  <a:lnTo>
                    <a:pt x="273291" y="52590"/>
                  </a:lnTo>
                  <a:lnTo>
                    <a:pt x="272516" y="57810"/>
                  </a:lnTo>
                  <a:lnTo>
                    <a:pt x="280504" y="58432"/>
                  </a:lnTo>
                  <a:lnTo>
                    <a:pt x="280758" y="53174"/>
                  </a:lnTo>
                  <a:close/>
                </a:path>
                <a:path w="323850" h="62229">
                  <a:moveTo>
                    <a:pt x="302006" y="54851"/>
                  </a:moveTo>
                  <a:lnTo>
                    <a:pt x="298272" y="54559"/>
                  </a:lnTo>
                  <a:lnTo>
                    <a:pt x="294538" y="54267"/>
                  </a:lnTo>
                  <a:lnTo>
                    <a:pt x="293839" y="59486"/>
                  </a:lnTo>
                  <a:lnTo>
                    <a:pt x="301828" y="60121"/>
                  </a:lnTo>
                  <a:lnTo>
                    <a:pt x="302006" y="54851"/>
                  </a:lnTo>
                  <a:close/>
                </a:path>
                <a:path w="323850" h="62229">
                  <a:moveTo>
                    <a:pt x="323240" y="56527"/>
                  </a:moveTo>
                  <a:lnTo>
                    <a:pt x="319506" y="56235"/>
                  </a:lnTo>
                  <a:lnTo>
                    <a:pt x="315772" y="55943"/>
                  </a:lnTo>
                  <a:lnTo>
                    <a:pt x="315150" y="61163"/>
                  </a:lnTo>
                  <a:lnTo>
                    <a:pt x="323138" y="61798"/>
                  </a:lnTo>
                  <a:lnTo>
                    <a:pt x="323240" y="5652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 descr=""/>
            <p:cNvSpPr/>
            <p:nvPr/>
          </p:nvSpPr>
          <p:spPr>
            <a:xfrm>
              <a:off x="2384524" y="6277146"/>
              <a:ext cx="200660" cy="0"/>
            </a:xfrm>
            <a:custGeom>
              <a:avLst/>
              <a:gdLst/>
              <a:ahLst/>
              <a:cxnLst/>
              <a:rect l="l" t="t" r="r" b="b"/>
              <a:pathLst>
                <a:path w="200660" h="0">
                  <a:moveTo>
                    <a:pt x="0" y="0"/>
                  </a:moveTo>
                  <a:lnTo>
                    <a:pt x="200294" y="0"/>
                  </a:lnTo>
                </a:path>
              </a:pathLst>
            </a:custGeom>
            <a:ln w="979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 descr=""/>
            <p:cNvSpPr/>
            <p:nvPr/>
          </p:nvSpPr>
          <p:spPr>
            <a:xfrm>
              <a:off x="2597912" y="5755271"/>
              <a:ext cx="1403985" cy="521334"/>
            </a:xfrm>
            <a:custGeom>
              <a:avLst/>
              <a:gdLst/>
              <a:ahLst/>
              <a:cxnLst/>
              <a:rect l="l" t="t" r="r" b="b"/>
              <a:pathLst>
                <a:path w="1403985" h="521335">
                  <a:moveTo>
                    <a:pt x="8191" y="520166"/>
                  </a:moveTo>
                  <a:lnTo>
                    <a:pt x="7467" y="514946"/>
                  </a:lnTo>
                  <a:lnTo>
                    <a:pt x="3733" y="515302"/>
                  </a:lnTo>
                  <a:lnTo>
                    <a:pt x="0" y="515658"/>
                  </a:lnTo>
                  <a:lnTo>
                    <a:pt x="215" y="520928"/>
                  </a:lnTo>
                  <a:lnTo>
                    <a:pt x="8191" y="520166"/>
                  </a:lnTo>
                  <a:close/>
                </a:path>
                <a:path w="1403985" h="521335">
                  <a:moveTo>
                    <a:pt x="29476" y="518121"/>
                  </a:moveTo>
                  <a:lnTo>
                    <a:pt x="28676" y="512914"/>
                  </a:lnTo>
                  <a:lnTo>
                    <a:pt x="24942" y="513270"/>
                  </a:lnTo>
                  <a:lnTo>
                    <a:pt x="21209" y="513626"/>
                  </a:lnTo>
                  <a:lnTo>
                    <a:pt x="21501" y="518883"/>
                  </a:lnTo>
                  <a:lnTo>
                    <a:pt x="29476" y="518121"/>
                  </a:lnTo>
                  <a:close/>
                </a:path>
                <a:path w="1403985" h="521335">
                  <a:moveTo>
                    <a:pt x="50723" y="515848"/>
                  </a:moveTo>
                  <a:lnTo>
                    <a:pt x="49847" y="510654"/>
                  </a:lnTo>
                  <a:lnTo>
                    <a:pt x="46139" y="511162"/>
                  </a:lnTo>
                  <a:lnTo>
                    <a:pt x="42418" y="511619"/>
                  </a:lnTo>
                  <a:lnTo>
                    <a:pt x="42773" y="516877"/>
                  </a:lnTo>
                  <a:lnTo>
                    <a:pt x="46748" y="516382"/>
                  </a:lnTo>
                  <a:lnTo>
                    <a:pt x="50723" y="515848"/>
                  </a:lnTo>
                  <a:close/>
                </a:path>
                <a:path w="1403985" h="521335">
                  <a:moveTo>
                    <a:pt x="71920" y="512953"/>
                  </a:moveTo>
                  <a:lnTo>
                    <a:pt x="70967" y="507771"/>
                  </a:lnTo>
                  <a:lnTo>
                    <a:pt x="67259" y="508279"/>
                  </a:lnTo>
                  <a:lnTo>
                    <a:pt x="63550" y="508787"/>
                  </a:lnTo>
                  <a:lnTo>
                    <a:pt x="63969" y="514045"/>
                  </a:lnTo>
                  <a:lnTo>
                    <a:pt x="71920" y="512953"/>
                  </a:lnTo>
                  <a:close/>
                </a:path>
                <a:path w="1403985" h="521335">
                  <a:moveTo>
                    <a:pt x="93091" y="510057"/>
                  </a:moveTo>
                  <a:lnTo>
                    <a:pt x="92075" y="504888"/>
                  </a:lnTo>
                  <a:lnTo>
                    <a:pt x="88366" y="505396"/>
                  </a:lnTo>
                  <a:lnTo>
                    <a:pt x="84658" y="505904"/>
                  </a:lnTo>
                  <a:lnTo>
                    <a:pt x="85153" y="511149"/>
                  </a:lnTo>
                  <a:lnTo>
                    <a:pt x="93091" y="510057"/>
                  </a:lnTo>
                  <a:close/>
                </a:path>
                <a:path w="1403985" h="521335">
                  <a:moveTo>
                    <a:pt x="114223" y="506920"/>
                  </a:moveTo>
                  <a:lnTo>
                    <a:pt x="113144" y="501764"/>
                  </a:lnTo>
                  <a:lnTo>
                    <a:pt x="109461" y="502412"/>
                  </a:lnTo>
                  <a:lnTo>
                    <a:pt x="105765" y="503059"/>
                  </a:lnTo>
                  <a:lnTo>
                    <a:pt x="106337" y="508292"/>
                  </a:lnTo>
                  <a:lnTo>
                    <a:pt x="114223" y="506920"/>
                  </a:lnTo>
                  <a:close/>
                </a:path>
                <a:path w="1403985" h="521335">
                  <a:moveTo>
                    <a:pt x="135293" y="503224"/>
                  </a:moveTo>
                  <a:lnTo>
                    <a:pt x="134137" y="498081"/>
                  </a:lnTo>
                  <a:lnTo>
                    <a:pt x="130454" y="498729"/>
                  </a:lnTo>
                  <a:lnTo>
                    <a:pt x="126771" y="499376"/>
                  </a:lnTo>
                  <a:lnTo>
                    <a:pt x="127393" y="504609"/>
                  </a:lnTo>
                  <a:lnTo>
                    <a:pt x="135293" y="503224"/>
                  </a:lnTo>
                  <a:close/>
                </a:path>
                <a:path w="1403985" h="521335">
                  <a:moveTo>
                    <a:pt x="156349" y="499516"/>
                  </a:moveTo>
                  <a:lnTo>
                    <a:pt x="155130" y="494385"/>
                  </a:lnTo>
                  <a:lnTo>
                    <a:pt x="151447" y="495033"/>
                  </a:lnTo>
                  <a:lnTo>
                    <a:pt x="147764" y="495681"/>
                  </a:lnTo>
                  <a:lnTo>
                    <a:pt x="148450" y="500900"/>
                  </a:lnTo>
                  <a:lnTo>
                    <a:pt x="156349" y="499516"/>
                  </a:lnTo>
                  <a:close/>
                </a:path>
                <a:path w="1403985" h="521335">
                  <a:moveTo>
                    <a:pt x="177355" y="495554"/>
                  </a:moveTo>
                  <a:lnTo>
                    <a:pt x="176085" y="490448"/>
                  </a:lnTo>
                  <a:lnTo>
                    <a:pt x="172415" y="491223"/>
                  </a:lnTo>
                  <a:lnTo>
                    <a:pt x="168744" y="491998"/>
                  </a:lnTo>
                  <a:lnTo>
                    <a:pt x="169506" y="497217"/>
                  </a:lnTo>
                  <a:lnTo>
                    <a:pt x="177355" y="495554"/>
                  </a:lnTo>
                  <a:close/>
                </a:path>
                <a:path w="1403985" h="521335">
                  <a:moveTo>
                    <a:pt x="198247" y="491109"/>
                  </a:moveTo>
                  <a:lnTo>
                    <a:pt x="196926" y="486016"/>
                  </a:lnTo>
                  <a:lnTo>
                    <a:pt x="193255" y="486791"/>
                  </a:lnTo>
                  <a:lnTo>
                    <a:pt x="189585" y="487565"/>
                  </a:lnTo>
                  <a:lnTo>
                    <a:pt x="190411" y="492772"/>
                  </a:lnTo>
                  <a:lnTo>
                    <a:pt x="198247" y="491109"/>
                  </a:lnTo>
                  <a:close/>
                </a:path>
                <a:path w="1403985" h="521335">
                  <a:moveTo>
                    <a:pt x="219163" y="486651"/>
                  </a:moveTo>
                  <a:lnTo>
                    <a:pt x="217779" y="481571"/>
                  </a:lnTo>
                  <a:lnTo>
                    <a:pt x="214109" y="482346"/>
                  </a:lnTo>
                  <a:lnTo>
                    <a:pt x="210439" y="483120"/>
                  </a:lnTo>
                  <a:lnTo>
                    <a:pt x="211328" y="488315"/>
                  </a:lnTo>
                  <a:lnTo>
                    <a:pt x="219163" y="486651"/>
                  </a:lnTo>
                  <a:close/>
                </a:path>
                <a:path w="1403985" h="521335">
                  <a:moveTo>
                    <a:pt x="239991" y="481926"/>
                  </a:moveTo>
                  <a:lnTo>
                    <a:pt x="238544" y="476859"/>
                  </a:lnTo>
                  <a:lnTo>
                    <a:pt x="234911" y="477761"/>
                  </a:lnTo>
                  <a:lnTo>
                    <a:pt x="231279" y="478663"/>
                  </a:lnTo>
                  <a:lnTo>
                    <a:pt x="232219" y="483857"/>
                  </a:lnTo>
                  <a:lnTo>
                    <a:pt x="239991" y="481926"/>
                  </a:lnTo>
                  <a:close/>
                </a:path>
                <a:path w="1403985" h="521335">
                  <a:moveTo>
                    <a:pt x="260743" y="476783"/>
                  </a:moveTo>
                  <a:lnTo>
                    <a:pt x="259232" y="471728"/>
                  </a:lnTo>
                  <a:lnTo>
                    <a:pt x="255600" y="472630"/>
                  </a:lnTo>
                  <a:lnTo>
                    <a:pt x="251968" y="473532"/>
                  </a:lnTo>
                  <a:lnTo>
                    <a:pt x="252958" y="478701"/>
                  </a:lnTo>
                  <a:lnTo>
                    <a:pt x="260743" y="476783"/>
                  </a:lnTo>
                  <a:close/>
                </a:path>
                <a:path w="1403985" h="521335">
                  <a:moveTo>
                    <a:pt x="281482" y="471627"/>
                  </a:moveTo>
                  <a:lnTo>
                    <a:pt x="279920" y="466598"/>
                  </a:lnTo>
                  <a:lnTo>
                    <a:pt x="276288" y="467499"/>
                  </a:lnTo>
                  <a:lnTo>
                    <a:pt x="272656" y="468401"/>
                  </a:lnTo>
                  <a:lnTo>
                    <a:pt x="273710" y="473557"/>
                  </a:lnTo>
                  <a:lnTo>
                    <a:pt x="281482" y="471627"/>
                  </a:lnTo>
                  <a:close/>
                </a:path>
                <a:path w="1403985" h="521335">
                  <a:moveTo>
                    <a:pt x="302158" y="466191"/>
                  </a:moveTo>
                  <a:lnTo>
                    <a:pt x="300545" y="461175"/>
                  </a:lnTo>
                  <a:lnTo>
                    <a:pt x="296938" y="462191"/>
                  </a:lnTo>
                  <a:lnTo>
                    <a:pt x="293331" y="463207"/>
                  </a:lnTo>
                  <a:lnTo>
                    <a:pt x="294436" y="468363"/>
                  </a:lnTo>
                  <a:lnTo>
                    <a:pt x="302158" y="466191"/>
                  </a:lnTo>
                  <a:close/>
                </a:path>
                <a:path w="1403985" h="521335">
                  <a:moveTo>
                    <a:pt x="322732" y="460413"/>
                  </a:moveTo>
                  <a:lnTo>
                    <a:pt x="321068" y="455409"/>
                  </a:lnTo>
                  <a:lnTo>
                    <a:pt x="317461" y="456425"/>
                  </a:lnTo>
                  <a:lnTo>
                    <a:pt x="313855" y="457441"/>
                  </a:lnTo>
                  <a:lnTo>
                    <a:pt x="315010" y="462572"/>
                  </a:lnTo>
                  <a:lnTo>
                    <a:pt x="322732" y="460413"/>
                  </a:lnTo>
                  <a:close/>
                </a:path>
                <a:path w="1403985" h="521335">
                  <a:moveTo>
                    <a:pt x="343306" y="454634"/>
                  </a:moveTo>
                  <a:lnTo>
                    <a:pt x="341591" y="449643"/>
                  </a:lnTo>
                  <a:lnTo>
                    <a:pt x="337985" y="450659"/>
                  </a:lnTo>
                  <a:lnTo>
                    <a:pt x="334378" y="451675"/>
                  </a:lnTo>
                  <a:lnTo>
                    <a:pt x="335584" y="456806"/>
                  </a:lnTo>
                  <a:lnTo>
                    <a:pt x="343306" y="454634"/>
                  </a:lnTo>
                  <a:close/>
                </a:path>
                <a:path w="1403985" h="521335">
                  <a:moveTo>
                    <a:pt x="363791" y="448576"/>
                  </a:moveTo>
                  <a:lnTo>
                    <a:pt x="362038" y="443611"/>
                  </a:lnTo>
                  <a:lnTo>
                    <a:pt x="358457" y="444728"/>
                  </a:lnTo>
                  <a:lnTo>
                    <a:pt x="354876" y="445846"/>
                  </a:lnTo>
                  <a:lnTo>
                    <a:pt x="356146" y="450964"/>
                  </a:lnTo>
                  <a:lnTo>
                    <a:pt x="363791" y="448576"/>
                  </a:lnTo>
                  <a:close/>
                </a:path>
                <a:path w="1403985" h="521335">
                  <a:moveTo>
                    <a:pt x="384200" y="442226"/>
                  </a:moveTo>
                  <a:lnTo>
                    <a:pt x="382397" y="437273"/>
                  </a:lnTo>
                  <a:lnTo>
                    <a:pt x="378815" y="438391"/>
                  </a:lnTo>
                  <a:lnTo>
                    <a:pt x="375234" y="439508"/>
                  </a:lnTo>
                  <a:lnTo>
                    <a:pt x="376542" y="444614"/>
                  </a:lnTo>
                  <a:lnTo>
                    <a:pt x="384200" y="442226"/>
                  </a:lnTo>
                  <a:close/>
                </a:path>
                <a:path w="1403985" h="521335">
                  <a:moveTo>
                    <a:pt x="404596" y="435864"/>
                  </a:moveTo>
                  <a:lnTo>
                    <a:pt x="402755" y="430923"/>
                  </a:lnTo>
                  <a:lnTo>
                    <a:pt x="399173" y="432041"/>
                  </a:lnTo>
                  <a:lnTo>
                    <a:pt x="395592" y="433158"/>
                  </a:lnTo>
                  <a:lnTo>
                    <a:pt x="396951" y="438251"/>
                  </a:lnTo>
                  <a:lnTo>
                    <a:pt x="404596" y="435864"/>
                  </a:lnTo>
                  <a:close/>
                </a:path>
                <a:path w="1403985" h="521335">
                  <a:moveTo>
                    <a:pt x="424916" y="429247"/>
                  </a:moveTo>
                  <a:lnTo>
                    <a:pt x="423037" y="424332"/>
                  </a:lnTo>
                  <a:lnTo>
                    <a:pt x="419481" y="425538"/>
                  </a:lnTo>
                  <a:lnTo>
                    <a:pt x="415925" y="426745"/>
                  </a:lnTo>
                  <a:lnTo>
                    <a:pt x="417334" y="431825"/>
                  </a:lnTo>
                  <a:lnTo>
                    <a:pt x="424916" y="429247"/>
                  </a:lnTo>
                  <a:close/>
                </a:path>
                <a:path w="1403985" h="521335">
                  <a:moveTo>
                    <a:pt x="445135" y="422376"/>
                  </a:moveTo>
                  <a:lnTo>
                    <a:pt x="443217" y="417474"/>
                  </a:lnTo>
                  <a:lnTo>
                    <a:pt x="439661" y="418680"/>
                  </a:lnTo>
                  <a:lnTo>
                    <a:pt x="436105" y="419887"/>
                  </a:lnTo>
                  <a:lnTo>
                    <a:pt x="437553" y="424954"/>
                  </a:lnTo>
                  <a:lnTo>
                    <a:pt x="445135" y="422376"/>
                  </a:lnTo>
                  <a:close/>
                </a:path>
                <a:path w="1403985" h="521335">
                  <a:moveTo>
                    <a:pt x="465366" y="415518"/>
                  </a:moveTo>
                  <a:lnTo>
                    <a:pt x="463410" y="410629"/>
                  </a:lnTo>
                  <a:lnTo>
                    <a:pt x="459854" y="411835"/>
                  </a:lnTo>
                  <a:lnTo>
                    <a:pt x="456298" y="413042"/>
                  </a:lnTo>
                  <a:lnTo>
                    <a:pt x="457784" y="418096"/>
                  </a:lnTo>
                  <a:lnTo>
                    <a:pt x="465366" y="415518"/>
                  </a:lnTo>
                  <a:close/>
                </a:path>
                <a:path w="1403985" h="521335">
                  <a:moveTo>
                    <a:pt x="485521" y="408419"/>
                  </a:moveTo>
                  <a:lnTo>
                    <a:pt x="483514" y="403555"/>
                  </a:lnTo>
                  <a:lnTo>
                    <a:pt x="479996" y="404837"/>
                  </a:lnTo>
                  <a:lnTo>
                    <a:pt x="476478" y="406120"/>
                  </a:lnTo>
                  <a:lnTo>
                    <a:pt x="478002" y="411175"/>
                  </a:lnTo>
                  <a:lnTo>
                    <a:pt x="485521" y="408419"/>
                  </a:lnTo>
                  <a:close/>
                </a:path>
                <a:path w="1403985" h="521335">
                  <a:moveTo>
                    <a:pt x="505599" y="401091"/>
                  </a:moveTo>
                  <a:lnTo>
                    <a:pt x="503555" y="396240"/>
                  </a:lnTo>
                  <a:lnTo>
                    <a:pt x="500037" y="397522"/>
                  </a:lnTo>
                  <a:lnTo>
                    <a:pt x="496519" y="398805"/>
                  </a:lnTo>
                  <a:lnTo>
                    <a:pt x="498068" y="403847"/>
                  </a:lnTo>
                  <a:lnTo>
                    <a:pt x="505599" y="401091"/>
                  </a:lnTo>
                  <a:close/>
                </a:path>
                <a:path w="1403985" h="521335">
                  <a:moveTo>
                    <a:pt x="525653" y="393763"/>
                  </a:moveTo>
                  <a:lnTo>
                    <a:pt x="523582" y="388924"/>
                  </a:lnTo>
                  <a:lnTo>
                    <a:pt x="520065" y="390207"/>
                  </a:lnTo>
                  <a:lnTo>
                    <a:pt x="516547" y="391490"/>
                  </a:lnTo>
                  <a:lnTo>
                    <a:pt x="518134" y="396519"/>
                  </a:lnTo>
                  <a:lnTo>
                    <a:pt x="525653" y="393763"/>
                  </a:lnTo>
                  <a:close/>
                </a:path>
                <a:path w="1403985" h="521335">
                  <a:moveTo>
                    <a:pt x="545655" y="386270"/>
                  </a:moveTo>
                  <a:lnTo>
                    <a:pt x="543547" y="381431"/>
                  </a:lnTo>
                  <a:lnTo>
                    <a:pt x="540054" y="382790"/>
                  </a:lnTo>
                  <a:lnTo>
                    <a:pt x="536562" y="384149"/>
                  </a:lnTo>
                  <a:lnTo>
                    <a:pt x="538187" y="389153"/>
                  </a:lnTo>
                  <a:lnTo>
                    <a:pt x="545655" y="386270"/>
                  </a:lnTo>
                  <a:close/>
                </a:path>
                <a:path w="1403985" h="521335">
                  <a:moveTo>
                    <a:pt x="565569" y="378536"/>
                  </a:moveTo>
                  <a:lnTo>
                    <a:pt x="563435" y="373710"/>
                  </a:lnTo>
                  <a:lnTo>
                    <a:pt x="559943" y="375069"/>
                  </a:lnTo>
                  <a:lnTo>
                    <a:pt x="556450" y="376428"/>
                  </a:lnTo>
                  <a:lnTo>
                    <a:pt x="558101" y="381431"/>
                  </a:lnTo>
                  <a:lnTo>
                    <a:pt x="565569" y="378536"/>
                  </a:lnTo>
                  <a:close/>
                </a:path>
                <a:path w="1403985" h="521335">
                  <a:moveTo>
                    <a:pt x="585482" y="370814"/>
                  </a:moveTo>
                  <a:lnTo>
                    <a:pt x="583323" y="366001"/>
                  </a:lnTo>
                  <a:lnTo>
                    <a:pt x="579831" y="367360"/>
                  </a:lnTo>
                  <a:lnTo>
                    <a:pt x="576338" y="368719"/>
                  </a:lnTo>
                  <a:lnTo>
                    <a:pt x="578027" y="373710"/>
                  </a:lnTo>
                  <a:lnTo>
                    <a:pt x="585482" y="370814"/>
                  </a:lnTo>
                  <a:close/>
                </a:path>
                <a:path w="1403985" h="521335">
                  <a:moveTo>
                    <a:pt x="605345" y="362953"/>
                  </a:moveTo>
                  <a:lnTo>
                    <a:pt x="603148" y="358152"/>
                  </a:lnTo>
                  <a:lnTo>
                    <a:pt x="599681" y="359575"/>
                  </a:lnTo>
                  <a:lnTo>
                    <a:pt x="596214" y="360984"/>
                  </a:lnTo>
                  <a:lnTo>
                    <a:pt x="597928" y="365975"/>
                  </a:lnTo>
                  <a:lnTo>
                    <a:pt x="605345" y="362953"/>
                  </a:lnTo>
                  <a:close/>
                </a:path>
                <a:path w="1403985" h="521335">
                  <a:moveTo>
                    <a:pt x="625132" y="354888"/>
                  </a:moveTo>
                  <a:lnTo>
                    <a:pt x="622909" y="350100"/>
                  </a:lnTo>
                  <a:lnTo>
                    <a:pt x="619442" y="351523"/>
                  </a:lnTo>
                  <a:lnTo>
                    <a:pt x="615975" y="352933"/>
                  </a:lnTo>
                  <a:lnTo>
                    <a:pt x="617715" y="357911"/>
                  </a:lnTo>
                  <a:lnTo>
                    <a:pt x="625132" y="354888"/>
                  </a:lnTo>
                  <a:close/>
                </a:path>
                <a:path w="1403985" h="521335">
                  <a:moveTo>
                    <a:pt x="644906" y="346824"/>
                  </a:moveTo>
                  <a:lnTo>
                    <a:pt x="642658" y="342049"/>
                  </a:lnTo>
                  <a:lnTo>
                    <a:pt x="639191" y="343471"/>
                  </a:lnTo>
                  <a:lnTo>
                    <a:pt x="635723" y="344893"/>
                  </a:lnTo>
                  <a:lnTo>
                    <a:pt x="637489" y="349846"/>
                  </a:lnTo>
                  <a:lnTo>
                    <a:pt x="644906" y="346824"/>
                  </a:lnTo>
                  <a:close/>
                </a:path>
                <a:path w="1403985" h="521335">
                  <a:moveTo>
                    <a:pt x="664641" y="338670"/>
                  </a:moveTo>
                  <a:lnTo>
                    <a:pt x="662381" y="333921"/>
                  </a:lnTo>
                  <a:lnTo>
                    <a:pt x="658926" y="335381"/>
                  </a:lnTo>
                  <a:lnTo>
                    <a:pt x="655472" y="336842"/>
                  </a:lnTo>
                  <a:lnTo>
                    <a:pt x="657263" y="341795"/>
                  </a:lnTo>
                  <a:lnTo>
                    <a:pt x="664641" y="338670"/>
                  </a:lnTo>
                  <a:close/>
                </a:path>
                <a:path w="1403985" h="521335">
                  <a:moveTo>
                    <a:pt x="684288" y="330327"/>
                  </a:moveTo>
                  <a:lnTo>
                    <a:pt x="682015" y="325577"/>
                  </a:lnTo>
                  <a:lnTo>
                    <a:pt x="678561" y="327037"/>
                  </a:lnTo>
                  <a:lnTo>
                    <a:pt x="675106" y="328498"/>
                  </a:lnTo>
                  <a:lnTo>
                    <a:pt x="676922" y="333451"/>
                  </a:lnTo>
                  <a:lnTo>
                    <a:pt x="684288" y="330327"/>
                  </a:lnTo>
                  <a:close/>
                </a:path>
                <a:path w="1403985" h="521335">
                  <a:moveTo>
                    <a:pt x="703948" y="321983"/>
                  </a:moveTo>
                  <a:lnTo>
                    <a:pt x="701649" y="317233"/>
                  </a:lnTo>
                  <a:lnTo>
                    <a:pt x="698195" y="318706"/>
                  </a:lnTo>
                  <a:lnTo>
                    <a:pt x="694740" y="320167"/>
                  </a:lnTo>
                  <a:lnTo>
                    <a:pt x="696582" y="325107"/>
                  </a:lnTo>
                  <a:lnTo>
                    <a:pt x="703948" y="321983"/>
                  </a:lnTo>
                  <a:close/>
                </a:path>
                <a:path w="1403985" h="521335">
                  <a:moveTo>
                    <a:pt x="723582" y="313588"/>
                  </a:moveTo>
                  <a:lnTo>
                    <a:pt x="721271" y="308851"/>
                  </a:lnTo>
                  <a:lnTo>
                    <a:pt x="717829" y="310362"/>
                  </a:lnTo>
                  <a:lnTo>
                    <a:pt x="714375" y="311835"/>
                  </a:lnTo>
                  <a:lnTo>
                    <a:pt x="716229" y="316763"/>
                  </a:lnTo>
                  <a:lnTo>
                    <a:pt x="719912" y="315188"/>
                  </a:lnTo>
                  <a:lnTo>
                    <a:pt x="723582" y="313588"/>
                  </a:lnTo>
                  <a:close/>
                </a:path>
                <a:path w="1403985" h="521335">
                  <a:moveTo>
                    <a:pt x="743127" y="305003"/>
                  </a:moveTo>
                  <a:lnTo>
                    <a:pt x="740803" y="300278"/>
                  </a:lnTo>
                  <a:lnTo>
                    <a:pt x="737362" y="301790"/>
                  </a:lnTo>
                  <a:lnTo>
                    <a:pt x="733920" y="303301"/>
                  </a:lnTo>
                  <a:lnTo>
                    <a:pt x="735799" y="308216"/>
                  </a:lnTo>
                  <a:lnTo>
                    <a:pt x="743127" y="305003"/>
                  </a:lnTo>
                  <a:close/>
                </a:path>
                <a:path w="1403985" h="521335">
                  <a:moveTo>
                    <a:pt x="762698" y="296418"/>
                  </a:moveTo>
                  <a:lnTo>
                    <a:pt x="760349" y="291693"/>
                  </a:lnTo>
                  <a:lnTo>
                    <a:pt x="756907" y="293204"/>
                  </a:lnTo>
                  <a:lnTo>
                    <a:pt x="753465" y="294716"/>
                  </a:lnTo>
                  <a:lnTo>
                    <a:pt x="755357" y="299631"/>
                  </a:lnTo>
                  <a:lnTo>
                    <a:pt x="762698" y="296418"/>
                  </a:lnTo>
                  <a:close/>
                </a:path>
                <a:path w="1403985" h="521335">
                  <a:moveTo>
                    <a:pt x="782243" y="287832"/>
                  </a:moveTo>
                  <a:lnTo>
                    <a:pt x="779881" y="283121"/>
                  </a:lnTo>
                  <a:lnTo>
                    <a:pt x="776439" y="284632"/>
                  </a:lnTo>
                  <a:lnTo>
                    <a:pt x="772998" y="286143"/>
                  </a:lnTo>
                  <a:lnTo>
                    <a:pt x="774915" y="291045"/>
                  </a:lnTo>
                  <a:lnTo>
                    <a:pt x="782243" y="287832"/>
                  </a:lnTo>
                  <a:close/>
                </a:path>
                <a:path w="1403985" h="521335">
                  <a:moveTo>
                    <a:pt x="801712" y="279069"/>
                  </a:moveTo>
                  <a:lnTo>
                    <a:pt x="799325" y="274370"/>
                  </a:lnTo>
                  <a:lnTo>
                    <a:pt x="795909" y="275907"/>
                  </a:lnTo>
                  <a:lnTo>
                    <a:pt x="792492" y="277444"/>
                  </a:lnTo>
                  <a:lnTo>
                    <a:pt x="794410" y="282359"/>
                  </a:lnTo>
                  <a:lnTo>
                    <a:pt x="801712" y="279069"/>
                  </a:lnTo>
                  <a:close/>
                </a:path>
                <a:path w="1403985" h="521335">
                  <a:moveTo>
                    <a:pt x="821182" y="270294"/>
                  </a:moveTo>
                  <a:lnTo>
                    <a:pt x="818781" y="265607"/>
                  </a:lnTo>
                  <a:lnTo>
                    <a:pt x="815365" y="267144"/>
                  </a:lnTo>
                  <a:lnTo>
                    <a:pt x="811949" y="268681"/>
                  </a:lnTo>
                  <a:lnTo>
                    <a:pt x="813879" y="273583"/>
                  </a:lnTo>
                  <a:lnTo>
                    <a:pt x="821182" y="270294"/>
                  </a:lnTo>
                  <a:close/>
                </a:path>
                <a:path w="1403985" h="521335">
                  <a:moveTo>
                    <a:pt x="840638" y="261543"/>
                  </a:moveTo>
                  <a:lnTo>
                    <a:pt x="838238" y="256857"/>
                  </a:lnTo>
                  <a:lnTo>
                    <a:pt x="834821" y="258394"/>
                  </a:lnTo>
                  <a:lnTo>
                    <a:pt x="831405" y="259930"/>
                  </a:lnTo>
                  <a:lnTo>
                    <a:pt x="833348" y="264833"/>
                  </a:lnTo>
                  <a:lnTo>
                    <a:pt x="840638" y="261543"/>
                  </a:lnTo>
                  <a:close/>
                </a:path>
                <a:path w="1403985" h="521335">
                  <a:moveTo>
                    <a:pt x="860056" y="252666"/>
                  </a:moveTo>
                  <a:lnTo>
                    <a:pt x="857656" y="247980"/>
                  </a:lnTo>
                  <a:lnTo>
                    <a:pt x="854240" y="249542"/>
                  </a:lnTo>
                  <a:lnTo>
                    <a:pt x="850823" y="251104"/>
                  </a:lnTo>
                  <a:lnTo>
                    <a:pt x="852792" y="255993"/>
                  </a:lnTo>
                  <a:lnTo>
                    <a:pt x="860056" y="252666"/>
                  </a:lnTo>
                  <a:close/>
                </a:path>
                <a:path w="1403985" h="521335">
                  <a:moveTo>
                    <a:pt x="879475" y="243763"/>
                  </a:moveTo>
                  <a:lnTo>
                    <a:pt x="877062" y="239090"/>
                  </a:lnTo>
                  <a:lnTo>
                    <a:pt x="873645" y="240652"/>
                  </a:lnTo>
                  <a:lnTo>
                    <a:pt x="870229" y="242214"/>
                  </a:lnTo>
                  <a:lnTo>
                    <a:pt x="872197" y="247103"/>
                  </a:lnTo>
                  <a:lnTo>
                    <a:pt x="879475" y="243763"/>
                  </a:lnTo>
                  <a:close/>
                </a:path>
                <a:path w="1403985" h="521335">
                  <a:moveTo>
                    <a:pt x="898880" y="234873"/>
                  </a:moveTo>
                  <a:lnTo>
                    <a:pt x="896454" y="230200"/>
                  </a:lnTo>
                  <a:lnTo>
                    <a:pt x="893038" y="231762"/>
                  </a:lnTo>
                  <a:lnTo>
                    <a:pt x="889622" y="233324"/>
                  </a:lnTo>
                  <a:lnTo>
                    <a:pt x="891603" y="238213"/>
                  </a:lnTo>
                  <a:lnTo>
                    <a:pt x="898880" y="234873"/>
                  </a:lnTo>
                  <a:close/>
                </a:path>
                <a:path w="1403985" h="521335">
                  <a:moveTo>
                    <a:pt x="918273" y="225933"/>
                  </a:moveTo>
                  <a:lnTo>
                    <a:pt x="915835" y="221259"/>
                  </a:lnTo>
                  <a:lnTo>
                    <a:pt x="912431" y="222834"/>
                  </a:lnTo>
                  <a:lnTo>
                    <a:pt x="909027" y="224409"/>
                  </a:lnTo>
                  <a:lnTo>
                    <a:pt x="911009" y="229298"/>
                  </a:lnTo>
                  <a:lnTo>
                    <a:pt x="918273" y="225933"/>
                  </a:lnTo>
                  <a:close/>
                </a:path>
                <a:path w="1403985" h="521335">
                  <a:moveTo>
                    <a:pt x="937628" y="216954"/>
                  </a:moveTo>
                  <a:lnTo>
                    <a:pt x="935189" y="212280"/>
                  </a:lnTo>
                  <a:lnTo>
                    <a:pt x="931786" y="213855"/>
                  </a:lnTo>
                  <a:lnTo>
                    <a:pt x="928382" y="215430"/>
                  </a:lnTo>
                  <a:lnTo>
                    <a:pt x="930363" y="220319"/>
                  </a:lnTo>
                  <a:lnTo>
                    <a:pt x="937628" y="216954"/>
                  </a:lnTo>
                  <a:close/>
                </a:path>
                <a:path w="1403985" h="521335">
                  <a:moveTo>
                    <a:pt x="956983" y="207962"/>
                  </a:moveTo>
                  <a:lnTo>
                    <a:pt x="954544" y="203301"/>
                  </a:lnTo>
                  <a:lnTo>
                    <a:pt x="951141" y="204876"/>
                  </a:lnTo>
                  <a:lnTo>
                    <a:pt x="947737" y="206451"/>
                  </a:lnTo>
                  <a:lnTo>
                    <a:pt x="949731" y="211328"/>
                  </a:lnTo>
                  <a:lnTo>
                    <a:pt x="956983" y="207962"/>
                  </a:lnTo>
                  <a:close/>
                </a:path>
                <a:path w="1403985" h="521335">
                  <a:moveTo>
                    <a:pt x="976350" y="198970"/>
                  </a:moveTo>
                  <a:lnTo>
                    <a:pt x="973912" y="194297"/>
                  </a:lnTo>
                  <a:lnTo>
                    <a:pt x="970508" y="195884"/>
                  </a:lnTo>
                  <a:lnTo>
                    <a:pt x="967105" y="197472"/>
                  </a:lnTo>
                  <a:lnTo>
                    <a:pt x="969098" y="202349"/>
                  </a:lnTo>
                  <a:lnTo>
                    <a:pt x="976350" y="198970"/>
                  </a:lnTo>
                  <a:close/>
                </a:path>
                <a:path w="1403985" h="521335">
                  <a:moveTo>
                    <a:pt x="995692" y="189941"/>
                  </a:moveTo>
                  <a:lnTo>
                    <a:pt x="993254" y="185280"/>
                  </a:lnTo>
                  <a:lnTo>
                    <a:pt x="989850" y="186867"/>
                  </a:lnTo>
                  <a:lnTo>
                    <a:pt x="986447" y="188455"/>
                  </a:lnTo>
                  <a:lnTo>
                    <a:pt x="988453" y="193332"/>
                  </a:lnTo>
                  <a:lnTo>
                    <a:pt x="995692" y="189941"/>
                  </a:lnTo>
                  <a:close/>
                </a:path>
                <a:path w="1403985" h="521335">
                  <a:moveTo>
                    <a:pt x="1015047" y="180924"/>
                  </a:moveTo>
                  <a:lnTo>
                    <a:pt x="1012596" y="176263"/>
                  </a:lnTo>
                  <a:lnTo>
                    <a:pt x="1009192" y="177850"/>
                  </a:lnTo>
                  <a:lnTo>
                    <a:pt x="1005789" y="179438"/>
                  </a:lnTo>
                  <a:lnTo>
                    <a:pt x="1007795" y="184315"/>
                  </a:lnTo>
                  <a:lnTo>
                    <a:pt x="1015047" y="180924"/>
                  </a:lnTo>
                  <a:close/>
                </a:path>
                <a:path w="1403985" h="521335">
                  <a:moveTo>
                    <a:pt x="1034389" y="171894"/>
                  </a:moveTo>
                  <a:lnTo>
                    <a:pt x="1031938" y="167233"/>
                  </a:lnTo>
                  <a:lnTo>
                    <a:pt x="1028534" y="168821"/>
                  </a:lnTo>
                  <a:lnTo>
                    <a:pt x="1025131" y="170408"/>
                  </a:lnTo>
                  <a:lnTo>
                    <a:pt x="1027137" y="175285"/>
                  </a:lnTo>
                  <a:lnTo>
                    <a:pt x="1034389" y="171894"/>
                  </a:lnTo>
                  <a:close/>
                </a:path>
                <a:path w="1403985" h="521335">
                  <a:moveTo>
                    <a:pt x="1053731" y="162877"/>
                  </a:moveTo>
                  <a:lnTo>
                    <a:pt x="1051280" y="158216"/>
                  </a:lnTo>
                  <a:lnTo>
                    <a:pt x="1047877" y="159804"/>
                  </a:lnTo>
                  <a:lnTo>
                    <a:pt x="1044473" y="161391"/>
                  </a:lnTo>
                  <a:lnTo>
                    <a:pt x="1046480" y="166268"/>
                  </a:lnTo>
                  <a:lnTo>
                    <a:pt x="1053731" y="162877"/>
                  </a:lnTo>
                  <a:close/>
                </a:path>
                <a:path w="1403985" h="521335">
                  <a:moveTo>
                    <a:pt x="1073073" y="153860"/>
                  </a:moveTo>
                  <a:lnTo>
                    <a:pt x="1070635" y="149199"/>
                  </a:lnTo>
                  <a:lnTo>
                    <a:pt x="1067231" y="150787"/>
                  </a:lnTo>
                  <a:lnTo>
                    <a:pt x="1063828" y="152374"/>
                  </a:lnTo>
                  <a:lnTo>
                    <a:pt x="1065834" y="157251"/>
                  </a:lnTo>
                  <a:lnTo>
                    <a:pt x="1073073" y="153860"/>
                  </a:lnTo>
                  <a:close/>
                </a:path>
                <a:path w="1403985" h="521335">
                  <a:moveTo>
                    <a:pt x="1092415" y="144856"/>
                  </a:moveTo>
                  <a:lnTo>
                    <a:pt x="1089977" y="140182"/>
                  </a:lnTo>
                  <a:lnTo>
                    <a:pt x="1086573" y="141770"/>
                  </a:lnTo>
                  <a:lnTo>
                    <a:pt x="1083170" y="143357"/>
                  </a:lnTo>
                  <a:lnTo>
                    <a:pt x="1085164" y="148234"/>
                  </a:lnTo>
                  <a:lnTo>
                    <a:pt x="1092415" y="144856"/>
                  </a:lnTo>
                  <a:close/>
                </a:path>
                <a:path w="1403985" h="521335">
                  <a:moveTo>
                    <a:pt x="1111770" y="135851"/>
                  </a:moveTo>
                  <a:lnTo>
                    <a:pt x="1109332" y="131191"/>
                  </a:lnTo>
                  <a:lnTo>
                    <a:pt x="1105928" y="132765"/>
                  </a:lnTo>
                  <a:lnTo>
                    <a:pt x="1102525" y="134340"/>
                  </a:lnTo>
                  <a:lnTo>
                    <a:pt x="1104519" y="139217"/>
                  </a:lnTo>
                  <a:lnTo>
                    <a:pt x="1111770" y="135851"/>
                  </a:lnTo>
                  <a:close/>
                </a:path>
                <a:path w="1403985" h="521335">
                  <a:moveTo>
                    <a:pt x="1131138" y="126898"/>
                  </a:moveTo>
                  <a:lnTo>
                    <a:pt x="1128699" y="122224"/>
                  </a:lnTo>
                  <a:lnTo>
                    <a:pt x="1125296" y="123799"/>
                  </a:lnTo>
                  <a:lnTo>
                    <a:pt x="1121892" y="125374"/>
                  </a:lnTo>
                  <a:lnTo>
                    <a:pt x="1123886" y="130251"/>
                  </a:lnTo>
                  <a:lnTo>
                    <a:pt x="1131138" y="126898"/>
                  </a:lnTo>
                  <a:close/>
                </a:path>
                <a:path w="1403985" h="521335">
                  <a:moveTo>
                    <a:pt x="1150505" y="117919"/>
                  </a:moveTo>
                  <a:lnTo>
                    <a:pt x="1148067" y="113245"/>
                  </a:lnTo>
                  <a:lnTo>
                    <a:pt x="1144663" y="114820"/>
                  </a:lnTo>
                  <a:lnTo>
                    <a:pt x="1141260" y="116395"/>
                  </a:lnTo>
                  <a:lnTo>
                    <a:pt x="1143241" y="121285"/>
                  </a:lnTo>
                  <a:lnTo>
                    <a:pt x="1150505" y="117919"/>
                  </a:lnTo>
                  <a:close/>
                </a:path>
                <a:path w="1403985" h="521335">
                  <a:moveTo>
                    <a:pt x="1169885" y="108966"/>
                  </a:moveTo>
                  <a:lnTo>
                    <a:pt x="1167460" y="104292"/>
                  </a:lnTo>
                  <a:lnTo>
                    <a:pt x="1164043" y="105854"/>
                  </a:lnTo>
                  <a:lnTo>
                    <a:pt x="1160627" y="107416"/>
                  </a:lnTo>
                  <a:lnTo>
                    <a:pt x="1162608" y="112293"/>
                  </a:lnTo>
                  <a:lnTo>
                    <a:pt x="1169885" y="108966"/>
                  </a:lnTo>
                  <a:close/>
                </a:path>
                <a:path w="1403985" h="521335">
                  <a:moveTo>
                    <a:pt x="1189278" y="100088"/>
                  </a:moveTo>
                  <a:lnTo>
                    <a:pt x="1186865" y="95402"/>
                  </a:lnTo>
                  <a:lnTo>
                    <a:pt x="1183449" y="96964"/>
                  </a:lnTo>
                  <a:lnTo>
                    <a:pt x="1180033" y="98526"/>
                  </a:lnTo>
                  <a:lnTo>
                    <a:pt x="1182014" y="103416"/>
                  </a:lnTo>
                  <a:lnTo>
                    <a:pt x="1189278" y="100088"/>
                  </a:lnTo>
                  <a:close/>
                </a:path>
                <a:path w="1403985" h="521335">
                  <a:moveTo>
                    <a:pt x="1208671" y="91198"/>
                  </a:moveTo>
                  <a:lnTo>
                    <a:pt x="1206271" y="86512"/>
                  </a:lnTo>
                  <a:lnTo>
                    <a:pt x="1202855" y="88074"/>
                  </a:lnTo>
                  <a:lnTo>
                    <a:pt x="1199438" y="89636"/>
                  </a:lnTo>
                  <a:lnTo>
                    <a:pt x="1201407" y="94526"/>
                  </a:lnTo>
                  <a:lnTo>
                    <a:pt x="1208671" y="91198"/>
                  </a:lnTo>
                  <a:close/>
                </a:path>
                <a:path w="1403985" h="521335">
                  <a:moveTo>
                    <a:pt x="1228090" y="82308"/>
                  </a:moveTo>
                  <a:lnTo>
                    <a:pt x="1225689" y="77622"/>
                  </a:lnTo>
                  <a:lnTo>
                    <a:pt x="1222273" y="79184"/>
                  </a:lnTo>
                  <a:lnTo>
                    <a:pt x="1218857" y="80746"/>
                  </a:lnTo>
                  <a:lnTo>
                    <a:pt x="1220812" y="85636"/>
                  </a:lnTo>
                  <a:lnTo>
                    <a:pt x="1228090" y="82308"/>
                  </a:lnTo>
                  <a:close/>
                </a:path>
                <a:path w="1403985" h="521335">
                  <a:moveTo>
                    <a:pt x="1247533" y="73533"/>
                  </a:moveTo>
                  <a:lnTo>
                    <a:pt x="1245146" y="68846"/>
                  </a:lnTo>
                  <a:lnTo>
                    <a:pt x="1241717" y="70383"/>
                  </a:lnTo>
                  <a:lnTo>
                    <a:pt x="1238288" y="71920"/>
                  </a:lnTo>
                  <a:lnTo>
                    <a:pt x="1240243" y="76822"/>
                  </a:lnTo>
                  <a:lnTo>
                    <a:pt x="1247533" y="73533"/>
                  </a:lnTo>
                  <a:close/>
                </a:path>
                <a:path w="1403985" h="521335">
                  <a:moveTo>
                    <a:pt x="1266990" y="64782"/>
                  </a:moveTo>
                  <a:lnTo>
                    <a:pt x="1264615" y="60083"/>
                  </a:lnTo>
                  <a:lnTo>
                    <a:pt x="1261186" y="61620"/>
                  </a:lnTo>
                  <a:lnTo>
                    <a:pt x="1257757" y="63157"/>
                  </a:lnTo>
                  <a:lnTo>
                    <a:pt x="1259700" y="68059"/>
                  </a:lnTo>
                  <a:lnTo>
                    <a:pt x="1266990" y="64782"/>
                  </a:lnTo>
                  <a:close/>
                </a:path>
                <a:path w="1403985" h="521335">
                  <a:moveTo>
                    <a:pt x="1286446" y="56007"/>
                  </a:moveTo>
                  <a:lnTo>
                    <a:pt x="1284084" y="51308"/>
                  </a:lnTo>
                  <a:lnTo>
                    <a:pt x="1280655" y="52844"/>
                  </a:lnTo>
                  <a:lnTo>
                    <a:pt x="1277226" y="54381"/>
                  </a:lnTo>
                  <a:lnTo>
                    <a:pt x="1279156" y="59283"/>
                  </a:lnTo>
                  <a:lnTo>
                    <a:pt x="1286446" y="56007"/>
                  </a:lnTo>
                  <a:close/>
                </a:path>
                <a:path w="1403985" h="521335">
                  <a:moveTo>
                    <a:pt x="1305941" y="47332"/>
                  </a:moveTo>
                  <a:lnTo>
                    <a:pt x="1303591" y="42621"/>
                  </a:lnTo>
                  <a:lnTo>
                    <a:pt x="1300149" y="44132"/>
                  </a:lnTo>
                  <a:lnTo>
                    <a:pt x="1296708" y="45643"/>
                  </a:lnTo>
                  <a:lnTo>
                    <a:pt x="1298625" y="50546"/>
                  </a:lnTo>
                  <a:lnTo>
                    <a:pt x="1305941" y="47332"/>
                  </a:lnTo>
                  <a:close/>
                </a:path>
                <a:path w="1403985" h="521335">
                  <a:moveTo>
                    <a:pt x="1325460" y="38722"/>
                  </a:moveTo>
                  <a:lnTo>
                    <a:pt x="1323124" y="34010"/>
                  </a:lnTo>
                  <a:lnTo>
                    <a:pt x="1319682" y="35521"/>
                  </a:lnTo>
                  <a:lnTo>
                    <a:pt x="1316240" y="37033"/>
                  </a:lnTo>
                  <a:lnTo>
                    <a:pt x="1318145" y="41948"/>
                  </a:lnTo>
                  <a:lnTo>
                    <a:pt x="1325460" y="38722"/>
                  </a:lnTo>
                  <a:close/>
                </a:path>
                <a:path w="1403985" h="521335">
                  <a:moveTo>
                    <a:pt x="1344993" y="30137"/>
                  </a:moveTo>
                  <a:lnTo>
                    <a:pt x="1342669" y="25412"/>
                  </a:lnTo>
                  <a:lnTo>
                    <a:pt x="1339227" y="26924"/>
                  </a:lnTo>
                  <a:lnTo>
                    <a:pt x="1335786" y="28435"/>
                  </a:lnTo>
                  <a:lnTo>
                    <a:pt x="1337678" y="33350"/>
                  </a:lnTo>
                  <a:lnTo>
                    <a:pt x="1344993" y="30137"/>
                  </a:lnTo>
                  <a:close/>
                </a:path>
                <a:path w="1403985" h="521335">
                  <a:moveTo>
                    <a:pt x="1364513" y="21526"/>
                  </a:moveTo>
                  <a:lnTo>
                    <a:pt x="1362202" y="16802"/>
                  </a:lnTo>
                  <a:lnTo>
                    <a:pt x="1358760" y="18313"/>
                  </a:lnTo>
                  <a:lnTo>
                    <a:pt x="1355318" y="19824"/>
                  </a:lnTo>
                  <a:lnTo>
                    <a:pt x="1357198" y="24752"/>
                  </a:lnTo>
                  <a:lnTo>
                    <a:pt x="1364513" y="21526"/>
                  </a:lnTo>
                  <a:close/>
                </a:path>
                <a:path w="1403985" h="521335">
                  <a:moveTo>
                    <a:pt x="1384147" y="13144"/>
                  </a:moveTo>
                  <a:lnTo>
                    <a:pt x="1381836" y="8407"/>
                  </a:lnTo>
                  <a:lnTo>
                    <a:pt x="1378381" y="9880"/>
                  </a:lnTo>
                  <a:lnTo>
                    <a:pt x="1374927" y="11353"/>
                  </a:lnTo>
                  <a:lnTo>
                    <a:pt x="1376794" y="16281"/>
                  </a:lnTo>
                  <a:lnTo>
                    <a:pt x="1384147" y="13144"/>
                  </a:lnTo>
                  <a:close/>
                </a:path>
                <a:path w="1403985" h="521335">
                  <a:moveTo>
                    <a:pt x="1403743" y="4737"/>
                  </a:moveTo>
                  <a:lnTo>
                    <a:pt x="1401457" y="0"/>
                  </a:lnTo>
                  <a:lnTo>
                    <a:pt x="1398003" y="1473"/>
                  </a:lnTo>
                  <a:lnTo>
                    <a:pt x="1394548" y="2946"/>
                  </a:lnTo>
                  <a:lnTo>
                    <a:pt x="1396403" y="7886"/>
                  </a:lnTo>
                  <a:lnTo>
                    <a:pt x="1403743" y="473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 descr=""/>
            <p:cNvSpPr/>
            <p:nvPr/>
          </p:nvSpPr>
          <p:spPr>
            <a:xfrm>
              <a:off x="3992461" y="5428348"/>
              <a:ext cx="1263015" cy="335280"/>
            </a:xfrm>
            <a:custGeom>
              <a:avLst/>
              <a:gdLst/>
              <a:ahLst/>
              <a:cxnLst/>
              <a:rect l="l" t="t" r="r" b="b"/>
              <a:pathLst>
                <a:path w="1263014" h="335279">
                  <a:moveTo>
                    <a:pt x="9194" y="331660"/>
                  </a:moveTo>
                  <a:lnTo>
                    <a:pt x="6908" y="326923"/>
                  </a:lnTo>
                  <a:lnTo>
                    <a:pt x="3454" y="328396"/>
                  </a:lnTo>
                  <a:lnTo>
                    <a:pt x="0" y="329869"/>
                  </a:lnTo>
                  <a:lnTo>
                    <a:pt x="1854" y="334810"/>
                  </a:lnTo>
                  <a:lnTo>
                    <a:pt x="9194" y="331660"/>
                  </a:lnTo>
                  <a:close/>
                </a:path>
                <a:path w="1263014" h="335279">
                  <a:moveTo>
                    <a:pt x="28816" y="323265"/>
                  </a:moveTo>
                  <a:lnTo>
                    <a:pt x="26543" y="318516"/>
                  </a:lnTo>
                  <a:lnTo>
                    <a:pt x="23088" y="319989"/>
                  </a:lnTo>
                  <a:lnTo>
                    <a:pt x="19634" y="321462"/>
                  </a:lnTo>
                  <a:lnTo>
                    <a:pt x="21463" y="326402"/>
                  </a:lnTo>
                  <a:lnTo>
                    <a:pt x="28816" y="323265"/>
                  </a:lnTo>
                  <a:close/>
                </a:path>
                <a:path w="1263014" h="335279">
                  <a:moveTo>
                    <a:pt x="48463" y="314972"/>
                  </a:moveTo>
                  <a:lnTo>
                    <a:pt x="46202" y="310210"/>
                  </a:lnTo>
                  <a:lnTo>
                    <a:pt x="42735" y="311645"/>
                  </a:lnTo>
                  <a:lnTo>
                    <a:pt x="39268" y="313080"/>
                  </a:lnTo>
                  <a:lnTo>
                    <a:pt x="41084" y="318020"/>
                  </a:lnTo>
                  <a:lnTo>
                    <a:pt x="48463" y="314972"/>
                  </a:lnTo>
                  <a:close/>
                </a:path>
                <a:path w="1263014" h="335279">
                  <a:moveTo>
                    <a:pt x="68186" y="306806"/>
                  </a:moveTo>
                  <a:lnTo>
                    <a:pt x="65938" y="302044"/>
                  </a:lnTo>
                  <a:lnTo>
                    <a:pt x="62471" y="303479"/>
                  </a:lnTo>
                  <a:lnTo>
                    <a:pt x="59004" y="304914"/>
                  </a:lnTo>
                  <a:lnTo>
                    <a:pt x="60794" y="309867"/>
                  </a:lnTo>
                  <a:lnTo>
                    <a:pt x="68186" y="306806"/>
                  </a:lnTo>
                  <a:close/>
                </a:path>
                <a:path w="1263014" h="335279">
                  <a:moveTo>
                    <a:pt x="87896" y="298640"/>
                  </a:moveTo>
                  <a:lnTo>
                    <a:pt x="85661" y="293865"/>
                  </a:lnTo>
                  <a:lnTo>
                    <a:pt x="82194" y="295300"/>
                  </a:lnTo>
                  <a:lnTo>
                    <a:pt x="78727" y="296735"/>
                  </a:lnTo>
                  <a:lnTo>
                    <a:pt x="80505" y="301701"/>
                  </a:lnTo>
                  <a:lnTo>
                    <a:pt x="87896" y="298640"/>
                  </a:lnTo>
                  <a:close/>
                </a:path>
                <a:path w="1263014" h="335279">
                  <a:moveTo>
                    <a:pt x="107607" y="290474"/>
                  </a:moveTo>
                  <a:lnTo>
                    <a:pt x="105397" y="285699"/>
                  </a:lnTo>
                  <a:lnTo>
                    <a:pt x="101930" y="287134"/>
                  </a:lnTo>
                  <a:lnTo>
                    <a:pt x="98463" y="288569"/>
                  </a:lnTo>
                  <a:lnTo>
                    <a:pt x="100228" y="293535"/>
                  </a:lnTo>
                  <a:lnTo>
                    <a:pt x="107607" y="290474"/>
                  </a:lnTo>
                  <a:close/>
                </a:path>
                <a:path w="1263014" h="335279">
                  <a:moveTo>
                    <a:pt x="127406" y="282549"/>
                  </a:moveTo>
                  <a:lnTo>
                    <a:pt x="125222" y="277761"/>
                  </a:lnTo>
                  <a:lnTo>
                    <a:pt x="121729" y="279146"/>
                  </a:lnTo>
                  <a:lnTo>
                    <a:pt x="118237" y="280543"/>
                  </a:lnTo>
                  <a:lnTo>
                    <a:pt x="119989" y="285508"/>
                  </a:lnTo>
                  <a:lnTo>
                    <a:pt x="127406" y="282549"/>
                  </a:lnTo>
                  <a:close/>
                </a:path>
                <a:path w="1263014" h="335279">
                  <a:moveTo>
                    <a:pt x="147231" y="274650"/>
                  </a:moveTo>
                  <a:lnTo>
                    <a:pt x="145059" y="269862"/>
                  </a:lnTo>
                  <a:lnTo>
                    <a:pt x="141566" y="271246"/>
                  </a:lnTo>
                  <a:lnTo>
                    <a:pt x="138074" y="272630"/>
                  </a:lnTo>
                  <a:lnTo>
                    <a:pt x="139801" y="277609"/>
                  </a:lnTo>
                  <a:lnTo>
                    <a:pt x="147231" y="274650"/>
                  </a:lnTo>
                  <a:close/>
                </a:path>
                <a:path w="1263014" h="335279">
                  <a:moveTo>
                    <a:pt x="167055" y="266763"/>
                  </a:moveTo>
                  <a:lnTo>
                    <a:pt x="164909" y="261962"/>
                  </a:lnTo>
                  <a:lnTo>
                    <a:pt x="161417" y="263347"/>
                  </a:lnTo>
                  <a:lnTo>
                    <a:pt x="157924" y="264731"/>
                  </a:lnTo>
                  <a:lnTo>
                    <a:pt x="159626" y="269722"/>
                  </a:lnTo>
                  <a:lnTo>
                    <a:pt x="167055" y="266763"/>
                  </a:lnTo>
                  <a:close/>
                </a:path>
                <a:path w="1263014" h="335279">
                  <a:moveTo>
                    <a:pt x="186893" y="258953"/>
                  </a:moveTo>
                  <a:lnTo>
                    <a:pt x="184759" y="254139"/>
                  </a:lnTo>
                  <a:lnTo>
                    <a:pt x="181254" y="255473"/>
                  </a:lnTo>
                  <a:lnTo>
                    <a:pt x="177749" y="256832"/>
                  </a:lnTo>
                  <a:lnTo>
                    <a:pt x="179438" y="261823"/>
                  </a:lnTo>
                  <a:lnTo>
                    <a:pt x="183159" y="260375"/>
                  </a:lnTo>
                  <a:lnTo>
                    <a:pt x="186893" y="258953"/>
                  </a:lnTo>
                  <a:close/>
                </a:path>
                <a:path w="1263014" h="335279">
                  <a:moveTo>
                    <a:pt x="206844" y="251371"/>
                  </a:moveTo>
                  <a:lnTo>
                    <a:pt x="204724" y="246545"/>
                  </a:lnTo>
                  <a:lnTo>
                    <a:pt x="201218" y="247878"/>
                  </a:lnTo>
                  <a:lnTo>
                    <a:pt x="197713" y="249212"/>
                  </a:lnTo>
                  <a:lnTo>
                    <a:pt x="199377" y="254215"/>
                  </a:lnTo>
                  <a:lnTo>
                    <a:pt x="206844" y="251371"/>
                  </a:lnTo>
                  <a:close/>
                </a:path>
                <a:path w="1263014" h="335279">
                  <a:moveTo>
                    <a:pt x="226783" y="243789"/>
                  </a:moveTo>
                  <a:lnTo>
                    <a:pt x="224688" y="238950"/>
                  </a:lnTo>
                  <a:lnTo>
                    <a:pt x="221183" y="240284"/>
                  </a:lnTo>
                  <a:lnTo>
                    <a:pt x="217678" y="241617"/>
                  </a:lnTo>
                  <a:lnTo>
                    <a:pt x="219316" y="246621"/>
                  </a:lnTo>
                  <a:lnTo>
                    <a:pt x="226783" y="243789"/>
                  </a:lnTo>
                  <a:close/>
                </a:path>
                <a:path w="1263014" h="335279">
                  <a:moveTo>
                    <a:pt x="246710" y="236194"/>
                  </a:moveTo>
                  <a:lnTo>
                    <a:pt x="244640" y="231355"/>
                  </a:lnTo>
                  <a:lnTo>
                    <a:pt x="241134" y="232689"/>
                  </a:lnTo>
                  <a:lnTo>
                    <a:pt x="237629" y="234022"/>
                  </a:lnTo>
                  <a:lnTo>
                    <a:pt x="239242" y="239039"/>
                  </a:lnTo>
                  <a:lnTo>
                    <a:pt x="246710" y="236194"/>
                  </a:lnTo>
                  <a:close/>
                </a:path>
                <a:path w="1263014" h="335279">
                  <a:moveTo>
                    <a:pt x="266725" y="228803"/>
                  </a:moveTo>
                  <a:lnTo>
                    <a:pt x="264680" y="223939"/>
                  </a:lnTo>
                  <a:lnTo>
                    <a:pt x="261150" y="225221"/>
                  </a:lnTo>
                  <a:lnTo>
                    <a:pt x="257619" y="226504"/>
                  </a:lnTo>
                  <a:lnTo>
                    <a:pt x="259219" y="231521"/>
                  </a:lnTo>
                  <a:lnTo>
                    <a:pt x="266725" y="228803"/>
                  </a:lnTo>
                  <a:close/>
                </a:path>
                <a:path w="1263014" h="335279">
                  <a:moveTo>
                    <a:pt x="286791" y="221538"/>
                  </a:moveTo>
                  <a:lnTo>
                    <a:pt x="284759" y="216674"/>
                  </a:lnTo>
                  <a:lnTo>
                    <a:pt x="281228" y="217957"/>
                  </a:lnTo>
                  <a:lnTo>
                    <a:pt x="277698" y="219240"/>
                  </a:lnTo>
                  <a:lnTo>
                    <a:pt x="279273" y="224256"/>
                  </a:lnTo>
                  <a:lnTo>
                    <a:pt x="286791" y="221538"/>
                  </a:lnTo>
                  <a:close/>
                </a:path>
                <a:path w="1263014" h="335279">
                  <a:moveTo>
                    <a:pt x="306857" y="214299"/>
                  </a:moveTo>
                  <a:lnTo>
                    <a:pt x="304850" y="209423"/>
                  </a:lnTo>
                  <a:lnTo>
                    <a:pt x="301320" y="210705"/>
                  </a:lnTo>
                  <a:lnTo>
                    <a:pt x="297789" y="211988"/>
                  </a:lnTo>
                  <a:lnTo>
                    <a:pt x="299339" y="217017"/>
                  </a:lnTo>
                  <a:lnTo>
                    <a:pt x="306857" y="214299"/>
                  </a:lnTo>
                  <a:close/>
                </a:path>
                <a:path w="1263014" h="335279">
                  <a:moveTo>
                    <a:pt x="326910" y="207048"/>
                  </a:moveTo>
                  <a:lnTo>
                    <a:pt x="324929" y="202158"/>
                  </a:lnTo>
                  <a:lnTo>
                    <a:pt x="321398" y="203441"/>
                  </a:lnTo>
                  <a:lnTo>
                    <a:pt x="317868" y="204724"/>
                  </a:lnTo>
                  <a:lnTo>
                    <a:pt x="319392" y="209765"/>
                  </a:lnTo>
                  <a:lnTo>
                    <a:pt x="326910" y="207048"/>
                  </a:lnTo>
                  <a:close/>
                </a:path>
                <a:path w="1263014" h="335279">
                  <a:moveTo>
                    <a:pt x="347078" y="200113"/>
                  </a:moveTo>
                  <a:lnTo>
                    <a:pt x="345122" y="195224"/>
                  </a:lnTo>
                  <a:lnTo>
                    <a:pt x="341566" y="196430"/>
                  </a:lnTo>
                  <a:lnTo>
                    <a:pt x="338010" y="197637"/>
                  </a:lnTo>
                  <a:lnTo>
                    <a:pt x="339509" y="202692"/>
                  </a:lnTo>
                  <a:lnTo>
                    <a:pt x="347078" y="200113"/>
                  </a:lnTo>
                  <a:close/>
                </a:path>
                <a:path w="1263014" h="335279">
                  <a:moveTo>
                    <a:pt x="367271" y="193217"/>
                  </a:moveTo>
                  <a:lnTo>
                    <a:pt x="365340" y="188315"/>
                  </a:lnTo>
                  <a:lnTo>
                    <a:pt x="361784" y="189534"/>
                  </a:lnTo>
                  <a:lnTo>
                    <a:pt x="358228" y="190741"/>
                  </a:lnTo>
                  <a:lnTo>
                    <a:pt x="359702" y="195808"/>
                  </a:lnTo>
                  <a:lnTo>
                    <a:pt x="367271" y="193217"/>
                  </a:lnTo>
                  <a:close/>
                </a:path>
                <a:path w="1263014" h="335279">
                  <a:moveTo>
                    <a:pt x="387464" y="186347"/>
                  </a:moveTo>
                  <a:lnTo>
                    <a:pt x="385559" y="181444"/>
                  </a:lnTo>
                  <a:lnTo>
                    <a:pt x="382003" y="182651"/>
                  </a:lnTo>
                  <a:lnTo>
                    <a:pt x="378447" y="183870"/>
                  </a:lnTo>
                  <a:lnTo>
                    <a:pt x="379895" y="188925"/>
                  </a:lnTo>
                  <a:lnTo>
                    <a:pt x="387464" y="186347"/>
                  </a:lnTo>
                  <a:close/>
                </a:path>
                <a:path w="1263014" h="335279">
                  <a:moveTo>
                    <a:pt x="407657" y="179463"/>
                  </a:moveTo>
                  <a:lnTo>
                    <a:pt x="405777" y="174548"/>
                  </a:lnTo>
                  <a:lnTo>
                    <a:pt x="402221" y="175755"/>
                  </a:lnTo>
                  <a:lnTo>
                    <a:pt x="398665" y="176974"/>
                  </a:lnTo>
                  <a:lnTo>
                    <a:pt x="400088" y="182041"/>
                  </a:lnTo>
                  <a:lnTo>
                    <a:pt x="407657" y="179463"/>
                  </a:lnTo>
                  <a:close/>
                </a:path>
                <a:path w="1263014" h="335279">
                  <a:moveTo>
                    <a:pt x="427990" y="173012"/>
                  </a:moveTo>
                  <a:lnTo>
                    <a:pt x="426135" y="168071"/>
                  </a:lnTo>
                  <a:lnTo>
                    <a:pt x="422554" y="169214"/>
                  </a:lnTo>
                  <a:lnTo>
                    <a:pt x="418973" y="170357"/>
                  </a:lnTo>
                  <a:lnTo>
                    <a:pt x="420370" y="175437"/>
                  </a:lnTo>
                  <a:lnTo>
                    <a:pt x="427990" y="173012"/>
                  </a:lnTo>
                  <a:close/>
                </a:path>
                <a:path w="1263014" h="335279">
                  <a:moveTo>
                    <a:pt x="448310" y="166522"/>
                  </a:moveTo>
                  <a:lnTo>
                    <a:pt x="446481" y="161582"/>
                  </a:lnTo>
                  <a:lnTo>
                    <a:pt x="442899" y="162725"/>
                  </a:lnTo>
                  <a:lnTo>
                    <a:pt x="439318" y="163868"/>
                  </a:lnTo>
                  <a:lnTo>
                    <a:pt x="440690" y="168948"/>
                  </a:lnTo>
                  <a:lnTo>
                    <a:pt x="448310" y="166522"/>
                  </a:lnTo>
                  <a:close/>
                </a:path>
                <a:path w="1263014" h="335279">
                  <a:moveTo>
                    <a:pt x="468630" y="160045"/>
                  </a:moveTo>
                  <a:lnTo>
                    <a:pt x="466826" y="155092"/>
                  </a:lnTo>
                  <a:lnTo>
                    <a:pt x="463245" y="156235"/>
                  </a:lnTo>
                  <a:lnTo>
                    <a:pt x="459663" y="157378"/>
                  </a:lnTo>
                  <a:lnTo>
                    <a:pt x="461010" y="162471"/>
                  </a:lnTo>
                  <a:lnTo>
                    <a:pt x="468630" y="160045"/>
                  </a:lnTo>
                  <a:close/>
                </a:path>
                <a:path w="1263014" h="335279">
                  <a:moveTo>
                    <a:pt x="488962" y="153644"/>
                  </a:moveTo>
                  <a:lnTo>
                    <a:pt x="487197" y="148678"/>
                  </a:lnTo>
                  <a:lnTo>
                    <a:pt x="483590" y="149745"/>
                  </a:lnTo>
                  <a:lnTo>
                    <a:pt x="480009" y="150876"/>
                  </a:lnTo>
                  <a:lnTo>
                    <a:pt x="481330" y="155981"/>
                  </a:lnTo>
                  <a:lnTo>
                    <a:pt x="485140" y="154774"/>
                  </a:lnTo>
                  <a:lnTo>
                    <a:pt x="488962" y="153644"/>
                  </a:lnTo>
                  <a:close/>
                </a:path>
                <a:path w="1263014" h="335279">
                  <a:moveTo>
                    <a:pt x="509422" y="147574"/>
                  </a:moveTo>
                  <a:lnTo>
                    <a:pt x="507682" y="142608"/>
                  </a:lnTo>
                  <a:lnTo>
                    <a:pt x="504075" y="143675"/>
                  </a:lnTo>
                  <a:lnTo>
                    <a:pt x="500468" y="144741"/>
                  </a:lnTo>
                  <a:lnTo>
                    <a:pt x="501764" y="149847"/>
                  </a:lnTo>
                  <a:lnTo>
                    <a:pt x="509422" y="147574"/>
                  </a:lnTo>
                  <a:close/>
                </a:path>
                <a:path w="1263014" h="335279">
                  <a:moveTo>
                    <a:pt x="529882" y="141528"/>
                  </a:moveTo>
                  <a:lnTo>
                    <a:pt x="528167" y="136550"/>
                  </a:lnTo>
                  <a:lnTo>
                    <a:pt x="524560" y="137617"/>
                  </a:lnTo>
                  <a:lnTo>
                    <a:pt x="520954" y="138684"/>
                  </a:lnTo>
                  <a:lnTo>
                    <a:pt x="522224" y="143802"/>
                  </a:lnTo>
                  <a:lnTo>
                    <a:pt x="529882" y="141528"/>
                  </a:lnTo>
                  <a:close/>
                </a:path>
                <a:path w="1263014" h="335279">
                  <a:moveTo>
                    <a:pt x="550329" y="135470"/>
                  </a:moveTo>
                  <a:lnTo>
                    <a:pt x="548640" y="130479"/>
                  </a:lnTo>
                  <a:lnTo>
                    <a:pt x="545033" y="131546"/>
                  </a:lnTo>
                  <a:lnTo>
                    <a:pt x="541426" y="132613"/>
                  </a:lnTo>
                  <a:lnTo>
                    <a:pt x="542671" y="137731"/>
                  </a:lnTo>
                  <a:lnTo>
                    <a:pt x="550329" y="135470"/>
                  </a:lnTo>
                  <a:close/>
                </a:path>
                <a:path w="1263014" h="335279">
                  <a:moveTo>
                    <a:pt x="570826" y="129552"/>
                  </a:moveTo>
                  <a:lnTo>
                    <a:pt x="569150" y="124548"/>
                  </a:lnTo>
                  <a:lnTo>
                    <a:pt x="565531" y="125539"/>
                  </a:lnTo>
                  <a:lnTo>
                    <a:pt x="561911" y="126530"/>
                  </a:lnTo>
                  <a:lnTo>
                    <a:pt x="563118" y="131660"/>
                  </a:lnTo>
                  <a:lnTo>
                    <a:pt x="570826" y="129552"/>
                  </a:lnTo>
                  <a:close/>
                </a:path>
                <a:path w="1263014" h="335279">
                  <a:moveTo>
                    <a:pt x="591400" y="123952"/>
                  </a:moveTo>
                  <a:lnTo>
                    <a:pt x="589762" y="118935"/>
                  </a:lnTo>
                  <a:lnTo>
                    <a:pt x="586143" y="119926"/>
                  </a:lnTo>
                  <a:lnTo>
                    <a:pt x="582523" y="120916"/>
                  </a:lnTo>
                  <a:lnTo>
                    <a:pt x="583692" y="126047"/>
                  </a:lnTo>
                  <a:lnTo>
                    <a:pt x="591400" y="123952"/>
                  </a:lnTo>
                  <a:close/>
                </a:path>
                <a:path w="1263014" h="335279">
                  <a:moveTo>
                    <a:pt x="611974" y="118338"/>
                  </a:moveTo>
                  <a:lnTo>
                    <a:pt x="610362" y="113322"/>
                  </a:lnTo>
                  <a:lnTo>
                    <a:pt x="606742" y="114312"/>
                  </a:lnTo>
                  <a:lnTo>
                    <a:pt x="603110" y="115303"/>
                  </a:lnTo>
                  <a:lnTo>
                    <a:pt x="604266" y="120446"/>
                  </a:lnTo>
                  <a:lnTo>
                    <a:pt x="611974" y="118338"/>
                  </a:lnTo>
                  <a:close/>
                </a:path>
                <a:path w="1263014" h="335279">
                  <a:moveTo>
                    <a:pt x="632561" y="112737"/>
                  </a:moveTo>
                  <a:lnTo>
                    <a:pt x="630986" y="107708"/>
                  </a:lnTo>
                  <a:lnTo>
                    <a:pt x="627354" y="108699"/>
                  </a:lnTo>
                  <a:lnTo>
                    <a:pt x="623735" y="109689"/>
                  </a:lnTo>
                  <a:lnTo>
                    <a:pt x="624852" y="114833"/>
                  </a:lnTo>
                  <a:lnTo>
                    <a:pt x="632561" y="112737"/>
                  </a:lnTo>
                  <a:close/>
                </a:path>
                <a:path w="1263014" h="335279">
                  <a:moveTo>
                    <a:pt x="653173" y="107302"/>
                  </a:moveTo>
                  <a:lnTo>
                    <a:pt x="651624" y="102260"/>
                  </a:lnTo>
                  <a:lnTo>
                    <a:pt x="647979" y="103162"/>
                  </a:lnTo>
                  <a:lnTo>
                    <a:pt x="644334" y="104063"/>
                  </a:lnTo>
                  <a:lnTo>
                    <a:pt x="645426" y="109220"/>
                  </a:lnTo>
                  <a:lnTo>
                    <a:pt x="653173" y="107302"/>
                  </a:lnTo>
                  <a:close/>
                </a:path>
                <a:path w="1263014" h="335279">
                  <a:moveTo>
                    <a:pt x="673887" y="102171"/>
                  </a:moveTo>
                  <a:lnTo>
                    <a:pt x="672363" y="97129"/>
                  </a:lnTo>
                  <a:lnTo>
                    <a:pt x="668718" y="98031"/>
                  </a:lnTo>
                  <a:lnTo>
                    <a:pt x="665073" y="98933"/>
                  </a:lnTo>
                  <a:lnTo>
                    <a:pt x="666127" y="104089"/>
                  </a:lnTo>
                  <a:lnTo>
                    <a:pt x="673887" y="102171"/>
                  </a:lnTo>
                  <a:close/>
                </a:path>
                <a:path w="1263014" h="335279">
                  <a:moveTo>
                    <a:pt x="694588" y="97053"/>
                  </a:moveTo>
                  <a:lnTo>
                    <a:pt x="693089" y="91998"/>
                  </a:lnTo>
                  <a:lnTo>
                    <a:pt x="689444" y="92900"/>
                  </a:lnTo>
                  <a:lnTo>
                    <a:pt x="685800" y="93802"/>
                  </a:lnTo>
                  <a:lnTo>
                    <a:pt x="686828" y="98971"/>
                  </a:lnTo>
                  <a:lnTo>
                    <a:pt x="694588" y="97053"/>
                  </a:lnTo>
                  <a:close/>
                </a:path>
                <a:path w="1263014" h="335279">
                  <a:moveTo>
                    <a:pt x="715289" y="91909"/>
                  </a:moveTo>
                  <a:lnTo>
                    <a:pt x="713828" y="86855"/>
                  </a:lnTo>
                  <a:lnTo>
                    <a:pt x="710184" y="87757"/>
                  </a:lnTo>
                  <a:lnTo>
                    <a:pt x="706539" y="88658"/>
                  </a:lnTo>
                  <a:lnTo>
                    <a:pt x="707542" y="93827"/>
                  </a:lnTo>
                  <a:lnTo>
                    <a:pt x="715289" y="91909"/>
                  </a:lnTo>
                  <a:close/>
                </a:path>
                <a:path w="1263014" h="335279">
                  <a:moveTo>
                    <a:pt x="736041" y="86931"/>
                  </a:moveTo>
                  <a:lnTo>
                    <a:pt x="734606" y="81864"/>
                  </a:lnTo>
                  <a:lnTo>
                    <a:pt x="730935" y="82677"/>
                  </a:lnTo>
                  <a:lnTo>
                    <a:pt x="727265" y="83502"/>
                  </a:lnTo>
                  <a:lnTo>
                    <a:pt x="728243" y="88671"/>
                  </a:lnTo>
                  <a:lnTo>
                    <a:pt x="736041" y="86931"/>
                  </a:lnTo>
                  <a:close/>
                </a:path>
                <a:path w="1263014" h="335279">
                  <a:moveTo>
                    <a:pt x="756843" y="82308"/>
                  </a:moveTo>
                  <a:lnTo>
                    <a:pt x="755446" y="77228"/>
                  </a:lnTo>
                  <a:lnTo>
                    <a:pt x="751776" y="78041"/>
                  </a:lnTo>
                  <a:lnTo>
                    <a:pt x="748106" y="78854"/>
                  </a:lnTo>
                  <a:lnTo>
                    <a:pt x="749046" y="84035"/>
                  </a:lnTo>
                  <a:lnTo>
                    <a:pt x="756843" y="82308"/>
                  </a:lnTo>
                  <a:close/>
                </a:path>
                <a:path w="1263014" h="335279">
                  <a:moveTo>
                    <a:pt x="777671" y="77673"/>
                  </a:moveTo>
                  <a:lnTo>
                    <a:pt x="776300" y="72593"/>
                  </a:lnTo>
                  <a:lnTo>
                    <a:pt x="772629" y="73406"/>
                  </a:lnTo>
                  <a:lnTo>
                    <a:pt x="768959" y="74218"/>
                  </a:lnTo>
                  <a:lnTo>
                    <a:pt x="769874" y="79413"/>
                  </a:lnTo>
                  <a:lnTo>
                    <a:pt x="777671" y="77673"/>
                  </a:lnTo>
                  <a:close/>
                </a:path>
                <a:path w="1263014" h="335279">
                  <a:moveTo>
                    <a:pt x="798487" y="73050"/>
                  </a:moveTo>
                  <a:lnTo>
                    <a:pt x="797153" y="67957"/>
                  </a:lnTo>
                  <a:lnTo>
                    <a:pt x="793483" y="68770"/>
                  </a:lnTo>
                  <a:lnTo>
                    <a:pt x="789813" y="69583"/>
                  </a:lnTo>
                  <a:lnTo>
                    <a:pt x="790689" y="74777"/>
                  </a:lnTo>
                  <a:lnTo>
                    <a:pt x="798487" y="73050"/>
                  </a:lnTo>
                  <a:close/>
                </a:path>
                <a:path w="1263014" h="335279">
                  <a:moveTo>
                    <a:pt x="819340" y="68516"/>
                  </a:moveTo>
                  <a:lnTo>
                    <a:pt x="818019" y="63411"/>
                  </a:lnTo>
                  <a:lnTo>
                    <a:pt x="814336" y="64135"/>
                  </a:lnTo>
                  <a:lnTo>
                    <a:pt x="810666" y="64947"/>
                  </a:lnTo>
                  <a:lnTo>
                    <a:pt x="811517" y="70154"/>
                  </a:lnTo>
                  <a:lnTo>
                    <a:pt x="815416" y="69291"/>
                  </a:lnTo>
                  <a:lnTo>
                    <a:pt x="819340" y="68516"/>
                  </a:lnTo>
                  <a:close/>
                </a:path>
                <a:path w="1263014" h="335279">
                  <a:moveTo>
                    <a:pt x="840257" y="64401"/>
                  </a:moveTo>
                  <a:lnTo>
                    <a:pt x="838974" y="59296"/>
                  </a:lnTo>
                  <a:lnTo>
                    <a:pt x="835291" y="60020"/>
                  </a:lnTo>
                  <a:lnTo>
                    <a:pt x="831608" y="60744"/>
                  </a:lnTo>
                  <a:lnTo>
                    <a:pt x="832421" y="65951"/>
                  </a:lnTo>
                  <a:lnTo>
                    <a:pt x="840257" y="64401"/>
                  </a:lnTo>
                  <a:close/>
                </a:path>
                <a:path w="1263014" h="335279">
                  <a:moveTo>
                    <a:pt x="861187" y="60299"/>
                  </a:moveTo>
                  <a:lnTo>
                    <a:pt x="859929" y="55181"/>
                  </a:lnTo>
                  <a:lnTo>
                    <a:pt x="856246" y="55905"/>
                  </a:lnTo>
                  <a:lnTo>
                    <a:pt x="852563" y="56629"/>
                  </a:lnTo>
                  <a:lnTo>
                    <a:pt x="853338" y="61836"/>
                  </a:lnTo>
                  <a:lnTo>
                    <a:pt x="861187" y="60299"/>
                  </a:lnTo>
                  <a:close/>
                </a:path>
                <a:path w="1263014" h="335279">
                  <a:moveTo>
                    <a:pt x="882116" y="56184"/>
                  </a:moveTo>
                  <a:lnTo>
                    <a:pt x="880897" y="51066"/>
                  </a:lnTo>
                  <a:lnTo>
                    <a:pt x="877214" y="51790"/>
                  </a:lnTo>
                  <a:lnTo>
                    <a:pt x="873531" y="52514"/>
                  </a:lnTo>
                  <a:lnTo>
                    <a:pt x="874280" y="57734"/>
                  </a:lnTo>
                  <a:lnTo>
                    <a:pt x="882116" y="56184"/>
                  </a:lnTo>
                  <a:close/>
                </a:path>
                <a:path w="1263014" h="335279">
                  <a:moveTo>
                    <a:pt x="903046" y="52070"/>
                  </a:moveTo>
                  <a:lnTo>
                    <a:pt x="901852" y="46939"/>
                  </a:lnTo>
                  <a:lnTo>
                    <a:pt x="898169" y="47663"/>
                  </a:lnTo>
                  <a:lnTo>
                    <a:pt x="894486" y="48387"/>
                  </a:lnTo>
                  <a:lnTo>
                    <a:pt x="895197" y="53606"/>
                  </a:lnTo>
                  <a:lnTo>
                    <a:pt x="903046" y="52070"/>
                  </a:lnTo>
                  <a:close/>
                </a:path>
                <a:path w="1263014" h="335279">
                  <a:moveTo>
                    <a:pt x="924077" y="48501"/>
                  </a:moveTo>
                  <a:lnTo>
                    <a:pt x="922921" y="43357"/>
                  </a:lnTo>
                  <a:lnTo>
                    <a:pt x="919213" y="43992"/>
                  </a:lnTo>
                  <a:lnTo>
                    <a:pt x="915504" y="44627"/>
                  </a:lnTo>
                  <a:lnTo>
                    <a:pt x="916203" y="49847"/>
                  </a:lnTo>
                  <a:lnTo>
                    <a:pt x="924077" y="48501"/>
                  </a:lnTo>
                  <a:close/>
                </a:path>
                <a:path w="1263014" h="335279">
                  <a:moveTo>
                    <a:pt x="945095" y="44932"/>
                  </a:moveTo>
                  <a:lnTo>
                    <a:pt x="943978" y="39776"/>
                  </a:lnTo>
                  <a:lnTo>
                    <a:pt x="940269" y="40411"/>
                  </a:lnTo>
                  <a:lnTo>
                    <a:pt x="936561" y="41046"/>
                  </a:lnTo>
                  <a:lnTo>
                    <a:pt x="937221" y="46266"/>
                  </a:lnTo>
                  <a:lnTo>
                    <a:pt x="945095" y="44932"/>
                  </a:lnTo>
                  <a:close/>
                </a:path>
                <a:path w="1263014" h="335279">
                  <a:moveTo>
                    <a:pt x="966127" y="41351"/>
                  </a:moveTo>
                  <a:lnTo>
                    <a:pt x="965034" y="36195"/>
                  </a:lnTo>
                  <a:lnTo>
                    <a:pt x="961326" y="36830"/>
                  </a:lnTo>
                  <a:lnTo>
                    <a:pt x="957618" y="37465"/>
                  </a:lnTo>
                  <a:lnTo>
                    <a:pt x="958253" y="42697"/>
                  </a:lnTo>
                  <a:lnTo>
                    <a:pt x="966127" y="41351"/>
                  </a:lnTo>
                  <a:close/>
                </a:path>
                <a:path w="1263014" h="335279">
                  <a:moveTo>
                    <a:pt x="987145" y="37782"/>
                  </a:moveTo>
                  <a:lnTo>
                    <a:pt x="986091" y="32613"/>
                  </a:lnTo>
                  <a:lnTo>
                    <a:pt x="982383" y="33248"/>
                  </a:lnTo>
                  <a:lnTo>
                    <a:pt x="978674" y="33883"/>
                  </a:lnTo>
                  <a:lnTo>
                    <a:pt x="979271" y="39116"/>
                  </a:lnTo>
                  <a:lnTo>
                    <a:pt x="987145" y="37782"/>
                  </a:lnTo>
                  <a:close/>
                </a:path>
                <a:path w="1263014" h="335279">
                  <a:moveTo>
                    <a:pt x="1008240" y="34607"/>
                  </a:moveTo>
                  <a:lnTo>
                    <a:pt x="1007211" y="29438"/>
                  </a:lnTo>
                  <a:lnTo>
                    <a:pt x="1003490" y="29972"/>
                  </a:lnTo>
                  <a:lnTo>
                    <a:pt x="999769" y="30505"/>
                  </a:lnTo>
                  <a:lnTo>
                    <a:pt x="1000328" y="35737"/>
                  </a:lnTo>
                  <a:lnTo>
                    <a:pt x="1008240" y="34607"/>
                  </a:lnTo>
                  <a:close/>
                </a:path>
                <a:path w="1263014" h="335279">
                  <a:moveTo>
                    <a:pt x="1029360" y="31572"/>
                  </a:moveTo>
                  <a:lnTo>
                    <a:pt x="1028357" y="26403"/>
                  </a:lnTo>
                  <a:lnTo>
                    <a:pt x="1024636" y="26936"/>
                  </a:lnTo>
                  <a:lnTo>
                    <a:pt x="1020914" y="27470"/>
                  </a:lnTo>
                  <a:lnTo>
                    <a:pt x="1021448" y="32715"/>
                  </a:lnTo>
                  <a:lnTo>
                    <a:pt x="1029360" y="31572"/>
                  </a:lnTo>
                  <a:close/>
                </a:path>
                <a:path w="1263014" h="335279">
                  <a:moveTo>
                    <a:pt x="1050467" y="28549"/>
                  </a:moveTo>
                  <a:lnTo>
                    <a:pt x="1049502" y="23368"/>
                  </a:lnTo>
                  <a:lnTo>
                    <a:pt x="1045781" y="23901"/>
                  </a:lnTo>
                  <a:lnTo>
                    <a:pt x="1042060" y="24434"/>
                  </a:lnTo>
                  <a:lnTo>
                    <a:pt x="1042555" y="29679"/>
                  </a:lnTo>
                  <a:lnTo>
                    <a:pt x="1050467" y="28549"/>
                  </a:lnTo>
                  <a:close/>
                </a:path>
                <a:path w="1263014" h="335279">
                  <a:moveTo>
                    <a:pt x="1071587" y="25527"/>
                  </a:moveTo>
                  <a:lnTo>
                    <a:pt x="1070648" y="20345"/>
                  </a:lnTo>
                  <a:lnTo>
                    <a:pt x="1066927" y="20878"/>
                  </a:lnTo>
                  <a:lnTo>
                    <a:pt x="1063205" y="21412"/>
                  </a:lnTo>
                  <a:lnTo>
                    <a:pt x="1063675" y="26657"/>
                  </a:lnTo>
                  <a:lnTo>
                    <a:pt x="1071587" y="25527"/>
                  </a:lnTo>
                  <a:close/>
                </a:path>
                <a:path w="1263014" h="335279">
                  <a:moveTo>
                    <a:pt x="1092720" y="22707"/>
                  </a:moveTo>
                  <a:lnTo>
                    <a:pt x="1091819" y="17513"/>
                  </a:lnTo>
                  <a:lnTo>
                    <a:pt x="1088085" y="17945"/>
                  </a:lnTo>
                  <a:lnTo>
                    <a:pt x="1084351" y="18376"/>
                  </a:lnTo>
                  <a:lnTo>
                    <a:pt x="1084783" y="23622"/>
                  </a:lnTo>
                  <a:lnTo>
                    <a:pt x="1092720" y="22707"/>
                  </a:lnTo>
                  <a:close/>
                </a:path>
                <a:path w="1263014" h="335279">
                  <a:moveTo>
                    <a:pt x="1113904" y="20243"/>
                  </a:moveTo>
                  <a:lnTo>
                    <a:pt x="1113028" y="15049"/>
                  </a:lnTo>
                  <a:lnTo>
                    <a:pt x="1109294" y="15481"/>
                  </a:lnTo>
                  <a:lnTo>
                    <a:pt x="1105560" y="15913"/>
                  </a:lnTo>
                  <a:lnTo>
                    <a:pt x="1105966" y="21170"/>
                  </a:lnTo>
                  <a:lnTo>
                    <a:pt x="1113904" y="20243"/>
                  </a:lnTo>
                  <a:close/>
                </a:path>
                <a:path w="1263014" h="335279">
                  <a:moveTo>
                    <a:pt x="1135087" y="17767"/>
                  </a:moveTo>
                  <a:lnTo>
                    <a:pt x="1134249" y="12573"/>
                  </a:lnTo>
                  <a:lnTo>
                    <a:pt x="1130515" y="13004"/>
                  </a:lnTo>
                  <a:lnTo>
                    <a:pt x="1126782" y="13436"/>
                  </a:lnTo>
                  <a:lnTo>
                    <a:pt x="1127163" y="18694"/>
                  </a:lnTo>
                  <a:lnTo>
                    <a:pt x="1135087" y="17767"/>
                  </a:lnTo>
                  <a:close/>
                </a:path>
                <a:path w="1263014" h="335279">
                  <a:moveTo>
                    <a:pt x="1156271" y="15303"/>
                  </a:moveTo>
                  <a:lnTo>
                    <a:pt x="1155458" y="10109"/>
                  </a:lnTo>
                  <a:lnTo>
                    <a:pt x="1151724" y="10541"/>
                  </a:lnTo>
                  <a:lnTo>
                    <a:pt x="1147991" y="10972"/>
                  </a:lnTo>
                  <a:lnTo>
                    <a:pt x="1148334" y="16230"/>
                  </a:lnTo>
                  <a:lnTo>
                    <a:pt x="1156271" y="15303"/>
                  </a:lnTo>
                  <a:close/>
                </a:path>
                <a:path w="1263014" h="335279">
                  <a:moveTo>
                    <a:pt x="1177467" y="12852"/>
                  </a:moveTo>
                  <a:lnTo>
                    <a:pt x="1176680" y="7645"/>
                  </a:lnTo>
                  <a:lnTo>
                    <a:pt x="1172946" y="8077"/>
                  </a:lnTo>
                  <a:lnTo>
                    <a:pt x="1169212" y="8509"/>
                  </a:lnTo>
                  <a:lnTo>
                    <a:pt x="1169530" y="13779"/>
                  </a:lnTo>
                  <a:lnTo>
                    <a:pt x="1177467" y="12852"/>
                  </a:lnTo>
                  <a:close/>
                </a:path>
                <a:path w="1263014" h="335279">
                  <a:moveTo>
                    <a:pt x="1198702" y="10909"/>
                  </a:moveTo>
                  <a:lnTo>
                    <a:pt x="1197952" y="5702"/>
                  </a:lnTo>
                  <a:lnTo>
                    <a:pt x="1194206" y="6032"/>
                  </a:lnTo>
                  <a:lnTo>
                    <a:pt x="1190459" y="6362"/>
                  </a:lnTo>
                  <a:lnTo>
                    <a:pt x="1190739" y="11620"/>
                  </a:lnTo>
                  <a:lnTo>
                    <a:pt x="1198702" y="10909"/>
                  </a:lnTo>
                  <a:close/>
                </a:path>
                <a:path w="1263014" h="335279">
                  <a:moveTo>
                    <a:pt x="1219936" y="9017"/>
                  </a:moveTo>
                  <a:lnTo>
                    <a:pt x="1219225" y="3797"/>
                  </a:lnTo>
                  <a:lnTo>
                    <a:pt x="1215478" y="4127"/>
                  </a:lnTo>
                  <a:lnTo>
                    <a:pt x="1211732" y="4457"/>
                  </a:lnTo>
                  <a:lnTo>
                    <a:pt x="1211986" y="9728"/>
                  </a:lnTo>
                  <a:lnTo>
                    <a:pt x="1219936" y="9017"/>
                  </a:lnTo>
                  <a:close/>
                </a:path>
                <a:path w="1263014" h="335279">
                  <a:moveTo>
                    <a:pt x="1241196" y="7112"/>
                  </a:moveTo>
                  <a:lnTo>
                    <a:pt x="1240510" y="1892"/>
                  </a:lnTo>
                  <a:lnTo>
                    <a:pt x="1236764" y="2222"/>
                  </a:lnTo>
                  <a:lnTo>
                    <a:pt x="1233017" y="2552"/>
                  </a:lnTo>
                  <a:lnTo>
                    <a:pt x="1233233" y="7823"/>
                  </a:lnTo>
                  <a:lnTo>
                    <a:pt x="1241196" y="7112"/>
                  </a:lnTo>
                  <a:close/>
                </a:path>
                <a:path w="1263014" h="335279">
                  <a:moveTo>
                    <a:pt x="1262443" y="5219"/>
                  </a:moveTo>
                  <a:lnTo>
                    <a:pt x="1261783" y="0"/>
                  </a:lnTo>
                  <a:lnTo>
                    <a:pt x="1258036" y="330"/>
                  </a:lnTo>
                  <a:lnTo>
                    <a:pt x="1254290" y="660"/>
                  </a:lnTo>
                  <a:lnTo>
                    <a:pt x="1254480" y="5930"/>
                  </a:lnTo>
                  <a:lnTo>
                    <a:pt x="1262443" y="521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 descr=""/>
            <p:cNvSpPr/>
            <p:nvPr/>
          </p:nvSpPr>
          <p:spPr>
            <a:xfrm>
              <a:off x="5268037" y="5424592"/>
              <a:ext cx="285750" cy="0"/>
            </a:xfrm>
            <a:custGeom>
              <a:avLst/>
              <a:gdLst/>
              <a:ahLst/>
              <a:cxnLst/>
              <a:rect l="l" t="t" r="r" b="b"/>
              <a:pathLst>
                <a:path w="285750" h="0">
                  <a:moveTo>
                    <a:pt x="0" y="0"/>
                  </a:moveTo>
                  <a:lnTo>
                    <a:pt x="285170" y="0"/>
                  </a:lnTo>
                </a:path>
              </a:pathLst>
            </a:custGeom>
            <a:ln w="15577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 descr=""/>
            <p:cNvSpPr/>
            <p:nvPr/>
          </p:nvSpPr>
          <p:spPr>
            <a:xfrm>
              <a:off x="805713" y="5342572"/>
              <a:ext cx="1224915" cy="930910"/>
            </a:xfrm>
            <a:custGeom>
              <a:avLst/>
              <a:gdLst/>
              <a:ahLst/>
              <a:cxnLst/>
              <a:rect l="l" t="t" r="r" b="b"/>
              <a:pathLst>
                <a:path w="1224914" h="930910">
                  <a:moveTo>
                    <a:pt x="9220" y="5842"/>
                  </a:moveTo>
                  <a:lnTo>
                    <a:pt x="6680" y="2921"/>
                  </a:lnTo>
                  <a:lnTo>
                    <a:pt x="4140" y="0"/>
                  </a:lnTo>
                  <a:lnTo>
                    <a:pt x="0" y="3251"/>
                  </a:lnTo>
                  <a:lnTo>
                    <a:pt x="5410" y="9499"/>
                  </a:lnTo>
                  <a:lnTo>
                    <a:pt x="9220" y="5842"/>
                  </a:lnTo>
                  <a:close/>
                </a:path>
                <a:path w="1224914" h="930910">
                  <a:moveTo>
                    <a:pt x="23634" y="22491"/>
                  </a:moveTo>
                  <a:lnTo>
                    <a:pt x="21094" y="19570"/>
                  </a:lnTo>
                  <a:lnTo>
                    <a:pt x="18554" y="16649"/>
                  </a:lnTo>
                  <a:lnTo>
                    <a:pt x="14427" y="19913"/>
                  </a:lnTo>
                  <a:lnTo>
                    <a:pt x="19850" y="26162"/>
                  </a:lnTo>
                  <a:lnTo>
                    <a:pt x="23634" y="22491"/>
                  </a:lnTo>
                  <a:close/>
                </a:path>
                <a:path w="1224914" h="930910">
                  <a:moveTo>
                    <a:pt x="38277" y="38938"/>
                  </a:moveTo>
                  <a:lnTo>
                    <a:pt x="35699" y="36042"/>
                  </a:lnTo>
                  <a:lnTo>
                    <a:pt x="33121" y="33147"/>
                  </a:lnTo>
                  <a:lnTo>
                    <a:pt x="29019" y="36436"/>
                  </a:lnTo>
                  <a:lnTo>
                    <a:pt x="34505" y="42621"/>
                  </a:lnTo>
                  <a:lnTo>
                    <a:pt x="38277" y="38938"/>
                  </a:lnTo>
                  <a:close/>
                </a:path>
                <a:path w="1224914" h="930910">
                  <a:moveTo>
                    <a:pt x="52908" y="55397"/>
                  </a:moveTo>
                  <a:lnTo>
                    <a:pt x="50330" y="52501"/>
                  </a:lnTo>
                  <a:lnTo>
                    <a:pt x="47752" y="49606"/>
                  </a:lnTo>
                  <a:lnTo>
                    <a:pt x="43649" y="52920"/>
                  </a:lnTo>
                  <a:lnTo>
                    <a:pt x="49149" y="59093"/>
                  </a:lnTo>
                  <a:lnTo>
                    <a:pt x="52908" y="55397"/>
                  </a:lnTo>
                  <a:close/>
                </a:path>
                <a:path w="1224914" h="930910">
                  <a:moveTo>
                    <a:pt x="67538" y="71856"/>
                  </a:moveTo>
                  <a:lnTo>
                    <a:pt x="64960" y="68961"/>
                  </a:lnTo>
                  <a:lnTo>
                    <a:pt x="62382" y="66065"/>
                  </a:lnTo>
                  <a:lnTo>
                    <a:pt x="58305" y="69392"/>
                  </a:lnTo>
                  <a:lnTo>
                    <a:pt x="63792" y="75565"/>
                  </a:lnTo>
                  <a:lnTo>
                    <a:pt x="67538" y="71856"/>
                  </a:lnTo>
                  <a:close/>
                </a:path>
                <a:path w="1224914" h="930910">
                  <a:moveTo>
                    <a:pt x="82334" y="88150"/>
                  </a:moveTo>
                  <a:lnTo>
                    <a:pt x="79730" y="85293"/>
                  </a:lnTo>
                  <a:lnTo>
                    <a:pt x="77127" y="82435"/>
                  </a:lnTo>
                  <a:lnTo>
                    <a:pt x="73050" y="85775"/>
                  </a:lnTo>
                  <a:lnTo>
                    <a:pt x="78613" y="91871"/>
                  </a:lnTo>
                  <a:lnTo>
                    <a:pt x="82334" y="88150"/>
                  </a:lnTo>
                  <a:close/>
                </a:path>
                <a:path w="1224914" h="930910">
                  <a:moveTo>
                    <a:pt x="97180" y="104419"/>
                  </a:moveTo>
                  <a:lnTo>
                    <a:pt x="94576" y="101561"/>
                  </a:lnTo>
                  <a:lnTo>
                    <a:pt x="91973" y="98704"/>
                  </a:lnTo>
                  <a:lnTo>
                    <a:pt x="87909" y="102057"/>
                  </a:lnTo>
                  <a:lnTo>
                    <a:pt x="93472" y="108165"/>
                  </a:lnTo>
                  <a:lnTo>
                    <a:pt x="97180" y="104419"/>
                  </a:lnTo>
                  <a:close/>
                </a:path>
                <a:path w="1224914" h="930910">
                  <a:moveTo>
                    <a:pt x="112014" y="120700"/>
                  </a:moveTo>
                  <a:lnTo>
                    <a:pt x="109410" y="117843"/>
                  </a:lnTo>
                  <a:lnTo>
                    <a:pt x="106807" y="114985"/>
                  </a:lnTo>
                  <a:lnTo>
                    <a:pt x="102755" y="118351"/>
                  </a:lnTo>
                  <a:lnTo>
                    <a:pt x="108318" y="124460"/>
                  </a:lnTo>
                  <a:lnTo>
                    <a:pt x="112014" y="120700"/>
                  </a:lnTo>
                  <a:close/>
                </a:path>
                <a:path w="1224914" h="930910">
                  <a:moveTo>
                    <a:pt x="127012" y="136829"/>
                  </a:moveTo>
                  <a:lnTo>
                    <a:pt x="124371" y="133997"/>
                  </a:lnTo>
                  <a:lnTo>
                    <a:pt x="121729" y="131165"/>
                  </a:lnTo>
                  <a:lnTo>
                    <a:pt x="117690" y="134556"/>
                  </a:lnTo>
                  <a:lnTo>
                    <a:pt x="123342" y="140589"/>
                  </a:lnTo>
                  <a:lnTo>
                    <a:pt x="127012" y="136829"/>
                  </a:lnTo>
                  <a:close/>
                </a:path>
                <a:path w="1224914" h="930910">
                  <a:moveTo>
                    <a:pt x="142062" y="152895"/>
                  </a:moveTo>
                  <a:lnTo>
                    <a:pt x="139420" y="150063"/>
                  </a:lnTo>
                  <a:lnTo>
                    <a:pt x="136779" y="147231"/>
                  </a:lnTo>
                  <a:lnTo>
                    <a:pt x="132753" y="150647"/>
                  </a:lnTo>
                  <a:lnTo>
                    <a:pt x="138404" y="156679"/>
                  </a:lnTo>
                  <a:lnTo>
                    <a:pt x="142062" y="152895"/>
                  </a:lnTo>
                  <a:close/>
                </a:path>
                <a:path w="1224914" h="930910">
                  <a:moveTo>
                    <a:pt x="157111" y="168973"/>
                  </a:moveTo>
                  <a:lnTo>
                    <a:pt x="154470" y="166141"/>
                  </a:lnTo>
                  <a:lnTo>
                    <a:pt x="151828" y="163309"/>
                  </a:lnTo>
                  <a:lnTo>
                    <a:pt x="147828" y="166738"/>
                  </a:lnTo>
                  <a:lnTo>
                    <a:pt x="153466" y="172770"/>
                  </a:lnTo>
                  <a:lnTo>
                    <a:pt x="157111" y="168973"/>
                  </a:lnTo>
                  <a:close/>
                </a:path>
                <a:path w="1224914" h="930910">
                  <a:moveTo>
                    <a:pt x="172313" y="184899"/>
                  </a:moveTo>
                  <a:lnTo>
                    <a:pt x="169633" y="182105"/>
                  </a:lnTo>
                  <a:lnTo>
                    <a:pt x="166954" y="179311"/>
                  </a:lnTo>
                  <a:lnTo>
                    <a:pt x="162966" y="182753"/>
                  </a:lnTo>
                  <a:lnTo>
                    <a:pt x="168694" y="188709"/>
                  </a:lnTo>
                  <a:lnTo>
                    <a:pt x="172313" y="184899"/>
                  </a:lnTo>
                  <a:close/>
                </a:path>
                <a:path w="1224914" h="930910">
                  <a:moveTo>
                    <a:pt x="187579" y="200774"/>
                  </a:moveTo>
                  <a:lnTo>
                    <a:pt x="184899" y="197980"/>
                  </a:lnTo>
                  <a:lnTo>
                    <a:pt x="182219" y="195186"/>
                  </a:lnTo>
                  <a:lnTo>
                    <a:pt x="178244" y="198653"/>
                  </a:lnTo>
                  <a:lnTo>
                    <a:pt x="183972" y="204609"/>
                  </a:lnTo>
                  <a:lnTo>
                    <a:pt x="187579" y="200774"/>
                  </a:lnTo>
                  <a:close/>
                </a:path>
                <a:path w="1224914" h="930910">
                  <a:moveTo>
                    <a:pt x="202844" y="216649"/>
                  </a:moveTo>
                  <a:lnTo>
                    <a:pt x="200164" y="213855"/>
                  </a:lnTo>
                  <a:lnTo>
                    <a:pt x="197485" y="211061"/>
                  </a:lnTo>
                  <a:lnTo>
                    <a:pt x="193522" y="214541"/>
                  </a:lnTo>
                  <a:lnTo>
                    <a:pt x="199250" y="220497"/>
                  </a:lnTo>
                  <a:lnTo>
                    <a:pt x="202844" y="216649"/>
                  </a:lnTo>
                  <a:close/>
                </a:path>
                <a:path w="1224914" h="930910">
                  <a:moveTo>
                    <a:pt x="218262" y="232359"/>
                  </a:moveTo>
                  <a:lnTo>
                    <a:pt x="215544" y="229603"/>
                  </a:lnTo>
                  <a:lnTo>
                    <a:pt x="212826" y="226847"/>
                  </a:lnTo>
                  <a:lnTo>
                    <a:pt x="208876" y="230352"/>
                  </a:lnTo>
                  <a:lnTo>
                    <a:pt x="214693" y="236220"/>
                  </a:lnTo>
                  <a:lnTo>
                    <a:pt x="218262" y="232359"/>
                  </a:lnTo>
                  <a:close/>
                </a:path>
                <a:path w="1224914" h="930910">
                  <a:moveTo>
                    <a:pt x="233756" y="248005"/>
                  </a:moveTo>
                  <a:lnTo>
                    <a:pt x="231038" y="245249"/>
                  </a:lnTo>
                  <a:lnTo>
                    <a:pt x="228320" y="242493"/>
                  </a:lnTo>
                  <a:lnTo>
                    <a:pt x="224396" y="246011"/>
                  </a:lnTo>
                  <a:lnTo>
                    <a:pt x="230200" y="251891"/>
                  </a:lnTo>
                  <a:lnTo>
                    <a:pt x="233756" y="248005"/>
                  </a:lnTo>
                  <a:close/>
                </a:path>
                <a:path w="1224914" h="930910">
                  <a:moveTo>
                    <a:pt x="249237" y="263664"/>
                  </a:moveTo>
                  <a:lnTo>
                    <a:pt x="246519" y="260908"/>
                  </a:lnTo>
                  <a:lnTo>
                    <a:pt x="243801" y="258152"/>
                  </a:lnTo>
                  <a:lnTo>
                    <a:pt x="239890" y="261696"/>
                  </a:lnTo>
                  <a:lnTo>
                    <a:pt x="245706" y="267563"/>
                  </a:lnTo>
                  <a:lnTo>
                    <a:pt x="249237" y="263664"/>
                  </a:lnTo>
                  <a:close/>
                </a:path>
                <a:path w="1224914" h="930910">
                  <a:moveTo>
                    <a:pt x="264896" y="279146"/>
                  </a:moveTo>
                  <a:lnTo>
                    <a:pt x="262140" y="276428"/>
                  </a:lnTo>
                  <a:lnTo>
                    <a:pt x="259384" y="273710"/>
                  </a:lnTo>
                  <a:lnTo>
                    <a:pt x="255485" y="277266"/>
                  </a:lnTo>
                  <a:lnTo>
                    <a:pt x="261378" y="283057"/>
                  </a:lnTo>
                  <a:lnTo>
                    <a:pt x="264896" y="279146"/>
                  </a:lnTo>
                  <a:close/>
                </a:path>
                <a:path w="1224914" h="930910">
                  <a:moveTo>
                    <a:pt x="280606" y="294576"/>
                  </a:moveTo>
                  <a:lnTo>
                    <a:pt x="277850" y="291858"/>
                  </a:lnTo>
                  <a:lnTo>
                    <a:pt x="275094" y="289140"/>
                  </a:lnTo>
                  <a:lnTo>
                    <a:pt x="271221" y="292722"/>
                  </a:lnTo>
                  <a:lnTo>
                    <a:pt x="277114" y="298513"/>
                  </a:lnTo>
                  <a:lnTo>
                    <a:pt x="280606" y="294576"/>
                  </a:lnTo>
                  <a:close/>
                </a:path>
                <a:path w="1224914" h="930910">
                  <a:moveTo>
                    <a:pt x="296303" y="310007"/>
                  </a:moveTo>
                  <a:lnTo>
                    <a:pt x="293547" y="307289"/>
                  </a:lnTo>
                  <a:lnTo>
                    <a:pt x="290791" y="304571"/>
                  </a:lnTo>
                  <a:lnTo>
                    <a:pt x="286931" y="308165"/>
                  </a:lnTo>
                  <a:lnTo>
                    <a:pt x="292823" y="313956"/>
                  </a:lnTo>
                  <a:lnTo>
                    <a:pt x="296303" y="310007"/>
                  </a:lnTo>
                  <a:close/>
                </a:path>
                <a:path w="1224914" h="930910">
                  <a:moveTo>
                    <a:pt x="312242" y="325208"/>
                  </a:moveTo>
                  <a:lnTo>
                    <a:pt x="309435" y="322541"/>
                  </a:lnTo>
                  <a:lnTo>
                    <a:pt x="306628" y="319874"/>
                  </a:lnTo>
                  <a:lnTo>
                    <a:pt x="302806" y="323481"/>
                  </a:lnTo>
                  <a:lnTo>
                    <a:pt x="308775" y="329184"/>
                  </a:lnTo>
                  <a:lnTo>
                    <a:pt x="312242" y="325208"/>
                  </a:lnTo>
                  <a:close/>
                </a:path>
                <a:path w="1224914" h="930910">
                  <a:moveTo>
                    <a:pt x="328168" y="340410"/>
                  </a:moveTo>
                  <a:lnTo>
                    <a:pt x="325361" y="337743"/>
                  </a:lnTo>
                  <a:lnTo>
                    <a:pt x="322554" y="335076"/>
                  </a:lnTo>
                  <a:lnTo>
                    <a:pt x="318744" y="338709"/>
                  </a:lnTo>
                  <a:lnTo>
                    <a:pt x="324726" y="344411"/>
                  </a:lnTo>
                  <a:lnTo>
                    <a:pt x="328168" y="340410"/>
                  </a:lnTo>
                  <a:close/>
                </a:path>
                <a:path w="1224914" h="930910">
                  <a:moveTo>
                    <a:pt x="344119" y="355574"/>
                  </a:moveTo>
                  <a:lnTo>
                    <a:pt x="341287" y="352933"/>
                  </a:lnTo>
                  <a:lnTo>
                    <a:pt x="338480" y="350266"/>
                  </a:lnTo>
                  <a:lnTo>
                    <a:pt x="334695" y="353910"/>
                  </a:lnTo>
                  <a:lnTo>
                    <a:pt x="337680" y="356768"/>
                  </a:lnTo>
                  <a:lnTo>
                    <a:pt x="340702" y="359587"/>
                  </a:lnTo>
                  <a:lnTo>
                    <a:pt x="344119" y="355574"/>
                  </a:lnTo>
                  <a:close/>
                </a:path>
                <a:path w="1224914" h="930910">
                  <a:moveTo>
                    <a:pt x="360286" y="370522"/>
                  </a:moveTo>
                  <a:lnTo>
                    <a:pt x="357441" y="367893"/>
                  </a:lnTo>
                  <a:lnTo>
                    <a:pt x="354596" y="365264"/>
                  </a:lnTo>
                  <a:lnTo>
                    <a:pt x="350824" y="368947"/>
                  </a:lnTo>
                  <a:lnTo>
                    <a:pt x="356895" y="374548"/>
                  </a:lnTo>
                  <a:lnTo>
                    <a:pt x="360286" y="370522"/>
                  </a:lnTo>
                  <a:close/>
                </a:path>
                <a:path w="1224914" h="930910">
                  <a:moveTo>
                    <a:pt x="376440" y="385483"/>
                  </a:moveTo>
                  <a:lnTo>
                    <a:pt x="373595" y="382854"/>
                  </a:lnTo>
                  <a:lnTo>
                    <a:pt x="370751" y="380225"/>
                  </a:lnTo>
                  <a:lnTo>
                    <a:pt x="367004" y="383921"/>
                  </a:lnTo>
                  <a:lnTo>
                    <a:pt x="373062" y="389534"/>
                  </a:lnTo>
                  <a:lnTo>
                    <a:pt x="376440" y="385483"/>
                  </a:lnTo>
                  <a:close/>
                </a:path>
                <a:path w="1224914" h="930910">
                  <a:moveTo>
                    <a:pt x="392696" y="400342"/>
                  </a:moveTo>
                  <a:lnTo>
                    <a:pt x="389813" y="397751"/>
                  </a:lnTo>
                  <a:lnTo>
                    <a:pt x="386930" y="395160"/>
                  </a:lnTo>
                  <a:lnTo>
                    <a:pt x="383197" y="398894"/>
                  </a:lnTo>
                  <a:lnTo>
                    <a:pt x="389356" y="404406"/>
                  </a:lnTo>
                  <a:lnTo>
                    <a:pt x="392696" y="400342"/>
                  </a:lnTo>
                  <a:close/>
                </a:path>
                <a:path w="1224914" h="930910">
                  <a:moveTo>
                    <a:pt x="409079" y="415036"/>
                  </a:moveTo>
                  <a:lnTo>
                    <a:pt x="406196" y="412445"/>
                  </a:lnTo>
                  <a:lnTo>
                    <a:pt x="403313" y="409854"/>
                  </a:lnTo>
                  <a:lnTo>
                    <a:pt x="399605" y="413600"/>
                  </a:lnTo>
                  <a:lnTo>
                    <a:pt x="405752" y="419125"/>
                  </a:lnTo>
                  <a:lnTo>
                    <a:pt x="409079" y="415036"/>
                  </a:lnTo>
                  <a:close/>
                </a:path>
                <a:path w="1224914" h="930910">
                  <a:moveTo>
                    <a:pt x="425475" y="429742"/>
                  </a:moveTo>
                  <a:lnTo>
                    <a:pt x="422592" y="427151"/>
                  </a:lnTo>
                  <a:lnTo>
                    <a:pt x="419709" y="424561"/>
                  </a:lnTo>
                  <a:lnTo>
                    <a:pt x="416026" y="428332"/>
                  </a:lnTo>
                  <a:lnTo>
                    <a:pt x="422173" y="433844"/>
                  </a:lnTo>
                  <a:lnTo>
                    <a:pt x="425475" y="429742"/>
                  </a:lnTo>
                  <a:close/>
                </a:path>
                <a:path w="1224914" h="930910">
                  <a:moveTo>
                    <a:pt x="442023" y="444246"/>
                  </a:moveTo>
                  <a:lnTo>
                    <a:pt x="439102" y="441706"/>
                  </a:lnTo>
                  <a:lnTo>
                    <a:pt x="436181" y="439166"/>
                  </a:lnTo>
                  <a:lnTo>
                    <a:pt x="432511" y="442950"/>
                  </a:lnTo>
                  <a:lnTo>
                    <a:pt x="438746" y="448373"/>
                  </a:lnTo>
                  <a:lnTo>
                    <a:pt x="442023" y="444246"/>
                  </a:lnTo>
                  <a:close/>
                </a:path>
                <a:path w="1224914" h="930910">
                  <a:moveTo>
                    <a:pt x="458647" y="458685"/>
                  </a:moveTo>
                  <a:lnTo>
                    <a:pt x="455726" y="456145"/>
                  </a:lnTo>
                  <a:lnTo>
                    <a:pt x="452805" y="453605"/>
                  </a:lnTo>
                  <a:lnTo>
                    <a:pt x="449160" y="457415"/>
                  </a:lnTo>
                  <a:lnTo>
                    <a:pt x="455396" y="462838"/>
                  </a:lnTo>
                  <a:lnTo>
                    <a:pt x="458647" y="458685"/>
                  </a:lnTo>
                  <a:close/>
                </a:path>
                <a:path w="1224914" h="930910">
                  <a:moveTo>
                    <a:pt x="475284" y="473113"/>
                  </a:moveTo>
                  <a:lnTo>
                    <a:pt x="472351" y="470585"/>
                  </a:lnTo>
                  <a:lnTo>
                    <a:pt x="469430" y="468045"/>
                  </a:lnTo>
                  <a:lnTo>
                    <a:pt x="465810" y="471881"/>
                  </a:lnTo>
                  <a:lnTo>
                    <a:pt x="472059" y="477291"/>
                  </a:lnTo>
                  <a:lnTo>
                    <a:pt x="475284" y="473113"/>
                  </a:lnTo>
                  <a:close/>
                </a:path>
                <a:path w="1224914" h="930910">
                  <a:moveTo>
                    <a:pt x="492137" y="487260"/>
                  </a:moveTo>
                  <a:lnTo>
                    <a:pt x="489178" y="484771"/>
                  </a:lnTo>
                  <a:lnTo>
                    <a:pt x="486219" y="482282"/>
                  </a:lnTo>
                  <a:lnTo>
                    <a:pt x="482625" y="486130"/>
                  </a:lnTo>
                  <a:lnTo>
                    <a:pt x="488950" y="491451"/>
                  </a:lnTo>
                  <a:lnTo>
                    <a:pt x="492137" y="487260"/>
                  </a:lnTo>
                  <a:close/>
                </a:path>
                <a:path w="1224914" h="930910">
                  <a:moveTo>
                    <a:pt x="508990" y="501421"/>
                  </a:moveTo>
                  <a:lnTo>
                    <a:pt x="506031" y="498932"/>
                  </a:lnTo>
                  <a:lnTo>
                    <a:pt x="503072" y="496443"/>
                  </a:lnTo>
                  <a:lnTo>
                    <a:pt x="499503" y="500316"/>
                  </a:lnTo>
                  <a:lnTo>
                    <a:pt x="505828" y="505637"/>
                  </a:lnTo>
                  <a:lnTo>
                    <a:pt x="508990" y="501421"/>
                  </a:lnTo>
                  <a:close/>
                </a:path>
                <a:path w="1224914" h="930910">
                  <a:moveTo>
                    <a:pt x="525983" y="515442"/>
                  </a:moveTo>
                  <a:lnTo>
                    <a:pt x="522973" y="513003"/>
                  </a:lnTo>
                  <a:lnTo>
                    <a:pt x="519963" y="510565"/>
                  </a:lnTo>
                  <a:lnTo>
                    <a:pt x="516420" y="514464"/>
                  </a:lnTo>
                  <a:lnTo>
                    <a:pt x="522846" y="519671"/>
                  </a:lnTo>
                  <a:lnTo>
                    <a:pt x="525983" y="515442"/>
                  </a:lnTo>
                  <a:close/>
                </a:path>
                <a:path w="1224914" h="930910">
                  <a:moveTo>
                    <a:pt x="543077" y="529310"/>
                  </a:moveTo>
                  <a:lnTo>
                    <a:pt x="540067" y="526872"/>
                  </a:lnTo>
                  <a:lnTo>
                    <a:pt x="537057" y="524433"/>
                  </a:lnTo>
                  <a:lnTo>
                    <a:pt x="533539" y="528358"/>
                  </a:lnTo>
                  <a:lnTo>
                    <a:pt x="539965" y="533565"/>
                  </a:lnTo>
                  <a:lnTo>
                    <a:pt x="543077" y="529310"/>
                  </a:lnTo>
                  <a:close/>
                </a:path>
                <a:path w="1224914" h="930910">
                  <a:moveTo>
                    <a:pt x="560158" y="543179"/>
                  </a:moveTo>
                  <a:lnTo>
                    <a:pt x="557149" y="540740"/>
                  </a:lnTo>
                  <a:lnTo>
                    <a:pt x="554139" y="538302"/>
                  </a:lnTo>
                  <a:lnTo>
                    <a:pt x="550659" y="542251"/>
                  </a:lnTo>
                  <a:lnTo>
                    <a:pt x="557072" y="547458"/>
                  </a:lnTo>
                  <a:lnTo>
                    <a:pt x="560158" y="543179"/>
                  </a:lnTo>
                  <a:close/>
                </a:path>
                <a:path w="1224914" h="930910">
                  <a:moveTo>
                    <a:pt x="577481" y="556768"/>
                  </a:moveTo>
                  <a:lnTo>
                    <a:pt x="574433" y="554380"/>
                  </a:lnTo>
                  <a:lnTo>
                    <a:pt x="571385" y="551992"/>
                  </a:lnTo>
                  <a:lnTo>
                    <a:pt x="567918" y="555967"/>
                  </a:lnTo>
                  <a:lnTo>
                    <a:pt x="574433" y="561060"/>
                  </a:lnTo>
                  <a:lnTo>
                    <a:pt x="577481" y="556768"/>
                  </a:lnTo>
                  <a:close/>
                </a:path>
                <a:path w="1224914" h="930910">
                  <a:moveTo>
                    <a:pt x="594817" y="570331"/>
                  </a:moveTo>
                  <a:lnTo>
                    <a:pt x="591769" y="567944"/>
                  </a:lnTo>
                  <a:lnTo>
                    <a:pt x="588721" y="565556"/>
                  </a:lnTo>
                  <a:lnTo>
                    <a:pt x="585292" y="569556"/>
                  </a:lnTo>
                  <a:lnTo>
                    <a:pt x="591794" y="574649"/>
                  </a:lnTo>
                  <a:lnTo>
                    <a:pt x="594817" y="570331"/>
                  </a:lnTo>
                  <a:close/>
                </a:path>
                <a:path w="1224914" h="930910">
                  <a:moveTo>
                    <a:pt x="612254" y="583768"/>
                  </a:moveTo>
                  <a:lnTo>
                    <a:pt x="609168" y="581431"/>
                  </a:lnTo>
                  <a:lnTo>
                    <a:pt x="606082" y="579094"/>
                  </a:lnTo>
                  <a:lnTo>
                    <a:pt x="602665" y="583120"/>
                  </a:lnTo>
                  <a:lnTo>
                    <a:pt x="609269" y="588098"/>
                  </a:lnTo>
                  <a:lnTo>
                    <a:pt x="612254" y="583768"/>
                  </a:lnTo>
                  <a:close/>
                </a:path>
                <a:path w="1224914" h="930910">
                  <a:moveTo>
                    <a:pt x="629831" y="597014"/>
                  </a:moveTo>
                  <a:lnTo>
                    <a:pt x="626745" y="594677"/>
                  </a:lnTo>
                  <a:lnTo>
                    <a:pt x="623658" y="592340"/>
                  </a:lnTo>
                  <a:lnTo>
                    <a:pt x="620280" y="596392"/>
                  </a:lnTo>
                  <a:lnTo>
                    <a:pt x="626872" y="601370"/>
                  </a:lnTo>
                  <a:lnTo>
                    <a:pt x="629831" y="597014"/>
                  </a:lnTo>
                  <a:close/>
                </a:path>
                <a:path w="1224914" h="930910">
                  <a:moveTo>
                    <a:pt x="647395" y="610285"/>
                  </a:moveTo>
                  <a:lnTo>
                    <a:pt x="644309" y="607949"/>
                  </a:lnTo>
                  <a:lnTo>
                    <a:pt x="641223" y="605612"/>
                  </a:lnTo>
                  <a:lnTo>
                    <a:pt x="637870" y="609688"/>
                  </a:lnTo>
                  <a:lnTo>
                    <a:pt x="644474" y="614667"/>
                  </a:lnTo>
                  <a:lnTo>
                    <a:pt x="647395" y="610285"/>
                  </a:lnTo>
                  <a:close/>
                </a:path>
                <a:path w="1224914" h="930910">
                  <a:moveTo>
                    <a:pt x="665226" y="623201"/>
                  </a:moveTo>
                  <a:lnTo>
                    <a:pt x="662089" y="620928"/>
                  </a:lnTo>
                  <a:lnTo>
                    <a:pt x="658952" y="618655"/>
                  </a:lnTo>
                  <a:lnTo>
                    <a:pt x="655637" y="622744"/>
                  </a:lnTo>
                  <a:lnTo>
                    <a:pt x="662330" y="627608"/>
                  </a:lnTo>
                  <a:lnTo>
                    <a:pt x="665226" y="623201"/>
                  </a:lnTo>
                  <a:close/>
                </a:path>
                <a:path w="1224914" h="930910">
                  <a:moveTo>
                    <a:pt x="683031" y="636130"/>
                  </a:moveTo>
                  <a:lnTo>
                    <a:pt x="679894" y="633857"/>
                  </a:lnTo>
                  <a:lnTo>
                    <a:pt x="676757" y="631583"/>
                  </a:lnTo>
                  <a:lnTo>
                    <a:pt x="673481" y="635698"/>
                  </a:lnTo>
                  <a:lnTo>
                    <a:pt x="680173" y="640562"/>
                  </a:lnTo>
                  <a:lnTo>
                    <a:pt x="683031" y="636130"/>
                  </a:lnTo>
                  <a:close/>
                </a:path>
                <a:path w="1224914" h="930910">
                  <a:moveTo>
                    <a:pt x="701001" y="648843"/>
                  </a:moveTo>
                  <a:lnTo>
                    <a:pt x="697826" y="646633"/>
                  </a:lnTo>
                  <a:lnTo>
                    <a:pt x="694651" y="644423"/>
                  </a:lnTo>
                  <a:lnTo>
                    <a:pt x="691400" y="648563"/>
                  </a:lnTo>
                  <a:lnTo>
                    <a:pt x="698182" y="653300"/>
                  </a:lnTo>
                  <a:lnTo>
                    <a:pt x="701001" y="648843"/>
                  </a:lnTo>
                  <a:close/>
                </a:path>
                <a:path w="1224914" h="930910">
                  <a:moveTo>
                    <a:pt x="719048" y="661441"/>
                  </a:moveTo>
                  <a:lnTo>
                    <a:pt x="715873" y="659231"/>
                  </a:lnTo>
                  <a:lnTo>
                    <a:pt x="712698" y="657021"/>
                  </a:lnTo>
                  <a:lnTo>
                    <a:pt x="709485" y="661187"/>
                  </a:lnTo>
                  <a:lnTo>
                    <a:pt x="716267" y="665924"/>
                  </a:lnTo>
                  <a:lnTo>
                    <a:pt x="719048" y="661441"/>
                  </a:lnTo>
                  <a:close/>
                </a:path>
                <a:path w="1224914" h="930910">
                  <a:moveTo>
                    <a:pt x="737158" y="673925"/>
                  </a:moveTo>
                  <a:lnTo>
                    <a:pt x="733945" y="671779"/>
                  </a:lnTo>
                  <a:lnTo>
                    <a:pt x="730732" y="669620"/>
                  </a:lnTo>
                  <a:lnTo>
                    <a:pt x="727544" y="673823"/>
                  </a:lnTo>
                  <a:lnTo>
                    <a:pt x="734415" y="678421"/>
                  </a:lnTo>
                  <a:lnTo>
                    <a:pt x="737158" y="673925"/>
                  </a:lnTo>
                  <a:close/>
                </a:path>
                <a:path w="1224914" h="930910">
                  <a:moveTo>
                    <a:pt x="755446" y="686168"/>
                  </a:moveTo>
                  <a:lnTo>
                    <a:pt x="752233" y="684022"/>
                  </a:lnTo>
                  <a:lnTo>
                    <a:pt x="749020" y="681875"/>
                  </a:lnTo>
                  <a:lnTo>
                    <a:pt x="745871" y="686092"/>
                  </a:lnTo>
                  <a:lnTo>
                    <a:pt x="752741" y="690689"/>
                  </a:lnTo>
                  <a:lnTo>
                    <a:pt x="755446" y="686168"/>
                  </a:lnTo>
                  <a:close/>
                </a:path>
                <a:path w="1224914" h="930910">
                  <a:moveTo>
                    <a:pt x="773734" y="698423"/>
                  </a:moveTo>
                  <a:lnTo>
                    <a:pt x="770521" y="696277"/>
                  </a:lnTo>
                  <a:lnTo>
                    <a:pt x="767308" y="694131"/>
                  </a:lnTo>
                  <a:lnTo>
                    <a:pt x="764197" y="698373"/>
                  </a:lnTo>
                  <a:lnTo>
                    <a:pt x="771067" y="702970"/>
                  </a:lnTo>
                  <a:lnTo>
                    <a:pt x="773734" y="698423"/>
                  </a:lnTo>
                  <a:close/>
                </a:path>
                <a:path w="1224914" h="930910">
                  <a:moveTo>
                    <a:pt x="792264" y="710298"/>
                  </a:moveTo>
                  <a:lnTo>
                    <a:pt x="789012" y="708215"/>
                  </a:lnTo>
                  <a:lnTo>
                    <a:pt x="785761" y="706120"/>
                  </a:lnTo>
                  <a:lnTo>
                    <a:pt x="782675" y="710399"/>
                  </a:lnTo>
                  <a:lnTo>
                    <a:pt x="789635" y="714870"/>
                  </a:lnTo>
                  <a:lnTo>
                    <a:pt x="792264" y="710298"/>
                  </a:lnTo>
                  <a:close/>
                </a:path>
                <a:path w="1224914" h="930910">
                  <a:moveTo>
                    <a:pt x="810780" y="722185"/>
                  </a:moveTo>
                  <a:lnTo>
                    <a:pt x="807529" y="720102"/>
                  </a:lnTo>
                  <a:lnTo>
                    <a:pt x="804278" y="718019"/>
                  </a:lnTo>
                  <a:lnTo>
                    <a:pt x="801230" y="722312"/>
                  </a:lnTo>
                  <a:lnTo>
                    <a:pt x="808189" y="726782"/>
                  </a:lnTo>
                  <a:lnTo>
                    <a:pt x="810780" y="722185"/>
                  </a:lnTo>
                  <a:close/>
                </a:path>
                <a:path w="1224914" h="930910">
                  <a:moveTo>
                    <a:pt x="829500" y="733793"/>
                  </a:moveTo>
                  <a:lnTo>
                    <a:pt x="826198" y="731774"/>
                  </a:lnTo>
                  <a:lnTo>
                    <a:pt x="822896" y="729754"/>
                  </a:lnTo>
                  <a:lnTo>
                    <a:pt x="819899" y="734085"/>
                  </a:lnTo>
                  <a:lnTo>
                    <a:pt x="826947" y="738403"/>
                  </a:lnTo>
                  <a:lnTo>
                    <a:pt x="829500" y="733793"/>
                  </a:lnTo>
                  <a:close/>
                </a:path>
                <a:path w="1224914" h="930910">
                  <a:moveTo>
                    <a:pt x="848258" y="745299"/>
                  </a:moveTo>
                  <a:lnTo>
                    <a:pt x="844956" y="743280"/>
                  </a:lnTo>
                  <a:lnTo>
                    <a:pt x="841654" y="741260"/>
                  </a:lnTo>
                  <a:lnTo>
                    <a:pt x="838695" y="745617"/>
                  </a:lnTo>
                  <a:lnTo>
                    <a:pt x="845743" y="749935"/>
                  </a:lnTo>
                  <a:lnTo>
                    <a:pt x="848258" y="745299"/>
                  </a:lnTo>
                  <a:close/>
                </a:path>
                <a:path w="1224914" h="930910">
                  <a:moveTo>
                    <a:pt x="867130" y="756602"/>
                  </a:moveTo>
                  <a:lnTo>
                    <a:pt x="863790" y="754646"/>
                  </a:lnTo>
                  <a:lnTo>
                    <a:pt x="860450" y="752690"/>
                  </a:lnTo>
                  <a:lnTo>
                    <a:pt x="857529" y="757085"/>
                  </a:lnTo>
                  <a:lnTo>
                    <a:pt x="864666" y="761263"/>
                  </a:lnTo>
                  <a:lnTo>
                    <a:pt x="867130" y="756602"/>
                  </a:lnTo>
                  <a:close/>
                </a:path>
                <a:path w="1224914" h="930910">
                  <a:moveTo>
                    <a:pt x="886129" y="767715"/>
                  </a:moveTo>
                  <a:lnTo>
                    <a:pt x="882789" y="765759"/>
                  </a:lnTo>
                  <a:lnTo>
                    <a:pt x="879449" y="763803"/>
                  </a:lnTo>
                  <a:lnTo>
                    <a:pt x="876579" y="768223"/>
                  </a:lnTo>
                  <a:lnTo>
                    <a:pt x="883716" y="772401"/>
                  </a:lnTo>
                  <a:lnTo>
                    <a:pt x="886129" y="767715"/>
                  </a:lnTo>
                  <a:close/>
                </a:path>
                <a:path w="1224914" h="930910">
                  <a:moveTo>
                    <a:pt x="905192" y="778687"/>
                  </a:moveTo>
                  <a:lnTo>
                    <a:pt x="901814" y="776808"/>
                  </a:lnTo>
                  <a:lnTo>
                    <a:pt x="898436" y="774928"/>
                  </a:lnTo>
                  <a:lnTo>
                    <a:pt x="895604" y="779373"/>
                  </a:lnTo>
                  <a:lnTo>
                    <a:pt x="902817" y="783399"/>
                  </a:lnTo>
                  <a:lnTo>
                    <a:pt x="905192" y="778687"/>
                  </a:lnTo>
                  <a:close/>
                </a:path>
                <a:path w="1224914" h="930910">
                  <a:moveTo>
                    <a:pt x="924420" y="789406"/>
                  </a:moveTo>
                  <a:lnTo>
                    <a:pt x="921042" y="787527"/>
                  </a:lnTo>
                  <a:lnTo>
                    <a:pt x="917663" y="785647"/>
                  </a:lnTo>
                  <a:lnTo>
                    <a:pt x="914869" y="790117"/>
                  </a:lnTo>
                  <a:lnTo>
                    <a:pt x="922096" y="794143"/>
                  </a:lnTo>
                  <a:lnTo>
                    <a:pt x="924420" y="789406"/>
                  </a:lnTo>
                  <a:close/>
                </a:path>
                <a:path w="1224914" h="930910">
                  <a:moveTo>
                    <a:pt x="943673" y="800049"/>
                  </a:moveTo>
                  <a:lnTo>
                    <a:pt x="940257" y="798233"/>
                  </a:lnTo>
                  <a:lnTo>
                    <a:pt x="936866" y="796366"/>
                  </a:lnTo>
                  <a:lnTo>
                    <a:pt x="934123" y="800862"/>
                  </a:lnTo>
                  <a:lnTo>
                    <a:pt x="937742" y="802855"/>
                  </a:lnTo>
                  <a:lnTo>
                    <a:pt x="941400" y="804799"/>
                  </a:lnTo>
                  <a:lnTo>
                    <a:pt x="943673" y="800049"/>
                  </a:lnTo>
                  <a:close/>
                </a:path>
                <a:path w="1224914" h="930910">
                  <a:moveTo>
                    <a:pt x="963129" y="810348"/>
                  </a:moveTo>
                  <a:lnTo>
                    <a:pt x="959713" y="808532"/>
                  </a:lnTo>
                  <a:lnTo>
                    <a:pt x="956297" y="806716"/>
                  </a:lnTo>
                  <a:lnTo>
                    <a:pt x="953592" y="811250"/>
                  </a:lnTo>
                  <a:lnTo>
                    <a:pt x="960907" y="815124"/>
                  </a:lnTo>
                  <a:lnTo>
                    <a:pt x="963129" y="810348"/>
                  </a:lnTo>
                  <a:close/>
                </a:path>
                <a:path w="1224914" h="930910">
                  <a:moveTo>
                    <a:pt x="982586" y="820610"/>
                  </a:moveTo>
                  <a:lnTo>
                    <a:pt x="979157" y="818832"/>
                  </a:lnTo>
                  <a:lnTo>
                    <a:pt x="975741" y="817016"/>
                  </a:lnTo>
                  <a:lnTo>
                    <a:pt x="973086" y="821575"/>
                  </a:lnTo>
                  <a:lnTo>
                    <a:pt x="976744" y="823506"/>
                  </a:lnTo>
                  <a:lnTo>
                    <a:pt x="980414" y="825411"/>
                  </a:lnTo>
                  <a:lnTo>
                    <a:pt x="982586" y="820610"/>
                  </a:lnTo>
                  <a:close/>
                </a:path>
                <a:path w="1224914" h="930910">
                  <a:moveTo>
                    <a:pt x="1002258" y="830478"/>
                  </a:moveTo>
                  <a:lnTo>
                    <a:pt x="998804" y="828738"/>
                  </a:lnTo>
                  <a:lnTo>
                    <a:pt x="995349" y="826998"/>
                  </a:lnTo>
                  <a:lnTo>
                    <a:pt x="992746" y="831583"/>
                  </a:lnTo>
                  <a:lnTo>
                    <a:pt x="1000137" y="835291"/>
                  </a:lnTo>
                  <a:lnTo>
                    <a:pt x="1002258" y="830478"/>
                  </a:lnTo>
                  <a:close/>
                </a:path>
                <a:path w="1224914" h="930910">
                  <a:moveTo>
                    <a:pt x="1021918" y="840346"/>
                  </a:moveTo>
                  <a:lnTo>
                    <a:pt x="1018463" y="838606"/>
                  </a:lnTo>
                  <a:lnTo>
                    <a:pt x="1015009" y="836866"/>
                  </a:lnTo>
                  <a:lnTo>
                    <a:pt x="1012456" y="841476"/>
                  </a:lnTo>
                  <a:lnTo>
                    <a:pt x="1019848" y="845185"/>
                  </a:lnTo>
                  <a:lnTo>
                    <a:pt x="1021918" y="840346"/>
                  </a:lnTo>
                  <a:close/>
                </a:path>
                <a:path w="1224914" h="930910">
                  <a:moveTo>
                    <a:pt x="1041806" y="849769"/>
                  </a:moveTo>
                  <a:lnTo>
                    <a:pt x="1038313" y="848106"/>
                  </a:lnTo>
                  <a:lnTo>
                    <a:pt x="1034821" y="846442"/>
                  </a:lnTo>
                  <a:lnTo>
                    <a:pt x="1032319" y="851077"/>
                  </a:lnTo>
                  <a:lnTo>
                    <a:pt x="1039787" y="854633"/>
                  </a:lnTo>
                  <a:lnTo>
                    <a:pt x="1041806" y="849769"/>
                  </a:lnTo>
                  <a:close/>
                </a:path>
                <a:path w="1224914" h="930910">
                  <a:moveTo>
                    <a:pt x="1061681" y="859205"/>
                  </a:moveTo>
                  <a:lnTo>
                    <a:pt x="1058189" y="857542"/>
                  </a:lnTo>
                  <a:lnTo>
                    <a:pt x="1054696" y="855878"/>
                  </a:lnTo>
                  <a:lnTo>
                    <a:pt x="1052245" y="860539"/>
                  </a:lnTo>
                  <a:lnTo>
                    <a:pt x="1059713" y="864095"/>
                  </a:lnTo>
                  <a:lnTo>
                    <a:pt x="1061681" y="859205"/>
                  </a:lnTo>
                  <a:close/>
                </a:path>
                <a:path w="1224914" h="930910">
                  <a:moveTo>
                    <a:pt x="1081773" y="868172"/>
                  </a:moveTo>
                  <a:lnTo>
                    <a:pt x="1078242" y="866597"/>
                  </a:lnTo>
                  <a:lnTo>
                    <a:pt x="1074712" y="865022"/>
                  </a:lnTo>
                  <a:lnTo>
                    <a:pt x="1072311" y="869708"/>
                  </a:lnTo>
                  <a:lnTo>
                    <a:pt x="1079855" y="873086"/>
                  </a:lnTo>
                  <a:lnTo>
                    <a:pt x="1081773" y="868172"/>
                  </a:lnTo>
                  <a:close/>
                </a:path>
                <a:path w="1224914" h="930910">
                  <a:moveTo>
                    <a:pt x="1101852" y="877150"/>
                  </a:moveTo>
                  <a:lnTo>
                    <a:pt x="1098321" y="875576"/>
                  </a:lnTo>
                  <a:lnTo>
                    <a:pt x="1094790" y="874001"/>
                  </a:lnTo>
                  <a:lnTo>
                    <a:pt x="1092441" y="878713"/>
                  </a:lnTo>
                  <a:lnTo>
                    <a:pt x="1099997" y="882091"/>
                  </a:lnTo>
                  <a:lnTo>
                    <a:pt x="1101852" y="877150"/>
                  </a:lnTo>
                  <a:close/>
                </a:path>
                <a:path w="1224914" h="930910">
                  <a:moveTo>
                    <a:pt x="1122146" y="885685"/>
                  </a:moveTo>
                  <a:lnTo>
                    <a:pt x="1118577" y="884186"/>
                  </a:lnTo>
                  <a:lnTo>
                    <a:pt x="1115009" y="882688"/>
                  </a:lnTo>
                  <a:lnTo>
                    <a:pt x="1112723" y="887437"/>
                  </a:lnTo>
                  <a:lnTo>
                    <a:pt x="1120343" y="890638"/>
                  </a:lnTo>
                  <a:lnTo>
                    <a:pt x="1122146" y="885685"/>
                  </a:lnTo>
                  <a:close/>
                </a:path>
                <a:path w="1224914" h="930910">
                  <a:moveTo>
                    <a:pt x="1142428" y="894194"/>
                  </a:moveTo>
                  <a:lnTo>
                    <a:pt x="1138859" y="892695"/>
                  </a:lnTo>
                  <a:lnTo>
                    <a:pt x="1135291" y="891197"/>
                  </a:lnTo>
                  <a:lnTo>
                    <a:pt x="1133055" y="895959"/>
                  </a:lnTo>
                  <a:lnTo>
                    <a:pt x="1140688" y="899172"/>
                  </a:lnTo>
                  <a:lnTo>
                    <a:pt x="1142428" y="894194"/>
                  </a:lnTo>
                  <a:close/>
                </a:path>
                <a:path w="1224914" h="930910">
                  <a:moveTo>
                    <a:pt x="1162900" y="902220"/>
                  </a:moveTo>
                  <a:lnTo>
                    <a:pt x="1159306" y="900811"/>
                  </a:lnTo>
                  <a:lnTo>
                    <a:pt x="1155712" y="899401"/>
                  </a:lnTo>
                  <a:lnTo>
                    <a:pt x="1153528" y="904189"/>
                  </a:lnTo>
                  <a:lnTo>
                    <a:pt x="1161224" y="907224"/>
                  </a:lnTo>
                  <a:lnTo>
                    <a:pt x="1162900" y="902220"/>
                  </a:lnTo>
                  <a:close/>
                </a:path>
                <a:path w="1224914" h="930910">
                  <a:moveTo>
                    <a:pt x="1183386" y="910259"/>
                  </a:moveTo>
                  <a:lnTo>
                    <a:pt x="1179779" y="908862"/>
                  </a:lnTo>
                  <a:lnTo>
                    <a:pt x="1176185" y="907453"/>
                  </a:lnTo>
                  <a:lnTo>
                    <a:pt x="1174051" y="912266"/>
                  </a:lnTo>
                  <a:lnTo>
                    <a:pt x="1181760" y="915276"/>
                  </a:lnTo>
                  <a:lnTo>
                    <a:pt x="1183386" y="910259"/>
                  </a:lnTo>
                  <a:close/>
                </a:path>
                <a:path w="1224914" h="930910">
                  <a:moveTo>
                    <a:pt x="1204048" y="917803"/>
                  </a:moveTo>
                  <a:lnTo>
                    <a:pt x="1200416" y="916470"/>
                  </a:lnTo>
                  <a:lnTo>
                    <a:pt x="1196784" y="915136"/>
                  </a:lnTo>
                  <a:lnTo>
                    <a:pt x="1194714" y="919988"/>
                  </a:lnTo>
                  <a:lnTo>
                    <a:pt x="1202486" y="922832"/>
                  </a:lnTo>
                  <a:lnTo>
                    <a:pt x="1204048" y="917803"/>
                  </a:lnTo>
                  <a:close/>
                </a:path>
                <a:path w="1224914" h="930910">
                  <a:moveTo>
                    <a:pt x="1224737" y="925283"/>
                  </a:moveTo>
                  <a:lnTo>
                    <a:pt x="1221079" y="924039"/>
                  </a:lnTo>
                  <a:lnTo>
                    <a:pt x="1217447" y="922705"/>
                  </a:lnTo>
                  <a:lnTo>
                    <a:pt x="1215440" y="927582"/>
                  </a:lnTo>
                  <a:lnTo>
                    <a:pt x="1219327" y="929005"/>
                  </a:lnTo>
                  <a:lnTo>
                    <a:pt x="1223238" y="930338"/>
                  </a:lnTo>
                  <a:lnTo>
                    <a:pt x="1224737" y="9252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 descr=""/>
            <p:cNvSpPr/>
            <p:nvPr/>
          </p:nvSpPr>
          <p:spPr>
            <a:xfrm>
              <a:off x="2021154" y="6265278"/>
              <a:ext cx="438784" cy="97155"/>
            </a:xfrm>
            <a:custGeom>
              <a:avLst/>
              <a:gdLst/>
              <a:ahLst/>
              <a:cxnLst/>
              <a:rect l="l" t="t" r="r" b="b"/>
              <a:pathLst>
                <a:path w="438785" h="97154">
                  <a:moveTo>
                    <a:pt x="9296" y="2578"/>
                  </a:moveTo>
                  <a:lnTo>
                    <a:pt x="5638" y="1333"/>
                  </a:lnTo>
                  <a:lnTo>
                    <a:pt x="2006" y="0"/>
                  </a:lnTo>
                  <a:lnTo>
                    <a:pt x="0" y="4876"/>
                  </a:lnTo>
                  <a:lnTo>
                    <a:pt x="3886" y="6299"/>
                  </a:lnTo>
                  <a:lnTo>
                    <a:pt x="7797" y="7632"/>
                  </a:lnTo>
                  <a:lnTo>
                    <a:pt x="9296" y="2578"/>
                  </a:lnTo>
                  <a:close/>
                </a:path>
                <a:path w="438785" h="97154">
                  <a:moveTo>
                    <a:pt x="30124" y="9652"/>
                  </a:moveTo>
                  <a:lnTo>
                    <a:pt x="26466" y="8407"/>
                  </a:lnTo>
                  <a:lnTo>
                    <a:pt x="22809" y="7162"/>
                  </a:lnTo>
                  <a:lnTo>
                    <a:pt x="20866" y="12065"/>
                  </a:lnTo>
                  <a:lnTo>
                    <a:pt x="28689" y="14719"/>
                  </a:lnTo>
                  <a:lnTo>
                    <a:pt x="30124" y="9652"/>
                  </a:lnTo>
                  <a:close/>
                </a:path>
                <a:path w="438785" h="97154">
                  <a:moveTo>
                    <a:pt x="51003" y="16586"/>
                  </a:moveTo>
                  <a:lnTo>
                    <a:pt x="47320" y="15430"/>
                  </a:lnTo>
                  <a:lnTo>
                    <a:pt x="43637" y="14262"/>
                  </a:lnTo>
                  <a:lnTo>
                    <a:pt x="41744" y="19189"/>
                  </a:lnTo>
                  <a:lnTo>
                    <a:pt x="49644" y="21666"/>
                  </a:lnTo>
                  <a:lnTo>
                    <a:pt x="51003" y="16586"/>
                  </a:lnTo>
                  <a:close/>
                </a:path>
                <a:path w="438785" h="97154">
                  <a:moveTo>
                    <a:pt x="72009" y="23152"/>
                  </a:moveTo>
                  <a:lnTo>
                    <a:pt x="68313" y="21996"/>
                  </a:lnTo>
                  <a:lnTo>
                    <a:pt x="64630" y="20840"/>
                  </a:lnTo>
                  <a:lnTo>
                    <a:pt x="62801" y="25781"/>
                  </a:lnTo>
                  <a:lnTo>
                    <a:pt x="70700" y="28257"/>
                  </a:lnTo>
                  <a:lnTo>
                    <a:pt x="72009" y="23152"/>
                  </a:lnTo>
                  <a:close/>
                </a:path>
                <a:path w="438785" h="97154">
                  <a:moveTo>
                    <a:pt x="93065" y="29514"/>
                  </a:moveTo>
                  <a:lnTo>
                    <a:pt x="89344" y="28448"/>
                  </a:lnTo>
                  <a:lnTo>
                    <a:pt x="85623" y="27381"/>
                  </a:lnTo>
                  <a:lnTo>
                    <a:pt x="83870" y="32346"/>
                  </a:lnTo>
                  <a:lnTo>
                    <a:pt x="91821" y="34632"/>
                  </a:lnTo>
                  <a:lnTo>
                    <a:pt x="93065" y="29514"/>
                  </a:lnTo>
                  <a:close/>
                </a:path>
                <a:path w="438785" h="97154">
                  <a:moveTo>
                    <a:pt x="114211" y="35585"/>
                  </a:moveTo>
                  <a:lnTo>
                    <a:pt x="110490" y="34518"/>
                  </a:lnTo>
                  <a:lnTo>
                    <a:pt x="106768" y="33451"/>
                  </a:lnTo>
                  <a:lnTo>
                    <a:pt x="105079" y="38442"/>
                  </a:lnTo>
                  <a:lnTo>
                    <a:pt x="113030" y="40728"/>
                  </a:lnTo>
                  <a:lnTo>
                    <a:pt x="114211" y="35585"/>
                  </a:lnTo>
                  <a:close/>
                </a:path>
                <a:path w="438785" h="97154">
                  <a:moveTo>
                    <a:pt x="135432" y="41363"/>
                  </a:moveTo>
                  <a:lnTo>
                    <a:pt x="131686" y="40386"/>
                  </a:lnTo>
                  <a:lnTo>
                    <a:pt x="127939" y="39408"/>
                  </a:lnTo>
                  <a:lnTo>
                    <a:pt x="126314" y="44424"/>
                  </a:lnTo>
                  <a:lnTo>
                    <a:pt x="134327" y="46507"/>
                  </a:lnTo>
                  <a:lnTo>
                    <a:pt x="135432" y="41363"/>
                  </a:lnTo>
                  <a:close/>
                </a:path>
                <a:path w="438785" h="97154">
                  <a:moveTo>
                    <a:pt x="156718" y="46913"/>
                  </a:moveTo>
                  <a:lnTo>
                    <a:pt x="152971" y="45935"/>
                  </a:lnTo>
                  <a:lnTo>
                    <a:pt x="149225" y="44958"/>
                  </a:lnTo>
                  <a:lnTo>
                    <a:pt x="147675" y="49987"/>
                  </a:lnTo>
                  <a:lnTo>
                    <a:pt x="155676" y="52082"/>
                  </a:lnTo>
                  <a:lnTo>
                    <a:pt x="156718" y="46913"/>
                  </a:lnTo>
                  <a:close/>
                </a:path>
                <a:path w="438785" h="97154">
                  <a:moveTo>
                    <a:pt x="178079" y="52070"/>
                  </a:moveTo>
                  <a:lnTo>
                    <a:pt x="174320" y="51181"/>
                  </a:lnTo>
                  <a:lnTo>
                    <a:pt x="170561" y="50292"/>
                  </a:lnTo>
                  <a:lnTo>
                    <a:pt x="169062" y="55346"/>
                  </a:lnTo>
                  <a:lnTo>
                    <a:pt x="177126" y="57251"/>
                  </a:lnTo>
                  <a:lnTo>
                    <a:pt x="178079" y="52070"/>
                  </a:lnTo>
                  <a:close/>
                </a:path>
                <a:path w="438785" h="97154">
                  <a:moveTo>
                    <a:pt x="199491" y="57111"/>
                  </a:moveTo>
                  <a:lnTo>
                    <a:pt x="195732" y="56222"/>
                  </a:lnTo>
                  <a:lnTo>
                    <a:pt x="191973" y="55333"/>
                  </a:lnTo>
                  <a:lnTo>
                    <a:pt x="190550" y="60413"/>
                  </a:lnTo>
                  <a:lnTo>
                    <a:pt x="198602" y="62306"/>
                  </a:lnTo>
                  <a:lnTo>
                    <a:pt x="199491" y="57111"/>
                  </a:lnTo>
                  <a:close/>
                </a:path>
                <a:path w="438785" h="97154">
                  <a:moveTo>
                    <a:pt x="221030" y="61633"/>
                  </a:moveTo>
                  <a:lnTo>
                    <a:pt x="217246" y="60845"/>
                  </a:lnTo>
                  <a:lnTo>
                    <a:pt x="213461" y="60058"/>
                  </a:lnTo>
                  <a:lnTo>
                    <a:pt x="212102" y="65151"/>
                  </a:lnTo>
                  <a:lnTo>
                    <a:pt x="220205" y="66840"/>
                  </a:lnTo>
                  <a:lnTo>
                    <a:pt x="221030" y="61633"/>
                  </a:lnTo>
                  <a:close/>
                </a:path>
                <a:path w="438785" h="97154">
                  <a:moveTo>
                    <a:pt x="242570" y="66078"/>
                  </a:moveTo>
                  <a:lnTo>
                    <a:pt x="238772" y="65354"/>
                  </a:lnTo>
                  <a:lnTo>
                    <a:pt x="234988" y="64566"/>
                  </a:lnTo>
                  <a:lnTo>
                    <a:pt x="233705" y="69672"/>
                  </a:lnTo>
                  <a:lnTo>
                    <a:pt x="237756" y="70523"/>
                  </a:lnTo>
                  <a:lnTo>
                    <a:pt x="241820" y="71285"/>
                  </a:lnTo>
                  <a:lnTo>
                    <a:pt x="242570" y="66078"/>
                  </a:lnTo>
                  <a:close/>
                </a:path>
                <a:path w="438785" h="97154">
                  <a:moveTo>
                    <a:pt x="264198" y="70053"/>
                  </a:moveTo>
                  <a:lnTo>
                    <a:pt x="260400" y="69354"/>
                  </a:lnTo>
                  <a:lnTo>
                    <a:pt x="256603" y="68656"/>
                  </a:lnTo>
                  <a:lnTo>
                    <a:pt x="255384" y="73787"/>
                  </a:lnTo>
                  <a:lnTo>
                    <a:pt x="263525" y="75285"/>
                  </a:lnTo>
                  <a:lnTo>
                    <a:pt x="264198" y="70053"/>
                  </a:lnTo>
                  <a:close/>
                </a:path>
                <a:path w="438785" h="97154">
                  <a:moveTo>
                    <a:pt x="285877" y="73825"/>
                  </a:moveTo>
                  <a:lnTo>
                    <a:pt x="282054" y="73215"/>
                  </a:lnTo>
                  <a:lnTo>
                    <a:pt x="278231" y="72605"/>
                  </a:lnTo>
                  <a:lnTo>
                    <a:pt x="277088" y="77749"/>
                  </a:lnTo>
                  <a:lnTo>
                    <a:pt x="285267" y="79057"/>
                  </a:lnTo>
                  <a:lnTo>
                    <a:pt x="285877" y="73825"/>
                  </a:lnTo>
                  <a:close/>
                </a:path>
                <a:path w="438785" h="97154">
                  <a:moveTo>
                    <a:pt x="307594" y="77292"/>
                  </a:moveTo>
                  <a:lnTo>
                    <a:pt x="303771" y="76682"/>
                  </a:lnTo>
                  <a:lnTo>
                    <a:pt x="299948" y="76073"/>
                  </a:lnTo>
                  <a:lnTo>
                    <a:pt x="298881" y="81229"/>
                  </a:lnTo>
                  <a:lnTo>
                    <a:pt x="307060" y="82537"/>
                  </a:lnTo>
                  <a:lnTo>
                    <a:pt x="307594" y="77292"/>
                  </a:lnTo>
                  <a:close/>
                </a:path>
                <a:path w="438785" h="97154">
                  <a:moveTo>
                    <a:pt x="329361" y="80391"/>
                  </a:moveTo>
                  <a:lnTo>
                    <a:pt x="325526" y="79883"/>
                  </a:lnTo>
                  <a:lnTo>
                    <a:pt x="321691" y="79375"/>
                  </a:lnTo>
                  <a:lnTo>
                    <a:pt x="320700" y="84543"/>
                  </a:lnTo>
                  <a:lnTo>
                    <a:pt x="328891" y="85648"/>
                  </a:lnTo>
                  <a:lnTo>
                    <a:pt x="329361" y="80391"/>
                  </a:lnTo>
                  <a:close/>
                </a:path>
                <a:path w="438785" h="97154">
                  <a:moveTo>
                    <a:pt x="351167" y="83324"/>
                  </a:moveTo>
                  <a:lnTo>
                    <a:pt x="347332" y="82816"/>
                  </a:lnTo>
                  <a:lnTo>
                    <a:pt x="343496" y="82308"/>
                  </a:lnTo>
                  <a:lnTo>
                    <a:pt x="342569" y="87490"/>
                  </a:lnTo>
                  <a:lnTo>
                    <a:pt x="350774" y="88582"/>
                  </a:lnTo>
                  <a:lnTo>
                    <a:pt x="351167" y="83324"/>
                  </a:lnTo>
                  <a:close/>
                </a:path>
                <a:path w="438785" h="97154">
                  <a:moveTo>
                    <a:pt x="373024" y="85788"/>
                  </a:moveTo>
                  <a:lnTo>
                    <a:pt x="369176" y="85369"/>
                  </a:lnTo>
                  <a:lnTo>
                    <a:pt x="365328" y="84950"/>
                  </a:lnTo>
                  <a:lnTo>
                    <a:pt x="364477" y="90144"/>
                  </a:lnTo>
                  <a:lnTo>
                    <a:pt x="372706" y="91046"/>
                  </a:lnTo>
                  <a:lnTo>
                    <a:pt x="373024" y="85788"/>
                  </a:lnTo>
                  <a:close/>
                </a:path>
                <a:path w="438785" h="97154">
                  <a:moveTo>
                    <a:pt x="394881" y="88112"/>
                  </a:moveTo>
                  <a:lnTo>
                    <a:pt x="391033" y="87769"/>
                  </a:lnTo>
                  <a:lnTo>
                    <a:pt x="387184" y="87350"/>
                  </a:lnTo>
                  <a:lnTo>
                    <a:pt x="386410" y="92557"/>
                  </a:lnTo>
                  <a:lnTo>
                    <a:pt x="390525" y="93002"/>
                  </a:lnTo>
                  <a:lnTo>
                    <a:pt x="394639" y="93370"/>
                  </a:lnTo>
                  <a:lnTo>
                    <a:pt x="394881" y="88112"/>
                  </a:lnTo>
                  <a:close/>
                </a:path>
                <a:path w="438785" h="97154">
                  <a:moveTo>
                    <a:pt x="416801" y="89979"/>
                  </a:moveTo>
                  <a:lnTo>
                    <a:pt x="412953" y="89649"/>
                  </a:lnTo>
                  <a:lnTo>
                    <a:pt x="409105" y="89319"/>
                  </a:lnTo>
                  <a:lnTo>
                    <a:pt x="408393" y="94538"/>
                  </a:lnTo>
                  <a:lnTo>
                    <a:pt x="416636" y="95250"/>
                  </a:lnTo>
                  <a:lnTo>
                    <a:pt x="416801" y="89979"/>
                  </a:lnTo>
                  <a:close/>
                </a:path>
                <a:path w="438785" h="97154">
                  <a:moveTo>
                    <a:pt x="438734" y="91617"/>
                  </a:moveTo>
                  <a:lnTo>
                    <a:pt x="434873" y="91376"/>
                  </a:lnTo>
                  <a:lnTo>
                    <a:pt x="431012" y="91135"/>
                  </a:lnTo>
                  <a:lnTo>
                    <a:pt x="430377" y="96367"/>
                  </a:lnTo>
                  <a:lnTo>
                    <a:pt x="438632" y="96888"/>
                  </a:lnTo>
                  <a:lnTo>
                    <a:pt x="438734" y="916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 descr=""/>
            <p:cNvSpPr/>
            <p:nvPr/>
          </p:nvSpPr>
          <p:spPr>
            <a:xfrm>
              <a:off x="2473571" y="6361243"/>
              <a:ext cx="207010" cy="0"/>
            </a:xfrm>
            <a:custGeom>
              <a:avLst/>
              <a:gdLst/>
              <a:ahLst/>
              <a:cxnLst/>
              <a:rect l="l" t="t" r="r" b="b"/>
              <a:pathLst>
                <a:path w="207010" h="0">
                  <a:moveTo>
                    <a:pt x="0" y="0"/>
                  </a:moveTo>
                  <a:lnTo>
                    <a:pt x="206725" y="0"/>
                  </a:lnTo>
                </a:path>
              </a:pathLst>
            </a:custGeom>
            <a:ln w="916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 descr=""/>
            <p:cNvSpPr/>
            <p:nvPr/>
          </p:nvSpPr>
          <p:spPr>
            <a:xfrm>
              <a:off x="2693898" y="5808751"/>
              <a:ext cx="1439545" cy="552450"/>
            </a:xfrm>
            <a:custGeom>
              <a:avLst/>
              <a:gdLst/>
              <a:ahLst/>
              <a:cxnLst/>
              <a:rect l="l" t="t" r="r" b="b"/>
              <a:pathLst>
                <a:path w="1439545" h="552450">
                  <a:moveTo>
                    <a:pt x="8394" y="551510"/>
                  </a:moveTo>
                  <a:lnTo>
                    <a:pt x="7721" y="546277"/>
                  </a:lnTo>
                  <a:lnTo>
                    <a:pt x="3860" y="546569"/>
                  </a:lnTo>
                  <a:lnTo>
                    <a:pt x="0" y="546862"/>
                  </a:lnTo>
                  <a:lnTo>
                    <a:pt x="152" y="552119"/>
                  </a:lnTo>
                  <a:lnTo>
                    <a:pt x="8394" y="551510"/>
                  </a:lnTo>
                  <a:close/>
                </a:path>
                <a:path w="1439545" h="552450">
                  <a:moveTo>
                    <a:pt x="30378" y="549554"/>
                  </a:moveTo>
                  <a:lnTo>
                    <a:pt x="29629" y="544334"/>
                  </a:lnTo>
                  <a:lnTo>
                    <a:pt x="25781" y="544703"/>
                  </a:lnTo>
                  <a:lnTo>
                    <a:pt x="21932" y="545071"/>
                  </a:lnTo>
                  <a:lnTo>
                    <a:pt x="22148" y="550341"/>
                  </a:lnTo>
                  <a:lnTo>
                    <a:pt x="30378" y="549554"/>
                  </a:lnTo>
                  <a:close/>
                </a:path>
                <a:path w="1439545" h="552450">
                  <a:moveTo>
                    <a:pt x="52336" y="547446"/>
                  </a:moveTo>
                  <a:lnTo>
                    <a:pt x="51523" y="542239"/>
                  </a:lnTo>
                  <a:lnTo>
                    <a:pt x="47675" y="542607"/>
                  </a:lnTo>
                  <a:lnTo>
                    <a:pt x="43827" y="542975"/>
                  </a:lnTo>
                  <a:lnTo>
                    <a:pt x="44107" y="548233"/>
                  </a:lnTo>
                  <a:lnTo>
                    <a:pt x="52336" y="547446"/>
                  </a:lnTo>
                  <a:close/>
                </a:path>
                <a:path w="1439545" h="552450">
                  <a:moveTo>
                    <a:pt x="74256" y="544880"/>
                  </a:moveTo>
                  <a:lnTo>
                    <a:pt x="73367" y="539686"/>
                  </a:lnTo>
                  <a:lnTo>
                    <a:pt x="69532" y="540131"/>
                  </a:lnTo>
                  <a:lnTo>
                    <a:pt x="65697" y="540575"/>
                  </a:lnTo>
                  <a:lnTo>
                    <a:pt x="66040" y="545833"/>
                  </a:lnTo>
                  <a:lnTo>
                    <a:pt x="74256" y="544880"/>
                  </a:lnTo>
                  <a:close/>
                </a:path>
                <a:path w="1439545" h="552450">
                  <a:moveTo>
                    <a:pt x="96151" y="542163"/>
                  </a:moveTo>
                  <a:lnTo>
                    <a:pt x="95211" y="536968"/>
                  </a:lnTo>
                  <a:lnTo>
                    <a:pt x="91376" y="537502"/>
                  </a:lnTo>
                  <a:lnTo>
                    <a:pt x="87541" y="538022"/>
                  </a:lnTo>
                  <a:lnTo>
                    <a:pt x="87947" y="543280"/>
                  </a:lnTo>
                  <a:lnTo>
                    <a:pt x="96151" y="542163"/>
                  </a:lnTo>
                  <a:close/>
                </a:path>
                <a:path w="1439545" h="552450">
                  <a:moveTo>
                    <a:pt x="118008" y="539153"/>
                  </a:moveTo>
                  <a:lnTo>
                    <a:pt x="117005" y="533984"/>
                  </a:lnTo>
                  <a:lnTo>
                    <a:pt x="113169" y="534504"/>
                  </a:lnTo>
                  <a:lnTo>
                    <a:pt x="109334" y="535025"/>
                  </a:lnTo>
                  <a:lnTo>
                    <a:pt x="109804" y="540283"/>
                  </a:lnTo>
                  <a:lnTo>
                    <a:pt x="118008" y="539153"/>
                  </a:lnTo>
                  <a:close/>
                </a:path>
                <a:path w="1439545" h="552450">
                  <a:moveTo>
                    <a:pt x="139827" y="535851"/>
                  </a:moveTo>
                  <a:lnTo>
                    <a:pt x="138760" y="530694"/>
                  </a:lnTo>
                  <a:lnTo>
                    <a:pt x="134937" y="531291"/>
                  </a:lnTo>
                  <a:lnTo>
                    <a:pt x="131114" y="531888"/>
                  </a:lnTo>
                  <a:lnTo>
                    <a:pt x="131648" y="537133"/>
                  </a:lnTo>
                  <a:lnTo>
                    <a:pt x="139827" y="535851"/>
                  </a:lnTo>
                  <a:close/>
                </a:path>
                <a:path w="1439545" h="552450">
                  <a:moveTo>
                    <a:pt x="161607" y="532409"/>
                  </a:moveTo>
                  <a:lnTo>
                    <a:pt x="160489" y="527265"/>
                  </a:lnTo>
                  <a:lnTo>
                    <a:pt x="156667" y="527862"/>
                  </a:lnTo>
                  <a:lnTo>
                    <a:pt x="152844" y="528459"/>
                  </a:lnTo>
                  <a:lnTo>
                    <a:pt x="153441" y="533704"/>
                  </a:lnTo>
                  <a:lnTo>
                    <a:pt x="161607" y="532409"/>
                  </a:lnTo>
                  <a:close/>
                </a:path>
                <a:path w="1439545" h="552450">
                  <a:moveTo>
                    <a:pt x="183324" y="528548"/>
                  </a:moveTo>
                  <a:lnTo>
                    <a:pt x="182143" y="523417"/>
                  </a:lnTo>
                  <a:lnTo>
                    <a:pt x="178333" y="524090"/>
                  </a:lnTo>
                  <a:lnTo>
                    <a:pt x="174523" y="524764"/>
                  </a:lnTo>
                  <a:lnTo>
                    <a:pt x="175183" y="529996"/>
                  </a:lnTo>
                  <a:lnTo>
                    <a:pt x="183324" y="528548"/>
                  </a:lnTo>
                  <a:close/>
                </a:path>
                <a:path w="1439545" h="552450">
                  <a:moveTo>
                    <a:pt x="205028" y="524535"/>
                  </a:moveTo>
                  <a:lnTo>
                    <a:pt x="203784" y="519417"/>
                  </a:lnTo>
                  <a:lnTo>
                    <a:pt x="199986" y="520166"/>
                  </a:lnTo>
                  <a:lnTo>
                    <a:pt x="196189" y="520915"/>
                  </a:lnTo>
                  <a:lnTo>
                    <a:pt x="196913" y="526135"/>
                  </a:lnTo>
                  <a:lnTo>
                    <a:pt x="205028" y="524535"/>
                  </a:lnTo>
                  <a:close/>
                </a:path>
                <a:path w="1439545" h="552450">
                  <a:moveTo>
                    <a:pt x="226669" y="520268"/>
                  </a:moveTo>
                  <a:lnTo>
                    <a:pt x="225374" y="515162"/>
                  </a:lnTo>
                  <a:lnTo>
                    <a:pt x="221576" y="515912"/>
                  </a:lnTo>
                  <a:lnTo>
                    <a:pt x="217779" y="516661"/>
                  </a:lnTo>
                  <a:lnTo>
                    <a:pt x="218554" y="521868"/>
                  </a:lnTo>
                  <a:lnTo>
                    <a:pt x="226669" y="520268"/>
                  </a:lnTo>
                  <a:close/>
                </a:path>
                <a:path w="1439545" h="552450">
                  <a:moveTo>
                    <a:pt x="248246" y="515747"/>
                  </a:moveTo>
                  <a:lnTo>
                    <a:pt x="246900" y="510654"/>
                  </a:lnTo>
                  <a:lnTo>
                    <a:pt x="243116" y="511467"/>
                  </a:lnTo>
                  <a:lnTo>
                    <a:pt x="239331" y="512279"/>
                  </a:lnTo>
                  <a:lnTo>
                    <a:pt x="240169" y="517486"/>
                  </a:lnTo>
                  <a:lnTo>
                    <a:pt x="248246" y="515747"/>
                  </a:lnTo>
                  <a:close/>
                </a:path>
                <a:path w="1439545" h="552450">
                  <a:moveTo>
                    <a:pt x="269824" y="511086"/>
                  </a:moveTo>
                  <a:lnTo>
                    <a:pt x="268414" y="506006"/>
                  </a:lnTo>
                  <a:lnTo>
                    <a:pt x="264629" y="506818"/>
                  </a:lnTo>
                  <a:lnTo>
                    <a:pt x="260845" y="507631"/>
                  </a:lnTo>
                  <a:lnTo>
                    <a:pt x="261734" y="512826"/>
                  </a:lnTo>
                  <a:lnTo>
                    <a:pt x="269824" y="511086"/>
                  </a:lnTo>
                  <a:close/>
                </a:path>
                <a:path w="1439545" h="552450">
                  <a:moveTo>
                    <a:pt x="291299" y="506044"/>
                  </a:moveTo>
                  <a:lnTo>
                    <a:pt x="289839" y="500976"/>
                  </a:lnTo>
                  <a:lnTo>
                    <a:pt x="286067" y="501865"/>
                  </a:lnTo>
                  <a:lnTo>
                    <a:pt x="282295" y="502742"/>
                  </a:lnTo>
                  <a:lnTo>
                    <a:pt x="283248" y="507936"/>
                  </a:lnTo>
                  <a:lnTo>
                    <a:pt x="287261" y="506984"/>
                  </a:lnTo>
                  <a:lnTo>
                    <a:pt x="291299" y="506044"/>
                  </a:lnTo>
                  <a:close/>
                </a:path>
                <a:path w="1439545" h="552450">
                  <a:moveTo>
                    <a:pt x="312737" y="500875"/>
                  </a:moveTo>
                  <a:lnTo>
                    <a:pt x="311226" y="495833"/>
                  </a:lnTo>
                  <a:lnTo>
                    <a:pt x="307479" y="496773"/>
                  </a:lnTo>
                  <a:lnTo>
                    <a:pt x="303733" y="497725"/>
                  </a:lnTo>
                  <a:lnTo>
                    <a:pt x="304723" y="502894"/>
                  </a:lnTo>
                  <a:lnTo>
                    <a:pt x="312737" y="500875"/>
                  </a:lnTo>
                  <a:close/>
                </a:path>
                <a:path w="1439545" h="552450">
                  <a:moveTo>
                    <a:pt x="334124" y="495490"/>
                  </a:moveTo>
                  <a:lnTo>
                    <a:pt x="332562" y="490461"/>
                  </a:lnTo>
                  <a:lnTo>
                    <a:pt x="328815" y="491401"/>
                  </a:lnTo>
                  <a:lnTo>
                    <a:pt x="325069" y="492353"/>
                  </a:lnTo>
                  <a:lnTo>
                    <a:pt x="326110" y="497509"/>
                  </a:lnTo>
                  <a:lnTo>
                    <a:pt x="334124" y="495490"/>
                  </a:lnTo>
                  <a:close/>
                </a:path>
                <a:path w="1439545" h="552450">
                  <a:moveTo>
                    <a:pt x="355447" y="489839"/>
                  </a:moveTo>
                  <a:lnTo>
                    <a:pt x="353834" y="484822"/>
                  </a:lnTo>
                  <a:lnTo>
                    <a:pt x="350100" y="485825"/>
                  </a:lnTo>
                  <a:lnTo>
                    <a:pt x="346367" y="486829"/>
                  </a:lnTo>
                  <a:lnTo>
                    <a:pt x="347459" y="491985"/>
                  </a:lnTo>
                  <a:lnTo>
                    <a:pt x="355447" y="489839"/>
                  </a:lnTo>
                  <a:close/>
                </a:path>
                <a:path w="1439545" h="552450">
                  <a:moveTo>
                    <a:pt x="376745" y="484111"/>
                  </a:moveTo>
                  <a:lnTo>
                    <a:pt x="375081" y="479107"/>
                  </a:lnTo>
                  <a:lnTo>
                    <a:pt x="371348" y="480110"/>
                  </a:lnTo>
                  <a:lnTo>
                    <a:pt x="367614" y="481114"/>
                  </a:lnTo>
                  <a:lnTo>
                    <a:pt x="368757" y="486257"/>
                  </a:lnTo>
                  <a:lnTo>
                    <a:pt x="376745" y="484111"/>
                  </a:lnTo>
                  <a:close/>
                </a:path>
                <a:path w="1439545" h="552450">
                  <a:moveTo>
                    <a:pt x="397941" y="478015"/>
                  </a:moveTo>
                  <a:lnTo>
                    <a:pt x="396240" y="473024"/>
                  </a:lnTo>
                  <a:lnTo>
                    <a:pt x="392518" y="474091"/>
                  </a:lnTo>
                  <a:lnTo>
                    <a:pt x="388797" y="475157"/>
                  </a:lnTo>
                  <a:lnTo>
                    <a:pt x="389991" y="480288"/>
                  </a:lnTo>
                  <a:lnTo>
                    <a:pt x="397941" y="478015"/>
                  </a:lnTo>
                  <a:close/>
                </a:path>
                <a:path w="1439545" h="552450">
                  <a:moveTo>
                    <a:pt x="419100" y="471817"/>
                  </a:moveTo>
                  <a:lnTo>
                    <a:pt x="417360" y="466852"/>
                  </a:lnTo>
                  <a:lnTo>
                    <a:pt x="413651" y="467969"/>
                  </a:lnTo>
                  <a:lnTo>
                    <a:pt x="409943" y="469087"/>
                  </a:lnTo>
                  <a:lnTo>
                    <a:pt x="411187" y="474218"/>
                  </a:lnTo>
                  <a:lnTo>
                    <a:pt x="419100" y="471817"/>
                  </a:lnTo>
                  <a:close/>
                </a:path>
                <a:path w="1439545" h="552450">
                  <a:moveTo>
                    <a:pt x="440220" y="465416"/>
                  </a:moveTo>
                  <a:lnTo>
                    <a:pt x="438429" y="460463"/>
                  </a:lnTo>
                  <a:lnTo>
                    <a:pt x="434721" y="461581"/>
                  </a:lnTo>
                  <a:lnTo>
                    <a:pt x="431012" y="462699"/>
                  </a:lnTo>
                  <a:lnTo>
                    <a:pt x="432308" y="467817"/>
                  </a:lnTo>
                  <a:lnTo>
                    <a:pt x="440220" y="465416"/>
                  </a:lnTo>
                  <a:close/>
                </a:path>
                <a:path w="1439545" h="552450">
                  <a:moveTo>
                    <a:pt x="461251" y="458800"/>
                  </a:moveTo>
                  <a:lnTo>
                    <a:pt x="459409" y="453859"/>
                  </a:lnTo>
                  <a:lnTo>
                    <a:pt x="455726" y="455041"/>
                  </a:lnTo>
                  <a:lnTo>
                    <a:pt x="452043" y="456222"/>
                  </a:lnTo>
                  <a:lnTo>
                    <a:pt x="453377" y="461314"/>
                  </a:lnTo>
                  <a:lnTo>
                    <a:pt x="461251" y="458800"/>
                  </a:lnTo>
                  <a:close/>
                </a:path>
                <a:path w="1439545" h="552450">
                  <a:moveTo>
                    <a:pt x="482269" y="452107"/>
                  </a:moveTo>
                  <a:lnTo>
                    <a:pt x="480390" y="447192"/>
                  </a:lnTo>
                  <a:lnTo>
                    <a:pt x="476707" y="448360"/>
                  </a:lnTo>
                  <a:lnTo>
                    <a:pt x="473024" y="449541"/>
                  </a:lnTo>
                  <a:lnTo>
                    <a:pt x="474395" y="454621"/>
                  </a:lnTo>
                  <a:lnTo>
                    <a:pt x="482269" y="452107"/>
                  </a:lnTo>
                  <a:close/>
                </a:path>
                <a:path w="1439545" h="552450">
                  <a:moveTo>
                    <a:pt x="503174" y="445109"/>
                  </a:moveTo>
                  <a:lnTo>
                    <a:pt x="501256" y="440194"/>
                  </a:lnTo>
                  <a:lnTo>
                    <a:pt x="497586" y="441426"/>
                  </a:lnTo>
                  <a:lnTo>
                    <a:pt x="493915" y="442658"/>
                  </a:lnTo>
                  <a:lnTo>
                    <a:pt x="495338" y="447725"/>
                  </a:lnTo>
                  <a:lnTo>
                    <a:pt x="503174" y="445109"/>
                  </a:lnTo>
                  <a:close/>
                </a:path>
                <a:path w="1439545" h="552450">
                  <a:moveTo>
                    <a:pt x="524065" y="438010"/>
                  </a:moveTo>
                  <a:lnTo>
                    <a:pt x="522109" y="433108"/>
                  </a:lnTo>
                  <a:lnTo>
                    <a:pt x="518452" y="434390"/>
                  </a:lnTo>
                  <a:lnTo>
                    <a:pt x="514794" y="435673"/>
                  </a:lnTo>
                  <a:lnTo>
                    <a:pt x="516255" y="440728"/>
                  </a:lnTo>
                  <a:lnTo>
                    <a:pt x="524065" y="438010"/>
                  </a:lnTo>
                  <a:close/>
                </a:path>
                <a:path w="1439545" h="552450">
                  <a:moveTo>
                    <a:pt x="544880" y="430745"/>
                  </a:moveTo>
                  <a:lnTo>
                    <a:pt x="542886" y="425856"/>
                  </a:lnTo>
                  <a:lnTo>
                    <a:pt x="539229" y="427139"/>
                  </a:lnTo>
                  <a:lnTo>
                    <a:pt x="535571" y="428409"/>
                  </a:lnTo>
                  <a:lnTo>
                    <a:pt x="537070" y="433463"/>
                  </a:lnTo>
                  <a:lnTo>
                    <a:pt x="544880" y="430745"/>
                  </a:lnTo>
                  <a:close/>
                </a:path>
                <a:path w="1439545" h="552450">
                  <a:moveTo>
                    <a:pt x="565632" y="423291"/>
                  </a:moveTo>
                  <a:lnTo>
                    <a:pt x="563600" y="418426"/>
                  </a:lnTo>
                  <a:lnTo>
                    <a:pt x="559968" y="419747"/>
                  </a:lnTo>
                  <a:lnTo>
                    <a:pt x="556336" y="421068"/>
                  </a:lnTo>
                  <a:lnTo>
                    <a:pt x="557872" y="426110"/>
                  </a:lnTo>
                  <a:lnTo>
                    <a:pt x="565632" y="423291"/>
                  </a:lnTo>
                  <a:close/>
                </a:path>
                <a:path w="1439545" h="552450">
                  <a:moveTo>
                    <a:pt x="586359" y="415759"/>
                  </a:moveTo>
                  <a:lnTo>
                    <a:pt x="584288" y="410908"/>
                  </a:lnTo>
                  <a:lnTo>
                    <a:pt x="580656" y="412229"/>
                  </a:lnTo>
                  <a:lnTo>
                    <a:pt x="577024" y="413550"/>
                  </a:lnTo>
                  <a:lnTo>
                    <a:pt x="578599" y="418579"/>
                  </a:lnTo>
                  <a:lnTo>
                    <a:pt x="586359" y="415759"/>
                  </a:lnTo>
                  <a:close/>
                </a:path>
                <a:path w="1439545" h="552450">
                  <a:moveTo>
                    <a:pt x="606996" y="407974"/>
                  </a:moveTo>
                  <a:lnTo>
                    <a:pt x="604888" y="403136"/>
                  </a:lnTo>
                  <a:lnTo>
                    <a:pt x="601268" y="404507"/>
                  </a:lnTo>
                  <a:lnTo>
                    <a:pt x="597649" y="405879"/>
                  </a:lnTo>
                  <a:lnTo>
                    <a:pt x="599262" y="410895"/>
                  </a:lnTo>
                  <a:lnTo>
                    <a:pt x="606996" y="407974"/>
                  </a:lnTo>
                  <a:close/>
                </a:path>
                <a:path w="1439545" h="552450">
                  <a:moveTo>
                    <a:pt x="627595" y="400113"/>
                  </a:moveTo>
                  <a:lnTo>
                    <a:pt x="625462" y="395300"/>
                  </a:lnTo>
                  <a:lnTo>
                    <a:pt x="621855" y="396709"/>
                  </a:lnTo>
                  <a:lnTo>
                    <a:pt x="618248" y="398106"/>
                  </a:lnTo>
                  <a:lnTo>
                    <a:pt x="619887" y="403110"/>
                  </a:lnTo>
                  <a:lnTo>
                    <a:pt x="623747" y="401624"/>
                  </a:lnTo>
                  <a:lnTo>
                    <a:pt x="627595" y="400113"/>
                  </a:lnTo>
                  <a:close/>
                </a:path>
                <a:path w="1439545" h="552450">
                  <a:moveTo>
                    <a:pt x="648119" y="392087"/>
                  </a:moveTo>
                  <a:lnTo>
                    <a:pt x="645960" y="387286"/>
                  </a:lnTo>
                  <a:lnTo>
                    <a:pt x="642353" y="388696"/>
                  </a:lnTo>
                  <a:lnTo>
                    <a:pt x="638746" y="390105"/>
                  </a:lnTo>
                  <a:lnTo>
                    <a:pt x="640422" y="395097"/>
                  </a:lnTo>
                  <a:lnTo>
                    <a:pt x="648119" y="392087"/>
                  </a:lnTo>
                  <a:close/>
                </a:path>
                <a:path w="1439545" h="552450">
                  <a:moveTo>
                    <a:pt x="668616" y="383933"/>
                  </a:moveTo>
                  <a:lnTo>
                    <a:pt x="666419" y="379145"/>
                  </a:lnTo>
                  <a:lnTo>
                    <a:pt x="662825" y="380593"/>
                  </a:lnTo>
                  <a:lnTo>
                    <a:pt x="659231" y="382041"/>
                  </a:lnTo>
                  <a:lnTo>
                    <a:pt x="660946" y="387032"/>
                  </a:lnTo>
                  <a:lnTo>
                    <a:pt x="668616" y="383933"/>
                  </a:lnTo>
                  <a:close/>
                </a:path>
                <a:path w="1439545" h="552450">
                  <a:moveTo>
                    <a:pt x="689051" y="375678"/>
                  </a:moveTo>
                  <a:lnTo>
                    <a:pt x="686828" y="370903"/>
                  </a:lnTo>
                  <a:lnTo>
                    <a:pt x="683234" y="372351"/>
                  </a:lnTo>
                  <a:lnTo>
                    <a:pt x="679640" y="373799"/>
                  </a:lnTo>
                  <a:lnTo>
                    <a:pt x="681393" y="378777"/>
                  </a:lnTo>
                  <a:lnTo>
                    <a:pt x="689051" y="375678"/>
                  </a:lnTo>
                  <a:close/>
                </a:path>
                <a:path w="1439545" h="552450">
                  <a:moveTo>
                    <a:pt x="709422" y="367245"/>
                  </a:moveTo>
                  <a:lnTo>
                    <a:pt x="707161" y="362483"/>
                  </a:lnTo>
                  <a:lnTo>
                    <a:pt x="703592" y="363969"/>
                  </a:lnTo>
                  <a:lnTo>
                    <a:pt x="700024" y="365455"/>
                  </a:lnTo>
                  <a:lnTo>
                    <a:pt x="701789" y="370420"/>
                  </a:lnTo>
                  <a:lnTo>
                    <a:pt x="709422" y="367245"/>
                  </a:lnTo>
                  <a:close/>
                </a:path>
                <a:path w="1439545" h="552450">
                  <a:moveTo>
                    <a:pt x="729767" y="358736"/>
                  </a:moveTo>
                  <a:lnTo>
                    <a:pt x="727481" y="353999"/>
                  </a:lnTo>
                  <a:lnTo>
                    <a:pt x="723925" y="355511"/>
                  </a:lnTo>
                  <a:lnTo>
                    <a:pt x="720356" y="356997"/>
                  </a:lnTo>
                  <a:lnTo>
                    <a:pt x="722160" y="361950"/>
                  </a:lnTo>
                  <a:lnTo>
                    <a:pt x="725970" y="360362"/>
                  </a:lnTo>
                  <a:lnTo>
                    <a:pt x="729767" y="358736"/>
                  </a:lnTo>
                  <a:close/>
                </a:path>
                <a:path w="1439545" h="552450">
                  <a:moveTo>
                    <a:pt x="750036" y="350075"/>
                  </a:moveTo>
                  <a:lnTo>
                    <a:pt x="747725" y="345338"/>
                  </a:lnTo>
                  <a:lnTo>
                    <a:pt x="744169" y="346862"/>
                  </a:lnTo>
                  <a:lnTo>
                    <a:pt x="740613" y="348386"/>
                  </a:lnTo>
                  <a:lnTo>
                    <a:pt x="742442" y="353326"/>
                  </a:lnTo>
                  <a:lnTo>
                    <a:pt x="750036" y="350075"/>
                  </a:lnTo>
                  <a:close/>
                </a:path>
                <a:path w="1439545" h="552450">
                  <a:moveTo>
                    <a:pt x="770267" y="341325"/>
                  </a:moveTo>
                  <a:lnTo>
                    <a:pt x="767930" y="336613"/>
                  </a:lnTo>
                  <a:lnTo>
                    <a:pt x="764387" y="338162"/>
                  </a:lnTo>
                  <a:lnTo>
                    <a:pt x="760844" y="339712"/>
                  </a:lnTo>
                  <a:lnTo>
                    <a:pt x="762698" y="344652"/>
                  </a:lnTo>
                  <a:lnTo>
                    <a:pt x="770267" y="341325"/>
                  </a:lnTo>
                  <a:close/>
                </a:path>
                <a:path w="1439545" h="552450">
                  <a:moveTo>
                    <a:pt x="790460" y="332486"/>
                  </a:moveTo>
                  <a:lnTo>
                    <a:pt x="788098" y="327774"/>
                  </a:lnTo>
                  <a:lnTo>
                    <a:pt x="784555" y="329323"/>
                  </a:lnTo>
                  <a:lnTo>
                    <a:pt x="781011" y="330873"/>
                  </a:lnTo>
                  <a:lnTo>
                    <a:pt x="782891" y="335800"/>
                  </a:lnTo>
                  <a:lnTo>
                    <a:pt x="790460" y="332486"/>
                  </a:lnTo>
                  <a:close/>
                </a:path>
                <a:path w="1439545" h="552450">
                  <a:moveTo>
                    <a:pt x="810602" y="323494"/>
                  </a:moveTo>
                  <a:lnTo>
                    <a:pt x="808215" y="318795"/>
                  </a:lnTo>
                  <a:lnTo>
                    <a:pt x="804684" y="320382"/>
                  </a:lnTo>
                  <a:lnTo>
                    <a:pt x="801154" y="321970"/>
                  </a:lnTo>
                  <a:lnTo>
                    <a:pt x="803059" y="326885"/>
                  </a:lnTo>
                  <a:lnTo>
                    <a:pt x="810602" y="323494"/>
                  </a:lnTo>
                  <a:close/>
                </a:path>
                <a:path w="1439545" h="552450">
                  <a:moveTo>
                    <a:pt x="830707" y="314464"/>
                  </a:moveTo>
                  <a:lnTo>
                    <a:pt x="828294" y="309778"/>
                  </a:lnTo>
                  <a:lnTo>
                    <a:pt x="824763" y="311365"/>
                  </a:lnTo>
                  <a:lnTo>
                    <a:pt x="821232" y="312953"/>
                  </a:lnTo>
                  <a:lnTo>
                    <a:pt x="823163" y="317855"/>
                  </a:lnTo>
                  <a:lnTo>
                    <a:pt x="830707" y="314464"/>
                  </a:lnTo>
                  <a:close/>
                </a:path>
                <a:path w="1439545" h="552450">
                  <a:moveTo>
                    <a:pt x="850734" y="305269"/>
                  </a:moveTo>
                  <a:lnTo>
                    <a:pt x="848309" y="300596"/>
                  </a:lnTo>
                  <a:lnTo>
                    <a:pt x="844791" y="302209"/>
                  </a:lnTo>
                  <a:lnTo>
                    <a:pt x="841273" y="303822"/>
                  </a:lnTo>
                  <a:lnTo>
                    <a:pt x="843229" y="308711"/>
                  </a:lnTo>
                  <a:lnTo>
                    <a:pt x="850734" y="305269"/>
                  </a:lnTo>
                  <a:close/>
                </a:path>
                <a:path w="1439545" h="552450">
                  <a:moveTo>
                    <a:pt x="870750" y="296024"/>
                  </a:moveTo>
                  <a:lnTo>
                    <a:pt x="868299" y="291363"/>
                  </a:lnTo>
                  <a:lnTo>
                    <a:pt x="864793" y="293001"/>
                  </a:lnTo>
                  <a:lnTo>
                    <a:pt x="861288" y="294640"/>
                  </a:lnTo>
                  <a:lnTo>
                    <a:pt x="863269" y="299529"/>
                  </a:lnTo>
                  <a:lnTo>
                    <a:pt x="870750" y="296024"/>
                  </a:lnTo>
                  <a:close/>
                </a:path>
                <a:path w="1439545" h="552450">
                  <a:moveTo>
                    <a:pt x="890727" y="286689"/>
                  </a:moveTo>
                  <a:lnTo>
                    <a:pt x="888250" y="282041"/>
                  </a:lnTo>
                  <a:lnTo>
                    <a:pt x="884745" y="283679"/>
                  </a:lnTo>
                  <a:lnTo>
                    <a:pt x="881240" y="285318"/>
                  </a:lnTo>
                  <a:lnTo>
                    <a:pt x="883234" y="290195"/>
                  </a:lnTo>
                  <a:lnTo>
                    <a:pt x="890727" y="286689"/>
                  </a:lnTo>
                  <a:close/>
                </a:path>
                <a:path w="1439545" h="552450">
                  <a:moveTo>
                    <a:pt x="910640" y="277253"/>
                  </a:moveTo>
                  <a:lnTo>
                    <a:pt x="908151" y="272618"/>
                  </a:lnTo>
                  <a:lnTo>
                    <a:pt x="904659" y="274281"/>
                  </a:lnTo>
                  <a:lnTo>
                    <a:pt x="901166" y="275945"/>
                  </a:lnTo>
                  <a:lnTo>
                    <a:pt x="903185" y="280809"/>
                  </a:lnTo>
                  <a:lnTo>
                    <a:pt x="910640" y="277253"/>
                  </a:lnTo>
                  <a:close/>
                </a:path>
                <a:path w="1439545" h="552450">
                  <a:moveTo>
                    <a:pt x="930554" y="267779"/>
                  </a:moveTo>
                  <a:lnTo>
                    <a:pt x="928039" y="263144"/>
                  </a:lnTo>
                  <a:lnTo>
                    <a:pt x="924547" y="264807"/>
                  </a:lnTo>
                  <a:lnTo>
                    <a:pt x="921054" y="266471"/>
                  </a:lnTo>
                  <a:lnTo>
                    <a:pt x="923086" y="271335"/>
                  </a:lnTo>
                  <a:lnTo>
                    <a:pt x="930554" y="267779"/>
                  </a:lnTo>
                  <a:close/>
                </a:path>
                <a:path w="1439545" h="552450">
                  <a:moveTo>
                    <a:pt x="950379" y="258178"/>
                  </a:moveTo>
                  <a:lnTo>
                    <a:pt x="947851" y="253555"/>
                  </a:lnTo>
                  <a:lnTo>
                    <a:pt x="944372" y="255244"/>
                  </a:lnTo>
                  <a:lnTo>
                    <a:pt x="940892" y="256933"/>
                  </a:lnTo>
                  <a:lnTo>
                    <a:pt x="942949" y="261785"/>
                  </a:lnTo>
                  <a:lnTo>
                    <a:pt x="950379" y="258178"/>
                  </a:lnTo>
                  <a:close/>
                </a:path>
                <a:path w="1439545" h="552450">
                  <a:moveTo>
                    <a:pt x="970216" y="248564"/>
                  </a:moveTo>
                  <a:lnTo>
                    <a:pt x="967676" y="243941"/>
                  </a:lnTo>
                  <a:lnTo>
                    <a:pt x="964196" y="245643"/>
                  </a:lnTo>
                  <a:lnTo>
                    <a:pt x="960716" y="247332"/>
                  </a:lnTo>
                  <a:lnTo>
                    <a:pt x="962787" y="252171"/>
                  </a:lnTo>
                  <a:lnTo>
                    <a:pt x="970216" y="248564"/>
                  </a:lnTo>
                  <a:close/>
                </a:path>
                <a:path w="1439545" h="552450">
                  <a:moveTo>
                    <a:pt x="989990" y="238823"/>
                  </a:moveTo>
                  <a:lnTo>
                    <a:pt x="987437" y="234213"/>
                  </a:lnTo>
                  <a:lnTo>
                    <a:pt x="983957" y="235927"/>
                  </a:lnTo>
                  <a:lnTo>
                    <a:pt x="980478" y="237642"/>
                  </a:lnTo>
                  <a:lnTo>
                    <a:pt x="982573" y="242468"/>
                  </a:lnTo>
                  <a:lnTo>
                    <a:pt x="989990" y="238823"/>
                  </a:lnTo>
                  <a:close/>
                </a:path>
                <a:path w="1439545" h="552450">
                  <a:moveTo>
                    <a:pt x="1009738" y="229057"/>
                  </a:moveTo>
                  <a:lnTo>
                    <a:pt x="1007173" y="224459"/>
                  </a:lnTo>
                  <a:lnTo>
                    <a:pt x="1003706" y="226187"/>
                  </a:lnTo>
                  <a:lnTo>
                    <a:pt x="1000239" y="227914"/>
                  </a:lnTo>
                  <a:lnTo>
                    <a:pt x="1002347" y="232740"/>
                  </a:lnTo>
                  <a:lnTo>
                    <a:pt x="1009738" y="229057"/>
                  </a:lnTo>
                  <a:close/>
                </a:path>
                <a:path w="1439545" h="552450">
                  <a:moveTo>
                    <a:pt x="1029462" y="219214"/>
                  </a:moveTo>
                  <a:lnTo>
                    <a:pt x="1026883" y="214630"/>
                  </a:lnTo>
                  <a:lnTo>
                    <a:pt x="1023416" y="216357"/>
                  </a:lnTo>
                  <a:lnTo>
                    <a:pt x="1019949" y="218084"/>
                  </a:lnTo>
                  <a:lnTo>
                    <a:pt x="1022070" y="222910"/>
                  </a:lnTo>
                  <a:lnTo>
                    <a:pt x="1029462" y="219214"/>
                  </a:lnTo>
                  <a:close/>
                </a:path>
                <a:path w="1439545" h="552450">
                  <a:moveTo>
                    <a:pt x="1049159" y="209308"/>
                  </a:moveTo>
                  <a:lnTo>
                    <a:pt x="1046556" y="204724"/>
                  </a:lnTo>
                  <a:lnTo>
                    <a:pt x="1043101" y="206476"/>
                  </a:lnTo>
                  <a:lnTo>
                    <a:pt x="1039647" y="208229"/>
                  </a:lnTo>
                  <a:lnTo>
                    <a:pt x="1041781" y="213042"/>
                  </a:lnTo>
                  <a:lnTo>
                    <a:pt x="1049159" y="209308"/>
                  </a:lnTo>
                  <a:close/>
                </a:path>
                <a:path w="1439545" h="552450">
                  <a:moveTo>
                    <a:pt x="1068832" y="199377"/>
                  </a:moveTo>
                  <a:lnTo>
                    <a:pt x="1066215" y="194792"/>
                  </a:lnTo>
                  <a:lnTo>
                    <a:pt x="1062761" y="196545"/>
                  </a:lnTo>
                  <a:lnTo>
                    <a:pt x="1059307" y="198285"/>
                  </a:lnTo>
                  <a:lnTo>
                    <a:pt x="1061453" y="203098"/>
                  </a:lnTo>
                  <a:lnTo>
                    <a:pt x="1068832" y="199377"/>
                  </a:lnTo>
                  <a:close/>
                </a:path>
                <a:path w="1439545" h="552450">
                  <a:moveTo>
                    <a:pt x="1088453" y="189357"/>
                  </a:moveTo>
                  <a:lnTo>
                    <a:pt x="1085837" y="184785"/>
                  </a:lnTo>
                  <a:lnTo>
                    <a:pt x="1082382" y="186550"/>
                  </a:lnTo>
                  <a:lnTo>
                    <a:pt x="1078928" y="188315"/>
                  </a:lnTo>
                  <a:lnTo>
                    <a:pt x="1081100" y="193116"/>
                  </a:lnTo>
                  <a:lnTo>
                    <a:pt x="1088453" y="189357"/>
                  </a:lnTo>
                  <a:close/>
                </a:path>
                <a:path w="1439545" h="552450">
                  <a:moveTo>
                    <a:pt x="1108075" y="179336"/>
                  </a:moveTo>
                  <a:lnTo>
                    <a:pt x="1105446" y="174777"/>
                  </a:lnTo>
                  <a:lnTo>
                    <a:pt x="1102004" y="176542"/>
                  </a:lnTo>
                  <a:lnTo>
                    <a:pt x="1098550" y="178308"/>
                  </a:lnTo>
                  <a:lnTo>
                    <a:pt x="1100734" y="183108"/>
                  </a:lnTo>
                  <a:lnTo>
                    <a:pt x="1108075" y="179336"/>
                  </a:lnTo>
                  <a:close/>
                </a:path>
                <a:path w="1439545" h="552450">
                  <a:moveTo>
                    <a:pt x="1127658" y="169227"/>
                  </a:moveTo>
                  <a:lnTo>
                    <a:pt x="1125016" y="164668"/>
                  </a:lnTo>
                  <a:lnTo>
                    <a:pt x="1121575" y="166446"/>
                  </a:lnTo>
                  <a:lnTo>
                    <a:pt x="1118133" y="168224"/>
                  </a:lnTo>
                  <a:lnTo>
                    <a:pt x="1120317" y="173012"/>
                  </a:lnTo>
                  <a:lnTo>
                    <a:pt x="1127658" y="169227"/>
                  </a:lnTo>
                  <a:close/>
                </a:path>
                <a:path w="1439545" h="552450">
                  <a:moveTo>
                    <a:pt x="1147229" y="159105"/>
                  </a:moveTo>
                  <a:lnTo>
                    <a:pt x="1144587" y="154546"/>
                  </a:lnTo>
                  <a:lnTo>
                    <a:pt x="1141145" y="156337"/>
                  </a:lnTo>
                  <a:lnTo>
                    <a:pt x="1137704" y="158127"/>
                  </a:lnTo>
                  <a:lnTo>
                    <a:pt x="1139901" y="162915"/>
                  </a:lnTo>
                  <a:lnTo>
                    <a:pt x="1147229" y="159105"/>
                  </a:lnTo>
                  <a:close/>
                </a:path>
                <a:path w="1439545" h="552450">
                  <a:moveTo>
                    <a:pt x="1166787" y="148945"/>
                  </a:moveTo>
                  <a:lnTo>
                    <a:pt x="1164132" y="144386"/>
                  </a:lnTo>
                  <a:lnTo>
                    <a:pt x="1160691" y="146177"/>
                  </a:lnTo>
                  <a:lnTo>
                    <a:pt x="1157249" y="147967"/>
                  </a:lnTo>
                  <a:lnTo>
                    <a:pt x="1159459" y="152755"/>
                  </a:lnTo>
                  <a:lnTo>
                    <a:pt x="1166787" y="148945"/>
                  </a:lnTo>
                  <a:close/>
                </a:path>
                <a:path w="1439545" h="552450">
                  <a:moveTo>
                    <a:pt x="1186319" y="138734"/>
                  </a:moveTo>
                  <a:lnTo>
                    <a:pt x="1183652" y="134188"/>
                  </a:lnTo>
                  <a:lnTo>
                    <a:pt x="1180223" y="135991"/>
                  </a:lnTo>
                  <a:lnTo>
                    <a:pt x="1176794" y="137782"/>
                  </a:lnTo>
                  <a:lnTo>
                    <a:pt x="1179004" y="142570"/>
                  </a:lnTo>
                  <a:lnTo>
                    <a:pt x="1186319" y="138734"/>
                  </a:lnTo>
                  <a:close/>
                </a:path>
                <a:path w="1439545" h="552450">
                  <a:moveTo>
                    <a:pt x="1205839" y="128511"/>
                  </a:moveTo>
                  <a:lnTo>
                    <a:pt x="1203159" y="123964"/>
                  </a:lnTo>
                  <a:lnTo>
                    <a:pt x="1199730" y="125768"/>
                  </a:lnTo>
                  <a:lnTo>
                    <a:pt x="1196301" y="127558"/>
                  </a:lnTo>
                  <a:lnTo>
                    <a:pt x="1198511" y="132346"/>
                  </a:lnTo>
                  <a:lnTo>
                    <a:pt x="1205839" y="128511"/>
                  </a:lnTo>
                  <a:close/>
                </a:path>
                <a:path w="1439545" h="552450">
                  <a:moveTo>
                    <a:pt x="1225346" y="118237"/>
                  </a:moveTo>
                  <a:lnTo>
                    <a:pt x="1222667" y="113703"/>
                  </a:lnTo>
                  <a:lnTo>
                    <a:pt x="1219238" y="115506"/>
                  </a:lnTo>
                  <a:lnTo>
                    <a:pt x="1215809" y="117309"/>
                  </a:lnTo>
                  <a:lnTo>
                    <a:pt x="1218031" y="122085"/>
                  </a:lnTo>
                  <a:lnTo>
                    <a:pt x="1225346" y="118237"/>
                  </a:lnTo>
                  <a:close/>
                </a:path>
                <a:path w="1439545" h="552450">
                  <a:moveTo>
                    <a:pt x="1244828" y="107975"/>
                  </a:moveTo>
                  <a:lnTo>
                    <a:pt x="1242148" y="103441"/>
                  </a:lnTo>
                  <a:lnTo>
                    <a:pt x="1238719" y="105244"/>
                  </a:lnTo>
                  <a:lnTo>
                    <a:pt x="1235290" y="107048"/>
                  </a:lnTo>
                  <a:lnTo>
                    <a:pt x="1237526" y="111823"/>
                  </a:lnTo>
                  <a:lnTo>
                    <a:pt x="1244828" y="107975"/>
                  </a:lnTo>
                  <a:close/>
                </a:path>
                <a:path w="1439545" h="552450">
                  <a:moveTo>
                    <a:pt x="1264297" y="97663"/>
                  </a:moveTo>
                  <a:lnTo>
                    <a:pt x="1261618" y="93129"/>
                  </a:lnTo>
                  <a:lnTo>
                    <a:pt x="1258189" y="94945"/>
                  </a:lnTo>
                  <a:lnTo>
                    <a:pt x="1254760" y="96761"/>
                  </a:lnTo>
                  <a:lnTo>
                    <a:pt x="1257007" y="101523"/>
                  </a:lnTo>
                  <a:lnTo>
                    <a:pt x="1264297" y="97663"/>
                  </a:lnTo>
                  <a:close/>
                </a:path>
                <a:path w="1439545" h="552450">
                  <a:moveTo>
                    <a:pt x="1283766" y="87350"/>
                  </a:moveTo>
                  <a:lnTo>
                    <a:pt x="1281074" y="82816"/>
                  </a:lnTo>
                  <a:lnTo>
                    <a:pt x="1277658" y="84632"/>
                  </a:lnTo>
                  <a:lnTo>
                    <a:pt x="1274241" y="86448"/>
                  </a:lnTo>
                  <a:lnTo>
                    <a:pt x="1276477" y="91224"/>
                  </a:lnTo>
                  <a:lnTo>
                    <a:pt x="1283766" y="87350"/>
                  </a:lnTo>
                  <a:close/>
                </a:path>
                <a:path w="1439545" h="552450">
                  <a:moveTo>
                    <a:pt x="1303235" y="77012"/>
                  </a:moveTo>
                  <a:lnTo>
                    <a:pt x="1300530" y="72478"/>
                  </a:lnTo>
                  <a:lnTo>
                    <a:pt x="1297114" y="74295"/>
                  </a:lnTo>
                  <a:lnTo>
                    <a:pt x="1293698" y="76111"/>
                  </a:lnTo>
                  <a:lnTo>
                    <a:pt x="1295933" y="80873"/>
                  </a:lnTo>
                  <a:lnTo>
                    <a:pt x="1303235" y="77012"/>
                  </a:lnTo>
                  <a:close/>
                </a:path>
                <a:path w="1439545" h="552450">
                  <a:moveTo>
                    <a:pt x="1322692" y="66662"/>
                  </a:moveTo>
                  <a:lnTo>
                    <a:pt x="1319987" y="62141"/>
                  </a:lnTo>
                  <a:lnTo>
                    <a:pt x="1316570" y="63957"/>
                  </a:lnTo>
                  <a:lnTo>
                    <a:pt x="1313154" y="65773"/>
                  </a:lnTo>
                  <a:lnTo>
                    <a:pt x="1315402" y="70548"/>
                  </a:lnTo>
                  <a:lnTo>
                    <a:pt x="1322692" y="66662"/>
                  </a:lnTo>
                  <a:close/>
                </a:path>
                <a:path w="1439545" h="552450">
                  <a:moveTo>
                    <a:pt x="1342136" y="56311"/>
                  </a:moveTo>
                  <a:lnTo>
                    <a:pt x="1339430" y="51790"/>
                  </a:lnTo>
                  <a:lnTo>
                    <a:pt x="1336014" y="53606"/>
                  </a:lnTo>
                  <a:lnTo>
                    <a:pt x="1332598" y="55422"/>
                  </a:lnTo>
                  <a:lnTo>
                    <a:pt x="1334846" y="60185"/>
                  </a:lnTo>
                  <a:lnTo>
                    <a:pt x="1342136" y="56311"/>
                  </a:lnTo>
                  <a:close/>
                </a:path>
                <a:path w="1439545" h="552450">
                  <a:moveTo>
                    <a:pt x="1361579" y="45948"/>
                  </a:moveTo>
                  <a:lnTo>
                    <a:pt x="1358874" y="41414"/>
                  </a:lnTo>
                  <a:lnTo>
                    <a:pt x="1355458" y="43243"/>
                  </a:lnTo>
                  <a:lnTo>
                    <a:pt x="1352042" y="45072"/>
                  </a:lnTo>
                  <a:lnTo>
                    <a:pt x="1354289" y="49834"/>
                  </a:lnTo>
                  <a:lnTo>
                    <a:pt x="1361579" y="45948"/>
                  </a:lnTo>
                  <a:close/>
                </a:path>
                <a:path w="1439545" h="552450">
                  <a:moveTo>
                    <a:pt x="1381023" y="35598"/>
                  </a:moveTo>
                  <a:lnTo>
                    <a:pt x="1378318" y="31064"/>
                  </a:lnTo>
                  <a:lnTo>
                    <a:pt x="1374902" y="32893"/>
                  </a:lnTo>
                  <a:lnTo>
                    <a:pt x="1371485" y="34709"/>
                  </a:lnTo>
                  <a:lnTo>
                    <a:pt x="1373733" y="39484"/>
                  </a:lnTo>
                  <a:lnTo>
                    <a:pt x="1381023" y="35598"/>
                  </a:lnTo>
                  <a:close/>
                </a:path>
                <a:path w="1439545" h="552450">
                  <a:moveTo>
                    <a:pt x="1400467" y="25234"/>
                  </a:moveTo>
                  <a:lnTo>
                    <a:pt x="1397762" y="20701"/>
                  </a:lnTo>
                  <a:lnTo>
                    <a:pt x="1394345" y="22529"/>
                  </a:lnTo>
                  <a:lnTo>
                    <a:pt x="1390929" y="24345"/>
                  </a:lnTo>
                  <a:lnTo>
                    <a:pt x="1393177" y="29121"/>
                  </a:lnTo>
                  <a:lnTo>
                    <a:pt x="1400467" y="25234"/>
                  </a:lnTo>
                  <a:close/>
                </a:path>
                <a:path w="1439545" h="552450">
                  <a:moveTo>
                    <a:pt x="1419910" y="14871"/>
                  </a:moveTo>
                  <a:lnTo>
                    <a:pt x="1417205" y="10350"/>
                  </a:lnTo>
                  <a:lnTo>
                    <a:pt x="1413789" y="12166"/>
                  </a:lnTo>
                  <a:lnTo>
                    <a:pt x="1410373" y="13982"/>
                  </a:lnTo>
                  <a:lnTo>
                    <a:pt x="1412621" y="18745"/>
                  </a:lnTo>
                  <a:lnTo>
                    <a:pt x="1419910" y="14871"/>
                  </a:lnTo>
                  <a:close/>
                </a:path>
                <a:path w="1439545" h="552450">
                  <a:moveTo>
                    <a:pt x="1439354" y="4521"/>
                  </a:moveTo>
                  <a:lnTo>
                    <a:pt x="1436662" y="0"/>
                  </a:lnTo>
                  <a:lnTo>
                    <a:pt x="1433245" y="1816"/>
                  </a:lnTo>
                  <a:lnTo>
                    <a:pt x="1429829" y="3632"/>
                  </a:lnTo>
                  <a:lnTo>
                    <a:pt x="1432077" y="8394"/>
                  </a:lnTo>
                  <a:lnTo>
                    <a:pt x="1439354" y="45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 descr=""/>
            <p:cNvSpPr/>
            <p:nvPr/>
          </p:nvSpPr>
          <p:spPr>
            <a:xfrm>
              <a:off x="805738" y="5310974"/>
              <a:ext cx="4726940" cy="506730"/>
            </a:xfrm>
            <a:custGeom>
              <a:avLst/>
              <a:gdLst/>
              <a:ahLst/>
              <a:cxnLst/>
              <a:rect l="l" t="t" r="r" b="b"/>
              <a:pathLst>
                <a:path w="4726940" h="506729">
                  <a:moveTo>
                    <a:pt x="9207" y="35953"/>
                  </a:moveTo>
                  <a:lnTo>
                    <a:pt x="6667" y="33045"/>
                  </a:lnTo>
                  <a:lnTo>
                    <a:pt x="4127" y="30137"/>
                  </a:lnTo>
                  <a:lnTo>
                    <a:pt x="0" y="33413"/>
                  </a:lnTo>
                  <a:lnTo>
                    <a:pt x="5422" y="39611"/>
                  </a:lnTo>
                  <a:lnTo>
                    <a:pt x="9207" y="35953"/>
                  </a:lnTo>
                  <a:close/>
                </a:path>
                <a:path w="4726940" h="506729">
                  <a:moveTo>
                    <a:pt x="23634" y="52451"/>
                  </a:moveTo>
                  <a:lnTo>
                    <a:pt x="21094" y="49555"/>
                  </a:lnTo>
                  <a:lnTo>
                    <a:pt x="18554" y="46647"/>
                  </a:lnTo>
                  <a:lnTo>
                    <a:pt x="14439" y="49949"/>
                  </a:lnTo>
                  <a:lnTo>
                    <a:pt x="19862" y="56134"/>
                  </a:lnTo>
                  <a:lnTo>
                    <a:pt x="23634" y="52451"/>
                  </a:lnTo>
                  <a:close/>
                </a:path>
                <a:path w="4726940" h="506729">
                  <a:moveTo>
                    <a:pt x="3327514" y="502297"/>
                  </a:moveTo>
                  <a:lnTo>
                    <a:pt x="3324822" y="497776"/>
                  </a:lnTo>
                  <a:lnTo>
                    <a:pt x="3321405" y="499592"/>
                  </a:lnTo>
                  <a:lnTo>
                    <a:pt x="3317989" y="501408"/>
                  </a:lnTo>
                  <a:lnTo>
                    <a:pt x="3320237" y="506171"/>
                  </a:lnTo>
                  <a:lnTo>
                    <a:pt x="3327514" y="502297"/>
                  </a:lnTo>
                  <a:close/>
                </a:path>
                <a:path w="4726940" h="506729">
                  <a:moveTo>
                    <a:pt x="3346970" y="491972"/>
                  </a:moveTo>
                  <a:lnTo>
                    <a:pt x="3344291" y="487438"/>
                  </a:lnTo>
                  <a:lnTo>
                    <a:pt x="3340862" y="489254"/>
                  </a:lnTo>
                  <a:lnTo>
                    <a:pt x="3337433" y="491070"/>
                  </a:lnTo>
                  <a:lnTo>
                    <a:pt x="3339681" y="495833"/>
                  </a:lnTo>
                  <a:lnTo>
                    <a:pt x="3346970" y="491972"/>
                  </a:lnTo>
                  <a:close/>
                </a:path>
                <a:path w="4726940" h="506729">
                  <a:moveTo>
                    <a:pt x="3366427" y="481647"/>
                  </a:moveTo>
                  <a:lnTo>
                    <a:pt x="3363747" y="477113"/>
                  </a:lnTo>
                  <a:lnTo>
                    <a:pt x="3360318" y="478929"/>
                  </a:lnTo>
                  <a:lnTo>
                    <a:pt x="3356889" y="480745"/>
                  </a:lnTo>
                  <a:lnTo>
                    <a:pt x="3359137" y="485508"/>
                  </a:lnTo>
                  <a:lnTo>
                    <a:pt x="3366427" y="481647"/>
                  </a:lnTo>
                  <a:close/>
                </a:path>
                <a:path w="4726940" h="506729">
                  <a:moveTo>
                    <a:pt x="3385896" y="471335"/>
                  </a:moveTo>
                  <a:lnTo>
                    <a:pt x="3383216" y="466801"/>
                  </a:lnTo>
                  <a:lnTo>
                    <a:pt x="3379787" y="468617"/>
                  </a:lnTo>
                  <a:lnTo>
                    <a:pt x="3376358" y="470433"/>
                  </a:lnTo>
                  <a:lnTo>
                    <a:pt x="3378593" y="475195"/>
                  </a:lnTo>
                  <a:lnTo>
                    <a:pt x="3385896" y="471335"/>
                  </a:lnTo>
                  <a:close/>
                </a:path>
                <a:path w="4726940" h="506729">
                  <a:moveTo>
                    <a:pt x="3405378" y="461048"/>
                  </a:moveTo>
                  <a:lnTo>
                    <a:pt x="3402698" y="456501"/>
                  </a:lnTo>
                  <a:lnTo>
                    <a:pt x="3399269" y="458317"/>
                  </a:lnTo>
                  <a:lnTo>
                    <a:pt x="3395840" y="460133"/>
                  </a:lnTo>
                  <a:lnTo>
                    <a:pt x="3398075" y="464896"/>
                  </a:lnTo>
                  <a:lnTo>
                    <a:pt x="3405378" y="461048"/>
                  </a:lnTo>
                  <a:close/>
                </a:path>
                <a:path w="4726940" h="506729">
                  <a:moveTo>
                    <a:pt x="3424872" y="450773"/>
                  </a:moveTo>
                  <a:lnTo>
                    <a:pt x="3422192" y="446239"/>
                  </a:lnTo>
                  <a:lnTo>
                    <a:pt x="3418763" y="448043"/>
                  </a:lnTo>
                  <a:lnTo>
                    <a:pt x="3415334" y="449846"/>
                  </a:lnTo>
                  <a:lnTo>
                    <a:pt x="3417557" y="454621"/>
                  </a:lnTo>
                  <a:lnTo>
                    <a:pt x="3424872" y="450773"/>
                  </a:lnTo>
                  <a:close/>
                </a:path>
                <a:path w="4726940" h="506729">
                  <a:moveTo>
                    <a:pt x="3444367" y="440537"/>
                  </a:moveTo>
                  <a:lnTo>
                    <a:pt x="3441700" y="436003"/>
                  </a:lnTo>
                  <a:lnTo>
                    <a:pt x="3438271" y="437794"/>
                  </a:lnTo>
                  <a:lnTo>
                    <a:pt x="3434842" y="439597"/>
                  </a:lnTo>
                  <a:lnTo>
                    <a:pt x="3437064" y="444373"/>
                  </a:lnTo>
                  <a:lnTo>
                    <a:pt x="3444367" y="440537"/>
                  </a:lnTo>
                  <a:close/>
                </a:path>
                <a:path w="4726940" h="506729">
                  <a:moveTo>
                    <a:pt x="3463887" y="430339"/>
                  </a:moveTo>
                  <a:lnTo>
                    <a:pt x="3461220" y="425792"/>
                  </a:lnTo>
                  <a:lnTo>
                    <a:pt x="3457791" y="427583"/>
                  </a:lnTo>
                  <a:lnTo>
                    <a:pt x="3454362" y="429374"/>
                  </a:lnTo>
                  <a:lnTo>
                    <a:pt x="3456571" y="434162"/>
                  </a:lnTo>
                  <a:lnTo>
                    <a:pt x="3463887" y="430339"/>
                  </a:lnTo>
                  <a:close/>
                </a:path>
                <a:path w="4726940" h="506729">
                  <a:moveTo>
                    <a:pt x="3483432" y="420154"/>
                  </a:moveTo>
                  <a:lnTo>
                    <a:pt x="3480778" y="415594"/>
                  </a:lnTo>
                  <a:lnTo>
                    <a:pt x="3477336" y="417385"/>
                  </a:lnTo>
                  <a:lnTo>
                    <a:pt x="3473894" y="419176"/>
                  </a:lnTo>
                  <a:lnTo>
                    <a:pt x="3476104" y="423951"/>
                  </a:lnTo>
                  <a:lnTo>
                    <a:pt x="3483432" y="420154"/>
                  </a:lnTo>
                  <a:close/>
                </a:path>
                <a:path w="4726940" h="506729">
                  <a:moveTo>
                    <a:pt x="3502977" y="409994"/>
                  </a:moveTo>
                  <a:lnTo>
                    <a:pt x="3500336" y="405434"/>
                  </a:lnTo>
                  <a:lnTo>
                    <a:pt x="3496894" y="407225"/>
                  </a:lnTo>
                  <a:lnTo>
                    <a:pt x="3493452" y="409016"/>
                  </a:lnTo>
                  <a:lnTo>
                    <a:pt x="3495649" y="413804"/>
                  </a:lnTo>
                  <a:lnTo>
                    <a:pt x="3502977" y="409994"/>
                  </a:lnTo>
                  <a:close/>
                </a:path>
                <a:path w="4726940" h="506729">
                  <a:moveTo>
                    <a:pt x="3522548" y="399897"/>
                  </a:moveTo>
                  <a:lnTo>
                    <a:pt x="3519906" y="395325"/>
                  </a:lnTo>
                  <a:lnTo>
                    <a:pt x="3516465" y="397103"/>
                  </a:lnTo>
                  <a:lnTo>
                    <a:pt x="3513023" y="398881"/>
                  </a:lnTo>
                  <a:lnTo>
                    <a:pt x="3515207" y="403669"/>
                  </a:lnTo>
                  <a:lnTo>
                    <a:pt x="3522548" y="399897"/>
                  </a:lnTo>
                  <a:close/>
                </a:path>
                <a:path w="4726940" h="506729">
                  <a:moveTo>
                    <a:pt x="3542131" y="389813"/>
                  </a:moveTo>
                  <a:lnTo>
                    <a:pt x="3539502" y="385241"/>
                  </a:lnTo>
                  <a:lnTo>
                    <a:pt x="3536061" y="387019"/>
                  </a:lnTo>
                  <a:lnTo>
                    <a:pt x="3532619" y="388797"/>
                  </a:lnTo>
                  <a:lnTo>
                    <a:pt x="3534791" y="393585"/>
                  </a:lnTo>
                  <a:lnTo>
                    <a:pt x="3542131" y="389813"/>
                  </a:lnTo>
                  <a:close/>
                </a:path>
                <a:path w="4726940" h="506729">
                  <a:moveTo>
                    <a:pt x="3561753" y="379818"/>
                  </a:moveTo>
                  <a:lnTo>
                    <a:pt x="3559137" y="375234"/>
                  </a:lnTo>
                  <a:lnTo>
                    <a:pt x="3555682" y="376999"/>
                  </a:lnTo>
                  <a:lnTo>
                    <a:pt x="3552228" y="378764"/>
                  </a:lnTo>
                  <a:lnTo>
                    <a:pt x="3554399" y="383565"/>
                  </a:lnTo>
                  <a:lnTo>
                    <a:pt x="3561753" y="379818"/>
                  </a:lnTo>
                  <a:close/>
                </a:path>
                <a:path w="4726940" h="506729">
                  <a:moveTo>
                    <a:pt x="3581374" y="369824"/>
                  </a:moveTo>
                  <a:lnTo>
                    <a:pt x="3578783" y="365252"/>
                  </a:lnTo>
                  <a:lnTo>
                    <a:pt x="3575316" y="366991"/>
                  </a:lnTo>
                  <a:lnTo>
                    <a:pt x="3571862" y="368757"/>
                  </a:lnTo>
                  <a:lnTo>
                    <a:pt x="3574021" y="373557"/>
                  </a:lnTo>
                  <a:lnTo>
                    <a:pt x="3581374" y="369824"/>
                  </a:lnTo>
                  <a:close/>
                </a:path>
                <a:path w="4726940" h="506729">
                  <a:moveTo>
                    <a:pt x="3601047" y="359918"/>
                  </a:moveTo>
                  <a:lnTo>
                    <a:pt x="3598468" y="355333"/>
                  </a:lnTo>
                  <a:lnTo>
                    <a:pt x="3595001" y="357073"/>
                  </a:lnTo>
                  <a:lnTo>
                    <a:pt x="3591534" y="358813"/>
                  </a:lnTo>
                  <a:lnTo>
                    <a:pt x="3593681" y="363626"/>
                  </a:lnTo>
                  <a:lnTo>
                    <a:pt x="3601047" y="359918"/>
                  </a:lnTo>
                  <a:close/>
                </a:path>
                <a:path w="4726940" h="506729">
                  <a:moveTo>
                    <a:pt x="3620744" y="350050"/>
                  </a:moveTo>
                  <a:lnTo>
                    <a:pt x="3618166" y="345452"/>
                  </a:lnTo>
                  <a:lnTo>
                    <a:pt x="3614699" y="347179"/>
                  </a:lnTo>
                  <a:lnTo>
                    <a:pt x="3611232" y="348907"/>
                  </a:lnTo>
                  <a:lnTo>
                    <a:pt x="3613353" y="353720"/>
                  </a:lnTo>
                  <a:lnTo>
                    <a:pt x="3620744" y="350050"/>
                  </a:lnTo>
                  <a:close/>
                </a:path>
                <a:path w="4726940" h="506729">
                  <a:moveTo>
                    <a:pt x="3640455" y="340233"/>
                  </a:moveTo>
                  <a:lnTo>
                    <a:pt x="3637889" y="335635"/>
                  </a:lnTo>
                  <a:lnTo>
                    <a:pt x="3634422" y="337362"/>
                  </a:lnTo>
                  <a:lnTo>
                    <a:pt x="3630955" y="339090"/>
                  </a:lnTo>
                  <a:lnTo>
                    <a:pt x="3633063" y="343916"/>
                  </a:lnTo>
                  <a:lnTo>
                    <a:pt x="3640455" y="340233"/>
                  </a:lnTo>
                  <a:close/>
                </a:path>
                <a:path w="4726940" h="506729">
                  <a:moveTo>
                    <a:pt x="3660216" y="330504"/>
                  </a:moveTo>
                  <a:lnTo>
                    <a:pt x="3657663" y="325882"/>
                  </a:lnTo>
                  <a:lnTo>
                    <a:pt x="3654183" y="327596"/>
                  </a:lnTo>
                  <a:lnTo>
                    <a:pt x="3650704" y="329311"/>
                  </a:lnTo>
                  <a:lnTo>
                    <a:pt x="3652799" y="334137"/>
                  </a:lnTo>
                  <a:lnTo>
                    <a:pt x="3660216" y="330504"/>
                  </a:lnTo>
                  <a:close/>
                </a:path>
                <a:path w="4726940" h="506729">
                  <a:moveTo>
                    <a:pt x="3679977" y="320789"/>
                  </a:moveTo>
                  <a:lnTo>
                    <a:pt x="3677450" y="316166"/>
                  </a:lnTo>
                  <a:lnTo>
                    <a:pt x="3673970" y="317881"/>
                  </a:lnTo>
                  <a:lnTo>
                    <a:pt x="3670490" y="319582"/>
                  </a:lnTo>
                  <a:lnTo>
                    <a:pt x="3672573" y="324421"/>
                  </a:lnTo>
                  <a:lnTo>
                    <a:pt x="3679977" y="320789"/>
                  </a:lnTo>
                  <a:close/>
                </a:path>
                <a:path w="4726940" h="506729">
                  <a:moveTo>
                    <a:pt x="3699802" y="311200"/>
                  </a:moveTo>
                  <a:lnTo>
                    <a:pt x="3697287" y="306565"/>
                  </a:lnTo>
                  <a:lnTo>
                    <a:pt x="3693795" y="308254"/>
                  </a:lnTo>
                  <a:lnTo>
                    <a:pt x="3690302" y="309943"/>
                  </a:lnTo>
                  <a:lnTo>
                    <a:pt x="3692372" y="314782"/>
                  </a:lnTo>
                  <a:lnTo>
                    <a:pt x="3699802" y="311200"/>
                  </a:lnTo>
                  <a:close/>
                </a:path>
                <a:path w="4726940" h="506729">
                  <a:moveTo>
                    <a:pt x="3719639" y="301637"/>
                  </a:moveTo>
                  <a:lnTo>
                    <a:pt x="3717137" y="296989"/>
                  </a:lnTo>
                  <a:lnTo>
                    <a:pt x="3713645" y="298665"/>
                  </a:lnTo>
                  <a:lnTo>
                    <a:pt x="3710152" y="300355"/>
                  </a:lnTo>
                  <a:lnTo>
                    <a:pt x="3712210" y="305206"/>
                  </a:lnTo>
                  <a:lnTo>
                    <a:pt x="3719639" y="301637"/>
                  </a:lnTo>
                  <a:close/>
                </a:path>
                <a:path w="4726940" h="506729">
                  <a:moveTo>
                    <a:pt x="3739527" y="292176"/>
                  </a:moveTo>
                  <a:lnTo>
                    <a:pt x="3737051" y="287528"/>
                  </a:lnTo>
                  <a:lnTo>
                    <a:pt x="3733546" y="289191"/>
                  </a:lnTo>
                  <a:lnTo>
                    <a:pt x="3730040" y="290855"/>
                  </a:lnTo>
                  <a:lnTo>
                    <a:pt x="3732072" y="295719"/>
                  </a:lnTo>
                  <a:lnTo>
                    <a:pt x="3739527" y="292176"/>
                  </a:lnTo>
                  <a:close/>
                </a:path>
                <a:path w="4726940" h="506729">
                  <a:moveTo>
                    <a:pt x="3759454" y="282790"/>
                  </a:moveTo>
                  <a:lnTo>
                    <a:pt x="3756990" y="278130"/>
                  </a:lnTo>
                  <a:lnTo>
                    <a:pt x="3753472" y="279768"/>
                  </a:lnTo>
                  <a:lnTo>
                    <a:pt x="3749954" y="281406"/>
                  </a:lnTo>
                  <a:lnTo>
                    <a:pt x="3751973" y="286270"/>
                  </a:lnTo>
                  <a:lnTo>
                    <a:pt x="3759454" y="282790"/>
                  </a:lnTo>
                  <a:close/>
                </a:path>
                <a:path w="4726940" h="506729">
                  <a:moveTo>
                    <a:pt x="3779393" y="273469"/>
                  </a:moveTo>
                  <a:lnTo>
                    <a:pt x="3776954" y="268808"/>
                  </a:lnTo>
                  <a:lnTo>
                    <a:pt x="3773436" y="270446"/>
                  </a:lnTo>
                  <a:lnTo>
                    <a:pt x="3769918" y="272084"/>
                  </a:lnTo>
                  <a:lnTo>
                    <a:pt x="3771912" y="276961"/>
                  </a:lnTo>
                  <a:lnTo>
                    <a:pt x="3779393" y="273469"/>
                  </a:lnTo>
                  <a:close/>
                </a:path>
                <a:path w="4726940" h="506729">
                  <a:moveTo>
                    <a:pt x="3799395" y="264248"/>
                  </a:moveTo>
                  <a:lnTo>
                    <a:pt x="3796982" y="259575"/>
                  </a:lnTo>
                  <a:lnTo>
                    <a:pt x="3793452" y="261188"/>
                  </a:lnTo>
                  <a:lnTo>
                    <a:pt x="3789921" y="262801"/>
                  </a:lnTo>
                  <a:lnTo>
                    <a:pt x="3791902" y="267690"/>
                  </a:lnTo>
                  <a:lnTo>
                    <a:pt x="3799395" y="264248"/>
                  </a:lnTo>
                  <a:close/>
                </a:path>
                <a:path w="4726940" h="506729">
                  <a:moveTo>
                    <a:pt x="3819423" y="255092"/>
                  </a:moveTo>
                  <a:lnTo>
                    <a:pt x="3817023" y="250405"/>
                  </a:lnTo>
                  <a:lnTo>
                    <a:pt x="3813492" y="252018"/>
                  </a:lnTo>
                  <a:lnTo>
                    <a:pt x="3809962" y="253631"/>
                  </a:lnTo>
                  <a:lnTo>
                    <a:pt x="3811917" y="258521"/>
                  </a:lnTo>
                  <a:lnTo>
                    <a:pt x="3819423" y="255092"/>
                  </a:lnTo>
                  <a:close/>
                </a:path>
                <a:path w="4726940" h="506729">
                  <a:moveTo>
                    <a:pt x="3839514" y="246075"/>
                  </a:moveTo>
                  <a:lnTo>
                    <a:pt x="3837140" y="241376"/>
                  </a:lnTo>
                  <a:lnTo>
                    <a:pt x="3833596" y="242963"/>
                  </a:lnTo>
                  <a:lnTo>
                    <a:pt x="3830053" y="244551"/>
                  </a:lnTo>
                  <a:lnTo>
                    <a:pt x="3831983" y="249453"/>
                  </a:lnTo>
                  <a:lnTo>
                    <a:pt x="3839514" y="246075"/>
                  </a:lnTo>
                  <a:close/>
                </a:path>
                <a:path w="4726940" h="506729">
                  <a:moveTo>
                    <a:pt x="3859619" y="237109"/>
                  </a:moveTo>
                  <a:lnTo>
                    <a:pt x="3857256" y="232397"/>
                  </a:lnTo>
                  <a:lnTo>
                    <a:pt x="3853713" y="233959"/>
                  </a:lnTo>
                  <a:lnTo>
                    <a:pt x="3850170" y="235546"/>
                  </a:lnTo>
                  <a:lnTo>
                    <a:pt x="3852075" y="240461"/>
                  </a:lnTo>
                  <a:lnTo>
                    <a:pt x="3855847" y="238772"/>
                  </a:lnTo>
                  <a:lnTo>
                    <a:pt x="3859619" y="237109"/>
                  </a:lnTo>
                  <a:close/>
                </a:path>
                <a:path w="4726940" h="506729">
                  <a:moveTo>
                    <a:pt x="3879786" y="228295"/>
                  </a:moveTo>
                  <a:lnTo>
                    <a:pt x="3877462" y="223570"/>
                  </a:lnTo>
                  <a:lnTo>
                    <a:pt x="3873906" y="225120"/>
                  </a:lnTo>
                  <a:lnTo>
                    <a:pt x="3870350" y="226669"/>
                  </a:lnTo>
                  <a:lnTo>
                    <a:pt x="3872230" y="231597"/>
                  </a:lnTo>
                  <a:lnTo>
                    <a:pt x="3879786" y="228295"/>
                  </a:lnTo>
                  <a:close/>
                </a:path>
                <a:path w="4726940" h="506729">
                  <a:moveTo>
                    <a:pt x="3900005" y="219544"/>
                  </a:moveTo>
                  <a:lnTo>
                    <a:pt x="3897693" y="214807"/>
                  </a:lnTo>
                  <a:lnTo>
                    <a:pt x="3894124" y="216331"/>
                  </a:lnTo>
                  <a:lnTo>
                    <a:pt x="3890556" y="217855"/>
                  </a:lnTo>
                  <a:lnTo>
                    <a:pt x="3892410" y="222783"/>
                  </a:lnTo>
                  <a:lnTo>
                    <a:pt x="3900005" y="219544"/>
                  </a:lnTo>
                  <a:close/>
                </a:path>
                <a:path w="4726940" h="506729">
                  <a:moveTo>
                    <a:pt x="3920261" y="210908"/>
                  </a:moveTo>
                  <a:lnTo>
                    <a:pt x="3917975" y="206159"/>
                  </a:lnTo>
                  <a:lnTo>
                    <a:pt x="3914406" y="207683"/>
                  </a:lnTo>
                  <a:lnTo>
                    <a:pt x="3910838" y="209207"/>
                  </a:lnTo>
                  <a:lnTo>
                    <a:pt x="3912666" y="214147"/>
                  </a:lnTo>
                  <a:lnTo>
                    <a:pt x="3920261" y="210908"/>
                  </a:lnTo>
                  <a:close/>
                </a:path>
                <a:path w="4726940" h="506729">
                  <a:moveTo>
                    <a:pt x="3940568" y="202399"/>
                  </a:moveTo>
                  <a:lnTo>
                    <a:pt x="3938308" y="197637"/>
                  </a:lnTo>
                  <a:lnTo>
                    <a:pt x="3934726" y="199123"/>
                  </a:lnTo>
                  <a:lnTo>
                    <a:pt x="3931145" y="200609"/>
                  </a:lnTo>
                  <a:lnTo>
                    <a:pt x="3932948" y="205562"/>
                  </a:lnTo>
                  <a:lnTo>
                    <a:pt x="3940568" y="202399"/>
                  </a:lnTo>
                  <a:close/>
                </a:path>
                <a:path w="4726940" h="506729">
                  <a:moveTo>
                    <a:pt x="3960888" y="193967"/>
                  </a:moveTo>
                  <a:lnTo>
                    <a:pt x="3958666" y="189191"/>
                  </a:lnTo>
                  <a:lnTo>
                    <a:pt x="3955084" y="190677"/>
                  </a:lnTo>
                  <a:lnTo>
                    <a:pt x="3951503" y="192163"/>
                  </a:lnTo>
                  <a:lnTo>
                    <a:pt x="3953281" y="197129"/>
                  </a:lnTo>
                  <a:lnTo>
                    <a:pt x="3960888" y="193967"/>
                  </a:lnTo>
                  <a:close/>
                </a:path>
                <a:path w="4726940" h="506729">
                  <a:moveTo>
                    <a:pt x="3981310" y="185724"/>
                  </a:moveTo>
                  <a:lnTo>
                    <a:pt x="3979113" y="180936"/>
                  </a:lnTo>
                  <a:lnTo>
                    <a:pt x="3975519" y="182384"/>
                  </a:lnTo>
                  <a:lnTo>
                    <a:pt x="3971925" y="183832"/>
                  </a:lnTo>
                  <a:lnTo>
                    <a:pt x="3973665" y="188810"/>
                  </a:lnTo>
                  <a:lnTo>
                    <a:pt x="3981310" y="185724"/>
                  </a:lnTo>
                  <a:close/>
                </a:path>
                <a:path w="4726940" h="506729">
                  <a:moveTo>
                    <a:pt x="4001744" y="177533"/>
                  </a:moveTo>
                  <a:lnTo>
                    <a:pt x="3999573" y="172732"/>
                  </a:lnTo>
                  <a:lnTo>
                    <a:pt x="3995966" y="174142"/>
                  </a:lnTo>
                  <a:lnTo>
                    <a:pt x="3992372" y="175590"/>
                  </a:lnTo>
                  <a:lnTo>
                    <a:pt x="3994073" y="180568"/>
                  </a:lnTo>
                  <a:lnTo>
                    <a:pt x="3997909" y="179031"/>
                  </a:lnTo>
                  <a:lnTo>
                    <a:pt x="4001744" y="177533"/>
                  </a:lnTo>
                  <a:close/>
                </a:path>
                <a:path w="4726940" h="506729">
                  <a:moveTo>
                    <a:pt x="4022255" y="169532"/>
                  </a:moveTo>
                  <a:lnTo>
                    <a:pt x="4020121" y="164719"/>
                  </a:lnTo>
                  <a:lnTo>
                    <a:pt x="4016502" y="166128"/>
                  </a:lnTo>
                  <a:lnTo>
                    <a:pt x="4012882" y="167538"/>
                  </a:lnTo>
                  <a:lnTo>
                    <a:pt x="4014571" y="172529"/>
                  </a:lnTo>
                  <a:lnTo>
                    <a:pt x="4022255" y="169532"/>
                  </a:lnTo>
                  <a:close/>
                </a:path>
                <a:path w="4726940" h="506729">
                  <a:moveTo>
                    <a:pt x="4042803" y="161620"/>
                  </a:moveTo>
                  <a:lnTo>
                    <a:pt x="4040695" y="156794"/>
                  </a:lnTo>
                  <a:lnTo>
                    <a:pt x="4037063" y="158165"/>
                  </a:lnTo>
                  <a:lnTo>
                    <a:pt x="4033431" y="159537"/>
                  </a:lnTo>
                  <a:lnTo>
                    <a:pt x="4035082" y="164541"/>
                  </a:lnTo>
                  <a:lnTo>
                    <a:pt x="4042803" y="161620"/>
                  </a:lnTo>
                  <a:close/>
                </a:path>
                <a:path w="4726940" h="506729">
                  <a:moveTo>
                    <a:pt x="4063403" y="153847"/>
                  </a:moveTo>
                  <a:lnTo>
                    <a:pt x="4061333" y="149009"/>
                  </a:lnTo>
                  <a:lnTo>
                    <a:pt x="4057700" y="150380"/>
                  </a:lnTo>
                  <a:lnTo>
                    <a:pt x="4054068" y="151752"/>
                  </a:lnTo>
                  <a:lnTo>
                    <a:pt x="4055681" y="156768"/>
                  </a:lnTo>
                  <a:lnTo>
                    <a:pt x="4063403" y="153847"/>
                  </a:lnTo>
                  <a:close/>
                </a:path>
                <a:path w="4726940" h="506729">
                  <a:moveTo>
                    <a:pt x="4084066" y="146265"/>
                  </a:moveTo>
                  <a:lnTo>
                    <a:pt x="4082021" y="141414"/>
                  </a:lnTo>
                  <a:lnTo>
                    <a:pt x="4078376" y="142735"/>
                  </a:lnTo>
                  <a:lnTo>
                    <a:pt x="4074731" y="144056"/>
                  </a:lnTo>
                  <a:lnTo>
                    <a:pt x="4076306" y="149085"/>
                  </a:lnTo>
                  <a:lnTo>
                    <a:pt x="4084066" y="146265"/>
                  </a:lnTo>
                  <a:close/>
                </a:path>
                <a:path w="4726940" h="506729">
                  <a:moveTo>
                    <a:pt x="4104741" y="138734"/>
                  </a:moveTo>
                  <a:lnTo>
                    <a:pt x="4102735" y="133870"/>
                  </a:lnTo>
                  <a:lnTo>
                    <a:pt x="4099090" y="135191"/>
                  </a:lnTo>
                  <a:lnTo>
                    <a:pt x="4095445" y="136512"/>
                  </a:lnTo>
                  <a:lnTo>
                    <a:pt x="4096994" y="141554"/>
                  </a:lnTo>
                  <a:lnTo>
                    <a:pt x="4104741" y="138734"/>
                  </a:lnTo>
                  <a:close/>
                </a:path>
                <a:path w="4726940" h="506729">
                  <a:moveTo>
                    <a:pt x="4125518" y="131470"/>
                  </a:moveTo>
                  <a:lnTo>
                    <a:pt x="4123550" y="126580"/>
                  </a:lnTo>
                  <a:lnTo>
                    <a:pt x="4119892" y="127863"/>
                  </a:lnTo>
                  <a:lnTo>
                    <a:pt x="4116235" y="129146"/>
                  </a:lnTo>
                  <a:lnTo>
                    <a:pt x="4117733" y="134188"/>
                  </a:lnTo>
                  <a:lnTo>
                    <a:pt x="4125518" y="131470"/>
                  </a:lnTo>
                  <a:close/>
                </a:path>
                <a:path w="4726940" h="506729">
                  <a:moveTo>
                    <a:pt x="4146334" y="124282"/>
                  </a:moveTo>
                  <a:lnTo>
                    <a:pt x="4144403" y="119380"/>
                  </a:lnTo>
                  <a:lnTo>
                    <a:pt x="4140720" y="120611"/>
                  </a:lnTo>
                  <a:lnTo>
                    <a:pt x="4137050" y="121856"/>
                  </a:lnTo>
                  <a:lnTo>
                    <a:pt x="4138511" y="126911"/>
                  </a:lnTo>
                  <a:lnTo>
                    <a:pt x="4146334" y="124282"/>
                  </a:lnTo>
                  <a:close/>
                </a:path>
                <a:path w="4726940" h="506729">
                  <a:moveTo>
                    <a:pt x="4167200" y="117284"/>
                  </a:moveTo>
                  <a:lnTo>
                    <a:pt x="4165308" y="112369"/>
                  </a:lnTo>
                  <a:lnTo>
                    <a:pt x="4161625" y="113601"/>
                  </a:lnTo>
                  <a:lnTo>
                    <a:pt x="4157942" y="114833"/>
                  </a:lnTo>
                  <a:lnTo>
                    <a:pt x="4159377" y="119900"/>
                  </a:lnTo>
                  <a:lnTo>
                    <a:pt x="4167200" y="117284"/>
                  </a:lnTo>
                  <a:close/>
                </a:path>
                <a:path w="4726940" h="506729">
                  <a:moveTo>
                    <a:pt x="4188117" y="110439"/>
                  </a:moveTo>
                  <a:lnTo>
                    <a:pt x="4186263" y="105511"/>
                  </a:lnTo>
                  <a:lnTo>
                    <a:pt x="4182567" y="106692"/>
                  </a:lnTo>
                  <a:lnTo>
                    <a:pt x="4178871" y="107873"/>
                  </a:lnTo>
                  <a:lnTo>
                    <a:pt x="4180268" y="112953"/>
                  </a:lnTo>
                  <a:lnTo>
                    <a:pt x="4188117" y="110439"/>
                  </a:lnTo>
                  <a:close/>
                </a:path>
                <a:path w="4726940" h="506729">
                  <a:moveTo>
                    <a:pt x="4209084" y="103733"/>
                  </a:moveTo>
                  <a:lnTo>
                    <a:pt x="4207268" y="98793"/>
                  </a:lnTo>
                  <a:lnTo>
                    <a:pt x="4203573" y="99974"/>
                  </a:lnTo>
                  <a:lnTo>
                    <a:pt x="4199877" y="101155"/>
                  </a:lnTo>
                  <a:lnTo>
                    <a:pt x="4201236" y="106248"/>
                  </a:lnTo>
                  <a:lnTo>
                    <a:pt x="4209084" y="103733"/>
                  </a:lnTo>
                  <a:close/>
                </a:path>
                <a:path w="4726940" h="506729">
                  <a:moveTo>
                    <a:pt x="4230116" y="97256"/>
                  </a:moveTo>
                  <a:lnTo>
                    <a:pt x="4228338" y="92303"/>
                  </a:lnTo>
                  <a:lnTo>
                    <a:pt x="4224629" y="93433"/>
                  </a:lnTo>
                  <a:lnTo>
                    <a:pt x="4220921" y="94564"/>
                  </a:lnTo>
                  <a:lnTo>
                    <a:pt x="4222229" y="99669"/>
                  </a:lnTo>
                  <a:lnTo>
                    <a:pt x="4230116" y="97256"/>
                  </a:lnTo>
                  <a:close/>
                </a:path>
                <a:path w="4726940" h="506729">
                  <a:moveTo>
                    <a:pt x="4251172" y="90881"/>
                  </a:moveTo>
                  <a:lnTo>
                    <a:pt x="4249445" y="85902"/>
                  </a:lnTo>
                  <a:lnTo>
                    <a:pt x="4245724" y="87007"/>
                  </a:lnTo>
                  <a:lnTo>
                    <a:pt x="4242016" y="88138"/>
                  </a:lnTo>
                  <a:lnTo>
                    <a:pt x="4243286" y="93256"/>
                  </a:lnTo>
                  <a:lnTo>
                    <a:pt x="4247223" y="92049"/>
                  </a:lnTo>
                  <a:lnTo>
                    <a:pt x="4251172" y="90881"/>
                  </a:lnTo>
                  <a:close/>
                </a:path>
                <a:path w="4726940" h="506729">
                  <a:moveTo>
                    <a:pt x="4272318" y="84785"/>
                  </a:moveTo>
                  <a:lnTo>
                    <a:pt x="4270641" y="79794"/>
                  </a:lnTo>
                  <a:lnTo>
                    <a:pt x="4266908" y="80873"/>
                  </a:lnTo>
                  <a:lnTo>
                    <a:pt x="4263174" y="81953"/>
                  </a:lnTo>
                  <a:lnTo>
                    <a:pt x="4264406" y="87071"/>
                  </a:lnTo>
                  <a:lnTo>
                    <a:pt x="4272318" y="84785"/>
                  </a:lnTo>
                  <a:close/>
                </a:path>
                <a:path w="4726940" h="506729">
                  <a:moveTo>
                    <a:pt x="4293501" y="78816"/>
                  </a:moveTo>
                  <a:lnTo>
                    <a:pt x="4291863" y="73812"/>
                  </a:lnTo>
                  <a:lnTo>
                    <a:pt x="4288117" y="74828"/>
                  </a:lnTo>
                  <a:lnTo>
                    <a:pt x="4284370" y="75844"/>
                  </a:lnTo>
                  <a:lnTo>
                    <a:pt x="4285551" y="80987"/>
                  </a:lnTo>
                  <a:lnTo>
                    <a:pt x="4293501" y="78816"/>
                  </a:lnTo>
                  <a:close/>
                </a:path>
                <a:path w="4726940" h="506729">
                  <a:moveTo>
                    <a:pt x="4314749" y="73037"/>
                  </a:moveTo>
                  <a:lnTo>
                    <a:pt x="4313148" y="68021"/>
                  </a:lnTo>
                  <a:lnTo>
                    <a:pt x="4309402" y="69037"/>
                  </a:lnTo>
                  <a:lnTo>
                    <a:pt x="4305655" y="70053"/>
                  </a:lnTo>
                  <a:lnTo>
                    <a:pt x="4306786" y="75209"/>
                  </a:lnTo>
                  <a:lnTo>
                    <a:pt x="4314749" y="73037"/>
                  </a:lnTo>
                  <a:close/>
                </a:path>
                <a:path w="4726940" h="506729">
                  <a:moveTo>
                    <a:pt x="4336034" y="67487"/>
                  </a:moveTo>
                  <a:lnTo>
                    <a:pt x="4334484" y="62445"/>
                  </a:lnTo>
                  <a:lnTo>
                    <a:pt x="4330725" y="63411"/>
                  </a:lnTo>
                  <a:lnTo>
                    <a:pt x="4326966" y="64376"/>
                  </a:lnTo>
                  <a:lnTo>
                    <a:pt x="4328045" y="69519"/>
                  </a:lnTo>
                  <a:lnTo>
                    <a:pt x="4336034" y="67487"/>
                  </a:lnTo>
                  <a:close/>
                </a:path>
                <a:path w="4726940" h="506729">
                  <a:moveTo>
                    <a:pt x="4357370" y="62039"/>
                  </a:moveTo>
                  <a:lnTo>
                    <a:pt x="4355858" y="56984"/>
                  </a:lnTo>
                  <a:lnTo>
                    <a:pt x="4352099" y="57950"/>
                  </a:lnTo>
                  <a:lnTo>
                    <a:pt x="4348340" y="58915"/>
                  </a:lnTo>
                  <a:lnTo>
                    <a:pt x="4349381" y="64071"/>
                  </a:lnTo>
                  <a:lnTo>
                    <a:pt x="4357370" y="62039"/>
                  </a:lnTo>
                  <a:close/>
                </a:path>
                <a:path w="4726940" h="506729">
                  <a:moveTo>
                    <a:pt x="4378769" y="56934"/>
                  </a:moveTo>
                  <a:lnTo>
                    <a:pt x="4377309" y="51866"/>
                  </a:lnTo>
                  <a:lnTo>
                    <a:pt x="4373537" y="52768"/>
                  </a:lnTo>
                  <a:lnTo>
                    <a:pt x="4369765" y="53670"/>
                  </a:lnTo>
                  <a:lnTo>
                    <a:pt x="4370743" y="58839"/>
                  </a:lnTo>
                  <a:lnTo>
                    <a:pt x="4378769" y="56934"/>
                  </a:lnTo>
                  <a:close/>
                </a:path>
                <a:path w="4726940" h="506729">
                  <a:moveTo>
                    <a:pt x="4400194" y="51930"/>
                  </a:moveTo>
                  <a:lnTo>
                    <a:pt x="4398784" y="46850"/>
                  </a:lnTo>
                  <a:lnTo>
                    <a:pt x="4395000" y="47688"/>
                  </a:lnTo>
                  <a:lnTo>
                    <a:pt x="4391215" y="48539"/>
                  </a:lnTo>
                  <a:lnTo>
                    <a:pt x="4392155" y="53733"/>
                  </a:lnTo>
                  <a:lnTo>
                    <a:pt x="4396168" y="52819"/>
                  </a:lnTo>
                  <a:lnTo>
                    <a:pt x="4400194" y="51930"/>
                  </a:lnTo>
                  <a:close/>
                </a:path>
                <a:path w="4726940" h="506729">
                  <a:moveTo>
                    <a:pt x="4421683" y="47205"/>
                  </a:moveTo>
                  <a:lnTo>
                    <a:pt x="4420324" y="42113"/>
                  </a:lnTo>
                  <a:lnTo>
                    <a:pt x="4416539" y="42951"/>
                  </a:lnTo>
                  <a:lnTo>
                    <a:pt x="4412742" y="43789"/>
                  </a:lnTo>
                  <a:lnTo>
                    <a:pt x="4413631" y="48983"/>
                  </a:lnTo>
                  <a:lnTo>
                    <a:pt x="4421683" y="47205"/>
                  </a:lnTo>
                  <a:close/>
                </a:path>
                <a:path w="4726940" h="506729">
                  <a:moveTo>
                    <a:pt x="4443222" y="42672"/>
                  </a:moveTo>
                  <a:lnTo>
                    <a:pt x="4441926" y="37566"/>
                  </a:lnTo>
                  <a:lnTo>
                    <a:pt x="4438116" y="38341"/>
                  </a:lnTo>
                  <a:lnTo>
                    <a:pt x="4434306" y="39103"/>
                  </a:lnTo>
                  <a:lnTo>
                    <a:pt x="4435145" y="44310"/>
                  </a:lnTo>
                  <a:lnTo>
                    <a:pt x="4443222" y="42672"/>
                  </a:lnTo>
                  <a:close/>
                </a:path>
                <a:path w="4726940" h="506729">
                  <a:moveTo>
                    <a:pt x="4464786" y="38315"/>
                  </a:moveTo>
                  <a:lnTo>
                    <a:pt x="4463542" y="33197"/>
                  </a:lnTo>
                  <a:lnTo>
                    <a:pt x="4459732" y="33972"/>
                  </a:lnTo>
                  <a:lnTo>
                    <a:pt x="4455922" y="34747"/>
                  </a:lnTo>
                  <a:lnTo>
                    <a:pt x="4456709" y="39954"/>
                  </a:lnTo>
                  <a:lnTo>
                    <a:pt x="4464786" y="38315"/>
                  </a:lnTo>
                  <a:close/>
                </a:path>
                <a:path w="4726940" h="506729">
                  <a:moveTo>
                    <a:pt x="4486427" y="34290"/>
                  </a:moveTo>
                  <a:lnTo>
                    <a:pt x="4485233" y="29159"/>
                  </a:lnTo>
                  <a:lnTo>
                    <a:pt x="4481411" y="29857"/>
                  </a:lnTo>
                  <a:lnTo>
                    <a:pt x="4477588" y="30556"/>
                  </a:lnTo>
                  <a:lnTo>
                    <a:pt x="4478312" y="35775"/>
                  </a:lnTo>
                  <a:lnTo>
                    <a:pt x="4486427" y="34290"/>
                  </a:lnTo>
                  <a:close/>
                </a:path>
                <a:path w="4726940" h="506729">
                  <a:moveTo>
                    <a:pt x="4508068" y="30365"/>
                  </a:moveTo>
                  <a:lnTo>
                    <a:pt x="4506925" y="25209"/>
                  </a:lnTo>
                  <a:lnTo>
                    <a:pt x="4503102" y="25882"/>
                  </a:lnTo>
                  <a:lnTo>
                    <a:pt x="4499280" y="26581"/>
                  </a:lnTo>
                  <a:lnTo>
                    <a:pt x="4499953" y="31813"/>
                  </a:lnTo>
                  <a:lnTo>
                    <a:pt x="4504004" y="31064"/>
                  </a:lnTo>
                  <a:lnTo>
                    <a:pt x="4508068" y="30365"/>
                  </a:lnTo>
                  <a:close/>
                </a:path>
                <a:path w="4726940" h="506729">
                  <a:moveTo>
                    <a:pt x="4529785" y="26797"/>
                  </a:moveTo>
                  <a:lnTo>
                    <a:pt x="4528705" y="21640"/>
                  </a:lnTo>
                  <a:lnTo>
                    <a:pt x="4524870" y="22275"/>
                  </a:lnTo>
                  <a:lnTo>
                    <a:pt x="4521035" y="22910"/>
                  </a:lnTo>
                  <a:lnTo>
                    <a:pt x="4521657" y="28143"/>
                  </a:lnTo>
                  <a:lnTo>
                    <a:pt x="4529785" y="26797"/>
                  </a:lnTo>
                  <a:close/>
                </a:path>
                <a:path w="4726940" h="506729">
                  <a:moveTo>
                    <a:pt x="4551527" y="23393"/>
                  </a:moveTo>
                  <a:lnTo>
                    <a:pt x="4550499" y="18224"/>
                  </a:lnTo>
                  <a:lnTo>
                    <a:pt x="4546651" y="18783"/>
                  </a:lnTo>
                  <a:lnTo>
                    <a:pt x="4542802" y="19342"/>
                  </a:lnTo>
                  <a:lnTo>
                    <a:pt x="4543361" y="24574"/>
                  </a:lnTo>
                  <a:lnTo>
                    <a:pt x="4551527" y="23393"/>
                  </a:lnTo>
                  <a:close/>
                </a:path>
                <a:path w="4726940" h="506729">
                  <a:moveTo>
                    <a:pt x="4573295" y="20231"/>
                  </a:moveTo>
                  <a:lnTo>
                    <a:pt x="4572330" y="15049"/>
                  </a:lnTo>
                  <a:lnTo>
                    <a:pt x="4568482" y="15608"/>
                  </a:lnTo>
                  <a:lnTo>
                    <a:pt x="4564646" y="16167"/>
                  </a:lnTo>
                  <a:lnTo>
                    <a:pt x="4565142" y="21412"/>
                  </a:lnTo>
                  <a:lnTo>
                    <a:pt x="4573295" y="20231"/>
                  </a:lnTo>
                  <a:close/>
                </a:path>
                <a:path w="4726940" h="506729">
                  <a:moveTo>
                    <a:pt x="4595101" y="17373"/>
                  </a:moveTo>
                  <a:lnTo>
                    <a:pt x="4594187" y="12179"/>
                  </a:lnTo>
                  <a:lnTo>
                    <a:pt x="4590339" y="12661"/>
                  </a:lnTo>
                  <a:lnTo>
                    <a:pt x="4586490" y="13144"/>
                  </a:lnTo>
                  <a:lnTo>
                    <a:pt x="4586922" y="18389"/>
                  </a:lnTo>
                  <a:lnTo>
                    <a:pt x="4595101" y="17373"/>
                  </a:lnTo>
                  <a:close/>
                </a:path>
                <a:path w="4726940" h="506729">
                  <a:moveTo>
                    <a:pt x="4616932" y="14630"/>
                  </a:moveTo>
                  <a:lnTo>
                    <a:pt x="4616081" y="9436"/>
                  </a:lnTo>
                  <a:lnTo>
                    <a:pt x="4612233" y="9918"/>
                  </a:lnTo>
                  <a:lnTo>
                    <a:pt x="4608385" y="10401"/>
                  </a:lnTo>
                  <a:lnTo>
                    <a:pt x="4608766" y="15659"/>
                  </a:lnTo>
                  <a:lnTo>
                    <a:pt x="4616932" y="14630"/>
                  </a:lnTo>
                  <a:close/>
                </a:path>
                <a:path w="4726940" h="506729">
                  <a:moveTo>
                    <a:pt x="4638814" y="12319"/>
                  </a:moveTo>
                  <a:lnTo>
                    <a:pt x="4638027" y="7112"/>
                  </a:lnTo>
                  <a:lnTo>
                    <a:pt x="4634166" y="7518"/>
                  </a:lnTo>
                  <a:lnTo>
                    <a:pt x="4630305" y="7924"/>
                  </a:lnTo>
                  <a:lnTo>
                    <a:pt x="4630623" y="13182"/>
                  </a:lnTo>
                  <a:lnTo>
                    <a:pt x="4638814" y="12319"/>
                  </a:lnTo>
                  <a:close/>
                </a:path>
                <a:path w="4726940" h="506729">
                  <a:moveTo>
                    <a:pt x="4660709" y="10121"/>
                  </a:moveTo>
                  <a:lnTo>
                    <a:pt x="4659985" y="4902"/>
                  </a:lnTo>
                  <a:lnTo>
                    <a:pt x="4656112" y="5232"/>
                  </a:lnTo>
                  <a:lnTo>
                    <a:pt x="4652251" y="5588"/>
                  </a:lnTo>
                  <a:lnTo>
                    <a:pt x="4652505" y="10858"/>
                  </a:lnTo>
                  <a:lnTo>
                    <a:pt x="4656607" y="10477"/>
                  </a:lnTo>
                  <a:lnTo>
                    <a:pt x="4660709" y="10121"/>
                  </a:lnTo>
                  <a:close/>
                </a:path>
                <a:path w="4726940" h="506729">
                  <a:moveTo>
                    <a:pt x="4682629" y="8280"/>
                  </a:moveTo>
                  <a:lnTo>
                    <a:pt x="4681969" y="3048"/>
                  </a:lnTo>
                  <a:lnTo>
                    <a:pt x="4678096" y="3378"/>
                  </a:lnTo>
                  <a:lnTo>
                    <a:pt x="4674222" y="3708"/>
                  </a:lnTo>
                  <a:lnTo>
                    <a:pt x="4674425" y="8966"/>
                  </a:lnTo>
                  <a:lnTo>
                    <a:pt x="4682629" y="8280"/>
                  </a:lnTo>
                  <a:close/>
                </a:path>
                <a:path w="4726940" h="506729">
                  <a:moveTo>
                    <a:pt x="4704575" y="6654"/>
                  </a:moveTo>
                  <a:lnTo>
                    <a:pt x="4703965" y="1409"/>
                  </a:lnTo>
                  <a:lnTo>
                    <a:pt x="4700092" y="1663"/>
                  </a:lnTo>
                  <a:lnTo>
                    <a:pt x="4696218" y="1917"/>
                  </a:lnTo>
                  <a:lnTo>
                    <a:pt x="4696345" y="7175"/>
                  </a:lnTo>
                  <a:lnTo>
                    <a:pt x="4704575" y="6654"/>
                  </a:lnTo>
                  <a:close/>
                </a:path>
                <a:path w="4726940" h="506729">
                  <a:moveTo>
                    <a:pt x="4726521" y="5245"/>
                  </a:moveTo>
                  <a:lnTo>
                    <a:pt x="4725975" y="0"/>
                  </a:lnTo>
                  <a:lnTo>
                    <a:pt x="4722101" y="254"/>
                  </a:lnTo>
                  <a:lnTo>
                    <a:pt x="4718228" y="508"/>
                  </a:lnTo>
                  <a:lnTo>
                    <a:pt x="4718291" y="5765"/>
                  </a:lnTo>
                  <a:lnTo>
                    <a:pt x="4726521" y="52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 descr=""/>
            <p:cNvSpPr/>
            <p:nvPr/>
          </p:nvSpPr>
          <p:spPr>
            <a:xfrm>
              <a:off x="820178" y="5357621"/>
              <a:ext cx="1230630" cy="911225"/>
            </a:xfrm>
            <a:custGeom>
              <a:avLst/>
              <a:gdLst/>
              <a:ahLst/>
              <a:cxnLst/>
              <a:rect l="l" t="t" r="r" b="b"/>
              <a:pathLst>
                <a:path w="1230630" h="911225">
                  <a:moveTo>
                    <a:pt x="9194" y="5803"/>
                  </a:moveTo>
                  <a:lnTo>
                    <a:pt x="6654" y="2908"/>
                  </a:lnTo>
                  <a:lnTo>
                    <a:pt x="4114" y="0"/>
                  </a:lnTo>
                  <a:lnTo>
                    <a:pt x="0" y="3302"/>
                  </a:lnTo>
                  <a:lnTo>
                    <a:pt x="5422" y="9486"/>
                  </a:lnTo>
                  <a:lnTo>
                    <a:pt x="9194" y="5803"/>
                  </a:lnTo>
                  <a:close/>
                </a:path>
                <a:path w="1230630" h="911225">
                  <a:moveTo>
                    <a:pt x="23850" y="22123"/>
                  </a:moveTo>
                  <a:lnTo>
                    <a:pt x="21272" y="19253"/>
                  </a:lnTo>
                  <a:lnTo>
                    <a:pt x="18694" y="16383"/>
                  </a:lnTo>
                  <a:lnTo>
                    <a:pt x="14592" y="19685"/>
                  </a:lnTo>
                  <a:lnTo>
                    <a:pt x="20091" y="25819"/>
                  </a:lnTo>
                  <a:lnTo>
                    <a:pt x="23850" y="22123"/>
                  </a:lnTo>
                  <a:close/>
                </a:path>
                <a:path w="1230630" h="911225">
                  <a:moveTo>
                    <a:pt x="38493" y="38455"/>
                  </a:moveTo>
                  <a:lnTo>
                    <a:pt x="35915" y="35585"/>
                  </a:lnTo>
                  <a:lnTo>
                    <a:pt x="33337" y="32715"/>
                  </a:lnTo>
                  <a:lnTo>
                    <a:pt x="29260" y="36042"/>
                  </a:lnTo>
                  <a:lnTo>
                    <a:pt x="34747" y="42164"/>
                  </a:lnTo>
                  <a:lnTo>
                    <a:pt x="38493" y="38455"/>
                  </a:lnTo>
                  <a:close/>
                </a:path>
                <a:path w="1230630" h="911225">
                  <a:moveTo>
                    <a:pt x="53124" y="54787"/>
                  </a:moveTo>
                  <a:lnTo>
                    <a:pt x="50546" y="51917"/>
                  </a:lnTo>
                  <a:lnTo>
                    <a:pt x="47967" y="49047"/>
                  </a:lnTo>
                  <a:lnTo>
                    <a:pt x="43903" y="52387"/>
                  </a:lnTo>
                  <a:lnTo>
                    <a:pt x="49390" y="58508"/>
                  </a:lnTo>
                  <a:lnTo>
                    <a:pt x="53124" y="54787"/>
                  </a:lnTo>
                  <a:close/>
                </a:path>
                <a:path w="1230630" h="911225">
                  <a:moveTo>
                    <a:pt x="67945" y="70954"/>
                  </a:moveTo>
                  <a:lnTo>
                    <a:pt x="65341" y="68110"/>
                  </a:lnTo>
                  <a:lnTo>
                    <a:pt x="62725" y="65265"/>
                  </a:lnTo>
                  <a:lnTo>
                    <a:pt x="58674" y="68630"/>
                  </a:lnTo>
                  <a:lnTo>
                    <a:pt x="64236" y="74688"/>
                  </a:lnTo>
                  <a:lnTo>
                    <a:pt x="67945" y="70954"/>
                  </a:lnTo>
                  <a:close/>
                </a:path>
                <a:path w="1230630" h="911225">
                  <a:moveTo>
                    <a:pt x="82791" y="87109"/>
                  </a:moveTo>
                  <a:lnTo>
                    <a:pt x="80175" y="84264"/>
                  </a:lnTo>
                  <a:lnTo>
                    <a:pt x="77571" y="81419"/>
                  </a:lnTo>
                  <a:lnTo>
                    <a:pt x="73520" y="84797"/>
                  </a:lnTo>
                  <a:lnTo>
                    <a:pt x="79082" y="90855"/>
                  </a:lnTo>
                  <a:lnTo>
                    <a:pt x="82791" y="87109"/>
                  </a:lnTo>
                  <a:close/>
                </a:path>
                <a:path w="1230630" h="911225">
                  <a:moveTo>
                    <a:pt x="97637" y="103251"/>
                  </a:moveTo>
                  <a:lnTo>
                    <a:pt x="95021" y="100406"/>
                  </a:lnTo>
                  <a:lnTo>
                    <a:pt x="92417" y="97561"/>
                  </a:lnTo>
                  <a:lnTo>
                    <a:pt x="88379" y="100952"/>
                  </a:lnTo>
                  <a:lnTo>
                    <a:pt x="93954" y="107010"/>
                  </a:lnTo>
                  <a:lnTo>
                    <a:pt x="97637" y="103251"/>
                  </a:lnTo>
                  <a:close/>
                </a:path>
                <a:path w="1230630" h="911225">
                  <a:moveTo>
                    <a:pt x="112636" y="119240"/>
                  </a:moveTo>
                  <a:lnTo>
                    <a:pt x="109994" y="116433"/>
                  </a:lnTo>
                  <a:lnTo>
                    <a:pt x="107353" y="113626"/>
                  </a:lnTo>
                  <a:lnTo>
                    <a:pt x="103327" y="117043"/>
                  </a:lnTo>
                  <a:lnTo>
                    <a:pt x="108978" y="123024"/>
                  </a:lnTo>
                  <a:lnTo>
                    <a:pt x="112636" y="119240"/>
                  </a:lnTo>
                  <a:close/>
                </a:path>
                <a:path w="1230630" h="911225">
                  <a:moveTo>
                    <a:pt x="127685" y="135178"/>
                  </a:moveTo>
                  <a:lnTo>
                    <a:pt x="125044" y="132372"/>
                  </a:lnTo>
                  <a:lnTo>
                    <a:pt x="122402" y="129565"/>
                  </a:lnTo>
                  <a:lnTo>
                    <a:pt x="118389" y="132994"/>
                  </a:lnTo>
                  <a:lnTo>
                    <a:pt x="124040" y="138976"/>
                  </a:lnTo>
                  <a:lnTo>
                    <a:pt x="127685" y="135178"/>
                  </a:lnTo>
                  <a:close/>
                </a:path>
                <a:path w="1230630" h="911225">
                  <a:moveTo>
                    <a:pt x="142735" y="151130"/>
                  </a:moveTo>
                  <a:lnTo>
                    <a:pt x="140093" y="148323"/>
                  </a:lnTo>
                  <a:lnTo>
                    <a:pt x="137452" y="145516"/>
                  </a:lnTo>
                  <a:lnTo>
                    <a:pt x="133464" y="148958"/>
                  </a:lnTo>
                  <a:lnTo>
                    <a:pt x="139103" y="154940"/>
                  </a:lnTo>
                  <a:lnTo>
                    <a:pt x="142735" y="151130"/>
                  </a:lnTo>
                  <a:close/>
                </a:path>
                <a:path w="1230630" h="911225">
                  <a:moveTo>
                    <a:pt x="157949" y="166916"/>
                  </a:moveTo>
                  <a:lnTo>
                    <a:pt x="155270" y="164147"/>
                  </a:lnTo>
                  <a:lnTo>
                    <a:pt x="152590" y="161378"/>
                  </a:lnTo>
                  <a:lnTo>
                    <a:pt x="148615" y="164846"/>
                  </a:lnTo>
                  <a:lnTo>
                    <a:pt x="154343" y="170751"/>
                  </a:lnTo>
                  <a:lnTo>
                    <a:pt x="157949" y="166916"/>
                  </a:lnTo>
                  <a:close/>
                </a:path>
                <a:path w="1230630" h="911225">
                  <a:moveTo>
                    <a:pt x="173215" y="182664"/>
                  </a:moveTo>
                  <a:lnTo>
                    <a:pt x="170535" y="179895"/>
                  </a:lnTo>
                  <a:lnTo>
                    <a:pt x="167855" y="177126"/>
                  </a:lnTo>
                  <a:lnTo>
                    <a:pt x="163893" y="180606"/>
                  </a:lnTo>
                  <a:lnTo>
                    <a:pt x="169621" y="186512"/>
                  </a:lnTo>
                  <a:lnTo>
                    <a:pt x="173215" y="182664"/>
                  </a:lnTo>
                  <a:close/>
                </a:path>
                <a:path w="1230630" h="911225">
                  <a:moveTo>
                    <a:pt x="188480" y="198412"/>
                  </a:moveTo>
                  <a:lnTo>
                    <a:pt x="185801" y="195643"/>
                  </a:lnTo>
                  <a:lnTo>
                    <a:pt x="183121" y="192874"/>
                  </a:lnTo>
                  <a:lnTo>
                    <a:pt x="179171" y="196367"/>
                  </a:lnTo>
                  <a:lnTo>
                    <a:pt x="184899" y="202285"/>
                  </a:lnTo>
                  <a:lnTo>
                    <a:pt x="188480" y="198412"/>
                  </a:lnTo>
                  <a:close/>
                </a:path>
                <a:path w="1230630" h="911225">
                  <a:moveTo>
                    <a:pt x="203911" y="213982"/>
                  </a:moveTo>
                  <a:lnTo>
                    <a:pt x="201193" y="211251"/>
                  </a:lnTo>
                  <a:lnTo>
                    <a:pt x="198475" y="208521"/>
                  </a:lnTo>
                  <a:lnTo>
                    <a:pt x="194551" y="212039"/>
                  </a:lnTo>
                  <a:lnTo>
                    <a:pt x="200355" y="217868"/>
                  </a:lnTo>
                  <a:lnTo>
                    <a:pt x="203911" y="213982"/>
                  </a:lnTo>
                  <a:close/>
                </a:path>
                <a:path w="1230630" h="911225">
                  <a:moveTo>
                    <a:pt x="219392" y="229514"/>
                  </a:moveTo>
                  <a:lnTo>
                    <a:pt x="216674" y="226783"/>
                  </a:lnTo>
                  <a:lnTo>
                    <a:pt x="213956" y="224053"/>
                  </a:lnTo>
                  <a:lnTo>
                    <a:pt x="210045" y="227584"/>
                  </a:lnTo>
                  <a:lnTo>
                    <a:pt x="215849" y="233413"/>
                  </a:lnTo>
                  <a:lnTo>
                    <a:pt x="219392" y="229514"/>
                  </a:lnTo>
                  <a:close/>
                </a:path>
                <a:path w="1230630" h="911225">
                  <a:moveTo>
                    <a:pt x="234873" y="245046"/>
                  </a:moveTo>
                  <a:lnTo>
                    <a:pt x="232156" y="242316"/>
                  </a:lnTo>
                  <a:lnTo>
                    <a:pt x="229438" y="239585"/>
                  </a:lnTo>
                  <a:lnTo>
                    <a:pt x="225539" y="243141"/>
                  </a:lnTo>
                  <a:lnTo>
                    <a:pt x="231355" y="248970"/>
                  </a:lnTo>
                  <a:lnTo>
                    <a:pt x="234873" y="245046"/>
                  </a:lnTo>
                  <a:close/>
                </a:path>
                <a:path w="1230630" h="911225">
                  <a:moveTo>
                    <a:pt x="250545" y="260388"/>
                  </a:moveTo>
                  <a:lnTo>
                    <a:pt x="247789" y="257695"/>
                  </a:lnTo>
                  <a:lnTo>
                    <a:pt x="245033" y="255003"/>
                  </a:lnTo>
                  <a:lnTo>
                    <a:pt x="241160" y="258572"/>
                  </a:lnTo>
                  <a:lnTo>
                    <a:pt x="247053" y="264325"/>
                  </a:lnTo>
                  <a:lnTo>
                    <a:pt x="250545" y="260388"/>
                  </a:lnTo>
                  <a:close/>
                </a:path>
                <a:path w="1230630" h="911225">
                  <a:moveTo>
                    <a:pt x="266242" y="275691"/>
                  </a:moveTo>
                  <a:lnTo>
                    <a:pt x="263486" y="272999"/>
                  </a:lnTo>
                  <a:lnTo>
                    <a:pt x="260731" y="270306"/>
                  </a:lnTo>
                  <a:lnTo>
                    <a:pt x="256870" y="273900"/>
                  </a:lnTo>
                  <a:lnTo>
                    <a:pt x="262763" y="279641"/>
                  </a:lnTo>
                  <a:lnTo>
                    <a:pt x="266242" y="275691"/>
                  </a:lnTo>
                  <a:close/>
                </a:path>
                <a:path w="1230630" h="911225">
                  <a:moveTo>
                    <a:pt x="281952" y="290995"/>
                  </a:moveTo>
                  <a:lnTo>
                    <a:pt x="279196" y="288302"/>
                  </a:lnTo>
                  <a:lnTo>
                    <a:pt x="276440" y="285610"/>
                  </a:lnTo>
                  <a:lnTo>
                    <a:pt x="272605" y="289217"/>
                  </a:lnTo>
                  <a:lnTo>
                    <a:pt x="278498" y="294970"/>
                  </a:lnTo>
                  <a:lnTo>
                    <a:pt x="281952" y="290995"/>
                  </a:lnTo>
                  <a:close/>
                </a:path>
                <a:path w="1230630" h="911225">
                  <a:moveTo>
                    <a:pt x="297878" y="306070"/>
                  </a:moveTo>
                  <a:lnTo>
                    <a:pt x="295071" y="303415"/>
                  </a:lnTo>
                  <a:lnTo>
                    <a:pt x="292265" y="300761"/>
                  </a:lnTo>
                  <a:lnTo>
                    <a:pt x="288455" y="304393"/>
                  </a:lnTo>
                  <a:lnTo>
                    <a:pt x="294436" y="310057"/>
                  </a:lnTo>
                  <a:lnTo>
                    <a:pt x="297878" y="306070"/>
                  </a:lnTo>
                  <a:close/>
                </a:path>
                <a:path w="1230630" h="911225">
                  <a:moveTo>
                    <a:pt x="313791" y="321144"/>
                  </a:moveTo>
                  <a:lnTo>
                    <a:pt x="310997" y="318490"/>
                  </a:lnTo>
                  <a:lnTo>
                    <a:pt x="308190" y="315836"/>
                  </a:lnTo>
                  <a:lnTo>
                    <a:pt x="304393" y="319493"/>
                  </a:lnTo>
                  <a:lnTo>
                    <a:pt x="310375" y="325145"/>
                  </a:lnTo>
                  <a:lnTo>
                    <a:pt x="313791" y="321144"/>
                  </a:lnTo>
                  <a:close/>
                </a:path>
                <a:path w="1230630" h="911225">
                  <a:moveTo>
                    <a:pt x="329780" y="336169"/>
                  </a:moveTo>
                  <a:lnTo>
                    <a:pt x="326936" y="333565"/>
                  </a:lnTo>
                  <a:lnTo>
                    <a:pt x="324129" y="330923"/>
                  </a:lnTo>
                  <a:lnTo>
                    <a:pt x="320357" y="334594"/>
                  </a:lnTo>
                  <a:lnTo>
                    <a:pt x="323342" y="337413"/>
                  </a:lnTo>
                  <a:lnTo>
                    <a:pt x="326377" y="340194"/>
                  </a:lnTo>
                  <a:lnTo>
                    <a:pt x="329780" y="336169"/>
                  </a:lnTo>
                  <a:close/>
                </a:path>
                <a:path w="1230630" h="911225">
                  <a:moveTo>
                    <a:pt x="345922" y="350989"/>
                  </a:moveTo>
                  <a:lnTo>
                    <a:pt x="343077" y="348386"/>
                  </a:lnTo>
                  <a:lnTo>
                    <a:pt x="340233" y="345782"/>
                  </a:lnTo>
                  <a:lnTo>
                    <a:pt x="336473" y="349478"/>
                  </a:lnTo>
                  <a:lnTo>
                    <a:pt x="342544" y="355041"/>
                  </a:lnTo>
                  <a:lnTo>
                    <a:pt x="345922" y="350989"/>
                  </a:lnTo>
                  <a:close/>
                </a:path>
                <a:path w="1230630" h="911225">
                  <a:moveTo>
                    <a:pt x="362077" y="365823"/>
                  </a:moveTo>
                  <a:lnTo>
                    <a:pt x="359232" y="363220"/>
                  </a:lnTo>
                  <a:lnTo>
                    <a:pt x="356387" y="360616"/>
                  </a:lnTo>
                  <a:lnTo>
                    <a:pt x="352653" y="364324"/>
                  </a:lnTo>
                  <a:lnTo>
                    <a:pt x="358724" y="369887"/>
                  </a:lnTo>
                  <a:lnTo>
                    <a:pt x="362077" y="365823"/>
                  </a:lnTo>
                  <a:close/>
                </a:path>
                <a:path w="1230630" h="911225">
                  <a:moveTo>
                    <a:pt x="378333" y="380542"/>
                  </a:moveTo>
                  <a:lnTo>
                    <a:pt x="375450" y="377977"/>
                  </a:lnTo>
                  <a:lnTo>
                    <a:pt x="372567" y="375412"/>
                  </a:lnTo>
                  <a:lnTo>
                    <a:pt x="368858" y="379145"/>
                  </a:lnTo>
                  <a:lnTo>
                    <a:pt x="375005" y="384619"/>
                  </a:lnTo>
                  <a:lnTo>
                    <a:pt x="378333" y="380542"/>
                  </a:lnTo>
                  <a:close/>
                </a:path>
                <a:path w="1230630" h="911225">
                  <a:moveTo>
                    <a:pt x="394716" y="395122"/>
                  </a:moveTo>
                  <a:lnTo>
                    <a:pt x="391833" y="392557"/>
                  </a:lnTo>
                  <a:lnTo>
                    <a:pt x="388950" y="389991"/>
                  </a:lnTo>
                  <a:lnTo>
                    <a:pt x="385254" y="393750"/>
                  </a:lnTo>
                  <a:lnTo>
                    <a:pt x="391401" y="399224"/>
                  </a:lnTo>
                  <a:lnTo>
                    <a:pt x="394716" y="395122"/>
                  </a:lnTo>
                  <a:close/>
                </a:path>
                <a:path w="1230630" h="911225">
                  <a:moveTo>
                    <a:pt x="411086" y="409689"/>
                  </a:moveTo>
                  <a:lnTo>
                    <a:pt x="408203" y="407123"/>
                  </a:lnTo>
                  <a:lnTo>
                    <a:pt x="405320" y="404558"/>
                  </a:lnTo>
                  <a:lnTo>
                    <a:pt x="401650" y="408343"/>
                  </a:lnTo>
                  <a:lnTo>
                    <a:pt x="407797" y="413804"/>
                  </a:lnTo>
                  <a:lnTo>
                    <a:pt x="411086" y="409689"/>
                  </a:lnTo>
                  <a:close/>
                </a:path>
                <a:path w="1230630" h="911225">
                  <a:moveTo>
                    <a:pt x="427647" y="424053"/>
                  </a:moveTo>
                  <a:lnTo>
                    <a:pt x="424726" y="421538"/>
                  </a:lnTo>
                  <a:lnTo>
                    <a:pt x="421805" y="419023"/>
                  </a:lnTo>
                  <a:lnTo>
                    <a:pt x="418160" y="422821"/>
                  </a:lnTo>
                  <a:lnTo>
                    <a:pt x="424395" y="428193"/>
                  </a:lnTo>
                  <a:lnTo>
                    <a:pt x="427647" y="424053"/>
                  </a:lnTo>
                  <a:close/>
                </a:path>
                <a:path w="1230630" h="911225">
                  <a:moveTo>
                    <a:pt x="444258" y="438365"/>
                  </a:moveTo>
                  <a:lnTo>
                    <a:pt x="441337" y="435851"/>
                  </a:lnTo>
                  <a:lnTo>
                    <a:pt x="438416" y="433336"/>
                  </a:lnTo>
                  <a:lnTo>
                    <a:pt x="434797" y="437159"/>
                  </a:lnTo>
                  <a:lnTo>
                    <a:pt x="441032" y="442531"/>
                  </a:lnTo>
                  <a:lnTo>
                    <a:pt x="444258" y="438365"/>
                  </a:lnTo>
                  <a:close/>
                </a:path>
                <a:path w="1230630" h="911225">
                  <a:moveTo>
                    <a:pt x="460895" y="452653"/>
                  </a:moveTo>
                  <a:lnTo>
                    <a:pt x="457949" y="450164"/>
                  </a:lnTo>
                  <a:lnTo>
                    <a:pt x="455028" y="447649"/>
                  </a:lnTo>
                  <a:lnTo>
                    <a:pt x="451434" y="451497"/>
                  </a:lnTo>
                  <a:lnTo>
                    <a:pt x="454545" y="454177"/>
                  </a:lnTo>
                  <a:lnTo>
                    <a:pt x="457695" y="456831"/>
                  </a:lnTo>
                  <a:lnTo>
                    <a:pt x="460895" y="452653"/>
                  </a:lnTo>
                  <a:close/>
                </a:path>
                <a:path w="1230630" h="911225">
                  <a:moveTo>
                    <a:pt x="477735" y="466674"/>
                  </a:moveTo>
                  <a:lnTo>
                    <a:pt x="474776" y="464210"/>
                  </a:lnTo>
                  <a:lnTo>
                    <a:pt x="471817" y="461746"/>
                  </a:lnTo>
                  <a:lnTo>
                    <a:pt x="468236" y="465607"/>
                  </a:lnTo>
                  <a:lnTo>
                    <a:pt x="474560" y="470877"/>
                  </a:lnTo>
                  <a:lnTo>
                    <a:pt x="477735" y="466674"/>
                  </a:lnTo>
                  <a:close/>
                </a:path>
                <a:path w="1230630" h="911225">
                  <a:moveTo>
                    <a:pt x="494588" y="480707"/>
                  </a:moveTo>
                  <a:lnTo>
                    <a:pt x="491629" y="478243"/>
                  </a:lnTo>
                  <a:lnTo>
                    <a:pt x="488670" y="475780"/>
                  </a:lnTo>
                  <a:lnTo>
                    <a:pt x="485114" y="479666"/>
                  </a:lnTo>
                  <a:lnTo>
                    <a:pt x="491439" y="484936"/>
                  </a:lnTo>
                  <a:lnTo>
                    <a:pt x="494588" y="480707"/>
                  </a:lnTo>
                  <a:close/>
                </a:path>
                <a:path w="1230630" h="911225">
                  <a:moveTo>
                    <a:pt x="511556" y="494576"/>
                  </a:moveTo>
                  <a:lnTo>
                    <a:pt x="508558" y="492163"/>
                  </a:lnTo>
                  <a:lnTo>
                    <a:pt x="505548" y="489750"/>
                  </a:lnTo>
                  <a:lnTo>
                    <a:pt x="502031" y="493661"/>
                  </a:lnTo>
                  <a:lnTo>
                    <a:pt x="508444" y="498817"/>
                  </a:lnTo>
                  <a:lnTo>
                    <a:pt x="511556" y="494576"/>
                  </a:lnTo>
                  <a:close/>
                </a:path>
                <a:path w="1230630" h="911225">
                  <a:moveTo>
                    <a:pt x="528650" y="508317"/>
                  </a:moveTo>
                  <a:lnTo>
                    <a:pt x="525640" y="505904"/>
                  </a:lnTo>
                  <a:lnTo>
                    <a:pt x="522643" y="503491"/>
                  </a:lnTo>
                  <a:lnTo>
                    <a:pt x="519137" y="507428"/>
                  </a:lnTo>
                  <a:lnTo>
                    <a:pt x="525551" y="512584"/>
                  </a:lnTo>
                  <a:lnTo>
                    <a:pt x="528650" y="508317"/>
                  </a:lnTo>
                  <a:close/>
                </a:path>
                <a:path w="1230630" h="911225">
                  <a:moveTo>
                    <a:pt x="545731" y="522058"/>
                  </a:moveTo>
                  <a:lnTo>
                    <a:pt x="542721" y="519645"/>
                  </a:lnTo>
                  <a:lnTo>
                    <a:pt x="539724" y="517232"/>
                  </a:lnTo>
                  <a:lnTo>
                    <a:pt x="536244" y="521195"/>
                  </a:lnTo>
                  <a:lnTo>
                    <a:pt x="542658" y="526351"/>
                  </a:lnTo>
                  <a:lnTo>
                    <a:pt x="545731" y="522058"/>
                  </a:lnTo>
                  <a:close/>
                </a:path>
                <a:path w="1230630" h="911225">
                  <a:moveTo>
                    <a:pt x="563041" y="535508"/>
                  </a:moveTo>
                  <a:lnTo>
                    <a:pt x="559993" y="533146"/>
                  </a:lnTo>
                  <a:lnTo>
                    <a:pt x="556945" y="530783"/>
                  </a:lnTo>
                  <a:lnTo>
                    <a:pt x="553504" y="534771"/>
                  </a:lnTo>
                  <a:lnTo>
                    <a:pt x="560006" y="539813"/>
                  </a:lnTo>
                  <a:lnTo>
                    <a:pt x="563041" y="535508"/>
                  </a:lnTo>
                  <a:close/>
                </a:path>
                <a:path w="1230630" h="911225">
                  <a:moveTo>
                    <a:pt x="580364" y="548944"/>
                  </a:moveTo>
                  <a:lnTo>
                    <a:pt x="577316" y="546582"/>
                  </a:lnTo>
                  <a:lnTo>
                    <a:pt x="574268" y="544220"/>
                  </a:lnTo>
                  <a:lnTo>
                    <a:pt x="570852" y="548233"/>
                  </a:lnTo>
                  <a:lnTo>
                    <a:pt x="577354" y="553275"/>
                  </a:lnTo>
                  <a:lnTo>
                    <a:pt x="580364" y="548944"/>
                  </a:lnTo>
                  <a:close/>
                </a:path>
                <a:path w="1230630" h="911225">
                  <a:moveTo>
                    <a:pt x="597801" y="562229"/>
                  </a:moveTo>
                  <a:lnTo>
                    <a:pt x="594715" y="559917"/>
                  </a:lnTo>
                  <a:lnTo>
                    <a:pt x="591629" y="557606"/>
                  </a:lnTo>
                  <a:lnTo>
                    <a:pt x="588238" y="561644"/>
                  </a:lnTo>
                  <a:lnTo>
                    <a:pt x="594829" y="566572"/>
                  </a:lnTo>
                  <a:lnTo>
                    <a:pt x="597801" y="562229"/>
                  </a:lnTo>
                  <a:close/>
                </a:path>
                <a:path w="1230630" h="911225">
                  <a:moveTo>
                    <a:pt x="615353" y="575360"/>
                  </a:moveTo>
                  <a:lnTo>
                    <a:pt x="612267" y="573049"/>
                  </a:lnTo>
                  <a:lnTo>
                    <a:pt x="609180" y="570738"/>
                  </a:lnTo>
                  <a:lnTo>
                    <a:pt x="605828" y="574802"/>
                  </a:lnTo>
                  <a:lnTo>
                    <a:pt x="612419" y="579729"/>
                  </a:lnTo>
                  <a:lnTo>
                    <a:pt x="615353" y="575360"/>
                  </a:lnTo>
                  <a:close/>
                </a:path>
                <a:path w="1230630" h="911225">
                  <a:moveTo>
                    <a:pt x="632929" y="588454"/>
                  </a:moveTo>
                  <a:lnTo>
                    <a:pt x="629818" y="586181"/>
                  </a:lnTo>
                  <a:lnTo>
                    <a:pt x="626732" y="583869"/>
                  </a:lnTo>
                  <a:lnTo>
                    <a:pt x="623404" y="587959"/>
                  </a:lnTo>
                  <a:lnTo>
                    <a:pt x="626706" y="590423"/>
                  </a:lnTo>
                  <a:lnTo>
                    <a:pt x="630021" y="592848"/>
                  </a:lnTo>
                  <a:lnTo>
                    <a:pt x="632929" y="588454"/>
                  </a:lnTo>
                  <a:close/>
                </a:path>
                <a:path w="1230630" h="911225">
                  <a:moveTo>
                    <a:pt x="650722" y="601243"/>
                  </a:moveTo>
                  <a:lnTo>
                    <a:pt x="647598" y="598995"/>
                  </a:lnTo>
                  <a:lnTo>
                    <a:pt x="644474" y="596747"/>
                  </a:lnTo>
                  <a:lnTo>
                    <a:pt x="641172" y="600849"/>
                  </a:lnTo>
                  <a:lnTo>
                    <a:pt x="647852" y="605663"/>
                  </a:lnTo>
                  <a:lnTo>
                    <a:pt x="650722" y="601243"/>
                  </a:lnTo>
                  <a:close/>
                </a:path>
                <a:path w="1230630" h="911225">
                  <a:moveTo>
                    <a:pt x="668515" y="614057"/>
                  </a:moveTo>
                  <a:lnTo>
                    <a:pt x="665391" y="611809"/>
                  </a:lnTo>
                  <a:lnTo>
                    <a:pt x="662266" y="609561"/>
                  </a:lnTo>
                  <a:lnTo>
                    <a:pt x="659003" y="613689"/>
                  </a:lnTo>
                  <a:lnTo>
                    <a:pt x="665683" y="618502"/>
                  </a:lnTo>
                  <a:lnTo>
                    <a:pt x="668515" y="614057"/>
                  </a:lnTo>
                  <a:close/>
                </a:path>
                <a:path w="1230630" h="911225">
                  <a:moveTo>
                    <a:pt x="686485" y="626618"/>
                  </a:moveTo>
                  <a:lnTo>
                    <a:pt x="683310" y="624420"/>
                  </a:lnTo>
                  <a:lnTo>
                    <a:pt x="680135" y="622223"/>
                  </a:lnTo>
                  <a:lnTo>
                    <a:pt x="676910" y="626389"/>
                  </a:lnTo>
                  <a:lnTo>
                    <a:pt x="683679" y="631075"/>
                  </a:lnTo>
                  <a:lnTo>
                    <a:pt x="686485" y="626618"/>
                  </a:lnTo>
                  <a:close/>
                </a:path>
                <a:path w="1230630" h="911225">
                  <a:moveTo>
                    <a:pt x="704519" y="639089"/>
                  </a:moveTo>
                  <a:lnTo>
                    <a:pt x="701344" y="636892"/>
                  </a:lnTo>
                  <a:lnTo>
                    <a:pt x="698169" y="634695"/>
                  </a:lnTo>
                  <a:lnTo>
                    <a:pt x="694982" y="638886"/>
                  </a:lnTo>
                  <a:lnTo>
                    <a:pt x="701751" y="643572"/>
                  </a:lnTo>
                  <a:lnTo>
                    <a:pt x="704519" y="639089"/>
                  </a:lnTo>
                  <a:close/>
                </a:path>
                <a:path w="1230630" h="911225">
                  <a:moveTo>
                    <a:pt x="722642" y="651408"/>
                  </a:moveTo>
                  <a:lnTo>
                    <a:pt x="719429" y="649274"/>
                  </a:lnTo>
                  <a:lnTo>
                    <a:pt x="716216" y="647141"/>
                  </a:lnTo>
                  <a:lnTo>
                    <a:pt x="713054" y="651357"/>
                  </a:lnTo>
                  <a:lnTo>
                    <a:pt x="719912" y="655916"/>
                  </a:lnTo>
                  <a:lnTo>
                    <a:pt x="722642" y="651408"/>
                  </a:lnTo>
                  <a:close/>
                </a:path>
                <a:path w="1230630" h="911225">
                  <a:moveTo>
                    <a:pt x="740905" y="663536"/>
                  </a:moveTo>
                  <a:lnTo>
                    <a:pt x="737692" y="661403"/>
                  </a:lnTo>
                  <a:lnTo>
                    <a:pt x="734479" y="659269"/>
                  </a:lnTo>
                  <a:lnTo>
                    <a:pt x="731354" y="663511"/>
                  </a:lnTo>
                  <a:lnTo>
                    <a:pt x="738212" y="668070"/>
                  </a:lnTo>
                  <a:lnTo>
                    <a:pt x="740905" y="663536"/>
                  </a:lnTo>
                  <a:close/>
                </a:path>
                <a:path w="1230630" h="911225">
                  <a:moveTo>
                    <a:pt x="759180" y="675614"/>
                  </a:moveTo>
                  <a:lnTo>
                    <a:pt x="755954" y="673519"/>
                  </a:lnTo>
                  <a:lnTo>
                    <a:pt x="752741" y="671385"/>
                  </a:lnTo>
                  <a:lnTo>
                    <a:pt x="749655" y="675652"/>
                  </a:lnTo>
                  <a:lnTo>
                    <a:pt x="753084" y="677926"/>
                  </a:lnTo>
                  <a:lnTo>
                    <a:pt x="756539" y="680173"/>
                  </a:lnTo>
                  <a:lnTo>
                    <a:pt x="759180" y="675614"/>
                  </a:lnTo>
                  <a:close/>
                </a:path>
                <a:path w="1230630" h="911225">
                  <a:moveTo>
                    <a:pt x="777684" y="687362"/>
                  </a:moveTo>
                  <a:lnTo>
                    <a:pt x="774433" y="685292"/>
                  </a:lnTo>
                  <a:lnTo>
                    <a:pt x="771182" y="683221"/>
                  </a:lnTo>
                  <a:lnTo>
                    <a:pt x="768134" y="687514"/>
                  </a:lnTo>
                  <a:lnTo>
                    <a:pt x="775081" y="691934"/>
                  </a:lnTo>
                  <a:lnTo>
                    <a:pt x="777684" y="687362"/>
                  </a:lnTo>
                  <a:close/>
                </a:path>
                <a:path w="1230630" h="911225">
                  <a:moveTo>
                    <a:pt x="796188" y="699122"/>
                  </a:moveTo>
                  <a:lnTo>
                    <a:pt x="792937" y="697052"/>
                  </a:lnTo>
                  <a:lnTo>
                    <a:pt x="789686" y="694982"/>
                  </a:lnTo>
                  <a:lnTo>
                    <a:pt x="786676" y="699312"/>
                  </a:lnTo>
                  <a:lnTo>
                    <a:pt x="793623" y="703719"/>
                  </a:lnTo>
                  <a:lnTo>
                    <a:pt x="796188" y="699122"/>
                  </a:lnTo>
                  <a:close/>
                </a:path>
                <a:path w="1230630" h="911225">
                  <a:moveTo>
                    <a:pt x="814882" y="710552"/>
                  </a:moveTo>
                  <a:lnTo>
                    <a:pt x="811593" y="708545"/>
                  </a:lnTo>
                  <a:lnTo>
                    <a:pt x="808304" y="706539"/>
                  </a:lnTo>
                  <a:lnTo>
                    <a:pt x="805319" y="710895"/>
                  </a:lnTo>
                  <a:lnTo>
                    <a:pt x="812368" y="715175"/>
                  </a:lnTo>
                  <a:lnTo>
                    <a:pt x="814882" y="710552"/>
                  </a:lnTo>
                  <a:close/>
                </a:path>
                <a:path w="1230630" h="911225">
                  <a:moveTo>
                    <a:pt x="833615" y="721931"/>
                  </a:moveTo>
                  <a:lnTo>
                    <a:pt x="830326" y="719924"/>
                  </a:lnTo>
                  <a:lnTo>
                    <a:pt x="827036" y="717918"/>
                  </a:lnTo>
                  <a:lnTo>
                    <a:pt x="824103" y="722299"/>
                  </a:lnTo>
                  <a:lnTo>
                    <a:pt x="831138" y="726579"/>
                  </a:lnTo>
                  <a:lnTo>
                    <a:pt x="833615" y="721931"/>
                  </a:lnTo>
                  <a:close/>
                </a:path>
                <a:path w="1230630" h="911225">
                  <a:moveTo>
                    <a:pt x="852500" y="733044"/>
                  </a:moveTo>
                  <a:lnTo>
                    <a:pt x="849172" y="731113"/>
                  </a:lnTo>
                  <a:lnTo>
                    <a:pt x="845845" y="729183"/>
                  </a:lnTo>
                  <a:lnTo>
                    <a:pt x="842949" y="733590"/>
                  </a:lnTo>
                  <a:lnTo>
                    <a:pt x="850074" y="737717"/>
                  </a:lnTo>
                  <a:lnTo>
                    <a:pt x="852500" y="733044"/>
                  </a:lnTo>
                  <a:close/>
                </a:path>
                <a:path w="1230630" h="911225">
                  <a:moveTo>
                    <a:pt x="871461" y="744029"/>
                  </a:moveTo>
                  <a:lnTo>
                    <a:pt x="868133" y="742099"/>
                  </a:lnTo>
                  <a:lnTo>
                    <a:pt x="864806" y="740168"/>
                  </a:lnTo>
                  <a:lnTo>
                    <a:pt x="861949" y="744601"/>
                  </a:lnTo>
                  <a:lnTo>
                    <a:pt x="869073" y="748728"/>
                  </a:lnTo>
                  <a:lnTo>
                    <a:pt x="871461" y="744029"/>
                  </a:lnTo>
                  <a:close/>
                </a:path>
                <a:path w="1230630" h="911225">
                  <a:moveTo>
                    <a:pt x="890536" y="754811"/>
                  </a:moveTo>
                  <a:lnTo>
                    <a:pt x="887158" y="752957"/>
                  </a:lnTo>
                  <a:lnTo>
                    <a:pt x="883780" y="751090"/>
                  </a:lnTo>
                  <a:lnTo>
                    <a:pt x="880973" y="755561"/>
                  </a:lnTo>
                  <a:lnTo>
                    <a:pt x="888187" y="759536"/>
                  </a:lnTo>
                  <a:lnTo>
                    <a:pt x="890536" y="754811"/>
                  </a:lnTo>
                  <a:close/>
                </a:path>
                <a:path w="1230630" h="911225">
                  <a:moveTo>
                    <a:pt x="909726" y="765416"/>
                  </a:moveTo>
                  <a:lnTo>
                    <a:pt x="906348" y="763549"/>
                  </a:lnTo>
                  <a:lnTo>
                    <a:pt x="902970" y="761695"/>
                  </a:lnTo>
                  <a:lnTo>
                    <a:pt x="900214" y="766178"/>
                  </a:lnTo>
                  <a:lnTo>
                    <a:pt x="907427" y="770153"/>
                  </a:lnTo>
                  <a:lnTo>
                    <a:pt x="909726" y="765416"/>
                  </a:lnTo>
                  <a:close/>
                </a:path>
                <a:path w="1230630" h="911225">
                  <a:moveTo>
                    <a:pt x="928992" y="775843"/>
                  </a:moveTo>
                  <a:lnTo>
                    <a:pt x="925576" y="774052"/>
                  </a:lnTo>
                  <a:lnTo>
                    <a:pt x="922159" y="772261"/>
                  </a:lnTo>
                  <a:lnTo>
                    <a:pt x="919441" y="776782"/>
                  </a:lnTo>
                  <a:lnTo>
                    <a:pt x="926744" y="780605"/>
                  </a:lnTo>
                  <a:lnTo>
                    <a:pt x="928992" y="775843"/>
                  </a:lnTo>
                  <a:close/>
                </a:path>
                <a:path w="1230630" h="911225">
                  <a:moveTo>
                    <a:pt x="948410" y="786015"/>
                  </a:moveTo>
                  <a:lnTo>
                    <a:pt x="944994" y="784225"/>
                  </a:lnTo>
                  <a:lnTo>
                    <a:pt x="941578" y="782434"/>
                  </a:lnTo>
                  <a:lnTo>
                    <a:pt x="938911" y="786980"/>
                  </a:lnTo>
                  <a:lnTo>
                    <a:pt x="946200" y="790803"/>
                  </a:lnTo>
                  <a:lnTo>
                    <a:pt x="948410" y="786015"/>
                  </a:lnTo>
                  <a:close/>
                </a:path>
                <a:path w="1230630" h="911225">
                  <a:moveTo>
                    <a:pt x="967879" y="796074"/>
                  </a:moveTo>
                  <a:lnTo>
                    <a:pt x="964425" y="794359"/>
                  </a:lnTo>
                  <a:lnTo>
                    <a:pt x="960983" y="792632"/>
                  </a:lnTo>
                  <a:lnTo>
                    <a:pt x="958354" y="797204"/>
                  </a:lnTo>
                  <a:lnTo>
                    <a:pt x="965733" y="800887"/>
                  </a:lnTo>
                  <a:lnTo>
                    <a:pt x="967879" y="796074"/>
                  </a:lnTo>
                  <a:close/>
                </a:path>
                <a:path w="1230630" h="911225">
                  <a:moveTo>
                    <a:pt x="987501" y="805815"/>
                  </a:moveTo>
                  <a:lnTo>
                    <a:pt x="984046" y="804100"/>
                  </a:lnTo>
                  <a:lnTo>
                    <a:pt x="980592" y="802386"/>
                  </a:lnTo>
                  <a:lnTo>
                    <a:pt x="978027" y="806983"/>
                  </a:lnTo>
                  <a:lnTo>
                    <a:pt x="985405" y="810653"/>
                  </a:lnTo>
                  <a:lnTo>
                    <a:pt x="987501" y="805815"/>
                  </a:lnTo>
                  <a:close/>
                </a:path>
                <a:path w="1230630" h="911225">
                  <a:moveTo>
                    <a:pt x="1007173" y="815454"/>
                  </a:moveTo>
                  <a:lnTo>
                    <a:pt x="1003681" y="813816"/>
                  </a:lnTo>
                  <a:lnTo>
                    <a:pt x="1000213" y="812139"/>
                  </a:lnTo>
                  <a:lnTo>
                    <a:pt x="997686" y="816749"/>
                  </a:lnTo>
                  <a:lnTo>
                    <a:pt x="1001395" y="818553"/>
                  </a:lnTo>
                  <a:lnTo>
                    <a:pt x="1005128" y="820305"/>
                  </a:lnTo>
                  <a:lnTo>
                    <a:pt x="1007173" y="815454"/>
                  </a:lnTo>
                  <a:close/>
                </a:path>
                <a:path w="1230630" h="911225">
                  <a:moveTo>
                    <a:pt x="1027023" y="824763"/>
                  </a:moveTo>
                  <a:lnTo>
                    <a:pt x="1023531" y="823125"/>
                  </a:lnTo>
                  <a:lnTo>
                    <a:pt x="1020038" y="821486"/>
                  </a:lnTo>
                  <a:lnTo>
                    <a:pt x="1017574" y="826147"/>
                  </a:lnTo>
                  <a:lnTo>
                    <a:pt x="1025029" y="829640"/>
                  </a:lnTo>
                  <a:lnTo>
                    <a:pt x="1027023" y="824763"/>
                  </a:lnTo>
                  <a:close/>
                </a:path>
                <a:path w="1230630" h="911225">
                  <a:moveTo>
                    <a:pt x="1046886" y="833983"/>
                  </a:moveTo>
                  <a:lnTo>
                    <a:pt x="1043368" y="832421"/>
                  </a:lnTo>
                  <a:lnTo>
                    <a:pt x="1039876" y="830795"/>
                  </a:lnTo>
                  <a:lnTo>
                    <a:pt x="1037450" y="835482"/>
                  </a:lnTo>
                  <a:lnTo>
                    <a:pt x="1041184" y="837209"/>
                  </a:lnTo>
                  <a:lnTo>
                    <a:pt x="1044956" y="838873"/>
                  </a:lnTo>
                  <a:lnTo>
                    <a:pt x="1046886" y="833983"/>
                  </a:lnTo>
                  <a:close/>
                </a:path>
                <a:path w="1230630" h="911225">
                  <a:moveTo>
                    <a:pt x="1066927" y="842835"/>
                  </a:moveTo>
                  <a:lnTo>
                    <a:pt x="1063409" y="841273"/>
                  </a:lnTo>
                  <a:lnTo>
                    <a:pt x="1059891" y="839711"/>
                  </a:lnTo>
                  <a:lnTo>
                    <a:pt x="1057516" y="844423"/>
                  </a:lnTo>
                  <a:lnTo>
                    <a:pt x="1065047" y="847750"/>
                  </a:lnTo>
                  <a:lnTo>
                    <a:pt x="1066927" y="842835"/>
                  </a:lnTo>
                  <a:close/>
                </a:path>
                <a:path w="1230630" h="911225">
                  <a:moveTo>
                    <a:pt x="1087018" y="851585"/>
                  </a:moveTo>
                  <a:lnTo>
                    <a:pt x="1083462" y="850112"/>
                  </a:lnTo>
                  <a:lnTo>
                    <a:pt x="1079931" y="848575"/>
                  </a:lnTo>
                  <a:lnTo>
                    <a:pt x="1077620" y="853313"/>
                  </a:lnTo>
                  <a:lnTo>
                    <a:pt x="1081392" y="854951"/>
                  </a:lnTo>
                  <a:lnTo>
                    <a:pt x="1085202" y="856526"/>
                  </a:lnTo>
                  <a:lnTo>
                    <a:pt x="1087018" y="851585"/>
                  </a:lnTo>
                  <a:close/>
                </a:path>
                <a:path w="1230630" h="911225">
                  <a:moveTo>
                    <a:pt x="1107249" y="859980"/>
                  </a:moveTo>
                  <a:lnTo>
                    <a:pt x="1103693" y="858507"/>
                  </a:lnTo>
                  <a:lnTo>
                    <a:pt x="1100137" y="857034"/>
                  </a:lnTo>
                  <a:lnTo>
                    <a:pt x="1097876" y="861796"/>
                  </a:lnTo>
                  <a:lnTo>
                    <a:pt x="1105484" y="864946"/>
                  </a:lnTo>
                  <a:lnTo>
                    <a:pt x="1107249" y="859980"/>
                  </a:lnTo>
                  <a:close/>
                </a:path>
                <a:path w="1230630" h="911225">
                  <a:moveTo>
                    <a:pt x="1127544" y="868260"/>
                  </a:moveTo>
                  <a:lnTo>
                    <a:pt x="1123950" y="866863"/>
                  </a:lnTo>
                  <a:lnTo>
                    <a:pt x="1120368" y="865441"/>
                  </a:lnTo>
                  <a:lnTo>
                    <a:pt x="1118171" y="870229"/>
                  </a:lnTo>
                  <a:lnTo>
                    <a:pt x="1121994" y="871753"/>
                  </a:lnTo>
                  <a:lnTo>
                    <a:pt x="1125829" y="873239"/>
                  </a:lnTo>
                  <a:lnTo>
                    <a:pt x="1127544" y="868260"/>
                  </a:lnTo>
                  <a:close/>
                </a:path>
                <a:path w="1230630" h="911225">
                  <a:moveTo>
                    <a:pt x="1147978" y="876173"/>
                  </a:moveTo>
                  <a:lnTo>
                    <a:pt x="1144384" y="874776"/>
                  </a:lnTo>
                  <a:lnTo>
                    <a:pt x="1140790" y="873379"/>
                  </a:lnTo>
                  <a:lnTo>
                    <a:pt x="1138643" y="878192"/>
                  </a:lnTo>
                  <a:lnTo>
                    <a:pt x="1146327" y="881176"/>
                  </a:lnTo>
                  <a:lnTo>
                    <a:pt x="1147978" y="876173"/>
                  </a:lnTo>
                  <a:close/>
                </a:path>
                <a:path w="1230630" h="911225">
                  <a:moveTo>
                    <a:pt x="1168450" y="883932"/>
                  </a:moveTo>
                  <a:lnTo>
                    <a:pt x="1164831" y="882624"/>
                  </a:lnTo>
                  <a:lnTo>
                    <a:pt x="1161211" y="881316"/>
                  </a:lnTo>
                  <a:lnTo>
                    <a:pt x="1159116" y="886155"/>
                  </a:lnTo>
                  <a:lnTo>
                    <a:pt x="1166876" y="888949"/>
                  </a:lnTo>
                  <a:lnTo>
                    <a:pt x="1168450" y="883932"/>
                  </a:lnTo>
                  <a:close/>
                </a:path>
                <a:path w="1230630" h="911225">
                  <a:moveTo>
                    <a:pt x="1189062" y="891374"/>
                  </a:moveTo>
                  <a:lnTo>
                    <a:pt x="1185443" y="890066"/>
                  </a:lnTo>
                  <a:lnTo>
                    <a:pt x="1181823" y="888758"/>
                  </a:lnTo>
                  <a:lnTo>
                    <a:pt x="1179791" y="893622"/>
                  </a:lnTo>
                  <a:lnTo>
                    <a:pt x="1187538" y="896416"/>
                  </a:lnTo>
                  <a:lnTo>
                    <a:pt x="1189062" y="891374"/>
                  </a:lnTo>
                  <a:close/>
                </a:path>
                <a:path w="1230630" h="911225">
                  <a:moveTo>
                    <a:pt x="1209751" y="898601"/>
                  </a:moveTo>
                  <a:lnTo>
                    <a:pt x="1206093" y="897382"/>
                  </a:lnTo>
                  <a:lnTo>
                    <a:pt x="1202448" y="896162"/>
                  </a:lnTo>
                  <a:lnTo>
                    <a:pt x="1200480" y="901052"/>
                  </a:lnTo>
                  <a:lnTo>
                    <a:pt x="1208290" y="903668"/>
                  </a:lnTo>
                  <a:lnTo>
                    <a:pt x="1209751" y="898601"/>
                  </a:lnTo>
                  <a:close/>
                </a:path>
                <a:path w="1230630" h="911225">
                  <a:moveTo>
                    <a:pt x="1230528" y="905535"/>
                  </a:moveTo>
                  <a:lnTo>
                    <a:pt x="1226870" y="904316"/>
                  </a:lnTo>
                  <a:lnTo>
                    <a:pt x="1223213" y="903097"/>
                  </a:lnTo>
                  <a:lnTo>
                    <a:pt x="1221320" y="908011"/>
                  </a:lnTo>
                  <a:lnTo>
                    <a:pt x="1229131" y="910615"/>
                  </a:lnTo>
                  <a:lnTo>
                    <a:pt x="1230528" y="9055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 descr=""/>
            <p:cNvSpPr/>
            <p:nvPr/>
          </p:nvSpPr>
          <p:spPr>
            <a:xfrm>
              <a:off x="2041499" y="6260718"/>
              <a:ext cx="395605" cy="84455"/>
            </a:xfrm>
            <a:custGeom>
              <a:avLst/>
              <a:gdLst/>
              <a:ahLst/>
              <a:cxnLst/>
              <a:rect l="l" t="t" r="r" b="b"/>
              <a:pathLst>
                <a:path w="395605" h="84454">
                  <a:moveTo>
                    <a:pt x="9207" y="2438"/>
                  </a:moveTo>
                  <a:lnTo>
                    <a:pt x="5549" y="1219"/>
                  </a:lnTo>
                  <a:lnTo>
                    <a:pt x="1892" y="0"/>
                  </a:lnTo>
                  <a:lnTo>
                    <a:pt x="0" y="4914"/>
                  </a:lnTo>
                  <a:lnTo>
                    <a:pt x="7810" y="7518"/>
                  </a:lnTo>
                  <a:lnTo>
                    <a:pt x="9207" y="2438"/>
                  </a:lnTo>
                  <a:close/>
                </a:path>
                <a:path w="395605" h="84454">
                  <a:moveTo>
                    <a:pt x="30060" y="9118"/>
                  </a:moveTo>
                  <a:lnTo>
                    <a:pt x="26377" y="7988"/>
                  </a:lnTo>
                  <a:lnTo>
                    <a:pt x="22694" y="6858"/>
                  </a:lnTo>
                  <a:lnTo>
                    <a:pt x="20853" y="11798"/>
                  </a:lnTo>
                  <a:lnTo>
                    <a:pt x="28727" y="14224"/>
                  </a:lnTo>
                  <a:lnTo>
                    <a:pt x="30060" y="9118"/>
                  </a:lnTo>
                  <a:close/>
                </a:path>
                <a:path w="395605" h="84454">
                  <a:moveTo>
                    <a:pt x="51003" y="15557"/>
                  </a:moveTo>
                  <a:lnTo>
                    <a:pt x="47320" y="14427"/>
                  </a:lnTo>
                  <a:lnTo>
                    <a:pt x="43637" y="13296"/>
                  </a:lnTo>
                  <a:lnTo>
                    <a:pt x="41859" y="18249"/>
                  </a:lnTo>
                  <a:lnTo>
                    <a:pt x="49733" y="20675"/>
                  </a:lnTo>
                  <a:lnTo>
                    <a:pt x="51003" y="15557"/>
                  </a:lnTo>
                  <a:close/>
                </a:path>
                <a:path w="395605" h="84454">
                  <a:moveTo>
                    <a:pt x="72047" y="21666"/>
                  </a:moveTo>
                  <a:lnTo>
                    <a:pt x="68338" y="20624"/>
                  </a:lnTo>
                  <a:lnTo>
                    <a:pt x="64630" y="19583"/>
                  </a:lnTo>
                  <a:lnTo>
                    <a:pt x="62915" y="24561"/>
                  </a:lnTo>
                  <a:lnTo>
                    <a:pt x="70853" y="26797"/>
                  </a:lnTo>
                  <a:lnTo>
                    <a:pt x="72047" y="21666"/>
                  </a:lnTo>
                  <a:close/>
                </a:path>
                <a:path w="395605" h="84454">
                  <a:moveTo>
                    <a:pt x="93129" y="27597"/>
                  </a:moveTo>
                  <a:lnTo>
                    <a:pt x="89420" y="26555"/>
                  </a:lnTo>
                  <a:lnTo>
                    <a:pt x="85712" y="25514"/>
                  </a:lnTo>
                  <a:lnTo>
                    <a:pt x="84074" y="30518"/>
                  </a:lnTo>
                  <a:lnTo>
                    <a:pt x="91998" y="32753"/>
                  </a:lnTo>
                  <a:lnTo>
                    <a:pt x="93129" y="27597"/>
                  </a:lnTo>
                  <a:close/>
                </a:path>
                <a:path w="395605" h="84454">
                  <a:moveTo>
                    <a:pt x="114338" y="33096"/>
                  </a:moveTo>
                  <a:lnTo>
                    <a:pt x="110604" y="32143"/>
                  </a:lnTo>
                  <a:lnTo>
                    <a:pt x="106870" y="31191"/>
                  </a:lnTo>
                  <a:lnTo>
                    <a:pt x="105295" y="36220"/>
                  </a:lnTo>
                  <a:lnTo>
                    <a:pt x="113271" y="38252"/>
                  </a:lnTo>
                  <a:lnTo>
                    <a:pt x="114338" y="33096"/>
                  </a:lnTo>
                  <a:close/>
                </a:path>
                <a:path w="395605" h="84454">
                  <a:moveTo>
                    <a:pt x="135559" y="38519"/>
                  </a:moveTo>
                  <a:lnTo>
                    <a:pt x="131826" y="37566"/>
                  </a:lnTo>
                  <a:lnTo>
                    <a:pt x="128092" y="36614"/>
                  </a:lnTo>
                  <a:lnTo>
                    <a:pt x="126580" y="41656"/>
                  </a:lnTo>
                  <a:lnTo>
                    <a:pt x="134569" y="43700"/>
                  </a:lnTo>
                  <a:lnTo>
                    <a:pt x="135559" y="38519"/>
                  </a:lnTo>
                  <a:close/>
                </a:path>
                <a:path w="395605" h="84454">
                  <a:moveTo>
                    <a:pt x="156908" y="43408"/>
                  </a:moveTo>
                  <a:lnTo>
                    <a:pt x="153149" y="42545"/>
                  </a:lnTo>
                  <a:lnTo>
                    <a:pt x="149402" y="41681"/>
                  </a:lnTo>
                  <a:lnTo>
                    <a:pt x="147955" y="46748"/>
                  </a:lnTo>
                  <a:lnTo>
                    <a:pt x="155981" y="48590"/>
                  </a:lnTo>
                  <a:lnTo>
                    <a:pt x="156908" y="43408"/>
                  </a:lnTo>
                  <a:close/>
                </a:path>
                <a:path w="395605" h="84454">
                  <a:moveTo>
                    <a:pt x="178282" y="48183"/>
                  </a:moveTo>
                  <a:lnTo>
                    <a:pt x="174510" y="47409"/>
                  </a:lnTo>
                  <a:lnTo>
                    <a:pt x="170751" y="46596"/>
                  </a:lnTo>
                  <a:lnTo>
                    <a:pt x="169379" y="51676"/>
                  </a:lnTo>
                  <a:lnTo>
                    <a:pt x="173405" y="52552"/>
                  </a:lnTo>
                  <a:lnTo>
                    <a:pt x="177431" y="53378"/>
                  </a:lnTo>
                  <a:lnTo>
                    <a:pt x="178282" y="48183"/>
                  </a:lnTo>
                  <a:close/>
                </a:path>
                <a:path w="395605" h="84454">
                  <a:moveTo>
                    <a:pt x="199745" y="52565"/>
                  </a:moveTo>
                  <a:lnTo>
                    <a:pt x="195973" y="51790"/>
                  </a:lnTo>
                  <a:lnTo>
                    <a:pt x="192201" y="51015"/>
                  </a:lnTo>
                  <a:lnTo>
                    <a:pt x="190893" y="56121"/>
                  </a:lnTo>
                  <a:lnTo>
                    <a:pt x="198970" y="57772"/>
                  </a:lnTo>
                  <a:lnTo>
                    <a:pt x="199745" y="52565"/>
                  </a:lnTo>
                  <a:close/>
                </a:path>
                <a:path w="395605" h="84454">
                  <a:moveTo>
                    <a:pt x="221246" y="56692"/>
                  </a:moveTo>
                  <a:lnTo>
                    <a:pt x="217462" y="56019"/>
                  </a:lnTo>
                  <a:lnTo>
                    <a:pt x="213677" y="55346"/>
                  </a:lnTo>
                  <a:lnTo>
                    <a:pt x="212432" y="60464"/>
                  </a:lnTo>
                  <a:lnTo>
                    <a:pt x="220548" y="61912"/>
                  </a:lnTo>
                  <a:lnTo>
                    <a:pt x="221246" y="56692"/>
                  </a:lnTo>
                  <a:close/>
                </a:path>
                <a:path w="395605" h="84454">
                  <a:moveTo>
                    <a:pt x="242811" y="60553"/>
                  </a:moveTo>
                  <a:lnTo>
                    <a:pt x="239026" y="59880"/>
                  </a:lnTo>
                  <a:lnTo>
                    <a:pt x="235242" y="59207"/>
                  </a:lnTo>
                  <a:lnTo>
                    <a:pt x="234073" y="64338"/>
                  </a:lnTo>
                  <a:lnTo>
                    <a:pt x="242189" y="65786"/>
                  </a:lnTo>
                  <a:lnTo>
                    <a:pt x="242811" y="60553"/>
                  </a:lnTo>
                  <a:close/>
                </a:path>
                <a:path w="395605" h="84454">
                  <a:moveTo>
                    <a:pt x="264452" y="64033"/>
                  </a:moveTo>
                  <a:lnTo>
                    <a:pt x="260642" y="63449"/>
                  </a:lnTo>
                  <a:lnTo>
                    <a:pt x="256832" y="62865"/>
                  </a:lnTo>
                  <a:lnTo>
                    <a:pt x="255739" y="68021"/>
                  </a:lnTo>
                  <a:lnTo>
                    <a:pt x="263893" y="69265"/>
                  </a:lnTo>
                  <a:lnTo>
                    <a:pt x="264452" y="64033"/>
                  </a:lnTo>
                  <a:close/>
                </a:path>
                <a:path w="395605" h="84454">
                  <a:moveTo>
                    <a:pt x="286092" y="67360"/>
                  </a:moveTo>
                  <a:lnTo>
                    <a:pt x="282282" y="66776"/>
                  </a:lnTo>
                  <a:lnTo>
                    <a:pt x="278472" y="66192"/>
                  </a:lnTo>
                  <a:lnTo>
                    <a:pt x="277456" y="71361"/>
                  </a:lnTo>
                  <a:lnTo>
                    <a:pt x="285610" y="72605"/>
                  </a:lnTo>
                  <a:lnTo>
                    <a:pt x="286092" y="67360"/>
                  </a:lnTo>
                  <a:close/>
                </a:path>
                <a:path w="395605" h="84454">
                  <a:moveTo>
                    <a:pt x="307822" y="70192"/>
                  </a:moveTo>
                  <a:lnTo>
                    <a:pt x="303999" y="69697"/>
                  </a:lnTo>
                  <a:lnTo>
                    <a:pt x="300177" y="69202"/>
                  </a:lnTo>
                  <a:lnTo>
                    <a:pt x="299237" y="74383"/>
                  </a:lnTo>
                  <a:lnTo>
                    <a:pt x="307403" y="75438"/>
                  </a:lnTo>
                  <a:lnTo>
                    <a:pt x="307822" y="70192"/>
                  </a:lnTo>
                  <a:close/>
                </a:path>
                <a:path w="395605" h="84454">
                  <a:moveTo>
                    <a:pt x="329539" y="72859"/>
                  </a:moveTo>
                  <a:lnTo>
                    <a:pt x="325716" y="72466"/>
                  </a:lnTo>
                  <a:lnTo>
                    <a:pt x="321894" y="72009"/>
                  </a:lnTo>
                  <a:lnTo>
                    <a:pt x="321017" y="77203"/>
                  </a:lnTo>
                  <a:lnTo>
                    <a:pt x="325107" y="77698"/>
                  </a:lnTo>
                  <a:lnTo>
                    <a:pt x="329209" y="78117"/>
                  </a:lnTo>
                  <a:lnTo>
                    <a:pt x="329539" y="72859"/>
                  </a:lnTo>
                  <a:close/>
                </a:path>
                <a:path w="395605" h="84454">
                  <a:moveTo>
                    <a:pt x="351332" y="75133"/>
                  </a:moveTo>
                  <a:lnTo>
                    <a:pt x="347510" y="74739"/>
                  </a:lnTo>
                  <a:lnTo>
                    <a:pt x="343674" y="74345"/>
                  </a:lnTo>
                  <a:lnTo>
                    <a:pt x="342874" y="79552"/>
                  </a:lnTo>
                  <a:lnTo>
                    <a:pt x="351078" y="80403"/>
                  </a:lnTo>
                  <a:lnTo>
                    <a:pt x="351332" y="75133"/>
                  </a:lnTo>
                  <a:close/>
                </a:path>
                <a:path w="395605" h="84454">
                  <a:moveTo>
                    <a:pt x="373151" y="77139"/>
                  </a:moveTo>
                  <a:lnTo>
                    <a:pt x="369316" y="76835"/>
                  </a:lnTo>
                  <a:lnTo>
                    <a:pt x="365480" y="76530"/>
                  </a:lnTo>
                  <a:lnTo>
                    <a:pt x="364744" y="81749"/>
                  </a:lnTo>
                  <a:lnTo>
                    <a:pt x="372960" y="82410"/>
                  </a:lnTo>
                  <a:lnTo>
                    <a:pt x="373151" y="77139"/>
                  </a:lnTo>
                  <a:close/>
                </a:path>
                <a:path w="395605" h="84454">
                  <a:moveTo>
                    <a:pt x="394982" y="78892"/>
                  </a:moveTo>
                  <a:lnTo>
                    <a:pt x="391147" y="78587"/>
                  </a:lnTo>
                  <a:lnTo>
                    <a:pt x="387311" y="78282"/>
                  </a:lnTo>
                  <a:lnTo>
                    <a:pt x="386651" y="83502"/>
                  </a:lnTo>
                  <a:lnTo>
                    <a:pt x="394868" y="84162"/>
                  </a:lnTo>
                  <a:lnTo>
                    <a:pt x="394982" y="788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 descr=""/>
            <p:cNvSpPr/>
            <p:nvPr/>
          </p:nvSpPr>
          <p:spPr>
            <a:xfrm>
              <a:off x="2450075" y="6344443"/>
              <a:ext cx="206375" cy="0"/>
            </a:xfrm>
            <a:custGeom>
              <a:avLst/>
              <a:gdLst/>
              <a:ahLst/>
              <a:cxnLst/>
              <a:rect l="l" t="t" r="r" b="b"/>
              <a:pathLst>
                <a:path w="206375" h="0">
                  <a:moveTo>
                    <a:pt x="0" y="0"/>
                  </a:moveTo>
                  <a:lnTo>
                    <a:pt x="205892" y="0"/>
                  </a:lnTo>
                </a:path>
              </a:pathLst>
            </a:custGeom>
            <a:ln w="875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 descr=""/>
            <p:cNvSpPr/>
            <p:nvPr/>
          </p:nvSpPr>
          <p:spPr>
            <a:xfrm>
              <a:off x="2669540" y="5801220"/>
              <a:ext cx="1437005" cy="543560"/>
            </a:xfrm>
            <a:custGeom>
              <a:avLst/>
              <a:gdLst/>
              <a:ahLst/>
              <a:cxnLst/>
              <a:rect l="l" t="t" r="r" b="b"/>
              <a:pathLst>
                <a:path w="1437004" h="543560">
                  <a:moveTo>
                    <a:pt x="8343" y="542467"/>
                  </a:moveTo>
                  <a:lnTo>
                    <a:pt x="7670" y="537235"/>
                  </a:lnTo>
                  <a:lnTo>
                    <a:pt x="3835" y="537540"/>
                  </a:lnTo>
                  <a:lnTo>
                    <a:pt x="0" y="537845"/>
                  </a:lnTo>
                  <a:lnTo>
                    <a:pt x="127" y="543115"/>
                  </a:lnTo>
                  <a:lnTo>
                    <a:pt x="8343" y="542467"/>
                  </a:lnTo>
                  <a:close/>
                </a:path>
                <a:path w="1437004" h="543560">
                  <a:moveTo>
                    <a:pt x="30238" y="540702"/>
                  </a:moveTo>
                  <a:lnTo>
                    <a:pt x="29502" y="535482"/>
                  </a:lnTo>
                  <a:lnTo>
                    <a:pt x="25666" y="535800"/>
                  </a:lnTo>
                  <a:lnTo>
                    <a:pt x="21831" y="536105"/>
                  </a:lnTo>
                  <a:lnTo>
                    <a:pt x="22021" y="541362"/>
                  </a:lnTo>
                  <a:lnTo>
                    <a:pt x="26136" y="541045"/>
                  </a:lnTo>
                  <a:lnTo>
                    <a:pt x="30238" y="540702"/>
                  </a:lnTo>
                  <a:close/>
                </a:path>
                <a:path w="1437004" h="543560">
                  <a:moveTo>
                    <a:pt x="52108" y="538480"/>
                  </a:moveTo>
                  <a:lnTo>
                    <a:pt x="51308" y="533273"/>
                  </a:lnTo>
                  <a:lnTo>
                    <a:pt x="47472" y="533654"/>
                  </a:lnTo>
                  <a:lnTo>
                    <a:pt x="43637" y="534035"/>
                  </a:lnTo>
                  <a:lnTo>
                    <a:pt x="43903" y="539305"/>
                  </a:lnTo>
                  <a:lnTo>
                    <a:pt x="52108" y="538480"/>
                  </a:lnTo>
                  <a:close/>
                </a:path>
                <a:path w="1437004" h="543560">
                  <a:moveTo>
                    <a:pt x="73939" y="536079"/>
                  </a:moveTo>
                  <a:lnTo>
                    <a:pt x="73075" y="530872"/>
                  </a:lnTo>
                  <a:lnTo>
                    <a:pt x="69253" y="531342"/>
                  </a:lnTo>
                  <a:lnTo>
                    <a:pt x="65430" y="531812"/>
                  </a:lnTo>
                  <a:lnTo>
                    <a:pt x="65760" y="537070"/>
                  </a:lnTo>
                  <a:lnTo>
                    <a:pt x="73939" y="536079"/>
                  </a:lnTo>
                  <a:close/>
                </a:path>
                <a:path w="1437004" h="543560">
                  <a:moveTo>
                    <a:pt x="95745" y="533425"/>
                  </a:moveTo>
                  <a:lnTo>
                    <a:pt x="94818" y="528231"/>
                  </a:lnTo>
                  <a:lnTo>
                    <a:pt x="90995" y="528701"/>
                  </a:lnTo>
                  <a:lnTo>
                    <a:pt x="87172" y="529170"/>
                  </a:lnTo>
                  <a:lnTo>
                    <a:pt x="87566" y="534416"/>
                  </a:lnTo>
                  <a:lnTo>
                    <a:pt x="95745" y="533425"/>
                  </a:lnTo>
                  <a:close/>
                </a:path>
                <a:path w="1437004" h="543560">
                  <a:moveTo>
                    <a:pt x="117513" y="530428"/>
                  </a:moveTo>
                  <a:lnTo>
                    <a:pt x="116522" y="525246"/>
                  </a:lnTo>
                  <a:lnTo>
                    <a:pt x="112712" y="525792"/>
                  </a:lnTo>
                  <a:lnTo>
                    <a:pt x="108902" y="526338"/>
                  </a:lnTo>
                  <a:lnTo>
                    <a:pt x="109359" y="531583"/>
                  </a:lnTo>
                  <a:lnTo>
                    <a:pt x="117513" y="530428"/>
                  </a:lnTo>
                  <a:close/>
                </a:path>
                <a:path w="1437004" h="543560">
                  <a:moveTo>
                    <a:pt x="139268" y="527291"/>
                  </a:moveTo>
                  <a:lnTo>
                    <a:pt x="138214" y="522122"/>
                  </a:lnTo>
                  <a:lnTo>
                    <a:pt x="134404" y="522706"/>
                  </a:lnTo>
                  <a:lnTo>
                    <a:pt x="130594" y="523252"/>
                  </a:lnTo>
                  <a:lnTo>
                    <a:pt x="131114" y="528485"/>
                  </a:lnTo>
                  <a:lnTo>
                    <a:pt x="135191" y="527913"/>
                  </a:lnTo>
                  <a:lnTo>
                    <a:pt x="139268" y="527291"/>
                  </a:lnTo>
                  <a:close/>
                </a:path>
                <a:path w="1437004" h="543560">
                  <a:moveTo>
                    <a:pt x="160959" y="523760"/>
                  </a:moveTo>
                  <a:lnTo>
                    <a:pt x="159842" y="518617"/>
                  </a:lnTo>
                  <a:lnTo>
                    <a:pt x="156044" y="519226"/>
                  </a:lnTo>
                  <a:lnTo>
                    <a:pt x="152247" y="519849"/>
                  </a:lnTo>
                  <a:lnTo>
                    <a:pt x="152831" y="525081"/>
                  </a:lnTo>
                  <a:lnTo>
                    <a:pt x="160959" y="523760"/>
                  </a:lnTo>
                  <a:close/>
                </a:path>
                <a:path w="1437004" h="543560">
                  <a:moveTo>
                    <a:pt x="182613" y="520039"/>
                  </a:moveTo>
                  <a:lnTo>
                    <a:pt x="181432" y="514908"/>
                  </a:lnTo>
                  <a:lnTo>
                    <a:pt x="177647" y="515594"/>
                  </a:lnTo>
                  <a:lnTo>
                    <a:pt x="173863" y="516280"/>
                  </a:lnTo>
                  <a:lnTo>
                    <a:pt x="174510" y="521512"/>
                  </a:lnTo>
                  <a:lnTo>
                    <a:pt x="182613" y="520039"/>
                  </a:lnTo>
                  <a:close/>
                </a:path>
                <a:path w="1437004" h="543560">
                  <a:moveTo>
                    <a:pt x="204216" y="516115"/>
                  </a:moveTo>
                  <a:lnTo>
                    <a:pt x="202984" y="510997"/>
                  </a:lnTo>
                  <a:lnTo>
                    <a:pt x="199199" y="511683"/>
                  </a:lnTo>
                  <a:lnTo>
                    <a:pt x="195414" y="512368"/>
                  </a:lnTo>
                  <a:lnTo>
                    <a:pt x="196113" y="517588"/>
                  </a:lnTo>
                  <a:lnTo>
                    <a:pt x="204216" y="516115"/>
                  </a:lnTo>
                  <a:close/>
                </a:path>
                <a:path w="1437004" h="543560">
                  <a:moveTo>
                    <a:pt x="225780" y="511860"/>
                  </a:moveTo>
                  <a:lnTo>
                    <a:pt x="224485" y="506742"/>
                  </a:lnTo>
                  <a:lnTo>
                    <a:pt x="220713" y="507504"/>
                  </a:lnTo>
                  <a:lnTo>
                    <a:pt x="216941" y="508266"/>
                  </a:lnTo>
                  <a:lnTo>
                    <a:pt x="217703" y="513473"/>
                  </a:lnTo>
                  <a:lnTo>
                    <a:pt x="225780" y="511860"/>
                  </a:lnTo>
                  <a:close/>
                </a:path>
                <a:path w="1437004" h="543560">
                  <a:moveTo>
                    <a:pt x="247307" y="507479"/>
                  </a:moveTo>
                  <a:lnTo>
                    <a:pt x="245960" y="502373"/>
                  </a:lnTo>
                  <a:lnTo>
                    <a:pt x="242201" y="503199"/>
                  </a:lnTo>
                  <a:lnTo>
                    <a:pt x="238429" y="503961"/>
                  </a:lnTo>
                  <a:lnTo>
                    <a:pt x="239242" y="509155"/>
                  </a:lnTo>
                  <a:lnTo>
                    <a:pt x="243281" y="508355"/>
                  </a:lnTo>
                  <a:lnTo>
                    <a:pt x="247307" y="507479"/>
                  </a:lnTo>
                  <a:close/>
                </a:path>
                <a:path w="1437004" h="543560">
                  <a:moveTo>
                    <a:pt x="268757" y="502754"/>
                  </a:moveTo>
                  <a:lnTo>
                    <a:pt x="267360" y="497674"/>
                  </a:lnTo>
                  <a:lnTo>
                    <a:pt x="263601" y="498500"/>
                  </a:lnTo>
                  <a:lnTo>
                    <a:pt x="259842" y="499325"/>
                  </a:lnTo>
                  <a:lnTo>
                    <a:pt x="260718" y="504520"/>
                  </a:lnTo>
                  <a:lnTo>
                    <a:pt x="268757" y="502754"/>
                  </a:lnTo>
                  <a:close/>
                </a:path>
                <a:path w="1437004" h="543560">
                  <a:moveTo>
                    <a:pt x="290169" y="497852"/>
                  </a:moveTo>
                  <a:lnTo>
                    <a:pt x="288721" y="492785"/>
                  </a:lnTo>
                  <a:lnTo>
                    <a:pt x="284975" y="493674"/>
                  </a:lnTo>
                  <a:lnTo>
                    <a:pt x="281228" y="494563"/>
                  </a:lnTo>
                  <a:lnTo>
                    <a:pt x="282155" y="499757"/>
                  </a:lnTo>
                  <a:lnTo>
                    <a:pt x="290169" y="497852"/>
                  </a:lnTo>
                  <a:close/>
                </a:path>
                <a:path w="1437004" h="543560">
                  <a:moveTo>
                    <a:pt x="311543" y="492772"/>
                  </a:moveTo>
                  <a:lnTo>
                    <a:pt x="310045" y="487718"/>
                  </a:lnTo>
                  <a:lnTo>
                    <a:pt x="306298" y="488607"/>
                  </a:lnTo>
                  <a:lnTo>
                    <a:pt x="302552" y="489496"/>
                  </a:lnTo>
                  <a:lnTo>
                    <a:pt x="303530" y="494677"/>
                  </a:lnTo>
                  <a:lnTo>
                    <a:pt x="311543" y="492772"/>
                  </a:lnTo>
                  <a:close/>
                </a:path>
                <a:path w="1437004" h="543560">
                  <a:moveTo>
                    <a:pt x="332841" y="487375"/>
                  </a:moveTo>
                  <a:lnTo>
                    <a:pt x="331292" y="482346"/>
                  </a:lnTo>
                  <a:lnTo>
                    <a:pt x="327558" y="483298"/>
                  </a:lnTo>
                  <a:lnTo>
                    <a:pt x="323824" y="484251"/>
                  </a:lnTo>
                  <a:lnTo>
                    <a:pt x="324866" y="489419"/>
                  </a:lnTo>
                  <a:lnTo>
                    <a:pt x="332841" y="487375"/>
                  </a:lnTo>
                  <a:close/>
                </a:path>
                <a:path w="1437004" h="543560">
                  <a:moveTo>
                    <a:pt x="354114" y="481876"/>
                  </a:moveTo>
                  <a:lnTo>
                    <a:pt x="352513" y="476859"/>
                  </a:lnTo>
                  <a:lnTo>
                    <a:pt x="348792" y="477875"/>
                  </a:lnTo>
                  <a:lnTo>
                    <a:pt x="345059" y="478840"/>
                  </a:lnTo>
                  <a:lnTo>
                    <a:pt x="346151" y="483997"/>
                  </a:lnTo>
                  <a:lnTo>
                    <a:pt x="350139" y="482968"/>
                  </a:lnTo>
                  <a:lnTo>
                    <a:pt x="354114" y="481876"/>
                  </a:lnTo>
                  <a:close/>
                </a:path>
                <a:path w="1437004" h="543560">
                  <a:moveTo>
                    <a:pt x="375297" y="476097"/>
                  </a:moveTo>
                  <a:lnTo>
                    <a:pt x="373659" y="471093"/>
                  </a:lnTo>
                  <a:lnTo>
                    <a:pt x="369938" y="472109"/>
                  </a:lnTo>
                  <a:lnTo>
                    <a:pt x="366217" y="473125"/>
                  </a:lnTo>
                  <a:lnTo>
                    <a:pt x="367360" y="478269"/>
                  </a:lnTo>
                  <a:lnTo>
                    <a:pt x="375297" y="476097"/>
                  </a:lnTo>
                  <a:close/>
                </a:path>
                <a:path w="1437004" h="543560">
                  <a:moveTo>
                    <a:pt x="396443" y="470141"/>
                  </a:moveTo>
                  <a:lnTo>
                    <a:pt x="394741" y="465162"/>
                  </a:lnTo>
                  <a:lnTo>
                    <a:pt x="391045" y="466229"/>
                  </a:lnTo>
                  <a:lnTo>
                    <a:pt x="387350" y="467296"/>
                  </a:lnTo>
                  <a:lnTo>
                    <a:pt x="388531" y="472440"/>
                  </a:lnTo>
                  <a:lnTo>
                    <a:pt x="396443" y="470141"/>
                  </a:lnTo>
                  <a:close/>
                </a:path>
                <a:path w="1437004" h="543560">
                  <a:moveTo>
                    <a:pt x="417537" y="464032"/>
                  </a:moveTo>
                  <a:lnTo>
                    <a:pt x="415798" y="459066"/>
                  </a:lnTo>
                  <a:lnTo>
                    <a:pt x="412102" y="460133"/>
                  </a:lnTo>
                  <a:lnTo>
                    <a:pt x="408406" y="461200"/>
                  </a:lnTo>
                  <a:lnTo>
                    <a:pt x="409638" y="466331"/>
                  </a:lnTo>
                  <a:lnTo>
                    <a:pt x="417537" y="464032"/>
                  </a:lnTo>
                  <a:close/>
                </a:path>
                <a:path w="1437004" h="543560">
                  <a:moveTo>
                    <a:pt x="438556" y="457669"/>
                  </a:moveTo>
                  <a:lnTo>
                    <a:pt x="436765" y="452704"/>
                  </a:lnTo>
                  <a:lnTo>
                    <a:pt x="433082" y="453834"/>
                  </a:lnTo>
                  <a:lnTo>
                    <a:pt x="429399" y="454964"/>
                  </a:lnTo>
                  <a:lnTo>
                    <a:pt x="430682" y="460070"/>
                  </a:lnTo>
                  <a:lnTo>
                    <a:pt x="438556" y="457669"/>
                  </a:lnTo>
                  <a:close/>
                </a:path>
                <a:path w="1437004" h="543560">
                  <a:moveTo>
                    <a:pt x="459549" y="451180"/>
                  </a:moveTo>
                  <a:lnTo>
                    <a:pt x="457720" y="446239"/>
                  </a:lnTo>
                  <a:lnTo>
                    <a:pt x="454050" y="447421"/>
                  </a:lnTo>
                  <a:lnTo>
                    <a:pt x="450367" y="448564"/>
                  </a:lnTo>
                  <a:lnTo>
                    <a:pt x="451688" y="453656"/>
                  </a:lnTo>
                  <a:lnTo>
                    <a:pt x="455625" y="452437"/>
                  </a:lnTo>
                  <a:lnTo>
                    <a:pt x="459549" y="451180"/>
                  </a:lnTo>
                  <a:close/>
                </a:path>
                <a:path w="1437004" h="543560">
                  <a:moveTo>
                    <a:pt x="480453" y="444461"/>
                  </a:moveTo>
                  <a:lnTo>
                    <a:pt x="478586" y="439534"/>
                  </a:lnTo>
                  <a:lnTo>
                    <a:pt x="474916" y="440715"/>
                  </a:lnTo>
                  <a:lnTo>
                    <a:pt x="471246" y="441896"/>
                  </a:lnTo>
                  <a:lnTo>
                    <a:pt x="472617" y="446976"/>
                  </a:lnTo>
                  <a:lnTo>
                    <a:pt x="480453" y="444461"/>
                  </a:lnTo>
                  <a:close/>
                </a:path>
                <a:path w="1437004" h="543560">
                  <a:moveTo>
                    <a:pt x="501319" y="437603"/>
                  </a:moveTo>
                  <a:lnTo>
                    <a:pt x="499414" y="432689"/>
                  </a:lnTo>
                  <a:lnTo>
                    <a:pt x="495757" y="433920"/>
                  </a:lnTo>
                  <a:lnTo>
                    <a:pt x="492099" y="435152"/>
                  </a:lnTo>
                  <a:lnTo>
                    <a:pt x="493509" y="440232"/>
                  </a:lnTo>
                  <a:lnTo>
                    <a:pt x="501319" y="437603"/>
                  </a:lnTo>
                  <a:close/>
                </a:path>
                <a:path w="1437004" h="543560">
                  <a:moveTo>
                    <a:pt x="522135" y="430606"/>
                  </a:moveTo>
                  <a:lnTo>
                    <a:pt x="520192" y="425704"/>
                  </a:lnTo>
                  <a:lnTo>
                    <a:pt x="516534" y="426935"/>
                  </a:lnTo>
                  <a:lnTo>
                    <a:pt x="512876" y="428167"/>
                  </a:lnTo>
                  <a:lnTo>
                    <a:pt x="514324" y="433235"/>
                  </a:lnTo>
                  <a:lnTo>
                    <a:pt x="522135" y="430606"/>
                  </a:lnTo>
                  <a:close/>
                </a:path>
                <a:path w="1437004" h="543560">
                  <a:moveTo>
                    <a:pt x="542861" y="423367"/>
                  </a:moveTo>
                  <a:lnTo>
                    <a:pt x="540880" y="418490"/>
                  </a:lnTo>
                  <a:lnTo>
                    <a:pt x="537248" y="419760"/>
                  </a:lnTo>
                  <a:lnTo>
                    <a:pt x="533615" y="421030"/>
                  </a:lnTo>
                  <a:lnTo>
                    <a:pt x="535101" y="426085"/>
                  </a:lnTo>
                  <a:lnTo>
                    <a:pt x="542861" y="423367"/>
                  </a:lnTo>
                  <a:close/>
                </a:path>
                <a:path w="1437004" h="543560">
                  <a:moveTo>
                    <a:pt x="563575" y="416052"/>
                  </a:moveTo>
                  <a:lnTo>
                    <a:pt x="561555" y="411187"/>
                  </a:lnTo>
                  <a:lnTo>
                    <a:pt x="557936" y="412508"/>
                  </a:lnTo>
                  <a:lnTo>
                    <a:pt x="554304" y="413791"/>
                  </a:lnTo>
                  <a:lnTo>
                    <a:pt x="555828" y="418833"/>
                  </a:lnTo>
                  <a:lnTo>
                    <a:pt x="559714" y="417461"/>
                  </a:lnTo>
                  <a:lnTo>
                    <a:pt x="563575" y="416052"/>
                  </a:lnTo>
                  <a:close/>
                </a:path>
                <a:path w="1437004" h="543560">
                  <a:moveTo>
                    <a:pt x="584200" y="408520"/>
                  </a:moveTo>
                  <a:lnTo>
                    <a:pt x="582142" y="403669"/>
                  </a:lnTo>
                  <a:lnTo>
                    <a:pt x="578523" y="404990"/>
                  </a:lnTo>
                  <a:lnTo>
                    <a:pt x="574903" y="406311"/>
                  </a:lnTo>
                  <a:lnTo>
                    <a:pt x="576465" y="411340"/>
                  </a:lnTo>
                  <a:lnTo>
                    <a:pt x="584200" y="408520"/>
                  </a:lnTo>
                  <a:close/>
                </a:path>
                <a:path w="1437004" h="543560">
                  <a:moveTo>
                    <a:pt x="604786" y="400875"/>
                  </a:moveTo>
                  <a:lnTo>
                    <a:pt x="602703" y="396049"/>
                  </a:lnTo>
                  <a:lnTo>
                    <a:pt x="599097" y="397408"/>
                  </a:lnTo>
                  <a:lnTo>
                    <a:pt x="595490" y="398767"/>
                  </a:lnTo>
                  <a:lnTo>
                    <a:pt x="597090" y="403796"/>
                  </a:lnTo>
                  <a:lnTo>
                    <a:pt x="604786" y="400875"/>
                  </a:lnTo>
                  <a:close/>
                </a:path>
                <a:path w="1437004" h="543560">
                  <a:moveTo>
                    <a:pt x="625322" y="393115"/>
                  </a:moveTo>
                  <a:lnTo>
                    <a:pt x="623201" y="388289"/>
                  </a:lnTo>
                  <a:lnTo>
                    <a:pt x="619594" y="389648"/>
                  </a:lnTo>
                  <a:lnTo>
                    <a:pt x="615988" y="391007"/>
                  </a:lnTo>
                  <a:lnTo>
                    <a:pt x="617626" y="396024"/>
                  </a:lnTo>
                  <a:lnTo>
                    <a:pt x="625322" y="393115"/>
                  </a:lnTo>
                  <a:close/>
                </a:path>
                <a:path w="1437004" h="543560">
                  <a:moveTo>
                    <a:pt x="645795" y="385152"/>
                  </a:moveTo>
                  <a:lnTo>
                    <a:pt x="643648" y="380352"/>
                  </a:lnTo>
                  <a:lnTo>
                    <a:pt x="640054" y="381749"/>
                  </a:lnTo>
                  <a:lnTo>
                    <a:pt x="636460" y="383159"/>
                  </a:lnTo>
                  <a:lnTo>
                    <a:pt x="638136" y="388150"/>
                  </a:lnTo>
                  <a:lnTo>
                    <a:pt x="645795" y="385152"/>
                  </a:lnTo>
                  <a:close/>
                </a:path>
                <a:path w="1437004" h="543560">
                  <a:moveTo>
                    <a:pt x="666229" y="377139"/>
                  </a:moveTo>
                  <a:lnTo>
                    <a:pt x="664044" y="372351"/>
                  </a:lnTo>
                  <a:lnTo>
                    <a:pt x="660463" y="373773"/>
                  </a:lnTo>
                  <a:lnTo>
                    <a:pt x="656869" y="375170"/>
                  </a:lnTo>
                  <a:lnTo>
                    <a:pt x="658571" y="380161"/>
                  </a:lnTo>
                  <a:lnTo>
                    <a:pt x="662406" y="378663"/>
                  </a:lnTo>
                  <a:lnTo>
                    <a:pt x="666229" y="377139"/>
                  </a:lnTo>
                  <a:close/>
                </a:path>
                <a:path w="1437004" h="543560">
                  <a:moveTo>
                    <a:pt x="686600" y="368922"/>
                  </a:moveTo>
                  <a:lnTo>
                    <a:pt x="684390" y="364134"/>
                  </a:lnTo>
                  <a:lnTo>
                    <a:pt x="680808" y="365582"/>
                  </a:lnTo>
                  <a:lnTo>
                    <a:pt x="677240" y="367017"/>
                  </a:lnTo>
                  <a:lnTo>
                    <a:pt x="678967" y="371995"/>
                  </a:lnTo>
                  <a:lnTo>
                    <a:pt x="686600" y="368922"/>
                  </a:lnTo>
                  <a:close/>
                </a:path>
                <a:path w="1437004" h="543560">
                  <a:moveTo>
                    <a:pt x="706920" y="360616"/>
                  </a:moveTo>
                  <a:lnTo>
                    <a:pt x="704672" y="355854"/>
                  </a:lnTo>
                  <a:lnTo>
                    <a:pt x="701116" y="357327"/>
                  </a:lnTo>
                  <a:lnTo>
                    <a:pt x="697560" y="358800"/>
                  </a:lnTo>
                  <a:lnTo>
                    <a:pt x="699312" y="363766"/>
                  </a:lnTo>
                  <a:lnTo>
                    <a:pt x="706920" y="360616"/>
                  </a:lnTo>
                  <a:close/>
                </a:path>
                <a:path w="1437004" h="543560">
                  <a:moveTo>
                    <a:pt x="727202" y="352209"/>
                  </a:moveTo>
                  <a:lnTo>
                    <a:pt x="724928" y="347459"/>
                  </a:lnTo>
                  <a:lnTo>
                    <a:pt x="721372" y="348932"/>
                  </a:lnTo>
                  <a:lnTo>
                    <a:pt x="717816" y="350405"/>
                  </a:lnTo>
                  <a:lnTo>
                    <a:pt x="719594" y="355371"/>
                  </a:lnTo>
                  <a:lnTo>
                    <a:pt x="727202" y="352209"/>
                  </a:lnTo>
                  <a:close/>
                </a:path>
                <a:path w="1437004" h="543560">
                  <a:moveTo>
                    <a:pt x="747420" y="343649"/>
                  </a:moveTo>
                  <a:lnTo>
                    <a:pt x="745121" y="338912"/>
                  </a:lnTo>
                  <a:lnTo>
                    <a:pt x="741578" y="340423"/>
                  </a:lnTo>
                  <a:lnTo>
                    <a:pt x="738035" y="341934"/>
                  </a:lnTo>
                  <a:lnTo>
                    <a:pt x="739851" y="346875"/>
                  </a:lnTo>
                  <a:lnTo>
                    <a:pt x="747420" y="343649"/>
                  </a:lnTo>
                  <a:close/>
                </a:path>
                <a:path w="1437004" h="543560">
                  <a:moveTo>
                    <a:pt x="767626" y="335051"/>
                  </a:moveTo>
                  <a:lnTo>
                    <a:pt x="765302" y="330314"/>
                  </a:lnTo>
                  <a:lnTo>
                    <a:pt x="761758" y="331825"/>
                  </a:lnTo>
                  <a:lnTo>
                    <a:pt x="758215" y="333336"/>
                  </a:lnTo>
                  <a:lnTo>
                    <a:pt x="760056" y="338277"/>
                  </a:lnTo>
                  <a:lnTo>
                    <a:pt x="767626" y="335051"/>
                  </a:lnTo>
                  <a:close/>
                </a:path>
                <a:path w="1437004" h="543560">
                  <a:moveTo>
                    <a:pt x="787742" y="326263"/>
                  </a:moveTo>
                  <a:lnTo>
                    <a:pt x="785393" y="321551"/>
                  </a:lnTo>
                  <a:lnTo>
                    <a:pt x="781862" y="323088"/>
                  </a:lnTo>
                  <a:lnTo>
                    <a:pt x="778332" y="324624"/>
                  </a:lnTo>
                  <a:lnTo>
                    <a:pt x="780199" y="329552"/>
                  </a:lnTo>
                  <a:lnTo>
                    <a:pt x="787742" y="326263"/>
                  </a:lnTo>
                  <a:close/>
                </a:path>
                <a:path w="1437004" h="543560">
                  <a:moveTo>
                    <a:pt x="807821" y="317423"/>
                  </a:moveTo>
                  <a:lnTo>
                    <a:pt x="805459" y="312712"/>
                  </a:lnTo>
                  <a:lnTo>
                    <a:pt x="801941" y="314286"/>
                  </a:lnTo>
                  <a:lnTo>
                    <a:pt x="798423" y="315861"/>
                  </a:lnTo>
                  <a:lnTo>
                    <a:pt x="800315" y="320776"/>
                  </a:lnTo>
                  <a:lnTo>
                    <a:pt x="807821" y="317423"/>
                  </a:lnTo>
                  <a:close/>
                </a:path>
                <a:path w="1437004" h="543560">
                  <a:moveTo>
                    <a:pt x="827874" y="308470"/>
                  </a:moveTo>
                  <a:lnTo>
                    <a:pt x="825487" y="303771"/>
                  </a:lnTo>
                  <a:lnTo>
                    <a:pt x="821969" y="305346"/>
                  </a:lnTo>
                  <a:lnTo>
                    <a:pt x="818451" y="306920"/>
                  </a:lnTo>
                  <a:lnTo>
                    <a:pt x="820369" y="311823"/>
                  </a:lnTo>
                  <a:lnTo>
                    <a:pt x="827874" y="308470"/>
                  </a:lnTo>
                  <a:close/>
                </a:path>
                <a:path w="1437004" h="543560">
                  <a:moveTo>
                    <a:pt x="847890" y="299427"/>
                  </a:moveTo>
                  <a:lnTo>
                    <a:pt x="845477" y="294741"/>
                  </a:lnTo>
                  <a:lnTo>
                    <a:pt x="841971" y="296341"/>
                  </a:lnTo>
                  <a:lnTo>
                    <a:pt x="838466" y="297942"/>
                  </a:lnTo>
                  <a:lnTo>
                    <a:pt x="840397" y="302844"/>
                  </a:lnTo>
                  <a:lnTo>
                    <a:pt x="847890" y="299427"/>
                  </a:lnTo>
                  <a:close/>
                </a:path>
                <a:path w="1437004" h="543560">
                  <a:moveTo>
                    <a:pt x="867854" y="290322"/>
                  </a:moveTo>
                  <a:lnTo>
                    <a:pt x="865428" y="285648"/>
                  </a:lnTo>
                  <a:lnTo>
                    <a:pt x="861923" y="287248"/>
                  </a:lnTo>
                  <a:lnTo>
                    <a:pt x="858418" y="288848"/>
                  </a:lnTo>
                  <a:lnTo>
                    <a:pt x="860374" y="293738"/>
                  </a:lnTo>
                  <a:lnTo>
                    <a:pt x="867854" y="290322"/>
                  </a:lnTo>
                  <a:close/>
                </a:path>
                <a:path w="1437004" h="543560">
                  <a:moveTo>
                    <a:pt x="887780" y="281101"/>
                  </a:moveTo>
                  <a:lnTo>
                    <a:pt x="885329" y="276428"/>
                  </a:lnTo>
                  <a:lnTo>
                    <a:pt x="881837" y="278053"/>
                  </a:lnTo>
                  <a:lnTo>
                    <a:pt x="878344" y="279679"/>
                  </a:lnTo>
                  <a:lnTo>
                    <a:pt x="880313" y="284556"/>
                  </a:lnTo>
                  <a:lnTo>
                    <a:pt x="887780" y="281101"/>
                  </a:lnTo>
                  <a:close/>
                </a:path>
                <a:path w="1437004" h="543560">
                  <a:moveTo>
                    <a:pt x="907681" y="271830"/>
                  </a:moveTo>
                  <a:lnTo>
                    <a:pt x="905217" y="267182"/>
                  </a:lnTo>
                  <a:lnTo>
                    <a:pt x="901725" y="268820"/>
                  </a:lnTo>
                  <a:lnTo>
                    <a:pt x="898232" y="270446"/>
                  </a:lnTo>
                  <a:lnTo>
                    <a:pt x="900226" y="275323"/>
                  </a:lnTo>
                  <a:lnTo>
                    <a:pt x="907681" y="271830"/>
                  </a:lnTo>
                  <a:close/>
                </a:path>
                <a:path w="1437004" h="543560">
                  <a:moveTo>
                    <a:pt x="927519" y="262458"/>
                  </a:moveTo>
                  <a:lnTo>
                    <a:pt x="925042" y="257810"/>
                  </a:lnTo>
                  <a:lnTo>
                    <a:pt x="921550" y="259461"/>
                  </a:lnTo>
                  <a:lnTo>
                    <a:pt x="918057" y="261112"/>
                  </a:lnTo>
                  <a:lnTo>
                    <a:pt x="920076" y="265976"/>
                  </a:lnTo>
                  <a:lnTo>
                    <a:pt x="927519" y="262458"/>
                  </a:lnTo>
                  <a:close/>
                </a:path>
                <a:path w="1437004" h="543560">
                  <a:moveTo>
                    <a:pt x="947356" y="253034"/>
                  </a:moveTo>
                  <a:lnTo>
                    <a:pt x="944854" y="248399"/>
                  </a:lnTo>
                  <a:lnTo>
                    <a:pt x="941374" y="250063"/>
                  </a:lnTo>
                  <a:lnTo>
                    <a:pt x="937895" y="251726"/>
                  </a:lnTo>
                  <a:lnTo>
                    <a:pt x="939927" y="256590"/>
                  </a:lnTo>
                  <a:lnTo>
                    <a:pt x="947356" y="253034"/>
                  </a:lnTo>
                  <a:close/>
                </a:path>
                <a:path w="1437004" h="543560">
                  <a:moveTo>
                    <a:pt x="967143" y="243535"/>
                  </a:moveTo>
                  <a:lnTo>
                    <a:pt x="964628" y="238912"/>
                  </a:lnTo>
                  <a:lnTo>
                    <a:pt x="961148" y="240576"/>
                  </a:lnTo>
                  <a:lnTo>
                    <a:pt x="957668" y="242239"/>
                  </a:lnTo>
                  <a:lnTo>
                    <a:pt x="959726" y="247091"/>
                  </a:lnTo>
                  <a:lnTo>
                    <a:pt x="967143" y="243535"/>
                  </a:lnTo>
                  <a:close/>
                </a:path>
                <a:path w="1437004" h="543560">
                  <a:moveTo>
                    <a:pt x="986878" y="233959"/>
                  </a:moveTo>
                  <a:lnTo>
                    <a:pt x="984351" y="229336"/>
                  </a:lnTo>
                  <a:lnTo>
                    <a:pt x="980884" y="231025"/>
                  </a:lnTo>
                  <a:lnTo>
                    <a:pt x="977417" y="232714"/>
                  </a:lnTo>
                  <a:lnTo>
                    <a:pt x="979487" y="237553"/>
                  </a:lnTo>
                  <a:lnTo>
                    <a:pt x="986878" y="233959"/>
                  </a:lnTo>
                  <a:close/>
                </a:path>
                <a:path w="1437004" h="543560">
                  <a:moveTo>
                    <a:pt x="1006614" y="224358"/>
                  </a:moveTo>
                  <a:lnTo>
                    <a:pt x="1004074" y="219748"/>
                  </a:lnTo>
                  <a:lnTo>
                    <a:pt x="1000607" y="221437"/>
                  </a:lnTo>
                  <a:lnTo>
                    <a:pt x="997140" y="223126"/>
                  </a:lnTo>
                  <a:lnTo>
                    <a:pt x="999223" y="227965"/>
                  </a:lnTo>
                  <a:lnTo>
                    <a:pt x="1006614" y="224358"/>
                  </a:lnTo>
                  <a:close/>
                </a:path>
                <a:path w="1437004" h="543560">
                  <a:moveTo>
                    <a:pt x="1026312" y="214668"/>
                  </a:moveTo>
                  <a:lnTo>
                    <a:pt x="1023747" y="210058"/>
                  </a:lnTo>
                  <a:lnTo>
                    <a:pt x="1020292" y="211759"/>
                  </a:lnTo>
                  <a:lnTo>
                    <a:pt x="1016838" y="213461"/>
                  </a:lnTo>
                  <a:lnTo>
                    <a:pt x="1018933" y="218300"/>
                  </a:lnTo>
                  <a:lnTo>
                    <a:pt x="1026312" y="214668"/>
                  </a:lnTo>
                  <a:close/>
                </a:path>
                <a:path w="1437004" h="543560">
                  <a:moveTo>
                    <a:pt x="1045997" y="204939"/>
                  </a:moveTo>
                  <a:lnTo>
                    <a:pt x="1043432" y="200342"/>
                  </a:lnTo>
                  <a:lnTo>
                    <a:pt x="1039977" y="202057"/>
                  </a:lnTo>
                  <a:lnTo>
                    <a:pt x="1036523" y="203771"/>
                  </a:lnTo>
                  <a:lnTo>
                    <a:pt x="1038631" y="208597"/>
                  </a:lnTo>
                  <a:lnTo>
                    <a:pt x="1045997" y="204939"/>
                  </a:lnTo>
                  <a:close/>
                </a:path>
                <a:path w="1437004" h="543560">
                  <a:moveTo>
                    <a:pt x="1065631" y="195148"/>
                  </a:moveTo>
                  <a:lnTo>
                    <a:pt x="1063053" y="190563"/>
                  </a:lnTo>
                  <a:lnTo>
                    <a:pt x="1059599" y="192278"/>
                  </a:lnTo>
                  <a:lnTo>
                    <a:pt x="1056144" y="193992"/>
                  </a:lnTo>
                  <a:lnTo>
                    <a:pt x="1058265" y="198818"/>
                  </a:lnTo>
                  <a:lnTo>
                    <a:pt x="1065631" y="195148"/>
                  </a:lnTo>
                  <a:close/>
                </a:path>
                <a:path w="1437004" h="543560">
                  <a:moveTo>
                    <a:pt x="1085265" y="185331"/>
                  </a:moveTo>
                  <a:lnTo>
                    <a:pt x="1082675" y="180746"/>
                  </a:lnTo>
                  <a:lnTo>
                    <a:pt x="1079233" y="182473"/>
                  </a:lnTo>
                  <a:lnTo>
                    <a:pt x="1075791" y="184213"/>
                  </a:lnTo>
                  <a:lnTo>
                    <a:pt x="1077925" y="189026"/>
                  </a:lnTo>
                  <a:lnTo>
                    <a:pt x="1085265" y="185331"/>
                  </a:lnTo>
                  <a:close/>
                </a:path>
                <a:path w="1437004" h="543560">
                  <a:moveTo>
                    <a:pt x="1104861" y="175475"/>
                  </a:moveTo>
                  <a:lnTo>
                    <a:pt x="1102258" y="170878"/>
                  </a:lnTo>
                  <a:lnTo>
                    <a:pt x="1098816" y="172618"/>
                  </a:lnTo>
                  <a:lnTo>
                    <a:pt x="1095375" y="174358"/>
                  </a:lnTo>
                  <a:lnTo>
                    <a:pt x="1097508" y="179171"/>
                  </a:lnTo>
                  <a:lnTo>
                    <a:pt x="1104861" y="175475"/>
                  </a:lnTo>
                  <a:close/>
                </a:path>
                <a:path w="1437004" h="543560">
                  <a:moveTo>
                    <a:pt x="1124445" y="165557"/>
                  </a:moveTo>
                  <a:lnTo>
                    <a:pt x="1121841" y="160985"/>
                  </a:lnTo>
                  <a:lnTo>
                    <a:pt x="1118400" y="162725"/>
                  </a:lnTo>
                  <a:lnTo>
                    <a:pt x="1114958" y="164465"/>
                  </a:lnTo>
                  <a:lnTo>
                    <a:pt x="1117104" y="169278"/>
                  </a:lnTo>
                  <a:lnTo>
                    <a:pt x="1124445" y="165557"/>
                  </a:lnTo>
                  <a:close/>
                </a:path>
                <a:path w="1437004" h="543560">
                  <a:moveTo>
                    <a:pt x="1144016" y="155625"/>
                  </a:moveTo>
                  <a:lnTo>
                    <a:pt x="1141399" y="151053"/>
                  </a:lnTo>
                  <a:lnTo>
                    <a:pt x="1137958" y="152793"/>
                  </a:lnTo>
                  <a:lnTo>
                    <a:pt x="1134516" y="154533"/>
                  </a:lnTo>
                  <a:lnTo>
                    <a:pt x="1136675" y="159346"/>
                  </a:lnTo>
                  <a:lnTo>
                    <a:pt x="1144016" y="155625"/>
                  </a:lnTo>
                  <a:close/>
                </a:path>
                <a:path w="1437004" h="543560">
                  <a:moveTo>
                    <a:pt x="1163561" y="145643"/>
                  </a:moveTo>
                  <a:lnTo>
                    <a:pt x="1160932" y="141071"/>
                  </a:lnTo>
                  <a:lnTo>
                    <a:pt x="1157503" y="142824"/>
                  </a:lnTo>
                  <a:lnTo>
                    <a:pt x="1154061" y="144576"/>
                  </a:lnTo>
                  <a:lnTo>
                    <a:pt x="1156233" y="149377"/>
                  </a:lnTo>
                  <a:lnTo>
                    <a:pt x="1163561" y="145643"/>
                  </a:lnTo>
                  <a:close/>
                </a:path>
                <a:path w="1437004" h="543560">
                  <a:moveTo>
                    <a:pt x="1183093" y="135648"/>
                  </a:moveTo>
                  <a:lnTo>
                    <a:pt x="1180465" y="131076"/>
                  </a:lnTo>
                  <a:lnTo>
                    <a:pt x="1177036" y="132842"/>
                  </a:lnTo>
                  <a:lnTo>
                    <a:pt x="1173607" y="134607"/>
                  </a:lnTo>
                  <a:lnTo>
                    <a:pt x="1175778" y="139395"/>
                  </a:lnTo>
                  <a:lnTo>
                    <a:pt x="1183093" y="135648"/>
                  </a:lnTo>
                  <a:close/>
                </a:path>
                <a:path w="1437004" h="543560">
                  <a:moveTo>
                    <a:pt x="1202601" y="125628"/>
                  </a:moveTo>
                  <a:lnTo>
                    <a:pt x="1199972" y="121056"/>
                  </a:lnTo>
                  <a:lnTo>
                    <a:pt x="1196543" y="122821"/>
                  </a:lnTo>
                  <a:lnTo>
                    <a:pt x="1193114" y="124587"/>
                  </a:lnTo>
                  <a:lnTo>
                    <a:pt x="1195285" y="129387"/>
                  </a:lnTo>
                  <a:lnTo>
                    <a:pt x="1202601" y="125628"/>
                  </a:lnTo>
                  <a:close/>
                </a:path>
                <a:path w="1437004" h="543560">
                  <a:moveTo>
                    <a:pt x="1222121" y="115570"/>
                  </a:moveTo>
                  <a:lnTo>
                    <a:pt x="1219479" y="111010"/>
                  </a:lnTo>
                  <a:lnTo>
                    <a:pt x="1216050" y="112776"/>
                  </a:lnTo>
                  <a:lnTo>
                    <a:pt x="1212621" y="114541"/>
                  </a:lnTo>
                  <a:lnTo>
                    <a:pt x="1214805" y="119341"/>
                  </a:lnTo>
                  <a:lnTo>
                    <a:pt x="1222121" y="115570"/>
                  </a:lnTo>
                  <a:close/>
                </a:path>
                <a:path w="1437004" h="543560">
                  <a:moveTo>
                    <a:pt x="1241615" y="105511"/>
                  </a:moveTo>
                  <a:lnTo>
                    <a:pt x="1238973" y="100952"/>
                  </a:lnTo>
                  <a:lnTo>
                    <a:pt x="1235544" y="102717"/>
                  </a:lnTo>
                  <a:lnTo>
                    <a:pt x="1232115" y="104482"/>
                  </a:lnTo>
                  <a:lnTo>
                    <a:pt x="1234300" y="109283"/>
                  </a:lnTo>
                  <a:lnTo>
                    <a:pt x="1241615" y="105511"/>
                  </a:lnTo>
                  <a:close/>
                </a:path>
                <a:path w="1437004" h="543560">
                  <a:moveTo>
                    <a:pt x="1261110" y="95427"/>
                  </a:moveTo>
                  <a:lnTo>
                    <a:pt x="1258468" y="90868"/>
                  </a:lnTo>
                  <a:lnTo>
                    <a:pt x="1255039" y="92646"/>
                  </a:lnTo>
                  <a:lnTo>
                    <a:pt x="1251610" y="94424"/>
                  </a:lnTo>
                  <a:lnTo>
                    <a:pt x="1253807" y="99212"/>
                  </a:lnTo>
                  <a:lnTo>
                    <a:pt x="1261110" y="95427"/>
                  </a:lnTo>
                  <a:close/>
                </a:path>
                <a:path w="1437004" h="543560">
                  <a:moveTo>
                    <a:pt x="1280591" y="85331"/>
                  </a:moveTo>
                  <a:lnTo>
                    <a:pt x="1277950" y="80772"/>
                  </a:lnTo>
                  <a:lnTo>
                    <a:pt x="1274521" y="82550"/>
                  </a:lnTo>
                  <a:lnTo>
                    <a:pt x="1271092" y="84328"/>
                  </a:lnTo>
                  <a:lnTo>
                    <a:pt x="1273289" y="89115"/>
                  </a:lnTo>
                  <a:lnTo>
                    <a:pt x="1280591" y="85331"/>
                  </a:lnTo>
                  <a:close/>
                </a:path>
                <a:path w="1437004" h="543560">
                  <a:moveTo>
                    <a:pt x="1300073" y="75234"/>
                  </a:moveTo>
                  <a:lnTo>
                    <a:pt x="1297432" y="70675"/>
                  </a:lnTo>
                  <a:lnTo>
                    <a:pt x="1294003" y="72453"/>
                  </a:lnTo>
                  <a:lnTo>
                    <a:pt x="1290574" y="74231"/>
                  </a:lnTo>
                  <a:lnTo>
                    <a:pt x="1292771" y="79019"/>
                  </a:lnTo>
                  <a:lnTo>
                    <a:pt x="1300073" y="75234"/>
                  </a:lnTo>
                  <a:close/>
                </a:path>
                <a:path w="1437004" h="543560">
                  <a:moveTo>
                    <a:pt x="1319542" y="65138"/>
                  </a:moveTo>
                  <a:lnTo>
                    <a:pt x="1316901" y="60579"/>
                  </a:lnTo>
                  <a:lnTo>
                    <a:pt x="1313472" y="62357"/>
                  </a:lnTo>
                  <a:lnTo>
                    <a:pt x="1310043" y="64135"/>
                  </a:lnTo>
                  <a:lnTo>
                    <a:pt x="1312252" y="68922"/>
                  </a:lnTo>
                  <a:lnTo>
                    <a:pt x="1319542" y="65138"/>
                  </a:lnTo>
                  <a:close/>
                </a:path>
                <a:path w="1437004" h="543560">
                  <a:moveTo>
                    <a:pt x="1339011" y="55016"/>
                  </a:moveTo>
                  <a:lnTo>
                    <a:pt x="1336370" y="50457"/>
                  </a:lnTo>
                  <a:lnTo>
                    <a:pt x="1332941" y="52235"/>
                  </a:lnTo>
                  <a:lnTo>
                    <a:pt x="1329512" y="54013"/>
                  </a:lnTo>
                  <a:lnTo>
                    <a:pt x="1331722" y="58801"/>
                  </a:lnTo>
                  <a:lnTo>
                    <a:pt x="1339011" y="55016"/>
                  </a:lnTo>
                  <a:close/>
                </a:path>
                <a:path w="1437004" h="543560">
                  <a:moveTo>
                    <a:pt x="1358493" y="44919"/>
                  </a:moveTo>
                  <a:lnTo>
                    <a:pt x="1355852" y="40360"/>
                  </a:lnTo>
                  <a:lnTo>
                    <a:pt x="1352423" y="42138"/>
                  </a:lnTo>
                  <a:lnTo>
                    <a:pt x="1348994" y="43916"/>
                  </a:lnTo>
                  <a:lnTo>
                    <a:pt x="1351203" y="48704"/>
                  </a:lnTo>
                  <a:lnTo>
                    <a:pt x="1358493" y="44919"/>
                  </a:lnTo>
                  <a:close/>
                </a:path>
                <a:path w="1437004" h="543560">
                  <a:moveTo>
                    <a:pt x="1377962" y="34810"/>
                  </a:moveTo>
                  <a:lnTo>
                    <a:pt x="1375321" y="30251"/>
                  </a:lnTo>
                  <a:lnTo>
                    <a:pt x="1371892" y="32029"/>
                  </a:lnTo>
                  <a:lnTo>
                    <a:pt x="1368463" y="33807"/>
                  </a:lnTo>
                  <a:lnTo>
                    <a:pt x="1370660" y="38595"/>
                  </a:lnTo>
                  <a:lnTo>
                    <a:pt x="1377962" y="34810"/>
                  </a:lnTo>
                  <a:close/>
                </a:path>
                <a:path w="1437004" h="543560">
                  <a:moveTo>
                    <a:pt x="1397444" y="24714"/>
                  </a:moveTo>
                  <a:lnTo>
                    <a:pt x="1394802" y="20154"/>
                  </a:lnTo>
                  <a:lnTo>
                    <a:pt x="1391373" y="21932"/>
                  </a:lnTo>
                  <a:lnTo>
                    <a:pt x="1387944" y="23710"/>
                  </a:lnTo>
                  <a:lnTo>
                    <a:pt x="1390142" y="28498"/>
                  </a:lnTo>
                  <a:lnTo>
                    <a:pt x="1397444" y="24714"/>
                  </a:lnTo>
                  <a:close/>
                </a:path>
                <a:path w="1437004" h="543560">
                  <a:moveTo>
                    <a:pt x="1416939" y="14617"/>
                  </a:moveTo>
                  <a:lnTo>
                    <a:pt x="1414297" y="10058"/>
                  </a:lnTo>
                  <a:lnTo>
                    <a:pt x="1410868" y="11836"/>
                  </a:lnTo>
                  <a:lnTo>
                    <a:pt x="1407439" y="13614"/>
                  </a:lnTo>
                  <a:lnTo>
                    <a:pt x="1409636" y="18402"/>
                  </a:lnTo>
                  <a:lnTo>
                    <a:pt x="1416939" y="14617"/>
                  </a:lnTo>
                  <a:close/>
                </a:path>
                <a:path w="1437004" h="543560">
                  <a:moveTo>
                    <a:pt x="1436433" y="4559"/>
                  </a:moveTo>
                  <a:lnTo>
                    <a:pt x="1433791" y="0"/>
                  </a:lnTo>
                  <a:lnTo>
                    <a:pt x="1430362" y="1765"/>
                  </a:lnTo>
                  <a:lnTo>
                    <a:pt x="1426933" y="3530"/>
                  </a:lnTo>
                  <a:lnTo>
                    <a:pt x="1429131" y="8331"/>
                  </a:lnTo>
                  <a:lnTo>
                    <a:pt x="1436433" y="455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 descr=""/>
            <p:cNvSpPr/>
            <p:nvPr/>
          </p:nvSpPr>
          <p:spPr>
            <a:xfrm>
              <a:off x="4096473" y="5343842"/>
              <a:ext cx="1325880" cy="466090"/>
            </a:xfrm>
            <a:custGeom>
              <a:avLst/>
              <a:gdLst/>
              <a:ahLst/>
              <a:cxnLst/>
              <a:rect l="l" t="t" r="r" b="b"/>
              <a:pathLst>
                <a:path w="1325879" h="466089">
                  <a:moveTo>
                    <a:pt x="9499" y="461937"/>
                  </a:moveTo>
                  <a:lnTo>
                    <a:pt x="6858" y="457377"/>
                  </a:lnTo>
                  <a:lnTo>
                    <a:pt x="3429" y="459143"/>
                  </a:lnTo>
                  <a:lnTo>
                    <a:pt x="0" y="460908"/>
                  </a:lnTo>
                  <a:lnTo>
                    <a:pt x="2197" y="465709"/>
                  </a:lnTo>
                  <a:lnTo>
                    <a:pt x="9499" y="461937"/>
                  </a:lnTo>
                  <a:close/>
                </a:path>
                <a:path w="1325879" h="466089">
                  <a:moveTo>
                    <a:pt x="28994" y="451866"/>
                  </a:moveTo>
                  <a:lnTo>
                    <a:pt x="26352" y="447306"/>
                  </a:lnTo>
                  <a:lnTo>
                    <a:pt x="22923" y="449072"/>
                  </a:lnTo>
                  <a:lnTo>
                    <a:pt x="19494" y="450837"/>
                  </a:lnTo>
                  <a:lnTo>
                    <a:pt x="21678" y="455637"/>
                  </a:lnTo>
                  <a:lnTo>
                    <a:pt x="28994" y="451866"/>
                  </a:lnTo>
                  <a:close/>
                </a:path>
                <a:path w="1325879" h="466089">
                  <a:moveTo>
                    <a:pt x="48488" y="441845"/>
                  </a:moveTo>
                  <a:lnTo>
                    <a:pt x="45859" y="437273"/>
                  </a:lnTo>
                  <a:lnTo>
                    <a:pt x="42430" y="439039"/>
                  </a:lnTo>
                  <a:lnTo>
                    <a:pt x="39001" y="440804"/>
                  </a:lnTo>
                  <a:lnTo>
                    <a:pt x="41186" y="445604"/>
                  </a:lnTo>
                  <a:lnTo>
                    <a:pt x="44831" y="443712"/>
                  </a:lnTo>
                  <a:lnTo>
                    <a:pt x="48488" y="441845"/>
                  </a:lnTo>
                  <a:close/>
                </a:path>
                <a:path w="1325879" h="466089">
                  <a:moveTo>
                    <a:pt x="68008" y="431825"/>
                  </a:moveTo>
                  <a:lnTo>
                    <a:pt x="65392" y="427266"/>
                  </a:lnTo>
                  <a:lnTo>
                    <a:pt x="61950" y="429018"/>
                  </a:lnTo>
                  <a:lnTo>
                    <a:pt x="58508" y="430771"/>
                  </a:lnTo>
                  <a:lnTo>
                    <a:pt x="60693" y="435571"/>
                  </a:lnTo>
                  <a:lnTo>
                    <a:pt x="68008" y="431825"/>
                  </a:lnTo>
                  <a:close/>
                </a:path>
                <a:path w="1325879" h="466089">
                  <a:moveTo>
                    <a:pt x="87553" y="421855"/>
                  </a:moveTo>
                  <a:lnTo>
                    <a:pt x="84937" y="417283"/>
                  </a:lnTo>
                  <a:lnTo>
                    <a:pt x="81495" y="419036"/>
                  </a:lnTo>
                  <a:lnTo>
                    <a:pt x="78054" y="420789"/>
                  </a:lnTo>
                  <a:lnTo>
                    <a:pt x="80225" y="425589"/>
                  </a:lnTo>
                  <a:lnTo>
                    <a:pt x="87553" y="421855"/>
                  </a:lnTo>
                  <a:close/>
                </a:path>
                <a:path w="1325879" h="466089">
                  <a:moveTo>
                    <a:pt x="107086" y="411899"/>
                  </a:moveTo>
                  <a:lnTo>
                    <a:pt x="104482" y="407314"/>
                  </a:lnTo>
                  <a:lnTo>
                    <a:pt x="101041" y="409067"/>
                  </a:lnTo>
                  <a:lnTo>
                    <a:pt x="97599" y="410819"/>
                  </a:lnTo>
                  <a:lnTo>
                    <a:pt x="99758" y="415620"/>
                  </a:lnTo>
                  <a:lnTo>
                    <a:pt x="107086" y="411899"/>
                  </a:lnTo>
                  <a:close/>
                </a:path>
                <a:path w="1325879" h="466089">
                  <a:moveTo>
                    <a:pt x="126657" y="401955"/>
                  </a:moveTo>
                  <a:lnTo>
                    <a:pt x="124053" y="397370"/>
                  </a:lnTo>
                  <a:lnTo>
                    <a:pt x="120611" y="399122"/>
                  </a:lnTo>
                  <a:lnTo>
                    <a:pt x="117170" y="400875"/>
                  </a:lnTo>
                  <a:lnTo>
                    <a:pt x="119329" y="405676"/>
                  </a:lnTo>
                  <a:lnTo>
                    <a:pt x="126657" y="401955"/>
                  </a:lnTo>
                  <a:close/>
                </a:path>
                <a:path w="1325879" h="466089">
                  <a:moveTo>
                    <a:pt x="146253" y="392087"/>
                  </a:moveTo>
                  <a:lnTo>
                    <a:pt x="143649" y="387502"/>
                  </a:lnTo>
                  <a:lnTo>
                    <a:pt x="140208" y="389242"/>
                  </a:lnTo>
                  <a:lnTo>
                    <a:pt x="136766" y="390982"/>
                  </a:lnTo>
                  <a:lnTo>
                    <a:pt x="138912" y="395795"/>
                  </a:lnTo>
                  <a:lnTo>
                    <a:pt x="146253" y="392087"/>
                  </a:lnTo>
                  <a:close/>
                </a:path>
                <a:path w="1325879" h="466089">
                  <a:moveTo>
                    <a:pt x="165836" y="382219"/>
                  </a:moveTo>
                  <a:lnTo>
                    <a:pt x="163258" y="377634"/>
                  </a:lnTo>
                  <a:lnTo>
                    <a:pt x="159804" y="379361"/>
                  </a:lnTo>
                  <a:lnTo>
                    <a:pt x="156362" y="381101"/>
                  </a:lnTo>
                  <a:lnTo>
                    <a:pt x="158496" y="385914"/>
                  </a:lnTo>
                  <a:lnTo>
                    <a:pt x="165836" y="382219"/>
                  </a:lnTo>
                  <a:close/>
                </a:path>
                <a:path w="1325879" h="466089">
                  <a:moveTo>
                    <a:pt x="185470" y="372427"/>
                  </a:moveTo>
                  <a:lnTo>
                    <a:pt x="182892" y="367830"/>
                  </a:lnTo>
                  <a:lnTo>
                    <a:pt x="179438" y="369557"/>
                  </a:lnTo>
                  <a:lnTo>
                    <a:pt x="175983" y="371284"/>
                  </a:lnTo>
                  <a:lnTo>
                    <a:pt x="178104" y="376097"/>
                  </a:lnTo>
                  <a:lnTo>
                    <a:pt x="185470" y="372427"/>
                  </a:lnTo>
                  <a:close/>
                </a:path>
                <a:path w="1325879" h="466089">
                  <a:moveTo>
                    <a:pt x="205105" y="362673"/>
                  </a:moveTo>
                  <a:lnTo>
                    <a:pt x="202552" y="358063"/>
                  </a:lnTo>
                  <a:lnTo>
                    <a:pt x="199085" y="359778"/>
                  </a:lnTo>
                  <a:lnTo>
                    <a:pt x="195618" y="361492"/>
                  </a:lnTo>
                  <a:lnTo>
                    <a:pt x="197739" y="366306"/>
                  </a:lnTo>
                  <a:lnTo>
                    <a:pt x="205105" y="362673"/>
                  </a:lnTo>
                  <a:close/>
                </a:path>
                <a:path w="1325879" h="466089">
                  <a:moveTo>
                    <a:pt x="224777" y="352958"/>
                  </a:moveTo>
                  <a:lnTo>
                    <a:pt x="222237" y="348348"/>
                  </a:lnTo>
                  <a:lnTo>
                    <a:pt x="218770" y="350062"/>
                  </a:lnTo>
                  <a:lnTo>
                    <a:pt x="215303" y="351777"/>
                  </a:lnTo>
                  <a:lnTo>
                    <a:pt x="217411" y="356603"/>
                  </a:lnTo>
                  <a:lnTo>
                    <a:pt x="224777" y="352958"/>
                  </a:lnTo>
                  <a:close/>
                </a:path>
                <a:path w="1325879" h="466089">
                  <a:moveTo>
                    <a:pt x="244475" y="343293"/>
                  </a:moveTo>
                  <a:lnTo>
                    <a:pt x="241935" y="338683"/>
                  </a:lnTo>
                  <a:lnTo>
                    <a:pt x="238467" y="340372"/>
                  </a:lnTo>
                  <a:lnTo>
                    <a:pt x="235000" y="342061"/>
                  </a:lnTo>
                  <a:lnTo>
                    <a:pt x="237083" y="346900"/>
                  </a:lnTo>
                  <a:lnTo>
                    <a:pt x="244475" y="343293"/>
                  </a:lnTo>
                  <a:close/>
                </a:path>
                <a:path w="1325879" h="466089">
                  <a:moveTo>
                    <a:pt x="264185" y="333692"/>
                  </a:moveTo>
                  <a:lnTo>
                    <a:pt x="261658" y="329069"/>
                  </a:lnTo>
                  <a:lnTo>
                    <a:pt x="258191" y="330758"/>
                  </a:lnTo>
                  <a:lnTo>
                    <a:pt x="254723" y="332447"/>
                  </a:lnTo>
                  <a:lnTo>
                    <a:pt x="256794" y="337299"/>
                  </a:lnTo>
                  <a:lnTo>
                    <a:pt x="264185" y="333692"/>
                  </a:lnTo>
                  <a:close/>
                </a:path>
                <a:path w="1325879" h="466089">
                  <a:moveTo>
                    <a:pt x="283933" y="324167"/>
                  </a:moveTo>
                  <a:lnTo>
                    <a:pt x="281432" y="319532"/>
                  </a:lnTo>
                  <a:lnTo>
                    <a:pt x="277952" y="321208"/>
                  </a:lnTo>
                  <a:lnTo>
                    <a:pt x="274472" y="322884"/>
                  </a:lnTo>
                  <a:lnTo>
                    <a:pt x="276529" y="327736"/>
                  </a:lnTo>
                  <a:lnTo>
                    <a:pt x="283933" y="324167"/>
                  </a:lnTo>
                  <a:close/>
                </a:path>
                <a:path w="1325879" h="466089">
                  <a:moveTo>
                    <a:pt x="303695" y="314655"/>
                  </a:moveTo>
                  <a:lnTo>
                    <a:pt x="301205" y="310007"/>
                  </a:lnTo>
                  <a:lnTo>
                    <a:pt x="297726" y="311683"/>
                  </a:lnTo>
                  <a:lnTo>
                    <a:pt x="294246" y="313359"/>
                  </a:lnTo>
                  <a:lnTo>
                    <a:pt x="296291" y="318211"/>
                  </a:lnTo>
                  <a:lnTo>
                    <a:pt x="303695" y="314655"/>
                  </a:lnTo>
                  <a:close/>
                </a:path>
                <a:path w="1325879" h="466089">
                  <a:moveTo>
                    <a:pt x="323519" y="305269"/>
                  </a:moveTo>
                  <a:lnTo>
                    <a:pt x="321043" y="300621"/>
                  </a:lnTo>
                  <a:lnTo>
                    <a:pt x="317550" y="302272"/>
                  </a:lnTo>
                  <a:lnTo>
                    <a:pt x="314058" y="303923"/>
                  </a:lnTo>
                  <a:lnTo>
                    <a:pt x="316090" y="308787"/>
                  </a:lnTo>
                  <a:lnTo>
                    <a:pt x="323519" y="305269"/>
                  </a:lnTo>
                  <a:close/>
                </a:path>
                <a:path w="1325879" h="466089">
                  <a:moveTo>
                    <a:pt x="343357" y="295910"/>
                  </a:moveTo>
                  <a:lnTo>
                    <a:pt x="340906" y="291249"/>
                  </a:lnTo>
                  <a:lnTo>
                    <a:pt x="337400" y="292887"/>
                  </a:lnTo>
                  <a:lnTo>
                    <a:pt x="333895" y="294525"/>
                  </a:lnTo>
                  <a:lnTo>
                    <a:pt x="335915" y="299389"/>
                  </a:lnTo>
                  <a:lnTo>
                    <a:pt x="343357" y="295910"/>
                  </a:lnTo>
                  <a:close/>
                </a:path>
                <a:path w="1325879" h="466089">
                  <a:moveTo>
                    <a:pt x="363232" y="286639"/>
                  </a:moveTo>
                  <a:lnTo>
                    <a:pt x="360794" y="281965"/>
                  </a:lnTo>
                  <a:lnTo>
                    <a:pt x="357289" y="283603"/>
                  </a:lnTo>
                  <a:lnTo>
                    <a:pt x="353783" y="285242"/>
                  </a:lnTo>
                  <a:lnTo>
                    <a:pt x="355790" y="290106"/>
                  </a:lnTo>
                  <a:lnTo>
                    <a:pt x="363232" y="286639"/>
                  </a:lnTo>
                  <a:close/>
                </a:path>
                <a:path w="1325879" h="466089">
                  <a:moveTo>
                    <a:pt x="383133" y="277456"/>
                  </a:moveTo>
                  <a:lnTo>
                    <a:pt x="380707" y="272770"/>
                  </a:lnTo>
                  <a:lnTo>
                    <a:pt x="377202" y="274383"/>
                  </a:lnTo>
                  <a:lnTo>
                    <a:pt x="373697" y="275996"/>
                  </a:lnTo>
                  <a:lnTo>
                    <a:pt x="375666" y="280873"/>
                  </a:lnTo>
                  <a:lnTo>
                    <a:pt x="383133" y="277456"/>
                  </a:lnTo>
                  <a:close/>
                </a:path>
                <a:path w="1325879" h="466089">
                  <a:moveTo>
                    <a:pt x="403085" y="268312"/>
                  </a:moveTo>
                  <a:lnTo>
                    <a:pt x="400672" y="263626"/>
                  </a:lnTo>
                  <a:lnTo>
                    <a:pt x="397167" y="265239"/>
                  </a:lnTo>
                  <a:lnTo>
                    <a:pt x="393661" y="266852"/>
                  </a:lnTo>
                  <a:lnTo>
                    <a:pt x="395617" y="271741"/>
                  </a:lnTo>
                  <a:lnTo>
                    <a:pt x="403085" y="268312"/>
                  </a:lnTo>
                  <a:close/>
                </a:path>
                <a:path w="1325879" h="466089">
                  <a:moveTo>
                    <a:pt x="423075" y="259295"/>
                  </a:moveTo>
                  <a:lnTo>
                    <a:pt x="420687" y="254596"/>
                  </a:lnTo>
                  <a:lnTo>
                    <a:pt x="417169" y="256184"/>
                  </a:lnTo>
                  <a:lnTo>
                    <a:pt x="413651" y="257771"/>
                  </a:lnTo>
                  <a:lnTo>
                    <a:pt x="415582" y="262661"/>
                  </a:lnTo>
                  <a:lnTo>
                    <a:pt x="423075" y="259295"/>
                  </a:lnTo>
                  <a:close/>
                </a:path>
                <a:path w="1325879" h="466089">
                  <a:moveTo>
                    <a:pt x="443090" y="250317"/>
                  </a:moveTo>
                  <a:lnTo>
                    <a:pt x="440715" y="245605"/>
                  </a:lnTo>
                  <a:lnTo>
                    <a:pt x="437197" y="247192"/>
                  </a:lnTo>
                  <a:lnTo>
                    <a:pt x="433679" y="248780"/>
                  </a:lnTo>
                  <a:lnTo>
                    <a:pt x="435584" y="253682"/>
                  </a:lnTo>
                  <a:lnTo>
                    <a:pt x="443090" y="250317"/>
                  </a:lnTo>
                  <a:close/>
                </a:path>
                <a:path w="1325879" h="466089">
                  <a:moveTo>
                    <a:pt x="463156" y="241490"/>
                  </a:moveTo>
                  <a:lnTo>
                    <a:pt x="460806" y="236778"/>
                  </a:lnTo>
                  <a:lnTo>
                    <a:pt x="457276" y="238328"/>
                  </a:lnTo>
                  <a:lnTo>
                    <a:pt x="453745" y="239877"/>
                  </a:lnTo>
                  <a:lnTo>
                    <a:pt x="455637" y="244792"/>
                  </a:lnTo>
                  <a:lnTo>
                    <a:pt x="463156" y="241490"/>
                  </a:lnTo>
                  <a:close/>
                </a:path>
                <a:path w="1325879" h="466089">
                  <a:moveTo>
                    <a:pt x="483247" y="232714"/>
                  </a:moveTo>
                  <a:lnTo>
                    <a:pt x="480923" y="227990"/>
                  </a:lnTo>
                  <a:lnTo>
                    <a:pt x="477380" y="229514"/>
                  </a:lnTo>
                  <a:lnTo>
                    <a:pt x="473837" y="231038"/>
                  </a:lnTo>
                  <a:lnTo>
                    <a:pt x="475703" y="235966"/>
                  </a:lnTo>
                  <a:lnTo>
                    <a:pt x="483247" y="232714"/>
                  </a:lnTo>
                  <a:close/>
                </a:path>
                <a:path w="1325879" h="466089">
                  <a:moveTo>
                    <a:pt x="503402" y="224066"/>
                  </a:moveTo>
                  <a:lnTo>
                    <a:pt x="501103" y="219329"/>
                  </a:lnTo>
                  <a:lnTo>
                    <a:pt x="497560" y="220853"/>
                  </a:lnTo>
                  <a:lnTo>
                    <a:pt x="494017" y="222377"/>
                  </a:lnTo>
                  <a:lnTo>
                    <a:pt x="495858" y="227317"/>
                  </a:lnTo>
                  <a:lnTo>
                    <a:pt x="503402" y="224066"/>
                  </a:lnTo>
                  <a:close/>
                </a:path>
                <a:path w="1325879" h="466089">
                  <a:moveTo>
                    <a:pt x="523595" y="215519"/>
                  </a:moveTo>
                  <a:lnTo>
                    <a:pt x="521309" y="210756"/>
                  </a:lnTo>
                  <a:lnTo>
                    <a:pt x="517753" y="212255"/>
                  </a:lnTo>
                  <a:lnTo>
                    <a:pt x="514197" y="213753"/>
                  </a:lnTo>
                  <a:lnTo>
                    <a:pt x="516013" y="218694"/>
                  </a:lnTo>
                  <a:lnTo>
                    <a:pt x="523595" y="215519"/>
                  </a:lnTo>
                  <a:close/>
                </a:path>
                <a:path w="1325879" h="466089">
                  <a:moveTo>
                    <a:pt x="543801" y="207035"/>
                  </a:moveTo>
                  <a:lnTo>
                    <a:pt x="541566" y="202260"/>
                  </a:lnTo>
                  <a:lnTo>
                    <a:pt x="537997" y="203758"/>
                  </a:lnTo>
                  <a:lnTo>
                    <a:pt x="534441" y="205257"/>
                  </a:lnTo>
                  <a:lnTo>
                    <a:pt x="536232" y="210210"/>
                  </a:lnTo>
                  <a:lnTo>
                    <a:pt x="543801" y="207035"/>
                  </a:lnTo>
                  <a:close/>
                </a:path>
                <a:path w="1325879" h="466089">
                  <a:moveTo>
                    <a:pt x="564095" y="198704"/>
                  </a:moveTo>
                  <a:lnTo>
                    <a:pt x="561873" y="193929"/>
                  </a:lnTo>
                  <a:lnTo>
                    <a:pt x="558292" y="195389"/>
                  </a:lnTo>
                  <a:lnTo>
                    <a:pt x="554710" y="196850"/>
                  </a:lnTo>
                  <a:lnTo>
                    <a:pt x="556488" y="201815"/>
                  </a:lnTo>
                  <a:lnTo>
                    <a:pt x="564095" y="198704"/>
                  </a:lnTo>
                  <a:close/>
                </a:path>
                <a:path w="1325879" h="466089">
                  <a:moveTo>
                    <a:pt x="584390" y="190423"/>
                  </a:moveTo>
                  <a:lnTo>
                    <a:pt x="582206" y="185635"/>
                  </a:lnTo>
                  <a:lnTo>
                    <a:pt x="578624" y="187096"/>
                  </a:lnTo>
                  <a:lnTo>
                    <a:pt x="575043" y="188556"/>
                  </a:lnTo>
                  <a:lnTo>
                    <a:pt x="576783" y="193522"/>
                  </a:lnTo>
                  <a:lnTo>
                    <a:pt x="584390" y="190423"/>
                  </a:lnTo>
                  <a:close/>
                </a:path>
                <a:path w="1325879" h="466089">
                  <a:moveTo>
                    <a:pt x="604786" y="182359"/>
                  </a:moveTo>
                  <a:lnTo>
                    <a:pt x="602627" y="177558"/>
                  </a:lnTo>
                  <a:lnTo>
                    <a:pt x="599033" y="178981"/>
                  </a:lnTo>
                  <a:lnTo>
                    <a:pt x="595439" y="180403"/>
                  </a:lnTo>
                  <a:lnTo>
                    <a:pt x="597154" y="185381"/>
                  </a:lnTo>
                  <a:lnTo>
                    <a:pt x="604786" y="182359"/>
                  </a:lnTo>
                  <a:close/>
                </a:path>
                <a:path w="1325879" h="466089">
                  <a:moveTo>
                    <a:pt x="625182" y="174345"/>
                  </a:moveTo>
                  <a:lnTo>
                    <a:pt x="623049" y="169532"/>
                  </a:lnTo>
                  <a:lnTo>
                    <a:pt x="619442" y="170916"/>
                  </a:lnTo>
                  <a:lnTo>
                    <a:pt x="615835" y="172300"/>
                  </a:lnTo>
                  <a:lnTo>
                    <a:pt x="617524" y="177292"/>
                  </a:lnTo>
                  <a:lnTo>
                    <a:pt x="625182" y="174345"/>
                  </a:lnTo>
                  <a:close/>
                </a:path>
                <a:path w="1325879" h="466089">
                  <a:moveTo>
                    <a:pt x="645668" y="166484"/>
                  </a:moveTo>
                  <a:lnTo>
                    <a:pt x="643559" y="161658"/>
                  </a:lnTo>
                  <a:lnTo>
                    <a:pt x="639953" y="163042"/>
                  </a:lnTo>
                  <a:lnTo>
                    <a:pt x="636346" y="164426"/>
                  </a:lnTo>
                  <a:lnTo>
                    <a:pt x="637997" y="169430"/>
                  </a:lnTo>
                  <a:lnTo>
                    <a:pt x="645668" y="166484"/>
                  </a:lnTo>
                  <a:close/>
                </a:path>
                <a:path w="1325879" h="466089">
                  <a:moveTo>
                    <a:pt x="666178" y="158750"/>
                  </a:moveTo>
                  <a:lnTo>
                    <a:pt x="664095" y="153911"/>
                  </a:lnTo>
                  <a:lnTo>
                    <a:pt x="660476" y="155257"/>
                  </a:lnTo>
                  <a:lnTo>
                    <a:pt x="656856" y="156603"/>
                  </a:lnTo>
                  <a:lnTo>
                    <a:pt x="658469" y="161620"/>
                  </a:lnTo>
                  <a:lnTo>
                    <a:pt x="666178" y="158750"/>
                  </a:lnTo>
                  <a:close/>
                </a:path>
                <a:path w="1325879" h="466089">
                  <a:moveTo>
                    <a:pt x="686727" y="151117"/>
                  </a:moveTo>
                  <a:lnTo>
                    <a:pt x="684682" y="146265"/>
                  </a:lnTo>
                  <a:lnTo>
                    <a:pt x="681062" y="147612"/>
                  </a:lnTo>
                  <a:lnTo>
                    <a:pt x="677443" y="148958"/>
                  </a:lnTo>
                  <a:lnTo>
                    <a:pt x="679030" y="153987"/>
                  </a:lnTo>
                  <a:lnTo>
                    <a:pt x="686727" y="151117"/>
                  </a:lnTo>
                  <a:close/>
                </a:path>
                <a:path w="1325879" h="466089">
                  <a:moveTo>
                    <a:pt x="707351" y="143687"/>
                  </a:moveTo>
                  <a:lnTo>
                    <a:pt x="705332" y="138811"/>
                  </a:lnTo>
                  <a:lnTo>
                    <a:pt x="701700" y="140119"/>
                  </a:lnTo>
                  <a:lnTo>
                    <a:pt x="698068" y="141427"/>
                  </a:lnTo>
                  <a:lnTo>
                    <a:pt x="699617" y="146456"/>
                  </a:lnTo>
                  <a:lnTo>
                    <a:pt x="707351" y="143687"/>
                  </a:lnTo>
                  <a:close/>
                </a:path>
                <a:path w="1325879" h="466089">
                  <a:moveTo>
                    <a:pt x="727989" y="136296"/>
                  </a:moveTo>
                  <a:lnTo>
                    <a:pt x="726008" y="131419"/>
                  </a:lnTo>
                  <a:lnTo>
                    <a:pt x="722376" y="132715"/>
                  </a:lnTo>
                  <a:lnTo>
                    <a:pt x="718743" y="134023"/>
                  </a:lnTo>
                  <a:lnTo>
                    <a:pt x="720255" y="139065"/>
                  </a:lnTo>
                  <a:lnTo>
                    <a:pt x="727989" y="136296"/>
                  </a:lnTo>
                  <a:close/>
                </a:path>
                <a:path w="1325879" h="466089">
                  <a:moveTo>
                    <a:pt x="748728" y="129171"/>
                  </a:moveTo>
                  <a:lnTo>
                    <a:pt x="746785" y="124269"/>
                  </a:lnTo>
                  <a:lnTo>
                    <a:pt x="743127" y="125526"/>
                  </a:lnTo>
                  <a:lnTo>
                    <a:pt x="739470" y="126784"/>
                  </a:lnTo>
                  <a:lnTo>
                    <a:pt x="740956" y="131838"/>
                  </a:lnTo>
                  <a:lnTo>
                    <a:pt x="748728" y="129171"/>
                  </a:lnTo>
                  <a:close/>
                </a:path>
                <a:path w="1325879" h="466089">
                  <a:moveTo>
                    <a:pt x="769480" y="122110"/>
                  </a:moveTo>
                  <a:lnTo>
                    <a:pt x="767575" y="117208"/>
                  </a:lnTo>
                  <a:lnTo>
                    <a:pt x="763905" y="118414"/>
                  </a:lnTo>
                  <a:lnTo>
                    <a:pt x="760234" y="119634"/>
                  </a:lnTo>
                  <a:lnTo>
                    <a:pt x="761682" y="124688"/>
                  </a:lnTo>
                  <a:lnTo>
                    <a:pt x="769480" y="122110"/>
                  </a:lnTo>
                  <a:close/>
                </a:path>
                <a:path w="1325879" h="466089">
                  <a:moveTo>
                    <a:pt x="790295" y="115239"/>
                  </a:moveTo>
                  <a:lnTo>
                    <a:pt x="788428" y="110324"/>
                  </a:lnTo>
                  <a:lnTo>
                    <a:pt x="784758" y="111531"/>
                  </a:lnTo>
                  <a:lnTo>
                    <a:pt x="781088" y="112737"/>
                  </a:lnTo>
                  <a:lnTo>
                    <a:pt x="782497" y="117817"/>
                  </a:lnTo>
                  <a:lnTo>
                    <a:pt x="790295" y="115239"/>
                  </a:lnTo>
                  <a:close/>
                </a:path>
                <a:path w="1325879" h="466089">
                  <a:moveTo>
                    <a:pt x="811161" y="108534"/>
                  </a:moveTo>
                  <a:lnTo>
                    <a:pt x="809332" y="103593"/>
                  </a:lnTo>
                  <a:lnTo>
                    <a:pt x="805649" y="104762"/>
                  </a:lnTo>
                  <a:lnTo>
                    <a:pt x="801966" y="105930"/>
                  </a:lnTo>
                  <a:lnTo>
                    <a:pt x="803338" y="111010"/>
                  </a:lnTo>
                  <a:lnTo>
                    <a:pt x="811161" y="108534"/>
                  </a:lnTo>
                  <a:close/>
                </a:path>
                <a:path w="1325879" h="466089">
                  <a:moveTo>
                    <a:pt x="832065" y="101942"/>
                  </a:moveTo>
                  <a:lnTo>
                    <a:pt x="830275" y="96977"/>
                  </a:lnTo>
                  <a:lnTo>
                    <a:pt x="826592" y="98145"/>
                  </a:lnTo>
                  <a:lnTo>
                    <a:pt x="822909" y="99314"/>
                  </a:lnTo>
                  <a:lnTo>
                    <a:pt x="824242" y="104406"/>
                  </a:lnTo>
                  <a:lnTo>
                    <a:pt x="832065" y="101942"/>
                  </a:lnTo>
                  <a:close/>
                </a:path>
                <a:path w="1325879" h="466089">
                  <a:moveTo>
                    <a:pt x="853033" y="95592"/>
                  </a:moveTo>
                  <a:lnTo>
                    <a:pt x="851281" y="90627"/>
                  </a:lnTo>
                  <a:lnTo>
                    <a:pt x="847585" y="91732"/>
                  </a:lnTo>
                  <a:lnTo>
                    <a:pt x="843889" y="92849"/>
                  </a:lnTo>
                  <a:lnTo>
                    <a:pt x="845172" y="97955"/>
                  </a:lnTo>
                  <a:lnTo>
                    <a:pt x="853033" y="95592"/>
                  </a:lnTo>
                  <a:close/>
                </a:path>
                <a:path w="1325879" h="466089">
                  <a:moveTo>
                    <a:pt x="874052" y="89306"/>
                  </a:moveTo>
                  <a:lnTo>
                    <a:pt x="872337" y="84315"/>
                  </a:lnTo>
                  <a:lnTo>
                    <a:pt x="868629" y="85420"/>
                  </a:lnTo>
                  <a:lnTo>
                    <a:pt x="864933" y="86537"/>
                  </a:lnTo>
                  <a:lnTo>
                    <a:pt x="866178" y="91655"/>
                  </a:lnTo>
                  <a:lnTo>
                    <a:pt x="874052" y="89306"/>
                  </a:lnTo>
                  <a:close/>
                </a:path>
                <a:path w="1325879" h="466089">
                  <a:moveTo>
                    <a:pt x="895121" y="83312"/>
                  </a:moveTo>
                  <a:lnTo>
                    <a:pt x="893457" y="78320"/>
                  </a:lnTo>
                  <a:lnTo>
                    <a:pt x="889736" y="79375"/>
                  </a:lnTo>
                  <a:lnTo>
                    <a:pt x="886015" y="80429"/>
                  </a:lnTo>
                  <a:lnTo>
                    <a:pt x="887222" y="85559"/>
                  </a:lnTo>
                  <a:lnTo>
                    <a:pt x="895121" y="83312"/>
                  </a:lnTo>
                  <a:close/>
                </a:path>
                <a:path w="1325879" h="466089">
                  <a:moveTo>
                    <a:pt x="916241" y="77431"/>
                  </a:moveTo>
                  <a:lnTo>
                    <a:pt x="914615" y="72415"/>
                  </a:lnTo>
                  <a:lnTo>
                    <a:pt x="910882" y="73418"/>
                  </a:lnTo>
                  <a:lnTo>
                    <a:pt x="907148" y="74422"/>
                  </a:lnTo>
                  <a:lnTo>
                    <a:pt x="908316" y="79552"/>
                  </a:lnTo>
                  <a:lnTo>
                    <a:pt x="916241" y="77431"/>
                  </a:lnTo>
                  <a:close/>
                </a:path>
                <a:path w="1325879" h="466089">
                  <a:moveTo>
                    <a:pt x="937412" y="71755"/>
                  </a:moveTo>
                  <a:lnTo>
                    <a:pt x="935824" y="66725"/>
                  </a:lnTo>
                  <a:lnTo>
                    <a:pt x="932091" y="67729"/>
                  </a:lnTo>
                  <a:lnTo>
                    <a:pt x="928357" y="68732"/>
                  </a:lnTo>
                  <a:lnTo>
                    <a:pt x="929474" y="73875"/>
                  </a:lnTo>
                  <a:lnTo>
                    <a:pt x="937412" y="71755"/>
                  </a:lnTo>
                  <a:close/>
                </a:path>
                <a:path w="1325879" h="466089">
                  <a:moveTo>
                    <a:pt x="958634" y="66281"/>
                  </a:moveTo>
                  <a:lnTo>
                    <a:pt x="957097" y="61239"/>
                  </a:lnTo>
                  <a:lnTo>
                    <a:pt x="953350" y="62179"/>
                  </a:lnTo>
                  <a:lnTo>
                    <a:pt x="949604" y="63119"/>
                  </a:lnTo>
                  <a:lnTo>
                    <a:pt x="950671" y="68275"/>
                  </a:lnTo>
                  <a:lnTo>
                    <a:pt x="958634" y="66281"/>
                  </a:lnTo>
                  <a:close/>
                </a:path>
                <a:path w="1325879" h="466089">
                  <a:moveTo>
                    <a:pt x="979893" y="60909"/>
                  </a:moveTo>
                  <a:lnTo>
                    <a:pt x="978395" y="55867"/>
                  </a:lnTo>
                  <a:lnTo>
                    <a:pt x="974648" y="56807"/>
                  </a:lnTo>
                  <a:lnTo>
                    <a:pt x="970902" y="57746"/>
                  </a:lnTo>
                  <a:lnTo>
                    <a:pt x="971931" y="62915"/>
                  </a:lnTo>
                  <a:lnTo>
                    <a:pt x="979893" y="60909"/>
                  </a:lnTo>
                  <a:close/>
                </a:path>
                <a:path w="1325879" h="466089">
                  <a:moveTo>
                    <a:pt x="1001204" y="55854"/>
                  </a:moveTo>
                  <a:lnTo>
                    <a:pt x="999756" y="50787"/>
                  </a:lnTo>
                  <a:lnTo>
                    <a:pt x="995997" y="51676"/>
                  </a:lnTo>
                  <a:lnTo>
                    <a:pt x="992238" y="52565"/>
                  </a:lnTo>
                  <a:lnTo>
                    <a:pt x="993216" y="57734"/>
                  </a:lnTo>
                  <a:lnTo>
                    <a:pt x="1001204" y="55854"/>
                  </a:lnTo>
                  <a:close/>
                </a:path>
                <a:path w="1325879" h="466089">
                  <a:moveTo>
                    <a:pt x="1022553" y="50888"/>
                  </a:moveTo>
                  <a:lnTo>
                    <a:pt x="1021156" y="45808"/>
                  </a:lnTo>
                  <a:lnTo>
                    <a:pt x="1017384" y="46647"/>
                  </a:lnTo>
                  <a:lnTo>
                    <a:pt x="1013625" y="47536"/>
                  </a:lnTo>
                  <a:lnTo>
                    <a:pt x="1014552" y="52717"/>
                  </a:lnTo>
                  <a:lnTo>
                    <a:pt x="1018552" y="51777"/>
                  </a:lnTo>
                  <a:lnTo>
                    <a:pt x="1022553" y="50888"/>
                  </a:lnTo>
                  <a:close/>
                </a:path>
                <a:path w="1325879" h="466089">
                  <a:moveTo>
                    <a:pt x="1043978" y="46228"/>
                  </a:moveTo>
                  <a:lnTo>
                    <a:pt x="1042619" y="41135"/>
                  </a:lnTo>
                  <a:lnTo>
                    <a:pt x="1038847" y="41960"/>
                  </a:lnTo>
                  <a:lnTo>
                    <a:pt x="1035075" y="42786"/>
                  </a:lnTo>
                  <a:lnTo>
                    <a:pt x="1035951" y="47980"/>
                  </a:lnTo>
                  <a:lnTo>
                    <a:pt x="1043978" y="46228"/>
                  </a:lnTo>
                  <a:close/>
                </a:path>
                <a:path w="1325879" h="466089">
                  <a:moveTo>
                    <a:pt x="1065415" y="41732"/>
                  </a:moveTo>
                  <a:lnTo>
                    <a:pt x="1064107" y="36614"/>
                  </a:lnTo>
                  <a:lnTo>
                    <a:pt x="1060323" y="37376"/>
                  </a:lnTo>
                  <a:lnTo>
                    <a:pt x="1056525" y="38138"/>
                  </a:lnTo>
                  <a:lnTo>
                    <a:pt x="1057363" y="43332"/>
                  </a:lnTo>
                  <a:lnTo>
                    <a:pt x="1065415" y="41732"/>
                  </a:lnTo>
                  <a:close/>
                </a:path>
                <a:path w="1325879" h="466089">
                  <a:moveTo>
                    <a:pt x="1086904" y="37426"/>
                  </a:moveTo>
                  <a:lnTo>
                    <a:pt x="1085646" y="32308"/>
                  </a:lnTo>
                  <a:lnTo>
                    <a:pt x="1081862" y="33070"/>
                  </a:lnTo>
                  <a:lnTo>
                    <a:pt x="1078077" y="33832"/>
                  </a:lnTo>
                  <a:lnTo>
                    <a:pt x="1078852" y="39039"/>
                  </a:lnTo>
                  <a:lnTo>
                    <a:pt x="1086904" y="37426"/>
                  </a:lnTo>
                  <a:close/>
                </a:path>
                <a:path w="1325879" h="466089">
                  <a:moveTo>
                    <a:pt x="1108443" y="33388"/>
                  </a:moveTo>
                  <a:lnTo>
                    <a:pt x="1107236" y="28257"/>
                  </a:lnTo>
                  <a:lnTo>
                    <a:pt x="1103439" y="28943"/>
                  </a:lnTo>
                  <a:lnTo>
                    <a:pt x="1099642" y="29641"/>
                  </a:lnTo>
                  <a:lnTo>
                    <a:pt x="1100366" y="34848"/>
                  </a:lnTo>
                  <a:lnTo>
                    <a:pt x="1108443" y="33388"/>
                  </a:lnTo>
                  <a:close/>
                </a:path>
                <a:path w="1325879" h="466089">
                  <a:moveTo>
                    <a:pt x="1129995" y="29464"/>
                  </a:moveTo>
                  <a:lnTo>
                    <a:pt x="1128852" y="24333"/>
                  </a:lnTo>
                  <a:lnTo>
                    <a:pt x="1125054" y="25019"/>
                  </a:lnTo>
                  <a:lnTo>
                    <a:pt x="1121257" y="25717"/>
                  </a:lnTo>
                  <a:lnTo>
                    <a:pt x="1121930" y="30937"/>
                  </a:lnTo>
                  <a:lnTo>
                    <a:pt x="1129995" y="29464"/>
                  </a:lnTo>
                  <a:close/>
                </a:path>
                <a:path w="1325879" h="466089">
                  <a:moveTo>
                    <a:pt x="1151623" y="25908"/>
                  </a:moveTo>
                  <a:lnTo>
                    <a:pt x="1150531" y="20751"/>
                  </a:lnTo>
                  <a:lnTo>
                    <a:pt x="1146721" y="21374"/>
                  </a:lnTo>
                  <a:lnTo>
                    <a:pt x="1142911" y="21996"/>
                  </a:lnTo>
                  <a:lnTo>
                    <a:pt x="1143520" y="27228"/>
                  </a:lnTo>
                  <a:lnTo>
                    <a:pt x="1151623" y="25908"/>
                  </a:lnTo>
                  <a:close/>
                </a:path>
                <a:path w="1325879" h="466089">
                  <a:moveTo>
                    <a:pt x="1173264" y="22453"/>
                  </a:moveTo>
                  <a:lnTo>
                    <a:pt x="1172222" y="17284"/>
                  </a:lnTo>
                  <a:lnTo>
                    <a:pt x="1168400" y="17843"/>
                  </a:lnTo>
                  <a:lnTo>
                    <a:pt x="1164590" y="18465"/>
                  </a:lnTo>
                  <a:lnTo>
                    <a:pt x="1165148" y="23710"/>
                  </a:lnTo>
                  <a:lnTo>
                    <a:pt x="1169200" y="23050"/>
                  </a:lnTo>
                  <a:lnTo>
                    <a:pt x="1173264" y="22453"/>
                  </a:lnTo>
                  <a:close/>
                </a:path>
                <a:path w="1325879" h="466089">
                  <a:moveTo>
                    <a:pt x="1194943" y="19316"/>
                  </a:moveTo>
                  <a:lnTo>
                    <a:pt x="1193965" y="14147"/>
                  </a:lnTo>
                  <a:lnTo>
                    <a:pt x="1190142" y="14693"/>
                  </a:lnTo>
                  <a:lnTo>
                    <a:pt x="1186319" y="15240"/>
                  </a:lnTo>
                  <a:lnTo>
                    <a:pt x="1186827" y="20485"/>
                  </a:lnTo>
                  <a:lnTo>
                    <a:pt x="1194943" y="19316"/>
                  </a:lnTo>
                  <a:close/>
                </a:path>
                <a:path w="1325879" h="466089">
                  <a:moveTo>
                    <a:pt x="1216660" y="16383"/>
                  </a:moveTo>
                  <a:lnTo>
                    <a:pt x="1215732" y="11188"/>
                  </a:lnTo>
                  <a:lnTo>
                    <a:pt x="1211897" y="11671"/>
                  </a:lnTo>
                  <a:lnTo>
                    <a:pt x="1208062" y="12153"/>
                  </a:lnTo>
                  <a:lnTo>
                    <a:pt x="1208519" y="17399"/>
                  </a:lnTo>
                  <a:lnTo>
                    <a:pt x="1216660" y="16383"/>
                  </a:lnTo>
                  <a:close/>
                </a:path>
                <a:path w="1325879" h="466089">
                  <a:moveTo>
                    <a:pt x="1238402" y="13652"/>
                  </a:moveTo>
                  <a:lnTo>
                    <a:pt x="1237538" y="8458"/>
                  </a:lnTo>
                  <a:lnTo>
                    <a:pt x="1233703" y="8940"/>
                  </a:lnTo>
                  <a:lnTo>
                    <a:pt x="1229868" y="9423"/>
                  </a:lnTo>
                  <a:lnTo>
                    <a:pt x="1230261" y="14668"/>
                  </a:lnTo>
                  <a:lnTo>
                    <a:pt x="1238402" y="13652"/>
                  </a:lnTo>
                  <a:close/>
                </a:path>
                <a:path w="1325879" h="466089">
                  <a:moveTo>
                    <a:pt x="1260170" y="11226"/>
                  </a:moveTo>
                  <a:lnTo>
                    <a:pt x="1259370" y="6019"/>
                  </a:lnTo>
                  <a:lnTo>
                    <a:pt x="1255522" y="6426"/>
                  </a:lnTo>
                  <a:lnTo>
                    <a:pt x="1251673" y="6832"/>
                  </a:lnTo>
                  <a:lnTo>
                    <a:pt x="1252016" y="12090"/>
                  </a:lnTo>
                  <a:lnTo>
                    <a:pt x="1260170" y="11226"/>
                  </a:lnTo>
                  <a:close/>
                </a:path>
                <a:path w="1325879" h="466089">
                  <a:moveTo>
                    <a:pt x="1281976" y="8940"/>
                  </a:moveTo>
                  <a:lnTo>
                    <a:pt x="1281226" y="3721"/>
                  </a:lnTo>
                  <a:lnTo>
                    <a:pt x="1277378" y="4127"/>
                  </a:lnTo>
                  <a:lnTo>
                    <a:pt x="1273530" y="4533"/>
                  </a:lnTo>
                  <a:lnTo>
                    <a:pt x="1273810" y="9791"/>
                  </a:lnTo>
                  <a:lnTo>
                    <a:pt x="1281976" y="8940"/>
                  </a:lnTo>
                  <a:close/>
                </a:path>
                <a:path w="1325879" h="466089">
                  <a:moveTo>
                    <a:pt x="1303807" y="7035"/>
                  </a:moveTo>
                  <a:lnTo>
                    <a:pt x="1303108" y="1816"/>
                  </a:lnTo>
                  <a:lnTo>
                    <a:pt x="1299260" y="2146"/>
                  </a:lnTo>
                  <a:lnTo>
                    <a:pt x="1295412" y="2476"/>
                  </a:lnTo>
                  <a:lnTo>
                    <a:pt x="1295628" y="7734"/>
                  </a:lnTo>
                  <a:lnTo>
                    <a:pt x="1303807" y="7035"/>
                  </a:lnTo>
                  <a:close/>
                </a:path>
                <a:path w="1325879" h="466089">
                  <a:moveTo>
                    <a:pt x="1325638" y="5232"/>
                  </a:moveTo>
                  <a:lnTo>
                    <a:pt x="1325003" y="0"/>
                  </a:lnTo>
                  <a:lnTo>
                    <a:pt x="1321142" y="266"/>
                  </a:lnTo>
                  <a:lnTo>
                    <a:pt x="1317294" y="596"/>
                  </a:lnTo>
                  <a:lnTo>
                    <a:pt x="1317447" y="5867"/>
                  </a:lnTo>
                  <a:lnTo>
                    <a:pt x="1321536" y="5511"/>
                  </a:lnTo>
                  <a:lnTo>
                    <a:pt x="1325638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 descr=""/>
            <p:cNvSpPr/>
            <p:nvPr/>
          </p:nvSpPr>
          <p:spPr>
            <a:xfrm>
              <a:off x="5435690" y="5343576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 h="0">
                  <a:moveTo>
                    <a:pt x="0" y="0"/>
                  </a:moveTo>
                  <a:lnTo>
                    <a:pt x="95854" y="0"/>
                  </a:lnTo>
                </a:path>
              </a:pathLst>
            </a:custGeom>
            <a:ln w="920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 descr=""/>
            <p:cNvSpPr/>
            <p:nvPr/>
          </p:nvSpPr>
          <p:spPr>
            <a:xfrm>
              <a:off x="805776" y="5339663"/>
              <a:ext cx="1224280" cy="910590"/>
            </a:xfrm>
            <a:custGeom>
              <a:avLst/>
              <a:gdLst/>
              <a:ahLst/>
              <a:cxnLst/>
              <a:rect l="l" t="t" r="r" b="b"/>
              <a:pathLst>
                <a:path w="1224280" h="910589">
                  <a:moveTo>
                    <a:pt x="9194" y="5765"/>
                  </a:moveTo>
                  <a:lnTo>
                    <a:pt x="6654" y="2882"/>
                  </a:lnTo>
                  <a:lnTo>
                    <a:pt x="4114" y="0"/>
                  </a:lnTo>
                  <a:lnTo>
                    <a:pt x="0" y="3302"/>
                  </a:lnTo>
                  <a:lnTo>
                    <a:pt x="5422" y="9448"/>
                  </a:lnTo>
                  <a:lnTo>
                    <a:pt x="9194" y="5765"/>
                  </a:lnTo>
                  <a:close/>
                </a:path>
                <a:path w="1224280" h="910589">
                  <a:moveTo>
                    <a:pt x="23634" y="22148"/>
                  </a:moveTo>
                  <a:lnTo>
                    <a:pt x="21094" y="19265"/>
                  </a:lnTo>
                  <a:lnTo>
                    <a:pt x="18554" y="16383"/>
                  </a:lnTo>
                  <a:lnTo>
                    <a:pt x="14452" y="19697"/>
                  </a:lnTo>
                  <a:lnTo>
                    <a:pt x="19888" y="25831"/>
                  </a:lnTo>
                  <a:lnTo>
                    <a:pt x="23634" y="22148"/>
                  </a:lnTo>
                  <a:close/>
                </a:path>
                <a:path w="1224280" h="910589">
                  <a:moveTo>
                    <a:pt x="38303" y="38341"/>
                  </a:moveTo>
                  <a:lnTo>
                    <a:pt x="35725" y="35496"/>
                  </a:lnTo>
                  <a:lnTo>
                    <a:pt x="33147" y="32651"/>
                  </a:lnTo>
                  <a:lnTo>
                    <a:pt x="29070" y="35979"/>
                  </a:lnTo>
                  <a:lnTo>
                    <a:pt x="34556" y="42049"/>
                  </a:lnTo>
                  <a:lnTo>
                    <a:pt x="38303" y="38341"/>
                  </a:lnTo>
                  <a:close/>
                </a:path>
                <a:path w="1224280" h="910589">
                  <a:moveTo>
                    <a:pt x="52959" y="54546"/>
                  </a:moveTo>
                  <a:lnTo>
                    <a:pt x="50380" y="51701"/>
                  </a:lnTo>
                  <a:lnTo>
                    <a:pt x="47802" y="48856"/>
                  </a:lnTo>
                  <a:lnTo>
                    <a:pt x="43738" y="52197"/>
                  </a:lnTo>
                  <a:lnTo>
                    <a:pt x="49225" y="58280"/>
                  </a:lnTo>
                  <a:lnTo>
                    <a:pt x="52959" y="54546"/>
                  </a:lnTo>
                  <a:close/>
                </a:path>
                <a:path w="1224280" h="910589">
                  <a:moveTo>
                    <a:pt x="67602" y="70751"/>
                  </a:moveTo>
                  <a:lnTo>
                    <a:pt x="65024" y="67906"/>
                  </a:lnTo>
                  <a:lnTo>
                    <a:pt x="62445" y="65062"/>
                  </a:lnTo>
                  <a:lnTo>
                    <a:pt x="58394" y="68414"/>
                  </a:lnTo>
                  <a:lnTo>
                    <a:pt x="63881" y="74498"/>
                  </a:lnTo>
                  <a:lnTo>
                    <a:pt x="67602" y="70751"/>
                  </a:lnTo>
                  <a:close/>
                </a:path>
                <a:path w="1224280" h="910589">
                  <a:moveTo>
                    <a:pt x="82435" y="86791"/>
                  </a:moveTo>
                  <a:lnTo>
                    <a:pt x="79819" y="83972"/>
                  </a:lnTo>
                  <a:lnTo>
                    <a:pt x="77203" y="81153"/>
                  </a:lnTo>
                  <a:lnTo>
                    <a:pt x="73164" y="84531"/>
                  </a:lnTo>
                  <a:lnTo>
                    <a:pt x="78740" y="90538"/>
                  </a:lnTo>
                  <a:lnTo>
                    <a:pt x="82435" y="86791"/>
                  </a:lnTo>
                  <a:close/>
                </a:path>
                <a:path w="1224280" h="910589">
                  <a:moveTo>
                    <a:pt x="97294" y="102806"/>
                  </a:moveTo>
                  <a:lnTo>
                    <a:pt x="94678" y="99987"/>
                  </a:lnTo>
                  <a:lnTo>
                    <a:pt x="92062" y="97167"/>
                  </a:lnTo>
                  <a:lnTo>
                    <a:pt x="88036" y="100558"/>
                  </a:lnTo>
                  <a:lnTo>
                    <a:pt x="93611" y="106578"/>
                  </a:lnTo>
                  <a:lnTo>
                    <a:pt x="97294" y="102806"/>
                  </a:lnTo>
                  <a:close/>
                </a:path>
                <a:path w="1224280" h="910589">
                  <a:moveTo>
                    <a:pt x="112153" y="118833"/>
                  </a:moveTo>
                  <a:lnTo>
                    <a:pt x="109537" y="116014"/>
                  </a:lnTo>
                  <a:lnTo>
                    <a:pt x="106921" y="113195"/>
                  </a:lnTo>
                  <a:lnTo>
                    <a:pt x="102908" y="116611"/>
                  </a:lnTo>
                  <a:lnTo>
                    <a:pt x="108483" y="122618"/>
                  </a:lnTo>
                  <a:lnTo>
                    <a:pt x="112153" y="118833"/>
                  </a:lnTo>
                  <a:close/>
                </a:path>
                <a:path w="1224280" h="910589">
                  <a:moveTo>
                    <a:pt x="127165" y="134683"/>
                  </a:moveTo>
                  <a:lnTo>
                    <a:pt x="124510" y="131902"/>
                  </a:lnTo>
                  <a:lnTo>
                    <a:pt x="121856" y="129120"/>
                  </a:lnTo>
                  <a:lnTo>
                    <a:pt x="117856" y="132549"/>
                  </a:lnTo>
                  <a:lnTo>
                    <a:pt x="123507" y="138480"/>
                  </a:lnTo>
                  <a:lnTo>
                    <a:pt x="127165" y="134683"/>
                  </a:lnTo>
                  <a:close/>
                </a:path>
                <a:path w="1224280" h="910589">
                  <a:moveTo>
                    <a:pt x="142227" y="150507"/>
                  </a:moveTo>
                  <a:lnTo>
                    <a:pt x="139573" y="147726"/>
                  </a:lnTo>
                  <a:lnTo>
                    <a:pt x="136918" y="144945"/>
                  </a:lnTo>
                  <a:lnTo>
                    <a:pt x="132943" y="148386"/>
                  </a:lnTo>
                  <a:lnTo>
                    <a:pt x="138595" y="154330"/>
                  </a:lnTo>
                  <a:lnTo>
                    <a:pt x="142227" y="150507"/>
                  </a:lnTo>
                  <a:close/>
                </a:path>
                <a:path w="1224280" h="910589">
                  <a:moveTo>
                    <a:pt x="157289" y="166331"/>
                  </a:moveTo>
                  <a:lnTo>
                    <a:pt x="154635" y="163550"/>
                  </a:lnTo>
                  <a:lnTo>
                    <a:pt x="151980" y="160769"/>
                  </a:lnTo>
                  <a:lnTo>
                    <a:pt x="148018" y="164223"/>
                  </a:lnTo>
                  <a:lnTo>
                    <a:pt x="153670" y="170167"/>
                  </a:lnTo>
                  <a:lnTo>
                    <a:pt x="157289" y="166331"/>
                  </a:lnTo>
                  <a:close/>
                </a:path>
                <a:path w="1224280" h="910589">
                  <a:moveTo>
                    <a:pt x="172504" y="182003"/>
                  </a:moveTo>
                  <a:lnTo>
                    <a:pt x="169824" y="179260"/>
                  </a:lnTo>
                  <a:lnTo>
                    <a:pt x="167144" y="176517"/>
                  </a:lnTo>
                  <a:lnTo>
                    <a:pt x="163182" y="179997"/>
                  </a:lnTo>
                  <a:lnTo>
                    <a:pt x="168910" y="185851"/>
                  </a:lnTo>
                  <a:lnTo>
                    <a:pt x="172504" y="182003"/>
                  </a:lnTo>
                  <a:close/>
                </a:path>
                <a:path w="1224280" h="910589">
                  <a:moveTo>
                    <a:pt x="187769" y="197624"/>
                  </a:moveTo>
                  <a:lnTo>
                    <a:pt x="185089" y="194881"/>
                  </a:lnTo>
                  <a:lnTo>
                    <a:pt x="182410" y="192138"/>
                  </a:lnTo>
                  <a:lnTo>
                    <a:pt x="178460" y="195630"/>
                  </a:lnTo>
                  <a:lnTo>
                    <a:pt x="184188" y="201498"/>
                  </a:lnTo>
                  <a:lnTo>
                    <a:pt x="187769" y="197624"/>
                  </a:lnTo>
                  <a:close/>
                </a:path>
                <a:path w="1224280" h="910589">
                  <a:moveTo>
                    <a:pt x="203047" y="213233"/>
                  </a:moveTo>
                  <a:lnTo>
                    <a:pt x="200367" y="210489"/>
                  </a:lnTo>
                  <a:lnTo>
                    <a:pt x="197688" y="207746"/>
                  </a:lnTo>
                  <a:lnTo>
                    <a:pt x="193763" y="211264"/>
                  </a:lnTo>
                  <a:lnTo>
                    <a:pt x="199491" y="217119"/>
                  </a:lnTo>
                  <a:lnTo>
                    <a:pt x="203047" y="213233"/>
                  </a:lnTo>
                  <a:close/>
                </a:path>
                <a:path w="1224280" h="910589">
                  <a:moveTo>
                    <a:pt x="218490" y="228688"/>
                  </a:moveTo>
                  <a:lnTo>
                    <a:pt x="215773" y="225983"/>
                  </a:lnTo>
                  <a:lnTo>
                    <a:pt x="213055" y="223278"/>
                  </a:lnTo>
                  <a:lnTo>
                    <a:pt x="209143" y="226809"/>
                  </a:lnTo>
                  <a:lnTo>
                    <a:pt x="214947" y="232587"/>
                  </a:lnTo>
                  <a:lnTo>
                    <a:pt x="218490" y="228688"/>
                  </a:lnTo>
                  <a:close/>
                </a:path>
                <a:path w="1224280" h="910589">
                  <a:moveTo>
                    <a:pt x="233972" y="244094"/>
                  </a:moveTo>
                  <a:lnTo>
                    <a:pt x="231254" y="241388"/>
                  </a:lnTo>
                  <a:lnTo>
                    <a:pt x="228536" y="238683"/>
                  </a:lnTo>
                  <a:lnTo>
                    <a:pt x="224637" y="242227"/>
                  </a:lnTo>
                  <a:lnTo>
                    <a:pt x="230454" y="248018"/>
                  </a:lnTo>
                  <a:lnTo>
                    <a:pt x="233972" y="244094"/>
                  </a:lnTo>
                  <a:close/>
                </a:path>
                <a:path w="1224280" h="910589">
                  <a:moveTo>
                    <a:pt x="249453" y="259499"/>
                  </a:moveTo>
                  <a:lnTo>
                    <a:pt x="246735" y="256794"/>
                  </a:lnTo>
                  <a:lnTo>
                    <a:pt x="244017" y="254088"/>
                  </a:lnTo>
                  <a:lnTo>
                    <a:pt x="240144" y="257657"/>
                  </a:lnTo>
                  <a:lnTo>
                    <a:pt x="245948" y="263436"/>
                  </a:lnTo>
                  <a:lnTo>
                    <a:pt x="249453" y="259499"/>
                  </a:lnTo>
                  <a:close/>
                </a:path>
                <a:path w="1224280" h="910589">
                  <a:moveTo>
                    <a:pt x="265137" y="274701"/>
                  </a:moveTo>
                  <a:lnTo>
                    <a:pt x="262382" y="272034"/>
                  </a:lnTo>
                  <a:lnTo>
                    <a:pt x="259626" y="269367"/>
                  </a:lnTo>
                  <a:lnTo>
                    <a:pt x="255765" y="272961"/>
                  </a:lnTo>
                  <a:lnTo>
                    <a:pt x="261658" y="278650"/>
                  </a:lnTo>
                  <a:lnTo>
                    <a:pt x="265137" y="274701"/>
                  </a:lnTo>
                  <a:close/>
                </a:path>
                <a:path w="1224280" h="910589">
                  <a:moveTo>
                    <a:pt x="280835" y="289890"/>
                  </a:moveTo>
                  <a:lnTo>
                    <a:pt x="278079" y="287223"/>
                  </a:lnTo>
                  <a:lnTo>
                    <a:pt x="275323" y="284556"/>
                  </a:lnTo>
                  <a:lnTo>
                    <a:pt x="271475" y="288163"/>
                  </a:lnTo>
                  <a:lnTo>
                    <a:pt x="277380" y="293865"/>
                  </a:lnTo>
                  <a:lnTo>
                    <a:pt x="280835" y="289890"/>
                  </a:lnTo>
                  <a:close/>
                </a:path>
                <a:path w="1224280" h="910589">
                  <a:moveTo>
                    <a:pt x="296545" y="305066"/>
                  </a:moveTo>
                  <a:lnTo>
                    <a:pt x="293789" y="302399"/>
                  </a:lnTo>
                  <a:lnTo>
                    <a:pt x="291033" y="299732"/>
                  </a:lnTo>
                  <a:lnTo>
                    <a:pt x="287210" y="303364"/>
                  </a:lnTo>
                  <a:lnTo>
                    <a:pt x="293103" y="309054"/>
                  </a:lnTo>
                  <a:lnTo>
                    <a:pt x="296545" y="305066"/>
                  </a:lnTo>
                  <a:close/>
                </a:path>
                <a:path w="1224280" h="910589">
                  <a:moveTo>
                    <a:pt x="312470" y="320014"/>
                  </a:moveTo>
                  <a:lnTo>
                    <a:pt x="309676" y="317385"/>
                  </a:lnTo>
                  <a:lnTo>
                    <a:pt x="306870" y="314756"/>
                  </a:lnTo>
                  <a:lnTo>
                    <a:pt x="303072" y="318401"/>
                  </a:lnTo>
                  <a:lnTo>
                    <a:pt x="309054" y="324015"/>
                  </a:lnTo>
                  <a:lnTo>
                    <a:pt x="312470" y="320014"/>
                  </a:lnTo>
                  <a:close/>
                </a:path>
                <a:path w="1224280" h="910589">
                  <a:moveTo>
                    <a:pt x="328409" y="334962"/>
                  </a:moveTo>
                  <a:lnTo>
                    <a:pt x="325602" y="332333"/>
                  </a:lnTo>
                  <a:lnTo>
                    <a:pt x="322795" y="329704"/>
                  </a:lnTo>
                  <a:lnTo>
                    <a:pt x="319024" y="333375"/>
                  </a:lnTo>
                  <a:lnTo>
                    <a:pt x="324993" y="338988"/>
                  </a:lnTo>
                  <a:lnTo>
                    <a:pt x="328409" y="334962"/>
                  </a:lnTo>
                  <a:close/>
                </a:path>
                <a:path w="1224280" h="910589">
                  <a:moveTo>
                    <a:pt x="344385" y="349859"/>
                  </a:moveTo>
                  <a:lnTo>
                    <a:pt x="341541" y="347268"/>
                  </a:lnTo>
                  <a:lnTo>
                    <a:pt x="338721" y="344665"/>
                  </a:lnTo>
                  <a:lnTo>
                    <a:pt x="334962" y="348348"/>
                  </a:lnTo>
                  <a:lnTo>
                    <a:pt x="340995" y="353898"/>
                  </a:lnTo>
                  <a:lnTo>
                    <a:pt x="344385" y="349859"/>
                  </a:lnTo>
                  <a:close/>
                </a:path>
                <a:path w="1224280" h="910589">
                  <a:moveTo>
                    <a:pt x="360540" y="364566"/>
                  </a:moveTo>
                  <a:lnTo>
                    <a:pt x="357695" y="361975"/>
                  </a:lnTo>
                  <a:lnTo>
                    <a:pt x="354850" y="359384"/>
                  </a:lnTo>
                  <a:lnTo>
                    <a:pt x="351116" y="363105"/>
                  </a:lnTo>
                  <a:lnTo>
                    <a:pt x="357174" y="368617"/>
                  </a:lnTo>
                  <a:lnTo>
                    <a:pt x="360540" y="364566"/>
                  </a:lnTo>
                  <a:close/>
                </a:path>
                <a:path w="1224280" h="910589">
                  <a:moveTo>
                    <a:pt x="376682" y="379272"/>
                  </a:moveTo>
                  <a:lnTo>
                    <a:pt x="373837" y="376682"/>
                  </a:lnTo>
                  <a:lnTo>
                    <a:pt x="370992" y="374091"/>
                  </a:lnTo>
                  <a:lnTo>
                    <a:pt x="367284" y="377825"/>
                  </a:lnTo>
                  <a:lnTo>
                    <a:pt x="373341" y="383349"/>
                  </a:lnTo>
                  <a:lnTo>
                    <a:pt x="376682" y="379272"/>
                  </a:lnTo>
                  <a:close/>
                </a:path>
                <a:path w="1224280" h="910589">
                  <a:moveTo>
                    <a:pt x="392950" y="393839"/>
                  </a:moveTo>
                  <a:lnTo>
                    <a:pt x="390067" y="391299"/>
                  </a:lnTo>
                  <a:lnTo>
                    <a:pt x="387184" y="388759"/>
                  </a:lnTo>
                  <a:lnTo>
                    <a:pt x="383489" y="392518"/>
                  </a:lnTo>
                  <a:lnTo>
                    <a:pt x="389636" y="397941"/>
                  </a:lnTo>
                  <a:lnTo>
                    <a:pt x="392950" y="393839"/>
                  </a:lnTo>
                  <a:close/>
                </a:path>
                <a:path w="1224280" h="910589">
                  <a:moveTo>
                    <a:pt x="409321" y="408292"/>
                  </a:moveTo>
                  <a:lnTo>
                    <a:pt x="406438" y="405752"/>
                  </a:lnTo>
                  <a:lnTo>
                    <a:pt x="403555" y="403212"/>
                  </a:lnTo>
                  <a:lnTo>
                    <a:pt x="399884" y="406984"/>
                  </a:lnTo>
                  <a:lnTo>
                    <a:pt x="406031" y="412407"/>
                  </a:lnTo>
                  <a:lnTo>
                    <a:pt x="409321" y="408292"/>
                  </a:lnTo>
                  <a:close/>
                </a:path>
                <a:path w="1224280" h="910589">
                  <a:moveTo>
                    <a:pt x="425704" y="422744"/>
                  </a:moveTo>
                  <a:lnTo>
                    <a:pt x="422821" y="420204"/>
                  </a:lnTo>
                  <a:lnTo>
                    <a:pt x="419938" y="417664"/>
                  </a:lnTo>
                  <a:lnTo>
                    <a:pt x="416293" y="421462"/>
                  </a:lnTo>
                  <a:lnTo>
                    <a:pt x="422440" y="426885"/>
                  </a:lnTo>
                  <a:lnTo>
                    <a:pt x="425704" y="422744"/>
                  </a:lnTo>
                  <a:close/>
                </a:path>
                <a:path w="1224280" h="910589">
                  <a:moveTo>
                    <a:pt x="442264" y="436968"/>
                  </a:moveTo>
                  <a:lnTo>
                    <a:pt x="439343" y="434479"/>
                  </a:lnTo>
                  <a:lnTo>
                    <a:pt x="436422" y="431990"/>
                  </a:lnTo>
                  <a:lnTo>
                    <a:pt x="432790" y="435800"/>
                  </a:lnTo>
                  <a:lnTo>
                    <a:pt x="439026" y="441134"/>
                  </a:lnTo>
                  <a:lnTo>
                    <a:pt x="442264" y="436968"/>
                  </a:lnTo>
                  <a:close/>
                </a:path>
                <a:path w="1224280" h="910589">
                  <a:moveTo>
                    <a:pt x="458863" y="451154"/>
                  </a:moveTo>
                  <a:lnTo>
                    <a:pt x="455942" y="448665"/>
                  </a:lnTo>
                  <a:lnTo>
                    <a:pt x="453021" y="446176"/>
                  </a:lnTo>
                  <a:lnTo>
                    <a:pt x="449414" y="450011"/>
                  </a:lnTo>
                  <a:lnTo>
                    <a:pt x="455650" y="455333"/>
                  </a:lnTo>
                  <a:lnTo>
                    <a:pt x="458863" y="451154"/>
                  </a:lnTo>
                  <a:close/>
                </a:path>
                <a:path w="1224280" h="910589">
                  <a:moveTo>
                    <a:pt x="475513" y="465302"/>
                  </a:moveTo>
                  <a:lnTo>
                    <a:pt x="472554" y="462851"/>
                  </a:lnTo>
                  <a:lnTo>
                    <a:pt x="469620" y="460362"/>
                  </a:lnTo>
                  <a:lnTo>
                    <a:pt x="466039" y="464223"/>
                  </a:lnTo>
                  <a:lnTo>
                    <a:pt x="469163" y="466877"/>
                  </a:lnTo>
                  <a:lnTo>
                    <a:pt x="472325" y="469493"/>
                  </a:lnTo>
                  <a:lnTo>
                    <a:pt x="475513" y="465302"/>
                  </a:lnTo>
                  <a:close/>
                </a:path>
                <a:path w="1224280" h="910589">
                  <a:moveTo>
                    <a:pt x="492353" y="479209"/>
                  </a:moveTo>
                  <a:lnTo>
                    <a:pt x="489394" y="476758"/>
                  </a:lnTo>
                  <a:lnTo>
                    <a:pt x="486435" y="474306"/>
                  </a:lnTo>
                  <a:lnTo>
                    <a:pt x="482879" y="478193"/>
                  </a:lnTo>
                  <a:lnTo>
                    <a:pt x="489191" y="483425"/>
                  </a:lnTo>
                  <a:lnTo>
                    <a:pt x="492353" y="479209"/>
                  </a:lnTo>
                  <a:close/>
                </a:path>
                <a:path w="1224280" h="910589">
                  <a:moveTo>
                    <a:pt x="509193" y="493115"/>
                  </a:moveTo>
                  <a:lnTo>
                    <a:pt x="506234" y="490664"/>
                  </a:lnTo>
                  <a:lnTo>
                    <a:pt x="503275" y="488213"/>
                  </a:lnTo>
                  <a:lnTo>
                    <a:pt x="499745" y="492125"/>
                  </a:lnTo>
                  <a:lnTo>
                    <a:pt x="506056" y="497344"/>
                  </a:lnTo>
                  <a:lnTo>
                    <a:pt x="509193" y="493115"/>
                  </a:lnTo>
                  <a:close/>
                </a:path>
                <a:path w="1224280" h="910589">
                  <a:moveTo>
                    <a:pt x="526173" y="506844"/>
                  </a:moveTo>
                  <a:lnTo>
                    <a:pt x="523176" y="504444"/>
                  </a:lnTo>
                  <a:lnTo>
                    <a:pt x="520179" y="502043"/>
                  </a:lnTo>
                  <a:lnTo>
                    <a:pt x="516661" y="505980"/>
                  </a:lnTo>
                  <a:lnTo>
                    <a:pt x="523074" y="511098"/>
                  </a:lnTo>
                  <a:lnTo>
                    <a:pt x="526173" y="506844"/>
                  </a:lnTo>
                  <a:close/>
                </a:path>
                <a:path w="1224280" h="910589">
                  <a:moveTo>
                    <a:pt x="543242" y="520471"/>
                  </a:moveTo>
                  <a:lnTo>
                    <a:pt x="540245" y="518071"/>
                  </a:lnTo>
                  <a:lnTo>
                    <a:pt x="537248" y="515670"/>
                  </a:lnTo>
                  <a:lnTo>
                    <a:pt x="533768" y="519633"/>
                  </a:lnTo>
                  <a:lnTo>
                    <a:pt x="540169" y="524751"/>
                  </a:lnTo>
                  <a:lnTo>
                    <a:pt x="543242" y="520471"/>
                  </a:lnTo>
                  <a:close/>
                </a:path>
                <a:path w="1224280" h="910589">
                  <a:moveTo>
                    <a:pt x="560336" y="534060"/>
                  </a:moveTo>
                  <a:lnTo>
                    <a:pt x="557314" y="531685"/>
                  </a:lnTo>
                  <a:lnTo>
                    <a:pt x="554316" y="529285"/>
                  </a:lnTo>
                  <a:lnTo>
                    <a:pt x="550862" y="533273"/>
                  </a:lnTo>
                  <a:lnTo>
                    <a:pt x="554062" y="535825"/>
                  </a:lnTo>
                  <a:lnTo>
                    <a:pt x="557288" y="538353"/>
                  </a:lnTo>
                  <a:lnTo>
                    <a:pt x="560336" y="534060"/>
                  </a:lnTo>
                  <a:close/>
                </a:path>
                <a:path w="1224280" h="910589">
                  <a:moveTo>
                    <a:pt x="577646" y="547370"/>
                  </a:moveTo>
                  <a:lnTo>
                    <a:pt x="574598" y="545033"/>
                  </a:lnTo>
                  <a:lnTo>
                    <a:pt x="571550" y="542696"/>
                  </a:lnTo>
                  <a:lnTo>
                    <a:pt x="568134" y="546696"/>
                  </a:lnTo>
                  <a:lnTo>
                    <a:pt x="574624" y="551700"/>
                  </a:lnTo>
                  <a:lnTo>
                    <a:pt x="577646" y="547370"/>
                  </a:lnTo>
                  <a:close/>
                </a:path>
                <a:path w="1224280" h="910589">
                  <a:moveTo>
                    <a:pt x="594944" y="560679"/>
                  </a:moveTo>
                  <a:lnTo>
                    <a:pt x="591896" y="558342"/>
                  </a:lnTo>
                  <a:lnTo>
                    <a:pt x="588860" y="556006"/>
                  </a:lnTo>
                  <a:lnTo>
                    <a:pt x="585457" y="560031"/>
                  </a:lnTo>
                  <a:lnTo>
                    <a:pt x="591959" y="565035"/>
                  </a:lnTo>
                  <a:lnTo>
                    <a:pt x="594944" y="560679"/>
                  </a:lnTo>
                  <a:close/>
                </a:path>
                <a:path w="1224280" h="910589">
                  <a:moveTo>
                    <a:pt x="612406" y="573811"/>
                  </a:moveTo>
                  <a:lnTo>
                    <a:pt x="609320" y="571525"/>
                  </a:lnTo>
                  <a:lnTo>
                    <a:pt x="606234" y="569239"/>
                  </a:lnTo>
                  <a:lnTo>
                    <a:pt x="602869" y="573290"/>
                  </a:lnTo>
                  <a:lnTo>
                    <a:pt x="609460" y="578180"/>
                  </a:lnTo>
                  <a:lnTo>
                    <a:pt x="612406" y="573811"/>
                  </a:lnTo>
                  <a:close/>
                </a:path>
                <a:path w="1224280" h="910589">
                  <a:moveTo>
                    <a:pt x="629945" y="586816"/>
                  </a:moveTo>
                  <a:lnTo>
                    <a:pt x="626859" y="584530"/>
                  </a:lnTo>
                  <a:lnTo>
                    <a:pt x="623773" y="582244"/>
                  </a:lnTo>
                  <a:lnTo>
                    <a:pt x="620445" y="586320"/>
                  </a:lnTo>
                  <a:lnTo>
                    <a:pt x="627024" y="591210"/>
                  </a:lnTo>
                  <a:lnTo>
                    <a:pt x="629945" y="586816"/>
                  </a:lnTo>
                  <a:close/>
                </a:path>
                <a:path w="1224280" h="910589">
                  <a:moveTo>
                    <a:pt x="647534" y="599757"/>
                  </a:moveTo>
                  <a:lnTo>
                    <a:pt x="644410" y="597522"/>
                  </a:lnTo>
                  <a:lnTo>
                    <a:pt x="641311" y="595261"/>
                  </a:lnTo>
                  <a:lnTo>
                    <a:pt x="638009" y="599363"/>
                  </a:lnTo>
                  <a:lnTo>
                    <a:pt x="641311" y="601776"/>
                  </a:lnTo>
                  <a:lnTo>
                    <a:pt x="644652" y="604164"/>
                  </a:lnTo>
                  <a:lnTo>
                    <a:pt x="647534" y="599757"/>
                  </a:lnTo>
                  <a:close/>
                </a:path>
                <a:path w="1224280" h="910589">
                  <a:moveTo>
                    <a:pt x="665302" y="612444"/>
                  </a:moveTo>
                  <a:lnTo>
                    <a:pt x="662178" y="610209"/>
                  </a:lnTo>
                  <a:lnTo>
                    <a:pt x="659053" y="607974"/>
                  </a:lnTo>
                  <a:lnTo>
                    <a:pt x="655777" y="612101"/>
                  </a:lnTo>
                  <a:lnTo>
                    <a:pt x="662457" y="616877"/>
                  </a:lnTo>
                  <a:lnTo>
                    <a:pt x="665302" y="612444"/>
                  </a:lnTo>
                  <a:close/>
                </a:path>
                <a:path w="1224280" h="910589">
                  <a:moveTo>
                    <a:pt x="683082" y="625119"/>
                  </a:moveTo>
                  <a:lnTo>
                    <a:pt x="679958" y="622884"/>
                  </a:lnTo>
                  <a:lnTo>
                    <a:pt x="676833" y="620649"/>
                  </a:lnTo>
                  <a:lnTo>
                    <a:pt x="673595" y="624801"/>
                  </a:lnTo>
                  <a:lnTo>
                    <a:pt x="680262" y="629564"/>
                  </a:lnTo>
                  <a:lnTo>
                    <a:pt x="683082" y="625119"/>
                  </a:lnTo>
                  <a:close/>
                </a:path>
                <a:path w="1224280" h="910589">
                  <a:moveTo>
                    <a:pt x="701052" y="637514"/>
                  </a:moveTo>
                  <a:lnTo>
                    <a:pt x="697890" y="635342"/>
                  </a:lnTo>
                  <a:lnTo>
                    <a:pt x="694728" y="633171"/>
                  </a:lnTo>
                  <a:lnTo>
                    <a:pt x="691515" y="637349"/>
                  </a:lnTo>
                  <a:lnTo>
                    <a:pt x="698284" y="641985"/>
                  </a:lnTo>
                  <a:lnTo>
                    <a:pt x="701052" y="637514"/>
                  </a:lnTo>
                  <a:close/>
                </a:path>
                <a:path w="1224280" h="910589">
                  <a:moveTo>
                    <a:pt x="719061" y="649859"/>
                  </a:moveTo>
                  <a:lnTo>
                    <a:pt x="715899" y="647687"/>
                  </a:lnTo>
                  <a:lnTo>
                    <a:pt x="712736" y="645515"/>
                  </a:lnTo>
                  <a:lnTo>
                    <a:pt x="709561" y="649719"/>
                  </a:lnTo>
                  <a:lnTo>
                    <a:pt x="716330" y="654354"/>
                  </a:lnTo>
                  <a:lnTo>
                    <a:pt x="719061" y="649859"/>
                  </a:lnTo>
                  <a:close/>
                </a:path>
                <a:path w="1224280" h="910589">
                  <a:moveTo>
                    <a:pt x="737209" y="662012"/>
                  </a:moveTo>
                  <a:lnTo>
                    <a:pt x="733996" y="659904"/>
                  </a:lnTo>
                  <a:lnTo>
                    <a:pt x="730783" y="657796"/>
                  </a:lnTo>
                  <a:lnTo>
                    <a:pt x="727646" y="662025"/>
                  </a:lnTo>
                  <a:lnTo>
                    <a:pt x="734504" y="666534"/>
                  </a:lnTo>
                  <a:lnTo>
                    <a:pt x="737209" y="662012"/>
                  </a:lnTo>
                  <a:close/>
                </a:path>
                <a:path w="1224280" h="910589">
                  <a:moveTo>
                    <a:pt x="755446" y="674014"/>
                  </a:moveTo>
                  <a:lnTo>
                    <a:pt x="752233" y="671906"/>
                  </a:lnTo>
                  <a:lnTo>
                    <a:pt x="749020" y="669798"/>
                  </a:lnTo>
                  <a:lnTo>
                    <a:pt x="745921" y="674052"/>
                  </a:lnTo>
                  <a:lnTo>
                    <a:pt x="752779" y="678561"/>
                  </a:lnTo>
                  <a:lnTo>
                    <a:pt x="755446" y="674014"/>
                  </a:lnTo>
                  <a:close/>
                </a:path>
                <a:path w="1224280" h="910589">
                  <a:moveTo>
                    <a:pt x="773747" y="685914"/>
                  </a:moveTo>
                  <a:lnTo>
                    <a:pt x="770496" y="683869"/>
                  </a:lnTo>
                  <a:lnTo>
                    <a:pt x="767257" y="681799"/>
                  </a:lnTo>
                  <a:lnTo>
                    <a:pt x="764197" y="686092"/>
                  </a:lnTo>
                  <a:lnTo>
                    <a:pt x="767651" y="688301"/>
                  </a:lnTo>
                  <a:lnTo>
                    <a:pt x="771118" y="690486"/>
                  </a:lnTo>
                  <a:lnTo>
                    <a:pt x="773747" y="685914"/>
                  </a:lnTo>
                  <a:close/>
                </a:path>
                <a:path w="1224280" h="910589">
                  <a:moveTo>
                    <a:pt x="792226" y="697547"/>
                  </a:moveTo>
                  <a:lnTo>
                    <a:pt x="788974" y="695502"/>
                  </a:lnTo>
                  <a:lnTo>
                    <a:pt x="785723" y="693458"/>
                  </a:lnTo>
                  <a:lnTo>
                    <a:pt x="782701" y="697776"/>
                  </a:lnTo>
                  <a:lnTo>
                    <a:pt x="789635" y="702144"/>
                  </a:lnTo>
                  <a:lnTo>
                    <a:pt x="792226" y="697547"/>
                  </a:lnTo>
                  <a:close/>
                </a:path>
                <a:path w="1224280" h="910589">
                  <a:moveTo>
                    <a:pt x="810704" y="709180"/>
                  </a:moveTo>
                  <a:lnTo>
                    <a:pt x="807453" y="707136"/>
                  </a:lnTo>
                  <a:lnTo>
                    <a:pt x="804202" y="705091"/>
                  </a:lnTo>
                  <a:lnTo>
                    <a:pt x="801217" y="709434"/>
                  </a:lnTo>
                  <a:lnTo>
                    <a:pt x="808164" y="713803"/>
                  </a:lnTo>
                  <a:lnTo>
                    <a:pt x="810704" y="709180"/>
                  </a:lnTo>
                  <a:close/>
                </a:path>
                <a:path w="1224280" h="910589">
                  <a:moveTo>
                    <a:pt x="829411" y="720420"/>
                  </a:moveTo>
                  <a:lnTo>
                    <a:pt x="826122" y="718439"/>
                  </a:lnTo>
                  <a:lnTo>
                    <a:pt x="822833" y="716457"/>
                  </a:lnTo>
                  <a:lnTo>
                    <a:pt x="819886" y="720826"/>
                  </a:lnTo>
                  <a:lnTo>
                    <a:pt x="826909" y="725055"/>
                  </a:lnTo>
                  <a:lnTo>
                    <a:pt x="829411" y="720420"/>
                  </a:lnTo>
                  <a:close/>
                </a:path>
                <a:path w="1224280" h="910589">
                  <a:moveTo>
                    <a:pt x="848118" y="731685"/>
                  </a:moveTo>
                  <a:lnTo>
                    <a:pt x="844829" y="729703"/>
                  </a:lnTo>
                  <a:lnTo>
                    <a:pt x="841540" y="727722"/>
                  </a:lnTo>
                  <a:lnTo>
                    <a:pt x="838631" y="732116"/>
                  </a:lnTo>
                  <a:lnTo>
                    <a:pt x="845667" y="736346"/>
                  </a:lnTo>
                  <a:lnTo>
                    <a:pt x="848118" y="731685"/>
                  </a:lnTo>
                  <a:close/>
                </a:path>
                <a:path w="1224280" h="910589">
                  <a:moveTo>
                    <a:pt x="867003" y="742607"/>
                  </a:moveTo>
                  <a:lnTo>
                    <a:pt x="863676" y="740702"/>
                  </a:lnTo>
                  <a:lnTo>
                    <a:pt x="860348" y="738797"/>
                  </a:lnTo>
                  <a:lnTo>
                    <a:pt x="857478" y="743216"/>
                  </a:lnTo>
                  <a:lnTo>
                    <a:pt x="864590" y="747293"/>
                  </a:lnTo>
                  <a:lnTo>
                    <a:pt x="867003" y="742607"/>
                  </a:lnTo>
                  <a:close/>
                </a:path>
                <a:path w="1224280" h="910589">
                  <a:moveTo>
                    <a:pt x="885939" y="753465"/>
                  </a:moveTo>
                  <a:lnTo>
                    <a:pt x="882611" y="751560"/>
                  </a:lnTo>
                  <a:lnTo>
                    <a:pt x="879284" y="749655"/>
                  </a:lnTo>
                  <a:lnTo>
                    <a:pt x="876465" y="754100"/>
                  </a:lnTo>
                  <a:lnTo>
                    <a:pt x="883577" y="758177"/>
                  </a:lnTo>
                  <a:lnTo>
                    <a:pt x="885939" y="753465"/>
                  </a:lnTo>
                  <a:close/>
                </a:path>
                <a:path w="1224280" h="910589">
                  <a:moveTo>
                    <a:pt x="905027" y="764070"/>
                  </a:moveTo>
                  <a:lnTo>
                    <a:pt x="901661" y="762228"/>
                  </a:lnTo>
                  <a:lnTo>
                    <a:pt x="898296" y="760387"/>
                  </a:lnTo>
                  <a:lnTo>
                    <a:pt x="895515" y="764870"/>
                  </a:lnTo>
                  <a:lnTo>
                    <a:pt x="902716" y="768794"/>
                  </a:lnTo>
                  <a:lnTo>
                    <a:pt x="905027" y="764070"/>
                  </a:lnTo>
                  <a:close/>
                </a:path>
                <a:path w="1224280" h="910589">
                  <a:moveTo>
                    <a:pt x="924191" y="774534"/>
                  </a:moveTo>
                  <a:lnTo>
                    <a:pt x="920826" y="772693"/>
                  </a:lnTo>
                  <a:lnTo>
                    <a:pt x="917460" y="770851"/>
                  </a:lnTo>
                  <a:lnTo>
                    <a:pt x="914730" y="775360"/>
                  </a:lnTo>
                  <a:lnTo>
                    <a:pt x="921931" y="779284"/>
                  </a:lnTo>
                  <a:lnTo>
                    <a:pt x="924191" y="774534"/>
                  </a:lnTo>
                  <a:close/>
                </a:path>
                <a:path w="1224280" h="910589">
                  <a:moveTo>
                    <a:pt x="943470" y="784771"/>
                  </a:moveTo>
                  <a:lnTo>
                    <a:pt x="940066" y="783005"/>
                  </a:lnTo>
                  <a:lnTo>
                    <a:pt x="936663" y="781240"/>
                  </a:lnTo>
                  <a:lnTo>
                    <a:pt x="933970" y="785774"/>
                  </a:lnTo>
                  <a:lnTo>
                    <a:pt x="941260" y="789546"/>
                  </a:lnTo>
                  <a:lnTo>
                    <a:pt x="943470" y="784771"/>
                  </a:lnTo>
                  <a:close/>
                </a:path>
                <a:path w="1224280" h="910589">
                  <a:moveTo>
                    <a:pt x="962850" y="794816"/>
                  </a:moveTo>
                  <a:lnTo>
                    <a:pt x="959446" y="793051"/>
                  </a:lnTo>
                  <a:lnTo>
                    <a:pt x="956043" y="791286"/>
                  </a:lnTo>
                  <a:lnTo>
                    <a:pt x="953401" y="795845"/>
                  </a:lnTo>
                  <a:lnTo>
                    <a:pt x="960678" y="799617"/>
                  </a:lnTo>
                  <a:lnTo>
                    <a:pt x="962850" y="794816"/>
                  </a:lnTo>
                  <a:close/>
                </a:path>
                <a:path w="1224280" h="910589">
                  <a:moveTo>
                    <a:pt x="982332" y="804659"/>
                  </a:moveTo>
                  <a:lnTo>
                    <a:pt x="978890" y="802970"/>
                  </a:lnTo>
                  <a:lnTo>
                    <a:pt x="975448" y="801281"/>
                  </a:lnTo>
                  <a:lnTo>
                    <a:pt x="972858" y="805865"/>
                  </a:lnTo>
                  <a:lnTo>
                    <a:pt x="980211" y="809485"/>
                  </a:lnTo>
                  <a:lnTo>
                    <a:pt x="982332" y="804659"/>
                  </a:lnTo>
                  <a:close/>
                </a:path>
                <a:path w="1224280" h="910589">
                  <a:moveTo>
                    <a:pt x="1001915" y="814273"/>
                  </a:moveTo>
                  <a:lnTo>
                    <a:pt x="998474" y="812584"/>
                  </a:lnTo>
                  <a:lnTo>
                    <a:pt x="995032" y="810895"/>
                  </a:lnTo>
                  <a:lnTo>
                    <a:pt x="992492" y="815505"/>
                  </a:lnTo>
                  <a:lnTo>
                    <a:pt x="999845" y="819124"/>
                  </a:lnTo>
                  <a:lnTo>
                    <a:pt x="1001915" y="814273"/>
                  </a:lnTo>
                  <a:close/>
                </a:path>
                <a:path w="1224280" h="910589">
                  <a:moveTo>
                    <a:pt x="1021600" y="823709"/>
                  </a:moveTo>
                  <a:lnTo>
                    <a:pt x="1018120" y="822096"/>
                  </a:lnTo>
                  <a:lnTo>
                    <a:pt x="1014641" y="820483"/>
                  </a:lnTo>
                  <a:lnTo>
                    <a:pt x="1012139" y="825131"/>
                  </a:lnTo>
                  <a:lnTo>
                    <a:pt x="1019594" y="828573"/>
                  </a:lnTo>
                  <a:lnTo>
                    <a:pt x="1021600" y="823709"/>
                  </a:lnTo>
                  <a:close/>
                </a:path>
                <a:path w="1224280" h="910589">
                  <a:moveTo>
                    <a:pt x="1041412" y="832878"/>
                  </a:moveTo>
                  <a:lnTo>
                    <a:pt x="1037932" y="831265"/>
                  </a:lnTo>
                  <a:lnTo>
                    <a:pt x="1034453" y="829652"/>
                  </a:lnTo>
                  <a:lnTo>
                    <a:pt x="1032014" y="834326"/>
                  </a:lnTo>
                  <a:lnTo>
                    <a:pt x="1039456" y="837768"/>
                  </a:lnTo>
                  <a:lnTo>
                    <a:pt x="1041412" y="832878"/>
                  </a:lnTo>
                  <a:close/>
                </a:path>
                <a:path w="1224280" h="910589">
                  <a:moveTo>
                    <a:pt x="1061300" y="841870"/>
                  </a:moveTo>
                  <a:lnTo>
                    <a:pt x="1057783" y="840333"/>
                  </a:lnTo>
                  <a:lnTo>
                    <a:pt x="1054265" y="838796"/>
                  </a:lnTo>
                  <a:lnTo>
                    <a:pt x="1051877" y="843495"/>
                  </a:lnTo>
                  <a:lnTo>
                    <a:pt x="1059395" y="846785"/>
                  </a:lnTo>
                  <a:lnTo>
                    <a:pt x="1061300" y="841870"/>
                  </a:lnTo>
                  <a:close/>
                </a:path>
                <a:path w="1224280" h="910589">
                  <a:moveTo>
                    <a:pt x="1081303" y="850595"/>
                  </a:moveTo>
                  <a:lnTo>
                    <a:pt x="1077785" y="849058"/>
                  </a:lnTo>
                  <a:lnTo>
                    <a:pt x="1074267" y="847521"/>
                  </a:lnTo>
                  <a:lnTo>
                    <a:pt x="1071930" y="852246"/>
                  </a:lnTo>
                  <a:lnTo>
                    <a:pt x="1079461" y="855522"/>
                  </a:lnTo>
                  <a:lnTo>
                    <a:pt x="1081303" y="850595"/>
                  </a:lnTo>
                  <a:close/>
                </a:path>
                <a:path w="1224280" h="910589">
                  <a:moveTo>
                    <a:pt x="1101394" y="859116"/>
                  </a:moveTo>
                  <a:lnTo>
                    <a:pt x="1097838" y="857669"/>
                  </a:lnTo>
                  <a:lnTo>
                    <a:pt x="1094282" y="856221"/>
                  </a:lnTo>
                  <a:lnTo>
                    <a:pt x="1092009" y="860971"/>
                  </a:lnTo>
                  <a:lnTo>
                    <a:pt x="1099604" y="864069"/>
                  </a:lnTo>
                  <a:lnTo>
                    <a:pt x="1101394" y="859116"/>
                  </a:lnTo>
                  <a:close/>
                </a:path>
                <a:path w="1224280" h="910589">
                  <a:moveTo>
                    <a:pt x="1121600" y="867384"/>
                  </a:moveTo>
                  <a:lnTo>
                    <a:pt x="1118044" y="865936"/>
                  </a:lnTo>
                  <a:lnTo>
                    <a:pt x="1114488" y="864489"/>
                  </a:lnTo>
                  <a:lnTo>
                    <a:pt x="1112266" y="869264"/>
                  </a:lnTo>
                  <a:lnTo>
                    <a:pt x="1119873" y="872363"/>
                  </a:lnTo>
                  <a:lnTo>
                    <a:pt x="1121600" y="867384"/>
                  </a:lnTo>
                  <a:close/>
                </a:path>
                <a:path w="1224280" h="910589">
                  <a:moveTo>
                    <a:pt x="1141882" y="875423"/>
                  </a:moveTo>
                  <a:lnTo>
                    <a:pt x="1138301" y="874052"/>
                  </a:lnTo>
                  <a:lnTo>
                    <a:pt x="1134719" y="872680"/>
                  </a:lnTo>
                  <a:lnTo>
                    <a:pt x="1132547" y="877493"/>
                  </a:lnTo>
                  <a:lnTo>
                    <a:pt x="1140218" y="880414"/>
                  </a:lnTo>
                  <a:lnTo>
                    <a:pt x="1141882" y="875423"/>
                  </a:lnTo>
                  <a:close/>
                </a:path>
                <a:path w="1224280" h="910589">
                  <a:moveTo>
                    <a:pt x="1162265" y="883208"/>
                  </a:moveTo>
                  <a:lnTo>
                    <a:pt x="1158684" y="881837"/>
                  </a:lnTo>
                  <a:lnTo>
                    <a:pt x="1155103" y="880465"/>
                  </a:lnTo>
                  <a:lnTo>
                    <a:pt x="1152994" y="885291"/>
                  </a:lnTo>
                  <a:lnTo>
                    <a:pt x="1160665" y="888225"/>
                  </a:lnTo>
                  <a:lnTo>
                    <a:pt x="1162265" y="883208"/>
                  </a:lnTo>
                  <a:close/>
                </a:path>
                <a:path w="1224280" h="910589">
                  <a:moveTo>
                    <a:pt x="1182763" y="890714"/>
                  </a:moveTo>
                  <a:lnTo>
                    <a:pt x="1179144" y="889431"/>
                  </a:lnTo>
                  <a:lnTo>
                    <a:pt x="1175524" y="888149"/>
                  </a:lnTo>
                  <a:lnTo>
                    <a:pt x="1173480" y="893000"/>
                  </a:lnTo>
                  <a:lnTo>
                    <a:pt x="1181214" y="895756"/>
                  </a:lnTo>
                  <a:lnTo>
                    <a:pt x="1182763" y="890714"/>
                  </a:lnTo>
                  <a:close/>
                </a:path>
                <a:path w="1224280" h="910589">
                  <a:moveTo>
                    <a:pt x="1203325" y="898017"/>
                  </a:moveTo>
                  <a:lnTo>
                    <a:pt x="1199705" y="896734"/>
                  </a:lnTo>
                  <a:lnTo>
                    <a:pt x="1196086" y="895451"/>
                  </a:lnTo>
                  <a:lnTo>
                    <a:pt x="1194104" y="900328"/>
                  </a:lnTo>
                  <a:lnTo>
                    <a:pt x="1201839" y="903071"/>
                  </a:lnTo>
                  <a:lnTo>
                    <a:pt x="1203325" y="898017"/>
                  </a:lnTo>
                  <a:close/>
                </a:path>
                <a:path w="1224280" h="910589">
                  <a:moveTo>
                    <a:pt x="1224000" y="904989"/>
                  </a:moveTo>
                  <a:lnTo>
                    <a:pt x="1220355" y="903795"/>
                  </a:lnTo>
                  <a:lnTo>
                    <a:pt x="1216710" y="902601"/>
                  </a:lnTo>
                  <a:lnTo>
                    <a:pt x="1214793" y="907503"/>
                  </a:lnTo>
                  <a:lnTo>
                    <a:pt x="1222578" y="910069"/>
                  </a:lnTo>
                  <a:lnTo>
                    <a:pt x="1224000" y="9049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 descr=""/>
            <p:cNvSpPr/>
            <p:nvPr/>
          </p:nvSpPr>
          <p:spPr>
            <a:xfrm>
              <a:off x="2020570" y="6242265"/>
              <a:ext cx="393700" cy="85725"/>
            </a:xfrm>
            <a:custGeom>
              <a:avLst/>
              <a:gdLst/>
              <a:ahLst/>
              <a:cxnLst/>
              <a:rect l="l" t="t" r="r" b="b"/>
              <a:pathLst>
                <a:path w="393700" h="85725">
                  <a:moveTo>
                    <a:pt x="9207" y="2387"/>
                  </a:moveTo>
                  <a:lnTo>
                    <a:pt x="5562" y="1193"/>
                  </a:lnTo>
                  <a:lnTo>
                    <a:pt x="1917" y="0"/>
                  </a:lnTo>
                  <a:lnTo>
                    <a:pt x="0" y="4902"/>
                  </a:lnTo>
                  <a:lnTo>
                    <a:pt x="7785" y="7467"/>
                  </a:lnTo>
                  <a:lnTo>
                    <a:pt x="9207" y="2387"/>
                  </a:lnTo>
                  <a:close/>
                </a:path>
                <a:path w="393700" h="85725">
                  <a:moveTo>
                    <a:pt x="29933" y="9207"/>
                  </a:moveTo>
                  <a:lnTo>
                    <a:pt x="26289" y="8013"/>
                  </a:lnTo>
                  <a:lnTo>
                    <a:pt x="22644" y="6819"/>
                  </a:lnTo>
                  <a:lnTo>
                    <a:pt x="20777" y="11747"/>
                  </a:lnTo>
                  <a:lnTo>
                    <a:pt x="28575" y="14300"/>
                  </a:lnTo>
                  <a:lnTo>
                    <a:pt x="29933" y="9207"/>
                  </a:lnTo>
                  <a:close/>
                </a:path>
                <a:path w="393700" h="85725">
                  <a:moveTo>
                    <a:pt x="50787" y="15621"/>
                  </a:moveTo>
                  <a:lnTo>
                    <a:pt x="47117" y="14516"/>
                  </a:lnTo>
                  <a:lnTo>
                    <a:pt x="43446" y="13411"/>
                  </a:lnTo>
                  <a:lnTo>
                    <a:pt x="41643" y="18364"/>
                  </a:lnTo>
                  <a:lnTo>
                    <a:pt x="49504" y="20739"/>
                  </a:lnTo>
                  <a:lnTo>
                    <a:pt x="50787" y="15621"/>
                  </a:lnTo>
                  <a:close/>
                </a:path>
                <a:path w="393700" h="85725">
                  <a:moveTo>
                    <a:pt x="71678" y="21920"/>
                  </a:moveTo>
                  <a:lnTo>
                    <a:pt x="68008" y="20815"/>
                  </a:lnTo>
                  <a:lnTo>
                    <a:pt x="64338" y="19710"/>
                  </a:lnTo>
                  <a:lnTo>
                    <a:pt x="62611" y="24676"/>
                  </a:lnTo>
                  <a:lnTo>
                    <a:pt x="70459" y="27051"/>
                  </a:lnTo>
                  <a:lnTo>
                    <a:pt x="71678" y="21920"/>
                  </a:lnTo>
                  <a:close/>
                </a:path>
                <a:path w="393700" h="85725">
                  <a:moveTo>
                    <a:pt x="92710" y="27749"/>
                  </a:moveTo>
                  <a:lnTo>
                    <a:pt x="89014" y="26733"/>
                  </a:lnTo>
                  <a:lnTo>
                    <a:pt x="85318" y="25717"/>
                  </a:lnTo>
                  <a:lnTo>
                    <a:pt x="83654" y="30708"/>
                  </a:lnTo>
                  <a:lnTo>
                    <a:pt x="91567" y="32893"/>
                  </a:lnTo>
                  <a:lnTo>
                    <a:pt x="92710" y="27749"/>
                  </a:lnTo>
                  <a:close/>
                </a:path>
                <a:path w="393700" h="85725">
                  <a:moveTo>
                    <a:pt x="113753" y="33502"/>
                  </a:moveTo>
                  <a:lnTo>
                    <a:pt x="110045" y="32537"/>
                  </a:lnTo>
                  <a:lnTo>
                    <a:pt x="106349" y="31521"/>
                  </a:lnTo>
                  <a:lnTo>
                    <a:pt x="104749" y="36537"/>
                  </a:lnTo>
                  <a:lnTo>
                    <a:pt x="108699" y="37630"/>
                  </a:lnTo>
                  <a:lnTo>
                    <a:pt x="112674" y="38658"/>
                  </a:lnTo>
                  <a:lnTo>
                    <a:pt x="113753" y="33502"/>
                  </a:lnTo>
                  <a:close/>
                </a:path>
                <a:path w="393700" h="85725">
                  <a:moveTo>
                    <a:pt x="134937" y="38773"/>
                  </a:moveTo>
                  <a:lnTo>
                    <a:pt x="131216" y="37846"/>
                  </a:lnTo>
                  <a:lnTo>
                    <a:pt x="127495" y="36918"/>
                  </a:lnTo>
                  <a:lnTo>
                    <a:pt x="125958" y="41960"/>
                  </a:lnTo>
                  <a:lnTo>
                    <a:pt x="133921" y="43942"/>
                  </a:lnTo>
                  <a:lnTo>
                    <a:pt x="134937" y="38773"/>
                  </a:lnTo>
                  <a:close/>
                </a:path>
                <a:path w="393700" h="85725">
                  <a:moveTo>
                    <a:pt x="156146" y="43891"/>
                  </a:moveTo>
                  <a:lnTo>
                    <a:pt x="152400" y="43053"/>
                  </a:lnTo>
                  <a:lnTo>
                    <a:pt x="148653" y="42214"/>
                  </a:lnTo>
                  <a:lnTo>
                    <a:pt x="147193" y="47282"/>
                  </a:lnTo>
                  <a:lnTo>
                    <a:pt x="155206" y="49072"/>
                  </a:lnTo>
                  <a:lnTo>
                    <a:pt x="156146" y="43891"/>
                  </a:lnTo>
                  <a:close/>
                </a:path>
                <a:path w="393700" h="85725">
                  <a:moveTo>
                    <a:pt x="177444" y="48666"/>
                  </a:moveTo>
                  <a:lnTo>
                    <a:pt x="173697" y="47828"/>
                  </a:lnTo>
                  <a:lnTo>
                    <a:pt x="169951" y="46990"/>
                  </a:lnTo>
                  <a:lnTo>
                    <a:pt x="168554" y="52070"/>
                  </a:lnTo>
                  <a:lnTo>
                    <a:pt x="176568" y="53860"/>
                  </a:lnTo>
                  <a:lnTo>
                    <a:pt x="177444" y="48666"/>
                  </a:lnTo>
                  <a:close/>
                </a:path>
                <a:path w="393700" h="85725">
                  <a:moveTo>
                    <a:pt x="198793" y="53149"/>
                  </a:moveTo>
                  <a:lnTo>
                    <a:pt x="195033" y="52400"/>
                  </a:lnTo>
                  <a:lnTo>
                    <a:pt x="191274" y="51650"/>
                  </a:lnTo>
                  <a:lnTo>
                    <a:pt x="189941" y="56756"/>
                  </a:lnTo>
                  <a:lnTo>
                    <a:pt x="197993" y="58356"/>
                  </a:lnTo>
                  <a:lnTo>
                    <a:pt x="198793" y="53149"/>
                  </a:lnTo>
                  <a:close/>
                </a:path>
                <a:path w="393700" h="85725">
                  <a:moveTo>
                    <a:pt x="220192" y="57391"/>
                  </a:moveTo>
                  <a:lnTo>
                    <a:pt x="216433" y="56642"/>
                  </a:lnTo>
                  <a:lnTo>
                    <a:pt x="212674" y="55892"/>
                  </a:lnTo>
                  <a:lnTo>
                    <a:pt x="211416" y="61010"/>
                  </a:lnTo>
                  <a:lnTo>
                    <a:pt x="219468" y="62611"/>
                  </a:lnTo>
                  <a:lnTo>
                    <a:pt x="220192" y="57391"/>
                  </a:lnTo>
                  <a:close/>
                </a:path>
                <a:path w="393700" h="85725">
                  <a:moveTo>
                    <a:pt x="241681" y="61226"/>
                  </a:moveTo>
                  <a:lnTo>
                    <a:pt x="237896" y="60579"/>
                  </a:lnTo>
                  <a:lnTo>
                    <a:pt x="234111" y="59931"/>
                  </a:lnTo>
                  <a:lnTo>
                    <a:pt x="232930" y="65062"/>
                  </a:lnTo>
                  <a:lnTo>
                    <a:pt x="241020" y="66459"/>
                  </a:lnTo>
                  <a:lnTo>
                    <a:pt x="241681" y="61226"/>
                  </a:lnTo>
                  <a:close/>
                </a:path>
                <a:path w="393700" h="85725">
                  <a:moveTo>
                    <a:pt x="263182" y="64947"/>
                  </a:moveTo>
                  <a:lnTo>
                    <a:pt x="259397" y="64300"/>
                  </a:lnTo>
                  <a:lnTo>
                    <a:pt x="255612" y="63652"/>
                  </a:lnTo>
                  <a:lnTo>
                    <a:pt x="254508" y="68795"/>
                  </a:lnTo>
                  <a:lnTo>
                    <a:pt x="262597" y="70192"/>
                  </a:lnTo>
                  <a:lnTo>
                    <a:pt x="263182" y="64947"/>
                  </a:lnTo>
                  <a:close/>
                </a:path>
                <a:path w="393700" h="85725">
                  <a:moveTo>
                    <a:pt x="284759" y="68122"/>
                  </a:moveTo>
                  <a:lnTo>
                    <a:pt x="280962" y="67564"/>
                  </a:lnTo>
                  <a:lnTo>
                    <a:pt x="277164" y="67005"/>
                  </a:lnTo>
                  <a:lnTo>
                    <a:pt x="276136" y="72174"/>
                  </a:lnTo>
                  <a:lnTo>
                    <a:pt x="284251" y="73367"/>
                  </a:lnTo>
                  <a:lnTo>
                    <a:pt x="284759" y="68122"/>
                  </a:lnTo>
                  <a:close/>
                </a:path>
                <a:path w="393700" h="85725">
                  <a:moveTo>
                    <a:pt x="306362" y="71170"/>
                  </a:moveTo>
                  <a:lnTo>
                    <a:pt x="302552" y="70700"/>
                  </a:lnTo>
                  <a:lnTo>
                    <a:pt x="298742" y="70231"/>
                  </a:lnTo>
                  <a:lnTo>
                    <a:pt x="297776" y="75412"/>
                  </a:lnTo>
                  <a:lnTo>
                    <a:pt x="305930" y="76415"/>
                  </a:lnTo>
                  <a:lnTo>
                    <a:pt x="306362" y="71170"/>
                  </a:lnTo>
                  <a:close/>
                </a:path>
                <a:path w="393700" h="85725">
                  <a:moveTo>
                    <a:pt x="328028" y="73837"/>
                  </a:moveTo>
                  <a:lnTo>
                    <a:pt x="324218" y="73367"/>
                  </a:lnTo>
                  <a:lnTo>
                    <a:pt x="320408" y="72898"/>
                  </a:lnTo>
                  <a:lnTo>
                    <a:pt x="319519" y="78092"/>
                  </a:lnTo>
                  <a:lnTo>
                    <a:pt x="327672" y="79095"/>
                  </a:lnTo>
                  <a:lnTo>
                    <a:pt x="328028" y="73837"/>
                  </a:lnTo>
                  <a:close/>
                </a:path>
                <a:path w="393700" h="85725">
                  <a:moveTo>
                    <a:pt x="349694" y="76212"/>
                  </a:moveTo>
                  <a:lnTo>
                    <a:pt x="345884" y="75831"/>
                  </a:lnTo>
                  <a:lnTo>
                    <a:pt x="342074" y="75450"/>
                  </a:lnTo>
                  <a:lnTo>
                    <a:pt x="341249" y="80657"/>
                  </a:lnTo>
                  <a:lnTo>
                    <a:pt x="349415" y="81470"/>
                  </a:lnTo>
                  <a:lnTo>
                    <a:pt x="349694" y="76212"/>
                  </a:lnTo>
                  <a:close/>
                </a:path>
                <a:path w="393700" h="85725">
                  <a:moveTo>
                    <a:pt x="371424" y="78359"/>
                  </a:moveTo>
                  <a:lnTo>
                    <a:pt x="367601" y="77978"/>
                  </a:lnTo>
                  <a:lnTo>
                    <a:pt x="363791" y="77597"/>
                  </a:lnTo>
                  <a:lnTo>
                    <a:pt x="363042" y="82816"/>
                  </a:lnTo>
                  <a:lnTo>
                    <a:pt x="371208" y="83629"/>
                  </a:lnTo>
                  <a:lnTo>
                    <a:pt x="371424" y="78359"/>
                  </a:lnTo>
                  <a:close/>
                </a:path>
                <a:path w="393700" h="85725">
                  <a:moveTo>
                    <a:pt x="393166" y="80035"/>
                  </a:moveTo>
                  <a:lnTo>
                    <a:pt x="389343" y="79756"/>
                  </a:lnTo>
                  <a:lnTo>
                    <a:pt x="385521" y="79476"/>
                  </a:lnTo>
                  <a:lnTo>
                    <a:pt x="384848" y="84696"/>
                  </a:lnTo>
                  <a:lnTo>
                    <a:pt x="393026" y="85305"/>
                  </a:lnTo>
                  <a:lnTo>
                    <a:pt x="393166" y="800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 descr=""/>
            <p:cNvSpPr/>
            <p:nvPr/>
          </p:nvSpPr>
          <p:spPr>
            <a:xfrm>
              <a:off x="2427263" y="6326930"/>
              <a:ext cx="227329" cy="0"/>
            </a:xfrm>
            <a:custGeom>
              <a:avLst/>
              <a:gdLst/>
              <a:ahLst/>
              <a:cxnLst/>
              <a:rect l="l" t="t" r="r" b="b"/>
              <a:pathLst>
                <a:path w="227330" h="0">
                  <a:moveTo>
                    <a:pt x="0" y="0"/>
                  </a:moveTo>
                  <a:lnTo>
                    <a:pt x="226922" y="0"/>
                  </a:lnTo>
                </a:path>
              </a:pathLst>
            </a:custGeom>
            <a:ln w="998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 descr=""/>
            <p:cNvSpPr/>
            <p:nvPr/>
          </p:nvSpPr>
          <p:spPr>
            <a:xfrm>
              <a:off x="2667635" y="5783249"/>
              <a:ext cx="1431925" cy="542925"/>
            </a:xfrm>
            <a:custGeom>
              <a:avLst/>
              <a:gdLst/>
              <a:ahLst/>
              <a:cxnLst/>
              <a:rect l="l" t="t" r="r" b="b"/>
              <a:pathLst>
                <a:path w="1431925" h="542925">
                  <a:moveTo>
                    <a:pt x="8369" y="542074"/>
                  </a:moveTo>
                  <a:lnTo>
                    <a:pt x="7645" y="536854"/>
                  </a:lnTo>
                  <a:lnTo>
                    <a:pt x="3822" y="537171"/>
                  </a:lnTo>
                  <a:lnTo>
                    <a:pt x="0" y="537489"/>
                  </a:lnTo>
                  <a:lnTo>
                    <a:pt x="190" y="542759"/>
                  </a:lnTo>
                  <a:lnTo>
                    <a:pt x="8369" y="542074"/>
                  </a:lnTo>
                  <a:close/>
                </a:path>
                <a:path w="1431925" h="542925">
                  <a:moveTo>
                    <a:pt x="30149" y="539978"/>
                  </a:moveTo>
                  <a:lnTo>
                    <a:pt x="29362" y="534771"/>
                  </a:lnTo>
                  <a:lnTo>
                    <a:pt x="25552" y="535178"/>
                  </a:lnTo>
                  <a:lnTo>
                    <a:pt x="21742" y="535584"/>
                  </a:lnTo>
                  <a:lnTo>
                    <a:pt x="21996" y="540842"/>
                  </a:lnTo>
                  <a:lnTo>
                    <a:pt x="30149" y="539978"/>
                  </a:lnTo>
                  <a:close/>
                </a:path>
                <a:path w="1431925" h="542925">
                  <a:moveTo>
                    <a:pt x="51930" y="537692"/>
                  </a:moveTo>
                  <a:lnTo>
                    <a:pt x="51066" y="532485"/>
                  </a:lnTo>
                  <a:lnTo>
                    <a:pt x="47256" y="532892"/>
                  </a:lnTo>
                  <a:lnTo>
                    <a:pt x="43446" y="533298"/>
                  </a:lnTo>
                  <a:lnTo>
                    <a:pt x="43764" y="538556"/>
                  </a:lnTo>
                  <a:lnTo>
                    <a:pt x="51930" y="537692"/>
                  </a:lnTo>
                  <a:close/>
                </a:path>
                <a:path w="1431925" h="542925">
                  <a:moveTo>
                    <a:pt x="73634" y="535000"/>
                  </a:moveTo>
                  <a:lnTo>
                    <a:pt x="72720" y="529805"/>
                  </a:lnTo>
                  <a:lnTo>
                    <a:pt x="68910" y="530288"/>
                  </a:lnTo>
                  <a:lnTo>
                    <a:pt x="65100" y="530771"/>
                  </a:lnTo>
                  <a:lnTo>
                    <a:pt x="65493" y="536028"/>
                  </a:lnTo>
                  <a:lnTo>
                    <a:pt x="73634" y="535000"/>
                  </a:lnTo>
                  <a:close/>
                </a:path>
                <a:path w="1431925" h="542925">
                  <a:moveTo>
                    <a:pt x="95338" y="532142"/>
                  </a:moveTo>
                  <a:lnTo>
                    <a:pt x="94361" y="526961"/>
                  </a:lnTo>
                  <a:lnTo>
                    <a:pt x="90563" y="527519"/>
                  </a:lnTo>
                  <a:lnTo>
                    <a:pt x="86766" y="528040"/>
                  </a:lnTo>
                  <a:lnTo>
                    <a:pt x="87210" y="533285"/>
                  </a:lnTo>
                  <a:lnTo>
                    <a:pt x="91274" y="532739"/>
                  </a:lnTo>
                  <a:lnTo>
                    <a:pt x="95338" y="532142"/>
                  </a:lnTo>
                  <a:close/>
                </a:path>
                <a:path w="1431925" h="542925">
                  <a:moveTo>
                    <a:pt x="116992" y="528955"/>
                  </a:moveTo>
                  <a:lnTo>
                    <a:pt x="115951" y="523786"/>
                  </a:lnTo>
                  <a:lnTo>
                    <a:pt x="112153" y="524344"/>
                  </a:lnTo>
                  <a:lnTo>
                    <a:pt x="108356" y="524903"/>
                  </a:lnTo>
                  <a:lnTo>
                    <a:pt x="108877" y="530148"/>
                  </a:lnTo>
                  <a:lnTo>
                    <a:pt x="116992" y="528955"/>
                  </a:lnTo>
                  <a:close/>
                </a:path>
                <a:path w="1431925" h="542925">
                  <a:moveTo>
                    <a:pt x="138607" y="525526"/>
                  </a:moveTo>
                  <a:lnTo>
                    <a:pt x="137502" y="520369"/>
                  </a:lnTo>
                  <a:lnTo>
                    <a:pt x="133718" y="521004"/>
                  </a:lnTo>
                  <a:lnTo>
                    <a:pt x="129933" y="521639"/>
                  </a:lnTo>
                  <a:lnTo>
                    <a:pt x="130505" y="526872"/>
                  </a:lnTo>
                  <a:lnTo>
                    <a:pt x="138607" y="525526"/>
                  </a:lnTo>
                  <a:close/>
                </a:path>
                <a:path w="1431925" h="542925">
                  <a:moveTo>
                    <a:pt x="160210" y="521931"/>
                  </a:moveTo>
                  <a:lnTo>
                    <a:pt x="159042" y="516788"/>
                  </a:lnTo>
                  <a:lnTo>
                    <a:pt x="155257" y="517423"/>
                  </a:lnTo>
                  <a:lnTo>
                    <a:pt x="151472" y="518058"/>
                  </a:lnTo>
                  <a:lnTo>
                    <a:pt x="152107" y="523278"/>
                  </a:lnTo>
                  <a:lnTo>
                    <a:pt x="160210" y="521931"/>
                  </a:lnTo>
                  <a:close/>
                </a:path>
                <a:path w="1431925" h="542925">
                  <a:moveTo>
                    <a:pt x="181711" y="517944"/>
                  </a:moveTo>
                  <a:lnTo>
                    <a:pt x="180492" y="512826"/>
                  </a:lnTo>
                  <a:lnTo>
                    <a:pt x="176720" y="513524"/>
                  </a:lnTo>
                  <a:lnTo>
                    <a:pt x="172948" y="514223"/>
                  </a:lnTo>
                  <a:lnTo>
                    <a:pt x="173647" y="519442"/>
                  </a:lnTo>
                  <a:lnTo>
                    <a:pt x="181711" y="517944"/>
                  </a:lnTo>
                  <a:close/>
                </a:path>
                <a:path w="1431925" h="542925">
                  <a:moveTo>
                    <a:pt x="203200" y="513816"/>
                  </a:moveTo>
                  <a:lnTo>
                    <a:pt x="201930" y="508698"/>
                  </a:lnTo>
                  <a:lnTo>
                    <a:pt x="198170" y="509473"/>
                  </a:lnTo>
                  <a:lnTo>
                    <a:pt x="194411" y="510247"/>
                  </a:lnTo>
                  <a:lnTo>
                    <a:pt x="195173" y="515454"/>
                  </a:lnTo>
                  <a:lnTo>
                    <a:pt x="203200" y="513816"/>
                  </a:lnTo>
                  <a:close/>
                </a:path>
                <a:path w="1431925" h="542925">
                  <a:moveTo>
                    <a:pt x="224650" y="509422"/>
                  </a:moveTo>
                  <a:lnTo>
                    <a:pt x="223316" y="504317"/>
                  </a:lnTo>
                  <a:lnTo>
                    <a:pt x="219557" y="505091"/>
                  </a:lnTo>
                  <a:lnTo>
                    <a:pt x="215798" y="505866"/>
                  </a:lnTo>
                  <a:lnTo>
                    <a:pt x="216611" y="511073"/>
                  </a:lnTo>
                  <a:lnTo>
                    <a:pt x="224650" y="509422"/>
                  </a:lnTo>
                  <a:close/>
                </a:path>
                <a:path w="1431925" h="542925">
                  <a:moveTo>
                    <a:pt x="246037" y="504774"/>
                  </a:moveTo>
                  <a:lnTo>
                    <a:pt x="244652" y="499694"/>
                  </a:lnTo>
                  <a:lnTo>
                    <a:pt x="240906" y="500532"/>
                  </a:lnTo>
                  <a:lnTo>
                    <a:pt x="237159" y="501370"/>
                  </a:lnTo>
                  <a:lnTo>
                    <a:pt x="238036" y="506564"/>
                  </a:lnTo>
                  <a:lnTo>
                    <a:pt x="246037" y="504774"/>
                  </a:lnTo>
                  <a:close/>
                </a:path>
                <a:path w="1431925" h="542925">
                  <a:moveTo>
                    <a:pt x="267385" y="499999"/>
                  </a:moveTo>
                  <a:lnTo>
                    <a:pt x="265950" y="494931"/>
                  </a:lnTo>
                  <a:lnTo>
                    <a:pt x="262204" y="495769"/>
                  </a:lnTo>
                  <a:lnTo>
                    <a:pt x="258457" y="496608"/>
                  </a:lnTo>
                  <a:lnTo>
                    <a:pt x="259384" y="501789"/>
                  </a:lnTo>
                  <a:lnTo>
                    <a:pt x="267385" y="499999"/>
                  </a:lnTo>
                  <a:close/>
                </a:path>
                <a:path w="1431925" h="542925">
                  <a:moveTo>
                    <a:pt x="288658" y="494855"/>
                  </a:moveTo>
                  <a:lnTo>
                    <a:pt x="287172" y="489800"/>
                  </a:lnTo>
                  <a:lnTo>
                    <a:pt x="283438" y="490702"/>
                  </a:lnTo>
                  <a:lnTo>
                    <a:pt x="279704" y="491604"/>
                  </a:lnTo>
                  <a:lnTo>
                    <a:pt x="280682" y="496785"/>
                  </a:lnTo>
                  <a:lnTo>
                    <a:pt x="288658" y="494855"/>
                  </a:lnTo>
                  <a:close/>
                </a:path>
                <a:path w="1431925" h="542925">
                  <a:moveTo>
                    <a:pt x="309905" y="489597"/>
                  </a:moveTo>
                  <a:lnTo>
                    <a:pt x="308356" y="484555"/>
                  </a:lnTo>
                  <a:lnTo>
                    <a:pt x="304647" y="485521"/>
                  </a:lnTo>
                  <a:lnTo>
                    <a:pt x="300926" y="486486"/>
                  </a:lnTo>
                  <a:lnTo>
                    <a:pt x="301967" y="491655"/>
                  </a:lnTo>
                  <a:lnTo>
                    <a:pt x="309905" y="489597"/>
                  </a:lnTo>
                  <a:close/>
                </a:path>
                <a:path w="1431925" h="542925">
                  <a:moveTo>
                    <a:pt x="331089" y="484111"/>
                  </a:moveTo>
                  <a:lnTo>
                    <a:pt x="329501" y="479082"/>
                  </a:lnTo>
                  <a:lnTo>
                    <a:pt x="325780" y="480047"/>
                  </a:lnTo>
                  <a:lnTo>
                    <a:pt x="322059" y="481012"/>
                  </a:lnTo>
                  <a:lnTo>
                    <a:pt x="323138" y="486168"/>
                  </a:lnTo>
                  <a:lnTo>
                    <a:pt x="331089" y="484111"/>
                  </a:lnTo>
                  <a:close/>
                </a:path>
                <a:path w="1431925" h="542925">
                  <a:moveTo>
                    <a:pt x="352196" y="478383"/>
                  </a:moveTo>
                  <a:lnTo>
                    <a:pt x="350558" y="473379"/>
                  </a:lnTo>
                  <a:lnTo>
                    <a:pt x="346862" y="474395"/>
                  </a:lnTo>
                  <a:lnTo>
                    <a:pt x="343166" y="475411"/>
                  </a:lnTo>
                  <a:lnTo>
                    <a:pt x="344297" y="480568"/>
                  </a:lnTo>
                  <a:lnTo>
                    <a:pt x="352196" y="478383"/>
                  </a:lnTo>
                  <a:close/>
                </a:path>
                <a:path w="1431925" h="542925">
                  <a:moveTo>
                    <a:pt x="373291" y="472554"/>
                  </a:moveTo>
                  <a:lnTo>
                    <a:pt x="371602" y="467563"/>
                  </a:lnTo>
                  <a:lnTo>
                    <a:pt x="367906" y="468591"/>
                  </a:lnTo>
                  <a:lnTo>
                    <a:pt x="364210" y="469607"/>
                  </a:lnTo>
                  <a:lnTo>
                    <a:pt x="365379" y="474751"/>
                  </a:lnTo>
                  <a:lnTo>
                    <a:pt x="373291" y="472554"/>
                  </a:lnTo>
                  <a:close/>
                </a:path>
                <a:path w="1431925" h="542925">
                  <a:moveTo>
                    <a:pt x="394284" y="466407"/>
                  </a:moveTo>
                  <a:lnTo>
                    <a:pt x="392557" y="461429"/>
                  </a:lnTo>
                  <a:lnTo>
                    <a:pt x="388874" y="462508"/>
                  </a:lnTo>
                  <a:lnTo>
                    <a:pt x="385191" y="463588"/>
                  </a:lnTo>
                  <a:lnTo>
                    <a:pt x="386410" y="468706"/>
                  </a:lnTo>
                  <a:lnTo>
                    <a:pt x="394284" y="466407"/>
                  </a:lnTo>
                  <a:close/>
                </a:path>
                <a:path w="1431925" h="542925">
                  <a:moveTo>
                    <a:pt x="415251" y="460159"/>
                  </a:moveTo>
                  <a:lnTo>
                    <a:pt x="413486" y="455193"/>
                  </a:lnTo>
                  <a:lnTo>
                    <a:pt x="409816" y="456323"/>
                  </a:lnTo>
                  <a:lnTo>
                    <a:pt x="406146" y="457454"/>
                  </a:lnTo>
                  <a:lnTo>
                    <a:pt x="407416" y="462572"/>
                  </a:lnTo>
                  <a:lnTo>
                    <a:pt x="415251" y="460159"/>
                  </a:lnTo>
                  <a:close/>
                </a:path>
                <a:path w="1431925" h="542925">
                  <a:moveTo>
                    <a:pt x="436168" y="453720"/>
                  </a:moveTo>
                  <a:lnTo>
                    <a:pt x="434352" y="448767"/>
                  </a:lnTo>
                  <a:lnTo>
                    <a:pt x="430682" y="449897"/>
                  </a:lnTo>
                  <a:lnTo>
                    <a:pt x="427012" y="451027"/>
                  </a:lnTo>
                  <a:lnTo>
                    <a:pt x="428332" y="456133"/>
                  </a:lnTo>
                  <a:lnTo>
                    <a:pt x="436168" y="453720"/>
                  </a:lnTo>
                  <a:close/>
                </a:path>
                <a:path w="1431925" h="542925">
                  <a:moveTo>
                    <a:pt x="457009" y="447052"/>
                  </a:moveTo>
                  <a:lnTo>
                    <a:pt x="455155" y="442125"/>
                  </a:lnTo>
                  <a:lnTo>
                    <a:pt x="451497" y="443306"/>
                  </a:lnTo>
                  <a:lnTo>
                    <a:pt x="447840" y="444487"/>
                  </a:lnTo>
                  <a:lnTo>
                    <a:pt x="449199" y="449580"/>
                  </a:lnTo>
                  <a:lnTo>
                    <a:pt x="457009" y="447052"/>
                  </a:lnTo>
                  <a:close/>
                </a:path>
                <a:path w="1431925" h="542925">
                  <a:moveTo>
                    <a:pt x="477824" y="440309"/>
                  </a:moveTo>
                  <a:lnTo>
                    <a:pt x="475919" y="435394"/>
                  </a:lnTo>
                  <a:lnTo>
                    <a:pt x="472274" y="436587"/>
                  </a:lnTo>
                  <a:lnTo>
                    <a:pt x="468617" y="437769"/>
                  </a:lnTo>
                  <a:lnTo>
                    <a:pt x="470027" y="442849"/>
                  </a:lnTo>
                  <a:lnTo>
                    <a:pt x="473925" y="441591"/>
                  </a:lnTo>
                  <a:lnTo>
                    <a:pt x="477824" y="440309"/>
                  </a:lnTo>
                  <a:close/>
                </a:path>
                <a:path w="1431925" h="542925">
                  <a:moveTo>
                    <a:pt x="498538" y="433285"/>
                  </a:moveTo>
                  <a:lnTo>
                    <a:pt x="496595" y="428383"/>
                  </a:lnTo>
                  <a:lnTo>
                    <a:pt x="492963" y="429615"/>
                  </a:lnTo>
                  <a:lnTo>
                    <a:pt x="489331" y="430847"/>
                  </a:lnTo>
                  <a:lnTo>
                    <a:pt x="490766" y="435914"/>
                  </a:lnTo>
                  <a:lnTo>
                    <a:pt x="498538" y="433285"/>
                  </a:lnTo>
                  <a:close/>
                </a:path>
                <a:path w="1431925" h="542925">
                  <a:moveTo>
                    <a:pt x="519214" y="426173"/>
                  </a:moveTo>
                  <a:lnTo>
                    <a:pt x="517245" y="421297"/>
                  </a:lnTo>
                  <a:lnTo>
                    <a:pt x="513626" y="422567"/>
                  </a:lnTo>
                  <a:lnTo>
                    <a:pt x="510006" y="423837"/>
                  </a:lnTo>
                  <a:lnTo>
                    <a:pt x="511479" y="428904"/>
                  </a:lnTo>
                  <a:lnTo>
                    <a:pt x="519214" y="426173"/>
                  </a:lnTo>
                  <a:close/>
                </a:path>
                <a:path w="1431925" h="542925">
                  <a:moveTo>
                    <a:pt x="539851" y="418909"/>
                  </a:moveTo>
                  <a:lnTo>
                    <a:pt x="537845" y="414045"/>
                  </a:lnTo>
                  <a:lnTo>
                    <a:pt x="534225" y="415315"/>
                  </a:lnTo>
                  <a:lnTo>
                    <a:pt x="530606" y="416585"/>
                  </a:lnTo>
                  <a:lnTo>
                    <a:pt x="532117" y="421640"/>
                  </a:lnTo>
                  <a:lnTo>
                    <a:pt x="539851" y="418909"/>
                  </a:lnTo>
                  <a:close/>
                </a:path>
                <a:path w="1431925" h="542925">
                  <a:moveTo>
                    <a:pt x="560425" y="411454"/>
                  </a:moveTo>
                  <a:lnTo>
                    <a:pt x="558380" y="406603"/>
                  </a:lnTo>
                  <a:lnTo>
                    <a:pt x="554774" y="407924"/>
                  </a:lnTo>
                  <a:lnTo>
                    <a:pt x="551167" y="409244"/>
                  </a:lnTo>
                  <a:lnTo>
                    <a:pt x="552716" y="414274"/>
                  </a:lnTo>
                  <a:lnTo>
                    <a:pt x="560425" y="411454"/>
                  </a:lnTo>
                  <a:close/>
                </a:path>
                <a:path w="1431925" h="542925">
                  <a:moveTo>
                    <a:pt x="580961" y="403936"/>
                  </a:moveTo>
                  <a:lnTo>
                    <a:pt x="578891" y="399097"/>
                  </a:lnTo>
                  <a:lnTo>
                    <a:pt x="575284" y="400418"/>
                  </a:lnTo>
                  <a:lnTo>
                    <a:pt x="571677" y="401739"/>
                  </a:lnTo>
                  <a:lnTo>
                    <a:pt x="573265" y="406755"/>
                  </a:lnTo>
                  <a:lnTo>
                    <a:pt x="580961" y="403936"/>
                  </a:lnTo>
                  <a:close/>
                </a:path>
                <a:path w="1431925" h="542925">
                  <a:moveTo>
                    <a:pt x="601408" y="396176"/>
                  </a:moveTo>
                  <a:lnTo>
                    <a:pt x="599300" y="391350"/>
                  </a:lnTo>
                  <a:lnTo>
                    <a:pt x="595706" y="392709"/>
                  </a:lnTo>
                  <a:lnTo>
                    <a:pt x="592112" y="394068"/>
                  </a:lnTo>
                  <a:lnTo>
                    <a:pt x="593737" y="399084"/>
                  </a:lnTo>
                  <a:lnTo>
                    <a:pt x="601408" y="396176"/>
                  </a:lnTo>
                  <a:close/>
                </a:path>
                <a:path w="1431925" h="542925">
                  <a:moveTo>
                    <a:pt x="621830" y="388353"/>
                  </a:moveTo>
                  <a:lnTo>
                    <a:pt x="619696" y="383540"/>
                  </a:lnTo>
                  <a:lnTo>
                    <a:pt x="616115" y="384937"/>
                  </a:lnTo>
                  <a:lnTo>
                    <a:pt x="612546" y="386334"/>
                  </a:lnTo>
                  <a:lnTo>
                    <a:pt x="614197" y="391337"/>
                  </a:lnTo>
                  <a:lnTo>
                    <a:pt x="621830" y="388353"/>
                  </a:lnTo>
                  <a:close/>
                </a:path>
                <a:path w="1431925" h="542925">
                  <a:moveTo>
                    <a:pt x="642200" y="380377"/>
                  </a:moveTo>
                  <a:lnTo>
                    <a:pt x="640041" y="375577"/>
                  </a:lnTo>
                  <a:lnTo>
                    <a:pt x="636460" y="376974"/>
                  </a:lnTo>
                  <a:lnTo>
                    <a:pt x="632891" y="378371"/>
                  </a:lnTo>
                  <a:lnTo>
                    <a:pt x="634568" y="383362"/>
                  </a:lnTo>
                  <a:lnTo>
                    <a:pt x="642200" y="380377"/>
                  </a:lnTo>
                  <a:close/>
                </a:path>
                <a:path w="1431925" h="542925">
                  <a:moveTo>
                    <a:pt x="662508" y="372262"/>
                  </a:moveTo>
                  <a:lnTo>
                    <a:pt x="660311" y="367474"/>
                  </a:lnTo>
                  <a:lnTo>
                    <a:pt x="656755" y="368909"/>
                  </a:lnTo>
                  <a:lnTo>
                    <a:pt x="653186" y="370344"/>
                  </a:lnTo>
                  <a:lnTo>
                    <a:pt x="654913" y="375323"/>
                  </a:lnTo>
                  <a:lnTo>
                    <a:pt x="662508" y="372262"/>
                  </a:lnTo>
                  <a:close/>
                </a:path>
                <a:path w="1431925" h="542925">
                  <a:moveTo>
                    <a:pt x="682802" y="364083"/>
                  </a:moveTo>
                  <a:lnTo>
                    <a:pt x="680580" y="359308"/>
                  </a:lnTo>
                  <a:lnTo>
                    <a:pt x="677011" y="360743"/>
                  </a:lnTo>
                  <a:lnTo>
                    <a:pt x="673455" y="362178"/>
                  </a:lnTo>
                  <a:lnTo>
                    <a:pt x="675195" y="367144"/>
                  </a:lnTo>
                  <a:lnTo>
                    <a:pt x="682802" y="364083"/>
                  </a:lnTo>
                  <a:close/>
                </a:path>
                <a:path w="1431925" h="542925">
                  <a:moveTo>
                    <a:pt x="703008" y="355714"/>
                  </a:moveTo>
                  <a:lnTo>
                    <a:pt x="700747" y="350951"/>
                  </a:lnTo>
                  <a:lnTo>
                    <a:pt x="697204" y="352425"/>
                  </a:lnTo>
                  <a:lnTo>
                    <a:pt x="693661" y="353898"/>
                  </a:lnTo>
                  <a:lnTo>
                    <a:pt x="695426" y="358851"/>
                  </a:lnTo>
                  <a:lnTo>
                    <a:pt x="703008" y="355714"/>
                  </a:lnTo>
                  <a:close/>
                </a:path>
                <a:path w="1431925" h="542925">
                  <a:moveTo>
                    <a:pt x="723188" y="347294"/>
                  </a:moveTo>
                  <a:lnTo>
                    <a:pt x="720902" y="342544"/>
                  </a:lnTo>
                  <a:lnTo>
                    <a:pt x="717372" y="344043"/>
                  </a:lnTo>
                  <a:lnTo>
                    <a:pt x="713841" y="345541"/>
                  </a:lnTo>
                  <a:lnTo>
                    <a:pt x="715645" y="350494"/>
                  </a:lnTo>
                  <a:lnTo>
                    <a:pt x="723188" y="347294"/>
                  </a:lnTo>
                  <a:close/>
                </a:path>
                <a:path w="1431925" h="542925">
                  <a:moveTo>
                    <a:pt x="743318" y="338734"/>
                  </a:moveTo>
                  <a:lnTo>
                    <a:pt x="741006" y="333997"/>
                  </a:lnTo>
                  <a:lnTo>
                    <a:pt x="737476" y="335495"/>
                  </a:lnTo>
                  <a:lnTo>
                    <a:pt x="733945" y="336994"/>
                  </a:lnTo>
                  <a:lnTo>
                    <a:pt x="735761" y="341934"/>
                  </a:lnTo>
                  <a:lnTo>
                    <a:pt x="743318" y="338734"/>
                  </a:lnTo>
                  <a:close/>
                </a:path>
                <a:path w="1431925" h="542925">
                  <a:moveTo>
                    <a:pt x="763397" y="330085"/>
                  </a:moveTo>
                  <a:lnTo>
                    <a:pt x="761072" y="325348"/>
                  </a:lnTo>
                  <a:lnTo>
                    <a:pt x="757555" y="326885"/>
                  </a:lnTo>
                  <a:lnTo>
                    <a:pt x="754037" y="328422"/>
                  </a:lnTo>
                  <a:lnTo>
                    <a:pt x="755878" y="333349"/>
                  </a:lnTo>
                  <a:lnTo>
                    <a:pt x="763397" y="330085"/>
                  </a:lnTo>
                  <a:close/>
                </a:path>
                <a:path w="1431925" h="542925">
                  <a:moveTo>
                    <a:pt x="783450" y="321373"/>
                  </a:moveTo>
                  <a:lnTo>
                    <a:pt x="781100" y="316649"/>
                  </a:lnTo>
                  <a:lnTo>
                    <a:pt x="777582" y="318185"/>
                  </a:lnTo>
                  <a:lnTo>
                    <a:pt x="774065" y="319722"/>
                  </a:lnTo>
                  <a:lnTo>
                    <a:pt x="775931" y="324637"/>
                  </a:lnTo>
                  <a:lnTo>
                    <a:pt x="783450" y="321373"/>
                  </a:lnTo>
                  <a:close/>
                </a:path>
                <a:path w="1431925" h="542925">
                  <a:moveTo>
                    <a:pt x="803452" y="312508"/>
                  </a:moveTo>
                  <a:lnTo>
                    <a:pt x="801077" y="307797"/>
                  </a:lnTo>
                  <a:lnTo>
                    <a:pt x="797572" y="309359"/>
                  </a:lnTo>
                  <a:lnTo>
                    <a:pt x="794067" y="310921"/>
                  </a:lnTo>
                  <a:lnTo>
                    <a:pt x="795959" y="315836"/>
                  </a:lnTo>
                  <a:lnTo>
                    <a:pt x="803452" y="312508"/>
                  </a:lnTo>
                  <a:close/>
                </a:path>
                <a:path w="1431925" h="542925">
                  <a:moveTo>
                    <a:pt x="823417" y="303606"/>
                  </a:moveTo>
                  <a:lnTo>
                    <a:pt x="821029" y="298907"/>
                  </a:lnTo>
                  <a:lnTo>
                    <a:pt x="817524" y="300494"/>
                  </a:lnTo>
                  <a:lnTo>
                    <a:pt x="814019" y="302056"/>
                  </a:lnTo>
                  <a:lnTo>
                    <a:pt x="815936" y="306971"/>
                  </a:lnTo>
                  <a:lnTo>
                    <a:pt x="823417" y="303606"/>
                  </a:lnTo>
                  <a:close/>
                </a:path>
                <a:path w="1431925" h="542925">
                  <a:moveTo>
                    <a:pt x="843343" y="294576"/>
                  </a:moveTo>
                  <a:lnTo>
                    <a:pt x="840943" y="289890"/>
                  </a:lnTo>
                  <a:lnTo>
                    <a:pt x="837438" y="291477"/>
                  </a:lnTo>
                  <a:lnTo>
                    <a:pt x="833932" y="293065"/>
                  </a:lnTo>
                  <a:lnTo>
                    <a:pt x="835875" y="297954"/>
                  </a:lnTo>
                  <a:lnTo>
                    <a:pt x="843343" y="294576"/>
                  </a:lnTo>
                  <a:close/>
                </a:path>
                <a:path w="1431925" h="542925">
                  <a:moveTo>
                    <a:pt x="863231" y="285508"/>
                  </a:moveTo>
                  <a:lnTo>
                    <a:pt x="860806" y="280822"/>
                  </a:lnTo>
                  <a:lnTo>
                    <a:pt x="857313" y="282435"/>
                  </a:lnTo>
                  <a:lnTo>
                    <a:pt x="853821" y="284048"/>
                  </a:lnTo>
                  <a:lnTo>
                    <a:pt x="855789" y="288937"/>
                  </a:lnTo>
                  <a:lnTo>
                    <a:pt x="863231" y="285508"/>
                  </a:lnTo>
                  <a:close/>
                </a:path>
                <a:path w="1431925" h="542925">
                  <a:moveTo>
                    <a:pt x="883081" y="276352"/>
                  </a:moveTo>
                  <a:lnTo>
                    <a:pt x="880643" y="271678"/>
                  </a:lnTo>
                  <a:lnTo>
                    <a:pt x="877150" y="273291"/>
                  </a:lnTo>
                  <a:lnTo>
                    <a:pt x="873658" y="274904"/>
                  </a:lnTo>
                  <a:lnTo>
                    <a:pt x="875639" y="279781"/>
                  </a:lnTo>
                  <a:lnTo>
                    <a:pt x="883081" y="276352"/>
                  </a:lnTo>
                  <a:close/>
                </a:path>
                <a:path w="1431925" h="542925">
                  <a:moveTo>
                    <a:pt x="902906" y="267106"/>
                  </a:moveTo>
                  <a:lnTo>
                    <a:pt x="900442" y="262445"/>
                  </a:lnTo>
                  <a:lnTo>
                    <a:pt x="896962" y="264071"/>
                  </a:lnTo>
                  <a:lnTo>
                    <a:pt x="893483" y="265696"/>
                  </a:lnTo>
                  <a:lnTo>
                    <a:pt x="895477" y="270573"/>
                  </a:lnTo>
                  <a:lnTo>
                    <a:pt x="902906" y="267106"/>
                  </a:lnTo>
                  <a:close/>
                </a:path>
                <a:path w="1431925" h="542925">
                  <a:moveTo>
                    <a:pt x="922705" y="257835"/>
                  </a:moveTo>
                  <a:lnTo>
                    <a:pt x="920229" y="253187"/>
                  </a:lnTo>
                  <a:lnTo>
                    <a:pt x="916749" y="254812"/>
                  </a:lnTo>
                  <a:lnTo>
                    <a:pt x="913269" y="256438"/>
                  </a:lnTo>
                  <a:lnTo>
                    <a:pt x="915276" y="261315"/>
                  </a:lnTo>
                  <a:lnTo>
                    <a:pt x="922705" y="257835"/>
                  </a:lnTo>
                  <a:close/>
                </a:path>
                <a:path w="1431925" h="542925">
                  <a:moveTo>
                    <a:pt x="942454" y="248450"/>
                  </a:moveTo>
                  <a:lnTo>
                    <a:pt x="939965" y="243801"/>
                  </a:lnTo>
                  <a:lnTo>
                    <a:pt x="936498" y="245452"/>
                  </a:lnTo>
                  <a:lnTo>
                    <a:pt x="933030" y="247103"/>
                  </a:lnTo>
                  <a:lnTo>
                    <a:pt x="935050" y="251968"/>
                  </a:lnTo>
                  <a:lnTo>
                    <a:pt x="942454" y="248450"/>
                  </a:lnTo>
                  <a:close/>
                </a:path>
                <a:path w="1431925" h="542925">
                  <a:moveTo>
                    <a:pt x="962190" y="239039"/>
                  </a:moveTo>
                  <a:lnTo>
                    <a:pt x="959688" y="234403"/>
                  </a:lnTo>
                  <a:lnTo>
                    <a:pt x="956221" y="236067"/>
                  </a:lnTo>
                  <a:lnTo>
                    <a:pt x="952754" y="237731"/>
                  </a:lnTo>
                  <a:lnTo>
                    <a:pt x="954798" y="242595"/>
                  </a:lnTo>
                  <a:lnTo>
                    <a:pt x="962190" y="239039"/>
                  </a:lnTo>
                  <a:close/>
                </a:path>
                <a:path w="1431925" h="542925">
                  <a:moveTo>
                    <a:pt x="981887" y="229565"/>
                  </a:moveTo>
                  <a:lnTo>
                    <a:pt x="979373" y="224929"/>
                  </a:lnTo>
                  <a:lnTo>
                    <a:pt x="975906" y="226593"/>
                  </a:lnTo>
                  <a:lnTo>
                    <a:pt x="972439" y="228257"/>
                  </a:lnTo>
                  <a:lnTo>
                    <a:pt x="974496" y="233108"/>
                  </a:lnTo>
                  <a:lnTo>
                    <a:pt x="981887" y="229565"/>
                  </a:lnTo>
                  <a:close/>
                </a:path>
                <a:path w="1431925" h="542925">
                  <a:moveTo>
                    <a:pt x="1001560" y="220040"/>
                  </a:moveTo>
                  <a:lnTo>
                    <a:pt x="999032" y="215417"/>
                  </a:lnTo>
                  <a:lnTo>
                    <a:pt x="995578" y="217093"/>
                  </a:lnTo>
                  <a:lnTo>
                    <a:pt x="992124" y="218770"/>
                  </a:lnTo>
                  <a:lnTo>
                    <a:pt x="994194" y="223621"/>
                  </a:lnTo>
                  <a:lnTo>
                    <a:pt x="1001560" y="220040"/>
                  </a:lnTo>
                  <a:close/>
                </a:path>
                <a:path w="1431925" h="542925">
                  <a:moveTo>
                    <a:pt x="1021232" y="210464"/>
                  </a:moveTo>
                  <a:lnTo>
                    <a:pt x="1018692" y="205854"/>
                  </a:lnTo>
                  <a:lnTo>
                    <a:pt x="1015238" y="207530"/>
                  </a:lnTo>
                  <a:lnTo>
                    <a:pt x="1011783" y="209207"/>
                  </a:lnTo>
                  <a:lnTo>
                    <a:pt x="1013866" y="214045"/>
                  </a:lnTo>
                  <a:lnTo>
                    <a:pt x="1021232" y="210464"/>
                  </a:lnTo>
                  <a:close/>
                </a:path>
                <a:path w="1431925" h="542925">
                  <a:moveTo>
                    <a:pt x="1040853" y="200837"/>
                  </a:moveTo>
                  <a:lnTo>
                    <a:pt x="1038313" y="196227"/>
                  </a:lnTo>
                  <a:lnTo>
                    <a:pt x="1034859" y="197916"/>
                  </a:lnTo>
                  <a:lnTo>
                    <a:pt x="1031405" y="199605"/>
                  </a:lnTo>
                  <a:lnTo>
                    <a:pt x="1033500" y="204444"/>
                  </a:lnTo>
                  <a:lnTo>
                    <a:pt x="1040853" y="200837"/>
                  </a:lnTo>
                  <a:close/>
                </a:path>
                <a:path w="1431925" h="542925">
                  <a:moveTo>
                    <a:pt x="1060475" y="191198"/>
                  </a:moveTo>
                  <a:lnTo>
                    <a:pt x="1057910" y="186588"/>
                  </a:lnTo>
                  <a:lnTo>
                    <a:pt x="1054468" y="188290"/>
                  </a:lnTo>
                  <a:lnTo>
                    <a:pt x="1051013" y="189979"/>
                  </a:lnTo>
                  <a:lnTo>
                    <a:pt x="1053122" y="194818"/>
                  </a:lnTo>
                  <a:lnTo>
                    <a:pt x="1060475" y="191198"/>
                  </a:lnTo>
                  <a:close/>
                </a:path>
                <a:path w="1431925" h="542925">
                  <a:moveTo>
                    <a:pt x="1080058" y="181483"/>
                  </a:moveTo>
                  <a:lnTo>
                    <a:pt x="1077493" y="176885"/>
                  </a:lnTo>
                  <a:lnTo>
                    <a:pt x="1074051" y="178587"/>
                  </a:lnTo>
                  <a:lnTo>
                    <a:pt x="1070610" y="180289"/>
                  </a:lnTo>
                  <a:lnTo>
                    <a:pt x="1072718" y="185115"/>
                  </a:lnTo>
                  <a:lnTo>
                    <a:pt x="1080058" y="181483"/>
                  </a:lnTo>
                  <a:close/>
                </a:path>
                <a:path w="1431925" h="542925">
                  <a:moveTo>
                    <a:pt x="1099629" y="171767"/>
                  </a:moveTo>
                  <a:lnTo>
                    <a:pt x="1097064" y="167170"/>
                  </a:lnTo>
                  <a:lnTo>
                    <a:pt x="1093622" y="168884"/>
                  </a:lnTo>
                  <a:lnTo>
                    <a:pt x="1090180" y="170599"/>
                  </a:lnTo>
                  <a:lnTo>
                    <a:pt x="1092301" y="175425"/>
                  </a:lnTo>
                  <a:lnTo>
                    <a:pt x="1099629" y="171767"/>
                  </a:lnTo>
                  <a:close/>
                </a:path>
                <a:path w="1431925" h="542925">
                  <a:moveTo>
                    <a:pt x="1119200" y="162001"/>
                  </a:moveTo>
                  <a:lnTo>
                    <a:pt x="1116622" y="157403"/>
                  </a:lnTo>
                  <a:lnTo>
                    <a:pt x="1113180" y="159118"/>
                  </a:lnTo>
                  <a:lnTo>
                    <a:pt x="1109738" y="160832"/>
                  </a:lnTo>
                  <a:lnTo>
                    <a:pt x="1111872" y="165658"/>
                  </a:lnTo>
                  <a:lnTo>
                    <a:pt x="1119200" y="162001"/>
                  </a:lnTo>
                  <a:close/>
                </a:path>
                <a:path w="1431925" h="542925">
                  <a:moveTo>
                    <a:pt x="1138745" y="152222"/>
                  </a:moveTo>
                  <a:lnTo>
                    <a:pt x="1136154" y="147624"/>
                  </a:lnTo>
                  <a:lnTo>
                    <a:pt x="1132725" y="149352"/>
                  </a:lnTo>
                  <a:lnTo>
                    <a:pt x="1129284" y="151079"/>
                  </a:lnTo>
                  <a:lnTo>
                    <a:pt x="1131417" y="155892"/>
                  </a:lnTo>
                  <a:lnTo>
                    <a:pt x="1138745" y="152222"/>
                  </a:lnTo>
                  <a:close/>
                </a:path>
                <a:path w="1431925" h="542925">
                  <a:moveTo>
                    <a:pt x="1158278" y="142417"/>
                  </a:moveTo>
                  <a:lnTo>
                    <a:pt x="1155687" y="137820"/>
                  </a:lnTo>
                  <a:lnTo>
                    <a:pt x="1152258" y="139547"/>
                  </a:lnTo>
                  <a:lnTo>
                    <a:pt x="1148816" y="141274"/>
                  </a:lnTo>
                  <a:lnTo>
                    <a:pt x="1150962" y="146088"/>
                  </a:lnTo>
                  <a:lnTo>
                    <a:pt x="1158278" y="142417"/>
                  </a:lnTo>
                  <a:close/>
                </a:path>
                <a:path w="1431925" h="542925">
                  <a:moveTo>
                    <a:pt x="1177798" y="132588"/>
                  </a:moveTo>
                  <a:lnTo>
                    <a:pt x="1175207" y="128003"/>
                  </a:lnTo>
                  <a:lnTo>
                    <a:pt x="1171778" y="129730"/>
                  </a:lnTo>
                  <a:lnTo>
                    <a:pt x="1168349" y="131457"/>
                  </a:lnTo>
                  <a:lnTo>
                    <a:pt x="1170482" y="136271"/>
                  </a:lnTo>
                  <a:lnTo>
                    <a:pt x="1177798" y="132588"/>
                  </a:lnTo>
                  <a:close/>
                </a:path>
                <a:path w="1431925" h="542925">
                  <a:moveTo>
                    <a:pt x="1197330" y="122745"/>
                  </a:moveTo>
                  <a:lnTo>
                    <a:pt x="1194727" y="118160"/>
                  </a:lnTo>
                  <a:lnTo>
                    <a:pt x="1191298" y="119888"/>
                  </a:lnTo>
                  <a:lnTo>
                    <a:pt x="1187869" y="121615"/>
                  </a:lnTo>
                  <a:lnTo>
                    <a:pt x="1190015" y="126428"/>
                  </a:lnTo>
                  <a:lnTo>
                    <a:pt x="1197330" y="122745"/>
                  </a:lnTo>
                  <a:close/>
                </a:path>
                <a:path w="1431925" h="542925">
                  <a:moveTo>
                    <a:pt x="1216825" y="112877"/>
                  </a:moveTo>
                  <a:lnTo>
                    <a:pt x="1214221" y="108305"/>
                  </a:lnTo>
                  <a:lnTo>
                    <a:pt x="1210792" y="110032"/>
                  </a:lnTo>
                  <a:lnTo>
                    <a:pt x="1207363" y="111772"/>
                  </a:lnTo>
                  <a:lnTo>
                    <a:pt x="1209509" y="116573"/>
                  </a:lnTo>
                  <a:lnTo>
                    <a:pt x="1216825" y="112877"/>
                  </a:lnTo>
                  <a:close/>
                </a:path>
                <a:path w="1431925" h="542925">
                  <a:moveTo>
                    <a:pt x="1236332" y="103022"/>
                  </a:moveTo>
                  <a:lnTo>
                    <a:pt x="1233728" y="98437"/>
                  </a:lnTo>
                  <a:lnTo>
                    <a:pt x="1230299" y="100177"/>
                  </a:lnTo>
                  <a:lnTo>
                    <a:pt x="1226870" y="101917"/>
                  </a:lnTo>
                  <a:lnTo>
                    <a:pt x="1229017" y="106718"/>
                  </a:lnTo>
                  <a:lnTo>
                    <a:pt x="1236332" y="103022"/>
                  </a:lnTo>
                  <a:close/>
                </a:path>
                <a:path w="1431925" h="542925">
                  <a:moveTo>
                    <a:pt x="1255839" y="93154"/>
                  </a:moveTo>
                  <a:lnTo>
                    <a:pt x="1253236" y="88569"/>
                  </a:lnTo>
                  <a:lnTo>
                    <a:pt x="1249807" y="90309"/>
                  </a:lnTo>
                  <a:lnTo>
                    <a:pt x="1246378" y="92049"/>
                  </a:lnTo>
                  <a:lnTo>
                    <a:pt x="1248524" y="96850"/>
                  </a:lnTo>
                  <a:lnTo>
                    <a:pt x="1255839" y="93154"/>
                  </a:lnTo>
                  <a:close/>
                </a:path>
                <a:path w="1431925" h="542925">
                  <a:moveTo>
                    <a:pt x="1275334" y="83273"/>
                  </a:moveTo>
                  <a:lnTo>
                    <a:pt x="1272730" y="78689"/>
                  </a:lnTo>
                  <a:lnTo>
                    <a:pt x="1269301" y="80429"/>
                  </a:lnTo>
                  <a:lnTo>
                    <a:pt x="1265872" y="82169"/>
                  </a:lnTo>
                  <a:lnTo>
                    <a:pt x="1268018" y="86969"/>
                  </a:lnTo>
                  <a:lnTo>
                    <a:pt x="1275334" y="83273"/>
                  </a:lnTo>
                  <a:close/>
                </a:path>
                <a:path w="1431925" h="542925">
                  <a:moveTo>
                    <a:pt x="1294828" y="73406"/>
                  </a:moveTo>
                  <a:lnTo>
                    <a:pt x="1292225" y="68821"/>
                  </a:lnTo>
                  <a:lnTo>
                    <a:pt x="1288796" y="70561"/>
                  </a:lnTo>
                  <a:lnTo>
                    <a:pt x="1285367" y="72301"/>
                  </a:lnTo>
                  <a:lnTo>
                    <a:pt x="1287513" y="77101"/>
                  </a:lnTo>
                  <a:lnTo>
                    <a:pt x="1294828" y="73406"/>
                  </a:lnTo>
                  <a:close/>
                </a:path>
                <a:path w="1431925" h="542925">
                  <a:moveTo>
                    <a:pt x="1314335" y="63538"/>
                  </a:moveTo>
                  <a:lnTo>
                    <a:pt x="1311732" y="58953"/>
                  </a:lnTo>
                  <a:lnTo>
                    <a:pt x="1308303" y="60693"/>
                  </a:lnTo>
                  <a:lnTo>
                    <a:pt x="1304874" y="62433"/>
                  </a:lnTo>
                  <a:lnTo>
                    <a:pt x="1307020" y="67233"/>
                  </a:lnTo>
                  <a:lnTo>
                    <a:pt x="1314335" y="63538"/>
                  </a:lnTo>
                  <a:close/>
                </a:path>
                <a:path w="1431925" h="542925">
                  <a:moveTo>
                    <a:pt x="1333842" y="53670"/>
                  </a:moveTo>
                  <a:lnTo>
                    <a:pt x="1331239" y="49098"/>
                  </a:lnTo>
                  <a:lnTo>
                    <a:pt x="1327810" y="50825"/>
                  </a:lnTo>
                  <a:lnTo>
                    <a:pt x="1324381" y="52565"/>
                  </a:lnTo>
                  <a:lnTo>
                    <a:pt x="1326527" y="57365"/>
                  </a:lnTo>
                  <a:lnTo>
                    <a:pt x="1333842" y="53670"/>
                  </a:lnTo>
                  <a:close/>
                </a:path>
                <a:path w="1431925" h="542925">
                  <a:moveTo>
                    <a:pt x="1353337" y="43827"/>
                  </a:moveTo>
                  <a:lnTo>
                    <a:pt x="1350746" y="39243"/>
                  </a:lnTo>
                  <a:lnTo>
                    <a:pt x="1347317" y="40970"/>
                  </a:lnTo>
                  <a:lnTo>
                    <a:pt x="1343888" y="42697"/>
                  </a:lnTo>
                  <a:lnTo>
                    <a:pt x="1346034" y="47510"/>
                  </a:lnTo>
                  <a:lnTo>
                    <a:pt x="1353337" y="43827"/>
                  </a:lnTo>
                  <a:close/>
                </a:path>
                <a:path w="1431925" h="542925">
                  <a:moveTo>
                    <a:pt x="1372857" y="33985"/>
                  </a:moveTo>
                  <a:lnTo>
                    <a:pt x="1370266" y="29400"/>
                  </a:lnTo>
                  <a:lnTo>
                    <a:pt x="1366837" y="31127"/>
                  </a:lnTo>
                  <a:lnTo>
                    <a:pt x="1363408" y="32854"/>
                  </a:lnTo>
                  <a:lnTo>
                    <a:pt x="1365542" y="37668"/>
                  </a:lnTo>
                  <a:lnTo>
                    <a:pt x="1372857" y="33985"/>
                  </a:lnTo>
                  <a:close/>
                </a:path>
                <a:path w="1431925" h="542925">
                  <a:moveTo>
                    <a:pt x="1392377" y="24155"/>
                  </a:moveTo>
                  <a:lnTo>
                    <a:pt x="1389786" y="19570"/>
                  </a:lnTo>
                  <a:lnTo>
                    <a:pt x="1386357" y="21297"/>
                  </a:lnTo>
                  <a:lnTo>
                    <a:pt x="1382928" y="23025"/>
                  </a:lnTo>
                  <a:lnTo>
                    <a:pt x="1385062" y="27838"/>
                  </a:lnTo>
                  <a:lnTo>
                    <a:pt x="1392377" y="24155"/>
                  </a:lnTo>
                  <a:close/>
                </a:path>
                <a:path w="1431925" h="542925">
                  <a:moveTo>
                    <a:pt x="1411909" y="14363"/>
                  </a:moveTo>
                  <a:lnTo>
                    <a:pt x="1409331" y="9779"/>
                  </a:lnTo>
                  <a:lnTo>
                    <a:pt x="1405890" y="11493"/>
                  </a:lnTo>
                  <a:lnTo>
                    <a:pt x="1402448" y="13220"/>
                  </a:lnTo>
                  <a:lnTo>
                    <a:pt x="1404581" y="18034"/>
                  </a:lnTo>
                  <a:lnTo>
                    <a:pt x="1411909" y="14363"/>
                  </a:lnTo>
                  <a:close/>
                </a:path>
                <a:path w="1431925" h="542925">
                  <a:moveTo>
                    <a:pt x="1431442" y="4584"/>
                  </a:moveTo>
                  <a:lnTo>
                    <a:pt x="1428877" y="0"/>
                  </a:lnTo>
                  <a:lnTo>
                    <a:pt x="1425435" y="1714"/>
                  </a:lnTo>
                  <a:lnTo>
                    <a:pt x="1421993" y="3429"/>
                  </a:lnTo>
                  <a:lnTo>
                    <a:pt x="1424127" y="8255"/>
                  </a:lnTo>
                  <a:lnTo>
                    <a:pt x="1431442" y="45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 descr=""/>
            <p:cNvSpPr/>
            <p:nvPr/>
          </p:nvSpPr>
          <p:spPr>
            <a:xfrm>
              <a:off x="4089628" y="5370944"/>
              <a:ext cx="1266825" cy="421005"/>
            </a:xfrm>
            <a:custGeom>
              <a:avLst/>
              <a:gdLst/>
              <a:ahLst/>
              <a:cxnLst/>
              <a:rect l="l" t="t" r="r" b="b"/>
              <a:pathLst>
                <a:path w="1266825" h="421004">
                  <a:moveTo>
                    <a:pt x="9448" y="416890"/>
                  </a:moveTo>
                  <a:lnTo>
                    <a:pt x="6883" y="412305"/>
                  </a:lnTo>
                  <a:lnTo>
                    <a:pt x="3441" y="414020"/>
                  </a:lnTo>
                  <a:lnTo>
                    <a:pt x="0" y="415734"/>
                  </a:lnTo>
                  <a:lnTo>
                    <a:pt x="2133" y="420560"/>
                  </a:lnTo>
                  <a:lnTo>
                    <a:pt x="9448" y="416890"/>
                  </a:lnTo>
                  <a:close/>
                </a:path>
                <a:path w="1266825" h="421004">
                  <a:moveTo>
                    <a:pt x="29019" y="407149"/>
                  </a:moveTo>
                  <a:lnTo>
                    <a:pt x="26454" y="402551"/>
                  </a:lnTo>
                  <a:lnTo>
                    <a:pt x="23012" y="404266"/>
                  </a:lnTo>
                  <a:lnTo>
                    <a:pt x="19570" y="405980"/>
                  </a:lnTo>
                  <a:lnTo>
                    <a:pt x="21691" y="410806"/>
                  </a:lnTo>
                  <a:lnTo>
                    <a:pt x="29019" y="407149"/>
                  </a:lnTo>
                  <a:close/>
                </a:path>
                <a:path w="1266825" h="421004">
                  <a:moveTo>
                    <a:pt x="48590" y="397421"/>
                  </a:moveTo>
                  <a:lnTo>
                    <a:pt x="46024" y="392811"/>
                  </a:lnTo>
                  <a:lnTo>
                    <a:pt x="42583" y="394525"/>
                  </a:lnTo>
                  <a:lnTo>
                    <a:pt x="39141" y="396240"/>
                  </a:lnTo>
                  <a:lnTo>
                    <a:pt x="41262" y="401066"/>
                  </a:lnTo>
                  <a:lnTo>
                    <a:pt x="48590" y="397421"/>
                  </a:lnTo>
                  <a:close/>
                </a:path>
                <a:path w="1266825" h="421004">
                  <a:moveTo>
                    <a:pt x="68173" y="387756"/>
                  </a:moveTo>
                  <a:lnTo>
                    <a:pt x="65620" y="383146"/>
                  </a:lnTo>
                  <a:lnTo>
                    <a:pt x="62179" y="384848"/>
                  </a:lnTo>
                  <a:lnTo>
                    <a:pt x="58737" y="386549"/>
                  </a:lnTo>
                  <a:lnTo>
                    <a:pt x="60833" y="391375"/>
                  </a:lnTo>
                  <a:lnTo>
                    <a:pt x="68173" y="387756"/>
                  </a:lnTo>
                  <a:close/>
                </a:path>
                <a:path w="1266825" h="421004">
                  <a:moveTo>
                    <a:pt x="87782" y="378091"/>
                  </a:moveTo>
                  <a:lnTo>
                    <a:pt x="85242" y="373481"/>
                  </a:lnTo>
                  <a:lnTo>
                    <a:pt x="81788" y="375170"/>
                  </a:lnTo>
                  <a:lnTo>
                    <a:pt x="78333" y="376859"/>
                  </a:lnTo>
                  <a:lnTo>
                    <a:pt x="80429" y="381698"/>
                  </a:lnTo>
                  <a:lnTo>
                    <a:pt x="87782" y="378091"/>
                  </a:lnTo>
                  <a:close/>
                </a:path>
                <a:path w="1266825" h="421004">
                  <a:moveTo>
                    <a:pt x="107403" y="368490"/>
                  </a:moveTo>
                  <a:lnTo>
                    <a:pt x="104876" y="363867"/>
                  </a:lnTo>
                  <a:lnTo>
                    <a:pt x="101422" y="365556"/>
                  </a:lnTo>
                  <a:lnTo>
                    <a:pt x="97967" y="367245"/>
                  </a:lnTo>
                  <a:lnTo>
                    <a:pt x="100050" y="372084"/>
                  </a:lnTo>
                  <a:lnTo>
                    <a:pt x="107403" y="368490"/>
                  </a:lnTo>
                  <a:close/>
                </a:path>
                <a:path w="1266825" h="421004">
                  <a:moveTo>
                    <a:pt x="127050" y="358927"/>
                  </a:moveTo>
                  <a:lnTo>
                    <a:pt x="124523" y="354304"/>
                  </a:lnTo>
                  <a:lnTo>
                    <a:pt x="121069" y="355981"/>
                  </a:lnTo>
                  <a:lnTo>
                    <a:pt x="117602" y="357657"/>
                  </a:lnTo>
                  <a:lnTo>
                    <a:pt x="119684" y="362496"/>
                  </a:lnTo>
                  <a:lnTo>
                    <a:pt x="127050" y="358927"/>
                  </a:lnTo>
                  <a:close/>
                </a:path>
                <a:path w="1266825" h="421004">
                  <a:moveTo>
                    <a:pt x="146710" y="349402"/>
                  </a:moveTo>
                  <a:lnTo>
                    <a:pt x="144195" y="344766"/>
                  </a:lnTo>
                  <a:lnTo>
                    <a:pt x="140741" y="346443"/>
                  </a:lnTo>
                  <a:lnTo>
                    <a:pt x="137274" y="348119"/>
                  </a:lnTo>
                  <a:lnTo>
                    <a:pt x="139344" y="352971"/>
                  </a:lnTo>
                  <a:lnTo>
                    <a:pt x="146710" y="349402"/>
                  </a:lnTo>
                  <a:close/>
                </a:path>
                <a:path w="1266825" h="421004">
                  <a:moveTo>
                    <a:pt x="166420" y="339940"/>
                  </a:moveTo>
                  <a:lnTo>
                    <a:pt x="163918" y="335305"/>
                  </a:lnTo>
                  <a:lnTo>
                    <a:pt x="160451" y="336969"/>
                  </a:lnTo>
                  <a:lnTo>
                    <a:pt x="156984" y="338632"/>
                  </a:lnTo>
                  <a:lnTo>
                    <a:pt x="159042" y="343484"/>
                  </a:lnTo>
                  <a:lnTo>
                    <a:pt x="166420" y="339940"/>
                  </a:lnTo>
                  <a:close/>
                </a:path>
                <a:path w="1266825" h="421004">
                  <a:moveTo>
                    <a:pt x="186118" y="330504"/>
                  </a:moveTo>
                  <a:lnTo>
                    <a:pt x="183629" y="325856"/>
                  </a:lnTo>
                  <a:lnTo>
                    <a:pt x="180162" y="327520"/>
                  </a:lnTo>
                  <a:lnTo>
                    <a:pt x="176695" y="329184"/>
                  </a:lnTo>
                  <a:lnTo>
                    <a:pt x="178739" y="334035"/>
                  </a:lnTo>
                  <a:lnTo>
                    <a:pt x="186118" y="330504"/>
                  </a:lnTo>
                  <a:close/>
                </a:path>
                <a:path w="1266825" h="421004">
                  <a:moveTo>
                    <a:pt x="205879" y="321170"/>
                  </a:moveTo>
                  <a:lnTo>
                    <a:pt x="203403" y="316509"/>
                  </a:lnTo>
                  <a:lnTo>
                    <a:pt x="199923" y="318160"/>
                  </a:lnTo>
                  <a:lnTo>
                    <a:pt x="196443" y="319798"/>
                  </a:lnTo>
                  <a:lnTo>
                    <a:pt x="198475" y="324662"/>
                  </a:lnTo>
                  <a:lnTo>
                    <a:pt x="205879" y="321170"/>
                  </a:lnTo>
                  <a:close/>
                </a:path>
                <a:path w="1266825" h="421004">
                  <a:moveTo>
                    <a:pt x="225640" y="311861"/>
                  </a:moveTo>
                  <a:lnTo>
                    <a:pt x="223189" y="307200"/>
                  </a:lnTo>
                  <a:lnTo>
                    <a:pt x="219697" y="308825"/>
                  </a:lnTo>
                  <a:lnTo>
                    <a:pt x="216217" y="310451"/>
                  </a:lnTo>
                  <a:lnTo>
                    <a:pt x="218224" y="315315"/>
                  </a:lnTo>
                  <a:lnTo>
                    <a:pt x="225640" y="311861"/>
                  </a:lnTo>
                  <a:close/>
                </a:path>
                <a:path w="1266825" h="421004">
                  <a:moveTo>
                    <a:pt x="245440" y="302641"/>
                  </a:moveTo>
                  <a:lnTo>
                    <a:pt x="243001" y="297967"/>
                  </a:lnTo>
                  <a:lnTo>
                    <a:pt x="239509" y="299593"/>
                  </a:lnTo>
                  <a:lnTo>
                    <a:pt x="236016" y="301218"/>
                  </a:lnTo>
                  <a:lnTo>
                    <a:pt x="238023" y="306095"/>
                  </a:lnTo>
                  <a:lnTo>
                    <a:pt x="245440" y="302641"/>
                  </a:lnTo>
                  <a:close/>
                </a:path>
                <a:path w="1266825" h="421004">
                  <a:moveTo>
                    <a:pt x="265264" y="293471"/>
                  </a:moveTo>
                  <a:lnTo>
                    <a:pt x="262839" y="288798"/>
                  </a:lnTo>
                  <a:lnTo>
                    <a:pt x="259346" y="290398"/>
                  </a:lnTo>
                  <a:lnTo>
                    <a:pt x="255854" y="291998"/>
                  </a:lnTo>
                  <a:lnTo>
                    <a:pt x="257835" y="296887"/>
                  </a:lnTo>
                  <a:lnTo>
                    <a:pt x="265264" y="293471"/>
                  </a:lnTo>
                  <a:close/>
                </a:path>
                <a:path w="1266825" h="421004">
                  <a:moveTo>
                    <a:pt x="285127" y="284365"/>
                  </a:moveTo>
                  <a:lnTo>
                    <a:pt x="282714" y="279679"/>
                  </a:lnTo>
                  <a:lnTo>
                    <a:pt x="279222" y="281279"/>
                  </a:lnTo>
                  <a:lnTo>
                    <a:pt x="275729" y="282879"/>
                  </a:lnTo>
                  <a:lnTo>
                    <a:pt x="277685" y="287769"/>
                  </a:lnTo>
                  <a:lnTo>
                    <a:pt x="285127" y="284365"/>
                  </a:lnTo>
                  <a:close/>
                </a:path>
                <a:path w="1266825" h="421004">
                  <a:moveTo>
                    <a:pt x="305041" y="275348"/>
                  </a:moveTo>
                  <a:lnTo>
                    <a:pt x="302641" y="270662"/>
                  </a:lnTo>
                  <a:lnTo>
                    <a:pt x="299135" y="272237"/>
                  </a:lnTo>
                  <a:lnTo>
                    <a:pt x="295630" y="273812"/>
                  </a:lnTo>
                  <a:lnTo>
                    <a:pt x="297573" y="278714"/>
                  </a:lnTo>
                  <a:lnTo>
                    <a:pt x="305041" y="275348"/>
                  </a:lnTo>
                  <a:close/>
                </a:path>
                <a:path w="1266825" h="421004">
                  <a:moveTo>
                    <a:pt x="324954" y="266382"/>
                  </a:moveTo>
                  <a:lnTo>
                    <a:pt x="322580" y="261683"/>
                  </a:lnTo>
                  <a:lnTo>
                    <a:pt x="319074" y="263258"/>
                  </a:lnTo>
                  <a:lnTo>
                    <a:pt x="315569" y="264833"/>
                  </a:lnTo>
                  <a:lnTo>
                    <a:pt x="317487" y="269748"/>
                  </a:lnTo>
                  <a:lnTo>
                    <a:pt x="324954" y="266382"/>
                  </a:lnTo>
                  <a:close/>
                </a:path>
                <a:path w="1266825" h="421004">
                  <a:moveTo>
                    <a:pt x="344932" y="257556"/>
                  </a:moveTo>
                  <a:lnTo>
                    <a:pt x="342582" y="252831"/>
                  </a:lnTo>
                  <a:lnTo>
                    <a:pt x="339064" y="254393"/>
                  </a:lnTo>
                  <a:lnTo>
                    <a:pt x="335546" y="255943"/>
                  </a:lnTo>
                  <a:lnTo>
                    <a:pt x="337451" y="260858"/>
                  </a:lnTo>
                  <a:lnTo>
                    <a:pt x="344932" y="257556"/>
                  </a:lnTo>
                  <a:close/>
                </a:path>
                <a:path w="1266825" h="421004">
                  <a:moveTo>
                    <a:pt x="364934" y="248754"/>
                  </a:moveTo>
                  <a:lnTo>
                    <a:pt x="362597" y="244030"/>
                  </a:lnTo>
                  <a:lnTo>
                    <a:pt x="359067" y="245554"/>
                  </a:lnTo>
                  <a:lnTo>
                    <a:pt x="355536" y="247091"/>
                  </a:lnTo>
                  <a:lnTo>
                    <a:pt x="357428" y="252018"/>
                  </a:lnTo>
                  <a:lnTo>
                    <a:pt x="364934" y="248754"/>
                  </a:lnTo>
                  <a:close/>
                </a:path>
                <a:path w="1266825" h="421004">
                  <a:moveTo>
                    <a:pt x="384975" y="240068"/>
                  </a:moveTo>
                  <a:lnTo>
                    <a:pt x="382663" y="235343"/>
                  </a:lnTo>
                  <a:lnTo>
                    <a:pt x="379133" y="236867"/>
                  </a:lnTo>
                  <a:lnTo>
                    <a:pt x="375602" y="238391"/>
                  </a:lnTo>
                  <a:lnTo>
                    <a:pt x="377469" y="243332"/>
                  </a:lnTo>
                  <a:lnTo>
                    <a:pt x="384975" y="240068"/>
                  </a:lnTo>
                  <a:close/>
                </a:path>
                <a:path w="1266825" h="421004">
                  <a:moveTo>
                    <a:pt x="405053" y="231482"/>
                  </a:moveTo>
                  <a:lnTo>
                    <a:pt x="402767" y="226733"/>
                  </a:lnTo>
                  <a:lnTo>
                    <a:pt x="399224" y="228231"/>
                  </a:lnTo>
                  <a:lnTo>
                    <a:pt x="395681" y="229730"/>
                  </a:lnTo>
                  <a:lnTo>
                    <a:pt x="397522" y="234670"/>
                  </a:lnTo>
                  <a:lnTo>
                    <a:pt x="405053" y="231482"/>
                  </a:lnTo>
                  <a:close/>
                </a:path>
                <a:path w="1266825" h="421004">
                  <a:moveTo>
                    <a:pt x="425157" y="222948"/>
                  </a:moveTo>
                  <a:lnTo>
                    <a:pt x="422897" y="218198"/>
                  </a:lnTo>
                  <a:lnTo>
                    <a:pt x="419354" y="219697"/>
                  </a:lnTo>
                  <a:lnTo>
                    <a:pt x="415810" y="221195"/>
                  </a:lnTo>
                  <a:lnTo>
                    <a:pt x="417626" y="226148"/>
                  </a:lnTo>
                  <a:lnTo>
                    <a:pt x="425157" y="222948"/>
                  </a:lnTo>
                  <a:close/>
                </a:path>
                <a:path w="1266825" h="421004">
                  <a:moveTo>
                    <a:pt x="445338" y="214579"/>
                  </a:moveTo>
                  <a:lnTo>
                    <a:pt x="443090" y="209804"/>
                  </a:lnTo>
                  <a:lnTo>
                    <a:pt x="439534" y="211277"/>
                  </a:lnTo>
                  <a:lnTo>
                    <a:pt x="435978" y="212750"/>
                  </a:lnTo>
                  <a:lnTo>
                    <a:pt x="437769" y="217703"/>
                  </a:lnTo>
                  <a:lnTo>
                    <a:pt x="445338" y="214579"/>
                  </a:lnTo>
                  <a:close/>
                </a:path>
                <a:path w="1266825" h="421004">
                  <a:moveTo>
                    <a:pt x="465531" y="206235"/>
                  </a:moveTo>
                  <a:lnTo>
                    <a:pt x="463308" y="201447"/>
                  </a:lnTo>
                  <a:lnTo>
                    <a:pt x="459752" y="202920"/>
                  </a:lnTo>
                  <a:lnTo>
                    <a:pt x="456196" y="204393"/>
                  </a:lnTo>
                  <a:lnTo>
                    <a:pt x="457962" y="209359"/>
                  </a:lnTo>
                  <a:lnTo>
                    <a:pt x="465531" y="206235"/>
                  </a:lnTo>
                  <a:close/>
                </a:path>
                <a:path w="1266825" h="421004">
                  <a:moveTo>
                    <a:pt x="485787" y="198069"/>
                  </a:moveTo>
                  <a:lnTo>
                    <a:pt x="483590" y="193281"/>
                  </a:lnTo>
                  <a:lnTo>
                    <a:pt x="480021" y="194716"/>
                  </a:lnTo>
                  <a:lnTo>
                    <a:pt x="476453" y="196151"/>
                  </a:lnTo>
                  <a:lnTo>
                    <a:pt x="478193" y="201129"/>
                  </a:lnTo>
                  <a:lnTo>
                    <a:pt x="485787" y="198069"/>
                  </a:lnTo>
                  <a:close/>
                </a:path>
                <a:path w="1266825" h="421004">
                  <a:moveTo>
                    <a:pt x="506069" y="189966"/>
                  </a:moveTo>
                  <a:lnTo>
                    <a:pt x="503897" y="185166"/>
                  </a:lnTo>
                  <a:lnTo>
                    <a:pt x="500316" y="186563"/>
                  </a:lnTo>
                  <a:lnTo>
                    <a:pt x="496735" y="187985"/>
                  </a:lnTo>
                  <a:lnTo>
                    <a:pt x="498449" y="192963"/>
                  </a:lnTo>
                  <a:lnTo>
                    <a:pt x="502259" y="191452"/>
                  </a:lnTo>
                  <a:lnTo>
                    <a:pt x="506069" y="189966"/>
                  </a:lnTo>
                  <a:close/>
                </a:path>
                <a:path w="1266825" h="421004">
                  <a:moveTo>
                    <a:pt x="526415" y="182016"/>
                  </a:moveTo>
                  <a:lnTo>
                    <a:pt x="524268" y="177203"/>
                  </a:lnTo>
                  <a:lnTo>
                    <a:pt x="520687" y="178600"/>
                  </a:lnTo>
                  <a:lnTo>
                    <a:pt x="517105" y="179997"/>
                  </a:lnTo>
                  <a:lnTo>
                    <a:pt x="518782" y="184988"/>
                  </a:lnTo>
                  <a:lnTo>
                    <a:pt x="526415" y="182016"/>
                  </a:lnTo>
                  <a:close/>
                </a:path>
                <a:path w="1266825" h="421004">
                  <a:moveTo>
                    <a:pt x="546785" y="174167"/>
                  </a:moveTo>
                  <a:lnTo>
                    <a:pt x="544677" y="169341"/>
                  </a:lnTo>
                  <a:lnTo>
                    <a:pt x="541083" y="170700"/>
                  </a:lnTo>
                  <a:lnTo>
                    <a:pt x="537489" y="172059"/>
                  </a:lnTo>
                  <a:lnTo>
                    <a:pt x="539140" y="177063"/>
                  </a:lnTo>
                  <a:lnTo>
                    <a:pt x="546785" y="174167"/>
                  </a:lnTo>
                  <a:close/>
                </a:path>
                <a:path w="1266825" h="421004">
                  <a:moveTo>
                    <a:pt x="567207" y="166420"/>
                  </a:moveTo>
                  <a:lnTo>
                    <a:pt x="565124" y="161582"/>
                  </a:lnTo>
                  <a:lnTo>
                    <a:pt x="561530" y="162941"/>
                  </a:lnTo>
                  <a:lnTo>
                    <a:pt x="557936" y="164299"/>
                  </a:lnTo>
                  <a:lnTo>
                    <a:pt x="559562" y="169316"/>
                  </a:lnTo>
                  <a:lnTo>
                    <a:pt x="567207" y="166420"/>
                  </a:lnTo>
                  <a:close/>
                </a:path>
                <a:path w="1266825" h="421004">
                  <a:moveTo>
                    <a:pt x="587692" y="158838"/>
                  </a:moveTo>
                  <a:lnTo>
                    <a:pt x="585635" y="153987"/>
                  </a:lnTo>
                  <a:lnTo>
                    <a:pt x="582028" y="155308"/>
                  </a:lnTo>
                  <a:lnTo>
                    <a:pt x="578408" y="156629"/>
                  </a:lnTo>
                  <a:lnTo>
                    <a:pt x="580009" y="161658"/>
                  </a:lnTo>
                  <a:lnTo>
                    <a:pt x="587692" y="158838"/>
                  </a:lnTo>
                  <a:close/>
                </a:path>
                <a:path w="1266825" h="421004">
                  <a:moveTo>
                    <a:pt x="608190" y="151320"/>
                  </a:moveTo>
                  <a:lnTo>
                    <a:pt x="606171" y="146456"/>
                  </a:lnTo>
                  <a:lnTo>
                    <a:pt x="602564" y="147777"/>
                  </a:lnTo>
                  <a:lnTo>
                    <a:pt x="598944" y="149098"/>
                  </a:lnTo>
                  <a:lnTo>
                    <a:pt x="600519" y="154139"/>
                  </a:lnTo>
                  <a:lnTo>
                    <a:pt x="608190" y="151320"/>
                  </a:lnTo>
                  <a:close/>
                </a:path>
                <a:path w="1266825" h="421004">
                  <a:moveTo>
                    <a:pt x="628777" y="144018"/>
                  </a:moveTo>
                  <a:lnTo>
                    <a:pt x="626795" y="139141"/>
                  </a:lnTo>
                  <a:lnTo>
                    <a:pt x="623163" y="140423"/>
                  </a:lnTo>
                  <a:lnTo>
                    <a:pt x="619531" y="141706"/>
                  </a:lnTo>
                  <a:lnTo>
                    <a:pt x="621068" y="146748"/>
                  </a:lnTo>
                  <a:lnTo>
                    <a:pt x="628777" y="144018"/>
                  </a:lnTo>
                  <a:close/>
                </a:path>
                <a:path w="1266825" h="421004">
                  <a:moveTo>
                    <a:pt x="649389" y="136791"/>
                  </a:moveTo>
                  <a:lnTo>
                    <a:pt x="647433" y="131889"/>
                  </a:lnTo>
                  <a:lnTo>
                    <a:pt x="643788" y="133134"/>
                  </a:lnTo>
                  <a:lnTo>
                    <a:pt x="640156" y="134416"/>
                  </a:lnTo>
                  <a:lnTo>
                    <a:pt x="641654" y="139458"/>
                  </a:lnTo>
                  <a:lnTo>
                    <a:pt x="645515" y="138099"/>
                  </a:lnTo>
                  <a:lnTo>
                    <a:pt x="649389" y="136791"/>
                  </a:lnTo>
                  <a:close/>
                </a:path>
                <a:path w="1266825" h="421004">
                  <a:moveTo>
                    <a:pt x="670052" y="129755"/>
                  </a:moveTo>
                  <a:lnTo>
                    <a:pt x="668134" y="124841"/>
                  </a:lnTo>
                  <a:lnTo>
                    <a:pt x="664489" y="126085"/>
                  </a:lnTo>
                  <a:lnTo>
                    <a:pt x="660844" y="127330"/>
                  </a:lnTo>
                  <a:lnTo>
                    <a:pt x="662305" y="132384"/>
                  </a:lnTo>
                  <a:lnTo>
                    <a:pt x="670052" y="129755"/>
                  </a:lnTo>
                  <a:close/>
                </a:path>
                <a:path w="1266825" h="421004">
                  <a:moveTo>
                    <a:pt x="690765" y="122834"/>
                  </a:moveTo>
                  <a:lnTo>
                    <a:pt x="688886" y="117919"/>
                  </a:lnTo>
                  <a:lnTo>
                    <a:pt x="685228" y="119113"/>
                  </a:lnTo>
                  <a:lnTo>
                    <a:pt x="681570" y="120307"/>
                  </a:lnTo>
                  <a:lnTo>
                    <a:pt x="682993" y="125374"/>
                  </a:lnTo>
                  <a:lnTo>
                    <a:pt x="690765" y="122834"/>
                  </a:lnTo>
                  <a:close/>
                </a:path>
                <a:path w="1266825" h="421004">
                  <a:moveTo>
                    <a:pt x="711530" y="116052"/>
                  </a:moveTo>
                  <a:lnTo>
                    <a:pt x="709676" y="111125"/>
                  </a:lnTo>
                  <a:lnTo>
                    <a:pt x="706018" y="112318"/>
                  </a:lnTo>
                  <a:lnTo>
                    <a:pt x="702360" y="113512"/>
                  </a:lnTo>
                  <a:lnTo>
                    <a:pt x="703745" y="118592"/>
                  </a:lnTo>
                  <a:lnTo>
                    <a:pt x="711530" y="116052"/>
                  </a:lnTo>
                  <a:close/>
                </a:path>
                <a:path w="1266825" h="421004">
                  <a:moveTo>
                    <a:pt x="732345" y="109461"/>
                  </a:moveTo>
                  <a:lnTo>
                    <a:pt x="730529" y="104521"/>
                  </a:lnTo>
                  <a:lnTo>
                    <a:pt x="726859" y="105664"/>
                  </a:lnTo>
                  <a:lnTo>
                    <a:pt x="723188" y="106807"/>
                  </a:lnTo>
                  <a:lnTo>
                    <a:pt x="724535" y="111899"/>
                  </a:lnTo>
                  <a:lnTo>
                    <a:pt x="732345" y="109461"/>
                  </a:lnTo>
                  <a:close/>
                </a:path>
                <a:path w="1266825" h="421004">
                  <a:moveTo>
                    <a:pt x="753186" y="102958"/>
                  </a:moveTo>
                  <a:lnTo>
                    <a:pt x="751408" y="98005"/>
                  </a:lnTo>
                  <a:lnTo>
                    <a:pt x="747737" y="99148"/>
                  </a:lnTo>
                  <a:lnTo>
                    <a:pt x="744067" y="100291"/>
                  </a:lnTo>
                  <a:lnTo>
                    <a:pt x="745375" y="105397"/>
                  </a:lnTo>
                  <a:lnTo>
                    <a:pt x="753186" y="102958"/>
                  </a:lnTo>
                  <a:close/>
                </a:path>
                <a:path w="1266825" h="421004">
                  <a:moveTo>
                    <a:pt x="774115" y="96723"/>
                  </a:moveTo>
                  <a:lnTo>
                    <a:pt x="772375" y="91757"/>
                  </a:lnTo>
                  <a:lnTo>
                    <a:pt x="768692" y="92849"/>
                  </a:lnTo>
                  <a:lnTo>
                    <a:pt x="764997" y="93941"/>
                  </a:lnTo>
                  <a:lnTo>
                    <a:pt x="766279" y="99060"/>
                  </a:lnTo>
                  <a:lnTo>
                    <a:pt x="774115" y="96723"/>
                  </a:lnTo>
                  <a:close/>
                </a:path>
                <a:path w="1266825" h="421004">
                  <a:moveTo>
                    <a:pt x="795058" y="90563"/>
                  </a:moveTo>
                  <a:lnTo>
                    <a:pt x="793369" y="85572"/>
                  </a:lnTo>
                  <a:lnTo>
                    <a:pt x="789660" y="86614"/>
                  </a:lnTo>
                  <a:lnTo>
                    <a:pt x="785964" y="87706"/>
                  </a:lnTo>
                  <a:lnTo>
                    <a:pt x="787209" y="92837"/>
                  </a:lnTo>
                  <a:lnTo>
                    <a:pt x="791121" y="91668"/>
                  </a:lnTo>
                  <a:lnTo>
                    <a:pt x="795058" y="90563"/>
                  </a:lnTo>
                  <a:close/>
                </a:path>
                <a:path w="1266825" h="421004">
                  <a:moveTo>
                    <a:pt x="816076" y="84632"/>
                  </a:moveTo>
                  <a:lnTo>
                    <a:pt x="814425" y="79629"/>
                  </a:lnTo>
                  <a:lnTo>
                    <a:pt x="810717" y="80670"/>
                  </a:lnTo>
                  <a:lnTo>
                    <a:pt x="807008" y="81711"/>
                  </a:lnTo>
                  <a:lnTo>
                    <a:pt x="808202" y="86842"/>
                  </a:lnTo>
                  <a:lnTo>
                    <a:pt x="816076" y="84632"/>
                  </a:lnTo>
                  <a:close/>
                </a:path>
                <a:path w="1266825" h="421004">
                  <a:moveTo>
                    <a:pt x="837120" y="78841"/>
                  </a:moveTo>
                  <a:lnTo>
                    <a:pt x="835507" y="73825"/>
                  </a:lnTo>
                  <a:lnTo>
                    <a:pt x="831786" y="74815"/>
                  </a:lnTo>
                  <a:lnTo>
                    <a:pt x="828065" y="75806"/>
                  </a:lnTo>
                  <a:lnTo>
                    <a:pt x="829221" y="80949"/>
                  </a:lnTo>
                  <a:lnTo>
                    <a:pt x="837120" y="78841"/>
                  </a:lnTo>
                  <a:close/>
                </a:path>
                <a:path w="1266825" h="421004">
                  <a:moveTo>
                    <a:pt x="858227" y="73215"/>
                  </a:moveTo>
                  <a:lnTo>
                    <a:pt x="856653" y="68186"/>
                  </a:lnTo>
                  <a:lnTo>
                    <a:pt x="852932" y="69176"/>
                  </a:lnTo>
                  <a:lnTo>
                    <a:pt x="849210" y="70167"/>
                  </a:lnTo>
                  <a:lnTo>
                    <a:pt x="850315" y="75323"/>
                  </a:lnTo>
                  <a:lnTo>
                    <a:pt x="858227" y="73215"/>
                  </a:lnTo>
                  <a:close/>
                </a:path>
                <a:path w="1266825" h="421004">
                  <a:moveTo>
                    <a:pt x="879373" y="67818"/>
                  </a:moveTo>
                  <a:lnTo>
                    <a:pt x="877849" y="62763"/>
                  </a:lnTo>
                  <a:lnTo>
                    <a:pt x="874115" y="63703"/>
                  </a:lnTo>
                  <a:lnTo>
                    <a:pt x="870381" y="64643"/>
                  </a:lnTo>
                  <a:lnTo>
                    <a:pt x="871435" y="69799"/>
                  </a:lnTo>
                  <a:lnTo>
                    <a:pt x="879373" y="67818"/>
                  </a:lnTo>
                  <a:close/>
                </a:path>
                <a:path w="1266825" h="421004">
                  <a:moveTo>
                    <a:pt x="900557" y="62509"/>
                  </a:moveTo>
                  <a:lnTo>
                    <a:pt x="899071" y="57454"/>
                  </a:lnTo>
                  <a:lnTo>
                    <a:pt x="895337" y="58394"/>
                  </a:lnTo>
                  <a:lnTo>
                    <a:pt x="891603" y="59334"/>
                  </a:lnTo>
                  <a:lnTo>
                    <a:pt x="892619" y="64503"/>
                  </a:lnTo>
                  <a:lnTo>
                    <a:pt x="900557" y="62509"/>
                  </a:lnTo>
                  <a:close/>
                </a:path>
                <a:path w="1266825" h="421004">
                  <a:moveTo>
                    <a:pt x="921804" y="57518"/>
                  </a:moveTo>
                  <a:lnTo>
                    <a:pt x="920369" y="52451"/>
                  </a:lnTo>
                  <a:lnTo>
                    <a:pt x="916622" y="53327"/>
                  </a:lnTo>
                  <a:lnTo>
                    <a:pt x="912876" y="54203"/>
                  </a:lnTo>
                  <a:lnTo>
                    <a:pt x="913841" y="59385"/>
                  </a:lnTo>
                  <a:lnTo>
                    <a:pt x="921804" y="57518"/>
                  </a:lnTo>
                  <a:close/>
                </a:path>
                <a:path w="1266825" h="421004">
                  <a:moveTo>
                    <a:pt x="943076" y="52616"/>
                  </a:moveTo>
                  <a:lnTo>
                    <a:pt x="941692" y="47536"/>
                  </a:lnTo>
                  <a:lnTo>
                    <a:pt x="937933" y="48361"/>
                  </a:lnTo>
                  <a:lnTo>
                    <a:pt x="934186" y="49237"/>
                  </a:lnTo>
                  <a:lnTo>
                    <a:pt x="935113" y="54419"/>
                  </a:lnTo>
                  <a:lnTo>
                    <a:pt x="939088" y="53492"/>
                  </a:lnTo>
                  <a:lnTo>
                    <a:pt x="943076" y="52616"/>
                  </a:lnTo>
                  <a:close/>
                </a:path>
                <a:path w="1266825" h="421004">
                  <a:moveTo>
                    <a:pt x="964425" y="47993"/>
                  </a:moveTo>
                  <a:lnTo>
                    <a:pt x="963079" y="42900"/>
                  </a:lnTo>
                  <a:lnTo>
                    <a:pt x="959319" y="43713"/>
                  </a:lnTo>
                  <a:lnTo>
                    <a:pt x="955560" y="44526"/>
                  </a:lnTo>
                  <a:lnTo>
                    <a:pt x="956437" y="49720"/>
                  </a:lnTo>
                  <a:lnTo>
                    <a:pt x="964425" y="47993"/>
                  </a:lnTo>
                  <a:close/>
                </a:path>
                <a:path w="1266825" h="421004">
                  <a:moveTo>
                    <a:pt x="985786" y="43510"/>
                  </a:moveTo>
                  <a:lnTo>
                    <a:pt x="984491" y="38404"/>
                  </a:lnTo>
                  <a:lnTo>
                    <a:pt x="980719" y="39154"/>
                  </a:lnTo>
                  <a:lnTo>
                    <a:pt x="976947" y="39903"/>
                  </a:lnTo>
                  <a:lnTo>
                    <a:pt x="977773" y="45110"/>
                  </a:lnTo>
                  <a:lnTo>
                    <a:pt x="985786" y="43510"/>
                  </a:lnTo>
                  <a:close/>
                </a:path>
                <a:path w="1266825" h="421004">
                  <a:moveTo>
                    <a:pt x="1007198" y="39255"/>
                  </a:moveTo>
                  <a:lnTo>
                    <a:pt x="1005954" y="34137"/>
                  </a:lnTo>
                  <a:lnTo>
                    <a:pt x="1002182" y="34886"/>
                  </a:lnTo>
                  <a:lnTo>
                    <a:pt x="998410" y="35636"/>
                  </a:lnTo>
                  <a:lnTo>
                    <a:pt x="999185" y="40855"/>
                  </a:lnTo>
                  <a:lnTo>
                    <a:pt x="1007198" y="39255"/>
                  </a:lnTo>
                  <a:close/>
                </a:path>
                <a:path w="1266825" h="421004">
                  <a:moveTo>
                    <a:pt x="1028649" y="35217"/>
                  </a:moveTo>
                  <a:lnTo>
                    <a:pt x="1027455" y="30086"/>
                  </a:lnTo>
                  <a:lnTo>
                    <a:pt x="1023670" y="30772"/>
                  </a:lnTo>
                  <a:lnTo>
                    <a:pt x="1019886" y="31457"/>
                  </a:lnTo>
                  <a:lnTo>
                    <a:pt x="1020610" y="36677"/>
                  </a:lnTo>
                  <a:lnTo>
                    <a:pt x="1028649" y="35217"/>
                  </a:lnTo>
                  <a:close/>
                </a:path>
                <a:path w="1266825" h="421004">
                  <a:moveTo>
                    <a:pt x="1050124" y="31330"/>
                  </a:moveTo>
                  <a:lnTo>
                    <a:pt x="1048981" y="26187"/>
                  </a:lnTo>
                  <a:lnTo>
                    <a:pt x="1045197" y="26873"/>
                  </a:lnTo>
                  <a:lnTo>
                    <a:pt x="1041412" y="27559"/>
                  </a:lnTo>
                  <a:lnTo>
                    <a:pt x="1042085" y="32791"/>
                  </a:lnTo>
                  <a:lnTo>
                    <a:pt x="1050124" y="31330"/>
                  </a:lnTo>
                  <a:close/>
                </a:path>
                <a:path w="1266825" h="421004">
                  <a:moveTo>
                    <a:pt x="1071664" y="27762"/>
                  </a:moveTo>
                  <a:lnTo>
                    <a:pt x="1070571" y="22606"/>
                  </a:lnTo>
                  <a:lnTo>
                    <a:pt x="1066774" y="23228"/>
                  </a:lnTo>
                  <a:lnTo>
                    <a:pt x="1062977" y="23850"/>
                  </a:lnTo>
                  <a:lnTo>
                    <a:pt x="1063599" y="29083"/>
                  </a:lnTo>
                  <a:lnTo>
                    <a:pt x="1071664" y="27762"/>
                  </a:lnTo>
                  <a:close/>
                </a:path>
                <a:path w="1266825" h="421004">
                  <a:moveTo>
                    <a:pt x="1093203" y="24257"/>
                  </a:moveTo>
                  <a:lnTo>
                    <a:pt x="1092161" y="19088"/>
                  </a:lnTo>
                  <a:lnTo>
                    <a:pt x="1088364" y="19697"/>
                  </a:lnTo>
                  <a:lnTo>
                    <a:pt x="1084567" y="20320"/>
                  </a:lnTo>
                  <a:lnTo>
                    <a:pt x="1085138" y="25552"/>
                  </a:lnTo>
                  <a:lnTo>
                    <a:pt x="1089164" y="24892"/>
                  </a:lnTo>
                  <a:lnTo>
                    <a:pt x="1093203" y="24257"/>
                  </a:lnTo>
                  <a:close/>
                </a:path>
                <a:path w="1266825" h="421004">
                  <a:moveTo>
                    <a:pt x="1114818" y="21158"/>
                  </a:moveTo>
                  <a:lnTo>
                    <a:pt x="1113828" y="15989"/>
                  </a:lnTo>
                  <a:lnTo>
                    <a:pt x="1110018" y="16535"/>
                  </a:lnTo>
                  <a:lnTo>
                    <a:pt x="1106208" y="17081"/>
                  </a:lnTo>
                  <a:lnTo>
                    <a:pt x="1106728" y="22326"/>
                  </a:lnTo>
                  <a:lnTo>
                    <a:pt x="1114818" y="21158"/>
                  </a:lnTo>
                  <a:close/>
                </a:path>
                <a:path w="1266825" h="421004">
                  <a:moveTo>
                    <a:pt x="1136434" y="18161"/>
                  </a:moveTo>
                  <a:lnTo>
                    <a:pt x="1135507" y="12966"/>
                  </a:lnTo>
                  <a:lnTo>
                    <a:pt x="1131684" y="13449"/>
                  </a:lnTo>
                  <a:lnTo>
                    <a:pt x="1127861" y="13931"/>
                  </a:lnTo>
                  <a:lnTo>
                    <a:pt x="1128331" y="19177"/>
                  </a:lnTo>
                  <a:lnTo>
                    <a:pt x="1136434" y="18161"/>
                  </a:lnTo>
                  <a:close/>
                </a:path>
                <a:path w="1266825" h="421004">
                  <a:moveTo>
                    <a:pt x="1158100" y="15430"/>
                  </a:moveTo>
                  <a:lnTo>
                    <a:pt x="1157224" y="10236"/>
                  </a:lnTo>
                  <a:lnTo>
                    <a:pt x="1153401" y="10718"/>
                  </a:lnTo>
                  <a:lnTo>
                    <a:pt x="1149578" y="11201"/>
                  </a:lnTo>
                  <a:lnTo>
                    <a:pt x="1149985" y="16459"/>
                  </a:lnTo>
                  <a:lnTo>
                    <a:pt x="1158100" y="15430"/>
                  </a:lnTo>
                  <a:close/>
                </a:path>
                <a:path w="1266825" h="421004">
                  <a:moveTo>
                    <a:pt x="1179779" y="12928"/>
                  </a:moveTo>
                  <a:lnTo>
                    <a:pt x="1178966" y="7721"/>
                  </a:lnTo>
                  <a:lnTo>
                    <a:pt x="1175131" y="8128"/>
                  </a:lnTo>
                  <a:lnTo>
                    <a:pt x="1171308" y="8534"/>
                  </a:lnTo>
                  <a:lnTo>
                    <a:pt x="1171651" y="13792"/>
                  </a:lnTo>
                  <a:lnTo>
                    <a:pt x="1179779" y="12928"/>
                  </a:lnTo>
                  <a:close/>
                </a:path>
                <a:path w="1266825" h="421004">
                  <a:moveTo>
                    <a:pt x="1201483" y="10604"/>
                  </a:moveTo>
                  <a:lnTo>
                    <a:pt x="1200708" y="5397"/>
                  </a:lnTo>
                  <a:lnTo>
                    <a:pt x="1196886" y="5803"/>
                  </a:lnTo>
                  <a:lnTo>
                    <a:pt x="1193050" y="6210"/>
                  </a:lnTo>
                  <a:lnTo>
                    <a:pt x="1193355" y="11468"/>
                  </a:lnTo>
                  <a:lnTo>
                    <a:pt x="1201483" y="10604"/>
                  </a:lnTo>
                  <a:close/>
                </a:path>
                <a:path w="1266825" h="421004">
                  <a:moveTo>
                    <a:pt x="1223225" y="8610"/>
                  </a:moveTo>
                  <a:lnTo>
                    <a:pt x="1222514" y="3390"/>
                  </a:lnTo>
                  <a:lnTo>
                    <a:pt x="1218679" y="3721"/>
                  </a:lnTo>
                  <a:lnTo>
                    <a:pt x="1214843" y="4051"/>
                  </a:lnTo>
                  <a:lnTo>
                    <a:pt x="1215085" y="9321"/>
                  </a:lnTo>
                  <a:lnTo>
                    <a:pt x="1223225" y="8610"/>
                  </a:lnTo>
                  <a:close/>
                </a:path>
                <a:path w="1266825" h="421004">
                  <a:moveTo>
                    <a:pt x="1244968" y="6718"/>
                  </a:moveTo>
                  <a:lnTo>
                    <a:pt x="1244307" y="1498"/>
                  </a:lnTo>
                  <a:lnTo>
                    <a:pt x="1240472" y="1828"/>
                  </a:lnTo>
                  <a:lnTo>
                    <a:pt x="1236637" y="2159"/>
                  </a:lnTo>
                  <a:lnTo>
                    <a:pt x="1236814" y="7429"/>
                  </a:lnTo>
                  <a:lnTo>
                    <a:pt x="1244968" y="6718"/>
                  </a:lnTo>
                  <a:close/>
                </a:path>
                <a:path w="1266825" h="421004">
                  <a:moveTo>
                    <a:pt x="1266748" y="5232"/>
                  </a:moveTo>
                  <a:lnTo>
                    <a:pt x="1266151" y="0"/>
                  </a:lnTo>
                  <a:lnTo>
                    <a:pt x="1262303" y="254"/>
                  </a:lnTo>
                  <a:lnTo>
                    <a:pt x="1258455" y="508"/>
                  </a:lnTo>
                  <a:lnTo>
                    <a:pt x="1258582" y="5778"/>
                  </a:lnTo>
                  <a:lnTo>
                    <a:pt x="1266748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 descr=""/>
            <p:cNvSpPr/>
            <p:nvPr/>
          </p:nvSpPr>
          <p:spPr>
            <a:xfrm>
              <a:off x="5369927" y="5370902"/>
              <a:ext cx="161290" cy="0"/>
            </a:xfrm>
            <a:custGeom>
              <a:avLst/>
              <a:gdLst/>
              <a:ahLst/>
              <a:cxnLst/>
              <a:rect l="l" t="t" r="r" b="b"/>
              <a:pathLst>
                <a:path w="161289" h="0">
                  <a:moveTo>
                    <a:pt x="0" y="0"/>
                  </a:moveTo>
                  <a:lnTo>
                    <a:pt x="160961" y="0"/>
                  </a:lnTo>
                </a:path>
              </a:pathLst>
            </a:custGeom>
            <a:ln w="869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 descr=""/>
            <p:cNvSpPr/>
            <p:nvPr/>
          </p:nvSpPr>
          <p:spPr>
            <a:xfrm>
              <a:off x="805815" y="5338228"/>
              <a:ext cx="1224280" cy="900430"/>
            </a:xfrm>
            <a:custGeom>
              <a:avLst/>
              <a:gdLst/>
              <a:ahLst/>
              <a:cxnLst/>
              <a:rect l="l" t="t" r="r" b="b"/>
              <a:pathLst>
                <a:path w="1224280" h="900429">
                  <a:moveTo>
                    <a:pt x="9182" y="5715"/>
                  </a:moveTo>
                  <a:lnTo>
                    <a:pt x="6642" y="2857"/>
                  </a:lnTo>
                  <a:lnTo>
                    <a:pt x="4102" y="0"/>
                  </a:lnTo>
                  <a:lnTo>
                    <a:pt x="0" y="3314"/>
                  </a:lnTo>
                  <a:lnTo>
                    <a:pt x="5435" y="9410"/>
                  </a:lnTo>
                  <a:lnTo>
                    <a:pt x="9182" y="5715"/>
                  </a:lnTo>
                  <a:close/>
                </a:path>
                <a:path w="1224280" h="900429">
                  <a:moveTo>
                    <a:pt x="23660" y="21983"/>
                  </a:moveTo>
                  <a:lnTo>
                    <a:pt x="21107" y="19126"/>
                  </a:lnTo>
                  <a:lnTo>
                    <a:pt x="18567" y="16268"/>
                  </a:lnTo>
                  <a:lnTo>
                    <a:pt x="14478" y="19596"/>
                  </a:lnTo>
                  <a:lnTo>
                    <a:pt x="19913" y="25692"/>
                  </a:lnTo>
                  <a:lnTo>
                    <a:pt x="23660" y="21983"/>
                  </a:lnTo>
                  <a:close/>
                </a:path>
                <a:path w="1224280" h="900429">
                  <a:moveTo>
                    <a:pt x="38341" y="38049"/>
                  </a:moveTo>
                  <a:lnTo>
                    <a:pt x="35763" y="35217"/>
                  </a:lnTo>
                  <a:lnTo>
                    <a:pt x="33185" y="32385"/>
                  </a:lnTo>
                  <a:lnTo>
                    <a:pt x="29121" y="35737"/>
                  </a:lnTo>
                  <a:lnTo>
                    <a:pt x="34620" y="41770"/>
                  </a:lnTo>
                  <a:lnTo>
                    <a:pt x="38341" y="38049"/>
                  </a:lnTo>
                  <a:close/>
                </a:path>
                <a:path w="1224280" h="900429">
                  <a:moveTo>
                    <a:pt x="52997" y="54140"/>
                  </a:moveTo>
                  <a:lnTo>
                    <a:pt x="50419" y="51308"/>
                  </a:lnTo>
                  <a:lnTo>
                    <a:pt x="47840" y="48475"/>
                  </a:lnTo>
                  <a:lnTo>
                    <a:pt x="43789" y="51841"/>
                  </a:lnTo>
                  <a:lnTo>
                    <a:pt x="49288" y="57873"/>
                  </a:lnTo>
                  <a:lnTo>
                    <a:pt x="52997" y="54140"/>
                  </a:lnTo>
                  <a:close/>
                </a:path>
                <a:path w="1224280" h="900429">
                  <a:moveTo>
                    <a:pt x="67665" y="70218"/>
                  </a:moveTo>
                  <a:lnTo>
                    <a:pt x="65087" y="67386"/>
                  </a:lnTo>
                  <a:lnTo>
                    <a:pt x="62509" y="64554"/>
                  </a:lnTo>
                  <a:lnTo>
                    <a:pt x="58470" y="67932"/>
                  </a:lnTo>
                  <a:lnTo>
                    <a:pt x="63969" y="73964"/>
                  </a:lnTo>
                  <a:lnTo>
                    <a:pt x="67665" y="70218"/>
                  </a:lnTo>
                  <a:close/>
                </a:path>
                <a:path w="1224280" h="900429">
                  <a:moveTo>
                    <a:pt x="82524" y="86131"/>
                  </a:moveTo>
                  <a:lnTo>
                    <a:pt x="79908" y="83337"/>
                  </a:lnTo>
                  <a:lnTo>
                    <a:pt x="77292" y="80543"/>
                  </a:lnTo>
                  <a:lnTo>
                    <a:pt x="73266" y="83934"/>
                  </a:lnTo>
                  <a:lnTo>
                    <a:pt x="78841" y="89903"/>
                  </a:lnTo>
                  <a:lnTo>
                    <a:pt x="82524" y="86131"/>
                  </a:lnTo>
                  <a:close/>
                </a:path>
                <a:path w="1224280" h="900429">
                  <a:moveTo>
                    <a:pt x="97383" y="102031"/>
                  </a:moveTo>
                  <a:lnTo>
                    <a:pt x="94767" y="99237"/>
                  </a:lnTo>
                  <a:lnTo>
                    <a:pt x="92151" y="96443"/>
                  </a:lnTo>
                  <a:lnTo>
                    <a:pt x="88138" y="99847"/>
                  </a:lnTo>
                  <a:lnTo>
                    <a:pt x="93713" y="105816"/>
                  </a:lnTo>
                  <a:lnTo>
                    <a:pt x="97383" y="102031"/>
                  </a:lnTo>
                  <a:close/>
                </a:path>
                <a:path w="1224280" h="900429">
                  <a:moveTo>
                    <a:pt x="112255" y="117919"/>
                  </a:moveTo>
                  <a:lnTo>
                    <a:pt x="109639" y="115125"/>
                  </a:lnTo>
                  <a:lnTo>
                    <a:pt x="107022" y="112331"/>
                  </a:lnTo>
                  <a:lnTo>
                    <a:pt x="103022" y="115760"/>
                  </a:lnTo>
                  <a:lnTo>
                    <a:pt x="108597" y="121716"/>
                  </a:lnTo>
                  <a:lnTo>
                    <a:pt x="112255" y="117919"/>
                  </a:lnTo>
                  <a:close/>
                </a:path>
                <a:path w="1224280" h="900429">
                  <a:moveTo>
                    <a:pt x="127292" y="133654"/>
                  </a:moveTo>
                  <a:lnTo>
                    <a:pt x="124637" y="130898"/>
                  </a:lnTo>
                  <a:lnTo>
                    <a:pt x="121983" y="128143"/>
                  </a:lnTo>
                  <a:lnTo>
                    <a:pt x="117995" y="131584"/>
                  </a:lnTo>
                  <a:lnTo>
                    <a:pt x="123659" y="137477"/>
                  </a:lnTo>
                  <a:lnTo>
                    <a:pt x="127292" y="133654"/>
                  </a:lnTo>
                  <a:close/>
                </a:path>
                <a:path w="1224280" h="900429">
                  <a:moveTo>
                    <a:pt x="142367" y="149364"/>
                  </a:moveTo>
                  <a:lnTo>
                    <a:pt x="139712" y="146608"/>
                  </a:lnTo>
                  <a:lnTo>
                    <a:pt x="137058" y="143852"/>
                  </a:lnTo>
                  <a:lnTo>
                    <a:pt x="133096" y="147307"/>
                  </a:lnTo>
                  <a:lnTo>
                    <a:pt x="138747" y="153200"/>
                  </a:lnTo>
                  <a:lnTo>
                    <a:pt x="142367" y="149364"/>
                  </a:lnTo>
                  <a:close/>
                </a:path>
                <a:path w="1224280" h="900429">
                  <a:moveTo>
                    <a:pt x="157441" y="165061"/>
                  </a:moveTo>
                  <a:lnTo>
                    <a:pt x="154787" y="162306"/>
                  </a:lnTo>
                  <a:lnTo>
                    <a:pt x="152133" y="159550"/>
                  </a:lnTo>
                  <a:lnTo>
                    <a:pt x="148183" y="163017"/>
                  </a:lnTo>
                  <a:lnTo>
                    <a:pt x="153835" y="168910"/>
                  </a:lnTo>
                  <a:lnTo>
                    <a:pt x="157441" y="165061"/>
                  </a:lnTo>
                  <a:close/>
                </a:path>
                <a:path w="1224280" h="900429">
                  <a:moveTo>
                    <a:pt x="172681" y="180606"/>
                  </a:moveTo>
                  <a:lnTo>
                    <a:pt x="169989" y="177876"/>
                  </a:lnTo>
                  <a:lnTo>
                    <a:pt x="167297" y="175145"/>
                  </a:lnTo>
                  <a:lnTo>
                    <a:pt x="163360" y="178650"/>
                  </a:lnTo>
                  <a:lnTo>
                    <a:pt x="169100" y="184467"/>
                  </a:lnTo>
                  <a:lnTo>
                    <a:pt x="172681" y="180606"/>
                  </a:lnTo>
                  <a:close/>
                </a:path>
                <a:path w="1224280" h="900429">
                  <a:moveTo>
                    <a:pt x="187960" y="196113"/>
                  </a:moveTo>
                  <a:lnTo>
                    <a:pt x="185267" y="193382"/>
                  </a:lnTo>
                  <a:lnTo>
                    <a:pt x="182575" y="190652"/>
                  </a:lnTo>
                  <a:lnTo>
                    <a:pt x="178650" y="194170"/>
                  </a:lnTo>
                  <a:lnTo>
                    <a:pt x="184391" y="199986"/>
                  </a:lnTo>
                  <a:lnTo>
                    <a:pt x="187960" y="196113"/>
                  </a:lnTo>
                  <a:close/>
                </a:path>
                <a:path w="1224280" h="900429">
                  <a:moveTo>
                    <a:pt x="203238" y="211607"/>
                  </a:moveTo>
                  <a:lnTo>
                    <a:pt x="200545" y="208876"/>
                  </a:lnTo>
                  <a:lnTo>
                    <a:pt x="197853" y="206146"/>
                  </a:lnTo>
                  <a:lnTo>
                    <a:pt x="193954" y="209689"/>
                  </a:lnTo>
                  <a:lnTo>
                    <a:pt x="199682" y="215493"/>
                  </a:lnTo>
                  <a:lnTo>
                    <a:pt x="203238" y="211607"/>
                  </a:lnTo>
                  <a:close/>
                </a:path>
                <a:path w="1224280" h="900429">
                  <a:moveTo>
                    <a:pt x="218694" y="226936"/>
                  </a:moveTo>
                  <a:lnTo>
                    <a:pt x="215963" y="224243"/>
                  </a:lnTo>
                  <a:lnTo>
                    <a:pt x="213233" y="221551"/>
                  </a:lnTo>
                  <a:lnTo>
                    <a:pt x="209346" y="225107"/>
                  </a:lnTo>
                  <a:lnTo>
                    <a:pt x="215163" y="230847"/>
                  </a:lnTo>
                  <a:lnTo>
                    <a:pt x="218694" y="226936"/>
                  </a:lnTo>
                  <a:close/>
                </a:path>
                <a:path w="1224280" h="900429">
                  <a:moveTo>
                    <a:pt x="234188" y="242214"/>
                  </a:moveTo>
                  <a:lnTo>
                    <a:pt x="231457" y="239522"/>
                  </a:lnTo>
                  <a:lnTo>
                    <a:pt x="228727" y="236829"/>
                  </a:lnTo>
                  <a:lnTo>
                    <a:pt x="224853" y="240398"/>
                  </a:lnTo>
                  <a:lnTo>
                    <a:pt x="230670" y="246138"/>
                  </a:lnTo>
                  <a:lnTo>
                    <a:pt x="234188" y="242214"/>
                  </a:lnTo>
                  <a:close/>
                </a:path>
                <a:path w="1224280" h="900429">
                  <a:moveTo>
                    <a:pt x="249682" y="257505"/>
                  </a:moveTo>
                  <a:lnTo>
                    <a:pt x="246951" y="254812"/>
                  </a:lnTo>
                  <a:lnTo>
                    <a:pt x="244233" y="252120"/>
                  </a:lnTo>
                  <a:lnTo>
                    <a:pt x="240372" y="255714"/>
                  </a:lnTo>
                  <a:lnTo>
                    <a:pt x="246189" y="261442"/>
                  </a:lnTo>
                  <a:lnTo>
                    <a:pt x="249682" y="257505"/>
                  </a:lnTo>
                  <a:close/>
                </a:path>
                <a:path w="1224280" h="900429">
                  <a:moveTo>
                    <a:pt x="265379" y="272567"/>
                  </a:moveTo>
                  <a:lnTo>
                    <a:pt x="262610" y="269925"/>
                  </a:lnTo>
                  <a:lnTo>
                    <a:pt x="259842" y="267271"/>
                  </a:lnTo>
                  <a:lnTo>
                    <a:pt x="256006" y="270891"/>
                  </a:lnTo>
                  <a:lnTo>
                    <a:pt x="261899" y="276542"/>
                  </a:lnTo>
                  <a:lnTo>
                    <a:pt x="265379" y="272567"/>
                  </a:lnTo>
                  <a:close/>
                </a:path>
                <a:path w="1224280" h="900429">
                  <a:moveTo>
                    <a:pt x="281089" y="287642"/>
                  </a:moveTo>
                  <a:lnTo>
                    <a:pt x="278320" y="284988"/>
                  </a:lnTo>
                  <a:lnTo>
                    <a:pt x="275551" y="282333"/>
                  </a:lnTo>
                  <a:lnTo>
                    <a:pt x="271741" y="285965"/>
                  </a:lnTo>
                  <a:lnTo>
                    <a:pt x="277634" y="291617"/>
                  </a:lnTo>
                  <a:lnTo>
                    <a:pt x="281089" y="287642"/>
                  </a:lnTo>
                  <a:close/>
                </a:path>
                <a:path w="1224280" h="900429">
                  <a:moveTo>
                    <a:pt x="296799" y="302691"/>
                  </a:moveTo>
                  <a:lnTo>
                    <a:pt x="294030" y="300050"/>
                  </a:lnTo>
                  <a:lnTo>
                    <a:pt x="291261" y="297395"/>
                  </a:lnTo>
                  <a:lnTo>
                    <a:pt x="287464" y="301053"/>
                  </a:lnTo>
                  <a:lnTo>
                    <a:pt x="293370" y="306692"/>
                  </a:lnTo>
                  <a:lnTo>
                    <a:pt x="296799" y="302691"/>
                  </a:lnTo>
                  <a:close/>
                </a:path>
                <a:path w="1224280" h="900429">
                  <a:moveTo>
                    <a:pt x="312737" y="317500"/>
                  </a:moveTo>
                  <a:lnTo>
                    <a:pt x="309930" y="314896"/>
                  </a:lnTo>
                  <a:lnTo>
                    <a:pt x="307124" y="312293"/>
                  </a:lnTo>
                  <a:lnTo>
                    <a:pt x="303352" y="315950"/>
                  </a:lnTo>
                  <a:lnTo>
                    <a:pt x="309321" y="321525"/>
                  </a:lnTo>
                  <a:lnTo>
                    <a:pt x="312737" y="317500"/>
                  </a:lnTo>
                  <a:close/>
                </a:path>
                <a:path w="1224280" h="900429">
                  <a:moveTo>
                    <a:pt x="328663" y="332333"/>
                  </a:moveTo>
                  <a:lnTo>
                    <a:pt x="325856" y="329730"/>
                  </a:lnTo>
                  <a:lnTo>
                    <a:pt x="323049" y="327126"/>
                  </a:lnTo>
                  <a:lnTo>
                    <a:pt x="319290" y="330809"/>
                  </a:lnTo>
                  <a:lnTo>
                    <a:pt x="325272" y="336372"/>
                  </a:lnTo>
                  <a:lnTo>
                    <a:pt x="328663" y="332333"/>
                  </a:lnTo>
                  <a:close/>
                </a:path>
                <a:path w="1224280" h="900429">
                  <a:moveTo>
                    <a:pt x="344665" y="347091"/>
                  </a:moveTo>
                  <a:lnTo>
                    <a:pt x="341820" y="344525"/>
                  </a:lnTo>
                  <a:lnTo>
                    <a:pt x="338988" y="341960"/>
                  </a:lnTo>
                  <a:lnTo>
                    <a:pt x="335241" y="345668"/>
                  </a:lnTo>
                  <a:lnTo>
                    <a:pt x="341299" y="351142"/>
                  </a:lnTo>
                  <a:lnTo>
                    <a:pt x="344665" y="347091"/>
                  </a:lnTo>
                  <a:close/>
                </a:path>
                <a:path w="1224280" h="900429">
                  <a:moveTo>
                    <a:pt x="360807" y="361683"/>
                  </a:moveTo>
                  <a:lnTo>
                    <a:pt x="357962" y="359117"/>
                  </a:lnTo>
                  <a:lnTo>
                    <a:pt x="355117" y="356552"/>
                  </a:lnTo>
                  <a:lnTo>
                    <a:pt x="351396" y="360286"/>
                  </a:lnTo>
                  <a:lnTo>
                    <a:pt x="357466" y="365760"/>
                  </a:lnTo>
                  <a:lnTo>
                    <a:pt x="360807" y="361683"/>
                  </a:lnTo>
                  <a:close/>
                </a:path>
                <a:path w="1224280" h="900429">
                  <a:moveTo>
                    <a:pt x="376961" y="376262"/>
                  </a:moveTo>
                  <a:lnTo>
                    <a:pt x="374116" y="373697"/>
                  </a:lnTo>
                  <a:lnTo>
                    <a:pt x="371271" y="371132"/>
                  </a:lnTo>
                  <a:lnTo>
                    <a:pt x="367576" y="374878"/>
                  </a:lnTo>
                  <a:lnTo>
                    <a:pt x="373634" y="380352"/>
                  </a:lnTo>
                  <a:lnTo>
                    <a:pt x="376961" y="376262"/>
                  </a:lnTo>
                  <a:close/>
                </a:path>
                <a:path w="1224280" h="900429">
                  <a:moveTo>
                    <a:pt x="393242" y="390702"/>
                  </a:moveTo>
                  <a:lnTo>
                    <a:pt x="390359" y="388188"/>
                  </a:lnTo>
                  <a:lnTo>
                    <a:pt x="387477" y="385673"/>
                  </a:lnTo>
                  <a:lnTo>
                    <a:pt x="383794" y="389432"/>
                  </a:lnTo>
                  <a:lnTo>
                    <a:pt x="389940" y="394817"/>
                  </a:lnTo>
                  <a:lnTo>
                    <a:pt x="393242" y="390702"/>
                  </a:lnTo>
                  <a:close/>
                </a:path>
                <a:path w="1224280" h="900429">
                  <a:moveTo>
                    <a:pt x="409613" y="405028"/>
                  </a:moveTo>
                  <a:lnTo>
                    <a:pt x="406730" y="402513"/>
                  </a:lnTo>
                  <a:lnTo>
                    <a:pt x="403847" y="399999"/>
                  </a:lnTo>
                  <a:lnTo>
                    <a:pt x="400189" y="403783"/>
                  </a:lnTo>
                  <a:lnTo>
                    <a:pt x="406336" y="409168"/>
                  </a:lnTo>
                  <a:lnTo>
                    <a:pt x="409613" y="405028"/>
                  </a:lnTo>
                  <a:close/>
                </a:path>
                <a:path w="1224280" h="900429">
                  <a:moveTo>
                    <a:pt x="425996" y="419366"/>
                  </a:moveTo>
                  <a:lnTo>
                    <a:pt x="423113" y="416852"/>
                  </a:lnTo>
                  <a:lnTo>
                    <a:pt x="420230" y="414337"/>
                  </a:lnTo>
                  <a:lnTo>
                    <a:pt x="416598" y="418147"/>
                  </a:lnTo>
                  <a:lnTo>
                    <a:pt x="422744" y="423519"/>
                  </a:lnTo>
                  <a:lnTo>
                    <a:pt x="425996" y="419366"/>
                  </a:lnTo>
                  <a:close/>
                </a:path>
                <a:path w="1224280" h="900429">
                  <a:moveTo>
                    <a:pt x="442569" y="433463"/>
                  </a:moveTo>
                  <a:lnTo>
                    <a:pt x="439648" y="430987"/>
                  </a:lnTo>
                  <a:lnTo>
                    <a:pt x="436727" y="428510"/>
                  </a:lnTo>
                  <a:lnTo>
                    <a:pt x="433120" y="432346"/>
                  </a:lnTo>
                  <a:lnTo>
                    <a:pt x="439343" y="437629"/>
                  </a:lnTo>
                  <a:lnTo>
                    <a:pt x="442569" y="433463"/>
                  </a:lnTo>
                  <a:close/>
                </a:path>
                <a:path w="1224280" h="900429">
                  <a:moveTo>
                    <a:pt x="459168" y="447535"/>
                  </a:moveTo>
                  <a:lnTo>
                    <a:pt x="456247" y="445058"/>
                  </a:lnTo>
                  <a:lnTo>
                    <a:pt x="453326" y="442582"/>
                  </a:lnTo>
                  <a:lnTo>
                    <a:pt x="449745" y="446443"/>
                  </a:lnTo>
                  <a:lnTo>
                    <a:pt x="455968" y="451726"/>
                  </a:lnTo>
                  <a:lnTo>
                    <a:pt x="459168" y="447535"/>
                  </a:lnTo>
                  <a:close/>
                </a:path>
                <a:path w="1224280" h="900429">
                  <a:moveTo>
                    <a:pt x="475830" y="461518"/>
                  </a:moveTo>
                  <a:lnTo>
                    <a:pt x="472871" y="459092"/>
                  </a:lnTo>
                  <a:lnTo>
                    <a:pt x="469912" y="456666"/>
                  </a:lnTo>
                  <a:lnTo>
                    <a:pt x="466356" y="460540"/>
                  </a:lnTo>
                  <a:lnTo>
                    <a:pt x="469506" y="463143"/>
                  </a:lnTo>
                  <a:lnTo>
                    <a:pt x="472668" y="465721"/>
                  </a:lnTo>
                  <a:lnTo>
                    <a:pt x="475830" y="461518"/>
                  </a:lnTo>
                  <a:close/>
                </a:path>
                <a:path w="1224280" h="900429">
                  <a:moveTo>
                    <a:pt x="492671" y="475310"/>
                  </a:moveTo>
                  <a:lnTo>
                    <a:pt x="489712" y="472884"/>
                  </a:lnTo>
                  <a:lnTo>
                    <a:pt x="486752" y="470458"/>
                  </a:lnTo>
                  <a:lnTo>
                    <a:pt x="483209" y="474357"/>
                  </a:lnTo>
                  <a:lnTo>
                    <a:pt x="489534" y="479539"/>
                  </a:lnTo>
                  <a:lnTo>
                    <a:pt x="492671" y="475310"/>
                  </a:lnTo>
                  <a:close/>
                </a:path>
                <a:path w="1224280" h="900429">
                  <a:moveTo>
                    <a:pt x="509498" y="489102"/>
                  </a:moveTo>
                  <a:lnTo>
                    <a:pt x="506539" y="486676"/>
                  </a:lnTo>
                  <a:lnTo>
                    <a:pt x="503580" y="484251"/>
                  </a:lnTo>
                  <a:lnTo>
                    <a:pt x="500062" y="488175"/>
                  </a:lnTo>
                  <a:lnTo>
                    <a:pt x="506387" y="493356"/>
                  </a:lnTo>
                  <a:lnTo>
                    <a:pt x="509498" y="489102"/>
                  </a:lnTo>
                  <a:close/>
                </a:path>
                <a:path w="1224280" h="900429">
                  <a:moveTo>
                    <a:pt x="526491" y="502678"/>
                  </a:moveTo>
                  <a:lnTo>
                    <a:pt x="523494" y="500303"/>
                  </a:lnTo>
                  <a:lnTo>
                    <a:pt x="520496" y="497928"/>
                  </a:lnTo>
                  <a:lnTo>
                    <a:pt x="517004" y="501878"/>
                  </a:lnTo>
                  <a:lnTo>
                    <a:pt x="523417" y="506945"/>
                  </a:lnTo>
                  <a:lnTo>
                    <a:pt x="526491" y="502678"/>
                  </a:lnTo>
                  <a:close/>
                </a:path>
                <a:path w="1224280" h="900429">
                  <a:moveTo>
                    <a:pt x="543560" y="516178"/>
                  </a:moveTo>
                  <a:lnTo>
                    <a:pt x="540562" y="513803"/>
                  </a:lnTo>
                  <a:lnTo>
                    <a:pt x="537565" y="511429"/>
                  </a:lnTo>
                  <a:lnTo>
                    <a:pt x="534098" y="515404"/>
                  </a:lnTo>
                  <a:lnTo>
                    <a:pt x="540512" y="520471"/>
                  </a:lnTo>
                  <a:lnTo>
                    <a:pt x="543560" y="516178"/>
                  </a:lnTo>
                  <a:close/>
                </a:path>
                <a:path w="1224280" h="900429">
                  <a:moveTo>
                    <a:pt x="560666" y="529628"/>
                  </a:moveTo>
                  <a:lnTo>
                    <a:pt x="557631" y="527304"/>
                  </a:lnTo>
                  <a:lnTo>
                    <a:pt x="554621" y="524941"/>
                  </a:lnTo>
                  <a:lnTo>
                    <a:pt x="551192" y="528942"/>
                  </a:lnTo>
                  <a:lnTo>
                    <a:pt x="554405" y="531456"/>
                  </a:lnTo>
                  <a:lnTo>
                    <a:pt x="557644" y="533933"/>
                  </a:lnTo>
                  <a:lnTo>
                    <a:pt x="560666" y="529628"/>
                  </a:lnTo>
                  <a:close/>
                </a:path>
                <a:path w="1224280" h="900429">
                  <a:moveTo>
                    <a:pt x="577964" y="542823"/>
                  </a:moveTo>
                  <a:lnTo>
                    <a:pt x="574929" y="540499"/>
                  </a:lnTo>
                  <a:lnTo>
                    <a:pt x="571893" y="538175"/>
                  </a:lnTo>
                  <a:lnTo>
                    <a:pt x="568477" y="542201"/>
                  </a:lnTo>
                  <a:lnTo>
                    <a:pt x="574979" y="547154"/>
                  </a:lnTo>
                  <a:lnTo>
                    <a:pt x="577964" y="542823"/>
                  </a:lnTo>
                  <a:close/>
                </a:path>
                <a:path w="1224280" h="900429">
                  <a:moveTo>
                    <a:pt x="595261" y="556031"/>
                  </a:moveTo>
                  <a:lnTo>
                    <a:pt x="592226" y="553707"/>
                  </a:lnTo>
                  <a:lnTo>
                    <a:pt x="589191" y="551383"/>
                  </a:lnTo>
                  <a:lnTo>
                    <a:pt x="585812" y="555434"/>
                  </a:lnTo>
                  <a:lnTo>
                    <a:pt x="592302" y="560387"/>
                  </a:lnTo>
                  <a:lnTo>
                    <a:pt x="595261" y="556031"/>
                  </a:lnTo>
                  <a:close/>
                </a:path>
                <a:path w="1224280" h="900429">
                  <a:moveTo>
                    <a:pt x="612736" y="568985"/>
                  </a:moveTo>
                  <a:lnTo>
                    <a:pt x="609650" y="566724"/>
                  </a:lnTo>
                  <a:lnTo>
                    <a:pt x="606564" y="564464"/>
                  </a:lnTo>
                  <a:lnTo>
                    <a:pt x="603224" y="568528"/>
                  </a:lnTo>
                  <a:lnTo>
                    <a:pt x="609803" y="573366"/>
                  </a:lnTo>
                  <a:lnTo>
                    <a:pt x="612736" y="568985"/>
                  </a:lnTo>
                  <a:close/>
                </a:path>
                <a:path w="1224280" h="900429">
                  <a:moveTo>
                    <a:pt x="630275" y="581863"/>
                  </a:moveTo>
                  <a:lnTo>
                    <a:pt x="627189" y="579602"/>
                  </a:lnTo>
                  <a:lnTo>
                    <a:pt x="624103" y="577342"/>
                  </a:lnTo>
                  <a:lnTo>
                    <a:pt x="620788" y="581431"/>
                  </a:lnTo>
                  <a:lnTo>
                    <a:pt x="627380" y="586270"/>
                  </a:lnTo>
                  <a:lnTo>
                    <a:pt x="630275" y="581863"/>
                  </a:lnTo>
                  <a:close/>
                </a:path>
                <a:path w="1224280" h="900429">
                  <a:moveTo>
                    <a:pt x="647877" y="594652"/>
                  </a:moveTo>
                  <a:lnTo>
                    <a:pt x="644753" y="592442"/>
                  </a:lnTo>
                  <a:lnTo>
                    <a:pt x="641629" y="590232"/>
                  </a:lnTo>
                  <a:lnTo>
                    <a:pt x="638340" y="594360"/>
                  </a:lnTo>
                  <a:lnTo>
                    <a:pt x="645020" y="599071"/>
                  </a:lnTo>
                  <a:lnTo>
                    <a:pt x="647877" y="594652"/>
                  </a:lnTo>
                  <a:close/>
                </a:path>
                <a:path w="1224280" h="900429">
                  <a:moveTo>
                    <a:pt x="665645" y="607212"/>
                  </a:moveTo>
                  <a:lnTo>
                    <a:pt x="662520" y="605002"/>
                  </a:lnTo>
                  <a:lnTo>
                    <a:pt x="659396" y="602792"/>
                  </a:lnTo>
                  <a:lnTo>
                    <a:pt x="656145" y="606933"/>
                  </a:lnTo>
                  <a:lnTo>
                    <a:pt x="662813" y="611657"/>
                  </a:lnTo>
                  <a:lnTo>
                    <a:pt x="665645" y="607212"/>
                  </a:lnTo>
                  <a:close/>
                </a:path>
                <a:path w="1224280" h="900429">
                  <a:moveTo>
                    <a:pt x="683399" y="619772"/>
                  </a:moveTo>
                  <a:lnTo>
                    <a:pt x="680275" y="617562"/>
                  </a:lnTo>
                  <a:lnTo>
                    <a:pt x="677151" y="615353"/>
                  </a:lnTo>
                  <a:lnTo>
                    <a:pt x="673938" y="619518"/>
                  </a:lnTo>
                  <a:lnTo>
                    <a:pt x="680605" y="624243"/>
                  </a:lnTo>
                  <a:lnTo>
                    <a:pt x="683399" y="619772"/>
                  </a:lnTo>
                  <a:close/>
                </a:path>
                <a:path w="1224280" h="900429">
                  <a:moveTo>
                    <a:pt x="701395" y="632002"/>
                  </a:moveTo>
                  <a:lnTo>
                    <a:pt x="698233" y="629856"/>
                  </a:lnTo>
                  <a:lnTo>
                    <a:pt x="695071" y="627710"/>
                  </a:lnTo>
                  <a:lnTo>
                    <a:pt x="691883" y="631901"/>
                  </a:lnTo>
                  <a:lnTo>
                    <a:pt x="698639" y="636498"/>
                  </a:lnTo>
                  <a:lnTo>
                    <a:pt x="701395" y="632002"/>
                  </a:lnTo>
                  <a:close/>
                </a:path>
                <a:path w="1224280" h="900429">
                  <a:moveTo>
                    <a:pt x="719391" y="644220"/>
                  </a:moveTo>
                  <a:lnTo>
                    <a:pt x="716229" y="642073"/>
                  </a:lnTo>
                  <a:lnTo>
                    <a:pt x="713066" y="639927"/>
                  </a:lnTo>
                  <a:lnTo>
                    <a:pt x="709917" y="644144"/>
                  </a:lnTo>
                  <a:lnTo>
                    <a:pt x="716673" y="648741"/>
                  </a:lnTo>
                  <a:lnTo>
                    <a:pt x="719391" y="644220"/>
                  </a:lnTo>
                  <a:close/>
                </a:path>
                <a:path w="1224280" h="900429">
                  <a:moveTo>
                    <a:pt x="737539" y="656209"/>
                  </a:moveTo>
                  <a:lnTo>
                    <a:pt x="734339" y="654126"/>
                  </a:lnTo>
                  <a:lnTo>
                    <a:pt x="731139" y="652043"/>
                  </a:lnTo>
                  <a:lnTo>
                    <a:pt x="728014" y="656285"/>
                  </a:lnTo>
                  <a:lnTo>
                    <a:pt x="734872" y="660755"/>
                  </a:lnTo>
                  <a:lnTo>
                    <a:pt x="737539" y="656209"/>
                  </a:lnTo>
                  <a:close/>
                </a:path>
                <a:path w="1224280" h="900429">
                  <a:moveTo>
                    <a:pt x="755764" y="668083"/>
                  </a:moveTo>
                  <a:lnTo>
                    <a:pt x="752563" y="666000"/>
                  </a:lnTo>
                  <a:lnTo>
                    <a:pt x="749363" y="663917"/>
                  </a:lnTo>
                  <a:lnTo>
                    <a:pt x="746277" y="668185"/>
                  </a:lnTo>
                  <a:lnTo>
                    <a:pt x="753135" y="672655"/>
                  </a:lnTo>
                  <a:lnTo>
                    <a:pt x="755764" y="668083"/>
                  </a:lnTo>
                  <a:close/>
                </a:path>
                <a:path w="1224280" h="900429">
                  <a:moveTo>
                    <a:pt x="774090" y="679805"/>
                  </a:moveTo>
                  <a:lnTo>
                    <a:pt x="770839" y="677786"/>
                  </a:lnTo>
                  <a:lnTo>
                    <a:pt x="767588" y="675767"/>
                  </a:lnTo>
                  <a:lnTo>
                    <a:pt x="764552" y="680072"/>
                  </a:lnTo>
                  <a:lnTo>
                    <a:pt x="771486" y="684390"/>
                  </a:lnTo>
                  <a:lnTo>
                    <a:pt x="774090" y="679805"/>
                  </a:lnTo>
                  <a:close/>
                </a:path>
                <a:path w="1224280" h="900429">
                  <a:moveTo>
                    <a:pt x="792556" y="691324"/>
                  </a:moveTo>
                  <a:lnTo>
                    <a:pt x="789305" y="689305"/>
                  </a:lnTo>
                  <a:lnTo>
                    <a:pt x="786053" y="687285"/>
                  </a:lnTo>
                  <a:lnTo>
                    <a:pt x="783056" y="691616"/>
                  </a:lnTo>
                  <a:lnTo>
                    <a:pt x="789990" y="695934"/>
                  </a:lnTo>
                  <a:lnTo>
                    <a:pt x="792556" y="691324"/>
                  </a:lnTo>
                  <a:close/>
                </a:path>
                <a:path w="1224280" h="900429">
                  <a:moveTo>
                    <a:pt x="811047" y="702767"/>
                  </a:moveTo>
                  <a:lnTo>
                    <a:pt x="807758" y="700811"/>
                  </a:lnTo>
                  <a:lnTo>
                    <a:pt x="804506" y="698792"/>
                  </a:lnTo>
                  <a:lnTo>
                    <a:pt x="801547" y="703148"/>
                  </a:lnTo>
                  <a:lnTo>
                    <a:pt x="805014" y="705307"/>
                  </a:lnTo>
                  <a:lnTo>
                    <a:pt x="808532" y="707402"/>
                  </a:lnTo>
                  <a:lnTo>
                    <a:pt x="811047" y="702767"/>
                  </a:lnTo>
                  <a:close/>
                </a:path>
                <a:path w="1224280" h="900429">
                  <a:moveTo>
                    <a:pt x="829741" y="713892"/>
                  </a:moveTo>
                  <a:lnTo>
                    <a:pt x="826452" y="711936"/>
                  </a:lnTo>
                  <a:lnTo>
                    <a:pt x="823163" y="709980"/>
                  </a:lnTo>
                  <a:lnTo>
                    <a:pt x="820242" y="714362"/>
                  </a:lnTo>
                  <a:lnTo>
                    <a:pt x="827265" y="718553"/>
                  </a:lnTo>
                  <a:lnTo>
                    <a:pt x="829741" y="713892"/>
                  </a:lnTo>
                  <a:close/>
                </a:path>
                <a:path w="1224280" h="900429">
                  <a:moveTo>
                    <a:pt x="848436" y="725030"/>
                  </a:moveTo>
                  <a:lnTo>
                    <a:pt x="845146" y="723074"/>
                  </a:lnTo>
                  <a:lnTo>
                    <a:pt x="841857" y="721118"/>
                  </a:lnTo>
                  <a:lnTo>
                    <a:pt x="838987" y="725525"/>
                  </a:lnTo>
                  <a:lnTo>
                    <a:pt x="846010" y="729703"/>
                  </a:lnTo>
                  <a:lnTo>
                    <a:pt x="848436" y="725030"/>
                  </a:lnTo>
                  <a:close/>
                </a:path>
                <a:path w="1224280" h="900429">
                  <a:moveTo>
                    <a:pt x="867346" y="735774"/>
                  </a:moveTo>
                  <a:lnTo>
                    <a:pt x="864019" y="733882"/>
                  </a:lnTo>
                  <a:lnTo>
                    <a:pt x="860691" y="731989"/>
                  </a:lnTo>
                  <a:lnTo>
                    <a:pt x="857859" y="736434"/>
                  </a:lnTo>
                  <a:lnTo>
                    <a:pt x="864958" y="740473"/>
                  </a:lnTo>
                  <a:lnTo>
                    <a:pt x="867346" y="735774"/>
                  </a:lnTo>
                  <a:close/>
                </a:path>
                <a:path w="1224280" h="900429">
                  <a:moveTo>
                    <a:pt x="886256" y="746518"/>
                  </a:moveTo>
                  <a:lnTo>
                    <a:pt x="882929" y="744626"/>
                  </a:lnTo>
                  <a:lnTo>
                    <a:pt x="879602" y="742734"/>
                  </a:lnTo>
                  <a:lnTo>
                    <a:pt x="876808" y="747204"/>
                  </a:lnTo>
                  <a:lnTo>
                    <a:pt x="883920" y="751243"/>
                  </a:lnTo>
                  <a:lnTo>
                    <a:pt x="886256" y="746518"/>
                  </a:lnTo>
                  <a:close/>
                </a:path>
                <a:path w="1224280" h="900429">
                  <a:moveTo>
                    <a:pt x="905357" y="756907"/>
                  </a:moveTo>
                  <a:lnTo>
                    <a:pt x="901992" y="755091"/>
                  </a:lnTo>
                  <a:lnTo>
                    <a:pt x="898626" y="753275"/>
                  </a:lnTo>
                  <a:lnTo>
                    <a:pt x="895883" y="757770"/>
                  </a:lnTo>
                  <a:lnTo>
                    <a:pt x="903071" y="761657"/>
                  </a:lnTo>
                  <a:lnTo>
                    <a:pt x="905357" y="756907"/>
                  </a:lnTo>
                  <a:close/>
                </a:path>
                <a:path w="1224280" h="900429">
                  <a:moveTo>
                    <a:pt x="924496" y="767245"/>
                  </a:moveTo>
                  <a:lnTo>
                    <a:pt x="921131" y="765429"/>
                  </a:lnTo>
                  <a:lnTo>
                    <a:pt x="917765" y="763612"/>
                  </a:lnTo>
                  <a:lnTo>
                    <a:pt x="915060" y="768134"/>
                  </a:lnTo>
                  <a:lnTo>
                    <a:pt x="922261" y="772020"/>
                  </a:lnTo>
                  <a:lnTo>
                    <a:pt x="924496" y="767245"/>
                  </a:lnTo>
                  <a:close/>
                </a:path>
                <a:path w="1224280" h="900429">
                  <a:moveTo>
                    <a:pt x="943787" y="777265"/>
                  </a:moveTo>
                  <a:lnTo>
                    <a:pt x="940384" y="775525"/>
                  </a:lnTo>
                  <a:lnTo>
                    <a:pt x="936980" y="773785"/>
                  </a:lnTo>
                  <a:lnTo>
                    <a:pt x="934326" y="778332"/>
                  </a:lnTo>
                  <a:lnTo>
                    <a:pt x="941603" y="782066"/>
                  </a:lnTo>
                  <a:lnTo>
                    <a:pt x="943787" y="777265"/>
                  </a:lnTo>
                  <a:close/>
                </a:path>
                <a:path w="1224280" h="900429">
                  <a:moveTo>
                    <a:pt x="963155" y="787184"/>
                  </a:moveTo>
                  <a:lnTo>
                    <a:pt x="959751" y="785444"/>
                  </a:lnTo>
                  <a:lnTo>
                    <a:pt x="956348" y="783704"/>
                  </a:lnTo>
                  <a:lnTo>
                    <a:pt x="953744" y="788276"/>
                  </a:lnTo>
                  <a:lnTo>
                    <a:pt x="961009" y="792010"/>
                  </a:lnTo>
                  <a:lnTo>
                    <a:pt x="963155" y="787184"/>
                  </a:lnTo>
                  <a:close/>
                </a:path>
                <a:path w="1224280" h="900429">
                  <a:moveTo>
                    <a:pt x="982649" y="796823"/>
                  </a:moveTo>
                  <a:lnTo>
                    <a:pt x="979208" y="795159"/>
                  </a:lnTo>
                  <a:lnTo>
                    <a:pt x="975766" y="793496"/>
                  </a:lnTo>
                  <a:lnTo>
                    <a:pt x="973201" y="798093"/>
                  </a:lnTo>
                  <a:lnTo>
                    <a:pt x="980567" y="801662"/>
                  </a:lnTo>
                  <a:lnTo>
                    <a:pt x="982649" y="796823"/>
                  </a:lnTo>
                  <a:close/>
                </a:path>
                <a:path w="1224280" h="900429">
                  <a:moveTo>
                    <a:pt x="1002220" y="806310"/>
                  </a:moveTo>
                  <a:lnTo>
                    <a:pt x="998778" y="804646"/>
                  </a:lnTo>
                  <a:lnTo>
                    <a:pt x="995337" y="802982"/>
                  </a:lnTo>
                  <a:lnTo>
                    <a:pt x="992835" y="807605"/>
                  </a:lnTo>
                  <a:lnTo>
                    <a:pt x="1000188" y="811174"/>
                  </a:lnTo>
                  <a:lnTo>
                    <a:pt x="1002220" y="806310"/>
                  </a:lnTo>
                  <a:close/>
                </a:path>
                <a:path w="1224280" h="900429">
                  <a:moveTo>
                    <a:pt x="1021918" y="815517"/>
                  </a:moveTo>
                  <a:lnTo>
                    <a:pt x="1018438" y="813930"/>
                  </a:lnTo>
                  <a:lnTo>
                    <a:pt x="1014958" y="812342"/>
                  </a:lnTo>
                  <a:lnTo>
                    <a:pt x="1012507" y="817003"/>
                  </a:lnTo>
                  <a:lnTo>
                    <a:pt x="1019937" y="820407"/>
                  </a:lnTo>
                  <a:lnTo>
                    <a:pt x="1021918" y="815517"/>
                  </a:lnTo>
                  <a:close/>
                </a:path>
                <a:path w="1224280" h="900429">
                  <a:moveTo>
                    <a:pt x="1041692" y="824572"/>
                  </a:moveTo>
                  <a:lnTo>
                    <a:pt x="1038212" y="822985"/>
                  </a:lnTo>
                  <a:lnTo>
                    <a:pt x="1034732" y="821397"/>
                  </a:lnTo>
                  <a:lnTo>
                    <a:pt x="1032332" y="826084"/>
                  </a:lnTo>
                  <a:lnTo>
                    <a:pt x="1039761" y="829487"/>
                  </a:lnTo>
                  <a:lnTo>
                    <a:pt x="1041692" y="824572"/>
                  </a:lnTo>
                  <a:close/>
                </a:path>
                <a:path w="1224280" h="900429">
                  <a:moveTo>
                    <a:pt x="1061580" y="833335"/>
                  </a:moveTo>
                  <a:lnTo>
                    <a:pt x="1058075" y="831824"/>
                  </a:lnTo>
                  <a:lnTo>
                    <a:pt x="1054569" y="830313"/>
                  </a:lnTo>
                  <a:lnTo>
                    <a:pt x="1052207" y="835025"/>
                  </a:lnTo>
                  <a:lnTo>
                    <a:pt x="1059726" y="838263"/>
                  </a:lnTo>
                  <a:lnTo>
                    <a:pt x="1061580" y="833335"/>
                  </a:lnTo>
                  <a:close/>
                </a:path>
                <a:path w="1224280" h="900429">
                  <a:moveTo>
                    <a:pt x="1081557" y="841933"/>
                  </a:moveTo>
                  <a:lnTo>
                    <a:pt x="1078052" y="840422"/>
                  </a:lnTo>
                  <a:lnTo>
                    <a:pt x="1074547" y="838911"/>
                  </a:lnTo>
                  <a:lnTo>
                    <a:pt x="1072248" y="843648"/>
                  </a:lnTo>
                  <a:lnTo>
                    <a:pt x="1079754" y="846886"/>
                  </a:lnTo>
                  <a:lnTo>
                    <a:pt x="1081557" y="841933"/>
                  </a:lnTo>
                  <a:close/>
                </a:path>
                <a:path w="1224280" h="900429">
                  <a:moveTo>
                    <a:pt x="1101661" y="850226"/>
                  </a:moveTo>
                  <a:lnTo>
                    <a:pt x="1098118" y="848791"/>
                  </a:lnTo>
                  <a:lnTo>
                    <a:pt x="1094574" y="847356"/>
                  </a:lnTo>
                  <a:lnTo>
                    <a:pt x="1092327" y="852131"/>
                  </a:lnTo>
                  <a:lnTo>
                    <a:pt x="1099908" y="855192"/>
                  </a:lnTo>
                  <a:lnTo>
                    <a:pt x="1101661" y="850226"/>
                  </a:lnTo>
                  <a:close/>
                </a:path>
                <a:path w="1224280" h="900429">
                  <a:moveTo>
                    <a:pt x="1121829" y="858354"/>
                  </a:moveTo>
                  <a:lnTo>
                    <a:pt x="1118285" y="856919"/>
                  </a:lnTo>
                  <a:lnTo>
                    <a:pt x="1114742" y="855497"/>
                  </a:lnTo>
                  <a:lnTo>
                    <a:pt x="1112558" y="860285"/>
                  </a:lnTo>
                  <a:lnTo>
                    <a:pt x="1120140" y="863346"/>
                  </a:lnTo>
                  <a:lnTo>
                    <a:pt x="1121829" y="858354"/>
                  </a:lnTo>
                  <a:close/>
                </a:path>
                <a:path w="1224280" h="900429">
                  <a:moveTo>
                    <a:pt x="1142136" y="866140"/>
                  </a:moveTo>
                  <a:lnTo>
                    <a:pt x="1138555" y="864793"/>
                  </a:lnTo>
                  <a:lnTo>
                    <a:pt x="1134973" y="863447"/>
                  </a:lnTo>
                  <a:lnTo>
                    <a:pt x="1132852" y="868273"/>
                  </a:lnTo>
                  <a:lnTo>
                    <a:pt x="1140498" y="871143"/>
                  </a:lnTo>
                  <a:lnTo>
                    <a:pt x="1142136" y="866140"/>
                  </a:lnTo>
                  <a:close/>
                </a:path>
                <a:path w="1224280" h="900429">
                  <a:moveTo>
                    <a:pt x="1162494" y="873798"/>
                  </a:moveTo>
                  <a:lnTo>
                    <a:pt x="1158913" y="872451"/>
                  </a:lnTo>
                  <a:lnTo>
                    <a:pt x="1155331" y="871105"/>
                  </a:lnTo>
                  <a:lnTo>
                    <a:pt x="1153274" y="875957"/>
                  </a:lnTo>
                  <a:lnTo>
                    <a:pt x="1160919" y="878827"/>
                  </a:lnTo>
                  <a:lnTo>
                    <a:pt x="1162494" y="873798"/>
                  </a:lnTo>
                  <a:close/>
                </a:path>
                <a:path w="1224280" h="900429">
                  <a:moveTo>
                    <a:pt x="1182979" y="881049"/>
                  </a:moveTo>
                  <a:lnTo>
                    <a:pt x="1179372" y="879792"/>
                  </a:lnTo>
                  <a:lnTo>
                    <a:pt x="1175766" y="878535"/>
                  </a:lnTo>
                  <a:lnTo>
                    <a:pt x="1173759" y="883399"/>
                  </a:lnTo>
                  <a:lnTo>
                    <a:pt x="1181481" y="886104"/>
                  </a:lnTo>
                  <a:lnTo>
                    <a:pt x="1182979" y="881049"/>
                  </a:lnTo>
                  <a:close/>
                </a:path>
                <a:path w="1224280" h="900429">
                  <a:moveTo>
                    <a:pt x="1203515" y="888225"/>
                  </a:moveTo>
                  <a:lnTo>
                    <a:pt x="1199908" y="886968"/>
                  </a:lnTo>
                  <a:lnTo>
                    <a:pt x="1196301" y="885710"/>
                  </a:lnTo>
                  <a:lnTo>
                    <a:pt x="1194358" y="890600"/>
                  </a:lnTo>
                  <a:lnTo>
                    <a:pt x="1202080" y="893305"/>
                  </a:lnTo>
                  <a:lnTo>
                    <a:pt x="1203515" y="888225"/>
                  </a:lnTo>
                  <a:close/>
                </a:path>
                <a:path w="1224280" h="900429">
                  <a:moveTo>
                    <a:pt x="1224191" y="894943"/>
                  </a:moveTo>
                  <a:lnTo>
                    <a:pt x="1220558" y="893762"/>
                  </a:lnTo>
                  <a:lnTo>
                    <a:pt x="1216926" y="892594"/>
                  </a:lnTo>
                  <a:lnTo>
                    <a:pt x="1215047" y="897509"/>
                  </a:lnTo>
                  <a:lnTo>
                    <a:pt x="1222819" y="900023"/>
                  </a:lnTo>
                  <a:lnTo>
                    <a:pt x="1224191" y="8949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 descr=""/>
            <p:cNvSpPr/>
            <p:nvPr/>
          </p:nvSpPr>
          <p:spPr>
            <a:xfrm>
              <a:off x="2020862" y="6230823"/>
              <a:ext cx="393065" cy="81280"/>
            </a:xfrm>
            <a:custGeom>
              <a:avLst/>
              <a:gdLst/>
              <a:ahLst/>
              <a:cxnLst/>
              <a:rect l="l" t="t" r="r" b="b"/>
              <a:pathLst>
                <a:path w="393064" h="81279">
                  <a:moveTo>
                    <a:pt x="9144" y="2349"/>
                  </a:moveTo>
                  <a:lnTo>
                    <a:pt x="5511" y="1168"/>
                  </a:lnTo>
                  <a:lnTo>
                    <a:pt x="1879" y="0"/>
                  </a:lnTo>
                  <a:lnTo>
                    <a:pt x="0" y="4914"/>
                  </a:lnTo>
                  <a:lnTo>
                    <a:pt x="7772" y="7429"/>
                  </a:lnTo>
                  <a:lnTo>
                    <a:pt x="9144" y="2349"/>
                  </a:lnTo>
                  <a:close/>
                </a:path>
                <a:path w="393064" h="81279">
                  <a:moveTo>
                    <a:pt x="29845" y="9004"/>
                  </a:moveTo>
                  <a:lnTo>
                    <a:pt x="26200" y="7848"/>
                  </a:lnTo>
                  <a:lnTo>
                    <a:pt x="22567" y="6680"/>
                  </a:lnTo>
                  <a:lnTo>
                    <a:pt x="20751" y="11620"/>
                  </a:lnTo>
                  <a:lnTo>
                    <a:pt x="24638" y="12877"/>
                  </a:lnTo>
                  <a:lnTo>
                    <a:pt x="28536" y="14109"/>
                  </a:lnTo>
                  <a:lnTo>
                    <a:pt x="29845" y="9004"/>
                  </a:lnTo>
                  <a:close/>
                </a:path>
                <a:path w="393064" h="81279">
                  <a:moveTo>
                    <a:pt x="50685" y="15151"/>
                  </a:moveTo>
                  <a:lnTo>
                    <a:pt x="47028" y="14071"/>
                  </a:lnTo>
                  <a:lnTo>
                    <a:pt x="43357" y="12979"/>
                  </a:lnTo>
                  <a:lnTo>
                    <a:pt x="41617" y="17957"/>
                  </a:lnTo>
                  <a:lnTo>
                    <a:pt x="49453" y="20281"/>
                  </a:lnTo>
                  <a:lnTo>
                    <a:pt x="50685" y="15151"/>
                  </a:lnTo>
                  <a:close/>
                </a:path>
                <a:path w="393064" h="81279">
                  <a:moveTo>
                    <a:pt x="71564" y="21196"/>
                  </a:moveTo>
                  <a:lnTo>
                    <a:pt x="67881" y="20205"/>
                  </a:lnTo>
                  <a:lnTo>
                    <a:pt x="64198" y="19177"/>
                  </a:lnTo>
                  <a:lnTo>
                    <a:pt x="62509" y="24168"/>
                  </a:lnTo>
                  <a:lnTo>
                    <a:pt x="66459" y="25273"/>
                  </a:lnTo>
                  <a:lnTo>
                    <a:pt x="70396" y="26339"/>
                  </a:lnTo>
                  <a:lnTo>
                    <a:pt x="71564" y="21196"/>
                  </a:lnTo>
                  <a:close/>
                </a:path>
                <a:path w="393064" h="81279">
                  <a:moveTo>
                    <a:pt x="92557" y="26873"/>
                  </a:moveTo>
                  <a:lnTo>
                    <a:pt x="88874" y="25882"/>
                  </a:lnTo>
                  <a:lnTo>
                    <a:pt x="85191" y="24892"/>
                  </a:lnTo>
                  <a:lnTo>
                    <a:pt x="83566" y="29895"/>
                  </a:lnTo>
                  <a:lnTo>
                    <a:pt x="91465" y="32029"/>
                  </a:lnTo>
                  <a:lnTo>
                    <a:pt x="92557" y="26873"/>
                  </a:lnTo>
                  <a:close/>
                </a:path>
                <a:path w="393064" h="81279">
                  <a:moveTo>
                    <a:pt x="113614" y="32308"/>
                  </a:moveTo>
                  <a:lnTo>
                    <a:pt x="109905" y="31407"/>
                  </a:lnTo>
                  <a:lnTo>
                    <a:pt x="106197" y="30505"/>
                  </a:lnTo>
                  <a:lnTo>
                    <a:pt x="104635" y="35534"/>
                  </a:lnTo>
                  <a:lnTo>
                    <a:pt x="112585" y="37477"/>
                  </a:lnTo>
                  <a:lnTo>
                    <a:pt x="113614" y="32308"/>
                  </a:lnTo>
                  <a:close/>
                </a:path>
                <a:path w="393064" h="81279">
                  <a:moveTo>
                    <a:pt x="134721" y="37465"/>
                  </a:moveTo>
                  <a:lnTo>
                    <a:pt x="131013" y="36563"/>
                  </a:lnTo>
                  <a:lnTo>
                    <a:pt x="127304" y="35661"/>
                  </a:lnTo>
                  <a:lnTo>
                    <a:pt x="125818" y="40716"/>
                  </a:lnTo>
                  <a:lnTo>
                    <a:pt x="133769" y="42646"/>
                  </a:lnTo>
                  <a:lnTo>
                    <a:pt x="134721" y="37465"/>
                  </a:lnTo>
                  <a:close/>
                </a:path>
                <a:path w="393064" h="81279">
                  <a:moveTo>
                    <a:pt x="155930" y="42291"/>
                  </a:moveTo>
                  <a:lnTo>
                    <a:pt x="152196" y="41478"/>
                  </a:lnTo>
                  <a:lnTo>
                    <a:pt x="148463" y="40665"/>
                  </a:lnTo>
                  <a:lnTo>
                    <a:pt x="147053" y="45745"/>
                  </a:lnTo>
                  <a:lnTo>
                    <a:pt x="155041" y="47485"/>
                  </a:lnTo>
                  <a:lnTo>
                    <a:pt x="155930" y="42291"/>
                  </a:lnTo>
                  <a:close/>
                </a:path>
                <a:path w="393064" h="81279">
                  <a:moveTo>
                    <a:pt x="177177" y="46926"/>
                  </a:moveTo>
                  <a:lnTo>
                    <a:pt x="173443" y="46113"/>
                  </a:lnTo>
                  <a:lnTo>
                    <a:pt x="169710" y="45300"/>
                  </a:lnTo>
                  <a:lnTo>
                    <a:pt x="168363" y="50393"/>
                  </a:lnTo>
                  <a:lnTo>
                    <a:pt x="176364" y="52133"/>
                  </a:lnTo>
                  <a:lnTo>
                    <a:pt x="177177" y="46926"/>
                  </a:lnTo>
                  <a:close/>
                </a:path>
                <a:path w="393064" h="81279">
                  <a:moveTo>
                    <a:pt x="198501" y="51104"/>
                  </a:moveTo>
                  <a:lnTo>
                    <a:pt x="194754" y="50380"/>
                  </a:lnTo>
                  <a:lnTo>
                    <a:pt x="191008" y="49657"/>
                  </a:lnTo>
                  <a:lnTo>
                    <a:pt x="189725" y="54775"/>
                  </a:lnTo>
                  <a:lnTo>
                    <a:pt x="197764" y="56324"/>
                  </a:lnTo>
                  <a:lnTo>
                    <a:pt x="198501" y="51104"/>
                  </a:lnTo>
                  <a:close/>
                </a:path>
                <a:path w="393064" h="81279">
                  <a:moveTo>
                    <a:pt x="219862" y="55168"/>
                  </a:moveTo>
                  <a:lnTo>
                    <a:pt x="216103" y="54495"/>
                  </a:lnTo>
                  <a:lnTo>
                    <a:pt x="212356" y="53771"/>
                  </a:lnTo>
                  <a:lnTo>
                    <a:pt x="211150" y="58902"/>
                  </a:lnTo>
                  <a:lnTo>
                    <a:pt x="215163" y="59677"/>
                  </a:lnTo>
                  <a:lnTo>
                    <a:pt x="219189" y="60388"/>
                  </a:lnTo>
                  <a:lnTo>
                    <a:pt x="219862" y="55168"/>
                  </a:lnTo>
                  <a:close/>
                </a:path>
                <a:path w="393064" h="81279">
                  <a:moveTo>
                    <a:pt x="241312" y="58750"/>
                  </a:moveTo>
                  <a:lnTo>
                    <a:pt x="237540" y="58115"/>
                  </a:lnTo>
                  <a:lnTo>
                    <a:pt x="233768" y="57480"/>
                  </a:lnTo>
                  <a:lnTo>
                    <a:pt x="232638" y="62636"/>
                  </a:lnTo>
                  <a:lnTo>
                    <a:pt x="240715" y="63982"/>
                  </a:lnTo>
                  <a:lnTo>
                    <a:pt x="241312" y="58750"/>
                  </a:lnTo>
                  <a:close/>
                </a:path>
                <a:path w="393064" h="81279">
                  <a:moveTo>
                    <a:pt x="262775" y="62128"/>
                  </a:moveTo>
                  <a:lnTo>
                    <a:pt x="258991" y="61595"/>
                  </a:lnTo>
                  <a:lnTo>
                    <a:pt x="255206" y="61061"/>
                  </a:lnTo>
                  <a:lnTo>
                    <a:pt x="254152" y="66217"/>
                  </a:lnTo>
                  <a:lnTo>
                    <a:pt x="262255" y="67373"/>
                  </a:lnTo>
                  <a:lnTo>
                    <a:pt x="262775" y="62128"/>
                  </a:lnTo>
                  <a:close/>
                </a:path>
                <a:path w="393064" h="81279">
                  <a:moveTo>
                    <a:pt x="284302" y="65189"/>
                  </a:moveTo>
                  <a:lnTo>
                    <a:pt x="280517" y="64655"/>
                  </a:lnTo>
                  <a:lnTo>
                    <a:pt x="276733" y="64122"/>
                  </a:lnTo>
                  <a:lnTo>
                    <a:pt x="275755" y="69291"/>
                  </a:lnTo>
                  <a:lnTo>
                    <a:pt x="283845" y="70446"/>
                  </a:lnTo>
                  <a:lnTo>
                    <a:pt x="284302" y="65189"/>
                  </a:lnTo>
                  <a:close/>
                </a:path>
                <a:path w="393064" h="81279">
                  <a:moveTo>
                    <a:pt x="305866" y="67906"/>
                  </a:moveTo>
                  <a:lnTo>
                    <a:pt x="302069" y="67462"/>
                  </a:lnTo>
                  <a:lnTo>
                    <a:pt x="298272" y="67017"/>
                  </a:lnTo>
                  <a:lnTo>
                    <a:pt x="297370" y="72212"/>
                  </a:lnTo>
                  <a:lnTo>
                    <a:pt x="305485" y="73164"/>
                  </a:lnTo>
                  <a:lnTo>
                    <a:pt x="305866" y="67906"/>
                  </a:lnTo>
                  <a:close/>
                </a:path>
                <a:path w="393064" h="81279">
                  <a:moveTo>
                    <a:pt x="327456" y="70446"/>
                  </a:moveTo>
                  <a:lnTo>
                    <a:pt x="323659" y="70002"/>
                  </a:lnTo>
                  <a:lnTo>
                    <a:pt x="319862" y="69557"/>
                  </a:lnTo>
                  <a:lnTo>
                    <a:pt x="319024" y="74752"/>
                  </a:lnTo>
                  <a:lnTo>
                    <a:pt x="327152" y="75717"/>
                  </a:lnTo>
                  <a:lnTo>
                    <a:pt x="327456" y="70446"/>
                  </a:lnTo>
                  <a:close/>
                </a:path>
                <a:path w="393064" h="81279">
                  <a:moveTo>
                    <a:pt x="349110" y="72491"/>
                  </a:moveTo>
                  <a:lnTo>
                    <a:pt x="345300" y="72136"/>
                  </a:lnTo>
                  <a:lnTo>
                    <a:pt x="341490" y="71780"/>
                  </a:lnTo>
                  <a:lnTo>
                    <a:pt x="340728" y="77000"/>
                  </a:lnTo>
                  <a:lnTo>
                    <a:pt x="348881" y="77749"/>
                  </a:lnTo>
                  <a:lnTo>
                    <a:pt x="349110" y="72491"/>
                  </a:lnTo>
                  <a:close/>
                </a:path>
                <a:path w="393064" h="81279">
                  <a:moveTo>
                    <a:pt x="370763" y="74371"/>
                  </a:moveTo>
                  <a:lnTo>
                    <a:pt x="366953" y="74104"/>
                  </a:lnTo>
                  <a:lnTo>
                    <a:pt x="363143" y="73825"/>
                  </a:lnTo>
                  <a:lnTo>
                    <a:pt x="362458" y="79044"/>
                  </a:lnTo>
                  <a:lnTo>
                    <a:pt x="366534" y="79349"/>
                  </a:lnTo>
                  <a:lnTo>
                    <a:pt x="370611" y="79629"/>
                  </a:lnTo>
                  <a:lnTo>
                    <a:pt x="370763" y="74371"/>
                  </a:lnTo>
                  <a:close/>
                </a:path>
                <a:path w="393064" h="81279">
                  <a:moveTo>
                    <a:pt x="392442" y="75869"/>
                  </a:moveTo>
                  <a:lnTo>
                    <a:pt x="388632" y="75603"/>
                  </a:lnTo>
                  <a:lnTo>
                    <a:pt x="384822" y="75336"/>
                  </a:lnTo>
                  <a:lnTo>
                    <a:pt x="384213" y="80568"/>
                  </a:lnTo>
                  <a:lnTo>
                    <a:pt x="392366" y="81140"/>
                  </a:lnTo>
                  <a:lnTo>
                    <a:pt x="392442" y="758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 descr=""/>
            <p:cNvSpPr/>
            <p:nvPr/>
          </p:nvSpPr>
          <p:spPr>
            <a:xfrm>
              <a:off x="2426848" y="6310906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 h="0">
                  <a:moveTo>
                    <a:pt x="0" y="0"/>
                  </a:moveTo>
                  <a:lnTo>
                    <a:pt x="182571" y="0"/>
                  </a:lnTo>
                </a:path>
              </a:pathLst>
            </a:custGeom>
            <a:ln w="821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 descr=""/>
            <p:cNvSpPr/>
            <p:nvPr/>
          </p:nvSpPr>
          <p:spPr>
            <a:xfrm>
              <a:off x="2622918" y="5784227"/>
              <a:ext cx="1431290" cy="527050"/>
            </a:xfrm>
            <a:custGeom>
              <a:avLst/>
              <a:gdLst/>
              <a:ahLst/>
              <a:cxnLst/>
              <a:rect l="l" t="t" r="r" b="b"/>
              <a:pathLst>
                <a:path w="1431289" h="527050">
                  <a:moveTo>
                    <a:pt x="8267" y="526326"/>
                  </a:moveTo>
                  <a:lnTo>
                    <a:pt x="7620" y="521106"/>
                  </a:lnTo>
                  <a:lnTo>
                    <a:pt x="3810" y="521360"/>
                  </a:lnTo>
                  <a:lnTo>
                    <a:pt x="0" y="521614"/>
                  </a:lnTo>
                  <a:lnTo>
                    <a:pt x="101" y="526884"/>
                  </a:lnTo>
                  <a:lnTo>
                    <a:pt x="8267" y="526326"/>
                  </a:lnTo>
                  <a:close/>
                </a:path>
                <a:path w="1431289" h="527050">
                  <a:moveTo>
                    <a:pt x="29997" y="524535"/>
                  </a:moveTo>
                  <a:lnTo>
                    <a:pt x="29286" y="519315"/>
                  </a:lnTo>
                  <a:lnTo>
                    <a:pt x="25476" y="519658"/>
                  </a:lnTo>
                  <a:lnTo>
                    <a:pt x="21666" y="520001"/>
                  </a:lnTo>
                  <a:lnTo>
                    <a:pt x="21844" y="525272"/>
                  </a:lnTo>
                  <a:lnTo>
                    <a:pt x="29997" y="524535"/>
                  </a:lnTo>
                  <a:close/>
                </a:path>
                <a:path w="1431289" h="527050">
                  <a:moveTo>
                    <a:pt x="51727" y="522605"/>
                  </a:moveTo>
                  <a:lnTo>
                    <a:pt x="50952" y="517385"/>
                  </a:lnTo>
                  <a:lnTo>
                    <a:pt x="47142" y="517728"/>
                  </a:lnTo>
                  <a:lnTo>
                    <a:pt x="43332" y="518071"/>
                  </a:lnTo>
                  <a:lnTo>
                    <a:pt x="43586" y="523328"/>
                  </a:lnTo>
                  <a:lnTo>
                    <a:pt x="51727" y="522605"/>
                  </a:lnTo>
                  <a:close/>
                </a:path>
                <a:path w="1431289" h="527050">
                  <a:moveTo>
                    <a:pt x="73406" y="520204"/>
                  </a:moveTo>
                  <a:lnTo>
                    <a:pt x="72555" y="514997"/>
                  </a:lnTo>
                  <a:lnTo>
                    <a:pt x="68757" y="515416"/>
                  </a:lnTo>
                  <a:lnTo>
                    <a:pt x="64960" y="515835"/>
                  </a:lnTo>
                  <a:lnTo>
                    <a:pt x="65278" y="521093"/>
                  </a:lnTo>
                  <a:lnTo>
                    <a:pt x="73406" y="520204"/>
                  </a:lnTo>
                  <a:close/>
                </a:path>
                <a:path w="1431289" h="527050">
                  <a:moveTo>
                    <a:pt x="95059" y="517626"/>
                  </a:moveTo>
                  <a:lnTo>
                    <a:pt x="94145" y="512445"/>
                  </a:lnTo>
                  <a:lnTo>
                    <a:pt x="90360" y="512940"/>
                  </a:lnTo>
                  <a:lnTo>
                    <a:pt x="86575" y="513435"/>
                  </a:lnTo>
                  <a:lnTo>
                    <a:pt x="86956" y="518693"/>
                  </a:lnTo>
                  <a:lnTo>
                    <a:pt x="95059" y="517626"/>
                  </a:lnTo>
                  <a:close/>
                </a:path>
                <a:path w="1431289" h="527050">
                  <a:moveTo>
                    <a:pt x="116674" y="514794"/>
                  </a:moveTo>
                  <a:lnTo>
                    <a:pt x="115697" y="509612"/>
                  </a:lnTo>
                  <a:lnTo>
                    <a:pt x="111912" y="510108"/>
                  </a:lnTo>
                  <a:lnTo>
                    <a:pt x="108127" y="510603"/>
                  </a:lnTo>
                  <a:lnTo>
                    <a:pt x="108572" y="515861"/>
                  </a:lnTo>
                  <a:lnTo>
                    <a:pt x="116674" y="514794"/>
                  </a:lnTo>
                  <a:close/>
                </a:path>
                <a:path w="1431289" h="527050">
                  <a:moveTo>
                    <a:pt x="138252" y="511632"/>
                  </a:moveTo>
                  <a:lnTo>
                    <a:pt x="137223" y="506463"/>
                  </a:lnTo>
                  <a:lnTo>
                    <a:pt x="133438" y="507034"/>
                  </a:lnTo>
                  <a:lnTo>
                    <a:pt x="129654" y="507606"/>
                  </a:lnTo>
                  <a:lnTo>
                    <a:pt x="130175" y="512851"/>
                  </a:lnTo>
                  <a:lnTo>
                    <a:pt x="138252" y="511632"/>
                  </a:lnTo>
                  <a:close/>
                </a:path>
                <a:path w="1431289" h="527050">
                  <a:moveTo>
                    <a:pt x="159816" y="508342"/>
                  </a:moveTo>
                  <a:lnTo>
                    <a:pt x="158711" y="503186"/>
                  </a:lnTo>
                  <a:lnTo>
                    <a:pt x="154940" y="503783"/>
                  </a:lnTo>
                  <a:lnTo>
                    <a:pt x="151155" y="504355"/>
                  </a:lnTo>
                  <a:lnTo>
                    <a:pt x="151726" y="509587"/>
                  </a:lnTo>
                  <a:lnTo>
                    <a:pt x="155778" y="508977"/>
                  </a:lnTo>
                  <a:lnTo>
                    <a:pt x="159816" y="508342"/>
                  </a:lnTo>
                  <a:close/>
                </a:path>
                <a:path w="1431289" h="527050">
                  <a:moveTo>
                    <a:pt x="181317" y="504647"/>
                  </a:moveTo>
                  <a:lnTo>
                    <a:pt x="180162" y="499503"/>
                  </a:lnTo>
                  <a:lnTo>
                    <a:pt x="176390" y="500151"/>
                  </a:lnTo>
                  <a:lnTo>
                    <a:pt x="172618" y="500799"/>
                  </a:lnTo>
                  <a:lnTo>
                    <a:pt x="173253" y="506031"/>
                  </a:lnTo>
                  <a:lnTo>
                    <a:pt x="181317" y="504647"/>
                  </a:lnTo>
                  <a:close/>
                </a:path>
                <a:path w="1431289" h="527050">
                  <a:moveTo>
                    <a:pt x="202768" y="500773"/>
                  </a:moveTo>
                  <a:lnTo>
                    <a:pt x="201561" y="495655"/>
                  </a:lnTo>
                  <a:lnTo>
                    <a:pt x="197802" y="496366"/>
                  </a:lnTo>
                  <a:lnTo>
                    <a:pt x="194043" y="497078"/>
                  </a:lnTo>
                  <a:lnTo>
                    <a:pt x="194741" y="502310"/>
                  </a:lnTo>
                  <a:lnTo>
                    <a:pt x="202768" y="500773"/>
                  </a:lnTo>
                  <a:close/>
                </a:path>
                <a:path w="1431289" h="527050">
                  <a:moveTo>
                    <a:pt x="224193" y="496697"/>
                  </a:moveTo>
                  <a:lnTo>
                    <a:pt x="222923" y="491591"/>
                  </a:lnTo>
                  <a:lnTo>
                    <a:pt x="219163" y="492302"/>
                  </a:lnTo>
                  <a:lnTo>
                    <a:pt x="215404" y="493014"/>
                  </a:lnTo>
                  <a:lnTo>
                    <a:pt x="216154" y="498233"/>
                  </a:lnTo>
                  <a:lnTo>
                    <a:pt x="224193" y="496697"/>
                  </a:lnTo>
                  <a:close/>
                </a:path>
                <a:path w="1431289" h="527050">
                  <a:moveTo>
                    <a:pt x="245541" y="492302"/>
                  </a:moveTo>
                  <a:lnTo>
                    <a:pt x="244221" y="487197"/>
                  </a:lnTo>
                  <a:lnTo>
                    <a:pt x="240474" y="487984"/>
                  </a:lnTo>
                  <a:lnTo>
                    <a:pt x="236728" y="488772"/>
                  </a:lnTo>
                  <a:lnTo>
                    <a:pt x="237540" y="493979"/>
                  </a:lnTo>
                  <a:lnTo>
                    <a:pt x="245541" y="492302"/>
                  </a:lnTo>
                  <a:close/>
                </a:path>
                <a:path w="1431289" h="527050">
                  <a:moveTo>
                    <a:pt x="266865" y="487756"/>
                  </a:moveTo>
                  <a:lnTo>
                    <a:pt x="265480" y="482676"/>
                  </a:lnTo>
                  <a:lnTo>
                    <a:pt x="261759" y="483527"/>
                  </a:lnTo>
                  <a:lnTo>
                    <a:pt x="258013" y="484314"/>
                  </a:lnTo>
                  <a:lnTo>
                    <a:pt x="258876" y="489508"/>
                  </a:lnTo>
                  <a:lnTo>
                    <a:pt x="262877" y="488670"/>
                  </a:lnTo>
                  <a:lnTo>
                    <a:pt x="266865" y="487756"/>
                  </a:lnTo>
                  <a:close/>
                </a:path>
                <a:path w="1431289" h="527050">
                  <a:moveTo>
                    <a:pt x="288124" y="482930"/>
                  </a:moveTo>
                  <a:lnTo>
                    <a:pt x="286689" y="477850"/>
                  </a:lnTo>
                  <a:lnTo>
                    <a:pt x="282968" y="478701"/>
                  </a:lnTo>
                  <a:lnTo>
                    <a:pt x="279234" y="479552"/>
                  </a:lnTo>
                  <a:lnTo>
                    <a:pt x="280162" y="484733"/>
                  </a:lnTo>
                  <a:lnTo>
                    <a:pt x="288124" y="482930"/>
                  </a:lnTo>
                  <a:close/>
                </a:path>
                <a:path w="1431289" h="527050">
                  <a:moveTo>
                    <a:pt x="309346" y="477888"/>
                  </a:moveTo>
                  <a:lnTo>
                    <a:pt x="307860" y="472833"/>
                  </a:lnTo>
                  <a:lnTo>
                    <a:pt x="304152" y="473748"/>
                  </a:lnTo>
                  <a:lnTo>
                    <a:pt x="300443" y="474662"/>
                  </a:lnTo>
                  <a:lnTo>
                    <a:pt x="301409" y="479844"/>
                  </a:lnTo>
                  <a:lnTo>
                    <a:pt x="309346" y="477888"/>
                  </a:lnTo>
                  <a:close/>
                </a:path>
                <a:path w="1431289" h="527050">
                  <a:moveTo>
                    <a:pt x="330517" y="472694"/>
                  </a:moveTo>
                  <a:lnTo>
                    <a:pt x="328980" y="467652"/>
                  </a:lnTo>
                  <a:lnTo>
                    <a:pt x="325272" y="468566"/>
                  </a:lnTo>
                  <a:lnTo>
                    <a:pt x="321564" y="469480"/>
                  </a:lnTo>
                  <a:lnTo>
                    <a:pt x="322580" y="474649"/>
                  </a:lnTo>
                  <a:lnTo>
                    <a:pt x="330517" y="472694"/>
                  </a:lnTo>
                  <a:close/>
                </a:path>
                <a:path w="1431289" h="527050">
                  <a:moveTo>
                    <a:pt x="351624" y="467194"/>
                  </a:moveTo>
                  <a:lnTo>
                    <a:pt x="350037" y="462178"/>
                  </a:lnTo>
                  <a:lnTo>
                    <a:pt x="346341" y="463143"/>
                  </a:lnTo>
                  <a:lnTo>
                    <a:pt x="342646" y="464108"/>
                  </a:lnTo>
                  <a:lnTo>
                    <a:pt x="343712" y="469277"/>
                  </a:lnTo>
                  <a:lnTo>
                    <a:pt x="351624" y="467194"/>
                  </a:lnTo>
                  <a:close/>
                </a:path>
                <a:path w="1431289" h="527050">
                  <a:moveTo>
                    <a:pt x="372694" y="461568"/>
                  </a:moveTo>
                  <a:lnTo>
                    <a:pt x="371055" y="456565"/>
                  </a:lnTo>
                  <a:lnTo>
                    <a:pt x="367372" y="457593"/>
                  </a:lnTo>
                  <a:lnTo>
                    <a:pt x="363689" y="458609"/>
                  </a:lnTo>
                  <a:lnTo>
                    <a:pt x="364807" y="463753"/>
                  </a:lnTo>
                  <a:lnTo>
                    <a:pt x="368757" y="462673"/>
                  </a:lnTo>
                  <a:lnTo>
                    <a:pt x="372694" y="461568"/>
                  </a:lnTo>
                  <a:close/>
                </a:path>
                <a:path w="1431289" h="527050">
                  <a:moveTo>
                    <a:pt x="393674" y="455714"/>
                  </a:moveTo>
                  <a:lnTo>
                    <a:pt x="391998" y="450723"/>
                  </a:lnTo>
                  <a:lnTo>
                    <a:pt x="388315" y="451751"/>
                  </a:lnTo>
                  <a:lnTo>
                    <a:pt x="384632" y="452780"/>
                  </a:lnTo>
                  <a:lnTo>
                    <a:pt x="385800" y="457911"/>
                  </a:lnTo>
                  <a:lnTo>
                    <a:pt x="393674" y="455714"/>
                  </a:lnTo>
                  <a:close/>
                </a:path>
                <a:path w="1431289" h="527050">
                  <a:moveTo>
                    <a:pt x="414629" y="449668"/>
                  </a:moveTo>
                  <a:lnTo>
                    <a:pt x="412902" y="444690"/>
                  </a:lnTo>
                  <a:lnTo>
                    <a:pt x="409232" y="445770"/>
                  </a:lnTo>
                  <a:lnTo>
                    <a:pt x="405561" y="446849"/>
                  </a:lnTo>
                  <a:lnTo>
                    <a:pt x="406781" y="451980"/>
                  </a:lnTo>
                  <a:lnTo>
                    <a:pt x="414629" y="449668"/>
                  </a:lnTo>
                  <a:close/>
                </a:path>
                <a:path w="1431289" h="527050">
                  <a:moveTo>
                    <a:pt x="435533" y="443496"/>
                  </a:moveTo>
                  <a:lnTo>
                    <a:pt x="433768" y="438531"/>
                  </a:lnTo>
                  <a:lnTo>
                    <a:pt x="430098" y="439610"/>
                  </a:lnTo>
                  <a:lnTo>
                    <a:pt x="426427" y="440690"/>
                  </a:lnTo>
                  <a:lnTo>
                    <a:pt x="427697" y="445808"/>
                  </a:lnTo>
                  <a:lnTo>
                    <a:pt x="435533" y="443496"/>
                  </a:lnTo>
                  <a:close/>
                </a:path>
                <a:path w="1431289" h="527050">
                  <a:moveTo>
                    <a:pt x="456349" y="437032"/>
                  </a:moveTo>
                  <a:lnTo>
                    <a:pt x="454545" y="432092"/>
                  </a:lnTo>
                  <a:lnTo>
                    <a:pt x="450888" y="433222"/>
                  </a:lnTo>
                  <a:lnTo>
                    <a:pt x="447230" y="434352"/>
                  </a:lnTo>
                  <a:lnTo>
                    <a:pt x="448551" y="439458"/>
                  </a:lnTo>
                  <a:lnTo>
                    <a:pt x="456349" y="437032"/>
                  </a:lnTo>
                  <a:close/>
                </a:path>
                <a:path w="1431289" h="527050">
                  <a:moveTo>
                    <a:pt x="477139" y="430479"/>
                  </a:moveTo>
                  <a:lnTo>
                    <a:pt x="475284" y="425551"/>
                  </a:lnTo>
                  <a:lnTo>
                    <a:pt x="471652" y="426732"/>
                  </a:lnTo>
                  <a:lnTo>
                    <a:pt x="468020" y="427913"/>
                  </a:lnTo>
                  <a:lnTo>
                    <a:pt x="469366" y="433006"/>
                  </a:lnTo>
                  <a:lnTo>
                    <a:pt x="477139" y="430479"/>
                  </a:lnTo>
                  <a:close/>
                </a:path>
                <a:path w="1431289" h="527050">
                  <a:moveTo>
                    <a:pt x="497865" y="423735"/>
                  </a:moveTo>
                  <a:lnTo>
                    <a:pt x="495973" y="418820"/>
                  </a:lnTo>
                  <a:lnTo>
                    <a:pt x="492340" y="420001"/>
                  </a:lnTo>
                  <a:lnTo>
                    <a:pt x="488708" y="421182"/>
                  </a:lnTo>
                  <a:lnTo>
                    <a:pt x="490093" y="426262"/>
                  </a:lnTo>
                  <a:lnTo>
                    <a:pt x="497865" y="423735"/>
                  </a:lnTo>
                  <a:close/>
                </a:path>
                <a:path w="1431289" h="527050">
                  <a:moveTo>
                    <a:pt x="518541" y="416801"/>
                  </a:moveTo>
                  <a:lnTo>
                    <a:pt x="516610" y="411899"/>
                  </a:lnTo>
                  <a:lnTo>
                    <a:pt x="512991" y="413131"/>
                  </a:lnTo>
                  <a:lnTo>
                    <a:pt x="509371" y="414362"/>
                  </a:lnTo>
                  <a:lnTo>
                    <a:pt x="510806" y="419430"/>
                  </a:lnTo>
                  <a:lnTo>
                    <a:pt x="518541" y="416801"/>
                  </a:lnTo>
                  <a:close/>
                </a:path>
                <a:path w="1431289" h="527050">
                  <a:moveTo>
                    <a:pt x="539178" y="409790"/>
                  </a:moveTo>
                  <a:lnTo>
                    <a:pt x="537210" y="404901"/>
                  </a:lnTo>
                  <a:lnTo>
                    <a:pt x="533590" y="406133"/>
                  </a:lnTo>
                  <a:lnTo>
                    <a:pt x="529971" y="407365"/>
                  </a:lnTo>
                  <a:lnTo>
                    <a:pt x="531444" y="412419"/>
                  </a:lnTo>
                  <a:lnTo>
                    <a:pt x="539178" y="409790"/>
                  </a:lnTo>
                  <a:close/>
                </a:path>
                <a:path w="1431289" h="527050">
                  <a:moveTo>
                    <a:pt x="559714" y="402513"/>
                  </a:moveTo>
                  <a:lnTo>
                    <a:pt x="557720" y="397649"/>
                  </a:lnTo>
                  <a:lnTo>
                    <a:pt x="554113" y="398919"/>
                  </a:lnTo>
                  <a:lnTo>
                    <a:pt x="550506" y="400189"/>
                  </a:lnTo>
                  <a:lnTo>
                    <a:pt x="552018" y="405244"/>
                  </a:lnTo>
                  <a:lnTo>
                    <a:pt x="559714" y="402513"/>
                  </a:lnTo>
                  <a:close/>
                </a:path>
                <a:path w="1431289" h="527050">
                  <a:moveTo>
                    <a:pt x="580237" y="395173"/>
                  </a:moveTo>
                  <a:lnTo>
                    <a:pt x="578205" y="390309"/>
                  </a:lnTo>
                  <a:lnTo>
                    <a:pt x="574611" y="391629"/>
                  </a:lnTo>
                  <a:lnTo>
                    <a:pt x="571017" y="392950"/>
                  </a:lnTo>
                  <a:lnTo>
                    <a:pt x="572566" y="397979"/>
                  </a:lnTo>
                  <a:lnTo>
                    <a:pt x="580237" y="395173"/>
                  </a:lnTo>
                  <a:close/>
                </a:path>
                <a:path w="1431289" h="527050">
                  <a:moveTo>
                    <a:pt x="600697" y="387667"/>
                  </a:moveTo>
                  <a:lnTo>
                    <a:pt x="598639" y="382816"/>
                  </a:lnTo>
                  <a:lnTo>
                    <a:pt x="595045" y="384136"/>
                  </a:lnTo>
                  <a:lnTo>
                    <a:pt x="591451" y="385457"/>
                  </a:lnTo>
                  <a:lnTo>
                    <a:pt x="593039" y="390474"/>
                  </a:lnTo>
                  <a:lnTo>
                    <a:pt x="600697" y="387667"/>
                  </a:lnTo>
                  <a:close/>
                </a:path>
                <a:path w="1431289" h="527050">
                  <a:moveTo>
                    <a:pt x="621106" y="380009"/>
                  </a:moveTo>
                  <a:lnTo>
                    <a:pt x="619010" y="375170"/>
                  </a:lnTo>
                  <a:lnTo>
                    <a:pt x="615429" y="376529"/>
                  </a:lnTo>
                  <a:lnTo>
                    <a:pt x="611847" y="377888"/>
                  </a:lnTo>
                  <a:lnTo>
                    <a:pt x="613460" y="382905"/>
                  </a:lnTo>
                  <a:lnTo>
                    <a:pt x="621106" y="380009"/>
                  </a:lnTo>
                  <a:close/>
                </a:path>
                <a:path w="1431289" h="527050">
                  <a:moveTo>
                    <a:pt x="641477" y="372287"/>
                  </a:moveTo>
                  <a:lnTo>
                    <a:pt x="639356" y="367461"/>
                  </a:lnTo>
                  <a:lnTo>
                    <a:pt x="635774" y="368820"/>
                  </a:lnTo>
                  <a:lnTo>
                    <a:pt x="632193" y="370179"/>
                  </a:lnTo>
                  <a:lnTo>
                    <a:pt x="633844" y="375183"/>
                  </a:lnTo>
                  <a:lnTo>
                    <a:pt x="641477" y="372287"/>
                  </a:lnTo>
                  <a:close/>
                </a:path>
                <a:path w="1431289" h="527050">
                  <a:moveTo>
                    <a:pt x="661771" y="364337"/>
                  </a:moveTo>
                  <a:lnTo>
                    <a:pt x="659625" y="359524"/>
                  </a:lnTo>
                  <a:lnTo>
                    <a:pt x="656056" y="360921"/>
                  </a:lnTo>
                  <a:lnTo>
                    <a:pt x="652487" y="362318"/>
                  </a:lnTo>
                  <a:lnTo>
                    <a:pt x="654164" y="367309"/>
                  </a:lnTo>
                  <a:lnTo>
                    <a:pt x="661771" y="364337"/>
                  </a:lnTo>
                  <a:close/>
                </a:path>
                <a:path w="1431289" h="527050">
                  <a:moveTo>
                    <a:pt x="682053" y="356323"/>
                  </a:moveTo>
                  <a:lnTo>
                    <a:pt x="679856" y="351536"/>
                  </a:lnTo>
                  <a:lnTo>
                    <a:pt x="676313" y="352958"/>
                  </a:lnTo>
                  <a:lnTo>
                    <a:pt x="672769" y="354393"/>
                  </a:lnTo>
                  <a:lnTo>
                    <a:pt x="674471" y="359371"/>
                  </a:lnTo>
                  <a:lnTo>
                    <a:pt x="682053" y="356323"/>
                  </a:lnTo>
                  <a:close/>
                </a:path>
                <a:path w="1431289" h="527050">
                  <a:moveTo>
                    <a:pt x="702259" y="348195"/>
                  </a:moveTo>
                  <a:lnTo>
                    <a:pt x="700036" y="343408"/>
                  </a:lnTo>
                  <a:lnTo>
                    <a:pt x="696493" y="344843"/>
                  </a:lnTo>
                  <a:lnTo>
                    <a:pt x="692937" y="346278"/>
                  </a:lnTo>
                  <a:lnTo>
                    <a:pt x="694677" y="351243"/>
                  </a:lnTo>
                  <a:lnTo>
                    <a:pt x="702259" y="348195"/>
                  </a:lnTo>
                  <a:close/>
                </a:path>
                <a:path w="1431289" h="527050">
                  <a:moveTo>
                    <a:pt x="722426" y="339928"/>
                  </a:moveTo>
                  <a:lnTo>
                    <a:pt x="720191" y="335165"/>
                  </a:lnTo>
                  <a:lnTo>
                    <a:pt x="716648" y="336626"/>
                  </a:lnTo>
                  <a:lnTo>
                    <a:pt x="713117" y="338086"/>
                  </a:lnTo>
                  <a:lnTo>
                    <a:pt x="714870" y="343052"/>
                  </a:lnTo>
                  <a:lnTo>
                    <a:pt x="722426" y="339928"/>
                  </a:lnTo>
                  <a:close/>
                </a:path>
                <a:path w="1431289" h="527050">
                  <a:moveTo>
                    <a:pt x="742569" y="331609"/>
                  </a:moveTo>
                  <a:lnTo>
                    <a:pt x="740295" y="326847"/>
                  </a:lnTo>
                  <a:lnTo>
                    <a:pt x="736765" y="328307"/>
                  </a:lnTo>
                  <a:lnTo>
                    <a:pt x="733234" y="329768"/>
                  </a:lnTo>
                  <a:lnTo>
                    <a:pt x="735012" y="334721"/>
                  </a:lnTo>
                  <a:lnTo>
                    <a:pt x="742569" y="331609"/>
                  </a:lnTo>
                  <a:close/>
                </a:path>
                <a:path w="1431289" h="527050">
                  <a:moveTo>
                    <a:pt x="762635" y="323113"/>
                  </a:moveTo>
                  <a:lnTo>
                    <a:pt x="760349" y="318363"/>
                  </a:lnTo>
                  <a:lnTo>
                    <a:pt x="756818" y="319862"/>
                  </a:lnTo>
                  <a:lnTo>
                    <a:pt x="753300" y="321348"/>
                  </a:lnTo>
                  <a:lnTo>
                    <a:pt x="755103" y="326301"/>
                  </a:lnTo>
                  <a:lnTo>
                    <a:pt x="762635" y="323113"/>
                  </a:lnTo>
                  <a:close/>
                </a:path>
                <a:path w="1431289" h="527050">
                  <a:moveTo>
                    <a:pt x="782675" y="314579"/>
                  </a:moveTo>
                  <a:lnTo>
                    <a:pt x="780376" y="309841"/>
                  </a:lnTo>
                  <a:lnTo>
                    <a:pt x="776859" y="311365"/>
                  </a:lnTo>
                  <a:lnTo>
                    <a:pt x="773341" y="312877"/>
                  </a:lnTo>
                  <a:lnTo>
                    <a:pt x="775182" y="317817"/>
                  </a:lnTo>
                  <a:lnTo>
                    <a:pt x="782675" y="314579"/>
                  </a:lnTo>
                  <a:close/>
                </a:path>
                <a:path w="1431289" h="527050">
                  <a:moveTo>
                    <a:pt x="802678" y="305930"/>
                  </a:moveTo>
                  <a:lnTo>
                    <a:pt x="800354" y="301205"/>
                  </a:lnTo>
                  <a:lnTo>
                    <a:pt x="796836" y="302729"/>
                  </a:lnTo>
                  <a:lnTo>
                    <a:pt x="793318" y="304253"/>
                  </a:lnTo>
                  <a:lnTo>
                    <a:pt x="795185" y="309181"/>
                  </a:lnTo>
                  <a:lnTo>
                    <a:pt x="802678" y="305930"/>
                  </a:lnTo>
                  <a:close/>
                </a:path>
                <a:path w="1431289" h="527050">
                  <a:moveTo>
                    <a:pt x="822642" y="297205"/>
                  </a:moveTo>
                  <a:lnTo>
                    <a:pt x="820293" y="292481"/>
                  </a:lnTo>
                  <a:lnTo>
                    <a:pt x="816787" y="294030"/>
                  </a:lnTo>
                  <a:lnTo>
                    <a:pt x="813282" y="295579"/>
                  </a:lnTo>
                  <a:lnTo>
                    <a:pt x="815162" y="300494"/>
                  </a:lnTo>
                  <a:lnTo>
                    <a:pt x="822642" y="297205"/>
                  </a:lnTo>
                  <a:close/>
                </a:path>
                <a:path w="1431289" h="527050">
                  <a:moveTo>
                    <a:pt x="842556" y="288391"/>
                  </a:moveTo>
                  <a:lnTo>
                    <a:pt x="840193" y="283679"/>
                  </a:lnTo>
                  <a:lnTo>
                    <a:pt x="836688" y="285229"/>
                  </a:lnTo>
                  <a:lnTo>
                    <a:pt x="833183" y="286778"/>
                  </a:lnTo>
                  <a:lnTo>
                    <a:pt x="835088" y="291693"/>
                  </a:lnTo>
                  <a:lnTo>
                    <a:pt x="842556" y="288391"/>
                  </a:lnTo>
                  <a:close/>
                </a:path>
                <a:path w="1431289" h="527050">
                  <a:moveTo>
                    <a:pt x="862444" y="279476"/>
                  </a:moveTo>
                  <a:lnTo>
                    <a:pt x="860056" y="274777"/>
                  </a:lnTo>
                  <a:lnTo>
                    <a:pt x="856564" y="276352"/>
                  </a:lnTo>
                  <a:lnTo>
                    <a:pt x="853071" y="277926"/>
                  </a:lnTo>
                  <a:lnTo>
                    <a:pt x="854989" y="282829"/>
                  </a:lnTo>
                  <a:lnTo>
                    <a:pt x="862444" y="279476"/>
                  </a:lnTo>
                  <a:close/>
                </a:path>
                <a:path w="1431289" h="527050">
                  <a:moveTo>
                    <a:pt x="882307" y="270522"/>
                  </a:moveTo>
                  <a:lnTo>
                    <a:pt x="879894" y="265836"/>
                  </a:lnTo>
                  <a:lnTo>
                    <a:pt x="876414" y="267423"/>
                  </a:lnTo>
                  <a:lnTo>
                    <a:pt x="872921" y="268998"/>
                  </a:lnTo>
                  <a:lnTo>
                    <a:pt x="874864" y="273888"/>
                  </a:lnTo>
                  <a:lnTo>
                    <a:pt x="882307" y="270522"/>
                  </a:lnTo>
                  <a:close/>
                </a:path>
                <a:path w="1431289" h="527050">
                  <a:moveTo>
                    <a:pt x="902119" y="261467"/>
                  </a:moveTo>
                  <a:lnTo>
                    <a:pt x="899693" y="256794"/>
                  </a:lnTo>
                  <a:lnTo>
                    <a:pt x="896213" y="258381"/>
                  </a:lnTo>
                  <a:lnTo>
                    <a:pt x="892733" y="259969"/>
                  </a:lnTo>
                  <a:lnTo>
                    <a:pt x="894689" y="264858"/>
                  </a:lnTo>
                  <a:lnTo>
                    <a:pt x="902119" y="261467"/>
                  </a:lnTo>
                  <a:close/>
                </a:path>
                <a:path w="1431289" h="527050">
                  <a:moveTo>
                    <a:pt x="921905" y="252361"/>
                  </a:moveTo>
                  <a:lnTo>
                    <a:pt x="919467" y="247688"/>
                  </a:lnTo>
                  <a:lnTo>
                    <a:pt x="916000" y="249301"/>
                  </a:lnTo>
                  <a:lnTo>
                    <a:pt x="912533" y="250913"/>
                  </a:lnTo>
                  <a:lnTo>
                    <a:pt x="914501" y="255803"/>
                  </a:lnTo>
                  <a:lnTo>
                    <a:pt x="921905" y="252361"/>
                  </a:lnTo>
                  <a:close/>
                </a:path>
                <a:path w="1431289" h="527050">
                  <a:moveTo>
                    <a:pt x="941666" y="243192"/>
                  </a:moveTo>
                  <a:lnTo>
                    <a:pt x="939215" y="238531"/>
                  </a:lnTo>
                  <a:lnTo>
                    <a:pt x="935748" y="240144"/>
                  </a:lnTo>
                  <a:lnTo>
                    <a:pt x="932281" y="241757"/>
                  </a:lnTo>
                  <a:lnTo>
                    <a:pt x="934262" y="246634"/>
                  </a:lnTo>
                  <a:lnTo>
                    <a:pt x="941666" y="243192"/>
                  </a:lnTo>
                  <a:close/>
                </a:path>
                <a:path w="1431289" h="527050">
                  <a:moveTo>
                    <a:pt x="961402" y="233959"/>
                  </a:moveTo>
                  <a:lnTo>
                    <a:pt x="958938" y="229298"/>
                  </a:lnTo>
                  <a:lnTo>
                    <a:pt x="955471" y="230924"/>
                  </a:lnTo>
                  <a:lnTo>
                    <a:pt x="952004" y="232549"/>
                  </a:lnTo>
                  <a:lnTo>
                    <a:pt x="954011" y="237426"/>
                  </a:lnTo>
                  <a:lnTo>
                    <a:pt x="961402" y="233959"/>
                  </a:lnTo>
                  <a:close/>
                </a:path>
                <a:path w="1431289" h="527050">
                  <a:moveTo>
                    <a:pt x="981125" y="224701"/>
                  </a:moveTo>
                  <a:lnTo>
                    <a:pt x="978649" y="220052"/>
                  </a:lnTo>
                  <a:lnTo>
                    <a:pt x="975182" y="221678"/>
                  </a:lnTo>
                  <a:lnTo>
                    <a:pt x="971715" y="223304"/>
                  </a:lnTo>
                  <a:lnTo>
                    <a:pt x="973734" y="228168"/>
                  </a:lnTo>
                  <a:lnTo>
                    <a:pt x="981125" y="224701"/>
                  </a:lnTo>
                  <a:close/>
                </a:path>
                <a:path w="1431289" h="527050">
                  <a:moveTo>
                    <a:pt x="1000785" y="215341"/>
                  </a:moveTo>
                  <a:lnTo>
                    <a:pt x="998296" y="210705"/>
                  </a:lnTo>
                  <a:lnTo>
                    <a:pt x="994841" y="212344"/>
                  </a:lnTo>
                  <a:lnTo>
                    <a:pt x="991387" y="213982"/>
                  </a:lnTo>
                  <a:lnTo>
                    <a:pt x="993419" y="218846"/>
                  </a:lnTo>
                  <a:lnTo>
                    <a:pt x="1000785" y="215341"/>
                  </a:lnTo>
                  <a:close/>
                </a:path>
                <a:path w="1431289" h="527050">
                  <a:moveTo>
                    <a:pt x="1020445" y="205968"/>
                  </a:moveTo>
                  <a:lnTo>
                    <a:pt x="1017955" y="201333"/>
                  </a:lnTo>
                  <a:lnTo>
                    <a:pt x="1014501" y="202984"/>
                  </a:lnTo>
                  <a:lnTo>
                    <a:pt x="1011047" y="204635"/>
                  </a:lnTo>
                  <a:lnTo>
                    <a:pt x="1013091" y="209499"/>
                  </a:lnTo>
                  <a:lnTo>
                    <a:pt x="1020445" y="205968"/>
                  </a:lnTo>
                  <a:close/>
                </a:path>
                <a:path w="1431289" h="527050">
                  <a:moveTo>
                    <a:pt x="1040091" y="196532"/>
                  </a:moveTo>
                  <a:lnTo>
                    <a:pt x="1037590" y="191909"/>
                  </a:lnTo>
                  <a:lnTo>
                    <a:pt x="1034135" y="193560"/>
                  </a:lnTo>
                  <a:lnTo>
                    <a:pt x="1030681" y="195211"/>
                  </a:lnTo>
                  <a:lnTo>
                    <a:pt x="1032738" y="200075"/>
                  </a:lnTo>
                  <a:lnTo>
                    <a:pt x="1040091" y="196532"/>
                  </a:lnTo>
                  <a:close/>
                </a:path>
                <a:path w="1431289" h="527050">
                  <a:moveTo>
                    <a:pt x="1059713" y="187071"/>
                  </a:moveTo>
                  <a:lnTo>
                    <a:pt x="1057186" y="182448"/>
                  </a:lnTo>
                  <a:lnTo>
                    <a:pt x="1053744" y="184111"/>
                  </a:lnTo>
                  <a:lnTo>
                    <a:pt x="1050302" y="185775"/>
                  </a:lnTo>
                  <a:lnTo>
                    <a:pt x="1052360" y="190627"/>
                  </a:lnTo>
                  <a:lnTo>
                    <a:pt x="1059713" y="187071"/>
                  </a:lnTo>
                  <a:close/>
                </a:path>
                <a:path w="1431289" h="527050">
                  <a:moveTo>
                    <a:pt x="1079309" y="177584"/>
                  </a:moveTo>
                  <a:lnTo>
                    <a:pt x="1076782" y="172961"/>
                  </a:lnTo>
                  <a:lnTo>
                    <a:pt x="1073340" y="174625"/>
                  </a:lnTo>
                  <a:lnTo>
                    <a:pt x="1069898" y="176288"/>
                  </a:lnTo>
                  <a:lnTo>
                    <a:pt x="1071968" y="181140"/>
                  </a:lnTo>
                  <a:lnTo>
                    <a:pt x="1079309" y="177584"/>
                  </a:lnTo>
                  <a:close/>
                </a:path>
                <a:path w="1431289" h="527050">
                  <a:moveTo>
                    <a:pt x="1098892" y="168059"/>
                  </a:moveTo>
                  <a:lnTo>
                    <a:pt x="1096365" y="163436"/>
                  </a:lnTo>
                  <a:lnTo>
                    <a:pt x="1092923" y="165112"/>
                  </a:lnTo>
                  <a:lnTo>
                    <a:pt x="1089482" y="166789"/>
                  </a:lnTo>
                  <a:lnTo>
                    <a:pt x="1091565" y="171627"/>
                  </a:lnTo>
                  <a:lnTo>
                    <a:pt x="1098892" y="168059"/>
                  </a:lnTo>
                  <a:close/>
                </a:path>
                <a:path w="1431289" h="527050">
                  <a:moveTo>
                    <a:pt x="1118476" y="158496"/>
                  </a:moveTo>
                  <a:lnTo>
                    <a:pt x="1115936" y="153885"/>
                  </a:lnTo>
                  <a:lnTo>
                    <a:pt x="1112494" y="155562"/>
                  </a:lnTo>
                  <a:lnTo>
                    <a:pt x="1109052" y="157238"/>
                  </a:lnTo>
                  <a:lnTo>
                    <a:pt x="1111135" y="162077"/>
                  </a:lnTo>
                  <a:lnTo>
                    <a:pt x="1118476" y="158496"/>
                  </a:lnTo>
                  <a:close/>
                </a:path>
                <a:path w="1431289" h="527050">
                  <a:moveTo>
                    <a:pt x="1138021" y="148920"/>
                  </a:moveTo>
                  <a:lnTo>
                    <a:pt x="1135481" y="144297"/>
                  </a:lnTo>
                  <a:lnTo>
                    <a:pt x="1132039" y="145986"/>
                  </a:lnTo>
                  <a:lnTo>
                    <a:pt x="1128598" y="147675"/>
                  </a:lnTo>
                  <a:lnTo>
                    <a:pt x="1130693" y="152514"/>
                  </a:lnTo>
                  <a:lnTo>
                    <a:pt x="1138021" y="148920"/>
                  </a:lnTo>
                  <a:close/>
                </a:path>
                <a:path w="1431289" h="527050">
                  <a:moveTo>
                    <a:pt x="1157579" y="139306"/>
                  </a:moveTo>
                  <a:lnTo>
                    <a:pt x="1155039" y="134696"/>
                  </a:lnTo>
                  <a:lnTo>
                    <a:pt x="1151597" y="136385"/>
                  </a:lnTo>
                  <a:lnTo>
                    <a:pt x="1148156" y="138074"/>
                  </a:lnTo>
                  <a:lnTo>
                    <a:pt x="1150264" y="142913"/>
                  </a:lnTo>
                  <a:lnTo>
                    <a:pt x="1157579" y="139306"/>
                  </a:lnTo>
                  <a:close/>
                </a:path>
                <a:path w="1431289" h="527050">
                  <a:moveTo>
                    <a:pt x="1177112" y="129692"/>
                  </a:moveTo>
                  <a:lnTo>
                    <a:pt x="1174572" y="125082"/>
                  </a:lnTo>
                  <a:lnTo>
                    <a:pt x="1171130" y="126771"/>
                  </a:lnTo>
                  <a:lnTo>
                    <a:pt x="1167688" y="128460"/>
                  </a:lnTo>
                  <a:lnTo>
                    <a:pt x="1169797" y="133299"/>
                  </a:lnTo>
                  <a:lnTo>
                    <a:pt x="1177112" y="129692"/>
                  </a:lnTo>
                  <a:close/>
                </a:path>
                <a:path w="1431289" h="527050">
                  <a:moveTo>
                    <a:pt x="1196632" y="120053"/>
                  </a:moveTo>
                  <a:lnTo>
                    <a:pt x="1194079" y="115443"/>
                  </a:lnTo>
                  <a:lnTo>
                    <a:pt x="1190650" y="117144"/>
                  </a:lnTo>
                  <a:lnTo>
                    <a:pt x="1187221" y="118833"/>
                  </a:lnTo>
                  <a:lnTo>
                    <a:pt x="1189316" y="123672"/>
                  </a:lnTo>
                  <a:lnTo>
                    <a:pt x="1196632" y="120053"/>
                  </a:lnTo>
                  <a:close/>
                </a:path>
                <a:path w="1431289" h="527050">
                  <a:moveTo>
                    <a:pt x="1216177" y="110401"/>
                  </a:moveTo>
                  <a:lnTo>
                    <a:pt x="1213612" y="105803"/>
                  </a:lnTo>
                  <a:lnTo>
                    <a:pt x="1210183" y="107492"/>
                  </a:lnTo>
                  <a:lnTo>
                    <a:pt x="1206754" y="109194"/>
                  </a:lnTo>
                  <a:lnTo>
                    <a:pt x="1208862" y="114020"/>
                  </a:lnTo>
                  <a:lnTo>
                    <a:pt x="1216177" y="110401"/>
                  </a:lnTo>
                  <a:close/>
                </a:path>
                <a:path w="1431289" h="527050">
                  <a:moveTo>
                    <a:pt x="1235697" y="100761"/>
                  </a:moveTo>
                  <a:lnTo>
                    <a:pt x="1233131" y="96151"/>
                  </a:lnTo>
                  <a:lnTo>
                    <a:pt x="1229702" y="97853"/>
                  </a:lnTo>
                  <a:lnTo>
                    <a:pt x="1226273" y="99555"/>
                  </a:lnTo>
                  <a:lnTo>
                    <a:pt x="1228382" y="104381"/>
                  </a:lnTo>
                  <a:lnTo>
                    <a:pt x="1235697" y="100761"/>
                  </a:lnTo>
                  <a:close/>
                </a:path>
                <a:path w="1431289" h="527050">
                  <a:moveTo>
                    <a:pt x="1255217" y="91109"/>
                  </a:moveTo>
                  <a:lnTo>
                    <a:pt x="1252651" y="86499"/>
                  </a:lnTo>
                  <a:lnTo>
                    <a:pt x="1249222" y="88201"/>
                  </a:lnTo>
                  <a:lnTo>
                    <a:pt x="1245793" y="89903"/>
                  </a:lnTo>
                  <a:lnTo>
                    <a:pt x="1247902" y="94729"/>
                  </a:lnTo>
                  <a:lnTo>
                    <a:pt x="1255217" y="91109"/>
                  </a:lnTo>
                  <a:close/>
                </a:path>
                <a:path w="1431289" h="527050">
                  <a:moveTo>
                    <a:pt x="1274737" y="81445"/>
                  </a:moveTo>
                  <a:lnTo>
                    <a:pt x="1272171" y="76835"/>
                  </a:lnTo>
                  <a:lnTo>
                    <a:pt x="1268742" y="78536"/>
                  </a:lnTo>
                  <a:lnTo>
                    <a:pt x="1265313" y="80238"/>
                  </a:lnTo>
                  <a:lnTo>
                    <a:pt x="1267421" y="85064"/>
                  </a:lnTo>
                  <a:lnTo>
                    <a:pt x="1274737" y="81445"/>
                  </a:lnTo>
                  <a:close/>
                </a:path>
                <a:path w="1431289" h="527050">
                  <a:moveTo>
                    <a:pt x="1294257" y="71793"/>
                  </a:moveTo>
                  <a:lnTo>
                    <a:pt x="1291691" y="67183"/>
                  </a:lnTo>
                  <a:lnTo>
                    <a:pt x="1288262" y="68884"/>
                  </a:lnTo>
                  <a:lnTo>
                    <a:pt x="1284833" y="70586"/>
                  </a:lnTo>
                  <a:lnTo>
                    <a:pt x="1286941" y="75412"/>
                  </a:lnTo>
                  <a:lnTo>
                    <a:pt x="1294257" y="71793"/>
                  </a:lnTo>
                  <a:close/>
                </a:path>
                <a:path w="1431289" h="527050">
                  <a:moveTo>
                    <a:pt x="1313776" y="62153"/>
                  </a:moveTo>
                  <a:lnTo>
                    <a:pt x="1311224" y="57543"/>
                  </a:lnTo>
                  <a:lnTo>
                    <a:pt x="1307795" y="59245"/>
                  </a:lnTo>
                  <a:lnTo>
                    <a:pt x="1304366" y="60947"/>
                  </a:lnTo>
                  <a:lnTo>
                    <a:pt x="1306461" y="65773"/>
                  </a:lnTo>
                  <a:lnTo>
                    <a:pt x="1313776" y="62153"/>
                  </a:lnTo>
                  <a:close/>
                </a:path>
                <a:path w="1431289" h="527050">
                  <a:moveTo>
                    <a:pt x="1333296" y="52527"/>
                  </a:moveTo>
                  <a:lnTo>
                    <a:pt x="1330756" y="47917"/>
                  </a:lnTo>
                  <a:lnTo>
                    <a:pt x="1327315" y="49606"/>
                  </a:lnTo>
                  <a:lnTo>
                    <a:pt x="1323873" y="51295"/>
                  </a:lnTo>
                  <a:lnTo>
                    <a:pt x="1325981" y="56134"/>
                  </a:lnTo>
                  <a:lnTo>
                    <a:pt x="1333296" y="52527"/>
                  </a:lnTo>
                  <a:close/>
                </a:path>
                <a:path w="1431289" h="527050">
                  <a:moveTo>
                    <a:pt x="1352842" y="42900"/>
                  </a:moveTo>
                  <a:lnTo>
                    <a:pt x="1350302" y="38290"/>
                  </a:lnTo>
                  <a:lnTo>
                    <a:pt x="1346860" y="39979"/>
                  </a:lnTo>
                  <a:lnTo>
                    <a:pt x="1343418" y="41668"/>
                  </a:lnTo>
                  <a:lnTo>
                    <a:pt x="1345526" y="46507"/>
                  </a:lnTo>
                  <a:lnTo>
                    <a:pt x="1352842" y="42900"/>
                  </a:lnTo>
                  <a:close/>
                </a:path>
                <a:path w="1431289" h="527050">
                  <a:moveTo>
                    <a:pt x="1372387" y="33299"/>
                  </a:moveTo>
                  <a:lnTo>
                    <a:pt x="1369847" y="28689"/>
                  </a:lnTo>
                  <a:lnTo>
                    <a:pt x="1366405" y="30378"/>
                  </a:lnTo>
                  <a:lnTo>
                    <a:pt x="1362964" y="32067"/>
                  </a:lnTo>
                  <a:lnTo>
                    <a:pt x="1365059" y="36906"/>
                  </a:lnTo>
                  <a:lnTo>
                    <a:pt x="1372387" y="33299"/>
                  </a:lnTo>
                  <a:close/>
                </a:path>
                <a:path w="1431289" h="527050">
                  <a:moveTo>
                    <a:pt x="1391932" y="23710"/>
                  </a:moveTo>
                  <a:lnTo>
                    <a:pt x="1389392" y="19088"/>
                  </a:lnTo>
                  <a:lnTo>
                    <a:pt x="1385951" y="20777"/>
                  </a:lnTo>
                  <a:lnTo>
                    <a:pt x="1382509" y="22466"/>
                  </a:lnTo>
                  <a:lnTo>
                    <a:pt x="1384604" y="27305"/>
                  </a:lnTo>
                  <a:lnTo>
                    <a:pt x="1391932" y="23710"/>
                  </a:lnTo>
                  <a:close/>
                </a:path>
                <a:path w="1431289" h="527050">
                  <a:moveTo>
                    <a:pt x="1411490" y="14173"/>
                  </a:moveTo>
                  <a:lnTo>
                    <a:pt x="1408963" y="9550"/>
                  </a:lnTo>
                  <a:lnTo>
                    <a:pt x="1405521" y="11226"/>
                  </a:lnTo>
                  <a:lnTo>
                    <a:pt x="1402080" y="12903"/>
                  </a:lnTo>
                  <a:lnTo>
                    <a:pt x="1404162" y="17741"/>
                  </a:lnTo>
                  <a:lnTo>
                    <a:pt x="1411490" y="14173"/>
                  </a:lnTo>
                  <a:close/>
                </a:path>
                <a:path w="1431289" h="527050">
                  <a:moveTo>
                    <a:pt x="1431074" y="4635"/>
                  </a:moveTo>
                  <a:lnTo>
                    <a:pt x="1428546" y="0"/>
                  </a:lnTo>
                  <a:lnTo>
                    <a:pt x="1425105" y="1676"/>
                  </a:lnTo>
                  <a:lnTo>
                    <a:pt x="1421663" y="3352"/>
                  </a:lnTo>
                  <a:lnTo>
                    <a:pt x="1423733" y="8191"/>
                  </a:lnTo>
                  <a:lnTo>
                    <a:pt x="1431074" y="46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 descr=""/>
            <p:cNvSpPr/>
            <p:nvPr/>
          </p:nvSpPr>
          <p:spPr>
            <a:xfrm>
              <a:off x="4044581" y="5398312"/>
              <a:ext cx="1203325" cy="394335"/>
            </a:xfrm>
            <a:custGeom>
              <a:avLst/>
              <a:gdLst/>
              <a:ahLst/>
              <a:cxnLst/>
              <a:rect l="l" t="t" r="r" b="b"/>
              <a:pathLst>
                <a:path w="1203325" h="394335">
                  <a:moveTo>
                    <a:pt x="9410" y="390550"/>
                  </a:moveTo>
                  <a:lnTo>
                    <a:pt x="6883" y="385914"/>
                  </a:lnTo>
                  <a:lnTo>
                    <a:pt x="3441" y="387591"/>
                  </a:lnTo>
                  <a:lnTo>
                    <a:pt x="0" y="389267"/>
                  </a:lnTo>
                  <a:lnTo>
                    <a:pt x="2070" y="394106"/>
                  </a:lnTo>
                  <a:lnTo>
                    <a:pt x="9410" y="390550"/>
                  </a:lnTo>
                  <a:close/>
                </a:path>
                <a:path w="1203325" h="394335">
                  <a:moveTo>
                    <a:pt x="29006" y="381050"/>
                  </a:moveTo>
                  <a:lnTo>
                    <a:pt x="26479" y="376415"/>
                  </a:lnTo>
                  <a:lnTo>
                    <a:pt x="23037" y="378091"/>
                  </a:lnTo>
                  <a:lnTo>
                    <a:pt x="19596" y="379768"/>
                  </a:lnTo>
                  <a:lnTo>
                    <a:pt x="21666" y="384606"/>
                  </a:lnTo>
                  <a:lnTo>
                    <a:pt x="29006" y="381050"/>
                  </a:lnTo>
                  <a:close/>
                </a:path>
                <a:path w="1203325" h="394335">
                  <a:moveTo>
                    <a:pt x="48602" y="371589"/>
                  </a:moveTo>
                  <a:lnTo>
                    <a:pt x="46101" y="366953"/>
                  </a:lnTo>
                  <a:lnTo>
                    <a:pt x="42646" y="368617"/>
                  </a:lnTo>
                  <a:lnTo>
                    <a:pt x="39192" y="370281"/>
                  </a:lnTo>
                  <a:lnTo>
                    <a:pt x="41262" y="375119"/>
                  </a:lnTo>
                  <a:lnTo>
                    <a:pt x="48602" y="371589"/>
                  </a:lnTo>
                  <a:close/>
                </a:path>
                <a:path w="1203325" h="394335">
                  <a:moveTo>
                    <a:pt x="68237" y="362140"/>
                  </a:moveTo>
                  <a:lnTo>
                    <a:pt x="65735" y="357505"/>
                  </a:lnTo>
                  <a:lnTo>
                    <a:pt x="62280" y="359168"/>
                  </a:lnTo>
                  <a:lnTo>
                    <a:pt x="58826" y="360832"/>
                  </a:lnTo>
                  <a:lnTo>
                    <a:pt x="60883" y="365683"/>
                  </a:lnTo>
                  <a:lnTo>
                    <a:pt x="68237" y="362140"/>
                  </a:lnTo>
                  <a:close/>
                </a:path>
                <a:path w="1203325" h="394335">
                  <a:moveTo>
                    <a:pt x="87871" y="352767"/>
                  </a:moveTo>
                  <a:lnTo>
                    <a:pt x="85382" y="348119"/>
                  </a:lnTo>
                  <a:lnTo>
                    <a:pt x="81927" y="349770"/>
                  </a:lnTo>
                  <a:lnTo>
                    <a:pt x="78473" y="351421"/>
                  </a:lnTo>
                  <a:lnTo>
                    <a:pt x="80518" y="356273"/>
                  </a:lnTo>
                  <a:lnTo>
                    <a:pt x="87871" y="352767"/>
                  </a:lnTo>
                  <a:close/>
                </a:path>
                <a:path w="1203325" h="394335">
                  <a:moveTo>
                    <a:pt x="107543" y="343408"/>
                  </a:moveTo>
                  <a:lnTo>
                    <a:pt x="105067" y="338759"/>
                  </a:lnTo>
                  <a:lnTo>
                    <a:pt x="101600" y="340398"/>
                  </a:lnTo>
                  <a:lnTo>
                    <a:pt x="98145" y="342049"/>
                  </a:lnTo>
                  <a:lnTo>
                    <a:pt x="100177" y="346913"/>
                  </a:lnTo>
                  <a:lnTo>
                    <a:pt x="103860" y="345147"/>
                  </a:lnTo>
                  <a:lnTo>
                    <a:pt x="107543" y="343408"/>
                  </a:lnTo>
                  <a:close/>
                </a:path>
                <a:path w="1203325" h="394335">
                  <a:moveTo>
                    <a:pt x="127228" y="334124"/>
                  </a:moveTo>
                  <a:lnTo>
                    <a:pt x="124764" y="329463"/>
                  </a:lnTo>
                  <a:lnTo>
                    <a:pt x="121297" y="331101"/>
                  </a:lnTo>
                  <a:lnTo>
                    <a:pt x="117830" y="332740"/>
                  </a:lnTo>
                  <a:lnTo>
                    <a:pt x="119849" y="337604"/>
                  </a:lnTo>
                  <a:lnTo>
                    <a:pt x="127228" y="334124"/>
                  </a:lnTo>
                  <a:close/>
                </a:path>
                <a:path w="1203325" h="394335">
                  <a:moveTo>
                    <a:pt x="146939" y="324878"/>
                  </a:moveTo>
                  <a:lnTo>
                    <a:pt x="144475" y="320217"/>
                  </a:lnTo>
                  <a:lnTo>
                    <a:pt x="141008" y="321830"/>
                  </a:lnTo>
                  <a:lnTo>
                    <a:pt x="137528" y="323443"/>
                  </a:lnTo>
                  <a:lnTo>
                    <a:pt x="139547" y="328320"/>
                  </a:lnTo>
                  <a:lnTo>
                    <a:pt x="146939" y="324878"/>
                  </a:lnTo>
                  <a:close/>
                </a:path>
                <a:path w="1203325" h="394335">
                  <a:moveTo>
                    <a:pt x="166674" y="315683"/>
                  </a:moveTo>
                  <a:lnTo>
                    <a:pt x="164223" y="311023"/>
                  </a:lnTo>
                  <a:lnTo>
                    <a:pt x="160756" y="312635"/>
                  </a:lnTo>
                  <a:lnTo>
                    <a:pt x="157276" y="314248"/>
                  </a:lnTo>
                  <a:lnTo>
                    <a:pt x="159270" y="319125"/>
                  </a:lnTo>
                  <a:lnTo>
                    <a:pt x="166674" y="315683"/>
                  </a:lnTo>
                  <a:close/>
                </a:path>
                <a:path w="1203325" h="394335">
                  <a:moveTo>
                    <a:pt x="186423" y="306552"/>
                  </a:moveTo>
                  <a:lnTo>
                    <a:pt x="183997" y="301879"/>
                  </a:lnTo>
                  <a:lnTo>
                    <a:pt x="180517" y="303479"/>
                  </a:lnTo>
                  <a:lnTo>
                    <a:pt x="177038" y="305079"/>
                  </a:lnTo>
                  <a:lnTo>
                    <a:pt x="179019" y="309956"/>
                  </a:lnTo>
                  <a:lnTo>
                    <a:pt x="186423" y="306552"/>
                  </a:lnTo>
                  <a:close/>
                </a:path>
                <a:path w="1203325" h="394335">
                  <a:moveTo>
                    <a:pt x="206209" y="297472"/>
                  </a:moveTo>
                  <a:lnTo>
                    <a:pt x="203796" y="292785"/>
                  </a:lnTo>
                  <a:lnTo>
                    <a:pt x="200317" y="294386"/>
                  </a:lnTo>
                  <a:lnTo>
                    <a:pt x="196837" y="295986"/>
                  </a:lnTo>
                  <a:lnTo>
                    <a:pt x="198793" y="300875"/>
                  </a:lnTo>
                  <a:lnTo>
                    <a:pt x="206209" y="297472"/>
                  </a:lnTo>
                  <a:close/>
                </a:path>
                <a:path w="1203325" h="394335">
                  <a:moveTo>
                    <a:pt x="226047" y="288480"/>
                  </a:moveTo>
                  <a:lnTo>
                    <a:pt x="223647" y="283794"/>
                  </a:lnTo>
                  <a:lnTo>
                    <a:pt x="220154" y="285369"/>
                  </a:lnTo>
                  <a:lnTo>
                    <a:pt x="216662" y="286943"/>
                  </a:lnTo>
                  <a:lnTo>
                    <a:pt x="218605" y="291846"/>
                  </a:lnTo>
                  <a:lnTo>
                    <a:pt x="226047" y="288480"/>
                  </a:lnTo>
                  <a:close/>
                </a:path>
                <a:path w="1203325" h="394335">
                  <a:moveTo>
                    <a:pt x="245872" y="279514"/>
                  </a:moveTo>
                  <a:lnTo>
                    <a:pt x="243497" y="274815"/>
                  </a:lnTo>
                  <a:lnTo>
                    <a:pt x="240004" y="276390"/>
                  </a:lnTo>
                  <a:lnTo>
                    <a:pt x="236512" y="277964"/>
                  </a:lnTo>
                  <a:lnTo>
                    <a:pt x="238442" y="282867"/>
                  </a:lnTo>
                  <a:lnTo>
                    <a:pt x="245872" y="279514"/>
                  </a:lnTo>
                  <a:close/>
                </a:path>
                <a:path w="1203325" h="394335">
                  <a:moveTo>
                    <a:pt x="265760" y="270675"/>
                  </a:moveTo>
                  <a:lnTo>
                    <a:pt x="263398" y="265963"/>
                  </a:lnTo>
                  <a:lnTo>
                    <a:pt x="259892" y="267525"/>
                  </a:lnTo>
                  <a:lnTo>
                    <a:pt x="256387" y="269087"/>
                  </a:lnTo>
                  <a:lnTo>
                    <a:pt x="258305" y="273989"/>
                  </a:lnTo>
                  <a:lnTo>
                    <a:pt x="265760" y="270675"/>
                  </a:lnTo>
                  <a:close/>
                </a:path>
                <a:path w="1203325" h="394335">
                  <a:moveTo>
                    <a:pt x="285673" y="261874"/>
                  </a:moveTo>
                  <a:lnTo>
                    <a:pt x="283337" y="257149"/>
                  </a:lnTo>
                  <a:lnTo>
                    <a:pt x="279819" y="258686"/>
                  </a:lnTo>
                  <a:lnTo>
                    <a:pt x="276301" y="260223"/>
                  </a:lnTo>
                  <a:lnTo>
                    <a:pt x="278206" y="265137"/>
                  </a:lnTo>
                  <a:lnTo>
                    <a:pt x="285673" y="261874"/>
                  </a:lnTo>
                  <a:close/>
                </a:path>
                <a:path w="1203325" h="394335">
                  <a:moveTo>
                    <a:pt x="305625" y="253174"/>
                  </a:moveTo>
                  <a:lnTo>
                    <a:pt x="303301" y="248437"/>
                  </a:lnTo>
                  <a:lnTo>
                    <a:pt x="299783" y="249974"/>
                  </a:lnTo>
                  <a:lnTo>
                    <a:pt x="296265" y="251510"/>
                  </a:lnTo>
                  <a:lnTo>
                    <a:pt x="298145" y="256425"/>
                  </a:lnTo>
                  <a:lnTo>
                    <a:pt x="305625" y="253174"/>
                  </a:lnTo>
                  <a:close/>
                </a:path>
                <a:path w="1203325" h="394335">
                  <a:moveTo>
                    <a:pt x="325602" y="244538"/>
                  </a:moveTo>
                  <a:lnTo>
                    <a:pt x="323291" y="239801"/>
                  </a:lnTo>
                  <a:lnTo>
                    <a:pt x="319773" y="241312"/>
                  </a:lnTo>
                  <a:lnTo>
                    <a:pt x="316242" y="242824"/>
                  </a:lnTo>
                  <a:lnTo>
                    <a:pt x="318109" y="247751"/>
                  </a:lnTo>
                  <a:lnTo>
                    <a:pt x="325602" y="244538"/>
                  </a:lnTo>
                  <a:close/>
                </a:path>
                <a:path w="1203325" h="394335">
                  <a:moveTo>
                    <a:pt x="345605" y="235978"/>
                  </a:moveTo>
                  <a:lnTo>
                    <a:pt x="343319" y="231228"/>
                  </a:lnTo>
                  <a:lnTo>
                    <a:pt x="339801" y="232740"/>
                  </a:lnTo>
                  <a:lnTo>
                    <a:pt x="336283" y="234251"/>
                  </a:lnTo>
                  <a:lnTo>
                    <a:pt x="338112" y="239191"/>
                  </a:lnTo>
                  <a:lnTo>
                    <a:pt x="345605" y="235978"/>
                  </a:lnTo>
                  <a:close/>
                </a:path>
                <a:path w="1203325" h="394335">
                  <a:moveTo>
                    <a:pt x="365683" y="227545"/>
                  </a:moveTo>
                  <a:lnTo>
                    <a:pt x="363410" y="222783"/>
                  </a:lnTo>
                  <a:lnTo>
                    <a:pt x="359879" y="224269"/>
                  </a:lnTo>
                  <a:lnTo>
                    <a:pt x="356349" y="225742"/>
                  </a:lnTo>
                  <a:lnTo>
                    <a:pt x="358152" y="230695"/>
                  </a:lnTo>
                  <a:lnTo>
                    <a:pt x="365683" y="227545"/>
                  </a:lnTo>
                  <a:close/>
                </a:path>
                <a:path w="1203325" h="394335">
                  <a:moveTo>
                    <a:pt x="385762" y="219151"/>
                  </a:moveTo>
                  <a:lnTo>
                    <a:pt x="383514" y="214376"/>
                  </a:lnTo>
                  <a:lnTo>
                    <a:pt x="379984" y="215861"/>
                  </a:lnTo>
                  <a:lnTo>
                    <a:pt x="376453" y="217335"/>
                  </a:lnTo>
                  <a:lnTo>
                    <a:pt x="378231" y="222300"/>
                  </a:lnTo>
                  <a:lnTo>
                    <a:pt x="385762" y="219151"/>
                  </a:lnTo>
                  <a:close/>
                </a:path>
                <a:path w="1203325" h="394335">
                  <a:moveTo>
                    <a:pt x="405904" y="210908"/>
                  </a:moveTo>
                  <a:lnTo>
                    <a:pt x="403682" y="206133"/>
                  </a:lnTo>
                  <a:lnTo>
                    <a:pt x="400138" y="207581"/>
                  </a:lnTo>
                  <a:lnTo>
                    <a:pt x="396595" y="209029"/>
                  </a:lnTo>
                  <a:lnTo>
                    <a:pt x="398360" y="213995"/>
                  </a:lnTo>
                  <a:lnTo>
                    <a:pt x="405904" y="210908"/>
                  </a:lnTo>
                  <a:close/>
                </a:path>
                <a:path w="1203325" h="394335">
                  <a:moveTo>
                    <a:pt x="426072" y="202730"/>
                  </a:moveTo>
                  <a:lnTo>
                    <a:pt x="423875" y="197929"/>
                  </a:lnTo>
                  <a:lnTo>
                    <a:pt x="420319" y="199351"/>
                  </a:lnTo>
                  <a:lnTo>
                    <a:pt x="416763" y="200787"/>
                  </a:lnTo>
                  <a:lnTo>
                    <a:pt x="418503" y="205752"/>
                  </a:lnTo>
                  <a:lnTo>
                    <a:pt x="422287" y="204228"/>
                  </a:lnTo>
                  <a:lnTo>
                    <a:pt x="426072" y="202730"/>
                  </a:lnTo>
                  <a:close/>
                </a:path>
                <a:path w="1203325" h="394335">
                  <a:moveTo>
                    <a:pt x="446290" y="194678"/>
                  </a:moveTo>
                  <a:lnTo>
                    <a:pt x="444131" y="189877"/>
                  </a:lnTo>
                  <a:lnTo>
                    <a:pt x="440563" y="191300"/>
                  </a:lnTo>
                  <a:lnTo>
                    <a:pt x="437007" y="192722"/>
                  </a:lnTo>
                  <a:lnTo>
                    <a:pt x="438721" y="197700"/>
                  </a:lnTo>
                  <a:lnTo>
                    <a:pt x="446290" y="194678"/>
                  </a:lnTo>
                  <a:close/>
                </a:path>
                <a:path w="1203325" h="394335">
                  <a:moveTo>
                    <a:pt x="466547" y="186728"/>
                  </a:moveTo>
                  <a:lnTo>
                    <a:pt x="464400" y="181914"/>
                  </a:lnTo>
                  <a:lnTo>
                    <a:pt x="460832" y="183299"/>
                  </a:lnTo>
                  <a:lnTo>
                    <a:pt x="457250" y="184683"/>
                  </a:lnTo>
                  <a:lnTo>
                    <a:pt x="458939" y="189674"/>
                  </a:lnTo>
                  <a:lnTo>
                    <a:pt x="466547" y="186728"/>
                  </a:lnTo>
                  <a:close/>
                </a:path>
                <a:path w="1203325" h="394335">
                  <a:moveTo>
                    <a:pt x="486841" y="178879"/>
                  </a:moveTo>
                  <a:lnTo>
                    <a:pt x="484733" y="174053"/>
                  </a:lnTo>
                  <a:lnTo>
                    <a:pt x="481152" y="175437"/>
                  </a:lnTo>
                  <a:lnTo>
                    <a:pt x="477570" y="176822"/>
                  </a:lnTo>
                  <a:lnTo>
                    <a:pt x="479234" y="181825"/>
                  </a:lnTo>
                  <a:lnTo>
                    <a:pt x="486841" y="178879"/>
                  </a:lnTo>
                  <a:close/>
                </a:path>
                <a:path w="1203325" h="394335">
                  <a:moveTo>
                    <a:pt x="507187" y="171170"/>
                  </a:moveTo>
                  <a:lnTo>
                    <a:pt x="505104" y="166331"/>
                  </a:lnTo>
                  <a:lnTo>
                    <a:pt x="501510" y="167678"/>
                  </a:lnTo>
                  <a:lnTo>
                    <a:pt x="497916" y="169024"/>
                  </a:lnTo>
                  <a:lnTo>
                    <a:pt x="499554" y="174040"/>
                  </a:lnTo>
                  <a:lnTo>
                    <a:pt x="507187" y="171170"/>
                  </a:lnTo>
                  <a:close/>
                </a:path>
                <a:path w="1203325" h="394335">
                  <a:moveTo>
                    <a:pt x="527570" y="163525"/>
                  </a:moveTo>
                  <a:lnTo>
                    <a:pt x="525513" y="158673"/>
                  </a:lnTo>
                  <a:lnTo>
                    <a:pt x="521919" y="160020"/>
                  </a:lnTo>
                  <a:lnTo>
                    <a:pt x="518325" y="161366"/>
                  </a:lnTo>
                  <a:lnTo>
                    <a:pt x="519938" y="166382"/>
                  </a:lnTo>
                  <a:lnTo>
                    <a:pt x="527570" y="163525"/>
                  </a:lnTo>
                  <a:close/>
                </a:path>
                <a:path w="1203325" h="394335">
                  <a:moveTo>
                    <a:pt x="548005" y="156083"/>
                  </a:moveTo>
                  <a:lnTo>
                    <a:pt x="545985" y="151218"/>
                  </a:lnTo>
                  <a:lnTo>
                    <a:pt x="542378" y="152527"/>
                  </a:lnTo>
                  <a:lnTo>
                    <a:pt x="538772" y="153835"/>
                  </a:lnTo>
                  <a:lnTo>
                    <a:pt x="540346" y="158864"/>
                  </a:lnTo>
                  <a:lnTo>
                    <a:pt x="548005" y="156083"/>
                  </a:lnTo>
                  <a:close/>
                </a:path>
                <a:path w="1203325" h="394335">
                  <a:moveTo>
                    <a:pt x="568477" y="148691"/>
                  </a:moveTo>
                  <a:lnTo>
                    <a:pt x="566483" y="143814"/>
                  </a:lnTo>
                  <a:lnTo>
                    <a:pt x="562864" y="145084"/>
                  </a:lnTo>
                  <a:lnTo>
                    <a:pt x="559257" y="146392"/>
                  </a:lnTo>
                  <a:lnTo>
                    <a:pt x="560806" y="151434"/>
                  </a:lnTo>
                  <a:lnTo>
                    <a:pt x="564629" y="150037"/>
                  </a:lnTo>
                  <a:lnTo>
                    <a:pt x="568477" y="148691"/>
                  </a:lnTo>
                  <a:close/>
                </a:path>
                <a:path w="1203325" h="394335">
                  <a:moveTo>
                    <a:pt x="589013" y="141490"/>
                  </a:moveTo>
                  <a:lnTo>
                    <a:pt x="587044" y="136601"/>
                  </a:lnTo>
                  <a:lnTo>
                    <a:pt x="583425" y="137871"/>
                  </a:lnTo>
                  <a:lnTo>
                    <a:pt x="579805" y="139141"/>
                  </a:lnTo>
                  <a:lnTo>
                    <a:pt x="581317" y="144183"/>
                  </a:lnTo>
                  <a:lnTo>
                    <a:pt x="589013" y="141490"/>
                  </a:lnTo>
                  <a:close/>
                </a:path>
                <a:path w="1203325" h="394335">
                  <a:moveTo>
                    <a:pt x="609574" y="134378"/>
                  </a:moveTo>
                  <a:lnTo>
                    <a:pt x="607644" y="129476"/>
                  </a:lnTo>
                  <a:lnTo>
                    <a:pt x="604012" y="130708"/>
                  </a:lnTo>
                  <a:lnTo>
                    <a:pt x="600379" y="131940"/>
                  </a:lnTo>
                  <a:lnTo>
                    <a:pt x="601853" y="136994"/>
                  </a:lnTo>
                  <a:lnTo>
                    <a:pt x="609574" y="134378"/>
                  </a:lnTo>
                  <a:close/>
                </a:path>
                <a:path w="1203325" h="394335">
                  <a:moveTo>
                    <a:pt x="630199" y="127419"/>
                  </a:moveTo>
                  <a:lnTo>
                    <a:pt x="628294" y="122504"/>
                  </a:lnTo>
                  <a:lnTo>
                    <a:pt x="624662" y="123736"/>
                  </a:lnTo>
                  <a:lnTo>
                    <a:pt x="621030" y="124968"/>
                  </a:lnTo>
                  <a:lnTo>
                    <a:pt x="622477" y="130035"/>
                  </a:lnTo>
                  <a:lnTo>
                    <a:pt x="630199" y="127419"/>
                  </a:lnTo>
                  <a:close/>
                </a:path>
                <a:path w="1203325" h="394335">
                  <a:moveTo>
                    <a:pt x="650862" y="120637"/>
                  </a:moveTo>
                  <a:lnTo>
                    <a:pt x="648995" y="115709"/>
                  </a:lnTo>
                  <a:lnTo>
                    <a:pt x="645350" y="116890"/>
                  </a:lnTo>
                  <a:lnTo>
                    <a:pt x="641705" y="118071"/>
                  </a:lnTo>
                  <a:lnTo>
                    <a:pt x="643115" y="123151"/>
                  </a:lnTo>
                  <a:lnTo>
                    <a:pt x="650862" y="120637"/>
                  </a:lnTo>
                  <a:close/>
                </a:path>
                <a:path w="1203325" h="394335">
                  <a:moveTo>
                    <a:pt x="671563" y="113919"/>
                  </a:moveTo>
                  <a:lnTo>
                    <a:pt x="669734" y="108978"/>
                  </a:lnTo>
                  <a:lnTo>
                    <a:pt x="666089" y="110159"/>
                  </a:lnTo>
                  <a:lnTo>
                    <a:pt x="662444" y="111340"/>
                  </a:lnTo>
                  <a:lnTo>
                    <a:pt x="663816" y="116433"/>
                  </a:lnTo>
                  <a:lnTo>
                    <a:pt x="671563" y="113919"/>
                  </a:lnTo>
                  <a:close/>
                </a:path>
                <a:path w="1203325" h="394335">
                  <a:moveTo>
                    <a:pt x="692340" y="107454"/>
                  </a:moveTo>
                  <a:lnTo>
                    <a:pt x="690537" y="102501"/>
                  </a:lnTo>
                  <a:lnTo>
                    <a:pt x="686879" y="103632"/>
                  </a:lnTo>
                  <a:lnTo>
                    <a:pt x="683221" y="104762"/>
                  </a:lnTo>
                  <a:lnTo>
                    <a:pt x="684555" y="109867"/>
                  </a:lnTo>
                  <a:lnTo>
                    <a:pt x="692340" y="107454"/>
                  </a:lnTo>
                  <a:close/>
                </a:path>
                <a:path w="1203325" h="394335">
                  <a:moveTo>
                    <a:pt x="713117" y="101028"/>
                  </a:moveTo>
                  <a:lnTo>
                    <a:pt x="711365" y="96062"/>
                  </a:lnTo>
                  <a:lnTo>
                    <a:pt x="707694" y="97167"/>
                  </a:lnTo>
                  <a:lnTo>
                    <a:pt x="704037" y="98310"/>
                  </a:lnTo>
                  <a:lnTo>
                    <a:pt x="705332" y="103416"/>
                  </a:lnTo>
                  <a:lnTo>
                    <a:pt x="709218" y="102209"/>
                  </a:lnTo>
                  <a:lnTo>
                    <a:pt x="713117" y="101028"/>
                  </a:lnTo>
                  <a:close/>
                </a:path>
                <a:path w="1203325" h="394335">
                  <a:moveTo>
                    <a:pt x="733996" y="94869"/>
                  </a:moveTo>
                  <a:lnTo>
                    <a:pt x="732282" y="89890"/>
                  </a:lnTo>
                  <a:lnTo>
                    <a:pt x="728599" y="90982"/>
                  </a:lnTo>
                  <a:lnTo>
                    <a:pt x="724916" y="92075"/>
                  </a:lnTo>
                  <a:lnTo>
                    <a:pt x="726186" y="97180"/>
                  </a:lnTo>
                  <a:lnTo>
                    <a:pt x="733996" y="94869"/>
                  </a:lnTo>
                  <a:close/>
                </a:path>
                <a:path w="1203325" h="394335">
                  <a:moveTo>
                    <a:pt x="754888" y="88811"/>
                  </a:moveTo>
                  <a:lnTo>
                    <a:pt x="753211" y="83807"/>
                  </a:lnTo>
                  <a:lnTo>
                    <a:pt x="749515" y="84848"/>
                  </a:lnTo>
                  <a:lnTo>
                    <a:pt x="745820" y="85890"/>
                  </a:lnTo>
                  <a:lnTo>
                    <a:pt x="747039" y="91008"/>
                  </a:lnTo>
                  <a:lnTo>
                    <a:pt x="754888" y="88811"/>
                  </a:lnTo>
                  <a:close/>
                </a:path>
                <a:path w="1203325" h="394335">
                  <a:moveTo>
                    <a:pt x="775830" y="82918"/>
                  </a:moveTo>
                  <a:lnTo>
                    <a:pt x="774192" y="77914"/>
                  </a:lnTo>
                  <a:lnTo>
                    <a:pt x="770496" y="78955"/>
                  </a:lnTo>
                  <a:lnTo>
                    <a:pt x="766800" y="79997"/>
                  </a:lnTo>
                  <a:lnTo>
                    <a:pt x="767981" y="85128"/>
                  </a:lnTo>
                  <a:lnTo>
                    <a:pt x="775830" y="82918"/>
                  </a:lnTo>
                  <a:close/>
                </a:path>
                <a:path w="1203325" h="394335">
                  <a:moveTo>
                    <a:pt x="796823" y="77228"/>
                  </a:moveTo>
                  <a:lnTo>
                    <a:pt x="795223" y="72212"/>
                  </a:lnTo>
                  <a:lnTo>
                    <a:pt x="791514" y="73190"/>
                  </a:lnTo>
                  <a:lnTo>
                    <a:pt x="787806" y="74180"/>
                  </a:lnTo>
                  <a:lnTo>
                    <a:pt x="788949" y="79311"/>
                  </a:lnTo>
                  <a:lnTo>
                    <a:pt x="796823" y="77228"/>
                  </a:lnTo>
                  <a:close/>
                </a:path>
                <a:path w="1203325" h="394335">
                  <a:moveTo>
                    <a:pt x="817854" y="71653"/>
                  </a:moveTo>
                  <a:lnTo>
                    <a:pt x="816292" y="66624"/>
                  </a:lnTo>
                  <a:lnTo>
                    <a:pt x="812584" y="67602"/>
                  </a:lnTo>
                  <a:lnTo>
                    <a:pt x="808875" y="68592"/>
                  </a:lnTo>
                  <a:lnTo>
                    <a:pt x="809967" y="73736"/>
                  </a:lnTo>
                  <a:lnTo>
                    <a:pt x="817854" y="71653"/>
                  </a:lnTo>
                  <a:close/>
                </a:path>
                <a:path w="1203325" h="394335">
                  <a:moveTo>
                    <a:pt x="838936" y="66319"/>
                  </a:moveTo>
                  <a:lnTo>
                    <a:pt x="837425" y="61277"/>
                  </a:lnTo>
                  <a:lnTo>
                    <a:pt x="833704" y="62204"/>
                  </a:lnTo>
                  <a:lnTo>
                    <a:pt x="829983" y="63131"/>
                  </a:lnTo>
                  <a:lnTo>
                    <a:pt x="831037" y="68300"/>
                  </a:lnTo>
                  <a:lnTo>
                    <a:pt x="838936" y="66319"/>
                  </a:lnTo>
                  <a:close/>
                </a:path>
                <a:path w="1203325" h="394335">
                  <a:moveTo>
                    <a:pt x="860056" y="61061"/>
                  </a:moveTo>
                  <a:lnTo>
                    <a:pt x="858583" y="56007"/>
                  </a:lnTo>
                  <a:lnTo>
                    <a:pt x="854862" y="56934"/>
                  </a:lnTo>
                  <a:lnTo>
                    <a:pt x="851141" y="57861"/>
                  </a:lnTo>
                  <a:lnTo>
                    <a:pt x="852144" y="63030"/>
                  </a:lnTo>
                  <a:lnTo>
                    <a:pt x="860056" y="61061"/>
                  </a:lnTo>
                  <a:close/>
                </a:path>
                <a:path w="1203325" h="394335">
                  <a:moveTo>
                    <a:pt x="881253" y="56146"/>
                  </a:moveTo>
                  <a:lnTo>
                    <a:pt x="879817" y="51066"/>
                  </a:lnTo>
                  <a:lnTo>
                    <a:pt x="876084" y="51943"/>
                  </a:lnTo>
                  <a:lnTo>
                    <a:pt x="872350" y="52819"/>
                  </a:lnTo>
                  <a:lnTo>
                    <a:pt x="873315" y="57988"/>
                  </a:lnTo>
                  <a:lnTo>
                    <a:pt x="881253" y="56146"/>
                  </a:lnTo>
                  <a:close/>
                </a:path>
                <a:path w="1203325" h="394335">
                  <a:moveTo>
                    <a:pt x="902449" y="51282"/>
                  </a:moveTo>
                  <a:lnTo>
                    <a:pt x="901065" y="46202"/>
                  </a:lnTo>
                  <a:lnTo>
                    <a:pt x="897318" y="47015"/>
                  </a:lnTo>
                  <a:lnTo>
                    <a:pt x="893572" y="47840"/>
                  </a:lnTo>
                  <a:lnTo>
                    <a:pt x="894486" y="53022"/>
                  </a:lnTo>
                  <a:lnTo>
                    <a:pt x="902449" y="51282"/>
                  </a:lnTo>
                  <a:close/>
                </a:path>
                <a:path w="1203325" h="394335">
                  <a:moveTo>
                    <a:pt x="923709" y="46685"/>
                  </a:moveTo>
                  <a:lnTo>
                    <a:pt x="922375" y="41592"/>
                  </a:lnTo>
                  <a:lnTo>
                    <a:pt x="918629" y="42405"/>
                  </a:lnTo>
                  <a:lnTo>
                    <a:pt x="914882" y="43218"/>
                  </a:lnTo>
                  <a:lnTo>
                    <a:pt x="915746" y="48412"/>
                  </a:lnTo>
                  <a:lnTo>
                    <a:pt x="923709" y="46685"/>
                  </a:lnTo>
                  <a:close/>
                </a:path>
                <a:path w="1203325" h="394335">
                  <a:moveTo>
                    <a:pt x="945007" y="42252"/>
                  </a:moveTo>
                  <a:lnTo>
                    <a:pt x="943711" y="37147"/>
                  </a:lnTo>
                  <a:lnTo>
                    <a:pt x="939952" y="37896"/>
                  </a:lnTo>
                  <a:lnTo>
                    <a:pt x="936193" y="38646"/>
                  </a:lnTo>
                  <a:lnTo>
                    <a:pt x="937018" y="43853"/>
                  </a:lnTo>
                  <a:lnTo>
                    <a:pt x="945007" y="42252"/>
                  </a:lnTo>
                  <a:close/>
                </a:path>
                <a:path w="1203325" h="394335">
                  <a:moveTo>
                    <a:pt x="966330" y="37998"/>
                  </a:moveTo>
                  <a:lnTo>
                    <a:pt x="965085" y="32880"/>
                  </a:lnTo>
                  <a:lnTo>
                    <a:pt x="961326" y="33629"/>
                  </a:lnTo>
                  <a:lnTo>
                    <a:pt x="957567" y="34378"/>
                  </a:lnTo>
                  <a:lnTo>
                    <a:pt x="958342" y="39585"/>
                  </a:lnTo>
                  <a:lnTo>
                    <a:pt x="966330" y="37998"/>
                  </a:lnTo>
                  <a:close/>
                </a:path>
                <a:path w="1203325" h="394335">
                  <a:moveTo>
                    <a:pt x="987717" y="33997"/>
                  </a:moveTo>
                  <a:lnTo>
                    <a:pt x="986523" y="28867"/>
                  </a:lnTo>
                  <a:lnTo>
                    <a:pt x="982751" y="29552"/>
                  </a:lnTo>
                  <a:lnTo>
                    <a:pt x="978979" y="30238"/>
                  </a:lnTo>
                  <a:lnTo>
                    <a:pt x="979703" y="35458"/>
                  </a:lnTo>
                  <a:lnTo>
                    <a:pt x="987717" y="33997"/>
                  </a:lnTo>
                  <a:close/>
                </a:path>
                <a:path w="1203325" h="394335">
                  <a:moveTo>
                    <a:pt x="1009116" y="30099"/>
                  </a:moveTo>
                  <a:lnTo>
                    <a:pt x="1007973" y="24955"/>
                  </a:lnTo>
                  <a:lnTo>
                    <a:pt x="1004201" y="25641"/>
                  </a:lnTo>
                  <a:lnTo>
                    <a:pt x="1000429" y="26327"/>
                  </a:lnTo>
                  <a:lnTo>
                    <a:pt x="1001102" y="31559"/>
                  </a:lnTo>
                  <a:lnTo>
                    <a:pt x="1009116" y="30099"/>
                  </a:lnTo>
                  <a:close/>
                </a:path>
                <a:path w="1203325" h="394335">
                  <a:moveTo>
                    <a:pt x="1030566" y="26543"/>
                  </a:moveTo>
                  <a:lnTo>
                    <a:pt x="1029474" y="21386"/>
                  </a:lnTo>
                  <a:lnTo>
                    <a:pt x="1025690" y="22009"/>
                  </a:lnTo>
                  <a:lnTo>
                    <a:pt x="1021905" y="22631"/>
                  </a:lnTo>
                  <a:lnTo>
                    <a:pt x="1022527" y="27863"/>
                  </a:lnTo>
                  <a:lnTo>
                    <a:pt x="1030566" y="26543"/>
                  </a:lnTo>
                  <a:close/>
                </a:path>
                <a:path w="1203325" h="394335">
                  <a:moveTo>
                    <a:pt x="1052042" y="23050"/>
                  </a:moveTo>
                  <a:lnTo>
                    <a:pt x="1051001" y="17881"/>
                  </a:lnTo>
                  <a:lnTo>
                    <a:pt x="1047203" y="18465"/>
                  </a:lnTo>
                  <a:lnTo>
                    <a:pt x="1043419" y="19088"/>
                  </a:lnTo>
                  <a:lnTo>
                    <a:pt x="1043990" y="24333"/>
                  </a:lnTo>
                  <a:lnTo>
                    <a:pt x="1048016" y="23660"/>
                  </a:lnTo>
                  <a:lnTo>
                    <a:pt x="1052042" y="23050"/>
                  </a:lnTo>
                  <a:close/>
                </a:path>
                <a:path w="1203325" h="394335">
                  <a:moveTo>
                    <a:pt x="1073569" y="19913"/>
                  </a:moveTo>
                  <a:lnTo>
                    <a:pt x="1072578" y="14732"/>
                  </a:lnTo>
                  <a:lnTo>
                    <a:pt x="1068781" y="15290"/>
                  </a:lnTo>
                  <a:lnTo>
                    <a:pt x="1064983" y="15849"/>
                  </a:lnTo>
                  <a:lnTo>
                    <a:pt x="1065504" y="21094"/>
                  </a:lnTo>
                  <a:lnTo>
                    <a:pt x="1073569" y="19913"/>
                  </a:lnTo>
                  <a:close/>
                </a:path>
                <a:path w="1203325" h="394335">
                  <a:moveTo>
                    <a:pt x="1095108" y="16903"/>
                  </a:moveTo>
                  <a:lnTo>
                    <a:pt x="1094168" y="11722"/>
                  </a:lnTo>
                  <a:lnTo>
                    <a:pt x="1090358" y="12204"/>
                  </a:lnTo>
                  <a:lnTo>
                    <a:pt x="1086548" y="12687"/>
                  </a:lnTo>
                  <a:lnTo>
                    <a:pt x="1087018" y="17932"/>
                  </a:lnTo>
                  <a:lnTo>
                    <a:pt x="1095108" y="16903"/>
                  </a:lnTo>
                  <a:close/>
                </a:path>
                <a:path w="1203325" h="394335">
                  <a:moveTo>
                    <a:pt x="1116685" y="14147"/>
                  </a:moveTo>
                  <a:lnTo>
                    <a:pt x="1115796" y="8953"/>
                  </a:lnTo>
                  <a:lnTo>
                    <a:pt x="1111986" y="9436"/>
                  </a:lnTo>
                  <a:lnTo>
                    <a:pt x="1108176" y="9918"/>
                  </a:lnTo>
                  <a:lnTo>
                    <a:pt x="1108595" y="15176"/>
                  </a:lnTo>
                  <a:lnTo>
                    <a:pt x="1116685" y="14147"/>
                  </a:lnTo>
                  <a:close/>
                </a:path>
                <a:path w="1203325" h="394335">
                  <a:moveTo>
                    <a:pt x="1138275" y="11595"/>
                  </a:moveTo>
                  <a:lnTo>
                    <a:pt x="1137437" y="6388"/>
                  </a:lnTo>
                  <a:lnTo>
                    <a:pt x="1133627" y="6807"/>
                  </a:lnTo>
                  <a:lnTo>
                    <a:pt x="1129817" y="7226"/>
                  </a:lnTo>
                  <a:lnTo>
                    <a:pt x="1130173" y="12484"/>
                  </a:lnTo>
                  <a:lnTo>
                    <a:pt x="1138275" y="11595"/>
                  </a:lnTo>
                  <a:close/>
                </a:path>
                <a:path w="1203325" h="394335">
                  <a:moveTo>
                    <a:pt x="1159903" y="9232"/>
                  </a:moveTo>
                  <a:lnTo>
                    <a:pt x="1159116" y="4025"/>
                  </a:lnTo>
                  <a:lnTo>
                    <a:pt x="1155306" y="4445"/>
                  </a:lnTo>
                  <a:lnTo>
                    <a:pt x="1151496" y="4864"/>
                  </a:lnTo>
                  <a:lnTo>
                    <a:pt x="1151801" y="10121"/>
                  </a:lnTo>
                  <a:lnTo>
                    <a:pt x="1159903" y="9232"/>
                  </a:lnTo>
                  <a:close/>
                </a:path>
                <a:path w="1203325" h="394335">
                  <a:moveTo>
                    <a:pt x="1181557" y="7188"/>
                  </a:moveTo>
                  <a:lnTo>
                    <a:pt x="1180833" y="1968"/>
                  </a:lnTo>
                  <a:lnTo>
                    <a:pt x="1177010" y="2311"/>
                  </a:lnTo>
                  <a:lnTo>
                    <a:pt x="1173187" y="2654"/>
                  </a:lnTo>
                  <a:lnTo>
                    <a:pt x="1173441" y="7912"/>
                  </a:lnTo>
                  <a:lnTo>
                    <a:pt x="1181557" y="7188"/>
                  </a:lnTo>
                  <a:close/>
                </a:path>
                <a:path w="1203325" h="394335">
                  <a:moveTo>
                    <a:pt x="1203210" y="5219"/>
                  </a:moveTo>
                  <a:lnTo>
                    <a:pt x="1202537" y="0"/>
                  </a:lnTo>
                  <a:lnTo>
                    <a:pt x="1198714" y="342"/>
                  </a:lnTo>
                  <a:lnTo>
                    <a:pt x="1194892" y="685"/>
                  </a:lnTo>
                  <a:lnTo>
                    <a:pt x="1195095" y="5956"/>
                  </a:lnTo>
                  <a:lnTo>
                    <a:pt x="1203210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 descr=""/>
            <p:cNvSpPr/>
            <p:nvPr/>
          </p:nvSpPr>
          <p:spPr>
            <a:xfrm>
              <a:off x="5261227" y="5397102"/>
              <a:ext cx="269240" cy="0"/>
            </a:xfrm>
            <a:custGeom>
              <a:avLst/>
              <a:gdLst/>
              <a:ahLst/>
              <a:cxnLst/>
              <a:rect l="l" t="t" r="r" b="b"/>
              <a:pathLst>
                <a:path w="269239" h="0">
                  <a:moveTo>
                    <a:pt x="0" y="0"/>
                  </a:moveTo>
                  <a:lnTo>
                    <a:pt x="269125" y="0"/>
                  </a:lnTo>
                </a:path>
              </a:pathLst>
            </a:custGeom>
            <a:ln w="1088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 descr=""/>
            <p:cNvSpPr/>
            <p:nvPr/>
          </p:nvSpPr>
          <p:spPr>
            <a:xfrm>
              <a:off x="805865" y="5336781"/>
              <a:ext cx="1224915" cy="890269"/>
            </a:xfrm>
            <a:custGeom>
              <a:avLst/>
              <a:gdLst/>
              <a:ahLst/>
              <a:cxnLst/>
              <a:rect l="l" t="t" r="r" b="b"/>
              <a:pathLst>
                <a:path w="1224914" h="890270">
                  <a:moveTo>
                    <a:pt x="9182" y="5689"/>
                  </a:moveTo>
                  <a:lnTo>
                    <a:pt x="6629" y="2844"/>
                  </a:lnTo>
                  <a:lnTo>
                    <a:pt x="4076" y="0"/>
                  </a:lnTo>
                  <a:lnTo>
                    <a:pt x="0" y="3340"/>
                  </a:lnTo>
                  <a:lnTo>
                    <a:pt x="5435" y="9398"/>
                  </a:lnTo>
                  <a:lnTo>
                    <a:pt x="9182" y="5689"/>
                  </a:lnTo>
                  <a:close/>
                </a:path>
                <a:path w="1224914" h="890270">
                  <a:moveTo>
                    <a:pt x="23672" y="21831"/>
                  </a:moveTo>
                  <a:lnTo>
                    <a:pt x="21120" y="18999"/>
                  </a:lnTo>
                  <a:lnTo>
                    <a:pt x="18567" y="16154"/>
                  </a:lnTo>
                  <a:lnTo>
                    <a:pt x="14503" y="19507"/>
                  </a:lnTo>
                  <a:lnTo>
                    <a:pt x="17221" y="22542"/>
                  </a:lnTo>
                  <a:lnTo>
                    <a:pt x="19951" y="25552"/>
                  </a:lnTo>
                  <a:lnTo>
                    <a:pt x="23672" y="21831"/>
                  </a:lnTo>
                  <a:close/>
                </a:path>
                <a:path w="1224914" h="890270">
                  <a:moveTo>
                    <a:pt x="38366" y="37782"/>
                  </a:moveTo>
                  <a:lnTo>
                    <a:pt x="35788" y="34975"/>
                  </a:lnTo>
                  <a:lnTo>
                    <a:pt x="33210" y="32169"/>
                  </a:lnTo>
                  <a:lnTo>
                    <a:pt x="29146" y="35534"/>
                  </a:lnTo>
                  <a:lnTo>
                    <a:pt x="34658" y="41529"/>
                  </a:lnTo>
                  <a:lnTo>
                    <a:pt x="38366" y="37782"/>
                  </a:lnTo>
                  <a:close/>
                </a:path>
                <a:path w="1224914" h="890270">
                  <a:moveTo>
                    <a:pt x="53047" y="53746"/>
                  </a:moveTo>
                  <a:lnTo>
                    <a:pt x="50469" y="50939"/>
                  </a:lnTo>
                  <a:lnTo>
                    <a:pt x="47891" y="48133"/>
                  </a:lnTo>
                  <a:lnTo>
                    <a:pt x="43840" y="51511"/>
                  </a:lnTo>
                  <a:lnTo>
                    <a:pt x="49352" y="57505"/>
                  </a:lnTo>
                  <a:lnTo>
                    <a:pt x="53047" y="53746"/>
                  </a:lnTo>
                  <a:close/>
                </a:path>
                <a:path w="1224914" h="890270">
                  <a:moveTo>
                    <a:pt x="67741" y="69723"/>
                  </a:moveTo>
                  <a:lnTo>
                    <a:pt x="65163" y="66916"/>
                  </a:lnTo>
                  <a:lnTo>
                    <a:pt x="62585" y="64109"/>
                  </a:lnTo>
                  <a:lnTo>
                    <a:pt x="58559" y="67500"/>
                  </a:lnTo>
                  <a:lnTo>
                    <a:pt x="64058" y="73494"/>
                  </a:lnTo>
                  <a:lnTo>
                    <a:pt x="67741" y="69723"/>
                  </a:lnTo>
                  <a:close/>
                </a:path>
                <a:path w="1224914" h="890270">
                  <a:moveTo>
                    <a:pt x="82613" y="85509"/>
                  </a:moveTo>
                  <a:lnTo>
                    <a:pt x="79997" y="82727"/>
                  </a:lnTo>
                  <a:lnTo>
                    <a:pt x="77381" y="79946"/>
                  </a:lnTo>
                  <a:lnTo>
                    <a:pt x="73367" y="83362"/>
                  </a:lnTo>
                  <a:lnTo>
                    <a:pt x="78955" y="89281"/>
                  </a:lnTo>
                  <a:lnTo>
                    <a:pt x="82613" y="85509"/>
                  </a:lnTo>
                  <a:close/>
                </a:path>
                <a:path w="1224914" h="890270">
                  <a:moveTo>
                    <a:pt x="97497" y="101295"/>
                  </a:moveTo>
                  <a:lnTo>
                    <a:pt x="94881" y="98513"/>
                  </a:lnTo>
                  <a:lnTo>
                    <a:pt x="92265" y="95745"/>
                  </a:lnTo>
                  <a:lnTo>
                    <a:pt x="88265" y="99174"/>
                  </a:lnTo>
                  <a:lnTo>
                    <a:pt x="93853" y="105092"/>
                  </a:lnTo>
                  <a:lnTo>
                    <a:pt x="97497" y="101295"/>
                  </a:lnTo>
                  <a:close/>
                </a:path>
                <a:path w="1224914" h="890270">
                  <a:moveTo>
                    <a:pt x="112382" y="117068"/>
                  </a:moveTo>
                  <a:lnTo>
                    <a:pt x="109766" y="114287"/>
                  </a:lnTo>
                  <a:lnTo>
                    <a:pt x="107149" y="111506"/>
                  </a:lnTo>
                  <a:lnTo>
                    <a:pt x="103162" y="114960"/>
                  </a:lnTo>
                  <a:lnTo>
                    <a:pt x="108750" y="120878"/>
                  </a:lnTo>
                  <a:lnTo>
                    <a:pt x="112382" y="117068"/>
                  </a:lnTo>
                  <a:close/>
                </a:path>
                <a:path w="1224914" h="890270">
                  <a:moveTo>
                    <a:pt x="127444" y="132689"/>
                  </a:moveTo>
                  <a:lnTo>
                    <a:pt x="124790" y="129946"/>
                  </a:lnTo>
                  <a:lnTo>
                    <a:pt x="122135" y="127203"/>
                  </a:lnTo>
                  <a:lnTo>
                    <a:pt x="118160" y="130670"/>
                  </a:lnTo>
                  <a:lnTo>
                    <a:pt x="123825" y="136512"/>
                  </a:lnTo>
                  <a:lnTo>
                    <a:pt x="127444" y="132689"/>
                  </a:lnTo>
                  <a:close/>
                </a:path>
                <a:path w="1224914" h="890270">
                  <a:moveTo>
                    <a:pt x="142532" y="148272"/>
                  </a:moveTo>
                  <a:lnTo>
                    <a:pt x="139877" y="145529"/>
                  </a:lnTo>
                  <a:lnTo>
                    <a:pt x="137223" y="142786"/>
                  </a:lnTo>
                  <a:lnTo>
                    <a:pt x="133273" y="146265"/>
                  </a:lnTo>
                  <a:lnTo>
                    <a:pt x="138925" y="152120"/>
                  </a:lnTo>
                  <a:lnTo>
                    <a:pt x="142532" y="148272"/>
                  </a:lnTo>
                  <a:close/>
                </a:path>
                <a:path w="1224914" h="890270">
                  <a:moveTo>
                    <a:pt x="157619" y="163855"/>
                  </a:moveTo>
                  <a:lnTo>
                    <a:pt x="154965" y="161112"/>
                  </a:lnTo>
                  <a:lnTo>
                    <a:pt x="152311" y="158369"/>
                  </a:lnTo>
                  <a:lnTo>
                    <a:pt x="148374" y="161874"/>
                  </a:lnTo>
                  <a:lnTo>
                    <a:pt x="154038" y="167716"/>
                  </a:lnTo>
                  <a:lnTo>
                    <a:pt x="157619" y="163855"/>
                  </a:lnTo>
                  <a:close/>
                </a:path>
                <a:path w="1224914" h="890270">
                  <a:moveTo>
                    <a:pt x="172872" y="179273"/>
                  </a:moveTo>
                  <a:lnTo>
                    <a:pt x="170180" y="176568"/>
                  </a:lnTo>
                  <a:lnTo>
                    <a:pt x="167487" y="173863"/>
                  </a:lnTo>
                  <a:lnTo>
                    <a:pt x="163563" y="177380"/>
                  </a:lnTo>
                  <a:lnTo>
                    <a:pt x="169303" y="183146"/>
                  </a:lnTo>
                  <a:lnTo>
                    <a:pt x="172872" y="179273"/>
                  </a:lnTo>
                  <a:close/>
                </a:path>
                <a:path w="1224914" h="890270">
                  <a:moveTo>
                    <a:pt x="188175" y="194652"/>
                  </a:moveTo>
                  <a:lnTo>
                    <a:pt x="185483" y="191947"/>
                  </a:lnTo>
                  <a:lnTo>
                    <a:pt x="182791" y="189242"/>
                  </a:lnTo>
                  <a:lnTo>
                    <a:pt x="178879" y="192773"/>
                  </a:lnTo>
                  <a:lnTo>
                    <a:pt x="184619" y="198551"/>
                  </a:lnTo>
                  <a:lnTo>
                    <a:pt x="188175" y="194652"/>
                  </a:lnTo>
                  <a:close/>
                </a:path>
                <a:path w="1224914" h="890270">
                  <a:moveTo>
                    <a:pt x="203466" y="210032"/>
                  </a:moveTo>
                  <a:lnTo>
                    <a:pt x="200774" y="207327"/>
                  </a:lnTo>
                  <a:lnTo>
                    <a:pt x="198081" y="204622"/>
                  </a:lnTo>
                  <a:lnTo>
                    <a:pt x="194195" y="208178"/>
                  </a:lnTo>
                  <a:lnTo>
                    <a:pt x="199936" y="213944"/>
                  </a:lnTo>
                  <a:lnTo>
                    <a:pt x="203466" y="210032"/>
                  </a:lnTo>
                  <a:close/>
                </a:path>
                <a:path w="1224914" h="890270">
                  <a:moveTo>
                    <a:pt x="218948" y="225234"/>
                  </a:moveTo>
                  <a:lnTo>
                    <a:pt x="216217" y="222567"/>
                  </a:lnTo>
                  <a:lnTo>
                    <a:pt x="213487" y="219900"/>
                  </a:lnTo>
                  <a:lnTo>
                    <a:pt x="209613" y="223469"/>
                  </a:lnTo>
                  <a:lnTo>
                    <a:pt x="215430" y="229158"/>
                  </a:lnTo>
                  <a:lnTo>
                    <a:pt x="218948" y="225234"/>
                  </a:lnTo>
                  <a:close/>
                </a:path>
                <a:path w="1224914" h="890270">
                  <a:moveTo>
                    <a:pt x="234454" y="240398"/>
                  </a:moveTo>
                  <a:lnTo>
                    <a:pt x="231724" y="237731"/>
                  </a:lnTo>
                  <a:lnTo>
                    <a:pt x="228993" y="235064"/>
                  </a:lnTo>
                  <a:lnTo>
                    <a:pt x="225145" y="238645"/>
                  </a:lnTo>
                  <a:lnTo>
                    <a:pt x="230962" y="244348"/>
                  </a:lnTo>
                  <a:lnTo>
                    <a:pt x="234454" y="240398"/>
                  </a:lnTo>
                  <a:close/>
                </a:path>
                <a:path w="1224914" h="890270">
                  <a:moveTo>
                    <a:pt x="249961" y="255562"/>
                  </a:moveTo>
                  <a:lnTo>
                    <a:pt x="247230" y="252895"/>
                  </a:lnTo>
                  <a:lnTo>
                    <a:pt x="244500" y="250228"/>
                  </a:lnTo>
                  <a:lnTo>
                    <a:pt x="240665" y="253834"/>
                  </a:lnTo>
                  <a:lnTo>
                    <a:pt x="246481" y="259524"/>
                  </a:lnTo>
                  <a:lnTo>
                    <a:pt x="249961" y="255562"/>
                  </a:lnTo>
                  <a:close/>
                </a:path>
                <a:path w="1224914" h="890270">
                  <a:moveTo>
                    <a:pt x="265671" y="270522"/>
                  </a:moveTo>
                  <a:lnTo>
                    <a:pt x="262902" y="267893"/>
                  </a:lnTo>
                  <a:lnTo>
                    <a:pt x="260134" y="265264"/>
                  </a:lnTo>
                  <a:lnTo>
                    <a:pt x="256311" y="268897"/>
                  </a:lnTo>
                  <a:lnTo>
                    <a:pt x="262216" y="274497"/>
                  </a:lnTo>
                  <a:lnTo>
                    <a:pt x="265671" y="270522"/>
                  </a:lnTo>
                  <a:close/>
                </a:path>
                <a:path w="1224914" h="890270">
                  <a:moveTo>
                    <a:pt x="281381" y="285457"/>
                  </a:moveTo>
                  <a:lnTo>
                    <a:pt x="278612" y="282829"/>
                  </a:lnTo>
                  <a:lnTo>
                    <a:pt x="275844" y="280200"/>
                  </a:lnTo>
                  <a:lnTo>
                    <a:pt x="272046" y="283845"/>
                  </a:lnTo>
                  <a:lnTo>
                    <a:pt x="277939" y="289458"/>
                  </a:lnTo>
                  <a:lnTo>
                    <a:pt x="281381" y="285457"/>
                  </a:lnTo>
                  <a:close/>
                </a:path>
                <a:path w="1224914" h="890270">
                  <a:moveTo>
                    <a:pt x="297116" y="300380"/>
                  </a:moveTo>
                  <a:lnTo>
                    <a:pt x="294335" y="297776"/>
                  </a:lnTo>
                  <a:lnTo>
                    <a:pt x="291566" y="295148"/>
                  </a:lnTo>
                  <a:lnTo>
                    <a:pt x="287782" y="298818"/>
                  </a:lnTo>
                  <a:lnTo>
                    <a:pt x="293712" y="304393"/>
                  </a:lnTo>
                  <a:lnTo>
                    <a:pt x="297116" y="300380"/>
                  </a:lnTo>
                  <a:close/>
                </a:path>
                <a:path w="1224914" h="890270">
                  <a:moveTo>
                    <a:pt x="313067" y="315087"/>
                  </a:moveTo>
                  <a:lnTo>
                    <a:pt x="310261" y="312496"/>
                  </a:lnTo>
                  <a:lnTo>
                    <a:pt x="307454" y="309905"/>
                  </a:lnTo>
                  <a:lnTo>
                    <a:pt x="303695" y="313601"/>
                  </a:lnTo>
                  <a:lnTo>
                    <a:pt x="309676" y="319112"/>
                  </a:lnTo>
                  <a:lnTo>
                    <a:pt x="313067" y="315087"/>
                  </a:lnTo>
                  <a:close/>
                </a:path>
                <a:path w="1224914" h="890270">
                  <a:moveTo>
                    <a:pt x="329006" y="329806"/>
                  </a:moveTo>
                  <a:lnTo>
                    <a:pt x="326199" y="327215"/>
                  </a:lnTo>
                  <a:lnTo>
                    <a:pt x="323392" y="324624"/>
                  </a:lnTo>
                  <a:lnTo>
                    <a:pt x="319646" y="328333"/>
                  </a:lnTo>
                  <a:lnTo>
                    <a:pt x="325628" y="333857"/>
                  </a:lnTo>
                  <a:lnTo>
                    <a:pt x="329006" y="329806"/>
                  </a:lnTo>
                  <a:close/>
                </a:path>
                <a:path w="1224914" h="890270">
                  <a:moveTo>
                    <a:pt x="345020" y="344424"/>
                  </a:moveTo>
                  <a:lnTo>
                    <a:pt x="342176" y="341884"/>
                  </a:lnTo>
                  <a:lnTo>
                    <a:pt x="339331" y="339344"/>
                  </a:lnTo>
                  <a:lnTo>
                    <a:pt x="335610" y="343065"/>
                  </a:lnTo>
                  <a:lnTo>
                    <a:pt x="341668" y="348500"/>
                  </a:lnTo>
                  <a:lnTo>
                    <a:pt x="345020" y="344424"/>
                  </a:lnTo>
                  <a:close/>
                </a:path>
                <a:path w="1224914" h="890270">
                  <a:moveTo>
                    <a:pt x="361175" y="358889"/>
                  </a:moveTo>
                  <a:lnTo>
                    <a:pt x="358330" y="356349"/>
                  </a:lnTo>
                  <a:lnTo>
                    <a:pt x="355485" y="353809"/>
                  </a:lnTo>
                  <a:lnTo>
                    <a:pt x="351790" y="357555"/>
                  </a:lnTo>
                  <a:lnTo>
                    <a:pt x="357847" y="362978"/>
                  </a:lnTo>
                  <a:lnTo>
                    <a:pt x="361175" y="358889"/>
                  </a:lnTo>
                  <a:close/>
                </a:path>
                <a:path w="1224914" h="890270">
                  <a:moveTo>
                    <a:pt x="377329" y="373354"/>
                  </a:moveTo>
                  <a:lnTo>
                    <a:pt x="374484" y="370814"/>
                  </a:lnTo>
                  <a:lnTo>
                    <a:pt x="371640" y="368274"/>
                  </a:lnTo>
                  <a:lnTo>
                    <a:pt x="367957" y="372033"/>
                  </a:lnTo>
                  <a:lnTo>
                    <a:pt x="374027" y="377469"/>
                  </a:lnTo>
                  <a:lnTo>
                    <a:pt x="377329" y="373354"/>
                  </a:lnTo>
                  <a:close/>
                </a:path>
                <a:path w="1224914" h="890270">
                  <a:moveTo>
                    <a:pt x="393623" y="387667"/>
                  </a:moveTo>
                  <a:lnTo>
                    <a:pt x="390740" y="385165"/>
                  </a:lnTo>
                  <a:lnTo>
                    <a:pt x="387858" y="382663"/>
                  </a:lnTo>
                  <a:lnTo>
                    <a:pt x="384200" y="386461"/>
                  </a:lnTo>
                  <a:lnTo>
                    <a:pt x="390347" y="391795"/>
                  </a:lnTo>
                  <a:lnTo>
                    <a:pt x="393623" y="387667"/>
                  </a:lnTo>
                  <a:close/>
                </a:path>
                <a:path w="1224914" h="890270">
                  <a:moveTo>
                    <a:pt x="410006" y="401878"/>
                  </a:moveTo>
                  <a:lnTo>
                    <a:pt x="407123" y="399376"/>
                  </a:lnTo>
                  <a:lnTo>
                    <a:pt x="404241" y="396875"/>
                  </a:lnTo>
                  <a:lnTo>
                    <a:pt x="400608" y="400685"/>
                  </a:lnTo>
                  <a:lnTo>
                    <a:pt x="406755" y="406019"/>
                  </a:lnTo>
                  <a:lnTo>
                    <a:pt x="410006" y="401878"/>
                  </a:lnTo>
                  <a:close/>
                </a:path>
                <a:path w="1224914" h="890270">
                  <a:moveTo>
                    <a:pt x="426389" y="416102"/>
                  </a:moveTo>
                  <a:lnTo>
                    <a:pt x="423506" y="413600"/>
                  </a:lnTo>
                  <a:lnTo>
                    <a:pt x="420624" y="411099"/>
                  </a:lnTo>
                  <a:lnTo>
                    <a:pt x="417004" y="414934"/>
                  </a:lnTo>
                  <a:lnTo>
                    <a:pt x="423164" y="420268"/>
                  </a:lnTo>
                  <a:lnTo>
                    <a:pt x="426389" y="416102"/>
                  </a:lnTo>
                  <a:close/>
                </a:path>
                <a:path w="1224914" h="890270">
                  <a:moveTo>
                    <a:pt x="442988" y="430047"/>
                  </a:moveTo>
                  <a:lnTo>
                    <a:pt x="440067" y="427596"/>
                  </a:lnTo>
                  <a:lnTo>
                    <a:pt x="437146" y="425145"/>
                  </a:lnTo>
                  <a:lnTo>
                    <a:pt x="433552" y="428993"/>
                  </a:lnTo>
                  <a:lnTo>
                    <a:pt x="439788" y="434238"/>
                  </a:lnTo>
                  <a:lnTo>
                    <a:pt x="442988" y="430047"/>
                  </a:lnTo>
                  <a:close/>
                </a:path>
                <a:path w="1224914" h="890270">
                  <a:moveTo>
                    <a:pt x="459587" y="444004"/>
                  </a:moveTo>
                  <a:lnTo>
                    <a:pt x="456666" y="441553"/>
                  </a:lnTo>
                  <a:lnTo>
                    <a:pt x="453745" y="439102"/>
                  </a:lnTo>
                  <a:lnTo>
                    <a:pt x="450176" y="442976"/>
                  </a:lnTo>
                  <a:lnTo>
                    <a:pt x="456412" y="448208"/>
                  </a:lnTo>
                  <a:lnTo>
                    <a:pt x="459587" y="444004"/>
                  </a:lnTo>
                  <a:close/>
                </a:path>
                <a:path w="1224914" h="890270">
                  <a:moveTo>
                    <a:pt x="476275" y="457847"/>
                  </a:moveTo>
                  <a:lnTo>
                    <a:pt x="473316" y="455447"/>
                  </a:lnTo>
                  <a:lnTo>
                    <a:pt x="470357" y="453047"/>
                  </a:lnTo>
                  <a:lnTo>
                    <a:pt x="466813" y="456946"/>
                  </a:lnTo>
                  <a:lnTo>
                    <a:pt x="473125" y="462076"/>
                  </a:lnTo>
                  <a:lnTo>
                    <a:pt x="476275" y="457847"/>
                  </a:lnTo>
                  <a:close/>
                </a:path>
                <a:path w="1224914" h="890270">
                  <a:moveTo>
                    <a:pt x="493115" y="471525"/>
                  </a:moveTo>
                  <a:lnTo>
                    <a:pt x="490156" y="469125"/>
                  </a:lnTo>
                  <a:lnTo>
                    <a:pt x="487197" y="466725"/>
                  </a:lnTo>
                  <a:lnTo>
                    <a:pt x="483679" y="470636"/>
                  </a:lnTo>
                  <a:lnTo>
                    <a:pt x="489991" y="475780"/>
                  </a:lnTo>
                  <a:lnTo>
                    <a:pt x="493115" y="471525"/>
                  </a:lnTo>
                  <a:close/>
                </a:path>
                <a:path w="1224914" h="890270">
                  <a:moveTo>
                    <a:pt x="509943" y="485190"/>
                  </a:moveTo>
                  <a:lnTo>
                    <a:pt x="506984" y="482790"/>
                  </a:lnTo>
                  <a:lnTo>
                    <a:pt x="504024" y="480390"/>
                  </a:lnTo>
                  <a:lnTo>
                    <a:pt x="500532" y="484327"/>
                  </a:lnTo>
                  <a:lnTo>
                    <a:pt x="506844" y="489458"/>
                  </a:lnTo>
                  <a:lnTo>
                    <a:pt x="509943" y="485190"/>
                  </a:lnTo>
                  <a:close/>
                </a:path>
                <a:path w="1224914" h="890270">
                  <a:moveTo>
                    <a:pt x="526961" y="498627"/>
                  </a:moveTo>
                  <a:lnTo>
                    <a:pt x="523963" y="496277"/>
                  </a:lnTo>
                  <a:lnTo>
                    <a:pt x="520966" y="493928"/>
                  </a:lnTo>
                  <a:lnTo>
                    <a:pt x="517499" y="497890"/>
                  </a:lnTo>
                  <a:lnTo>
                    <a:pt x="523900" y="502920"/>
                  </a:lnTo>
                  <a:lnTo>
                    <a:pt x="526961" y="498627"/>
                  </a:lnTo>
                  <a:close/>
                </a:path>
                <a:path w="1224914" h="890270">
                  <a:moveTo>
                    <a:pt x="544017" y="512013"/>
                  </a:moveTo>
                  <a:lnTo>
                    <a:pt x="541020" y="509663"/>
                  </a:lnTo>
                  <a:lnTo>
                    <a:pt x="538022" y="507314"/>
                  </a:lnTo>
                  <a:lnTo>
                    <a:pt x="534581" y="511302"/>
                  </a:lnTo>
                  <a:lnTo>
                    <a:pt x="540981" y="516331"/>
                  </a:lnTo>
                  <a:lnTo>
                    <a:pt x="544017" y="512013"/>
                  </a:lnTo>
                  <a:close/>
                </a:path>
                <a:path w="1224914" h="890270">
                  <a:moveTo>
                    <a:pt x="561149" y="525297"/>
                  </a:moveTo>
                  <a:lnTo>
                    <a:pt x="558114" y="522998"/>
                  </a:lnTo>
                  <a:lnTo>
                    <a:pt x="555078" y="520700"/>
                  </a:lnTo>
                  <a:lnTo>
                    <a:pt x="551662" y="524713"/>
                  </a:lnTo>
                  <a:lnTo>
                    <a:pt x="558152" y="529628"/>
                  </a:lnTo>
                  <a:lnTo>
                    <a:pt x="561149" y="525297"/>
                  </a:lnTo>
                  <a:close/>
                </a:path>
                <a:path w="1224914" h="890270">
                  <a:moveTo>
                    <a:pt x="578446" y="538378"/>
                  </a:moveTo>
                  <a:lnTo>
                    <a:pt x="575411" y="536079"/>
                  </a:lnTo>
                  <a:lnTo>
                    <a:pt x="572376" y="533781"/>
                  </a:lnTo>
                  <a:lnTo>
                    <a:pt x="568985" y="537819"/>
                  </a:lnTo>
                  <a:lnTo>
                    <a:pt x="575475" y="542734"/>
                  </a:lnTo>
                  <a:lnTo>
                    <a:pt x="578446" y="538378"/>
                  </a:lnTo>
                  <a:close/>
                </a:path>
                <a:path w="1224914" h="890270">
                  <a:moveTo>
                    <a:pt x="595744" y="551472"/>
                  </a:moveTo>
                  <a:lnTo>
                    <a:pt x="592709" y="549173"/>
                  </a:lnTo>
                  <a:lnTo>
                    <a:pt x="589673" y="546874"/>
                  </a:lnTo>
                  <a:lnTo>
                    <a:pt x="586308" y="550938"/>
                  </a:lnTo>
                  <a:lnTo>
                    <a:pt x="592810" y="555853"/>
                  </a:lnTo>
                  <a:lnTo>
                    <a:pt x="595744" y="551472"/>
                  </a:lnTo>
                  <a:close/>
                </a:path>
                <a:path w="1224914" h="890270">
                  <a:moveTo>
                    <a:pt x="613244" y="564286"/>
                  </a:moveTo>
                  <a:lnTo>
                    <a:pt x="610158" y="562038"/>
                  </a:lnTo>
                  <a:lnTo>
                    <a:pt x="607072" y="559790"/>
                  </a:lnTo>
                  <a:lnTo>
                    <a:pt x="603758" y="563880"/>
                  </a:lnTo>
                  <a:lnTo>
                    <a:pt x="610336" y="568680"/>
                  </a:lnTo>
                  <a:lnTo>
                    <a:pt x="613244" y="564286"/>
                  </a:lnTo>
                  <a:close/>
                </a:path>
                <a:path w="1224914" h="890270">
                  <a:moveTo>
                    <a:pt x="630770" y="577049"/>
                  </a:moveTo>
                  <a:lnTo>
                    <a:pt x="627684" y="574802"/>
                  </a:lnTo>
                  <a:lnTo>
                    <a:pt x="624598" y="572554"/>
                  </a:lnTo>
                  <a:lnTo>
                    <a:pt x="621309" y="576668"/>
                  </a:lnTo>
                  <a:lnTo>
                    <a:pt x="627888" y="581469"/>
                  </a:lnTo>
                  <a:lnTo>
                    <a:pt x="630770" y="577049"/>
                  </a:lnTo>
                  <a:close/>
                </a:path>
                <a:path w="1224914" h="890270">
                  <a:moveTo>
                    <a:pt x="648398" y="589661"/>
                  </a:moveTo>
                  <a:lnTo>
                    <a:pt x="645274" y="587476"/>
                  </a:lnTo>
                  <a:lnTo>
                    <a:pt x="642150" y="585292"/>
                  </a:lnTo>
                  <a:lnTo>
                    <a:pt x="638886" y="589432"/>
                  </a:lnTo>
                  <a:lnTo>
                    <a:pt x="645553" y="594106"/>
                  </a:lnTo>
                  <a:lnTo>
                    <a:pt x="648398" y="589661"/>
                  </a:lnTo>
                  <a:close/>
                </a:path>
                <a:path w="1224914" h="890270">
                  <a:moveTo>
                    <a:pt x="666153" y="602107"/>
                  </a:moveTo>
                  <a:lnTo>
                    <a:pt x="663028" y="599922"/>
                  </a:lnTo>
                  <a:lnTo>
                    <a:pt x="659904" y="597738"/>
                  </a:lnTo>
                  <a:lnTo>
                    <a:pt x="656678" y="601903"/>
                  </a:lnTo>
                  <a:lnTo>
                    <a:pt x="663346" y="606577"/>
                  </a:lnTo>
                  <a:lnTo>
                    <a:pt x="666153" y="602107"/>
                  </a:lnTo>
                  <a:close/>
                </a:path>
                <a:path w="1224914" h="890270">
                  <a:moveTo>
                    <a:pt x="683920" y="614527"/>
                  </a:moveTo>
                  <a:lnTo>
                    <a:pt x="680783" y="612368"/>
                  </a:lnTo>
                  <a:lnTo>
                    <a:pt x="677659" y="610184"/>
                  </a:lnTo>
                  <a:lnTo>
                    <a:pt x="674471" y="614362"/>
                  </a:lnTo>
                  <a:lnTo>
                    <a:pt x="677799" y="616699"/>
                  </a:lnTo>
                  <a:lnTo>
                    <a:pt x="681164" y="619010"/>
                  </a:lnTo>
                  <a:lnTo>
                    <a:pt x="683920" y="614527"/>
                  </a:lnTo>
                  <a:close/>
                </a:path>
                <a:path w="1224914" h="890270">
                  <a:moveTo>
                    <a:pt x="701929" y="626618"/>
                  </a:moveTo>
                  <a:lnTo>
                    <a:pt x="698766" y="624484"/>
                  </a:lnTo>
                  <a:lnTo>
                    <a:pt x="695604" y="622350"/>
                  </a:lnTo>
                  <a:lnTo>
                    <a:pt x="692442" y="626567"/>
                  </a:lnTo>
                  <a:lnTo>
                    <a:pt x="699198" y="631113"/>
                  </a:lnTo>
                  <a:lnTo>
                    <a:pt x="701929" y="626618"/>
                  </a:lnTo>
                  <a:close/>
                </a:path>
                <a:path w="1224914" h="890270">
                  <a:moveTo>
                    <a:pt x="719912" y="638721"/>
                  </a:moveTo>
                  <a:lnTo>
                    <a:pt x="716749" y="636587"/>
                  </a:lnTo>
                  <a:lnTo>
                    <a:pt x="713587" y="634453"/>
                  </a:lnTo>
                  <a:lnTo>
                    <a:pt x="710463" y="638695"/>
                  </a:lnTo>
                  <a:lnTo>
                    <a:pt x="717219" y="643242"/>
                  </a:lnTo>
                  <a:lnTo>
                    <a:pt x="719912" y="638721"/>
                  </a:lnTo>
                  <a:close/>
                </a:path>
                <a:path w="1224914" h="890270">
                  <a:moveTo>
                    <a:pt x="738085" y="650544"/>
                  </a:moveTo>
                  <a:lnTo>
                    <a:pt x="734885" y="648474"/>
                  </a:lnTo>
                  <a:lnTo>
                    <a:pt x="731685" y="646404"/>
                  </a:lnTo>
                  <a:lnTo>
                    <a:pt x="728599" y="650671"/>
                  </a:lnTo>
                  <a:lnTo>
                    <a:pt x="735431" y="655091"/>
                  </a:lnTo>
                  <a:lnTo>
                    <a:pt x="738085" y="650544"/>
                  </a:lnTo>
                  <a:close/>
                </a:path>
                <a:path w="1224914" h="890270">
                  <a:moveTo>
                    <a:pt x="756310" y="662292"/>
                  </a:moveTo>
                  <a:lnTo>
                    <a:pt x="753110" y="660222"/>
                  </a:lnTo>
                  <a:lnTo>
                    <a:pt x="749909" y="658152"/>
                  </a:lnTo>
                  <a:lnTo>
                    <a:pt x="746861" y="662444"/>
                  </a:lnTo>
                  <a:lnTo>
                    <a:pt x="753694" y="666864"/>
                  </a:lnTo>
                  <a:lnTo>
                    <a:pt x="756310" y="662292"/>
                  </a:lnTo>
                  <a:close/>
                </a:path>
                <a:path w="1224914" h="890270">
                  <a:moveTo>
                    <a:pt x="774649" y="673836"/>
                  </a:moveTo>
                  <a:lnTo>
                    <a:pt x="771410" y="671830"/>
                  </a:lnTo>
                  <a:lnTo>
                    <a:pt x="768172" y="669823"/>
                  </a:lnTo>
                  <a:lnTo>
                    <a:pt x="765149" y="674154"/>
                  </a:lnTo>
                  <a:lnTo>
                    <a:pt x="772083" y="678434"/>
                  </a:lnTo>
                  <a:lnTo>
                    <a:pt x="774649" y="673836"/>
                  </a:lnTo>
                  <a:close/>
                </a:path>
                <a:path w="1224914" h="890270">
                  <a:moveTo>
                    <a:pt x="793102" y="685228"/>
                  </a:moveTo>
                  <a:lnTo>
                    <a:pt x="789863" y="683221"/>
                  </a:lnTo>
                  <a:lnTo>
                    <a:pt x="786625" y="681215"/>
                  </a:lnTo>
                  <a:lnTo>
                    <a:pt x="783640" y="685571"/>
                  </a:lnTo>
                  <a:lnTo>
                    <a:pt x="790575" y="689851"/>
                  </a:lnTo>
                  <a:lnTo>
                    <a:pt x="793102" y="685228"/>
                  </a:lnTo>
                  <a:close/>
                </a:path>
                <a:path w="1224914" h="890270">
                  <a:moveTo>
                    <a:pt x="811631" y="696480"/>
                  </a:moveTo>
                  <a:lnTo>
                    <a:pt x="808342" y="694550"/>
                  </a:lnTo>
                  <a:lnTo>
                    <a:pt x="805053" y="692619"/>
                  </a:lnTo>
                  <a:lnTo>
                    <a:pt x="802119" y="696988"/>
                  </a:lnTo>
                  <a:lnTo>
                    <a:pt x="809142" y="701128"/>
                  </a:lnTo>
                  <a:lnTo>
                    <a:pt x="811631" y="696480"/>
                  </a:lnTo>
                  <a:close/>
                </a:path>
                <a:path w="1224914" h="890270">
                  <a:moveTo>
                    <a:pt x="830300" y="707478"/>
                  </a:moveTo>
                  <a:lnTo>
                    <a:pt x="827024" y="705548"/>
                  </a:lnTo>
                  <a:lnTo>
                    <a:pt x="823734" y="703618"/>
                  </a:lnTo>
                  <a:lnTo>
                    <a:pt x="820839" y="708012"/>
                  </a:lnTo>
                  <a:lnTo>
                    <a:pt x="827862" y="712152"/>
                  </a:lnTo>
                  <a:lnTo>
                    <a:pt x="830300" y="707478"/>
                  </a:lnTo>
                  <a:close/>
                </a:path>
                <a:path w="1224914" h="890270">
                  <a:moveTo>
                    <a:pt x="849020" y="718426"/>
                  </a:moveTo>
                  <a:lnTo>
                    <a:pt x="845693" y="716559"/>
                  </a:lnTo>
                  <a:lnTo>
                    <a:pt x="842403" y="714629"/>
                  </a:lnTo>
                  <a:lnTo>
                    <a:pt x="839558" y="719048"/>
                  </a:lnTo>
                  <a:lnTo>
                    <a:pt x="843064" y="721118"/>
                  </a:lnTo>
                  <a:lnTo>
                    <a:pt x="846620" y="723112"/>
                  </a:lnTo>
                  <a:lnTo>
                    <a:pt x="849020" y="718426"/>
                  </a:lnTo>
                  <a:close/>
                </a:path>
                <a:path w="1224914" h="890270">
                  <a:moveTo>
                    <a:pt x="867918" y="729043"/>
                  </a:moveTo>
                  <a:lnTo>
                    <a:pt x="864590" y="727176"/>
                  </a:lnTo>
                  <a:lnTo>
                    <a:pt x="861263" y="725309"/>
                  </a:lnTo>
                  <a:lnTo>
                    <a:pt x="858456" y="729767"/>
                  </a:lnTo>
                  <a:lnTo>
                    <a:pt x="865555" y="733755"/>
                  </a:lnTo>
                  <a:lnTo>
                    <a:pt x="867918" y="729043"/>
                  </a:lnTo>
                  <a:close/>
                </a:path>
                <a:path w="1224914" h="890270">
                  <a:moveTo>
                    <a:pt x="886815" y="739660"/>
                  </a:moveTo>
                  <a:lnTo>
                    <a:pt x="883488" y="737793"/>
                  </a:lnTo>
                  <a:lnTo>
                    <a:pt x="880160" y="735926"/>
                  </a:lnTo>
                  <a:lnTo>
                    <a:pt x="877404" y="740410"/>
                  </a:lnTo>
                  <a:lnTo>
                    <a:pt x="884504" y="744397"/>
                  </a:lnTo>
                  <a:lnTo>
                    <a:pt x="886815" y="739660"/>
                  </a:lnTo>
                  <a:close/>
                </a:path>
                <a:path w="1224914" h="890270">
                  <a:moveTo>
                    <a:pt x="905941" y="749858"/>
                  </a:moveTo>
                  <a:lnTo>
                    <a:pt x="902576" y="748068"/>
                  </a:lnTo>
                  <a:lnTo>
                    <a:pt x="899210" y="746277"/>
                  </a:lnTo>
                  <a:lnTo>
                    <a:pt x="896493" y="750785"/>
                  </a:lnTo>
                  <a:lnTo>
                    <a:pt x="903681" y="754621"/>
                  </a:lnTo>
                  <a:lnTo>
                    <a:pt x="905941" y="749858"/>
                  </a:lnTo>
                  <a:close/>
                </a:path>
                <a:path w="1224914" h="890270">
                  <a:moveTo>
                    <a:pt x="925068" y="760069"/>
                  </a:moveTo>
                  <a:lnTo>
                    <a:pt x="921702" y="758278"/>
                  </a:lnTo>
                  <a:lnTo>
                    <a:pt x="918337" y="756488"/>
                  </a:lnTo>
                  <a:lnTo>
                    <a:pt x="915670" y="761022"/>
                  </a:lnTo>
                  <a:lnTo>
                    <a:pt x="922858" y="764857"/>
                  </a:lnTo>
                  <a:lnTo>
                    <a:pt x="925068" y="760069"/>
                  </a:lnTo>
                  <a:close/>
                </a:path>
                <a:path w="1224914" h="890270">
                  <a:moveTo>
                    <a:pt x="944384" y="769899"/>
                  </a:moveTo>
                  <a:lnTo>
                    <a:pt x="940981" y="768172"/>
                  </a:lnTo>
                  <a:lnTo>
                    <a:pt x="937577" y="766445"/>
                  </a:lnTo>
                  <a:lnTo>
                    <a:pt x="934961" y="771017"/>
                  </a:lnTo>
                  <a:lnTo>
                    <a:pt x="942225" y="774700"/>
                  </a:lnTo>
                  <a:lnTo>
                    <a:pt x="944384" y="769899"/>
                  </a:lnTo>
                  <a:close/>
                </a:path>
                <a:path w="1224914" h="890270">
                  <a:moveTo>
                    <a:pt x="963726" y="779691"/>
                  </a:moveTo>
                  <a:lnTo>
                    <a:pt x="960323" y="777963"/>
                  </a:lnTo>
                  <a:lnTo>
                    <a:pt x="956919" y="776236"/>
                  </a:lnTo>
                  <a:lnTo>
                    <a:pt x="954354" y="780834"/>
                  </a:lnTo>
                  <a:lnTo>
                    <a:pt x="961618" y="784517"/>
                  </a:lnTo>
                  <a:lnTo>
                    <a:pt x="963726" y="779691"/>
                  </a:lnTo>
                  <a:close/>
                </a:path>
                <a:path w="1224914" h="890270">
                  <a:moveTo>
                    <a:pt x="983234" y="789101"/>
                  </a:moveTo>
                  <a:lnTo>
                    <a:pt x="979805" y="787450"/>
                  </a:lnTo>
                  <a:lnTo>
                    <a:pt x="976363" y="785799"/>
                  </a:lnTo>
                  <a:lnTo>
                    <a:pt x="973836" y="790435"/>
                  </a:lnTo>
                  <a:lnTo>
                    <a:pt x="981189" y="793953"/>
                  </a:lnTo>
                  <a:lnTo>
                    <a:pt x="983234" y="789101"/>
                  </a:lnTo>
                  <a:close/>
                </a:path>
                <a:path w="1224914" h="890270">
                  <a:moveTo>
                    <a:pt x="1002779" y="798474"/>
                  </a:moveTo>
                  <a:lnTo>
                    <a:pt x="999350" y="796823"/>
                  </a:lnTo>
                  <a:lnTo>
                    <a:pt x="995908" y="795172"/>
                  </a:lnTo>
                  <a:lnTo>
                    <a:pt x="993444" y="799820"/>
                  </a:lnTo>
                  <a:lnTo>
                    <a:pt x="1000785" y="803351"/>
                  </a:lnTo>
                  <a:lnTo>
                    <a:pt x="1002779" y="798474"/>
                  </a:lnTo>
                  <a:close/>
                </a:path>
                <a:path w="1224914" h="890270">
                  <a:moveTo>
                    <a:pt x="1022502" y="807453"/>
                  </a:moveTo>
                  <a:lnTo>
                    <a:pt x="1019035" y="805878"/>
                  </a:lnTo>
                  <a:lnTo>
                    <a:pt x="1015568" y="804303"/>
                  </a:lnTo>
                  <a:lnTo>
                    <a:pt x="1013142" y="808990"/>
                  </a:lnTo>
                  <a:lnTo>
                    <a:pt x="1020572" y="812342"/>
                  </a:lnTo>
                  <a:lnTo>
                    <a:pt x="1022502" y="807453"/>
                  </a:lnTo>
                  <a:close/>
                </a:path>
                <a:path w="1224914" h="890270">
                  <a:moveTo>
                    <a:pt x="1042263" y="816381"/>
                  </a:moveTo>
                  <a:lnTo>
                    <a:pt x="1038796" y="814806"/>
                  </a:lnTo>
                  <a:lnTo>
                    <a:pt x="1035329" y="813231"/>
                  </a:lnTo>
                  <a:lnTo>
                    <a:pt x="1032954" y="817943"/>
                  </a:lnTo>
                  <a:lnTo>
                    <a:pt x="1040384" y="821296"/>
                  </a:lnTo>
                  <a:lnTo>
                    <a:pt x="1042263" y="816381"/>
                  </a:lnTo>
                  <a:close/>
                </a:path>
                <a:path w="1224914" h="890270">
                  <a:moveTo>
                    <a:pt x="1062189" y="824890"/>
                  </a:moveTo>
                  <a:lnTo>
                    <a:pt x="1058684" y="823404"/>
                  </a:lnTo>
                  <a:lnTo>
                    <a:pt x="1055179" y="821918"/>
                  </a:lnTo>
                  <a:lnTo>
                    <a:pt x="1052868" y="826655"/>
                  </a:lnTo>
                  <a:lnTo>
                    <a:pt x="1060361" y="829830"/>
                  </a:lnTo>
                  <a:lnTo>
                    <a:pt x="1062189" y="824890"/>
                  </a:lnTo>
                  <a:close/>
                </a:path>
                <a:path w="1224914" h="890270">
                  <a:moveTo>
                    <a:pt x="1082128" y="833361"/>
                  </a:moveTo>
                  <a:lnTo>
                    <a:pt x="1078623" y="831875"/>
                  </a:lnTo>
                  <a:lnTo>
                    <a:pt x="1075118" y="830389"/>
                  </a:lnTo>
                  <a:lnTo>
                    <a:pt x="1072857" y="835139"/>
                  </a:lnTo>
                  <a:lnTo>
                    <a:pt x="1080363" y="838327"/>
                  </a:lnTo>
                  <a:lnTo>
                    <a:pt x="1082128" y="833361"/>
                  </a:lnTo>
                  <a:close/>
                </a:path>
                <a:path w="1224914" h="890270">
                  <a:moveTo>
                    <a:pt x="1102258" y="841400"/>
                  </a:moveTo>
                  <a:lnTo>
                    <a:pt x="1098715" y="839990"/>
                  </a:lnTo>
                  <a:lnTo>
                    <a:pt x="1095171" y="838581"/>
                  </a:lnTo>
                  <a:lnTo>
                    <a:pt x="1092974" y="843368"/>
                  </a:lnTo>
                  <a:lnTo>
                    <a:pt x="1100543" y="846378"/>
                  </a:lnTo>
                  <a:lnTo>
                    <a:pt x="1102258" y="841400"/>
                  </a:lnTo>
                  <a:close/>
                </a:path>
                <a:path w="1224914" h="890270">
                  <a:moveTo>
                    <a:pt x="1122400" y="849414"/>
                  </a:moveTo>
                  <a:lnTo>
                    <a:pt x="1118857" y="848004"/>
                  </a:lnTo>
                  <a:lnTo>
                    <a:pt x="1115314" y="846594"/>
                  </a:lnTo>
                  <a:lnTo>
                    <a:pt x="1113167" y="851408"/>
                  </a:lnTo>
                  <a:lnTo>
                    <a:pt x="1120749" y="854417"/>
                  </a:lnTo>
                  <a:lnTo>
                    <a:pt x="1122400" y="849414"/>
                  </a:lnTo>
                  <a:close/>
                </a:path>
                <a:path w="1224914" h="890270">
                  <a:moveTo>
                    <a:pt x="1142720" y="856932"/>
                  </a:moveTo>
                  <a:lnTo>
                    <a:pt x="1139151" y="855611"/>
                  </a:lnTo>
                  <a:lnTo>
                    <a:pt x="1135583" y="854290"/>
                  </a:lnTo>
                  <a:lnTo>
                    <a:pt x="1133500" y="859129"/>
                  </a:lnTo>
                  <a:lnTo>
                    <a:pt x="1141133" y="861961"/>
                  </a:lnTo>
                  <a:lnTo>
                    <a:pt x="1142720" y="856932"/>
                  </a:lnTo>
                  <a:close/>
                </a:path>
                <a:path w="1224914" h="890270">
                  <a:moveTo>
                    <a:pt x="1163053" y="864438"/>
                  </a:moveTo>
                  <a:lnTo>
                    <a:pt x="1159471" y="863142"/>
                  </a:lnTo>
                  <a:lnTo>
                    <a:pt x="1155903" y="861822"/>
                  </a:lnTo>
                  <a:lnTo>
                    <a:pt x="1153883" y="866686"/>
                  </a:lnTo>
                  <a:lnTo>
                    <a:pt x="1157693" y="868095"/>
                  </a:lnTo>
                  <a:lnTo>
                    <a:pt x="1161529" y="869480"/>
                  </a:lnTo>
                  <a:lnTo>
                    <a:pt x="1163053" y="864438"/>
                  </a:lnTo>
                  <a:close/>
                </a:path>
                <a:path w="1224914" h="890270">
                  <a:moveTo>
                    <a:pt x="1183563" y="871461"/>
                  </a:moveTo>
                  <a:lnTo>
                    <a:pt x="1179957" y="870216"/>
                  </a:lnTo>
                  <a:lnTo>
                    <a:pt x="1176350" y="868984"/>
                  </a:lnTo>
                  <a:lnTo>
                    <a:pt x="1174394" y="873874"/>
                  </a:lnTo>
                  <a:lnTo>
                    <a:pt x="1182103" y="876515"/>
                  </a:lnTo>
                  <a:lnTo>
                    <a:pt x="1183563" y="871461"/>
                  </a:lnTo>
                  <a:close/>
                </a:path>
                <a:path w="1224914" h="890270">
                  <a:moveTo>
                    <a:pt x="1204087" y="878382"/>
                  </a:moveTo>
                  <a:lnTo>
                    <a:pt x="1200454" y="877227"/>
                  </a:lnTo>
                  <a:lnTo>
                    <a:pt x="1196835" y="876033"/>
                  </a:lnTo>
                  <a:lnTo>
                    <a:pt x="1194943" y="880948"/>
                  </a:lnTo>
                  <a:lnTo>
                    <a:pt x="1198803" y="882230"/>
                  </a:lnTo>
                  <a:lnTo>
                    <a:pt x="1202690" y="883462"/>
                  </a:lnTo>
                  <a:lnTo>
                    <a:pt x="1204087" y="878382"/>
                  </a:lnTo>
                  <a:close/>
                </a:path>
                <a:path w="1224914" h="890270">
                  <a:moveTo>
                    <a:pt x="1224737" y="884936"/>
                  </a:moveTo>
                  <a:lnTo>
                    <a:pt x="1221105" y="883780"/>
                  </a:lnTo>
                  <a:lnTo>
                    <a:pt x="1217472" y="882624"/>
                  </a:lnTo>
                  <a:lnTo>
                    <a:pt x="1215644" y="887564"/>
                  </a:lnTo>
                  <a:lnTo>
                    <a:pt x="1223403" y="890028"/>
                  </a:lnTo>
                  <a:lnTo>
                    <a:pt x="1224737" y="8849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 descr=""/>
            <p:cNvSpPr/>
            <p:nvPr/>
          </p:nvSpPr>
          <p:spPr>
            <a:xfrm>
              <a:off x="2021509" y="6219405"/>
              <a:ext cx="348615" cy="74295"/>
            </a:xfrm>
            <a:custGeom>
              <a:avLst/>
              <a:gdLst/>
              <a:ahLst/>
              <a:cxnLst/>
              <a:rect l="l" t="t" r="r" b="b"/>
              <a:pathLst>
                <a:path w="348614" h="74295">
                  <a:moveTo>
                    <a:pt x="9093" y="2311"/>
                  </a:moveTo>
                  <a:lnTo>
                    <a:pt x="5461" y="1155"/>
                  </a:lnTo>
                  <a:lnTo>
                    <a:pt x="1828" y="0"/>
                  </a:lnTo>
                  <a:lnTo>
                    <a:pt x="0" y="4940"/>
                  </a:lnTo>
                  <a:lnTo>
                    <a:pt x="7759" y="7404"/>
                  </a:lnTo>
                  <a:lnTo>
                    <a:pt x="9093" y="2311"/>
                  </a:lnTo>
                  <a:close/>
                </a:path>
                <a:path w="348614" h="74295">
                  <a:moveTo>
                    <a:pt x="29806" y="8661"/>
                  </a:moveTo>
                  <a:lnTo>
                    <a:pt x="26149" y="7594"/>
                  </a:lnTo>
                  <a:lnTo>
                    <a:pt x="22491" y="6527"/>
                  </a:lnTo>
                  <a:lnTo>
                    <a:pt x="20726" y="11493"/>
                  </a:lnTo>
                  <a:lnTo>
                    <a:pt x="28549" y="13766"/>
                  </a:lnTo>
                  <a:lnTo>
                    <a:pt x="29806" y="8661"/>
                  </a:lnTo>
                  <a:close/>
                </a:path>
                <a:path w="348614" h="74295">
                  <a:moveTo>
                    <a:pt x="50622" y="14706"/>
                  </a:moveTo>
                  <a:lnTo>
                    <a:pt x="46964" y="13639"/>
                  </a:lnTo>
                  <a:lnTo>
                    <a:pt x="43307" y="12573"/>
                  </a:lnTo>
                  <a:lnTo>
                    <a:pt x="41605" y="17564"/>
                  </a:lnTo>
                  <a:lnTo>
                    <a:pt x="49428" y="19837"/>
                  </a:lnTo>
                  <a:lnTo>
                    <a:pt x="50622" y="14706"/>
                  </a:lnTo>
                  <a:close/>
                </a:path>
                <a:path w="348614" h="74295">
                  <a:moveTo>
                    <a:pt x="71501" y="20472"/>
                  </a:moveTo>
                  <a:lnTo>
                    <a:pt x="67818" y="19494"/>
                  </a:lnTo>
                  <a:lnTo>
                    <a:pt x="64135" y="18516"/>
                  </a:lnTo>
                  <a:lnTo>
                    <a:pt x="62496" y="23533"/>
                  </a:lnTo>
                  <a:lnTo>
                    <a:pt x="70383" y="25615"/>
                  </a:lnTo>
                  <a:lnTo>
                    <a:pt x="71501" y="20472"/>
                  </a:lnTo>
                  <a:close/>
                </a:path>
                <a:path w="348614" h="74295">
                  <a:moveTo>
                    <a:pt x="92456" y="26009"/>
                  </a:moveTo>
                  <a:lnTo>
                    <a:pt x="88773" y="25031"/>
                  </a:lnTo>
                  <a:lnTo>
                    <a:pt x="85090" y="24053"/>
                  </a:lnTo>
                  <a:lnTo>
                    <a:pt x="83515" y="29083"/>
                  </a:lnTo>
                  <a:lnTo>
                    <a:pt x="91401" y="31165"/>
                  </a:lnTo>
                  <a:lnTo>
                    <a:pt x="92456" y="26009"/>
                  </a:lnTo>
                  <a:close/>
                </a:path>
                <a:path w="348614" h="74295">
                  <a:moveTo>
                    <a:pt x="113499" y="31140"/>
                  </a:moveTo>
                  <a:lnTo>
                    <a:pt x="109791" y="30264"/>
                  </a:lnTo>
                  <a:lnTo>
                    <a:pt x="106083" y="29375"/>
                  </a:lnTo>
                  <a:lnTo>
                    <a:pt x="104584" y="34429"/>
                  </a:lnTo>
                  <a:lnTo>
                    <a:pt x="112509" y="36322"/>
                  </a:lnTo>
                  <a:lnTo>
                    <a:pt x="113499" y="31140"/>
                  </a:lnTo>
                  <a:close/>
                </a:path>
                <a:path w="348614" h="74295">
                  <a:moveTo>
                    <a:pt x="134581" y="36156"/>
                  </a:moveTo>
                  <a:lnTo>
                    <a:pt x="130873" y="35280"/>
                  </a:lnTo>
                  <a:lnTo>
                    <a:pt x="127165" y="34391"/>
                  </a:lnTo>
                  <a:lnTo>
                    <a:pt x="125742" y="39471"/>
                  </a:lnTo>
                  <a:lnTo>
                    <a:pt x="133667" y="41351"/>
                  </a:lnTo>
                  <a:lnTo>
                    <a:pt x="134581" y="36156"/>
                  </a:lnTo>
                  <a:close/>
                </a:path>
                <a:path w="348614" h="74295">
                  <a:moveTo>
                    <a:pt x="155765" y="40665"/>
                  </a:moveTo>
                  <a:lnTo>
                    <a:pt x="152044" y="39878"/>
                  </a:lnTo>
                  <a:lnTo>
                    <a:pt x="148323" y="39090"/>
                  </a:lnTo>
                  <a:lnTo>
                    <a:pt x="146964" y="44183"/>
                  </a:lnTo>
                  <a:lnTo>
                    <a:pt x="154927" y="45872"/>
                  </a:lnTo>
                  <a:lnTo>
                    <a:pt x="155765" y="40665"/>
                  </a:lnTo>
                  <a:close/>
                </a:path>
                <a:path w="348614" h="74295">
                  <a:moveTo>
                    <a:pt x="176987" y="45046"/>
                  </a:moveTo>
                  <a:lnTo>
                    <a:pt x="173240" y="44348"/>
                  </a:lnTo>
                  <a:lnTo>
                    <a:pt x="169506" y="43611"/>
                  </a:lnTo>
                  <a:lnTo>
                    <a:pt x="168211" y="48717"/>
                  </a:lnTo>
                  <a:lnTo>
                    <a:pt x="172212" y="49504"/>
                  </a:lnTo>
                  <a:lnTo>
                    <a:pt x="176225" y="50253"/>
                  </a:lnTo>
                  <a:lnTo>
                    <a:pt x="176987" y="45046"/>
                  </a:lnTo>
                  <a:close/>
                </a:path>
                <a:path w="348614" h="74295">
                  <a:moveTo>
                    <a:pt x="198285" y="49034"/>
                  </a:moveTo>
                  <a:lnTo>
                    <a:pt x="194538" y="48336"/>
                  </a:lnTo>
                  <a:lnTo>
                    <a:pt x="190792" y="47637"/>
                  </a:lnTo>
                  <a:lnTo>
                    <a:pt x="189572" y="52755"/>
                  </a:lnTo>
                  <a:lnTo>
                    <a:pt x="193586" y="53517"/>
                  </a:lnTo>
                  <a:lnTo>
                    <a:pt x="197586" y="54254"/>
                  </a:lnTo>
                  <a:lnTo>
                    <a:pt x="198285" y="49034"/>
                  </a:lnTo>
                  <a:close/>
                </a:path>
                <a:path w="348614" h="74295">
                  <a:moveTo>
                    <a:pt x="219621" y="52755"/>
                  </a:moveTo>
                  <a:lnTo>
                    <a:pt x="215861" y="52146"/>
                  </a:lnTo>
                  <a:lnTo>
                    <a:pt x="212102" y="51536"/>
                  </a:lnTo>
                  <a:lnTo>
                    <a:pt x="210959" y="56680"/>
                  </a:lnTo>
                  <a:lnTo>
                    <a:pt x="218998" y="57988"/>
                  </a:lnTo>
                  <a:lnTo>
                    <a:pt x="219621" y="52755"/>
                  </a:lnTo>
                  <a:close/>
                </a:path>
                <a:path w="348614" h="74295">
                  <a:moveTo>
                    <a:pt x="241007" y="56222"/>
                  </a:moveTo>
                  <a:lnTo>
                    <a:pt x="237248" y="55613"/>
                  </a:lnTo>
                  <a:lnTo>
                    <a:pt x="233489" y="55003"/>
                  </a:lnTo>
                  <a:lnTo>
                    <a:pt x="232422" y="60159"/>
                  </a:lnTo>
                  <a:lnTo>
                    <a:pt x="240461" y="61468"/>
                  </a:lnTo>
                  <a:lnTo>
                    <a:pt x="241007" y="56222"/>
                  </a:lnTo>
                  <a:close/>
                </a:path>
                <a:path w="348614" h="74295">
                  <a:moveTo>
                    <a:pt x="262458" y="59270"/>
                  </a:moveTo>
                  <a:lnTo>
                    <a:pt x="258686" y="58750"/>
                  </a:lnTo>
                  <a:lnTo>
                    <a:pt x="254914" y="58229"/>
                  </a:lnTo>
                  <a:lnTo>
                    <a:pt x="253911" y="63411"/>
                  </a:lnTo>
                  <a:lnTo>
                    <a:pt x="261988" y="64516"/>
                  </a:lnTo>
                  <a:lnTo>
                    <a:pt x="262458" y="59270"/>
                  </a:lnTo>
                  <a:close/>
                </a:path>
                <a:path w="348614" h="74295">
                  <a:moveTo>
                    <a:pt x="283921" y="62204"/>
                  </a:moveTo>
                  <a:lnTo>
                    <a:pt x="280149" y="61696"/>
                  </a:lnTo>
                  <a:lnTo>
                    <a:pt x="276377" y="61175"/>
                  </a:lnTo>
                  <a:lnTo>
                    <a:pt x="275450" y="66370"/>
                  </a:lnTo>
                  <a:lnTo>
                    <a:pt x="283527" y="67462"/>
                  </a:lnTo>
                  <a:lnTo>
                    <a:pt x="283921" y="62204"/>
                  </a:lnTo>
                  <a:close/>
                </a:path>
                <a:path w="348614" h="74295">
                  <a:moveTo>
                    <a:pt x="305460" y="64579"/>
                  </a:moveTo>
                  <a:lnTo>
                    <a:pt x="301675" y="64160"/>
                  </a:lnTo>
                  <a:lnTo>
                    <a:pt x="297891" y="63741"/>
                  </a:lnTo>
                  <a:lnTo>
                    <a:pt x="297040" y="68935"/>
                  </a:lnTo>
                  <a:lnTo>
                    <a:pt x="305142" y="69850"/>
                  </a:lnTo>
                  <a:lnTo>
                    <a:pt x="305460" y="64579"/>
                  </a:lnTo>
                  <a:close/>
                </a:path>
                <a:path w="348614" h="74295">
                  <a:moveTo>
                    <a:pt x="327012" y="66802"/>
                  </a:moveTo>
                  <a:lnTo>
                    <a:pt x="323215" y="66471"/>
                  </a:lnTo>
                  <a:lnTo>
                    <a:pt x="319417" y="66141"/>
                  </a:lnTo>
                  <a:lnTo>
                    <a:pt x="318643" y="71348"/>
                  </a:lnTo>
                  <a:lnTo>
                    <a:pt x="326771" y="72059"/>
                  </a:lnTo>
                  <a:lnTo>
                    <a:pt x="327012" y="66802"/>
                  </a:lnTo>
                  <a:close/>
                </a:path>
                <a:path w="348614" h="74295">
                  <a:moveTo>
                    <a:pt x="348589" y="68694"/>
                  </a:moveTo>
                  <a:lnTo>
                    <a:pt x="344792" y="68364"/>
                  </a:lnTo>
                  <a:lnTo>
                    <a:pt x="340995" y="68033"/>
                  </a:lnTo>
                  <a:lnTo>
                    <a:pt x="340296" y="73253"/>
                  </a:lnTo>
                  <a:lnTo>
                    <a:pt x="348424" y="73964"/>
                  </a:lnTo>
                  <a:lnTo>
                    <a:pt x="348589" y="6869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 descr=""/>
            <p:cNvSpPr/>
            <p:nvPr/>
          </p:nvSpPr>
          <p:spPr>
            <a:xfrm>
              <a:off x="2383485" y="6293689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663" y="0"/>
                  </a:lnTo>
                </a:path>
              </a:pathLst>
            </a:custGeom>
            <a:ln w="908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 descr=""/>
            <p:cNvSpPr/>
            <p:nvPr/>
          </p:nvSpPr>
          <p:spPr>
            <a:xfrm>
              <a:off x="2600604" y="5774893"/>
              <a:ext cx="1428750" cy="520065"/>
            </a:xfrm>
            <a:custGeom>
              <a:avLst/>
              <a:gdLst/>
              <a:ahLst/>
              <a:cxnLst/>
              <a:rect l="l" t="t" r="r" b="b"/>
              <a:pathLst>
                <a:path w="1428750" h="520064">
                  <a:moveTo>
                    <a:pt x="8229" y="519036"/>
                  </a:moveTo>
                  <a:lnTo>
                    <a:pt x="7594" y="513803"/>
                  </a:lnTo>
                  <a:lnTo>
                    <a:pt x="3797" y="514083"/>
                  </a:lnTo>
                  <a:lnTo>
                    <a:pt x="0" y="514362"/>
                  </a:lnTo>
                  <a:lnTo>
                    <a:pt x="101" y="519633"/>
                  </a:lnTo>
                  <a:lnTo>
                    <a:pt x="8229" y="519036"/>
                  </a:lnTo>
                  <a:close/>
                </a:path>
                <a:path w="1428750" h="520064">
                  <a:moveTo>
                    <a:pt x="29895" y="517385"/>
                  </a:moveTo>
                  <a:lnTo>
                    <a:pt x="29197" y="512165"/>
                  </a:lnTo>
                  <a:lnTo>
                    <a:pt x="25400" y="512495"/>
                  </a:lnTo>
                  <a:lnTo>
                    <a:pt x="21602" y="512775"/>
                  </a:lnTo>
                  <a:lnTo>
                    <a:pt x="21767" y="518033"/>
                  </a:lnTo>
                  <a:lnTo>
                    <a:pt x="25831" y="517740"/>
                  </a:lnTo>
                  <a:lnTo>
                    <a:pt x="29895" y="517385"/>
                  </a:lnTo>
                  <a:close/>
                </a:path>
                <a:path w="1428750" h="520064">
                  <a:moveTo>
                    <a:pt x="51536" y="515327"/>
                  </a:moveTo>
                  <a:lnTo>
                    <a:pt x="50761" y="510120"/>
                  </a:lnTo>
                  <a:lnTo>
                    <a:pt x="46977" y="510476"/>
                  </a:lnTo>
                  <a:lnTo>
                    <a:pt x="43180" y="510832"/>
                  </a:lnTo>
                  <a:lnTo>
                    <a:pt x="43421" y="516102"/>
                  </a:lnTo>
                  <a:lnTo>
                    <a:pt x="51536" y="515327"/>
                  </a:lnTo>
                  <a:close/>
                </a:path>
                <a:path w="1428750" h="520064">
                  <a:moveTo>
                    <a:pt x="73152" y="513041"/>
                  </a:moveTo>
                  <a:lnTo>
                    <a:pt x="72313" y="507847"/>
                  </a:lnTo>
                  <a:lnTo>
                    <a:pt x="68529" y="508279"/>
                  </a:lnTo>
                  <a:lnTo>
                    <a:pt x="64744" y="508711"/>
                  </a:lnTo>
                  <a:lnTo>
                    <a:pt x="65049" y="513981"/>
                  </a:lnTo>
                  <a:lnTo>
                    <a:pt x="73152" y="513041"/>
                  </a:lnTo>
                  <a:close/>
                </a:path>
                <a:path w="1428750" h="520064">
                  <a:moveTo>
                    <a:pt x="94742" y="510540"/>
                  </a:moveTo>
                  <a:lnTo>
                    <a:pt x="93840" y="505358"/>
                  </a:lnTo>
                  <a:lnTo>
                    <a:pt x="90055" y="505790"/>
                  </a:lnTo>
                  <a:lnTo>
                    <a:pt x="86271" y="506222"/>
                  </a:lnTo>
                  <a:lnTo>
                    <a:pt x="86652" y="511479"/>
                  </a:lnTo>
                  <a:lnTo>
                    <a:pt x="94742" y="510540"/>
                  </a:lnTo>
                  <a:close/>
                </a:path>
                <a:path w="1428750" h="520064">
                  <a:moveTo>
                    <a:pt x="116281" y="507657"/>
                  </a:moveTo>
                  <a:lnTo>
                    <a:pt x="115316" y="502488"/>
                  </a:lnTo>
                  <a:lnTo>
                    <a:pt x="111544" y="502996"/>
                  </a:lnTo>
                  <a:lnTo>
                    <a:pt x="107772" y="503504"/>
                  </a:lnTo>
                  <a:lnTo>
                    <a:pt x="108204" y="508762"/>
                  </a:lnTo>
                  <a:lnTo>
                    <a:pt x="116281" y="507657"/>
                  </a:lnTo>
                  <a:close/>
                </a:path>
                <a:path w="1428750" h="520064">
                  <a:moveTo>
                    <a:pt x="137807" y="504609"/>
                  </a:moveTo>
                  <a:lnTo>
                    <a:pt x="136779" y="499452"/>
                  </a:lnTo>
                  <a:lnTo>
                    <a:pt x="133019" y="500037"/>
                  </a:lnTo>
                  <a:lnTo>
                    <a:pt x="129247" y="500595"/>
                  </a:lnTo>
                  <a:lnTo>
                    <a:pt x="129755" y="505841"/>
                  </a:lnTo>
                  <a:lnTo>
                    <a:pt x="133781" y="505244"/>
                  </a:lnTo>
                  <a:lnTo>
                    <a:pt x="137807" y="504609"/>
                  </a:lnTo>
                  <a:close/>
                </a:path>
                <a:path w="1428750" h="520064">
                  <a:moveTo>
                    <a:pt x="159283" y="501269"/>
                  </a:moveTo>
                  <a:lnTo>
                    <a:pt x="158191" y="496112"/>
                  </a:lnTo>
                  <a:lnTo>
                    <a:pt x="154432" y="496697"/>
                  </a:lnTo>
                  <a:lnTo>
                    <a:pt x="150672" y="497281"/>
                  </a:lnTo>
                  <a:lnTo>
                    <a:pt x="151231" y="502526"/>
                  </a:lnTo>
                  <a:lnTo>
                    <a:pt x="159283" y="501269"/>
                  </a:lnTo>
                  <a:close/>
                </a:path>
                <a:path w="1428750" h="520064">
                  <a:moveTo>
                    <a:pt x="180708" y="497649"/>
                  </a:moveTo>
                  <a:lnTo>
                    <a:pt x="179552" y="492506"/>
                  </a:lnTo>
                  <a:lnTo>
                    <a:pt x="175806" y="493166"/>
                  </a:lnTo>
                  <a:lnTo>
                    <a:pt x="172059" y="493826"/>
                  </a:lnTo>
                  <a:lnTo>
                    <a:pt x="172681" y="499059"/>
                  </a:lnTo>
                  <a:lnTo>
                    <a:pt x="180708" y="497649"/>
                  </a:lnTo>
                  <a:close/>
                </a:path>
                <a:path w="1428750" h="520064">
                  <a:moveTo>
                    <a:pt x="202120" y="493877"/>
                  </a:moveTo>
                  <a:lnTo>
                    <a:pt x="200901" y="488746"/>
                  </a:lnTo>
                  <a:lnTo>
                    <a:pt x="197154" y="489407"/>
                  </a:lnTo>
                  <a:lnTo>
                    <a:pt x="193408" y="490067"/>
                  </a:lnTo>
                  <a:lnTo>
                    <a:pt x="194094" y="495287"/>
                  </a:lnTo>
                  <a:lnTo>
                    <a:pt x="202120" y="493877"/>
                  </a:lnTo>
                  <a:close/>
                </a:path>
                <a:path w="1428750" h="520064">
                  <a:moveTo>
                    <a:pt x="223443" y="489712"/>
                  </a:moveTo>
                  <a:lnTo>
                    <a:pt x="222173" y="484606"/>
                  </a:lnTo>
                  <a:lnTo>
                    <a:pt x="218440" y="485330"/>
                  </a:lnTo>
                  <a:lnTo>
                    <a:pt x="214706" y="486054"/>
                  </a:lnTo>
                  <a:lnTo>
                    <a:pt x="215442" y="491274"/>
                  </a:lnTo>
                  <a:lnTo>
                    <a:pt x="223443" y="489712"/>
                  </a:lnTo>
                  <a:close/>
                </a:path>
                <a:path w="1428750" h="520064">
                  <a:moveTo>
                    <a:pt x="244741" y="485419"/>
                  </a:moveTo>
                  <a:lnTo>
                    <a:pt x="243420" y="480314"/>
                  </a:lnTo>
                  <a:lnTo>
                    <a:pt x="239699" y="481114"/>
                  </a:lnTo>
                  <a:lnTo>
                    <a:pt x="235978" y="481914"/>
                  </a:lnTo>
                  <a:lnTo>
                    <a:pt x="236778" y="487121"/>
                  </a:lnTo>
                  <a:lnTo>
                    <a:pt x="244741" y="485419"/>
                  </a:lnTo>
                  <a:close/>
                </a:path>
                <a:path w="1428750" h="520064">
                  <a:moveTo>
                    <a:pt x="266001" y="480885"/>
                  </a:moveTo>
                  <a:lnTo>
                    <a:pt x="264617" y="475792"/>
                  </a:lnTo>
                  <a:lnTo>
                    <a:pt x="260896" y="476592"/>
                  </a:lnTo>
                  <a:lnTo>
                    <a:pt x="257175" y="477393"/>
                  </a:lnTo>
                  <a:lnTo>
                    <a:pt x="258025" y="482587"/>
                  </a:lnTo>
                  <a:lnTo>
                    <a:pt x="266001" y="480885"/>
                  </a:lnTo>
                  <a:close/>
                </a:path>
                <a:path w="1428750" h="520064">
                  <a:moveTo>
                    <a:pt x="287197" y="476072"/>
                  </a:moveTo>
                  <a:lnTo>
                    <a:pt x="285762" y="470992"/>
                  </a:lnTo>
                  <a:lnTo>
                    <a:pt x="282054" y="471855"/>
                  </a:lnTo>
                  <a:lnTo>
                    <a:pt x="278345" y="472719"/>
                  </a:lnTo>
                  <a:lnTo>
                    <a:pt x="279260" y="477901"/>
                  </a:lnTo>
                  <a:lnTo>
                    <a:pt x="287197" y="476072"/>
                  </a:lnTo>
                  <a:close/>
                </a:path>
                <a:path w="1428750" h="520064">
                  <a:moveTo>
                    <a:pt x="308356" y="471144"/>
                  </a:moveTo>
                  <a:lnTo>
                    <a:pt x="306882" y="466090"/>
                  </a:lnTo>
                  <a:lnTo>
                    <a:pt x="303174" y="466979"/>
                  </a:lnTo>
                  <a:lnTo>
                    <a:pt x="299466" y="467842"/>
                  </a:lnTo>
                  <a:lnTo>
                    <a:pt x="300431" y="473011"/>
                  </a:lnTo>
                  <a:lnTo>
                    <a:pt x="304406" y="472097"/>
                  </a:lnTo>
                  <a:lnTo>
                    <a:pt x="308356" y="471144"/>
                  </a:lnTo>
                  <a:close/>
                </a:path>
                <a:path w="1428750" h="520064">
                  <a:moveTo>
                    <a:pt x="329438" y="465874"/>
                  </a:moveTo>
                  <a:lnTo>
                    <a:pt x="327901" y="460844"/>
                  </a:lnTo>
                  <a:lnTo>
                    <a:pt x="324205" y="461759"/>
                  </a:lnTo>
                  <a:lnTo>
                    <a:pt x="320509" y="462673"/>
                  </a:lnTo>
                  <a:lnTo>
                    <a:pt x="321525" y="467842"/>
                  </a:lnTo>
                  <a:lnTo>
                    <a:pt x="329438" y="465874"/>
                  </a:lnTo>
                  <a:close/>
                </a:path>
                <a:path w="1428750" h="520064">
                  <a:moveTo>
                    <a:pt x="350469" y="460476"/>
                  </a:moveTo>
                  <a:lnTo>
                    <a:pt x="348894" y="455447"/>
                  </a:lnTo>
                  <a:lnTo>
                    <a:pt x="345211" y="456425"/>
                  </a:lnTo>
                  <a:lnTo>
                    <a:pt x="341528" y="457403"/>
                  </a:lnTo>
                  <a:lnTo>
                    <a:pt x="342607" y="462559"/>
                  </a:lnTo>
                  <a:lnTo>
                    <a:pt x="350469" y="460476"/>
                  </a:lnTo>
                  <a:close/>
                </a:path>
                <a:path w="1428750" h="520064">
                  <a:moveTo>
                    <a:pt x="371475" y="454888"/>
                  </a:moveTo>
                  <a:lnTo>
                    <a:pt x="369849" y="449872"/>
                  </a:lnTo>
                  <a:lnTo>
                    <a:pt x="366166" y="450850"/>
                  </a:lnTo>
                  <a:lnTo>
                    <a:pt x="362483" y="451827"/>
                  </a:lnTo>
                  <a:lnTo>
                    <a:pt x="363601" y="456971"/>
                  </a:lnTo>
                  <a:lnTo>
                    <a:pt x="371475" y="454888"/>
                  </a:lnTo>
                  <a:close/>
                </a:path>
                <a:path w="1428750" h="520064">
                  <a:moveTo>
                    <a:pt x="392404" y="449033"/>
                  </a:moveTo>
                  <a:lnTo>
                    <a:pt x="390728" y="444042"/>
                  </a:lnTo>
                  <a:lnTo>
                    <a:pt x="387057" y="445071"/>
                  </a:lnTo>
                  <a:lnTo>
                    <a:pt x="383387" y="446100"/>
                  </a:lnTo>
                  <a:lnTo>
                    <a:pt x="384556" y="451243"/>
                  </a:lnTo>
                  <a:lnTo>
                    <a:pt x="392404" y="449033"/>
                  </a:lnTo>
                  <a:close/>
                </a:path>
                <a:path w="1428750" h="520064">
                  <a:moveTo>
                    <a:pt x="413296" y="443052"/>
                  </a:moveTo>
                  <a:lnTo>
                    <a:pt x="411581" y="438073"/>
                  </a:lnTo>
                  <a:lnTo>
                    <a:pt x="407924" y="439166"/>
                  </a:lnTo>
                  <a:lnTo>
                    <a:pt x="404266" y="440220"/>
                  </a:lnTo>
                  <a:lnTo>
                    <a:pt x="405472" y="445350"/>
                  </a:lnTo>
                  <a:lnTo>
                    <a:pt x="409397" y="444220"/>
                  </a:lnTo>
                  <a:lnTo>
                    <a:pt x="413296" y="443052"/>
                  </a:lnTo>
                  <a:close/>
                </a:path>
                <a:path w="1428750" h="520064">
                  <a:moveTo>
                    <a:pt x="434111" y="436854"/>
                  </a:moveTo>
                  <a:lnTo>
                    <a:pt x="432358" y="431888"/>
                  </a:lnTo>
                  <a:lnTo>
                    <a:pt x="428701" y="432981"/>
                  </a:lnTo>
                  <a:lnTo>
                    <a:pt x="425043" y="434073"/>
                  </a:lnTo>
                  <a:lnTo>
                    <a:pt x="426313" y="439178"/>
                  </a:lnTo>
                  <a:lnTo>
                    <a:pt x="434111" y="436854"/>
                  </a:lnTo>
                  <a:close/>
                </a:path>
                <a:path w="1428750" h="520064">
                  <a:moveTo>
                    <a:pt x="454875" y="430491"/>
                  </a:moveTo>
                  <a:lnTo>
                    <a:pt x="453072" y="425538"/>
                  </a:lnTo>
                  <a:lnTo>
                    <a:pt x="449440" y="426681"/>
                  </a:lnTo>
                  <a:lnTo>
                    <a:pt x="445808" y="427824"/>
                  </a:lnTo>
                  <a:lnTo>
                    <a:pt x="447103" y="432930"/>
                  </a:lnTo>
                  <a:lnTo>
                    <a:pt x="454875" y="430491"/>
                  </a:lnTo>
                  <a:close/>
                </a:path>
                <a:path w="1428750" h="520064">
                  <a:moveTo>
                    <a:pt x="475615" y="423989"/>
                  </a:moveTo>
                  <a:lnTo>
                    <a:pt x="473760" y="419049"/>
                  </a:lnTo>
                  <a:lnTo>
                    <a:pt x="470128" y="420192"/>
                  </a:lnTo>
                  <a:lnTo>
                    <a:pt x="466496" y="421335"/>
                  </a:lnTo>
                  <a:lnTo>
                    <a:pt x="467842" y="426427"/>
                  </a:lnTo>
                  <a:lnTo>
                    <a:pt x="475615" y="423989"/>
                  </a:lnTo>
                  <a:close/>
                </a:path>
                <a:path w="1428750" h="520064">
                  <a:moveTo>
                    <a:pt x="496265" y="417245"/>
                  </a:moveTo>
                  <a:lnTo>
                    <a:pt x="494372" y="412330"/>
                  </a:lnTo>
                  <a:lnTo>
                    <a:pt x="490753" y="413512"/>
                  </a:lnTo>
                  <a:lnTo>
                    <a:pt x="487133" y="414693"/>
                  </a:lnTo>
                  <a:lnTo>
                    <a:pt x="488518" y="419785"/>
                  </a:lnTo>
                  <a:lnTo>
                    <a:pt x="496265" y="417245"/>
                  </a:lnTo>
                  <a:close/>
                </a:path>
                <a:path w="1428750" h="520064">
                  <a:moveTo>
                    <a:pt x="516877" y="410400"/>
                  </a:moveTo>
                  <a:lnTo>
                    <a:pt x="514959" y="405498"/>
                  </a:lnTo>
                  <a:lnTo>
                    <a:pt x="511352" y="406730"/>
                  </a:lnTo>
                  <a:lnTo>
                    <a:pt x="507746" y="407962"/>
                  </a:lnTo>
                  <a:lnTo>
                    <a:pt x="509168" y="413029"/>
                  </a:lnTo>
                  <a:lnTo>
                    <a:pt x="516877" y="410400"/>
                  </a:lnTo>
                  <a:close/>
                </a:path>
                <a:path w="1428750" h="520064">
                  <a:moveTo>
                    <a:pt x="537438" y="403377"/>
                  </a:moveTo>
                  <a:lnTo>
                    <a:pt x="535482" y="398487"/>
                  </a:lnTo>
                  <a:lnTo>
                    <a:pt x="531876" y="399719"/>
                  </a:lnTo>
                  <a:lnTo>
                    <a:pt x="528269" y="400951"/>
                  </a:lnTo>
                  <a:lnTo>
                    <a:pt x="529729" y="406006"/>
                  </a:lnTo>
                  <a:lnTo>
                    <a:pt x="537438" y="403377"/>
                  </a:lnTo>
                  <a:close/>
                </a:path>
                <a:path w="1428750" h="520064">
                  <a:moveTo>
                    <a:pt x="557936" y="396201"/>
                  </a:moveTo>
                  <a:lnTo>
                    <a:pt x="555942" y="391325"/>
                  </a:lnTo>
                  <a:lnTo>
                    <a:pt x="552348" y="392595"/>
                  </a:lnTo>
                  <a:lnTo>
                    <a:pt x="548754" y="393877"/>
                  </a:lnTo>
                  <a:lnTo>
                    <a:pt x="550265" y="398919"/>
                  </a:lnTo>
                  <a:lnTo>
                    <a:pt x="557936" y="396201"/>
                  </a:lnTo>
                  <a:close/>
                </a:path>
                <a:path w="1428750" h="520064">
                  <a:moveTo>
                    <a:pt x="578396" y="388937"/>
                  </a:moveTo>
                  <a:lnTo>
                    <a:pt x="576376" y="384060"/>
                  </a:lnTo>
                  <a:lnTo>
                    <a:pt x="572782" y="385343"/>
                  </a:lnTo>
                  <a:lnTo>
                    <a:pt x="569188" y="386613"/>
                  </a:lnTo>
                  <a:lnTo>
                    <a:pt x="570725" y="391655"/>
                  </a:lnTo>
                  <a:lnTo>
                    <a:pt x="578396" y="388937"/>
                  </a:lnTo>
                  <a:close/>
                </a:path>
                <a:path w="1428750" h="520064">
                  <a:moveTo>
                    <a:pt x="598792" y="381431"/>
                  </a:moveTo>
                  <a:lnTo>
                    <a:pt x="596734" y="376580"/>
                  </a:lnTo>
                  <a:lnTo>
                    <a:pt x="593153" y="377901"/>
                  </a:lnTo>
                  <a:lnTo>
                    <a:pt x="589572" y="379222"/>
                  </a:lnTo>
                  <a:lnTo>
                    <a:pt x="591146" y="384251"/>
                  </a:lnTo>
                  <a:lnTo>
                    <a:pt x="598792" y="381431"/>
                  </a:lnTo>
                  <a:close/>
                </a:path>
                <a:path w="1428750" h="520064">
                  <a:moveTo>
                    <a:pt x="619150" y="373862"/>
                  </a:moveTo>
                  <a:lnTo>
                    <a:pt x="617067" y="369023"/>
                  </a:lnTo>
                  <a:lnTo>
                    <a:pt x="613498" y="370382"/>
                  </a:lnTo>
                  <a:lnTo>
                    <a:pt x="609930" y="371741"/>
                  </a:lnTo>
                  <a:lnTo>
                    <a:pt x="611543" y="376758"/>
                  </a:lnTo>
                  <a:lnTo>
                    <a:pt x="619150" y="373862"/>
                  </a:lnTo>
                  <a:close/>
                </a:path>
                <a:path w="1428750" h="520064">
                  <a:moveTo>
                    <a:pt x="639445" y="366153"/>
                  </a:moveTo>
                  <a:lnTo>
                    <a:pt x="637336" y="361327"/>
                  </a:lnTo>
                  <a:lnTo>
                    <a:pt x="633768" y="362686"/>
                  </a:lnTo>
                  <a:lnTo>
                    <a:pt x="630199" y="364045"/>
                  </a:lnTo>
                  <a:lnTo>
                    <a:pt x="631837" y="369049"/>
                  </a:lnTo>
                  <a:lnTo>
                    <a:pt x="639445" y="366153"/>
                  </a:lnTo>
                  <a:close/>
                </a:path>
                <a:path w="1428750" h="520064">
                  <a:moveTo>
                    <a:pt x="659714" y="358305"/>
                  </a:moveTo>
                  <a:lnTo>
                    <a:pt x="657567" y="353504"/>
                  </a:lnTo>
                  <a:lnTo>
                    <a:pt x="654011" y="354888"/>
                  </a:lnTo>
                  <a:lnTo>
                    <a:pt x="650455" y="356273"/>
                  </a:lnTo>
                  <a:lnTo>
                    <a:pt x="652132" y="361276"/>
                  </a:lnTo>
                  <a:lnTo>
                    <a:pt x="659714" y="358305"/>
                  </a:lnTo>
                  <a:close/>
                </a:path>
                <a:path w="1428750" h="520064">
                  <a:moveTo>
                    <a:pt x="679932" y="350393"/>
                  </a:moveTo>
                  <a:lnTo>
                    <a:pt x="677760" y="345592"/>
                  </a:lnTo>
                  <a:lnTo>
                    <a:pt x="674204" y="346976"/>
                  </a:lnTo>
                  <a:lnTo>
                    <a:pt x="670648" y="348373"/>
                  </a:lnTo>
                  <a:lnTo>
                    <a:pt x="672350" y="353352"/>
                  </a:lnTo>
                  <a:lnTo>
                    <a:pt x="679932" y="350393"/>
                  </a:lnTo>
                  <a:close/>
                </a:path>
                <a:path w="1428750" h="520064">
                  <a:moveTo>
                    <a:pt x="700074" y="342290"/>
                  </a:moveTo>
                  <a:lnTo>
                    <a:pt x="697877" y="337502"/>
                  </a:lnTo>
                  <a:lnTo>
                    <a:pt x="694334" y="338924"/>
                  </a:lnTo>
                  <a:lnTo>
                    <a:pt x="690791" y="340347"/>
                  </a:lnTo>
                  <a:lnTo>
                    <a:pt x="692518" y="345325"/>
                  </a:lnTo>
                  <a:lnTo>
                    <a:pt x="700074" y="342290"/>
                  </a:lnTo>
                  <a:close/>
                </a:path>
                <a:path w="1428750" h="520064">
                  <a:moveTo>
                    <a:pt x="720204" y="334137"/>
                  </a:moveTo>
                  <a:lnTo>
                    <a:pt x="717981" y="329361"/>
                  </a:lnTo>
                  <a:lnTo>
                    <a:pt x="714451" y="330809"/>
                  </a:lnTo>
                  <a:lnTo>
                    <a:pt x="710920" y="332257"/>
                  </a:lnTo>
                  <a:lnTo>
                    <a:pt x="712673" y="337235"/>
                  </a:lnTo>
                  <a:lnTo>
                    <a:pt x="720204" y="334137"/>
                  </a:lnTo>
                  <a:close/>
                </a:path>
                <a:path w="1428750" h="520064">
                  <a:moveTo>
                    <a:pt x="740283" y="325856"/>
                  </a:moveTo>
                  <a:lnTo>
                    <a:pt x="738035" y="321081"/>
                  </a:lnTo>
                  <a:lnTo>
                    <a:pt x="734504" y="322541"/>
                  </a:lnTo>
                  <a:lnTo>
                    <a:pt x="730973" y="323989"/>
                  </a:lnTo>
                  <a:lnTo>
                    <a:pt x="732751" y="328955"/>
                  </a:lnTo>
                  <a:lnTo>
                    <a:pt x="740283" y="325856"/>
                  </a:lnTo>
                  <a:close/>
                </a:path>
                <a:path w="1428750" h="520064">
                  <a:moveTo>
                    <a:pt x="760323" y="317474"/>
                  </a:moveTo>
                  <a:lnTo>
                    <a:pt x="758050" y="312712"/>
                  </a:lnTo>
                  <a:lnTo>
                    <a:pt x="754532" y="314198"/>
                  </a:lnTo>
                  <a:lnTo>
                    <a:pt x="751014" y="315683"/>
                  </a:lnTo>
                  <a:lnTo>
                    <a:pt x="752817" y="320636"/>
                  </a:lnTo>
                  <a:lnTo>
                    <a:pt x="760323" y="317474"/>
                  </a:lnTo>
                  <a:close/>
                </a:path>
                <a:path w="1428750" h="520064">
                  <a:moveTo>
                    <a:pt x="780313" y="309029"/>
                  </a:moveTo>
                  <a:lnTo>
                    <a:pt x="778027" y="304279"/>
                  </a:lnTo>
                  <a:lnTo>
                    <a:pt x="774509" y="305765"/>
                  </a:lnTo>
                  <a:lnTo>
                    <a:pt x="770991" y="307251"/>
                  </a:lnTo>
                  <a:lnTo>
                    <a:pt x="772820" y="312191"/>
                  </a:lnTo>
                  <a:lnTo>
                    <a:pt x="780313" y="309029"/>
                  </a:lnTo>
                  <a:close/>
                </a:path>
                <a:path w="1428750" h="520064">
                  <a:moveTo>
                    <a:pt x="800265" y="300443"/>
                  </a:moveTo>
                  <a:lnTo>
                    <a:pt x="797953" y="295706"/>
                  </a:lnTo>
                  <a:lnTo>
                    <a:pt x="794448" y="297218"/>
                  </a:lnTo>
                  <a:lnTo>
                    <a:pt x="790943" y="298729"/>
                  </a:lnTo>
                  <a:lnTo>
                    <a:pt x="792784" y="303657"/>
                  </a:lnTo>
                  <a:lnTo>
                    <a:pt x="800265" y="300443"/>
                  </a:lnTo>
                  <a:close/>
                </a:path>
                <a:path w="1428750" h="520064">
                  <a:moveTo>
                    <a:pt x="820191" y="291820"/>
                  </a:moveTo>
                  <a:lnTo>
                    <a:pt x="817854" y="287096"/>
                  </a:lnTo>
                  <a:lnTo>
                    <a:pt x="814362" y="288632"/>
                  </a:lnTo>
                  <a:lnTo>
                    <a:pt x="810869" y="290156"/>
                  </a:lnTo>
                  <a:lnTo>
                    <a:pt x="812736" y="295084"/>
                  </a:lnTo>
                  <a:lnTo>
                    <a:pt x="820191" y="291820"/>
                  </a:lnTo>
                  <a:close/>
                </a:path>
                <a:path w="1428750" h="520064">
                  <a:moveTo>
                    <a:pt x="840066" y="283083"/>
                  </a:moveTo>
                  <a:lnTo>
                    <a:pt x="837717" y="278371"/>
                  </a:lnTo>
                  <a:lnTo>
                    <a:pt x="834224" y="279908"/>
                  </a:lnTo>
                  <a:lnTo>
                    <a:pt x="830732" y="281444"/>
                  </a:lnTo>
                  <a:lnTo>
                    <a:pt x="832612" y="286359"/>
                  </a:lnTo>
                  <a:lnTo>
                    <a:pt x="840066" y="283083"/>
                  </a:lnTo>
                  <a:close/>
                </a:path>
                <a:path w="1428750" h="520064">
                  <a:moveTo>
                    <a:pt x="859929" y="274294"/>
                  </a:moveTo>
                  <a:lnTo>
                    <a:pt x="857554" y="269595"/>
                  </a:lnTo>
                  <a:lnTo>
                    <a:pt x="854075" y="271145"/>
                  </a:lnTo>
                  <a:lnTo>
                    <a:pt x="850595" y="272694"/>
                  </a:lnTo>
                  <a:lnTo>
                    <a:pt x="852500" y="277609"/>
                  </a:lnTo>
                  <a:lnTo>
                    <a:pt x="859929" y="274294"/>
                  </a:lnTo>
                  <a:close/>
                </a:path>
                <a:path w="1428750" h="520064">
                  <a:moveTo>
                    <a:pt x="879754" y="265455"/>
                  </a:moveTo>
                  <a:lnTo>
                    <a:pt x="877366" y="260756"/>
                  </a:lnTo>
                  <a:lnTo>
                    <a:pt x="873887" y="262305"/>
                  </a:lnTo>
                  <a:lnTo>
                    <a:pt x="870407" y="263855"/>
                  </a:lnTo>
                  <a:lnTo>
                    <a:pt x="872324" y="268770"/>
                  </a:lnTo>
                  <a:lnTo>
                    <a:pt x="879754" y="265455"/>
                  </a:lnTo>
                  <a:close/>
                </a:path>
                <a:path w="1428750" h="520064">
                  <a:moveTo>
                    <a:pt x="899541" y="256489"/>
                  </a:moveTo>
                  <a:lnTo>
                    <a:pt x="897140" y="251802"/>
                  </a:lnTo>
                  <a:lnTo>
                    <a:pt x="893660" y="253377"/>
                  </a:lnTo>
                  <a:lnTo>
                    <a:pt x="890181" y="254952"/>
                  </a:lnTo>
                  <a:lnTo>
                    <a:pt x="892124" y="259854"/>
                  </a:lnTo>
                  <a:lnTo>
                    <a:pt x="899541" y="256489"/>
                  </a:lnTo>
                  <a:close/>
                </a:path>
                <a:path w="1428750" h="520064">
                  <a:moveTo>
                    <a:pt x="919302" y="247523"/>
                  </a:moveTo>
                  <a:lnTo>
                    <a:pt x="916889" y="242836"/>
                  </a:lnTo>
                  <a:lnTo>
                    <a:pt x="913422" y="244424"/>
                  </a:lnTo>
                  <a:lnTo>
                    <a:pt x="909942" y="245999"/>
                  </a:lnTo>
                  <a:lnTo>
                    <a:pt x="911898" y="250888"/>
                  </a:lnTo>
                  <a:lnTo>
                    <a:pt x="919302" y="247523"/>
                  </a:lnTo>
                  <a:close/>
                </a:path>
                <a:path w="1428750" h="520064">
                  <a:moveTo>
                    <a:pt x="939025" y="238455"/>
                  </a:moveTo>
                  <a:lnTo>
                    <a:pt x="936599" y="233781"/>
                  </a:lnTo>
                  <a:lnTo>
                    <a:pt x="933132" y="235369"/>
                  </a:lnTo>
                  <a:lnTo>
                    <a:pt x="929665" y="236956"/>
                  </a:lnTo>
                  <a:lnTo>
                    <a:pt x="931633" y="241846"/>
                  </a:lnTo>
                  <a:lnTo>
                    <a:pt x="939025" y="238455"/>
                  </a:lnTo>
                  <a:close/>
                </a:path>
                <a:path w="1428750" h="520064">
                  <a:moveTo>
                    <a:pt x="958748" y="229349"/>
                  </a:moveTo>
                  <a:lnTo>
                    <a:pt x="956297" y="224675"/>
                  </a:lnTo>
                  <a:lnTo>
                    <a:pt x="952842" y="226288"/>
                  </a:lnTo>
                  <a:lnTo>
                    <a:pt x="949388" y="227901"/>
                  </a:lnTo>
                  <a:lnTo>
                    <a:pt x="951369" y="232778"/>
                  </a:lnTo>
                  <a:lnTo>
                    <a:pt x="958748" y="229349"/>
                  </a:lnTo>
                  <a:close/>
                </a:path>
                <a:path w="1428750" h="520064">
                  <a:moveTo>
                    <a:pt x="978433" y="220205"/>
                  </a:moveTo>
                  <a:lnTo>
                    <a:pt x="975969" y="215531"/>
                  </a:lnTo>
                  <a:lnTo>
                    <a:pt x="972515" y="217144"/>
                  </a:lnTo>
                  <a:lnTo>
                    <a:pt x="969060" y="218757"/>
                  </a:lnTo>
                  <a:lnTo>
                    <a:pt x="971054" y="223634"/>
                  </a:lnTo>
                  <a:lnTo>
                    <a:pt x="978433" y="220205"/>
                  </a:lnTo>
                  <a:close/>
                </a:path>
                <a:path w="1428750" h="520064">
                  <a:moveTo>
                    <a:pt x="998093" y="210997"/>
                  </a:moveTo>
                  <a:lnTo>
                    <a:pt x="995629" y="206336"/>
                  </a:lnTo>
                  <a:lnTo>
                    <a:pt x="992174" y="207962"/>
                  </a:lnTo>
                  <a:lnTo>
                    <a:pt x="988720" y="209588"/>
                  </a:lnTo>
                  <a:lnTo>
                    <a:pt x="990727" y="214452"/>
                  </a:lnTo>
                  <a:lnTo>
                    <a:pt x="998093" y="210997"/>
                  </a:lnTo>
                  <a:close/>
                </a:path>
                <a:path w="1428750" h="520064">
                  <a:moveTo>
                    <a:pt x="1017739" y="201764"/>
                  </a:moveTo>
                  <a:lnTo>
                    <a:pt x="1015263" y="197104"/>
                  </a:lnTo>
                  <a:lnTo>
                    <a:pt x="1011809" y="198729"/>
                  </a:lnTo>
                  <a:lnTo>
                    <a:pt x="1008354" y="200355"/>
                  </a:lnTo>
                  <a:lnTo>
                    <a:pt x="1010373" y="205219"/>
                  </a:lnTo>
                  <a:lnTo>
                    <a:pt x="1017739" y="201764"/>
                  </a:lnTo>
                  <a:close/>
                </a:path>
                <a:path w="1428750" h="520064">
                  <a:moveTo>
                    <a:pt x="1037348" y="192468"/>
                  </a:moveTo>
                  <a:lnTo>
                    <a:pt x="1034872" y="187820"/>
                  </a:lnTo>
                  <a:lnTo>
                    <a:pt x="1031417" y="189458"/>
                  </a:lnTo>
                  <a:lnTo>
                    <a:pt x="1027963" y="191096"/>
                  </a:lnTo>
                  <a:lnTo>
                    <a:pt x="1029995" y="195961"/>
                  </a:lnTo>
                  <a:lnTo>
                    <a:pt x="1037348" y="192468"/>
                  </a:lnTo>
                  <a:close/>
                </a:path>
                <a:path w="1428750" h="520064">
                  <a:moveTo>
                    <a:pt x="1056957" y="183159"/>
                  </a:moveTo>
                  <a:lnTo>
                    <a:pt x="1054468" y="178523"/>
                  </a:lnTo>
                  <a:lnTo>
                    <a:pt x="1051026" y="180162"/>
                  </a:lnTo>
                  <a:lnTo>
                    <a:pt x="1047584" y="181800"/>
                  </a:lnTo>
                  <a:lnTo>
                    <a:pt x="1049616" y="186664"/>
                  </a:lnTo>
                  <a:lnTo>
                    <a:pt x="1056957" y="183159"/>
                  </a:lnTo>
                  <a:close/>
                </a:path>
                <a:path w="1428750" h="520064">
                  <a:moveTo>
                    <a:pt x="1076553" y="173812"/>
                  </a:moveTo>
                  <a:lnTo>
                    <a:pt x="1074051" y="169176"/>
                  </a:lnTo>
                  <a:lnTo>
                    <a:pt x="1070610" y="170815"/>
                  </a:lnTo>
                  <a:lnTo>
                    <a:pt x="1067168" y="172453"/>
                  </a:lnTo>
                  <a:lnTo>
                    <a:pt x="1069200" y="177317"/>
                  </a:lnTo>
                  <a:lnTo>
                    <a:pt x="1076553" y="173812"/>
                  </a:lnTo>
                  <a:close/>
                </a:path>
                <a:path w="1428750" h="520064">
                  <a:moveTo>
                    <a:pt x="1096137" y="164439"/>
                  </a:moveTo>
                  <a:lnTo>
                    <a:pt x="1093635" y="159804"/>
                  </a:lnTo>
                  <a:lnTo>
                    <a:pt x="1090193" y="161455"/>
                  </a:lnTo>
                  <a:lnTo>
                    <a:pt x="1086751" y="163106"/>
                  </a:lnTo>
                  <a:lnTo>
                    <a:pt x="1088796" y="167957"/>
                  </a:lnTo>
                  <a:lnTo>
                    <a:pt x="1096137" y="164439"/>
                  </a:lnTo>
                  <a:close/>
                </a:path>
                <a:path w="1428750" h="520064">
                  <a:moveTo>
                    <a:pt x="1115695" y="155054"/>
                  </a:moveTo>
                  <a:lnTo>
                    <a:pt x="1113193" y="150418"/>
                  </a:lnTo>
                  <a:lnTo>
                    <a:pt x="1109751" y="152069"/>
                  </a:lnTo>
                  <a:lnTo>
                    <a:pt x="1106309" y="153720"/>
                  </a:lnTo>
                  <a:lnTo>
                    <a:pt x="1108367" y="158572"/>
                  </a:lnTo>
                  <a:lnTo>
                    <a:pt x="1115695" y="155054"/>
                  </a:lnTo>
                  <a:close/>
                </a:path>
                <a:path w="1428750" h="520064">
                  <a:moveTo>
                    <a:pt x="1135253" y="145630"/>
                  </a:moveTo>
                  <a:lnTo>
                    <a:pt x="1132751" y="141008"/>
                  </a:lnTo>
                  <a:lnTo>
                    <a:pt x="1129309" y="142659"/>
                  </a:lnTo>
                  <a:lnTo>
                    <a:pt x="1125867" y="144310"/>
                  </a:lnTo>
                  <a:lnTo>
                    <a:pt x="1127925" y="149161"/>
                  </a:lnTo>
                  <a:lnTo>
                    <a:pt x="1135253" y="145630"/>
                  </a:lnTo>
                  <a:close/>
                </a:path>
                <a:path w="1428750" h="520064">
                  <a:moveTo>
                    <a:pt x="1154811" y="136220"/>
                  </a:moveTo>
                  <a:lnTo>
                    <a:pt x="1152309" y="131584"/>
                  </a:lnTo>
                  <a:lnTo>
                    <a:pt x="1148867" y="133248"/>
                  </a:lnTo>
                  <a:lnTo>
                    <a:pt x="1145425" y="134899"/>
                  </a:lnTo>
                  <a:lnTo>
                    <a:pt x="1147495" y="139750"/>
                  </a:lnTo>
                  <a:lnTo>
                    <a:pt x="1154811" y="136220"/>
                  </a:lnTo>
                  <a:close/>
                </a:path>
                <a:path w="1428750" h="520064">
                  <a:moveTo>
                    <a:pt x="1174356" y="126784"/>
                  </a:moveTo>
                  <a:lnTo>
                    <a:pt x="1171841" y="122148"/>
                  </a:lnTo>
                  <a:lnTo>
                    <a:pt x="1168400" y="123812"/>
                  </a:lnTo>
                  <a:lnTo>
                    <a:pt x="1164958" y="125476"/>
                  </a:lnTo>
                  <a:lnTo>
                    <a:pt x="1167028" y="130314"/>
                  </a:lnTo>
                  <a:lnTo>
                    <a:pt x="1174356" y="126784"/>
                  </a:lnTo>
                  <a:close/>
                </a:path>
                <a:path w="1428750" h="520064">
                  <a:moveTo>
                    <a:pt x="1193901" y="117335"/>
                  </a:moveTo>
                  <a:lnTo>
                    <a:pt x="1191387" y="112699"/>
                  </a:lnTo>
                  <a:lnTo>
                    <a:pt x="1187945" y="114363"/>
                  </a:lnTo>
                  <a:lnTo>
                    <a:pt x="1184503" y="116027"/>
                  </a:lnTo>
                  <a:lnTo>
                    <a:pt x="1186573" y="120865"/>
                  </a:lnTo>
                  <a:lnTo>
                    <a:pt x="1193901" y="117335"/>
                  </a:lnTo>
                  <a:close/>
                </a:path>
                <a:path w="1428750" h="520064">
                  <a:moveTo>
                    <a:pt x="1213434" y="107886"/>
                  </a:moveTo>
                  <a:lnTo>
                    <a:pt x="1210919" y="103251"/>
                  </a:lnTo>
                  <a:lnTo>
                    <a:pt x="1207477" y="104914"/>
                  </a:lnTo>
                  <a:lnTo>
                    <a:pt x="1204036" y="106578"/>
                  </a:lnTo>
                  <a:lnTo>
                    <a:pt x="1206106" y="111417"/>
                  </a:lnTo>
                  <a:lnTo>
                    <a:pt x="1213434" y="107886"/>
                  </a:lnTo>
                  <a:close/>
                </a:path>
                <a:path w="1428750" h="520064">
                  <a:moveTo>
                    <a:pt x="1232979" y="98437"/>
                  </a:moveTo>
                  <a:lnTo>
                    <a:pt x="1230464" y="93802"/>
                  </a:lnTo>
                  <a:lnTo>
                    <a:pt x="1227023" y="95465"/>
                  </a:lnTo>
                  <a:lnTo>
                    <a:pt x="1223581" y="97129"/>
                  </a:lnTo>
                  <a:lnTo>
                    <a:pt x="1225651" y="101968"/>
                  </a:lnTo>
                  <a:lnTo>
                    <a:pt x="1232979" y="98437"/>
                  </a:lnTo>
                  <a:close/>
                </a:path>
                <a:path w="1428750" h="520064">
                  <a:moveTo>
                    <a:pt x="1252512" y="88988"/>
                  </a:moveTo>
                  <a:lnTo>
                    <a:pt x="1249997" y="84353"/>
                  </a:lnTo>
                  <a:lnTo>
                    <a:pt x="1246555" y="86017"/>
                  </a:lnTo>
                  <a:lnTo>
                    <a:pt x="1243114" y="87680"/>
                  </a:lnTo>
                  <a:lnTo>
                    <a:pt x="1245184" y="92519"/>
                  </a:lnTo>
                  <a:lnTo>
                    <a:pt x="1252512" y="88988"/>
                  </a:lnTo>
                  <a:close/>
                </a:path>
                <a:path w="1428750" h="520064">
                  <a:moveTo>
                    <a:pt x="1272057" y="79540"/>
                  </a:moveTo>
                  <a:lnTo>
                    <a:pt x="1269542" y="74904"/>
                  </a:lnTo>
                  <a:lnTo>
                    <a:pt x="1266101" y="76568"/>
                  </a:lnTo>
                  <a:lnTo>
                    <a:pt x="1262659" y="78232"/>
                  </a:lnTo>
                  <a:lnTo>
                    <a:pt x="1264729" y="83070"/>
                  </a:lnTo>
                  <a:lnTo>
                    <a:pt x="1272057" y="79540"/>
                  </a:lnTo>
                  <a:close/>
                </a:path>
                <a:path w="1428750" h="520064">
                  <a:moveTo>
                    <a:pt x="1291590" y="70104"/>
                  </a:moveTo>
                  <a:lnTo>
                    <a:pt x="1289088" y="65481"/>
                  </a:lnTo>
                  <a:lnTo>
                    <a:pt x="1285646" y="67132"/>
                  </a:lnTo>
                  <a:lnTo>
                    <a:pt x="1282204" y="68795"/>
                  </a:lnTo>
                  <a:lnTo>
                    <a:pt x="1284274" y="73634"/>
                  </a:lnTo>
                  <a:lnTo>
                    <a:pt x="1291590" y="70104"/>
                  </a:lnTo>
                  <a:close/>
                </a:path>
                <a:path w="1428750" h="520064">
                  <a:moveTo>
                    <a:pt x="1311148" y="60680"/>
                  </a:moveTo>
                  <a:lnTo>
                    <a:pt x="1308646" y="56057"/>
                  </a:lnTo>
                  <a:lnTo>
                    <a:pt x="1305204" y="57708"/>
                  </a:lnTo>
                  <a:lnTo>
                    <a:pt x="1301762" y="59359"/>
                  </a:lnTo>
                  <a:lnTo>
                    <a:pt x="1303820" y="64211"/>
                  </a:lnTo>
                  <a:lnTo>
                    <a:pt x="1311148" y="60680"/>
                  </a:lnTo>
                  <a:close/>
                </a:path>
                <a:path w="1428750" h="520064">
                  <a:moveTo>
                    <a:pt x="1330706" y="51295"/>
                  </a:moveTo>
                  <a:lnTo>
                    <a:pt x="1328204" y="46659"/>
                  </a:lnTo>
                  <a:lnTo>
                    <a:pt x="1324762" y="48310"/>
                  </a:lnTo>
                  <a:lnTo>
                    <a:pt x="1321320" y="49961"/>
                  </a:lnTo>
                  <a:lnTo>
                    <a:pt x="1323378" y="54813"/>
                  </a:lnTo>
                  <a:lnTo>
                    <a:pt x="1330706" y="51295"/>
                  </a:lnTo>
                  <a:close/>
                </a:path>
                <a:path w="1428750" h="520064">
                  <a:moveTo>
                    <a:pt x="1350276" y="41910"/>
                  </a:moveTo>
                  <a:lnTo>
                    <a:pt x="1347774" y="37274"/>
                  </a:lnTo>
                  <a:lnTo>
                    <a:pt x="1344333" y="38925"/>
                  </a:lnTo>
                  <a:lnTo>
                    <a:pt x="1340891" y="40576"/>
                  </a:lnTo>
                  <a:lnTo>
                    <a:pt x="1342936" y="45427"/>
                  </a:lnTo>
                  <a:lnTo>
                    <a:pt x="1350276" y="41910"/>
                  </a:lnTo>
                  <a:close/>
                </a:path>
                <a:path w="1428750" h="520064">
                  <a:moveTo>
                    <a:pt x="1369847" y="32550"/>
                  </a:moveTo>
                  <a:lnTo>
                    <a:pt x="1367358" y="27914"/>
                  </a:lnTo>
                  <a:lnTo>
                    <a:pt x="1363916" y="29552"/>
                  </a:lnTo>
                  <a:lnTo>
                    <a:pt x="1360474" y="31191"/>
                  </a:lnTo>
                  <a:lnTo>
                    <a:pt x="1362519" y="36055"/>
                  </a:lnTo>
                  <a:lnTo>
                    <a:pt x="1369847" y="32550"/>
                  </a:lnTo>
                  <a:close/>
                </a:path>
                <a:path w="1428750" h="520064">
                  <a:moveTo>
                    <a:pt x="1389443" y="23215"/>
                  </a:moveTo>
                  <a:lnTo>
                    <a:pt x="1386954" y="18580"/>
                  </a:lnTo>
                  <a:lnTo>
                    <a:pt x="1383512" y="20218"/>
                  </a:lnTo>
                  <a:lnTo>
                    <a:pt x="1380070" y="21856"/>
                  </a:lnTo>
                  <a:lnTo>
                    <a:pt x="1382102" y="26720"/>
                  </a:lnTo>
                  <a:lnTo>
                    <a:pt x="1389443" y="23215"/>
                  </a:lnTo>
                  <a:close/>
                </a:path>
                <a:path w="1428750" h="520064">
                  <a:moveTo>
                    <a:pt x="1409052" y="13931"/>
                  </a:moveTo>
                  <a:lnTo>
                    <a:pt x="1406575" y="9271"/>
                  </a:lnTo>
                  <a:lnTo>
                    <a:pt x="1403121" y="10909"/>
                  </a:lnTo>
                  <a:lnTo>
                    <a:pt x="1399667" y="12547"/>
                  </a:lnTo>
                  <a:lnTo>
                    <a:pt x="1401699" y="17399"/>
                  </a:lnTo>
                  <a:lnTo>
                    <a:pt x="1409052" y="13931"/>
                  </a:lnTo>
                  <a:close/>
                </a:path>
                <a:path w="1428750" h="520064">
                  <a:moveTo>
                    <a:pt x="1428661" y="4660"/>
                  </a:moveTo>
                  <a:lnTo>
                    <a:pt x="1426197" y="0"/>
                  </a:lnTo>
                  <a:lnTo>
                    <a:pt x="1422742" y="1625"/>
                  </a:lnTo>
                  <a:lnTo>
                    <a:pt x="1419288" y="3263"/>
                  </a:lnTo>
                  <a:lnTo>
                    <a:pt x="1421307" y="8128"/>
                  </a:lnTo>
                  <a:lnTo>
                    <a:pt x="1428661" y="46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 descr=""/>
            <p:cNvSpPr/>
            <p:nvPr/>
          </p:nvSpPr>
          <p:spPr>
            <a:xfrm>
              <a:off x="4019893" y="5421617"/>
              <a:ext cx="1142365" cy="361950"/>
            </a:xfrm>
            <a:custGeom>
              <a:avLst/>
              <a:gdLst/>
              <a:ahLst/>
              <a:cxnLst/>
              <a:rect l="l" t="t" r="r" b="b"/>
              <a:pathLst>
                <a:path w="1142364" h="361950">
                  <a:moveTo>
                    <a:pt x="9372" y="357936"/>
                  </a:moveTo>
                  <a:lnTo>
                    <a:pt x="6908" y="353275"/>
                  </a:lnTo>
                  <a:lnTo>
                    <a:pt x="3454" y="354901"/>
                  </a:lnTo>
                  <a:lnTo>
                    <a:pt x="0" y="356539"/>
                  </a:lnTo>
                  <a:lnTo>
                    <a:pt x="2019" y="361403"/>
                  </a:lnTo>
                  <a:lnTo>
                    <a:pt x="9372" y="357936"/>
                  </a:lnTo>
                  <a:close/>
                </a:path>
                <a:path w="1142364" h="361950">
                  <a:moveTo>
                    <a:pt x="29019" y="348716"/>
                  </a:moveTo>
                  <a:lnTo>
                    <a:pt x="26555" y="344055"/>
                  </a:lnTo>
                  <a:lnTo>
                    <a:pt x="23101" y="345681"/>
                  </a:lnTo>
                  <a:lnTo>
                    <a:pt x="19646" y="347306"/>
                  </a:lnTo>
                  <a:lnTo>
                    <a:pt x="21653" y="352171"/>
                  </a:lnTo>
                  <a:lnTo>
                    <a:pt x="29019" y="348716"/>
                  </a:lnTo>
                  <a:close/>
                </a:path>
                <a:path w="1142364" h="361950">
                  <a:moveTo>
                    <a:pt x="48666" y="339534"/>
                  </a:moveTo>
                  <a:lnTo>
                    <a:pt x="46228" y="334860"/>
                  </a:lnTo>
                  <a:lnTo>
                    <a:pt x="42760" y="336473"/>
                  </a:lnTo>
                  <a:lnTo>
                    <a:pt x="39293" y="338086"/>
                  </a:lnTo>
                  <a:lnTo>
                    <a:pt x="41300" y="342950"/>
                  </a:lnTo>
                  <a:lnTo>
                    <a:pt x="48666" y="339534"/>
                  </a:lnTo>
                  <a:close/>
                </a:path>
                <a:path w="1142364" h="361950">
                  <a:moveTo>
                    <a:pt x="68351" y="330390"/>
                  </a:moveTo>
                  <a:lnTo>
                    <a:pt x="65913" y="325716"/>
                  </a:lnTo>
                  <a:lnTo>
                    <a:pt x="62445" y="327329"/>
                  </a:lnTo>
                  <a:lnTo>
                    <a:pt x="58978" y="328942"/>
                  </a:lnTo>
                  <a:lnTo>
                    <a:pt x="60972" y="333819"/>
                  </a:lnTo>
                  <a:lnTo>
                    <a:pt x="68351" y="330390"/>
                  </a:lnTo>
                  <a:close/>
                </a:path>
                <a:path w="1142364" h="361950">
                  <a:moveTo>
                    <a:pt x="88049" y="321297"/>
                  </a:moveTo>
                  <a:lnTo>
                    <a:pt x="85623" y="316611"/>
                  </a:lnTo>
                  <a:lnTo>
                    <a:pt x="82156" y="318211"/>
                  </a:lnTo>
                  <a:lnTo>
                    <a:pt x="78689" y="319811"/>
                  </a:lnTo>
                  <a:lnTo>
                    <a:pt x="80657" y="324688"/>
                  </a:lnTo>
                  <a:lnTo>
                    <a:pt x="88049" y="321297"/>
                  </a:lnTo>
                  <a:close/>
                </a:path>
                <a:path w="1142364" h="361950">
                  <a:moveTo>
                    <a:pt x="107772" y="312242"/>
                  </a:moveTo>
                  <a:lnTo>
                    <a:pt x="105359" y="307568"/>
                  </a:lnTo>
                  <a:lnTo>
                    <a:pt x="101892" y="309156"/>
                  </a:lnTo>
                  <a:lnTo>
                    <a:pt x="98425" y="310756"/>
                  </a:lnTo>
                  <a:lnTo>
                    <a:pt x="100380" y="315633"/>
                  </a:lnTo>
                  <a:lnTo>
                    <a:pt x="107772" y="312242"/>
                  </a:lnTo>
                  <a:close/>
                </a:path>
                <a:path w="1142364" h="361950">
                  <a:moveTo>
                    <a:pt x="127533" y="303276"/>
                  </a:moveTo>
                  <a:lnTo>
                    <a:pt x="125133" y="298589"/>
                  </a:lnTo>
                  <a:lnTo>
                    <a:pt x="121653" y="300164"/>
                  </a:lnTo>
                  <a:lnTo>
                    <a:pt x="118173" y="301739"/>
                  </a:lnTo>
                  <a:lnTo>
                    <a:pt x="120129" y="306628"/>
                  </a:lnTo>
                  <a:lnTo>
                    <a:pt x="127533" y="303276"/>
                  </a:lnTo>
                  <a:close/>
                </a:path>
                <a:path w="1142364" h="361950">
                  <a:moveTo>
                    <a:pt x="147294" y="294335"/>
                  </a:moveTo>
                  <a:lnTo>
                    <a:pt x="144907" y="289636"/>
                  </a:lnTo>
                  <a:lnTo>
                    <a:pt x="141427" y="291198"/>
                  </a:lnTo>
                  <a:lnTo>
                    <a:pt x="137947" y="292773"/>
                  </a:lnTo>
                  <a:lnTo>
                    <a:pt x="139890" y="297675"/>
                  </a:lnTo>
                  <a:lnTo>
                    <a:pt x="147294" y="294335"/>
                  </a:lnTo>
                  <a:close/>
                </a:path>
                <a:path w="1142364" h="361950">
                  <a:moveTo>
                    <a:pt x="167093" y="285483"/>
                  </a:moveTo>
                  <a:lnTo>
                    <a:pt x="164731" y="280771"/>
                  </a:lnTo>
                  <a:lnTo>
                    <a:pt x="161239" y="282333"/>
                  </a:lnTo>
                  <a:lnTo>
                    <a:pt x="157746" y="283895"/>
                  </a:lnTo>
                  <a:lnTo>
                    <a:pt x="159677" y="288798"/>
                  </a:lnTo>
                  <a:lnTo>
                    <a:pt x="167093" y="285483"/>
                  </a:lnTo>
                  <a:close/>
                </a:path>
                <a:path w="1142364" h="361950">
                  <a:moveTo>
                    <a:pt x="186931" y="276682"/>
                  </a:moveTo>
                  <a:lnTo>
                    <a:pt x="184569" y="271970"/>
                  </a:lnTo>
                  <a:lnTo>
                    <a:pt x="181076" y="273507"/>
                  </a:lnTo>
                  <a:lnTo>
                    <a:pt x="177584" y="275043"/>
                  </a:lnTo>
                  <a:lnTo>
                    <a:pt x="179489" y="279958"/>
                  </a:lnTo>
                  <a:lnTo>
                    <a:pt x="186931" y="276682"/>
                  </a:lnTo>
                  <a:close/>
                </a:path>
                <a:path w="1142364" h="361950">
                  <a:moveTo>
                    <a:pt x="206781" y="267944"/>
                  </a:moveTo>
                  <a:lnTo>
                    <a:pt x="204444" y="263220"/>
                  </a:lnTo>
                  <a:lnTo>
                    <a:pt x="200952" y="264756"/>
                  </a:lnTo>
                  <a:lnTo>
                    <a:pt x="197459" y="266293"/>
                  </a:lnTo>
                  <a:lnTo>
                    <a:pt x="199339" y="271208"/>
                  </a:lnTo>
                  <a:lnTo>
                    <a:pt x="206781" y="267944"/>
                  </a:lnTo>
                  <a:close/>
                </a:path>
                <a:path w="1142364" h="361950">
                  <a:moveTo>
                    <a:pt x="226682" y="259295"/>
                  </a:moveTo>
                  <a:lnTo>
                    <a:pt x="224358" y="254571"/>
                  </a:lnTo>
                  <a:lnTo>
                    <a:pt x="220853" y="256082"/>
                  </a:lnTo>
                  <a:lnTo>
                    <a:pt x="217347" y="257594"/>
                  </a:lnTo>
                  <a:lnTo>
                    <a:pt x="219214" y="262521"/>
                  </a:lnTo>
                  <a:lnTo>
                    <a:pt x="226682" y="259295"/>
                  </a:lnTo>
                  <a:close/>
                </a:path>
                <a:path w="1142364" h="361950">
                  <a:moveTo>
                    <a:pt x="246595" y="250698"/>
                  </a:moveTo>
                  <a:lnTo>
                    <a:pt x="244297" y="245960"/>
                  </a:lnTo>
                  <a:lnTo>
                    <a:pt x="240792" y="247472"/>
                  </a:lnTo>
                  <a:lnTo>
                    <a:pt x="237286" y="248983"/>
                  </a:lnTo>
                  <a:lnTo>
                    <a:pt x="239141" y="253923"/>
                  </a:lnTo>
                  <a:lnTo>
                    <a:pt x="246595" y="250698"/>
                  </a:lnTo>
                  <a:close/>
                </a:path>
                <a:path w="1142364" h="361950">
                  <a:moveTo>
                    <a:pt x="266573" y="242227"/>
                  </a:moveTo>
                  <a:lnTo>
                    <a:pt x="264287" y="237477"/>
                  </a:lnTo>
                  <a:lnTo>
                    <a:pt x="260769" y="238963"/>
                  </a:lnTo>
                  <a:lnTo>
                    <a:pt x="257251" y="240449"/>
                  </a:lnTo>
                  <a:lnTo>
                    <a:pt x="259080" y="245389"/>
                  </a:lnTo>
                  <a:lnTo>
                    <a:pt x="266573" y="242227"/>
                  </a:lnTo>
                  <a:close/>
                </a:path>
                <a:path w="1142364" h="361950">
                  <a:moveTo>
                    <a:pt x="286537" y="233768"/>
                  </a:moveTo>
                  <a:lnTo>
                    <a:pt x="284276" y="229006"/>
                  </a:lnTo>
                  <a:lnTo>
                    <a:pt x="280758" y="230492"/>
                  </a:lnTo>
                  <a:lnTo>
                    <a:pt x="277241" y="231978"/>
                  </a:lnTo>
                  <a:lnTo>
                    <a:pt x="279057" y="236931"/>
                  </a:lnTo>
                  <a:lnTo>
                    <a:pt x="286537" y="233768"/>
                  </a:lnTo>
                  <a:close/>
                </a:path>
                <a:path w="1142364" h="361950">
                  <a:moveTo>
                    <a:pt x="306578" y="225475"/>
                  </a:moveTo>
                  <a:lnTo>
                    <a:pt x="304342" y="220713"/>
                  </a:lnTo>
                  <a:lnTo>
                    <a:pt x="300812" y="222173"/>
                  </a:lnTo>
                  <a:lnTo>
                    <a:pt x="297281" y="223634"/>
                  </a:lnTo>
                  <a:lnTo>
                    <a:pt x="299072" y="228587"/>
                  </a:lnTo>
                  <a:lnTo>
                    <a:pt x="306578" y="225475"/>
                  </a:lnTo>
                  <a:close/>
                </a:path>
                <a:path w="1142364" h="361950">
                  <a:moveTo>
                    <a:pt x="326631" y="217220"/>
                  </a:moveTo>
                  <a:lnTo>
                    <a:pt x="324421" y="212445"/>
                  </a:lnTo>
                  <a:lnTo>
                    <a:pt x="320878" y="213880"/>
                  </a:lnTo>
                  <a:lnTo>
                    <a:pt x="317334" y="215315"/>
                  </a:lnTo>
                  <a:lnTo>
                    <a:pt x="319100" y="220281"/>
                  </a:lnTo>
                  <a:lnTo>
                    <a:pt x="326631" y="217220"/>
                  </a:lnTo>
                  <a:close/>
                </a:path>
                <a:path w="1142364" h="361950">
                  <a:moveTo>
                    <a:pt x="346748" y="209080"/>
                  </a:moveTo>
                  <a:lnTo>
                    <a:pt x="344551" y="204292"/>
                  </a:lnTo>
                  <a:lnTo>
                    <a:pt x="341007" y="205727"/>
                  </a:lnTo>
                  <a:lnTo>
                    <a:pt x="337464" y="207162"/>
                  </a:lnTo>
                  <a:lnTo>
                    <a:pt x="339204" y="212128"/>
                  </a:lnTo>
                  <a:lnTo>
                    <a:pt x="346748" y="209080"/>
                  </a:lnTo>
                  <a:close/>
                </a:path>
                <a:path w="1142364" h="361950">
                  <a:moveTo>
                    <a:pt x="366890" y="201028"/>
                  </a:moveTo>
                  <a:lnTo>
                    <a:pt x="364718" y="196227"/>
                  </a:lnTo>
                  <a:lnTo>
                    <a:pt x="361162" y="197637"/>
                  </a:lnTo>
                  <a:lnTo>
                    <a:pt x="357606" y="199034"/>
                  </a:lnTo>
                  <a:lnTo>
                    <a:pt x="359333" y="204025"/>
                  </a:lnTo>
                  <a:lnTo>
                    <a:pt x="366890" y="201028"/>
                  </a:lnTo>
                  <a:close/>
                </a:path>
                <a:path w="1142364" h="361950">
                  <a:moveTo>
                    <a:pt x="387070" y="193065"/>
                  </a:moveTo>
                  <a:lnTo>
                    <a:pt x="384924" y="188264"/>
                  </a:lnTo>
                  <a:lnTo>
                    <a:pt x="381368" y="189661"/>
                  </a:lnTo>
                  <a:lnTo>
                    <a:pt x="377812" y="191071"/>
                  </a:lnTo>
                  <a:lnTo>
                    <a:pt x="379514" y="196049"/>
                  </a:lnTo>
                  <a:lnTo>
                    <a:pt x="387070" y="193065"/>
                  </a:lnTo>
                  <a:close/>
                </a:path>
                <a:path w="1142364" h="361950">
                  <a:moveTo>
                    <a:pt x="407301" y="185254"/>
                  </a:moveTo>
                  <a:lnTo>
                    <a:pt x="405180" y="180428"/>
                  </a:lnTo>
                  <a:lnTo>
                    <a:pt x="401612" y="181800"/>
                  </a:lnTo>
                  <a:lnTo>
                    <a:pt x="398043" y="183172"/>
                  </a:lnTo>
                  <a:lnTo>
                    <a:pt x="399707" y="188163"/>
                  </a:lnTo>
                  <a:lnTo>
                    <a:pt x="407301" y="185254"/>
                  </a:lnTo>
                  <a:close/>
                </a:path>
                <a:path w="1142364" h="361950">
                  <a:moveTo>
                    <a:pt x="427545" y="177482"/>
                  </a:moveTo>
                  <a:lnTo>
                    <a:pt x="425450" y="172643"/>
                  </a:lnTo>
                  <a:lnTo>
                    <a:pt x="421881" y="174015"/>
                  </a:lnTo>
                  <a:lnTo>
                    <a:pt x="418312" y="175387"/>
                  </a:lnTo>
                  <a:lnTo>
                    <a:pt x="419950" y="180390"/>
                  </a:lnTo>
                  <a:lnTo>
                    <a:pt x="427545" y="177482"/>
                  </a:lnTo>
                  <a:close/>
                </a:path>
                <a:path w="1142364" h="361950">
                  <a:moveTo>
                    <a:pt x="447865" y="169900"/>
                  </a:moveTo>
                  <a:lnTo>
                    <a:pt x="445795" y="165061"/>
                  </a:lnTo>
                  <a:lnTo>
                    <a:pt x="442214" y="166395"/>
                  </a:lnTo>
                  <a:lnTo>
                    <a:pt x="438632" y="167728"/>
                  </a:lnTo>
                  <a:lnTo>
                    <a:pt x="440245" y="172745"/>
                  </a:lnTo>
                  <a:lnTo>
                    <a:pt x="447865" y="169900"/>
                  </a:lnTo>
                  <a:close/>
                </a:path>
                <a:path w="1142364" h="361950">
                  <a:moveTo>
                    <a:pt x="468198" y="162382"/>
                  </a:moveTo>
                  <a:lnTo>
                    <a:pt x="466166" y="157530"/>
                  </a:lnTo>
                  <a:lnTo>
                    <a:pt x="462572" y="158826"/>
                  </a:lnTo>
                  <a:lnTo>
                    <a:pt x="458978" y="160134"/>
                  </a:lnTo>
                  <a:lnTo>
                    <a:pt x="460565" y="165163"/>
                  </a:lnTo>
                  <a:lnTo>
                    <a:pt x="468198" y="162382"/>
                  </a:lnTo>
                  <a:close/>
                </a:path>
                <a:path w="1142364" h="361950">
                  <a:moveTo>
                    <a:pt x="488607" y="155016"/>
                  </a:moveTo>
                  <a:lnTo>
                    <a:pt x="486600" y="150152"/>
                  </a:lnTo>
                  <a:lnTo>
                    <a:pt x="483006" y="151447"/>
                  </a:lnTo>
                  <a:lnTo>
                    <a:pt x="479412" y="152742"/>
                  </a:lnTo>
                  <a:lnTo>
                    <a:pt x="480961" y="157784"/>
                  </a:lnTo>
                  <a:lnTo>
                    <a:pt x="488607" y="155016"/>
                  </a:lnTo>
                  <a:close/>
                </a:path>
                <a:path w="1142364" h="361950">
                  <a:moveTo>
                    <a:pt x="509041" y="147751"/>
                  </a:moveTo>
                  <a:lnTo>
                    <a:pt x="507060" y="142875"/>
                  </a:lnTo>
                  <a:lnTo>
                    <a:pt x="503453" y="144132"/>
                  </a:lnTo>
                  <a:lnTo>
                    <a:pt x="499846" y="145389"/>
                  </a:lnTo>
                  <a:lnTo>
                    <a:pt x="501370" y="150431"/>
                  </a:lnTo>
                  <a:lnTo>
                    <a:pt x="509041" y="147751"/>
                  </a:lnTo>
                  <a:close/>
                </a:path>
                <a:path w="1142364" h="361950">
                  <a:moveTo>
                    <a:pt x="529513" y="140601"/>
                  </a:moveTo>
                  <a:lnTo>
                    <a:pt x="527570" y="135712"/>
                  </a:lnTo>
                  <a:lnTo>
                    <a:pt x="523963" y="136969"/>
                  </a:lnTo>
                  <a:lnTo>
                    <a:pt x="520357" y="138226"/>
                  </a:lnTo>
                  <a:lnTo>
                    <a:pt x="521843" y="143281"/>
                  </a:lnTo>
                  <a:lnTo>
                    <a:pt x="529513" y="140601"/>
                  </a:lnTo>
                  <a:close/>
                </a:path>
                <a:path w="1142364" h="361950">
                  <a:moveTo>
                    <a:pt x="550049" y="133629"/>
                  </a:moveTo>
                  <a:lnTo>
                    <a:pt x="548132" y="128727"/>
                  </a:lnTo>
                  <a:lnTo>
                    <a:pt x="544512" y="129946"/>
                  </a:lnTo>
                  <a:lnTo>
                    <a:pt x="540893" y="131165"/>
                  </a:lnTo>
                  <a:lnTo>
                    <a:pt x="542353" y="136220"/>
                  </a:lnTo>
                  <a:lnTo>
                    <a:pt x="550049" y="133629"/>
                  </a:lnTo>
                  <a:close/>
                </a:path>
                <a:path w="1142364" h="361950">
                  <a:moveTo>
                    <a:pt x="570611" y="126720"/>
                  </a:moveTo>
                  <a:lnTo>
                    <a:pt x="568718" y="121805"/>
                  </a:lnTo>
                  <a:lnTo>
                    <a:pt x="565099" y="123024"/>
                  </a:lnTo>
                  <a:lnTo>
                    <a:pt x="561479" y="124244"/>
                  </a:lnTo>
                  <a:lnTo>
                    <a:pt x="562902" y="129311"/>
                  </a:lnTo>
                  <a:lnTo>
                    <a:pt x="570611" y="126720"/>
                  </a:lnTo>
                  <a:close/>
                </a:path>
                <a:path w="1142364" h="361950">
                  <a:moveTo>
                    <a:pt x="591235" y="120053"/>
                  </a:moveTo>
                  <a:lnTo>
                    <a:pt x="589381" y="115125"/>
                  </a:lnTo>
                  <a:lnTo>
                    <a:pt x="585749" y="116293"/>
                  </a:lnTo>
                  <a:lnTo>
                    <a:pt x="582117" y="117475"/>
                  </a:lnTo>
                  <a:lnTo>
                    <a:pt x="583501" y="122555"/>
                  </a:lnTo>
                  <a:lnTo>
                    <a:pt x="591235" y="120053"/>
                  </a:lnTo>
                  <a:close/>
                </a:path>
                <a:path w="1142364" h="361950">
                  <a:moveTo>
                    <a:pt x="611886" y="113436"/>
                  </a:moveTo>
                  <a:lnTo>
                    <a:pt x="610057" y="108483"/>
                  </a:lnTo>
                  <a:lnTo>
                    <a:pt x="606412" y="109613"/>
                  </a:lnTo>
                  <a:lnTo>
                    <a:pt x="602780" y="110794"/>
                  </a:lnTo>
                  <a:lnTo>
                    <a:pt x="604139" y="115874"/>
                  </a:lnTo>
                  <a:lnTo>
                    <a:pt x="607999" y="114630"/>
                  </a:lnTo>
                  <a:lnTo>
                    <a:pt x="611886" y="113436"/>
                  </a:lnTo>
                  <a:close/>
                </a:path>
                <a:path w="1142364" h="361950">
                  <a:moveTo>
                    <a:pt x="632599" y="107010"/>
                  </a:moveTo>
                  <a:lnTo>
                    <a:pt x="630809" y="102057"/>
                  </a:lnTo>
                  <a:lnTo>
                    <a:pt x="627164" y="103187"/>
                  </a:lnTo>
                  <a:lnTo>
                    <a:pt x="623519" y="104317"/>
                  </a:lnTo>
                  <a:lnTo>
                    <a:pt x="624840" y="109423"/>
                  </a:lnTo>
                  <a:lnTo>
                    <a:pt x="632599" y="107010"/>
                  </a:lnTo>
                  <a:close/>
                </a:path>
                <a:path w="1142364" h="361950">
                  <a:moveTo>
                    <a:pt x="653351" y="100711"/>
                  </a:moveTo>
                  <a:lnTo>
                    <a:pt x="651611" y="95745"/>
                  </a:lnTo>
                  <a:lnTo>
                    <a:pt x="647941" y="96824"/>
                  </a:lnTo>
                  <a:lnTo>
                    <a:pt x="644271" y="97904"/>
                  </a:lnTo>
                  <a:lnTo>
                    <a:pt x="645566" y="103009"/>
                  </a:lnTo>
                  <a:lnTo>
                    <a:pt x="653351" y="100711"/>
                  </a:lnTo>
                  <a:close/>
                </a:path>
                <a:path w="1142364" h="361950">
                  <a:moveTo>
                    <a:pt x="674141" y="94576"/>
                  </a:moveTo>
                  <a:lnTo>
                    <a:pt x="672439" y="89598"/>
                  </a:lnTo>
                  <a:lnTo>
                    <a:pt x="668769" y="90678"/>
                  </a:lnTo>
                  <a:lnTo>
                    <a:pt x="665099" y="91757"/>
                  </a:lnTo>
                  <a:lnTo>
                    <a:pt x="666356" y="96875"/>
                  </a:lnTo>
                  <a:lnTo>
                    <a:pt x="674141" y="94576"/>
                  </a:lnTo>
                  <a:close/>
                </a:path>
                <a:path w="1142364" h="361950">
                  <a:moveTo>
                    <a:pt x="694982" y="88620"/>
                  </a:moveTo>
                  <a:lnTo>
                    <a:pt x="693318" y="83629"/>
                  </a:lnTo>
                  <a:lnTo>
                    <a:pt x="689635" y="84658"/>
                  </a:lnTo>
                  <a:lnTo>
                    <a:pt x="685952" y="85686"/>
                  </a:lnTo>
                  <a:lnTo>
                    <a:pt x="687158" y="90817"/>
                  </a:lnTo>
                  <a:lnTo>
                    <a:pt x="694982" y="88620"/>
                  </a:lnTo>
                  <a:close/>
                </a:path>
                <a:path w="1142364" h="361950">
                  <a:moveTo>
                    <a:pt x="715860" y="82753"/>
                  </a:moveTo>
                  <a:lnTo>
                    <a:pt x="714235" y="77749"/>
                  </a:lnTo>
                  <a:lnTo>
                    <a:pt x="710552" y="78778"/>
                  </a:lnTo>
                  <a:lnTo>
                    <a:pt x="706869" y="79806"/>
                  </a:lnTo>
                  <a:lnTo>
                    <a:pt x="708037" y="84950"/>
                  </a:lnTo>
                  <a:lnTo>
                    <a:pt x="715860" y="82753"/>
                  </a:lnTo>
                  <a:close/>
                </a:path>
                <a:path w="1142364" h="361950">
                  <a:moveTo>
                    <a:pt x="736803" y="77152"/>
                  </a:moveTo>
                  <a:lnTo>
                    <a:pt x="735215" y="72136"/>
                  </a:lnTo>
                  <a:lnTo>
                    <a:pt x="731520" y="73113"/>
                  </a:lnTo>
                  <a:lnTo>
                    <a:pt x="727824" y="74091"/>
                  </a:lnTo>
                  <a:lnTo>
                    <a:pt x="728954" y="79235"/>
                  </a:lnTo>
                  <a:lnTo>
                    <a:pt x="736803" y="77152"/>
                  </a:lnTo>
                  <a:close/>
                </a:path>
                <a:path w="1142364" h="361950">
                  <a:moveTo>
                    <a:pt x="757770" y="71577"/>
                  </a:moveTo>
                  <a:lnTo>
                    <a:pt x="756221" y="66548"/>
                  </a:lnTo>
                  <a:lnTo>
                    <a:pt x="752525" y="67525"/>
                  </a:lnTo>
                  <a:lnTo>
                    <a:pt x="748830" y="68503"/>
                  </a:lnTo>
                  <a:lnTo>
                    <a:pt x="749922" y="73660"/>
                  </a:lnTo>
                  <a:lnTo>
                    <a:pt x="757770" y="71577"/>
                  </a:lnTo>
                  <a:close/>
                </a:path>
                <a:path w="1142364" h="361950">
                  <a:moveTo>
                    <a:pt x="778802" y="66344"/>
                  </a:moveTo>
                  <a:lnTo>
                    <a:pt x="777290" y="61302"/>
                  </a:lnTo>
                  <a:lnTo>
                    <a:pt x="773582" y="62230"/>
                  </a:lnTo>
                  <a:lnTo>
                    <a:pt x="769874" y="63157"/>
                  </a:lnTo>
                  <a:lnTo>
                    <a:pt x="770915" y="68326"/>
                  </a:lnTo>
                  <a:lnTo>
                    <a:pt x="778802" y="66344"/>
                  </a:lnTo>
                  <a:close/>
                </a:path>
                <a:path w="1142364" h="361950">
                  <a:moveTo>
                    <a:pt x="799858" y="61175"/>
                  </a:moveTo>
                  <a:lnTo>
                    <a:pt x="798385" y="56108"/>
                  </a:lnTo>
                  <a:lnTo>
                    <a:pt x="794664" y="56984"/>
                  </a:lnTo>
                  <a:lnTo>
                    <a:pt x="790943" y="57861"/>
                  </a:lnTo>
                  <a:lnTo>
                    <a:pt x="791946" y="63030"/>
                  </a:lnTo>
                  <a:lnTo>
                    <a:pt x="799858" y="61175"/>
                  </a:lnTo>
                  <a:close/>
                </a:path>
                <a:path w="1142364" h="361950">
                  <a:moveTo>
                    <a:pt x="820966" y="56235"/>
                  </a:moveTo>
                  <a:lnTo>
                    <a:pt x="819543" y="51155"/>
                  </a:lnTo>
                  <a:lnTo>
                    <a:pt x="815822" y="52031"/>
                  </a:lnTo>
                  <a:lnTo>
                    <a:pt x="812101" y="52908"/>
                  </a:lnTo>
                  <a:lnTo>
                    <a:pt x="813054" y="58089"/>
                  </a:lnTo>
                  <a:lnTo>
                    <a:pt x="820966" y="56235"/>
                  </a:lnTo>
                  <a:close/>
                </a:path>
                <a:path w="1142364" h="361950">
                  <a:moveTo>
                    <a:pt x="842124" y="51447"/>
                  </a:moveTo>
                  <a:lnTo>
                    <a:pt x="840740" y="46367"/>
                  </a:lnTo>
                  <a:lnTo>
                    <a:pt x="837006" y="47180"/>
                  </a:lnTo>
                  <a:lnTo>
                    <a:pt x="833272" y="47993"/>
                  </a:lnTo>
                  <a:lnTo>
                    <a:pt x="834186" y="53174"/>
                  </a:lnTo>
                  <a:lnTo>
                    <a:pt x="842124" y="51447"/>
                  </a:lnTo>
                  <a:close/>
                </a:path>
                <a:path w="1142364" h="361950">
                  <a:moveTo>
                    <a:pt x="863295" y="46837"/>
                  </a:moveTo>
                  <a:lnTo>
                    <a:pt x="861961" y="41744"/>
                  </a:lnTo>
                  <a:lnTo>
                    <a:pt x="858227" y="42557"/>
                  </a:lnTo>
                  <a:lnTo>
                    <a:pt x="854494" y="43370"/>
                  </a:lnTo>
                  <a:lnTo>
                    <a:pt x="855357" y="48564"/>
                  </a:lnTo>
                  <a:lnTo>
                    <a:pt x="863295" y="46837"/>
                  </a:lnTo>
                  <a:close/>
                </a:path>
                <a:path w="1142364" h="361950">
                  <a:moveTo>
                    <a:pt x="884542" y="42468"/>
                  </a:moveTo>
                  <a:lnTo>
                    <a:pt x="883246" y="37363"/>
                  </a:lnTo>
                  <a:lnTo>
                    <a:pt x="879500" y="38112"/>
                  </a:lnTo>
                  <a:lnTo>
                    <a:pt x="875753" y="38862"/>
                  </a:lnTo>
                  <a:lnTo>
                    <a:pt x="876579" y="44069"/>
                  </a:lnTo>
                  <a:lnTo>
                    <a:pt x="884542" y="42468"/>
                  </a:lnTo>
                  <a:close/>
                </a:path>
                <a:path w="1142364" h="361950">
                  <a:moveTo>
                    <a:pt x="905789" y="38188"/>
                  </a:moveTo>
                  <a:lnTo>
                    <a:pt x="904544" y="33070"/>
                  </a:lnTo>
                  <a:lnTo>
                    <a:pt x="900798" y="33820"/>
                  </a:lnTo>
                  <a:lnTo>
                    <a:pt x="897051" y="34569"/>
                  </a:lnTo>
                  <a:lnTo>
                    <a:pt x="897826" y="39789"/>
                  </a:lnTo>
                  <a:lnTo>
                    <a:pt x="905789" y="38188"/>
                  </a:lnTo>
                  <a:close/>
                </a:path>
                <a:path w="1142364" h="361950">
                  <a:moveTo>
                    <a:pt x="927100" y="34239"/>
                  </a:moveTo>
                  <a:lnTo>
                    <a:pt x="925906" y="29095"/>
                  </a:lnTo>
                  <a:lnTo>
                    <a:pt x="922147" y="29794"/>
                  </a:lnTo>
                  <a:lnTo>
                    <a:pt x="918387" y="30492"/>
                  </a:lnTo>
                  <a:lnTo>
                    <a:pt x="919111" y="35699"/>
                  </a:lnTo>
                  <a:lnTo>
                    <a:pt x="927100" y="34239"/>
                  </a:lnTo>
                  <a:close/>
                </a:path>
                <a:path w="1142364" h="361950">
                  <a:moveTo>
                    <a:pt x="948423" y="30340"/>
                  </a:moveTo>
                  <a:lnTo>
                    <a:pt x="947267" y="25196"/>
                  </a:lnTo>
                  <a:lnTo>
                    <a:pt x="943508" y="25857"/>
                  </a:lnTo>
                  <a:lnTo>
                    <a:pt x="939749" y="26555"/>
                  </a:lnTo>
                  <a:lnTo>
                    <a:pt x="940435" y="31775"/>
                  </a:lnTo>
                  <a:lnTo>
                    <a:pt x="944422" y="31038"/>
                  </a:lnTo>
                  <a:lnTo>
                    <a:pt x="948423" y="30340"/>
                  </a:lnTo>
                  <a:close/>
                </a:path>
                <a:path w="1142364" h="361950">
                  <a:moveTo>
                    <a:pt x="969797" y="26771"/>
                  </a:moveTo>
                  <a:lnTo>
                    <a:pt x="968705" y="21615"/>
                  </a:lnTo>
                  <a:lnTo>
                    <a:pt x="964933" y="22250"/>
                  </a:lnTo>
                  <a:lnTo>
                    <a:pt x="961161" y="22885"/>
                  </a:lnTo>
                  <a:lnTo>
                    <a:pt x="961796" y="28105"/>
                  </a:lnTo>
                  <a:lnTo>
                    <a:pt x="969797" y="26771"/>
                  </a:lnTo>
                  <a:close/>
                </a:path>
                <a:path w="1142364" h="361950">
                  <a:moveTo>
                    <a:pt x="991196" y="23317"/>
                  </a:moveTo>
                  <a:lnTo>
                    <a:pt x="990155" y="18161"/>
                  </a:lnTo>
                  <a:lnTo>
                    <a:pt x="986370" y="18719"/>
                  </a:lnTo>
                  <a:lnTo>
                    <a:pt x="982586" y="19291"/>
                  </a:lnTo>
                  <a:lnTo>
                    <a:pt x="983170" y="24523"/>
                  </a:lnTo>
                  <a:lnTo>
                    <a:pt x="991196" y="23317"/>
                  </a:lnTo>
                  <a:close/>
                </a:path>
                <a:path w="1142364" h="361950">
                  <a:moveTo>
                    <a:pt x="1012647" y="20129"/>
                  </a:moveTo>
                  <a:lnTo>
                    <a:pt x="1011656" y="14960"/>
                  </a:lnTo>
                  <a:lnTo>
                    <a:pt x="1007872" y="15519"/>
                  </a:lnTo>
                  <a:lnTo>
                    <a:pt x="1004087" y="16078"/>
                  </a:lnTo>
                  <a:lnTo>
                    <a:pt x="1004620" y="21323"/>
                  </a:lnTo>
                  <a:lnTo>
                    <a:pt x="1012647" y="20129"/>
                  </a:lnTo>
                  <a:close/>
                </a:path>
                <a:path w="1142364" h="361950">
                  <a:moveTo>
                    <a:pt x="1034110" y="17119"/>
                  </a:moveTo>
                  <a:lnTo>
                    <a:pt x="1033157" y="11938"/>
                  </a:lnTo>
                  <a:lnTo>
                    <a:pt x="1029373" y="12433"/>
                  </a:lnTo>
                  <a:lnTo>
                    <a:pt x="1025575" y="12928"/>
                  </a:lnTo>
                  <a:lnTo>
                    <a:pt x="1026058" y="18173"/>
                  </a:lnTo>
                  <a:lnTo>
                    <a:pt x="1034110" y="17119"/>
                  </a:lnTo>
                  <a:close/>
                </a:path>
                <a:path w="1142364" h="361950">
                  <a:moveTo>
                    <a:pt x="1055611" y="14312"/>
                  </a:moveTo>
                  <a:lnTo>
                    <a:pt x="1054709" y="9118"/>
                  </a:lnTo>
                  <a:lnTo>
                    <a:pt x="1050925" y="9613"/>
                  </a:lnTo>
                  <a:lnTo>
                    <a:pt x="1047127" y="10109"/>
                  </a:lnTo>
                  <a:lnTo>
                    <a:pt x="1047559" y="15367"/>
                  </a:lnTo>
                  <a:lnTo>
                    <a:pt x="1055611" y="14312"/>
                  </a:lnTo>
                  <a:close/>
                </a:path>
                <a:path w="1142364" h="361950">
                  <a:moveTo>
                    <a:pt x="1077137" y="11760"/>
                  </a:moveTo>
                  <a:lnTo>
                    <a:pt x="1076286" y="6553"/>
                  </a:lnTo>
                  <a:lnTo>
                    <a:pt x="1072489" y="6985"/>
                  </a:lnTo>
                  <a:lnTo>
                    <a:pt x="1068692" y="7416"/>
                  </a:lnTo>
                  <a:lnTo>
                    <a:pt x="1069060" y="12661"/>
                  </a:lnTo>
                  <a:lnTo>
                    <a:pt x="1077137" y="11760"/>
                  </a:lnTo>
                  <a:close/>
                </a:path>
                <a:path w="1142364" h="361950">
                  <a:moveTo>
                    <a:pt x="1098677" y="9321"/>
                  </a:moveTo>
                  <a:lnTo>
                    <a:pt x="1097876" y="4114"/>
                  </a:lnTo>
                  <a:lnTo>
                    <a:pt x="1094079" y="4546"/>
                  </a:lnTo>
                  <a:lnTo>
                    <a:pt x="1090282" y="4978"/>
                  </a:lnTo>
                  <a:lnTo>
                    <a:pt x="1090599" y="10236"/>
                  </a:lnTo>
                  <a:lnTo>
                    <a:pt x="1098677" y="9321"/>
                  </a:lnTo>
                  <a:close/>
                </a:path>
                <a:path w="1142364" h="361950">
                  <a:moveTo>
                    <a:pt x="1120254" y="7251"/>
                  </a:moveTo>
                  <a:lnTo>
                    <a:pt x="1119517" y="2032"/>
                  </a:lnTo>
                  <a:lnTo>
                    <a:pt x="1115707" y="2387"/>
                  </a:lnTo>
                  <a:lnTo>
                    <a:pt x="1111897" y="2743"/>
                  </a:lnTo>
                  <a:lnTo>
                    <a:pt x="1112177" y="8001"/>
                  </a:lnTo>
                  <a:lnTo>
                    <a:pt x="1120254" y="7251"/>
                  </a:lnTo>
                  <a:close/>
                </a:path>
                <a:path w="1142364" h="361950">
                  <a:moveTo>
                    <a:pt x="1141831" y="5219"/>
                  </a:moveTo>
                  <a:lnTo>
                    <a:pt x="1141145" y="0"/>
                  </a:lnTo>
                  <a:lnTo>
                    <a:pt x="1137335" y="355"/>
                  </a:lnTo>
                  <a:lnTo>
                    <a:pt x="1133525" y="711"/>
                  </a:lnTo>
                  <a:lnTo>
                    <a:pt x="1133741" y="5981"/>
                  </a:lnTo>
                  <a:lnTo>
                    <a:pt x="1141831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 descr=""/>
            <p:cNvSpPr/>
            <p:nvPr/>
          </p:nvSpPr>
          <p:spPr>
            <a:xfrm>
              <a:off x="5175089" y="5420053"/>
              <a:ext cx="311785" cy="0"/>
            </a:xfrm>
            <a:custGeom>
              <a:avLst/>
              <a:gdLst/>
              <a:ahLst/>
              <a:cxnLst/>
              <a:rect l="l" t="t" r="r" b="b"/>
              <a:pathLst>
                <a:path w="311785" h="0">
                  <a:moveTo>
                    <a:pt x="0" y="0"/>
                  </a:moveTo>
                  <a:lnTo>
                    <a:pt x="311580" y="0"/>
                  </a:lnTo>
                </a:path>
              </a:pathLst>
            </a:custGeom>
            <a:ln w="11535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 descr=""/>
            <p:cNvSpPr/>
            <p:nvPr/>
          </p:nvSpPr>
          <p:spPr>
            <a:xfrm>
              <a:off x="805929" y="5335371"/>
              <a:ext cx="4745990" cy="860425"/>
            </a:xfrm>
            <a:custGeom>
              <a:avLst/>
              <a:gdLst/>
              <a:ahLst/>
              <a:cxnLst/>
              <a:rect l="l" t="t" r="r" b="b"/>
              <a:pathLst>
                <a:path w="4745990" h="860425">
                  <a:moveTo>
                    <a:pt x="9169" y="5638"/>
                  </a:moveTo>
                  <a:lnTo>
                    <a:pt x="6616" y="2819"/>
                  </a:lnTo>
                  <a:lnTo>
                    <a:pt x="4064" y="0"/>
                  </a:lnTo>
                  <a:lnTo>
                    <a:pt x="0" y="3352"/>
                  </a:lnTo>
                  <a:lnTo>
                    <a:pt x="5448" y="9359"/>
                  </a:lnTo>
                  <a:lnTo>
                    <a:pt x="9169" y="5638"/>
                  </a:lnTo>
                  <a:close/>
                </a:path>
                <a:path w="4745990" h="860425">
                  <a:moveTo>
                    <a:pt x="23698" y="21653"/>
                  </a:moveTo>
                  <a:lnTo>
                    <a:pt x="21132" y="18846"/>
                  </a:lnTo>
                  <a:lnTo>
                    <a:pt x="18580" y="16027"/>
                  </a:lnTo>
                  <a:lnTo>
                    <a:pt x="14528" y="19392"/>
                  </a:lnTo>
                  <a:lnTo>
                    <a:pt x="17246" y="22402"/>
                  </a:lnTo>
                  <a:lnTo>
                    <a:pt x="19989" y="25400"/>
                  </a:lnTo>
                  <a:lnTo>
                    <a:pt x="23698" y="21653"/>
                  </a:lnTo>
                  <a:close/>
                </a:path>
                <a:path w="4745990" h="860425">
                  <a:moveTo>
                    <a:pt x="38417" y="37490"/>
                  </a:moveTo>
                  <a:lnTo>
                    <a:pt x="35826" y="34709"/>
                  </a:lnTo>
                  <a:lnTo>
                    <a:pt x="33235" y="31915"/>
                  </a:lnTo>
                  <a:lnTo>
                    <a:pt x="29197" y="35306"/>
                  </a:lnTo>
                  <a:lnTo>
                    <a:pt x="34721" y="41249"/>
                  </a:lnTo>
                  <a:lnTo>
                    <a:pt x="38417" y="37490"/>
                  </a:lnTo>
                  <a:close/>
                </a:path>
                <a:path w="4745990" h="860425">
                  <a:moveTo>
                    <a:pt x="53124" y="53340"/>
                  </a:moveTo>
                  <a:lnTo>
                    <a:pt x="50533" y="50558"/>
                  </a:lnTo>
                  <a:lnTo>
                    <a:pt x="47942" y="47777"/>
                  </a:lnTo>
                  <a:lnTo>
                    <a:pt x="43916" y="51168"/>
                  </a:lnTo>
                  <a:lnTo>
                    <a:pt x="49441" y="57111"/>
                  </a:lnTo>
                  <a:lnTo>
                    <a:pt x="53124" y="53340"/>
                  </a:lnTo>
                  <a:close/>
                </a:path>
                <a:path w="4745990" h="860425">
                  <a:moveTo>
                    <a:pt x="67830" y="69189"/>
                  </a:moveTo>
                  <a:lnTo>
                    <a:pt x="65239" y="66408"/>
                  </a:lnTo>
                  <a:lnTo>
                    <a:pt x="62649" y="63627"/>
                  </a:lnTo>
                  <a:lnTo>
                    <a:pt x="58635" y="67030"/>
                  </a:lnTo>
                  <a:lnTo>
                    <a:pt x="64160" y="72986"/>
                  </a:lnTo>
                  <a:lnTo>
                    <a:pt x="67830" y="69189"/>
                  </a:lnTo>
                  <a:close/>
                </a:path>
                <a:path w="4745990" h="860425">
                  <a:moveTo>
                    <a:pt x="82715" y="84874"/>
                  </a:moveTo>
                  <a:lnTo>
                    <a:pt x="80098" y="82118"/>
                  </a:lnTo>
                  <a:lnTo>
                    <a:pt x="77482" y="79362"/>
                  </a:lnTo>
                  <a:lnTo>
                    <a:pt x="73482" y="82791"/>
                  </a:lnTo>
                  <a:lnTo>
                    <a:pt x="79070" y="88671"/>
                  </a:lnTo>
                  <a:lnTo>
                    <a:pt x="82715" y="84874"/>
                  </a:lnTo>
                  <a:close/>
                </a:path>
                <a:path w="4745990" h="860425">
                  <a:moveTo>
                    <a:pt x="97624" y="100533"/>
                  </a:moveTo>
                  <a:lnTo>
                    <a:pt x="95008" y="97777"/>
                  </a:lnTo>
                  <a:lnTo>
                    <a:pt x="92392" y="95021"/>
                  </a:lnTo>
                  <a:lnTo>
                    <a:pt x="88404" y="98475"/>
                  </a:lnTo>
                  <a:lnTo>
                    <a:pt x="93992" y="104343"/>
                  </a:lnTo>
                  <a:lnTo>
                    <a:pt x="97624" y="100533"/>
                  </a:lnTo>
                  <a:close/>
                </a:path>
                <a:path w="4745990" h="860425">
                  <a:moveTo>
                    <a:pt x="112534" y="116205"/>
                  </a:moveTo>
                  <a:lnTo>
                    <a:pt x="109918" y="113449"/>
                  </a:lnTo>
                  <a:lnTo>
                    <a:pt x="107302" y="110693"/>
                  </a:lnTo>
                  <a:lnTo>
                    <a:pt x="103327" y="114160"/>
                  </a:lnTo>
                  <a:lnTo>
                    <a:pt x="108915" y="120040"/>
                  </a:lnTo>
                  <a:lnTo>
                    <a:pt x="112534" y="116205"/>
                  </a:lnTo>
                  <a:close/>
                </a:path>
                <a:path w="4745990" h="860425">
                  <a:moveTo>
                    <a:pt x="127609" y="131699"/>
                  </a:moveTo>
                  <a:lnTo>
                    <a:pt x="124955" y="128981"/>
                  </a:lnTo>
                  <a:lnTo>
                    <a:pt x="122301" y="126263"/>
                  </a:lnTo>
                  <a:lnTo>
                    <a:pt x="118338" y="129743"/>
                  </a:lnTo>
                  <a:lnTo>
                    <a:pt x="124015" y="135547"/>
                  </a:lnTo>
                  <a:lnTo>
                    <a:pt x="127609" y="131699"/>
                  </a:lnTo>
                  <a:close/>
                </a:path>
                <a:path w="4745990" h="860425">
                  <a:moveTo>
                    <a:pt x="142722" y="147167"/>
                  </a:moveTo>
                  <a:lnTo>
                    <a:pt x="140068" y="144449"/>
                  </a:lnTo>
                  <a:lnTo>
                    <a:pt x="137414" y="141732"/>
                  </a:lnTo>
                  <a:lnTo>
                    <a:pt x="133477" y="145224"/>
                  </a:lnTo>
                  <a:lnTo>
                    <a:pt x="139141" y="151028"/>
                  </a:lnTo>
                  <a:lnTo>
                    <a:pt x="142722" y="147167"/>
                  </a:lnTo>
                  <a:close/>
                </a:path>
                <a:path w="4745990" h="860425">
                  <a:moveTo>
                    <a:pt x="157835" y="162636"/>
                  </a:moveTo>
                  <a:lnTo>
                    <a:pt x="155181" y="159918"/>
                  </a:lnTo>
                  <a:lnTo>
                    <a:pt x="152527" y="157200"/>
                  </a:lnTo>
                  <a:lnTo>
                    <a:pt x="148602" y="160705"/>
                  </a:lnTo>
                  <a:lnTo>
                    <a:pt x="154266" y="166522"/>
                  </a:lnTo>
                  <a:lnTo>
                    <a:pt x="157835" y="162636"/>
                  </a:lnTo>
                  <a:close/>
                </a:path>
                <a:path w="4745990" h="860425">
                  <a:moveTo>
                    <a:pt x="173113" y="177927"/>
                  </a:moveTo>
                  <a:lnTo>
                    <a:pt x="170421" y="175247"/>
                  </a:lnTo>
                  <a:lnTo>
                    <a:pt x="167728" y="172567"/>
                  </a:lnTo>
                  <a:lnTo>
                    <a:pt x="163817" y="176098"/>
                  </a:lnTo>
                  <a:lnTo>
                    <a:pt x="169570" y="181825"/>
                  </a:lnTo>
                  <a:lnTo>
                    <a:pt x="173113" y="177927"/>
                  </a:lnTo>
                  <a:close/>
                </a:path>
                <a:path w="4745990" h="860425">
                  <a:moveTo>
                    <a:pt x="188429" y="193192"/>
                  </a:moveTo>
                  <a:lnTo>
                    <a:pt x="185737" y="190512"/>
                  </a:lnTo>
                  <a:lnTo>
                    <a:pt x="183045" y="187833"/>
                  </a:lnTo>
                  <a:lnTo>
                    <a:pt x="179146" y="191376"/>
                  </a:lnTo>
                  <a:lnTo>
                    <a:pt x="184899" y="197104"/>
                  </a:lnTo>
                  <a:lnTo>
                    <a:pt x="188429" y="193192"/>
                  </a:lnTo>
                  <a:close/>
                </a:path>
                <a:path w="4745990" h="860425">
                  <a:moveTo>
                    <a:pt x="203733" y="208457"/>
                  </a:moveTo>
                  <a:lnTo>
                    <a:pt x="201041" y="205778"/>
                  </a:lnTo>
                  <a:lnTo>
                    <a:pt x="198348" y="203098"/>
                  </a:lnTo>
                  <a:lnTo>
                    <a:pt x="194475" y="206667"/>
                  </a:lnTo>
                  <a:lnTo>
                    <a:pt x="200215" y="212394"/>
                  </a:lnTo>
                  <a:lnTo>
                    <a:pt x="203733" y="208457"/>
                  </a:lnTo>
                  <a:close/>
                </a:path>
                <a:path w="4745990" h="860425">
                  <a:moveTo>
                    <a:pt x="219240" y="223532"/>
                  </a:moveTo>
                  <a:lnTo>
                    <a:pt x="216509" y="220891"/>
                  </a:lnTo>
                  <a:lnTo>
                    <a:pt x="213779" y="218249"/>
                  </a:lnTo>
                  <a:lnTo>
                    <a:pt x="209918" y="221830"/>
                  </a:lnTo>
                  <a:lnTo>
                    <a:pt x="215747" y="227482"/>
                  </a:lnTo>
                  <a:lnTo>
                    <a:pt x="219240" y="223532"/>
                  </a:lnTo>
                  <a:close/>
                </a:path>
                <a:path w="4745990" h="860425">
                  <a:moveTo>
                    <a:pt x="234759" y="238594"/>
                  </a:moveTo>
                  <a:lnTo>
                    <a:pt x="232029" y="235953"/>
                  </a:lnTo>
                  <a:lnTo>
                    <a:pt x="229298" y="233311"/>
                  </a:lnTo>
                  <a:lnTo>
                    <a:pt x="225463" y="236905"/>
                  </a:lnTo>
                  <a:lnTo>
                    <a:pt x="231279" y="242557"/>
                  </a:lnTo>
                  <a:lnTo>
                    <a:pt x="234759" y="238594"/>
                  </a:lnTo>
                  <a:close/>
                </a:path>
                <a:path w="4745990" h="860425">
                  <a:moveTo>
                    <a:pt x="250278" y="253644"/>
                  </a:moveTo>
                  <a:lnTo>
                    <a:pt x="247548" y="251002"/>
                  </a:lnTo>
                  <a:lnTo>
                    <a:pt x="244817" y="248361"/>
                  </a:lnTo>
                  <a:lnTo>
                    <a:pt x="240995" y="251980"/>
                  </a:lnTo>
                  <a:lnTo>
                    <a:pt x="246824" y="257632"/>
                  </a:lnTo>
                  <a:lnTo>
                    <a:pt x="250278" y="253644"/>
                  </a:lnTo>
                  <a:close/>
                </a:path>
                <a:path w="4745990" h="860425">
                  <a:moveTo>
                    <a:pt x="266014" y="268478"/>
                  </a:moveTo>
                  <a:lnTo>
                    <a:pt x="263245" y="265874"/>
                  </a:lnTo>
                  <a:lnTo>
                    <a:pt x="260477" y="263271"/>
                  </a:lnTo>
                  <a:lnTo>
                    <a:pt x="256667" y="266915"/>
                  </a:lnTo>
                  <a:lnTo>
                    <a:pt x="262572" y="272478"/>
                  </a:lnTo>
                  <a:lnTo>
                    <a:pt x="266014" y="268478"/>
                  </a:lnTo>
                  <a:close/>
                </a:path>
                <a:path w="4745990" h="860425">
                  <a:moveTo>
                    <a:pt x="281749" y="283298"/>
                  </a:moveTo>
                  <a:lnTo>
                    <a:pt x="278980" y="280695"/>
                  </a:lnTo>
                  <a:lnTo>
                    <a:pt x="276212" y="278091"/>
                  </a:lnTo>
                  <a:lnTo>
                    <a:pt x="272427" y="281749"/>
                  </a:lnTo>
                  <a:lnTo>
                    <a:pt x="278333" y="287312"/>
                  </a:lnTo>
                  <a:lnTo>
                    <a:pt x="281749" y="283298"/>
                  </a:lnTo>
                  <a:close/>
                </a:path>
                <a:path w="4745990" h="860425">
                  <a:moveTo>
                    <a:pt x="297522" y="298094"/>
                  </a:moveTo>
                  <a:lnTo>
                    <a:pt x="294716" y="295529"/>
                  </a:lnTo>
                  <a:lnTo>
                    <a:pt x="291947" y="292925"/>
                  </a:lnTo>
                  <a:lnTo>
                    <a:pt x="288175" y="296608"/>
                  </a:lnTo>
                  <a:lnTo>
                    <a:pt x="291134" y="299389"/>
                  </a:lnTo>
                  <a:lnTo>
                    <a:pt x="294132" y="302120"/>
                  </a:lnTo>
                  <a:lnTo>
                    <a:pt x="297522" y="298094"/>
                  </a:lnTo>
                  <a:close/>
                </a:path>
                <a:path w="4745990" h="860425">
                  <a:moveTo>
                    <a:pt x="313474" y="312699"/>
                  </a:moveTo>
                  <a:lnTo>
                    <a:pt x="310667" y="310134"/>
                  </a:lnTo>
                  <a:lnTo>
                    <a:pt x="307860" y="307568"/>
                  </a:lnTo>
                  <a:lnTo>
                    <a:pt x="304114" y="311277"/>
                  </a:lnTo>
                  <a:lnTo>
                    <a:pt x="310095" y="316750"/>
                  </a:lnTo>
                  <a:lnTo>
                    <a:pt x="313474" y="312699"/>
                  </a:lnTo>
                  <a:close/>
                </a:path>
                <a:path w="4745990" h="860425">
                  <a:moveTo>
                    <a:pt x="329425" y="327291"/>
                  </a:moveTo>
                  <a:lnTo>
                    <a:pt x="326618" y="324726"/>
                  </a:lnTo>
                  <a:lnTo>
                    <a:pt x="323811" y="322160"/>
                  </a:lnTo>
                  <a:lnTo>
                    <a:pt x="320090" y="325882"/>
                  </a:lnTo>
                  <a:lnTo>
                    <a:pt x="326072" y="331355"/>
                  </a:lnTo>
                  <a:lnTo>
                    <a:pt x="329425" y="327291"/>
                  </a:lnTo>
                  <a:close/>
                </a:path>
                <a:path w="4745990" h="860425">
                  <a:moveTo>
                    <a:pt x="345465" y="341795"/>
                  </a:moveTo>
                  <a:lnTo>
                    <a:pt x="342620" y="339267"/>
                  </a:lnTo>
                  <a:lnTo>
                    <a:pt x="339775" y="336740"/>
                  </a:lnTo>
                  <a:lnTo>
                    <a:pt x="336067" y="340487"/>
                  </a:lnTo>
                  <a:lnTo>
                    <a:pt x="342138" y="345871"/>
                  </a:lnTo>
                  <a:lnTo>
                    <a:pt x="345465" y="341795"/>
                  </a:lnTo>
                  <a:close/>
                </a:path>
                <a:path w="4745990" h="860425">
                  <a:moveTo>
                    <a:pt x="361632" y="356146"/>
                  </a:moveTo>
                  <a:lnTo>
                    <a:pt x="358787" y="353618"/>
                  </a:lnTo>
                  <a:lnTo>
                    <a:pt x="355942" y="351091"/>
                  </a:lnTo>
                  <a:lnTo>
                    <a:pt x="352259" y="354863"/>
                  </a:lnTo>
                  <a:lnTo>
                    <a:pt x="358330" y="360248"/>
                  </a:lnTo>
                  <a:lnTo>
                    <a:pt x="361632" y="356146"/>
                  </a:lnTo>
                  <a:close/>
                </a:path>
                <a:path w="4745990" h="860425">
                  <a:moveTo>
                    <a:pt x="377786" y="370497"/>
                  </a:moveTo>
                  <a:lnTo>
                    <a:pt x="374942" y="367969"/>
                  </a:lnTo>
                  <a:lnTo>
                    <a:pt x="372097" y="365442"/>
                  </a:lnTo>
                  <a:lnTo>
                    <a:pt x="368439" y="369227"/>
                  </a:lnTo>
                  <a:lnTo>
                    <a:pt x="374497" y="374611"/>
                  </a:lnTo>
                  <a:lnTo>
                    <a:pt x="377786" y="370497"/>
                  </a:lnTo>
                  <a:close/>
                </a:path>
                <a:path w="4745990" h="860425">
                  <a:moveTo>
                    <a:pt x="394119" y="384670"/>
                  </a:moveTo>
                  <a:lnTo>
                    <a:pt x="391236" y="382193"/>
                  </a:lnTo>
                  <a:lnTo>
                    <a:pt x="388353" y="379717"/>
                  </a:lnTo>
                  <a:lnTo>
                    <a:pt x="384708" y="383514"/>
                  </a:lnTo>
                  <a:lnTo>
                    <a:pt x="390867" y="388810"/>
                  </a:lnTo>
                  <a:lnTo>
                    <a:pt x="394119" y="384670"/>
                  </a:lnTo>
                  <a:close/>
                </a:path>
                <a:path w="4745990" h="860425">
                  <a:moveTo>
                    <a:pt x="410502" y="398767"/>
                  </a:moveTo>
                  <a:lnTo>
                    <a:pt x="407619" y="396290"/>
                  </a:lnTo>
                  <a:lnTo>
                    <a:pt x="404736" y="393814"/>
                  </a:lnTo>
                  <a:lnTo>
                    <a:pt x="401116" y="397637"/>
                  </a:lnTo>
                  <a:lnTo>
                    <a:pt x="407263" y="402932"/>
                  </a:lnTo>
                  <a:lnTo>
                    <a:pt x="410502" y="398767"/>
                  </a:lnTo>
                  <a:close/>
                </a:path>
                <a:path w="4745990" h="860425">
                  <a:moveTo>
                    <a:pt x="426897" y="412864"/>
                  </a:moveTo>
                  <a:lnTo>
                    <a:pt x="424014" y="410387"/>
                  </a:lnTo>
                  <a:lnTo>
                    <a:pt x="421132" y="407911"/>
                  </a:lnTo>
                  <a:lnTo>
                    <a:pt x="417537" y="411759"/>
                  </a:lnTo>
                  <a:lnTo>
                    <a:pt x="423684" y="417042"/>
                  </a:lnTo>
                  <a:lnTo>
                    <a:pt x="426897" y="412864"/>
                  </a:lnTo>
                  <a:close/>
                </a:path>
                <a:path w="4745990" h="860425">
                  <a:moveTo>
                    <a:pt x="443509" y="426681"/>
                  </a:moveTo>
                  <a:lnTo>
                    <a:pt x="440588" y="424256"/>
                  </a:lnTo>
                  <a:lnTo>
                    <a:pt x="437667" y="421817"/>
                  </a:lnTo>
                  <a:lnTo>
                    <a:pt x="434086" y="425691"/>
                  </a:lnTo>
                  <a:lnTo>
                    <a:pt x="440334" y="430885"/>
                  </a:lnTo>
                  <a:lnTo>
                    <a:pt x="443509" y="426681"/>
                  </a:lnTo>
                  <a:close/>
                </a:path>
                <a:path w="4745990" h="860425">
                  <a:moveTo>
                    <a:pt x="460121" y="440524"/>
                  </a:moveTo>
                  <a:lnTo>
                    <a:pt x="457200" y="438086"/>
                  </a:lnTo>
                  <a:lnTo>
                    <a:pt x="454279" y="435648"/>
                  </a:lnTo>
                  <a:lnTo>
                    <a:pt x="450735" y="439547"/>
                  </a:lnTo>
                  <a:lnTo>
                    <a:pt x="456971" y="444741"/>
                  </a:lnTo>
                  <a:lnTo>
                    <a:pt x="460121" y="440524"/>
                  </a:lnTo>
                  <a:close/>
                </a:path>
                <a:path w="4745990" h="860425">
                  <a:moveTo>
                    <a:pt x="476834" y="454240"/>
                  </a:moveTo>
                  <a:lnTo>
                    <a:pt x="473875" y="451853"/>
                  </a:lnTo>
                  <a:lnTo>
                    <a:pt x="470916" y="449465"/>
                  </a:lnTo>
                  <a:lnTo>
                    <a:pt x="467385" y="453390"/>
                  </a:lnTo>
                  <a:lnTo>
                    <a:pt x="473710" y="458470"/>
                  </a:lnTo>
                  <a:lnTo>
                    <a:pt x="476834" y="454240"/>
                  </a:lnTo>
                  <a:close/>
                </a:path>
                <a:path w="4745990" h="860425">
                  <a:moveTo>
                    <a:pt x="493674" y="467791"/>
                  </a:moveTo>
                  <a:lnTo>
                    <a:pt x="490715" y="465404"/>
                  </a:lnTo>
                  <a:lnTo>
                    <a:pt x="487756" y="463016"/>
                  </a:lnTo>
                  <a:lnTo>
                    <a:pt x="484251" y="466953"/>
                  </a:lnTo>
                  <a:lnTo>
                    <a:pt x="490575" y="472046"/>
                  </a:lnTo>
                  <a:lnTo>
                    <a:pt x="493674" y="467791"/>
                  </a:lnTo>
                  <a:close/>
                </a:path>
                <a:path w="4745990" h="860425">
                  <a:moveTo>
                    <a:pt x="510514" y="481355"/>
                  </a:moveTo>
                  <a:lnTo>
                    <a:pt x="507555" y="478967"/>
                  </a:lnTo>
                  <a:lnTo>
                    <a:pt x="504596" y="476580"/>
                  </a:lnTo>
                  <a:lnTo>
                    <a:pt x="501116" y="480542"/>
                  </a:lnTo>
                  <a:lnTo>
                    <a:pt x="507441" y="485635"/>
                  </a:lnTo>
                  <a:lnTo>
                    <a:pt x="510514" y="481355"/>
                  </a:lnTo>
                  <a:close/>
                </a:path>
                <a:path w="4745990" h="860425">
                  <a:moveTo>
                    <a:pt x="527558" y="494639"/>
                  </a:moveTo>
                  <a:lnTo>
                    <a:pt x="524560" y="492302"/>
                  </a:lnTo>
                  <a:lnTo>
                    <a:pt x="521563" y="489966"/>
                  </a:lnTo>
                  <a:lnTo>
                    <a:pt x="518109" y="493953"/>
                  </a:lnTo>
                  <a:lnTo>
                    <a:pt x="524522" y="498932"/>
                  </a:lnTo>
                  <a:lnTo>
                    <a:pt x="527558" y="494639"/>
                  </a:lnTo>
                  <a:close/>
                </a:path>
                <a:path w="4745990" h="860425">
                  <a:moveTo>
                    <a:pt x="544626" y="507911"/>
                  </a:moveTo>
                  <a:lnTo>
                    <a:pt x="541629" y="505574"/>
                  </a:lnTo>
                  <a:lnTo>
                    <a:pt x="538632" y="503237"/>
                  </a:lnTo>
                  <a:lnTo>
                    <a:pt x="535216" y="507250"/>
                  </a:lnTo>
                  <a:lnTo>
                    <a:pt x="541616" y="512229"/>
                  </a:lnTo>
                  <a:lnTo>
                    <a:pt x="544626" y="507911"/>
                  </a:lnTo>
                  <a:close/>
                </a:path>
                <a:path w="4745990" h="860425">
                  <a:moveTo>
                    <a:pt x="561784" y="521055"/>
                  </a:moveTo>
                  <a:lnTo>
                    <a:pt x="558749" y="518769"/>
                  </a:lnTo>
                  <a:lnTo>
                    <a:pt x="555713" y="516496"/>
                  </a:lnTo>
                  <a:lnTo>
                    <a:pt x="552310" y="520522"/>
                  </a:lnTo>
                  <a:lnTo>
                    <a:pt x="558812" y="525386"/>
                  </a:lnTo>
                  <a:lnTo>
                    <a:pt x="561784" y="521055"/>
                  </a:lnTo>
                  <a:close/>
                </a:path>
                <a:path w="4745990" h="860425">
                  <a:moveTo>
                    <a:pt x="579081" y="534009"/>
                  </a:moveTo>
                  <a:lnTo>
                    <a:pt x="576046" y="531736"/>
                  </a:lnTo>
                  <a:lnTo>
                    <a:pt x="573011" y="529450"/>
                  </a:lnTo>
                  <a:lnTo>
                    <a:pt x="569645" y="533514"/>
                  </a:lnTo>
                  <a:lnTo>
                    <a:pt x="576135" y="538378"/>
                  </a:lnTo>
                  <a:lnTo>
                    <a:pt x="579081" y="534009"/>
                  </a:lnTo>
                  <a:close/>
                </a:path>
                <a:path w="4745990" h="860425">
                  <a:moveTo>
                    <a:pt x="596379" y="546976"/>
                  </a:moveTo>
                  <a:lnTo>
                    <a:pt x="593344" y="544703"/>
                  </a:lnTo>
                  <a:lnTo>
                    <a:pt x="590308" y="542417"/>
                  </a:lnTo>
                  <a:lnTo>
                    <a:pt x="586968" y="546506"/>
                  </a:lnTo>
                  <a:lnTo>
                    <a:pt x="593471" y="551370"/>
                  </a:lnTo>
                  <a:lnTo>
                    <a:pt x="596379" y="546976"/>
                  </a:lnTo>
                  <a:close/>
                </a:path>
                <a:path w="4745990" h="860425">
                  <a:moveTo>
                    <a:pt x="613905" y="559625"/>
                  </a:moveTo>
                  <a:lnTo>
                    <a:pt x="610819" y="557403"/>
                  </a:lnTo>
                  <a:lnTo>
                    <a:pt x="607733" y="555180"/>
                  </a:lnTo>
                  <a:lnTo>
                    <a:pt x="604431" y="559282"/>
                  </a:lnTo>
                  <a:lnTo>
                    <a:pt x="611022" y="564032"/>
                  </a:lnTo>
                  <a:lnTo>
                    <a:pt x="613905" y="559625"/>
                  </a:lnTo>
                  <a:close/>
                </a:path>
                <a:path w="4745990" h="860425">
                  <a:moveTo>
                    <a:pt x="631431" y="572287"/>
                  </a:moveTo>
                  <a:lnTo>
                    <a:pt x="628345" y="570064"/>
                  </a:lnTo>
                  <a:lnTo>
                    <a:pt x="625259" y="567842"/>
                  </a:lnTo>
                  <a:lnTo>
                    <a:pt x="621995" y="571969"/>
                  </a:lnTo>
                  <a:lnTo>
                    <a:pt x="628573" y="576719"/>
                  </a:lnTo>
                  <a:lnTo>
                    <a:pt x="631431" y="572287"/>
                  </a:lnTo>
                  <a:close/>
                </a:path>
                <a:path w="4745990" h="860425">
                  <a:moveTo>
                    <a:pt x="649097" y="584746"/>
                  </a:moveTo>
                  <a:lnTo>
                    <a:pt x="645972" y="582574"/>
                  </a:lnTo>
                  <a:lnTo>
                    <a:pt x="642848" y="580402"/>
                  </a:lnTo>
                  <a:lnTo>
                    <a:pt x="639610" y="584568"/>
                  </a:lnTo>
                  <a:lnTo>
                    <a:pt x="646277" y="589191"/>
                  </a:lnTo>
                  <a:lnTo>
                    <a:pt x="649097" y="584746"/>
                  </a:lnTo>
                  <a:close/>
                </a:path>
                <a:path w="4745990" h="860425">
                  <a:moveTo>
                    <a:pt x="666851" y="597077"/>
                  </a:moveTo>
                  <a:lnTo>
                    <a:pt x="663727" y="594906"/>
                  </a:lnTo>
                  <a:lnTo>
                    <a:pt x="660603" y="592734"/>
                  </a:lnTo>
                  <a:lnTo>
                    <a:pt x="657402" y="596925"/>
                  </a:lnTo>
                  <a:lnTo>
                    <a:pt x="664070" y="601548"/>
                  </a:lnTo>
                  <a:lnTo>
                    <a:pt x="666851" y="597077"/>
                  </a:lnTo>
                  <a:close/>
                </a:path>
                <a:path w="4745990" h="860425">
                  <a:moveTo>
                    <a:pt x="684657" y="609307"/>
                  </a:moveTo>
                  <a:lnTo>
                    <a:pt x="681494" y="607199"/>
                  </a:lnTo>
                  <a:lnTo>
                    <a:pt x="678345" y="605078"/>
                  </a:lnTo>
                  <a:lnTo>
                    <a:pt x="675170" y="609282"/>
                  </a:lnTo>
                  <a:lnTo>
                    <a:pt x="678535" y="611555"/>
                  </a:lnTo>
                  <a:lnTo>
                    <a:pt x="681913" y="613803"/>
                  </a:lnTo>
                  <a:lnTo>
                    <a:pt x="684657" y="609307"/>
                  </a:lnTo>
                  <a:close/>
                </a:path>
                <a:path w="4745990" h="860425">
                  <a:moveTo>
                    <a:pt x="702640" y="621296"/>
                  </a:moveTo>
                  <a:lnTo>
                    <a:pt x="699477" y="619188"/>
                  </a:lnTo>
                  <a:lnTo>
                    <a:pt x="696315" y="617080"/>
                  </a:lnTo>
                  <a:lnTo>
                    <a:pt x="693178" y="621309"/>
                  </a:lnTo>
                  <a:lnTo>
                    <a:pt x="699935" y="625817"/>
                  </a:lnTo>
                  <a:lnTo>
                    <a:pt x="702640" y="621296"/>
                  </a:lnTo>
                  <a:close/>
                </a:path>
                <a:path w="4745990" h="860425">
                  <a:moveTo>
                    <a:pt x="720623" y="633272"/>
                  </a:moveTo>
                  <a:lnTo>
                    <a:pt x="717461" y="631164"/>
                  </a:lnTo>
                  <a:lnTo>
                    <a:pt x="714298" y="629056"/>
                  </a:lnTo>
                  <a:lnTo>
                    <a:pt x="711200" y="633310"/>
                  </a:lnTo>
                  <a:lnTo>
                    <a:pt x="717956" y="637819"/>
                  </a:lnTo>
                  <a:lnTo>
                    <a:pt x="720623" y="633272"/>
                  </a:lnTo>
                  <a:close/>
                </a:path>
                <a:path w="4745990" h="860425">
                  <a:moveTo>
                    <a:pt x="738835" y="644918"/>
                  </a:moveTo>
                  <a:lnTo>
                    <a:pt x="735634" y="642874"/>
                  </a:lnTo>
                  <a:lnTo>
                    <a:pt x="732434" y="640829"/>
                  </a:lnTo>
                  <a:lnTo>
                    <a:pt x="729373" y="645121"/>
                  </a:lnTo>
                  <a:lnTo>
                    <a:pt x="736206" y="649490"/>
                  </a:lnTo>
                  <a:lnTo>
                    <a:pt x="738835" y="644918"/>
                  </a:lnTo>
                  <a:close/>
                </a:path>
                <a:path w="4745990" h="860425">
                  <a:moveTo>
                    <a:pt x="757047" y="656551"/>
                  </a:moveTo>
                  <a:lnTo>
                    <a:pt x="753846" y="654507"/>
                  </a:lnTo>
                  <a:lnTo>
                    <a:pt x="750646" y="652462"/>
                  </a:lnTo>
                  <a:lnTo>
                    <a:pt x="747623" y="656767"/>
                  </a:lnTo>
                  <a:lnTo>
                    <a:pt x="754456" y="661149"/>
                  </a:lnTo>
                  <a:lnTo>
                    <a:pt x="757047" y="656551"/>
                  </a:lnTo>
                  <a:close/>
                </a:path>
                <a:path w="4745990" h="860425">
                  <a:moveTo>
                    <a:pt x="775423" y="667918"/>
                  </a:moveTo>
                  <a:lnTo>
                    <a:pt x="772185" y="665937"/>
                  </a:lnTo>
                  <a:lnTo>
                    <a:pt x="768946" y="663956"/>
                  </a:lnTo>
                  <a:lnTo>
                    <a:pt x="765949" y="668299"/>
                  </a:lnTo>
                  <a:lnTo>
                    <a:pt x="772883" y="672528"/>
                  </a:lnTo>
                  <a:lnTo>
                    <a:pt x="775423" y="667918"/>
                  </a:lnTo>
                  <a:close/>
                </a:path>
                <a:path w="4745990" h="860425">
                  <a:moveTo>
                    <a:pt x="793864" y="679183"/>
                  </a:moveTo>
                  <a:lnTo>
                    <a:pt x="790625" y="677202"/>
                  </a:lnTo>
                  <a:lnTo>
                    <a:pt x="787387" y="675220"/>
                  </a:lnTo>
                  <a:lnTo>
                    <a:pt x="784440" y="679589"/>
                  </a:lnTo>
                  <a:lnTo>
                    <a:pt x="791362" y="683818"/>
                  </a:lnTo>
                  <a:lnTo>
                    <a:pt x="793864" y="679183"/>
                  </a:lnTo>
                  <a:close/>
                </a:path>
                <a:path w="4745990" h="860425">
                  <a:moveTo>
                    <a:pt x="812419" y="690257"/>
                  </a:moveTo>
                  <a:lnTo>
                    <a:pt x="809142" y="688340"/>
                  </a:lnTo>
                  <a:lnTo>
                    <a:pt x="805865" y="686422"/>
                  </a:lnTo>
                  <a:lnTo>
                    <a:pt x="802957" y="690816"/>
                  </a:lnTo>
                  <a:lnTo>
                    <a:pt x="809967" y="694918"/>
                  </a:lnTo>
                  <a:lnTo>
                    <a:pt x="812419" y="690257"/>
                  </a:lnTo>
                  <a:close/>
                </a:path>
                <a:path w="4745990" h="860425">
                  <a:moveTo>
                    <a:pt x="831088" y="701141"/>
                  </a:moveTo>
                  <a:lnTo>
                    <a:pt x="827811" y="699223"/>
                  </a:lnTo>
                  <a:lnTo>
                    <a:pt x="824534" y="697306"/>
                  </a:lnTo>
                  <a:lnTo>
                    <a:pt x="821664" y="701725"/>
                  </a:lnTo>
                  <a:lnTo>
                    <a:pt x="828675" y="705827"/>
                  </a:lnTo>
                  <a:lnTo>
                    <a:pt x="831088" y="701141"/>
                  </a:lnTo>
                  <a:close/>
                </a:path>
                <a:path w="4745990" h="860425">
                  <a:moveTo>
                    <a:pt x="849845" y="711885"/>
                  </a:moveTo>
                  <a:lnTo>
                    <a:pt x="846518" y="710044"/>
                  </a:lnTo>
                  <a:lnTo>
                    <a:pt x="843203" y="708202"/>
                  </a:lnTo>
                  <a:lnTo>
                    <a:pt x="840371" y="712647"/>
                  </a:lnTo>
                  <a:lnTo>
                    <a:pt x="847471" y="716597"/>
                  </a:lnTo>
                  <a:lnTo>
                    <a:pt x="849845" y="711885"/>
                  </a:lnTo>
                  <a:close/>
                </a:path>
                <a:path w="4745990" h="860425">
                  <a:moveTo>
                    <a:pt x="868730" y="722376"/>
                  </a:moveTo>
                  <a:lnTo>
                    <a:pt x="865403" y="720534"/>
                  </a:lnTo>
                  <a:lnTo>
                    <a:pt x="862088" y="718693"/>
                  </a:lnTo>
                  <a:lnTo>
                    <a:pt x="859307" y="723163"/>
                  </a:lnTo>
                  <a:lnTo>
                    <a:pt x="866406" y="727113"/>
                  </a:lnTo>
                  <a:lnTo>
                    <a:pt x="868730" y="722376"/>
                  </a:lnTo>
                  <a:close/>
                </a:path>
                <a:path w="4745990" h="860425">
                  <a:moveTo>
                    <a:pt x="887679" y="732777"/>
                  </a:moveTo>
                  <a:lnTo>
                    <a:pt x="884313" y="730999"/>
                  </a:lnTo>
                  <a:lnTo>
                    <a:pt x="880973" y="729208"/>
                  </a:lnTo>
                  <a:lnTo>
                    <a:pt x="878230" y="733704"/>
                  </a:lnTo>
                  <a:lnTo>
                    <a:pt x="881811" y="735634"/>
                  </a:lnTo>
                  <a:lnTo>
                    <a:pt x="885405" y="737527"/>
                  </a:lnTo>
                  <a:lnTo>
                    <a:pt x="887679" y="732777"/>
                  </a:lnTo>
                  <a:close/>
                </a:path>
                <a:path w="4745990" h="860425">
                  <a:moveTo>
                    <a:pt x="906767" y="742873"/>
                  </a:moveTo>
                  <a:lnTo>
                    <a:pt x="903414" y="741095"/>
                  </a:lnTo>
                  <a:lnTo>
                    <a:pt x="900061" y="739317"/>
                  </a:lnTo>
                  <a:lnTo>
                    <a:pt x="897369" y="743851"/>
                  </a:lnTo>
                  <a:lnTo>
                    <a:pt x="904544" y="747649"/>
                  </a:lnTo>
                  <a:lnTo>
                    <a:pt x="906767" y="742873"/>
                  </a:lnTo>
                  <a:close/>
                </a:path>
                <a:path w="4745990" h="860425">
                  <a:moveTo>
                    <a:pt x="925918" y="752894"/>
                  </a:moveTo>
                  <a:lnTo>
                    <a:pt x="922528" y="751192"/>
                  </a:lnTo>
                  <a:lnTo>
                    <a:pt x="919162" y="749414"/>
                  </a:lnTo>
                  <a:lnTo>
                    <a:pt x="916533" y="753973"/>
                  </a:lnTo>
                  <a:lnTo>
                    <a:pt x="920115" y="755878"/>
                  </a:lnTo>
                  <a:lnTo>
                    <a:pt x="923747" y="757694"/>
                  </a:lnTo>
                  <a:lnTo>
                    <a:pt x="925918" y="752894"/>
                  </a:lnTo>
                  <a:close/>
                </a:path>
                <a:path w="4745990" h="860425">
                  <a:moveTo>
                    <a:pt x="945235" y="762571"/>
                  </a:moveTo>
                  <a:lnTo>
                    <a:pt x="941844" y="760869"/>
                  </a:lnTo>
                  <a:lnTo>
                    <a:pt x="938453" y="759167"/>
                  </a:lnTo>
                  <a:lnTo>
                    <a:pt x="935850" y="763752"/>
                  </a:lnTo>
                  <a:lnTo>
                    <a:pt x="943114" y="767397"/>
                  </a:lnTo>
                  <a:lnTo>
                    <a:pt x="945235" y="762571"/>
                  </a:lnTo>
                  <a:close/>
                </a:path>
                <a:path w="4745990" h="860425">
                  <a:moveTo>
                    <a:pt x="964577" y="772198"/>
                  </a:moveTo>
                  <a:lnTo>
                    <a:pt x="961161" y="770534"/>
                  </a:lnTo>
                  <a:lnTo>
                    <a:pt x="957770" y="768832"/>
                  </a:lnTo>
                  <a:lnTo>
                    <a:pt x="955230" y="773442"/>
                  </a:lnTo>
                  <a:lnTo>
                    <a:pt x="958850" y="775258"/>
                  </a:lnTo>
                  <a:lnTo>
                    <a:pt x="962507" y="777036"/>
                  </a:lnTo>
                  <a:lnTo>
                    <a:pt x="964577" y="772198"/>
                  </a:lnTo>
                  <a:close/>
                </a:path>
                <a:path w="4745990" h="860425">
                  <a:moveTo>
                    <a:pt x="984110" y="781418"/>
                  </a:moveTo>
                  <a:lnTo>
                    <a:pt x="980681" y="779792"/>
                  </a:lnTo>
                  <a:lnTo>
                    <a:pt x="977252" y="778167"/>
                  </a:lnTo>
                  <a:lnTo>
                    <a:pt x="974750" y="782815"/>
                  </a:lnTo>
                  <a:lnTo>
                    <a:pt x="982103" y="786282"/>
                  </a:lnTo>
                  <a:lnTo>
                    <a:pt x="984110" y="781418"/>
                  </a:lnTo>
                  <a:close/>
                </a:path>
                <a:path w="4745990" h="860425">
                  <a:moveTo>
                    <a:pt x="1003668" y="790625"/>
                  </a:moveTo>
                  <a:lnTo>
                    <a:pt x="1000213" y="789038"/>
                  </a:lnTo>
                  <a:lnTo>
                    <a:pt x="996784" y="787412"/>
                  </a:lnTo>
                  <a:lnTo>
                    <a:pt x="994346" y="792086"/>
                  </a:lnTo>
                  <a:lnTo>
                    <a:pt x="998016" y="793813"/>
                  </a:lnTo>
                  <a:lnTo>
                    <a:pt x="1001699" y="795515"/>
                  </a:lnTo>
                  <a:lnTo>
                    <a:pt x="1003668" y="790625"/>
                  </a:lnTo>
                  <a:close/>
                </a:path>
                <a:path w="4745990" h="860425">
                  <a:moveTo>
                    <a:pt x="1023391" y="799414"/>
                  </a:moveTo>
                  <a:lnTo>
                    <a:pt x="1019924" y="797864"/>
                  </a:lnTo>
                  <a:lnTo>
                    <a:pt x="1016457" y="796315"/>
                  </a:lnTo>
                  <a:lnTo>
                    <a:pt x="1014069" y="801014"/>
                  </a:lnTo>
                  <a:lnTo>
                    <a:pt x="1021486" y="804329"/>
                  </a:lnTo>
                  <a:lnTo>
                    <a:pt x="1023391" y="799414"/>
                  </a:lnTo>
                  <a:close/>
                </a:path>
                <a:path w="4745990" h="860425">
                  <a:moveTo>
                    <a:pt x="1043152" y="808151"/>
                  </a:moveTo>
                  <a:lnTo>
                    <a:pt x="1039660" y="806665"/>
                  </a:lnTo>
                  <a:lnTo>
                    <a:pt x="1036193" y="805116"/>
                  </a:lnTo>
                  <a:lnTo>
                    <a:pt x="1033856" y="809840"/>
                  </a:lnTo>
                  <a:lnTo>
                    <a:pt x="1037564" y="811491"/>
                  </a:lnTo>
                  <a:lnTo>
                    <a:pt x="1041311" y="813092"/>
                  </a:lnTo>
                  <a:lnTo>
                    <a:pt x="1043152" y="808151"/>
                  </a:lnTo>
                  <a:close/>
                </a:path>
                <a:path w="4745990" h="860425">
                  <a:moveTo>
                    <a:pt x="1063091" y="816483"/>
                  </a:moveTo>
                  <a:lnTo>
                    <a:pt x="1059586" y="815022"/>
                  </a:lnTo>
                  <a:lnTo>
                    <a:pt x="1056081" y="813562"/>
                  </a:lnTo>
                  <a:lnTo>
                    <a:pt x="1053807" y="818311"/>
                  </a:lnTo>
                  <a:lnTo>
                    <a:pt x="1061300" y="821448"/>
                  </a:lnTo>
                  <a:lnTo>
                    <a:pt x="1063091" y="816483"/>
                  </a:lnTo>
                  <a:close/>
                </a:path>
                <a:path w="4745990" h="860425">
                  <a:moveTo>
                    <a:pt x="1083043" y="824738"/>
                  </a:moveTo>
                  <a:lnTo>
                    <a:pt x="1079512" y="823353"/>
                  </a:lnTo>
                  <a:lnTo>
                    <a:pt x="1076007" y="821905"/>
                  </a:lnTo>
                  <a:lnTo>
                    <a:pt x="1073785" y="826681"/>
                  </a:lnTo>
                  <a:lnTo>
                    <a:pt x="1077544" y="828230"/>
                  </a:lnTo>
                  <a:lnTo>
                    <a:pt x="1081316" y="829716"/>
                  </a:lnTo>
                  <a:lnTo>
                    <a:pt x="1083043" y="824738"/>
                  </a:lnTo>
                  <a:close/>
                </a:path>
                <a:path w="4745990" h="860425">
                  <a:moveTo>
                    <a:pt x="1103160" y="832612"/>
                  </a:moveTo>
                  <a:lnTo>
                    <a:pt x="1099629" y="831227"/>
                  </a:lnTo>
                  <a:lnTo>
                    <a:pt x="1096098" y="829843"/>
                  </a:lnTo>
                  <a:lnTo>
                    <a:pt x="1093927" y="834644"/>
                  </a:lnTo>
                  <a:lnTo>
                    <a:pt x="1101496" y="837615"/>
                  </a:lnTo>
                  <a:lnTo>
                    <a:pt x="1103160" y="832612"/>
                  </a:lnTo>
                  <a:close/>
                </a:path>
                <a:path w="4745990" h="860425">
                  <a:moveTo>
                    <a:pt x="1123327" y="840346"/>
                  </a:moveTo>
                  <a:lnTo>
                    <a:pt x="1119759" y="839050"/>
                  </a:lnTo>
                  <a:lnTo>
                    <a:pt x="1116190" y="837742"/>
                  </a:lnTo>
                  <a:lnTo>
                    <a:pt x="1114094" y="842581"/>
                  </a:lnTo>
                  <a:lnTo>
                    <a:pt x="1121714" y="845362"/>
                  </a:lnTo>
                  <a:lnTo>
                    <a:pt x="1123327" y="840346"/>
                  </a:lnTo>
                  <a:close/>
                </a:path>
                <a:path w="4745990" h="860425">
                  <a:moveTo>
                    <a:pt x="1143622" y="847750"/>
                  </a:moveTo>
                  <a:lnTo>
                    <a:pt x="1140053" y="846455"/>
                  </a:lnTo>
                  <a:lnTo>
                    <a:pt x="1136484" y="845159"/>
                  </a:lnTo>
                  <a:lnTo>
                    <a:pt x="1134440" y="850011"/>
                  </a:lnTo>
                  <a:lnTo>
                    <a:pt x="1142072" y="852792"/>
                  </a:lnTo>
                  <a:lnTo>
                    <a:pt x="1143622" y="847750"/>
                  </a:lnTo>
                  <a:close/>
                </a:path>
                <a:path w="4745990" h="860425">
                  <a:moveTo>
                    <a:pt x="1163980" y="854964"/>
                  </a:moveTo>
                  <a:lnTo>
                    <a:pt x="1160386" y="853744"/>
                  </a:lnTo>
                  <a:lnTo>
                    <a:pt x="1156792" y="852525"/>
                  </a:lnTo>
                  <a:lnTo>
                    <a:pt x="1154811" y="857415"/>
                  </a:lnTo>
                  <a:lnTo>
                    <a:pt x="1162507" y="860018"/>
                  </a:lnTo>
                  <a:lnTo>
                    <a:pt x="1163980" y="854964"/>
                  </a:lnTo>
                  <a:close/>
                </a:path>
                <a:path w="4745990" h="860425">
                  <a:moveTo>
                    <a:pt x="4702378" y="86360"/>
                  </a:moveTo>
                  <a:lnTo>
                    <a:pt x="4698568" y="86029"/>
                  </a:lnTo>
                  <a:lnTo>
                    <a:pt x="4694758" y="85699"/>
                  </a:lnTo>
                  <a:lnTo>
                    <a:pt x="4694085" y="90932"/>
                  </a:lnTo>
                  <a:lnTo>
                    <a:pt x="4702175" y="91617"/>
                  </a:lnTo>
                  <a:lnTo>
                    <a:pt x="4702378" y="86360"/>
                  </a:lnTo>
                  <a:close/>
                </a:path>
                <a:path w="4745990" h="860425">
                  <a:moveTo>
                    <a:pt x="4724031" y="88214"/>
                  </a:moveTo>
                  <a:lnTo>
                    <a:pt x="4720221" y="87884"/>
                  </a:lnTo>
                  <a:lnTo>
                    <a:pt x="4716411" y="87553"/>
                  </a:lnTo>
                  <a:lnTo>
                    <a:pt x="4715688" y="92773"/>
                  </a:lnTo>
                  <a:lnTo>
                    <a:pt x="4723777" y="93472"/>
                  </a:lnTo>
                  <a:lnTo>
                    <a:pt x="4724031" y="88214"/>
                  </a:lnTo>
                  <a:close/>
                </a:path>
                <a:path w="4745990" h="860425">
                  <a:moveTo>
                    <a:pt x="4745634" y="90525"/>
                  </a:moveTo>
                  <a:lnTo>
                    <a:pt x="4741837" y="90119"/>
                  </a:lnTo>
                  <a:lnTo>
                    <a:pt x="4738040" y="89712"/>
                  </a:lnTo>
                  <a:lnTo>
                    <a:pt x="4737252" y="94919"/>
                  </a:lnTo>
                  <a:lnTo>
                    <a:pt x="4745329" y="95783"/>
                  </a:lnTo>
                  <a:lnTo>
                    <a:pt x="4745634" y="905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 descr=""/>
            <p:cNvSpPr/>
            <p:nvPr/>
          </p:nvSpPr>
          <p:spPr>
            <a:xfrm>
              <a:off x="1960740" y="6187897"/>
              <a:ext cx="410209" cy="90170"/>
            </a:xfrm>
            <a:custGeom>
              <a:avLst/>
              <a:gdLst/>
              <a:ahLst/>
              <a:cxnLst/>
              <a:rect l="l" t="t" r="r" b="b"/>
              <a:pathLst>
                <a:path w="410210" h="90170">
                  <a:moveTo>
                    <a:pt x="9169" y="2438"/>
                  </a:moveTo>
                  <a:lnTo>
                    <a:pt x="5575" y="1219"/>
                  </a:lnTo>
                  <a:lnTo>
                    <a:pt x="1981" y="0"/>
                  </a:lnTo>
                  <a:lnTo>
                    <a:pt x="0" y="4889"/>
                  </a:lnTo>
                  <a:lnTo>
                    <a:pt x="7696" y="7493"/>
                  </a:lnTo>
                  <a:lnTo>
                    <a:pt x="9169" y="2438"/>
                  </a:lnTo>
                  <a:close/>
                </a:path>
                <a:path w="410210" h="90170">
                  <a:moveTo>
                    <a:pt x="29641" y="9347"/>
                  </a:moveTo>
                  <a:lnTo>
                    <a:pt x="26047" y="8128"/>
                  </a:lnTo>
                  <a:lnTo>
                    <a:pt x="22453" y="6908"/>
                  </a:lnTo>
                  <a:lnTo>
                    <a:pt x="20535" y="11823"/>
                  </a:lnTo>
                  <a:lnTo>
                    <a:pt x="28232" y="14414"/>
                  </a:lnTo>
                  <a:lnTo>
                    <a:pt x="29641" y="9347"/>
                  </a:lnTo>
                  <a:close/>
                </a:path>
                <a:path w="410210" h="90170">
                  <a:moveTo>
                    <a:pt x="50190" y="15989"/>
                  </a:moveTo>
                  <a:lnTo>
                    <a:pt x="46570" y="14859"/>
                  </a:lnTo>
                  <a:lnTo>
                    <a:pt x="42951" y="13728"/>
                  </a:lnTo>
                  <a:lnTo>
                    <a:pt x="41097" y="18669"/>
                  </a:lnTo>
                  <a:lnTo>
                    <a:pt x="48844" y="21082"/>
                  </a:lnTo>
                  <a:lnTo>
                    <a:pt x="50190" y="15989"/>
                  </a:lnTo>
                  <a:close/>
                </a:path>
                <a:path w="410210" h="90170">
                  <a:moveTo>
                    <a:pt x="70815" y="22402"/>
                  </a:moveTo>
                  <a:lnTo>
                    <a:pt x="67195" y="21272"/>
                  </a:lnTo>
                  <a:lnTo>
                    <a:pt x="63576" y="20142"/>
                  </a:lnTo>
                  <a:lnTo>
                    <a:pt x="61785" y="25095"/>
                  </a:lnTo>
                  <a:lnTo>
                    <a:pt x="69545" y="27520"/>
                  </a:lnTo>
                  <a:lnTo>
                    <a:pt x="70815" y="22402"/>
                  </a:lnTo>
                  <a:close/>
                </a:path>
                <a:path w="410210" h="90170">
                  <a:moveTo>
                    <a:pt x="91541" y="28460"/>
                  </a:moveTo>
                  <a:lnTo>
                    <a:pt x="87896" y="27419"/>
                  </a:lnTo>
                  <a:lnTo>
                    <a:pt x="84251" y="26377"/>
                  </a:lnTo>
                  <a:lnTo>
                    <a:pt x="82524" y="31356"/>
                  </a:lnTo>
                  <a:lnTo>
                    <a:pt x="90335" y="33591"/>
                  </a:lnTo>
                  <a:lnTo>
                    <a:pt x="91541" y="28460"/>
                  </a:lnTo>
                  <a:close/>
                </a:path>
                <a:path w="410210" h="90170">
                  <a:moveTo>
                    <a:pt x="112318" y="34378"/>
                  </a:moveTo>
                  <a:lnTo>
                    <a:pt x="108673" y="33337"/>
                  </a:lnTo>
                  <a:lnTo>
                    <a:pt x="105016" y="32296"/>
                  </a:lnTo>
                  <a:lnTo>
                    <a:pt x="103365" y="37299"/>
                  </a:lnTo>
                  <a:lnTo>
                    <a:pt x="111188" y="39522"/>
                  </a:lnTo>
                  <a:lnTo>
                    <a:pt x="112318" y="34378"/>
                  </a:lnTo>
                  <a:close/>
                </a:path>
                <a:path w="410210" h="90170">
                  <a:moveTo>
                    <a:pt x="133223" y="39827"/>
                  </a:moveTo>
                  <a:lnTo>
                    <a:pt x="129552" y="38874"/>
                  </a:lnTo>
                  <a:lnTo>
                    <a:pt x="125882" y="37922"/>
                  </a:lnTo>
                  <a:lnTo>
                    <a:pt x="124294" y="42951"/>
                  </a:lnTo>
                  <a:lnTo>
                    <a:pt x="132156" y="44983"/>
                  </a:lnTo>
                  <a:lnTo>
                    <a:pt x="133223" y="39827"/>
                  </a:lnTo>
                  <a:close/>
                </a:path>
                <a:path w="410210" h="90170">
                  <a:moveTo>
                    <a:pt x="154139" y="45186"/>
                  </a:moveTo>
                  <a:lnTo>
                    <a:pt x="150456" y="44284"/>
                  </a:lnTo>
                  <a:lnTo>
                    <a:pt x="146786" y="43332"/>
                  </a:lnTo>
                  <a:lnTo>
                    <a:pt x="145262" y="48374"/>
                  </a:lnTo>
                  <a:lnTo>
                    <a:pt x="149199" y="49390"/>
                  </a:lnTo>
                  <a:lnTo>
                    <a:pt x="153149" y="50355"/>
                  </a:lnTo>
                  <a:lnTo>
                    <a:pt x="154139" y="45186"/>
                  </a:lnTo>
                  <a:close/>
                </a:path>
                <a:path w="410210" h="90170">
                  <a:moveTo>
                    <a:pt x="175183" y="50063"/>
                  </a:moveTo>
                  <a:lnTo>
                    <a:pt x="171488" y="49199"/>
                  </a:lnTo>
                  <a:lnTo>
                    <a:pt x="167792" y="48336"/>
                  </a:lnTo>
                  <a:lnTo>
                    <a:pt x="166344" y="53403"/>
                  </a:lnTo>
                  <a:lnTo>
                    <a:pt x="174256" y="55245"/>
                  </a:lnTo>
                  <a:lnTo>
                    <a:pt x="175183" y="50063"/>
                  </a:lnTo>
                  <a:close/>
                </a:path>
                <a:path w="410210" h="90170">
                  <a:moveTo>
                    <a:pt x="196265" y="54775"/>
                  </a:moveTo>
                  <a:lnTo>
                    <a:pt x="192544" y="54000"/>
                  </a:lnTo>
                  <a:lnTo>
                    <a:pt x="188823" y="53238"/>
                  </a:lnTo>
                  <a:lnTo>
                    <a:pt x="187452" y="58318"/>
                  </a:lnTo>
                  <a:lnTo>
                    <a:pt x="195402" y="59969"/>
                  </a:lnTo>
                  <a:lnTo>
                    <a:pt x="196265" y="54775"/>
                  </a:lnTo>
                  <a:close/>
                </a:path>
                <a:path w="410210" h="90170">
                  <a:moveTo>
                    <a:pt x="217411" y="59131"/>
                  </a:moveTo>
                  <a:lnTo>
                    <a:pt x="213690" y="58369"/>
                  </a:lnTo>
                  <a:lnTo>
                    <a:pt x="209969" y="57594"/>
                  </a:lnTo>
                  <a:lnTo>
                    <a:pt x="208673" y="62699"/>
                  </a:lnTo>
                  <a:lnTo>
                    <a:pt x="216623" y="64350"/>
                  </a:lnTo>
                  <a:lnTo>
                    <a:pt x="217411" y="59131"/>
                  </a:lnTo>
                  <a:close/>
                </a:path>
                <a:path w="410210" h="90170">
                  <a:moveTo>
                    <a:pt x="238620" y="63182"/>
                  </a:moveTo>
                  <a:lnTo>
                    <a:pt x="234886" y="62509"/>
                  </a:lnTo>
                  <a:lnTo>
                    <a:pt x="231152" y="61836"/>
                  </a:lnTo>
                  <a:lnTo>
                    <a:pt x="229920" y="66954"/>
                  </a:lnTo>
                  <a:lnTo>
                    <a:pt x="237909" y="68402"/>
                  </a:lnTo>
                  <a:lnTo>
                    <a:pt x="238620" y="63182"/>
                  </a:lnTo>
                  <a:close/>
                </a:path>
                <a:path w="410210" h="90170">
                  <a:moveTo>
                    <a:pt x="259880" y="67030"/>
                  </a:moveTo>
                  <a:lnTo>
                    <a:pt x="256146" y="66357"/>
                  </a:lnTo>
                  <a:lnTo>
                    <a:pt x="252412" y="65684"/>
                  </a:lnTo>
                  <a:lnTo>
                    <a:pt x="251256" y="70815"/>
                  </a:lnTo>
                  <a:lnTo>
                    <a:pt x="259245" y="72263"/>
                  </a:lnTo>
                  <a:lnTo>
                    <a:pt x="259880" y="67030"/>
                  </a:lnTo>
                  <a:close/>
                </a:path>
                <a:path w="410210" h="90170">
                  <a:moveTo>
                    <a:pt x="281203" y="70421"/>
                  </a:moveTo>
                  <a:lnTo>
                    <a:pt x="277456" y="69837"/>
                  </a:lnTo>
                  <a:lnTo>
                    <a:pt x="273710" y="69253"/>
                  </a:lnTo>
                  <a:lnTo>
                    <a:pt x="272618" y="74409"/>
                  </a:lnTo>
                  <a:lnTo>
                    <a:pt x="280644" y="75666"/>
                  </a:lnTo>
                  <a:lnTo>
                    <a:pt x="281203" y="70421"/>
                  </a:lnTo>
                  <a:close/>
                </a:path>
                <a:path w="410210" h="90170">
                  <a:moveTo>
                    <a:pt x="302552" y="73660"/>
                  </a:moveTo>
                  <a:lnTo>
                    <a:pt x="298792" y="73164"/>
                  </a:lnTo>
                  <a:lnTo>
                    <a:pt x="295046" y="72580"/>
                  </a:lnTo>
                  <a:lnTo>
                    <a:pt x="294030" y="77749"/>
                  </a:lnTo>
                  <a:lnTo>
                    <a:pt x="298043" y="78371"/>
                  </a:lnTo>
                  <a:lnTo>
                    <a:pt x="302069" y="78905"/>
                  </a:lnTo>
                  <a:lnTo>
                    <a:pt x="302552" y="73660"/>
                  </a:lnTo>
                  <a:close/>
                </a:path>
                <a:path w="410210" h="90170">
                  <a:moveTo>
                    <a:pt x="323964" y="76466"/>
                  </a:moveTo>
                  <a:lnTo>
                    <a:pt x="320205" y="75971"/>
                  </a:lnTo>
                  <a:lnTo>
                    <a:pt x="316445" y="75476"/>
                  </a:lnTo>
                  <a:lnTo>
                    <a:pt x="315506" y="80657"/>
                  </a:lnTo>
                  <a:lnTo>
                    <a:pt x="323557" y="81711"/>
                  </a:lnTo>
                  <a:lnTo>
                    <a:pt x="323964" y="76466"/>
                  </a:lnTo>
                  <a:close/>
                </a:path>
                <a:path w="410210" h="90170">
                  <a:moveTo>
                    <a:pt x="345414" y="79019"/>
                  </a:moveTo>
                  <a:lnTo>
                    <a:pt x="341642" y="78613"/>
                  </a:lnTo>
                  <a:lnTo>
                    <a:pt x="337870" y="78219"/>
                  </a:lnTo>
                  <a:lnTo>
                    <a:pt x="337007" y="83413"/>
                  </a:lnTo>
                  <a:lnTo>
                    <a:pt x="345084" y="84264"/>
                  </a:lnTo>
                  <a:lnTo>
                    <a:pt x="345414" y="79019"/>
                  </a:lnTo>
                  <a:close/>
                </a:path>
                <a:path w="410210" h="90170">
                  <a:moveTo>
                    <a:pt x="366890" y="81292"/>
                  </a:moveTo>
                  <a:lnTo>
                    <a:pt x="363118" y="80899"/>
                  </a:lnTo>
                  <a:lnTo>
                    <a:pt x="359346" y="80492"/>
                  </a:lnTo>
                  <a:lnTo>
                    <a:pt x="358559" y="85712"/>
                  </a:lnTo>
                  <a:lnTo>
                    <a:pt x="366636" y="86563"/>
                  </a:lnTo>
                  <a:lnTo>
                    <a:pt x="366890" y="81292"/>
                  </a:lnTo>
                  <a:close/>
                </a:path>
                <a:path w="410210" h="90170">
                  <a:moveTo>
                    <a:pt x="388404" y="83159"/>
                  </a:moveTo>
                  <a:lnTo>
                    <a:pt x="384619" y="82854"/>
                  </a:lnTo>
                  <a:lnTo>
                    <a:pt x="380834" y="82550"/>
                  </a:lnTo>
                  <a:lnTo>
                    <a:pt x="380123" y="87769"/>
                  </a:lnTo>
                  <a:lnTo>
                    <a:pt x="388226" y="88430"/>
                  </a:lnTo>
                  <a:lnTo>
                    <a:pt x="388404" y="83159"/>
                  </a:lnTo>
                  <a:close/>
                </a:path>
                <a:path w="410210" h="90170">
                  <a:moveTo>
                    <a:pt x="409930" y="84874"/>
                  </a:moveTo>
                  <a:lnTo>
                    <a:pt x="406146" y="84607"/>
                  </a:lnTo>
                  <a:lnTo>
                    <a:pt x="402361" y="84302"/>
                  </a:lnTo>
                  <a:lnTo>
                    <a:pt x="401726" y="89522"/>
                  </a:lnTo>
                  <a:lnTo>
                    <a:pt x="405777" y="89852"/>
                  </a:lnTo>
                  <a:lnTo>
                    <a:pt x="409829" y="90131"/>
                  </a:lnTo>
                  <a:lnTo>
                    <a:pt x="409930" y="8487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 descr=""/>
            <p:cNvSpPr/>
            <p:nvPr/>
          </p:nvSpPr>
          <p:spPr>
            <a:xfrm>
              <a:off x="2384096" y="6276828"/>
              <a:ext cx="203200" cy="0"/>
            </a:xfrm>
            <a:custGeom>
              <a:avLst/>
              <a:gdLst/>
              <a:ahLst/>
              <a:cxnLst/>
              <a:rect l="l" t="t" r="r" b="b"/>
              <a:pathLst>
                <a:path w="203200" h="0">
                  <a:moveTo>
                    <a:pt x="0" y="0"/>
                  </a:moveTo>
                  <a:lnTo>
                    <a:pt x="203023" y="0"/>
                  </a:lnTo>
                </a:path>
              </a:pathLst>
            </a:custGeom>
            <a:ln w="937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 descr=""/>
            <p:cNvSpPr/>
            <p:nvPr/>
          </p:nvSpPr>
          <p:spPr>
            <a:xfrm>
              <a:off x="2600439" y="5756109"/>
              <a:ext cx="1424940" cy="520700"/>
            </a:xfrm>
            <a:custGeom>
              <a:avLst/>
              <a:gdLst/>
              <a:ahLst/>
              <a:cxnLst/>
              <a:rect l="l" t="t" r="r" b="b"/>
              <a:pathLst>
                <a:path w="1424939" h="520700">
                  <a:moveTo>
                    <a:pt x="8267" y="519557"/>
                  </a:moveTo>
                  <a:lnTo>
                    <a:pt x="7569" y="514337"/>
                  </a:lnTo>
                  <a:lnTo>
                    <a:pt x="3784" y="514629"/>
                  </a:lnTo>
                  <a:lnTo>
                    <a:pt x="0" y="514921"/>
                  </a:lnTo>
                  <a:lnTo>
                    <a:pt x="165" y="520192"/>
                  </a:lnTo>
                  <a:lnTo>
                    <a:pt x="8267" y="519557"/>
                  </a:lnTo>
                  <a:close/>
                </a:path>
                <a:path w="1424939" h="520700">
                  <a:moveTo>
                    <a:pt x="29845" y="517563"/>
                  </a:moveTo>
                  <a:lnTo>
                    <a:pt x="29070" y="512343"/>
                  </a:lnTo>
                  <a:lnTo>
                    <a:pt x="25298" y="512724"/>
                  </a:lnTo>
                  <a:lnTo>
                    <a:pt x="21526" y="513105"/>
                  </a:lnTo>
                  <a:lnTo>
                    <a:pt x="21755" y="518363"/>
                  </a:lnTo>
                  <a:lnTo>
                    <a:pt x="29845" y="517563"/>
                  </a:lnTo>
                  <a:close/>
                </a:path>
                <a:path w="1424939" h="520700">
                  <a:moveTo>
                    <a:pt x="51409" y="515391"/>
                  </a:moveTo>
                  <a:lnTo>
                    <a:pt x="50571" y="510184"/>
                  </a:lnTo>
                  <a:lnTo>
                    <a:pt x="46799" y="510565"/>
                  </a:lnTo>
                  <a:lnTo>
                    <a:pt x="43027" y="510946"/>
                  </a:lnTo>
                  <a:lnTo>
                    <a:pt x="43332" y="516204"/>
                  </a:lnTo>
                  <a:lnTo>
                    <a:pt x="51409" y="515391"/>
                  </a:lnTo>
                  <a:close/>
                </a:path>
                <a:path w="1424939" h="520700">
                  <a:moveTo>
                    <a:pt x="72923" y="512775"/>
                  </a:moveTo>
                  <a:lnTo>
                    <a:pt x="72021" y="507580"/>
                  </a:lnTo>
                  <a:lnTo>
                    <a:pt x="68249" y="508038"/>
                  </a:lnTo>
                  <a:lnTo>
                    <a:pt x="64477" y="508495"/>
                  </a:lnTo>
                  <a:lnTo>
                    <a:pt x="64846" y="513753"/>
                  </a:lnTo>
                  <a:lnTo>
                    <a:pt x="72923" y="512775"/>
                  </a:lnTo>
                  <a:close/>
                </a:path>
                <a:path w="1424939" h="520700">
                  <a:moveTo>
                    <a:pt x="94399" y="509993"/>
                  </a:moveTo>
                  <a:lnTo>
                    <a:pt x="93433" y="504812"/>
                  </a:lnTo>
                  <a:lnTo>
                    <a:pt x="89674" y="505345"/>
                  </a:lnTo>
                  <a:lnTo>
                    <a:pt x="85915" y="505879"/>
                  </a:lnTo>
                  <a:lnTo>
                    <a:pt x="86347" y="511124"/>
                  </a:lnTo>
                  <a:lnTo>
                    <a:pt x="94399" y="509993"/>
                  </a:lnTo>
                  <a:close/>
                </a:path>
                <a:path w="1424939" h="520700">
                  <a:moveTo>
                    <a:pt x="115862" y="506958"/>
                  </a:moveTo>
                  <a:lnTo>
                    <a:pt x="114833" y="501789"/>
                  </a:lnTo>
                  <a:lnTo>
                    <a:pt x="111074" y="502323"/>
                  </a:lnTo>
                  <a:lnTo>
                    <a:pt x="107315" y="502856"/>
                  </a:lnTo>
                  <a:lnTo>
                    <a:pt x="107810" y="508101"/>
                  </a:lnTo>
                  <a:lnTo>
                    <a:pt x="115862" y="506958"/>
                  </a:lnTo>
                  <a:close/>
                </a:path>
                <a:path w="1424939" h="520700">
                  <a:moveTo>
                    <a:pt x="137261" y="503593"/>
                  </a:moveTo>
                  <a:lnTo>
                    <a:pt x="136169" y="498436"/>
                  </a:lnTo>
                  <a:lnTo>
                    <a:pt x="132422" y="499046"/>
                  </a:lnTo>
                  <a:lnTo>
                    <a:pt x="128676" y="499656"/>
                  </a:lnTo>
                  <a:lnTo>
                    <a:pt x="129235" y="504888"/>
                  </a:lnTo>
                  <a:lnTo>
                    <a:pt x="137261" y="503593"/>
                  </a:lnTo>
                  <a:close/>
                </a:path>
                <a:path w="1424939" h="520700">
                  <a:moveTo>
                    <a:pt x="158635" y="500075"/>
                  </a:moveTo>
                  <a:lnTo>
                    <a:pt x="157480" y="494931"/>
                  </a:lnTo>
                  <a:lnTo>
                    <a:pt x="153746" y="495604"/>
                  </a:lnTo>
                  <a:lnTo>
                    <a:pt x="149999" y="496214"/>
                  </a:lnTo>
                  <a:lnTo>
                    <a:pt x="150622" y="501446"/>
                  </a:lnTo>
                  <a:lnTo>
                    <a:pt x="154635" y="500786"/>
                  </a:lnTo>
                  <a:lnTo>
                    <a:pt x="158635" y="500075"/>
                  </a:lnTo>
                  <a:close/>
                </a:path>
                <a:path w="1424939" h="520700">
                  <a:moveTo>
                    <a:pt x="179946" y="496227"/>
                  </a:moveTo>
                  <a:lnTo>
                    <a:pt x="178739" y="491096"/>
                  </a:lnTo>
                  <a:lnTo>
                    <a:pt x="175006" y="491769"/>
                  </a:lnTo>
                  <a:lnTo>
                    <a:pt x="171272" y="492442"/>
                  </a:lnTo>
                  <a:lnTo>
                    <a:pt x="171958" y="497662"/>
                  </a:lnTo>
                  <a:lnTo>
                    <a:pt x="179946" y="496227"/>
                  </a:lnTo>
                  <a:close/>
                </a:path>
                <a:path w="1424939" h="520700">
                  <a:moveTo>
                    <a:pt x="201231" y="492137"/>
                  </a:moveTo>
                  <a:lnTo>
                    <a:pt x="199961" y="487032"/>
                  </a:lnTo>
                  <a:lnTo>
                    <a:pt x="196240" y="487768"/>
                  </a:lnTo>
                  <a:lnTo>
                    <a:pt x="192519" y="488505"/>
                  </a:lnTo>
                  <a:lnTo>
                    <a:pt x="193255" y="493725"/>
                  </a:lnTo>
                  <a:lnTo>
                    <a:pt x="201231" y="492137"/>
                  </a:lnTo>
                  <a:close/>
                </a:path>
                <a:path w="1424939" h="520700">
                  <a:moveTo>
                    <a:pt x="222465" y="487908"/>
                  </a:moveTo>
                  <a:lnTo>
                    <a:pt x="221145" y="482815"/>
                  </a:lnTo>
                  <a:lnTo>
                    <a:pt x="217424" y="483552"/>
                  </a:lnTo>
                  <a:lnTo>
                    <a:pt x="213702" y="484289"/>
                  </a:lnTo>
                  <a:lnTo>
                    <a:pt x="214503" y="489496"/>
                  </a:lnTo>
                  <a:lnTo>
                    <a:pt x="222465" y="487908"/>
                  </a:lnTo>
                  <a:close/>
                </a:path>
                <a:path w="1424939" h="520700">
                  <a:moveTo>
                    <a:pt x="243636" y="483311"/>
                  </a:moveTo>
                  <a:lnTo>
                    <a:pt x="242265" y="478218"/>
                  </a:lnTo>
                  <a:lnTo>
                    <a:pt x="238556" y="479031"/>
                  </a:lnTo>
                  <a:lnTo>
                    <a:pt x="234848" y="479844"/>
                  </a:lnTo>
                  <a:lnTo>
                    <a:pt x="235712" y="485038"/>
                  </a:lnTo>
                  <a:lnTo>
                    <a:pt x="243636" y="483311"/>
                  </a:lnTo>
                  <a:close/>
                </a:path>
                <a:path w="1424939" h="520700">
                  <a:moveTo>
                    <a:pt x="264769" y="478586"/>
                  </a:moveTo>
                  <a:lnTo>
                    <a:pt x="263347" y="473519"/>
                  </a:lnTo>
                  <a:lnTo>
                    <a:pt x="259651" y="474383"/>
                  </a:lnTo>
                  <a:lnTo>
                    <a:pt x="255955" y="475259"/>
                  </a:lnTo>
                  <a:lnTo>
                    <a:pt x="256870" y="480441"/>
                  </a:lnTo>
                  <a:lnTo>
                    <a:pt x="264769" y="478586"/>
                  </a:lnTo>
                  <a:close/>
                </a:path>
                <a:path w="1424939" h="520700">
                  <a:moveTo>
                    <a:pt x="285877" y="473621"/>
                  </a:moveTo>
                  <a:lnTo>
                    <a:pt x="284391" y="468553"/>
                  </a:lnTo>
                  <a:lnTo>
                    <a:pt x="280695" y="469430"/>
                  </a:lnTo>
                  <a:lnTo>
                    <a:pt x="276999" y="470306"/>
                  </a:lnTo>
                  <a:lnTo>
                    <a:pt x="277964" y="475475"/>
                  </a:lnTo>
                  <a:lnTo>
                    <a:pt x="285877" y="473621"/>
                  </a:lnTo>
                  <a:close/>
                </a:path>
                <a:path w="1424939" h="520700">
                  <a:moveTo>
                    <a:pt x="306882" y="468414"/>
                  </a:moveTo>
                  <a:lnTo>
                    <a:pt x="305358" y="463372"/>
                  </a:lnTo>
                  <a:lnTo>
                    <a:pt x="301675" y="464299"/>
                  </a:lnTo>
                  <a:lnTo>
                    <a:pt x="297992" y="465226"/>
                  </a:lnTo>
                  <a:lnTo>
                    <a:pt x="299008" y="470395"/>
                  </a:lnTo>
                  <a:lnTo>
                    <a:pt x="306882" y="468414"/>
                  </a:lnTo>
                  <a:close/>
                </a:path>
                <a:path w="1424939" h="520700">
                  <a:moveTo>
                    <a:pt x="327888" y="463080"/>
                  </a:moveTo>
                  <a:lnTo>
                    <a:pt x="326313" y="458050"/>
                  </a:lnTo>
                  <a:lnTo>
                    <a:pt x="322630" y="459003"/>
                  </a:lnTo>
                  <a:lnTo>
                    <a:pt x="318947" y="459930"/>
                  </a:lnTo>
                  <a:lnTo>
                    <a:pt x="320014" y="465086"/>
                  </a:lnTo>
                  <a:lnTo>
                    <a:pt x="323951" y="464096"/>
                  </a:lnTo>
                  <a:lnTo>
                    <a:pt x="327888" y="463080"/>
                  </a:lnTo>
                  <a:close/>
                </a:path>
                <a:path w="1424939" h="520700">
                  <a:moveTo>
                    <a:pt x="348792" y="457428"/>
                  </a:moveTo>
                  <a:lnTo>
                    <a:pt x="347167" y="452412"/>
                  </a:lnTo>
                  <a:lnTo>
                    <a:pt x="343496" y="453402"/>
                  </a:lnTo>
                  <a:lnTo>
                    <a:pt x="339826" y="454393"/>
                  </a:lnTo>
                  <a:lnTo>
                    <a:pt x="340944" y="459536"/>
                  </a:lnTo>
                  <a:lnTo>
                    <a:pt x="348792" y="457428"/>
                  </a:lnTo>
                  <a:close/>
                </a:path>
                <a:path w="1424939" h="520700">
                  <a:moveTo>
                    <a:pt x="369658" y="451650"/>
                  </a:moveTo>
                  <a:lnTo>
                    <a:pt x="367995" y="446659"/>
                  </a:lnTo>
                  <a:lnTo>
                    <a:pt x="364337" y="447700"/>
                  </a:lnTo>
                  <a:lnTo>
                    <a:pt x="360680" y="448741"/>
                  </a:lnTo>
                  <a:lnTo>
                    <a:pt x="361848" y="453885"/>
                  </a:lnTo>
                  <a:lnTo>
                    <a:pt x="369658" y="451650"/>
                  </a:lnTo>
                  <a:close/>
                </a:path>
                <a:path w="1424939" h="520700">
                  <a:moveTo>
                    <a:pt x="390499" y="445706"/>
                  </a:moveTo>
                  <a:lnTo>
                    <a:pt x="388785" y="440728"/>
                  </a:lnTo>
                  <a:lnTo>
                    <a:pt x="385127" y="441769"/>
                  </a:lnTo>
                  <a:lnTo>
                    <a:pt x="381469" y="442810"/>
                  </a:lnTo>
                  <a:lnTo>
                    <a:pt x="382689" y="447941"/>
                  </a:lnTo>
                  <a:lnTo>
                    <a:pt x="390499" y="445706"/>
                  </a:lnTo>
                  <a:close/>
                </a:path>
                <a:path w="1424939" h="520700">
                  <a:moveTo>
                    <a:pt x="411251" y="439508"/>
                  </a:moveTo>
                  <a:lnTo>
                    <a:pt x="409498" y="434543"/>
                  </a:lnTo>
                  <a:lnTo>
                    <a:pt x="405853" y="435635"/>
                  </a:lnTo>
                  <a:lnTo>
                    <a:pt x="402221" y="436727"/>
                  </a:lnTo>
                  <a:lnTo>
                    <a:pt x="403479" y="441845"/>
                  </a:lnTo>
                  <a:lnTo>
                    <a:pt x="411251" y="439508"/>
                  </a:lnTo>
                  <a:close/>
                </a:path>
                <a:path w="1424939" h="520700">
                  <a:moveTo>
                    <a:pt x="431965" y="433209"/>
                  </a:moveTo>
                  <a:lnTo>
                    <a:pt x="430161" y="428256"/>
                  </a:lnTo>
                  <a:lnTo>
                    <a:pt x="426542" y="429399"/>
                  </a:lnTo>
                  <a:lnTo>
                    <a:pt x="422910" y="430504"/>
                  </a:lnTo>
                  <a:lnTo>
                    <a:pt x="424218" y="435610"/>
                  </a:lnTo>
                  <a:lnTo>
                    <a:pt x="428091" y="434428"/>
                  </a:lnTo>
                  <a:lnTo>
                    <a:pt x="431965" y="433209"/>
                  </a:lnTo>
                  <a:close/>
                </a:path>
                <a:path w="1424939" h="520700">
                  <a:moveTo>
                    <a:pt x="452615" y="426694"/>
                  </a:moveTo>
                  <a:lnTo>
                    <a:pt x="450773" y="421754"/>
                  </a:lnTo>
                  <a:lnTo>
                    <a:pt x="447154" y="422897"/>
                  </a:lnTo>
                  <a:lnTo>
                    <a:pt x="443534" y="424040"/>
                  </a:lnTo>
                  <a:lnTo>
                    <a:pt x="444881" y="429133"/>
                  </a:lnTo>
                  <a:lnTo>
                    <a:pt x="452615" y="426694"/>
                  </a:lnTo>
                  <a:close/>
                </a:path>
                <a:path w="1424939" h="520700">
                  <a:moveTo>
                    <a:pt x="473214" y="420014"/>
                  </a:moveTo>
                  <a:lnTo>
                    <a:pt x="471335" y="415086"/>
                  </a:lnTo>
                  <a:lnTo>
                    <a:pt x="467728" y="416280"/>
                  </a:lnTo>
                  <a:lnTo>
                    <a:pt x="464121" y="417474"/>
                  </a:lnTo>
                  <a:lnTo>
                    <a:pt x="465505" y="422554"/>
                  </a:lnTo>
                  <a:lnTo>
                    <a:pt x="473214" y="420014"/>
                  </a:lnTo>
                  <a:close/>
                </a:path>
                <a:path w="1424939" h="520700">
                  <a:moveTo>
                    <a:pt x="493776" y="413232"/>
                  </a:moveTo>
                  <a:lnTo>
                    <a:pt x="491858" y="408317"/>
                  </a:lnTo>
                  <a:lnTo>
                    <a:pt x="488251" y="409511"/>
                  </a:lnTo>
                  <a:lnTo>
                    <a:pt x="484644" y="410705"/>
                  </a:lnTo>
                  <a:lnTo>
                    <a:pt x="486067" y="415772"/>
                  </a:lnTo>
                  <a:lnTo>
                    <a:pt x="493776" y="413232"/>
                  </a:lnTo>
                  <a:close/>
                </a:path>
                <a:path w="1424939" h="520700">
                  <a:moveTo>
                    <a:pt x="514273" y="406209"/>
                  </a:moveTo>
                  <a:lnTo>
                    <a:pt x="512318" y="401320"/>
                  </a:lnTo>
                  <a:lnTo>
                    <a:pt x="508723" y="402551"/>
                  </a:lnTo>
                  <a:lnTo>
                    <a:pt x="505129" y="403783"/>
                  </a:lnTo>
                  <a:lnTo>
                    <a:pt x="506590" y="408851"/>
                  </a:lnTo>
                  <a:lnTo>
                    <a:pt x="514273" y="406209"/>
                  </a:lnTo>
                  <a:close/>
                </a:path>
                <a:path w="1424939" h="520700">
                  <a:moveTo>
                    <a:pt x="534708" y="399097"/>
                  </a:moveTo>
                  <a:lnTo>
                    <a:pt x="532726" y="394208"/>
                  </a:lnTo>
                  <a:lnTo>
                    <a:pt x="529145" y="395490"/>
                  </a:lnTo>
                  <a:lnTo>
                    <a:pt x="525564" y="396760"/>
                  </a:lnTo>
                  <a:lnTo>
                    <a:pt x="527062" y="401815"/>
                  </a:lnTo>
                  <a:lnTo>
                    <a:pt x="534708" y="399097"/>
                  </a:lnTo>
                  <a:close/>
                </a:path>
                <a:path w="1424939" h="520700">
                  <a:moveTo>
                    <a:pt x="555117" y="391833"/>
                  </a:moveTo>
                  <a:lnTo>
                    <a:pt x="553097" y="386956"/>
                  </a:lnTo>
                  <a:lnTo>
                    <a:pt x="549516" y="388239"/>
                  </a:lnTo>
                  <a:lnTo>
                    <a:pt x="545934" y="389521"/>
                  </a:lnTo>
                  <a:lnTo>
                    <a:pt x="547471" y="394550"/>
                  </a:lnTo>
                  <a:lnTo>
                    <a:pt x="555117" y="391833"/>
                  </a:lnTo>
                  <a:close/>
                </a:path>
                <a:path w="1424939" h="520700">
                  <a:moveTo>
                    <a:pt x="575449" y="384416"/>
                  </a:moveTo>
                  <a:lnTo>
                    <a:pt x="573405" y="379552"/>
                  </a:lnTo>
                  <a:lnTo>
                    <a:pt x="569836" y="380873"/>
                  </a:lnTo>
                  <a:lnTo>
                    <a:pt x="566267" y="382193"/>
                  </a:lnTo>
                  <a:lnTo>
                    <a:pt x="567842" y="387223"/>
                  </a:lnTo>
                  <a:lnTo>
                    <a:pt x="575449" y="384416"/>
                  </a:lnTo>
                  <a:close/>
                </a:path>
                <a:path w="1424939" h="520700">
                  <a:moveTo>
                    <a:pt x="595769" y="376923"/>
                  </a:moveTo>
                  <a:lnTo>
                    <a:pt x="593686" y="372071"/>
                  </a:lnTo>
                  <a:lnTo>
                    <a:pt x="590118" y="373392"/>
                  </a:lnTo>
                  <a:lnTo>
                    <a:pt x="586549" y="374713"/>
                  </a:lnTo>
                  <a:lnTo>
                    <a:pt x="588149" y="379730"/>
                  </a:lnTo>
                  <a:lnTo>
                    <a:pt x="595769" y="376923"/>
                  </a:lnTo>
                  <a:close/>
                </a:path>
                <a:path w="1424939" h="520700">
                  <a:moveTo>
                    <a:pt x="616000" y="369214"/>
                  </a:moveTo>
                  <a:lnTo>
                    <a:pt x="613892" y="364388"/>
                  </a:lnTo>
                  <a:lnTo>
                    <a:pt x="610336" y="365734"/>
                  </a:lnTo>
                  <a:lnTo>
                    <a:pt x="606780" y="367093"/>
                  </a:lnTo>
                  <a:lnTo>
                    <a:pt x="608418" y="372097"/>
                  </a:lnTo>
                  <a:lnTo>
                    <a:pt x="616000" y="369214"/>
                  </a:lnTo>
                  <a:close/>
                </a:path>
                <a:path w="1424939" h="520700">
                  <a:moveTo>
                    <a:pt x="636206" y="361454"/>
                  </a:moveTo>
                  <a:lnTo>
                    <a:pt x="634072" y="356641"/>
                  </a:lnTo>
                  <a:lnTo>
                    <a:pt x="630529" y="358025"/>
                  </a:lnTo>
                  <a:lnTo>
                    <a:pt x="626986" y="359410"/>
                  </a:lnTo>
                  <a:lnTo>
                    <a:pt x="628650" y="364413"/>
                  </a:lnTo>
                  <a:lnTo>
                    <a:pt x="636206" y="361454"/>
                  </a:lnTo>
                  <a:close/>
                </a:path>
                <a:path w="1424939" h="520700">
                  <a:moveTo>
                    <a:pt x="656361" y="353555"/>
                  </a:moveTo>
                  <a:lnTo>
                    <a:pt x="654202" y="348754"/>
                  </a:lnTo>
                  <a:lnTo>
                    <a:pt x="650659" y="350139"/>
                  </a:lnTo>
                  <a:lnTo>
                    <a:pt x="647115" y="351523"/>
                  </a:lnTo>
                  <a:lnTo>
                    <a:pt x="648804" y="356514"/>
                  </a:lnTo>
                  <a:lnTo>
                    <a:pt x="656361" y="353555"/>
                  </a:lnTo>
                  <a:close/>
                </a:path>
                <a:path w="1424939" h="520700">
                  <a:moveTo>
                    <a:pt x="676478" y="345541"/>
                  </a:moveTo>
                  <a:lnTo>
                    <a:pt x="674293" y="340741"/>
                  </a:lnTo>
                  <a:lnTo>
                    <a:pt x="670763" y="342163"/>
                  </a:lnTo>
                  <a:lnTo>
                    <a:pt x="667232" y="343585"/>
                  </a:lnTo>
                  <a:lnTo>
                    <a:pt x="668947" y="348564"/>
                  </a:lnTo>
                  <a:lnTo>
                    <a:pt x="676478" y="345541"/>
                  </a:lnTo>
                  <a:close/>
                </a:path>
                <a:path w="1424939" h="520700">
                  <a:moveTo>
                    <a:pt x="696569" y="337477"/>
                  </a:moveTo>
                  <a:lnTo>
                    <a:pt x="694359" y="332689"/>
                  </a:lnTo>
                  <a:lnTo>
                    <a:pt x="690829" y="334111"/>
                  </a:lnTo>
                  <a:lnTo>
                    <a:pt x="687298" y="335534"/>
                  </a:lnTo>
                  <a:lnTo>
                    <a:pt x="689038" y="340499"/>
                  </a:lnTo>
                  <a:lnTo>
                    <a:pt x="696569" y="337477"/>
                  </a:lnTo>
                  <a:close/>
                </a:path>
                <a:path w="1424939" h="520700">
                  <a:moveTo>
                    <a:pt x="716584" y="329234"/>
                  </a:moveTo>
                  <a:lnTo>
                    <a:pt x="714349" y="324459"/>
                  </a:lnTo>
                  <a:lnTo>
                    <a:pt x="710831" y="325907"/>
                  </a:lnTo>
                  <a:lnTo>
                    <a:pt x="707313" y="327355"/>
                  </a:lnTo>
                  <a:lnTo>
                    <a:pt x="709079" y="332320"/>
                  </a:lnTo>
                  <a:lnTo>
                    <a:pt x="716584" y="329234"/>
                  </a:lnTo>
                  <a:close/>
                </a:path>
                <a:path w="1424939" h="520700">
                  <a:moveTo>
                    <a:pt x="736587" y="320941"/>
                  </a:moveTo>
                  <a:lnTo>
                    <a:pt x="734326" y="316179"/>
                  </a:lnTo>
                  <a:lnTo>
                    <a:pt x="730821" y="317652"/>
                  </a:lnTo>
                  <a:lnTo>
                    <a:pt x="727316" y="319125"/>
                  </a:lnTo>
                  <a:lnTo>
                    <a:pt x="729107" y="324078"/>
                  </a:lnTo>
                  <a:lnTo>
                    <a:pt x="736587" y="320941"/>
                  </a:lnTo>
                  <a:close/>
                </a:path>
                <a:path w="1424939" h="520700">
                  <a:moveTo>
                    <a:pt x="756539" y="312547"/>
                  </a:moveTo>
                  <a:lnTo>
                    <a:pt x="754253" y="307797"/>
                  </a:lnTo>
                  <a:lnTo>
                    <a:pt x="750747" y="309270"/>
                  </a:lnTo>
                  <a:lnTo>
                    <a:pt x="747242" y="310743"/>
                  </a:lnTo>
                  <a:lnTo>
                    <a:pt x="749058" y="315696"/>
                  </a:lnTo>
                  <a:lnTo>
                    <a:pt x="756539" y="312547"/>
                  </a:lnTo>
                  <a:close/>
                </a:path>
                <a:path w="1424939" h="520700">
                  <a:moveTo>
                    <a:pt x="776439" y="304063"/>
                  </a:moveTo>
                  <a:lnTo>
                    <a:pt x="774141" y="299326"/>
                  </a:lnTo>
                  <a:lnTo>
                    <a:pt x="770648" y="300824"/>
                  </a:lnTo>
                  <a:lnTo>
                    <a:pt x="767156" y="302323"/>
                  </a:lnTo>
                  <a:lnTo>
                    <a:pt x="768985" y="307263"/>
                  </a:lnTo>
                  <a:lnTo>
                    <a:pt x="776439" y="304063"/>
                  </a:lnTo>
                  <a:close/>
                </a:path>
                <a:path w="1424939" h="520700">
                  <a:moveTo>
                    <a:pt x="796340" y="295541"/>
                  </a:moveTo>
                  <a:lnTo>
                    <a:pt x="794016" y="290804"/>
                  </a:lnTo>
                  <a:lnTo>
                    <a:pt x="790524" y="292303"/>
                  </a:lnTo>
                  <a:lnTo>
                    <a:pt x="787031" y="293801"/>
                  </a:lnTo>
                  <a:lnTo>
                    <a:pt x="788885" y="298729"/>
                  </a:lnTo>
                  <a:lnTo>
                    <a:pt x="796340" y="295541"/>
                  </a:lnTo>
                  <a:close/>
                </a:path>
                <a:path w="1424939" h="520700">
                  <a:moveTo>
                    <a:pt x="816178" y="286880"/>
                  </a:moveTo>
                  <a:lnTo>
                    <a:pt x="813841" y="282155"/>
                  </a:lnTo>
                  <a:lnTo>
                    <a:pt x="810361" y="283679"/>
                  </a:lnTo>
                  <a:lnTo>
                    <a:pt x="806881" y="285203"/>
                  </a:lnTo>
                  <a:lnTo>
                    <a:pt x="808748" y="290131"/>
                  </a:lnTo>
                  <a:lnTo>
                    <a:pt x="816178" y="286880"/>
                  </a:lnTo>
                  <a:close/>
                </a:path>
                <a:path w="1424939" h="520700">
                  <a:moveTo>
                    <a:pt x="836002" y="278193"/>
                  </a:moveTo>
                  <a:lnTo>
                    <a:pt x="833653" y="273481"/>
                  </a:lnTo>
                  <a:lnTo>
                    <a:pt x="830173" y="275018"/>
                  </a:lnTo>
                  <a:lnTo>
                    <a:pt x="826693" y="276555"/>
                  </a:lnTo>
                  <a:lnTo>
                    <a:pt x="828586" y="281470"/>
                  </a:lnTo>
                  <a:lnTo>
                    <a:pt x="836002" y="278193"/>
                  </a:lnTo>
                  <a:close/>
                </a:path>
                <a:path w="1424939" h="520700">
                  <a:moveTo>
                    <a:pt x="855789" y="269417"/>
                  </a:moveTo>
                  <a:lnTo>
                    <a:pt x="853427" y="264718"/>
                  </a:lnTo>
                  <a:lnTo>
                    <a:pt x="849947" y="266255"/>
                  </a:lnTo>
                  <a:lnTo>
                    <a:pt x="846467" y="267792"/>
                  </a:lnTo>
                  <a:lnTo>
                    <a:pt x="848372" y="272707"/>
                  </a:lnTo>
                  <a:lnTo>
                    <a:pt x="855789" y="269417"/>
                  </a:lnTo>
                  <a:close/>
                </a:path>
                <a:path w="1424939" h="520700">
                  <a:moveTo>
                    <a:pt x="875550" y="260591"/>
                  </a:moveTo>
                  <a:lnTo>
                    <a:pt x="873163" y="255892"/>
                  </a:lnTo>
                  <a:lnTo>
                    <a:pt x="869696" y="257454"/>
                  </a:lnTo>
                  <a:lnTo>
                    <a:pt x="866228" y="259016"/>
                  </a:lnTo>
                  <a:lnTo>
                    <a:pt x="868146" y="263918"/>
                  </a:lnTo>
                  <a:lnTo>
                    <a:pt x="875550" y="260591"/>
                  </a:lnTo>
                  <a:close/>
                </a:path>
                <a:path w="1424939" h="520700">
                  <a:moveTo>
                    <a:pt x="895286" y="251726"/>
                  </a:moveTo>
                  <a:lnTo>
                    <a:pt x="892886" y="247027"/>
                  </a:lnTo>
                  <a:lnTo>
                    <a:pt x="889419" y="248589"/>
                  </a:lnTo>
                  <a:lnTo>
                    <a:pt x="885952" y="250151"/>
                  </a:lnTo>
                  <a:lnTo>
                    <a:pt x="887882" y="255054"/>
                  </a:lnTo>
                  <a:lnTo>
                    <a:pt x="895286" y="251726"/>
                  </a:lnTo>
                  <a:close/>
                </a:path>
                <a:path w="1424939" h="520700">
                  <a:moveTo>
                    <a:pt x="914984" y="242760"/>
                  </a:moveTo>
                  <a:lnTo>
                    <a:pt x="912583" y="238074"/>
                  </a:lnTo>
                  <a:lnTo>
                    <a:pt x="909116" y="239649"/>
                  </a:lnTo>
                  <a:lnTo>
                    <a:pt x="905649" y="241223"/>
                  </a:lnTo>
                  <a:lnTo>
                    <a:pt x="907605" y="246113"/>
                  </a:lnTo>
                  <a:lnTo>
                    <a:pt x="914984" y="242760"/>
                  </a:lnTo>
                  <a:close/>
                </a:path>
                <a:path w="1424939" h="520700">
                  <a:moveTo>
                    <a:pt x="934681" y="233781"/>
                  </a:moveTo>
                  <a:lnTo>
                    <a:pt x="932256" y="229108"/>
                  </a:lnTo>
                  <a:lnTo>
                    <a:pt x="928801" y="230695"/>
                  </a:lnTo>
                  <a:lnTo>
                    <a:pt x="925334" y="232270"/>
                  </a:lnTo>
                  <a:lnTo>
                    <a:pt x="927303" y="237159"/>
                  </a:lnTo>
                  <a:lnTo>
                    <a:pt x="934681" y="233781"/>
                  </a:lnTo>
                  <a:close/>
                </a:path>
                <a:path w="1424939" h="520700">
                  <a:moveTo>
                    <a:pt x="954341" y="224751"/>
                  </a:moveTo>
                  <a:lnTo>
                    <a:pt x="951915" y="220078"/>
                  </a:lnTo>
                  <a:lnTo>
                    <a:pt x="948461" y="221665"/>
                  </a:lnTo>
                  <a:lnTo>
                    <a:pt x="945007" y="223253"/>
                  </a:lnTo>
                  <a:lnTo>
                    <a:pt x="946975" y="228142"/>
                  </a:lnTo>
                  <a:lnTo>
                    <a:pt x="954341" y="224751"/>
                  </a:lnTo>
                  <a:close/>
                </a:path>
                <a:path w="1424939" h="520700">
                  <a:moveTo>
                    <a:pt x="973988" y="215684"/>
                  </a:moveTo>
                  <a:lnTo>
                    <a:pt x="971550" y="211010"/>
                  </a:lnTo>
                  <a:lnTo>
                    <a:pt x="968095" y="212610"/>
                  </a:lnTo>
                  <a:lnTo>
                    <a:pt x="964641" y="214210"/>
                  </a:lnTo>
                  <a:lnTo>
                    <a:pt x="966622" y="219087"/>
                  </a:lnTo>
                  <a:lnTo>
                    <a:pt x="973988" y="215684"/>
                  </a:lnTo>
                  <a:close/>
                </a:path>
                <a:path w="1424939" h="520700">
                  <a:moveTo>
                    <a:pt x="993609" y="206565"/>
                  </a:moveTo>
                  <a:lnTo>
                    <a:pt x="991171" y="201904"/>
                  </a:lnTo>
                  <a:lnTo>
                    <a:pt x="987717" y="203504"/>
                  </a:lnTo>
                  <a:lnTo>
                    <a:pt x="984262" y="205105"/>
                  </a:lnTo>
                  <a:lnTo>
                    <a:pt x="986256" y="209981"/>
                  </a:lnTo>
                  <a:lnTo>
                    <a:pt x="993609" y="206565"/>
                  </a:lnTo>
                  <a:close/>
                </a:path>
                <a:path w="1424939" h="520700">
                  <a:moveTo>
                    <a:pt x="1013218" y="197421"/>
                  </a:moveTo>
                  <a:lnTo>
                    <a:pt x="1010767" y="192760"/>
                  </a:lnTo>
                  <a:lnTo>
                    <a:pt x="1007325" y="194373"/>
                  </a:lnTo>
                  <a:lnTo>
                    <a:pt x="1003884" y="195986"/>
                  </a:lnTo>
                  <a:lnTo>
                    <a:pt x="1005878" y="200863"/>
                  </a:lnTo>
                  <a:lnTo>
                    <a:pt x="1013218" y="197421"/>
                  </a:lnTo>
                  <a:close/>
                </a:path>
                <a:path w="1424939" h="520700">
                  <a:moveTo>
                    <a:pt x="1032827" y="188264"/>
                  </a:moveTo>
                  <a:lnTo>
                    <a:pt x="1030363" y="183603"/>
                  </a:lnTo>
                  <a:lnTo>
                    <a:pt x="1026922" y="185216"/>
                  </a:lnTo>
                  <a:lnTo>
                    <a:pt x="1023480" y="186829"/>
                  </a:lnTo>
                  <a:lnTo>
                    <a:pt x="1025486" y="191693"/>
                  </a:lnTo>
                  <a:lnTo>
                    <a:pt x="1032827" y="188264"/>
                  </a:lnTo>
                  <a:close/>
                </a:path>
                <a:path w="1424939" h="520700">
                  <a:moveTo>
                    <a:pt x="1052410" y="179057"/>
                  </a:moveTo>
                  <a:lnTo>
                    <a:pt x="1049947" y="174409"/>
                  </a:lnTo>
                  <a:lnTo>
                    <a:pt x="1046505" y="176022"/>
                  </a:lnTo>
                  <a:lnTo>
                    <a:pt x="1043063" y="177634"/>
                  </a:lnTo>
                  <a:lnTo>
                    <a:pt x="1045070" y="182511"/>
                  </a:lnTo>
                  <a:lnTo>
                    <a:pt x="1052410" y="179057"/>
                  </a:lnTo>
                  <a:close/>
                </a:path>
                <a:path w="1424939" h="520700">
                  <a:moveTo>
                    <a:pt x="1071981" y="169849"/>
                  </a:moveTo>
                  <a:lnTo>
                    <a:pt x="1069517" y="165188"/>
                  </a:lnTo>
                  <a:lnTo>
                    <a:pt x="1066076" y="166814"/>
                  </a:lnTo>
                  <a:lnTo>
                    <a:pt x="1062634" y="168440"/>
                  </a:lnTo>
                  <a:lnTo>
                    <a:pt x="1064653" y="173304"/>
                  </a:lnTo>
                  <a:lnTo>
                    <a:pt x="1071981" y="169849"/>
                  </a:lnTo>
                  <a:close/>
                </a:path>
                <a:path w="1424939" h="520700">
                  <a:moveTo>
                    <a:pt x="1091565" y="160616"/>
                  </a:moveTo>
                  <a:lnTo>
                    <a:pt x="1089088" y="155956"/>
                  </a:lnTo>
                  <a:lnTo>
                    <a:pt x="1085646" y="157581"/>
                  </a:lnTo>
                  <a:lnTo>
                    <a:pt x="1082205" y="159207"/>
                  </a:lnTo>
                  <a:lnTo>
                    <a:pt x="1084224" y="164071"/>
                  </a:lnTo>
                  <a:lnTo>
                    <a:pt x="1091565" y="160616"/>
                  </a:lnTo>
                  <a:close/>
                </a:path>
                <a:path w="1424939" h="520700">
                  <a:moveTo>
                    <a:pt x="1111123" y="151371"/>
                  </a:moveTo>
                  <a:lnTo>
                    <a:pt x="1108646" y="146723"/>
                  </a:lnTo>
                  <a:lnTo>
                    <a:pt x="1105204" y="148348"/>
                  </a:lnTo>
                  <a:lnTo>
                    <a:pt x="1101763" y="149974"/>
                  </a:lnTo>
                  <a:lnTo>
                    <a:pt x="1103795" y="154838"/>
                  </a:lnTo>
                  <a:lnTo>
                    <a:pt x="1111123" y="151371"/>
                  </a:lnTo>
                  <a:close/>
                </a:path>
                <a:path w="1424939" h="520700">
                  <a:moveTo>
                    <a:pt x="1130681" y="142113"/>
                  </a:moveTo>
                  <a:lnTo>
                    <a:pt x="1128204" y="137464"/>
                  </a:lnTo>
                  <a:lnTo>
                    <a:pt x="1124762" y="139090"/>
                  </a:lnTo>
                  <a:lnTo>
                    <a:pt x="1121321" y="140716"/>
                  </a:lnTo>
                  <a:lnTo>
                    <a:pt x="1123353" y="145580"/>
                  </a:lnTo>
                  <a:lnTo>
                    <a:pt x="1130681" y="142113"/>
                  </a:lnTo>
                  <a:close/>
                </a:path>
                <a:path w="1424939" h="520700">
                  <a:moveTo>
                    <a:pt x="1150226" y="132854"/>
                  </a:moveTo>
                  <a:lnTo>
                    <a:pt x="1147749" y="128206"/>
                  </a:lnTo>
                  <a:lnTo>
                    <a:pt x="1144308" y="129832"/>
                  </a:lnTo>
                  <a:lnTo>
                    <a:pt x="1140866" y="131457"/>
                  </a:lnTo>
                  <a:lnTo>
                    <a:pt x="1142898" y="136321"/>
                  </a:lnTo>
                  <a:lnTo>
                    <a:pt x="1150226" y="132854"/>
                  </a:lnTo>
                  <a:close/>
                </a:path>
                <a:path w="1424939" h="520700">
                  <a:moveTo>
                    <a:pt x="1169784" y="123596"/>
                  </a:moveTo>
                  <a:lnTo>
                    <a:pt x="1167307" y="118948"/>
                  </a:lnTo>
                  <a:lnTo>
                    <a:pt x="1163866" y="120573"/>
                  </a:lnTo>
                  <a:lnTo>
                    <a:pt x="1160424" y="122199"/>
                  </a:lnTo>
                  <a:lnTo>
                    <a:pt x="1162456" y="127063"/>
                  </a:lnTo>
                  <a:lnTo>
                    <a:pt x="1169784" y="123596"/>
                  </a:lnTo>
                  <a:close/>
                </a:path>
                <a:path w="1424939" h="520700">
                  <a:moveTo>
                    <a:pt x="1189342" y="114338"/>
                  </a:moveTo>
                  <a:lnTo>
                    <a:pt x="1186865" y="109689"/>
                  </a:lnTo>
                  <a:lnTo>
                    <a:pt x="1183424" y="111315"/>
                  </a:lnTo>
                  <a:lnTo>
                    <a:pt x="1179982" y="112941"/>
                  </a:lnTo>
                  <a:lnTo>
                    <a:pt x="1182014" y="117805"/>
                  </a:lnTo>
                  <a:lnTo>
                    <a:pt x="1189342" y="114338"/>
                  </a:lnTo>
                  <a:close/>
                </a:path>
                <a:path w="1424939" h="520700">
                  <a:moveTo>
                    <a:pt x="1208887" y="105079"/>
                  </a:moveTo>
                  <a:lnTo>
                    <a:pt x="1206411" y="100431"/>
                  </a:lnTo>
                  <a:lnTo>
                    <a:pt x="1202969" y="102057"/>
                  </a:lnTo>
                  <a:lnTo>
                    <a:pt x="1199527" y="103682"/>
                  </a:lnTo>
                  <a:lnTo>
                    <a:pt x="1201559" y="108546"/>
                  </a:lnTo>
                  <a:lnTo>
                    <a:pt x="1208887" y="105079"/>
                  </a:lnTo>
                  <a:close/>
                </a:path>
                <a:path w="1424939" h="520700">
                  <a:moveTo>
                    <a:pt x="1228445" y="95834"/>
                  </a:moveTo>
                  <a:lnTo>
                    <a:pt x="1225969" y="91186"/>
                  </a:lnTo>
                  <a:lnTo>
                    <a:pt x="1222527" y="92811"/>
                  </a:lnTo>
                  <a:lnTo>
                    <a:pt x="1219085" y="94437"/>
                  </a:lnTo>
                  <a:lnTo>
                    <a:pt x="1221105" y="99301"/>
                  </a:lnTo>
                  <a:lnTo>
                    <a:pt x="1228445" y="95834"/>
                  </a:lnTo>
                  <a:close/>
                </a:path>
                <a:path w="1424939" h="520700">
                  <a:moveTo>
                    <a:pt x="1248003" y="86601"/>
                  </a:moveTo>
                  <a:lnTo>
                    <a:pt x="1245539" y="81940"/>
                  </a:lnTo>
                  <a:lnTo>
                    <a:pt x="1242098" y="83566"/>
                  </a:lnTo>
                  <a:lnTo>
                    <a:pt x="1238656" y="85191"/>
                  </a:lnTo>
                  <a:lnTo>
                    <a:pt x="1240675" y="90055"/>
                  </a:lnTo>
                  <a:lnTo>
                    <a:pt x="1248003" y="86601"/>
                  </a:lnTo>
                  <a:close/>
                </a:path>
                <a:path w="1424939" h="520700">
                  <a:moveTo>
                    <a:pt x="1267574" y="77381"/>
                  </a:moveTo>
                  <a:lnTo>
                    <a:pt x="1265110" y="72720"/>
                  </a:lnTo>
                  <a:lnTo>
                    <a:pt x="1261668" y="74345"/>
                  </a:lnTo>
                  <a:lnTo>
                    <a:pt x="1258227" y="75971"/>
                  </a:lnTo>
                  <a:lnTo>
                    <a:pt x="1260246" y="80835"/>
                  </a:lnTo>
                  <a:lnTo>
                    <a:pt x="1267574" y="77381"/>
                  </a:lnTo>
                  <a:close/>
                </a:path>
                <a:path w="1424939" h="520700">
                  <a:moveTo>
                    <a:pt x="1287170" y="68199"/>
                  </a:moveTo>
                  <a:lnTo>
                    <a:pt x="1284706" y="63538"/>
                  </a:lnTo>
                  <a:lnTo>
                    <a:pt x="1281264" y="65151"/>
                  </a:lnTo>
                  <a:lnTo>
                    <a:pt x="1277823" y="66763"/>
                  </a:lnTo>
                  <a:lnTo>
                    <a:pt x="1279829" y="71640"/>
                  </a:lnTo>
                  <a:lnTo>
                    <a:pt x="1287170" y="68199"/>
                  </a:lnTo>
                  <a:close/>
                </a:path>
                <a:path w="1424939" h="520700">
                  <a:moveTo>
                    <a:pt x="1306753" y="59016"/>
                  </a:moveTo>
                  <a:lnTo>
                    <a:pt x="1304302" y="54356"/>
                  </a:lnTo>
                  <a:lnTo>
                    <a:pt x="1300848" y="55968"/>
                  </a:lnTo>
                  <a:lnTo>
                    <a:pt x="1297406" y="57581"/>
                  </a:lnTo>
                  <a:lnTo>
                    <a:pt x="1299413" y="62458"/>
                  </a:lnTo>
                  <a:lnTo>
                    <a:pt x="1306753" y="59016"/>
                  </a:lnTo>
                  <a:close/>
                </a:path>
                <a:path w="1424939" h="520700">
                  <a:moveTo>
                    <a:pt x="1326349" y="49872"/>
                  </a:moveTo>
                  <a:lnTo>
                    <a:pt x="1323911" y="45199"/>
                  </a:lnTo>
                  <a:lnTo>
                    <a:pt x="1320457" y="46812"/>
                  </a:lnTo>
                  <a:lnTo>
                    <a:pt x="1317002" y="48425"/>
                  </a:lnTo>
                  <a:lnTo>
                    <a:pt x="1319009" y="53289"/>
                  </a:lnTo>
                  <a:lnTo>
                    <a:pt x="1326349" y="49872"/>
                  </a:lnTo>
                  <a:close/>
                </a:path>
                <a:path w="1424939" h="520700">
                  <a:moveTo>
                    <a:pt x="1345971" y="40767"/>
                  </a:moveTo>
                  <a:lnTo>
                    <a:pt x="1343533" y="36093"/>
                  </a:lnTo>
                  <a:lnTo>
                    <a:pt x="1340078" y="37693"/>
                  </a:lnTo>
                  <a:lnTo>
                    <a:pt x="1336624" y="39293"/>
                  </a:lnTo>
                  <a:lnTo>
                    <a:pt x="1338618" y="44170"/>
                  </a:lnTo>
                  <a:lnTo>
                    <a:pt x="1345971" y="40767"/>
                  </a:lnTo>
                  <a:close/>
                </a:path>
                <a:path w="1424939" h="520700">
                  <a:moveTo>
                    <a:pt x="1365592" y="31673"/>
                  </a:moveTo>
                  <a:lnTo>
                    <a:pt x="1363167" y="27000"/>
                  </a:lnTo>
                  <a:lnTo>
                    <a:pt x="1359712" y="28600"/>
                  </a:lnTo>
                  <a:lnTo>
                    <a:pt x="1356258" y="30200"/>
                  </a:lnTo>
                  <a:lnTo>
                    <a:pt x="1358239" y="35077"/>
                  </a:lnTo>
                  <a:lnTo>
                    <a:pt x="1365592" y="31673"/>
                  </a:lnTo>
                  <a:close/>
                </a:path>
                <a:path w="1424939" h="520700">
                  <a:moveTo>
                    <a:pt x="1385252" y="22656"/>
                  </a:moveTo>
                  <a:lnTo>
                    <a:pt x="1382826" y="17970"/>
                  </a:lnTo>
                  <a:lnTo>
                    <a:pt x="1379372" y="19558"/>
                  </a:lnTo>
                  <a:lnTo>
                    <a:pt x="1375905" y="21145"/>
                  </a:lnTo>
                  <a:lnTo>
                    <a:pt x="1377886" y="26035"/>
                  </a:lnTo>
                  <a:lnTo>
                    <a:pt x="1385252" y="22656"/>
                  </a:lnTo>
                  <a:close/>
                </a:path>
                <a:path w="1424939" h="520700">
                  <a:moveTo>
                    <a:pt x="1404912" y="13627"/>
                  </a:moveTo>
                  <a:lnTo>
                    <a:pt x="1402499" y="8940"/>
                  </a:lnTo>
                  <a:lnTo>
                    <a:pt x="1399044" y="10528"/>
                  </a:lnTo>
                  <a:lnTo>
                    <a:pt x="1395590" y="12115"/>
                  </a:lnTo>
                  <a:lnTo>
                    <a:pt x="1397546" y="17005"/>
                  </a:lnTo>
                  <a:lnTo>
                    <a:pt x="1404912" y="13627"/>
                  </a:lnTo>
                  <a:close/>
                </a:path>
                <a:path w="1424939" h="520700">
                  <a:moveTo>
                    <a:pt x="1424609" y="4699"/>
                  </a:moveTo>
                  <a:lnTo>
                    <a:pt x="1422209" y="0"/>
                  </a:lnTo>
                  <a:lnTo>
                    <a:pt x="1418742" y="1574"/>
                  </a:lnTo>
                  <a:lnTo>
                    <a:pt x="1415275" y="3149"/>
                  </a:lnTo>
                  <a:lnTo>
                    <a:pt x="1417231" y="8039"/>
                  </a:lnTo>
                  <a:lnTo>
                    <a:pt x="1424609" y="469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 descr=""/>
            <p:cNvSpPr/>
            <p:nvPr/>
          </p:nvSpPr>
          <p:spPr>
            <a:xfrm>
              <a:off x="4015714" y="5440844"/>
              <a:ext cx="1082675" cy="323850"/>
            </a:xfrm>
            <a:custGeom>
              <a:avLst/>
              <a:gdLst/>
              <a:ahLst/>
              <a:cxnLst/>
              <a:rect l="l" t="t" r="r" b="b"/>
              <a:pathLst>
                <a:path w="1082675" h="323850">
                  <a:moveTo>
                    <a:pt x="9334" y="319963"/>
                  </a:moveTo>
                  <a:lnTo>
                    <a:pt x="6934" y="315264"/>
                  </a:lnTo>
                  <a:lnTo>
                    <a:pt x="3467" y="316839"/>
                  </a:lnTo>
                  <a:lnTo>
                    <a:pt x="0" y="318414"/>
                  </a:lnTo>
                  <a:lnTo>
                    <a:pt x="1955" y="323303"/>
                  </a:lnTo>
                  <a:lnTo>
                    <a:pt x="9334" y="319963"/>
                  </a:lnTo>
                  <a:close/>
                </a:path>
                <a:path w="1082675" h="323850">
                  <a:moveTo>
                    <a:pt x="29032" y="311048"/>
                  </a:moveTo>
                  <a:lnTo>
                    <a:pt x="26644" y="306349"/>
                  </a:lnTo>
                  <a:lnTo>
                    <a:pt x="23177" y="307911"/>
                  </a:lnTo>
                  <a:lnTo>
                    <a:pt x="19710" y="309473"/>
                  </a:lnTo>
                  <a:lnTo>
                    <a:pt x="21640" y="314375"/>
                  </a:lnTo>
                  <a:lnTo>
                    <a:pt x="29032" y="311048"/>
                  </a:lnTo>
                  <a:close/>
                </a:path>
                <a:path w="1082675" h="323850">
                  <a:moveTo>
                    <a:pt x="48768" y="302209"/>
                  </a:moveTo>
                  <a:lnTo>
                    <a:pt x="46393" y="297497"/>
                  </a:lnTo>
                  <a:lnTo>
                    <a:pt x="42926" y="299059"/>
                  </a:lnTo>
                  <a:lnTo>
                    <a:pt x="39446" y="300621"/>
                  </a:lnTo>
                  <a:lnTo>
                    <a:pt x="41376" y="305523"/>
                  </a:lnTo>
                  <a:lnTo>
                    <a:pt x="48768" y="302209"/>
                  </a:lnTo>
                  <a:close/>
                </a:path>
                <a:path w="1082675" h="323850">
                  <a:moveTo>
                    <a:pt x="68529" y="293408"/>
                  </a:moveTo>
                  <a:lnTo>
                    <a:pt x="66167" y="288696"/>
                  </a:lnTo>
                  <a:lnTo>
                    <a:pt x="62687" y="290233"/>
                  </a:lnTo>
                  <a:lnTo>
                    <a:pt x="59207" y="291769"/>
                  </a:lnTo>
                  <a:lnTo>
                    <a:pt x="61112" y="296684"/>
                  </a:lnTo>
                  <a:lnTo>
                    <a:pt x="68529" y="293408"/>
                  </a:lnTo>
                  <a:close/>
                </a:path>
                <a:path w="1082675" h="323850">
                  <a:moveTo>
                    <a:pt x="88315" y="284657"/>
                  </a:moveTo>
                  <a:lnTo>
                    <a:pt x="85966" y="279946"/>
                  </a:lnTo>
                  <a:lnTo>
                    <a:pt x="82486" y="281482"/>
                  </a:lnTo>
                  <a:lnTo>
                    <a:pt x="79006" y="283019"/>
                  </a:lnTo>
                  <a:lnTo>
                    <a:pt x="80899" y="287934"/>
                  </a:lnTo>
                  <a:lnTo>
                    <a:pt x="88315" y="284657"/>
                  </a:lnTo>
                  <a:close/>
                </a:path>
                <a:path w="1082675" h="323850">
                  <a:moveTo>
                    <a:pt x="108127" y="275996"/>
                  </a:moveTo>
                  <a:lnTo>
                    <a:pt x="105803" y="271272"/>
                  </a:lnTo>
                  <a:lnTo>
                    <a:pt x="102311" y="272796"/>
                  </a:lnTo>
                  <a:lnTo>
                    <a:pt x="98818" y="274320"/>
                  </a:lnTo>
                  <a:lnTo>
                    <a:pt x="100698" y="279234"/>
                  </a:lnTo>
                  <a:lnTo>
                    <a:pt x="108127" y="275996"/>
                  </a:lnTo>
                  <a:close/>
                </a:path>
                <a:path w="1082675" h="323850">
                  <a:moveTo>
                    <a:pt x="127952" y="267360"/>
                  </a:moveTo>
                  <a:lnTo>
                    <a:pt x="125641" y="262623"/>
                  </a:lnTo>
                  <a:lnTo>
                    <a:pt x="122148" y="264147"/>
                  </a:lnTo>
                  <a:lnTo>
                    <a:pt x="118656" y="265671"/>
                  </a:lnTo>
                  <a:lnTo>
                    <a:pt x="120523" y="270598"/>
                  </a:lnTo>
                  <a:lnTo>
                    <a:pt x="127952" y="267360"/>
                  </a:lnTo>
                  <a:close/>
                </a:path>
                <a:path w="1082675" h="323850">
                  <a:moveTo>
                    <a:pt x="147828" y="258851"/>
                  </a:moveTo>
                  <a:lnTo>
                    <a:pt x="145542" y="254114"/>
                  </a:lnTo>
                  <a:lnTo>
                    <a:pt x="142036" y="255612"/>
                  </a:lnTo>
                  <a:lnTo>
                    <a:pt x="138531" y="257111"/>
                  </a:lnTo>
                  <a:lnTo>
                    <a:pt x="140385" y="262039"/>
                  </a:lnTo>
                  <a:lnTo>
                    <a:pt x="147828" y="258851"/>
                  </a:lnTo>
                  <a:close/>
                </a:path>
                <a:path w="1082675" h="323850">
                  <a:moveTo>
                    <a:pt x="167728" y="250367"/>
                  </a:moveTo>
                  <a:lnTo>
                    <a:pt x="165442" y="245618"/>
                  </a:lnTo>
                  <a:lnTo>
                    <a:pt x="161937" y="247091"/>
                  </a:lnTo>
                  <a:lnTo>
                    <a:pt x="158432" y="248577"/>
                  </a:lnTo>
                  <a:lnTo>
                    <a:pt x="160261" y="253517"/>
                  </a:lnTo>
                  <a:lnTo>
                    <a:pt x="167728" y="250367"/>
                  </a:lnTo>
                  <a:close/>
                </a:path>
                <a:path w="1082675" h="323850">
                  <a:moveTo>
                    <a:pt x="187667" y="241998"/>
                  </a:moveTo>
                  <a:lnTo>
                    <a:pt x="185407" y="237236"/>
                  </a:lnTo>
                  <a:lnTo>
                    <a:pt x="181902" y="238709"/>
                  </a:lnTo>
                  <a:lnTo>
                    <a:pt x="178396" y="240182"/>
                  </a:lnTo>
                  <a:lnTo>
                    <a:pt x="180200" y="245135"/>
                  </a:lnTo>
                  <a:lnTo>
                    <a:pt x="187667" y="241998"/>
                  </a:lnTo>
                  <a:close/>
                </a:path>
                <a:path w="1082675" h="323850">
                  <a:moveTo>
                    <a:pt x="207632" y="233680"/>
                  </a:moveTo>
                  <a:lnTo>
                    <a:pt x="205384" y="228917"/>
                  </a:lnTo>
                  <a:lnTo>
                    <a:pt x="201866" y="230365"/>
                  </a:lnTo>
                  <a:lnTo>
                    <a:pt x="198348" y="231813"/>
                  </a:lnTo>
                  <a:lnTo>
                    <a:pt x="200139" y="236766"/>
                  </a:lnTo>
                  <a:lnTo>
                    <a:pt x="207632" y="233680"/>
                  </a:lnTo>
                  <a:close/>
                </a:path>
                <a:path w="1082675" h="323850">
                  <a:moveTo>
                    <a:pt x="227622" y="225463"/>
                  </a:moveTo>
                  <a:lnTo>
                    <a:pt x="225399" y="220687"/>
                  </a:lnTo>
                  <a:lnTo>
                    <a:pt x="221881" y="222135"/>
                  </a:lnTo>
                  <a:lnTo>
                    <a:pt x="218363" y="223583"/>
                  </a:lnTo>
                  <a:lnTo>
                    <a:pt x="220129" y="228549"/>
                  </a:lnTo>
                  <a:lnTo>
                    <a:pt x="227622" y="225463"/>
                  </a:lnTo>
                  <a:close/>
                </a:path>
                <a:path w="1082675" h="323850">
                  <a:moveTo>
                    <a:pt x="247662" y="217335"/>
                  </a:moveTo>
                  <a:lnTo>
                    <a:pt x="245465" y="212547"/>
                  </a:lnTo>
                  <a:lnTo>
                    <a:pt x="241935" y="213969"/>
                  </a:lnTo>
                  <a:lnTo>
                    <a:pt x="238404" y="215392"/>
                  </a:lnTo>
                  <a:lnTo>
                    <a:pt x="240144" y="220357"/>
                  </a:lnTo>
                  <a:lnTo>
                    <a:pt x="247662" y="217335"/>
                  </a:lnTo>
                  <a:close/>
                </a:path>
                <a:path w="1082675" h="323850">
                  <a:moveTo>
                    <a:pt x="267716" y="209270"/>
                  </a:moveTo>
                  <a:lnTo>
                    <a:pt x="265544" y="204470"/>
                  </a:lnTo>
                  <a:lnTo>
                    <a:pt x="262013" y="205892"/>
                  </a:lnTo>
                  <a:lnTo>
                    <a:pt x="258483" y="207314"/>
                  </a:lnTo>
                  <a:lnTo>
                    <a:pt x="260210" y="212293"/>
                  </a:lnTo>
                  <a:lnTo>
                    <a:pt x="267716" y="209270"/>
                  </a:lnTo>
                  <a:close/>
                </a:path>
                <a:path w="1082675" h="323850">
                  <a:moveTo>
                    <a:pt x="287858" y="201358"/>
                  </a:moveTo>
                  <a:lnTo>
                    <a:pt x="285699" y="196545"/>
                  </a:lnTo>
                  <a:lnTo>
                    <a:pt x="282155" y="197942"/>
                  </a:lnTo>
                  <a:lnTo>
                    <a:pt x="278612" y="199339"/>
                  </a:lnTo>
                  <a:lnTo>
                    <a:pt x="280314" y="204317"/>
                  </a:lnTo>
                  <a:lnTo>
                    <a:pt x="287858" y="201358"/>
                  </a:lnTo>
                  <a:close/>
                </a:path>
                <a:path w="1082675" h="323850">
                  <a:moveTo>
                    <a:pt x="307987" y="193484"/>
                  </a:moveTo>
                  <a:lnTo>
                    <a:pt x="305854" y="188671"/>
                  </a:lnTo>
                  <a:lnTo>
                    <a:pt x="302298" y="190030"/>
                  </a:lnTo>
                  <a:lnTo>
                    <a:pt x="298754" y="191427"/>
                  </a:lnTo>
                  <a:lnTo>
                    <a:pt x="300431" y="196418"/>
                  </a:lnTo>
                  <a:lnTo>
                    <a:pt x="304203" y="194932"/>
                  </a:lnTo>
                  <a:lnTo>
                    <a:pt x="307987" y="193484"/>
                  </a:lnTo>
                  <a:close/>
                </a:path>
                <a:path w="1082675" h="323850">
                  <a:moveTo>
                    <a:pt x="328180" y="185762"/>
                  </a:moveTo>
                  <a:lnTo>
                    <a:pt x="326072" y="180936"/>
                  </a:lnTo>
                  <a:lnTo>
                    <a:pt x="322516" y="182295"/>
                  </a:lnTo>
                  <a:lnTo>
                    <a:pt x="318960" y="183654"/>
                  </a:lnTo>
                  <a:lnTo>
                    <a:pt x="320611" y="188658"/>
                  </a:lnTo>
                  <a:lnTo>
                    <a:pt x="328180" y="185762"/>
                  </a:lnTo>
                  <a:close/>
                </a:path>
                <a:path w="1082675" h="323850">
                  <a:moveTo>
                    <a:pt x="348411" y="178117"/>
                  </a:moveTo>
                  <a:lnTo>
                    <a:pt x="346329" y="173278"/>
                  </a:lnTo>
                  <a:lnTo>
                    <a:pt x="342760" y="174599"/>
                  </a:lnTo>
                  <a:lnTo>
                    <a:pt x="339191" y="175920"/>
                  </a:lnTo>
                  <a:lnTo>
                    <a:pt x="340817" y="180936"/>
                  </a:lnTo>
                  <a:lnTo>
                    <a:pt x="348411" y="178117"/>
                  </a:lnTo>
                  <a:close/>
                </a:path>
                <a:path w="1082675" h="323850">
                  <a:moveTo>
                    <a:pt x="368668" y="170586"/>
                  </a:moveTo>
                  <a:lnTo>
                    <a:pt x="366610" y="165735"/>
                  </a:lnTo>
                  <a:lnTo>
                    <a:pt x="363042" y="167055"/>
                  </a:lnTo>
                  <a:lnTo>
                    <a:pt x="359473" y="168376"/>
                  </a:lnTo>
                  <a:lnTo>
                    <a:pt x="361073" y="173405"/>
                  </a:lnTo>
                  <a:lnTo>
                    <a:pt x="368668" y="170586"/>
                  </a:lnTo>
                  <a:close/>
                </a:path>
                <a:path w="1082675" h="323850">
                  <a:moveTo>
                    <a:pt x="388975" y="163182"/>
                  </a:moveTo>
                  <a:lnTo>
                    <a:pt x="386956" y="158318"/>
                  </a:lnTo>
                  <a:lnTo>
                    <a:pt x="383374" y="159613"/>
                  </a:lnTo>
                  <a:lnTo>
                    <a:pt x="379793" y="160909"/>
                  </a:lnTo>
                  <a:lnTo>
                    <a:pt x="381355" y="165938"/>
                  </a:lnTo>
                  <a:lnTo>
                    <a:pt x="388975" y="163182"/>
                  </a:lnTo>
                  <a:close/>
                </a:path>
                <a:path w="1082675" h="323850">
                  <a:moveTo>
                    <a:pt x="409321" y="155854"/>
                  </a:moveTo>
                  <a:lnTo>
                    <a:pt x="407327" y="150977"/>
                  </a:lnTo>
                  <a:lnTo>
                    <a:pt x="403745" y="152273"/>
                  </a:lnTo>
                  <a:lnTo>
                    <a:pt x="400164" y="153568"/>
                  </a:lnTo>
                  <a:lnTo>
                    <a:pt x="401701" y="158597"/>
                  </a:lnTo>
                  <a:lnTo>
                    <a:pt x="409321" y="155854"/>
                  </a:lnTo>
                  <a:close/>
                </a:path>
                <a:path w="1082675" h="323850">
                  <a:moveTo>
                    <a:pt x="429729" y="148717"/>
                  </a:moveTo>
                  <a:lnTo>
                    <a:pt x="427761" y="143827"/>
                  </a:lnTo>
                  <a:lnTo>
                    <a:pt x="424167" y="145084"/>
                  </a:lnTo>
                  <a:lnTo>
                    <a:pt x="420573" y="146342"/>
                  </a:lnTo>
                  <a:lnTo>
                    <a:pt x="422084" y="151384"/>
                  </a:lnTo>
                  <a:lnTo>
                    <a:pt x="429729" y="148717"/>
                  </a:lnTo>
                  <a:close/>
                </a:path>
                <a:path w="1082675" h="323850">
                  <a:moveTo>
                    <a:pt x="450151" y="141617"/>
                  </a:moveTo>
                  <a:lnTo>
                    <a:pt x="448208" y="136715"/>
                  </a:lnTo>
                  <a:lnTo>
                    <a:pt x="444614" y="137960"/>
                  </a:lnTo>
                  <a:lnTo>
                    <a:pt x="441020" y="139217"/>
                  </a:lnTo>
                  <a:lnTo>
                    <a:pt x="442493" y="144272"/>
                  </a:lnTo>
                  <a:lnTo>
                    <a:pt x="450151" y="141617"/>
                  </a:lnTo>
                  <a:close/>
                </a:path>
                <a:path w="1082675" h="323850">
                  <a:moveTo>
                    <a:pt x="470636" y="134734"/>
                  </a:moveTo>
                  <a:lnTo>
                    <a:pt x="468731" y="129819"/>
                  </a:lnTo>
                  <a:lnTo>
                    <a:pt x="465124" y="131038"/>
                  </a:lnTo>
                  <a:lnTo>
                    <a:pt x="461518" y="132245"/>
                  </a:lnTo>
                  <a:lnTo>
                    <a:pt x="462965" y="137312"/>
                  </a:lnTo>
                  <a:lnTo>
                    <a:pt x="470636" y="134734"/>
                  </a:lnTo>
                  <a:close/>
                </a:path>
                <a:path w="1082675" h="323850">
                  <a:moveTo>
                    <a:pt x="491159" y="127939"/>
                  </a:moveTo>
                  <a:lnTo>
                    <a:pt x="489280" y="123012"/>
                  </a:lnTo>
                  <a:lnTo>
                    <a:pt x="485660" y="124180"/>
                  </a:lnTo>
                  <a:lnTo>
                    <a:pt x="482041" y="125349"/>
                  </a:lnTo>
                  <a:lnTo>
                    <a:pt x="483450" y="130429"/>
                  </a:lnTo>
                  <a:lnTo>
                    <a:pt x="491159" y="127939"/>
                  </a:lnTo>
                  <a:close/>
                </a:path>
                <a:path w="1082675" h="323850">
                  <a:moveTo>
                    <a:pt x="511721" y="121285"/>
                  </a:moveTo>
                  <a:lnTo>
                    <a:pt x="509879" y="116357"/>
                  </a:lnTo>
                  <a:lnTo>
                    <a:pt x="506260" y="117525"/>
                  </a:lnTo>
                  <a:lnTo>
                    <a:pt x="502640" y="118694"/>
                  </a:lnTo>
                  <a:lnTo>
                    <a:pt x="504012" y="123786"/>
                  </a:lnTo>
                  <a:lnTo>
                    <a:pt x="511721" y="121285"/>
                  </a:lnTo>
                  <a:close/>
                </a:path>
                <a:path w="1082675" h="323850">
                  <a:moveTo>
                    <a:pt x="532345" y="114769"/>
                  </a:moveTo>
                  <a:lnTo>
                    <a:pt x="530529" y="109816"/>
                  </a:lnTo>
                  <a:lnTo>
                    <a:pt x="526897" y="110947"/>
                  </a:lnTo>
                  <a:lnTo>
                    <a:pt x="523252" y="112077"/>
                  </a:lnTo>
                  <a:lnTo>
                    <a:pt x="524598" y="117170"/>
                  </a:lnTo>
                  <a:lnTo>
                    <a:pt x="532345" y="114769"/>
                  </a:lnTo>
                  <a:close/>
                </a:path>
                <a:path w="1082675" h="323850">
                  <a:moveTo>
                    <a:pt x="552983" y="108381"/>
                  </a:moveTo>
                  <a:lnTo>
                    <a:pt x="551218" y="103416"/>
                  </a:lnTo>
                  <a:lnTo>
                    <a:pt x="547573" y="104546"/>
                  </a:lnTo>
                  <a:lnTo>
                    <a:pt x="543928" y="105676"/>
                  </a:lnTo>
                  <a:lnTo>
                    <a:pt x="545249" y="110782"/>
                  </a:lnTo>
                  <a:lnTo>
                    <a:pt x="552983" y="108381"/>
                  </a:lnTo>
                  <a:close/>
                </a:path>
                <a:path w="1082675" h="323850">
                  <a:moveTo>
                    <a:pt x="573697" y="102196"/>
                  </a:moveTo>
                  <a:lnTo>
                    <a:pt x="571969" y="97218"/>
                  </a:lnTo>
                  <a:lnTo>
                    <a:pt x="568312" y="98298"/>
                  </a:lnTo>
                  <a:lnTo>
                    <a:pt x="564654" y="99377"/>
                  </a:lnTo>
                  <a:lnTo>
                    <a:pt x="565937" y="104495"/>
                  </a:lnTo>
                  <a:lnTo>
                    <a:pt x="573697" y="102196"/>
                  </a:lnTo>
                  <a:close/>
                </a:path>
                <a:path w="1082675" h="323850">
                  <a:moveTo>
                    <a:pt x="594423" y="96050"/>
                  </a:moveTo>
                  <a:lnTo>
                    <a:pt x="592734" y="91071"/>
                  </a:lnTo>
                  <a:lnTo>
                    <a:pt x="589076" y="92151"/>
                  </a:lnTo>
                  <a:lnTo>
                    <a:pt x="585419" y="93230"/>
                  </a:lnTo>
                  <a:lnTo>
                    <a:pt x="586663" y="98348"/>
                  </a:lnTo>
                  <a:lnTo>
                    <a:pt x="594423" y="96050"/>
                  </a:lnTo>
                  <a:close/>
                </a:path>
                <a:path w="1082675" h="323850">
                  <a:moveTo>
                    <a:pt x="615226" y="90182"/>
                  </a:moveTo>
                  <a:lnTo>
                    <a:pt x="613575" y="85191"/>
                  </a:lnTo>
                  <a:lnTo>
                    <a:pt x="609904" y="86220"/>
                  </a:lnTo>
                  <a:lnTo>
                    <a:pt x="606234" y="87249"/>
                  </a:lnTo>
                  <a:lnTo>
                    <a:pt x="607441" y="92379"/>
                  </a:lnTo>
                  <a:lnTo>
                    <a:pt x="615226" y="90182"/>
                  </a:lnTo>
                  <a:close/>
                </a:path>
                <a:path w="1082675" h="323850">
                  <a:moveTo>
                    <a:pt x="636054" y="84378"/>
                  </a:moveTo>
                  <a:lnTo>
                    <a:pt x="634428" y="79375"/>
                  </a:lnTo>
                  <a:lnTo>
                    <a:pt x="630745" y="80352"/>
                  </a:lnTo>
                  <a:lnTo>
                    <a:pt x="627075" y="81381"/>
                  </a:lnTo>
                  <a:lnTo>
                    <a:pt x="628243" y="86525"/>
                  </a:lnTo>
                  <a:lnTo>
                    <a:pt x="632142" y="85432"/>
                  </a:lnTo>
                  <a:lnTo>
                    <a:pt x="636054" y="84378"/>
                  </a:lnTo>
                  <a:close/>
                </a:path>
                <a:path w="1082675" h="323850">
                  <a:moveTo>
                    <a:pt x="656920" y="78803"/>
                  </a:moveTo>
                  <a:lnTo>
                    <a:pt x="655345" y="73787"/>
                  </a:lnTo>
                  <a:lnTo>
                    <a:pt x="651662" y="74764"/>
                  </a:lnTo>
                  <a:lnTo>
                    <a:pt x="647979" y="75742"/>
                  </a:lnTo>
                  <a:lnTo>
                    <a:pt x="649097" y="80899"/>
                  </a:lnTo>
                  <a:lnTo>
                    <a:pt x="656920" y="78803"/>
                  </a:lnTo>
                  <a:close/>
                </a:path>
                <a:path w="1082675" h="323850">
                  <a:moveTo>
                    <a:pt x="677837" y="73342"/>
                  </a:moveTo>
                  <a:lnTo>
                    <a:pt x="676300" y="68313"/>
                  </a:lnTo>
                  <a:lnTo>
                    <a:pt x="672604" y="69240"/>
                  </a:lnTo>
                  <a:lnTo>
                    <a:pt x="668909" y="70167"/>
                  </a:lnTo>
                  <a:lnTo>
                    <a:pt x="669988" y="75323"/>
                  </a:lnTo>
                  <a:lnTo>
                    <a:pt x="677837" y="73342"/>
                  </a:lnTo>
                  <a:close/>
                </a:path>
                <a:path w="1082675" h="323850">
                  <a:moveTo>
                    <a:pt x="698804" y="68072"/>
                  </a:moveTo>
                  <a:lnTo>
                    <a:pt x="697306" y="63030"/>
                  </a:lnTo>
                  <a:lnTo>
                    <a:pt x="693610" y="63957"/>
                  </a:lnTo>
                  <a:lnTo>
                    <a:pt x="689914" y="64884"/>
                  </a:lnTo>
                  <a:lnTo>
                    <a:pt x="690956" y="70053"/>
                  </a:lnTo>
                  <a:lnTo>
                    <a:pt x="698804" y="68072"/>
                  </a:lnTo>
                  <a:close/>
                </a:path>
                <a:path w="1082675" h="323850">
                  <a:moveTo>
                    <a:pt x="719810" y="62992"/>
                  </a:moveTo>
                  <a:lnTo>
                    <a:pt x="718350" y="57924"/>
                  </a:lnTo>
                  <a:lnTo>
                    <a:pt x="714641" y="58801"/>
                  </a:lnTo>
                  <a:lnTo>
                    <a:pt x="710933" y="59677"/>
                  </a:lnTo>
                  <a:lnTo>
                    <a:pt x="711936" y="64846"/>
                  </a:lnTo>
                  <a:lnTo>
                    <a:pt x="719810" y="62992"/>
                  </a:lnTo>
                  <a:close/>
                </a:path>
                <a:path w="1082675" h="323850">
                  <a:moveTo>
                    <a:pt x="740841" y="58013"/>
                  </a:moveTo>
                  <a:lnTo>
                    <a:pt x="739419" y="52946"/>
                  </a:lnTo>
                  <a:lnTo>
                    <a:pt x="735711" y="53822"/>
                  </a:lnTo>
                  <a:lnTo>
                    <a:pt x="732002" y="54698"/>
                  </a:lnTo>
                  <a:lnTo>
                    <a:pt x="732955" y="59880"/>
                  </a:lnTo>
                  <a:lnTo>
                    <a:pt x="740841" y="58013"/>
                  </a:lnTo>
                  <a:close/>
                </a:path>
                <a:path w="1082675" h="323850">
                  <a:moveTo>
                    <a:pt x="761936" y="53314"/>
                  </a:moveTo>
                  <a:lnTo>
                    <a:pt x="760564" y="48221"/>
                  </a:lnTo>
                  <a:lnTo>
                    <a:pt x="756843" y="49047"/>
                  </a:lnTo>
                  <a:lnTo>
                    <a:pt x="753122" y="49872"/>
                  </a:lnTo>
                  <a:lnTo>
                    <a:pt x="754037" y="55054"/>
                  </a:lnTo>
                  <a:lnTo>
                    <a:pt x="761936" y="53314"/>
                  </a:lnTo>
                  <a:close/>
                </a:path>
                <a:path w="1082675" h="323850">
                  <a:moveTo>
                    <a:pt x="783043" y="48666"/>
                  </a:moveTo>
                  <a:lnTo>
                    <a:pt x="781710" y="43561"/>
                  </a:lnTo>
                  <a:lnTo>
                    <a:pt x="777989" y="44386"/>
                  </a:lnTo>
                  <a:lnTo>
                    <a:pt x="774268" y="45212"/>
                  </a:lnTo>
                  <a:lnTo>
                    <a:pt x="775131" y="50406"/>
                  </a:lnTo>
                  <a:lnTo>
                    <a:pt x="783043" y="48666"/>
                  </a:lnTo>
                  <a:close/>
                </a:path>
                <a:path w="1082675" h="323850">
                  <a:moveTo>
                    <a:pt x="804214" y="44348"/>
                  </a:moveTo>
                  <a:lnTo>
                    <a:pt x="802932" y="39243"/>
                  </a:lnTo>
                  <a:lnTo>
                    <a:pt x="799198" y="40005"/>
                  </a:lnTo>
                  <a:lnTo>
                    <a:pt x="795464" y="40767"/>
                  </a:lnTo>
                  <a:lnTo>
                    <a:pt x="796290" y="45974"/>
                  </a:lnTo>
                  <a:lnTo>
                    <a:pt x="804214" y="44348"/>
                  </a:lnTo>
                  <a:close/>
                </a:path>
                <a:path w="1082675" h="323850">
                  <a:moveTo>
                    <a:pt x="825411" y="40106"/>
                  </a:moveTo>
                  <a:lnTo>
                    <a:pt x="824166" y="34988"/>
                  </a:lnTo>
                  <a:lnTo>
                    <a:pt x="820420" y="35687"/>
                  </a:lnTo>
                  <a:lnTo>
                    <a:pt x="816686" y="36436"/>
                  </a:lnTo>
                  <a:lnTo>
                    <a:pt x="817460" y="41643"/>
                  </a:lnTo>
                  <a:lnTo>
                    <a:pt x="821423" y="40855"/>
                  </a:lnTo>
                  <a:lnTo>
                    <a:pt x="825411" y="40106"/>
                  </a:lnTo>
                  <a:close/>
                </a:path>
                <a:path w="1082675" h="323850">
                  <a:moveTo>
                    <a:pt x="846645" y="36131"/>
                  </a:moveTo>
                  <a:lnTo>
                    <a:pt x="845451" y="31000"/>
                  </a:lnTo>
                  <a:lnTo>
                    <a:pt x="841705" y="31699"/>
                  </a:lnTo>
                  <a:lnTo>
                    <a:pt x="837958" y="32397"/>
                  </a:lnTo>
                  <a:lnTo>
                    <a:pt x="838695" y="37617"/>
                  </a:lnTo>
                  <a:lnTo>
                    <a:pt x="846645" y="36131"/>
                  </a:lnTo>
                  <a:close/>
                </a:path>
                <a:path w="1082675" h="323850">
                  <a:moveTo>
                    <a:pt x="867918" y="32296"/>
                  </a:moveTo>
                  <a:lnTo>
                    <a:pt x="866775" y="27152"/>
                  </a:lnTo>
                  <a:lnTo>
                    <a:pt x="863015" y="27787"/>
                  </a:lnTo>
                  <a:lnTo>
                    <a:pt x="859256" y="28422"/>
                  </a:lnTo>
                  <a:lnTo>
                    <a:pt x="859942" y="33655"/>
                  </a:lnTo>
                  <a:lnTo>
                    <a:pt x="867918" y="32296"/>
                  </a:lnTo>
                  <a:close/>
                </a:path>
                <a:path w="1082675" h="323850">
                  <a:moveTo>
                    <a:pt x="889228" y="28663"/>
                  </a:moveTo>
                  <a:lnTo>
                    <a:pt x="888123" y="23520"/>
                  </a:lnTo>
                  <a:lnTo>
                    <a:pt x="884364" y="24155"/>
                  </a:lnTo>
                  <a:lnTo>
                    <a:pt x="880605" y="24790"/>
                  </a:lnTo>
                  <a:lnTo>
                    <a:pt x="881240" y="30022"/>
                  </a:lnTo>
                  <a:lnTo>
                    <a:pt x="889228" y="28663"/>
                  </a:lnTo>
                  <a:close/>
                </a:path>
                <a:path w="1082675" h="323850">
                  <a:moveTo>
                    <a:pt x="910564" y="25247"/>
                  </a:moveTo>
                  <a:lnTo>
                    <a:pt x="909510" y="20091"/>
                  </a:lnTo>
                  <a:lnTo>
                    <a:pt x="905738" y="20662"/>
                  </a:lnTo>
                  <a:lnTo>
                    <a:pt x="901966" y="21234"/>
                  </a:lnTo>
                  <a:lnTo>
                    <a:pt x="902563" y="26479"/>
                  </a:lnTo>
                  <a:lnTo>
                    <a:pt x="910564" y="25247"/>
                  </a:lnTo>
                  <a:close/>
                </a:path>
                <a:path w="1082675" h="323850">
                  <a:moveTo>
                    <a:pt x="931926" y="21996"/>
                  </a:moveTo>
                  <a:lnTo>
                    <a:pt x="930922" y="16827"/>
                  </a:lnTo>
                  <a:lnTo>
                    <a:pt x="927150" y="17399"/>
                  </a:lnTo>
                  <a:lnTo>
                    <a:pt x="923378" y="17970"/>
                  </a:lnTo>
                  <a:lnTo>
                    <a:pt x="923925" y="23215"/>
                  </a:lnTo>
                  <a:lnTo>
                    <a:pt x="931926" y="21996"/>
                  </a:lnTo>
                  <a:close/>
                </a:path>
                <a:path w="1082675" h="323850">
                  <a:moveTo>
                    <a:pt x="953325" y="19011"/>
                  </a:moveTo>
                  <a:lnTo>
                    <a:pt x="952360" y="13830"/>
                  </a:lnTo>
                  <a:lnTo>
                    <a:pt x="948588" y="14338"/>
                  </a:lnTo>
                  <a:lnTo>
                    <a:pt x="944816" y="14846"/>
                  </a:lnTo>
                  <a:lnTo>
                    <a:pt x="945299" y="20091"/>
                  </a:lnTo>
                  <a:lnTo>
                    <a:pt x="953325" y="19011"/>
                  </a:lnTo>
                  <a:close/>
                </a:path>
                <a:path w="1082675" h="323850">
                  <a:moveTo>
                    <a:pt x="974737" y="16116"/>
                  </a:moveTo>
                  <a:lnTo>
                    <a:pt x="973823" y="10934"/>
                  </a:lnTo>
                  <a:lnTo>
                    <a:pt x="970051" y="11442"/>
                  </a:lnTo>
                  <a:lnTo>
                    <a:pt x="966279" y="11950"/>
                  </a:lnTo>
                  <a:lnTo>
                    <a:pt x="966711" y="17208"/>
                  </a:lnTo>
                  <a:lnTo>
                    <a:pt x="974737" y="16116"/>
                  </a:lnTo>
                  <a:close/>
                </a:path>
                <a:path w="1082675" h="323850">
                  <a:moveTo>
                    <a:pt x="996188" y="13576"/>
                  </a:moveTo>
                  <a:lnTo>
                    <a:pt x="995337" y="8382"/>
                  </a:lnTo>
                  <a:lnTo>
                    <a:pt x="991552" y="8826"/>
                  </a:lnTo>
                  <a:lnTo>
                    <a:pt x="987767" y="9271"/>
                  </a:lnTo>
                  <a:lnTo>
                    <a:pt x="988148" y="14528"/>
                  </a:lnTo>
                  <a:lnTo>
                    <a:pt x="996188" y="13576"/>
                  </a:lnTo>
                  <a:close/>
                </a:path>
                <a:path w="1082675" h="323850">
                  <a:moveTo>
                    <a:pt x="1017651" y="11087"/>
                  </a:moveTo>
                  <a:lnTo>
                    <a:pt x="1016850" y="5880"/>
                  </a:lnTo>
                  <a:lnTo>
                    <a:pt x="1013066" y="6311"/>
                  </a:lnTo>
                  <a:lnTo>
                    <a:pt x="1009281" y="6756"/>
                  </a:lnTo>
                  <a:lnTo>
                    <a:pt x="1009611" y="12014"/>
                  </a:lnTo>
                  <a:lnTo>
                    <a:pt x="1017651" y="11087"/>
                  </a:lnTo>
                  <a:close/>
                </a:path>
                <a:path w="1082675" h="323850">
                  <a:moveTo>
                    <a:pt x="1039164" y="8978"/>
                  </a:moveTo>
                  <a:lnTo>
                    <a:pt x="1038415" y="3771"/>
                  </a:lnTo>
                  <a:lnTo>
                    <a:pt x="1034618" y="4140"/>
                  </a:lnTo>
                  <a:lnTo>
                    <a:pt x="1030820" y="4508"/>
                  </a:lnTo>
                  <a:lnTo>
                    <a:pt x="1031113" y="9779"/>
                  </a:lnTo>
                  <a:lnTo>
                    <a:pt x="1039164" y="8978"/>
                  </a:lnTo>
                  <a:close/>
                </a:path>
                <a:path w="1082675" h="323850">
                  <a:moveTo>
                    <a:pt x="1060678" y="6946"/>
                  </a:moveTo>
                  <a:lnTo>
                    <a:pt x="1059980" y="1727"/>
                  </a:lnTo>
                  <a:lnTo>
                    <a:pt x="1056182" y="2032"/>
                  </a:lnTo>
                  <a:lnTo>
                    <a:pt x="1052385" y="2374"/>
                  </a:lnTo>
                  <a:lnTo>
                    <a:pt x="1052614" y="7632"/>
                  </a:lnTo>
                  <a:lnTo>
                    <a:pt x="1056652" y="7277"/>
                  </a:lnTo>
                  <a:lnTo>
                    <a:pt x="1060678" y="6946"/>
                  </a:lnTo>
                  <a:close/>
                </a:path>
                <a:path w="1082675" h="323850">
                  <a:moveTo>
                    <a:pt x="1082217" y="5232"/>
                  </a:moveTo>
                  <a:lnTo>
                    <a:pt x="1081570" y="0"/>
                  </a:lnTo>
                  <a:lnTo>
                    <a:pt x="1077772" y="304"/>
                  </a:lnTo>
                  <a:lnTo>
                    <a:pt x="1073975" y="609"/>
                  </a:lnTo>
                  <a:lnTo>
                    <a:pt x="1074153" y="5880"/>
                  </a:lnTo>
                  <a:lnTo>
                    <a:pt x="1082217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 descr=""/>
            <p:cNvSpPr/>
            <p:nvPr/>
          </p:nvSpPr>
          <p:spPr>
            <a:xfrm>
              <a:off x="5111280" y="5439767"/>
              <a:ext cx="289560" cy="0"/>
            </a:xfrm>
            <a:custGeom>
              <a:avLst/>
              <a:gdLst/>
              <a:ahLst/>
              <a:cxnLst/>
              <a:rect l="l" t="t" r="r" b="b"/>
              <a:pathLst>
                <a:path w="289560" h="0">
                  <a:moveTo>
                    <a:pt x="0" y="0"/>
                  </a:moveTo>
                  <a:lnTo>
                    <a:pt x="289011" y="0"/>
                  </a:lnTo>
                </a:path>
              </a:pathLst>
            </a:custGeom>
            <a:ln w="1046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 descr=""/>
            <p:cNvSpPr/>
            <p:nvPr/>
          </p:nvSpPr>
          <p:spPr>
            <a:xfrm>
              <a:off x="805992" y="5333948"/>
              <a:ext cx="4745355" cy="821690"/>
            </a:xfrm>
            <a:custGeom>
              <a:avLst/>
              <a:gdLst/>
              <a:ahLst/>
              <a:cxnLst/>
              <a:rect l="l" t="t" r="r" b="b"/>
              <a:pathLst>
                <a:path w="4745355" h="821689">
                  <a:moveTo>
                    <a:pt x="9156" y="5588"/>
                  </a:moveTo>
                  <a:lnTo>
                    <a:pt x="6604" y="2794"/>
                  </a:lnTo>
                  <a:lnTo>
                    <a:pt x="4051" y="0"/>
                  </a:lnTo>
                  <a:lnTo>
                    <a:pt x="0" y="3365"/>
                  </a:lnTo>
                  <a:lnTo>
                    <a:pt x="5448" y="9334"/>
                  </a:lnTo>
                  <a:lnTo>
                    <a:pt x="9156" y="5588"/>
                  </a:lnTo>
                  <a:close/>
                </a:path>
                <a:path w="4745355" h="821689">
                  <a:moveTo>
                    <a:pt x="23710" y="21513"/>
                  </a:moveTo>
                  <a:lnTo>
                    <a:pt x="21145" y="18719"/>
                  </a:lnTo>
                  <a:lnTo>
                    <a:pt x="18592" y="15925"/>
                  </a:lnTo>
                  <a:lnTo>
                    <a:pt x="14554" y="19304"/>
                  </a:lnTo>
                  <a:lnTo>
                    <a:pt x="20027" y="25260"/>
                  </a:lnTo>
                  <a:lnTo>
                    <a:pt x="23710" y="21513"/>
                  </a:lnTo>
                  <a:close/>
                </a:path>
                <a:path w="4745355" h="821689">
                  <a:moveTo>
                    <a:pt x="38468" y="37236"/>
                  </a:moveTo>
                  <a:lnTo>
                    <a:pt x="35877" y="34467"/>
                  </a:lnTo>
                  <a:lnTo>
                    <a:pt x="33286" y="31699"/>
                  </a:lnTo>
                  <a:lnTo>
                    <a:pt x="29260" y="35102"/>
                  </a:lnTo>
                  <a:lnTo>
                    <a:pt x="34785" y="41008"/>
                  </a:lnTo>
                  <a:lnTo>
                    <a:pt x="38468" y="37236"/>
                  </a:lnTo>
                  <a:close/>
                </a:path>
                <a:path w="4745355" h="821689">
                  <a:moveTo>
                    <a:pt x="53200" y="52971"/>
                  </a:moveTo>
                  <a:lnTo>
                    <a:pt x="50609" y="50203"/>
                  </a:lnTo>
                  <a:lnTo>
                    <a:pt x="48018" y="47434"/>
                  </a:lnTo>
                  <a:lnTo>
                    <a:pt x="44005" y="50850"/>
                  </a:lnTo>
                  <a:lnTo>
                    <a:pt x="49542" y="56756"/>
                  </a:lnTo>
                  <a:lnTo>
                    <a:pt x="53200" y="52971"/>
                  </a:lnTo>
                  <a:close/>
                </a:path>
                <a:path w="4745355" h="821689">
                  <a:moveTo>
                    <a:pt x="67932" y="68707"/>
                  </a:moveTo>
                  <a:lnTo>
                    <a:pt x="65341" y="65938"/>
                  </a:lnTo>
                  <a:lnTo>
                    <a:pt x="62750" y="63169"/>
                  </a:lnTo>
                  <a:lnTo>
                    <a:pt x="58750" y="66598"/>
                  </a:lnTo>
                  <a:lnTo>
                    <a:pt x="64287" y="72504"/>
                  </a:lnTo>
                  <a:lnTo>
                    <a:pt x="67932" y="68707"/>
                  </a:lnTo>
                  <a:close/>
                </a:path>
                <a:path w="4745355" h="821689">
                  <a:moveTo>
                    <a:pt x="82867" y="84264"/>
                  </a:moveTo>
                  <a:lnTo>
                    <a:pt x="80238" y="81534"/>
                  </a:lnTo>
                  <a:lnTo>
                    <a:pt x="77609" y="78803"/>
                  </a:lnTo>
                  <a:lnTo>
                    <a:pt x="73634" y="82245"/>
                  </a:lnTo>
                  <a:lnTo>
                    <a:pt x="79235" y="88087"/>
                  </a:lnTo>
                  <a:lnTo>
                    <a:pt x="82867" y="84264"/>
                  </a:lnTo>
                  <a:close/>
                </a:path>
                <a:path w="4745355" h="821689">
                  <a:moveTo>
                    <a:pt x="97790" y="99822"/>
                  </a:moveTo>
                  <a:lnTo>
                    <a:pt x="95161" y="97091"/>
                  </a:lnTo>
                  <a:lnTo>
                    <a:pt x="92532" y="94361"/>
                  </a:lnTo>
                  <a:lnTo>
                    <a:pt x="88569" y="97828"/>
                  </a:lnTo>
                  <a:lnTo>
                    <a:pt x="94170" y="103657"/>
                  </a:lnTo>
                  <a:lnTo>
                    <a:pt x="97790" y="99822"/>
                  </a:lnTo>
                  <a:close/>
                </a:path>
                <a:path w="4745355" h="821689">
                  <a:moveTo>
                    <a:pt x="112725" y="115379"/>
                  </a:moveTo>
                  <a:lnTo>
                    <a:pt x="110096" y="112649"/>
                  </a:lnTo>
                  <a:lnTo>
                    <a:pt x="107467" y="109918"/>
                  </a:lnTo>
                  <a:lnTo>
                    <a:pt x="103517" y="113398"/>
                  </a:lnTo>
                  <a:lnTo>
                    <a:pt x="109118" y="119227"/>
                  </a:lnTo>
                  <a:lnTo>
                    <a:pt x="112725" y="115379"/>
                  </a:lnTo>
                  <a:close/>
                </a:path>
                <a:path w="4745355" h="821689">
                  <a:moveTo>
                    <a:pt x="127838" y="130759"/>
                  </a:moveTo>
                  <a:lnTo>
                    <a:pt x="125171" y="128054"/>
                  </a:lnTo>
                  <a:lnTo>
                    <a:pt x="122504" y="125349"/>
                  </a:lnTo>
                  <a:lnTo>
                    <a:pt x="118567" y="128854"/>
                  </a:lnTo>
                  <a:lnTo>
                    <a:pt x="124244" y="134620"/>
                  </a:lnTo>
                  <a:lnTo>
                    <a:pt x="127838" y="130759"/>
                  </a:lnTo>
                  <a:close/>
                </a:path>
                <a:path w="4745355" h="821689">
                  <a:moveTo>
                    <a:pt x="142963" y="146126"/>
                  </a:moveTo>
                  <a:lnTo>
                    <a:pt x="140296" y="143421"/>
                  </a:lnTo>
                  <a:lnTo>
                    <a:pt x="137642" y="140716"/>
                  </a:lnTo>
                  <a:lnTo>
                    <a:pt x="133718" y="144233"/>
                  </a:lnTo>
                  <a:lnTo>
                    <a:pt x="139395" y="149999"/>
                  </a:lnTo>
                  <a:lnTo>
                    <a:pt x="142963" y="146126"/>
                  </a:lnTo>
                  <a:close/>
                </a:path>
                <a:path w="4745355" h="821689">
                  <a:moveTo>
                    <a:pt x="158102" y="161480"/>
                  </a:moveTo>
                  <a:lnTo>
                    <a:pt x="155435" y="158775"/>
                  </a:lnTo>
                  <a:lnTo>
                    <a:pt x="152768" y="156070"/>
                  </a:lnTo>
                  <a:lnTo>
                    <a:pt x="148869" y="159613"/>
                  </a:lnTo>
                  <a:lnTo>
                    <a:pt x="154546" y="165366"/>
                  </a:lnTo>
                  <a:lnTo>
                    <a:pt x="158102" y="161480"/>
                  </a:lnTo>
                  <a:close/>
                </a:path>
                <a:path w="4745355" h="821689">
                  <a:moveTo>
                    <a:pt x="173393" y="176657"/>
                  </a:moveTo>
                  <a:lnTo>
                    <a:pt x="170700" y="173990"/>
                  </a:lnTo>
                  <a:lnTo>
                    <a:pt x="168008" y="171323"/>
                  </a:lnTo>
                  <a:lnTo>
                    <a:pt x="164109" y="174879"/>
                  </a:lnTo>
                  <a:lnTo>
                    <a:pt x="169862" y="180568"/>
                  </a:lnTo>
                  <a:lnTo>
                    <a:pt x="173393" y="176657"/>
                  </a:lnTo>
                  <a:close/>
                </a:path>
                <a:path w="4745355" h="821689">
                  <a:moveTo>
                    <a:pt x="188734" y="191808"/>
                  </a:moveTo>
                  <a:lnTo>
                    <a:pt x="186042" y="189141"/>
                  </a:lnTo>
                  <a:lnTo>
                    <a:pt x="183349" y="186474"/>
                  </a:lnTo>
                  <a:lnTo>
                    <a:pt x="179476" y="190042"/>
                  </a:lnTo>
                  <a:lnTo>
                    <a:pt x="185229" y="195732"/>
                  </a:lnTo>
                  <a:lnTo>
                    <a:pt x="188734" y="191808"/>
                  </a:lnTo>
                  <a:close/>
                </a:path>
                <a:path w="4745355" h="821689">
                  <a:moveTo>
                    <a:pt x="204063" y="206959"/>
                  </a:moveTo>
                  <a:lnTo>
                    <a:pt x="201371" y="204292"/>
                  </a:lnTo>
                  <a:lnTo>
                    <a:pt x="198678" y="201625"/>
                  </a:lnTo>
                  <a:lnTo>
                    <a:pt x="194818" y="205219"/>
                  </a:lnTo>
                  <a:lnTo>
                    <a:pt x="200571" y="210896"/>
                  </a:lnTo>
                  <a:lnTo>
                    <a:pt x="204063" y="206959"/>
                  </a:lnTo>
                  <a:close/>
                </a:path>
                <a:path w="4745355" h="821689">
                  <a:moveTo>
                    <a:pt x="219595" y="221919"/>
                  </a:moveTo>
                  <a:lnTo>
                    <a:pt x="216865" y="219290"/>
                  </a:lnTo>
                  <a:lnTo>
                    <a:pt x="214134" y="216662"/>
                  </a:lnTo>
                  <a:lnTo>
                    <a:pt x="210286" y="220268"/>
                  </a:lnTo>
                  <a:lnTo>
                    <a:pt x="216115" y="225869"/>
                  </a:lnTo>
                  <a:lnTo>
                    <a:pt x="219595" y="221919"/>
                  </a:lnTo>
                  <a:close/>
                </a:path>
                <a:path w="4745355" h="821689">
                  <a:moveTo>
                    <a:pt x="235140" y="236867"/>
                  </a:moveTo>
                  <a:lnTo>
                    <a:pt x="232410" y="234238"/>
                  </a:lnTo>
                  <a:lnTo>
                    <a:pt x="229679" y="231609"/>
                  </a:lnTo>
                  <a:lnTo>
                    <a:pt x="225856" y="235229"/>
                  </a:lnTo>
                  <a:lnTo>
                    <a:pt x="231686" y="240842"/>
                  </a:lnTo>
                  <a:lnTo>
                    <a:pt x="235140" y="236867"/>
                  </a:lnTo>
                  <a:close/>
                </a:path>
                <a:path w="4745355" h="821689">
                  <a:moveTo>
                    <a:pt x="250672" y="251802"/>
                  </a:moveTo>
                  <a:lnTo>
                    <a:pt x="247942" y="249174"/>
                  </a:lnTo>
                  <a:lnTo>
                    <a:pt x="245211" y="246545"/>
                  </a:lnTo>
                  <a:lnTo>
                    <a:pt x="241401" y="250190"/>
                  </a:lnTo>
                  <a:lnTo>
                    <a:pt x="247243" y="255790"/>
                  </a:lnTo>
                  <a:lnTo>
                    <a:pt x="250672" y="251802"/>
                  </a:lnTo>
                  <a:close/>
                </a:path>
                <a:path w="4745355" h="821689">
                  <a:moveTo>
                    <a:pt x="266446" y="266509"/>
                  </a:moveTo>
                  <a:lnTo>
                    <a:pt x="263677" y="263918"/>
                  </a:lnTo>
                  <a:lnTo>
                    <a:pt x="260908" y="261327"/>
                  </a:lnTo>
                  <a:lnTo>
                    <a:pt x="257124" y="264998"/>
                  </a:lnTo>
                  <a:lnTo>
                    <a:pt x="263029" y="270522"/>
                  </a:lnTo>
                  <a:lnTo>
                    <a:pt x="266446" y="266509"/>
                  </a:lnTo>
                  <a:close/>
                </a:path>
                <a:path w="4745355" h="821689">
                  <a:moveTo>
                    <a:pt x="282194" y="281228"/>
                  </a:moveTo>
                  <a:lnTo>
                    <a:pt x="279425" y="278638"/>
                  </a:lnTo>
                  <a:lnTo>
                    <a:pt x="276656" y="276047"/>
                  </a:lnTo>
                  <a:lnTo>
                    <a:pt x="272884" y="279730"/>
                  </a:lnTo>
                  <a:lnTo>
                    <a:pt x="278803" y="285254"/>
                  </a:lnTo>
                  <a:lnTo>
                    <a:pt x="282194" y="281228"/>
                  </a:lnTo>
                  <a:close/>
                </a:path>
                <a:path w="4745355" h="821689">
                  <a:moveTo>
                    <a:pt x="297992" y="295897"/>
                  </a:moveTo>
                  <a:lnTo>
                    <a:pt x="295186" y="293344"/>
                  </a:lnTo>
                  <a:lnTo>
                    <a:pt x="292392" y="290779"/>
                  </a:lnTo>
                  <a:lnTo>
                    <a:pt x="288645" y="294474"/>
                  </a:lnTo>
                  <a:lnTo>
                    <a:pt x="291617" y="297218"/>
                  </a:lnTo>
                  <a:lnTo>
                    <a:pt x="294614" y="299935"/>
                  </a:lnTo>
                  <a:lnTo>
                    <a:pt x="297992" y="295897"/>
                  </a:lnTo>
                  <a:close/>
                </a:path>
                <a:path w="4745355" h="821689">
                  <a:moveTo>
                    <a:pt x="313956" y="310388"/>
                  </a:moveTo>
                  <a:lnTo>
                    <a:pt x="311150" y="307835"/>
                  </a:lnTo>
                  <a:lnTo>
                    <a:pt x="308343" y="305282"/>
                  </a:lnTo>
                  <a:lnTo>
                    <a:pt x="304609" y="309003"/>
                  </a:lnTo>
                  <a:lnTo>
                    <a:pt x="310603" y="314452"/>
                  </a:lnTo>
                  <a:lnTo>
                    <a:pt x="313956" y="310388"/>
                  </a:lnTo>
                  <a:close/>
                </a:path>
                <a:path w="4745355" h="821689">
                  <a:moveTo>
                    <a:pt x="329920" y="324866"/>
                  </a:moveTo>
                  <a:lnTo>
                    <a:pt x="327113" y="322313"/>
                  </a:lnTo>
                  <a:lnTo>
                    <a:pt x="324307" y="319760"/>
                  </a:lnTo>
                  <a:lnTo>
                    <a:pt x="320598" y="323507"/>
                  </a:lnTo>
                  <a:lnTo>
                    <a:pt x="326593" y="328942"/>
                  </a:lnTo>
                  <a:lnTo>
                    <a:pt x="329920" y="324866"/>
                  </a:lnTo>
                  <a:close/>
                </a:path>
                <a:path w="4745355" h="821689">
                  <a:moveTo>
                    <a:pt x="345986" y="339229"/>
                  </a:moveTo>
                  <a:lnTo>
                    <a:pt x="343141" y="336727"/>
                  </a:lnTo>
                  <a:lnTo>
                    <a:pt x="340296" y="334225"/>
                  </a:lnTo>
                  <a:lnTo>
                    <a:pt x="336600" y="337985"/>
                  </a:lnTo>
                  <a:lnTo>
                    <a:pt x="342684" y="343331"/>
                  </a:lnTo>
                  <a:lnTo>
                    <a:pt x="345986" y="339229"/>
                  </a:lnTo>
                  <a:close/>
                </a:path>
                <a:path w="4745355" h="821689">
                  <a:moveTo>
                    <a:pt x="362178" y="353466"/>
                  </a:moveTo>
                  <a:lnTo>
                    <a:pt x="359333" y="350964"/>
                  </a:lnTo>
                  <a:lnTo>
                    <a:pt x="356489" y="348462"/>
                  </a:lnTo>
                  <a:lnTo>
                    <a:pt x="352818" y="352247"/>
                  </a:lnTo>
                  <a:lnTo>
                    <a:pt x="358889" y="357581"/>
                  </a:lnTo>
                  <a:lnTo>
                    <a:pt x="362178" y="353466"/>
                  </a:lnTo>
                  <a:close/>
                </a:path>
                <a:path w="4745355" h="821689">
                  <a:moveTo>
                    <a:pt x="378358" y="367715"/>
                  </a:moveTo>
                  <a:lnTo>
                    <a:pt x="375513" y="365213"/>
                  </a:lnTo>
                  <a:lnTo>
                    <a:pt x="372668" y="362712"/>
                  </a:lnTo>
                  <a:lnTo>
                    <a:pt x="369023" y="366509"/>
                  </a:lnTo>
                  <a:lnTo>
                    <a:pt x="375094" y="371856"/>
                  </a:lnTo>
                  <a:lnTo>
                    <a:pt x="378358" y="367715"/>
                  </a:lnTo>
                  <a:close/>
                </a:path>
                <a:path w="4745355" h="821689">
                  <a:moveTo>
                    <a:pt x="394703" y="381762"/>
                  </a:moveTo>
                  <a:lnTo>
                    <a:pt x="391820" y="379298"/>
                  </a:lnTo>
                  <a:lnTo>
                    <a:pt x="388937" y="376834"/>
                  </a:lnTo>
                  <a:lnTo>
                    <a:pt x="385305" y="380657"/>
                  </a:lnTo>
                  <a:lnTo>
                    <a:pt x="391464" y="385914"/>
                  </a:lnTo>
                  <a:lnTo>
                    <a:pt x="394703" y="381762"/>
                  </a:lnTo>
                  <a:close/>
                </a:path>
                <a:path w="4745355" h="821689">
                  <a:moveTo>
                    <a:pt x="411111" y="395744"/>
                  </a:moveTo>
                  <a:lnTo>
                    <a:pt x="408228" y="393280"/>
                  </a:lnTo>
                  <a:lnTo>
                    <a:pt x="405345" y="390817"/>
                  </a:lnTo>
                  <a:lnTo>
                    <a:pt x="401739" y="394665"/>
                  </a:lnTo>
                  <a:lnTo>
                    <a:pt x="407898" y="399923"/>
                  </a:lnTo>
                  <a:lnTo>
                    <a:pt x="411111" y="395744"/>
                  </a:lnTo>
                  <a:close/>
                </a:path>
                <a:path w="4745355" h="821689">
                  <a:moveTo>
                    <a:pt x="427532" y="409702"/>
                  </a:moveTo>
                  <a:lnTo>
                    <a:pt x="424624" y="407276"/>
                  </a:lnTo>
                  <a:lnTo>
                    <a:pt x="421741" y="404812"/>
                  </a:lnTo>
                  <a:lnTo>
                    <a:pt x="418160" y="408686"/>
                  </a:lnTo>
                  <a:lnTo>
                    <a:pt x="421246" y="411302"/>
                  </a:lnTo>
                  <a:lnTo>
                    <a:pt x="424345" y="413893"/>
                  </a:lnTo>
                  <a:lnTo>
                    <a:pt x="427532" y="409702"/>
                  </a:lnTo>
                  <a:close/>
                </a:path>
                <a:path w="4745355" h="821689">
                  <a:moveTo>
                    <a:pt x="444157" y="423418"/>
                  </a:moveTo>
                  <a:lnTo>
                    <a:pt x="441236" y="421005"/>
                  </a:lnTo>
                  <a:lnTo>
                    <a:pt x="438315" y="418592"/>
                  </a:lnTo>
                  <a:lnTo>
                    <a:pt x="434759" y="422478"/>
                  </a:lnTo>
                  <a:lnTo>
                    <a:pt x="440994" y="427634"/>
                  </a:lnTo>
                  <a:lnTo>
                    <a:pt x="444157" y="423418"/>
                  </a:lnTo>
                  <a:close/>
                </a:path>
                <a:path w="4745355" h="821689">
                  <a:moveTo>
                    <a:pt x="460781" y="437134"/>
                  </a:moveTo>
                  <a:lnTo>
                    <a:pt x="457860" y="434721"/>
                  </a:lnTo>
                  <a:lnTo>
                    <a:pt x="454939" y="432308"/>
                  </a:lnTo>
                  <a:lnTo>
                    <a:pt x="451408" y="436219"/>
                  </a:lnTo>
                  <a:lnTo>
                    <a:pt x="457644" y="441375"/>
                  </a:lnTo>
                  <a:lnTo>
                    <a:pt x="460781" y="437134"/>
                  </a:lnTo>
                  <a:close/>
                </a:path>
                <a:path w="4745355" h="821689">
                  <a:moveTo>
                    <a:pt x="477532" y="450710"/>
                  </a:moveTo>
                  <a:lnTo>
                    <a:pt x="474573" y="448348"/>
                  </a:lnTo>
                  <a:lnTo>
                    <a:pt x="471614" y="445985"/>
                  </a:lnTo>
                  <a:lnTo>
                    <a:pt x="468109" y="449922"/>
                  </a:lnTo>
                  <a:lnTo>
                    <a:pt x="474433" y="454964"/>
                  </a:lnTo>
                  <a:lnTo>
                    <a:pt x="477532" y="450710"/>
                  </a:lnTo>
                  <a:close/>
                </a:path>
                <a:path w="4745355" h="821689">
                  <a:moveTo>
                    <a:pt x="494385" y="464146"/>
                  </a:moveTo>
                  <a:lnTo>
                    <a:pt x="491426" y="461784"/>
                  </a:lnTo>
                  <a:lnTo>
                    <a:pt x="488467" y="459422"/>
                  </a:lnTo>
                  <a:lnTo>
                    <a:pt x="484987" y="463372"/>
                  </a:lnTo>
                  <a:lnTo>
                    <a:pt x="491312" y="468426"/>
                  </a:lnTo>
                  <a:lnTo>
                    <a:pt x="494385" y="464146"/>
                  </a:lnTo>
                  <a:close/>
                </a:path>
                <a:path w="4745355" h="821689">
                  <a:moveTo>
                    <a:pt x="511225" y="477596"/>
                  </a:moveTo>
                  <a:lnTo>
                    <a:pt x="508266" y="475234"/>
                  </a:lnTo>
                  <a:lnTo>
                    <a:pt x="505307" y="472871"/>
                  </a:lnTo>
                  <a:lnTo>
                    <a:pt x="501853" y="476846"/>
                  </a:lnTo>
                  <a:lnTo>
                    <a:pt x="508177" y="481901"/>
                  </a:lnTo>
                  <a:lnTo>
                    <a:pt x="511225" y="477596"/>
                  </a:lnTo>
                  <a:close/>
                </a:path>
                <a:path w="4745355" h="821689">
                  <a:moveTo>
                    <a:pt x="528307" y="490740"/>
                  </a:moveTo>
                  <a:lnTo>
                    <a:pt x="525310" y="488429"/>
                  </a:lnTo>
                  <a:lnTo>
                    <a:pt x="522312" y="486117"/>
                  </a:lnTo>
                  <a:lnTo>
                    <a:pt x="518883" y="490118"/>
                  </a:lnTo>
                  <a:lnTo>
                    <a:pt x="525297" y="495058"/>
                  </a:lnTo>
                  <a:lnTo>
                    <a:pt x="528307" y="490740"/>
                  </a:lnTo>
                  <a:close/>
                </a:path>
                <a:path w="4745355" h="821689">
                  <a:moveTo>
                    <a:pt x="545376" y="503897"/>
                  </a:moveTo>
                  <a:lnTo>
                    <a:pt x="542378" y="501586"/>
                  </a:lnTo>
                  <a:lnTo>
                    <a:pt x="539381" y="499275"/>
                  </a:lnTo>
                  <a:lnTo>
                    <a:pt x="535978" y="503301"/>
                  </a:lnTo>
                  <a:lnTo>
                    <a:pt x="542391" y="508241"/>
                  </a:lnTo>
                  <a:lnTo>
                    <a:pt x="545376" y="503897"/>
                  </a:lnTo>
                  <a:close/>
                </a:path>
                <a:path w="4745355" h="821689">
                  <a:moveTo>
                    <a:pt x="562571" y="516890"/>
                  </a:moveTo>
                  <a:lnTo>
                    <a:pt x="559536" y="514629"/>
                  </a:lnTo>
                  <a:lnTo>
                    <a:pt x="556501" y="512368"/>
                  </a:lnTo>
                  <a:lnTo>
                    <a:pt x="553123" y="516420"/>
                  </a:lnTo>
                  <a:lnTo>
                    <a:pt x="559625" y="521246"/>
                  </a:lnTo>
                  <a:lnTo>
                    <a:pt x="562571" y="516890"/>
                  </a:lnTo>
                  <a:close/>
                </a:path>
                <a:path w="4745355" h="821689">
                  <a:moveTo>
                    <a:pt x="579869" y="529742"/>
                  </a:moveTo>
                  <a:lnTo>
                    <a:pt x="576834" y="527481"/>
                  </a:lnTo>
                  <a:lnTo>
                    <a:pt x="573786" y="525221"/>
                  </a:lnTo>
                  <a:lnTo>
                    <a:pt x="570445" y="529297"/>
                  </a:lnTo>
                  <a:lnTo>
                    <a:pt x="576948" y="534123"/>
                  </a:lnTo>
                  <a:lnTo>
                    <a:pt x="579869" y="529742"/>
                  </a:lnTo>
                  <a:close/>
                </a:path>
                <a:path w="4745355" h="821689">
                  <a:moveTo>
                    <a:pt x="597192" y="542556"/>
                  </a:moveTo>
                  <a:lnTo>
                    <a:pt x="594131" y="540334"/>
                  </a:lnTo>
                  <a:lnTo>
                    <a:pt x="591096" y="538073"/>
                  </a:lnTo>
                  <a:lnTo>
                    <a:pt x="587781" y="542175"/>
                  </a:lnTo>
                  <a:lnTo>
                    <a:pt x="591032" y="544588"/>
                  </a:lnTo>
                  <a:lnTo>
                    <a:pt x="594309" y="546963"/>
                  </a:lnTo>
                  <a:lnTo>
                    <a:pt x="597192" y="542556"/>
                  </a:lnTo>
                  <a:close/>
                </a:path>
                <a:path w="4745355" h="821689">
                  <a:moveTo>
                    <a:pt x="614743" y="555091"/>
                  </a:moveTo>
                  <a:lnTo>
                    <a:pt x="611657" y="552881"/>
                  </a:lnTo>
                  <a:lnTo>
                    <a:pt x="608571" y="550672"/>
                  </a:lnTo>
                  <a:lnTo>
                    <a:pt x="605294" y="554799"/>
                  </a:lnTo>
                  <a:lnTo>
                    <a:pt x="611873" y="559511"/>
                  </a:lnTo>
                  <a:lnTo>
                    <a:pt x="614743" y="555091"/>
                  </a:lnTo>
                  <a:close/>
                </a:path>
                <a:path w="4745355" h="821689">
                  <a:moveTo>
                    <a:pt x="632269" y="567639"/>
                  </a:moveTo>
                  <a:lnTo>
                    <a:pt x="629183" y="565429"/>
                  </a:lnTo>
                  <a:lnTo>
                    <a:pt x="626097" y="563219"/>
                  </a:lnTo>
                  <a:lnTo>
                    <a:pt x="622858" y="567372"/>
                  </a:lnTo>
                  <a:lnTo>
                    <a:pt x="629437" y="572084"/>
                  </a:lnTo>
                  <a:lnTo>
                    <a:pt x="632269" y="567639"/>
                  </a:lnTo>
                  <a:close/>
                </a:path>
                <a:path w="4745355" h="821689">
                  <a:moveTo>
                    <a:pt x="649960" y="579920"/>
                  </a:moveTo>
                  <a:lnTo>
                    <a:pt x="646836" y="577773"/>
                  </a:lnTo>
                  <a:lnTo>
                    <a:pt x="643712" y="575627"/>
                  </a:lnTo>
                  <a:lnTo>
                    <a:pt x="640499" y="579805"/>
                  </a:lnTo>
                  <a:lnTo>
                    <a:pt x="647166" y="584390"/>
                  </a:lnTo>
                  <a:lnTo>
                    <a:pt x="649960" y="579920"/>
                  </a:lnTo>
                  <a:close/>
                </a:path>
                <a:path w="4745355" h="821689">
                  <a:moveTo>
                    <a:pt x="667715" y="592137"/>
                  </a:moveTo>
                  <a:lnTo>
                    <a:pt x="664591" y="589991"/>
                  </a:lnTo>
                  <a:lnTo>
                    <a:pt x="661466" y="587844"/>
                  </a:lnTo>
                  <a:lnTo>
                    <a:pt x="658291" y="592048"/>
                  </a:lnTo>
                  <a:lnTo>
                    <a:pt x="664959" y="596633"/>
                  </a:lnTo>
                  <a:lnTo>
                    <a:pt x="667715" y="592137"/>
                  </a:lnTo>
                  <a:close/>
                </a:path>
                <a:path w="4745355" h="821689">
                  <a:moveTo>
                    <a:pt x="685571" y="604189"/>
                  </a:moveTo>
                  <a:lnTo>
                    <a:pt x="682409" y="602107"/>
                  </a:lnTo>
                  <a:lnTo>
                    <a:pt x="679246" y="600024"/>
                  </a:lnTo>
                  <a:lnTo>
                    <a:pt x="676097" y="604253"/>
                  </a:lnTo>
                  <a:lnTo>
                    <a:pt x="682853" y="608711"/>
                  </a:lnTo>
                  <a:lnTo>
                    <a:pt x="685571" y="604189"/>
                  </a:lnTo>
                  <a:close/>
                </a:path>
                <a:path w="4745355" h="821689">
                  <a:moveTo>
                    <a:pt x="703554" y="616064"/>
                  </a:moveTo>
                  <a:lnTo>
                    <a:pt x="700392" y="613981"/>
                  </a:lnTo>
                  <a:lnTo>
                    <a:pt x="697230" y="611898"/>
                  </a:lnTo>
                  <a:lnTo>
                    <a:pt x="694118" y="616153"/>
                  </a:lnTo>
                  <a:lnTo>
                    <a:pt x="700874" y="620610"/>
                  </a:lnTo>
                  <a:lnTo>
                    <a:pt x="703554" y="616064"/>
                  </a:lnTo>
                  <a:close/>
                </a:path>
                <a:path w="4745355" h="821689">
                  <a:moveTo>
                    <a:pt x="721563" y="627900"/>
                  </a:moveTo>
                  <a:lnTo>
                    <a:pt x="718375" y="625856"/>
                  </a:lnTo>
                  <a:lnTo>
                    <a:pt x="715213" y="623773"/>
                  </a:lnTo>
                  <a:lnTo>
                    <a:pt x="712139" y="628040"/>
                  </a:lnTo>
                  <a:lnTo>
                    <a:pt x="715518" y="630275"/>
                  </a:lnTo>
                  <a:lnTo>
                    <a:pt x="718934" y="632447"/>
                  </a:lnTo>
                  <a:lnTo>
                    <a:pt x="721563" y="627900"/>
                  </a:lnTo>
                  <a:close/>
                </a:path>
                <a:path w="4745355" h="821689">
                  <a:moveTo>
                    <a:pt x="739787" y="639406"/>
                  </a:moveTo>
                  <a:lnTo>
                    <a:pt x="736587" y="637387"/>
                  </a:lnTo>
                  <a:lnTo>
                    <a:pt x="733386" y="635368"/>
                  </a:lnTo>
                  <a:lnTo>
                    <a:pt x="730351" y="639673"/>
                  </a:lnTo>
                  <a:lnTo>
                    <a:pt x="737184" y="643991"/>
                  </a:lnTo>
                  <a:lnTo>
                    <a:pt x="739787" y="639406"/>
                  </a:lnTo>
                  <a:close/>
                </a:path>
                <a:path w="4745355" h="821689">
                  <a:moveTo>
                    <a:pt x="757999" y="650913"/>
                  </a:moveTo>
                  <a:lnTo>
                    <a:pt x="754799" y="648893"/>
                  </a:lnTo>
                  <a:lnTo>
                    <a:pt x="751598" y="646874"/>
                  </a:lnTo>
                  <a:lnTo>
                    <a:pt x="748601" y="651205"/>
                  </a:lnTo>
                  <a:lnTo>
                    <a:pt x="755446" y="655523"/>
                  </a:lnTo>
                  <a:lnTo>
                    <a:pt x="757999" y="650913"/>
                  </a:lnTo>
                  <a:close/>
                </a:path>
                <a:path w="4745355" h="821689">
                  <a:moveTo>
                    <a:pt x="776414" y="662101"/>
                  </a:moveTo>
                  <a:lnTo>
                    <a:pt x="773176" y="660146"/>
                  </a:lnTo>
                  <a:lnTo>
                    <a:pt x="769937" y="658190"/>
                  </a:lnTo>
                  <a:lnTo>
                    <a:pt x="766978" y="662546"/>
                  </a:lnTo>
                  <a:lnTo>
                    <a:pt x="773899" y="666737"/>
                  </a:lnTo>
                  <a:lnTo>
                    <a:pt x="776414" y="662101"/>
                  </a:lnTo>
                  <a:close/>
                </a:path>
                <a:path w="4745355" h="821689">
                  <a:moveTo>
                    <a:pt x="794854" y="673252"/>
                  </a:moveTo>
                  <a:lnTo>
                    <a:pt x="791616" y="671296"/>
                  </a:lnTo>
                  <a:lnTo>
                    <a:pt x="788377" y="669340"/>
                  </a:lnTo>
                  <a:lnTo>
                    <a:pt x="785456" y="673722"/>
                  </a:lnTo>
                  <a:lnTo>
                    <a:pt x="792378" y="677913"/>
                  </a:lnTo>
                  <a:lnTo>
                    <a:pt x="794854" y="673252"/>
                  </a:lnTo>
                  <a:close/>
                </a:path>
                <a:path w="4745355" h="821689">
                  <a:moveTo>
                    <a:pt x="813447" y="684123"/>
                  </a:moveTo>
                  <a:lnTo>
                    <a:pt x="810171" y="682231"/>
                  </a:lnTo>
                  <a:lnTo>
                    <a:pt x="806894" y="680339"/>
                  </a:lnTo>
                  <a:lnTo>
                    <a:pt x="804011" y="684758"/>
                  </a:lnTo>
                  <a:lnTo>
                    <a:pt x="811022" y="688797"/>
                  </a:lnTo>
                  <a:lnTo>
                    <a:pt x="813447" y="684123"/>
                  </a:lnTo>
                  <a:close/>
                </a:path>
                <a:path w="4745355" h="821689">
                  <a:moveTo>
                    <a:pt x="832104" y="694893"/>
                  </a:moveTo>
                  <a:lnTo>
                    <a:pt x="828827" y="693000"/>
                  </a:lnTo>
                  <a:lnTo>
                    <a:pt x="825550" y="691108"/>
                  </a:lnTo>
                  <a:lnTo>
                    <a:pt x="822706" y="695553"/>
                  </a:lnTo>
                  <a:lnTo>
                    <a:pt x="829729" y="699592"/>
                  </a:lnTo>
                  <a:lnTo>
                    <a:pt x="832104" y="694893"/>
                  </a:lnTo>
                  <a:close/>
                </a:path>
                <a:path w="4745355" h="821689">
                  <a:moveTo>
                    <a:pt x="850900" y="705446"/>
                  </a:moveTo>
                  <a:lnTo>
                    <a:pt x="847585" y="703618"/>
                  </a:lnTo>
                  <a:lnTo>
                    <a:pt x="844270" y="701789"/>
                  </a:lnTo>
                  <a:lnTo>
                    <a:pt x="841476" y="706259"/>
                  </a:lnTo>
                  <a:lnTo>
                    <a:pt x="848563" y="710158"/>
                  </a:lnTo>
                  <a:lnTo>
                    <a:pt x="850900" y="705446"/>
                  </a:lnTo>
                  <a:close/>
                </a:path>
                <a:path w="4745355" h="821689">
                  <a:moveTo>
                    <a:pt x="869772" y="715822"/>
                  </a:moveTo>
                  <a:lnTo>
                    <a:pt x="866457" y="713994"/>
                  </a:lnTo>
                  <a:lnTo>
                    <a:pt x="863142" y="712165"/>
                  </a:lnTo>
                  <a:lnTo>
                    <a:pt x="860386" y="716661"/>
                  </a:lnTo>
                  <a:lnTo>
                    <a:pt x="867486" y="720559"/>
                  </a:lnTo>
                  <a:lnTo>
                    <a:pt x="869772" y="715822"/>
                  </a:lnTo>
                  <a:close/>
                </a:path>
                <a:path w="4745355" h="821689">
                  <a:moveTo>
                    <a:pt x="888758" y="726008"/>
                  </a:moveTo>
                  <a:lnTo>
                    <a:pt x="885405" y="724255"/>
                  </a:lnTo>
                  <a:lnTo>
                    <a:pt x="882053" y="722503"/>
                  </a:lnTo>
                  <a:lnTo>
                    <a:pt x="879348" y="727024"/>
                  </a:lnTo>
                  <a:lnTo>
                    <a:pt x="886523" y="730770"/>
                  </a:lnTo>
                  <a:lnTo>
                    <a:pt x="888758" y="726008"/>
                  </a:lnTo>
                  <a:close/>
                </a:path>
                <a:path w="4745355" h="821689">
                  <a:moveTo>
                    <a:pt x="907859" y="735977"/>
                  </a:moveTo>
                  <a:lnTo>
                    <a:pt x="904506" y="734225"/>
                  </a:lnTo>
                  <a:lnTo>
                    <a:pt x="901153" y="732472"/>
                  </a:lnTo>
                  <a:lnTo>
                    <a:pt x="898499" y="737019"/>
                  </a:lnTo>
                  <a:lnTo>
                    <a:pt x="905675" y="740765"/>
                  </a:lnTo>
                  <a:lnTo>
                    <a:pt x="907859" y="735977"/>
                  </a:lnTo>
                  <a:close/>
                </a:path>
                <a:path w="4745355" h="821689">
                  <a:moveTo>
                    <a:pt x="927049" y="745769"/>
                  </a:moveTo>
                  <a:lnTo>
                    <a:pt x="923658" y="744093"/>
                  </a:lnTo>
                  <a:lnTo>
                    <a:pt x="920267" y="742416"/>
                  </a:lnTo>
                  <a:lnTo>
                    <a:pt x="917651" y="746988"/>
                  </a:lnTo>
                  <a:lnTo>
                    <a:pt x="924915" y="750582"/>
                  </a:lnTo>
                  <a:lnTo>
                    <a:pt x="927049" y="745769"/>
                  </a:lnTo>
                  <a:close/>
                </a:path>
                <a:path w="4745355" h="821689">
                  <a:moveTo>
                    <a:pt x="946353" y="755319"/>
                  </a:moveTo>
                  <a:lnTo>
                    <a:pt x="942962" y="753643"/>
                  </a:lnTo>
                  <a:lnTo>
                    <a:pt x="939571" y="751967"/>
                  </a:lnTo>
                  <a:lnTo>
                    <a:pt x="937006" y="756577"/>
                  </a:lnTo>
                  <a:lnTo>
                    <a:pt x="944270" y="760158"/>
                  </a:lnTo>
                  <a:lnTo>
                    <a:pt x="946353" y="755319"/>
                  </a:lnTo>
                  <a:close/>
                </a:path>
                <a:path w="4745355" h="821689">
                  <a:moveTo>
                    <a:pt x="965746" y="764705"/>
                  </a:moveTo>
                  <a:lnTo>
                    <a:pt x="962317" y="763104"/>
                  </a:lnTo>
                  <a:lnTo>
                    <a:pt x="958888" y="761504"/>
                  </a:lnTo>
                  <a:lnTo>
                    <a:pt x="956373" y="766140"/>
                  </a:lnTo>
                  <a:lnTo>
                    <a:pt x="963714" y="769569"/>
                  </a:lnTo>
                  <a:lnTo>
                    <a:pt x="965746" y="764705"/>
                  </a:lnTo>
                  <a:close/>
                </a:path>
                <a:path w="4745355" h="821689">
                  <a:moveTo>
                    <a:pt x="985266" y="773823"/>
                  </a:moveTo>
                  <a:lnTo>
                    <a:pt x="981837" y="772223"/>
                  </a:lnTo>
                  <a:lnTo>
                    <a:pt x="978408" y="770623"/>
                  </a:lnTo>
                  <a:lnTo>
                    <a:pt x="975956" y="775284"/>
                  </a:lnTo>
                  <a:lnTo>
                    <a:pt x="983284" y="778713"/>
                  </a:lnTo>
                  <a:lnTo>
                    <a:pt x="985266" y="773823"/>
                  </a:lnTo>
                  <a:close/>
                </a:path>
                <a:path w="4745355" h="821689">
                  <a:moveTo>
                    <a:pt x="1004862" y="782777"/>
                  </a:moveTo>
                  <a:lnTo>
                    <a:pt x="1001395" y="781253"/>
                  </a:lnTo>
                  <a:lnTo>
                    <a:pt x="997927" y="779729"/>
                  </a:lnTo>
                  <a:lnTo>
                    <a:pt x="995527" y="784415"/>
                  </a:lnTo>
                  <a:lnTo>
                    <a:pt x="1002944" y="787679"/>
                  </a:lnTo>
                  <a:lnTo>
                    <a:pt x="1004862" y="782777"/>
                  </a:lnTo>
                  <a:close/>
                </a:path>
                <a:path w="4745355" h="821689">
                  <a:moveTo>
                    <a:pt x="1024572" y="791451"/>
                  </a:moveTo>
                  <a:lnTo>
                    <a:pt x="1021105" y="789927"/>
                  </a:lnTo>
                  <a:lnTo>
                    <a:pt x="1017638" y="788403"/>
                  </a:lnTo>
                  <a:lnTo>
                    <a:pt x="1015288" y="793115"/>
                  </a:lnTo>
                  <a:lnTo>
                    <a:pt x="1022705" y="796378"/>
                  </a:lnTo>
                  <a:lnTo>
                    <a:pt x="1024572" y="791451"/>
                  </a:lnTo>
                  <a:close/>
                </a:path>
                <a:path w="4745355" h="821689">
                  <a:moveTo>
                    <a:pt x="1044371" y="799934"/>
                  </a:moveTo>
                  <a:lnTo>
                    <a:pt x="1040866" y="798487"/>
                  </a:lnTo>
                  <a:lnTo>
                    <a:pt x="1037361" y="797039"/>
                  </a:lnTo>
                  <a:lnTo>
                    <a:pt x="1035075" y="801789"/>
                  </a:lnTo>
                  <a:lnTo>
                    <a:pt x="1042555" y="804875"/>
                  </a:lnTo>
                  <a:lnTo>
                    <a:pt x="1044371" y="799934"/>
                  </a:lnTo>
                  <a:close/>
                </a:path>
                <a:path w="4745355" h="821689">
                  <a:moveTo>
                    <a:pt x="1064285" y="808151"/>
                  </a:moveTo>
                  <a:lnTo>
                    <a:pt x="1060780" y="806704"/>
                  </a:lnTo>
                  <a:lnTo>
                    <a:pt x="1057275" y="805256"/>
                  </a:lnTo>
                  <a:lnTo>
                    <a:pt x="1055039" y="810031"/>
                  </a:lnTo>
                  <a:lnTo>
                    <a:pt x="1062532" y="813117"/>
                  </a:lnTo>
                  <a:lnTo>
                    <a:pt x="1064285" y="808151"/>
                  </a:lnTo>
                  <a:close/>
                </a:path>
                <a:path w="4745355" h="821689">
                  <a:moveTo>
                    <a:pt x="1084287" y="816140"/>
                  </a:moveTo>
                  <a:lnTo>
                    <a:pt x="1080757" y="814781"/>
                  </a:lnTo>
                  <a:lnTo>
                    <a:pt x="1077226" y="813422"/>
                  </a:lnTo>
                  <a:lnTo>
                    <a:pt x="1075042" y="818222"/>
                  </a:lnTo>
                  <a:lnTo>
                    <a:pt x="1082598" y="821131"/>
                  </a:lnTo>
                  <a:lnTo>
                    <a:pt x="1084287" y="816140"/>
                  </a:lnTo>
                  <a:close/>
                </a:path>
                <a:path w="4745355" h="821689">
                  <a:moveTo>
                    <a:pt x="4615878" y="106959"/>
                  </a:moveTo>
                  <a:lnTo>
                    <a:pt x="4612081" y="106667"/>
                  </a:lnTo>
                  <a:lnTo>
                    <a:pt x="4608284" y="106375"/>
                  </a:lnTo>
                  <a:lnTo>
                    <a:pt x="4607649" y="111607"/>
                  </a:lnTo>
                  <a:lnTo>
                    <a:pt x="4615713" y="112229"/>
                  </a:lnTo>
                  <a:lnTo>
                    <a:pt x="4615878" y="106959"/>
                  </a:lnTo>
                  <a:close/>
                </a:path>
                <a:path w="4745355" h="821689">
                  <a:moveTo>
                    <a:pt x="4637481" y="108635"/>
                  </a:moveTo>
                  <a:lnTo>
                    <a:pt x="4633684" y="108331"/>
                  </a:lnTo>
                  <a:lnTo>
                    <a:pt x="4629886" y="108038"/>
                  </a:lnTo>
                  <a:lnTo>
                    <a:pt x="4629201" y="113258"/>
                  </a:lnTo>
                  <a:lnTo>
                    <a:pt x="4637265" y="113893"/>
                  </a:lnTo>
                  <a:lnTo>
                    <a:pt x="4637481" y="108635"/>
                  </a:lnTo>
                  <a:close/>
                </a:path>
                <a:path w="4745355" h="821689">
                  <a:moveTo>
                    <a:pt x="4659046" y="110769"/>
                  </a:moveTo>
                  <a:lnTo>
                    <a:pt x="4655248" y="110401"/>
                  </a:lnTo>
                  <a:lnTo>
                    <a:pt x="4651451" y="110032"/>
                  </a:lnTo>
                  <a:lnTo>
                    <a:pt x="4650714" y="115239"/>
                  </a:lnTo>
                  <a:lnTo>
                    <a:pt x="4658766" y="116027"/>
                  </a:lnTo>
                  <a:lnTo>
                    <a:pt x="4659046" y="110769"/>
                  </a:lnTo>
                  <a:close/>
                </a:path>
                <a:path w="4745355" h="821689">
                  <a:moveTo>
                    <a:pt x="4680597" y="112890"/>
                  </a:moveTo>
                  <a:lnTo>
                    <a:pt x="4676800" y="112509"/>
                  </a:lnTo>
                  <a:lnTo>
                    <a:pt x="4673003" y="112141"/>
                  </a:lnTo>
                  <a:lnTo>
                    <a:pt x="4672215" y="117348"/>
                  </a:lnTo>
                  <a:lnTo>
                    <a:pt x="4680267" y="118148"/>
                  </a:lnTo>
                  <a:lnTo>
                    <a:pt x="4680597" y="112890"/>
                  </a:lnTo>
                  <a:close/>
                </a:path>
                <a:path w="4745355" h="821689">
                  <a:moveTo>
                    <a:pt x="4702099" y="115468"/>
                  </a:moveTo>
                  <a:lnTo>
                    <a:pt x="4698314" y="115023"/>
                  </a:lnTo>
                  <a:lnTo>
                    <a:pt x="4694529" y="114579"/>
                  </a:lnTo>
                  <a:lnTo>
                    <a:pt x="4693678" y="119773"/>
                  </a:lnTo>
                  <a:lnTo>
                    <a:pt x="4701718" y="120726"/>
                  </a:lnTo>
                  <a:lnTo>
                    <a:pt x="4702099" y="115468"/>
                  </a:lnTo>
                  <a:close/>
                </a:path>
                <a:path w="4745355" h="821689">
                  <a:moveTo>
                    <a:pt x="4723612" y="118033"/>
                  </a:moveTo>
                  <a:lnTo>
                    <a:pt x="4719828" y="117576"/>
                  </a:lnTo>
                  <a:lnTo>
                    <a:pt x="4716043" y="117132"/>
                  </a:lnTo>
                  <a:lnTo>
                    <a:pt x="4715141" y="122313"/>
                  </a:lnTo>
                  <a:lnTo>
                    <a:pt x="4723181" y="123278"/>
                  </a:lnTo>
                  <a:lnTo>
                    <a:pt x="4723612" y="118033"/>
                  </a:lnTo>
                  <a:close/>
                </a:path>
                <a:path w="4745355" h="821689">
                  <a:moveTo>
                    <a:pt x="4745063" y="121056"/>
                  </a:moveTo>
                  <a:lnTo>
                    <a:pt x="4741291" y="120523"/>
                  </a:lnTo>
                  <a:lnTo>
                    <a:pt x="4737519" y="120002"/>
                  </a:lnTo>
                  <a:lnTo>
                    <a:pt x="4736566" y="125171"/>
                  </a:lnTo>
                  <a:lnTo>
                    <a:pt x="4744580" y="126301"/>
                  </a:lnTo>
                  <a:lnTo>
                    <a:pt x="4745063" y="12105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 descr=""/>
            <p:cNvSpPr/>
            <p:nvPr/>
          </p:nvSpPr>
          <p:spPr>
            <a:xfrm>
              <a:off x="1881035" y="6147371"/>
              <a:ext cx="469265" cy="114300"/>
            </a:xfrm>
            <a:custGeom>
              <a:avLst/>
              <a:gdLst/>
              <a:ahLst/>
              <a:cxnLst/>
              <a:rect l="l" t="t" r="r" b="b"/>
              <a:pathLst>
                <a:path w="469264" h="114300">
                  <a:moveTo>
                    <a:pt x="9245" y="2717"/>
                  </a:moveTo>
                  <a:lnTo>
                    <a:pt x="5715" y="1358"/>
                  </a:lnTo>
                  <a:lnTo>
                    <a:pt x="2184" y="0"/>
                  </a:lnTo>
                  <a:lnTo>
                    <a:pt x="0" y="4800"/>
                  </a:lnTo>
                  <a:lnTo>
                    <a:pt x="7556" y="7708"/>
                  </a:lnTo>
                  <a:lnTo>
                    <a:pt x="9245" y="2717"/>
                  </a:lnTo>
                  <a:close/>
                </a:path>
                <a:path w="469264" h="114300">
                  <a:moveTo>
                    <a:pt x="29337" y="10464"/>
                  </a:moveTo>
                  <a:lnTo>
                    <a:pt x="25806" y="9105"/>
                  </a:lnTo>
                  <a:lnTo>
                    <a:pt x="22275" y="7747"/>
                  </a:lnTo>
                  <a:lnTo>
                    <a:pt x="20154" y="12573"/>
                  </a:lnTo>
                  <a:lnTo>
                    <a:pt x="27711" y="15481"/>
                  </a:lnTo>
                  <a:lnTo>
                    <a:pt x="29337" y="10464"/>
                  </a:lnTo>
                  <a:close/>
                </a:path>
                <a:path w="469264" h="114300">
                  <a:moveTo>
                    <a:pt x="49542" y="17932"/>
                  </a:moveTo>
                  <a:lnTo>
                    <a:pt x="45974" y="16649"/>
                  </a:lnTo>
                  <a:lnTo>
                    <a:pt x="42405" y="15367"/>
                  </a:lnTo>
                  <a:lnTo>
                    <a:pt x="40347" y="20218"/>
                  </a:lnTo>
                  <a:lnTo>
                    <a:pt x="47980" y="22961"/>
                  </a:lnTo>
                  <a:lnTo>
                    <a:pt x="49542" y="17932"/>
                  </a:lnTo>
                  <a:close/>
                </a:path>
                <a:path w="469264" h="114300">
                  <a:moveTo>
                    <a:pt x="69811" y="25209"/>
                  </a:moveTo>
                  <a:lnTo>
                    <a:pt x="66243" y="23926"/>
                  </a:lnTo>
                  <a:lnTo>
                    <a:pt x="62674" y="22644"/>
                  </a:lnTo>
                  <a:lnTo>
                    <a:pt x="60680" y="27520"/>
                  </a:lnTo>
                  <a:lnTo>
                    <a:pt x="68313" y="30264"/>
                  </a:lnTo>
                  <a:lnTo>
                    <a:pt x="69811" y="25209"/>
                  </a:lnTo>
                  <a:close/>
                </a:path>
                <a:path w="469264" h="114300">
                  <a:moveTo>
                    <a:pt x="90208" y="32131"/>
                  </a:moveTo>
                  <a:lnTo>
                    <a:pt x="86614" y="30937"/>
                  </a:lnTo>
                  <a:lnTo>
                    <a:pt x="83019" y="29743"/>
                  </a:lnTo>
                  <a:lnTo>
                    <a:pt x="81089" y="34645"/>
                  </a:lnTo>
                  <a:lnTo>
                    <a:pt x="88773" y="37198"/>
                  </a:lnTo>
                  <a:lnTo>
                    <a:pt x="90208" y="32131"/>
                  </a:lnTo>
                  <a:close/>
                </a:path>
                <a:path w="469264" h="114300">
                  <a:moveTo>
                    <a:pt x="110655" y="38912"/>
                  </a:moveTo>
                  <a:lnTo>
                    <a:pt x="107061" y="37719"/>
                  </a:lnTo>
                  <a:lnTo>
                    <a:pt x="103466" y="36525"/>
                  </a:lnTo>
                  <a:lnTo>
                    <a:pt x="101600" y="41452"/>
                  </a:lnTo>
                  <a:lnTo>
                    <a:pt x="109283" y="44005"/>
                  </a:lnTo>
                  <a:lnTo>
                    <a:pt x="110655" y="38912"/>
                  </a:lnTo>
                  <a:close/>
                </a:path>
                <a:path w="469264" h="114300">
                  <a:moveTo>
                    <a:pt x="131229" y="45250"/>
                  </a:moveTo>
                  <a:lnTo>
                    <a:pt x="127609" y="44145"/>
                  </a:lnTo>
                  <a:lnTo>
                    <a:pt x="123990" y="43040"/>
                  </a:lnTo>
                  <a:lnTo>
                    <a:pt x="122186" y="47993"/>
                  </a:lnTo>
                  <a:lnTo>
                    <a:pt x="129933" y="50355"/>
                  </a:lnTo>
                  <a:lnTo>
                    <a:pt x="131229" y="45250"/>
                  </a:lnTo>
                  <a:close/>
                </a:path>
                <a:path w="469264" h="114300">
                  <a:moveTo>
                    <a:pt x="151815" y="51549"/>
                  </a:moveTo>
                  <a:lnTo>
                    <a:pt x="148196" y="50444"/>
                  </a:lnTo>
                  <a:lnTo>
                    <a:pt x="144576" y="49339"/>
                  </a:lnTo>
                  <a:lnTo>
                    <a:pt x="142836" y="54305"/>
                  </a:lnTo>
                  <a:lnTo>
                    <a:pt x="146710" y="55499"/>
                  </a:lnTo>
                  <a:lnTo>
                    <a:pt x="150583" y="56667"/>
                  </a:lnTo>
                  <a:lnTo>
                    <a:pt x="151815" y="51549"/>
                  </a:lnTo>
                  <a:close/>
                </a:path>
                <a:path w="469264" h="114300">
                  <a:moveTo>
                    <a:pt x="172580" y="57302"/>
                  </a:moveTo>
                  <a:lnTo>
                    <a:pt x="168935" y="56286"/>
                  </a:lnTo>
                  <a:lnTo>
                    <a:pt x="165290" y="55270"/>
                  </a:lnTo>
                  <a:lnTo>
                    <a:pt x="163614" y="60261"/>
                  </a:lnTo>
                  <a:lnTo>
                    <a:pt x="171424" y="62445"/>
                  </a:lnTo>
                  <a:lnTo>
                    <a:pt x="172580" y="57302"/>
                  </a:lnTo>
                  <a:close/>
                </a:path>
                <a:path w="469264" h="114300">
                  <a:moveTo>
                    <a:pt x="193357" y="62941"/>
                  </a:moveTo>
                  <a:lnTo>
                    <a:pt x="189687" y="62014"/>
                  </a:lnTo>
                  <a:lnTo>
                    <a:pt x="186016" y="61061"/>
                  </a:lnTo>
                  <a:lnTo>
                    <a:pt x="184416" y="66078"/>
                  </a:lnTo>
                  <a:lnTo>
                    <a:pt x="188341" y="67106"/>
                  </a:lnTo>
                  <a:lnTo>
                    <a:pt x="192265" y="68097"/>
                  </a:lnTo>
                  <a:lnTo>
                    <a:pt x="193357" y="62941"/>
                  </a:lnTo>
                  <a:close/>
                </a:path>
                <a:path w="469264" h="114300">
                  <a:moveTo>
                    <a:pt x="214236" y="68211"/>
                  </a:moveTo>
                  <a:lnTo>
                    <a:pt x="210566" y="67284"/>
                  </a:lnTo>
                  <a:lnTo>
                    <a:pt x="206895" y="66357"/>
                  </a:lnTo>
                  <a:lnTo>
                    <a:pt x="205359" y="71399"/>
                  </a:lnTo>
                  <a:lnTo>
                    <a:pt x="213220" y="73380"/>
                  </a:lnTo>
                  <a:lnTo>
                    <a:pt x="214236" y="68211"/>
                  </a:lnTo>
                  <a:close/>
                </a:path>
                <a:path w="469264" h="114300">
                  <a:moveTo>
                    <a:pt x="235178" y="73240"/>
                  </a:moveTo>
                  <a:lnTo>
                    <a:pt x="231482" y="72402"/>
                  </a:lnTo>
                  <a:lnTo>
                    <a:pt x="227787" y="71564"/>
                  </a:lnTo>
                  <a:lnTo>
                    <a:pt x="226326" y="76631"/>
                  </a:lnTo>
                  <a:lnTo>
                    <a:pt x="234226" y="78422"/>
                  </a:lnTo>
                  <a:lnTo>
                    <a:pt x="235178" y="73240"/>
                  </a:lnTo>
                  <a:close/>
                </a:path>
                <a:path w="469264" h="114300">
                  <a:moveTo>
                    <a:pt x="256184" y="77990"/>
                  </a:moveTo>
                  <a:lnTo>
                    <a:pt x="252488" y="77152"/>
                  </a:lnTo>
                  <a:lnTo>
                    <a:pt x="248793" y="76314"/>
                  </a:lnTo>
                  <a:lnTo>
                    <a:pt x="247408" y="81394"/>
                  </a:lnTo>
                  <a:lnTo>
                    <a:pt x="255308" y="83185"/>
                  </a:lnTo>
                  <a:lnTo>
                    <a:pt x="256184" y="77990"/>
                  </a:lnTo>
                  <a:close/>
                </a:path>
                <a:path w="469264" h="114300">
                  <a:moveTo>
                    <a:pt x="277253" y="82372"/>
                  </a:moveTo>
                  <a:lnTo>
                    <a:pt x="273545" y="81622"/>
                  </a:lnTo>
                  <a:lnTo>
                    <a:pt x="269836" y="80873"/>
                  </a:lnTo>
                  <a:lnTo>
                    <a:pt x="268516" y="85979"/>
                  </a:lnTo>
                  <a:lnTo>
                    <a:pt x="276466" y="87579"/>
                  </a:lnTo>
                  <a:lnTo>
                    <a:pt x="277253" y="82372"/>
                  </a:lnTo>
                  <a:close/>
                </a:path>
                <a:path w="469264" h="114300">
                  <a:moveTo>
                    <a:pt x="298373" y="86601"/>
                  </a:moveTo>
                  <a:lnTo>
                    <a:pt x="294665" y="85852"/>
                  </a:lnTo>
                  <a:lnTo>
                    <a:pt x="290957" y="85102"/>
                  </a:lnTo>
                  <a:lnTo>
                    <a:pt x="289712" y="90220"/>
                  </a:lnTo>
                  <a:lnTo>
                    <a:pt x="297649" y="91821"/>
                  </a:lnTo>
                  <a:lnTo>
                    <a:pt x="298373" y="86601"/>
                  </a:lnTo>
                  <a:close/>
                </a:path>
                <a:path w="469264" h="114300">
                  <a:moveTo>
                    <a:pt x="319595" y="90309"/>
                  </a:moveTo>
                  <a:lnTo>
                    <a:pt x="315861" y="89662"/>
                  </a:lnTo>
                  <a:lnTo>
                    <a:pt x="312140" y="89014"/>
                  </a:lnTo>
                  <a:lnTo>
                    <a:pt x="310959" y="94145"/>
                  </a:lnTo>
                  <a:lnTo>
                    <a:pt x="318947" y="95542"/>
                  </a:lnTo>
                  <a:lnTo>
                    <a:pt x="319595" y="90309"/>
                  </a:lnTo>
                  <a:close/>
                </a:path>
                <a:path w="469264" h="114300">
                  <a:moveTo>
                    <a:pt x="340829" y="93878"/>
                  </a:moveTo>
                  <a:lnTo>
                    <a:pt x="337083" y="93319"/>
                  </a:lnTo>
                  <a:lnTo>
                    <a:pt x="333336" y="92748"/>
                  </a:lnTo>
                  <a:lnTo>
                    <a:pt x="332244" y="97904"/>
                  </a:lnTo>
                  <a:lnTo>
                    <a:pt x="340258" y="99110"/>
                  </a:lnTo>
                  <a:lnTo>
                    <a:pt x="340829" y="93878"/>
                  </a:lnTo>
                  <a:close/>
                </a:path>
                <a:path w="469264" h="114300">
                  <a:moveTo>
                    <a:pt x="362115" y="97066"/>
                  </a:moveTo>
                  <a:lnTo>
                    <a:pt x="358368" y="96507"/>
                  </a:lnTo>
                  <a:lnTo>
                    <a:pt x="354622" y="95948"/>
                  </a:lnTo>
                  <a:lnTo>
                    <a:pt x="353606" y="101117"/>
                  </a:lnTo>
                  <a:lnTo>
                    <a:pt x="361619" y="102311"/>
                  </a:lnTo>
                  <a:lnTo>
                    <a:pt x="362115" y="97066"/>
                  </a:lnTo>
                  <a:close/>
                </a:path>
                <a:path w="469264" h="114300">
                  <a:moveTo>
                    <a:pt x="383463" y="99949"/>
                  </a:moveTo>
                  <a:lnTo>
                    <a:pt x="379704" y="99479"/>
                  </a:lnTo>
                  <a:lnTo>
                    <a:pt x="375945" y="99009"/>
                  </a:lnTo>
                  <a:lnTo>
                    <a:pt x="375005" y="104190"/>
                  </a:lnTo>
                  <a:lnTo>
                    <a:pt x="383044" y="105194"/>
                  </a:lnTo>
                  <a:lnTo>
                    <a:pt x="383463" y="99949"/>
                  </a:lnTo>
                  <a:close/>
                </a:path>
                <a:path w="469264" h="114300">
                  <a:moveTo>
                    <a:pt x="404825" y="102616"/>
                  </a:moveTo>
                  <a:lnTo>
                    <a:pt x="401066" y="102146"/>
                  </a:lnTo>
                  <a:lnTo>
                    <a:pt x="397306" y="101676"/>
                  </a:lnTo>
                  <a:lnTo>
                    <a:pt x="396443" y="106870"/>
                  </a:lnTo>
                  <a:lnTo>
                    <a:pt x="404482" y="107873"/>
                  </a:lnTo>
                  <a:lnTo>
                    <a:pt x="404825" y="102616"/>
                  </a:lnTo>
                  <a:close/>
                </a:path>
                <a:path w="469264" h="114300">
                  <a:moveTo>
                    <a:pt x="426237" y="104813"/>
                  </a:moveTo>
                  <a:lnTo>
                    <a:pt x="422478" y="104432"/>
                  </a:lnTo>
                  <a:lnTo>
                    <a:pt x="418719" y="104051"/>
                  </a:lnTo>
                  <a:lnTo>
                    <a:pt x="417918" y="109258"/>
                  </a:lnTo>
                  <a:lnTo>
                    <a:pt x="425983" y="110070"/>
                  </a:lnTo>
                  <a:lnTo>
                    <a:pt x="426237" y="104813"/>
                  </a:lnTo>
                  <a:close/>
                </a:path>
                <a:path w="469264" h="114300">
                  <a:moveTo>
                    <a:pt x="447675" y="106832"/>
                  </a:moveTo>
                  <a:lnTo>
                    <a:pt x="443903" y="106553"/>
                  </a:lnTo>
                  <a:lnTo>
                    <a:pt x="440131" y="106222"/>
                  </a:lnTo>
                  <a:lnTo>
                    <a:pt x="439407" y="111442"/>
                  </a:lnTo>
                  <a:lnTo>
                    <a:pt x="443445" y="111798"/>
                  </a:lnTo>
                  <a:lnTo>
                    <a:pt x="447484" y="112102"/>
                  </a:lnTo>
                  <a:lnTo>
                    <a:pt x="447675" y="106832"/>
                  </a:lnTo>
                  <a:close/>
                </a:path>
                <a:path w="469264" h="114300">
                  <a:moveTo>
                    <a:pt x="469150" y="108470"/>
                  </a:moveTo>
                  <a:lnTo>
                    <a:pt x="465378" y="108178"/>
                  </a:lnTo>
                  <a:lnTo>
                    <a:pt x="461606" y="107899"/>
                  </a:lnTo>
                  <a:lnTo>
                    <a:pt x="460959" y="113118"/>
                  </a:lnTo>
                  <a:lnTo>
                    <a:pt x="469036" y="113728"/>
                  </a:lnTo>
                  <a:lnTo>
                    <a:pt x="469150" y="1084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 descr=""/>
            <p:cNvSpPr/>
            <p:nvPr/>
          </p:nvSpPr>
          <p:spPr>
            <a:xfrm>
              <a:off x="2363546" y="6260144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2435" y="0"/>
                  </a:lnTo>
                </a:path>
              </a:pathLst>
            </a:custGeom>
            <a:ln w="9188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 descr=""/>
            <p:cNvSpPr/>
            <p:nvPr/>
          </p:nvSpPr>
          <p:spPr>
            <a:xfrm>
              <a:off x="2579268" y="5746102"/>
              <a:ext cx="1423035" cy="513715"/>
            </a:xfrm>
            <a:custGeom>
              <a:avLst/>
              <a:gdLst/>
              <a:ahLst/>
              <a:cxnLst/>
              <a:rect l="l" t="t" r="r" b="b"/>
              <a:pathLst>
                <a:path w="1423035" h="513714">
                  <a:moveTo>
                    <a:pt x="8242" y="512965"/>
                  </a:moveTo>
                  <a:lnTo>
                    <a:pt x="7543" y="507746"/>
                  </a:lnTo>
                  <a:lnTo>
                    <a:pt x="3771" y="508063"/>
                  </a:lnTo>
                  <a:lnTo>
                    <a:pt x="0" y="508381"/>
                  </a:lnTo>
                  <a:lnTo>
                    <a:pt x="165" y="513651"/>
                  </a:lnTo>
                  <a:lnTo>
                    <a:pt x="8242" y="512965"/>
                  </a:lnTo>
                  <a:close/>
                </a:path>
                <a:path w="1423035" h="513714">
                  <a:moveTo>
                    <a:pt x="29756" y="511060"/>
                  </a:moveTo>
                  <a:lnTo>
                    <a:pt x="28994" y="505853"/>
                  </a:lnTo>
                  <a:lnTo>
                    <a:pt x="25234" y="506247"/>
                  </a:lnTo>
                  <a:lnTo>
                    <a:pt x="21463" y="506577"/>
                  </a:lnTo>
                  <a:lnTo>
                    <a:pt x="21691" y="511835"/>
                  </a:lnTo>
                  <a:lnTo>
                    <a:pt x="25730" y="511479"/>
                  </a:lnTo>
                  <a:lnTo>
                    <a:pt x="29756" y="511060"/>
                  </a:lnTo>
                  <a:close/>
                </a:path>
                <a:path w="1423035" h="513714">
                  <a:moveTo>
                    <a:pt x="51244" y="508800"/>
                  </a:moveTo>
                  <a:lnTo>
                    <a:pt x="50406" y="503593"/>
                  </a:lnTo>
                  <a:lnTo>
                    <a:pt x="46647" y="503986"/>
                  </a:lnTo>
                  <a:lnTo>
                    <a:pt x="42887" y="504380"/>
                  </a:lnTo>
                  <a:lnTo>
                    <a:pt x="43180" y="509638"/>
                  </a:lnTo>
                  <a:lnTo>
                    <a:pt x="51244" y="508800"/>
                  </a:lnTo>
                  <a:close/>
                </a:path>
                <a:path w="1423035" h="513714">
                  <a:moveTo>
                    <a:pt x="72694" y="506260"/>
                  </a:moveTo>
                  <a:lnTo>
                    <a:pt x="71805" y="501078"/>
                  </a:lnTo>
                  <a:lnTo>
                    <a:pt x="68046" y="501548"/>
                  </a:lnTo>
                  <a:lnTo>
                    <a:pt x="64287" y="502018"/>
                  </a:lnTo>
                  <a:lnTo>
                    <a:pt x="64655" y="507276"/>
                  </a:lnTo>
                  <a:lnTo>
                    <a:pt x="72694" y="506260"/>
                  </a:lnTo>
                  <a:close/>
                </a:path>
                <a:path w="1423035" h="513714">
                  <a:moveTo>
                    <a:pt x="94132" y="503555"/>
                  </a:moveTo>
                  <a:lnTo>
                    <a:pt x="93179" y="498373"/>
                  </a:lnTo>
                  <a:lnTo>
                    <a:pt x="89420" y="498843"/>
                  </a:lnTo>
                  <a:lnTo>
                    <a:pt x="85661" y="499313"/>
                  </a:lnTo>
                  <a:lnTo>
                    <a:pt x="86106" y="504571"/>
                  </a:lnTo>
                  <a:lnTo>
                    <a:pt x="94132" y="503555"/>
                  </a:lnTo>
                  <a:close/>
                </a:path>
                <a:path w="1423035" h="513714">
                  <a:moveTo>
                    <a:pt x="115519" y="500430"/>
                  </a:moveTo>
                  <a:lnTo>
                    <a:pt x="114490" y="495261"/>
                  </a:lnTo>
                  <a:lnTo>
                    <a:pt x="110744" y="495808"/>
                  </a:lnTo>
                  <a:lnTo>
                    <a:pt x="106997" y="496354"/>
                  </a:lnTo>
                  <a:lnTo>
                    <a:pt x="107505" y="501599"/>
                  </a:lnTo>
                  <a:lnTo>
                    <a:pt x="115519" y="500430"/>
                  </a:lnTo>
                  <a:close/>
                </a:path>
                <a:path w="1423035" h="513714">
                  <a:moveTo>
                    <a:pt x="136867" y="497141"/>
                  </a:moveTo>
                  <a:lnTo>
                    <a:pt x="135775" y="491985"/>
                  </a:lnTo>
                  <a:lnTo>
                    <a:pt x="132041" y="492607"/>
                  </a:lnTo>
                  <a:lnTo>
                    <a:pt x="128308" y="493229"/>
                  </a:lnTo>
                  <a:lnTo>
                    <a:pt x="128866" y="498475"/>
                  </a:lnTo>
                  <a:lnTo>
                    <a:pt x="136867" y="497141"/>
                  </a:lnTo>
                  <a:close/>
                </a:path>
                <a:path w="1423035" h="513714">
                  <a:moveTo>
                    <a:pt x="158165" y="493598"/>
                  </a:moveTo>
                  <a:lnTo>
                    <a:pt x="157022" y="488454"/>
                  </a:lnTo>
                  <a:lnTo>
                    <a:pt x="153289" y="489077"/>
                  </a:lnTo>
                  <a:lnTo>
                    <a:pt x="149555" y="489699"/>
                  </a:lnTo>
                  <a:lnTo>
                    <a:pt x="150177" y="494931"/>
                  </a:lnTo>
                  <a:lnTo>
                    <a:pt x="158165" y="493598"/>
                  </a:lnTo>
                  <a:close/>
                </a:path>
                <a:path w="1423035" h="513714">
                  <a:moveTo>
                    <a:pt x="179425" y="489762"/>
                  </a:moveTo>
                  <a:lnTo>
                    <a:pt x="178219" y="484632"/>
                  </a:lnTo>
                  <a:lnTo>
                    <a:pt x="174498" y="485317"/>
                  </a:lnTo>
                  <a:lnTo>
                    <a:pt x="170776" y="486003"/>
                  </a:lnTo>
                  <a:lnTo>
                    <a:pt x="171462" y="491236"/>
                  </a:lnTo>
                  <a:lnTo>
                    <a:pt x="179425" y="489762"/>
                  </a:lnTo>
                  <a:close/>
                </a:path>
                <a:path w="1423035" h="513714">
                  <a:moveTo>
                    <a:pt x="200660" y="485762"/>
                  </a:moveTo>
                  <a:lnTo>
                    <a:pt x="199390" y="480644"/>
                  </a:lnTo>
                  <a:lnTo>
                    <a:pt x="195681" y="481393"/>
                  </a:lnTo>
                  <a:lnTo>
                    <a:pt x="191960" y="482079"/>
                  </a:lnTo>
                  <a:lnTo>
                    <a:pt x="192709" y="487299"/>
                  </a:lnTo>
                  <a:lnTo>
                    <a:pt x="196684" y="486562"/>
                  </a:lnTo>
                  <a:lnTo>
                    <a:pt x="200660" y="485762"/>
                  </a:lnTo>
                  <a:close/>
                </a:path>
                <a:path w="1423035" h="513714">
                  <a:moveTo>
                    <a:pt x="221818" y="481431"/>
                  </a:moveTo>
                  <a:lnTo>
                    <a:pt x="220497" y="476326"/>
                  </a:lnTo>
                  <a:lnTo>
                    <a:pt x="216789" y="477088"/>
                  </a:lnTo>
                  <a:lnTo>
                    <a:pt x="213080" y="477850"/>
                  </a:lnTo>
                  <a:lnTo>
                    <a:pt x="213880" y="483057"/>
                  </a:lnTo>
                  <a:lnTo>
                    <a:pt x="221818" y="481431"/>
                  </a:lnTo>
                  <a:close/>
                </a:path>
                <a:path w="1423035" h="513714">
                  <a:moveTo>
                    <a:pt x="242938" y="476910"/>
                  </a:moveTo>
                  <a:lnTo>
                    <a:pt x="241566" y="471817"/>
                  </a:lnTo>
                  <a:lnTo>
                    <a:pt x="237871" y="472643"/>
                  </a:lnTo>
                  <a:lnTo>
                    <a:pt x="234175" y="473468"/>
                  </a:lnTo>
                  <a:lnTo>
                    <a:pt x="235038" y="478663"/>
                  </a:lnTo>
                  <a:lnTo>
                    <a:pt x="242938" y="476910"/>
                  </a:lnTo>
                  <a:close/>
                </a:path>
                <a:path w="1423035" h="513714">
                  <a:moveTo>
                    <a:pt x="264033" y="472224"/>
                  </a:moveTo>
                  <a:lnTo>
                    <a:pt x="262597" y="467144"/>
                  </a:lnTo>
                  <a:lnTo>
                    <a:pt x="258902" y="467969"/>
                  </a:lnTo>
                  <a:lnTo>
                    <a:pt x="255206" y="468795"/>
                  </a:lnTo>
                  <a:lnTo>
                    <a:pt x="256120" y="473976"/>
                  </a:lnTo>
                  <a:lnTo>
                    <a:pt x="264033" y="472224"/>
                  </a:lnTo>
                  <a:close/>
                </a:path>
                <a:path w="1423035" h="513714">
                  <a:moveTo>
                    <a:pt x="285026" y="467207"/>
                  </a:moveTo>
                  <a:lnTo>
                    <a:pt x="283552" y="462140"/>
                  </a:lnTo>
                  <a:lnTo>
                    <a:pt x="279869" y="463029"/>
                  </a:lnTo>
                  <a:lnTo>
                    <a:pt x="276186" y="463918"/>
                  </a:lnTo>
                  <a:lnTo>
                    <a:pt x="277152" y="469087"/>
                  </a:lnTo>
                  <a:lnTo>
                    <a:pt x="285026" y="467207"/>
                  </a:lnTo>
                  <a:close/>
                </a:path>
                <a:path w="1423035" h="513714">
                  <a:moveTo>
                    <a:pt x="305993" y="462051"/>
                  </a:moveTo>
                  <a:lnTo>
                    <a:pt x="304469" y="457009"/>
                  </a:lnTo>
                  <a:lnTo>
                    <a:pt x="300799" y="457949"/>
                  </a:lnTo>
                  <a:lnTo>
                    <a:pt x="297129" y="458889"/>
                  </a:lnTo>
                  <a:lnTo>
                    <a:pt x="298157" y="464058"/>
                  </a:lnTo>
                  <a:lnTo>
                    <a:pt x="305993" y="462051"/>
                  </a:lnTo>
                  <a:close/>
                </a:path>
                <a:path w="1423035" h="513714">
                  <a:moveTo>
                    <a:pt x="326923" y="456679"/>
                  </a:moveTo>
                  <a:lnTo>
                    <a:pt x="325348" y="451650"/>
                  </a:lnTo>
                  <a:lnTo>
                    <a:pt x="321678" y="452589"/>
                  </a:lnTo>
                  <a:lnTo>
                    <a:pt x="318008" y="453529"/>
                  </a:lnTo>
                  <a:lnTo>
                    <a:pt x="319087" y="458685"/>
                  </a:lnTo>
                  <a:lnTo>
                    <a:pt x="326923" y="456679"/>
                  </a:lnTo>
                  <a:close/>
                </a:path>
                <a:path w="1423035" h="513714">
                  <a:moveTo>
                    <a:pt x="347776" y="451078"/>
                  </a:moveTo>
                  <a:lnTo>
                    <a:pt x="346151" y="446062"/>
                  </a:lnTo>
                  <a:lnTo>
                    <a:pt x="342493" y="447065"/>
                  </a:lnTo>
                  <a:lnTo>
                    <a:pt x="338836" y="448068"/>
                  </a:lnTo>
                  <a:lnTo>
                    <a:pt x="339966" y="453212"/>
                  </a:lnTo>
                  <a:lnTo>
                    <a:pt x="347776" y="451078"/>
                  </a:lnTo>
                  <a:close/>
                </a:path>
                <a:path w="1423035" h="513714">
                  <a:moveTo>
                    <a:pt x="368604" y="445363"/>
                  </a:moveTo>
                  <a:lnTo>
                    <a:pt x="366928" y="440372"/>
                  </a:lnTo>
                  <a:lnTo>
                    <a:pt x="363283" y="441388"/>
                  </a:lnTo>
                  <a:lnTo>
                    <a:pt x="359625" y="442391"/>
                  </a:lnTo>
                  <a:lnTo>
                    <a:pt x="360794" y="447522"/>
                  </a:lnTo>
                  <a:lnTo>
                    <a:pt x="364705" y="446455"/>
                  </a:lnTo>
                  <a:lnTo>
                    <a:pt x="368604" y="445363"/>
                  </a:lnTo>
                  <a:close/>
                </a:path>
                <a:path w="1423035" h="513714">
                  <a:moveTo>
                    <a:pt x="389343" y="439369"/>
                  </a:moveTo>
                  <a:lnTo>
                    <a:pt x="387629" y="434378"/>
                  </a:lnTo>
                  <a:lnTo>
                    <a:pt x="383984" y="435432"/>
                  </a:lnTo>
                  <a:lnTo>
                    <a:pt x="380339" y="436486"/>
                  </a:lnTo>
                  <a:lnTo>
                    <a:pt x="381558" y="441604"/>
                  </a:lnTo>
                  <a:lnTo>
                    <a:pt x="389343" y="439369"/>
                  </a:lnTo>
                  <a:close/>
                </a:path>
                <a:path w="1423035" h="513714">
                  <a:moveTo>
                    <a:pt x="410057" y="433222"/>
                  </a:moveTo>
                  <a:lnTo>
                    <a:pt x="408292" y="428256"/>
                  </a:lnTo>
                  <a:lnTo>
                    <a:pt x="404672" y="429361"/>
                  </a:lnTo>
                  <a:lnTo>
                    <a:pt x="401053" y="430466"/>
                  </a:lnTo>
                  <a:lnTo>
                    <a:pt x="402310" y="435584"/>
                  </a:lnTo>
                  <a:lnTo>
                    <a:pt x="410057" y="433222"/>
                  </a:lnTo>
                  <a:close/>
                </a:path>
                <a:path w="1423035" h="513714">
                  <a:moveTo>
                    <a:pt x="430707" y="426948"/>
                  </a:moveTo>
                  <a:lnTo>
                    <a:pt x="428904" y="421995"/>
                  </a:lnTo>
                  <a:lnTo>
                    <a:pt x="425284" y="423100"/>
                  </a:lnTo>
                  <a:lnTo>
                    <a:pt x="421665" y="424205"/>
                  </a:lnTo>
                  <a:lnTo>
                    <a:pt x="422960" y="429310"/>
                  </a:lnTo>
                  <a:lnTo>
                    <a:pt x="430707" y="426948"/>
                  </a:lnTo>
                  <a:close/>
                </a:path>
                <a:path w="1423035" h="513714">
                  <a:moveTo>
                    <a:pt x="451294" y="420420"/>
                  </a:moveTo>
                  <a:lnTo>
                    <a:pt x="449453" y="415480"/>
                  </a:lnTo>
                  <a:lnTo>
                    <a:pt x="445846" y="416636"/>
                  </a:lnTo>
                  <a:lnTo>
                    <a:pt x="442239" y="417791"/>
                  </a:lnTo>
                  <a:lnTo>
                    <a:pt x="443585" y="422884"/>
                  </a:lnTo>
                  <a:lnTo>
                    <a:pt x="451294" y="420420"/>
                  </a:lnTo>
                  <a:close/>
                </a:path>
                <a:path w="1423035" h="513714">
                  <a:moveTo>
                    <a:pt x="471843" y="413804"/>
                  </a:moveTo>
                  <a:lnTo>
                    <a:pt x="469963" y="408889"/>
                  </a:lnTo>
                  <a:lnTo>
                    <a:pt x="466369" y="410083"/>
                  </a:lnTo>
                  <a:lnTo>
                    <a:pt x="462762" y="411264"/>
                  </a:lnTo>
                  <a:lnTo>
                    <a:pt x="464146" y="416344"/>
                  </a:lnTo>
                  <a:lnTo>
                    <a:pt x="467995" y="415086"/>
                  </a:lnTo>
                  <a:lnTo>
                    <a:pt x="471843" y="413804"/>
                  </a:lnTo>
                  <a:close/>
                </a:path>
                <a:path w="1423035" h="513714">
                  <a:moveTo>
                    <a:pt x="492340" y="407009"/>
                  </a:moveTo>
                  <a:lnTo>
                    <a:pt x="490423" y="402094"/>
                  </a:lnTo>
                  <a:lnTo>
                    <a:pt x="486829" y="403288"/>
                  </a:lnTo>
                  <a:lnTo>
                    <a:pt x="483235" y="404482"/>
                  </a:lnTo>
                  <a:lnTo>
                    <a:pt x="484657" y="409549"/>
                  </a:lnTo>
                  <a:lnTo>
                    <a:pt x="492340" y="407009"/>
                  </a:lnTo>
                  <a:close/>
                </a:path>
                <a:path w="1423035" h="513714">
                  <a:moveTo>
                    <a:pt x="512762" y="400037"/>
                  </a:moveTo>
                  <a:lnTo>
                    <a:pt x="510819" y="395147"/>
                  </a:lnTo>
                  <a:lnTo>
                    <a:pt x="507238" y="396379"/>
                  </a:lnTo>
                  <a:lnTo>
                    <a:pt x="503656" y="397624"/>
                  </a:lnTo>
                  <a:lnTo>
                    <a:pt x="505117" y="402678"/>
                  </a:lnTo>
                  <a:lnTo>
                    <a:pt x="512762" y="400037"/>
                  </a:lnTo>
                  <a:close/>
                </a:path>
                <a:path w="1423035" h="513714">
                  <a:moveTo>
                    <a:pt x="533171" y="392988"/>
                  </a:moveTo>
                  <a:lnTo>
                    <a:pt x="531190" y="388099"/>
                  </a:lnTo>
                  <a:lnTo>
                    <a:pt x="527608" y="389343"/>
                  </a:lnTo>
                  <a:lnTo>
                    <a:pt x="524027" y="390575"/>
                  </a:lnTo>
                  <a:lnTo>
                    <a:pt x="525526" y="395630"/>
                  </a:lnTo>
                  <a:lnTo>
                    <a:pt x="533171" y="392988"/>
                  </a:lnTo>
                  <a:close/>
                </a:path>
                <a:path w="1423035" h="513714">
                  <a:moveTo>
                    <a:pt x="553491" y="385724"/>
                  </a:moveTo>
                  <a:lnTo>
                    <a:pt x="551484" y="380847"/>
                  </a:lnTo>
                  <a:lnTo>
                    <a:pt x="547916" y="382130"/>
                  </a:lnTo>
                  <a:lnTo>
                    <a:pt x="544347" y="383413"/>
                  </a:lnTo>
                  <a:lnTo>
                    <a:pt x="545884" y="388454"/>
                  </a:lnTo>
                  <a:lnTo>
                    <a:pt x="553491" y="385724"/>
                  </a:lnTo>
                  <a:close/>
                </a:path>
                <a:path w="1423035" h="513714">
                  <a:moveTo>
                    <a:pt x="573798" y="378371"/>
                  </a:moveTo>
                  <a:lnTo>
                    <a:pt x="571754" y="373507"/>
                  </a:lnTo>
                  <a:lnTo>
                    <a:pt x="568198" y="374827"/>
                  </a:lnTo>
                  <a:lnTo>
                    <a:pt x="564642" y="376148"/>
                  </a:lnTo>
                  <a:lnTo>
                    <a:pt x="566204" y="381177"/>
                  </a:lnTo>
                  <a:lnTo>
                    <a:pt x="573798" y="378371"/>
                  </a:lnTo>
                  <a:close/>
                </a:path>
                <a:path w="1423035" h="513714">
                  <a:moveTo>
                    <a:pt x="594042" y="370878"/>
                  </a:moveTo>
                  <a:lnTo>
                    <a:pt x="591972" y="366026"/>
                  </a:lnTo>
                  <a:lnTo>
                    <a:pt x="588416" y="367347"/>
                  </a:lnTo>
                  <a:lnTo>
                    <a:pt x="584860" y="368668"/>
                  </a:lnTo>
                  <a:lnTo>
                    <a:pt x="586460" y="373684"/>
                  </a:lnTo>
                  <a:lnTo>
                    <a:pt x="594042" y="370878"/>
                  </a:lnTo>
                  <a:close/>
                </a:path>
                <a:path w="1423035" h="513714">
                  <a:moveTo>
                    <a:pt x="614248" y="363245"/>
                  </a:moveTo>
                  <a:lnTo>
                    <a:pt x="612140" y="358419"/>
                  </a:lnTo>
                  <a:lnTo>
                    <a:pt x="608596" y="359765"/>
                  </a:lnTo>
                  <a:lnTo>
                    <a:pt x="605053" y="361111"/>
                  </a:lnTo>
                  <a:lnTo>
                    <a:pt x="606679" y="366128"/>
                  </a:lnTo>
                  <a:lnTo>
                    <a:pt x="614248" y="363245"/>
                  </a:lnTo>
                  <a:close/>
                </a:path>
                <a:path w="1423035" h="513714">
                  <a:moveTo>
                    <a:pt x="634415" y="355561"/>
                  </a:moveTo>
                  <a:lnTo>
                    <a:pt x="632282" y="350748"/>
                  </a:lnTo>
                  <a:lnTo>
                    <a:pt x="628738" y="352094"/>
                  </a:lnTo>
                  <a:lnTo>
                    <a:pt x="625195" y="353441"/>
                  </a:lnTo>
                  <a:lnTo>
                    <a:pt x="626846" y="358444"/>
                  </a:lnTo>
                  <a:lnTo>
                    <a:pt x="634415" y="355561"/>
                  </a:lnTo>
                  <a:close/>
                </a:path>
                <a:path w="1423035" h="513714">
                  <a:moveTo>
                    <a:pt x="654507" y="347675"/>
                  </a:moveTo>
                  <a:lnTo>
                    <a:pt x="652348" y="342861"/>
                  </a:lnTo>
                  <a:lnTo>
                    <a:pt x="648817" y="344246"/>
                  </a:lnTo>
                  <a:lnTo>
                    <a:pt x="645287" y="345630"/>
                  </a:lnTo>
                  <a:lnTo>
                    <a:pt x="646976" y="350621"/>
                  </a:lnTo>
                  <a:lnTo>
                    <a:pt x="654507" y="347675"/>
                  </a:lnTo>
                  <a:close/>
                </a:path>
                <a:path w="1423035" h="513714">
                  <a:moveTo>
                    <a:pt x="674585" y="339737"/>
                  </a:moveTo>
                  <a:lnTo>
                    <a:pt x="672401" y="334949"/>
                  </a:lnTo>
                  <a:lnTo>
                    <a:pt x="668883" y="336359"/>
                  </a:lnTo>
                  <a:lnTo>
                    <a:pt x="665365" y="337769"/>
                  </a:lnTo>
                  <a:lnTo>
                    <a:pt x="667080" y="342760"/>
                  </a:lnTo>
                  <a:lnTo>
                    <a:pt x="674585" y="339737"/>
                  </a:lnTo>
                  <a:close/>
                </a:path>
                <a:path w="1423035" h="513714">
                  <a:moveTo>
                    <a:pt x="694613" y="331698"/>
                  </a:moveTo>
                  <a:lnTo>
                    <a:pt x="692404" y="326910"/>
                  </a:lnTo>
                  <a:lnTo>
                    <a:pt x="688886" y="328320"/>
                  </a:lnTo>
                  <a:lnTo>
                    <a:pt x="685368" y="329730"/>
                  </a:lnTo>
                  <a:lnTo>
                    <a:pt x="687095" y="334708"/>
                  </a:lnTo>
                  <a:lnTo>
                    <a:pt x="694613" y="331698"/>
                  </a:lnTo>
                  <a:close/>
                </a:path>
                <a:path w="1423035" h="513714">
                  <a:moveTo>
                    <a:pt x="714590" y="323545"/>
                  </a:moveTo>
                  <a:lnTo>
                    <a:pt x="712355" y="318770"/>
                  </a:lnTo>
                  <a:lnTo>
                    <a:pt x="708850" y="320205"/>
                  </a:lnTo>
                  <a:lnTo>
                    <a:pt x="705345" y="321640"/>
                  </a:lnTo>
                  <a:lnTo>
                    <a:pt x="707097" y="326618"/>
                  </a:lnTo>
                  <a:lnTo>
                    <a:pt x="714590" y="323545"/>
                  </a:lnTo>
                  <a:close/>
                </a:path>
                <a:path w="1423035" h="513714">
                  <a:moveTo>
                    <a:pt x="734555" y="315341"/>
                  </a:moveTo>
                  <a:lnTo>
                    <a:pt x="732307" y="310565"/>
                  </a:lnTo>
                  <a:lnTo>
                    <a:pt x="728802" y="312013"/>
                  </a:lnTo>
                  <a:lnTo>
                    <a:pt x="725297" y="313448"/>
                  </a:lnTo>
                  <a:lnTo>
                    <a:pt x="727075" y="318414"/>
                  </a:lnTo>
                  <a:lnTo>
                    <a:pt x="734555" y="315341"/>
                  </a:lnTo>
                  <a:close/>
                </a:path>
                <a:path w="1423035" h="513714">
                  <a:moveTo>
                    <a:pt x="754456" y="306984"/>
                  </a:moveTo>
                  <a:lnTo>
                    <a:pt x="752182" y="302234"/>
                  </a:lnTo>
                  <a:lnTo>
                    <a:pt x="748690" y="303695"/>
                  </a:lnTo>
                  <a:lnTo>
                    <a:pt x="745197" y="305155"/>
                  </a:lnTo>
                  <a:lnTo>
                    <a:pt x="747001" y="310108"/>
                  </a:lnTo>
                  <a:lnTo>
                    <a:pt x="754456" y="306984"/>
                  </a:lnTo>
                  <a:close/>
                </a:path>
                <a:path w="1423035" h="513714">
                  <a:moveTo>
                    <a:pt x="774344" y="298577"/>
                  </a:moveTo>
                  <a:lnTo>
                    <a:pt x="772058" y="293839"/>
                  </a:lnTo>
                  <a:lnTo>
                    <a:pt x="768565" y="295325"/>
                  </a:lnTo>
                  <a:lnTo>
                    <a:pt x="765073" y="296811"/>
                  </a:lnTo>
                  <a:lnTo>
                    <a:pt x="766902" y="301752"/>
                  </a:lnTo>
                  <a:lnTo>
                    <a:pt x="774344" y="298577"/>
                  </a:lnTo>
                  <a:close/>
                </a:path>
                <a:path w="1423035" h="513714">
                  <a:moveTo>
                    <a:pt x="794181" y="290118"/>
                  </a:moveTo>
                  <a:lnTo>
                    <a:pt x="791883" y="285381"/>
                  </a:lnTo>
                  <a:lnTo>
                    <a:pt x="788390" y="286867"/>
                  </a:lnTo>
                  <a:lnTo>
                    <a:pt x="784898" y="288353"/>
                  </a:lnTo>
                  <a:lnTo>
                    <a:pt x="786739" y="293293"/>
                  </a:lnTo>
                  <a:lnTo>
                    <a:pt x="794181" y="290118"/>
                  </a:lnTo>
                  <a:close/>
                </a:path>
                <a:path w="1423035" h="513714">
                  <a:moveTo>
                    <a:pt x="814006" y="281571"/>
                  </a:moveTo>
                  <a:lnTo>
                    <a:pt x="811682" y="276834"/>
                  </a:lnTo>
                  <a:lnTo>
                    <a:pt x="808202" y="278345"/>
                  </a:lnTo>
                  <a:lnTo>
                    <a:pt x="804722" y="279857"/>
                  </a:lnTo>
                  <a:lnTo>
                    <a:pt x="806577" y="284784"/>
                  </a:lnTo>
                  <a:lnTo>
                    <a:pt x="814006" y="281571"/>
                  </a:lnTo>
                  <a:close/>
                </a:path>
                <a:path w="1423035" h="513714">
                  <a:moveTo>
                    <a:pt x="833793" y="272973"/>
                  </a:moveTo>
                  <a:lnTo>
                    <a:pt x="831456" y="268249"/>
                  </a:lnTo>
                  <a:lnTo>
                    <a:pt x="827976" y="269760"/>
                  </a:lnTo>
                  <a:lnTo>
                    <a:pt x="824496" y="271272"/>
                  </a:lnTo>
                  <a:lnTo>
                    <a:pt x="826376" y="276186"/>
                  </a:lnTo>
                  <a:lnTo>
                    <a:pt x="833793" y="272973"/>
                  </a:lnTo>
                  <a:close/>
                </a:path>
                <a:path w="1423035" h="513714">
                  <a:moveTo>
                    <a:pt x="853541" y="264274"/>
                  </a:moveTo>
                  <a:lnTo>
                    <a:pt x="851192" y="259562"/>
                  </a:lnTo>
                  <a:lnTo>
                    <a:pt x="847725" y="261086"/>
                  </a:lnTo>
                  <a:lnTo>
                    <a:pt x="844257" y="262610"/>
                  </a:lnTo>
                  <a:lnTo>
                    <a:pt x="846137" y="267525"/>
                  </a:lnTo>
                  <a:lnTo>
                    <a:pt x="853541" y="264274"/>
                  </a:lnTo>
                  <a:close/>
                </a:path>
                <a:path w="1423035" h="513714">
                  <a:moveTo>
                    <a:pt x="873277" y="255549"/>
                  </a:moveTo>
                  <a:lnTo>
                    <a:pt x="870915" y="250837"/>
                  </a:lnTo>
                  <a:lnTo>
                    <a:pt x="867448" y="252387"/>
                  </a:lnTo>
                  <a:lnTo>
                    <a:pt x="863981" y="253936"/>
                  </a:lnTo>
                  <a:lnTo>
                    <a:pt x="865886" y="258838"/>
                  </a:lnTo>
                  <a:lnTo>
                    <a:pt x="873277" y="255549"/>
                  </a:lnTo>
                  <a:close/>
                </a:path>
                <a:path w="1423035" h="513714">
                  <a:moveTo>
                    <a:pt x="892987" y="246773"/>
                  </a:moveTo>
                  <a:lnTo>
                    <a:pt x="890612" y="242062"/>
                  </a:lnTo>
                  <a:lnTo>
                    <a:pt x="887145" y="243611"/>
                  </a:lnTo>
                  <a:lnTo>
                    <a:pt x="883678" y="245160"/>
                  </a:lnTo>
                  <a:lnTo>
                    <a:pt x="885596" y="250063"/>
                  </a:lnTo>
                  <a:lnTo>
                    <a:pt x="892987" y="246773"/>
                  </a:lnTo>
                  <a:close/>
                </a:path>
                <a:path w="1423035" h="513714">
                  <a:moveTo>
                    <a:pt x="912672" y="237934"/>
                  </a:moveTo>
                  <a:lnTo>
                    <a:pt x="910285" y="233235"/>
                  </a:lnTo>
                  <a:lnTo>
                    <a:pt x="906830" y="234797"/>
                  </a:lnTo>
                  <a:lnTo>
                    <a:pt x="903376" y="236359"/>
                  </a:lnTo>
                  <a:lnTo>
                    <a:pt x="905306" y="241261"/>
                  </a:lnTo>
                  <a:lnTo>
                    <a:pt x="912672" y="237934"/>
                  </a:lnTo>
                  <a:close/>
                </a:path>
                <a:path w="1423035" h="513714">
                  <a:moveTo>
                    <a:pt x="932345" y="229069"/>
                  </a:moveTo>
                  <a:lnTo>
                    <a:pt x="929944" y="224370"/>
                  </a:lnTo>
                  <a:lnTo>
                    <a:pt x="926490" y="225933"/>
                  </a:lnTo>
                  <a:lnTo>
                    <a:pt x="923036" y="227495"/>
                  </a:lnTo>
                  <a:lnTo>
                    <a:pt x="924966" y="232384"/>
                  </a:lnTo>
                  <a:lnTo>
                    <a:pt x="932345" y="229069"/>
                  </a:lnTo>
                  <a:close/>
                </a:path>
                <a:path w="1423035" h="513714">
                  <a:moveTo>
                    <a:pt x="951979" y="220141"/>
                  </a:moveTo>
                  <a:lnTo>
                    <a:pt x="949579" y="215442"/>
                  </a:lnTo>
                  <a:lnTo>
                    <a:pt x="946124" y="217017"/>
                  </a:lnTo>
                  <a:lnTo>
                    <a:pt x="942670" y="218592"/>
                  </a:lnTo>
                  <a:lnTo>
                    <a:pt x="944626" y="223481"/>
                  </a:lnTo>
                  <a:lnTo>
                    <a:pt x="951979" y="220141"/>
                  </a:lnTo>
                  <a:close/>
                </a:path>
                <a:path w="1423035" h="513714">
                  <a:moveTo>
                    <a:pt x="971626" y="211188"/>
                  </a:moveTo>
                  <a:lnTo>
                    <a:pt x="969213" y="206514"/>
                  </a:lnTo>
                  <a:lnTo>
                    <a:pt x="965758" y="208089"/>
                  </a:lnTo>
                  <a:lnTo>
                    <a:pt x="962304" y="209664"/>
                  </a:lnTo>
                  <a:lnTo>
                    <a:pt x="964272" y="214553"/>
                  </a:lnTo>
                  <a:lnTo>
                    <a:pt x="971626" y="211188"/>
                  </a:lnTo>
                  <a:close/>
                </a:path>
                <a:path w="1423035" h="513714">
                  <a:moveTo>
                    <a:pt x="991235" y="202209"/>
                  </a:moveTo>
                  <a:lnTo>
                    <a:pt x="988809" y="197535"/>
                  </a:lnTo>
                  <a:lnTo>
                    <a:pt x="985367" y="199110"/>
                  </a:lnTo>
                  <a:lnTo>
                    <a:pt x="981913" y="200685"/>
                  </a:lnTo>
                  <a:lnTo>
                    <a:pt x="983881" y="205574"/>
                  </a:lnTo>
                  <a:lnTo>
                    <a:pt x="991235" y="202209"/>
                  </a:lnTo>
                  <a:close/>
                </a:path>
                <a:path w="1423035" h="513714">
                  <a:moveTo>
                    <a:pt x="1010843" y="193192"/>
                  </a:moveTo>
                  <a:lnTo>
                    <a:pt x="1008418" y="188518"/>
                  </a:lnTo>
                  <a:lnTo>
                    <a:pt x="1004976" y="190106"/>
                  </a:lnTo>
                  <a:lnTo>
                    <a:pt x="1001534" y="191693"/>
                  </a:lnTo>
                  <a:lnTo>
                    <a:pt x="1003503" y="196583"/>
                  </a:lnTo>
                  <a:lnTo>
                    <a:pt x="1010843" y="193192"/>
                  </a:lnTo>
                  <a:close/>
                </a:path>
                <a:path w="1423035" h="513714">
                  <a:moveTo>
                    <a:pt x="1030439" y="184175"/>
                  </a:moveTo>
                  <a:lnTo>
                    <a:pt x="1028001" y="179501"/>
                  </a:lnTo>
                  <a:lnTo>
                    <a:pt x="1024559" y="181089"/>
                  </a:lnTo>
                  <a:lnTo>
                    <a:pt x="1021118" y="182676"/>
                  </a:lnTo>
                  <a:lnTo>
                    <a:pt x="1023086" y="187553"/>
                  </a:lnTo>
                  <a:lnTo>
                    <a:pt x="1030439" y="184175"/>
                  </a:lnTo>
                  <a:close/>
                </a:path>
                <a:path w="1423035" h="513714">
                  <a:moveTo>
                    <a:pt x="1050023" y="175107"/>
                  </a:moveTo>
                  <a:lnTo>
                    <a:pt x="1047584" y="170446"/>
                  </a:lnTo>
                  <a:lnTo>
                    <a:pt x="1044143" y="172034"/>
                  </a:lnTo>
                  <a:lnTo>
                    <a:pt x="1040701" y="173621"/>
                  </a:lnTo>
                  <a:lnTo>
                    <a:pt x="1042682" y="178511"/>
                  </a:lnTo>
                  <a:lnTo>
                    <a:pt x="1050023" y="175107"/>
                  </a:lnTo>
                  <a:close/>
                </a:path>
                <a:path w="1423035" h="513714">
                  <a:moveTo>
                    <a:pt x="1069594" y="166052"/>
                  </a:moveTo>
                  <a:lnTo>
                    <a:pt x="1067155" y="161378"/>
                  </a:lnTo>
                  <a:lnTo>
                    <a:pt x="1063713" y="162979"/>
                  </a:lnTo>
                  <a:lnTo>
                    <a:pt x="1060272" y="164566"/>
                  </a:lnTo>
                  <a:lnTo>
                    <a:pt x="1062253" y="169456"/>
                  </a:lnTo>
                  <a:lnTo>
                    <a:pt x="1069594" y="166052"/>
                  </a:lnTo>
                  <a:close/>
                </a:path>
                <a:path w="1423035" h="513714">
                  <a:moveTo>
                    <a:pt x="1089164" y="156984"/>
                  </a:moveTo>
                  <a:lnTo>
                    <a:pt x="1086726" y="152311"/>
                  </a:lnTo>
                  <a:lnTo>
                    <a:pt x="1083284" y="153911"/>
                  </a:lnTo>
                  <a:lnTo>
                    <a:pt x="1079842" y="155511"/>
                  </a:lnTo>
                  <a:lnTo>
                    <a:pt x="1081836" y="160388"/>
                  </a:lnTo>
                  <a:lnTo>
                    <a:pt x="1089164" y="156984"/>
                  </a:lnTo>
                  <a:close/>
                </a:path>
                <a:path w="1423035" h="513714">
                  <a:moveTo>
                    <a:pt x="1108735" y="147904"/>
                  </a:moveTo>
                  <a:lnTo>
                    <a:pt x="1106297" y="143230"/>
                  </a:lnTo>
                  <a:lnTo>
                    <a:pt x="1102855" y="144830"/>
                  </a:lnTo>
                  <a:lnTo>
                    <a:pt x="1099413" y="146431"/>
                  </a:lnTo>
                  <a:lnTo>
                    <a:pt x="1101407" y="151307"/>
                  </a:lnTo>
                  <a:lnTo>
                    <a:pt x="1108735" y="147904"/>
                  </a:lnTo>
                  <a:close/>
                </a:path>
                <a:path w="1423035" h="513714">
                  <a:moveTo>
                    <a:pt x="1128293" y="138811"/>
                  </a:moveTo>
                  <a:lnTo>
                    <a:pt x="1125855" y="134137"/>
                  </a:lnTo>
                  <a:lnTo>
                    <a:pt x="1122413" y="135737"/>
                  </a:lnTo>
                  <a:lnTo>
                    <a:pt x="1118971" y="137337"/>
                  </a:lnTo>
                  <a:lnTo>
                    <a:pt x="1120965" y="142214"/>
                  </a:lnTo>
                  <a:lnTo>
                    <a:pt x="1128293" y="138811"/>
                  </a:lnTo>
                  <a:close/>
                </a:path>
                <a:path w="1423035" h="513714">
                  <a:moveTo>
                    <a:pt x="1147864" y="129730"/>
                  </a:moveTo>
                  <a:lnTo>
                    <a:pt x="1145425" y="125056"/>
                  </a:lnTo>
                  <a:lnTo>
                    <a:pt x="1141984" y="126657"/>
                  </a:lnTo>
                  <a:lnTo>
                    <a:pt x="1138542" y="128257"/>
                  </a:lnTo>
                  <a:lnTo>
                    <a:pt x="1140536" y="133134"/>
                  </a:lnTo>
                  <a:lnTo>
                    <a:pt x="1147864" y="129730"/>
                  </a:lnTo>
                  <a:close/>
                </a:path>
                <a:path w="1423035" h="513714">
                  <a:moveTo>
                    <a:pt x="1167422" y="120650"/>
                  </a:moveTo>
                  <a:lnTo>
                    <a:pt x="1164983" y="115976"/>
                  </a:lnTo>
                  <a:lnTo>
                    <a:pt x="1161542" y="117576"/>
                  </a:lnTo>
                  <a:lnTo>
                    <a:pt x="1158100" y="119176"/>
                  </a:lnTo>
                  <a:lnTo>
                    <a:pt x="1160094" y="124053"/>
                  </a:lnTo>
                  <a:lnTo>
                    <a:pt x="1167422" y="120650"/>
                  </a:lnTo>
                  <a:close/>
                </a:path>
                <a:path w="1423035" h="513714">
                  <a:moveTo>
                    <a:pt x="1186992" y="111569"/>
                  </a:moveTo>
                  <a:lnTo>
                    <a:pt x="1184554" y="106895"/>
                  </a:lnTo>
                  <a:lnTo>
                    <a:pt x="1181112" y="108496"/>
                  </a:lnTo>
                  <a:lnTo>
                    <a:pt x="1177671" y="110096"/>
                  </a:lnTo>
                  <a:lnTo>
                    <a:pt x="1179652" y="114973"/>
                  </a:lnTo>
                  <a:lnTo>
                    <a:pt x="1186992" y="111569"/>
                  </a:lnTo>
                  <a:close/>
                </a:path>
                <a:path w="1423035" h="513714">
                  <a:moveTo>
                    <a:pt x="1206576" y="102514"/>
                  </a:moveTo>
                  <a:lnTo>
                    <a:pt x="1204137" y="97840"/>
                  </a:lnTo>
                  <a:lnTo>
                    <a:pt x="1200696" y="99428"/>
                  </a:lnTo>
                  <a:lnTo>
                    <a:pt x="1197254" y="101015"/>
                  </a:lnTo>
                  <a:lnTo>
                    <a:pt x="1199235" y="105905"/>
                  </a:lnTo>
                  <a:lnTo>
                    <a:pt x="1206576" y="102514"/>
                  </a:lnTo>
                  <a:close/>
                </a:path>
                <a:path w="1423035" h="513714">
                  <a:moveTo>
                    <a:pt x="1226159" y="93472"/>
                  </a:moveTo>
                  <a:lnTo>
                    <a:pt x="1223721" y="88798"/>
                  </a:lnTo>
                  <a:lnTo>
                    <a:pt x="1220279" y="90385"/>
                  </a:lnTo>
                  <a:lnTo>
                    <a:pt x="1216837" y="91973"/>
                  </a:lnTo>
                  <a:lnTo>
                    <a:pt x="1218819" y="96862"/>
                  </a:lnTo>
                  <a:lnTo>
                    <a:pt x="1226159" y="93472"/>
                  </a:lnTo>
                  <a:close/>
                </a:path>
                <a:path w="1423035" h="513714">
                  <a:moveTo>
                    <a:pt x="1245730" y="84455"/>
                  </a:moveTo>
                  <a:lnTo>
                    <a:pt x="1243304" y="79768"/>
                  </a:lnTo>
                  <a:lnTo>
                    <a:pt x="1239862" y="81356"/>
                  </a:lnTo>
                  <a:lnTo>
                    <a:pt x="1236421" y="82943"/>
                  </a:lnTo>
                  <a:lnTo>
                    <a:pt x="1238389" y="87820"/>
                  </a:lnTo>
                  <a:lnTo>
                    <a:pt x="1245730" y="84455"/>
                  </a:lnTo>
                  <a:close/>
                </a:path>
                <a:path w="1423035" h="513714">
                  <a:moveTo>
                    <a:pt x="1265339" y="75438"/>
                  </a:moveTo>
                  <a:lnTo>
                    <a:pt x="1262926" y="70751"/>
                  </a:lnTo>
                  <a:lnTo>
                    <a:pt x="1259471" y="72339"/>
                  </a:lnTo>
                  <a:lnTo>
                    <a:pt x="1256017" y="73926"/>
                  </a:lnTo>
                  <a:lnTo>
                    <a:pt x="1257998" y="78816"/>
                  </a:lnTo>
                  <a:lnTo>
                    <a:pt x="1265339" y="75438"/>
                  </a:lnTo>
                  <a:close/>
                </a:path>
                <a:path w="1423035" h="513714">
                  <a:moveTo>
                    <a:pt x="1284960" y="66471"/>
                  </a:moveTo>
                  <a:lnTo>
                    <a:pt x="1282547" y="61785"/>
                  </a:lnTo>
                  <a:lnTo>
                    <a:pt x="1279093" y="63360"/>
                  </a:lnTo>
                  <a:lnTo>
                    <a:pt x="1275638" y="64935"/>
                  </a:lnTo>
                  <a:lnTo>
                    <a:pt x="1277607" y="69824"/>
                  </a:lnTo>
                  <a:lnTo>
                    <a:pt x="1284960" y="66471"/>
                  </a:lnTo>
                  <a:close/>
                </a:path>
                <a:path w="1423035" h="513714">
                  <a:moveTo>
                    <a:pt x="1304569" y="57518"/>
                  </a:moveTo>
                  <a:lnTo>
                    <a:pt x="1302169" y="52832"/>
                  </a:lnTo>
                  <a:lnTo>
                    <a:pt x="1298714" y="54406"/>
                  </a:lnTo>
                  <a:lnTo>
                    <a:pt x="1295260" y="55981"/>
                  </a:lnTo>
                  <a:lnTo>
                    <a:pt x="1297216" y="60871"/>
                  </a:lnTo>
                  <a:lnTo>
                    <a:pt x="1304569" y="57518"/>
                  </a:lnTo>
                  <a:close/>
                </a:path>
                <a:path w="1423035" h="513714">
                  <a:moveTo>
                    <a:pt x="1324216" y="48615"/>
                  </a:moveTo>
                  <a:lnTo>
                    <a:pt x="1321816" y="43929"/>
                  </a:lnTo>
                  <a:lnTo>
                    <a:pt x="1318361" y="45491"/>
                  </a:lnTo>
                  <a:lnTo>
                    <a:pt x="1314907" y="47053"/>
                  </a:lnTo>
                  <a:lnTo>
                    <a:pt x="1316850" y="51955"/>
                  </a:lnTo>
                  <a:lnTo>
                    <a:pt x="1324216" y="48615"/>
                  </a:lnTo>
                  <a:close/>
                </a:path>
                <a:path w="1423035" h="513714">
                  <a:moveTo>
                    <a:pt x="1343863" y="39751"/>
                  </a:moveTo>
                  <a:lnTo>
                    <a:pt x="1341488" y="35052"/>
                  </a:lnTo>
                  <a:lnTo>
                    <a:pt x="1338021" y="36601"/>
                  </a:lnTo>
                  <a:lnTo>
                    <a:pt x="1334554" y="38150"/>
                  </a:lnTo>
                  <a:lnTo>
                    <a:pt x="1336497" y="43053"/>
                  </a:lnTo>
                  <a:lnTo>
                    <a:pt x="1343863" y="39751"/>
                  </a:lnTo>
                  <a:close/>
                </a:path>
                <a:path w="1423035" h="513714">
                  <a:moveTo>
                    <a:pt x="1363560" y="30924"/>
                  </a:moveTo>
                  <a:lnTo>
                    <a:pt x="1361186" y="26225"/>
                  </a:lnTo>
                  <a:lnTo>
                    <a:pt x="1357718" y="27774"/>
                  </a:lnTo>
                  <a:lnTo>
                    <a:pt x="1354251" y="29324"/>
                  </a:lnTo>
                  <a:lnTo>
                    <a:pt x="1356182" y="34226"/>
                  </a:lnTo>
                  <a:lnTo>
                    <a:pt x="1363560" y="30924"/>
                  </a:lnTo>
                  <a:close/>
                </a:path>
                <a:path w="1423035" h="513714">
                  <a:moveTo>
                    <a:pt x="1383245" y="22148"/>
                  </a:moveTo>
                  <a:lnTo>
                    <a:pt x="1380883" y="17437"/>
                  </a:lnTo>
                  <a:lnTo>
                    <a:pt x="1377416" y="18973"/>
                  </a:lnTo>
                  <a:lnTo>
                    <a:pt x="1373949" y="20510"/>
                  </a:lnTo>
                  <a:lnTo>
                    <a:pt x="1375867" y="25425"/>
                  </a:lnTo>
                  <a:lnTo>
                    <a:pt x="1383245" y="22148"/>
                  </a:lnTo>
                  <a:close/>
                </a:path>
                <a:path w="1423035" h="513714">
                  <a:moveTo>
                    <a:pt x="1402956" y="13398"/>
                  </a:moveTo>
                  <a:lnTo>
                    <a:pt x="1400606" y="8686"/>
                  </a:lnTo>
                  <a:lnTo>
                    <a:pt x="1397139" y="10223"/>
                  </a:lnTo>
                  <a:lnTo>
                    <a:pt x="1393672" y="11760"/>
                  </a:lnTo>
                  <a:lnTo>
                    <a:pt x="1395577" y="16675"/>
                  </a:lnTo>
                  <a:lnTo>
                    <a:pt x="1402956" y="13398"/>
                  </a:lnTo>
                  <a:close/>
                </a:path>
                <a:path w="1423035" h="513714">
                  <a:moveTo>
                    <a:pt x="1422704" y="4724"/>
                  </a:moveTo>
                  <a:lnTo>
                    <a:pt x="1420368" y="0"/>
                  </a:lnTo>
                  <a:lnTo>
                    <a:pt x="1416888" y="1524"/>
                  </a:lnTo>
                  <a:lnTo>
                    <a:pt x="1413408" y="3048"/>
                  </a:lnTo>
                  <a:lnTo>
                    <a:pt x="1415300" y="7962"/>
                  </a:lnTo>
                  <a:lnTo>
                    <a:pt x="1422704" y="47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 descr=""/>
            <p:cNvSpPr/>
            <p:nvPr/>
          </p:nvSpPr>
          <p:spPr>
            <a:xfrm>
              <a:off x="3992676" y="5459450"/>
              <a:ext cx="1021080" cy="294640"/>
            </a:xfrm>
            <a:custGeom>
              <a:avLst/>
              <a:gdLst/>
              <a:ahLst/>
              <a:cxnLst/>
              <a:rect l="l" t="t" r="r" b="b"/>
              <a:pathLst>
                <a:path w="1021079" h="294639">
                  <a:moveTo>
                    <a:pt x="9296" y="291376"/>
                  </a:moveTo>
                  <a:lnTo>
                    <a:pt x="6959" y="286651"/>
                  </a:lnTo>
                  <a:lnTo>
                    <a:pt x="3479" y="288175"/>
                  </a:lnTo>
                  <a:lnTo>
                    <a:pt x="0" y="289699"/>
                  </a:lnTo>
                  <a:lnTo>
                    <a:pt x="1892" y="294614"/>
                  </a:lnTo>
                  <a:lnTo>
                    <a:pt x="9296" y="291376"/>
                  </a:lnTo>
                  <a:close/>
                </a:path>
                <a:path w="1021079" h="294639">
                  <a:moveTo>
                    <a:pt x="29044" y="282740"/>
                  </a:moveTo>
                  <a:lnTo>
                    <a:pt x="26720" y="278015"/>
                  </a:lnTo>
                  <a:lnTo>
                    <a:pt x="23241" y="279527"/>
                  </a:lnTo>
                  <a:lnTo>
                    <a:pt x="19761" y="281051"/>
                  </a:lnTo>
                  <a:lnTo>
                    <a:pt x="21640" y="285978"/>
                  </a:lnTo>
                  <a:lnTo>
                    <a:pt x="29044" y="282740"/>
                  </a:lnTo>
                  <a:close/>
                </a:path>
                <a:path w="1021079" h="294639">
                  <a:moveTo>
                    <a:pt x="48844" y="274180"/>
                  </a:moveTo>
                  <a:lnTo>
                    <a:pt x="46532" y="269443"/>
                  </a:lnTo>
                  <a:lnTo>
                    <a:pt x="43053" y="270954"/>
                  </a:lnTo>
                  <a:lnTo>
                    <a:pt x="39573" y="272453"/>
                  </a:lnTo>
                  <a:lnTo>
                    <a:pt x="41427" y="277380"/>
                  </a:lnTo>
                  <a:lnTo>
                    <a:pt x="48844" y="274180"/>
                  </a:lnTo>
                  <a:close/>
                </a:path>
                <a:path w="1021079" h="294639">
                  <a:moveTo>
                    <a:pt x="68668" y="265684"/>
                  </a:moveTo>
                  <a:lnTo>
                    <a:pt x="66370" y="260934"/>
                  </a:lnTo>
                  <a:lnTo>
                    <a:pt x="62877" y="262420"/>
                  </a:lnTo>
                  <a:lnTo>
                    <a:pt x="59385" y="263906"/>
                  </a:lnTo>
                  <a:lnTo>
                    <a:pt x="61226" y="268833"/>
                  </a:lnTo>
                  <a:lnTo>
                    <a:pt x="68668" y="265684"/>
                  </a:lnTo>
                  <a:close/>
                </a:path>
                <a:path w="1021079" h="294639">
                  <a:moveTo>
                    <a:pt x="88506" y="257251"/>
                  </a:moveTo>
                  <a:lnTo>
                    <a:pt x="86233" y="252501"/>
                  </a:lnTo>
                  <a:lnTo>
                    <a:pt x="82740" y="253987"/>
                  </a:lnTo>
                  <a:lnTo>
                    <a:pt x="79248" y="255473"/>
                  </a:lnTo>
                  <a:lnTo>
                    <a:pt x="81076" y="260413"/>
                  </a:lnTo>
                  <a:lnTo>
                    <a:pt x="88506" y="257251"/>
                  </a:lnTo>
                  <a:close/>
                </a:path>
                <a:path w="1021079" h="294639">
                  <a:moveTo>
                    <a:pt x="108381" y="248894"/>
                  </a:moveTo>
                  <a:lnTo>
                    <a:pt x="106121" y="244132"/>
                  </a:lnTo>
                  <a:lnTo>
                    <a:pt x="102616" y="245592"/>
                  </a:lnTo>
                  <a:lnTo>
                    <a:pt x="99110" y="247053"/>
                  </a:lnTo>
                  <a:lnTo>
                    <a:pt x="100926" y="252006"/>
                  </a:lnTo>
                  <a:lnTo>
                    <a:pt x="108381" y="248894"/>
                  </a:lnTo>
                  <a:close/>
                </a:path>
                <a:path w="1021079" h="294639">
                  <a:moveTo>
                    <a:pt x="128270" y="240588"/>
                  </a:moveTo>
                  <a:lnTo>
                    <a:pt x="126034" y="235826"/>
                  </a:lnTo>
                  <a:lnTo>
                    <a:pt x="122529" y="237286"/>
                  </a:lnTo>
                  <a:lnTo>
                    <a:pt x="119024" y="238747"/>
                  </a:lnTo>
                  <a:lnTo>
                    <a:pt x="120815" y="243700"/>
                  </a:lnTo>
                  <a:lnTo>
                    <a:pt x="128270" y="240588"/>
                  </a:lnTo>
                  <a:close/>
                </a:path>
                <a:path w="1021079" h="294639">
                  <a:moveTo>
                    <a:pt x="148234" y="232397"/>
                  </a:moveTo>
                  <a:lnTo>
                    <a:pt x="146011" y="227622"/>
                  </a:lnTo>
                  <a:lnTo>
                    <a:pt x="142494" y="229057"/>
                  </a:lnTo>
                  <a:lnTo>
                    <a:pt x="138976" y="230492"/>
                  </a:lnTo>
                  <a:lnTo>
                    <a:pt x="140754" y="235458"/>
                  </a:lnTo>
                  <a:lnTo>
                    <a:pt x="148234" y="232397"/>
                  </a:lnTo>
                  <a:close/>
                </a:path>
                <a:path w="1021079" h="294639">
                  <a:moveTo>
                    <a:pt x="168173" y="224231"/>
                  </a:moveTo>
                  <a:lnTo>
                    <a:pt x="165976" y="219443"/>
                  </a:lnTo>
                  <a:lnTo>
                    <a:pt x="162458" y="220878"/>
                  </a:lnTo>
                  <a:lnTo>
                    <a:pt x="158940" y="222313"/>
                  </a:lnTo>
                  <a:lnTo>
                    <a:pt x="160693" y="227279"/>
                  </a:lnTo>
                  <a:lnTo>
                    <a:pt x="168173" y="224231"/>
                  </a:lnTo>
                  <a:close/>
                </a:path>
                <a:path w="1021079" h="294639">
                  <a:moveTo>
                    <a:pt x="188188" y="216217"/>
                  </a:moveTo>
                  <a:lnTo>
                    <a:pt x="186004" y="211429"/>
                  </a:lnTo>
                  <a:lnTo>
                    <a:pt x="182486" y="212839"/>
                  </a:lnTo>
                  <a:lnTo>
                    <a:pt x="178955" y="214249"/>
                  </a:lnTo>
                  <a:lnTo>
                    <a:pt x="180695" y="219227"/>
                  </a:lnTo>
                  <a:lnTo>
                    <a:pt x="188188" y="216217"/>
                  </a:lnTo>
                  <a:close/>
                </a:path>
                <a:path w="1021079" h="294639">
                  <a:moveTo>
                    <a:pt x="208229" y="208254"/>
                  </a:moveTo>
                  <a:lnTo>
                    <a:pt x="206070" y="203454"/>
                  </a:lnTo>
                  <a:lnTo>
                    <a:pt x="202539" y="204838"/>
                  </a:lnTo>
                  <a:lnTo>
                    <a:pt x="199009" y="206222"/>
                  </a:lnTo>
                  <a:lnTo>
                    <a:pt x="200710" y="211201"/>
                  </a:lnTo>
                  <a:lnTo>
                    <a:pt x="208229" y="208254"/>
                  </a:lnTo>
                  <a:close/>
                </a:path>
                <a:path w="1021079" h="294639">
                  <a:moveTo>
                    <a:pt x="228307" y="200406"/>
                  </a:moveTo>
                  <a:lnTo>
                    <a:pt x="226161" y="195592"/>
                  </a:lnTo>
                  <a:lnTo>
                    <a:pt x="222631" y="196977"/>
                  </a:lnTo>
                  <a:lnTo>
                    <a:pt x="219100" y="198361"/>
                  </a:lnTo>
                  <a:lnTo>
                    <a:pt x="220776" y="203352"/>
                  </a:lnTo>
                  <a:lnTo>
                    <a:pt x="228307" y="200406"/>
                  </a:lnTo>
                  <a:close/>
                </a:path>
                <a:path w="1021079" h="294639">
                  <a:moveTo>
                    <a:pt x="248424" y="192646"/>
                  </a:moveTo>
                  <a:lnTo>
                    <a:pt x="246303" y="187820"/>
                  </a:lnTo>
                  <a:lnTo>
                    <a:pt x="242760" y="189179"/>
                  </a:lnTo>
                  <a:lnTo>
                    <a:pt x="239217" y="190538"/>
                  </a:lnTo>
                  <a:lnTo>
                    <a:pt x="240880" y="195529"/>
                  </a:lnTo>
                  <a:lnTo>
                    <a:pt x="248424" y="192646"/>
                  </a:lnTo>
                  <a:close/>
                </a:path>
                <a:path w="1021079" h="294639">
                  <a:moveTo>
                    <a:pt x="268566" y="184962"/>
                  </a:moveTo>
                  <a:lnTo>
                    <a:pt x="266471" y="180124"/>
                  </a:lnTo>
                  <a:lnTo>
                    <a:pt x="262928" y="181483"/>
                  </a:lnTo>
                  <a:lnTo>
                    <a:pt x="259384" y="182841"/>
                  </a:lnTo>
                  <a:lnTo>
                    <a:pt x="261023" y="187845"/>
                  </a:lnTo>
                  <a:lnTo>
                    <a:pt x="268566" y="184962"/>
                  </a:lnTo>
                  <a:close/>
                </a:path>
                <a:path w="1021079" h="294639">
                  <a:moveTo>
                    <a:pt x="288759" y="177431"/>
                  </a:moveTo>
                  <a:lnTo>
                    <a:pt x="286689" y="172580"/>
                  </a:lnTo>
                  <a:lnTo>
                    <a:pt x="283133" y="173901"/>
                  </a:lnTo>
                  <a:lnTo>
                    <a:pt x="279577" y="175221"/>
                  </a:lnTo>
                  <a:lnTo>
                    <a:pt x="281190" y="180238"/>
                  </a:lnTo>
                  <a:lnTo>
                    <a:pt x="288759" y="177431"/>
                  </a:lnTo>
                  <a:close/>
                </a:path>
                <a:path w="1021079" h="294639">
                  <a:moveTo>
                    <a:pt x="308978" y="169938"/>
                  </a:moveTo>
                  <a:lnTo>
                    <a:pt x="306933" y="165074"/>
                  </a:lnTo>
                  <a:lnTo>
                    <a:pt x="303377" y="166395"/>
                  </a:lnTo>
                  <a:lnTo>
                    <a:pt x="299821" y="167716"/>
                  </a:lnTo>
                  <a:lnTo>
                    <a:pt x="301396" y="172745"/>
                  </a:lnTo>
                  <a:lnTo>
                    <a:pt x="308978" y="169938"/>
                  </a:lnTo>
                  <a:close/>
                </a:path>
                <a:path w="1021079" h="294639">
                  <a:moveTo>
                    <a:pt x="329260" y="162636"/>
                  </a:moveTo>
                  <a:lnTo>
                    <a:pt x="327240" y="157772"/>
                  </a:lnTo>
                  <a:lnTo>
                    <a:pt x="323672" y="159054"/>
                  </a:lnTo>
                  <a:lnTo>
                    <a:pt x="320103" y="160337"/>
                  </a:lnTo>
                  <a:lnTo>
                    <a:pt x="321652" y="165379"/>
                  </a:lnTo>
                  <a:lnTo>
                    <a:pt x="329260" y="162636"/>
                  </a:lnTo>
                  <a:close/>
                </a:path>
                <a:path w="1021079" h="294639">
                  <a:moveTo>
                    <a:pt x="349554" y="155397"/>
                  </a:moveTo>
                  <a:lnTo>
                    <a:pt x="347573" y="150520"/>
                  </a:lnTo>
                  <a:lnTo>
                    <a:pt x="343992" y="151765"/>
                  </a:lnTo>
                  <a:lnTo>
                    <a:pt x="340410" y="153022"/>
                  </a:lnTo>
                  <a:lnTo>
                    <a:pt x="341934" y="158064"/>
                  </a:lnTo>
                  <a:lnTo>
                    <a:pt x="349554" y="155397"/>
                  </a:lnTo>
                  <a:close/>
                </a:path>
                <a:path w="1021079" h="294639">
                  <a:moveTo>
                    <a:pt x="369912" y="148297"/>
                  </a:moveTo>
                  <a:lnTo>
                    <a:pt x="367957" y="143408"/>
                  </a:lnTo>
                  <a:lnTo>
                    <a:pt x="364375" y="144653"/>
                  </a:lnTo>
                  <a:lnTo>
                    <a:pt x="360794" y="145910"/>
                  </a:lnTo>
                  <a:lnTo>
                    <a:pt x="362292" y="150952"/>
                  </a:lnTo>
                  <a:lnTo>
                    <a:pt x="369912" y="148297"/>
                  </a:lnTo>
                  <a:close/>
                </a:path>
                <a:path w="1021079" h="294639">
                  <a:moveTo>
                    <a:pt x="390309" y="141312"/>
                  </a:moveTo>
                  <a:lnTo>
                    <a:pt x="388378" y="136398"/>
                  </a:lnTo>
                  <a:lnTo>
                    <a:pt x="384784" y="137617"/>
                  </a:lnTo>
                  <a:lnTo>
                    <a:pt x="381190" y="138823"/>
                  </a:lnTo>
                  <a:lnTo>
                    <a:pt x="382651" y="143891"/>
                  </a:lnTo>
                  <a:lnTo>
                    <a:pt x="390309" y="141312"/>
                  </a:lnTo>
                  <a:close/>
                </a:path>
                <a:path w="1021079" h="294639">
                  <a:moveTo>
                    <a:pt x="410730" y="134442"/>
                  </a:moveTo>
                  <a:lnTo>
                    <a:pt x="408838" y="129527"/>
                  </a:lnTo>
                  <a:lnTo>
                    <a:pt x="405244" y="130733"/>
                  </a:lnTo>
                  <a:lnTo>
                    <a:pt x="401650" y="131940"/>
                  </a:lnTo>
                  <a:lnTo>
                    <a:pt x="403085" y="137020"/>
                  </a:lnTo>
                  <a:lnTo>
                    <a:pt x="410730" y="134442"/>
                  </a:lnTo>
                  <a:close/>
                </a:path>
                <a:path w="1021079" h="294639">
                  <a:moveTo>
                    <a:pt x="431215" y="127723"/>
                  </a:moveTo>
                  <a:lnTo>
                    <a:pt x="429348" y="122796"/>
                  </a:lnTo>
                  <a:lnTo>
                    <a:pt x="425742" y="123964"/>
                  </a:lnTo>
                  <a:lnTo>
                    <a:pt x="422135" y="125133"/>
                  </a:lnTo>
                  <a:lnTo>
                    <a:pt x="423532" y="130213"/>
                  </a:lnTo>
                  <a:lnTo>
                    <a:pt x="431215" y="127723"/>
                  </a:lnTo>
                  <a:close/>
                </a:path>
                <a:path w="1021079" h="294639">
                  <a:moveTo>
                    <a:pt x="451713" y="121081"/>
                  </a:moveTo>
                  <a:lnTo>
                    <a:pt x="449897" y="116141"/>
                  </a:lnTo>
                  <a:lnTo>
                    <a:pt x="446278" y="117309"/>
                  </a:lnTo>
                  <a:lnTo>
                    <a:pt x="442658" y="118478"/>
                  </a:lnTo>
                  <a:lnTo>
                    <a:pt x="444042" y="123571"/>
                  </a:lnTo>
                  <a:lnTo>
                    <a:pt x="451713" y="121081"/>
                  </a:lnTo>
                  <a:close/>
                </a:path>
                <a:path w="1021079" h="294639">
                  <a:moveTo>
                    <a:pt x="472300" y="114668"/>
                  </a:moveTo>
                  <a:lnTo>
                    <a:pt x="470509" y="109715"/>
                  </a:lnTo>
                  <a:lnTo>
                    <a:pt x="466877" y="110845"/>
                  </a:lnTo>
                  <a:lnTo>
                    <a:pt x="463245" y="111975"/>
                  </a:lnTo>
                  <a:lnTo>
                    <a:pt x="464591" y="117068"/>
                  </a:lnTo>
                  <a:lnTo>
                    <a:pt x="472300" y="114668"/>
                  </a:lnTo>
                  <a:close/>
                </a:path>
                <a:path w="1021079" h="294639">
                  <a:moveTo>
                    <a:pt x="492887" y="108305"/>
                  </a:moveTo>
                  <a:lnTo>
                    <a:pt x="491134" y="103339"/>
                  </a:lnTo>
                  <a:lnTo>
                    <a:pt x="487489" y="104432"/>
                  </a:lnTo>
                  <a:lnTo>
                    <a:pt x="483857" y="105562"/>
                  </a:lnTo>
                  <a:lnTo>
                    <a:pt x="485165" y="110667"/>
                  </a:lnTo>
                  <a:lnTo>
                    <a:pt x="489026" y="109461"/>
                  </a:lnTo>
                  <a:lnTo>
                    <a:pt x="492887" y="108305"/>
                  </a:lnTo>
                  <a:close/>
                </a:path>
                <a:path w="1021079" h="294639">
                  <a:moveTo>
                    <a:pt x="513562" y="102171"/>
                  </a:moveTo>
                  <a:lnTo>
                    <a:pt x="511835" y="97193"/>
                  </a:lnTo>
                  <a:lnTo>
                    <a:pt x="508190" y="98272"/>
                  </a:lnTo>
                  <a:lnTo>
                    <a:pt x="504545" y="99352"/>
                  </a:lnTo>
                  <a:lnTo>
                    <a:pt x="505815" y="104470"/>
                  </a:lnTo>
                  <a:lnTo>
                    <a:pt x="513562" y="102171"/>
                  </a:lnTo>
                  <a:close/>
                </a:path>
                <a:path w="1021079" h="294639">
                  <a:moveTo>
                    <a:pt x="534238" y="96113"/>
                  </a:moveTo>
                  <a:lnTo>
                    <a:pt x="532549" y="91122"/>
                  </a:lnTo>
                  <a:lnTo>
                    <a:pt x="528891" y="92163"/>
                  </a:lnTo>
                  <a:lnTo>
                    <a:pt x="525233" y="93205"/>
                  </a:lnTo>
                  <a:lnTo>
                    <a:pt x="526465" y="98323"/>
                  </a:lnTo>
                  <a:lnTo>
                    <a:pt x="534238" y="96113"/>
                  </a:lnTo>
                  <a:close/>
                </a:path>
                <a:path w="1021079" h="294639">
                  <a:moveTo>
                    <a:pt x="554977" y="90233"/>
                  </a:moveTo>
                  <a:lnTo>
                    <a:pt x="553326" y="85229"/>
                  </a:lnTo>
                  <a:lnTo>
                    <a:pt x="549668" y="86271"/>
                  </a:lnTo>
                  <a:lnTo>
                    <a:pt x="546011" y="87312"/>
                  </a:lnTo>
                  <a:lnTo>
                    <a:pt x="547204" y="92443"/>
                  </a:lnTo>
                  <a:lnTo>
                    <a:pt x="554977" y="90233"/>
                  </a:lnTo>
                  <a:close/>
                </a:path>
                <a:path w="1021079" h="294639">
                  <a:moveTo>
                    <a:pt x="575754" y="84531"/>
                  </a:moveTo>
                  <a:lnTo>
                    <a:pt x="574141" y="79514"/>
                  </a:lnTo>
                  <a:lnTo>
                    <a:pt x="570471" y="80505"/>
                  </a:lnTo>
                  <a:lnTo>
                    <a:pt x="566801" y="81495"/>
                  </a:lnTo>
                  <a:lnTo>
                    <a:pt x="567956" y="86626"/>
                  </a:lnTo>
                  <a:lnTo>
                    <a:pt x="575754" y="84531"/>
                  </a:lnTo>
                  <a:close/>
                </a:path>
                <a:path w="1021079" h="294639">
                  <a:moveTo>
                    <a:pt x="596557" y="78917"/>
                  </a:moveTo>
                  <a:lnTo>
                    <a:pt x="594982" y="73888"/>
                  </a:lnTo>
                  <a:lnTo>
                    <a:pt x="591312" y="74879"/>
                  </a:lnTo>
                  <a:lnTo>
                    <a:pt x="587641" y="75869"/>
                  </a:lnTo>
                  <a:lnTo>
                    <a:pt x="588759" y="81013"/>
                  </a:lnTo>
                  <a:lnTo>
                    <a:pt x="596557" y="78917"/>
                  </a:lnTo>
                  <a:close/>
                </a:path>
                <a:path w="1021079" h="294639">
                  <a:moveTo>
                    <a:pt x="617435" y="73558"/>
                  </a:moveTo>
                  <a:lnTo>
                    <a:pt x="615899" y="68516"/>
                  </a:lnTo>
                  <a:lnTo>
                    <a:pt x="612216" y="69456"/>
                  </a:lnTo>
                  <a:lnTo>
                    <a:pt x="608533" y="70396"/>
                  </a:lnTo>
                  <a:lnTo>
                    <a:pt x="609612" y="75552"/>
                  </a:lnTo>
                  <a:lnTo>
                    <a:pt x="617435" y="73558"/>
                  </a:lnTo>
                  <a:close/>
                </a:path>
                <a:path w="1021079" h="294639">
                  <a:moveTo>
                    <a:pt x="638314" y="68237"/>
                  </a:moveTo>
                  <a:lnTo>
                    <a:pt x="636816" y="63182"/>
                  </a:lnTo>
                  <a:lnTo>
                    <a:pt x="633133" y="64122"/>
                  </a:lnTo>
                  <a:lnTo>
                    <a:pt x="629450" y="65062"/>
                  </a:lnTo>
                  <a:lnTo>
                    <a:pt x="630491" y="70218"/>
                  </a:lnTo>
                  <a:lnTo>
                    <a:pt x="638314" y="68237"/>
                  </a:lnTo>
                  <a:close/>
                </a:path>
                <a:path w="1021079" h="294639">
                  <a:moveTo>
                    <a:pt x="659282" y="63233"/>
                  </a:moveTo>
                  <a:lnTo>
                    <a:pt x="657821" y="58166"/>
                  </a:lnTo>
                  <a:lnTo>
                    <a:pt x="654126" y="59055"/>
                  </a:lnTo>
                  <a:lnTo>
                    <a:pt x="650430" y="59944"/>
                  </a:lnTo>
                  <a:lnTo>
                    <a:pt x="651421" y="65112"/>
                  </a:lnTo>
                  <a:lnTo>
                    <a:pt x="659282" y="63233"/>
                  </a:lnTo>
                  <a:close/>
                </a:path>
                <a:path w="1021079" h="294639">
                  <a:moveTo>
                    <a:pt x="680262" y="58280"/>
                  </a:moveTo>
                  <a:lnTo>
                    <a:pt x="678840" y="53213"/>
                  </a:lnTo>
                  <a:lnTo>
                    <a:pt x="675132" y="54038"/>
                  </a:lnTo>
                  <a:lnTo>
                    <a:pt x="671436" y="54902"/>
                  </a:lnTo>
                  <a:lnTo>
                    <a:pt x="672388" y="60096"/>
                  </a:lnTo>
                  <a:lnTo>
                    <a:pt x="676313" y="59169"/>
                  </a:lnTo>
                  <a:lnTo>
                    <a:pt x="680262" y="58280"/>
                  </a:lnTo>
                  <a:close/>
                </a:path>
                <a:path w="1021079" h="294639">
                  <a:moveTo>
                    <a:pt x="701281" y="53581"/>
                  </a:moveTo>
                  <a:lnTo>
                    <a:pt x="699909" y="48501"/>
                  </a:lnTo>
                  <a:lnTo>
                    <a:pt x="696201" y="49326"/>
                  </a:lnTo>
                  <a:lnTo>
                    <a:pt x="692492" y="50152"/>
                  </a:lnTo>
                  <a:lnTo>
                    <a:pt x="693407" y="55346"/>
                  </a:lnTo>
                  <a:lnTo>
                    <a:pt x="701281" y="53581"/>
                  </a:lnTo>
                  <a:close/>
                </a:path>
                <a:path w="1021079" h="294639">
                  <a:moveTo>
                    <a:pt x="722337" y="49022"/>
                  </a:moveTo>
                  <a:lnTo>
                    <a:pt x="721004" y="43916"/>
                  </a:lnTo>
                  <a:lnTo>
                    <a:pt x="717283" y="44691"/>
                  </a:lnTo>
                  <a:lnTo>
                    <a:pt x="713562" y="45466"/>
                  </a:lnTo>
                  <a:lnTo>
                    <a:pt x="714425" y="50660"/>
                  </a:lnTo>
                  <a:lnTo>
                    <a:pt x="722337" y="49022"/>
                  </a:lnTo>
                  <a:close/>
                </a:path>
                <a:path w="1021079" h="294639">
                  <a:moveTo>
                    <a:pt x="743432" y="44627"/>
                  </a:moveTo>
                  <a:lnTo>
                    <a:pt x="742149" y="39522"/>
                  </a:lnTo>
                  <a:lnTo>
                    <a:pt x="738428" y="40297"/>
                  </a:lnTo>
                  <a:lnTo>
                    <a:pt x="734707" y="41071"/>
                  </a:lnTo>
                  <a:lnTo>
                    <a:pt x="735533" y="46278"/>
                  </a:lnTo>
                  <a:lnTo>
                    <a:pt x="743432" y="44627"/>
                  </a:lnTo>
                  <a:close/>
                </a:path>
                <a:path w="1021079" h="294639">
                  <a:moveTo>
                    <a:pt x="764578" y="40449"/>
                  </a:moveTo>
                  <a:lnTo>
                    <a:pt x="763333" y="35331"/>
                  </a:lnTo>
                  <a:lnTo>
                    <a:pt x="759599" y="36042"/>
                  </a:lnTo>
                  <a:lnTo>
                    <a:pt x="755865" y="36753"/>
                  </a:lnTo>
                  <a:lnTo>
                    <a:pt x="756640" y="41960"/>
                  </a:lnTo>
                  <a:lnTo>
                    <a:pt x="764578" y="40449"/>
                  </a:lnTo>
                  <a:close/>
                </a:path>
                <a:path w="1021079" h="294639">
                  <a:moveTo>
                    <a:pt x="785736" y="36410"/>
                  </a:moveTo>
                  <a:lnTo>
                    <a:pt x="784542" y="31280"/>
                  </a:lnTo>
                  <a:lnTo>
                    <a:pt x="780808" y="31991"/>
                  </a:lnTo>
                  <a:lnTo>
                    <a:pt x="777074" y="32702"/>
                  </a:lnTo>
                  <a:lnTo>
                    <a:pt x="777811" y="37922"/>
                  </a:lnTo>
                  <a:lnTo>
                    <a:pt x="785736" y="36410"/>
                  </a:lnTo>
                  <a:close/>
                </a:path>
                <a:path w="1021079" h="294639">
                  <a:moveTo>
                    <a:pt x="806945" y="32613"/>
                  </a:moveTo>
                  <a:lnTo>
                    <a:pt x="805802" y="27482"/>
                  </a:lnTo>
                  <a:lnTo>
                    <a:pt x="802055" y="28130"/>
                  </a:lnTo>
                  <a:lnTo>
                    <a:pt x="798309" y="28778"/>
                  </a:lnTo>
                  <a:lnTo>
                    <a:pt x="798995" y="34010"/>
                  </a:lnTo>
                  <a:lnTo>
                    <a:pt x="806945" y="32613"/>
                  </a:lnTo>
                  <a:close/>
                </a:path>
                <a:path w="1021079" h="294639">
                  <a:moveTo>
                    <a:pt x="828179" y="28917"/>
                  </a:moveTo>
                  <a:lnTo>
                    <a:pt x="827074" y="23774"/>
                  </a:lnTo>
                  <a:lnTo>
                    <a:pt x="823328" y="24422"/>
                  </a:lnTo>
                  <a:lnTo>
                    <a:pt x="819581" y="25069"/>
                  </a:lnTo>
                  <a:lnTo>
                    <a:pt x="820229" y="30302"/>
                  </a:lnTo>
                  <a:lnTo>
                    <a:pt x="828179" y="28917"/>
                  </a:lnTo>
                  <a:close/>
                </a:path>
                <a:path w="1021079" h="294639">
                  <a:moveTo>
                    <a:pt x="849464" y="25552"/>
                  </a:moveTo>
                  <a:lnTo>
                    <a:pt x="848410" y="20396"/>
                  </a:lnTo>
                  <a:lnTo>
                    <a:pt x="844651" y="20980"/>
                  </a:lnTo>
                  <a:lnTo>
                    <a:pt x="840892" y="21577"/>
                  </a:lnTo>
                  <a:lnTo>
                    <a:pt x="841489" y="26809"/>
                  </a:lnTo>
                  <a:lnTo>
                    <a:pt x="849464" y="25552"/>
                  </a:lnTo>
                  <a:close/>
                </a:path>
                <a:path w="1021079" h="294639">
                  <a:moveTo>
                    <a:pt x="870762" y="22237"/>
                  </a:moveTo>
                  <a:lnTo>
                    <a:pt x="869746" y="17068"/>
                  </a:lnTo>
                  <a:lnTo>
                    <a:pt x="865987" y="17627"/>
                  </a:lnTo>
                  <a:lnTo>
                    <a:pt x="862228" y="18224"/>
                  </a:lnTo>
                  <a:lnTo>
                    <a:pt x="862774" y="23456"/>
                  </a:lnTo>
                  <a:lnTo>
                    <a:pt x="866762" y="22834"/>
                  </a:lnTo>
                  <a:lnTo>
                    <a:pt x="870762" y="22237"/>
                  </a:lnTo>
                  <a:close/>
                </a:path>
                <a:path w="1021079" h="294639">
                  <a:moveTo>
                    <a:pt x="892098" y="19265"/>
                  </a:moveTo>
                  <a:lnTo>
                    <a:pt x="891133" y="14097"/>
                  </a:lnTo>
                  <a:lnTo>
                    <a:pt x="887374" y="14617"/>
                  </a:lnTo>
                  <a:lnTo>
                    <a:pt x="883615" y="15138"/>
                  </a:lnTo>
                  <a:lnTo>
                    <a:pt x="884110" y="20383"/>
                  </a:lnTo>
                  <a:lnTo>
                    <a:pt x="892098" y="19265"/>
                  </a:lnTo>
                  <a:close/>
                </a:path>
                <a:path w="1021079" h="294639">
                  <a:moveTo>
                    <a:pt x="913447" y="16383"/>
                  </a:moveTo>
                  <a:lnTo>
                    <a:pt x="912533" y="11201"/>
                  </a:lnTo>
                  <a:lnTo>
                    <a:pt x="908761" y="11658"/>
                  </a:lnTo>
                  <a:lnTo>
                    <a:pt x="904989" y="12128"/>
                  </a:lnTo>
                  <a:lnTo>
                    <a:pt x="905433" y="17386"/>
                  </a:lnTo>
                  <a:lnTo>
                    <a:pt x="913447" y="16383"/>
                  </a:lnTo>
                  <a:close/>
                </a:path>
                <a:path w="1021079" h="294639">
                  <a:moveTo>
                    <a:pt x="934834" y="13766"/>
                  </a:moveTo>
                  <a:lnTo>
                    <a:pt x="933970" y="8572"/>
                  </a:lnTo>
                  <a:lnTo>
                    <a:pt x="930198" y="9029"/>
                  </a:lnTo>
                  <a:lnTo>
                    <a:pt x="926426" y="9486"/>
                  </a:lnTo>
                  <a:lnTo>
                    <a:pt x="926820" y="14744"/>
                  </a:lnTo>
                  <a:lnTo>
                    <a:pt x="934834" y="13766"/>
                  </a:lnTo>
                  <a:close/>
                </a:path>
                <a:path w="1021079" h="294639">
                  <a:moveTo>
                    <a:pt x="956246" y="11315"/>
                  </a:moveTo>
                  <a:lnTo>
                    <a:pt x="955433" y="6108"/>
                  </a:lnTo>
                  <a:lnTo>
                    <a:pt x="951649" y="6502"/>
                  </a:lnTo>
                  <a:lnTo>
                    <a:pt x="947864" y="6896"/>
                  </a:lnTo>
                  <a:lnTo>
                    <a:pt x="948220" y="12153"/>
                  </a:lnTo>
                  <a:lnTo>
                    <a:pt x="956246" y="11315"/>
                  </a:lnTo>
                  <a:close/>
                </a:path>
                <a:path w="1021079" h="294639">
                  <a:moveTo>
                    <a:pt x="977671" y="9080"/>
                  </a:moveTo>
                  <a:lnTo>
                    <a:pt x="976909" y="3873"/>
                  </a:lnTo>
                  <a:lnTo>
                    <a:pt x="973124" y="4267"/>
                  </a:lnTo>
                  <a:lnTo>
                    <a:pt x="969340" y="4660"/>
                  </a:lnTo>
                  <a:lnTo>
                    <a:pt x="969645" y="9918"/>
                  </a:lnTo>
                  <a:lnTo>
                    <a:pt x="977671" y="9080"/>
                  </a:lnTo>
                  <a:close/>
                </a:path>
                <a:path w="1021079" h="294639">
                  <a:moveTo>
                    <a:pt x="999121" y="7061"/>
                  </a:moveTo>
                  <a:lnTo>
                    <a:pt x="998410" y="1841"/>
                  </a:lnTo>
                  <a:lnTo>
                    <a:pt x="994625" y="2171"/>
                  </a:lnTo>
                  <a:lnTo>
                    <a:pt x="990841" y="2501"/>
                  </a:lnTo>
                  <a:lnTo>
                    <a:pt x="991082" y="7759"/>
                  </a:lnTo>
                  <a:lnTo>
                    <a:pt x="999121" y="7061"/>
                  </a:lnTo>
                  <a:close/>
                </a:path>
                <a:path w="1021079" h="294639">
                  <a:moveTo>
                    <a:pt x="1020584" y="5232"/>
                  </a:moveTo>
                  <a:lnTo>
                    <a:pt x="1019924" y="0"/>
                  </a:lnTo>
                  <a:lnTo>
                    <a:pt x="1016139" y="330"/>
                  </a:lnTo>
                  <a:lnTo>
                    <a:pt x="1012355" y="660"/>
                  </a:lnTo>
                  <a:lnTo>
                    <a:pt x="1012545" y="5918"/>
                  </a:lnTo>
                  <a:lnTo>
                    <a:pt x="1020584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 descr=""/>
            <p:cNvSpPr/>
            <p:nvPr/>
          </p:nvSpPr>
          <p:spPr>
            <a:xfrm>
              <a:off x="5026557" y="5458090"/>
              <a:ext cx="288290" cy="0"/>
            </a:xfrm>
            <a:custGeom>
              <a:avLst/>
              <a:gdLst/>
              <a:ahLst/>
              <a:cxnLst/>
              <a:rect l="l" t="t" r="r" b="b"/>
              <a:pathLst>
                <a:path w="288289" h="0">
                  <a:moveTo>
                    <a:pt x="0" y="0"/>
                  </a:moveTo>
                  <a:lnTo>
                    <a:pt x="288158" y="0"/>
                  </a:lnTo>
                </a:path>
              </a:pathLst>
            </a:custGeom>
            <a:ln w="1112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 descr=""/>
            <p:cNvSpPr/>
            <p:nvPr/>
          </p:nvSpPr>
          <p:spPr>
            <a:xfrm>
              <a:off x="806069" y="5332526"/>
              <a:ext cx="4744720" cy="780415"/>
            </a:xfrm>
            <a:custGeom>
              <a:avLst/>
              <a:gdLst/>
              <a:ahLst/>
              <a:cxnLst/>
              <a:rect l="l" t="t" r="r" b="b"/>
              <a:pathLst>
                <a:path w="4744720" h="780414">
                  <a:moveTo>
                    <a:pt x="9156" y="5562"/>
                  </a:moveTo>
                  <a:lnTo>
                    <a:pt x="6591" y="2781"/>
                  </a:lnTo>
                  <a:lnTo>
                    <a:pt x="4025" y="0"/>
                  </a:lnTo>
                  <a:lnTo>
                    <a:pt x="0" y="3390"/>
                  </a:lnTo>
                  <a:lnTo>
                    <a:pt x="5461" y="9321"/>
                  </a:lnTo>
                  <a:lnTo>
                    <a:pt x="9156" y="5562"/>
                  </a:lnTo>
                  <a:close/>
                </a:path>
                <a:path w="4744720" h="780414">
                  <a:moveTo>
                    <a:pt x="23749" y="21361"/>
                  </a:moveTo>
                  <a:lnTo>
                    <a:pt x="21170" y="18592"/>
                  </a:lnTo>
                  <a:lnTo>
                    <a:pt x="18605" y="15811"/>
                  </a:lnTo>
                  <a:lnTo>
                    <a:pt x="14592" y="19215"/>
                  </a:lnTo>
                  <a:lnTo>
                    <a:pt x="17322" y="22186"/>
                  </a:lnTo>
                  <a:lnTo>
                    <a:pt x="20066" y="25133"/>
                  </a:lnTo>
                  <a:lnTo>
                    <a:pt x="23749" y="21361"/>
                  </a:lnTo>
                  <a:close/>
                </a:path>
                <a:path w="4744720" h="780414">
                  <a:moveTo>
                    <a:pt x="38506" y="36982"/>
                  </a:moveTo>
                  <a:lnTo>
                    <a:pt x="35915" y="34239"/>
                  </a:lnTo>
                  <a:lnTo>
                    <a:pt x="33324" y="31496"/>
                  </a:lnTo>
                  <a:lnTo>
                    <a:pt x="29311" y="34912"/>
                  </a:lnTo>
                  <a:lnTo>
                    <a:pt x="34848" y="40779"/>
                  </a:lnTo>
                  <a:lnTo>
                    <a:pt x="38506" y="36982"/>
                  </a:lnTo>
                  <a:close/>
                </a:path>
                <a:path w="4744720" h="780414">
                  <a:moveTo>
                    <a:pt x="53276" y="52603"/>
                  </a:moveTo>
                  <a:lnTo>
                    <a:pt x="50685" y="49860"/>
                  </a:lnTo>
                  <a:lnTo>
                    <a:pt x="48094" y="47117"/>
                  </a:lnTo>
                  <a:lnTo>
                    <a:pt x="44094" y="50546"/>
                  </a:lnTo>
                  <a:lnTo>
                    <a:pt x="49631" y="56413"/>
                  </a:lnTo>
                  <a:lnTo>
                    <a:pt x="53276" y="52603"/>
                  </a:lnTo>
                  <a:close/>
                </a:path>
                <a:path w="4744720" h="780414">
                  <a:moveTo>
                    <a:pt x="68046" y="68237"/>
                  </a:moveTo>
                  <a:lnTo>
                    <a:pt x="65455" y="65493"/>
                  </a:lnTo>
                  <a:lnTo>
                    <a:pt x="62865" y="62750"/>
                  </a:lnTo>
                  <a:lnTo>
                    <a:pt x="58877" y="66192"/>
                  </a:lnTo>
                  <a:lnTo>
                    <a:pt x="64414" y="72059"/>
                  </a:lnTo>
                  <a:lnTo>
                    <a:pt x="68046" y="68237"/>
                  </a:lnTo>
                  <a:close/>
                </a:path>
                <a:path w="4744720" h="780414">
                  <a:moveTo>
                    <a:pt x="83007" y="83693"/>
                  </a:moveTo>
                  <a:lnTo>
                    <a:pt x="80378" y="80975"/>
                  </a:lnTo>
                  <a:lnTo>
                    <a:pt x="77749" y="78257"/>
                  </a:lnTo>
                  <a:lnTo>
                    <a:pt x="73787" y="81724"/>
                  </a:lnTo>
                  <a:lnTo>
                    <a:pt x="79400" y="87528"/>
                  </a:lnTo>
                  <a:lnTo>
                    <a:pt x="83007" y="83693"/>
                  </a:lnTo>
                  <a:close/>
                </a:path>
                <a:path w="4744720" h="780414">
                  <a:moveTo>
                    <a:pt x="97967" y="99136"/>
                  </a:moveTo>
                  <a:lnTo>
                    <a:pt x="95338" y="96418"/>
                  </a:lnTo>
                  <a:lnTo>
                    <a:pt x="92710" y="93700"/>
                  </a:lnTo>
                  <a:lnTo>
                    <a:pt x="88760" y="97180"/>
                  </a:lnTo>
                  <a:lnTo>
                    <a:pt x="94373" y="102984"/>
                  </a:lnTo>
                  <a:lnTo>
                    <a:pt x="97967" y="99136"/>
                  </a:lnTo>
                  <a:close/>
                </a:path>
                <a:path w="4744720" h="780414">
                  <a:moveTo>
                    <a:pt x="112928" y="114579"/>
                  </a:moveTo>
                  <a:lnTo>
                    <a:pt x="110299" y="111861"/>
                  </a:lnTo>
                  <a:lnTo>
                    <a:pt x="107670" y="109143"/>
                  </a:lnTo>
                  <a:lnTo>
                    <a:pt x="103733" y="112649"/>
                  </a:lnTo>
                  <a:lnTo>
                    <a:pt x="109347" y="118440"/>
                  </a:lnTo>
                  <a:lnTo>
                    <a:pt x="112928" y="114579"/>
                  </a:lnTo>
                  <a:close/>
                </a:path>
                <a:path w="4744720" h="780414">
                  <a:moveTo>
                    <a:pt x="128066" y="129844"/>
                  </a:moveTo>
                  <a:lnTo>
                    <a:pt x="125399" y="127165"/>
                  </a:lnTo>
                  <a:lnTo>
                    <a:pt x="122732" y="124485"/>
                  </a:lnTo>
                  <a:lnTo>
                    <a:pt x="118808" y="128003"/>
                  </a:lnTo>
                  <a:lnTo>
                    <a:pt x="124498" y="133718"/>
                  </a:lnTo>
                  <a:lnTo>
                    <a:pt x="128066" y="129844"/>
                  </a:lnTo>
                  <a:close/>
                </a:path>
                <a:path w="4744720" h="780414">
                  <a:moveTo>
                    <a:pt x="143230" y="145097"/>
                  </a:moveTo>
                  <a:lnTo>
                    <a:pt x="140563" y="142417"/>
                  </a:lnTo>
                  <a:lnTo>
                    <a:pt x="137896" y="139738"/>
                  </a:lnTo>
                  <a:lnTo>
                    <a:pt x="133985" y="143268"/>
                  </a:lnTo>
                  <a:lnTo>
                    <a:pt x="139674" y="148996"/>
                  </a:lnTo>
                  <a:lnTo>
                    <a:pt x="143230" y="145097"/>
                  </a:lnTo>
                  <a:close/>
                </a:path>
                <a:path w="4744720" h="780414">
                  <a:moveTo>
                    <a:pt x="158381" y="160350"/>
                  </a:moveTo>
                  <a:lnTo>
                    <a:pt x="155714" y="157670"/>
                  </a:lnTo>
                  <a:lnTo>
                    <a:pt x="153047" y="154990"/>
                  </a:lnTo>
                  <a:lnTo>
                    <a:pt x="149161" y="158534"/>
                  </a:lnTo>
                  <a:lnTo>
                    <a:pt x="154851" y="164261"/>
                  </a:lnTo>
                  <a:lnTo>
                    <a:pt x="158381" y="160350"/>
                  </a:lnTo>
                  <a:close/>
                </a:path>
                <a:path w="4744720" h="780414">
                  <a:moveTo>
                    <a:pt x="173723" y="175412"/>
                  </a:moveTo>
                  <a:lnTo>
                    <a:pt x="171018" y="172770"/>
                  </a:lnTo>
                  <a:lnTo>
                    <a:pt x="168313" y="170129"/>
                  </a:lnTo>
                  <a:lnTo>
                    <a:pt x="164439" y="173697"/>
                  </a:lnTo>
                  <a:lnTo>
                    <a:pt x="170205" y="179336"/>
                  </a:lnTo>
                  <a:lnTo>
                    <a:pt x="173723" y="175412"/>
                  </a:lnTo>
                  <a:close/>
                </a:path>
                <a:path w="4744720" h="780414">
                  <a:moveTo>
                    <a:pt x="189090" y="190449"/>
                  </a:moveTo>
                  <a:lnTo>
                    <a:pt x="186385" y="187807"/>
                  </a:lnTo>
                  <a:lnTo>
                    <a:pt x="183680" y="185166"/>
                  </a:lnTo>
                  <a:lnTo>
                    <a:pt x="179832" y="188747"/>
                  </a:lnTo>
                  <a:lnTo>
                    <a:pt x="185585" y="194398"/>
                  </a:lnTo>
                  <a:lnTo>
                    <a:pt x="189090" y="190449"/>
                  </a:lnTo>
                  <a:close/>
                </a:path>
                <a:path w="4744720" h="780414">
                  <a:moveTo>
                    <a:pt x="204444" y="205498"/>
                  </a:moveTo>
                  <a:lnTo>
                    <a:pt x="201739" y="202857"/>
                  </a:lnTo>
                  <a:lnTo>
                    <a:pt x="199034" y="200215"/>
                  </a:lnTo>
                  <a:lnTo>
                    <a:pt x="195199" y="203822"/>
                  </a:lnTo>
                  <a:lnTo>
                    <a:pt x="200964" y="209461"/>
                  </a:lnTo>
                  <a:lnTo>
                    <a:pt x="204444" y="205498"/>
                  </a:lnTo>
                  <a:close/>
                </a:path>
                <a:path w="4744720" h="780414">
                  <a:moveTo>
                    <a:pt x="219989" y="220332"/>
                  </a:moveTo>
                  <a:lnTo>
                    <a:pt x="217258" y="217728"/>
                  </a:lnTo>
                  <a:lnTo>
                    <a:pt x="214515" y="215125"/>
                  </a:lnTo>
                  <a:lnTo>
                    <a:pt x="210693" y="218744"/>
                  </a:lnTo>
                  <a:lnTo>
                    <a:pt x="216535" y="224307"/>
                  </a:lnTo>
                  <a:lnTo>
                    <a:pt x="219989" y="220332"/>
                  </a:lnTo>
                  <a:close/>
                </a:path>
                <a:path w="4744720" h="780414">
                  <a:moveTo>
                    <a:pt x="235572" y="235165"/>
                  </a:moveTo>
                  <a:lnTo>
                    <a:pt x="232829" y="232562"/>
                  </a:lnTo>
                  <a:lnTo>
                    <a:pt x="230098" y="229958"/>
                  </a:lnTo>
                  <a:lnTo>
                    <a:pt x="226288" y="233591"/>
                  </a:lnTo>
                  <a:lnTo>
                    <a:pt x="232130" y="239166"/>
                  </a:lnTo>
                  <a:lnTo>
                    <a:pt x="235572" y="235165"/>
                  </a:lnTo>
                  <a:close/>
                </a:path>
                <a:path w="4744720" h="780414">
                  <a:moveTo>
                    <a:pt x="251155" y="249986"/>
                  </a:moveTo>
                  <a:lnTo>
                    <a:pt x="248399" y="247396"/>
                  </a:lnTo>
                  <a:lnTo>
                    <a:pt x="245668" y="244792"/>
                  </a:lnTo>
                  <a:lnTo>
                    <a:pt x="241871" y="248450"/>
                  </a:lnTo>
                  <a:lnTo>
                    <a:pt x="247726" y="254000"/>
                  </a:lnTo>
                  <a:lnTo>
                    <a:pt x="251155" y="249986"/>
                  </a:lnTo>
                  <a:close/>
                </a:path>
                <a:path w="4744720" h="780414">
                  <a:moveTo>
                    <a:pt x="266915" y="264591"/>
                  </a:moveTo>
                  <a:lnTo>
                    <a:pt x="264147" y="262026"/>
                  </a:lnTo>
                  <a:lnTo>
                    <a:pt x="261378" y="259461"/>
                  </a:lnTo>
                  <a:lnTo>
                    <a:pt x="257606" y="263144"/>
                  </a:lnTo>
                  <a:lnTo>
                    <a:pt x="263525" y="268617"/>
                  </a:lnTo>
                  <a:lnTo>
                    <a:pt x="266915" y="264591"/>
                  </a:lnTo>
                  <a:close/>
                </a:path>
                <a:path w="4744720" h="780414">
                  <a:moveTo>
                    <a:pt x="282689" y="279196"/>
                  </a:moveTo>
                  <a:lnTo>
                    <a:pt x="279920" y="276631"/>
                  </a:lnTo>
                  <a:lnTo>
                    <a:pt x="277152" y="274066"/>
                  </a:lnTo>
                  <a:lnTo>
                    <a:pt x="273392" y="277761"/>
                  </a:lnTo>
                  <a:lnTo>
                    <a:pt x="279311" y="283248"/>
                  </a:lnTo>
                  <a:lnTo>
                    <a:pt x="282689" y="279196"/>
                  </a:lnTo>
                  <a:close/>
                </a:path>
                <a:path w="4744720" h="780414">
                  <a:moveTo>
                    <a:pt x="298526" y="293738"/>
                  </a:moveTo>
                  <a:lnTo>
                    <a:pt x="295719" y="291211"/>
                  </a:lnTo>
                  <a:lnTo>
                    <a:pt x="292912" y="288683"/>
                  </a:lnTo>
                  <a:lnTo>
                    <a:pt x="289179" y="292404"/>
                  </a:lnTo>
                  <a:lnTo>
                    <a:pt x="295173" y="297802"/>
                  </a:lnTo>
                  <a:lnTo>
                    <a:pt x="298526" y="293738"/>
                  </a:lnTo>
                  <a:close/>
                </a:path>
                <a:path w="4744720" h="780414">
                  <a:moveTo>
                    <a:pt x="314515" y="308114"/>
                  </a:moveTo>
                  <a:lnTo>
                    <a:pt x="311708" y="305587"/>
                  </a:lnTo>
                  <a:lnTo>
                    <a:pt x="308902" y="303060"/>
                  </a:lnTo>
                  <a:lnTo>
                    <a:pt x="305181" y="306793"/>
                  </a:lnTo>
                  <a:lnTo>
                    <a:pt x="311188" y="312191"/>
                  </a:lnTo>
                  <a:lnTo>
                    <a:pt x="314515" y="308114"/>
                  </a:lnTo>
                  <a:close/>
                </a:path>
                <a:path w="4744720" h="780414">
                  <a:moveTo>
                    <a:pt x="330504" y="322491"/>
                  </a:moveTo>
                  <a:lnTo>
                    <a:pt x="327698" y="319963"/>
                  </a:lnTo>
                  <a:lnTo>
                    <a:pt x="324891" y="317436"/>
                  </a:lnTo>
                  <a:lnTo>
                    <a:pt x="321195" y="321195"/>
                  </a:lnTo>
                  <a:lnTo>
                    <a:pt x="327190" y="326593"/>
                  </a:lnTo>
                  <a:lnTo>
                    <a:pt x="330504" y="322491"/>
                  </a:lnTo>
                  <a:close/>
                </a:path>
                <a:path w="4744720" h="780414">
                  <a:moveTo>
                    <a:pt x="346608" y="336740"/>
                  </a:moveTo>
                  <a:lnTo>
                    <a:pt x="343763" y="334251"/>
                  </a:lnTo>
                  <a:lnTo>
                    <a:pt x="340918" y="331762"/>
                  </a:lnTo>
                  <a:lnTo>
                    <a:pt x="337235" y="335546"/>
                  </a:lnTo>
                  <a:lnTo>
                    <a:pt x="343319" y="340855"/>
                  </a:lnTo>
                  <a:lnTo>
                    <a:pt x="346608" y="336740"/>
                  </a:lnTo>
                  <a:close/>
                </a:path>
                <a:path w="4744720" h="780414">
                  <a:moveTo>
                    <a:pt x="362800" y="350875"/>
                  </a:moveTo>
                  <a:lnTo>
                    <a:pt x="359956" y="348386"/>
                  </a:lnTo>
                  <a:lnTo>
                    <a:pt x="357111" y="345897"/>
                  </a:lnTo>
                  <a:lnTo>
                    <a:pt x="353453" y="349707"/>
                  </a:lnTo>
                  <a:lnTo>
                    <a:pt x="359537" y="355003"/>
                  </a:lnTo>
                  <a:lnTo>
                    <a:pt x="362800" y="350875"/>
                  </a:lnTo>
                  <a:close/>
                </a:path>
                <a:path w="4744720" h="780414">
                  <a:moveTo>
                    <a:pt x="379006" y="365010"/>
                  </a:moveTo>
                  <a:lnTo>
                    <a:pt x="376161" y="362521"/>
                  </a:lnTo>
                  <a:lnTo>
                    <a:pt x="373316" y="360032"/>
                  </a:lnTo>
                  <a:lnTo>
                    <a:pt x="369684" y="363855"/>
                  </a:lnTo>
                  <a:lnTo>
                    <a:pt x="375767" y="369163"/>
                  </a:lnTo>
                  <a:lnTo>
                    <a:pt x="379006" y="365010"/>
                  </a:lnTo>
                  <a:close/>
                </a:path>
                <a:path w="4744720" h="780414">
                  <a:moveTo>
                    <a:pt x="395389" y="378917"/>
                  </a:moveTo>
                  <a:lnTo>
                    <a:pt x="392506" y="376478"/>
                  </a:lnTo>
                  <a:lnTo>
                    <a:pt x="389623" y="374040"/>
                  </a:lnTo>
                  <a:lnTo>
                    <a:pt x="386016" y="377875"/>
                  </a:lnTo>
                  <a:lnTo>
                    <a:pt x="392176" y="383095"/>
                  </a:lnTo>
                  <a:lnTo>
                    <a:pt x="395389" y="378917"/>
                  </a:lnTo>
                  <a:close/>
                </a:path>
                <a:path w="4744720" h="780414">
                  <a:moveTo>
                    <a:pt x="411810" y="392785"/>
                  </a:moveTo>
                  <a:lnTo>
                    <a:pt x="408927" y="390347"/>
                  </a:lnTo>
                  <a:lnTo>
                    <a:pt x="406044" y="387908"/>
                  </a:lnTo>
                  <a:lnTo>
                    <a:pt x="402463" y="391769"/>
                  </a:lnTo>
                  <a:lnTo>
                    <a:pt x="408622" y="396976"/>
                  </a:lnTo>
                  <a:lnTo>
                    <a:pt x="411810" y="392785"/>
                  </a:lnTo>
                  <a:close/>
                </a:path>
                <a:path w="4744720" h="780414">
                  <a:moveTo>
                    <a:pt x="428282" y="406603"/>
                  </a:moveTo>
                  <a:lnTo>
                    <a:pt x="425361" y="404215"/>
                  </a:lnTo>
                  <a:lnTo>
                    <a:pt x="422452" y="401802"/>
                  </a:lnTo>
                  <a:lnTo>
                    <a:pt x="418896" y="405676"/>
                  </a:lnTo>
                  <a:lnTo>
                    <a:pt x="421995" y="408266"/>
                  </a:lnTo>
                  <a:lnTo>
                    <a:pt x="425119" y="410819"/>
                  </a:lnTo>
                  <a:lnTo>
                    <a:pt x="428282" y="406603"/>
                  </a:lnTo>
                  <a:close/>
                </a:path>
                <a:path w="4744720" h="780414">
                  <a:moveTo>
                    <a:pt x="444919" y="420217"/>
                  </a:moveTo>
                  <a:lnTo>
                    <a:pt x="441998" y="417830"/>
                  </a:lnTo>
                  <a:lnTo>
                    <a:pt x="439077" y="415442"/>
                  </a:lnTo>
                  <a:lnTo>
                    <a:pt x="435533" y="419341"/>
                  </a:lnTo>
                  <a:lnTo>
                    <a:pt x="441782" y="424459"/>
                  </a:lnTo>
                  <a:lnTo>
                    <a:pt x="444919" y="420217"/>
                  </a:lnTo>
                  <a:close/>
                </a:path>
                <a:path w="4744720" h="780414">
                  <a:moveTo>
                    <a:pt x="461556" y="433819"/>
                  </a:moveTo>
                  <a:lnTo>
                    <a:pt x="458635" y="431431"/>
                  </a:lnTo>
                  <a:lnTo>
                    <a:pt x="455714" y="429044"/>
                  </a:lnTo>
                  <a:lnTo>
                    <a:pt x="452196" y="432968"/>
                  </a:lnTo>
                  <a:lnTo>
                    <a:pt x="458444" y="438073"/>
                  </a:lnTo>
                  <a:lnTo>
                    <a:pt x="461556" y="433819"/>
                  </a:lnTo>
                  <a:close/>
                </a:path>
                <a:path w="4744720" h="780414">
                  <a:moveTo>
                    <a:pt x="478332" y="447255"/>
                  </a:moveTo>
                  <a:lnTo>
                    <a:pt x="475373" y="444906"/>
                  </a:lnTo>
                  <a:lnTo>
                    <a:pt x="472414" y="442556"/>
                  </a:lnTo>
                  <a:lnTo>
                    <a:pt x="468922" y="446519"/>
                  </a:lnTo>
                  <a:lnTo>
                    <a:pt x="475259" y="451523"/>
                  </a:lnTo>
                  <a:lnTo>
                    <a:pt x="478332" y="447255"/>
                  </a:lnTo>
                  <a:close/>
                </a:path>
                <a:path w="4744720" h="780414">
                  <a:moveTo>
                    <a:pt x="495198" y="460590"/>
                  </a:moveTo>
                  <a:lnTo>
                    <a:pt x="492239" y="458241"/>
                  </a:lnTo>
                  <a:lnTo>
                    <a:pt x="489280" y="455891"/>
                  </a:lnTo>
                  <a:lnTo>
                    <a:pt x="485813" y="459867"/>
                  </a:lnTo>
                  <a:lnTo>
                    <a:pt x="492150" y="464883"/>
                  </a:lnTo>
                  <a:lnTo>
                    <a:pt x="495198" y="460590"/>
                  </a:lnTo>
                  <a:close/>
                </a:path>
                <a:path w="4744720" h="780414">
                  <a:moveTo>
                    <a:pt x="512102" y="473887"/>
                  </a:moveTo>
                  <a:lnTo>
                    <a:pt x="509104" y="471576"/>
                  </a:lnTo>
                  <a:lnTo>
                    <a:pt x="506145" y="469226"/>
                  </a:lnTo>
                  <a:lnTo>
                    <a:pt x="502704" y="473227"/>
                  </a:lnTo>
                  <a:lnTo>
                    <a:pt x="505879" y="475729"/>
                  </a:lnTo>
                  <a:lnTo>
                    <a:pt x="509066" y="478193"/>
                  </a:lnTo>
                  <a:lnTo>
                    <a:pt x="512102" y="473887"/>
                  </a:lnTo>
                  <a:close/>
                </a:path>
                <a:path w="4744720" h="780414">
                  <a:moveTo>
                    <a:pt x="529170" y="486918"/>
                  </a:moveTo>
                  <a:lnTo>
                    <a:pt x="526173" y="484632"/>
                  </a:lnTo>
                  <a:lnTo>
                    <a:pt x="523163" y="482333"/>
                  </a:lnTo>
                  <a:lnTo>
                    <a:pt x="519760" y="486359"/>
                  </a:lnTo>
                  <a:lnTo>
                    <a:pt x="526173" y="491261"/>
                  </a:lnTo>
                  <a:lnTo>
                    <a:pt x="529170" y="486918"/>
                  </a:lnTo>
                  <a:close/>
                </a:path>
                <a:path w="4744720" h="780414">
                  <a:moveTo>
                    <a:pt x="546252" y="499973"/>
                  </a:moveTo>
                  <a:lnTo>
                    <a:pt x="543255" y="497674"/>
                  </a:lnTo>
                  <a:lnTo>
                    <a:pt x="540245" y="495388"/>
                  </a:lnTo>
                  <a:lnTo>
                    <a:pt x="536879" y="499427"/>
                  </a:lnTo>
                  <a:lnTo>
                    <a:pt x="543293" y="504329"/>
                  </a:lnTo>
                  <a:lnTo>
                    <a:pt x="546252" y="499973"/>
                  </a:lnTo>
                  <a:close/>
                </a:path>
                <a:path w="4744720" h="780414">
                  <a:moveTo>
                    <a:pt x="563511" y="512800"/>
                  </a:moveTo>
                  <a:lnTo>
                    <a:pt x="560463" y="510565"/>
                  </a:lnTo>
                  <a:lnTo>
                    <a:pt x="557415" y="508330"/>
                  </a:lnTo>
                  <a:lnTo>
                    <a:pt x="554075" y="512394"/>
                  </a:lnTo>
                  <a:lnTo>
                    <a:pt x="560578" y="517182"/>
                  </a:lnTo>
                  <a:lnTo>
                    <a:pt x="563511" y="512800"/>
                  </a:lnTo>
                  <a:close/>
                </a:path>
                <a:path w="4744720" h="780414">
                  <a:moveTo>
                    <a:pt x="580821" y="525538"/>
                  </a:moveTo>
                  <a:lnTo>
                    <a:pt x="577773" y="523303"/>
                  </a:lnTo>
                  <a:lnTo>
                    <a:pt x="574725" y="521068"/>
                  </a:lnTo>
                  <a:lnTo>
                    <a:pt x="571411" y="525157"/>
                  </a:lnTo>
                  <a:lnTo>
                    <a:pt x="577913" y="529945"/>
                  </a:lnTo>
                  <a:lnTo>
                    <a:pt x="580821" y="525538"/>
                  </a:lnTo>
                  <a:close/>
                </a:path>
                <a:path w="4744720" h="780414">
                  <a:moveTo>
                    <a:pt x="598182" y="538200"/>
                  </a:moveTo>
                  <a:lnTo>
                    <a:pt x="595096" y="536016"/>
                  </a:lnTo>
                  <a:lnTo>
                    <a:pt x="592023" y="533819"/>
                  </a:lnTo>
                  <a:lnTo>
                    <a:pt x="588733" y="537933"/>
                  </a:lnTo>
                  <a:lnTo>
                    <a:pt x="595312" y="542620"/>
                  </a:lnTo>
                  <a:lnTo>
                    <a:pt x="598182" y="538200"/>
                  </a:lnTo>
                  <a:close/>
                </a:path>
                <a:path w="4744720" h="780414">
                  <a:moveTo>
                    <a:pt x="615721" y="550633"/>
                  </a:moveTo>
                  <a:lnTo>
                    <a:pt x="612635" y="548449"/>
                  </a:lnTo>
                  <a:lnTo>
                    <a:pt x="609549" y="546265"/>
                  </a:lnTo>
                  <a:lnTo>
                    <a:pt x="606298" y="550405"/>
                  </a:lnTo>
                  <a:lnTo>
                    <a:pt x="612889" y="555078"/>
                  </a:lnTo>
                  <a:lnTo>
                    <a:pt x="615721" y="550633"/>
                  </a:lnTo>
                  <a:close/>
                </a:path>
                <a:path w="4744720" h="780414">
                  <a:moveTo>
                    <a:pt x="633260" y="563054"/>
                  </a:moveTo>
                  <a:lnTo>
                    <a:pt x="630174" y="560870"/>
                  </a:lnTo>
                  <a:lnTo>
                    <a:pt x="627087" y="558685"/>
                  </a:lnTo>
                  <a:lnTo>
                    <a:pt x="623874" y="562851"/>
                  </a:lnTo>
                  <a:lnTo>
                    <a:pt x="630453" y="567524"/>
                  </a:lnTo>
                  <a:lnTo>
                    <a:pt x="633260" y="563054"/>
                  </a:lnTo>
                  <a:close/>
                </a:path>
                <a:path w="4744720" h="780414">
                  <a:moveTo>
                    <a:pt x="651002" y="575183"/>
                  </a:moveTo>
                  <a:lnTo>
                    <a:pt x="647877" y="573062"/>
                  </a:lnTo>
                  <a:lnTo>
                    <a:pt x="644753" y="570941"/>
                  </a:lnTo>
                  <a:lnTo>
                    <a:pt x="641565" y="575132"/>
                  </a:lnTo>
                  <a:lnTo>
                    <a:pt x="648233" y="579678"/>
                  </a:lnTo>
                  <a:lnTo>
                    <a:pt x="651002" y="575183"/>
                  </a:lnTo>
                  <a:close/>
                </a:path>
                <a:path w="4744720" h="780414">
                  <a:moveTo>
                    <a:pt x="668756" y="587273"/>
                  </a:moveTo>
                  <a:lnTo>
                    <a:pt x="665632" y="585152"/>
                  </a:lnTo>
                  <a:lnTo>
                    <a:pt x="662508" y="583031"/>
                  </a:lnTo>
                  <a:lnTo>
                    <a:pt x="659358" y="587248"/>
                  </a:lnTo>
                  <a:lnTo>
                    <a:pt x="666026" y="591794"/>
                  </a:lnTo>
                  <a:lnTo>
                    <a:pt x="668756" y="587273"/>
                  </a:lnTo>
                  <a:close/>
                </a:path>
                <a:path w="4744720" h="780414">
                  <a:moveTo>
                    <a:pt x="686663" y="599186"/>
                  </a:moveTo>
                  <a:lnTo>
                    <a:pt x="683501" y="597115"/>
                  </a:lnTo>
                  <a:lnTo>
                    <a:pt x="680339" y="595045"/>
                  </a:lnTo>
                  <a:lnTo>
                    <a:pt x="677214" y="599300"/>
                  </a:lnTo>
                  <a:lnTo>
                    <a:pt x="683971" y="603707"/>
                  </a:lnTo>
                  <a:lnTo>
                    <a:pt x="686663" y="599186"/>
                  </a:lnTo>
                  <a:close/>
                </a:path>
                <a:path w="4744720" h="780414">
                  <a:moveTo>
                    <a:pt x="704646" y="610933"/>
                  </a:moveTo>
                  <a:lnTo>
                    <a:pt x="701484" y="608863"/>
                  </a:lnTo>
                  <a:lnTo>
                    <a:pt x="698322" y="606793"/>
                  </a:lnTo>
                  <a:lnTo>
                    <a:pt x="695236" y="611073"/>
                  </a:lnTo>
                  <a:lnTo>
                    <a:pt x="701992" y="615480"/>
                  </a:lnTo>
                  <a:lnTo>
                    <a:pt x="704646" y="610933"/>
                  </a:lnTo>
                  <a:close/>
                </a:path>
                <a:path w="4744720" h="780414">
                  <a:moveTo>
                    <a:pt x="722706" y="622579"/>
                  </a:moveTo>
                  <a:lnTo>
                    <a:pt x="719505" y="620572"/>
                  </a:lnTo>
                  <a:lnTo>
                    <a:pt x="716305" y="618566"/>
                  </a:lnTo>
                  <a:lnTo>
                    <a:pt x="713257" y="622871"/>
                  </a:lnTo>
                  <a:lnTo>
                    <a:pt x="720102" y="627151"/>
                  </a:lnTo>
                  <a:lnTo>
                    <a:pt x="722706" y="622579"/>
                  </a:lnTo>
                  <a:close/>
                </a:path>
                <a:path w="4744720" h="780414">
                  <a:moveTo>
                    <a:pt x="740930" y="633984"/>
                  </a:moveTo>
                  <a:lnTo>
                    <a:pt x="737730" y="631977"/>
                  </a:lnTo>
                  <a:lnTo>
                    <a:pt x="734529" y="629970"/>
                  </a:lnTo>
                  <a:lnTo>
                    <a:pt x="731520" y="634301"/>
                  </a:lnTo>
                  <a:lnTo>
                    <a:pt x="738365" y="638581"/>
                  </a:lnTo>
                  <a:lnTo>
                    <a:pt x="740930" y="633984"/>
                  </a:lnTo>
                  <a:close/>
                </a:path>
                <a:path w="4744720" h="780414">
                  <a:moveTo>
                    <a:pt x="759167" y="645350"/>
                  </a:moveTo>
                  <a:lnTo>
                    <a:pt x="755942" y="643369"/>
                  </a:lnTo>
                  <a:lnTo>
                    <a:pt x="752741" y="641362"/>
                  </a:lnTo>
                  <a:lnTo>
                    <a:pt x="749769" y="645718"/>
                  </a:lnTo>
                  <a:lnTo>
                    <a:pt x="753186" y="647852"/>
                  </a:lnTo>
                  <a:lnTo>
                    <a:pt x="756627" y="649960"/>
                  </a:lnTo>
                  <a:lnTo>
                    <a:pt x="759167" y="645350"/>
                  </a:lnTo>
                  <a:close/>
                </a:path>
                <a:path w="4744720" h="780414">
                  <a:moveTo>
                    <a:pt x="777595" y="656374"/>
                  </a:moveTo>
                  <a:lnTo>
                    <a:pt x="774357" y="654431"/>
                  </a:lnTo>
                  <a:lnTo>
                    <a:pt x="771118" y="652487"/>
                  </a:lnTo>
                  <a:lnTo>
                    <a:pt x="768184" y="656869"/>
                  </a:lnTo>
                  <a:lnTo>
                    <a:pt x="775119" y="661009"/>
                  </a:lnTo>
                  <a:lnTo>
                    <a:pt x="777595" y="656374"/>
                  </a:lnTo>
                  <a:close/>
                </a:path>
                <a:path w="4744720" h="780414">
                  <a:moveTo>
                    <a:pt x="796036" y="667410"/>
                  </a:moveTo>
                  <a:lnTo>
                    <a:pt x="792797" y="665467"/>
                  </a:lnTo>
                  <a:lnTo>
                    <a:pt x="789559" y="663524"/>
                  </a:lnTo>
                  <a:lnTo>
                    <a:pt x="786663" y="667931"/>
                  </a:lnTo>
                  <a:lnTo>
                    <a:pt x="793597" y="672084"/>
                  </a:lnTo>
                  <a:lnTo>
                    <a:pt x="796036" y="667410"/>
                  </a:lnTo>
                  <a:close/>
                </a:path>
                <a:path w="4744720" h="780414">
                  <a:moveTo>
                    <a:pt x="814679" y="678078"/>
                  </a:moveTo>
                  <a:lnTo>
                    <a:pt x="811403" y="676211"/>
                  </a:lnTo>
                  <a:lnTo>
                    <a:pt x="808126" y="674344"/>
                  </a:lnTo>
                  <a:lnTo>
                    <a:pt x="805268" y="678776"/>
                  </a:lnTo>
                  <a:lnTo>
                    <a:pt x="812292" y="682777"/>
                  </a:lnTo>
                  <a:lnTo>
                    <a:pt x="814679" y="678078"/>
                  </a:lnTo>
                  <a:close/>
                </a:path>
                <a:path w="4744720" h="780414">
                  <a:moveTo>
                    <a:pt x="833348" y="688733"/>
                  </a:moveTo>
                  <a:lnTo>
                    <a:pt x="830072" y="686866"/>
                  </a:lnTo>
                  <a:lnTo>
                    <a:pt x="826795" y="684999"/>
                  </a:lnTo>
                  <a:lnTo>
                    <a:pt x="823988" y="689457"/>
                  </a:lnTo>
                  <a:lnTo>
                    <a:pt x="830999" y="693458"/>
                  </a:lnTo>
                  <a:lnTo>
                    <a:pt x="833348" y="688733"/>
                  </a:lnTo>
                  <a:close/>
                </a:path>
                <a:path w="4744720" h="780414">
                  <a:moveTo>
                    <a:pt x="852182" y="699071"/>
                  </a:moveTo>
                  <a:lnTo>
                    <a:pt x="848868" y="697268"/>
                  </a:lnTo>
                  <a:lnTo>
                    <a:pt x="845553" y="695464"/>
                  </a:lnTo>
                  <a:lnTo>
                    <a:pt x="842784" y="699960"/>
                  </a:lnTo>
                  <a:lnTo>
                    <a:pt x="849884" y="703808"/>
                  </a:lnTo>
                  <a:lnTo>
                    <a:pt x="852182" y="699071"/>
                  </a:lnTo>
                  <a:close/>
                </a:path>
                <a:path w="4744720" h="780414">
                  <a:moveTo>
                    <a:pt x="871067" y="709333"/>
                  </a:moveTo>
                  <a:lnTo>
                    <a:pt x="867752" y="707529"/>
                  </a:lnTo>
                  <a:lnTo>
                    <a:pt x="864438" y="705726"/>
                  </a:lnTo>
                  <a:lnTo>
                    <a:pt x="861720" y="710247"/>
                  </a:lnTo>
                  <a:lnTo>
                    <a:pt x="868819" y="714095"/>
                  </a:lnTo>
                  <a:lnTo>
                    <a:pt x="871067" y="709333"/>
                  </a:lnTo>
                  <a:close/>
                </a:path>
                <a:path w="4744720" h="780414">
                  <a:moveTo>
                    <a:pt x="890092" y="719289"/>
                  </a:moveTo>
                  <a:lnTo>
                    <a:pt x="886739" y="717562"/>
                  </a:lnTo>
                  <a:lnTo>
                    <a:pt x="883386" y="715835"/>
                  </a:lnTo>
                  <a:lnTo>
                    <a:pt x="880719" y="720382"/>
                  </a:lnTo>
                  <a:lnTo>
                    <a:pt x="887895" y="724077"/>
                  </a:lnTo>
                  <a:lnTo>
                    <a:pt x="890092" y="719289"/>
                  </a:lnTo>
                  <a:close/>
                </a:path>
                <a:path w="4744720" h="780414">
                  <a:moveTo>
                    <a:pt x="909193" y="729145"/>
                  </a:moveTo>
                  <a:lnTo>
                    <a:pt x="905840" y="727417"/>
                  </a:lnTo>
                  <a:lnTo>
                    <a:pt x="902487" y="725690"/>
                  </a:lnTo>
                  <a:lnTo>
                    <a:pt x="899858" y="730262"/>
                  </a:lnTo>
                  <a:lnTo>
                    <a:pt x="907046" y="733958"/>
                  </a:lnTo>
                  <a:lnTo>
                    <a:pt x="909193" y="729145"/>
                  </a:lnTo>
                  <a:close/>
                </a:path>
                <a:path w="4744720" h="780414">
                  <a:moveTo>
                    <a:pt x="928420" y="738733"/>
                  </a:moveTo>
                  <a:lnTo>
                    <a:pt x="925029" y="737069"/>
                  </a:lnTo>
                  <a:lnTo>
                    <a:pt x="921639" y="735418"/>
                  </a:lnTo>
                  <a:lnTo>
                    <a:pt x="919060" y="740016"/>
                  </a:lnTo>
                  <a:lnTo>
                    <a:pt x="926325" y="743559"/>
                  </a:lnTo>
                  <a:lnTo>
                    <a:pt x="928420" y="738733"/>
                  </a:lnTo>
                  <a:close/>
                </a:path>
                <a:path w="4744720" h="780414">
                  <a:moveTo>
                    <a:pt x="947724" y="748157"/>
                  </a:moveTo>
                  <a:lnTo>
                    <a:pt x="944333" y="746493"/>
                  </a:lnTo>
                  <a:lnTo>
                    <a:pt x="940943" y="744829"/>
                  </a:lnTo>
                  <a:lnTo>
                    <a:pt x="938415" y="749465"/>
                  </a:lnTo>
                  <a:lnTo>
                    <a:pt x="945680" y="753008"/>
                  </a:lnTo>
                  <a:lnTo>
                    <a:pt x="947724" y="748157"/>
                  </a:lnTo>
                  <a:close/>
                </a:path>
                <a:path w="4744720" h="780414">
                  <a:moveTo>
                    <a:pt x="967168" y="757301"/>
                  </a:moveTo>
                  <a:lnTo>
                    <a:pt x="963739" y="755726"/>
                  </a:lnTo>
                  <a:lnTo>
                    <a:pt x="960310" y="754151"/>
                  </a:lnTo>
                  <a:lnTo>
                    <a:pt x="957846" y="758799"/>
                  </a:lnTo>
                  <a:lnTo>
                    <a:pt x="965174" y="762177"/>
                  </a:lnTo>
                  <a:lnTo>
                    <a:pt x="967168" y="757301"/>
                  </a:lnTo>
                  <a:close/>
                </a:path>
                <a:path w="4744720" h="780414">
                  <a:moveTo>
                    <a:pt x="986675" y="766292"/>
                  </a:moveTo>
                  <a:lnTo>
                    <a:pt x="983246" y="764717"/>
                  </a:lnTo>
                  <a:lnTo>
                    <a:pt x="979817" y="763143"/>
                  </a:lnTo>
                  <a:lnTo>
                    <a:pt x="977404" y="767816"/>
                  </a:lnTo>
                  <a:lnTo>
                    <a:pt x="984732" y="771194"/>
                  </a:lnTo>
                  <a:lnTo>
                    <a:pt x="986675" y="766292"/>
                  </a:lnTo>
                  <a:close/>
                </a:path>
                <a:path w="4744720" h="780414">
                  <a:moveTo>
                    <a:pt x="1006309" y="775004"/>
                  </a:moveTo>
                  <a:lnTo>
                    <a:pt x="1002842" y="773506"/>
                  </a:lnTo>
                  <a:lnTo>
                    <a:pt x="999375" y="772007"/>
                  </a:lnTo>
                  <a:lnTo>
                    <a:pt x="997013" y="776719"/>
                  </a:lnTo>
                  <a:lnTo>
                    <a:pt x="1004430" y="779932"/>
                  </a:lnTo>
                  <a:lnTo>
                    <a:pt x="1006309" y="775004"/>
                  </a:lnTo>
                  <a:close/>
                </a:path>
                <a:path w="4744720" h="780414">
                  <a:moveTo>
                    <a:pt x="4530191" y="125526"/>
                  </a:moveTo>
                  <a:lnTo>
                    <a:pt x="4526394" y="125272"/>
                  </a:lnTo>
                  <a:lnTo>
                    <a:pt x="4522597" y="125006"/>
                  </a:lnTo>
                  <a:lnTo>
                    <a:pt x="4522000" y="130251"/>
                  </a:lnTo>
                  <a:lnTo>
                    <a:pt x="4530052" y="130797"/>
                  </a:lnTo>
                  <a:lnTo>
                    <a:pt x="4530191" y="125526"/>
                  </a:lnTo>
                  <a:close/>
                </a:path>
                <a:path w="4744720" h="780414">
                  <a:moveTo>
                    <a:pt x="4551718" y="127127"/>
                  </a:moveTo>
                  <a:lnTo>
                    <a:pt x="4547933" y="126784"/>
                  </a:lnTo>
                  <a:lnTo>
                    <a:pt x="4544149" y="126466"/>
                  </a:lnTo>
                  <a:lnTo>
                    <a:pt x="4543488" y="131686"/>
                  </a:lnTo>
                  <a:lnTo>
                    <a:pt x="4551540" y="132384"/>
                  </a:lnTo>
                  <a:lnTo>
                    <a:pt x="4551718" y="127127"/>
                  </a:lnTo>
                  <a:close/>
                </a:path>
                <a:path w="4744720" h="780414">
                  <a:moveTo>
                    <a:pt x="4573232" y="129032"/>
                  </a:moveTo>
                  <a:lnTo>
                    <a:pt x="4569447" y="128701"/>
                  </a:lnTo>
                  <a:lnTo>
                    <a:pt x="4565662" y="128358"/>
                  </a:lnTo>
                  <a:lnTo>
                    <a:pt x="4564951" y="133591"/>
                  </a:lnTo>
                  <a:lnTo>
                    <a:pt x="4572990" y="134302"/>
                  </a:lnTo>
                  <a:lnTo>
                    <a:pt x="4573232" y="129032"/>
                  </a:lnTo>
                  <a:close/>
                </a:path>
                <a:path w="4744720" h="780414">
                  <a:moveTo>
                    <a:pt x="4594720" y="131076"/>
                  </a:moveTo>
                  <a:lnTo>
                    <a:pt x="4590948" y="130657"/>
                  </a:lnTo>
                  <a:lnTo>
                    <a:pt x="4587164" y="130263"/>
                  </a:lnTo>
                  <a:lnTo>
                    <a:pt x="4586414" y="135470"/>
                  </a:lnTo>
                  <a:lnTo>
                    <a:pt x="4590427" y="135890"/>
                  </a:lnTo>
                  <a:lnTo>
                    <a:pt x="4594441" y="136334"/>
                  </a:lnTo>
                  <a:lnTo>
                    <a:pt x="4594720" y="131076"/>
                  </a:lnTo>
                  <a:close/>
                </a:path>
                <a:path w="4744720" h="780414">
                  <a:moveTo>
                    <a:pt x="4616196" y="133426"/>
                  </a:moveTo>
                  <a:lnTo>
                    <a:pt x="4612424" y="133007"/>
                  </a:lnTo>
                  <a:lnTo>
                    <a:pt x="4608639" y="132600"/>
                  </a:lnTo>
                  <a:lnTo>
                    <a:pt x="4607839" y="137795"/>
                  </a:lnTo>
                  <a:lnTo>
                    <a:pt x="4615853" y="138671"/>
                  </a:lnTo>
                  <a:lnTo>
                    <a:pt x="4616196" y="133426"/>
                  </a:lnTo>
                  <a:close/>
                </a:path>
                <a:path w="4744720" h="780414">
                  <a:moveTo>
                    <a:pt x="4637659" y="135864"/>
                  </a:moveTo>
                  <a:lnTo>
                    <a:pt x="4633887" y="135382"/>
                  </a:lnTo>
                  <a:lnTo>
                    <a:pt x="4630115" y="134924"/>
                  </a:lnTo>
                  <a:lnTo>
                    <a:pt x="4629251" y="140119"/>
                  </a:lnTo>
                  <a:lnTo>
                    <a:pt x="4633265" y="140601"/>
                  </a:lnTo>
                  <a:lnTo>
                    <a:pt x="4637265" y="141122"/>
                  </a:lnTo>
                  <a:lnTo>
                    <a:pt x="4637659" y="135864"/>
                  </a:lnTo>
                  <a:close/>
                </a:path>
                <a:path w="4744720" h="780414">
                  <a:moveTo>
                    <a:pt x="4659084" y="138645"/>
                  </a:moveTo>
                  <a:lnTo>
                    <a:pt x="4655312" y="138163"/>
                  </a:lnTo>
                  <a:lnTo>
                    <a:pt x="4651540" y="137668"/>
                  </a:lnTo>
                  <a:lnTo>
                    <a:pt x="4650625" y="142862"/>
                  </a:lnTo>
                  <a:lnTo>
                    <a:pt x="4658639" y="143903"/>
                  </a:lnTo>
                  <a:lnTo>
                    <a:pt x="4659084" y="138645"/>
                  </a:lnTo>
                  <a:close/>
                </a:path>
                <a:path w="4744720" h="780414">
                  <a:moveTo>
                    <a:pt x="4680483" y="141503"/>
                  </a:moveTo>
                  <a:lnTo>
                    <a:pt x="4676724" y="140944"/>
                  </a:lnTo>
                  <a:lnTo>
                    <a:pt x="4672952" y="140436"/>
                  </a:lnTo>
                  <a:lnTo>
                    <a:pt x="4672000" y="145618"/>
                  </a:lnTo>
                  <a:lnTo>
                    <a:pt x="4675987" y="146151"/>
                  </a:lnTo>
                  <a:lnTo>
                    <a:pt x="4679988" y="146761"/>
                  </a:lnTo>
                  <a:lnTo>
                    <a:pt x="4680483" y="141503"/>
                  </a:lnTo>
                  <a:close/>
                </a:path>
                <a:path w="4744720" h="780414">
                  <a:moveTo>
                    <a:pt x="4701845" y="144716"/>
                  </a:moveTo>
                  <a:lnTo>
                    <a:pt x="4698085" y="144157"/>
                  </a:lnTo>
                  <a:lnTo>
                    <a:pt x="4694326" y="143586"/>
                  </a:lnTo>
                  <a:lnTo>
                    <a:pt x="4693310" y="148767"/>
                  </a:lnTo>
                  <a:lnTo>
                    <a:pt x="4701298" y="149961"/>
                  </a:lnTo>
                  <a:lnTo>
                    <a:pt x="4701845" y="144716"/>
                  </a:lnTo>
                  <a:close/>
                </a:path>
                <a:path w="4744720" h="780414">
                  <a:moveTo>
                    <a:pt x="4723181" y="147980"/>
                  </a:moveTo>
                  <a:lnTo>
                    <a:pt x="4719434" y="147370"/>
                  </a:lnTo>
                  <a:lnTo>
                    <a:pt x="4715675" y="146799"/>
                  </a:lnTo>
                  <a:lnTo>
                    <a:pt x="4714608" y="151968"/>
                  </a:lnTo>
                  <a:lnTo>
                    <a:pt x="4718596" y="152565"/>
                  </a:lnTo>
                  <a:lnTo>
                    <a:pt x="4722584" y="153212"/>
                  </a:lnTo>
                  <a:lnTo>
                    <a:pt x="4723181" y="147980"/>
                  </a:lnTo>
                  <a:close/>
                </a:path>
                <a:path w="4744720" h="780414">
                  <a:moveTo>
                    <a:pt x="4744478" y="151638"/>
                  </a:moveTo>
                  <a:lnTo>
                    <a:pt x="4740732" y="151003"/>
                  </a:lnTo>
                  <a:lnTo>
                    <a:pt x="4736985" y="150355"/>
                  </a:lnTo>
                  <a:lnTo>
                    <a:pt x="4735868" y="155511"/>
                  </a:lnTo>
                  <a:lnTo>
                    <a:pt x="4743831" y="156870"/>
                  </a:lnTo>
                  <a:lnTo>
                    <a:pt x="4744478" y="1516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 descr=""/>
            <p:cNvSpPr/>
            <p:nvPr/>
          </p:nvSpPr>
          <p:spPr>
            <a:xfrm>
              <a:off x="1803082" y="6104534"/>
              <a:ext cx="506095" cy="138430"/>
            </a:xfrm>
            <a:custGeom>
              <a:avLst/>
              <a:gdLst/>
              <a:ahLst/>
              <a:cxnLst/>
              <a:rect l="l" t="t" r="r" b="b"/>
              <a:pathLst>
                <a:path w="506094" h="138429">
                  <a:moveTo>
                    <a:pt x="9296" y="2997"/>
                  </a:moveTo>
                  <a:lnTo>
                    <a:pt x="5829" y="1498"/>
                  </a:lnTo>
                  <a:lnTo>
                    <a:pt x="2362" y="0"/>
                  </a:lnTo>
                  <a:lnTo>
                    <a:pt x="0" y="4711"/>
                  </a:lnTo>
                  <a:lnTo>
                    <a:pt x="7416" y="7924"/>
                  </a:lnTo>
                  <a:lnTo>
                    <a:pt x="9296" y="2997"/>
                  </a:lnTo>
                  <a:close/>
                </a:path>
                <a:path w="506094" h="138429">
                  <a:moveTo>
                    <a:pt x="29006" y="11544"/>
                  </a:moveTo>
                  <a:lnTo>
                    <a:pt x="25539" y="10045"/>
                  </a:lnTo>
                  <a:lnTo>
                    <a:pt x="22072" y="8547"/>
                  </a:lnTo>
                  <a:lnTo>
                    <a:pt x="19773" y="13284"/>
                  </a:lnTo>
                  <a:lnTo>
                    <a:pt x="27178" y="16497"/>
                  </a:lnTo>
                  <a:lnTo>
                    <a:pt x="29006" y="11544"/>
                  </a:lnTo>
                  <a:close/>
                </a:path>
                <a:path w="506094" h="138429">
                  <a:moveTo>
                    <a:pt x="48844" y="19773"/>
                  </a:moveTo>
                  <a:lnTo>
                    <a:pt x="45351" y="18351"/>
                  </a:lnTo>
                  <a:lnTo>
                    <a:pt x="41859" y="16929"/>
                  </a:lnTo>
                  <a:lnTo>
                    <a:pt x="39598" y="21691"/>
                  </a:lnTo>
                  <a:lnTo>
                    <a:pt x="47091" y="24739"/>
                  </a:lnTo>
                  <a:lnTo>
                    <a:pt x="48844" y="19773"/>
                  </a:lnTo>
                  <a:close/>
                </a:path>
                <a:path w="506094" h="138429">
                  <a:moveTo>
                    <a:pt x="68745" y="27863"/>
                  </a:moveTo>
                  <a:lnTo>
                    <a:pt x="65252" y="26441"/>
                  </a:lnTo>
                  <a:lnTo>
                    <a:pt x="61760" y="25019"/>
                  </a:lnTo>
                  <a:lnTo>
                    <a:pt x="59563" y="29806"/>
                  </a:lnTo>
                  <a:lnTo>
                    <a:pt x="67043" y="32854"/>
                  </a:lnTo>
                  <a:lnTo>
                    <a:pt x="68745" y="27863"/>
                  </a:lnTo>
                  <a:close/>
                </a:path>
                <a:path w="506094" h="138429">
                  <a:moveTo>
                    <a:pt x="88798" y="35585"/>
                  </a:moveTo>
                  <a:lnTo>
                    <a:pt x="85267" y="34239"/>
                  </a:lnTo>
                  <a:lnTo>
                    <a:pt x="81737" y="32905"/>
                  </a:lnTo>
                  <a:lnTo>
                    <a:pt x="79603" y="37719"/>
                  </a:lnTo>
                  <a:lnTo>
                    <a:pt x="87160" y="40589"/>
                  </a:lnTo>
                  <a:lnTo>
                    <a:pt x="88798" y="35585"/>
                  </a:lnTo>
                  <a:close/>
                </a:path>
                <a:path w="506094" h="138429">
                  <a:moveTo>
                    <a:pt x="108877" y="43205"/>
                  </a:moveTo>
                  <a:lnTo>
                    <a:pt x="105346" y="41859"/>
                  </a:lnTo>
                  <a:lnTo>
                    <a:pt x="101815" y="40525"/>
                  </a:lnTo>
                  <a:lnTo>
                    <a:pt x="99745" y="45364"/>
                  </a:lnTo>
                  <a:lnTo>
                    <a:pt x="107302" y="48234"/>
                  </a:lnTo>
                  <a:lnTo>
                    <a:pt x="108877" y="43205"/>
                  </a:lnTo>
                  <a:close/>
                </a:path>
                <a:path w="506094" h="138429">
                  <a:moveTo>
                    <a:pt x="129108" y="50380"/>
                  </a:moveTo>
                  <a:lnTo>
                    <a:pt x="125552" y="49123"/>
                  </a:lnTo>
                  <a:lnTo>
                    <a:pt x="121996" y="47866"/>
                  </a:lnTo>
                  <a:lnTo>
                    <a:pt x="119976" y="52743"/>
                  </a:lnTo>
                  <a:lnTo>
                    <a:pt x="127596" y="55422"/>
                  </a:lnTo>
                  <a:lnTo>
                    <a:pt x="129108" y="50380"/>
                  </a:lnTo>
                  <a:close/>
                </a:path>
                <a:path w="506094" h="138429">
                  <a:moveTo>
                    <a:pt x="149364" y="57518"/>
                  </a:moveTo>
                  <a:lnTo>
                    <a:pt x="145808" y="56273"/>
                  </a:lnTo>
                  <a:lnTo>
                    <a:pt x="142252" y="55016"/>
                  </a:lnTo>
                  <a:lnTo>
                    <a:pt x="140296" y="59905"/>
                  </a:lnTo>
                  <a:lnTo>
                    <a:pt x="147916" y="62598"/>
                  </a:lnTo>
                  <a:lnTo>
                    <a:pt x="149364" y="57518"/>
                  </a:lnTo>
                  <a:close/>
                </a:path>
                <a:path w="506094" h="138429">
                  <a:moveTo>
                    <a:pt x="169811" y="64160"/>
                  </a:moveTo>
                  <a:lnTo>
                    <a:pt x="166217" y="62992"/>
                  </a:lnTo>
                  <a:lnTo>
                    <a:pt x="162623" y="61823"/>
                  </a:lnTo>
                  <a:lnTo>
                    <a:pt x="160743" y="66738"/>
                  </a:lnTo>
                  <a:lnTo>
                    <a:pt x="168427" y="69240"/>
                  </a:lnTo>
                  <a:lnTo>
                    <a:pt x="169811" y="64160"/>
                  </a:lnTo>
                  <a:close/>
                </a:path>
                <a:path w="506094" h="138429">
                  <a:moveTo>
                    <a:pt x="190258" y="70700"/>
                  </a:moveTo>
                  <a:lnTo>
                    <a:pt x="186639" y="69621"/>
                  </a:lnTo>
                  <a:lnTo>
                    <a:pt x="183032" y="68491"/>
                  </a:lnTo>
                  <a:lnTo>
                    <a:pt x="181216" y="73431"/>
                  </a:lnTo>
                  <a:lnTo>
                    <a:pt x="185077" y="74650"/>
                  </a:lnTo>
                  <a:lnTo>
                    <a:pt x="188937" y="75806"/>
                  </a:lnTo>
                  <a:lnTo>
                    <a:pt x="190258" y="70700"/>
                  </a:lnTo>
                  <a:close/>
                </a:path>
                <a:path w="506094" h="138429">
                  <a:moveTo>
                    <a:pt x="210832" y="76847"/>
                  </a:moveTo>
                  <a:lnTo>
                    <a:pt x="207213" y="75768"/>
                  </a:lnTo>
                  <a:lnTo>
                    <a:pt x="203593" y="74688"/>
                  </a:lnTo>
                  <a:lnTo>
                    <a:pt x="201841" y="79654"/>
                  </a:lnTo>
                  <a:lnTo>
                    <a:pt x="209588" y="81965"/>
                  </a:lnTo>
                  <a:lnTo>
                    <a:pt x="210832" y="76847"/>
                  </a:lnTo>
                  <a:close/>
                </a:path>
                <a:path w="506094" h="138429">
                  <a:moveTo>
                    <a:pt x="231470" y="82791"/>
                  </a:moveTo>
                  <a:lnTo>
                    <a:pt x="227825" y="81800"/>
                  </a:lnTo>
                  <a:lnTo>
                    <a:pt x="224180" y="80810"/>
                  </a:lnTo>
                  <a:lnTo>
                    <a:pt x="222491" y="85801"/>
                  </a:lnTo>
                  <a:lnTo>
                    <a:pt x="230289" y="87922"/>
                  </a:lnTo>
                  <a:lnTo>
                    <a:pt x="231470" y="82791"/>
                  </a:lnTo>
                  <a:close/>
                </a:path>
                <a:path w="506094" h="138429">
                  <a:moveTo>
                    <a:pt x="252196" y="88442"/>
                  </a:moveTo>
                  <a:lnTo>
                    <a:pt x="248551" y="87452"/>
                  </a:lnTo>
                  <a:lnTo>
                    <a:pt x="244906" y="86461"/>
                  </a:lnTo>
                  <a:lnTo>
                    <a:pt x="243293" y="91478"/>
                  </a:lnTo>
                  <a:lnTo>
                    <a:pt x="251091" y="93599"/>
                  </a:lnTo>
                  <a:lnTo>
                    <a:pt x="252196" y="88442"/>
                  </a:lnTo>
                  <a:close/>
                </a:path>
                <a:path w="506094" h="138429">
                  <a:moveTo>
                    <a:pt x="272999" y="93776"/>
                  </a:moveTo>
                  <a:lnTo>
                    <a:pt x="269328" y="92875"/>
                  </a:lnTo>
                  <a:lnTo>
                    <a:pt x="265658" y="91973"/>
                  </a:lnTo>
                  <a:lnTo>
                    <a:pt x="264121" y="97015"/>
                  </a:lnTo>
                  <a:lnTo>
                    <a:pt x="271957" y="98945"/>
                  </a:lnTo>
                  <a:lnTo>
                    <a:pt x="272999" y="93776"/>
                  </a:lnTo>
                  <a:close/>
                </a:path>
                <a:path w="506094" h="138429">
                  <a:moveTo>
                    <a:pt x="293852" y="98907"/>
                  </a:moveTo>
                  <a:lnTo>
                    <a:pt x="290182" y="98005"/>
                  </a:lnTo>
                  <a:lnTo>
                    <a:pt x="286512" y="97104"/>
                  </a:lnTo>
                  <a:lnTo>
                    <a:pt x="285038" y="102158"/>
                  </a:lnTo>
                  <a:lnTo>
                    <a:pt x="292887" y="104089"/>
                  </a:lnTo>
                  <a:lnTo>
                    <a:pt x="293852" y="98907"/>
                  </a:lnTo>
                  <a:close/>
                </a:path>
                <a:path w="506094" h="138429">
                  <a:moveTo>
                    <a:pt x="314807" y="103593"/>
                  </a:moveTo>
                  <a:lnTo>
                    <a:pt x="311124" y="102781"/>
                  </a:lnTo>
                  <a:lnTo>
                    <a:pt x="307441" y="101968"/>
                  </a:lnTo>
                  <a:lnTo>
                    <a:pt x="306031" y="107048"/>
                  </a:lnTo>
                  <a:lnTo>
                    <a:pt x="313931" y="108788"/>
                  </a:lnTo>
                  <a:lnTo>
                    <a:pt x="314807" y="103593"/>
                  </a:lnTo>
                  <a:close/>
                </a:path>
                <a:path w="506094" h="138429">
                  <a:moveTo>
                    <a:pt x="335788" y="108153"/>
                  </a:moveTo>
                  <a:lnTo>
                    <a:pt x="332092" y="107403"/>
                  </a:lnTo>
                  <a:lnTo>
                    <a:pt x="328409" y="106591"/>
                  </a:lnTo>
                  <a:lnTo>
                    <a:pt x="327075" y="111683"/>
                  </a:lnTo>
                  <a:lnTo>
                    <a:pt x="331025" y="112560"/>
                  </a:lnTo>
                  <a:lnTo>
                    <a:pt x="334987" y="113360"/>
                  </a:lnTo>
                  <a:lnTo>
                    <a:pt x="335788" y="108153"/>
                  </a:lnTo>
                  <a:close/>
                </a:path>
                <a:path w="506094" h="138429">
                  <a:moveTo>
                    <a:pt x="356882" y="112255"/>
                  </a:moveTo>
                  <a:lnTo>
                    <a:pt x="353174" y="111531"/>
                  </a:lnTo>
                  <a:lnTo>
                    <a:pt x="349465" y="110807"/>
                  </a:lnTo>
                  <a:lnTo>
                    <a:pt x="348208" y="115925"/>
                  </a:lnTo>
                  <a:lnTo>
                    <a:pt x="356146" y="117475"/>
                  </a:lnTo>
                  <a:lnTo>
                    <a:pt x="356882" y="112255"/>
                  </a:lnTo>
                  <a:close/>
                </a:path>
                <a:path w="506094" h="138429">
                  <a:moveTo>
                    <a:pt x="377990" y="116141"/>
                  </a:moveTo>
                  <a:lnTo>
                    <a:pt x="374269" y="115506"/>
                  </a:lnTo>
                  <a:lnTo>
                    <a:pt x="370547" y="114871"/>
                  </a:lnTo>
                  <a:lnTo>
                    <a:pt x="369366" y="120015"/>
                  </a:lnTo>
                  <a:lnTo>
                    <a:pt x="377329" y="121361"/>
                  </a:lnTo>
                  <a:lnTo>
                    <a:pt x="377990" y="116141"/>
                  </a:lnTo>
                  <a:close/>
                </a:path>
                <a:path w="506094" h="138429">
                  <a:moveTo>
                    <a:pt x="399161" y="119697"/>
                  </a:moveTo>
                  <a:lnTo>
                    <a:pt x="395439" y="119075"/>
                  </a:lnTo>
                  <a:lnTo>
                    <a:pt x="391718" y="118440"/>
                  </a:lnTo>
                  <a:lnTo>
                    <a:pt x="390613" y="123596"/>
                  </a:lnTo>
                  <a:lnTo>
                    <a:pt x="398576" y="124942"/>
                  </a:lnTo>
                  <a:lnTo>
                    <a:pt x="399161" y="119697"/>
                  </a:lnTo>
                  <a:close/>
                </a:path>
                <a:path w="506094" h="138429">
                  <a:moveTo>
                    <a:pt x="420395" y="122910"/>
                  </a:moveTo>
                  <a:lnTo>
                    <a:pt x="416661" y="122377"/>
                  </a:lnTo>
                  <a:lnTo>
                    <a:pt x="412927" y="121843"/>
                  </a:lnTo>
                  <a:lnTo>
                    <a:pt x="411886" y="127012"/>
                  </a:lnTo>
                  <a:lnTo>
                    <a:pt x="419887" y="128155"/>
                  </a:lnTo>
                  <a:lnTo>
                    <a:pt x="420395" y="122910"/>
                  </a:lnTo>
                  <a:close/>
                </a:path>
                <a:path w="506094" h="138429">
                  <a:moveTo>
                    <a:pt x="441655" y="125958"/>
                  </a:moveTo>
                  <a:lnTo>
                    <a:pt x="437921" y="125425"/>
                  </a:lnTo>
                  <a:lnTo>
                    <a:pt x="434187" y="124891"/>
                  </a:lnTo>
                  <a:lnTo>
                    <a:pt x="433222" y="130073"/>
                  </a:lnTo>
                  <a:lnTo>
                    <a:pt x="441223" y="131216"/>
                  </a:lnTo>
                  <a:lnTo>
                    <a:pt x="441655" y="125958"/>
                  </a:lnTo>
                  <a:close/>
                </a:path>
                <a:path w="506094" h="138429">
                  <a:moveTo>
                    <a:pt x="462978" y="128485"/>
                  </a:moveTo>
                  <a:lnTo>
                    <a:pt x="459232" y="128041"/>
                  </a:lnTo>
                  <a:lnTo>
                    <a:pt x="455485" y="127596"/>
                  </a:lnTo>
                  <a:lnTo>
                    <a:pt x="454596" y="132791"/>
                  </a:lnTo>
                  <a:lnTo>
                    <a:pt x="462622" y="133743"/>
                  </a:lnTo>
                  <a:lnTo>
                    <a:pt x="462978" y="128485"/>
                  </a:lnTo>
                  <a:close/>
                </a:path>
                <a:path w="506094" h="138429">
                  <a:moveTo>
                    <a:pt x="484327" y="130835"/>
                  </a:moveTo>
                  <a:lnTo>
                    <a:pt x="480568" y="130479"/>
                  </a:lnTo>
                  <a:lnTo>
                    <a:pt x="476808" y="130124"/>
                  </a:lnTo>
                  <a:lnTo>
                    <a:pt x="475996" y="135331"/>
                  </a:lnTo>
                  <a:lnTo>
                    <a:pt x="484047" y="136093"/>
                  </a:lnTo>
                  <a:lnTo>
                    <a:pt x="484327" y="130835"/>
                  </a:lnTo>
                  <a:close/>
                </a:path>
                <a:path w="506094" h="138429">
                  <a:moveTo>
                    <a:pt x="505714" y="132842"/>
                  </a:moveTo>
                  <a:lnTo>
                    <a:pt x="501954" y="132486"/>
                  </a:lnTo>
                  <a:lnTo>
                    <a:pt x="498195" y="132130"/>
                  </a:lnTo>
                  <a:lnTo>
                    <a:pt x="497471" y="137350"/>
                  </a:lnTo>
                  <a:lnTo>
                    <a:pt x="505510" y="138112"/>
                  </a:lnTo>
                  <a:lnTo>
                    <a:pt x="505714" y="1328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 descr=""/>
            <p:cNvSpPr/>
            <p:nvPr/>
          </p:nvSpPr>
          <p:spPr>
            <a:xfrm>
              <a:off x="2322019" y="6243269"/>
              <a:ext cx="223520" cy="0"/>
            </a:xfrm>
            <a:custGeom>
              <a:avLst/>
              <a:gdLst/>
              <a:ahLst/>
              <a:cxnLst/>
              <a:rect l="l" t="t" r="r" b="b"/>
              <a:pathLst>
                <a:path w="223519" h="0">
                  <a:moveTo>
                    <a:pt x="0" y="0"/>
                  </a:moveTo>
                  <a:lnTo>
                    <a:pt x="223367" y="0"/>
                  </a:lnTo>
                </a:path>
              </a:pathLst>
            </a:custGeom>
            <a:ln w="957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 descr=""/>
            <p:cNvSpPr/>
            <p:nvPr/>
          </p:nvSpPr>
          <p:spPr>
            <a:xfrm>
              <a:off x="2558656" y="5735700"/>
              <a:ext cx="1421130" cy="508000"/>
            </a:xfrm>
            <a:custGeom>
              <a:avLst/>
              <a:gdLst/>
              <a:ahLst/>
              <a:cxnLst/>
              <a:rect l="l" t="t" r="r" b="b"/>
              <a:pathLst>
                <a:path w="1421129" h="508000">
                  <a:moveTo>
                    <a:pt x="8216" y="506818"/>
                  </a:moveTo>
                  <a:lnTo>
                    <a:pt x="7518" y="501599"/>
                  </a:lnTo>
                  <a:lnTo>
                    <a:pt x="3759" y="501942"/>
                  </a:lnTo>
                  <a:lnTo>
                    <a:pt x="0" y="502285"/>
                  </a:lnTo>
                  <a:lnTo>
                    <a:pt x="165" y="507542"/>
                  </a:lnTo>
                  <a:lnTo>
                    <a:pt x="8216" y="506818"/>
                  </a:lnTo>
                  <a:close/>
                </a:path>
                <a:path w="1421129" h="508000">
                  <a:moveTo>
                    <a:pt x="29679" y="504888"/>
                  </a:moveTo>
                  <a:lnTo>
                    <a:pt x="28917" y="499668"/>
                  </a:lnTo>
                  <a:lnTo>
                    <a:pt x="25158" y="500011"/>
                  </a:lnTo>
                  <a:lnTo>
                    <a:pt x="21399" y="500354"/>
                  </a:lnTo>
                  <a:lnTo>
                    <a:pt x="21628" y="505612"/>
                  </a:lnTo>
                  <a:lnTo>
                    <a:pt x="29679" y="504888"/>
                  </a:lnTo>
                  <a:close/>
                </a:path>
                <a:path w="1421129" h="508000">
                  <a:moveTo>
                    <a:pt x="51104" y="502615"/>
                  </a:moveTo>
                  <a:lnTo>
                    <a:pt x="50279" y="497408"/>
                  </a:lnTo>
                  <a:lnTo>
                    <a:pt x="46520" y="497827"/>
                  </a:lnTo>
                  <a:lnTo>
                    <a:pt x="42773" y="498246"/>
                  </a:lnTo>
                  <a:lnTo>
                    <a:pt x="43065" y="503504"/>
                  </a:lnTo>
                  <a:lnTo>
                    <a:pt x="51104" y="502615"/>
                  </a:lnTo>
                  <a:close/>
                </a:path>
                <a:path w="1421129" h="508000">
                  <a:moveTo>
                    <a:pt x="72504" y="500176"/>
                  </a:moveTo>
                  <a:lnTo>
                    <a:pt x="71615" y="494982"/>
                  </a:lnTo>
                  <a:lnTo>
                    <a:pt x="67868" y="495465"/>
                  </a:lnTo>
                  <a:lnTo>
                    <a:pt x="64122" y="495884"/>
                  </a:lnTo>
                  <a:lnTo>
                    <a:pt x="64490" y="501129"/>
                  </a:lnTo>
                  <a:lnTo>
                    <a:pt x="68503" y="500684"/>
                  </a:lnTo>
                  <a:lnTo>
                    <a:pt x="72504" y="500176"/>
                  </a:lnTo>
                  <a:close/>
                </a:path>
                <a:path w="1421129" h="508000">
                  <a:moveTo>
                    <a:pt x="93865" y="497357"/>
                  </a:moveTo>
                  <a:lnTo>
                    <a:pt x="92913" y="492175"/>
                  </a:lnTo>
                  <a:lnTo>
                    <a:pt x="89166" y="492671"/>
                  </a:lnTo>
                  <a:lnTo>
                    <a:pt x="85420" y="493166"/>
                  </a:lnTo>
                  <a:lnTo>
                    <a:pt x="85864" y="498411"/>
                  </a:lnTo>
                  <a:lnTo>
                    <a:pt x="93865" y="497357"/>
                  </a:lnTo>
                  <a:close/>
                </a:path>
                <a:path w="1421129" h="508000">
                  <a:moveTo>
                    <a:pt x="115201" y="494296"/>
                  </a:moveTo>
                  <a:lnTo>
                    <a:pt x="114173" y="489127"/>
                  </a:lnTo>
                  <a:lnTo>
                    <a:pt x="110439" y="489699"/>
                  </a:lnTo>
                  <a:lnTo>
                    <a:pt x="106705" y="490270"/>
                  </a:lnTo>
                  <a:lnTo>
                    <a:pt x="107213" y="495515"/>
                  </a:lnTo>
                  <a:lnTo>
                    <a:pt x="115201" y="494296"/>
                  </a:lnTo>
                  <a:close/>
                </a:path>
                <a:path w="1421129" h="508000">
                  <a:moveTo>
                    <a:pt x="136499" y="491070"/>
                  </a:moveTo>
                  <a:lnTo>
                    <a:pt x="135407" y="485902"/>
                  </a:lnTo>
                  <a:lnTo>
                    <a:pt x="131673" y="486473"/>
                  </a:lnTo>
                  <a:lnTo>
                    <a:pt x="127939" y="487045"/>
                  </a:lnTo>
                  <a:lnTo>
                    <a:pt x="128511" y="492277"/>
                  </a:lnTo>
                  <a:lnTo>
                    <a:pt x="136499" y="491070"/>
                  </a:lnTo>
                  <a:close/>
                </a:path>
                <a:path w="1421129" h="508000">
                  <a:moveTo>
                    <a:pt x="157734" y="487438"/>
                  </a:moveTo>
                  <a:lnTo>
                    <a:pt x="156591" y="482295"/>
                  </a:lnTo>
                  <a:lnTo>
                    <a:pt x="152869" y="482930"/>
                  </a:lnTo>
                  <a:lnTo>
                    <a:pt x="149148" y="483565"/>
                  </a:lnTo>
                  <a:lnTo>
                    <a:pt x="149771" y="488797"/>
                  </a:lnTo>
                  <a:lnTo>
                    <a:pt x="157734" y="487438"/>
                  </a:lnTo>
                  <a:close/>
                </a:path>
                <a:path w="1421129" h="508000">
                  <a:moveTo>
                    <a:pt x="178943" y="483654"/>
                  </a:moveTo>
                  <a:lnTo>
                    <a:pt x="177736" y="478523"/>
                  </a:lnTo>
                  <a:lnTo>
                    <a:pt x="174028" y="479234"/>
                  </a:lnTo>
                  <a:lnTo>
                    <a:pt x="170319" y="479945"/>
                  </a:lnTo>
                  <a:lnTo>
                    <a:pt x="171005" y="485165"/>
                  </a:lnTo>
                  <a:lnTo>
                    <a:pt x="178943" y="483654"/>
                  </a:lnTo>
                  <a:close/>
                </a:path>
                <a:path w="1421129" h="508000">
                  <a:moveTo>
                    <a:pt x="200113" y="479615"/>
                  </a:moveTo>
                  <a:lnTo>
                    <a:pt x="198843" y="474497"/>
                  </a:lnTo>
                  <a:lnTo>
                    <a:pt x="195135" y="475208"/>
                  </a:lnTo>
                  <a:lnTo>
                    <a:pt x="191427" y="475919"/>
                  </a:lnTo>
                  <a:lnTo>
                    <a:pt x="192176" y="481126"/>
                  </a:lnTo>
                  <a:lnTo>
                    <a:pt x="200113" y="479615"/>
                  </a:lnTo>
                  <a:close/>
                </a:path>
                <a:path w="1421129" h="508000">
                  <a:moveTo>
                    <a:pt x="221208" y="475297"/>
                  </a:moveTo>
                  <a:lnTo>
                    <a:pt x="219887" y="470192"/>
                  </a:lnTo>
                  <a:lnTo>
                    <a:pt x="216192" y="470966"/>
                  </a:lnTo>
                  <a:lnTo>
                    <a:pt x="212496" y="471741"/>
                  </a:lnTo>
                  <a:lnTo>
                    <a:pt x="213309" y="476948"/>
                  </a:lnTo>
                  <a:lnTo>
                    <a:pt x="221208" y="475297"/>
                  </a:lnTo>
                  <a:close/>
                </a:path>
                <a:path w="1421129" h="508000">
                  <a:moveTo>
                    <a:pt x="242277" y="470827"/>
                  </a:moveTo>
                  <a:lnTo>
                    <a:pt x="240906" y="465734"/>
                  </a:lnTo>
                  <a:lnTo>
                    <a:pt x="237223" y="466572"/>
                  </a:lnTo>
                  <a:lnTo>
                    <a:pt x="233527" y="467347"/>
                  </a:lnTo>
                  <a:lnTo>
                    <a:pt x="234391" y="472541"/>
                  </a:lnTo>
                  <a:lnTo>
                    <a:pt x="238340" y="471716"/>
                  </a:lnTo>
                  <a:lnTo>
                    <a:pt x="242277" y="470827"/>
                  </a:lnTo>
                  <a:close/>
                </a:path>
                <a:path w="1421129" h="508000">
                  <a:moveTo>
                    <a:pt x="263296" y="466064"/>
                  </a:moveTo>
                  <a:lnTo>
                    <a:pt x="261861" y="460984"/>
                  </a:lnTo>
                  <a:lnTo>
                    <a:pt x="258178" y="461822"/>
                  </a:lnTo>
                  <a:lnTo>
                    <a:pt x="254495" y="462661"/>
                  </a:lnTo>
                  <a:lnTo>
                    <a:pt x="255409" y="467842"/>
                  </a:lnTo>
                  <a:lnTo>
                    <a:pt x="263296" y="466064"/>
                  </a:lnTo>
                  <a:close/>
                </a:path>
                <a:path w="1421129" h="508000">
                  <a:moveTo>
                    <a:pt x="284238" y="461098"/>
                  </a:moveTo>
                  <a:lnTo>
                    <a:pt x="282765" y="456044"/>
                  </a:lnTo>
                  <a:lnTo>
                    <a:pt x="279095" y="456933"/>
                  </a:lnTo>
                  <a:lnTo>
                    <a:pt x="275424" y="457822"/>
                  </a:lnTo>
                  <a:lnTo>
                    <a:pt x="276402" y="463003"/>
                  </a:lnTo>
                  <a:lnTo>
                    <a:pt x="284238" y="461098"/>
                  </a:lnTo>
                  <a:close/>
                </a:path>
                <a:path w="1421129" h="508000">
                  <a:moveTo>
                    <a:pt x="305181" y="455993"/>
                  </a:moveTo>
                  <a:lnTo>
                    <a:pt x="303644" y="450951"/>
                  </a:lnTo>
                  <a:lnTo>
                    <a:pt x="299974" y="451840"/>
                  </a:lnTo>
                  <a:lnTo>
                    <a:pt x="296303" y="452729"/>
                  </a:lnTo>
                  <a:lnTo>
                    <a:pt x="297332" y="457898"/>
                  </a:lnTo>
                  <a:lnTo>
                    <a:pt x="305181" y="455993"/>
                  </a:lnTo>
                  <a:close/>
                </a:path>
                <a:path w="1421129" h="508000">
                  <a:moveTo>
                    <a:pt x="326009" y="450557"/>
                  </a:moveTo>
                  <a:lnTo>
                    <a:pt x="324434" y="445528"/>
                  </a:lnTo>
                  <a:lnTo>
                    <a:pt x="320776" y="446481"/>
                  </a:lnTo>
                  <a:lnTo>
                    <a:pt x="317119" y="447433"/>
                  </a:lnTo>
                  <a:lnTo>
                    <a:pt x="318198" y="452589"/>
                  </a:lnTo>
                  <a:lnTo>
                    <a:pt x="326009" y="450557"/>
                  </a:lnTo>
                  <a:close/>
                </a:path>
                <a:path w="1421129" h="508000">
                  <a:moveTo>
                    <a:pt x="346824" y="444995"/>
                  </a:moveTo>
                  <a:lnTo>
                    <a:pt x="345198" y="439991"/>
                  </a:lnTo>
                  <a:lnTo>
                    <a:pt x="341553" y="440994"/>
                  </a:lnTo>
                  <a:lnTo>
                    <a:pt x="337908" y="441998"/>
                  </a:lnTo>
                  <a:lnTo>
                    <a:pt x="339039" y="447154"/>
                  </a:lnTo>
                  <a:lnTo>
                    <a:pt x="346824" y="444995"/>
                  </a:lnTo>
                  <a:close/>
                </a:path>
                <a:path w="1421129" h="508000">
                  <a:moveTo>
                    <a:pt x="367576" y="439254"/>
                  </a:moveTo>
                  <a:lnTo>
                    <a:pt x="365912" y="434263"/>
                  </a:lnTo>
                  <a:lnTo>
                    <a:pt x="362267" y="435267"/>
                  </a:lnTo>
                  <a:lnTo>
                    <a:pt x="358622" y="436270"/>
                  </a:lnTo>
                  <a:lnTo>
                    <a:pt x="359803" y="441413"/>
                  </a:lnTo>
                  <a:lnTo>
                    <a:pt x="367576" y="439254"/>
                  </a:lnTo>
                  <a:close/>
                </a:path>
                <a:path w="1421129" h="508000">
                  <a:moveTo>
                    <a:pt x="388264" y="433285"/>
                  </a:moveTo>
                  <a:lnTo>
                    <a:pt x="386549" y="428307"/>
                  </a:lnTo>
                  <a:lnTo>
                    <a:pt x="382917" y="429361"/>
                  </a:lnTo>
                  <a:lnTo>
                    <a:pt x="379285" y="430415"/>
                  </a:lnTo>
                  <a:lnTo>
                    <a:pt x="380504" y="435546"/>
                  </a:lnTo>
                  <a:lnTo>
                    <a:pt x="388264" y="433285"/>
                  </a:lnTo>
                  <a:close/>
                </a:path>
                <a:path w="1421129" h="508000">
                  <a:moveTo>
                    <a:pt x="408927" y="427189"/>
                  </a:moveTo>
                  <a:lnTo>
                    <a:pt x="407162" y="422224"/>
                  </a:lnTo>
                  <a:lnTo>
                    <a:pt x="403555" y="423329"/>
                  </a:lnTo>
                  <a:lnTo>
                    <a:pt x="399935" y="424383"/>
                  </a:lnTo>
                  <a:lnTo>
                    <a:pt x="401193" y="429501"/>
                  </a:lnTo>
                  <a:lnTo>
                    <a:pt x="405066" y="428371"/>
                  </a:lnTo>
                  <a:lnTo>
                    <a:pt x="408927" y="427189"/>
                  </a:lnTo>
                  <a:close/>
                </a:path>
                <a:path w="1421129" h="508000">
                  <a:moveTo>
                    <a:pt x="429501" y="420878"/>
                  </a:moveTo>
                  <a:lnTo>
                    <a:pt x="427697" y="415925"/>
                  </a:lnTo>
                  <a:lnTo>
                    <a:pt x="424091" y="417029"/>
                  </a:lnTo>
                  <a:lnTo>
                    <a:pt x="420484" y="418134"/>
                  </a:lnTo>
                  <a:lnTo>
                    <a:pt x="421779" y="423240"/>
                  </a:lnTo>
                  <a:lnTo>
                    <a:pt x="429501" y="420878"/>
                  </a:lnTo>
                  <a:close/>
                </a:path>
                <a:path w="1421129" h="508000">
                  <a:moveTo>
                    <a:pt x="450049" y="414401"/>
                  </a:moveTo>
                  <a:lnTo>
                    <a:pt x="448208" y="409460"/>
                  </a:lnTo>
                  <a:lnTo>
                    <a:pt x="444614" y="410616"/>
                  </a:lnTo>
                  <a:lnTo>
                    <a:pt x="441020" y="411772"/>
                  </a:lnTo>
                  <a:lnTo>
                    <a:pt x="442366" y="416864"/>
                  </a:lnTo>
                  <a:lnTo>
                    <a:pt x="450049" y="414401"/>
                  </a:lnTo>
                  <a:close/>
                </a:path>
                <a:path w="1421129" h="508000">
                  <a:moveTo>
                    <a:pt x="470547" y="407809"/>
                  </a:moveTo>
                  <a:lnTo>
                    <a:pt x="468668" y="402882"/>
                  </a:lnTo>
                  <a:lnTo>
                    <a:pt x="465074" y="404037"/>
                  </a:lnTo>
                  <a:lnTo>
                    <a:pt x="461479" y="405193"/>
                  </a:lnTo>
                  <a:lnTo>
                    <a:pt x="462864" y="410273"/>
                  </a:lnTo>
                  <a:lnTo>
                    <a:pt x="470547" y="407809"/>
                  </a:lnTo>
                  <a:close/>
                </a:path>
                <a:path w="1421129" h="508000">
                  <a:moveTo>
                    <a:pt x="490969" y="400989"/>
                  </a:moveTo>
                  <a:lnTo>
                    <a:pt x="489051" y="396087"/>
                  </a:lnTo>
                  <a:lnTo>
                    <a:pt x="485470" y="397281"/>
                  </a:lnTo>
                  <a:lnTo>
                    <a:pt x="481888" y="398475"/>
                  </a:lnTo>
                  <a:lnTo>
                    <a:pt x="483311" y="403555"/>
                  </a:lnTo>
                  <a:lnTo>
                    <a:pt x="490969" y="400989"/>
                  </a:lnTo>
                  <a:close/>
                </a:path>
                <a:path w="1421129" h="508000">
                  <a:moveTo>
                    <a:pt x="511352" y="394081"/>
                  </a:moveTo>
                  <a:lnTo>
                    <a:pt x="509409" y="389178"/>
                  </a:lnTo>
                  <a:lnTo>
                    <a:pt x="505841" y="390423"/>
                  </a:lnTo>
                  <a:lnTo>
                    <a:pt x="502272" y="391668"/>
                  </a:lnTo>
                  <a:lnTo>
                    <a:pt x="503732" y="396722"/>
                  </a:lnTo>
                  <a:lnTo>
                    <a:pt x="511352" y="394081"/>
                  </a:lnTo>
                  <a:close/>
                </a:path>
                <a:path w="1421129" h="508000">
                  <a:moveTo>
                    <a:pt x="531698" y="387019"/>
                  </a:moveTo>
                  <a:lnTo>
                    <a:pt x="529717" y="382130"/>
                  </a:lnTo>
                  <a:lnTo>
                    <a:pt x="526148" y="383374"/>
                  </a:lnTo>
                  <a:lnTo>
                    <a:pt x="522579" y="384619"/>
                  </a:lnTo>
                  <a:lnTo>
                    <a:pt x="524078" y="389661"/>
                  </a:lnTo>
                  <a:lnTo>
                    <a:pt x="531698" y="387019"/>
                  </a:lnTo>
                  <a:close/>
                </a:path>
                <a:path w="1421129" h="508000">
                  <a:moveTo>
                    <a:pt x="551980" y="379793"/>
                  </a:moveTo>
                  <a:lnTo>
                    <a:pt x="549973" y="374916"/>
                  </a:lnTo>
                  <a:lnTo>
                    <a:pt x="546417" y="376199"/>
                  </a:lnTo>
                  <a:lnTo>
                    <a:pt x="542861" y="377482"/>
                  </a:lnTo>
                  <a:lnTo>
                    <a:pt x="544385" y="382524"/>
                  </a:lnTo>
                  <a:lnTo>
                    <a:pt x="551980" y="379793"/>
                  </a:lnTo>
                  <a:close/>
                </a:path>
                <a:path w="1421129" h="508000">
                  <a:moveTo>
                    <a:pt x="572236" y="372503"/>
                  </a:moveTo>
                  <a:lnTo>
                    <a:pt x="570191" y="367639"/>
                  </a:lnTo>
                  <a:lnTo>
                    <a:pt x="566635" y="368922"/>
                  </a:lnTo>
                  <a:lnTo>
                    <a:pt x="563079" y="370205"/>
                  </a:lnTo>
                  <a:lnTo>
                    <a:pt x="564642" y="375234"/>
                  </a:lnTo>
                  <a:lnTo>
                    <a:pt x="572236" y="372503"/>
                  </a:lnTo>
                  <a:close/>
                </a:path>
                <a:path w="1421129" h="508000">
                  <a:moveTo>
                    <a:pt x="592416" y="364998"/>
                  </a:moveTo>
                  <a:lnTo>
                    <a:pt x="590346" y="360146"/>
                  </a:lnTo>
                  <a:lnTo>
                    <a:pt x="586803" y="361467"/>
                  </a:lnTo>
                  <a:lnTo>
                    <a:pt x="583260" y="362788"/>
                  </a:lnTo>
                  <a:lnTo>
                    <a:pt x="584847" y="367804"/>
                  </a:lnTo>
                  <a:lnTo>
                    <a:pt x="592416" y="364998"/>
                  </a:lnTo>
                  <a:close/>
                </a:path>
                <a:path w="1421129" h="508000">
                  <a:moveTo>
                    <a:pt x="612571" y="357428"/>
                  </a:moveTo>
                  <a:lnTo>
                    <a:pt x="610476" y="352602"/>
                  </a:lnTo>
                  <a:lnTo>
                    <a:pt x="606945" y="353949"/>
                  </a:lnTo>
                  <a:lnTo>
                    <a:pt x="603415" y="355295"/>
                  </a:lnTo>
                  <a:lnTo>
                    <a:pt x="605040" y="360311"/>
                  </a:lnTo>
                  <a:lnTo>
                    <a:pt x="612571" y="357428"/>
                  </a:lnTo>
                  <a:close/>
                </a:path>
                <a:path w="1421129" h="508000">
                  <a:moveTo>
                    <a:pt x="632675" y="349745"/>
                  </a:moveTo>
                  <a:lnTo>
                    <a:pt x="630555" y="344932"/>
                  </a:lnTo>
                  <a:lnTo>
                    <a:pt x="627024" y="346278"/>
                  </a:lnTo>
                  <a:lnTo>
                    <a:pt x="623493" y="347624"/>
                  </a:lnTo>
                  <a:lnTo>
                    <a:pt x="625144" y="352628"/>
                  </a:lnTo>
                  <a:lnTo>
                    <a:pt x="632675" y="349745"/>
                  </a:lnTo>
                  <a:close/>
                </a:path>
                <a:path w="1421129" h="508000">
                  <a:moveTo>
                    <a:pt x="652729" y="341934"/>
                  </a:moveTo>
                  <a:lnTo>
                    <a:pt x="650582" y="337121"/>
                  </a:lnTo>
                  <a:lnTo>
                    <a:pt x="647065" y="338505"/>
                  </a:lnTo>
                  <a:lnTo>
                    <a:pt x="643547" y="339890"/>
                  </a:lnTo>
                  <a:lnTo>
                    <a:pt x="645223" y="344881"/>
                  </a:lnTo>
                  <a:lnTo>
                    <a:pt x="652729" y="341934"/>
                  </a:lnTo>
                  <a:close/>
                </a:path>
                <a:path w="1421129" h="508000">
                  <a:moveTo>
                    <a:pt x="672782" y="334060"/>
                  </a:moveTo>
                  <a:lnTo>
                    <a:pt x="670598" y="329260"/>
                  </a:lnTo>
                  <a:lnTo>
                    <a:pt x="667092" y="330657"/>
                  </a:lnTo>
                  <a:lnTo>
                    <a:pt x="663575" y="332041"/>
                  </a:lnTo>
                  <a:lnTo>
                    <a:pt x="665276" y="337019"/>
                  </a:lnTo>
                  <a:lnTo>
                    <a:pt x="672782" y="334060"/>
                  </a:lnTo>
                  <a:close/>
                </a:path>
                <a:path w="1421129" h="508000">
                  <a:moveTo>
                    <a:pt x="692746" y="326034"/>
                  </a:moveTo>
                  <a:lnTo>
                    <a:pt x="690549" y="321246"/>
                  </a:lnTo>
                  <a:lnTo>
                    <a:pt x="687044" y="322656"/>
                  </a:lnTo>
                  <a:lnTo>
                    <a:pt x="683539" y="324065"/>
                  </a:lnTo>
                  <a:lnTo>
                    <a:pt x="685266" y="329044"/>
                  </a:lnTo>
                  <a:lnTo>
                    <a:pt x="692746" y="326034"/>
                  </a:lnTo>
                  <a:close/>
                </a:path>
                <a:path w="1421129" h="508000">
                  <a:moveTo>
                    <a:pt x="712698" y="317944"/>
                  </a:moveTo>
                  <a:lnTo>
                    <a:pt x="710488" y="313169"/>
                  </a:lnTo>
                  <a:lnTo>
                    <a:pt x="706983" y="314604"/>
                  </a:lnTo>
                  <a:lnTo>
                    <a:pt x="703491" y="316039"/>
                  </a:lnTo>
                  <a:lnTo>
                    <a:pt x="705231" y="321005"/>
                  </a:lnTo>
                  <a:lnTo>
                    <a:pt x="712698" y="317944"/>
                  </a:lnTo>
                  <a:close/>
                </a:path>
                <a:path w="1421129" h="508000">
                  <a:moveTo>
                    <a:pt x="732612" y="309791"/>
                  </a:moveTo>
                  <a:lnTo>
                    <a:pt x="730377" y="305015"/>
                  </a:lnTo>
                  <a:lnTo>
                    <a:pt x="726871" y="306451"/>
                  </a:lnTo>
                  <a:lnTo>
                    <a:pt x="723379" y="307886"/>
                  </a:lnTo>
                  <a:lnTo>
                    <a:pt x="725144" y="312851"/>
                  </a:lnTo>
                  <a:lnTo>
                    <a:pt x="732612" y="309791"/>
                  </a:lnTo>
                  <a:close/>
                </a:path>
                <a:path w="1421129" h="508000">
                  <a:moveTo>
                    <a:pt x="752475" y="301510"/>
                  </a:moveTo>
                  <a:lnTo>
                    <a:pt x="750227" y="296748"/>
                  </a:lnTo>
                  <a:lnTo>
                    <a:pt x="746734" y="298208"/>
                  </a:lnTo>
                  <a:lnTo>
                    <a:pt x="743242" y="299669"/>
                  </a:lnTo>
                  <a:lnTo>
                    <a:pt x="745032" y="304622"/>
                  </a:lnTo>
                  <a:lnTo>
                    <a:pt x="752475" y="301510"/>
                  </a:lnTo>
                  <a:close/>
                </a:path>
                <a:path w="1421129" h="508000">
                  <a:moveTo>
                    <a:pt x="772337" y="293204"/>
                  </a:moveTo>
                  <a:lnTo>
                    <a:pt x="770064" y="288455"/>
                  </a:lnTo>
                  <a:lnTo>
                    <a:pt x="766584" y="289928"/>
                  </a:lnTo>
                  <a:lnTo>
                    <a:pt x="763092" y="291388"/>
                  </a:lnTo>
                  <a:lnTo>
                    <a:pt x="764908" y="296329"/>
                  </a:lnTo>
                  <a:lnTo>
                    <a:pt x="768629" y="294779"/>
                  </a:lnTo>
                  <a:lnTo>
                    <a:pt x="772337" y="293204"/>
                  </a:lnTo>
                  <a:close/>
                </a:path>
                <a:path w="1421129" h="508000">
                  <a:moveTo>
                    <a:pt x="792137" y="284784"/>
                  </a:moveTo>
                  <a:lnTo>
                    <a:pt x="789851" y="280047"/>
                  </a:lnTo>
                  <a:lnTo>
                    <a:pt x="786371" y="281520"/>
                  </a:lnTo>
                  <a:lnTo>
                    <a:pt x="782891" y="282994"/>
                  </a:lnTo>
                  <a:lnTo>
                    <a:pt x="784720" y="287947"/>
                  </a:lnTo>
                  <a:lnTo>
                    <a:pt x="792137" y="284784"/>
                  </a:lnTo>
                  <a:close/>
                </a:path>
                <a:path w="1421129" h="508000">
                  <a:moveTo>
                    <a:pt x="811923" y="276313"/>
                  </a:moveTo>
                  <a:lnTo>
                    <a:pt x="809612" y="271576"/>
                  </a:lnTo>
                  <a:lnTo>
                    <a:pt x="806145" y="273075"/>
                  </a:lnTo>
                  <a:lnTo>
                    <a:pt x="802678" y="274574"/>
                  </a:lnTo>
                  <a:lnTo>
                    <a:pt x="804519" y="279501"/>
                  </a:lnTo>
                  <a:lnTo>
                    <a:pt x="811923" y="276313"/>
                  </a:lnTo>
                  <a:close/>
                </a:path>
                <a:path w="1421129" h="508000">
                  <a:moveTo>
                    <a:pt x="831684" y="267804"/>
                  </a:moveTo>
                  <a:lnTo>
                    <a:pt x="829360" y="263067"/>
                  </a:lnTo>
                  <a:lnTo>
                    <a:pt x="825893" y="264566"/>
                  </a:lnTo>
                  <a:lnTo>
                    <a:pt x="822426" y="266065"/>
                  </a:lnTo>
                  <a:lnTo>
                    <a:pt x="824280" y="270992"/>
                  </a:lnTo>
                  <a:lnTo>
                    <a:pt x="831684" y="267804"/>
                  </a:lnTo>
                  <a:close/>
                </a:path>
                <a:path w="1421129" h="508000">
                  <a:moveTo>
                    <a:pt x="851420" y="259207"/>
                  </a:moveTo>
                  <a:lnTo>
                    <a:pt x="849083" y="254482"/>
                  </a:lnTo>
                  <a:lnTo>
                    <a:pt x="845616" y="255993"/>
                  </a:lnTo>
                  <a:lnTo>
                    <a:pt x="842149" y="257505"/>
                  </a:lnTo>
                  <a:lnTo>
                    <a:pt x="844029" y="262432"/>
                  </a:lnTo>
                  <a:lnTo>
                    <a:pt x="851420" y="259207"/>
                  </a:lnTo>
                  <a:close/>
                </a:path>
                <a:path w="1421129" h="508000">
                  <a:moveTo>
                    <a:pt x="871131" y="250571"/>
                  </a:moveTo>
                  <a:lnTo>
                    <a:pt x="868781" y="245859"/>
                  </a:lnTo>
                  <a:lnTo>
                    <a:pt x="865327" y="247383"/>
                  </a:lnTo>
                  <a:lnTo>
                    <a:pt x="861860" y="248894"/>
                  </a:lnTo>
                  <a:lnTo>
                    <a:pt x="863752" y="253822"/>
                  </a:lnTo>
                  <a:lnTo>
                    <a:pt x="871131" y="250571"/>
                  </a:lnTo>
                  <a:close/>
                </a:path>
                <a:path w="1421129" h="508000">
                  <a:moveTo>
                    <a:pt x="890816" y="241871"/>
                  </a:moveTo>
                  <a:lnTo>
                    <a:pt x="888453" y="237159"/>
                  </a:lnTo>
                  <a:lnTo>
                    <a:pt x="884999" y="238683"/>
                  </a:lnTo>
                  <a:lnTo>
                    <a:pt x="881545" y="240207"/>
                  </a:lnTo>
                  <a:lnTo>
                    <a:pt x="883437" y="245122"/>
                  </a:lnTo>
                  <a:lnTo>
                    <a:pt x="890816" y="241871"/>
                  </a:lnTo>
                  <a:close/>
                </a:path>
                <a:path w="1421129" h="508000">
                  <a:moveTo>
                    <a:pt x="910475" y="233146"/>
                  </a:moveTo>
                  <a:lnTo>
                    <a:pt x="908113" y="228447"/>
                  </a:lnTo>
                  <a:lnTo>
                    <a:pt x="904659" y="229984"/>
                  </a:lnTo>
                  <a:lnTo>
                    <a:pt x="901204" y="231521"/>
                  </a:lnTo>
                  <a:lnTo>
                    <a:pt x="903109" y="236435"/>
                  </a:lnTo>
                  <a:lnTo>
                    <a:pt x="910475" y="233146"/>
                  </a:lnTo>
                  <a:close/>
                </a:path>
                <a:path w="1421129" h="508000">
                  <a:moveTo>
                    <a:pt x="930135" y="224383"/>
                  </a:moveTo>
                  <a:lnTo>
                    <a:pt x="927760" y="219684"/>
                  </a:lnTo>
                  <a:lnTo>
                    <a:pt x="924306" y="221221"/>
                  </a:lnTo>
                  <a:lnTo>
                    <a:pt x="920851" y="222758"/>
                  </a:lnTo>
                  <a:lnTo>
                    <a:pt x="922769" y="227672"/>
                  </a:lnTo>
                  <a:lnTo>
                    <a:pt x="930135" y="224383"/>
                  </a:lnTo>
                  <a:close/>
                </a:path>
                <a:path w="1421129" h="508000">
                  <a:moveTo>
                    <a:pt x="949769" y="215569"/>
                  </a:moveTo>
                  <a:lnTo>
                    <a:pt x="947394" y="210870"/>
                  </a:lnTo>
                  <a:lnTo>
                    <a:pt x="943940" y="212420"/>
                  </a:lnTo>
                  <a:lnTo>
                    <a:pt x="940485" y="213969"/>
                  </a:lnTo>
                  <a:lnTo>
                    <a:pt x="942416" y="218871"/>
                  </a:lnTo>
                  <a:lnTo>
                    <a:pt x="949769" y="215569"/>
                  </a:lnTo>
                  <a:close/>
                </a:path>
                <a:path w="1421129" h="508000">
                  <a:moveTo>
                    <a:pt x="969391" y="206743"/>
                  </a:moveTo>
                  <a:lnTo>
                    <a:pt x="967003" y="202057"/>
                  </a:lnTo>
                  <a:lnTo>
                    <a:pt x="963549" y="203606"/>
                  </a:lnTo>
                  <a:lnTo>
                    <a:pt x="960094" y="205155"/>
                  </a:lnTo>
                  <a:lnTo>
                    <a:pt x="962037" y="210058"/>
                  </a:lnTo>
                  <a:lnTo>
                    <a:pt x="969391" y="206743"/>
                  </a:lnTo>
                  <a:close/>
                </a:path>
                <a:path w="1421129" h="508000">
                  <a:moveTo>
                    <a:pt x="988999" y="197891"/>
                  </a:moveTo>
                  <a:lnTo>
                    <a:pt x="986599" y="193192"/>
                  </a:lnTo>
                  <a:lnTo>
                    <a:pt x="983157" y="194754"/>
                  </a:lnTo>
                  <a:lnTo>
                    <a:pt x="979716" y="196316"/>
                  </a:lnTo>
                  <a:lnTo>
                    <a:pt x="981659" y="201206"/>
                  </a:lnTo>
                  <a:lnTo>
                    <a:pt x="988999" y="197891"/>
                  </a:lnTo>
                  <a:close/>
                </a:path>
                <a:path w="1421129" h="508000">
                  <a:moveTo>
                    <a:pt x="1008595" y="189001"/>
                  </a:moveTo>
                  <a:lnTo>
                    <a:pt x="1006195" y="184315"/>
                  </a:lnTo>
                  <a:lnTo>
                    <a:pt x="1002753" y="185877"/>
                  </a:lnTo>
                  <a:lnTo>
                    <a:pt x="999312" y="187439"/>
                  </a:lnTo>
                  <a:lnTo>
                    <a:pt x="1001255" y="192341"/>
                  </a:lnTo>
                  <a:lnTo>
                    <a:pt x="1008595" y="189001"/>
                  </a:lnTo>
                  <a:close/>
                </a:path>
                <a:path w="1421129" h="508000">
                  <a:moveTo>
                    <a:pt x="1028179" y="180111"/>
                  </a:moveTo>
                  <a:lnTo>
                    <a:pt x="1025779" y="175425"/>
                  </a:lnTo>
                  <a:lnTo>
                    <a:pt x="1022337" y="176987"/>
                  </a:lnTo>
                  <a:lnTo>
                    <a:pt x="1018895" y="178549"/>
                  </a:lnTo>
                  <a:lnTo>
                    <a:pt x="1020838" y="183451"/>
                  </a:lnTo>
                  <a:lnTo>
                    <a:pt x="1028179" y="180111"/>
                  </a:lnTo>
                  <a:close/>
                </a:path>
                <a:path w="1421129" h="508000">
                  <a:moveTo>
                    <a:pt x="1047775" y="171208"/>
                  </a:moveTo>
                  <a:lnTo>
                    <a:pt x="1045362" y="166522"/>
                  </a:lnTo>
                  <a:lnTo>
                    <a:pt x="1041920" y="168084"/>
                  </a:lnTo>
                  <a:lnTo>
                    <a:pt x="1038479" y="169659"/>
                  </a:lnTo>
                  <a:lnTo>
                    <a:pt x="1040434" y="174548"/>
                  </a:lnTo>
                  <a:lnTo>
                    <a:pt x="1047775" y="171208"/>
                  </a:lnTo>
                  <a:close/>
                </a:path>
                <a:path w="1421129" h="508000">
                  <a:moveTo>
                    <a:pt x="1067346" y="162293"/>
                  </a:moveTo>
                  <a:lnTo>
                    <a:pt x="1064933" y="157607"/>
                  </a:lnTo>
                  <a:lnTo>
                    <a:pt x="1061491" y="159169"/>
                  </a:lnTo>
                  <a:lnTo>
                    <a:pt x="1058049" y="160743"/>
                  </a:lnTo>
                  <a:lnTo>
                    <a:pt x="1060005" y="165633"/>
                  </a:lnTo>
                  <a:lnTo>
                    <a:pt x="1067346" y="162293"/>
                  </a:lnTo>
                  <a:close/>
                </a:path>
                <a:path w="1421129" h="508000">
                  <a:moveTo>
                    <a:pt x="1086929" y="153352"/>
                  </a:moveTo>
                  <a:lnTo>
                    <a:pt x="1084516" y="148666"/>
                  </a:lnTo>
                  <a:lnTo>
                    <a:pt x="1081074" y="150241"/>
                  </a:lnTo>
                  <a:lnTo>
                    <a:pt x="1077633" y="151815"/>
                  </a:lnTo>
                  <a:lnTo>
                    <a:pt x="1079588" y="156705"/>
                  </a:lnTo>
                  <a:lnTo>
                    <a:pt x="1086929" y="153352"/>
                  </a:lnTo>
                  <a:close/>
                </a:path>
                <a:path w="1421129" h="508000">
                  <a:moveTo>
                    <a:pt x="1106500" y="144424"/>
                  </a:moveTo>
                  <a:lnTo>
                    <a:pt x="1104087" y="139738"/>
                  </a:lnTo>
                  <a:lnTo>
                    <a:pt x="1100645" y="141312"/>
                  </a:lnTo>
                  <a:lnTo>
                    <a:pt x="1097203" y="142887"/>
                  </a:lnTo>
                  <a:lnTo>
                    <a:pt x="1099159" y="147777"/>
                  </a:lnTo>
                  <a:lnTo>
                    <a:pt x="1106500" y="144424"/>
                  </a:lnTo>
                  <a:close/>
                </a:path>
                <a:path w="1421129" h="508000">
                  <a:moveTo>
                    <a:pt x="1126083" y="135509"/>
                  </a:moveTo>
                  <a:lnTo>
                    <a:pt x="1123670" y="130822"/>
                  </a:lnTo>
                  <a:lnTo>
                    <a:pt x="1120228" y="132397"/>
                  </a:lnTo>
                  <a:lnTo>
                    <a:pt x="1116787" y="133972"/>
                  </a:lnTo>
                  <a:lnTo>
                    <a:pt x="1118743" y="138861"/>
                  </a:lnTo>
                  <a:lnTo>
                    <a:pt x="1126083" y="135509"/>
                  </a:lnTo>
                  <a:close/>
                </a:path>
                <a:path w="1421129" h="508000">
                  <a:moveTo>
                    <a:pt x="1145654" y="126606"/>
                  </a:moveTo>
                  <a:lnTo>
                    <a:pt x="1143241" y="121920"/>
                  </a:lnTo>
                  <a:lnTo>
                    <a:pt x="1139799" y="123482"/>
                  </a:lnTo>
                  <a:lnTo>
                    <a:pt x="1136357" y="125044"/>
                  </a:lnTo>
                  <a:lnTo>
                    <a:pt x="1138313" y="129946"/>
                  </a:lnTo>
                  <a:lnTo>
                    <a:pt x="1145654" y="126606"/>
                  </a:lnTo>
                  <a:close/>
                </a:path>
                <a:path w="1421129" h="508000">
                  <a:moveTo>
                    <a:pt x="1165225" y="117703"/>
                  </a:moveTo>
                  <a:lnTo>
                    <a:pt x="1162824" y="113017"/>
                  </a:lnTo>
                  <a:lnTo>
                    <a:pt x="1159383" y="114579"/>
                  </a:lnTo>
                  <a:lnTo>
                    <a:pt x="1155941" y="116141"/>
                  </a:lnTo>
                  <a:lnTo>
                    <a:pt x="1157884" y="121043"/>
                  </a:lnTo>
                  <a:lnTo>
                    <a:pt x="1165225" y="117703"/>
                  </a:lnTo>
                  <a:close/>
                </a:path>
                <a:path w="1421129" h="508000">
                  <a:moveTo>
                    <a:pt x="1184821" y="108813"/>
                  </a:moveTo>
                  <a:lnTo>
                    <a:pt x="1182420" y="104127"/>
                  </a:lnTo>
                  <a:lnTo>
                    <a:pt x="1178979" y="105689"/>
                  </a:lnTo>
                  <a:lnTo>
                    <a:pt x="1175537" y="107251"/>
                  </a:lnTo>
                  <a:lnTo>
                    <a:pt x="1177480" y="112141"/>
                  </a:lnTo>
                  <a:lnTo>
                    <a:pt x="1184821" y="108813"/>
                  </a:lnTo>
                  <a:close/>
                </a:path>
                <a:path w="1421129" h="508000">
                  <a:moveTo>
                    <a:pt x="1204417" y="99949"/>
                  </a:moveTo>
                  <a:lnTo>
                    <a:pt x="1202029" y="95250"/>
                  </a:lnTo>
                  <a:lnTo>
                    <a:pt x="1198575" y="96812"/>
                  </a:lnTo>
                  <a:lnTo>
                    <a:pt x="1195133" y="98374"/>
                  </a:lnTo>
                  <a:lnTo>
                    <a:pt x="1197076" y="103276"/>
                  </a:lnTo>
                  <a:lnTo>
                    <a:pt x="1204417" y="99949"/>
                  </a:lnTo>
                  <a:close/>
                </a:path>
                <a:path w="1421129" h="508000">
                  <a:moveTo>
                    <a:pt x="1224026" y="91097"/>
                  </a:moveTo>
                  <a:lnTo>
                    <a:pt x="1221651" y="86410"/>
                  </a:lnTo>
                  <a:lnTo>
                    <a:pt x="1218196" y="87960"/>
                  </a:lnTo>
                  <a:lnTo>
                    <a:pt x="1214742" y="89522"/>
                  </a:lnTo>
                  <a:lnTo>
                    <a:pt x="1216685" y="94411"/>
                  </a:lnTo>
                  <a:lnTo>
                    <a:pt x="1224026" y="91097"/>
                  </a:lnTo>
                  <a:close/>
                </a:path>
                <a:path w="1421129" h="508000">
                  <a:moveTo>
                    <a:pt x="1243647" y="82283"/>
                  </a:moveTo>
                  <a:lnTo>
                    <a:pt x="1241272" y="77584"/>
                  </a:lnTo>
                  <a:lnTo>
                    <a:pt x="1237818" y="79133"/>
                  </a:lnTo>
                  <a:lnTo>
                    <a:pt x="1234363" y="80683"/>
                  </a:lnTo>
                  <a:lnTo>
                    <a:pt x="1236294" y="85585"/>
                  </a:lnTo>
                  <a:lnTo>
                    <a:pt x="1243647" y="82283"/>
                  </a:lnTo>
                  <a:close/>
                </a:path>
                <a:path w="1421129" h="508000">
                  <a:moveTo>
                    <a:pt x="1263281" y="73494"/>
                  </a:moveTo>
                  <a:lnTo>
                    <a:pt x="1260906" y="68783"/>
                  </a:lnTo>
                  <a:lnTo>
                    <a:pt x="1257452" y="70332"/>
                  </a:lnTo>
                  <a:lnTo>
                    <a:pt x="1253998" y="71882"/>
                  </a:lnTo>
                  <a:lnTo>
                    <a:pt x="1255915" y="76784"/>
                  </a:lnTo>
                  <a:lnTo>
                    <a:pt x="1263281" y="73494"/>
                  </a:lnTo>
                  <a:close/>
                </a:path>
                <a:path w="1421129" h="508000">
                  <a:moveTo>
                    <a:pt x="1282915" y="64744"/>
                  </a:moveTo>
                  <a:lnTo>
                    <a:pt x="1280553" y="60032"/>
                  </a:lnTo>
                  <a:lnTo>
                    <a:pt x="1277099" y="61569"/>
                  </a:lnTo>
                  <a:lnTo>
                    <a:pt x="1273644" y="63106"/>
                  </a:lnTo>
                  <a:lnTo>
                    <a:pt x="1275549" y="68008"/>
                  </a:lnTo>
                  <a:lnTo>
                    <a:pt x="1282915" y="64744"/>
                  </a:lnTo>
                  <a:close/>
                </a:path>
                <a:path w="1421129" h="508000">
                  <a:moveTo>
                    <a:pt x="1302588" y="56019"/>
                  </a:moveTo>
                  <a:lnTo>
                    <a:pt x="1300226" y="51308"/>
                  </a:lnTo>
                  <a:lnTo>
                    <a:pt x="1296771" y="52844"/>
                  </a:lnTo>
                  <a:lnTo>
                    <a:pt x="1293317" y="54381"/>
                  </a:lnTo>
                  <a:lnTo>
                    <a:pt x="1295222" y="59296"/>
                  </a:lnTo>
                  <a:lnTo>
                    <a:pt x="1302588" y="56019"/>
                  </a:lnTo>
                  <a:close/>
                </a:path>
                <a:path w="1421129" h="508000">
                  <a:moveTo>
                    <a:pt x="1322260" y="47358"/>
                  </a:moveTo>
                  <a:lnTo>
                    <a:pt x="1319923" y="42633"/>
                  </a:lnTo>
                  <a:lnTo>
                    <a:pt x="1316456" y="44157"/>
                  </a:lnTo>
                  <a:lnTo>
                    <a:pt x="1312989" y="45681"/>
                  </a:lnTo>
                  <a:lnTo>
                    <a:pt x="1314881" y="50596"/>
                  </a:lnTo>
                  <a:lnTo>
                    <a:pt x="1322260" y="47358"/>
                  </a:lnTo>
                  <a:close/>
                </a:path>
                <a:path w="1421129" h="508000">
                  <a:moveTo>
                    <a:pt x="1341970" y="38722"/>
                  </a:moveTo>
                  <a:lnTo>
                    <a:pt x="1339634" y="33997"/>
                  </a:lnTo>
                  <a:lnTo>
                    <a:pt x="1336167" y="35509"/>
                  </a:lnTo>
                  <a:lnTo>
                    <a:pt x="1332699" y="37020"/>
                  </a:lnTo>
                  <a:lnTo>
                    <a:pt x="1334579" y="41948"/>
                  </a:lnTo>
                  <a:lnTo>
                    <a:pt x="1341970" y="38722"/>
                  </a:lnTo>
                  <a:close/>
                </a:path>
                <a:path w="1421129" h="508000">
                  <a:moveTo>
                    <a:pt x="1361694" y="30149"/>
                  </a:moveTo>
                  <a:lnTo>
                    <a:pt x="1359369" y="25412"/>
                  </a:lnTo>
                  <a:lnTo>
                    <a:pt x="1355902" y="26924"/>
                  </a:lnTo>
                  <a:lnTo>
                    <a:pt x="1352435" y="28435"/>
                  </a:lnTo>
                  <a:lnTo>
                    <a:pt x="1354302" y="33362"/>
                  </a:lnTo>
                  <a:lnTo>
                    <a:pt x="1361694" y="30149"/>
                  </a:lnTo>
                  <a:close/>
                </a:path>
                <a:path w="1421129" h="508000">
                  <a:moveTo>
                    <a:pt x="1381442" y="21628"/>
                  </a:moveTo>
                  <a:lnTo>
                    <a:pt x="1379131" y="16878"/>
                  </a:lnTo>
                  <a:lnTo>
                    <a:pt x="1375651" y="18376"/>
                  </a:lnTo>
                  <a:lnTo>
                    <a:pt x="1372171" y="19875"/>
                  </a:lnTo>
                  <a:lnTo>
                    <a:pt x="1374025" y="24803"/>
                  </a:lnTo>
                  <a:lnTo>
                    <a:pt x="1381442" y="21628"/>
                  </a:lnTo>
                  <a:close/>
                </a:path>
                <a:path w="1421129" h="508000">
                  <a:moveTo>
                    <a:pt x="1401191" y="13144"/>
                  </a:moveTo>
                  <a:lnTo>
                    <a:pt x="1398905" y="8394"/>
                  </a:lnTo>
                  <a:lnTo>
                    <a:pt x="1395425" y="9893"/>
                  </a:lnTo>
                  <a:lnTo>
                    <a:pt x="1391945" y="11391"/>
                  </a:lnTo>
                  <a:lnTo>
                    <a:pt x="1393786" y="16319"/>
                  </a:lnTo>
                  <a:lnTo>
                    <a:pt x="1401191" y="13144"/>
                  </a:lnTo>
                  <a:close/>
                </a:path>
                <a:path w="1421129" h="508000">
                  <a:moveTo>
                    <a:pt x="1421003" y="4749"/>
                  </a:moveTo>
                  <a:lnTo>
                    <a:pt x="1418729" y="0"/>
                  </a:lnTo>
                  <a:lnTo>
                    <a:pt x="1415237" y="1473"/>
                  </a:lnTo>
                  <a:lnTo>
                    <a:pt x="1411744" y="2946"/>
                  </a:lnTo>
                  <a:lnTo>
                    <a:pt x="1413573" y="7886"/>
                  </a:lnTo>
                  <a:lnTo>
                    <a:pt x="1421003" y="47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 descr=""/>
            <p:cNvSpPr/>
            <p:nvPr/>
          </p:nvSpPr>
          <p:spPr>
            <a:xfrm>
              <a:off x="3970401" y="5475960"/>
              <a:ext cx="959485" cy="267970"/>
            </a:xfrm>
            <a:custGeom>
              <a:avLst/>
              <a:gdLst/>
              <a:ahLst/>
              <a:cxnLst/>
              <a:rect l="l" t="t" r="r" b="b"/>
              <a:pathLst>
                <a:path w="959485" h="267970">
                  <a:moveTo>
                    <a:pt x="9258" y="264490"/>
                  </a:moveTo>
                  <a:lnTo>
                    <a:pt x="6985" y="259740"/>
                  </a:lnTo>
                  <a:lnTo>
                    <a:pt x="3492" y="261213"/>
                  </a:lnTo>
                  <a:lnTo>
                    <a:pt x="0" y="262686"/>
                  </a:lnTo>
                  <a:lnTo>
                    <a:pt x="1828" y="267627"/>
                  </a:lnTo>
                  <a:lnTo>
                    <a:pt x="9258" y="264490"/>
                  </a:lnTo>
                  <a:close/>
                </a:path>
                <a:path w="959485" h="267970">
                  <a:moveTo>
                    <a:pt x="29057" y="256133"/>
                  </a:moveTo>
                  <a:lnTo>
                    <a:pt x="26797" y="251371"/>
                  </a:lnTo>
                  <a:lnTo>
                    <a:pt x="23304" y="252844"/>
                  </a:lnTo>
                  <a:lnTo>
                    <a:pt x="19812" y="254317"/>
                  </a:lnTo>
                  <a:lnTo>
                    <a:pt x="21628" y="259270"/>
                  </a:lnTo>
                  <a:lnTo>
                    <a:pt x="29057" y="256133"/>
                  </a:lnTo>
                  <a:close/>
                </a:path>
                <a:path w="959485" h="267970">
                  <a:moveTo>
                    <a:pt x="48920" y="247878"/>
                  </a:moveTo>
                  <a:lnTo>
                    <a:pt x="46672" y="243116"/>
                  </a:lnTo>
                  <a:lnTo>
                    <a:pt x="43180" y="244563"/>
                  </a:lnTo>
                  <a:lnTo>
                    <a:pt x="39687" y="246011"/>
                  </a:lnTo>
                  <a:lnTo>
                    <a:pt x="41478" y="250964"/>
                  </a:lnTo>
                  <a:lnTo>
                    <a:pt x="48920" y="247878"/>
                  </a:lnTo>
                  <a:close/>
                </a:path>
                <a:path w="959485" h="267970">
                  <a:moveTo>
                    <a:pt x="68783" y="239649"/>
                  </a:moveTo>
                  <a:lnTo>
                    <a:pt x="66560" y="234873"/>
                  </a:lnTo>
                  <a:lnTo>
                    <a:pt x="63055" y="236308"/>
                  </a:lnTo>
                  <a:lnTo>
                    <a:pt x="59550" y="237744"/>
                  </a:lnTo>
                  <a:lnTo>
                    <a:pt x="61328" y="242697"/>
                  </a:lnTo>
                  <a:lnTo>
                    <a:pt x="68783" y="239649"/>
                  </a:lnTo>
                  <a:close/>
                </a:path>
                <a:path w="959485" h="267970">
                  <a:moveTo>
                    <a:pt x="88696" y="231533"/>
                  </a:moveTo>
                  <a:lnTo>
                    <a:pt x="86487" y="226745"/>
                  </a:lnTo>
                  <a:lnTo>
                    <a:pt x="82981" y="228180"/>
                  </a:lnTo>
                  <a:lnTo>
                    <a:pt x="79476" y="229616"/>
                  </a:lnTo>
                  <a:lnTo>
                    <a:pt x="81229" y="234581"/>
                  </a:lnTo>
                  <a:lnTo>
                    <a:pt x="88696" y="231533"/>
                  </a:lnTo>
                  <a:close/>
                </a:path>
                <a:path w="959485" h="267970">
                  <a:moveTo>
                    <a:pt x="108635" y="223494"/>
                  </a:moveTo>
                  <a:lnTo>
                    <a:pt x="106451" y="218694"/>
                  </a:lnTo>
                  <a:lnTo>
                    <a:pt x="102933" y="220103"/>
                  </a:lnTo>
                  <a:lnTo>
                    <a:pt x="99415" y="221513"/>
                  </a:lnTo>
                  <a:lnTo>
                    <a:pt x="101155" y="226479"/>
                  </a:lnTo>
                  <a:lnTo>
                    <a:pt x="108635" y="223494"/>
                  </a:lnTo>
                  <a:close/>
                </a:path>
                <a:path w="959485" h="267970">
                  <a:moveTo>
                    <a:pt x="128612" y="215506"/>
                  </a:moveTo>
                  <a:lnTo>
                    <a:pt x="126441" y="210705"/>
                  </a:lnTo>
                  <a:lnTo>
                    <a:pt x="122923" y="212115"/>
                  </a:lnTo>
                  <a:lnTo>
                    <a:pt x="119405" y="213525"/>
                  </a:lnTo>
                  <a:lnTo>
                    <a:pt x="121119" y="218503"/>
                  </a:lnTo>
                  <a:lnTo>
                    <a:pt x="128612" y="215506"/>
                  </a:lnTo>
                  <a:close/>
                </a:path>
                <a:path w="959485" h="267970">
                  <a:moveTo>
                    <a:pt x="148615" y="207645"/>
                  </a:moveTo>
                  <a:lnTo>
                    <a:pt x="146469" y="202831"/>
                  </a:lnTo>
                  <a:lnTo>
                    <a:pt x="142938" y="204216"/>
                  </a:lnTo>
                  <a:lnTo>
                    <a:pt x="139407" y="205600"/>
                  </a:lnTo>
                  <a:lnTo>
                    <a:pt x="141109" y="210578"/>
                  </a:lnTo>
                  <a:lnTo>
                    <a:pt x="148615" y="207645"/>
                  </a:lnTo>
                  <a:close/>
                </a:path>
                <a:path w="959485" h="267970">
                  <a:moveTo>
                    <a:pt x="168643" y="199821"/>
                  </a:moveTo>
                  <a:lnTo>
                    <a:pt x="166522" y="194995"/>
                  </a:lnTo>
                  <a:lnTo>
                    <a:pt x="162991" y="196380"/>
                  </a:lnTo>
                  <a:lnTo>
                    <a:pt x="159461" y="197764"/>
                  </a:lnTo>
                  <a:lnTo>
                    <a:pt x="161137" y="202755"/>
                  </a:lnTo>
                  <a:lnTo>
                    <a:pt x="168643" y="199821"/>
                  </a:lnTo>
                  <a:close/>
                </a:path>
                <a:path w="959485" h="267970">
                  <a:moveTo>
                    <a:pt x="188734" y="192163"/>
                  </a:moveTo>
                  <a:lnTo>
                    <a:pt x="186639" y="187337"/>
                  </a:lnTo>
                  <a:lnTo>
                    <a:pt x="183095" y="188683"/>
                  </a:lnTo>
                  <a:lnTo>
                    <a:pt x="179552" y="190030"/>
                  </a:lnTo>
                  <a:lnTo>
                    <a:pt x="181203" y="195033"/>
                  </a:lnTo>
                  <a:lnTo>
                    <a:pt x="188734" y="192163"/>
                  </a:lnTo>
                  <a:close/>
                </a:path>
                <a:path w="959485" h="267970">
                  <a:moveTo>
                    <a:pt x="208838" y="184543"/>
                  </a:moveTo>
                  <a:lnTo>
                    <a:pt x="206768" y="179705"/>
                  </a:lnTo>
                  <a:lnTo>
                    <a:pt x="203212" y="181025"/>
                  </a:lnTo>
                  <a:lnTo>
                    <a:pt x="199669" y="182359"/>
                  </a:lnTo>
                  <a:lnTo>
                    <a:pt x="201295" y="187363"/>
                  </a:lnTo>
                  <a:lnTo>
                    <a:pt x="208838" y="184543"/>
                  </a:lnTo>
                  <a:close/>
                </a:path>
                <a:path w="959485" h="267970">
                  <a:moveTo>
                    <a:pt x="228993" y="177063"/>
                  </a:moveTo>
                  <a:lnTo>
                    <a:pt x="226949" y="172212"/>
                  </a:lnTo>
                  <a:lnTo>
                    <a:pt x="223393" y="173532"/>
                  </a:lnTo>
                  <a:lnTo>
                    <a:pt x="219837" y="174853"/>
                  </a:lnTo>
                  <a:lnTo>
                    <a:pt x="221449" y="179870"/>
                  </a:lnTo>
                  <a:lnTo>
                    <a:pt x="228993" y="177063"/>
                  </a:lnTo>
                  <a:close/>
                </a:path>
                <a:path w="959485" h="267970">
                  <a:moveTo>
                    <a:pt x="249174" y="169672"/>
                  </a:moveTo>
                  <a:lnTo>
                    <a:pt x="247154" y="164807"/>
                  </a:lnTo>
                  <a:lnTo>
                    <a:pt x="243586" y="166090"/>
                  </a:lnTo>
                  <a:lnTo>
                    <a:pt x="240017" y="167373"/>
                  </a:lnTo>
                  <a:lnTo>
                    <a:pt x="241604" y="172402"/>
                  </a:lnTo>
                  <a:lnTo>
                    <a:pt x="249174" y="169672"/>
                  </a:lnTo>
                  <a:close/>
                </a:path>
                <a:path w="959485" h="267970">
                  <a:moveTo>
                    <a:pt x="269405" y="162369"/>
                  </a:moveTo>
                  <a:lnTo>
                    <a:pt x="267398" y="157505"/>
                  </a:lnTo>
                  <a:lnTo>
                    <a:pt x="263842" y="158788"/>
                  </a:lnTo>
                  <a:lnTo>
                    <a:pt x="260273" y="160070"/>
                  </a:lnTo>
                  <a:lnTo>
                    <a:pt x="261823" y="165112"/>
                  </a:lnTo>
                  <a:lnTo>
                    <a:pt x="269405" y="162369"/>
                  </a:lnTo>
                  <a:close/>
                </a:path>
                <a:path w="959485" h="267970">
                  <a:moveTo>
                    <a:pt x="289687" y="155219"/>
                  </a:moveTo>
                  <a:lnTo>
                    <a:pt x="287705" y="150329"/>
                  </a:lnTo>
                  <a:lnTo>
                    <a:pt x="284137" y="151587"/>
                  </a:lnTo>
                  <a:lnTo>
                    <a:pt x="280555" y="152831"/>
                  </a:lnTo>
                  <a:lnTo>
                    <a:pt x="282079" y="157886"/>
                  </a:lnTo>
                  <a:lnTo>
                    <a:pt x="289687" y="155219"/>
                  </a:lnTo>
                  <a:close/>
                </a:path>
                <a:path w="959485" h="267970">
                  <a:moveTo>
                    <a:pt x="309981" y="148132"/>
                  </a:moveTo>
                  <a:lnTo>
                    <a:pt x="308025" y="143243"/>
                  </a:lnTo>
                  <a:lnTo>
                    <a:pt x="304457" y="144487"/>
                  </a:lnTo>
                  <a:lnTo>
                    <a:pt x="300875" y="145732"/>
                  </a:lnTo>
                  <a:lnTo>
                    <a:pt x="302374" y="150787"/>
                  </a:lnTo>
                  <a:lnTo>
                    <a:pt x="309981" y="148132"/>
                  </a:lnTo>
                  <a:close/>
                </a:path>
                <a:path w="959485" h="267970">
                  <a:moveTo>
                    <a:pt x="330327" y="141236"/>
                  </a:moveTo>
                  <a:lnTo>
                    <a:pt x="328422" y="136321"/>
                  </a:lnTo>
                  <a:lnTo>
                    <a:pt x="324827" y="137541"/>
                  </a:lnTo>
                  <a:lnTo>
                    <a:pt x="321233" y="138760"/>
                  </a:lnTo>
                  <a:lnTo>
                    <a:pt x="322707" y="143814"/>
                  </a:lnTo>
                  <a:lnTo>
                    <a:pt x="330327" y="141236"/>
                  </a:lnTo>
                  <a:close/>
                </a:path>
                <a:path w="959485" h="267970">
                  <a:moveTo>
                    <a:pt x="350710" y="134404"/>
                  </a:moveTo>
                  <a:lnTo>
                    <a:pt x="348830" y="129476"/>
                  </a:lnTo>
                  <a:lnTo>
                    <a:pt x="345224" y="130657"/>
                  </a:lnTo>
                  <a:lnTo>
                    <a:pt x="341630" y="131864"/>
                  </a:lnTo>
                  <a:lnTo>
                    <a:pt x="343065" y="136944"/>
                  </a:lnTo>
                  <a:lnTo>
                    <a:pt x="346887" y="135648"/>
                  </a:lnTo>
                  <a:lnTo>
                    <a:pt x="350710" y="134404"/>
                  </a:lnTo>
                  <a:close/>
                </a:path>
                <a:path w="959485" h="267970">
                  <a:moveTo>
                    <a:pt x="371157" y="127736"/>
                  </a:moveTo>
                  <a:lnTo>
                    <a:pt x="369303" y="122809"/>
                  </a:lnTo>
                  <a:lnTo>
                    <a:pt x="365696" y="123977"/>
                  </a:lnTo>
                  <a:lnTo>
                    <a:pt x="362089" y="125158"/>
                  </a:lnTo>
                  <a:lnTo>
                    <a:pt x="363499" y="130225"/>
                  </a:lnTo>
                  <a:lnTo>
                    <a:pt x="371157" y="127736"/>
                  </a:lnTo>
                  <a:close/>
                </a:path>
                <a:path w="959485" h="267970">
                  <a:moveTo>
                    <a:pt x="391617" y="121170"/>
                  </a:moveTo>
                  <a:lnTo>
                    <a:pt x="389801" y="116230"/>
                  </a:lnTo>
                  <a:lnTo>
                    <a:pt x="386181" y="117360"/>
                  </a:lnTo>
                  <a:lnTo>
                    <a:pt x="382562" y="118491"/>
                  </a:lnTo>
                  <a:lnTo>
                    <a:pt x="383933" y="123583"/>
                  </a:lnTo>
                  <a:lnTo>
                    <a:pt x="391617" y="121170"/>
                  </a:lnTo>
                  <a:close/>
                </a:path>
                <a:path w="959485" h="267970">
                  <a:moveTo>
                    <a:pt x="412127" y="114744"/>
                  </a:moveTo>
                  <a:lnTo>
                    <a:pt x="410349" y="109791"/>
                  </a:lnTo>
                  <a:lnTo>
                    <a:pt x="406730" y="110921"/>
                  </a:lnTo>
                  <a:lnTo>
                    <a:pt x="403110" y="112052"/>
                  </a:lnTo>
                  <a:lnTo>
                    <a:pt x="404444" y="117144"/>
                  </a:lnTo>
                  <a:lnTo>
                    <a:pt x="412127" y="114744"/>
                  </a:lnTo>
                  <a:close/>
                </a:path>
                <a:path w="959485" h="267970">
                  <a:moveTo>
                    <a:pt x="432689" y="108470"/>
                  </a:moveTo>
                  <a:lnTo>
                    <a:pt x="430936" y="103505"/>
                  </a:lnTo>
                  <a:lnTo>
                    <a:pt x="427304" y="104597"/>
                  </a:lnTo>
                  <a:lnTo>
                    <a:pt x="423672" y="105689"/>
                  </a:lnTo>
                  <a:lnTo>
                    <a:pt x="424980" y="110794"/>
                  </a:lnTo>
                  <a:lnTo>
                    <a:pt x="432689" y="108470"/>
                  </a:lnTo>
                  <a:close/>
                </a:path>
                <a:path w="959485" h="267970">
                  <a:moveTo>
                    <a:pt x="453275" y="102298"/>
                  </a:moveTo>
                  <a:lnTo>
                    <a:pt x="451561" y="97320"/>
                  </a:lnTo>
                  <a:lnTo>
                    <a:pt x="447929" y="98412"/>
                  </a:lnTo>
                  <a:lnTo>
                    <a:pt x="444296" y="99504"/>
                  </a:lnTo>
                  <a:lnTo>
                    <a:pt x="445566" y="104622"/>
                  </a:lnTo>
                  <a:lnTo>
                    <a:pt x="453275" y="102298"/>
                  </a:lnTo>
                  <a:close/>
                </a:path>
                <a:path w="959485" h="267970">
                  <a:moveTo>
                    <a:pt x="473938" y="96342"/>
                  </a:moveTo>
                  <a:lnTo>
                    <a:pt x="472249" y="91351"/>
                  </a:lnTo>
                  <a:lnTo>
                    <a:pt x="468604" y="92392"/>
                  </a:lnTo>
                  <a:lnTo>
                    <a:pt x="464959" y="93433"/>
                  </a:lnTo>
                  <a:lnTo>
                    <a:pt x="466191" y="98564"/>
                  </a:lnTo>
                  <a:lnTo>
                    <a:pt x="473938" y="96342"/>
                  </a:lnTo>
                  <a:close/>
                </a:path>
                <a:path w="959485" h="267970">
                  <a:moveTo>
                    <a:pt x="494601" y="90424"/>
                  </a:moveTo>
                  <a:lnTo>
                    <a:pt x="492950" y="85420"/>
                  </a:lnTo>
                  <a:lnTo>
                    <a:pt x="489305" y="86461"/>
                  </a:lnTo>
                  <a:lnTo>
                    <a:pt x="485660" y="87503"/>
                  </a:lnTo>
                  <a:lnTo>
                    <a:pt x="486854" y="92633"/>
                  </a:lnTo>
                  <a:lnTo>
                    <a:pt x="494601" y="90424"/>
                  </a:lnTo>
                  <a:close/>
                </a:path>
                <a:path w="959485" h="267970">
                  <a:moveTo>
                    <a:pt x="515340" y="84785"/>
                  </a:moveTo>
                  <a:lnTo>
                    <a:pt x="513727" y="79781"/>
                  </a:lnTo>
                  <a:lnTo>
                    <a:pt x="510070" y="80772"/>
                  </a:lnTo>
                  <a:lnTo>
                    <a:pt x="506412" y="81762"/>
                  </a:lnTo>
                  <a:lnTo>
                    <a:pt x="507568" y="86906"/>
                  </a:lnTo>
                  <a:lnTo>
                    <a:pt x="515340" y="84785"/>
                  </a:lnTo>
                  <a:close/>
                </a:path>
                <a:path w="959485" h="267970">
                  <a:moveTo>
                    <a:pt x="536092" y="79209"/>
                  </a:moveTo>
                  <a:lnTo>
                    <a:pt x="534517" y="74180"/>
                  </a:lnTo>
                  <a:lnTo>
                    <a:pt x="530847" y="75133"/>
                  </a:lnTo>
                  <a:lnTo>
                    <a:pt x="527177" y="76085"/>
                  </a:lnTo>
                  <a:lnTo>
                    <a:pt x="528294" y="81241"/>
                  </a:lnTo>
                  <a:lnTo>
                    <a:pt x="536092" y="79209"/>
                  </a:lnTo>
                  <a:close/>
                </a:path>
                <a:path w="959485" h="267970">
                  <a:moveTo>
                    <a:pt x="556907" y="73837"/>
                  </a:moveTo>
                  <a:lnTo>
                    <a:pt x="555371" y="68795"/>
                  </a:lnTo>
                  <a:lnTo>
                    <a:pt x="551700" y="69748"/>
                  </a:lnTo>
                  <a:lnTo>
                    <a:pt x="548030" y="70688"/>
                  </a:lnTo>
                  <a:lnTo>
                    <a:pt x="549109" y="75857"/>
                  </a:lnTo>
                  <a:lnTo>
                    <a:pt x="556907" y="73837"/>
                  </a:lnTo>
                  <a:close/>
                </a:path>
                <a:path w="959485" h="267970">
                  <a:moveTo>
                    <a:pt x="577748" y="68605"/>
                  </a:moveTo>
                  <a:lnTo>
                    <a:pt x="576249" y="63550"/>
                  </a:lnTo>
                  <a:lnTo>
                    <a:pt x="572566" y="64452"/>
                  </a:lnTo>
                  <a:lnTo>
                    <a:pt x="568883" y="65341"/>
                  </a:lnTo>
                  <a:lnTo>
                    <a:pt x="569925" y="70510"/>
                  </a:lnTo>
                  <a:lnTo>
                    <a:pt x="577748" y="68605"/>
                  </a:lnTo>
                  <a:close/>
                </a:path>
                <a:path w="959485" h="267970">
                  <a:moveTo>
                    <a:pt x="598639" y="63538"/>
                  </a:moveTo>
                  <a:lnTo>
                    <a:pt x="597179" y="58483"/>
                  </a:lnTo>
                  <a:lnTo>
                    <a:pt x="593496" y="59372"/>
                  </a:lnTo>
                  <a:lnTo>
                    <a:pt x="589813" y="60274"/>
                  </a:lnTo>
                  <a:lnTo>
                    <a:pt x="590816" y="65443"/>
                  </a:lnTo>
                  <a:lnTo>
                    <a:pt x="598639" y="63538"/>
                  </a:lnTo>
                  <a:close/>
                </a:path>
                <a:path w="959485" h="267970">
                  <a:moveTo>
                    <a:pt x="619556" y="58661"/>
                  </a:moveTo>
                  <a:lnTo>
                    <a:pt x="618147" y="53594"/>
                  </a:lnTo>
                  <a:lnTo>
                    <a:pt x="614451" y="54432"/>
                  </a:lnTo>
                  <a:lnTo>
                    <a:pt x="610755" y="55270"/>
                  </a:lnTo>
                  <a:lnTo>
                    <a:pt x="611708" y="60452"/>
                  </a:lnTo>
                  <a:lnTo>
                    <a:pt x="619556" y="58661"/>
                  </a:lnTo>
                  <a:close/>
                </a:path>
                <a:path w="959485" h="267970">
                  <a:moveTo>
                    <a:pt x="640524" y="53886"/>
                  </a:moveTo>
                  <a:lnTo>
                    <a:pt x="639152" y="48806"/>
                  </a:lnTo>
                  <a:lnTo>
                    <a:pt x="635457" y="49644"/>
                  </a:lnTo>
                  <a:lnTo>
                    <a:pt x="631761" y="50482"/>
                  </a:lnTo>
                  <a:lnTo>
                    <a:pt x="632675" y="55676"/>
                  </a:lnTo>
                  <a:lnTo>
                    <a:pt x="640524" y="53886"/>
                  </a:lnTo>
                  <a:close/>
                </a:path>
                <a:path w="959485" h="267970">
                  <a:moveTo>
                    <a:pt x="661543" y="49390"/>
                  </a:moveTo>
                  <a:lnTo>
                    <a:pt x="660209" y="44297"/>
                  </a:lnTo>
                  <a:lnTo>
                    <a:pt x="656501" y="45085"/>
                  </a:lnTo>
                  <a:lnTo>
                    <a:pt x="652792" y="45872"/>
                  </a:lnTo>
                  <a:lnTo>
                    <a:pt x="653669" y="51066"/>
                  </a:lnTo>
                  <a:lnTo>
                    <a:pt x="661543" y="49390"/>
                  </a:lnTo>
                  <a:close/>
                </a:path>
                <a:path w="959485" h="267970">
                  <a:moveTo>
                    <a:pt x="682548" y="44932"/>
                  </a:moveTo>
                  <a:lnTo>
                    <a:pt x="681266" y="39827"/>
                  </a:lnTo>
                  <a:lnTo>
                    <a:pt x="677557" y="40614"/>
                  </a:lnTo>
                  <a:lnTo>
                    <a:pt x="673849" y="41402"/>
                  </a:lnTo>
                  <a:lnTo>
                    <a:pt x="674674" y="46609"/>
                  </a:lnTo>
                  <a:lnTo>
                    <a:pt x="682548" y="44932"/>
                  </a:lnTo>
                  <a:close/>
                </a:path>
                <a:path w="959485" h="267970">
                  <a:moveTo>
                    <a:pt x="703656" y="40817"/>
                  </a:moveTo>
                  <a:lnTo>
                    <a:pt x="702411" y="35699"/>
                  </a:lnTo>
                  <a:lnTo>
                    <a:pt x="698690" y="36423"/>
                  </a:lnTo>
                  <a:lnTo>
                    <a:pt x="694969" y="37147"/>
                  </a:lnTo>
                  <a:lnTo>
                    <a:pt x="695756" y="42367"/>
                  </a:lnTo>
                  <a:lnTo>
                    <a:pt x="703656" y="40817"/>
                  </a:lnTo>
                  <a:close/>
                </a:path>
                <a:path w="959485" h="267970">
                  <a:moveTo>
                    <a:pt x="724750" y="36753"/>
                  </a:moveTo>
                  <a:lnTo>
                    <a:pt x="723557" y="31623"/>
                  </a:lnTo>
                  <a:lnTo>
                    <a:pt x="719823" y="32296"/>
                  </a:lnTo>
                  <a:lnTo>
                    <a:pt x="716102" y="32994"/>
                  </a:lnTo>
                  <a:lnTo>
                    <a:pt x="716838" y="38214"/>
                  </a:lnTo>
                  <a:lnTo>
                    <a:pt x="720788" y="37465"/>
                  </a:lnTo>
                  <a:lnTo>
                    <a:pt x="724750" y="36753"/>
                  </a:lnTo>
                  <a:close/>
                </a:path>
                <a:path w="959485" h="267970">
                  <a:moveTo>
                    <a:pt x="745909" y="32969"/>
                  </a:moveTo>
                  <a:lnTo>
                    <a:pt x="744753" y="27825"/>
                  </a:lnTo>
                  <a:lnTo>
                    <a:pt x="741019" y="28498"/>
                  </a:lnTo>
                  <a:lnTo>
                    <a:pt x="737285" y="29171"/>
                  </a:lnTo>
                  <a:lnTo>
                    <a:pt x="737984" y="34391"/>
                  </a:lnTo>
                  <a:lnTo>
                    <a:pt x="745909" y="32969"/>
                  </a:lnTo>
                  <a:close/>
                </a:path>
                <a:path w="959485" h="267970">
                  <a:moveTo>
                    <a:pt x="767080" y="29311"/>
                  </a:moveTo>
                  <a:lnTo>
                    <a:pt x="765962" y="24155"/>
                  </a:lnTo>
                  <a:lnTo>
                    <a:pt x="762228" y="24765"/>
                  </a:lnTo>
                  <a:lnTo>
                    <a:pt x="758482" y="25374"/>
                  </a:lnTo>
                  <a:lnTo>
                    <a:pt x="759129" y="30607"/>
                  </a:lnTo>
                  <a:lnTo>
                    <a:pt x="767080" y="29311"/>
                  </a:lnTo>
                  <a:close/>
                </a:path>
                <a:path w="959485" h="267970">
                  <a:moveTo>
                    <a:pt x="788289" y="25844"/>
                  </a:moveTo>
                  <a:lnTo>
                    <a:pt x="787234" y="20688"/>
                  </a:lnTo>
                  <a:lnTo>
                    <a:pt x="783488" y="21297"/>
                  </a:lnTo>
                  <a:lnTo>
                    <a:pt x="779741" y="21907"/>
                  </a:lnTo>
                  <a:lnTo>
                    <a:pt x="780351" y="27139"/>
                  </a:lnTo>
                  <a:lnTo>
                    <a:pt x="788289" y="25844"/>
                  </a:lnTo>
                  <a:close/>
                </a:path>
                <a:path w="959485" h="267970">
                  <a:moveTo>
                    <a:pt x="809523" y="22593"/>
                  </a:moveTo>
                  <a:lnTo>
                    <a:pt x="808507" y="17424"/>
                  </a:lnTo>
                  <a:lnTo>
                    <a:pt x="804760" y="17970"/>
                  </a:lnTo>
                  <a:lnTo>
                    <a:pt x="801014" y="18516"/>
                  </a:lnTo>
                  <a:lnTo>
                    <a:pt x="801560" y="23749"/>
                  </a:lnTo>
                  <a:lnTo>
                    <a:pt x="809523" y="22593"/>
                  </a:lnTo>
                  <a:close/>
                </a:path>
                <a:path w="959485" h="267970">
                  <a:moveTo>
                    <a:pt x="830795" y="19507"/>
                  </a:moveTo>
                  <a:lnTo>
                    <a:pt x="829818" y="14325"/>
                  </a:lnTo>
                  <a:lnTo>
                    <a:pt x="826071" y="14871"/>
                  </a:lnTo>
                  <a:lnTo>
                    <a:pt x="822325" y="15417"/>
                  </a:lnTo>
                  <a:lnTo>
                    <a:pt x="822820" y="20662"/>
                  </a:lnTo>
                  <a:lnTo>
                    <a:pt x="830795" y="19507"/>
                  </a:lnTo>
                  <a:close/>
                </a:path>
                <a:path w="959485" h="267970">
                  <a:moveTo>
                    <a:pt x="852106" y="16662"/>
                  </a:moveTo>
                  <a:lnTo>
                    <a:pt x="851179" y="11480"/>
                  </a:lnTo>
                  <a:lnTo>
                    <a:pt x="847420" y="11963"/>
                  </a:lnTo>
                  <a:lnTo>
                    <a:pt x="843661" y="12446"/>
                  </a:lnTo>
                  <a:lnTo>
                    <a:pt x="844118" y="17691"/>
                  </a:lnTo>
                  <a:lnTo>
                    <a:pt x="852106" y="16662"/>
                  </a:lnTo>
                  <a:close/>
                </a:path>
                <a:path w="959485" h="267970">
                  <a:moveTo>
                    <a:pt x="873417" y="13931"/>
                  </a:moveTo>
                  <a:lnTo>
                    <a:pt x="872540" y="8737"/>
                  </a:lnTo>
                  <a:lnTo>
                    <a:pt x="868781" y="9220"/>
                  </a:lnTo>
                  <a:lnTo>
                    <a:pt x="865022" y="9702"/>
                  </a:lnTo>
                  <a:lnTo>
                    <a:pt x="865428" y="14960"/>
                  </a:lnTo>
                  <a:lnTo>
                    <a:pt x="873417" y="13931"/>
                  </a:lnTo>
                  <a:close/>
                </a:path>
                <a:path w="959485" h="267970">
                  <a:moveTo>
                    <a:pt x="894753" y="11518"/>
                  </a:moveTo>
                  <a:lnTo>
                    <a:pt x="893940" y="6311"/>
                  </a:lnTo>
                  <a:lnTo>
                    <a:pt x="890168" y="6731"/>
                  </a:lnTo>
                  <a:lnTo>
                    <a:pt x="886396" y="7150"/>
                  </a:lnTo>
                  <a:lnTo>
                    <a:pt x="886764" y="12407"/>
                  </a:lnTo>
                  <a:lnTo>
                    <a:pt x="894753" y="11518"/>
                  </a:lnTo>
                  <a:close/>
                </a:path>
                <a:path w="959485" h="267970">
                  <a:moveTo>
                    <a:pt x="916127" y="9144"/>
                  </a:moveTo>
                  <a:lnTo>
                    <a:pt x="915352" y="3937"/>
                  </a:lnTo>
                  <a:lnTo>
                    <a:pt x="911580" y="4356"/>
                  </a:lnTo>
                  <a:lnTo>
                    <a:pt x="907808" y="4775"/>
                  </a:lnTo>
                  <a:lnTo>
                    <a:pt x="908126" y="10033"/>
                  </a:lnTo>
                  <a:lnTo>
                    <a:pt x="916127" y="9144"/>
                  </a:lnTo>
                  <a:close/>
                </a:path>
                <a:path w="959485" h="267970">
                  <a:moveTo>
                    <a:pt x="937514" y="7175"/>
                  </a:moveTo>
                  <a:lnTo>
                    <a:pt x="936790" y="1955"/>
                  </a:lnTo>
                  <a:lnTo>
                    <a:pt x="933018" y="2311"/>
                  </a:lnTo>
                  <a:lnTo>
                    <a:pt x="929246" y="2667"/>
                  </a:lnTo>
                  <a:lnTo>
                    <a:pt x="929500" y="7924"/>
                  </a:lnTo>
                  <a:lnTo>
                    <a:pt x="937514" y="7175"/>
                  </a:lnTo>
                  <a:close/>
                </a:path>
                <a:path w="959485" h="267970">
                  <a:moveTo>
                    <a:pt x="958926" y="5232"/>
                  </a:moveTo>
                  <a:lnTo>
                    <a:pt x="958240" y="0"/>
                  </a:lnTo>
                  <a:lnTo>
                    <a:pt x="954468" y="317"/>
                  </a:lnTo>
                  <a:lnTo>
                    <a:pt x="950696" y="673"/>
                  </a:lnTo>
                  <a:lnTo>
                    <a:pt x="950899" y="5930"/>
                  </a:lnTo>
                  <a:lnTo>
                    <a:pt x="954913" y="5562"/>
                  </a:lnTo>
                  <a:lnTo>
                    <a:pt x="958926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 descr=""/>
            <p:cNvSpPr/>
            <p:nvPr/>
          </p:nvSpPr>
          <p:spPr>
            <a:xfrm>
              <a:off x="4942563" y="5474392"/>
              <a:ext cx="330835" cy="0"/>
            </a:xfrm>
            <a:custGeom>
              <a:avLst/>
              <a:gdLst/>
              <a:ahLst/>
              <a:cxnLst/>
              <a:rect l="l" t="t" r="r" b="b"/>
              <a:pathLst>
                <a:path w="330835" h="0">
                  <a:moveTo>
                    <a:pt x="0" y="0"/>
                  </a:moveTo>
                  <a:lnTo>
                    <a:pt x="330335" y="0"/>
                  </a:lnTo>
                </a:path>
              </a:pathLst>
            </a:custGeom>
            <a:ln w="1162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 descr=""/>
            <p:cNvSpPr/>
            <p:nvPr/>
          </p:nvSpPr>
          <p:spPr>
            <a:xfrm>
              <a:off x="806132" y="5331129"/>
              <a:ext cx="4744085" cy="755015"/>
            </a:xfrm>
            <a:custGeom>
              <a:avLst/>
              <a:gdLst/>
              <a:ahLst/>
              <a:cxnLst/>
              <a:rect l="l" t="t" r="r" b="b"/>
              <a:pathLst>
                <a:path w="4744085" h="755014">
                  <a:moveTo>
                    <a:pt x="9156" y="5511"/>
                  </a:moveTo>
                  <a:lnTo>
                    <a:pt x="6591" y="2755"/>
                  </a:lnTo>
                  <a:lnTo>
                    <a:pt x="4025" y="0"/>
                  </a:lnTo>
                  <a:lnTo>
                    <a:pt x="0" y="3403"/>
                  </a:lnTo>
                  <a:lnTo>
                    <a:pt x="5486" y="9296"/>
                  </a:lnTo>
                  <a:lnTo>
                    <a:pt x="9156" y="5511"/>
                  </a:lnTo>
                  <a:close/>
                </a:path>
                <a:path w="4744085" h="755014">
                  <a:moveTo>
                    <a:pt x="23799" y="21196"/>
                  </a:moveTo>
                  <a:lnTo>
                    <a:pt x="21209" y="18453"/>
                  </a:lnTo>
                  <a:lnTo>
                    <a:pt x="18643" y="15697"/>
                  </a:lnTo>
                  <a:lnTo>
                    <a:pt x="14630" y="19113"/>
                  </a:lnTo>
                  <a:lnTo>
                    <a:pt x="17373" y="22059"/>
                  </a:lnTo>
                  <a:lnTo>
                    <a:pt x="20142" y="24993"/>
                  </a:lnTo>
                  <a:lnTo>
                    <a:pt x="23799" y="21196"/>
                  </a:lnTo>
                  <a:close/>
                </a:path>
                <a:path w="4744085" h="755014">
                  <a:moveTo>
                    <a:pt x="38595" y="36715"/>
                  </a:moveTo>
                  <a:lnTo>
                    <a:pt x="35991" y="33985"/>
                  </a:lnTo>
                  <a:lnTo>
                    <a:pt x="33388" y="31254"/>
                  </a:lnTo>
                  <a:lnTo>
                    <a:pt x="29400" y="34696"/>
                  </a:lnTo>
                  <a:lnTo>
                    <a:pt x="34950" y="40525"/>
                  </a:lnTo>
                  <a:lnTo>
                    <a:pt x="38595" y="36715"/>
                  </a:lnTo>
                  <a:close/>
                </a:path>
                <a:path w="4744085" h="755014">
                  <a:moveTo>
                    <a:pt x="53403" y="52247"/>
                  </a:moveTo>
                  <a:lnTo>
                    <a:pt x="50800" y="49517"/>
                  </a:lnTo>
                  <a:lnTo>
                    <a:pt x="48196" y="46786"/>
                  </a:lnTo>
                  <a:lnTo>
                    <a:pt x="44221" y="50241"/>
                  </a:lnTo>
                  <a:lnTo>
                    <a:pt x="49771" y="56070"/>
                  </a:lnTo>
                  <a:lnTo>
                    <a:pt x="53403" y="52247"/>
                  </a:lnTo>
                  <a:close/>
                </a:path>
                <a:path w="4744085" h="755014">
                  <a:moveTo>
                    <a:pt x="68199" y="67767"/>
                  </a:moveTo>
                  <a:lnTo>
                    <a:pt x="65595" y="65036"/>
                  </a:lnTo>
                  <a:lnTo>
                    <a:pt x="62992" y="62306"/>
                  </a:lnTo>
                  <a:lnTo>
                    <a:pt x="59029" y="65773"/>
                  </a:lnTo>
                  <a:lnTo>
                    <a:pt x="64579" y="71602"/>
                  </a:lnTo>
                  <a:lnTo>
                    <a:pt x="68199" y="67767"/>
                  </a:lnTo>
                  <a:close/>
                </a:path>
                <a:path w="4744085" h="755014">
                  <a:moveTo>
                    <a:pt x="83197" y="83108"/>
                  </a:moveTo>
                  <a:lnTo>
                    <a:pt x="80556" y="80416"/>
                  </a:lnTo>
                  <a:lnTo>
                    <a:pt x="77914" y="77724"/>
                  </a:lnTo>
                  <a:lnTo>
                    <a:pt x="73964" y="81203"/>
                  </a:lnTo>
                  <a:lnTo>
                    <a:pt x="79590" y="86956"/>
                  </a:lnTo>
                  <a:lnTo>
                    <a:pt x="83197" y="83108"/>
                  </a:lnTo>
                  <a:close/>
                </a:path>
                <a:path w="4744085" h="755014">
                  <a:moveTo>
                    <a:pt x="98183" y="98437"/>
                  </a:moveTo>
                  <a:lnTo>
                    <a:pt x="95542" y="95745"/>
                  </a:lnTo>
                  <a:lnTo>
                    <a:pt x="92900" y="93052"/>
                  </a:lnTo>
                  <a:lnTo>
                    <a:pt x="88963" y="96558"/>
                  </a:lnTo>
                  <a:lnTo>
                    <a:pt x="94589" y="102311"/>
                  </a:lnTo>
                  <a:lnTo>
                    <a:pt x="98183" y="98437"/>
                  </a:lnTo>
                  <a:close/>
                </a:path>
                <a:path w="4744085" h="755014">
                  <a:moveTo>
                    <a:pt x="113182" y="113779"/>
                  </a:moveTo>
                  <a:lnTo>
                    <a:pt x="110540" y="111086"/>
                  </a:lnTo>
                  <a:lnTo>
                    <a:pt x="107899" y="108394"/>
                  </a:lnTo>
                  <a:lnTo>
                    <a:pt x="103987" y="111912"/>
                  </a:lnTo>
                  <a:lnTo>
                    <a:pt x="109613" y="117665"/>
                  </a:lnTo>
                  <a:lnTo>
                    <a:pt x="113182" y="113779"/>
                  </a:lnTo>
                  <a:close/>
                </a:path>
                <a:path w="4744085" h="755014">
                  <a:moveTo>
                    <a:pt x="128346" y="128943"/>
                  </a:moveTo>
                  <a:lnTo>
                    <a:pt x="125679" y="126276"/>
                  </a:lnTo>
                  <a:lnTo>
                    <a:pt x="123012" y="123609"/>
                  </a:lnTo>
                  <a:lnTo>
                    <a:pt x="119100" y="127152"/>
                  </a:lnTo>
                  <a:lnTo>
                    <a:pt x="124802" y="132829"/>
                  </a:lnTo>
                  <a:lnTo>
                    <a:pt x="128346" y="128943"/>
                  </a:lnTo>
                  <a:close/>
                </a:path>
                <a:path w="4744085" h="755014">
                  <a:moveTo>
                    <a:pt x="143535" y="144094"/>
                  </a:moveTo>
                  <a:lnTo>
                    <a:pt x="140868" y="141427"/>
                  </a:lnTo>
                  <a:lnTo>
                    <a:pt x="138201" y="138760"/>
                  </a:lnTo>
                  <a:lnTo>
                    <a:pt x="134302" y="142316"/>
                  </a:lnTo>
                  <a:lnTo>
                    <a:pt x="140004" y="148005"/>
                  </a:lnTo>
                  <a:lnTo>
                    <a:pt x="143535" y="144094"/>
                  </a:lnTo>
                  <a:close/>
                </a:path>
                <a:path w="4744085" h="755014">
                  <a:moveTo>
                    <a:pt x="158724" y="159232"/>
                  </a:moveTo>
                  <a:lnTo>
                    <a:pt x="156057" y="156565"/>
                  </a:lnTo>
                  <a:lnTo>
                    <a:pt x="153390" y="153898"/>
                  </a:lnTo>
                  <a:lnTo>
                    <a:pt x="149517" y="157467"/>
                  </a:lnTo>
                  <a:lnTo>
                    <a:pt x="155219" y="163156"/>
                  </a:lnTo>
                  <a:lnTo>
                    <a:pt x="158724" y="159232"/>
                  </a:lnTo>
                  <a:close/>
                </a:path>
                <a:path w="4744085" h="755014">
                  <a:moveTo>
                    <a:pt x="174104" y="174180"/>
                  </a:moveTo>
                  <a:lnTo>
                    <a:pt x="171399" y="171551"/>
                  </a:lnTo>
                  <a:lnTo>
                    <a:pt x="168694" y="168922"/>
                  </a:lnTo>
                  <a:lnTo>
                    <a:pt x="164833" y="172516"/>
                  </a:lnTo>
                  <a:lnTo>
                    <a:pt x="170611" y="178117"/>
                  </a:lnTo>
                  <a:lnTo>
                    <a:pt x="174104" y="174180"/>
                  </a:lnTo>
                  <a:close/>
                </a:path>
                <a:path w="4744085" h="755014">
                  <a:moveTo>
                    <a:pt x="189496" y="189115"/>
                  </a:moveTo>
                  <a:lnTo>
                    <a:pt x="186791" y="186486"/>
                  </a:lnTo>
                  <a:lnTo>
                    <a:pt x="184086" y="183857"/>
                  </a:lnTo>
                  <a:lnTo>
                    <a:pt x="180251" y="187464"/>
                  </a:lnTo>
                  <a:lnTo>
                    <a:pt x="186016" y="193065"/>
                  </a:lnTo>
                  <a:lnTo>
                    <a:pt x="189496" y="189115"/>
                  </a:lnTo>
                  <a:close/>
                </a:path>
                <a:path w="4744085" h="755014">
                  <a:moveTo>
                    <a:pt x="204876" y="204063"/>
                  </a:moveTo>
                  <a:lnTo>
                    <a:pt x="202171" y="201434"/>
                  </a:lnTo>
                  <a:lnTo>
                    <a:pt x="199466" y="198805"/>
                  </a:lnTo>
                  <a:lnTo>
                    <a:pt x="195643" y="202425"/>
                  </a:lnTo>
                  <a:lnTo>
                    <a:pt x="201422" y="208038"/>
                  </a:lnTo>
                  <a:lnTo>
                    <a:pt x="204876" y="204063"/>
                  </a:lnTo>
                  <a:close/>
                </a:path>
                <a:path w="4744085" h="755014">
                  <a:moveTo>
                    <a:pt x="220472" y="218782"/>
                  </a:moveTo>
                  <a:lnTo>
                    <a:pt x="217728" y="216192"/>
                  </a:lnTo>
                  <a:lnTo>
                    <a:pt x="214985" y="213601"/>
                  </a:lnTo>
                  <a:lnTo>
                    <a:pt x="211175" y="217246"/>
                  </a:lnTo>
                  <a:lnTo>
                    <a:pt x="217030" y="222770"/>
                  </a:lnTo>
                  <a:lnTo>
                    <a:pt x="220472" y="218782"/>
                  </a:lnTo>
                  <a:close/>
                </a:path>
                <a:path w="4744085" h="755014">
                  <a:moveTo>
                    <a:pt x="236067" y="233514"/>
                  </a:moveTo>
                  <a:lnTo>
                    <a:pt x="233324" y="230924"/>
                  </a:lnTo>
                  <a:lnTo>
                    <a:pt x="230581" y="228333"/>
                  </a:lnTo>
                  <a:lnTo>
                    <a:pt x="226796" y="231990"/>
                  </a:lnTo>
                  <a:lnTo>
                    <a:pt x="232638" y="237515"/>
                  </a:lnTo>
                  <a:lnTo>
                    <a:pt x="236067" y="233514"/>
                  </a:lnTo>
                  <a:close/>
                </a:path>
                <a:path w="4744085" h="755014">
                  <a:moveTo>
                    <a:pt x="251688" y="248196"/>
                  </a:moveTo>
                  <a:lnTo>
                    <a:pt x="248920" y="245643"/>
                  </a:lnTo>
                  <a:lnTo>
                    <a:pt x="246176" y="243052"/>
                  </a:lnTo>
                  <a:lnTo>
                    <a:pt x="242404" y="246735"/>
                  </a:lnTo>
                  <a:lnTo>
                    <a:pt x="245338" y="249491"/>
                  </a:lnTo>
                  <a:lnTo>
                    <a:pt x="248297" y="252222"/>
                  </a:lnTo>
                  <a:lnTo>
                    <a:pt x="251688" y="248196"/>
                  </a:lnTo>
                  <a:close/>
                </a:path>
                <a:path w="4744085" h="755014">
                  <a:moveTo>
                    <a:pt x="267500" y="262699"/>
                  </a:moveTo>
                  <a:lnTo>
                    <a:pt x="264718" y="260146"/>
                  </a:lnTo>
                  <a:lnTo>
                    <a:pt x="261937" y="257594"/>
                  </a:lnTo>
                  <a:lnTo>
                    <a:pt x="258191" y="261289"/>
                  </a:lnTo>
                  <a:lnTo>
                    <a:pt x="264121" y="266738"/>
                  </a:lnTo>
                  <a:lnTo>
                    <a:pt x="267500" y="262699"/>
                  </a:lnTo>
                  <a:close/>
                </a:path>
                <a:path w="4744085" h="755014">
                  <a:moveTo>
                    <a:pt x="283286" y="277202"/>
                  </a:moveTo>
                  <a:lnTo>
                    <a:pt x="280504" y="274650"/>
                  </a:lnTo>
                  <a:lnTo>
                    <a:pt x="277723" y="272097"/>
                  </a:lnTo>
                  <a:lnTo>
                    <a:pt x="273989" y="275818"/>
                  </a:lnTo>
                  <a:lnTo>
                    <a:pt x="279920" y="281254"/>
                  </a:lnTo>
                  <a:lnTo>
                    <a:pt x="283286" y="277202"/>
                  </a:lnTo>
                  <a:close/>
                </a:path>
                <a:path w="4744085" h="755014">
                  <a:moveTo>
                    <a:pt x="299173" y="291630"/>
                  </a:moveTo>
                  <a:lnTo>
                    <a:pt x="296354" y="289115"/>
                  </a:lnTo>
                  <a:lnTo>
                    <a:pt x="293535" y="286600"/>
                  </a:lnTo>
                  <a:lnTo>
                    <a:pt x="289826" y="290347"/>
                  </a:lnTo>
                  <a:lnTo>
                    <a:pt x="295833" y="295694"/>
                  </a:lnTo>
                  <a:lnTo>
                    <a:pt x="299173" y="291630"/>
                  </a:lnTo>
                  <a:close/>
                </a:path>
                <a:path w="4744085" h="755014">
                  <a:moveTo>
                    <a:pt x="315175" y="305892"/>
                  </a:moveTo>
                  <a:lnTo>
                    <a:pt x="312356" y="303377"/>
                  </a:lnTo>
                  <a:lnTo>
                    <a:pt x="309537" y="300863"/>
                  </a:lnTo>
                  <a:lnTo>
                    <a:pt x="305841" y="304622"/>
                  </a:lnTo>
                  <a:lnTo>
                    <a:pt x="311861" y="309981"/>
                  </a:lnTo>
                  <a:lnTo>
                    <a:pt x="315175" y="305892"/>
                  </a:lnTo>
                  <a:close/>
                </a:path>
                <a:path w="4744085" h="755014">
                  <a:moveTo>
                    <a:pt x="331190" y="320167"/>
                  </a:moveTo>
                  <a:lnTo>
                    <a:pt x="328371" y="317652"/>
                  </a:lnTo>
                  <a:lnTo>
                    <a:pt x="325551" y="315137"/>
                  </a:lnTo>
                  <a:lnTo>
                    <a:pt x="321881" y="318922"/>
                  </a:lnTo>
                  <a:lnTo>
                    <a:pt x="327888" y="324269"/>
                  </a:lnTo>
                  <a:lnTo>
                    <a:pt x="331190" y="320167"/>
                  </a:lnTo>
                  <a:close/>
                </a:path>
                <a:path w="4744085" h="755014">
                  <a:moveTo>
                    <a:pt x="347332" y="334276"/>
                  </a:moveTo>
                  <a:lnTo>
                    <a:pt x="344474" y="331812"/>
                  </a:lnTo>
                  <a:lnTo>
                    <a:pt x="341617" y="329349"/>
                  </a:lnTo>
                  <a:lnTo>
                    <a:pt x="337972" y="333146"/>
                  </a:lnTo>
                  <a:lnTo>
                    <a:pt x="344055" y="338404"/>
                  </a:lnTo>
                  <a:lnTo>
                    <a:pt x="347332" y="334276"/>
                  </a:lnTo>
                  <a:close/>
                </a:path>
                <a:path w="4744085" h="755014">
                  <a:moveTo>
                    <a:pt x="363550" y="348297"/>
                  </a:moveTo>
                  <a:lnTo>
                    <a:pt x="360692" y="345833"/>
                  </a:lnTo>
                  <a:lnTo>
                    <a:pt x="357835" y="343369"/>
                  </a:lnTo>
                  <a:lnTo>
                    <a:pt x="354215" y="347179"/>
                  </a:lnTo>
                  <a:lnTo>
                    <a:pt x="360299" y="352450"/>
                  </a:lnTo>
                  <a:lnTo>
                    <a:pt x="363550" y="348297"/>
                  </a:lnTo>
                  <a:close/>
                </a:path>
                <a:path w="4744085" h="755014">
                  <a:moveTo>
                    <a:pt x="379780" y="362318"/>
                  </a:moveTo>
                  <a:lnTo>
                    <a:pt x="376923" y="359854"/>
                  </a:lnTo>
                  <a:lnTo>
                    <a:pt x="374065" y="357390"/>
                  </a:lnTo>
                  <a:lnTo>
                    <a:pt x="370459" y="361226"/>
                  </a:lnTo>
                  <a:lnTo>
                    <a:pt x="376555" y="366496"/>
                  </a:lnTo>
                  <a:lnTo>
                    <a:pt x="379780" y="362318"/>
                  </a:lnTo>
                  <a:close/>
                </a:path>
                <a:path w="4744085" h="755014">
                  <a:moveTo>
                    <a:pt x="396201" y="376110"/>
                  </a:moveTo>
                  <a:lnTo>
                    <a:pt x="393306" y="373684"/>
                  </a:lnTo>
                  <a:lnTo>
                    <a:pt x="390410" y="371259"/>
                  </a:lnTo>
                  <a:lnTo>
                    <a:pt x="386829" y="375119"/>
                  </a:lnTo>
                  <a:lnTo>
                    <a:pt x="393001" y="380288"/>
                  </a:lnTo>
                  <a:lnTo>
                    <a:pt x="396201" y="376110"/>
                  </a:lnTo>
                  <a:close/>
                </a:path>
                <a:path w="4744085" h="755014">
                  <a:moveTo>
                    <a:pt x="412635" y="389890"/>
                  </a:moveTo>
                  <a:lnTo>
                    <a:pt x="409740" y="387464"/>
                  </a:lnTo>
                  <a:lnTo>
                    <a:pt x="406844" y="385038"/>
                  </a:lnTo>
                  <a:lnTo>
                    <a:pt x="403288" y="388924"/>
                  </a:lnTo>
                  <a:lnTo>
                    <a:pt x="409460" y="394093"/>
                  </a:lnTo>
                  <a:lnTo>
                    <a:pt x="412635" y="389890"/>
                  </a:lnTo>
                  <a:close/>
                </a:path>
                <a:path w="4744085" h="755014">
                  <a:moveTo>
                    <a:pt x="429145" y="403555"/>
                  </a:moveTo>
                  <a:lnTo>
                    <a:pt x="426212" y="401180"/>
                  </a:lnTo>
                  <a:lnTo>
                    <a:pt x="423278" y="398805"/>
                  </a:lnTo>
                  <a:lnTo>
                    <a:pt x="419735" y="402704"/>
                  </a:lnTo>
                  <a:lnTo>
                    <a:pt x="425996" y="407784"/>
                  </a:lnTo>
                  <a:lnTo>
                    <a:pt x="429145" y="403555"/>
                  </a:lnTo>
                  <a:close/>
                </a:path>
                <a:path w="4744085" h="755014">
                  <a:moveTo>
                    <a:pt x="445808" y="417068"/>
                  </a:moveTo>
                  <a:lnTo>
                    <a:pt x="442874" y="414693"/>
                  </a:lnTo>
                  <a:lnTo>
                    <a:pt x="439940" y="412318"/>
                  </a:lnTo>
                  <a:lnTo>
                    <a:pt x="436435" y="416242"/>
                  </a:lnTo>
                  <a:lnTo>
                    <a:pt x="442683" y="421309"/>
                  </a:lnTo>
                  <a:lnTo>
                    <a:pt x="445808" y="417068"/>
                  </a:lnTo>
                  <a:close/>
                </a:path>
                <a:path w="4744085" h="755014">
                  <a:moveTo>
                    <a:pt x="462470" y="430568"/>
                  </a:moveTo>
                  <a:lnTo>
                    <a:pt x="459536" y="428193"/>
                  </a:lnTo>
                  <a:lnTo>
                    <a:pt x="456603" y="425818"/>
                  </a:lnTo>
                  <a:lnTo>
                    <a:pt x="453123" y="429768"/>
                  </a:lnTo>
                  <a:lnTo>
                    <a:pt x="459371" y="434835"/>
                  </a:lnTo>
                  <a:lnTo>
                    <a:pt x="462470" y="430568"/>
                  </a:lnTo>
                  <a:close/>
                </a:path>
                <a:path w="4744085" h="755014">
                  <a:moveTo>
                    <a:pt x="479285" y="443852"/>
                  </a:moveTo>
                  <a:lnTo>
                    <a:pt x="476313" y="441528"/>
                  </a:lnTo>
                  <a:lnTo>
                    <a:pt x="473341" y="439204"/>
                  </a:lnTo>
                  <a:lnTo>
                    <a:pt x="469887" y="443179"/>
                  </a:lnTo>
                  <a:lnTo>
                    <a:pt x="476224" y="448144"/>
                  </a:lnTo>
                  <a:lnTo>
                    <a:pt x="479285" y="443852"/>
                  </a:lnTo>
                  <a:close/>
                </a:path>
                <a:path w="4744085" h="755014">
                  <a:moveTo>
                    <a:pt x="496163" y="457073"/>
                  </a:moveTo>
                  <a:lnTo>
                    <a:pt x="493191" y="454748"/>
                  </a:lnTo>
                  <a:lnTo>
                    <a:pt x="490220" y="452424"/>
                  </a:lnTo>
                  <a:lnTo>
                    <a:pt x="486791" y="456412"/>
                  </a:lnTo>
                  <a:lnTo>
                    <a:pt x="493128" y="461378"/>
                  </a:lnTo>
                  <a:lnTo>
                    <a:pt x="496163" y="457073"/>
                  </a:lnTo>
                  <a:close/>
                </a:path>
                <a:path w="4744085" h="755014">
                  <a:moveTo>
                    <a:pt x="513105" y="470217"/>
                  </a:moveTo>
                  <a:lnTo>
                    <a:pt x="510095" y="467944"/>
                  </a:lnTo>
                  <a:lnTo>
                    <a:pt x="507098" y="465658"/>
                  </a:lnTo>
                  <a:lnTo>
                    <a:pt x="503682" y="469671"/>
                  </a:lnTo>
                  <a:lnTo>
                    <a:pt x="510095" y="474548"/>
                  </a:lnTo>
                  <a:lnTo>
                    <a:pt x="513105" y="470217"/>
                  </a:lnTo>
                  <a:close/>
                </a:path>
                <a:path w="4744085" h="755014">
                  <a:moveTo>
                    <a:pt x="530199" y="483158"/>
                  </a:moveTo>
                  <a:lnTo>
                    <a:pt x="527189" y="480885"/>
                  </a:lnTo>
                  <a:lnTo>
                    <a:pt x="524179" y="478612"/>
                  </a:lnTo>
                  <a:lnTo>
                    <a:pt x="520801" y="482650"/>
                  </a:lnTo>
                  <a:lnTo>
                    <a:pt x="527227" y="487502"/>
                  </a:lnTo>
                  <a:lnTo>
                    <a:pt x="530199" y="483158"/>
                  </a:lnTo>
                  <a:close/>
                </a:path>
                <a:path w="4744085" h="755014">
                  <a:moveTo>
                    <a:pt x="547306" y="496087"/>
                  </a:moveTo>
                  <a:lnTo>
                    <a:pt x="544296" y="493814"/>
                  </a:lnTo>
                  <a:lnTo>
                    <a:pt x="541286" y="491540"/>
                  </a:lnTo>
                  <a:lnTo>
                    <a:pt x="537933" y="495604"/>
                  </a:lnTo>
                  <a:lnTo>
                    <a:pt x="544360" y="500456"/>
                  </a:lnTo>
                  <a:lnTo>
                    <a:pt x="547306" y="496087"/>
                  </a:lnTo>
                  <a:close/>
                </a:path>
                <a:path w="4744085" h="755014">
                  <a:moveTo>
                    <a:pt x="564591" y="508774"/>
                  </a:moveTo>
                  <a:lnTo>
                    <a:pt x="561543" y="506552"/>
                  </a:lnTo>
                  <a:lnTo>
                    <a:pt x="558495" y="504329"/>
                  </a:lnTo>
                  <a:lnTo>
                    <a:pt x="555167" y="508419"/>
                  </a:lnTo>
                  <a:lnTo>
                    <a:pt x="561682" y="513168"/>
                  </a:lnTo>
                  <a:lnTo>
                    <a:pt x="564591" y="508774"/>
                  </a:lnTo>
                  <a:close/>
                </a:path>
                <a:path w="4744085" h="755014">
                  <a:moveTo>
                    <a:pt x="581914" y="521411"/>
                  </a:moveTo>
                  <a:lnTo>
                    <a:pt x="578866" y="519188"/>
                  </a:lnTo>
                  <a:lnTo>
                    <a:pt x="575818" y="516966"/>
                  </a:lnTo>
                  <a:lnTo>
                    <a:pt x="572528" y="521081"/>
                  </a:lnTo>
                  <a:lnTo>
                    <a:pt x="579031" y="525818"/>
                  </a:lnTo>
                  <a:lnTo>
                    <a:pt x="581914" y="521411"/>
                  </a:lnTo>
                  <a:close/>
                </a:path>
                <a:path w="4744085" h="755014">
                  <a:moveTo>
                    <a:pt x="599325" y="533908"/>
                  </a:moveTo>
                  <a:lnTo>
                    <a:pt x="596239" y="531749"/>
                  </a:lnTo>
                  <a:lnTo>
                    <a:pt x="593153" y="529590"/>
                  </a:lnTo>
                  <a:lnTo>
                    <a:pt x="589889" y="533717"/>
                  </a:lnTo>
                  <a:lnTo>
                    <a:pt x="596480" y="538353"/>
                  </a:lnTo>
                  <a:lnTo>
                    <a:pt x="599325" y="533908"/>
                  </a:lnTo>
                  <a:close/>
                </a:path>
                <a:path w="4744085" h="755014">
                  <a:moveTo>
                    <a:pt x="616877" y="546227"/>
                  </a:moveTo>
                  <a:lnTo>
                    <a:pt x="613791" y="544055"/>
                  </a:lnTo>
                  <a:lnTo>
                    <a:pt x="610704" y="541896"/>
                  </a:lnTo>
                  <a:lnTo>
                    <a:pt x="607479" y="546049"/>
                  </a:lnTo>
                  <a:lnTo>
                    <a:pt x="614070" y="550672"/>
                  </a:lnTo>
                  <a:lnTo>
                    <a:pt x="616877" y="546227"/>
                  </a:lnTo>
                  <a:close/>
                </a:path>
                <a:path w="4744085" h="755014">
                  <a:moveTo>
                    <a:pt x="634428" y="558533"/>
                  </a:moveTo>
                  <a:lnTo>
                    <a:pt x="631342" y="556374"/>
                  </a:lnTo>
                  <a:lnTo>
                    <a:pt x="628256" y="554215"/>
                  </a:lnTo>
                  <a:lnTo>
                    <a:pt x="625055" y="558393"/>
                  </a:lnTo>
                  <a:lnTo>
                    <a:pt x="631659" y="563016"/>
                  </a:lnTo>
                  <a:lnTo>
                    <a:pt x="634428" y="558533"/>
                  </a:lnTo>
                  <a:close/>
                </a:path>
                <a:path w="4744085" h="755014">
                  <a:moveTo>
                    <a:pt x="652221" y="570496"/>
                  </a:moveTo>
                  <a:lnTo>
                    <a:pt x="649097" y="568388"/>
                  </a:lnTo>
                  <a:lnTo>
                    <a:pt x="645972" y="566280"/>
                  </a:lnTo>
                  <a:lnTo>
                    <a:pt x="642810" y="570496"/>
                  </a:lnTo>
                  <a:lnTo>
                    <a:pt x="649478" y="574992"/>
                  </a:lnTo>
                  <a:lnTo>
                    <a:pt x="652221" y="570496"/>
                  </a:lnTo>
                  <a:close/>
                </a:path>
                <a:path w="4744085" h="755014">
                  <a:moveTo>
                    <a:pt x="669988" y="582485"/>
                  </a:moveTo>
                  <a:lnTo>
                    <a:pt x="666864" y="580377"/>
                  </a:lnTo>
                  <a:lnTo>
                    <a:pt x="663740" y="578269"/>
                  </a:lnTo>
                  <a:lnTo>
                    <a:pt x="660615" y="582510"/>
                  </a:lnTo>
                  <a:lnTo>
                    <a:pt x="667283" y="587006"/>
                  </a:lnTo>
                  <a:lnTo>
                    <a:pt x="669988" y="582485"/>
                  </a:lnTo>
                  <a:close/>
                </a:path>
                <a:path w="4744085" h="755014">
                  <a:moveTo>
                    <a:pt x="687933" y="594207"/>
                  </a:moveTo>
                  <a:lnTo>
                    <a:pt x="684771" y="592162"/>
                  </a:lnTo>
                  <a:lnTo>
                    <a:pt x="681609" y="590118"/>
                  </a:lnTo>
                  <a:lnTo>
                    <a:pt x="678510" y="594385"/>
                  </a:lnTo>
                  <a:lnTo>
                    <a:pt x="685279" y="598754"/>
                  </a:lnTo>
                  <a:lnTo>
                    <a:pt x="687933" y="594207"/>
                  </a:lnTo>
                  <a:close/>
                </a:path>
                <a:path w="4744085" h="755014">
                  <a:moveTo>
                    <a:pt x="705929" y="605853"/>
                  </a:moveTo>
                  <a:lnTo>
                    <a:pt x="702767" y="603808"/>
                  </a:lnTo>
                  <a:lnTo>
                    <a:pt x="699604" y="601764"/>
                  </a:lnTo>
                  <a:lnTo>
                    <a:pt x="696544" y="606056"/>
                  </a:lnTo>
                  <a:lnTo>
                    <a:pt x="703313" y="610425"/>
                  </a:lnTo>
                  <a:lnTo>
                    <a:pt x="705929" y="605853"/>
                  </a:lnTo>
                  <a:close/>
                </a:path>
                <a:path w="4744085" h="755014">
                  <a:moveTo>
                    <a:pt x="724052" y="617308"/>
                  </a:moveTo>
                  <a:lnTo>
                    <a:pt x="720852" y="615327"/>
                  </a:lnTo>
                  <a:lnTo>
                    <a:pt x="717651" y="613346"/>
                  </a:lnTo>
                  <a:lnTo>
                    <a:pt x="714629" y="617664"/>
                  </a:lnTo>
                  <a:lnTo>
                    <a:pt x="721474" y="621906"/>
                  </a:lnTo>
                  <a:lnTo>
                    <a:pt x="724052" y="617308"/>
                  </a:lnTo>
                  <a:close/>
                </a:path>
                <a:path w="4744085" h="755014">
                  <a:moveTo>
                    <a:pt x="742276" y="628599"/>
                  </a:moveTo>
                  <a:lnTo>
                    <a:pt x="739076" y="626618"/>
                  </a:lnTo>
                  <a:lnTo>
                    <a:pt x="735876" y="624636"/>
                  </a:lnTo>
                  <a:lnTo>
                    <a:pt x="732891" y="628980"/>
                  </a:lnTo>
                  <a:lnTo>
                    <a:pt x="739736" y="633222"/>
                  </a:lnTo>
                  <a:lnTo>
                    <a:pt x="742276" y="628599"/>
                  </a:lnTo>
                  <a:close/>
                </a:path>
                <a:path w="4744085" h="755014">
                  <a:moveTo>
                    <a:pt x="760564" y="639762"/>
                  </a:moveTo>
                  <a:lnTo>
                    <a:pt x="757326" y="637844"/>
                  </a:lnTo>
                  <a:lnTo>
                    <a:pt x="754087" y="635927"/>
                  </a:lnTo>
                  <a:lnTo>
                    <a:pt x="751141" y="640295"/>
                  </a:lnTo>
                  <a:lnTo>
                    <a:pt x="758075" y="644398"/>
                  </a:lnTo>
                  <a:lnTo>
                    <a:pt x="760564" y="639762"/>
                  </a:lnTo>
                  <a:close/>
                </a:path>
                <a:path w="4744085" h="755014">
                  <a:moveTo>
                    <a:pt x="779005" y="650684"/>
                  </a:moveTo>
                  <a:lnTo>
                    <a:pt x="775766" y="648766"/>
                  </a:lnTo>
                  <a:lnTo>
                    <a:pt x="772528" y="646849"/>
                  </a:lnTo>
                  <a:lnTo>
                    <a:pt x="769620" y="651243"/>
                  </a:lnTo>
                  <a:lnTo>
                    <a:pt x="776554" y="655345"/>
                  </a:lnTo>
                  <a:lnTo>
                    <a:pt x="779005" y="650684"/>
                  </a:lnTo>
                  <a:close/>
                </a:path>
                <a:path w="4744085" h="755014">
                  <a:moveTo>
                    <a:pt x="797483" y="661555"/>
                  </a:moveTo>
                  <a:lnTo>
                    <a:pt x="794207" y="659688"/>
                  </a:lnTo>
                  <a:lnTo>
                    <a:pt x="790968" y="657771"/>
                  </a:lnTo>
                  <a:lnTo>
                    <a:pt x="788111" y="662190"/>
                  </a:lnTo>
                  <a:lnTo>
                    <a:pt x="791565" y="664248"/>
                  </a:lnTo>
                  <a:lnTo>
                    <a:pt x="795070" y="666229"/>
                  </a:lnTo>
                  <a:lnTo>
                    <a:pt x="797483" y="661555"/>
                  </a:lnTo>
                  <a:close/>
                </a:path>
                <a:path w="4744085" h="755014">
                  <a:moveTo>
                    <a:pt x="816152" y="672084"/>
                  </a:moveTo>
                  <a:lnTo>
                    <a:pt x="812876" y="670229"/>
                  </a:lnTo>
                  <a:lnTo>
                    <a:pt x="809599" y="668375"/>
                  </a:lnTo>
                  <a:lnTo>
                    <a:pt x="806780" y="672833"/>
                  </a:lnTo>
                  <a:lnTo>
                    <a:pt x="813790" y="676795"/>
                  </a:lnTo>
                  <a:lnTo>
                    <a:pt x="816152" y="672084"/>
                  </a:lnTo>
                  <a:close/>
                </a:path>
                <a:path w="4744085" h="755014">
                  <a:moveTo>
                    <a:pt x="834809" y="682625"/>
                  </a:moveTo>
                  <a:lnTo>
                    <a:pt x="831532" y="680770"/>
                  </a:lnTo>
                  <a:lnTo>
                    <a:pt x="828255" y="678916"/>
                  </a:lnTo>
                  <a:lnTo>
                    <a:pt x="825474" y="683399"/>
                  </a:lnTo>
                  <a:lnTo>
                    <a:pt x="832497" y="687362"/>
                  </a:lnTo>
                  <a:lnTo>
                    <a:pt x="834809" y="682625"/>
                  </a:lnTo>
                  <a:close/>
                </a:path>
                <a:path w="4744085" h="755014">
                  <a:moveTo>
                    <a:pt x="853706" y="692746"/>
                  </a:moveTo>
                  <a:lnTo>
                    <a:pt x="850392" y="690968"/>
                  </a:lnTo>
                  <a:lnTo>
                    <a:pt x="847077" y="689190"/>
                  </a:lnTo>
                  <a:lnTo>
                    <a:pt x="844346" y="693699"/>
                  </a:lnTo>
                  <a:lnTo>
                    <a:pt x="851446" y="697509"/>
                  </a:lnTo>
                  <a:lnTo>
                    <a:pt x="853706" y="692746"/>
                  </a:lnTo>
                  <a:close/>
                </a:path>
                <a:path w="4744085" h="755014">
                  <a:moveTo>
                    <a:pt x="872591" y="702881"/>
                  </a:moveTo>
                  <a:lnTo>
                    <a:pt x="869276" y="701103"/>
                  </a:lnTo>
                  <a:lnTo>
                    <a:pt x="865962" y="699325"/>
                  </a:lnTo>
                  <a:lnTo>
                    <a:pt x="863282" y="703859"/>
                  </a:lnTo>
                  <a:lnTo>
                    <a:pt x="870369" y="707669"/>
                  </a:lnTo>
                  <a:lnTo>
                    <a:pt x="872591" y="702881"/>
                  </a:lnTo>
                  <a:close/>
                </a:path>
                <a:path w="4744085" h="755014">
                  <a:moveTo>
                    <a:pt x="891679" y="712647"/>
                  </a:moveTo>
                  <a:lnTo>
                    <a:pt x="888326" y="710933"/>
                  </a:lnTo>
                  <a:lnTo>
                    <a:pt x="884974" y="709218"/>
                  </a:lnTo>
                  <a:lnTo>
                    <a:pt x="882332" y="713790"/>
                  </a:lnTo>
                  <a:lnTo>
                    <a:pt x="889520" y="717448"/>
                  </a:lnTo>
                  <a:lnTo>
                    <a:pt x="891679" y="712647"/>
                  </a:lnTo>
                  <a:close/>
                </a:path>
                <a:path w="4744085" h="755014">
                  <a:moveTo>
                    <a:pt x="910767" y="722376"/>
                  </a:moveTo>
                  <a:lnTo>
                    <a:pt x="907415" y="720661"/>
                  </a:lnTo>
                  <a:lnTo>
                    <a:pt x="904062" y="718947"/>
                  </a:lnTo>
                  <a:lnTo>
                    <a:pt x="901471" y="723544"/>
                  </a:lnTo>
                  <a:lnTo>
                    <a:pt x="908659" y="727202"/>
                  </a:lnTo>
                  <a:lnTo>
                    <a:pt x="910767" y="722376"/>
                  </a:lnTo>
                  <a:close/>
                </a:path>
                <a:path w="4744085" h="755014">
                  <a:moveTo>
                    <a:pt x="930059" y="731710"/>
                  </a:moveTo>
                  <a:lnTo>
                    <a:pt x="926668" y="730072"/>
                  </a:lnTo>
                  <a:lnTo>
                    <a:pt x="923277" y="728433"/>
                  </a:lnTo>
                  <a:lnTo>
                    <a:pt x="920737" y="733056"/>
                  </a:lnTo>
                  <a:lnTo>
                    <a:pt x="928001" y="736561"/>
                  </a:lnTo>
                  <a:lnTo>
                    <a:pt x="930059" y="731710"/>
                  </a:lnTo>
                  <a:close/>
                </a:path>
                <a:path w="4744085" h="755014">
                  <a:moveTo>
                    <a:pt x="949363" y="741019"/>
                  </a:moveTo>
                  <a:lnTo>
                    <a:pt x="945972" y="739381"/>
                  </a:lnTo>
                  <a:lnTo>
                    <a:pt x="942581" y="737743"/>
                  </a:lnTo>
                  <a:lnTo>
                    <a:pt x="940092" y="742391"/>
                  </a:lnTo>
                  <a:lnTo>
                    <a:pt x="947356" y="745883"/>
                  </a:lnTo>
                  <a:lnTo>
                    <a:pt x="949363" y="741019"/>
                  </a:lnTo>
                  <a:close/>
                </a:path>
                <a:path w="4744085" h="755014">
                  <a:moveTo>
                    <a:pt x="968857" y="749935"/>
                  </a:moveTo>
                  <a:lnTo>
                    <a:pt x="965428" y="748372"/>
                  </a:lnTo>
                  <a:lnTo>
                    <a:pt x="961999" y="746810"/>
                  </a:lnTo>
                  <a:lnTo>
                    <a:pt x="959573" y="751484"/>
                  </a:lnTo>
                  <a:lnTo>
                    <a:pt x="966901" y="754824"/>
                  </a:lnTo>
                  <a:lnTo>
                    <a:pt x="968857" y="749935"/>
                  </a:lnTo>
                  <a:close/>
                </a:path>
                <a:path w="4744085" h="755014">
                  <a:moveTo>
                    <a:pt x="4488231" y="145364"/>
                  </a:moveTo>
                  <a:lnTo>
                    <a:pt x="4484459" y="145059"/>
                  </a:lnTo>
                  <a:lnTo>
                    <a:pt x="4480674" y="144754"/>
                  </a:lnTo>
                  <a:lnTo>
                    <a:pt x="4480014" y="149987"/>
                  </a:lnTo>
                  <a:lnTo>
                    <a:pt x="4488027" y="150622"/>
                  </a:lnTo>
                  <a:lnTo>
                    <a:pt x="4488231" y="145364"/>
                  </a:lnTo>
                  <a:close/>
                </a:path>
                <a:path w="4744085" h="755014">
                  <a:moveTo>
                    <a:pt x="4509681" y="147332"/>
                  </a:moveTo>
                  <a:lnTo>
                    <a:pt x="4505909" y="146951"/>
                  </a:lnTo>
                  <a:lnTo>
                    <a:pt x="4502137" y="146583"/>
                  </a:lnTo>
                  <a:lnTo>
                    <a:pt x="4501413" y="151790"/>
                  </a:lnTo>
                  <a:lnTo>
                    <a:pt x="4509427" y="152590"/>
                  </a:lnTo>
                  <a:lnTo>
                    <a:pt x="4509681" y="147332"/>
                  </a:lnTo>
                  <a:close/>
                </a:path>
                <a:path w="4744085" h="755014">
                  <a:moveTo>
                    <a:pt x="4531118" y="149453"/>
                  </a:moveTo>
                  <a:lnTo>
                    <a:pt x="4527347" y="149072"/>
                  </a:lnTo>
                  <a:lnTo>
                    <a:pt x="4523575" y="148704"/>
                  </a:lnTo>
                  <a:lnTo>
                    <a:pt x="4522800" y="153911"/>
                  </a:lnTo>
                  <a:lnTo>
                    <a:pt x="4530814" y="154711"/>
                  </a:lnTo>
                  <a:lnTo>
                    <a:pt x="4531118" y="149453"/>
                  </a:lnTo>
                  <a:close/>
                </a:path>
                <a:path w="4744085" h="755014">
                  <a:moveTo>
                    <a:pt x="4552518" y="151815"/>
                  </a:moveTo>
                  <a:lnTo>
                    <a:pt x="4548759" y="151371"/>
                  </a:lnTo>
                  <a:lnTo>
                    <a:pt x="4545000" y="150926"/>
                  </a:lnTo>
                  <a:lnTo>
                    <a:pt x="4544174" y="156121"/>
                  </a:lnTo>
                  <a:lnTo>
                    <a:pt x="4552162" y="157073"/>
                  </a:lnTo>
                  <a:lnTo>
                    <a:pt x="4552518" y="151815"/>
                  </a:lnTo>
                  <a:close/>
                </a:path>
                <a:path w="4744085" h="755014">
                  <a:moveTo>
                    <a:pt x="4573905" y="154381"/>
                  </a:moveTo>
                  <a:lnTo>
                    <a:pt x="4570146" y="153936"/>
                  </a:lnTo>
                  <a:lnTo>
                    <a:pt x="4566386" y="153492"/>
                  </a:lnTo>
                  <a:lnTo>
                    <a:pt x="4565510" y="158686"/>
                  </a:lnTo>
                  <a:lnTo>
                    <a:pt x="4573498" y="159639"/>
                  </a:lnTo>
                  <a:lnTo>
                    <a:pt x="4573905" y="154381"/>
                  </a:lnTo>
                  <a:close/>
                </a:path>
                <a:path w="4744085" h="755014">
                  <a:moveTo>
                    <a:pt x="4595279" y="157149"/>
                  </a:moveTo>
                  <a:lnTo>
                    <a:pt x="4591520" y="156629"/>
                  </a:lnTo>
                  <a:lnTo>
                    <a:pt x="4587760" y="156108"/>
                  </a:lnTo>
                  <a:lnTo>
                    <a:pt x="4586846" y="161290"/>
                  </a:lnTo>
                  <a:lnTo>
                    <a:pt x="4594809" y="162407"/>
                  </a:lnTo>
                  <a:lnTo>
                    <a:pt x="4595279" y="157149"/>
                  </a:lnTo>
                  <a:close/>
                </a:path>
                <a:path w="4744085" h="755014">
                  <a:moveTo>
                    <a:pt x="4616602" y="160134"/>
                  </a:moveTo>
                  <a:lnTo>
                    <a:pt x="4612843" y="159613"/>
                  </a:lnTo>
                  <a:lnTo>
                    <a:pt x="4609084" y="159092"/>
                  </a:lnTo>
                  <a:lnTo>
                    <a:pt x="4608119" y="164261"/>
                  </a:lnTo>
                  <a:lnTo>
                    <a:pt x="4616081" y="165379"/>
                  </a:lnTo>
                  <a:lnTo>
                    <a:pt x="4616602" y="160134"/>
                  </a:lnTo>
                  <a:close/>
                </a:path>
                <a:path w="4744085" h="755014">
                  <a:moveTo>
                    <a:pt x="4637913" y="163296"/>
                  </a:moveTo>
                  <a:lnTo>
                    <a:pt x="4634166" y="162699"/>
                  </a:lnTo>
                  <a:lnTo>
                    <a:pt x="4630420" y="162102"/>
                  </a:lnTo>
                  <a:lnTo>
                    <a:pt x="4629404" y="167271"/>
                  </a:lnTo>
                  <a:lnTo>
                    <a:pt x="4637354" y="168541"/>
                  </a:lnTo>
                  <a:lnTo>
                    <a:pt x="4637913" y="163296"/>
                  </a:lnTo>
                  <a:close/>
                </a:path>
                <a:path w="4744085" h="755014">
                  <a:moveTo>
                    <a:pt x="4659173" y="166700"/>
                  </a:moveTo>
                  <a:lnTo>
                    <a:pt x="4655426" y="166103"/>
                  </a:lnTo>
                  <a:lnTo>
                    <a:pt x="4651680" y="165506"/>
                  </a:lnTo>
                  <a:lnTo>
                    <a:pt x="4650613" y="170662"/>
                  </a:lnTo>
                  <a:lnTo>
                    <a:pt x="4658563" y="171932"/>
                  </a:lnTo>
                  <a:lnTo>
                    <a:pt x="4659173" y="166700"/>
                  </a:lnTo>
                  <a:close/>
                </a:path>
                <a:path w="4744085" h="755014">
                  <a:moveTo>
                    <a:pt x="4680420" y="170256"/>
                  </a:moveTo>
                  <a:lnTo>
                    <a:pt x="4676686" y="169583"/>
                  </a:lnTo>
                  <a:lnTo>
                    <a:pt x="4672952" y="168910"/>
                  </a:lnTo>
                  <a:lnTo>
                    <a:pt x="4671834" y="174053"/>
                  </a:lnTo>
                  <a:lnTo>
                    <a:pt x="4679759" y="175488"/>
                  </a:lnTo>
                  <a:lnTo>
                    <a:pt x="4680420" y="170256"/>
                  </a:lnTo>
                  <a:close/>
                </a:path>
                <a:path w="4744085" h="755014">
                  <a:moveTo>
                    <a:pt x="4701616" y="174078"/>
                  </a:moveTo>
                  <a:lnTo>
                    <a:pt x="4697882" y="173405"/>
                  </a:lnTo>
                  <a:lnTo>
                    <a:pt x="4694148" y="172732"/>
                  </a:lnTo>
                  <a:lnTo>
                    <a:pt x="4692980" y="177876"/>
                  </a:lnTo>
                  <a:lnTo>
                    <a:pt x="4700905" y="179298"/>
                  </a:lnTo>
                  <a:lnTo>
                    <a:pt x="4701616" y="174078"/>
                  </a:lnTo>
                  <a:close/>
                </a:path>
                <a:path w="4744085" h="755014">
                  <a:moveTo>
                    <a:pt x="4722787" y="177990"/>
                  </a:moveTo>
                  <a:lnTo>
                    <a:pt x="4719066" y="177241"/>
                  </a:lnTo>
                  <a:lnTo>
                    <a:pt x="4715345" y="176555"/>
                  </a:lnTo>
                  <a:lnTo>
                    <a:pt x="4714125" y="181686"/>
                  </a:lnTo>
                  <a:lnTo>
                    <a:pt x="4718075" y="182410"/>
                  </a:lnTo>
                  <a:lnTo>
                    <a:pt x="4722025" y="183210"/>
                  </a:lnTo>
                  <a:lnTo>
                    <a:pt x="4722787" y="177990"/>
                  </a:lnTo>
                  <a:close/>
                </a:path>
                <a:path w="4744085" h="755014">
                  <a:moveTo>
                    <a:pt x="4743907" y="182232"/>
                  </a:moveTo>
                  <a:lnTo>
                    <a:pt x="4740186" y="181483"/>
                  </a:lnTo>
                  <a:lnTo>
                    <a:pt x="4736465" y="180733"/>
                  </a:lnTo>
                  <a:lnTo>
                    <a:pt x="4735207" y="185851"/>
                  </a:lnTo>
                  <a:lnTo>
                    <a:pt x="4743094" y="187439"/>
                  </a:lnTo>
                  <a:lnTo>
                    <a:pt x="4743907" y="182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 descr=""/>
            <p:cNvSpPr/>
            <p:nvPr/>
          </p:nvSpPr>
          <p:spPr>
            <a:xfrm>
              <a:off x="1765706" y="6077940"/>
              <a:ext cx="545465" cy="149860"/>
            </a:xfrm>
            <a:custGeom>
              <a:avLst/>
              <a:gdLst/>
              <a:ahLst/>
              <a:cxnLst/>
              <a:rect l="l" t="t" r="r" b="b"/>
              <a:pathLst>
                <a:path w="545464" h="149860">
                  <a:moveTo>
                    <a:pt x="9283" y="3124"/>
                  </a:moveTo>
                  <a:lnTo>
                    <a:pt x="5854" y="1562"/>
                  </a:lnTo>
                  <a:lnTo>
                    <a:pt x="2425" y="0"/>
                  </a:lnTo>
                  <a:lnTo>
                    <a:pt x="0" y="4673"/>
                  </a:lnTo>
                  <a:lnTo>
                    <a:pt x="7327" y="8013"/>
                  </a:lnTo>
                  <a:lnTo>
                    <a:pt x="9283" y="3124"/>
                  </a:lnTo>
                  <a:close/>
                </a:path>
                <a:path w="545464" h="149860">
                  <a:moveTo>
                    <a:pt x="28778" y="11988"/>
                  </a:moveTo>
                  <a:lnTo>
                    <a:pt x="25349" y="10426"/>
                  </a:lnTo>
                  <a:lnTo>
                    <a:pt x="21920" y="8864"/>
                  </a:lnTo>
                  <a:lnTo>
                    <a:pt x="19545" y="13563"/>
                  </a:lnTo>
                  <a:lnTo>
                    <a:pt x="26885" y="16903"/>
                  </a:lnTo>
                  <a:lnTo>
                    <a:pt x="28778" y="11988"/>
                  </a:lnTo>
                  <a:close/>
                </a:path>
                <a:path w="545464" h="149860">
                  <a:moveTo>
                    <a:pt x="48475" y="20447"/>
                  </a:moveTo>
                  <a:lnTo>
                    <a:pt x="45008" y="18961"/>
                  </a:lnTo>
                  <a:lnTo>
                    <a:pt x="41541" y="17475"/>
                  </a:lnTo>
                  <a:lnTo>
                    <a:pt x="39230" y="22212"/>
                  </a:lnTo>
                  <a:lnTo>
                    <a:pt x="46634" y="25374"/>
                  </a:lnTo>
                  <a:lnTo>
                    <a:pt x="48475" y="20447"/>
                  </a:lnTo>
                  <a:close/>
                </a:path>
                <a:path w="545464" h="149860">
                  <a:moveTo>
                    <a:pt x="68186" y="28867"/>
                  </a:moveTo>
                  <a:lnTo>
                    <a:pt x="64719" y="27381"/>
                  </a:lnTo>
                  <a:lnTo>
                    <a:pt x="61252" y="25895"/>
                  </a:lnTo>
                  <a:lnTo>
                    <a:pt x="58991" y="30657"/>
                  </a:lnTo>
                  <a:lnTo>
                    <a:pt x="66395" y="33820"/>
                  </a:lnTo>
                  <a:lnTo>
                    <a:pt x="68186" y="28867"/>
                  </a:lnTo>
                  <a:close/>
                </a:path>
                <a:path w="545464" h="149860">
                  <a:moveTo>
                    <a:pt x="88061" y="36817"/>
                  </a:moveTo>
                  <a:lnTo>
                    <a:pt x="84569" y="35420"/>
                  </a:lnTo>
                  <a:lnTo>
                    <a:pt x="81076" y="34023"/>
                  </a:lnTo>
                  <a:lnTo>
                    <a:pt x="78867" y="38811"/>
                  </a:lnTo>
                  <a:lnTo>
                    <a:pt x="86347" y="41795"/>
                  </a:lnTo>
                  <a:lnTo>
                    <a:pt x="88061" y="36817"/>
                  </a:lnTo>
                  <a:close/>
                </a:path>
                <a:path w="545464" h="149860">
                  <a:moveTo>
                    <a:pt x="107975" y="44742"/>
                  </a:moveTo>
                  <a:lnTo>
                    <a:pt x="104470" y="43383"/>
                  </a:lnTo>
                  <a:lnTo>
                    <a:pt x="100977" y="41986"/>
                  </a:lnTo>
                  <a:lnTo>
                    <a:pt x="98831" y="46786"/>
                  </a:lnTo>
                  <a:lnTo>
                    <a:pt x="102565" y="48285"/>
                  </a:lnTo>
                  <a:lnTo>
                    <a:pt x="106324" y="49745"/>
                  </a:lnTo>
                  <a:lnTo>
                    <a:pt x="107975" y="44742"/>
                  </a:lnTo>
                  <a:close/>
                </a:path>
                <a:path w="545464" h="149860">
                  <a:moveTo>
                    <a:pt x="128054" y="52235"/>
                  </a:moveTo>
                  <a:lnTo>
                    <a:pt x="124523" y="50914"/>
                  </a:lnTo>
                  <a:lnTo>
                    <a:pt x="120992" y="49593"/>
                  </a:lnTo>
                  <a:lnTo>
                    <a:pt x="118910" y="54432"/>
                  </a:lnTo>
                  <a:lnTo>
                    <a:pt x="126453" y="57251"/>
                  </a:lnTo>
                  <a:lnTo>
                    <a:pt x="128054" y="52235"/>
                  </a:lnTo>
                  <a:close/>
                </a:path>
                <a:path w="545464" h="149860">
                  <a:moveTo>
                    <a:pt x="148170" y="59601"/>
                  </a:moveTo>
                  <a:lnTo>
                    <a:pt x="144614" y="58369"/>
                  </a:lnTo>
                  <a:lnTo>
                    <a:pt x="141071" y="57099"/>
                  </a:lnTo>
                  <a:lnTo>
                    <a:pt x="139039" y="61963"/>
                  </a:lnTo>
                  <a:lnTo>
                    <a:pt x="142836" y="63322"/>
                  </a:lnTo>
                  <a:lnTo>
                    <a:pt x="146646" y="64643"/>
                  </a:lnTo>
                  <a:lnTo>
                    <a:pt x="148170" y="59601"/>
                  </a:lnTo>
                  <a:close/>
                </a:path>
                <a:path w="545464" h="149860">
                  <a:moveTo>
                    <a:pt x="168414" y="66624"/>
                  </a:moveTo>
                  <a:lnTo>
                    <a:pt x="164858" y="65392"/>
                  </a:lnTo>
                  <a:lnTo>
                    <a:pt x="161302" y="64160"/>
                  </a:lnTo>
                  <a:lnTo>
                    <a:pt x="159334" y="69049"/>
                  </a:lnTo>
                  <a:lnTo>
                    <a:pt x="166954" y="71691"/>
                  </a:lnTo>
                  <a:lnTo>
                    <a:pt x="168414" y="66624"/>
                  </a:lnTo>
                  <a:close/>
                </a:path>
                <a:path w="545464" h="149860">
                  <a:moveTo>
                    <a:pt x="188722" y="73431"/>
                  </a:moveTo>
                  <a:lnTo>
                    <a:pt x="185140" y="72288"/>
                  </a:lnTo>
                  <a:lnTo>
                    <a:pt x="181559" y="71145"/>
                  </a:lnTo>
                  <a:lnTo>
                    <a:pt x="179654" y="76060"/>
                  </a:lnTo>
                  <a:lnTo>
                    <a:pt x="187325" y="78511"/>
                  </a:lnTo>
                  <a:lnTo>
                    <a:pt x="188722" y="73431"/>
                  </a:lnTo>
                  <a:close/>
                </a:path>
                <a:path w="545464" h="149860">
                  <a:moveTo>
                    <a:pt x="209130" y="79959"/>
                  </a:moveTo>
                  <a:lnTo>
                    <a:pt x="205549" y="78816"/>
                  </a:lnTo>
                  <a:lnTo>
                    <a:pt x="201968" y="77673"/>
                  </a:lnTo>
                  <a:lnTo>
                    <a:pt x="200126" y="82613"/>
                  </a:lnTo>
                  <a:lnTo>
                    <a:pt x="207810" y="85064"/>
                  </a:lnTo>
                  <a:lnTo>
                    <a:pt x="209130" y="79959"/>
                  </a:lnTo>
                  <a:close/>
                </a:path>
                <a:path w="545464" h="149860">
                  <a:moveTo>
                    <a:pt x="229616" y="86182"/>
                  </a:moveTo>
                  <a:lnTo>
                    <a:pt x="226009" y="85128"/>
                  </a:lnTo>
                  <a:lnTo>
                    <a:pt x="222402" y="84074"/>
                  </a:lnTo>
                  <a:lnTo>
                    <a:pt x="220624" y="89039"/>
                  </a:lnTo>
                  <a:lnTo>
                    <a:pt x="228358" y="91300"/>
                  </a:lnTo>
                  <a:lnTo>
                    <a:pt x="229616" y="86182"/>
                  </a:lnTo>
                  <a:close/>
                </a:path>
                <a:path w="545464" h="149860">
                  <a:moveTo>
                    <a:pt x="250190" y="92214"/>
                  </a:moveTo>
                  <a:lnTo>
                    <a:pt x="246570" y="91160"/>
                  </a:lnTo>
                  <a:lnTo>
                    <a:pt x="242951" y="90106"/>
                  </a:lnTo>
                  <a:lnTo>
                    <a:pt x="241261" y="95084"/>
                  </a:lnTo>
                  <a:lnTo>
                    <a:pt x="248996" y="97358"/>
                  </a:lnTo>
                  <a:lnTo>
                    <a:pt x="250190" y="92214"/>
                  </a:lnTo>
                  <a:close/>
                </a:path>
                <a:path w="545464" h="149860">
                  <a:moveTo>
                    <a:pt x="270852" y="97828"/>
                  </a:moveTo>
                  <a:lnTo>
                    <a:pt x="267220" y="96862"/>
                  </a:lnTo>
                  <a:lnTo>
                    <a:pt x="263575" y="95897"/>
                  </a:lnTo>
                  <a:lnTo>
                    <a:pt x="261950" y="100901"/>
                  </a:lnTo>
                  <a:lnTo>
                    <a:pt x="269735" y="102984"/>
                  </a:lnTo>
                  <a:lnTo>
                    <a:pt x="270852" y="97828"/>
                  </a:lnTo>
                  <a:close/>
                </a:path>
                <a:path w="545464" h="149860">
                  <a:moveTo>
                    <a:pt x="291553" y="103339"/>
                  </a:moveTo>
                  <a:lnTo>
                    <a:pt x="287921" y="102374"/>
                  </a:lnTo>
                  <a:lnTo>
                    <a:pt x="284276" y="101409"/>
                  </a:lnTo>
                  <a:lnTo>
                    <a:pt x="282727" y="106438"/>
                  </a:lnTo>
                  <a:lnTo>
                    <a:pt x="290512" y="108508"/>
                  </a:lnTo>
                  <a:lnTo>
                    <a:pt x="291553" y="103339"/>
                  </a:lnTo>
                  <a:close/>
                </a:path>
                <a:path w="545464" h="149860">
                  <a:moveTo>
                    <a:pt x="312394" y="108331"/>
                  </a:moveTo>
                  <a:lnTo>
                    <a:pt x="308737" y="107454"/>
                  </a:lnTo>
                  <a:lnTo>
                    <a:pt x="305079" y="106578"/>
                  </a:lnTo>
                  <a:lnTo>
                    <a:pt x="303593" y="111633"/>
                  </a:lnTo>
                  <a:lnTo>
                    <a:pt x="311429" y="113512"/>
                  </a:lnTo>
                  <a:lnTo>
                    <a:pt x="312394" y="108331"/>
                  </a:lnTo>
                  <a:close/>
                </a:path>
                <a:path w="545464" h="149860">
                  <a:moveTo>
                    <a:pt x="333260" y="113195"/>
                  </a:moveTo>
                  <a:lnTo>
                    <a:pt x="329577" y="112407"/>
                  </a:lnTo>
                  <a:lnTo>
                    <a:pt x="325894" y="111607"/>
                  </a:lnTo>
                  <a:lnTo>
                    <a:pt x="324485" y="116687"/>
                  </a:lnTo>
                  <a:lnTo>
                    <a:pt x="332359" y="118389"/>
                  </a:lnTo>
                  <a:lnTo>
                    <a:pt x="333260" y="113195"/>
                  </a:lnTo>
                  <a:close/>
                </a:path>
                <a:path w="545464" h="149860">
                  <a:moveTo>
                    <a:pt x="354203" y="117678"/>
                  </a:moveTo>
                  <a:lnTo>
                    <a:pt x="350520" y="116890"/>
                  </a:lnTo>
                  <a:lnTo>
                    <a:pt x="346837" y="116103"/>
                  </a:lnTo>
                  <a:lnTo>
                    <a:pt x="345490" y="121196"/>
                  </a:lnTo>
                  <a:lnTo>
                    <a:pt x="353377" y="122885"/>
                  </a:lnTo>
                  <a:lnTo>
                    <a:pt x="354203" y="117678"/>
                  </a:lnTo>
                  <a:close/>
                </a:path>
                <a:path w="545464" h="149860">
                  <a:moveTo>
                    <a:pt x="375196" y="121881"/>
                  </a:moveTo>
                  <a:lnTo>
                    <a:pt x="371500" y="121183"/>
                  </a:lnTo>
                  <a:lnTo>
                    <a:pt x="367804" y="120484"/>
                  </a:lnTo>
                  <a:lnTo>
                    <a:pt x="366534" y="125603"/>
                  </a:lnTo>
                  <a:lnTo>
                    <a:pt x="374446" y="127088"/>
                  </a:lnTo>
                  <a:lnTo>
                    <a:pt x="375196" y="121881"/>
                  </a:lnTo>
                  <a:close/>
                </a:path>
                <a:path w="545464" h="149860">
                  <a:moveTo>
                    <a:pt x="396252" y="125844"/>
                  </a:moveTo>
                  <a:lnTo>
                    <a:pt x="392557" y="125145"/>
                  </a:lnTo>
                  <a:lnTo>
                    <a:pt x="388861" y="124447"/>
                  </a:lnTo>
                  <a:lnTo>
                    <a:pt x="387667" y="129578"/>
                  </a:lnTo>
                  <a:lnTo>
                    <a:pt x="395579" y="131076"/>
                  </a:lnTo>
                  <a:lnTo>
                    <a:pt x="396252" y="125844"/>
                  </a:lnTo>
                  <a:close/>
                </a:path>
                <a:path w="545464" h="149860">
                  <a:moveTo>
                    <a:pt x="417385" y="129374"/>
                  </a:moveTo>
                  <a:lnTo>
                    <a:pt x="413664" y="128765"/>
                  </a:lnTo>
                  <a:lnTo>
                    <a:pt x="409943" y="128155"/>
                  </a:lnTo>
                  <a:lnTo>
                    <a:pt x="408825" y="133311"/>
                  </a:lnTo>
                  <a:lnTo>
                    <a:pt x="416788" y="134607"/>
                  </a:lnTo>
                  <a:lnTo>
                    <a:pt x="417385" y="129374"/>
                  </a:lnTo>
                  <a:close/>
                </a:path>
                <a:path w="545464" h="149860">
                  <a:moveTo>
                    <a:pt x="438543" y="132727"/>
                  </a:moveTo>
                  <a:lnTo>
                    <a:pt x="434809" y="132207"/>
                  </a:lnTo>
                  <a:lnTo>
                    <a:pt x="431088" y="131597"/>
                  </a:lnTo>
                  <a:lnTo>
                    <a:pt x="430047" y="136766"/>
                  </a:lnTo>
                  <a:lnTo>
                    <a:pt x="434022" y="137414"/>
                  </a:lnTo>
                  <a:lnTo>
                    <a:pt x="438023" y="137972"/>
                  </a:lnTo>
                  <a:lnTo>
                    <a:pt x="438543" y="132727"/>
                  </a:lnTo>
                  <a:close/>
                </a:path>
                <a:path w="545464" h="149860">
                  <a:moveTo>
                    <a:pt x="459765" y="135636"/>
                  </a:moveTo>
                  <a:lnTo>
                    <a:pt x="456031" y="135128"/>
                  </a:lnTo>
                  <a:lnTo>
                    <a:pt x="452297" y="134620"/>
                  </a:lnTo>
                  <a:lnTo>
                    <a:pt x="451332" y="139788"/>
                  </a:lnTo>
                  <a:lnTo>
                    <a:pt x="459320" y="140893"/>
                  </a:lnTo>
                  <a:lnTo>
                    <a:pt x="459765" y="135636"/>
                  </a:lnTo>
                  <a:close/>
                </a:path>
                <a:path w="545464" h="149860">
                  <a:moveTo>
                    <a:pt x="481025" y="138303"/>
                  </a:moveTo>
                  <a:lnTo>
                    <a:pt x="477278" y="137883"/>
                  </a:lnTo>
                  <a:lnTo>
                    <a:pt x="473532" y="137464"/>
                  </a:lnTo>
                  <a:lnTo>
                    <a:pt x="472643" y="142659"/>
                  </a:lnTo>
                  <a:lnTo>
                    <a:pt x="480656" y="143560"/>
                  </a:lnTo>
                  <a:lnTo>
                    <a:pt x="481025" y="138303"/>
                  </a:lnTo>
                  <a:close/>
                </a:path>
                <a:path w="545464" h="149860">
                  <a:moveTo>
                    <a:pt x="502310" y="140690"/>
                  </a:moveTo>
                  <a:lnTo>
                    <a:pt x="498563" y="140271"/>
                  </a:lnTo>
                  <a:lnTo>
                    <a:pt x="494817" y="139852"/>
                  </a:lnTo>
                  <a:lnTo>
                    <a:pt x="494004" y="145059"/>
                  </a:lnTo>
                  <a:lnTo>
                    <a:pt x="502018" y="145961"/>
                  </a:lnTo>
                  <a:lnTo>
                    <a:pt x="502310" y="140690"/>
                  </a:lnTo>
                  <a:close/>
                </a:path>
                <a:path w="545464" h="149860">
                  <a:moveTo>
                    <a:pt x="523621" y="142659"/>
                  </a:moveTo>
                  <a:lnTo>
                    <a:pt x="519874" y="142328"/>
                  </a:lnTo>
                  <a:lnTo>
                    <a:pt x="516128" y="141998"/>
                  </a:lnTo>
                  <a:lnTo>
                    <a:pt x="515391" y="147218"/>
                  </a:lnTo>
                  <a:lnTo>
                    <a:pt x="523417" y="147916"/>
                  </a:lnTo>
                  <a:lnTo>
                    <a:pt x="523621" y="142659"/>
                  </a:lnTo>
                  <a:close/>
                </a:path>
                <a:path w="545464" h="149860">
                  <a:moveTo>
                    <a:pt x="544982" y="144437"/>
                  </a:moveTo>
                  <a:lnTo>
                    <a:pt x="541223" y="144195"/>
                  </a:lnTo>
                  <a:lnTo>
                    <a:pt x="537476" y="143878"/>
                  </a:lnTo>
                  <a:lnTo>
                    <a:pt x="536816" y="149110"/>
                  </a:lnTo>
                  <a:lnTo>
                    <a:pt x="540829" y="149440"/>
                  </a:lnTo>
                  <a:lnTo>
                    <a:pt x="544855" y="149694"/>
                  </a:lnTo>
                  <a:lnTo>
                    <a:pt x="544982" y="1444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 descr=""/>
            <p:cNvSpPr/>
            <p:nvPr/>
          </p:nvSpPr>
          <p:spPr>
            <a:xfrm>
              <a:off x="2323965" y="6226950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30" h="0">
                  <a:moveTo>
                    <a:pt x="0" y="0"/>
                  </a:moveTo>
                  <a:lnTo>
                    <a:pt x="201380" y="0"/>
                  </a:lnTo>
                </a:path>
              </a:pathLst>
            </a:custGeom>
            <a:ln w="916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 descr=""/>
            <p:cNvSpPr/>
            <p:nvPr/>
          </p:nvSpPr>
          <p:spPr>
            <a:xfrm>
              <a:off x="2538564" y="5724943"/>
              <a:ext cx="1419860" cy="502284"/>
            </a:xfrm>
            <a:custGeom>
              <a:avLst/>
              <a:gdLst/>
              <a:ahLst/>
              <a:cxnLst/>
              <a:rect l="l" t="t" r="r" b="b"/>
              <a:pathLst>
                <a:path w="1419860" h="502285">
                  <a:moveTo>
                    <a:pt x="8204" y="501065"/>
                  </a:moveTo>
                  <a:lnTo>
                    <a:pt x="7518" y="495846"/>
                  </a:lnTo>
                  <a:lnTo>
                    <a:pt x="3759" y="496125"/>
                  </a:lnTo>
                  <a:lnTo>
                    <a:pt x="0" y="496404"/>
                  </a:lnTo>
                  <a:lnTo>
                    <a:pt x="165" y="501675"/>
                  </a:lnTo>
                  <a:lnTo>
                    <a:pt x="8204" y="501065"/>
                  </a:lnTo>
                  <a:close/>
                </a:path>
                <a:path w="1419860" h="502285">
                  <a:moveTo>
                    <a:pt x="29603" y="499046"/>
                  </a:moveTo>
                  <a:lnTo>
                    <a:pt x="28841" y="493839"/>
                  </a:lnTo>
                  <a:lnTo>
                    <a:pt x="25095" y="494195"/>
                  </a:lnTo>
                  <a:lnTo>
                    <a:pt x="21348" y="494550"/>
                  </a:lnTo>
                  <a:lnTo>
                    <a:pt x="21577" y="499821"/>
                  </a:lnTo>
                  <a:lnTo>
                    <a:pt x="29603" y="499046"/>
                  </a:lnTo>
                  <a:close/>
                </a:path>
                <a:path w="1419860" h="502285">
                  <a:moveTo>
                    <a:pt x="50990" y="496836"/>
                  </a:moveTo>
                  <a:lnTo>
                    <a:pt x="50152" y="491642"/>
                  </a:lnTo>
                  <a:lnTo>
                    <a:pt x="46418" y="492074"/>
                  </a:lnTo>
                  <a:lnTo>
                    <a:pt x="42672" y="492506"/>
                  </a:lnTo>
                  <a:lnTo>
                    <a:pt x="42989" y="497776"/>
                  </a:lnTo>
                  <a:lnTo>
                    <a:pt x="50990" y="496836"/>
                  </a:lnTo>
                  <a:close/>
                </a:path>
                <a:path w="1419860" h="502285">
                  <a:moveTo>
                    <a:pt x="72326" y="494360"/>
                  </a:moveTo>
                  <a:lnTo>
                    <a:pt x="71437" y="489165"/>
                  </a:lnTo>
                  <a:lnTo>
                    <a:pt x="67691" y="489597"/>
                  </a:lnTo>
                  <a:lnTo>
                    <a:pt x="63944" y="490029"/>
                  </a:lnTo>
                  <a:lnTo>
                    <a:pt x="64325" y="495287"/>
                  </a:lnTo>
                  <a:lnTo>
                    <a:pt x="72326" y="494360"/>
                  </a:lnTo>
                  <a:close/>
                </a:path>
                <a:path w="1419860" h="502285">
                  <a:moveTo>
                    <a:pt x="93637" y="491540"/>
                  </a:moveTo>
                  <a:lnTo>
                    <a:pt x="92671" y="486359"/>
                  </a:lnTo>
                  <a:lnTo>
                    <a:pt x="88938" y="486867"/>
                  </a:lnTo>
                  <a:lnTo>
                    <a:pt x="85204" y="487375"/>
                  </a:lnTo>
                  <a:lnTo>
                    <a:pt x="85648" y="492633"/>
                  </a:lnTo>
                  <a:lnTo>
                    <a:pt x="93637" y="491540"/>
                  </a:lnTo>
                  <a:close/>
                </a:path>
                <a:path w="1419860" h="502285">
                  <a:moveTo>
                    <a:pt x="114922" y="488530"/>
                  </a:moveTo>
                  <a:lnTo>
                    <a:pt x="113893" y="483362"/>
                  </a:lnTo>
                  <a:lnTo>
                    <a:pt x="110172" y="483946"/>
                  </a:lnTo>
                  <a:lnTo>
                    <a:pt x="106438" y="484454"/>
                  </a:lnTo>
                  <a:lnTo>
                    <a:pt x="106946" y="489699"/>
                  </a:lnTo>
                  <a:lnTo>
                    <a:pt x="110934" y="489153"/>
                  </a:lnTo>
                  <a:lnTo>
                    <a:pt x="114922" y="488530"/>
                  </a:lnTo>
                  <a:close/>
                </a:path>
                <a:path w="1419860" h="502285">
                  <a:moveTo>
                    <a:pt x="136156" y="485190"/>
                  </a:moveTo>
                  <a:lnTo>
                    <a:pt x="135064" y="480034"/>
                  </a:lnTo>
                  <a:lnTo>
                    <a:pt x="131343" y="480618"/>
                  </a:lnTo>
                  <a:lnTo>
                    <a:pt x="127622" y="481203"/>
                  </a:lnTo>
                  <a:lnTo>
                    <a:pt x="128193" y="486435"/>
                  </a:lnTo>
                  <a:lnTo>
                    <a:pt x="136156" y="485190"/>
                  </a:lnTo>
                  <a:close/>
                </a:path>
                <a:path w="1419860" h="502285">
                  <a:moveTo>
                    <a:pt x="157340" y="481622"/>
                  </a:moveTo>
                  <a:lnTo>
                    <a:pt x="156184" y="476478"/>
                  </a:lnTo>
                  <a:lnTo>
                    <a:pt x="152476" y="477139"/>
                  </a:lnTo>
                  <a:lnTo>
                    <a:pt x="148767" y="477786"/>
                  </a:lnTo>
                  <a:lnTo>
                    <a:pt x="149402" y="483031"/>
                  </a:lnTo>
                  <a:lnTo>
                    <a:pt x="157340" y="481622"/>
                  </a:lnTo>
                  <a:close/>
                </a:path>
                <a:path w="1419860" h="502285">
                  <a:moveTo>
                    <a:pt x="178498" y="477875"/>
                  </a:moveTo>
                  <a:lnTo>
                    <a:pt x="177292" y="472744"/>
                  </a:lnTo>
                  <a:lnTo>
                    <a:pt x="173583" y="473405"/>
                  </a:lnTo>
                  <a:lnTo>
                    <a:pt x="169875" y="474052"/>
                  </a:lnTo>
                  <a:lnTo>
                    <a:pt x="170573" y="479285"/>
                  </a:lnTo>
                  <a:lnTo>
                    <a:pt x="178498" y="477875"/>
                  </a:lnTo>
                  <a:close/>
                </a:path>
                <a:path w="1419860" h="502285">
                  <a:moveTo>
                    <a:pt x="199593" y="473760"/>
                  </a:moveTo>
                  <a:lnTo>
                    <a:pt x="198323" y="468642"/>
                  </a:lnTo>
                  <a:lnTo>
                    <a:pt x="194627" y="469366"/>
                  </a:lnTo>
                  <a:lnTo>
                    <a:pt x="190931" y="470090"/>
                  </a:lnTo>
                  <a:lnTo>
                    <a:pt x="191681" y="475297"/>
                  </a:lnTo>
                  <a:lnTo>
                    <a:pt x="199593" y="473760"/>
                  </a:lnTo>
                  <a:close/>
                </a:path>
                <a:path w="1419860" h="502285">
                  <a:moveTo>
                    <a:pt x="220649" y="469480"/>
                  </a:moveTo>
                  <a:lnTo>
                    <a:pt x="219329" y="464375"/>
                  </a:lnTo>
                  <a:lnTo>
                    <a:pt x="215646" y="465162"/>
                  </a:lnTo>
                  <a:lnTo>
                    <a:pt x="211963" y="465950"/>
                  </a:lnTo>
                  <a:lnTo>
                    <a:pt x="212775" y="471157"/>
                  </a:lnTo>
                  <a:lnTo>
                    <a:pt x="220649" y="469480"/>
                  </a:lnTo>
                  <a:close/>
                </a:path>
                <a:path w="1419860" h="502285">
                  <a:moveTo>
                    <a:pt x="241668" y="464997"/>
                  </a:moveTo>
                  <a:lnTo>
                    <a:pt x="240284" y="459905"/>
                  </a:lnTo>
                  <a:lnTo>
                    <a:pt x="236601" y="460692"/>
                  </a:lnTo>
                  <a:lnTo>
                    <a:pt x="232918" y="461479"/>
                  </a:lnTo>
                  <a:lnTo>
                    <a:pt x="233781" y="466674"/>
                  </a:lnTo>
                  <a:lnTo>
                    <a:pt x="241668" y="464997"/>
                  </a:lnTo>
                  <a:close/>
                </a:path>
                <a:path w="1419860" h="502285">
                  <a:moveTo>
                    <a:pt x="262610" y="460197"/>
                  </a:moveTo>
                  <a:lnTo>
                    <a:pt x="261175" y="455129"/>
                  </a:lnTo>
                  <a:lnTo>
                    <a:pt x="257505" y="455980"/>
                  </a:lnTo>
                  <a:lnTo>
                    <a:pt x="253834" y="456831"/>
                  </a:lnTo>
                  <a:lnTo>
                    <a:pt x="254762" y="462013"/>
                  </a:lnTo>
                  <a:lnTo>
                    <a:pt x="262610" y="460197"/>
                  </a:lnTo>
                  <a:close/>
                </a:path>
                <a:path w="1419860" h="502285">
                  <a:moveTo>
                    <a:pt x="283527" y="455256"/>
                  </a:moveTo>
                  <a:lnTo>
                    <a:pt x="282041" y="450215"/>
                  </a:lnTo>
                  <a:lnTo>
                    <a:pt x="278384" y="451116"/>
                  </a:lnTo>
                  <a:lnTo>
                    <a:pt x="274726" y="452005"/>
                  </a:lnTo>
                  <a:lnTo>
                    <a:pt x="275704" y="457187"/>
                  </a:lnTo>
                  <a:lnTo>
                    <a:pt x="279615" y="456234"/>
                  </a:lnTo>
                  <a:lnTo>
                    <a:pt x="283527" y="455256"/>
                  </a:lnTo>
                  <a:close/>
                </a:path>
                <a:path w="1419860" h="502285">
                  <a:moveTo>
                    <a:pt x="304380" y="450088"/>
                  </a:moveTo>
                  <a:lnTo>
                    <a:pt x="302844" y="445046"/>
                  </a:lnTo>
                  <a:lnTo>
                    <a:pt x="299186" y="445960"/>
                  </a:lnTo>
                  <a:lnTo>
                    <a:pt x="295529" y="446874"/>
                  </a:lnTo>
                  <a:lnTo>
                    <a:pt x="296557" y="452031"/>
                  </a:lnTo>
                  <a:lnTo>
                    <a:pt x="304380" y="450088"/>
                  </a:lnTo>
                  <a:close/>
                </a:path>
                <a:path w="1419860" h="502285">
                  <a:moveTo>
                    <a:pt x="325158" y="444703"/>
                  </a:moveTo>
                  <a:lnTo>
                    <a:pt x="323583" y="439674"/>
                  </a:lnTo>
                  <a:lnTo>
                    <a:pt x="319938" y="440639"/>
                  </a:lnTo>
                  <a:lnTo>
                    <a:pt x="316293" y="441604"/>
                  </a:lnTo>
                  <a:lnTo>
                    <a:pt x="317373" y="446760"/>
                  </a:lnTo>
                  <a:lnTo>
                    <a:pt x="325158" y="444703"/>
                  </a:lnTo>
                  <a:close/>
                </a:path>
                <a:path w="1419860" h="502285">
                  <a:moveTo>
                    <a:pt x="345935" y="439191"/>
                  </a:moveTo>
                  <a:lnTo>
                    <a:pt x="344309" y="434187"/>
                  </a:lnTo>
                  <a:lnTo>
                    <a:pt x="340664" y="435152"/>
                  </a:lnTo>
                  <a:lnTo>
                    <a:pt x="337019" y="436118"/>
                  </a:lnTo>
                  <a:lnTo>
                    <a:pt x="338150" y="441261"/>
                  </a:lnTo>
                  <a:lnTo>
                    <a:pt x="345935" y="439191"/>
                  </a:lnTo>
                  <a:close/>
                </a:path>
                <a:path w="1419860" h="502285">
                  <a:moveTo>
                    <a:pt x="366623" y="433362"/>
                  </a:moveTo>
                  <a:lnTo>
                    <a:pt x="364947" y="428371"/>
                  </a:lnTo>
                  <a:lnTo>
                    <a:pt x="361315" y="429387"/>
                  </a:lnTo>
                  <a:lnTo>
                    <a:pt x="357682" y="430403"/>
                  </a:lnTo>
                  <a:lnTo>
                    <a:pt x="358863" y="435546"/>
                  </a:lnTo>
                  <a:lnTo>
                    <a:pt x="366623" y="433362"/>
                  </a:lnTo>
                  <a:close/>
                </a:path>
                <a:path w="1419860" h="502285">
                  <a:moveTo>
                    <a:pt x="387261" y="427431"/>
                  </a:moveTo>
                  <a:lnTo>
                    <a:pt x="385533" y="422452"/>
                  </a:lnTo>
                  <a:lnTo>
                    <a:pt x="381927" y="423519"/>
                  </a:lnTo>
                  <a:lnTo>
                    <a:pt x="378307" y="424586"/>
                  </a:lnTo>
                  <a:lnTo>
                    <a:pt x="379539" y="429717"/>
                  </a:lnTo>
                  <a:lnTo>
                    <a:pt x="387261" y="427431"/>
                  </a:lnTo>
                  <a:close/>
                </a:path>
                <a:path w="1419860" h="502285">
                  <a:moveTo>
                    <a:pt x="407860" y="421335"/>
                  </a:moveTo>
                  <a:lnTo>
                    <a:pt x="406107" y="416369"/>
                  </a:lnTo>
                  <a:lnTo>
                    <a:pt x="402488" y="417436"/>
                  </a:lnTo>
                  <a:lnTo>
                    <a:pt x="398868" y="418503"/>
                  </a:lnTo>
                  <a:lnTo>
                    <a:pt x="400138" y="423621"/>
                  </a:lnTo>
                  <a:lnTo>
                    <a:pt x="407860" y="421335"/>
                  </a:lnTo>
                  <a:close/>
                </a:path>
                <a:path w="1419860" h="502285">
                  <a:moveTo>
                    <a:pt x="428383" y="414997"/>
                  </a:moveTo>
                  <a:lnTo>
                    <a:pt x="426593" y="410044"/>
                  </a:lnTo>
                  <a:lnTo>
                    <a:pt x="422986" y="411162"/>
                  </a:lnTo>
                  <a:lnTo>
                    <a:pt x="419392" y="412280"/>
                  </a:lnTo>
                  <a:lnTo>
                    <a:pt x="420700" y="417385"/>
                  </a:lnTo>
                  <a:lnTo>
                    <a:pt x="428383" y="414997"/>
                  </a:lnTo>
                  <a:close/>
                </a:path>
                <a:path w="1419860" h="502285">
                  <a:moveTo>
                    <a:pt x="448868" y="408559"/>
                  </a:moveTo>
                  <a:lnTo>
                    <a:pt x="447027" y="403618"/>
                  </a:lnTo>
                  <a:lnTo>
                    <a:pt x="443445" y="404787"/>
                  </a:lnTo>
                  <a:lnTo>
                    <a:pt x="439864" y="405942"/>
                  </a:lnTo>
                  <a:lnTo>
                    <a:pt x="441210" y="411035"/>
                  </a:lnTo>
                  <a:lnTo>
                    <a:pt x="448868" y="408559"/>
                  </a:lnTo>
                  <a:close/>
                </a:path>
                <a:path w="1419860" h="502285">
                  <a:moveTo>
                    <a:pt x="469315" y="401942"/>
                  </a:moveTo>
                  <a:lnTo>
                    <a:pt x="467436" y="397027"/>
                  </a:lnTo>
                  <a:lnTo>
                    <a:pt x="463854" y="398183"/>
                  </a:lnTo>
                  <a:lnTo>
                    <a:pt x="460273" y="399351"/>
                  </a:lnTo>
                  <a:lnTo>
                    <a:pt x="461657" y="404431"/>
                  </a:lnTo>
                  <a:lnTo>
                    <a:pt x="469315" y="401942"/>
                  </a:lnTo>
                  <a:close/>
                </a:path>
                <a:path w="1419860" h="502285">
                  <a:moveTo>
                    <a:pt x="489686" y="395160"/>
                  </a:moveTo>
                  <a:lnTo>
                    <a:pt x="487768" y="390245"/>
                  </a:lnTo>
                  <a:lnTo>
                    <a:pt x="484200" y="391452"/>
                  </a:lnTo>
                  <a:lnTo>
                    <a:pt x="480631" y="392658"/>
                  </a:lnTo>
                  <a:lnTo>
                    <a:pt x="482053" y="397725"/>
                  </a:lnTo>
                  <a:lnTo>
                    <a:pt x="489686" y="395160"/>
                  </a:lnTo>
                  <a:close/>
                </a:path>
                <a:path w="1419860" h="502285">
                  <a:moveTo>
                    <a:pt x="510032" y="388302"/>
                  </a:moveTo>
                  <a:lnTo>
                    <a:pt x="508088" y="383400"/>
                  </a:lnTo>
                  <a:lnTo>
                    <a:pt x="504520" y="384606"/>
                  </a:lnTo>
                  <a:lnTo>
                    <a:pt x="500951" y="385813"/>
                  </a:lnTo>
                  <a:lnTo>
                    <a:pt x="502412" y="390867"/>
                  </a:lnTo>
                  <a:lnTo>
                    <a:pt x="510032" y="388302"/>
                  </a:lnTo>
                  <a:close/>
                </a:path>
                <a:path w="1419860" h="502285">
                  <a:moveTo>
                    <a:pt x="530313" y="381203"/>
                  </a:moveTo>
                  <a:lnTo>
                    <a:pt x="528332" y="376313"/>
                  </a:lnTo>
                  <a:lnTo>
                    <a:pt x="524776" y="377558"/>
                  </a:lnTo>
                  <a:lnTo>
                    <a:pt x="521220" y="378802"/>
                  </a:lnTo>
                  <a:lnTo>
                    <a:pt x="522719" y="383857"/>
                  </a:lnTo>
                  <a:lnTo>
                    <a:pt x="530313" y="381203"/>
                  </a:lnTo>
                  <a:close/>
                </a:path>
                <a:path w="1419860" h="502285">
                  <a:moveTo>
                    <a:pt x="550545" y="374027"/>
                  </a:moveTo>
                  <a:lnTo>
                    <a:pt x="548538" y="369150"/>
                  </a:lnTo>
                  <a:lnTo>
                    <a:pt x="544995" y="370433"/>
                  </a:lnTo>
                  <a:lnTo>
                    <a:pt x="541451" y="371716"/>
                  </a:lnTo>
                  <a:lnTo>
                    <a:pt x="542975" y="376758"/>
                  </a:lnTo>
                  <a:lnTo>
                    <a:pt x="550545" y="374027"/>
                  </a:lnTo>
                  <a:close/>
                </a:path>
                <a:path w="1419860" h="502285">
                  <a:moveTo>
                    <a:pt x="570750" y="366725"/>
                  </a:moveTo>
                  <a:lnTo>
                    <a:pt x="568706" y="361861"/>
                  </a:lnTo>
                  <a:lnTo>
                    <a:pt x="565162" y="363143"/>
                  </a:lnTo>
                  <a:lnTo>
                    <a:pt x="561619" y="364426"/>
                  </a:lnTo>
                  <a:lnTo>
                    <a:pt x="563181" y="369455"/>
                  </a:lnTo>
                  <a:lnTo>
                    <a:pt x="570750" y="366725"/>
                  </a:lnTo>
                  <a:close/>
                </a:path>
                <a:path w="1419860" h="502285">
                  <a:moveTo>
                    <a:pt x="590880" y="359270"/>
                  </a:moveTo>
                  <a:lnTo>
                    <a:pt x="588810" y="354418"/>
                  </a:lnTo>
                  <a:lnTo>
                    <a:pt x="585279" y="355739"/>
                  </a:lnTo>
                  <a:lnTo>
                    <a:pt x="581748" y="357060"/>
                  </a:lnTo>
                  <a:lnTo>
                    <a:pt x="583336" y="362077"/>
                  </a:lnTo>
                  <a:lnTo>
                    <a:pt x="590880" y="359270"/>
                  </a:lnTo>
                  <a:close/>
                </a:path>
                <a:path w="1419860" h="502285">
                  <a:moveTo>
                    <a:pt x="610997" y="351739"/>
                  </a:moveTo>
                  <a:lnTo>
                    <a:pt x="608901" y="346900"/>
                  </a:lnTo>
                  <a:lnTo>
                    <a:pt x="605383" y="348246"/>
                  </a:lnTo>
                  <a:lnTo>
                    <a:pt x="601853" y="349567"/>
                  </a:lnTo>
                  <a:lnTo>
                    <a:pt x="603478" y="354584"/>
                  </a:lnTo>
                  <a:lnTo>
                    <a:pt x="607237" y="353174"/>
                  </a:lnTo>
                  <a:lnTo>
                    <a:pt x="610997" y="351739"/>
                  </a:lnTo>
                  <a:close/>
                </a:path>
                <a:path w="1419860" h="502285">
                  <a:moveTo>
                    <a:pt x="631050" y="344068"/>
                  </a:moveTo>
                  <a:lnTo>
                    <a:pt x="628929" y="339242"/>
                  </a:lnTo>
                  <a:lnTo>
                    <a:pt x="625411" y="340588"/>
                  </a:lnTo>
                  <a:lnTo>
                    <a:pt x="621893" y="341934"/>
                  </a:lnTo>
                  <a:lnTo>
                    <a:pt x="623531" y="346938"/>
                  </a:lnTo>
                  <a:lnTo>
                    <a:pt x="631050" y="344068"/>
                  </a:lnTo>
                  <a:close/>
                </a:path>
                <a:path w="1419860" h="502285">
                  <a:moveTo>
                    <a:pt x="651065" y="336296"/>
                  </a:moveTo>
                  <a:lnTo>
                    <a:pt x="648919" y="331495"/>
                  </a:lnTo>
                  <a:lnTo>
                    <a:pt x="645414" y="332867"/>
                  </a:lnTo>
                  <a:lnTo>
                    <a:pt x="641908" y="334238"/>
                  </a:lnTo>
                  <a:lnTo>
                    <a:pt x="643572" y="339242"/>
                  </a:lnTo>
                  <a:lnTo>
                    <a:pt x="651065" y="336296"/>
                  </a:lnTo>
                  <a:close/>
                </a:path>
                <a:path w="1419860" h="502285">
                  <a:moveTo>
                    <a:pt x="671068" y="328472"/>
                  </a:moveTo>
                  <a:lnTo>
                    <a:pt x="668896" y="323672"/>
                  </a:lnTo>
                  <a:lnTo>
                    <a:pt x="665391" y="325043"/>
                  </a:lnTo>
                  <a:lnTo>
                    <a:pt x="661885" y="326415"/>
                  </a:lnTo>
                  <a:lnTo>
                    <a:pt x="663575" y="331406"/>
                  </a:lnTo>
                  <a:lnTo>
                    <a:pt x="671068" y="328472"/>
                  </a:lnTo>
                  <a:close/>
                </a:path>
                <a:path w="1419860" h="502285">
                  <a:moveTo>
                    <a:pt x="690994" y="320497"/>
                  </a:moveTo>
                  <a:lnTo>
                    <a:pt x="688809" y="315709"/>
                  </a:lnTo>
                  <a:lnTo>
                    <a:pt x="685304" y="317106"/>
                  </a:lnTo>
                  <a:lnTo>
                    <a:pt x="681799" y="318516"/>
                  </a:lnTo>
                  <a:lnTo>
                    <a:pt x="683526" y="323494"/>
                  </a:lnTo>
                  <a:lnTo>
                    <a:pt x="690994" y="320497"/>
                  </a:lnTo>
                  <a:close/>
                </a:path>
                <a:path w="1419860" h="502285">
                  <a:moveTo>
                    <a:pt x="710907" y="312458"/>
                  </a:moveTo>
                  <a:lnTo>
                    <a:pt x="708698" y="307682"/>
                  </a:lnTo>
                  <a:lnTo>
                    <a:pt x="705205" y="309105"/>
                  </a:lnTo>
                  <a:lnTo>
                    <a:pt x="701713" y="310527"/>
                  </a:lnTo>
                  <a:lnTo>
                    <a:pt x="703453" y="315506"/>
                  </a:lnTo>
                  <a:lnTo>
                    <a:pt x="710907" y="312458"/>
                  </a:lnTo>
                  <a:close/>
                </a:path>
                <a:path w="1419860" h="502285">
                  <a:moveTo>
                    <a:pt x="730796" y="304342"/>
                  </a:moveTo>
                  <a:lnTo>
                    <a:pt x="728560" y="299567"/>
                  </a:lnTo>
                  <a:lnTo>
                    <a:pt x="725068" y="300990"/>
                  </a:lnTo>
                  <a:lnTo>
                    <a:pt x="721575" y="302412"/>
                  </a:lnTo>
                  <a:lnTo>
                    <a:pt x="723341" y="307378"/>
                  </a:lnTo>
                  <a:lnTo>
                    <a:pt x="730796" y="304342"/>
                  </a:lnTo>
                  <a:close/>
                </a:path>
                <a:path w="1419860" h="502285">
                  <a:moveTo>
                    <a:pt x="750620" y="296125"/>
                  </a:moveTo>
                  <a:lnTo>
                    <a:pt x="748372" y="291363"/>
                  </a:lnTo>
                  <a:lnTo>
                    <a:pt x="744893" y="292811"/>
                  </a:lnTo>
                  <a:lnTo>
                    <a:pt x="741413" y="294259"/>
                  </a:lnTo>
                  <a:lnTo>
                    <a:pt x="743191" y="299212"/>
                  </a:lnTo>
                  <a:lnTo>
                    <a:pt x="750620" y="296125"/>
                  </a:lnTo>
                  <a:close/>
                </a:path>
                <a:path w="1419860" h="502285">
                  <a:moveTo>
                    <a:pt x="770445" y="287883"/>
                  </a:moveTo>
                  <a:lnTo>
                    <a:pt x="768184" y="283121"/>
                  </a:lnTo>
                  <a:lnTo>
                    <a:pt x="764705" y="284568"/>
                  </a:lnTo>
                  <a:lnTo>
                    <a:pt x="761225" y="286016"/>
                  </a:lnTo>
                  <a:lnTo>
                    <a:pt x="763016" y="290969"/>
                  </a:lnTo>
                  <a:lnTo>
                    <a:pt x="770445" y="287883"/>
                  </a:lnTo>
                  <a:close/>
                </a:path>
                <a:path w="1419860" h="502285">
                  <a:moveTo>
                    <a:pt x="790219" y="279527"/>
                  </a:moveTo>
                  <a:lnTo>
                    <a:pt x="787946" y="274777"/>
                  </a:lnTo>
                  <a:lnTo>
                    <a:pt x="784466" y="276250"/>
                  </a:lnTo>
                  <a:lnTo>
                    <a:pt x="780986" y="277723"/>
                  </a:lnTo>
                  <a:lnTo>
                    <a:pt x="782815" y="282663"/>
                  </a:lnTo>
                  <a:lnTo>
                    <a:pt x="790219" y="279527"/>
                  </a:lnTo>
                  <a:close/>
                </a:path>
                <a:path w="1419860" h="502285">
                  <a:moveTo>
                    <a:pt x="809980" y="271132"/>
                  </a:moveTo>
                  <a:lnTo>
                    <a:pt x="807681" y="266395"/>
                  </a:lnTo>
                  <a:lnTo>
                    <a:pt x="804214" y="267881"/>
                  </a:lnTo>
                  <a:lnTo>
                    <a:pt x="800747" y="269367"/>
                  </a:lnTo>
                  <a:lnTo>
                    <a:pt x="802576" y="274307"/>
                  </a:lnTo>
                  <a:lnTo>
                    <a:pt x="809980" y="271132"/>
                  </a:lnTo>
                  <a:close/>
                </a:path>
                <a:path w="1419860" h="502285">
                  <a:moveTo>
                    <a:pt x="829716" y="262686"/>
                  </a:moveTo>
                  <a:lnTo>
                    <a:pt x="827405" y="257949"/>
                  </a:lnTo>
                  <a:lnTo>
                    <a:pt x="823937" y="259435"/>
                  </a:lnTo>
                  <a:lnTo>
                    <a:pt x="820470" y="260921"/>
                  </a:lnTo>
                  <a:lnTo>
                    <a:pt x="822312" y="265861"/>
                  </a:lnTo>
                  <a:lnTo>
                    <a:pt x="829716" y="262686"/>
                  </a:lnTo>
                  <a:close/>
                </a:path>
                <a:path w="1419860" h="502285">
                  <a:moveTo>
                    <a:pt x="849414" y="254165"/>
                  </a:moveTo>
                  <a:lnTo>
                    <a:pt x="847102" y="249440"/>
                  </a:lnTo>
                  <a:lnTo>
                    <a:pt x="843635" y="250939"/>
                  </a:lnTo>
                  <a:lnTo>
                    <a:pt x="840168" y="252437"/>
                  </a:lnTo>
                  <a:lnTo>
                    <a:pt x="842035" y="257365"/>
                  </a:lnTo>
                  <a:lnTo>
                    <a:pt x="849414" y="254165"/>
                  </a:lnTo>
                  <a:close/>
                </a:path>
                <a:path w="1419860" h="502285">
                  <a:moveTo>
                    <a:pt x="869111" y="245630"/>
                  </a:moveTo>
                  <a:lnTo>
                    <a:pt x="866787" y="240906"/>
                  </a:lnTo>
                  <a:lnTo>
                    <a:pt x="863320" y="242404"/>
                  </a:lnTo>
                  <a:lnTo>
                    <a:pt x="859853" y="243903"/>
                  </a:lnTo>
                  <a:lnTo>
                    <a:pt x="861733" y="248831"/>
                  </a:lnTo>
                  <a:lnTo>
                    <a:pt x="869111" y="245630"/>
                  </a:lnTo>
                  <a:close/>
                </a:path>
                <a:path w="1419860" h="502285">
                  <a:moveTo>
                    <a:pt x="888771" y="237032"/>
                  </a:moveTo>
                  <a:lnTo>
                    <a:pt x="886434" y="232308"/>
                  </a:lnTo>
                  <a:lnTo>
                    <a:pt x="882980" y="233819"/>
                  </a:lnTo>
                  <a:lnTo>
                    <a:pt x="879525" y="235331"/>
                  </a:lnTo>
                  <a:lnTo>
                    <a:pt x="881405" y="240258"/>
                  </a:lnTo>
                  <a:lnTo>
                    <a:pt x="888771" y="237032"/>
                  </a:lnTo>
                  <a:close/>
                </a:path>
                <a:path w="1419860" h="502285">
                  <a:moveTo>
                    <a:pt x="908431" y="228384"/>
                  </a:moveTo>
                  <a:lnTo>
                    <a:pt x="906081" y="223672"/>
                  </a:lnTo>
                  <a:lnTo>
                    <a:pt x="902627" y="225196"/>
                  </a:lnTo>
                  <a:lnTo>
                    <a:pt x="899172" y="226720"/>
                  </a:lnTo>
                  <a:lnTo>
                    <a:pt x="901065" y="231635"/>
                  </a:lnTo>
                  <a:lnTo>
                    <a:pt x="908431" y="228384"/>
                  </a:lnTo>
                  <a:close/>
                </a:path>
                <a:path w="1419860" h="502285">
                  <a:moveTo>
                    <a:pt x="928065" y="219722"/>
                  </a:moveTo>
                  <a:lnTo>
                    <a:pt x="925715" y="215011"/>
                  </a:lnTo>
                  <a:lnTo>
                    <a:pt x="922261" y="216535"/>
                  </a:lnTo>
                  <a:lnTo>
                    <a:pt x="918806" y="218059"/>
                  </a:lnTo>
                  <a:lnTo>
                    <a:pt x="920711" y="222973"/>
                  </a:lnTo>
                  <a:lnTo>
                    <a:pt x="928065" y="219722"/>
                  </a:lnTo>
                  <a:close/>
                </a:path>
                <a:path w="1419860" h="502285">
                  <a:moveTo>
                    <a:pt x="947686" y="211023"/>
                  </a:moveTo>
                  <a:lnTo>
                    <a:pt x="945337" y="206311"/>
                  </a:lnTo>
                  <a:lnTo>
                    <a:pt x="941882" y="207848"/>
                  </a:lnTo>
                  <a:lnTo>
                    <a:pt x="938428" y="209384"/>
                  </a:lnTo>
                  <a:lnTo>
                    <a:pt x="940346" y="214287"/>
                  </a:lnTo>
                  <a:lnTo>
                    <a:pt x="947686" y="211023"/>
                  </a:lnTo>
                  <a:close/>
                </a:path>
                <a:path w="1419860" h="502285">
                  <a:moveTo>
                    <a:pt x="967308" y="202323"/>
                  </a:moveTo>
                  <a:lnTo>
                    <a:pt x="964946" y="197612"/>
                  </a:lnTo>
                  <a:lnTo>
                    <a:pt x="961491" y="199148"/>
                  </a:lnTo>
                  <a:lnTo>
                    <a:pt x="958037" y="200685"/>
                  </a:lnTo>
                  <a:lnTo>
                    <a:pt x="959954" y="205587"/>
                  </a:lnTo>
                  <a:lnTo>
                    <a:pt x="967308" y="202323"/>
                  </a:lnTo>
                  <a:close/>
                </a:path>
                <a:path w="1419860" h="502285">
                  <a:moveTo>
                    <a:pt x="986904" y="193573"/>
                  </a:moveTo>
                  <a:lnTo>
                    <a:pt x="984529" y="188874"/>
                  </a:lnTo>
                  <a:lnTo>
                    <a:pt x="981087" y="190411"/>
                  </a:lnTo>
                  <a:lnTo>
                    <a:pt x="977646" y="191947"/>
                  </a:lnTo>
                  <a:lnTo>
                    <a:pt x="979563" y="196850"/>
                  </a:lnTo>
                  <a:lnTo>
                    <a:pt x="986904" y="193573"/>
                  </a:lnTo>
                  <a:close/>
                </a:path>
                <a:path w="1419860" h="502285">
                  <a:moveTo>
                    <a:pt x="1006500" y="184823"/>
                  </a:moveTo>
                  <a:lnTo>
                    <a:pt x="1004125" y="180124"/>
                  </a:lnTo>
                  <a:lnTo>
                    <a:pt x="1000683" y="181660"/>
                  </a:lnTo>
                  <a:lnTo>
                    <a:pt x="997242" y="183197"/>
                  </a:lnTo>
                  <a:lnTo>
                    <a:pt x="999159" y="188112"/>
                  </a:lnTo>
                  <a:lnTo>
                    <a:pt x="1006500" y="184823"/>
                  </a:lnTo>
                  <a:close/>
                </a:path>
                <a:path w="1419860" h="502285">
                  <a:moveTo>
                    <a:pt x="1026083" y="176060"/>
                  </a:moveTo>
                  <a:lnTo>
                    <a:pt x="1023708" y="171361"/>
                  </a:lnTo>
                  <a:lnTo>
                    <a:pt x="1020267" y="172897"/>
                  </a:lnTo>
                  <a:lnTo>
                    <a:pt x="1016825" y="174434"/>
                  </a:lnTo>
                  <a:lnTo>
                    <a:pt x="1018743" y="179349"/>
                  </a:lnTo>
                  <a:lnTo>
                    <a:pt x="1026083" y="176060"/>
                  </a:lnTo>
                  <a:close/>
                </a:path>
                <a:path w="1419860" h="502285">
                  <a:moveTo>
                    <a:pt x="1045667" y="167284"/>
                  </a:moveTo>
                  <a:lnTo>
                    <a:pt x="1043292" y="162585"/>
                  </a:lnTo>
                  <a:lnTo>
                    <a:pt x="1039850" y="164122"/>
                  </a:lnTo>
                  <a:lnTo>
                    <a:pt x="1036408" y="165671"/>
                  </a:lnTo>
                  <a:lnTo>
                    <a:pt x="1038326" y="170573"/>
                  </a:lnTo>
                  <a:lnTo>
                    <a:pt x="1045667" y="167284"/>
                  </a:lnTo>
                  <a:close/>
                </a:path>
                <a:path w="1419860" h="502285">
                  <a:moveTo>
                    <a:pt x="1065250" y="158521"/>
                  </a:moveTo>
                  <a:lnTo>
                    <a:pt x="1062875" y="153822"/>
                  </a:lnTo>
                  <a:lnTo>
                    <a:pt x="1059434" y="155359"/>
                  </a:lnTo>
                  <a:lnTo>
                    <a:pt x="1055992" y="156908"/>
                  </a:lnTo>
                  <a:lnTo>
                    <a:pt x="1057910" y="161810"/>
                  </a:lnTo>
                  <a:lnTo>
                    <a:pt x="1065250" y="158521"/>
                  </a:lnTo>
                  <a:close/>
                </a:path>
                <a:path w="1419860" h="502285">
                  <a:moveTo>
                    <a:pt x="1084834" y="149745"/>
                  </a:moveTo>
                  <a:lnTo>
                    <a:pt x="1082459" y="145046"/>
                  </a:lnTo>
                  <a:lnTo>
                    <a:pt x="1079017" y="146583"/>
                  </a:lnTo>
                  <a:lnTo>
                    <a:pt x="1075575" y="148120"/>
                  </a:lnTo>
                  <a:lnTo>
                    <a:pt x="1077493" y="153035"/>
                  </a:lnTo>
                  <a:lnTo>
                    <a:pt x="1084834" y="149745"/>
                  </a:lnTo>
                  <a:close/>
                </a:path>
                <a:path w="1419860" h="502285">
                  <a:moveTo>
                    <a:pt x="1104417" y="140970"/>
                  </a:moveTo>
                  <a:lnTo>
                    <a:pt x="1102042" y="136271"/>
                  </a:lnTo>
                  <a:lnTo>
                    <a:pt x="1098600" y="137807"/>
                  </a:lnTo>
                  <a:lnTo>
                    <a:pt x="1095159" y="139344"/>
                  </a:lnTo>
                  <a:lnTo>
                    <a:pt x="1097076" y="144259"/>
                  </a:lnTo>
                  <a:lnTo>
                    <a:pt x="1104417" y="140970"/>
                  </a:lnTo>
                  <a:close/>
                </a:path>
                <a:path w="1419860" h="502285">
                  <a:moveTo>
                    <a:pt x="1124013" y="132219"/>
                  </a:moveTo>
                  <a:lnTo>
                    <a:pt x="1121638" y="127520"/>
                  </a:lnTo>
                  <a:lnTo>
                    <a:pt x="1118196" y="129057"/>
                  </a:lnTo>
                  <a:lnTo>
                    <a:pt x="1114755" y="130594"/>
                  </a:lnTo>
                  <a:lnTo>
                    <a:pt x="1116672" y="135509"/>
                  </a:lnTo>
                  <a:lnTo>
                    <a:pt x="1124013" y="132219"/>
                  </a:lnTo>
                  <a:close/>
                </a:path>
                <a:path w="1419860" h="502285">
                  <a:moveTo>
                    <a:pt x="1143609" y="123482"/>
                  </a:moveTo>
                  <a:lnTo>
                    <a:pt x="1141247" y="118770"/>
                  </a:lnTo>
                  <a:lnTo>
                    <a:pt x="1137793" y="120307"/>
                  </a:lnTo>
                  <a:lnTo>
                    <a:pt x="1134338" y="121843"/>
                  </a:lnTo>
                  <a:lnTo>
                    <a:pt x="1136269" y="126746"/>
                  </a:lnTo>
                  <a:lnTo>
                    <a:pt x="1143609" y="123482"/>
                  </a:lnTo>
                  <a:close/>
                </a:path>
                <a:path w="1419860" h="502285">
                  <a:moveTo>
                    <a:pt x="1163218" y="114757"/>
                  </a:moveTo>
                  <a:lnTo>
                    <a:pt x="1160856" y="110045"/>
                  </a:lnTo>
                  <a:lnTo>
                    <a:pt x="1157401" y="111582"/>
                  </a:lnTo>
                  <a:lnTo>
                    <a:pt x="1153947" y="113118"/>
                  </a:lnTo>
                  <a:lnTo>
                    <a:pt x="1155865" y="118021"/>
                  </a:lnTo>
                  <a:lnTo>
                    <a:pt x="1163218" y="114757"/>
                  </a:lnTo>
                  <a:close/>
                </a:path>
                <a:path w="1419860" h="502285">
                  <a:moveTo>
                    <a:pt x="1182827" y="106057"/>
                  </a:moveTo>
                  <a:lnTo>
                    <a:pt x="1180477" y="101346"/>
                  </a:lnTo>
                  <a:lnTo>
                    <a:pt x="1177023" y="102870"/>
                  </a:lnTo>
                  <a:lnTo>
                    <a:pt x="1173568" y="104394"/>
                  </a:lnTo>
                  <a:lnTo>
                    <a:pt x="1175473" y="109308"/>
                  </a:lnTo>
                  <a:lnTo>
                    <a:pt x="1182827" y="106057"/>
                  </a:lnTo>
                  <a:close/>
                </a:path>
                <a:path w="1419860" h="502285">
                  <a:moveTo>
                    <a:pt x="1202448" y="97370"/>
                  </a:moveTo>
                  <a:lnTo>
                    <a:pt x="1200099" y="92659"/>
                  </a:lnTo>
                  <a:lnTo>
                    <a:pt x="1196644" y="94183"/>
                  </a:lnTo>
                  <a:lnTo>
                    <a:pt x="1193190" y="95707"/>
                  </a:lnTo>
                  <a:lnTo>
                    <a:pt x="1195095" y="100622"/>
                  </a:lnTo>
                  <a:lnTo>
                    <a:pt x="1202448" y="97370"/>
                  </a:lnTo>
                  <a:close/>
                </a:path>
                <a:path w="1419860" h="502285">
                  <a:moveTo>
                    <a:pt x="1222095" y="88734"/>
                  </a:moveTo>
                  <a:lnTo>
                    <a:pt x="1219746" y="84010"/>
                  </a:lnTo>
                  <a:lnTo>
                    <a:pt x="1216291" y="85534"/>
                  </a:lnTo>
                  <a:lnTo>
                    <a:pt x="1212837" y="87058"/>
                  </a:lnTo>
                  <a:lnTo>
                    <a:pt x="1214729" y="91973"/>
                  </a:lnTo>
                  <a:lnTo>
                    <a:pt x="1222095" y="88734"/>
                  </a:lnTo>
                  <a:close/>
                </a:path>
                <a:path w="1419860" h="502285">
                  <a:moveTo>
                    <a:pt x="1241729" y="80111"/>
                  </a:moveTo>
                  <a:lnTo>
                    <a:pt x="1239393" y="75387"/>
                  </a:lnTo>
                  <a:lnTo>
                    <a:pt x="1235938" y="76898"/>
                  </a:lnTo>
                  <a:lnTo>
                    <a:pt x="1232471" y="78409"/>
                  </a:lnTo>
                  <a:lnTo>
                    <a:pt x="1234363" y="83324"/>
                  </a:lnTo>
                  <a:lnTo>
                    <a:pt x="1241729" y="80111"/>
                  </a:lnTo>
                  <a:close/>
                </a:path>
                <a:path w="1419860" h="502285">
                  <a:moveTo>
                    <a:pt x="1261389" y="71551"/>
                  </a:moveTo>
                  <a:lnTo>
                    <a:pt x="1259065" y="66814"/>
                  </a:lnTo>
                  <a:lnTo>
                    <a:pt x="1255610" y="68326"/>
                  </a:lnTo>
                  <a:lnTo>
                    <a:pt x="1252143" y="69837"/>
                  </a:lnTo>
                  <a:lnTo>
                    <a:pt x="1254023" y="74764"/>
                  </a:lnTo>
                  <a:lnTo>
                    <a:pt x="1261389" y="71551"/>
                  </a:lnTo>
                  <a:close/>
                </a:path>
                <a:path w="1419860" h="502285">
                  <a:moveTo>
                    <a:pt x="1281087" y="63017"/>
                  </a:moveTo>
                  <a:lnTo>
                    <a:pt x="1278775" y="58280"/>
                  </a:lnTo>
                  <a:lnTo>
                    <a:pt x="1275308" y="59778"/>
                  </a:lnTo>
                  <a:lnTo>
                    <a:pt x="1271841" y="61277"/>
                  </a:lnTo>
                  <a:lnTo>
                    <a:pt x="1273708" y="66205"/>
                  </a:lnTo>
                  <a:lnTo>
                    <a:pt x="1281087" y="63017"/>
                  </a:lnTo>
                  <a:close/>
                </a:path>
                <a:path w="1419860" h="502285">
                  <a:moveTo>
                    <a:pt x="1300784" y="54508"/>
                  </a:moveTo>
                  <a:lnTo>
                    <a:pt x="1298486" y="49771"/>
                  </a:lnTo>
                  <a:lnTo>
                    <a:pt x="1295019" y="51269"/>
                  </a:lnTo>
                  <a:lnTo>
                    <a:pt x="1291551" y="52768"/>
                  </a:lnTo>
                  <a:lnTo>
                    <a:pt x="1293406" y="57696"/>
                  </a:lnTo>
                  <a:lnTo>
                    <a:pt x="1300784" y="54508"/>
                  </a:lnTo>
                  <a:close/>
                </a:path>
                <a:path w="1419860" h="502285">
                  <a:moveTo>
                    <a:pt x="1320520" y="46088"/>
                  </a:moveTo>
                  <a:lnTo>
                    <a:pt x="1318221" y="41338"/>
                  </a:lnTo>
                  <a:lnTo>
                    <a:pt x="1314754" y="42824"/>
                  </a:lnTo>
                  <a:lnTo>
                    <a:pt x="1311287" y="44310"/>
                  </a:lnTo>
                  <a:lnTo>
                    <a:pt x="1313129" y="49237"/>
                  </a:lnTo>
                  <a:lnTo>
                    <a:pt x="1320520" y="46088"/>
                  </a:lnTo>
                  <a:close/>
                </a:path>
                <a:path w="1419860" h="502285">
                  <a:moveTo>
                    <a:pt x="1340256" y="37693"/>
                  </a:moveTo>
                  <a:lnTo>
                    <a:pt x="1337983" y="32943"/>
                  </a:lnTo>
                  <a:lnTo>
                    <a:pt x="1334503" y="34404"/>
                  </a:lnTo>
                  <a:lnTo>
                    <a:pt x="1331023" y="35890"/>
                  </a:lnTo>
                  <a:lnTo>
                    <a:pt x="1332865" y="40830"/>
                  </a:lnTo>
                  <a:lnTo>
                    <a:pt x="1340256" y="37693"/>
                  </a:lnTo>
                  <a:close/>
                </a:path>
                <a:path w="1419860" h="502285">
                  <a:moveTo>
                    <a:pt x="1360030" y="29375"/>
                  </a:moveTo>
                  <a:lnTo>
                    <a:pt x="1357769" y="24625"/>
                  </a:lnTo>
                  <a:lnTo>
                    <a:pt x="1354289" y="26085"/>
                  </a:lnTo>
                  <a:lnTo>
                    <a:pt x="1350810" y="27546"/>
                  </a:lnTo>
                  <a:lnTo>
                    <a:pt x="1352626" y="32499"/>
                  </a:lnTo>
                  <a:lnTo>
                    <a:pt x="1360030" y="29375"/>
                  </a:lnTo>
                  <a:close/>
                </a:path>
                <a:path w="1419860" h="502285">
                  <a:moveTo>
                    <a:pt x="1379829" y="21107"/>
                  </a:moveTo>
                  <a:lnTo>
                    <a:pt x="1377581" y="16344"/>
                  </a:lnTo>
                  <a:lnTo>
                    <a:pt x="1374089" y="17792"/>
                  </a:lnTo>
                  <a:lnTo>
                    <a:pt x="1370596" y="19240"/>
                  </a:lnTo>
                  <a:lnTo>
                    <a:pt x="1372400" y="24193"/>
                  </a:lnTo>
                  <a:lnTo>
                    <a:pt x="1379829" y="21107"/>
                  </a:lnTo>
                  <a:close/>
                </a:path>
                <a:path w="1419860" h="502285">
                  <a:moveTo>
                    <a:pt x="1399641" y="12903"/>
                  </a:moveTo>
                  <a:lnTo>
                    <a:pt x="1397419" y="8128"/>
                  </a:lnTo>
                  <a:lnTo>
                    <a:pt x="1393926" y="9575"/>
                  </a:lnTo>
                  <a:lnTo>
                    <a:pt x="1390434" y="11023"/>
                  </a:lnTo>
                  <a:lnTo>
                    <a:pt x="1392224" y="15976"/>
                  </a:lnTo>
                  <a:lnTo>
                    <a:pt x="1399641" y="12903"/>
                  </a:lnTo>
                  <a:close/>
                </a:path>
                <a:path w="1419860" h="502285">
                  <a:moveTo>
                    <a:pt x="1419491" y="4775"/>
                  </a:moveTo>
                  <a:lnTo>
                    <a:pt x="1417269" y="0"/>
                  </a:lnTo>
                  <a:lnTo>
                    <a:pt x="1413776" y="1422"/>
                  </a:lnTo>
                  <a:lnTo>
                    <a:pt x="1410284" y="2844"/>
                  </a:lnTo>
                  <a:lnTo>
                    <a:pt x="1412049" y="7810"/>
                  </a:lnTo>
                  <a:lnTo>
                    <a:pt x="1419491" y="47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 descr=""/>
            <p:cNvSpPr/>
            <p:nvPr/>
          </p:nvSpPr>
          <p:spPr>
            <a:xfrm>
              <a:off x="3948849" y="5490654"/>
              <a:ext cx="897255" cy="242570"/>
            </a:xfrm>
            <a:custGeom>
              <a:avLst/>
              <a:gdLst/>
              <a:ahLst/>
              <a:cxnLst/>
              <a:rect l="l" t="t" r="r" b="b"/>
              <a:pathLst>
                <a:path w="897254" h="242570">
                  <a:moveTo>
                    <a:pt x="9207" y="239064"/>
                  </a:moveTo>
                  <a:lnTo>
                    <a:pt x="6985" y="234289"/>
                  </a:lnTo>
                  <a:lnTo>
                    <a:pt x="3492" y="235712"/>
                  </a:lnTo>
                  <a:lnTo>
                    <a:pt x="0" y="237134"/>
                  </a:lnTo>
                  <a:lnTo>
                    <a:pt x="1765" y="242100"/>
                  </a:lnTo>
                  <a:lnTo>
                    <a:pt x="9207" y="239064"/>
                  </a:lnTo>
                  <a:close/>
                </a:path>
                <a:path w="897254" h="242570">
                  <a:moveTo>
                    <a:pt x="29070" y="230987"/>
                  </a:moveTo>
                  <a:lnTo>
                    <a:pt x="26873" y="226199"/>
                  </a:lnTo>
                  <a:lnTo>
                    <a:pt x="23380" y="227622"/>
                  </a:lnTo>
                  <a:lnTo>
                    <a:pt x="19888" y="229044"/>
                  </a:lnTo>
                  <a:lnTo>
                    <a:pt x="21628" y="234022"/>
                  </a:lnTo>
                  <a:lnTo>
                    <a:pt x="29070" y="230987"/>
                  </a:lnTo>
                  <a:close/>
                </a:path>
                <a:path w="897254" h="242570">
                  <a:moveTo>
                    <a:pt x="48996" y="223024"/>
                  </a:moveTo>
                  <a:lnTo>
                    <a:pt x="46812" y="218236"/>
                  </a:lnTo>
                  <a:lnTo>
                    <a:pt x="43307" y="219633"/>
                  </a:lnTo>
                  <a:lnTo>
                    <a:pt x="39801" y="221030"/>
                  </a:lnTo>
                  <a:lnTo>
                    <a:pt x="41529" y="226009"/>
                  </a:lnTo>
                  <a:lnTo>
                    <a:pt x="48996" y="223024"/>
                  </a:lnTo>
                  <a:close/>
                </a:path>
                <a:path w="897254" h="242570">
                  <a:moveTo>
                    <a:pt x="68922" y="215099"/>
                  </a:moveTo>
                  <a:lnTo>
                    <a:pt x="66763" y="210299"/>
                  </a:lnTo>
                  <a:lnTo>
                    <a:pt x="63246" y="211670"/>
                  </a:lnTo>
                  <a:lnTo>
                    <a:pt x="59728" y="213067"/>
                  </a:lnTo>
                  <a:lnTo>
                    <a:pt x="61442" y="218046"/>
                  </a:lnTo>
                  <a:lnTo>
                    <a:pt x="65176" y="216560"/>
                  </a:lnTo>
                  <a:lnTo>
                    <a:pt x="68922" y="215099"/>
                  </a:lnTo>
                  <a:close/>
                </a:path>
                <a:path w="897254" h="242570">
                  <a:moveTo>
                    <a:pt x="88900" y="207302"/>
                  </a:moveTo>
                  <a:lnTo>
                    <a:pt x="86766" y="202488"/>
                  </a:lnTo>
                  <a:lnTo>
                    <a:pt x="83248" y="203860"/>
                  </a:lnTo>
                  <a:lnTo>
                    <a:pt x="79730" y="205232"/>
                  </a:lnTo>
                  <a:lnTo>
                    <a:pt x="81419" y="210223"/>
                  </a:lnTo>
                  <a:lnTo>
                    <a:pt x="88900" y="207302"/>
                  </a:lnTo>
                  <a:close/>
                </a:path>
                <a:path w="897254" h="242570">
                  <a:moveTo>
                    <a:pt x="108902" y="199567"/>
                  </a:moveTo>
                  <a:lnTo>
                    <a:pt x="106794" y="194741"/>
                  </a:lnTo>
                  <a:lnTo>
                    <a:pt x="103263" y="196088"/>
                  </a:lnTo>
                  <a:lnTo>
                    <a:pt x="99733" y="197434"/>
                  </a:lnTo>
                  <a:lnTo>
                    <a:pt x="101396" y="202438"/>
                  </a:lnTo>
                  <a:lnTo>
                    <a:pt x="108902" y="199567"/>
                  </a:lnTo>
                  <a:close/>
                </a:path>
                <a:path w="897254" h="242570">
                  <a:moveTo>
                    <a:pt x="128943" y="191909"/>
                  </a:moveTo>
                  <a:lnTo>
                    <a:pt x="126847" y="187083"/>
                  </a:lnTo>
                  <a:lnTo>
                    <a:pt x="123317" y="188429"/>
                  </a:lnTo>
                  <a:lnTo>
                    <a:pt x="119786" y="189776"/>
                  </a:lnTo>
                  <a:lnTo>
                    <a:pt x="121437" y="194779"/>
                  </a:lnTo>
                  <a:lnTo>
                    <a:pt x="128943" y="191909"/>
                  </a:lnTo>
                  <a:close/>
                </a:path>
                <a:path w="897254" h="242570">
                  <a:moveTo>
                    <a:pt x="149034" y="184391"/>
                  </a:moveTo>
                  <a:lnTo>
                    <a:pt x="146964" y="179539"/>
                  </a:lnTo>
                  <a:lnTo>
                    <a:pt x="143421" y="180860"/>
                  </a:lnTo>
                  <a:lnTo>
                    <a:pt x="139877" y="182181"/>
                  </a:lnTo>
                  <a:lnTo>
                    <a:pt x="141503" y="187185"/>
                  </a:lnTo>
                  <a:lnTo>
                    <a:pt x="149034" y="184391"/>
                  </a:lnTo>
                  <a:close/>
                </a:path>
                <a:path w="897254" h="242570">
                  <a:moveTo>
                    <a:pt x="169125" y="176885"/>
                  </a:moveTo>
                  <a:lnTo>
                    <a:pt x="167081" y="172034"/>
                  </a:lnTo>
                  <a:lnTo>
                    <a:pt x="163537" y="173355"/>
                  </a:lnTo>
                  <a:lnTo>
                    <a:pt x="159994" y="174675"/>
                  </a:lnTo>
                  <a:lnTo>
                    <a:pt x="161594" y="179692"/>
                  </a:lnTo>
                  <a:lnTo>
                    <a:pt x="169125" y="176885"/>
                  </a:lnTo>
                  <a:close/>
                </a:path>
                <a:path w="897254" h="242570">
                  <a:moveTo>
                    <a:pt x="189293" y="169595"/>
                  </a:moveTo>
                  <a:lnTo>
                    <a:pt x="187274" y="164731"/>
                  </a:lnTo>
                  <a:lnTo>
                    <a:pt x="183718" y="166014"/>
                  </a:lnTo>
                  <a:lnTo>
                    <a:pt x="180162" y="167297"/>
                  </a:lnTo>
                  <a:lnTo>
                    <a:pt x="181737" y="172326"/>
                  </a:lnTo>
                  <a:lnTo>
                    <a:pt x="189293" y="169595"/>
                  </a:lnTo>
                  <a:close/>
                </a:path>
                <a:path w="897254" h="242570">
                  <a:moveTo>
                    <a:pt x="209461" y="162318"/>
                  </a:moveTo>
                  <a:lnTo>
                    <a:pt x="207467" y="157441"/>
                  </a:lnTo>
                  <a:lnTo>
                    <a:pt x="203898" y="158699"/>
                  </a:lnTo>
                  <a:lnTo>
                    <a:pt x="200342" y="159981"/>
                  </a:lnTo>
                  <a:lnTo>
                    <a:pt x="201891" y="165011"/>
                  </a:lnTo>
                  <a:lnTo>
                    <a:pt x="205663" y="163652"/>
                  </a:lnTo>
                  <a:lnTo>
                    <a:pt x="209461" y="162318"/>
                  </a:lnTo>
                  <a:close/>
                </a:path>
                <a:path w="897254" h="242570">
                  <a:moveTo>
                    <a:pt x="229704" y="155206"/>
                  </a:moveTo>
                  <a:lnTo>
                    <a:pt x="227736" y="150317"/>
                  </a:lnTo>
                  <a:lnTo>
                    <a:pt x="224167" y="151574"/>
                  </a:lnTo>
                  <a:lnTo>
                    <a:pt x="220599" y="152831"/>
                  </a:lnTo>
                  <a:lnTo>
                    <a:pt x="222123" y="157873"/>
                  </a:lnTo>
                  <a:lnTo>
                    <a:pt x="229704" y="155206"/>
                  </a:lnTo>
                  <a:close/>
                </a:path>
                <a:path w="897254" h="242570">
                  <a:moveTo>
                    <a:pt x="249948" y="148196"/>
                  </a:moveTo>
                  <a:lnTo>
                    <a:pt x="248018" y="143294"/>
                  </a:lnTo>
                  <a:lnTo>
                    <a:pt x="244436" y="144513"/>
                  </a:lnTo>
                  <a:lnTo>
                    <a:pt x="240855" y="145732"/>
                  </a:lnTo>
                  <a:lnTo>
                    <a:pt x="242341" y="150787"/>
                  </a:lnTo>
                  <a:lnTo>
                    <a:pt x="249948" y="148196"/>
                  </a:lnTo>
                  <a:close/>
                </a:path>
                <a:path w="897254" h="242570">
                  <a:moveTo>
                    <a:pt x="270256" y="141287"/>
                  </a:moveTo>
                  <a:lnTo>
                    <a:pt x="268351" y="136372"/>
                  </a:lnTo>
                  <a:lnTo>
                    <a:pt x="264769" y="137591"/>
                  </a:lnTo>
                  <a:lnTo>
                    <a:pt x="261188" y="138811"/>
                  </a:lnTo>
                  <a:lnTo>
                    <a:pt x="262648" y="143865"/>
                  </a:lnTo>
                  <a:lnTo>
                    <a:pt x="270256" y="141287"/>
                  </a:lnTo>
                  <a:close/>
                </a:path>
                <a:path w="897254" h="242570">
                  <a:moveTo>
                    <a:pt x="290614" y="134531"/>
                  </a:moveTo>
                  <a:lnTo>
                    <a:pt x="288734" y="129603"/>
                  </a:lnTo>
                  <a:lnTo>
                    <a:pt x="285140" y="130784"/>
                  </a:lnTo>
                  <a:lnTo>
                    <a:pt x="281546" y="131965"/>
                  </a:lnTo>
                  <a:lnTo>
                    <a:pt x="282981" y="137033"/>
                  </a:lnTo>
                  <a:lnTo>
                    <a:pt x="290614" y="134531"/>
                  </a:lnTo>
                  <a:close/>
                </a:path>
                <a:path w="897254" h="242570">
                  <a:moveTo>
                    <a:pt x="310972" y="127825"/>
                  </a:moveTo>
                  <a:lnTo>
                    <a:pt x="309130" y="122897"/>
                  </a:lnTo>
                  <a:lnTo>
                    <a:pt x="305536" y="124079"/>
                  </a:lnTo>
                  <a:lnTo>
                    <a:pt x="301942" y="125260"/>
                  </a:lnTo>
                  <a:lnTo>
                    <a:pt x="303339" y="130340"/>
                  </a:lnTo>
                  <a:lnTo>
                    <a:pt x="310972" y="127825"/>
                  </a:lnTo>
                  <a:close/>
                </a:path>
                <a:path w="897254" h="242570">
                  <a:moveTo>
                    <a:pt x="331419" y="121348"/>
                  </a:moveTo>
                  <a:lnTo>
                    <a:pt x="329603" y="116395"/>
                  </a:lnTo>
                  <a:lnTo>
                    <a:pt x="325996" y="117538"/>
                  </a:lnTo>
                  <a:lnTo>
                    <a:pt x="322389" y="118681"/>
                  </a:lnTo>
                  <a:lnTo>
                    <a:pt x="323761" y="123761"/>
                  </a:lnTo>
                  <a:lnTo>
                    <a:pt x="331419" y="121348"/>
                  </a:lnTo>
                  <a:close/>
                </a:path>
                <a:path w="897254" h="242570">
                  <a:moveTo>
                    <a:pt x="351866" y="114909"/>
                  </a:moveTo>
                  <a:lnTo>
                    <a:pt x="350075" y="109943"/>
                  </a:lnTo>
                  <a:lnTo>
                    <a:pt x="346468" y="111061"/>
                  </a:lnTo>
                  <a:lnTo>
                    <a:pt x="342861" y="112204"/>
                  </a:lnTo>
                  <a:lnTo>
                    <a:pt x="344195" y="117297"/>
                  </a:lnTo>
                  <a:lnTo>
                    <a:pt x="348030" y="116090"/>
                  </a:lnTo>
                  <a:lnTo>
                    <a:pt x="351866" y="114909"/>
                  </a:lnTo>
                  <a:close/>
                </a:path>
                <a:path w="897254" h="242570">
                  <a:moveTo>
                    <a:pt x="372389" y="108686"/>
                  </a:moveTo>
                  <a:lnTo>
                    <a:pt x="370636" y="103720"/>
                  </a:lnTo>
                  <a:lnTo>
                    <a:pt x="367017" y="104813"/>
                  </a:lnTo>
                  <a:lnTo>
                    <a:pt x="363397" y="105918"/>
                  </a:lnTo>
                  <a:lnTo>
                    <a:pt x="364705" y="111023"/>
                  </a:lnTo>
                  <a:lnTo>
                    <a:pt x="372389" y="108686"/>
                  </a:lnTo>
                  <a:close/>
                </a:path>
                <a:path w="897254" h="242570">
                  <a:moveTo>
                    <a:pt x="392938" y="102552"/>
                  </a:moveTo>
                  <a:lnTo>
                    <a:pt x="391223" y="97574"/>
                  </a:lnTo>
                  <a:lnTo>
                    <a:pt x="387591" y="98628"/>
                  </a:lnTo>
                  <a:lnTo>
                    <a:pt x="383959" y="99682"/>
                  </a:lnTo>
                  <a:lnTo>
                    <a:pt x="385229" y="104800"/>
                  </a:lnTo>
                  <a:lnTo>
                    <a:pt x="392938" y="102552"/>
                  </a:lnTo>
                  <a:close/>
                </a:path>
                <a:path w="897254" h="242570">
                  <a:moveTo>
                    <a:pt x="413524" y="96570"/>
                  </a:moveTo>
                  <a:lnTo>
                    <a:pt x="411848" y="91579"/>
                  </a:lnTo>
                  <a:lnTo>
                    <a:pt x="408216" y="92633"/>
                  </a:lnTo>
                  <a:lnTo>
                    <a:pt x="404583" y="93687"/>
                  </a:lnTo>
                  <a:lnTo>
                    <a:pt x="405815" y="98806"/>
                  </a:lnTo>
                  <a:lnTo>
                    <a:pt x="413524" y="96570"/>
                  </a:lnTo>
                  <a:close/>
                </a:path>
                <a:path w="897254" h="242570">
                  <a:moveTo>
                    <a:pt x="434162" y="90754"/>
                  </a:moveTo>
                  <a:lnTo>
                    <a:pt x="432511" y="85750"/>
                  </a:lnTo>
                  <a:lnTo>
                    <a:pt x="428866" y="86753"/>
                  </a:lnTo>
                  <a:lnTo>
                    <a:pt x="425221" y="87757"/>
                  </a:lnTo>
                  <a:lnTo>
                    <a:pt x="426415" y="92887"/>
                  </a:lnTo>
                  <a:lnTo>
                    <a:pt x="434162" y="90754"/>
                  </a:lnTo>
                  <a:close/>
                </a:path>
                <a:path w="897254" h="242570">
                  <a:moveTo>
                    <a:pt x="454825" y="85039"/>
                  </a:moveTo>
                  <a:lnTo>
                    <a:pt x="453212" y="80022"/>
                  </a:lnTo>
                  <a:lnTo>
                    <a:pt x="449567" y="81026"/>
                  </a:lnTo>
                  <a:lnTo>
                    <a:pt x="445922" y="82029"/>
                  </a:lnTo>
                  <a:lnTo>
                    <a:pt x="447078" y="87172"/>
                  </a:lnTo>
                  <a:lnTo>
                    <a:pt x="454825" y="85039"/>
                  </a:lnTo>
                  <a:close/>
                </a:path>
                <a:path w="897254" h="242570">
                  <a:moveTo>
                    <a:pt x="475551" y="79527"/>
                  </a:moveTo>
                  <a:lnTo>
                    <a:pt x="473976" y="74498"/>
                  </a:lnTo>
                  <a:lnTo>
                    <a:pt x="470319" y="75463"/>
                  </a:lnTo>
                  <a:lnTo>
                    <a:pt x="466661" y="76428"/>
                  </a:lnTo>
                  <a:lnTo>
                    <a:pt x="467779" y="81572"/>
                  </a:lnTo>
                  <a:lnTo>
                    <a:pt x="475551" y="79527"/>
                  </a:lnTo>
                  <a:close/>
                </a:path>
                <a:path w="897254" h="242570">
                  <a:moveTo>
                    <a:pt x="496290" y="74091"/>
                  </a:moveTo>
                  <a:lnTo>
                    <a:pt x="494753" y="69049"/>
                  </a:lnTo>
                  <a:lnTo>
                    <a:pt x="491096" y="70015"/>
                  </a:lnTo>
                  <a:lnTo>
                    <a:pt x="487438" y="70980"/>
                  </a:lnTo>
                  <a:lnTo>
                    <a:pt x="488518" y="76136"/>
                  </a:lnTo>
                  <a:lnTo>
                    <a:pt x="496290" y="74091"/>
                  </a:lnTo>
                  <a:close/>
                </a:path>
                <a:path w="897254" h="242570">
                  <a:moveTo>
                    <a:pt x="517093" y="68935"/>
                  </a:moveTo>
                  <a:lnTo>
                    <a:pt x="515594" y="63881"/>
                  </a:lnTo>
                  <a:lnTo>
                    <a:pt x="511924" y="64795"/>
                  </a:lnTo>
                  <a:lnTo>
                    <a:pt x="508254" y="65709"/>
                  </a:lnTo>
                  <a:lnTo>
                    <a:pt x="509295" y="70866"/>
                  </a:lnTo>
                  <a:lnTo>
                    <a:pt x="517093" y="68935"/>
                  </a:lnTo>
                  <a:close/>
                </a:path>
                <a:path w="897254" h="242570">
                  <a:moveTo>
                    <a:pt x="537921" y="63830"/>
                  </a:moveTo>
                  <a:lnTo>
                    <a:pt x="536460" y="58775"/>
                  </a:lnTo>
                  <a:lnTo>
                    <a:pt x="532777" y="59626"/>
                  </a:lnTo>
                  <a:lnTo>
                    <a:pt x="529107" y="60528"/>
                  </a:lnTo>
                  <a:lnTo>
                    <a:pt x="530110" y="65697"/>
                  </a:lnTo>
                  <a:lnTo>
                    <a:pt x="534009" y="64744"/>
                  </a:lnTo>
                  <a:lnTo>
                    <a:pt x="537921" y="63830"/>
                  </a:lnTo>
                  <a:close/>
                </a:path>
                <a:path w="897254" h="242570">
                  <a:moveTo>
                    <a:pt x="558800" y="58978"/>
                  </a:moveTo>
                  <a:lnTo>
                    <a:pt x="557377" y="53898"/>
                  </a:lnTo>
                  <a:lnTo>
                    <a:pt x="553694" y="54762"/>
                  </a:lnTo>
                  <a:lnTo>
                    <a:pt x="550011" y="55613"/>
                  </a:lnTo>
                  <a:lnTo>
                    <a:pt x="550976" y="60794"/>
                  </a:lnTo>
                  <a:lnTo>
                    <a:pt x="558800" y="58978"/>
                  </a:lnTo>
                  <a:close/>
                </a:path>
                <a:path w="897254" h="242570">
                  <a:moveTo>
                    <a:pt x="579704" y="54229"/>
                  </a:moveTo>
                  <a:lnTo>
                    <a:pt x="578332" y="49149"/>
                  </a:lnTo>
                  <a:lnTo>
                    <a:pt x="574636" y="49949"/>
                  </a:lnTo>
                  <a:lnTo>
                    <a:pt x="570941" y="50749"/>
                  </a:lnTo>
                  <a:lnTo>
                    <a:pt x="571855" y="55943"/>
                  </a:lnTo>
                  <a:lnTo>
                    <a:pt x="579704" y="54229"/>
                  </a:lnTo>
                  <a:close/>
                </a:path>
                <a:path w="897254" h="242570">
                  <a:moveTo>
                    <a:pt x="600646" y="49682"/>
                  </a:moveTo>
                  <a:lnTo>
                    <a:pt x="599313" y="44589"/>
                  </a:lnTo>
                  <a:lnTo>
                    <a:pt x="595617" y="45389"/>
                  </a:lnTo>
                  <a:lnTo>
                    <a:pt x="591921" y="46189"/>
                  </a:lnTo>
                  <a:lnTo>
                    <a:pt x="592797" y="51384"/>
                  </a:lnTo>
                  <a:lnTo>
                    <a:pt x="600646" y="49682"/>
                  </a:lnTo>
                  <a:close/>
                </a:path>
                <a:path w="897254" h="242570">
                  <a:moveTo>
                    <a:pt x="621639" y="45300"/>
                  </a:moveTo>
                  <a:lnTo>
                    <a:pt x="620344" y="40195"/>
                  </a:lnTo>
                  <a:lnTo>
                    <a:pt x="616635" y="40944"/>
                  </a:lnTo>
                  <a:lnTo>
                    <a:pt x="612927" y="41694"/>
                  </a:lnTo>
                  <a:lnTo>
                    <a:pt x="613765" y="46888"/>
                  </a:lnTo>
                  <a:lnTo>
                    <a:pt x="621639" y="45300"/>
                  </a:lnTo>
                  <a:close/>
                </a:path>
                <a:path w="897254" h="242570">
                  <a:moveTo>
                    <a:pt x="642645" y="41071"/>
                  </a:moveTo>
                  <a:lnTo>
                    <a:pt x="641400" y="35953"/>
                  </a:lnTo>
                  <a:lnTo>
                    <a:pt x="637692" y="36703"/>
                  </a:lnTo>
                  <a:lnTo>
                    <a:pt x="633984" y="37452"/>
                  </a:lnTo>
                  <a:lnTo>
                    <a:pt x="634771" y="42659"/>
                  </a:lnTo>
                  <a:lnTo>
                    <a:pt x="642645" y="41071"/>
                  </a:lnTo>
                  <a:close/>
                </a:path>
                <a:path w="897254" h="242570">
                  <a:moveTo>
                    <a:pt x="663714" y="37084"/>
                  </a:moveTo>
                  <a:lnTo>
                    <a:pt x="662508" y="31953"/>
                  </a:lnTo>
                  <a:lnTo>
                    <a:pt x="658787" y="32639"/>
                  </a:lnTo>
                  <a:lnTo>
                    <a:pt x="655066" y="33324"/>
                  </a:lnTo>
                  <a:lnTo>
                    <a:pt x="655815" y="38544"/>
                  </a:lnTo>
                  <a:lnTo>
                    <a:pt x="663714" y="37084"/>
                  </a:lnTo>
                  <a:close/>
                </a:path>
                <a:path w="897254" h="242570">
                  <a:moveTo>
                    <a:pt x="684784" y="33159"/>
                  </a:moveTo>
                  <a:lnTo>
                    <a:pt x="683628" y="28028"/>
                  </a:lnTo>
                  <a:lnTo>
                    <a:pt x="679907" y="28714"/>
                  </a:lnTo>
                  <a:lnTo>
                    <a:pt x="676186" y="29400"/>
                  </a:lnTo>
                  <a:lnTo>
                    <a:pt x="676884" y="34632"/>
                  </a:lnTo>
                  <a:lnTo>
                    <a:pt x="684784" y="33159"/>
                  </a:lnTo>
                  <a:close/>
                </a:path>
                <a:path w="897254" h="242570">
                  <a:moveTo>
                    <a:pt x="705916" y="29565"/>
                  </a:moveTo>
                  <a:lnTo>
                    <a:pt x="704811" y="24409"/>
                  </a:lnTo>
                  <a:lnTo>
                    <a:pt x="701078" y="25044"/>
                  </a:lnTo>
                  <a:lnTo>
                    <a:pt x="697357" y="25679"/>
                  </a:lnTo>
                  <a:lnTo>
                    <a:pt x="698004" y="30899"/>
                  </a:lnTo>
                  <a:lnTo>
                    <a:pt x="705916" y="29565"/>
                  </a:lnTo>
                  <a:close/>
                </a:path>
                <a:path w="897254" h="242570">
                  <a:moveTo>
                    <a:pt x="727062" y="25996"/>
                  </a:moveTo>
                  <a:lnTo>
                    <a:pt x="725995" y="20840"/>
                  </a:lnTo>
                  <a:lnTo>
                    <a:pt x="722261" y="21463"/>
                  </a:lnTo>
                  <a:lnTo>
                    <a:pt x="718527" y="22098"/>
                  </a:lnTo>
                  <a:lnTo>
                    <a:pt x="719137" y="27330"/>
                  </a:lnTo>
                  <a:lnTo>
                    <a:pt x="727062" y="25996"/>
                  </a:lnTo>
                  <a:close/>
                </a:path>
                <a:path w="897254" h="242570">
                  <a:moveTo>
                    <a:pt x="748258" y="22796"/>
                  </a:moveTo>
                  <a:lnTo>
                    <a:pt x="747229" y="17627"/>
                  </a:lnTo>
                  <a:lnTo>
                    <a:pt x="743496" y="18199"/>
                  </a:lnTo>
                  <a:lnTo>
                    <a:pt x="739762" y="18770"/>
                  </a:lnTo>
                  <a:lnTo>
                    <a:pt x="740321" y="24003"/>
                  </a:lnTo>
                  <a:lnTo>
                    <a:pt x="748258" y="22796"/>
                  </a:lnTo>
                  <a:close/>
                </a:path>
                <a:path w="897254" h="242570">
                  <a:moveTo>
                    <a:pt x="769454" y="19659"/>
                  </a:moveTo>
                  <a:lnTo>
                    <a:pt x="768477" y="14478"/>
                  </a:lnTo>
                  <a:lnTo>
                    <a:pt x="764730" y="14986"/>
                  </a:lnTo>
                  <a:lnTo>
                    <a:pt x="760984" y="15519"/>
                  </a:lnTo>
                  <a:lnTo>
                    <a:pt x="761504" y="20764"/>
                  </a:lnTo>
                  <a:lnTo>
                    <a:pt x="765479" y="20193"/>
                  </a:lnTo>
                  <a:lnTo>
                    <a:pt x="769454" y="19659"/>
                  </a:lnTo>
                  <a:close/>
                </a:path>
                <a:path w="897254" h="242570">
                  <a:moveTo>
                    <a:pt x="790689" y="16776"/>
                  </a:moveTo>
                  <a:lnTo>
                    <a:pt x="789762" y="11595"/>
                  </a:lnTo>
                  <a:lnTo>
                    <a:pt x="786015" y="12103"/>
                  </a:lnTo>
                  <a:lnTo>
                    <a:pt x="782269" y="12611"/>
                  </a:lnTo>
                  <a:lnTo>
                    <a:pt x="782739" y="17856"/>
                  </a:lnTo>
                  <a:lnTo>
                    <a:pt x="790689" y="16776"/>
                  </a:lnTo>
                  <a:close/>
                </a:path>
                <a:path w="897254" h="242570">
                  <a:moveTo>
                    <a:pt x="811961" y="14058"/>
                  </a:moveTo>
                  <a:lnTo>
                    <a:pt x="811085" y="8864"/>
                  </a:lnTo>
                  <a:lnTo>
                    <a:pt x="807326" y="9309"/>
                  </a:lnTo>
                  <a:lnTo>
                    <a:pt x="803567" y="9753"/>
                  </a:lnTo>
                  <a:lnTo>
                    <a:pt x="803986" y="14998"/>
                  </a:lnTo>
                  <a:lnTo>
                    <a:pt x="811961" y="14058"/>
                  </a:lnTo>
                  <a:close/>
                </a:path>
                <a:path w="897254" h="242570">
                  <a:moveTo>
                    <a:pt x="833247" y="11557"/>
                  </a:moveTo>
                  <a:lnTo>
                    <a:pt x="832421" y="6350"/>
                  </a:lnTo>
                  <a:lnTo>
                    <a:pt x="828662" y="6794"/>
                  </a:lnTo>
                  <a:lnTo>
                    <a:pt x="824903" y="7239"/>
                  </a:lnTo>
                  <a:lnTo>
                    <a:pt x="825271" y="12496"/>
                  </a:lnTo>
                  <a:lnTo>
                    <a:pt x="833247" y="11557"/>
                  </a:lnTo>
                  <a:close/>
                </a:path>
                <a:path w="897254" h="242570">
                  <a:moveTo>
                    <a:pt x="854557" y="9245"/>
                  </a:moveTo>
                  <a:lnTo>
                    <a:pt x="853770" y="4025"/>
                  </a:lnTo>
                  <a:lnTo>
                    <a:pt x="850011" y="4406"/>
                  </a:lnTo>
                  <a:lnTo>
                    <a:pt x="846251" y="4787"/>
                  </a:lnTo>
                  <a:lnTo>
                    <a:pt x="846569" y="10045"/>
                  </a:lnTo>
                  <a:lnTo>
                    <a:pt x="854557" y="9245"/>
                  </a:lnTo>
                  <a:close/>
                </a:path>
                <a:path w="897254" h="242570">
                  <a:moveTo>
                    <a:pt x="875880" y="7099"/>
                  </a:moveTo>
                  <a:lnTo>
                    <a:pt x="875144" y="1879"/>
                  </a:lnTo>
                  <a:lnTo>
                    <a:pt x="871385" y="2260"/>
                  </a:lnTo>
                  <a:lnTo>
                    <a:pt x="867625" y="2641"/>
                  </a:lnTo>
                  <a:lnTo>
                    <a:pt x="867892" y="7899"/>
                  </a:lnTo>
                  <a:lnTo>
                    <a:pt x="875880" y="7099"/>
                  </a:lnTo>
                  <a:close/>
                </a:path>
                <a:path w="897254" h="242570">
                  <a:moveTo>
                    <a:pt x="897242" y="5219"/>
                  </a:moveTo>
                  <a:lnTo>
                    <a:pt x="896556" y="0"/>
                  </a:lnTo>
                  <a:lnTo>
                    <a:pt x="892784" y="304"/>
                  </a:lnTo>
                  <a:lnTo>
                    <a:pt x="889012" y="609"/>
                  </a:lnTo>
                  <a:lnTo>
                    <a:pt x="889241" y="5880"/>
                  </a:lnTo>
                  <a:lnTo>
                    <a:pt x="897242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 descr=""/>
            <p:cNvSpPr/>
            <p:nvPr/>
          </p:nvSpPr>
          <p:spPr>
            <a:xfrm>
              <a:off x="4859275" y="5488636"/>
              <a:ext cx="329565" cy="0"/>
            </a:xfrm>
            <a:custGeom>
              <a:avLst/>
              <a:gdLst/>
              <a:ahLst/>
              <a:cxnLst/>
              <a:rect l="l" t="t" r="r" b="b"/>
              <a:pathLst>
                <a:path w="329564" h="0">
                  <a:moveTo>
                    <a:pt x="0" y="0"/>
                  </a:moveTo>
                  <a:lnTo>
                    <a:pt x="329521" y="0"/>
                  </a:lnTo>
                </a:path>
              </a:pathLst>
            </a:custGeom>
            <a:ln w="12255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 descr=""/>
            <p:cNvSpPr/>
            <p:nvPr/>
          </p:nvSpPr>
          <p:spPr>
            <a:xfrm>
              <a:off x="806221" y="5329719"/>
              <a:ext cx="4743450" cy="711200"/>
            </a:xfrm>
            <a:custGeom>
              <a:avLst/>
              <a:gdLst/>
              <a:ahLst/>
              <a:cxnLst/>
              <a:rect l="l" t="t" r="r" b="b"/>
              <a:pathLst>
                <a:path w="4743450" h="711200">
                  <a:moveTo>
                    <a:pt x="9156" y="5486"/>
                  </a:moveTo>
                  <a:lnTo>
                    <a:pt x="6578" y="2743"/>
                  </a:lnTo>
                  <a:lnTo>
                    <a:pt x="4000" y="0"/>
                  </a:lnTo>
                  <a:lnTo>
                    <a:pt x="0" y="3429"/>
                  </a:lnTo>
                  <a:lnTo>
                    <a:pt x="5499" y="9283"/>
                  </a:lnTo>
                  <a:lnTo>
                    <a:pt x="9156" y="5486"/>
                  </a:lnTo>
                  <a:close/>
                </a:path>
                <a:path w="4743450" h="711200">
                  <a:moveTo>
                    <a:pt x="23825" y="21069"/>
                  </a:moveTo>
                  <a:lnTo>
                    <a:pt x="21234" y="18338"/>
                  </a:lnTo>
                  <a:lnTo>
                    <a:pt x="18656" y="15595"/>
                  </a:lnTo>
                  <a:lnTo>
                    <a:pt x="14668" y="19037"/>
                  </a:lnTo>
                  <a:lnTo>
                    <a:pt x="20193" y="24866"/>
                  </a:lnTo>
                  <a:lnTo>
                    <a:pt x="23825" y="21069"/>
                  </a:lnTo>
                  <a:close/>
                </a:path>
                <a:path w="4743450" h="711200">
                  <a:moveTo>
                    <a:pt x="38671" y="36474"/>
                  </a:moveTo>
                  <a:lnTo>
                    <a:pt x="36068" y="33769"/>
                  </a:lnTo>
                  <a:lnTo>
                    <a:pt x="33464" y="31051"/>
                  </a:lnTo>
                  <a:lnTo>
                    <a:pt x="29489" y="34518"/>
                  </a:lnTo>
                  <a:lnTo>
                    <a:pt x="35052" y="40297"/>
                  </a:lnTo>
                  <a:lnTo>
                    <a:pt x="38671" y="36474"/>
                  </a:lnTo>
                  <a:close/>
                </a:path>
                <a:path w="4743450" h="711200">
                  <a:moveTo>
                    <a:pt x="53505" y="51904"/>
                  </a:moveTo>
                  <a:lnTo>
                    <a:pt x="50901" y="49187"/>
                  </a:lnTo>
                  <a:lnTo>
                    <a:pt x="48298" y="46469"/>
                  </a:lnTo>
                  <a:lnTo>
                    <a:pt x="44335" y="49949"/>
                  </a:lnTo>
                  <a:lnTo>
                    <a:pt x="49898" y="55740"/>
                  </a:lnTo>
                  <a:lnTo>
                    <a:pt x="53505" y="51904"/>
                  </a:lnTo>
                  <a:close/>
                </a:path>
                <a:path w="4743450" h="711200">
                  <a:moveTo>
                    <a:pt x="68338" y="67322"/>
                  </a:moveTo>
                  <a:lnTo>
                    <a:pt x="65735" y="64617"/>
                  </a:lnTo>
                  <a:lnTo>
                    <a:pt x="63131" y="61899"/>
                  </a:lnTo>
                  <a:lnTo>
                    <a:pt x="59182" y="65392"/>
                  </a:lnTo>
                  <a:lnTo>
                    <a:pt x="64744" y="71183"/>
                  </a:lnTo>
                  <a:lnTo>
                    <a:pt x="68338" y="67322"/>
                  </a:lnTo>
                  <a:close/>
                </a:path>
                <a:path w="4743450" h="711200">
                  <a:moveTo>
                    <a:pt x="83375" y="82562"/>
                  </a:moveTo>
                  <a:lnTo>
                    <a:pt x="80733" y="79883"/>
                  </a:lnTo>
                  <a:lnTo>
                    <a:pt x="78092" y="77203"/>
                  </a:lnTo>
                  <a:lnTo>
                    <a:pt x="74155" y="80708"/>
                  </a:lnTo>
                  <a:lnTo>
                    <a:pt x="79794" y="86423"/>
                  </a:lnTo>
                  <a:lnTo>
                    <a:pt x="83375" y="82562"/>
                  </a:lnTo>
                  <a:close/>
                </a:path>
                <a:path w="4743450" h="711200">
                  <a:moveTo>
                    <a:pt x="98399" y="97790"/>
                  </a:moveTo>
                  <a:lnTo>
                    <a:pt x="95758" y="95110"/>
                  </a:lnTo>
                  <a:lnTo>
                    <a:pt x="93116" y="92430"/>
                  </a:lnTo>
                  <a:lnTo>
                    <a:pt x="89192" y="95948"/>
                  </a:lnTo>
                  <a:lnTo>
                    <a:pt x="94830" y="101663"/>
                  </a:lnTo>
                  <a:lnTo>
                    <a:pt x="98399" y="97790"/>
                  </a:lnTo>
                  <a:close/>
                </a:path>
                <a:path w="4743450" h="711200">
                  <a:moveTo>
                    <a:pt x="113423" y="113030"/>
                  </a:moveTo>
                  <a:lnTo>
                    <a:pt x="110782" y="110350"/>
                  </a:lnTo>
                  <a:lnTo>
                    <a:pt x="108140" y="107670"/>
                  </a:lnTo>
                  <a:lnTo>
                    <a:pt x="104241" y="111213"/>
                  </a:lnTo>
                  <a:lnTo>
                    <a:pt x="109880" y="116928"/>
                  </a:lnTo>
                  <a:lnTo>
                    <a:pt x="113423" y="113030"/>
                  </a:lnTo>
                  <a:close/>
                </a:path>
                <a:path w="4743450" h="711200">
                  <a:moveTo>
                    <a:pt x="128651" y="128066"/>
                  </a:moveTo>
                  <a:lnTo>
                    <a:pt x="125971" y="125425"/>
                  </a:lnTo>
                  <a:lnTo>
                    <a:pt x="123291" y="122783"/>
                  </a:lnTo>
                  <a:lnTo>
                    <a:pt x="119405" y="126339"/>
                  </a:lnTo>
                  <a:lnTo>
                    <a:pt x="125120" y="131978"/>
                  </a:lnTo>
                  <a:lnTo>
                    <a:pt x="128651" y="128066"/>
                  </a:lnTo>
                  <a:close/>
                </a:path>
                <a:path w="4743450" h="711200">
                  <a:moveTo>
                    <a:pt x="143878" y="143116"/>
                  </a:moveTo>
                  <a:lnTo>
                    <a:pt x="141198" y="140474"/>
                  </a:lnTo>
                  <a:lnTo>
                    <a:pt x="138518" y="137833"/>
                  </a:lnTo>
                  <a:lnTo>
                    <a:pt x="134645" y="141401"/>
                  </a:lnTo>
                  <a:lnTo>
                    <a:pt x="140360" y="147040"/>
                  </a:lnTo>
                  <a:lnTo>
                    <a:pt x="143878" y="143116"/>
                  </a:lnTo>
                  <a:close/>
                </a:path>
                <a:path w="4743450" h="711200">
                  <a:moveTo>
                    <a:pt x="159092" y="158153"/>
                  </a:moveTo>
                  <a:lnTo>
                    <a:pt x="156413" y="155511"/>
                  </a:lnTo>
                  <a:lnTo>
                    <a:pt x="153733" y="152869"/>
                  </a:lnTo>
                  <a:lnTo>
                    <a:pt x="149885" y="156451"/>
                  </a:lnTo>
                  <a:lnTo>
                    <a:pt x="155587" y="162102"/>
                  </a:lnTo>
                  <a:lnTo>
                    <a:pt x="159092" y="158153"/>
                  </a:lnTo>
                  <a:close/>
                </a:path>
                <a:path w="4743450" h="711200">
                  <a:moveTo>
                    <a:pt x="174498" y="172986"/>
                  </a:moveTo>
                  <a:lnTo>
                    <a:pt x="171792" y="170383"/>
                  </a:lnTo>
                  <a:lnTo>
                    <a:pt x="169075" y="167779"/>
                  </a:lnTo>
                  <a:lnTo>
                    <a:pt x="165239" y="171386"/>
                  </a:lnTo>
                  <a:lnTo>
                    <a:pt x="171030" y="176949"/>
                  </a:lnTo>
                  <a:lnTo>
                    <a:pt x="174498" y="172986"/>
                  </a:lnTo>
                  <a:close/>
                </a:path>
                <a:path w="4743450" h="711200">
                  <a:moveTo>
                    <a:pt x="189941" y="187820"/>
                  </a:moveTo>
                  <a:lnTo>
                    <a:pt x="187223" y="185216"/>
                  </a:lnTo>
                  <a:lnTo>
                    <a:pt x="184518" y="182613"/>
                  </a:lnTo>
                  <a:lnTo>
                    <a:pt x="180682" y="186232"/>
                  </a:lnTo>
                  <a:lnTo>
                    <a:pt x="186474" y="191795"/>
                  </a:lnTo>
                  <a:lnTo>
                    <a:pt x="189941" y="187820"/>
                  </a:lnTo>
                  <a:close/>
                </a:path>
                <a:path w="4743450" h="711200">
                  <a:moveTo>
                    <a:pt x="205359" y="202653"/>
                  </a:moveTo>
                  <a:lnTo>
                    <a:pt x="202641" y="200050"/>
                  </a:lnTo>
                  <a:lnTo>
                    <a:pt x="199923" y="197446"/>
                  </a:lnTo>
                  <a:lnTo>
                    <a:pt x="196126" y="201079"/>
                  </a:lnTo>
                  <a:lnTo>
                    <a:pt x="201917" y="206641"/>
                  </a:lnTo>
                  <a:lnTo>
                    <a:pt x="205359" y="202653"/>
                  </a:lnTo>
                  <a:close/>
                </a:path>
                <a:path w="4743450" h="711200">
                  <a:moveTo>
                    <a:pt x="220980" y="217271"/>
                  </a:moveTo>
                  <a:lnTo>
                    <a:pt x="218236" y="214706"/>
                  </a:lnTo>
                  <a:lnTo>
                    <a:pt x="215493" y="212140"/>
                  </a:lnTo>
                  <a:lnTo>
                    <a:pt x="211696" y="215798"/>
                  </a:lnTo>
                  <a:lnTo>
                    <a:pt x="217563" y="221284"/>
                  </a:lnTo>
                  <a:lnTo>
                    <a:pt x="220980" y="217271"/>
                  </a:lnTo>
                  <a:close/>
                </a:path>
                <a:path w="4743450" h="711200">
                  <a:moveTo>
                    <a:pt x="236601" y="231889"/>
                  </a:moveTo>
                  <a:lnTo>
                    <a:pt x="233857" y="229323"/>
                  </a:lnTo>
                  <a:lnTo>
                    <a:pt x="231114" y="226758"/>
                  </a:lnTo>
                  <a:lnTo>
                    <a:pt x="227342" y="230428"/>
                  </a:lnTo>
                  <a:lnTo>
                    <a:pt x="233197" y="235915"/>
                  </a:lnTo>
                  <a:lnTo>
                    <a:pt x="236601" y="231889"/>
                  </a:lnTo>
                  <a:close/>
                </a:path>
                <a:path w="4743450" h="711200">
                  <a:moveTo>
                    <a:pt x="252272" y="246468"/>
                  </a:moveTo>
                  <a:lnTo>
                    <a:pt x="249491" y="243941"/>
                  </a:lnTo>
                  <a:lnTo>
                    <a:pt x="246735" y="241388"/>
                  </a:lnTo>
                  <a:lnTo>
                    <a:pt x="242976" y="245084"/>
                  </a:lnTo>
                  <a:lnTo>
                    <a:pt x="245922" y="247815"/>
                  </a:lnTo>
                  <a:lnTo>
                    <a:pt x="248894" y="250507"/>
                  </a:lnTo>
                  <a:lnTo>
                    <a:pt x="252272" y="246468"/>
                  </a:lnTo>
                  <a:close/>
                </a:path>
                <a:path w="4743450" h="711200">
                  <a:moveTo>
                    <a:pt x="268097" y="260858"/>
                  </a:moveTo>
                  <a:lnTo>
                    <a:pt x="265315" y="258330"/>
                  </a:lnTo>
                  <a:lnTo>
                    <a:pt x="262534" y="255803"/>
                  </a:lnTo>
                  <a:lnTo>
                    <a:pt x="258800" y="259511"/>
                  </a:lnTo>
                  <a:lnTo>
                    <a:pt x="264731" y="264922"/>
                  </a:lnTo>
                  <a:lnTo>
                    <a:pt x="268097" y="260858"/>
                  </a:lnTo>
                  <a:close/>
                </a:path>
                <a:path w="4743450" h="711200">
                  <a:moveTo>
                    <a:pt x="283921" y="275259"/>
                  </a:moveTo>
                  <a:lnTo>
                    <a:pt x="281139" y="272732"/>
                  </a:lnTo>
                  <a:lnTo>
                    <a:pt x="278358" y="270205"/>
                  </a:lnTo>
                  <a:lnTo>
                    <a:pt x="274637" y="273939"/>
                  </a:lnTo>
                  <a:lnTo>
                    <a:pt x="280581" y="279336"/>
                  </a:lnTo>
                  <a:lnTo>
                    <a:pt x="283921" y="275259"/>
                  </a:lnTo>
                  <a:close/>
                </a:path>
                <a:path w="4743450" h="711200">
                  <a:moveTo>
                    <a:pt x="299847" y="289560"/>
                  </a:moveTo>
                  <a:lnTo>
                    <a:pt x="297027" y="287070"/>
                  </a:lnTo>
                  <a:lnTo>
                    <a:pt x="294208" y="284581"/>
                  </a:lnTo>
                  <a:lnTo>
                    <a:pt x="290512" y="288340"/>
                  </a:lnTo>
                  <a:lnTo>
                    <a:pt x="296532" y="293649"/>
                  </a:lnTo>
                  <a:lnTo>
                    <a:pt x="299847" y="289560"/>
                  </a:lnTo>
                  <a:close/>
                </a:path>
                <a:path w="4743450" h="711200">
                  <a:moveTo>
                    <a:pt x="315887" y="303720"/>
                  </a:moveTo>
                  <a:lnTo>
                    <a:pt x="313067" y="301231"/>
                  </a:lnTo>
                  <a:lnTo>
                    <a:pt x="310248" y="298742"/>
                  </a:lnTo>
                  <a:lnTo>
                    <a:pt x="306578" y="302514"/>
                  </a:lnTo>
                  <a:lnTo>
                    <a:pt x="312597" y="307835"/>
                  </a:lnTo>
                  <a:lnTo>
                    <a:pt x="315887" y="303720"/>
                  </a:lnTo>
                  <a:close/>
                </a:path>
                <a:path w="4743450" h="711200">
                  <a:moveTo>
                    <a:pt x="331914" y="317893"/>
                  </a:moveTo>
                  <a:lnTo>
                    <a:pt x="329095" y="315404"/>
                  </a:lnTo>
                  <a:lnTo>
                    <a:pt x="326275" y="312915"/>
                  </a:lnTo>
                  <a:lnTo>
                    <a:pt x="322618" y="316712"/>
                  </a:lnTo>
                  <a:lnTo>
                    <a:pt x="328637" y="322021"/>
                  </a:lnTo>
                  <a:lnTo>
                    <a:pt x="331914" y="317893"/>
                  </a:lnTo>
                  <a:close/>
                </a:path>
                <a:path w="4743450" h="711200">
                  <a:moveTo>
                    <a:pt x="348107" y="331889"/>
                  </a:moveTo>
                  <a:lnTo>
                    <a:pt x="345249" y="329438"/>
                  </a:lnTo>
                  <a:lnTo>
                    <a:pt x="342392" y="326986"/>
                  </a:lnTo>
                  <a:lnTo>
                    <a:pt x="338759" y="330809"/>
                  </a:lnTo>
                  <a:lnTo>
                    <a:pt x="344855" y="336029"/>
                  </a:lnTo>
                  <a:lnTo>
                    <a:pt x="348107" y="331889"/>
                  </a:lnTo>
                  <a:close/>
                </a:path>
                <a:path w="4743450" h="711200">
                  <a:moveTo>
                    <a:pt x="364350" y="345808"/>
                  </a:moveTo>
                  <a:lnTo>
                    <a:pt x="361492" y="343357"/>
                  </a:lnTo>
                  <a:lnTo>
                    <a:pt x="358635" y="340906"/>
                  </a:lnTo>
                  <a:lnTo>
                    <a:pt x="355028" y="344741"/>
                  </a:lnTo>
                  <a:lnTo>
                    <a:pt x="361124" y="349973"/>
                  </a:lnTo>
                  <a:lnTo>
                    <a:pt x="364350" y="345808"/>
                  </a:lnTo>
                  <a:close/>
                </a:path>
                <a:path w="4743450" h="711200">
                  <a:moveTo>
                    <a:pt x="380606" y="359727"/>
                  </a:moveTo>
                  <a:lnTo>
                    <a:pt x="377748" y="357276"/>
                  </a:lnTo>
                  <a:lnTo>
                    <a:pt x="374891" y="354825"/>
                  </a:lnTo>
                  <a:lnTo>
                    <a:pt x="371297" y="358686"/>
                  </a:lnTo>
                  <a:lnTo>
                    <a:pt x="377405" y="363905"/>
                  </a:lnTo>
                  <a:lnTo>
                    <a:pt x="380606" y="359727"/>
                  </a:lnTo>
                  <a:close/>
                </a:path>
                <a:path w="4743450" h="711200">
                  <a:moveTo>
                    <a:pt x="397078" y="373367"/>
                  </a:moveTo>
                  <a:lnTo>
                    <a:pt x="394182" y="370967"/>
                  </a:lnTo>
                  <a:lnTo>
                    <a:pt x="391287" y="368566"/>
                  </a:lnTo>
                  <a:lnTo>
                    <a:pt x="387718" y="372440"/>
                  </a:lnTo>
                  <a:lnTo>
                    <a:pt x="393903" y="377571"/>
                  </a:lnTo>
                  <a:lnTo>
                    <a:pt x="397078" y="373367"/>
                  </a:lnTo>
                  <a:close/>
                </a:path>
                <a:path w="4743450" h="711200">
                  <a:moveTo>
                    <a:pt x="413537" y="387032"/>
                  </a:moveTo>
                  <a:lnTo>
                    <a:pt x="410641" y="384632"/>
                  </a:lnTo>
                  <a:lnTo>
                    <a:pt x="407746" y="382231"/>
                  </a:lnTo>
                  <a:lnTo>
                    <a:pt x="404202" y="386130"/>
                  </a:lnTo>
                  <a:lnTo>
                    <a:pt x="410387" y="391261"/>
                  </a:lnTo>
                  <a:lnTo>
                    <a:pt x="413537" y="387032"/>
                  </a:lnTo>
                  <a:close/>
                </a:path>
                <a:path w="4743450" h="711200">
                  <a:moveTo>
                    <a:pt x="430098" y="400583"/>
                  </a:moveTo>
                  <a:lnTo>
                    <a:pt x="427164" y="398233"/>
                  </a:lnTo>
                  <a:lnTo>
                    <a:pt x="424230" y="395871"/>
                  </a:lnTo>
                  <a:lnTo>
                    <a:pt x="420712" y="399796"/>
                  </a:lnTo>
                  <a:lnTo>
                    <a:pt x="426974" y="404825"/>
                  </a:lnTo>
                  <a:lnTo>
                    <a:pt x="430098" y="400583"/>
                  </a:lnTo>
                  <a:close/>
                </a:path>
                <a:path w="4743450" h="711200">
                  <a:moveTo>
                    <a:pt x="446773" y="413981"/>
                  </a:moveTo>
                  <a:lnTo>
                    <a:pt x="443839" y="411632"/>
                  </a:lnTo>
                  <a:lnTo>
                    <a:pt x="440905" y="409270"/>
                  </a:lnTo>
                  <a:lnTo>
                    <a:pt x="437413" y="413219"/>
                  </a:lnTo>
                  <a:lnTo>
                    <a:pt x="443674" y="418249"/>
                  </a:lnTo>
                  <a:lnTo>
                    <a:pt x="446773" y="413981"/>
                  </a:lnTo>
                  <a:close/>
                </a:path>
                <a:path w="4743450" h="711200">
                  <a:moveTo>
                    <a:pt x="463448" y="427393"/>
                  </a:moveTo>
                  <a:lnTo>
                    <a:pt x="460514" y="425030"/>
                  </a:lnTo>
                  <a:lnTo>
                    <a:pt x="457581" y="422681"/>
                  </a:lnTo>
                  <a:lnTo>
                    <a:pt x="454113" y="426643"/>
                  </a:lnTo>
                  <a:lnTo>
                    <a:pt x="460375" y="431673"/>
                  </a:lnTo>
                  <a:lnTo>
                    <a:pt x="463448" y="427393"/>
                  </a:lnTo>
                  <a:close/>
                </a:path>
                <a:path w="4743450" h="711200">
                  <a:moveTo>
                    <a:pt x="480326" y="440537"/>
                  </a:moveTo>
                  <a:lnTo>
                    <a:pt x="477354" y="438226"/>
                  </a:lnTo>
                  <a:lnTo>
                    <a:pt x="474383" y="435914"/>
                  </a:lnTo>
                  <a:lnTo>
                    <a:pt x="470941" y="439902"/>
                  </a:lnTo>
                  <a:lnTo>
                    <a:pt x="477291" y="444830"/>
                  </a:lnTo>
                  <a:lnTo>
                    <a:pt x="480326" y="440537"/>
                  </a:lnTo>
                  <a:close/>
                </a:path>
                <a:path w="4743450" h="711200">
                  <a:moveTo>
                    <a:pt x="497230" y="453656"/>
                  </a:moveTo>
                  <a:lnTo>
                    <a:pt x="494258" y="451345"/>
                  </a:lnTo>
                  <a:lnTo>
                    <a:pt x="491286" y="449033"/>
                  </a:lnTo>
                  <a:lnTo>
                    <a:pt x="487870" y="453047"/>
                  </a:lnTo>
                  <a:lnTo>
                    <a:pt x="494220" y="457974"/>
                  </a:lnTo>
                  <a:lnTo>
                    <a:pt x="497230" y="453656"/>
                  </a:lnTo>
                  <a:close/>
                </a:path>
                <a:path w="4743450" h="711200">
                  <a:moveTo>
                    <a:pt x="514210" y="466648"/>
                  </a:moveTo>
                  <a:lnTo>
                    <a:pt x="511200" y="464388"/>
                  </a:lnTo>
                  <a:lnTo>
                    <a:pt x="508190" y="462127"/>
                  </a:lnTo>
                  <a:lnTo>
                    <a:pt x="504799" y="466166"/>
                  </a:lnTo>
                  <a:lnTo>
                    <a:pt x="511225" y="470992"/>
                  </a:lnTo>
                  <a:lnTo>
                    <a:pt x="514210" y="466648"/>
                  </a:lnTo>
                  <a:close/>
                </a:path>
                <a:path w="4743450" h="711200">
                  <a:moveTo>
                    <a:pt x="531329" y="479475"/>
                  </a:moveTo>
                  <a:lnTo>
                    <a:pt x="528320" y="477215"/>
                  </a:lnTo>
                  <a:lnTo>
                    <a:pt x="525310" y="474954"/>
                  </a:lnTo>
                  <a:lnTo>
                    <a:pt x="521957" y="479018"/>
                  </a:lnTo>
                  <a:lnTo>
                    <a:pt x="528383" y="483831"/>
                  </a:lnTo>
                  <a:lnTo>
                    <a:pt x="531329" y="479475"/>
                  </a:lnTo>
                  <a:close/>
                </a:path>
                <a:path w="4743450" h="711200">
                  <a:moveTo>
                    <a:pt x="548449" y="492302"/>
                  </a:moveTo>
                  <a:lnTo>
                    <a:pt x="545439" y="490042"/>
                  </a:lnTo>
                  <a:lnTo>
                    <a:pt x="542429" y="487781"/>
                  </a:lnTo>
                  <a:lnTo>
                    <a:pt x="539102" y="491871"/>
                  </a:lnTo>
                  <a:lnTo>
                    <a:pt x="545528" y="496684"/>
                  </a:lnTo>
                  <a:lnTo>
                    <a:pt x="548449" y="492302"/>
                  </a:lnTo>
                  <a:close/>
                </a:path>
                <a:path w="4743450" h="711200">
                  <a:moveTo>
                    <a:pt x="565785" y="504825"/>
                  </a:moveTo>
                  <a:lnTo>
                    <a:pt x="562737" y="502627"/>
                  </a:lnTo>
                  <a:lnTo>
                    <a:pt x="559689" y="500430"/>
                  </a:lnTo>
                  <a:lnTo>
                    <a:pt x="556387" y="504532"/>
                  </a:lnTo>
                  <a:lnTo>
                    <a:pt x="562902" y="509231"/>
                  </a:lnTo>
                  <a:lnTo>
                    <a:pt x="565785" y="504825"/>
                  </a:lnTo>
                  <a:close/>
                </a:path>
                <a:path w="4743450" h="711200">
                  <a:moveTo>
                    <a:pt x="583133" y="517347"/>
                  </a:moveTo>
                  <a:lnTo>
                    <a:pt x="580085" y="515150"/>
                  </a:lnTo>
                  <a:lnTo>
                    <a:pt x="577037" y="512953"/>
                  </a:lnTo>
                  <a:lnTo>
                    <a:pt x="573760" y="517080"/>
                  </a:lnTo>
                  <a:lnTo>
                    <a:pt x="580275" y="521779"/>
                  </a:lnTo>
                  <a:lnTo>
                    <a:pt x="583133" y="517347"/>
                  </a:lnTo>
                  <a:close/>
                </a:path>
                <a:path w="4743450" h="711200">
                  <a:moveTo>
                    <a:pt x="600595" y="529691"/>
                  </a:moveTo>
                  <a:lnTo>
                    <a:pt x="597509" y="527545"/>
                  </a:lnTo>
                  <a:lnTo>
                    <a:pt x="594423" y="525399"/>
                  </a:lnTo>
                  <a:lnTo>
                    <a:pt x="591185" y="529551"/>
                  </a:lnTo>
                  <a:lnTo>
                    <a:pt x="597776" y="534136"/>
                  </a:lnTo>
                  <a:lnTo>
                    <a:pt x="600595" y="529691"/>
                  </a:lnTo>
                  <a:close/>
                </a:path>
                <a:path w="4743450" h="711200">
                  <a:moveTo>
                    <a:pt x="618159" y="541896"/>
                  </a:moveTo>
                  <a:lnTo>
                    <a:pt x="615073" y="539750"/>
                  </a:lnTo>
                  <a:lnTo>
                    <a:pt x="611987" y="537603"/>
                  </a:lnTo>
                  <a:lnTo>
                    <a:pt x="608774" y="541782"/>
                  </a:lnTo>
                  <a:lnTo>
                    <a:pt x="615378" y="546366"/>
                  </a:lnTo>
                  <a:lnTo>
                    <a:pt x="618159" y="541896"/>
                  </a:lnTo>
                  <a:close/>
                </a:path>
                <a:path w="4743450" h="711200">
                  <a:moveTo>
                    <a:pt x="635787" y="554012"/>
                  </a:moveTo>
                  <a:lnTo>
                    <a:pt x="632663" y="551929"/>
                  </a:lnTo>
                  <a:lnTo>
                    <a:pt x="629551" y="549821"/>
                  </a:lnTo>
                  <a:lnTo>
                    <a:pt x="626376" y="554024"/>
                  </a:lnTo>
                  <a:lnTo>
                    <a:pt x="629704" y="556285"/>
                  </a:lnTo>
                  <a:lnTo>
                    <a:pt x="633044" y="558507"/>
                  </a:lnTo>
                  <a:lnTo>
                    <a:pt x="635787" y="554012"/>
                  </a:lnTo>
                  <a:close/>
                </a:path>
                <a:path w="4743450" h="711200">
                  <a:moveTo>
                    <a:pt x="653580" y="565899"/>
                  </a:moveTo>
                  <a:lnTo>
                    <a:pt x="650455" y="563816"/>
                  </a:lnTo>
                  <a:lnTo>
                    <a:pt x="647331" y="561733"/>
                  </a:lnTo>
                  <a:lnTo>
                    <a:pt x="644194" y="565962"/>
                  </a:lnTo>
                  <a:lnTo>
                    <a:pt x="650875" y="570420"/>
                  </a:lnTo>
                  <a:lnTo>
                    <a:pt x="653580" y="565899"/>
                  </a:lnTo>
                  <a:close/>
                </a:path>
                <a:path w="4743450" h="711200">
                  <a:moveTo>
                    <a:pt x="671360" y="577773"/>
                  </a:moveTo>
                  <a:lnTo>
                    <a:pt x="668235" y="575691"/>
                  </a:lnTo>
                  <a:lnTo>
                    <a:pt x="665111" y="573608"/>
                  </a:lnTo>
                  <a:lnTo>
                    <a:pt x="662012" y="577862"/>
                  </a:lnTo>
                  <a:lnTo>
                    <a:pt x="668693" y="582320"/>
                  </a:lnTo>
                  <a:lnTo>
                    <a:pt x="671360" y="577773"/>
                  </a:lnTo>
                  <a:close/>
                </a:path>
                <a:path w="4743450" h="711200">
                  <a:moveTo>
                    <a:pt x="689368" y="589330"/>
                  </a:moveTo>
                  <a:lnTo>
                    <a:pt x="686206" y="587298"/>
                  </a:lnTo>
                  <a:lnTo>
                    <a:pt x="683044" y="585266"/>
                  </a:lnTo>
                  <a:lnTo>
                    <a:pt x="679970" y="589559"/>
                  </a:lnTo>
                  <a:lnTo>
                    <a:pt x="686739" y="593890"/>
                  </a:lnTo>
                  <a:lnTo>
                    <a:pt x="689368" y="589330"/>
                  </a:lnTo>
                  <a:close/>
                </a:path>
                <a:path w="4743450" h="711200">
                  <a:moveTo>
                    <a:pt x="707377" y="600862"/>
                  </a:moveTo>
                  <a:lnTo>
                    <a:pt x="704215" y="598830"/>
                  </a:lnTo>
                  <a:lnTo>
                    <a:pt x="701052" y="596798"/>
                  </a:lnTo>
                  <a:lnTo>
                    <a:pt x="698017" y="601116"/>
                  </a:lnTo>
                  <a:lnTo>
                    <a:pt x="704786" y="605447"/>
                  </a:lnTo>
                  <a:lnTo>
                    <a:pt x="707377" y="600862"/>
                  </a:lnTo>
                  <a:close/>
                </a:path>
                <a:path w="4743450" h="711200">
                  <a:moveTo>
                    <a:pt x="725551" y="612127"/>
                  </a:moveTo>
                  <a:lnTo>
                    <a:pt x="722350" y="610158"/>
                  </a:lnTo>
                  <a:lnTo>
                    <a:pt x="719150" y="608190"/>
                  </a:lnTo>
                  <a:lnTo>
                    <a:pt x="716153" y="612533"/>
                  </a:lnTo>
                  <a:lnTo>
                    <a:pt x="722998" y="616737"/>
                  </a:lnTo>
                  <a:lnTo>
                    <a:pt x="725551" y="612127"/>
                  </a:lnTo>
                  <a:close/>
                </a:path>
                <a:path w="4743450" h="711200">
                  <a:moveTo>
                    <a:pt x="743788" y="623303"/>
                  </a:moveTo>
                  <a:lnTo>
                    <a:pt x="740587" y="621334"/>
                  </a:lnTo>
                  <a:lnTo>
                    <a:pt x="737387" y="619366"/>
                  </a:lnTo>
                  <a:lnTo>
                    <a:pt x="734428" y="623735"/>
                  </a:lnTo>
                  <a:lnTo>
                    <a:pt x="741286" y="627938"/>
                  </a:lnTo>
                  <a:lnTo>
                    <a:pt x="743788" y="623303"/>
                  </a:lnTo>
                  <a:close/>
                </a:path>
                <a:path w="4743450" h="711200">
                  <a:moveTo>
                    <a:pt x="762152" y="634288"/>
                  </a:moveTo>
                  <a:lnTo>
                    <a:pt x="758901" y="632383"/>
                  </a:lnTo>
                  <a:lnTo>
                    <a:pt x="755662" y="630478"/>
                  </a:lnTo>
                  <a:lnTo>
                    <a:pt x="752741" y="634873"/>
                  </a:lnTo>
                  <a:lnTo>
                    <a:pt x="759675" y="638937"/>
                  </a:lnTo>
                  <a:lnTo>
                    <a:pt x="762152" y="634288"/>
                  </a:lnTo>
                  <a:close/>
                </a:path>
                <a:path w="4743450" h="711200">
                  <a:moveTo>
                    <a:pt x="780605" y="645096"/>
                  </a:moveTo>
                  <a:lnTo>
                    <a:pt x="777354" y="643191"/>
                  </a:lnTo>
                  <a:lnTo>
                    <a:pt x="774115" y="641286"/>
                  </a:lnTo>
                  <a:lnTo>
                    <a:pt x="771245" y="645706"/>
                  </a:lnTo>
                  <a:lnTo>
                    <a:pt x="778179" y="649770"/>
                  </a:lnTo>
                  <a:lnTo>
                    <a:pt x="780605" y="645096"/>
                  </a:lnTo>
                  <a:close/>
                </a:path>
                <a:path w="4743450" h="711200">
                  <a:moveTo>
                    <a:pt x="799134" y="655739"/>
                  </a:moveTo>
                  <a:lnTo>
                    <a:pt x="795845" y="653910"/>
                  </a:lnTo>
                  <a:lnTo>
                    <a:pt x="792568" y="652081"/>
                  </a:lnTo>
                  <a:lnTo>
                    <a:pt x="789736" y="656526"/>
                  </a:lnTo>
                  <a:lnTo>
                    <a:pt x="796747" y="660438"/>
                  </a:lnTo>
                  <a:lnTo>
                    <a:pt x="799134" y="655739"/>
                  </a:lnTo>
                  <a:close/>
                </a:path>
                <a:path w="4743450" h="711200">
                  <a:moveTo>
                    <a:pt x="817816" y="666165"/>
                  </a:moveTo>
                  <a:lnTo>
                    <a:pt x="814527" y="664337"/>
                  </a:lnTo>
                  <a:lnTo>
                    <a:pt x="811237" y="662508"/>
                  </a:lnTo>
                  <a:lnTo>
                    <a:pt x="808456" y="666978"/>
                  </a:lnTo>
                  <a:lnTo>
                    <a:pt x="815479" y="670890"/>
                  </a:lnTo>
                  <a:lnTo>
                    <a:pt x="817816" y="666165"/>
                  </a:lnTo>
                  <a:close/>
                </a:path>
                <a:path w="4743450" h="711200">
                  <a:moveTo>
                    <a:pt x="836549" y="676478"/>
                  </a:moveTo>
                  <a:lnTo>
                    <a:pt x="833221" y="674712"/>
                  </a:lnTo>
                  <a:lnTo>
                    <a:pt x="829906" y="672947"/>
                  </a:lnTo>
                  <a:lnTo>
                    <a:pt x="827163" y="677443"/>
                  </a:lnTo>
                  <a:lnTo>
                    <a:pt x="834263" y="681215"/>
                  </a:lnTo>
                  <a:lnTo>
                    <a:pt x="836549" y="676478"/>
                  </a:lnTo>
                  <a:close/>
                </a:path>
                <a:path w="4743450" h="711200">
                  <a:moveTo>
                    <a:pt x="855433" y="686498"/>
                  </a:moveTo>
                  <a:lnTo>
                    <a:pt x="852106" y="684733"/>
                  </a:lnTo>
                  <a:lnTo>
                    <a:pt x="848791" y="682967"/>
                  </a:lnTo>
                  <a:lnTo>
                    <a:pt x="846099" y="687501"/>
                  </a:lnTo>
                  <a:lnTo>
                    <a:pt x="853198" y="691273"/>
                  </a:lnTo>
                  <a:lnTo>
                    <a:pt x="855433" y="686498"/>
                  </a:lnTo>
                  <a:close/>
                </a:path>
                <a:path w="4743450" h="711200">
                  <a:moveTo>
                    <a:pt x="874356" y="696429"/>
                  </a:moveTo>
                  <a:lnTo>
                    <a:pt x="871004" y="694740"/>
                  </a:lnTo>
                  <a:lnTo>
                    <a:pt x="867664" y="693000"/>
                  </a:lnTo>
                  <a:lnTo>
                    <a:pt x="865022" y="697560"/>
                  </a:lnTo>
                  <a:lnTo>
                    <a:pt x="868591" y="699414"/>
                  </a:lnTo>
                  <a:lnTo>
                    <a:pt x="872172" y="701217"/>
                  </a:lnTo>
                  <a:lnTo>
                    <a:pt x="874356" y="696429"/>
                  </a:lnTo>
                  <a:close/>
                </a:path>
                <a:path w="4743450" h="711200">
                  <a:moveTo>
                    <a:pt x="893457" y="706043"/>
                  </a:moveTo>
                  <a:lnTo>
                    <a:pt x="890104" y="704354"/>
                  </a:lnTo>
                  <a:lnTo>
                    <a:pt x="886752" y="702665"/>
                  </a:lnTo>
                  <a:lnTo>
                    <a:pt x="884148" y="707250"/>
                  </a:lnTo>
                  <a:lnTo>
                    <a:pt x="891336" y="710857"/>
                  </a:lnTo>
                  <a:lnTo>
                    <a:pt x="893457" y="706043"/>
                  </a:lnTo>
                  <a:close/>
                </a:path>
                <a:path w="4743450" h="711200">
                  <a:moveTo>
                    <a:pt x="4404004" y="159829"/>
                  </a:moveTo>
                  <a:lnTo>
                    <a:pt x="4400232" y="159562"/>
                  </a:lnTo>
                  <a:lnTo>
                    <a:pt x="4396460" y="159296"/>
                  </a:lnTo>
                  <a:lnTo>
                    <a:pt x="4395813" y="164528"/>
                  </a:lnTo>
                  <a:lnTo>
                    <a:pt x="4403826" y="165100"/>
                  </a:lnTo>
                  <a:lnTo>
                    <a:pt x="4404004" y="159829"/>
                  </a:lnTo>
                  <a:close/>
                </a:path>
                <a:path w="4743450" h="711200">
                  <a:moveTo>
                    <a:pt x="4425404" y="161747"/>
                  </a:moveTo>
                  <a:lnTo>
                    <a:pt x="4421632" y="161417"/>
                  </a:lnTo>
                  <a:lnTo>
                    <a:pt x="4417873" y="161086"/>
                  </a:lnTo>
                  <a:lnTo>
                    <a:pt x="4417174" y="166306"/>
                  </a:lnTo>
                  <a:lnTo>
                    <a:pt x="4425175" y="167017"/>
                  </a:lnTo>
                  <a:lnTo>
                    <a:pt x="4425404" y="161747"/>
                  </a:lnTo>
                  <a:close/>
                </a:path>
                <a:path w="4743450" h="711200">
                  <a:moveTo>
                    <a:pt x="4446790" y="163664"/>
                  </a:moveTo>
                  <a:lnTo>
                    <a:pt x="4443031" y="163334"/>
                  </a:lnTo>
                  <a:lnTo>
                    <a:pt x="4439259" y="163004"/>
                  </a:lnTo>
                  <a:lnTo>
                    <a:pt x="4438523" y="168211"/>
                  </a:lnTo>
                  <a:lnTo>
                    <a:pt x="4446524" y="168922"/>
                  </a:lnTo>
                  <a:lnTo>
                    <a:pt x="4446790" y="163664"/>
                  </a:lnTo>
                  <a:close/>
                </a:path>
                <a:path w="4743450" h="711200">
                  <a:moveTo>
                    <a:pt x="4468152" y="166001"/>
                  </a:moveTo>
                  <a:lnTo>
                    <a:pt x="4464393" y="165595"/>
                  </a:lnTo>
                  <a:lnTo>
                    <a:pt x="4460633" y="165188"/>
                  </a:lnTo>
                  <a:lnTo>
                    <a:pt x="4459846" y="170395"/>
                  </a:lnTo>
                  <a:lnTo>
                    <a:pt x="4467822" y="171259"/>
                  </a:lnTo>
                  <a:lnTo>
                    <a:pt x="4468152" y="166001"/>
                  </a:lnTo>
                  <a:close/>
                </a:path>
                <a:path w="4743450" h="711200">
                  <a:moveTo>
                    <a:pt x="4489513" y="168325"/>
                  </a:moveTo>
                  <a:lnTo>
                    <a:pt x="4485754" y="167919"/>
                  </a:lnTo>
                  <a:lnTo>
                    <a:pt x="4481995" y="167513"/>
                  </a:lnTo>
                  <a:lnTo>
                    <a:pt x="4481157" y="172707"/>
                  </a:lnTo>
                  <a:lnTo>
                    <a:pt x="4489132" y="173583"/>
                  </a:lnTo>
                  <a:lnTo>
                    <a:pt x="4489513" y="168325"/>
                  </a:lnTo>
                  <a:close/>
                </a:path>
                <a:path w="4743450" h="711200">
                  <a:moveTo>
                    <a:pt x="4510824" y="171056"/>
                  </a:moveTo>
                  <a:lnTo>
                    <a:pt x="4507077" y="170573"/>
                  </a:lnTo>
                  <a:lnTo>
                    <a:pt x="4503331" y="170091"/>
                  </a:lnTo>
                  <a:lnTo>
                    <a:pt x="4502429" y="175285"/>
                  </a:lnTo>
                  <a:lnTo>
                    <a:pt x="4510405" y="176314"/>
                  </a:lnTo>
                  <a:lnTo>
                    <a:pt x="4510824" y="171056"/>
                  </a:lnTo>
                  <a:close/>
                </a:path>
                <a:path w="4743450" h="711200">
                  <a:moveTo>
                    <a:pt x="4532122" y="173812"/>
                  </a:moveTo>
                  <a:lnTo>
                    <a:pt x="4528375" y="173329"/>
                  </a:lnTo>
                  <a:lnTo>
                    <a:pt x="4524629" y="172847"/>
                  </a:lnTo>
                  <a:lnTo>
                    <a:pt x="4523689" y="178028"/>
                  </a:lnTo>
                  <a:lnTo>
                    <a:pt x="4531652" y="179057"/>
                  </a:lnTo>
                  <a:lnTo>
                    <a:pt x="4532122" y="173812"/>
                  </a:lnTo>
                  <a:close/>
                </a:path>
                <a:path w="4743450" h="711200">
                  <a:moveTo>
                    <a:pt x="4553382" y="176923"/>
                  </a:moveTo>
                  <a:lnTo>
                    <a:pt x="4549648" y="176364"/>
                  </a:lnTo>
                  <a:lnTo>
                    <a:pt x="4545914" y="175806"/>
                  </a:lnTo>
                  <a:lnTo>
                    <a:pt x="4544923" y="180987"/>
                  </a:lnTo>
                  <a:lnTo>
                    <a:pt x="4552861" y="182168"/>
                  </a:lnTo>
                  <a:lnTo>
                    <a:pt x="4553382" y="176923"/>
                  </a:lnTo>
                  <a:close/>
                </a:path>
                <a:path w="4743450" h="711200">
                  <a:moveTo>
                    <a:pt x="4574629" y="180086"/>
                  </a:moveTo>
                  <a:lnTo>
                    <a:pt x="4570895" y="179527"/>
                  </a:lnTo>
                  <a:lnTo>
                    <a:pt x="4567161" y="178968"/>
                  </a:lnTo>
                  <a:lnTo>
                    <a:pt x="4566120" y="184137"/>
                  </a:lnTo>
                  <a:lnTo>
                    <a:pt x="4574057" y="185318"/>
                  </a:lnTo>
                  <a:lnTo>
                    <a:pt x="4574629" y="180086"/>
                  </a:lnTo>
                  <a:close/>
                </a:path>
                <a:path w="4743450" h="711200">
                  <a:moveTo>
                    <a:pt x="4595825" y="183565"/>
                  </a:moveTo>
                  <a:lnTo>
                    <a:pt x="4592104" y="182930"/>
                  </a:lnTo>
                  <a:lnTo>
                    <a:pt x="4588370" y="182295"/>
                  </a:lnTo>
                  <a:lnTo>
                    <a:pt x="4587291" y="187452"/>
                  </a:lnTo>
                  <a:lnTo>
                    <a:pt x="4595203" y="188798"/>
                  </a:lnTo>
                  <a:lnTo>
                    <a:pt x="4595825" y="183565"/>
                  </a:lnTo>
                  <a:close/>
                </a:path>
                <a:path w="4743450" h="711200">
                  <a:moveTo>
                    <a:pt x="4617009" y="187147"/>
                  </a:moveTo>
                  <a:lnTo>
                    <a:pt x="4613287" y="186512"/>
                  </a:lnTo>
                  <a:lnTo>
                    <a:pt x="4609566" y="185877"/>
                  </a:lnTo>
                  <a:lnTo>
                    <a:pt x="4608423" y="191033"/>
                  </a:lnTo>
                  <a:lnTo>
                    <a:pt x="4616348" y="192366"/>
                  </a:lnTo>
                  <a:lnTo>
                    <a:pt x="4617009" y="187147"/>
                  </a:lnTo>
                  <a:close/>
                </a:path>
                <a:path w="4743450" h="711200">
                  <a:moveTo>
                    <a:pt x="4638154" y="190982"/>
                  </a:moveTo>
                  <a:lnTo>
                    <a:pt x="4634446" y="190284"/>
                  </a:lnTo>
                  <a:lnTo>
                    <a:pt x="4630725" y="189585"/>
                  </a:lnTo>
                  <a:lnTo>
                    <a:pt x="4629556" y="194716"/>
                  </a:lnTo>
                  <a:lnTo>
                    <a:pt x="4637443" y="196202"/>
                  </a:lnTo>
                  <a:lnTo>
                    <a:pt x="4638154" y="190982"/>
                  </a:lnTo>
                  <a:close/>
                </a:path>
                <a:path w="4743450" h="711200">
                  <a:moveTo>
                    <a:pt x="4659261" y="194970"/>
                  </a:moveTo>
                  <a:lnTo>
                    <a:pt x="4655553" y="194271"/>
                  </a:lnTo>
                  <a:lnTo>
                    <a:pt x="4651845" y="193573"/>
                  </a:lnTo>
                  <a:lnTo>
                    <a:pt x="4650613" y="198691"/>
                  </a:lnTo>
                  <a:lnTo>
                    <a:pt x="4658499" y="200190"/>
                  </a:lnTo>
                  <a:lnTo>
                    <a:pt x="4659261" y="194970"/>
                  </a:lnTo>
                  <a:close/>
                </a:path>
                <a:path w="4743450" h="711200">
                  <a:moveTo>
                    <a:pt x="4680331" y="199161"/>
                  </a:moveTo>
                  <a:lnTo>
                    <a:pt x="4676635" y="198386"/>
                  </a:lnTo>
                  <a:lnTo>
                    <a:pt x="4672939" y="197612"/>
                  </a:lnTo>
                  <a:lnTo>
                    <a:pt x="4671669" y="202717"/>
                  </a:lnTo>
                  <a:lnTo>
                    <a:pt x="4679518" y="204368"/>
                  </a:lnTo>
                  <a:lnTo>
                    <a:pt x="4680331" y="199161"/>
                  </a:lnTo>
                  <a:close/>
                </a:path>
                <a:path w="4743450" h="711200">
                  <a:moveTo>
                    <a:pt x="4701362" y="203568"/>
                  </a:moveTo>
                  <a:lnTo>
                    <a:pt x="4697666" y="202793"/>
                  </a:lnTo>
                  <a:lnTo>
                    <a:pt x="4693971" y="202018"/>
                  </a:lnTo>
                  <a:lnTo>
                    <a:pt x="4692650" y="207124"/>
                  </a:lnTo>
                  <a:lnTo>
                    <a:pt x="4700511" y="208762"/>
                  </a:lnTo>
                  <a:lnTo>
                    <a:pt x="4701362" y="203568"/>
                  </a:lnTo>
                  <a:close/>
                </a:path>
                <a:path w="4743450" h="711200">
                  <a:moveTo>
                    <a:pt x="4722368" y="208076"/>
                  </a:moveTo>
                  <a:lnTo>
                    <a:pt x="4718685" y="207225"/>
                  </a:lnTo>
                  <a:lnTo>
                    <a:pt x="4715002" y="206400"/>
                  </a:lnTo>
                  <a:lnTo>
                    <a:pt x="4713630" y="211480"/>
                  </a:lnTo>
                  <a:lnTo>
                    <a:pt x="4721466" y="213258"/>
                  </a:lnTo>
                  <a:lnTo>
                    <a:pt x="4722368" y="208076"/>
                  </a:lnTo>
                  <a:close/>
                </a:path>
                <a:path w="4743450" h="711200">
                  <a:moveTo>
                    <a:pt x="4743297" y="212890"/>
                  </a:moveTo>
                  <a:lnTo>
                    <a:pt x="4739614" y="212039"/>
                  </a:lnTo>
                  <a:lnTo>
                    <a:pt x="4735931" y="211188"/>
                  </a:lnTo>
                  <a:lnTo>
                    <a:pt x="4734522" y="216268"/>
                  </a:lnTo>
                  <a:lnTo>
                    <a:pt x="4742345" y="218071"/>
                  </a:lnTo>
                  <a:lnTo>
                    <a:pt x="4743297" y="2128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 descr=""/>
            <p:cNvSpPr/>
            <p:nvPr/>
          </p:nvSpPr>
          <p:spPr>
            <a:xfrm>
              <a:off x="1690370" y="6032385"/>
              <a:ext cx="580390" cy="177165"/>
            </a:xfrm>
            <a:custGeom>
              <a:avLst/>
              <a:gdLst/>
              <a:ahLst/>
              <a:cxnLst/>
              <a:rect l="l" t="t" r="r" b="b"/>
              <a:pathLst>
                <a:path w="580389" h="177164">
                  <a:moveTo>
                    <a:pt x="9309" y="3378"/>
                  </a:moveTo>
                  <a:lnTo>
                    <a:pt x="5956" y="1689"/>
                  </a:lnTo>
                  <a:lnTo>
                    <a:pt x="2603" y="0"/>
                  </a:lnTo>
                  <a:lnTo>
                    <a:pt x="0" y="4584"/>
                  </a:lnTo>
                  <a:lnTo>
                    <a:pt x="7188" y="8191"/>
                  </a:lnTo>
                  <a:lnTo>
                    <a:pt x="9309" y="3378"/>
                  </a:lnTo>
                  <a:close/>
                </a:path>
                <a:path w="580389" h="177164">
                  <a:moveTo>
                    <a:pt x="28448" y="12903"/>
                  </a:moveTo>
                  <a:lnTo>
                    <a:pt x="25057" y="11290"/>
                  </a:lnTo>
                  <a:lnTo>
                    <a:pt x="21691" y="9613"/>
                  </a:lnTo>
                  <a:lnTo>
                    <a:pt x="19151" y="14224"/>
                  </a:lnTo>
                  <a:lnTo>
                    <a:pt x="22745" y="16014"/>
                  </a:lnTo>
                  <a:lnTo>
                    <a:pt x="26377" y="17741"/>
                  </a:lnTo>
                  <a:lnTo>
                    <a:pt x="28448" y="12903"/>
                  </a:lnTo>
                  <a:close/>
                </a:path>
                <a:path w="580389" h="177164">
                  <a:moveTo>
                    <a:pt x="47764" y="22098"/>
                  </a:moveTo>
                  <a:lnTo>
                    <a:pt x="44373" y="20485"/>
                  </a:lnTo>
                  <a:lnTo>
                    <a:pt x="40982" y="18872"/>
                  </a:lnTo>
                  <a:lnTo>
                    <a:pt x="38481" y="23507"/>
                  </a:lnTo>
                  <a:lnTo>
                    <a:pt x="45745" y="26962"/>
                  </a:lnTo>
                  <a:lnTo>
                    <a:pt x="47764" y="22098"/>
                  </a:lnTo>
                  <a:close/>
                </a:path>
                <a:path w="580389" h="177164">
                  <a:moveTo>
                    <a:pt x="67106" y="31191"/>
                  </a:moveTo>
                  <a:lnTo>
                    <a:pt x="63677" y="29654"/>
                  </a:lnTo>
                  <a:lnTo>
                    <a:pt x="60274" y="28054"/>
                  </a:lnTo>
                  <a:lnTo>
                    <a:pt x="57835" y="32727"/>
                  </a:lnTo>
                  <a:lnTo>
                    <a:pt x="61468" y="34429"/>
                  </a:lnTo>
                  <a:lnTo>
                    <a:pt x="65138" y="36080"/>
                  </a:lnTo>
                  <a:lnTo>
                    <a:pt x="67106" y="31191"/>
                  </a:lnTo>
                  <a:close/>
                </a:path>
                <a:path w="580389" h="177164">
                  <a:moveTo>
                    <a:pt x="86614" y="39941"/>
                  </a:moveTo>
                  <a:lnTo>
                    <a:pt x="83185" y="38404"/>
                  </a:lnTo>
                  <a:lnTo>
                    <a:pt x="79756" y="36868"/>
                  </a:lnTo>
                  <a:lnTo>
                    <a:pt x="77368" y="41567"/>
                  </a:lnTo>
                  <a:lnTo>
                    <a:pt x="84696" y="44856"/>
                  </a:lnTo>
                  <a:lnTo>
                    <a:pt x="86614" y="39941"/>
                  </a:lnTo>
                  <a:close/>
                </a:path>
                <a:path w="580389" h="177164">
                  <a:moveTo>
                    <a:pt x="106172" y="48577"/>
                  </a:moveTo>
                  <a:lnTo>
                    <a:pt x="102704" y="47117"/>
                  </a:lnTo>
                  <a:lnTo>
                    <a:pt x="99250" y="45631"/>
                  </a:lnTo>
                  <a:lnTo>
                    <a:pt x="96913" y="50355"/>
                  </a:lnTo>
                  <a:lnTo>
                    <a:pt x="100609" y="51943"/>
                  </a:lnTo>
                  <a:lnTo>
                    <a:pt x="104317" y="53505"/>
                  </a:lnTo>
                  <a:lnTo>
                    <a:pt x="106172" y="48577"/>
                  </a:lnTo>
                  <a:close/>
                </a:path>
                <a:path w="580389" h="177164">
                  <a:moveTo>
                    <a:pt x="125882" y="56883"/>
                  </a:moveTo>
                  <a:lnTo>
                    <a:pt x="122415" y="55422"/>
                  </a:lnTo>
                  <a:lnTo>
                    <a:pt x="118948" y="53962"/>
                  </a:lnTo>
                  <a:lnTo>
                    <a:pt x="116674" y="58712"/>
                  </a:lnTo>
                  <a:lnTo>
                    <a:pt x="124079" y="61836"/>
                  </a:lnTo>
                  <a:lnTo>
                    <a:pt x="125882" y="56883"/>
                  </a:lnTo>
                  <a:close/>
                </a:path>
                <a:path w="580389" h="177164">
                  <a:moveTo>
                    <a:pt x="145630" y="65024"/>
                  </a:moveTo>
                  <a:lnTo>
                    <a:pt x="142138" y="63652"/>
                  </a:lnTo>
                  <a:lnTo>
                    <a:pt x="138645" y="62268"/>
                  </a:lnTo>
                  <a:lnTo>
                    <a:pt x="136423" y="67056"/>
                  </a:lnTo>
                  <a:lnTo>
                    <a:pt x="143903" y="70002"/>
                  </a:lnTo>
                  <a:lnTo>
                    <a:pt x="145630" y="65024"/>
                  </a:lnTo>
                  <a:close/>
                </a:path>
                <a:path w="580389" h="177164">
                  <a:moveTo>
                    <a:pt x="165519" y="72859"/>
                  </a:moveTo>
                  <a:lnTo>
                    <a:pt x="162026" y="71488"/>
                  </a:lnTo>
                  <a:lnTo>
                    <a:pt x="158534" y="70104"/>
                  </a:lnTo>
                  <a:lnTo>
                    <a:pt x="156375" y="74917"/>
                  </a:lnTo>
                  <a:lnTo>
                    <a:pt x="163855" y="77863"/>
                  </a:lnTo>
                  <a:lnTo>
                    <a:pt x="165519" y="72859"/>
                  </a:lnTo>
                  <a:close/>
                </a:path>
                <a:path w="580389" h="177164">
                  <a:moveTo>
                    <a:pt x="185496" y="80492"/>
                  </a:moveTo>
                  <a:lnTo>
                    <a:pt x="181965" y="79197"/>
                  </a:lnTo>
                  <a:lnTo>
                    <a:pt x="178435" y="77901"/>
                  </a:lnTo>
                  <a:lnTo>
                    <a:pt x="176339" y="82740"/>
                  </a:lnTo>
                  <a:lnTo>
                    <a:pt x="183883" y="85509"/>
                  </a:lnTo>
                  <a:lnTo>
                    <a:pt x="185496" y="80492"/>
                  </a:lnTo>
                  <a:close/>
                </a:path>
                <a:path w="580389" h="177164">
                  <a:moveTo>
                    <a:pt x="205562" y="87858"/>
                  </a:moveTo>
                  <a:lnTo>
                    <a:pt x="202031" y="86563"/>
                  </a:lnTo>
                  <a:lnTo>
                    <a:pt x="198501" y="85267"/>
                  </a:lnTo>
                  <a:lnTo>
                    <a:pt x="196469" y="90131"/>
                  </a:lnTo>
                  <a:lnTo>
                    <a:pt x="204012" y="92900"/>
                  </a:lnTo>
                  <a:lnTo>
                    <a:pt x="205562" y="87858"/>
                  </a:lnTo>
                  <a:close/>
                </a:path>
                <a:path w="580389" h="177164">
                  <a:moveTo>
                    <a:pt x="225729" y="94932"/>
                  </a:moveTo>
                  <a:lnTo>
                    <a:pt x="222173" y="93726"/>
                  </a:lnTo>
                  <a:lnTo>
                    <a:pt x="218617" y="92519"/>
                  </a:lnTo>
                  <a:lnTo>
                    <a:pt x="216636" y="97396"/>
                  </a:lnTo>
                  <a:lnTo>
                    <a:pt x="224256" y="99987"/>
                  </a:lnTo>
                  <a:lnTo>
                    <a:pt x="225729" y="94932"/>
                  </a:lnTo>
                  <a:close/>
                </a:path>
                <a:path w="580389" h="177164">
                  <a:moveTo>
                    <a:pt x="245960" y="101815"/>
                  </a:moveTo>
                  <a:lnTo>
                    <a:pt x="242404" y="100609"/>
                  </a:lnTo>
                  <a:lnTo>
                    <a:pt x="238848" y="99402"/>
                  </a:lnTo>
                  <a:lnTo>
                    <a:pt x="236931" y="104305"/>
                  </a:lnTo>
                  <a:lnTo>
                    <a:pt x="244551" y="106895"/>
                  </a:lnTo>
                  <a:lnTo>
                    <a:pt x="245960" y="101815"/>
                  </a:lnTo>
                  <a:close/>
                </a:path>
                <a:path w="580389" h="177164">
                  <a:moveTo>
                    <a:pt x="266319" y="108343"/>
                  </a:moveTo>
                  <a:lnTo>
                    <a:pt x="262737" y="107213"/>
                  </a:lnTo>
                  <a:lnTo>
                    <a:pt x="259156" y="106095"/>
                  </a:lnTo>
                  <a:lnTo>
                    <a:pt x="257302" y="111023"/>
                  </a:lnTo>
                  <a:lnTo>
                    <a:pt x="264985" y="113436"/>
                  </a:lnTo>
                  <a:lnTo>
                    <a:pt x="266319" y="108343"/>
                  </a:lnTo>
                  <a:close/>
                </a:path>
                <a:path w="580389" h="177164">
                  <a:moveTo>
                    <a:pt x="286715" y="114719"/>
                  </a:moveTo>
                  <a:lnTo>
                    <a:pt x="283133" y="113601"/>
                  </a:lnTo>
                  <a:lnTo>
                    <a:pt x="279552" y="112483"/>
                  </a:lnTo>
                  <a:lnTo>
                    <a:pt x="277774" y="117436"/>
                  </a:lnTo>
                  <a:lnTo>
                    <a:pt x="285445" y="119837"/>
                  </a:lnTo>
                  <a:lnTo>
                    <a:pt x="286715" y="114719"/>
                  </a:lnTo>
                  <a:close/>
                </a:path>
                <a:path w="580389" h="177164">
                  <a:moveTo>
                    <a:pt x="307263" y="120637"/>
                  </a:moveTo>
                  <a:lnTo>
                    <a:pt x="303657" y="119595"/>
                  </a:lnTo>
                  <a:lnTo>
                    <a:pt x="300050" y="118567"/>
                  </a:lnTo>
                  <a:lnTo>
                    <a:pt x="298335" y="123545"/>
                  </a:lnTo>
                  <a:lnTo>
                    <a:pt x="306070" y="125768"/>
                  </a:lnTo>
                  <a:lnTo>
                    <a:pt x="307263" y="120637"/>
                  </a:lnTo>
                  <a:close/>
                </a:path>
                <a:path w="580389" h="177164">
                  <a:moveTo>
                    <a:pt x="327837" y="126441"/>
                  </a:moveTo>
                  <a:lnTo>
                    <a:pt x="324205" y="125488"/>
                  </a:lnTo>
                  <a:lnTo>
                    <a:pt x="320586" y="124460"/>
                  </a:lnTo>
                  <a:lnTo>
                    <a:pt x="318947" y="129463"/>
                  </a:lnTo>
                  <a:lnTo>
                    <a:pt x="322821" y="130568"/>
                  </a:lnTo>
                  <a:lnTo>
                    <a:pt x="326707" y="131584"/>
                  </a:lnTo>
                  <a:lnTo>
                    <a:pt x="327837" y="126441"/>
                  </a:lnTo>
                  <a:close/>
                </a:path>
                <a:path w="580389" h="177164">
                  <a:moveTo>
                    <a:pt x="348513" y="131826"/>
                  </a:moveTo>
                  <a:lnTo>
                    <a:pt x="344881" y="130873"/>
                  </a:lnTo>
                  <a:lnTo>
                    <a:pt x="341249" y="129921"/>
                  </a:lnTo>
                  <a:lnTo>
                    <a:pt x="339674" y="134962"/>
                  </a:lnTo>
                  <a:lnTo>
                    <a:pt x="347459" y="136982"/>
                  </a:lnTo>
                  <a:lnTo>
                    <a:pt x="348513" y="131826"/>
                  </a:lnTo>
                  <a:close/>
                </a:path>
                <a:path w="580389" h="177164">
                  <a:moveTo>
                    <a:pt x="369265" y="136969"/>
                  </a:moveTo>
                  <a:lnTo>
                    <a:pt x="365607" y="136118"/>
                  </a:lnTo>
                  <a:lnTo>
                    <a:pt x="361950" y="135267"/>
                  </a:lnTo>
                  <a:lnTo>
                    <a:pt x="360451" y="140322"/>
                  </a:lnTo>
                  <a:lnTo>
                    <a:pt x="368274" y="142151"/>
                  </a:lnTo>
                  <a:lnTo>
                    <a:pt x="369265" y="136969"/>
                  </a:lnTo>
                  <a:close/>
                </a:path>
                <a:path w="580389" h="177164">
                  <a:moveTo>
                    <a:pt x="390067" y="141833"/>
                  </a:moveTo>
                  <a:lnTo>
                    <a:pt x="386410" y="140982"/>
                  </a:lnTo>
                  <a:lnTo>
                    <a:pt x="382752" y="140131"/>
                  </a:lnTo>
                  <a:lnTo>
                    <a:pt x="381330" y="145199"/>
                  </a:lnTo>
                  <a:lnTo>
                    <a:pt x="389153" y="147027"/>
                  </a:lnTo>
                  <a:lnTo>
                    <a:pt x="390067" y="141833"/>
                  </a:lnTo>
                  <a:close/>
                </a:path>
                <a:path w="580389" h="177164">
                  <a:moveTo>
                    <a:pt x="410972" y="146342"/>
                  </a:moveTo>
                  <a:lnTo>
                    <a:pt x="407289" y="145580"/>
                  </a:lnTo>
                  <a:lnTo>
                    <a:pt x="403606" y="144818"/>
                  </a:lnTo>
                  <a:lnTo>
                    <a:pt x="402259" y="149910"/>
                  </a:lnTo>
                  <a:lnTo>
                    <a:pt x="410133" y="151549"/>
                  </a:lnTo>
                  <a:lnTo>
                    <a:pt x="410972" y="146342"/>
                  </a:lnTo>
                  <a:close/>
                </a:path>
                <a:path w="580389" h="177164">
                  <a:moveTo>
                    <a:pt x="431888" y="150698"/>
                  </a:moveTo>
                  <a:lnTo>
                    <a:pt x="428205" y="149936"/>
                  </a:lnTo>
                  <a:lnTo>
                    <a:pt x="424522" y="149174"/>
                  </a:lnTo>
                  <a:lnTo>
                    <a:pt x="423252" y="154279"/>
                  </a:lnTo>
                  <a:lnTo>
                    <a:pt x="431126" y="155917"/>
                  </a:lnTo>
                  <a:lnTo>
                    <a:pt x="431888" y="150698"/>
                  </a:lnTo>
                  <a:close/>
                </a:path>
                <a:path w="580389" h="177164">
                  <a:moveTo>
                    <a:pt x="452907" y="154520"/>
                  </a:moveTo>
                  <a:lnTo>
                    <a:pt x="449211" y="153847"/>
                  </a:lnTo>
                  <a:lnTo>
                    <a:pt x="445516" y="153174"/>
                  </a:lnTo>
                  <a:lnTo>
                    <a:pt x="444309" y="158305"/>
                  </a:lnTo>
                  <a:lnTo>
                    <a:pt x="452221" y="159740"/>
                  </a:lnTo>
                  <a:lnTo>
                    <a:pt x="452907" y="154520"/>
                  </a:lnTo>
                  <a:close/>
                </a:path>
                <a:path w="580389" h="177164">
                  <a:moveTo>
                    <a:pt x="473964" y="158191"/>
                  </a:moveTo>
                  <a:lnTo>
                    <a:pt x="470255" y="157607"/>
                  </a:lnTo>
                  <a:lnTo>
                    <a:pt x="466547" y="157022"/>
                  </a:lnTo>
                  <a:lnTo>
                    <a:pt x="465416" y="162179"/>
                  </a:lnTo>
                  <a:lnTo>
                    <a:pt x="473367" y="163423"/>
                  </a:lnTo>
                  <a:lnTo>
                    <a:pt x="473964" y="158191"/>
                  </a:lnTo>
                  <a:close/>
                </a:path>
                <a:path w="580389" h="177164">
                  <a:moveTo>
                    <a:pt x="495084" y="161505"/>
                  </a:moveTo>
                  <a:lnTo>
                    <a:pt x="491375" y="160921"/>
                  </a:lnTo>
                  <a:lnTo>
                    <a:pt x="487667" y="160337"/>
                  </a:lnTo>
                  <a:lnTo>
                    <a:pt x="486613" y="165506"/>
                  </a:lnTo>
                  <a:lnTo>
                    <a:pt x="494550" y="166751"/>
                  </a:lnTo>
                  <a:lnTo>
                    <a:pt x="495084" y="161505"/>
                  </a:lnTo>
                  <a:close/>
                </a:path>
                <a:path w="580389" h="177164">
                  <a:moveTo>
                    <a:pt x="516242" y="164465"/>
                  </a:moveTo>
                  <a:lnTo>
                    <a:pt x="512521" y="163982"/>
                  </a:lnTo>
                  <a:lnTo>
                    <a:pt x="508800" y="163499"/>
                  </a:lnTo>
                  <a:lnTo>
                    <a:pt x="507822" y="168668"/>
                  </a:lnTo>
                  <a:lnTo>
                    <a:pt x="515797" y="169722"/>
                  </a:lnTo>
                  <a:lnTo>
                    <a:pt x="516242" y="164465"/>
                  </a:lnTo>
                  <a:close/>
                </a:path>
                <a:path w="580389" h="177164">
                  <a:moveTo>
                    <a:pt x="537425" y="167259"/>
                  </a:moveTo>
                  <a:lnTo>
                    <a:pt x="533704" y="166763"/>
                  </a:lnTo>
                  <a:lnTo>
                    <a:pt x="529983" y="166281"/>
                  </a:lnTo>
                  <a:lnTo>
                    <a:pt x="529082" y="171462"/>
                  </a:lnTo>
                  <a:lnTo>
                    <a:pt x="537057" y="172516"/>
                  </a:lnTo>
                  <a:lnTo>
                    <a:pt x="537425" y="167259"/>
                  </a:lnTo>
                  <a:close/>
                </a:path>
                <a:path w="580389" h="177164">
                  <a:moveTo>
                    <a:pt x="558685" y="169519"/>
                  </a:moveTo>
                  <a:lnTo>
                    <a:pt x="554951" y="169125"/>
                  </a:lnTo>
                  <a:lnTo>
                    <a:pt x="551218" y="168732"/>
                  </a:lnTo>
                  <a:lnTo>
                    <a:pt x="550392" y="173939"/>
                  </a:lnTo>
                  <a:lnTo>
                    <a:pt x="558393" y="174777"/>
                  </a:lnTo>
                  <a:lnTo>
                    <a:pt x="558685" y="169519"/>
                  </a:lnTo>
                  <a:close/>
                </a:path>
                <a:path w="580389" h="177164">
                  <a:moveTo>
                    <a:pt x="579958" y="171615"/>
                  </a:moveTo>
                  <a:lnTo>
                    <a:pt x="576211" y="171310"/>
                  </a:lnTo>
                  <a:lnTo>
                    <a:pt x="572465" y="171005"/>
                  </a:lnTo>
                  <a:lnTo>
                    <a:pt x="571728" y="176225"/>
                  </a:lnTo>
                  <a:lnTo>
                    <a:pt x="579742" y="176872"/>
                  </a:lnTo>
                  <a:lnTo>
                    <a:pt x="579958" y="17161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 descr=""/>
            <p:cNvSpPr/>
            <p:nvPr/>
          </p:nvSpPr>
          <p:spPr>
            <a:xfrm>
              <a:off x="2283476" y="6210035"/>
              <a:ext cx="222885" cy="0"/>
            </a:xfrm>
            <a:custGeom>
              <a:avLst/>
              <a:gdLst/>
              <a:ahLst/>
              <a:cxnLst/>
              <a:rect l="l" t="t" r="r" b="b"/>
              <a:pathLst>
                <a:path w="222885" h="0">
                  <a:moveTo>
                    <a:pt x="0" y="0"/>
                  </a:moveTo>
                  <a:lnTo>
                    <a:pt x="222308" y="0"/>
                  </a:lnTo>
                </a:path>
              </a:pathLst>
            </a:custGeom>
            <a:ln w="982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 descr=""/>
            <p:cNvSpPr/>
            <p:nvPr/>
          </p:nvSpPr>
          <p:spPr>
            <a:xfrm>
              <a:off x="2518968" y="5713882"/>
              <a:ext cx="1418590" cy="496570"/>
            </a:xfrm>
            <a:custGeom>
              <a:avLst/>
              <a:gdLst/>
              <a:ahLst/>
              <a:cxnLst/>
              <a:rect l="l" t="t" r="r" b="b"/>
              <a:pathLst>
                <a:path w="1418589" h="496570">
                  <a:moveTo>
                    <a:pt x="8191" y="495528"/>
                  </a:moveTo>
                  <a:lnTo>
                    <a:pt x="7493" y="490296"/>
                  </a:lnTo>
                  <a:lnTo>
                    <a:pt x="3746" y="490601"/>
                  </a:lnTo>
                  <a:lnTo>
                    <a:pt x="0" y="490905"/>
                  </a:lnTo>
                  <a:lnTo>
                    <a:pt x="165" y="496163"/>
                  </a:lnTo>
                  <a:lnTo>
                    <a:pt x="8191" y="495528"/>
                  </a:lnTo>
                  <a:close/>
                </a:path>
                <a:path w="1418589" h="496570">
                  <a:moveTo>
                    <a:pt x="29540" y="493560"/>
                  </a:moveTo>
                  <a:lnTo>
                    <a:pt x="28778" y="488353"/>
                  </a:lnTo>
                  <a:lnTo>
                    <a:pt x="25044" y="488734"/>
                  </a:lnTo>
                  <a:lnTo>
                    <a:pt x="21310" y="489115"/>
                  </a:lnTo>
                  <a:lnTo>
                    <a:pt x="21551" y="494372"/>
                  </a:lnTo>
                  <a:lnTo>
                    <a:pt x="29540" y="493560"/>
                  </a:lnTo>
                  <a:close/>
                </a:path>
                <a:path w="1418589" h="496570">
                  <a:moveTo>
                    <a:pt x="50876" y="491388"/>
                  </a:moveTo>
                  <a:lnTo>
                    <a:pt x="50038" y="486181"/>
                  </a:lnTo>
                  <a:lnTo>
                    <a:pt x="46304" y="486562"/>
                  </a:lnTo>
                  <a:lnTo>
                    <a:pt x="42570" y="486943"/>
                  </a:lnTo>
                  <a:lnTo>
                    <a:pt x="42875" y="492201"/>
                  </a:lnTo>
                  <a:lnTo>
                    <a:pt x="50876" y="491388"/>
                  </a:lnTo>
                  <a:close/>
                </a:path>
                <a:path w="1418589" h="496570">
                  <a:moveTo>
                    <a:pt x="72174" y="488810"/>
                  </a:moveTo>
                  <a:lnTo>
                    <a:pt x="71272" y="483616"/>
                  </a:lnTo>
                  <a:lnTo>
                    <a:pt x="67538" y="484073"/>
                  </a:lnTo>
                  <a:lnTo>
                    <a:pt x="63804" y="484530"/>
                  </a:lnTo>
                  <a:lnTo>
                    <a:pt x="64185" y="489788"/>
                  </a:lnTo>
                  <a:lnTo>
                    <a:pt x="72174" y="488810"/>
                  </a:lnTo>
                  <a:close/>
                </a:path>
                <a:path w="1418589" h="496570">
                  <a:moveTo>
                    <a:pt x="93433" y="486029"/>
                  </a:moveTo>
                  <a:lnTo>
                    <a:pt x="92468" y="480847"/>
                  </a:lnTo>
                  <a:lnTo>
                    <a:pt x="88747" y="481380"/>
                  </a:lnTo>
                  <a:lnTo>
                    <a:pt x="85026" y="481914"/>
                  </a:lnTo>
                  <a:lnTo>
                    <a:pt x="85471" y="487159"/>
                  </a:lnTo>
                  <a:lnTo>
                    <a:pt x="93433" y="486029"/>
                  </a:lnTo>
                  <a:close/>
                </a:path>
                <a:path w="1418589" h="496570">
                  <a:moveTo>
                    <a:pt x="114655" y="482993"/>
                  </a:moveTo>
                  <a:lnTo>
                    <a:pt x="113626" y="477824"/>
                  </a:lnTo>
                  <a:lnTo>
                    <a:pt x="109905" y="478358"/>
                  </a:lnTo>
                  <a:lnTo>
                    <a:pt x="106184" y="478891"/>
                  </a:lnTo>
                  <a:lnTo>
                    <a:pt x="106692" y="484136"/>
                  </a:lnTo>
                  <a:lnTo>
                    <a:pt x="114655" y="482993"/>
                  </a:lnTo>
                  <a:close/>
                </a:path>
                <a:path w="1418589" h="496570">
                  <a:moveTo>
                    <a:pt x="135826" y="479628"/>
                  </a:moveTo>
                  <a:lnTo>
                    <a:pt x="134734" y="474472"/>
                  </a:lnTo>
                  <a:lnTo>
                    <a:pt x="131025" y="475081"/>
                  </a:lnTo>
                  <a:lnTo>
                    <a:pt x="127317" y="475678"/>
                  </a:lnTo>
                  <a:lnTo>
                    <a:pt x="127889" y="480923"/>
                  </a:lnTo>
                  <a:lnTo>
                    <a:pt x="135826" y="479628"/>
                  </a:lnTo>
                  <a:close/>
                </a:path>
                <a:path w="1418589" h="496570">
                  <a:moveTo>
                    <a:pt x="156984" y="476097"/>
                  </a:moveTo>
                  <a:lnTo>
                    <a:pt x="155829" y="470954"/>
                  </a:lnTo>
                  <a:lnTo>
                    <a:pt x="152133" y="471627"/>
                  </a:lnTo>
                  <a:lnTo>
                    <a:pt x="148424" y="472262"/>
                  </a:lnTo>
                  <a:lnTo>
                    <a:pt x="149072" y="477494"/>
                  </a:lnTo>
                  <a:lnTo>
                    <a:pt x="153035" y="476808"/>
                  </a:lnTo>
                  <a:lnTo>
                    <a:pt x="156984" y="476097"/>
                  </a:lnTo>
                  <a:close/>
                </a:path>
                <a:path w="1418589" h="496570">
                  <a:moveTo>
                    <a:pt x="178079" y="472262"/>
                  </a:moveTo>
                  <a:lnTo>
                    <a:pt x="176860" y="467131"/>
                  </a:lnTo>
                  <a:lnTo>
                    <a:pt x="173164" y="467804"/>
                  </a:lnTo>
                  <a:lnTo>
                    <a:pt x="169468" y="468477"/>
                  </a:lnTo>
                  <a:lnTo>
                    <a:pt x="170167" y="473697"/>
                  </a:lnTo>
                  <a:lnTo>
                    <a:pt x="178079" y="472262"/>
                  </a:lnTo>
                  <a:close/>
                </a:path>
                <a:path w="1418589" h="496570">
                  <a:moveTo>
                    <a:pt x="199110" y="468160"/>
                  </a:moveTo>
                  <a:lnTo>
                    <a:pt x="197840" y="463054"/>
                  </a:lnTo>
                  <a:lnTo>
                    <a:pt x="194157" y="463791"/>
                  </a:lnTo>
                  <a:lnTo>
                    <a:pt x="190474" y="464527"/>
                  </a:lnTo>
                  <a:lnTo>
                    <a:pt x="191236" y="469747"/>
                  </a:lnTo>
                  <a:lnTo>
                    <a:pt x="199110" y="468160"/>
                  </a:lnTo>
                  <a:close/>
                </a:path>
                <a:path w="1418589" h="496570">
                  <a:moveTo>
                    <a:pt x="220141" y="463931"/>
                  </a:moveTo>
                  <a:lnTo>
                    <a:pt x="218808" y="458838"/>
                  </a:lnTo>
                  <a:lnTo>
                    <a:pt x="215125" y="459587"/>
                  </a:lnTo>
                  <a:lnTo>
                    <a:pt x="211442" y="460324"/>
                  </a:lnTo>
                  <a:lnTo>
                    <a:pt x="212255" y="465531"/>
                  </a:lnTo>
                  <a:lnTo>
                    <a:pt x="216204" y="464743"/>
                  </a:lnTo>
                  <a:lnTo>
                    <a:pt x="220141" y="463931"/>
                  </a:lnTo>
                  <a:close/>
                </a:path>
                <a:path w="1418589" h="496570">
                  <a:moveTo>
                    <a:pt x="241071" y="459333"/>
                  </a:moveTo>
                  <a:lnTo>
                    <a:pt x="239687" y="454253"/>
                  </a:lnTo>
                  <a:lnTo>
                    <a:pt x="236016" y="455053"/>
                  </a:lnTo>
                  <a:lnTo>
                    <a:pt x="232346" y="455853"/>
                  </a:lnTo>
                  <a:lnTo>
                    <a:pt x="233222" y="461048"/>
                  </a:lnTo>
                  <a:lnTo>
                    <a:pt x="241071" y="459333"/>
                  </a:lnTo>
                  <a:close/>
                </a:path>
                <a:path w="1418589" h="496570">
                  <a:moveTo>
                    <a:pt x="261975" y="454571"/>
                  </a:moveTo>
                  <a:lnTo>
                    <a:pt x="260540" y="449503"/>
                  </a:lnTo>
                  <a:lnTo>
                    <a:pt x="256882" y="450367"/>
                  </a:lnTo>
                  <a:lnTo>
                    <a:pt x="253225" y="451231"/>
                  </a:lnTo>
                  <a:lnTo>
                    <a:pt x="254152" y="456412"/>
                  </a:lnTo>
                  <a:lnTo>
                    <a:pt x="261975" y="454571"/>
                  </a:lnTo>
                  <a:close/>
                </a:path>
                <a:path w="1418589" h="496570">
                  <a:moveTo>
                    <a:pt x="282841" y="449656"/>
                  </a:moveTo>
                  <a:lnTo>
                    <a:pt x="281355" y="444601"/>
                  </a:lnTo>
                  <a:lnTo>
                    <a:pt x="277698" y="445465"/>
                  </a:lnTo>
                  <a:lnTo>
                    <a:pt x="274040" y="446328"/>
                  </a:lnTo>
                  <a:lnTo>
                    <a:pt x="275018" y="451497"/>
                  </a:lnTo>
                  <a:lnTo>
                    <a:pt x="282841" y="449656"/>
                  </a:lnTo>
                  <a:close/>
                </a:path>
                <a:path w="1418589" h="496570">
                  <a:moveTo>
                    <a:pt x="303631" y="444411"/>
                  </a:moveTo>
                  <a:lnTo>
                    <a:pt x="302094" y="439369"/>
                  </a:lnTo>
                  <a:lnTo>
                    <a:pt x="298450" y="440296"/>
                  </a:lnTo>
                  <a:lnTo>
                    <a:pt x="294805" y="441223"/>
                  </a:lnTo>
                  <a:lnTo>
                    <a:pt x="295846" y="446379"/>
                  </a:lnTo>
                  <a:lnTo>
                    <a:pt x="303631" y="444411"/>
                  </a:lnTo>
                  <a:close/>
                </a:path>
                <a:path w="1418589" h="496570">
                  <a:moveTo>
                    <a:pt x="324383" y="439051"/>
                  </a:moveTo>
                  <a:lnTo>
                    <a:pt x="322795" y="434022"/>
                  </a:lnTo>
                  <a:lnTo>
                    <a:pt x="319163" y="435000"/>
                  </a:lnTo>
                  <a:lnTo>
                    <a:pt x="315531" y="435978"/>
                  </a:lnTo>
                  <a:lnTo>
                    <a:pt x="316623" y="441134"/>
                  </a:lnTo>
                  <a:lnTo>
                    <a:pt x="324383" y="439051"/>
                  </a:lnTo>
                  <a:close/>
                </a:path>
                <a:path w="1418589" h="496570">
                  <a:moveTo>
                    <a:pt x="345084" y="433476"/>
                  </a:moveTo>
                  <a:lnTo>
                    <a:pt x="343446" y="428459"/>
                  </a:lnTo>
                  <a:lnTo>
                    <a:pt x="339813" y="429437"/>
                  </a:lnTo>
                  <a:lnTo>
                    <a:pt x="336181" y="430415"/>
                  </a:lnTo>
                  <a:lnTo>
                    <a:pt x="337324" y="435559"/>
                  </a:lnTo>
                  <a:lnTo>
                    <a:pt x="345084" y="433476"/>
                  </a:lnTo>
                  <a:close/>
                </a:path>
                <a:path w="1418589" h="496570">
                  <a:moveTo>
                    <a:pt x="365721" y="427672"/>
                  </a:moveTo>
                  <a:lnTo>
                    <a:pt x="364045" y="422681"/>
                  </a:lnTo>
                  <a:lnTo>
                    <a:pt x="360426" y="423710"/>
                  </a:lnTo>
                  <a:lnTo>
                    <a:pt x="356806" y="424738"/>
                  </a:lnTo>
                  <a:lnTo>
                    <a:pt x="357987" y="429869"/>
                  </a:lnTo>
                  <a:lnTo>
                    <a:pt x="365721" y="427672"/>
                  </a:lnTo>
                  <a:close/>
                </a:path>
                <a:path w="1418589" h="496570">
                  <a:moveTo>
                    <a:pt x="386308" y="421754"/>
                  </a:moveTo>
                  <a:lnTo>
                    <a:pt x="384594" y="416775"/>
                  </a:lnTo>
                  <a:lnTo>
                    <a:pt x="380987" y="417855"/>
                  </a:lnTo>
                  <a:lnTo>
                    <a:pt x="377367" y="418896"/>
                  </a:lnTo>
                  <a:lnTo>
                    <a:pt x="378599" y="424014"/>
                  </a:lnTo>
                  <a:lnTo>
                    <a:pt x="382460" y="422910"/>
                  </a:lnTo>
                  <a:lnTo>
                    <a:pt x="386308" y="421754"/>
                  </a:lnTo>
                  <a:close/>
                </a:path>
                <a:path w="1418589" h="496570">
                  <a:moveTo>
                    <a:pt x="406857" y="415607"/>
                  </a:moveTo>
                  <a:lnTo>
                    <a:pt x="405091" y="410641"/>
                  </a:lnTo>
                  <a:lnTo>
                    <a:pt x="401485" y="411721"/>
                  </a:lnTo>
                  <a:lnTo>
                    <a:pt x="397878" y="412800"/>
                  </a:lnTo>
                  <a:lnTo>
                    <a:pt x="399148" y="417906"/>
                  </a:lnTo>
                  <a:lnTo>
                    <a:pt x="406857" y="415607"/>
                  </a:lnTo>
                  <a:close/>
                </a:path>
                <a:path w="1418589" h="496570">
                  <a:moveTo>
                    <a:pt x="427342" y="409295"/>
                  </a:moveTo>
                  <a:lnTo>
                    <a:pt x="425538" y="404342"/>
                  </a:lnTo>
                  <a:lnTo>
                    <a:pt x="421944" y="405472"/>
                  </a:lnTo>
                  <a:lnTo>
                    <a:pt x="418350" y="406603"/>
                  </a:lnTo>
                  <a:lnTo>
                    <a:pt x="419671" y="411695"/>
                  </a:lnTo>
                  <a:lnTo>
                    <a:pt x="427342" y="409295"/>
                  </a:lnTo>
                  <a:close/>
                </a:path>
                <a:path w="1418589" h="496570">
                  <a:moveTo>
                    <a:pt x="447789" y="402894"/>
                  </a:moveTo>
                  <a:lnTo>
                    <a:pt x="445947" y="397954"/>
                  </a:lnTo>
                  <a:lnTo>
                    <a:pt x="442353" y="399084"/>
                  </a:lnTo>
                  <a:lnTo>
                    <a:pt x="438759" y="400215"/>
                  </a:lnTo>
                  <a:lnTo>
                    <a:pt x="440118" y="405295"/>
                  </a:lnTo>
                  <a:lnTo>
                    <a:pt x="447789" y="402894"/>
                  </a:lnTo>
                  <a:close/>
                </a:path>
                <a:path w="1418589" h="496570">
                  <a:moveTo>
                    <a:pt x="468147" y="396227"/>
                  </a:moveTo>
                  <a:lnTo>
                    <a:pt x="466267" y="391299"/>
                  </a:lnTo>
                  <a:lnTo>
                    <a:pt x="462699" y="392468"/>
                  </a:lnTo>
                  <a:lnTo>
                    <a:pt x="459117" y="393636"/>
                  </a:lnTo>
                  <a:lnTo>
                    <a:pt x="460514" y="398716"/>
                  </a:lnTo>
                  <a:lnTo>
                    <a:pt x="468147" y="396227"/>
                  </a:lnTo>
                  <a:close/>
                </a:path>
                <a:path w="1418589" h="496570">
                  <a:moveTo>
                    <a:pt x="488480" y="389470"/>
                  </a:moveTo>
                  <a:lnTo>
                    <a:pt x="486562" y="384568"/>
                  </a:lnTo>
                  <a:lnTo>
                    <a:pt x="483006" y="385775"/>
                  </a:lnTo>
                  <a:lnTo>
                    <a:pt x="479450" y="386981"/>
                  </a:lnTo>
                  <a:lnTo>
                    <a:pt x="480872" y="392061"/>
                  </a:lnTo>
                  <a:lnTo>
                    <a:pt x="488480" y="389470"/>
                  </a:lnTo>
                  <a:close/>
                </a:path>
                <a:path w="1418589" h="496570">
                  <a:moveTo>
                    <a:pt x="508774" y="382574"/>
                  </a:moveTo>
                  <a:lnTo>
                    <a:pt x="506818" y="377685"/>
                  </a:lnTo>
                  <a:lnTo>
                    <a:pt x="503262" y="378891"/>
                  </a:lnTo>
                  <a:lnTo>
                    <a:pt x="499706" y="380098"/>
                  </a:lnTo>
                  <a:lnTo>
                    <a:pt x="501167" y="385165"/>
                  </a:lnTo>
                  <a:lnTo>
                    <a:pt x="508774" y="382574"/>
                  </a:lnTo>
                  <a:close/>
                </a:path>
                <a:path w="1418589" h="496570">
                  <a:moveTo>
                    <a:pt x="528993" y="375500"/>
                  </a:moveTo>
                  <a:lnTo>
                    <a:pt x="527011" y="370624"/>
                  </a:lnTo>
                  <a:lnTo>
                    <a:pt x="523468" y="371868"/>
                  </a:lnTo>
                  <a:lnTo>
                    <a:pt x="519925" y="373113"/>
                  </a:lnTo>
                  <a:lnTo>
                    <a:pt x="521423" y="378167"/>
                  </a:lnTo>
                  <a:lnTo>
                    <a:pt x="528993" y="375500"/>
                  </a:lnTo>
                  <a:close/>
                </a:path>
                <a:path w="1418589" h="496570">
                  <a:moveTo>
                    <a:pt x="549198" y="368350"/>
                  </a:moveTo>
                  <a:lnTo>
                    <a:pt x="547179" y="363486"/>
                  </a:lnTo>
                  <a:lnTo>
                    <a:pt x="543648" y="364769"/>
                  </a:lnTo>
                  <a:lnTo>
                    <a:pt x="540105" y="366026"/>
                  </a:lnTo>
                  <a:lnTo>
                    <a:pt x="541642" y="371068"/>
                  </a:lnTo>
                  <a:lnTo>
                    <a:pt x="545426" y="369722"/>
                  </a:lnTo>
                  <a:lnTo>
                    <a:pt x="549198" y="368350"/>
                  </a:lnTo>
                  <a:close/>
                </a:path>
                <a:path w="1418589" h="496570">
                  <a:moveTo>
                    <a:pt x="569341" y="361048"/>
                  </a:moveTo>
                  <a:lnTo>
                    <a:pt x="567296" y="356196"/>
                  </a:lnTo>
                  <a:lnTo>
                    <a:pt x="563765" y="357479"/>
                  </a:lnTo>
                  <a:lnTo>
                    <a:pt x="560235" y="358762"/>
                  </a:lnTo>
                  <a:lnTo>
                    <a:pt x="561797" y="363791"/>
                  </a:lnTo>
                  <a:lnTo>
                    <a:pt x="569341" y="361048"/>
                  </a:lnTo>
                  <a:close/>
                </a:path>
                <a:path w="1418589" h="496570">
                  <a:moveTo>
                    <a:pt x="589432" y="353631"/>
                  </a:moveTo>
                  <a:lnTo>
                    <a:pt x="587362" y="348780"/>
                  </a:lnTo>
                  <a:lnTo>
                    <a:pt x="583844" y="350100"/>
                  </a:lnTo>
                  <a:lnTo>
                    <a:pt x="580313" y="351421"/>
                  </a:lnTo>
                  <a:lnTo>
                    <a:pt x="581914" y="356438"/>
                  </a:lnTo>
                  <a:lnTo>
                    <a:pt x="589432" y="353631"/>
                  </a:lnTo>
                  <a:close/>
                </a:path>
                <a:path w="1418589" h="496570">
                  <a:moveTo>
                    <a:pt x="609511" y="346138"/>
                  </a:moveTo>
                  <a:lnTo>
                    <a:pt x="607415" y="341299"/>
                  </a:lnTo>
                  <a:lnTo>
                    <a:pt x="603897" y="342620"/>
                  </a:lnTo>
                  <a:lnTo>
                    <a:pt x="600367" y="343941"/>
                  </a:lnTo>
                  <a:lnTo>
                    <a:pt x="601992" y="348945"/>
                  </a:lnTo>
                  <a:lnTo>
                    <a:pt x="609511" y="346138"/>
                  </a:lnTo>
                  <a:close/>
                </a:path>
                <a:path w="1418589" h="496570">
                  <a:moveTo>
                    <a:pt x="629513" y="338467"/>
                  </a:moveTo>
                  <a:lnTo>
                    <a:pt x="627405" y="333641"/>
                  </a:lnTo>
                  <a:lnTo>
                    <a:pt x="623887" y="334987"/>
                  </a:lnTo>
                  <a:lnTo>
                    <a:pt x="620369" y="336334"/>
                  </a:lnTo>
                  <a:lnTo>
                    <a:pt x="622020" y="341337"/>
                  </a:lnTo>
                  <a:lnTo>
                    <a:pt x="629513" y="338467"/>
                  </a:lnTo>
                  <a:close/>
                </a:path>
                <a:path w="1418589" h="496570">
                  <a:moveTo>
                    <a:pt x="649490" y="330758"/>
                  </a:moveTo>
                  <a:lnTo>
                    <a:pt x="647357" y="325945"/>
                  </a:lnTo>
                  <a:lnTo>
                    <a:pt x="643851" y="327317"/>
                  </a:lnTo>
                  <a:lnTo>
                    <a:pt x="640346" y="328688"/>
                  </a:lnTo>
                  <a:lnTo>
                    <a:pt x="642023" y="333692"/>
                  </a:lnTo>
                  <a:lnTo>
                    <a:pt x="649490" y="330758"/>
                  </a:lnTo>
                  <a:close/>
                </a:path>
                <a:path w="1418589" h="496570">
                  <a:moveTo>
                    <a:pt x="669442" y="322922"/>
                  </a:moveTo>
                  <a:lnTo>
                    <a:pt x="667283" y="318122"/>
                  </a:lnTo>
                  <a:lnTo>
                    <a:pt x="663778" y="319493"/>
                  </a:lnTo>
                  <a:lnTo>
                    <a:pt x="660273" y="320865"/>
                  </a:lnTo>
                  <a:lnTo>
                    <a:pt x="661974" y="325856"/>
                  </a:lnTo>
                  <a:lnTo>
                    <a:pt x="669442" y="322922"/>
                  </a:lnTo>
                  <a:close/>
                </a:path>
                <a:path w="1418589" h="496570">
                  <a:moveTo>
                    <a:pt x="689343" y="314998"/>
                  </a:moveTo>
                  <a:lnTo>
                    <a:pt x="687158" y="310210"/>
                  </a:lnTo>
                  <a:lnTo>
                    <a:pt x="683666" y="311607"/>
                  </a:lnTo>
                  <a:lnTo>
                    <a:pt x="680173" y="313004"/>
                  </a:lnTo>
                  <a:lnTo>
                    <a:pt x="681888" y="317982"/>
                  </a:lnTo>
                  <a:lnTo>
                    <a:pt x="689343" y="314998"/>
                  </a:lnTo>
                  <a:close/>
                </a:path>
                <a:path w="1418589" h="496570">
                  <a:moveTo>
                    <a:pt x="709231" y="307035"/>
                  </a:moveTo>
                  <a:lnTo>
                    <a:pt x="707034" y="302247"/>
                  </a:lnTo>
                  <a:lnTo>
                    <a:pt x="703541" y="303657"/>
                  </a:lnTo>
                  <a:lnTo>
                    <a:pt x="700049" y="305054"/>
                  </a:lnTo>
                  <a:lnTo>
                    <a:pt x="701789" y="310032"/>
                  </a:lnTo>
                  <a:lnTo>
                    <a:pt x="709231" y="307035"/>
                  </a:lnTo>
                  <a:close/>
                </a:path>
                <a:path w="1418589" h="496570">
                  <a:moveTo>
                    <a:pt x="729056" y="298932"/>
                  </a:moveTo>
                  <a:lnTo>
                    <a:pt x="726833" y="294157"/>
                  </a:lnTo>
                  <a:lnTo>
                    <a:pt x="723353" y="295579"/>
                  </a:lnTo>
                  <a:lnTo>
                    <a:pt x="719874" y="297002"/>
                  </a:lnTo>
                  <a:lnTo>
                    <a:pt x="721626" y="301967"/>
                  </a:lnTo>
                  <a:lnTo>
                    <a:pt x="729056" y="298932"/>
                  </a:lnTo>
                  <a:close/>
                </a:path>
                <a:path w="1418589" h="496570">
                  <a:moveTo>
                    <a:pt x="748868" y="290791"/>
                  </a:moveTo>
                  <a:lnTo>
                    <a:pt x="746633" y="286029"/>
                  </a:lnTo>
                  <a:lnTo>
                    <a:pt x="743153" y="287464"/>
                  </a:lnTo>
                  <a:lnTo>
                    <a:pt x="739673" y="288912"/>
                  </a:lnTo>
                  <a:lnTo>
                    <a:pt x="741451" y="293865"/>
                  </a:lnTo>
                  <a:lnTo>
                    <a:pt x="748868" y="290791"/>
                  </a:lnTo>
                  <a:close/>
                </a:path>
                <a:path w="1418589" h="496570">
                  <a:moveTo>
                    <a:pt x="768654" y="282587"/>
                  </a:moveTo>
                  <a:lnTo>
                    <a:pt x="766406" y="277825"/>
                  </a:lnTo>
                  <a:lnTo>
                    <a:pt x="762927" y="279260"/>
                  </a:lnTo>
                  <a:lnTo>
                    <a:pt x="759447" y="280708"/>
                  </a:lnTo>
                  <a:lnTo>
                    <a:pt x="761238" y="285661"/>
                  </a:lnTo>
                  <a:lnTo>
                    <a:pt x="768654" y="282587"/>
                  </a:lnTo>
                  <a:close/>
                </a:path>
                <a:path w="1418589" h="496570">
                  <a:moveTo>
                    <a:pt x="788416" y="274307"/>
                  </a:moveTo>
                  <a:lnTo>
                    <a:pt x="786142" y="269544"/>
                  </a:lnTo>
                  <a:lnTo>
                    <a:pt x="782675" y="271005"/>
                  </a:lnTo>
                  <a:lnTo>
                    <a:pt x="779208" y="272465"/>
                  </a:lnTo>
                  <a:lnTo>
                    <a:pt x="781011" y="277418"/>
                  </a:lnTo>
                  <a:lnTo>
                    <a:pt x="788416" y="274307"/>
                  </a:lnTo>
                  <a:close/>
                </a:path>
                <a:path w="1418589" h="496570">
                  <a:moveTo>
                    <a:pt x="808139" y="265976"/>
                  </a:moveTo>
                  <a:lnTo>
                    <a:pt x="805865" y="261226"/>
                  </a:lnTo>
                  <a:lnTo>
                    <a:pt x="802398" y="262699"/>
                  </a:lnTo>
                  <a:lnTo>
                    <a:pt x="798931" y="264160"/>
                  </a:lnTo>
                  <a:lnTo>
                    <a:pt x="800747" y="269100"/>
                  </a:lnTo>
                  <a:lnTo>
                    <a:pt x="804443" y="267550"/>
                  </a:lnTo>
                  <a:lnTo>
                    <a:pt x="808139" y="265976"/>
                  </a:lnTo>
                  <a:close/>
                </a:path>
                <a:path w="1418589" h="496570">
                  <a:moveTo>
                    <a:pt x="827849" y="257581"/>
                  </a:moveTo>
                  <a:lnTo>
                    <a:pt x="825563" y="252844"/>
                  </a:lnTo>
                  <a:lnTo>
                    <a:pt x="822096" y="254317"/>
                  </a:lnTo>
                  <a:lnTo>
                    <a:pt x="818629" y="255790"/>
                  </a:lnTo>
                  <a:lnTo>
                    <a:pt x="820470" y="260731"/>
                  </a:lnTo>
                  <a:lnTo>
                    <a:pt x="827849" y="257581"/>
                  </a:lnTo>
                  <a:close/>
                </a:path>
                <a:path w="1418589" h="496570">
                  <a:moveTo>
                    <a:pt x="847547" y="249161"/>
                  </a:moveTo>
                  <a:lnTo>
                    <a:pt x="845235" y="244424"/>
                  </a:lnTo>
                  <a:lnTo>
                    <a:pt x="841781" y="245910"/>
                  </a:lnTo>
                  <a:lnTo>
                    <a:pt x="838327" y="247396"/>
                  </a:lnTo>
                  <a:lnTo>
                    <a:pt x="840168" y="252336"/>
                  </a:lnTo>
                  <a:lnTo>
                    <a:pt x="847547" y="249161"/>
                  </a:lnTo>
                  <a:close/>
                </a:path>
                <a:path w="1418589" h="496570">
                  <a:moveTo>
                    <a:pt x="867206" y="240703"/>
                  </a:moveTo>
                  <a:lnTo>
                    <a:pt x="864895" y="235966"/>
                  </a:lnTo>
                  <a:lnTo>
                    <a:pt x="861441" y="237451"/>
                  </a:lnTo>
                  <a:lnTo>
                    <a:pt x="857986" y="238937"/>
                  </a:lnTo>
                  <a:lnTo>
                    <a:pt x="859840" y="243865"/>
                  </a:lnTo>
                  <a:lnTo>
                    <a:pt x="867206" y="240703"/>
                  </a:lnTo>
                  <a:close/>
                </a:path>
                <a:path w="1418589" h="496570">
                  <a:moveTo>
                    <a:pt x="886866" y="232168"/>
                  </a:moveTo>
                  <a:lnTo>
                    <a:pt x="884542" y="227444"/>
                  </a:lnTo>
                  <a:lnTo>
                    <a:pt x="881087" y="228942"/>
                  </a:lnTo>
                  <a:lnTo>
                    <a:pt x="877633" y="230441"/>
                  </a:lnTo>
                  <a:lnTo>
                    <a:pt x="879500" y="235369"/>
                  </a:lnTo>
                  <a:lnTo>
                    <a:pt x="886866" y="232168"/>
                  </a:lnTo>
                  <a:close/>
                </a:path>
                <a:path w="1418589" h="496570">
                  <a:moveTo>
                    <a:pt x="906500" y="223647"/>
                  </a:moveTo>
                  <a:lnTo>
                    <a:pt x="904176" y="218922"/>
                  </a:lnTo>
                  <a:lnTo>
                    <a:pt x="900722" y="220433"/>
                  </a:lnTo>
                  <a:lnTo>
                    <a:pt x="897267" y="221932"/>
                  </a:lnTo>
                  <a:lnTo>
                    <a:pt x="899147" y="226860"/>
                  </a:lnTo>
                  <a:lnTo>
                    <a:pt x="906500" y="223647"/>
                  </a:lnTo>
                  <a:close/>
                </a:path>
                <a:path w="1418589" h="496570">
                  <a:moveTo>
                    <a:pt x="926122" y="215074"/>
                  </a:moveTo>
                  <a:lnTo>
                    <a:pt x="923798" y="210350"/>
                  </a:lnTo>
                  <a:lnTo>
                    <a:pt x="920343" y="211861"/>
                  </a:lnTo>
                  <a:lnTo>
                    <a:pt x="916889" y="213372"/>
                  </a:lnTo>
                  <a:lnTo>
                    <a:pt x="918768" y="218287"/>
                  </a:lnTo>
                  <a:lnTo>
                    <a:pt x="926122" y="215074"/>
                  </a:lnTo>
                  <a:close/>
                </a:path>
                <a:path w="1418589" h="496570">
                  <a:moveTo>
                    <a:pt x="945743" y="206489"/>
                  </a:moveTo>
                  <a:lnTo>
                    <a:pt x="943394" y="201764"/>
                  </a:lnTo>
                  <a:lnTo>
                    <a:pt x="939952" y="203276"/>
                  </a:lnTo>
                  <a:lnTo>
                    <a:pt x="936510" y="204787"/>
                  </a:lnTo>
                  <a:lnTo>
                    <a:pt x="938390" y="209715"/>
                  </a:lnTo>
                  <a:lnTo>
                    <a:pt x="945743" y="206489"/>
                  </a:lnTo>
                  <a:close/>
                </a:path>
                <a:path w="1418589" h="496570">
                  <a:moveTo>
                    <a:pt x="965352" y="197878"/>
                  </a:moveTo>
                  <a:lnTo>
                    <a:pt x="963002" y="193167"/>
                  </a:lnTo>
                  <a:lnTo>
                    <a:pt x="959561" y="194678"/>
                  </a:lnTo>
                  <a:lnTo>
                    <a:pt x="956106" y="196189"/>
                  </a:lnTo>
                  <a:lnTo>
                    <a:pt x="957999" y="201104"/>
                  </a:lnTo>
                  <a:lnTo>
                    <a:pt x="965352" y="197878"/>
                  </a:lnTo>
                  <a:close/>
                </a:path>
                <a:path w="1418589" h="496570">
                  <a:moveTo>
                    <a:pt x="984948" y="189255"/>
                  </a:moveTo>
                  <a:lnTo>
                    <a:pt x="982599" y="184543"/>
                  </a:lnTo>
                  <a:lnTo>
                    <a:pt x="979157" y="186055"/>
                  </a:lnTo>
                  <a:lnTo>
                    <a:pt x="975715" y="187566"/>
                  </a:lnTo>
                  <a:lnTo>
                    <a:pt x="977607" y="192493"/>
                  </a:lnTo>
                  <a:lnTo>
                    <a:pt x="984948" y="189255"/>
                  </a:lnTo>
                  <a:close/>
                </a:path>
                <a:path w="1418589" h="496570">
                  <a:moveTo>
                    <a:pt x="1004544" y="180632"/>
                  </a:moveTo>
                  <a:lnTo>
                    <a:pt x="1002195" y="175907"/>
                  </a:lnTo>
                  <a:lnTo>
                    <a:pt x="998753" y="177431"/>
                  </a:lnTo>
                  <a:lnTo>
                    <a:pt x="995311" y="178943"/>
                  </a:lnTo>
                  <a:lnTo>
                    <a:pt x="997204" y="183857"/>
                  </a:lnTo>
                  <a:lnTo>
                    <a:pt x="1004544" y="180632"/>
                  </a:lnTo>
                  <a:close/>
                </a:path>
                <a:path w="1418589" h="496570">
                  <a:moveTo>
                    <a:pt x="1024128" y="171996"/>
                  </a:moveTo>
                  <a:lnTo>
                    <a:pt x="1021778" y="167271"/>
                  </a:lnTo>
                  <a:lnTo>
                    <a:pt x="1018336" y="168795"/>
                  </a:lnTo>
                  <a:lnTo>
                    <a:pt x="1014895" y="170319"/>
                  </a:lnTo>
                  <a:lnTo>
                    <a:pt x="1016787" y="175234"/>
                  </a:lnTo>
                  <a:lnTo>
                    <a:pt x="1024128" y="171996"/>
                  </a:lnTo>
                  <a:close/>
                </a:path>
                <a:path w="1418589" h="496570">
                  <a:moveTo>
                    <a:pt x="1043724" y="163360"/>
                  </a:moveTo>
                  <a:lnTo>
                    <a:pt x="1041374" y="158635"/>
                  </a:lnTo>
                  <a:lnTo>
                    <a:pt x="1037932" y="160159"/>
                  </a:lnTo>
                  <a:lnTo>
                    <a:pt x="1034491" y="161683"/>
                  </a:lnTo>
                  <a:lnTo>
                    <a:pt x="1036383" y="166598"/>
                  </a:lnTo>
                  <a:lnTo>
                    <a:pt x="1043724" y="163360"/>
                  </a:lnTo>
                  <a:close/>
                </a:path>
                <a:path w="1418589" h="496570">
                  <a:moveTo>
                    <a:pt x="1063320" y="154724"/>
                  </a:moveTo>
                  <a:lnTo>
                    <a:pt x="1060970" y="149999"/>
                  </a:lnTo>
                  <a:lnTo>
                    <a:pt x="1057529" y="151523"/>
                  </a:lnTo>
                  <a:lnTo>
                    <a:pt x="1054087" y="153047"/>
                  </a:lnTo>
                  <a:lnTo>
                    <a:pt x="1055979" y="157962"/>
                  </a:lnTo>
                  <a:lnTo>
                    <a:pt x="1063320" y="154724"/>
                  </a:lnTo>
                  <a:close/>
                </a:path>
                <a:path w="1418589" h="496570">
                  <a:moveTo>
                    <a:pt x="1082916" y="146100"/>
                  </a:moveTo>
                  <a:lnTo>
                    <a:pt x="1080566" y="141389"/>
                  </a:lnTo>
                  <a:lnTo>
                    <a:pt x="1077125" y="142900"/>
                  </a:lnTo>
                  <a:lnTo>
                    <a:pt x="1073683" y="144411"/>
                  </a:lnTo>
                  <a:lnTo>
                    <a:pt x="1075575" y="149326"/>
                  </a:lnTo>
                  <a:lnTo>
                    <a:pt x="1082916" y="146100"/>
                  </a:lnTo>
                  <a:close/>
                </a:path>
                <a:path w="1418589" h="496570">
                  <a:moveTo>
                    <a:pt x="1102512" y="137502"/>
                  </a:moveTo>
                  <a:lnTo>
                    <a:pt x="1100175" y="132778"/>
                  </a:lnTo>
                  <a:lnTo>
                    <a:pt x="1096721" y="134289"/>
                  </a:lnTo>
                  <a:lnTo>
                    <a:pt x="1093266" y="135801"/>
                  </a:lnTo>
                  <a:lnTo>
                    <a:pt x="1095159" y="140728"/>
                  </a:lnTo>
                  <a:lnTo>
                    <a:pt x="1102512" y="137502"/>
                  </a:lnTo>
                  <a:close/>
                </a:path>
                <a:path w="1418589" h="496570">
                  <a:moveTo>
                    <a:pt x="1122121" y="128905"/>
                  </a:moveTo>
                  <a:lnTo>
                    <a:pt x="1119797" y="124180"/>
                  </a:lnTo>
                  <a:lnTo>
                    <a:pt x="1116342" y="125691"/>
                  </a:lnTo>
                  <a:lnTo>
                    <a:pt x="1112888" y="127203"/>
                  </a:lnTo>
                  <a:lnTo>
                    <a:pt x="1114780" y="132118"/>
                  </a:lnTo>
                  <a:lnTo>
                    <a:pt x="1122121" y="128905"/>
                  </a:lnTo>
                  <a:close/>
                </a:path>
                <a:path w="1418589" h="496570">
                  <a:moveTo>
                    <a:pt x="1141730" y="120332"/>
                  </a:moveTo>
                  <a:lnTo>
                    <a:pt x="1139405" y="115608"/>
                  </a:lnTo>
                  <a:lnTo>
                    <a:pt x="1135951" y="117106"/>
                  </a:lnTo>
                  <a:lnTo>
                    <a:pt x="1132497" y="118605"/>
                  </a:lnTo>
                  <a:lnTo>
                    <a:pt x="1134376" y="123532"/>
                  </a:lnTo>
                  <a:lnTo>
                    <a:pt x="1141730" y="120332"/>
                  </a:lnTo>
                  <a:close/>
                </a:path>
                <a:path w="1418589" h="496570">
                  <a:moveTo>
                    <a:pt x="1161364" y="111785"/>
                  </a:moveTo>
                  <a:lnTo>
                    <a:pt x="1159040" y="107061"/>
                  </a:lnTo>
                  <a:lnTo>
                    <a:pt x="1155585" y="108559"/>
                  </a:lnTo>
                  <a:lnTo>
                    <a:pt x="1152131" y="110058"/>
                  </a:lnTo>
                  <a:lnTo>
                    <a:pt x="1154010" y="114985"/>
                  </a:lnTo>
                  <a:lnTo>
                    <a:pt x="1161364" y="111785"/>
                  </a:lnTo>
                  <a:close/>
                </a:path>
                <a:path w="1418589" h="496570">
                  <a:moveTo>
                    <a:pt x="1181011" y="103276"/>
                  </a:moveTo>
                  <a:lnTo>
                    <a:pt x="1178687" y="98539"/>
                  </a:lnTo>
                  <a:lnTo>
                    <a:pt x="1175232" y="100037"/>
                  </a:lnTo>
                  <a:lnTo>
                    <a:pt x="1171778" y="101536"/>
                  </a:lnTo>
                  <a:lnTo>
                    <a:pt x="1173645" y="106464"/>
                  </a:lnTo>
                  <a:lnTo>
                    <a:pt x="1181011" y="103276"/>
                  </a:lnTo>
                  <a:close/>
                </a:path>
                <a:path w="1418589" h="496570">
                  <a:moveTo>
                    <a:pt x="1200658" y="94767"/>
                  </a:moveTo>
                  <a:lnTo>
                    <a:pt x="1198346" y="90030"/>
                  </a:lnTo>
                  <a:lnTo>
                    <a:pt x="1194892" y="91528"/>
                  </a:lnTo>
                  <a:lnTo>
                    <a:pt x="1191437" y="93027"/>
                  </a:lnTo>
                  <a:lnTo>
                    <a:pt x="1193292" y="97955"/>
                  </a:lnTo>
                  <a:lnTo>
                    <a:pt x="1200658" y="94767"/>
                  </a:lnTo>
                  <a:close/>
                </a:path>
                <a:path w="1418589" h="496570">
                  <a:moveTo>
                    <a:pt x="1220330" y="86334"/>
                  </a:moveTo>
                  <a:lnTo>
                    <a:pt x="1218031" y="81597"/>
                  </a:lnTo>
                  <a:lnTo>
                    <a:pt x="1214564" y="83083"/>
                  </a:lnTo>
                  <a:lnTo>
                    <a:pt x="1211097" y="84569"/>
                  </a:lnTo>
                  <a:lnTo>
                    <a:pt x="1212951" y="89496"/>
                  </a:lnTo>
                  <a:lnTo>
                    <a:pt x="1220330" y="86334"/>
                  </a:lnTo>
                  <a:close/>
                </a:path>
                <a:path w="1418589" h="496570">
                  <a:moveTo>
                    <a:pt x="1240002" y="77927"/>
                  </a:moveTo>
                  <a:lnTo>
                    <a:pt x="1237716" y="73177"/>
                  </a:lnTo>
                  <a:lnTo>
                    <a:pt x="1234249" y="74650"/>
                  </a:lnTo>
                  <a:lnTo>
                    <a:pt x="1230782" y="76123"/>
                  </a:lnTo>
                  <a:lnTo>
                    <a:pt x="1232623" y="81064"/>
                  </a:lnTo>
                  <a:lnTo>
                    <a:pt x="1240002" y="77927"/>
                  </a:lnTo>
                  <a:close/>
                </a:path>
                <a:path w="1418589" h="496570">
                  <a:moveTo>
                    <a:pt x="1259713" y="69570"/>
                  </a:moveTo>
                  <a:lnTo>
                    <a:pt x="1257439" y="64820"/>
                  </a:lnTo>
                  <a:lnTo>
                    <a:pt x="1253972" y="66294"/>
                  </a:lnTo>
                  <a:lnTo>
                    <a:pt x="1250505" y="67767"/>
                  </a:lnTo>
                  <a:lnTo>
                    <a:pt x="1252334" y="72707"/>
                  </a:lnTo>
                  <a:lnTo>
                    <a:pt x="1259713" y="69570"/>
                  </a:lnTo>
                  <a:close/>
                </a:path>
                <a:path w="1418589" h="496570">
                  <a:moveTo>
                    <a:pt x="1279436" y="61264"/>
                  </a:moveTo>
                  <a:lnTo>
                    <a:pt x="1277175" y="56502"/>
                  </a:lnTo>
                  <a:lnTo>
                    <a:pt x="1273695" y="57962"/>
                  </a:lnTo>
                  <a:lnTo>
                    <a:pt x="1270215" y="59423"/>
                  </a:lnTo>
                  <a:lnTo>
                    <a:pt x="1272032" y="64363"/>
                  </a:lnTo>
                  <a:lnTo>
                    <a:pt x="1279436" y="61264"/>
                  </a:lnTo>
                  <a:close/>
                </a:path>
                <a:path w="1418589" h="496570">
                  <a:moveTo>
                    <a:pt x="1299184" y="52984"/>
                  </a:moveTo>
                  <a:lnTo>
                    <a:pt x="1296936" y="48221"/>
                  </a:lnTo>
                  <a:lnTo>
                    <a:pt x="1293456" y="49682"/>
                  </a:lnTo>
                  <a:lnTo>
                    <a:pt x="1289977" y="51142"/>
                  </a:lnTo>
                  <a:lnTo>
                    <a:pt x="1291780" y="56083"/>
                  </a:lnTo>
                  <a:lnTo>
                    <a:pt x="1295488" y="54546"/>
                  </a:lnTo>
                  <a:lnTo>
                    <a:pt x="1299184" y="52984"/>
                  </a:lnTo>
                  <a:close/>
                </a:path>
                <a:path w="1418589" h="496570">
                  <a:moveTo>
                    <a:pt x="1318958" y="44805"/>
                  </a:moveTo>
                  <a:lnTo>
                    <a:pt x="1316723" y="40043"/>
                  </a:lnTo>
                  <a:lnTo>
                    <a:pt x="1313243" y="41478"/>
                  </a:lnTo>
                  <a:lnTo>
                    <a:pt x="1309763" y="42913"/>
                  </a:lnTo>
                  <a:lnTo>
                    <a:pt x="1311554" y="47866"/>
                  </a:lnTo>
                  <a:lnTo>
                    <a:pt x="1318958" y="44805"/>
                  </a:lnTo>
                  <a:close/>
                </a:path>
                <a:path w="1418589" h="496570">
                  <a:moveTo>
                    <a:pt x="1338732" y="36652"/>
                  </a:moveTo>
                  <a:lnTo>
                    <a:pt x="1336522" y="31877"/>
                  </a:lnTo>
                  <a:lnTo>
                    <a:pt x="1333030" y="33299"/>
                  </a:lnTo>
                  <a:lnTo>
                    <a:pt x="1329550" y="34734"/>
                  </a:lnTo>
                  <a:lnTo>
                    <a:pt x="1331315" y="39700"/>
                  </a:lnTo>
                  <a:lnTo>
                    <a:pt x="1335024" y="38163"/>
                  </a:lnTo>
                  <a:lnTo>
                    <a:pt x="1338732" y="36652"/>
                  </a:lnTo>
                  <a:close/>
                </a:path>
                <a:path w="1418589" h="496570">
                  <a:moveTo>
                    <a:pt x="1358569" y="28587"/>
                  </a:moveTo>
                  <a:lnTo>
                    <a:pt x="1356372" y="23799"/>
                  </a:lnTo>
                  <a:lnTo>
                    <a:pt x="1352880" y="25222"/>
                  </a:lnTo>
                  <a:lnTo>
                    <a:pt x="1349387" y="26644"/>
                  </a:lnTo>
                  <a:lnTo>
                    <a:pt x="1351140" y="31610"/>
                  </a:lnTo>
                  <a:lnTo>
                    <a:pt x="1358569" y="28587"/>
                  </a:lnTo>
                  <a:close/>
                </a:path>
                <a:path w="1418589" h="496570">
                  <a:moveTo>
                    <a:pt x="1378419" y="20574"/>
                  </a:moveTo>
                  <a:lnTo>
                    <a:pt x="1376235" y="15786"/>
                  </a:lnTo>
                  <a:lnTo>
                    <a:pt x="1372730" y="17183"/>
                  </a:lnTo>
                  <a:lnTo>
                    <a:pt x="1369225" y="18580"/>
                  </a:lnTo>
                  <a:lnTo>
                    <a:pt x="1370965" y="23558"/>
                  </a:lnTo>
                  <a:lnTo>
                    <a:pt x="1378419" y="20574"/>
                  </a:lnTo>
                  <a:close/>
                </a:path>
                <a:path w="1418589" h="496570">
                  <a:moveTo>
                    <a:pt x="1398282" y="12649"/>
                  </a:moveTo>
                  <a:lnTo>
                    <a:pt x="1396123" y="7848"/>
                  </a:lnTo>
                  <a:lnTo>
                    <a:pt x="1392618" y="9245"/>
                  </a:lnTo>
                  <a:lnTo>
                    <a:pt x="1389113" y="10642"/>
                  </a:lnTo>
                  <a:lnTo>
                    <a:pt x="1390840" y="15621"/>
                  </a:lnTo>
                  <a:lnTo>
                    <a:pt x="1398282" y="12649"/>
                  </a:lnTo>
                  <a:close/>
                </a:path>
                <a:path w="1418589" h="496570">
                  <a:moveTo>
                    <a:pt x="1418209" y="4800"/>
                  </a:moveTo>
                  <a:lnTo>
                    <a:pt x="1416050" y="0"/>
                  </a:lnTo>
                  <a:lnTo>
                    <a:pt x="1412544" y="1371"/>
                  </a:lnTo>
                  <a:lnTo>
                    <a:pt x="1409039" y="2743"/>
                  </a:lnTo>
                  <a:lnTo>
                    <a:pt x="1410741" y="7734"/>
                  </a:lnTo>
                  <a:lnTo>
                    <a:pt x="1418209" y="48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 descr=""/>
            <p:cNvSpPr/>
            <p:nvPr/>
          </p:nvSpPr>
          <p:spPr>
            <a:xfrm>
              <a:off x="3928008" y="5503443"/>
              <a:ext cx="835660" cy="218440"/>
            </a:xfrm>
            <a:custGeom>
              <a:avLst/>
              <a:gdLst/>
              <a:ahLst/>
              <a:cxnLst/>
              <a:rect l="l" t="t" r="r" b="b"/>
              <a:pathLst>
                <a:path w="835660" h="218439">
                  <a:moveTo>
                    <a:pt x="9169" y="215239"/>
                  </a:moveTo>
                  <a:lnTo>
                    <a:pt x="7010" y="210439"/>
                  </a:lnTo>
                  <a:lnTo>
                    <a:pt x="3505" y="211810"/>
                  </a:lnTo>
                  <a:lnTo>
                    <a:pt x="0" y="213182"/>
                  </a:lnTo>
                  <a:lnTo>
                    <a:pt x="1701" y="218173"/>
                  </a:lnTo>
                  <a:lnTo>
                    <a:pt x="9169" y="215239"/>
                  </a:lnTo>
                  <a:close/>
                </a:path>
                <a:path w="835660" h="218439">
                  <a:moveTo>
                    <a:pt x="29083" y="207441"/>
                  </a:moveTo>
                  <a:lnTo>
                    <a:pt x="26949" y="202628"/>
                  </a:lnTo>
                  <a:lnTo>
                    <a:pt x="23444" y="204000"/>
                  </a:lnTo>
                  <a:lnTo>
                    <a:pt x="19939" y="205371"/>
                  </a:lnTo>
                  <a:lnTo>
                    <a:pt x="21615" y="210362"/>
                  </a:lnTo>
                  <a:lnTo>
                    <a:pt x="29083" y="207441"/>
                  </a:lnTo>
                  <a:close/>
                </a:path>
                <a:path w="835660" h="218439">
                  <a:moveTo>
                    <a:pt x="49060" y="199783"/>
                  </a:moveTo>
                  <a:lnTo>
                    <a:pt x="46951" y="194957"/>
                  </a:lnTo>
                  <a:lnTo>
                    <a:pt x="43434" y="196303"/>
                  </a:lnTo>
                  <a:lnTo>
                    <a:pt x="39916" y="197650"/>
                  </a:lnTo>
                  <a:lnTo>
                    <a:pt x="41579" y="202653"/>
                  </a:lnTo>
                  <a:lnTo>
                    <a:pt x="49060" y="199783"/>
                  </a:lnTo>
                  <a:close/>
                </a:path>
                <a:path w="835660" h="218439">
                  <a:moveTo>
                    <a:pt x="69062" y="192163"/>
                  </a:moveTo>
                  <a:lnTo>
                    <a:pt x="66979" y="187325"/>
                  </a:lnTo>
                  <a:lnTo>
                    <a:pt x="63449" y="188645"/>
                  </a:lnTo>
                  <a:lnTo>
                    <a:pt x="59931" y="189992"/>
                  </a:lnTo>
                  <a:lnTo>
                    <a:pt x="61569" y="194995"/>
                  </a:lnTo>
                  <a:lnTo>
                    <a:pt x="69062" y="192163"/>
                  </a:lnTo>
                  <a:close/>
                </a:path>
                <a:path w="835660" h="218439">
                  <a:moveTo>
                    <a:pt x="89103" y="184670"/>
                  </a:moveTo>
                  <a:lnTo>
                    <a:pt x="87045" y="179819"/>
                  </a:lnTo>
                  <a:lnTo>
                    <a:pt x="83515" y="181140"/>
                  </a:lnTo>
                  <a:lnTo>
                    <a:pt x="79984" y="182460"/>
                  </a:lnTo>
                  <a:lnTo>
                    <a:pt x="81597" y="187477"/>
                  </a:lnTo>
                  <a:lnTo>
                    <a:pt x="89103" y="184670"/>
                  </a:lnTo>
                  <a:close/>
                </a:path>
                <a:path w="835660" h="218439">
                  <a:moveTo>
                    <a:pt x="109169" y="177253"/>
                  </a:moveTo>
                  <a:lnTo>
                    <a:pt x="107137" y="172389"/>
                  </a:lnTo>
                  <a:lnTo>
                    <a:pt x="103593" y="173685"/>
                  </a:lnTo>
                  <a:lnTo>
                    <a:pt x="100050" y="174980"/>
                  </a:lnTo>
                  <a:lnTo>
                    <a:pt x="101638" y="179997"/>
                  </a:lnTo>
                  <a:lnTo>
                    <a:pt x="109169" y="177253"/>
                  </a:lnTo>
                  <a:close/>
                </a:path>
                <a:path w="835660" h="218439">
                  <a:moveTo>
                    <a:pt x="129286" y="169926"/>
                  </a:moveTo>
                  <a:lnTo>
                    <a:pt x="127266" y="165049"/>
                  </a:lnTo>
                  <a:lnTo>
                    <a:pt x="123723" y="166344"/>
                  </a:lnTo>
                  <a:lnTo>
                    <a:pt x="120180" y="167640"/>
                  </a:lnTo>
                  <a:lnTo>
                    <a:pt x="121742" y="172669"/>
                  </a:lnTo>
                  <a:lnTo>
                    <a:pt x="129286" y="169926"/>
                  </a:lnTo>
                  <a:close/>
                </a:path>
                <a:path w="835660" h="218439">
                  <a:moveTo>
                    <a:pt x="149428" y="162737"/>
                  </a:moveTo>
                  <a:lnTo>
                    <a:pt x="147447" y="157861"/>
                  </a:lnTo>
                  <a:lnTo>
                    <a:pt x="143891" y="159118"/>
                  </a:lnTo>
                  <a:lnTo>
                    <a:pt x="140335" y="160375"/>
                  </a:lnTo>
                  <a:lnTo>
                    <a:pt x="141871" y="165417"/>
                  </a:lnTo>
                  <a:lnTo>
                    <a:pt x="149428" y="162737"/>
                  </a:lnTo>
                  <a:close/>
                </a:path>
                <a:path w="835660" h="218439">
                  <a:moveTo>
                    <a:pt x="169595" y="155600"/>
                  </a:moveTo>
                  <a:lnTo>
                    <a:pt x="167640" y="150710"/>
                  </a:lnTo>
                  <a:lnTo>
                    <a:pt x="164084" y="151968"/>
                  </a:lnTo>
                  <a:lnTo>
                    <a:pt x="160528" y="153225"/>
                  </a:lnTo>
                  <a:lnTo>
                    <a:pt x="162039" y="158267"/>
                  </a:lnTo>
                  <a:lnTo>
                    <a:pt x="169595" y="155600"/>
                  </a:lnTo>
                  <a:close/>
                </a:path>
                <a:path w="835660" h="218439">
                  <a:moveTo>
                    <a:pt x="189839" y="148640"/>
                  </a:moveTo>
                  <a:lnTo>
                    <a:pt x="187909" y="143751"/>
                  </a:lnTo>
                  <a:lnTo>
                    <a:pt x="184340" y="144970"/>
                  </a:lnTo>
                  <a:lnTo>
                    <a:pt x="180771" y="146189"/>
                  </a:lnTo>
                  <a:lnTo>
                    <a:pt x="182257" y="151244"/>
                  </a:lnTo>
                  <a:lnTo>
                    <a:pt x="189839" y="148640"/>
                  </a:lnTo>
                  <a:close/>
                </a:path>
                <a:path w="835660" h="218439">
                  <a:moveTo>
                    <a:pt x="210083" y="141732"/>
                  </a:moveTo>
                  <a:lnTo>
                    <a:pt x="208178" y="136829"/>
                  </a:lnTo>
                  <a:lnTo>
                    <a:pt x="204597" y="138010"/>
                  </a:lnTo>
                  <a:lnTo>
                    <a:pt x="201028" y="139230"/>
                  </a:lnTo>
                  <a:lnTo>
                    <a:pt x="202488" y="144297"/>
                  </a:lnTo>
                  <a:lnTo>
                    <a:pt x="206273" y="143002"/>
                  </a:lnTo>
                  <a:lnTo>
                    <a:pt x="210083" y="141732"/>
                  </a:lnTo>
                  <a:close/>
                </a:path>
                <a:path w="835660" h="218439">
                  <a:moveTo>
                    <a:pt x="230403" y="135001"/>
                  </a:moveTo>
                  <a:lnTo>
                    <a:pt x="228523" y="130073"/>
                  </a:lnTo>
                  <a:lnTo>
                    <a:pt x="224942" y="131267"/>
                  </a:lnTo>
                  <a:lnTo>
                    <a:pt x="221361" y="132448"/>
                  </a:lnTo>
                  <a:lnTo>
                    <a:pt x="222796" y="137528"/>
                  </a:lnTo>
                  <a:lnTo>
                    <a:pt x="230403" y="135001"/>
                  </a:lnTo>
                  <a:close/>
                </a:path>
                <a:path w="835660" h="218439">
                  <a:moveTo>
                    <a:pt x="250723" y="128358"/>
                  </a:moveTo>
                  <a:lnTo>
                    <a:pt x="248881" y="123431"/>
                  </a:lnTo>
                  <a:lnTo>
                    <a:pt x="245287" y="124574"/>
                  </a:lnTo>
                  <a:lnTo>
                    <a:pt x="241693" y="125730"/>
                  </a:lnTo>
                  <a:lnTo>
                    <a:pt x="243090" y="130797"/>
                  </a:lnTo>
                  <a:lnTo>
                    <a:pt x="250723" y="128358"/>
                  </a:lnTo>
                  <a:close/>
                </a:path>
                <a:path w="835660" h="218439">
                  <a:moveTo>
                    <a:pt x="271106" y="121831"/>
                  </a:moveTo>
                  <a:lnTo>
                    <a:pt x="269290" y="116890"/>
                  </a:lnTo>
                  <a:lnTo>
                    <a:pt x="265696" y="118033"/>
                  </a:lnTo>
                  <a:lnTo>
                    <a:pt x="262102" y="119176"/>
                  </a:lnTo>
                  <a:lnTo>
                    <a:pt x="263474" y="124269"/>
                  </a:lnTo>
                  <a:lnTo>
                    <a:pt x="271106" y="121831"/>
                  </a:lnTo>
                  <a:close/>
                </a:path>
                <a:path w="835660" h="218439">
                  <a:moveTo>
                    <a:pt x="291528" y="115468"/>
                  </a:moveTo>
                  <a:lnTo>
                    <a:pt x="289750" y="110515"/>
                  </a:lnTo>
                  <a:lnTo>
                    <a:pt x="286143" y="111620"/>
                  </a:lnTo>
                  <a:lnTo>
                    <a:pt x="282536" y="112725"/>
                  </a:lnTo>
                  <a:lnTo>
                    <a:pt x="283870" y="117830"/>
                  </a:lnTo>
                  <a:lnTo>
                    <a:pt x="291528" y="115468"/>
                  </a:lnTo>
                  <a:close/>
                </a:path>
                <a:path w="835660" h="218439">
                  <a:moveTo>
                    <a:pt x="311988" y="109181"/>
                  </a:moveTo>
                  <a:lnTo>
                    <a:pt x="310235" y="104216"/>
                  </a:lnTo>
                  <a:lnTo>
                    <a:pt x="306628" y="105321"/>
                  </a:lnTo>
                  <a:lnTo>
                    <a:pt x="303022" y="106426"/>
                  </a:lnTo>
                  <a:lnTo>
                    <a:pt x="304330" y="111531"/>
                  </a:lnTo>
                  <a:lnTo>
                    <a:pt x="311988" y="109181"/>
                  </a:lnTo>
                  <a:close/>
                </a:path>
                <a:path w="835660" h="218439">
                  <a:moveTo>
                    <a:pt x="332486" y="103111"/>
                  </a:moveTo>
                  <a:lnTo>
                    <a:pt x="330771" y="98132"/>
                  </a:lnTo>
                  <a:lnTo>
                    <a:pt x="327152" y="99199"/>
                  </a:lnTo>
                  <a:lnTo>
                    <a:pt x="323532" y="100266"/>
                  </a:lnTo>
                  <a:lnTo>
                    <a:pt x="324802" y="105384"/>
                  </a:lnTo>
                  <a:lnTo>
                    <a:pt x="332486" y="103111"/>
                  </a:lnTo>
                  <a:close/>
                </a:path>
                <a:path w="835660" h="218439">
                  <a:moveTo>
                    <a:pt x="353021" y="97091"/>
                  </a:moveTo>
                  <a:lnTo>
                    <a:pt x="351332" y="92100"/>
                  </a:lnTo>
                  <a:lnTo>
                    <a:pt x="347713" y="93141"/>
                  </a:lnTo>
                  <a:lnTo>
                    <a:pt x="344093" y="94208"/>
                  </a:lnTo>
                  <a:lnTo>
                    <a:pt x="345325" y="99326"/>
                  </a:lnTo>
                  <a:lnTo>
                    <a:pt x="349173" y="98196"/>
                  </a:lnTo>
                  <a:lnTo>
                    <a:pt x="353021" y="97091"/>
                  </a:lnTo>
                  <a:close/>
                </a:path>
                <a:path w="835660" h="218439">
                  <a:moveTo>
                    <a:pt x="373621" y="91300"/>
                  </a:moveTo>
                  <a:lnTo>
                    <a:pt x="371970" y="86309"/>
                  </a:lnTo>
                  <a:lnTo>
                    <a:pt x="368338" y="87325"/>
                  </a:lnTo>
                  <a:lnTo>
                    <a:pt x="364705" y="88341"/>
                  </a:lnTo>
                  <a:lnTo>
                    <a:pt x="365899" y="93472"/>
                  </a:lnTo>
                  <a:lnTo>
                    <a:pt x="373621" y="91300"/>
                  </a:lnTo>
                  <a:close/>
                </a:path>
                <a:path w="835660" h="218439">
                  <a:moveTo>
                    <a:pt x="394233" y="85598"/>
                  </a:moveTo>
                  <a:lnTo>
                    <a:pt x="392620" y="80581"/>
                  </a:lnTo>
                  <a:lnTo>
                    <a:pt x="388975" y="81559"/>
                  </a:lnTo>
                  <a:lnTo>
                    <a:pt x="385330" y="82537"/>
                  </a:lnTo>
                  <a:lnTo>
                    <a:pt x="386499" y="87668"/>
                  </a:lnTo>
                  <a:lnTo>
                    <a:pt x="394233" y="85598"/>
                  </a:lnTo>
                  <a:close/>
                </a:path>
                <a:path w="835660" h="218439">
                  <a:moveTo>
                    <a:pt x="414896" y="80073"/>
                  </a:moveTo>
                  <a:lnTo>
                    <a:pt x="413321" y="75044"/>
                  </a:lnTo>
                  <a:lnTo>
                    <a:pt x="409676" y="76022"/>
                  </a:lnTo>
                  <a:lnTo>
                    <a:pt x="406031" y="77000"/>
                  </a:lnTo>
                  <a:lnTo>
                    <a:pt x="407162" y="82143"/>
                  </a:lnTo>
                  <a:lnTo>
                    <a:pt x="414896" y="80073"/>
                  </a:lnTo>
                  <a:close/>
                </a:path>
                <a:path w="835660" h="218439">
                  <a:moveTo>
                    <a:pt x="435597" y="74701"/>
                  </a:moveTo>
                  <a:lnTo>
                    <a:pt x="434060" y="69659"/>
                  </a:lnTo>
                  <a:lnTo>
                    <a:pt x="430403" y="70586"/>
                  </a:lnTo>
                  <a:lnTo>
                    <a:pt x="426745" y="71513"/>
                  </a:lnTo>
                  <a:lnTo>
                    <a:pt x="427837" y="76669"/>
                  </a:lnTo>
                  <a:lnTo>
                    <a:pt x="435597" y="74701"/>
                  </a:lnTo>
                  <a:close/>
                </a:path>
                <a:path w="835660" h="218439">
                  <a:moveTo>
                    <a:pt x="456336" y="69443"/>
                  </a:moveTo>
                  <a:lnTo>
                    <a:pt x="454837" y="64389"/>
                  </a:lnTo>
                  <a:lnTo>
                    <a:pt x="451180" y="65316"/>
                  </a:lnTo>
                  <a:lnTo>
                    <a:pt x="447522" y="66243"/>
                  </a:lnTo>
                  <a:lnTo>
                    <a:pt x="448576" y="71412"/>
                  </a:lnTo>
                  <a:lnTo>
                    <a:pt x="456336" y="69443"/>
                  </a:lnTo>
                  <a:close/>
                </a:path>
                <a:path w="835660" h="218439">
                  <a:moveTo>
                    <a:pt x="477126" y="64414"/>
                  </a:moveTo>
                  <a:lnTo>
                    <a:pt x="475665" y="59347"/>
                  </a:lnTo>
                  <a:lnTo>
                    <a:pt x="471995" y="60223"/>
                  </a:lnTo>
                  <a:lnTo>
                    <a:pt x="468325" y="61099"/>
                  </a:lnTo>
                  <a:lnTo>
                    <a:pt x="469328" y="66268"/>
                  </a:lnTo>
                  <a:lnTo>
                    <a:pt x="477126" y="64414"/>
                  </a:lnTo>
                  <a:close/>
                </a:path>
                <a:path w="835660" h="218439">
                  <a:moveTo>
                    <a:pt x="497928" y="59436"/>
                  </a:moveTo>
                  <a:lnTo>
                    <a:pt x="496506" y="54368"/>
                  </a:lnTo>
                  <a:lnTo>
                    <a:pt x="492836" y="55245"/>
                  </a:lnTo>
                  <a:lnTo>
                    <a:pt x="489165" y="56121"/>
                  </a:lnTo>
                  <a:lnTo>
                    <a:pt x="490131" y="61302"/>
                  </a:lnTo>
                  <a:lnTo>
                    <a:pt x="497928" y="59436"/>
                  </a:lnTo>
                  <a:close/>
                </a:path>
                <a:path w="835660" h="218439">
                  <a:moveTo>
                    <a:pt x="518807" y="54762"/>
                  </a:moveTo>
                  <a:lnTo>
                    <a:pt x="517423" y="49682"/>
                  </a:lnTo>
                  <a:lnTo>
                    <a:pt x="513740" y="50507"/>
                  </a:lnTo>
                  <a:lnTo>
                    <a:pt x="510057" y="51333"/>
                  </a:lnTo>
                  <a:lnTo>
                    <a:pt x="510984" y="56515"/>
                  </a:lnTo>
                  <a:lnTo>
                    <a:pt x="518807" y="54762"/>
                  </a:lnTo>
                  <a:close/>
                </a:path>
                <a:path w="835660" h="218439">
                  <a:moveTo>
                    <a:pt x="539686" y="50139"/>
                  </a:moveTo>
                  <a:lnTo>
                    <a:pt x="538340" y="45034"/>
                  </a:lnTo>
                  <a:lnTo>
                    <a:pt x="534657" y="45821"/>
                  </a:lnTo>
                  <a:lnTo>
                    <a:pt x="530974" y="46647"/>
                  </a:lnTo>
                  <a:lnTo>
                    <a:pt x="531863" y="51841"/>
                  </a:lnTo>
                  <a:lnTo>
                    <a:pt x="535774" y="50965"/>
                  </a:lnTo>
                  <a:lnTo>
                    <a:pt x="539686" y="50139"/>
                  </a:lnTo>
                  <a:close/>
                </a:path>
                <a:path w="835660" h="218439">
                  <a:moveTo>
                    <a:pt x="560628" y="45783"/>
                  </a:moveTo>
                  <a:lnTo>
                    <a:pt x="559333" y="40678"/>
                  </a:lnTo>
                  <a:lnTo>
                    <a:pt x="555637" y="41452"/>
                  </a:lnTo>
                  <a:lnTo>
                    <a:pt x="551942" y="42227"/>
                  </a:lnTo>
                  <a:lnTo>
                    <a:pt x="552780" y="47421"/>
                  </a:lnTo>
                  <a:lnTo>
                    <a:pt x="560628" y="45783"/>
                  </a:lnTo>
                  <a:close/>
                </a:path>
                <a:path w="835660" h="218439">
                  <a:moveTo>
                    <a:pt x="581596" y="41541"/>
                  </a:moveTo>
                  <a:lnTo>
                    <a:pt x="580339" y="36423"/>
                  </a:lnTo>
                  <a:lnTo>
                    <a:pt x="576630" y="37134"/>
                  </a:lnTo>
                  <a:lnTo>
                    <a:pt x="572922" y="37846"/>
                  </a:lnTo>
                  <a:lnTo>
                    <a:pt x="573722" y="43053"/>
                  </a:lnTo>
                  <a:lnTo>
                    <a:pt x="581596" y="41541"/>
                  </a:lnTo>
                  <a:close/>
                </a:path>
                <a:path w="835660" h="218439">
                  <a:moveTo>
                    <a:pt x="602589" y="37503"/>
                  </a:moveTo>
                  <a:lnTo>
                    <a:pt x="601383" y="32372"/>
                  </a:lnTo>
                  <a:lnTo>
                    <a:pt x="597674" y="33083"/>
                  </a:lnTo>
                  <a:lnTo>
                    <a:pt x="593966" y="33794"/>
                  </a:lnTo>
                  <a:lnTo>
                    <a:pt x="594728" y="39014"/>
                  </a:lnTo>
                  <a:lnTo>
                    <a:pt x="602589" y="37503"/>
                  </a:lnTo>
                  <a:close/>
                </a:path>
                <a:path w="835660" h="218439">
                  <a:moveTo>
                    <a:pt x="623633" y="33616"/>
                  </a:moveTo>
                  <a:lnTo>
                    <a:pt x="622452" y="28486"/>
                  </a:lnTo>
                  <a:lnTo>
                    <a:pt x="618744" y="29133"/>
                  </a:lnTo>
                  <a:lnTo>
                    <a:pt x="615035" y="29794"/>
                  </a:lnTo>
                  <a:lnTo>
                    <a:pt x="615734" y="35001"/>
                  </a:lnTo>
                  <a:lnTo>
                    <a:pt x="623633" y="33616"/>
                  </a:lnTo>
                  <a:close/>
                </a:path>
                <a:path w="835660" h="218439">
                  <a:moveTo>
                    <a:pt x="644690" y="29921"/>
                  </a:moveTo>
                  <a:lnTo>
                    <a:pt x="643559" y="24777"/>
                  </a:lnTo>
                  <a:lnTo>
                    <a:pt x="639851" y="25425"/>
                  </a:lnTo>
                  <a:lnTo>
                    <a:pt x="636143" y="26085"/>
                  </a:lnTo>
                  <a:lnTo>
                    <a:pt x="636803" y="31305"/>
                  </a:lnTo>
                  <a:lnTo>
                    <a:pt x="644690" y="29921"/>
                  </a:lnTo>
                  <a:close/>
                </a:path>
                <a:path w="835660" h="218439">
                  <a:moveTo>
                    <a:pt x="665784" y="26428"/>
                  </a:moveTo>
                  <a:lnTo>
                    <a:pt x="664705" y="21272"/>
                  </a:lnTo>
                  <a:lnTo>
                    <a:pt x="660984" y="21869"/>
                  </a:lnTo>
                  <a:lnTo>
                    <a:pt x="657263" y="22466"/>
                  </a:lnTo>
                  <a:lnTo>
                    <a:pt x="657872" y="27698"/>
                  </a:lnTo>
                  <a:lnTo>
                    <a:pt x="665784" y="26428"/>
                  </a:lnTo>
                  <a:close/>
                </a:path>
                <a:path w="835660" h="218439">
                  <a:moveTo>
                    <a:pt x="686917" y="23063"/>
                  </a:moveTo>
                  <a:lnTo>
                    <a:pt x="685876" y="17894"/>
                  </a:lnTo>
                  <a:lnTo>
                    <a:pt x="682155" y="18491"/>
                  </a:lnTo>
                  <a:lnTo>
                    <a:pt x="678434" y="19088"/>
                  </a:lnTo>
                  <a:lnTo>
                    <a:pt x="679005" y="24320"/>
                  </a:lnTo>
                  <a:lnTo>
                    <a:pt x="686917" y="23063"/>
                  </a:lnTo>
                  <a:close/>
                </a:path>
                <a:path w="835660" h="218439">
                  <a:moveTo>
                    <a:pt x="708075" y="19989"/>
                  </a:moveTo>
                  <a:lnTo>
                    <a:pt x="707085" y="14808"/>
                  </a:lnTo>
                  <a:lnTo>
                    <a:pt x="703351" y="15341"/>
                  </a:lnTo>
                  <a:lnTo>
                    <a:pt x="699617" y="15875"/>
                  </a:lnTo>
                  <a:lnTo>
                    <a:pt x="700138" y="21120"/>
                  </a:lnTo>
                  <a:lnTo>
                    <a:pt x="708075" y="19989"/>
                  </a:lnTo>
                  <a:close/>
                </a:path>
                <a:path w="835660" h="218439">
                  <a:moveTo>
                    <a:pt x="729246" y="16954"/>
                  </a:moveTo>
                  <a:lnTo>
                    <a:pt x="728306" y="11772"/>
                  </a:lnTo>
                  <a:lnTo>
                    <a:pt x="724573" y="12306"/>
                  </a:lnTo>
                  <a:lnTo>
                    <a:pt x="720839" y="12839"/>
                  </a:lnTo>
                  <a:lnTo>
                    <a:pt x="721321" y="18084"/>
                  </a:lnTo>
                  <a:lnTo>
                    <a:pt x="729246" y="16954"/>
                  </a:lnTo>
                  <a:close/>
                </a:path>
                <a:path w="835660" h="218439">
                  <a:moveTo>
                    <a:pt x="750468" y="14287"/>
                  </a:moveTo>
                  <a:lnTo>
                    <a:pt x="749579" y="9093"/>
                  </a:lnTo>
                  <a:lnTo>
                    <a:pt x="745832" y="9563"/>
                  </a:lnTo>
                  <a:lnTo>
                    <a:pt x="742086" y="10033"/>
                  </a:lnTo>
                  <a:lnTo>
                    <a:pt x="742518" y="15278"/>
                  </a:lnTo>
                  <a:lnTo>
                    <a:pt x="750468" y="14287"/>
                  </a:lnTo>
                  <a:close/>
                </a:path>
                <a:path w="835660" h="218439">
                  <a:moveTo>
                    <a:pt x="771690" y="11645"/>
                  </a:moveTo>
                  <a:lnTo>
                    <a:pt x="770839" y="6451"/>
                  </a:lnTo>
                  <a:lnTo>
                    <a:pt x="767092" y="6896"/>
                  </a:lnTo>
                  <a:lnTo>
                    <a:pt x="763346" y="7366"/>
                  </a:lnTo>
                  <a:lnTo>
                    <a:pt x="763727" y="12623"/>
                  </a:lnTo>
                  <a:lnTo>
                    <a:pt x="771690" y="11645"/>
                  </a:lnTo>
                  <a:close/>
                </a:path>
                <a:path w="835660" h="218439">
                  <a:moveTo>
                    <a:pt x="792949" y="9359"/>
                  </a:moveTo>
                  <a:lnTo>
                    <a:pt x="792149" y="4152"/>
                  </a:lnTo>
                  <a:lnTo>
                    <a:pt x="788403" y="4559"/>
                  </a:lnTo>
                  <a:lnTo>
                    <a:pt x="784656" y="4965"/>
                  </a:lnTo>
                  <a:lnTo>
                    <a:pt x="784987" y="10223"/>
                  </a:lnTo>
                  <a:lnTo>
                    <a:pt x="792949" y="9359"/>
                  </a:lnTo>
                  <a:close/>
                </a:path>
                <a:path w="835660" h="218439">
                  <a:moveTo>
                    <a:pt x="814222" y="7150"/>
                  </a:moveTo>
                  <a:lnTo>
                    <a:pt x="813473" y="1930"/>
                  </a:lnTo>
                  <a:lnTo>
                    <a:pt x="809713" y="2273"/>
                  </a:lnTo>
                  <a:lnTo>
                    <a:pt x="805954" y="2654"/>
                  </a:lnTo>
                  <a:lnTo>
                    <a:pt x="806246" y="7912"/>
                  </a:lnTo>
                  <a:lnTo>
                    <a:pt x="810234" y="7505"/>
                  </a:lnTo>
                  <a:lnTo>
                    <a:pt x="814222" y="7150"/>
                  </a:lnTo>
                  <a:close/>
                </a:path>
                <a:path w="835660" h="218439">
                  <a:moveTo>
                    <a:pt x="835520" y="5219"/>
                  </a:moveTo>
                  <a:lnTo>
                    <a:pt x="834821" y="0"/>
                  </a:lnTo>
                  <a:lnTo>
                    <a:pt x="831062" y="342"/>
                  </a:lnTo>
                  <a:lnTo>
                    <a:pt x="827303" y="685"/>
                  </a:lnTo>
                  <a:lnTo>
                    <a:pt x="827544" y="5943"/>
                  </a:lnTo>
                  <a:lnTo>
                    <a:pt x="835520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 descr=""/>
            <p:cNvSpPr/>
            <p:nvPr/>
          </p:nvSpPr>
          <p:spPr>
            <a:xfrm>
              <a:off x="4776671" y="5501109"/>
              <a:ext cx="350520" cy="0"/>
            </a:xfrm>
            <a:custGeom>
              <a:avLst/>
              <a:gdLst/>
              <a:ahLst/>
              <a:cxnLst/>
              <a:rect l="l" t="t" r="r" b="b"/>
              <a:pathLst>
                <a:path w="350520" h="0">
                  <a:moveTo>
                    <a:pt x="0" y="0"/>
                  </a:moveTo>
                  <a:lnTo>
                    <a:pt x="350147" y="0"/>
                  </a:lnTo>
                </a:path>
              </a:pathLst>
            </a:custGeom>
            <a:ln w="1266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 descr=""/>
            <p:cNvSpPr/>
            <p:nvPr/>
          </p:nvSpPr>
          <p:spPr>
            <a:xfrm>
              <a:off x="806323" y="5328310"/>
              <a:ext cx="4742815" cy="675640"/>
            </a:xfrm>
            <a:custGeom>
              <a:avLst/>
              <a:gdLst/>
              <a:ahLst/>
              <a:cxnLst/>
              <a:rect l="l" t="t" r="r" b="b"/>
              <a:pathLst>
                <a:path w="4742815" h="675639">
                  <a:moveTo>
                    <a:pt x="9144" y="5461"/>
                  </a:moveTo>
                  <a:lnTo>
                    <a:pt x="6565" y="2730"/>
                  </a:lnTo>
                  <a:lnTo>
                    <a:pt x="3975" y="0"/>
                  </a:lnTo>
                  <a:lnTo>
                    <a:pt x="0" y="3454"/>
                  </a:lnTo>
                  <a:lnTo>
                    <a:pt x="5511" y="9271"/>
                  </a:lnTo>
                  <a:lnTo>
                    <a:pt x="9144" y="5461"/>
                  </a:lnTo>
                  <a:close/>
                </a:path>
                <a:path w="4742815" h="675639">
                  <a:moveTo>
                    <a:pt x="23863" y="20942"/>
                  </a:moveTo>
                  <a:lnTo>
                    <a:pt x="21259" y="18237"/>
                  </a:lnTo>
                  <a:lnTo>
                    <a:pt x="18669" y="15506"/>
                  </a:lnTo>
                  <a:lnTo>
                    <a:pt x="14706" y="18973"/>
                  </a:lnTo>
                  <a:lnTo>
                    <a:pt x="17462" y="21882"/>
                  </a:lnTo>
                  <a:lnTo>
                    <a:pt x="20243" y="24765"/>
                  </a:lnTo>
                  <a:lnTo>
                    <a:pt x="23863" y="20942"/>
                  </a:lnTo>
                  <a:close/>
                </a:path>
                <a:path w="4742815" h="675639">
                  <a:moveTo>
                    <a:pt x="38747" y="36245"/>
                  </a:moveTo>
                  <a:lnTo>
                    <a:pt x="36131" y="33553"/>
                  </a:lnTo>
                  <a:lnTo>
                    <a:pt x="33515" y="30861"/>
                  </a:lnTo>
                  <a:lnTo>
                    <a:pt x="29552" y="34340"/>
                  </a:lnTo>
                  <a:lnTo>
                    <a:pt x="35140" y="40081"/>
                  </a:lnTo>
                  <a:lnTo>
                    <a:pt x="38747" y="36245"/>
                  </a:lnTo>
                  <a:close/>
                </a:path>
                <a:path w="4742815" h="675639">
                  <a:moveTo>
                    <a:pt x="53619" y="51574"/>
                  </a:moveTo>
                  <a:lnTo>
                    <a:pt x="51003" y="48882"/>
                  </a:lnTo>
                  <a:lnTo>
                    <a:pt x="48387" y="46189"/>
                  </a:lnTo>
                  <a:lnTo>
                    <a:pt x="44437" y="49682"/>
                  </a:lnTo>
                  <a:lnTo>
                    <a:pt x="50025" y="55422"/>
                  </a:lnTo>
                  <a:lnTo>
                    <a:pt x="53619" y="51574"/>
                  </a:lnTo>
                  <a:close/>
                </a:path>
                <a:path w="4742815" h="675639">
                  <a:moveTo>
                    <a:pt x="68503" y="66890"/>
                  </a:moveTo>
                  <a:lnTo>
                    <a:pt x="65887" y="64198"/>
                  </a:lnTo>
                  <a:lnTo>
                    <a:pt x="63271" y="61506"/>
                  </a:lnTo>
                  <a:lnTo>
                    <a:pt x="59347" y="65011"/>
                  </a:lnTo>
                  <a:lnTo>
                    <a:pt x="64922" y="70764"/>
                  </a:lnTo>
                  <a:lnTo>
                    <a:pt x="68503" y="66890"/>
                  </a:lnTo>
                  <a:close/>
                </a:path>
                <a:path w="4742815" h="675639">
                  <a:moveTo>
                    <a:pt x="83578" y="82029"/>
                  </a:moveTo>
                  <a:lnTo>
                    <a:pt x="80924" y="79362"/>
                  </a:lnTo>
                  <a:lnTo>
                    <a:pt x="78270" y="76695"/>
                  </a:lnTo>
                  <a:lnTo>
                    <a:pt x="74358" y="80225"/>
                  </a:lnTo>
                  <a:lnTo>
                    <a:pt x="80010" y="85902"/>
                  </a:lnTo>
                  <a:lnTo>
                    <a:pt x="83578" y="82029"/>
                  </a:lnTo>
                  <a:close/>
                </a:path>
                <a:path w="4742815" h="675639">
                  <a:moveTo>
                    <a:pt x="98640" y="97155"/>
                  </a:moveTo>
                  <a:lnTo>
                    <a:pt x="95986" y="94488"/>
                  </a:lnTo>
                  <a:lnTo>
                    <a:pt x="93332" y="91821"/>
                  </a:lnTo>
                  <a:lnTo>
                    <a:pt x="89433" y="95364"/>
                  </a:lnTo>
                  <a:lnTo>
                    <a:pt x="95084" y="101041"/>
                  </a:lnTo>
                  <a:lnTo>
                    <a:pt x="98640" y="97155"/>
                  </a:lnTo>
                  <a:close/>
                </a:path>
                <a:path w="4742815" h="675639">
                  <a:moveTo>
                    <a:pt x="113703" y="112293"/>
                  </a:moveTo>
                  <a:lnTo>
                    <a:pt x="111048" y="109626"/>
                  </a:lnTo>
                  <a:lnTo>
                    <a:pt x="108394" y="106959"/>
                  </a:lnTo>
                  <a:lnTo>
                    <a:pt x="104508" y="110515"/>
                  </a:lnTo>
                  <a:lnTo>
                    <a:pt x="110159" y="116205"/>
                  </a:lnTo>
                  <a:lnTo>
                    <a:pt x="113703" y="112293"/>
                  </a:lnTo>
                  <a:close/>
                </a:path>
                <a:path w="4742815" h="675639">
                  <a:moveTo>
                    <a:pt x="128955" y="127228"/>
                  </a:moveTo>
                  <a:lnTo>
                    <a:pt x="126276" y="124599"/>
                  </a:lnTo>
                  <a:lnTo>
                    <a:pt x="123596" y="121970"/>
                  </a:lnTo>
                  <a:lnTo>
                    <a:pt x="119722" y="125552"/>
                  </a:lnTo>
                  <a:lnTo>
                    <a:pt x="125450" y="131152"/>
                  </a:lnTo>
                  <a:lnTo>
                    <a:pt x="128955" y="127228"/>
                  </a:lnTo>
                  <a:close/>
                </a:path>
                <a:path w="4742815" h="675639">
                  <a:moveTo>
                    <a:pt x="144221" y="142176"/>
                  </a:moveTo>
                  <a:lnTo>
                    <a:pt x="141541" y="139547"/>
                  </a:lnTo>
                  <a:lnTo>
                    <a:pt x="138861" y="136918"/>
                  </a:lnTo>
                  <a:lnTo>
                    <a:pt x="135001" y="140512"/>
                  </a:lnTo>
                  <a:lnTo>
                    <a:pt x="140728" y="146113"/>
                  </a:lnTo>
                  <a:lnTo>
                    <a:pt x="144221" y="142176"/>
                  </a:lnTo>
                  <a:close/>
                </a:path>
                <a:path w="4742815" h="675639">
                  <a:moveTo>
                    <a:pt x="159473" y="157111"/>
                  </a:moveTo>
                  <a:lnTo>
                    <a:pt x="156794" y="154482"/>
                  </a:lnTo>
                  <a:lnTo>
                    <a:pt x="154114" y="151853"/>
                  </a:lnTo>
                  <a:lnTo>
                    <a:pt x="150266" y="155460"/>
                  </a:lnTo>
                  <a:lnTo>
                    <a:pt x="155994" y="161061"/>
                  </a:lnTo>
                  <a:lnTo>
                    <a:pt x="159473" y="157111"/>
                  </a:lnTo>
                  <a:close/>
                </a:path>
                <a:path w="4742815" h="675639">
                  <a:moveTo>
                    <a:pt x="174942" y="171843"/>
                  </a:moveTo>
                  <a:lnTo>
                    <a:pt x="172224" y="169252"/>
                  </a:lnTo>
                  <a:lnTo>
                    <a:pt x="169506" y="166662"/>
                  </a:lnTo>
                  <a:lnTo>
                    <a:pt x="165684" y="170281"/>
                  </a:lnTo>
                  <a:lnTo>
                    <a:pt x="171488" y="175818"/>
                  </a:lnTo>
                  <a:lnTo>
                    <a:pt x="174942" y="171843"/>
                  </a:lnTo>
                  <a:close/>
                </a:path>
                <a:path w="4742815" h="675639">
                  <a:moveTo>
                    <a:pt x="190398" y="186575"/>
                  </a:moveTo>
                  <a:lnTo>
                    <a:pt x="187680" y="183984"/>
                  </a:lnTo>
                  <a:lnTo>
                    <a:pt x="184962" y="181394"/>
                  </a:lnTo>
                  <a:lnTo>
                    <a:pt x="181152" y="185039"/>
                  </a:lnTo>
                  <a:lnTo>
                    <a:pt x="186956" y="190563"/>
                  </a:lnTo>
                  <a:lnTo>
                    <a:pt x="190398" y="186575"/>
                  </a:lnTo>
                  <a:close/>
                </a:path>
                <a:path w="4742815" h="675639">
                  <a:moveTo>
                    <a:pt x="205867" y="201295"/>
                  </a:moveTo>
                  <a:lnTo>
                    <a:pt x="203136" y="198716"/>
                  </a:lnTo>
                  <a:lnTo>
                    <a:pt x="200418" y="196126"/>
                  </a:lnTo>
                  <a:lnTo>
                    <a:pt x="196634" y="199783"/>
                  </a:lnTo>
                  <a:lnTo>
                    <a:pt x="199529" y="202552"/>
                  </a:lnTo>
                  <a:lnTo>
                    <a:pt x="202450" y="205295"/>
                  </a:lnTo>
                  <a:lnTo>
                    <a:pt x="205867" y="201295"/>
                  </a:lnTo>
                  <a:close/>
                </a:path>
                <a:path w="4742815" h="675639">
                  <a:moveTo>
                    <a:pt x="221538" y="215798"/>
                  </a:moveTo>
                  <a:lnTo>
                    <a:pt x="218782" y="213245"/>
                  </a:lnTo>
                  <a:lnTo>
                    <a:pt x="216027" y="210693"/>
                  </a:lnTo>
                  <a:lnTo>
                    <a:pt x="212255" y="214376"/>
                  </a:lnTo>
                  <a:lnTo>
                    <a:pt x="218135" y="219824"/>
                  </a:lnTo>
                  <a:lnTo>
                    <a:pt x="221538" y="215798"/>
                  </a:lnTo>
                  <a:close/>
                </a:path>
                <a:path w="4742815" h="675639">
                  <a:moveTo>
                    <a:pt x="237197" y="230327"/>
                  </a:moveTo>
                  <a:lnTo>
                    <a:pt x="234442" y="227774"/>
                  </a:lnTo>
                  <a:lnTo>
                    <a:pt x="231686" y="225221"/>
                  </a:lnTo>
                  <a:lnTo>
                    <a:pt x="227939" y="228917"/>
                  </a:lnTo>
                  <a:lnTo>
                    <a:pt x="233807" y="234365"/>
                  </a:lnTo>
                  <a:lnTo>
                    <a:pt x="237197" y="230327"/>
                  </a:lnTo>
                  <a:close/>
                </a:path>
                <a:path w="4742815" h="675639">
                  <a:moveTo>
                    <a:pt x="252907" y="244779"/>
                  </a:moveTo>
                  <a:lnTo>
                    <a:pt x="250113" y="242265"/>
                  </a:lnTo>
                  <a:lnTo>
                    <a:pt x="247332" y="239750"/>
                  </a:lnTo>
                  <a:lnTo>
                    <a:pt x="243598" y="243459"/>
                  </a:lnTo>
                  <a:lnTo>
                    <a:pt x="249542" y="248831"/>
                  </a:lnTo>
                  <a:lnTo>
                    <a:pt x="252907" y="244779"/>
                  </a:lnTo>
                  <a:close/>
                </a:path>
                <a:path w="4742815" h="675639">
                  <a:moveTo>
                    <a:pt x="268770" y="259080"/>
                  </a:moveTo>
                  <a:lnTo>
                    <a:pt x="265976" y="256565"/>
                  </a:lnTo>
                  <a:lnTo>
                    <a:pt x="263182" y="254050"/>
                  </a:lnTo>
                  <a:lnTo>
                    <a:pt x="259473" y="257784"/>
                  </a:lnTo>
                  <a:lnTo>
                    <a:pt x="265417" y="263156"/>
                  </a:lnTo>
                  <a:lnTo>
                    <a:pt x="268770" y="259080"/>
                  </a:lnTo>
                  <a:close/>
                </a:path>
                <a:path w="4742815" h="675639">
                  <a:moveTo>
                    <a:pt x="284632" y="273367"/>
                  </a:moveTo>
                  <a:lnTo>
                    <a:pt x="281838" y="270852"/>
                  </a:lnTo>
                  <a:lnTo>
                    <a:pt x="279044" y="268338"/>
                  </a:lnTo>
                  <a:lnTo>
                    <a:pt x="275348" y="272097"/>
                  </a:lnTo>
                  <a:lnTo>
                    <a:pt x="281305" y="277456"/>
                  </a:lnTo>
                  <a:lnTo>
                    <a:pt x="284632" y="273367"/>
                  </a:lnTo>
                  <a:close/>
                </a:path>
                <a:path w="4742815" h="675639">
                  <a:moveTo>
                    <a:pt x="300583" y="287553"/>
                  </a:moveTo>
                  <a:lnTo>
                    <a:pt x="297764" y="285076"/>
                  </a:lnTo>
                  <a:lnTo>
                    <a:pt x="294944" y="282600"/>
                  </a:lnTo>
                  <a:lnTo>
                    <a:pt x="291261" y="286385"/>
                  </a:lnTo>
                  <a:lnTo>
                    <a:pt x="297294" y="291655"/>
                  </a:lnTo>
                  <a:lnTo>
                    <a:pt x="300583" y="287553"/>
                  </a:lnTo>
                  <a:close/>
                </a:path>
                <a:path w="4742815" h="675639">
                  <a:moveTo>
                    <a:pt x="316649" y="301612"/>
                  </a:moveTo>
                  <a:lnTo>
                    <a:pt x="313829" y="299135"/>
                  </a:lnTo>
                  <a:lnTo>
                    <a:pt x="311010" y="296659"/>
                  </a:lnTo>
                  <a:lnTo>
                    <a:pt x="307352" y="300456"/>
                  </a:lnTo>
                  <a:lnTo>
                    <a:pt x="313385" y="305739"/>
                  </a:lnTo>
                  <a:lnTo>
                    <a:pt x="316649" y="301612"/>
                  </a:lnTo>
                  <a:close/>
                </a:path>
                <a:path w="4742815" h="675639">
                  <a:moveTo>
                    <a:pt x="332714" y="315671"/>
                  </a:moveTo>
                  <a:lnTo>
                    <a:pt x="329895" y="313194"/>
                  </a:lnTo>
                  <a:lnTo>
                    <a:pt x="327075" y="310718"/>
                  </a:lnTo>
                  <a:lnTo>
                    <a:pt x="323430" y="314540"/>
                  </a:lnTo>
                  <a:lnTo>
                    <a:pt x="329463" y="319811"/>
                  </a:lnTo>
                  <a:lnTo>
                    <a:pt x="332714" y="315671"/>
                  </a:lnTo>
                  <a:close/>
                </a:path>
                <a:path w="4742815" h="675639">
                  <a:moveTo>
                    <a:pt x="348957" y="329539"/>
                  </a:moveTo>
                  <a:lnTo>
                    <a:pt x="346100" y="327113"/>
                  </a:lnTo>
                  <a:lnTo>
                    <a:pt x="343242" y="324688"/>
                  </a:lnTo>
                  <a:lnTo>
                    <a:pt x="339623" y="328523"/>
                  </a:lnTo>
                  <a:lnTo>
                    <a:pt x="345732" y="333705"/>
                  </a:lnTo>
                  <a:lnTo>
                    <a:pt x="348957" y="329539"/>
                  </a:lnTo>
                  <a:close/>
                </a:path>
                <a:path w="4742815" h="675639">
                  <a:moveTo>
                    <a:pt x="365226" y="343357"/>
                  </a:moveTo>
                  <a:lnTo>
                    <a:pt x="362369" y="340931"/>
                  </a:lnTo>
                  <a:lnTo>
                    <a:pt x="359511" y="338505"/>
                  </a:lnTo>
                  <a:lnTo>
                    <a:pt x="355917" y="342353"/>
                  </a:lnTo>
                  <a:lnTo>
                    <a:pt x="362026" y="347548"/>
                  </a:lnTo>
                  <a:lnTo>
                    <a:pt x="365226" y="343357"/>
                  </a:lnTo>
                  <a:close/>
                </a:path>
                <a:path w="4742815" h="675639">
                  <a:moveTo>
                    <a:pt x="381546" y="357149"/>
                  </a:moveTo>
                  <a:lnTo>
                    <a:pt x="378650" y="354749"/>
                  </a:lnTo>
                  <a:lnTo>
                    <a:pt x="375793" y="352323"/>
                  </a:lnTo>
                  <a:lnTo>
                    <a:pt x="372224" y="356196"/>
                  </a:lnTo>
                  <a:lnTo>
                    <a:pt x="375272" y="358787"/>
                  </a:lnTo>
                  <a:lnTo>
                    <a:pt x="378358" y="361340"/>
                  </a:lnTo>
                  <a:lnTo>
                    <a:pt x="381546" y="357149"/>
                  </a:lnTo>
                  <a:close/>
                </a:path>
                <a:path w="4742815" h="675639">
                  <a:moveTo>
                    <a:pt x="398030" y="370700"/>
                  </a:moveTo>
                  <a:lnTo>
                    <a:pt x="395135" y="368312"/>
                  </a:lnTo>
                  <a:lnTo>
                    <a:pt x="392239" y="365925"/>
                  </a:lnTo>
                  <a:lnTo>
                    <a:pt x="388683" y="369824"/>
                  </a:lnTo>
                  <a:lnTo>
                    <a:pt x="394881" y="374916"/>
                  </a:lnTo>
                  <a:lnTo>
                    <a:pt x="398030" y="370700"/>
                  </a:lnTo>
                  <a:close/>
                </a:path>
                <a:path w="4742815" h="675639">
                  <a:moveTo>
                    <a:pt x="414515" y="384263"/>
                  </a:moveTo>
                  <a:lnTo>
                    <a:pt x="411619" y="381876"/>
                  </a:lnTo>
                  <a:lnTo>
                    <a:pt x="408724" y="379488"/>
                  </a:lnTo>
                  <a:lnTo>
                    <a:pt x="405193" y="383413"/>
                  </a:lnTo>
                  <a:lnTo>
                    <a:pt x="411391" y="388505"/>
                  </a:lnTo>
                  <a:lnTo>
                    <a:pt x="414515" y="384263"/>
                  </a:lnTo>
                  <a:close/>
                </a:path>
                <a:path w="4742815" h="675639">
                  <a:moveTo>
                    <a:pt x="431126" y="397662"/>
                  </a:moveTo>
                  <a:lnTo>
                    <a:pt x="428193" y="395325"/>
                  </a:lnTo>
                  <a:lnTo>
                    <a:pt x="425259" y="392988"/>
                  </a:lnTo>
                  <a:lnTo>
                    <a:pt x="421754" y="396925"/>
                  </a:lnTo>
                  <a:lnTo>
                    <a:pt x="428028" y="401916"/>
                  </a:lnTo>
                  <a:lnTo>
                    <a:pt x="431126" y="397662"/>
                  </a:lnTo>
                  <a:close/>
                </a:path>
                <a:path w="4742815" h="675639">
                  <a:moveTo>
                    <a:pt x="447840" y="410959"/>
                  </a:moveTo>
                  <a:lnTo>
                    <a:pt x="444906" y="408622"/>
                  </a:lnTo>
                  <a:lnTo>
                    <a:pt x="441972" y="406285"/>
                  </a:lnTo>
                  <a:lnTo>
                    <a:pt x="438492" y="410248"/>
                  </a:lnTo>
                  <a:lnTo>
                    <a:pt x="444766" y="415239"/>
                  </a:lnTo>
                  <a:lnTo>
                    <a:pt x="447840" y="410959"/>
                  </a:lnTo>
                  <a:close/>
                </a:path>
                <a:path w="4742815" h="675639">
                  <a:moveTo>
                    <a:pt x="464540" y="424256"/>
                  </a:moveTo>
                  <a:lnTo>
                    <a:pt x="461606" y="421919"/>
                  </a:lnTo>
                  <a:lnTo>
                    <a:pt x="458673" y="419582"/>
                  </a:lnTo>
                  <a:lnTo>
                    <a:pt x="455218" y="423570"/>
                  </a:lnTo>
                  <a:lnTo>
                    <a:pt x="461492" y="428561"/>
                  </a:lnTo>
                  <a:lnTo>
                    <a:pt x="464540" y="424256"/>
                  </a:lnTo>
                  <a:close/>
                </a:path>
                <a:path w="4742815" h="675639">
                  <a:moveTo>
                    <a:pt x="481469" y="437261"/>
                  </a:moveTo>
                  <a:lnTo>
                    <a:pt x="478497" y="434975"/>
                  </a:lnTo>
                  <a:lnTo>
                    <a:pt x="475526" y="432689"/>
                  </a:lnTo>
                  <a:lnTo>
                    <a:pt x="472097" y="436689"/>
                  </a:lnTo>
                  <a:lnTo>
                    <a:pt x="478459" y="441579"/>
                  </a:lnTo>
                  <a:lnTo>
                    <a:pt x="481469" y="437261"/>
                  </a:lnTo>
                  <a:close/>
                </a:path>
                <a:path w="4742815" h="675639">
                  <a:moveTo>
                    <a:pt x="498398" y="450278"/>
                  </a:moveTo>
                  <a:lnTo>
                    <a:pt x="495427" y="447992"/>
                  </a:lnTo>
                  <a:lnTo>
                    <a:pt x="492455" y="445706"/>
                  </a:lnTo>
                  <a:lnTo>
                    <a:pt x="489064" y="449732"/>
                  </a:lnTo>
                  <a:lnTo>
                    <a:pt x="495414" y="454621"/>
                  </a:lnTo>
                  <a:lnTo>
                    <a:pt x="498398" y="450278"/>
                  </a:lnTo>
                  <a:close/>
                </a:path>
                <a:path w="4742815" h="675639">
                  <a:moveTo>
                    <a:pt x="515442" y="463130"/>
                  </a:moveTo>
                  <a:lnTo>
                    <a:pt x="512432" y="460895"/>
                  </a:lnTo>
                  <a:lnTo>
                    <a:pt x="509422" y="458660"/>
                  </a:lnTo>
                  <a:lnTo>
                    <a:pt x="506056" y="462711"/>
                  </a:lnTo>
                  <a:lnTo>
                    <a:pt x="512483" y="467487"/>
                  </a:lnTo>
                  <a:lnTo>
                    <a:pt x="515442" y="463130"/>
                  </a:lnTo>
                  <a:close/>
                </a:path>
                <a:path w="4742815" h="675639">
                  <a:moveTo>
                    <a:pt x="532574" y="475843"/>
                  </a:moveTo>
                  <a:lnTo>
                    <a:pt x="529564" y="473608"/>
                  </a:lnTo>
                  <a:lnTo>
                    <a:pt x="526554" y="471373"/>
                  </a:lnTo>
                  <a:lnTo>
                    <a:pt x="523214" y="475449"/>
                  </a:lnTo>
                  <a:lnTo>
                    <a:pt x="529653" y="480225"/>
                  </a:lnTo>
                  <a:lnTo>
                    <a:pt x="532574" y="475843"/>
                  </a:lnTo>
                  <a:close/>
                </a:path>
                <a:path w="4742815" h="675639">
                  <a:moveTo>
                    <a:pt x="549744" y="488543"/>
                  </a:moveTo>
                  <a:lnTo>
                    <a:pt x="546709" y="486333"/>
                  </a:lnTo>
                  <a:lnTo>
                    <a:pt x="543699" y="484098"/>
                  </a:lnTo>
                  <a:lnTo>
                    <a:pt x="540385" y="488200"/>
                  </a:lnTo>
                  <a:lnTo>
                    <a:pt x="543610" y="490588"/>
                  </a:lnTo>
                  <a:lnTo>
                    <a:pt x="546849" y="492937"/>
                  </a:lnTo>
                  <a:lnTo>
                    <a:pt x="549744" y="488543"/>
                  </a:lnTo>
                  <a:close/>
                </a:path>
                <a:path w="4742815" h="675639">
                  <a:moveTo>
                    <a:pt x="567118" y="500951"/>
                  </a:moveTo>
                  <a:lnTo>
                    <a:pt x="564070" y="498767"/>
                  </a:lnTo>
                  <a:lnTo>
                    <a:pt x="561022" y="496582"/>
                  </a:lnTo>
                  <a:lnTo>
                    <a:pt x="557745" y="500710"/>
                  </a:lnTo>
                  <a:lnTo>
                    <a:pt x="564261" y="505371"/>
                  </a:lnTo>
                  <a:lnTo>
                    <a:pt x="567118" y="500951"/>
                  </a:lnTo>
                  <a:close/>
                </a:path>
                <a:path w="4742815" h="675639">
                  <a:moveTo>
                    <a:pt x="584479" y="513372"/>
                  </a:moveTo>
                  <a:lnTo>
                    <a:pt x="581431" y="511187"/>
                  </a:lnTo>
                  <a:lnTo>
                    <a:pt x="578383" y="509003"/>
                  </a:lnTo>
                  <a:lnTo>
                    <a:pt x="575132" y="513156"/>
                  </a:lnTo>
                  <a:lnTo>
                    <a:pt x="581660" y="517817"/>
                  </a:lnTo>
                  <a:lnTo>
                    <a:pt x="584479" y="513372"/>
                  </a:lnTo>
                  <a:close/>
                </a:path>
                <a:path w="4742815" h="675639">
                  <a:moveTo>
                    <a:pt x="602005" y="525538"/>
                  </a:moveTo>
                  <a:lnTo>
                    <a:pt x="598919" y="523417"/>
                  </a:lnTo>
                  <a:lnTo>
                    <a:pt x="595833" y="521296"/>
                  </a:lnTo>
                  <a:lnTo>
                    <a:pt x="592620" y="525462"/>
                  </a:lnTo>
                  <a:lnTo>
                    <a:pt x="599224" y="530009"/>
                  </a:lnTo>
                  <a:lnTo>
                    <a:pt x="602005" y="525538"/>
                  </a:lnTo>
                  <a:close/>
                </a:path>
                <a:path w="4742815" h="675639">
                  <a:moveTo>
                    <a:pt x="619607" y="537629"/>
                  </a:moveTo>
                  <a:lnTo>
                    <a:pt x="616508" y="535508"/>
                  </a:lnTo>
                  <a:lnTo>
                    <a:pt x="613422" y="533387"/>
                  </a:lnTo>
                  <a:lnTo>
                    <a:pt x="610235" y="537578"/>
                  </a:lnTo>
                  <a:lnTo>
                    <a:pt x="616839" y="542124"/>
                  </a:lnTo>
                  <a:lnTo>
                    <a:pt x="619607" y="537629"/>
                  </a:lnTo>
                  <a:close/>
                </a:path>
                <a:path w="4742815" h="675639">
                  <a:moveTo>
                    <a:pt x="637286" y="549592"/>
                  </a:moveTo>
                  <a:lnTo>
                    <a:pt x="634149" y="547522"/>
                  </a:lnTo>
                  <a:lnTo>
                    <a:pt x="631012" y="545452"/>
                  </a:lnTo>
                  <a:lnTo>
                    <a:pt x="627875" y="549681"/>
                  </a:lnTo>
                  <a:lnTo>
                    <a:pt x="634555" y="554101"/>
                  </a:lnTo>
                  <a:lnTo>
                    <a:pt x="637286" y="549592"/>
                  </a:lnTo>
                  <a:close/>
                </a:path>
                <a:path w="4742815" h="675639">
                  <a:moveTo>
                    <a:pt x="655078" y="561365"/>
                  </a:moveTo>
                  <a:lnTo>
                    <a:pt x="651954" y="559295"/>
                  </a:lnTo>
                  <a:lnTo>
                    <a:pt x="648817" y="557225"/>
                  </a:lnTo>
                  <a:lnTo>
                    <a:pt x="645706" y="561479"/>
                  </a:lnTo>
                  <a:lnTo>
                    <a:pt x="652399" y="565899"/>
                  </a:lnTo>
                  <a:lnTo>
                    <a:pt x="655078" y="561365"/>
                  </a:lnTo>
                  <a:close/>
                </a:path>
                <a:path w="4742815" h="675639">
                  <a:moveTo>
                    <a:pt x="672922" y="573087"/>
                  </a:moveTo>
                  <a:lnTo>
                    <a:pt x="669759" y="571068"/>
                  </a:lnTo>
                  <a:lnTo>
                    <a:pt x="666623" y="568998"/>
                  </a:lnTo>
                  <a:lnTo>
                    <a:pt x="663549" y="573278"/>
                  </a:lnTo>
                  <a:lnTo>
                    <a:pt x="666902" y="575487"/>
                  </a:lnTo>
                  <a:lnTo>
                    <a:pt x="670280" y="577634"/>
                  </a:lnTo>
                  <a:lnTo>
                    <a:pt x="672922" y="573087"/>
                  </a:lnTo>
                  <a:close/>
                </a:path>
                <a:path w="4742815" h="675639">
                  <a:moveTo>
                    <a:pt x="690968" y="584492"/>
                  </a:moveTo>
                  <a:lnTo>
                    <a:pt x="687793" y="582485"/>
                  </a:lnTo>
                  <a:lnTo>
                    <a:pt x="684618" y="580478"/>
                  </a:lnTo>
                  <a:lnTo>
                    <a:pt x="681583" y="584784"/>
                  </a:lnTo>
                  <a:lnTo>
                    <a:pt x="688365" y="589076"/>
                  </a:lnTo>
                  <a:lnTo>
                    <a:pt x="690968" y="584492"/>
                  </a:lnTo>
                  <a:close/>
                </a:path>
                <a:path w="4742815" h="675639">
                  <a:moveTo>
                    <a:pt x="708990" y="595922"/>
                  </a:moveTo>
                  <a:lnTo>
                    <a:pt x="705815" y="593915"/>
                  </a:lnTo>
                  <a:lnTo>
                    <a:pt x="702640" y="591908"/>
                  </a:lnTo>
                  <a:lnTo>
                    <a:pt x="699643" y="596239"/>
                  </a:lnTo>
                  <a:lnTo>
                    <a:pt x="706424" y="600532"/>
                  </a:lnTo>
                  <a:lnTo>
                    <a:pt x="708990" y="595922"/>
                  </a:lnTo>
                  <a:close/>
                </a:path>
                <a:path w="4742815" h="675639">
                  <a:moveTo>
                    <a:pt x="727227" y="606996"/>
                  </a:moveTo>
                  <a:lnTo>
                    <a:pt x="724014" y="605053"/>
                  </a:lnTo>
                  <a:lnTo>
                    <a:pt x="720801" y="603110"/>
                  </a:lnTo>
                  <a:lnTo>
                    <a:pt x="717842" y="607466"/>
                  </a:lnTo>
                  <a:lnTo>
                    <a:pt x="724700" y="611619"/>
                  </a:lnTo>
                  <a:lnTo>
                    <a:pt x="727227" y="606996"/>
                  </a:lnTo>
                  <a:close/>
                </a:path>
                <a:path w="4742815" h="675639">
                  <a:moveTo>
                    <a:pt x="745477" y="618070"/>
                  </a:moveTo>
                  <a:lnTo>
                    <a:pt x="742264" y="616127"/>
                  </a:lnTo>
                  <a:lnTo>
                    <a:pt x="739051" y="614184"/>
                  </a:lnTo>
                  <a:lnTo>
                    <a:pt x="736130" y="618566"/>
                  </a:lnTo>
                  <a:lnTo>
                    <a:pt x="742988" y="622719"/>
                  </a:lnTo>
                  <a:lnTo>
                    <a:pt x="745477" y="618070"/>
                  </a:lnTo>
                  <a:close/>
                </a:path>
                <a:path w="4742815" h="675639">
                  <a:moveTo>
                    <a:pt x="763892" y="628853"/>
                  </a:moveTo>
                  <a:lnTo>
                    <a:pt x="760641" y="626973"/>
                  </a:lnTo>
                  <a:lnTo>
                    <a:pt x="757389" y="625094"/>
                  </a:lnTo>
                  <a:lnTo>
                    <a:pt x="754507" y="629500"/>
                  </a:lnTo>
                  <a:lnTo>
                    <a:pt x="761453" y="633526"/>
                  </a:lnTo>
                  <a:lnTo>
                    <a:pt x="763892" y="628853"/>
                  </a:lnTo>
                  <a:close/>
                </a:path>
                <a:path w="4742815" h="675639">
                  <a:moveTo>
                    <a:pt x="782370" y="639546"/>
                  </a:moveTo>
                  <a:lnTo>
                    <a:pt x="779119" y="637667"/>
                  </a:lnTo>
                  <a:lnTo>
                    <a:pt x="775868" y="635787"/>
                  </a:lnTo>
                  <a:lnTo>
                    <a:pt x="773036" y="640219"/>
                  </a:lnTo>
                  <a:lnTo>
                    <a:pt x="779970" y="644245"/>
                  </a:lnTo>
                  <a:lnTo>
                    <a:pt x="782370" y="639546"/>
                  </a:lnTo>
                  <a:close/>
                </a:path>
                <a:path w="4742815" h="675639">
                  <a:moveTo>
                    <a:pt x="800976" y="649998"/>
                  </a:moveTo>
                  <a:lnTo>
                    <a:pt x="797687" y="648182"/>
                  </a:lnTo>
                  <a:lnTo>
                    <a:pt x="794397" y="646366"/>
                  </a:lnTo>
                  <a:lnTo>
                    <a:pt x="791603" y="650836"/>
                  </a:lnTo>
                  <a:lnTo>
                    <a:pt x="798626" y="654710"/>
                  </a:lnTo>
                  <a:lnTo>
                    <a:pt x="800976" y="649998"/>
                  </a:lnTo>
                  <a:close/>
                </a:path>
                <a:path w="4742815" h="675639">
                  <a:moveTo>
                    <a:pt x="819658" y="660298"/>
                  </a:moveTo>
                  <a:lnTo>
                    <a:pt x="816368" y="658482"/>
                  </a:lnTo>
                  <a:lnTo>
                    <a:pt x="813079" y="656666"/>
                  </a:lnTo>
                  <a:lnTo>
                    <a:pt x="810336" y="661162"/>
                  </a:lnTo>
                  <a:lnTo>
                    <a:pt x="817359" y="665035"/>
                  </a:lnTo>
                  <a:lnTo>
                    <a:pt x="819658" y="660298"/>
                  </a:lnTo>
                  <a:close/>
                </a:path>
                <a:path w="4742815" h="675639">
                  <a:moveTo>
                    <a:pt x="838466" y="670382"/>
                  </a:moveTo>
                  <a:lnTo>
                    <a:pt x="835139" y="668642"/>
                  </a:lnTo>
                  <a:lnTo>
                    <a:pt x="831811" y="666902"/>
                  </a:lnTo>
                  <a:lnTo>
                    <a:pt x="829106" y="671423"/>
                  </a:lnTo>
                  <a:lnTo>
                    <a:pt x="836218" y="675144"/>
                  </a:lnTo>
                  <a:lnTo>
                    <a:pt x="838466" y="670382"/>
                  </a:lnTo>
                  <a:close/>
                </a:path>
                <a:path w="4742815" h="675639">
                  <a:moveTo>
                    <a:pt x="4341863" y="174409"/>
                  </a:moveTo>
                  <a:lnTo>
                    <a:pt x="4338104" y="174117"/>
                  </a:lnTo>
                  <a:lnTo>
                    <a:pt x="4334345" y="173824"/>
                  </a:lnTo>
                  <a:lnTo>
                    <a:pt x="4333672" y="179044"/>
                  </a:lnTo>
                  <a:lnTo>
                    <a:pt x="4341660" y="179679"/>
                  </a:lnTo>
                  <a:lnTo>
                    <a:pt x="4341863" y="174409"/>
                  </a:lnTo>
                  <a:close/>
                </a:path>
                <a:path w="4742815" h="675639">
                  <a:moveTo>
                    <a:pt x="4363212" y="176339"/>
                  </a:moveTo>
                  <a:lnTo>
                    <a:pt x="4359453" y="175971"/>
                  </a:lnTo>
                  <a:lnTo>
                    <a:pt x="4355693" y="175602"/>
                  </a:lnTo>
                  <a:lnTo>
                    <a:pt x="4354982" y="180822"/>
                  </a:lnTo>
                  <a:lnTo>
                    <a:pt x="4362958" y="181597"/>
                  </a:lnTo>
                  <a:lnTo>
                    <a:pt x="4363212" y="176339"/>
                  </a:lnTo>
                  <a:close/>
                </a:path>
                <a:path w="4742815" h="675639">
                  <a:moveTo>
                    <a:pt x="4384548" y="178435"/>
                  </a:moveTo>
                  <a:lnTo>
                    <a:pt x="4380789" y="178066"/>
                  </a:lnTo>
                  <a:lnTo>
                    <a:pt x="4377029" y="177698"/>
                  </a:lnTo>
                  <a:lnTo>
                    <a:pt x="4376267" y="182918"/>
                  </a:lnTo>
                  <a:lnTo>
                    <a:pt x="4384243" y="183692"/>
                  </a:lnTo>
                  <a:lnTo>
                    <a:pt x="4384548" y="178435"/>
                  </a:lnTo>
                  <a:close/>
                </a:path>
                <a:path w="4742815" h="675639">
                  <a:moveTo>
                    <a:pt x="4405846" y="180746"/>
                  </a:moveTo>
                  <a:lnTo>
                    <a:pt x="4402099" y="180301"/>
                  </a:lnTo>
                  <a:lnTo>
                    <a:pt x="4398353" y="179857"/>
                  </a:lnTo>
                  <a:lnTo>
                    <a:pt x="4397540" y="185064"/>
                  </a:lnTo>
                  <a:lnTo>
                    <a:pt x="4405490" y="186004"/>
                  </a:lnTo>
                  <a:lnTo>
                    <a:pt x="4405846" y="180746"/>
                  </a:lnTo>
                  <a:close/>
                </a:path>
                <a:path w="4742815" h="675639">
                  <a:moveTo>
                    <a:pt x="4427144" y="183248"/>
                  </a:moveTo>
                  <a:lnTo>
                    <a:pt x="4423397" y="182803"/>
                  </a:lnTo>
                  <a:lnTo>
                    <a:pt x="4419651" y="182359"/>
                  </a:lnTo>
                  <a:lnTo>
                    <a:pt x="4418787" y="187566"/>
                  </a:lnTo>
                  <a:lnTo>
                    <a:pt x="4426750" y="188493"/>
                  </a:lnTo>
                  <a:lnTo>
                    <a:pt x="4427144" y="183248"/>
                  </a:lnTo>
                  <a:close/>
                </a:path>
                <a:path w="4742815" h="675639">
                  <a:moveTo>
                    <a:pt x="4448403" y="185928"/>
                  </a:moveTo>
                  <a:lnTo>
                    <a:pt x="4444670" y="185420"/>
                  </a:lnTo>
                  <a:lnTo>
                    <a:pt x="4440936" y="184912"/>
                  </a:lnTo>
                  <a:lnTo>
                    <a:pt x="4440021" y="190093"/>
                  </a:lnTo>
                  <a:lnTo>
                    <a:pt x="4447959" y="191185"/>
                  </a:lnTo>
                  <a:lnTo>
                    <a:pt x="4448403" y="185928"/>
                  </a:lnTo>
                  <a:close/>
                </a:path>
                <a:path w="4742815" h="675639">
                  <a:moveTo>
                    <a:pt x="4469638" y="188849"/>
                  </a:moveTo>
                  <a:lnTo>
                    <a:pt x="4465904" y="188341"/>
                  </a:lnTo>
                  <a:lnTo>
                    <a:pt x="4462170" y="187833"/>
                  </a:lnTo>
                  <a:lnTo>
                    <a:pt x="4461205" y="193014"/>
                  </a:lnTo>
                  <a:lnTo>
                    <a:pt x="4469142" y="194094"/>
                  </a:lnTo>
                  <a:lnTo>
                    <a:pt x="4469638" y="188849"/>
                  </a:lnTo>
                  <a:close/>
                </a:path>
                <a:path w="4742815" h="675639">
                  <a:moveTo>
                    <a:pt x="4490847" y="191909"/>
                  </a:moveTo>
                  <a:lnTo>
                    <a:pt x="4487126" y="191325"/>
                  </a:lnTo>
                  <a:lnTo>
                    <a:pt x="4483405" y="190741"/>
                  </a:lnTo>
                  <a:lnTo>
                    <a:pt x="4482389" y="195910"/>
                  </a:lnTo>
                  <a:lnTo>
                    <a:pt x="4490313" y="197154"/>
                  </a:lnTo>
                  <a:lnTo>
                    <a:pt x="4490847" y="191909"/>
                  </a:lnTo>
                  <a:close/>
                </a:path>
                <a:path w="4742815" h="675639">
                  <a:moveTo>
                    <a:pt x="4512018" y="195237"/>
                  </a:moveTo>
                  <a:lnTo>
                    <a:pt x="4508297" y="194652"/>
                  </a:lnTo>
                  <a:lnTo>
                    <a:pt x="4504575" y="194068"/>
                  </a:lnTo>
                  <a:lnTo>
                    <a:pt x="4503521" y="199224"/>
                  </a:lnTo>
                  <a:lnTo>
                    <a:pt x="4511433" y="200469"/>
                  </a:lnTo>
                  <a:lnTo>
                    <a:pt x="4512018" y="195237"/>
                  </a:lnTo>
                  <a:close/>
                </a:path>
                <a:path w="4742815" h="675639">
                  <a:moveTo>
                    <a:pt x="4533189" y="198640"/>
                  </a:moveTo>
                  <a:lnTo>
                    <a:pt x="4529480" y="197980"/>
                  </a:lnTo>
                  <a:lnTo>
                    <a:pt x="4525759" y="197383"/>
                  </a:lnTo>
                  <a:lnTo>
                    <a:pt x="4524654" y="202539"/>
                  </a:lnTo>
                  <a:lnTo>
                    <a:pt x="4528617" y="203174"/>
                  </a:lnTo>
                  <a:lnTo>
                    <a:pt x="4532554" y="203873"/>
                  </a:lnTo>
                  <a:lnTo>
                    <a:pt x="4533189" y="198640"/>
                  </a:lnTo>
                  <a:close/>
                </a:path>
                <a:path w="4742815" h="675639">
                  <a:moveTo>
                    <a:pt x="4554296" y="202387"/>
                  </a:moveTo>
                  <a:lnTo>
                    <a:pt x="4550588" y="201726"/>
                  </a:lnTo>
                  <a:lnTo>
                    <a:pt x="4546879" y="201066"/>
                  </a:lnTo>
                  <a:lnTo>
                    <a:pt x="4545723" y="206209"/>
                  </a:lnTo>
                  <a:lnTo>
                    <a:pt x="4553623" y="207606"/>
                  </a:lnTo>
                  <a:lnTo>
                    <a:pt x="4554296" y="202387"/>
                  </a:lnTo>
                  <a:close/>
                </a:path>
                <a:path w="4742815" h="675639">
                  <a:moveTo>
                    <a:pt x="4575391" y="206121"/>
                  </a:moveTo>
                  <a:lnTo>
                    <a:pt x="4571682" y="205460"/>
                  </a:lnTo>
                  <a:lnTo>
                    <a:pt x="4567974" y="204800"/>
                  </a:lnTo>
                  <a:lnTo>
                    <a:pt x="4566780" y="209931"/>
                  </a:lnTo>
                  <a:lnTo>
                    <a:pt x="4574667" y="211328"/>
                  </a:lnTo>
                  <a:lnTo>
                    <a:pt x="4575391" y="206121"/>
                  </a:lnTo>
                  <a:close/>
                </a:path>
                <a:path w="4742815" h="675639">
                  <a:moveTo>
                    <a:pt x="4596422" y="210261"/>
                  </a:moveTo>
                  <a:lnTo>
                    <a:pt x="4592726" y="209537"/>
                  </a:lnTo>
                  <a:lnTo>
                    <a:pt x="4589030" y="208813"/>
                  </a:lnTo>
                  <a:lnTo>
                    <a:pt x="4587786" y="213931"/>
                  </a:lnTo>
                  <a:lnTo>
                    <a:pt x="4595647" y="215480"/>
                  </a:lnTo>
                  <a:lnTo>
                    <a:pt x="4596422" y="210261"/>
                  </a:lnTo>
                  <a:close/>
                </a:path>
                <a:path w="4742815" h="675639">
                  <a:moveTo>
                    <a:pt x="4617453" y="214401"/>
                  </a:moveTo>
                  <a:lnTo>
                    <a:pt x="4613757" y="213677"/>
                  </a:lnTo>
                  <a:lnTo>
                    <a:pt x="4610062" y="212953"/>
                  </a:lnTo>
                  <a:lnTo>
                    <a:pt x="4608779" y="218059"/>
                  </a:lnTo>
                  <a:lnTo>
                    <a:pt x="4616640" y="219608"/>
                  </a:lnTo>
                  <a:lnTo>
                    <a:pt x="4617453" y="214401"/>
                  </a:lnTo>
                  <a:close/>
                </a:path>
                <a:path w="4742815" h="675639">
                  <a:moveTo>
                    <a:pt x="4638421" y="218884"/>
                  </a:moveTo>
                  <a:lnTo>
                    <a:pt x="4634738" y="218084"/>
                  </a:lnTo>
                  <a:lnTo>
                    <a:pt x="4631055" y="217284"/>
                  </a:lnTo>
                  <a:lnTo>
                    <a:pt x="4629734" y="222377"/>
                  </a:lnTo>
                  <a:lnTo>
                    <a:pt x="4637557" y="224078"/>
                  </a:lnTo>
                  <a:lnTo>
                    <a:pt x="4638421" y="218884"/>
                  </a:lnTo>
                  <a:close/>
                </a:path>
                <a:path w="4742815" h="675639">
                  <a:moveTo>
                    <a:pt x="4659363" y="223431"/>
                  </a:moveTo>
                  <a:lnTo>
                    <a:pt x="4655680" y="222631"/>
                  </a:lnTo>
                  <a:lnTo>
                    <a:pt x="4651997" y="221830"/>
                  </a:lnTo>
                  <a:lnTo>
                    <a:pt x="4650625" y="226923"/>
                  </a:lnTo>
                  <a:lnTo>
                    <a:pt x="4658461" y="228612"/>
                  </a:lnTo>
                  <a:lnTo>
                    <a:pt x="4659363" y="223431"/>
                  </a:lnTo>
                  <a:close/>
                </a:path>
                <a:path w="4742815" h="675639">
                  <a:moveTo>
                    <a:pt x="4680255" y="228219"/>
                  </a:moveTo>
                  <a:lnTo>
                    <a:pt x="4676584" y="227342"/>
                  </a:lnTo>
                  <a:lnTo>
                    <a:pt x="4672914" y="226466"/>
                  </a:lnTo>
                  <a:lnTo>
                    <a:pt x="4671504" y="231546"/>
                  </a:lnTo>
                  <a:lnTo>
                    <a:pt x="4679302" y="233400"/>
                  </a:lnTo>
                  <a:lnTo>
                    <a:pt x="4680255" y="228219"/>
                  </a:lnTo>
                  <a:close/>
                </a:path>
                <a:path w="4742815" h="675639">
                  <a:moveTo>
                    <a:pt x="4701108" y="233159"/>
                  </a:moveTo>
                  <a:lnTo>
                    <a:pt x="4697438" y="232283"/>
                  </a:lnTo>
                  <a:lnTo>
                    <a:pt x="4693767" y="231419"/>
                  </a:lnTo>
                  <a:lnTo>
                    <a:pt x="4692320" y="236474"/>
                  </a:lnTo>
                  <a:lnTo>
                    <a:pt x="4700105" y="238328"/>
                  </a:lnTo>
                  <a:lnTo>
                    <a:pt x="4701108" y="233159"/>
                  </a:lnTo>
                  <a:close/>
                </a:path>
                <a:path w="4742815" h="675639">
                  <a:moveTo>
                    <a:pt x="4721936" y="238226"/>
                  </a:moveTo>
                  <a:lnTo>
                    <a:pt x="4718278" y="237286"/>
                  </a:lnTo>
                  <a:lnTo>
                    <a:pt x="4714621" y="236347"/>
                  </a:lnTo>
                  <a:lnTo>
                    <a:pt x="4713135" y="241401"/>
                  </a:lnTo>
                  <a:lnTo>
                    <a:pt x="4720895" y="243395"/>
                  </a:lnTo>
                  <a:lnTo>
                    <a:pt x="4721936" y="238226"/>
                  </a:lnTo>
                  <a:close/>
                </a:path>
                <a:path w="4742815" h="675639">
                  <a:moveTo>
                    <a:pt x="4742700" y="243573"/>
                  </a:moveTo>
                  <a:lnTo>
                    <a:pt x="4739043" y="242633"/>
                  </a:lnTo>
                  <a:lnTo>
                    <a:pt x="4735385" y="241693"/>
                  </a:lnTo>
                  <a:lnTo>
                    <a:pt x="4733849" y="246735"/>
                  </a:lnTo>
                  <a:lnTo>
                    <a:pt x="4741608" y="248729"/>
                  </a:lnTo>
                  <a:lnTo>
                    <a:pt x="4742700" y="2435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 descr=""/>
            <p:cNvSpPr/>
            <p:nvPr/>
          </p:nvSpPr>
          <p:spPr>
            <a:xfrm>
              <a:off x="1635429" y="5995212"/>
              <a:ext cx="637540" cy="199390"/>
            </a:xfrm>
            <a:custGeom>
              <a:avLst/>
              <a:gdLst/>
              <a:ahLst/>
              <a:cxnLst/>
              <a:rect l="l" t="t" r="r" b="b"/>
              <a:pathLst>
                <a:path w="637539" h="199389">
                  <a:moveTo>
                    <a:pt x="9359" y="3479"/>
                  </a:moveTo>
                  <a:lnTo>
                    <a:pt x="6032" y="1739"/>
                  </a:lnTo>
                  <a:lnTo>
                    <a:pt x="2705" y="0"/>
                  </a:lnTo>
                  <a:lnTo>
                    <a:pt x="0" y="4521"/>
                  </a:lnTo>
                  <a:lnTo>
                    <a:pt x="7112" y="8242"/>
                  </a:lnTo>
                  <a:lnTo>
                    <a:pt x="9359" y="3479"/>
                  </a:lnTo>
                  <a:close/>
                </a:path>
                <a:path w="637539" h="199389">
                  <a:moveTo>
                    <a:pt x="28257" y="13385"/>
                  </a:moveTo>
                  <a:lnTo>
                    <a:pt x="24930" y="11645"/>
                  </a:lnTo>
                  <a:lnTo>
                    <a:pt x="21602" y="9906"/>
                  </a:lnTo>
                  <a:lnTo>
                    <a:pt x="18948" y="14452"/>
                  </a:lnTo>
                  <a:lnTo>
                    <a:pt x="26060" y="18173"/>
                  </a:lnTo>
                  <a:lnTo>
                    <a:pt x="28257" y="13385"/>
                  </a:lnTo>
                  <a:close/>
                </a:path>
                <a:path w="637539" h="199389">
                  <a:moveTo>
                    <a:pt x="47256" y="23088"/>
                  </a:moveTo>
                  <a:lnTo>
                    <a:pt x="43891" y="21424"/>
                  </a:lnTo>
                  <a:lnTo>
                    <a:pt x="40538" y="19761"/>
                  </a:lnTo>
                  <a:lnTo>
                    <a:pt x="37922" y="24333"/>
                  </a:lnTo>
                  <a:lnTo>
                    <a:pt x="45110" y="27901"/>
                  </a:lnTo>
                  <a:lnTo>
                    <a:pt x="47256" y="23088"/>
                  </a:lnTo>
                  <a:close/>
                </a:path>
                <a:path w="637539" h="199389">
                  <a:moveTo>
                    <a:pt x="66370" y="32588"/>
                  </a:moveTo>
                  <a:lnTo>
                    <a:pt x="63004" y="30924"/>
                  </a:lnTo>
                  <a:lnTo>
                    <a:pt x="59651" y="29260"/>
                  </a:lnTo>
                  <a:lnTo>
                    <a:pt x="57086" y="33858"/>
                  </a:lnTo>
                  <a:lnTo>
                    <a:pt x="64274" y="37426"/>
                  </a:lnTo>
                  <a:lnTo>
                    <a:pt x="66370" y="32588"/>
                  </a:lnTo>
                  <a:close/>
                </a:path>
                <a:path w="637539" h="199389">
                  <a:moveTo>
                    <a:pt x="85559" y="41871"/>
                  </a:moveTo>
                  <a:lnTo>
                    <a:pt x="82169" y="40284"/>
                  </a:lnTo>
                  <a:lnTo>
                    <a:pt x="78778" y="38684"/>
                  </a:lnTo>
                  <a:lnTo>
                    <a:pt x="76263" y="43319"/>
                  </a:lnTo>
                  <a:lnTo>
                    <a:pt x="83527" y="46736"/>
                  </a:lnTo>
                  <a:lnTo>
                    <a:pt x="85559" y="41871"/>
                  </a:lnTo>
                  <a:close/>
                </a:path>
                <a:path w="637539" h="199389">
                  <a:moveTo>
                    <a:pt x="104876" y="50952"/>
                  </a:moveTo>
                  <a:lnTo>
                    <a:pt x="101485" y="49352"/>
                  </a:lnTo>
                  <a:lnTo>
                    <a:pt x="98094" y="47764"/>
                  </a:lnTo>
                  <a:lnTo>
                    <a:pt x="95631" y="52425"/>
                  </a:lnTo>
                  <a:lnTo>
                    <a:pt x="102895" y="55829"/>
                  </a:lnTo>
                  <a:lnTo>
                    <a:pt x="104876" y="50952"/>
                  </a:lnTo>
                  <a:close/>
                </a:path>
                <a:path w="637539" h="199389">
                  <a:moveTo>
                    <a:pt x="124294" y="59791"/>
                  </a:moveTo>
                  <a:lnTo>
                    <a:pt x="120865" y="58280"/>
                  </a:lnTo>
                  <a:lnTo>
                    <a:pt x="117436" y="56769"/>
                  </a:lnTo>
                  <a:lnTo>
                    <a:pt x="115036" y="61455"/>
                  </a:lnTo>
                  <a:lnTo>
                    <a:pt x="122364" y="64693"/>
                  </a:lnTo>
                  <a:lnTo>
                    <a:pt x="124294" y="59791"/>
                  </a:lnTo>
                  <a:close/>
                </a:path>
                <a:path w="637539" h="199389">
                  <a:moveTo>
                    <a:pt x="143802" y="68414"/>
                  </a:moveTo>
                  <a:lnTo>
                    <a:pt x="140373" y="66903"/>
                  </a:lnTo>
                  <a:lnTo>
                    <a:pt x="136944" y="65392"/>
                  </a:lnTo>
                  <a:lnTo>
                    <a:pt x="134594" y="70104"/>
                  </a:lnTo>
                  <a:lnTo>
                    <a:pt x="141935" y="73342"/>
                  </a:lnTo>
                  <a:lnTo>
                    <a:pt x="143802" y="68414"/>
                  </a:lnTo>
                  <a:close/>
                </a:path>
                <a:path w="637539" h="199389">
                  <a:moveTo>
                    <a:pt x="163436" y="76784"/>
                  </a:moveTo>
                  <a:lnTo>
                    <a:pt x="159969" y="75349"/>
                  </a:lnTo>
                  <a:lnTo>
                    <a:pt x="156502" y="73914"/>
                  </a:lnTo>
                  <a:lnTo>
                    <a:pt x="154216" y="78663"/>
                  </a:lnTo>
                  <a:lnTo>
                    <a:pt x="161620" y="81737"/>
                  </a:lnTo>
                  <a:lnTo>
                    <a:pt x="163436" y="76784"/>
                  </a:lnTo>
                  <a:close/>
                </a:path>
                <a:path w="637539" h="199389">
                  <a:moveTo>
                    <a:pt x="183134" y="84963"/>
                  </a:moveTo>
                  <a:lnTo>
                    <a:pt x="179666" y="83527"/>
                  </a:lnTo>
                  <a:lnTo>
                    <a:pt x="176199" y="82092"/>
                  </a:lnTo>
                  <a:lnTo>
                    <a:pt x="173964" y="86855"/>
                  </a:lnTo>
                  <a:lnTo>
                    <a:pt x="181381" y="89941"/>
                  </a:lnTo>
                  <a:lnTo>
                    <a:pt x="183134" y="84963"/>
                  </a:lnTo>
                  <a:close/>
                </a:path>
                <a:path w="637539" h="199389">
                  <a:moveTo>
                    <a:pt x="202958" y="92837"/>
                  </a:moveTo>
                  <a:lnTo>
                    <a:pt x="199466" y="91478"/>
                  </a:lnTo>
                  <a:lnTo>
                    <a:pt x="195973" y="90119"/>
                  </a:lnTo>
                  <a:lnTo>
                    <a:pt x="193802" y="94919"/>
                  </a:lnTo>
                  <a:lnTo>
                    <a:pt x="201282" y="97828"/>
                  </a:lnTo>
                  <a:lnTo>
                    <a:pt x="202958" y="92837"/>
                  </a:lnTo>
                  <a:close/>
                </a:path>
                <a:path w="637539" h="199389">
                  <a:moveTo>
                    <a:pt x="222846" y="100545"/>
                  </a:moveTo>
                  <a:lnTo>
                    <a:pt x="219354" y="99187"/>
                  </a:lnTo>
                  <a:lnTo>
                    <a:pt x="215861" y="97828"/>
                  </a:lnTo>
                  <a:lnTo>
                    <a:pt x="213741" y="102654"/>
                  </a:lnTo>
                  <a:lnTo>
                    <a:pt x="221221" y="105562"/>
                  </a:lnTo>
                  <a:lnTo>
                    <a:pt x="222846" y="100545"/>
                  </a:lnTo>
                  <a:close/>
                </a:path>
                <a:path w="637539" h="199389">
                  <a:moveTo>
                    <a:pt x="242887" y="107886"/>
                  </a:moveTo>
                  <a:lnTo>
                    <a:pt x="239356" y="106616"/>
                  </a:lnTo>
                  <a:lnTo>
                    <a:pt x="235826" y="105346"/>
                  </a:lnTo>
                  <a:lnTo>
                    <a:pt x="233781" y="110197"/>
                  </a:lnTo>
                  <a:lnTo>
                    <a:pt x="241325" y="112915"/>
                  </a:lnTo>
                  <a:lnTo>
                    <a:pt x="242887" y="107886"/>
                  </a:lnTo>
                  <a:close/>
                </a:path>
                <a:path w="637539" h="199389">
                  <a:moveTo>
                    <a:pt x="262953" y="115125"/>
                  </a:moveTo>
                  <a:lnTo>
                    <a:pt x="259422" y="113855"/>
                  </a:lnTo>
                  <a:lnTo>
                    <a:pt x="255892" y="112585"/>
                  </a:lnTo>
                  <a:lnTo>
                    <a:pt x="253911" y="117462"/>
                  </a:lnTo>
                  <a:lnTo>
                    <a:pt x="261454" y="120180"/>
                  </a:lnTo>
                  <a:lnTo>
                    <a:pt x="262953" y="115125"/>
                  </a:lnTo>
                  <a:close/>
                </a:path>
                <a:path w="637539" h="199389">
                  <a:moveTo>
                    <a:pt x="283171" y="121894"/>
                  </a:moveTo>
                  <a:lnTo>
                    <a:pt x="279615" y="120713"/>
                  </a:lnTo>
                  <a:lnTo>
                    <a:pt x="276059" y="119532"/>
                  </a:lnTo>
                  <a:lnTo>
                    <a:pt x="274142" y="124434"/>
                  </a:lnTo>
                  <a:lnTo>
                    <a:pt x="281749" y="126974"/>
                  </a:lnTo>
                  <a:lnTo>
                    <a:pt x="283171" y="121894"/>
                  </a:lnTo>
                  <a:close/>
                </a:path>
                <a:path w="637539" h="199389">
                  <a:moveTo>
                    <a:pt x="303415" y="128600"/>
                  </a:moveTo>
                  <a:lnTo>
                    <a:pt x="299847" y="127469"/>
                  </a:lnTo>
                  <a:lnTo>
                    <a:pt x="296291" y="126288"/>
                  </a:lnTo>
                  <a:lnTo>
                    <a:pt x="294436" y="131216"/>
                  </a:lnTo>
                  <a:lnTo>
                    <a:pt x="298234" y="132486"/>
                  </a:lnTo>
                  <a:lnTo>
                    <a:pt x="302069" y="133692"/>
                  </a:lnTo>
                  <a:lnTo>
                    <a:pt x="303415" y="128600"/>
                  </a:lnTo>
                  <a:close/>
                </a:path>
                <a:path w="637539" h="199389">
                  <a:moveTo>
                    <a:pt x="323811" y="134848"/>
                  </a:moveTo>
                  <a:lnTo>
                    <a:pt x="320230" y="133743"/>
                  </a:lnTo>
                  <a:lnTo>
                    <a:pt x="316649" y="132638"/>
                  </a:lnTo>
                  <a:lnTo>
                    <a:pt x="314858" y="137604"/>
                  </a:lnTo>
                  <a:lnTo>
                    <a:pt x="322529" y="139954"/>
                  </a:lnTo>
                  <a:lnTo>
                    <a:pt x="323811" y="134848"/>
                  </a:lnTo>
                  <a:close/>
                </a:path>
                <a:path w="637539" h="199389">
                  <a:moveTo>
                    <a:pt x="344258" y="140931"/>
                  </a:moveTo>
                  <a:lnTo>
                    <a:pt x="340652" y="139915"/>
                  </a:lnTo>
                  <a:lnTo>
                    <a:pt x="337045" y="138899"/>
                  </a:lnTo>
                  <a:lnTo>
                    <a:pt x="335318" y="143891"/>
                  </a:lnTo>
                  <a:lnTo>
                    <a:pt x="343039" y="146050"/>
                  </a:lnTo>
                  <a:lnTo>
                    <a:pt x="344258" y="140931"/>
                  </a:lnTo>
                  <a:close/>
                </a:path>
                <a:path w="637539" h="199389">
                  <a:moveTo>
                    <a:pt x="364794" y="146685"/>
                  </a:moveTo>
                  <a:lnTo>
                    <a:pt x="361188" y="145669"/>
                  </a:lnTo>
                  <a:lnTo>
                    <a:pt x="357581" y="144653"/>
                  </a:lnTo>
                  <a:lnTo>
                    <a:pt x="355930" y="149656"/>
                  </a:lnTo>
                  <a:lnTo>
                    <a:pt x="363651" y="151828"/>
                  </a:lnTo>
                  <a:lnTo>
                    <a:pt x="364794" y="146685"/>
                  </a:lnTo>
                  <a:close/>
                </a:path>
                <a:path w="637539" h="199389">
                  <a:moveTo>
                    <a:pt x="385419" y="152133"/>
                  </a:moveTo>
                  <a:lnTo>
                    <a:pt x="381787" y="151206"/>
                  </a:lnTo>
                  <a:lnTo>
                    <a:pt x="378155" y="150279"/>
                  </a:lnTo>
                  <a:lnTo>
                    <a:pt x="376567" y="155308"/>
                  </a:lnTo>
                  <a:lnTo>
                    <a:pt x="384352" y="157289"/>
                  </a:lnTo>
                  <a:lnTo>
                    <a:pt x="385419" y="152133"/>
                  </a:lnTo>
                  <a:close/>
                </a:path>
                <a:path w="637539" h="199389">
                  <a:moveTo>
                    <a:pt x="406095" y="157391"/>
                  </a:moveTo>
                  <a:lnTo>
                    <a:pt x="402463" y="156464"/>
                  </a:lnTo>
                  <a:lnTo>
                    <a:pt x="398830" y="155536"/>
                  </a:lnTo>
                  <a:lnTo>
                    <a:pt x="397319" y="160591"/>
                  </a:lnTo>
                  <a:lnTo>
                    <a:pt x="405091" y="162560"/>
                  </a:lnTo>
                  <a:lnTo>
                    <a:pt x="406095" y="157391"/>
                  </a:lnTo>
                  <a:close/>
                </a:path>
                <a:path w="637539" h="199389">
                  <a:moveTo>
                    <a:pt x="426872" y="162191"/>
                  </a:moveTo>
                  <a:lnTo>
                    <a:pt x="423214" y="161353"/>
                  </a:lnTo>
                  <a:lnTo>
                    <a:pt x="419557" y="160528"/>
                  </a:lnTo>
                  <a:lnTo>
                    <a:pt x="418122" y="165595"/>
                  </a:lnTo>
                  <a:lnTo>
                    <a:pt x="425945" y="167373"/>
                  </a:lnTo>
                  <a:lnTo>
                    <a:pt x="426872" y="162191"/>
                  </a:lnTo>
                  <a:close/>
                </a:path>
                <a:path w="637539" h="199389">
                  <a:moveTo>
                    <a:pt x="447687" y="166852"/>
                  </a:moveTo>
                  <a:lnTo>
                    <a:pt x="444017" y="166090"/>
                  </a:lnTo>
                  <a:lnTo>
                    <a:pt x="440359" y="165252"/>
                  </a:lnTo>
                  <a:lnTo>
                    <a:pt x="439000" y="170345"/>
                  </a:lnTo>
                  <a:lnTo>
                    <a:pt x="442912" y="171234"/>
                  </a:lnTo>
                  <a:lnTo>
                    <a:pt x="446836" y="172059"/>
                  </a:lnTo>
                  <a:lnTo>
                    <a:pt x="447687" y="166852"/>
                  </a:lnTo>
                  <a:close/>
                </a:path>
                <a:path w="637539" h="199389">
                  <a:moveTo>
                    <a:pt x="468579" y="171056"/>
                  </a:moveTo>
                  <a:lnTo>
                    <a:pt x="464908" y="170319"/>
                  </a:lnTo>
                  <a:lnTo>
                    <a:pt x="461238" y="169583"/>
                  </a:lnTo>
                  <a:lnTo>
                    <a:pt x="459943" y="174688"/>
                  </a:lnTo>
                  <a:lnTo>
                    <a:pt x="467817" y="176276"/>
                  </a:lnTo>
                  <a:lnTo>
                    <a:pt x="468579" y="171056"/>
                  </a:lnTo>
                  <a:close/>
                </a:path>
                <a:path w="637539" h="199389">
                  <a:moveTo>
                    <a:pt x="489546" y="175031"/>
                  </a:moveTo>
                  <a:lnTo>
                    <a:pt x="485851" y="174383"/>
                  </a:lnTo>
                  <a:lnTo>
                    <a:pt x="482155" y="173736"/>
                  </a:lnTo>
                  <a:lnTo>
                    <a:pt x="480949" y="178866"/>
                  </a:lnTo>
                  <a:lnTo>
                    <a:pt x="488848" y="180251"/>
                  </a:lnTo>
                  <a:lnTo>
                    <a:pt x="489546" y="175031"/>
                  </a:lnTo>
                  <a:close/>
                </a:path>
                <a:path w="637539" h="199389">
                  <a:moveTo>
                    <a:pt x="510552" y="178727"/>
                  </a:moveTo>
                  <a:lnTo>
                    <a:pt x="506857" y="178079"/>
                  </a:lnTo>
                  <a:lnTo>
                    <a:pt x="503161" y="177431"/>
                  </a:lnTo>
                  <a:lnTo>
                    <a:pt x="502031" y="182575"/>
                  </a:lnTo>
                  <a:lnTo>
                    <a:pt x="509930" y="183959"/>
                  </a:lnTo>
                  <a:lnTo>
                    <a:pt x="510552" y="178727"/>
                  </a:lnTo>
                  <a:close/>
                </a:path>
                <a:path w="637539" h="199389">
                  <a:moveTo>
                    <a:pt x="531622" y="182016"/>
                  </a:moveTo>
                  <a:lnTo>
                    <a:pt x="527913" y="181457"/>
                  </a:lnTo>
                  <a:lnTo>
                    <a:pt x="524205" y="180898"/>
                  </a:lnTo>
                  <a:lnTo>
                    <a:pt x="523151" y="186067"/>
                  </a:lnTo>
                  <a:lnTo>
                    <a:pt x="531088" y="187261"/>
                  </a:lnTo>
                  <a:lnTo>
                    <a:pt x="531622" y="182016"/>
                  </a:lnTo>
                  <a:close/>
                </a:path>
                <a:path w="637539" h="199389">
                  <a:moveTo>
                    <a:pt x="552704" y="185140"/>
                  </a:moveTo>
                  <a:lnTo>
                    <a:pt x="548995" y="184619"/>
                  </a:lnTo>
                  <a:lnTo>
                    <a:pt x="545287" y="184061"/>
                  </a:lnTo>
                  <a:lnTo>
                    <a:pt x="544309" y="189242"/>
                  </a:lnTo>
                  <a:lnTo>
                    <a:pt x="548271" y="189839"/>
                  </a:lnTo>
                  <a:lnTo>
                    <a:pt x="552246" y="190385"/>
                  </a:lnTo>
                  <a:lnTo>
                    <a:pt x="552704" y="185140"/>
                  </a:lnTo>
                  <a:close/>
                </a:path>
                <a:path w="637539" h="199389">
                  <a:moveTo>
                    <a:pt x="573874" y="187769"/>
                  </a:moveTo>
                  <a:lnTo>
                    <a:pt x="570153" y="187299"/>
                  </a:lnTo>
                  <a:lnTo>
                    <a:pt x="566432" y="186829"/>
                  </a:lnTo>
                  <a:lnTo>
                    <a:pt x="565531" y="192024"/>
                  </a:lnTo>
                  <a:lnTo>
                    <a:pt x="573493" y="193014"/>
                  </a:lnTo>
                  <a:lnTo>
                    <a:pt x="573874" y="187769"/>
                  </a:lnTo>
                  <a:close/>
                </a:path>
                <a:path w="637539" h="199389">
                  <a:moveTo>
                    <a:pt x="595071" y="190144"/>
                  </a:moveTo>
                  <a:lnTo>
                    <a:pt x="591337" y="189776"/>
                  </a:lnTo>
                  <a:lnTo>
                    <a:pt x="587603" y="189407"/>
                  </a:lnTo>
                  <a:lnTo>
                    <a:pt x="586778" y="194614"/>
                  </a:lnTo>
                  <a:lnTo>
                    <a:pt x="594766" y="195402"/>
                  </a:lnTo>
                  <a:lnTo>
                    <a:pt x="595071" y="190144"/>
                  </a:lnTo>
                  <a:close/>
                </a:path>
                <a:path w="637539" h="199389">
                  <a:moveTo>
                    <a:pt x="616292" y="192265"/>
                  </a:moveTo>
                  <a:lnTo>
                    <a:pt x="612559" y="191897"/>
                  </a:lnTo>
                  <a:lnTo>
                    <a:pt x="608825" y="191528"/>
                  </a:lnTo>
                  <a:lnTo>
                    <a:pt x="608076" y="196735"/>
                  </a:lnTo>
                  <a:lnTo>
                    <a:pt x="616064" y="197535"/>
                  </a:lnTo>
                  <a:lnTo>
                    <a:pt x="616292" y="192265"/>
                  </a:lnTo>
                  <a:close/>
                </a:path>
                <a:path w="637539" h="199389">
                  <a:moveTo>
                    <a:pt x="637540" y="193954"/>
                  </a:moveTo>
                  <a:lnTo>
                    <a:pt x="633806" y="193675"/>
                  </a:lnTo>
                  <a:lnTo>
                    <a:pt x="630072" y="193395"/>
                  </a:lnTo>
                  <a:lnTo>
                    <a:pt x="629399" y="198615"/>
                  </a:lnTo>
                  <a:lnTo>
                    <a:pt x="637400" y="199224"/>
                  </a:lnTo>
                  <a:lnTo>
                    <a:pt x="637540" y="1939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 descr=""/>
            <p:cNvSpPr/>
            <p:nvPr/>
          </p:nvSpPr>
          <p:spPr>
            <a:xfrm>
              <a:off x="2286185" y="6193874"/>
              <a:ext cx="200660" cy="0"/>
            </a:xfrm>
            <a:custGeom>
              <a:avLst/>
              <a:gdLst/>
              <a:ahLst/>
              <a:cxnLst/>
              <a:rect l="l" t="t" r="r" b="b"/>
              <a:pathLst>
                <a:path w="200660" h="0">
                  <a:moveTo>
                    <a:pt x="0" y="0"/>
                  </a:moveTo>
                  <a:lnTo>
                    <a:pt x="200509" y="0"/>
                  </a:lnTo>
                </a:path>
              </a:pathLst>
            </a:custGeom>
            <a:ln w="908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 descr=""/>
            <p:cNvSpPr/>
            <p:nvPr/>
          </p:nvSpPr>
          <p:spPr>
            <a:xfrm>
              <a:off x="2499855" y="5702541"/>
              <a:ext cx="1417320" cy="491490"/>
            </a:xfrm>
            <a:custGeom>
              <a:avLst/>
              <a:gdLst/>
              <a:ahLst/>
              <a:cxnLst/>
              <a:rect l="l" t="t" r="r" b="b"/>
              <a:pathLst>
                <a:path w="1417320" h="491489">
                  <a:moveTo>
                    <a:pt x="8166" y="490321"/>
                  </a:moveTo>
                  <a:lnTo>
                    <a:pt x="7467" y="485101"/>
                  </a:lnTo>
                  <a:lnTo>
                    <a:pt x="3733" y="485419"/>
                  </a:lnTo>
                  <a:lnTo>
                    <a:pt x="0" y="485736"/>
                  </a:lnTo>
                  <a:lnTo>
                    <a:pt x="165" y="491007"/>
                  </a:lnTo>
                  <a:lnTo>
                    <a:pt x="8166" y="490321"/>
                  </a:lnTo>
                  <a:close/>
                </a:path>
                <a:path w="1417320" h="491489">
                  <a:moveTo>
                    <a:pt x="29476" y="488416"/>
                  </a:moveTo>
                  <a:lnTo>
                    <a:pt x="28714" y="483196"/>
                  </a:lnTo>
                  <a:lnTo>
                    <a:pt x="24980" y="483577"/>
                  </a:lnTo>
                  <a:lnTo>
                    <a:pt x="21247" y="483895"/>
                  </a:lnTo>
                  <a:lnTo>
                    <a:pt x="21488" y="489165"/>
                  </a:lnTo>
                  <a:lnTo>
                    <a:pt x="25488" y="488810"/>
                  </a:lnTo>
                  <a:lnTo>
                    <a:pt x="29476" y="488416"/>
                  </a:lnTo>
                  <a:close/>
                </a:path>
                <a:path w="1417320" h="491489">
                  <a:moveTo>
                    <a:pt x="50749" y="486117"/>
                  </a:moveTo>
                  <a:lnTo>
                    <a:pt x="49911" y="480910"/>
                  </a:lnTo>
                  <a:lnTo>
                    <a:pt x="46189" y="481317"/>
                  </a:lnTo>
                  <a:lnTo>
                    <a:pt x="42456" y="481723"/>
                  </a:lnTo>
                  <a:lnTo>
                    <a:pt x="42773" y="486981"/>
                  </a:lnTo>
                  <a:lnTo>
                    <a:pt x="50749" y="486117"/>
                  </a:lnTo>
                  <a:close/>
                </a:path>
                <a:path w="1417320" h="491489">
                  <a:moveTo>
                    <a:pt x="71996" y="483565"/>
                  </a:moveTo>
                  <a:lnTo>
                    <a:pt x="71094" y="478370"/>
                  </a:lnTo>
                  <a:lnTo>
                    <a:pt x="67373" y="478853"/>
                  </a:lnTo>
                  <a:lnTo>
                    <a:pt x="63652" y="479336"/>
                  </a:lnTo>
                  <a:lnTo>
                    <a:pt x="64033" y="484581"/>
                  </a:lnTo>
                  <a:lnTo>
                    <a:pt x="71996" y="483565"/>
                  </a:lnTo>
                  <a:close/>
                </a:path>
                <a:path w="1417320" h="491489">
                  <a:moveTo>
                    <a:pt x="93230" y="480834"/>
                  </a:moveTo>
                  <a:lnTo>
                    <a:pt x="92265" y="475653"/>
                  </a:lnTo>
                  <a:lnTo>
                    <a:pt x="88544" y="476135"/>
                  </a:lnTo>
                  <a:lnTo>
                    <a:pt x="84823" y="476618"/>
                  </a:lnTo>
                  <a:lnTo>
                    <a:pt x="85280" y="481863"/>
                  </a:lnTo>
                  <a:lnTo>
                    <a:pt x="93230" y="480834"/>
                  </a:lnTo>
                  <a:close/>
                </a:path>
                <a:path w="1417320" h="491489">
                  <a:moveTo>
                    <a:pt x="114401" y="477672"/>
                  </a:moveTo>
                  <a:lnTo>
                    <a:pt x="113360" y="472516"/>
                  </a:lnTo>
                  <a:lnTo>
                    <a:pt x="109651" y="473062"/>
                  </a:lnTo>
                  <a:lnTo>
                    <a:pt x="105943" y="473608"/>
                  </a:lnTo>
                  <a:lnTo>
                    <a:pt x="106464" y="478853"/>
                  </a:lnTo>
                  <a:lnTo>
                    <a:pt x="114401" y="477672"/>
                  </a:lnTo>
                  <a:close/>
                </a:path>
                <a:path w="1417320" h="491489">
                  <a:moveTo>
                    <a:pt x="135534" y="474345"/>
                  </a:moveTo>
                  <a:lnTo>
                    <a:pt x="134429" y="469188"/>
                  </a:lnTo>
                  <a:lnTo>
                    <a:pt x="130733" y="469811"/>
                  </a:lnTo>
                  <a:lnTo>
                    <a:pt x="127038" y="470433"/>
                  </a:lnTo>
                  <a:lnTo>
                    <a:pt x="127622" y="475665"/>
                  </a:lnTo>
                  <a:lnTo>
                    <a:pt x="135534" y="474345"/>
                  </a:lnTo>
                  <a:close/>
                </a:path>
                <a:path w="1417320" h="491489">
                  <a:moveTo>
                    <a:pt x="156641" y="470801"/>
                  </a:moveTo>
                  <a:lnTo>
                    <a:pt x="155473" y="465658"/>
                  </a:lnTo>
                  <a:lnTo>
                    <a:pt x="151777" y="466280"/>
                  </a:lnTo>
                  <a:lnTo>
                    <a:pt x="148082" y="466902"/>
                  </a:lnTo>
                  <a:lnTo>
                    <a:pt x="148729" y="472135"/>
                  </a:lnTo>
                  <a:lnTo>
                    <a:pt x="156641" y="470801"/>
                  </a:lnTo>
                  <a:close/>
                </a:path>
                <a:path w="1417320" h="491489">
                  <a:moveTo>
                    <a:pt x="177660" y="466890"/>
                  </a:moveTo>
                  <a:lnTo>
                    <a:pt x="176441" y="461772"/>
                  </a:lnTo>
                  <a:lnTo>
                    <a:pt x="172758" y="462457"/>
                  </a:lnTo>
                  <a:lnTo>
                    <a:pt x="169075" y="463143"/>
                  </a:lnTo>
                  <a:lnTo>
                    <a:pt x="169786" y="468363"/>
                  </a:lnTo>
                  <a:lnTo>
                    <a:pt x="177660" y="466890"/>
                  </a:lnTo>
                  <a:close/>
                </a:path>
                <a:path w="1417320" h="491489">
                  <a:moveTo>
                    <a:pt x="198678" y="462826"/>
                  </a:moveTo>
                  <a:lnTo>
                    <a:pt x="197396" y="457708"/>
                  </a:lnTo>
                  <a:lnTo>
                    <a:pt x="193725" y="458470"/>
                  </a:lnTo>
                  <a:lnTo>
                    <a:pt x="190055" y="459232"/>
                  </a:lnTo>
                  <a:lnTo>
                    <a:pt x="190817" y="464439"/>
                  </a:lnTo>
                  <a:lnTo>
                    <a:pt x="198678" y="462826"/>
                  </a:lnTo>
                  <a:close/>
                </a:path>
                <a:path w="1417320" h="491489">
                  <a:moveTo>
                    <a:pt x="219633" y="458508"/>
                  </a:moveTo>
                  <a:lnTo>
                    <a:pt x="218287" y="453415"/>
                  </a:lnTo>
                  <a:lnTo>
                    <a:pt x="214617" y="454164"/>
                  </a:lnTo>
                  <a:lnTo>
                    <a:pt x="210947" y="454926"/>
                  </a:lnTo>
                  <a:lnTo>
                    <a:pt x="211772" y="460121"/>
                  </a:lnTo>
                  <a:lnTo>
                    <a:pt x="219633" y="458508"/>
                  </a:lnTo>
                  <a:close/>
                </a:path>
                <a:path w="1417320" h="491489">
                  <a:moveTo>
                    <a:pt x="240525" y="453923"/>
                  </a:moveTo>
                  <a:lnTo>
                    <a:pt x="239128" y="448843"/>
                  </a:lnTo>
                  <a:lnTo>
                    <a:pt x="235470" y="449656"/>
                  </a:lnTo>
                  <a:lnTo>
                    <a:pt x="231813" y="450469"/>
                  </a:lnTo>
                  <a:lnTo>
                    <a:pt x="232689" y="455663"/>
                  </a:lnTo>
                  <a:lnTo>
                    <a:pt x="240525" y="453923"/>
                  </a:lnTo>
                  <a:close/>
                </a:path>
                <a:path w="1417320" h="491489">
                  <a:moveTo>
                    <a:pt x="261391" y="449173"/>
                  </a:moveTo>
                  <a:lnTo>
                    <a:pt x="259943" y="444106"/>
                  </a:lnTo>
                  <a:lnTo>
                    <a:pt x="256298" y="444982"/>
                  </a:lnTo>
                  <a:lnTo>
                    <a:pt x="252641" y="445820"/>
                  </a:lnTo>
                  <a:lnTo>
                    <a:pt x="253580" y="451002"/>
                  </a:lnTo>
                  <a:lnTo>
                    <a:pt x="257492" y="450113"/>
                  </a:lnTo>
                  <a:lnTo>
                    <a:pt x="261391" y="449173"/>
                  </a:lnTo>
                  <a:close/>
                </a:path>
                <a:path w="1417320" h="491489">
                  <a:moveTo>
                    <a:pt x="282181" y="444169"/>
                  </a:moveTo>
                  <a:lnTo>
                    <a:pt x="280682" y="439115"/>
                  </a:lnTo>
                  <a:lnTo>
                    <a:pt x="277037" y="439991"/>
                  </a:lnTo>
                  <a:lnTo>
                    <a:pt x="273392" y="440867"/>
                  </a:lnTo>
                  <a:lnTo>
                    <a:pt x="274383" y="446049"/>
                  </a:lnTo>
                  <a:lnTo>
                    <a:pt x="282181" y="444169"/>
                  </a:lnTo>
                  <a:close/>
                </a:path>
                <a:path w="1417320" h="491489">
                  <a:moveTo>
                    <a:pt x="302933" y="438937"/>
                  </a:moveTo>
                  <a:lnTo>
                    <a:pt x="301383" y="433895"/>
                  </a:lnTo>
                  <a:lnTo>
                    <a:pt x="297751" y="434835"/>
                  </a:lnTo>
                  <a:lnTo>
                    <a:pt x="294119" y="435775"/>
                  </a:lnTo>
                  <a:lnTo>
                    <a:pt x="295160" y="440931"/>
                  </a:lnTo>
                  <a:lnTo>
                    <a:pt x="302933" y="438937"/>
                  </a:lnTo>
                  <a:close/>
                </a:path>
                <a:path w="1417320" h="491489">
                  <a:moveTo>
                    <a:pt x="323634" y="433603"/>
                  </a:moveTo>
                  <a:lnTo>
                    <a:pt x="322046" y="428574"/>
                  </a:lnTo>
                  <a:lnTo>
                    <a:pt x="318414" y="429526"/>
                  </a:lnTo>
                  <a:lnTo>
                    <a:pt x="314782" y="430466"/>
                  </a:lnTo>
                  <a:lnTo>
                    <a:pt x="315874" y="435610"/>
                  </a:lnTo>
                  <a:lnTo>
                    <a:pt x="319760" y="434619"/>
                  </a:lnTo>
                  <a:lnTo>
                    <a:pt x="323634" y="433603"/>
                  </a:lnTo>
                  <a:close/>
                </a:path>
                <a:path w="1417320" h="491489">
                  <a:moveTo>
                    <a:pt x="344271" y="427939"/>
                  </a:moveTo>
                  <a:lnTo>
                    <a:pt x="342633" y="422935"/>
                  </a:lnTo>
                  <a:lnTo>
                    <a:pt x="339013" y="423926"/>
                  </a:lnTo>
                  <a:lnTo>
                    <a:pt x="335394" y="424916"/>
                  </a:lnTo>
                  <a:lnTo>
                    <a:pt x="336537" y="430060"/>
                  </a:lnTo>
                  <a:lnTo>
                    <a:pt x="344271" y="427939"/>
                  </a:lnTo>
                  <a:close/>
                </a:path>
                <a:path w="1417320" h="491489">
                  <a:moveTo>
                    <a:pt x="364871" y="422148"/>
                  </a:moveTo>
                  <a:lnTo>
                    <a:pt x="363181" y="417156"/>
                  </a:lnTo>
                  <a:lnTo>
                    <a:pt x="359575" y="418198"/>
                  </a:lnTo>
                  <a:lnTo>
                    <a:pt x="355968" y="419239"/>
                  </a:lnTo>
                  <a:lnTo>
                    <a:pt x="357162" y="424370"/>
                  </a:lnTo>
                  <a:lnTo>
                    <a:pt x="364871" y="422148"/>
                  </a:lnTo>
                  <a:close/>
                </a:path>
                <a:path w="1417320" h="491489">
                  <a:moveTo>
                    <a:pt x="385406" y="416229"/>
                  </a:moveTo>
                  <a:lnTo>
                    <a:pt x="383679" y="411251"/>
                  </a:lnTo>
                  <a:lnTo>
                    <a:pt x="380072" y="412292"/>
                  </a:lnTo>
                  <a:lnTo>
                    <a:pt x="376466" y="413334"/>
                  </a:lnTo>
                  <a:lnTo>
                    <a:pt x="377698" y="418452"/>
                  </a:lnTo>
                  <a:lnTo>
                    <a:pt x="385406" y="416229"/>
                  </a:lnTo>
                  <a:close/>
                </a:path>
                <a:path w="1417320" h="491489">
                  <a:moveTo>
                    <a:pt x="405892" y="410032"/>
                  </a:moveTo>
                  <a:lnTo>
                    <a:pt x="404126" y="405066"/>
                  </a:lnTo>
                  <a:lnTo>
                    <a:pt x="400532" y="406158"/>
                  </a:lnTo>
                  <a:lnTo>
                    <a:pt x="396938" y="407250"/>
                  </a:lnTo>
                  <a:lnTo>
                    <a:pt x="398221" y="412356"/>
                  </a:lnTo>
                  <a:lnTo>
                    <a:pt x="405892" y="410032"/>
                  </a:lnTo>
                  <a:close/>
                </a:path>
                <a:path w="1417320" h="491489">
                  <a:moveTo>
                    <a:pt x="426326" y="403733"/>
                  </a:moveTo>
                  <a:lnTo>
                    <a:pt x="424522" y="398792"/>
                  </a:lnTo>
                  <a:lnTo>
                    <a:pt x="420941" y="399923"/>
                  </a:lnTo>
                  <a:lnTo>
                    <a:pt x="417360" y="401053"/>
                  </a:lnTo>
                  <a:lnTo>
                    <a:pt x="418680" y="406158"/>
                  </a:lnTo>
                  <a:lnTo>
                    <a:pt x="426326" y="403733"/>
                  </a:lnTo>
                  <a:close/>
                </a:path>
                <a:path w="1417320" h="491489">
                  <a:moveTo>
                    <a:pt x="446709" y="397281"/>
                  </a:moveTo>
                  <a:lnTo>
                    <a:pt x="444868" y="392353"/>
                  </a:lnTo>
                  <a:lnTo>
                    <a:pt x="441286" y="393484"/>
                  </a:lnTo>
                  <a:lnTo>
                    <a:pt x="437705" y="394614"/>
                  </a:lnTo>
                  <a:lnTo>
                    <a:pt x="439064" y="399707"/>
                  </a:lnTo>
                  <a:lnTo>
                    <a:pt x="446709" y="397281"/>
                  </a:lnTo>
                  <a:close/>
                </a:path>
                <a:path w="1417320" h="491489">
                  <a:moveTo>
                    <a:pt x="467042" y="390639"/>
                  </a:moveTo>
                  <a:lnTo>
                    <a:pt x="465162" y="385711"/>
                  </a:lnTo>
                  <a:lnTo>
                    <a:pt x="461594" y="386892"/>
                  </a:lnTo>
                  <a:lnTo>
                    <a:pt x="458025" y="388061"/>
                  </a:lnTo>
                  <a:lnTo>
                    <a:pt x="459422" y="393141"/>
                  </a:lnTo>
                  <a:lnTo>
                    <a:pt x="467042" y="390639"/>
                  </a:lnTo>
                  <a:close/>
                </a:path>
                <a:path w="1417320" h="491489">
                  <a:moveTo>
                    <a:pt x="487337" y="383895"/>
                  </a:moveTo>
                  <a:lnTo>
                    <a:pt x="485419" y="378980"/>
                  </a:lnTo>
                  <a:lnTo>
                    <a:pt x="481863" y="380199"/>
                  </a:lnTo>
                  <a:lnTo>
                    <a:pt x="478307" y="381381"/>
                  </a:lnTo>
                  <a:lnTo>
                    <a:pt x="479742" y="386448"/>
                  </a:lnTo>
                  <a:lnTo>
                    <a:pt x="483539" y="385191"/>
                  </a:lnTo>
                  <a:lnTo>
                    <a:pt x="487337" y="383895"/>
                  </a:lnTo>
                  <a:close/>
                </a:path>
                <a:path w="1417320" h="491489">
                  <a:moveTo>
                    <a:pt x="507568" y="376974"/>
                  </a:moveTo>
                  <a:lnTo>
                    <a:pt x="505625" y="372071"/>
                  </a:lnTo>
                  <a:lnTo>
                    <a:pt x="502069" y="373291"/>
                  </a:lnTo>
                  <a:lnTo>
                    <a:pt x="498513" y="374510"/>
                  </a:lnTo>
                  <a:lnTo>
                    <a:pt x="499986" y="379564"/>
                  </a:lnTo>
                  <a:lnTo>
                    <a:pt x="507568" y="376974"/>
                  </a:lnTo>
                  <a:close/>
                </a:path>
                <a:path w="1417320" h="491489">
                  <a:moveTo>
                    <a:pt x="527761" y="369925"/>
                  </a:moveTo>
                  <a:lnTo>
                    <a:pt x="525780" y="365048"/>
                  </a:lnTo>
                  <a:lnTo>
                    <a:pt x="522236" y="366293"/>
                  </a:lnTo>
                  <a:lnTo>
                    <a:pt x="518693" y="367550"/>
                  </a:lnTo>
                  <a:lnTo>
                    <a:pt x="520204" y="372592"/>
                  </a:lnTo>
                  <a:lnTo>
                    <a:pt x="527761" y="369925"/>
                  </a:lnTo>
                  <a:close/>
                </a:path>
                <a:path w="1417320" h="491489">
                  <a:moveTo>
                    <a:pt x="547916" y="362800"/>
                  </a:moveTo>
                  <a:lnTo>
                    <a:pt x="545909" y="357936"/>
                  </a:lnTo>
                  <a:lnTo>
                    <a:pt x="542366" y="359181"/>
                  </a:lnTo>
                  <a:lnTo>
                    <a:pt x="538822" y="360438"/>
                  </a:lnTo>
                  <a:lnTo>
                    <a:pt x="540359" y="365467"/>
                  </a:lnTo>
                  <a:lnTo>
                    <a:pt x="547916" y="362800"/>
                  </a:lnTo>
                  <a:close/>
                </a:path>
                <a:path w="1417320" h="491489">
                  <a:moveTo>
                    <a:pt x="567994" y="355473"/>
                  </a:moveTo>
                  <a:lnTo>
                    <a:pt x="565962" y="350621"/>
                  </a:lnTo>
                  <a:lnTo>
                    <a:pt x="562432" y="351904"/>
                  </a:lnTo>
                  <a:lnTo>
                    <a:pt x="558901" y="353187"/>
                  </a:lnTo>
                  <a:lnTo>
                    <a:pt x="560463" y="358216"/>
                  </a:lnTo>
                  <a:lnTo>
                    <a:pt x="567994" y="355473"/>
                  </a:lnTo>
                  <a:close/>
                </a:path>
                <a:path w="1417320" h="491489">
                  <a:moveTo>
                    <a:pt x="588060" y="348081"/>
                  </a:moveTo>
                  <a:lnTo>
                    <a:pt x="586003" y="343230"/>
                  </a:lnTo>
                  <a:lnTo>
                    <a:pt x="582485" y="344551"/>
                  </a:lnTo>
                  <a:lnTo>
                    <a:pt x="578967" y="345871"/>
                  </a:lnTo>
                  <a:lnTo>
                    <a:pt x="580567" y="350888"/>
                  </a:lnTo>
                  <a:lnTo>
                    <a:pt x="588060" y="348081"/>
                  </a:lnTo>
                  <a:close/>
                </a:path>
                <a:path w="1417320" h="491489">
                  <a:moveTo>
                    <a:pt x="608088" y="340575"/>
                  </a:moveTo>
                  <a:lnTo>
                    <a:pt x="605993" y="335737"/>
                  </a:lnTo>
                  <a:lnTo>
                    <a:pt x="602475" y="337058"/>
                  </a:lnTo>
                  <a:lnTo>
                    <a:pt x="598957" y="338378"/>
                  </a:lnTo>
                  <a:lnTo>
                    <a:pt x="600583" y="343382"/>
                  </a:lnTo>
                  <a:lnTo>
                    <a:pt x="608088" y="340575"/>
                  </a:lnTo>
                  <a:close/>
                </a:path>
                <a:path w="1417320" h="491489">
                  <a:moveTo>
                    <a:pt x="628053" y="332955"/>
                  </a:moveTo>
                  <a:lnTo>
                    <a:pt x="625932" y="328129"/>
                  </a:lnTo>
                  <a:lnTo>
                    <a:pt x="622427" y="329476"/>
                  </a:lnTo>
                  <a:lnTo>
                    <a:pt x="618921" y="330822"/>
                  </a:lnTo>
                  <a:lnTo>
                    <a:pt x="620572" y="335826"/>
                  </a:lnTo>
                  <a:lnTo>
                    <a:pt x="628053" y="332955"/>
                  </a:lnTo>
                  <a:close/>
                </a:path>
                <a:path w="1417320" h="491489">
                  <a:moveTo>
                    <a:pt x="648004" y="325259"/>
                  </a:moveTo>
                  <a:lnTo>
                    <a:pt x="645858" y="320446"/>
                  </a:lnTo>
                  <a:lnTo>
                    <a:pt x="642366" y="321818"/>
                  </a:lnTo>
                  <a:lnTo>
                    <a:pt x="638860" y="323164"/>
                  </a:lnTo>
                  <a:lnTo>
                    <a:pt x="640537" y="328168"/>
                  </a:lnTo>
                  <a:lnTo>
                    <a:pt x="648004" y="325259"/>
                  </a:lnTo>
                  <a:close/>
                </a:path>
                <a:path w="1417320" h="491489">
                  <a:moveTo>
                    <a:pt x="667893" y="317449"/>
                  </a:moveTo>
                  <a:lnTo>
                    <a:pt x="665734" y="312648"/>
                  </a:lnTo>
                  <a:lnTo>
                    <a:pt x="662241" y="314020"/>
                  </a:lnTo>
                  <a:lnTo>
                    <a:pt x="658749" y="315391"/>
                  </a:lnTo>
                  <a:lnTo>
                    <a:pt x="660438" y="320382"/>
                  </a:lnTo>
                  <a:lnTo>
                    <a:pt x="667893" y="317449"/>
                  </a:lnTo>
                  <a:close/>
                </a:path>
                <a:path w="1417320" h="491489">
                  <a:moveTo>
                    <a:pt x="687768" y="309575"/>
                  </a:moveTo>
                  <a:lnTo>
                    <a:pt x="685596" y="304774"/>
                  </a:lnTo>
                  <a:lnTo>
                    <a:pt x="682104" y="306171"/>
                  </a:lnTo>
                  <a:lnTo>
                    <a:pt x="678611" y="307568"/>
                  </a:lnTo>
                  <a:lnTo>
                    <a:pt x="680326" y="312547"/>
                  </a:lnTo>
                  <a:lnTo>
                    <a:pt x="687768" y="309575"/>
                  </a:lnTo>
                  <a:close/>
                </a:path>
                <a:path w="1417320" h="491489">
                  <a:moveTo>
                    <a:pt x="707618" y="301625"/>
                  </a:moveTo>
                  <a:lnTo>
                    <a:pt x="705408" y="296837"/>
                  </a:lnTo>
                  <a:lnTo>
                    <a:pt x="701929" y="298234"/>
                  </a:lnTo>
                  <a:lnTo>
                    <a:pt x="698436" y="299631"/>
                  </a:lnTo>
                  <a:lnTo>
                    <a:pt x="700176" y="304609"/>
                  </a:lnTo>
                  <a:lnTo>
                    <a:pt x="707618" y="301625"/>
                  </a:lnTo>
                  <a:close/>
                </a:path>
                <a:path w="1417320" h="491489">
                  <a:moveTo>
                    <a:pt x="727417" y="293573"/>
                  </a:moveTo>
                  <a:lnTo>
                    <a:pt x="725208" y="288785"/>
                  </a:lnTo>
                  <a:lnTo>
                    <a:pt x="721728" y="290207"/>
                  </a:lnTo>
                  <a:lnTo>
                    <a:pt x="718248" y="291617"/>
                  </a:lnTo>
                  <a:lnTo>
                    <a:pt x="720001" y="296595"/>
                  </a:lnTo>
                  <a:lnTo>
                    <a:pt x="727417" y="293573"/>
                  </a:lnTo>
                  <a:close/>
                </a:path>
                <a:path w="1417320" h="491489">
                  <a:moveTo>
                    <a:pt x="747204" y="285483"/>
                  </a:moveTo>
                  <a:lnTo>
                    <a:pt x="744969" y="280708"/>
                  </a:lnTo>
                  <a:lnTo>
                    <a:pt x="741502" y="282143"/>
                  </a:lnTo>
                  <a:lnTo>
                    <a:pt x="738035" y="283578"/>
                  </a:lnTo>
                  <a:lnTo>
                    <a:pt x="739800" y="288544"/>
                  </a:lnTo>
                  <a:lnTo>
                    <a:pt x="747204" y="285483"/>
                  </a:lnTo>
                  <a:close/>
                </a:path>
                <a:path w="1417320" h="491489">
                  <a:moveTo>
                    <a:pt x="766953" y="277317"/>
                  </a:moveTo>
                  <a:lnTo>
                    <a:pt x="764705" y="272554"/>
                  </a:lnTo>
                  <a:lnTo>
                    <a:pt x="761238" y="273989"/>
                  </a:lnTo>
                  <a:lnTo>
                    <a:pt x="757770" y="275424"/>
                  </a:lnTo>
                  <a:lnTo>
                    <a:pt x="759548" y="280377"/>
                  </a:lnTo>
                  <a:lnTo>
                    <a:pt x="766953" y="277317"/>
                  </a:lnTo>
                  <a:close/>
                </a:path>
                <a:path w="1417320" h="491489">
                  <a:moveTo>
                    <a:pt x="786688" y="269100"/>
                  </a:moveTo>
                  <a:lnTo>
                    <a:pt x="784428" y="264337"/>
                  </a:lnTo>
                  <a:lnTo>
                    <a:pt x="780961" y="265785"/>
                  </a:lnTo>
                  <a:lnTo>
                    <a:pt x="777494" y="267233"/>
                  </a:lnTo>
                  <a:lnTo>
                    <a:pt x="779297" y="272186"/>
                  </a:lnTo>
                  <a:lnTo>
                    <a:pt x="786688" y="269100"/>
                  </a:lnTo>
                  <a:close/>
                </a:path>
                <a:path w="1417320" h="491489">
                  <a:moveTo>
                    <a:pt x="806399" y="260845"/>
                  </a:moveTo>
                  <a:lnTo>
                    <a:pt x="804138" y="256095"/>
                  </a:lnTo>
                  <a:lnTo>
                    <a:pt x="800671" y="257543"/>
                  </a:lnTo>
                  <a:lnTo>
                    <a:pt x="797204" y="258991"/>
                  </a:lnTo>
                  <a:lnTo>
                    <a:pt x="799020" y="263944"/>
                  </a:lnTo>
                  <a:lnTo>
                    <a:pt x="806399" y="260845"/>
                  </a:lnTo>
                  <a:close/>
                </a:path>
                <a:path w="1417320" h="491489">
                  <a:moveTo>
                    <a:pt x="826084" y="252514"/>
                  </a:moveTo>
                  <a:lnTo>
                    <a:pt x="823798" y="247764"/>
                  </a:lnTo>
                  <a:lnTo>
                    <a:pt x="820343" y="249224"/>
                  </a:lnTo>
                  <a:lnTo>
                    <a:pt x="816889" y="250685"/>
                  </a:lnTo>
                  <a:lnTo>
                    <a:pt x="818705" y="255625"/>
                  </a:lnTo>
                  <a:lnTo>
                    <a:pt x="826084" y="252514"/>
                  </a:lnTo>
                  <a:close/>
                </a:path>
                <a:path w="1417320" h="491489">
                  <a:moveTo>
                    <a:pt x="845756" y="244157"/>
                  </a:moveTo>
                  <a:lnTo>
                    <a:pt x="843470" y="239420"/>
                  </a:lnTo>
                  <a:lnTo>
                    <a:pt x="840016" y="240893"/>
                  </a:lnTo>
                  <a:lnTo>
                    <a:pt x="836561" y="242366"/>
                  </a:lnTo>
                  <a:lnTo>
                    <a:pt x="838390" y="247307"/>
                  </a:lnTo>
                  <a:lnTo>
                    <a:pt x="845756" y="244157"/>
                  </a:lnTo>
                  <a:close/>
                </a:path>
                <a:path w="1417320" h="491489">
                  <a:moveTo>
                    <a:pt x="865403" y="235775"/>
                  </a:moveTo>
                  <a:lnTo>
                    <a:pt x="863104" y="231038"/>
                  </a:lnTo>
                  <a:lnTo>
                    <a:pt x="859650" y="232511"/>
                  </a:lnTo>
                  <a:lnTo>
                    <a:pt x="856195" y="233984"/>
                  </a:lnTo>
                  <a:lnTo>
                    <a:pt x="858037" y="238925"/>
                  </a:lnTo>
                  <a:lnTo>
                    <a:pt x="865403" y="235775"/>
                  </a:lnTo>
                  <a:close/>
                </a:path>
                <a:path w="1417320" h="491489">
                  <a:moveTo>
                    <a:pt x="885050" y="227342"/>
                  </a:moveTo>
                  <a:lnTo>
                    <a:pt x="882751" y="222605"/>
                  </a:lnTo>
                  <a:lnTo>
                    <a:pt x="879297" y="224091"/>
                  </a:lnTo>
                  <a:lnTo>
                    <a:pt x="875842" y="225577"/>
                  </a:lnTo>
                  <a:lnTo>
                    <a:pt x="877697" y="230505"/>
                  </a:lnTo>
                  <a:lnTo>
                    <a:pt x="885050" y="227342"/>
                  </a:lnTo>
                  <a:close/>
                </a:path>
                <a:path w="1417320" h="491489">
                  <a:moveTo>
                    <a:pt x="904671" y="218909"/>
                  </a:moveTo>
                  <a:lnTo>
                    <a:pt x="902373" y="214172"/>
                  </a:lnTo>
                  <a:lnTo>
                    <a:pt x="898918" y="215658"/>
                  </a:lnTo>
                  <a:lnTo>
                    <a:pt x="895464" y="217144"/>
                  </a:lnTo>
                  <a:lnTo>
                    <a:pt x="897318" y="222072"/>
                  </a:lnTo>
                  <a:lnTo>
                    <a:pt x="904671" y="218909"/>
                  </a:lnTo>
                  <a:close/>
                </a:path>
                <a:path w="1417320" h="491489">
                  <a:moveTo>
                    <a:pt x="924293" y="210426"/>
                  </a:moveTo>
                  <a:lnTo>
                    <a:pt x="921981" y="205701"/>
                  </a:lnTo>
                  <a:lnTo>
                    <a:pt x="918527" y="207187"/>
                  </a:lnTo>
                  <a:lnTo>
                    <a:pt x="915073" y="208673"/>
                  </a:lnTo>
                  <a:lnTo>
                    <a:pt x="916940" y="213601"/>
                  </a:lnTo>
                  <a:lnTo>
                    <a:pt x="924293" y="210426"/>
                  </a:lnTo>
                  <a:close/>
                </a:path>
                <a:path w="1417320" h="491489">
                  <a:moveTo>
                    <a:pt x="943902" y="201942"/>
                  </a:moveTo>
                  <a:lnTo>
                    <a:pt x="941578" y="197205"/>
                  </a:lnTo>
                  <a:lnTo>
                    <a:pt x="938136" y="198704"/>
                  </a:lnTo>
                  <a:lnTo>
                    <a:pt x="934694" y="200202"/>
                  </a:lnTo>
                  <a:lnTo>
                    <a:pt x="936548" y="205130"/>
                  </a:lnTo>
                  <a:lnTo>
                    <a:pt x="943902" y="201942"/>
                  </a:lnTo>
                  <a:close/>
                </a:path>
                <a:path w="1417320" h="491489">
                  <a:moveTo>
                    <a:pt x="963510" y="193446"/>
                  </a:moveTo>
                  <a:lnTo>
                    <a:pt x="961186" y="188709"/>
                  </a:lnTo>
                  <a:lnTo>
                    <a:pt x="957745" y="190207"/>
                  </a:lnTo>
                  <a:lnTo>
                    <a:pt x="954303" y="191706"/>
                  </a:lnTo>
                  <a:lnTo>
                    <a:pt x="956170" y="196634"/>
                  </a:lnTo>
                  <a:lnTo>
                    <a:pt x="963510" y="193446"/>
                  </a:lnTo>
                  <a:close/>
                </a:path>
                <a:path w="1417320" h="491489">
                  <a:moveTo>
                    <a:pt x="983107" y="184937"/>
                  </a:moveTo>
                  <a:lnTo>
                    <a:pt x="980782" y="180200"/>
                  </a:lnTo>
                  <a:lnTo>
                    <a:pt x="977341" y="181698"/>
                  </a:lnTo>
                  <a:lnTo>
                    <a:pt x="973899" y="183197"/>
                  </a:lnTo>
                  <a:lnTo>
                    <a:pt x="975766" y="188125"/>
                  </a:lnTo>
                  <a:lnTo>
                    <a:pt x="983107" y="184937"/>
                  </a:lnTo>
                  <a:close/>
                </a:path>
                <a:path w="1417320" h="491489">
                  <a:moveTo>
                    <a:pt x="1002703" y="176428"/>
                  </a:moveTo>
                  <a:lnTo>
                    <a:pt x="1000379" y="171691"/>
                  </a:lnTo>
                  <a:lnTo>
                    <a:pt x="996937" y="173189"/>
                  </a:lnTo>
                  <a:lnTo>
                    <a:pt x="993495" y="174688"/>
                  </a:lnTo>
                  <a:lnTo>
                    <a:pt x="995362" y="179616"/>
                  </a:lnTo>
                  <a:lnTo>
                    <a:pt x="1002703" y="176428"/>
                  </a:lnTo>
                  <a:close/>
                </a:path>
                <a:path w="1417320" h="491489">
                  <a:moveTo>
                    <a:pt x="1022311" y="167932"/>
                  </a:moveTo>
                  <a:lnTo>
                    <a:pt x="1019987" y="163195"/>
                  </a:lnTo>
                  <a:lnTo>
                    <a:pt x="1016546" y="164693"/>
                  </a:lnTo>
                  <a:lnTo>
                    <a:pt x="1013104" y="166192"/>
                  </a:lnTo>
                  <a:lnTo>
                    <a:pt x="1014971" y="171119"/>
                  </a:lnTo>
                  <a:lnTo>
                    <a:pt x="1022311" y="167932"/>
                  </a:lnTo>
                  <a:close/>
                </a:path>
                <a:path w="1417320" h="491489">
                  <a:moveTo>
                    <a:pt x="1041908" y="159423"/>
                  </a:moveTo>
                  <a:lnTo>
                    <a:pt x="1039596" y="154686"/>
                  </a:lnTo>
                  <a:lnTo>
                    <a:pt x="1036142" y="156184"/>
                  </a:lnTo>
                  <a:lnTo>
                    <a:pt x="1032687" y="157683"/>
                  </a:lnTo>
                  <a:lnTo>
                    <a:pt x="1034567" y="162598"/>
                  </a:lnTo>
                  <a:lnTo>
                    <a:pt x="1041908" y="159423"/>
                  </a:lnTo>
                  <a:close/>
                </a:path>
                <a:path w="1417320" h="491489">
                  <a:moveTo>
                    <a:pt x="1061516" y="150926"/>
                  </a:moveTo>
                  <a:lnTo>
                    <a:pt x="1059205" y="146189"/>
                  </a:lnTo>
                  <a:lnTo>
                    <a:pt x="1055751" y="147688"/>
                  </a:lnTo>
                  <a:lnTo>
                    <a:pt x="1052296" y="149186"/>
                  </a:lnTo>
                  <a:lnTo>
                    <a:pt x="1054163" y="154114"/>
                  </a:lnTo>
                  <a:lnTo>
                    <a:pt x="1061516" y="150926"/>
                  </a:lnTo>
                  <a:close/>
                </a:path>
                <a:path w="1417320" h="491489">
                  <a:moveTo>
                    <a:pt x="1081125" y="142468"/>
                  </a:moveTo>
                  <a:lnTo>
                    <a:pt x="1078814" y="137731"/>
                  </a:lnTo>
                  <a:lnTo>
                    <a:pt x="1075359" y="139217"/>
                  </a:lnTo>
                  <a:lnTo>
                    <a:pt x="1071905" y="140703"/>
                  </a:lnTo>
                  <a:lnTo>
                    <a:pt x="1073772" y="145630"/>
                  </a:lnTo>
                  <a:lnTo>
                    <a:pt x="1081125" y="142468"/>
                  </a:lnTo>
                  <a:close/>
                </a:path>
                <a:path w="1417320" h="491489">
                  <a:moveTo>
                    <a:pt x="1100734" y="133997"/>
                  </a:moveTo>
                  <a:lnTo>
                    <a:pt x="1098435" y="129260"/>
                  </a:lnTo>
                  <a:lnTo>
                    <a:pt x="1094981" y="130746"/>
                  </a:lnTo>
                  <a:lnTo>
                    <a:pt x="1091526" y="132232"/>
                  </a:lnTo>
                  <a:lnTo>
                    <a:pt x="1093381" y="137160"/>
                  </a:lnTo>
                  <a:lnTo>
                    <a:pt x="1100734" y="133997"/>
                  </a:lnTo>
                  <a:close/>
                </a:path>
                <a:path w="1417320" h="491489">
                  <a:moveTo>
                    <a:pt x="1120368" y="125577"/>
                  </a:moveTo>
                  <a:lnTo>
                    <a:pt x="1118069" y="120827"/>
                  </a:lnTo>
                  <a:lnTo>
                    <a:pt x="1114615" y="122313"/>
                  </a:lnTo>
                  <a:lnTo>
                    <a:pt x="1111161" y="123799"/>
                  </a:lnTo>
                  <a:lnTo>
                    <a:pt x="1113015" y="128727"/>
                  </a:lnTo>
                  <a:lnTo>
                    <a:pt x="1120368" y="125577"/>
                  </a:lnTo>
                  <a:close/>
                </a:path>
                <a:path w="1417320" h="491489">
                  <a:moveTo>
                    <a:pt x="1140015" y="117182"/>
                  </a:moveTo>
                  <a:lnTo>
                    <a:pt x="1137716" y="112433"/>
                  </a:lnTo>
                  <a:lnTo>
                    <a:pt x="1134262" y="113906"/>
                  </a:lnTo>
                  <a:lnTo>
                    <a:pt x="1130808" y="115379"/>
                  </a:lnTo>
                  <a:lnTo>
                    <a:pt x="1132649" y="120319"/>
                  </a:lnTo>
                  <a:lnTo>
                    <a:pt x="1140015" y="117182"/>
                  </a:lnTo>
                  <a:close/>
                </a:path>
                <a:path w="1417320" h="491489">
                  <a:moveTo>
                    <a:pt x="1159662" y="108800"/>
                  </a:moveTo>
                  <a:lnTo>
                    <a:pt x="1157376" y="104051"/>
                  </a:lnTo>
                  <a:lnTo>
                    <a:pt x="1153922" y="105524"/>
                  </a:lnTo>
                  <a:lnTo>
                    <a:pt x="1150467" y="106997"/>
                  </a:lnTo>
                  <a:lnTo>
                    <a:pt x="1152296" y="111937"/>
                  </a:lnTo>
                  <a:lnTo>
                    <a:pt x="1159662" y="108800"/>
                  </a:lnTo>
                  <a:close/>
                </a:path>
                <a:path w="1417320" h="491489">
                  <a:moveTo>
                    <a:pt x="1179347" y="100469"/>
                  </a:moveTo>
                  <a:lnTo>
                    <a:pt x="1177074" y="95719"/>
                  </a:lnTo>
                  <a:lnTo>
                    <a:pt x="1173607" y="97180"/>
                  </a:lnTo>
                  <a:lnTo>
                    <a:pt x="1170139" y="98640"/>
                  </a:lnTo>
                  <a:lnTo>
                    <a:pt x="1171968" y="103581"/>
                  </a:lnTo>
                  <a:lnTo>
                    <a:pt x="1179347" y="100469"/>
                  </a:lnTo>
                  <a:close/>
                </a:path>
                <a:path w="1417320" h="491489">
                  <a:moveTo>
                    <a:pt x="1199019" y="92163"/>
                  </a:moveTo>
                  <a:lnTo>
                    <a:pt x="1196759" y="87414"/>
                  </a:lnTo>
                  <a:lnTo>
                    <a:pt x="1193292" y="88874"/>
                  </a:lnTo>
                  <a:lnTo>
                    <a:pt x="1189824" y="90335"/>
                  </a:lnTo>
                  <a:lnTo>
                    <a:pt x="1191641" y="95288"/>
                  </a:lnTo>
                  <a:lnTo>
                    <a:pt x="1199019" y="92163"/>
                  </a:lnTo>
                  <a:close/>
                </a:path>
                <a:path w="1417320" h="491489">
                  <a:moveTo>
                    <a:pt x="1218717" y="83934"/>
                  </a:moveTo>
                  <a:lnTo>
                    <a:pt x="1216469" y="79171"/>
                  </a:lnTo>
                  <a:lnTo>
                    <a:pt x="1213002" y="80619"/>
                  </a:lnTo>
                  <a:lnTo>
                    <a:pt x="1209535" y="82067"/>
                  </a:lnTo>
                  <a:lnTo>
                    <a:pt x="1211338" y="87020"/>
                  </a:lnTo>
                  <a:lnTo>
                    <a:pt x="1218717" y="83934"/>
                  </a:lnTo>
                  <a:close/>
                </a:path>
                <a:path w="1417320" h="491489">
                  <a:moveTo>
                    <a:pt x="1238440" y="75730"/>
                  </a:moveTo>
                  <a:lnTo>
                    <a:pt x="1236205" y="70954"/>
                  </a:lnTo>
                  <a:lnTo>
                    <a:pt x="1232725" y="72390"/>
                  </a:lnTo>
                  <a:lnTo>
                    <a:pt x="1229245" y="73825"/>
                  </a:lnTo>
                  <a:lnTo>
                    <a:pt x="1231049" y="78778"/>
                  </a:lnTo>
                  <a:lnTo>
                    <a:pt x="1238440" y="75730"/>
                  </a:lnTo>
                  <a:close/>
                </a:path>
                <a:path w="1417320" h="491489">
                  <a:moveTo>
                    <a:pt x="1258189" y="67589"/>
                  </a:moveTo>
                  <a:lnTo>
                    <a:pt x="1255966" y="62814"/>
                  </a:lnTo>
                  <a:lnTo>
                    <a:pt x="1252486" y="64249"/>
                  </a:lnTo>
                  <a:lnTo>
                    <a:pt x="1249006" y="65684"/>
                  </a:lnTo>
                  <a:lnTo>
                    <a:pt x="1250784" y="70637"/>
                  </a:lnTo>
                  <a:lnTo>
                    <a:pt x="1258189" y="67589"/>
                  </a:lnTo>
                  <a:close/>
                </a:path>
                <a:path w="1417320" h="491489">
                  <a:moveTo>
                    <a:pt x="1277950" y="59499"/>
                  </a:moveTo>
                  <a:lnTo>
                    <a:pt x="1275740" y="54711"/>
                  </a:lnTo>
                  <a:lnTo>
                    <a:pt x="1272260" y="56134"/>
                  </a:lnTo>
                  <a:lnTo>
                    <a:pt x="1268780" y="57543"/>
                  </a:lnTo>
                  <a:lnTo>
                    <a:pt x="1270546" y="62509"/>
                  </a:lnTo>
                  <a:lnTo>
                    <a:pt x="1277950" y="59499"/>
                  </a:lnTo>
                  <a:close/>
                </a:path>
                <a:path w="1417320" h="491489">
                  <a:moveTo>
                    <a:pt x="1297749" y="51460"/>
                  </a:moveTo>
                  <a:lnTo>
                    <a:pt x="1295552" y="46672"/>
                  </a:lnTo>
                  <a:lnTo>
                    <a:pt x="1292072" y="48082"/>
                  </a:lnTo>
                  <a:lnTo>
                    <a:pt x="1288592" y="49491"/>
                  </a:lnTo>
                  <a:lnTo>
                    <a:pt x="1290345" y="54470"/>
                  </a:lnTo>
                  <a:lnTo>
                    <a:pt x="1297749" y="51460"/>
                  </a:lnTo>
                  <a:close/>
                </a:path>
                <a:path w="1417320" h="491489">
                  <a:moveTo>
                    <a:pt x="1317574" y="43522"/>
                  </a:moveTo>
                  <a:lnTo>
                    <a:pt x="1315389" y="38722"/>
                  </a:lnTo>
                  <a:lnTo>
                    <a:pt x="1311897" y="40119"/>
                  </a:lnTo>
                  <a:lnTo>
                    <a:pt x="1308404" y="41516"/>
                  </a:lnTo>
                  <a:lnTo>
                    <a:pt x="1310144" y="46494"/>
                  </a:lnTo>
                  <a:lnTo>
                    <a:pt x="1317574" y="43522"/>
                  </a:lnTo>
                  <a:close/>
                </a:path>
                <a:path w="1417320" h="491489">
                  <a:moveTo>
                    <a:pt x="1337411" y="35610"/>
                  </a:moveTo>
                  <a:lnTo>
                    <a:pt x="1335239" y="30797"/>
                  </a:lnTo>
                  <a:lnTo>
                    <a:pt x="1331747" y="32181"/>
                  </a:lnTo>
                  <a:lnTo>
                    <a:pt x="1328254" y="33578"/>
                  </a:lnTo>
                  <a:lnTo>
                    <a:pt x="1329969" y="38557"/>
                  </a:lnTo>
                  <a:lnTo>
                    <a:pt x="1333690" y="37071"/>
                  </a:lnTo>
                  <a:lnTo>
                    <a:pt x="1337411" y="35610"/>
                  </a:lnTo>
                  <a:close/>
                </a:path>
                <a:path w="1417320" h="491489">
                  <a:moveTo>
                    <a:pt x="1357287" y="27813"/>
                  </a:moveTo>
                  <a:lnTo>
                    <a:pt x="1355153" y="22999"/>
                  </a:lnTo>
                  <a:lnTo>
                    <a:pt x="1351648" y="24371"/>
                  </a:lnTo>
                  <a:lnTo>
                    <a:pt x="1348143" y="25742"/>
                  </a:lnTo>
                  <a:lnTo>
                    <a:pt x="1349844" y="30734"/>
                  </a:lnTo>
                  <a:lnTo>
                    <a:pt x="1357287" y="27813"/>
                  </a:lnTo>
                  <a:close/>
                </a:path>
                <a:path w="1417320" h="491489">
                  <a:moveTo>
                    <a:pt x="1377200" y="20066"/>
                  </a:moveTo>
                  <a:lnTo>
                    <a:pt x="1375067" y="15252"/>
                  </a:lnTo>
                  <a:lnTo>
                    <a:pt x="1371561" y="16598"/>
                  </a:lnTo>
                  <a:lnTo>
                    <a:pt x="1368056" y="17945"/>
                  </a:lnTo>
                  <a:lnTo>
                    <a:pt x="1369733" y="22936"/>
                  </a:lnTo>
                  <a:lnTo>
                    <a:pt x="1377200" y="20066"/>
                  </a:lnTo>
                  <a:close/>
                </a:path>
                <a:path w="1417320" h="491489">
                  <a:moveTo>
                    <a:pt x="1397127" y="12395"/>
                  </a:moveTo>
                  <a:lnTo>
                    <a:pt x="1395018" y="7569"/>
                  </a:lnTo>
                  <a:lnTo>
                    <a:pt x="1391513" y="8915"/>
                  </a:lnTo>
                  <a:lnTo>
                    <a:pt x="1388008" y="10261"/>
                  </a:lnTo>
                  <a:lnTo>
                    <a:pt x="1389659" y="15265"/>
                  </a:lnTo>
                  <a:lnTo>
                    <a:pt x="1397127" y="12395"/>
                  </a:lnTo>
                  <a:close/>
                </a:path>
                <a:path w="1417320" h="491489">
                  <a:moveTo>
                    <a:pt x="1417091" y="4838"/>
                  </a:moveTo>
                  <a:lnTo>
                    <a:pt x="1415008" y="0"/>
                  </a:lnTo>
                  <a:lnTo>
                    <a:pt x="1411490" y="1320"/>
                  </a:lnTo>
                  <a:lnTo>
                    <a:pt x="1407972" y="2641"/>
                  </a:lnTo>
                  <a:lnTo>
                    <a:pt x="1409611" y="7658"/>
                  </a:lnTo>
                  <a:lnTo>
                    <a:pt x="1417091" y="48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 descr=""/>
            <p:cNvSpPr/>
            <p:nvPr/>
          </p:nvSpPr>
          <p:spPr>
            <a:xfrm>
              <a:off x="3907828" y="5514479"/>
              <a:ext cx="774065" cy="196215"/>
            </a:xfrm>
            <a:custGeom>
              <a:avLst/>
              <a:gdLst/>
              <a:ahLst/>
              <a:cxnLst/>
              <a:rect l="l" t="t" r="r" b="b"/>
              <a:pathLst>
                <a:path w="774064" h="196214">
                  <a:moveTo>
                    <a:pt x="9118" y="192900"/>
                  </a:moveTo>
                  <a:lnTo>
                    <a:pt x="7035" y="188061"/>
                  </a:lnTo>
                  <a:lnTo>
                    <a:pt x="3517" y="189382"/>
                  </a:lnTo>
                  <a:lnTo>
                    <a:pt x="0" y="190703"/>
                  </a:lnTo>
                  <a:lnTo>
                    <a:pt x="1638" y="195719"/>
                  </a:lnTo>
                  <a:lnTo>
                    <a:pt x="9118" y="192900"/>
                  </a:lnTo>
                  <a:close/>
                </a:path>
                <a:path w="774064" h="196214">
                  <a:moveTo>
                    <a:pt x="29121" y="185381"/>
                  </a:moveTo>
                  <a:lnTo>
                    <a:pt x="27051" y="180543"/>
                  </a:lnTo>
                  <a:lnTo>
                    <a:pt x="23533" y="181864"/>
                  </a:lnTo>
                  <a:lnTo>
                    <a:pt x="20015" y="183184"/>
                  </a:lnTo>
                  <a:lnTo>
                    <a:pt x="21628" y="188201"/>
                  </a:lnTo>
                  <a:lnTo>
                    <a:pt x="29121" y="185381"/>
                  </a:lnTo>
                  <a:close/>
                </a:path>
                <a:path w="774064" h="196214">
                  <a:moveTo>
                    <a:pt x="49161" y="178028"/>
                  </a:moveTo>
                  <a:lnTo>
                    <a:pt x="47117" y="173164"/>
                  </a:lnTo>
                  <a:lnTo>
                    <a:pt x="43586" y="174459"/>
                  </a:lnTo>
                  <a:lnTo>
                    <a:pt x="40055" y="175755"/>
                  </a:lnTo>
                  <a:lnTo>
                    <a:pt x="41643" y="180784"/>
                  </a:lnTo>
                  <a:lnTo>
                    <a:pt x="49161" y="178028"/>
                  </a:lnTo>
                  <a:close/>
                </a:path>
                <a:path w="774064" h="196214">
                  <a:moveTo>
                    <a:pt x="69227" y="170713"/>
                  </a:moveTo>
                  <a:lnTo>
                    <a:pt x="67208" y="165836"/>
                  </a:lnTo>
                  <a:lnTo>
                    <a:pt x="63665" y="167106"/>
                  </a:lnTo>
                  <a:lnTo>
                    <a:pt x="60134" y="168389"/>
                  </a:lnTo>
                  <a:lnTo>
                    <a:pt x="61696" y="173418"/>
                  </a:lnTo>
                  <a:lnTo>
                    <a:pt x="69227" y="170713"/>
                  </a:lnTo>
                  <a:close/>
                </a:path>
                <a:path w="774064" h="196214">
                  <a:moveTo>
                    <a:pt x="89331" y="163525"/>
                  </a:moveTo>
                  <a:lnTo>
                    <a:pt x="87337" y="158648"/>
                  </a:lnTo>
                  <a:lnTo>
                    <a:pt x="83794" y="159918"/>
                  </a:lnTo>
                  <a:lnTo>
                    <a:pt x="80251" y="161188"/>
                  </a:lnTo>
                  <a:lnTo>
                    <a:pt x="81788" y="166217"/>
                  </a:lnTo>
                  <a:lnTo>
                    <a:pt x="89331" y="163525"/>
                  </a:lnTo>
                  <a:close/>
                </a:path>
                <a:path w="774064" h="196214">
                  <a:moveTo>
                    <a:pt x="109461" y="156438"/>
                  </a:moveTo>
                  <a:lnTo>
                    <a:pt x="107505" y="151549"/>
                  </a:lnTo>
                  <a:lnTo>
                    <a:pt x="103949" y="152781"/>
                  </a:lnTo>
                  <a:lnTo>
                    <a:pt x="100393" y="154012"/>
                  </a:lnTo>
                  <a:lnTo>
                    <a:pt x="101904" y="159054"/>
                  </a:lnTo>
                  <a:lnTo>
                    <a:pt x="109461" y="156438"/>
                  </a:lnTo>
                  <a:close/>
                </a:path>
                <a:path w="774064" h="196214">
                  <a:moveTo>
                    <a:pt x="129641" y="149453"/>
                  </a:moveTo>
                  <a:lnTo>
                    <a:pt x="127711" y="144551"/>
                  </a:lnTo>
                  <a:lnTo>
                    <a:pt x="124155" y="145783"/>
                  </a:lnTo>
                  <a:lnTo>
                    <a:pt x="120599" y="147015"/>
                  </a:lnTo>
                  <a:lnTo>
                    <a:pt x="122085" y="152069"/>
                  </a:lnTo>
                  <a:lnTo>
                    <a:pt x="129641" y="149453"/>
                  </a:lnTo>
                  <a:close/>
                </a:path>
                <a:path w="774064" h="196214">
                  <a:moveTo>
                    <a:pt x="149860" y="142595"/>
                  </a:moveTo>
                  <a:lnTo>
                    <a:pt x="147955" y="137693"/>
                  </a:lnTo>
                  <a:lnTo>
                    <a:pt x="144386" y="138887"/>
                  </a:lnTo>
                  <a:lnTo>
                    <a:pt x="140817" y="140081"/>
                  </a:lnTo>
                  <a:lnTo>
                    <a:pt x="142278" y="145148"/>
                  </a:lnTo>
                  <a:lnTo>
                    <a:pt x="149860" y="142595"/>
                  </a:lnTo>
                  <a:close/>
                </a:path>
                <a:path w="774064" h="196214">
                  <a:moveTo>
                    <a:pt x="170103" y="135801"/>
                  </a:moveTo>
                  <a:lnTo>
                    <a:pt x="168224" y="130886"/>
                  </a:lnTo>
                  <a:lnTo>
                    <a:pt x="164655" y="132080"/>
                  </a:lnTo>
                  <a:lnTo>
                    <a:pt x="161086" y="133273"/>
                  </a:lnTo>
                  <a:lnTo>
                    <a:pt x="162521" y="138353"/>
                  </a:lnTo>
                  <a:lnTo>
                    <a:pt x="170103" y="135801"/>
                  </a:lnTo>
                  <a:close/>
                </a:path>
                <a:path w="774064" h="196214">
                  <a:moveTo>
                    <a:pt x="190423" y="129209"/>
                  </a:moveTo>
                  <a:lnTo>
                    <a:pt x="188569" y="124282"/>
                  </a:lnTo>
                  <a:lnTo>
                    <a:pt x="184988" y="125437"/>
                  </a:lnTo>
                  <a:lnTo>
                    <a:pt x="181406" y="126593"/>
                  </a:lnTo>
                  <a:lnTo>
                    <a:pt x="182803" y="131673"/>
                  </a:lnTo>
                  <a:lnTo>
                    <a:pt x="190423" y="129209"/>
                  </a:lnTo>
                  <a:close/>
                </a:path>
                <a:path w="774064" h="196214">
                  <a:moveTo>
                    <a:pt x="210731" y="122682"/>
                  </a:moveTo>
                  <a:lnTo>
                    <a:pt x="208915" y="117741"/>
                  </a:lnTo>
                  <a:lnTo>
                    <a:pt x="205320" y="118859"/>
                  </a:lnTo>
                  <a:lnTo>
                    <a:pt x="201739" y="120002"/>
                  </a:lnTo>
                  <a:lnTo>
                    <a:pt x="203111" y="125095"/>
                  </a:lnTo>
                  <a:lnTo>
                    <a:pt x="206921" y="123875"/>
                  </a:lnTo>
                  <a:lnTo>
                    <a:pt x="210731" y="122682"/>
                  </a:lnTo>
                  <a:close/>
                </a:path>
                <a:path w="774064" h="196214">
                  <a:moveTo>
                    <a:pt x="231127" y="116319"/>
                  </a:moveTo>
                  <a:lnTo>
                    <a:pt x="229336" y="111366"/>
                  </a:lnTo>
                  <a:lnTo>
                    <a:pt x="225742" y="112483"/>
                  </a:lnTo>
                  <a:lnTo>
                    <a:pt x="222148" y="113601"/>
                  </a:lnTo>
                  <a:lnTo>
                    <a:pt x="223494" y="118706"/>
                  </a:lnTo>
                  <a:lnTo>
                    <a:pt x="231127" y="116319"/>
                  </a:lnTo>
                  <a:close/>
                </a:path>
                <a:path w="774064" h="196214">
                  <a:moveTo>
                    <a:pt x="251523" y="110058"/>
                  </a:moveTo>
                  <a:lnTo>
                    <a:pt x="249770" y="105092"/>
                  </a:lnTo>
                  <a:lnTo>
                    <a:pt x="246164" y="106172"/>
                  </a:lnTo>
                  <a:lnTo>
                    <a:pt x="242557" y="107251"/>
                  </a:lnTo>
                  <a:lnTo>
                    <a:pt x="243865" y="112356"/>
                  </a:lnTo>
                  <a:lnTo>
                    <a:pt x="251523" y="110058"/>
                  </a:lnTo>
                  <a:close/>
                </a:path>
                <a:path w="774064" h="196214">
                  <a:moveTo>
                    <a:pt x="271983" y="103924"/>
                  </a:moveTo>
                  <a:lnTo>
                    <a:pt x="270256" y="98945"/>
                  </a:lnTo>
                  <a:lnTo>
                    <a:pt x="266649" y="100025"/>
                  </a:lnTo>
                  <a:lnTo>
                    <a:pt x="263042" y="101104"/>
                  </a:lnTo>
                  <a:lnTo>
                    <a:pt x="264312" y="106222"/>
                  </a:lnTo>
                  <a:lnTo>
                    <a:pt x="271983" y="103924"/>
                  </a:lnTo>
                  <a:close/>
                </a:path>
                <a:path w="774064" h="196214">
                  <a:moveTo>
                    <a:pt x="292481" y="97967"/>
                  </a:moveTo>
                  <a:lnTo>
                    <a:pt x="290791" y="92976"/>
                  </a:lnTo>
                  <a:lnTo>
                    <a:pt x="287172" y="94018"/>
                  </a:lnTo>
                  <a:lnTo>
                    <a:pt x="283552" y="95059"/>
                  </a:lnTo>
                  <a:lnTo>
                    <a:pt x="284797" y="100177"/>
                  </a:lnTo>
                  <a:lnTo>
                    <a:pt x="292481" y="97967"/>
                  </a:lnTo>
                  <a:close/>
                </a:path>
                <a:path w="774064" h="196214">
                  <a:moveTo>
                    <a:pt x="312991" y="92075"/>
                  </a:moveTo>
                  <a:lnTo>
                    <a:pt x="311340" y="87071"/>
                  </a:lnTo>
                  <a:lnTo>
                    <a:pt x="307721" y="88112"/>
                  </a:lnTo>
                  <a:lnTo>
                    <a:pt x="304101" y="89154"/>
                  </a:lnTo>
                  <a:lnTo>
                    <a:pt x="305308" y="94284"/>
                  </a:lnTo>
                  <a:lnTo>
                    <a:pt x="312991" y="92075"/>
                  </a:lnTo>
                  <a:close/>
                </a:path>
                <a:path w="774064" h="196214">
                  <a:moveTo>
                    <a:pt x="333578" y="86436"/>
                  </a:moveTo>
                  <a:lnTo>
                    <a:pt x="331965" y="81419"/>
                  </a:lnTo>
                  <a:lnTo>
                    <a:pt x="328333" y="82410"/>
                  </a:lnTo>
                  <a:lnTo>
                    <a:pt x="324700" y="83400"/>
                  </a:lnTo>
                  <a:lnTo>
                    <a:pt x="325869" y="88544"/>
                  </a:lnTo>
                  <a:lnTo>
                    <a:pt x="333578" y="86436"/>
                  </a:lnTo>
                  <a:close/>
                </a:path>
                <a:path w="774064" h="196214">
                  <a:moveTo>
                    <a:pt x="354177" y="80835"/>
                  </a:moveTo>
                  <a:lnTo>
                    <a:pt x="352590" y="75806"/>
                  </a:lnTo>
                  <a:lnTo>
                    <a:pt x="348957" y="76771"/>
                  </a:lnTo>
                  <a:lnTo>
                    <a:pt x="345325" y="77762"/>
                  </a:lnTo>
                  <a:lnTo>
                    <a:pt x="346456" y="82918"/>
                  </a:lnTo>
                  <a:lnTo>
                    <a:pt x="350316" y="81851"/>
                  </a:lnTo>
                  <a:lnTo>
                    <a:pt x="354177" y="80835"/>
                  </a:lnTo>
                  <a:close/>
                </a:path>
                <a:path w="774064" h="196214">
                  <a:moveTo>
                    <a:pt x="374853" y="75476"/>
                  </a:moveTo>
                  <a:lnTo>
                    <a:pt x="373303" y="70446"/>
                  </a:lnTo>
                  <a:lnTo>
                    <a:pt x="369658" y="71386"/>
                  </a:lnTo>
                  <a:lnTo>
                    <a:pt x="366014" y="72326"/>
                  </a:lnTo>
                  <a:lnTo>
                    <a:pt x="367106" y="77482"/>
                  </a:lnTo>
                  <a:lnTo>
                    <a:pt x="374853" y="75476"/>
                  </a:lnTo>
                  <a:close/>
                </a:path>
                <a:path w="774064" h="196214">
                  <a:moveTo>
                    <a:pt x="395541" y="70218"/>
                  </a:moveTo>
                  <a:lnTo>
                    <a:pt x="394030" y="65163"/>
                  </a:lnTo>
                  <a:lnTo>
                    <a:pt x="390372" y="66065"/>
                  </a:lnTo>
                  <a:lnTo>
                    <a:pt x="386715" y="66967"/>
                  </a:lnTo>
                  <a:lnTo>
                    <a:pt x="387769" y="72123"/>
                  </a:lnTo>
                  <a:lnTo>
                    <a:pt x="395541" y="70218"/>
                  </a:lnTo>
                  <a:close/>
                </a:path>
                <a:path w="774064" h="196214">
                  <a:moveTo>
                    <a:pt x="416267" y="65138"/>
                  </a:moveTo>
                  <a:lnTo>
                    <a:pt x="414794" y="60071"/>
                  </a:lnTo>
                  <a:lnTo>
                    <a:pt x="411137" y="60972"/>
                  </a:lnTo>
                  <a:lnTo>
                    <a:pt x="407479" y="61874"/>
                  </a:lnTo>
                  <a:lnTo>
                    <a:pt x="408495" y="67043"/>
                  </a:lnTo>
                  <a:lnTo>
                    <a:pt x="416267" y="65138"/>
                  </a:lnTo>
                  <a:close/>
                </a:path>
                <a:path w="774064" h="196214">
                  <a:moveTo>
                    <a:pt x="437032" y="60223"/>
                  </a:moveTo>
                  <a:lnTo>
                    <a:pt x="435610" y="55143"/>
                  </a:lnTo>
                  <a:lnTo>
                    <a:pt x="431939" y="55994"/>
                  </a:lnTo>
                  <a:lnTo>
                    <a:pt x="428269" y="56832"/>
                  </a:lnTo>
                  <a:lnTo>
                    <a:pt x="429247" y="62014"/>
                  </a:lnTo>
                  <a:lnTo>
                    <a:pt x="437032" y="60223"/>
                  </a:lnTo>
                  <a:close/>
                </a:path>
                <a:path w="774064" h="196214">
                  <a:moveTo>
                    <a:pt x="457835" y="55422"/>
                  </a:moveTo>
                  <a:lnTo>
                    <a:pt x="456450" y="50342"/>
                  </a:lnTo>
                  <a:lnTo>
                    <a:pt x="452780" y="51193"/>
                  </a:lnTo>
                  <a:lnTo>
                    <a:pt x="449110" y="52031"/>
                  </a:lnTo>
                  <a:lnTo>
                    <a:pt x="450049" y="57226"/>
                  </a:lnTo>
                  <a:lnTo>
                    <a:pt x="457835" y="55422"/>
                  </a:lnTo>
                  <a:close/>
                </a:path>
                <a:path w="774064" h="196214">
                  <a:moveTo>
                    <a:pt x="478688" y="50863"/>
                  </a:moveTo>
                  <a:lnTo>
                    <a:pt x="477342" y="45770"/>
                  </a:lnTo>
                  <a:lnTo>
                    <a:pt x="473659" y="46558"/>
                  </a:lnTo>
                  <a:lnTo>
                    <a:pt x="469976" y="47345"/>
                  </a:lnTo>
                  <a:lnTo>
                    <a:pt x="470865" y="52539"/>
                  </a:lnTo>
                  <a:lnTo>
                    <a:pt x="478688" y="50863"/>
                  </a:lnTo>
                  <a:close/>
                </a:path>
                <a:path w="774064" h="196214">
                  <a:moveTo>
                    <a:pt x="499554" y="46367"/>
                  </a:moveTo>
                  <a:lnTo>
                    <a:pt x="498246" y="41275"/>
                  </a:lnTo>
                  <a:lnTo>
                    <a:pt x="494563" y="42062"/>
                  </a:lnTo>
                  <a:lnTo>
                    <a:pt x="490880" y="42849"/>
                  </a:lnTo>
                  <a:lnTo>
                    <a:pt x="491731" y="48056"/>
                  </a:lnTo>
                  <a:lnTo>
                    <a:pt x="499554" y="46367"/>
                  </a:lnTo>
                  <a:close/>
                </a:path>
                <a:path w="774064" h="196214">
                  <a:moveTo>
                    <a:pt x="520484" y="42176"/>
                  </a:moveTo>
                  <a:lnTo>
                    <a:pt x="519226" y="37058"/>
                  </a:lnTo>
                  <a:lnTo>
                    <a:pt x="515531" y="37795"/>
                  </a:lnTo>
                  <a:lnTo>
                    <a:pt x="511835" y="38531"/>
                  </a:lnTo>
                  <a:lnTo>
                    <a:pt x="512648" y="43738"/>
                  </a:lnTo>
                  <a:lnTo>
                    <a:pt x="520484" y="42176"/>
                  </a:lnTo>
                  <a:close/>
                </a:path>
                <a:path w="774064" h="196214">
                  <a:moveTo>
                    <a:pt x="541413" y="38023"/>
                  </a:moveTo>
                  <a:lnTo>
                    <a:pt x="540194" y="32893"/>
                  </a:lnTo>
                  <a:lnTo>
                    <a:pt x="536498" y="33604"/>
                  </a:lnTo>
                  <a:lnTo>
                    <a:pt x="532803" y="34340"/>
                  </a:lnTo>
                  <a:lnTo>
                    <a:pt x="533577" y="39560"/>
                  </a:lnTo>
                  <a:lnTo>
                    <a:pt x="537489" y="38773"/>
                  </a:lnTo>
                  <a:lnTo>
                    <a:pt x="541413" y="38023"/>
                  </a:lnTo>
                  <a:close/>
                </a:path>
                <a:path w="774064" h="196214">
                  <a:moveTo>
                    <a:pt x="562406" y="34175"/>
                  </a:moveTo>
                  <a:lnTo>
                    <a:pt x="561225" y="29032"/>
                  </a:lnTo>
                  <a:lnTo>
                    <a:pt x="557530" y="29718"/>
                  </a:lnTo>
                  <a:lnTo>
                    <a:pt x="553834" y="30403"/>
                  </a:lnTo>
                  <a:lnTo>
                    <a:pt x="554545" y="35610"/>
                  </a:lnTo>
                  <a:lnTo>
                    <a:pt x="562406" y="34175"/>
                  </a:lnTo>
                  <a:close/>
                </a:path>
                <a:path w="774064" h="196214">
                  <a:moveTo>
                    <a:pt x="583425" y="30416"/>
                  </a:moveTo>
                  <a:lnTo>
                    <a:pt x="582282" y="25273"/>
                  </a:lnTo>
                  <a:lnTo>
                    <a:pt x="578573" y="25895"/>
                  </a:lnTo>
                  <a:lnTo>
                    <a:pt x="574865" y="26517"/>
                  </a:lnTo>
                  <a:lnTo>
                    <a:pt x="575538" y="31737"/>
                  </a:lnTo>
                  <a:lnTo>
                    <a:pt x="583425" y="30416"/>
                  </a:lnTo>
                  <a:close/>
                </a:path>
                <a:path w="774064" h="196214">
                  <a:moveTo>
                    <a:pt x="604469" y="26898"/>
                  </a:moveTo>
                  <a:lnTo>
                    <a:pt x="603377" y="21742"/>
                  </a:lnTo>
                  <a:lnTo>
                    <a:pt x="599668" y="22364"/>
                  </a:lnTo>
                  <a:lnTo>
                    <a:pt x="595960" y="22987"/>
                  </a:lnTo>
                  <a:lnTo>
                    <a:pt x="596582" y="28219"/>
                  </a:lnTo>
                  <a:lnTo>
                    <a:pt x="604469" y="26898"/>
                  </a:lnTo>
                  <a:close/>
                </a:path>
                <a:path w="774064" h="196214">
                  <a:moveTo>
                    <a:pt x="625538" y="23520"/>
                  </a:moveTo>
                  <a:lnTo>
                    <a:pt x="624497" y="18364"/>
                  </a:lnTo>
                  <a:lnTo>
                    <a:pt x="620776" y="18923"/>
                  </a:lnTo>
                  <a:lnTo>
                    <a:pt x="617054" y="19481"/>
                  </a:lnTo>
                  <a:lnTo>
                    <a:pt x="617639" y="24714"/>
                  </a:lnTo>
                  <a:lnTo>
                    <a:pt x="625538" y="23520"/>
                  </a:lnTo>
                  <a:close/>
                </a:path>
                <a:path w="774064" h="196214">
                  <a:moveTo>
                    <a:pt x="646658" y="20332"/>
                  </a:moveTo>
                  <a:lnTo>
                    <a:pt x="645655" y="15163"/>
                  </a:lnTo>
                  <a:lnTo>
                    <a:pt x="641934" y="15722"/>
                  </a:lnTo>
                  <a:lnTo>
                    <a:pt x="638213" y="16281"/>
                  </a:lnTo>
                  <a:lnTo>
                    <a:pt x="638746" y="21526"/>
                  </a:lnTo>
                  <a:lnTo>
                    <a:pt x="646658" y="20332"/>
                  </a:lnTo>
                  <a:close/>
                </a:path>
                <a:path w="774064" h="196214">
                  <a:moveTo>
                    <a:pt x="667791" y="17373"/>
                  </a:moveTo>
                  <a:lnTo>
                    <a:pt x="666838" y="12192"/>
                  </a:lnTo>
                  <a:lnTo>
                    <a:pt x="663105" y="12687"/>
                  </a:lnTo>
                  <a:lnTo>
                    <a:pt x="659371" y="13182"/>
                  </a:lnTo>
                  <a:lnTo>
                    <a:pt x="659866" y="18427"/>
                  </a:lnTo>
                  <a:lnTo>
                    <a:pt x="667791" y="17373"/>
                  </a:lnTo>
                  <a:close/>
                </a:path>
                <a:path w="774064" h="196214">
                  <a:moveTo>
                    <a:pt x="688936" y="14528"/>
                  </a:moveTo>
                  <a:lnTo>
                    <a:pt x="688035" y="9347"/>
                  </a:lnTo>
                  <a:lnTo>
                    <a:pt x="684301" y="9842"/>
                  </a:lnTo>
                  <a:lnTo>
                    <a:pt x="680567" y="10337"/>
                  </a:lnTo>
                  <a:lnTo>
                    <a:pt x="681012" y="15595"/>
                  </a:lnTo>
                  <a:lnTo>
                    <a:pt x="688936" y="14528"/>
                  </a:lnTo>
                  <a:close/>
                </a:path>
                <a:path w="774064" h="196214">
                  <a:moveTo>
                    <a:pt x="710133" y="11963"/>
                  </a:moveTo>
                  <a:lnTo>
                    <a:pt x="709269" y="6769"/>
                  </a:lnTo>
                  <a:lnTo>
                    <a:pt x="705535" y="7200"/>
                  </a:lnTo>
                  <a:lnTo>
                    <a:pt x="701802" y="7632"/>
                  </a:lnTo>
                  <a:lnTo>
                    <a:pt x="702195" y="12890"/>
                  </a:lnTo>
                  <a:lnTo>
                    <a:pt x="710133" y="11963"/>
                  </a:lnTo>
                  <a:close/>
                </a:path>
                <a:path w="774064" h="196214">
                  <a:moveTo>
                    <a:pt x="731316" y="9474"/>
                  </a:moveTo>
                  <a:lnTo>
                    <a:pt x="730504" y="4279"/>
                  </a:lnTo>
                  <a:lnTo>
                    <a:pt x="726770" y="4711"/>
                  </a:lnTo>
                  <a:lnTo>
                    <a:pt x="723036" y="5143"/>
                  </a:lnTo>
                  <a:lnTo>
                    <a:pt x="723379" y="10401"/>
                  </a:lnTo>
                  <a:lnTo>
                    <a:pt x="731316" y="9474"/>
                  </a:lnTo>
                  <a:close/>
                </a:path>
                <a:path w="774064" h="196214">
                  <a:moveTo>
                    <a:pt x="752551" y="7327"/>
                  </a:moveTo>
                  <a:lnTo>
                    <a:pt x="751789" y="2120"/>
                  </a:lnTo>
                  <a:lnTo>
                    <a:pt x="748042" y="2489"/>
                  </a:lnTo>
                  <a:lnTo>
                    <a:pt x="744296" y="2857"/>
                  </a:lnTo>
                  <a:lnTo>
                    <a:pt x="744601" y="8115"/>
                  </a:lnTo>
                  <a:lnTo>
                    <a:pt x="752551" y="7327"/>
                  </a:lnTo>
                  <a:close/>
                </a:path>
                <a:path w="774064" h="196214">
                  <a:moveTo>
                    <a:pt x="773785" y="5207"/>
                  </a:moveTo>
                  <a:lnTo>
                    <a:pt x="773074" y="0"/>
                  </a:lnTo>
                  <a:lnTo>
                    <a:pt x="769327" y="368"/>
                  </a:lnTo>
                  <a:lnTo>
                    <a:pt x="765581" y="736"/>
                  </a:lnTo>
                  <a:lnTo>
                    <a:pt x="765835" y="6007"/>
                  </a:lnTo>
                  <a:lnTo>
                    <a:pt x="773785" y="52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 descr=""/>
            <p:cNvSpPr/>
            <p:nvPr/>
          </p:nvSpPr>
          <p:spPr>
            <a:xfrm>
              <a:off x="4694733" y="5511875"/>
              <a:ext cx="370840" cy="0"/>
            </a:xfrm>
            <a:custGeom>
              <a:avLst/>
              <a:gdLst/>
              <a:ahLst/>
              <a:cxnLst/>
              <a:rect l="l" t="t" r="r" b="b"/>
              <a:pathLst>
                <a:path w="370839" h="0">
                  <a:moveTo>
                    <a:pt x="0" y="0"/>
                  </a:moveTo>
                  <a:lnTo>
                    <a:pt x="370742" y="0"/>
                  </a:lnTo>
                </a:path>
              </a:pathLst>
            </a:custGeom>
            <a:ln w="1346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 descr=""/>
            <p:cNvSpPr/>
            <p:nvPr/>
          </p:nvSpPr>
          <p:spPr>
            <a:xfrm>
              <a:off x="806424" y="5326925"/>
              <a:ext cx="4742180" cy="638810"/>
            </a:xfrm>
            <a:custGeom>
              <a:avLst/>
              <a:gdLst/>
              <a:ahLst/>
              <a:cxnLst/>
              <a:rect l="l" t="t" r="r" b="b"/>
              <a:pathLst>
                <a:path w="4742180" h="638810">
                  <a:moveTo>
                    <a:pt x="9144" y="5410"/>
                  </a:moveTo>
                  <a:lnTo>
                    <a:pt x="6553" y="2705"/>
                  </a:lnTo>
                  <a:lnTo>
                    <a:pt x="3962" y="0"/>
                  </a:lnTo>
                  <a:lnTo>
                    <a:pt x="0" y="3467"/>
                  </a:lnTo>
                  <a:lnTo>
                    <a:pt x="5524" y="9245"/>
                  </a:lnTo>
                  <a:lnTo>
                    <a:pt x="9144" y="5410"/>
                  </a:lnTo>
                  <a:close/>
                </a:path>
                <a:path w="4742180" h="638810">
                  <a:moveTo>
                    <a:pt x="23901" y="20789"/>
                  </a:moveTo>
                  <a:lnTo>
                    <a:pt x="21285" y="18110"/>
                  </a:lnTo>
                  <a:lnTo>
                    <a:pt x="18694" y="15405"/>
                  </a:lnTo>
                  <a:lnTo>
                    <a:pt x="14744" y="18884"/>
                  </a:lnTo>
                  <a:lnTo>
                    <a:pt x="17500" y="21767"/>
                  </a:lnTo>
                  <a:lnTo>
                    <a:pt x="20294" y="24638"/>
                  </a:lnTo>
                  <a:lnTo>
                    <a:pt x="23901" y="20789"/>
                  </a:lnTo>
                  <a:close/>
                </a:path>
                <a:path w="4742180" h="638810">
                  <a:moveTo>
                    <a:pt x="38836" y="36017"/>
                  </a:moveTo>
                  <a:lnTo>
                    <a:pt x="36207" y="33337"/>
                  </a:lnTo>
                  <a:lnTo>
                    <a:pt x="33578" y="30657"/>
                  </a:lnTo>
                  <a:lnTo>
                    <a:pt x="29641" y="34163"/>
                  </a:lnTo>
                  <a:lnTo>
                    <a:pt x="35242" y="39865"/>
                  </a:lnTo>
                  <a:lnTo>
                    <a:pt x="38836" y="36017"/>
                  </a:lnTo>
                  <a:close/>
                </a:path>
                <a:path w="4742180" h="638810">
                  <a:moveTo>
                    <a:pt x="53759" y="51231"/>
                  </a:moveTo>
                  <a:lnTo>
                    <a:pt x="51130" y="48552"/>
                  </a:lnTo>
                  <a:lnTo>
                    <a:pt x="48501" y="45872"/>
                  </a:lnTo>
                  <a:lnTo>
                    <a:pt x="44577" y="49390"/>
                  </a:lnTo>
                  <a:lnTo>
                    <a:pt x="50177" y="55092"/>
                  </a:lnTo>
                  <a:lnTo>
                    <a:pt x="53759" y="51231"/>
                  </a:lnTo>
                  <a:close/>
                </a:path>
                <a:path w="4742180" h="638810">
                  <a:moveTo>
                    <a:pt x="68681" y="66459"/>
                  </a:moveTo>
                  <a:lnTo>
                    <a:pt x="66052" y="63779"/>
                  </a:lnTo>
                  <a:lnTo>
                    <a:pt x="63423" y="61099"/>
                  </a:lnTo>
                  <a:lnTo>
                    <a:pt x="59512" y="64630"/>
                  </a:lnTo>
                  <a:lnTo>
                    <a:pt x="65112" y="70345"/>
                  </a:lnTo>
                  <a:lnTo>
                    <a:pt x="68681" y="66459"/>
                  </a:lnTo>
                  <a:close/>
                </a:path>
                <a:path w="4742180" h="638810">
                  <a:moveTo>
                    <a:pt x="83781" y="81483"/>
                  </a:moveTo>
                  <a:lnTo>
                    <a:pt x="81127" y="78841"/>
                  </a:lnTo>
                  <a:lnTo>
                    <a:pt x="78473" y="76200"/>
                  </a:lnTo>
                  <a:lnTo>
                    <a:pt x="74574" y="79743"/>
                  </a:lnTo>
                  <a:lnTo>
                    <a:pt x="80238" y="85382"/>
                  </a:lnTo>
                  <a:lnTo>
                    <a:pt x="83781" y="81483"/>
                  </a:lnTo>
                  <a:close/>
                </a:path>
                <a:path w="4742180" h="638810">
                  <a:moveTo>
                    <a:pt x="98894" y="96507"/>
                  </a:moveTo>
                  <a:lnTo>
                    <a:pt x="96240" y="93865"/>
                  </a:lnTo>
                  <a:lnTo>
                    <a:pt x="93586" y="91224"/>
                  </a:lnTo>
                  <a:lnTo>
                    <a:pt x="89700" y="94780"/>
                  </a:lnTo>
                  <a:lnTo>
                    <a:pt x="95364" y="100418"/>
                  </a:lnTo>
                  <a:lnTo>
                    <a:pt x="98894" y="96507"/>
                  </a:lnTo>
                  <a:close/>
                </a:path>
                <a:path w="4742180" h="638810">
                  <a:moveTo>
                    <a:pt x="114007" y="111544"/>
                  </a:moveTo>
                  <a:lnTo>
                    <a:pt x="111353" y="108902"/>
                  </a:lnTo>
                  <a:lnTo>
                    <a:pt x="108699" y="106260"/>
                  </a:lnTo>
                  <a:lnTo>
                    <a:pt x="104825" y="109829"/>
                  </a:lnTo>
                  <a:lnTo>
                    <a:pt x="110502" y="115481"/>
                  </a:lnTo>
                  <a:lnTo>
                    <a:pt x="114007" y="111544"/>
                  </a:lnTo>
                  <a:close/>
                </a:path>
                <a:path w="4742180" h="638810">
                  <a:moveTo>
                    <a:pt x="129311" y="126377"/>
                  </a:moveTo>
                  <a:lnTo>
                    <a:pt x="126619" y="123774"/>
                  </a:lnTo>
                  <a:lnTo>
                    <a:pt x="123926" y="121170"/>
                  </a:lnTo>
                  <a:lnTo>
                    <a:pt x="120078" y="124764"/>
                  </a:lnTo>
                  <a:lnTo>
                    <a:pt x="125818" y="130327"/>
                  </a:lnTo>
                  <a:lnTo>
                    <a:pt x="129311" y="126377"/>
                  </a:lnTo>
                  <a:close/>
                </a:path>
                <a:path w="4742180" h="638810">
                  <a:moveTo>
                    <a:pt x="144614" y="141236"/>
                  </a:moveTo>
                  <a:lnTo>
                    <a:pt x="141922" y="138620"/>
                  </a:lnTo>
                  <a:lnTo>
                    <a:pt x="139230" y="136017"/>
                  </a:lnTo>
                  <a:lnTo>
                    <a:pt x="135394" y="139623"/>
                  </a:lnTo>
                  <a:lnTo>
                    <a:pt x="141135" y="145186"/>
                  </a:lnTo>
                  <a:lnTo>
                    <a:pt x="144614" y="141236"/>
                  </a:lnTo>
                  <a:close/>
                </a:path>
                <a:path w="4742180" h="638810">
                  <a:moveTo>
                    <a:pt x="159918" y="156057"/>
                  </a:moveTo>
                  <a:lnTo>
                    <a:pt x="157226" y="153454"/>
                  </a:lnTo>
                  <a:lnTo>
                    <a:pt x="154533" y="150837"/>
                  </a:lnTo>
                  <a:lnTo>
                    <a:pt x="150710" y="154470"/>
                  </a:lnTo>
                  <a:lnTo>
                    <a:pt x="156464" y="160032"/>
                  </a:lnTo>
                  <a:lnTo>
                    <a:pt x="159918" y="156057"/>
                  </a:lnTo>
                  <a:close/>
                </a:path>
                <a:path w="4742180" h="638810">
                  <a:moveTo>
                    <a:pt x="175425" y="170688"/>
                  </a:moveTo>
                  <a:lnTo>
                    <a:pt x="172694" y="168109"/>
                  </a:lnTo>
                  <a:lnTo>
                    <a:pt x="169964" y="165531"/>
                  </a:lnTo>
                  <a:lnTo>
                    <a:pt x="166166" y="169176"/>
                  </a:lnTo>
                  <a:lnTo>
                    <a:pt x="171983" y="174675"/>
                  </a:lnTo>
                  <a:lnTo>
                    <a:pt x="175425" y="170688"/>
                  </a:lnTo>
                  <a:close/>
                </a:path>
                <a:path w="4742180" h="638810">
                  <a:moveTo>
                    <a:pt x="190919" y="185331"/>
                  </a:moveTo>
                  <a:lnTo>
                    <a:pt x="188188" y="182753"/>
                  </a:lnTo>
                  <a:lnTo>
                    <a:pt x="185458" y="180174"/>
                  </a:lnTo>
                  <a:lnTo>
                    <a:pt x="181673" y="183845"/>
                  </a:lnTo>
                  <a:lnTo>
                    <a:pt x="187490" y="189331"/>
                  </a:lnTo>
                  <a:lnTo>
                    <a:pt x="190919" y="185331"/>
                  </a:lnTo>
                  <a:close/>
                </a:path>
                <a:path w="4742180" h="638810">
                  <a:moveTo>
                    <a:pt x="206438" y="199923"/>
                  </a:moveTo>
                  <a:lnTo>
                    <a:pt x="203682" y="197383"/>
                  </a:lnTo>
                  <a:lnTo>
                    <a:pt x="200952" y="194805"/>
                  </a:lnTo>
                  <a:lnTo>
                    <a:pt x="197192" y="198488"/>
                  </a:lnTo>
                  <a:lnTo>
                    <a:pt x="200101" y="201231"/>
                  </a:lnTo>
                  <a:lnTo>
                    <a:pt x="203034" y="203936"/>
                  </a:lnTo>
                  <a:lnTo>
                    <a:pt x="206438" y="199923"/>
                  </a:lnTo>
                  <a:close/>
                </a:path>
                <a:path w="4742180" h="638810">
                  <a:moveTo>
                    <a:pt x="222135" y="214337"/>
                  </a:moveTo>
                  <a:lnTo>
                    <a:pt x="219379" y="211797"/>
                  </a:lnTo>
                  <a:lnTo>
                    <a:pt x="216623" y="209257"/>
                  </a:lnTo>
                  <a:lnTo>
                    <a:pt x="212864" y="212966"/>
                  </a:lnTo>
                  <a:lnTo>
                    <a:pt x="218757" y="218376"/>
                  </a:lnTo>
                  <a:lnTo>
                    <a:pt x="222135" y="214337"/>
                  </a:lnTo>
                  <a:close/>
                </a:path>
                <a:path w="4742180" h="638810">
                  <a:moveTo>
                    <a:pt x="237832" y="228765"/>
                  </a:moveTo>
                  <a:lnTo>
                    <a:pt x="235077" y="226225"/>
                  </a:lnTo>
                  <a:lnTo>
                    <a:pt x="232321" y="223685"/>
                  </a:lnTo>
                  <a:lnTo>
                    <a:pt x="228587" y="227406"/>
                  </a:lnTo>
                  <a:lnTo>
                    <a:pt x="234467" y="232816"/>
                  </a:lnTo>
                  <a:lnTo>
                    <a:pt x="237832" y="228765"/>
                  </a:lnTo>
                  <a:close/>
                </a:path>
                <a:path w="4742180" h="638810">
                  <a:moveTo>
                    <a:pt x="253593" y="243103"/>
                  </a:moveTo>
                  <a:lnTo>
                    <a:pt x="250799" y="240601"/>
                  </a:lnTo>
                  <a:lnTo>
                    <a:pt x="248005" y="238099"/>
                  </a:lnTo>
                  <a:lnTo>
                    <a:pt x="244284" y="241846"/>
                  </a:lnTo>
                  <a:lnTo>
                    <a:pt x="250253" y="247167"/>
                  </a:lnTo>
                  <a:lnTo>
                    <a:pt x="253593" y="243103"/>
                  </a:lnTo>
                  <a:close/>
                </a:path>
                <a:path w="4742180" h="638810">
                  <a:moveTo>
                    <a:pt x="269494" y="257302"/>
                  </a:moveTo>
                  <a:lnTo>
                    <a:pt x="266700" y="254800"/>
                  </a:lnTo>
                  <a:lnTo>
                    <a:pt x="263906" y="252298"/>
                  </a:lnTo>
                  <a:lnTo>
                    <a:pt x="260210" y="256057"/>
                  </a:lnTo>
                  <a:lnTo>
                    <a:pt x="266179" y="261391"/>
                  </a:lnTo>
                  <a:lnTo>
                    <a:pt x="269494" y="257302"/>
                  </a:lnTo>
                  <a:close/>
                </a:path>
                <a:path w="4742180" h="638810">
                  <a:moveTo>
                    <a:pt x="285381" y="271500"/>
                  </a:moveTo>
                  <a:lnTo>
                    <a:pt x="282587" y="268998"/>
                  </a:lnTo>
                  <a:lnTo>
                    <a:pt x="279793" y="266496"/>
                  </a:lnTo>
                  <a:lnTo>
                    <a:pt x="276110" y="270281"/>
                  </a:lnTo>
                  <a:lnTo>
                    <a:pt x="282079" y="275602"/>
                  </a:lnTo>
                  <a:lnTo>
                    <a:pt x="285381" y="271500"/>
                  </a:lnTo>
                  <a:close/>
                </a:path>
                <a:path w="4742180" h="638810">
                  <a:moveTo>
                    <a:pt x="301409" y="285546"/>
                  </a:moveTo>
                  <a:lnTo>
                    <a:pt x="298577" y="283095"/>
                  </a:lnTo>
                  <a:lnTo>
                    <a:pt x="295744" y="280644"/>
                  </a:lnTo>
                  <a:lnTo>
                    <a:pt x="292087" y="284429"/>
                  </a:lnTo>
                  <a:lnTo>
                    <a:pt x="298132" y="289674"/>
                  </a:lnTo>
                  <a:lnTo>
                    <a:pt x="301409" y="285546"/>
                  </a:lnTo>
                  <a:close/>
                </a:path>
                <a:path w="4742180" h="638810">
                  <a:moveTo>
                    <a:pt x="317500" y="299516"/>
                  </a:moveTo>
                  <a:lnTo>
                    <a:pt x="314667" y="297065"/>
                  </a:lnTo>
                  <a:lnTo>
                    <a:pt x="311835" y="294614"/>
                  </a:lnTo>
                  <a:lnTo>
                    <a:pt x="308203" y="298424"/>
                  </a:lnTo>
                  <a:lnTo>
                    <a:pt x="314248" y="303657"/>
                  </a:lnTo>
                  <a:lnTo>
                    <a:pt x="317500" y="299516"/>
                  </a:lnTo>
                  <a:close/>
                </a:path>
                <a:path w="4742180" h="638810">
                  <a:moveTo>
                    <a:pt x="333603" y="313474"/>
                  </a:moveTo>
                  <a:lnTo>
                    <a:pt x="330771" y="311023"/>
                  </a:lnTo>
                  <a:lnTo>
                    <a:pt x="327939" y="308571"/>
                  </a:lnTo>
                  <a:lnTo>
                    <a:pt x="324332" y="312394"/>
                  </a:lnTo>
                  <a:lnTo>
                    <a:pt x="330365" y="317639"/>
                  </a:lnTo>
                  <a:lnTo>
                    <a:pt x="333603" y="313474"/>
                  </a:lnTo>
                  <a:close/>
                </a:path>
                <a:path w="4742180" h="638810">
                  <a:moveTo>
                    <a:pt x="349897" y="327215"/>
                  </a:moveTo>
                  <a:lnTo>
                    <a:pt x="347027" y="324802"/>
                  </a:lnTo>
                  <a:lnTo>
                    <a:pt x="344157" y="322389"/>
                  </a:lnTo>
                  <a:lnTo>
                    <a:pt x="340563" y="326250"/>
                  </a:lnTo>
                  <a:lnTo>
                    <a:pt x="346684" y="331393"/>
                  </a:lnTo>
                  <a:lnTo>
                    <a:pt x="349897" y="327215"/>
                  </a:lnTo>
                  <a:close/>
                </a:path>
                <a:path w="4742180" h="638810">
                  <a:moveTo>
                    <a:pt x="366204" y="340931"/>
                  </a:moveTo>
                  <a:lnTo>
                    <a:pt x="363334" y="338518"/>
                  </a:lnTo>
                  <a:lnTo>
                    <a:pt x="360464" y="336105"/>
                  </a:lnTo>
                  <a:lnTo>
                    <a:pt x="356895" y="339979"/>
                  </a:lnTo>
                  <a:lnTo>
                    <a:pt x="363016" y="345135"/>
                  </a:lnTo>
                  <a:lnTo>
                    <a:pt x="366204" y="340931"/>
                  </a:lnTo>
                  <a:close/>
                </a:path>
                <a:path w="4742180" h="638810">
                  <a:moveTo>
                    <a:pt x="382574" y="354584"/>
                  </a:moveTo>
                  <a:lnTo>
                    <a:pt x="379666" y="352221"/>
                  </a:lnTo>
                  <a:lnTo>
                    <a:pt x="376770" y="349846"/>
                  </a:lnTo>
                  <a:lnTo>
                    <a:pt x="373227" y="353733"/>
                  </a:lnTo>
                  <a:lnTo>
                    <a:pt x="379412" y="358800"/>
                  </a:lnTo>
                  <a:lnTo>
                    <a:pt x="382574" y="354584"/>
                  </a:lnTo>
                  <a:close/>
                </a:path>
                <a:path w="4742180" h="638810">
                  <a:moveTo>
                    <a:pt x="399097" y="368033"/>
                  </a:moveTo>
                  <a:lnTo>
                    <a:pt x="396189" y="365671"/>
                  </a:lnTo>
                  <a:lnTo>
                    <a:pt x="393280" y="363308"/>
                  </a:lnTo>
                  <a:lnTo>
                    <a:pt x="389763" y="367220"/>
                  </a:lnTo>
                  <a:lnTo>
                    <a:pt x="395960" y="372275"/>
                  </a:lnTo>
                  <a:lnTo>
                    <a:pt x="399097" y="368033"/>
                  </a:lnTo>
                  <a:close/>
                </a:path>
                <a:path w="4742180" h="638810">
                  <a:moveTo>
                    <a:pt x="415620" y="381495"/>
                  </a:moveTo>
                  <a:lnTo>
                    <a:pt x="412711" y="379133"/>
                  </a:lnTo>
                  <a:lnTo>
                    <a:pt x="409803" y="376770"/>
                  </a:lnTo>
                  <a:lnTo>
                    <a:pt x="406311" y="380707"/>
                  </a:lnTo>
                  <a:lnTo>
                    <a:pt x="412508" y="385749"/>
                  </a:lnTo>
                  <a:lnTo>
                    <a:pt x="415620" y="381495"/>
                  </a:lnTo>
                  <a:close/>
                </a:path>
                <a:path w="4742180" h="638810">
                  <a:moveTo>
                    <a:pt x="432282" y="394779"/>
                  </a:moveTo>
                  <a:lnTo>
                    <a:pt x="429336" y="392455"/>
                  </a:lnTo>
                  <a:lnTo>
                    <a:pt x="426389" y="390131"/>
                  </a:lnTo>
                  <a:lnTo>
                    <a:pt x="422910" y="394093"/>
                  </a:lnTo>
                  <a:lnTo>
                    <a:pt x="429196" y="399046"/>
                  </a:lnTo>
                  <a:lnTo>
                    <a:pt x="432282" y="394779"/>
                  </a:lnTo>
                  <a:close/>
                </a:path>
                <a:path w="4742180" h="638810">
                  <a:moveTo>
                    <a:pt x="449021" y="407974"/>
                  </a:moveTo>
                  <a:lnTo>
                    <a:pt x="446074" y="405650"/>
                  </a:lnTo>
                  <a:lnTo>
                    <a:pt x="443128" y="403326"/>
                  </a:lnTo>
                  <a:lnTo>
                    <a:pt x="439686" y="407314"/>
                  </a:lnTo>
                  <a:lnTo>
                    <a:pt x="445960" y="412267"/>
                  </a:lnTo>
                  <a:lnTo>
                    <a:pt x="449021" y="407974"/>
                  </a:lnTo>
                  <a:close/>
                </a:path>
                <a:path w="4742180" h="638810">
                  <a:moveTo>
                    <a:pt x="465785" y="421119"/>
                  </a:moveTo>
                  <a:lnTo>
                    <a:pt x="462813" y="418846"/>
                  </a:lnTo>
                  <a:lnTo>
                    <a:pt x="459867" y="416521"/>
                  </a:lnTo>
                  <a:lnTo>
                    <a:pt x="456450" y="420522"/>
                  </a:lnTo>
                  <a:lnTo>
                    <a:pt x="459587" y="423011"/>
                  </a:lnTo>
                  <a:lnTo>
                    <a:pt x="462762" y="425437"/>
                  </a:lnTo>
                  <a:lnTo>
                    <a:pt x="465785" y="421119"/>
                  </a:lnTo>
                  <a:close/>
                </a:path>
                <a:path w="4742180" h="638810">
                  <a:moveTo>
                    <a:pt x="482739" y="434022"/>
                  </a:moveTo>
                  <a:lnTo>
                    <a:pt x="479755" y="431749"/>
                  </a:lnTo>
                  <a:lnTo>
                    <a:pt x="476770" y="429475"/>
                  </a:lnTo>
                  <a:lnTo>
                    <a:pt x="473379" y="433501"/>
                  </a:lnTo>
                  <a:lnTo>
                    <a:pt x="479742" y="438353"/>
                  </a:lnTo>
                  <a:lnTo>
                    <a:pt x="482739" y="434022"/>
                  </a:lnTo>
                  <a:close/>
                </a:path>
                <a:path w="4742180" h="638810">
                  <a:moveTo>
                    <a:pt x="499694" y="446938"/>
                  </a:moveTo>
                  <a:lnTo>
                    <a:pt x="496709" y="444665"/>
                  </a:lnTo>
                  <a:lnTo>
                    <a:pt x="493725" y="442391"/>
                  </a:lnTo>
                  <a:lnTo>
                    <a:pt x="490359" y="446443"/>
                  </a:lnTo>
                  <a:lnTo>
                    <a:pt x="496722" y="451294"/>
                  </a:lnTo>
                  <a:lnTo>
                    <a:pt x="499694" y="446938"/>
                  </a:lnTo>
                  <a:close/>
                </a:path>
                <a:path w="4742180" h="638810">
                  <a:moveTo>
                    <a:pt x="516801" y="459651"/>
                  </a:moveTo>
                  <a:lnTo>
                    <a:pt x="513778" y="457428"/>
                  </a:lnTo>
                  <a:lnTo>
                    <a:pt x="510755" y="455206"/>
                  </a:lnTo>
                  <a:lnTo>
                    <a:pt x="507415" y="459282"/>
                  </a:lnTo>
                  <a:lnTo>
                    <a:pt x="513867" y="464019"/>
                  </a:lnTo>
                  <a:lnTo>
                    <a:pt x="516801" y="459651"/>
                  </a:lnTo>
                  <a:close/>
                </a:path>
                <a:path w="4742180" h="638810">
                  <a:moveTo>
                    <a:pt x="533971" y="472262"/>
                  </a:moveTo>
                  <a:lnTo>
                    <a:pt x="530948" y="470039"/>
                  </a:lnTo>
                  <a:lnTo>
                    <a:pt x="527926" y="467817"/>
                  </a:lnTo>
                  <a:lnTo>
                    <a:pt x="524624" y="471919"/>
                  </a:lnTo>
                  <a:lnTo>
                    <a:pt x="531063" y="476656"/>
                  </a:lnTo>
                  <a:lnTo>
                    <a:pt x="533971" y="472262"/>
                  </a:lnTo>
                  <a:close/>
                </a:path>
                <a:path w="4742180" h="638810">
                  <a:moveTo>
                    <a:pt x="551205" y="484784"/>
                  </a:moveTo>
                  <a:lnTo>
                    <a:pt x="548144" y="482625"/>
                  </a:lnTo>
                  <a:lnTo>
                    <a:pt x="545096" y="480453"/>
                  </a:lnTo>
                  <a:lnTo>
                    <a:pt x="541807" y="484581"/>
                  </a:lnTo>
                  <a:lnTo>
                    <a:pt x="548335" y="489204"/>
                  </a:lnTo>
                  <a:lnTo>
                    <a:pt x="551205" y="484784"/>
                  </a:lnTo>
                  <a:close/>
                </a:path>
                <a:path w="4742180" h="638810">
                  <a:moveTo>
                    <a:pt x="568591" y="497090"/>
                  </a:moveTo>
                  <a:lnTo>
                    <a:pt x="565531" y="494931"/>
                  </a:lnTo>
                  <a:lnTo>
                    <a:pt x="562470" y="492772"/>
                  </a:lnTo>
                  <a:lnTo>
                    <a:pt x="559219" y="496912"/>
                  </a:lnTo>
                  <a:lnTo>
                    <a:pt x="565746" y="501535"/>
                  </a:lnTo>
                  <a:lnTo>
                    <a:pt x="568591" y="497090"/>
                  </a:lnTo>
                  <a:close/>
                </a:path>
                <a:path w="4742180" h="638810">
                  <a:moveTo>
                    <a:pt x="585978" y="509397"/>
                  </a:moveTo>
                  <a:lnTo>
                    <a:pt x="582917" y="507238"/>
                  </a:lnTo>
                  <a:lnTo>
                    <a:pt x="579856" y="505079"/>
                  </a:lnTo>
                  <a:lnTo>
                    <a:pt x="576643" y="509244"/>
                  </a:lnTo>
                  <a:lnTo>
                    <a:pt x="583171" y="513867"/>
                  </a:lnTo>
                  <a:lnTo>
                    <a:pt x="585978" y="509397"/>
                  </a:lnTo>
                  <a:close/>
                </a:path>
                <a:path w="4742180" h="638810">
                  <a:moveTo>
                    <a:pt x="603567" y="521423"/>
                  </a:moveTo>
                  <a:lnTo>
                    <a:pt x="600468" y="519315"/>
                  </a:lnTo>
                  <a:lnTo>
                    <a:pt x="597369" y="517207"/>
                  </a:lnTo>
                  <a:lnTo>
                    <a:pt x="594182" y="521398"/>
                  </a:lnTo>
                  <a:lnTo>
                    <a:pt x="600798" y="525907"/>
                  </a:lnTo>
                  <a:lnTo>
                    <a:pt x="603567" y="521423"/>
                  </a:lnTo>
                  <a:close/>
                </a:path>
                <a:path w="4742180" h="638810">
                  <a:moveTo>
                    <a:pt x="621182" y="533412"/>
                  </a:moveTo>
                  <a:lnTo>
                    <a:pt x="618083" y="531304"/>
                  </a:lnTo>
                  <a:lnTo>
                    <a:pt x="614984" y="529196"/>
                  </a:lnTo>
                  <a:lnTo>
                    <a:pt x="611835" y="533412"/>
                  </a:lnTo>
                  <a:lnTo>
                    <a:pt x="618451" y="537921"/>
                  </a:lnTo>
                  <a:lnTo>
                    <a:pt x="621182" y="533412"/>
                  </a:lnTo>
                  <a:close/>
                </a:path>
                <a:path w="4742180" h="638810">
                  <a:moveTo>
                    <a:pt x="638924" y="545198"/>
                  </a:moveTo>
                  <a:lnTo>
                    <a:pt x="635787" y="543153"/>
                  </a:lnTo>
                  <a:lnTo>
                    <a:pt x="632650" y="541108"/>
                  </a:lnTo>
                  <a:lnTo>
                    <a:pt x="629539" y="545350"/>
                  </a:lnTo>
                  <a:lnTo>
                    <a:pt x="636231" y="549732"/>
                  </a:lnTo>
                  <a:lnTo>
                    <a:pt x="638924" y="545198"/>
                  </a:lnTo>
                  <a:close/>
                </a:path>
                <a:path w="4742180" h="638810">
                  <a:moveTo>
                    <a:pt x="656755" y="556856"/>
                  </a:moveTo>
                  <a:lnTo>
                    <a:pt x="653618" y="554812"/>
                  </a:lnTo>
                  <a:lnTo>
                    <a:pt x="650481" y="552767"/>
                  </a:lnTo>
                  <a:lnTo>
                    <a:pt x="647395" y="557034"/>
                  </a:lnTo>
                  <a:lnTo>
                    <a:pt x="654100" y="561416"/>
                  </a:lnTo>
                  <a:lnTo>
                    <a:pt x="656755" y="556856"/>
                  </a:lnTo>
                  <a:close/>
                </a:path>
                <a:path w="4742180" h="638810">
                  <a:moveTo>
                    <a:pt x="674674" y="568388"/>
                  </a:moveTo>
                  <a:lnTo>
                    <a:pt x="671499" y="566394"/>
                  </a:lnTo>
                  <a:lnTo>
                    <a:pt x="668324" y="564400"/>
                  </a:lnTo>
                  <a:lnTo>
                    <a:pt x="665276" y="568706"/>
                  </a:lnTo>
                  <a:lnTo>
                    <a:pt x="672058" y="572960"/>
                  </a:lnTo>
                  <a:lnTo>
                    <a:pt x="674674" y="568388"/>
                  </a:lnTo>
                  <a:close/>
                </a:path>
                <a:path w="4742180" h="638810">
                  <a:moveTo>
                    <a:pt x="692721" y="579704"/>
                  </a:moveTo>
                  <a:lnTo>
                    <a:pt x="689546" y="577710"/>
                  </a:lnTo>
                  <a:lnTo>
                    <a:pt x="686371" y="575716"/>
                  </a:lnTo>
                  <a:lnTo>
                    <a:pt x="683361" y="580047"/>
                  </a:lnTo>
                  <a:lnTo>
                    <a:pt x="690143" y="584301"/>
                  </a:lnTo>
                  <a:lnTo>
                    <a:pt x="692721" y="579704"/>
                  </a:lnTo>
                  <a:close/>
                </a:path>
                <a:path w="4742180" h="638810">
                  <a:moveTo>
                    <a:pt x="710793" y="590956"/>
                  </a:moveTo>
                  <a:lnTo>
                    <a:pt x="707593" y="589026"/>
                  </a:lnTo>
                  <a:lnTo>
                    <a:pt x="704418" y="587032"/>
                  </a:lnTo>
                  <a:lnTo>
                    <a:pt x="701446" y="591388"/>
                  </a:lnTo>
                  <a:lnTo>
                    <a:pt x="704837" y="593509"/>
                  </a:lnTo>
                  <a:lnTo>
                    <a:pt x="708266" y="595579"/>
                  </a:lnTo>
                  <a:lnTo>
                    <a:pt x="710793" y="590956"/>
                  </a:lnTo>
                  <a:close/>
                </a:path>
                <a:path w="4742180" h="638810">
                  <a:moveTo>
                    <a:pt x="729081" y="601916"/>
                  </a:moveTo>
                  <a:lnTo>
                    <a:pt x="725868" y="599986"/>
                  </a:lnTo>
                  <a:lnTo>
                    <a:pt x="722655" y="598055"/>
                  </a:lnTo>
                  <a:lnTo>
                    <a:pt x="719721" y="602437"/>
                  </a:lnTo>
                  <a:lnTo>
                    <a:pt x="726592" y="606552"/>
                  </a:lnTo>
                  <a:lnTo>
                    <a:pt x="729081" y="601916"/>
                  </a:lnTo>
                  <a:close/>
                </a:path>
                <a:path w="4742180" h="638810">
                  <a:moveTo>
                    <a:pt x="747344" y="612863"/>
                  </a:moveTo>
                  <a:lnTo>
                    <a:pt x="744131" y="610933"/>
                  </a:lnTo>
                  <a:lnTo>
                    <a:pt x="740918" y="609003"/>
                  </a:lnTo>
                  <a:lnTo>
                    <a:pt x="738035" y="613410"/>
                  </a:lnTo>
                  <a:lnTo>
                    <a:pt x="744893" y="617524"/>
                  </a:lnTo>
                  <a:lnTo>
                    <a:pt x="747344" y="612863"/>
                  </a:lnTo>
                  <a:close/>
                </a:path>
                <a:path w="4742180" h="638810">
                  <a:moveTo>
                    <a:pt x="765835" y="623443"/>
                  </a:moveTo>
                  <a:lnTo>
                    <a:pt x="762584" y="621576"/>
                  </a:lnTo>
                  <a:lnTo>
                    <a:pt x="759333" y="619721"/>
                  </a:lnTo>
                  <a:lnTo>
                    <a:pt x="756488" y="624154"/>
                  </a:lnTo>
                  <a:lnTo>
                    <a:pt x="763435" y="628129"/>
                  </a:lnTo>
                  <a:lnTo>
                    <a:pt x="765835" y="623443"/>
                  </a:lnTo>
                  <a:close/>
                </a:path>
                <a:path w="4742180" h="638810">
                  <a:moveTo>
                    <a:pt x="784326" y="634022"/>
                  </a:moveTo>
                  <a:lnTo>
                    <a:pt x="781075" y="632167"/>
                  </a:lnTo>
                  <a:lnTo>
                    <a:pt x="777824" y="630313"/>
                  </a:lnTo>
                  <a:lnTo>
                    <a:pt x="775017" y="634771"/>
                  </a:lnTo>
                  <a:lnTo>
                    <a:pt x="781964" y="638746"/>
                  </a:lnTo>
                  <a:lnTo>
                    <a:pt x="784326" y="634022"/>
                  </a:lnTo>
                  <a:close/>
                </a:path>
                <a:path w="4742180" h="638810">
                  <a:moveTo>
                    <a:pt x="4280357" y="187274"/>
                  </a:moveTo>
                  <a:lnTo>
                    <a:pt x="4276610" y="186956"/>
                  </a:lnTo>
                  <a:lnTo>
                    <a:pt x="4272864" y="186626"/>
                  </a:lnTo>
                  <a:lnTo>
                    <a:pt x="4272165" y="191858"/>
                  </a:lnTo>
                  <a:lnTo>
                    <a:pt x="4280141" y="192544"/>
                  </a:lnTo>
                  <a:lnTo>
                    <a:pt x="4280357" y="187274"/>
                  </a:lnTo>
                  <a:close/>
                </a:path>
                <a:path w="4742180" h="638810">
                  <a:moveTo>
                    <a:pt x="4301668" y="189217"/>
                  </a:moveTo>
                  <a:lnTo>
                    <a:pt x="4297921" y="188823"/>
                  </a:lnTo>
                  <a:lnTo>
                    <a:pt x="4294175" y="188468"/>
                  </a:lnTo>
                  <a:lnTo>
                    <a:pt x="4293438" y="193687"/>
                  </a:lnTo>
                  <a:lnTo>
                    <a:pt x="4297413" y="194056"/>
                  </a:lnTo>
                  <a:lnTo>
                    <a:pt x="4301388" y="194487"/>
                  </a:lnTo>
                  <a:lnTo>
                    <a:pt x="4301668" y="189217"/>
                  </a:lnTo>
                  <a:close/>
                </a:path>
                <a:path w="4742180" h="638810">
                  <a:moveTo>
                    <a:pt x="4322940" y="191465"/>
                  </a:moveTo>
                  <a:lnTo>
                    <a:pt x="4319194" y="191071"/>
                  </a:lnTo>
                  <a:lnTo>
                    <a:pt x="4315447" y="190677"/>
                  </a:lnTo>
                  <a:lnTo>
                    <a:pt x="4314660" y="195884"/>
                  </a:lnTo>
                  <a:lnTo>
                    <a:pt x="4322610" y="196723"/>
                  </a:lnTo>
                  <a:lnTo>
                    <a:pt x="4322940" y="191465"/>
                  </a:lnTo>
                  <a:close/>
                </a:path>
                <a:path w="4742180" h="638810">
                  <a:moveTo>
                    <a:pt x="4344200" y="193763"/>
                  </a:moveTo>
                  <a:lnTo>
                    <a:pt x="4340466" y="193319"/>
                  </a:lnTo>
                  <a:lnTo>
                    <a:pt x="4336720" y="192925"/>
                  </a:lnTo>
                  <a:lnTo>
                    <a:pt x="4335894" y="198132"/>
                  </a:lnTo>
                  <a:lnTo>
                    <a:pt x="4339869" y="198551"/>
                  </a:lnTo>
                  <a:lnTo>
                    <a:pt x="4343832" y="199021"/>
                  </a:lnTo>
                  <a:lnTo>
                    <a:pt x="4344200" y="193763"/>
                  </a:lnTo>
                  <a:close/>
                </a:path>
                <a:path w="4742180" h="638810">
                  <a:moveTo>
                    <a:pt x="4365422" y="196443"/>
                  </a:moveTo>
                  <a:lnTo>
                    <a:pt x="4361688" y="195973"/>
                  </a:lnTo>
                  <a:lnTo>
                    <a:pt x="4357954" y="195503"/>
                  </a:lnTo>
                  <a:lnTo>
                    <a:pt x="4357078" y="200698"/>
                  </a:lnTo>
                  <a:lnTo>
                    <a:pt x="4365002" y="201688"/>
                  </a:lnTo>
                  <a:lnTo>
                    <a:pt x="4365422" y="196443"/>
                  </a:lnTo>
                  <a:close/>
                </a:path>
                <a:path w="4742180" h="638810">
                  <a:moveTo>
                    <a:pt x="4386643" y="199097"/>
                  </a:moveTo>
                  <a:lnTo>
                    <a:pt x="4382909" y="198628"/>
                  </a:lnTo>
                  <a:lnTo>
                    <a:pt x="4379176" y="198158"/>
                  </a:lnTo>
                  <a:lnTo>
                    <a:pt x="4378249" y="203339"/>
                  </a:lnTo>
                  <a:lnTo>
                    <a:pt x="4386173" y="204343"/>
                  </a:lnTo>
                  <a:lnTo>
                    <a:pt x="4386643" y="199097"/>
                  </a:lnTo>
                  <a:close/>
                </a:path>
                <a:path w="4742180" h="638810">
                  <a:moveTo>
                    <a:pt x="4407814" y="202184"/>
                  </a:moveTo>
                  <a:lnTo>
                    <a:pt x="4404093" y="201637"/>
                  </a:lnTo>
                  <a:lnTo>
                    <a:pt x="4400372" y="201091"/>
                  </a:lnTo>
                  <a:lnTo>
                    <a:pt x="4399394" y="206273"/>
                  </a:lnTo>
                  <a:lnTo>
                    <a:pt x="4407306" y="207416"/>
                  </a:lnTo>
                  <a:lnTo>
                    <a:pt x="4407814" y="202184"/>
                  </a:lnTo>
                  <a:close/>
                </a:path>
                <a:path w="4742180" h="638810">
                  <a:moveTo>
                    <a:pt x="4428972" y="205257"/>
                  </a:moveTo>
                  <a:lnTo>
                    <a:pt x="4425251" y="204711"/>
                  </a:lnTo>
                  <a:lnTo>
                    <a:pt x="4421530" y="204165"/>
                  </a:lnTo>
                  <a:lnTo>
                    <a:pt x="4420501" y="209346"/>
                  </a:lnTo>
                  <a:lnTo>
                    <a:pt x="4428414" y="210489"/>
                  </a:lnTo>
                  <a:lnTo>
                    <a:pt x="4428972" y="205257"/>
                  </a:lnTo>
                  <a:close/>
                </a:path>
                <a:path w="4742180" h="638810">
                  <a:moveTo>
                    <a:pt x="4450092" y="208673"/>
                  </a:moveTo>
                  <a:lnTo>
                    <a:pt x="4446384" y="208064"/>
                  </a:lnTo>
                  <a:lnTo>
                    <a:pt x="4442676" y="207454"/>
                  </a:lnTo>
                  <a:lnTo>
                    <a:pt x="4441596" y="212610"/>
                  </a:lnTo>
                  <a:lnTo>
                    <a:pt x="4449496" y="213906"/>
                  </a:lnTo>
                  <a:lnTo>
                    <a:pt x="4450092" y="208673"/>
                  </a:lnTo>
                  <a:close/>
                </a:path>
                <a:path w="4742180" h="638810">
                  <a:moveTo>
                    <a:pt x="4471187" y="212153"/>
                  </a:moveTo>
                  <a:lnTo>
                    <a:pt x="4467479" y="211543"/>
                  </a:lnTo>
                  <a:lnTo>
                    <a:pt x="4463770" y="210934"/>
                  </a:lnTo>
                  <a:lnTo>
                    <a:pt x="4462653" y="216077"/>
                  </a:lnTo>
                  <a:lnTo>
                    <a:pt x="4470539" y="217385"/>
                  </a:lnTo>
                  <a:lnTo>
                    <a:pt x="4471187" y="212153"/>
                  </a:lnTo>
                  <a:close/>
                </a:path>
                <a:path w="4742180" h="638810">
                  <a:moveTo>
                    <a:pt x="4492244" y="215912"/>
                  </a:moveTo>
                  <a:lnTo>
                    <a:pt x="4488548" y="215226"/>
                  </a:lnTo>
                  <a:lnTo>
                    <a:pt x="4484840" y="214541"/>
                  </a:lnTo>
                  <a:lnTo>
                    <a:pt x="4483684" y="219684"/>
                  </a:lnTo>
                  <a:lnTo>
                    <a:pt x="4491545" y="221132"/>
                  </a:lnTo>
                  <a:lnTo>
                    <a:pt x="4492244" y="215912"/>
                  </a:lnTo>
                  <a:close/>
                </a:path>
                <a:path w="4742180" h="638810">
                  <a:moveTo>
                    <a:pt x="4513288" y="219798"/>
                  </a:moveTo>
                  <a:lnTo>
                    <a:pt x="4509592" y="219113"/>
                  </a:lnTo>
                  <a:lnTo>
                    <a:pt x="4505896" y="218427"/>
                  </a:lnTo>
                  <a:lnTo>
                    <a:pt x="4504690" y="223558"/>
                  </a:lnTo>
                  <a:lnTo>
                    <a:pt x="4512551" y="225005"/>
                  </a:lnTo>
                  <a:lnTo>
                    <a:pt x="4513288" y="219798"/>
                  </a:lnTo>
                  <a:close/>
                </a:path>
                <a:path w="4742180" h="638810">
                  <a:moveTo>
                    <a:pt x="4534281" y="223875"/>
                  </a:moveTo>
                  <a:lnTo>
                    <a:pt x="4530598" y="223126"/>
                  </a:lnTo>
                  <a:lnTo>
                    <a:pt x="4526915" y="222377"/>
                  </a:lnTo>
                  <a:lnTo>
                    <a:pt x="4525657" y="227495"/>
                  </a:lnTo>
                  <a:lnTo>
                    <a:pt x="4533493" y="229082"/>
                  </a:lnTo>
                  <a:lnTo>
                    <a:pt x="4534281" y="223875"/>
                  </a:lnTo>
                  <a:close/>
                </a:path>
                <a:path w="4742180" h="638810">
                  <a:moveTo>
                    <a:pt x="4555236" y="228155"/>
                  </a:moveTo>
                  <a:lnTo>
                    <a:pt x="4551553" y="227406"/>
                  </a:lnTo>
                  <a:lnTo>
                    <a:pt x="4547870" y="226656"/>
                  </a:lnTo>
                  <a:lnTo>
                    <a:pt x="4546574" y="231762"/>
                  </a:lnTo>
                  <a:lnTo>
                    <a:pt x="4554410" y="233362"/>
                  </a:lnTo>
                  <a:lnTo>
                    <a:pt x="4555236" y="228155"/>
                  </a:lnTo>
                  <a:close/>
                </a:path>
                <a:path w="4742180" h="638810">
                  <a:moveTo>
                    <a:pt x="4576165" y="232549"/>
                  </a:moveTo>
                  <a:lnTo>
                    <a:pt x="4572495" y="231724"/>
                  </a:lnTo>
                  <a:lnTo>
                    <a:pt x="4568825" y="230911"/>
                  </a:lnTo>
                  <a:lnTo>
                    <a:pt x="4567491" y="236004"/>
                  </a:lnTo>
                  <a:lnTo>
                    <a:pt x="4575289" y="237744"/>
                  </a:lnTo>
                  <a:lnTo>
                    <a:pt x="4576165" y="232549"/>
                  </a:lnTo>
                  <a:close/>
                </a:path>
                <a:path w="4742180" h="638810">
                  <a:moveTo>
                    <a:pt x="4597044" y="237223"/>
                  </a:moveTo>
                  <a:lnTo>
                    <a:pt x="4593374" y="236397"/>
                  </a:lnTo>
                  <a:lnTo>
                    <a:pt x="4589704" y="235572"/>
                  </a:lnTo>
                  <a:lnTo>
                    <a:pt x="4588319" y="240665"/>
                  </a:lnTo>
                  <a:lnTo>
                    <a:pt x="4596130" y="242404"/>
                  </a:lnTo>
                  <a:lnTo>
                    <a:pt x="4597044" y="237223"/>
                  </a:lnTo>
                  <a:close/>
                </a:path>
                <a:path w="4742180" h="638810">
                  <a:moveTo>
                    <a:pt x="4617910" y="241896"/>
                  </a:moveTo>
                  <a:lnTo>
                    <a:pt x="4614240" y="241071"/>
                  </a:lnTo>
                  <a:lnTo>
                    <a:pt x="4610570" y="240245"/>
                  </a:lnTo>
                  <a:lnTo>
                    <a:pt x="4609147" y="245325"/>
                  </a:lnTo>
                  <a:lnTo>
                    <a:pt x="4616945" y="247065"/>
                  </a:lnTo>
                  <a:lnTo>
                    <a:pt x="4617910" y="241896"/>
                  </a:lnTo>
                  <a:close/>
                </a:path>
                <a:path w="4742180" h="638810">
                  <a:moveTo>
                    <a:pt x="4638687" y="246964"/>
                  </a:moveTo>
                  <a:lnTo>
                    <a:pt x="4635030" y="246075"/>
                  </a:lnTo>
                  <a:lnTo>
                    <a:pt x="4631372" y="245186"/>
                  </a:lnTo>
                  <a:lnTo>
                    <a:pt x="4629912" y="250240"/>
                  </a:lnTo>
                  <a:lnTo>
                    <a:pt x="4637684" y="252133"/>
                  </a:lnTo>
                  <a:lnTo>
                    <a:pt x="4638687" y="246964"/>
                  </a:lnTo>
                  <a:close/>
                </a:path>
                <a:path w="4742180" h="638810">
                  <a:moveTo>
                    <a:pt x="4659477" y="252031"/>
                  </a:moveTo>
                  <a:lnTo>
                    <a:pt x="4655820" y="251142"/>
                  </a:lnTo>
                  <a:lnTo>
                    <a:pt x="4652162" y="250253"/>
                  </a:lnTo>
                  <a:lnTo>
                    <a:pt x="4650664" y="255295"/>
                  </a:lnTo>
                  <a:lnTo>
                    <a:pt x="4658423" y="257200"/>
                  </a:lnTo>
                  <a:lnTo>
                    <a:pt x="4659477" y="252031"/>
                  </a:lnTo>
                  <a:close/>
                </a:path>
                <a:path w="4742180" h="638810">
                  <a:moveTo>
                    <a:pt x="4680166" y="257365"/>
                  </a:moveTo>
                  <a:lnTo>
                    <a:pt x="4676533" y="256413"/>
                  </a:lnTo>
                  <a:lnTo>
                    <a:pt x="4672889" y="255447"/>
                  </a:lnTo>
                  <a:lnTo>
                    <a:pt x="4671352" y="260489"/>
                  </a:lnTo>
                  <a:lnTo>
                    <a:pt x="4679086" y="262521"/>
                  </a:lnTo>
                  <a:lnTo>
                    <a:pt x="4680166" y="257365"/>
                  </a:lnTo>
                  <a:close/>
                </a:path>
                <a:path w="4742180" h="638810">
                  <a:moveTo>
                    <a:pt x="4700854" y="262826"/>
                  </a:moveTo>
                  <a:lnTo>
                    <a:pt x="4697222" y="261874"/>
                  </a:lnTo>
                  <a:lnTo>
                    <a:pt x="4693577" y="260908"/>
                  </a:lnTo>
                  <a:lnTo>
                    <a:pt x="4692002" y="265938"/>
                  </a:lnTo>
                  <a:lnTo>
                    <a:pt x="4699736" y="267982"/>
                  </a:lnTo>
                  <a:lnTo>
                    <a:pt x="4700854" y="262826"/>
                  </a:lnTo>
                  <a:close/>
                </a:path>
                <a:path w="4742180" h="638810">
                  <a:moveTo>
                    <a:pt x="4721491" y="268427"/>
                  </a:moveTo>
                  <a:lnTo>
                    <a:pt x="4717872" y="267398"/>
                  </a:lnTo>
                  <a:lnTo>
                    <a:pt x="4714252" y="266369"/>
                  </a:lnTo>
                  <a:lnTo>
                    <a:pt x="4712627" y="271386"/>
                  </a:lnTo>
                  <a:lnTo>
                    <a:pt x="4720323" y="273558"/>
                  </a:lnTo>
                  <a:lnTo>
                    <a:pt x="4721491" y="268427"/>
                  </a:lnTo>
                  <a:close/>
                </a:path>
                <a:path w="4742180" h="638810">
                  <a:moveTo>
                    <a:pt x="4742065" y="274256"/>
                  </a:moveTo>
                  <a:lnTo>
                    <a:pt x="4738446" y="273227"/>
                  </a:lnTo>
                  <a:lnTo>
                    <a:pt x="4734826" y="272199"/>
                  </a:lnTo>
                  <a:lnTo>
                    <a:pt x="4733163" y="277202"/>
                  </a:lnTo>
                  <a:lnTo>
                    <a:pt x="4740859" y="279387"/>
                  </a:lnTo>
                  <a:lnTo>
                    <a:pt x="4742065" y="27425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 descr=""/>
            <p:cNvSpPr/>
            <p:nvPr/>
          </p:nvSpPr>
          <p:spPr>
            <a:xfrm>
              <a:off x="1581442" y="5957239"/>
              <a:ext cx="652145" cy="219075"/>
            </a:xfrm>
            <a:custGeom>
              <a:avLst/>
              <a:gdLst/>
              <a:ahLst/>
              <a:cxnLst/>
              <a:rect l="l" t="t" r="r" b="b"/>
              <a:pathLst>
                <a:path w="652144" h="219075">
                  <a:moveTo>
                    <a:pt x="9309" y="3708"/>
                  </a:moveTo>
                  <a:lnTo>
                    <a:pt x="6057" y="1854"/>
                  </a:lnTo>
                  <a:lnTo>
                    <a:pt x="2806" y="0"/>
                  </a:lnTo>
                  <a:lnTo>
                    <a:pt x="0" y="4457"/>
                  </a:lnTo>
                  <a:lnTo>
                    <a:pt x="6946" y="8432"/>
                  </a:lnTo>
                  <a:lnTo>
                    <a:pt x="9309" y="3708"/>
                  </a:lnTo>
                  <a:close/>
                </a:path>
                <a:path w="652144" h="219075">
                  <a:moveTo>
                    <a:pt x="27978" y="13944"/>
                  </a:moveTo>
                  <a:lnTo>
                    <a:pt x="24688" y="12153"/>
                  </a:lnTo>
                  <a:lnTo>
                    <a:pt x="21399" y="10363"/>
                  </a:lnTo>
                  <a:lnTo>
                    <a:pt x="18643" y="14846"/>
                  </a:lnTo>
                  <a:lnTo>
                    <a:pt x="25666" y="18681"/>
                  </a:lnTo>
                  <a:lnTo>
                    <a:pt x="27978" y="13944"/>
                  </a:lnTo>
                  <a:close/>
                </a:path>
                <a:path w="652144" h="219075">
                  <a:moveTo>
                    <a:pt x="46685" y="24142"/>
                  </a:moveTo>
                  <a:lnTo>
                    <a:pt x="43395" y="22352"/>
                  </a:lnTo>
                  <a:lnTo>
                    <a:pt x="40106" y="20561"/>
                  </a:lnTo>
                  <a:lnTo>
                    <a:pt x="37401" y="25069"/>
                  </a:lnTo>
                  <a:lnTo>
                    <a:pt x="44424" y="28905"/>
                  </a:lnTo>
                  <a:lnTo>
                    <a:pt x="46685" y="24142"/>
                  </a:lnTo>
                  <a:close/>
                </a:path>
                <a:path w="652144" h="219075">
                  <a:moveTo>
                    <a:pt x="65557" y="34010"/>
                  </a:moveTo>
                  <a:lnTo>
                    <a:pt x="62230" y="32283"/>
                  </a:lnTo>
                  <a:lnTo>
                    <a:pt x="58902" y="30568"/>
                  </a:lnTo>
                  <a:lnTo>
                    <a:pt x="56235" y="35102"/>
                  </a:lnTo>
                  <a:lnTo>
                    <a:pt x="63347" y="38785"/>
                  </a:lnTo>
                  <a:lnTo>
                    <a:pt x="65557" y="34010"/>
                  </a:lnTo>
                  <a:close/>
                </a:path>
                <a:path w="652144" h="219075">
                  <a:moveTo>
                    <a:pt x="84467" y="43802"/>
                  </a:moveTo>
                  <a:lnTo>
                    <a:pt x="81140" y="42075"/>
                  </a:lnTo>
                  <a:lnTo>
                    <a:pt x="77812" y="40360"/>
                  </a:lnTo>
                  <a:lnTo>
                    <a:pt x="75196" y="44919"/>
                  </a:lnTo>
                  <a:lnTo>
                    <a:pt x="82308" y="48602"/>
                  </a:lnTo>
                  <a:lnTo>
                    <a:pt x="84467" y="43802"/>
                  </a:lnTo>
                  <a:close/>
                </a:path>
                <a:path w="652144" h="219075">
                  <a:moveTo>
                    <a:pt x="103543" y="53263"/>
                  </a:moveTo>
                  <a:lnTo>
                    <a:pt x="100177" y="51612"/>
                  </a:lnTo>
                  <a:lnTo>
                    <a:pt x="96812" y="49961"/>
                  </a:lnTo>
                  <a:lnTo>
                    <a:pt x="94246" y="54571"/>
                  </a:lnTo>
                  <a:lnTo>
                    <a:pt x="101434" y="58089"/>
                  </a:lnTo>
                  <a:lnTo>
                    <a:pt x="103543" y="53263"/>
                  </a:lnTo>
                  <a:close/>
                </a:path>
                <a:path w="652144" h="219075">
                  <a:moveTo>
                    <a:pt x="122669" y="62649"/>
                  </a:moveTo>
                  <a:lnTo>
                    <a:pt x="119303" y="60998"/>
                  </a:lnTo>
                  <a:lnTo>
                    <a:pt x="115938" y="59347"/>
                  </a:lnTo>
                  <a:lnTo>
                    <a:pt x="113423" y="63969"/>
                  </a:lnTo>
                  <a:lnTo>
                    <a:pt x="120611" y="67500"/>
                  </a:lnTo>
                  <a:lnTo>
                    <a:pt x="122669" y="62649"/>
                  </a:lnTo>
                  <a:close/>
                </a:path>
                <a:path w="652144" h="219075">
                  <a:moveTo>
                    <a:pt x="141947" y="71691"/>
                  </a:moveTo>
                  <a:lnTo>
                    <a:pt x="138557" y="70116"/>
                  </a:lnTo>
                  <a:lnTo>
                    <a:pt x="135166" y="68541"/>
                  </a:lnTo>
                  <a:lnTo>
                    <a:pt x="132689" y="73202"/>
                  </a:lnTo>
                  <a:lnTo>
                    <a:pt x="139954" y="76568"/>
                  </a:lnTo>
                  <a:lnTo>
                    <a:pt x="141947" y="71691"/>
                  </a:lnTo>
                  <a:close/>
                </a:path>
                <a:path w="652144" h="219075">
                  <a:moveTo>
                    <a:pt x="161264" y="80632"/>
                  </a:moveTo>
                  <a:lnTo>
                    <a:pt x="157873" y="79057"/>
                  </a:lnTo>
                  <a:lnTo>
                    <a:pt x="154482" y="77482"/>
                  </a:lnTo>
                  <a:lnTo>
                    <a:pt x="152057" y="82169"/>
                  </a:lnTo>
                  <a:lnTo>
                    <a:pt x="159334" y="85534"/>
                  </a:lnTo>
                  <a:lnTo>
                    <a:pt x="161264" y="80632"/>
                  </a:lnTo>
                  <a:close/>
                </a:path>
                <a:path w="652144" h="219075">
                  <a:moveTo>
                    <a:pt x="180759" y="89217"/>
                  </a:moveTo>
                  <a:lnTo>
                    <a:pt x="177330" y="87718"/>
                  </a:lnTo>
                  <a:lnTo>
                    <a:pt x="173901" y="86220"/>
                  </a:lnTo>
                  <a:lnTo>
                    <a:pt x="171538" y="90932"/>
                  </a:lnTo>
                  <a:lnTo>
                    <a:pt x="178879" y="94132"/>
                  </a:lnTo>
                  <a:lnTo>
                    <a:pt x="180759" y="89217"/>
                  </a:lnTo>
                  <a:close/>
                </a:path>
                <a:path w="652144" h="219075">
                  <a:moveTo>
                    <a:pt x="200279" y="97726"/>
                  </a:moveTo>
                  <a:lnTo>
                    <a:pt x="196850" y="96227"/>
                  </a:lnTo>
                  <a:lnTo>
                    <a:pt x="193421" y="94729"/>
                  </a:lnTo>
                  <a:lnTo>
                    <a:pt x="191122" y="99466"/>
                  </a:lnTo>
                  <a:lnTo>
                    <a:pt x="198462" y="102666"/>
                  </a:lnTo>
                  <a:lnTo>
                    <a:pt x="200279" y="97726"/>
                  </a:lnTo>
                  <a:close/>
                </a:path>
                <a:path w="652144" h="219075">
                  <a:moveTo>
                    <a:pt x="219976" y="105816"/>
                  </a:moveTo>
                  <a:lnTo>
                    <a:pt x="216509" y="104406"/>
                  </a:lnTo>
                  <a:lnTo>
                    <a:pt x="213042" y="102997"/>
                  </a:lnTo>
                  <a:lnTo>
                    <a:pt x="210794" y="107759"/>
                  </a:lnTo>
                  <a:lnTo>
                    <a:pt x="218211" y="110782"/>
                  </a:lnTo>
                  <a:lnTo>
                    <a:pt x="219976" y="105816"/>
                  </a:lnTo>
                  <a:close/>
                </a:path>
                <a:path w="652144" h="219075">
                  <a:moveTo>
                    <a:pt x="239687" y="113868"/>
                  </a:moveTo>
                  <a:lnTo>
                    <a:pt x="236220" y="112458"/>
                  </a:lnTo>
                  <a:lnTo>
                    <a:pt x="232752" y="111048"/>
                  </a:lnTo>
                  <a:lnTo>
                    <a:pt x="230568" y="115836"/>
                  </a:lnTo>
                  <a:lnTo>
                    <a:pt x="237985" y="118859"/>
                  </a:lnTo>
                  <a:lnTo>
                    <a:pt x="239687" y="113868"/>
                  </a:lnTo>
                  <a:close/>
                </a:path>
                <a:path w="652144" h="219075">
                  <a:moveTo>
                    <a:pt x="259575" y="121450"/>
                  </a:moveTo>
                  <a:lnTo>
                    <a:pt x="256082" y="120116"/>
                  </a:lnTo>
                  <a:lnTo>
                    <a:pt x="252590" y="118783"/>
                  </a:lnTo>
                  <a:lnTo>
                    <a:pt x="250456" y="123609"/>
                  </a:lnTo>
                  <a:lnTo>
                    <a:pt x="257937" y="126453"/>
                  </a:lnTo>
                  <a:lnTo>
                    <a:pt x="259575" y="121450"/>
                  </a:lnTo>
                  <a:close/>
                </a:path>
                <a:path w="652144" h="219075">
                  <a:moveTo>
                    <a:pt x="279501" y="128981"/>
                  </a:moveTo>
                  <a:lnTo>
                    <a:pt x="275983" y="127711"/>
                  </a:lnTo>
                  <a:lnTo>
                    <a:pt x="272491" y="126377"/>
                  </a:lnTo>
                  <a:lnTo>
                    <a:pt x="270421" y="131216"/>
                  </a:lnTo>
                  <a:lnTo>
                    <a:pt x="274167" y="132651"/>
                  </a:lnTo>
                  <a:lnTo>
                    <a:pt x="277939" y="133997"/>
                  </a:lnTo>
                  <a:lnTo>
                    <a:pt x="279501" y="128981"/>
                  </a:lnTo>
                  <a:close/>
                </a:path>
                <a:path w="652144" h="219075">
                  <a:moveTo>
                    <a:pt x="299580" y="136067"/>
                  </a:moveTo>
                  <a:lnTo>
                    <a:pt x="296049" y="134823"/>
                  </a:lnTo>
                  <a:lnTo>
                    <a:pt x="292519" y="133578"/>
                  </a:lnTo>
                  <a:lnTo>
                    <a:pt x="290525" y="138442"/>
                  </a:lnTo>
                  <a:lnTo>
                    <a:pt x="298069" y="141122"/>
                  </a:lnTo>
                  <a:lnTo>
                    <a:pt x="299580" y="136067"/>
                  </a:lnTo>
                  <a:close/>
                </a:path>
                <a:path w="652144" h="219075">
                  <a:moveTo>
                    <a:pt x="319697" y="143027"/>
                  </a:moveTo>
                  <a:lnTo>
                    <a:pt x="316141" y="141859"/>
                  </a:lnTo>
                  <a:lnTo>
                    <a:pt x="312585" y="140690"/>
                  </a:lnTo>
                  <a:lnTo>
                    <a:pt x="310642" y="145592"/>
                  </a:lnTo>
                  <a:lnTo>
                    <a:pt x="318262" y="148094"/>
                  </a:lnTo>
                  <a:lnTo>
                    <a:pt x="319697" y="143027"/>
                  </a:lnTo>
                  <a:close/>
                </a:path>
                <a:path w="652144" h="219075">
                  <a:moveTo>
                    <a:pt x="339928" y="149656"/>
                  </a:moveTo>
                  <a:lnTo>
                    <a:pt x="336372" y="148488"/>
                  </a:lnTo>
                  <a:lnTo>
                    <a:pt x="332816" y="147320"/>
                  </a:lnTo>
                  <a:lnTo>
                    <a:pt x="330949" y="152247"/>
                  </a:lnTo>
                  <a:lnTo>
                    <a:pt x="338556" y="154736"/>
                  </a:lnTo>
                  <a:lnTo>
                    <a:pt x="339928" y="149656"/>
                  </a:lnTo>
                  <a:close/>
                </a:path>
                <a:path w="652144" h="219075">
                  <a:moveTo>
                    <a:pt x="360248" y="156006"/>
                  </a:moveTo>
                  <a:lnTo>
                    <a:pt x="356666" y="154927"/>
                  </a:lnTo>
                  <a:lnTo>
                    <a:pt x="353085" y="153847"/>
                  </a:lnTo>
                  <a:lnTo>
                    <a:pt x="351282" y="158800"/>
                  </a:lnTo>
                  <a:lnTo>
                    <a:pt x="358952" y="161112"/>
                  </a:lnTo>
                  <a:lnTo>
                    <a:pt x="360248" y="156006"/>
                  </a:lnTo>
                  <a:close/>
                </a:path>
                <a:path w="652144" h="219075">
                  <a:moveTo>
                    <a:pt x="380631" y="162140"/>
                  </a:moveTo>
                  <a:lnTo>
                    <a:pt x="377050" y="161061"/>
                  </a:lnTo>
                  <a:lnTo>
                    <a:pt x="373468" y="159981"/>
                  </a:lnTo>
                  <a:lnTo>
                    <a:pt x="371729" y="164960"/>
                  </a:lnTo>
                  <a:lnTo>
                    <a:pt x="379399" y="167259"/>
                  </a:lnTo>
                  <a:lnTo>
                    <a:pt x="380631" y="162140"/>
                  </a:lnTo>
                  <a:close/>
                </a:path>
                <a:path w="652144" h="219075">
                  <a:moveTo>
                    <a:pt x="401142" y="167881"/>
                  </a:moveTo>
                  <a:lnTo>
                    <a:pt x="397535" y="166890"/>
                  </a:lnTo>
                  <a:lnTo>
                    <a:pt x="393928" y="165900"/>
                  </a:lnTo>
                  <a:lnTo>
                    <a:pt x="392264" y="170903"/>
                  </a:lnTo>
                  <a:lnTo>
                    <a:pt x="399986" y="173012"/>
                  </a:lnTo>
                  <a:lnTo>
                    <a:pt x="401142" y="167881"/>
                  </a:lnTo>
                  <a:close/>
                </a:path>
                <a:path w="652144" h="219075">
                  <a:moveTo>
                    <a:pt x="421665" y="173507"/>
                  </a:moveTo>
                  <a:lnTo>
                    <a:pt x="418058" y="172516"/>
                  </a:lnTo>
                  <a:lnTo>
                    <a:pt x="414451" y="171526"/>
                  </a:lnTo>
                  <a:lnTo>
                    <a:pt x="412851" y="176542"/>
                  </a:lnTo>
                  <a:lnTo>
                    <a:pt x="420585" y="178663"/>
                  </a:lnTo>
                  <a:lnTo>
                    <a:pt x="421665" y="173507"/>
                  </a:lnTo>
                  <a:close/>
                </a:path>
                <a:path w="652144" h="219075">
                  <a:moveTo>
                    <a:pt x="442341" y="178600"/>
                  </a:moveTo>
                  <a:lnTo>
                    <a:pt x="438708" y="177698"/>
                  </a:lnTo>
                  <a:lnTo>
                    <a:pt x="435076" y="176796"/>
                  </a:lnTo>
                  <a:lnTo>
                    <a:pt x="433552" y="181838"/>
                  </a:lnTo>
                  <a:lnTo>
                    <a:pt x="441337" y="183769"/>
                  </a:lnTo>
                  <a:lnTo>
                    <a:pt x="442341" y="178600"/>
                  </a:lnTo>
                  <a:close/>
                </a:path>
                <a:path w="652144" h="219075">
                  <a:moveTo>
                    <a:pt x="463042" y="183565"/>
                  </a:moveTo>
                  <a:lnTo>
                    <a:pt x="459384" y="182753"/>
                  </a:lnTo>
                  <a:lnTo>
                    <a:pt x="455726" y="181940"/>
                  </a:lnTo>
                  <a:lnTo>
                    <a:pt x="454279" y="187007"/>
                  </a:lnTo>
                  <a:lnTo>
                    <a:pt x="462102" y="188747"/>
                  </a:lnTo>
                  <a:lnTo>
                    <a:pt x="463042" y="183565"/>
                  </a:lnTo>
                  <a:close/>
                </a:path>
                <a:path w="652144" h="219075">
                  <a:moveTo>
                    <a:pt x="483831" y="188163"/>
                  </a:moveTo>
                  <a:lnTo>
                    <a:pt x="480174" y="187350"/>
                  </a:lnTo>
                  <a:lnTo>
                    <a:pt x="476516" y="186537"/>
                  </a:lnTo>
                  <a:lnTo>
                    <a:pt x="475145" y="191630"/>
                  </a:lnTo>
                  <a:lnTo>
                    <a:pt x="482968" y="193357"/>
                  </a:lnTo>
                  <a:lnTo>
                    <a:pt x="483831" y="188163"/>
                  </a:lnTo>
                  <a:close/>
                </a:path>
                <a:path w="652144" h="219075">
                  <a:moveTo>
                    <a:pt x="504672" y="192430"/>
                  </a:moveTo>
                  <a:lnTo>
                    <a:pt x="501002" y="191719"/>
                  </a:lnTo>
                  <a:lnTo>
                    <a:pt x="497332" y="191008"/>
                  </a:lnTo>
                  <a:lnTo>
                    <a:pt x="496036" y="196113"/>
                  </a:lnTo>
                  <a:lnTo>
                    <a:pt x="503897" y="197650"/>
                  </a:lnTo>
                  <a:lnTo>
                    <a:pt x="504672" y="192430"/>
                  </a:lnTo>
                  <a:close/>
                </a:path>
                <a:path w="652144" h="219075">
                  <a:moveTo>
                    <a:pt x="525564" y="196507"/>
                  </a:moveTo>
                  <a:lnTo>
                    <a:pt x="521893" y="195795"/>
                  </a:lnTo>
                  <a:lnTo>
                    <a:pt x="518223" y="195084"/>
                  </a:lnTo>
                  <a:lnTo>
                    <a:pt x="517004" y="200202"/>
                  </a:lnTo>
                  <a:lnTo>
                    <a:pt x="524865" y="201739"/>
                  </a:lnTo>
                  <a:lnTo>
                    <a:pt x="525564" y="196507"/>
                  </a:lnTo>
                  <a:close/>
                </a:path>
                <a:path w="652144" h="219075">
                  <a:moveTo>
                    <a:pt x="546544" y="200101"/>
                  </a:moveTo>
                  <a:lnTo>
                    <a:pt x="542861" y="199478"/>
                  </a:lnTo>
                  <a:lnTo>
                    <a:pt x="539178" y="198856"/>
                  </a:lnTo>
                  <a:lnTo>
                    <a:pt x="538022" y="204000"/>
                  </a:lnTo>
                  <a:lnTo>
                    <a:pt x="545922" y="205333"/>
                  </a:lnTo>
                  <a:lnTo>
                    <a:pt x="546544" y="200101"/>
                  </a:lnTo>
                  <a:close/>
                </a:path>
                <a:path w="652144" h="219075">
                  <a:moveTo>
                    <a:pt x="567563" y="203517"/>
                  </a:moveTo>
                  <a:lnTo>
                    <a:pt x="563854" y="202984"/>
                  </a:lnTo>
                  <a:lnTo>
                    <a:pt x="560158" y="202425"/>
                  </a:lnTo>
                  <a:lnTo>
                    <a:pt x="559092" y="207581"/>
                  </a:lnTo>
                  <a:lnTo>
                    <a:pt x="563041" y="208178"/>
                  </a:lnTo>
                  <a:lnTo>
                    <a:pt x="567016" y="208749"/>
                  </a:lnTo>
                  <a:lnTo>
                    <a:pt x="567563" y="203517"/>
                  </a:lnTo>
                  <a:close/>
                </a:path>
                <a:path w="652144" h="219075">
                  <a:moveTo>
                    <a:pt x="588632" y="206540"/>
                  </a:moveTo>
                  <a:lnTo>
                    <a:pt x="584923" y="206006"/>
                  </a:lnTo>
                  <a:lnTo>
                    <a:pt x="581215" y="205473"/>
                  </a:lnTo>
                  <a:lnTo>
                    <a:pt x="580224" y="210654"/>
                  </a:lnTo>
                  <a:lnTo>
                    <a:pt x="588162" y="211785"/>
                  </a:lnTo>
                  <a:lnTo>
                    <a:pt x="588632" y="206540"/>
                  </a:lnTo>
                  <a:close/>
                </a:path>
                <a:path w="652144" h="219075">
                  <a:moveTo>
                    <a:pt x="609752" y="209257"/>
                  </a:moveTo>
                  <a:lnTo>
                    <a:pt x="606031" y="208813"/>
                  </a:lnTo>
                  <a:lnTo>
                    <a:pt x="602310" y="208368"/>
                  </a:lnTo>
                  <a:lnTo>
                    <a:pt x="601408" y="213563"/>
                  </a:lnTo>
                  <a:lnTo>
                    <a:pt x="609358" y="214503"/>
                  </a:lnTo>
                  <a:lnTo>
                    <a:pt x="609752" y="209257"/>
                  </a:lnTo>
                  <a:close/>
                </a:path>
                <a:path w="652144" h="219075">
                  <a:moveTo>
                    <a:pt x="630885" y="211747"/>
                  </a:moveTo>
                  <a:lnTo>
                    <a:pt x="627164" y="211302"/>
                  </a:lnTo>
                  <a:lnTo>
                    <a:pt x="623443" y="210858"/>
                  </a:lnTo>
                  <a:lnTo>
                    <a:pt x="622617" y="216065"/>
                  </a:lnTo>
                  <a:lnTo>
                    <a:pt x="630567" y="217004"/>
                  </a:lnTo>
                  <a:lnTo>
                    <a:pt x="630885" y="211747"/>
                  </a:lnTo>
                  <a:close/>
                </a:path>
                <a:path w="652144" h="219075">
                  <a:moveTo>
                    <a:pt x="652068" y="213728"/>
                  </a:moveTo>
                  <a:lnTo>
                    <a:pt x="648347" y="213385"/>
                  </a:lnTo>
                  <a:lnTo>
                    <a:pt x="644626" y="213042"/>
                  </a:lnTo>
                  <a:lnTo>
                    <a:pt x="643864" y="218249"/>
                  </a:lnTo>
                  <a:lnTo>
                    <a:pt x="651852" y="218998"/>
                  </a:lnTo>
                  <a:lnTo>
                    <a:pt x="652068" y="2137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 descr=""/>
            <p:cNvSpPr/>
            <p:nvPr/>
          </p:nvSpPr>
          <p:spPr>
            <a:xfrm>
              <a:off x="2246593" y="6177113"/>
              <a:ext cx="200660" cy="0"/>
            </a:xfrm>
            <a:custGeom>
              <a:avLst/>
              <a:gdLst/>
              <a:ahLst/>
              <a:cxnLst/>
              <a:rect l="l" t="t" r="r" b="b"/>
              <a:pathLst>
                <a:path w="200660" h="0">
                  <a:moveTo>
                    <a:pt x="0" y="0"/>
                  </a:moveTo>
                  <a:lnTo>
                    <a:pt x="200127" y="0"/>
                  </a:lnTo>
                </a:path>
              </a:pathLst>
            </a:custGeom>
            <a:ln w="974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 descr=""/>
            <p:cNvSpPr/>
            <p:nvPr/>
          </p:nvSpPr>
          <p:spPr>
            <a:xfrm>
              <a:off x="2459926" y="5698261"/>
              <a:ext cx="1417955" cy="480695"/>
            </a:xfrm>
            <a:custGeom>
              <a:avLst/>
              <a:gdLst/>
              <a:ahLst/>
              <a:cxnLst/>
              <a:rect l="l" t="t" r="r" b="b"/>
              <a:pathLst>
                <a:path w="1417954" h="480695">
                  <a:moveTo>
                    <a:pt x="8089" y="479780"/>
                  </a:moveTo>
                  <a:lnTo>
                    <a:pt x="7467" y="474548"/>
                  </a:lnTo>
                  <a:lnTo>
                    <a:pt x="3733" y="474814"/>
                  </a:lnTo>
                  <a:lnTo>
                    <a:pt x="0" y="475081"/>
                  </a:lnTo>
                  <a:lnTo>
                    <a:pt x="101" y="480352"/>
                  </a:lnTo>
                  <a:lnTo>
                    <a:pt x="8089" y="479780"/>
                  </a:lnTo>
                  <a:close/>
                </a:path>
                <a:path w="1417954" h="480695">
                  <a:moveTo>
                    <a:pt x="29400" y="478116"/>
                  </a:moveTo>
                  <a:lnTo>
                    <a:pt x="28689" y="472897"/>
                  </a:lnTo>
                  <a:lnTo>
                    <a:pt x="24968" y="473240"/>
                  </a:lnTo>
                  <a:lnTo>
                    <a:pt x="21247" y="473583"/>
                  </a:lnTo>
                  <a:lnTo>
                    <a:pt x="21424" y="478853"/>
                  </a:lnTo>
                  <a:lnTo>
                    <a:pt x="29400" y="478116"/>
                  </a:lnTo>
                  <a:close/>
                </a:path>
                <a:path w="1417954" h="480695">
                  <a:moveTo>
                    <a:pt x="50660" y="476135"/>
                  </a:moveTo>
                  <a:lnTo>
                    <a:pt x="49885" y="470928"/>
                  </a:lnTo>
                  <a:lnTo>
                    <a:pt x="46164" y="471271"/>
                  </a:lnTo>
                  <a:lnTo>
                    <a:pt x="42443" y="471614"/>
                  </a:lnTo>
                  <a:lnTo>
                    <a:pt x="42684" y="476872"/>
                  </a:lnTo>
                  <a:lnTo>
                    <a:pt x="50660" y="476135"/>
                  </a:lnTo>
                  <a:close/>
                </a:path>
                <a:path w="1417954" h="480695">
                  <a:moveTo>
                    <a:pt x="71894" y="473824"/>
                  </a:moveTo>
                  <a:lnTo>
                    <a:pt x="71056" y="468630"/>
                  </a:lnTo>
                  <a:lnTo>
                    <a:pt x="67335" y="469049"/>
                  </a:lnTo>
                  <a:lnTo>
                    <a:pt x="63614" y="469468"/>
                  </a:lnTo>
                  <a:lnTo>
                    <a:pt x="63944" y="474738"/>
                  </a:lnTo>
                  <a:lnTo>
                    <a:pt x="71894" y="473824"/>
                  </a:lnTo>
                  <a:close/>
                </a:path>
                <a:path w="1417954" h="480695">
                  <a:moveTo>
                    <a:pt x="93116" y="471297"/>
                  </a:moveTo>
                  <a:lnTo>
                    <a:pt x="92202" y="466115"/>
                  </a:lnTo>
                  <a:lnTo>
                    <a:pt x="88493" y="466610"/>
                  </a:lnTo>
                  <a:lnTo>
                    <a:pt x="84772" y="467067"/>
                  </a:lnTo>
                  <a:lnTo>
                    <a:pt x="85166" y="472313"/>
                  </a:lnTo>
                  <a:lnTo>
                    <a:pt x="89141" y="471830"/>
                  </a:lnTo>
                  <a:lnTo>
                    <a:pt x="93116" y="471297"/>
                  </a:lnTo>
                  <a:close/>
                </a:path>
                <a:path w="1417954" h="480695">
                  <a:moveTo>
                    <a:pt x="114287" y="468452"/>
                  </a:moveTo>
                  <a:lnTo>
                    <a:pt x="113309" y="463283"/>
                  </a:lnTo>
                  <a:lnTo>
                    <a:pt x="109601" y="463778"/>
                  </a:lnTo>
                  <a:lnTo>
                    <a:pt x="105892" y="464273"/>
                  </a:lnTo>
                  <a:lnTo>
                    <a:pt x="106349" y="469531"/>
                  </a:lnTo>
                  <a:lnTo>
                    <a:pt x="114287" y="468452"/>
                  </a:lnTo>
                  <a:close/>
                </a:path>
                <a:path w="1417954" h="480695">
                  <a:moveTo>
                    <a:pt x="135420" y="465328"/>
                  </a:moveTo>
                  <a:lnTo>
                    <a:pt x="134366" y="460159"/>
                  </a:lnTo>
                  <a:lnTo>
                    <a:pt x="130670" y="460730"/>
                  </a:lnTo>
                  <a:lnTo>
                    <a:pt x="126974" y="461302"/>
                  </a:lnTo>
                  <a:lnTo>
                    <a:pt x="127495" y="466547"/>
                  </a:lnTo>
                  <a:lnTo>
                    <a:pt x="135420" y="465328"/>
                  </a:lnTo>
                  <a:close/>
                </a:path>
                <a:path w="1417954" h="480695">
                  <a:moveTo>
                    <a:pt x="156514" y="462013"/>
                  </a:moveTo>
                  <a:lnTo>
                    <a:pt x="155409" y="456869"/>
                  </a:lnTo>
                  <a:lnTo>
                    <a:pt x="151714" y="457479"/>
                  </a:lnTo>
                  <a:lnTo>
                    <a:pt x="148018" y="458050"/>
                  </a:lnTo>
                  <a:lnTo>
                    <a:pt x="148602" y="463283"/>
                  </a:lnTo>
                  <a:lnTo>
                    <a:pt x="152565" y="462673"/>
                  </a:lnTo>
                  <a:lnTo>
                    <a:pt x="156514" y="462013"/>
                  </a:lnTo>
                  <a:close/>
                </a:path>
                <a:path w="1417954" h="480695">
                  <a:moveTo>
                    <a:pt x="177558" y="458343"/>
                  </a:moveTo>
                  <a:lnTo>
                    <a:pt x="176377" y="453199"/>
                  </a:lnTo>
                  <a:lnTo>
                    <a:pt x="172694" y="453847"/>
                  </a:lnTo>
                  <a:lnTo>
                    <a:pt x="169011" y="454494"/>
                  </a:lnTo>
                  <a:lnTo>
                    <a:pt x="169659" y="459714"/>
                  </a:lnTo>
                  <a:lnTo>
                    <a:pt x="177558" y="458343"/>
                  </a:lnTo>
                  <a:close/>
                </a:path>
                <a:path w="1417954" h="480695">
                  <a:moveTo>
                    <a:pt x="198551" y="454456"/>
                  </a:moveTo>
                  <a:lnTo>
                    <a:pt x="197319" y="449326"/>
                  </a:lnTo>
                  <a:lnTo>
                    <a:pt x="193649" y="450037"/>
                  </a:lnTo>
                  <a:lnTo>
                    <a:pt x="189979" y="450748"/>
                  </a:lnTo>
                  <a:lnTo>
                    <a:pt x="190690" y="455968"/>
                  </a:lnTo>
                  <a:lnTo>
                    <a:pt x="198551" y="454456"/>
                  </a:lnTo>
                  <a:close/>
                </a:path>
                <a:path w="1417954" h="480695">
                  <a:moveTo>
                    <a:pt x="219519" y="450418"/>
                  </a:moveTo>
                  <a:lnTo>
                    <a:pt x="218224" y="445300"/>
                  </a:lnTo>
                  <a:lnTo>
                    <a:pt x="214553" y="446011"/>
                  </a:lnTo>
                  <a:lnTo>
                    <a:pt x="210883" y="446722"/>
                  </a:lnTo>
                  <a:lnTo>
                    <a:pt x="211658" y="451929"/>
                  </a:lnTo>
                  <a:lnTo>
                    <a:pt x="219519" y="450418"/>
                  </a:lnTo>
                  <a:close/>
                </a:path>
                <a:path w="1417954" h="480695">
                  <a:moveTo>
                    <a:pt x="240411" y="445973"/>
                  </a:moveTo>
                  <a:lnTo>
                    <a:pt x="239064" y="440880"/>
                  </a:lnTo>
                  <a:lnTo>
                    <a:pt x="235407" y="441655"/>
                  </a:lnTo>
                  <a:lnTo>
                    <a:pt x="231749" y="442429"/>
                  </a:lnTo>
                  <a:lnTo>
                    <a:pt x="232575" y="447636"/>
                  </a:lnTo>
                  <a:lnTo>
                    <a:pt x="240411" y="445973"/>
                  </a:lnTo>
                  <a:close/>
                </a:path>
                <a:path w="1417954" h="480695">
                  <a:moveTo>
                    <a:pt x="261277" y="441388"/>
                  </a:moveTo>
                  <a:lnTo>
                    <a:pt x="259867" y="436308"/>
                  </a:lnTo>
                  <a:lnTo>
                    <a:pt x="256222" y="437146"/>
                  </a:lnTo>
                  <a:lnTo>
                    <a:pt x="252577" y="437984"/>
                  </a:lnTo>
                  <a:lnTo>
                    <a:pt x="253466" y="443179"/>
                  </a:lnTo>
                  <a:lnTo>
                    <a:pt x="261277" y="441388"/>
                  </a:lnTo>
                  <a:close/>
                </a:path>
                <a:path w="1417954" h="480695">
                  <a:moveTo>
                    <a:pt x="282079" y="436626"/>
                  </a:moveTo>
                  <a:lnTo>
                    <a:pt x="280619" y="431558"/>
                  </a:lnTo>
                  <a:lnTo>
                    <a:pt x="276974" y="432396"/>
                  </a:lnTo>
                  <a:lnTo>
                    <a:pt x="273329" y="433235"/>
                  </a:lnTo>
                  <a:lnTo>
                    <a:pt x="274269" y="438416"/>
                  </a:lnTo>
                  <a:lnTo>
                    <a:pt x="282079" y="436626"/>
                  </a:lnTo>
                  <a:close/>
                </a:path>
                <a:path w="1417954" h="480695">
                  <a:moveTo>
                    <a:pt x="302831" y="431546"/>
                  </a:moveTo>
                  <a:lnTo>
                    <a:pt x="301320" y="426504"/>
                  </a:lnTo>
                  <a:lnTo>
                    <a:pt x="297688" y="427393"/>
                  </a:lnTo>
                  <a:lnTo>
                    <a:pt x="294055" y="428282"/>
                  </a:lnTo>
                  <a:lnTo>
                    <a:pt x="295059" y="433463"/>
                  </a:lnTo>
                  <a:lnTo>
                    <a:pt x="302831" y="431546"/>
                  </a:lnTo>
                  <a:close/>
                </a:path>
                <a:path w="1417954" h="480695">
                  <a:moveTo>
                    <a:pt x="323532" y="426339"/>
                  </a:moveTo>
                  <a:lnTo>
                    <a:pt x="321970" y="421297"/>
                  </a:lnTo>
                  <a:lnTo>
                    <a:pt x="318350" y="422249"/>
                  </a:lnTo>
                  <a:lnTo>
                    <a:pt x="314731" y="423202"/>
                  </a:lnTo>
                  <a:lnTo>
                    <a:pt x="315785" y="428358"/>
                  </a:lnTo>
                  <a:lnTo>
                    <a:pt x="323532" y="426339"/>
                  </a:lnTo>
                  <a:close/>
                </a:path>
                <a:path w="1417954" h="480695">
                  <a:moveTo>
                    <a:pt x="344170" y="420928"/>
                  </a:moveTo>
                  <a:lnTo>
                    <a:pt x="342569" y="415899"/>
                  </a:lnTo>
                  <a:lnTo>
                    <a:pt x="338950" y="416852"/>
                  </a:lnTo>
                  <a:lnTo>
                    <a:pt x="335330" y="417804"/>
                  </a:lnTo>
                  <a:lnTo>
                    <a:pt x="336435" y="422948"/>
                  </a:lnTo>
                  <a:lnTo>
                    <a:pt x="344170" y="420928"/>
                  </a:lnTo>
                  <a:close/>
                </a:path>
                <a:path w="1417954" h="480695">
                  <a:moveTo>
                    <a:pt x="364769" y="415251"/>
                  </a:moveTo>
                  <a:lnTo>
                    <a:pt x="363118" y="410248"/>
                  </a:lnTo>
                  <a:lnTo>
                    <a:pt x="359511" y="411251"/>
                  </a:lnTo>
                  <a:lnTo>
                    <a:pt x="355904" y="412254"/>
                  </a:lnTo>
                  <a:lnTo>
                    <a:pt x="357060" y="417398"/>
                  </a:lnTo>
                  <a:lnTo>
                    <a:pt x="364769" y="415251"/>
                  </a:lnTo>
                  <a:close/>
                </a:path>
                <a:path w="1417954" h="480695">
                  <a:moveTo>
                    <a:pt x="385305" y="409473"/>
                  </a:moveTo>
                  <a:lnTo>
                    <a:pt x="383616" y="404482"/>
                  </a:lnTo>
                  <a:lnTo>
                    <a:pt x="380022" y="405536"/>
                  </a:lnTo>
                  <a:lnTo>
                    <a:pt x="376428" y="406577"/>
                  </a:lnTo>
                  <a:lnTo>
                    <a:pt x="377621" y="411708"/>
                  </a:lnTo>
                  <a:lnTo>
                    <a:pt x="385305" y="409473"/>
                  </a:lnTo>
                  <a:close/>
                </a:path>
                <a:path w="1417954" h="480695">
                  <a:moveTo>
                    <a:pt x="405803" y="403479"/>
                  </a:moveTo>
                  <a:lnTo>
                    <a:pt x="404063" y="398500"/>
                  </a:lnTo>
                  <a:lnTo>
                    <a:pt x="400469" y="399554"/>
                  </a:lnTo>
                  <a:lnTo>
                    <a:pt x="396875" y="400608"/>
                  </a:lnTo>
                  <a:lnTo>
                    <a:pt x="398119" y="405726"/>
                  </a:lnTo>
                  <a:lnTo>
                    <a:pt x="405803" y="403479"/>
                  </a:lnTo>
                  <a:close/>
                </a:path>
                <a:path w="1417954" h="480695">
                  <a:moveTo>
                    <a:pt x="426237" y="397294"/>
                  </a:moveTo>
                  <a:lnTo>
                    <a:pt x="424459" y="392341"/>
                  </a:lnTo>
                  <a:lnTo>
                    <a:pt x="420878" y="393433"/>
                  </a:lnTo>
                  <a:lnTo>
                    <a:pt x="417296" y="394538"/>
                  </a:lnTo>
                  <a:lnTo>
                    <a:pt x="418579" y="399643"/>
                  </a:lnTo>
                  <a:lnTo>
                    <a:pt x="426237" y="397294"/>
                  </a:lnTo>
                  <a:close/>
                </a:path>
                <a:path w="1417954" h="480695">
                  <a:moveTo>
                    <a:pt x="446633" y="390994"/>
                  </a:moveTo>
                  <a:lnTo>
                    <a:pt x="444817" y="386054"/>
                  </a:lnTo>
                  <a:lnTo>
                    <a:pt x="441248" y="387184"/>
                  </a:lnTo>
                  <a:lnTo>
                    <a:pt x="437667" y="388289"/>
                  </a:lnTo>
                  <a:lnTo>
                    <a:pt x="439000" y="393382"/>
                  </a:lnTo>
                  <a:lnTo>
                    <a:pt x="442823" y="392201"/>
                  </a:lnTo>
                  <a:lnTo>
                    <a:pt x="446633" y="390994"/>
                  </a:lnTo>
                  <a:close/>
                </a:path>
                <a:path w="1417954" h="480695">
                  <a:moveTo>
                    <a:pt x="466966" y="384492"/>
                  </a:moveTo>
                  <a:lnTo>
                    <a:pt x="465112" y="379564"/>
                  </a:lnTo>
                  <a:lnTo>
                    <a:pt x="461543" y="380707"/>
                  </a:lnTo>
                  <a:lnTo>
                    <a:pt x="457974" y="381850"/>
                  </a:lnTo>
                  <a:lnTo>
                    <a:pt x="459346" y="386930"/>
                  </a:lnTo>
                  <a:lnTo>
                    <a:pt x="466966" y="384492"/>
                  </a:lnTo>
                  <a:close/>
                </a:path>
                <a:path w="1417954" h="480695">
                  <a:moveTo>
                    <a:pt x="487260" y="377850"/>
                  </a:moveTo>
                  <a:lnTo>
                    <a:pt x="485368" y="372935"/>
                  </a:lnTo>
                  <a:lnTo>
                    <a:pt x="481812" y="374116"/>
                  </a:lnTo>
                  <a:lnTo>
                    <a:pt x="478256" y="375297"/>
                  </a:lnTo>
                  <a:lnTo>
                    <a:pt x="479666" y="380377"/>
                  </a:lnTo>
                  <a:lnTo>
                    <a:pt x="487260" y="377850"/>
                  </a:lnTo>
                  <a:close/>
                </a:path>
                <a:path w="1417954" h="480695">
                  <a:moveTo>
                    <a:pt x="507504" y="371106"/>
                  </a:moveTo>
                  <a:lnTo>
                    <a:pt x="505587" y="366204"/>
                  </a:lnTo>
                  <a:lnTo>
                    <a:pt x="502031" y="367385"/>
                  </a:lnTo>
                  <a:lnTo>
                    <a:pt x="498475" y="368566"/>
                  </a:lnTo>
                  <a:lnTo>
                    <a:pt x="499910" y="373634"/>
                  </a:lnTo>
                  <a:lnTo>
                    <a:pt x="507504" y="371106"/>
                  </a:lnTo>
                  <a:close/>
                </a:path>
                <a:path w="1417954" h="480695">
                  <a:moveTo>
                    <a:pt x="527685" y="364159"/>
                  </a:moveTo>
                  <a:lnTo>
                    <a:pt x="525729" y="359270"/>
                  </a:lnTo>
                  <a:lnTo>
                    <a:pt x="522185" y="360489"/>
                  </a:lnTo>
                  <a:lnTo>
                    <a:pt x="518642" y="361708"/>
                  </a:lnTo>
                  <a:lnTo>
                    <a:pt x="520115" y="366763"/>
                  </a:lnTo>
                  <a:lnTo>
                    <a:pt x="527685" y="364159"/>
                  </a:lnTo>
                  <a:close/>
                </a:path>
                <a:path w="1417954" h="480695">
                  <a:moveTo>
                    <a:pt x="547827" y="357111"/>
                  </a:moveTo>
                  <a:lnTo>
                    <a:pt x="545846" y="352234"/>
                  </a:lnTo>
                  <a:lnTo>
                    <a:pt x="542315" y="353491"/>
                  </a:lnTo>
                  <a:lnTo>
                    <a:pt x="538784" y="354749"/>
                  </a:lnTo>
                  <a:lnTo>
                    <a:pt x="540296" y="359791"/>
                  </a:lnTo>
                  <a:lnTo>
                    <a:pt x="547827" y="357111"/>
                  </a:lnTo>
                  <a:close/>
                </a:path>
                <a:path w="1417954" h="480695">
                  <a:moveTo>
                    <a:pt x="567944" y="349973"/>
                  </a:moveTo>
                  <a:lnTo>
                    <a:pt x="565924" y="345097"/>
                  </a:lnTo>
                  <a:lnTo>
                    <a:pt x="562394" y="346354"/>
                  </a:lnTo>
                  <a:lnTo>
                    <a:pt x="558863" y="347611"/>
                  </a:lnTo>
                  <a:lnTo>
                    <a:pt x="560400" y="352653"/>
                  </a:lnTo>
                  <a:lnTo>
                    <a:pt x="567944" y="349973"/>
                  </a:lnTo>
                  <a:close/>
                </a:path>
                <a:path w="1417954" h="480695">
                  <a:moveTo>
                    <a:pt x="587984" y="342658"/>
                  </a:moveTo>
                  <a:lnTo>
                    <a:pt x="585939" y="337807"/>
                  </a:lnTo>
                  <a:lnTo>
                    <a:pt x="582422" y="339090"/>
                  </a:lnTo>
                  <a:lnTo>
                    <a:pt x="578904" y="340372"/>
                  </a:lnTo>
                  <a:lnTo>
                    <a:pt x="580466" y="345414"/>
                  </a:lnTo>
                  <a:lnTo>
                    <a:pt x="587984" y="342658"/>
                  </a:lnTo>
                  <a:close/>
                </a:path>
                <a:path w="1417954" h="480695">
                  <a:moveTo>
                    <a:pt x="608012" y="335280"/>
                  </a:moveTo>
                  <a:lnTo>
                    <a:pt x="605942" y="330428"/>
                  </a:lnTo>
                  <a:lnTo>
                    <a:pt x="602437" y="331749"/>
                  </a:lnTo>
                  <a:lnTo>
                    <a:pt x="598919" y="333057"/>
                  </a:lnTo>
                  <a:lnTo>
                    <a:pt x="600519" y="338074"/>
                  </a:lnTo>
                  <a:lnTo>
                    <a:pt x="608012" y="335280"/>
                  </a:lnTo>
                  <a:close/>
                </a:path>
                <a:path w="1417954" h="480695">
                  <a:moveTo>
                    <a:pt x="627989" y="327774"/>
                  </a:moveTo>
                  <a:lnTo>
                    <a:pt x="625894" y="322935"/>
                  </a:lnTo>
                  <a:lnTo>
                    <a:pt x="622388" y="324256"/>
                  </a:lnTo>
                  <a:lnTo>
                    <a:pt x="618883" y="325577"/>
                  </a:lnTo>
                  <a:lnTo>
                    <a:pt x="620496" y="330581"/>
                  </a:lnTo>
                  <a:lnTo>
                    <a:pt x="627989" y="327774"/>
                  </a:lnTo>
                  <a:close/>
                </a:path>
                <a:path w="1417954" h="480695">
                  <a:moveTo>
                    <a:pt x="647928" y="320167"/>
                  </a:moveTo>
                  <a:lnTo>
                    <a:pt x="645820" y="315341"/>
                  </a:lnTo>
                  <a:lnTo>
                    <a:pt x="642315" y="316687"/>
                  </a:lnTo>
                  <a:lnTo>
                    <a:pt x="638822" y="318033"/>
                  </a:lnTo>
                  <a:lnTo>
                    <a:pt x="640461" y="323037"/>
                  </a:lnTo>
                  <a:lnTo>
                    <a:pt x="647928" y="320167"/>
                  </a:lnTo>
                  <a:close/>
                </a:path>
                <a:path w="1417954" h="480695">
                  <a:moveTo>
                    <a:pt x="667842" y="312508"/>
                  </a:moveTo>
                  <a:lnTo>
                    <a:pt x="665695" y="307695"/>
                  </a:lnTo>
                  <a:lnTo>
                    <a:pt x="662203" y="309041"/>
                  </a:lnTo>
                  <a:lnTo>
                    <a:pt x="658698" y="310388"/>
                  </a:lnTo>
                  <a:lnTo>
                    <a:pt x="660374" y="315379"/>
                  </a:lnTo>
                  <a:lnTo>
                    <a:pt x="667842" y="312508"/>
                  </a:lnTo>
                  <a:close/>
                </a:path>
                <a:path w="1417954" h="480695">
                  <a:moveTo>
                    <a:pt x="687705" y="304711"/>
                  </a:moveTo>
                  <a:lnTo>
                    <a:pt x="685546" y="299897"/>
                  </a:lnTo>
                  <a:lnTo>
                    <a:pt x="682053" y="301269"/>
                  </a:lnTo>
                  <a:lnTo>
                    <a:pt x="678561" y="302641"/>
                  </a:lnTo>
                  <a:lnTo>
                    <a:pt x="680250" y="307632"/>
                  </a:lnTo>
                  <a:lnTo>
                    <a:pt x="687705" y="304711"/>
                  </a:lnTo>
                  <a:close/>
                </a:path>
                <a:path w="1417954" h="480695">
                  <a:moveTo>
                    <a:pt x="707542" y="296849"/>
                  </a:moveTo>
                  <a:lnTo>
                    <a:pt x="705370" y="292049"/>
                  </a:lnTo>
                  <a:lnTo>
                    <a:pt x="701890" y="293446"/>
                  </a:lnTo>
                  <a:lnTo>
                    <a:pt x="698411" y="294843"/>
                  </a:lnTo>
                  <a:lnTo>
                    <a:pt x="700125" y="299821"/>
                  </a:lnTo>
                  <a:lnTo>
                    <a:pt x="707542" y="296849"/>
                  </a:lnTo>
                  <a:close/>
                </a:path>
                <a:path w="1417954" h="480695">
                  <a:moveTo>
                    <a:pt x="727354" y="288950"/>
                  </a:moveTo>
                  <a:lnTo>
                    <a:pt x="725157" y="284149"/>
                  </a:lnTo>
                  <a:lnTo>
                    <a:pt x="721677" y="285546"/>
                  </a:lnTo>
                  <a:lnTo>
                    <a:pt x="718197" y="286943"/>
                  </a:lnTo>
                  <a:lnTo>
                    <a:pt x="719924" y="291909"/>
                  </a:lnTo>
                  <a:lnTo>
                    <a:pt x="727354" y="288950"/>
                  </a:lnTo>
                  <a:close/>
                </a:path>
                <a:path w="1417954" h="480695">
                  <a:moveTo>
                    <a:pt x="747128" y="280936"/>
                  </a:moveTo>
                  <a:lnTo>
                    <a:pt x="744918" y="276148"/>
                  </a:lnTo>
                  <a:lnTo>
                    <a:pt x="741451" y="277558"/>
                  </a:lnTo>
                  <a:lnTo>
                    <a:pt x="737984" y="278968"/>
                  </a:lnTo>
                  <a:lnTo>
                    <a:pt x="739724" y="283933"/>
                  </a:lnTo>
                  <a:lnTo>
                    <a:pt x="747128" y="280936"/>
                  </a:lnTo>
                  <a:close/>
                </a:path>
                <a:path w="1417954" h="480695">
                  <a:moveTo>
                    <a:pt x="766889" y="272884"/>
                  </a:moveTo>
                  <a:lnTo>
                    <a:pt x="764667" y="268109"/>
                  </a:lnTo>
                  <a:lnTo>
                    <a:pt x="761199" y="269532"/>
                  </a:lnTo>
                  <a:lnTo>
                    <a:pt x="757732" y="270941"/>
                  </a:lnTo>
                  <a:lnTo>
                    <a:pt x="759485" y="275907"/>
                  </a:lnTo>
                  <a:lnTo>
                    <a:pt x="763193" y="274408"/>
                  </a:lnTo>
                  <a:lnTo>
                    <a:pt x="766889" y="272884"/>
                  </a:lnTo>
                  <a:close/>
                </a:path>
                <a:path w="1417954" h="480695">
                  <a:moveTo>
                    <a:pt x="786612" y="264769"/>
                  </a:moveTo>
                  <a:lnTo>
                    <a:pt x="784377" y="260007"/>
                  </a:lnTo>
                  <a:lnTo>
                    <a:pt x="780910" y="261429"/>
                  </a:lnTo>
                  <a:lnTo>
                    <a:pt x="777443" y="262851"/>
                  </a:lnTo>
                  <a:lnTo>
                    <a:pt x="779221" y="267817"/>
                  </a:lnTo>
                  <a:lnTo>
                    <a:pt x="786612" y="264769"/>
                  </a:lnTo>
                  <a:close/>
                </a:path>
                <a:path w="1417954" h="480695">
                  <a:moveTo>
                    <a:pt x="806310" y="256603"/>
                  </a:moveTo>
                  <a:lnTo>
                    <a:pt x="804062" y="251841"/>
                  </a:lnTo>
                  <a:lnTo>
                    <a:pt x="800608" y="253276"/>
                  </a:lnTo>
                  <a:lnTo>
                    <a:pt x="797140" y="254711"/>
                  </a:lnTo>
                  <a:lnTo>
                    <a:pt x="798931" y="259676"/>
                  </a:lnTo>
                  <a:lnTo>
                    <a:pt x="806310" y="256603"/>
                  </a:lnTo>
                  <a:close/>
                </a:path>
                <a:path w="1417954" h="480695">
                  <a:moveTo>
                    <a:pt x="826008" y="248399"/>
                  </a:moveTo>
                  <a:lnTo>
                    <a:pt x="823747" y="243649"/>
                  </a:lnTo>
                  <a:lnTo>
                    <a:pt x="820293" y="245084"/>
                  </a:lnTo>
                  <a:lnTo>
                    <a:pt x="816825" y="246519"/>
                  </a:lnTo>
                  <a:lnTo>
                    <a:pt x="818629" y="251472"/>
                  </a:lnTo>
                  <a:lnTo>
                    <a:pt x="826008" y="248399"/>
                  </a:lnTo>
                  <a:close/>
                </a:path>
                <a:path w="1417954" h="480695">
                  <a:moveTo>
                    <a:pt x="845680" y="240131"/>
                  </a:moveTo>
                  <a:lnTo>
                    <a:pt x="843407" y="235381"/>
                  </a:lnTo>
                  <a:lnTo>
                    <a:pt x="839952" y="236829"/>
                  </a:lnTo>
                  <a:lnTo>
                    <a:pt x="836498" y="238277"/>
                  </a:lnTo>
                  <a:lnTo>
                    <a:pt x="838301" y="243230"/>
                  </a:lnTo>
                  <a:lnTo>
                    <a:pt x="845680" y="240131"/>
                  </a:lnTo>
                  <a:close/>
                </a:path>
                <a:path w="1417954" h="480695">
                  <a:moveTo>
                    <a:pt x="865339" y="231851"/>
                  </a:moveTo>
                  <a:lnTo>
                    <a:pt x="863066" y="227101"/>
                  </a:lnTo>
                  <a:lnTo>
                    <a:pt x="859612" y="228561"/>
                  </a:lnTo>
                  <a:lnTo>
                    <a:pt x="856157" y="230022"/>
                  </a:lnTo>
                  <a:lnTo>
                    <a:pt x="857973" y="234962"/>
                  </a:lnTo>
                  <a:lnTo>
                    <a:pt x="865339" y="231851"/>
                  </a:lnTo>
                  <a:close/>
                </a:path>
                <a:path w="1417954" h="480695">
                  <a:moveTo>
                    <a:pt x="884986" y="223545"/>
                  </a:moveTo>
                  <a:lnTo>
                    <a:pt x="882700" y="218795"/>
                  </a:lnTo>
                  <a:lnTo>
                    <a:pt x="879246" y="220256"/>
                  </a:lnTo>
                  <a:lnTo>
                    <a:pt x="875792" y="221716"/>
                  </a:lnTo>
                  <a:lnTo>
                    <a:pt x="877620" y="226656"/>
                  </a:lnTo>
                  <a:lnTo>
                    <a:pt x="884986" y="223545"/>
                  </a:lnTo>
                  <a:close/>
                </a:path>
                <a:path w="1417954" h="480695">
                  <a:moveTo>
                    <a:pt x="904608" y="215201"/>
                  </a:moveTo>
                  <a:lnTo>
                    <a:pt x="902322" y="210451"/>
                  </a:lnTo>
                  <a:lnTo>
                    <a:pt x="898867" y="211924"/>
                  </a:lnTo>
                  <a:lnTo>
                    <a:pt x="895413" y="213398"/>
                  </a:lnTo>
                  <a:lnTo>
                    <a:pt x="897255" y="218338"/>
                  </a:lnTo>
                  <a:lnTo>
                    <a:pt x="904608" y="215201"/>
                  </a:lnTo>
                  <a:close/>
                </a:path>
                <a:path w="1417954" h="480695">
                  <a:moveTo>
                    <a:pt x="924229" y="206844"/>
                  </a:moveTo>
                  <a:lnTo>
                    <a:pt x="921943" y="202095"/>
                  </a:lnTo>
                  <a:lnTo>
                    <a:pt x="918489" y="203568"/>
                  </a:lnTo>
                  <a:lnTo>
                    <a:pt x="915035" y="205041"/>
                  </a:lnTo>
                  <a:lnTo>
                    <a:pt x="916876" y="209969"/>
                  </a:lnTo>
                  <a:lnTo>
                    <a:pt x="924229" y="206844"/>
                  </a:lnTo>
                  <a:close/>
                </a:path>
                <a:path w="1417954" h="480695">
                  <a:moveTo>
                    <a:pt x="943838" y="198450"/>
                  </a:moveTo>
                  <a:lnTo>
                    <a:pt x="941552" y="193713"/>
                  </a:lnTo>
                  <a:lnTo>
                    <a:pt x="938098" y="195186"/>
                  </a:lnTo>
                  <a:lnTo>
                    <a:pt x="934643" y="196659"/>
                  </a:lnTo>
                  <a:lnTo>
                    <a:pt x="936485" y="201599"/>
                  </a:lnTo>
                  <a:lnTo>
                    <a:pt x="943838" y="198450"/>
                  </a:lnTo>
                  <a:close/>
                </a:path>
                <a:path w="1417954" h="480695">
                  <a:moveTo>
                    <a:pt x="963447" y="190068"/>
                  </a:moveTo>
                  <a:lnTo>
                    <a:pt x="961161" y="185331"/>
                  </a:lnTo>
                  <a:lnTo>
                    <a:pt x="957707" y="186804"/>
                  </a:lnTo>
                  <a:lnTo>
                    <a:pt x="954265" y="188277"/>
                  </a:lnTo>
                  <a:lnTo>
                    <a:pt x="956106" y="193217"/>
                  </a:lnTo>
                  <a:lnTo>
                    <a:pt x="963447" y="190068"/>
                  </a:lnTo>
                  <a:close/>
                </a:path>
                <a:path w="1417954" h="480695">
                  <a:moveTo>
                    <a:pt x="983056" y="181673"/>
                  </a:moveTo>
                  <a:lnTo>
                    <a:pt x="980770" y="176936"/>
                  </a:lnTo>
                  <a:lnTo>
                    <a:pt x="977315" y="178409"/>
                  </a:lnTo>
                  <a:lnTo>
                    <a:pt x="973861" y="179882"/>
                  </a:lnTo>
                  <a:lnTo>
                    <a:pt x="975715" y="184823"/>
                  </a:lnTo>
                  <a:lnTo>
                    <a:pt x="983056" y="181673"/>
                  </a:lnTo>
                  <a:close/>
                </a:path>
                <a:path w="1417954" h="480695">
                  <a:moveTo>
                    <a:pt x="1002665" y="173291"/>
                  </a:moveTo>
                  <a:lnTo>
                    <a:pt x="1000379" y="168554"/>
                  </a:lnTo>
                  <a:lnTo>
                    <a:pt x="996924" y="170027"/>
                  </a:lnTo>
                  <a:lnTo>
                    <a:pt x="993470" y="171500"/>
                  </a:lnTo>
                  <a:lnTo>
                    <a:pt x="995324" y="176441"/>
                  </a:lnTo>
                  <a:lnTo>
                    <a:pt x="1002665" y="173291"/>
                  </a:lnTo>
                  <a:close/>
                </a:path>
                <a:path w="1417954" h="480695">
                  <a:moveTo>
                    <a:pt x="1022273" y="164896"/>
                  </a:moveTo>
                  <a:lnTo>
                    <a:pt x="1019987" y="160159"/>
                  </a:lnTo>
                  <a:lnTo>
                    <a:pt x="1016533" y="161632"/>
                  </a:lnTo>
                  <a:lnTo>
                    <a:pt x="1013079" y="163106"/>
                  </a:lnTo>
                  <a:lnTo>
                    <a:pt x="1014933" y="168046"/>
                  </a:lnTo>
                  <a:lnTo>
                    <a:pt x="1022273" y="164896"/>
                  </a:lnTo>
                  <a:close/>
                </a:path>
                <a:path w="1417954" h="480695">
                  <a:moveTo>
                    <a:pt x="1041882" y="156527"/>
                  </a:moveTo>
                  <a:lnTo>
                    <a:pt x="1039596" y="151777"/>
                  </a:lnTo>
                  <a:lnTo>
                    <a:pt x="1036142" y="153250"/>
                  </a:lnTo>
                  <a:lnTo>
                    <a:pt x="1032687" y="154724"/>
                  </a:lnTo>
                  <a:lnTo>
                    <a:pt x="1034529" y="159664"/>
                  </a:lnTo>
                  <a:lnTo>
                    <a:pt x="1041882" y="156527"/>
                  </a:lnTo>
                  <a:close/>
                </a:path>
                <a:path w="1417954" h="480695">
                  <a:moveTo>
                    <a:pt x="1061491" y="148158"/>
                  </a:moveTo>
                  <a:lnTo>
                    <a:pt x="1059205" y="143408"/>
                  </a:lnTo>
                  <a:lnTo>
                    <a:pt x="1055751" y="144881"/>
                  </a:lnTo>
                  <a:lnTo>
                    <a:pt x="1052296" y="146354"/>
                  </a:lnTo>
                  <a:lnTo>
                    <a:pt x="1054138" y="151282"/>
                  </a:lnTo>
                  <a:lnTo>
                    <a:pt x="1061491" y="148158"/>
                  </a:lnTo>
                  <a:close/>
                </a:path>
                <a:path w="1417954" h="480695">
                  <a:moveTo>
                    <a:pt x="1081125" y="139801"/>
                  </a:moveTo>
                  <a:lnTo>
                    <a:pt x="1078839" y="135051"/>
                  </a:lnTo>
                  <a:lnTo>
                    <a:pt x="1075385" y="136525"/>
                  </a:lnTo>
                  <a:lnTo>
                    <a:pt x="1071930" y="137998"/>
                  </a:lnTo>
                  <a:lnTo>
                    <a:pt x="1073772" y="142938"/>
                  </a:lnTo>
                  <a:lnTo>
                    <a:pt x="1081125" y="139801"/>
                  </a:lnTo>
                  <a:close/>
                </a:path>
                <a:path w="1417954" h="480695">
                  <a:moveTo>
                    <a:pt x="1100747" y="131483"/>
                  </a:moveTo>
                  <a:lnTo>
                    <a:pt x="1098473" y="126733"/>
                  </a:lnTo>
                  <a:lnTo>
                    <a:pt x="1095019" y="128193"/>
                  </a:lnTo>
                  <a:lnTo>
                    <a:pt x="1091565" y="129654"/>
                  </a:lnTo>
                  <a:lnTo>
                    <a:pt x="1093393" y="134594"/>
                  </a:lnTo>
                  <a:lnTo>
                    <a:pt x="1100747" y="131483"/>
                  </a:lnTo>
                  <a:close/>
                </a:path>
                <a:path w="1417954" h="480695">
                  <a:moveTo>
                    <a:pt x="1120381" y="123177"/>
                  </a:moveTo>
                  <a:lnTo>
                    <a:pt x="1118108" y="118427"/>
                  </a:lnTo>
                  <a:lnTo>
                    <a:pt x="1114653" y="119888"/>
                  </a:lnTo>
                  <a:lnTo>
                    <a:pt x="1111199" y="121348"/>
                  </a:lnTo>
                  <a:lnTo>
                    <a:pt x="1113015" y="126288"/>
                  </a:lnTo>
                  <a:lnTo>
                    <a:pt x="1120381" y="123177"/>
                  </a:lnTo>
                  <a:close/>
                </a:path>
                <a:path w="1417954" h="480695">
                  <a:moveTo>
                    <a:pt x="1140053" y="114909"/>
                  </a:moveTo>
                  <a:lnTo>
                    <a:pt x="1137780" y="110159"/>
                  </a:lnTo>
                  <a:lnTo>
                    <a:pt x="1134325" y="111607"/>
                  </a:lnTo>
                  <a:lnTo>
                    <a:pt x="1130871" y="113055"/>
                  </a:lnTo>
                  <a:lnTo>
                    <a:pt x="1132674" y="118008"/>
                  </a:lnTo>
                  <a:lnTo>
                    <a:pt x="1140053" y="114909"/>
                  </a:lnTo>
                  <a:close/>
                </a:path>
                <a:path w="1417954" h="480695">
                  <a:moveTo>
                    <a:pt x="1159700" y="106692"/>
                  </a:moveTo>
                  <a:lnTo>
                    <a:pt x="1157452" y="101917"/>
                  </a:lnTo>
                  <a:lnTo>
                    <a:pt x="1153985" y="103365"/>
                  </a:lnTo>
                  <a:lnTo>
                    <a:pt x="1150518" y="104813"/>
                  </a:lnTo>
                  <a:lnTo>
                    <a:pt x="1152321" y="109753"/>
                  </a:lnTo>
                  <a:lnTo>
                    <a:pt x="1159700" y="106692"/>
                  </a:lnTo>
                  <a:close/>
                </a:path>
                <a:path w="1417954" h="480695">
                  <a:moveTo>
                    <a:pt x="1179385" y="98488"/>
                  </a:moveTo>
                  <a:lnTo>
                    <a:pt x="1177150" y="93713"/>
                  </a:lnTo>
                  <a:lnTo>
                    <a:pt x="1173683" y="95161"/>
                  </a:lnTo>
                  <a:lnTo>
                    <a:pt x="1170216" y="96608"/>
                  </a:lnTo>
                  <a:lnTo>
                    <a:pt x="1172019" y="101561"/>
                  </a:lnTo>
                  <a:lnTo>
                    <a:pt x="1179385" y="98488"/>
                  </a:lnTo>
                  <a:close/>
                </a:path>
                <a:path w="1417954" h="480695">
                  <a:moveTo>
                    <a:pt x="1199095" y="90347"/>
                  </a:moveTo>
                  <a:lnTo>
                    <a:pt x="1196860" y="85585"/>
                  </a:lnTo>
                  <a:lnTo>
                    <a:pt x="1193393" y="87007"/>
                  </a:lnTo>
                  <a:lnTo>
                    <a:pt x="1189926" y="88442"/>
                  </a:lnTo>
                  <a:lnTo>
                    <a:pt x="1191704" y="93395"/>
                  </a:lnTo>
                  <a:lnTo>
                    <a:pt x="1199095" y="90347"/>
                  </a:lnTo>
                  <a:close/>
                </a:path>
                <a:path w="1417954" h="480695">
                  <a:moveTo>
                    <a:pt x="1218806" y="82232"/>
                  </a:moveTo>
                  <a:lnTo>
                    <a:pt x="1216583" y="77444"/>
                  </a:lnTo>
                  <a:lnTo>
                    <a:pt x="1213116" y="78879"/>
                  </a:lnTo>
                  <a:lnTo>
                    <a:pt x="1209649" y="80314"/>
                  </a:lnTo>
                  <a:lnTo>
                    <a:pt x="1211414" y="85267"/>
                  </a:lnTo>
                  <a:lnTo>
                    <a:pt x="1218806" y="82232"/>
                  </a:lnTo>
                  <a:close/>
                </a:path>
                <a:path w="1417954" h="480695">
                  <a:moveTo>
                    <a:pt x="1238554" y="74206"/>
                  </a:moveTo>
                  <a:lnTo>
                    <a:pt x="1236357" y="69430"/>
                  </a:lnTo>
                  <a:lnTo>
                    <a:pt x="1232877" y="70840"/>
                  </a:lnTo>
                  <a:lnTo>
                    <a:pt x="1229398" y="72250"/>
                  </a:lnTo>
                  <a:lnTo>
                    <a:pt x="1231163" y="77216"/>
                  </a:lnTo>
                  <a:lnTo>
                    <a:pt x="1238554" y="74206"/>
                  </a:lnTo>
                  <a:close/>
                </a:path>
                <a:path w="1417954" h="480695">
                  <a:moveTo>
                    <a:pt x="1258328" y="66205"/>
                  </a:moveTo>
                  <a:lnTo>
                    <a:pt x="1256131" y="61417"/>
                  </a:lnTo>
                  <a:lnTo>
                    <a:pt x="1252651" y="62814"/>
                  </a:lnTo>
                  <a:lnTo>
                    <a:pt x="1249172" y="64211"/>
                  </a:lnTo>
                  <a:lnTo>
                    <a:pt x="1250911" y="69176"/>
                  </a:lnTo>
                  <a:lnTo>
                    <a:pt x="1258328" y="66205"/>
                  </a:lnTo>
                  <a:close/>
                </a:path>
                <a:path w="1417954" h="480695">
                  <a:moveTo>
                    <a:pt x="1278115" y="58293"/>
                  </a:moveTo>
                  <a:lnTo>
                    <a:pt x="1275930" y="53492"/>
                  </a:lnTo>
                  <a:lnTo>
                    <a:pt x="1272451" y="54889"/>
                  </a:lnTo>
                  <a:lnTo>
                    <a:pt x="1268971" y="56286"/>
                  </a:lnTo>
                  <a:lnTo>
                    <a:pt x="1270698" y="61264"/>
                  </a:lnTo>
                  <a:lnTo>
                    <a:pt x="1278115" y="58293"/>
                  </a:lnTo>
                  <a:close/>
                </a:path>
                <a:path w="1417954" h="480695">
                  <a:moveTo>
                    <a:pt x="1297927" y="50431"/>
                  </a:moveTo>
                  <a:lnTo>
                    <a:pt x="1295768" y="45631"/>
                  </a:lnTo>
                  <a:lnTo>
                    <a:pt x="1292275" y="47002"/>
                  </a:lnTo>
                  <a:lnTo>
                    <a:pt x="1288783" y="48374"/>
                  </a:lnTo>
                  <a:lnTo>
                    <a:pt x="1290497" y="53365"/>
                  </a:lnTo>
                  <a:lnTo>
                    <a:pt x="1297927" y="50431"/>
                  </a:lnTo>
                  <a:close/>
                </a:path>
                <a:path w="1417954" h="480695">
                  <a:moveTo>
                    <a:pt x="1317764" y="42621"/>
                  </a:moveTo>
                  <a:lnTo>
                    <a:pt x="1315618" y="37807"/>
                  </a:lnTo>
                  <a:lnTo>
                    <a:pt x="1312125" y="39179"/>
                  </a:lnTo>
                  <a:lnTo>
                    <a:pt x="1308633" y="40551"/>
                  </a:lnTo>
                  <a:lnTo>
                    <a:pt x="1310322" y="45542"/>
                  </a:lnTo>
                  <a:lnTo>
                    <a:pt x="1317764" y="42621"/>
                  </a:lnTo>
                  <a:close/>
                </a:path>
                <a:path w="1417954" h="480695">
                  <a:moveTo>
                    <a:pt x="1337640" y="34925"/>
                  </a:moveTo>
                  <a:lnTo>
                    <a:pt x="1335519" y="30099"/>
                  </a:lnTo>
                  <a:lnTo>
                    <a:pt x="1332014" y="31457"/>
                  </a:lnTo>
                  <a:lnTo>
                    <a:pt x="1328508" y="32816"/>
                  </a:lnTo>
                  <a:lnTo>
                    <a:pt x="1330185" y="37807"/>
                  </a:lnTo>
                  <a:lnTo>
                    <a:pt x="1337640" y="34925"/>
                  </a:lnTo>
                  <a:close/>
                </a:path>
                <a:path w="1417954" h="480695">
                  <a:moveTo>
                    <a:pt x="1357528" y="27266"/>
                  </a:moveTo>
                  <a:lnTo>
                    <a:pt x="1355420" y="22428"/>
                  </a:lnTo>
                  <a:lnTo>
                    <a:pt x="1351915" y="23761"/>
                  </a:lnTo>
                  <a:lnTo>
                    <a:pt x="1348409" y="25120"/>
                  </a:lnTo>
                  <a:lnTo>
                    <a:pt x="1350073" y="30111"/>
                  </a:lnTo>
                  <a:lnTo>
                    <a:pt x="1353794" y="28676"/>
                  </a:lnTo>
                  <a:lnTo>
                    <a:pt x="1357528" y="27266"/>
                  </a:lnTo>
                  <a:close/>
                </a:path>
                <a:path w="1417954" h="480695">
                  <a:moveTo>
                    <a:pt x="1377467" y="19723"/>
                  </a:moveTo>
                  <a:lnTo>
                    <a:pt x="1375384" y="14884"/>
                  </a:lnTo>
                  <a:lnTo>
                    <a:pt x="1371879" y="16217"/>
                  </a:lnTo>
                  <a:lnTo>
                    <a:pt x="1368374" y="17551"/>
                  </a:lnTo>
                  <a:lnTo>
                    <a:pt x="1369999" y="22555"/>
                  </a:lnTo>
                  <a:lnTo>
                    <a:pt x="1377467" y="19723"/>
                  </a:lnTo>
                  <a:close/>
                </a:path>
                <a:path w="1417954" h="480695">
                  <a:moveTo>
                    <a:pt x="1397431" y="12242"/>
                  </a:moveTo>
                  <a:lnTo>
                    <a:pt x="1395361" y="7391"/>
                  </a:lnTo>
                  <a:lnTo>
                    <a:pt x="1391843" y="8699"/>
                  </a:lnTo>
                  <a:lnTo>
                    <a:pt x="1388325" y="10007"/>
                  </a:lnTo>
                  <a:lnTo>
                    <a:pt x="1389938" y="15011"/>
                  </a:lnTo>
                  <a:lnTo>
                    <a:pt x="1397431" y="12242"/>
                  </a:lnTo>
                  <a:close/>
                </a:path>
                <a:path w="1417954" h="480695">
                  <a:moveTo>
                    <a:pt x="1417421" y="4864"/>
                  </a:moveTo>
                  <a:lnTo>
                    <a:pt x="1415376" y="0"/>
                  </a:lnTo>
                  <a:lnTo>
                    <a:pt x="1411859" y="1308"/>
                  </a:lnTo>
                  <a:lnTo>
                    <a:pt x="1408341" y="2616"/>
                  </a:lnTo>
                  <a:lnTo>
                    <a:pt x="1409928" y="7632"/>
                  </a:lnTo>
                  <a:lnTo>
                    <a:pt x="1417421" y="48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 descr=""/>
            <p:cNvSpPr/>
            <p:nvPr/>
          </p:nvSpPr>
          <p:spPr>
            <a:xfrm>
              <a:off x="3868267" y="5520512"/>
              <a:ext cx="774700" cy="185420"/>
            </a:xfrm>
            <a:custGeom>
              <a:avLst/>
              <a:gdLst/>
              <a:ahLst/>
              <a:cxnLst/>
              <a:rect l="l" t="t" r="r" b="b"/>
              <a:pathLst>
                <a:path w="774700" h="185420">
                  <a:moveTo>
                    <a:pt x="9080" y="182613"/>
                  </a:moveTo>
                  <a:lnTo>
                    <a:pt x="7035" y="177749"/>
                  </a:lnTo>
                  <a:lnTo>
                    <a:pt x="3517" y="179057"/>
                  </a:lnTo>
                  <a:lnTo>
                    <a:pt x="0" y="180365"/>
                  </a:lnTo>
                  <a:lnTo>
                    <a:pt x="1587" y="185381"/>
                  </a:lnTo>
                  <a:lnTo>
                    <a:pt x="9080" y="182613"/>
                  </a:lnTo>
                  <a:close/>
                </a:path>
                <a:path w="774700" h="185420">
                  <a:moveTo>
                    <a:pt x="29121" y="175336"/>
                  </a:moveTo>
                  <a:lnTo>
                    <a:pt x="27101" y="170472"/>
                  </a:lnTo>
                  <a:lnTo>
                    <a:pt x="23571" y="171742"/>
                  </a:lnTo>
                  <a:lnTo>
                    <a:pt x="20040" y="173012"/>
                  </a:lnTo>
                  <a:lnTo>
                    <a:pt x="21602" y="178041"/>
                  </a:lnTo>
                  <a:lnTo>
                    <a:pt x="29121" y="175336"/>
                  </a:lnTo>
                  <a:close/>
                </a:path>
                <a:path w="774700" h="185420">
                  <a:moveTo>
                    <a:pt x="49161" y="168109"/>
                  </a:moveTo>
                  <a:lnTo>
                    <a:pt x="47167" y="163233"/>
                  </a:lnTo>
                  <a:lnTo>
                    <a:pt x="43637" y="164503"/>
                  </a:lnTo>
                  <a:lnTo>
                    <a:pt x="40106" y="165773"/>
                  </a:lnTo>
                  <a:lnTo>
                    <a:pt x="41643" y="170815"/>
                  </a:lnTo>
                  <a:lnTo>
                    <a:pt x="49161" y="168109"/>
                  </a:lnTo>
                  <a:close/>
                </a:path>
                <a:path w="774700" h="185420">
                  <a:moveTo>
                    <a:pt x="69278" y="161061"/>
                  </a:moveTo>
                  <a:lnTo>
                    <a:pt x="67310" y="156171"/>
                  </a:lnTo>
                  <a:lnTo>
                    <a:pt x="63766" y="157416"/>
                  </a:lnTo>
                  <a:lnTo>
                    <a:pt x="60223" y="158661"/>
                  </a:lnTo>
                  <a:lnTo>
                    <a:pt x="61747" y="163703"/>
                  </a:lnTo>
                  <a:lnTo>
                    <a:pt x="69278" y="161061"/>
                  </a:lnTo>
                  <a:close/>
                </a:path>
                <a:path w="774700" h="185420">
                  <a:moveTo>
                    <a:pt x="89408" y="154051"/>
                  </a:moveTo>
                  <a:lnTo>
                    <a:pt x="87464" y="149161"/>
                  </a:lnTo>
                  <a:lnTo>
                    <a:pt x="83908" y="150368"/>
                  </a:lnTo>
                  <a:lnTo>
                    <a:pt x="80352" y="151587"/>
                  </a:lnTo>
                  <a:lnTo>
                    <a:pt x="81851" y="156629"/>
                  </a:lnTo>
                  <a:lnTo>
                    <a:pt x="89408" y="154051"/>
                  </a:lnTo>
                  <a:close/>
                </a:path>
                <a:path w="774700" h="185420">
                  <a:moveTo>
                    <a:pt x="109588" y="147193"/>
                  </a:moveTo>
                  <a:lnTo>
                    <a:pt x="107670" y="142290"/>
                  </a:lnTo>
                  <a:lnTo>
                    <a:pt x="104114" y="143497"/>
                  </a:lnTo>
                  <a:lnTo>
                    <a:pt x="100558" y="144703"/>
                  </a:lnTo>
                  <a:lnTo>
                    <a:pt x="102019" y="149771"/>
                  </a:lnTo>
                  <a:lnTo>
                    <a:pt x="109588" y="147193"/>
                  </a:lnTo>
                  <a:close/>
                </a:path>
                <a:path w="774700" h="185420">
                  <a:moveTo>
                    <a:pt x="129794" y="140436"/>
                  </a:moveTo>
                  <a:lnTo>
                    <a:pt x="127914" y="135509"/>
                  </a:lnTo>
                  <a:lnTo>
                    <a:pt x="124345" y="136690"/>
                  </a:lnTo>
                  <a:lnTo>
                    <a:pt x="120777" y="137858"/>
                  </a:lnTo>
                  <a:lnTo>
                    <a:pt x="122212" y="142938"/>
                  </a:lnTo>
                  <a:lnTo>
                    <a:pt x="129794" y="140436"/>
                  </a:lnTo>
                  <a:close/>
                </a:path>
                <a:path w="774700" h="185420">
                  <a:moveTo>
                    <a:pt x="150037" y="133781"/>
                  </a:moveTo>
                  <a:lnTo>
                    <a:pt x="148183" y="128854"/>
                  </a:lnTo>
                  <a:lnTo>
                    <a:pt x="144614" y="130022"/>
                  </a:lnTo>
                  <a:lnTo>
                    <a:pt x="141046" y="131203"/>
                  </a:lnTo>
                  <a:lnTo>
                    <a:pt x="142455" y="136271"/>
                  </a:lnTo>
                  <a:lnTo>
                    <a:pt x="150037" y="133781"/>
                  </a:lnTo>
                  <a:close/>
                </a:path>
                <a:path w="774700" h="185420">
                  <a:moveTo>
                    <a:pt x="170332" y="127266"/>
                  </a:moveTo>
                  <a:lnTo>
                    <a:pt x="168503" y="122326"/>
                  </a:lnTo>
                  <a:lnTo>
                    <a:pt x="164922" y="123469"/>
                  </a:lnTo>
                  <a:lnTo>
                    <a:pt x="161340" y="124612"/>
                  </a:lnTo>
                  <a:lnTo>
                    <a:pt x="162712" y="129692"/>
                  </a:lnTo>
                  <a:lnTo>
                    <a:pt x="170332" y="127266"/>
                  </a:lnTo>
                  <a:close/>
                </a:path>
                <a:path w="774700" h="185420">
                  <a:moveTo>
                    <a:pt x="190639" y="120815"/>
                  </a:moveTo>
                  <a:lnTo>
                    <a:pt x="188849" y="115862"/>
                  </a:lnTo>
                  <a:lnTo>
                    <a:pt x="185267" y="117005"/>
                  </a:lnTo>
                  <a:lnTo>
                    <a:pt x="181686" y="118148"/>
                  </a:lnTo>
                  <a:lnTo>
                    <a:pt x="183032" y="123240"/>
                  </a:lnTo>
                  <a:lnTo>
                    <a:pt x="190639" y="120815"/>
                  </a:lnTo>
                  <a:close/>
                </a:path>
                <a:path w="774700" h="185420">
                  <a:moveTo>
                    <a:pt x="211023" y="114604"/>
                  </a:moveTo>
                  <a:lnTo>
                    <a:pt x="209257" y="109651"/>
                  </a:lnTo>
                  <a:lnTo>
                    <a:pt x="205663" y="110744"/>
                  </a:lnTo>
                  <a:lnTo>
                    <a:pt x="202069" y="111836"/>
                  </a:lnTo>
                  <a:lnTo>
                    <a:pt x="203390" y="116941"/>
                  </a:lnTo>
                  <a:lnTo>
                    <a:pt x="211023" y="114604"/>
                  </a:lnTo>
                  <a:close/>
                </a:path>
                <a:path w="774700" h="185420">
                  <a:moveTo>
                    <a:pt x="231419" y="108458"/>
                  </a:moveTo>
                  <a:lnTo>
                    <a:pt x="229692" y="103479"/>
                  </a:lnTo>
                  <a:lnTo>
                    <a:pt x="226085" y="104533"/>
                  </a:lnTo>
                  <a:lnTo>
                    <a:pt x="222478" y="105600"/>
                  </a:lnTo>
                  <a:lnTo>
                    <a:pt x="223761" y="110705"/>
                  </a:lnTo>
                  <a:lnTo>
                    <a:pt x="231419" y="108458"/>
                  </a:lnTo>
                  <a:close/>
                </a:path>
                <a:path w="774700" h="185420">
                  <a:moveTo>
                    <a:pt x="251866" y="102463"/>
                  </a:moveTo>
                  <a:lnTo>
                    <a:pt x="250177" y="97472"/>
                  </a:lnTo>
                  <a:lnTo>
                    <a:pt x="246570" y="98526"/>
                  </a:lnTo>
                  <a:lnTo>
                    <a:pt x="242963" y="99580"/>
                  </a:lnTo>
                  <a:lnTo>
                    <a:pt x="244208" y="104698"/>
                  </a:lnTo>
                  <a:lnTo>
                    <a:pt x="251866" y="102463"/>
                  </a:lnTo>
                  <a:close/>
                </a:path>
                <a:path w="774700" h="185420">
                  <a:moveTo>
                    <a:pt x="272364" y="96596"/>
                  </a:moveTo>
                  <a:lnTo>
                    <a:pt x="270700" y="91592"/>
                  </a:lnTo>
                  <a:lnTo>
                    <a:pt x="267081" y="92608"/>
                  </a:lnTo>
                  <a:lnTo>
                    <a:pt x="263461" y="93624"/>
                  </a:lnTo>
                  <a:lnTo>
                    <a:pt x="264680" y="98742"/>
                  </a:lnTo>
                  <a:lnTo>
                    <a:pt x="272364" y="96596"/>
                  </a:lnTo>
                  <a:close/>
                </a:path>
                <a:path w="774700" h="185420">
                  <a:moveTo>
                    <a:pt x="292874" y="90855"/>
                  </a:moveTo>
                  <a:lnTo>
                    <a:pt x="291249" y="85839"/>
                  </a:lnTo>
                  <a:lnTo>
                    <a:pt x="287629" y="86855"/>
                  </a:lnTo>
                  <a:lnTo>
                    <a:pt x="284010" y="87871"/>
                  </a:lnTo>
                  <a:lnTo>
                    <a:pt x="285191" y="93002"/>
                  </a:lnTo>
                  <a:lnTo>
                    <a:pt x="292874" y="90855"/>
                  </a:lnTo>
                  <a:close/>
                </a:path>
                <a:path w="774700" h="185420">
                  <a:moveTo>
                    <a:pt x="313448" y="85305"/>
                  </a:moveTo>
                  <a:lnTo>
                    <a:pt x="311861" y="80289"/>
                  </a:lnTo>
                  <a:lnTo>
                    <a:pt x="308229" y="81254"/>
                  </a:lnTo>
                  <a:lnTo>
                    <a:pt x="304596" y="82219"/>
                  </a:lnTo>
                  <a:lnTo>
                    <a:pt x="305739" y="87363"/>
                  </a:lnTo>
                  <a:lnTo>
                    <a:pt x="313448" y="85305"/>
                  </a:lnTo>
                  <a:close/>
                </a:path>
                <a:path w="774700" h="185420">
                  <a:moveTo>
                    <a:pt x="334035" y="79819"/>
                  </a:moveTo>
                  <a:lnTo>
                    <a:pt x="332486" y="74790"/>
                  </a:lnTo>
                  <a:lnTo>
                    <a:pt x="328853" y="75755"/>
                  </a:lnTo>
                  <a:lnTo>
                    <a:pt x="325221" y="76720"/>
                  </a:lnTo>
                  <a:lnTo>
                    <a:pt x="326326" y="81876"/>
                  </a:lnTo>
                  <a:lnTo>
                    <a:pt x="334035" y="79819"/>
                  </a:lnTo>
                  <a:close/>
                </a:path>
                <a:path w="774700" h="185420">
                  <a:moveTo>
                    <a:pt x="354698" y="74612"/>
                  </a:moveTo>
                  <a:lnTo>
                    <a:pt x="353187" y="69570"/>
                  </a:lnTo>
                  <a:lnTo>
                    <a:pt x="349542" y="70485"/>
                  </a:lnTo>
                  <a:lnTo>
                    <a:pt x="345897" y="71399"/>
                  </a:lnTo>
                  <a:lnTo>
                    <a:pt x="346964" y="76568"/>
                  </a:lnTo>
                  <a:lnTo>
                    <a:pt x="354698" y="74612"/>
                  </a:lnTo>
                  <a:close/>
                </a:path>
                <a:path w="774700" h="185420">
                  <a:moveTo>
                    <a:pt x="375361" y="69456"/>
                  </a:moveTo>
                  <a:lnTo>
                    <a:pt x="373888" y="64401"/>
                  </a:lnTo>
                  <a:lnTo>
                    <a:pt x="370230" y="65265"/>
                  </a:lnTo>
                  <a:lnTo>
                    <a:pt x="366585" y="66179"/>
                  </a:lnTo>
                  <a:lnTo>
                    <a:pt x="367614" y="71348"/>
                  </a:lnTo>
                  <a:lnTo>
                    <a:pt x="371487" y="70370"/>
                  </a:lnTo>
                  <a:lnTo>
                    <a:pt x="375361" y="69456"/>
                  </a:lnTo>
                  <a:close/>
                </a:path>
                <a:path w="774700" h="185420">
                  <a:moveTo>
                    <a:pt x="396087" y="64528"/>
                  </a:moveTo>
                  <a:lnTo>
                    <a:pt x="394652" y="59461"/>
                  </a:lnTo>
                  <a:lnTo>
                    <a:pt x="390994" y="60325"/>
                  </a:lnTo>
                  <a:lnTo>
                    <a:pt x="387337" y="61201"/>
                  </a:lnTo>
                  <a:lnTo>
                    <a:pt x="388327" y="66370"/>
                  </a:lnTo>
                  <a:lnTo>
                    <a:pt x="396087" y="64528"/>
                  </a:lnTo>
                  <a:close/>
                </a:path>
                <a:path w="774700" h="185420">
                  <a:moveTo>
                    <a:pt x="416852" y="59715"/>
                  </a:moveTo>
                  <a:lnTo>
                    <a:pt x="415455" y="54635"/>
                  </a:lnTo>
                  <a:lnTo>
                    <a:pt x="411784" y="55448"/>
                  </a:lnTo>
                  <a:lnTo>
                    <a:pt x="408114" y="56261"/>
                  </a:lnTo>
                  <a:lnTo>
                    <a:pt x="409067" y="61442"/>
                  </a:lnTo>
                  <a:lnTo>
                    <a:pt x="416852" y="59715"/>
                  </a:lnTo>
                  <a:close/>
                </a:path>
                <a:path w="774700" h="185420">
                  <a:moveTo>
                    <a:pt x="437642" y="55067"/>
                  </a:moveTo>
                  <a:lnTo>
                    <a:pt x="436283" y="49987"/>
                  </a:lnTo>
                  <a:lnTo>
                    <a:pt x="432612" y="50800"/>
                  </a:lnTo>
                  <a:lnTo>
                    <a:pt x="428942" y="51612"/>
                  </a:lnTo>
                  <a:lnTo>
                    <a:pt x="429844" y="56807"/>
                  </a:lnTo>
                  <a:lnTo>
                    <a:pt x="437642" y="55067"/>
                  </a:lnTo>
                  <a:close/>
                </a:path>
                <a:path w="774700" h="185420">
                  <a:moveTo>
                    <a:pt x="458482" y="50609"/>
                  </a:moveTo>
                  <a:lnTo>
                    <a:pt x="457161" y="45516"/>
                  </a:lnTo>
                  <a:lnTo>
                    <a:pt x="453478" y="46278"/>
                  </a:lnTo>
                  <a:lnTo>
                    <a:pt x="449795" y="47040"/>
                  </a:lnTo>
                  <a:lnTo>
                    <a:pt x="450659" y="52235"/>
                  </a:lnTo>
                  <a:lnTo>
                    <a:pt x="458482" y="50609"/>
                  </a:lnTo>
                  <a:close/>
                </a:path>
                <a:path w="774700" h="185420">
                  <a:moveTo>
                    <a:pt x="479336" y="46278"/>
                  </a:moveTo>
                  <a:lnTo>
                    <a:pt x="478066" y="41173"/>
                  </a:lnTo>
                  <a:lnTo>
                    <a:pt x="474383" y="41935"/>
                  </a:lnTo>
                  <a:lnTo>
                    <a:pt x="470700" y="42697"/>
                  </a:lnTo>
                  <a:lnTo>
                    <a:pt x="471525" y="47904"/>
                  </a:lnTo>
                  <a:lnTo>
                    <a:pt x="479336" y="46278"/>
                  </a:lnTo>
                  <a:close/>
                </a:path>
                <a:path w="774700" h="185420">
                  <a:moveTo>
                    <a:pt x="500253" y="42189"/>
                  </a:moveTo>
                  <a:lnTo>
                    <a:pt x="499008" y="37071"/>
                  </a:lnTo>
                  <a:lnTo>
                    <a:pt x="495325" y="37782"/>
                  </a:lnTo>
                  <a:lnTo>
                    <a:pt x="491642" y="38493"/>
                  </a:lnTo>
                  <a:lnTo>
                    <a:pt x="492417" y="43700"/>
                  </a:lnTo>
                  <a:lnTo>
                    <a:pt x="500253" y="42189"/>
                  </a:lnTo>
                  <a:close/>
                </a:path>
                <a:path w="774700" h="185420">
                  <a:moveTo>
                    <a:pt x="521157" y="38163"/>
                  </a:moveTo>
                  <a:lnTo>
                    <a:pt x="519963" y="33032"/>
                  </a:lnTo>
                  <a:lnTo>
                    <a:pt x="516280" y="33743"/>
                  </a:lnTo>
                  <a:lnTo>
                    <a:pt x="512597" y="34455"/>
                  </a:lnTo>
                  <a:lnTo>
                    <a:pt x="513321" y="39674"/>
                  </a:lnTo>
                  <a:lnTo>
                    <a:pt x="521157" y="38163"/>
                  </a:lnTo>
                  <a:close/>
                </a:path>
                <a:path w="774700" h="185420">
                  <a:moveTo>
                    <a:pt x="542150" y="34455"/>
                  </a:moveTo>
                  <a:lnTo>
                    <a:pt x="540994" y="29324"/>
                  </a:lnTo>
                  <a:lnTo>
                    <a:pt x="537298" y="29972"/>
                  </a:lnTo>
                  <a:lnTo>
                    <a:pt x="533603" y="30619"/>
                  </a:lnTo>
                  <a:lnTo>
                    <a:pt x="534289" y="35852"/>
                  </a:lnTo>
                  <a:lnTo>
                    <a:pt x="542150" y="34455"/>
                  </a:lnTo>
                  <a:close/>
                </a:path>
                <a:path w="774700" h="185420">
                  <a:moveTo>
                    <a:pt x="563130" y="30810"/>
                  </a:moveTo>
                  <a:lnTo>
                    <a:pt x="562025" y="25666"/>
                  </a:lnTo>
                  <a:lnTo>
                    <a:pt x="558317" y="26276"/>
                  </a:lnTo>
                  <a:lnTo>
                    <a:pt x="554621" y="26924"/>
                  </a:lnTo>
                  <a:lnTo>
                    <a:pt x="555256" y="32156"/>
                  </a:lnTo>
                  <a:lnTo>
                    <a:pt x="559193" y="31470"/>
                  </a:lnTo>
                  <a:lnTo>
                    <a:pt x="563130" y="30810"/>
                  </a:lnTo>
                  <a:close/>
                </a:path>
                <a:path w="774700" h="185420">
                  <a:moveTo>
                    <a:pt x="584174" y="27457"/>
                  </a:moveTo>
                  <a:lnTo>
                    <a:pt x="583107" y="22288"/>
                  </a:lnTo>
                  <a:lnTo>
                    <a:pt x="579399" y="22885"/>
                  </a:lnTo>
                  <a:lnTo>
                    <a:pt x="575691" y="23482"/>
                  </a:lnTo>
                  <a:lnTo>
                    <a:pt x="576287" y="28714"/>
                  </a:lnTo>
                  <a:lnTo>
                    <a:pt x="584174" y="27457"/>
                  </a:lnTo>
                  <a:close/>
                </a:path>
                <a:path w="774700" h="185420">
                  <a:moveTo>
                    <a:pt x="605218" y="24193"/>
                  </a:moveTo>
                  <a:lnTo>
                    <a:pt x="604202" y="19024"/>
                  </a:lnTo>
                  <a:lnTo>
                    <a:pt x="600481" y="19558"/>
                  </a:lnTo>
                  <a:lnTo>
                    <a:pt x="596760" y="20091"/>
                  </a:lnTo>
                  <a:lnTo>
                    <a:pt x="597319" y="25336"/>
                  </a:lnTo>
                  <a:lnTo>
                    <a:pt x="605218" y="24193"/>
                  </a:lnTo>
                  <a:close/>
                </a:path>
                <a:path w="774700" h="185420">
                  <a:moveTo>
                    <a:pt x="626300" y="21170"/>
                  </a:moveTo>
                  <a:lnTo>
                    <a:pt x="625335" y="15989"/>
                  </a:lnTo>
                  <a:lnTo>
                    <a:pt x="621614" y="16522"/>
                  </a:lnTo>
                  <a:lnTo>
                    <a:pt x="617893" y="17056"/>
                  </a:lnTo>
                  <a:lnTo>
                    <a:pt x="618401" y="22301"/>
                  </a:lnTo>
                  <a:lnTo>
                    <a:pt x="626300" y="21170"/>
                  </a:lnTo>
                  <a:close/>
                </a:path>
                <a:path w="774700" h="185420">
                  <a:moveTo>
                    <a:pt x="647420" y="18300"/>
                  </a:moveTo>
                  <a:lnTo>
                    <a:pt x="646493" y="13119"/>
                  </a:lnTo>
                  <a:lnTo>
                    <a:pt x="642772" y="13589"/>
                  </a:lnTo>
                  <a:lnTo>
                    <a:pt x="639051" y="14058"/>
                  </a:lnTo>
                  <a:lnTo>
                    <a:pt x="639508" y="19304"/>
                  </a:lnTo>
                  <a:lnTo>
                    <a:pt x="647420" y="18300"/>
                  </a:lnTo>
                  <a:close/>
                </a:path>
                <a:path w="774700" h="185420">
                  <a:moveTo>
                    <a:pt x="668540" y="15633"/>
                  </a:moveTo>
                  <a:lnTo>
                    <a:pt x="667664" y="10439"/>
                  </a:lnTo>
                  <a:lnTo>
                    <a:pt x="663943" y="10909"/>
                  </a:lnTo>
                  <a:lnTo>
                    <a:pt x="660209" y="11379"/>
                  </a:lnTo>
                  <a:lnTo>
                    <a:pt x="660628" y="16637"/>
                  </a:lnTo>
                  <a:lnTo>
                    <a:pt x="668540" y="15633"/>
                  </a:lnTo>
                  <a:close/>
                </a:path>
                <a:path w="774700" h="185420">
                  <a:moveTo>
                    <a:pt x="689711" y="13182"/>
                  </a:moveTo>
                  <a:lnTo>
                    <a:pt x="688886" y="7975"/>
                  </a:lnTo>
                  <a:lnTo>
                    <a:pt x="685152" y="8382"/>
                  </a:lnTo>
                  <a:lnTo>
                    <a:pt x="681418" y="8788"/>
                  </a:lnTo>
                  <a:lnTo>
                    <a:pt x="681786" y="14046"/>
                  </a:lnTo>
                  <a:lnTo>
                    <a:pt x="689711" y="13182"/>
                  </a:lnTo>
                  <a:close/>
                </a:path>
                <a:path w="774700" h="185420">
                  <a:moveTo>
                    <a:pt x="710882" y="10858"/>
                  </a:moveTo>
                  <a:lnTo>
                    <a:pt x="710107" y="5651"/>
                  </a:lnTo>
                  <a:lnTo>
                    <a:pt x="706374" y="6057"/>
                  </a:lnTo>
                  <a:lnTo>
                    <a:pt x="702640" y="6464"/>
                  </a:lnTo>
                  <a:lnTo>
                    <a:pt x="702957" y="11722"/>
                  </a:lnTo>
                  <a:lnTo>
                    <a:pt x="710882" y="10858"/>
                  </a:lnTo>
                  <a:close/>
                </a:path>
                <a:path w="774700" h="185420">
                  <a:moveTo>
                    <a:pt x="732078" y="8813"/>
                  </a:moveTo>
                  <a:lnTo>
                    <a:pt x="731354" y="3594"/>
                  </a:lnTo>
                  <a:lnTo>
                    <a:pt x="727608" y="3937"/>
                  </a:lnTo>
                  <a:lnTo>
                    <a:pt x="723861" y="4279"/>
                  </a:lnTo>
                  <a:lnTo>
                    <a:pt x="724141" y="9537"/>
                  </a:lnTo>
                  <a:lnTo>
                    <a:pt x="732078" y="8813"/>
                  </a:lnTo>
                  <a:close/>
                </a:path>
                <a:path w="774700" h="185420">
                  <a:moveTo>
                    <a:pt x="753300" y="6870"/>
                  </a:moveTo>
                  <a:lnTo>
                    <a:pt x="752627" y="1651"/>
                  </a:lnTo>
                  <a:lnTo>
                    <a:pt x="748880" y="1993"/>
                  </a:lnTo>
                  <a:lnTo>
                    <a:pt x="745134" y="2336"/>
                  </a:lnTo>
                  <a:lnTo>
                    <a:pt x="745363" y="7607"/>
                  </a:lnTo>
                  <a:lnTo>
                    <a:pt x="753300" y="6870"/>
                  </a:lnTo>
                  <a:close/>
                </a:path>
                <a:path w="774700" h="185420">
                  <a:moveTo>
                    <a:pt x="774534" y="5232"/>
                  </a:moveTo>
                  <a:lnTo>
                    <a:pt x="773899" y="0"/>
                  </a:lnTo>
                  <a:lnTo>
                    <a:pt x="770153" y="279"/>
                  </a:lnTo>
                  <a:lnTo>
                    <a:pt x="766406" y="558"/>
                  </a:lnTo>
                  <a:lnTo>
                    <a:pt x="766584" y="5816"/>
                  </a:lnTo>
                  <a:lnTo>
                    <a:pt x="774534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 descr=""/>
            <p:cNvSpPr/>
            <p:nvPr/>
          </p:nvSpPr>
          <p:spPr>
            <a:xfrm>
              <a:off x="4655976" y="5519407"/>
              <a:ext cx="306705" cy="0"/>
            </a:xfrm>
            <a:custGeom>
              <a:avLst/>
              <a:gdLst/>
              <a:ahLst/>
              <a:cxnLst/>
              <a:rect l="l" t="t" r="r" b="b"/>
              <a:pathLst>
                <a:path w="306704" h="0">
                  <a:moveTo>
                    <a:pt x="0" y="0"/>
                  </a:moveTo>
                  <a:lnTo>
                    <a:pt x="306189" y="0"/>
                  </a:lnTo>
                </a:path>
              </a:pathLst>
            </a:custGeom>
            <a:ln w="1069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 descr=""/>
            <p:cNvSpPr/>
            <p:nvPr/>
          </p:nvSpPr>
          <p:spPr>
            <a:xfrm>
              <a:off x="806513" y="5325528"/>
              <a:ext cx="4741545" cy="579755"/>
            </a:xfrm>
            <a:custGeom>
              <a:avLst/>
              <a:gdLst/>
              <a:ahLst/>
              <a:cxnLst/>
              <a:rect l="l" t="t" r="r" b="b"/>
              <a:pathLst>
                <a:path w="4741545" h="579754">
                  <a:moveTo>
                    <a:pt x="9156" y="5384"/>
                  </a:moveTo>
                  <a:lnTo>
                    <a:pt x="6553" y="2692"/>
                  </a:lnTo>
                  <a:lnTo>
                    <a:pt x="3949" y="0"/>
                  </a:lnTo>
                  <a:lnTo>
                    <a:pt x="0" y="3492"/>
                  </a:lnTo>
                  <a:lnTo>
                    <a:pt x="5549" y="9232"/>
                  </a:lnTo>
                  <a:lnTo>
                    <a:pt x="9156" y="5384"/>
                  </a:lnTo>
                  <a:close/>
                </a:path>
                <a:path w="4741545" h="579754">
                  <a:moveTo>
                    <a:pt x="23964" y="20662"/>
                  </a:moveTo>
                  <a:lnTo>
                    <a:pt x="21336" y="17995"/>
                  </a:lnTo>
                  <a:lnTo>
                    <a:pt x="18732" y="15303"/>
                  </a:lnTo>
                  <a:lnTo>
                    <a:pt x="14795" y="18808"/>
                  </a:lnTo>
                  <a:lnTo>
                    <a:pt x="17576" y="21678"/>
                  </a:lnTo>
                  <a:lnTo>
                    <a:pt x="20370" y="24523"/>
                  </a:lnTo>
                  <a:lnTo>
                    <a:pt x="23964" y="20662"/>
                  </a:lnTo>
                  <a:close/>
                </a:path>
                <a:path w="4741545" h="579754">
                  <a:moveTo>
                    <a:pt x="38938" y="35788"/>
                  </a:moveTo>
                  <a:lnTo>
                    <a:pt x="36309" y="33134"/>
                  </a:lnTo>
                  <a:lnTo>
                    <a:pt x="33680" y="30480"/>
                  </a:lnTo>
                  <a:lnTo>
                    <a:pt x="29756" y="33985"/>
                  </a:lnTo>
                  <a:lnTo>
                    <a:pt x="35369" y="39662"/>
                  </a:lnTo>
                  <a:lnTo>
                    <a:pt x="38938" y="35788"/>
                  </a:lnTo>
                  <a:close/>
                </a:path>
                <a:path w="4741545" h="579754">
                  <a:moveTo>
                    <a:pt x="53898" y="50901"/>
                  </a:moveTo>
                  <a:lnTo>
                    <a:pt x="51269" y="48247"/>
                  </a:lnTo>
                  <a:lnTo>
                    <a:pt x="48641" y="45580"/>
                  </a:lnTo>
                  <a:lnTo>
                    <a:pt x="44729" y="49123"/>
                  </a:lnTo>
                  <a:lnTo>
                    <a:pt x="50342" y="54787"/>
                  </a:lnTo>
                  <a:lnTo>
                    <a:pt x="53898" y="50901"/>
                  </a:lnTo>
                  <a:close/>
                </a:path>
                <a:path w="4741545" h="579754">
                  <a:moveTo>
                    <a:pt x="68884" y="66040"/>
                  </a:moveTo>
                  <a:lnTo>
                    <a:pt x="66243" y="63385"/>
                  </a:lnTo>
                  <a:lnTo>
                    <a:pt x="63614" y="60718"/>
                  </a:lnTo>
                  <a:lnTo>
                    <a:pt x="59715" y="64274"/>
                  </a:lnTo>
                  <a:lnTo>
                    <a:pt x="65341" y="69938"/>
                  </a:lnTo>
                  <a:lnTo>
                    <a:pt x="68884" y="66040"/>
                  </a:lnTo>
                  <a:close/>
                </a:path>
                <a:path w="4741545" h="579754">
                  <a:moveTo>
                    <a:pt x="84048" y="80962"/>
                  </a:moveTo>
                  <a:lnTo>
                    <a:pt x="81381" y="78333"/>
                  </a:lnTo>
                  <a:lnTo>
                    <a:pt x="78714" y="75704"/>
                  </a:lnTo>
                  <a:lnTo>
                    <a:pt x="74841" y="79273"/>
                  </a:lnTo>
                  <a:lnTo>
                    <a:pt x="80518" y="84874"/>
                  </a:lnTo>
                  <a:lnTo>
                    <a:pt x="84048" y="80962"/>
                  </a:lnTo>
                  <a:close/>
                </a:path>
                <a:path w="4741545" h="579754">
                  <a:moveTo>
                    <a:pt x="99199" y="95910"/>
                  </a:moveTo>
                  <a:lnTo>
                    <a:pt x="96532" y="93281"/>
                  </a:lnTo>
                  <a:lnTo>
                    <a:pt x="93865" y="90652"/>
                  </a:lnTo>
                  <a:lnTo>
                    <a:pt x="90004" y="94234"/>
                  </a:lnTo>
                  <a:lnTo>
                    <a:pt x="95681" y="99834"/>
                  </a:lnTo>
                  <a:lnTo>
                    <a:pt x="99199" y="95910"/>
                  </a:lnTo>
                  <a:close/>
                </a:path>
                <a:path w="4741545" h="579754">
                  <a:moveTo>
                    <a:pt x="114350" y="110845"/>
                  </a:moveTo>
                  <a:lnTo>
                    <a:pt x="111683" y="108216"/>
                  </a:lnTo>
                  <a:lnTo>
                    <a:pt x="109016" y="105587"/>
                  </a:lnTo>
                  <a:lnTo>
                    <a:pt x="105168" y="109181"/>
                  </a:lnTo>
                  <a:lnTo>
                    <a:pt x="110858" y="114782"/>
                  </a:lnTo>
                  <a:lnTo>
                    <a:pt x="114350" y="110845"/>
                  </a:lnTo>
                  <a:close/>
                </a:path>
                <a:path w="4741545" h="579754">
                  <a:moveTo>
                    <a:pt x="129705" y="125564"/>
                  </a:moveTo>
                  <a:lnTo>
                    <a:pt x="127012" y="122974"/>
                  </a:lnTo>
                  <a:lnTo>
                    <a:pt x="124307" y="120383"/>
                  </a:lnTo>
                  <a:lnTo>
                    <a:pt x="120472" y="123990"/>
                  </a:lnTo>
                  <a:lnTo>
                    <a:pt x="126238" y="129527"/>
                  </a:lnTo>
                  <a:lnTo>
                    <a:pt x="129705" y="125564"/>
                  </a:lnTo>
                  <a:close/>
                </a:path>
                <a:path w="4741545" h="579754">
                  <a:moveTo>
                    <a:pt x="145046" y="140309"/>
                  </a:moveTo>
                  <a:lnTo>
                    <a:pt x="142354" y="137718"/>
                  </a:lnTo>
                  <a:lnTo>
                    <a:pt x="139649" y="135128"/>
                  </a:lnTo>
                  <a:lnTo>
                    <a:pt x="135839" y="138747"/>
                  </a:lnTo>
                  <a:lnTo>
                    <a:pt x="141592" y="144284"/>
                  </a:lnTo>
                  <a:lnTo>
                    <a:pt x="145046" y="140309"/>
                  </a:lnTo>
                  <a:close/>
                </a:path>
                <a:path w="4741545" h="579754">
                  <a:moveTo>
                    <a:pt x="160413" y="155041"/>
                  </a:moveTo>
                  <a:lnTo>
                    <a:pt x="157695" y="152463"/>
                  </a:lnTo>
                  <a:lnTo>
                    <a:pt x="155003" y="149872"/>
                  </a:lnTo>
                  <a:lnTo>
                    <a:pt x="151193" y="153517"/>
                  </a:lnTo>
                  <a:lnTo>
                    <a:pt x="154076" y="156286"/>
                  </a:lnTo>
                  <a:lnTo>
                    <a:pt x="156972" y="159029"/>
                  </a:lnTo>
                  <a:lnTo>
                    <a:pt x="160413" y="155041"/>
                  </a:lnTo>
                  <a:close/>
                </a:path>
                <a:path w="4741545" h="579754">
                  <a:moveTo>
                    <a:pt x="175945" y="169570"/>
                  </a:moveTo>
                  <a:lnTo>
                    <a:pt x="173215" y="167017"/>
                  </a:lnTo>
                  <a:lnTo>
                    <a:pt x="170484" y="164465"/>
                  </a:lnTo>
                  <a:lnTo>
                    <a:pt x="166700" y="168122"/>
                  </a:lnTo>
                  <a:lnTo>
                    <a:pt x="172529" y="173583"/>
                  </a:lnTo>
                  <a:lnTo>
                    <a:pt x="175945" y="169570"/>
                  </a:lnTo>
                  <a:close/>
                </a:path>
                <a:path w="4741545" h="579754">
                  <a:moveTo>
                    <a:pt x="191490" y="184111"/>
                  </a:moveTo>
                  <a:lnTo>
                    <a:pt x="188760" y="181559"/>
                  </a:lnTo>
                  <a:lnTo>
                    <a:pt x="186029" y="179006"/>
                  </a:lnTo>
                  <a:lnTo>
                    <a:pt x="182257" y="182676"/>
                  </a:lnTo>
                  <a:lnTo>
                    <a:pt x="188087" y="188137"/>
                  </a:lnTo>
                  <a:lnTo>
                    <a:pt x="191490" y="184111"/>
                  </a:lnTo>
                  <a:close/>
                </a:path>
                <a:path w="4741545" h="579754">
                  <a:moveTo>
                    <a:pt x="207073" y="198589"/>
                  </a:moveTo>
                  <a:lnTo>
                    <a:pt x="204304" y="196075"/>
                  </a:lnTo>
                  <a:lnTo>
                    <a:pt x="201549" y="193535"/>
                  </a:lnTo>
                  <a:lnTo>
                    <a:pt x="197802" y="197231"/>
                  </a:lnTo>
                  <a:lnTo>
                    <a:pt x="200736" y="199948"/>
                  </a:lnTo>
                  <a:lnTo>
                    <a:pt x="203695" y="202628"/>
                  </a:lnTo>
                  <a:lnTo>
                    <a:pt x="207073" y="198589"/>
                  </a:lnTo>
                  <a:close/>
                </a:path>
                <a:path w="4741545" h="579754">
                  <a:moveTo>
                    <a:pt x="222808" y="212915"/>
                  </a:moveTo>
                  <a:lnTo>
                    <a:pt x="220040" y="210400"/>
                  </a:lnTo>
                  <a:lnTo>
                    <a:pt x="217271" y="207886"/>
                  </a:lnTo>
                  <a:lnTo>
                    <a:pt x="213537" y="211594"/>
                  </a:lnTo>
                  <a:lnTo>
                    <a:pt x="219443" y="216979"/>
                  </a:lnTo>
                  <a:lnTo>
                    <a:pt x="222808" y="212915"/>
                  </a:lnTo>
                  <a:close/>
                </a:path>
                <a:path w="4741545" h="579754">
                  <a:moveTo>
                    <a:pt x="238544" y="227241"/>
                  </a:moveTo>
                  <a:lnTo>
                    <a:pt x="235775" y="224726"/>
                  </a:lnTo>
                  <a:lnTo>
                    <a:pt x="233006" y="222211"/>
                  </a:lnTo>
                  <a:lnTo>
                    <a:pt x="229298" y="225945"/>
                  </a:lnTo>
                  <a:lnTo>
                    <a:pt x="235204" y="231317"/>
                  </a:lnTo>
                  <a:lnTo>
                    <a:pt x="238544" y="227241"/>
                  </a:lnTo>
                  <a:close/>
                </a:path>
                <a:path w="4741545" h="579754">
                  <a:moveTo>
                    <a:pt x="254368" y="241465"/>
                  </a:moveTo>
                  <a:lnTo>
                    <a:pt x="251561" y="238988"/>
                  </a:lnTo>
                  <a:lnTo>
                    <a:pt x="248754" y="236512"/>
                  </a:lnTo>
                  <a:lnTo>
                    <a:pt x="245059" y="240258"/>
                  </a:lnTo>
                  <a:lnTo>
                    <a:pt x="251040" y="245554"/>
                  </a:lnTo>
                  <a:lnTo>
                    <a:pt x="254368" y="241465"/>
                  </a:lnTo>
                  <a:close/>
                </a:path>
                <a:path w="4741545" h="579754">
                  <a:moveTo>
                    <a:pt x="270306" y="255562"/>
                  </a:moveTo>
                  <a:lnTo>
                    <a:pt x="267500" y="253085"/>
                  </a:lnTo>
                  <a:lnTo>
                    <a:pt x="264693" y="250609"/>
                  </a:lnTo>
                  <a:lnTo>
                    <a:pt x="261023" y="254381"/>
                  </a:lnTo>
                  <a:lnTo>
                    <a:pt x="267004" y="259664"/>
                  </a:lnTo>
                  <a:lnTo>
                    <a:pt x="270306" y="255562"/>
                  </a:lnTo>
                  <a:close/>
                </a:path>
                <a:path w="4741545" h="579754">
                  <a:moveTo>
                    <a:pt x="286232" y="269671"/>
                  </a:moveTo>
                  <a:lnTo>
                    <a:pt x="283425" y="267195"/>
                  </a:lnTo>
                  <a:lnTo>
                    <a:pt x="280619" y="264718"/>
                  </a:lnTo>
                  <a:lnTo>
                    <a:pt x="276961" y="268503"/>
                  </a:lnTo>
                  <a:lnTo>
                    <a:pt x="282943" y="273799"/>
                  </a:lnTo>
                  <a:lnTo>
                    <a:pt x="286232" y="269671"/>
                  </a:lnTo>
                  <a:close/>
                </a:path>
                <a:path w="4741545" h="579754">
                  <a:moveTo>
                    <a:pt x="302298" y="283603"/>
                  </a:moveTo>
                  <a:lnTo>
                    <a:pt x="299466" y="281165"/>
                  </a:lnTo>
                  <a:lnTo>
                    <a:pt x="296633" y="278726"/>
                  </a:lnTo>
                  <a:lnTo>
                    <a:pt x="292989" y="282536"/>
                  </a:lnTo>
                  <a:lnTo>
                    <a:pt x="299046" y="287743"/>
                  </a:lnTo>
                  <a:lnTo>
                    <a:pt x="302298" y="283603"/>
                  </a:lnTo>
                  <a:close/>
                </a:path>
                <a:path w="4741545" h="579754">
                  <a:moveTo>
                    <a:pt x="318439" y="297472"/>
                  </a:moveTo>
                  <a:lnTo>
                    <a:pt x="315607" y="295033"/>
                  </a:lnTo>
                  <a:lnTo>
                    <a:pt x="312775" y="292595"/>
                  </a:lnTo>
                  <a:lnTo>
                    <a:pt x="309156" y="296430"/>
                  </a:lnTo>
                  <a:lnTo>
                    <a:pt x="315214" y="301625"/>
                  </a:lnTo>
                  <a:lnTo>
                    <a:pt x="318439" y="297472"/>
                  </a:lnTo>
                  <a:close/>
                </a:path>
                <a:path w="4741545" h="579754">
                  <a:moveTo>
                    <a:pt x="334581" y="311340"/>
                  </a:moveTo>
                  <a:lnTo>
                    <a:pt x="331749" y="308902"/>
                  </a:lnTo>
                  <a:lnTo>
                    <a:pt x="328917" y="306463"/>
                  </a:lnTo>
                  <a:lnTo>
                    <a:pt x="325323" y="310311"/>
                  </a:lnTo>
                  <a:lnTo>
                    <a:pt x="331381" y="315518"/>
                  </a:lnTo>
                  <a:lnTo>
                    <a:pt x="334581" y="311340"/>
                  </a:lnTo>
                  <a:close/>
                </a:path>
                <a:path w="4741545" h="579754">
                  <a:moveTo>
                    <a:pt x="350926" y="324954"/>
                  </a:moveTo>
                  <a:lnTo>
                    <a:pt x="348056" y="322554"/>
                  </a:lnTo>
                  <a:lnTo>
                    <a:pt x="345186" y="320154"/>
                  </a:lnTo>
                  <a:lnTo>
                    <a:pt x="341604" y="324027"/>
                  </a:lnTo>
                  <a:lnTo>
                    <a:pt x="347738" y="329145"/>
                  </a:lnTo>
                  <a:lnTo>
                    <a:pt x="350926" y="324954"/>
                  </a:lnTo>
                  <a:close/>
                </a:path>
                <a:path w="4741545" h="579754">
                  <a:moveTo>
                    <a:pt x="367271" y="338569"/>
                  </a:moveTo>
                  <a:lnTo>
                    <a:pt x="364401" y="336169"/>
                  </a:lnTo>
                  <a:lnTo>
                    <a:pt x="361530" y="333781"/>
                  </a:lnTo>
                  <a:lnTo>
                    <a:pt x="357974" y="337667"/>
                  </a:lnTo>
                  <a:lnTo>
                    <a:pt x="364109" y="342785"/>
                  </a:lnTo>
                  <a:lnTo>
                    <a:pt x="367271" y="338569"/>
                  </a:lnTo>
                  <a:close/>
                </a:path>
                <a:path w="4741545" h="579754">
                  <a:moveTo>
                    <a:pt x="383692" y="352094"/>
                  </a:moveTo>
                  <a:lnTo>
                    <a:pt x="380784" y="349745"/>
                  </a:lnTo>
                  <a:lnTo>
                    <a:pt x="377875" y="347395"/>
                  </a:lnTo>
                  <a:lnTo>
                    <a:pt x="374345" y="351307"/>
                  </a:lnTo>
                  <a:lnTo>
                    <a:pt x="380555" y="356323"/>
                  </a:lnTo>
                  <a:lnTo>
                    <a:pt x="383692" y="352094"/>
                  </a:lnTo>
                  <a:close/>
                </a:path>
                <a:path w="4741545" h="579754">
                  <a:moveTo>
                    <a:pt x="400253" y="365455"/>
                  </a:moveTo>
                  <a:lnTo>
                    <a:pt x="397344" y="363105"/>
                  </a:lnTo>
                  <a:lnTo>
                    <a:pt x="394436" y="360756"/>
                  </a:lnTo>
                  <a:lnTo>
                    <a:pt x="390931" y="364693"/>
                  </a:lnTo>
                  <a:lnTo>
                    <a:pt x="397141" y="369709"/>
                  </a:lnTo>
                  <a:lnTo>
                    <a:pt x="400253" y="365455"/>
                  </a:lnTo>
                  <a:close/>
                </a:path>
                <a:path w="4741545" h="579754">
                  <a:moveTo>
                    <a:pt x="416801" y="378815"/>
                  </a:moveTo>
                  <a:lnTo>
                    <a:pt x="413893" y="376466"/>
                  </a:lnTo>
                  <a:lnTo>
                    <a:pt x="410984" y="374116"/>
                  </a:lnTo>
                  <a:lnTo>
                    <a:pt x="407504" y="378079"/>
                  </a:lnTo>
                  <a:lnTo>
                    <a:pt x="413715" y="383082"/>
                  </a:lnTo>
                  <a:lnTo>
                    <a:pt x="416801" y="378815"/>
                  </a:lnTo>
                  <a:close/>
                </a:path>
                <a:path w="4741545" h="579754">
                  <a:moveTo>
                    <a:pt x="433539" y="391947"/>
                  </a:moveTo>
                  <a:lnTo>
                    <a:pt x="430593" y="389648"/>
                  </a:lnTo>
                  <a:lnTo>
                    <a:pt x="427647" y="387350"/>
                  </a:lnTo>
                  <a:lnTo>
                    <a:pt x="424192" y="391325"/>
                  </a:lnTo>
                  <a:lnTo>
                    <a:pt x="430491" y="396240"/>
                  </a:lnTo>
                  <a:lnTo>
                    <a:pt x="433539" y="391947"/>
                  </a:lnTo>
                  <a:close/>
                </a:path>
                <a:path w="4741545" h="579754">
                  <a:moveTo>
                    <a:pt x="450303" y="405041"/>
                  </a:moveTo>
                  <a:lnTo>
                    <a:pt x="447357" y="402742"/>
                  </a:lnTo>
                  <a:lnTo>
                    <a:pt x="444411" y="400443"/>
                  </a:lnTo>
                  <a:lnTo>
                    <a:pt x="440982" y="404444"/>
                  </a:lnTo>
                  <a:lnTo>
                    <a:pt x="447281" y="409359"/>
                  </a:lnTo>
                  <a:lnTo>
                    <a:pt x="450303" y="405041"/>
                  </a:lnTo>
                  <a:close/>
                </a:path>
                <a:path w="4741545" h="579754">
                  <a:moveTo>
                    <a:pt x="467144" y="418045"/>
                  </a:moveTo>
                  <a:lnTo>
                    <a:pt x="464159" y="415798"/>
                  </a:lnTo>
                  <a:lnTo>
                    <a:pt x="461175" y="413537"/>
                  </a:lnTo>
                  <a:lnTo>
                    <a:pt x="457771" y="417563"/>
                  </a:lnTo>
                  <a:lnTo>
                    <a:pt x="464146" y="422376"/>
                  </a:lnTo>
                  <a:lnTo>
                    <a:pt x="467144" y="418045"/>
                  </a:lnTo>
                  <a:close/>
                </a:path>
                <a:path w="4741545" h="579754">
                  <a:moveTo>
                    <a:pt x="484124" y="430847"/>
                  </a:moveTo>
                  <a:lnTo>
                    <a:pt x="481139" y="428599"/>
                  </a:lnTo>
                  <a:lnTo>
                    <a:pt x="478155" y="426351"/>
                  </a:lnTo>
                  <a:lnTo>
                    <a:pt x="474776" y="430390"/>
                  </a:lnTo>
                  <a:lnTo>
                    <a:pt x="481152" y="435203"/>
                  </a:lnTo>
                  <a:lnTo>
                    <a:pt x="484124" y="430847"/>
                  </a:lnTo>
                  <a:close/>
                </a:path>
                <a:path w="4741545" h="579754">
                  <a:moveTo>
                    <a:pt x="501103" y="443661"/>
                  </a:moveTo>
                  <a:lnTo>
                    <a:pt x="498119" y="441413"/>
                  </a:lnTo>
                  <a:lnTo>
                    <a:pt x="495134" y="439166"/>
                  </a:lnTo>
                  <a:lnTo>
                    <a:pt x="491794" y="443230"/>
                  </a:lnTo>
                  <a:lnTo>
                    <a:pt x="498170" y="448043"/>
                  </a:lnTo>
                  <a:lnTo>
                    <a:pt x="501103" y="443661"/>
                  </a:lnTo>
                  <a:close/>
                </a:path>
                <a:path w="4741545" h="579754">
                  <a:moveTo>
                    <a:pt x="518274" y="456209"/>
                  </a:moveTo>
                  <a:lnTo>
                    <a:pt x="515251" y="454012"/>
                  </a:lnTo>
                  <a:lnTo>
                    <a:pt x="512229" y="451815"/>
                  </a:lnTo>
                  <a:lnTo>
                    <a:pt x="508914" y="455904"/>
                  </a:lnTo>
                  <a:lnTo>
                    <a:pt x="515366" y="460603"/>
                  </a:lnTo>
                  <a:lnTo>
                    <a:pt x="518274" y="456209"/>
                  </a:lnTo>
                  <a:close/>
                </a:path>
                <a:path w="4741545" h="579754">
                  <a:moveTo>
                    <a:pt x="535482" y="468731"/>
                  </a:moveTo>
                  <a:lnTo>
                    <a:pt x="532460" y="466534"/>
                  </a:lnTo>
                  <a:lnTo>
                    <a:pt x="529437" y="464337"/>
                  </a:lnTo>
                  <a:lnTo>
                    <a:pt x="526148" y="468452"/>
                  </a:lnTo>
                  <a:lnTo>
                    <a:pt x="532612" y="473151"/>
                  </a:lnTo>
                  <a:lnTo>
                    <a:pt x="535482" y="468731"/>
                  </a:lnTo>
                  <a:close/>
                </a:path>
                <a:path w="4741545" h="579754">
                  <a:moveTo>
                    <a:pt x="552780" y="481101"/>
                  </a:moveTo>
                  <a:lnTo>
                    <a:pt x="549719" y="478955"/>
                  </a:lnTo>
                  <a:lnTo>
                    <a:pt x="546658" y="476808"/>
                  </a:lnTo>
                  <a:lnTo>
                    <a:pt x="543394" y="480949"/>
                  </a:lnTo>
                  <a:lnTo>
                    <a:pt x="549935" y="485533"/>
                  </a:lnTo>
                  <a:lnTo>
                    <a:pt x="552780" y="481101"/>
                  </a:lnTo>
                  <a:close/>
                </a:path>
                <a:path w="4741545" h="579754">
                  <a:moveTo>
                    <a:pt x="570191" y="493306"/>
                  </a:moveTo>
                  <a:lnTo>
                    <a:pt x="567131" y="491159"/>
                  </a:lnTo>
                  <a:lnTo>
                    <a:pt x="564070" y="489013"/>
                  </a:lnTo>
                  <a:lnTo>
                    <a:pt x="560844" y="493179"/>
                  </a:lnTo>
                  <a:lnTo>
                    <a:pt x="567385" y="497763"/>
                  </a:lnTo>
                  <a:lnTo>
                    <a:pt x="570191" y="493306"/>
                  </a:lnTo>
                  <a:close/>
                </a:path>
                <a:path w="4741545" h="579754">
                  <a:moveTo>
                    <a:pt x="587629" y="505485"/>
                  </a:moveTo>
                  <a:lnTo>
                    <a:pt x="584555" y="503364"/>
                  </a:lnTo>
                  <a:lnTo>
                    <a:pt x="581494" y="501218"/>
                  </a:lnTo>
                  <a:lnTo>
                    <a:pt x="578307" y="505409"/>
                  </a:lnTo>
                  <a:lnTo>
                    <a:pt x="581571" y="507695"/>
                  </a:lnTo>
                  <a:lnTo>
                    <a:pt x="584860" y="509968"/>
                  </a:lnTo>
                  <a:lnTo>
                    <a:pt x="587629" y="505485"/>
                  </a:lnTo>
                  <a:close/>
                </a:path>
                <a:path w="4741545" h="579754">
                  <a:moveTo>
                    <a:pt x="605282" y="517359"/>
                  </a:moveTo>
                  <a:lnTo>
                    <a:pt x="602183" y="515277"/>
                  </a:lnTo>
                  <a:lnTo>
                    <a:pt x="599084" y="513181"/>
                  </a:lnTo>
                  <a:lnTo>
                    <a:pt x="595922" y="517398"/>
                  </a:lnTo>
                  <a:lnTo>
                    <a:pt x="602551" y="521868"/>
                  </a:lnTo>
                  <a:lnTo>
                    <a:pt x="605282" y="517359"/>
                  </a:lnTo>
                  <a:close/>
                </a:path>
                <a:path w="4741545" h="579754">
                  <a:moveTo>
                    <a:pt x="622922" y="529247"/>
                  </a:moveTo>
                  <a:lnTo>
                    <a:pt x="619823" y="527164"/>
                  </a:lnTo>
                  <a:lnTo>
                    <a:pt x="616724" y="525068"/>
                  </a:lnTo>
                  <a:lnTo>
                    <a:pt x="613600" y="529310"/>
                  </a:lnTo>
                  <a:lnTo>
                    <a:pt x="620217" y="533781"/>
                  </a:lnTo>
                  <a:lnTo>
                    <a:pt x="622922" y="529247"/>
                  </a:lnTo>
                  <a:close/>
                </a:path>
                <a:path w="4741545" h="579754">
                  <a:moveTo>
                    <a:pt x="640740" y="540867"/>
                  </a:moveTo>
                  <a:lnTo>
                    <a:pt x="637603" y="538835"/>
                  </a:lnTo>
                  <a:lnTo>
                    <a:pt x="634466" y="536803"/>
                  </a:lnTo>
                  <a:lnTo>
                    <a:pt x="631367" y="541070"/>
                  </a:lnTo>
                  <a:lnTo>
                    <a:pt x="638086" y="545414"/>
                  </a:lnTo>
                  <a:lnTo>
                    <a:pt x="640740" y="540867"/>
                  </a:lnTo>
                  <a:close/>
                </a:path>
                <a:path w="4741545" h="579754">
                  <a:moveTo>
                    <a:pt x="658596" y="552411"/>
                  </a:moveTo>
                  <a:lnTo>
                    <a:pt x="655459" y="550379"/>
                  </a:lnTo>
                  <a:lnTo>
                    <a:pt x="652322" y="548347"/>
                  </a:lnTo>
                  <a:lnTo>
                    <a:pt x="649262" y="552640"/>
                  </a:lnTo>
                  <a:lnTo>
                    <a:pt x="655980" y="556983"/>
                  </a:lnTo>
                  <a:lnTo>
                    <a:pt x="658596" y="552411"/>
                  </a:lnTo>
                  <a:close/>
                </a:path>
                <a:path w="4741545" h="579754">
                  <a:moveTo>
                    <a:pt x="676579" y="563765"/>
                  </a:moveTo>
                  <a:lnTo>
                    <a:pt x="673404" y="561797"/>
                  </a:lnTo>
                  <a:lnTo>
                    <a:pt x="670229" y="559828"/>
                  </a:lnTo>
                  <a:lnTo>
                    <a:pt x="667207" y="564146"/>
                  </a:lnTo>
                  <a:lnTo>
                    <a:pt x="674001" y="568363"/>
                  </a:lnTo>
                  <a:lnTo>
                    <a:pt x="676579" y="563765"/>
                  </a:lnTo>
                  <a:close/>
                </a:path>
                <a:path w="4741545" h="579754">
                  <a:moveTo>
                    <a:pt x="694651" y="574967"/>
                  </a:moveTo>
                  <a:lnTo>
                    <a:pt x="691476" y="572998"/>
                  </a:lnTo>
                  <a:lnTo>
                    <a:pt x="688301" y="571030"/>
                  </a:lnTo>
                  <a:lnTo>
                    <a:pt x="685317" y="575373"/>
                  </a:lnTo>
                  <a:lnTo>
                    <a:pt x="692111" y="579589"/>
                  </a:lnTo>
                  <a:lnTo>
                    <a:pt x="694651" y="574967"/>
                  </a:lnTo>
                  <a:close/>
                </a:path>
                <a:path w="4741545" h="579754">
                  <a:moveTo>
                    <a:pt x="4176941" y="194970"/>
                  </a:moveTo>
                  <a:lnTo>
                    <a:pt x="4173194" y="194691"/>
                  </a:lnTo>
                  <a:lnTo>
                    <a:pt x="4169448" y="194411"/>
                  </a:lnTo>
                  <a:lnTo>
                    <a:pt x="4168825" y="199644"/>
                  </a:lnTo>
                  <a:lnTo>
                    <a:pt x="4176788" y="200240"/>
                  </a:lnTo>
                  <a:lnTo>
                    <a:pt x="4176941" y="194970"/>
                  </a:lnTo>
                  <a:close/>
                </a:path>
                <a:path w="4741545" h="579754">
                  <a:moveTo>
                    <a:pt x="4198226" y="196557"/>
                  </a:moveTo>
                  <a:lnTo>
                    <a:pt x="4194479" y="196278"/>
                  </a:lnTo>
                  <a:lnTo>
                    <a:pt x="4190733" y="195999"/>
                  </a:lnTo>
                  <a:lnTo>
                    <a:pt x="4190073" y="201231"/>
                  </a:lnTo>
                  <a:lnTo>
                    <a:pt x="4198023" y="201815"/>
                  </a:lnTo>
                  <a:lnTo>
                    <a:pt x="4198226" y="196557"/>
                  </a:lnTo>
                  <a:close/>
                </a:path>
                <a:path w="4741545" h="579754">
                  <a:moveTo>
                    <a:pt x="4219473" y="198564"/>
                  </a:moveTo>
                  <a:lnTo>
                    <a:pt x="4215739" y="198208"/>
                  </a:lnTo>
                  <a:lnTo>
                    <a:pt x="4211993" y="197853"/>
                  </a:lnTo>
                  <a:lnTo>
                    <a:pt x="4211282" y="203073"/>
                  </a:lnTo>
                  <a:lnTo>
                    <a:pt x="4219232" y="203822"/>
                  </a:lnTo>
                  <a:lnTo>
                    <a:pt x="4219473" y="198564"/>
                  </a:lnTo>
                  <a:close/>
                </a:path>
                <a:path w="4741545" h="579754">
                  <a:moveTo>
                    <a:pt x="4240746" y="200558"/>
                  </a:moveTo>
                  <a:lnTo>
                    <a:pt x="4236999" y="200202"/>
                  </a:lnTo>
                  <a:lnTo>
                    <a:pt x="4233253" y="199847"/>
                  </a:lnTo>
                  <a:lnTo>
                    <a:pt x="4232503" y="205066"/>
                  </a:lnTo>
                  <a:lnTo>
                    <a:pt x="4240441" y="205816"/>
                  </a:lnTo>
                  <a:lnTo>
                    <a:pt x="4240746" y="200558"/>
                  </a:lnTo>
                  <a:close/>
                </a:path>
                <a:path w="4741545" h="579754">
                  <a:moveTo>
                    <a:pt x="4261967" y="202920"/>
                  </a:moveTo>
                  <a:lnTo>
                    <a:pt x="4258234" y="202501"/>
                  </a:lnTo>
                  <a:lnTo>
                    <a:pt x="4254500" y="202082"/>
                  </a:lnTo>
                  <a:lnTo>
                    <a:pt x="4253687" y="207289"/>
                  </a:lnTo>
                  <a:lnTo>
                    <a:pt x="4261624" y="208178"/>
                  </a:lnTo>
                  <a:lnTo>
                    <a:pt x="4261967" y="202920"/>
                  </a:lnTo>
                  <a:close/>
                </a:path>
                <a:path w="4741545" h="579754">
                  <a:moveTo>
                    <a:pt x="4283176" y="205320"/>
                  </a:moveTo>
                  <a:lnTo>
                    <a:pt x="4279443" y="204901"/>
                  </a:lnTo>
                  <a:lnTo>
                    <a:pt x="4275709" y="204482"/>
                  </a:lnTo>
                  <a:lnTo>
                    <a:pt x="4274858" y="209677"/>
                  </a:lnTo>
                  <a:lnTo>
                    <a:pt x="4282783" y="210578"/>
                  </a:lnTo>
                  <a:lnTo>
                    <a:pt x="4283176" y="205320"/>
                  </a:lnTo>
                  <a:close/>
                </a:path>
                <a:path w="4741545" h="579754">
                  <a:moveTo>
                    <a:pt x="4304347" y="208051"/>
                  </a:moveTo>
                  <a:lnTo>
                    <a:pt x="4300626" y="207556"/>
                  </a:lnTo>
                  <a:lnTo>
                    <a:pt x="4296905" y="207060"/>
                  </a:lnTo>
                  <a:lnTo>
                    <a:pt x="4296003" y="212255"/>
                  </a:lnTo>
                  <a:lnTo>
                    <a:pt x="4303915" y="213296"/>
                  </a:lnTo>
                  <a:lnTo>
                    <a:pt x="4304347" y="208051"/>
                  </a:lnTo>
                  <a:close/>
                </a:path>
                <a:path w="4741545" h="579754">
                  <a:moveTo>
                    <a:pt x="4325518" y="210858"/>
                  </a:moveTo>
                  <a:lnTo>
                    <a:pt x="4321797" y="210362"/>
                  </a:lnTo>
                  <a:lnTo>
                    <a:pt x="4318076" y="209867"/>
                  </a:lnTo>
                  <a:lnTo>
                    <a:pt x="4317123" y="215049"/>
                  </a:lnTo>
                  <a:lnTo>
                    <a:pt x="4325036" y="216103"/>
                  </a:lnTo>
                  <a:lnTo>
                    <a:pt x="4325518" y="210858"/>
                  </a:lnTo>
                  <a:close/>
                </a:path>
                <a:path w="4741545" h="579754">
                  <a:moveTo>
                    <a:pt x="4346638" y="213931"/>
                  </a:moveTo>
                  <a:lnTo>
                    <a:pt x="4342930" y="213372"/>
                  </a:lnTo>
                  <a:lnTo>
                    <a:pt x="4339209" y="212813"/>
                  </a:lnTo>
                  <a:lnTo>
                    <a:pt x="4338218" y="217982"/>
                  </a:lnTo>
                  <a:lnTo>
                    <a:pt x="4346105" y="219176"/>
                  </a:lnTo>
                  <a:lnTo>
                    <a:pt x="4346638" y="213931"/>
                  </a:lnTo>
                  <a:close/>
                </a:path>
                <a:path w="4741545" h="579754">
                  <a:moveTo>
                    <a:pt x="4367746" y="217131"/>
                  </a:moveTo>
                  <a:lnTo>
                    <a:pt x="4364037" y="216573"/>
                  </a:lnTo>
                  <a:lnTo>
                    <a:pt x="4360329" y="216014"/>
                  </a:lnTo>
                  <a:lnTo>
                    <a:pt x="4359287" y="221170"/>
                  </a:lnTo>
                  <a:lnTo>
                    <a:pt x="4367174" y="222377"/>
                  </a:lnTo>
                  <a:lnTo>
                    <a:pt x="4367746" y="217131"/>
                  </a:lnTo>
                  <a:close/>
                </a:path>
                <a:path w="4741545" h="579754">
                  <a:moveTo>
                    <a:pt x="4388828" y="220560"/>
                  </a:moveTo>
                  <a:lnTo>
                    <a:pt x="4385119" y="219925"/>
                  </a:lnTo>
                  <a:lnTo>
                    <a:pt x="4381411" y="219290"/>
                  </a:lnTo>
                  <a:lnTo>
                    <a:pt x="4380331" y="224447"/>
                  </a:lnTo>
                  <a:lnTo>
                    <a:pt x="4388193" y="225793"/>
                  </a:lnTo>
                  <a:lnTo>
                    <a:pt x="4388828" y="220560"/>
                  </a:lnTo>
                  <a:close/>
                </a:path>
                <a:path w="4741545" h="579754">
                  <a:moveTo>
                    <a:pt x="4409872" y="224167"/>
                  </a:moveTo>
                  <a:lnTo>
                    <a:pt x="4406163" y="223532"/>
                  </a:lnTo>
                  <a:lnTo>
                    <a:pt x="4402455" y="222897"/>
                  </a:lnTo>
                  <a:lnTo>
                    <a:pt x="4401324" y="228041"/>
                  </a:lnTo>
                  <a:lnTo>
                    <a:pt x="4409198" y="229387"/>
                  </a:lnTo>
                  <a:lnTo>
                    <a:pt x="4409872" y="224167"/>
                  </a:lnTo>
                  <a:close/>
                </a:path>
                <a:path w="4741545" h="579754">
                  <a:moveTo>
                    <a:pt x="4430890" y="227888"/>
                  </a:moveTo>
                  <a:lnTo>
                    <a:pt x="4427194" y="227190"/>
                  </a:lnTo>
                  <a:lnTo>
                    <a:pt x="4423499" y="226491"/>
                  </a:lnTo>
                  <a:lnTo>
                    <a:pt x="4422330" y="231622"/>
                  </a:lnTo>
                  <a:lnTo>
                    <a:pt x="4430166" y="233121"/>
                  </a:lnTo>
                  <a:lnTo>
                    <a:pt x="4430890" y="227888"/>
                  </a:lnTo>
                  <a:close/>
                </a:path>
                <a:path w="4741545" h="579754">
                  <a:moveTo>
                    <a:pt x="4451845" y="231902"/>
                  </a:moveTo>
                  <a:lnTo>
                    <a:pt x="4448162" y="231203"/>
                  </a:lnTo>
                  <a:lnTo>
                    <a:pt x="4444466" y="230505"/>
                  </a:lnTo>
                  <a:lnTo>
                    <a:pt x="4443260" y="235623"/>
                  </a:lnTo>
                  <a:lnTo>
                    <a:pt x="4451096" y="237121"/>
                  </a:lnTo>
                  <a:lnTo>
                    <a:pt x="4451845" y="231902"/>
                  </a:lnTo>
                  <a:close/>
                </a:path>
                <a:path w="4741545" h="579754">
                  <a:moveTo>
                    <a:pt x="4472813" y="235927"/>
                  </a:moveTo>
                  <a:lnTo>
                    <a:pt x="4469130" y="235204"/>
                  </a:lnTo>
                  <a:lnTo>
                    <a:pt x="4465434" y="234505"/>
                  </a:lnTo>
                  <a:lnTo>
                    <a:pt x="4464177" y="239610"/>
                  </a:lnTo>
                  <a:lnTo>
                    <a:pt x="4468101" y="240360"/>
                  </a:lnTo>
                  <a:lnTo>
                    <a:pt x="4472013" y="241147"/>
                  </a:lnTo>
                  <a:lnTo>
                    <a:pt x="4472813" y="235927"/>
                  </a:lnTo>
                  <a:close/>
                </a:path>
                <a:path w="4741545" h="579754">
                  <a:moveTo>
                    <a:pt x="4493692" y="240347"/>
                  </a:moveTo>
                  <a:lnTo>
                    <a:pt x="4490021" y="239572"/>
                  </a:lnTo>
                  <a:lnTo>
                    <a:pt x="4486351" y="238798"/>
                  </a:lnTo>
                  <a:lnTo>
                    <a:pt x="4485043" y="243903"/>
                  </a:lnTo>
                  <a:lnTo>
                    <a:pt x="4492853" y="245541"/>
                  </a:lnTo>
                  <a:lnTo>
                    <a:pt x="4493692" y="240347"/>
                  </a:lnTo>
                  <a:close/>
                </a:path>
                <a:path w="4741545" h="579754">
                  <a:moveTo>
                    <a:pt x="4514583" y="244754"/>
                  </a:moveTo>
                  <a:lnTo>
                    <a:pt x="4510913" y="243979"/>
                  </a:lnTo>
                  <a:lnTo>
                    <a:pt x="4507242" y="243205"/>
                  </a:lnTo>
                  <a:lnTo>
                    <a:pt x="4505884" y="248297"/>
                  </a:lnTo>
                  <a:lnTo>
                    <a:pt x="4513694" y="249948"/>
                  </a:lnTo>
                  <a:lnTo>
                    <a:pt x="4514583" y="244754"/>
                  </a:lnTo>
                  <a:close/>
                </a:path>
                <a:path w="4741545" h="579754">
                  <a:moveTo>
                    <a:pt x="4535411" y="249466"/>
                  </a:moveTo>
                  <a:lnTo>
                    <a:pt x="4531753" y="248627"/>
                  </a:lnTo>
                  <a:lnTo>
                    <a:pt x="4528096" y="247789"/>
                  </a:lnTo>
                  <a:lnTo>
                    <a:pt x="4526699" y="252869"/>
                  </a:lnTo>
                  <a:lnTo>
                    <a:pt x="4534484" y="254660"/>
                  </a:lnTo>
                  <a:lnTo>
                    <a:pt x="4535411" y="249466"/>
                  </a:lnTo>
                  <a:close/>
                </a:path>
                <a:path w="4741545" h="579754">
                  <a:moveTo>
                    <a:pt x="4556214" y="254254"/>
                  </a:moveTo>
                  <a:lnTo>
                    <a:pt x="4552556" y="253415"/>
                  </a:lnTo>
                  <a:lnTo>
                    <a:pt x="4548898" y="252577"/>
                  </a:lnTo>
                  <a:lnTo>
                    <a:pt x="4547463" y="257644"/>
                  </a:lnTo>
                  <a:lnTo>
                    <a:pt x="4555248" y="259435"/>
                  </a:lnTo>
                  <a:lnTo>
                    <a:pt x="4556214" y="254254"/>
                  </a:lnTo>
                  <a:close/>
                </a:path>
                <a:path w="4741545" h="579754">
                  <a:moveTo>
                    <a:pt x="4576965" y="259270"/>
                  </a:moveTo>
                  <a:lnTo>
                    <a:pt x="4573321" y="258356"/>
                  </a:lnTo>
                  <a:lnTo>
                    <a:pt x="4569676" y="257441"/>
                  </a:lnTo>
                  <a:lnTo>
                    <a:pt x="4568202" y="262509"/>
                  </a:lnTo>
                  <a:lnTo>
                    <a:pt x="4575949" y="264439"/>
                  </a:lnTo>
                  <a:lnTo>
                    <a:pt x="4576965" y="259270"/>
                  </a:lnTo>
                  <a:close/>
                </a:path>
                <a:path w="4741545" h="579754">
                  <a:moveTo>
                    <a:pt x="4597679" y="264439"/>
                  </a:moveTo>
                  <a:lnTo>
                    <a:pt x="4594034" y="263525"/>
                  </a:lnTo>
                  <a:lnTo>
                    <a:pt x="4590389" y="262610"/>
                  </a:lnTo>
                  <a:lnTo>
                    <a:pt x="4588878" y="267665"/>
                  </a:lnTo>
                  <a:lnTo>
                    <a:pt x="4596625" y="269595"/>
                  </a:lnTo>
                  <a:lnTo>
                    <a:pt x="4597679" y="264439"/>
                  </a:lnTo>
                  <a:close/>
                </a:path>
                <a:path w="4741545" h="579754">
                  <a:moveTo>
                    <a:pt x="4618367" y="269697"/>
                  </a:moveTo>
                  <a:lnTo>
                    <a:pt x="4614735" y="268719"/>
                  </a:lnTo>
                  <a:lnTo>
                    <a:pt x="4611103" y="267779"/>
                  </a:lnTo>
                  <a:lnTo>
                    <a:pt x="4609554" y="272808"/>
                  </a:lnTo>
                  <a:lnTo>
                    <a:pt x="4613414" y="273812"/>
                  </a:lnTo>
                  <a:lnTo>
                    <a:pt x="4617263" y="274853"/>
                  </a:lnTo>
                  <a:lnTo>
                    <a:pt x="4618367" y="269697"/>
                  </a:lnTo>
                  <a:close/>
                </a:path>
                <a:path w="4741545" h="579754">
                  <a:moveTo>
                    <a:pt x="4638980" y="275247"/>
                  </a:moveTo>
                  <a:lnTo>
                    <a:pt x="4635347" y="274269"/>
                  </a:lnTo>
                  <a:lnTo>
                    <a:pt x="4631715" y="273291"/>
                  </a:lnTo>
                  <a:lnTo>
                    <a:pt x="4630128" y="278307"/>
                  </a:lnTo>
                  <a:lnTo>
                    <a:pt x="4637837" y="280390"/>
                  </a:lnTo>
                  <a:lnTo>
                    <a:pt x="4638980" y="275247"/>
                  </a:lnTo>
                  <a:close/>
                </a:path>
                <a:path w="4741545" h="579754">
                  <a:moveTo>
                    <a:pt x="4659592" y="280809"/>
                  </a:moveTo>
                  <a:lnTo>
                    <a:pt x="4655959" y="279831"/>
                  </a:lnTo>
                  <a:lnTo>
                    <a:pt x="4652327" y="278853"/>
                  </a:lnTo>
                  <a:lnTo>
                    <a:pt x="4650702" y="283870"/>
                  </a:lnTo>
                  <a:lnTo>
                    <a:pt x="4658411" y="285940"/>
                  </a:lnTo>
                  <a:lnTo>
                    <a:pt x="4659592" y="280809"/>
                  </a:lnTo>
                  <a:close/>
                </a:path>
                <a:path w="4741545" h="579754">
                  <a:moveTo>
                    <a:pt x="4680102" y="286677"/>
                  </a:moveTo>
                  <a:lnTo>
                    <a:pt x="4676495" y="285635"/>
                  </a:lnTo>
                  <a:lnTo>
                    <a:pt x="4672889" y="284594"/>
                  </a:lnTo>
                  <a:lnTo>
                    <a:pt x="4671225" y="289585"/>
                  </a:lnTo>
                  <a:lnTo>
                    <a:pt x="4678883" y="291807"/>
                  </a:lnTo>
                  <a:lnTo>
                    <a:pt x="4680102" y="286677"/>
                  </a:lnTo>
                  <a:close/>
                </a:path>
                <a:path w="4741545" h="579754">
                  <a:moveTo>
                    <a:pt x="4700613" y="292608"/>
                  </a:moveTo>
                  <a:lnTo>
                    <a:pt x="4697006" y="291566"/>
                  </a:lnTo>
                  <a:lnTo>
                    <a:pt x="4693399" y="290525"/>
                  </a:lnTo>
                  <a:lnTo>
                    <a:pt x="4691697" y="295503"/>
                  </a:lnTo>
                  <a:lnTo>
                    <a:pt x="4699355" y="297726"/>
                  </a:lnTo>
                  <a:lnTo>
                    <a:pt x="4700613" y="292608"/>
                  </a:lnTo>
                  <a:close/>
                </a:path>
                <a:path w="4741545" h="579754">
                  <a:moveTo>
                    <a:pt x="4721072" y="298704"/>
                  </a:moveTo>
                  <a:lnTo>
                    <a:pt x="4717478" y="297599"/>
                  </a:lnTo>
                  <a:lnTo>
                    <a:pt x="4713884" y="296494"/>
                  </a:lnTo>
                  <a:lnTo>
                    <a:pt x="4712144" y="301459"/>
                  </a:lnTo>
                  <a:lnTo>
                    <a:pt x="4719777" y="303809"/>
                  </a:lnTo>
                  <a:lnTo>
                    <a:pt x="4721072" y="298704"/>
                  </a:lnTo>
                  <a:close/>
                </a:path>
                <a:path w="4741545" h="579754">
                  <a:moveTo>
                    <a:pt x="4741469" y="304990"/>
                  </a:moveTo>
                  <a:lnTo>
                    <a:pt x="4737874" y="303885"/>
                  </a:lnTo>
                  <a:lnTo>
                    <a:pt x="4734280" y="302780"/>
                  </a:lnTo>
                  <a:lnTo>
                    <a:pt x="4732502" y="307733"/>
                  </a:lnTo>
                  <a:lnTo>
                    <a:pt x="4740135" y="310095"/>
                  </a:lnTo>
                  <a:lnTo>
                    <a:pt x="4741469" y="3049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 descr=""/>
            <p:cNvSpPr/>
            <p:nvPr/>
          </p:nvSpPr>
          <p:spPr>
            <a:xfrm>
              <a:off x="1491830" y="5896558"/>
              <a:ext cx="745490" cy="265430"/>
            </a:xfrm>
            <a:custGeom>
              <a:avLst/>
              <a:gdLst/>
              <a:ahLst/>
              <a:cxnLst/>
              <a:rect l="l" t="t" r="r" b="b"/>
              <a:pathLst>
                <a:path w="745489" h="265429">
                  <a:moveTo>
                    <a:pt x="9334" y="3937"/>
                  </a:moveTo>
                  <a:lnTo>
                    <a:pt x="6159" y="1968"/>
                  </a:lnTo>
                  <a:lnTo>
                    <a:pt x="2984" y="0"/>
                  </a:lnTo>
                  <a:lnTo>
                    <a:pt x="0" y="4343"/>
                  </a:lnTo>
                  <a:lnTo>
                    <a:pt x="6794" y="8559"/>
                  </a:lnTo>
                  <a:lnTo>
                    <a:pt x="9334" y="3937"/>
                  </a:lnTo>
                  <a:close/>
                </a:path>
                <a:path w="745489" h="265429">
                  <a:moveTo>
                    <a:pt x="27495" y="14998"/>
                  </a:moveTo>
                  <a:lnTo>
                    <a:pt x="24282" y="13093"/>
                  </a:lnTo>
                  <a:lnTo>
                    <a:pt x="21069" y="11188"/>
                  </a:lnTo>
                  <a:lnTo>
                    <a:pt x="18122" y="15557"/>
                  </a:lnTo>
                  <a:lnTo>
                    <a:pt x="25006" y="19634"/>
                  </a:lnTo>
                  <a:lnTo>
                    <a:pt x="27495" y="14998"/>
                  </a:lnTo>
                  <a:close/>
                </a:path>
                <a:path w="745489" h="265429">
                  <a:moveTo>
                    <a:pt x="45796" y="25844"/>
                  </a:moveTo>
                  <a:lnTo>
                    <a:pt x="42583" y="23939"/>
                  </a:lnTo>
                  <a:lnTo>
                    <a:pt x="39370" y="22034"/>
                  </a:lnTo>
                  <a:lnTo>
                    <a:pt x="36474" y="26428"/>
                  </a:lnTo>
                  <a:lnTo>
                    <a:pt x="43345" y="30505"/>
                  </a:lnTo>
                  <a:lnTo>
                    <a:pt x="45796" y="25844"/>
                  </a:lnTo>
                  <a:close/>
                </a:path>
                <a:path w="745489" h="265429">
                  <a:moveTo>
                    <a:pt x="64135" y="36601"/>
                  </a:moveTo>
                  <a:lnTo>
                    <a:pt x="60883" y="34759"/>
                  </a:lnTo>
                  <a:lnTo>
                    <a:pt x="57645" y="32893"/>
                  </a:lnTo>
                  <a:lnTo>
                    <a:pt x="54787" y="37312"/>
                  </a:lnTo>
                  <a:lnTo>
                    <a:pt x="58242" y="39319"/>
                  </a:lnTo>
                  <a:lnTo>
                    <a:pt x="61722" y="41287"/>
                  </a:lnTo>
                  <a:lnTo>
                    <a:pt x="64135" y="36601"/>
                  </a:lnTo>
                  <a:close/>
                </a:path>
                <a:path w="745489" h="265429">
                  <a:moveTo>
                    <a:pt x="82651" y="47066"/>
                  </a:moveTo>
                  <a:lnTo>
                    <a:pt x="79400" y="45224"/>
                  </a:lnTo>
                  <a:lnTo>
                    <a:pt x="76149" y="43383"/>
                  </a:lnTo>
                  <a:lnTo>
                    <a:pt x="73329" y="47840"/>
                  </a:lnTo>
                  <a:lnTo>
                    <a:pt x="80289" y="51777"/>
                  </a:lnTo>
                  <a:lnTo>
                    <a:pt x="82651" y="47066"/>
                  </a:lnTo>
                  <a:close/>
                </a:path>
                <a:path w="745489" h="265429">
                  <a:moveTo>
                    <a:pt x="101180" y="57480"/>
                  </a:moveTo>
                  <a:lnTo>
                    <a:pt x="97904" y="55689"/>
                  </a:lnTo>
                  <a:lnTo>
                    <a:pt x="94653" y="53848"/>
                  </a:lnTo>
                  <a:lnTo>
                    <a:pt x="91884" y="58331"/>
                  </a:lnTo>
                  <a:lnTo>
                    <a:pt x="95364" y="60299"/>
                  </a:lnTo>
                  <a:lnTo>
                    <a:pt x="98869" y="62204"/>
                  </a:lnTo>
                  <a:lnTo>
                    <a:pt x="101180" y="57480"/>
                  </a:lnTo>
                  <a:close/>
                </a:path>
                <a:path w="745489" h="265429">
                  <a:moveTo>
                    <a:pt x="119913" y="67564"/>
                  </a:moveTo>
                  <a:lnTo>
                    <a:pt x="116624" y="65786"/>
                  </a:lnTo>
                  <a:lnTo>
                    <a:pt x="113334" y="64020"/>
                  </a:lnTo>
                  <a:lnTo>
                    <a:pt x="110604" y="68529"/>
                  </a:lnTo>
                  <a:lnTo>
                    <a:pt x="117640" y="72313"/>
                  </a:lnTo>
                  <a:lnTo>
                    <a:pt x="119913" y="67564"/>
                  </a:lnTo>
                  <a:close/>
                </a:path>
                <a:path w="745489" h="265429">
                  <a:moveTo>
                    <a:pt x="138645" y="77622"/>
                  </a:moveTo>
                  <a:lnTo>
                    <a:pt x="135343" y="75857"/>
                  </a:lnTo>
                  <a:lnTo>
                    <a:pt x="132054" y="74091"/>
                  </a:lnTo>
                  <a:lnTo>
                    <a:pt x="129374" y="78625"/>
                  </a:lnTo>
                  <a:lnTo>
                    <a:pt x="136423" y="82397"/>
                  </a:lnTo>
                  <a:lnTo>
                    <a:pt x="138645" y="77622"/>
                  </a:lnTo>
                  <a:close/>
                </a:path>
                <a:path w="745489" h="265429">
                  <a:moveTo>
                    <a:pt x="157581" y="87274"/>
                  </a:moveTo>
                  <a:lnTo>
                    <a:pt x="154254" y="85572"/>
                  </a:lnTo>
                  <a:lnTo>
                    <a:pt x="150926" y="83870"/>
                  </a:lnTo>
                  <a:lnTo>
                    <a:pt x="148297" y="88442"/>
                  </a:lnTo>
                  <a:lnTo>
                    <a:pt x="155409" y="92075"/>
                  </a:lnTo>
                  <a:lnTo>
                    <a:pt x="157581" y="87274"/>
                  </a:lnTo>
                  <a:close/>
                </a:path>
                <a:path w="745489" h="265429">
                  <a:moveTo>
                    <a:pt x="176517" y="96939"/>
                  </a:moveTo>
                  <a:lnTo>
                    <a:pt x="173189" y="95250"/>
                  </a:lnTo>
                  <a:lnTo>
                    <a:pt x="169862" y="93548"/>
                  </a:lnTo>
                  <a:lnTo>
                    <a:pt x="167284" y="98145"/>
                  </a:lnTo>
                  <a:lnTo>
                    <a:pt x="174409" y="101765"/>
                  </a:lnTo>
                  <a:lnTo>
                    <a:pt x="176517" y="96939"/>
                  </a:lnTo>
                  <a:close/>
                </a:path>
                <a:path w="745489" h="265429">
                  <a:moveTo>
                    <a:pt x="195668" y="106172"/>
                  </a:moveTo>
                  <a:lnTo>
                    <a:pt x="192303" y="104546"/>
                  </a:lnTo>
                  <a:lnTo>
                    <a:pt x="188937" y="102920"/>
                  </a:lnTo>
                  <a:lnTo>
                    <a:pt x="186410" y="107543"/>
                  </a:lnTo>
                  <a:lnTo>
                    <a:pt x="193611" y="111023"/>
                  </a:lnTo>
                  <a:lnTo>
                    <a:pt x="195668" y="106172"/>
                  </a:lnTo>
                  <a:close/>
                </a:path>
                <a:path w="745489" h="265429">
                  <a:moveTo>
                    <a:pt x="214820" y="115417"/>
                  </a:moveTo>
                  <a:lnTo>
                    <a:pt x="211455" y="113804"/>
                  </a:lnTo>
                  <a:lnTo>
                    <a:pt x="208089" y="112179"/>
                  </a:lnTo>
                  <a:lnTo>
                    <a:pt x="205613" y="116827"/>
                  </a:lnTo>
                  <a:lnTo>
                    <a:pt x="209207" y="118567"/>
                  </a:lnTo>
                  <a:lnTo>
                    <a:pt x="212813" y="120281"/>
                  </a:lnTo>
                  <a:lnTo>
                    <a:pt x="214820" y="115417"/>
                  </a:lnTo>
                  <a:close/>
                </a:path>
                <a:path w="745489" h="265429">
                  <a:moveTo>
                    <a:pt x="234175" y="124218"/>
                  </a:moveTo>
                  <a:lnTo>
                    <a:pt x="230771" y="122669"/>
                  </a:lnTo>
                  <a:lnTo>
                    <a:pt x="227368" y="121119"/>
                  </a:lnTo>
                  <a:lnTo>
                    <a:pt x="224942" y="125793"/>
                  </a:lnTo>
                  <a:lnTo>
                    <a:pt x="232219" y="129120"/>
                  </a:lnTo>
                  <a:lnTo>
                    <a:pt x="234175" y="124218"/>
                  </a:lnTo>
                  <a:close/>
                </a:path>
                <a:path w="745489" h="265429">
                  <a:moveTo>
                    <a:pt x="253542" y="132994"/>
                  </a:moveTo>
                  <a:lnTo>
                    <a:pt x="250113" y="131495"/>
                  </a:lnTo>
                  <a:lnTo>
                    <a:pt x="246710" y="129946"/>
                  </a:lnTo>
                  <a:lnTo>
                    <a:pt x="244348" y="134645"/>
                  </a:lnTo>
                  <a:lnTo>
                    <a:pt x="247980" y="136309"/>
                  </a:lnTo>
                  <a:lnTo>
                    <a:pt x="251650" y="137909"/>
                  </a:lnTo>
                  <a:lnTo>
                    <a:pt x="253542" y="132994"/>
                  </a:lnTo>
                  <a:close/>
                </a:path>
                <a:path w="745489" h="265429">
                  <a:moveTo>
                    <a:pt x="273075" y="141363"/>
                  </a:moveTo>
                  <a:lnTo>
                    <a:pt x="269646" y="139890"/>
                  </a:lnTo>
                  <a:lnTo>
                    <a:pt x="266217" y="138417"/>
                  </a:lnTo>
                  <a:lnTo>
                    <a:pt x="263893" y="143154"/>
                  </a:lnTo>
                  <a:lnTo>
                    <a:pt x="271246" y="146304"/>
                  </a:lnTo>
                  <a:lnTo>
                    <a:pt x="273075" y="141363"/>
                  </a:lnTo>
                  <a:close/>
                </a:path>
                <a:path w="745489" h="265429">
                  <a:moveTo>
                    <a:pt x="292658" y="149644"/>
                  </a:moveTo>
                  <a:lnTo>
                    <a:pt x="289191" y="148247"/>
                  </a:lnTo>
                  <a:lnTo>
                    <a:pt x="285737" y="146812"/>
                  </a:lnTo>
                  <a:lnTo>
                    <a:pt x="283489" y="151574"/>
                  </a:lnTo>
                  <a:lnTo>
                    <a:pt x="287172" y="153111"/>
                  </a:lnTo>
                  <a:lnTo>
                    <a:pt x="290880" y="154597"/>
                  </a:lnTo>
                  <a:lnTo>
                    <a:pt x="292658" y="149644"/>
                  </a:lnTo>
                  <a:close/>
                </a:path>
                <a:path w="745489" h="265429">
                  <a:moveTo>
                    <a:pt x="312381" y="157568"/>
                  </a:moveTo>
                  <a:lnTo>
                    <a:pt x="308914" y="156171"/>
                  </a:lnTo>
                  <a:lnTo>
                    <a:pt x="305447" y="154774"/>
                  </a:lnTo>
                  <a:lnTo>
                    <a:pt x="303250" y="159562"/>
                  </a:lnTo>
                  <a:lnTo>
                    <a:pt x="310667" y="162547"/>
                  </a:lnTo>
                  <a:lnTo>
                    <a:pt x="312381" y="157568"/>
                  </a:lnTo>
                  <a:close/>
                </a:path>
                <a:path w="745489" h="265429">
                  <a:moveTo>
                    <a:pt x="332181" y="165315"/>
                  </a:moveTo>
                  <a:lnTo>
                    <a:pt x="328676" y="164007"/>
                  </a:lnTo>
                  <a:lnTo>
                    <a:pt x="325183" y="162699"/>
                  </a:lnTo>
                  <a:lnTo>
                    <a:pt x="323037" y="167513"/>
                  </a:lnTo>
                  <a:lnTo>
                    <a:pt x="330530" y="170319"/>
                  </a:lnTo>
                  <a:lnTo>
                    <a:pt x="332181" y="165315"/>
                  </a:lnTo>
                  <a:close/>
                </a:path>
                <a:path w="745489" h="265429">
                  <a:moveTo>
                    <a:pt x="352082" y="172783"/>
                  </a:moveTo>
                  <a:lnTo>
                    <a:pt x="348576" y="171475"/>
                  </a:lnTo>
                  <a:lnTo>
                    <a:pt x="345084" y="170167"/>
                  </a:lnTo>
                  <a:lnTo>
                    <a:pt x="343001" y="175006"/>
                  </a:lnTo>
                  <a:lnTo>
                    <a:pt x="350494" y="177812"/>
                  </a:lnTo>
                  <a:lnTo>
                    <a:pt x="352082" y="172783"/>
                  </a:lnTo>
                  <a:close/>
                </a:path>
                <a:path w="745489" h="265429">
                  <a:moveTo>
                    <a:pt x="372071" y="179997"/>
                  </a:moveTo>
                  <a:lnTo>
                    <a:pt x="368541" y="178765"/>
                  </a:lnTo>
                  <a:lnTo>
                    <a:pt x="365010" y="177533"/>
                  </a:lnTo>
                  <a:lnTo>
                    <a:pt x="363004" y="182410"/>
                  </a:lnTo>
                  <a:lnTo>
                    <a:pt x="370547" y="185039"/>
                  </a:lnTo>
                  <a:lnTo>
                    <a:pt x="372071" y="179997"/>
                  </a:lnTo>
                  <a:close/>
                </a:path>
                <a:path w="745489" h="265429">
                  <a:moveTo>
                    <a:pt x="392150" y="186969"/>
                  </a:moveTo>
                  <a:lnTo>
                    <a:pt x="388620" y="185737"/>
                  </a:lnTo>
                  <a:lnTo>
                    <a:pt x="385089" y="184505"/>
                  </a:lnTo>
                  <a:lnTo>
                    <a:pt x="383146" y="189407"/>
                  </a:lnTo>
                  <a:lnTo>
                    <a:pt x="390702" y="192036"/>
                  </a:lnTo>
                  <a:lnTo>
                    <a:pt x="392150" y="186969"/>
                  </a:lnTo>
                  <a:close/>
                </a:path>
                <a:path w="745489" h="265429">
                  <a:moveTo>
                    <a:pt x="412343" y="193598"/>
                  </a:moveTo>
                  <a:lnTo>
                    <a:pt x="408787" y="192455"/>
                  </a:lnTo>
                  <a:lnTo>
                    <a:pt x="405231" y="191312"/>
                  </a:lnTo>
                  <a:lnTo>
                    <a:pt x="403352" y="196240"/>
                  </a:lnTo>
                  <a:lnTo>
                    <a:pt x="410959" y="198678"/>
                  </a:lnTo>
                  <a:lnTo>
                    <a:pt x="412343" y="193598"/>
                  </a:lnTo>
                  <a:close/>
                </a:path>
                <a:path w="745489" h="265429">
                  <a:moveTo>
                    <a:pt x="432574" y="200088"/>
                  </a:moveTo>
                  <a:lnTo>
                    <a:pt x="429018" y="198945"/>
                  </a:lnTo>
                  <a:lnTo>
                    <a:pt x="425462" y="197802"/>
                  </a:lnTo>
                  <a:lnTo>
                    <a:pt x="423646" y="202755"/>
                  </a:lnTo>
                  <a:lnTo>
                    <a:pt x="431266" y="205193"/>
                  </a:lnTo>
                  <a:lnTo>
                    <a:pt x="432574" y="200088"/>
                  </a:lnTo>
                  <a:close/>
                </a:path>
                <a:path w="745489" h="265429">
                  <a:moveTo>
                    <a:pt x="452958" y="206108"/>
                  </a:moveTo>
                  <a:lnTo>
                    <a:pt x="449376" y="205054"/>
                  </a:lnTo>
                  <a:lnTo>
                    <a:pt x="445795" y="204000"/>
                  </a:lnTo>
                  <a:lnTo>
                    <a:pt x="444042" y="208978"/>
                  </a:lnTo>
                  <a:lnTo>
                    <a:pt x="451726" y="211226"/>
                  </a:lnTo>
                  <a:lnTo>
                    <a:pt x="452958" y="206108"/>
                  </a:lnTo>
                  <a:close/>
                </a:path>
                <a:path w="745489" h="265429">
                  <a:moveTo>
                    <a:pt x="473379" y="212013"/>
                  </a:moveTo>
                  <a:lnTo>
                    <a:pt x="469773" y="211048"/>
                  </a:lnTo>
                  <a:lnTo>
                    <a:pt x="466191" y="209994"/>
                  </a:lnTo>
                  <a:lnTo>
                    <a:pt x="464515" y="214998"/>
                  </a:lnTo>
                  <a:lnTo>
                    <a:pt x="468350" y="216115"/>
                  </a:lnTo>
                  <a:lnTo>
                    <a:pt x="472211" y="217144"/>
                  </a:lnTo>
                  <a:lnTo>
                    <a:pt x="473379" y="212013"/>
                  </a:lnTo>
                  <a:close/>
                </a:path>
                <a:path w="745489" h="265429">
                  <a:moveTo>
                    <a:pt x="493903" y="217500"/>
                  </a:moveTo>
                  <a:lnTo>
                    <a:pt x="490296" y="216535"/>
                  </a:lnTo>
                  <a:lnTo>
                    <a:pt x="486689" y="215569"/>
                  </a:lnTo>
                  <a:lnTo>
                    <a:pt x="485089" y="220586"/>
                  </a:lnTo>
                  <a:lnTo>
                    <a:pt x="492810" y="222656"/>
                  </a:lnTo>
                  <a:lnTo>
                    <a:pt x="493903" y="217500"/>
                  </a:lnTo>
                  <a:close/>
                </a:path>
                <a:path w="745489" h="265429">
                  <a:moveTo>
                    <a:pt x="514502" y="222758"/>
                  </a:moveTo>
                  <a:lnTo>
                    <a:pt x="510870" y="221881"/>
                  </a:lnTo>
                  <a:lnTo>
                    <a:pt x="507238" y="221005"/>
                  </a:lnTo>
                  <a:lnTo>
                    <a:pt x="505714" y="226047"/>
                  </a:lnTo>
                  <a:lnTo>
                    <a:pt x="513486" y="227926"/>
                  </a:lnTo>
                  <a:lnTo>
                    <a:pt x="514502" y="222758"/>
                  </a:lnTo>
                  <a:close/>
                </a:path>
                <a:path w="745489" h="265429">
                  <a:moveTo>
                    <a:pt x="535165" y="227723"/>
                  </a:moveTo>
                  <a:lnTo>
                    <a:pt x="531533" y="226847"/>
                  </a:lnTo>
                  <a:lnTo>
                    <a:pt x="527900" y="225971"/>
                  </a:lnTo>
                  <a:lnTo>
                    <a:pt x="526440" y="231038"/>
                  </a:lnTo>
                  <a:lnTo>
                    <a:pt x="534225" y="232905"/>
                  </a:lnTo>
                  <a:lnTo>
                    <a:pt x="535165" y="227723"/>
                  </a:lnTo>
                  <a:close/>
                </a:path>
                <a:path w="745489" h="265429">
                  <a:moveTo>
                    <a:pt x="555917" y="232308"/>
                  </a:moveTo>
                  <a:lnTo>
                    <a:pt x="552259" y="231521"/>
                  </a:lnTo>
                  <a:lnTo>
                    <a:pt x="548601" y="230733"/>
                  </a:lnTo>
                  <a:lnTo>
                    <a:pt x="547230" y="235826"/>
                  </a:lnTo>
                  <a:lnTo>
                    <a:pt x="555040" y="237502"/>
                  </a:lnTo>
                  <a:lnTo>
                    <a:pt x="555917" y="232308"/>
                  </a:lnTo>
                  <a:close/>
                </a:path>
                <a:path w="745489" h="265429">
                  <a:moveTo>
                    <a:pt x="576694" y="236753"/>
                  </a:moveTo>
                  <a:lnTo>
                    <a:pt x="573036" y="235978"/>
                  </a:lnTo>
                  <a:lnTo>
                    <a:pt x="569379" y="235191"/>
                  </a:lnTo>
                  <a:lnTo>
                    <a:pt x="568083" y="240296"/>
                  </a:lnTo>
                  <a:lnTo>
                    <a:pt x="571982" y="241134"/>
                  </a:lnTo>
                  <a:lnTo>
                    <a:pt x="575906" y="241960"/>
                  </a:lnTo>
                  <a:lnTo>
                    <a:pt x="576694" y="236753"/>
                  </a:lnTo>
                  <a:close/>
                </a:path>
                <a:path w="745489" h="265429">
                  <a:moveTo>
                    <a:pt x="597585" y="240652"/>
                  </a:moveTo>
                  <a:lnTo>
                    <a:pt x="593915" y="239966"/>
                  </a:lnTo>
                  <a:lnTo>
                    <a:pt x="590245" y="239280"/>
                  </a:lnTo>
                  <a:lnTo>
                    <a:pt x="589013" y="244398"/>
                  </a:lnTo>
                  <a:lnTo>
                    <a:pt x="596874" y="245872"/>
                  </a:lnTo>
                  <a:lnTo>
                    <a:pt x="597585" y="240652"/>
                  </a:lnTo>
                  <a:close/>
                </a:path>
                <a:path w="745489" h="265429">
                  <a:moveTo>
                    <a:pt x="618502" y="244386"/>
                  </a:moveTo>
                  <a:lnTo>
                    <a:pt x="614819" y="243789"/>
                  </a:lnTo>
                  <a:lnTo>
                    <a:pt x="611136" y="243192"/>
                  </a:lnTo>
                  <a:lnTo>
                    <a:pt x="609981" y="248335"/>
                  </a:lnTo>
                  <a:lnTo>
                    <a:pt x="617880" y="249618"/>
                  </a:lnTo>
                  <a:lnTo>
                    <a:pt x="618502" y="244386"/>
                  </a:lnTo>
                  <a:close/>
                </a:path>
                <a:path w="745489" h="265429">
                  <a:moveTo>
                    <a:pt x="639470" y="247789"/>
                  </a:moveTo>
                  <a:lnTo>
                    <a:pt x="635787" y="247192"/>
                  </a:lnTo>
                  <a:lnTo>
                    <a:pt x="632104" y="246595"/>
                  </a:lnTo>
                  <a:lnTo>
                    <a:pt x="631024" y="251752"/>
                  </a:lnTo>
                  <a:lnTo>
                    <a:pt x="638924" y="253034"/>
                  </a:lnTo>
                  <a:lnTo>
                    <a:pt x="639470" y="247789"/>
                  </a:lnTo>
                  <a:close/>
                </a:path>
                <a:path w="745489" h="265429">
                  <a:moveTo>
                    <a:pt x="660501" y="250812"/>
                  </a:moveTo>
                  <a:lnTo>
                    <a:pt x="656805" y="250304"/>
                  </a:lnTo>
                  <a:lnTo>
                    <a:pt x="653110" y="249796"/>
                  </a:lnTo>
                  <a:lnTo>
                    <a:pt x="652106" y="254977"/>
                  </a:lnTo>
                  <a:lnTo>
                    <a:pt x="660031" y="256057"/>
                  </a:lnTo>
                  <a:lnTo>
                    <a:pt x="660501" y="250812"/>
                  </a:lnTo>
                  <a:close/>
                </a:path>
                <a:path w="745489" h="265429">
                  <a:moveTo>
                    <a:pt x="681570" y="253631"/>
                  </a:moveTo>
                  <a:lnTo>
                    <a:pt x="677862" y="253174"/>
                  </a:lnTo>
                  <a:lnTo>
                    <a:pt x="674166" y="252666"/>
                  </a:lnTo>
                  <a:lnTo>
                    <a:pt x="673252" y="257860"/>
                  </a:lnTo>
                  <a:lnTo>
                    <a:pt x="677214" y="258394"/>
                  </a:lnTo>
                  <a:lnTo>
                    <a:pt x="681177" y="258889"/>
                  </a:lnTo>
                  <a:lnTo>
                    <a:pt x="681570" y="253631"/>
                  </a:lnTo>
                  <a:close/>
                </a:path>
                <a:path w="745489" h="265429">
                  <a:moveTo>
                    <a:pt x="702691" y="255981"/>
                  </a:moveTo>
                  <a:lnTo>
                    <a:pt x="698982" y="255562"/>
                  </a:lnTo>
                  <a:lnTo>
                    <a:pt x="695274" y="255143"/>
                  </a:lnTo>
                  <a:lnTo>
                    <a:pt x="694436" y="260350"/>
                  </a:lnTo>
                  <a:lnTo>
                    <a:pt x="702386" y="261239"/>
                  </a:lnTo>
                  <a:lnTo>
                    <a:pt x="702691" y="255981"/>
                  </a:lnTo>
                  <a:close/>
                </a:path>
                <a:path w="745489" h="265429">
                  <a:moveTo>
                    <a:pt x="723836" y="258064"/>
                  </a:moveTo>
                  <a:lnTo>
                    <a:pt x="720115" y="257746"/>
                  </a:lnTo>
                  <a:lnTo>
                    <a:pt x="716394" y="257429"/>
                  </a:lnTo>
                  <a:lnTo>
                    <a:pt x="715645" y="262636"/>
                  </a:lnTo>
                  <a:lnTo>
                    <a:pt x="723607" y="263334"/>
                  </a:lnTo>
                  <a:lnTo>
                    <a:pt x="723836" y="258064"/>
                  </a:lnTo>
                  <a:close/>
                </a:path>
                <a:path w="745489" h="265429">
                  <a:moveTo>
                    <a:pt x="745007" y="259892"/>
                  </a:moveTo>
                  <a:lnTo>
                    <a:pt x="741286" y="259575"/>
                  </a:lnTo>
                  <a:lnTo>
                    <a:pt x="737565" y="259257"/>
                  </a:lnTo>
                  <a:lnTo>
                    <a:pt x="736892" y="264477"/>
                  </a:lnTo>
                  <a:lnTo>
                    <a:pt x="744855" y="265163"/>
                  </a:lnTo>
                  <a:lnTo>
                    <a:pt x="745007" y="2598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 descr=""/>
            <p:cNvSpPr/>
            <p:nvPr/>
          </p:nvSpPr>
          <p:spPr>
            <a:xfrm>
              <a:off x="2250006" y="6161014"/>
              <a:ext cx="200025" cy="0"/>
            </a:xfrm>
            <a:custGeom>
              <a:avLst/>
              <a:gdLst/>
              <a:ahLst/>
              <a:cxnLst/>
              <a:rect l="l" t="t" r="r" b="b"/>
              <a:pathLst>
                <a:path w="200025" h="0">
                  <a:moveTo>
                    <a:pt x="0" y="0"/>
                  </a:moveTo>
                  <a:lnTo>
                    <a:pt x="199781" y="0"/>
                  </a:lnTo>
                </a:path>
              </a:pathLst>
            </a:custGeom>
            <a:ln w="9325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 descr=""/>
            <p:cNvSpPr/>
            <p:nvPr/>
          </p:nvSpPr>
          <p:spPr>
            <a:xfrm>
              <a:off x="2462898" y="5679236"/>
              <a:ext cx="1416050" cy="481330"/>
            </a:xfrm>
            <a:custGeom>
              <a:avLst/>
              <a:gdLst/>
              <a:ahLst/>
              <a:cxnLst/>
              <a:rect l="l" t="t" r="r" b="b"/>
              <a:pathLst>
                <a:path w="1416050" h="481329">
                  <a:moveTo>
                    <a:pt x="8153" y="480707"/>
                  </a:moveTo>
                  <a:lnTo>
                    <a:pt x="7442" y="475475"/>
                  </a:lnTo>
                  <a:lnTo>
                    <a:pt x="3721" y="475767"/>
                  </a:lnTo>
                  <a:lnTo>
                    <a:pt x="0" y="476059"/>
                  </a:lnTo>
                  <a:lnTo>
                    <a:pt x="177" y="481317"/>
                  </a:lnTo>
                  <a:lnTo>
                    <a:pt x="8153" y="480707"/>
                  </a:lnTo>
                  <a:close/>
                </a:path>
                <a:path w="1416050" h="481329">
                  <a:moveTo>
                    <a:pt x="29375" y="478612"/>
                  </a:moveTo>
                  <a:lnTo>
                    <a:pt x="28600" y="473405"/>
                  </a:lnTo>
                  <a:lnTo>
                    <a:pt x="24879" y="473773"/>
                  </a:lnTo>
                  <a:lnTo>
                    <a:pt x="21158" y="474141"/>
                  </a:lnTo>
                  <a:lnTo>
                    <a:pt x="21424" y="479399"/>
                  </a:lnTo>
                  <a:lnTo>
                    <a:pt x="29375" y="478612"/>
                  </a:lnTo>
                  <a:close/>
                </a:path>
                <a:path w="1416050" h="481329">
                  <a:moveTo>
                    <a:pt x="50571" y="476313"/>
                  </a:moveTo>
                  <a:lnTo>
                    <a:pt x="49720" y="471119"/>
                  </a:lnTo>
                  <a:lnTo>
                    <a:pt x="46012" y="471563"/>
                  </a:lnTo>
                  <a:lnTo>
                    <a:pt x="42303" y="472008"/>
                  </a:lnTo>
                  <a:lnTo>
                    <a:pt x="42633" y="477266"/>
                  </a:lnTo>
                  <a:lnTo>
                    <a:pt x="50571" y="476313"/>
                  </a:lnTo>
                  <a:close/>
                </a:path>
                <a:path w="1416050" h="481329">
                  <a:moveTo>
                    <a:pt x="71755" y="473773"/>
                  </a:moveTo>
                  <a:lnTo>
                    <a:pt x="70827" y="468579"/>
                  </a:lnTo>
                  <a:lnTo>
                    <a:pt x="67119" y="469023"/>
                  </a:lnTo>
                  <a:lnTo>
                    <a:pt x="63411" y="469468"/>
                  </a:lnTo>
                  <a:lnTo>
                    <a:pt x="63804" y="474726"/>
                  </a:lnTo>
                  <a:lnTo>
                    <a:pt x="71755" y="473773"/>
                  </a:lnTo>
                  <a:close/>
                </a:path>
                <a:path w="1416050" h="481329">
                  <a:moveTo>
                    <a:pt x="92862" y="470852"/>
                  </a:moveTo>
                  <a:lnTo>
                    <a:pt x="91871" y="465670"/>
                  </a:lnTo>
                  <a:lnTo>
                    <a:pt x="88176" y="466191"/>
                  </a:lnTo>
                  <a:lnTo>
                    <a:pt x="84480" y="466712"/>
                  </a:lnTo>
                  <a:lnTo>
                    <a:pt x="84950" y="471957"/>
                  </a:lnTo>
                  <a:lnTo>
                    <a:pt x="92862" y="470852"/>
                  </a:lnTo>
                  <a:close/>
                </a:path>
                <a:path w="1416050" h="481329">
                  <a:moveTo>
                    <a:pt x="113969" y="467728"/>
                  </a:moveTo>
                  <a:lnTo>
                    <a:pt x="112903" y="462559"/>
                  </a:lnTo>
                  <a:lnTo>
                    <a:pt x="109220" y="463156"/>
                  </a:lnTo>
                  <a:lnTo>
                    <a:pt x="105537" y="463753"/>
                  </a:lnTo>
                  <a:lnTo>
                    <a:pt x="106070" y="468998"/>
                  </a:lnTo>
                  <a:lnTo>
                    <a:pt x="113969" y="467728"/>
                  </a:lnTo>
                  <a:close/>
                </a:path>
                <a:path w="1416050" h="481329">
                  <a:moveTo>
                    <a:pt x="135026" y="464337"/>
                  </a:moveTo>
                  <a:lnTo>
                    <a:pt x="133896" y="459181"/>
                  </a:lnTo>
                  <a:lnTo>
                    <a:pt x="130213" y="459778"/>
                  </a:lnTo>
                  <a:lnTo>
                    <a:pt x="126530" y="460375"/>
                  </a:lnTo>
                  <a:lnTo>
                    <a:pt x="127127" y="465607"/>
                  </a:lnTo>
                  <a:lnTo>
                    <a:pt x="135026" y="464337"/>
                  </a:lnTo>
                  <a:close/>
                </a:path>
                <a:path w="1416050" h="481329">
                  <a:moveTo>
                    <a:pt x="156019" y="460629"/>
                  </a:moveTo>
                  <a:lnTo>
                    <a:pt x="154838" y="455498"/>
                  </a:lnTo>
                  <a:lnTo>
                    <a:pt x="151155" y="456158"/>
                  </a:lnTo>
                  <a:lnTo>
                    <a:pt x="147472" y="456819"/>
                  </a:lnTo>
                  <a:lnTo>
                    <a:pt x="148145" y="462051"/>
                  </a:lnTo>
                  <a:lnTo>
                    <a:pt x="156019" y="460629"/>
                  </a:lnTo>
                  <a:close/>
                </a:path>
                <a:path w="1416050" h="481329">
                  <a:moveTo>
                    <a:pt x="176974" y="456742"/>
                  </a:moveTo>
                  <a:lnTo>
                    <a:pt x="175742" y="451624"/>
                  </a:lnTo>
                  <a:lnTo>
                    <a:pt x="172072" y="452348"/>
                  </a:lnTo>
                  <a:lnTo>
                    <a:pt x="168402" y="453072"/>
                  </a:lnTo>
                  <a:lnTo>
                    <a:pt x="169138" y="458292"/>
                  </a:lnTo>
                  <a:lnTo>
                    <a:pt x="176974" y="456742"/>
                  </a:lnTo>
                  <a:close/>
                </a:path>
                <a:path w="1416050" h="481329">
                  <a:moveTo>
                    <a:pt x="197891" y="452589"/>
                  </a:moveTo>
                  <a:lnTo>
                    <a:pt x="196596" y="447484"/>
                  </a:lnTo>
                  <a:lnTo>
                    <a:pt x="192925" y="448208"/>
                  </a:lnTo>
                  <a:lnTo>
                    <a:pt x="189255" y="448932"/>
                  </a:lnTo>
                  <a:lnTo>
                    <a:pt x="190055" y="454139"/>
                  </a:lnTo>
                  <a:lnTo>
                    <a:pt x="197891" y="452589"/>
                  </a:lnTo>
                  <a:close/>
                </a:path>
                <a:path w="1416050" h="481329">
                  <a:moveTo>
                    <a:pt x="218732" y="448170"/>
                  </a:moveTo>
                  <a:lnTo>
                    <a:pt x="217385" y="443077"/>
                  </a:lnTo>
                  <a:lnTo>
                    <a:pt x="213728" y="443865"/>
                  </a:lnTo>
                  <a:lnTo>
                    <a:pt x="210070" y="444652"/>
                  </a:lnTo>
                  <a:lnTo>
                    <a:pt x="210921" y="449859"/>
                  </a:lnTo>
                  <a:lnTo>
                    <a:pt x="218732" y="448170"/>
                  </a:lnTo>
                  <a:close/>
                </a:path>
                <a:path w="1416050" h="481329">
                  <a:moveTo>
                    <a:pt x="239560" y="443572"/>
                  </a:moveTo>
                  <a:lnTo>
                    <a:pt x="238150" y="438492"/>
                  </a:lnTo>
                  <a:lnTo>
                    <a:pt x="234505" y="439343"/>
                  </a:lnTo>
                  <a:lnTo>
                    <a:pt x="230860" y="440156"/>
                  </a:lnTo>
                  <a:lnTo>
                    <a:pt x="231762" y="445350"/>
                  </a:lnTo>
                  <a:lnTo>
                    <a:pt x="235661" y="444474"/>
                  </a:lnTo>
                  <a:lnTo>
                    <a:pt x="239560" y="443572"/>
                  </a:lnTo>
                  <a:close/>
                </a:path>
                <a:path w="1416050" h="481329">
                  <a:moveTo>
                    <a:pt x="260324" y="438721"/>
                  </a:moveTo>
                  <a:lnTo>
                    <a:pt x="258864" y="433654"/>
                  </a:lnTo>
                  <a:lnTo>
                    <a:pt x="255219" y="434505"/>
                  </a:lnTo>
                  <a:lnTo>
                    <a:pt x="251574" y="435356"/>
                  </a:lnTo>
                  <a:lnTo>
                    <a:pt x="252539" y="440537"/>
                  </a:lnTo>
                  <a:lnTo>
                    <a:pt x="260324" y="438721"/>
                  </a:lnTo>
                  <a:close/>
                </a:path>
                <a:path w="1416050" h="481329">
                  <a:moveTo>
                    <a:pt x="281025" y="433628"/>
                  </a:moveTo>
                  <a:lnTo>
                    <a:pt x="279514" y="428574"/>
                  </a:lnTo>
                  <a:lnTo>
                    <a:pt x="275882" y="429488"/>
                  </a:lnTo>
                  <a:lnTo>
                    <a:pt x="272262" y="430403"/>
                  </a:lnTo>
                  <a:lnTo>
                    <a:pt x="273278" y="435571"/>
                  </a:lnTo>
                  <a:lnTo>
                    <a:pt x="281025" y="433628"/>
                  </a:lnTo>
                  <a:close/>
                </a:path>
                <a:path w="1416050" h="481329">
                  <a:moveTo>
                    <a:pt x="301688" y="428396"/>
                  </a:moveTo>
                  <a:lnTo>
                    <a:pt x="300126" y="423367"/>
                  </a:lnTo>
                  <a:lnTo>
                    <a:pt x="296506" y="424319"/>
                  </a:lnTo>
                  <a:lnTo>
                    <a:pt x="292887" y="425234"/>
                  </a:lnTo>
                  <a:lnTo>
                    <a:pt x="293954" y="430390"/>
                  </a:lnTo>
                  <a:lnTo>
                    <a:pt x="297827" y="429412"/>
                  </a:lnTo>
                  <a:lnTo>
                    <a:pt x="301688" y="428396"/>
                  </a:lnTo>
                  <a:close/>
                </a:path>
                <a:path w="1416050" h="481329">
                  <a:moveTo>
                    <a:pt x="322275" y="422910"/>
                  </a:moveTo>
                  <a:lnTo>
                    <a:pt x="320662" y="417893"/>
                  </a:lnTo>
                  <a:lnTo>
                    <a:pt x="317055" y="418858"/>
                  </a:lnTo>
                  <a:lnTo>
                    <a:pt x="313436" y="419823"/>
                  </a:lnTo>
                  <a:lnTo>
                    <a:pt x="314553" y="424967"/>
                  </a:lnTo>
                  <a:lnTo>
                    <a:pt x="322275" y="422910"/>
                  </a:lnTo>
                  <a:close/>
                </a:path>
                <a:path w="1416050" h="481329">
                  <a:moveTo>
                    <a:pt x="342823" y="417233"/>
                  </a:moveTo>
                  <a:lnTo>
                    <a:pt x="341160" y="412229"/>
                  </a:lnTo>
                  <a:lnTo>
                    <a:pt x="337566" y="413245"/>
                  </a:lnTo>
                  <a:lnTo>
                    <a:pt x="333971" y="414261"/>
                  </a:lnTo>
                  <a:lnTo>
                    <a:pt x="335127" y="419404"/>
                  </a:lnTo>
                  <a:lnTo>
                    <a:pt x="342823" y="417233"/>
                  </a:lnTo>
                  <a:close/>
                </a:path>
                <a:path w="1416050" h="481329">
                  <a:moveTo>
                    <a:pt x="363334" y="411454"/>
                  </a:moveTo>
                  <a:lnTo>
                    <a:pt x="361632" y="406463"/>
                  </a:lnTo>
                  <a:lnTo>
                    <a:pt x="358038" y="407479"/>
                  </a:lnTo>
                  <a:lnTo>
                    <a:pt x="354444" y="408495"/>
                  </a:lnTo>
                  <a:lnTo>
                    <a:pt x="355650" y="413626"/>
                  </a:lnTo>
                  <a:lnTo>
                    <a:pt x="363334" y="411454"/>
                  </a:lnTo>
                  <a:close/>
                </a:path>
                <a:path w="1416050" h="481329">
                  <a:moveTo>
                    <a:pt x="383768" y="405384"/>
                  </a:moveTo>
                  <a:lnTo>
                    <a:pt x="382016" y="400405"/>
                  </a:lnTo>
                  <a:lnTo>
                    <a:pt x="378434" y="401472"/>
                  </a:lnTo>
                  <a:lnTo>
                    <a:pt x="374853" y="402539"/>
                  </a:lnTo>
                  <a:lnTo>
                    <a:pt x="376110" y="407657"/>
                  </a:lnTo>
                  <a:lnTo>
                    <a:pt x="383768" y="405384"/>
                  </a:lnTo>
                  <a:close/>
                </a:path>
                <a:path w="1416050" h="481329">
                  <a:moveTo>
                    <a:pt x="404164" y="399186"/>
                  </a:moveTo>
                  <a:lnTo>
                    <a:pt x="402374" y="394233"/>
                  </a:lnTo>
                  <a:lnTo>
                    <a:pt x="398805" y="395338"/>
                  </a:lnTo>
                  <a:lnTo>
                    <a:pt x="395236" y="396443"/>
                  </a:lnTo>
                  <a:lnTo>
                    <a:pt x="396532" y="401548"/>
                  </a:lnTo>
                  <a:lnTo>
                    <a:pt x="404164" y="399186"/>
                  </a:lnTo>
                  <a:close/>
                </a:path>
                <a:path w="1416050" h="481329">
                  <a:moveTo>
                    <a:pt x="424510" y="392861"/>
                  </a:moveTo>
                  <a:lnTo>
                    <a:pt x="422681" y="387921"/>
                  </a:lnTo>
                  <a:lnTo>
                    <a:pt x="419112" y="389026"/>
                  </a:lnTo>
                  <a:lnTo>
                    <a:pt x="415544" y="390131"/>
                  </a:lnTo>
                  <a:lnTo>
                    <a:pt x="416877" y="395236"/>
                  </a:lnTo>
                  <a:lnTo>
                    <a:pt x="424510" y="392861"/>
                  </a:lnTo>
                  <a:close/>
                </a:path>
                <a:path w="1416050" h="481329">
                  <a:moveTo>
                    <a:pt x="444792" y="386321"/>
                  </a:moveTo>
                  <a:lnTo>
                    <a:pt x="442925" y="381381"/>
                  </a:lnTo>
                  <a:lnTo>
                    <a:pt x="439369" y="382536"/>
                  </a:lnTo>
                  <a:lnTo>
                    <a:pt x="435813" y="383692"/>
                  </a:lnTo>
                  <a:lnTo>
                    <a:pt x="437184" y="388772"/>
                  </a:lnTo>
                  <a:lnTo>
                    <a:pt x="444792" y="386321"/>
                  </a:lnTo>
                  <a:close/>
                </a:path>
                <a:path w="1416050" h="481329">
                  <a:moveTo>
                    <a:pt x="465035" y="379666"/>
                  </a:moveTo>
                  <a:lnTo>
                    <a:pt x="463143" y="374751"/>
                  </a:lnTo>
                  <a:lnTo>
                    <a:pt x="459600" y="375945"/>
                  </a:lnTo>
                  <a:lnTo>
                    <a:pt x="456057" y="377139"/>
                  </a:lnTo>
                  <a:lnTo>
                    <a:pt x="457466" y="382206"/>
                  </a:lnTo>
                  <a:lnTo>
                    <a:pt x="465035" y="379666"/>
                  </a:lnTo>
                  <a:close/>
                </a:path>
                <a:path w="1416050" h="481329">
                  <a:moveTo>
                    <a:pt x="485241" y="372884"/>
                  </a:moveTo>
                  <a:lnTo>
                    <a:pt x="483311" y="367982"/>
                  </a:lnTo>
                  <a:lnTo>
                    <a:pt x="479767" y="369176"/>
                  </a:lnTo>
                  <a:lnTo>
                    <a:pt x="476224" y="370370"/>
                  </a:lnTo>
                  <a:lnTo>
                    <a:pt x="477672" y="375437"/>
                  </a:lnTo>
                  <a:lnTo>
                    <a:pt x="485241" y="372884"/>
                  </a:lnTo>
                  <a:close/>
                </a:path>
                <a:path w="1416050" h="481329">
                  <a:moveTo>
                    <a:pt x="505383" y="365937"/>
                  </a:moveTo>
                  <a:lnTo>
                    <a:pt x="503415" y="361048"/>
                  </a:lnTo>
                  <a:lnTo>
                    <a:pt x="499884" y="362280"/>
                  </a:lnTo>
                  <a:lnTo>
                    <a:pt x="496354" y="363512"/>
                  </a:lnTo>
                  <a:lnTo>
                    <a:pt x="497840" y="368566"/>
                  </a:lnTo>
                  <a:lnTo>
                    <a:pt x="505383" y="365937"/>
                  </a:lnTo>
                  <a:close/>
                </a:path>
                <a:path w="1416050" h="481329">
                  <a:moveTo>
                    <a:pt x="525487" y="358902"/>
                  </a:moveTo>
                  <a:lnTo>
                    <a:pt x="523494" y="354025"/>
                  </a:lnTo>
                  <a:lnTo>
                    <a:pt x="519976" y="355282"/>
                  </a:lnTo>
                  <a:lnTo>
                    <a:pt x="516445" y="356527"/>
                  </a:lnTo>
                  <a:lnTo>
                    <a:pt x="517969" y="361581"/>
                  </a:lnTo>
                  <a:lnTo>
                    <a:pt x="525487" y="358902"/>
                  </a:lnTo>
                  <a:close/>
                </a:path>
                <a:path w="1416050" h="481329">
                  <a:moveTo>
                    <a:pt x="545541" y="351726"/>
                  </a:moveTo>
                  <a:lnTo>
                    <a:pt x="543521" y="346862"/>
                  </a:lnTo>
                  <a:lnTo>
                    <a:pt x="540004" y="348119"/>
                  </a:lnTo>
                  <a:lnTo>
                    <a:pt x="536486" y="349377"/>
                  </a:lnTo>
                  <a:lnTo>
                    <a:pt x="538022" y="354418"/>
                  </a:lnTo>
                  <a:lnTo>
                    <a:pt x="545541" y="351726"/>
                  </a:lnTo>
                  <a:close/>
                </a:path>
                <a:path w="1416050" h="481329">
                  <a:moveTo>
                    <a:pt x="565556" y="344424"/>
                  </a:moveTo>
                  <a:lnTo>
                    <a:pt x="563511" y="339559"/>
                  </a:lnTo>
                  <a:lnTo>
                    <a:pt x="560006" y="340855"/>
                  </a:lnTo>
                  <a:lnTo>
                    <a:pt x="556501" y="342150"/>
                  </a:lnTo>
                  <a:lnTo>
                    <a:pt x="558063" y="347179"/>
                  </a:lnTo>
                  <a:lnTo>
                    <a:pt x="565556" y="344424"/>
                  </a:lnTo>
                  <a:close/>
                </a:path>
                <a:path w="1416050" h="481329">
                  <a:moveTo>
                    <a:pt x="585546" y="337058"/>
                  </a:moveTo>
                  <a:lnTo>
                    <a:pt x="583476" y="332219"/>
                  </a:lnTo>
                  <a:lnTo>
                    <a:pt x="579970" y="333514"/>
                  </a:lnTo>
                  <a:lnTo>
                    <a:pt x="576465" y="334810"/>
                  </a:lnTo>
                  <a:lnTo>
                    <a:pt x="578053" y="339826"/>
                  </a:lnTo>
                  <a:lnTo>
                    <a:pt x="585546" y="337058"/>
                  </a:lnTo>
                  <a:close/>
                </a:path>
                <a:path w="1416050" h="481329">
                  <a:moveTo>
                    <a:pt x="605472" y="329539"/>
                  </a:moveTo>
                  <a:lnTo>
                    <a:pt x="603389" y="324700"/>
                  </a:lnTo>
                  <a:lnTo>
                    <a:pt x="599884" y="326021"/>
                  </a:lnTo>
                  <a:lnTo>
                    <a:pt x="596379" y="327342"/>
                  </a:lnTo>
                  <a:lnTo>
                    <a:pt x="598004" y="332346"/>
                  </a:lnTo>
                  <a:lnTo>
                    <a:pt x="605472" y="329539"/>
                  </a:lnTo>
                  <a:close/>
                </a:path>
                <a:path w="1416050" h="481329">
                  <a:moveTo>
                    <a:pt x="625386" y="321945"/>
                  </a:moveTo>
                  <a:lnTo>
                    <a:pt x="623277" y="317119"/>
                  </a:lnTo>
                  <a:lnTo>
                    <a:pt x="619785" y="318465"/>
                  </a:lnTo>
                  <a:lnTo>
                    <a:pt x="616292" y="319811"/>
                  </a:lnTo>
                  <a:lnTo>
                    <a:pt x="617943" y="324815"/>
                  </a:lnTo>
                  <a:lnTo>
                    <a:pt x="625386" y="321945"/>
                  </a:lnTo>
                  <a:close/>
                </a:path>
                <a:path w="1416050" h="481329">
                  <a:moveTo>
                    <a:pt x="645261" y="314286"/>
                  </a:moveTo>
                  <a:lnTo>
                    <a:pt x="643128" y="309473"/>
                  </a:lnTo>
                  <a:lnTo>
                    <a:pt x="639635" y="310819"/>
                  </a:lnTo>
                  <a:lnTo>
                    <a:pt x="636143" y="312166"/>
                  </a:lnTo>
                  <a:lnTo>
                    <a:pt x="637806" y="317157"/>
                  </a:lnTo>
                  <a:lnTo>
                    <a:pt x="645261" y="314286"/>
                  </a:lnTo>
                  <a:close/>
                </a:path>
                <a:path w="1416050" h="481329">
                  <a:moveTo>
                    <a:pt x="665099" y="306514"/>
                  </a:moveTo>
                  <a:lnTo>
                    <a:pt x="662940" y="301701"/>
                  </a:lnTo>
                  <a:lnTo>
                    <a:pt x="659460" y="303072"/>
                  </a:lnTo>
                  <a:lnTo>
                    <a:pt x="655980" y="304444"/>
                  </a:lnTo>
                  <a:lnTo>
                    <a:pt x="657669" y="309435"/>
                  </a:lnTo>
                  <a:lnTo>
                    <a:pt x="665099" y="306514"/>
                  </a:lnTo>
                  <a:close/>
                </a:path>
                <a:path w="1416050" h="481329">
                  <a:moveTo>
                    <a:pt x="684911" y="298704"/>
                  </a:moveTo>
                  <a:lnTo>
                    <a:pt x="682739" y="293903"/>
                  </a:lnTo>
                  <a:lnTo>
                    <a:pt x="679259" y="295287"/>
                  </a:lnTo>
                  <a:lnTo>
                    <a:pt x="675779" y="296672"/>
                  </a:lnTo>
                  <a:lnTo>
                    <a:pt x="677494" y="301663"/>
                  </a:lnTo>
                  <a:lnTo>
                    <a:pt x="684911" y="298704"/>
                  </a:lnTo>
                  <a:close/>
                </a:path>
                <a:path w="1416050" h="481329">
                  <a:moveTo>
                    <a:pt x="704684" y="290791"/>
                  </a:moveTo>
                  <a:lnTo>
                    <a:pt x="702500" y="286004"/>
                  </a:lnTo>
                  <a:lnTo>
                    <a:pt x="699020" y="287388"/>
                  </a:lnTo>
                  <a:lnTo>
                    <a:pt x="695540" y="288772"/>
                  </a:lnTo>
                  <a:lnTo>
                    <a:pt x="697268" y="293751"/>
                  </a:lnTo>
                  <a:lnTo>
                    <a:pt x="704684" y="290791"/>
                  </a:lnTo>
                  <a:close/>
                </a:path>
                <a:path w="1416050" h="481329">
                  <a:moveTo>
                    <a:pt x="724433" y="282829"/>
                  </a:moveTo>
                  <a:lnTo>
                    <a:pt x="722236" y="278041"/>
                  </a:lnTo>
                  <a:lnTo>
                    <a:pt x="718769" y="279450"/>
                  </a:lnTo>
                  <a:lnTo>
                    <a:pt x="715302" y="280860"/>
                  </a:lnTo>
                  <a:lnTo>
                    <a:pt x="717042" y="285826"/>
                  </a:lnTo>
                  <a:lnTo>
                    <a:pt x="724433" y="282829"/>
                  </a:lnTo>
                  <a:close/>
                </a:path>
                <a:path w="1416050" h="481329">
                  <a:moveTo>
                    <a:pt x="744169" y="274828"/>
                  </a:moveTo>
                  <a:lnTo>
                    <a:pt x="741959" y="270052"/>
                  </a:lnTo>
                  <a:lnTo>
                    <a:pt x="738492" y="271462"/>
                  </a:lnTo>
                  <a:lnTo>
                    <a:pt x="735025" y="272872"/>
                  </a:lnTo>
                  <a:lnTo>
                    <a:pt x="736777" y="277837"/>
                  </a:lnTo>
                  <a:lnTo>
                    <a:pt x="744169" y="274828"/>
                  </a:lnTo>
                  <a:close/>
                </a:path>
                <a:path w="1416050" h="481329">
                  <a:moveTo>
                    <a:pt x="763879" y="266738"/>
                  </a:moveTo>
                  <a:lnTo>
                    <a:pt x="761657" y="261962"/>
                  </a:lnTo>
                  <a:lnTo>
                    <a:pt x="758190" y="263385"/>
                  </a:lnTo>
                  <a:lnTo>
                    <a:pt x="754722" y="264807"/>
                  </a:lnTo>
                  <a:lnTo>
                    <a:pt x="756500" y="269773"/>
                  </a:lnTo>
                  <a:lnTo>
                    <a:pt x="763879" y="266738"/>
                  </a:lnTo>
                  <a:close/>
                </a:path>
                <a:path w="1416050" h="481329">
                  <a:moveTo>
                    <a:pt x="783564" y="258622"/>
                  </a:moveTo>
                  <a:lnTo>
                    <a:pt x="781329" y="253847"/>
                  </a:lnTo>
                  <a:lnTo>
                    <a:pt x="777875" y="255282"/>
                  </a:lnTo>
                  <a:lnTo>
                    <a:pt x="774420" y="256717"/>
                  </a:lnTo>
                  <a:lnTo>
                    <a:pt x="776198" y="261670"/>
                  </a:lnTo>
                  <a:lnTo>
                    <a:pt x="783564" y="258622"/>
                  </a:lnTo>
                  <a:close/>
                </a:path>
                <a:path w="1416050" h="481329">
                  <a:moveTo>
                    <a:pt x="803236" y="250469"/>
                  </a:moveTo>
                  <a:lnTo>
                    <a:pt x="800989" y="245706"/>
                  </a:lnTo>
                  <a:lnTo>
                    <a:pt x="797534" y="247142"/>
                  </a:lnTo>
                  <a:lnTo>
                    <a:pt x="794080" y="248577"/>
                  </a:lnTo>
                  <a:lnTo>
                    <a:pt x="795870" y="253530"/>
                  </a:lnTo>
                  <a:lnTo>
                    <a:pt x="803236" y="250469"/>
                  </a:lnTo>
                  <a:close/>
                </a:path>
                <a:path w="1416050" h="481329">
                  <a:moveTo>
                    <a:pt x="822909" y="242277"/>
                  </a:moveTo>
                  <a:lnTo>
                    <a:pt x="820648" y="237515"/>
                  </a:lnTo>
                  <a:lnTo>
                    <a:pt x="817194" y="238963"/>
                  </a:lnTo>
                  <a:lnTo>
                    <a:pt x="813739" y="240411"/>
                  </a:lnTo>
                  <a:lnTo>
                    <a:pt x="815543" y="245364"/>
                  </a:lnTo>
                  <a:lnTo>
                    <a:pt x="822909" y="242277"/>
                  </a:lnTo>
                  <a:close/>
                </a:path>
                <a:path w="1416050" h="481329">
                  <a:moveTo>
                    <a:pt x="842543" y="234073"/>
                  </a:moveTo>
                  <a:lnTo>
                    <a:pt x="840282" y="229311"/>
                  </a:lnTo>
                  <a:lnTo>
                    <a:pt x="836828" y="230759"/>
                  </a:lnTo>
                  <a:lnTo>
                    <a:pt x="833374" y="232206"/>
                  </a:lnTo>
                  <a:lnTo>
                    <a:pt x="835177" y="237159"/>
                  </a:lnTo>
                  <a:lnTo>
                    <a:pt x="842543" y="234073"/>
                  </a:lnTo>
                  <a:close/>
                </a:path>
                <a:path w="1416050" h="481329">
                  <a:moveTo>
                    <a:pt x="862177" y="225818"/>
                  </a:moveTo>
                  <a:lnTo>
                    <a:pt x="859917" y="221068"/>
                  </a:lnTo>
                  <a:lnTo>
                    <a:pt x="856462" y="222516"/>
                  </a:lnTo>
                  <a:lnTo>
                    <a:pt x="853008" y="223964"/>
                  </a:lnTo>
                  <a:lnTo>
                    <a:pt x="854824" y="228917"/>
                  </a:lnTo>
                  <a:lnTo>
                    <a:pt x="862177" y="225818"/>
                  </a:lnTo>
                  <a:close/>
                </a:path>
                <a:path w="1416050" h="481329">
                  <a:moveTo>
                    <a:pt x="881799" y="217563"/>
                  </a:moveTo>
                  <a:lnTo>
                    <a:pt x="879538" y="212801"/>
                  </a:lnTo>
                  <a:lnTo>
                    <a:pt x="876084" y="214261"/>
                  </a:lnTo>
                  <a:lnTo>
                    <a:pt x="872629" y="215722"/>
                  </a:lnTo>
                  <a:lnTo>
                    <a:pt x="874445" y="220662"/>
                  </a:lnTo>
                  <a:lnTo>
                    <a:pt x="881799" y="217563"/>
                  </a:lnTo>
                  <a:close/>
                </a:path>
                <a:path w="1416050" h="481329">
                  <a:moveTo>
                    <a:pt x="901420" y="209283"/>
                  </a:moveTo>
                  <a:lnTo>
                    <a:pt x="899147" y="204520"/>
                  </a:lnTo>
                  <a:lnTo>
                    <a:pt x="895692" y="205981"/>
                  </a:lnTo>
                  <a:lnTo>
                    <a:pt x="892238" y="207441"/>
                  </a:lnTo>
                  <a:lnTo>
                    <a:pt x="894067" y="212382"/>
                  </a:lnTo>
                  <a:lnTo>
                    <a:pt x="901420" y="209283"/>
                  </a:lnTo>
                  <a:close/>
                </a:path>
                <a:path w="1416050" h="481329">
                  <a:moveTo>
                    <a:pt x="921029" y="200990"/>
                  </a:moveTo>
                  <a:lnTo>
                    <a:pt x="918756" y="196240"/>
                  </a:lnTo>
                  <a:lnTo>
                    <a:pt x="915301" y="197700"/>
                  </a:lnTo>
                  <a:lnTo>
                    <a:pt x="911847" y="199161"/>
                  </a:lnTo>
                  <a:lnTo>
                    <a:pt x="913676" y="204101"/>
                  </a:lnTo>
                  <a:lnTo>
                    <a:pt x="921029" y="200990"/>
                  </a:lnTo>
                  <a:close/>
                </a:path>
                <a:path w="1416050" h="481329">
                  <a:moveTo>
                    <a:pt x="940638" y="192709"/>
                  </a:moveTo>
                  <a:lnTo>
                    <a:pt x="938364" y="187960"/>
                  </a:lnTo>
                  <a:lnTo>
                    <a:pt x="934910" y="189420"/>
                  </a:lnTo>
                  <a:lnTo>
                    <a:pt x="931456" y="190881"/>
                  </a:lnTo>
                  <a:lnTo>
                    <a:pt x="933284" y="195821"/>
                  </a:lnTo>
                  <a:lnTo>
                    <a:pt x="940638" y="192709"/>
                  </a:lnTo>
                  <a:close/>
                </a:path>
                <a:path w="1416050" h="481329">
                  <a:moveTo>
                    <a:pt x="960259" y="184416"/>
                  </a:moveTo>
                  <a:lnTo>
                    <a:pt x="957986" y="179666"/>
                  </a:lnTo>
                  <a:lnTo>
                    <a:pt x="954532" y="181127"/>
                  </a:lnTo>
                  <a:lnTo>
                    <a:pt x="951077" y="182587"/>
                  </a:lnTo>
                  <a:lnTo>
                    <a:pt x="952906" y="187528"/>
                  </a:lnTo>
                  <a:lnTo>
                    <a:pt x="960259" y="184416"/>
                  </a:lnTo>
                  <a:close/>
                </a:path>
                <a:path w="1416050" h="481329">
                  <a:moveTo>
                    <a:pt x="979855" y="176149"/>
                  </a:moveTo>
                  <a:lnTo>
                    <a:pt x="977595" y="171386"/>
                  </a:lnTo>
                  <a:lnTo>
                    <a:pt x="974140" y="172847"/>
                  </a:lnTo>
                  <a:lnTo>
                    <a:pt x="970686" y="174307"/>
                  </a:lnTo>
                  <a:lnTo>
                    <a:pt x="972515" y="179247"/>
                  </a:lnTo>
                  <a:lnTo>
                    <a:pt x="979855" y="176149"/>
                  </a:lnTo>
                  <a:close/>
                </a:path>
                <a:path w="1416050" h="481329">
                  <a:moveTo>
                    <a:pt x="999477" y="167881"/>
                  </a:moveTo>
                  <a:lnTo>
                    <a:pt x="997216" y="163118"/>
                  </a:lnTo>
                  <a:lnTo>
                    <a:pt x="993762" y="164579"/>
                  </a:lnTo>
                  <a:lnTo>
                    <a:pt x="990307" y="166039"/>
                  </a:lnTo>
                  <a:lnTo>
                    <a:pt x="992124" y="170980"/>
                  </a:lnTo>
                  <a:lnTo>
                    <a:pt x="999477" y="167881"/>
                  </a:lnTo>
                  <a:close/>
                </a:path>
                <a:path w="1416050" h="481329">
                  <a:moveTo>
                    <a:pt x="1019111" y="159626"/>
                  </a:moveTo>
                  <a:lnTo>
                    <a:pt x="1016850" y="154876"/>
                  </a:lnTo>
                  <a:lnTo>
                    <a:pt x="1013396" y="156324"/>
                  </a:lnTo>
                  <a:lnTo>
                    <a:pt x="1009942" y="157772"/>
                  </a:lnTo>
                  <a:lnTo>
                    <a:pt x="1011758" y="162725"/>
                  </a:lnTo>
                  <a:lnTo>
                    <a:pt x="1019111" y="159626"/>
                  </a:lnTo>
                  <a:close/>
                </a:path>
                <a:path w="1416050" h="481329">
                  <a:moveTo>
                    <a:pt x="1038745" y="151396"/>
                  </a:moveTo>
                  <a:lnTo>
                    <a:pt x="1036485" y="146634"/>
                  </a:lnTo>
                  <a:lnTo>
                    <a:pt x="1033030" y="148082"/>
                  </a:lnTo>
                  <a:lnTo>
                    <a:pt x="1029576" y="149529"/>
                  </a:lnTo>
                  <a:lnTo>
                    <a:pt x="1031379" y="154470"/>
                  </a:lnTo>
                  <a:lnTo>
                    <a:pt x="1038745" y="151396"/>
                  </a:lnTo>
                  <a:close/>
                </a:path>
                <a:path w="1416050" h="481329">
                  <a:moveTo>
                    <a:pt x="1058379" y="143179"/>
                  </a:moveTo>
                  <a:lnTo>
                    <a:pt x="1056132" y="138417"/>
                  </a:lnTo>
                  <a:lnTo>
                    <a:pt x="1052677" y="139865"/>
                  </a:lnTo>
                  <a:lnTo>
                    <a:pt x="1049223" y="141312"/>
                  </a:lnTo>
                  <a:lnTo>
                    <a:pt x="1051026" y="146265"/>
                  </a:lnTo>
                  <a:lnTo>
                    <a:pt x="1058379" y="143179"/>
                  </a:lnTo>
                  <a:close/>
                </a:path>
                <a:path w="1416050" h="481329">
                  <a:moveTo>
                    <a:pt x="1078026" y="135013"/>
                  </a:moveTo>
                  <a:lnTo>
                    <a:pt x="1075778" y="130251"/>
                  </a:lnTo>
                  <a:lnTo>
                    <a:pt x="1072324" y="131686"/>
                  </a:lnTo>
                  <a:lnTo>
                    <a:pt x="1068870" y="133121"/>
                  </a:lnTo>
                  <a:lnTo>
                    <a:pt x="1070660" y="138074"/>
                  </a:lnTo>
                  <a:lnTo>
                    <a:pt x="1078026" y="135013"/>
                  </a:lnTo>
                  <a:close/>
                </a:path>
                <a:path w="1416050" h="481329">
                  <a:moveTo>
                    <a:pt x="1097686" y="126860"/>
                  </a:moveTo>
                  <a:lnTo>
                    <a:pt x="1095451" y="122085"/>
                  </a:lnTo>
                  <a:lnTo>
                    <a:pt x="1091996" y="123520"/>
                  </a:lnTo>
                  <a:lnTo>
                    <a:pt x="1088542" y="124955"/>
                  </a:lnTo>
                  <a:lnTo>
                    <a:pt x="1090320" y="129908"/>
                  </a:lnTo>
                  <a:lnTo>
                    <a:pt x="1097686" y="126860"/>
                  </a:lnTo>
                  <a:close/>
                </a:path>
                <a:path w="1416050" h="481329">
                  <a:moveTo>
                    <a:pt x="1117384" y="118770"/>
                  </a:moveTo>
                  <a:lnTo>
                    <a:pt x="1115161" y="113995"/>
                  </a:lnTo>
                  <a:lnTo>
                    <a:pt x="1111694" y="115417"/>
                  </a:lnTo>
                  <a:lnTo>
                    <a:pt x="1108227" y="116840"/>
                  </a:lnTo>
                  <a:lnTo>
                    <a:pt x="1110005" y="121805"/>
                  </a:lnTo>
                  <a:lnTo>
                    <a:pt x="1117384" y="118770"/>
                  </a:lnTo>
                  <a:close/>
                </a:path>
                <a:path w="1416050" h="481329">
                  <a:moveTo>
                    <a:pt x="1137069" y="110705"/>
                  </a:moveTo>
                  <a:lnTo>
                    <a:pt x="1134859" y="105930"/>
                  </a:lnTo>
                  <a:lnTo>
                    <a:pt x="1131392" y="107340"/>
                  </a:lnTo>
                  <a:lnTo>
                    <a:pt x="1127925" y="108750"/>
                  </a:lnTo>
                  <a:lnTo>
                    <a:pt x="1129690" y="113715"/>
                  </a:lnTo>
                  <a:lnTo>
                    <a:pt x="1137069" y="110705"/>
                  </a:lnTo>
                  <a:close/>
                </a:path>
                <a:path w="1416050" h="481329">
                  <a:moveTo>
                    <a:pt x="1156804" y="102692"/>
                  </a:moveTo>
                  <a:lnTo>
                    <a:pt x="1154595" y="97904"/>
                  </a:lnTo>
                  <a:lnTo>
                    <a:pt x="1151128" y="99314"/>
                  </a:lnTo>
                  <a:lnTo>
                    <a:pt x="1147660" y="100723"/>
                  </a:lnTo>
                  <a:lnTo>
                    <a:pt x="1149413" y="105689"/>
                  </a:lnTo>
                  <a:lnTo>
                    <a:pt x="1156804" y="102692"/>
                  </a:lnTo>
                  <a:close/>
                </a:path>
                <a:path w="1416050" h="481329">
                  <a:moveTo>
                    <a:pt x="1176540" y="94729"/>
                  </a:moveTo>
                  <a:lnTo>
                    <a:pt x="1174356" y="89941"/>
                  </a:lnTo>
                  <a:lnTo>
                    <a:pt x="1170876" y="91338"/>
                  </a:lnTo>
                  <a:lnTo>
                    <a:pt x="1167396" y="92735"/>
                  </a:lnTo>
                  <a:lnTo>
                    <a:pt x="1169136" y="97701"/>
                  </a:lnTo>
                  <a:lnTo>
                    <a:pt x="1176540" y="94729"/>
                  </a:lnTo>
                  <a:close/>
                </a:path>
                <a:path w="1416050" h="481329">
                  <a:moveTo>
                    <a:pt x="1196289" y="86817"/>
                  </a:moveTo>
                  <a:lnTo>
                    <a:pt x="1194117" y="82016"/>
                  </a:lnTo>
                  <a:lnTo>
                    <a:pt x="1190637" y="83413"/>
                  </a:lnTo>
                  <a:lnTo>
                    <a:pt x="1187157" y="84810"/>
                  </a:lnTo>
                  <a:lnTo>
                    <a:pt x="1188885" y="89789"/>
                  </a:lnTo>
                  <a:lnTo>
                    <a:pt x="1196289" y="86817"/>
                  </a:lnTo>
                  <a:close/>
                </a:path>
                <a:path w="1416050" h="481329">
                  <a:moveTo>
                    <a:pt x="1216075" y="78994"/>
                  </a:moveTo>
                  <a:lnTo>
                    <a:pt x="1213916" y="74180"/>
                  </a:lnTo>
                  <a:lnTo>
                    <a:pt x="1210437" y="75565"/>
                  </a:lnTo>
                  <a:lnTo>
                    <a:pt x="1206957" y="76936"/>
                  </a:lnTo>
                  <a:lnTo>
                    <a:pt x="1208659" y="81927"/>
                  </a:lnTo>
                  <a:lnTo>
                    <a:pt x="1216075" y="78994"/>
                  </a:lnTo>
                  <a:close/>
                </a:path>
                <a:path w="1416050" h="481329">
                  <a:moveTo>
                    <a:pt x="1235900" y="71221"/>
                  </a:moveTo>
                  <a:lnTo>
                    <a:pt x="1233754" y="66408"/>
                  </a:lnTo>
                  <a:lnTo>
                    <a:pt x="1230261" y="67767"/>
                  </a:lnTo>
                  <a:lnTo>
                    <a:pt x="1226769" y="69126"/>
                  </a:lnTo>
                  <a:lnTo>
                    <a:pt x="1228458" y="74117"/>
                  </a:lnTo>
                  <a:lnTo>
                    <a:pt x="1235900" y="71221"/>
                  </a:lnTo>
                  <a:close/>
                </a:path>
                <a:path w="1416050" h="481329">
                  <a:moveTo>
                    <a:pt x="1255725" y="63512"/>
                  </a:moveTo>
                  <a:lnTo>
                    <a:pt x="1253604" y="58686"/>
                  </a:lnTo>
                  <a:lnTo>
                    <a:pt x="1250111" y="60045"/>
                  </a:lnTo>
                  <a:lnTo>
                    <a:pt x="1246619" y="61404"/>
                  </a:lnTo>
                  <a:lnTo>
                    <a:pt x="1248295" y="66395"/>
                  </a:lnTo>
                  <a:lnTo>
                    <a:pt x="1255725" y="63512"/>
                  </a:lnTo>
                  <a:close/>
                </a:path>
                <a:path w="1416050" h="481329">
                  <a:moveTo>
                    <a:pt x="1275588" y="55892"/>
                  </a:moveTo>
                  <a:lnTo>
                    <a:pt x="1273492" y="51066"/>
                  </a:lnTo>
                  <a:lnTo>
                    <a:pt x="1269987" y="52400"/>
                  </a:lnTo>
                  <a:lnTo>
                    <a:pt x="1266482" y="53733"/>
                  </a:lnTo>
                  <a:lnTo>
                    <a:pt x="1268145" y="58737"/>
                  </a:lnTo>
                  <a:lnTo>
                    <a:pt x="1275588" y="55892"/>
                  </a:lnTo>
                  <a:close/>
                </a:path>
                <a:path w="1416050" h="481329">
                  <a:moveTo>
                    <a:pt x="1295476" y="48310"/>
                  </a:moveTo>
                  <a:lnTo>
                    <a:pt x="1293393" y="43472"/>
                  </a:lnTo>
                  <a:lnTo>
                    <a:pt x="1289888" y="44805"/>
                  </a:lnTo>
                  <a:lnTo>
                    <a:pt x="1286383" y="46139"/>
                  </a:lnTo>
                  <a:lnTo>
                    <a:pt x="1288021" y="51142"/>
                  </a:lnTo>
                  <a:lnTo>
                    <a:pt x="1295476" y="48310"/>
                  </a:lnTo>
                  <a:close/>
                </a:path>
                <a:path w="1416050" h="481329">
                  <a:moveTo>
                    <a:pt x="1315415" y="40855"/>
                  </a:moveTo>
                  <a:lnTo>
                    <a:pt x="1313345" y="36017"/>
                  </a:lnTo>
                  <a:lnTo>
                    <a:pt x="1309839" y="37325"/>
                  </a:lnTo>
                  <a:lnTo>
                    <a:pt x="1306334" y="38633"/>
                  </a:lnTo>
                  <a:lnTo>
                    <a:pt x="1307947" y="43649"/>
                  </a:lnTo>
                  <a:lnTo>
                    <a:pt x="1315415" y="40855"/>
                  </a:lnTo>
                  <a:close/>
                </a:path>
                <a:path w="1416050" h="481329">
                  <a:moveTo>
                    <a:pt x="1335366" y="33464"/>
                  </a:moveTo>
                  <a:lnTo>
                    <a:pt x="1333322" y="28613"/>
                  </a:lnTo>
                  <a:lnTo>
                    <a:pt x="1329804" y="29895"/>
                  </a:lnTo>
                  <a:lnTo>
                    <a:pt x="1326286" y="31191"/>
                  </a:lnTo>
                  <a:lnTo>
                    <a:pt x="1327886" y="36207"/>
                  </a:lnTo>
                  <a:lnTo>
                    <a:pt x="1335366" y="33464"/>
                  </a:lnTo>
                  <a:close/>
                </a:path>
                <a:path w="1416050" h="481329">
                  <a:moveTo>
                    <a:pt x="1355356" y="26187"/>
                  </a:moveTo>
                  <a:lnTo>
                    <a:pt x="1353337" y="21323"/>
                  </a:lnTo>
                  <a:lnTo>
                    <a:pt x="1349819" y="22606"/>
                  </a:lnTo>
                  <a:lnTo>
                    <a:pt x="1346301" y="23888"/>
                  </a:lnTo>
                  <a:lnTo>
                    <a:pt x="1347863" y="28917"/>
                  </a:lnTo>
                  <a:lnTo>
                    <a:pt x="1355356" y="26187"/>
                  </a:lnTo>
                  <a:close/>
                </a:path>
                <a:path w="1416050" h="481329">
                  <a:moveTo>
                    <a:pt x="1375371" y="18986"/>
                  </a:moveTo>
                  <a:lnTo>
                    <a:pt x="1373378" y="14109"/>
                  </a:lnTo>
                  <a:lnTo>
                    <a:pt x="1369847" y="15367"/>
                  </a:lnTo>
                  <a:lnTo>
                    <a:pt x="1366316" y="16624"/>
                  </a:lnTo>
                  <a:lnTo>
                    <a:pt x="1367866" y="21653"/>
                  </a:lnTo>
                  <a:lnTo>
                    <a:pt x="1375371" y="18986"/>
                  </a:lnTo>
                  <a:close/>
                </a:path>
                <a:path w="1416050" h="481329">
                  <a:moveTo>
                    <a:pt x="1395425" y="11874"/>
                  </a:moveTo>
                  <a:lnTo>
                    <a:pt x="1393456" y="6985"/>
                  </a:lnTo>
                  <a:lnTo>
                    <a:pt x="1389926" y="8242"/>
                  </a:lnTo>
                  <a:lnTo>
                    <a:pt x="1386395" y="9499"/>
                  </a:lnTo>
                  <a:lnTo>
                    <a:pt x="1387919" y="14541"/>
                  </a:lnTo>
                  <a:lnTo>
                    <a:pt x="1395425" y="11874"/>
                  </a:lnTo>
                  <a:close/>
                </a:path>
                <a:path w="1416050" h="481329">
                  <a:moveTo>
                    <a:pt x="1415529" y="4889"/>
                  </a:moveTo>
                  <a:lnTo>
                    <a:pt x="1413586" y="0"/>
                  </a:lnTo>
                  <a:lnTo>
                    <a:pt x="1410042" y="1219"/>
                  </a:lnTo>
                  <a:lnTo>
                    <a:pt x="1406499" y="2438"/>
                  </a:lnTo>
                  <a:lnTo>
                    <a:pt x="1407998" y="7493"/>
                  </a:lnTo>
                  <a:lnTo>
                    <a:pt x="1415529" y="4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 descr=""/>
            <p:cNvSpPr/>
            <p:nvPr/>
          </p:nvSpPr>
          <p:spPr>
            <a:xfrm>
              <a:off x="3869398" y="5526874"/>
              <a:ext cx="714375" cy="160020"/>
            </a:xfrm>
            <a:custGeom>
              <a:avLst/>
              <a:gdLst/>
              <a:ahLst/>
              <a:cxnLst/>
              <a:rect l="l" t="t" r="r" b="b"/>
              <a:pathLst>
                <a:path w="714375" h="160020">
                  <a:moveTo>
                    <a:pt x="9029" y="157251"/>
                  </a:moveTo>
                  <a:lnTo>
                    <a:pt x="7086" y="152361"/>
                  </a:lnTo>
                  <a:lnTo>
                    <a:pt x="3543" y="153581"/>
                  </a:lnTo>
                  <a:lnTo>
                    <a:pt x="0" y="154800"/>
                  </a:lnTo>
                  <a:lnTo>
                    <a:pt x="1498" y="159854"/>
                  </a:lnTo>
                  <a:lnTo>
                    <a:pt x="9029" y="157251"/>
                  </a:lnTo>
                  <a:close/>
                </a:path>
                <a:path w="714375" h="160020">
                  <a:moveTo>
                    <a:pt x="29146" y="150329"/>
                  </a:moveTo>
                  <a:lnTo>
                    <a:pt x="27228" y="145415"/>
                  </a:lnTo>
                  <a:lnTo>
                    <a:pt x="23685" y="146634"/>
                  </a:lnTo>
                  <a:lnTo>
                    <a:pt x="20142" y="147853"/>
                  </a:lnTo>
                  <a:lnTo>
                    <a:pt x="21615" y="152920"/>
                  </a:lnTo>
                  <a:lnTo>
                    <a:pt x="25387" y="151612"/>
                  </a:lnTo>
                  <a:lnTo>
                    <a:pt x="29146" y="150329"/>
                  </a:lnTo>
                  <a:close/>
                </a:path>
                <a:path w="714375" h="160020">
                  <a:moveTo>
                    <a:pt x="49326" y="143573"/>
                  </a:moveTo>
                  <a:lnTo>
                    <a:pt x="47434" y="138658"/>
                  </a:lnTo>
                  <a:lnTo>
                    <a:pt x="43878" y="139852"/>
                  </a:lnTo>
                  <a:lnTo>
                    <a:pt x="40322" y="141046"/>
                  </a:lnTo>
                  <a:lnTo>
                    <a:pt x="41770" y="146113"/>
                  </a:lnTo>
                  <a:lnTo>
                    <a:pt x="49326" y="143573"/>
                  </a:lnTo>
                  <a:close/>
                </a:path>
                <a:path w="714375" h="160020">
                  <a:moveTo>
                    <a:pt x="69532" y="136906"/>
                  </a:moveTo>
                  <a:lnTo>
                    <a:pt x="67665" y="131978"/>
                  </a:lnTo>
                  <a:lnTo>
                    <a:pt x="64096" y="133134"/>
                  </a:lnTo>
                  <a:lnTo>
                    <a:pt x="60528" y="134289"/>
                  </a:lnTo>
                  <a:lnTo>
                    <a:pt x="61950" y="139357"/>
                  </a:lnTo>
                  <a:lnTo>
                    <a:pt x="69532" y="136906"/>
                  </a:lnTo>
                  <a:close/>
                </a:path>
                <a:path w="714375" h="160020">
                  <a:moveTo>
                    <a:pt x="89763" y="130365"/>
                  </a:moveTo>
                  <a:lnTo>
                    <a:pt x="87934" y="125425"/>
                  </a:lnTo>
                  <a:lnTo>
                    <a:pt x="84366" y="126580"/>
                  </a:lnTo>
                  <a:lnTo>
                    <a:pt x="80797" y="127736"/>
                  </a:lnTo>
                  <a:lnTo>
                    <a:pt x="82181" y="132816"/>
                  </a:lnTo>
                  <a:lnTo>
                    <a:pt x="89763" y="130365"/>
                  </a:lnTo>
                  <a:close/>
                </a:path>
                <a:path w="714375" h="160020">
                  <a:moveTo>
                    <a:pt x="110058" y="123952"/>
                  </a:moveTo>
                  <a:lnTo>
                    <a:pt x="108254" y="118999"/>
                  </a:lnTo>
                  <a:lnTo>
                    <a:pt x="104673" y="120116"/>
                  </a:lnTo>
                  <a:lnTo>
                    <a:pt x="101092" y="121234"/>
                  </a:lnTo>
                  <a:lnTo>
                    <a:pt x="102450" y="126326"/>
                  </a:lnTo>
                  <a:lnTo>
                    <a:pt x="110058" y="123952"/>
                  </a:lnTo>
                  <a:close/>
                </a:path>
                <a:path w="714375" h="160020">
                  <a:moveTo>
                    <a:pt x="130378" y="117614"/>
                  </a:moveTo>
                  <a:lnTo>
                    <a:pt x="128600" y="112649"/>
                  </a:lnTo>
                  <a:lnTo>
                    <a:pt x="125018" y="113766"/>
                  </a:lnTo>
                  <a:lnTo>
                    <a:pt x="121437" y="114884"/>
                  </a:lnTo>
                  <a:lnTo>
                    <a:pt x="122758" y="119976"/>
                  </a:lnTo>
                  <a:lnTo>
                    <a:pt x="130378" y="117614"/>
                  </a:lnTo>
                  <a:close/>
                </a:path>
                <a:path w="714375" h="160020">
                  <a:moveTo>
                    <a:pt x="150736" y="111480"/>
                  </a:moveTo>
                  <a:lnTo>
                    <a:pt x="148996" y="106502"/>
                  </a:lnTo>
                  <a:lnTo>
                    <a:pt x="145402" y="107581"/>
                  </a:lnTo>
                  <a:lnTo>
                    <a:pt x="141808" y="108661"/>
                  </a:lnTo>
                  <a:lnTo>
                    <a:pt x="143103" y="113766"/>
                  </a:lnTo>
                  <a:lnTo>
                    <a:pt x="150736" y="111480"/>
                  </a:lnTo>
                  <a:close/>
                </a:path>
                <a:path w="714375" h="160020">
                  <a:moveTo>
                    <a:pt x="171119" y="105410"/>
                  </a:moveTo>
                  <a:lnTo>
                    <a:pt x="169405" y="100418"/>
                  </a:lnTo>
                  <a:lnTo>
                    <a:pt x="165811" y="101473"/>
                  </a:lnTo>
                  <a:lnTo>
                    <a:pt x="162217" y="102552"/>
                  </a:lnTo>
                  <a:lnTo>
                    <a:pt x="163474" y="107670"/>
                  </a:lnTo>
                  <a:lnTo>
                    <a:pt x="167297" y="106527"/>
                  </a:lnTo>
                  <a:lnTo>
                    <a:pt x="171119" y="105410"/>
                  </a:lnTo>
                  <a:close/>
                </a:path>
                <a:path w="714375" h="160020">
                  <a:moveTo>
                    <a:pt x="191579" y="99542"/>
                  </a:moveTo>
                  <a:lnTo>
                    <a:pt x="189903" y="94551"/>
                  </a:lnTo>
                  <a:lnTo>
                    <a:pt x="186296" y="95580"/>
                  </a:lnTo>
                  <a:lnTo>
                    <a:pt x="182689" y="96608"/>
                  </a:lnTo>
                  <a:lnTo>
                    <a:pt x="183921" y="101739"/>
                  </a:lnTo>
                  <a:lnTo>
                    <a:pt x="191579" y="99542"/>
                  </a:lnTo>
                  <a:close/>
                </a:path>
                <a:path w="714375" h="160020">
                  <a:moveTo>
                    <a:pt x="212039" y="93764"/>
                  </a:moveTo>
                  <a:lnTo>
                    <a:pt x="210400" y="88760"/>
                  </a:lnTo>
                  <a:lnTo>
                    <a:pt x="206781" y="89750"/>
                  </a:lnTo>
                  <a:lnTo>
                    <a:pt x="203161" y="90741"/>
                  </a:lnTo>
                  <a:lnTo>
                    <a:pt x="204355" y="95872"/>
                  </a:lnTo>
                  <a:lnTo>
                    <a:pt x="212039" y="93764"/>
                  </a:lnTo>
                  <a:close/>
                </a:path>
                <a:path w="714375" h="160020">
                  <a:moveTo>
                    <a:pt x="232562" y="88150"/>
                  </a:moveTo>
                  <a:lnTo>
                    <a:pt x="230962" y="83134"/>
                  </a:lnTo>
                  <a:lnTo>
                    <a:pt x="227342" y="84124"/>
                  </a:lnTo>
                  <a:lnTo>
                    <a:pt x="223723" y="85115"/>
                  </a:lnTo>
                  <a:lnTo>
                    <a:pt x="224878" y="90258"/>
                  </a:lnTo>
                  <a:lnTo>
                    <a:pt x="232562" y="88150"/>
                  </a:lnTo>
                  <a:close/>
                </a:path>
                <a:path w="714375" h="160020">
                  <a:moveTo>
                    <a:pt x="253111" y="82702"/>
                  </a:moveTo>
                  <a:lnTo>
                    <a:pt x="251548" y="77673"/>
                  </a:lnTo>
                  <a:lnTo>
                    <a:pt x="247916" y="78613"/>
                  </a:lnTo>
                  <a:lnTo>
                    <a:pt x="244284" y="79552"/>
                  </a:lnTo>
                  <a:lnTo>
                    <a:pt x="245402" y="84709"/>
                  </a:lnTo>
                  <a:lnTo>
                    <a:pt x="253111" y="82702"/>
                  </a:lnTo>
                  <a:close/>
                </a:path>
                <a:path w="714375" h="160020">
                  <a:moveTo>
                    <a:pt x="273697" y="77330"/>
                  </a:moveTo>
                  <a:lnTo>
                    <a:pt x="272173" y="72301"/>
                  </a:lnTo>
                  <a:lnTo>
                    <a:pt x="268541" y="73240"/>
                  </a:lnTo>
                  <a:lnTo>
                    <a:pt x="264909" y="74180"/>
                  </a:lnTo>
                  <a:lnTo>
                    <a:pt x="265988" y="79336"/>
                  </a:lnTo>
                  <a:lnTo>
                    <a:pt x="273697" y="77330"/>
                  </a:lnTo>
                  <a:close/>
                </a:path>
                <a:path w="714375" h="160020">
                  <a:moveTo>
                    <a:pt x="294347" y="72212"/>
                  </a:moveTo>
                  <a:lnTo>
                    <a:pt x="292862" y="67157"/>
                  </a:lnTo>
                  <a:lnTo>
                    <a:pt x="289217" y="68059"/>
                  </a:lnTo>
                  <a:lnTo>
                    <a:pt x="285572" y="68961"/>
                  </a:lnTo>
                  <a:lnTo>
                    <a:pt x="286613" y="74117"/>
                  </a:lnTo>
                  <a:lnTo>
                    <a:pt x="294347" y="72212"/>
                  </a:lnTo>
                  <a:close/>
                </a:path>
                <a:path w="714375" h="160020">
                  <a:moveTo>
                    <a:pt x="314998" y="67132"/>
                  </a:moveTo>
                  <a:lnTo>
                    <a:pt x="313550" y="62077"/>
                  </a:lnTo>
                  <a:lnTo>
                    <a:pt x="309905" y="62966"/>
                  </a:lnTo>
                  <a:lnTo>
                    <a:pt x="306260" y="63868"/>
                  </a:lnTo>
                  <a:lnTo>
                    <a:pt x="307263" y="69037"/>
                  </a:lnTo>
                  <a:lnTo>
                    <a:pt x="314998" y="67132"/>
                  </a:lnTo>
                  <a:close/>
                </a:path>
                <a:path w="714375" h="160020">
                  <a:moveTo>
                    <a:pt x="335724" y="62357"/>
                  </a:moveTo>
                  <a:lnTo>
                    <a:pt x="334314" y="57277"/>
                  </a:lnTo>
                  <a:lnTo>
                    <a:pt x="330657" y="58127"/>
                  </a:lnTo>
                  <a:lnTo>
                    <a:pt x="326999" y="58978"/>
                  </a:lnTo>
                  <a:lnTo>
                    <a:pt x="327964" y="64147"/>
                  </a:lnTo>
                  <a:lnTo>
                    <a:pt x="335724" y="62357"/>
                  </a:lnTo>
                  <a:close/>
                </a:path>
                <a:path w="714375" h="160020">
                  <a:moveTo>
                    <a:pt x="356476" y="57645"/>
                  </a:moveTo>
                  <a:lnTo>
                    <a:pt x="355104" y="52552"/>
                  </a:lnTo>
                  <a:lnTo>
                    <a:pt x="351434" y="53352"/>
                  </a:lnTo>
                  <a:lnTo>
                    <a:pt x="347776" y="54152"/>
                  </a:lnTo>
                  <a:lnTo>
                    <a:pt x="348691" y="59347"/>
                  </a:lnTo>
                  <a:lnTo>
                    <a:pt x="352577" y="58483"/>
                  </a:lnTo>
                  <a:lnTo>
                    <a:pt x="356476" y="57645"/>
                  </a:lnTo>
                  <a:close/>
                </a:path>
                <a:path w="714375" h="160020">
                  <a:moveTo>
                    <a:pt x="377266" y="53149"/>
                  </a:moveTo>
                  <a:lnTo>
                    <a:pt x="375932" y="48056"/>
                  </a:lnTo>
                  <a:lnTo>
                    <a:pt x="372262" y="48844"/>
                  </a:lnTo>
                  <a:lnTo>
                    <a:pt x="368592" y="49631"/>
                  </a:lnTo>
                  <a:lnTo>
                    <a:pt x="369468" y="54838"/>
                  </a:lnTo>
                  <a:lnTo>
                    <a:pt x="377266" y="53149"/>
                  </a:lnTo>
                  <a:close/>
                </a:path>
                <a:path w="714375" h="160020">
                  <a:moveTo>
                    <a:pt x="398068" y="48780"/>
                  </a:moveTo>
                  <a:lnTo>
                    <a:pt x="396773" y="43675"/>
                  </a:lnTo>
                  <a:lnTo>
                    <a:pt x="393103" y="44411"/>
                  </a:lnTo>
                  <a:lnTo>
                    <a:pt x="389432" y="45148"/>
                  </a:lnTo>
                  <a:lnTo>
                    <a:pt x="390258" y="50355"/>
                  </a:lnTo>
                  <a:lnTo>
                    <a:pt x="398068" y="48780"/>
                  </a:lnTo>
                  <a:close/>
                </a:path>
                <a:path w="714375" h="160020">
                  <a:moveTo>
                    <a:pt x="418922" y="44589"/>
                  </a:moveTo>
                  <a:lnTo>
                    <a:pt x="417664" y="39471"/>
                  </a:lnTo>
                  <a:lnTo>
                    <a:pt x="413994" y="40208"/>
                  </a:lnTo>
                  <a:lnTo>
                    <a:pt x="410324" y="40944"/>
                  </a:lnTo>
                  <a:lnTo>
                    <a:pt x="411111" y="46151"/>
                  </a:lnTo>
                  <a:lnTo>
                    <a:pt x="418922" y="44589"/>
                  </a:lnTo>
                  <a:close/>
                </a:path>
                <a:path w="714375" h="160020">
                  <a:moveTo>
                    <a:pt x="439813" y="40601"/>
                  </a:moveTo>
                  <a:lnTo>
                    <a:pt x="438607" y="35471"/>
                  </a:lnTo>
                  <a:lnTo>
                    <a:pt x="434924" y="36156"/>
                  </a:lnTo>
                  <a:lnTo>
                    <a:pt x="431241" y="36842"/>
                  </a:lnTo>
                  <a:lnTo>
                    <a:pt x="431990" y="42049"/>
                  </a:lnTo>
                  <a:lnTo>
                    <a:pt x="439813" y="40601"/>
                  </a:lnTo>
                  <a:close/>
                </a:path>
                <a:path w="714375" h="160020">
                  <a:moveTo>
                    <a:pt x="460730" y="36728"/>
                  </a:moveTo>
                  <a:lnTo>
                    <a:pt x="459562" y="31584"/>
                  </a:lnTo>
                  <a:lnTo>
                    <a:pt x="455879" y="32270"/>
                  </a:lnTo>
                  <a:lnTo>
                    <a:pt x="452196" y="32956"/>
                  </a:lnTo>
                  <a:lnTo>
                    <a:pt x="452894" y="38176"/>
                  </a:lnTo>
                  <a:lnTo>
                    <a:pt x="460730" y="36728"/>
                  </a:lnTo>
                  <a:close/>
                </a:path>
                <a:path w="714375" h="160020">
                  <a:moveTo>
                    <a:pt x="481685" y="33121"/>
                  </a:moveTo>
                  <a:lnTo>
                    <a:pt x="480568" y="27978"/>
                  </a:lnTo>
                  <a:lnTo>
                    <a:pt x="476872" y="28600"/>
                  </a:lnTo>
                  <a:lnTo>
                    <a:pt x="473176" y="29222"/>
                  </a:lnTo>
                  <a:lnTo>
                    <a:pt x="473837" y="34455"/>
                  </a:lnTo>
                  <a:lnTo>
                    <a:pt x="481685" y="33121"/>
                  </a:lnTo>
                  <a:close/>
                </a:path>
                <a:path w="714375" h="160020">
                  <a:moveTo>
                    <a:pt x="502653" y="29565"/>
                  </a:moveTo>
                  <a:lnTo>
                    <a:pt x="501573" y="24409"/>
                  </a:lnTo>
                  <a:lnTo>
                    <a:pt x="497878" y="25031"/>
                  </a:lnTo>
                  <a:lnTo>
                    <a:pt x="494182" y="25654"/>
                  </a:lnTo>
                  <a:lnTo>
                    <a:pt x="494792" y="30886"/>
                  </a:lnTo>
                  <a:lnTo>
                    <a:pt x="502653" y="29565"/>
                  </a:lnTo>
                  <a:close/>
                </a:path>
                <a:path w="714375" h="160020">
                  <a:moveTo>
                    <a:pt x="523671" y="26352"/>
                  </a:moveTo>
                  <a:lnTo>
                    <a:pt x="522643" y="21183"/>
                  </a:lnTo>
                  <a:lnTo>
                    <a:pt x="518934" y="21755"/>
                  </a:lnTo>
                  <a:lnTo>
                    <a:pt x="515226" y="22326"/>
                  </a:lnTo>
                  <a:lnTo>
                    <a:pt x="515797" y="27559"/>
                  </a:lnTo>
                  <a:lnTo>
                    <a:pt x="523671" y="26352"/>
                  </a:lnTo>
                  <a:close/>
                </a:path>
                <a:path w="714375" h="160020">
                  <a:moveTo>
                    <a:pt x="544703" y="23202"/>
                  </a:moveTo>
                  <a:lnTo>
                    <a:pt x="543725" y="18021"/>
                  </a:lnTo>
                  <a:lnTo>
                    <a:pt x="540004" y="18529"/>
                  </a:lnTo>
                  <a:lnTo>
                    <a:pt x="536295" y="19100"/>
                  </a:lnTo>
                  <a:lnTo>
                    <a:pt x="536816" y="24345"/>
                  </a:lnTo>
                  <a:lnTo>
                    <a:pt x="540753" y="23736"/>
                  </a:lnTo>
                  <a:lnTo>
                    <a:pt x="544703" y="23202"/>
                  </a:lnTo>
                  <a:close/>
                </a:path>
                <a:path w="714375" h="160020">
                  <a:moveTo>
                    <a:pt x="565785" y="20320"/>
                  </a:moveTo>
                  <a:lnTo>
                    <a:pt x="564845" y="15138"/>
                  </a:lnTo>
                  <a:lnTo>
                    <a:pt x="561124" y="15646"/>
                  </a:lnTo>
                  <a:lnTo>
                    <a:pt x="557403" y="16154"/>
                  </a:lnTo>
                  <a:lnTo>
                    <a:pt x="557885" y="21399"/>
                  </a:lnTo>
                  <a:lnTo>
                    <a:pt x="565785" y="20320"/>
                  </a:lnTo>
                  <a:close/>
                </a:path>
                <a:path w="714375" h="160020">
                  <a:moveTo>
                    <a:pt x="586867" y="17564"/>
                  </a:moveTo>
                  <a:lnTo>
                    <a:pt x="585978" y="12369"/>
                  </a:lnTo>
                  <a:lnTo>
                    <a:pt x="582256" y="12814"/>
                  </a:lnTo>
                  <a:lnTo>
                    <a:pt x="578535" y="13258"/>
                  </a:lnTo>
                  <a:lnTo>
                    <a:pt x="578967" y="18503"/>
                  </a:lnTo>
                  <a:lnTo>
                    <a:pt x="586867" y="17564"/>
                  </a:lnTo>
                  <a:close/>
                </a:path>
                <a:path w="714375" h="160020">
                  <a:moveTo>
                    <a:pt x="607987" y="15036"/>
                  </a:moveTo>
                  <a:lnTo>
                    <a:pt x="607136" y="9842"/>
                  </a:lnTo>
                  <a:lnTo>
                    <a:pt x="603415" y="10287"/>
                  </a:lnTo>
                  <a:lnTo>
                    <a:pt x="599694" y="10731"/>
                  </a:lnTo>
                  <a:lnTo>
                    <a:pt x="600075" y="15989"/>
                  </a:lnTo>
                  <a:lnTo>
                    <a:pt x="607987" y="15036"/>
                  </a:lnTo>
                  <a:close/>
                </a:path>
                <a:path w="714375" h="160020">
                  <a:moveTo>
                    <a:pt x="629119" y="12687"/>
                  </a:moveTo>
                  <a:lnTo>
                    <a:pt x="628319" y="7480"/>
                  </a:lnTo>
                  <a:lnTo>
                    <a:pt x="624586" y="7861"/>
                  </a:lnTo>
                  <a:lnTo>
                    <a:pt x="620852" y="8242"/>
                  </a:lnTo>
                  <a:lnTo>
                    <a:pt x="621195" y="13500"/>
                  </a:lnTo>
                  <a:lnTo>
                    <a:pt x="629119" y="12687"/>
                  </a:lnTo>
                  <a:close/>
                </a:path>
                <a:path w="714375" h="160020">
                  <a:moveTo>
                    <a:pt x="650278" y="10515"/>
                  </a:moveTo>
                  <a:lnTo>
                    <a:pt x="649528" y="5308"/>
                  </a:lnTo>
                  <a:lnTo>
                    <a:pt x="645795" y="5689"/>
                  </a:lnTo>
                  <a:lnTo>
                    <a:pt x="642061" y="6070"/>
                  </a:lnTo>
                  <a:lnTo>
                    <a:pt x="642353" y="11328"/>
                  </a:lnTo>
                  <a:lnTo>
                    <a:pt x="650278" y="10515"/>
                  </a:lnTo>
                  <a:close/>
                </a:path>
                <a:path w="714375" h="160020">
                  <a:moveTo>
                    <a:pt x="671461" y="8572"/>
                  </a:moveTo>
                  <a:lnTo>
                    <a:pt x="670750" y="3352"/>
                  </a:lnTo>
                  <a:lnTo>
                    <a:pt x="667016" y="3670"/>
                  </a:lnTo>
                  <a:lnTo>
                    <a:pt x="663282" y="3987"/>
                  </a:lnTo>
                  <a:lnTo>
                    <a:pt x="663524" y="9245"/>
                  </a:lnTo>
                  <a:lnTo>
                    <a:pt x="671461" y="8572"/>
                  </a:lnTo>
                  <a:close/>
                </a:path>
                <a:path w="714375" h="160020">
                  <a:moveTo>
                    <a:pt x="692645" y="6781"/>
                  </a:moveTo>
                  <a:lnTo>
                    <a:pt x="691984" y="1549"/>
                  </a:lnTo>
                  <a:lnTo>
                    <a:pt x="688251" y="1866"/>
                  </a:lnTo>
                  <a:lnTo>
                    <a:pt x="684517" y="2184"/>
                  </a:lnTo>
                  <a:lnTo>
                    <a:pt x="684707" y="7454"/>
                  </a:lnTo>
                  <a:lnTo>
                    <a:pt x="692645" y="6781"/>
                  </a:lnTo>
                  <a:close/>
                </a:path>
                <a:path w="714375" h="160020">
                  <a:moveTo>
                    <a:pt x="713841" y="5232"/>
                  </a:moveTo>
                  <a:lnTo>
                    <a:pt x="713244" y="0"/>
                  </a:lnTo>
                  <a:lnTo>
                    <a:pt x="709498" y="254"/>
                  </a:lnTo>
                  <a:lnTo>
                    <a:pt x="705751" y="508"/>
                  </a:lnTo>
                  <a:lnTo>
                    <a:pt x="705891" y="5765"/>
                  </a:lnTo>
                  <a:lnTo>
                    <a:pt x="713841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 descr=""/>
            <p:cNvSpPr/>
            <p:nvPr/>
          </p:nvSpPr>
          <p:spPr>
            <a:xfrm>
              <a:off x="4596427" y="5526798"/>
              <a:ext cx="306070" cy="0"/>
            </a:xfrm>
            <a:custGeom>
              <a:avLst/>
              <a:gdLst/>
              <a:ahLst/>
              <a:cxnLst/>
              <a:rect l="l" t="t" r="r" b="b"/>
              <a:pathLst>
                <a:path w="306070" h="0">
                  <a:moveTo>
                    <a:pt x="0" y="0"/>
                  </a:moveTo>
                  <a:lnTo>
                    <a:pt x="305682" y="0"/>
                  </a:lnTo>
                </a:path>
              </a:pathLst>
            </a:custGeom>
            <a:ln w="10969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 descr=""/>
            <p:cNvSpPr/>
            <p:nvPr/>
          </p:nvSpPr>
          <p:spPr>
            <a:xfrm>
              <a:off x="806627" y="5324144"/>
              <a:ext cx="4740910" cy="541655"/>
            </a:xfrm>
            <a:custGeom>
              <a:avLst/>
              <a:gdLst/>
              <a:ahLst/>
              <a:cxnLst/>
              <a:rect l="l" t="t" r="r" b="b"/>
              <a:pathLst>
                <a:path w="4740910" h="541654">
                  <a:moveTo>
                    <a:pt x="9144" y="5359"/>
                  </a:moveTo>
                  <a:lnTo>
                    <a:pt x="6540" y="2679"/>
                  </a:lnTo>
                  <a:lnTo>
                    <a:pt x="3937" y="0"/>
                  </a:lnTo>
                  <a:lnTo>
                    <a:pt x="0" y="3505"/>
                  </a:lnTo>
                  <a:lnTo>
                    <a:pt x="5562" y="9220"/>
                  </a:lnTo>
                  <a:lnTo>
                    <a:pt x="9144" y="5359"/>
                  </a:lnTo>
                  <a:close/>
                </a:path>
                <a:path w="4740910" h="541654">
                  <a:moveTo>
                    <a:pt x="24015" y="20523"/>
                  </a:moveTo>
                  <a:lnTo>
                    <a:pt x="21374" y="17881"/>
                  </a:lnTo>
                  <a:lnTo>
                    <a:pt x="18770" y="15201"/>
                  </a:lnTo>
                  <a:lnTo>
                    <a:pt x="14846" y="18719"/>
                  </a:lnTo>
                  <a:lnTo>
                    <a:pt x="17627" y="21577"/>
                  </a:lnTo>
                  <a:lnTo>
                    <a:pt x="20447" y="24396"/>
                  </a:lnTo>
                  <a:lnTo>
                    <a:pt x="24015" y="20523"/>
                  </a:lnTo>
                  <a:close/>
                </a:path>
                <a:path w="4740910" h="541654">
                  <a:moveTo>
                    <a:pt x="39039" y="35560"/>
                  </a:moveTo>
                  <a:lnTo>
                    <a:pt x="36398" y="32918"/>
                  </a:lnTo>
                  <a:lnTo>
                    <a:pt x="33756" y="30276"/>
                  </a:lnTo>
                  <a:lnTo>
                    <a:pt x="29845" y="33807"/>
                  </a:lnTo>
                  <a:lnTo>
                    <a:pt x="35483" y="39446"/>
                  </a:lnTo>
                  <a:lnTo>
                    <a:pt x="39039" y="35560"/>
                  </a:lnTo>
                  <a:close/>
                </a:path>
                <a:path w="4740910" h="541654">
                  <a:moveTo>
                    <a:pt x="54051" y="50596"/>
                  </a:moveTo>
                  <a:lnTo>
                    <a:pt x="51409" y="47955"/>
                  </a:lnTo>
                  <a:lnTo>
                    <a:pt x="48768" y="45313"/>
                  </a:lnTo>
                  <a:lnTo>
                    <a:pt x="44881" y="48856"/>
                  </a:lnTo>
                  <a:lnTo>
                    <a:pt x="50507" y="54495"/>
                  </a:lnTo>
                  <a:lnTo>
                    <a:pt x="54051" y="50596"/>
                  </a:lnTo>
                  <a:close/>
                </a:path>
                <a:path w="4740910" h="541654">
                  <a:moveTo>
                    <a:pt x="69088" y="65608"/>
                  </a:moveTo>
                  <a:lnTo>
                    <a:pt x="66433" y="62979"/>
                  </a:lnTo>
                  <a:lnTo>
                    <a:pt x="63792" y="60337"/>
                  </a:lnTo>
                  <a:lnTo>
                    <a:pt x="59918" y="63906"/>
                  </a:lnTo>
                  <a:lnTo>
                    <a:pt x="65557" y="69532"/>
                  </a:lnTo>
                  <a:lnTo>
                    <a:pt x="69088" y="65608"/>
                  </a:lnTo>
                  <a:close/>
                </a:path>
                <a:path w="4740910" h="541654">
                  <a:moveTo>
                    <a:pt x="84289" y="80441"/>
                  </a:moveTo>
                  <a:lnTo>
                    <a:pt x="81622" y="77838"/>
                  </a:lnTo>
                  <a:lnTo>
                    <a:pt x="78955" y="75222"/>
                  </a:lnTo>
                  <a:lnTo>
                    <a:pt x="75082" y="78803"/>
                  </a:lnTo>
                  <a:lnTo>
                    <a:pt x="80784" y="84378"/>
                  </a:lnTo>
                  <a:lnTo>
                    <a:pt x="84289" y="80441"/>
                  </a:lnTo>
                  <a:close/>
                </a:path>
                <a:path w="4740910" h="541654">
                  <a:moveTo>
                    <a:pt x="99491" y="95300"/>
                  </a:moveTo>
                  <a:lnTo>
                    <a:pt x="96824" y="92684"/>
                  </a:lnTo>
                  <a:lnTo>
                    <a:pt x="94157" y="90068"/>
                  </a:lnTo>
                  <a:lnTo>
                    <a:pt x="90297" y="93675"/>
                  </a:lnTo>
                  <a:lnTo>
                    <a:pt x="96012" y="99237"/>
                  </a:lnTo>
                  <a:lnTo>
                    <a:pt x="99491" y="95300"/>
                  </a:lnTo>
                  <a:close/>
                </a:path>
                <a:path w="4740910" h="541654">
                  <a:moveTo>
                    <a:pt x="114706" y="110134"/>
                  </a:moveTo>
                  <a:lnTo>
                    <a:pt x="112026" y="107530"/>
                  </a:lnTo>
                  <a:lnTo>
                    <a:pt x="109359" y="104914"/>
                  </a:lnTo>
                  <a:lnTo>
                    <a:pt x="105524" y="108534"/>
                  </a:lnTo>
                  <a:lnTo>
                    <a:pt x="111239" y="114096"/>
                  </a:lnTo>
                  <a:lnTo>
                    <a:pt x="114706" y="110134"/>
                  </a:lnTo>
                  <a:close/>
                </a:path>
                <a:path w="4740910" h="541654">
                  <a:moveTo>
                    <a:pt x="130111" y="124764"/>
                  </a:moveTo>
                  <a:lnTo>
                    <a:pt x="127406" y="122186"/>
                  </a:lnTo>
                  <a:lnTo>
                    <a:pt x="124701" y="119608"/>
                  </a:lnTo>
                  <a:lnTo>
                    <a:pt x="120878" y="123240"/>
                  </a:lnTo>
                  <a:lnTo>
                    <a:pt x="126657" y="128739"/>
                  </a:lnTo>
                  <a:lnTo>
                    <a:pt x="130111" y="124764"/>
                  </a:lnTo>
                  <a:close/>
                </a:path>
                <a:path w="4740910" h="541654">
                  <a:moveTo>
                    <a:pt x="145491" y="139420"/>
                  </a:moveTo>
                  <a:lnTo>
                    <a:pt x="142786" y="136842"/>
                  </a:lnTo>
                  <a:lnTo>
                    <a:pt x="140081" y="134264"/>
                  </a:lnTo>
                  <a:lnTo>
                    <a:pt x="136283" y="137909"/>
                  </a:lnTo>
                  <a:lnTo>
                    <a:pt x="142049" y="143408"/>
                  </a:lnTo>
                  <a:lnTo>
                    <a:pt x="145491" y="139420"/>
                  </a:lnTo>
                  <a:close/>
                </a:path>
                <a:path w="4740910" h="541654">
                  <a:moveTo>
                    <a:pt x="160909" y="154025"/>
                  </a:moveTo>
                  <a:lnTo>
                    <a:pt x="158178" y="151485"/>
                  </a:lnTo>
                  <a:lnTo>
                    <a:pt x="155473" y="148907"/>
                  </a:lnTo>
                  <a:lnTo>
                    <a:pt x="151688" y="152577"/>
                  </a:lnTo>
                  <a:lnTo>
                    <a:pt x="154571" y="155321"/>
                  </a:lnTo>
                  <a:lnTo>
                    <a:pt x="157492" y="158038"/>
                  </a:lnTo>
                  <a:lnTo>
                    <a:pt x="160909" y="154025"/>
                  </a:lnTo>
                  <a:close/>
                </a:path>
                <a:path w="4740910" h="541654">
                  <a:moveTo>
                    <a:pt x="176504" y="168478"/>
                  </a:moveTo>
                  <a:lnTo>
                    <a:pt x="173761" y="165938"/>
                  </a:lnTo>
                  <a:lnTo>
                    <a:pt x="171018" y="163398"/>
                  </a:lnTo>
                  <a:lnTo>
                    <a:pt x="167259" y="167081"/>
                  </a:lnTo>
                  <a:lnTo>
                    <a:pt x="173101" y="172504"/>
                  </a:lnTo>
                  <a:lnTo>
                    <a:pt x="176504" y="168478"/>
                  </a:lnTo>
                  <a:close/>
                </a:path>
                <a:path w="4740910" h="541654">
                  <a:moveTo>
                    <a:pt x="192087" y="182918"/>
                  </a:moveTo>
                  <a:lnTo>
                    <a:pt x="189344" y="180378"/>
                  </a:lnTo>
                  <a:lnTo>
                    <a:pt x="186601" y="177838"/>
                  </a:lnTo>
                  <a:lnTo>
                    <a:pt x="182854" y="181533"/>
                  </a:lnTo>
                  <a:lnTo>
                    <a:pt x="188696" y="186956"/>
                  </a:lnTo>
                  <a:lnTo>
                    <a:pt x="192087" y="182918"/>
                  </a:lnTo>
                  <a:close/>
                </a:path>
                <a:path w="4740910" h="541654">
                  <a:moveTo>
                    <a:pt x="207733" y="197294"/>
                  </a:moveTo>
                  <a:lnTo>
                    <a:pt x="204952" y="194792"/>
                  </a:lnTo>
                  <a:lnTo>
                    <a:pt x="202184" y="192290"/>
                  </a:lnTo>
                  <a:lnTo>
                    <a:pt x="198450" y="196011"/>
                  </a:lnTo>
                  <a:lnTo>
                    <a:pt x="204368" y="201345"/>
                  </a:lnTo>
                  <a:lnTo>
                    <a:pt x="207733" y="197294"/>
                  </a:lnTo>
                  <a:close/>
                </a:path>
                <a:path w="4740910" h="541654">
                  <a:moveTo>
                    <a:pt x="223507" y="211518"/>
                  </a:moveTo>
                  <a:lnTo>
                    <a:pt x="220726" y="209016"/>
                  </a:lnTo>
                  <a:lnTo>
                    <a:pt x="217957" y="206514"/>
                  </a:lnTo>
                  <a:lnTo>
                    <a:pt x="214236" y="210248"/>
                  </a:lnTo>
                  <a:lnTo>
                    <a:pt x="220154" y="215595"/>
                  </a:lnTo>
                  <a:lnTo>
                    <a:pt x="223507" y="211518"/>
                  </a:lnTo>
                  <a:close/>
                </a:path>
                <a:path w="4740910" h="541654">
                  <a:moveTo>
                    <a:pt x="239293" y="225742"/>
                  </a:moveTo>
                  <a:lnTo>
                    <a:pt x="236512" y="223240"/>
                  </a:lnTo>
                  <a:lnTo>
                    <a:pt x="233743" y="220738"/>
                  </a:lnTo>
                  <a:lnTo>
                    <a:pt x="230047" y="224497"/>
                  </a:lnTo>
                  <a:lnTo>
                    <a:pt x="235966" y="229831"/>
                  </a:lnTo>
                  <a:lnTo>
                    <a:pt x="239293" y="225742"/>
                  </a:lnTo>
                  <a:close/>
                </a:path>
                <a:path w="4740910" h="541654">
                  <a:moveTo>
                    <a:pt x="255155" y="239864"/>
                  </a:moveTo>
                  <a:lnTo>
                    <a:pt x="252349" y="237401"/>
                  </a:lnTo>
                  <a:lnTo>
                    <a:pt x="249542" y="234937"/>
                  </a:lnTo>
                  <a:lnTo>
                    <a:pt x="245859" y="238709"/>
                  </a:lnTo>
                  <a:lnTo>
                    <a:pt x="251853" y="243967"/>
                  </a:lnTo>
                  <a:lnTo>
                    <a:pt x="255155" y="239864"/>
                  </a:lnTo>
                  <a:close/>
                </a:path>
                <a:path w="4740910" h="541654">
                  <a:moveTo>
                    <a:pt x="271132" y="253873"/>
                  </a:moveTo>
                  <a:lnTo>
                    <a:pt x="268325" y="251409"/>
                  </a:lnTo>
                  <a:lnTo>
                    <a:pt x="265518" y="248945"/>
                  </a:lnTo>
                  <a:lnTo>
                    <a:pt x="261861" y="252742"/>
                  </a:lnTo>
                  <a:lnTo>
                    <a:pt x="267855" y="257987"/>
                  </a:lnTo>
                  <a:lnTo>
                    <a:pt x="271132" y="253873"/>
                  </a:lnTo>
                  <a:close/>
                </a:path>
                <a:path w="4740910" h="541654">
                  <a:moveTo>
                    <a:pt x="287108" y="267868"/>
                  </a:moveTo>
                  <a:lnTo>
                    <a:pt x="284302" y="265404"/>
                  </a:lnTo>
                  <a:lnTo>
                    <a:pt x="281495" y="262940"/>
                  </a:lnTo>
                  <a:lnTo>
                    <a:pt x="277850" y="266750"/>
                  </a:lnTo>
                  <a:lnTo>
                    <a:pt x="283857" y="272008"/>
                  </a:lnTo>
                  <a:lnTo>
                    <a:pt x="287108" y="267868"/>
                  </a:lnTo>
                  <a:close/>
                </a:path>
                <a:path w="4740910" h="541654">
                  <a:moveTo>
                    <a:pt x="303250" y="281698"/>
                  </a:moveTo>
                  <a:lnTo>
                    <a:pt x="300405" y="279273"/>
                  </a:lnTo>
                  <a:lnTo>
                    <a:pt x="297561" y="276847"/>
                  </a:lnTo>
                  <a:lnTo>
                    <a:pt x="293941" y="280682"/>
                  </a:lnTo>
                  <a:lnTo>
                    <a:pt x="300012" y="285851"/>
                  </a:lnTo>
                  <a:lnTo>
                    <a:pt x="303250" y="281698"/>
                  </a:lnTo>
                  <a:close/>
                </a:path>
                <a:path w="4740910" h="541654">
                  <a:moveTo>
                    <a:pt x="319430" y="295452"/>
                  </a:moveTo>
                  <a:lnTo>
                    <a:pt x="316585" y="293027"/>
                  </a:lnTo>
                  <a:lnTo>
                    <a:pt x="313740" y="290601"/>
                  </a:lnTo>
                  <a:lnTo>
                    <a:pt x="310146" y="294462"/>
                  </a:lnTo>
                  <a:lnTo>
                    <a:pt x="316217" y="299618"/>
                  </a:lnTo>
                  <a:lnTo>
                    <a:pt x="319430" y="295452"/>
                  </a:lnTo>
                  <a:close/>
                </a:path>
                <a:path w="4740910" h="541654">
                  <a:moveTo>
                    <a:pt x="335622" y="309206"/>
                  </a:moveTo>
                  <a:lnTo>
                    <a:pt x="332765" y="306793"/>
                  </a:lnTo>
                  <a:lnTo>
                    <a:pt x="329920" y="304368"/>
                  </a:lnTo>
                  <a:lnTo>
                    <a:pt x="326351" y="308241"/>
                  </a:lnTo>
                  <a:lnTo>
                    <a:pt x="332435" y="313397"/>
                  </a:lnTo>
                  <a:lnTo>
                    <a:pt x="335622" y="309206"/>
                  </a:lnTo>
                  <a:close/>
                </a:path>
                <a:path w="4740910" h="541654">
                  <a:moveTo>
                    <a:pt x="352018" y="322707"/>
                  </a:moveTo>
                  <a:lnTo>
                    <a:pt x="349135" y="320332"/>
                  </a:lnTo>
                  <a:lnTo>
                    <a:pt x="346252" y="317957"/>
                  </a:lnTo>
                  <a:lnTo>
                    <a:pt x="342696" y="321843"/>
                  </a:lnTo>
                  <a:lnTo>
                    <a:pt x="348856" y="326923"/>
                  </a:lnTo>
                  <a:lnTo>
                    <a:pt x="352018" y="322707"/>
                  </a:lnTo>
                  <a:close/>
                </a:path>
                <a:path w="4740910" h="541654">
                  <a:moveTo>
                    <a:pt x="368401" y="336232"/>
                  </a:moveTo>
                  <a:lnTo>
                    <a:pt x="365518" y="333857"/>
                  </a:lnTo>
                  <a:lnTo>
                    <a:pt x="362635" y="331482"/>
                  </a:lnTo>
                  <a:lnTo>
                    <a:pt x="359105" y="335394"/>
                  </a:lnTo>
                  <a:lnTo>
                    <a:pt x="365264" y="340461"/>
                  </a:lnTo>
                  <a:lnTo>
                    <a:pt x="368401" y="336232"/>
                  </a:lnTo>
                  <a:close/>
                </a:path>
                <a:path w="4740910" h="541654">
                  <a:moveTo>
                    <a:pt x="384886" y="349631"/>
                  </a:moveTo>
                  <a:lnTo>
                    <a:pt x="381965" y="347294"/>
                  </a:lnTo>
                  <a:lnTo>
                    <a:pt x="379044" y="344957"/>
                  </a:lnTo>
                  <a:lnTo>
                    <a:pt x="375539" y="348894"/>
                  </a:lnTo>
                  <a:lnTo>
                    <a:pt x="381774" y="353872"/>
                  </a:lnTo>
                  <a:lnTo>
                    <a:pt x="384886" y="349631"/>
                  </a:lnTo>
                  <a:close/>
                </a:path>
                <a:path w="4740910" h="541654">
                  <a:moveTo>
                    <a:pt x="401485" y="362889"/>
                  </a:moveTo>
                  <a:lnTo>
                    <a:pt x="398564" y="360553"/>
                  </a:lnTo>
                  <a:lnTo>
                    <a:pt x="395643" y="358216"/>
                  </a:lnTo>
                  <a:lnTo>
                    <a:pt x="392163" y="362178"/>
                  </a:lnTo>
                  <a:lnTo>
                    <a:pt x="398399" y="367157"/>
                  </a:lnTo>
                  <a:lnTo>
                    <a:pt x="401485" y="362889"/>
                  </a:lnTo>
                  <a:close/>
                </a:path>
                <a:path w="4740910" h="541654">
                  <a:moveTo>
                    <a:pt x="418084" y="376148"/>
                  </a:moveTo>
                  <a:lnTo>
                    <a:pt x="415163" y="373811"/>
                  </a:lnTo>
                  <a:lnTo>
                    <a:pt x="412242" y="371487"/>
                  </a:lnTo>
                  <a:lnTo>
                    <a:pt x="408787" y="375450"/>
                  </a:lnTo>
                  <a:lnTo>
                    <a:pt x="411899" y="377952"/>
                  </a:lnTo>
                  <a:lnTo>
                    <a:pt x="415023" y="380428"/>
                  </a:lnTo>
                  <a:lnTo>
                    <a:pt x="418084" y="376148"/>
                  </a:lnTo>
                  <a:close/>
                </a:path>
                <a:path w="4740910" h="541654">
                  <a:moveTo>
                    <a:pt x="434873" y="389153"/>
                  </a:moveTo>
                  <a:lnTo>
                    <a:pt x="431914" y="386867"/>
                  </a:lnTo>
                  <a:lnTo>
                    <a:pt x="428955" y="384581"/>
                  </a:lnTo>
                  <a:lnTo>
                    <a:pt x="425526" y="388581"/>
                  </a:lnTo>
                  <a:lnTo>
                    <a:pt x="431838" y="393458"/>
                  </a:lnTo>
                  <a:lnTo>
                    <a:pt x="434873" y="389153"/>
                  </a:lnTo>
                  <a:close/>
                </a:path>
                <a:path w="4740910" h="541654">
                  <a:moveTo>
                    <a:pt x="451675" y="402145"/>
                  </a:moveTo>
                  <a:lnTo>
                    <a:pt x="448716" y="399859"/>
                  </a:lnTo>
                  <a:lnTo>
                    <a:pt x="445757" y="397573"/>
                  </a:lnTo>
                  <a:lnTo>
                    <a:pt x="442353" y="401599"/>
                  </a:lnTo>
                  <a:lnTo>
                    <a:pt x="448665" y="406476"/>
                  </a:lnTo>
                  <a:lnTo>
                    <a:pt x="451675" y="402145"/>
                  </a:lnTo>
                  <a:close/>
                </a:path>
                <a:path w="4740910" h="541654">
                  <a:moveTo>
                    <a:pt x="468579" y="415010"/>
                  </a:moveTo>
                  <a:lnTo>
                    <a:pt x="465582" y="412775"/>
                  </a:lnTo>
                  <a:lnTo>
                    <a:pt x="462584" y="410540"/>
                  </a:lnTo>
                  <a:lnTo>
                    <a:pt x="459206" y="414591"/>
                  </a:lnTo>
                  <a:lnTo>
                    <a:pt x="465607" y="419354"/>
                  </a:lnTo>
                  <a:lnTo>
                    <a:pt x="468579" y="415010"/>
                  </a:lnTo>
                  <a:close/>
                </a:path>
                <a:path w="4740910" h="541654">
                  <a:moveTo>
                    <a:pt x="485609" y="427710"/>
                  </a:moveTo>
                  <a:lnTo>
                    <a:pt x="482612" y="425475"/>
                  </a:lnTo>
                  <a:lnTo>
                    <a:pt x="479615" y="423240"/>
                  </a:lnTo>
                  <a:lnTo>
                    <a:pt x="476275" y="427304"/>
                  </a:lnTo>
                  <a:lnTo>
                    <a:pt x="482663" y="432079"/>
                  </a:lnTo>
                  <a:lnTo>
                    <a:pt x="485609" y="427710"/>
                  </a:lnTo>
                  <a:close/>
                </a:path>
                <a:path w="4740910" h="541654">
                  <a:moveTo>
                    <a:pt x="502627" y="440423"/>
                  </a:moveTo>
                  <a:lnTo>
                    <a:pt x="499630" y="438188"/>
                  </a:lnTo>
                  <a:lnTo>
                    <a:pt x="496633" y="435952"/>
                  </a:lnTo>
                  <a:lnTo>
                    <a:pt x="493318" y="440042"/>
                  </a:lnTo>
                  <a:lnTo>
                    <a:pt x="499706" y="444817"/>
                  </a:lnTo>
                  <a:lnTo>
                    <a:pt x="502627" y="440423"/>
                  </a:lnTo>
                  <a:close/>
                </a:path>
                <a:path w="4740910" h="541654">
                  <a:moveTo>
                    <a:pt x="519861" y="452831"/>
                  </a:moveTo>
                  <a:lnTo>
                    <a:pt x="516826" y="450646"/>
                  </a:lnTo>
                  <a:lnTo>
                    <a:pt x="513791" y="448462"/>
                  </a:lnTo>
                  <a:lnTo>
                    <a:pt x="510501" y="452577"/>
                  </a:lnTo>
                  <a:lnTo>
                    <a:pt x="516978" y="457238"/>
                  </a:lnTo>
                  <a:lnTo>
                    <a:pt x="519861" y="452831"/>
                  </a:lnTo>
                  <a:close/>
                </a:path>
                <a:path w="4740910" h="541654">
                  <a:moveTo>
                    <a:pt x="537095" y="465239"/>
                  </a:moveTo>
                  <a:lnTo>
                    <a:pt x="534060" y="463054"/>
                  </a:lnTo>
                  <a:lnTo>
                    <a:pt x="531025" y="460870"/>
                  </a:lnTo>
                  <a:lnTo>
                    <a:pt x="527773" y="465010"/>
                  </a:lnTo>
                  <a:lnTo>
                    <a:pt x="534238" y="469671"/>
                  </a:lnTo>
                  <a:lnTo>
                    <a:pt x="537095" y="465239"/>
                  </a:lnTo>
                  <a:close/>
                </a:path>
                <a:path w="4740910" h="541654">
                  <a:moveTo>
                    <a:pt x="554469" y="477456"/>
                  </a:moveTo>
                  <a:lnTo>
                    <a:pt x="551395" y="475322"/>
                  </a:lnTo>
                  <a:lnTo>
                    <a:pt x="548322" y="473202"/>
                  </a:lnTo>
                  <a:lnTo>
                    <a:pt x="545096" y="477354"/>
                  </a:lnTo>
                  <a:lnTo>
                    <a:pt x="551649" y="481901"/>
                  </a:lnTo>
                  <a:lnTo>
                    <a:pt x="554469" y="477456"/>
                  </a:lnTo>
                  <a:close/>
                </a:path>
                <a:path w="4740910" h="541654">
                  <a:moveTo>
                    <a:pt x="571919" y="489559"/>
                  </a:moveTo>
                  <a:lnTo>
                    <a:pt x="568845" y="487426"/>
                  </a:lnTo>
                  <a:lnTo>
                    <a:pt x="565772" y="485305"/>
                  </a:lnTo>
                  <a:lnTo>
                    <a:pt x="562584" y="489483"/>
                  </a:lnTo>
                  <a:lnTo>
                    <a:pt x="569137" y="494030"/>
                  </a:lnTo>
                  <a:lnTo>
                    <a:pt x="571919" y="489559"/>
                  </a:lnTo>
                  <a:close/>
                </a:path>
                <a:path w="4740910" h="541654">
                  <a:moveTo>
                    <a:pt x="589445" y="501561"/>
                  </a:moveTo>
                  <a:lnTo>
                    <a:pt x="586333" y="499491"/>
                  </a:lnTo>
                  <a:lnTo>
                    <a:pt x="583222" y="497420"/>
                  </a:lnTo>
                  <a:lnTo>
                    <a:pt x="580059" y="501637"/>
                  </a:lnTo>
                  <a:lnTo>
                    <a:pt x="586701" y="506056"/>
                  </a:lnTo>
                  <a:lnTo>
                    <a:pt x="589445" y="501561"/>
                  </a:lnTo>
                  <a:close/>
                </a:path>
                <a:path w="4740910" h="541654">
                  <a:moveTo>
                    <a:pt x="607110" y="513346"/>
                  </a:moveTo>
                  <a:lnTo>
                    <a:pt x="603999" y="511276"/>
                  </a:lnTo>
                  <a:lnTo>
                    <a:pt x="600887" y="509206"/>
                  </a:lnTo>
                  <a:lnTo>
                    <a:pt x="597763" y="513448"/>
                  </a:lnTo>
                  <a:lnTo>
                    <a:pt x="604393" y="517867"/>
                  </a:lnTo>
                  <a:lnTo>
                    <a:pt x="607110" y="513346"/>
                  </a:lnTo>
                  <a:close/>
                </a:path>
                <a:path w="4740910" h="541654">
                  <a:moveTo>
                    <a:pt x="624776" y="525119"/>
                  </a:moveTo>
                  <a:lnTo>
                    <a:pt x="621665" y="523049"/>
                  </a:lnTo>
                  <a:lnTo>
                    <a:pt x="618553" y="520979"/>
                  </a:lnTo>
                  <a:lnTo>
                    <a:pt x="615467" y="525233"/>
                  </a:lnTo>
                  <a:lnTo>
                    <a:pt x="622096" y="529666"/>
                  </a:lnTo>
                  <a:lnTo>
                    <a:pt x="624776" y="525119"/>
                  </a:lnTo>
                  <a:close/>
                </a:path>
                <a:path w="4740910" h="541654">
                  <a:moveTo>
                    <a:pt x="642670" y="536549"/>
                  </a:moveTo>
                  <a:lnTo>
                    <a:pt x="639521" y="534543"/>
                  </a:lnTo>
                  <a:lnTo>
                    <a:pt x="636371" y="532536"/>
                  </a:lnTo>
                  <a:lnTo>
                    <a:pt x="633310" y="536816"/>
                  </a:lnTo>
                  <a:lnTo>
                    <a:pt x="640029" y="541121"/>
                  </a:lnTo>
                  <a:lnTo>
                    <a:pt x="642670" y="536549"/>
                  </a:lnTo>
                  <a:close/>
                </a:path>
                <a:path w="4740910" h="541654">
                  <a:moveTo>
                    <a:pt x="4116717" y="204558"/>
                  </a:moveTo>
                  <a:lnTo>
                    <a:pt x="4112984" y="204254"/>
                  </a:lnTo>
                  <a:lnTo>
                    <a:pt x="4109250" y="203949"/>
                  </a:lnTo>
                  <a:lnTo>
                    <a:pt x="4108602" y="209181"/>
                  </a:lnTo>
                  <a:lnTo>
                    <a:pt x="4116540" y="209829"/>
                  </a:lnTo>
                  <a:lnTo>
                    <a:pt x="4116717" y="204558"/>
                  </a:lnTo>
                  <a:close/>
                </a:path>
                <a:path w="4740910" h="541654">
                  <a:moveTo>
                    <a:pt x="4137964" y="206286"/>
                  </a:moveTo>
                  <a:lnTo>
                    <a:pt x="4134231" y="205981"/>
                  </a:lnTo>
                  <a:lnTo>
                    <a:pt x="4130497" y="205676"/>
                  </a:lnTo>
                  <a:lnTo>
                    <a:pt x="4129798" y="210896"/>
                  </a:lnTo>
                  <a:lnTo>
                    <a:pt x="4137736" y="211543"/>
                  </a:lnTo>
                  <a:lnTo>
                    <a:pt x="4137964" y="206286"/>
                  </a:lnTo>
                  <a:close/>
                </a:path>
                <a:path w="4740910" h="541654">
                  <a:moveTo>
                    <a:pt x="4159186" y="208318"/>
                  </a:moveTo>
                  <a:lnTo>
                    <a:pt x="4155452" y="207949"/>
                  </a:lnTo>
                  <a:lnTo>
                    <a:pt x="4151719" y="207568"/>
                  </a:lnTo>
                  <a:lnTo>
                    <a:pt x="4150982" y="212788"/>
                  </a:lnTo>
                  <a:lnTo>
                    <a:pt x="4158907" y="213588"/>
                  </a:lnTo>
                  <a:lnTo>
                    <a:pt x="4159186" y="208318"/>
                  </a:lnTo>
                  <a:close/>
                </a:path>
                <a:path w="4740910" h="541654">
                  <a:moveTo>
                    <a:pt x="4180382" y="210464"/>
                  </a:moveTo>
                  <a:lnTo>
                    <a:pt x="4176649" y="210083"/>
                  </a:lnTo>
                  <a:lnTo>
                    <a:pt x="4172915" y="209715"/>
                  </a:lnTo>
                  <a:lnTo>
                    <a:pt x="4172127" y="214922"/>
                  </a:lnTo>
                  <a:lnTo>
                    <a:pt x="4180065" y="215709"/>
                  </a:lnTo>
                  <a:lnTo>
                    <a:pt x="4180382" y="210464"/>
                  </a:lnTo>
                  <a:close/>
                </a:path>
                <a:path w="4740910" h="541654">
                  <a:moveTo>
                    <a:pt x="4201566" y="212864"/>
                  </a:moveTo>
                  <a:lnTo>
                    <a:pt x="4197845" y="212420"/>
                  </a:lnTo>
                  <a:lnTo>
                    <a:pt x="4194124" y="211975"/>
                  </a:lnTo>
                  <a:lnTo>
                    <a:pt x="4193286" y="217170"/>
                  </a:lnTo>
                  <a:lnTo>
                    <a:pt x="4201198" y="218122"/>
                  </a:lnTo>
                  <a:lnTo>
                    <a:pt x="4201566" y="212864"/>
                  </a:lnTo>
                  <a:close/>
                </a:path>
                <a:path w="4740910" h="541654">
                  <a:moveTo>
                    <a:pt x="4222724" y="215404"/>
                  </a:moveTo>
                  <a:lnTo>
                    <a:pt x="4219003" y="214960"/>
                  </a:lnTo>
                  <a:lnTo>
                    <a:pt x="4215282" y="214515"/>
                  </a:lnTo>
                  <a:lnTo>
                    <a:pt x="4214406" y="219710"/>
                  </a:lnTo>
                  <a:lnTo>
                    <a:pt x="4222305" y="220662"/>
                  </a:lnTo>
                  <a:lnTo>
                    <a:pt x="4222724" y="215404"/>
                  </a:lnTo>
                  <a:close/>
                </a:path>
                <a:path w="4740910" h="541654">
                  <a:moveTo>
                    <a:pt x="4243870" y="218173"/>
                  </a:moveTo>
                  <a:lnTo>
                    <a:pt x="4240149" y="217652"/>
                  </a:lnTo>
                  <a:lnTo>
                    <a:pt x="4236428" y="217131"/>
                  </a:lnTo>
                  <a:lnTo>
                    <a:pt x="4235513" y="222326"/>
                  </a:lnTo>
                  <a:lnTo>
                    <a:pt x="4243400" y="223418"/>
                  </a:lnTo>
                  <a:lnTo>
                    <a:pt x="4243870" y="218173"/>
                  </a:lnTo>
                  <a:close/>
                </a:path>
                <a:path w="4740910" h="541654">
                  <a:moveTo>
                    <a:pt x="4264977" y="221107"/>
                  </a:moveTo>
                  <a:lnTo>
                    <a:pt x="4261256" y="220586"/>
                  </a:lnTo>
                  <a:lnTo>
                    <a:pt x="4257535" y="220065"/>
                  </a:lnTo>
                  <a:lnTo>
                    <a:pt x="4256570" y="225247"/>
                  </a:lnTo>
                  <a:lnTo>
                    <a:pt x="4264469" y="226352"/>
                  </a:lnTo>
                  <a:lnTo>
                    <a:pt x="4264977" y="221107"/>
                  </a:lnTo>
                  <a:close/>
                </a:path>
                <a:path w="4740910" h="541654">
                  <a:moveTo>
                    <a:pt x="4286059" y="224193"/>
                  </a:moveTo>
                  <a:lnTo>
                    <a:pt x="4282351" y="223608"/>
                  </a:lnTo>
                  <a:lnTo>
                    <a:pt x="4278642" y="223024"/>
                  </a:lnTo>
                  <a:lnTo>
                    <a:pt x="4277626" y="228193"/>
                  </a:lnTo>
                  <a:lnTo>
                    <a:pt x="4285500" y="229438"/>
                  </a:lnTo>
                  <a:lnTo>
                    <a:pt x="4286059" y="224193"/>
                  </a:lnTo>
                  <a:close/>
                </a:path>
                <a:path w="4740910" h="541654">
                  <a:moveTo>
                    <a:pt x="4307116" y="227520"/>
                  </a:moveTo>
                  <a:lnTo>
                    <a:pt x="4303407" y="226936"/>
                  </a:lnTo>
                  <a:lnTo>
                    <a:pt x="4299699" y="226352"/>
                  </a:lnTo>
                  <a:lnTo>
                    <a:pt x="4298645" y="231508"/>
                  </a:lnTo>
                  <a:lnTo>
                    <a:pt x="4306519" y="232752"/>
                  </a:lnTo>
                  <a:lnTo>
                    <a:pt x="4307116" y="227520"/>
                  </a:lnTo>
                  <a:close/>
                </a:path>
                <a:path w="4740910" h="541654">
                  <a:moveTo>
                    <a:pt x="4328147" y="230949"/>
                  </a:moveTo>
                  <a:lnTo>
                    <a:pt x="4324451" y="230289"/>
                  </a:lnTo>
                  <a:lnTo>
                    <a:pt x="4320756" y="229666"/>
                  </a:lnTo>
                  <a:lnTo>
                    <a:pt x="4319651" y="234823"/>
                  </a:lnTo>
                  <a:lnTo>
                    <a:pt x="4323575" y="235483"/>
                  </a:lnTo>
                  <a:lnTo>
                    <a:pt x="4327499" y="236181"/>
                  </a:lnTo>
                  <a:lnTo>
                    <a:pt x="4328147" y="230949"/>
                  </a:lnTo>
                  <a:close/>
                </a:path>
                <a:path w="4740910" h="541654">
                  <a:moveTo>
                    <a:pt x="4349127" y="234683"/>
                  </a:moveTo>
                  <a:lnTo>
                    <a:pt x="4345432" y="234022"/>
                  </a:lnTo>
                  <a:lnTo>
                    <a:pt x="4341736" y="233362"/>
                  </a:lnTo>
                  <a:lnTo>
                    <a:pt x="4340593" y="238506"/>
                  </a:lnTo>
                  <a:lnTo>
                    <a:pt x="4348442" y="239903"/>
                  </a:lnTo>
                  <a:lnTo>
                    <a:pt x="4349127" y="234683"/>
                  </a:lnTo>
                  <a:close/>
                </a:path>
                <a:path w="4740910" h="541654">
                  <a:moveTo>
                    <a:pt x="4370121" y="238404"/>
                  </a:moveTo>
                  <a:lnTo>
                    <a:pt x="4366425" y="237744"/>
                  </a:lnTo>
                  <a:lnTo>
                    <a:pt x="4362729" y="237083"/>
                  </a:lnTo>
                  <a:lnTo>
                    <a:pt x="4361535" y="242227"/>
                  </a:lnTo>
                  <a:lnTo>
                    <a:pt x="4369384" y="243611"/>
                  </a:lnTo>
                  <a:lnTo>
                    <a:pt x="4370121" y="238404"/>
                  </a:lnTo>
                  <a:close/>
                </a:path>
                <a:path w="4740910" h="541654">
                  <a:moveTo>
                    <a:pt x="4391025" y="242531"/>
                  </a:moveTo>
                  <a:lnTo>
                    <a:pt x="4387342" y="241808"/>
                  </a:lnTo>
                  <a:lnTo>
                    <a:pt x="4383659" y="241084"/>
                  </a:lnTo>
                  <a:lnTo>
                    <a:pt x="4382427" y="246202"/>
                  </a:lnTo>
                  <a:lnTo>
                    <a:pt x="4390250" y="247738"/>
                  </a:lnTo>
                  <a:lnTo>
                    <a:pt x="4391025" y="242531"/>
                  </a:lnTo>
                  <a:close/>
                </a:path>
                <a:path w="4740910" h="541654">
                  <a:moveTo>
                    <a:pt x="4411929" y="246646"/>
                  </a:moveTo>
                  <a:lnTo>
                    <a:pt x="4408246" y="245922"/>
                  </a:lnTo>
                  <a:lnTo>
                    <a:pt x="4404563" y="245198"/>
                  </a:lnTo>
                  <a:lnTo>
                    <a:pt x="4403293" y="250304"/>
                  </a:lnTo>
                  <a:lnTo>
                    <a:pt x="4411103" y="251853"/>
                  </a:lnTo>
                  <a:lnTo>
                    <a:pt x="4411929" y="246646"/>
                  </a:lnTo>
                  <a:close/>
                </a:path>
                <a:path w="4740910" h="541654">
                  <a:moveTo>
                    <a:pt x="4432782" y="251079"/>
                  </a:moveTo>
                  <a:lnTo>
                    <a:pt x="4429112" y="250278"/>
                  </a:lnTo>
                  <a:lnTo>
                    <a:pt x="4425442" y="249491"/>
                  </a:lnTo>
                  <a:lnTo>
                    <a:pt x="4424134" y="254584"/>
                  </a:lnTo>
                  <a:lnTo>
                    <a:pt x="4431919" y="256273"/>
                  </a:lnTo>
                  <a:lnTo>
                    <a:pt x="4432782" y="251079"/>
                  </a:lnTo>
                  <a:close/>
                </a:path>
                <a:path w="4740910" h="541654">
                  <a:moveTo>
                    <a:pt x="4453610" y="255574"/>
                  </a:moveTo>
                  <a:lnTo>
                    <a:pt x="4449940" y="254787"/>
                  </a:lnTo>
                  <a:lnTo>
                    <a:pt x="4446270" y="254000"/>
                  </a:lnTo>
                  <a:lnTo>
                    <a:pt x="4444911" y="259080"/>
                  </a:lnTo>
                  <a:lnTo>
                    <a:pt x="4452696" y="260769"/>
                  </a:lnTo>
                  <a:lnTo>
                    <a:pt x="4453610" y="255574"/>
                  </a:lnTo>
                  <a:close/>
                </a:path>
                <a:path w="4740910" h="541654">
                  <a:moveTo>
                    <a:pt x="4474388" y="260273"/>
                  </a:moveTo>
                  <a:lnTo>
                    <a:pt x="4470743" y="259410"/>
                  </a:lnTo>
                  <a:lnTo>
                    <a:pt x="4467098" y="258546"/>
                  </a:lnTo>
                  <a:lnTo>
                    <a:pt x="4465688" y="263626"/>
                  </a:lnTo>
                  <a:lnTo>
                    <a:pt x="4473448" y="265455"/>
                  </a:lnTo>
                  <a:lnTo>
                    <a:pt x="4474388" y="260273"/>
                  </a:lnTo>
                  <a:close/>
                </a:path>
                <a:path w="4740910" h="541654">
                  <a:moveTo>
                    <a:pt x="4495127" y="265163"/>
                  </a:moveTo>
                  <a:lnTo>
                    <a:pt x="4491482" y="264299"/>
                  </a:lnTo>
                  <a:lnTo>
                    <a:pt x="4487837" y="263436"/>
                  </a:lnTo>
                  <a:lnTo>
                    <a:pt x="4486389" y="268503"/>
                  </a:lnTo>
                  <a:lnTo>
                    <a:pt x="4494149" y="270332"/>
                  </a:lnTo>
                  <a:lnTo>
                    <a:pt x="4495127" y="265163"/>
                  </a:lnTo>
                  <a:close/>
                </a:path>
                <a:path w="4740910" h="541654">
                  <a:moveTo>
                    <a:pt x="4515866" y="270129"/>
                  </a:moveTo>
                  <a:lnTo>
                    <a:pt x="4512234" y="269201"/>
                  </a:lnTo>
                  <a:lnTo>
                    <a:pt x="4508589" y="268338"/>
                  </a:lnTo>
                  <a:lnTo>
                    <a:pt x="4507103" y="273392"/>
                  </a:lnTo>
                  <a:lnTo>
                    <a:pt x="4510976" y="274307"/>
                  </a:lnTo>
                  <a:lnTo>
                    <a:pt x="4514837" y="275297"/>
                  </a:lnTo>
                  <a:lnTo>
                    <a:pt x="4515866" y="270129"/>
                  </a:lnTo>
                  <a:close/>
                </a:path>
                <a:path w="4740910" h="541654">
                  <a:moveTo>
                    <a:pt x="4536516" y="275386"/>
                  </a:moveTo>
                  <a:lnTo>
                    <a:pt x="4532884" y="274459"/>
                  </a:lnTo>
                  <a:lnTo>
                    <a:pt x="4529252" y="273532"/>
                  </a:lnTo>
                  <a:lnTo>
                    <a:pt x="4527728" y="278574"/>
                  </a:lnTo>
                  <a:lnTo>
                    <a:pt x="4535449" y="280543"/>
                  </a:lnTo>
                  <a:lnTo>
                    <a:pt x="4536516" y="275386"/>
                  </a:lnTo>
                  <a:close/>
                </a:path>
                <a:path w="4740910" h="541654">
                  <a:moveTo>
                    <a:pt x="4557153" y="280657"/>
                  </a:moveTo>
                  <a:lnTo>
                    <a:pt x="4553521" y="279730"/>
                  </a:lnTo>
                  <a:lnTo>
                    <a:pt x="4549889" y="278803"/>
                  </a:lnTo>
                  <a:lnTo>
                    <a:pt x="4548327" y="283832"/>
                  </a:lnTo>
                  <a:lnTo>
                    <a:pt x="4556049" y="285800"/>
                  </a:lnTo>
                  <a:lnTo>
                    <a:pt x="4557153" y="280657"/>
                  </a:lnTo>
                  <a:close/>
                </a:path>
                <a:path w="4740910" h="541654">
                  <a:moveTo>
                    <a:pt x="4577727" y="286245"/>
                  </a:moveTo>
                  <a:lnTo>
                    <a:pt x="4574108" y="285254"/>
                  </a:lnTo>
                  <a:lnTo>
                    <a:pt x="4570488" y="284264"/>
                  </a:lnTo>
                  <a:lnTo>
                    <a:pt x="4568888" y="289280"/>
                  </a:lnTo>
                  <a:lnTo>
                    <a:pt x="4576572" y="291388"/>
                  </a:lnTo>
                  <a:lnTo>
                    <a:pt x="4577727" y="286245"/>
                  </a:lnTo>
                  <a:close/>
                </a:path>
                <a:path w="4740910" h="541654">
                  <a:moveTo>
                    <a:pt x="4598276" y="291884"/>
                  </a:moveTo>
                  <a:lnTo>
                    <a:pt x="4594657" y="290893"/>
                  </a:lnTo>
                  <a:lnTo>
                    <a:pt x="4591037" y="289902"/>
                  </a:lnTo>
                  <a:lnTo>
                    <a:pt x="4589399" y="294906"/>
                  </a:lnTo>
                  <a:lnTo>
                    <a:pt x="4597082" y="297014"/>
                  </a:lnTo>
                  <a:lnTo>
                    <a:pt x="4598276" y="291884"/>
                  </a:lnTo>
                  <a:close/>
                </a:path>
                <a:path w="4740910" h="541654">
                  <a:moveTo>
                    <a:pt x="4618774" y="297688"/>
                  </a:moveTo>
                  <a:lnTo>
                    <a:pt x="4615180" y="296633"/>
                  </a:lnTo>
                  <a:lnTo>
                    <a:pt x="4611586" y="295579"/>
                  </a:lnTo>
                  <a:lnTo>
                    <a:pt x="4609909" y="300570"/>
                  </a:lnTo>
                  <a:lnTo>
                    <a:pt x="4617555" y="302818"/>
                  </a:lnTo>
                  <a:lnTo>
                    <a:pt x="4618774" y="297688"/>
                  </a:lnTo>
                  <a:close/>
                </a:path>
                <a:path w="4740910" h="541654">
                  <a:moveTo>
                    <a:pt x="4639221" y="303695"/>
                  </a:moveTo>
                  <a:lnTo>
                    <a:pt x="4635627" y="302641"/>
                  </a:lnTo>
                  <a:lnTo>
                    <a:pt x="4632033" y="301586"/>
                  </a:lnTo>
                  <a:lnTo>
                    <a:pt x="4630318" y="306565"/>
                  </a:lnTo>
                  <a:lnTo>
                    <a:pt x="4637964" y="308813"/>
                  </a:lnTo>
                  <a:lnTo>
                    <a:pt x="4639221" y="303695"/>
                  </a:lnTo>
                  <a:close/>
                </a:path>
                <a:path w="4740910" h="541654">
                  <a:moveTo>
                    <a:pt x="4659668" y="309702"/>
                  </a:moveTo>
                  <a:lnTo>
                    <a:pt x="4656074" y="308648"/>
                  </a:lnTo>
                  <a:lnTo>
                    <a:pt x="4652480" y="307594"/>
                  </a:lnTo>
                  <a:lnTo>
                    <a:pt x="4650727" y="312559"/>
                  </a:lnTo>
                  <a:lnTo>
                    <a:pt x="4658372" y="314807"/>
                  </a:lnTo>
                  <a:lnTo>
                    <a:pt x="4659668" y="309702"/>
                  </a:lnTo>
                  <a:close/>
                </a:path>
                <a:path w="4740910" h="541654">
                  <a:moveTo>
                    <a:pt x="4680001" y="316077"/>
                  </a:moveTo>
                  <a:lnTo>
                    <a:pt x="4676419" y="314960"/>
                  </a:lnTo>
                  <a:lnTo>
                    <a:pt x="4672838" y="313842"/>
                  </a:lnTo>
                  <a:lnTo>
                    <a:pt x="4671060" y="318795"/>
                  </a:lnTo>
                  <a:lnTo>
                    <a:pt x="4678667" y="321183"/>
                  </a:lnTo>
                  <a:lnTo>
                    <a:pt x="4680001" y="316077"/>
                  </a:lnTo>
                  <a:close/>
                </a:path>
                <a:path w="4740910" h="541654">
                  <a:moveTo>
                    <a:pt x="4700333" y="322453"/>
                  </a:moveTo>
                  <a:lnTo>
                    <a:pt x="4696752" y="321335"/>
                  </a:lnTo>
                  <a:lnTo>
                    <a:pt x="4693170" y="320217"/>
                  </a:lnTo>
                  <a:lnTo>
                    <a:pt x="4691354" y="325158"/>
                  </a:lnTo>
                  <a:lnTo>
                    <a:pt x="4698962" y="327545"/>
                  </a:lnTo>
                  <a:lnTo>
                    <a:pt x="4700333" y="322453"/>
                  </a:lnTo>
                  <a:close/>
                </a:path>
                <a:path w="4740910" h="541654">
                  <a:moveTo>
                    <a:pt x="4720602" y="329018"/>
                  </a:moveTo>
                  <a:lnTo>
                    <a:pt x="4717046" y="327837"/>
                  </a:lnTo>
                  <a:lnTo>
                    <a:pt x="4713490" y="326656"/>
                  </a:lnTo>
                  <a:lnTo>
                    <a:pt x="4711636" y="331584"/>
                  </a:lnTo>
                  <a:lnTo>
                    <a:pt x="4719193" y="334098"/>
                  </a:lnTo>
                  <a:lnTo>
                    <a:pt x="4720602" y="329018"/>
                  </a:lnTo>
                  <a:close/>
                </a:path>
                <a:path w="4740910" h="541654">
                  <a:moveTo>
                    <a:pt x="4740821" y="335749"/>
                  </a:moveTo>
                  <a:lnTo>
                    <a:pt x="4737265" y="334568"/>
                  </a:lnTo>
                  <a:lnTo>
                    <a:pt x="4733709" y="333387"/>
                  </a:lnTo>
                  <a:lnTo>
                    <a:pt x="4731817" y="338302"/>
                  </a:lnTo>
                  <a:lnTo>
                    <a:pt x="4739386" y="340817"/>
                  </a:lnTo>
                  <a:lnTo>
                    <a:pt x="4740821" y="3357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 descr=""/>
            <p:cNvSpPr/>
            <p:nvPr/>
          </p:nvSpPr>
          <p:spPr>
            <a:xfrm>
              <a:off x="1439938" y="5856680"/>
              <a:ext cx="800735" cy="290195"/>
            </a:xfrm>
            <a:custGeom>
              <a:avLst/>
              <a:gdLst/>
              <a:ahLst/>
              <a:cxnLst/>
              <a:rect l="l" t="t" r="r" b="b"/>
              <a:pathLst>
                <a:path w="800735" h="290195">
                  <a:moveTo>
                    <a:pt x="9359" y="4013"/>
                  </a:moveTo>
                  <a:lnTo>
                    <a:pt x="6210" y="2006"/>
                  </a:lnTo>
                  <a:lnTo>
                    <a:pt x="3060" y="0"/>
                  </a:lnTo>
                  <a:lnTo>
                    <a:pt x="0" y="4279"/>
                  </a:lnTo>
                  <a:lnTo>
                    <a:pt x="6718" y="8585"/>
                  </a:lnTo>
                  <a:lnTo>
                    <a:pt x="9359" y="4013"/>
                  </a:lnTo>
                  <a:close/>
                </a:path>
                <a:path w="800735" h="290195">
                  <a:moveTo>
                    <a:pt x="27254" y="15468"/>
                  </a:moveTo>
                  <a:lnTo>
                    <a:pt x="24104" y="13462"/>
                  </a:lnTo>
                  <a:lnTo>
                    <a:pt x="20955" y="11455"/>
                  </a:lnTo>
                  <a:lnTo>
                    <a:pt x="17932" y="15760"/>
                  </a:lnTo>
                  <a:lnTo>
                    <a:pt x="24650" y="20066"/>
                  </a:lnTo>
                  <a:lnTo>
                    <a:pt x="27254" y="15468"/>
                  </a:lnTo>
                  <a:close/>
                </a:path>
                <a:path w="800735" h="290195">
                  <a:moveTo>
                    <a:pt x="45313" y="26631"/>
                  </a:moveTo>
                  <a:lnTo>
                    <a:pt x="42125" y="24676"/>
                  </a:lnTo>
                  <a:lnTo>
                    <a:pt x="38938" y="22720"/>
                  </a:lnTo>
                  <a:lnTo>
                    <a:pt x="35953" y="27063"/>
                  </a:lnTo>
                  <a:lnTo>
                    <a:pt x="42760" y="31242"/>
                  </a:lnTo>
                  <a:lnTo>
                    <a:pt x="45313" y="26631"/>
                  </a:lnTo>
                  <a:close/>
                </a:path>
                <a:path w="800735" h="290195">
                  <a:moveTo>
                    <a:pt x="63423" y="37731"/>
                  </a:moveTo>
                  <a:lnTo>
                    <a:pt x="60236" y="35775"/>
                  </a:lnTo>
                  <a:lnTo>
                    <a:pt x="57048" y="33820"/>
                  </a:lnTo>
                  <a:lnTo>
                    <a:pt x="54102" y="38188"/>
                  </a:lnTo>
                  <a:lnTo>
                    <a:pt x="60909" y="42354"/>
                  </a:lnTo>
                  <a:lnTo>
                    <a:pt x="63423" y="37731"/>
                  </a:lnTo>
                  <a:close/>
                </a:path>
                <a:path w="800735" h="290195">
                  <a:moveTo>
                    <a:pt x="81661" y="48602"/>
                  </a:moveTo>
                  <a:lnTo>
                    <a:pt x="78435" y="46710"/>
                  </a:lnTo>
                  <a:lnTo>
                    <a:pt x="75209" y="44818"/>
                  </a:lnTo>
                  <a:lnTo>
                    <a:pt x="72301" y="49225"/>
                  </a:lnTo>
                  <a:lnTo>
                    <a:pt x="79184" y="53251"/>
                  </a:lnTo>
                  <a:lnTo>
                    <a:pt x="81661" y="48602"/>
                  </a:lnTo>
                  <a:close/>
                </a:path>
                <a:path w="800735" h="290195">
                  <a:moveTo>
                    <a:pt x="99987" y="59334"/>
                  </a:moveTo>
                  <a:lnTo>
                    <a:pt x="96761" y="57442"/>
                  </a:lnTo>
                  <a:lnTo>
                    <a:pt x="93535" y="55549"/>
                  </a:lnTo>
                  <a:lnTo>
                    <a:pt x="90678" y="59982"/>
                  </a:lnTo>
                  <a:lnTo>
                    <a:pt x="97561" y="64008"/>
                  </a:lnTo>
                  <a:lnTo>
                    <a:pt x="99987" y="59334"/>
                  </a:lnTo>
                  <a:close/>
                </a:path>
                <a:path w="800735" h="290195">
                  <a:moveTo>
                    <a:pt x="118414" y="69862"/>
                  </a:moveTo>
                  <a:lnTo>
                    <a:pt x="115150" y="68046"/>
                  </a:lnTo>
                  <a:lnTo>
                    <a:pt x="111887" y="66230"/>
                  </a:lnTo>
                  <a:lnTo>
                    <a:pt x="109067" y="70675"/>
                  </a:lnTo>
                  <a:lnTo>
                    <a:pt x="116039" y="74574"/>
                  </a:lnTo>
                  <a:lnTo>
                    <a:pt x="118414" y="69862"/>
                  </a:lnTo>
                  <a:close/>
                </a:path>
                <a:path w="800735" h="290195">
                  <a:moveTo>
                    <a:pt x="136944" y="80225"/>
                  </a:moveTo>
                  <a:lnTo>
                    <a:pt x="133680" y="78409"/>
                  </a:lnTo>
                  <a:lnTo>
                    <a:pt x="130416" y="76593"/>
                  </a:lnTo>
                  <a:lnTo>
                    <a:pt x="127647" y="81064"/>
                  </a:lnTo>
                  <a:lnTo>
                    <a:pt x="134607" y="84963"/>
                  </a:lnTo>
                  <a:lnTo>
                    <a:pt x="136944" y="80225"/>
                  </a:lnTo>
                  <a:close/>
                </a:path>
                <a:path w="800735" h="290195">
                  <a:moveTo>
                    <a:pt x="155562" y="90424"/>
                  </a:moveTo>
                  <a:lnTo>
                    <a:pt x="152273" y="88671"/>
                  </a:lnTo>
                  <a:lnTo>
                    <a:pt x="148971" y="86918"/>
                  </a:lnTo>
                  <a:lnTo>
                    <a:pt x="146240" y="91427"/>
                  </a:lnTo>
                  <a:lnTo>
                    <a:pt x="153289" y="95173"/>
                  </a:lnTo>
                  <a:lnTo>
                    <a:pt x="155562" y="90424"/>
                  </a:lnTo>
                  <a:close/>
                </a:path>
                <a:path w="800735" h="290195">
                  <a:moveTo>
                    <a:pt x="174307" y="100380"/>
                  </a:moveTo>
                  <a:lnTo>
                    <a:pt x="171018" y="98628"/>
                  </a:lnTo>
                  <a:lnTo>
                    <a:pt x="167716" y="96875"/>
                  </a:lnTo>
                  <a:lnTo>
                    <a:pt x="165036" y="101409"/>
                  </a:lnTo>
                  <a:lnTo>
                    <a:pt x="172085" y="105156"/>
                  </a:lnTo>
                  <a:lnTo>
                    <a:pt x="174307" y="100380"/>
                  </a:lnTo>
                  <a:close/>
                </a:path>
                <a:path w="800735" h="290195">
                  <a:moveTo>
                    <a:pt x="193128" y="110197"/>
                  </a:moveTo>
                  <a:lnTo>
                    <a:pt x="189801" y="108521"/>
                  </a:lnTo>
                  <a:lnTo>
                    <a:pt x="186474" y="106845"/>
                  </a:lnTo>
                  <a:lnTo>
                    <a:pt x="183832" y="111404"/>
                  </a:lnTo>
                  <a:lnTo>
                    <a:pt x="190957" y="114998"/>
                  </a:lnTo>
                  <a:lnTo>
                    <a:pt x="193128" y="110197"/>
                  </a:lnTo>
                  <a:close/>
                </a:path>
                <a:path w="800735" h="290195">
                  <a:moveTo>
                    <a:pt x="212090" y="119748"/>
                  </a:moveTo>
                  <a:lnTo>
                    <a:pt x="208762" y="118071"/>
                  </a:lnTo>
                  <a:lnTo>
                    <a:pt x="205435" y="116395"/>
                  </a:lnTo>
                  <a:lnTo>
                    <a:pt x="202844" y="120980"/>
                  </a:lnTo>
                  <a:lnTo>
                    <a:pt x="209969" y="124574"/>
                  </a:lnTo>
                  <a:lnTo>
                    <a:pt x="212090" y="119748"/>
                  </a:lnTo>
                  <a:close/>
                </a:path>
                <a:path w="800735" h="290195">
                  <a:moveTo>
                    <a:pt x="231127" y="129159"/>
                  </a:moveTo>
                  <a:lnTo>
                    <a:pt x="227761" y="127558"/>
                  </a:lnTo>
                  <a:lnTo>
                    <a:pt x="224396" y="125958"/>
                  </a:lnTo>
                  <a:lnTo>
                    <a:pt x="221856" y="130568"/>
                  </a:lnTo>
                  <a:lnTo>
                    <a:pt x="229057" y="134010"/>
                  </a:lnTo>
                  <a:lnTo>
                    <a:pt x="231127" y="129159"/>
                  </a:lnTo>
                  <a:close/>
                </a:path>
                <a:path w="800735" h="290195">
                  <a:moveTo>
                    <a:pt x="250291" y="138303"/>
                  </a:moveTo>
                  <a:lnTo>
                    <a:pt x="246926" y="136690"/>
                  </a:lnTo>
                  <a:lnTo>
                    <a:pt x="243560" y="135077"/>
                  </a:lnTo>
                  <a:lnTo>
                    <a:pt x="241071" y="139725"/>
                  </a:lnTo>
                  <a:lnTo>
                    <a:pt x="248272" y="143167"/>
                  </a:lnTo>
                  <a:lnTo>
                    <a:pt x="250291" y="138303"/>
                  </a:lnTo>
                  <a:close/>
                </a:path>
                <a:path w="800735" h="290195">
                  <a:moveTo>
                    <a:pt x="269532" y="147256"/>
                  </a:moveTo>
                  <a:lnTo>
                    <a:pt x="266128" y="145732"/>
                  </a:lnTo>
                  <a:lnTo>
                    <a:pt x="262724" y="144195"/>
                  </a:lnTo>
                  <a:lnTo>
                    <a:pt x="260286" y="148882"/>
                  </a:lnTo>
                  <a:lnTo>
                    <a:pt x="267563" y="152146"/>
                  </a:lnTo>
                  <a:lnTo>
                    <a:pt x="269532" y="147256"/>
                  </a:lnTo>
                  <a:close/>
                </a:path>
                <a:path w="800735" h="290195">
                  <a:moveTo>
                    <a:pt x="288886" y="155956"/>
                  </a:moveTo>
                  <a:lnTo>
                    <a:pt x="285483" y="154432"/>
                  </a:lnTo>
                  <a:lnTo>
                    <a:pt x="282079" y="152895"/>
                  </a:lnTo>
                  <a:lnTo>
                    <a:pt x="279704" y="157607"/>
                  </a:lnTo>
                  <a:lnTo>
                    <a:pt x="286981" y="160870"/>
                  </a:lnTo>
                  <a:lnTo>
                    <a:pt x="288886" y="155956"/>
                  </a:lnTo>
                  <a:close/>
                </a:path>
                <a:path w="800735" h="290195">
                  <a:moveTo>
                    <a:pt x="308343" y="164452"/>
                  </a:moveTo>
                  <a:lnTo>
                    <a:pt x="304901" y="163004"/>
                  </a:lnTo>
                  <a:lnTo>
                    <a:pt x="301459" y="161556"/>
                  </a:lnTo>
                  <a:lnTo>
                    <a:pt x="299135" y="166281"/>
                  </a:lnTo>
                  <a:lnTo>
                    <a:pt x="306489" y="169392"/>
                  </a:lnTo>
                  <a:lnTo>
                    <a:pt x="308343" y="164452"/>
                  </a:lnTo>
                  <a:close/>
                </a:path>
                <a:path w="800735" h="290195">
                  <a:moveTo>
                    <a:pt x="327901" y="172720"/>
                  </a:moveTo>
                  <a:lnTo>
                    <a:pt x="324459" y="171272"/>
                  </a:lnTo>
                  <a:lnTo>
                    <a:pt x="321017" y="169824"/>
                  </a:lnTo>
                  <a:lnTo>
                    <a:pt x="318757" y="174574"/>
                  </a:lnTo>
                  <a:lnTo>
                    <a:pt x="326110" y="177685"/>
                  </a:lnTo>
                  <a:lnTo>
                    <a:pt x="327901" y="172720"/>
                  </a:lnTo>
                  <a:close/>
                </a:path>
                <a:path w="800735" h="290195">
                  <a:moveTo>
                    <a:pt x="347560" y="180708"/>
                  </a:moveTo>
                  <a:lnTo>
                    <a:pt x="344093" y="179336"/>
                  </a:lnTo>
                  <a:lnTo>
                    <a:pt x="340626" y="177965"/>
                  </a:lnTo>
                  <a:lnTo>
                    <a:pt x="338416" y="182753"/>
                  </a:lnTo>
                  <a:lnTo>
                    <a:pt x="345846" y="185686"/>
                  </a:lnTo>
                  <a:lnTo>
                    <a:pt x="347560" y="180708"/>
                  </a:lnTo>
                  <a:close/>
                </a:path>
                <a:path w="800735" h="290195">
                  <a:moveTo>
                    <a:pt x="367296" y="188506"/>
                  </a:moveTo>
                  <a:lnTo>
                    <a:pt x="363829" y="187134"/>
                  </a:lnTo>
                  <a:lnTo>
                    <a:pt x="360362" y="185762"/>
                  </a:lnTo>
                  <a:lnTo>
                    <a:pt x="358216" y="190576"/>
                  </a:lnTo>
                  <a:lnTo>
                    <a:pt x="365633" y="193509"/>
                  </a:lnTo>
                  <a:lnTo>
                    <a:pt x="367296" y="188506"/>
                  </a:lnTo>
                  <a:close/>
                </a:path>
                <a:path w="800735" h="290195">
                  <a:moveTo>
                    <a:pt x="387172" y="195973"/>
                  </a:moveTo>
                  <a:lnTo>
                    <a:pt x="383667" y="194678"/>
                  </a:lnTo>
                  <a:lnTo>
                    <a:pt x="380161" y="193395"/>
                  </a:lnTo>
                  <a:lnTo>
                    <a:pt x="378079" y="198234"/>
                  </a:lnTo>
                  <a:lnTo>
                    <a:pt x="385572" y="200990"/>
                  </a:lnTo>
                  <a:lnTo>
                    <a:pt x="387172" y="195973"/>
                  </a:lnTo>
                  <a:close/>
                </a:path>
                <a:path w="800735" h="290195">
                  <a:moveTo>
                    <a:pt x="407085" y="203288"/>
                  </a:moveTo>
                  <a:lnTo>
                    <a:pt x="403580" y="202006"/>
                  </a:lnTo>
                  <a:lnTo>
                    <a:pt x="400075" y="200723"/>
                  </a:lnTo>
                  <a:lnTo>
                    <a:pt x="398056" y="205587"/>
                  </a:lnTo>
                  <a:lnTo>
                    <a:pt x="405549" y="208343"/>
                  </a:lnTo>
                  <a:lnTo>
                    <a:pt x="407085" y="203288"/>
                  </a:lnTo>
                  <a:close/>
                </a:path>
                <a:path w="800735" h="290195">
                  <a:moveTo>
                    <a:pt x="427164" y="210197"/>
                  </a:moveTo>
                  <a:lnTo>
                    <a:pt x="423633" y="208991"/>
                  </a:lnTo>
                  <a:lnTo>
                    <a:pt x="420103" y="207784"/>
                  </a:lnTo>
                  <a:lnTo>
                    <a:pt x="418147" y="212674"/>
                  </a:lnTo>
                  <a:lnTo>
                    <a:pt x="425704" y="215252"/>
                  </a:lnTo>
                  <a:lnTo>
                    <a:pt x="427164" y="210197"/>
                  </a:lnTo>
                  <a:close/>
                </a:path>
                <a:path w="800735" h="290195">
                  <a:moveTo>
                    <a:pt x="447255" y="217004"/>
                  </a:moveTo>
                  <a:lnTo>
                    <a:pt x="443712" y="215836"/>
                  </a:lnTo>
                  <a:lnTo>
                    <a:pt x="440182" y="214630"/>
                  </a:lnTo>
                  <a:lnTo>
                    <a:pt x="438289" y="219544"/>
                  </a:lnTo>
                  <a:lnTo>
                    <a:pt x="442074" y="220840"/>
                  </a:lnTo>
                  <a:lnTo>
                    <a:pt x="445858" y="222072"/>
                  </a:lnTo>
                  <a:lnTo>
                    <a:pt x="447255" y="217004"/>
                  </a:lnTo>
                  <a:close/>
                </a:path>
                <a:path w="800735" h="290195">
                  <a:moveTo>
                    <a:pt x="467512" y="223342"/>
                  </a:moveTo>
                  <a:lnTo>
                    <a:pt x="463956" y="222224"/>
                  </a:lnTo>
                  <a:lnTo>
                    <a:pt x="460400" y="221107"/>
                  </a:lnTo>
                  <a:lnTo>
                    <a:pt x="458571" y="226047"/>
                  </a:lnTo>
                  <a:lnTo>
                    <a:pt x="466191" y="228447"/>
                  </a:lnTo>
                  <a:lnTo>
                    <a:pt x="467512" y="223342"/>
                  </a:lnTo>
                  <a:close/>
                </a:path>
                <a:path w="800735" h="290195">
                  <a:moveTo>
                    <a:pt x="487807" y="229514"/>
                  </a:moveTo>
                  <a:lnTo>
                    <a:pt x="484225" y="228485"/>
                  </a:lnTo>
                  <a:lnTo>
                    <a:pt x="480644" y="227457"/>
                  </a:lnTo>
                  <a:lnTo>
                    <a:pt x="478891" y="232422"/>
                  </a:lnTo>
                  <a:lnTo>
                    <a:pt x="486562" y="234632"/>
                  </a:lnTo>
                  <a:lnTo>
                    <a:pt x="487807" y="229514"/>
                  </a:lnTo>
                  <a:close/>
                </a:path>
                <a:path w="800735" h="290195">
                  <a:moveTo>
                    <a:pt x="508203" y="235369"/>
                  </a:moveTo>
                  <a:lnTo>
                    <a:pt x="504621" y="234340"/>
                  </a:lnTo>
                  <a:lnTo>
                    <a:pt x="501040" y="233311"/>
                  </a:lnTo>
                  <a:lnTo>
                    <a:pt x="499351" y="238302"/>
                  </a:lnTo>
                  <a:lnTo>
                    <a:pt x="507034" y="240512"/>
                  </a:lnTo>
                  <a:lnTo>
                    <a:pt x="508203" y="235369"/>
                  </a:lnTo>
                  <a:close/>
                </a:path>
                <a:path w="800735" h="290195">
                  <a:moveTo>
                    <a:pt x="528688" y="240919"/>
                  </a:moveTo>
                  <a:lnTo>
                    <a:pt x="525081" y="239979"/>
                  </a:lnTo>
                  <a:lnTo>
                    <a:pt x="521474" y="239039"/>
                  </a:lnTo>
                  <a:lnTo>
                    <a:pt x="519861" y="244055"/>
                  </a:lnTo>
                  <a:lnTo>
                    <a:pt x="527583" y="246075"/>
                  </a:lnTo>
                  <a:lnTo>
                    <a:pt x="528688" y="240919"/>
                  </a:lnTo>
                  <a:close/>
                </a:path>
                <a:path w="800735" h="290195">
                  <a:moveTo>
                    <a:pt x="549224" y="246265"/>
                  </a:moveTo>
                  <a:lnTo>
                    <a:pt x="545617" y="245325"/>
                  </a:lnTo>
                  <a:lnTo>
                    <a:pt x="542010" y="244386"/>
                  </a:lnTo>
                  <a:lnTo>
                    <a:pt x="540473" y="249428"/>
                  </a:lnTo>
                  <a:lnTo>
                    <a:pt x="548195" y="251434"/>
                  </a:lnTo>
                  <a:lnTo>
                    <a:pt x="549224" y="246265"/>
                  </a:lnTo>
                  <a:close/>
                </a:path>
                <a:path w="800735" h="290195">
                  <a:moveTo>
                    <a:pt x="569874" y="251155"/>
                  </a:moveTo>
                  <a:lnTo>
                    <a:pt x="566242" y="250304"/>
                  </a:lnTo>
                  <a:lnTo>
                    <a:pt x="562610" y="249453"/>
                  </a:lnTo>
                  <a:lnTo>
                    <a:pt x="561149" y="254520"/>
                  </a:lnTo>
                  <a:lnTo>
                    <a:pt x="568921" y="256336"/>
                  </a:lnTo>
                  <a:lnTo>
                    <a:pt x="569874" y="251155"/>
                  </a:lnTo>
                  <a:close/>
                </a:path>
                <a:path w="800735" h="290195">
                  <a:moveTo>
                    <a:pt x="590550" y="255879"/>
                  </a:moveTo>
                  <a:lnTo>
                    <a:pt x="586905" y="255117"/>
                  </a:lnTo>
                  <a:lnTo>
                    <a:pt x="583272" y="254292"/>
                  </a:lnTo>
                  <a:lnTo>
                    <a:pt x="581875" y="259372"/>
                  </a:lnTo>
                  <a:lnTo>
                    <a:pt x="585774" y="260261"/>
                  </a:lnTo>
                  <a:lnTo>
                    <a:pt x="589686" y="261073"/>
                  </a:lnTo>
                  <a:lnTo>
                    <a:pt x="590550" y="255879"/>
                  </a:lnTo>
                  <a:close/>
                </a:path>
                <a:path w="800735" h="290195">
                  <a:moveTo>
                    <a:pt x="611327" y="260197"/>
                  </a:moveTo>
                  <a:lnTo>
                    <a:pt x="607682" y="259435"/>
                  </a:lnTo>
                  <a:lnTo>
                    <a:pt x="604037" y="258673"/>
                  </a:lnTo>
                  <a:lnTo>
                    <a:pt x="602716" y="263779"/>
                  </a:lnTo>
                  <a:lnTo>
                    <a:pt x="610539" y="265404"/>
                  </a:lnTo>
                  <a:lnTo>
                    <a:pt x="611327" y="260197"/>
                  </a:lnTo>
                  <a:close/>
                </a:path>
                <a:path w="800735" h="290195">
                  <a:moveTo>
                    <a:pt x="632167" y="264210"/>
                  </a:moveTo>
                  <a:lnTo>
                    <a:pt x="628497" y="263550"/>
                  </a:lnTo>
                  <a:lnTo>
                    <a:pt x="624827" y="262890"/>
                  </a:lnTo>
                  <a:lnTo>
                    <a:pt x="623595" y="268008"/>
                  </a:lnTo>
                  <a:lnTo>
                    <a:pt x="631456" y="269430"/>
                  </a:lnTo>
                  <a:lnTo>
                    <a:pt x="632167" y="264210"/>
                  </a:lnTo>
                  <a:close/>
                </a:path>
                <a:path w="800735" h="290195">
                  <a:moveTo>
                    <a:pt x="653046" y="267995"/>
                  </a:moveTo>
                  <a:lnTo>
                    <a:pt x="649376" y="267335"/>
                  </a:lnTo>
                  <a:lnTo>
                    <a:pt x="645706" y="266674"/>
                  </a:lnTo>
                  <a:lnTo>
                    <a:pt x="644550" y="271805"/>
                  </a:lnTo>
                  <a:lnTo>
                    <a:pt x="652411" y="273227"/>
                  </a:lnTo>
                  <a:lnTo>
                    <a:pt x="653046" y="267995"/>
                  </a:lnTo>
                  <a:close/>
                </a:path>
                <a:path w="800735" h="290195">
                  <a:moveTo>
                    <a:pt x="674001" y="271322"/>
                  </a:moveTo>
                  <a:lnTo>
                    <a:pt x="670318" y="270751"/>
                  </a:lnTo>
                  <a:lnTo>
                    <a:pt x="666635" y="270179"/>
                  </a:lnTo>
                  <a:lnTo>
                    <a:pt x="665556" y="275336"/>
                  </a:lnTo>
                  <a:lnTo>
                    <a:pt x="673442" y="276567"/>
                  </a:lnTo>
                  <a:lnTo>
                    <a:pt x="674001" y="271322"/>
                  </a:lnTo>
                  <a:close/>
                </a:path>
                <a:path w="800735" h="290195">
                  <a:moveTo>
                    <a:pt x="694982" y="274447"/>
                  </a:moveTo>
                  <a:lnTo>
                    <a:pt x="691286" y="273964"/>
                  </a:lnTo>
                  <a:lnTo>
                    <a:pt x="687590" y="273456"/>
                  </a:lnTo>
                  <a:lnTo>
                    <a:pt x="686600" y="278638"/>
                  </a:lnTo>
                  <a:lnTo>
                    <a:pt x="694512" y="279692"/>
                  </a:lnTo>
                  <a:lnTo>
                    <a:pt x="694982" y="274447"/>
                  </a:lnTo>
                  <a:close/>
                </a:path>
                <a:path w="800735" h="290195">
                  <a:moveTo>
                    <a:pt x="716026" y="277177"/>
                  </a:moveTo>
                  <a:lnTo>
                    <a:pt x="712330" y="276694"/>
                  </a:lnTo>
                  <a:lnTo>
                    <a:pt x="708634" y="276212"/>
                  </a:lnTo>
                  <a:lnTo>
                    <a:pt x="707720" y="281406"/>
                  </a:lnTo>
                  <a:lnTo>
                    <a:pt x="715632" y="282435"/>
                  </a:lnTo>
                  <a:lnTo>
                    <a:pt x="716026" y="277177"/>
                  </a:lnTo>
                  <a:close/>
                </a:path>
                <a:path w="800735" h="290195">
                  <a:moveTo>
                    <a:pt x="737108" y="279577"/>
                  </a:moveTo>
                  <a:lnTo>
                    <a:pt x="733399" y="279184"/>
                  </a:lnTo>
                  <a:lnTo>
                    <a:pt x="729691" y="278790"/>
                  </a:lnTo>
                  <a:lnTo>
                    <a:pt x="728853" y="283997"/>
                  </a:lnTo>
                  <a:lnTo>
                    <a:pt x="736790" y="284835"/>
                  </a:lnTo>
                  <a:lnTo>
                    <a:pt x="737108" y="279577"/>
                  </a:lnTo>
                  <a:close/>
                </a:path>
                <a:path w="800735" h="290195">
                  <a:moveTo>
                    <a:pt x="758215" y="281774"/>
                  </a:moveTo>
                  <a:lnTo>
                    <a:pt x="754507" y="281393"/>
                  </a:lnTo>
                  <a:lnTo>
                    <a:pt x="750798" y="281000"/>
                  </a:lnTo>
                  <a:lnTo>
                    <a:pt x="750036" y="286219"/>
                  </a:lnTo>
                  <a:lnTo>
                    <a:pt x="757986" y="287045"/>
                  </a:lnTo>
                  <a:lnTo>
                    <a:pt x="758215" y="281774"/>
                  </a:lnTo>
                  <a:close/>
                </a:path>
                <a:path w="800735" h="290195">
                  <a:moveTo>
                    <a:pt x="779373" y="283438"/>
                  </a:moveTo>
                  <a:lnTo>
                    <a:pt x="775652" y="283146"/>
                  </a:lnTo>
                  <a:lnTo>
                    <a:pt x="771931" y="282854"/>
                  </a:lnTo>
                  <a:lnTo>
                    <a:pt x="771258" y="288074"/>
                  </a:lnTo>
                  <a:lnTo>
                    <a:pt x="779221" y="288709"/>
                  </a:lnTo>
                  <a:lnTo>
                    <a:pt x="779373" y="283438"/>
                  </a:lnTo>
                  <a:close/>
                </a:path>
                <a:path w="800735" h="290195">
                  <a:moveTo>
                    <a:pt x="800531" y="284886"/>
                  </a:moveTo>
                  <a:lnTo>
                    <a:pt x="796810" y="284683"/>
                  </a:lnTo>
                  <a:lnTo>
                    <a:pt x="793089" y="284480"/>
                  </a:lnTo>
                  <a:lnTo>
                    <a:pt x="792492" y="289712"/>
                  </a:lnTo>
                  <a:lnTo>
                    <a:pt x="800468" y="290156"/>
                  </a:lnTo>
                  <a:lnTo>
                    <a:pt x="800531" y="2848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 descr=""/>
            <p:cNvSpPr/>
            <p:nvPr/>
          </p:nvSpPr>
          <p:spPr>
            <a:xfrm>
              <a:off x="2253711" y="6144659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5" h="0">
                  <a:moveTo>
                    <a:pt x="0" y="0"/>
                  </a:moveTo>
                  <a:lnTo>
                    <a:pt x="178220" y="0"/>
                  </a:lnTo>
                </a:path>
              </a:pathLst>
            </a:custGeom>
            <a:ln w="935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 descr=""/>
            <p:cNvSpPr/>
            <p:nvPr/>
          </p:nvSpPr>
          <p:spPr>
            <a:xfrm>
              <a:off x="2444991" y="5667349"/>
              <a:ext cx="1415415" cy="476884"/>
            </a:xfrm>
            <a:custGeom>
              <a:avLst/>
              <a:gdLst/>
              <a:ahLst/>
              <a:cxnLst/>
              <a:rect l="l" t="t" r="r" b="b"/>
              <a:pathLst>
                <a:path w="1415414" h="476885">
                  <a:moveTo>
                    <a:pt x="8153" y="476059"/>
                  </a:moveTo>
                  <a:lnTo>
                    <a:pt x="7442" y="470839"/>
                  </a:lnTo>
                  <a:lnTo>
                    <a:pt x="3721" y="471157"/>
                  </a:lnTo>
                  <a:lnTo>
                    <a:pt x="0" y="471474"/>
                  </a:lnTo>
                  <a:lnTo>
                    <a:pt x="203" y="476732"/>
                  </a:lnTo>
                  <a:lnTo>
                    <a:pt x="8153" y="476059"/>
                  </a:lnTo>
                  <a:close/>
                </a:path>
                <a:path w="1415414" h="476885">
                  <a:moveTo>
                    <a:pt x="29349" y="473989"/>
                  </a:moveTo>
                  <a:lnTo>
                    <a:pt x="28562" y="468782"/>
                  </a:lnTo>
                  <a:lnTo>
                    <a:pt x="24853" y="469176"/>
                  </a:lnTo>
                  <a:lnTo>
                    <a:pt x="21145" y="469569"/>
                  </a:lnTo>
                  <a:lnTo>
                    <a:pt x="21412" y="474827"/>
                  </a:lnTo>
                  <a:lnTo>
                    <a:pt x="29349" y="473989"/>
                  </a:lnTo>
                  <a:close/>
                </a:path>
                <a:path w="1415414" h="476885">
                  <a:moveTo>
                    <a:pt x="50533" y="471728"/>
                  </a:moveTo>
                  <a:lnTo>
                    <a:pt x="49669" y="466534"/>
                  </a:lnTo>
                  <a:lnTo>
                    <a:pt x="45961" y="466953"/>
                  </a:lnTo>
                  <a:lnTo>
                    <a:pt x="42252" y="467347"/>
                  </a:lnTo>
                  <a:lnTo>
                    <a:pt x="42595" y="472605"/>
                  </a:lnTo>
                  <a:lnTo>
                    <a:pt x="46558" y="472186"/>
                  </a:lnTo>
                  <a:lnTo>
                    <a:pt x="50533" y="471728"/>
                  </a:lnTo>
                  <a:close/>
                </a:path>
                <a:path w="1415414" h="476885">
                  <a:moveTo>
                    <a:pt x="71653" y="469036"/>
                  </a:moveTo>
                  <a:lnTo>
                    <a:pt x="70713" y="463854"/>
                  </a:lnTo>
                  <a:lnTo>
                    <a:pt x="67017" y="464324"/>
                  </a:lnTo>
                  <a:lnTo>
                    <a:pt x="63322" y="464794"/>
                  </a:lnTo>
                  <a:lnTo>
                    <a:pt x="63728" y="470039"/>
                  </a:lnTo>
                  <a:lnTo>
                    <a:pt x="71653" y="469036"/>
                  </a:lnTo>
                  <a:close/>
                </a:path>
                <a:path w="1415414" h="476885">
                  <a:moveTo>
                    <a:pt x="92735" y="466128"/>
                  </a:moveTo>
                  <a:lnTo>
                    <a:pt x="91744" y="460946"/>
                  </a:lnTo>
                  <a:lnTo>
                    <a:pt x="88049" y="461492"/>
                  </a:lnTo>
                  <a:lnTo>
                    <a:pt x="84353" y="462038"/>
                  </a:lnTo>
                  <a:lnTo>
                    <a:pt x="84836" y="467283"/>
                  </a:lnTo>
                  <a:lnTo>
                    <a:pt x="92735" y="466128"/>
                  </a:lnTo>
                  <a:close/>
                </a:path>
                <a:path w="1415414" h="476885">
                  <a:moveTo>
                    <a:pt x="113804" y="463003"/>
                  </a:moveTo>
                  <a:lnTo>
                    <a:pt x="112750" y="457847"/>
                  </a:lnTo>
                  <a:lnTo>
                    <a:pt x="109054" y="458393"/>
                  </a:lnTo>
                  <a:lnTo>
                    <a:pt x="105359" y="458939"/>
                  </a:lnTo>
                  <a:lnTo>
                    <a:pt x="105918" y="464172"/>
                  </a:lnTo>
                  <a:lnTo>
                    <a:pt x="113804" y="463003"/>
                  </a:lnTo>
                  <a:close/>
                </a:path>
                <a:path w="1415414" h="476885">
                  <a:moveTo>
                    <a:pt x="134810" y="459498"/>
                  </a:moveTo>
                  <a:lnTo>
                    <a:pt x="133680" y="454355"/>
                  </a:lnTo>
                  <a:lnTo>
                    <a:pt x="129997" y="454964"/>
                  </a:lnTo>
                  <a:lnTo>
                    <a:pt x="126314" y="455574"/>
                  </a:lnTo>
                  <a:lnTo>
                    <a:pt x="126936" y="460806"/>
                  </a:lnTo>
                  <a:lnTo>
                    <a:pt x="134810" y="459498"/>
                  </a:lnTo>
                  <a:close/>
                </a:path>
                <a:path w="1415414" h="476885">
                  <a:moveTo>
                    <a:pt x="155765" y="455777"/>
                  </a:moveTo>
                  <a:lnTo>
                    <a:pt x="154571" y="450646"/>
                  </a:lnTo>
                  <a:lnTo>
                    <a:pt x="150901" y="451332"/>
                  </a:lnTo>
                  <a:lnTo>
                    <a:pt x="147231" y="452018"/>
                  </a:lnTo>
                  <a:lnTo>
                    <a:pt x="147916" y="457238"/>
                  </a:lnTo>
                  <a:lnTo>
                    <a:pt x="155765" y="455777"/>
                  </a:lnTo>
                  <a:close/>
                </a:path>
                <a:path w="1415414" h="476885">
                  <a:moveTo>
                    <a:pt x="176707" y="451878"/>
                  </a:moveTo>
                  <a:lnTo>
                    <a:pt x="175450" y="446760"/>
                  </a:lnTo>
                  <a:lnTo>
                    <a:pt x="171780" y="447446"/>
                  </a:lnTo>
                  <a:lnTo>
                    <a:pt x="168109" y="448132"/>
                  </a:lnTo>
                  <a:lnTo>
                    <a:pt x="168859" y="453339"/>
                  </a:lnTo>
                  <a:lnTo>
                    <a:pt x="176707" y="451878"/>
                  </a:lnTo>
                  <a:close/>
                </a:path>
                <a:path w="1415414" h="476885">
                  <a:moveTo>
                    <a:pt x="197548" y="447611"/>
                  </a:moveTo>
                  <a:lnTo>
                    <a:pt x="196240" y="442506"/>
                  </a:lnTo>
                  <a:lnTo>
                    <a:pt x="192582" y="443255"/>
                  </a:lnTo>
                  <a:lnTo>
                    <a:pt x="188925" y="444004"/>
                  </a:lnTo>
                  <a:lnTo>
                    <a:pt x="189725" y="449211"/>
                  </a:lnTo>
                  <a:lnTo>
                    <a:pt x="197548" y="447611"/>
                  </a:lnTo>
                  <a:close/>
                </a:path>
                <a:path w="1415414" h="476885">
                  <a:moveTo>
                    <a:pt x="218376" y="443179"/>
                  </a:moveTo>
                  <a:lnTo>
                    <a:pt x="217004" y="438086"/>
                  </a:lnTo>
                  <a:lnTo>
                    <a:pt x="213360" y="438899"/>
                  </a:lnTo>
                  <a:lnTo>
                    <a:pt x="209715" y="439712"/>
                  </a:lnTo>
                  <a:lnTo>
                    <a:pt x="210578" y="444906"/>
                  </a:lnTo>
                  <a:lnTo>
                    <a:pt x="218376" y="443179"/>
                  </a:lnTo>
                  <a:close/>
                </a:path>
                <a:path w="1415414" h="476885">
                  <a:moveTo>
                    <a:pt x="239153" y="438556"/>
                  </a:moveTo>
                  <a:lnTo>
                    <a:pt x="237731" y="433476"/>
                  </a:lnTo>
                  <a:lnTo>
                    <a:pt x="234086" y="434289"/>
                  </a:lnTo>
                  <a:lnTo>
                    <a:pt x="230441" y="435102"/>
                  </a:lnTo>
                  <a:lnTo>
                    <a:pt x="231368" y="440283"/>
                  </a:lnTo>
                  <a:lnTo>
                    <a:pt x="239153" y="438556"/>
                  </a:lnTo>
                  <a:close/>
                </a:path>
                <a:path w="1415414" h="476885">
                  <a:moveTo>
                    <a:pt x="259854" y="433616"/>
                  </a:moveTo>
                  <a:lnTo>
                    <a:pt x="258381" y="428561"/>
                  </a:lnTo>
                  <a:lnTo>
                    <a:pt x="254749" y="429425"/>
                  </a:lnTo>
                  <a:lnTo>
                    <a:pt x="251117" y="430288"/>
                  </a:lnTo>
                  <a:lnTo>
                    <a:pt x="252095" y="435470"/>
                  </a:lnTo>
                  <a:lnTo>
                    <a:pt x="259854" y="433616"/>
                  </a:lnTo>
                  <a:close/>
                </a:path>
                <a:path w="1415414" h="476885">
                  <a:moveTo>
                    <a:pt x="280517" y="428510"/>
                  </a:moveTo>
                  <a:lnTo>
                    <a:pt x="278993" y="423468"/>
                  </a:lnTo>
                  <a:lnTo>
                    <a:pt x="275374" y="424395"/>
                  </a:lnTo>
                  <a:lnTo>
                    <a:pt x="271754" y="425323"/>
                  </a:lnTo>
                  <a:lnTo>
                    <a:pt x="272783" y="430491"/>
                  </a:lnTo>
                  <a:lnTo>
                    <a:pt x="280517" y="428510"/>
                  </a:lnTo>
                  <a:close/>
                </a:path>
                <a:path w="1415414" h="476885">
                  <a:moveTo>
                    <a:pt x="301142" y="423240"/>
                  </a:moveTo>
                  <a:lnTo>
                    <a:pt x="299567" y="418211"/>
                  </a:lnTo>
                  <a:lnTo>
                    <a:pt x="295948" y="419138"/>
                  </a:lnTo>
                  <a:lnTo>
                    <a:pt x="292328" y="420065"/>
                  </a:lnTo>
                  <a:lnTo>
                    <a:pt x="293408" y="425221"/>
                  </a:lnTo>
                  <a:lnTo>
                    <a:pt x="301142" y="423240"/>
                  </a:lnTo>
                  <a:close/>
                </a:path>
                <a:path w="1415414" h="476885">
                  <a:moveTo>
                    <a:pt x="321691" y="417690"/>
                  </a:moveTo>
                  <a:lnTo>
                    <a:pt x="320065" y="412673"/>
                  </a:lnTo>
                  <a:lnTo>
                    <a:pt x="316458" y="413651"/>
                  </a:lnTo>
                  <a:lnTo>
                    <a:pt x="312851" y="414629"/>
                  </a:lnTo>
                  <a:lnTo>
                    <a:pt x="313982" y="419773"/>
                  </a:lnTo>
                  <a:lnTo>
                    <a:pt x="321691" y="417690"/>
                  </a:lnTo>
                  <a:close/>
                </a:path>
                <a:path w="1415414" h="476885">
                  <a:moveTo>
                    <a:pt x="342188" y="411988"/>
                  </a:moveTo>
                  <a:lnTo>
                    <a:pt x="340525" y="406996"/>
                  </a:lnTo>
                  <a:lnTo>
                    <a:pt x="336931" y="408025"/>
                  </a:lnTo>
                  <a:lnTo>
                    <a:pt x="333336" y="409054"/>
                  </a:lnTo>
                  <a:lnTo>
                    <a:pt x="334518" y="414185"/>
                  </a:lnTo>
                  <a:lnTo>
                    <a:pt x="342188" y="411988"/>
                  </a:lnTo>
                  <a:close/>
                </a:path>
                <a:path w="1415414" h="476885">
                  <a:moveTo>
                    <a:pt x="362661" y="406120"/>
                  </a:moveTo>
                  <a:lnTo>
                    <a:pt x="360946" y="401142"/>
                  </a:lnTo>
                  <a:lnTo>
                    <a:pt x="357352" y="402170"/>
                  </a:lnTo>
                  <a:lnTo>
                    <a:pt x="353758" y="403199"/>
                  </a:lnTo>
                  <a:lnTo>
                    <a:pt x="354990" y="408317"/>
                  </a:lnTo>
                  <a:lnTo>
                    <a:pt x="362661" y="406120"/>
                  </a:lnTo>
                  <a:close/>
                </a:path>
                <a:path w="1415414" h="476885">
                  <a:moveTo>
                    <a:pt x="383044" y="400050"/>
                  </a:moveTo>
                  <a:lnTo>
                    <a:pt x="381292" y="395071"/>
                  </a:lnTo>
                  <a:lnTo>
                    <a:pt x="377710" y="396151"/>
                  </a:lnTo>
                  <a:lnTo>
                    <a:pt x="374129" y="397230"/>
                  </a:lnTo>
                  <a:lnTo>
                    <a:pt x="375399" y="402336"/>
                  </a:lnTo>
                  <a:lnTo>
                    <a:pt x="383044" y="400050"/>
                  </a:lnTo>
                  <a:close/>
                </a:path>
                <a:path w="1415414" h="476885">
                  <a:moveTo>
                    <a:pt x="403402" y="393827"/>
                  </a:moveTo>
                  <a:lnTo>
                    <a:pt x="401599" y="388874"/>
                  </a:lnTo>
                  <a:lnTo>
                    <a:pt x="398043" y="389991"/>
                  </a:lnTo>
                  <a:lnTo>
                    <a:pt x="394474" y="391109"/>
                  </a:lnTo>
                  <a:lnTo>
                    <a:pt x="395795" y="396214"/>
                  </a:lnTo>
                  <a:lnTo>
                    <a:pt x="403402" y="393827"/>
                  </a:lnTo>
                  <a:close/>
                </a:path>
                <a:path w="1415414" h="476885">
                  <a:moveTo>
                    <a:pt x="423697" y="387451"/>
                  </a:moveTo>
                  <a:lnTo>
                    <a:pt x="421868" y="382511"/>
                  </a:lnTo>
                  <a:lnTo>
                    <a:pt x="418299" y="383628"/>
                  </a:lnTo>
                  <a:lnTo>
                    <a:pt x="414743" y="384746"/>
                  </a:lnTo>
                  <a:lnTo>
                    <a:pt x="416090" y="389839"/>
                  </a:lnTo>
                  <a:lnTo>
                    <a:pt x="423697" y="387451"/>
                  </a:lnTo>
                  <a:close/>
                </a:path>
                <a:path w="1415414" h="476885">
                  <a:moveTo>
                    <a:pt x="443941" y="380885"/>
                  </a:moveTo>
                  <a:lnTo>
                    <a:pt x="442061" y="375970"/>
                  </a:lnTo>
                  <a:lnTo>
                    <a:pt x="438518" y="377126"/>
                  </a:lnTo>
                  <a:lnTo>
                    <a:pt x="434975" y="378282"/>
                  </a:lnTo>
                  <a:lnTo>
                    <a:pt x="436359" y="383374"/>
                  </a:lnTo>
                  <a:lnTo>
                    <a:pt x="443941" y="380885"/>
                  </a:lnTo>
                  <a:close/>
                </a:path>
                <a:path w="1415414" h="476885">
                  <a:moveTo>
                    <a:pt x="464134" y="374230"/>
                  </a:moveTo>
                  <a:lnTo>
                    <a:pt x="462241" y="369328"/>
                  </a:lnTo>
                  <a:lnTo>
                    <a:pt x="458698" y="370522"/>
                  </a:lnTo>
                  <a:lnTo>
                    <a:pt x="455155" y="371690"/>
                  </a:lnTo>
                  <a:lnTo>
                    <a:pt x="456577" y="376770"/>
                  </a:lnTo>
                  <a:lnTo>
                    <a:pt x="460362" y="375513"/>
                  </a:lnTo>
                  <a:lnTo>
                    <a:pt x="464134" y="374230"/>
                  </a:lnTo>
                  <a:close/>
                </a:path>
                <a:path w="1415414" h="476885">
                  <a:moveTo>
                    <a:pt x="484289" y="367398"/>
                  </a:moveTo>
                  <a:lnTo>
                    <a:pt x="482358" y="362508"/>
                  </a:lnTo>
                  <a:lnTo>
                    <a:pt x="478815" y="363702"/>
                  </a:lnTo>
                  <a:lnTo>
                    <a:pt x="475272" y="364896"/>
                  </a:lnTo>
                  <a:lnTo>
                    <a:pt x="476732" y="369963"/>
                  </a:lnTo>
                  <a:lnTo>
                    <a:pt x="484289" y="367398"/>
                  </a:lnTo>
                  <a:close/>
                </a:path>
                <a:path w="1415414" h="476885">
                  <a:moveTo>
                    <a:pt x="504393" y="360451"/>
                  </a:moveTo>
                  <a:lnTo>
                    <a:pt x="502437" y="355561"/>
                  </a:lnTo>
                  <a:lnTo>
                    <a:pt x="498906" y="356793"/>
                  </a:lnTo>
                  <a:lnTo>
                    <a:pt x="495376" y="358025"/>
                  </a:lnTo>
                  <a:lnTo>
                    <a:pt x="496874" y="363080"/>
                  </a:lnTo>
                  <a:lnTo>
                    <a:pt x="504393" y="360451"/>
                  </a:lnTo>
                  <a:close/>
                </a:path>
                <a:path w="1415414" h="476885">
                  <a:moveTo>
                    <a:pt x="524471" y="353402"/>
                  </a:moveTo>
                  <a:lnTo>
                    <a:pt x="522478" y="348526"/>
                  </a:lnTo>
                  <a:lnTo>
                    <a:pt x="518960" y="349770"/>
                  </a:lnTo>
                  <a:lnTo>
                    <a:pt x="515429" y="351002"/>
                  </a:lnTo>
                  <a:lnTo>
                    <a:pt x="516953" y="356044"/>
                  </a:lnTo>
                  <a:lnTo>
                    <a:pt x="520725" y="354736"/>
                  </a:lnTo>
                  <a:lnTo>
                    <a:pt x="524471" y="353402"/>
                  </a:lnTo>
                  <a:close/>
                </a:path>
                <a:path w="1415414" h="476885">
                  <a:moveTo>
                    <a:pt x="544487" y="346176"/>
                  </a:moveTo>
                  <a:lnTo>
                    <a:pt x="542467" y="341312"/>
                  </a:lnTo>
                  <a:lnTo>
                    <a:pt x="538949" y="342582"/>
                  </a:lnTo>
                  <a:lnTo>
                    <a:pt x="535432" y="343852"/>
                  </a:lnTo>
                  <a:lnTo>
                    <a:pt x="536981" y="348881"/>
                  </a:lnTo>
                  <a:lnTo>
                    <a:pt x="544487" y="346176"/>
                  </a:lnTo>
                  <a:close/>
                </a:path>
                <a:path w="1415414" h="476885">
                  <a:moveTo>
                    <a:pt x="564464" y="338886"/>
                  </a:moveTo>
                  <a:lnTo>
                    <a:pt x="562419" y="334035"/>
                  </a:lnTo>
                  <a:lnTo>
                    <a:pt x="558914" y="335330"/>
                  </a:lnTo>
                  <a:lnTo>
                    <a:pt x="555409" y="336626"/>
                  </a:lnTo>
                  <a:lnTo>
                    <a:pt x="556983" y="341655"/>
                  </a:lnTo>
                  <a:lnTo>
                    <a:pt x="564464" y="338886"/>
                  </a:lnTo>
                  <a:close/>
                </a:path>
                <a:path w="1415414" h="476885">
                  <a:moveTo>
                    <a:pt x="584415" y="331508"/>
                  </a:moveTo>
                  <a:lnTo>
                    <a:pt x="582345" y="326669"/>
                  </a:lnTo>
                  <a:lnTo>
                    <a:pt x="578840" y="327964"/>
                  </a:lnTo>
                  <a:lnTo>
                    <a:pt x="575335" y="329260"/>
                  </a:lnTo>
                  <a:lnTo>
                    <a:pt x="576935" y="334276"/>
                  </a:lnTo>
                  <a:lnTo>
                    <a:pt x="584415" y="331508"/>
                  </a:lnTo>
                  <a:close/>
                </a:path>
                <a:path w="1415414" h="476885">
                  <a:moveTo>
                    <a:pt x="604316" y="324002"/>
                  </a:moveTo>
                  <a:lnTo>
                    <a:pt x="602221" y="319163"/>
                  </a:lnTo>
                  <a:lnTo>
                    <a:pt x="598728" y="320484"/>
                  </a:lnTo>
                  <a:lnTo>
                    <a:pt x="595236" y="321805"/>
                  </a:lnTo>
                  <a:lnTo>
                    <a:pt x="596861" y="326821"/>
                  </a:lnTo>
                  <a:lnTo>
                    <a:pt x="604316" y="324002"/>
                  </a:lnTo>
                  <a:close/>
                </a:path>
                <a:path w="1415414" h="476885">
                  <a:moveTo>
                    <a:pt x="624192" y="316420"/>
                  </a:moveTo>
                  <a:lnTo>
                    <a:pt x="622084" y="311594"/>
                  </a:lnTo>
                  <a:lnTo>
                    <a:pt x="618591" y="312940"/>
                  </a:lnTo>
                  <a:lnTo>
                    <a:pt x="615111" y="314286"/>
                  </a:lnTo>
                  <a:lnTo>
                    <a:pt x="616762" y="319290"/>
                  </a:lnTo>
                  <a:lnTo>
                    <a:pt x="624192" y="316420"/>
                  </a:lnTo>
                  <a:close/>
                </a:path>
                <a:path w="1415414" h="476885">
                  <a:moveTo>
                    <a:pt x="644042" y="308749"/>
                  </a:moveTo>
                  <a:lnTo>
                    <a:pt x="641896" y="303936"/>
                  </a:lnTo>
                  <a:lnTo>
                    <a:pt x="638416" y="305282"/>
                  </a:lnTo>
                  <a:lnTo>
                    <a:pt x="634936" y="306628"/>
                  </a:lnTo>
                  <a:lnTo>
                    <a:pt x="636600" y="311619"/>
                  </a:lnTo>
                  <a:lnTo>
                    <a:pt x="644042" y="308749"/>
                  </a:lnTo>
                  <a:close/>
                </a:path>
                <a:path w="1415414" h="476885">
                  <a:moveTo>
                    <a:pt x="663829" y="301002"/>
                  </a:moveTo>
                  <a:lnTo>
                    <a:pt x="661682" y="296189"/>
                  </a:lnTo>
                  <a:lnTo>
                    <a:pt x="658202" y="297561"/>
                  </a:lnTo>
                  <a:lnTo>
                    <a:pt x="654723" y="298932"/>
                  </a:lnTo>
                  <a:lnTo>
                    <a:pt x="656412" y="303923"/>
                  </a:lnTo>
                  <a:lnTo>
                    <a:pt x="663829" y="301002"/>
                  </a:lnTo>
                  <a:close/>
                </a:path>
                <a:path w="1415414" h="476885">
                  <a:moveTo>
                    <a:pt x="683615" y="293204"/>
                  </a:moveTo>
                  <a:lnTo>
                    <a:pt x="681443" y="288404"/>
                  </a:lnTo>
                  <a:lnTo>
                    <a:pt x="677976" y="289788"/>
                  </a:lnTo>
                  <a:lnTo>
                    <a:pt x="674497" y="291160"/>
                  </a:lnTo>
                  <a:lnTo>
                    <a:pt x="676211" y="296151"/>
                  </a:lnTo>
                  <a:lnTo>
                    <a:pt x="683615" y="293204"/>
                  </a:lnTo>
                  <a:close/>
                </a:path>
                <a:path w="1415414" h="476885">
                  <a:moveTo>
                    <a:pt x="703376" y="285330"/>
                  </a:moveTo>
                  <a:lnTo>
                    <a:pt x="701192" y="280530"/>
                  </a:lnTo>
                  <a:lnTo>
                    <a:pt x="697725" y="281914"/>
                  </a:lnTo>
                  <a:lnTo>
                    <a:pt x="694258" y="283298"/>
                  </a:lnTo>
                  <a:lnTo>
                    <a:pt x="695972" y="288277"/>
                  </a:lnTo>
                  <a:lnTo>
                    <a:pt x="703376" y="285330"/>
                  </a:lnTo>
                  <a:close/>
                </a:path>
                <a:path w="1415414" h="476885">
                  <a:moveTo>
                    <a:pt x="723112" y="277393"/>
                  </a:moveTo>
                  <a:lnTo>
                    <a:pt x="720915" y="272605"/>
                  </a:lnTo>
                  <a:lnTo>
                    <a:pt x="717448" y="274002"/>
                  </a:lnTo>
                  <a:lnTo>
                    <a:pt x="713981" y="275399"/>
                  </a:lnTo>
                  <a:lnTo>
                    <a:pt x="715721" y="280377"/>
                  </a:lnTo>
                  <a:lnTo>
                    <a:pt x="723112" y="277393"/>
                  </a:lnTo>
                  <a:close/>
                </a:path>
                <a:path w="1415414" h="476885">
                  <a:moveTo>
                    <a:pt x="742823" y="269417"/>
                  </a:moveTo>
                  <a:lnTo>
                    <a:pt x="740613" y="264642"/>
                  </a:lnTo>
                  <a:lnTo>
                    <a:pt x="737146" y="266039"/>
                  </a:lnTo>
                  <a:lnTo>
                    <a:pt x="733679" y="267436"/>
                  </a:lnTo>
                  <a:lnTo>
                    <a:pt x="735431" y="272402"/>
                  </a:lnTo>
                  <a:lnTo>
                    <a:pt x="742823" y="269417"/>
                  </a:lnTo>
                  <a:close/>
                </a:path>
                <a:path w="1415414" h="476885">
                  <a:moveTo>
                    <a:pt x="762508" y="261378"/>
                  </a:moveTo>
                  <a:lnTo>
                    <a:pt x="760298" y="256603"/>
                  </a:lnTo>
                  <a:lnTo>
                    <a:pt x="756831" y="258013"/>
                  </a:lnTo>
                  <a:lnTo>
                    <a:pt x="753376" y="259422"/>
                  </a:lnTo>
                  <a:lnTo>
                    <a:pt x="755129" y="264388"/>
                  </a:lnTo>
                  <a:lnTo>
                    <a:pt x="762508" y="261378"/>
                  </a:lnTo>
                  <a:close/>
                </a:path>
                <a:path w="1415414" h="476885">
                  <a:moveTo>
                    <a:pt x="782180" y="253314"/>
                  </a:moveTo>
                  <a:lnTo>
                    <a:pt x="779945" y="248539"/>
                  </a:lnTo>
                  <a:lnTo>
                    <a:pt x="776490" y="249961"/>
                  </a:lnTo>
                  <a:lnTo>
                    <a:pt x="773036" y="251383"/>
                  </a:lnTo>
                  <a:lnTo>
                    <a:pt x="774801" y="256349"/>
                  </a:lnTo>
                  <a:lnTo>
                    <a:pt x="782180" y="253314"/>
                  </a:lnTo>
                  <a:close/>
                </a:path>
                <a:path w="1415414" h="476885">
                  <a:moveTo>
                    <a:pt x="801839" y="245211"/>
                  </a:moveTo>
                  <a:lnTo>
                    <a:pt x="799604" y="240436"/>
                  </a:lnTo>
                  <a:lnTo>
                    <a:pt x="796150" y="241858"/>
                  </a:lnTo>
                  <a:lnTo>
                    <a:pt x="792695" y="243281"/>
                  </a:lnTo>
                  <a:lnTo>
                    <a:pt x="794473" y="248246"/>
                  </a:lnTo>
                  <a:lnTo>
                    <a:pt x="801839" y="245211"/>
                  </a:lnTo>
                  <a:close/>
                </a:path>
                <a:path w="1415414" h="476885">
                  <a:moveTo>
                    <a:pt x="821474" y="237070"/>
                  </a:moveTo>
                  <a:lnTo>
                    <a:pt x="819238" y="232295"/>
                  </a:lnTo>
                  <a:lnTo>
                    <a:pt x="815784" y="233730"/>
                  </a:lnTo>
                  <a:lnTo>
                    <a:pt x="812330" y="235165"/>
                  </a:lnTo>
                  <a:lnTo>
                    <a:pt x="814120" y="240118"/>
                  </a:lnTo>
                  <a:lnTo>
                    <a:pt x="821474" y="237070"/>
                  </a:lnTo>
                  <a:close/>
                </a:path>
                <a:path w="1415414" h="476885">
                  <a:moveTo>
                    <a:pt x="841121" y="228917"/>
                  </a:moveTo>
                  <a:lnTo>
                    <a:pt x="838873" y="224155"/>
                  </a:lnTo>
                  <a:lnTo>
                    <a:pt x="835418" y="225590"/>
                  </a:lnTo>
                  <a:lnTo>
                    <a:pt x="831964" y="227025"/>
                  </a:lnTo>
                  <a:lnTo>
                    <a:pt x="833755" y="231978"/>
                  </a:lnTo>
                  <a:lnTo>
                    <a:pt x="841121" y="228917"/>
                  </a:lnTo>
                  <a:close/>
                </a:path>
                <a:path w="1415414" h="476885">
                  <a:moveTo>
                    <a:pt x="860742" y="220751"/>
                  </a:moveTo>
                  <a:lnTo>
                    <a:pt x="858494" y="215988"/>
                  </a:lnTo>
                  <a:lnTo>
                    <a:pt x="855040" y="217424"/>
                  </a:lnTo>
                  <a:lnTo>
                    <a:pt x="851585" y="218859"/>
                  </a:lnTo>
                  <a:lnTo>
                    <a:pt x="853389" y="223812"/>
                  </a:lnTo>
                  <a:lnTo>
                    <a:pt x="860742" y="220751"/>
                  </a:lnTo>
                  <a:close/>
                </a:path>
                <a:path w="1415414" h="476885">
                  <a:moveTo>
                    <a:pt x="880364" y="212572"/>
                  </a:moveTo>
                  <a:lnTo>
                    <a:pt x="878116" y="207810"/>
                  </a:lnTo>
                  <a:lnTo>
                    <a:pt x="874661" y="209245"/>
                  </a:lnTo>
                  <a:lnTo>
                    <a:pt x="871207" y="210680"/>
                  </a:lnTo>
                  <a:lnTo>
                    <a:pt x="873010" y="215633"/>
                  </a:lnTo>
                  <a:lnTo>
                    <a:pt x="880364" y="212572"/>
                  </a:lnTo>
                  <a:close/>
                </a:path>
                <a:path w="1415414" h="476885">
                  <a:moveTo>
                    <a:pt x="899985" y="204381"/>
                  </a:moveTo>
                  <a:lnTo>
                    <a:pt x="897737" y="199618"/>
                  </a:lnTo>
                  <a:lnTo>
                    <a:pt x="894283" y="201053"/>
                  </a:lnTo>
                  <a:lnTo>
                    <a:pt x="890828" y="202488"/>
                  </a:lnTo>
                  <a:lnTo>
                    <a:pt x="892632" y="207441"/>
                  </a:lnTo>
                  <a:lnTo>
                    <a:pt x="899985" y="204381"/>
                  </a:lnTo>
                  <a:close/>
                </a:path>
                <a:path w="1415414" h="476885">
                  <a:moveTo>
                    <a:pt x="919594" y="196189"/>
                  </a:moveTo>
                  <a:lnTo>
                    <a:pt x="917346" y="191427"/>
                  </a:lnTo>
                  <a:lnTo>
                    <a:pt x="913892" y="192862"/>
                  </a:lnTo>
                  <a:lnTo>
                    <a:pt x="910437" y="194297"/>
                  </a:lnTo>
                  <a:lnTo>
                    <a:pt x="912241" y="199250"/>
                  </a:lnTo>
                  <a:lnTo>
                    <a:pt x="919594" y="196189"/>
                  </a:lnTo>
                  <a:close/>
                </a:path>
                <a:path w="1415414" h="476885">
                  <a:moveTo>
                    <a:pt x="939215" y="187998"/>
                  </a:moveTo>
                  <a:lnTo>
                    <a:pt x="936967" y="183235"/>
                  </a:lnTo>
                  <a:lnTo>
                    <a:pt x="933513" y="184670"/>
                  </a:lnTo>
                  <a:lnTo>
                    <a:pt x="930059" y="186105"/>
                  </a:lnTo>
                  <a:lnTo>
                    <a:pt x="931862" y="191058"/>
                  </a:lnTo>
                  <a:lnTo>
                    <a:pt x="939215" y="187998"/>
                  </a:lnTo>
                  <a:close/>
                </a:path>
                <a:path w="1415414" h="476885">
                  <a:moveTo>
                    <a:pt x="958837" y="179819"/>
                  </a:moveTo>
                  <a:lnTo>
                    <a:pt x="956589" y="175056"/>
                  </a:lnTo>
                  <a:lnTo>
                    <a:pt x="953135" y="176491"/>
                  </a:lnTo>
                  <a:lnTo>
                    <a:pt x="949680" y="177927"/>
                  </a:lnTo>
                  <a:lnTo>
                    <a:pt x="951484" y="182880"/>
                  </a:lnTo>
                  <a:lnTo>
                    <a:pt x="958837" y="179819"/>
                  </a:lnTo>
                  <a:close/>
                </a:path>
                <a:path w="1415414" h="476885">
                  <a:moveTo>
                    <a:pt x="978471" y="171640"/>
                  </a:moveTo>
                  <a:lnTo>
                    <a:pt x="976223" y="166878"/>
                  </a:lnTo>
                  <a:lnTo>
                    <a:pt x="972769" y="168313"/>
                  </a:lnTo>
                  <a:lnTo>
                    <a:pt x="969314" y="169748"/>
                  </a:lnTo>
                  <a:lnTo>
                    <a:pt x="971118" y="174701"/>
                  </a:lnTo>
                  <a:lnTo>
                    <a:pt x="978471" y="171640"/>
                  </a:lnTo>
                  <a:close/>
                </a:path>
                <a:path w="1415414" h="476885">
                  <a:moveTo>
                    <a:pt x="998093" y="163487"/>
                  </a:moveTo>
                  <a:lnTo>
                    <a:pt x="995857" y="158724"/>
                  </a:lnTo>
                  <a:lnTo>
                    <a:pt x="992403" y="160159"/>
                  </a:lnTo>
                  <a:lnTo>
                    <a:pt x="988949" y="161594"/>
                  </a:lnTo>
                  <a:lnTo>
                    <a:pt x="990739" y="166547"/>
                  </a:lnTo>
                  <a:lnTo>
                    <a:pt x="998093" y="163487"/>
                  </a:lnTo>
                  <a:close/>
                </a:path>
                <a:path w="1415414" h="476885">
                  <a:moveTo>
                    <a:pt x="1017739" y="155371"/>
                  </a:moveTo>
                  <a:lnTo>
                    <a:pt x="1015504" y="150609"/>
                  </a:lnTo>
                  <a:lnTo>
                    <a:pt x="1012050" y="152031"/>
                  </a:lnTo>
                  <a:lnTo>
                    <a:pt x="1008595" y="153466"/>
                  </a:lnTo>
                  <a:lnTo>
                    <a:pt x="1010373" y="158419"/>
                  </a:lnTo>
                  <a:lnTo>
                    <a:pt x="1017739" y="155371"/>
                  </a:lnTo>
                  <a:close/>
                </a:path>
                <a:path w="1415414" h="476885">
                  <a:moveTo>
                    <a:pt x="1037386" y="147269"/>
                  </a:moveTo>
                  <a:lnTo>
                    <a:pt x="1035151" y="142494"/>
                  </a:lnTo>
                  <a:lnTo>
                    <a:pt x="1031697" y="143916"/>
                  </a:lnTo>
                  <a:lnTo>
                    <a:pt x="1028242" y="145338"/>
                  </a:lnTo>
                  <a:lnTo>
                    <a:pt x="1030020" y="150291"/>
                  </a:lnTo>
                  <a:lnTo>
                    <a:pt x="1037386" y="147269"/>
                  </a:lnTo>
                  <a:close/>
                </a:path>
                <a:path w="1415414" h="476885">
                  <a:moveTo>
                    <a:pt x="1057046" y="139204"/>
                  </a:moveTo>
                  <a:lnTo>
                    <a:pt x="1054823" y="134429"/>
                  </a:lnTo>
                  <a:lnTo>
                    <a:pt x="1051369" y="135851"/>
                  </a:lnTo>
                  <a:lnTo>
                    <a:pt x="1047902" y="137274"/>
                  </a:lnTo>
                  <a:lnTo>
                    <a:pt x="1049680" y="142240"/>
                  </a:lnTo>
                  <a:lnTo>
                    <a:pt x="1057046" y="139204"/>
                  </a:lnTo>
                  <a:close/>
                </a:path>
                <a:path w="1415414" h="476885">
                  <a:moveTo>
                    <a:pt x="1076744" y="131191"/>
                  </a:moveTo>
                  <a:lnTo>
                    <a:pt x="1074534" y="126403"/>
                  </a:lnTo>
                  <a:lnTo>
                    <a:pt x="1071067" y="127812"/>
                  </a:lnTo>
                  <a:lnTo>
                    <a:pt x="1067600" y="129222"/>
                  </a:lnTo>
                  <a:lnTo>
                    <a:pt x="1069365" y="134188"/>
                  </a:lnTo>
                  <a:lnTo>
                    <a:pt x="1076744" y="131191"/>
                  </a:lnTo>
                  <a:close/>
                </a:path>
                <a:path w="1415414" h="476885">
                  <a:moveTo>
                    <a:pt x="1096429" y="123202"/>
                  </a:moveTo>
                  <a:lnTo>
                    <a:pt x="1094232" y="118414"/>
                  </a:lnTo>
                  <a:lnTo>
                    <a:pt x="1090764" y="119811"/>
                  </a:lnTo>
                  <a:lnTo>
                    <a:pt x="1087297" y="121221"/>
                  </a:lnTo>
                  <a:lnTo>
                    <a:pt x="1089050" y="126187"/>
                  </a:lnTo>
                  <a:lnTo>
                    <a:pt x="1096429" y="123202"/>
                  </a:lnTo>
                  <a:close/>
                </a:path>
                <a:path w="1415414" h="476885">
                  <a:moveTo>
                    <a:pt x="1116139" y="115265"/>
                  </a:moveTo>
                  <a:lnTo>
                    <a:pt x="1113955" y="110477"/>
                  </a:lnTo>
                  <a:lnTo>
                    <a:pt x="1110488" y="111874"/>
                  </a:lnTo>
                  <a:lnTo>
                    <a:pt x="1107020" y="113271"/>
                  </a:lnTo>
                  <a:lnTo>
                    <a:pt x="1108760" y="118237"/>
                  </a:lnTo>
                  <a:lnTo>
                    <a:pt x="1116139" y="115265"/>
                  </a:lnTo>
                  <a:close/>
                </a:path>
                <a:path w="1415414" h="476885">
                  <a:moveTo>
                    <a:pt x="1135875" y="107378"/>
                  </a:moveTo>
                  <a:lnTo>
                    <a:pt x="1133703" y="102577"/>
                  </a:lnTo>
                  <a:lnTo>
                    <a:pt x="1130223" y="103962"/>
                  </a:lnTo>
                  <a:lnTo>
                    <a:pt x="1126744" y="105346"/>
                  </a:lnTo>
                  <a:lnTo>
                    <a:pt x="1128471" y="110324"/>
                  </a:lnTo>
                  <a:lnTo>
                    <a:pt x="1135875" y="107378"/>
                  </a:lnTo>
                  <a:close/>
                </a:path>
                <a:path w="1415414" h="476885">
                  <a:moveTo>
                    <a:pt x="1155636" y="99542"/>
                  </a:moveTo>
                  <a:lnTo>
                    <a:pt x="1153477" y="94729"/>
                  </a:lnTo>
                  <a:lnTo>
                    <a:pt x="1149997" y="96113"/>
                  </a:lnTo>
                  <a:lnTo>
                    <a:pt x="1146517" y="97497"/>
                  </a:lnTo>
                  <a:lnTo>
                    <a:pt x="1148232" y="102476"/>
                  </a:lnTo>
                  <a:lnTo>
                    <a:pt x="1155636" y="99542"/>
                  </a:lnTo>
                  <a:close/>
                </a:path>
                <a:path w="1415414" h="476885">
                  <a:moveTo>
                    <a:pt x="1175423" y="91795"/>
                  </a:moveTo>
                  <a:lnTo>
                    <a:pt x="1173276" y="86982"/>
                  </a:lnTo>
                  <a:lnTo>
                    <a:pt x="1169797" y="88341"/>
                  </a:lnTo>
                  <a:lnTo>
                    <a:pt x="1166317" y="89700"/>
                  </a:lnTo>
                  <a:lnTo>
                    <a:pt x="1168006" y="94691"/>
                  </a:lnTo>
                  <a:lnTo>
                    <a:pt x="1175423" y="91795"/>
                  </a:lnTo>
                  <a:close/>
                </a:path>
                <a:path w="1415414" h="476885">
                  <a:moveTo>
                    <a:pt x="1195209" y="84061"/>
                  </a:moveTo>
                  <a:lnTo>
                    <a:pt x="1193088" y="79235"/>
                  </a:lnTo>
                  <a:lnTo>
                    <a:pt x="1189596" y="80594"/>
                  </a:lnTo>
                  <a:lnTo>
                    <a:pt x="1186116" y="81953"/>
                  </a:lnTo>
                  <a:lnTo>
                    <a:pt x="1187792" y="86944"/>
                  </a:lnTo>
                  <a:lnTo>
                    <a:pt x="1195209" y="84061"/>
                  </a:lnTo>
                  <a:close/>
                </a:path>
                <a:path w="1415414" h="476885">
                  <a:moveTo>
                    <a:pt x="1215047" y="76466"/>
                  </a:moveTo>
                  <a:lnTo>
                    <a:pt x="1212938" y="71628"/>
                  </a:lnTo>
                  <a:lnTo>
                    <a:pt x="1209446" y="72974"/>
                  </a:lnTo>
                  <a:lnTo>
                    <a:pt x="1205953" y="74320"/>
                  </a:lnTo>
                  <a:lnTo>
                    <a:pt x="1207617" y="79311"/>
                  </a:lnTo>
                  <a:lnTo>
                    <a:pt x="1215047" y="76466"/>
                  </a:lnTo>
                  <a:close/>
                </a:path>
                <a:path w="1415414" h="476885">
                  <a:moveTo>
                    <a:pt x="1234909" y="68897"/>
                  </a:moveTo>
                  <a:lnTo>
                    <a:pt x="1232827" y="64058"/>
                  </a:lnTo>
                  <a:lnTo>
                    <a:pt x="1229321" y="65379"/>
                  </a:lnTo>
                  <a:lnTo>
                    <a:pt x="1225816" y="66700"/>
                  </a:lnTo>
                  <a:lnTo>
                    <a:pt x="1227467" y="71704"/>
                  </a:lnTo>
                  <a:lnTo>
                    <a:pt x="1234909" y="68897"/>
                  </a:lnTo>
                  <a:close/>
                </a:path>
                <a:path w="1415414" h="476885">
                  <a:moveTo>
                    <a:pt x="1254798" y="61404"/>
                  </a:moveTo>
                  <a:lnTo>
                    <a:pt x="1252728" y="56553"/>
                  </a:lnTo>
                  <a:lnTo>
                    <a:pt x="1249222" y="57873"/>
                  </a:lnTo>
                  <a:lnTo>
                    <a:pt x="1245717" y="59194"/>
                  </a:lnTo>
                  <a:lnTo>
                    <a:pt x="1247343" y="64211"/>
                  </a:lnTo>
                  <a:lnTo>
                    <a:pt x="1254798" y="61404"/>
                  </a:lnTo>
                  <a:close/>
                </a:path>
                <a:path w="1415414" h="476885">
                  <a:moveTo>
                    <a:pt x="1274724" y="54013"/>
                  </a:moveTo>
                  <a:lnTo>
                    <a:pt x="1272667" y="49161"/>
                  </a:lnTo>
                  <a:lnTo>
                    <a:pt x="1269161" y="50457"/>
                  </a:lnTo>
                  <a:lnTo>
                    <a:pt x="1265656" y="51752"/>
                  </a:lnTo>
                  <a:lnTo>
                    <a:pt x="1267256" y="56769"/>
                  </a:lnTo>
                  <a:lnTo>
                    <a:pt x="1274724" y="54013"/>
                  </a:lnTo>
                  <a:close/>
                </a:path>
                <a:path w="1415414" h="476885">
                  <a:moveTo>
                    <a:pt x="1294650" y="46685"/>
                  </a:moveTo>
                  <a:lnTo>
                    <a:pt x="1292618" y="41821"/>
                  </a:lnTo>
                  <a:lnTo>
                    <a:pt x="1289113" y="43116"/>
                  </a:lnTo>
                  <a:lnTo>
                    <a:pt x="1285608" y="44411"/>
                  </a:lnTo>
                  <a:lnTo>
                    <a:pt x="1287183" y="49441"/>
                  </a:lnTo>
                  <a:lnTo>
                    <a:pt x="1294650" y="46685"/>
                  </a:lnTo>
                  <a:close/>
                </a:path>
                <a:path w="1415414" h="476885">
                  <a:moveTo>
                    <a:pt x="1314640" y="39497"/>
                  </a:moveTo>
                  <a:lnTo>
                    <a:pt x="1312633" y="34620"/>
                  </a:lnTo>
                  <a:lnTo>
                    <a:pt x="1309116" y="35890"/>
                  </a:lnTo>
                  <a:lnTo>
                    <a:pt x="1305598" y="37160"/>
                  </a:lnTo>
                  <a:lnTo>
                    <a:pt x="1307147" y="42189"/>
                  </a:lnTo>
                  <a:lnTo>
                    <a:pt x="1314640" y="39497"/>
                  </a:lnTo>
                  <a:close/>
                </a:path>
                <a:path w="1415414" h="476885">
                  <a:moveTo>
                    <a:pt x="1334655" y="32359"/>
                  </a:moveTo>
                  <a:lnTo>
                    <a:pt x="1332674" y="27482"/>
                  </a:lnTo>
                  <a:lnTo>
                    <a:pt x="1329143" y="28714"/>
                  </a:lnTo>
                  <a:lnTo>
                    <a:pt x="1325613" y="29946"/>
                  </a:lnTo>
                  <a:lnTo>
                    <a:pt x="1327150" y="34988"/>
                  </a:lnTo>
                  <a:lnTo>
                    <a:pt x="1334655" y="32359"/>
                  </a:lnTo>
                  <a:close/>
                </a:path>
                <a:path w="1415414" h="476885">
                  <a:moveTo>
                    <a:pt x="1354709" y="25336"/>
                  </a:moveTo>
                  <a:lnTo>
                    <a:pt x="1352753" y="20447"/>
                  </a:lnTo>
                  <a:lnTo>
                    <a:pt x="1349222" y="21678"/>
                  </a:lnTo>
                  <a:lnTo>
                    <a:pt x="1345692" y="22910"/>
                  </a:lnTo>
                  <a:lnTo>
                    <a:pt x="1347203" y="27965"/>
                  </a:lnTo>
                  <a:lnTo>
                    <a:pt x="1354709" y="25336"/>
                  </a:lnTo>
                  <a:close/>
                </a:path>
                <a:path w="1415414" h="476885">
                  <a:moveTo>
                    <a:pt x="1374800" y="18427"/>
                  </a:moveTo>
                  <a:lnTo>
                    <a:pt x="1372870" y="13525"/>
                  </a:lnTo>
                  <a:lnTo>
                    <a:pt x="1369326" y="14732"/>
                  </a:lnTo>
                  <a:lnTo>
                    <a:pt x="1365783" y="15938"/>
                  </a:lnTo>
                  <a:lnTo>
                    <a:pt x="1367269" y="20993"/>
                  </a:lnTo>
                  <a:lnTo>
                    <a:pt x="1374800" y="18427"/>
                  </a:lnTo>
                  <a:close/>
                </a:path>
                <a:path w="1415414" h="476885">
                  <a:moveTo>
                    <a:pt x="1394917" y="11582"/>
                  </a:moveTo>
                  <a:lnTo>
                    <a:pt x="1393012" y="6667"/>
                  </a:lnTo>
                  <a:lnTo>
                    <a:pt x="1389468" y="7874"/>
                  </a:lnTo>
                  <a:lnTo>
                    <a:pt x="1385925" y="9080"/>
                  </a:lnTo>
                  <a:lnTo>
                    <a:pt x="1387386" y="14147"/>
                  </a:lnTo>
                  <a:lnTo>
                    <a:pt x="1394917" y="11582"/>
                  </a:lnTo>
                  <a:close/>
                </a:path>
                <a:path w="1415414" h="476885">
                  <a:moveTo>
                    <a:pt x="1415084" y="4914"/>
                  </a:moveTo>
                  <a:lnTo>
                    <a:pt x="1413205" y="0"/>
                  </a:lnTo>
                  <a:lnTo>
                    <a:pt x="1409649" y="1168"/>
                  </a:lnTo>
                  <a:lnTo>
                    <a:pt x="1406093" y="2336"/>
                  </a:lnTo>
                  <a:lnTo>
                    <a:pt x="1407515" y="7416"/>
                  </a:lnTo>
                  <a:lnTo>
                    <a:pt x="1415084" y="49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 descr=""/>
            <p:cNvSpPr/>
            <p:nvPr/>
          </p:nvSpPr>
          <p:spPr>
            <a:xfrm>
              <a:off x="3851084" y="5533377"/>
              <a:ext cx="652145" cy="141605"/>
            </a:xfrm>
            <a:custGeom>
              <a:avLst/>
              <a:gdLst/>
              <a:ahLst/>
              <a:cxnLst/>
              <a:rect l="l" t="t" r="r" b="b"/>
              <a:pathLst>
                <a:path w="652145" h="141604">
                  <a:moveTo>
                    <a:pt x="8991" y="138887"/>
                  </a:moveTo>
                  <a:lnTo>
                    <a:pt x="7112" y="133972"/>
                  </a:lnTo>
                  <a:lnTo>
                    <a:pt x="3556" y="135140"/>
                  </a:lnTo>
                  <a:lnTo>
                    <a:pt x="0" y="136309"/>
                  </a:lnTo>
                  <a:lnTo>
                    <a:pt x="1422" y="141389"/>
                  </a:lnTo>
                  <a:lnTo>
                    <a:pt x="8991" y="138887"/>
                  </a:lnTo>
                  <a:close/>
                </a:path>
                <a:path w="652145" h="141604">
                  <a:moveTo>
                    <a:pt x="29171" y="132283"/>
                  </a:moveTo>
                  <a:lnTo>
                    <a:pt x="27330" y="127355"/>
                  </a:lnTo>
                  <a:lnTo>
                    <a:pt x="23761" y="128485"/>
                  </a:lnTo>
                  <a:lnTo>
                    <a:pt x="20205" y="129654"/>
                  </a:lnTo>
                  <a:lnTo>
                    <a:pt x="21602" y="134734"/>
                  </a:lnTo>
                  <a:lnTo>
                    <a:pt x="25387" y="133489"/>
                  </a:lnTo>
                  <a:lnTo>
                    <a:pt x="29171" y="132283"/>
                  </a:lnTo>
                  <a:close/>
                </a:path>
                <a:path w="652145" h="141604">
                  <a:moveTo>
                    <a:pt x="49415" y="125831"/>
                  </a:moveTo>
                  <a:lnTo>
                    <a:pt x="47599" y="120891"/>
                  </a:lnTo>
                  <a:lnTo>
                    <a:pt x="44030" y="122021"/>
                  </a:lnTo>
                  <a:lnTo>
                    <a:pt x="40462" y="123164"/>
                  </a:lnTo>
                  <a:lnTo>
                    <a:pt x="41833" y="128244"/>
                  </a:lnTo>
                  <a:lnTo>
                    <a:pt x="49415" y="125831"/>
                  </a:lnTo>
                  <a:close/>
                </a:path>
                <a:path w="652145" h="141604">
                  <a:moveTo>
                    <a:pt x="69684" y="119494"/>
                  </a:moveTo>
                  <a:lnTo>
                    <a:pt x="67906" y="114528"/>
                  </a:lnTo>
                  <a:lnTo>
                    <a:pt x="64325" y="115633"/>
                  </a:lnTo>
                  <a:lnTo>
                    <a:pt x="60744" y="116725"/>
                  </a:lnTo>
                  <a:lnTo>
                    <a:pt x="62077" y="121831"/>
                  </a:lnTo>
                  <a:lnTo>
                    <a:pt x="69684" y="119494"/>
                  </a:lnTo>
                  <a:close/>
                </a:path>
                <a:path w="652145" h="141604">
                  <a:moveTo>
                    <a:pt x="90004" y="113258"/>
                  </a:moveTo>
                  <a:lnTo>
                    <a:pt x="88252" y="108292"/>
                  </a:lnTo>
                  <a:lnTo>
                    <a:pt x="84670" y="109385"/>
                  </a:lnTo>
                  <a:lnTo>
                    <a:pt x="81089" y="110490"/>
                  </a:lnTo>
                  <a:lnTo>
                    <a:pt x="82397" y="115582"/>
                  </a:lnTo>
                  <a:lnTo>
                    <a:pt x="90004" y="113258"/>
                  </a:lnTo>
                  <a:close/>
                </a:path>
                <a:path w="652145" h="141604">
                  <a:moveTo>
                    <a:pt x="110350" y="107200"/>
                  </a:moveTo>
                  <a:lnTo>
                    <a:pt x="108635" y="102222"/>
                  </a:lnTo>
                  <a:lnTo>
                    <a:pt x="105041" y="103276"/>
                  </a:lnTo>
                  <a:lnTo>
                    <a:pt x="101447" y="104330"/>
                  </a:lnTo>
                  <a:lnTo>
                    <a:pt x="102717" y="109448"/>
                  </a:lnTo>
                  <a:lnTo>
                    <a:pt x="110350" y="107200"/>
                  </a:lnTo>
                  <a:close/>
                </a:path>
                <a:path w="652145" h="141604">
                  <a:moveTo>
                    <a:pt x="130733" y="101193"/>
                  </a:moveTo>
                  <a:lnTo>
                    <a:pt x="129044" y="96215"/>
                  </a:lnTo>
                  <a:lnTo>
                    <a:pt x="125450" y="97269"/>
                  </a:lnTo>
                  <a:lnTo>
                    <a:pt x="121856" y="98323"/>
                  </a:lnTo>
                  <a:lnTo>
                    <a:pt x="123101" y="103441"/>
                  </a:lnTo>
                  <a:lnTo>
                    <a:pt x="130733" y="101193"/>
                  </a:lnTo>
                  <a:close/>
                </a:path>
                <a:path w="652145" h="141604">
                  <a:moveTo>
                    <a:pt x="151180" y="95440"/>
                  </a:moveTo>
                  <a:lnTo>
                    <a:pt x="149529" y="90436"/>
                  </a:lnTo>
                  <a:lnTo>
                    <a:pt x="145923" y="91452"/>
                  </a:lnTo>
                  <a:lnTo>
                    <a:pt x="142316" y="92468"/>
                  </a:lnTo>
                  <a:lnTo>
                    <a:pt x="143522" y="97599"/>
                  </a:lnTo>
                  <a:lnTo>
                    <a:pt x="151180" y="95440"/>
                  </a:lnTo>
                  <a:close/>
                </a:path>
                <a:path w="652145" h="141604">
                  <a:moveTo>
                    <a:pt x="171640" y="89738"/>
                  </a:moveTo>
                  <a:lnTo>
                    <a:pt x="170027" y="84734"/>
                  </a:lnTo>
                  <a:lnTo>
                    <a:pt x="166408" y="85699"/>
                  </a:lnTo>
                  <a:lnTo>
                    <a:pt x="162801" y="86690"/>
                  </a:lnTo>
                  <a:lnTo>
                    <a:pt x="163969" y="91821"/>
                  </a:lnTo>
                  <a:lnTo>
                    <a:pt x="171640" y="89738"/>
                  </a:lnTo>
                  <a:close/>
                </a:path>
                <a:path w="652145" h="141604">
                  <a:moveTo>
                    <a:pt x="192151" y="84239"/>
                  </a:moveTo>
                  <a:lnTo>
                    <a:pt x="190576" y="79222"/>
                  </a:lnTo>
                  <a:lnTo>
                    <a:pt x="186956" y="80187"/>
                  </a:lnTo>
                  <a:lnTo>
                    <a:pt x="183337" y="81153"/>
                  </a:lnTo>
                  <a:lnTo>
                    <a:pt x="184467" y="86309"/>
                  </a:lnTo>
                  <a:lnTo>
                    <a:pt x="192151" y="84239"/>
                  </a:lnTo>
                  <a:close/>
                </a:path>
                <a:path w="652145" h="141604">
                  <a:moveTo>
                    <a:pt x="212712" y="78867"/>
                  </a:moveTo>
                  <a:lnTo>
                    <a:pt x="211162" y="73825"/>
                  </a:lnTo>
                  <a:lnTo>
                    <a:pt x="207530" y="74752"/>
                  </a:lnTo>
                  <a:lnTo>
                    <a:pt x="203898" y="75679"/>
                  </a:lnTo>
                  <a:lnTo>
                    <a:pt x="204990" y="80822"/>
                  </a:lnTo>
                  <a:lnTo>
                    <a:pt x="212712" y="78867"/>
                  </a:lnTo>
                  <a:close/>
                </a:path>
                <a:path w="652145" h="141604">
                  <a:moveTo>
                    <a:pt x="233286" y="73621"/>
                  </a:moveTo>
                  <a:lnTo>
                    <a:pt x="231775" y="68567"/>
                  </a:lnTo>
                  <a:lnTo>
                    <a:pt x="228142" y="69494"/>
                  </a:lnTo>
                  <a:lnTo>
                    <a:pt x="224510" y="70421"/>
                  </a:lnTo>
                  <a:lnTo>
                    <a:pt x="225564" y="75577"/>
                  </a:lnTo>
                  <a:lnTo>
                    <a:pt x="233286" y="73621"/>
                  </a:lnTo>
                  <a:close/>
                </a:path>
                <a:path w="652145" h="141604">
                  <a:moveTo>
                    <a:pt x="253911" y="68580"/>
                  </a:moveTo>
                  <a:lnTo>
                    <a:pt x="252450" y="63525"/>
                  </a:lnTo>
                  <a:lnTo>
                    <a:pt x="248805" y="64401"/>
                  </a:lnTo>
                  <a:lnTo>
                    <a:pt x="245160" y="65278"/>
                  </a:lnTo>
                  <a:lnTo>
                    <a:pt x="246176" y="70446"/>
                  </a:lnTo>
                  <a:lnTo>
                    <a:pt x="253911" y="68580"/>
                  </a:lnTo>
                  <a:close/>
                </a:path>
                <a:path w="652145" h="141604">
                  <a:moveTo>
                    <a:pt x="274561" y="63614"/>
                  </a:moveTo>
                  <a:lnTo>
                    <a:pt x="273138" y="58547"/>
                  </a:lnTo>
                  <a:lnTo>
                    <a:pt x="269494" y="59423"/>
                  </a:lnTo>
                  <a:lnTo>
                    <a:pt x="265849" y="60299"/>
                  </a:lnTo>
                  <a:lnTo>
                    <a:pt x="266827" y="65481"/>
                  </a:lnTo>
                  <a:lnTo>
                    <a:pt x="274561" y="63614"/>
                  </a:lnTo>
                  <a:close/>
                </a:path>
                <a:path w="652145" h="141604">
                  <a:moveTo>
                    <a:pt x="295275" y="58915"/>
                  </a:moveTo>
                  <a:lnTo>
                    <a:pt x="293890" y="53835"/>
                  </a:lnTo>
                  <a:lnTo>
                    <a:pt x="290233" y="54660"/>
                  </a:lnTo>
                  <a:lnTo>
                    <a:pt x="286575" y="55486"/>
                  </a:lnTo>
                  <a:lnTo>
                    <a:pt x="287515" y="60667"/>
                  </a:lnTo>
                  <a:lnTo>
                    <a:pt x="295275" y="58915"/>
                  </a:lnTo>
                  <a:close/>
                </a:path>
                <a:path w="652145" h="141604">
                  <a:moveTo>
                    <a:pt x="316001" y="54292"/>
                  </a:moveTo>
                  <a:lnTo>
                    <a:pt x="314642" y="49199"/>
                  </a:lnTo>
                  <a:lnTo>
                    <a:pt x="310984" y="49974"/>
                  </a:lnTo>
                  <a:lnTo>
                    <a:pt x="307327" y="50800"/>
                  </a:lnTo>
                  <a:lnTo>
                    <a:pt x="308229" y="55994"/>
                  </a:lnTo>
                  <a:lnTo>
                    <a:pt x="312102" y="55118"/>
                  </a:lnTo>
                  <a:lnTo>
                    <a:pt x="316001" y="54292"/>
                  </a:lnTo>
                  <a:close/>
                </a:path>
                <a:path w="652145" h="141604">
                  <a:moveTo>
                    <a:pt x="336791" y="49911"/>
                  </a:moveTo>
                  <a:lnTo>
                    <a:pt x="335470" y="44805"/>
                  </a:lnTo>
                  <a:lnTo>
                    <a:pt x="331812" y="45580"/>
                  </a:lnTo>
                  <a:lnTo>
                    <a:pt x="328142" y="46355"/>
                  </a:lnTo>
                  <a:lnTo>
                    <a:pt x="329006" y="51549"/>
                  </a:lnTo>
                  <a:lnTo>
                    <a:pt x="336791" y="49911"/>
                  </a:lnTo>
                  <a:close/>
                </a:path>
                <a:path w="652145" h="141604">
                  <a:moveTo>
                    <a:pt x="357581" y="45643"/>
                  </a:moveTo>
                  <a:lnTo>
                    <a:pt x="356311" y="40525"/>
                  </a:lnTo>
                  <a:lnTo>
                    <a:pt x="352640" y="41249"/>
                  </a:lnTo>
                  <a:lnTo>
                    <a:pt x="348970" y="41973"/>
                  </a:lnTo>
                  <a:lnTo>
                    <a:pt x="349783" y="47167"/>
                  </a:lnTo>
                  <a:lnTo>
                    <a:pt x="357581" y="45643"/>
                  </a:lnTo>
                  <a:close/>
                </a:path>
                <a:path w="652145" h="141604">
                  <a:moveTo>
                    <a:pt x="378434" y="41567"/>
                  </a:moveTo>
                  <a:lnTo>
                    <a:pt x="377202" y="36436"/>
                  </a:lnTo>
                  <a:lnTo>
                    <a:pt x="373532" y="37160"/>
                  </a:lnTo>
                  <a:lnTo>
                    <a:pt x="369862" y="37884"/>
                  </a:lnTo>
                  <a:lnTo>
                    <a:pt x="370624" y="43091"/>
                  </a:lnTo>
                  <a:lnTo>
                    <a:pt x="378434" y="41567"/>
                  </a:lnTo>
                  <a:close/>
                </a:path>
                <a:path w="652145" h="141604">
                  <a:moveTo>
                    <a:pt x="399300" y="37680"/>
                  </a:moveTo>
                  <a:lnTo>
                    <a:pt x="398119" y="32550"/>
                  </a:lnTo>
                  <a:lnTo>
                    <a:pt x="394436" y="33210"/>
                  </a:lnTo>
                  <a:lnTo>
                    <a:pt x="390753" y="33870"/>
                  </a:lnTo>
                  <a:lnTo>
                    <a:pt x="391477" y="39090"/>
                  </a:lnTo>
                  <a:lnTo>
                    <a:pt x="399300" y="37680"/>
                  </a:lnTo>
                  <a:close/>
                </a:path>
                <a:path w="652145" h="141604">
                  <a:moveTo>
                    <a:pt x="420204" y="33934"/>
                  </a:moveTo>
                  <a:lnTo>
                    <a:pt x="419061" y="28790"/>
                  </a:lnTo>
                  <a:lnTo>
                    <a:pt x="415378" y="29451"/>
                  </a:lnTo>
                  <a:lnTo>
                    <a:pt x="411695" y="30111"/>
                  </a:lnTo>
                  <a:lnTo>
                    <a:pt x="412369" y="35344"/>
                  </a:lnTo>
                  <a:lnTo>
                    <a:pt x="420204" y="33934"/>
                  </a:lnTo>
                  <a:close/>
                </a:path>
                <a:path w="652145" h="141604">
                  <a:moveTo>
                    <a:pt x="441147" y="30416"/>
                  </a:moveTo>
                  <a:lnTo>
                    <a:pt x="440055" y="25260"/>
                  </a:lnTo>
                  <a:lnTo>
                    <a:pt x="436359" y="25869"/>
                  </a:lnTo>
                  <a:lnTo>
                    <a:pt x="432663" y="26479"/>
                  </a:lnTo>
                  <a:lnTo>
                    <a:pt x="433298" y="31699"/>
                  </a:lnTo>
                  <a:lnTo>
                    <a:pt x="441147" y="30416"/>
                  </a:lnTo>
                  <a:close/>
                </a:path>
                <a:path w="652145" h="141604">
                  <a:moveTo>
                    <a:pt x="462114" y="27000"/>
                  </a:moveTo>
                  <a:lnTo>
                    <a:pt x="461060" y="21831"/>
                  </a:lnTo>
                  <a:lnTo>
                    <a:pt x="457365" y="22440"/>
                  </a:lnTo>
                  <a:lnTo>
                    <a:pt x="453669" y="23050"/>
                  </a:lnTo>
                  <a:lnTo>
                    <a:pt x="454253" y="28282"/>
                  </a:lnTo>
                  <a:lnTo>
                    <a:pt x="462114" y="27000"/>
                  </a:lnTo>
                  <a:close/>
                </a:path>
                <a:path w="652145" h="141604">
                  <a:moveTo>
                    <a:pt x="483120" y="23876"/>
                  </a:moveTo>
                  <a:lnTo>
                    <a:pt x="482117" y="18707"/>
                  </a:lnTo>
                  <a:lnTo>
                    <a:pt x="478409" y="19253"/>
                  </a:lnTo>
                  <a:lnTo>
                    <a:pt x="474700" y="19799"/>
                  </a:lnTo>
                  <a:lnTo>
                    <a:pt x="475246" y="25031"/>
                  </a:lnTo>
                  <a:lnTo>
                    <a:pt x="483120" y="23876"/>
                  </a:lnTo>
                  <a:close/>
                </a:path>
                <a:path w="652145" h="141604">
                  <a:moveTo>
                    <a:pt x="504126" y="20802"/>
                  </a:moveTo>
                  <a:lnTo>
                    <a:pt x="503174" y="15621"/>
                  </a:lnTo>
                  <a:lnTo>
                    <a:pt x="499465" y="16154"/>
                  </a:lnTo>
                  <a:lnTo>
                    <a:pt x="495757" y="16700"/>
                  </a:lnTo>
                  <a:lnTo>
                    <a:pt x="496252" y="21945"/>
                  </a:lnTo>
                  <a:lnTo>
                    <a:pt x="500189" y="21361"/>
                  </a:lnTo>
                  <a:lnTo>
                    <a:pt x="504126" y="20802"/>
                  </a:lnTo>
                  <a:close/>
                </a:path>
                <a:path w="652145" h="141604">
                  <a:moveTo>
                    <a:pt x="525183" y="18072"/>
                  </a:moveTo>
                  <a:lnTo>
                    <a:pt x="524268" y="12890"/>
                  </a:lnTo>
                  <a:lnTo>
                    <a:pt x="520560" y="13373"/>
                  </a:lnTo>
                  <a:lnTo>
                    <a:pt x="516851" y="13855"/>
                  </a:lnTo>
                  <a:lnTo>
                    <a:pt x="517296" y="19100"/>
                  </a:lnTo>
                  <a:lnTo>
                    <a:pt x="525183" y="18072"/>
                  </a:lnTo>
                  <a:close/>
                </a:path>
                <a:path w="652145" h="141604">
                  <a:moveTo>
                    <a:pt x="546252" y="15417"/>
                  </a:moveTo>
                  <a:lnTo>
                    <a:pt x="545388" y="10223"/>
                  </a:lnTo>
                  <a:lnTo>
                    <a:pt x="541667" y="10642"/>
                  </a:lnTo>
                  <a:lnTo>
                    <a:pt x="537946" y="11099"/>
                  </a:lnTo>
                  <a:lnTo>
                    <a:pt x="538353" y="16344"/>
                  </a:lnTo>
                  <a:lnTo>
                    <a:pt x="542302" y="15862"/>
                  </a:lnTo>
                  <a:lnTo>
                    <a:pt x="546252" y="15417"/>
                  </a:lnTo>
                  <a:close/>
                </a:path>
                <a:path w="652145" h="141604">
                  <a:moveTo>
                    <a:pt x="567347" y="13030"/>
                  </a:moveTo>
                  <a:lnTo>
                    <a:pt x="566534" y="7823"/>
                  </a:lnTo>
                  <a:lnTo>
                    <a:pt x="562813" y="8242"/>
                  </a:lnTo>
                  <a:lnTo>
                    <a:pt x="559092" y="8661"/>
                  </a:lnTo>
                  <a:lnTo>
                    <a:pt x="559447" y="13919"/>
                  </a:lnTo>
                  <a:lnTo>
                    <a:pt x="567347" y="13030"/>
                  </a:lnTo>
                  <a:close/>
                </a:path>
                <a:path w="652145" h="141604">
                  <a:moveTo>
                    <a:pt x="588467" y="10769"/>
                  </a:moveTo>
                  <a:lnTo>
                    <a:pt x="587705" y="5562"/>
                  </a:lnTo>
                  <a:lnTo>
                    <a:pt x="583971" y="5918"/>
                  </a:lnTo>
                  <a:lnTo>
                    <a:pt x="580250" y="6273"/>
                  </a:lnTo>
                  <a:lnTo>
                    <a:pt x="580555" y="11531"/>
                  </a:lnTo>
                  <a:lnTo>
                    <a:pt x="588467" y="10769"/>
                  </a:lnTo>
                  <a:close/>
                </a:path>
                <a:path w="652145" h="141604">
                  <a:moveTo>
                    <a:pt x="609600" y="8750"/>
                  </a:moveTo>
                  <a:lnTo>
                    <a:pt x="608888" y="3530"/>
                  </a:lnTo>
                  <a:lnTo>
                    <a:pt x="605155" y="3886"/>
                  </a:lnTo>
                  <a:lnTo>
                    <a:pt x="601421" y="4241"/>
                  </a:lnTo>
                  <a:lnTo>
                    <a:pt x="601687" y="9512"/>
                  </a:lnTo>
                  <a:lnTo>
                    <a:pt x="609600" y="8750"/>
                  </a:lnTo>
                  <a:close/>
                </a:path>
                <a:path w="652145" h="141604">
                  <a:moveTo>
                    <a:pt x="630758" y="6883"/>
                  </a:moveTo>
                  <a:lnTo>
                    <a:pt x="630085" y="1663"/>
                  </a:lnTo>
                  <a:lnTo>
                    <a:pt x="626351" y="1955"/>
                  </a:lnTo>
                  <a:lnTo>
                    <a:pt x="622617" y="2247"/>
                  </a:lnTo>
                  <a:lnTo>
                    <a:pt x="622833" y="7505"/>
                  </a:lnTo>
                  <a:lnTo>
                    <a:pt x="630758" y="6883"/>
                  </a:lnTo>
                  <a:close/>
                </a:path>
                <a:path w="652145" h="141604">
                  <a:moveTo>
                    <a:pt x="651916" y="5232"/>
                  </a:moveTo>
                  <a:lnTo>
                    <a:pt x="651294" y="0"/>
                  </a:lnTo>
                  <a:lnTo>
                    <a:pt x="647560" y="292"/>
                  </a:lnTo>
                  <a:lnTo>
                    <a:pt x="643826" y="584"/>
                  </a:lnTo>
                  <a:lnTo>
                    <a:pt x="643991" y="5854"/>
                  </a:lnTo>
                  <a:lnTo>
                    <a:pt x="651916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 descr=""/>
            <p:cNvSpPr/>
            <p:nvPr/>
          </p:nvSpPr>
          <p:spPr>
            <a:xfrm>
              <a:off x="4516150" y="5532413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213" y="0"/>
                  </a:lnTo>
                </a:path>
              </a:pathLst>
            </a:custGeom>
            <a:ln w="1044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 descr=""/>
            <p:cNvSpPr/>
            <p:nvPr/>
          </p:nvSpPr>
          <p:spPr>
            <a:xfrm>
              <a:off x="806729" y="5322772"/>
              <a:ext cx="4740275" cy="490855"/>
            </a:xfrm>
            <a:custGeom>
              <a:avLst/>
              <a:gdLst/>
              <a:ahLst/>
              <a:cxnLst/>
              <a:rect l="l" t="t" r="r" b="b"/>
              <a:pathLst>
                <a:path w="4740275" h="490854">
                  <a:moveTo>
                    <a:pt x="9156" y="5308"/>
                  </a:moveTo>
                  <a:lnTo>
                    <a:pt x="6540" y="2654"/>
                  </a:lnTo>
                  <a:lnTo>
                    <a:pt x="3924" y="0"/>
                  </a:lnTo>
                  <a:lnTo>
                    <a:pt x="0" y="3517"/>
                  </a:lnTo>
                  <a:lnTo>
                    <a:pt x="5588" y="9194"/>
                  </a:lnTo>
                  <a:lnTo>
                    <a:pt x="9156" y="5308"/>
                  </a:lnTo>
                  <a:close/>
                </a:path>
                <a:path w="4740275" h="490854">
                  <a:moveTo>
                    <a:pt x="24091" y="20396"/>
                  </a:moveTo>
                  <a:lnTo>
                    <a:pt x="21437" y="17767"/>
                  </a:lnTo>
                  <a:lnTo>
                    <a:pt x="18821" y="15113"/>
                  </a:lnTo>
                  <a:lnTo>
                    <a:pt x="14922" y="18643"/>
                  </a:lnTo>
                  <a:lnTo>
                    <a:pt x="17716" y="21488"/>
                  </a:lnTo>
                  <a:lnTo>
                    <a:pt x="20535" y="24282"/>
                  </a:lnTo>
                  <a:lnTo>
                    <a:pt x="24091" y="20396"/>
                  </a:lnTo>
                  <a:close/>
                </a:path>
                <a:path w="4740275" h="490854">
                  <a:moveTo>
                    <a:pt x="39166" y="35331"/>
                  </a:moveTo>
                  <a:lnTo>
                    <a:pt x="36512" y="32702"/>
                  </a:lnTo>
                  <a:lnTo>
                    <a:pt x="33858" y="30073"/>
                  </a:lnTo>
                  <a:lnTo>
                    <a:pt x="29972" y="33629"/>
                  </a:lnTo>
                  <a:lnTo>
                    <a:pt x="35623" y="39230"/>
                  </a:lnTo>
                  <a:lnTo>
                    <a:pt x="39166" y="35331"/>
                  </a:lnTo>
                  <a:close/>
                </a:path>
                <a:path w="4740275" h="490854">
                  <a:moveTo>
                    <a:pt x="54241" y="50266"/>
                  </a:moveTo>
                  <a:lnTo>
                    <a:pt x="51587" y="47637"/>
                  </a:lnTo>
                  <a:lnTo>
                    <a:pt x="48933" y="45008"/>
                  </a:lnTo>
                  <a:lnTo>
                    <a:pt x="45059" y="48577"/>
                  </a:lnTo>
                  <a:lnTo>
                    <a:pt x="50711" y="54190"/>
                  </a:lnTo>
                  <a:lnTo>
                    <a:pt x="54241" y="50266"/>
                  </a:lnTo>
                  <a:close/>
                </a:path>
                <a:path w="4740275" h="490854">
                  <a:moveTo>
                    <a:pt x="69316" y="65201"/>
                  </a:moveTo>
                  <a:lnTo>
                    <a:pt x="66649" y="62585"/>
                  </a:lnTo>
                  <a:lnTo>
                    <a:pt x="63995" y="59956"/>
                  </a:lnTo>
                  <a:lnTo>
                    <a:pt x="60134" y="63538"/>
                  </a:lnTo>
                  <a:lnTo>
                    <a:pt x="62966" y="66344"/>
                  </a:lnTo>
                  <a:lnTo>
                    <a:pt x="65811" y="69126"/>
                  </a:lnTo>
                  <a:lnTo>
                    <a:pt x="69316" y="65201"/>
                  </a:lnTo>
                  <a:close/>
                </a:path>
                <a:path w="4740275" h="490854">
                  <a:moveTo>
                    <a:pt x="84569" y="79933"/>
                  </a:moveTo>
                  <a:lnTo>
                    <a:pt x="81889" y="77343"/>
                  </a:lnTo>
                  <a:lnTo>
                    <a:pt x="79209" y="74752"/>
                  </a:lnTo>
                  <a:lnTo>
                    <a:pt x="75361" y="78346"/>
                  </a:lnTo>
                  <a:lnTo>
                    <a:pt x="81089" y="83883"/>
                  </a:lnTo>
                  <a:lnTo>
                    <a:pt x="84569" y="79933"/>
                  </a:lnTo>
                  <a:close/>
                </a:path>
                <a:path w="4740275" h="490854">
                  <a:moveTo>
                    <a:pt x="99834" y="94691"/>
                  </a:moveTo>
                  <a:lnTo>
                    <a:pt x="97155" y="92100"/>
                  </a:lnTo>
                  <a:lnTo>
                    <a:pt x="94475" y="89509"/>
                  </a:lnTo>
                  <a:lnTo>
                    <a:pt x="90639" y="93129"/>
                  </a:lnTo>
                  <a:lnTo>
                    <a:pt x="96367" y="98653"/>
                  </a:lnTo>
                  <a:lnTo>
                    <a:pt x="99834" y="94691"/>
                  </a:lnTo>
                  <a:close/>
                </a:path>
                <a:path w="4740275" h="490854">
                  <a:moveTo>
                    <a:pt x="115112" y="109423"/>
                  </a:moveTo>
                  <a:lnTo>
                    <a:pt x="112407" y="106845"/>
                  </a:lnTo>
                  <a:lnTo>
                    <a:pt x="109728" y="104254"/>
                  </a:lnTo>
                  <a:lnTo>
                    <a:pt x="105905" y="107886"/>
                  </a:lnTo>
                  <a:lnTo>
                    <a:pt x="108775" y="110655"/>
                  </a:lnTo>
                  <a:lnTo>
                    <a:pt x="111658" y="113398"/>
                  </a:lnTo>
                  <a:lnTo>
                    <a:pt x="115112" y="109423"/>
                  </a:lnTo>
                  <a:close/>
                </a:path>
                <a:path w="4740275" h="490854">
                  <a:moveTo>
                    <a:pt x="130556" y="123977"/>
                  </a:moveTo>
                  <a:lnTo>
                    <a:pt x="127838" y="121412"/>
                  </a:lnTo>
                  <a:lnTo>
                    <a:pt x="125120" y="118846"/>
                  </a:lnTo>
                  <a:lnTo>
                    <a:pt x="121323" y="122504"/>
                  </a:lnTo>
                  <a:lnTo>
                    <a:pt x="127114" y="127965"/>
                  </a:lnTo>
                  <a:lnTo>
                    <a:pt x="130556" y="123977"/>
                  </a:lnTo>
                  <a:close/>
                </a:path>
                <a:path w="4740275" h="490854">
                  <a:moveTo>
                    <a:pt x="145999" y="138518"/>
                  </a:moveTo>
                  <a:lnTo>
                    <a:pt x="143281" y="135966"/>
                  </a:lnTo>
                  <a:lnTo>
                    <a:pt x="140563" y="133413"/>
                  </a:lnTo>
                  <a:lnTo>
                    <a:pt x="136779" y="137071"/>
                  </a:lnTo>
                  <a:lnTo>
                    <a:pt x="142582" y="142532"/>
                  </a:lnTo>
                  <a:lnTo>
                    <a:pt x="145999" y="138518"/>
                  </a:lnTo>
                  <a:close/>
                </a:path>
                <a:path w="4740275" h="490854">
                  <a:moveTo>
                    <a:pt x="161467" y="153035"/>
                  </a:moveTo>
                  <a:lnTo>
                    <a:pt x="158724" y="150507"/>
                  </a:lnTo>
                  <a:lnTo>
                    <a:pt x="155994" y="147955"/>
                  </a:lnTo>
                  <a:lnTo>
                    <a:pt x="152234" y="151638"/>
                  </a:lnTo>
                  <a:lnTo>
                    <a:pt x="155143" y="154355"/>
                  </a:lnTo>
                  <a:lnTo>
                    <a:pt x="158076" y="157048"/>
                  </a:lnTo>
                  <a:lnTo>
                    <a:pt x="161467" y="153035"/>
                  </a:lnTo>
                  <a:close/>
                </a:path>
                <a:path w="4740275" h="490854">
                  <a:moveTo>
                    <a:pt x="177101" y="167386"/>
                  </a:moveTo>
                  <a:lnTo>
                    <a:pt x="174358" y="164858"/>
                  </a:lnTo>
                  <a:lnTo>
                    <a:pt x="171615" y="162331"/>
                  </a:lnTo>
                  <a:lnTo>
                    <a:pt x="167855" y="166039"/>
                  </a:lnTo>
                  <a:lnTo>
                    <a:pt x="173723" y="171424"/>
                  </a:lnTo>
                  <a:lnTo>
                    <a:pt x="177101" y="167386"/>
                  </a:lnTo>
                  <a:close/>
                </a:path>
                <a:path w="4740275" h="490854">
                  <a:moveTo>
                    <a:pt x="192735" y="181737"/>
                  </a:moveTo>
                  <a:lnTo>
                    <a:pt x="189992" y="179209"/>
                  </a:lnTo>
                  <a:lnTo>
                    <a:pt x="187248" y="176682"/>
                  </a:lnTo>
                  <a:lnTo>
                    <a:pt x="183515" y="180403"/>
                  </a:lnTo>
                  <a:lnTo>
                    <a:pt x="189382" y="185788"/>
                  </a:lnTo>
                  <a:lnTo>
                    <a:pt x="192735" y="181737"/>
                  </a:lnTo>
                  <a:close/>
                </a:path>
                <a:path w="4740275" h="490854">
                  <a:moveTo>
                    <a:pt x="208432" y="196011"/>
                  </a:moveTo>
                  <a:lnTo>
                    <a:pt x="205651" y="193522"/>
                  </a:lnTo>
                  <a:lnTo>
                    <a:pt x="202869" y="191033"/>
                  </a:lnTo>
                  <a:lnTo>
                    <a:pt x="199148" y="194779"/>
                  </a:lnTo>
                  <a:lnTo>
                    <a:pt x="205092" y="200075"/>
                  </a:lnTo>
                  <a:lnTo>
                    <a:pt x="208432" y="196011"/>
                  </a:lnTo>
                  <a:close/>
                </a:path>
                <a:path w="4740275" h="490854">
                  <a:moveTo>
                    <a:pt x="224256" y="210134"/>
                  </a:moveTo>
                  <a:lnTo>
                    <a:pt x="221475" y="207645"/>
                  </a:lnTo>
                  <a:lnTo>
                    <a:pt x="218694" y="205155"/>
                  </a:lnTo>
                  <a:lnTo>
                    <a:pt x="214998" y="208915"/>
                  </a:lnTo>
                  <a:lnTo>
                    <a:pt x="220941" y="214223"/>
                  </a:lnTo>
                  <a:lnTo>
                    <a:pt x="224256" y="210134"/>
                  </a:lnTo>
                  <a:close/>
                </a:path>
                <a:path w="4740275" h="490854">
                  <a:moveTo>
                    <a:pt x="240080" y="224269"/>
                  </a:moveTo>
                  <a:lnTo>
                    <a:pt x="237299" y="221780"/>
                  </a:lnTo>
                  <a:lnTo>
                    <a:pt x="234518" y="219290"/>
                  </a:lnTo>
                  <a:lnTo>
                    <a:pt x="230835" y="223062"/>
                  </a:lnTo>
                  <a:lnTo>
                    <a:pt x="236778" y="228371"/>
                  </a:lnTo>
                  <a:lnTo>
                    <a:pt x="240080" y="224269"/>
                  </a:lnTo>
                  <a:close/>
                </a:path>
                <a:path w="4740275" h="490854">
                  <a:moveTo>
                    <a:pt x="256032" y="238277"/>
                  </a:moveTo>
                  <a:lnTo>
                    <a:pt x="253212" y="235826"/>
                  </a:lnTo>
                  <a:lnTo>
                    <a:pt x="250393" y="233375"/>
                  </a:lnTo>
                  <a:lnTo>
                    <a:pt x="246735" y="237172"/>
                  </a:lnTo>
                  <a:lnTo>
                    <a:pt x="252755" y="242392"/>
                  </a:lnTo>
                  <a:lnTo>
                    <a:pt x="256032" y="238277"/>
                  </a:lnTo>
                  <a:close/>
                </a:path>
                <a:path w="4740275" h="490854">
                  <a:moveTo>
                    <a:pt x="272059" y="252183"/>
                  </a:moveTo>
                  <a:lnTo>
                    <a:pt x="269240" y="249732"/>
                  </a:lnTo>
                  <a:lnTo>
                    <a:pt x="266420" y="247294"/>
                  </a:lnTo>
                  <a:lnTo>
                    <a:pt x="262788" y="251104"/>
                  </a:lnTo>
                  <a:lnTo>
                    <a:pt x="268795" y="256324"/>
                  </a:lnTo>
                  <a:lnTo>
                    <a:pt x="272059" y="252183"/>
                  </a:lnTo>
                  <a:close/>
                </a:path>
                <a:path w="4740275" h="490854">
                  <a:moveTo>
                    <a:pt x="288074" y="266090"/>
                  </a:moveTo>
                  <a:lnTo>
                    <a:pt x="285254" y="263639"/>
                  </a:lnTo>
                  <a:lnTo>
                    <a:pt x="282435" y="261200"/>
                  </a:lnTo>
                  <a:lnTo>
                    <a:pt x="278815" y="265023"/>
                  </a:lnTo>
                  <a:lnTo>
                    <a:pt x="284835" y="270243"/>
                  </a:lnTo>
                  <a:lnTo>
                    <a:pt x="288074" y="266090"/>
                  </a:lnTo>
                  <a:close/>
                </a:path>
                <a:path w="4740275" h="490854">
                  <a:moveTo>
                    <a:pt x="304279" y="279781"/>
                  </a:moveTo>
                  <a:lnTo>
                    <a:pt x="301421" y="277380"/>
                  </a:lnTo>
                  <a:lnTo>
                    <a:pt x="298564" y="274980"/>
                  </a:lnTo>
                  <a:lnTo>
                    <a:pt x="294970" y="278828"/>
                  </a:lnTo>
                  <a:lnTo>
                    <a:pt x="301066" y="283959"/>
                  </a:lnTo>
                  <a:lnTo>
                    <a:pt x="304279" y="279781"/>
                  </a:lnTo>
                  <a:close/>
                </a:path>
                <a:path w="4740275" h="490854">
                  <a:moveTo>
                    <a:pt x="320497" y="293458"/>
                  </a:moveTo>
                  <a:lnTo>
                    <a:pt x="317639" y="291058"/>
                  </a:lnTo>
                  <a:lnTo>
                    <a:pt x="314782" y="288658"/>
                  </a:lnTo>
                  <a:lnTo>
                    <a:pt x="311213" y="292519"/>
                  </a:lnTo>
                  <a:lnTo>
                    <a:pt x="317296" y="297649"/>
                  </a:lnTo>
                  <a:lnTo>
                    <a:pt x="320497" y="293458"/>
                  </a:lnTo>
                  <a:close/>
                </a:path>
                <a:path w="4740275" h="490854">
                  <a:moveTo>
                    <a:pt x="336765" y="307086"/>
                  </a:moveTo>
                  <a:lnTo>
                    <a:pt x="333870" y="304723"/>
                  </a:lnTo>
                  <a:lnTo>
                    <a:pt x="331012" y="302323"/>
                  </a:lnTo>
                  <a:lnTo>
                    <a:pt x="327456" y="306222"/>
                  </a:lnTo>
                  <a:lnTo>
                    <a:pt x="330504" y="308775"/>
                  </a:lnTo>
                  <a:lnTo>
                    <a:pt x="333590" y="311289"/>
                  </a:lnTo>
                  <a:lnTo>
                    <a:pt x="336765" y="307086"/>
                  </a:lnTo>
                  <a:close/>
                </a:path>
                <a:path w="4740275" h="490854">
                  <a:moveTo>
                    <a:pt x="353187" y="320497"/>
                  </a:moveTo>
                  <a:lnTo>
                    <a:pt x="350304" y="318135"/>
                  </a:lnTo>
                  <a:lnTo>
                    <a:pt x="347408" y="315772"/>
                  </a:lnTo>
                  <a:lnTo>
                    <a:pt x="343877" y="319684"/>
                  </a:lnTo>
                  <a:lnTo>
                    <a:pt x="350050" y="324726"/>
                  </a:lnTo>
                  <a:lnTo>
                    <a:pt x="353187" y="320497"/>
                  </a:lnTo>
                  <a:close/>
                </a:path>
                <a:path w="4740275" h="490854">
                  <a:moveTo>
                    <a:pt x="369620" y="333921"/>
                  </a:moveTo>
                  <a:lnTo>
                    <a:pt x="366737" y="331558"/>
                  </a:lnTo>
                  <a:lnTo>
                    <a:pt x="363855" y="329196"/>
                  </a:lnTo>
                  <a:lnTo>
                    <a:pt x="360337" y="333133"/>
                  </a:lnTo>
                  <a:lnTo>
                    <a:pt x="366509" y="338162"/>
                  </a:lnTo>
                  <a:lnTo>
                    <a:pt x="369620" y="333921"/>
                  </a:lnTo>
                  <a:close/>
                </a:path>
                <a:path w="4740275" h="490854">
                  <a:moveTo>
                    <a:pt x="386168" y="347179"/>
                  </a:moveTo>
                  <a:lnTo>
                    <a:pt x="383247" y="344868"/>
                  </a:lnTo>
                  <a:lnTo>
                    <a:pt x="380326" y="342557"/>
                  </a:lnTo>
                  <a:lnTo>
                    <a:pt x="376834" y="346506"/>
                  </a:lnTo>
                  <a:lnTo>
                    <a:pt x="383082" y="351447"/>
                  </a:lnTo>
                  <a:lnTo>
                    <a:pt x="386168" y="347179"/>
                  </a:lnTo>
                  <a:close/>
                </a:path>
                <a:path w="4740275" h="490854">
                  <a:moveTo>
                    <a:pt x="402805" y="360349"/>
                  </a:moveTo>
                  <a:lnTo>
                    <a:pt x="399884" y="358038"/>
                  </a:lnTo>
                  <a:lnTo>
                    <a:pt x="396963" y="355727"/>
                  </a:lnTo>
                  <a:lnTo>
                    <a:pt x="393496" y="359702"/>
                  </a:lnTo>
                  <a:lnTo>
                    <a:pt x="399745" y="364642"/>
                  </a:lnTo>
                  <a:lnTo>
                    <a:pt x="402805" y="360349"/>
                  </a:lnTo>
                  <a:close/>
                </a:path>
                <a:path w="4740275" h="490854">
                  <a:moveTo>
                    <a:pt x="419455" y="373507"/>
                  </a:moveTo>
                  <a:lnTo>
                    <a:pt x="416521" y="371195"/>
                  </a:lnTo>
                  <a:lnTo>
                    <a:pt x="413600" y="368884"/>
                  </a:lnTo>
                  <a:lnTo>
                    <a:pt x="410159" y="372872"/>
                  </a:lnTo>
                  <a:lnTo>
                    <a:pt x="416420" y="377812"/>
                  </a:lnTo>
                  <a:lnTo>
                    <a:pt x="419455" y="373507"/>
                  </a:lnTo>
                  <a:close/>
                </a:path>
                <a:path w="4740275" h="490854">
                  <a:moveTo>
                    <a:pt x="436308" y="386372"/>
                  </a:moveTo>
                  <a:lnTo>
                    <a:pt x="433349" y="384111"/>
                  </a:lnTo>
                  <a:lnTo>
                    <a:pt x="430390" y="381850"/>
                  </a:lnTo>
                  <a:lnTo>
                    <a:pt x="426974" y="385864"/>
                  </a:lnTo>
                  <a:lnTo>
                    <a:pt x="433311" y="390702"/>
                  </a:lnTo>
                  <a:lnTo>
                    <a:pt x="436308" y="386372"/>
                  </a:lnTo>
                  <a:close/>
                </a:path>
                <a:path w="4740275" h="490854">
                  <a:moveTo>
                    <a:pt x="453161" y="399262"/>
                  </a:moveTo>
                  <a:lnTo>
                    <a:pt x="450202" y="397002"/>
                  </a:lnTo>
                  <a:lnTo>
                    <a:pt x="447243" y="394741"/>
                  </a:lnTo>
                  <a:lnTo>
                    <a:pt x="443865" y="398780"/>
                  </a:lnTo>
                  <a:lnTo>
                    <a:pt x="450189" y="403618"/>
                  </a:lnTo>
                  <a:lnTo>
                    <a:pt x="453161" y="399262"/>
                  </a:lnTo>
                  <a:close/>
                </a:path>
                <a:path w="4740275" h="490854">
                  <a:moveTo>
                    <a:pt x="470128" y="412000"/>
                  </a:moveTo>
                  <a:lnTo>
                    <a:pt x="467131" y="409778"/>
                  </a:lnTo>
                  <a:lnTo>
                    <a:pt x="464134" y="407568"/>
                  </a:lnTo>
                  <a:lnTo>
                    <a:pt x="460781" y="411632"/>
                  </a:lnTo>
                  <a:lnTo>
                    <a:pt x="467182" y="416356"/>
                  </a:lnTo>
                  <a:lnTo>
                    <a:pt x="470128" y="412000"/>
                  </a:lnTo>
                  <a:close/>
                </a:path>
                <a:path w="4740275" h="490854">
                  <a:moveTo>
                    <a:pt x="487197" y="424586"/>
                  </a:moveTo>
                  <a:lnTo>
                    <a:pt x="484200" y="422376"/>
                  </a:lnTo>
                  <a:lnTo>
                    <a:pt x="481203" y="420154"/>
                  </a:lnTo>
                  <a:lnTo>
                    <a:pt x="477875" y="424243"/>
                  </a:lnTo>
                  <a:lnTo>
                    <a:pt x="484276" y="428980"/>
                  </a:lnTo>
                  <a:lnTo>
                    <a:pt x="487197" y="424586"/>
                  </a:lnTo>
                  <a:close/>
                </a:path>
                <a:path w="4740275" h="490854">
                  <a:moveTo>
                    <a:pt x="504291" y="437146"/>
                  </a:moveTo>
                  <a:lnTo>
                    <a:pt x="501256" y="434987"/>
                  </a:lnTo>
                  <a:lnTo>
                    <a:pt x="498259" y="432765"/>
                  </a:lnTo>
                  <a:lnTo>
                    <a:pt x="494957" y="436880"/>
                  </a:lnTo>
                  <a:lnTo>
                    <a:pt x="498170" y="439242"/>
                  </a:lnTo>
                  <a:lnTo>
                    <a:pt x="501408" y="441553"/>
                  </a:lnTo>
                  <a:lnTo>
                    <a:pt x="504291" y="437146"/>
                  </a:lnTo>
                  <a:close/>
                </a:path>
                <a:path w="4740275" h="490854">
                  <a:moveTo>
                    <a:pt x="521563" y="449465"/>
                  </a:moveTo>
                  <a:lnTo>
                    <a:pt x="518528" y="447306"/>
                  </a:lnTo>
                  <a:lnTo>
                    <a:pt x="515493" y="445147"/>
                  </a:lnTo>
                  <a:lnTo>
                    <a:pt x="512229" y="449275"/>
                  </a:lnTo>
                  <a:lnTo>
                    <a:pt x="518706" y="453898"/>
                  </a:lnTo>
                  <a:lnTo>
                    <a:pt x="521563" y="449465"/>
                  </a:lnTo>
                  <a:close/>
                </a:path>
                <a:path w="4740275" h="490854">
                  <a:moveTo>
                    <a:pt x="538835" y="461772"/>
                  </a:moveTo>
                  <a:lnTo>
                    <a:pt x="535800" y="459613"/>
                  </a:lnTo>
                  <a:lnTo>
                    <a:pt x="532765" y="457454"/>
                  </a:lnTo>
                  <a:lnTo>
                    <a:pt x="529526" y="461606"/>
                  </a:lnTo>
                  <a:lnTo>
                    <a:pt x="536016" y="466229"/>
                  </a:lnTo>
                  <a:lnTo>
                    <a:pt x="538835" y="461772"/>
                  </a:lnTo>
                  <a:close/>
                </a:path>
                <a:path w="4740275" h="490854">
                  <a:moveTo>
                    <a:pt x="556285" y="473824"/>
                  </a:moveTo>
                  <a:lnTo>
                    <a:pt x="553212" y="471716"/>
                  </a:lnTo>
                  <a:lnTo>
                    <a:pt x="550138" y="469607"/>
                  </a:lnTo>
                  <a:lnTo>
                    <a:pt x="546938" y="473786"/>
                  </a:lnTo>
                  <a:lnTo>
                    <a:pt x="553504" y="478294"/>
                  </a:lnTo>
                  <a:lnTo>
                    <a:pt x="556285" y="473824"/>
                  </a:lnTo>
                  <a:close/>
                </a:path>
                <a:path w="4740275" h="490854">
                  <a:moveTo>
                    <a:pt x="573773" y="485825"/>
                  </a:moveTo>
                  <a:lnTo>
                    <a:pt x="570699" y="483717"/>
                  </a:lnTo>
                  <a:lnTo>
                    <a:pt x="567626" y="481609"/>
                  </a:lnTo>
                  <a:lnTo>
                    <a:pt x="564451" y="485813"/>
                  </a:lnTo>
                  <a:lnTo>
                    <a:pt x="571017" y="490321"/>
                  </a:lnTo>
                  <a:lnTo>
                    <a:pt x="573773" y="485825"/>
                  </a:lnTo>
                  <a:close/>
                </a:path>
                <a:path w="4740275" h="490854">
                  <a:moveTo>
                    <a:pt x="4035856" y="210972"/>
                  </a:moveTo>
                  <a:lnTo>
                    <a:pt x="4032123" y="210718"/>
                  </a:lnTo>
                  <a:lnTo>
                    <a:pt x="4028389" y="210464"/>
                  </a:lnTo>
                  <a:lnTo>
                    <a:pt x="4027767" y="215696"/>
                  </a:lnTo>
                  <a:lnTo>
                    <a:pt x="4035704" y="216242"/>
                  </a:lnTo>
                  <a:lnTo>
                    <a:pt x="4035856" y="210972"/>
                  </a:lnTo>
                  <a:close/>
                </a:path>
                <a:path w="4740275" h="490854">
                  <a:moveTo>
                    <a:pt x="4057078" y="212725"/>
                  </a:moveTo>
                  <a:lnTo>
                    <a:pt x="4053344" y="212394"/>
                  </a:lnTo>
                  <a:lnTo>
                    <a:pt x="4049611" y="212064"/>
                  </a:lnTo>
                  <a:lnTo>
                    <a:pt x="4048950" y="217297"/>
                  </a:lnTo>
                  <a:lnTo>
                    <a:pt x="4056875" y="217982"/>
                  </a:lnTo>
                  <a:lnTo>
                    <a:pt x="4057078" y="212725"/>
                  </a:lnTo>
                  <a:close/>
                </a:path>
                <a:path w="4740275" h="490854">
                  <a:moveTo>
                    <a:pt x="4078274" y="214579"/>
                  </a:moveTo>
                  <a:lnTo>
                    <a:pt x="4074541" y="214249"/>
                  </a:lnTo>
                  <a:lnTo>
                    <a:pt x="4070807" y="213918"/>
                  </a:lnTo>
                  <a:lnTo>
                    <a:pt x="4070096" y="219138"/>
                  </a:lnTo>
                  <a:lnTo>
                    <a:pt x="4078020" y="219837"/>
                  </a:lnTo>
                  <a:lnTo>
                    <a:pt x="4078274" y="214579"/>
                  </a:lnTo>
                  <a:close/>
                </a:path>
                <a:path w="4740275" h="490854">
                  <a:moveTo>
                    <a:pt x="4099445" y="216687"/>
                  </a:moveTo>
                  <a:lnTo>
                    <a:pt x="4095724" y="216293"/>
                  </a:lnTo>
                  <a:lnTo>
                    <a:pt x="4092003" y="215900"/>
                  </a:lnTo>
                  <a:lnTo>
                    <a:pt x="4091241" y="221107"/>
                  </a:lnTo>
                  <a:lnTo>
                    <a:pt x="4099153" y="221945"/>
                  </a:lnTo>
                  <a:lnTo>
                    <a:pt x="4099445" y="216687"/>
                  </a:lnTo>
                  <a:close/>
                </a:path>
                <a:path w="4740275" h="490854">
                  <a:moveTo>
                    <a:pt x="4120616" y="218935"/>
                  </a:moveTo>
                  <a:lnTo>
                    <a:pt x="4116895" y="218541"/>
                  </a:lnTo>
                  <a:lnTo>
                    <a:pt x="4113174" y="218147"/>
                  </a:lnTo>
                  <a:lnTo>
                    <a:pt x="4112361" y="223354"/>
                  </a:lnTo>
                  <a:lnTo>
                    <a:pt x="4120273" y="224193"/>
                  </a:lnTo>
                  <a:lnTo>
                    <a:pt x="4120616" y="218935"/>
                  </a:lnTo>
                  <a:close/>
                </a:path>
                <a:path w="4740275" h="490854">
                  <a:moveTo>
                    <a:pt x="4141762" y="221411"/>
                  </a:moveTo>
                  <a:lnTo>
                    <a:pt x="4138041" y="220941"/>
                  </a:lnTo>
                  <a:lnTo>
                    <a:pt x="4134320" y="220472"/>
                  </a:lnTo>
                  <a:lnTo>
                    <a:pt x="4133469" y="225666"/>
                  </a:lnTo>
                  <a:lnTo>
                    <a:pt x="4141368" y="226669"/>
                  </a:lnTo>
                  <a:lnTo>
                    <a:pt x="4141762" y="221411"/>
                  </a:lnTo>
                  <a:close/>
                </a:path>
                <a:path w="4740275" h="490854">
                  <a:moveTo>
                    <a:pt x="4162869" y="224053"/>
                  </a:moveTo>
                  <a:lnTo>
                    <a:pt x="4159148" y="223583"/>
                  </a:lnTo>
                  <a:lnTo>
                    <a:pt x="4155427" y="223113"/>
                  </a:lnTo>
                  <a:lnTo>
                    <a:pt x="4154538" y="228307"/>
                  </a:lnTo>
                  <a:lnTo>
                    <a:pt x="4162425" y="229298"/>
                  </a:lnTo>
                  <a:lnTo>
                    <a:pt x="4162869" y="224053"/>
                  </a:lnTo>
                  <a:close/>
                </a:path>
                <a:path w="4740275" h="490854">
                  <a:moveTo>
                    <a:pt x="4183964" y="226860"/>
                  </a:moveTo>
                  <a:lnTo>
                    <a:pt x="4180255" y="226326"/>
                  </a:lnTo>
                  <a:lnTo>
                    <a:pt x="4176547" y="225793"/>
                  </a:lnTo>
                  <a:lnTo>
                    <a:pt x="4175607" y="230974"/>
                  </a:lnTo>
                  <a:lnTo>
                    <a:pt x="4183481" y="232105"/>
                  </a:lnTo>
                  <a:lnTo>
                    <a:pt x="4183964" y="226860"/>
                  </a:lnTo>
                  <a:close/>
                </a:path>
                <a:path w="4740275" h="490854">
                  <a:moveTo>
                    <a:pt x="4205033" y="229908"/>
                  </a:moveTo>
                  <a:lnTo>
                    <a:pt x="4201325" y="229374"/>
                  </a:lnTo>
                  <a:lnTo>
                    <a:pt x="4197616" y="228841"/>
                  </a:lnTo>
                  <a:lnTo>
                    <a:pt x="4196626" y="234010"/>
                  </a:lnTo>
                  <a:lnTo>
                    <a:pt x="4204500" y="235153"/>
                  </a:lnTo>
                  <a:lnTo>
                    <a:pt x="4205033" y="229908"/>
                  </a:lnTo>
                  <a:close/>
                </a:path>
                <a:path w="4740275" h="490854">
                  <a:moveTo>
                    <a:pt x="4226077" y="233045"/>
                  </a:moveTo>
                  <a:lnTo>
                    <a:pt x="4222381" y="232435"/>
                  </a:lnTo>
                  <a:lnTo>
                    <a:pt x="4218673" y="231876"/>
                  </a:lnTo>
                  <a:lnTo>
                    <a:pt x="4217644" y="237045"/>
                  </a:lnTo>
                  <a:lnTo>
                    <a:pt x="4221581" y="237629"/>
                  </a:lnTo>
                  <a:lnTo>
                    <a:pt x="4225506" y="238277"/>
                  </a:lnTo>
                  <a:lnTo>
                    <a:pt x="4226077" y="233045"/>
                  </a:lnTo>
                  <a:close/>
                </a:path>
                <a:path w="4740275" h="490854">
                  <a:moveTo>
                    <a:pt x="4247070" y="236499"/>
                  </a:moveTo>
                  <a:lnTo>
                    <a:pt x="4243375" y="235889"/>
                  </a:lnTo>
                  <a:lnTo>
                    <a:pt x="4239679" y="235280"/>
                  </a:lnTo>
                  <a:lnTo>
                    <a:pt x="4238599" y="240436"/>
                  </a:lnTo>
                  <a:lnTo>
                    <a:pt x="4246448" y="241731"/>
                  </a:lnTo>
                  <a:lnTo>
                    <a:pt x="4247070" y="236499"/>
                  </a:lnTo>
                  <a:close/>
                </a:path>
                <a:path w="4740275" h="490854">
                  <a:moveTo>
                    <a:pt x="4268076" y="239928"/>
                  </a:moveTo>
                  <a:lnTo>
                    <a:pt x="4264380" y="239318"/>
                  </a:lnTo>
                  <a:lnTo>
                    <a:pt x="4260685" y="238709"/>
                  </a:lnTo>
                  <a:lnTo>
                    <a:pt x="4259567" y="243865"/>
                  </a:lnTo>
                  <a:lnTo>
                    <a:pt x="4267416" y="245148"/>
                  </a:lnTo>
                  <a:lnTo>
                    <a:pt x="4268076" y="239928"/>
                  </a:lnTo>
                  <a:close/>
                </a:path>
                <a:path w="4740275" h="490854">
                  <a:moveTo>
                    <a:pt x="4289006" y="243776"/>
                  </a:moveTo>
                  <a:lnTo>
                    <a:pt x="4285323" y="243103"/>
                  </a:lnTo>
                  <a:lnTo>
                    <a:pt x="4281640" y="242430"/>
                  </a:lnTo>
                  <a:lnTo>
                    <a:pt x="4280471" y="247561"/>
                  </a:lnTo>
                  <a:lnTo>
                    <a:pt x="4288294" y="248996"/>
                  </a:lnTo>
                  <a:lnTo>
                    <a:pt x="4289006" y="243776"/>
                  </a:lnTo>
                  <a:close/>
                </a:path>
                <a:path w="4740275" h="490854">
                  <a:moveTo>
                    <a:pt x="4309935" y="247611"/>
                  </a:moveTo>
                  <a:lnTo>
                    <a:pt x="4306252" y="246938"/>
                  </a:lnTo>
                  <a:lnTo>
                    <a:pt x="4302569" y="246265"/>
                  </a:lnTo>
                  <a:lnTo>
                    <a:pt x="4301363" y="251396"/>
                  </a:lnTo>
                  <a:lnTo>
                    <a:pt x="4309186" y="252831"/>
                  </a:lnTo>
                  <a:lnTo>
                    <a:pt x="4309935" y="247611"/>
                  </a:lnTo>
                  <a:close/>
                </a:path>
                <a:path w="4740275" h="490854">
                  <a:moveTo>
                    <a:pt x="4330814" y="251752"/>
                  </a:moveTo>
                  <a:lnTo>
                    <a:pt x="4327144" y="251002"/>
                  </a:lnTo>
                  <a:lnTo>
                    <a:pt x="4323473" y="250266"/>
                  </a:lnTo>
                  <a:lnTo>
                    <a:pt x="4322229" y="255371"/>
                  </a:lnTo>
                  <a:lnTo>
                    <a:pt x="4330027" y="256959"/>
                  </a:lnTo>
                  <a:lnTo>
                    <a:pt x="4330814" y="251752"/>
                  </a:lnTo>
                  <a:close/>
                </a:path>
                <a:path w="4740275" h="490854">
                  <a:moveTo>
                    <a:pt x="4351667" y="255981"/>
                  </a:moveTo>
                  <a:lnTo>
                    <a:pt x="4347997" y="255231"/>
                  </a:lnTo>
                  <a:lnTo>
                    <a:pt x="4344327" y="254495"/>
                  </a:lnTo>
                  <a:lnTo>
                    <a:pt x="4343031" y="259600"/>
                  </a:lnTo>
                  <a:lnTo>
                    <a:pt x="4350829" y="261175"/>
                  </a:lnTo>
                  <a:lnTo>
                    <a:pt x="4351667" y="255981"/>
                  </a:lnTo>
                  <a:close/>
                </a:path>
                <a:path w="4740275" h="490854">
                  <a:moveTo>
                    <a:pt x="4372483" y="260400"/>
                  </a:moveTo>
                  <a:lnTo>
                    <a:pt x="4368825" y="259588"/>
                  </a:lnTo>
                  <a:lnTo>
                    <a:pt x="4365168" y="258775"/>
                  </a:lnTo>
                  <a:lnTo>
                    <a:pt x="4363834" y="263867"/>
                  </a:lnTo>
                  <a:lnTo>
                    <a:pt x="4371606" y="265595"/>
                  </a:lnTo>
                  <a:lnTo>
                    <a:pt x="4372483" y="260400"/>
                  </a:lnTo>
                  <a:close/>
                </a:path>
                <a:path w="4740275" h="490854">
                  <a:moveTo>
                    <a:pt x="4393260" y="264998"/>
                  </a:moveTo>
                  <a:lnTo>
                    <a:pt x="4389602" y="264185"/>
                  </a:lnTo>
                  <a:lnTo>
                    <a:pt x="4385945" y="263372"/>
                  </a:lnTo>
                  <a:lnTo>
                    <a:pt x="4384573" y="268465"/>
                  </a:lnTo>
                  <a:lnTo>
                    <a:pt x="4392333" y="270179"/>
                  </a:lnTo>
                  <a:lnTo>
                    <a:pt x="4393260" y="264998"/>
                  </a:lnTo>
                  <a:close/>
                </a:path>
                <a:path w="4740275" h="490854">
                  <a:moveTo>
                    <a:pt x="4414012" y="269697"/>
                  </a:moveTo>
                  <a:lnTo>
                    <a:pt x="4410367" y="268820"/>
                  </a:lnTo>
                  <a:lnTo>
                    <a:pt x="4406722" y="267982"/>
                  </a:lnTo>
                  <a:lnTo>
                    <a:pt x="4405300" y="273062"/>
                  </a:lnTo>
                  <a:lnTo>
                    <a:pt x="4409173" y="273951"/>
                  </a:lnTo>
                  <a:lnTo>
                    <a:pt x="4413047" y="274878"/>
                  </a:lnTo>
                  <a:lnTo>
                    <a:pt x="4414012" y="269697"/>
                  </a:lnTo>
                  <a:close/>
                </a:path>
                <a:path w="4740275" h="490854">
                  <a:moveTo>
                    <a:pt x="4434700" y="274675"/>
                  </a:moveTo>
                  <a:lnTo>
                    <a:pt x="4431055" y="273799"/>
                  </a:lnTo>
                  <a:lnTo>
                    <a:pt x="4427410" y="272923"/>
                  </a:lnTo>
                  <a:lnTo>
                    <a:pt x="4425962" y="277990"/>
                  </a:lnTo>
                  <a:lnTo>
                    <a:pt x="4433697" y="279844"/>
                  </a:lnTo>
                  <a:lnTo>
                    <a:pt x="4434700" y="274675"/>
                  </a:lnTo>
                  <a:close/>
                </a:path>
                <a:path w="4740275" h="490854">
                  <a:moveTo>
                    <a:pt x="4455388" y="279654"/>
                  </a:moveTo>
                  <a:lnTo>
                    <a:pt x="4451743" y="278777"/>
                  </a:lnTo>
                  <a:lnTo>
                    <a:pt x="4448099" y="277901"/>
                  </a:lnTo>
                  <a:lnTo>
                    <a:pt x="4446613" y="282956"/>
                  </a:lnTo>
                  <a:lnTo>
                    <a:pt x="4454347" y="284822"/>
                  </a:lnTo>
                  <a:lnTo>
                    <a:pt x="4455388" y="279654"/>
                  </a:lnTo>
                  <a:close/>
                </a:path>
                <a:path w="4740275" h="490854">
                  <a:moveTo>
                    <a:pt x="4475988" y="284975"/>
                  </a:moveTo>
                  <a:lnTo>
                    <a:pt x="4472368" y="284035"/>
                  </a:lnTo>
                  <a:lnTo>
                    <a:pt x="4468749" y="283095"/>
                  </a:lnTo>
                  <a:lnTo>
                    <a:pt x="4467212" y="288137"/>
                  </a:lnTo>
                  <a:lnTo>
                    <a:pt x="4474908" y="290131"/>
                  </a:lnTo>
                  <a:lnTo>
                    <a:pt x="4475988" y="284975"/>
                  </a:lnTo>
                  <a:close/>
                </a:path>
                <a:path w="4740275" h="490854">
                  <a:moveTo>
                    <a:pt x="4496574" y="290334"/>
                  </a:moveTo>
                  <a:lnTo>
                    <a:pt x="4492955" y="289394"/>
                  </a:lnTo>
                  <a:lnTo>
                    <a:pt x="4489335" y="288455"/>
                  </a:lnTo>
                  <a:lnTo>
                    <a:pt x="4487761" y="293484"/>
                  </a:lnTo>
                  <a:lnTo>
                    <a:pt x="4495457" y="295490"/>
                  </a:lnTo>
                  <a:lnTo>
                    <a:pt x="4496574" y="290334"/>
                  </a:lnTo>
                  <a:close/>
                </a:path>
                <a:path w="4740275" h="490854">
                  <a:moveTo>
                    <a:pt x="4517123" y="295884"/>
                  </a:moveTo>
                  <a:lnTo>
                    <a:pt x="4513516" y="294881"/>
                  </a:lnTo>
                  <a:lnTo>
                    <a:pt x="4509909" y="293878"/>
                  </a:lnTo>
                  <a:lnTo>
                    <a:pt x="4508297" y="298881"/>
                  </a:lnTo>
                  <a:lnTo>
                    <a:pt x="4515967" y="301028"/>
                  </a:lnTo>
                  <a:lnTo>
                    <a:pt x="4517123" y="295884"/>
                  </a:lnTo>
                  <a:close/>
                </a:path>
                <a:path w="4740275" h="490854">
                  <a:moveTo>
                    <a:pt x="4537621" y="301599"/>
                  </a:moveTo>
                  <a:lnTo>
                    <a:pt x="4534014" y="300596"/>
                  </a:lnTo>
                  <a:lnTo>
                    <a:pt x="4530407" y="299593"/>
                  </a:lnTo>
                  <a:lnTo>
                    <a:pt x="4528756" y="304596"/>
                  </a:lnTo>
                  <a:lnTo>
                    <a:pt x="4536427" y="306730"/>
                  </a:lnTo>
                  <a:lnTo>
                    <a:pt x="4537621" y="301599"/>
                  </a:lnTo>
                  <a:close/>
                </a:path>
                <a:path w="4740275" h="490854">
                  <a:moveTo>
                    <a:pt x="4558093" y="307352"/>
                  </a:moveTo>
                  <a:lnTo>
                    <a:pt x="4554499" y="306324"/>
                  </a:lnTo>
                  <a:lnTo>
                    <a:pt x="4550892" y="305320"/>
                  </a:lnTo>
                  <a:lnTo>
                    <a:pt x="4549203" y="310311"/>
                  </a:lnTo>
                  <a:lnTo>
                    <a:pt x="4553039" y="311378"/>
                  </a:lnTo>
                  <a:lnTo>
                    <a:pt x="4556861" y="312483"/>
                  </a:lnTo>
                  <a:lnTo>
                    <a:pt x="4558093" y="307352"/>
                  </a:lnTo>
                  <a:close/>
                </a:path>
                <a:path w="4740275" h="490854">
                  <a:moveTo>
                    <a:pt x="4578477" y="313448"/>
                  </a:moveTo>
                  <a:lnTo>
                    <a:pt x="4574895" y="312381"/>
                  </a:lnTo>
                  <a:lnTo>
                    <a:pt x="4571301" y="311315"/>
                  </a:lnTo>
                  <a:lnTo>
                    <a:pt x="4569587" y="316293"/>
                  </a:lnTo>
                  <a:lnTo>
                    <a:pt x="4577207" y="318566"/>
                  </a:lnTo>
                  <a:lnTo>
                    <a:pt x="4578477" y="313448"/>
                  </a:lnTo>
                  <a:close/>
                </a:path>
                <a:path w="4740275" h="490854">
                  <a:moveTo>
                    <a:pt x="4598873" y="319532"/>
                  </a:moveTo>
                  <a:lnTo>
                    <a:pt x="4595292" y="318465"/>
                  </a:lnTo>
                  <a:lnTo>
                    <a:pt x="4591697" y="317398"/>
                  </a:lnTo>
                  <a:lnTo>
                    <a:pt x="4589945" y="322364"/>
                  </a:lnTo>
                  <a:lnTo>
                    <a:pt x="4597578" y="324637"/>
                  </a:lnTo>
                  <a:lnTo>
                    <a:pt x="4598873" y="319532"/>
                  </a:lnTo>
                  <a:close/>
                </a:path>
                <a:path w="4740275" h="490854">
                  <a:moveTo>
                    <a:pt x="4619193" y="325856"/>
                  </a:moveTo>
                  <a:lnTo>
                    <a:pt x="4615624" y="324726"/>
                  </a:lnTo>
                  <a:lnTo>
                    <a:pt x="4612056" y="323596"/>
                  </a:lnTo>
                  <a:lnTo>
                    <a:pt x="4610265" y="328549"/>
                  </a:lnTo>
                  <a:lnTo>
                    <a:pt x="4617847" y="330949"/>
                  </a:lnTo>
                  <a:lnTo>
                    <a:pt x="4619193" y="325856"/>
                  </a:lnTo>
                  <a:close/>
                </a:path>
                <a:path w="4740275" h="490854">
                  <a:moveTo>
                    <a:pt x="4639475" y="332295"/>
                  </a:moveTo>
                  <a:lnTo>
                    <a:pt x="4635906" y="331165"/>
                  </a:lnTo>
                  <a:lnTo>
                    <a:pt x="4632337" y="330034"/>
                  </a:lnTo>
                  <a:lnTo>
                    <a:pt x="4630509" y="334975"/>
                  </a:lnTo>
                  <a:lnTo>
                    <a:pt x="4638103" y="337388"/>
                  </a:lnTo>
                  <a:lnTo>
                    <a:pt x="4639475" y="332295"/>
                  </a:lnTo>
                  <a:close/>
                </a:path>
                <a:path w="4740275" h="490854">
                  <a:moveTo>
                    <a:pt x="4659731" y="338797"/>
                  </a:moveTo>
                  <a:lnTo>
                    <a:pt x="4656175" y="337616"/>
                  </a:lnTo>
                  <a:lnTo>
                    <a:pt x="4652607" y="336486"/>
                  </a:lnTo>
                  <a:lnTo>
                    <a:pt x="4650752" y="341414"/>
                  </a:lnTo>
                  <a:lnTo>
                    <a:pt x="4654537" y="342620"/>
                  </a:lnTo>
                  <a:lnTo>
                    <a:pt x="4658309" y="343877"/>
                  </a:lnTo>
                  <a:lnTo>
                    <a:pt x="4659731" y="338797"/>
                  </a:lnTo>
                  <a:close/>
                </a:path>
                <a:path w="4740275" h="490854">
                  <a:moveTo>
                    <a:pt x="4679886" y="345592"/>
                  </a:moveTo>
                  <a:lnTo>
                    <a:pt x="4676343" y="344398"/>
                  </a:lnTo>
                  <a:lnTo>
                    <a:pt x="4672800" y="343204"/>
                  </a:lnTo>
                  <a:lnTo>
                    <a:pt x="4670907" y="348119"/>
                  </a:lnTo>
                  <a:lnTo>
                    <a:pt x="4678438" y="350659"/>
                  </a:lnTo>
                  <a:lnTo>
                    <a:pt x="4679886" y="345592"/>
                  </a:lnTo>
                  <a:close/>
                </a:path>
                <a:path w="4740275" h="490854">
                  <a:moveTo>
                    <a:pt x="4700054" y="352374"/>
                  </a:moveTo>
                  <a:lnTo>
                    <a:pt x="4696511" y="351180"/>
                  </a:lnTo>
                  <a:lnTo>
                    <a:pt x="4692967" y="349986"/>
                  </a:lnTo>
                  <a:lnTo>
                    <a:pt x="4691037" y="354888"/>
                  </a:lnTo>
                  <a:lnTo>
                    <a:pt x="4698581" y="357428"/>
                  </a:lnTo>
                  <a:lnTo>
                    <a:pt x="4700054" y="352374"/>
                  </a:lnTo>
                  <a:close/>
                </a:path>
                <a:path w="4740275" h="490854">
                  <a:moveTo>
                    <a:pt x="4720145" y="359384"/>
                  </a:moveTo>
                  <a:lnTo>
                    <a:pt x="4716615" y="358127"/>
                  </a:lnTo>
                  <a:lnTo>
                    <a:pt x="4713084" y="356870"/>
                  </a:lnTo>
                  <a:lnTo>
                    <a:pt x="4711128" y="361759"/>
                  </a:lnTo>
                  <a:lnTo>
                    <a:pt x="4718621" y="364426"/>
                  </a:lnTo>
                  <a:lnTo>
                    <a:pt x="4720145" y="359384"/>
                  </a:lnTo>
                  <a:close/>
                </a:path>
                <a:path w="4740275" h="490854">
                  <a:moveTo>
                    <a:pt x="4740199" y="366509"/>
                  </a:moveTo>
                  <a:lnTo>
                    <a:pt x="4736668" y="365252"/>
                  </a:lnTo>
                  <a:lnTo>
                    <a:pt x="4733137" y="363994"/>
                  </a:lnTo>
                  <a:lnTo>
                    <a:pt x="4731156" y="368871"/>
                  </a:lnTo>
                  <a:lnTo>
                    <a:pt x="4738649" y="371538"/>
                  </a:lnTo>
                  <a:lnTo>
                    <a:pt x="4740199" y="36650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 descr=""/>
            <p:cNvSpPr/>
            <p:nvPr/>
          </p:nvSpPr>
          <p:spPr>
            <a:xfrm>
              <a:off x="1371180" y="5804382"/>
              <a:ext cx="831215" cy="325120"/>
            </a:xfrm>
            <a:custGeom>
              <a:avLst/>
              <a:gdLst/>
              <a:ahLst/>
              <a:cxnLst/>
              <a:rect l="l" t="t" r="r" b="b"/>
              <a:pathLst>
                <a:path w="831214" h="325120">
                  <a:moveTo>
                    <a:pt x="9321" y="4216"/>
                  </a:moveTo>
                  <a:lnTo>
                    <a:pt x="6248" y="2108"/>
                  </a:lnTo>
                  <a:lnTo>
                    <a:pt x="3175" y="0"/>
                  </a:lnTo>
                  <a:lnTo>
                    <a:pt x="0" y="4203"/>
                  </a:lnTo>
                  <a:lnTo>
                    <a:pt x="6565" y="8712"/>
                  </a:lnTo>
                  <a:lnTo>
                    <a:pt x="9321" y="4216"/>
                  </a:lnTo>
                  <a:close/>
                </a:path>
                <a:path w="831214" h="325120">
                  <a:moveTo>
                    <a:pt x="26924" y="16065"/>
                  </a:moveTo>
                  <a:lnTo>
                    <a:pt x="23812" y="14008"/>
                  </a:lnTo>
                  <a:lnTo>
                    <a:pt x="20701" y="11950"/>
                  </a:lnTo>
                  <a:lnTo>
                    <a:pt x="17564" y="16192"/>
                  </a:lnTo>
                  <a:lnTo>
                    <a:pt x="24206" y="20574"/>
                  </a:lnTo>
                  <a:lnTo>
                    <a:pt x="26924" y="16065"/>
                  </a:lnTo>
                  <a:close/>
                </a:path>
                <a:path w="831214" h="325120">
                  <a:moveTo>
                    <a:pt x="44627" y="27736"/>
                  </a:moveTo>
                  <a:lnTo>
                    <a:pt x="41516" y="25679"/>
                  </a:lnTo>
                  <a:lnTo>
                    <a:pt x="38404" y="23622"/>
                  </a:lnTo>
                  <a:lnTo>
                    <a:pt x="35306" y="27889"/>
                  </a:lnTo>
                  <a:lnTo>
                    <a:pt x="41948" y="32270"/>
                  </a:lnTo>
                  <a:lnTo>
                    <a:pt x="44627" y="27736"/>
                  </a:lnTo>
                  <a:close/>
                </a:path>
                <a:path w="831214" h="325120">
                  <a:moveTo>
                    <a:pt x="62382" y="39331"/>
                  </a:moveTo>
                  <a:lnTo>
                    <a:pt x="59232" y="37338"/>
                  </a:lnTo>
                  <a:lnTo>
                    <a:pt x="56095" y="35318"/>
                  </a:lnTo>
                  <a:lnTo>
                    <a:pt x="53035" y="39598"/>
                  </a:lnTo>
                  <a:lnTo>
                    <a:pt x="56375" y="41757"/>
                  </a:lnTo>
                  <a:lnTo>
                    <a:pt x="59740" y="43891"/>
                  </a:lnTo>
                  <a:lnTo>
                    <a:pt x="62382" y="39331"/>
                  </a:lnTo>
                  <a:close/>
                </a:path>
                <a:path w="831214" h="325120">
                  <a:moveTo>
                    <a:pt x="80314" y="50673"/>
                  </a:moveTo>
                  <a:lnTo>
                    <a:pt x="77165" y="48679"/>
                  </a:lnTo>
                  <a:lnTo>
                    <a:pt x="74015" y="46685"/>
                  </a:lnTo>
                  <a:lnTo>
                    <a:pt x="70980" y="50990"/>
                  </a:lnTo>
                  <a:lnTo>
                    <a:pt x="77711" y="55257"/>
                  </a:lnTo>
                  <a:lnTo>
                    <a:pt x="80314" y="50673"/>
                  </a:lnTo>
                  <a:close/>
                </a:path>
                <a:path w="831214" h="325120">
                  <a:moveTo>
                    <a:pt x="98234" y="62014"/>
                  </a:moveTo>
                  <a:lnTo>
                    <a:pt x="95084" y="60020"/>
                  </a:lnTo>
                  <a:lnTo>
                    <a:pt x="91935" y="58026"/>
                  </a:lnTo>
                  <a:lnTo>
                    <a:pt x="88938" y="62357"/>
                  </a:lnTo>
                  <a:lnTo>
                    <a:pt x="95669" y="66624"/>
                  </a:lnTo>
                  <a:lnTo>
                    <a:pt x="98234" y="62014"/>
                  </a:lnTo>
                  <a:close/>
                </a:path>
                <a:path w="831214" h="325120">
                  <a:moveTo>
                    <a:pt x="116382" y="72986"/>
                  </a:moveTo>
                  <a:lnTo>
                    <a:pt x="113195" y="71056"/>
                  </a:lnTo>
                  <a:lnTo>
                    <a:pt x="110007" y="69126"/>
                  </a:lnTo>
                  <a:lnTo>
                    <a:pt x="107048" y="73482"/>
                  </a:lnTo>
                  <a:lnTo>
                    <a:pt x="113868" y="77622"/>
                  </a:lnTo>
                  <a:lnTo>
                    <a:pt x="116382" y="72986"/>
                  </a:lnTo>
                  <a:close/>
                </a:path>
                <a:path w="831214" h="325120">
                  <a:moveTo>
                    <a:pt x="134518" y="83972"/>
                  </a:moveTo>
                  <a:lnTo>
                    <a:pt x="131330" y="82042"/>
                  </a:lnTo>
                  <a:lnTo>
                    <a:pt x="128143" y="80111"/>
                  </a:lnTo>
                  <a:lnTo>
                    <a:pt x="125222" y="84493"/>
                  </a:lnTo>
                  <a:lnTo>
                    <a:pt x="132041" y="88620"/>
                  </a:lnTo>
                  <a:lnTo>
                    <a:pt x="134518" y="83972"/>
                  </a:lnTo>
                  <a:close/>
                </a:path>
                <a:path w="831214" h="325120">
                  <a:moveTo>
                    <a:pt x="152844" y="94640"/>
                  </a:moveTo>
                  <a:lnTo>
                    <a:pt x="149618" y="92773"/>
                  </a:lnTo>
                  <a:lnTo>
                    <a:pt x="146392" y="90906"/>
                  </a:lnTo>
                  <a:lnTo>
                    <a:pt x="143522" y="95326"/>
                  </a:lnTo>
                  <a:lnTo>
                    <a:pt x="150418" y="99314"/>
                  </a:lnTo>
                  <a:lnTo>
                    <a:pt x="152844" y="94640"/>
                  </a:lnTo>
                  <a:close/>
                </a:path>
                <a:path w="831214" h="325120">
                  <a:moveTo>
                    <a:pt x="171196" y="105257"/>
                  </a:moveTo>
                  <a:lnTo>
                    <a:pt x="167970" y="103390"/>
                  </a:lnTo>
                  <a:lnTo>
                    <a:pt x="164744" y="101523"/>
                  </a:lnTo>
                  <a:lnTo>
                    <a:pt x="161912" y="105968"/>
                  </a:lnTo>
                  <a:lnTo>
                    <a:pt x="168808" y="109956"/>
                  </a:lnTo>
                  <a:lnTo>
                    <a:pt x="171196" y="105257"/>
                  </a:lnTo>
                  <a:close/>
                </a:path>
                <a:path w="831214" h="325120">
                  <a:moveTo>
                    <a:pt x="189712" y="115595"/>
                  </a:moveTo>
                  <a:lnTo>
                    <a:pt x="186448" y="113792"/>
                  </a:lnTo>
                  <a:lnTo>
                    <a:pt x="183184" y="111988"/>
                  </a:lnTo>
                  <a:lnTo>
                    <a:pt x="180390" y="116459"/>
                  </a:lnTo>
                  <a:lnTo>
                    <a:pt x="187375" y="120319"/>
                  </a:lnTo>
                  <a:lnTo>
                    <a:pt x="189712" y="115595"/>
                  </a:lnTo>
                  <a:close/>
                </a:path>
                <a:path w="831214" h="325120">
                  <a:moveTo>
                    <a:pt x="208280" y="125844"/>
                  </a:moveTo>
                  <a:lnTo>
                    <a:pt x="205016" y="124040"/>
                  </a:lnTo>
                  <a:lnTo>
                    <a:pt x="201752" y="122237"/>
                  </a:lnTo>
                  <a:lnTo>
                    <a:pt x="199009" y="126733"/>
                  </a:lnTo>
                  <a:lnTo>
                    <a:pt x="205994" y="130581"/>
                  </a:lnTo>
                  <a:lnTo>
                    <a:pt x="208280" y="125844"/>
                  </a:lnTo>
                  <a:close/>
                </a:path>
                <a:path w="831214" h="325120">
                  <a:moveTo>
                    <a:pt x="226987" y="135813"/>
                  </a:moveTo>
                  <a:lnTo>
                    <a:pt x="223685" y="134086"/>
                  </a:lnTo>
                  <a:lnTo>
                    <a:pt x="220383" y="132359"/>
                  </a:lnTo>
                  <a:lnTo>
                    <a:pt x="217690" y="136880"/>
                  </a:lnTo>
                  <a:lnTo>
                    <a:pt x="224739" y="140589"/>
                  </a:lnTo>
                  <a:lnTo>
                    <a:pt x="226987" y="135813"/>
                  </a:lnTo>
                  <a:close/>
                </a:path>
                <a:path w="831214" h="325120">
                  <a:moveTo>
                    <a:pt x="245770" y="145656"/>
                  </a:moveTo>
                  <a:lnTo>
                    <a:pt x="242468" y="143929"/>
                  </a:lnTo>
                  <a:lnTo>
                    <a:pt x="239166" y="142201"/>
                  </a:lnTo>
                  <a:lnTo>
                    <a:pt x="236524" y="146748"/>
                  </a:lnTo>
                  <a:lnTo>
                    <a:pt x="243573" y="150456"/>
                  </a:lnTo>
                  <a:lnTo>
                    <a:pt x="245770" y="145656"/>
                  </a:lnTo>
                  <a:close/>
                </a:path>
                <a:path w="831214" h="325120">
                  <a:moveTo>
                    <a:pt x="264680" y="155244"/>
                  </a:moveTo>
                  <a:lnTo>
                    <a:pt x="261340" y="153581"/>
                  </a:lnTo>
                  <a:lnTo>
                    <a:pt x="258000" y="151917"/>
                  </a:lnTo>
                  <a:lnTo>
                    <a:pt x="255409" y="156502"/>
                  </a:lnTo>
                  <a:lnTo>
                    <a:pt x="262534" y="160058"/>
                  </a:lnTo>
                  <a:lnTo>
                    <a:pt x="264680" y="155244"/>
                  </a:lnTo>
                  <a:close/>
                </a:path>
                <a:path w="831214" h="325120">
                  <a:moveTo>
                    <a:pt x="283667" y="164680"/>
                  </a:moveTo>
                  <a:lnTo>
                    <a:pt x="280327" y="163017"/>
                  </a:lnTo>
                  <a:lnTo>
                    <a:pt x="276987" y="161353"/>
                  </a:lnTo>
                  <a:lnTo>
                    <a:pt x="274447" y="165963"/>
                  </a:lnTo>
                  <a:lnTo>
                    <a:pt x="281571" y="169519"/>
                  </a:lnTo>
                  <a:lnTo>
                    <a:pt x="283667" y="164680"/>
                  </a:lnTo>
                  <a:close/>
                </a:path>
                <a:path w="831214" h="325120">
                  <a:moveTo>
                    <a:pt x="302793" y="173837"/>
                  </a:moveTo>
                  <a:lnTo>
                    <a:pt x="299415" y="172250"/>
                  </a:lnTo>
                  <a:lnTo>
                    <a:pt x="296049" y="170662"/>
                  </a:lnTo>
                  <a:lnTo>
                    <a:pt x="293547" y="175310"/>
                  </a:lnTo>
                  <a:lnTo>
                    <a:pt x="300761" y="178701"/>
                  </a:lnTo>
                  <a:lnTo>
                    <a:pt x="302793" y="173837"/>
                  </a:lnTo>
                  <a:close/>
                </a:path>
                <a:path w="831214" h="325120">
                  <a:moveTo>
                    <a:pt x="321970" y="182854"/>
                  </a:moveTo>
                  <a:lnTo>
                    <a:pt x="318592" y="181267"/>
                  </a:lnTo>
                  <a:lnTo>
                    <a:pt x="315214" y="179679"/>
                  </a:lnTo>
                  <a:lnTo>
                    <a:pt x="312775" y="184353"/>
                  </a:lnTo>
                  <a:lnTo>
                    <a:pt x="319989" y="187744"/>
                  </a:lnTo>
                  <a:lnTo>
                    <a:pt x="321970" y="182854"/>
                  </a:lnTo>
                  <a:close/>
                </a:path>
                <a:path w="831214" h="325120">
                  <a:moveTo>
                    <a:pt x="341299" y="191566"/>
                  </a:moveTo>
                  <a:lnTo>
                    <a:pt x="337896" y="190055"/>
                  </a:lnTo>
                  <a:lnTo>
                    <a:pt x="334492" y="188544"/>
                  </a:lnTo>
                  <a:lnTo>
                    <a:pt x="332092" y="193243"/>
                  </a:lnTo>
                  <a:lnTo>
                    <a:pt x="339382" y="196469"/>
                  </a:lnTo>
                  <a:lnTo>
                    <a:pt x="341299" y="191566"/>
                  </a:lnTo>
                  <a:close/>
                </a:path>
                <a:path w="831214" h="325120">
                  <a:moveTo>
                    <a:pt x="360680" y="200139"/>
                  </a:moveTo>
                  <a:lnTo>
                    <a:pt x="357276" y="198628"/>
                  </a:lnTo>
                  <a:lnTo>
                    <a:pt x="353872" y="197116"/>
                  </a:lnTo>
                  <a:lnTo>
                    <a:pt x="351536" y="201841"/>
                  </a:lnTo>
                  <a:lnTo>
                    <a:pt x="358825" y="205066"/>
                  </a:lnTo>
                  <a:lnTo>
                    <a:pt x="360680" y="200139"/>
                  </a:lnTo>
                  <a:close/>
                </a:path>
                <a:path w="831214" h="325120">
                  <a:moveTo>
                    <a:pt x="380225" y="208356"/>
                  </a:moveTo>
                  <a:lnTo>
                    <a:pt x="376783" y="206921"/>
                  </a:lnTo>
                  <a:lnTo>
                    <a:pt x="373341" y="205486"/>
                  </a:lnTo>
                  <a:lnTo>
                    <a:pt x="371068" y="210248"/>
                  </a:lnTo>
                  <a:lnTo>
                    <a:pt x="378434" y="213309"/>
                  </a:lnTo>
                  <a:lnTo>
                    <a:pt x="380225" y="208356"/>
                  </a:lnTo>
                  <a:close/>
                </a:path>
                <a:path w="831214" h="325120">
                  <a:moveTo>
                    <a:pt x="399796" y="216496"/>
                  </a:moveTo>
                  <a:lnTo>
                    <a:pt x="396354" y="215061"/>
                  </a:lnTo>
                  <a:lnTo>
                    <a:pt x="392912" y="213626"/>
                  </a:lnTo>
                  <a:lnTo>
                    <a:pt x="390702" y="218414"/>
                  </a:lnTo>
                  <a:lnTo>
                    <a:pt x="398056" y="221475"/>
                  </a:lnTo>
                  <a:lnTo>
                    <a:pt x="399796" y="216496"/>
                  </a:lnTo>
                  <a:close/>
                </a:path>
                <a:path w="831214" h="325120">
                  <a:moveTo>
                    <a:pt x="419544" y="224193"/>
                  </a:moveTo>
                  <a:lnTo>
                    <a:pt x="416077" y="222846"/>
                  </a:lnTo>
                  <a:lnTo>
                    <a:pt x="412610" y="221500"/>
                  </a:lnTo>
                  <a:lnTo>
                    <a:pt x="410451" y="226301"/>
                  </a:lnTo>
                  <a:lnTo>
                    <a:pt x="417880" y="229196"/>
                  </a:lnTo>
                  <a:lnTo>
                    <a:pt x="419544" y="224193"/>
                  </a:lnTo>
                  <a:close/>
                </a:path>
                <a:path w="831214" h="325120">
                  <a:moveTo>
                    <a:pt x="439318" y="231825"/>
                  </a:moveTo>
                  <a:lnTo>
                    <a:pt x="435838" y="230517"/>
                  </a:lnTo>
                  <a:lnTo>
                    <a:pt x="432371" y="229171"/>
                  </a:lnTo>
                  <a:lnTo>
                    <a:pt x="430276" y="233997"/>
                  </a:lnTo>
                  <a:lnTo>
                    <a:pt x="433984" y="235445"/>
                  </a:lnTo>
                  <a:lnTo>
                    <a:pt x="437718" y="236842"/>
                  </a:lnTo>
                  <a:lnTo>
                    <a:pt x="439318" y="231825"/>
                  </a:lnTo>
                  <a:close/>
                </a:path>
                <a:path w="831214" h="325120">
                  <a:moveTo>
                    <a:pt x="459257" y="239014"/>
                  </a:moveTo>
                  <a:lnTo>
                    <a:pt x="455752" y="237744"/>
                  </a:lnTo>
                  <a:lnTo>
                    <a:pt x="452247" y="236474"/>
                  </a:lnTo>
                  <a:lnTo>
                    <a:pt x="450215" y="241338"/>
                  </a:lnTo>
                  <a:lnTo>
                    <a:pt x="457720" y="244043"/>
                  </a:lnTo>
                  <a:lnTo>
                    <a:pt x="459257" y="239014"/>
                  </a:lnTo>
                  <a:close/>
                </a:path>
                <a:path w="831214" h="325120">
                  <a:moveTo>
                    <a:pt x="479247" y="246062"/>
                  </a:moveTo>
                  <a:lnTo>
                    <a:pt x="475716" y="244881"/>
                  </a:lnTo>
                  <a:lnTo>
                    <a:pt x="472186" y="243700"/>
                  </a:lnTo>
                  <a:lnTo>
                    <a:pt x="470217" y="248589"/>
                  </a:lnTo>
                  <a:lnTo>
                    <a:pt x="477774" y="251117"/>
                  </a:lnTo>
                  <a:lnTo>
                    <a:pt x="479247" y="246062"/>
                  </a:lnTo>
                  <a:close/>
                </a:path>
                <a:path w="831214" h="325120">
                  <a:moveTo>
                    <a:pt x="499351" y="252780"/>
                  </a:moveTo>
                  <a:lnTo>
                    <a:pt x="495820" y="251599"/>
                  </a:lnTo>
                  <a:lnTo>
                    <a:pt x="492290" y="250418"/>
                  </a:lnTo>
                  <a:lnTo>
                    <a:pt x="490385" y="255333"/>
                  </a:lnTo>
                  <a:lnTo>
                    <a:pt x="497954" y="257860"/>
                  </a:lnTo>
                  <a:lnTo>
                    <a:pt x="499351" y="252780"/>
                  </a:lnTo>
                  <a:close/>
                </a:path>
                <a:path w="831214" h="325120">
                  <a:moveTo>
                    <a:pt x="519531" y="259245"/>
                  </a:moveTo>
                  <a:lnTo>
                    <a:pt x="515975" y="258152"/>
                  </a:lnTo>
                  <a:lnTo>
                    <a:pt x="512419" y="257060"/>
                  </a:lnTo>
                  <a:lnTo>
                    <a:pt x="510578" y="262001"/>
                  </a:lnTo>
                  <a:lnTo>
                    <a:pt x="518210" y="264337"/>
                  </a:lnTo>
                  <a:lnTo>
                    <a:pt x="519531" y="259245"/>
                  </a:lnTo>
                  <a:close/>
                </a:path>
                <a:path w="831214" h="325120">
                  <a:moveTo>
                    <a:pt x="539788" y="265455"/>
                  </a:moveTo>
                  <a:lnTo>
                    <a:pt x="536232" y="264363"/>
                  </a:lnTo>
                  <a:lnTo>
                    <a:pt x="532676" y="263271"/>
                  </a:lnTo>
                  <a:lnTo>
                    <a:pt x="530910" y="268236"/>
                  </a:lnTo>
                  <a:lnTo>
                    <a:pt x="538530" y="270573"/>
                  </a:lnTo>
                  <a:lnTo>
                    <a:pt x="539788" y="265455"/>
                  </a:lnTo>
                  <a:close/>
                </a:path>
                <a:path w="831214" h="325120">
                  <a:moveTo>
                    <a:pt x="560158" y="271297"/>
                  </a:moveTo>
                  <a:lnTo>
                    <a:pt x="556577" y="270294"/>
                  </a:lnTo>
                  <a:lnTo>
                    <a:pt x="552996" y="269290"/>
                  </a:lnTo>
                  <a:lnTo>
                    <a:pt x="551294" y="274281"/>
                  </a:lnTo>
                  <a:lnTo>
                    <a:pt x="558977" y="276428"/>
                  </a:lnTo>
                  <a:lnTo>
                    <a:pt x="560158" y="271297"/>
                  </a:lnTo>
                  <a:close/>
                </a:path>
                <a:path w="831214" h="325120">
                  <a:moveTo>
                    <a:pt x="580567" y="277012"/>
                  </a:moveTo>
                  <a:lnTo>
                    <a:pt x="576986" y="276009"/>
                  </a:lnTo>
                  <a:lnTo>
                    <a:pt x="573405" y="275005"/>
                  </a:lnTo>
                  <a:lnTo>
                    <a:pt x="571779" y="280009"/>
                  </a:lnTo>
                  <a:lnTo>
                    <a:pt x="579462" y="282155"/>
                  </a:lnTo>
                  <a:lnTo>
                    <a:pt x="580567" y="277012"/>
                  </a:lnTo>
                  <a:close/>
                </a:path>
                <a:path w="831214" h="325120">
                  <a:moveTo>
                    <a:pt x="601116" y="282194"/>
                  </a:moveTo>
                  <a:lnTo>
                    <a:pt x="597509" y="281279"/>
                  </a:lnTo>
                  <a:lnTo>
                    <a:pt x="593902" y="280365"/>
                  </a:lnTo>
                  <a:lnTo>
                    <a:pt x="592353" y="285407"/>
                  </a:lnTo>
                  <a:lnTo>
                    <a:pt x="600087" y="287362"/>
                  </a:lnTo>
                  <a:lnTo>
                    <a:pt x="601116" y="282194"/>
                  </a:lnTo>
                  <a:close/>
                </a:path>
                <a:path w="831214" h="325120">
                  <a:moveTo>
                    <a:pt x="621715" y="287210"/>
                  </a:moveTo>
                  <a:lnTo>
                    <a:pt x="618083" y="286385"/>
                  </a:lnTo>
                  <a:lnTo>
                    <a:pt x="614451" y="285559"/>
                  </a:lnTo>
                  <a:lnTo>
                    <a:pt x="612978" y="290626"/>
                  </a:lnTo>
                  <a:lnTo>
                    <a:pt x="620763" y="292392"/>
                  </a:lnTo>
                  <a:lnTo>
                    <a:pt x="621715" y="287210"/>
                  </a:lnTo>
                  <a:close/>
                </a:path>
                <a:path w="831214" h="325120">
                  <a:moveTo>
                    <a:pt x="642378" y="291909"/>
                  </a:moveTo>
                  <a:lnTo>
                    <a:pt x="638746" y="291084"/>
                  </a:lnTo>
                  <a:lnTo>
                    <a:pt x="635114" y="290258"/>
                  </a:lnTo>
                  <a:lnTo>
                    <a:pt x="633717" y="295338"/>
                  </a:lnTo>
                  <a:lnTo>
                    <a:pt x="641502" y="297103"/>
                  </a:lnTo>
                  <a:lnTo>
                    <a:pt x="642378" y="291909"/>
                  </a:lnTo>
                  <a:close/>
                </a:path>
                <a:path w="831214" h="325120">
                  <a:moveTo>
                    <a:pt x="663117" y="296240"/>
                  </a:moveTo>
                  <a:lnTo>
                    <a:pt x="659472" y="295503"/>
                  </a:lnTo>
                  <a:lnTo>
                    <a:pt x="655828" y="294767"/>
                  </a:lnTo>
                  <a:lnTo>
                    <a:pt x="654507" y="299872"/>
                  </a:lnTo>
                  <a:lnTo>
                    <a:pt x="662317" y="301447"/>
                  </a:lnTo>
                  <a:lnTo>
                    <a:pt x="663117" y="296240"/>
                  </a:lnTo>
                  <a:close/>
                </a:path>
                <a:path w="831214" h="325120">
                  <a:moveTo>
                    <a:pt x="683895" y="300405"/>
                  </a:moveTo>
                  <a:lnTo>
                    <a:pt x="680250" y="299669"/>
                  </a:lnTo>
                  <a:lnTo>
                    <a:pt x="676605" y="298932"/>
                  </a:lnTo>
                  <a:lnTo>
                    <a:pt x="675360" y="304050"/>
                  </a:lnTo>
                  <a:lnTo>
                    <a:pt x="683183" y="305625"/>
                  </a:lnTo>
                  <a:lnTo>
                    <a:pt x="683895" y="300405"/>
                  </a:lnTo>
                  <a:close/>
                </a:path>
                <a:path w="831214" h="325120">
                  <a:moveTo>
                    <a:pt x="704773" y="304025"/>
                  </a:moveTo>
                  <a:lnTo>
                    <a:pt x="701103" y="303390"/>
                  </a:lnTo>
                  <a:lnTo>
                    <a:pt x="697433" y="302755"/>
                  </a:lnTo>
                  <a:lnTo>
                    <a:pt x="696277" y="307886"/>
                  </a:lnTo>
                  <a:lnTo>
                    <a:pt x="704126" y="309257"/>
                  </a:lnTo>
                  <a:lnTo>
                    <a:pt x="704773" y="304025"/>
                  </a:lnTo>
                  <a:close/>
                </a:path>
                <a:path w="831214" h="325120">
                  <a:moveTo>
                    <a:pt x="725678" y="307454"/>
                  </a:moveTo>
                  <a:lnTo>
                    <a:pt x="721995" y="306908"/>
                  </a:lnTo>
                  <a:lnTo>
                    <a:pt x="718312" y="306362"/>
                  </a:lnTo>
                  <a:lnTo>
                    <a:pt x="717232" y="311518"/>
                  </a:lnTo>
                  <a:lnTo>
                    <a:pt x="725119" y="312686"/>
                  </a:lnTo>
                  <a:lnTo>
                    <a:pt x="725678" y="307454"/>
                  </a:lnTo>
                  <a:close/>
                </a:path>
                <a:path w="831214" h="325120">
                  <a:moveTo>
                    <a:pt x="746645" y="310578"/>
                  </a:moveTo>
                  <a:lnTo>
                    <a:pt x="742962" y="310032"/>
                  </a:lnTo>
                  <a:lnTo>
                    <a:pt x="739279" y="309486"/>
                  </a:lnTo>
                  <a:lnTo>
                    <a:pt x="738276" y="314655"/>
                  </a:lnTo>
                  <a:lnTo>
                    <a:pt x="746163" y="315823"/>
                  </a:lnTo>
                  <a:lnTo>
                    <a:pt x="746645" y="310578"/>
                  </a:lnTo>
                  <a:close/>
                </a:path>
                <a:path w="831214" h="325120">
                  <a:moveTo>
                    <a:pt x="767651" y="313283"/>
                  </a:moveTo>
                  <a:lnTo>
                    <a:pt x="763955" y="312826"/>
                  </a:lnTo>
                  <a:lnTo>
                    <a:pt x="760260" y="312369"/>
                  </a:lnTo>
                  <a:lnTo>
                    <a:pt x="759345" y="317563"/>
                  </a:lnTo>
                  <a:lnTo>
                    <a:pt x="767257" y="318528"/>
                  </a:lnTo>
                  <a:lnTo>
                    <a:pt x="767651" y="313283"/>
                  </a:lnTo>
                  <a:close/>
                </a:path>
                <a:path w="831214" h="325120">
                  <a:moveTo>
                    <a:pt x="788695" y="315760"/>
                  </a:moveTo>
                  <a:lnTo>
                    <a:pt x="784987" y="315404"/>
                  </a:lnTo>
                  <a:lnTo>
                    <a:pt x="781291" y="314960"/>
                  </a:lnTo>
                  <a:lnTo>
                    <a:pt x="780453" y="320154"/>
                  </a:lnTo>
                  <a:lnTo>
                    <a:pt x="784415" y="320636"/>
                  </a:lnTo>
                  <a:lnTo>
                    <a:pt x="788377" y="321017"/>
                  </a:lnTo>
                  <a:lnTo>
                    <a:pt x="788695" y="315760"/>
                  </a:lnTo>
                  <a:close/>
                </a:path>
                <a:path w="831214" h="325120">
                  <a:moveTo>
                    <a:pt x="809790" y="317817"/>
                  </a:moveTo>
                  <a:lnTo>
                    <a:pt x="806081" y="317461"/>
                  </a:lnTo>
                  <a:lnTo>
                    <a:pt x="802373" y="317106"/>
                  </a:lnTo>
                  <a:lnTo>
                    <a:pt x="801624" y="322313"/>
                  </a:lnTo>
                  <a:lnTo>
                    <a:pt x="809561" y="323088"/>
                  </a:lnTo>
                  <a:lnTo>
                    <a:pt x="809790" y="317817"/>
                  </a:lnTo>
                  <a:close/>
                </a:path>
                <a:path w="831214" h="325120">
                  <a:moveTo>
                    <a:pt x="830897" y="319557"/>
                  </a:moveTo>
                  <a:lnTo>
                    <a:pt x="827189" y="319290"/>
                  </a:lnTo>
                  <a:lnTo>
                    <a:pt x="823480" y="319024"/>
                  </a:lnTo>
                  <a:lnTo>
                    <a:pt x="822794" y="324243"/>
                  </a:lnTo>
                  <a:lnTo>
                    <a:pt x="830757" y="324827"/>
                  </a:lnTo>
                  <a:lnTo>
                    <a:pt x="830897" y="3195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 descr=""/>
            <p:cNvSpPr/>
            <p:nvPr/>
          </p:nvSpPr>
          <p:spPr>
            <a:xfrm>
              <a:off x="2215205" y="6128988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5" h="0">
                  <a:moveTo>
                    <a:pt x="0" y="0"/>
                  </a:moveTo>
                  <a:lnTo>
                    <a:pt x="178014" y="0"/>
                  </a:lnTo>
                </a:path>
              </a:pathLst>
            </a:custGeom>
            <a:ln w="810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 descr=""/>
            <p:cNvSpPr/>
            <p:nvPr/>
          </p:nvSpPr>
          <p:spPr>
            <a:xfrm>
              <a:off x="2406345" y="5661697"/>
              <a:ext cx="1416050" cy="467995"/>
            </a:xfrm>
            <a:custGeom>
              <a:avLst/>
              <a:gdLst/>
              <a:ahLst/>
              <a:cxnLst/>
              <a:rect l="l" t="t" r="r" b="b"/>
              <a:pathLst>
                <a:path w="1416050" h="467995">
                  <a:moveTo>
                    <a:pt x="8089" y="467118"/>
                  </a:moveTo>
                  <a:lnTo>
                    <a:pt x="7442" y="461886"/>
                  </a:lnTo>
                  <a:lnTo>
                    <a:pt x="3721" y="462140"/>
                  </a:lnTo>
                  <a:lnTo>
                    <a:pt x="0" y="462394"/>
                  </a:lnTo>
                  <a:lnTo>
                    <a:pt x="139" y="467664"/>
                  </a:lnTo>
                  <a:lnTo>
                    <a:pt x="8089" y="467118"/>
                  </a:lnTo>
                  <a:close/>
                </a:path>
                <a:path w="1416050" h="467995">
                  <a:moveTo>
                    <a:pt x="29273" y="465264"/>
                  </a:moveTo>
                  <a:lnTo>
                    <a:pt x="28549" y="460044"/>
                  </a:lnTo>
                  <a:lnTo>
                    <a:pt x="24841" y="460387"/>
                  </a:lnTo>
                  <a:lnTo>
                    <a:pt x="21132" y="460730"/>
                  </a:lnTo>
                  <a:lnTo>
                    <a:pt x="21336" y="465988"/>
                  </a:lnTo>
                  <a:lnTo>
                    <a:pt x="29273" y="465264"/>
                  </a:lnTo>
                  <a:close/>
                </a:path>
                <a:path w="1416050" h="467995">
                  <a:moveTo>
                    <a:pt x="50444" y="463194"/>
                  </a:moveTo>
                  <a:lnTo>
                    <a:pt x="49631" y="457987"/>
                  </a:lnTo>
                  <a:lnTo>
                    <a:pt x="45935" y="458406"/>
                  </a:lnTo>
                  <a:lnTo>
                    <a:pt x="42227" y="458812"/>
                  </a:lnTo>
                  <a:lnTo>
                    <a:pt x="42519" y="464083"/>
                  </a:lnTo>
                  <a:lnTo>
                    <a:pt x="50444" y="463194"/>
                  </a:lnTo>
                  <a:close/>
                </a:path>
                <a:path w="1416050" h="467995">
                  <a:moveTo>
                    <a:pt x="71577" y="460832"/>
                  </a:moveTo>
                  <a:lnTo>
                    <a:pt x="70700" y="455625"/>
                  </a:lnTo>
                  <a:lnTo>
                    <a:pt x="67005" y="456044"/>
                  </a:lnTo>
                  <a:lnTo>
                    <a:pt x="63309" y="456463"/>
                  </a:lnTo>
                  <a:lnTo>
                    <a:pt x="63652" y="461721"/>
                  </a:lnTo>
                  <a:lnTo>
                    <a:pt x="71577" y="460832"/>
                  </a:lnTo>
                  <a:close/>
                </a:path>
                <a:path w="1416050" h="467995">
                  <a:moveTo>
                    <a:pt x="92671" y="458101"/>
                  </a:moveTo>
                  <a:lnTo>
                    <a:pt x="91732" y="452920"/>
                  </a:lnTo>
                  <a:lnTo>
                    <a:pt x="88036" y="453415"/>
                  </a:lnTo>
                  <a:lnTo>
                    <a:pt x="84340" y="453910"/>
                  </a:lnTo>
                  <a:lnTo>
                    <a:pt x="84772" y="459155"/>
                  </a:lnTo>
                  <a:lnTo>
                    <a:pt x="92671" y="458101"/>
                  </a:lnTo>
                  <a:close/>
                </a:path>
                <a:path w="1416050" h="467995">
                  <a:moveTo>
                    <a:pt x="113741" y="455193"/>
                  </a:moveTo>
                  <a:lnTo>
                    <a:pt x="112725" y="450024"/>
                  </a:lnTo>
                  <a:lnTo>
                    <a:pt x="109042" y="450583"/>
                  </a:lnTo>
                  <a:lnTo>
                    <a:pt x="105359" y="451142"/>
                  </a:lnTo>
                  <a:lnTo>
                    <a:pt x="105854" y="456387"/>
                  </a:lnTo>
                  <a:lnTo>
                    <a:pt x="113741" y="455193"/>
                  </a:lnTo>
                  <a:close/>
                </a:path>
                <a:path w="1416050" h="467995">
                  <a:moveTo>
                    <a:pt x="134747" y="451967"/>
                  </a:moveTo>
                  <a:lnTo>
                    <a:pt x="133667" y="446811"/>
                  </a:lnTo>
                  <a:lnTo>
                    <a:pt x="129984" y="447370"/>
                  </a:lnTo>
                  <a:lnTo>
                    <a:pt x="126301" y="447929"/>
                  </a:lnTo>
                  <a:lnTo>
                    <a:pt x="126860" y="453174"/>
                  </a:lnTo>
                  <a:lnTo>
                    <a:pt x="134747" y="451967"/>
                  </a:lnTo>
                  <a:close/>
                </a:path>
                <a:path w="1416050" h="467995">
                  <a:moveTo>
                    <a:pt x="155714" y="448424"/>
                  </a:moveTo>
                  <a:lnTo>
                    <a:pt x="154571" y="443280"/>
                  </a:lnTo>
                  <a:lnTo>
                    <a:pt x="150901" y="443915"/>
                  </a:lnTo>
                  <a:lnTo>
                    <a:pt x="147231" y="444550"/>
                  </a:lnTo>
                  <a:lnTo>
                    <a:pt x="147866" y="449783"/>
                  </a:lnTo>
                  <a:lnTo>
                    <a:pt x="155714" y="448424"/>
                  </a:lnTo>
                  <a:close/>
                </a:path>
                <a:path w="1416050" h="467995">
                  <a:moveTo>
                    <a:pt x="176644" y="444690"/>
                  </a:moveTo>
                  <a:lnTo>
                    <a:pt x="175437" y="439572"/>
                  </a:lnTo>
                  <a:lnTo>
                    <a:pt x="171780" y="440270"/>
                  </a:lnTo>
                  <a:lnTo>
                    <a:pt x="168122" y="440956"/>
                  </a:lnTo>
                  <a:lnTo>
                    <a:pt x="168808" y="446176"/>
                  </a:lnTo>
                  <a:lnTo>
                    <a:pt x="172732" y="445452"/>
                  </a:lnTo>
                  <a:lnTo>
                    <a:pt x="176644" y="444690"/>
                  </a:lnTo>
                  <a:close/>
                </a:path>
                <a:path w="1416050" h="467995">
                  <a:moveTo>
                    <a:pt x="197535" y="440690"/>
                  </a:moveTo>
                  <a:lnTo>
                    <a:pt x="196265" y="435571"/>
                  </a:lnTo>
                  <a:lnTo>
                    <a:pt x="192608" y="436270"/>
                  </a:lnTo>
                  <a:lnTo>
                    <a:pt x="188950" y="436968"/>
                  </a:lnTo>
                  <a:lnTo>
                    <a:pt x="189712" y="442188"/>
                  </a:lnTo>
                  <a:lnTo>
                    <a:pt x="197535" y="440690"/>
                  </a:lnTo>
                  <a:close/>
                </a:path>
                <a:path w="1416050" h="467995">
                  <a:moveTo>
                    <a:pt x="218363" y="436397"/>
                  </a:moveTo>
                  <a:lnTo>
                    <a:pt x="217030" y="431304"/>
                  </a:lnTo>
                  <a:lnTo>
                    <a:pt x="213385" y="432066"/>
                  </a:lnTo>
                  <a:lnTo>
                    <a:pt x="209740" y="432828"/>
                  </a:lnTo>
                  <a:lnTo>
                    <a:pt x="210553" y="438035"/>
                  </a:lnTo>
                  <a:lnTo>
                    <a:pt x="218363" y="436397"/>
                  </a:lnTo>
                  <a:close/>
                </a:path>
                <a:path w="1416050" h="467995">
                  <a:moveTo>
                    <a:pt x="239141" y="431927"/>
                  </a:moveTo>
                  <a:lnTo>
                    <a:pt x="237756" y="426847"/>
                  </a:lnTo>
                  <a:lnTo>
                    <a:pt x="234124" y="427672"/>
                  </a:lnTo>
                  <a:lnTo>
                    <a:pt x="230479" y="428472"/>
                  </a:lnTo>
                  <a:lnTo>
                    <a:pt x="231368" y="433666"/>
                  </a:lnTo>
                  <a:lnTo>
                    <a:pt x="235254" y="432816"/>
                  </a:lnTo>
                  <a:lnTo>
                    <a:pt x="239141" y="431927"/>
                  </a:lnTo>
                  <a:close/>
                </a:path>
                <a:path w="1416050" h="467995">
                  <a:moveTo>
                    <a:pt x="259854" y="427202"/>
                  </a:moveTo>
                  <a:lnTo>
                    <a:pt x="258419" y="422135"/>
                  </a:lnTo>
                  <a:lnTo>
                    <a:pt x="254787" y="422960"/>
                  </a:lnTo>
                  <a:lnTo>
                    <a:pt x="251155" y="423786"/>
                  </a:lnTo>
                  <a:lnTo>
                    <a:pt x="252082" y="428967"/>
                  </a:lnTo>
                  <a:lnTo>
                    <a:pt x="259854" y="427202"/>
                  </a:lnTo>
                  <a:close/>
                </a:path>
                <a:path w="1416050" h="467995">
                  <a:moveTo>
                    <a:pt x="280530" y="422236"/>
                  </a:moveTo>
                  <a:lnTo>
                    <a:pt x="279044" y="417182"/>
                  </a:lnTo>
                  <a:lnTo>
                    <a:pt x="275424" y="418071"/>
                  </a:lnTo>
                  <a:lnTo>
                    <a:pt x="271805" y="418960"/>
                  </a:lnTo>
                  <a:lnTo>
                    <a:pt x="272796" y="424129"/>
                  </a:lnTo>
                  <a:lnTo>
                    <a:pt x="280530" y="422236"/>
                  </a:lnTo>
                  <a:close/>
                </a:path>
                <a:path w="1416050" h="467995">
                  <a:moveTo>
                    <a:pt x="301155" y="417093"/>
                  </a:moveTo>
                  <a:lnTo>
                    <a:pt x="299618" y="412064"/>
                  </a:lnTo>
                  <a:lnTo>
                    <a:pt x="296011" y="413004"/>
                  </a:lnTo>
                  <a:lnTo>
                    <a:pt x="292392" y="413918"/>
                  </a:lnTo>
                  <a:lnTo>
                    <a:pt x="293446" y="419074"/>
                  </a:lnTo>
                  <a:lnTo>
                    <a:pt x="297307" y="418109"/>
                  </a:lnTo>
                  <a:lnTo>
                    <a:pt x="301155" y="417093"/>
                  </a:lnTo>
                  <a:close/>
                </a:path>
                <a:path w="1416050" h="467995">
                  <a:moveTo>
                    <a:pt x="321729" y="411734"/>
                  </a:moveTo>
                  <a:lnTo>
                    <a:pt x="320141" y="406717"/>
                  </a:lnTo>
                  <a:lnTo>
                    <a:pt x="316534" y="407657"/>
                  </a:lnTo>
                  <a:lnTo>
                    <a:pt x="312928" y="408597"/>
                  </a:lnTo>
                  <a:lnTo>
                    <a:pt x="314020" y="413753"/>
                  </a:lnTo>
                  <a:lnTo>
                    <a:pt x="321729" y="411734"/>
                  </a:lnTo>
                  <a:close/>
                </a:path>
                <a:path w="1416050" h="467995">
                  <a:moveTo>
                    <a:pt x="342239" y="406158"/>
                  </a:moveTo>
                  <a:lnTo>
                    <a:pt x="340601" y="401154"/>
                  </a:lnTo>
                  <a:lnTo>
                    <a:pt x="337007" y="402145"/>
                  </a:lnTo>
                  <a:lnTo>
                    <a:pt x="333413" y="403136"/>
                  </a:lnTo>
                  <a:lnTo>
                    <a:pt x="334556" y="408279"/>
                  </a:lnTo>
                  <a:lnTo>
                    <a:pt x="342239" y="406158"/>
                  </a:lnTo>
                  <a:close/>
                </a:path>
                <a:path w="1416050" h="467995">
                  <a:moveTo>
                    <a:pt x="362699" y="400431"/>
                  </a:moveTo>
                  <a:lnTo>
                    <a:pt x="361022" y="395439"/>
                  </a:lnTo>
                  <a:lnTo>
                    <a:pt x="357441" y="396481"/>
                  </a:lnTo>
                  <a:lnTo>
                    <a:pt x="353847" y="397484"/>
                  </a:lnTo>
                  <a:lnTo>
                    <a:pt x="355041" y="402615"/>
                  </a:lnTo>
                  <a:lnTo>
                    <a:pt x="358876" y="401548"/>
                  </a:lnTo>
                  <a:lnTo>
                    <a:pt x="362699" y="400431"/>
                  </a:lnTo>
                  <a:close/>
                </a:path>
                <a:path w="1416050" h="467995">
                  <a:moveTo>
                    <a:pt x="383120" y="394500"/>
                  </a:moveTo>
                  <a:lnTo>
                    <a:pt x="381393" y="389521"/>
                  </a:lnTo>
                  <a:lnTo>
                    <a:pt x="377812" y="390563"/>
                  </a:lnTo>
                  <a:lnTo>
                    <a:pt x="374230" y="391604"/>
                  </a:lnTo>
                  <a:lnTo>
                    <a:pt x="375462" y="396722"/>
                  </a:lnTo>
                  <a:lnTo>
                    <a:pt x="383120" y="394500"/>
                  </a:lnTo>
                  <a:close/>
                </a:path>
                <a:path w="1416050" h="467995">
                  <a:moveTo>
                    <a:pt x="403466" y="388378"/>
                  </a:moveTo>
                  <a:lnTo>
                    <a:pt x="401701" y="383413"/>
                  </a:lnTo>
                  <a:lnTo>
                    <a:pt x="398132" y="384505"/>
                  </a:lnTo>
                  <a:lnTo>
                    <a:pt x="394563" y="385597"/>
                  </a:lnTo>
                  <a:lnTo>
                    <a:pt x="395846" y="390702"/>
                  </a:lnTo>
                  <a:lnTo>
                    <a:pt x="403466" y="388378"/>
                  </a:lnTo>
                  <a:close/>
                </a:path>
                <a:path w="1416050" h="467995">
                  <a:moveTo>
                    <a:pt x="423773" y="382143"/>
                  </a:moveTo>
                  <a:lnTo>
                    <a:pt x="421970" y="377190"/>
                  </a:lnTo>
                  <a:lnTo>
                    <a:pt x="418414" y="378307"/>
                  </a:lnTo>
                  <a:lnTo>
                    <a:pt x="414845" y="379399"/>
                  </a:lnTo>
                  <a:lnTo>
                    <a:pt x="416166" y="384492"/>
                  </a:lnTo>
                  <a:lnTo>
                    <a:pt x="419976" y="383336"/>
                  </a:lnTo>
                  <a:lnTo>
                    <a:pt x="423773" y="382143"/>
                  </a:lnTo>
                  <a:close/>
                </a:path>
                <a:path w="1416050" h="467995">
                  <a:moveTo>
                    <a:pt x="444030" y="375704"/>
                  </a:moveTo>
                  <a:lnTo>
                    <a:pt x="442188" y="370763"/>
                  </a:lnTo>
                  <a:lnTo>
                    <a:pt x="438632" y="371894"/>
                  </a:lnTo>
                  <a:lnTo>
                    <a:pt x="435076" y="373024"/>
                  </a:lnTo>
                  <a:lnTo>
                    <a:pt x="436435" y="378117"/>
                  </a:lnTo>
                  <a:lnTo>
                    <a:pt x="444030" y="375704"/>
                  </a:lnTo>
                  <a:close/>
                </a:path>
                <a:path w="1416050" h="467995">
                  <a:moveTo>
                    <a:pt x="464235" y="369112"/>
                  </a:moveTo>
                  <a:lnTo>
                    <a:pt x="462356" y="364197"/>
                  </a:lnTo>
                  <a:lnTo>
                    <a:pt x="458812" y="365366"/>
                  </a:lnTo>
                  <a:lnTo>
                    <a:pt x="455269" y="366534"/>
                  </a:lnTo>
                  <a:lnTo>
                    <a:pt x="456666" y="371614"/>
                  </a:lnTo>
                  <a:lnTo>
                    <a:pt x="464235" y="369112"/>
                  </a:lnTo>
                  <a:close/>
                </a:path>
                <a:path w="1416050" h="467995">
                  <a:moveTo>
                    <a:pt x="484403" y="362445"/>
                  </a:moveTo>
                  <a:lnTo>
                    <a:pt x="482498" y="357543"/>
                  </a:lnTo>
                  <a:lnTo>
                    <a:pt x="478955" y="358711"/>
                  </a:lnTo>
                  <a:lnTo>
                    <a:pt x="475411" y="359879"/>
                  </a:lnTo>
                  <a:lnTo>
                    <a:pt x="476846" y="364947"/>
                  </a:lnTo>
                  <a:lnTo>
                    <a:pt x="484403" y="362445"/>
                  </a:lnTo>
                  <a:close/>
                </a:path>
                <a:path w="1416050" h="467995">
                  <a:moveTo>
                    <a:pt x="504507" y="355561"/>
                  </a:moveTo>
                  <a:lnTo>
                    <a:pt x="502564" y="350659"/>
                  </a:lnTo>
                  <a:lnTo>
                    <a:pt x="499033" y="351866"/>
                  </a:lnTo>
                  <a:lnTo>
                    <a:pt x="495503" y="353072"/>
                  </a:lnTo>
                  <a:lnTo>
                    <a:pt x="496976" y="358127"/>
                  </a:lnTo>
                  <a:lnTo>
                    <a:pt x="504507" y="355561"/>
                  </a:lnTo>
                  <a:close/>
                </a:path>
                <a:path w="1416050" h="467995">
                  <a:moveTo>
                    <a:pt x="524573" y="348576"/>
                  </a:moveTo>
                  <a:lnTo>
                    <a:pt x="522605" y="343687"/>
                  </a:lnTo>
                  <a:lnTo>
                    <a:pt x="519087" y="344932"/>
                  </a:lnTo>
                  <a:lnTo>
                    <a:pt x="515569" y="346176"/>
                  </a:lnTo>
                  <a:lnTo>
                    <a:pt x="517067" y="351218"/>
                  </a:lnTo>
                  <a:lnTo>
                    <a:pt x="524573" y="348576"/>
                  </a:lnTo>
                  <a:close/>
                </a:path>
                <a:path w="1416050" h="467995">
                  <a:moveTo>
                    <a:pt x="544626" y="341515"/>
                  </a:moveTo>
                  <a:lnTo>
                    <a:pt x="542620" y="336638"/>
                  </a:lnTo>
                  <a:lnTo>
                    <a:pt x="539102" y="337883"/>
                  </a:lnTo>
                  <a:lnTo>
                    <a:pt x="535584" y="339128"/>
                  </a:lnTo>
                  <a:lnTo>
                    <a:pt x="537108" y="344170"/>
                  </a:lnTo>
                  <a:lnTo>
                    <a:pt x="544626" y="341515"/>
                  </a:lnTo>
                  <a:close/>
                </a:path>
                <a:path w="1416050" h="467995">
                  <a:moveTo>
                    <a:pt x="564591" y="334276"/>
                  </a:moveTo>
                  <a:lnTo>
                    <a:pt x="562559" y="329412"/>
                  </a:lnTo>
                  <a:lnTo>
                    <a:pt x="559054" y="330682"/>
                  </a:lnTo>
                  <a:lnTo>
                    <a:pt x="555548" y="331952"/>
                  </a:lnTo>
                  <a:lnTo>
                    <a:pt x="557098" y="336981"/>
                  </a:lnTo>
                  <a:lnTo>
                    <a:pt x="564591" y="334276"/>
                  </a:lnTo>
                  <a:close/>
                </a:path>
                <a:path w="1416050" h="467995">
                  <a:moveTo>
                    <a:pt x="584542" y="326974"/>
                  </a:moveTo>
                  <a:lnTo>
                    <a:pt x="582485" y="322122"/>
                  </a:lnTo>
                  <a:lnTo>
                    <a:pt x="578993" y="323418"/>
                  </a:lnTo>
                  <a:lnTo>
                    <a:pt x="575500" y="324713"/>
                  </a:lnTo>
                  <a:lnTo>
                    <a:pt x="577075" y="329742"/>
                  </a:lnTo>
                  <a:lnTo>
                    <a:pt x="584542" y="326974"/>
                  </a:lnTo>
                  <a:close/>
                </a:path>
                <a:path w="1416050" h="467995">
                  <a:moveTo>
                    <a:pt x="604456" y="319570"/>
                  </a:moveTo>
                  <a:lnTo>
                    <a:pt x="602373" y="314731"/>
                  </a:lnTo>
                  <a:lnTo>
                    <a:pt x="598881" y="316026"/>
                  </a:lnTo>
                  <a:lnTo>
                    <a:pt x="595388" y="317322"/>
                  </a:lnTo>
                  <a:lnTo>
                    <a:pt x="596988" y="322338"/>
                  </a:lnTo>
                  <a:lnTo>
                    <a:pt x="604456" y="319570"/>
                  </a:lnTo>
                  <a:close/>
                </a:path>
                <a:path w="1416050" h="467995">
                  <a:moveTo>
                    <a:pt x="624319" y="312051"/>
                  </a:moveTo>
                  <a:lnTo>
                    <a:pt x="622223" y="307225"/>
                  </a:lnTo>
                  <a:lnTo>
                    <a:pt x="618731" y="308546"/>
                  </a:lnTo>
                  <a:lnTo>
                    <a:pt x="615238" y="309867"/>
                  </a:lnTo>
                  <a:lnTo>
                    <a:pt x="616877" y="314883"/>
                  </a:lnTo>
                  <a:lnTo>
                    <a:pt x="624319" y="312051"/>
                  </a:lnTo>
                  <a:close/>
                </a:path>
                <a:path w="1416050" h="467995">
                  <a:moveTo>
                    <a:pt x="644169" y="304482"/>
                  </a:moveTo>
                  <a:lnTo>
                    <a:pt x="642048" y="299656"/>
                  </a:lnTo>
                  <a:lnTo>
                    <a:pt x="638568" y="301002"/>
                  </a:lnTo>
                  <a:lnTo>
                    <a:pt x="635088" y="302348"/>
                  </a:lnTo>
                  <a:lnTo>
                    <a:pt x="636739" y="307352"/>
                  </a:lnTo>
                  <a:lnTo>
                    <a:pt x="644169" y="304482"/>
                  </a:lnTo>
                  <a:close/>
                </a:path>
                <a:path w="1416050" h="467995">
                  <a:moveTo>
                    <a:pt x="663981" y="296811"/>
                  </a:moveTo>
                  <a:lnTo>
                    <a:pt x="661847" y="291998"/>
                  </a:lnTo>
                  <a:lnTo>
                    <a:pt x="658368" y="293344"/>
                  </a:lnTo>
                  <a:lnTo>
                    <a:pt x="654888" y="294690"/>
                  </a:lnTo>
                  <a:lnTo>
                    <a:pt x="656564" y="299681"/>
                  </a:lnTo>
                  <a:lnTo>
                    <a:pt x="663981" y="296811"/>
                  </a:lnTo>
                  <a:close/>
                </a:path>
                <a:path w="1416050" h="467995">
                  <a:moveTo>
                    <a:pt x="683755" y="289077"/>
                  </a:moveTo>
                  <a:lnTo>
                    <a:pt x="681609" y="284264"/>
                  </a:lnTo>
                  <a:lnTo>
                    <a:pt x="678129" y="285635"/>
                  </a:lnTo>
                  <a:lnTo>
                    <a:pt x="674662" y="286994"/>
                  </a:lnTo>
                  <a:lnTo>
                    <a:pt x="676351" y="291985"/>
                  </a:lnTo>
                  <a:lnTo>
                    <a:pt x="683755" y="289077"/>
                  </a:lnTo>
                  <a:close/>
                </a:path>
                <a:path w="1416050" h="467995">
                  <a:moveTo>
                    <a:pt x="703529" y="281292"/>
                  </a:moveTo>
                  <a:lnTo>
                    <a:pt x="701357" y="276491"/>
                  </a:lnTo>
                  <a:lnTo>
                    <a:pt x="697890" y="277876"/>
                  </a:lnTo>
                  <a:lnTo>
                    <a:pt x="694423" y="279234"/>
                  </a:lnTo>
                  <a:lnTo>
                    <a:pt x="696125" y="284226"/>
                  </a:lnTo>
                  <a:lnTo>
                    <a:pt x="703529" y="281292"/>
                  </a:lnTo>
                  <a:close/>
                </a:path>
                <a:path w="1416050" h="467995">
                  <a:moveTo>
                    <a:pt x="723252" y="273431"/>
                  </a:moveTo>
                  <a:lnTo>
                    <a:pt x="721067" y="268630"/>
                  </a:lnTo>
                  <a:lnTo>
                    <a:pt x="717600" y="270014"/>
                  </a:lnTo>
                  <a:lnTo>
                    <a:pt x="714133" y="271399"/>
                  </a:lnTo>
                  <a:lnTo>
                    <a:pt x="715848" y="276377"/>
                  </a:lnTo>
                  <a:lnTo>
                    <a:pt x="723252" y="273431"/>
                  </a:lnTo>
                  <a:close/>
                </a:path>
                <a:path w="1416050" h="467995">
                  <a:moveTo>
                    <a:pt x="742962" y="265518"/>
                  </a:moveTo>
                  <a:lnTo>
                    <a:pt x="740778" y="260731"/>
                  </a:lnTo>
                  <a:lnTo>
                    <a:pt x="737311" y="262128"/>
                  </a:lnTo>
                  <a:lnTo>
                    <a:pt x="733844" y="263525"/>
                  </a:lnTo>
                  <a:lnTo>
                    <a:pt x="735584" y="268503"/>
                  </a:lnTo>
                  <a:lnTo>
                    <a:pt x="742962" y="265518"/>
                  </a:lnTo>
                  <a:close/>
                </a:path>
                <a:path w="1416050" h="467995">
                  <a:moveTo>
                    <a:pt x="762647" y="257581"/>
                  </a:moveTo>
                  <a:lnTo>
                    <a:pt x="760450" y="252793"/>
                  </a:lnTo>
                  <a:lnTo>
                    <a:pt x="756983" y="254190"/>
                  </a:lnTo>
                  <a:lnTo>
                    <a:pt x="753516" y="255587"/>
                  </a:lnTo>
                  <a:lnTo>
                    <a:pt x="755269" y="260553"/>
                  </a:lnTo>
                  <a:lnTo>
                    <a:pt x="762647" y="257581"/>
                  </a:lnTo>
                  <a:close/>
                </a:path>
                <a:path w="1416050" h="467995">
                  <a:moveTo>
                    <a:pt x="782320" y="249593"/>
                  </a:moveTo>
                  <a:lnTo>
                    <a:pt x="780110" y="244805"/>
                  </a:lnTo>
                  <a:lnTo>
                    <a:pt x="776655" y="246214"/>
                  </a:lnTo>
                  <a:lnTo>
                    <a:pt x="773201" y="247624"/>
                  </a:lnTo>
                  <a:lnTo>
                    <a:pt x="774954" y="252590"/>
                  </a:lnTo>
                  <a:lnTo>
                    <a:pt x="782320" y="249593"/>
                  </a:lnTo>
                  <a:close/>
                </a:path>
                <a:path w="1416050" h="467995">
                  <a:moveTo>
                    <a:pt x="801992" y="241566"/>
                  </a:moveTo>
                  <a:lnTo>
                    <a:pt x="799769" y="236791"/>
                  </a:lnTo>
                  <a:lnTo>
                    <a:pt x="796315" y="238201"/>
                  </a:lnTo>
                  <a:lnTo>
                    <a:pt x="792861" y="239610"/>
                  </a:lnTo>
                  <a:lnTo>
                    <a:pt x="794626" y="244576"/>
                  </a:lnTo>
                  <a:lnTo>
                    <a:pt x="801992" y="241566"/>
                  </a:lnTo>
                  <a:close/>
                </a:path>
                <a:path w="1416050" h="467995">
                  <a:moveTo>
                    <a:pt x="821626" y="233514"/>
                  </a:moveTo>
                  <a:lnTo>
                    <a:pt x="819404" y="228739"/>
                  </a:lnTo>
                  <a:lnTo>
                    <a:pt x="815949" y="230149"/>
                  </a:lnTo>
                  <a:lnTo>
                    <a:pt x="812495" y="231559"/>
                  </a:lnTo>
                  <a:lnTo>
                    <a:pt x="814260" y="236524"/>
                  </a:lnTo>
                  <a:lnTo>
                    <a:pt x="821626" y="233514"/>
                  </a:lnTo>
                  <a:close/>
                </a:path>
                <a:path w="1416050" h="467995">
                  <a:moveTo>
                    <a:pt x="841273" y="225437"/>
                  </a:moveTo>
                  <a:lnTo>
                    <a:pt x="839050" y="220662"/>
                  </a:lnTo>
                  <a:lnTo>
                    <a:pt x="835596" y="222084"/>
                  </a:lnTo>
                  <a:lnTo>
                    <a:pt x="832142" y="223507"/>
                  </a:lnTo>
                  <a:lnTo>
                    <a:pt x="833920" y="228460"/>
                  </a:lnTo>
                  <a:lnTo>
                    <a:pt x="841273" y="225437"/>
                  </a:lnTo>
                  <a:close/>
                </a:path>
                <a:path w="1416050" h="467995">
                  <a:moveTo>
                    <a:pt x="860907" y="217347"/>
                  </a:moveTo>
                  <a:lnTo>
                    <a:pt x="858672" y="212572"/>
                  </a:lnTo>
                  <a:lnTo>
                    <a:pt x="855218" y="213995"/>
                  </a:lnTo>
                  <a:lnTo>
                    <a:pt x="851763" y="215417"/>
                  </a:lnTo>
                  <a:lnTo>
                    <a:pt x="853541" y="220370"/>
                  </a:lnTo>
                  <a:lnTo>
                    <a:pt x="860907" y="217347"/>
                  </a:lnTo>
                  <a:close/>
                </a:path>
                <a:path w="1416050" h="467995">
                  <a:moveTo>
                    <a:pt x="880529" y="209245"/>
                  </a:moveTo>
                  <a:lnTo>
                    <a:pt x="878293" y="204470"/>
                  </a:lnTo>
                  <a:lnTo>
                    <a:pt x="874839" y="205892"/>
                  </a:lnTo>
                  <a:lnTo>
                    <a:pt x="871385" y="207314"/>
                  </a:lnTo>
                  <a:lnTo>
                    <a:pt x="873175" y="212280"/>
                  </a:lnTo>
                  <a:lnTo>
                    <a:pt x="880529" y="209245"/>
                  </a:lnTo>
                  <a:close/>
                </a:path>
                <a:path w="1416050" h="467995">
                  <a:moveTo>
                    <a:pt x="900150" y="201129"/>
                  </a:moveTo>
                  <a:lnTo>
                    <a:pt x="897915" y="196367"/>
                  </a:lnTo>
                  <a:lnTo>
                    <a:pt x="894461" y="197789"/>
                  </a:lnTo>
                  <a:lnTo>
                    <a:pt x="891006" y="199212"/>
                  </a:lnTo>
                  <a:lnTo>
                    <a:pt x="892797" y="204177"/>
                  </a:lnTo>
                  <a:lnTo>
                    <a:pt x="900150" y="201129"/>
                  </a:lnTo>
                  <a:close/>
                </a:path>
                <a:path w="1416050" h="467995">
                  <a:moveTo>
                    <a:pt x="919772" y="193027"/>
                  </a:moveTo>
                  <a:lnTo>
                    <a:pt x="917536" y="188264"/>
                  </a:lnTo>
                  <a:lnTo>
                    <a:pt x="914082" y="189687"/>
                  </a:lnTo>
                  <a:lnTo>
                    <a:pt x="910628" y="191109"/>
                  </a:lnTo>
                  <a:lnTo>
                    <a:pt x="912418" y="196075"/>
                  </a:lnTo>
                  <a:lnTo>
                    <a:pt x="919772" y="193027"/>
                  </a:lnTo>
                  <a:close/>
                </a:path>
                <a:path w="1416050" h="467995">
                  <a:moveTo>
                    <a:pt x="939393" y="184937"/>
                  </a:moveTo>
                  <a:lnTo>
                    <a:pt x="937158" y="180162"/>
                  </a:lnTo>
                  <a:lnTo>
                    <a:pt x="933704" y="181584"/>
                  </a:lnTo>
                  <a:lnTo>
                    <a:pt x="930249" y="183007"/>
                  </a:lnTo>
                  <a:lnTo>
                    <a:pt x="932040" y="187972"/>
                  </a:lnTo>
                  <a:lnTo>
                    <a:pt x="939393" y="184937"/>
                  </a:lnTo>
                  <a:close/>
                </a:path>
                <a:path w="1416050" h="467995">
                  <a:moveTo>
                    <a:pt x="959027" y="176834"/>
                  </a:moveTo>
                  <a:lnTo>
                    <a:pt x="956792" y="172059"/>
                  </a:lnTo>
                  <a:lnTo>
                    <a:pt x="953338" y="173482"/>
                  </a:lnTo>
                  <a:lnTo>
                    <a:pt x="949883" y="174904"/>
                  </a:lnTo>
                  <a:lnTo>
                    <a:pt x="951661" y="179857"/>
                  </a:lnTo>
                  <a:lnTo>
                    <a:pt x="959027" y="176834"/>
                  </a:lnTo>
                  <a:close/>
                </a:path>
                <a:path w="1416050" h="467995">
                  <a:moveTo>
                    <a:pt x="978649" y="168757"/>
                  </a:moveTo>
                  <a:lnTo>
                    <a:pt x="976426" y="163982"/>
                  </a:lnTo>
                  <a:lnTo>
                    <a:pt x="972972" y="165404"/>
                  </a:lnTo>
                  <a:lnTo>
                    <a:pt x="969518" y="166827"/>
                  </a:lnTo>
                  <a:lnTo>
                    <a:pt x="971296" y="171780"/>
                  </a:lnTo>
                  <a:lnTo>
                    <a:pt x="978649" y="168757"/>
                  </a:lnTo>
                  <a:close/>
                </a:path>
                <a:path w="1416050" h="467995">
                  <a:moveTo>
                    <a:pt x="998296" y="160718"/>
                  </a:moveTo>
                  <a:lnTo>
                    <a:pt x="996073" y="155943"/>
                  </a:lnTo>
                  <a:lnTo>
                    <a:pt x="992619" y="157353"/>
                  </a:lnTo>
                  <a:lnTo>
                    <a:pt x="989164" y="158762"/>
                  </a:lnTo>
                  <a:lnTo>
                    <a:pt x="990930" y="163728"/>
                  </a:lnTo>
                  <a:lnTo>
                    <a:pt x="998296" y="160718"/>
                  </a:lnTo>
                  <a:close/>
                </a:path>
                <a:path w="1416050" h="467995">
                  <a:moveTo>
                    <a:pt x="1017943" y="152666"/>
                  </a:moveTo>
                  <a:lnTo>
                    <a:pt x="1015720" y="147891"/>
                  </a:lnTo>
                  <a:lnTo>
                    <a:pt x="1012266" y="149301"/>
                  </a:lnTo>
                  <a:lnTo>
                    <a:pt x="1008811" y="150710"/>
                  </a:lnTo>
                  <a:lnTo>
                    <a:pt x="1010577" y="155676"/>
                  </a:lnTo>
                  <a:lnTo>
                    <a:pt x="1017943" y="152666"/>
                  </a:lnTo>
                  <a:close/>
                </a:path>
                <a:path w="1416050" h="467995">
                  <a:moveTo>
                    <a:pt x="1037602" y="144678"/>
                  </a:moveTo>
                  <a:lnTo>
                    <a:pt x="1035392" y="139890"/>
                  </a:lnTo>
                  <a:lnTo>
                    <a:pt x="1031938" y="141300"/>
                  </a:lnTo>
                  <a:lnTo>
                    <a:pt x="1028484" y="142709"/>
                  </a:lnTo>
                  <a:lnTo>
                    <a:pt x="1030236" y="147675"/>
                  </a:lnTo>
                  <a:lnTo>
                    <a:pt x="1037602" y="144678"/>
                  </a:lnTo>
                  <a:close/>
                </a:path>
                <a:path w="1416050" h="467995">
                  <a:moveTo>
                    <a:pt x="1057287" y="136728"/>
                  </a:moveTo>
                  <a:lnTo>
                    <a:pt x="1055090" y="131940"/>
                  </a:lnTo>
                  <a:lnTo>
                    <a:pt x="1051623" y="133337"/>
                  </a:lnTo>
                  <a:lnTo>
                    <a:pt x="1048156" y="134734"/>
                  </a:lnTo>
                  <a:lnTo>
                    <a:pt x="1049909" y="139700"/>
                  </a:lnTo>
                  <a:lnTo>
                    <a:pt x="1057287" y="136728"/>
                  </a:lnTo>
                  <a:close/>
                </a:path>
                <a:path w="1416050" h="467995">
                  <a:moveTo>
                    <a:pt x="1076972" y="128803"/>
                  </a:moveTo>
                  <a:lnTo>
                    <a:pt x="1074788" y="124002"/>
                  </a:lnTo>
                  <a:lnTo>
                    <a:pt x="1071321" y="125399"/>
                  </a:lnTo>
                  <a:lnTo>
                    <a:pt x="1067854" y="126796"/>
                  </a:lnTo>
                  <a:lnTo>
                    <a:pt x="1069594" y="131762"/>
                  </a:lnTo>
                  <a:lnTo>
                    <a:pt x="1076972" y="128803"/>
                  </a:lnTo>
                  <a:close/>
                </a:path>
                <a:path w="1416050" h="467995">
                  <a:moveTo>
                    <a:pt x="1096683" y="120942"/>
                  </a:moveTo>
                  <a:lnTo>
                    <a:pt x="1094511" y="116141"/>
                  </a:lnTo>
                  <a:lnTo>
                    <a:pt x="1091044" y="117525"/>
                  </a:lnTo>
                  <a:lnTo>
                    <a:pt x="1087577" y="118910"/>
                  </a:lnTo>
                  <a:lnTo>
                    <a:pt x="1089304" y="123888"/>
                  </a:lnTo>
                  <a:lnTo>
                    <a:pt x="1096683" y="120942"/>
                  </a:lnTo>
                  <a:close/>
                </a:path>
                <a:path w="1416050" h="467995">
                  <a:moveTo>
                    <a:pt x="1116418" y="113106"/>
                  </a:moveTo>
                  <a:lnTo>
                    <a:pt x="1114259" y="108292"/>
                  </a:lnTo>
                  <a:lnTo>
                    <a:pt x="1110780" y="109664"/>
                  </a:lnTo>
                  <a:lnTo>
                    <a:pt x="1107313" y="111048"/>
                  </a:lnTo>
                  <a:lnTo>
                    <a:pt x="1109027" y="116027"/>
                  </a:lnTo>
                  <a:lnTo>
                    <a:pt x="1112710" y="114554"/>
                  </a:lnTo>
                  <a:lnTo>
                    <a:pt x="1116418" y="113106"/>
                  </a:lnTo>
                  <a:close/>
                </a:path>
                <a:path w="1416050" h="467995">
                  <a:moveTo>
                    <a:pt x="1136167" y="105346"/>
                  </a:moveTo>
                  <a:lnTo>
                    <a:pt x="1134021" y="100533"/>
                  </a:lnTo>
                  <a:lnTo>
                    <a:pt x="1130541" y="101904"/>
                  </a:lnTo>
                  <a:lnTo>
                    <a:pt x="1127061" y="103276"/>
                  </a:lnTo>
                  <a:lnTo>
                    <a:pt x="1128763" y="108254"/>
                  </a:lnTo>
                  <a:lnTo>
                    <a:pt x="1136167" y="105346"/>
                  </a:lnTo>
                  <a:close/>
                </a:path>
                <a:path w="1416050" h="467995">
                  <a:moveTo>
                    <a:pt x="1155941" y="97637"/>
                  </a:moveTo>
                  <a:lnTo>
                    <a:pt x="1153807" y="92824"/>
                  </a:lnTo>
                  <a:lnTo>
                    <a:pt x="1150327" y="94170"/>
                  </a:lnTo>
                  <a:lnTo>
                    <a:pt x="1146848" y="95516"/>
                  </a:lnTo>
                  <a:lnTo>
                    <a:pt x="1148524" y="100507"/>
                  </a:lnTo>
                  <a:lnTo>
                    <a:pt x="1155941" y="97637"/>
                  </a:lnTo>
                  <a:close/>
                </a:path>
                <a:path w="1416050" h="467995">
                  <a:moveTo>
                    <a:pt x="1175740" y="89992"/>
                  </a:moveTo>
                  <a:lnTo>
                    <a:pt x="1173619" y="85166"/>
                  </a:lnTo>
                  <a:lnTo>
                    <a:pt x="1170139" y="86512"/>
                  </a:lnTo>
                  <a:lnTo>
                    <a:pt x="1166660" y="87858"/>
                  </a:lnTo>
                  <a:lnTo>
                    <a:pt x="1168323" y="92862"/>
                  </a:lnTo>
                  <a:lnTo>
                    <a:pt x="1175740" y="89992"/>
                  </a:lnTo>
                  <a:close/>
                </a:path>
                <a:path w="1416050" h="467995">
                  <a:moveTo>
                    <a:pt x="1195565" y="82435"/>
                  </a:moveTo>
                  <a:lnTo>
                    <a:pt x="1193469" y="77597"/>
                  </a:lnTo>
                  <a:lnTo>
                    <a:pt x="1189977" y="78930"/>
                  </a:lnTo>
                  <a:lnTo>
                    <a:pt x="1186484" y="80251"/>
                  </a:lnTo>
                  <a:lnTo>
                    <a:pt x="1188135" y="85255"/>
                  </a:lnTo>
                  <a:lnTo>
                    <a:pt x="1195565" y="82435"/>
                  </a:lnTo>
                  <a:close/>
                </a:path>
                <a:path w="1416050" h="467995">
                  <a:moveTo>
                    <a:pt x="1215402" y="74930"/>
                  </a:moveTo>
                  <a:lnTo>
                    <a:pt x="1213332" y="70078"/>
                  </a:lnTo>
                  <a:lnTo>
                    <a:pt x="1209827" y="71386"/>
                  </a:lnTo>
                  <a:lnTo>
                    <a:pt x="1206334" y="72707"/>
                  </a:lnTo>
                  <a:lnTo>
                    <a:pt x="1207960" y="77724"/>
                  </a:lnTo>
                  <a:lnTo>
                    <a:pt x="1211681" y="76314"/>
                  </a:lnTo>
                  <a:lnTo>
                    <a:pt x="1215402" y="74930"/>
                  </a:lnTo>
                  <a:close/>
                </a:path>
                <a:path w="1416050" h="467995">
                  <a:moveTo>
                    <a:pt x="1235303" y="67500"/>
                  </a:moveTo>
                  <a:lnTo>
                    <a:pt x="1233246" y="62649"/>
                  </a:lnTo>
                  <a:lnTo>
                    <a:pt x="1229741" y="63957"/>
                  </a:lnTo>
                  <a:lnTo>
                    <a:pt x="1226235" y="65265"/>
                  </a:lnTo>
                  <a:lnTo>
                    <a:pt x="1227848" y="70281"/>
                  </a:lnTo>
                  <a:lnTo>
                    <a:pt x="1235303" y="67500"/>
                  </a:lnTo>
                  <a:close/>
                </a:path>
                <a:path w="1416050" h="467995">
                  <a:moveTo>
                    <a:pt x="1255204" y="60172"/>
                  </a:moveTo>
                  <a:lnTo>
                    <a:pt x="1253159" y="55308"/>
                  </a:lnTo>
                  <a:lnTo>
                    <a:pt x="1249654" y="56591"/>
                  </a:lnTo>
                  <a:lnTo>
                    <a:pt x="1246149" y="57873"/>
                  </a:lnTo>
                  <a:lnTo>
                    <a:pt x="1247736" y="62890"/>
                  </a:lnTo>
                  <a:lnTo>
                    <a:pt x="1255204" y="60172"/>
                  </a:lnTo>
                  <a:close/>
                </a:path>
                <a:path w="1416050" h="467995">
                  <a:moveTo>
                    <a:pt x="1275143" y="52895"/>
                  </a:moveTo>
                  <a:lnTo>
                    <a:pt x="1273124" y="48031"/>
                  </a:lnTo>
                  <a:lnTo>
                    <a:pt x="1269619" y="49314"/>
                  </a:lnTo>
                  <a:lnTo>
                    <a:pt x="1266113" y="50596"/>
                  </a:lnTo>
                  <a:lnTo>
                    <a:pt x="1267675" y="55626"/>
                  </a:lnTo>
                  <a:lnTo>
                    <a:pt x="1275143" y="52895"/>
                  </a:lnTo>
                  <a:close/>
                </a:path>
                <a:path w="1416050" h="467995">
                  <a:moveTo>
                    <a:pt x="1295120" y="45758"/>
                  </a:moveTo>
                  <a:lnTo>
                    <a:pt x="1293126" y="40881"/>
                  </a:lnTo>
                  <a:lnTo>
                    <a:pt x="1289608" y="42138"/>
                  </a:lnTo>
                  <a:lnTo>
                    <a:pt x="1286090" y="43395"/>
                  </a:lnTo>
                  <a:lnTo>
                    <a:pt x="1287627" y="48425"/>
                  </a:lnTo>
                  <a:lnTo>
                    <a:pt x="1295120" y="45758"/>
                  </a:lnTo>
                  <a:close/>
                </a:path>
                <a:path w="1416050" h="467995">
                  <a:moveTo>
                    <a:pt x="1315123" y="38684"/>
                  </a:moveTo>
                  <a:lnTo>
                    <a:pt x="1313154" y="33794"/>
                  </a:lnTo>
                  <a:lnTo>
                    <a:pt x="1309624" y="35026"/>
                  </a:lnTo>
                  <a:lnTo>
                    <a:pt x="1306106" y="36283"/>
                  </a:lnTo>
                  <a:lnTo>
                    <a:pt x="1307617" y="41325"/>
                  </a:lnTo>
                  <a:lnTo>
                    <a:pt x="1311363" y="39992"/>
                  </a:lnTo>
                  <a:lnTo>
                    <a:pt x="1315123" y="38684"/>
                  </a:lnTo>
                  <a:close/>
                </a:path>
                <a:path w="1416050" h="467995">
                  <a:moveTo>
                    <a:pt x="1335176" y="31737"/>
                  </a:moveTo>
                  <a:lnTo>
                    <a:pt x="1333233" y="26847"/>
                  </a:lnTo>
                  <a:lnTo>
                    <a:pt x="1329702" y="28067"/>
                  </a:lnTo>
                  <a:lnTo>
                    <a:pt x="1326172" y="29286"/>
                  </a:lnTo>
                  <a:lnTo>
                    <a:pt x="1327670" y="34340"/>
                  </a:lnTo>
                  <a:lnTo>
                    <a:pt x="1335176" y="31737"/>
                  </a:lnTo>
                  <a:close/>
                </a:path>
                <a:path w="1416050" h="467995">
                  <a:moveTo>
                    <a:pt x="1355255" y="24892"/>
                  </a:moveTo>
                  <a:lnTo>
                    <a:pt x="1353337" y="19977"/>
                  </a:lnTo>
                  <a:lnTo>
                    <a:pt x="1349794" y="21170"/>
                  </a:lnTo>
                  <a:lnTo>
                    <a:pt x="1346250" y="22364"/>
                  </a:lnTo>
                  <a:lnTo>
                    <a:pt x="1347724" y="27419"/>
                  </a:lnTo>
                  <a:lnTo>
                    <a:pt x="1355255" y="24892"/>
                  </a:lnTo>
                  <a:close/>
                </a:path>
                <a:path w="1416050" h="467995">
                  <a:moveTo>
                    <a:pt x="1375359" y="18122"/>
                  </a:moveTo>
                  <a:lnTo>
                    <a:pt x="1373466" y="13208"/>
                  </a:lnTo>
                  <a:lnTo>
                    <a:pt x="1369923" y="14401"/>
                  </a:lnTo>
                  <a:lnTo>
                    <a:pt x="1366380" y="15595"/>
                  </a:lnTo>
                  <a:lnTo>
                    <a:pt x="1367815" y="20662"/>
                  </a:lnTo>
                  <a:lnTo>
                    <a:pt x="1375359" y="18122"/>
                  </a:lnTo>
                  <a:close/>
                </a:path>
                <a:path w="1416050" h="467995">
                  <a:moveTo>
                    <a:pt x="1395514" y="11506"/>
                  </a:moveTo>
                  <a:lnTo>
                    <a:pt x="1393659" y="6578"/>
                  </a:lnTo>
                  <a:lnTo>
                    <a:pt x="1390103" y="7734"/>
                  </a:lnTo>
                  <a:lnTo>
                    <a:pt x="1386547" y="8890"/>
                  </a:lnTo>
                  <a:lnTo>
                    <a:pt x="1387957" y="13970"/>
                  </a:lnTo>
                  <a:lnTo>
                    <a:pt x="1395514" y="11506"/>
                  </a:lnTo>
                  <a:close/>
                </a:path>
                <a:path w="1416050" h="467995">
                  <a:moveTo>
                    <a:pt x="1415694" y="4940"/>
                  </a:moveTo>
                  <a:lnTo>
                    <a:pt x="1413865" y="0"/>
                  </a:lnTo>
                  <a:lnTo>
                    <a:pt x="1410309" y="1155"/>
                  </a:lnTo>
                  <a:lnTo>
                    <a:pt x="1406753" y="2311"/>
                  </a:lnTo>
                  <a:lnTo>
                    <a:pt x="1408137" y="7391"/>
                  </a:lnTo>
                  <a:lnTo>
                    <a:pt x="1415694" y="49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 descr=""/>
            <p:cNvSpPr/>
            <p:nvPr/>
          </p:nvSpPr>
          <p:spPr>
            <a:xfrm>
              <a:off x="3813098" y="5540387"/>
              <a:ext cx="589280" cy="128905"/>
            </a:xfrm>
            <a:custGeom>
              <a:avLst/>
              <a:gdLst/>
              <a:ahLst/>
              <a:cxnLst/>
              <a:rect l="l" t="t" r="r" b="b"/>
              <a:pathLst>
                <a:path w="589279" h="128904">
                  <a:moveTo>
                    <a:pt x="8940" y="126250"/>
                  </a:moveTo>
                  <a:lnTo>
                    <a:pt x="7112" y="121310"/>
                  </a:lnTo>
                  <a:lnTo>
                    <a:pt x="3556" y="122466"/>
                  </a:lnTo>
                  <a:lnTo>
                    <a:pt x="0" y="123621"/>
                  </a:lnTo>
                  <a:lnTo>
                    <a:pt x="1384" y="128701"/>
                  </a:lnTo>
                  <a:lnTo>
                    <a:pt x="8940" y="126250"/>
                  </a:lnTo>
                  <a:close/>
                </a:path>
                <a:path w="589279" h="128904">
                  <a:moveTo>
                    <a:pt x="29184" y="119900"/>
                  </a:moveTo>
                  <a:lnTo>
                    <a:pt x="27381" y="114960"/>
                  </a:lnTo>
                  <a:lnTo>
                    <a:pt x="23812" y="116078"/>
                  </a:lnTo>
                  <a:lnTo>
                    <a:pt x="20243" y="117195"/>
                  </a:lnTo>
                  <a:lnTo>
                    <a:pt x="21602" y="122288"/>
                  </a:lnTo>
                  <a:lnTo>
                    <a:pt x="29184" y="119900"/>
                  </a:lnTo>
                  <a:close/>
                </a:path>
                <a:path w="589279" h="128904">
                  <a:moveTo>
                    <a:pt x="49441" y="113614"/>
                  </a:moveTo>
                  <a:lnTo>
                    <a:pt x="47675" y="108661"/>
                  </a:lnTo>
                  <a:lnTo>
                    <a:pt x="44094" y="109740"/>
                  </a:lnTo>
                  <a:lnTo>
                    <a:pt x="40513" y="110820"/>
                  </a:lnTo>
                  <a:lnTo>
                    <a:pt x="41833" y="115925"/>
                  </a:lnTo>
                  <a:lnTo>
                    <a:pt x="49441" y="113614"/>
                  </a:lnTo>
                  <a:close/>
                </a:path>
                <a:path w="589279" h="128904">
                  <a:moveTo>
                    <a:pt x="69748" y="107467"/>
                  </a:moveTo>
                  <a:lnTo>
                    <a:pt x="68008" y="102501"/>
                  </a:lnTo>
                  <a:lnTo>
                    <a:pt x="64427" y="103581"/>
                  </a:lnTo>
                  <a:lnTo>
                    <a:pt x="60845" y="104660"/>
                  </a:lnTo>
                  <a:lnTo>
                    <a:pt x="62141" y="109766"/>
                  </a:lnTo>
                  <a:lnTo>
                    <a:pt x="69748" y="107467"/>
                  </a:lnTo>
                  <a:close/>
                </a:path>
                <a:path w="589279" h="128904">
                  <a:moveTo>
                    <a:pt x="90093" y="101485"/>
                  </a:moveTo>
                  <a:lnTo>
                    <a:pt x="88392" y="96494"/>
                  </a:lnTo>
                  <a:lnTo>
                    <a:pt x="84797" y="97536"/>
                  </a:lnTo>
                  <a:lnTo>
                    <a:pt x="81203" y="98577"/>
                  </a:lnTo>
                  <a:lnTo>
                    <a:pt x="82461" y="103695"/>
                  </a:lnTo>
                  <a:lnTo>
                    <a:pt x="90093" y="101485"/>
                  </a:lnTo>
                  <a:close/>
                </a:path>
                <a:path w="589279" h="128904">
                  <a:moveTo>
                    <a:pt x="110464" y="95554"/>
                  </a:moveTo>
                  <a:lnTo>
                    <a:pt x="108800" y="90563"/>
                  </a:lnTo>
                  <a:lnTo>
                    <a:pt x="105206" y="91605"/>
                  </a:lnTo>
                  <a:lnTo>
                    <a:pt x="101612" y="92646"/>
                  </a:lnTo>
                  <a:lnTo>
                    <a:pt x="102831" y="97777"/>
                  </a:lnTo>
                  <a:lnTo>
                    <a:pt x="110464" y="95554"/>
                  </a:lnTo>
                  <a:close/>
                </a:path>
                <a:path w="589279" h="128904">
                  <a:moveTo>
                    <a:pt x="130898" y="89865"/>
                  </a:moveTo>
                  <a:lnTo>
                    <a:pt x="129260" y="84848"/>
                  </a:lnTo>
                  <a:lnTo>
                    <a:pt x="125653" y="85852"/>
                  </a:lnTo>
                  <a:lnTo>
                    <a:pt x="122047" y="86855"/>
                  </a:lnTo>
                  <a:lnTo>
                    <a:pt x="123240" y="91986"/>
                  </a:lnTo>
                  <a:lnTo>
                    <a:pt x="130898" y="89865"/>
                  </a:lnTo>
                  <a:close/>
                </a:path>
                <a:path w="589279" h="128904">
                  <a:moveTo>
                    <a:pt x="151358" y="84226"/>
                  </a:moveTo>
                  <a:lnTo>
                    <a:pt x="149745" y="79209"/>
                  </a:lnTo>
                  <a:lnTo>
                    <a:pt x="146138" y="80175"/>
                  </a:lnTo>
                  <a:lnTo>
                    <a:pt x="142532" y="81178"/>
                  </a:lnTo>
                  <a:lnTo>
                    <a:pt x="143687" y="86321"/>
                  </a:lnTo>
                  <a:lnTo>
                    <a:pt x="147510" y="85255"/>
                  </a:lnTo>
                  <a:lnTo>
                    <a:pt x="151358" y="84226"/>
                  </a:lnTo>
                  <a:close/>
                </a:path>
                <a:path w="589279" h="128904">
                  <a:moveTo>
                    <a:pt x="171869" y="78828"/>
                  </a:moveTo>
                  <a:lnTo>
                    <a:pt x="170307" y="73799"/>
                  </a:lnTo>
                  <a:lnTo>
                    <a:pt x="166687" y="74752"/>
                  </a:lnTo>
                  <a:lnTo>
                    <a:pt x="163068" y="75704"/>
                  </a:lnTo>
                  <a:lnTo>
                    <a:pt x="164185" y="80860"/>
                  </a:lnTo>
                  <a:lnTo>
                    <a:pt x="171869" y="78828"/>
                  </a:lnTo>
                  <a:close/>
                </a:path>
                <a:path w="589279" h="128904">
                  <a:moveTo>
                    <a:pt x="192392" y="73520"/>
                  </a:moveTo>
                  <a:lnTo>
                    <a:pt x="190868" y="68478"/>
                  </a:lnTo>
                  <a:lnTo>
                    <a:pt x="187236" y="69380"/>
                  </a:lnTo>
                  <a:lnTo>
                    <a:pt x="183603" y="70281"/>
                  </a:lnTo>
                  <a:lnTo>
                    <a:pt x="184683" y="75438"/>
                  </a:lnTo>
                  <a:lnTo>
                    <a:pt x="192392" y="73520"/>
                  </a:lnTo>
                  <a:close/>
                </a:path>
                <a:path w="589279" h="128904">
                  <a:moveTo>
                    <a:pt x="212979" y="68364"/>
                  </a:moveTo>
                  <a:lnTo>
                    <a:pt x="211493" y="63322"/>
                  </a:lnTo>
                  <a:lnTo>
                    <a:pt x="207860" y="64223"/>
                  </a:lnTo>
                  <a:lnTo>
                    <a:pt x="204228" y="65125"/>
                  </a:lnTo>
                  <a:lnTo>
                    <a:pt x="205270" y="70294"/>
                  </a:lnTo>
                  <a:lnTo>
                    <a:pt x="212979" y="68364"/>
                  </a:lnTo>
                  <a:close/>
                </a:path>
                <a:path w="589279" h="128904">
                  <a:moveTo>
                    <a:pt x="233591" y="63398"/>
                  </a:moveTo>
                  <a:lnTo>
                    <a:pt x="232143" y="58331"/>
                  </a:lnTo>
                  <a:lnTo>
                    <a:pt x="228498" y="59194"/>
                  </a:lnTo>
                  <a:lnTo>
                    <a:pt x="224853" y="60058"/>
                  </a:lnTo>
                  <a:lnTo>
                    <a:pt x="225856" y="65227"/>
                  </a:lnTo>
                  <a:lnTo>
                    <a:pt x="233591" y="63398"/>
                  </a:lnTo>
                  <a:close/>
                </a:path>
                <a:path w="589279" h="128904">
                  <a:moveTo>
                    <a:pt x="254241" y="58534"/>
                  </a:moveTo>
                  <a:lnTo>
                    <a:pt x="252831" y="53454"/>
                  </a:lnTo>
                  <a:lnTo>
                    <a:pt x="249186" y="54317"/>
                  </a:lnTo>
                  <a:lnTo>
                    <a:pt x="245541" y="55181"/>
                  </a:lnTo>
                  <a:lnTo>
                    <a:pt x="246507" y="60363"/>
                  </a:lnTo>
                  <a:lnTo>
                    <a:pt x="254241" y="58534"/>
                  </a:lnTo>
                  <a:close/>
                </a:path>
                <a:path w="589279" h="128904">
                  <a:moveTo>
                    <a:pt x="274942" y="53924"/>
                  </a:moveTo>
                  <a:lnTo>
                    <a:pt x="273558" y="48831"/>
                  </a:lnTo>
                  <a:lnTo>
                    <a:pt x="269913" y="49644"/>
                  </a:lnTo>
                  <a:lnTo>
                    <a:pt x="266268" y="50457"/>
                  </a:lnTo>
                  <a:lnTo>
                    <a:pt x="267182" y="55638"/>
                  </a:lnTo>
                  <a:lnTo>
                    <a:pt x="274942" y="53924"/>
                  </a:lnTo>
                  <a:close/>
                </a:path>
                <a:path w="589279" h="128904">
                  <a:moveTo>
                    <a:pt x="295656" y="49352"/>
                  </a:moveTo>
                  <a:lnTo>
                    <a:pt x="294322" y="44246"/>
                  </a:lnTo>
                  <a:lnTo>
                    <a:pt x="290664" y="45046"/>
                  </a:lnTo>
                  <a:lnTo>
                    <a:pt x="287007" y="45847"/>
                  </a:lnTo>
                  <a:lnTo>
                    <a:pt x="287883" y="51054"/>
                  </a:lnTo>
                  <a:lnTo>
                    <a:pt x="291769" y="50190"/>
                  </a:lnTo>
                  <a:lnTo>
                    <a:pt x="295656" y="49352"/>
                  </a:lnTo>
                  <a:close/>
                </a:path>
                <a:path w="589279" h="128904">
                  <a:moveTo>
                    <a:pt x="316433" y="45097"/>
                  </a:moveTo>
                  <a:lnTo>
                    <a:pt x="315137" y="39992"/>
                  </a:lnTo>
                  <a:lnTo>
                    <a:pt x="311480" y="40741"/>
                  </a:lnTo>
                  <a:lnTo>
                    <a:pt x="307822" y="41490"/>
                  </a:lnTo>
                  <a:lnTo>
                    <a:pt x="308648" y="46697"/>
                  </a:lnTo>
                  <a:lnTo>
                    <a:pt x="316433" y="45097"/>
                  </a:lnTo>
                  <a:close/>
                </a:path>
                <a:path w="589279" h="128904">
                  <a:moveTo>
                    <a:pt x="337210" y="40906"/>
                  </a:moveTo>
                  <a:lnTo>
                    <a:pt x="335965" y="35788"/>
                  </a:lnTo>
                  <a:lnTo>
                    <a:pt x="332295" y="36487"/>
                  </a:lnTo>
                  <a:lnTo>
                    <a:pt x="328625" y="37185"/>
                  </a:lnTo>
                  <a:lnTo>
                    <a:pt x="329412" y="42392"/>
                  </a:lnTo>
                  <a:lnTo>
                    <a:pt x="337210" y="40906"/>
                  </a:lnTo>
                  <a:close/>
                </a:path>
                <a:path w="589279" h="128904">
                  <a:moveTo>
                    <a:pt x="358051" y="36944"/>
                  </a:moveTo>
                  <a:lnTo>
                    <a:pt x="356844" y="31813"/>
                  </a:lnTo>
                  <a:lnTo>
                    <a:pt x="353174" y="32512"/>
                  </a:lnTo>
                  <a:lnTo>
                    <a:pt x="349504" y="33210"/>
                  </a:lnTo>
                  <a:lnTo>
                    <a:pt x="350240" y="38430"/>
                  </a:lnTo>
                  <a:lnTo>
                    <a:pt x="358051" y="36944"/>
                  </a:lnTo>
                  <a:close/>
                </a:path>
                <a:path w="589279" h="128904">
                  <a:moveTo>
                    <a:pt x="378917" y="33134"/>
                  </a:moveTo>
                  <a:lnTo>
                    <a:pt x="377761" y="27990"/>
                  </a:lnTo>
                  <a:lnTo>
                    <a:pt x="374078" y="28638"/>
                  </a:lnTo>
                  <a:lnTo>
                    <a:pt x="370395" y="29286"/>
                  </a:lnTo>
                  <a:lnTo>
                    <a:pt x="371094" y="34505"/>
                  </a:lnTo>
                  <a:lnTo>
                    <a:pt x="378917" y="33134"/>
                  </a:lnTo>
                  <a:close/>
                </a:path>
                <a:path w="589279" h="128904">
                  <a:moveTo>
                    <a:pt x="399808" y="29489"/>
                  </a:moveTo>
                  <a:lnTo>
                    <a:pt x="398691" y="24333"/>
                  </a:lnTo>
                  <a:lnTo>
                    <a:pt x="395008" y="24980"/>
                  </a:lnTo>
                  <a:lnTo>
                    <a:pt x="391325" y="25628"/>
                  </a:lnTo>
                  <a:lnTo>
                    <a:pt x="391985" y="30848"/>
                  </a:lnTo>
                  <a:lnTo>
                    <a:pt x="399808" y="29489"/>
                  </a:lnTo>
                  <a:close/>
                </a:path>
                <a:path w="589279" h="128904">
                  <a:moveTo>
                    <a:pt x="420738" y="26073"/>
                  </a:moveTo>
                  <a:lnTo>
                    <a:pt x="419671" y="20916"/>
                  </a:lnTo>
                  <a:lnTo>
                    <a:pt x="415975" y="21501"/>
                  </a:lnTo>
                  <a:lnTo>
                    <a:pt x="412280" y="22085"/>
                  </a:lnTo>
                  <a:lnTo>
                    <a:pt x="412889" y="27317"/>
                  </a:lnTo>
                  <a:lnTo>
                    <a:pt x="420738" y="26073"/>
                  </a:lnTo>
                  <a:close/>
                </a:path>
                <a:path w="589279" h="128904">
                  <a:moveTo>
                    <a:pt x="441693" y="22758"/>
                  </a:moveTo>
                  <a:lnTo>
                    <a:pt x="440664" y="17589"/>
                  </a:lnTo>
                  <a:lnTo>
                    <a:pt x="436968" y="18173"/>
                  </a:lnTo>
                  <a:lnTo>
                    <a:pt x="433273" y="18757"/>
                  </a:lnTo>
                  <a:lnTo>
                    <a:pt x="433844" y="24003"/>
                  </a:lnTo>
                  <a:lnTo>
                    <a:pt x="441693" y="22758"/>
                  </a:lnTo>
                  <a:close/>
                </a:path>
                <a:path w="589279" h="128904">
                  <a:moveTo>
                    <a:pt x="462686" y="19735"/>
                  </a:moveTo>
                  <a:lnTo>
                    <a:pt x="461708" y="14566"/>
                  </a:lnTo>
                  <a:lnTo>
                    <a:pt x="458000" y="15087"/>
                  </a:lnTo>
                  <a:lnTo>
                    <a:pt x="454291" y="15608"/>
                  </a:lnTo>
                  <a:lnTo>
                    <a:pt x="454812" y="20853"/>
                  </a:lnTo>
                  <a:lnTo>
                    <a:pt x="462686" y="19735"/>
                  </a:lnTo>
                  <a:close/>
                </a:path>
                <a:path w="589279" h="128904">
                  <a:moveTo>
                    <a:pt x="483679" y="16751"/>
                  </a:moveTo>
                  <a:lnTo>
                    <a:pt x="482752" y="11569"/>
                  </a:lnTo>
                  <a:lnTo>
                    <a:pt x="479044" y="12090"/>
                  </a:lnTo>
                  <a:lnTo>
                    <a:pt x="475335" y="12611"/>
                  </a:lnTo>
                  <a:lnTo>
                    <a:pt x="475818" y="17868"/>
                  </a:lnTo>
                  <a:lnTo>
                    <a:pt x="483679" y="16751"/>
                  </a:lnTo>
                  <a:close/>
                </a:path>
                <a:path w="589279" h="128904">
                  <a:moveTo>
                    <a:pt x="504723" y="14135"/>
                  </a:moveTo>
                  <a:lnTo>
                    <a:pt x="503834" y="8940"/>
                  </a:lnTo>
                  <a:lnTo>
                    <a:pt x="500126" y="9410"/>
                  </a:lnTo>
                  <a:lnTo>
                    <a:pt x="496417" y="9880"/>
                  </a:lnTo>
                  <a:lnTo>
                    <a:pt x="496836" y="15125"/>
                  </a:lnTo>
                  <a:lnTo>
                    <a:pt x="504723" y="14135"/>
                  </a:lnTo>
                  <a:close/>
                </a:path>
                <a:path w="589279" h="128904">
                  <a:moveTo>
                    <a:pt x="525767" y="11569"/>
                  </a:moveTo>
                  <a:lnTo>
                    <a:pt x="524929" y="6362"/>
                  </a:lnTo>
                  <a:lnTo>
                    <a:pt x="521208" y="6769"/>
                  </a:lnTo>
                  <a:lnTo>
                    <a:pt x="517499" y="7226"/>
                  </a:lnTo>
                  <a:lnTo>
                    <a:pt x="517880" y="12484"/>
                  </a:lnTo>
                  <a:lnTo>
                    <a:pt x="521817" y="12001"/>
                  </a:lnTo>
                  <a:lnTo>
                    <a:pt x="525767" y="11569"/>
                  </a:lnTo>
                  <a:close/>
                </a:path>
                <a:path w="589279" h="128904">
                  <a:moveTo>
                    <a:pt x="546849" y="9296"/>
                  </a:moveTo>
                  <a:lnTo>
                    <a:pt x="546061" y="4089"/>
                  </a:lnTo>
                  <a:lnTo>
                    <a:pt x="542340" y="4495"/>
                  </a:lnTo>
                  <a:lnTo>
                    <a:pt x="538619" y="4902"/>
                  </a:lnTo>
                  <a:lnTo>
                    <a:pt x="538949" y="10160"/>
                  </a:lnTo>
                  <a:lnTo>
                    <a:pt x="546849" y="9296"/>
                  </a:lnTo>
                  <a:close/>
                </a:path>
                <a:path w="589279" h="128904">
                  <a:moveTo>
                    <a:pt x="567956" y="7137"/>
                  </a:moveTo>
                  <a:lnTo>
                    <a:pt x="567207" y="1917"/>
                  </a:lnTo>
                  <a:lnTo>
                    <a:pt x="563486" y="2260"/>
                  </a:lnTo>
                  <a:lnTo>
                    <a:pt x="559765" y="2603"/>
                  </a:lnTo>
                  <a:lnTo>
                    <a:pt x="560044" y="7861"/>
                  </a:lnTo>
                  <a:lnTo>
                    <a:pt x="567956" y="7137"/>
                  </a:lnTo>
                  <a:close/>
                </a:path>
                <a:path w="589279" h="128904">
                  <a:moveTo>
                    <a:pt x="589076" y="5232"/>
                  </a:moveTo>
                  <a:lnTo>
                    <a:pt x="588378" y="0"/>
                  </a:lnTo>
                  <a:lnTo>
                    <a:pt x="584657" y="342"/>
                  </a:lnTo>
                  <a:lnTo>
                    <a:pt x="580936" y="685"/>
                  </a:lnTo>
                  <a:lnTo>
                    <a:pt x="581164" y="5943"/>
                  </a:lnTo>
                  <a:lnTo>
                    <a:pt x="589076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 descr=""/>
            <p:cNvSpPr/>
            <p:nvPr/>
          </p:nvSpPr>
          <p:spPr>
            <a:xfrm>
              <a:off x="4415198" y="5538102"/>
              <a:ext cx="347345" cy="0"/>
            </a:xfrm>
            <a:custGeom>
              <a:avLst/>
              <a:gdLst/>
              <a:ahLst/>
              <a:cxnLst/>
              <a:rect l="l" t="t" r="r" b="b"/>
              <a:pathLst>
                <a:path w="347345" h="0">
                  <a:moveTo>
                    <a:pt x="0" y="0"/>
                  </a:moveTo>
                  <a:lnTo>
                    <a:pt x="347229" y="0"/>
                  </a:lnTo>
                </a:path>
              </a:pathLst>
            </a:custGeom>
            <a:ln w="12665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 descr=""/>
            <p:cNvSpPr/>
            <p:nvPr/>
          </p:nvSpPr>
          <p:spPr>
            <a:xfrm>
              <a:off x="806856" y="5321388"/>
              <a:ext cx="4739640" cy="450850"/>
            </a:xfrm>
            <a:custGeom>
              <a:avLst/>
              <a:gdLst/>
              <a:ahLst/>
              <a:cxnLst/>
              <a:rect l="l" t="t" r="r" b="b"/>
              <a:pathLst>
                <a:path w="4739640" h="450850">
                  <a:moveTo>
                    <a:pt x="9156" y="5283"/>
                  </a:moveTo>
                  <a:lnTo>
                    <a:pt x="6527" y="2641"/>
                  </a:lnTo>
                  <a:lnTo>
                    <a:pt x="3898" y="0"/>
                  </a:lnTo>
                  <a:lnTo>
                    <a:pt x="0" y="3543"/>
                  </a:lnTo>
                  <a:lnTo>
                    <a:pt x="5613" y="9182"/>
                  </a:lnTo>
                  <a:lnTo>
                    <a:pt x="9156" y="5283"/>
                  </a:lnTo>
                  <a:close/>
                </a:path>
                <a:path w="4739640" h="450850">
                  <a:moveTo>
                    <a:pt x="24142" y="20281"/>
                  </a:moveTo>
                  <a:lnTo>
                    <a:pt x="21488" y="17665"/>
                  </a:lnTo>
                  <a:lnTo>
                    <a:pt x="18859" y="15024"/>
                  </a:lnTo>
                  <a:lnTo>
                    <a:pt x="14973" y="18580"/>
                  </a:lnTo>
                  <a:lnTo>
                    <a:pt x="17780" y="21399"/>
                  </a:lnTo>
                  <a:lnTo>
                    <a:pt x="20612" y="24180"/>
                  </a:lnTo>
                  <a:lnTo>
                    <a:pt x="24142" y="20281"/>
                  </a:lnTo>
                  <a:close/>
                </a:path>
                <a:path w="4739640" h="450850">
                  <a:moveTo>
                    <a:pt x="39268" y="35128"/>
                  </a:moveTo>
                  <a:lnTo>
                    <a:pt x="36614" y="32512"/>
                  </a:lnTo>
                  <a:lnTo>
                    <a:pt x="33959" y="29895"/>
                  </a:lnTo>
                  <a:lnTo>
                    <a:pt x="30086" y="33477"/>
                  </a:lnTo>
                  <a:lnTo>
                    <a:pt x="35763" y="39039"/>
                  </a:lnTo>
                  <a:lnTo>
                    <a:pt x="39268" y="35128"/>
                  </a:lnTo>
                  <a:close/>
                </a:path>
                <a:path w="4739640" h="450850">
                  <a:moveTo>
                    <a:pt x="54406" y="49974"/>
                  </a:moveTo>
                  <a:lnTo>
                    <a:pt x="51739" y="47358"/>
                  </a:lnTo>
                  <a:lnTo>
                    <a:pt x="49085" y="44742"/>
                  </a:lnTo>
                  <a:lnTo>
                    <a:pt x="45224" y="48336"/>
                  </a:lnTo>
                  <a:lnTo>
                    <a:pt x="50901" y="53911"/>
                  </a:lnTo>
                  <a:lnTo>
                    <a:pt x="54406" y="49974"/>
                  </a:lnTo>
                  <a:close/>
                </a:path>
                <a:path w="4739640" h="450850">
                  <a:moveTo>
                    <a:pt x="69545" y="64795"/>
                  </a:moveTo>
                  <a:lnTo>
                    <a:pt x="66865" y="62204"/>
                  </a:lnTo>
                  <a:lnTo>
                    <a:pt x="64198" y="59588"/>
                  </a:lnTo>
                  <a:lnTo>
                    <a:pt x="60363" y="63195"/>
                  </a:lnTo>
                  <a:lnTo>
                    <a:pt x="63195" y="65976"/>
                  </a:lnTo>
                  <a:lnTo>
                    <a:pt x="66065" y="68745"/>
                  </a:lnTo>
                  <a:lnTo>
                    <a:pt x="69545" y="64795"/>
                  </a:lnTo>
                  <a:close/>
                </a:path>
                <a:path w="4739640" h="450850">
                  <a:moveTo>
                    <a:pt x="84861" y="79451"/>
                  </a:moveTo>
                  <a:lnTo>
                    <a:pt x="82169" y="76873"/>
                  </a:lnTo>
                  <a:lnTo>
                    <a:pt x="79476" y="74295"/>
                  </a:lnTo>
                  <a:lnTo>
                    <a:pt x="75653" y="77914"/>
                  </a:lnTo>
                  <a:lnTo>
                    <a:pt x="81394" y="83413"/>
                  </a:lnTo>
                  <a:lnTo>
                    <a:pt x="84861" y="79451"/>
                  </a:lnTo>
                  <a:close/>
                </a:path>
                <a:path w="4739640" h="450850">
                  <a:moveTo>
                    <a:pt x="100164" y="94107"/>
                  </a:moveTo>
                  <a:lnTo>
                    <a:pt x="97472" y="91528"/>
                  </a:lnTo>
                  <a:lnTo>
                    <a:pt x="94780" y="88950"/>
                  </a:lnTo>
                  <a:lnTo>
                    <a:pt x="90970" y="92583"/>
                  </a:lnTo>
                  <a:lnTo>
                    <a:pt x="96710" y="98082"/>
                  </a:lnTo>
                  <a:lnTo>
                    <a:pt x="100164" y="94107"/>
                  </a:lnTo>
                  <a:close/>
                </a:path>
                <a:path w="4739640" h="450850">
                  <a:moveTo>
                    <a:pt x="115506" y="108737"/>
                  </a:moveTo>
                  <a:lnTo>
                    <a:pt x="112788" y="106197"/>
                  </a:lnTo>
                  <a:lnTo>
                    <a:pt x="110096" y="103619"/>
                  </a:lnTo>
                  <a:lnTo>
                    <a:pt x="106299" y="107264"/>
                  </a:lnTo>
                  <a:lnTo>
                    <a:pt x="109169" y="110020"/>
                  </a:lnTo>
                  <a:lnTo>
                    <a:pt x="112077" y="112737"/>
                  </a:lnTo>
                  <a:lnTo>
                    <a:pt x="115506" y="108737"/>
                  </a:lnTo>
                  <a:close/>
                </a:path>
                <a:path w="4739640" h="450850">
                  <a:moveTo>
                    <a:pt x="131013" y="123190"/>
                  </a:moveTo>
                  <a:lnTo>
                    <a:pt x="128282" y="120650"/>
                  </a:lnTo>
                  <a:lnTo>
                    <a:pt x="125552" y="118110"/>
                  </a:lnTo>
                  <a:lnTo>
                    <a:pt x="121780" y="121780"/>
                  </a:lnTo>
                  <a:lnTo>
                    <a:pt x="127596" y="127203"/>
                  </a:lnTo>
                  <a:lnTo>
                    <a:pt x="131013" y="123190"/>
                  </a:lnTo>
                  <a:close/>
                </a:path>
                <a:path w="4739640" h="450850">
                  <a:moveTo>
                    <a:pt x="146507" y="137655"/>
                  </a:moveTo>
                  <a:lnTo>
                    <a:pt x="143776" y="135115"/>
                  </a:lnTo>
                  <a:lnTo>
                    <a:pt x="141046" y="132575"/>
                  </a:lnTo>
                  <a:lnTo>
                    <a:pt x="137287" y="136258"/>
                  </a:lnTo>
                  <a:lnTo>
                    <a:pt x="143103" y="141681"/>
                  </a:lnTo>
                  <a:lnTo>
                    <a:pt x="146507" y="137655"/>
                  </a:lnTo>
                  <a:close/>
                </a:path>
                <a:path w="4739640" h="450850">
                  <a:moveTo>
                    <a:pt x="162039" y="152069"/>
                  </a:moveTo>
                  <a:lnTo>
                    <a:pt x="159283" y="149567"/>
                  </a:lnTo>
                  <a:lnTo>
                    <a:pt x="156527" y="147053"/>
                  </a:lnTo>
                  <a:lnTo>
                    <a:pt x="152781" y="150749"/>
                  </a:lnTo>
                  <a:lnTo>
                    <a:pt x="155714" y="153441"/>
                  </a:lnTo>
                  <a:lnTo>
                    <a:pt x="158661" y="156108"/>
                  </a:lnTo>
                  <a:lnTo>
                    <a:pt x="162039" y="152069"/>
                  </a:lnTo>
                  <a:close/>
                </a:path>
                <a:path w="4739640" h="450850">
                  <a:moveTo>
                    <a:pt x="177723" y="166319"/>
                  </a:moveTo>
                  <a:lnTo>
                    <a:pt x="174967" y="163817"/>
                  </a:lnTo>
                  <a:lnTo>
                    <a:pt x="172212" y="161315"/>
                  </a:lnTo>
                  <a:lnTo>
                    <a:pt x="168478" y="165036"/>
                  </a:lnTo>
                  <a:lnTo>
                    <a:pt x="174371" y="170383"/>
                  </a:lnTo>
                  <a:lnTo>
                    <a:pt x="177723" y="166319"/>
                  </a:lnTo>
                  <a:close/>
                </a:path>
                <a:path w="4739640" h="450850">
                  <a:moveTo>
                    <a:pt x="193408" y="180581"/>
                  </a:moveTo>
                  <a:lnTo>
                    <a:pt x="190652" y="178079"/>
                  </a:lnTo>
                  <a:lnTo>
                    <a:pt x="187896" y="175577"/>
                  </a:lnTo>
                  <a:lnTo>
                    <a:pt x="184188" y="179311"/>
                  </a:lnTo>
                  <a:lnTo>
                    <a:pt x="190068" y="184658"/>
                  </a:lnTo>
                  <a:lnTo>
                    <a:pt x="193408" y="180581"/>
                  </a:lnTo>
                  <a:close/>
                </a:path>
                <a:path w="4739640" h="450850">
                  <a:moveTo>
                    <a:pt x="209169" y="194741"/>
                  </a:moveTo>
                  <a:lnTo>
                    <a:pt x="206375" y="192278"/>
                  </a:lnTo>
                  <a:lnTo>
                    <a:pt x="203581" y="189814"/>
                  </a:lnTo>
                  <a:lnTo>
                    <a:pt x="199885" y="193560"/>
                  </a:lnTo>
                  <a:lnTo>
                    <a:pt x="205841" y="198831"/>
                  </a:lnTo>
                  <a:lnTo>
                    <a:pt x="209169" y="194741"/>
                  </a:lnTo>
                  <a:close/>
                </a:path>
                <a:path w="4739640" h="450850">
                  <a:moveTo>
                    <a:pt x="225056" y="208788"/>
                  </a:moveTo>
                  <a:lnTo>
                    <a:pt x="222262" y="206324"/>
                  </a:lnTo>
                  <a:lnTo>
                    <a:pt x="219468" y="203860"/>
                  </a:lnTo>
                  <a:lnTo>
                    <a:pt x="215798" y="207632"/>
                  </a:lnTo>
                  <a:lnTo>
                    <a:pt x="221754" y="212902"/>
                  </a:lnTo>
                  <a:lnTo>
                    <a:pt x="225056" y="208788"/>
                  </a:lnTo>
                  <a:close/>
                </a:path>
                <a:path w="4739640" h="450850">
                  <a:moveTo>
                    <a:pt x="240931" y="222821"/>
                  </a:moveTo>
                  <a:lnTo>
                    <a:pt x="238137" y="220357"/>
                  </a:lnTo>
                  <a:lnTo>
                    <a:pt x="235343" y="217893"/>
                  </a:lnTo>
                  <a:lnTo>
                    <a:pt x="231686" y="221678"/>
                  </a:lnTo>
                  <a:lnTo>
                    <a:pt x="237642" y="226949"/>
                  </a:lnTo>
                  <a:lnTo>
                    <a:pt x="240931" y="222821"/>
                  </a:lnTo>
                  <a:close/>
                </a:path>
                <a:path w="4739640" h="450850">
                  <a:moveTo>
                    <a:pt x="256933" y="236715"/>
                  </a:moveTo>
                  <a:lnTo>
                    <a:pt x="254101" y="234289"/>
                  </a:lnTo>
                  <a:lnTo>
                    <a:pt x="251269" y="231863"/>
                  </a:lnTo>
                  <a:lnTo>
                    <a:pt x="247637" y="235673"/>
                  </a:lnTo>
                  <a:lnTo>
                    <a:pt x="253669" y="240855"/>
                  </a:lnTo>
                  <a:lnTo>
                    <a:pt x="256933" y="236715"/>
                  </a:lnTo>
                  <a:close/>
                </a:path>
                <a:path w="4739640" h="450850">
                  <a:moveTo>
                    <a:pt x="273011" y="250520"/>
                  </a:moveTo>
                  <a:lnTo>
                    <a:pt x="270179" y="248094"/>
                  </a:lnTo>
                  <a:lnTo>
                    <a:pt x="267347" y="245668"/>
                  </a:lnTo>
                  <a:lnTo>
                    <a:pt x="263740" y="249491"/>
                  </a:lnTo>
                  <a:lnTo>
                    <a:pt x="269773" y="254685"/>
                  </a:lnTo>
                  <a:lnTo>
                    <a:pt x="273011" y="250520"/>
                  </a:lnTo>
                  <a:close/>
                </a:path>
                <a:path w="4739640" h="450850">
                  <a:moveTo>
                    <a:pt x="289064" y="264337"/>
                  </a:moveTo>
                  <a:lnTo>
                    <a:pt x="286245" y="261912"/>
                  </a:lnTo>
                  <a:lnTo>
                    <a:pt x="283413" y="259486"/>
                  </a:lnTo>
                  <a:lnTo>
                    <a:pt x="279819" y="263334"/>
                  </a:lnTo>
                  <a:lnTo>
                    <a:pt x="285851" y="268516"/>
                  </a:lnTo>
                  <a:lnTo>
                    <a:pt x="289064" y="264337"/>
                  </a:lnTo>
                  <a:close/>
                </a:path>
                <a:path w="4739640" h="450850">
                  <a:moveTo>
                    <a:pt x="305333" y="277926"/>
                  </a:moveTo>
                  <a:lnTo>
                    <a:pt x="302475" y="275539"/>
                  </a:lnTo>
                  <a:lnTo>
                    <a:pt x="299618" y="273151"/>
                  </a:lnTo>
                  <a:lnTo>
                    <a:pt x="296037" y="277025"/>
                  </a:lnTo>
                  <a:lnTo>
                    <a:pt x="302145" y="282117"/>
                  </a:lnTo>
                  <a:lnTo>
                    <a:pt x="305333" y="277926"/>
                  </a:lnTo>
                  <a:close/>
                </a:path>
                <a:path w="4739640" h="450850">
                  <a:moveTo>
                    <a:pt x="321602" y="291503"/>
                  </a:moveTo>
                  <a:lnTo>
                    <a:pt x="318744" y="289115"/>
                  </a:lnTo>
                  <a:lnTo>
                    <a:pt x="315887" y="286727"/>
                  </a:lnTo>
                  <a:lnTo>
                    <a:pt x="312331" y="290614"/>
                  </a:lnTo>
                  <a:lnTo>
                    <a:pt x="318439" y="295706"/>
                  </a:lnTo>
                  <a:lnTo>
                    <a:pt x="321602" y="291503"/>
                  </a:lnTo>
                  <a:close/>
                </a:path>
                <a:path w="4739640" h="450850">
                  <a:moveTo>
                    <a:pt x="337947" y="305003"/>
                  </a:moveTo>
                  <a:lnTo>
                    <a:pt x="335051" y="302666"/>
                  </a:lnTo>
                  <a:lnTo>
                    <a:pt x="332155" y="300316"/>
                  </a:lnTo>
                  <a:lnTo>
                    <a:pt x="328625" y="304228"/>
                  </a:lnTo>
                  <a:lnTo>
                    <a:pt x="334810" y="309232"/>
                  </a:lnTo>
                  <a:lnTo>
                    <a:pt x="337947" y="305003"/>
                  </a:lnTo>
                  <a:close/>
                </a:path>
                <a:path w="4739640" h="450850">
                  <a:moveTo>
                    <a:pt x="354418" y="318325"/>
                  </a:moveTo>
                  <a:lnTo>
                    <a:pt x="351523" y="315988"/>
                  </a:lnTo>
                  <a:lnTo>
                    <a:pt x="348627" y="313651"/>
                  </a:lnTo>
                  <a:lnTo>
                    <a:pt x="345122" y="317576"/>
                  </a:lnTo>
                  <a:lnTo>
                    <a:pt x="351307" y="322580"/>
                  </a:lnTo>
                  <a:lnTo>
                    <a:pt x="354418" y="318325"/>
                  </a:lnTo>
                  <a:close/>
                </a:path>
                <a:path w="4739640" h="450850">
                  <a:moveTo>
                    <a:pt x="370903" y="331647"/>
                  </a:moveTo>
                  <a:lnTo>
                    <a:pt x="368007" y="329311"/>
                  </a:lnTo>
                  <a:lnTo>
                    <a:pt x="365112" y="326974"/>
                  </a:lnTo>
                  <a:lnTo>
                    <a:pt x="361619" y="330923"/>
                  </a:lnTo>
                  <a:lnTo>
                    <a:pt x="367817" y="335927"/>
                  </a:lnTo>
                  <a:lnTo>
                    <a:pt x="370903" y="331647"/>
                  </a:lnTo>
                  <a:close/>
                </a:path>
                <a:path w="4739640" h="450850">
                  <a:moveTo>
                    <a:pt x="387527" y="344792"/>
                  </a:moveTo>
                  <a:lnTo>
                    <a:pt x="384594" y="342493"/>
                  </a:lnTo>
                  <a:lnTo>
                    <a:pt x="381660" y="340194"/>
                  </a:lnTo>
                  <a:lnTo>
                    <a:pt x="378193" y="344170"/>
                  </a:lnTo>
                  <a:lnTo>
                    <a:pt x="384467" y="349072"/>
                  </a:lnTo>
                  <a:lnTo>
                    <a:pt x="387527" y="344792"/>
                  </a:lnTo>
                  <a:close/>
                </a:path>
                <a:path w="4739640" h="450850">
                  <a:moveTo>
                    <a:pt x="404215" y="357860"/>
                  </a:moveTo>
                  <a:lnTo>
                    <a:pt x="401281" y="355561"/>
                  </a:lnTo>
                  <a:lnTo>
                    <a:pt x="398348" y="353263"/>
                  </a:lnTo>
                  <a:lnTo>
                    <a:pt x="394919" y="357263"/>
                  </a:lnTo>
                  <a:lnTo>
                    <a:pt x="401180" y="362165"/>
                  </a:lnTo>
                  <a:lnTo>
                    <a:pt x="404215" y="357860"/>
                  </a:lnTo>
                  <a:close/>
                </a:path>
                <a:path w="4739640" h="450850">
                  <a:moveTo>
                    <a:pt x="420941" y="370865"/>
                  </a:moveTo>
                  <a:lnTo>
                    <a:pt x="417969" y="368617"/>
                  </a:lnTo>
                  <a:lnTo>
                    <a:pt x="415023" y="366331"/>
                  </a:lnTo>
                  <a:lnTo>
                    <a:pt x="411619" y="370344"/>
                  </a:lnTo>
                  <a:lnTo>
                    <a:pt x="414756" y="372783"/>
                  </a:lnTo>
                  <a:lnTo>
                    <a:pt x="417931" y="375183"/>
                  </a:lnTo>
                  <a:lnTo>
                    <a:pt x="420941" y="370865"/>
                  </a:lnTo>
                  <a:close/>
                </a:path>
                <a:path w="4739640" h="450850">
                  <a:moveTo>
                    <a:pt x="437832" y="383654"/>
                  </a:moveTo>
                  <a:lnTo>
                    <a:pt x="434860" y="381406"/>
                  </a:lnTo>
                  <a:lnTo>
                    <a:pt x="431888" y="379158"/>
                  </a:lnTo>
                  <a:lnTo>
                    <a:pt x="428510" y="383197"/>
                  </a:lnTo>
                  <a:lnTo>
                    <a:pt x="434848" y="387997"/>
                  </a:lnTo>
                  <a:lnTo>
                    <a:pt x="437832" y="383654"/>
                  </a:lnTo>
                  <a:close/>
                </a:path>
                <a:path w="4739640" h="450850">
                  <a:moveTo>
                    <a:pt x="454723" y="396455"/>
                  </a:moveTo>
                  <a:lnTo>
                    <a:pt x="451751" y="394208"/>
                  </a:lnTo>
                  <a:lnTo>
                    <a:pt x="448779" y="391960"/>
                  </a:lnTo>
                  <a:lnTo>
                    <a:pt x="445427" y="396024"/>
                  </a:lnTo>
                  <a:lnTo>
                    <a:pt x="451764" y="400824"/>
                  </a:lnTo>
                  <a:lnTo>
                    <a:pt x="454723" y="396455"/>
                  </a:lnTo>
                  <a:close/>
                </a:path>
                <a:path w="4739640" h="450850">
                  <a:moveTo>
                    <a:pt x="471766" y="409028"/>
                  </a:moveTo>
                  <a:lnTo>
                    <a:pt x="468757" y="406831"/>
                  </a:lnTo>
                  <a:lnTo>
                    <a:pt x="465747" y="404634"/>
                  </a:lnTo>
                  <a:lnTo>
                    <a:pt x="462419" y="408724"/>
                  </a:lnTo>
                  <a:lnTo>
                    <a:pt x="468845" y="413410"/>
                  </a:lnTo>
                  <a:lnTo>
                    <a:pt x="471766" y="409028"/>
                  </a:lnTo>
                  <a:close/>
                </a:path>
                <a:path w="4739640" h="450850">
                  <a:moveTo>
                    <a:pt x="488873" y="421538"/>
                  </a:moveTo>
                  <a:lnTo>
                    <a:pt x="485863" y="419341"/>
                  </a:lnTo>
                  <a:lnTo>
                    <a:pt x="482854" y="417144"/>
                  </a:lnTo>
                  <a:lnTo>
                    <a:pt x="479552" y="421246"/>
                  </a:lnTo>
                  <a:lnTo>
                    <a:pt x="485978" y="425945"/>
                  </a:lnTo>
                  <a:lnTo>
                    <a:pt x="488873" y="421538"/>
                  </a:lnTo>
                  <a:close/>
                </a:path>
                <a:path w="4739640" h="450850">
                  <a:moveTo>
                    <a:pt x="506056" y="433933"/>
                  </a:moveTo>
                  <a:lnTo>
                    <a:pt x="503008" y="431787"/>
                  </a:lnTo>
                  <a:lnTo>
                    <a:pt x="499960" y="429641"/>
                  </a:lnTo>
                  <a:lnTo>
                    <a:pt x="496697" y="433768"/>
                  </a:lnTo>
                  <a:lnTo>
                    <a:pt x="503199" y="438353"/>
                  </a:lnTo>
                  <a:lnTo>
                    <a:pt x="506056" y="433933"/>
                  </a:lnTo>
                  <a:close/>
                </a:path>
                <a:path w="4739640" h="450850">
                  <a:moveTo>
                    <a:pt x="523367" y="446151"/>
                  </a:moveTo>
                  <a:lnTo>
                    <a:pt x="520319" y="444004"/>
                  </a:lnTo>
                  <a:lnTo>
                    <a:pt x="517271" y="441858"/>
                  </a:lnTo>
                  <a:lnTo>
                    <a:pt x="514032" y="446011"/>
                  </a:lnTo>
                  <a:lnTo>
                    <a:pt x="520534" y="450596"/>
                  </a:lnTo>
                  <a:lnTo>
                    <a:pt x="523367" y="446151"/>
                  </a:lnTo>
                  <a:close/>
                </a:path>
                <a:path w="4739640" h="450850">
                  <a:moveTo>
                    <a:pt x="3976763" y="217766"/>
                  </a:moveTo>
                  <a:lnTo>
                    <a:pt x="3973030" y="217487"/>
                  </a:lnTo>
                  <a:lnTo>
                    <a:pt x="3969296" y="217208"/>
                  </a:lnTo>
                  <a:lnTo>
                    <a:pt x="3968661" y="222440"/>
                  </a:lnTo>
                  <a:lnTo>
                    <a:pt x="3976573" y="223024"/>
                  </a:lnTo>
                  <a:lnTo>
                    <a:pt x="3976763" y="217766"/>
                  </a:lnTo>
                  <a:close/>
                </a:path>
                <a:path w="4739640" h="450850">
                  <a:moveTo>
                    <a:pt x="3997934" y="219583"/>
                  </a:moveTo>
                  <a:lnTo>
                    <a:pt x="3994213" y="219240"/>
                  </a:lnTo>
                  <a:lnTo>
                    <a:pt x="3990492" y="218897"/>
                  </a:lnTo>
                  <a:lnTo>
                    <a:pt x="3989794" y="224116"/>
                  </a:lnTo>
                  <a:lnTo>
                    <a:pt x="3997706" y="224853"/>
                  </a:lnTo>
                  <a:lnTo>
                    <a:pt x="3997934" y="219583"/>
                  </a:lnTo>
                  <a:close/>
                </a:path>
                <a:path w="4739640" h="450850">
                  <a:moveTo>
                    <a:pt x="4019092" y="221551"/>
                  </a:moveTo>
                  <a:lnTo>
                    <a:pt x="4015371" y="221208"/>
                  </a:lnTo>
                  <a:lnTo>
                    <a:pt x="4011650" y="220865"/>
                  </a:lnTo>
                  <a:lnTo>
                    <a:pt x="4010914" y="226085"/>
                  </a:lnTo>
                  <a:lnTo>
                    <a:pt x="4018826" y="226809"/>
                  </a:lnTo>
                  <a:lnTo>
                    <a:pt x="4019092" y="221551"/>
                  </a:lnTo>
                  <a:close/>
                </a:path>
                <a:path w="4739640" h="450850">
                  <a:moveTo>
                    <a:pt x="4040238" y="223735"/>
                  </a:moveTo>
                  <a:lnTo>
                    <a:pt x="4036517" y="223316"/>
                  </a:lnTo>
                  <a:lnTo>
                    <a:pt x="4032796" y="222897"/>
                  </a:lnTo>
                  <a:lnTo>
                    <a:pt x="4032021" y="228104"/>
                  </a:lnTo>
                  <a:lnTo>
                    <a:pt x="4039908" y="228993"/>
                  </a:lnTo>
                  <a:lnTo>
                    <a:pt x="4040238" y="223735"/>
                  </a:lnTo>
                  <a:close/>
                </a:path>
                <a:path w="4739640" h="450850">
                  <a:moveTo>
                    <a:pt x="4061358" y="226098"/>
                  </a:moveTo>
                  <a:lnTo>
                    <a:pt x="4057637" y="225679"/>
                  </a:lnTo>
                  <a:lnTo>
                    <a:pt x="4053916" y="225259"/>
                  </a:lnTo>
                  <a:lnTo>
                    <a:pt x="4053090" y="230466"/>
                  </a:lnTo>
                  <a:lnTo>
                    <a:pt x="4060990" y="231343"/>
                  </a:lnTo>
                  <a:lnTo>
                    <a:pt x="4061358" y="226098"/>
                  </a:lnTo>
                  <a:close/>
                </a:path>
                <a:path w="4739640" h="450850">
                  <a:moveTo>
                    <a:pt x="4082465" y="228625"/>
                  </a:moveTo>
                  <a:lnTo>
                    <a:pt x="4078757" y="228142"/>
                  </a:lnTo>
                  <a:lnTo>
                    <a:pt x="4075049" y="227660"/>
                  </a:lnTo>
                  <a:lnTo>
                    <a:pt x="4074172" y="232854"/>
                  </a:lnTo>
                  <a:lnTo>
                    <a:pt x="4082046" y="233883"/>
                  </a:lnTo>
                  <a:lnTo>
                    <a:pt x="4082465" y="228625"/>
                  </a:lnTo>
                  <a:close/>
                </a:path>
                <a:path w="4739640" h="450850">
                  <a:moveTo>
                    <a:pt x="4103535" y="231381"/>
                  </a:moveTo>
                  <a:lnTo>
                    <a:pt x="4099826" y="230898"/>
                  </a:lnTo>
                  <a:lnTo>
                    <a:pt x="4096118" y="230416"/>
                  </a:lnTo>
                  <a:lnTo>
                    <a:pt x="4095191" y="235597"/>
                  </a:lnTo>
                  <a:lnTo>
                    <a:pt x="4103078" y="236626"/>
                  </a:lnTo>
                  <a:lnTo>
                    <a:pt x="4103535" y="231381"/>
                  </a:lnTo>
                  <a:close/>
                </a:path>
                <a:path w="4739640" h="450850">
                  <a:moveTo>
                    <a:pt x="4124591" y="234251"/>
                  </a:moveTo>
                  <a:lnTo>
                    <a:pt x="4120896" y="233692"/>
                  </a:lnTo>
                  <a:lnTo>
                    <a:pt x="4117200" y="233146"/>
                  </a:lnTo>
                  <a:lnTo>
                    <a:pt x="4116235" y="238328"/>
                  </a:lnTo>
                  <a:lnTo>
                    <a:pt x="4120159" y="238899"/>
                  </a:lnTo>
                  <a:lnTo>
                    <a:pt x="4124083" y="239496"/>
                  </a:lnTo>
                  <a:lnTo>
                    <a:pt x="4124591" y="234251"/>
                  </a:lnTo>
                  <a:close/>
                </a:path>
                <a:path w="4739640" h="450850">
                  <a:moveTo>
                    <a:pt x="4145610" y="237401"/>
                  </a:moveTo>
                  <a:lnTo>
                    <a:pt x="4141914" y="236842"/>
                  </a:lnTo>
                  <a:lnTo>
                    <a:pt x="4138218" y="236283"/>
                  </a:lnTo>
                  <a:lnTo>
                    <a:pt x="4137202" y="241452"/>
                  </a:lnTo>
                  <a:lnTo>
                    <a:pt x="4145064" y="242633"/>
                  </a:lnTo>
                  <a:lnTo>
                    <a:pt x="4145610" y="237401"/>
                  </a:lnTo>
                  <a:close/>
                </a:path>
                <a:path w="4739640" h="450850">
                  <a:moveTo>
                    <a:pt x="4166628" y="240563"/>
                  </a:moveTo>
                  <a:lnTo>
                    <a:pt x="4162933" y="239991"/>
                  </a:lnTo>
                  <a:lnTo>
                    <a:pt x="4159237" y="239433"/>
                  </a:lnTo>
                  <a:lnTo>
                    <a:pt x="4158183" y="244602"/>
                  </a:lnTo>
                  <a:lnTo>
                    <a:pt x="4162107" y="245186"/>
                  </a:lnTo>
                  <a:lnTo>
                    <a:pt x="4166031" y="245808"/>
                  </a:lnTo>
                  <a:lnTo>
                    <a:pt x="4166628" y="240563"/>
                  </a:lnTo>
                  <a:close/>
                </a:path>
                <a:path w="4739640" h="450850">
                  <a:moveTo>
                    <a:pt x="4187571" y="244132"/>
                  </a:moveTo>
                  <a:lnTo>
                    <a:pt x="4183888" y="243509"/>
                  </a:lnTo>
                  <a:lnTo>
                    <a:pt x="4180205" y="242887"/>
                  </a:lnTo>
                  <a:lnTo>
                    <a:pt x="4179100" y="248043"/>
                  </a:lnTo>
                  <a:lnTo>
                    <a:pt x="4186936" y="249364"/>
                  </a:lnTo>
                  <a:lnTo>
                    <a:pt x="4187571" y="244132"/>
                  </a:lnTo>
                  <a:close/>
                </a:path>
                <a:path w="4739640" h="450850">
                  <a:moveTo>
                    <a:pt x="4208526" y="247675"/>
                  </a:moveTo>
                  <a:lnTo>
                    <a:pt x="4204843" y="247053"/>
                  </a:lnTo>
                  <a:lnTo>
                    <a:pt x="4201160" y="246430"/>
                  </a:lnTo>
                  <a:lnTo>
                    <a:pt x="4200017" y="251574"/>
                  </a:lnTo>
                  <a:lnTo>
                    <a:pt x="4207853" y="252895"/>
                  </a:lnTo>
                  <a:lnTo>
                    <a:pt x="4208526" y="247675"/>
                  </a:lnTo>
                  <a:close/>
                </a:path>
                <a:path w="4739640" h="450850">
                  <a:moveTo>
                    <a:pt x="4229417" y="251548"/>
                  </a:moveTo>
                  <a:lnTo>
                    <a:pt x="4225747" y="250863"/>
                  </a:lnTo>
                  <a:lnTo>
                    <a:pt x="4222077" y="250164"/>
                  </a:lnTo>
                  <a:lnTo>
                    <a:pt x="4220883" y="255308"/>
                  </a:lnTo>
                  <a:lnTo>
                    <a:pt x="4228693" y="256768"/>
                  </a:lnTo>
                  <a:lnTo>
                    <a:pt x="4229417" y="251548"/>
                  </a:lnTo>
                  <a:close/>
                </a:path>
                <a:path w="4739640" h="450850">
                  <a:moveTo>
                    <a:pt x="4250309" y="255498"/>
                  </a:moveTo>
                  <a:lnTo>
                    <a:pt x="4246638" y="254800"/>
                  </a:lnTo>
                  <a:lnTo>
                    <a:pt x="4242968" y="254114"/>
                  </a:lnTo>
                  <a:lnTo>
                    <a:pt x="4241736" y="259232"/>
                  </a:lnTo>
                  <a:lnTo>
                    <a:pt x="4249547" y="260705"/>
                  </a:lnTo>
                  <a:lnTo>
                    <a:pt x="4250309" y="255498"/>
                  </a:lnTo>
                  <a:close/>
                </a:path>
                <a:path w="4739640" h="450850">
                  <a:moveTo>
                    <a:pt x="4271149" y="259664"/>
                  </a:moveTo>
                  <a:lnTo>
                    <a:pt x="4267492" y="258902"/>
                  </a:lnTo>
                  <a:lnTo>
                    <a:pt x="4263834" y="258140"/>
                  </a:lnTo>
                  <a:lnTo>
                    <a:pt x="4262564" y="263258"/>
                  </a:lnTo>
                  <a:lnTo>
                    <a:pt x="4270337" y="264871"/>
                  </a:lnTo>
                  <a:lnTo>
                    <a:pt x="4271149" y="259664"/>
                  </a:lnTo>
                  <a:close/>
                </a:path>
                <a:path w="4739640" h="450850">
                  <a:moveTo>
                    <a:pt x="4291952" y="263982"/>
                  </a:moveTo>
                  <a:lnTo>
                    <a:pt x="4288294" y="263220"/>
                  </a:lnTo>
                  <a:lnTo>
                    <a:pt x="4284637" y="262458"/>
                  </a:lnTo>
                  <a:lnTo>
                    <a:pt x="4283329" y="267563"/>
                  </a:lnTo>
                  <a:lnTo>
                    <a:pt x="4291101" y="269176"/>
                  </a:lnTo>
                  <a:lnTo>
                    <a:pt x="4291952" y="263982"/>
                  </a:lnTo>
                  <a:close/>
                </a:path>
                <a:path w="4739640" h="450850">
                  <a:moveTo>
                    <a:pt x="4312742" y="268427"/>
                  </a:moveTo>
                  <a:lnTo>
                    <a:pt x="4309097" y="267601"/>
                  </a:lnTo>
                  <a:lnTo>
                    <a:pt x="4305452" y="266776"/>
                  </a:lnTo>
                  <a:lnTo>
                    <a:pt x="4304106" y="271868"/>
                  </a:lnTo>
                  <a:lnTo>
                    <a:pt x="4311853" y="273621"/>
                  </a:lnTo>
                  <a:lnTo>
                    <a:pt x="4312742" y="268427"/>
                  </a:lnTo>
                  <a:close/>
                </a:path>
                <a:path w="4739640" h="450850">
                  <a:moveTo>
                    <a:pt x="4333468" y="273126"/>
                  </a:moveTo>
                  <a:lnTo>
                    <a:pt x="4329823" y="272300"/>
                  </a:lnTo>
                  <a:lnTo>
                    <a:pt x="4326179" y="271475"/>
                  </a:lnTo>
                  <a:lnTo>
                    <a:pt x="4324782" y="276555"/>
                  </a:lnTo>
                  <a:lnTo>
                    <a:pt x="4332541" y="278307"/>
                  </a:lnTo>
                  <a:lnTo>
                    <a:pt x="4333468" y="273126"/>
                  </a:lnTo>
                  <a:close/>
                </a:path>
                <a:path w="4739640" h="450850">
                  <a:moveTo>
                    <a:pt x="4354195" y="277812"/>
                  </a:moveTo>
                  <a:lnTo>
                    <a:pt x="4350550" y="276987"/>
                  </a:lnTo>
                  <a:lnTo>
                    <a:pt x="4346905" y="276161"/>
                  </a:lnTo>
                  <a:lnTo>
                    <a:pt x="4345470" y="281228"/>
                  </a:lnTo>
                  <a:lnTo>
                    <a:pt x="4353217" y="282994"/>
                  </a:lnTo>
                  <a:lnTo>
                    <a:pt x="4354195" y="277812"/>
                  </a:lnTo>
                  <a:close/>
                </a:path>
                <a:path w="4739640" h="450850">
                  <a:moveTo>
                    <a:pt x="4374832" y="282892"/>
                  </a:moveTo>
                  <a:lnTo>
                    <a:pt x="4371200" y="282003"/>
                  </a:lnTo>
                  <a:lnTo>
                    <a:pt x="4367568" y="281114"/>
                  </a:lnTo>
                  <a:lnTo>
                    <a:pt x="4366095" y="286169"/>
                  </a:lnTo>
                  <a:lnTo>
                    <a:pt x="4373816" y="288061"/>
                  </a:lnTo>
                  <a:lnTo>
                    <a:pt x="4374832" y="282892"/>
                  </a:lnTo>
                  <a:close/>
                </a:path>
                <a:path w="4739640" h="450850">
                  <a:moveTo>
                    <a:pt x="4395470" y="287959"/>
                  </a:moveTo>
                  <a:lnTo>
                    <a:pt x="4391838" y="287070"/>
                  </a:lnTo>
                  <a:lnTo>
                    <a:pt x="4388205" y="286181"/>
                  </a:lnTo>
                  <a:lnTo>
                    <a:pt x="4386694" y="291223"/>
                  </a:lnTo>
                  <a:lnTo>
                    <a:pt x="4394416" y="293128"/>
                  </a:lnTo>
                  <a:lnTo>
                    <a:pt x="4395470" y="287959"/>
                  </a:lnTo>
                  <a:close/>
                </a:path>
                <a:path w="4739640" h="450850">
                  <a:moveTo>
                    <a:pt x="4416044" y="293281"/>
                  </a:moveTo>
                  <a:lnTo>
                    <a:pt x="4412424" y="292328"/>
                  </a:lnTo>
                  <a:lnTo>
                    <a:pt x="4408805" y="291376"/>
                  </a:lnTo>
                  <a:lnTo>
                    <a:pt x="4407268" y="296405"/>
                  </a:lnTo>
                  <a:lnTo>
                    <a:pt x="4414952" y="298437"/>
                  </a:lnTo>
                  <a:lnTo>
                    <a:pt x="4416044" y="293281"/>
                  </a:lnTo>
                  <a:close/>
                </a:path>
                <a:path w="4739640" h="450850">
                  <a:moveTo>
                    <a:pt x="4436592" y="298716"/>
                  </a:moveTo>
                  <a:lnTo>
                    <a:pt x="4432973" y="297764"/>
                  </a:lnTo>
                  <a:lnTo>
                    <a:pt x="4429353" y="296811"/>
                  </a:lnTo>
                  <a:lnTo>
                    <a:pt x="4427779" y="301828"/>
                  </a:lnTo>
                  <a:lnTo>
                    <a:pt x="4435449" y="303860"/>
                  </a:lnTo>
                  <a:lnTo>
                    <a:pt x="4436592" y="298716"/>
                  </a:lnTo>
                  <a:close/>
                </a:path>
                <a:path w="4739640" h="450850">
                  <a:moveTo>
                    <a:pt x="4457090" y="304253"/>
                  </a:moveTo>
                  <a:lnTo>
                    <a:pt x="4453496" y="303237"/>
                  </a:lnTo>
                  <a:lnTo>
                    <a:pt x="4449902" y="302221"/>
                  </a:lnTo>
                  <a:lnTo>
                    <a:pt x="4448276" y="307238"/>
                  </a:lnTo>
                  <a:lnTo>
                    <a:pt x="4452099" y="308305"/>
                  </a:lnTo>
                  <a:lnTo>
                    <a:pt x="4455922" y="309397"/>
                  </a:lnTo>
                  <a:lnTo>
                    <a:pt x="4457090" y="304253"/>
                  </a:lnTo>
                  <a:close/>
                </a:path>
                <a:path w="4739640" h="450850">
                  <a:moveTo>
                    <a:pt x="4477537" y="310057"/>
                  </a:moveTo>
                  <a:lnTo>
                    <a:pt x="4473943" y="309041"/>
                  </a:lnTo>
                  <a:lnTo>
                    <a:pt x="4470349" y="308025"/>
                  </a:lnTo>
                  <a:lnTo>
                    <a:pt x="4468685" y="313016"/>
                  </a:lnTo>
                  <a:lnTo>
                    <a:pt x="4476331" y="315188"/>
                  </a:lnTo>
                  <a:lnTo>
                    <a:pt x="4477537" y="310057"/>
                  </a:lnTo>
                  <a:close/>
                </a:path>
                <a:path w="4739640" h="450850">
                  <a:moveTo>
                    <a:pt x="4497984" y="315861"/>
                  </a:moveTo>
                  <a:lnTo>
                    <a:pt x="4494390" y="314845"/>
                  </a:lnTo>
                  <a:lnTo>
                    <a:pt x="4490796" y="313829"/>
                  </a:lnTo>
                  <a:lnTo>
                    <a:pt x="4489094" y="318820"/>
                  </a:lnTo>
                  <a:lnTo>
                    <a:pt x="4496740" y="320979"/>
                  </a:lnTo>
                  <a:lnTo>
                    <a:pt x="4497984" y="315861"/>
                  </a:lnTo>
                  <a:close/>
                </a:path>
                <a:path w="4739640" h="450850">
                  <a:moveTo>
                    <a:pt x="4518342" y="321957"/>
                  </a:moveTo>
                  <a:lnTo>
                    <a:pt x="4514761" y="320878"/>
                  </a:lnTo>
                  <a:lnTo>
                    <a:pt x="4511179" y="319798"/>
                  </a:lnTo>
                  <a:lnTo>
                    <a:pt x="4509452" y="324764"/>
                  </a:lnTo>
                  <a:lnTo>
                    <a:pt x="4517060" y="327075"/>
                  </a:lnTo>
                  <a:lnTo>
                    <a:pt x="4518342" y="321957"/>
                  </a:lnTo>
                  <a:close/>
                </a:path>
                <a:path w="4739640" h="450850">
                  <a:moveTo>
                    <a:pt x="4538675" y="328117"/>
                  </a:moveTo>
                  <a:lnTo>
                    <a:pt x="4535094" y="327037"/>
                  </a:lnTo>
                  <a:lnTo>
                    <a:pt x="4531512" y="325958"/>
                  </a:lnTo>
                  <a:lnTo>
                    <a:pt x="4529747" y="330923"/>
                  </a:lnTo>
                  <a:lnTo>
                    <a:pt x="4537354" y="333222"/>
                  </a:lnTo>
                  <a:lnTo>
                    <a:pt x="4538675" y="328117"/>
                  </a:lnTo>
                  <a:close/>
                </a:path>
                <a:path w="4739640" h="450850">
                  <a:moveTo>
                    <a:pt x="4558970" y="334403"/>
                  </a:moveTo>
                  <a:lnTo>
                    <a:pt x="4555414" y="333260"/>
                  </a:lnTo>
                  <a:lnTo>
                    <a:pt x="4551858" y="332117"/>
                  </a:lnTo>
                  <a:lnTo>
                    <a:pt x="4550054" y="337070"/>
                  </a:lnTo>
                  <a:lnTo>
                    <a:pt x="4557623" y="339496"/>
                  </a:lnTo>
                  <a:lnTo>
                    <a:pt x="4558970" y="334403"/>
                  </a:lnTo>
                  <a:close/>
                </a:path>
                <a:path w="4739640" h="450850">
                  <a:moveTo>
                    <a:pt x="4579201" y="340918"/>
                  </a:moveTo>
                  <a:lnTo>
                    <a:pt x="4575645" y="339775"/>
                  </a:lnTo>
                  <a:lnTo>
                    <a:pt x="4572089" y="338632"/>
                  </a:lnTo>
                  <a:lnTo>
                    <a:pt x="4570247" y="343573"/>
                  </a:lnTo>
                  <a:lnTo>
                    <a:pt x="4577816" y="345998"/>
                  </a:lnTo>
                  <a:lnTo>
                    <a:pt x="4579201" y="340918"/>
                  </a:lnTo>
                  <a:close/>
                </a:path>
                <a:path w="4739640" h="450850">
                  <a:moveTo>
                    <a:pt x="4599419" y="347421"/>
                  </a:moveTo>
                  <a:lnTo>
                    <a:pt x="4595863" y="346278"/>
                  </a:lnTo>
                  <a:lnTo>
                    <a:pt x="4592307" y="345135"/>
                  </a:lnTo>
                  <a:lnTo>
                    <a:pt x="4590440" y="350062"/>
                  </a:lnTo>
                  <a:lnTo>
                    <a:pt x="4597997" y="352501"/>
                  </a:lnTo>
                  <a:lnTo>
                    <a:pt x="4599419" y="347421"/>
                  </a:lnTo>
                  <a:close/>
                </a:path>
                <a:path w="4739640" h="450850">
                  <a:moveTo>
                    <a:pt x="4619561" y="354228"/>
                  </a:moveTo>
                  <a:lnTo>
                    <a:pt x="4616018" y="353021"/>
                  </a:lnTo>
                  <a:lnTo>
                    <a:pt x="4612475" y="351815"/>
                  </a:lnTo>
                  <a:lnTo>
                    <a:pt x="4610582" y="356730"/>
                  </a:lnTo>
                  <a:lnTo>
                    <a:pt x="4618101" y="359295"/>
                  </a:lnTo>
                  <a:lnTo>
                    <a:pt x="4619561" y="354228"/>
                  </a:lnTo>
                  <a:close/>
                </a:path>
                <a:path w="4739640" h="450850">
                  <a:moveTo>
                    <a:pt x="4639678" y="361073"/>
                  </a:moveTo>
                  <a:lnTo>
                    <a:pt x="4636135" y="359867"/>
                  </a:lnTo>
                  <a:lnTo>
                    <a:pt x="4632591" y="358660"/>
                  </a:lnTo>
                  <a:lnTo>
                    <a:pt x="4630661" y="363562"/>
                  </a:lnTo>
                  <a:lnTo>
                    <a:pt x="4638192" y="366128"/>
                  </a:lnTo>
                  <a:lnTo>
                    <a:pt x="4639678" y="361073"/>
                  </a:lnTo>
                  <a:close/>
                </a:path>
                <a:path w="4739640" h="450850">
                  <a:moveTo>
                    <a:pt x="4659744" y="368020"/>
                  </a:moveTo>
                  <a:lnTo>
                    <a:pt x="4656226" y="366763"/>
                  </a:lnTo>
                  <a:lnTo>
                    <a:pt x="4652708" y="365506"/>
                  </a:lnTo>
                  <a:lnTo>
                    <a:pt x="4650740" y="370382"/>
                  </a:lnTo>
                  <a:lnTo>
                    <a:pt x="4658220" y="373075"/>
                  </a:lnTo>
                  <a:lnTo>
                    <a:pt x="4659744" y="368020"/>
                  </a:lnTo>
                  <a:close/>
                </a:path>
                <a:path w="4739640" h="450850">
                  <a:moveTo>
                    <a:pt x="4679747" y="375208"/>
                  </a:moveTo>
                  <a:lnTo>
                    <a:pt x="4676229" y="373938"/>
                  </a:lnTo>
                  <a:lnTo>
                    <a:pt x="4672711" y="372668"/>
                  </a:lnTo>
                  <a:lnTo>
                    <a:pt x="4670717" y="377545"/>
                  </a:lnTo>
                  <a:lnTo>
                    <a:pt x="4678197" y="380238"/>
                  </a:lnTo>
                  <a:lnTo>
                    <a:pt x="4679747" y="375208"/>
                  </a:lnTo>
                  <a:close/>
                </a:path>
                <a:path w="4739640" h="450850">
                  <a:moveTo>
                    <a:pt x="4699736" y="382397"/>
                  </a:moveTo>
                  <a:lnTo>
                    <a:pt x="4696218" y="381127"/>
                  </a:lnTo>
                  <a:lnTo>
                    <a:pt x="4692701" y="379857"/>
                  </a:lnTo>
                  <a:lnTo>
                    <a:pt x="4690669" y="384721"/>
                  </a:lnTo>
                  <a:lnTo>
                    <a:pt x="4698149" y="387413"/>
                  </a:lnTo>
                  <a:lnTo>
                    <a:pt x="4699736" y="382397"/>
                  </a:lnTo>
                  <a:close/>
                </a:path>
                <a:path w="4739640" h="450850">
                  <a:moveTo>
                    <a:pt x="4719650" y="389801"/>
                  </a:moveTo>
                  <a:lnTo>
                    <a:pt x="4716157" y="388480"/>
                  </a:lnTo>
                  <a:lnTo>
                    <a:pt x="4712665" y="387159"/>
                  </a:lnTo>
                  <a:lnTo>
                    <a:pt x="4710608" y="392010"/>
                  </a:lnTo>
                  <a:lnTo>
                    <a:pt x="4718037" y="394817"/>
                  </a:lnTo>
                  <a:lnTo>
                    <a:pt x="4719650" y="389801"/>
                  </a:lnTo>
                  <a:close/>
                </a:path>
                <a:path w="4739640" h="450850">
                  <a:moveTo>
                    <a:pt x="4739525" y="397319"/>
                  </a:moveTo>
                  <a:lnTo>
                    <a:pt x="4736033" y="395998"/>
                  </a:lnTo>
                  <a:lnTo>
                    <a:pt x="4732540" y="394677"/>
                  </a:lnTo>
                  <a:lnTo>
                    <a:pt x="4730445" y="399516"/>
                  </a:lnTo>
                  <a:lnTo>
                    <a:pt x="4737887" y="402323"/>
                  </a:lnTo>
                  <a:lnTo>
                    <a:pt x="4739525" y="3973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 descr=""/>
            <p:cNvSpPr/>
            <p:nvPr/>
          </p:nvSpPr>
          <p:spPr>
            <a:xfrm>
              <a:off x="1320888" y="5763247"/>
              <a:ext cx="885825" cy="351790"/>
            </a:xfrm>
            <a:custGeom>
              <a:avLst/>
              <a:gdLst/>
              <a:ahLst/>
              <a:cxnLst/>
              <a:rect l="l" t="t" r="r" b="b"/>
              <a:pathLst>
                <a:path w="885825" h="351789">
                  <a:moveTo>
                    <a:pt x="9334" y="4292"/>
                  </a:moveTo>
                  <a:lnTo>
                    <a:pt x="6286" y="2146"/>
                  </a:lnTo>
                  <a:lnTo>
                    <a:pt x="3238" y="0"/>
                  </a:lnTo>
                  <a:lnTo>
                    <a:pt x="0" y="4152"/>
                  </a:lnTo>
                  <a:lnTo>
                    <a:pt x="6502" y="8737"/>
                  </a:lnTo>
                  <a:lnTo>
                    <a:pt x="9334" y="4292"/>
                  </a:lnTo>
                  <a:close/>
                </a:path>
                <a:path w="885825" h="351789">
                  <a:moveTo>
                    <a:pt x="26657" y="16497"/>
                  </a:moveTo>
                  <a:lnTo>
                    <a:pt x="23609" y="14351"/>
                  </a:lnTo>
                  <a:lnTo>
                    <a:pt x="20561" y="12204"/>
                  </a:lnTo>
                  <a:lnTo>
                    <a:pt x="17360" y="16383"/>
                  </a:lnTo>
                  <a:lnTo>
                    <a:pt x="23863" y="20967"/>
                  </a:lnTo>
                  <a:lnTo>
                    <a:pt x="26657" y="16497"/>
                  </a:lnTo>
                  <a:close/>
                </a:path>
                <a:path w="885825" h="351789">
                  <a:moveTo>
                    <a:pt x="44183" y="28397"/>
                  </a:moveTo>
                  <a:lnTo>
                    <a:pt x="41097" y="26301"/>
                  </a:lnTo>
                  <a:lnTo>
                    <a:pt x="38011" y="24206"/>
                  </a:lnTo>
                  <a:lnTo>
                    <a:pt x="34836" y="28409"/>
                  </a:lnTo>
                  <a:lnTo>
                    <a:pt x="41427" y="32880"/>
                  </a:lnTo>
                  <a:lnTo>
                    <a:pt x="44183" y="28397"/>
                  </a:lnTo>
                  <a:close/>
                </a:path>
                <a:path w="885825" h="351789">
                  <a:moveTo>
                    <a:pt x="61709" y="40297"/>
                  </a:moveTo>
                  <a:lnTo>
                    <a:pt x="58623" y="38201"/>
                  </a:lnTo>
                  <a:lnTo>
                    <a:pt x="55537" y="36106"/>
                  </a:lnTo>
                  <a:lnTo>
                    <a:pt x="52400" y="40335"/>
                  </a:lnTo>
                  <a:lnTo>
                    <a:pt x="58978" y="44805"/>
                  </a:lnTo>
                  <a:lnTo>
                    <a:pt x="61709" y="40297"/>
                  </a:lnTo>
                  <a:close/>
                </a:path>
                <a:path w="885825" h="351789">
                  <a:moveTo>
                    <a:pt x="79387" y="51955"/>
                  </a:moveTo>
                  <a:lnTo>
                    <a:pt x="76263" y="49923"/>
                  </a:lnTo>
                  <a:lnTo>
                    <a:pt x="73139" y="47891"/>
                  </a:lnTo>
                  <a:lnTo>
                    <a:pt x="70040" y="52146"/>
                  </a:lnTo>
                  <a:lnTo>
                    <a:pt x="76695" y="56489"/>
                  </a:lnTo>
                  <a:lnTo>
                    <a:pt x="79387" y="51955"/>
                  </a:lnTo>
                  <a:close/>
                </a:path>
                <a:path w="885825" h="351789">
                  <a:moveTo>
                    <a:pt x="97142" y="63538"/>
                  </a:moveTo>
                  <a:lnTo>
                    <a:pt x="94018" y="61506"/>
                  </a:lnTo>
                  <a:lnTo>
                    <a:pt x="90893" y="59474"/>
                  </a:lnTo>
                  <a:lnTo>
                    <a:pt x="87820" y="63754"/>
                  </a:lnTo>
                  <a:lnTo>
                    <a:pt x="94488" y="68097"/>
                  </a:lnTo>
                  <a:lnTo>
                    <a:pt x="97142" y="63538"/>
                  </a:lnTo>
                  <a:close/>
                </a:path>
                <a:path w="885825" h="351789">
                  <a:moveTo>
                    <a:pt x="114985" y="74942"/>
                  </a:moveTo>
                  <a:lnTo>
                    <a:pt x="111823" y="72974"/>
                  </a:lnTo>
                  <a:lnTo>
                    <a:pt x="108661" y="71005"/>
                  </a:lnTo>
                  <a:lnTo>
                    <a:pt x="105625" y="75311"/>
                  </a:lnTo>
                  <a:lnTo>
                    <a:pt x="112369" y="79527"/>
                  </a:lnTo>
                  <a:lnTo>
                    <a:pt x="114985" y="74942"/>
                  </a:lnTo>
                  <a:close/>
                </a:path>
                <a:path w="885825" h="351789">
                  <a:moveTo>
                    <a:pt x="132943" y="86194"/>
                  </a:moveTo>
                  <a:lnTo>
                    <a:pt x="129781" y="84213"/>
                  </a:lnTo>
                  <a:lnTo>
                    <a:pt x="126619" y="82245"/>
                  </a:lnTo>
                  <a:lnTo>
                    <a:pt x="123621" y="86575"/>
                  </a:lnTo>
                  <a:lnTo>
                    <a:pt x="130378" y="90792"/>
                  </a:lnTo>
                  <a:lnTo>
                    <a:pt x="132943" y="86194"/>
                  </a:lnTo>
                  <a:close/>
                </a:path>
                <a:path w="885825" h="351789">
                  <a:moveTo>
                    <a:pt x="150964" y="97332"/>
                  </a:moveTo>
                  <a:lnTo>
                    <a:pt x="147764" y="95415"/>
                  </a:lnTo>
                  <a:lnTo>
                    <a:pt x="144576" y="93497"/>
                  </a:lnTo>
                  <a:lnTo>
                    <a:pt x="141617" y="97853"/>
                  </a:lnTo>
                  <a:lnTo>
                    <a:pt x="148437" y="101955"/>
                  </a:lnTo>
                  <a:lnTo>
                    <a:pt x="150964" y="97332"/>
                  </a:lnTo>
                  <a:close/>
                </a:path>
                <a:path w="885825" h="351789">
                  <a:moveTo>
                    <a:pt x="169138" y="108204"/>
                  </a:moveTo>
                  <a:lnTo>
                    <a:pt x="165938" y="106286"/>
                  </a:lnTo>
                  <a:lnTo>
                    <a:pt x="162737" y="104368"/>
                  </a:lnTo>
                  <a:lnTo>
                    <a:pt x="159816" y="108762"/>
                  </a:lnTo>
                  <a:lnTo>
                    <a:pt x="166649" y="112852"/>
                  </a:lnTo>
                  <a:lnTo>
                    <a:pt x="169138" y="108204"/>
                  </a:lnTo>
                  <a:close/>
                </a:path>
                <a:path w="885825" h="351789">
                  <a:moveTo>
                    <a:pt x="187325" y="119049"/>
                  </a:moveTo>
                  <a:lnTo>
                    <a:pt x="184111" y="117170"/>
                  </a:lnTo>
                  <a:lnTo>
                    <a:pt x="180911" y="115252"/>
                  </a:lnTo>
                  <a:lnTo>
                    <a:pt x="178041" y="119672"/>
                  </a:lnTo>
                  <a:lnTo>
                    <a:pt x="181457" y="121716"/>
                  </a:lnTo>
                  <a:lnTo>
                    <a:pt x="184886" y="123710"/>
                  </a:lnTo>
                  <a:lnTo>
                    <a:pt x="187325" y="119049"/>
                  </a:lnTo>
                  <a:close/>
                </a:path>
                <a:path w="885825" h="351789">
                  <a:moveTo>
                    <a:pt x="205714" y="129540"/>
                  </a:moveTo>
                  <a:lnTo>
                    <a:pt x="202488" y="127698"/>
                  </a:lnTo>
                  <a:lnTo>
                    <a:pt x="199250" y="125844"/>
                  </a:lnTo>
                  <a:lnTo>
                    <a:pt x="196418" y="130289"/>
                  </a:lnTo>
                  <a:lnTo>
                    <a:pt x="203327" y="134239"/>
                  </a:lnTo>
                  <a:lnTo>
                    <a:pt x="205714" y="129540"/>
                  </a:lnTo>
                  <a:close/>
                </a:path>
                <a:path w="885825" h="351789">
                  <a:moveTo>
                    <a:pt x="224116" y="140068"/>
                  </a:moveTo>
                  <a:lnTo>
                    <a:pt x="220878" y="138214"/>
                  </a:lnTo>
                  <a:lnTo>
                    <a:pt x="217639" y="136359"/>
                  </a:lnTo>
                  <a:lnTo>
                    <a:pt x="214845" y="140830"/>
                  </a:lnTo>
                  <a:lnTo>
                    <a:pt x="221767" y="144780"/>
                  </a:lnTo>
                  <a:lnTo>
                    <a:pt x="224116" y="140068"/>
                  </a:lnTo>
                  <a:close/>
                </a:path>
                <a:path w="885825" h="351789">
                  <a:moveTo>
                    <a:pt x="242709" y="150177"/>
                  </a:moveTo>
                  <a:lnTo>
                    <a:pt x="239445" y="148399"/>
                  </a:lnTo>
                  <a:lnTo>
                    <a:pt x="236169" y="146621"/>
                  </a:lnTo>
                  <a:lnTo>
                    <a:pt x="233426" y="151117"/>
                  </a:lnTo>
                  <a:lnTo>
                    <a:pt x="240411" y="154914"/>
                  </a:lnTo>
                  <a:lnTo>
                    <a:pt x="242709" y="150177"/>
                  </a:lnTo>
                  <a:close/>
                </a:path>
                <a:path w="885825" h="351789">
                  <a:moveTo>
                    <a:pt x="261302" y="160312"/>
                  </a:moveTo>
                  <a:lnTo>
                    <a:pt x="258038" y="158534"/>
                  </a:lnTo>
                  <a:lnTo>
                    <a:pt x="254774" y="156756"/>
                  </a:lnTo>
                  <a:lnTo>
                    <a:pt x="252069" y="161277"/>
                  </a:lnTo>
                  <a:lnTo>
                    <a:pt x="259054" y="165074"/>
                  </a:lnTo>
                  <a:lnTo>
                    <a:pt x="261302" y="160312"/>
                  </a:lnTo>
                  <a:close/>
                </a:path>
                <a:path w="885825" h="351789">
                  <a:moveTo>
                    <a:pt x="280111" y="170065"/>
                  </a:moveTo>
                  <a:lnTo>
                    <a:pt x="276809" y="168351"/>
                  </a:lnTo>
                  <a:lnTo>
                    <a:pt x="273507" y="166636"/>
                  </a:lnTo>
                  <a:lnTo>
                    <a:pt x="270840" y="171196"/>
                  </a:lnTo>
                  <a:lnTo>
                    <a:pt x="277914" y="174853"/>
                  </a:lnTo>
                  <a:lnTo>
                    <a:pt x="280111" y="170065"/>
                  </a:lnTo>
                  <a:close/>
                </a:path>
                <a:path w="885825" h="351789">
                  <a:moveTo>
                    <a:pt x="298919" y="179793"/>
                  </a:moveTo>
                  <a:lnTo>
                    <a:pt x="295617" y="178079"/>
                  </a:lnTo>
                  <a:lnTo>
                    <a:pt x="292315" y="176364"/>
                  </a:lnTo>
                  <a:lnTo>
                    <a:pt x="289699" y="180949"/>
                  </a:lnTo>
                  <a:lnTo>
                    <a:pt x="296773" y="184607"/>
                  </a:lnTo>
                  <a:lnTo>
                    <a:pt x="298919" y="179793"/>
                  </a:lnTo>
                  <a:close/>
                </a:path>
                <a:path w="885825" h="351789">
                  <a:moveTo>
                    <a:pt x="317931" y="189128"/>
                  </a:moveTo>
                  <a:lnTo>
                    <a:pt x="314591" y="187490"/>
                  </a:lnTo>
                  <a:lnTo>
                    <a:pt x="311251" y="185851"/>
                  </a:lnTo>
                  <a:lnTo>
                    <a:pt x="308686" y="190461"/>
                  </a:lnTo>
                  <a:lnTo>
                    <a:pt x="315836" y="193967"/>
                  </a:lnTo>
                  <a:lnTo>
                    <a:pt x="317931" y="189128"/>
                  </a:lnTo>
                  <a:close/>
                </a:path>
                <a:path w="885825" h="351789">
                  <a:moveTo>
                    <a:pt x="336943" y="198450"/>
                  </a:moveTo>
                  <a:lnTo>
                    <a:pt x="333603" y="196811"/>
                  </a:lnTo>
                  <a:lnTo>
                    <a:pt x="330263" y="195173"/>
                  </a:lnTo>
                  <a:lnTo>
                    <a:pt x="327761" y="199809"/>
                  </a:lnTo>
                  <a:lnTo>
                    <a:pt x="334899" y="203314"/>
                  </a:lnTo>
                  <a:lnTo>
                    <a:pt x="336943" y="198450"/>
                  </a:lnTo>
                  <a:close/>
                </a:path>
                <a:path w="885825" h="351789">
                  <a:moveTo>
                    <a:pt x="356158" y="207352"/>
                  </a:moveTo>
                  <a:lnTo>
                    <a:pt x="352780" y="205790"/>
                  </a:lnTo>
                  <a:lnTo>
                    <a:pt x="349402" y="204228"/>
                  </a:lnTo>
                  <a:lnTo>
                    <a:pt x="346951" y="208889"/>
                  </a:lnTo>
                  <a:lnTo>
                    <a:pt x="354177" y="212229"/>
                  </a:lnTo>
                  <a:lnTo>
                    <a:pt x="356158" y="207352"/>
                  </a:lnTo>
                  <a:close/>
                </a:path>
                <a:path w="885825" h="351789">
                  <a:moveTo>
                    <a:pt x="375373" y="216255"/>
                  </a:moveTo>
                  <a:lnTo>
                    <a:pt x="371995" y="214693"/>
                  </a:lnTo>
                  <a:lnTo>
                    <a:pt x="368617" y="213131"/>
                  </a:lnTo>
                  <a:lnTo>
                    <a:pt x="366217" y="217817"/>
                  </a:lnTo>
                  <a:lnTo>
                    <a:pt x="373443" y="221157"/>
                  </a:lnTo>
                  <a:lnTo>
                    <a:pt x="375373" y="216255"/>
                  </a:lnTo>
                  <a:close/>
                </a:path>
                <a:path w="885825" h="351789">
                  <a:moveTo>
                    <a:pt x="394804" y="224688"/>
                  </a:moveTo>
                  <a:lnTo>
                    <a:pt x="391388" y="223202"/>
                  </a:lnTo>
                  <a:lnTo>
                    <a:pt x="387972" y="221716"/>
                  </a:lnTo>
                  <a:lnTo>
                    <a:pt x="385635" y="226428"/>
                  </a:lnTo>
                  <a:lnTo>
                    <a:pt x="392938" y="229616"/>
                  </a:lnTo>
                  <a:lnTo>
                    <a:pt x="394804" y="224688"/>
                  </a:lnTo>
                  <a:close/>
                </a:path>
                <a:path w="885825" h="351789">
                  <a:moveTo>
                    <a:pt x="414235" y="233070"/>
                  </a:moveTo>
                  <a:lnTo>
                    <a:pt x="410794" y="231660"/>
                  </a:lnTo>
                  <a:lnTo>
                    <a:pt x="407377" y="230174"/>
                  </a:lnTo>
                  <a:lnTo>
                    <a:pt x="405091" y="234924"/>
                  </a:lnTo>
                  <a:lnTo>
                    <a:pt x="408749" y="236512"/>
                  </a:lnTo>
                  <a:lnTo>
                    <a:pt x="412432" y="238010"/>
                  </a:lnTo>
                  <a:lnTo>
                    <a:pt x="414235" y="233070"/>
                  </a:lnTo>
                  <a:close/>
                </a:path>
                <a:path w="885825" h="351789">
                  <a:moveTo>
                    <a:pt x="433844" y="241084"/>
                  </a:moveTo>
                  <a:lnTo>
                    <a:pt x="430403" y="239674"/>
                  </a:lnTo>
                  <a:lnTo>
                    <a:pt x="426961" y="238264"/>
                  </a:lnTo>
                  <a:lnTo>
                    <a:pt x="424726" y="243039"/>
                  </a:lnTo>
                  <a:lnTo>
                    <a:pt x="432104" y="246049"/>
                  </a:lnTo>
                  <a:lnTo>
                    <a:pt x="433844" y="241084"/>
                  </a:lnTo>
                  <a:close/>
                </a:path>
                <a:path w="885825" h="351789">
                  <a:moveTo>
                    <a:pt x="453504" y="248932"/>
                  </a:moveTo>
                  <a:lnTo>
                    <a:pt x="450024" y="247611"/>
                  </a:lnTo>
                  <a:lnTo>
                    <a:pt x="446544" y="246291"/>
                  </a:lnTo>
                  <a:lnTo>
                    <a:pt x="444373" y="251091"/>
                  </a:lnTo>
                  <a:lnTo>
                    <a:pt x="451815" y="253936"/>
                  </a:lnTo>
                  <a:lnTo>
                    <a:pt x="453504" y="248932"/>
                  </a:lnTo>
                  <a:close/>
                </a:path>
                <a:path w="885825" h="351789">
                  <a:moveTo>
                    <a:pt x="473290" y="256489"/>
                  </a:moveTo>
                  <a:lnTo>
                    <a:pt x="469811" y="255168"/>
                  </a:lnTo>
                  <a:lnTo>
                    <a:pt x="466331" y="253847"/>
                  </a:lnTo>
                  <a:lnTo>
                    <a:pt x="464235" y="258673"/>
                  </a:lnTo>
                  <a:lnTo>
                    <a:pt x="471665" y="261505"/>
                  </a:lnTo>
                  <a:lnTo>
                    <a:pt x="473290" y="256489"/>
                  </a:lnTo>
                  <a:close/>
                </a:path>
                <a:path w="885825" h="351789">
                  <a:moveTo>
                    <a:pt x="493153" y="263791"/>
                  </a:moveTo>
                  <a:lnTo>
                    <a:pt x="489648" y="262547"/>
                  </a:lnTo>
                  <a:lnTo>
                    <a:pt x="486143" y="261302"/>
                  </a:lnTo>
                  <a:lnTo>
                    <a:pt x="484098" y="266166"/>
                  </a:lnTo>
                  <a:lnTo>
                    <a:pt x="491604" y="268820"/>
                  </a:lnTo>
                  <a:lnTo>
                    <a:pt x="493153" y="263791"/>
                  </a:lnTo>
                  <a:close/>
                </a:path>
                <a:path w="885825" h="351789">
                  <a:moveTo>
                    <a:pt x="513105" y="270865"/>
                  </a:moveTo>
                  <a:lnTo>
                    <a:pt x="509600" y="269621"/>
                  </a:lnTo>
                  <a:lnTo>
                    <a:pt x="506095" y="268376"/>
                  </a:lnTo>
                  <a:lnTo>
                    <a:pt x="504113" y="273265"/>
                  </a:lnTo>
                  <a:lnTo>
                    <a:pt x="511619" y="275920"/>
                  </a:lnTo>
                  <a:lnTo>
                    <a:pt x="513105" y="270865"/>
                  </a:lnTo>
                  <a:close/>
                </a:path>
                <a:path w="885825" h="351789">
                  <a:moveTo>
                    <a:pt x="533184" y="277596"/>
                  </a:moveTo>
                  <a:lnTo>
                    <a:pt x="529640" y="276440"/>
                  </a:lnTo>
                  <a:lnTo>
                    <a:pt x="526110" y="275285"/>
                  </a:lnTo>
                  <a:lnTo>
                    <a:pt x="524192" y="280200"/>
                  </a:lnTo>
                  <a:lnTo>
                    <a:pt x="531761" y="282676"/>
                  </a:lnTo>
                  <a:lnTo>
                    <a:pt x="533184" y="277596"/>
                  </a:lnTo>
                  <a:close/>
                </a:path>
                <a:path w="885825" h="351789">
                  <a:moveTo>
                    <a:pt x="553300" y="284175"/>
                  </a:moveTo>
                  <a:lnTo>
                    <a:pt x="549770" y="283019"/>
                  </a:lnTo>
                  <a:lnTo>
                    <a:pt x="546239" y="281863"/>
                  </a:lnTo>
                  <a:lnTo>
                    <a:pt x="544398" y="286791"/>
                  </a:lnTo>
                  <a:lnTo>
                    <a:pt x="551967" y="289267"/>
                  </a:lnTo>
                  <a:lnTo>
                    <a:pt x="553300" y="284175"/>
                  </a:lnTo>
                  <a:close/>
                </a:path>
                <a:path w="885825" h="351789">
                  <a:moveTo>
                    <a:pt x="573570" y="290283"/>
                  </a:moveTo>
                  <a:lnTo>
                    <a:pt x="570001" y="289217"/>
                  </a:lnTo>
                  <a:lnTo>
                    <a:pt x="566432" y="288150"/>
                  </a:lnTo>
                  <a:lnTo>
                    <a:pt x="564667" y="293116"/>
                  </a:lnTo>
                  <a:lnTo>
                    <a:pt x="572300" y="295402"/>
                  </a:lnTo>
                  <a:lnTo>
                    <a:pt x="573570" y="290283"/>
                  </a:lnTo>
                  <a:close/>
                </a:path>
                <a:path w="885825" h="351789">
                  <a:moveTo>
                    <a:pt x="593877" y="296265"/>
                  </a:moveTo>
                  <a:lnTo>
                    <a:pt x="590283" y="295287"/>
                  </a:lnTo>
                  <a:lnTo>
                    <a:pt x="586714" y="294246"/>
                  </a:lnTo>
                  <a:lnTo>
                    <a:pt x="585012" y="299237"/>
                  </a:lnTo>
                  <a:lnTo>
                    <a:pt x="588835" y="300342"/>
                  </a:lnTo>
                  <a:lnTo>
                    <a:pt x="592683" y="301396"/>
                  </a:lnTo>
                  <a:lnTo>
                    <a:pt x="593877" y="296265"/>
                  </a:lnTo>
                  <a:close/>
                </a:path>
                <a:path w="885825" h="351789">
                  <a:moveTo>
                    <a:pt x="614299" y="301840"/>
                  </a:moveTo>
                  <a:lnTo>
                    <a:pt x="610704" y="300863"/>
                  </a:lnTo>
                  <a:lnTo>
                    <a:pt x="607110" y="299885"/>
                  </a:lnTo>
                  <a:lnTo>
                    <a:pt x="605485" y="304888"/>
                  </a:lnTo>
                  <a:lnTo>
                    <a:pt x="613168" y="306997"/>
                  </a:lnTo>
                  <a:lnTo>
                    <a:pt x="614299" y="301840"/>
                  </a:lnTo>
                  <a:close/>
                </a:path>
                <a:path w="885825" h="351789">
                  <a:moveTo>
                    <a:pt x="634771" y="307162"/>
                  </a:moveTo>
                  <a:lnTo>
                    <a:pt x="631164" y="306273"/>
                  </a:lnTo>
                  <a:lnTo>
                    <a:pt x="627557" y="305384"/>
                  </a:lnTo>
                  <a:lnTo>
                    <a:pt x="625995" y="310413"/>
                  </a:lnTo>
                  <a:lnTo>
                    <a:pt x="633730" y="312331"/>
                  </a:lnTo>
                  <a:lnTo>
                    <a:pt x="634771" y="307162"/>
                  </a:lnTo>
                  <a:close/>
                </a:path>
                <a:path w="885825" h="351789">
                  <a:moveTo>
                    <a:pt x="655332" y="312229"/>
                  </a:moveTo>
                  <a:lnTo>
                    <a:pt x="651725" y="311340"/>
                  </a:lnTo>
                  <a:lnTo>
                    <a:pt x="648119" y="310451"/>
                  </a:lnTo>
                  <a:lnTo>
                    <a:pt x="646633" y="315506"/>
                  </a:lnTo>
                  <a:lnTo>
                    <a:pt x="654367" y="317411"/>
                  </a:lnTo>
                  <a:lnTo>
                    <a:pt x="655332" y="312229"/>
                  </a:lnTo>
                  <a:close/>
                </a:path>
                <a:path w="885825" h="351789">
                  <a:moveTo>
                    <a:pt x="675982" y="316865"/>
                  </a:moveTo>
                  <a:lnTo>
                    <a:pt x="672350" y="316064"/>
                  </a:lnTo>
                  <a:lnTo>
                    <a:pt x="668718" y="315264"/>
                  </a:lnTo>
                  <a:lnTo>
                    <a:pt x="667321" y="320344"/>
                  </a:lnTo>
                  <a:lnTo>
                    <a:pt x="675093" y="322059"/>
                  </a:lnTo>
                  <a:lnTo>
                    <a:pt x="675982" y="316865"/>
                  </a:lnTo>
                  <a:close/>
                </a:path>
                <a:path w="885825" h="351789">
                  <a:moveTo>
                    <a:pt x="696683" y="321322"/>
                  </a:moveTo>
                  <a:lnTo>
                    <a:pt x="693026" y="320611"/>
                  </a:lnTo>
                  <a:lnTo>
                    <a:pt x="689394" y="319811"/>
                  </a:lnTo>
                  <a:lnTo>
                    <a:pt x="688073" y="324904"/>
                  </a:lnTo>
                  <a:lnTo>
                    <a:pt x="691959" y="325767"/>
                  </a:lnTo>
                  <a:lnTo>
                    <a:pt x="695871" y="326529"/>
                  </a:lnTo>
                  <a:lnTo>
                    <a:pt x="696683" y="321322"/>
                  </a:lnTo>
                  <a:close/>
                </a:path>
                <a:path w="885825" h="351789">
                  <a:moveTo>
                    <a:pt x="717461" y="325348"/>
                  </a:moveTo>
                  <a:lnTo>
                    <a:pt x="713803" y="324637"/>
                  </a:lnTo>
                  <a:lnTo>
                    <a:pt x="710158" y="323926"/>
                  </a:lnTo>
                  <a:lnTo>
                    <a:pt x="708901" y="329044"/>
                  </a:lnTo>
                  <a:lnTo>
                    <a:pt x="716724" y="330568"/>
                  </a:lnTo>
                  <a:lnTo>
                    <a:pt x="717461" y="325348"/>
                  </a:lnTo>
                  <a:close/>
                </a:path>
                <a:path w="885825" h="351789">
                  <a:moveTo>
                    <a:pt x="738289" y="329069"/>
                  </a:moveTo>
                  <a:lnTo>
                    <a:pt x="734618" y="328460"/>
                  </a:lnTo>
                  <a:lnTo>
                    <a:pt x="730948" y="327850"/>
                  </a:lnTo>
                  <a:lnTo>
                    <a:pt x="729780" y="332981"/>
                  </a:lnTo>
                  <a:lnTo>
                    <a:pt x="737641" y="334302"/>
                  </a:lnTo>
                  <a:lnTo>
                    <a:pt x="738289" y="329069"/>
                  </a:lnTo>
                  <a:close/>
                </a:path>
                <a:path w="885825" h="351789">
                  <a:moveTo>
                    <a:pt x="759167" y="332574"/>
                  </a:moveTo>
                  <a:lnTo>
                    <a:pt x="755497" y="331965"/>
                  </a:lnTo>
                  <a:lnTo>
                    <a:pt x="751827" y="331355"/>
                  </a:lnTo>
                  <a:lnTo>
                    <a:pt x="750747" y="336499"/>
                  </a:lnTo>
                  <a:lnTo>
                    <a:pt x="758609" y="337820"/>
                  </a:lnTo>
                  <a:lnTo>
                    <a:pt x="759167" y="332574"/>
                  </a:lnTo>
                  <a:close/>
                </a:path>
                <a:path w="885825" h="351789">
                  <a:moveTo>
                    <a:pt x="780110" y="335584"/>
                  </a:moveTo>
                  <a:lnTo>
                    <a:pt x="776427" y="335064"/>
                  </a:lnTo>
                  <a:lnTo>
                    <a:pt x="772744" y="334543"/>
                  </a:lnTo>
                  <a:lnTo>
                    <a:pt x="771740" y="339712"/>
                  </a:lnTo>
                  <a:lnTo>
                    <a:pt x="779627" y="340829"/>
                  </a:lnTo>
                  <a:lnTo>
                    <a:pt x="780110" y="335584"/>
                  </a:lnTo>
                  <a:close/>
                </a:path>
                <a:path w="885825" h="351789">
                  <a:moveTo>
                    <a:pt x="801090" y="338378"/>
                  </a:moveTo>
                  <a:lnTo>
                    <a:pt x="797394" y="337947"/>
                  </a:lnTo>
                  <a:lnTo>
                    <a:pt x="793699" y="337515"/>
                  </a:lnTo>
                  <a:lnTo>
                    <a:pt x="792772" y="342709"/>
                  </a:lnTo>
                  <a:lnTo>
                    <a:pt x="800696" y="343623"/>
                  </a:lnTo>
                  <a:lnTo>
                    <a:pt x="801090" y="338378"/>
                  </a:lnTo>
                  <a:close/>
                </a:path>
                <a:path w="885825" h="351789">
                  <a:moveTo>
                    <a:pt x="822121" y="340817"/>
                  </a:moveTo>
                  <a:lnTo>
                    <a:pt x="818426" y="340385"/>
                  </a:lnTo>
                  <a:lnTo>
                    <a:pt x="814730" y="339953"/>
                  </a:lnTo>
                  <a:lnTo>
                    <a:pt x="813892" y="345160"/>
                  </a:lnTo>
                  <a:lnTo>
                    <a:pt x="821804" y="346075"/>
                  </a:lnTo>
                  <a:lnTo>
                    <a:pt x="822121" y="340817"/>
                  </a:lnTo>
                  <a:close/>
                </a:path>
                <a:path w="885825" h="351789">
                  <a:moveTo>
                    <a:pt x="843191" y="342849"/>
                  </a:moveTo>
                  <a:lnTo>
                    <a:pt x="839482" y="342519"/>
                  </a:lnTo>
                  <a:lnTo>
                    <a:pt x="835774" y="342188"/>
                  </a:lnTo>
                  <a:lnTo>
                    <a:pt x="835025" y="347395"/>
                  </a:lnTo>
                  <a:lnTo>
                    <a:pt x="842962" y="348119"/>
                  </a:lnTo>
                  <a:lnTo>
                    <a:pt x="843191" y="342849"/>
                  </a:lnTo>
                  <a:close/>
                </a:path>
                <a:path w="885825" h="351789">
                  <a:moveTo>
                    <a:pt x="864260" y="344665"/>
                  </a:moveTo>
                  <a:lnTo>
                    <a:pt x="860552" y="344424"/>
                  </a:lnTo>
                  <a:lnTo>
                    <a:pt x="856843" y="344093"/>
                  </a:lnTo>
                  <a:lnTo>
                    <a:pt x="856170" y="349313"/>
                  </a:lnTo>
                  <a:lnTo>
                    <a:pt x="860145" y="349669"/>
                  </a:lnTo>
                  <a:lnTo>
                    <a:pt x="864120" y="349935"/>
                  </a:lnTo>
                  <a:lnTo>
                    <a:pt x="864260" y="344665"/>
                  </a:lnTo>
                  <a:close/>
                </a:path>
                <a:path w="885825" h="351789">
                  <a:moveTo>
                    <a:pt x="885380" y="346049"/>
                  </a:moveTo>
                  <a:lnTo>
                    <a:pt x="881672" y="345808"/>
                  </a:lnTo>
                  <a:lnTo>
                    <a:pt x="877963" y="345567"/>
                  </a:lnTo>
                  <a:lnTo>
                    <a:pt x="877366" y="350799"/>
                  </a:lnTo>
                  <a:lnTo>
                    <a:pt x="885317" y="351320"/>
                  </a:lnTo>
                  <a:lnTo>
                    <a:pt x="885380" y="3460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 descr=""/>
            <p:cNvSpPr/>
            <p:nvPr/>
          </p:nvSpPr>
          <p:spPr>
            <a:xfrm>
              <a:off x="2219474" y="6112852"/>
              <a:ext cx="156845" cy="0"/>
            </a:xfrm>
            <a:custGeom>
              <a:avLst/>
              <a:gdLst/>
              <a:ahLst/>
              <a:cxnLst/>
              <a:rect l="l" t="t" r="r" b="b"/>
              <a:pathLst>
                <a:path w="156844" h="0">
                  <a:moveTo>
                    <a:pt x="0" y="0"/>
                  </a:moveTo>
                  <a:lnTo>
                    <a:pt x="156617" y="0"/>
                  </a:lnTo>
                </a:path>
              </a:pathLst>
            </a:custGeom>
            <a:ln w="8159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 descr=""/>
            <p:cNvSpPr/>
            <p:nvPr/>
          </p:nvSpPr>
          <p:spPr>
            <a:xfrm>
              <a:off x="2389187" y="5649340"/>
              <a:ext cx="1416050" cy="464184"/>
            </a:xfrm>
            <a:custGeom>
              <a:avLst/>
              <a:gdLst/>
              <a:ahLst/>
              <a:cxnLst/>
              <a:rect l="l" t="t" r="r" b="b"/>
              <a:pathLst>
                <a:path w="1416050" h="464185">
                  <a:moveTo>
                    <a:pt x="8077" y="463067"/>
                  </a:moveTo>
                  <a:lnTo>
                    <a:pt x="7416" y="457847"/>
                  </a:lnTo>
                  <a:lnTo>
                    <a:pt x="3708" y="458127"/>
                  </a:lnTo>
                  <a:lnTo>
                    <a:pt x="0" y="458406"/>
                  </a:lnTo>
                  <a:lnTo>
                    <a:pt x="139" y="463677"/>
                  </a:lnTo>
                  <a:lnTo>
                    <a:pt x="8077" y="463067"/>
                  </a:lnTo>
                  <a:close/>
                </a:path>
                <a:path w="1416050" h="464185">
                  <a:moveTo>
                    <a:pt x="29248" y="461225"/>
                  </a:moveTo>
                  <a:lnTo>
                    <a:pt x="28511" y="456018"/>
                  </a:lnTo>
                  <a:lnTo>
                    <a:pt x="24803" y="456374"/>
                  </a:lnTo>
                  <a:lnTo>
                    <a:pt x="21094" y="456742"/>
                  </a:lnTo>
                  <a:lnTo>
                    <a:pt x="21323" y="462000"/>
                  </a:lnTo>
                  <a:lnTo>
                    <a:pt x="29248" y="461225"/>
                  </a:lnTo>
                  <a:close/>
                </a:path>
                <a:path w="1416050" h="464185">
                  <a:moveTo>
                    <a:pt x="50393" y="459168"/>
                  </a:moveTo>
                  <a:lnTo>
                    <a:pt x="49580" y="453961"/>
                  </a:lnTo>
                  <a:lnTo>
                    <a:pt x="45872" y="454317"/>
                  </a:lnTo>
                  <a:lnTo>
                    <a:pt x="42164" y="454672"/>
                  </a:lnTo>
                  <a:lnTo>
                    <a:pt x="42468" y="459943"/>
                  </a:lnTo>
                  <a:lnTo>
                    <a:pt x="50393" y="459168"/>
                  </a:lnTo>
                  <a:close/>
                </a:path>
                <a:path w="1416050" h="464185">
                  <a:moveTo>
                    <a:pt x="71488" y="456641"/>
                  </a:moveTo>
                  <a:lnTo>
                    <a:pt x="70599" y="451446"/>
                  </a:lnTo>
                  <a:lnTo>
                    <a:pt x="66903" y="451891"/>
                  </a:lnTo>
                  <a:lnTo>
                    <a:pt x="63207" y="452335"/>
                  </a:lnTo>
                  <a:lnTo>
                    <a:pt x="63576" y="457593"/>
                  </a:lnTo>
                  <a:lnTo>
                    <a:pt x="71488" y="456641"/>
                  </a:lnTo>
                  <a:close/>
                </a:path>
                <a:path w="1416050" h="464185">
                  <a:moveTo>
                    <a:pt x="92544" y="453923"/>
                  </a:moveTo>
                  <a:lnTo>
                    <a:pt x="91592" y="448741"/>
                  </a:lnTo>
                  <a:lnTo>
                    <a:pt x="87909" y="449262"/>
                  </a:lnTo>
                  <a:lnTo>
                    <a:pt x="84226" y="449783"/>
                  </a:lnTo>
                  <a:lnTo>
                    <a:pt x="84658" y="455028"/>
                  </a:lnTo>
                  <a:lnTo>
                    <a:pt x="92544" y="453923"/>
                  </a:lnTo>
                  <a:close/>
                </a:path>
                <a:path w="1416050" h="464185">
                  <a:moveTo>
                    <a:pt x="113588" y="450977"/>
                  </a:moveTo>
                  <a:lnTo>
                    <a:pt x="112560" y="445808"/>
                  </a:lnTo>
                  <a:lnTo>
                    <a:pt x="108877" y="446328"/>
                  </a:lnTo>
                  <a:lnTo>
                    <a:pt x="105194" y="446836"/>
                  </a:lnTo>
                  <a:lnTo>
                    <a:pt x="105702" y="452081"/>
                  </a:lnTo>
                  <a:lnTo>
                    <a:pt x="113588" y="450977"/>
                  </a:lnTo>
                  <a:close/>
                </a:path>
                <a:path w="1416050" h="464185">
                  <a:moveTo>
                    <a:pt x="134556" y="447624"/>
                  </a:moveTo>
                  <a:lnTo>
                    <a:pt x="133464" y="442468"/>
                  </a:lnTo>
                  <a:lnTo>
                    <a:pt x="129794" y="443052"/>
                  </a:lnTo>
                  <a:lnTo>
                    <a:pt x="126123" y="443636"/>
                  </a:lnTo>
                  <a:lnTo>
                    <a:pt x="126695" y="448881"/>
                  </a:lnTo>
                  <a:lnTo>
                    <a:pt x="134556" y="447624"/>
                  </a:lnTo>
                  <a:close/>
                </a:path>
                <a:path w="1416050" h="464185">
                  <a:moveTo>
                    <a:pt x="155498" y="444068"/>
                  </a:moveTo>
                  <a:lnTo>
                    <a:pt x="154330" y="438924"/>
                  </a:lnTo>
                  <a:lnTo>
                    <a:pt x="150672" y="439585"/>
                  </a:lnTo>
                  <a:lnTo>
                    <a:pt x="147015" y="440245"/>
                  </a:lnTo>
                  <a:lnTo>
                    <a:pt x="147650" y="445477"/>
                  </a:lnTo>
                  <a:lnTo>
                    <a:pt x="155498" y="444068"/>
                  </a:lnTo>
                  <a:close/>
                </a:path>
                <a:path w="1416050" h="464185">
                  <a:moveTo>
                    <a:pt x="176403" y="440309"/>
                  </a:moveTo>
                  <a:lnTo>
                    <a:pt x="175171" y="435178"/>
                  </a:lnTo>
                  <a:lnTo>
                    <a:pt x="171513" y="435838"/>
                  </a:lnTo>
                  <a:lnTo>
                    <a:pt x="167855" y="436499"/>
                  </a:lnTo>
                  <a:lnTo>
                    <a:pt x="168554" y="441718"/>
                  </a:lnTo>
                  <a:lnTo>
                    <a:pt x="176403" y="440309"/>
                  </a:lnTo>
                  <a:close/>
                </a:path>
                <a:path w="1416050" h="464185">
                  <a:moveTo>
                    <a:pt x="197243" y="436168"/>
                  </a:moveTo>
                  <a:lnTo>
                    <a:pt x="195948" y="431063"/>
                  </a:lnTo>
                  <a:lnTo>
                    <a:pt x="192303" y="431787"/>
                  </a:lnTo>
                  <a:lnTo>
                    <a:pt x="188658" y="432511"/>
                  </a:lnTo>
                  <a:lnTo>
                    <a:pt x="189420" y="437718"/>
                  </a:lnTo>
                  <a:lnTo>
                    <a:pt x="197243" y="436168"/>
                  </a:lnTo>
                  <a:close/>
                </a:path>
                <a:path w="1416050" h="464185">
                  <a:moveTo>
                    <a:pt x="218020" y="431850"/>
                  </a:moveTo>
                  <a:lnTo>
                    <a:pt x="216687" y="426758"/>
                  </a:lnTo>
                  <a:lnTo>
                    <a:pt x="213042" y="427545"/>
                  </a:lnTo>
                  <a:lnTo>
                    <a:pt x="209410" y="428332"/>
                  </a:lnTo>
                  <a:lnTo>
                    <a:pt x="210235" y="433539"/>
                  </a:lnTo>
                  <a:lnTo>
                    <a:pt x="218020" y="431850"/>
                  </a:lnTo>
                  <a:close/>
                </a:path>
                <a:path w="1416050" h="464185">
                  <a:moveTo>
                    <a:pt x="238785" y="427367"/>
                  </a:moveTo>
                  <a:lnTo>
                    <a:pt x="237375" y="422287"/>
                  </a:lnTo>
                  <a:lnTo>
                    <a:pt x="233743" y="423075"/>
                  </a:lnTo>
                  <a:lnTo>
                    <a:pt x="230098" y="423862"/>
                  </a:lnTo>
                  <a:lnTo>
                    <a:pt x="231000" y="429056"/>
                  </a:lnTo>
                  <a:lnTo>
                    <a:pt x="238785" y="427367"/>
                  </a:lnTo>
                  <a:close/>
                </a:path>
                <a:path w="1416050" h="464185">
                  <a:moveTo>
                    <a:pt x="259461" y="422529"/>
                  </a:moveTo>
                  <a:lnTo>
                    <a:pt x="258000" y="417461"/>
                  </a:lnTo>
                  <a:lnTo>
                    <a:pt x="254381" y="418312"/>
                  </a:lnTo>
                  <a:lnTo>
                    <a:pt x="250761" y="419163"/>
                  </a:lnTo>
                  <a:lnTo>
                    <a:pt x="251714" y="424345"/>
                  </a:lnTo>
                  <a:lnTo>
                    <a:pt x="259461" y="422529"/>
                  </a:lnTo>
                  <a:close/>
                </a:path>
                <a:path w="1416050" h="464185">
                  <a:moveTo>
                    <a:pt x="280098" y="417512"/>
                  </a:moveTo>
                  <a:lnTo>
                    <a:pt x="278587" y="412470"/>
                  </a:lnTo>
                  <a:lnTo>
                    <a:pt x="274980" y="413372"/>
                  </a:lnTo>
                  <a:lnTo>
                    <a:pt x="271373" y="414274"/>
                  </a:lnTo>
                  <a:lnTo>
                    <a:pt x="272376" y="419455"/>
                  </a:lnTo>
                  <a:lnTo>
                    <a:pt x="280098" y="417512"/>
                  </a:lnTo>
                  <a:close/>
                </a:path>
                <a:path w="1416050" h="464185">
                  <a:moveTo>
                    <a:pt x="300685" y="412356"/>
                  </a:moveTo>
                  <a:lnTo>
                    <a:pt x="299123" y="407327"/>
                  </a:lnTo>
                  <a:lnTo>
                    <a:pt x="295516" y="408228"/>
                  </a:lnTo>
                  <a:lnTo>
                    <a:pt x="291909" y="409130"/>
                  </a:lnTo>
                  <a:lnTo>
                    <a:pt x="292963" y="414286"/>
                  </a:lnTo>
                  <a:lnTo>
                    <a:pt x="300685" y="412356"/>
                  </a:lnTo>
                  <a:close/>
                </a:path>
                <a:path w="1416050" h="464185">
                  <a:moveTo>
                    <a:pt x="321208" y="406882"/>
                  </a:moveTo>
                  <a:lnTo>
                    <a:pt x="319595" y="401866"/>
                  </a:lnTo>
                  <a:lnTo>
                    <a:pt x="316001" y="402818"/>
                  </a:lnTo>
                  <a:lnTo>
                    <a:pt x="312407" y="403783"/>
                  </a:lnTo>
                  <a:lnTo>
                    <a:pt x="313512" y="408927"/>
                  </a:lnTo>
                  <a:lnTo>
                    <a:pt x="321208" y="406882"/>
                  </a:lnTo>
                  <a:close/>
                </a:path>
                <a:path w="1416050" h="464185">
                  <a:moveTo>
                    <a:pt x="341668" y="401256"/>
                  </a:moveTo>
                  <a:lnTo>
                    <a:pt x="340017" y="396265"/>
                  </a:lnTo>
                  <a:lnTo>
                    <a:pt x="336435" y="397268"/>
                  </a:lnTo>
                  <a:lnTo>
                    <a:pt x="332854" y="398284"/>
                  </a:lnTo>
                  <a:lnTo>
                    <a:pt x="334010" y="403415"/>
                  </a:lnTo>
                  <a:lnTo>
                    <a:pt x="341668" y="401256"/>
                  </a:lnTo>
                  <a:close/>
                </a:path>
                <a:path w="1416050" h="464185">
                  <a:moveTo>
                    <a:pt x="362115" y="395503"/>
                  </a:moveTo>
                  <a:lnTo>
                    <a:pt x="360413" y="390525"/>
                  </a:lnTo>
                  <a:lnTo>
                    <a:pt x="356831" y="391528"/>
                  </a:lnTo>
                  <a:lnTo>
                    <a:pt x="353250" y="392531"/>
                  </a:lnTo>
                  <a:lnTo>
                    <a:pt x="354457" y="397662"/>
                  </a:lnTo>
                  <a:lnTo>
                    <a:pt x="362115" y="395503"/>
                  </a:lnTo>
                  <a:close/>
                </a:path>
                <a:path w="1416050" h="464185">
                  <a:moveTo>
                    <a:pt x="382473" y="389483"/>
                  </a:moveTo>
                  <a:lnTo>
                    <a:pt x="380733" y="384517"/>
                  </a:lnTo>
                  <a:lnTo>
                    <a:pt x="377164" y="385572"/>
                  </a:lnTo>
                  <a:lnTo>
                    <a:pt x="373595" y="386626"/>
                  </a:lnTo>
                  <a:lnTo>
                    <a:pt x="374840" y="391744"/>
                  </a:lnTo>
                  <a:lnTo>
                    <a:pt x="382473" y="389483"/>
                  </a:lnTo>
                  <a:close/>
                </a:path>
                <a:path w="1416050" h="464185">
                  <a:moveTo>
                    <a:pt x="402780" y="383336"/>
                  </a:moveTo>
                  <a:lnTo>
                    <a:pt x="401002" y="378371"/>
                  </a:lnTo>
                  <a:lnTo>
                    <a:pt x="397446" y="379476"/>
                  </a:lnTo>
                  <a:lnTo>
                    <a:pt x="393890" y="380580"/>
                  </a:lnTo>
                  <a:lnTo>
                    <a:pt x="395185" y="385686"/>
                  </a:lnTo>
                  <a:lnTo>
                    <a:pt x="402780" y="383336"/>
                  </a:lnTo>
                  <a:close/>
                </a:path>
                <a:path w="1416050" h="464185">
                  <a:moveTo>
                    <a:pt x="423075" y="377063"/>
                  </a:moveTo>
                  <a:lnTo>
                    <a:pt x="421246" y="372110"/>
                  </a:lnTo>
                  <a:lnTo>
                    <a:pt x="417690" y="373214"/>
                  </a:lnTo>
                  <a:lnTo>
                    <a:pt x="414134" y="374319"/>
                  </a:lnTo>
                  <a:lnTo>
                    <a:pt x="415467" y="379412"/>
                  </a:lnTo>
                  <a:lnTo>
                    <a:pt x="423075" y="377063"/>
                  </a:lnTo>
                  <a:close/>
                </a:path>
                <a:path w="1416050" h="464185">
                  <a:moveTo>
                    <a:pt x="443268" y="370547"/>
                  </a:moveTo>
                  <a:lnTo>
                    <a:pt x="441413" y="365620"/>
                  </a:lnTo>
                  <a:lnTo>
                    <a:pt x="437870" y="366763"/>
                  </a:lnTo>
                  <a:lnTo>
                    <a:pt x="434327" y="367906"/>
                  </a:lnTo>
                  <a:lnTo>
                    <a:pt x="435698" y="372986"/>
                  </a:lnTo>
                  <a:lnTo>
                    <a:pt x="443268" y="370547"/>
                  </a:lnTo>
                  <a:close/>
                </a:path>
                <a:path w="1416050" h="464185">
                  <a:moveTo>
                    <a:pt x="463435" y="363931"/>
                  </a:moveTo>
                  <a:lnTo>
                    <a:pt x="461543" y="359016"/>
                  </a:lnTo>
                  <a:lnTo>
                    <a:pt x="458012" y="360197"/>
                  </a:lnTo>
                  <a:lnTo>
                    <a:pt x="454482" y="361378"/>
                  </a:lnTo>
                  <a:lnTo>
                    <a:pt x="455891" y="366458"/>
                  </a:lnTo>
                  <a:lnTo>
                    <a:pt x="463435" y="363931"/>
                  </a:lnTo>
                  <a:close/>
                </a:path>
                <a:path w="1416050" h="464185">
                  <a:moveTo>
                    <a:pt x="483577" y="357200"/>
                  </a:moveTo>
                  <a:lnTo>
                    <a:pt x="481647" y="352298"/>
                  </a:lnTo>
                  <a:lnTo>
                    <a:pt x="478116" y="353479"/>
                  </a:lnTo>
                  <a:lnTo>
                    <a:pt x="474586" y="354660"/>
                  </a:lnTo>
                  <a:lnTo>
                    <a:pt x="476034" y="359727"/>
                  </a:lnTo>
                  <a:lnTo>
                    <a:pt x="483577" y="357200"/>
                  </a:lnTo>
                  <a:close/>
                </a:path>
                <a:path w="1416050" h="464185">
                  <a:moveTo>
                    <a:pt x="503631" y="350304"/>
                  </a:moveTo>
                  <a:lnTo>
                    <a:pt x="501675" y="345401"/>
                  </a:lnTo>
                  <a:lnTo>
                    <a:pt x="498157" y="346621"/>
                  </a:lnTo>
                  <a:lnTo>
                    <a:pt x="494639" y="347840"/>
                  </a:lnTo>
                  <a:lnTo>
                    <a:pt x="496112" y="352894"/>
                  </a:lnTo>
                  <a:lnTo>
                    <a:pt x="503631" y="350304"/>
                  </a:lnTo>
                  <a:close/>
                </a:path>
                <a:path w="1416050" h="464185">
                  <a:moveTo>
                    <a:pt x="523671" y="343293"/>
                  </a:moveTo>
                  <a:lnTo>
                    <a:pt x="521677" y="338416"/>
                  </a:lnTo>
                  <a:lnTo>
                    <a:pt x="518172" y="339661"/>
                  </a:lnTo>
                  <a:lnTo>
                    <a:pt x="514667" y="340906"/>
                  </a:lnTo>
                  <a:lnTo>
                    <a:pt x="516166" y="345960"/>
                  </a:lnTo>
                  <a:lnTo>
                    <a:pt x="523671" y="343293"/>
                  </a:lnTo>
                  <a:close/>
                </a:path>
                <a:path w="1416050" h="464185">
                  <a:moveTo>
                    <a:pt x="543674" y="336181"/>
                  </a:moveTo>
                  <a:lnTo>
                    <a:pt x="541655" y="331317"/>
                  </a:lnTo>
                  <a:lnTo>
                    <a:pt x="538149" y="332562"/>
                  </a:lnTo>
                  <a:lnTo>
                    <a:pt x="534644" y="333806"/>
                  </a:lnTo>
                  <a:lnTo>
                    <a:pt x="536181" y="338848"/>
                  </a:lnTo>
                  <a:lnTo>
                    <a:pt x="543674" y="336181"/>
                  </a:lnTo>
                  <a:close/>
                </a:path>
                <a:path w="1416050" h="464185">
                  <a:moveTo>
                    <a:pt x="563613" y="328942"/>
                  </a:moveTo>
                  <a:lnTo>
                    <a:pt x="561581" y="324078"/>
                  </a:lnTo>
                  <a:lnTo>
                    <a:pt x="558076" y="325361"/>
                  </a:lnTo>
                  <a:lnTo>
                    <a:pt x="554570" y="326644"/>
                  </a:lnTo>
                  <a:lnTo>
                    <a:pt x="556145" y="331673"/>
                  </a:lnTo>
                  <a:lnTo>
                    <a:pt x="563613" y="328942"/>
                  </a:lnTo>
                  <a:close/>
                </a:path>
                <a:path w="1416050" h="464185">
                  <a:moveTo>
                    <a:pt x="583526" y="321614"/>
                  </a:moveTo>
                  <a:lnTo>
                    <a:pt x="581469" y="316763"/>
                  </a:lnTo>
                  <a:lnTo>
                    <a:pt x="577977" y="318071"/>
                  </a:lnTo>
                  <a:lnTo>
                    <a:pt x="574484" y="319379"/>
                  </a:lnTo>
                  <a:lnTo>
                    <a:pt x="576072" y="324396"/>
                  </a:lnTo>
                  <a:lnTo>
                    <a:pt x="583526" y="321614"/>
                  </a:lnTo>
                  <a:close/>
                </a:path>
                <a:path w="1416050" h="464185">
                  <a:moveTo>
                    <a:pt x="603402" y="314210"/>
                  </a:moveTo>
                  <a:lnTo>
                    <a:pt x="601319" y="309359"/>
                  </a:lnTo>
                  <a:lnTo>
                    <a:pt x="597827" y="310667"/>
                  </a:lnTo>
                  <a:lnTo>
                    <a:pt x="594334" y="311975"/>
                  </a:lnTo>
                  <a:lnTo>
                    <a:pt x="595947" y="316979"/>
                  </a:lnTo>
                  <a:lnTo>
                    <a:pt x="603402" y="314210"/>
                  </a:lnTo>
                  <a:close/>
                </a:path>
                <a:path w="1416050" h="464185">
                  <a:moveTo>
                    <a:pt x="623252" y="306679"/>
                  </a:moveTo>
                  <a:lnTo>
                    <a:pt x="621144" y="301853"/>
                  </a:lnTo>
                  <a:lnTo>
                    <a:pt x="617664" y="303174"/>
                  </a:lnTo>
                  <a:lnTo>
                    <a:pt x="614184" y="304495"/>
                  </a:lnTo>
                  <a:lnTo>
                    <a:pt x="615823" y="309511"/>
                  </a:lnTo>
                  <a:lnTo>
                    <a:pt x="623252" y="306679"/>
                  </a:lnTo>
                  <a:close/>
                </a:path>
                <a:path w="1416050" h="464185">
                  <a:moveTo>
                    <a:pt x="643064" y="299097"/>
                  </a:moveTo>
                  <a:lnTo>
                    <a:pt x="640943" y="294271"/>
                  </a:lnTo>
                  <a:lnTo>
                    <a:pt x="637463" y="295617"/>
                  </a:lnTo>
                  <a:lnTo>
                    <a:pt x="633984" y="296951"/>
                  </a:lnTo>
                  <a:lnTo>
                    <a:pt x="635635" y="301955"/>
                  </a:lnTo>
                  <a:lnTo>
                    <a:pt x="643064" y="299097"/>
                  </a:lnTo>
                  <a:close/>
                </a:path>
                <a:path w="1416050" h="464185">
                  <a:moveTo>
                    <a:pt x="662851" y="291439"/>
                  </a:moveTo>
                  <a:lnTo>
                    <a:pt x="660717" y="286626"/>
                  </a:lnTo>
                  <a:lnTo>
                    <a:pt x="657237" y="287972"/>
                  </a:lnTo>
                  <a:lnTo>
                    <a:pt x="653757" y="289318"/>
                  </a:lnTo>
                  <a:lnTo>
                    <a:pt x="655434" y="294309"/>
                  </a:lnTo>
                  <a:lnTo>
                    <a:pt x="662851" y="291439"/>
                  </a:lnTo>
                  <a:close/>
                </a:path>
                <a:path w="1416050" h="464185">
                  <a:moveTo>
                    <a:pt x="682612" y="283705"/>
                  </a:moveTo>
                  <a:lnTo>
                    <a:pt x="680453" y="278904"/>
                  </a:lnTo>
                  <a:lnTo>
                    <a:pt x="676986" y="280263"/>
                  </a:lnTo>
                  <a:lnTo>
                    <a:pt x="673519" y="281622"/>
                  </a:lnTo>
                  <a:lnTo>
                    <a:pt x="675208" y="286613"/>
                  </a:lnTo>
                  <a:lnTo>
                    <a:pt x="682612" y="283705"/>
                  </a:lnTo>
                  <a:close/>
                </a:path>
                <a:path w="1416050" h="464185">
                  <a:moveTo>
                    <a:pt x="702335" y="275932"/>
                  </a:moveTo>
                  <a:lnTo>
                    <a:pt x="700176" y="271132"/>
                  </a:lnTo>
                  <a:lnTo>
                    <a:pt x="696709" y="272503"/>
                  </a:lnTo>
                  <a:lnTo>
                    <a:pt x="693242" y="273862"/>
                  </a:lnTo>
                  <a:lnTo>
                    <a:pt x="694944" y="278853"/>
                  </a:lnTo>
                  <a:lnTo>
                    <a:pt x="702335" y="275932"/>
                  </a:lnTo>
                  <a:close/>
                </a:path>
                <a:path w="1416050" h="464185">
                  <a:moveTo>
                    <a:pt x="722045" y="268084"/>
                  </a:moveTo>
                  <a:lnTo>
                    <a:pt x="719874" y="263283"/>
                  </a:lnTo>
                  <a:lnTo>
                    <a:pt x="716407" y="264668"/>
                  </a:lnTo>
                  <a:lnTo>
                    <a:pt x="712939" y="266052"/>
                  </a:lnTo>
                  <a:lnTo>
                    <a:pt x="714667" y="271030"/>
                  </a:lnTo>
                  <a:lnTo>
                    <a:pt x="722045" y="268084"/>
                  </a:lnTo>
                  <a:close/>
                </a:path>
                <a:path w="1416050" h="464185">
                  <a:moveTo>
                    <a:pt x="741743" y="260197"/>
                  </a:moveTo>
                  <a:lnTo>
                    <a:pt x="739546" y="255397"/>
                  </a:lnTo>
                  <a:lnTo>
                    <a:pt x="736092" y="256794"/>
                  </a:lnTo>
                  <a:lnTo>
                    <a:pt x="732637" y="258191"/>
                  </a:lnTo>
                  <a:lnTo>
                    <a:pt x="734364" y="263156"/>
                  </a:lnTo>
                  <a:lnTo>
                    <a:pt x="741743" y="260197"/>
                  </a:lnTo>
                  <a:close/>
                </a:path>
                <a:path w="1416050" h="464185">
                  <a:moveTo>
                    <a:pt x="761415" y="252298"/>
                  </a:moveTo>
                  <a:lnTo>
                    <a:pt x="759218" y="247497"/>
                  </a:lnTo>
                  <a:lnTo>
                    <a:pt x="755764" y="248894"/>
                  </a:lnTo>
                  <a:lnTo>
                    <a:pt x="752309" y="250291"/>
                  </a:lnTo>
                  <a:lnTo>
                    <a:pt x="754049" y="255257"/>
                  </a:lnTo>
                  <a:lnTo>
                    <a:pt x="761415" y="252298"/>
                  </a:lnTo>
                  <a:close/>
                </a:path>
                <a:path w="1416050" h="464185">
                  <a:moveTo>
                    <a:pt x="781088" y="244335"/>
                  </a:moveTo>
                  <a:lnTo>
                    <a:pt x="778878" y="239547"/>
                  </a:lnTo>
                  <a:lnTo>
                    <a:pt x="775423" y="240944"/>
                  </a:lnTo>
                  <a:lnTo>
                    <a:pt x="771969" y="242341"/>
                  </a:lnTo>
                  <a:lnTo>
                    <a:pt x="773722" y="247319"/>
                  </a:lnTo>
                  <a:lnTo>
                    <a:pt x="781088" y="244335"/>
                  </a:lnTo>
                  <a:close/>
                </a:path>
                <a:path w="1416050" h="464185">
                  <a:moveTo>
                    <a:pt x="800735" y="236347"/>
                  </a:moveTo>
                  <a:lnTo>
                    <a:pt x="798525" y="231559"/>
                  </a:lnTo>
                  <a:lnTo>
                    <a:pt x="795070" y="232968"/>
                  </a:lnTo>
                  <a:lnTo>
                    <a:pt x="791616" y="234378"/>
                  </a:lnTo>
                  <a:lnTo>
                    <a:pt x="793369" y="239344"/>
                  </a:lnTo>
                  <a:lnTo>
                    <a:pt x="800735" y="236347"/>
                  </a:lnTo>
                  <a:close/>
                </a:path>
                <a:path w="1416050" h="464185">
                  <a:moveTo>
                    <a:pt x="820369" y="228346"/>
                  </a:moveTo>
                  <a:lnTo>
                    <a:pt x="818159" y="223558"/>
                  </a:lnTo>
                  <a:lnTo>
                    <a:pt x="814705" y="224967"/>
                  </a:lnTo>
                  <a:lnTo>
                    <a:pt x="811250" y="226377"/>
                  </a:lnTo>
                  <a:lnTo>
                    <a:pt x="813015" y="231343"/>
                  </a:lnTo>
                  <a:lnTo>
                    <a:pt x="820369" y="228346"/>
                  </a:lnTo>
                  <a:close/>
                </a:path>
                <a:path w="1416050" h="464185">
                  <a:moveTo>
                    <a:pt x="840003" y="220319"/>
                  </a:moveTo>
                  <a:lnTo>
                    <a:pt x="837793" y="215544"/>
                  </a:lnTo>
                  <a:lnTo>
                    <a:pt x="834339" y="216954"/>
                  </a:lnTo>
                  <a:lnTo>
                    <a:pt x="830884" y="218363"/>
                  </a:lnTo>
                  <a:lnTo>
                    <a:pt x="832650" y="223329"/>
                  </a:lnTo>
                  <a:lnTo>
                    <a:pt x="840003" y="220319"/>
                  </a:lnTo>
                  <a:close/>
                </a:path>
                <a:path w="1416050" h="464185">
                  <a:moveTo>
                    <a:pt x="859637" y="212293"/>
                  </a:moveTo>
                  <a:lnTo>
                    <a:pt x="857415" y="207518"/>
                  </a:lnTo>
                  <a:lnTo>
                    <a:pt x="853960" y="208927"/>
                  </a:lnTo>
                  <a:lnTo>
                    <a:pt x="850506" y="210337"/>
                  </a:lnTo>
                  <a:lnTo>
                    <a:pt x="852271" y="215303"/>
                  </a:lnTo>
                  <a:lnTo>
                    <a:pt x="859637" y="212293"/>
                  </a:lnTo>
                  <a:close/>
                </a:path>
                <a:path w="1416050" h="464185">
                  <a:moveTo>
                    <a:pt x="879271" y="204254"/>
                  </a:moveTo>
                  <a:lnTo>
                    <a:pt x="877049" y="199478"/>
                  </a:lnTo>
                  <a:lnTo>
                    <a:pt x="873594" y="200888"/>
                  </a:lnTo>
                  <a:lnTo>
                    <a:pt x="870140" y="202298"/>
                  </a:lnTo>
                  <a:lnTo>
                    <a:pt x="871905" y="207264"/>
                  </a:lnTo>
                  <a:lnTo>
                    <a:pt x="879271" y="204254"/>
                  </a:lnTo>
                  <a:close/>
                </a:path>
                <a:path w="1416050" h="464185">
                  <a:moveTo>
                    <a:pt x="898880" y="196227"/>
                  </a:moveTo>
                  <a:lnTo>
                    <a:pt x="896670" y="191452"/>
                  </a:lnTo>
                  <a:lnTo>
                    <a:pt x="893216" y="192862"/>
                  </a:lnTo>
                  <a:lnTo>
                    <a:pt x="889762" y="194271"/>
                  </a:lnTo>
                  <a:lnTo>
                    <a:pt x="891527" y="199237"/>
                  </a:lnTo>
                  <a:lnTo>
                    <a:pt x="898880" y="196227"/>
                  </a:lnTo>
                  <a:close/>
                </a:path>
                <a:path w="1416050" h="464185">
                  <a:moveTo>
                    <a:pt x="918514" y="188201"/>
                  </a:moveTo>
                  <a:lnTo>
                    <a:pt x="916305" y="183426"/>
                  </a:lnTo>
                  <a:lnTo>
                    <a:pt x="912850" y="184835"/>
                  </a:lnTo>
                  <a:lnTo>
                    <a:pt x="909396" y="186245"/>
                  </a:lnTo>
                  <a:lnTo>
                    <a:pt x="911161" y="191211"/>
                  </a:lnTo>
                  <a:lnTo>
                    <a:pt x="918514" y="188201"/>
                  </a:lnTo>
                  <a:close/>
                </a:path>
                <a:path w="1416050" h="464185">
                  <a:moveTo>
                    <a:pt x="938149" y="180200"/>
                  </a:moveTo>
                  <a:lnTo>
                    <a:pt x="935939" y="175412"/>
                  </a:lnTo>
                  <a:lnTo>
                    <a:pt x="932484" y="176822"/>
                  </a:lnTo>
                  <a:lnTo>
                    <a:pt x="929030" y="178231"/>
                  </a:lnTo>
                  <a:lnTo>
                    <a:pt x="930795" y="183197"/>
                  </a:lnTo>
                  <a:lnTo>
                    <a:pt x="938149" y="180200"/>
                  </a:lnTo>
                  <a:close/>
                </a:path>
                <a:path w="1416050" h="464185">
                  <a:moveTo>
                    <a:pt x="957795" y="172199"/>
                  </a:moveTo>
                  <a:lnTo>
                    <a:pt x="955586" y="167424"/>
                  </a:lnTo>
                  <a:lnTo>
                    <a:pt x="952131" y="168821"/>
                  </a:lnTo>
                  <a:lnTo>
                    <a:pt x="948677" y="170218"/>
                  </a:lnTo>
                  <a:lnTo>
                    <a:pt x="950429" y="175183"/>
                  </a:lnTo>
                  <a:lnTo>
                    <a:pt x="957795" y="172199"/>
                  </a:lnTo>
                  <a:close/>
                </a:path>
                <a:path w="1416050" h="464185">
                  <a:moveTo>
                    <a:pt x="977430" y="164223"/>
                  </a:moveTo>
                  <a:lnTo>
                    <a:pt x="975233" y="159448"/>
                  </a:lnTo>
                  <a:lnTo>
                    <a:pt x="971778" y="160845"/>
                  </a:lnTo>
                  <a:lnTo>
                    <a:pt x="968324" y="162242"/>
                  </a:lnTo>
                  <a:lnTo>
                    <a:pt x="970076" y="167220"/>
                  </a:lnTo>
                  <a:lnTo>
                    <a:pt x="977430" y="164223"/>
                  </a:lnTo>
                  <a:close/>
                </a:path>
                <a:path w="1416050" h="464185">
                  <a:moveTo>
                    <a:pt x="997102" y="156298"/>
                  </a:moveTo>
                  <a:lnTo>
                    <a:pt x="994918" y="151511"/>
                  </a:lnTo>
                  <a:lnTo>
                    <a:pt x="991450" y="152908"/>
                  </a:lnTo>
                  <a:lnTo>
                    <a:pt x="987996" y="154305"/>
                  </a:lnTo>
                  <a:lnTo>
                    <a:pt x="989736" y="159270"/>
                  </a:lnTo>
                  <a:lnTo>
                    <a:pt x="997102" y="156298"/>
                  </a:lnTo>
                  <a:close/>
                </a:path>
                <a:path w="1416050" h="464185">
                  <a:moveTo>
                    <a:pt x="1016774" y="148399"/>
                  </a:moveTo>
                  <a:lnTo>
                    <a:pt x="1014590" y="143598"/>
                  </a:lnTo>
                  <a:lnTo>
                    <a:pt x="1011123" y="144983"/>
                  </a:lnTo>
                  <a:lnTo>
                    <a:pt x="1007668" y="146380"/>
                  </a:lnTo>
                  <a:lnTo>
                    <a:pt x="1009396" y="151345"/>
                  </a:lnTo>
                  <a:lnTo>
                    <a:pt x="1016774" y="148399"/>
                  </a:lnTo>
                  <a:close/>
                </a:path>
                <a:path w="1416050" h="464185">
                  <a:moveTo>
                    <a:pt x="1036459" y="140525"/>
                  </a:moveTo>
                  <a:lnTo>
                    <a:pt x="1034288" y="135724"/>
                  </a:lnTo>
                  <a:lnTo>
                    <a:pt x="1030820" y="137109"/>
                  </a:lnTo>
                  <a:lnTo>
                    <a:pt x="1027353" y="138493"/>
                  </a:lnTo>
                  <a:lnTo>
                    <a:pt x="1029081" y="143471"/>
                  </a:lnTo>
                  <a:lnTo>
                    <a:pt x="1036459" y="140525"/>
                  </a:lnTo>
                  <a:close/>
                </a:path>
                <a:path w="1416050" h="464185">
                  <a:moveTo>
                    <a:pt x="1056157" y="132702"/>
                  </a:moveTo>
                  <a:lnTo>
                    <a:pt x="1053998" y="127901"/>
                  </a:lnTo>
                  <a:lnTo>
                    <a:pt x="1050531" y="129273"/>
                  </a:lnTo>
                  <a:lnTo>
                    <a:pt x="1047064" y="130644"/>
                  </a:lnTo>
                  <a:lnTo>
                    <a:pt x="1048778" y="135623"/>
                  </a:lnTo>
                  <a:lnTo>
                    <a:pt x="1056157" y="132702"/>
                  </a:lnTo>
                  <a:close/>
                </a:path>
                <a:path w="1416050" h="464185">
                  <a:moveTo>
                    <a:pt x="1075880" y="124929"/>
                  </a:moveTo>
                  <a:lnTo>
                    <a:pt x="1073734" y="120116"/>
                  </a:lnTo>
                  <a:lnTo>
                    <a:pt x="1070267" y="121488"/>
                  </a:lnTo>
                  <a:lnTo>
                    <a:pt x="1066800" y="122859"/>
                  </a:lnTo>
                  <a:lnTo>
                    <a:pt x="1068501" y="127850"/>
                  </a:lnTo>
                  <a:lnTo>
                    <a:pt x="1075880" y="124929"/>
                  </a:lnTo>
                  <a:close/>
                </a:path>
                <a:path w="1416050" h="464185">
                  <a:moveTo>
                    <a:pt x="1095641" y="117233"/>
                  </a:moveTo>
                  <a:lnTo>
                    <a:pt x="1093508" y="112407"/>
                  </a:lnTo>
                  <a:lnTo>
                    <a:pt x="1090028" y="113766"/>
                  </a:lnTo>
                  <a:lnTo>
                    <a:pt x="1086548" y="115125"/>
                  </a:lnTo>
                  <a:lnTo>
                    <a:pt x="1088237" y="120116"/>
                  </a:lnTo>
                  <a:lnTo>
                    <a:pt x="1095641" y="117233"/>
                  </a:lnTo>
                  <a:close/>
                </a:path>
                <a:path w="1416050" h="464185">
                  <a:moveTo>
                    <a:pt x="1115402" y="109562"/>
                  </a:moveTo>
                  <a:lnTo>
                    <a:pt x="1113282" y="104736"/>
                  </a:lnTo>
                  <a:lnTo>
                    <a:pt x="1109802" y="106070"/>
                  </a:lnTo>
                  <a:lnTo>
                    <a:pt x="1106322" y="107403"/>
                  </a:lnTo>
                  <a:lnTo>
                    <a:pt x="1107986" y="112407"/>
                  </a:lnTo>
                  <a:lnTo>
                    <a:pt x="1115402" y="109562"/>
                  </a:lnTo>
                  <a:close/>
                </a:path>
                <a:path w="1416050" h="464185">
                  <a:moveTo>
                    <a:pt x="1135189" y="101968"/>
                  </a:moveTo>
                  <a:lnTo>
                    <a:pt x="1133081" y="97142"/>
                  </a:lnTo>
                  <a:lnTo>
                    <a:pt x="1129601" y="98475"/>
                  </a:lnTo>
                  <a:lnTo>
                    <a:pt x="1126121" y="99809"/>
                  </a:lnTo>
                  <a:lnTo>
                    <a:pt x="1127772" y="104813"/>
                  </a:lnTo>
                  <a:lnTo>
                    <a:pt x="1135189" y="101968"/>
                  </a:lnTo>
                  <a:close/>
                </a:path>
                <a:path w="1416050" h="464185">
                  <a:moveTo>
                    <a:pt x="1155014" y="94449"/>
                  </a:moveTo>
                  <a:lnTo>
                    <a:pt x="1152931" y="89611"/>
                  </a:lnTo>
                  <a:lnTo>
                    <a:pt x="1149438" y="90932"/>
                  </a:lnTo>
                  <a:lnTo>
                    <a:pt x="1145946" y="92252"/>
                  </a:lnTo>
                  <a:lnTo>
                    <a:pt x="1147584" y="97256"/>
                  </a:lnTo>
                  <a:lnTo>
                    <a:pt x="1155014" y="94449"/>
                  </a:lnTo>
                  <a:close/>
                </a:path>
                <a:path w="1416050" h="464185">
                  <a:moveTo>
                    <a:pt x="1174851" y="86969"/>
                  </a:moveTo>
                  <a:lnTo>
                    <a:pt x="1172781" y="82118"/>
                  </a:lnTo>
                  <a:lnTo>
                    <a:pt x="1169289" y="83439"/>
                  </a:lnTo>
                  <a:lnTo>
                    <a:pt x="1165796" y="84759"/>
                  </a:lnTo>
                  <a:lnTo>
                    <a:pt x="1167422" y="89763"/>
                  </a:lnTo>
                  <a:lnTo>
                    <a:pt x="1174851" y="86969"/>
                  </a:lnTo>
                  <a:close/>
                </a:path>
                <a:path w="1416050" h="464185">
                  <a:moveTo>
                    <a:pt x="1194727" y="79616"/>
                  </a:moveTo>
                  <a:lnTo>
                    <a:pt x="1192682" y="74764"/>
                  </a:lnTo>
                  <a:lnTo>
                    <a:pt x="1189177" y="76060"/>
                  </a:lnTo>
                  <a:lnTo>
                    <a:pt x="1185672" y="77355"/>
                  </a:lnTo>
                  <a:lnTo>
                    <a:pt x="1187272" y="82372"/>
                  </a:lnTo>
                  <a:lnTo>
                    <a:pt x="1194727" y="79616"/>
                  </a:lnTo>
                  <a:close/>
                </a:path>
                <a:path w="1416050" h="464185">
                  <a:moveTo>
                    <a:pt x="1214628" y="72326"/>
                  </a:moveTo>
                  <a:lnTo>
                    <a:pt x="1212596" y="67462"/>
                  </a:lnTo>
                  <a:lnTo>
                    <a:pt x="1209090" y="68732"/>
                  </a:lnTo>
                  <a:lnTo>
                    <a:pt x="1205585" y="70002"/>
                  </a:lnTo>
                  <a:lnTo>
                    <a:pt x="1207160" y="75031"/>
                  </a:lnTo>
                  <a:lnTo>
                    <a:pt x="1214628" y="72326"/>
                  </a:lnTo>
                  <a:close/>
                </a:path>
                <a:path w="1416050" h="464185">
                  <a:moveTo>
                    <a:pt x="1234554" y="65125"/>
                  </a:moveTo>
                  <a:lnTo>
                    <a:pt x="1232547" y="60248"/>
                  </a:lnTo>
                  <a:lnTo>
                    <a:pt x="1229042" y="61518"/>
                  </a:lnTo>
                  <a:lnTo>
                    <a:pt x="1225537" y="62788"/>
                  </a:lnTo>
                  <a:lnTo>
                    <a:pt x="1227086" y="67818"/>
                  </a:lnTo>
                  <a:lnTo>
                    <a:pt x="1234554" y="65125"/>
                  </a:lnTo>
                  <a:close/>
                </a:path>
                <a:path w="1416050" h="464185">
                  <a:moveTo>
                    <a:pt x="1254531" y="58026"/>
                  </a:moveTo>
                  <a:lnTo>
                    <a:pt x="1252550" y="53136"/>
                  </a:lnTo>
                  <a:lnTo>
                    <a:pt x="1249032" y="54381"/>
                  </a:lnTo>
                  <a:lnTo>
                    <a:pt x="1245514" y="55626"/>
                  </a:lnTo>
                  <a:lnTo>
                    <a:pt x="1247051" y="60655"/>
                  </a:lnTo>
                  <a:lnTo>
                    <a:pt x="1254531" y="58026"/>
                  </a:lnTo>
                  <a:close/>
                </a:path>
                <a:path w="1416050" h="464185">
                  <a:moveTo>
                    <a:pt x="1274521" y="50977"/>
                  </a:moveTo>
                  <a:lnTo>
                    <a:pt x="1272565" y="46088"/>
                  </a:lnTo>
                  <a:lnTo>
                    <a:pt x="1269047" y="47332"/>
                  </a:lnTo>
                  <a:lnTo>
                    <a:pt x="1265529" y="48577"/>
                  </a:lnTo>
                  <a:lnTo>
                    <a:pt x="1267040" y="53619"/>
                  </a:lnTo>
                  <a:lnTo>
                    <a:pt x="1274521" y="50977"/>
                  </a:lnTo>
                  <a:close/>
                </a:path>
                <a:path w="1416050" h="464185">
                  <a:moveTo>
                    <a:pt x="1294561" y="44094"/>
                  </a:moveTo>
                  <a:lnTo>
                    <a:pt x="1292631" y="39204"/>
                  </a:lnTo>
                  <a:lnTo>
                    <a:pt x="1289100" y="40411"/>
                  </a:lnTo>
                  <a:lnTo>
                    <a:pt x="1285570" y="41617"/>
                  </a:lnTo>
                  <a:lnTo>
                    <a:pt x="1287056" y="46672"/>
                  </a:lnTo>
                  <a:lnTo>
                    <a:pt x="1294561" y="44094"/>
                  </a:lnTo>
                  <a:close/>
                </a:path>
                <a:path w="1416050" h="464185">
                  <a:moveTo>
                    <a:pt x="1314627" y="37274"/>
                  </a:moveTo>
                  <a:lnTo>
                    <a:pt x="1312722" y="32359"/>
                  </a:lnTo>
                  <a:lnTo>
                    <a:pt x="1309179" y="33540"/>
                  </a:lnTo>
                  <a:lnTo>
                    <a:pt x="1305636" y="34721"/>
                  </a:lnTo>
                  <a:lnTo>
                    <a:pt x="1307096" y="39789"/>
                  </a:lnTo>
                  <a:lnTo>
                    <a:pt x="1314627" y="37274"/>
                  </a:lnTo>
                  <a:close/>
                </a:path>
                <a:path w="1416050" h="464185">
                  <a:moveTo>
                    <a:pt x="1334744" y="30594"/>
                  </a:moveTo>
                  <a:lnTo>
                    <a:pt x="1332865" y="25666"/>
                  </a:lnTo>
                  <a:lnTo>
                    <a:pt x="1329321" y="26847"/>
                  </a:lnTo>
                  <a:lnTo>
                    <a:pt x="1325778" y="28028"/>
                  </a:lnTo>
                  <a:lnTo>
                    <a:pt x="1327213" y="33096"/>
                  </a:lnTo>
                  <a:lnTo>
                    <a:pt x="1334744" y="30594"/>
                  </a:lnTo>
                  <a:close/>
                </a:path>
                <a:path w="1416050" h="464185">
                  <a:moveTo>
                    <a:pt x="1354886" y="24003"/>
                  </a:moveTo>
                  <a:lnTo>
                    <a:pt x="1353032" y="19075"/>
                  </a:lnTo>
                  <a:lnTo>
                    <a:pt x="1349476" y="20218"/>
                  </a:lnTo>
                  <a:lnTo>
                    <a:pt x="1345920" y="21361"/>
                  </a:lnTo>
                  <a:lnTo>
                    <a:pt x="1347317" y="26441"/>
                  </a:lnTo>
                  <a:lnTo>
                    <a:pt x="1354886" y="24003"/>
                  </a:lnTo>
                  <a:close/>
                </a:path>
                <a:path w="1416050" h="464185">
                  <a:moveTo>
                    <a:pt x="1375054" y="17513"/>
                  </a:moveTo>
                  <a:lnTo>
                    <a:pt x="1373238" y="12573"/>
                  </a:lnTo>
                  <a:lnTo>
                    <a:pt x="1369682" y="13716"/>
                  </a:lnTo>
                  <a:lnTo>
                    <a:pt x="1366126" y="14859"/>
                  </a:lnTo>
                  <a:lnTo>
                    <a:pt x="1367497" y="19951"/>
                  </a:lnTo>
                  <a:lnTo>
                    <a:pt x="1375054" y="17513"/>
                  </a:lnTo>
                  <a:close/>
                </a:path>
                <a:path w="1416050" h="464185">
                  <a:moveTo>
                    <a:pt x="1395285" y="11214"/>
                  </a:moveTo>
                  <a:lnTo>
                    <a:pt x="1393494" y="6261"/>
                  </a:lnTo>
                  <a:lnTo>
                    <a:pt x="1389926" y="7366"/>
                  </a:lnTo>
                  <a:lnTo>
                    <a:pt x="1386357" y="8470"/>
                  </a:lnTo>
                  <a:lnTo>
                    <a:pt x="1387703" y="13563"/>
                  </a:lnTo>
                  <a:lnTo>
                    <a:pt x="1395285" y="11214"/>
                  </a:lnTo>
                  <a:close/>
                </a:path>
                <a:path w="1416050" h="464185">
                  <a:moveTo>
                    <a:pt x="1415529" y="4965"/>
                  </a:moveTo>
                  <a:lnTo>
                    <a:pt x="1413776" y="0"/>
                  </a:lnTo>
                  <a:lnTo>
                    <a:pt x="1410195" y="1066"/>
                  </a:lnTo>
                  <a:lnTo>
                    <a:pt x="1406626" y="2171"/>
                  </a:lnTo>
                  <a:lnTo>
                    <a:pt x="1407934" y="7264"/>
                  </a:lnTo>
                  <a:lnTo>
                    <a:pt x="1411732" y="6096"/>
                  </a:lnTo>
                  <a:lnTo>
                    <a:pt x="1415529" y="49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 descr=""/>
            <p:cNvSpPr/>
            <p:nvPr/>
          </p:nvSpPr>
          <p:spPr>
            <a:xfrm>
              <a:off x="3795814" y="5539625"/>
              <a:ext cx="590550" cy="117475"/>
            </a:xfrm>
            <a:custGeom>
              <a:avLst/>
              <a:gdLst/>
              <a:ahLst/>
              <a:cxnLst/>
              <a:rect l="l" t="t" r="r" b="b"/>
              <a:pathLst>
                <a:path w="590550" h="117475">
                  <a:moveTo>
                    <a:pt x="8902" y="114681"/>
                  </a:moveTo>
                  <a:lnTo>
                    <a:pt x="7150" y="109715"/>
                  </a:lnTo>
                  <a:lnTo>
                    <a:pt x="3568" y="110782"/>
                  </a:lnTo>
                  <a:lnTo>
                    <a:pt x="0" y="111887"/>
                  </a:lnTo>
                  <a:lnTo>
                    <a:pt x="1308" y="116979"/>
                  </a:lnTo>
                  <a:lnTo>
                    <a:pt x="5105" y="115811"/>
                  </a:lnTo>
                  <a:lnTo>
                    <a:pt x="8902" y="114681"/>
                  </a:lnTo>
                  <a:close/>
                </a:path>
                <a:path w="590550" h="117475">
                  <a:moveTo>
                    <a:pt x="29210" y="108610"/>
                  </a:moveTo>
                  <a:lnTo>
                    <a:pt x="27482" y="103632"/>
                  </a:lnTo>
                  <a:lnTo>
                    <a:pt x="23901" y="104698"/>
                  </a:lnTo>
                  <a:lnTo>
                    <a:pt x="20320" y="105765"/>
                  </a:lnTo>
                  <a:lnTo>
                    <a:pt x="21602" y="110883"/>
                  </a:lnTo>
                  <a:lnTo>
                    <a:pt x="29210" y="108610"/>
                  </a:lnTo>
                  <a:close/>
                </a:path>
                <a:path w="590550" h="117475">
                  <a:moveTo>
                    <a:pt x="49542" y="102654"/>
                  </a:moveTo>
                  <a:lnTo>
                    <a:pt x="47853" y="97663"/>
                  </a:lnTo>
                  <a:lnTo>
                    <a:pt x="44259" y="98691"/>
                  </a:lnTo>
                  <a:lnTo>
                    <a:pt x="40665" y="99720"/>
                  </a:lnTo>
                  <a:lnTo>
                    <a:pt x="41910" y="104838"/>
                  </a:lnTo>
                  <a:lnTo>
                    <a:pt x="49542" y="102654"/>
                  </a:lnTo>
                  <a:close/>
                </a:path>
                <a:path w="590550" h="117475">
                  <a:moveTo>
                    <a:pt x="69913" y="96824"/>
                  </a:moveTo>
                  <a:lnTo>
                    <a:pt x="68262" y="91821"/>
                  </a:lnTo>
                  <a:lnTo>
                    <a:pt x="64668" y="92849"/>
                  </a:lnTo>
                  <a:lnTo>
                    <a:pt x="61074" y="93878"/>
                  </a:lnTo>
                  <a:lnTo>
                    <a:pt x="62280" y="99009"/>
                  </a:lnTo>
                  <a:lnTo>
                    <a:pt x="69913" y="96824"/>
                  </a:lnTo>
                  <a:close/>
                </a:path>
                <a:path w="590550" h="117475">
                  <a:moveTo>
                    <a:pt x="90347" y="91173"/>
                  </a:moveTo>
                  <a:lnTo>
                    <a:pt x="88722" y="86156"/>
                  </a:lnTo>
                  <a:lnTo>
                    <a:pt x="85115" y="87147"/>
                  </a:lnTo>
                  <a:lnTo>
                    <a:pt x="81508" y="88138"/>
                  </a:lnTo>
                  <a:lnTo>
                    <a:pt x="82689" y="93268"/>
                  </a:lnTo>
                  <a:lnTo>
                    <a:pt x="90347" y="91173"/>
                  </a:lnTo>
                  <a:close/>
                </a:path>
                <a:path w="590550" h="117475">
                  <a:moveTo>
                    <a:pt x="110782" y="85585"/>
                  </a:moveTo>
                  <a:lnTo>
                    <a:pt x="109194" y="80568"/>
                  </a:lnTo>
                  <a:lnTo>
                    <a:pt x="105587" y="81546"/>
                  </a:lnTo>
                  <a:lnTo>
                    <a:pt x="101981" y="82537"/>
                  </a:lnTo>
                  <a:lnTo>
                    <a:pt x="103124" y="87680"/>
                  </a:lnTo>
                  <a:lnTo>
                    <a:pt x="110782" y="85585"/>
                  </a:lnTo>
                  <a:close/>
                </a:path>
                <a:path w="590550" h="117475">
                  <a:moveTo>
                    <a:pt x="131292" y="80264"/>
                  </a:moveTo>
                  <a:lnTo>
                    <a:pt x="129743" y="75234"/>
                  </a:lnTo>
                  <a:lnTo>
                    <a:pt x="126123" y="76174"/>
                  </a:lnTo>
                  <a:lnTo>
                    <a:pt x="122504" y="77114"/>
                  </a:lnTo>
                  <a:lnTo>
                    <a:pt x="123609" y="82270"/>
                  </a:lnTo>
                  <a:lnTo>
                    <a:pt x="131292" y="80264"/>
                  </a:lnTo>
                  <a:close/>
                </a:path>
                <a:path w="590550" h="117475">
                  <a:moveTo>
                    <a:pt x="151815" y="75018"/>
                  </a:moveTo>
                  <a:lnTo>
                    <a:pt x="150304" y="69977"/>
                  </a:lnTo>
                  <a:lnTo>
                    <a:pt x="146672" y="70866"/>
                  </a:lnTo>
                  <a:lnTo>
                    <a:pt x="143040" y="71755"/>
                  </a:lnTo>
                  <a:lnTo>
                    <a:pt x="144106" y="76923"/>
                  </a:lnTo>
                  <a:lnTo>
                    <a:pt x="151815" y="75018"/>
                  </a:lnTo>
                  <a:close/>
                </a:path>
                <a:path w="590550" h="117475">
                  <a:moveTo>
                    <a:pt x="172389" y="69951"/>
                  </a:moveTo>
                  <a:lnTo>
                    <a:pt x="170916" y="64897"/>
                  </a:lnTo>
                  <a:lnTo>
                    <a:pt x="167284" y="65786"/>
                  </a:lnTo>
                  <a:lnTo>
                    <a:pt x="163652" y="66675"/>
                  </a:lnTo>
                  <a:lnTo>
                    <a:pt x="164680" y="71843"/>
                  </a:lnTo>
                  <a:lnTo>
                    <a:pt x="172389" y="69951"/>
                  </a:lnTo>
                  <a:close/>
                </a:path>
                <a:path w="590550" h="117475">
                  <a:moveTo>
                    <a:pt x="193001" y="65049"/>
                  </a:moveTo>
                  <a:lnTo>
                    <a:pt x="191554" y="59982"/>
                  </a:lnTo>
                  <a:lnTo>
                    <a:pt x="187921" y="60820"/>
                  </a:lnTo>
                  <a:lnTo>
                    <a:pt x="184289" y="61658"/>
                  </a:lnTo>
                  <a:lnTo>
                    <a:pt x="185267" y="66840"/>
                  </a:lnTo>
                  <a:lnTo>
                    <a:pt x="193001" y="65049"/>
                  </a:lnTo>
                  <a:close/>
                </a:path>
                <a:path w="590550" h="117475">
                  <a:moveTo>
                    <a:pt x="213626" y="60248"/>
                  </a:moveTo>
                  <a:lnTo>
                    <a:pt x="212229" y="55181"/>
                  </a:lnTo>
                  <a:lnTo>
                    <a:pt x="208597" y="56019"/>
                  </a:lnTo>
                  <a:lnTo>
                    <a:pt x="204965" y="56857"/>
                  </a:lnTo>
                  <a:lnTo>
                    <a:pt x="205905" y="62052"/>
                  </a:lnTo>
                  <a:lnTo>
                    <a:pt x="213626" y="60248"/>
                  </a:lnTo>
                  <a:close/>
                </a:path>
                <a:path w="590550" h="117475">
                  <a:moveTo>
                    <a:pt x="234315" y="55714"/>
                  </a:moveTo>
                  <a:lnTo>
                    <a:pt x="232956" y="50622"/>
                  </a:lnTo>
                  <a:lnTo>
                    <a:pt x="229311" y="51409"/>
                  </a:lnTo>
                  <a:lnTo>
                    <a:pt x="225666" y="52197"/>
                  </a:lnTo>
                  <a:lnTo>
                    <a:pt x="226555" y="57391"/>
                  </a:lnTo>
                  <a:lnTo>
                    <a:pt x="234315" y="55714"/>
                  </a:lnTo>
                  <a:close/>
                </a:path>
                <a:path w="590550" h="117475">
                  <a:moveTo>
                    <a:pt x="255028" y="51219"/>
                  </a:moveTo>
                  <a:lnTo>
                    <a:pt x="253707" y="46126"/>
                  </a:lnTo>
                  <a:lnTo>
                    <a:pt x="250063" y="46913"/>
                  </a:lnTo>
                  <a:lnTo>
                    <a:pt x="246418" y="47701"/>
                  </a:lnTo>
                  <a:lnTo>
                    <a:pt x="247269" y="52908"/>
                  </a:lnTo>
                  <a:lnTo>
                    <a:pt x="255028" y="51219"/>
                  </a:lnTo>
                  <a:close/>
                </a:path>
                <a:path w="590550" h="117475">
                  <a:moveTo>
                    <a:pt x="275793" y="47028"/>
                  </a:moveTo>
                  <a:lnTo>
                    <a:pt x="274523" y="41922"/>
                  </a:lnTo>
                  <a:lnTo>
                    <a:pt x="270865" y="42659"/>
                  </a:lnTo>
                  <a:lnTo>
                    <a:pt x="267208" y="43395"/>
                  </a:lnTo>
                  <a:lnTo>
                    <a:pt x="268020" y="48602"/>
                  </a:lnTo>
                  <a:lnTo>
                    <a:pt x="275793" y="47028"/>
                  </a:lnTo>
                  <a:close/>
                </a:path>
                <a:path w="590550" h="117475">
                  <a:moveTo>
                    <a:pt x="296570" y="42938"/>
                  </a:moveTo>
                  <a:lnTo>
                    <a:pt x="295338" y="37807"/>
                  </a:lnTo>
                  <a:lnTo>
                    <a:pt x="291668" y="38493"/>
                  </a:lnTo>
                  <a:lnTo>
                    <a:pt x="287997" y="39192"/>
                  </a:lnTo>
                  <a:lnTo>
                    <a:pt x="288772" y="44411"/>
                  </a:lnTo>
                  <a:lnTo>
                    <a:pt x="292671" y="43662"/>
                  </a:lnTo>
                  <a:lnTo>
                    <a:pt x="296570" y="42938"/>
                  </a:lnTo>
                  <a:close/>
                </a:path>
                <a:path w="590550" h="117475">
                  <a:moveTo>
                    <a:pt x="317398" y="39052"/>
                  </a:moveTo>
                  <a:lnTo>
                    <a:pt x="316217" y="33921"/>
                  </a:lnTo>
                  <a:lnTo>
                    <a:pt x="312547" y="34607"/>
                  </a:lnTo>
                  <a:lnTo>
                    <a:pt x="308876" y="35293"/>
                  </a:lnTo>
                  <a:lnTo>
                    <a:pt x="309600" y="40513"/>
                  </a:lnTo>
                  <a:lnTo>
                    <a:pt x="317398" y="39052"/>
                  </a:lnTo>
                  <a:close/>
                </a:path>
                <a:path w="590550" h="117475">
                  <a:moveTo>
                    <a:pt x="338251" y="35331"/>
                  </a:moveTo>
                  <a:lnTo>
                    <a:pt x="337108" y="30187"/>
                  </a:lnTo>
                  <a:lnTo>
                    <a:pt x="333425" y="30810"/>
                  </a:lnTo>
                  <a:lnTo>
                    <a:pt x="329742" y="31432"/>
                  </a:lnTo>
                  <a:lnTo>
                    <a:pt x="330428" y="36664"/>
                  </a:lnTo>
                  <a:lnTo>
                    <a:pt x="338251" y="35331"/>
                  </a:lnTo>
                  <a:close/>
                </a:path>
                <a:path w="590550" h="117475">
                  <a:moveTo>
                    <a:pt x="359130" y="31762"/>
                  </a:moveTo>
                  <a:lnTo>
                    <a:pt x="358038" y="26619"/>
                  </a:lnTo>
                  <a:lnTo>
                    <a:pt x="354355" y="27241"/>
                  </a:lnTo>
                  <a:lnTo>
                    <a:pt x="350672" y="27863"/>
                  </a:lnTo>
                  <a:lnTo>
                    <a:pt x="351307" y="33096"/>
                  </a:lnTo>
                  <a:lnTo>
                    <a:pt x="359130" y="31762"/>
                  </a:lnTo>
                  <a:close/>
                </a:path>
                <a:path w="590550" h="117475">
                  <a:moveTo>
                    <a:pt x="380047" y="28435"/>
                  </a:moveTo>
                  <a:lnTo>
                    <a:pt x="379006" y="23266"/>
                  </a:lnTo>
                  <a:lnTo>
                    <a:pt x="375310" y="23837"/>
                  </a:lnTo>
                  <a:lnTo>
                    <a:pt x="371614" y="24409"/>
                  </a:lnTo>
                  <a:lnTo>
                    <a:pt x="372211" y="29641"/>
                  </a:lnTo>
                  <a:lnTo>
                    <a:pt x="380047" y="28435"/>
                  </a:lnTo>
                  <a:close/>
                </a:path>
                <a:path w="590550" h="117475">
                  <a:moveTo>
                    <a:pt x="400989" y="25209"/>
                  </a:moveTo>
                  <a:lnTo>
                    <a:pt x="399986" y="20040"/>
                  </a:lnTo>
                  <a:lnTo>
                    <a:pt x="396290" y="20612"/>
                  </a:lnTo>
                  <a:lnTo>
                    <a:pt x="392595" y="21183"/>
                  </a:lnTo>
                  <a:lnTo>
                    <a:pt x="393141" y="26416"/>
                  </a:lnTo>
                  <a:lnTo>
                    <a:pt x="400989" y="25209"/>
                  </a:lnTo>
                  <a:close/>
                </a:path>
                <a:path w="590550" h="117475">
                  <a:moveTo>
                    <a:pt x="421970" y="22275"/>
                  </a:moveTo>
                  <a:lnTo>
                    <a:pt x="421005" y="17094"/>
                  </a:lnTo>
                  <a:lnTo>
                    <a:pt x="417309" y="17602"/>
                  </a:lnTo>
                  <a:lnTo>
                    <a:pt x="413613" y="18110"/>
                  </a:lnTo>
                  <a:lnTo>
                    <a:pt x="414108" y="23355"/>
                  </a:lnTo>
                  <a:lnTo>
                    <a:pt x="421970" y="22275"/>
                  </a:lnTo>
                  <a:close/>
                </a:path>
                <a:path w="590550" h="117475">
                  <a:moveTo>
                    <a:pt x="442963" y="19380"/>
                  </a:moveTo>
                  <a:lnTo>
                    <a:pt x="442048" y="14198"/>
                  </a:lnTo>
                  <a:lnTo>
                    <a:pt x="438353" y="14706"/>
                  </a:lnTo>
                  <a:lnTo>
                    <a:pt x="434657" y="15214"/>
                  </a:lnTo>
                  <a:lnTo>
                    <a:pt x="435102" y="20459"/>
                  </a:lnTo>
                  <a:lnTo>
                    <a:pt x="442963" y="19380"/>
                  </a:lnTo>
                  <a:close/>
                </a:path>
                <a:path w="590550" h="117475">
                  <a:moveTo>
                    <a:pt x="463994" y="16865"/>
                  </a:moveTo>
                  <a:lnTo>
                    <a:pt x="463130" y="11671"/>
                  </a:lnTo>
                  <a:lnTo>
                    <a:pt x="459422" y="12115"/>
                  </a:lnTo>
                  <a:lnTo>
                    <a:pt x="455714" y="12560"/>
                  </a:lnTo>
                  <a:lnTo>
                    <a:pt x="456120" y="17818"/>
                  </a:lnTo>
                  <a:lnTo>
                    <a:pt x="463994" y="16865"/>
                  </a:lnTo>
                  <a:close/>
                </a:path>
                <a:path w="590550" h="117475">
                  <a:moveTo>
                    <a:pt x="485025" y="14389"/>
                  </a:moveTo>
                  <a:lnTo>
                    <a:pt x="484212" y="9182"/>
                  </a:lnTo>
                  <a:lnTo>
                    <a:pt x="480491" y="9575"/>
                  </a:lnTo>
                  <a:lnTo>
                    <a:pt x="476783" y="10020"/>
                  </a:lnTo>
                  <a:lnTo>
                    <a:pt x="477139" y="15278"/>
                  </a:lnTo>
                  <a:lnTo>
                    <a:pt x="481076" y="14808"/>
                  </a:lnTo>
                  <a:lnTo>
                    <a:pt x="485025" y="14389"/>
                  </a:lnTo>
                  <a:close/>
                </a:path>
                <a:path w="590550" h="117475">
                  <a:moveTo>
                    <a:pt x="506095" y="12204"/>
                  </a:moveTo>
                  <a:lnTo>
                    <a:pt x="505333" y="6997"/>
                  </a:lnTo>
                  <a:lnTo>
                    <a:pt x="501611" y="7378"/>
                  </a:lnTo>
                  <a:lnTo>
                    <a:pt x="497890" y="7759"/>
                  </a:lnTo>
                  <a:lnTo>
                    <a:pt x="498208" y="13017"/>
                  </a:lnTo>
                  <a:lnTo>
                    <a:pt x="506095" y="12204"/>
                  </a:lnTo>
                  <a:close/>
                </a:path>
                <a:path w="590550" h="117475">
                  <a:moveTo>
                    <a:pt x="527177" y="10147"/>
                  </a:moveTo>
                  <a:lnTo>
                    <a:pt x="526453" y="4927"/>
                  </a:lnTo>
                  <a:lnTo>
                    <a:pt x="522732" y="5245"/>
                  </a:lnTo>
                  <a:lnTo>
                    <a:pt x="519010" y="5562"/>
                  </a:lnTo>
                  <a:lnTo>
                    <a:pt x="519264" y="10820"/>
                  </a:lnTo>
                  <a:lnTo>
                    <a:pt x="527177" y="10147"/>
                  </a:lnTo>
                  <a:close/>
                </a:path>
                <a:path w="590550" h="117475">
                  <a:moveTo>
                    <a:pt x="548284" y="8331"/>
                  </a:moveTo>
                  <a:lnTo>
                    <a:pt x="547611" y="3111"/>
                  </a:lnTo>
                  <a:lnTo>
                    <a:pt x="543890" y="3429"/>
                  </a:lnTo>
                  <a:lnTo>
                    <a:pt x="540169" y="3746"/>
                  </a:lnTo>
                  <a:lnTo>
                    <a:pt x="540385" y="9017"/>
                  </a:lnTo>
                  <a:lnTo>
                    <a:pt x="548284" y="8331"/>
                  </a:lnTo>
                  <a:close/>
                </a:path>
                <a:path w="590550" h="117475">
                  <a:moveTo>
                    <a:pt x="569404" y="6680"/>
                  </a:moveTo>
                  <a:lnTo>
                    <a:pt x="568769" y="1447"/>
                  </a:lnTo>
                  <a:lnTo>
                    <a:pt x="565048" y="1701"/>
                  </a:lnTo>
                  <a:lnTo>
                    <a:pt x="561327" y="1955"/>
                  </a:lnTo>
                  <a:lnTo>
                    <a:pt x="561479" y="7226"/>
                  </a:lnTo>
                  <a:lnTo>
                    <a:pt x="569404" y="6680"/>
                  </a:lnTo>
                  <a:close/>
                </a:path>
                <a:path w="590550" h="117475">
                  <a:moveTo>
                    <a:pt x="590537" y="5232"/>
                  </a:moveTo>
                  <a:lnTo>
                    <a:pt x="589953" y="0"/>
                  </a:lnTo>
                  <a:lnTo>
                    <a:pt x="586232" y="254"/>
                  </a:lnTo>
                  <a:lnTo>
                    <a:pt x="582510" y="508"/>
                  </a:lnTo>
                  <a:lnTo>
                    <a:pt x="582612" y="5778"/>
                  </a:lnTo>
                  <a:lnTo>
                    <a:pt x="590537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 descr=""/>
            <p:cNvSpPr/>
            <p:nvPr/>
          </p:nvSpPr>
          <p:spPr>
            <a:xfrm>
              <a:off x="4399506" y="5540940"/>
              <a:ext cx="304800" cy="0"/>
            </a:xfrm>
            <a:custGeom>
              <a:avLst/>
              <a:gdLst/>
              <a:ahLst/>
              <a:cxnLst/>
              <a:rect l="l" t="t" r="r" b="b"/>
              <a:pathLst>
                <a:path w="304800" h="0">
                  <a:moveTo>
                    <a:pt x="0" y="0"/>
                  </a:moveTo>
                  <a:lnTo>
                    <a:pt x="304464" y="0"/>
                  </a:lnTo>
                </a:path>
              </a:pathLst>
            </a:custGeom>
            <a:ln w="1188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 descr=""/>
            <p:cNvSpPr/>
            <p:nvPr/>
          </p:nvSpPr>
          <p:spPr>
            <a:xfrm>
              <a:off x="806996" y="5320004"/>
              <a:ext cx="4739005" cy="433705"/>
            </a:xfrm>
            <a:custGeom>
              <a:avLst/>
              <a:gdLst/>
              <a:ahLst/>
              <a:cxnLst/>
              <a:rect l="l" t="t" r="r" b="b"/>
              <a:pathLst>
                <a:path w="4739005" h="433704">
                  <a:moveTo>
                    <a:pt x="9156" y="5257"/>
                  </a:moveTo>
                  <a:lnTo>
                    <a:pt x="6515" y="2628"/>
                  </a:lnTo>
                  <a:lnTo>
                    <a:pt x="3873" y="0"/>
                  </a:lnTo>
                  <a:lnTo>
                    <a:pt x="0" y="3568"/>
                  </a:lnTo>
                  <a:lnTo>
                    <a:pt x="5626" y="9169"/>
                  </a:lnTo>
                  <a:lnTo>
                    <a:pt x="9156" y="5257"/>
                  </a:lnTo>
                  <a:close/>
                </a:path>
                <a:path w="4739005" h="433704">
                  <a:moveTo>
                    <a:pt x="24193" y="20154"/>
                  </a:moveTo>
                  <a:lnTo>
                    <a:pt x="21526" y="17564"/>
                  </a:lnTo>
                  <a:lnTo>
                    <a:pt x="18884" y="14947"/>
                  </a:lnTo>
                  <a:lnTo>
                    <a:pt x="15011" y="18516"/>
                  </a:lnTo>
                  <a:lnTo>
                    <a:pt x="17830" y="21323"/>
                  </a:lnTo>
                  <a:lnTo>
                    <a:pt x="20688" y="24079"/>
                  </a:lnTo>
                  <a:lnTo>
                    <a:pt x="24193" y="20154"/>
                  </a:lnTo>
                  <a:close/>
                </a:path>
                <a:path w="4739005" h="433704">
                  <a:moveTo>
                    <a:pt x="39382" y="34912"/>
                  </a:moveTo>
                  <a:lnTo>
                    <a:pt x="36715" y="32321"/>
                  </a:lnTo>
                  <a:lnTo>
                    <a:pt x="34048" y="29730"/>
                  </a:lnTo>
                  <a:lnTo>
                    <a:pt x="30187" y="33324"/>
                  </a:lnTo>
                  <a:lnTo>
                    <a:pt x="35890" y="38862"/>
                  </a:lnTo>
                  <a:lnTo>
                    <a:pt x="39382" y="34912"/>
                  </a:lnTo>
                  <a:close/>
                </a:path>
                <a:path w="4739005" h="433704">
                  <a:moveTo>
                    <a:pt x="54559" y="49669"/>
                  </a:moveTo>
                  <a:lnTo>
                    <a:pt x="51892" y="47078"/>
                  </a:lnTo>
                  <a:lnTo>
                    <a:pt x="49225" y="44488"/>
                  </a:lnTo>
                  <a:lnTo>
                    <a:pt x="45389" y="48094"/>
                  </a:lnTo>
                  <a:lnTo>
                    <a:pt x="51079" y="53632"/>
                  </a:lnTo>
                  <a:lnTo>
                    <a:pt x="54559" y="49669"/>
                  </a:lnTo>
                  <a:close/>
                </a:path>
                <a:path w="4739005" h="433704">
                  <a:moveTo>
                    <a:pt x="69786" y="64401"/>
                  </a:moveTo>
                  <a:lnTo>
                    <a:pt x="67081" y="61836"/>
                  </a:lnTo>
                  <a:lnTo>
                    <a:pt x="64414" y="59245"/>
                  </a:lnTo>
                  <a:lnTo>
                    <a:pt x="60591" y="62865"/>
                  </a:lnTo>
                  <a:lnTo>
                    <a:pt x="63436" y="65633"/>
                  </a:lnTo>
                  <a:lnTo>
                    <a:pt x="66319" y="68364"/>
                  </a:lnTo>
                  <a:lnTo>
                    <a:pt x="69786" y="64401"/>
                  </a:lnTo>
                  <a:close/>
                </a:path>
                <a:path w="4739005" h="433704">
                  <a:moveTo>
                    <a:pt x="85153" y="78981"/>
                  </a:moveTo>
                  <a:lnTo>
                    <a:pt x="82448" y="76415"/>
                  </a:lnTo>
                  <a:lnTo>
                    <a:pt x="79743" y="73850"/>
                  </a:lnTo>
                  <a:lnTo>
                    <a:pt x="75933" y="77495"/>
                  </a:lnTo>
                  <a:lnTo>
                    <a:pt x="81699" y="82956"/>
                  </a:lnTo>
                  <a:lnTo>
                    <a:pt x="85153" y="78981"/>
                  </a:lnTo>
                  <a:close/>
                </a:path>
                <a:path w="4739005" h="433704">
                  <a:moveTo>
                    <a:pt x="100520" y="93548"/>
                  </a:moveTo>
                  <a:lnTo>
                    <a:pt x="97815" y="90982"/>
                  </a:lnTo>
                  <a:lnTo>
                    <a:pt x="95110" y="88417"/>
                  </a:lnTo>
                  <a:lnTo>
                    <a:pt x="91313" y="92075"/>
                  </a:lnTo>
                  <a:lnTo>
                    <a:pt x="97091" y="97548"/>
                  </a:lnTo>
                  <a:lnTo>
                    <a:pt x="100520" y="93548"/>
                  </a:lnTo>
                  <a:close/>
                </a:path>
                <a:path w="4739005" h="433704">
                  <a:moveTo>
                    <a:pt x="115912" y="108077"/>
                  </a:moveTo>
                  <a:lnTo>
                    <a:pt x="113182" y="105549"/>
                  </a:lnTo>
                  <a:lnTo>
                    <a:pt x="110477" y="102997"/>
                  </a:lnTo>
                  <a:lnTo>
                    <a:pt x="106692" y="106667"/>
                  </a:lnTo>
                  <a:lnTo>
                    <a:pt x="109588" y="109397"/>
                  </a:lnTo>
                  <a:lnTo>
                    <a:pt x="112509" y="112090"/>
                  </a:lnTo>
                  <a:lnTo>
                    <a:pt x="115912" y="108077"/>
                  </a:lnTo>
                  <a:close/>
                </a:path>
                <a:path w="4739005" h="433704">
                  <a:moveTo>
                    <a:pt x="131470" y="122440"/>
                  </a:moveTo>
                  <a:lnTo>
                    <a:pt x="128739" y="119913"/>
                  </a:lnTo>
                  <a:lnTo>
                    <a:pt x="126009" y="117386"/>
                  </a:lnTo>
                  <a:lnTo>
                    <a:pt x="122237" y="121069"/>
                  </a:lnTo>
                  <a:lnTo>
                    <a:pt x="128079" y="126466"/>
                  </a:lnTo>
                  <a:lnTo>
                    <a:pt x="131470" y="122440"/>
                  </a:lnTo>
                  <a:close/>
                </a:path>
                <a:path w="4739005" h="433704">
                  <a:moveTo>
                    <a:pt x="147015" y="136817"/>
                  </a:moveTo>
                  <a:lnTo>
                    <a:pt x="144284" y="134289"/>
                  </a:lnTo>
                  <a:lnTo>
                    <a:pt x="141554" y="131762"/>
                  </a:lnTo>
                  <a:lnTo>
                    <a:pt x="137807" y="135470"/>
                  </a:lnTo>
                  <a:lnTo>
                    <a:pt x="143637" y="140855"/>
                  </a:lnTo>
                  <a:lnTo>
                    <a:pt x="147015" y="136817"/>
                  </a:lnTo>
                  <a:close/>
                </a:path>
                <a:path w="4739005" h="433704">
                  <a:moveTo>
                    <a:pt x="162636" y="151130"/>
                  </a:moveTo>
                  <a:lnTo>
                    <a:pt x="159867" y="148640"/>
                  </a:lnTo>
                  <a:lnTo>
                    <a:pt x="157099" y="146151"/>
                  </a:lnTo>
                  <a:lnTo>
                    <a:pt x="153365" y="149872"/>
                  </a:lnTo>
                  <a:lnTo>
                    <a:pt x="159283" y="155194"/>
                  </a:lnTo>
                  <a:lnTo>
                    <a:pt x="162636" y="151130"/>
                  </a:lnTo>
                  <a:close/>
                </a:path>
                <a:path w="4739005" h="433704">
                  <a:moveTo>
                    <a:pt x="178371" y="165290"/>
                  </a:moveTo>
                  <a:lnTo>
                    <a:pt x="175602" y="162801"/>
                  </a:lnTo>
                  <a:lnTo>
                    <a:pt x="172834" y="160312"/>
                  </a:lnTo>
                  <a:lnTo>
                    <a:pt x="169125" y="164045"/>
                  </a:lnTo>
                  <a:lnTo>
                    <a:pt x="175031" y="169367"/>
                  </a:lnTo>
                  <a:lnTo>
                    <a:pt x="178371" y="165290"/>
                  </a:lnTo>
                  <a:close/>
                </a:path>
                <a:path w="4739005" h="433704">
                  <a:moveTo>
                    <a:pt x="194106" y="179451"/>
                  </a:moveTo>
                  <a:lnTo>
                    <a:pt x="191338" y="176961"/>
                  </a:lnTo>
                  <a:lnTo>
                    <a:pt x="188569" y="174472"/>
                  </a:lnTo>
                  <a:lnTo>
                    <a:pt x="184873" y="178231"/>
                  </a:lnTo>
                  <a:lnTo>
                    <a:pt x="190779" y="183540"/>
                  </a:lnTo>
                  <a:lnTo>
                    <a:pt x="194106" y="179451"/>
                  </a:lnTo>
                  <a:close/>
                </a:path>
                <a:path w="4739005" h="433704">
                  <a:moveTo>
                    <a:pt x="209943" y="193509"/>
                  </a:moveTo>
                  <a:lnTo>
                    <a:pt x="207137" y="191058"/>
                  </a:lnTo>
                  <a:lnTo>
                    <a:pt x="204330" y="188607"/>
                  </a:lnTo>
                  <a:lnTo>
                    <a:pt x="200660" y="192379"/>
                  </a:lnTo>
                  <a:lnTo>
                    <a:pt x="206641" y="197612"/>
                  </a:lnTo>
                  <a:lnTo>
                    <a:pt x="209943" y="193509"/>
                  </a:lnTo>
                  <a:close/>
                </a:path>
                <a:path w="4739005" h="433704">
                  <a:moveTo>
                    <a:pt x="225869" y="207454"/>
                  </a:moveTo>
                  <a:lnTo>
                    <a:pt x="223062" y="205003"/>
                  </a:lnTo>
                  <a:lnTo>
                    <a:pt x="220256" y="202552"/>
                  </a:lnTo>
                  <a:lnTo>
                    <a:pt x="216611" y="206349"/>
                  </a:lnTo>
                  <a:lnTo>
                    <a:pt x="222580" y="211582"/>
                  </a:lnTo>
                  <a:lnTo>
                    <a:pt x="225869" y="207454"/>
                  </a:lnTo>
                  <a:close/>
                </a:path>
                <a:path w="4739005" h="433704">
                  <a:moveTo>
                    <a:pt x="241808" y="221411"/>
                  </a:moveTo>
                  <a:lnTo>
                    <a:pt x="239001" y="218960"/>
                  </a:lnTo>
                  <a:lnTo>
                    <a:pt x="236194" y="216509"/>
                  </a:lnTo>
                  <a:lnTo>
                    <a:pt x="232562" y="220319"/>
                  </a:lnTo>
                  <a:lnTo>
                    <a:pt x="238544" y="225552"/>
                  </a:lnTo>
                  <a:lnTo>
                    <a:pt x="241808" y="221411"/>
                  </a:lnTo>
                  <a:close/>
                </a:path>
                <a:path w="4739005" h="433704">
                  <a:moveTo>
                    <a:pt x="257873" y="235191"/>
                  </a:moveTo>
                  <a:lnTo>
                    <a:pt x="255041" y="232778"/>
                  </a:lnTo>
                  <a:lnTo>
                    <a:pt x="252209" y="230365"/>
                  </a:lnTo>
                  <a:lnTo>
                    <a:pt x="248589" y="234200"/>
                  </a:lnTo>
                  <a:lnTo>
                    <a:pt x="254635" y="239344"/>
                  </a:lnTo>
                  <a:lnTo>
                    <a:pt x="257873" y="235191"/>
                  </a:lnTo>
                  <a:close/>
                </a:path>
                <a:path w="4739005" h="433704">
                  <a:moveTo>
                    <a:pt x="273989" y="248907"/>
                  </a:moveTo>
                  <a:lnTo>
                    <a:pt x="271157" y="246494"/>
                  </a:lnTo>
                  <a:lnTo>
                    <a:pt x="268325" y="244081"/>
                  </a:lnTo>
                  <a:lnTo>
                    <a:pt x="264731" y="247929"/>
                  </a:lnTo>
                  <a:lnTo>
                    <a:pt x="270776" y="253085"/>
                  </a:lnTo>
                  <a:lnTo>
                    <a:pt x="273989" y="248907"/>
                  </a:lnTo>
                  <a:close/>
                </a:path>
                <a:path w="4739005" h="433704">
                  <a:moveTo>
                    <a:pt x="290118" y="262636"/>
                  </a:moveTo>
                  <a:lnTo>
                    <a:pt x="287286" y="260223"/>
                  </a:lnTo>
                  <a:lnTo>
                    <a:pt x="284454" y="257810"/>
                  </a:lnTo>
                  <a:lnTo>
                    <a:pt x="280873" y="261683"/>
                  </a:lnTo>
                  <a:lnTo>
                    <a:pt x="286931" y="266827"/>
                  </a:lnTo>
                  <a:lnTo>
                    <a:pt x="290118" y="262636"/>
                  </a:lnTo>
                  <a:close/>
                </a:path>
                <a:path w="4739005" h="433704">
                  <a:moveTo>
                    <a:pt x="306451" y="276098"/>
                  </a:moveTo>
                  <a:lnTo>
                    <a:pt x="303580" y="273723"/>
                  </a:lnTo>
                  <a:lnTo>
                    <a:pt x="300710" y="271348"/>
                  </a:lnTo>
                  <a:lnTo>
                    <a:pt x="297154" y="275247"/>
                  </a:lnTo>
                  <a:lnTo>
                    <a:pt x="303288" y="280301"/>
                  </a:lnTo>
                  <a:lnTo>
                    <a:pt x="306451" y="276098"/>
                  </a:lnTo>
                  <a:close/>
                </a:path>
                <a:path w="4739005" h="433704">
                  <a:moveTo>
                    <a:pt x="322783" y="289585"/>
                  </a:moveTo>
                  <a:lnTo>
                    <a:pt x="319913" y="287210"/>
                  </a:lnTo>
                  <a:lnTo>
                    <a:pt x="317042" y="284835"/>
                  </a:lnTo>
                  <a:lnTo>
                    <a:pt x="313512" y="288747"/>
                  </a:lnTo>
                  <a:lnTo>
                    <a:pt x="319633" y="293814"/>
                  </a:lnTo>
                  <a:lnTo>
                    <a:pt x="322783" y="289585"/>
                  </a:lnTo>
                  <a:close/>
                </a:path>
                <a:path w="4739005" h="433704">
                  <a:moveTo>
                    <a:pt x="339191" y="302958"/>
                  </a:moveTo>
                  <a:lnTo>
                    <a:pt x="336283" y="300634"/>
                  </a:lnTo>
                  <a:lnTo>
                    <a:pt x="333375" y="298310"/>
                  </a:lnTo>
                  <a:lnTo>
                    <a:pt x="329869" y="302234"/>
                  </a:lnTo>
                  <a:lnTo>
                    <a:pt x="336067" y="307200"/>
                  </a:lnTo>
                  <a:lnTo>
                    <a:pt x="339191" y="302958"/>
                  </a:lnTo>
                  <a:close/>
                </a:path>
                <a:path w="4739005" h="433704">
                  <a:moveTo>
                    <a:pt x="355714" y="316191"/>
                  </a:moveTo>
                  <a:lnTo>
                    <a:pt x="352806" y="313867"/>
                  </a:lnTo>
                  <a:lnTo>
                    <a:pt x="349897" y="311543"/>
                  </a:lnTo>
                  <a:lnTo>
                    <a:pt x="346417" y="315493"/>
                  </a:lnTo>
                  <a:lnTo>
                    <a:pt x="352615" y="320459"/>
                  </a:lnTo>
                  <a:lnTo>
                    <a:pt x="355714" y="316191"/>
                  </a:lnTo>
                  <a:close/>
                </a:path>
                <a:path w="4739005" h="433704">
                  <a:moveTo>
                    <a:pt x="372249" y="329412"/>
                  </a:moveTo>
                  <a:lnTo>
                    <a:pt x="369341" y="327088"/>
                  </a:lnTo>
                  <a:lnTo>
                    <a:pt x="366433" y="324764"/>
                  </a:lnTo>
                  <a:lnTo>
                    <a:pt x="362978" y="328726"/>
                  </a:lnTo>
                  <a:lnTo>
                    <a:pt x="369176" y="333705"/>
                  </a:lnTo>
                  <a:lnTo>
                    <a:pt x="372249" y="329412"/>
                  </a:lnTo>
                  <a:close/>
                </a:path>
                <a:path w="4739005" h="433704">
                  <a:moveTo>
                    <a:pt x="388950" y="342430"/>
                  </a:moveTo>
                  <a:lnTo>
                    <a:pt x="386003" y="340144"/>
                  </a:lnTo>
                  <a:lnTo>
                    <a:pt x="383057" y="337858"/>
                  </a:lnTo>
                  <a:lnTo>
                    <a:pt x="379628" y="341858"/>
                  </a:lnTo>
                  <a:lnTo>
                    <a:pt x="385902" y="346722"/>
                  </a:lnTo>
                  <a:lnTo>
                    <a:pt x="388950" y="342430"/>
                  </a:lnTo>
                  <a:close/>
                </a:path>
                <a:path w="4739005" h="433704">
                  <a:moveTo>
                    <a:pt x="405676" y="355396"/>
                  </a:moveTo>
                  <a:lnTo>
                    <a:pt x="402729" y="353110"/>
                  </a:lnTo>
                  <a:lnTo>
                    <a:pt x="399783" y="350824"/>
                  </a:lnTo>
                  <a:lnTo>
                    <a:pt x="396379" y="354850"/>
                  </a:lnTo>
                  <a:lnTo>
                    <a:pt x="402653" y="359714"/>
                  </a:lnTo>
                  <a:lnTo>
                    <a:pt x="405676" y="355396"/>
                  </a:lnTo>
                  <a:close/>
                </a:path>
                <a:path w="4739005" h="433704">
                  <a:moveTo>
                    <a:pt x="422490" y="368274"/>
                  </a:moveTo>
                  <a:lnTo>
                    <a:pt x="419506" y="366039"/>
                  </a:lnTo>
                  <a:lnTo>
                    <a:pt x="416534" y="363804"/>
                  </a:lnTo>
                  <a:lnTo>
                    <a:pt x="413143" y="367842"/>
                  </a:lnTo>
                  <a:lnTo>
                    <a:pt x="419506" y="372618"/>
                  </a:lnTo>
                  <a:lnTo>
                    <a:pt x="422490" y="368274"/>
                  </a:lnTo>
                  <a:close/>
                </a:path>
                <a:path w="4739005" h="433704">
                  <a:moveTo>
                    <a:pt x="439432" y="380961"/>
                  </a:moveTo>
                  <a:lnTo>
                    <a:pt x="436448" y="378726"/>
                  </a:lnTo>
                  <a:lnTo>
                    <a:pt x="433463" y="376491"/>
                  </a:lnTo>
                  <a:lnTo>
                    <a:pt x="430110" y="380555"/>
                  </a:lnTo>
                  <a:lnTo>
                    <a:pt x="436473" y="385318"/>
                  </a:lnTo>
                  <a:lnTo>
                    <a:pt x="439432" y="380961"/>
                  </a:lnTo>
                  <a:close/>
                </a:path>
                <a:path w="4739005" h="433704">
                  <a:moveTo>
                    <a:pt x="456349" y="393661"/>
                  </a:moveTo>
                  <a:lnTo>
                    <a:pt x="453377" y="391426"/>
                  </a:lnTo>
                  <a:lnTo>
                    <a:pt x="450392" y="389191"/>
                  </a:lnTo>
                  <a:lnTo>
                    <a:pt x="447065" y="393280"/>
                  </a:lnTo>
                  <a:lnTo>
                    <a:pt x="453428" y="398043"/>
                  </a:lnTo>
                  <a:lnTo>
                    <a:pt x="456349" y="393661"/>
                  </a:lnTo>
                  <a:close/>
                </a:path>
                <a:path w="4739005" h="433704">
                  <a:moveTo>
                    <a:pt x="473481" y="406095"/>
                  </a:moveTo>
                  <a:lnTo>
                    <a:pt x="470471" y="403910"/>
                  </a:lnTo>
                  <a:lnTo>
                    <a:pt x="467461" y="401726"/>
                  </a:lnTo>
                  <a:lnTo>
                    <a:pt x="464146" y="405828"/>
                  </a:lnTo>
                  <a:lnTo>
                    <a:pt x="470598" y="410489"/>
                  </a:lnTo>
                  <a:lnTo>
                    <a:pt x="473481" y="406095"/>
                  </a:lnTo>
                  <a:close/>
                </a:path>
                <a:path w="4739005" h="433704">
                  <a:moveTo>
                    <a:pt x="3918127" y="223278"/>
                  </a:moveTo>
                  <a:lnTo>
                    <a:pt x="3914406" y="222986"/>
                  </a:lnTo>
                  <a:lnTo>
                    <a:pt x="3910685" y="222694"/>
                  </a:lnTo>
                  <a:lnTo>
                    <a:pt x="3910012" y="227914"/>
                  </a:lnTo>
                  <a:lnTo>
                    <a:pt x="3917924" y="228536"/>
                  </a:lnTo>
                  <a:lnTo>
                    <a:pt x="3918127" y="223278"/>
                  </a:lnTo>
                  <a:close/>
                </a:path>
                <a:path w="4739005" h="433704">
                  <a:moveTo>
                    <a:pt x="3939286" y="225196"/>
                  </a:moveTo>
                  <a:lnTo>
                    <a:pt x="3935565" y="224828"/>
                  </a:lnTo>
                  <a:lnTo>
                    <a:pt x="3931843" y="224459"/>
                  </a:lnTo>
                  <a:lnTo>
                    <a:pt x="3931132" y="229679"/>
                  </a:lnTo>
                  <a:lnTo>
                    <a:pt x="3939032" y="230454"/>
                  </a:lnTo>
                  <a:lnTo>
                    <a:pt x="3939286" y="225196"/>
                  </a:lnTo>
                  <a:close/>
                </a:path>
                <a:path w="4739005" h="433704">
                  <a:moveTo>
                    <a:pt x="3960418" y="227253"/>
                  </a:moveTo>
                  <a:lnTo>
                    <a:pt x="3956697" y="226885"/>
                  </a:lnTo>
                  <a:lnTo>
                    <a:pt x="3952976" y="226517"/>
                  </a:lnTo>
                  <a:lnTo>
                    <a:pt x="3952214" y="231736"/>
                  </a:lnTo>
                  <a:lnTo>
                    <a:pt x="3960114" y="232511"/>
                  </a:lnTo>
                  <a:lnTo>
                    <a:pt x="3960418" y="227253"/>
                  </a:lnTo>
                  <a:close/>
                </a:path>
                <a:path w="4739005" h="433704">
                  <a:moveTo>
                    <a:pt x="3981513" y="229514"/>
                  </a:moveTo>
                  <a:lnTo>
                    <a:pt x="3977805" y="229082"/>
                  </a:lnTo>
                  <a:lnTo>
                    <a:pt x="3974096" y="228650"/>
                  </a:lnTo>
                  <a:lnTo>
                    <a:pt x="3973284" y="233857"/>
                  </a:lnTo>
                  <a:lnTo>
                    <a:pt x="3981170" y="234772"/>
                  </a:lnTo>
                  <a:lnTo>
                    <a:pt x="3981513" y="229514"/>
                  </a:lnTo>
                  <a:close/>
                </a:path>
                <a:path w="4739005" h="433704">
                  <a:moveTo>
                    <a:pt x="4002608" y="231978"/>
                  </a:moveTo>
                  <a:lnTo>
                    <a:pt x="3998899" y="231546"/>
                  </a:lnTo>
                  <a:lnTo>
                    <a:pt x="3995191" y="231114"/>
                  </a:lnTo>
                  <a:lnTo>
                    <a:pt x="3994340" y="236308"/>
                  </a:lnTo>
                  <a:lnTo>
                    <a:pt x="4002214" y="237236"/>
                  </a:lnTo>
                  <a:lnTo>
                    <a:pt x="4002608" y="231978"/>
                  </a:lnTo>
                  <a:close/>
                </a:path>
                <a:path w="4739005" h="433704">
                  <a:moveTo>
                    <a:pt x="4023664" y="234594"/>
                  </a:moveTo>
                  <a:lnTo>
                    <a:pt x="4019969" y="234086"/>
                  </a:lnTo>
                  <a:lnTo>
                    <a:pt x="4016260" y="233578"/>
                  </a:lnTo>
                  <a:lnTo>
                    <a:pt x="4015371" y="238772"/>
                  </a:lnTo>
                  <a:lnTo>
                    <a:pt x="4023233" y="239839"/>
                  </a:lnTo>
                  <a:lnTo>
                    <a:pt x="4023664" y="234594"/>
                  </a:lnTo>
                  <a:close/>
                </a:path>
                <a:path w="4739005" h="433704">
                  <a:moveTo>
                    <a:pt x="4044708" y="237451"/>
                  </a:moveTo>
                  <a:lnTo>
                    <a:pt x="4041013" y="236943"/>
                  </a:lnTo>
                  <a:lnTo>
                    <a:pt x="4037304" y="236435"/>
                  </a:lnTo>
                  <a:lnTo>
                    <a:pt x="4036364" y="241630"/>
                  </a:lnTo>
                  <a:lnTo>
                    <a:pt x="4044226" y="242684"/>
                  </a:lnTo>
                  <a:lnTo>
                    <a:pt x="4044708" y="237451"/>
                  </a:lnTo>
                  <a:close/>
                </a:path>
                <a:path w="4739005" h="433704">
                  <a:moveTo>
                    <a:pt x="4065740" y="240385"/>
                  </a:moveTo>
                  <a:lnTo>
                    <a:pt x="4062044" y="239814"/>
                  </a:lnTo>
                  <a:lnTo>
                    <a:pt x="4058348" y="239280"/>
                  </a:lnTo>
                  <a:lnTo>
                    <a:pt x="4057358" y="244462"/>
                  </a:lnTo>
                  <a:lnTo>
                    <a:pt x="4061282" y="245021"/>
                  </a:lnTo>
                  <a:lnTo>
                    <a:pt x="4065206" y="245630"/>
                  </a:lnTo>
                  <a:lnTo>
                    <a:pt x="4065740" y="240385"/>
                  </a:lnTo>
                  <a:close/>
                </a:path>
                <a:path w="4739005" h="433704">
                  <a:moveTo>
                    <a:pt x="4086720" y="243624"/>
                  </a:moveTo>
                  <a:lnTo>
                    <a:pt x="4083024" y="243052"/>
                  </a:lnTo>
                  <a:lnTo>
                    <a:pt x="4079329" y="242481"/>
                  </a:lnTo>
                  <a:lnTo>
                    <a:pt x="4078300" y="247650"/>
                  </a:lnTo>
                  <a:lnTo>
                    <a:pt x="4086148" y="248856"/>
                  </a:lnTo>
                  <a:lnTo>
                    <a:pt x="4086720" y="243624"/>
                  </a:lnTo>
                  <a:close/>
                </a:path>
                <a:path w="4739005" h="433704">
                  <a:moveTo>
                    <a:pt x="4107700" y="246862"/>
                  </a:moveTo>
                  <a:lnTo>
                    <a:pt x="4104005" y="246291"/>
                  </a:lnTo>
                  <a:lnTo>
                    <a:pt x="4100309" y="245719"/>
                  </a:lnTo>
                  <a:lnTo>
                    <a:pt x="4099242" y="250875"/>
                  </a:lnTo>
                  <a:lnTo>
                    <a:pt x="4107078" y="252095"/>
                  </a:lnTo>
                  <a:lnTo>
                    <a:pt x="4107700" y="246862"/>
                  </a:lnTo>
                  <a:close/>
                </a:path>
                <a:path w="4739005" h="433704">
                  <a:moveTo>
                    <a:pt x="4128605" y="250507"/>
                  </a:moveTo>
                  <a:lnTo>
                    <a:pt x="4124922" y="249872"/>
                  </a:lnTo>
                  <a:lnTo>
                    <a:pt x="4121239" y="249237"/>
                  </a:lnTo>
                  <a:lnTo>
                    <a:pt x="4120121" y="254381"/>
                  </a:lnTo>
                  <a:lnTo>
                    <a:pt x="4127944" y="255739"/>
                  </a:lnTo>
                  <a:lnTo>
                    <a:pt x="4128605" y="250507"/>
                  </a:lnTo>
                  <a:close/>
                </a:path>
                <a:path w="4739005" h="433704">
                  <a:moveTo>
                    <a:pt x="4149521" y="254139"/>
                  </a:moveTo>
                  <a:lnTo>
                    <a:pt x="4145838" y="253504"/>
                  </a:lnTo>
                  <a:lnTo>
                    <a:pt x="4142155" y="252869"/>
                  </a:lnTo>
                  <a:lnTo>
                    <a:pt x="4141000" y="258000"/>
                  </a:lnTo>
                  <a:lnTo>
                    <a:pt x="4148810" y="259359"/>
                  </a:lnTo>
                  <a:lnTo>
                    <a:pt x="4149521" y="254139"/>
                  </a:lnTo>
                  <a:close/>
                </a:path>
                <a:path w="4739005" h="433704">
                  <a:moveTo>
                    <a:pt x="4170388" y="258089"/>
                  </a:moveTo>
                  <a:lnTo>
                    <a:pt x="4166717" y="257378"/>
                  </a:lnTo>
                  <a:lnTo>
                    <a:pt x="4163047" y="256667"/>
                  </a:lnTo>
                  <a:lnTo>
                    <a:pt x="4161840" y="261797"/>
                  </a:lnTo>
                  <a:lnTo>
                    <a:pt x="4169638" y="263296"/>
                  </a:lnTo>
                  <a:lnTo>
                    <a:pt x="4170388" y="258089"/>
                  </a:lnTo>
                  <a:close/>
                </a:path>
                <a:path w="4739005" h="433704">
                  <a:moveTo>
                    <a:pt x="4191228" y="262115"/>
                  </a:moveTo>
                  <a:lnTo>
                    <a:pt x="4187558" y="261404"/>
                  </a:lnTo>
                  <a:lnTo>
                    <a:pt x="4183888" y="260692"/>
                  </a:lnTo>
                  <a:lnTo>
                    <a:pt x="4182643" y="265823"/>
                  </a:lnTo>
                  <a:lnTo>
                    <a:pt x="4190441" y="267322"/>
                  </a:lnTo>
                  <a:lnTo>
                    <a:pt x="4191228" y="262115"/>
                  </a:lnTo>
                  <a:close/>
                </a:path>
                <a:path w="4739005" h="433704">
                  <a:moveTo>
                    <a:pt x="4212031" y="266331"/>
                  </a:moveTo>
                  <a:lnTo>
                    <a:pt x="4208373" y="265557"/>
                  </a:lnTo>
                  <a:lnTo>
                    <a:pt x="4204716" y="264782"/>
                  </a:lnTo>
                  <a:lnTo>
                    <a:pt x="4203433" y="269887"/>
                  </a:lnTo>
                  <a:lnTo>
                    <a:pt x="4211193" y="271538"/>
                  </a:lnTo>
                  <a:lnTo>
                    <a:pt x="4212031" y="266331"/>
                  </a:lnTo>
                  <a:close/>
                </a:path>
                <a:path w="4739005" h="433704">
                  <a:moveTo>
                    <a:pt x="4232795" y="270725"/>
                  </a:moveTo>
                  <a:lnTo>
                    <a:pt x="4229138" y="269951"/>
                  </a:lnTo>
                  <a:lnTo>
                    <a:pt x="4225480" y="269176"/>
                  </a:lnTo>
                  <a:lnTo>
                    <a:pt x="4224159" y="274269"/>
                  </a:lnTo>
                  <a:lnTo>
                    <a:pt x="4231919" y="275920"/>
                  </a:lnTo>
                  <a:lnTo>
                    <a:pt x="4232795" y="270725"/>
                  </a:lnTo>
                  <a:close/>
                </a:path>
                <a:path w="4739005" h="433704">
                  <a:moveTo>
                    <a:pt x="4253547" y="275221"/>
                  </a:moveTo>
                  <a:lnTo>
                    <a:pt x="4249902" y="274383"/>
                  </a:lnTo>
                  <a:lnTo>
                    <a:pt x="4246257" y="273558"/>
                  </a:lnTo>
                  <a:lnTo>
                    <a:pt x="4244886" y="278650"/>
                  </a:lnTo>
                  <a:lnTo>
                    <a:pt x="4252633" y="280416"/>
                  </a:lnTo>
                  <a:lnTo>
                    <a:pt x="4253547" y="275221"/>
                  </a:lnTo>
                  <a:close/>
                </a:path>
                <a:path w="4739005" h="433704">
                  <a:moveTo>
                    <a:pt x="4274236" y="279984"/>
                  </a:moveTo>
                  <a:lnTo>
                    <a:pt x="4270591" y="279146"/>
                  </a:lnTo>
                  <a:lnTo>
                    <a:pt x="4266946" y="278307"/>
                  </a:lnTo>
                  <a:lnTo>
                    <a:pt x="4265549" y="283387"/>
                  </a:lnTo>
                  <a:lnTo>
                    <a:pt x="4273283" y="285165"/>
                  </a:lnTo>
                  <a:lnTo>
                    <a:pt x="4274236" y="279984"/>
                  </a:lnTo>
                  <a:close/>
                </a:path>
                <a:path w="4739005" h="433704">
                  <a:moveTo>
                    <a:pt x="4294911" y="284759"/>
                  </a:moveTo>
                  <a:lnTo>
                    <a:pt x="4291266" y="283921"/>
                  </a:lnTo>
                  <a:lnTo>
                    <a:pt x="4287621" y="283083"/>
                  </a:lnTo>
                  <a:lnTo>
                    <a:pt x="4286186" y="288150"/>
                  </a:lnTo>
                  <a:lnTo>
                    <a:pt x="4293908" y="289928"/>
                  </a:lnTo>
                  <a:lnTo>
                    <a:pt x="4294911" y="284759"/>
                  </a:lnTo>
                  <a:close/>
                </a:path>
                <a:path w="4739005" h="433704">
                  <a:moveTo>
                    <a:pt x="4315511" y="289877"/>
                  </a:moveTo>
                  <a:lnTo>
                    <a:pt x="4311891" y="288975"/>
                  </a:lnTo>
                  <a:lnTo>
                    <a:pt x="4308272" y="288074"/>
                  </a:lnTo>
                  <a:lnTo>
                    <a:pt x="4306786" y="293128"/>
                  </a:lnTo>
                  <a:lnTo>
                    <a:pt x="4314482" y="295046"/>
                  </a:lnTo>
                  <a:lnTo>
                    <a:pt x="4315511" y="289877"/>
                  </a:lnTo>
                  <a:close/>
                </a:path>
                <a:path w="4739005" h="433704">
                  <a:moveTo>
                    <a:pt x="4336097" y="295021"/>
                  </a:moveTo>
                  <a:lnTo>
                    <a:pt x="4332478" y="294119"/>
                  </a:lnTo>
                  <a:lnTo>
                    <a:pt x="4328858" y="293217"/>
                  </a:lnTo>
                  <a:lnTo>
                    <a:pt x="4327334" y="298259"/>
                  </a:lnTo>
                  <a:lnTo>
                    <a:pt x="4335030" y="300177"/>
                  </a:lnTo>
                  <a:lnTo>
                    <a:pt x="4336097" y="295021"/>
                  </a:lnTo>
                  <a:close/>
                </a:path>
                <a:path w="4739005" h="433704">
                  <a:moveTo>
                    <a:pt x="4356646" y="300355"/>
                  </a:moveTo>
                  <a:lnTo>
                    <a:pt x="4353039" y="299389"/>
                  </a:lnTo>
                  <a:lnTo>
                    <a:pt x="4349432" y="298424"/>
                  </a:lnTo>
                  <a:lnTo>
                    <a:pt x="4347870" y="303453"/>
                  </a:lnTo>
                  <a:lnTo>
                    <a:pt x="4355541" y="305511"/>
                  </a:lnTo>
                  <a:lnTo>
                    <a:pt x="4356646" y="300355"/>
                  </a:lnTo>
                  <a:close/>
                </a:path>
                <a:path w="4739005" h="433704">
                  <a:moveTo>
                    <a:pt x="4377144" y="305866"/>
                  </a:moveTo>
                  <a:lnTo>
                    <a:pt x="4373537" y="304901"/>
                  </a:lnTo>
                  <a:lnTo>
                    <a:pt x="4369930" y="303936"/>
                  </a:lnTo>
                  <a:lnTo>
                    <a:pt x="4368330" y="308952"/>
                  </a:lnTo>
                  <a:lnTo>
                    <a:pt x="4376001" y="311010"/>
                  </a:lnTo>
                  <a:lnTo>
                    <a:pt x="4377144" y="305866"/>
                  </a:lnTo>
                  <a:close/>
                </a:path>
                <a:path w="4739005" h="433704">
                  <a:moveTo>
                    <a:pt x="4397629" y="311429"/>
                  </a:moveTo>
                  <a:lnTo>
                    <a:pt x="4394035" y="310413"/>
                  </a:lnTo>
                  <a:lnTo>
                    <a:pt x="4390428" y="309448"/>
                  </a:lnTo>
                  <a:lnTo>
                    <a:pt x="4388790" y="314452"/>
                  </a:lnTo>
                  <a:lnTo>
                    <a:pt x="4392625" y="315480"/>
                  </a:lnTo>
                  <a:lnTo>
                    <a:pt x="4396448" y="316560"/>
                  </a:lnTo>
                  <a:lnTo>
                    <a:pt x="4397629" y="311429"/>
                  </a:lnTo>
                  <a:close/>
                </a:path>
                <a:path w="4739005" h="433704">
                  <a:moveTo>
                    <a:pt x="4418038" y="317296"/>
                  </a:moveTo>
                  <a:lnTo>
                    <a:pt x="4414444" y="316268"/>
                  </a:lnTo>
                  <a:lnTo>
                    <a:pt x="4410849" y="315239"/>
                  </a:lnTo>
                  <a:lnTo>
                    <a:pt x="4409186" y="320230"/>
                  </a:lnTo>
                  <a:lnTo>
                    <a:pt x="4416818" y="322427"/>
                  </a:lnTo>
                  <a:lnTo>
                    <a:pt x="4418038" y="317296"/>
                  </a:lnTo>
                  <a:close/>
                </a:path>
                <a:path w="4739005" h="433704">
                  <a:moveTo>
                    <a:pt x="4438434" y="323164"/>
                  </a:moveTo>
                  <a:lnTo>
                    <a:pt x="4434840" y="322135"/>
                  </a:lnTo>
                  <a:lnTo>
                    <a:pt x="4431246" y="321106"/>
                  </a:lnTo>
                  <a:lnTo>
                    <a:pt x="4429544" y="326085"/>
                  </a:lnTo>
                  <a:lnTo>
                    <a:pt x="4437177" y="328282"/>
                  </a:lnTo>
                  <a:lnTo>
                    <a:pt x="4438434" y="323164"/>
                  </a:lnTo>
                  <a:close/>
                </a:path>
                <a:path w="4739005" h="433704">
                  <a:moveTo>
                    <a:pt x="4458754" y="329272"/>
                  </a:moveTo>
                  <a:lnTo>
                    <a:pt x="4455185" y="328180"/>
                  </a:lnTo>
                  <a:lnTo>
                    <a:pt x="4451616" y="327088"/>
                  </a:lnTo>
                  <a:lnTo>
                    <a:pt x="4449877" y="332054"/>
                  </a:lnTo>
                  <a:lnTo>
                    <a:pt x="4457458" y="334378"/>
                  </a:lnTo>
                  <a:lnTo>
                    <a:pt x="4458754" y="329272"/>
                  </a:lnTo>
                  <a:close/>
                </a:path>
                <a:path w="4739005" h="433704">
                  <a:moveTo>
                    <a:pt x="4479048" y="335483"/>
                  </a:moveTo>
                  <a:lnTo>
                    <a:pt x="4475480" y="334391"/>
                  </a:lnTo>
                  <a:lnTo>
                    <a:pt x="4471911" y="333298"/>
                  </a:lnTo>
                  <a:lnTo>
                    <a:pt x="4470133" y="338251"/>
                  </a:lnTo>
                  <a:lnTo>
                    <a:pt x="4477728" y="340575"/>
                  </a:lnTo>
                  <a:lnTo>
                    <a:pt x="4479048" y="335483"/>
                  </a:lnTo>
                  <a:close/>
                </a:path>
                <a:path w="4739005" h="433704">
                  <a:moveTo>
                    <a:pt x="4499330" y="341782"/>
                  </a:moveTo>
                  <a:lnTo>
                    <a:pt x="4495774" y="340626"/>
                  </a:lnTo>
                  <a:lnTo>
                    <a:pt x="4492206" y="339521"/>
                  </a:lnTo>
                  <a:lnTo>
                    <a:pt x="4490402" y="344462"/>
                  </a:lnTo>
                  <a:lnTo>
                    <a:pt x="4494187" y="345643"/>
                  </a:lnTo>
                  <a:lnTo>
                    <a:pt x="4497959" y="346875"/>
                  </a:lnTo>
                  <a:lnTo>
                    <a:pt x="4499330" y="341782"/>
                  </a:lnTo>
                  <a:close/>
                </a:path>
                <a:path w="4739005" h="433704">
                  <a:moveTo>
                    <a:pt x="4519511" y="348335"/>
                  </a:moveTo>
                  <a:lnTo>
                    <a:pt x="4515955" y="347179"/>
                  </a:lnTo>
                  <a:lnTo>
                    <a:pt x="4512399" y="346024"/>
                  </a:lnTo>
                  <a:lnTo>
                    <a:pt x="4510557" y="350964"/>
                  </a:lnTo>
                  <a:lnTo>
                    <a:pt x="4518114" y="353415"/>
                  </a:lnTo>
                  <a:lnTo>
                    <a:pt x="4519511" y="348335"/>
                  </a:lnTo>
                  <a:close/>
                </a:path>
                <a:path w="4739005" h="433704">
                  <a:moveTo>
                    <a:pt x="4539691" y="354901"/>
                  </a:moveTo>
                  <a:lnTo>
                    <a:pt x="4536135" y="353745"/>
                  </a:lnTo>
                  <a:lnTo>
                    <a:pt x="4532579" y="352590"/>
                  </a:lnTo>
                  <a:lnTo>
                    <a:pt x="4530712" y="357517"/>
                  </a:lnTo>
                  <a:lnTo>
                    <a:pt x="4538256" y="359968"/>
                  </a:lnTo>
                  <a:lnTo>
                    <a:pt x="4539691" y="354901"/>
                  </a:lnTo>
                  <a:close/>
                </a:path>
                <a:path w="4739005" h="433704">
                  <a:moveTo>
                    <a:pt x="4559795" y="361696"/>
                  </a:moveTo>
                  <a:lnTo>
                    <a:pt x="4556264" y="360476"/>
                  </a:lnTo>
                  <a:lnTo>
                    <a:pt x="4552734" y="359257"/>
                  </a:lnTo>
                  <a:lnTo>
                    <a:pt x="4550829" y="364172"/>
                  </a:lnTo>
                  <a:lnTo>
                    <a:pt x="4558335" y="366750"/>
                  </a:lnTo>
                  <a:lnTo>
                    <a:pt x="4559795" y="361696"/>
                  </a:lnTo>
                  <a:close/>
                </a:path>
                <a:path w="4739005" h="433704">
                  <a:moveTo>
                    <a:pt x="4579861" y="368592"/>
                  </a:moveTo>
                  <a:lnTo>
                    <a:pt x="4576330" y="367372"/>
                  </a:lnTo>
                  <a:lnTo>
                    <a:pt x="4572800" y="366153"/>
                  </a:lnTo>
                  <a:lnTo>
                    <a:pt x="4570857" y="371055"/>
                  </a:lnTo>
                  <a:lnTo>
                    <a:pt x="4578362" y="373634"/>
                  </a:lnTo>
                  <a:lnTo>
                    <a:pt x="4579861" y="368592"/>
                  </a:lnTo>
                  <a:close/>
                </a:path>
                <a:path w="4739005" h="433704">
                  <a:moveTo>
                    <a:pt x="4599940" y="375500"/>
                  </a:moveTo>
                  <a:lnTo>
                    <a:pt x="4596409" y="374281"/>
                  </a:lnTo>
                  <a:lnTo>
                    <a:pt x="4592879" y="373062"/>
                  </a:lnTo>
                  <a:lnTo>
                    <a:pt x="4590910" y="377952"/>
                  </a:lnTo>
                  <a:lnTo>
                    <a:pt x="4598403" y="380555"/>
                  </a:lnTo>
                  <a:lnTo>
                    <a:pt x="4599940" y="375500"/>
                  </a:lnTo>
                  <a:close/>
                </a:path>
                <a:path w="4739005" h="433704">
                  <a:moveTo>
                    <a:pt x="4619879" y="382752"/>
                  </a:moveTo>
                  <a:lnTo>
                    <a:pt x="4616374" y="381482"/>
                  </a:lnTo>
                  <a:lnTo>
                    <a:pt x="4612868" y="380212"/>
                  </a:lnTo>
                  <a:lnTo>
                    <a:pt x="4610862" y="385076"/>
                  </a:lnTo>
                  <a:lnTo>
                    <a:pt x="4618329" y="387781"/>
                  </a:lnTo>
                  <a:lnTo>
                    <a:pt x="4619879" y="382752"/>
                  </a:lnTo>
                  <a:close/>
                </a:path>
                <a:path w="4739005" h="433704">
                  <a:moveTo>
                    <a:pt x="4639830" y="389978"/>
                  </a:moveTo>
                  <a:lnTo>
                    <a:pt x="4636325" y="388708"/>
                  </a:lnTo>
                  <a:lnTo>
                    <a:pt x="4632820" y="387438"/>
                  </a:lnTo>
                  <a:lnTo>
                    <a:pt x="4630788" y="392303"/>
                  </a:lnTo>
                  <a:lnTo>
                    <a:pt x="4638243" y="395008"/>
                  </a:lnTo>
                  <a:lnTo>
                    <a:pt x="4639830" y="389978"/>
                  </a:lnTo>
                  <a:close/>
                </a:path>
                <a:path w="4739005" h="433704">
                  <a:moveTo>
                    <a:pt x="4659731" y="397357"/>
                  </a:moveTo>
                  <a:lnTo>
                    <a:pt x="4656239" y="396024"/>
                  </a:lnTo>
                  <a:lnTo>
                    <a:pt x="4652746" y="394690"/>
                  </a:lnTo>
                  <a:lnTo>
                    <a:pt x="4650689" y="399542"/>
                  </a:lnTo>
                  <a:lnTo>
                    <a:pt x="4658106" y="402361"/>
                  </a:lnTo>
                  <a:lnTo>
                    <a:pt x="4659731" y="397357"/>
                  </a:lnTo>
                  <a:close/>
                </a:path>
                <a:path w="4739005" h="433704">
                  <a:moveTo>
                    <a:pt x="4679569" y="404914"/>
                  </a:moveTo>
                  <a:lnTo>
                    <a:pt x="4676076" y="403580"/>
                  </a:lnTo>
                  <a:lnTo>
                    <a:pt x="4672584" y="402247"/>
                  </a:lnTo>
                  <a:lnTo>
                    <a:pt x="4670501" y="407085"/>
                  </a:lnTo>
                  <a:lnTo>
                    <a:pt x="4677918" y="409917"/>
                  </a:lnTo>
                  <a:lnTo>
                    <a:pt x="4679569" y="404914"/>
                  </a:lnTo>
                  <a:close/>
                </a:path>
                <a:path w="4739005" h="433704">
                  <a:moveTo>
                    <a:pt x="4699406" y="412470"/>
                  </a:moveTo>
                  <a:lnTo>
                    <a:pt x="4695914" y="411137"/>
                  </a:lnTo>
                  <a:lnTo>
                    <a:pt x="4692421" y="409803"/>
                  </a:lnTo>
                  <a:lnTo>
                    <a:pt x="4690300" y="414629"/>
                  </a:lnTo>
                  <a:lnTo>
                    <a:pt x="4697717" y="417461"/>
                  </a:lnTo>
                  <a:lnTo>
                    <a:pt x="4699406" y="412470"/>
                  </a:lnTo>
                  <a:close/>
                </a:path>
                <a:path w="4739005" h="433704">
                  <a:moveTo>
                    <a:pt x="4719129" y="420268"/>
                  </a:moveTo>
                  <a:lnTo>
                    <a:pt x="4715662" y="418884"/>
                  </a:lnTo>
                  <a:lnTo>
                    <a:pt x="4712195" y="417499"/>
                  </a:lnTo>
                  <a:lnTo>
                    <a:pt x="4710049" y="422313"/>
                  </a:lnTo>
                  <a:lnTo>
                    <a:pt x="4717415" y="425246"/>
                  </a:lnTo>
                  <a:lnTo>
                    <a:pt x="4719129" y="420268"/>
                  </a:lnTo>
                  <a:close/>
                </a:path>
                <a:path w="4739005" h="433704">
                  <a:moveTo>
                    <a:pt x="4738840" y="428129"/>
                  </a:moveTo>
                  <a:lnTo>
                    <a:pt x="4735373" y="426745"/>
                  </a:lnTo>
                  <a:lnTo>
                    <a:pt x="4731905" y="425361"/>
                  </a:lnTo>
                  <a:lnTo>
                    <a:pt x="4729734" y="430161"/>
                  </a:lnTo>
                  <a:lnTo>
                    <a:pt x="4737100" y="433108"/>
                  </a:lnTo>
                  <a:lnTo>
                    <a:pt x="4738840" y="4281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 descr=""/>
            <p:cNvSpPr/>
            <p:nvPr/>
          </p:nvSpPr>
          <p:spPr>
            <a:xfrm>
              <a:off x="1271143" y="5721730"/>
              <a:ext cx="897890" cy="375920"/>
            </a:xfrm>
            <a:custGeom>
              <a:avLst/>
              <a:gdLst/>
              <a:ahLst/>
              <a:cxnLst/>
              <a:rect l="l" t="t" r="r" b="b"/>
              <a:pathLst>
                <a:path w="897889" h="375920">
                  <a:moveTo>
                    <a:pt x="9334" y="4368"/>
                  </a:moveTo>
                  <a:lnTo>
                    <a:pt x="6324" y="2184"/>
                  </a:lnTo>
                  <a:lnTo>
                    <a:pt x="3314" y="0"/>
                  </a:lnTo>
                  <a:lnTo>
                    <a:pt x="0" y="4102"/>
                  </a:lnTo>
                  <a:lnTo>
                    <a:pt x="6451" y="8763"/>
                  </a:lnTo>
                  <a:lnTo>
                    <a:pt x="9334" y="4368"/>
                  </a:lnTo>
                  <a:close/>
                </a:path>
                <a:path w="897889" h="375920">
                  <a:moveTo>
                    <a:pt x="26492" y="16776"/>
                  </a:moveTo>
                  <a:lnTo>
                    <a:pt x="23482" y="14592"/>
                  </a:lnTo>
                  <a:lnTo>
                    <a:pt x="20472" y="12407"/>
                  </a:lnTo>
                  <a:lnTo>
                    <a:pt x="17195" y="16535"/>
                  </a:lnTo>
                  <a:lnTo>
                    <a:pt x="23634" y="21196"/>
                  </a:lnTo>
                  <a:lnTo>
                    <a:pt x="26492" y="16776"/>
                  </a:lnTo>
                  <a:close/>
                </a:path>
                <a:path w="897889" h="375920">
                  <a:moveTo>
                    <a:pt x="43751" y="29032"/>
                  </a:moveTo>
                  <a:lnTo>
                    <a:pt x="40703" y="26898"/>
                  </a:lnTo>
                  <a:lnTo>
                    <a:pt x="37655" y="24765"/>
                  </a:lnTo>
                  <a:lnTo>
                    <a:pt x="34404" y="28917"/>
                  </a:lnTo>
                  <a:lnTo>
                    <a:pt x="40932" y="33477"/>
                  </a:lnTo>
                  <a:lnTo>
                    <a:pt x="43751" y="29032"/>
                  </a:lnTo>
                  <a:close/>
                </a:path>
                <a:path w="897889" h="375920">
                  <a:moveTo>
                    <a:pt x="61112" y="41148"/>
                  </a:moveTo>
                  <a:lnTo>
                    <a:pt x="58064" y="39014"/>
                  </a:lnTo>
                  <a:lnTo>
                    <a:pt x="55016" y="36880"/>
                  </a:lnTo>
                  <a:lnTo>
                    <a:pt x="51803" y="41059"/>
                  </a:lnTo>
                  <a:lnTo>
                    <a:pt x="58318" y="45605"/>
                  </a:lnTo>
                  <a:lnTo>
                    <a:pt x="61112" y="41148"/>
                  </a:lnTo>
                  <a:close/>
                </a:path>
                <a:path w="897889" h="375920">
                  <a:moveTo>
                    <a:pt x="78511" y="53187"/>
                  </a:moveTo>
                  <a:lnTo>
                    <a:pt x="75425" y="51117"/>
                  </a:lnTo>
                  <a:lnTo>
                    <a:pt x="72364" y="48996"/>
                  </a:lnTo>
                  <a:lnTo>
                    <a:pt x="69189" y="53187"/>
                  </a:lnTo>
                  <a:lnTo>
                    <a:pt x="72453" y="55460"/>
                  </a:lnTo>
                  <a:lnTo>
                    <a:pt x="75755" y="57670"/>
                  </a:lnTo>
                  <a:lnTo>
                    <a:pt x="78511" y="53187"/>
                  </a:lnTo>
                  <a:close/>
                </a:path>
                <a:path w="897889" h="375920">
                  <a:moveTo>
                    <a:pt x="96088" y="64973"/>
                  </a:moveTo>
                  <a:lnTo>
                    <a:pt x="93002" y="62903"/>
                  </a:lnTo>
                  <a:lnTo>
                    <a:pt x="89916" y="60833"/>
                  </a:lnTo>
                  <a:lnTo>
                    <a:pt x="86766" y="65049"/>
                  </a:lnTo>
                  <a:lnTo>
                    <a:pt x="93370" y="69481"/>
                  </a:lnTo>
                  <a:lnTo>
                    <a:pt x="96088" y="64973"/>
                  </a:lnTo>
                  <a:close/>
                </a:path>
                <a:path w="897889" h="375920">
                  <a:moveTo>
                    <a:pt x="113665" y="76771"/>
                  </a:moveTo>
                  <a:lnTo>
                    <a:pt x="110578" y="74701"/>
                  </a:lnTo>
                  <a:lnTo>
                    <a:pt x="107492" y="72631"/>
                  </a:lnTo>
                  <a:lnTo>
                    <a:pt x="104381" y="76873"/>
                  </a:lnTo>
                  <a:lnTo>
                    <a:pt x="110972" y="81305"/>
                  </a:lnTo>
                  <a:lnTo>
                    <a:pt x="113665" y="76771"/>
                  </a:lnTo>
                  <a:close/>
                </a:path>
                <a:path w="897889" h="375920">
                  <a:moveTo>
                    <a:pt x="131432" y="88277"/>
                  </a:moveTo>
                  <a:lnTo>
                    <a:pt x="128308" y="86258"/>
                  </a:lnTo>
                  <a:lnTo>
                    <a:pt x="125183" y="84239"/>
                  </a:lnTo>
                  <a:lnTo>
                    <a:pt x="122097" y="88519"/>
                  </a:lnTo>
                  <a:lnTo>
                    <a:pt x="128778" y="92824"/>
                  </a:lnTo>
                  <a:lnTo>
                    <a:pt x="131432" y="88277"/>
                  </a:lnTo>
                  <a:close/>
                </a:path>
                <a:path w="897889" h="375920">
                  <a:moveTo>
                    <a:pt x="149212" y="99745"/>
                  </a:moveTo>
                  <a:lnTo>
                    <a:pt x="146088" y="97726"/>
                  </a:lnTo>
                  <a:lnTo>
                    <a:pt x="142963" y="95707"/>
                  </a:lnTo>
                  <a:lnTo>
                    <a:pt x="139915" y="100012"/>
                  </a:lnTo>
                  <a:lnTo>
                    <a:pt x="146596" y="104317"/>
                  </a:lnTo>
                  <a:lnTo>
                    <a:pt x="149212" y="99745"/>
                  </a:lnTo>
                  <a:close/>
                </a:path>
                <a:path w="897889" h="375920">
                  <a:moveTo>
                    <a:pt x="167144" y="110985"/>
                  </a:moveTo>
                  <a:lnTo>
                    <a:pt x="163982" y="109029"/>
                  </a:lnTo>
                  <a:lnTo>
                    <a:pt x="160820" y="107073"/>
                  </a:lnTo>
                  <a:lnTo>
                    <a:pt x="157810" y="111404"/>
                  </a:lnTo>
                  <a:lnTo>
                    <a:pt x="164579" y="115582"/>
                  </a:lnTo>
                  <a:lnTo>
                    <a:pt x="167144" y="110985"/>
                  </a:lnTo>
                  <a:close/>
                </a:path>
                <a:path w="897889" h="375920">
                  <a:moveTo>
                    <a:pt x="185153" y="122110"/>
                  </a:moveTo>
                  <a:lnTo>
                    <a:pt x="181991" y="120154"/>
                  </a:lnTo>
                  <a:lnTo>
                    <a:pt x="178828" y="118198"/>
                  </a:lnTo>
                  <a:lnTo>
                    <a:pt x="175856" y="122555"/>
                  </a:lnTo>
                  <a:lnTo>
                    <a:pt x="182626" y="126733"/>
                  </a:lnTo>
                  <a:lnTo>
                    <a:pt x="185153" y="122110"/>
                  </a:lnTo>
                  <a:close/>
                </a:path>
                <a:path w="897889" h="375920">
                  <a:moveTo>
                    <a:pt x="203263" y="133045"/>
                  </a:moveTo>
                  <a:lnTo>
                    <a:pt x="200063" y="131152"/>
                  </a:lnTo>
                  <a:lnTo>
                    <a:pt x="196862" y="129260"/>
                  </a:lnTo>
                  <a:lnTo>
                    <a:pt x="193929" y="133642"/>
                  </a:lnTo>
                  <a:lnTo>
                    <a:pt x="200774" y="137693"/>
                  </a:lnTo>
                  <a:lnTo>
                    <a:pt x="203263" y="133045"/>
                  </a:lnTo>
                  <a:close/>
                </a:path>
                <a:path w="897889" h="375920">
                  <a:moveTo>
                    <a:pt x="221475" y="143827"/>
                  </a:moveTo>
                  <a:lnTo>
                    <a:pt x="218274" y="141935"/>
                  </a:lnTo>
                  <a:lnTo>
                    <a:pt x="215074" y="140042"/>
                  </a:lnTo>
                  <a:lnTo>
                    <a:pt x="212191" y="144449"/>
                  </a:lnTo>
                  <a:lnTo>
                    <a:pt x="219036" y="148501"/>
                  </a:lnTo>
                  <a:lnTo>
                    <a:pt x="221475" y="143827"/>
                  </a:lnTo>
                  <a:close/>
                </a:path>
                <a:path w="897889" h="375920">
                  <a:moveTo>
                    <a:pt x="239776" y="154457"/>
                  </a:moveTo>
                  <a:lnTo>
                    <a:pt x="236537" y="152628"/>
                  </a:lnTo>
                  <a:lnTo>
                    <a:pt x="233299" y="150799"/>
                  </a:lnTo>
                  <a:lnTo>
                    <a:pt x="230454" y="155232"/>
                  </a:lnTo>
                  <a:lnTo>
                    <a:pt x="237375" y="159143"/>
                  </a:lnTo>
                  <a:lnTo>
                    <a:pt x="239776" y="154457"/>
                  </a:lnTo>
                  <a:close/>
                </a:path>
                <a:path w="897889" h="375920">
                  <a:moveTo>
                    <a:pt x="258203" y="164858"/>
                  </a:moveTo>
                  <a:lnTo>
                    <a:pt x="254965" y="163029"/>
                  </a:lnTo>
                  <a:lnTo>
                    <a:pt x="251726" y="161201"/>
                  </a:lnTo>
                  <a:lnTo>
                    <a:pt x="248920" y="165658"/>
                  </a:lnTo>
                  <a:lnTo>
                    <a:pt x="255841" y="169570"/>
                  </a:lnTo>
                  <a:lnTo>
                    <a:pt x="258203" y="164858"/>
                  </a:lnTo>
                  <a:close/>
                </a:path>
                <a:path w="897889" h="375920">
                  <a:moveTo>
                    <a:pt x="276694" y="175145"/>
                  </a:moveTo>
                  <a:lnTo>
                    <a:pt x="273418" y="173380"/>
                  </a:lnTo>
                  <a:lnTo>
                    <a:pt x="270141" y="171615"/>
                  </a:lnTo>
                  <a:lnTo>
                    <a:pt x="267385" y="176110"/>
                  </a:lnTo>
                  <a:lnTo>
                    <a:pt x="274383" y="179882"/>
                  </a:lnTo>
                  <a:lnTo>
                    <a:pt x="276694" y="175145"/>
                  </a:lnTo>
                  <a:close/>
                </a:path>
                <a:path w="897889" h="375920">
                  <a:moveTo>
                    <a:pt x="295338" y="185166"/>
                  </a:moveTo>
                  <a:lnTo>
                    <a:pt x="292061" y="183400"/>
                  </a:lnTo>
                  <a:lnTo>
                    <a:pt x="288785" y="181635"/>
                  </a:lnTo>
                  <a:lnTo>
                    <a:pt x="286067" y="186156"/>
                  </a:lnTo>
                  <a:lnTo>
                    <a:pt x="293077" y="189928"/>
                  </a:lnTo>
                  <a:lnTo>
                    <a:pt x="295338" y="185166"/>
                  </a:lnTo>
                  <a:close/>
                </a:path>
                <a:path w="897889" h="375920">
                  <a:moveTo>
                    <a:pt x="314032" y="195072"/>
                  </a:moveTo>
                  <a:lnTo>
                    <a:pt x="310718" y="193382"/>
                  </a:lnTo>
                  <a:lnTo>
                    <a:pt x="307416" y="191681"/>
                  </a:lnTo>
                  <a:lnTo>
                    <a:pt x="304749" y="196227"/>
                  </a:lnTo>
                  <a:lnTo>
                    <a:pt x="311823" y="199859"/>
                  </a:lnTo>
                  <a:lnTo>
                    <a:pt x="314032" y="195072"/>
                  </a:lnTo>
                  <a:close/>
                </a:path>
                <a:path w="897889" h="375920">
                  <a:moveTo>
                    <a:pt x="332867" y="204685"/>
                  </a:moveTo>
                  <a:lnTo>
                    <a:pt x="329552" y="202996"/>
                  </a:lnTo>
                  <a:lnTo>
                    <a:pt x="326237" y="201307"/>
                  </a:lnTo>
                  <a:lnTo>
                    <a:pt x="323621" y="205879"/>
                  </a:lnTo>
                  <a:lnTo>
                    <a:pt x="330708" y="209499"/>
                  </a:lnTo>
                  <a:lnTo>
                    <a:pt x="332867" y="204685"/>
                  </a:lnTo>
                  <a:close/>
                </a:path>
                <a:path w="897889" h="375920">
                  <a:moveTo>
                    <a:pt x="351777" y="214198"/>
                  </a:moveTo>
                  <a:lnTo>
                    <a:pt x="348424" y="212585"/>
                  </a:lnTo>
                  <a:lnTo>
                    <a:pt x="345084" y="210959"/>
                  </a:lnTo>
                  <a:lnTo>
                    <a:pt x="342506" y="215557"/>
                  </a:lnTo>
                  <a:lnTo>
                    <a:pt x="349669" y="219036"/>
                  </a:lnTo>
                  <a:lnTo>
                    <a:pt x="351777" y="214198"/>
                  </a:lnTo>
                  <a:close/>
                </a:path>
                <a:path w="897889" h="375920">
                  <a:moveTo>
                    <a:pt x="370827" y="223405"/>
                  </a:moveTo>
                  <a:lnTo>
                    <a:pt x="367474" y="221792"/>
                  </a:lnTo>
                  <a:lnTo>
                    <a:pt x="364121" y="220179"/>
                  </a:lnTo>
                  <a:lnTo>
                    <a:pt x="361607" y="224802"/>
                  </a:lnTo>
                  <a:lnTo>
                    <a:pt x="368769" y="228269"/>
                  </a:lnTo>
                  <a:lnTo>
                    <a:pt x="370827" y="223405"/>
                  </a:lnTo>
                  <a:close/>
                </a:path>
                <a:path w="897889" h="375920">
                  <a:moveTo>
                    <a:pt x="389928" y="232473"/>
                  </a:moveTo>
                  <a:lnTo>
                    <a:pt x="386549" y="230924"/>
                  </a:lnTo>
                  <a:lnTo>
                    <a:pt x="383171" y="229387"/>
                  </a:lnTo>
                  <a:lnTo>
                    <a:pt x="380695" y="234035"/>
                  </a:lnTo>
                  <a:lnTo>
                    <a:pt x="387934" y="237337"/>
                  </a:lnTo>
                  <a:lnTo>
                    <a:pt x="389928" y="232473"/>
                  </a:lnTo>
                  <a:close/>
                </a:path>
                <a:path w="897889" h="375920">
                  <a:moveTo>
                    <a:pt x="409168" y="241249"/>
                  </a:moveTo>
                  <a:lnTo>
                    <a:pt x="405790" y="239712"/>
                  </a:lnTo>
                  <a:lnTo>
                    <a:pt x="402412" y="238175"/>
                  </a:lnTo>
                  <a:lnTo>
                    <a:pt x="399999" y="242849"/>
                  </a:lnTo>
                  <a:lnTo>
                    <a:pt x="407238" y="246151"/>
                  </a:lnTo>
                  <a:lnTo>
                    <a:pt x="409168" y="241249"/>
                  </a:lnTo>
                  <a:close/>
                </a:path>
                <a:path w="897889" h="375920">
                  <a:moveTo>
                    <a:pt x="428510" y="249847"/>
                  </a:moveTo>
                  <a:lnTo>
                    <a:pt x="425094" y="248386"/>
                  </a:lnTo>
                  <a:lnTo>
                    <a:pt x="421678" y="246926"/>
                  </a:lnTo>
                  <a:lnTo>
                    <a:pt x="419328" y="251637"/>
                  </a:lnTo>
                  <a:lnTo>
                    <a:pt x="426631" y="254774"/>
                  </a:lnTo>
                  <a:lnTo>
                    <a:pt x="428510" y="249847"/>
                  </a:lnTo>
                  <a:close/>
                </a:path>
                <a:path w="897889" h="375920">
                  <a:moveTo>
                    <a:pt x="447941" y="258178"/>
                  </a:moveTo>
                  <a:lnTo>
                    <a:pt x="444525" y="256717"/>
                  </a:lnTo>
                  <a:lnTo>
                    <a:pt x="441109" y="255257"/>
                  </a:lnTo>
                  <a:lnTo>
                    <a:pt x="438810" y="259994"/>
                  </a:lnTo>
                  <a:lnTo>
                    <a:pt x="446125" y="263131"/>
                  </a:lnTo>
                  <a:lnTo>
                    <a:pt x="447941" y="258178"/>
                  </a:lnTo>
                  <a:close/>
                </a:path>
                <a:path w="897889" h="375920">
                  <a:moveTo>
                    <a:pt x="467499" y="266280"/>
                  </a:moveTo>
                  <a:lnTo>
                    <a:pt x="464045" y="264896"/>
                  </a:lnTo>
                  <a:lnTo>
                    <a:pt x="460590" y="263512"/>
                  </a:lnTo>
                  <a:lnTo>
                    <a:pt x="458355" y="268287"/>
                  </a:lnTo>
                  <a:lnTo>
                    <a:pt x="465747" y="271246"/>
                  </a:lnTo>
                  <a:lnTo>
                    <a:pt x="467499" y="266280"/>
                  </a:lnTo>
                  <a:close/>
                </a:path>
                <a:path w="897889" h="375920">
                  <a:moveTo>
                    <a:pt x="487121" y="274167"/>
                  </a:moveTo>
                  <a:lnTo>
                    <a:pt x="483666" y="272783"/>
                  </a:lnTo>
                  <a:lnTo>
                    <a:pt x="480212" y="271399"/>
                  </a:lnTo>
                  <a:lnTo>
                    <a:pt x="478040" y="276199"/>
                  </a:lnTo>
                  <a:lnTo>
                    <a:pt x="485419" y="279158"/>
                  </a:lnTo>
                  <a:lnTo>
                    <a:pt x="487121" y="274167"/>
                  </a:lnTo>
                  <a:close/>
                </a:path>
                <a:path w="897889" h="375920">
                  <a:moveTo>
                    <a:pt x="506869" y="281724"/>
                  </a:moveTo>
                  <a:lnTo>
                    <a:pt x="503389" y="280416"/>
                  </a:lnTo>
                  <a:lnTo>
                    <a:pt x="499910" y="279107"/>
                  </a:lnTo>
                  <a:lnTo>
                    <a:pt x="497789" y="283933"/>
                  </a:lnTo>
                  <a:lnTo>
                    <a:pt x="505244" y="286727"/>
                  </a:lnTo>
                  <a:lnTo>
                    <a:pt x="506869" y="281724"/>
                  </a:lnTo>
                  <a:close/>
                </a:path>
                <a:path w="897889" h="375920">
                  <a:moveTo>
                    <a:pt x="526681" y="289140"/>
                  </a:moveTo>
                  <a:lnTo>
                    <a:pt x="523201" y="287832"/>
                  </a:lnTo>
                  <a:lnTo>
                    <a:pt x="519722" y="286524"/>
                  </a:lnTo>
                  <a:lnTo>
                    <a:pt x="517677" y="291376"/>
                  </a:lnTo>
                  <a:lnTo>
                    <a:pt x="525119" y="294170"/>
                  </a:lnTo>
                  <a:lnTo>
                    <a:pt x="526681" y="289140"/>
                  </a:lnTo>
                  <a:close/>
                </a:path>
                <a:path w="897889" h="375920">
                  <a:moveTo>
                    <a:pt x="546646" y="296125"/>
                  </a:moveTo>
                  <a:lnTo>
                    <a:pt x="543128" y="294906"/>
                  </a:lnTo>
                  <a:lnTo>
                    <a:pt x="539623" y="293687"/>
                  </a:lnTo>
                  <a:lnTo>
                    <a:pt x="537629" y="298564"/>
                  </a:lnTo>
                  <a:lnTo>
                    <a:pt x="545147" y="301180"/>
                  </a:lnTo>
                  <a:lnTo>
                    <a:pt x="546646" y="296125"/>
                  </a:lnTo>
                  <a:close/>
                </a:path>
                <a:path w="897889" h="375920">
                  <a:moveTo>
                    <a:pt x="566648" y="303022"/>
                  </a:moveTo>
                  <a:lnTo>
                    <a:pt x="563118" y="301853"/>
                  </a:lnTo>
                  <a:lnTo>
                    <a:pt x="559600" y="300634"/>
                  </a:lnTo>
                  <a:lnTo>
                    <a:pt x="557695" y="305536"/>
                  </a:lnTo>
                  <a:lnTo>
                    <a:pt x="561441" y="306844"/>
                  </a:lnTo>
                  <a:lnTo>
                    <a:pt x="565226" y="308102"/>
                  </a:lnTo>
                  <a:lnTo>
                    <a:pt x="566648" y="303022"/>
                  </a:lnTo>
                  <a:close/>
                </a:path>
                <a:path w="897889" h="375920">
                  <a:moveTo>
                    <a:pt x="586790" y="309448"/>
                  </a:moveTo>
                  <a:lnTo>
                    <a:pt x="583247" y="308317"/>
                  </a:lnTo>
                  <a:lnTo>
                    <a:pt x="579704" y="307187"/>
                  </a:lnTo>
                  <a:lnTo>
                    <a:pt x="577862" y="312115"/>
                  </a:lnTo>
                  <a:lnTo>
                    <a:pt x="585431" y="314540"/>
                  </a:lnTo>
                  <a:lnTo>
                    <a:pt x="586790" y="309448"/>
                  </a:lnTo>
                  <a:close/>
                </a:path>
                <a:path w="897889" h="375920">
                  <a:moveTo>
                    <a:pt x="606983" y="315709"/>
                  </a:moveTo>
                  <a:lnTo>
                    <a:pt x="603415" y="314667"/>
                  </a:lnTo>
                  <a:lnTo>
                    <a:pt x="599846" y="313626"/>
                  </a:lnTo>
                  <a:lnTo>
                    <a:pt x="598068" y="318579"/>
                  </a:lnTo>
                  <a:lnTo>
                    <a:pt x="605701" y="320827"/>
                  </a:lnTo>
                  <a:lnTo>
                    <a:pt x="606983" y="315709"/>
                  </a:lnTo>
                  <a:close/>
                </a:path>
                <a:path w="897889" h="375920">
                  <a:moveTo>
                    <a:pt x="627291" y="321652"/>
                  </a:moveTo>
                  <a:lnTo>
                    <a:pt x="623722" y="320611"/>
                  </a:lnTo>
                  <a:lnTo>
                    <a:pt x="620153" y="319570"/>
                  </a:lnTo>
                  <a:lnTo>
                    <a:pt x="618451" y="324548"/>
                  </a:lnTo>
                  <a:lnTo>
                    <a:pt x="626084" y="326783"/>
                  </a:lnTo>
                  <a:lnTo>
                    <a:pt x="627291" y="321652"/>
                  </a:lnTo>
                  <a:close/>
                </a:path>
                <a:path w="897889" h="375920">
                  <a:moveTo>
                    <a:pt x="647674" y="327266"/>
                  </a:moveTo>
                  <a:lnTo>
                    <a:pt x="644080" y="326313"/>
                  </a:lnTo>
                  <a:lnTo>
                    <a:pt x="640486" y="325361"/>
                  </a:lnTo>
                  <a:lnTo>
                    <a:pt x="638860" y="330365"/>
                  </a:lnTo>
                  <a:lnTo>
                    <a:pt x="646544" y="332409"/>
                  </a:lnTo>
                  <a:lnTo>
                    <a:pt x="647674" y="327266"/>
                  </a:lnTo>
                  <a:close/>
                </a:path>
                <a:path w="897889" h="375920">
                  <a:moveTo>
                    <a:pt x="668108" y="332701"/>
                  </a:moveTo>
                  <a:lnTo>
                    <a:pt x="664514" y="331749"/>
                  </a:lnTo>
                  <a:lnTo>
                    <a:pt x="660920" y="330796"/>
                  </a:lnTo>
                  <a:lnTo>
                    <a:pt x="659358" y="335826"/>
                  </a:lnTo>
                  <a:lnTo>
                    <a:pt x="667054" y="337870"/>
                  </a:lnTo>
                  <a:lnTo>
                    <a:pt x="668108" y="332701"/>
                  </a:lnTo>
                  <a:close/>
                </a:path>
                <a:path w="897889" h="375920">
                  <a:moveTo>
                    <a:pt x="688670" y="337642"/>
                  </a:moveTo>
                  <a:lnTo>
                    <a:pt x="685050" y="336778"/>
                  </a:lnTo>
                  <a:lnTo>
                    <a:pt x="681431" y="335915"/>
                  </a:lnTo>
                  <a:lnTo>
                    <a:pt x="679958" y="340969"/>
                  </a:lnTo>
                  <a:lnTo>
                    <a:pt x="687692" y="342823"/>
                  </a:lnTo>
                  <a:lnTo>
                    <a:pt x="688670" y="337642"/>
                  </a:lnTo>
                  <a:close/>
                </a:path>
                <a:path w="897889" h="375920">
                  <a:moveTo>
                    <a:pt x="709269" y="342404"/>
                  </a:moveTo>
                  <a:lnTo>
                    <a:pt x="705637" y="341630"/>
                  </a:lnTo>
                  <a:lnTo>
                    <a:pt x="702005" y="340855"/>
                  </a:lnTo>
                  <a:lnTo>
                    <a:pt x="700595" y="345935"/>
                  </a:lnTo>
                  <a:lnTo>
                    <a:pt x="708380" y="347599"/>
                  </a:lnTo>
                  <a:lnTo>
                    <a:pt x="709269" y="342404"/>
                  </a:lnTo>
                  <a:close/>
                </a:path>
                <a:path w="897889" h="375920">
                  <a:moveTo>
                    <a:pt x="729945" y="346798"/>
                  </a:moveTo>
                  <a:lnTo>
                    <a:pt x="726313" y="346024"/>
                  </a:lnTo>
                  <a:lnTo>
                    <a:pt x="722680" y="345249"/>
                  </a:lnTo>
                  <a:lnTo>
                    <a:pt x="721347" y="350354"/>
                  </a:lnTo>
                  <a:lnTo>
                    <a:pt x="729132" y="352005"/>
                  </a:lnTo>
                  <a:lnTo>
                    <a:pt x="729945" y="346798"/>
                  </a:lnTo>
                  <a:close/>
                </a:path>
                <a:path w="897889" h="375920">
                  <a:moveTo>
                    <a:pt x="750709" y="350850"/>
                  </a:moveTo>
                  <a:lnTo>
                    <a:pt x="747052" y="350164"/>
                  </a:lnTo>
                  <a:lnTo>
                    <a:pt x="743394" y="349478"/>
                  </a:lnTo>
                  <a:lnTo>
                    <a:pt x="742149" y="354609"/>
                  </a:lnTo>
                  <a:lnTo>
                    <a:pt x="749973" y="356057"/>
                  </a:lnTo>
                  <a:lnTo>
                    <a:pt x="750709" y="350850"/>
                  </a:lnTo>
                  <a:close/>
                </a:path>
                <a:path w="897889" h="375920">
                  <a:moveTo>
                    <a:pt x="771499" y="354723"/>
                  </a:moveTo>
                  <a:lnTo>
                    <a:pt x="767842" y="354050"/>
                  </a:lnTo>
                  <a:lnTo>
                    <a:pt x="764184" y="353364"/>
                  </a:lnTo>
                  <a:lnTo>
                    <a:pt x="763016" y="358508"/>
                  </a:lnTo>
                  <a:lnTo>
                    <a:pt x="770851" y="359956"/>
                  </a:lnTo>
                  <a:lnTo>
                    <a:pt x="771499" y="354723"/>
                  </a:lnTo>
                  <a:close/>
                </a:path>
                <a:path w="897889" h="375920">
                  <a:moveTo>
                    <a:pt x="792378" y="358038"/>
                  </a:moveTo>
                  <a:lnTo>
                    <a:pt x="788708" y="357454"/>
                  </a:lnTo>
                  <a:lnTo>
                    <a:pt x="785037" y="356870"/>
                  </a:lnTo>
                  <a:lnTo>
                    <a:pt x="783958" y="362026"/>
                  </a:lnTo>
                  <a:lnTo>
                    <a:pt x="791806" y="363283"/>
                  </a:lnTo>
                  <a:lnTo>
                    <a:pt x="792378" y="358038"/>
                  </a:lnTo>
                  <a:close/>
                </a:path>
                <a:path w="897889" h="375920">
                  <a:moveTo>
                    <a:pt x="813295" y="361137"/>
                  </a:moveTo>
                  <a:lnTo>
                    <a:pt x="809612" y="360641"/>
                  </a:lnTo>
                  <a:lnTo>
                    <a:pt x="805929" y="360146"/>
                  </a:lnTo>
                  <a:lnTo>
                    <a:pt x="804926" y="365328"/>
                  </a:lnTo>
                  <a:lnTo>
                    <a:pt x="812812" y="366382"/>
                  </a:lnTo>
                  <a:lnTo>
                    <a:pt x="813295" y="361137"/>
                  </a:lnTo>
                  <a:close/>
                </a:path>
                <a:path w="897889" h="375920">
                  <a:moveTo>
                    <a:pt x="834250" y="363956"/>
                  </a:moveTo>
                  <a:lnTo>
                    <a:pt x="830567" y="363461"/>
                  </a:lnTo>
                  <a:lnTo>
                    <a:pt x="826884" y="362966"/>
                  </a:lnTo>
                  <a:lnTo>
                    <a:pt x="825957" y="368147"/>
                  </a:lnTo>
                  <a:lnTo>
                    <a:pt x="833856" y="369214"/>
                  </a:lnTo>
                  <a:lnTo>
                    <a:pt x="834250" y="363956"/>
                  </a:lnTo>
                  <a:close/>
                </a:path>
                <a:path w="897889" h="375920">
                  <a:moveTo>
                    <a:pt x="855256" y="366293"/>
                  </a:moveTo>
                  <a:lnTo>
                    <a:pt x="851560" y="365899"/>
                  </a:lnTo>
                  <a:lnTo>
                    <a:pt x="847864" y="365493"/>
                  </a:lnTo>
                  <a:lnTo>
                    <a:pt x="847026" y="370700"/>
                  </a:lnTo>
                  <a:lnTo>
                    <a:pt x="854938" y="371563"/>
                  </a:lnTo>
                  <a:lnTo>
                    <a:pt x="855256" y="366293"/>
                  </a:lnTo>
                  <a:close/>
                </a:path>
                <a:path w="897889" h="375920">
                  <a:moveTo>
                    <a:pt x="876300" y="368427"/>
                  </a:moveTo>
                  <a:lnTo>
                    <a:pt x="872591" y="368122"/>
                  </a:lnTo>
                  <a:lnTo>
                    <a:pt x="868883" y="367817"/>
                  </a:lnTo>
                  <a:lnTo>
                    <a:pt x="868133" y="373024"/>
                  </a:lnTo>
                  <a:lnTo>
                    <a:pt x="876071" y="373697"/>
                  </a:lnTo>
                  <a:lnTo>
                    <a:pt x="876300" y="368427"/>
                  </a:lnTo>
                  <a:close/>
                </a:path>
                <a:path w="897889" h="375920">
                  <a:moveTo>
                    <a:pt x="897369" y="370179"/>
                  </a:moveTo>
                  <a:lnTo>
                    <a:pt x="893660" y="369874"/>
                  </a:lnTo>
                  <a:lnTo>
                    <a:pt x="889952" y="369570"/>
                  </a:lnTo>
                  <a:lnTo>
                    <a:pt x="889292" y="374789"/>
                  </a:lnTo>
                  <a:lnTo>
                    <a:pt x="897216" y="375450"/>
                  </a:lnTo>
                  <a:lnTo>
                    <a:pt x="897369" y="37017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 descr=""/>
            <p:cNvSpPr/>
            <p:nvPr/>
          </p:nvSpPr>
          <p:spPr>
            <a:xfrm>
              <a:off x="2181614" y="6096652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0" y="0"/>
                  </a:moveTo>
                  <a:lnTo>
                    <a:pt x="177641" y="0"/>
                  </a:lnTo>
                </a:path>
              </a:pathLst>
            </a:custGeom>
            <a:ln w="841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 descr=""/>
            <p:cNvSpPr/>
            <p:nvPr/>
          </p:nvSpPr>
          <p:spPr>
            <a:xfrm>
              <a:off x="2372334" y="5636920"/>
              <a:ext cx="1416050" cy="460375"/>
            </a:xfrm>
            <a:custGeom>
              <a:avLst/>
              <a:gdLst/>
              <a:ahLst/>
              <a:cxnLst/>
              <a:rect l="l" t="t" r="r" b="b"/>
              <a:pathLst>
                <a:path w="1416050" h="460375">
                  <a:moveTo>
                    <a:pt x="8089" y="459155"/>
                  </a:moveTo>
                  <a:lnTo>
                    <a:pt x="7416" y="453936"/>
                  </a:lnTo>
                  <a:lnTo>
                    <a:pt x="3708" y="454240"/>
                  </a:lnTo>
                  <a:lnTo>
                    <a:pt x="0" y="454545"/>
                  </a:lnTo>
                  <a:lnTo>
                    <a:pt x="165" y="459816"/>
                  </a:lnTo>
                  <a:lnTo>
                    <a:pt x="8089" y="459155"/>
                  </a:lnTo>
                  <a:close/>
                </a:path>
                <a:path w="1416050" h="460375">
                  <a:moveTo>
                    <a:pt x="29222" y="457314"/>
                  </a:moveTo>
                  <a:lnTo>
                    <a:pt x="28473" y="452107"/>
                  </a:lnTo>
                  <a:lnTo>
                    <a:pt x="24777" y="452488"/>
                  </a:lnTo>
                  <a:lnTo>
                    <a:pt x="21069" y="452793"/>
                  </a:lnTo>
                  <a:lnTo>
                    <a:pt x="21310" y="458063"/>
                  </a:lnTo>
                  <a:lnTo>
                    <a:pt x="25273" y="457733"/>
                  </a:lnTo>
                  <a:lnTo>
                    <a:pt x="29222" y="457314"/>
                  </a:lnTo>
                  <a:close/>
                </a:path>
                <a:path w="1416050" h="460375">
                  <a:moveTo>
                    <a:pt x="50330" y="455104"/>
                  </a:moveTo>
                  <a:lnTo>
                    <a:pt x="49504" y="449897"/>
                  </a:lnTo>
                  <a:lnTo>
                    <a:pt x="45808" y="450291"/>
                  </a:lnTo>
                  <a:lnTo>
                    <a:pt x="42113" y="450684"/>
                  </a:lnTo>
                  <a:lnTo>
                    <a:pt x="42418" y="455942"/>
                  </a:lnTo>
                  <a:lnTo>
                    <a:pt x="50330" y="455104"/>
                  </a:lnTo>
                  <a:close/>
                </a:path>
                <a:path w="1416050" h="460375">
                  <a:moveTo>
                    <a:pt x="71399" y="452577"/>
                  </a:moveTo>
                  <a:lnTo>
                    <a:pt x="70497" y="447382"/>
                  </a:lnTo>
                  <a:lnTo>
                    <a:pt x="66814" y="447852"/>
                  </a:lnTo>
                  <a:lnTo>
                    <a:pt x="63131" y="448322"/>
                  </a:lnTo>
                  <a:lnTo>
                    <a:pt x="63512" y="453567"/>
                  </a:lnTo>
                  <a:lnTo>
                    <a:pt x="71399" y="452577"/>
                  </a:lnTo>
                  <a:close/>
                </a:path>
                <a:path w="1416050" h="460375">
                  <a:moveTo>
                    <a:pt x="92443" y="449834"/>
                  </a:moveTo>
                  <a:lnTo>
                    <a:pt x="91478" y="444665"/>
                  </a:lnTo>
                  <a:lnTo>
                    <a:pt x="87795" y="445198"/>
                  </a:lnTo>
                  <a:lnTo>
                    <a:pt x="84112" y="445681"/>
                  </a:lnTo>
                  <a:lnTo>
                    <a:pt x="84569" y="450926"/>
                  </a:lnTo>
                  <a:lnTo>
                    <a:pt x="88506" y="450418"/>
                  </a:lnTo>
                  <a:lnTo>
                    <a:pt x="92443" y="449834"/>
                  </a:lnTo>
                  <a:close/>
                </a:path>
                <a:path w="1416050" h="460375">
                  <a:moveTo>
                    <a:pt x="113449" y="446747"/>
                  </a:moveTo>
                  <a:lnTo>
                    <a:pt x="112407" y="441591"/>
                  </a:lnTo>
                  <a:lnTo>
                    <a:pt x="108724" y="442125"/>
                  </a:lnTo>
                  <a:lnTo>
                    <a:pt x="105041" y="442658"/>
                  </a:lnTo>
                  <a:lnTo>
                    <a:pt x="105575" y="447903"/>
                  </a:lnTo>
                  <a:lnTo>
                    <a:pt x="113449" y="446747"/>
                  </a:lnTo>
                  <a:close/>
                </a:path>
                <a:path w="1416050" h="460375">
                  <a:moveTo>
                    <a:pt x="134391" y="443369"/>
                  </a:moveTo>
                  <a:lnTo>
                    <a:pt x="133286" y="438226"/>
                  </a:lnTo>
                  <a:lnTo>
                    <a:pt x="129616" y="438835"/>
                  </a:lnTo>
                  <a:lnTo>
                    <a:pt x="125945" y="439445"/>
                  </a:lnTo>
                  <a:lnTo>
                    <a:pt x="126542" y="444677"/>
                  </a:lnTo>
                  <a:lnTo>
                    <a:pt x="134391" y="443369"/>
                  </a:lnTo>
                  <a:close/>
                </a:path>
                <a:path w="1416050" h="460375">
                  <a:moveTo>
                    <a:pt x="155308" y="439788"/>
                  </a:moveTo>
                  <a:lnTo>
                    <a:pt x="154139" y="434644"/>
                  </a:lnTo>
                  <a:lnTo>
                    <a:pt x="150482" y="435330"/>
                  </a:lnTo>
                  <a:lnTo>
                    <a:pt x="146824" y="435978"/>
                  </a:lnTo>
                  <a:lnTo>
                    <a:pt x="147485" y="441210"/>
                  </a:lnTo>
                  <a:lnTo>
                    <a:pt x="151396" y="440512"/>
                  </a:lnTo>
                  <a:lnTo>
                    <a:pt x="155308" y="439788"/>
                  </a:lnTo>
                  <a:close/>
                </a:path>
                <a:path w="1416050" h="460375">
                  <a:moveTo>
                    <a:pt x="176161" y="435902"/>
                  </a:moveTo>
                  <a:lnTo>
                    <a:pt x="174929" y="430771"/>
                  </a:lnTo>
                  <a:lnTo>
                    <a:pt x="171272" y="431457"/>
                  </a:lnTo>
                  <a:lnTo>
                    <a:pt x="167614" y="432142"/>
                  </a:lnTo>
                  <a:lnTo>
                    <a:pt x="168338" y="437349"/>
                  </a:lnTo>
                  <a:lnTo>
                    <a:pt x="176161" y="435902"/>
                  </a:lnTo>
                  <a:close/>
                </a:path>
                <a:path w="1416050" h="460375">
                  <a:moveTo>
                    <a:pt x="196977" y="431723"/>
                  </a:moveTo>
                  <a:lnTo>
                    <a:pt x="195681" y="426618"/>
                  </a:lnTo>
                  <a:lnTo>
                    <a:pt x="192036" y="427367"/>
                  </a:lnTo>
                  <a:lnTo>
                    <a:pt x="188391" y="428117"/>
                  </a:lnTo>
                  <a:lnTo>
                    <a:pt x="189179" y="433324"/>
                  </a:lnTo>
                  <a:lnTo>
                    <a:pt x="196977" y="431723"/>
                  </a:lnTo>
                  <a:close/>
                </a:path>
                <a:path w="1416050" h="460375">
                  <a:moveTo>
                    <a:pt x="217741" y="427367"/>
                  </a:moveTo>
                  <a:lnTo>
                    <a:pt x="216382" y="422275"/>
                  </a:lnTo>
                  <a:lnTo>
                    <a:pt x="212750" y="423087"/>
                  </a:lnTo>
                  <a:lnTo>
                    <a:pt x="209118" y="423887"/>
                  </a:lnTo>
                  <a:lnTo>
                    <a:pt x="209969" y="429094"/>
                  </a:lnTo>
                  <a:lnTo>
                    <a:pt x="217741" y="427367"/>
                  </a:lnTo>
                  <a:close/>
                </a:path>
                <a:path w="1416050" h="460375">
                  <a:moveTo>
                    <a:pt x="238442" y="422757"/>
                  </a:moveTo>
                  <a:lnTo>
                    <a:pt x="237032" y="417677"/>
                  </a:lnTo>
                  <a:lnTo>
                    <a:pt x="233400" y="418490"/>
                  </a:lnTo>
                  <a:lnTo>
                    <a:pt x="229768" y="419303"/>
                  </a:lnTo>
                  <a:lnTo>
                    <a:pt x="230682" y="424484"/>
                  </a:lnTo>
                  <a:lnTo>
                    <a:pt x="238442" y="422757"/>
                  </a:lnTo>
                  <a:close/>
                </a:path>
                <a:path w="1416050" h="460375">
                  <a:moveTo>
                    <a:pt x="259092" y="417880"/>
                  </a:moveTo>
                  <a:lnTo>
                    <a:pt x="257619" y="412826"/>
                  </a:lnTo>
                  <a:lnTo>
                    <a:pt x="254000" y="413689"/>
                  </a:lnTo>
                  <a:lnTo>
                    <a:pt x="250380" y="414553"/>
                  </a:lnTo>
                  <a:lnTo>
                    <a:pt x="251358" y="419735"/>
                  </a:lnTo>
                  <a:lnTo>
                    <a:pt x="259092" y="417880"/>
                  </a:lnTo>
                  <a:close/>
                </a:path>
                <a:path w="1416050" h="460375">
                  <a:moveTo>
                    <a:pt x="279704" y="412826"/>
                  </a:moveTo>
                  <a:lnTo>
                    <a:pt x="278180" y="407784"/>
                  </a:lnTo>
                  <a:lnTo>
                    <a:pt x="274574" y="408711"/>
                  </a:lnTo>
                  <a:lnTo>
                    <a:pt x="270967" y="409638"/>
                  </a:lnTo>
                  <a:lnTo>
                    <a:pt x="271995" y="414807"/>
                  </a:lnTo>
                  <a:lnTo>
                    <a:pt x="279704" y="412826"/>
                  </a:lnTo>
                  <a:close/>
                </a:path>
                <a:path w="1416050" h="460375">
                  <a:moveTo>
                    <a:pt x="300253" y="407555"/>
                  </a:moveTo>
                  <a:lnTo>
                    <a:pt x="298678" y="402526"/>
                  </a:lnTo>
                  <a:lnTo>
                    <a:pt x="295071" y="403453"/>
                  </a:lnTo>
                  <a:lnTo>
                    <a:pt x="291465" y="404380"/>
                  </a:lnTo>
                  <a:lnTo>
                    <a:pt x="292544" y="409536"/>
                  </a:lnTo>
                  <a:lnTo>
                    <a:pt x="300253" y="407555"/>
                  </a:lnTo>
                  <a:close/>
                </a:path>
                <a:path w="1416050" h="460375">
                  <a:moveTo>
                    <a:pt x="320725" y="402043"/>
                  </a:moveTo>
                  <a:lnTo>
                    <a:pt x="319112" y="397027"/>
                  </a:lnTo>
                  <a:lnTo>
                    <a:pt x="315518" y="398005"/>
                  </a:lnTo>
                  <a:lnTo>
                    <a:pt x="311924" y="398983"/>
                  </a:lnTo>
                  <a:lnTo>
                    <a:pt x="313055" y="404126"/>
                  </a:lnTo>
                  <a:lnTo>
                    <a:pt x="320725" y="402043"/>
                  </a:lnTo>
                  <a:close/>
                </a:path>
                <a:path w="1416050" h="460375">
                  <a:moveTo>
                    <a:pt x="341172" y="396379"/>
                  </a:moveTo>
                  <a:lnTo>
                    <a:pt x="339509" y="391375"/>
                  </a:lnTo>
                  <a:lnTo>
                    <a:pt x="335927" y="392404"/>
                  </a:lnTo>
                  <a:lnTo>
                    <a:pt x="332346" y="393433"/>
                  </a:lnTo>
                  <a:lnTo>
                    <a:pt x="333527" y="398564"/>
                  </a:lnTo>
                  <a:lnTo>
                    <a:pt x="341172" y="396379"/>
                  </a:lnTo>
                  <a:close/>
                </a:path>
                <a:path w="1416050" h="460375">
                  <a:moveTo>
                    <a:pt x="361556" y="390537"/>
                  </a:moveTo>
                  <a:lnTo>
                    <a:pt x="359841" y="385546"/>
                  </a:lnTo>
                  <a:lnTo>
                    <a:pt x="356260" y="386575"/>
                  </a:lnTo>
                  <a:lnTo>
                    <a:pt x="352679" y="387604"/>
                  </a:lnTo>
                  <a:lnTo>
                    <a:pt x="353910" y="392722"/>
                  </a:lnTo>
                  <a:lnTo>
                    <a:pt x="361556" y="390537"/>
                  </a:lnTo>
                  <a:close/>
                </a:path>
                <a:path w="1416050" h="460375">
                  <a:moveTo>
                    <a:pt x="381876" y="384467"/>
                  </a:moveTo>
                  <a:lnTo>
                    <a:pt x="380123" y="379501"/>
                  </a:lnTo>
                  <a:lnTo>
                    <a:pt x="376555" y="380568"/>
                  </a:lnTo>
                  <a:lnTo>
                    <a:pt x="372986" y="381635"/>
                  </a:lnTo>
                  <a:lnTo>
                    <a:pt x="374256" y="386753"/>
                  </a:lnTo>
                  <a:lnTo>
                    <a:pt x="381876" y="384467"/>
                  </a:lnTo>
                  <a:close/>
                </a:path>
                <a:path w="1416050" h="460375">
                  <a:moveTo>
                    <a:pt x="402158" y="378269"/>
                  </a:moveTo>
                  <a:lnTo>
                    <a:pt x="400354" y="373316"/>
                  </a:lnTo>
                  <a:lnTo>
                    <a:pt x="396811" y="374434"/>
                  </a:lnTo>
                  <a:lnTo>
                    <a:pt x="393255" y="375551"/>
                  </a:lnTo>
                  <a:lnTo>
                    <a:pt x="394576" y="380657"/>
                  </a:lnTo>
                  <a:lnTo>
                    <a:pt x="402158" y="378269"/>
                  </a:lnTo>
                  <a:close/>
                </a:path>
                <a:path w="1416050" h="460375">
                  <a:moveTo>
                    <a:pt x="422389" y="371919"/>
                  </a:moveTo>
                  <a:lnTo>
                    <a:pt x="420547" y="366979"/>
                  </a:lnTo>
                  <a:lnTo>
                    <a:pt x="417004" y="368096"/>
                  </a:lnTo>
                  <a:lnTo>
                    <a:pt x="413448" y="369214"/>
                  </a:lnTo>
                  <a:lnTo>
                    <a:pt x="414807" y="374307"/>
                  </a:lnTo>
                  <a:lnTo>
                    <a:pt x="422389" y="371919"/>
                  </a:lnTo>
                  <a:close/>
                </a:path>
                <a:path w="1416050" h="460375">
                  <a:moveTo>
                    <a:pt x="442569" y="365366"/>
                  </a:moveTo>
                  <a:lnTo>
                    <a:pt x="440702" y="360438"/>
                  </a:lnTo>
                  <a:lnTo>
                    <a:pt x="437159" y="361594"/>
                  </a:lnTo>
                  <a:lnTo>
                    <a:pt x="433616" y="362750"/>
                  </a:lnTo>
                  <a:lnTo>
                    <a:pt x="435013" y="367830"/>
                  </a:lnTo>
                  <a:lnTo>
                    <a:pt x="442569" y="365366"/>
                  </a:lnTo>
                  <a:close/>
                </a:path>
                <a:path w="1416050" h="460375">
                  <a:moveTo>
                    <a:pt x="462699" y="358724"/>
                  </a:moveTo>
                  <a:lnTo>
                    <a:pt x="460794" y="353809"/>
                  </a:lnTo>
                  <a:lnTo>
                    <a:pt x="457263" y="355003"/>
                  </a:lnTo>
                  <a:lnTo>
                    <a:pt x="453732" y="356196"/>
                  </a:lnTo>
                  <a:lnTo>
                    <a:pt x="455168" y="361264"/>
                  </a:lnTo>
                  <a:lnTo>
                    <a:pt x="462699" y="358724"/>
                  </a:lnTo>
                  <a:close/>
                </a:path>
                <a:path w="1416050" h="460375">
                  <a:moveTo>
                    <a:pt x="482777" y="351929"/>
                  </a:moveTo>
                  <a:lnTo>
                    <a:pt x="480847" y="347027"/>
                  </a:lnTo>
                  <a:lnTo>
                    <a:pt x="477316" y="348221"/>
                  </a:lnTo>
                  <a:lnTo>
                    <a:pt x="473786" y="349415"/>
                  </a:lnTo>
                  <a:lnTo>
                    <a:pt x="475246" y="354469"/>
                  </a:lnTo>
                  <a:lnTo>
                    <a:pt x="482777" y="351929"/>
                  </a:lnTo>
                  <a:close/>
                </a:path>
                <a:path w="1416050" h="460375">
                  <a:moveTo>
                    <a:pt x="502805" y="344982"/>
                  </a:moveTo>
                  <a:lnTo>
                    <a:pt x="500849" y="340106"/>
                  </a:lnTo>
                  <a:lnTo>
                    <a:pt x="497332" y="341325"/>
                  </a:lnTo>
                  <a:lnTo>
                    <a:pt x="493814" y="342544"/>
                  </a:lnTo>
                  <a:lnTo>
                    <a:pt x="495312" y="347599"/>
                  </a:lnTo>
                  <a:lnTo>
                    <a:pt x="502805" y="344982"/>
                  </a:lnTo>
                  <a:close/>
                </a:path>
                <a:path w="1416050" h="460375">
                  <a:moveTo>
                    <a:pt x="522820" y="337959"/>
                  </a:moveTo>
                  <a:lnTo>
                    <a:pt x="520827" y="333082"/>
                  </a:lnTo>
                  <a:lnTo>
                    <a:pt x="517321" y="334340"/>
                  </a:lnTo>
                  <a:lnTo>
                    <a:pt x="513816" y="335597"/>
                  </a:lnTo>
                  <a:lnTo>
                    <a:pt x="515340" y="340639"/>
                  </a:lnTo>
                  <a:lnTo>
                    <a:pt x="522820" y="337959"/>
                  </a:lnTo>
                  <a:close/>
                </a:path>
                <a:path w="1416050" h="460375">
                  <a:moveTo>
                    <a:pt x="542772" y="330809"/>
                  </a:moveTo>
                  <a:lnTo>
                    <a:pt x="540753" y="325945"/>
                  </a:lnTo>
                  <a:lnTo>
                    <a:pt x="537248" y="327202"/>
                  </a:lnTo>
                  <a:lnTo>
                    <a:pt x="533742" y="328460"/>
                  </a:lnTo>
                  <a:lnTo>
                    <a:pt x="535292" y="333489"/>
                  </a:lnTo>
                  <a:lnTo>
                    <a:pt x="542772" y="330809"/>
                  </a:lnTo>
                  <a:close/>
                </a:path>
                <a:path w="1416050" h="460375">
                  <a:moveTo>
                    <a:pt x="562686" y="323532"/>
                  </a:moveTo>
                  <a:lnTo>
                    <a:pt x="560641" y="318681"/>
                  </a:lnTo>
                  <a:lnTo>
                    <a:pt x="557149" y="319963"/>
                  </a:lnTo>
                  <a:lnTo>
                    <a:pt x="553656" y="321246"/>
                  </a:lnTo>
                  <a:lnTo>
                    <a:pt x="555231" y="326275"/>
                  </a:lnTo>
                  <a:lnTo>
                    <a:pt x="562686" y="323532"/>
                  </a:lnTo>
                  <a:close/>
                </a:path>
                <a:path w="1416050" h="460375">
                  <a:moveTo>
                    <a:pt x="582574" y="316191"/>
                  </a:moveTo>
                  <a:lnTo>
                    <a:pt x="580517" y="311340"/>
                  </a:lnTo>
                  <a:lnTo>
                    <a:pt x="577024" y="312648"/>
                  </a:lnTo>
                  <a:lnTo>
                    <a:pt x="573532" y="313956"/>
                  </a:lnTo>
                  <a:lnTo>
                    <a:pt x="575132" y="318973"/>
                  </a:lnTo>
                  <a:lnTo>
                    <a:pt x="582574" y="316191"/>
                  </a:lnTo>
                  <a:close/>
                </a:path>
                <a:path w="1416050" h="460375">
                  <a:moveTo>
                    <a:pt x="602424" y="308749"/>
                  </a:moveTo>
                  <a:lnTo>
                    <a:pt x="600341" y="303911"/>
                  </a:lnTo>
                  <a:lnTo>
                    <a:pt x="596849" y="305219"/>
                  </a:lnTo>
                  <a:lnTo>
                    <a:pt x="593356" y="306527"/>
                  </a:lnTo>
                  <a:lnTo>
                    <a:pt x="594982" y="311543"/>
                  </a:lnTo>
                  <a:lnTo>
                    <a:pt x="602424" y="308749"/>
                  </a:lnTo>
                  <a:close/>
                </a:path>
                <a:path w="1416050" h="460375">
                  <a:moveTo>
                    <a:pt x="622236" y="301218"/>
                  </a:moveTo>
                  <a:lnTo>
                    <a:pt x="620128" y="296379"/>
                  </a:lnTo>
                  <a:lnTo>
                    <a:pt x="616648" y="297713"/>
                  </a:lnTo>
                  <a:lnTo>
                    <a:pt x="613168" y="299046"/>
                  </a:lnTo>
                  <a:lnTo>
                    <a:pt x="614807" y="304050"/>
                  </a:lnTo>
                  <a:lnTo>
                    <a:pt x="622236" y="301218"/>
                  </a:lnTo>
                  <a:close/>
                </a:path>
                <a:path w="1416050" h="460375">
                  <a:moveTo>
                    <a:pt x="642023" y="293636"/>
                  </a:moveTo>
                  <a:lnTo>
                    <a:pt x="639902" y="288810"/>
                  </a:lnTo>
                  <a:lnTo>
                    <a:pt x="636435" y="290156"/>
                  </a:lnTo>
                  <a:lnTo>
                    <a:pt x="632955" y="291490"/>
                  </a:lnTo>
                  <a:lnTo>
                    <a:pt x="634619" y="296494"/>
                  </a:lnTo>
                  <a:lnTo>
                    <a:pt x="642023" y="293636"/>
                  </a:lnTo>
                  <a:close/>
                </a:path>
                <a:path w="1416050" h="460375">
                  <a:moveTo>
                    <a:pt x="661797" y="285965"/>
                  </a:moveTo>
                  <a:lnTo>
                    <a:pt x="659650" y="281152"/>
                  </a:lnTo>
                  <a:lnTo>
                    <a:pt x="656183" y="282498"/>
                  </a:lnTo>
                  <a:lnTo>
                    <a:pt x="652716" y="283845"/>
                  </a:lnTo>
                  <a:lnTo>
                    <a:pt x="654392" y="288836"/>
                  </a:lnTo>
                  <a:lnTo>
                    <a:pt x="661797" y="285965"/>
                  </a:lnTo>
                  <a:close/>
                </a:path>
                <a:path w="1416050" h="460375">
                  <a:moveTo>
                    <a:pt x="681520" y="278231"/>
                  </a:moveTo>
                  <a:lnTo>
                    <a:pt x="679373" y="273431"/>
                  </a:lnTo>
                  <a:lnTo>
                    <a:pt x="675906" y="274789"/>
                  </a:lnTo>
                  <a:lnTo>
                    <a:pt x="672439" y="276148"/>
                  </a:lnTo>
                  <a:lnTo>
                    <a:pt x="674128" y="281139"/>
                  </a:lnTo>
                  <a:lnTo>
                    <a:pt x="681520" y="278231"/>
                  </a:lnTo>
                  <a:close/>
                </a:path>
                <a:path w="1416050" h="460375">
                  <a:moveTo>
                    <a:pt x="701243" y="270471"/>
                  </a:moveTo>
                  <a:lnTo>
                    <a:pt x="699084" y="265671"/>
                  </a:lnTo>
                  <a:lnTo>
                    <a:pt x="695617" y="267042"/>
                  </a:lnTo>
                  <a:lnTo>
                    <a:pt x="692150" y="268401"/>
                  </a:lnTo>
                  <a:lnTo>
                    <a:pt x="693851" y="273392"/>
                  </a:lnTo>
                  <a:lnTo>
                    <a:pt x="701243" y="270471"/>
                  </a:lnTo>
                  <a:close/>
                </a:path>
                <a:path w="1416050" h="460375">
                  <a:moveTo>
                    <a:pt x="720940" y="262648"/>
                  </a:moveTo>
                  <a:lnTo>
                    <a:pt x="718769" y="257848"/>
                  </a:lnTo>
                  <a:lnTo>
                    <a:pt x="715302" y="259219"/>
                  </a:lnTo>
                  <a:lnTo>
                    <a:pt x="711835" y="260591"/>
                  </a:lnTo>
                  <a:lnTo>
                    <a:pt x="713562" y="265582"/>
                  </a:lnTo>
                  <a:lnTo>
                    <a:pt x="720940" y="262648"/>
                  </a:lnTo>
                  <a:close/>
                </a:path>
                <a:path w="1416050" h="460375">
                  <a:moveTo>
                    <a:pt x="740613" y="254774"/>
                  </a:moveTo>
                  <a:lnTo>
                    <a:pt x="738428" y="249986"/>
                  </a:lnTo>
                  <a:lnTo>
                    <a:pt x="734974" y="251371"/>
                  </a:lnTo>
                  <a:lnTo>
                    <a:pt x="731520" y="252755"/>
                  </a:lnTo>
                  <a:lnTo>
                    <a:pt x="733247" y="257733"/>
                  </a:lnTo>
                  <a:lnTo>
                    <a:pt x="740613" y="254774"/>
                  </a:lnTo>
                  <a:close/>
                </a:path>
                <a:path w="1416050" h="460375">
                  <a:moveTo>
                    <a:pt x="760285" y="246888"/>
                  </a:moveTo>
                  <a:lnTo>
                    <a:pt x="758088" y="242100"/>
                  </a:lnTo>
                  <a:lnTo>
                    <a:pt x="754634" y="243484"/>
                  </a:lnTo>
                  <a:lnTo>
                    <a:pt x="751179" y="244868"/>
                  </a:lnTo>
                  <a:lnTo>
                    <a:pt x="752906" y="249847"/>
                  </a:lnTo>
                  <a:lnTo>
                    <a:pt x="760285" y="246888"/>
                  </a:lnTo>
                  <a:close/>
                </a:path>
                <a:path w="1416050" h="460375">
                  <a:moveTo>
                    <a:pt x="779932" y="238963"/>
                  </a:moveTo>
                  <a:lnTo>
                    <a:pt x="777735" y="234175"/>
                  </a:lnTo>
                  <a:lnTo>
                    <a:pt x="774280" y="235572"/>
                  </a:lnTo>
                  <a:lnTo>
                    <a:pt x="770826" y="236969"/>
                  </a:lnTo>
                  <a:lnTo>
                    <a:pt x="772566" y="241935"/>
                  </a:lnTo>
                  <a:lnTo>
                    <a:pt x="779932" y="238963"/>
                  </a:lnTo>
                  <a:close/>
                </a:path>
                <a:path w="1416050" h="460375">
                  <a:moveTo>
                    <a:pt x="799579" y="231025"/>
                  </a:moveTo>
                  <a:lnTo>
                    <a:pt x="797382" y="226237"/>
                  </a:lnTo>
                  <a:lnTo>
                    <a:pt x="793927" y="227634"/>
                  </a:lnTo>
                  <a:lnTo>
                    <a:pt x="790473" y="229031"/>
                  </a:lnTo>
                  <a:lnTo>
                    <a:pt x="792226" y="234010"/>
                  </a:lnTo>
                  <a:lnTo>
                    <a:pt x="799579" y="231025"/>
                  </a:lnTo>
                  <a:close/>
                </a:path>
                <a:path w="1416050" h="460375">
                  <a:moveTo>
                    <a:pt x="819213" y="223075"/>
                  </a:moveTo>
                  <a:lnTo>
                    <a:pt x="817016" y="218287"/>
                  </a:lnTo>
                  <a:lnTo>
                    <a:pt x="813562" y="219684"/>
                  </a:lnTo>
                  <a:lnTo>
                    <a:pt x="810107" y="221081"/>
                  </a:lnTo>
                  <a:lnTo>
                    <a:pt x="811860" y="226047"/>
                  </a:lnTo>
                  <a:lnTo>
                    <a:pt x="819213" y="223075"/>
                  </a:lnTo>
                  <a:close/>
                </a:path>
                <a:path w="1416050" h="460375">
                  <a:moveTo>
                    <a:pt x="838847" y="215099"/>
                  </a:moveTo>
                  <a:lnTo>
                    <a:pt x="836650" y="210324"/>
                  </a:lnTo>
                  <a:lnTo>
                    <a:pt x="833196" y="211721"/>
                  </a:lnTo>
                  <a:lnTo>
                    <a:pt x="829741" y="213118"/>
                  </a:lnTo>
                  <a:lnTo>
                    <a:pt x="831494" y="218084"/>
                  </a:lnTo>
                  <a:lnTo>
                    <a:pt x="838847" y="215099"/>
                  </a:lnTo>
                  <a:close/>
                </a:path>
                <a:path w="1416050" h="460375">
                  <a:moveTo>
                    <a:pt x="858481" y="207137"/>
                  </a:moveTo>
                  <a:lnTo>
                    <a:pt x="856284" y="202361"/>
                  </a:lnTo>
                  <a:lnTo>
                    <a:pt x="852830" y="203758"/>
                  </a:lnTo>
                  <a:lnTo>
                    <a:pt x="849376" y="205155"/>
                  </a:lnTo>
                  <a:lnTo>
                    <a:pt x="851128" y="210121"/>
                  </a:lnTo>
                  <a:lnTo>
                    <a:pt x="858481" y="207137"/>
                  </a:lnTo>
                  <a:close/>
                </a:path>
                <a:path w="1416050" h="460375">
                  <a:moveTo>
                    <a:pt x="878103" y="199186"/>
                  </a:moveTo>
                  <a:lnTo>
                    <a:pt x="875906" y="194398"/>
                  </a:lnTo>
                  <a:lnTo>
                    <a:pt x="872451" y="195795"/>
                  </a:lnTo>
                  <a:lnTo>
                    <a:pt x="868997" y="197192"/>
                  </a:lnTo>
                  <a:lnTo>
                    <a:pt x="870750" y="202171"/>
                  </a:lnTo>
                  <a:lnTo>
                    <a:pt x="878103" y="199186"/>
                  </a:lnTo>
                  <a:close/>
                </a:path>
                <a:path w="1416050" h="460375">
                  <a:moveTo>
                    <a:pt x="897750" y="191223"/>
                  </a:moveTo>
                  <a:lnTo>
                    <a:pt x="895553" y="186436"/>
                  </a:lnTo>
                  <a:lnTo>
                    <a:pt x="892098" y="187833"/>
                  </a:lnTo>
                  <a:lnTo>
                    <a:pt x="888644" y="189230"/>
                  </a:lnTo>
                  <a:lnTo>
                    <a:pt x="890397" y="194195"/>
                  </a:lnTo>
                  <a:lnTo>
                    <a:pt x="897750" y="191223"/>
                  </a:lnTo>
                  <a:close/>
                </a:path>
                <a:path w="1416050" h="460375">
                  <a:moveTo>
                    <a:pt x="917384" y="183273"/>
                  </a:moveTo>
                  <a:lnTo>
                    <a:pt x="915187" y="178485"/>
                  </a:lnTo>
                  <a:lnTo>
                    <a:pt x="911733" y="179882"/>
                  </a:lnTo>
                  <a:lnTo>
                    <a:pt x="908278" y="181279"/>
                  </a:lnTo>
                  <a:lnTo>
                    <a:pt x="910018" y="186245"/>
                  </a:lnTo>
                  <a:lnTo>
                    <a:pt x="917384" y="183273"/>
                  </a:lnTo>
                  <a:close/>
                </a:path>
                <a:path w="1416050" h="460375">
                  <a:moveTo>
                    <a:pt x="937031" y="175374"/>
                  </a:moveTo>
                  <a:lnTo>
                    <a:pt x="934847" y="170573"/>
                  </a:lnTo>
                  <a:lnTo>
                    <a:pt x="931392" y="171970"/>
                  </a:lnTo>
                  <a:lnTo>
                    <a:pt x="927938" y="173367"/>
                  </a:lnTo>
                  <a:lnTo>
                    <a:pt x="929678" y="178333"/>
                  </a:lnTo>
                  <a:lnTo>
                    <a:pt x="937031" y="175374"/>
                  </a:lnTo>
                  <a:close/>
                </a:path>
                <a:path w="1416050" h="460375">
                  <a:moveTo>
                    <a:pt x="956691" y="167474"/>
                  </a:moveTo>
                  <a:lnTo>
                    <a:pt x="954506" y="162687"/>
                  </a:lnTo>
                  <a:lnTo>
                    <a:pt x="951052" y="164071"/>
                  </a:lnTo>
                  <a:lnTo>
                    <a:pt x="947585" y="165455"/>
                  </a:lnTo>
                  <a:lnTo>
                    <a:pt x="949325" y="170434"/>
                  </a:lnTo>
                  <a:lnTo>
                    <a:pt x="956691" y="167474"/>
                  </a:lnTo>
                  <a:close/>
                </a:path>
                <a:path w="1416050" h="460375">
                  <a:moveTo>
                    <a:pt x="976363" y="159613"/>
                  </a:moveTo>
                  <a:lnTo>
                    <a:pt x="974191" y="154813"/>
                  </a:lnTo>
                  <a:lnTo>
                    <a:pt x="970724" y="156197"/>
                  </a:lnTo>
                  <a:lnTo>
                    <a:pt x="967270" y="157581"/>
                  </a:lnTo>
                  <a:lnTo>
                    <a:pt x="968984" y="162560"/>
                  </a:lnTo>
                  <a:lnTo>
                    <a:pt x="976363" y="159613"/>
                  </a:lnTo>
                  <a:close/>
                </a:path>
                <a:path w="1416050" h="460375">
                  <a:moveTo>
                    <a:pt x="996048" y="151790"/>
                  </a:moveTo>
                  <a:lnTo>
                    <a:pt x="993889" y="146989"/>
                  </a:lnTo>
                  <a:lnTo>
                    <a:pt x="990422" y="148361"/>
                  </a:lnTo>
                  <a:lnTo>
                    <a:pt x="986955" y="149733"/>
                  </a:lnTo>
                  <a:lnTo>
                    <a:pt x="988669" y="154711"/>
                  </a:lnTo>
                  <a:lnTo>
                    <a:pt x="996048" y="151790"/>
                  </a:lnTo>
                  <a:close/>
                </a:path>
                <a:path w="1416050" h="460375">
                  <a:moveTo>
                    <a:pt x="1015746" y="144005"/>
                  </a:moveTo>
                  <a:lnTo>
                    <a:pt x="1013587" y="139204"/>
                  </a:lnTo>
                  <a:lnTo>
                    <a:pt x="1010119" y="140563"/>
                  </a:lnTo>
                  <a:lnTo>
                    <a:pt x="1006652" y="141922"/>
                  </a:lnTo>
                  <a:lnTo>
                    <a:pt x="1008354" y="146913"/>
                  </a:lnTo>
                  <a:lnTo>
                    <a:pt x="1015746" y="144005"/>
                  </a:lnTo>
                  <a:close/>
                </a:path>
                <a:path w="1416050" h="460375">
                  <a:moveTo>
                    <a:pt x="1035469" y="136283"/>
                  </a:moveTo>
                  <a:lnTo>
                    <a:pt x="1033322" y="131470"/>
                  </a:lnTo>
                  <a:lnTo>
                    <a:pt x="1029855" y="132829"/>
                  </a:lnTo>
                  <a:lnTo>
                    <a:pt x="1026388" y="134188"/>
                  </a:lnTo>
                  <a:lnTo>
                    <a:pt x="1028077" y="139179"/>
                  </a:lnTo>
                  <a:lnTo>
                    <a:pt x="1035469" y="136283"/>
                  </a:lnTo>
                  <a:close/>
                </a:path>
                <a:path w="1416050" h="460375">
                  <a:moveTo>
                    <a:pt x="1055204" y="128612"/>
                  </a:moveTo>
                  <a:lnTo>
                    <a:pt x="1053084" y="123786"/>
                  </a:lnTo>
                  <a:lnTo>
                    <a:pt x="1049604" y="125133"/>
                  </a:lnTo>
                  <a:lnTo>
                    <a:pt x="1046124" y="126479"/>
                  </a:lnTo>
                  <a:lnTo>
                    <a:pt x="1047813" y="131470"/>
                  </a:lnTo>
                  <a:lnTo>
                    <a:pt x="1055204" y="128612"/>
                  </a:lnTo>
                  <a:close/>
                </a:path>
                <a:path w="1416050" h="460375">
                  <a:moveTo>
                    <a:pt x="1074953" y="120967"/>
                  </a:moveTo>
                  <a:lnTo>
                    <a:pt x="1072845" y="116141"/>
                  </a:lnTo>
                  <a:lnTo>
                    <a:pt x="1069365" y="117487"/>
                  </a:lnTo>
                  <a:lnTo>
                    <a:pt x="1065885" y="118833"/>
                  </a:lnTo>
                  <a:lnTo>
                    <a:pt x="1067549" y="123837"/>
                  </a:lnTo>
                  <a:lnTo>
                    <a:pt x="1074953" y="120967"/>
                  </a:lnTo>
                  <a:close/>
                </a:path>
                <a:path w="1416050" h="460375">
                  <a:moveTo>
                    <a:pt x="1094740" y="113423"/>
                  </a:moveTo>
                  <a:lnTo>
                    <a:pt x="1092644" y="108585"/>
                  </a:lnTo>
                  <a:lnTo>
                    <a:pt x="1089164" y="109918"/>
                  </a:lnTo>
                  <a:lnTo>
                    <a:pt x="1085684" y="111239"/>
                  </a:lnTo>
                  <a:lnTo>
                    <a:pt x="1087335" y="116243"/>
                  </a:lnTo>
                  <a:lnTo>
                    <a:pt x="1094740" y="113423"/>
                  </a:lnTo>
                  <a:close/>
                </a:path>
                <a:path w="1416050" h="460375">
                  <a:moveTo>
                    <a:pt x="1114564" y="105930"/>
                  </a:moveTo>
                  <a:lnTo>
                    <a:pt x="1112481" y="101092"/>
                  </a:lnTo>
                  <a:lnTo>
                    <a:pt x="1108989" y="102400"/>
                  </a:lnTo>
                  <a:lnTo>
                    <a:pt x="1105496" y="103708"/>
                  </a:lnTo>
                  <a:lnTo>
                    <a:pt x="1107135" y="108712"/>
                  </a:lnTo>
                  <a:lnTo>
                    <a:pt x="1114564" y="105930"/>
                  </a:lnTo>
                  <a:close/>
                </a:path>
                <a:path w="1416050" h="460375">
                  <a:moveTo>
                    <a:pt x="1134389" y="98513"/>
                  </a:moveTo>
                  <a:lnTo>
                    <a:pt x="1132332" y="93662"/>
                  </a:lnTo>
                  <a:lnTo>
                    <a:pt x="1128839" y="94970"/>
                  </a:lnTo>
                  <a:lnTo>
                    <a:pt x="1125347" y="96278"/>
                  </a:lnTo>
                  <a:lnTo>
                    <a:pt x="1126959" y="101295"/>
                  </a:lnTo>
                  <a:lnTo>
                    <a:pt x="1134389" y="98513"/>
                  </a:lnTo>
                  <a:close/>
                </a:path>
                <a:path w="1416050" h="460375">
                  <a:moveTo>
                    <a:pt x="1154252" y="91186"/>
                  </a:moveTo>
                  <a:lnTo>
                    <a:pt x="1152220" y="86334"/>
                  </a:lnTo>
                  <a:lnTo>
                    <a:pt x="1148715" y="87617"/>
                  </a:lnTo>
                  <a:lnTo>
                    <a:pt x="1145209" y="88900"/>
                  </a:lnTo>
                  <a:lnTo>
                    <a:pt x="1146810" y="93929"/>
                  </a:lnTo>
                  <a:lnTo>
                    <a:pt x="1154252" y="91186"/>
                  </a:lnTo>
                  <a:close/>
                </a:path>
                <a:path w="1416050" h="460375">
                  <a:moveTo>
                    <a:pt x="1174140" y="83908"/>
                  </a:moveTo>
                  <a:lnTo>
                    <a:pt x="1172121" y="79044"/>
                  </a:lnTo>
                  <a:lnTo>
                    <a:pt x="1168615" y="80314"/>
                  </a:lnTo>
                  <a:lnTo>
                    <a:pt x="1165110" y="81597"/>
                  </a:lnTo>
                  <a:lnTo>
                    <a:pt x="1166685" y="86626"/>
                  </a:lnTo>
                  <a:lnTo>
                    <a:pt x="1170419" y="85255"/>
                  </a:lnTo>
                  <a:lnTo>
                    <a:pt x="1174140" y="83908"/>
                  </a:lnTo>
                  <a:close/>
                </a:path>
                <a:path w="1416050" h="460375">
                  <a:moveTo>
                    <a:pt x="1194079" y="76758"/>
                  </a:moveTo>
                  <a:lnTo>
                    <a:pt x="1192072" y="71882"/>
                  </a:lnTo>
                  <a:lnTo>
                    <a:pt x="1188567" y="73139"/>
                  </a:lnTo>
                  <a:lnTo>
                    <a:pt x="1185062" y="74396"/>
                  </a:lnTo>
                  <a:lnTo>
                    <a:pt x="1186611" y="79438"/>
                  </a:lnTo>
                  <a:lnTo>
                    <a:pt x="1194079" y="76758"/>
                  </a:lnTo>
                  <a:close/>
                </a:path>
                <a:path w="1416050" h="460375">
                  <a:moveTo>
                    <a:pt x="1214031" y="69684"/>
                  </a:moveTo>
                  <a:lnTo>
                    <a:pt x="1212049" y="64795"/>
                  </a:lnTo>
                  <a:lnTo>
                    <a:pt x="1208532" y="66027"/>
                  </a:lnTo>
                  <a:lnTo>
                    <a:pt x="1205014" y="67259"/>
                  </a:lnTo>
                  <a:lnTo>
                    <a:pt x="1206538" y="72301"/>
                  </a:lnTo>
                  <a:lnTo>
                    <a:pt x="1214031" y="69684"/>
                  </a:lnTo>
                  <a:close/>
                </a:path>
                <a:path w="1416050" h="460375">
                  <a:moveTo>
                    <a:pt x="1234020" y="62687"/>
                  </a:moveTo>
                  <a:lnTo>
                    <a:pt x="1232065" y="57797"/>
                  </a:lnTo>
                  <a:lnTo>
                    <a:pt x="1228547" y="59029"/>
                  </a:lnTo>
                  <a:lnTo>
                    <a:pt x="1225029" y="60261"/>
                  </a:lnTo>
                  <a:lnTo>
                    <a:pt x="1226527" y="65316"/>
                  </a:lnTo>
                  <a:lnTo>
                    <a:pt x="1234020" y="62687"/>
                  </a:lnTo>
                  <a:close/>
                </a:path>
                <a:path w="1416050" h="460375">
                  <a:moveTo>
                    <a:pt x="1254048" y="55829"/>
                  </a:moveTo>
                  <a:lnTo>
                    <a:pt x="1252118" y="50927"/>
                  </a:lnTo>
                  <a:lnTo>
                    <a:pt x="1248587" y="52133"/>
                  </a:lnTo>
                  <a:lnTo>
                    <a:pt x="1245057" y="53340"/>
                  </a:lnTo>
                  <a:lnTo>
                    <a:pt x="1246530" y="58394"/>
                  </a:lnTo>
                  <a:lnTo>
                    <a:pt x="1254048" y="55829"/>
                  </a:lnTo>
                  <a:close/>
                </a:path>
                <a:path w="1416050" h="460375">
                  <a:moveTo>
                    <a:pt x="1274102" y="49034"/>
                  </a:moveTo>
                  <a:lnTo>
                    <a:pt x="1272209" y="44119"/>
                  </a:lnTo>
                  <a:lnTo>
                    <a:pt x="1268666" y="45300"/>
                  </a:lnTo>
                  <a:lnTo>
                    <a:pt x="1265135" y="46507"/>
                  </a:lnTo>
                  <a:lnTo>
                    <a:pt x="1266583" y="51562"/>
                  </a:lnTo>
                  <a:lnTo>
                    <a:pt x="1274102" y="49034"/>
                  </a:lnTo>
                  <a:close/>
                </a:path>
                <a:path w="1416050" h="460375">
                  <a:moveTo>
                    <a:pt x="1294193" y="42405"/>
                  </a:moveTo>
                  <a:lnTo>
                    <a:pt x="1292326" y="37477"/>
                  </a:lnTo>
                  <a:lnTo>
                    <a:pt x="1288783" y="38646"/>
                  </a:lnTo>
                  <a:lnTo>
                    <a:pt x="1285240" y="39814"/>
                  </a:lnTo>
                  <a:lnTo>
                    <a:pt x="1286662" y="44894"/>
                  </a:lnTo>
                  <a:lnTo>
                    <a:pt x="1294193" y="42405"/>
                  </a:lnTo>
                  <a:close/>
                </a:path>
                <a:path w="1416050" h="460375">
                  <a:moveTo>
                    <a:pt x="1314335" y="35852"/>
                  </a:moveTo>
                  <a:lnTo>
                    <a:pt x="1312494" y="30924"/>
                  </a:lnTo>
                  <a:lnTo>
                    <a:pt x="1308938" y="32054"/>
                  </a:lnTo>
                  <a:lnTo>
                    <a:pt x="1305382" y="33185"/>
                  </a:lnTo>
                  <a:lnTo>
                    <a:pt x="1306779" y="38265"/>
                  </a:lnTo>
                  <a:lnTo>
                    <a:pt x="1314335" y="35852"/>
                  </a:lnTo>
                  <a:close/>
                </a:path>
                <a:path w="1416050" h="460375">
                  <a:moveTo>
                    <a:pt x="1334503" y="29413"/>
                  </a:moveTo>
                  <a:lnTo>
                    <a:pt x="1332687" y="24472"/>
                  </a:lnTo>
                  <a:lnTo>
                    <a:pt x="1329131" y="25603"/>
                  </a:lnTo>
                  <a:lnTo>
                    <a:pt x="1325575" y="26733"/>
                  </a:lnTo>
                  <a:lnTo>
                    <a:pt x="1326946" y="31826"/>
                  </a:lnTo>
                  <a:lnTo>
                    <a:pt x="1334503" y="29413"/>
                  </a:lnTo>
                  <a:close/>
                </a:path>
                <a:path w="1416050" h="460375">
                  <a:moveTo>
                    <a:pt x="1354721" y="23126"/>
                  </a:moveTo>
                  <a:lnTo>
                    <a:pt x="1352943" y="18173"/>
                  </a:lnTo>
                  <a:lnTo>
                    <a:pt x="1349375" y="19265"/>
                  </a:lnTo>
                  <a:lnTo>
                    <a:pt x="1345806" y="20370"/>
                  </a:lnTo>
                  <a:lnTo>
                    <a:pt x="1347139" y="25463"/>
                  </a:lnTo>
                  <a:lnTo>
                    <a:pt x="1354721" y="23126"/>
                  </a:lnTo>
                  <a:close/>
                </a:path>
                <a:path w="1416050" h="460375">
                  <a:moveTo>
                    <a:pt x="1374952" y="16903"/>
                  </a:moveTo>
                  <a:lnTo>
                    <a:pt x="1373200" y="11938"/>
                  </a:lnTo>
                  <a:lnTo>
                    <a:pt x="1369631" y="13030"/>
                  </a:lnTo>
                  <a:lnTo>
                    <a:pt x="1366062" y="14135"/>
                  </a:lnTo>
                  <a:lnTo>
                    <a:pt x="1367370" y="19240"/>
                  </a:lnTo>
                  <a:lnTo>
                    <a:pt x="1374952" y="16903"/>
                  </a:lnTo>
                  <a:close/>
                </a:path>
                <a:path w="1416050" h="460375">
                  <a:moveTo>
                    <a:pt x="1395260" y="10909"/>
                  </a:moveTo>
                  <a:lnTo>
                    <a:pt x="1393545" y="5930"/>
                  </a:lnTo>
                  <a:lnTo>
                    <a:pt x="1389964" y="6985"/>
                  </a:lnTo>
                  <a:lnTo>
                    <a:pt x="1386382" y="8039"/>
                  </a:lnTo>
                  <a:lnTo>
                    <a:pt x="1387652" y="13157"/>
                  </a:lnTo>
                  <a:lnTo>
                    <a:pt x="1395260" y="10909"/>
                  </a:lnTo>
                  <a:close/>
                </a:path>
                <a:path w="1416050" h="460375">
                  <a:moveTo>
                    <a:pt x="1415580" y="4991"/>
                  </a:moveTo>
                  <a:lnTo>
                    <a:pt x="1413903" y="0"/>
                  </a:lnTo>
                  <a:lnTo>
                    <a:pt x="1410309" y="1016"/>
                  </a:lnTo>
                  <a:lnTo>
                    <a:pt x="1406715" y="2032"/>
                  </a:lnTo>
                  <a:lnTo>
                    <a:pt x="1407947" y="7150"/>
                  </a:lnTo>
                  <a:lnTo>
                    <a:pt x="1415580" y="49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 descr=""/>
            <p:cNvSpPr/>
            <p:nvPr/>
          </p:nvSpPr>
          <p:spPr>
            <a:xfrm>
              <a:off x="3779050" y="5542419"/>
              <a:ext cx="528955" cy="102235"/>
            </a:xfrm>
            <a:custGeom>
              <a:avLst/>
              <a:gdLst/>
              <a:ahLst/>
              <a:cxnLst/>
              <a:rect l="l" t="t" r="r" b="b"/>
              <a:pathLst>
                <a:path w="528954" h="102235">
                  <a:moveTo>
                    <a:pt x="8864" y="99491"/>
                  </a:moveTo>
                  <a:lnTo>
                    <a:pt x="7188" y="94500"/>
                  </a:lnTo>
                  <a:lnTo>
                    <a:pt x="3594" y="95516"/>
                  </a:lnTo>
                  <a:lnTo>
                    <a:pt x="0" y="96532"/>
                  </a:lnTo>
                  <a:lnTo>
                    <a:pt x="1231" y="101650"/>
                  </a:lnTo>
                  <a:lnTo>
                    <a:pt x="8864" y="99491"/>
                  </a:lnTo>
                  <a:close/>
                </a:path>
                <a:path w="528954" h="102235">
                  <a:moveTo>
                    <a:pt x="29222" y="93713"/>
                  </a:moveTo>
                  <a:lnTo>
                    <a:pt x="27584" y="88709"/>
                  </a:lnTo>
                  <a:lnTo>
                    <a:pt x="23990" y="89725"/>
                  </a:lnTo>
                  <a:lnTo>
                    <a:pt x="20396" y="90741"/>
                  </a:lnTo>
                  <a:lnTo>
                    <a:pt x="21602" y="95872"/>
                  </a:lnTo>
                  <a:lnTo>
                    <a:pt x="29222" y="93713"/>
                  </a:lnTo>
                  <a:close/>
                </a:path>
                <a:path w="528954" h="102235">
                  <a:moveTo>
                    <a:pt x="49644" y="88099"/>
                  </a:moveTo>
                  <a:lnTo>
                    <a:pt x="48031" y="83083"/>
                  </a:lnTo>
                  <a:lnTo>
                    <a:pt x="44424" y="84061"/>
                  </a:lnTo>
                  <a:lnTo>
                    <a:pt x="40817" y="85039"/>
                  </a:lnTo>
                  <a:lnTo>
                    <a:pt x="41986" y="90170"/>
                  </a:lnTo>
                  <a:lnTo>
                    <a:pt x="49644" y="88099"/>
                  </a:lnTo>
                  <a:close/>
                </a:path>
                <a:path w="528954" h="102235">
                  <a:moveTo>
                    <a:pt x="70078" y="82575"/>
                  </a:moveTo>
                  <a:lnTo>
                    <a:pt x="68503" y="77546"/>
                  </a:lnTo>
                  <a:lnTo>
                    <a:pt x="64897" y="78524"/>
                  </a:lnTo>
                  <a:lnTo>
                    <a:pt x="61290" y="79502"/>
                  </a:lnTo>
                  <a:lnTo>
                    <a:pt x="62420" y="84645"/>
                  </a:lnTo>
                  <a:lnTo>
                    <a:pt x="70078" y="82575"/>
                  </a:lnTo>
                  <a:close/>
                </a:path>
                <a:path w="528954" h="102235">
                  <a:moveTo>
                    <a:pt x="90576" y="77304"/>
                  </a:moveTo>
                  <a:lnTo>
                    <a:pt x="89027" y="72263"/>
                  </a:lnTo>
                  <a:lnTo>
                    <a:pt x="85420" y="73190"/>
                  </a:lnTo>
                  <a:lnTo>
                    <a:pt x="81800" y="74117"/>
                  </a:lnTo>
                  <a:lnTo>
                    <a:pt x="82892" y="79273"/>
                  </a:lnTo>
                  <a:lnTo>
                    <a:pt x="90576" y="77304"/>
                  </a:lnTo>
                  <a:close/>
                </a:path>
                <a:path w="528954" h="102235">
                  <a:moveTo>
                    <a:pt x="111086" y="72097"/>
                  </a:moveTo>
                  <a:lnTo>
                    <a:pt x="109575" y="67056"/>
                  </a:lnTo>
                  <a:lnTo>
                    <a:pt x="105956" y="67932"/>
                  </a:lnTo>
                  <a:lnTo>
                    <a:pt x="102336" y="68834"/>
                  </a:lnTo>
                  <a:lnTo>
                    <a:pt x="103390" y="74002"/>
                  </a:lnTo>
                  <a:lnTo>
                    <a:pt x="107226" y="73037"/>
                  </a:lnTo>
                  <a:lnTo>
                    <a:pt x="111086" y="72097"/>
                  </a:lnTo>
                  <a:close/>
                </a:path>
                <a:path w="528954" h="102235">
                  <a:moveTo>
                    <a:pt x="131660" y="67094"/>
                  </a:moveTo>
                  <a:lnTo>
                    <a:pt x="130187" y="62039"/>
                  </a:lnTo>
                  <a:lnTo>
                    <a:pt x="126568" y="62915"/>
                  </a:lnTo>
                  <a:lnTo>
                    <a:pt x="122936" y="63792"/>
                  </a:lnTo>
                  <a:lnTo>
                    <a:pt x="123952" y="68973"/>
                  </a:lnTo>
                  <a:lnTo>
                    <a:pt x="131660" y="67094"/>
                  </a:lnTo>
                  <a:close/>
                </a:path>
                <a:path w="528954" h="102235">
                  <a:moveTo>
                    <a:pt x="152247" y="62242"/>
                  </a:moveTo>
                  <a:lnTo>
                    <a:pt x="150825" y="57162"/>
                  </a:lnTo>
                  <a:lnTo>
                    <a:pt x="147193" y="58000"/>
                  </a:lnTo>
                  <a:lnTo>
                    <a:pt x="143560" y="58839"/>
                  </a:lnTo>
                  <a:lnTo>
                    <a:pt x="144526" y="64008"/>
                  </a:lnTo>
                  <a:lnTo>
                    <a:pt x="152247" y="62242"/>
                  </a:lnTo>
                  <a:close/>
                </a:path>
                <a:path w="528954" h="102235">
                  <a:moveTo>
                    <a:pt x="172885" y="57531"/>
                  </a:moveTo>
                  <a:lnTo>
                    <a:pt x="171500" y="52451"/>
                  </a:lnTo>
                  <a:lnTo>
                    <a:pt x="167868" y="53276"/>
                  </a:lnTo>
                  <a:lnTo>
                    <a:pt x="164236" y="54114"/>
                  </a:lnTo>
                  <a:lnTo>
                    <a:pt x="165163" y="59296"/>
                  </a:lnTo>
                  <a:lnTo>
                    <a:pt x="172885" y="57531"/>
                  </a:lnTo>
                  <a:close/>
                </a:path>
                <a:path w="528954" h="102235">
                  <a:moveTo>
                    <a:pt x="193573" y="53035"/>
                  </a:moveTo>
                  <a:lnTo>
                    <a:pt x="192227" y="47942"/>
                  </a:lnTo>
                  <a:lnTo>
                    <a:pt x="188582" y="48717"/>
                  </a:lnTo>
                  <a:lnTo>
                    <a:pt x="184937" y="49491"/>
                  </a:lnTo>
                  <a:lnTo>
                    <a:pt x="185813" y="54686"/>
                  </a:lnTo>
                  <a:lnTo>
                    <a:pt x="193573" y="53035"/>
                  </a:lnTo>
                  <a:close/>
                </a:path>
                <a:path w="528954" h="102235">
                  <a:moveTo>
                    <a:pt x="214274" y="48602"/>
                  </a:moveTo>
                  <a:lnTo>
                    <a:pt x="212966" y="43510"/>
                  </a:lnTo>
                  <a:lnTo>
                    <a:pt x="209321" y="44284"/>
                  </a:lnTo>
                  <a:lnTo>
                    <a:pt x="205676" y="45059"/>
                  </a:lnTo>
                  <a:lnTo>
                    <a:pt x="206514" y="50266"/>
                  </a:lnTo>
                  <a:lnTo>
                    <a:pt x="214274" y="48602"/>
                  </a:lnTo>
                  <a:close/>
                </a:path>
                <a:path w="528954" h="102235">
                  <a:moveTo>
                    <a:pt x="235026" y="44500"/>
                  </a:moveTo>
                  <a:lnTo>
                    <a:pt x="233768" y="39382"/>
                  </a:lnTo>
                  <a:lnTo>
                    <a:pt x="230111" y="40106"/>
                  </a:lnTo>
                  <a:lnTo>
                    <a:pt x="226453" y="40830"/>
                  </a:lnTo>
                  <a:lnTo>
                    <a:pt x="227253" y="46037"/>
                  </a:lnTo>
                  <a:lnTo>
                    <a:pt x="235026" y="44500"/>
                  </a:lnTo>
                  <a:close/>
                </a:path>
                <a:path w="528954" h="102235">
                  <a:moveTo>
                    <a:pt x="255790" y="40449"/>
                  </a:moveTo>
                  <a:lnTo>
                    <a:pt x="254584" y="35318"/>
                  </a:lnTo>
                  <a:lnTo>
                    <a:pt x="250913" y="35991"/>
                  </a:lnTo>
                  <a:lnTo>
                    <a:pt x="247243" y="36690"/>
                  </a:lnTo>
                  <a:lnTo>
                    <a:pt x="248005" y="41910"/>
                  </a:lnTo>
                  <a:lnTo>
                    <a:pt x="251891" y="41160"/>
                  </a:lnTo>
                  <a:lnTo>
                    <a:pt x="255790" y="40449"/>
                  </a:lnTo>
                  <a:close/>
                </a:path>
                <a:path w="528954" h="102235">
                  <a:moveTo>
                    <a:pt x="276618" y="36639"/>
                  </a:moveTo>
                  <a:lnTo>
                    <a:pt x="275450" y="31496"/>
                  </a:lnTo>
                  <a:lnTo>
                    <a:pt x="271780" y="32169"/>
                  </a:lnTo>
                  <a:lnTo>
                    <a:pt x="268109" y="32842"/>
                  </a:lnTo>
                  <a:lnTo>
                    <a:pt x="268820" y="38061"/>
                  </a:lnTo>
                  <a:lnTo>
                    <a:pt x="276618" y="36639"/>
                  </a:lnTo>
                  <a:close/>
                </a:path>
                <a:path w="528954" h="102235">
                  <a:moveTo>
                    <a:pt x="297459" y="32981"/>
                  </a:moveTo>
                  <a:lnTo>
                    <a:pt x="296341" y="27838"/>
                  </a:lnTo>
                  <a:lnTo>
                    <a:pt x="292658" y="28448"/>
                  </a:lnTo>
                  <a:lnTo>
                    <a:pt x="288975" y="29057"/>
                  </a:lnTo>
                  <a:lnTo>
                    <a:pt x="289648" y="34290"/>
                  </a:lnTo>
                  <a:lnTo>
                    <a:pt x="297459" y="32981"/>
                  </a:lnTo>
                  <a:close/>
                </a:path>
                <a:path w="528954" h="102235">
                  <a:moveTo>
                    <a:pt x="318338" y="29502"/>
                  </a:moveTo>
                  <a:lnTo>
                    <a:pt x="317258" y="24345"/>
                  </a:lnTo>
                  <a:lnTo>
                    <a:pt x="313575" y="24955"/>
                  </a:lnTo>
                  <a:lnTo>
                    <a:pt x="309892" y="25565"/>
                  </a:lnTo>
                  <a:lnTo>
                    <a:pt x="310515" y="30797"/>
                  </a:lnTo>
                  <a:lnTo>
                    <a:pt x="318338" y="29502"/>
                  </a:lnTo>
                  <a:close/>
                </a:path>
                <a:path w="528954" h="102235">
                  <a:moveTo>
                    <a:pt x="339255" y="26238"/>
                  </a:moveTo>
                  <a:lnTo>
                    <a:pt x="338226" y="21069"/>
                  </a:lnTo>
                  <a:lnTo>
                    <a:pt x="334530" y="21628"/>
                  </a:lnTo>
                  <a:lnTo>
                    <a:pt x="330835" y="22186"/>
                  </a:lnTo>
                  <a:lnTo>
                    <a:pt x="331419" y="27419"/>
                  </a:lnTo>
                  <a:lnTo>
                    <a:pt x="339255" y="26238"/>
                  </a:lnTo>
                  <a:close/>
                </a:path>
                <a:path w="528954" h="102235">
                  <a:moveTo>
                    <a:pt x="360172" y="23101"/>
                  </a:moveTo>
                  <a:lnTo>
                    <a:pt x="359194" y="17919"/>
                  </a:lnTo>
                  <a:lnTo>
                    <a:pt x="355498" y="18478"/>
                  </a:lnTo>
                  <a:lnTo>
                    <a:pt x="351802" y="19037"/>
                  </a:lnTo>
                  <a:lnTo>
                    <a:pt x="352336" y="24282"/>
                  </a:lnTo>
                  <a:lnTo>
                    <a:pt x="360172" y="23101"/>
                  </a:lnTo>
                  <a:close/>
                </a:path>
                <a:path w="528954" h="102235">
                  <a:moveTo>
                    <a:pt x="381139" y="20231"/>
                  </a:moveTo>
                  <a:lnTo>
                    <a:pt x="380199" y="15049"/>
                  </a:lnTo>
                  <a:lnTo>
                    <a:pt x="376504" y="15544"/>
                  </a:lnTo>
                  <a:lnTo>
                    <a:pt x="372808" y="16040"/>
                  </a:lnTo>
                  <a:lnTo>
                    <a:pt x="373278" y="21285"/>
                  </a:lnTo>
                  <a:lnTo>
                    <a:pt x="381139" y="20231"/>
                  </a:lnTo>
                  <a:close/>
                </a:path>
                <a:path w="528954" h="102235">
                  <a:moveTo>
                    <a:pt x="402120" y="17437"/>
                  </a:moveTo>
                  <a:lnTo>
                    <a:pt x="401231" y="12242"/>
                  </a:lnTo>
                  <a:lnTo>
                    <a:pt x="397535" y="12738"/>
                  </a:lnTo>
                  <a:lnTo>
                    <a:pt x="393839" y="13233"/>
                  </a:lnTo>
                  <a:lnTo>
                    <a:pt x="394271" y="18478"/>
                  </a:lnTo>
                  <a:lnTo>
                    <a:pt x="402120" y="17437"/>
                  </a:lnTo>
                  <a:close/>
                </a:path>
                <a:path w="528954" h="102235">
                  <a:moveTo>
                    <a:pt x="423138" y="14986"/>
                  </a:moveTo>
                  <a:lnTo>
                    <a:pt x="422300" y="9791"/>
                  </a:lnTo>
                  <a:lnTo>
                    <a:pt x="418592" y="10223"/>
                  </a:lnTo>
                  <a:lnTo>
                    <a:pt x="414883" y="10655"/>
                  </a:lnTo>
                  <a:lnTo>
                    <a:pt x="415264" y="15913"/>
                  </a:lnTo>
                  <a:lnTo>
                    <a:pt x="423138" y="14986"/>
                  </a:lnTo>
                  <a:close/>
                </a:path>
                <a:path w="528954" h="102235">
                  <a:moveTo>
                    <a:pt x="444169" y="12598"/>
                  </a:moveTo>
                  <a:lnTo>
                    <a:pt x="443369" y="7391"/>
                  </a:lnTo>
                  <a:lnTo>
                    <a:pt x="439661" y="7759"/>
                  </a:lnTo>
                  <a:lnTo>
                    <a:pt x="435952" y="8191"/>
                  </a:lnTo>
                  <a:lnTo>
                    <a:pt x="436295" y="13449"/>
                  </a:lnTo>
                  <a:lnTo>
                    <a:pt x="440232" y="12992"/>
                  </a:lnTo>
                  <a:lnTo>
                    <a:pt x="444169" y="12598"/>
                  </a:lnTo>
                  <a:close/>
                </a:path>
                <a:path w="528954" h="102235">
                  <a:moveTo>
                    <a:pt x="465226" y="10515"/>
                  </a:moveTo>
                  <a:lnTo>
                    <a:pt x="464477" y="5295"/>
                  </a:lnTo>
                  <a:lnTo>
                    <a:pt x="460768" y="5664"/>
                  </a:lnTo>
                  <a:lnTo>
                    <a:pt x="457060" y="6032"/>
                  </a:lnTo>
                  <a:lnTo>
                    <a:pt x="457339" y="11290"/>
                  </a:lnTo>
                  <a:lnTo>
                    <a:pt x="465226" y="10515"/>
                  </a:lnTo>
                  <a:close/>
                </a:path>
                <a:path w="528954" h="102235">
                  <a:moveTo>
                    <a:pt x="486295" y="8534"/>
                  </a:moveTo>
                  <a:lnTo>
                    <a:pt x="485597" y="3314"/>
                  </a:lnTo>
                  <a:lnTo>
                    <a:pt x="481876" y="3619"/>
                  </a:lnTo>
                  <a:lnTo>
                    <a:pt x="478155" y="3924"/>
                  </a:lnTo>
                  <a:lnTo>
                    <a:pt x="478396" y="9182"/>
                  </a:lnTo>
                  <a:lnTo>
                    <a:pt x="486295" y="8534"/>
                  </a:lnTo>
                  <a:close/>
                </a:path>
                <a:path w="528954" h="102235">
                  <a:moveTo>
                    <a:pt x="507390" y="6807"/>
                  </a:moveTo>
                  <a:lnTo>
                    <a:pt x="506742" y="1574"/>
                  </a:lnTo>
                  <a:lnTo>
                    <a:pt x="503021" y="1879"/>
                  </a:lnTo>
                  <a:lnTo>
                    <a:pt x="499300" y="2184"/>
                  </a:lnTo>
                  <a:lnTo>
                    <a:pt x="499491" y="7454"/>
                  </a:lnTo>
                  <a:lnTo>
                    <a:pt x="507390" y="6807"/>
                  </a:lnTo>
                  <a:close/>
                </a:path>
                <a:path w="528954" h="102235">
                  <a:moveTo>
                    <a:pt x="528497" y="5232"/>
                  </a:moveTo>
                  <a:lnTo>
                    <a:pt x="527888" y="0"/>
                  </a:lnTo>
                  <a:lnTo>
                    <a:pt x="524167" y="241"/>
                  </a:lnTo>
                  <a:lnTo>
                    <a:pt x="520446" y="482"/>
                  </a:lnTo>
                  <a:lnTo>
                    <a:pt x="520585" y="5740"/>
                  </a:lnTo>
                  <a:lnTo>
                    <a:pt x="528497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 descr=""/>
            <p:cNvSpPr/>
            <p:nvPr/>
          </p:nvSpPr>
          <p:spPr>
            <a:xfrm>
              <a:off x="4320668" y="5542564"/>
              <a:ext cx="304800" cy="0"/>
            </a:xfrm>
            <a:custGeom>
              <a:avLst/>
              <a:gdLst/>
              <a:ahLst/>
              <a:cxnLst/>
              <a:rect l="l" t="t" r="r" b="b"/>
              <a:pathLst>
                <a:path w="304800" h="0">
                  <a:moveTo>
                    <a:pt x="0" y="0"/>
                  </a:moveTo>
                  <a:lnTo>
                    <a:pt x="304176" y="0"/>
                  </a:lnTo>
                </a:path>
              </a:pathLst>
            </a:custGeom>
            <a:ln w="11038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 descr=""/>
            <p:cNvSpPr/>
            <p:nvPr/>
          </p:nvSpPr>
          <p:spPr>
            <a:xfrm>
              <a:off x="807123" y="5318632"/>
              <a:ext cx="4738370" cy="464184"/>
            </a:xfrm>
            <a:custGeom>
              <a:avLst/>
              <a:gdLst/>
              <a:ahLst/>
              <a:cxnLst/>
              <a:rect l="l" t="t" r="r" b="b"/>
              <a:pathLst>
                <a:path w="4738370" h="464185">
                  <a:moveTo>
                    <a:pt x="9169" y="5232"/>
                  </a:moveTo>
                  <a:lnTo>
                    <a:pt x="6515" y="2616"/>
                  </a:lnTo>
                  <a:lnTo>
                    <a:pt x="3860" y="0"/>
                  </a:lnTo>
                  <a:lnTo>
                    <a:pt x="0" y="3581"/>
                  </a:lnTo>
                  <a:lnTo>
                    <a:pt x="5651" y="9156"/>
                  </a:lnTo>
                  <a:lnTo>
                    <a:pt x="9169" y="5232"/>
                  </a:lnTo>
                  <a:close/>
                </a:path>
                <a:path w="4738370" h="464185">
                  <a:moveTo>
                    <a:pt x="24269" y="20040"/>
                  </a:moveTo>
                  <a:lnTo>
                    <a:pt x="21590" y="17462"/>
                  </a:lnTo>
                  <a:lnTo>
                    <a:pt x="18923" y="14859"/>
                  </a:lnTo>
                  <a:lnTo>
                    <a:pt x="15074" y="18453"/>
                  </a:lnTo>
                  <a:lnTo>
                    <a:pt x="17919" y="21234"/>
                  </a:lnTo>
                  <a:lnTo>
                    <a:pt x="20777" y="23990"/>
                  </a:lnTo>
                  <a:lnTo>
                    <a:pt x="24269" y="20040"/>
                  </a:lnTo>
                  <a:close/>
                </a:path>
                <a:path w="4738370" h="464185">
                  <a:moveTo>
                    <a:pt x="39509" y="34709"/>
                  </a:moveTo>
                  <a:lnTo>
                    <a:pt x="36830" y="32131"/>
                  </a:lnTo>
                  <a:lnTo>
                    <a:pt x="34150" y="29552"/>
                  </a:lnTo>
                  <a:lnTo>
                    <a:pt x="30314" y="33159"/>
                  </a:lnTo>
                  <a:lnTo>
                    <a:pt x="36029" y="38671"/>
                  </a:lnTo>
                  <a:lnTo>
                    <a:pt x="39509" y="34709"/>
                  </a:lnTo>
                  <a:close/>
                </a:path>
                <a:path w="4738370" h="464185">
                  <a:moveTo>
                    <a:pt x="54762" y="49377"/>
                  </a:moveTo>
                  <a:lnTo>
                    <a:pt x="52082" y="46799"/>
                  </a:lnTo>
                  <a:lnTo>
                    <a:pt x="49403" y="44221"/>
                  </a:lnTo>
                  <a:lnTo>
                    <a:pt x="45580" y="47853"/>
                  </a:lnTo>
                  <a:lnTo>
                    <a:pt x="51308" y="53352"/>
                  </a:lnTo>
                  <a:lnTo>
                    <a:pt x="54762" y="49377"/>
                  </a:lnTo>
                  <a:close/>
                </a:path>
                <a:path w="4738370" h="464185">
                  <a:moveTo>
                    <a:pt x="70053" y="64020"/>
                  </a:moveTo>
                  <a:lnTo>
                    <a:pt x="67335" y="61468"/>
                  </a:lnTo>
                  <a:lnTo>
                    <a:pt x="64643" y="58889"/>
                  </a:lnTo>
                  <a:lnTo>
                    <a:pt x="60845" y="62534"/>
                  </a:lnTo>
                  <a:lnTo>
                    <a:pt x="63715" y="65278"/>
                  </a:lnTo>
                  <a:lnTo>
                    <a:pt x="66598" y="67995"/>
                  </a:lnTo>
                  <a:lnTo>
                    <a:pt x="70053" y="64020"/>
                  </a:lnTo>
                  <a:close/>
                </a:path>
                <a:path w="4738370" h="464185">
                  <a:moveTo>
                    <a:pt x="85483" y="78498"/>
                  </a:moveTo>
                  <a:lnTo>
                    <a:pt x="82765" y="75946"/>
                  </a:lnTo>
                  <a:lnTo>
                    <a:pt x="80048" y="73393"/>
                  </a:lnTo>
                  <a:lnTo>
                    <a:pt x="76263" y="77063"/>
                  </a:lnTo>
                  <a:lnTo>
                    <a:pt x="82054" y="82486"/>
                  </a:lnTo>
                  <a:lnTo>
                    <a:pt x="85483" y="78498"/>
                  </a:lnTo>
                  <a:close/>
                </a:path>
                <a:path w="4738370" h="464185">
                  <a:moveTo>
                    <a:pt x="100901" y="92976"/>
                  </a:moveTo>
                  <a:lnTo>
                    <a:pt x="98183" y="90424"/>
                  </a:lnTo>
                  <a:lnTo>
                    <a:pt x="95465" y="87884"/>
                  </a:lnTo>
                  <a:lnTo>
                    <a:pt x="91694" y="91554"/>
                  </a:lnTo>
                  <a:lnTo>
                    <a:pt x="97485" y="96989"/>
                  </a:lnTo>
                  <a:lnTo>
                    <a:pt x="100901" y="92976"/>
                  </a:lnTo>
                  <a:close/>
                </a:path>
                <a:path w="4738370" h="464185">
                  <a:moveTo>
                    <a:pt x="116370" y="107416"/>
                  </a:moveTo>
                  <a:lnTo>
                    <a:pt x="113626" y="104902"/>
                  </a:lnTo>
                  <a:lnTo>
                    <a:pt x="110896" y="102374"/>
                  </a:lnTo>
                  <a:lnTo>
                    <a:pt x="107137" y="106070"/>
                  </a:lnTo>
                  <a:lnTo>
                    <a:pt x="110045" y="108762"/>
                  </a:lnTo>
                  <a:lnTo>
                    <a:pt x="112979" y="111442"/>
                  </a:lnTo>
                  <a:lnTo>
                    <a:pt x="116370" y="107416"/>
                  </a:lnTo>
                  <a:close/>
                </a:path>
                <a:path w="4738370" h="464185">
                  <a:moveTo>
                    <a:pt x="131978" y="121691"/>
                  </a:moveTo>
                  <a:lnTo>
                    <a:pt x="129235" y="119176"/>
                  </a:lnTo>
                  <a:lnTo>
                    <a:pt x="126492" y="116662"/>
                  </a:lnTo>
                  <a:lnTo>
                    <a:pt x="122745" y="120370"/>
                  </a:lnTo>
                  <a:lnTo>
                    <a:pt x="128600" y="125730"/>
                  </a:lnTo>
                  <a:lnTo>
                    <a:pt x="131978" y="121691"/>
                  </a:lnTo>
                  <a:close/>
                </a:path>
                <a:path w="4738370" h="464185">
                  <a:moveTo>
                    <a:pt x="147586" y="135978"/>
                  </a:moveTo>
                  <a:lnTo>
                    <a:pt x="144843" y="133464"/>
                  </a:lnTo>
                  <a:lnTo>
                    <a:pt x="142100" y="130949"/>
                  </a:lnTo>
                  <a:lnTo>
                    <a:pt x="138379" y="134670"/>
                  </a:lnTo>
                  <a:lnTo>
                    <a:pt x="144233" y="140042"/>
                  </a:lnTo>
                  <a:lnTo>
                    <a:pt x="147586" y="135978"/>
                  </a:lnTo>
                  <a:close/>
                </a:path>
                <a:path w="4738370" h="464185">
                  <a:moveTo>
                    <a:pt x="163271" y="150190"/>
                  </a:moveTo>
                  <a:lnTo>
                    <a:pt x="160489" y="147713"/>
                  </a:lnTo>
                  <a:lnTo>
                    <a:pt x="157708" y="145237"/>
                  </a:lnTo>
                  <a:lnTo>
                    <a:pt x="154000" y="148983"/>
                  </a:lnTo>
                  <a:lnTo>
                    <a:pt x="159931" y="154266"/>
                  </a:lnTo>
                  <a:lnTo>
                    <a:pt x="163271" y="150190"/>
                  </a:lnTo>
                  <a:close/>
                </a:path>
                <a:path w="4738370" h="464185">
                  <a:moveTo>
                    <a:pt x="179070" y="164261"/>
                  </a:moveTo>
                  <a:lnTo>
                    <a:pt x="176288" y="161785"/>
                  </a:lnTo>
                  <a:lnTo>
                    <a:pt x="173507" y="159308"/>
                  </a:lnTo>
                  <a:lnTo>
                    <a:pt x="169824" y="163068"/>
                  </a:lnTo>
                  <a:lnTo>
                    <a:pt x="175742" y="168351"/>
                  </a:lnTo>
                  <a:lnTo>
                    <a:pt x="179070" y="164261"/>
                  </a:lnTo>
                  <a:close/>
                </a:path>
                <a:path w="4738370" h="464185">
                  <a:moveTo>
                    <a:pt x="194868" y="178333"/>
                  </a:moveTo>
                  <a:lnTo>
                    <a:pt x="192087" y="175856"/>
                  </a:lnTo>
                  <a:lnTo>
                    <a:pt x="189306" y="173380"/>
                  </a:lnTo>
                  <a:lnTo>
                    <a:pt x="185635" y="177152"/>
                  </a:lnTo>
                  <a:lnTo>
                    <a:pt x="191566" y="182435"/>
                  </a:lnTo>
                  <a:lnTo>
                    <a:pt x="194868" y="178333"/>
                  </a:lnTo>
                  <a:close/>
                </a:path>
                <a:path w="4738370" h="464185">
                  <a:moveTo>
                    <a:pt x="210756" y="192290"/>
                  </a:moveTo>
                  <a:lnTo>
                    <a:pt x="207949" y="189852"/>
                  </a:lnTo>
                  <a:lnTo>
                    <a:pt x="205143" y="187413"/>
                  </a:lnTo>
                  <a:lnTo>
                    <a:pt x="201485" y="191211"/>
                  </a:lnTo>
                  <a:lnTo>
                    <a:pt x="207479" y="196418"/>
                  </a:lnTo>
                  <a:lnTo>
                    <a:pt x="210756" y="192290"/>
                  </a:lnTo>
                  <a:close/>
                </a:path>
                <a:path w="4738370" h="464185">
                  <a:moveTo>
                    <a:pt x="226745" y="206146"/>
                  </a:moveTo>
                  <a:lnTo>
                    <a:pt x="223939" y="203708"/>
                  </a:lnTo>
                  <a:lnTo>
                    <a:pt x="221132" y="201269"/>
                  </a:lnTo>
                  <a:lnTo>
                    <a:pt x="217487" y="205079"/>
                  </a:lnTo>
                  <a:lnTo>
                    <a:pt x="223494" y="210286"/>
                  </a:lnTo>
                  <a:lnTo>
                    <a:pt x="226745" y="206146"/>
                  </a:lnTo>
                  <a:close/>
                </a:path>
                <a:path w="4738370" h="464185">
                  <a:moveTo>
                    <a:pt x="242735" y="220002"/>
                  </a:moveTo>
                  <a:lnTo>
                    <a:pt x="239928" y="217563"/>
                  </a:lnTo>
                  <a:lnTo>
                    <a:pt x="237121" y="215125"/>
                  </a:lnTo>
                  <a:lnTo>
                    <a:pt x="233502" y="218960"/>
                  </a:lnTo>
                  <a:lnTo>
                    <a:pt x="239496" y="224155"/>
                  </a:lnTo>
                  <a:lnTo>
                    <a:pt x="242735" y="220002"/>
                  </a:lnTo>
                  <a:close/>
                </a:path>
                <a:path w="4738370" h="464185">
                  <a:moveTo>
                    <a:pt x="258889" y="233667"/>
                  </a:moveTo>
                  <a:lnTo>
                    <a:pt x="256044" y="231267"/>
                  </a:lnTo>
                  <a:lnTo>
                    <a:pt x="253199" y="228866"/>
                  </a:lnTo>
                  <a:lnTo>
                    <a:pt x="249605" y="232727"/>
                  </a:lnTo>
                  <a:lnTo>
                    <a:pt x="255676" y="237832"/>
                  </a:lnTo>
                  <a:lnTo>
                    <a:pt x="258889" y="233667"/>
                  </a:lnTo>
                  <a:close/>
                </a:path>
                <a:path w="4738370" h="464185">
                  <a:moveTo>
                    <a:pt x="275069" y="247307"/>
                  </a:moveTo>
                  <a:lnTo>
                    <a:pt x="272224" y="244906"/>
                  </a:lnTo>
                  <a:lnTo>
                    <a:pt x="269379" y="242506"/>
                  </a:lnTo>
                  <a:lnTo>
                    <a:pt x="265811" y="246380"/>
                  </a:lnTo>
                  <a:lnTo>
                    <a:pt x="271881" y="251498"/>
                  </a:lnTo>
                  <a:lnTo>
                    <a:pt x="275069" y="247307"/>
                  </a:lnTo>
                  <a:close/>
                </a:path>
                <a:path w="4738370" h="464185">
                  <a:moveTo>
                    <a:pt x="291274" y="260896"/>
                  </a:moveTo>
                  <a:lnTo>
                    <a:pt x="288404" y="258533"/>
                  </a:lnTo>
                  <a:lnTo>
                    <a:pt x="285559" y="256133"/>
                  </a:lnTo>
                  <a:lnTo>
                    <a:pt x="282003" y="260019"/>
                  </a:lnTo>
                  <a:lnTo>
                    <a:pt x="285038" y="262585"/>
                  </a:lnTo>
                  <a:lnTo>
                    <a:pt x="288112" y="265099"/>
                  </a:lnTo>
                  <a:lnTo>
                    <a:pt x="291274" y="260896"/>
                  </a:lnTo>
                  <a:close/>
                </a:path>
                <a:path w="4738370" h="464185">
                  <a:moveTo>
                    <a:pt x="307657" y="274269"/>
                  </a:moveTo>
                  <a:lnTo>
                    <a:pt x="304774" y="271919"/>
                  </a:lnTo>
                  <a:lnTo>
                    <a:pt x="301891" y="269570"/>
                  </a:lnTo>
                  <a:lnTo>
                    <a:pt x="298361" y="273469"/>
                  </a:lnTo>
                  <a:lnTo>
                    <a:pt x="304507" y="278498"/>
                  </a:lnTo>
                  <a:lnTo>
                    <a:pt x="307657" y="274269"/>
                  </a:lnTo>
                  <a:close/>
                </a:path>
                <a:path w="4738370" h="464185">
                  <a:moveTo>
                    <a:pt x="324027" y="287667"/>
                  </a:moveTo>
                  <a:lnTo>
                    <a:pt x="321144" y="285318"/>
                  </a:lnTo>
                  <a:lnTo>
                    <a:pt x="318262" y="282968"/>
                  </a:lnTo>
                  <a:lnTo>
                    <a:pt x="314756" y="286893"/>
                  </a:lnTo>
                  <a:lnTo>
                    <a:pt x="320903" y="291922"/>
                  </a:lnTo>
                  <a:lnTo>
                    <a:pt x="324027" y="287667"/>
                  </a:lnTo>
                  <a:close/>
                </a:path>
                <a:path w="4738370" h="464185">
                  <a:moveTo>
                    <a:pt x="340525" y="300926"/>
                  </a:moveTo>
                  <a:lnTo>
                    <a:pt x="337604" y="298615"/>
                  </a:lnTo>
                  <a:lnTo>
                    <a:pt x="334683" y="296303"/>
                  </a:lnTo>
                  <a:lnTo>
                    <a:pt x="331203" y="300253"/>
                  </a:lnTo>
                  <a:lnTo>
                    <a:pt x="337426" y="305193"/>
                  </a:lnTo>
                  <a:lnTo>
                    <a:pt x="340525" y="300926"/>
                  </a:lnTo>
                  <a:close/>
                </a:path>
                <a:path w="4738370" h="464185">
                  <a:moveTo>
                    <a:pt x="357098" y="314058"/>
                  </a:moveTo>
                  <a:lnTo>
                    <a:pt x="354177" y="311746"/>
                  </a:lnTo>
                  <a:lnTo>
                    <a:pt x="351256" y="309435"/>
                  </a:lnTo>
                  <a:lnTo>
                    <a:pt x="347802" y="313410"/>
                  </a:lnTo>
                  <a:lnTo>
                    <a:pt x="354025" y="318338"/>
                  </a:lnTo>
                  <a:lnTo>
                    <a:pt x="357098" y="314058"/>
                  </a:lnTo>
                  <a:close/>
                </a:path>
                <a:path w="4738370" h="464185">
                  <a:moveTo>
                    <a:pt x="373684" y="327202"/>
                  </a:moveTo>
                  <a:lnTo>
                    <a:pt x="370763" y="324891"/>
                  </a:lnTo>
                  <a:lnTo>
                    <a:pt x="367842" y="322580"/>
                  </a:lnTo>
                  <a:lnTo>
                    <a:pt x="364413" y="326567"/>
                  </a:lnTo>
                  <a:lnTo>
                    <a:pt x="370636" y="331508"/>
                  </a:lnTo>
                  <a:lnTo>
                    <a:pt x="373684" y="327202"/>
                  </a:lnTo>
                  <a:close/>
                </a:path>
                <a:path w="4738370" h="464185">
                  <a:moveTo>
                    <a:pt x="390448" y="340067"/>
                  </a:moveTo>
                  <a:lnTo>
                    <a:pt x="387502" y="337807"/>
                  </a:lnTo>
                  <a:lnTo>
                    <a:pt x="384556" y="335546"/>
                  </a:lnTo>
                  <a:lnTo>
                    <a:pt x="381139" y="339559"/>
                  </a:lnTo>
                  <a:lnTo>
                    <a:pt x="387438" y="344385"/>
                  </a:lnTo>
                  <a:lnTo>
                    <a:pt x="390448" y="340067"/>
                  </a:lnTo>
                  <a:close/>
                </a:path>
                <a:path w="4738370" h="464185">
                  <a:moveTo>
                    <a:pt x="407238" y="352945"/>
                  </a:moveTo>
                  <a:lnTo>
                    <a:pt x="404291" y="350685"/>
                  </a:lnTo>
                  <a:lnTo>
                    <a:pt x="401345" y="348424"/>
                  </a:lnTo>
                  <a:lnTo>
                    <a:pt x="397954" y="352450"/>
                  </a:lnTo>
                  <a:lnTo>
                    <a:pt x="404253" y="357289"/>
                  </a:lnTo>
                  <a:lnTo>
                    <a:pt x="407238" y="352945"/>
                  </a:lnTo>
                  <a:close/>
                </a:path>
                <a:path w="4738370" h="464185">
                  <a:moveTo>
                    <a:pt x="3838867" y="225831"/>
                  </a:moveTo>
                  <a:lnTo>
                    <a:pt x="3835146" y="225526"/>
                  </a:lnTo>
                  <a:lnTo>
                    <a:pt x="3831425" y="225221"/>
                  </a:lnTo>
                  <a:lnTo>
                    <a:pt x="3830790" y="230441"/>
                  </a:lnTo>
                  <a:lnTo>
                    <a:pt x="3838689" y="231101"/>
                  </a:lnTo>
                  <a:lnTo>
                    <a:pt x="3838867" y="225831"/>
                  </a:lnTo>
                  <a:close/>
                </a:path>
                <a:path w="4738370" h="464185">
                  <a:moveTo>
                    <a:pt x="3860000" y="227584"/>
                  </a:moveTo>
                  <a:lnTo>
                    <a:pt x="3856278" y="227279"/>
                  </a:lnTo>
                  <a:lnTo>
                    <a:pt x="3852557" y="226974"/>
                  </a:lnTo>
                  <a:lnTo>
                    <a:pt x="3851872" y="232194"/>
                  </a:lnTo>
                  <a:lnTo>
                    <a:pt x="3859771" y="232854"/>
                  </a:lnTo>
                  <a:lnTo>
                    <a:pt x="3860000" y="227584"/>
                  </a:lnTo>
                  <a:close/>
                </a:path>
                <a:path w="4738370" h="464185">
                  <a:moveTo>
                    <a:pt x="3881107" y="229603"/>
                  </a:moveTo>
                  <a:lnTo>
                    <a:pt x="3877399" y="229222"/>
                  </a:lnTo>
                  <a:lnTo>
                    <a:pt x="3873690" y="228841"/>
                  </a:lnTo>
                  <a:lnTo>
                    <a:pt x="3872954" y="234061"/>
                  </a:lnTo>
                  <a:lnTo>
                    <a:pt x="3880840" y="234861"/>
                  </a:lnTo>
                  <a:lnTo>
                    <a:pt x="3881107" y="229603"/>
                  </a:lnTo>
                  <a:close/>
                </a:path>
                <a:path w="4738370" h="464185">
                  <a:moveTo>
                    <a:pt x="3902214" y="231749"/>
                  </a:moveTo>
                  <a:lnTo>
                    <a:pt x="3898506" y="231368"/>
                  </a:lnTo>
                  <a:lnTo>
                    <a:pt x="3894798" y="230987"/>
                  </a:lnTo>
                  <a:lnTo>
                    <a:pt x="3894010" y="236194"/>
                  </a:lnTo>
                  <a:lnTo>
                    <a:pt x="3901897" y="237007"/>
                  </a:lnTo>
                  <a:lnTo>
                    <a:pt x="3902214" y="231749"/>
                  </a:lnTo>
                  <a:close/>
                </a:path>
                <a:path w="4738370" h="464185">
                  <a:moveTo>
                    <a:pt x="3923296" y="234111"/>
                  </a:moveTo>
                  <a:lnTo>
                    <a:pt x="3919588" y="233667"/>
                  </a:lnTo>
                  <a:lnTo>
                    <a:pt x="3915880" y="233222"/>
                  </a:lnTo>
                  <a:lnTo>
                    <a:pt x="3915054" y="238417"/>
                  </a:lnTo>
                  <a:lnTo>
                    <a:pt x="3922928" y="239369"/>
                  </a:lnTo>
                  <a:lnTo>
                    <a:pt x="3923296" y="234111"/>
                  </a:lnTo>
                  <a:close/>
                </a:path>
                <a:path w="4738370" h="464185">
                  <a:moveTo>
                    <a:pt x="3944353" y="236651"/>
                  </a:moveTo>
                  <a:lnTo>
                    <a:pt x="3940645" y="236207"/>
                  </a:lnTo>
                  <a:lnTo>
                    <a:pt x="3936936" y="235762"/>
                  </a:lnTo>
                  <a:lnTo>
                    <a:pt x="3936060" y="240957"/>
                  </a:lnTo>
                  <a:lnTo>
                    <a:pt x="3943934" y="241909"/>
                  </a:lnTo>
                  <a:lnTo>
                    <a:pt x="3944353" y="236651"/>
                  </a:lnTo>
                  <a:close/>
                </a:path>
                <a:path w="4738370" h="464185">
                  <a:moveTo>
                    <a:pt x="3965384" y="239356"/>
                  </a:moveTo>
                  <a:lnTo>
                    <a:pt x="3961688" y="238836"/>
                  </a:lnTo>
                  <a:lnTo>
                    <a:pt x="3957993" y="238315"/>
                  </a:lnTo>
                  <a:lnTo>
                    <a:pt x="3957078" y="243509"/>
                  </a:lnTo>
                  <a:lnTo>
                    <a:pt x="3964927" y="244602"/>
                  </a:lnTo>
                  <a:lnTo>
                    <a:pt x="3965384" y="239356"/>
                  </a:lnTo>
                  <a:close/>
                </a:path>
                <a:path w="4738370" h="464185">
                  <a:moveTo>
                    <a:pt x="3986390" y="242290"/>
                  </a:moveTo>
                  <a:lnTo>
                    <a:pt x="3982694" y="241769"/>
                  </a:lnTo>
                  <a:lnTo>
                    <a:pt x="3978999" y="241249"/>
                  </a:lnTo>
                  <a:lnTo>
                    <a:pt x="3978033" y="246430"/>
                  </a:lnTo>
                  <a:lnTo>
                    <a:pt x="3985882" y="247535"/>
                  </a:lnTo>
                  <a:lnTo>
                    <a:pt x="3986390" y="242290"/>
                  </a:lnTo>
                  <a:close/>
                </a:path>
                <a:path w="4738370" h="464185">
                  <a:moveTo>
                    <a:pt x="4007383" y="245313"/>
                  </a:moveTo>
                  <a:lnTo>
                    <a:pt x="4003700" y="244729"/>
                  </a:lnTo>
                  <a:lnTo>
                    <a:pt x="4000004" y="244182"/>
                  </a:lnTo>
                  <a:lnTo>
                    <a:pt x="3999001" y="249351"/>
                  </a:lnTo>
                  <a:lnTo>
                    <a:pt x="4002925" y="249936"/>
                  </a:lnTo>
                  <a:lnTo>
                    <a:pt x="4006837" y="250558"/>
                  </a:lnTo>
                  <a:lnTo>
                    <a:pt x="4007383" y="245313"/>
                  </a:lnTo>
                  <a:close/>
                </a:path>
                <a:path w="4738370" h="464185">
                  <a:moveTo>
                    <a:pt x="4028325" y="248640"/>
                  </a:moveTo>
                  <a:lnTo>
                    <a:pt x="4024642" y="248056"/>
                  </a:lnTo>
                  <a:lnTo>
                    <a:pt x="4020959" y="247472"/>
                  </a:lnTo>
                  <a:lnTo>
                    <a:pt x="4019905" y="252628"/>
                  </a:lnTo>
                  <a:lnTo>
                    <a:pt x="4027741" y="253873"/>
                  </a:lnTo>
                  <a:lnTo>
                    <a:pt x="4028325" y="248640"/>
                  </a:lnTo>
                  <a:close/>
                </a:path>
                <a:path w="4738370" h="464185">
                  <a:moveTo>
                    <a:pt x="4049268" y="251955"/>
                  </a:moveTo>
                  <a:lnTo>
                    <a:pt x="4045585" y="251371"/>
                  </a:lnTo>
                  <a:lnTo>
                    <a:pt x="4041902" y="250786"/>
                  </a:lnTo>
                  <a:lnTo>
                    <a:pt x="4040797" y="255943"/>
                  </a:lnTo>
                  <a:lnTo>
                    <a:pt x="4048633" y="257187"/>
                  </a:lnTo>
                  <a:lnTo>
                    <a:pt x="4049268" y="251955"/>
                  </a:lnTo>
                  <a:close/>
                </a:path>
                <a:path w="4738370" h="464185">
                  <a:moveTo>
                    <a:pt x="4070146" y="255676"/>
                  </a:moveTo>
                  <a:lnTo>
                    <a:pt x="4066476" y="255028"/>
                  </a:lnTo>
                  <a:lnTo>
                    <a:pt x="4062806" y="254381"/>
                  </a:lnTo>
                  <a:lnTo>
                    <a:pt x="4061663" y="259524"/>
                  </a:lnTo>
                  <a:lnTo>
                    <a:pt x="4069473" y="260908"/>
                  </a:lnTo>
                  <a:lnTo>
                    <a:pt x="4070146" y="255676"/>
                  </a:lnTo>
                  <a:close/>
                </a:path>
                <a:path w="4738370" h="464185">
                  <a:moveTo>
                    <a:pt x="4091025" y="259384"/>
                  </a:moveTo>
                  <a:lnTo>
                    <a:pt x="4087355" y="258737"/>
                  </a:lnTo>
                  <a:lnTo>
                    <a:pt x="4083685" y="258089"/>
                  </a:lnTo>
                  <a:lnTo>
                    <a:pt x="4082504" y="263220"/>
                  </a:lnTo>
                  <a:lnTo>
                    <a:pt x="4090301" y="264604"/>
                  </a:lnTo>
                  <a:lnTo>
                    <a:pt x="4091025" y="259384"/>
                  </a:lnTo>
                  <a:close/>
                </a:path>
                <a:path w="4738370" h="464185">
                  <a:moveTo>
                    <a:pt x="4111853" y="263410"/>
                  </a:moveTo>
                  <a:lnTo>
                    <a:pt x="4108196" y="262686"/>
                  </a:lnTo>
                  <a:lnTo>
                    <a:pt x="4104538" y="261962"/>
                  </a:lnTo>
                  <a:lnTo>
                    <a:pt x="4103306" y="267093"/>
                  </a:lnTo>
                  <a:lnTo>
                    <a:pt x="4111091" y="268617"/>
                  </a:lnTo>
                  <a:lnTo>
                    <a:pt x="4111853" y="263410"/>
                  </a:lnTo>
                  <a:close/>
                </a:path>
                <a:path w="4738370" h="464185">
                  <a:moveTo>
                    <a:pt x="4132669" y="267500"/>
                  </a:moveTo>
                  <a:lnTo>
                    <a:pt x="4129011" y="266776"/>
                  </a:lnTo>
                  <a:lnTo>
                    <a:pt x="4125353" y="266052"/>
                  </a:lnTo>
                  <a:lnTo>
                    <a:pt x="4124083" y="271170"/>
                  </a:lnTo>
                  <a:lnTo>
                    <a:pt x="4131868" y="272707"/>
                  </a:lnTo>
                  <a:lnTo>
                    <a:pt x="4132669" y="267500"/>
                  </a:lnTo>
                  <a:close/>
                </a:path>
                <a:path w="4738370" h="464185">
                  <a:moveTo>
                    <a:pt x="4153433" y="271792"/>
                  </a:moveTo>
                  <a:lnTo>
                    <a:pt x="4149788" y="271005"/>
                  </a:lnTo>
                  <a:lnTo>
                    <a:pt x="4146143" y="270217"/>
                  </a:lnTo>
                  <a:lnTo>
                    <a:pt x="4144835" y="275323"/>
                  </a:lnTo>
                  <a:lnTo>
                    <a:pt x="4152582" y="276987"/>
                  </a:lnTo>
                  <a:lnTo>
                    <a:pt x="4153433" y="271792"/>
                  </a:lnTo>
                  <a:close/>
                </a:path>
                <a:path w="4738370" h="464185">
                  <a:moveTo>
                    <a:pt x="4174159" y="276263"/>
                  </a:moveTo>
                  <a:lnTo>
                    <a:pt x="4170515" y="275475"/>
                  </a:lnTo>
                  <a:lnTo>
                    <a:pt x="4166870" y="274688"/>
                  </a:lnTo>
                  <a:lnTo>
                    <a:pt x="4165523" y="279781"/>
                  </a:lnTo>
                  <a:lnTo>
                    <a:pt x="4173270" y="281457"/>
                  </a:lnTo>
                  <a:lnTo>
                    <a:pt x="4174159" y="276263"/>
                  </a:lnTo>
                  <a:close/>
                </a:path>
                <a:path w="4738370" h="464185">
                  <a:moveTo>
                    <a:pt x="4194873" y="280822"/>
                  </a:moveTo>
                  <a:lnTo>
                    <a:pt x="4191241" y="279971"/>
                  </a:lnTo>
                  <a:lnTo>
                    <a:pt x="4187596" y="279146"/>
                  </a:lnTo>
                  <a:lnTo>
                    <a:pt x="4186212" y="284238"/>
                  </a:lnTo>
                  <a:lnTo>
                    <a:pt x="4190085" y="285102"/>
                  </a:lnTo>
                  <a:lnTo>
                    <a:pt x="4193946" y="286004"/>
                  </a:lnTo>
                  <a:lnTo>
                    <a:pt x="4194873" y="280822"/>
                  </a:lnTo>
                  <a:close/>
                </a:path>
                <a:path w="4738370" h="464185">
                  <a:moveTo>
                    <a:pt x="4215523" y="285661"/>
                  </a:moveTo>
                  <a:lnTo>
                    <a:pt x="4211891" y="284810"/>
                  </a:lnTo>
                  <a:lnTo>
                    <a:pt x="4208259" y="283959"/>
                  </a:lnTo>
                  <a:lnTo>
                    <a:pt x="4206837" y="289026"/>
                  </a:lnTo>
                  <a:lnTo>
                    <a:pt x="4214558" y="290842"/>
                  </a:lnTo>
                  <a:lnTo>
                    <a:pt x="4215523" y="285661"/>
                  </a:lnTo>
                  <a:close/>
                </a:path>
                <a:path w="4738370" h="464185">
                  <a:moveTo>
                    <a:pt x="4236174" y="290499"/>
                  </a:moveTo>
                  <a:lnTo>
                    <a:pt x="4232541" y="289648"/>
                  </a:lnTo>
                  <a:lnTo>
                    <a:pt x="4228909" y="288798"/>
                  </a:lnTo>
                  <a:lnTo>
                    <a:pt x="4227449" y="293865"/>
                  </a:lnTo>
                  <a:lnTo>
                    <a:pt x="4235170" y="295668"/>
                  </a:lnTo>
                  <a:lnTo>
                    <a:pt x="4236174" y="290499"/>
                  </a:lnTo>
                  <a:close/>
                </a:path>
                <a:path w="4738370" h="464185">
                  <a:moveTo>
                    <a:pt x="4256735" y="295668"/>
                  </a:moveTo>
                  <a:lnTo>
                    <a:pt x="4253115" y="294754"/>
                  </a:lnTo>
                  <a:lnTo>
                    <a:pt x="4249496" y="293839"/>
                  </a:lnTo>
                  <a:lnTo>
                    <a:pt x="4247997" y="298881"/>
                  </a:lnTo>
                  <a:lnTo>
                    <a:pt x="4255681" y="300837"/>
                  </a:lnTo>
                  <a:lnTo>
                    <a:pt x="4256735" y="295668"/>
                  </a:lnTo>
                  <a:close/>
                </a:path>
                <a:path w="4738370" h="464185">
                  <a:moveTo>
                    <a:pt x="4277296" y="300875"/>
                  </a:moveTo>
                  <a:lnTo>
                    <a:pt x="4273677" y="299961"/>
                  </a:lnTo>
                  <a:lnTo>
                    <a:pt x="4270057" y="299046"/>
                  </a:lnTo>
                  <a:lnTo>
                    <a:pt x="4268521" y="304088"/>
                  </a:lnTo>
                  <a:lnTo>
                    <a:pt x="4276204" y="306031"/>
                  </a:lnTo>
                  <a:lnTo>
                    <a:pt x="4277296" y="300875"/>
                  </a:lnTo>
                  <a:close/>
                </a:path>
                <a:path w="4738370" h="464185">
                  <a:moveTo>
                    <a:pt x="4297807" y="306260"/>
                  </a:moveTo>
                  <a:lnTo>
                    <a:pt x="4294200" y="305282"/>
                  </a:lnTo>
                  <a:lnTo>
                    <a:pt x="4290606" y="304304"/>
                  </a:lnTo>
                  <a:lnTo>
                    <a:pt x="4289031" y="309333"/>
                  </a:lnTo>
                  <a:lnTo>
                    <a:pt x="4296676" y="311416"/>
                  </a:lnTo>
                  <a:lnTo>
                    <a:pt x="4297807" y="306260"/>
                  </a:lnTo>
                  <a:close/>
                </a:path>
                <a:path w="4738370" h="464185">
                  <a:moveTo>
                    <a:pt x="4318254" y="311835"/>
                  </a:moveTo>
                  <a:lnTo>
                    <a:pt x="4314660" y="310857"/>
                  </a:lnTo>
                  <a:lnTo>
                    <a:pt x="4311053" y="309880"/>
                  </a:lnTo>
                  <a:lnTo>
                    <a:pt x="4309453" y="314896"/>
                  </a:lnTo>
                  <a:lnTo>
                    <a:pt x="4317098" y="316979"/>
                  </a:lnTo>
                  <a:lnTo>
                    <a:pt x="4318254" y="311835"/>
                  </a:lnTo>
                  <a:close/>
                </a:path>
                <a:path w="4738370" h="464185">
                  <a:moveTo>
                    <a:pt x="4338713" y="317411"/>
                  </a:moveTo>
                  <a:lnTo>
                    <a:pt x="4335119" y="316420"/>
                  </a:lnTo>
                  <a:lnTo>
                    <a:pt x="4331513" y="315442"/>
                  </a:lnTo>
                  <a:lnTo>
                    <a:pt x="4329874" y="320446"/>
                  </a:lnTo>
                  <a:lnTo>
                    <a:pt x="4337520" y="322541"/>
                  </a:lnTo>
                  <a:lnTo>
                    <a:pt x="4338713" y="317411"/>
                  </a:lnTo>
                  <a:close/>
                </a:path>
                <a:path w="4738370" h="464185">
                  <a:moveTo>
                    <a:pt x="4359072" y="323354"/>
                  </a:moveTo>
                  <a:lnTo>
                    <a:pt x="4355490" y="322313"/>
                  </a:lnTo>
                  <a:lnTo>
                    <a:pt x="4351909" y="321271"/>
                  </a:lnTo>
                  <a:lnTo>
                    <a:pt x="4350220" y="326263"/>
                  </a:lnTo>
                  <a:lnTo>
                    <a:pt x="4357840" y="328472"/>
                  </a:lnTo>
                  <a:lnTo>
                    <a:pt x="4359072" y="323354"/>
                  </a:lnTo>
                  <a:close/>
                </a:path>
                <a:path w="4738370" h="464185">
                  <a:moveTo>
                    <a:pt x="4379442" y="329285"/>
                  </a:moveTo>
                  <a:lnTo>
                    <a:pt x="4375861" y="328244"/>
                  </a:lnTo>
                  <a:lnTo>
                    <a:pt x="4372280" y="327202"/>
                  </a:lnTo>
                  <a:lnTo>
                    <a:pt x="4370565" y="332181"/>
                  </a:lnTo>
                  <a:lnTo>
                    <a:pt x="4378172" y="334403"/>
                  </a:lnTo>
                  <a:lnTo>
                    <a:pt x="4379442" y="329285"/>
                  </a:lnTo>
                  <a:close/>
                </a:path>
                <a:path w="4738370" h="464185">
                  <a:moveTo>
                    <a:pt x="4399737" y="335419"/>
                  </a:moveTo>
                  <a:lnTo>
                    <a:pt x="4396168" y="334314"/>
                  </a:lnTo>
                  <a:lnTo>
                    <a:pt x="4392600" y="333209"/>
                  </a:lnTo>
                  <a:lnTo>
                    <a:pt x="4390847" y="338175"/>
                  </a:lnTo>
                  <a:lnTo>
                    <a:pt x="4398429" y="340525"/>
                  </a:lnTo>
                  <a:lnTo>
                    <a:pt x="4399737" y="335419"/>
                  </a:lnTo>
                  <a:close/>
                </a:path>
                <a:path w="4738370" h="464185">
                  <a:moveTo>
                    <a:pt x="4419993" y="341693"/>
                  </a:moveTo>
                  <a:lnTo>
                    <a:pt x="4416425" y="340588"/>
                  </a:lnTo>
                  <a:lnTo>
                    <a:pt x="4412856" y="339483"/>
                  </a:lnTo>
                  <a:lnTo>
                    <a:pt x="4411078" y="344436"/>
                  </a:lnTo>
                  <a:lnTo>
                    <a:pt x="4418647" y="346786"/>
                  </a:lnTo>
                  <a:lnTo>
                    <a:pt x="4419993" y="341693"/>
                  </a:lnTo>
                  <a:close/>
                </a:path>
                <a:path w="4738370" h="464185">
                  <a:moveTo>
                    <a:pt x="4440237" y="347992"/>
                  </a:moveTo>
                  <a:lnTo>
                    <a:pt x="4436681" y="346862"/>
                  </a:lnTo>
                  <a:lnTo>
                    <a:pt x="4433113" y="345757"/>
                  </a:lnTo>
                  <a:lnTo>
                    <a:pt x="4431296" y="350697"/>
                  </a:lnTo>
                  <a:lnTo>
                    <a:pt x="4438866" y="353072"/>
                  </a:lnTo>
                  <a:lnTo>
                    <a:pt x="4440237" y="347992"/>
                  </a:lnTo>
                  <a:close/>
                </a:path>
                <a:path w="4738370" h="464185">
                  <a:moveTo>
                    <a:pt x="4460379" y="354622"/>
                  </a:moveTo>
                  <a:lnTo>
                    <a:pt x="4456836" y="353453"/>
                  </a:lnTo>
                  <a:lnTo>
                    <a:pt x="4453293" y="352285"/>
                  </a:lnTo>
                  <a:lnTo>
                    <a:pt x="4451439" y="357225"/>
                  </a:lnTo>
                  <a:lnTo>
                    <a:pt x="4458970" y="359689"/>
                  </a:lnTo>
                  <a:lnTo>
                    <a:pt x="4460379" y="354622"/>
                  </a:lnTo>
                  <a:close/>
                </a:path>
                <a:path w="4738370" h="464185">
                  <a:moveTo>
                    <a:pt x="4480522" y="361226"/>
                  </a:moveTo>
                  <a:lnTo>
                    <a:pt x="4476978" y="360057"/>
                  </a:lnTo>
                  <a:lnTo>
                    <a:pt x="4473435" y="358889"/>
                  </a:lnTo>
                  <a:lnTo>
                    <a:pt x="4471543" y="363816"/>
                  </a:lnTo>
                  <a:lnTo>
                    <a:pt x="4479087" y="366293"/>
                  </a:lnTo>
                  <a:lnTo>
                    <a:pt x="4480522" y="361226"/>
                  </a:lnTo>
                  <a:close/>
                </a:path>
                <a:path w="4738370" h="464185">
                  <a:moveTo>
                    <a:pt x="4500600" y="368020"/>
                  </a:moveTo>
                  <a:lnTo>
                    <a:pt x="4497082" y="366801"/>
                  </a:lnTo>
                  <a:lnTo>
                    <a:pt x="4493552" y="365582"/>
                  </a:lnTo>
                  <a:lnTo>
                    <a:pt x="4491647" y="370484"/>
                  </a:lnTo>
                  <a:lnTo>
                    <a:pt x="4499140" y="373087"/>
                  </a:lnTo>
                  <a:lnTo>
                    <a:pt x="4500600" y="368020"/>
                  </a:lnTo>
                  <a:close/>
                </a:path>
                <a:path w="4738370" h="464185">
                  <a:moveTo>
                    <a:pt x="4520641" y="374967"/>
                  </a:moveTo>
                  <a:lnTo>
                    <a:pt x="4517123" y="373748"/>
                  </a:lnTo>
                  <a:lnTo>
                    <a:pt x="4513592" y="372529"/>
                  </a:lnTo>
                  <a:lnTo>
                    <a:pt x="4511649" y="377418"/>
                  </a:lnTo>
                  <a:lnTo>
                    <a:pt x="4519142" y="380022"/>
                  </a:lnTo>
                  <a:lnTo>
                    <a:pt x="4520641" y="374967"/>
                  </a:lnTo>
                  <a:close/>
                </a:path>
                <a:path w="4738370" h="464185">
                  <a:moveTo>
                    <a:pt x="4540682" y="381914"/>
                  </a:moveTo>
                  <a:lnTo>
                    <a:pt x="4537151" y="380695"/>
                  </a:lnTo>
                  <a:lnTo>
                    <a:pt x="4533620" y="379476"/>
                  </a:lnTo>
                  <a:lnTo>
                    <a:pt x="4531652" y="384352"/>
                  </a:lnTo>
                  <a:lnTo>
                    <a:pt x="4539145" y="386956"/>
                  </a:lnTo>
                  <a:lnTo>
                    <a:pt x="4540682" y="381914"/>
                  </a:lnTo>
                  <a:close/>
                </a:path>
                <a:path w="4738370" h="464185">
                  <a:moveTo>
                    <a:pt x="4560595" y="389178"/>
                  </a:moveTo>
                  <a:lnTo>
                    <a:pt x="4557090" y="387896"/>
                  </a:lnTo>
                  <a:lnTo>
                    <a:pt x="4553585" y="386613"/>
                  </a:lnTo>
                  <a:lnTo>
                    <a:pt x="4551578" y="391490"/>
                  </a:lnTo>
                  <a:lnTo>
                    <a:pt x="4559020" y="394208"/>
                  </a:lnTo>
                  <a:lnTo>
                    <a:pt x="4560595" y="389178"/>
                  </a:lnTo>
                  <a:close/>
                </a:path>
                <a:path w="4738370" h="464185">
                  <a:moveTo>
                    <a:pt x="4580509" y="396455"/>
                  </a:moveTo>
                  <a:lnTo>
                    <a:pt x="4577004" y="395173"/>
                  </a:lnTo>
                  <a:lnTo>
                    <a:pt x="4573498" y="393890"/>
                  </a:lnTo>
                  <a:lnTo>
                    <a:pt x="4571454" y="398754"/>
                  </a:lnTo>
                  <a:lnTo>
                    <a:pt x="4578909" y="401472"/>
                  </a:lnTo>
                  <a:lnTo>
                    <a:pt x="4580509" y="396455"/>
                  </a:lnTo>
                  <a:close/>
                </a:path>
                <a:path w="4738370" h="464185">
                  <a:moveTo>
                    <a:pt x="4600384" y="403821"/>
                  </a:moveTo>
                  <a:lnTo>
                    <a:pt x="4596904" y="402488"/>
                  </a:lnTo>
                  <a:lnTo>
                    <a:pt x="4593425" y="401154"/>
                  </a:lnTo>
                  <a:lnTo>
                    <a:pt x="4591355" y="405993"/>
                  </a:lnTo>
                  <a:lnTo>
                    <a:pt x="4598759" y="408838"/>
                  </a:lnTo>
                  <a:lnTo>
                    <a:pt x="4600384" y="403821"/>
                  </a:lnTo>
                  <a:close/>
                </a:path>
                <a:path w="4738370" h="464185">
                  <a:moveTo>
                    <a:pt x="4620184" y="411403"/>
                  </a:moveTo>
                  <a:lnTo>
                    <a:pt x="4616704" y="410070"/>
                  </a:lnTo>
                  <a:lnTo>
                    <a:pt x="4613224" y="408736"/>
                  </a:lnTo>
                  <a:lnTo>
                    <a:pt x="4611128" y="413562"/>
                  </a:lnTo>
                  <a:lnTo>
                    <a:pt x="4618533" y="416407"/>
                  </a:lnTo>
                  <a:lnTo>
                    <a:pt x="4620184" y="411403"/>
                  </a:lnTo>
                  <a:close/>
                </a:path>
                <a:path w="4738370" h="464185">
                  <a:moveTo>
                    <a:pt x="4639983" y="418998"/>
                  </a:moveTo>
                  <a:lnTo>
                    <a:pt x="4636503" y="417664"/>
                  </a:lnTo>
                  <a:lnTo>
                    <a:pt x="4633023" y="416331"/>
                  </a:lnTo>
                  <a:lnTo>
                    <a:pt x="4630890" y="421144"/>
                  </a:lnTo>
                  <a:lnTo>
                    <a:pt x="4638294" y="423989"/>
                  </a:lnTo>
                  <a:lnTo>
                    <a:pt x="4639983" y="418998"/>
                  </a:lnTo>
                  <a:close/>
                </a:path>
                <a:path w="4738370" h="464185">
                  <a:moveTo>
                    <a:pt x="4659693" y="426796"/>
                  </a:moveTo>
                  <a:lnTo>
                    <a:pt x="4656239" y="425399"/>
                  </a:lnTo>
                  <a:lnTo>
                    <a:pt x="4652772" y="424014"/>
                  </a:lnTo>
                  <a:lnTo>
                    <a:pt x="4650625" y="428815"/>
                  </a:lnTo>
                  <a:lnTo>
                    <a:pt x="4657979" y="431774"/>
                  </a:lnTo>
                  <a:lnTo>
                    <a:pt x="4659693" y="426796"/>
                  </a:lnTo>
                  <a:close/>
                </a:path>
                <a:path w="4738370" h="464185">
                  <a:moveTo>
                    <a:pt x="4679366" y="434695"/>
                  </a:moveTo>
                  <a:lnTo>
                    <a:pt x="4675911" y="433298"/>
                  </a:lnTo>
                  <a:lnTo>
                    <a:pt x="4672444" y="431901"/>
                  </a:lnTo>
                  <a:lnTo>
                    <a:pt x="4670272" y="436702"/>
                  </a:lnTo>
                  <a:lnTo>
                    <a:pt x="4677626" y="439661"/>
                  </a:lnTo>
                  <a:lnTo>
                    <a:pt x="4679366" y="434695"/>
                  </a:lnTo>
                  <a:close/>
                </a:path>
                <a:path w="4738370" h="464185">
                  <a:moveTo>
                    <a:pt x="4699038" y="442607"/>
                  </a:moveTo>
                  <a:lnTo>
                    <a:pt x="4695583" y="441210"/>
                  </a:lnTo>
                  <a:lnTo>
                    <a:pt x="4692116" y="439813"/>
                  </a:lnTo>
                  <a:lnTo>
                    <a:pt x="4689907" y="444601"/>
                  </a:lnTo>
                  <a:lnTo>
                    <a:pt x="4697273" y="447560"/>
                  </a:lnTo>
                  <a:lnTo>
                    <a:pt x="4699038" y="442607"/>
                  </a:lnTo>
                  <a:close/>
                </a:path>
                <a:path w="4738370" h="464185">
                  <a:moveTo>
                    <a:pt x="4718621" y="450761"/>
                  </a:moveTo>
                  <a:lnTo>
                    <a:pt x="4715180" y="449313"/>
                  </a:lnTo>
                  <a:lnTo>
                    <a:pt x="4711738" y="447865"/>
                  </a:lnTo>
                  <a:lnTo>
                    <a:pt x="4709503" y="452640"/>
                  </a:lnTo>
                  <a:lnTo>
                    <a:pt x="4716818" y="455714"/>
                  </a:lnTo>
                  <a:lnTo>
                    <a:pt x="4718621" y="450761"/>
                  </a:lnTo>
                  <a:close/>
                </a:path>
                <a:path w="4738370" h="464185">
                  <a:moveTo>
                    <a:pt x="4738167" y="458965"/>
                  </a:moveTo>
                  <a:lnTo>
                    <a:pt x="4734725" y="457517"/>
                  </a:lnTo>
                  <a:lnTo>
                    <a:pt x="4731283" y="456069"/>
                  </a:lnTo>
                  <a:lnTo>
                    <a:pt x="4729023" y="460832"/>
                  </a:lnTo>
                  <a:lnTo>
                    <a:pt x="4736338" y="463905"/>
                  </a:lnTo>
                  <a:lnTo>
                    <a:pt x="4738167" y="4589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 descr=""/>
            <p:cNvSpPr/>
            <p:nvPr/>
          </p:nvSpPr>
          <p:spPr>
            <a:xfrm>
              <a:off x="1205077" y="5667057"/>
              <a:ext cx="947419" cy="414655"/>
            </a:xfrm>
            <a:custGeom>
              <a:avLst/>
              <a:gdLst/>
              <a:ahLst/>
              <a:cxnLst/>
              <a:rect l="l" t="t" r="r" b="b"/>
              <a:pathLst>
                <a:path w="947419" h="414654">
                  <a:moveTo>
                    <a:pt x="9283" y="4521"/>
                  </a:moveTo>
                  <a:lnTo>
                    <a:pt x="6337" y="2260"/>
                  </a:lnTo>
                  <a:lnTo>
                    <a:pt x="3390" y="0"/>
                  </a:lnTo>
                  <a:lnTo>
                    <a:pt x="0" y="4025"/>
                  </a:lnTo>
                  <a:lnTo>
                    <a:pt x="6299" y="8864"/>
                  </a:lnTo>
                  <a:lnTo>
                    <a:pt x="9283" y="4521"/>
                  </a:lnTo>
                  <a:close/>
                </a:path>
                <a:path w="947419" h="414654">
                  <a:moveTo>
                    <a:pt x="26174" y="17259"/>
                  </a:moveTo>
                  <a:lnTo>
                    <a:pt x="23190" y="15049"/>
                  </a:lnTo>
                  <a:lnTo>
                    <a:pt x="20205" y="12839"/>
                  </a:lnTo>
                  <a:lnTo>
                    <a:pt x="16840" y="16891"/>
                  </a:lnTo>
                  <a:lnTo>
                    <a:pt x="23215" y="21628"/>
                  </a:lnTo>
                  <a:lnTo>
                    <a:pt x="26174" y="17259"/>
                  </a:lnTo>
                  <a:close/>
                </a:path>
                <a:path w="947419" h="414654">
                  <a:moveTo>
                    <a:pt x="43154" y="29857"/>
                  </a:moveTo>
                  <a:lnTo>
                    <a:pt x="40170" y="27647"/>
                  </a:lnTo>
                  <a:lnTo>
                    <a:pt x="37185" y="25438"/>
                  </a:lnTo>
                  <a:lnTo>
                    <a:pt x="33845" y="29514"/>
                  </a:lnTo>
                  <a:lnTo>
                    <a:pt x="40233" y="34239"/>
                  </a:lnTo>
                  <a:lnTo>
                    <a:pt x="43154" y="29857"/>
                  </a:lnTo>
                  <a:close/>
                </a:path>
                <a:path w="947419" h="414654">
                  <a:moveTo>
                    <a:pt x="60159" y="42456"/>
                  </a:moveTo>
                  <a:lnTo>
                    <a:pt x="57162" y="40246"/>
                  </a:lnTo>
                  <a:lnTo>
                    <a:pt x="54178" y="38036"/>
                  </a:lnTo>
                  <a:lnTo>
                    <a:pt x="50876" y="42125"/>
                  </a:lnTo>
                  <a:lnTo>
                    <a:pt x="54063" y="44500"/>
                  </a:lnTo>
                  <a:lnTo>
                    <a:pt x="57251" y="46850"/>
                  </a:lnTo>
                  <a:lnTo>
                    <a:pt x="60159" y="42456"/>
                  </a:lnTo>
                  <a:close/>
                </a:path>
                <a:path w="947419" h="414654">
                  <a:moveTo>
                    <a:pt x="77368" y="54749"/>
                  </a:moveTo>
                  <a:lnTo>
                    <a:pt x="74345" y="52590"/>
                  </a:lnTo>
                  <a:lnTo>
                    <a:pt x="71323" y="50431"/>
                  </a:lnTo>
                  <a:lnTo>
                    <a:pt x="68046" y="54546"/>
                  </a:lnTo>
                  <a:lnTo>
                    <a:pt x="71272" y="56870"/>
                  </a:lnTo>
                  <a:lnTo>
                    <a:pt x="74498" y="59169"/>
                  </a:lnTo>
                  <a:lnTo>
                    <a:pt x="77368" y="54749"/>
                  </a:lnTo>
                  <a:close/>
                </a:path>
                <a:path w="947419" h="414654">
                  <a:moveTo>
                    <a:pt x="94564" y="67056"/>
                  </a:moveTo>
                  <a:lnTo>
                    <a:pt x="91541" y="64897"/>
                  </a:lnTo>
                  <a:lnTo>
                    <a:pt x="88519" y="62738"/>
                  </a:lnTo>
                  <a:lnTo>
                    <a:pt x="85267" y="66878"/>
                  </a:lnTo>
                  <a:lnTo>
                    <a:pt x="91732" y="71501"/>
                  </a:lnTo>
                  <a:lnTo>
                    <a:pt x="94564" y="67056"/>
                  </a:lnTo>
                  <a:close/>
                </a:path>
                <a:path w="947419" h="414654">
                  <a:moveTo>
                    <a:pt x="111912" y="79159"/>
                  </a:moveTo>
                  <a:lnTo>
                    <a:pt x="108851" y="77050"/>
                  </a:lnTo>
                  <a:lnTo>
                    <a:pt x="105791" y="74942"/>
                  </a:lnTo>
                  <a:lnTo>
                    <a:pt x="102577" y="79108"/>
                  </a:lnTo>
                  <a:lnTo>
                    <a:pt x="109105" y="83629"/>
                  </a:lnTo>
                  <a:lnTo>
                    <a:pt x="111912" y="79159"/>
                  </a:lnTo>
                  <a:close/>
                </a:path>
                <a:path w="947419" h="414654">
                  <a:moveTo>
                    <a:pt x="129324" y="91160"/>
                  </a:moveTo>
                  <a:lnTo>
                    <a:pt x="126263" y="89052"/>
                  </a:lnTo>
                  <a:lnTo>
                    <a:pt x="123202" y="86944"/>
                  </a:lnTo>
                  <a:lnTo>
                    <a:pt x="120015" y="91135"/>
                  </a:lnTo>
                  <a:lnTo>
                    <a:pt x="126555" y="95643"/>
                  </a:lnTo>
                  <a:lnTo>
                    <a:pt x="129324" y="91160"/>
                  </a:lnTo>
                  <a:close/>
                </a:path>
                <a:path w="947419" h="414654">
                  <a:moveTo>
                    <a:pt x="146812" y="103060"/>
                  </a:moveTo>
                  <a:lnTo>
                    <a:pt x="143713" y="101003"/>
                  </a:lnTo>
                  <a:lnTo>
                    <a:pt x="140614" y="98945"/>
                  </a:lnTo>
                  <a:lnTo>
                    <a:pt x="137464" y="103174"/>
                  </a:lnTo>
                  <a:lnTo>
                    <a:pt x="144081" y="107569"/>
                  </a:lnTo>
                  <a:lnTo>
                    <a:pt x="146812" y="103060"/>
                  </a:lnTo>
                  <a:close/>
                </a:path>
                <a:path w="947419" h="414654">
                  <a:moveTo>
                    <a:pt x="164439" y="114757"/>
                  </a:moveTo>
                  <a:lnTo>
                    <a:pt x="161340" y="112699"/>
                  </a:lnTo>
                  <a:lnTo>
                    <a:pt x="158242" y="110642"/>
                  </a:lnTo>
                  <a:lnTo>
                    <a:pt x="155130" y="114884"/>
                  </a:lnTo>
                  <a:lnTo>
                    <a:pt x="161747" y="119278"/>
                  </a:lnTo>
                  <a:lnTo>
                    <a:pt x="164439" y="114757"/>
                  </a:lnTo>
                  <a:close/>
                </a:path>
                <a:path w="947419" h="414654">
                  <a:moveTo>
                    <a:pt x="182079" y="126403"/>
                  </a:moveTo>
                  <a:lnTo>
                    <a:pt x="178955" y="124383"/>
                  </a:lnTo>
                  <a:lnTo>
                    <a:pt x="175856" y="122326"/>
                  </a:lnTo>
                  <a:lnTo>
                    <a:pt x="172770" y="126593"/>
                  </a:lnTo>
                  <a:lnTo>
                    <a:pt x="176085" y="128790"/>
                  </a:lnTo>
                  <a:lnTo>
                    <a:pt x="179425" y="130949"/>
                  </a:lnTo>
                  <a:lnTo>
                    <a:pt x="182079" y="126403"/>
                  </a:lnTo>
                  <a:close/>
                </a:path>
                <a:path w="947419" h="414654">
                  <a:moveTo>
                    <a:pt x="199923" y="137756"/>
                  </a:moveTo>
                  <a:lnTo>
                    <a:pt x="196786" y="135763"/>
                  </a:lnTo>
                  <a:lnTo>
                    <a:pt x="193649" y="133769"/>
                  </a:lnTo>
                  <a:lnTo>
                    <a:pt x="190601" y="138061"/>
                  </a:lnTo>
                  <a:lnTo>
                    <a:pt x="197307" y="142328"/>
                  </a:lnTo>
                  <a:lnTo>
                    <a:pt x="199923" y="137756"/>
                  </a:lnTo>
                  <a:close/>
                </a:path>
                <a:path w="947419" h="414654">
                  <a:moveTo>
                    <a:pt x="217754" y="149136"/>
                  </a:moveTo>
                  <a:lnTo>
                    <a:pt x="214617" y="147142"/>
                  </a:lnTo>
                  <a:lnTo>
                    <a:pt x="211480" y="145148"/>
                  </a:lnTo>
                  <a:lnTo>
                    <a:pt x="208470" y="149466"/>
                  </a:lnTo>
                  <a:lnTo>
                    <a:pt x="215176" y="153733"/>
                  </a:lnTo>
                  <a:lnTo>
                    <a:pt x="217754" y="149136"/>
                  </a:lnTo>
                  <a:close/>
                </a:path>
                <a:path w="947419" h="414654">
                  <a:moveTo>
                    <a:pt x="235788" y="160185"/>
                  </a:moveTo>
                  <a:lnTo>
                    <a:pt x="232613" y="158242"/>
                  </a:lnTo>
                  <a:lnTo>
                    <a:pt x="229438" y="156298"/>
                  </a:lnTo>
                  <a:lnTo>
                    <a:pt x="226466" y="160655"/>
                  </a:lnTo>
                  <a:lnTo>
                    <a:pt x="233248" y="164795"/>
                  </a:lnTo>
                  <a:lnTo>
                    <a:pt x="235788" y="160185"/>
                  </a:lnTo>
                  <a:close/>
                </a:path>
                <a:path w="947419" h="414654">
                  <a:moveTo>
                    <a:pt x="253834" y="171208"/>
                  </a:moveTo>
                  <a:lnTo>
                    <a:pt x="250659" y="169265"/>
                  </a:lnTo>
                  <a:lnTo>
                    <a:pt x="247484" y="167322"/>
                  </a:lnTo>
                  <a:lnTo>
                    <a:pt x="244551" y="171704"/>
                  </a:lnTo>
                  <a:lnTo>
                    <a:pt x="251333" y="175844"/>
                  </a:lnTo>
                  <a:lnTo>
                    <a:pt x="253834" y="171208"/>
                  </a:lnTo>
                  <a:close/>
                </a:path>
                <a:path w="947419" h="414654">
                  <a:moveTo>
                    <a:pt x="272034" y="181965"/>
                  </a:moveTo>
                  <a:lnTo>
                    <a:pt x="268820" y="180086"/>
                  </a:lnTo>
                  <a:lnTo>
                    <a:pt x="265607" y="178206"/>
                  </a:lnTo>
                  <a:lnTo>
                    <a:pt x="262712" y="182613"/>
                  </a:lnTo>
                  <a:lnTo>
                    <a:pt x="269582" y="186626"/>
                  </a:lnTo>
                  <a:lnTo>
                    <a:pt x="272034" y="181965"/>
                  </a:lnTo>
                  <a:close/>
                </a:path>
                <a:path w="947419" h="414654">
                  <a:moveTo>
                    <a:pt x="290296" y="192620"/>
                  </a:moveTo>
                  <a:lnTo>
                    <a:pt x="287083" y="190741"/>
                  </a:lnTo>
                  <a:lnTo>
                    <a:pt x="283870" y="188861"/>
                  </a:lnTo>
                  <a:lnTo>
                    <a:pt x="281025" y="193294"/>
                  </a:lnTo>
                  <a:lnTo>
                    <a:pt x="287883" y="197307"/>
                  </a:lnTo>
                  <a:lnTo>
                    <a:pt x="290296" y="192620"/>
                  </a:lnTo>
                  <a:close/>
                </a:path>
                <a:path w="947419" h="414654">
                  <a:moveTo>
                    <a:pt x="308686" y="203047"/>
                  </a:moveTo>
                  <a:lnTo>
                    <a:pt x="305435" y="201231"/>
                  </a:lnTo>
                  <a:lnTo>
                    <a:pt x="302183" y="199428"/>
                  </a:lnTo>
                  <a:lnTo>
                    <a:pt x="299377" y="203885"/>
                  </a:lnTo>
                  <a:lnTo>
                    <a:pt x="306324" y="207746"/>
                  </a:lnTo>
                  <a:lnTo>
                    <a:pt x="308686" y="203047"/>
                  </a:lnTo>
                  <a:close/>
                </a:path>
                <a:path w="947419" h="414654">
                  <a:moveTo>
                    <a:pt x="327164" y="213334"/>
                  </a:moveTo>
                  <a:lnTo>
                    <a:pt x="323913" y="211531"/>
                  </a:lnTo>
                  <a:lnTo>
                    <a:pt x="320662" y="209727"/>
                  </a:lnTo>
                  <a:lnTo>
                    <a:pt x="317906" y="214210"/>
                  </a:lnTo>
                  <a:lnTo>
                    <a:pt x="324840" y="218071"/>
                  </a:lnTo>
                  <a:lnTo>
                    <a:pt x="327164" y="213334"/>
                  </a:lnTo>
                  <a:close/>
                </a:path>
                <a:path w="947419" h="414654">
                  <a:moveTo>
                    <a:pt x="345757" y="223393"/>
                  </a:moveTo>
                  <a:lnTo>
                    <a:pt x="342468" y="221653"/>
                  </a:lnTo>
                  <a:lnTo>
                    <a:pt x="339178" y="219913"/>
                  </a:lnTo>
                  <a:lnTo>
                    <a:pt x="336461" y="224421"/>
                  </a:lnTo>
                  <a:lnTo>
                    <a:pt x="343484" y="228142"/>
                  </a:lnTo>
                  <a:lnTo>
                    <a:pt x="345757" y="223393"/>
                  </a:lnTo>
                  <a:close/>
                </a:path>
                <a:path w="947419" h="414654">
                  <a:moveTo>
                    <a:pt x="364439" y="233299"/>
                  </a:moveTo>
                  <a:lnTo>
                    <a:pt x="361149" y="231559"/>
                  </a:lnTo>
                  <a:lnTo>
                    <a:pt x="357860" y="229819"/>
                  </a:lnTo>
                  <a:lnTo>
                    <a:pt x="355193" y="234353"/>
                  </a:lnTo>
                  <a:lnTo>
                    <a:pt x="362216" y="238086"/>
                  </a:lnTo>
                  <a:lnTo>
                    <a:pt x="364439" y="233299"/>
                  </a:lnTo>
                  <a:close/>
                </a:path>
                <a:path w="947419" h="414654">
                  <a:moveTo>
                    <a:pt x="383222" y="242989"/>
                  </a:moveTo>
                  <a:lnTo>
                    <a:pt x="379907" y="241312"/>
                  </a:lnTo>
                  <a:lnTo>
                    <a:pt x="376593" y="239636"/>
                  </a:lnTo>
                  <a:lnTo>
                    <a:pt x="373964" y="244208"/>
                  </a:lnTo>
                  <a:lnTo>
                    <a:pt x="381063" y="247789"/>
                  </a:lnTo>
                  <a:lnTo>
                    <a:pt x="383222" y="242989"/>
                  </a:lnTo>
                  <a:close/>
                </a:path>
                <a:path w="947419" h="414654">
                  <a:moveTo>
                    <a:pt x="402107" y="252488"/>
                  </a:moveTo>
                  <a:lnTo>
                    <a:pt x="398792" y="250812"/>
                  </a:lnTo>
                  <a:lnTo>
                    <a:pt x="395478" y="249135"/>
                  </a:lnTo>
                  <a:lnTo>
                    <a:pt x="392899" y="253733"/>
                  </a:lnTo>
                  <a:lnTo>
                    <a:pt x="399999" y="257314"/>
                  </a:lnTo>
                  <a:lnTo>
                    <a:pt x="402107" y="252488"/>
                  </a:lnTo>
                  <a:close/>
                </a:path>
                <a:path w="947419" h="414654">
                  <a:moveTo>
                    <a:pt x="421106" y="261747"/>
                  </a:moveTo>
                  <a:lnTo>
                    <a:pt x="417753" y="260146"/>
                  </a:lnTo>
                  <a:lnTo>
                    <a:pt x="414401" y="258546"/>
                  </a:lnTo>
                  <a:lnTo>
                    <a:pt x="411873" y="263182"/>
                  </a:lnTo>
                  <a:lnTo>
                    <a:pt x="419049" y="266598"/>
                  </a:lnTo>
                  <a:lnTo>
                    <a:pt x="421106" y="261747"/>
                  </a:lnTo>
                  <a:close/>
                </a:path>
                <a:path w="947419" h="414654">
                  <a:moveTo>
                    <a:pt x="440194" y="270840"/>
                  </a:moveTo>
                  <a:lnTo>
                    <a:pt x="436841" y="269240"/>
                  </a:lnTo>
                  <a:lnTo>
                    <a:pt x="433489" y="267639"/>
                  </a:lnTo>
                  <a:lnTo>
                    <a:pt x="431012" y="272300"/>
                  </a:lnTo>
                  <a:lnTo>
                    <a:pt x="438188" y="275717"/>
                  </a:lnTo>
                  <a:lnTo>
                    <a:pt x="440194" y="270840"/>
                  </a:lnTo>
                  <a:close/>
                </a:path>
                <a:path w="947419" h="414654">
                  <a:moveTo>
                    <a:pt x="459409" y="279641"/>
                  </a:moveTo>
                  <a:lnTo>
                    <a:pt x="456018" y="278117"/>
                  </a:lnTo>
                  <a:lnTo>
                    <a:pt x="452628" y="276593"/>
                  </a:lnTo>
                  <a:lnTo>
                    <a:pt x="450215" y="281279"/>
                  </a:lnTo>
                  <a:lnTo>
                    <a:pt x="457466" y="284530"/>
                  </a:lnTo>
                  <a:lnTo>
                    <a:pt x="459409" y="279641"/>
                  </a:lnTo>
                  <a:close/>
                </a:path>
                <a:path w="947419" h="414654">
                  <a:moveTo>
                    <a:pt x="478701" y="288290"/>
                  </a:moveTo>
                  <a:lnTo>
                    <a:pt x="475310" y="286766"/>
                  </a:lnTo>
                  <a:lnTo>
                    <a:pt x="471919" y="285242"/>
                  </a:lnTo>
                  <a:lnTo>
                    <a:pt x="469557" y="289953"/>
                  </a:lnTo>
                  <a:lnTo>
                    <a:pt x="476808" y="293204"/>
                  </a:lnTo>
                  <a:lnTo>
                    <a:pt x="478701" y="288290"/>
                  </a:lnTo>
                  <a:close/>
                </a:path>
                <a:path w="947419" h="414654">
                  <a:moveTo>
                    <a:pt x="498132" y="296608"/>
                  </a:moveTo>
                  <a:lnTo>
                    <a:pt x="494703" y="295160"/>
                  </a:lnTo>
                  <a:lnTo>
                    <a:pt x="491274" y="293712"/>
                  </a:lnTo>
                  <a:lnTo>
                    <a:pt x="488975" y="298462"/>
                  </a:lnTo>
                  <a:lnTo>
                    <a:pt x="496303" y="301548"/>
                  </a:lnTo>
                  <a:lnTo>
                    <a:pt x="498132" y="296608"/>
                  </a:lnTo>
                  <a:close/>
                </a:path>
                <a:path w="947419" h="414654">
                  <a:moveTo>
                    <a:pt x="517613" y="304825"/>
                  </a:moveTo>
                  <a:lnTo>
                    <a:pt x="514184" y="303377"/>
                  </a:lnTo>
                  <a:lnTo>
                    <a:pt x="510755" y="301929"/>
                  </a:lnTo>
                  <a:lnTo>
                    <a:pt x="508520" y="306705"/>
                  </a:lnTo>
                  <a:lnTo>
                    <a:pt x="515848" y="309791"/>
                  </a:lnTo>
                  <a:lnTo>
                    <a:pt x="517613" y="304825"/>
                  </a:lnTo>
                  <a:close/>
                </a:path>
                <a:path w="947419" h="414654">
                  <a:moveTo>
                    <a:pt x="537248" y="312623"/>
                  </a:moveTo>
                  <a:lnTo>
                    <a:pt x="533793" y="311264"/>
                  </a:lnTo>
                  <a:lnTo>
                    <a:pt x="530339" y="309905"/>
                  </a:lnTo>
                  <a:lnTo>
                    <a:pt x="528154" y="314693"/>
                  </a:lnTo>
                  <a:lnTo>
                    <a:pt x="535546" y="317614"/>
                  </a:lnTo>
                  <a:lnTo>
                    <a:pt x="537248" y="312623"/>
                  </a:lnTo>
                  <a:close/>
                </a:path>
                <a:path w="947419" h="414654">
                  <a:moveTo>
                    <a:pt x="556920" y="320357"/>
                  </a:moveTo>
                  <a:lnTo>
                    <a:pt x="553453" y="319011"/>
                  </a:lnTo>
                  <a:lnTo>
                    <a:pt x="549998" y="317652"/>
                  </a:lnTo>
                  <a:lnTo>
                    <a:pt x="547878" y="322465"/>
                  </a:lnTo>
                  <a:lnTo>
                    <a:pt x="551573" y="323926"/>
                  </a:lnTo>
                  <a:lnTo>
                    <a:pt x="555282" y="325361"/>
                  </a:lnTo>
                  <a:lnTo>
                    <a:pt x="556920" y="320357"/>
                  </a:lnTo>
                  <a:close/>
                </a:path>
                <a:path w="947419" h="414654">
                  <a:moveTo>
                    <a:pt x="576770" y="327621"/>
                  </a:moveTo>
                  <a:lnTo>
                    <a:pt x="573278" y="326339"/>
                  </a:lnTo>
                  <a:lnTo>
                    <a:pt x="569785" y="325056"/>
                  </a:lnTo>
                  <a:lnTo>
                    <a:pt x="567728" y="329907"/>
                  </a:lnTo>
                  <a:lnTo>
                    <a:pt x="575195" y="332651"/>
                  </a:lnTo>
                  <a:lnTo>
                    <a:pt x="576770" y="327621"/>
                  </a:lnTo>
                  <a:close/>
                </a:path>
                <a:path w="947419" h="414654">
                  <a:moveTo>
                    <a:pt x="596658" y="334759"/>
                  </a:moveTo>
                  <a:lnTo>
                    <a:pt x="593140" y="333565"/>
                  </a:lnTo>
                  <a:lnTo>
                    <a:pt x="589622" y="332371"/>
                  </a:lnTo>
                  <a:lnTo>
                    <a:pt x="587629" y="337248"/>
                  </a:lnTo>
                  <a:lnTo>
                    <a:pt x="595160" y="339813"/>
                  </a:lnTo>
                  <a:lnTo>
                    <a:pt x="596658" y="334759"/>
                  </a:lnTo>
                  <a:close/>
                </a:path>
                <a:path w="947419" h="414654">
                  <a:moveTo>
                    <a:pt x="616661" y="341566"/>
                  </a:moveTo>
                  <a:lnTo>
                    <a:pt x="613143" y="340372"/>
                  </a:lnTo>
                  <a:lnTo>
                    <a:pt x="609625" y="339178"/>
                  </a:lnTo>
                  <a:lnTo>
                    <a:pt x="607707" y="344081"/>
                  </a:lnTo>
                  <a:lnTo>
                    <a:pt x="615226" y="346646"/>
                  </a:lnTo>
                  <a:lnTo>
                    <a:pt x="616661" y="341566"/>
                  </a:lnTo>
                  <a:close/>
                </a:path>
                <a:path w="947419" h="414654">
                  <a:moveTo>
                    <a:pt x="636752" y="348107"/>
                  </a:moveTo>
                  <a:lnTo>
                    <a:pt x="633209" y="347002"/>
                  </a:lnTo>
                  <a:lnTo>
                    <a:pt x="629666" y="345897"/>
                  </a:lnTo>
                  <a:lnTo>
                    <a:pt x="627811" y="350824"/>
                  </a:lnTo>
                  <a:lnTo>
                    <a:pt x="635393" y="353199"/>
                  </a:lnTo>
                  <a:lnTo>
                    <a:pt x="636752" y="348107"/>
                  </a:lnTo>
                  <a:close/>
                </a:path>
                <a:path w="947419" h="414654">
                  <a:moveTo>
                    <a:pt x="656920" y="354418"/>
                  </a:moveTo>
                  <a:lnTo>
                    <a:pt x="653376" y="353314"/>
                  </a:lnTo>
                  <a:lnTo>
                    <a:pt x="649833" y="352209"/>
                  </a:lnTo>
                  <a:lnTo>
                    <a:pt x="648042" y="357162"/>
                  </a:lnTo>
                  <a:lnTo>
                    <a:pt x="655637" y="359537"/>
                  </a:lnTo>
                  <a:lnTo>
                    <a:pt x="656920" y="354418"/>
                  </a:lnTo>
                  <a:close/>
                </a:path>
                <a:path w="947419" h="414654">
                  <a:moveTo>
                    <a:pt x="677214" y="360311"/>
                  </a:moveTo>
                  <a:lnTo>
                    <a:pt x="673646" y="359295"/>
                  </a:lnTo>
                  <a:lnTo>
                    <a:pt x="670077" y="358279"/>
                  </a:lnTo>
                  <a:lnTo>
                    <a:pt x="668362" y="363258"/>
                  </a:lnTo>
                  <a:lnTo>
                    <a:pt x="676008" y="365442"/>
                  </a:lnTo>
                  <a:lnTo>
                    <a:pt x="677214" y="360311"/>
                  </a:lnTo>
                  <a:close/>
                </a:path>
                <a:path w="947419" h="414654">
                  <a:moveTo>
                    <a:pt x="697547" y="366064"/>
                  </a:moveTo>
                  <a:lnTo>
                    <a:pt x="693966" y="365099"/>
                  </a:lnTo>
                  <a:lnTo>
                    <a:pt x="690397" y="364083"/>
                  </a:lnTo>
                  <a:lnTo>
                    <a:pt x="688759" y="369087"/>
                  </a:lnTo>
                  <a:lnTo>
                    <a:pt x="692581" y="370179"/>
                  </a:lnTo>
                  <a:lnTo>
                    <a:pt x="696417" y="371208"/>
                  </a:lnTo>
                  <a:lnTo>
                    <a:pt x="697547" y="366064"/>
                  </a:lnTo>
                  <a:close/>
                </a:path>
                <a:path w="947419" h="414654">
                  <a:moveTo>
                    <a:pt x="718007" y="371348"/>
                  </a:moveTo>
                  <a:lnTo>
                    <a:pt x="714413" y="370420"/>
                  </a:lnTo>
                  <a:lnTo>
                    <a:pt x="710819" y="369493"/>
                  </a:lnTo>
                  <a:lnTo>
                    <a:pt x="709256" y="374523"/>
                  </a:lnTo>
                  <a:lnTo>
                    <a:pt x="716953" y="376516"/>
                  </a:lnTo>
                  <a:lnTo>
                    <a:pt x="718007" y="371348"/>
                  </a:lnTo>
                  <a:close/>
                </a:path>
                <a:path w="947419" h="414654">
                  <a:moveTo>
                    <a:pt x="738517" y="376415"/>
                  </a:moveTo>
                  <a:lnTo>
                    <a:pt x="734898" y="375577"/>
                  </a:lnTo>
                  <a:lnTo>
                    <a:pt x="731278" y="374738"/>
                  </a:lnTo>
                  <a:lnTo>
                    <a:pt x="729792" y="379793"/>
                  </a:lnTo>
                  <a:lnTo>
                    <a:pt x="737539" y="381596"/>
                  </a:lnTo>
                  <a:lnTo>
                    <a:pt x="738517" y="376415"/>
                  </a:lnTo>
                  <a:close/>
                </a:path>
                <a:path w="947419" h="414654">
                  <a:moveTo>
                    <a:pt x="759104" y="381190"/>
                  </a:moveTo>
                  <a:lnTo>
                    <a:pt x="755484" y="380352"/>
                  </a:lnTo>
                  <a:lnTo>
                    <a:pt x="751865" y="379514"/>
                  </a:lnTo>
                  <a:lnTo>
                    <a:pt x="750455" y="384594"/>
                  </a:lnTo>
                  <a:lnTo>
                    <a:pt x="758202" y="386384"/>
                  </a:lnTo>
                  <a:lnTo>
                    <a:pt x="759104" y="381190"/>
                  </a:lnTo>
                  <a:close/>
                </a:path>
                <a:path w="947419" h="414654">
                  <a:moveTo>
                    <a:pt x="779767" y="385546"/>
                  </a:moveTo>
                  <a:lnTo>
                    <a:pt x="776135" y="384797"/>
                  </a:lnTo>
                  <a:lnTo>
                    <a:pt x="772502" y="384048"/>
                  </a:lnTo>
                  <a:lnTo>
                    <a:pt x="771169" y="389153"/>
                  </a:lnTo>
                  <a:lnTo>
                    <a:pt x="778954" y="390753"/>
                  </a:lnTo>
                  <a:lnTo>
                    <a:pt x="779767" y="385546"/>
                  </a:lnTo>
                  <a:close/>
                </a:path>
                <a:path w="947419" h="414654">
                  <a:moveTo>
                    <a:pt x="800493" y="389699"/>
                  </a:moveTo>
                  <a:lnTo>
                    <a:pt x="796836" y="389051"/>
                  </a:lnTo>
                  <a:lnTo>
                    <a:pt x="793191" y="388315"/>
                  </a:lnTo>
                  <a:lnTo>
                    <a:pt x="791946" y="393433"/>
                  </a:lnTo>
                  <a:lnTo>
                    <a:pt x="795845" y="394220"/>
                  </a:lnTo>
                  <a:lnTo>
                    <a:pt x="799757" y="394919"/>
                  </a:lnTo>
                  <a:lnTo>
                    <a:pt x="800493" y="389699"/>
                  </a:lnTo>
                  <a:close/>
                </a:path>
                <a:path w="947419" h="414654">
                  <a:moveTo>
                    <a:pt x="821283" y="393420"/>
                  </a:moveTo>
                  <a:lnTo>
                    <a:pt x="817626" y="392772"/>
                  </a:lnTo>
                  <a:lnTo>
                    <a:pt x="813968" y="392125"/>
                  </a:lnTo>
                  <a:lnTo>
                    <a:pt x="812800" y="397256"/>
                  </a:lnTo>
                  <a:lnTo>
                    <a:pt x="820635" y="398653"/>
                  </a:lnTo>
                  <a:lnTo>
                    <a:pt x="821283" y="393420"/>
                  </a:lnTo>
                  <a:close/>
                </a:path>
                <a:path w="947419" h="414654">
                  <a:moveTo>
                    <a:pt x="842137" y="396836"/>
                  </a:moveTo>
                  <a:lnTo>
                    <a:pt x="838466" y="396278"/>
                  </a:lnTo>
                  <a:lnTo>
                    <a:pt x="834796" y="395719"/>
                  </a:lnTo>
                  <a:lnTo>
                    <a:pt x="833704" y="400875"/>
                  </a:lnTo>
                  <a:lnTo>
                    <a:pt x="841578" y="402082"/>
                  </a:lnTo>
                  <a:lnTo>
                    <a:pt x="842137" y="396836"/>
                  </a:lnTo>
                  <a:close/>
                </a:path>
                <a:path w="947419" h="414654">
                  <a:moveTo>
                    <a:pt x="863015" y="400024"/>
                  </a:moveTo>
                  <a:lnTo>
                    <a:pt x="859345" y="399465"/>
                  </a:lnTo>
                  <a:lnTo>
                    <a:pt x="855675" y="398907"/>
                  </a:lnTo>
                  <a:lnTo>
                    <a:pt x="854671" y="404075"/>
                  </a:lnTo>
                  <a:lnTo>
                    <a:pt x="862533" y="405269"/>
                  </a:lnTo>
                  <a:lnTo>
                    <a:pt x="863015" y="400024"/>
                  </a:lnTo>
                  <a:close/>
                </a:path>
                <a:path w="947419" h="414654">
                  <a:moveTo>
                    <a:pt x="883970" y="402691"/>
                  </a:moveTo>
                  <a:lnTo>
                    <a:pt x="880287" y="402221"/>
                  </a:lnTo>
                  <a:lnTo>
                    <a:pt x="876604" y="401751"/>
                  </a:lnTo>
                  <a:lnTo>
                    <a:pt x="875677" y="406946"/>
                  </a:lnTo>
                  <a:lnTo>
                    <a:pt x="883577" y="407949"/>
                  </a:lnTo>
                  <a:lnTo>
                    <a:pt x="883970" y="402691"/>
                  </a:lnTo>
                  <a:close/>
                </a:path>
                <a:path w="947419" h="414654">
                  <a:moveTo>
                    <a:pt x="904963" y="405117"/>
                  </a:moveTo>
                  <a:lnTo>
                    <a:pt x="901268" y="404749"/>
                  </a:lnTo>
                  <a:lnTo>
                    <a:pt x="897572" y="404380"/>
                  </a:lnTo>
                  <a:lnTo>
                    <a:pt x="896734" y="409575"/>
                  </a:lnTo>
                  <a:lnTo>
                    <a:pt x="904646" y="410375"/>
                  </a:lnTo>
                  <a:lnTo>
                    <a:pt x="904963" y="405117"/>
                  </a:lnTo>
                  <a:close/>
                </a:path>
                <a:path w="947419" h="414654">
                  <a:moveTo>
                    <a:pt x="925982" y="407238"/>
                  </a:moveTo>
                  <a:lnTo>
                    <a:pt x="922286" y="406869"/>
                  </a:lnTo>
                  <a:lnTo>
                    <a:pt x="918591" y="406501"/>
                  </a:lnTo>
                  <a:lnTo>
                    <a:pt x="917841" y="411708"/>
                  </a:lnTo>
                  <a:lnTo>
                    <a:pt x="925753" y="412508"/>
                  </a:lnTo>
                  <a:lnTo>
                    <a:pt x="925982" y="407238"/>
                  </a:lnTo>
                  <a:close/>
                </a:path>
                <a:path w="947419" h="414654">
                  <a:moveTo>
                    <a:pt x="947051" y="408901"/>
                  </a:moveTo>
                  <a:lnTo>
                    <a:pt x="943343" y="408622"/>
                  </a:lnTo>
                  <a:lnTo>
                    <a:pt x="939647" y="408343"/>
                  </a:lnTo>
                  <a:lnTo>
                    <a:pt x="938974" y="413562"/>
                  </a:lnTo>
                  <a:lnTo>
                    <a:pt x="946912" y="414172"/>
                  </a:lnTo>
                  <a:lnTo>
                    <a:pt x="947051" y="40890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 descr=""/>
            <p:cNvSpPr/>
            <p:nvPr/>
          </p:nvSpPr>
          <p:spPr>
            <a:xfrm>
              <a:off x="2165205" y="6080484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0" y="0"/>
                  </a:moveTo>
                  <a:lnTo>
                    <a:pt x="177516" y="0"/>
                  </a:lnTo>
                </a:path>
              </a:pathLst>
            </a:custGeom>
            <a:ln w="8568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 descr=""/>
            <p:cNvSpPr/>
            <p:nvPr/>
          </p:nvSpPr>
          <p:spPr>
            <a:xfrm>
              <a:off x="2355773" y="5624486"/>
              <a:ext cx="1416050" cy="456565"/>
            </a:xfrm>
            <a:custGeom>
              <a:avLst/>
              <a:gdLst/>
              <a:ahLst/>
              <a:cxnLst/>
              <a:rect l="l" t="t" r="r" b="b"/>
              <a:pathLst>
                <a:path w="1416050" h="456564">
                  <a:moveTo>
                    <a:pt x="8089" y="455345"/>
                  </a:moveTo>
                  <a:lnTo>
                    <a:pt x="7391" y="450126"/>
                  </a:lnTo>
                  <a:lnTo>
                    <a:pt x="3695" y="450456"/>
                  </a:lnTo>
                  <a:lnTo>
                    <a:pt x="0" y="450786"/>
                  </a:lnTo>
                  <a:lnTo>
                    <a:pt x="165" y="456057"/>
                  </a:lnTo>
                  <a:lnTo>
                    <a:pt x="8089" y="455345"/>
                  </a:lnTo>
                  <a:close/>
                </a:path>
                <a:path w="1416050" h="456564">
                  <a:moveTo>
                    <a:pt x="29210" y="453428"/>
                  </a:moveTo>
                  <a:lnTo>
                    <a:pt x="28435" y="448221"/>
                  </a:lnTo>
                  <a:lnTo>
                    <a:pt x="24739" y="448551"/>
                  </a:lnTo>
                  <a:lnTo>
                    <a:pt x="21043" y="448881"/>
                  </a:lnTo>
                  <a:lnTo>
                    <a:pt x="21285" y="454152"/>
                  </a:lnTo>
                  <a:lnTo>
                    <a:pt x="29210" y="453428"/>
                  </a:lnTo>
                  <a:close/>
                </a:path>
                <a:path w="1416050" h="456564">
                  <a:moveTo>
                    <a:pt x="50292" y="451116"/>
                  </a:moveTo>
                  <a:lnTo>
                    <a:pt x="49453" y="445909"/>
                  </a:lnTo>
                  <a:lnTo>
                    <a:pt x="45758" y="446328"/>
                  </a:lnTo>
                  <a:lnTo>
                    <a:pt x="42062" y="446747"/>
                  </a:lnTo>
                  <a:lnTo>
                    <a:pt x="42392" y="452005"/>
                  </a:lnTo>
                  <a:lnTo>
                    <a:pt x="50292" y="451116"/>
                  </a:lnTo>
                  <a:close/>
                </a:path>
                <a:path w="1416050" h="456564">
                  <a:moveTo>
                    <a:pt x="71348" y="448576"/>
                  </a:moveTo>
                  <a:lnTo>
                    <a:pt x="70434" y="443382"/>
                  </a:lnTo>
                  <a:lnTo>
                    <a:pt x="66751" y="443877"/>
                  </a:lnTo>
                  <a:lnTo>
                    <a:pt x="63068" y="444373"/>
                  </a:lnTo>
                  <a:lnTo>
                    <a:pt x="63461" y="449618"/>
                  </a:lnTo>
                  <a:lnTo>
                    <a:pt x="71348" y="448576"/>
                  </a:lnTo>
                  <a:close/>
                </a:path>
                <a:path w="1416050" h="456564">
                  <a:moveTo>
                    <a:pt x="92367" y="445770"/>
                  </a:moveTo>
                  <a:lnTo>
                    <a:pt x="91376" y="440588"/>
                  </a:lnTo>
                  <a:lnTo>
                    <a:pt x="87693" y="441083"/>
                  </a:lnTo>
                  <a:lnTo>
                    <a:pt x="84010" y="441579"/>
                  </a:lnTo>
                  <a:lnTo>
                    <a:pt x="84480" y="446824"/>
                  </a:lnTo>
                  <a:lnTo>
                    <a:pt x="92367" y="445770"/>
                  </a:lnTo>
                  <a:close/>
                </a:path>
                <a:path w="1416050" h="456564">
                  <a:moveTo>
                    <a:pt x="113322" y="442569"/>
                  </a:moveTo>
                  <a:lnTo>
                    <a:pt x="112268" y="437413"/>
                  </a:lnTo>
                  <a:lnTo>
                    <a:pt x="108597" y="437972"/>
                  </a:lnTo>
                  <a:lnTo>
                    <a:pt x="104927" y="438531"/>
                  </a:lnTo>
                  <a:lnTo>
                    <a:pt x="105473" y="443776"/>
                  </a:lnTo>
                  <a:lnTo>
                    <a:pt x="113322" y="442569"/>
                  </a:lnTo>
                  <a:close/>
                </a:path>
                <a:path w="1416050" h="456564">
                  <a:moveTo>
                    <a:pt x="134251" y="439153"/>
                  </a:moveTo>
                  <a:lnTo>
                    <a:pt x="133121" y="434009"/>
                  </a:lnTo>
                  <a:lnTo>
                    <a:pt x="129463" y="434644"/>
                  </a:lnTo>
                  <a:lnTo>
                    <a:pt x="125806" y="435279"/>
                  </a:lnTo>
                  <a:lnTo>
                    <a:pt x="126415" y="440512"/>
                  </a:lnTo>
                  <a:lnTo>
                    <a:pt x="134251" y="439153"/>
                  </a:lnTo>
                  <a:close/>
                </a:path>
                <a:path w="1416050" h="456564">
                  <a:moveTo>
                    <a:pt x="155143" y="435521"/>
                  </a:moveTo>
                  <a:lnTo>
                    <a:pt x="153949" y="430390"/>
                  </a:lnTo>
                  <a:lnTo>
                    <a:pt x="150291" y="431025"/>
                  </a:lnTo>
                  <a:lnTo>
                    <a:pt x="146634" y="431660"/>
                  </a:lnTo>
                  <a:lnTo>
                    <a:pt x="147307" y="436880"/>
                  </a:lnTo>
                  <a:lnTo>
                    <a:pt x="155143" y="435521"/>
                  </a:lnTo>
                  <a:close/>
                </a:path>
                <a:path w="1416050" h="456564">
                  <a:moveTo>
                    <a:pt x="175958" y="431507"/>
                  </a:moveTo>
                  <a:lnTo>
                    <a:pt x="174701" y="426389"/>
                  </a:lnTo>
                  <a:lnTo>
                    <a:pt x="171056" y="427088"/>
                  </a:lnTo>
                  <a:lnTo>
                    <a:pt x="167411" y="427786"/>
                  </a:lnTo>
                  <a:lnTo>
                    <a:pt x="168160" y="433006"/>
                  </a:lnTo>
                  <a:lnTo>
                    <a:pt x="175958" y="431507"/>
                  </a:lnTo>
                  <a:close/>
                </a:path>
                <a:path w="1416050" h="456564">
                  <a:moveTo>
                    <a:pt x="196735" y="427291"/>
                  </a:moveTo>
                  <a:lnTo>
                    <a:pt x="195414" y="422198"/>
                  </a:lnTo>
                  <a:lnTo>
                    <a:pt x="191782" y="422960"/>
                  </a:lnTo>
                  <a:lnTo>
                    <a:pt x="188150" y="423722"/>
                  </a:lnTo>
                  <a:lnTo>
                    <a:pt x="188963" y="428942"/>
                  </a:lnTo>
                  <a:lnTo>
                    <a:pt x="196735" y="427291"/>
                  </a:lnTo>
                  <a:close/>
                </a:path>
                <a:path w="1416050" h="456564">
                  <a:moveTo>
                    <a:pt x="217487" y="422897"/>
                  </a:moveTo>
                  <a:lnTo>
                    <a:pt x="216103" y="417817"/>
                  </a:lnTo>
                  <a:lnTo>
                    <a:pt x="212471" y="418592"/>
                  </a:lnTo>
                  <a:lnTo>
                    <a:pt x="208838" y="419354"/>
                  </a:lnTo>
                  <a:lnTo>
                    <a:pt x="209702" y="424548"/>
                  </a:lnTo>
                  <a:lnTo>
                    <a:pt x="213601" y="423735"/>
                  </a:lnTo>
                  <a:lnTo>
                    <a:pt x="217487" y="422897"/>
                  </a:lnTo>
                  <a:close/>
                </a:path>
                <a:path w="1416050" h="456564">
                  <a:moveTo>
                    <a:pt x="238137" y="418147"/>
                  </a:moveTo>
                  <a:lnTo>
                    <a:pt x="236702" y="413080"/>
                  </a:lnTo>
                  <a:lnTo>
                    <a:pt x="233083" y="413905"/>
                  </a:lnTo>
                  <a:lnTo>
                    <a:pt x="229463" y="414731"/>
                  </a:lnTo>
                  <a:lnTo>
                    <a:pt x="230390" y="419925"/>
                  </a:lnTo>
                  <a:lnTo>
                    <a:pt x="238137" y="418147"/>
                  </a:lnTo>
                  <a:close/>
                </a:path>
                <a:path w="1416050" h="456564">
                  <a:moveTo>
                    <a:pt x="258749" y="413219"/>
                  </a:moveTo>
                  <a:lnTo>
                    <a:pt x="257263" y="408165"/>
                  </a:lnTo>
                  <a:lnTo>
                    <a:pt x="253657" y="409054"/>
                  </a:lnTo>
                  <a:lnTo>
                    <a:pt x="250050" y="409943"/>
                  </a:lnTo>
                  <a:lnTo>
                    <a:pt x="251040" y="415112"/>
                  </a:lnTo>
                  <a:lnTo>
                    <a:pt x="258749" y="413219"/>
                  </a:lnTo>
                  <a:close/>
                </a:path>
                <a:path w="1416050" h="456564">
                  <a:moveTo>
                    <a:pt x="279336" y="408114"/>
                  </a:moveTo>
                  <a:lnTo>
                    <a:pt x="277799" y="403085"/>
                  </a:lnTo>
                  <a:lnTo>
                    <a:pt x="274193" y="403999"/>
                  </a:lnTo>
                  <a:lnTo>
                    <a:pt x="270586" y="404888"/>
                  </a:lnTo>
                  <a:lnTo>
                    <a:pt x="271627" y="410044"/>
                  </a:lnTo>
                  <a:lnTo>
                    <a:pt x="275488" y="409105"/>
                  </a:lnTo>
                  <a:lnTo>
                    <a:pt x="279336" y="408114"/>
                  </a:lnTo>
                  <a:close/>
                </a:path>
                <a:path w="1416050" h="456564">
                  <a:moveTo>
                    <a:pt x="299834" y="402729"/>
                  </a:moveTo>
                  <a:lnTo>
                    <a:pt x="298234" y="397713"/>
                  </a:lnTo>
                  <a:lnTo>
                    <a:pt x="294640" y="398653"/>
                  </a:lnTo>
                  <a:lnTo>
                    <a:pt x="291045" y="399592"/>
                  </a:lnTo>
                  <a:lnTo>
                    <a:pt x="292138" y="404749"/>
                  </a:lnTo>
                  <a:lnTo>
                    <a:pt x="299834" y="402729"/>
                  </a:lnTo>
                  <a:close/>
                </a:path>
                <a:path w="1416050" h="456564">
                  <a:moveTo>
                    <a:pt x="320281" y="397167"/>
                  </a:moveTo>
                  <a:lnTo>
                    <a:pt x="318643" y="392163"/>
                  </a:lnTo>
                  <a:lnTo>
                    <a:pt x="315061" y="393153"/>
                  </a:lnTo>
                  <a:lnTo>
                    <a:pt x="311480" y="394144"/>
                  </a:lnTo>
                  <a:lnTo>
                    <a:pt x="312623" y="399288"/>
                  </a:lnTo>
                  <a:lnTo>
                    <a:pt x="320281" y="397167"/>
                  </a:lnTo>
                  <a:close/>
                </a:path>
                <a:path w="1416050" h="456564">
                  <a:moveTo>
                    <a:pt x="340690" y="391452"/>
                  </a:moveTo>
                  <a:lnTo>
                    <a:pt x="339001" y="386461"/>
                  </a:lnTo>
                  <a:lnTo>
                    <a:pt x="335432" y="387502"/>
                  </a:lnTo>
                  <a:lnTo>
                    <a:pt x="331851" y="388493"/>
                  </a:lnTo>
                  <a:lnTo>
                    <a:pt x="333044" y="393623"/>
                  </a:lnTo>
                  <a:lnTo>
                    <a:pt x="336880" y="392569"/>
                  </a:lnTo>
                  <a:lnTo>
                    <a:pt x="340690" y="391452"/>
                  </a:lnTo>
                  <a:close/>
                </a:path>
                <a:path w="1416050" h="456564">
                  <a:moveTo>
                    <a:pt x="361022" y="385508"/>
                  </a:moveTo>
                  <a:lnTo>
                    <a:pt x="359295" y="380530"/>
                  </a:lnTo>
                  <a:lnTo>
                    <a:pt x="355727" y="381571"/>
                  </a:lnTo>
                  <a:lnTo>
                    <a:pt x="352158" y="382612"/>
                  </a:lnTo>
                  <a:lnTo>
                    <a:pt x="353402" y="387731"/>
                  </a:lnTo>
                  <a:lnTo>
                    <a:pt x="361022" y="385508"/>
                  </a:lnTo>
                  <a:close/>
                </a:path>
                <a:path w="1416050" h="456564">
                  <a:moveTo>
                    <a:pt x="381317" y="379387"/>
                  </a:moveTo>
                  <a:lnTo>
                    <a:pt x="379552" y="374421"/>
                  </a:lnTo>
                  <a:lnTo>
                    <a:pt x="375996" y="375513"/>
                  </a:lnTo>
                  <a:lnTo>
                    <a:pt x="372440" y="376605"/>
                  </a:lnTo>
                  <a:lnTo>
                    <a:pt x="373722" y="381711"/>
                  </a:lnTo>
                  <a:lnTo>
                    <a:pt x="381317" y="379387"/>
                  </a:lnTo>
                  <a:close/>
                </a:path>
                <a:path w="1416050" h="456564">
                  <a:moveTo>
                    <a:pt x="401574" y="373138"/>
                  </a:moveTo>
                  <a:lnTo>
                    <a:pt x="399757" y="368185"/>
                  </a:lnTo>
                  <a:lnTo>
                    <a:pt x="396214" y="369316"/>
                  </a:lnTo>
                  <a:lnTo>
                    <a:pt x="392658" y="370420"/>
                  </a:lnTo>
                  <a:lnTo>
                    <a:pt x="393992" y="375513"/>
                  </a:lnTo>
                  <a:lnTo>
                    <a:pt x="401574" y="373138"/>
                  </a:lnTo>
                  <a:close/>
                </a:path>
                <a:path w="1416050" h="456564">
                  <a:moveTo>
                    <a:pt x="421767" y="366712"/>
                  </a:moveTo>
                  <a:lnTo>
                    <a:pt x="419912" y="361772"/>
                  </a:lnTo>
                  <a:lnTo>
                    <a:pt x="416369" y="362902"/>
                  </a:lnTo>
                  <a:lnTo>
                    <a:pt x="412826" y="364032"/>
                  </a:lnTo>
                  <a:lnTo>
                    <a:pt x="414197" y="369125"/>
                  </a:lnTo>
                  <a:lnTo>
                    <a:pt x="421767" y="366712"/>
                  </a:lnTo>
                  <a:close/>
                </a:path>
                <a:path w="1416050" h="456564">
                  <a:moveTo>
                    <a:pt x="441896" y="360121"/>
                  </a:moveTo>
                  <a:lnTo>
                    <a:pt x="440016" y="355193"/>
                  </a:lnTo>
                  <a:lnTo>
                    <a:pt x="436486" y="356362"/>
                  </a:lnTo>
                  <a:lnTo>
                    <a:pt x="432955" y="357530"/>
                  </a:lnTo>
                  <a:lnTo>
                    <a:pt x="434365" y="362610"/>
                  </a:lnTo>
                  <a:lnTo>
                    <a:pt x="441896" y="360121"/>
                  </a:lnTo>
                  <a:close/>
                </a:path>
                <a:path w="1416050" h="456564">
                  <a:moveTo>
                    <a:pt x="462000" y="353428"/>
                  </a:moveTo>
                  <a:lnTo>
                    <a:pt x="460082" y="348513"/>
                  </a:lnTo>
                  <a:lnTo>
                    <a:pt x="456565" y="349719"/>
                  </a:lnTo>
                  <a:lnTo>
                    <a:pt x="453034" y="350901"/>
                  </a:lnTo>
                  <a:lnTo>
                    <a:pt x="454482" y="355968"/>
                  </a:lnTo>
                  <a:lnTo>
                    <a:pt x="458241" y="354711"/>
                  </a:lnTo>
                  <a:lnTo>
                    <a:pt x="462000" y="353428"/>
                  </a:lnTo>
                  <a:close/>
                </a:path>
                <a:path w="1416050" h="456564">
                  <a:moveTo>
                    <a:pt x="482053" y="346570"/>
                  </a:moveTo>
                  <a:lnTo>
                    <a:pt x="480098" y="341668"/>
                  </a:lnTo>
                  <a:lnTo>
                    <a:pt x="476580" y="342874"/>
                  </a:lnTo>
                  <a:lnTo>
                    <a:pt x="473062" y="344081"/>
                  </a:lnTo>
                  <a:lnTo>
                    <a:pt x="474535" y="349135"/>
                  </a:lnTo>
                  <a:lnTo>
                    <a:pt x="482053" y="346570"/>
                  </a:lnTo>
                  <a:close/>
                </a:path>
                <a:path w="1416050" h="456564">
                  <a:moveTo>
                    <a:pt x="502043" y="339585"/>
                  </a:moveTo>
                  <a:lnTo>
                    <a:pt x="500062" y="334708"/>
                  </a:lnTo>
                  <a:lnTo>
                    <a:pt x="496557" y="335940"/>
                  </a:lnTo>
                  <a:lnTo>
                    <a:pt x="493052" y="337172"/>
                  </a:lnTo>
                  <a:lnTo>
                    <a:pt x="494550" y="342226"/>
                  </a:lnTo>
                  <a:lnTo>
                    <a:pt x="502043" y="339585"/>
                  </a:lnTo>
                  <a:close/>
                </a:path>
                <a:path w="1416050" h="456564">
                  <a:moveTo>
                    <a:pt x="522008" y="332511"/>
                  </a:moveTo>
                  <a:lnTo>
                    <a:pt x="520014" y="327647"/>
                  </a:lnTo>
                  <a:lnTo>
                    <a:pt x="516509" y="328904"/>
                  </a:lnTo>
                  <a:lnTo>
                    <a:pt x="513003" y="330149"/>
                  </a:lnTo>
                  <a:lnTo>
                    <a:pt x="514540" y="335191"/>
                  </a:lnTo>
                  <a:lnTo>
                    <a:pt x="522008" y="332511"/>
                  </a:lnTo>
                  <a:close/>
                </a:path>
                <a:path w="1416050" h="456564">
                  <a:moveTo>
                    <a:pt x="541934" y="325323"/>
                  </a:moveTo>
                  <a:lnTo>
                    <a:pt x="539902" y="320471"/>
                  </a:lnTo>
                  <a:lnTo>
                    <a:pt x="536409" y="321729"/>
                  </a:lnTo>
                  <a:lnTo>
                    <a:pt x="532904" y="322986"/>
                  </a:lnTo>
                  <a:lnTo>
                    <a:pt x="534466" y="328028"/>
                  </a:lnTo>
                  <a:lnTo>
                    <a:pt x="541934" y="325323"/>
                  </a:lnTo>
                  <a:close/>
                </a:path>
                <a:path w="1416050" h="456564">
                  <a:moveTo>
                    <a:pt x="561822" y="318033"/>
                  </a:moveTo>
                  <a:lnTo>
                    <a:pt x="559777" y="313182"/>
                  </a:lnTo>
                  <a:lnTo>
                    <a:pt x="556285" y="314464"/>
                  </a:lnTo>
                  <a:lnTo>
                    <a:pt x="552792" y="315760"/>
                  </a:lnTo>
                  <a:lnTo>
                    <a:pt x="554380" y="320776"/>
                  </a:lnTo>
                  <a:lnTo>
                    <a:pt x="561822" y="318033"/>
                  </a:lnTo>
                  <a:close/>
                </a:path>
                <a:path w="1416050" h="456564">
                  <a:moveTo>
                    <a:pt x="581672" y="310654"/>
                  </a:moveTo>
                  <a:lnTo>
                    <a:pt x="579602" y="305816"/>
                  </a:lnTo>
                  <a:lnTo>
                    <a:pt x="576122" y="307124"/>
                  </a:lnTo>
                  <a:lnTo>
                    <a:pt x="572630" y="308419"/>
                  </a:lnTo>
                  <a:lnTo>
                    <a:pt x="574243" y="313436"/>
                  </a:lnTo>
                  <a:lnTo>
                    <a:pt x="581672" y="310654"/>
                  </a:lnTo>
                  <a:close/>
                </a:path>
                <a:path w="1416050" h="456564">
                  <a:moveTo>
                    <a:pt x="601510" y="303187"/>
                  </a:moveTo>
                  <a:lnTo>
                    <a:pt x="599414" y="298361"/>
                  </a:lnTo>
                  <a:lnTo>
                    <a:pt x="595934" y="299669"/>
                  </a:lnTo>
                  <a:lnTo>
                    <a:pt x="592455" y="300977"/>
                  </a:lnTo>
                  <a:lnTo>
                    <a:pt x="594080" y="305993"/>
                  </a:lnTo>
                  <a:lnTo>
                    <a:pt x="601510" y="303187"/>
                  </a:lnTo>
                  <a:close/>
                </a:path>
                <a:path w="1416050" h="456564">
                  <a:moveTo>
                    <a:pt x="621296" y="295643"/>
                  </a:moveTo>
                  <a:lnTo>
                    <a:pt x="619188" y="290817"/>
                  </a:lnTo>
                  <a:lnTo>
                    <a:pt x="615708" y="292150"/>
                  </a:lnTo>
                  <a:lnTo>
                    <a:pt x="612228" y="293484"/>
                  </a:lnTo>
                  <a:lnTo>
                    <a:pt x="613879" y="298488"/>
                  </a:lnTo>
                  <a:lnTo>
                    <a:pt x="621296" y="295643"/>
                  </a:lnTo>
                  <a:close/>
                </a:path>
                <a:path w="1416050" h="456564">
                  <a:moveTo>
                    <a:pt x="641057" y="288036"/>
                  </a:moveTo>
                  <a:lnTo>
                    <a:pt x="638937" y="283222"/>
                  </a:lnTo>
                  <a:lnTo>
                    <a:pt x="635469" y="284568"/>
                  </a:lnTo>
                  <a:lnTo>
                    <a:pt x="631990" y="285902"/>
                  </a:lnTo>
                  <a:lnTo>
                    <a:pt x="633653" y="290893"/>
                  </a:lnTo>
                  <a:lnTo>
                    <a:pt x="637362" y="289483"/>
                  </a:lnTo>
                  <a:lnTo>
                    <a:pt x="641057" y="288036"/>
                  </a:lnTo>
                  <a:close/>
                </a:path>
                <a:path w="1416050" h="456564">
                  <a:moveTo>
                    <a:pt x="660806" y="280365"/>
                  </a:moveTo>
                  <a:lnTo>
                    <a:pt x="658660" y="275551"/>
                  </a:lnTo>
                  <a:lnTo>
                    <a:pt x="655193" y="276898"/>
                  </a:lnTo>
                  <a:lnTo>
                    <a:pt x="651725" y="278244"/>
                  </a:lnTo>
                  <a:lnTo>
                    <a:pt x="653402" y="283235"/>
                  </a:lnTo>
                  <a:lnTo>
                    <a:pt x="660806" y="280365"/>
                  </a:lnTo>
                  <a:close/>
                </a:path>
                <a:path w="1416050" h="456564">
                  <a:moveTo>
                    <a:pt x="680516" y="272643"/>
                  </a:moveTo>
                  <a:lnTo>
                    <a:pt x="678370" y="267843"/>
                  </a:lnTo>
                  <a:lnTo>
                    <a:pt x="674903" y="269201"/>
                  </a:lnTo>
                  <a:lnTo>
                    <a:pt x="671436" y="270560"/>
                  </a:lnTo>
                  <a:lnTo>
                    <a:pt x="673138" y="275551"/>
                  </a:lnTo>
                  <a:lnTo>
                    <a:pt x="680516" y="272643"/>
                  </a:lnTo>
                  <a:close/>
                </a:path>
                <a:path w="1416050" h="456564">
                  <a:moveTo>
                    <a:pt x="700227" y="264896"/>
                  </a:moveTo>
                  <a:lnTo>
                    <a:pt x="698068" y="260083"/>
                  </a:lnTo>
                  <a:lnTo>
                    <a:pt x="694601" y="261454"/>
                  </a:lnTo>
                  <a:lnTo>
                    <a:pt x="691134" y="262813"/>
                  </a:lnTo>
                  <a:lnTo>
                    <a:pt x="692848" y="267804"/>
                  </a:lnTo>
                  <a:lnTo>
                    <a:pt x="700227" y="264896"/>
                  </a:lnTo>
                  <a:close/>
                </a:path>
                <a:path w="1416050" h="456564">
                  <a:moveTo>
                    <a:pt x="719899" y="257073"/>
                  </a:moveTo>
                  <a:lnTo>
                    <a:pt x="717727" y="252272"/>
                  </a:lnTo>
                  <a:lnTo>
                    <a:pt x="714273" y="253644"/>
                  </a:lnTo>
                  <a:lnTo>
                    <a:pt x="710819" y="255016"/>
                  </a:lnTo>
                  <a:lnTo>
                    <a:pt x="712533" y="259994"/>
                  </a:lnTo>
                  <a:lnTo>
                    <a:pt x="719899" y="257073"/>
                  </a:lnTo>
                  <a:close/>
                </a:path>
                <a:path w="1416050" h="456564">
                  <a:moveTo>
                    <a:pt x="739571" y="249224"/>
                  </a:moveTo>
                  <a:lnTo>
                    <a:pt x="737387" y="244424"/>
                  </a:lnTo>
                  <a:lnTo>
                    <a:pt x="733933" y="245808"/>
                  </a:lnTo>
                  <a:lnTo>
                    <a:pt x="730478" y="247192"/>
                  </a:lnTo>
                  <a:lnTo>
                    <a:pt x="732205" y="252171"/>
                  </a:lnTo>
                  <a:lnTo>
                    <a:pt x="739571" y="249224"/>
                  </a:lnTo>
                  <a:close/>
                </a:path>
                <a:path w="1416050" h="456564">
                  <a:moveTo>
                    <a:pt x="759218" y="241363"/>
                  </a:moveTo>
                  <a:lnTo>
                    <a:pt x="757034" y="236562"/>
                  </a:lnTo>
                  <a:lnTo>
                    <a:pt x="753579" y="237947"/>
                  </a:lnTo>
                  <a:lnTo>
                    <a:pt x="750125" y="239331"/>
                  </a:lnTo>
                  <a:lnTo>
                    <a:pt x="751852" y="244309"/>
                  </a:lnTo>
                  <a:lnTo>
                    <a:pt x="759218" y="241363"/>
                  </a:lnTo>
                  <a:close/>
                </a:path>
                <a:path w="1416050" h="456564">
                  <a:moveTo>
                    <a:pt x="778865" y="233476"/>
                  </a:moveTo>
                  <a:lnTo>
                    <a:pt x="776681" y="228688"/>
                  </a:lnTo>
                  <a:lnTo>
                    <a:pt x="773226" y="230073"/>
                  </a:lnTo>
                  <a:lnTo>
                    <a:pt x="769772" y="231457"/>
                  </a:lnTo>
                  <a:lnTo>
                    <a:pt x="771512" y="236435"/>
                  </a:lnTo>
                  <a:lnTo>
                    <a:pt x="778865" y="233476"/>
                  </a:lnTo>
                  <a:close/>
                </a:path>
                <a:path w="1416050" h="456564">
                  <a:moveTo>
                    <a:pt x="798512" y="225577"/>
                  </a:moveTo>
                  <a:lnTo>
                    <a:pt x="796328" y="220776"/>
                  </a:lnTo>
                  <a:lnTo>
                    <a:pt x="792873" y="222173"/>
                  </a:lnTo>
                  <a:lnTo>
                    <a:pt x="789419" y="223570"/>
                  </a:lnTo>
                  <a:lnTo>
                    <a:pt x="791159" y="228536"/>
                  </a:lnTo>
                  <a:lnTo>
                    <a:pt x="798512" y="225577"/>
                  </a:lnTo>
                  <a:close/>
                </a:path>
                <a:path w="1416050" h="456564">
                  <a:moveTo>
                    <a:pt x="818159" y="217665"/>
                  </a:moveTo>
                  <a:lnTo>
                    <a:pt x="815962" y="212864"/>
                  </a:lnTo>
                  <a:lnTo>
                    <a:pt x="812507" y="214261"/>
                  </a:lnTo>
                  <a:lnTo>
                    <a:pt x="809053" y="215658"/>
                  </a:lnTo>
                  <a:lnTo>
                    <a:pt x="810793" y="220624"/>
                  </a:lnTo>
                  <a:lnTo>
                    <a:pt x="818159" y="217665"/>
                  </a:lnTo>
                  <a:close/>
                </a:path>
                <a:path w="1416050" h="456564">
                  <a:moveTo>
                    <a:pt x="837793" y="209753"/>
                  </a:moveTo>
                  <a:lnTo>
                    <a:pt x="835596" y="204952"/>
                  </a:lnTo>
                  <a:lnTo>
                    <a:pt x="832142" y="206349"/>
                  </a:lnTo>
                  <a:lnTo>
                    <a:pt x="828687" y="207746"/>
                  </a:lnTo>
                  <a:lnTo>
                    <a:pt x="830427" y="212712"/>
                  </a:lnTo>
                  <a:lnTo>
                    <a:pt x="837793" y="209753"/>
                  </a:lnTo>
                  <a:close/>
                </a:path>
                <a:path w="1416050" h="456564">
                  <a:moveTo>
                    <a:pt x="857415" y="201841"/>
                  </a:moveTo>
                  <a:lnTo>
                    <a:pt x="855230" y="197053"/>
                  </a:lnTo>
                  <a:lnTo>
                    <a:pt x="851776" y="198437"/>
                  </a:lnTo>
                  <a:lnTo>
                    <a:pt x="848321" y="199821"/>
                  </a:lnTo>
                  <a:lnTo>
                    <a:pt x="850061" y="204800"/>
                  </a:lnTo>
                  <a:lnTo>
                    <a:pt x="857415" y="201841"/>
                  </a:lnTo>
                  <a:close/>
                </a:path>
                <a:path w="1416050" h="456564">
                  <a:moveTo>
                    <a:pt x="877062" y="193954"/>
                  </a:moveTo>
                  <a:lnTo>
                    <a:pt x="874877" y="189166"/>
                  </a:lnTo>
                  <a:lnTo>
                    <a:pt x="871423" y="190550"/>
                  </a:lnTo>
                  <a:lnTo>
                    <a:pt x="867968" y="191935"/>
                  </a:lnTo>
                  <a:lnTo>
                    <a:pt x="869708" y="196913"/>
                  </a:lnTo>
                  <a:lnTo>
                    <a:pt x="877062" y="193954"/>
                  </a:lnTo>
                  <a:close/>
                </a:path>
                <a:path w="1416050" h="456564">
                  <a:moveTo>
                    <a:pt x="896708" y="186080"/>
                  </a:moveTo>
                  <a:lnTo>
                    <a:pt x="894524" y="181279"/>
                  </a:lnTo>
                  <a:lnTo>
                    <a:pt x="891070" y="182664"/>
                  </a:lnTo>
                  <a:lnTo>
                    <a:pt x="887615" y="184048"/>
                  </a:lnTo>
                  <a:lnTo>
                    <a:pt x="889342" y="189026"/>
                  </a:lnTo>
                  <a:lnTo>
                    <a:pt x="896708" y="186080"/>
                  </a:lnTo>
                  <a:close/>
                </a:path>
                <a:path w="1416050" h="456564">
                  <a:moveTo>
                    <a:pt x="916368" y="178219"/>
                  </a:moveTo>
                  <a:lnTo>
                    <a:pt x="914184" y="173418"/>
                  </a:lnTo>
                  <a:lnTo>
                    <a:pt x="910729" y="174802"/>
                  </a:lnTo>
                  <a:lnTo>
                    <a:pt x="907275" y="176187"/>
                  </a:lnTo>
                  <a:lnTo>
                    <a:pt x="909002" y="181165"/>
                  </a:lnTo>
                  <a:lnTo>
                    <a:pt x="916368" y="178219"/>
                  </a:lnTo>
                  <a:close/>
                </a:path>
                <a:path w="1416050" h="456564">
                  <a:moveTo>
                    <a:pt x="936028" y="170408"/>
                  </a:moveTo>
                  <a:lnTo>
                    <a:pt x="933869" y="165608"/>
                  </a:lnTo>
                  <a:lnTo>
                    <a:pt x="930402" y="166979"/>
                  </a:lnTo>
                  <a:lnTo>
                    <a:pt x="926947" y="168351"/>
                  </a:lnTo>
                  <a:lnTo>
                    <a:pt x="928662" y="173342"/>
                  </a:lnTo>
                  <a:lnTo>
                    <a:pt x="936028" y="170408"/>
                  </a:lnTo>
                  <a:close/>
                </a:path>
                <a:path w="1416050" h="456564">
                  <a:moveTo>
                    <a:pt x="955713" y="162610"/>
                  </a:moveTo>
                  <a:lnTo>
                    <a:pt x="953554" y="157797"/>
                  </a:lnTo>
                  <a:lnTo>
                    <a:pt x="950087" y="159169"/>
                  </a:lnTo>
                  <a:lnTo>
                    <a:pt x="946619" y="160540"/>
                  </a:lnTo>
                  <a:lnTo>
                    <a:pt x="948334" y="165519"/>
                  </a:lnTo>
                  <a:lnTo>
                    <a:pt x="955713" y="162610"/>
                  </a:lnTo>
                  <a:close/>
                </a:path>
                <a:path w="1416050" h="456564">
                  <a:moveTo>
                    <a:pt x="975410" y="154851"/>
                  </a:moveTo>
                  <a:lnTo>
                    <a:pt x="973264" y="150037"/>
                  </a:lnTo>
                  <a:lnTo>
                    <a:pt x="969797" y="151409"/>
                  </a:lnTo>
                  <a:lnTo>
                    <a:pt x="966330" y="152781"/>
                  </a:lnTo>
                  <a:lnTo>
                    <a:pt x="968032" y="157759"/>
                  </a:lnTo>
                  <a:lnTo>
                    <a:pt x="975410" y="154851"/>
                  </a:lnTo>
                  <a:close/>
                </a:path>
                <a:path w="1416050" h="456564">
                  <a:moveTo>
                    <a:pt x="995121" y="147167"/>
                  </a:moveTo>
                  <a:lnTo>
                    <a:pt x="992987" y="142341"/>
                  </a:lnTo>
                  <a:lnTo>
                    <a:pt x="989520" y="143700"/>
                  </a:lnTo>
                  <a:lnTo>
                    <a:pt x="986053" y="145059"/>
                  </a:lnTo>
                  <a:lnTo>
                    <a:pt x="987742" y="150050"/>
                  </a:lnTo>
                  <a:lnTo>
                    <a:pt x="995121" y="147167"/>
                  </a:lnTo>
                  <a:close/>
                </a:path>
                <a:path w="1416050" h="456564">
                  <a:moveTo>
                    <a:pt x="1014857" y="139496"/>
                  </a:moveTo>
                  <a:lnTo>
                    <a:pt x="1012736" y="134683"/>
                  </a:lnTo>
                  <a:lnTo>
                    <a:pt x="1009256" y="136017"/>
                  </a:lnTo>
                  <a:lnTo>
                    <a:pt x="1005776" y="137350"/>
                  </a:lnTo>
                  <a:lnTo>
                    <a:pt x="1007452" y="142354"/>
                  </a:lnTo>
                  <a:lnTo>
                    <a:pt x="1014857" y="139496"/>
                  </a:lnTo>
                  <a:close/>
                </a:path>
                <a:path w="1416050" h="456564">
                  <a:moveTo>
                    <a:pt x="1034605" y="131902"/>
                  </a:moveTo>
                  <a:lnTo>
                    <a:pt x="1032497" y="127076"/>
                  </a:lnTo>
                  <a:lnTo>
                    <a:pt x="1029017" y="128409"/>
                  </a:lnTo>
                  <a:lnTo>
                    <a:pt x="1025537" y="129743"/>
                  </a:lnTo>
                  <a:lnTo>
                    <a:pt x="1027201" y="134747"/>
                  </a:lnTo>
                  <a:lnTo>
                    <a:pt x="1034605" y="131902"/>
                  </a:lnTo>
                  <a:close/>
                </a:path>
                <a:path w="1416050" h="456564">
                  <a:moveTo>
                    <a:pt x="1054379" y="124383"/>
                  </a:moveTo>
                  <a:lnTo>
                    <a:pt x="1052283" y="119545"/>
                  </a:lnTo>
                  <a:lnTo>
                    <a:pt x="1048804" y="120865"/>
                  </a:lnTo>
                  <a:lnTo>
                    <a:pt x="1045324" y="122186"/>
                  </a:lnTo>
                  <a:lnTo>
                    <a:pt x="1046962" y="127190"/>
                  </a:lnTo>
                  <a:lnTo>
                    <a:pt x="1054379" y="124383"/>
                  </a:lnTo>
                  <a:close/>
                </a:path>
                <a:path w="1416050" h="456564">
                  <a:moveTo>
                    <a:pt x="1074166" y="116903"/>
                  </a:moveTo>
                  <a:lnTo>
                    <a:pt x="1072095" y="112052"/>
                  </a:lnTo>
                  <a:lnTo>
                    <a:pt x="1068603" y="113360"/>
                  </a:lnTo>
                  <a:lnTo>
                    <a:pt x="1065123" y="114681"/>
                  </a:lnTo>
                  <a:lnTo>
                    <a:pt x="1066749" y="119684"/>
                  </a:lnTo>
                  <a:lnTo>
                    <a:pt x="1074166" y="116903"/>
                  </a:lnTo>
                  <a:close/>
                </a:path>
                <a:path w="1416050" h="456564">
                  <a:moveTo>
                    <a:pt x="1094003" y="109512"/>
                  </a:moveTo>
                  <a:lnTo>
                    <a:pt x="1091946" y="104673"/>
                  </a:lnTo>
                  <a:lnTo>
                    <a:pt x="1088453" y="105968"/>
                  </a:lnTo>
                  <a:lnTo>
                    <a:pt x="1084961" y="107264"/>
                  </a:lnTo>
                  <a:lnTo>
                    <a:pt x="1086573" y="112280"/>
                  </a:lnTo>
                  <a:lnTo>
                    <a:pt x="1094003" y="109512"/>
                  </a:lnTo>
                  <a:close/>
                </a:path>
                <a:path w="1416050" h="456564">
                  <a:moveTo>
                    <a:pt x="1113853" y="102209"/>
                  </a:moveTo>
                  <a:lnTo>
                    <a:pt x="1111821" y="97345"/>
                  </a:lnTo>
                  <a:lnTo>
                    <a:pt x="1108316" y="98628"/>
                  </a:lnTo>
                  <a:lnTo>
                    <a:pt x="1104811" y="99910"/>
                  </a:lnTo>
                  <a:lnTo>
                    <a:pt x="1106411" y="104927"/>
                  </a:lnTo>
                  <a:lnTo>
                    <a:pt x="1113853" y="102209"/>
                  </a:lnTo>
                  <a:close/>
                </a:path>
                <a:path w="1416050" h="456564">
                  <a:moveTo>
                    <a:pt x="1133729" y="94957"/>
                  </a:moveTo>
                  <a:lnTo>
                    <a:pt x="1131722" y="90081"/>
                  </a:lnTo>
                  <a:lnTo>
                    <a:pt x="1128217" y="91363"/>
                  </a:lnTo>
                  <a:lnTo>
                    <a:pt x="1124712" y="92646"/>
                  </a:lnTo>
                  <a:lnTo>
                    <a:pt x="1126286" y="97675"/>
                  </a:lnTo>
                  <a:lnTo>
                    <a:pt x="1133729" y="94957"/>
                  </a:lnTo>
                  <a:close/>
                </a:path>
                <a:path w="1416050" h="456564">
                  <a:moveTo>
                    <a:pt x="1153655" y="87820"/>
                  </a:moveTo>
                  <a:lnTo>
                    <a:pt x="1151661" y="82943"/>
                  </a:lnTo>
                  <a:lnTo>
                    <a:pt x="1148156" y="84201"/>
                  </a:lnTo>
                  <a:lnTo>
                    <a:pt x="1144651" y="85458"/>
                  </a:lnTo>
                  <a:lnTo>
                    <a:pt x="1146187" y="90487"/>
                  </a:lnTo>
                  <a:lnTo>
                    <a:pt x="1153655" y="87820"/>
                  </a:lnTo>
                  <a:close/>
                </a:path>
                <a:path w="1416050" h="456564">
                  <a:moveTo>
                    <a:pt x="1173594" y="80759"/>
                  </a:moveTo>
                  <a:lnTo>
                    <a:pt x="1171625" y="75882"/>
                  </a:lnTo>
                  <a:lnTo>
                    <a:pt x="1168107" y="77101"/>
                  </a:lnTo>
                  <a:lnTo>
                    <a:pt x="1164590" y="78333"/>
                  </a:lnTo>
                  <a:lnTo>
                    <a:pt x="1166114" y="83375"/>
                  </a:lnTo>
                  <a:lnTo>
                    <a:pt x="1173594" y="80759"/>
                  </a:lnTo>
                  <a:close/>
                </a:path>
                <a:path w="1416050" h="456564">
                  <a:moveTo>
                    <a:pt x="1193571" y="73812"/>
                  </a:moveTo>
                  <a:lnTo>
                    <a:pt x="1191628" y="68922"/>
                  </a:lnTo>
                  <a:lnTo>
                    <a:pt x="1188110" y="70142"/>
                  </a:lnTo>
                  <a:lnTo>
                    <a:pt x="1184592" y="71361"/>
                  </a:lnTo>
                  <a:lnTo>
                    <a:pt x="1186091" y="76415"/>
                  </a:lnTo>
                  <a:lnTo>
                    <a:pt x="1193571" y="73812"/>
                  </a:lnTo>
                  <a:close/>
                </a:path>
                <a:path w="1416050" h="456564">
                  <a:moveTo>
                    <a:pt x="1213599" y="66954"/>
                  </a:moveTo>
                  <a:lnTo>
                    <a:pt x="1211681" y="62052"/>
                  </a:lnTo>
                  <a:lnTo>
                    <a:pt x="1208151" y="63246"/>
                  </a:lnTo>
                  <a:lnTo>
                    <a:pt x="1204620" y="64439"/>
                  </a:lnTo>
                  <a:lnTo>
                    <a:pt x="1206093" y="69494"/>
                  </a:lnTo>
                  <a:lnTo>
                    <a:pt x="1213599" y="66954"/>
                  </a:lnTo>
                  <a:close/>
                </a:path>
                <a:path w="1416050" h="456564">
                  <a:moveTo>
                    <a:pt x="1233639" y="60185"/>
                  </a:moveTo>
                  <a:lnTo>
                    <a:pt x="1231747" y="55270"/>
                  </a:lnTo>
                  <a:lnTo>
                    <a:pt x="1228217" y="56464"/>
                  </a:lnTo>
                  <a:lnTo>
                    <a:pt x="1224686" y="57658"/>
                  </a:lnTo>
                  <a:lnTo>
                    <a:pt x="1226134" y="62725"/>
                  </a:lnTo>
                  <a:lnTo>
                    <a:pt x="1233639" y="60185"/>
                  </a:lnTo>
                  <a:close/>
                </a:path>
                <a:path w="1416050" h="456564">
                  <a:moveTo>
                    <a:pt x="1253744" y="53568"/>
                  </a:moveTo>
                  <a:lnTo>
                    <a:pt x="1251877" y="48641"/>
                  </a:lnTo>
                  <a:lnTo>
                    <a:pt x="1248333" y="49809"/>
                  </a:lnTo>
                  <a:lnTo>
                    <a:pt x="1244790" y="50977"/>
                  </a:lnTo>
                  <a:lnTo>
                    <a:pt x="1246212" y="56045"/>
                  </a:lnTo>
                  <a:lnTo>
                    <a:pt x="1253744" y="53568"/>
                  </a:lnTo>
                  <a:close/>
                </a:path>
                <a:path w="1416050" h="456564">
                  <a:moveTo>
                    <a:pt x="1273848" y="47040"/>
                  </a:moveTo>
                  <a:lnTo>
                    <a:pt x="1272019" y="42100"/>
                  </a:lnTo>
                  <a:lnTo>
                    <a:pt x="1268463" y="43230"/>
                  </a:lnTo>
                  <a:lnTo>
                    <a:pt x="1264907" y="44361"/>
                  </a:lnTo>
                  <a:lnTo>
                    <a:pt x="1266304" y="49441"/>
                  </a:lnTo>
                  <a:lnTo>
                    <a:pt x="1273848" y="47040"/>
                  </a:lnTo>
                  <a:close/>
                </a:path>
                <a:path w="1416050" h="456564">
                  <a:moveTo>
                    <a:pt x="1294015" y="40640"/>
                  </a:moveTo>
                  <a:lnTo>
                    <a:pt x="1292212" y="35687"/>
                  </a:lnTo>
                  <a:lnTo>
                    <a:pt x="1288656" y="36817"/>
                  </a:lnTo>
                  <a:lnTo>
                    <a:pt x="1285100" y="37947"/>
                  </a:lnTo>
                  <a:lnTo>
                    <a:pt x="1286459" y="43040"/>
                  </a:lnTo>
                  <a:lnTo>
                    <a:pt x="1294015" y="40640"/>
                  </a:lnTo>
                  <a:close/>
                </a:path>
                <a:path w="1416050" h="456564">
                  <a:moveTo>
                    <a:pt x="1314221" y="34391"/>
                  </a:moveTo>
                  <a:lnTo>
                    <a:pt x="1312456" y="29425"/>
                  </a:lnTo>
                  <a:lnTo>
                    <a:pt x="1308887" y="30518"/>
                  </a:lnTo>
                  <a:lnTo>
                    <a:pt x="1305318" y="31610"/>
                  </a:lnTo>
                  <a:lnTo>
                    <a:pt x="1306652" y="36703"/>
                  </a:lnTo>
                  <a:lnTo>
                    <a:pt x="1314221" y="34391"/>
                  </a:lnTo>
                  <a:close/>
                </a:path>
                <a:path w="1416050" h="456564">
                  <a:moveTo>
                    <a:pt x="1334452" y="28181"/>
                  </a:moveTo>
                  <a:lnTo>
                    <a:pt x="1332712" y="23215"/>
                  </a:lnTo>
                  <a:lnTo>
                    <a:pt x="1329143" y="24307"/>
                  </a:lnTo>
                  <a:lnTo>
                    <a:pt x="1325575" y="25400"/>
                  </a:lnTo>
                  <a:lnTo>
                    <a:pt x="1326870" y="30505"/>
                  </a:lnTo>
                  <a:lnTo>
                    <a:pt x="1334452" y="28181"/>
                  </a:lnTo>
                  <a:close/>
                </a:path>
                <a:path w="1416050" h="456564">
                  <a:moveTo>
                    <a:pt x="1354734" y="22212"/>
                  </a:moveTo>
                  <a:lnTo>
                    <a:pt x="1353032" y="17233"/>
                  </a:lnTo>
                  <a:lnTo>
                    <a:pt x="1349451" y="18288"/>
                  </a:lnTo>
                  <a:lnTo>
                    <a:pt x="1345869" y="19342"/>
                  </a:lnTo>
                  <a:lnTo>
                    <a:pt x="1347139" y="24460"/>
                  </a:lnTo>
                  <a:lnTo>
                    <a:pt x="1354734" y="22212"/>
                  </a:lnTo>
                  <a:close/>
                </a:path>
                <a:path w="1416050" h="456564">
                  <a:moveTo>
                    <a:pt x="1375054" y="16319"/>
                  </a:moveTo>
                  <a:lnTo>
                    <a:pt x="1373378" y="11315"/>
                  </a:lnTo>
                  <a:lnTo>
                    <a:pt x="1369783" y="12331"/>
                  </a:lnTo>
                  <a:lnTo>
                    <a:pt x="1366202" y="13347"/>
                  </a:lnTo>
                  <a:lnTo>
                    <a:pt x="1367421" y="18465"/>
                  </a:lnTo>
                  <a:lnTo>
                    <a:pt x="1375054" y="16319"/>
                  </a:lnTo>
                  <a:close/>
                </a:path>
                <a:path w="1416050" h="456564">
                  <a:moveTo>
                    <a:pt x="1395412" y="10591"/>
                  </a:moveTo>
                  <a:lnTo>
                    <a:pt x="1393774" y="5588"/>
                  </a:lnTo>
                  <a:lnTo>
                    <a:pt x="1390180" y="6591"/>
                  </a:lnTo>
                  <a:lnTo>
                    <a:pt x="1386586" y="7594"/>
                  </a:lnTo>
                  <a:lnTo>
                    <a:pt x="1387779" y="12738"/>
                  </a:lnTo>
                  <a:lnTo>
                    <a:pt x="1395412" y="10591"/>
                  </a:lnTo>
                  <a:close/>
                </a:path>
                <a:path w="1416050" h="456564">
                  <a:moveTo>
                    <a:pt x="1415808" y="5016"/>
                  </a:moveTo>
                  <a:lnTo>
                    <a:pt x="1414208" y="0"/>
                  </a:lnTo>
                  <a:lnTo>
                    <a:pt x="1410601" y="965"/>
                  </a:lnTo>
                  <a:lnTo>
                    <a:pt x="1406994" y="1930"/>
                  </a:lnTo>
                  <a:lnTo>
                    <a:pt x="1408150" y="7073"/>
                  </a:lnTo>
                  <a:lnTo>
                    <a:pt x="1415808" y="50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 descr=""/>
            <p:cNvSpPr/>
            <p:nvPr/>
          </p:nvSpPr>
          <p:spPr>
            <a:xfrm>
              <a:off x="3762768" y="5544235"/>
              <a:ext cx="466725" cy="87630"/>
            </a:xfrm>
            <a:custGeom>
              <a:avLst/>
              <a:gdLst/>
              <a:ahLst/>
              <a:cxnLst/>
              <a:rect l="l" t="t" r="r" b="b"/>
              <a:pathLst>
                <a:path w="466725" h="87629">
                  <a:moveTo>
                    <a:pt x="8813" y="85267"/>
                  </a:moveTo>
                  <a:lnTo>
                    <a:pt x="7213" y="80251"/>
                  </a:lnTo>
                  <a:lnTo>
                    <a:pt x="3606" y="81216"/>
                  </a:lnTo>
                  <a:lnTo>
                    <a:pt x="0" y="82181"/>
                  </a:lnTo>
                  <a:lnTo>
                    <a:pt x="1155" y="87325"/>
                  </a:lnTo>
                  <a:lnTo>
                    <a:pt x="8813" y="85267"/>
                  </a:lnTo>
                  <a:close/>
                </a:path>
                <a:path w="466725" h="87629">
                  <a:moveTo>
                    <a:pt x="29248" y="79781"/>
                  </a:moveTo>
                  <a:lnTo>
                    <a:pt x="27673" y="74752"/>
                  </a:lnTo>
                  <a:lnTo>
                    <a:pt x="24079" y="75717"/>
                  </a:lnTo>
                  <a:lnTo>
                    <a:pt x="20472" y="76682"/>
                  </a:lnTo>
                  <a:lnTo>
                    <a:pt x="21590" y="81826"/>
                  </a:lnTo>
                  <a:lnTo>
                    <a:pt x="29248" y="79781"/>
                  </a:lnTo>
                  <a:close/>
                </a:path>
                <a:path w="466725" h="87629">
                  <a:moveTo>
                    <a:pt x="49733" y="74536"/>
                  </a:moveTo>
                  <a:lnTo>
                    <a:pt x="48196" y="69494"/>
                  </a:lnTo>
                  <a:lnTo>
                    <a:pt x="44589" y="70408"/>
                  </a:lnTo>
                  <a:lnTo>
                    <a:pt x="40982" y="71335"/>
                  </a:lnTo>
                  <a:lnTo>
                    <a:pt x="42049" y="76479"/>
                  </a:lnTo>
                  <a:lnTo>
                    <a:pt x="49733" y="74536"/>
                  </a:lnTo>
                  <a:close/>
                </a:path>
                <a:path w="466725" h="87629">
                  <a:moveTo>
                    <a:pt x="70243" y="69354"/>
                  </a:moveTo>
                  <a:lnTo>
                    <a:pt x="68745" y="64300"/>
                  </a:lnTo>
                  <a:lnTo>
                    <a:pt x="65125" y="65176"/>
                  </a:lnTo>
                  <a:lnTo>
                    <a:pt x="61518" y="66090"/>
                  </a:lnTo>
                  <a:lnTo>
                    <a:pt x="62547" y="71259"/>
                  </a:lnTo>
                  <a:lnTo>
                    <a:pt x="66395" y="70281"/>
                  </a:lnTo>
                  <a:lnTo>
                    <a:pt x="70243" y="69354"/>
                  </a:lnTo>
                  <a:close/>
                </a:path>
                <a:path w="466725" h="87629">
                  <a:moveTo>
                    <a:pt x="90805" y="64414"/>
                  </a:moveTo>
                  <a:lnTo>
                    <a:pt x="89344" y="59347"/>
                  </a:lnTo>
                  <a:lnTo>
                    <a:pt x="85725" y="60223"/>
                  </a:lnTo>
                  <a:lnTo>
                    <a:pt x="82105" y="61099"/>
                  </a:lnTo>
                  <a:lnTo>
                    <a:pt x="83096" y="66268"/>
                  </a:lnTo>
                  <a:lnTo>
                    <a:pt x="90805" y="64414"/>
                  </a:lnTo>
                  <a:close/>
                </a:path>
                <a:path w="466725" h="87629">
                  <a:moveTo>
                    <a:pt x="111404" y="59601"/>
                  </a:moveTo>
                  <a:lnTo>
                    <a:pt x="109982" y="54521"/>
                  </a:lnTo>
                  <a:lnTo>
                    <a:pt x="106349" y="55346"/>
                  </a:lnTo>
                  <a:lnTo>
                    <a:pt x="102717" y="56172"/>
                  </a:lnTo>
                  <a:lnTo>
                    <a:pt x="103670" y="61353"/>
                  </a:lnTo>
                  <a:lnTo>
                    <a:pt x="111404" y="59601"/>
                  </a:lnTo>
                  <a:close/>
                </a:path>
                <a:path w="466725" h="87629">
                  <a:moveTo>
                    <a:pt x="132029" y="54940"/>
                  </a:moveTo>
                  <a:lnTo>
                    <a:pt x="130657" y="49847"/>
                  </a:lnTo>
                  <a:lnTo>
                    <a:pt x="127025" y="50673"/>
                  </a:lnTo>
                  <a:lnTo>
                    <a:pt x="123393" y="51498"/>
                  </a:lnTo>
                  <a:lnTo>
                    <a:pt x="124307" y="56680"/>
                  </a:lnTo>
                  <a:lnTo>
                    <a:pt x="132029" y="54940"/>
                  </a:lnTo>
                  <a:close/>
                </a:path>
                <a:path w="466725" h="87629">
                  <a:moveTo>
                    <a:pt x="152704" y="50482"/>
                  </a:moveTo>
                  <a:lnTo>
                    <a:pt x="151371" y="45377"/>
                  </a:lnTo>
                  <a:lnTo>
                    <a:pt x="147726" y="46151"/>
                  </a:lnTo>
                  <a:lnTo>
                    <a:pt x="144081" y="46926"/>
                  </a:lnTo>
                  <a:lnTo>
                    <a:pt x="144945" y="52120"/>
                  </a:lnTo>
                  <a:lnTo>
                    <a:pt x="152704" y="50482"/>
                  </a:lnTo>
                  <a:close/>
                </a:path>
                <a:path w="466725" h="87629">
                  <a:moveTo>
                    <a:pt x="173380" y="46126"/>
                  </a:moveTo>
                  <a:lnTo>
                    <a:pt x="172097" y="41008"/>
                  </a:lnTo>
                  <a:lnTo>
                    <a:pt x="168452" y="41783"/>
                  </a:lnTo>
                  <a:lnTo>
                    <a:pt x="164807" y="42557"/>
                  </a:lnTo>
                  <a:lnTo>
                    <a:pt x="165633" y="47752"/>
                  </a:lnTo>
                  <a:lnTo>
                    <a:pt x="173380" y="46126"/>
                  </a:lnTo>
                  <a:close/>
                </a:path>
                <a:path w="466725" h="87629">
                  <a:moveTo>
                    <a:pt x="194144" y="42049"/>
                  </a:moveTo>
                  <a:lnTo>
                    <a:pt x="192900" y="36931"/>
                  </a:lnTo>
                  <a:lnTo>
                    <a:pt x="189242" y="37642"/>
                  </a:lnTo>
                  <a:lnTo>
                    <a:pt x="185585" y="38354"/>
                  </a:lnTo>
                  <a:lnTo>
                    <a:pt x="186372" y="43561"/>
                  </a:lnTo>
                  <a:lnTo>
                    <a:pt x="194144" y="42049"/>
                  </a:lnTo>
                  <a:close/>
                </a:path>
                <a:path w="466725" h="87629">
                  <a:moveTo>
                    <a:pt x="214909" y="38061"/>
                  </a:moveTo>
                  <a:lnTo>
                    <a:pt x="213715" y="32931"/>
                  </a:lnTo>
                  <a:lnTo>
                    <a:pt x="210045" y="33591"/>
                  </a:lnTo>
                  <a:lnTo>
                    <a:pt x="206387" y="34290"/>
                  </a:lnTo>
                  <a:lnTo>
                    <a:pt x="207124" y="39509"/>
                  </a:lnTo>
                  <a:lnTo>
                    <a:pt x="211010" y="38760"/>
                  </a:lnTo>
                  <a:lnTo>
                    <a:pt x="214909" y="38061"/>
                  </a:lnTo>
                  <a:close/>
                </a:path>
                <a:path w="466725" h="87629">
                  <a:moveTo>
                    <a:pt x="235724" y="34315"/>
                  </a:moveTo>
                  <a:lnTo>
                    <a:pt x="234569" y="29171"/>
                  </a:lnTo>
                  <a:lnTo>
                    <a:pt x="230898" y="29832"/>
                  </a:lnTo>
                  <a:lnTo>
                    <a:pt x="227228" y="30492"/>
                  </a:lnTo>
                  <a:lnTo>
                    <a:pt x="227926" y="35712"/>
                  </a:lnTo>
                  <a:lnTo>
                    <a:pt x="235724" y="34315"/>
                  </a:lnTo>
                  <a:close/>
                </a:path>
                <a:path w="466725" h="87629">
                  <a:moveTo>
                    <a:pt x="256565" y="30708"/>
                  </a:moveTo>
                  <a:lnTo>
                    <a:pt x="255460" y="25565"/>
                  </a:lnTo>
                  <a:lnTo>
                    <a:pt x="251777" y="26162"/>
                  </a:lnTo>
                  <a:lnTo>
                    <a:pt x="248094" y="26758"/>
                  </a:lnTo>
                  <a:lnTo>
                    <a:pt x="248742" y="31991"/>
                  </a:lnTo>
                  <a:lnTo>
                    <a:pt x="256565" y="30708"/>
                  </a:lnTo>
                  <a:close/>
                </a:path>
                <a:path w="466725" h="87629">
                  <a:moveTo>
                    <a:pt x="277418" y="27292"/>
                  </a:moveTo>
                  <a:lnTo>
                    <a:pt x="276364" y="22136"/>
                  </a:lnTo>
                  <a:lnTo>
                    <a:pt x="272681" y="22733"/>
                  </a:lnTo>
                  <a:lnTo>
                    <a:pt x="268998" y="23329"/>
                  </a:lnTo>
                  <a:lnTo>
                    <a:pt x="269608" y="28575"/>
                  </a:lnTo>
                  <a:lnTo>
                    <a:pt x="277418" y="27292"/>
                  </a:lnTo>
                  <a:close/>
                </a:path>
                <a:path w="466725" h="87629">
                  <a:moveTo>
                    <a:pt x="298323" y="24091"/>
                  </a:moveTo>
                  <a:lnTo>
                    <a:pt x="297307" y="18923"/>
                  </a:lnTo>
                  <a:lnTo>
                    <a:pt x="293624" y="19469"/>
                  </a:lnTo>
                  <a:lnTo>
                    <a:pt x="289928" y="20015"/>
                  </a:lnTo>
                  <a:lnTo>
                    <a:pt x="290487" y="25247"/>
                  </a:lnTo>
                  <a:lnTo>
                    <a:pt x="298323" y="24091"/>
                  </a:lnTo>
                  <a:close/>
                </a:path>
                <a:path w="466725" h="87629">
                  <a:moveTo>
                    <a:pt x="319252" y="21018"/>
                  </a:moveTo>
                  <a:lnTo>
                    <a:pt x="318274" y="15836"/>
                  </a:lnTo>
                  <a:lnTo>
                    <a:pt x="314591" y="16383"/>
                  </a:lnTo>
                  <a:lnTo>
                    <a:pt x="310908" y="16929"/>
                  </a:lnTo>
                  <a:lnTo>
                    <a:pt x="311416" y="22174"/>
                  </a:lnTo>
                  <a:lnTo>
                    <a:pt x="319252" y="21018"/>
                  </a:lnTo>
                  <a:close/>
                </a:path>
                <a:path w="466725" h="87629">
                  <a:moveTo>
                    <a:pt x="340220" y="18224"/>
                  </a:moveTo>
                  <a:lnTo>
                    <a:pt x="339293" y="13042"/>
                  </a:lnTo>
                  <a:lnTo>
                    <a:pt x="335597" y="13525"/>
                  </a:lnTo>
                  <a:lnTo>
                    <a:pt x="331901" y="14008"/>
                  </a:lnTo>
                  <a:lnTo>
                    <a:pt x="332359" y="19253"/>
                  </a:lnTo>
                  <a:lnTo>
                    <a:pt x="340220" y="18224"/>
                  </a:lnTo>
                  <a:close/>
                </a:path>
                <a:path w="466725" h="87629">
                  <a:moveTo>
                    <a:pt x="361175" y="15494"/>
                  </a:moveTo>
                  <a:lnTo>
                    <a:pt x="360299" y="10299"/>
                  </a:lnTo>
                  <a:lnTo>
                    <a:pt x="356603" y="10782"/>
                  </a:lnTo>
                  <a:lnTo>
                    <a:pt x="352907" y="11264"/>
                  </a:lnTo>
                  <a:lnTo>
                    <a:pt x="353326" y="16522"/>
                  </a:lnTo>
                  <a:lnTo>
                    <a:pt x="361175" y="15494"/>
                  </a:lnTo>
                  <a:close/>
                </a:path>
                <a:path w="466725" h="87629">
                  <a:moveTo>
                    <a:pt x="382193" y="13119"/>
                  </a:moveTo>
                  <a:lnTo>
                    <a:pt x="381368" y="7912"/>
                  </a:lnTo>
                  <a:lnTo>
                    <a:pt x="377659" y="8331"/>
                  </a:lnTo>
                  <a:lnTo>
                    <a:pt x="373951" y="8750"/>
                  </a:lnTo>
                  <a:lnTo>
                    <a:pt x="374319" y="14008"/>
                  </a:lnTo>
                  <a:lnTo>
                    <a:pt x="382193" y="13119"/>
                  </a:lnTo>
                  <a:close/>
                </a:path>
                <a:path w="466725" h="87629">
                  <a:moveTo>
                    <a:pt x="403212" y="10807"/>
                  </a:moveTo>
                  <a:lnTo>
                    <a:pt x="402424" y="5600"/>
                  </a:lnTo>
                  <a:lnTo>
                    <a:pt x="398716" y="5956"/>
                  </a:lnTo>
                  <a:lnTo>
                    <a:pt x="395008" y="6362"/>
                  </a:lnTo>
                  <a:lnTo>
                    <a:pt x="395325" y="11620"/>
                  </a:lnTo>
                  <a:lnTo>
                    <a:pt x="399262" y="11188"/>
                  </a:lnTo>
                  <a:lnTo>
                    <a:pt x="403212" y="10807"/>
                  </a:lnTo>
                  <a:close/>
                </a:path>
                <a:path w="466725" h="87629">
                  <a:moveTo>
                    <a:pt x="424256" y="8788"/>
                  </a:moveTo>
                  <a:lnTo>
                    <a:pt x="423519" y="3568"/>
                  </a:lnTo>
                  <a:lnTo>
                    <a:pt x="419811" y="3924"/>
                  </a:lnTo>
                  <a:lnTo>
                    <a:pt x="416102" y="4279"/>
                  </a:lnTo>
                  <a:lnTo>
                    <a:pt x="416369" y="9537"/>
                  </a:lnTo>
                  <a:lnTo>
                    <a:pt x="424256" y="8788"/>
                  </a:lnTo>
                  <a:close/>
                </a:path>
                <a:path w="466725" h="87629">
                  <a:moveTo>
                    <a:pt x="445312" y="6883"/>
                  </a:moveTo>
                  <a:lnTo>
                    <a:pt x="444639" y="1663"/>
                  </a:lnTo>
                  <a:lnTo>
                    <a:pt x="440918" y="1955"/>
                  </a:lnTo>
                  <a:lnTo>
                    <a:pt x="437197" y="2247"/>
                  </a:lnTo>
                  <a:lnTo>
                    <a:pt x="437413" y="7505"/>
                  </a:lnTo>
                  <a:lnTo>
                    <a:pt x="445312" y="6883"/>
                  </a:lnTo>
                  <a:close/>
                </a:path>
                <a:path w="466725" h="87629">
                  <a:moveTo>
                    <a:pt x="466394" y="5232"/>
                  </a:moveTo>
                  <a:lnTo>
                    <a:pt x="465772" y="0"/>
                  </a:lnTo>
                  <a:lnTo>
                    <a:pt x="462051" y="292"/>
                  </a:lnTo>
                  <a:lnTo>
                    <a:pt x="458330" y="584"/>
                  </a:lnTo>
                  <a:lnTo>
                    <a:pt x="458508" y="5854"/>
                  </a:lnTo>
                  <a:lnTo>
                    <a:pt x="466394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 descr=""/>
            <p:cNvSpPr/>
            <p:nvPr/>
          </p:nvSpPr>
          <p:spPr>
            <a:xfrm>
              <a:off x="4242240" y="5543835"/>
              <a:ext cx="325120" cy="0"/>
            </a:xfrm>
            <a:custGeom>
              <a:avLst/>
              <a:gdLst/>
              <a:ahLst/>
              <a:cxnLst/>
              <a:rect l="l" t="t" r="r" b="b"/>
              <a:pathLst>
                <a:path w="325120" h="0">
                  <a:moveTo>
                    <a:pt x="0" y="0"/>
                  </a:moveTo>
                  <a:lnTo>
                    <a:pt x="325090" y="0"/>
                  </a:lnTo>
                </a:path>
              </a:pathLst>
            </a:custGeom>
            <a:ln w="1175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 descr=""/>
            <p:cNvSpPr/>
            <p:nvPr/>
          </p:nvSpPr>
          <p:spPr>
            <a:xfrm>
              <a:off x="807262" y="5317273"/>
              <a:ext cx="4737735" cy="495300"/>
            </a:xfrm>
            <a:custGeom>
              <a:avLst/>
              <a:gdLst/>
              <a:ahLst/>
              <a:cxnLst/>
              <a:rect l="l" t="t" r="r" b="b"/>
              <a:pathLst>
                <a:path w="4737735" h="495300">
                  <a:moveTo>
                    <a:pt x="9169" y="5181"/>
                  </a:moveTo>
                  <a:lnTo>
                    <a:pt x="6502" y="2590"/>
                  </a:lnTo>
                  <a:lnTo>
                    <a:pt x="3835" y="0"/>
                  </a:lnTo>
                  <a:lnTo>
                    <a:pt x="0" y="3594"/>
                  </a:lnTo>
                  <a:lnTo>
                    <a:pt x="5676" y="9131"/>
                  </a:lnTo>
                  <a:lnTo>
                    <a:pt x="9169" y="5181"/>
                  </a:lnTo>
                  <a:close/>
                </a:path>
                <a:path w="4737735" h="495300">
                  <a:moveTo>
                    <a:pt x="24345" y="19913"/>
                  </a:moveTo>
                  <a:lnTo>
                    <a:pt x="21653" y="17348"/>
                  </a:lnTo>
                  <a:lnTo>
                    <a:pt x="18973" y="14770"/>
                  </a:lnTo>
                  <a:lnTo>
                    <a:pt x="15151" y="18389"/>
                  </a:lnTo>
                  <a:lnTo>
                    <a:pt x="20878" y="23876"/>
                  </a:lnTo>
                  <a:lnTo>
                    <a:pt x="24345" y="19913"/>
                  </a:lnTo>
                  <a:close/>
                </a:path>
                <a:path w="4737735" h="495300">
                  <a:moveTo>
                    <a:pt x="39649" y="34493"/>
                  </a:moveTo>
                  <a:lnTo>
                    <a:pt x="36957" y="31927"/>
                  </a:lnTo>
                  <a:lnTo>
                    <a:pt x="34264" y="29362"/>
                  </a:lnTo>
                  <a:lnTo>
                    <a:pt x="30454" y="32994"/>
                  </a:lnTo>
                  <a:lnTo>
                    <a:pt x="36195" y="38468"/>
                  </a:lnTo>
                  <a:lnTo>
                    <a:pt x="39649" y="34493"/>
                  </a:lnTo>
                  <a:close/>
                </a:path>
                <a:path w="4737735" h="495300">
                  <a:moveTo>
                    <a:pt x="54965" y="49072"/>
                  </a:moveTo>
                  <a:lnTo>
                    <a:pt x="52273" y="46507"/>
                  </a:lnTo>
                  <a:lnTo>
                    <a:pt x="49580" y="43942"/>
                  </a:lnTo>
                  <a:lnTo>
                    <a:pt x="45783" y="47586"/>
                  </a:lnTo>
                  <a:lnTo>
                    <a:pt x="51523" y="53060"/>
                  </a:lnTo>
                  <a:lnTo>
                    <a:pt x="54965" y="49072"/>
                  </a:lnTo>
                  <a:close/>
                </a:path>
                <a:path w="4737735" h="495300">
                  <a:moveTo>
                    <a:pt x="70307" y="63614"/>
                  </a:moveTo>
                  <a:lnTo>
                    <a:pt x="67589" y="61087"/>
                  </a:lnTo>
                  <a:lnTo>
                    <a:pt x="64884" y="58534"/>
                  </a:lnTo>
                  <a:lnTo>
                    <a:pt x="61099" y="62204"/>
                  </a:lnTo>
                  <a:lnTo>
                    <a:pt x="63982" y="64922"/>
                  </a:lnTo>
                  <a:lnTo>
                    <a:pt x="66890" y="67627"/>
                  </a:lnTo>
                  <a:lnTo>
                    <a:pt x="70307" y="63614"/>
                  </a:lnTo>
                  <a:close/>
                </a:path>
                <a:path w="4737735" h="495300">
                  <a:moveTo>
                    <a:pt x="85801" y="78016"/>
                  </a:moveTo>
                  <a:lnTo>
                    <a:pt x="83083" y="75488"/>
                  </a:lnTo>
                  <a:lnTo>
                    <a:pt x="80352" y="72961"/>
                  </a:lnTo>
                  <a:lnTo>
                    <a:pt x="76593" y="76631"/>
                  </a:lnTo>
                  <a:lnTo>
                    <a:pt x="82397" y="82042"/>
                  </a:lnTo>
                  <a:lnTo>
                    <a:pt x="85801" y="78016"/>
                  </a:lnTo>
                  <a:close/>
                </a:path>
                <a:path w="4737735" h="495300">
                  <a:moveTo>
                    <a:pt x="101282" y="92405"/>
                  </a:moveTo>
                  <a:lnTo>
                    <a:pt x="98564" y="89877"/>
                  </a:lnTo>
                  <a:lnTo>
                    <a:pt x="95846" y="87350"/>
                  </a:lnTo>
                  <a:lnTo>
                    <a:pt x="92087" y="91046"/>
                  </a:lnTo>
                  <a:lnTo>
                    <a:pt x="97904" y="96443"/>
                  </a:lnTo>
                  <a:lnTo>
                    <a:pt x="101282" y="92405"/>
                  </a:lnTo>
                  <a:close/>
                </a:path>
                <a:path w="4737735" h="495300">
                  <a:moveTo>
                    <a:pt x="116840" y="106756"/>
                  </a:moveTo>
                  <a:lnTo>
                    <a:pt x="114084" y="104254"/>
                  </a:lnTo>
                  <a:lnTo>
                    <a:pt x="111328" y="101752"/>
                  </a:lnTo>
                  <a:lnTo>
                    <a:pt x="107594" y="105473"/>
                  </a:lnTo>
                  <a:lnTo>
                    <a:pt x="113461" y="110794"/>
                  </a:lnTo>
                  <a:lnTo>
                    <a:pt x="116840" y="106756"/>
                  </a:lnTo>
                  <a:close/>
                </a:path>
                <a:path w="4737735" h="495300">
                  <a:moveTo>
                    <a:pt x="132511" y="120942"/>
                  </a:moveTo>
                  <a:lnTo>
                    <a:pt x="129755" y="118440"/>
                  </a:lnTo>
                  <a:lnTo>
                    <a:pt x="127000" y="115938"/>
                  </a:lnTo>
                  <a:lnTo>
                    <a:pt x="123278" y="119672"/>
                  </a:lnTo>
                  <a:lnTo>
                    <a:pt x="129159" y="124993"/>
                  </a:lnTo>
                  <a:lnTo>
                    <a:pt x="132511" y="120942"/>
                  </a:lnTo>
                  <a:close/>
                </a:path>
                <a:path w="4737735" h="495300">
                  <a:moveTo>
                    <a:pt x="148183" y="135140"/>
                  </a:moveTo>
                  <a:lnTo>
                    <a:pt x="145427" y="132638"/>
                  </a:lnTo>
                  <a:lnTo>
                    <a:pt x="142671" y="130136"/>
                  </a:lnTo>
                  <a:lnTo>
                    <a:pt x="138963" y="133883"/>
                  </a:lnTo>
                  <a:lnTo>
                    <a:pt x="144843" y="139217"/>
                  </a:lnTo>
                  <a:lnTo>
                    <a:pt x="148183" y="135140"/>
                  </a:lnTo>
                  <a:close/>
                </a:path>
                <a:path w="4737735" h="495300">
                  <a:moveTo>
                    <a:pt x="163931" y="149250"/>
                  </a:moveTo>
                  <a:lnTo>
                    <a:pt x="161137" y="146786"/>
                  </a:lnTo>
                  <a:lnTo>
                    <a:pt x="158356" y="144322"/>
                  </a:lnTo>
                  <a:lnTo>
                    <a:pt x="154660" y="148094"/>
                  </a:lnTo>
                  <a:lnTo>
                    <a:pt x="160616" y="153339"/>
                  </a:lnTo>
                  <a:lnTo>
                    <a:pt x="163931" y="149250"/>
                  </a:lnTo>
                  <a:close/>
                </a:path>
                <a:path w="4737735" h="495300">
                  <a:moveTo>
                    <a:pt x="179793" y="163233"/>
                  </a:moveTo>
                  <a:lnTo>
                    <a:pt x="176999" y="160769"/>
                  </a:lnTo>
                  <a:lnTo>
                    <a:pt x="174205" y="158305"/>
                  </a:lnTo>
                  <a:lnTo>
                    <a:pt x="170535" y="162090"/>
                  </a:lnTo>
                  <a:lnTo>
                    <a:pt x="176491" y="167335"/>
                  </a:lnTo>
                  <a:lnTo>
                    <a:pt x="179793" y="163233"/>
                  </a:lnTo>
                  <a:close/>
                </a:path>
                <a:path w="4737735" h="495300">
                  <a:moveTo>
                    <a:pt x="195630" y="177215"/>
                  </a:moveTo>
                  <a:lnTo>
                    <a:pt x="192849" y="174752"/>
                  </a:lnTo>
                  <a:lnTo>
                    <a:pt x="190055" y="172288"/>
                  </a:lnTo>
                  <a:lnTo>
                    <a:pt x="186410" y="176085"/>
                  </a:lnTo>
                  <a:lnTo>
                    <a:pt x="192354" y="181343"/>
                  </a:lnTo>
                  <a:lnTo>
                    <a:pt x="195630" y="177215"/>
                  </a:lnTo>
                  <a:close/>
                </a:path>
                <a:path w="4737735" h="495300">
                  <a:moveTo>
                    <a:pt x="211620" y="191071"/>
                  </a:moveTo>
                  <a:lnTo>
                    <a:pt x="208800" y="188645"/>
                  </a:lnTo>
                  <a:lnTo>
                    <a:pt x="205981" y="186220"/>
                  </a:lnTo>
                  <a:lnTo>
                    <a:pt x="202349" y="190042"/>
                  </a:lnTo>
                  <a:lnTo>
                    <a:pt x="208368" y="195211"/>
                  </a:lnTo>
                  <a:lnTo>
                    <a:pt x="211620" y="191071"/>
                  </a:lnTo>
                  <a:close/>
                </a:path>
                <a:path w="4737735" h="495300">
                  <a:moveTo>
                    <a:pt x="227660" y="204838"/>
                  </a:moveTo>
                  <a:lnTo>
                    <a:pt x="224840" y="202412"/>
                  </a:lnTo>
                  <a:lnTo>
                    <a:pt x="222021" y="199986"/>
                  </a:lnTo>
                  <a:lnTo>
                    <a:pt x="218401" y="203822"/>
                  </a:lnTo>
                  <a:lnTo>
                    <a:pt x="224421" y="208991"/>
                  </a:lnTo>
                  <a:lnTo>
                    <a:pt x="227660" y="204838"/>
                  </a:lnTo>
                  <a:close/>
                </a:path>
                <a:path w="4737735" h="495300">
                  <a:moveTo>
                    <a:pt x="243713" y="218605"/>
                  </a:moveTo>
                  <a:lnTo>
                    <a:pt x="240893" y="216179"/>
                  </a:lnTo>
                  <a:lnTo>
                    <a:pt x="238074" y="213753"/>
                  </a:lnTo>
                  <a:lnTo>
                    <a:pt x="234480" y="217614"/>
                  </a:lnTo>
                  <a:lnTo>
                    <a:pt x="240499" y="222770"/>
                  </a:lnTo>
                  <a:lnTo>
                    <a:pt x="243713" y="218605"/>
                  </a:lnTo>
                  <a:close/>
                </a:path>
                <a:path w="4737735" h="495300">
                  <a:moveTo>
                    <a:pt x="259930" y="232156"/>
                  </a:moveTo>
                  <a:lnTo>
                    <a:pt x="257073" y="229781"/>
                  </a:lnTo>
                  <a:lnTo>
                    <a:pt x="254215" y="227406"/>
                  </a:lnTo>
                  <a:lnTo>
                    <a:pt x="250647" y="231267"/>
                  </a:lnTo>
                  <a:lnTo>
                    <a:pt x="256743" y="236359"/>
                  </a:lnTo>
                  <a:lnTo>
                    <a:pt x="259930" y="232156"/>
                  </a:lnTo>
                  <a:close/>
                </a:path>
                <a:path w="4737735" h="495300">
                  <a:moveTo>
                    <a:pt x="276174" y="245694"/>
                  </a:moveTo>
                  <a:lnTo>
                    <a:pt x="273316" y="243319"/>
                  </a:lnTo>
                  <a:lnTo>
                    <a:pt x="270459" y="240944"/>
                  </a:lnTo>
                  <a:lnTo>
                    <a:pt x="266903" y="244830"/>
                  </a:lnTo>
                  <a:lnTo>
                    <a:pt x="272999" y="249910"/>
                  </a:lnTo>
                  <a:lnTo>
                    <a:pt x="276174" y="245694"/>
                  </a:lnTo>
                  <a:close/>
                </a:path>
                <a:path w="4737735" h="495300">
                  <a:moveTo>
                    <a:pt x="292468" y="259168"/>
                  </a:moveTo>
                  <a:lnTo>
                    <a:pt x="289572" y="256832"/>
                  </a:lnTo>
                  <a:lnTo>
                    <a:pt x="286689" y="254482"/>
                  </a:lnTo>
                  <a:lnTo>
                    <a:pt x="283159" y="258394"/>
                  </a:lnTo>
                  <a:lnTo>
                    <a:pt x="289318" y="263398"/>
                  </a:lnTo>
                  <a:lnTo>
                    <a:pt x="292468" y="259168"/>
                  </a:lnTo>
                  <a:close/>
                </a:path>
                <a:path w="4737735" h="495300">
                  <a:moveTo>
                    <a:pt x="308902" y="272465"/>
                  </a:moveTo>
                  <a:lnTo>
                    <a:pt x="306006" y="270129"/>
                  </a:lnTo>
                  <a:lnTo>
                    <a:pt x="303110" y="267792"/>
                  </a:lnTo>
                  <a:lnTo>
                    <a:pt x="299605" y="271716"/>
                  </a:lnTo>
                  <a:lnTo>
                    <a:pt x="305777" y="276707"/>
                  </a:lnTo>
                  <a:lnTo>
                    <a:pt x="308902" y="272465"/>
                  </a:lnTo>
                  <a:close/>
                </a:path>
                <a:path w="4737735" h="495300">
                  <a:moveTo>
                    <a:pt x="325335" y="285762"/>
                  </a:moveTo>
                  <a:lnTo>
                    <a:pt x="322440" y="283425"/>
                  </a:lnTo>
                  <a:lnTo>
                    <a:pt x="319544" y="281089"/>
                  </a:lnTo>
                  <a:lnTo>
                    <a:pt x="316064" y="285038"/>
                  </a:lnTo>
                  <a:lnTo>
                    <a:pt x="322237" y="290029"/>
                  </a:lnTo>
                  <a:lnTo>
                    <a:pt x="325335" y="285762"/>
                  </a:lnTo>
                  <a:close/>
                </a:path>
                <a:path w="4737735" h="495300">
                  <a:moveTo>
                    <a:pt x="341896" y="298907"/>
                  </a:moveTo>
                  <a:lnTo>
                    <a:pt x="338975" y="296608"/>
                  </a:lnTo>
                  <a:lnTo>
                    <a:pt x="336054" y="294309"/>
                  </a:lnTo>
                  <a:lnTo>
                    <a:pt x="332587" y="298284"/>
                  </a:lnTo>
                  <a:lnTo>
                    <a:pt x="338836" y="303187"/>
                  </a:lnTo>
                  <a:lnTo>
                    <a:pt x="341896" y="298907"/>
                  </a:lnTo>
                  <a:close/>
                </a:path>
                <a:path w="4737735" h="495300">
                  <a:moveTo>
                    <a:pt x="358533" y="311950"/>
                  </a:moveTo>
                  <a:lnTo>
                    <a:pt x="355612" y="309651"/>
                  </a:lnTo>
                  <a:lnTo>
                    <a:pt x="352691" y="307352"/>
                  </a:lnTo>
                  <a:lnTo>
                    <a:pt x="349250" y="311353"/>
                  </a:lnTo>
                  <a:lnTo>
                    <a:pt x="355498" y="316242"/>
                  </a:lnTo>
                  <a:lnTo>
                    <a:pt x="358533" y="311950"/>
                  </a:lnTo>
                  <a:close/>
                </a:path>
                <a:path w="4737735" h="495300">
                  <a:moveTo>
                    <a:pt x="3781183" y="228917"/>
                  </a:moveTo>
                  <a:lnTo>
                    <a:pt x="3777462" y="228600"/>
                  </a:lnTo>
                  <a:lnTo>
                    <a:pt x="3773741" y="228282"/>
                  </a:lnTo>
                  <a:lnTo>
                    <a:pt x="3773081" y="233502"/>
                  </a:lnTo>
                  <a:lnTo>
                    <a:pt x="3780980" y="234188"/>
                  </a:lnTo>
                  <a:lnTo>
                    <a:pt x="3781183" y="228917"/>
                  </a:lnTo>
                  <a:close/>
                </a:path>
                <a:path w="4737735" h="495300">
                  <a:moveTo>
                    <a:pt x="3802303" y="230759"/>
                  </a:moveTo>
                  <a:lnTo>
                    <a:pt x="3798582" y="230441"/>
                  </a:lnTo>
                  <a:lnTo>
                    <a:pt x="3794861" y="230124"/>
                  </a:lnTo>
                  <a:lnTo>
                    <a:pt x="3794150" y="235343"/>
                  </a:lnTo>
                  <a:lnTo>
                    <a:pt x="3802049" y="236029"/>
                  </a:lnTo>
                  <a:lnTo>
                    <a:pt x="3802303" y="230759"/>
                  </a:lnTo>
                  <a:close/>
                </a:path>
                <a:path w="4737735" h="495300">
                  <a:moveTo>
                    <a:pt x="3823385" y="232867"/>
                  </a:moveTo>
                  <a:lnTo>
                    <a:pt x="3819677" y="232473"/>
                  </a:lnTo>
                  <a:lnTo>
                    <a:pt x="3815969" y="232079"/>
                  </a:lnTo>
                  <a:lnTo>
                    <a:pt x="3815207" y="237299"/>
                  </a:lnTo>
                  <a:lnTo>
                    <a:pt x="3823093" y="238125"/>
                  </a:lnTo>
                  <a:lnTo>
                    <a:pt x="3823385" y="232867"/>
                  </a:lnTo>
                  <a:close/>
                </a:path>
                <a:path w="4737735" h="495300">
                  <a:moveTo>
                    <a:pt x="3844455" y="235089"/>
                  </a:moveTo>
                  <a:lnTo>
                    <a:pt x="3840746" y="234696"/>
                  </a:lnTo>
                  <a:lnTo>
                    <a:pt x="3837038" y="234302"/>
                  </a:lnTo>
                  <a:lnTo>
                    <a:pt x="3836238" y="239509"/>
                  </a:lnTo>
                  <a:lnTo>
                    <a:pt x="3844112" y="240347"/>
                  </a:lnTo>
                  <a:lnTo>
                    <a:pt x="3844455" y="235089"/>
                  </a:lnTo>
                  <a:close/>
                </a:path>
                <a:path w="4737735" h="495300">
                  <a:moveTo>
                    <a:pt x="3865499" y="237540"/>
                  </a:moveTo>
                  <a:lnTo>
                    <a:pt x="3861803" y="237083"/>
                  </a:lnTo>
                  <a:lnTo>
                    <a:pt x="3858107" y="236626"/>
                  </a:lnTo>
                  <a:lnTo>
                    <a:pt x="3857256" y="241820"/>
                  </a:lnTo>
                  <a:lnTo>
                    <a:pt x="3865118" y="242798"/>
                  </a:lnTo>
                  <a:lnTo>
                    <a:pt x="3865499" y="237540"/>
                  </a:lnTo>
                  <a:close/>
                </a:path>
                <a:path w="4737735" h="495300">
                  <a:moveTo>
                    <a:pt x="3886530" y="240157"/>
                  </a:moveTo>
                  <a:lnTo>
                    <a:pt x="3882834" y="239699"/>
                  </a:lnTo>
                  <a:lnTo>
                    <a:pt x="3879138" y="239242"/>
                  </a:lnTo>
                  <a:lnTo>
                    <a:pt x="3878237" y="244436"/>
                  </a:lnTo>
                  <a:lnTo>
                    <a:pt x="3886098" y="245414"/>
                  </a:lnTo>
                  <a:lnTo>
                    <a:pt x="3886530" y="240157"/>
                  </a:lnTo>
                  <a:close/>
                </a:path>
                <a:path w="4737735" h="495300">
                  <a:moveTo>
                    <a:pt x="3907548" y="242963"/>
                  </a:moveTo>
                  <a:lnTo>
                    <a:pt x="3903853" y="242430"/>
                  </a:lnTo>
                  <a:lnTo>
                    <a:pt x="3900157" y="241896"/>
                  </a:lnTo>
                  <a:lnTo>
                    <a:pt x="3899217" y="247078"/>
                  </a:lnTo>
                  <a:lnTo>
                    <a:pt x="3907066" y="248208"/>
                  </a:lnTo>
                  <a:lnTo>
                    <a:pt x="3907548" y="242963"/>
                  </a:lnTo>
                  <a:close/>
                </a:path>
                <a:path w="4737735" h="495300">
                  <a:moveTo>
                    <a:pt x="3928529" y="245973"/>
                  </a:moveTo>
                  <a:lnTo>
                    <a:pt x="3924833" y="245440"/>
                  </a:lnTo>
                  <a:lnTo>
                    <a:pt x="3921137" y="244906"/>
                  </a:lnTo>
                  <a:lnTo>
                    <a:pt x="3920159" y="250088"/>
                  </a:lnTo>
                  <a:lnTo>
                    <a:pt x="3927995" y="251206"/>
                  </a:lnTo>
                  <a:lnTo>
                    <a:pt x="3928529" y="245973"/>
                  </a:lnTo>
                  <a:close/>
                </a:path>
                <a:path w="4737735" h="495300">
                  <a:moveTo>
                    <a:pt x="3949484" y="249097"/>
                  </a:moveTo>
                  <a:lnTo>
                    <a:pt x="3945801" y="248500"/>
                  </a:lnTo>
                  <a:lnTo>
                    <a:pt x="3942118" y="247904"/>
                  </a:lnTo>
                  <a:lnTo>
                    <a:pt x="3941089" y="253072"/>
                  </a:lnTo>
                  <a:lnTo>
                    <a:pt x="3948912" y="254342"/>
                  </a:lnTo>
                  <a:lnTo>
                    <a:pt x="3949484" y="249097"/>
                  </a:lnTo>
                  <a:close/>
                </a:path>
                <a:path w="4737735" h="495300">
                  <a:moveTo>
                    <a:pt x="3970401" y="252488"/>
                  </a:moveTo>
                  <a:lnTo>
                    <a:pt x="3966718" y="251891"/>
                  </a:lnTo>
                  <a:lnTo>
                    <a:pt x="3963035" y="251294"/>
                  </a:lnTo>
                  <a:lnTo>
                    <a:pt x="3961968" y="256451"/>
                  </a:lnTo>
                  <a:lnTo>
                    <a:pt x="3969778" y="257721"/>
                  </a:lnTo>
                  <a:lnTo>
                    <a:pt x="3970401" y="252488"/>
                  </a:lnTo>
                  <a:close/>
                </a:path>
                <a:path w="4737735" h="495300">
                  <a:moveTo>
                    <a:pt x="3991318" y="255905"/>
                  </a:moveTo>
                  <a:lnTo>
                    <a:pt x="3987635" y="255282"/>
                  </a:lnTo>
                  <a:lnTo>
                    <a:pt x="3983952" y="254685"/>
                  </a:lnTo>
                  <a:lnTo>
                    <a:pt x="3982834" y="259842"/>
                  </a:lnTo>
                  <a:lnTo>
                    <a:pt x="3986746" y="260464"/>
                  </a:lnTo>
                  <a:lnTo>
                    <a:pt x="3990657" y="261124"/>
                  </a:lnTo>
                  <a:lnTo>
                    <a:pt x="3991318" y="255905"/>
                  </a:lnTo>
                  <a:close/>
                </a:path>
                <a:path w="4737735" h="495300">
                  <a:moveTo>
                    <a:pt x="4012171" y="259689"/>
                  </a:moveTo>
                  <a:lnTo>
                    <a:pt x="4008501" y="259029"/>
                  </a:lnTo>
                  <a:lnTo>
                    <a:pt x="4004830" y="258368"/>
                  </a:lnTo>
                  <a:lnTo>
                    <a:pt x="4003675" y="263499"/>
                  </a:lnTo>
                  <a:lnTo>
                    <a:pt x="4011472" y="264922"/>
                  </a:lnTo>
                  <a:lnTo>
                    <a:pt x="4012171" y="259689"/>
                  </a:lnTo>
                  <a:close/>
                </a:path>
                <a:path w="4737735" h="495300">
                  <a:moveTo>
                    <a:pt x="4033024" y="263461"/>
                  </a:moveTo>
                  <a:lnTo>
                    <a:pt x="4029354" y="262801"/>
                  </a:lnTo>
                  <a:lnTo>
                    <a:pt x="4025684" y="262140"/>
                  </a:lnTo>
                  <a:lnTo>
                    <a:pt x="4024490" y="267271"/>
                  </a:lnTo>
                  <a:lnTo>
                    <a:pt x="4032275" y="268681"/>
                  </a:lnTo>
                  <a:lnTo>
                    <a:pt x="4033024" y="263461"/>
                  </a:lnTo>
                  <a:close/>
                </a:path>
                <a:path w="4737735" h="495300">
                  <a:moveTo>
                    <a:pt x="4053814" y="267576"/>
                  </a:moveTo>
                  <a:lnTo>
                    <a:pt x="4050157" y="266839"/>
                  </a:lnTo>
                  <a:lnTo>
                    <a:pt x="4046499" y="266103"/>
                  </a:lnTo>
                  <a:lnTo>
                    <a:pt x="4045254" y="271221"/>
                  </a:lnTo>
                  <a:lnTo>
                    <a:pt x="4053027" y="272783"/>
                  </a:lnTo>
                  <a:lnTo>
                    <a:pt x="4053814" y="267576"/>
                  </a:lnTo>
                  <a:close/>
                </a:path>
                <a:path w="4737735" h="495300">
                  <a:moveTo>
                    <a:pt x="4074591" y="271741"/>
                  </a:moveTo>
                  <a:lnTo>
                    <a:pt x="4070934" y="271005"/>
                  </a:lnTo>
                  <a:lnTo>
                    <a:pt x="4067276" y="270268"/>
                  </a:lnTo>
                  <a:lnTo>
                    <a:pt x="4065994" y="275386"/>
                  </a:lnTo>
                  <a:lnTo>
                    <a:pt x="4073766" y="276936"/>
                  </a:lnTo>
                  <a:lnTo>
                    <a:pt x="4074591" y="271741"/>
                  </a:lnTo>
                  <a:close/>
                </a:path>
                <a:path w="4737735" h="495300">
                  <a:moveTo>
                    <a:pt x="4095318" y="276110"/>
                  </a:moveTo>
                  <a:lnTo>
                    <a:pt x="4091673" y="275310"/>
                  </a:lnTo>
                  <a:lnTo>
                    <a:pt x="4088028" y="274510"/>
                  </a:lnTo>
                  <a:lnTo>
                    <a:pt x="4086707" y="279615"/>
                  </a:lnTo>
                  <a:lnTo>
                    <a:pt x="4094442" y="281305"/>
                  </a:lnTo>
                  <a:lnTo>
                    <a:pt x="4095318" y="276110"/>
                  </a:lnTo>
                  <a:close/>
                </a:path>
                <a:path w="4737735" h="495300">
                  <a:moveTo>
                    <a:pt x="4116019" y="280644"/>
                  </a:moveTo>
                  <a:lnTo>
                    <a:pt x="4112374" y="279844"/>
                  </a:lnTo>
                  <a:lnTo>
                    <a:pt x="4108729" y="279044"/>
                  </a:lnTo>
                  <a:lnTo>
                    <a:pt x="4107370" y="284137"/>
                  </a:lnTo>
                  <a:lnTo>
                    <a:pt x="4115104" y="285826"/>
                  </a:lnTo>
                  <a:lnTo>
                    <a:pt x="4116019" y="280644"/>
                  </a:lnTo>
                  <a:close/>
                </a:path>
                <a:path w="4737735" h="495300">
                  <a:moveTo>
                    <a:pt x="4136707" y="285267"/>
                  </a:moveTo>
                  <a:lnTo>
                    <a:pt x="4133075" y="284403"/>
                  </a:lnTo>
                  <a:lnTo>
                    <a:pt x="4129443" y="283552"/>
                  </a:lnTo>
                  <a:lnTo>
                    <a:pt x="4128046" y="288632"/>
                  </a:lnTo>
                  <a:lnTo>
                    <a:pt x="4135755" y="290449"/>
                  </a:lnTo>
                  <a:lnTo>
                    <a:pt x="4136707" y="285267"/>
                  </a:lnTo>
                  <a:close/>
                </a:path>
                <a:path w="4737735" h="495300">
                  <a:moveTo>
                    <a:pt x="4157319" y="290169"/>
                  </a:moveTo>
                  <a:lnTo>
                    <a:pt x="4153687" y="289306"/>
                  </a:lnTo>
                  <a:lnTo>
                    <a:pt x="4150055" y="288442"/>
                  </a:lnTo>
                  <a:lnTo>
                    <a:pt x="4148620" y="293509"/>
                  </a:lnTo>
                  <a:lnTo>
                    <a:pt x="4156329" y="295338"/>
                  </a:lnTo>
                  <a:lnTo>
                    <a:pt x="4157319" y="290169"/>
                  </a:lnTo>
                  <a:close/>
                </a:path>
                <a:path w="4737735" h="495300">
                  <a:moveTo>
                    <a:pt x="4177931" y="295071"/>
                  </a:moveTo>
                  <a:lnTo>
                    <a:pt x="4174299" y="294208"/>
                  </a:lnTo>
                  <a:lnTo>
                    <a:pt x="4170667" y="293344"/>
                  </a:lnTo>
                  <a:lnTo>
                    <a:pt x="4169194" y="298399"/>
                  </a:lnTo>
                  <a:lnTo>
                    <a:pt x="4176903" y="300240"/>
                  </a:lnTo>
                  <a:lnTo>
                    <a:pt x="4177931" y="295071"/>
                  </a:lnTo>
                  <a:close/>
                </a:path>
                <a:path w="4737735" h="495300">
                  <a:moveTo>
                    <a:pt x="4198455" y="300316"/>
                  </a:moveTo>
                  <a:lnTo>
                    <a:pt x="4194848" y="299389"/>
                  </a:lnTo>
                  <a:lnTo>
                    <a:pt x="4191241" y="298462"/>
                  </a:lnTo>
                  <a:lnTo>
                    <a:pt x="4189717" y="303504"/>
                  </a:lnTo>
                  <a:lnTo>
                    <a:pt x="4197400" y="305473"/>
                  </a:lnTo>
                  <a:lnTo>
                    <a:pt x="4198455" y="300316"/>
                  </a:lnTo>
                  <a:close/>
                </a:path>
                <a:path w="4737735" h="495300">
                  <a:moveTo>
                    <a:pt x="4218978" y="305574"/>
                  </a:moveTo>
                  <a:lnTo>
                    <a:pt x="4215371" y="304647"/>
                  </a:lnTo>
                  <a:lnTo>
                    <a:pt x="4211764" y="303720"/>
                  </a:lnTo>
                  <a:lnTo>
                    <a:pt x="4210202" y="308749"/>
                  </a:lnTo>
                  <a:lnTo>
                    <a:pt x="4217886" y="310718"/>
                  </a:lnTo>
                  <a:lnTo>
                    <a:pt x="4218978" y="305574"/>
                  </a:lnTo>
                  <a:close/>
                </a:path>
                <a:path w="4737735" h="495300">
                  <a:moveTo>
                    <a:pt x="4239450" y="311035"/>
                  </a:moveTo>
                  <a:lnTo>
                    <a:pt x="4235856" y="310045"/>
                  </a:lnTo>
                  <a:lnTo>
                    <a:pt x="4232262" y="309054"/>
                  </a:lnTo>
                  <a:lnTo>
                    <a:pt x="4230675" y="314071"/>
                  </a:lnTo>
                  <a:lnTo>
                    <a:pt x="4238307" y="316179"/>
                  </a:lnTo>
                  <a:lnTo>
                    <a:pt x="4239450" y="311035"/>
                  </a:lnTo>
                  <a:close/>
                </a:path>
                <a:path w="4737735" h="495300">
                  <a:moveTo>
                    <a:pt x="4259885" y="316661"/>
                  </a:moveTo>
                  <a:lnTo>
                    <a:pt x="4256290" y="315671"/>
                  </a:lnTo>
                  <a:lnTo>
                    <a:pt x="4252696" y="314680"/>
                  </a:lnTo>
                  <a:lnTo>
                    <a:pt x="4251071" y="319697"/>
                  </a:lnTo>
                  <a:lnTo>
                    <a:pt x="4258703" y="321792"/>
                  </a:lnTo>
                  <a:lnTo>
                    <a:pt x="4259885" y="316661"/>
                  </a:lnTo>
                  <a:close/>
                </a:path>
                <a:path w="4737735" h="495300">
                  <a:moveTo>
                    <a:pt x="4280319" y="322287"/>
                  </a:moveTo>
                  <a:lnTo>
                    <a:pt x="4276725" y="321284"/>
                  </a:lnTo>
                  <a:lnTo>
                    <a:pt x="4273131" y="320294"/>
                  </a:lnTo>
                  <a:lnTo>
                    <a:pt x="4271467" y="325297"/>
                  </a:lnTo>
                  <a:lnTo>
                    <a:pt x="4279100" y="327418"/>
                  </a:lnTo>
                  <a:lnTo>
                    <a:pt x="4280319" y="322287"/>
                  </a:lnTo>
                  <a:close/>
                </a:path>
                <a:path w="4737735" h="495300">
                  <a:moveTo>
                    <a:pt x="4300639" y="328295"/>
                  </a:moveTo>
                  <a:lnTo>
                    <a:pt x="4297057" y="327240"/>
                  </a:lnTo>
                  <a:lnTo>
                    <a:pt x="4293476" y="326186"/>
                  </a:lnTo>
                  <a:lnTo>
                    <a:pt x="4291787" y="331177"/>
                  </a:lnTo>
                  <a:lnTo>
                    <a:pt x="4299382" y="333413"/>
                  </a:lnTo>
                  <a:lnTo>
                    <a:pt x="4300639" y="328295"/>
                  </a:lnTo>
                  <a:close/>
                </a:path>
                <a:path w="4737735" h="495300">
                  <a:moveTo>
                    <a:pt x="4320959" y="334264"/>
                  </a:moveTo>
                  <a:lnTo>
                    <a:pt x="4317377" y="333209"/>
                  </a:lnTo>
                  <a:lnTo>
                    <a:pt x="4313796" y="332155"/>
                  </a:lnTo>
                  <a:lnTo>
                    <a:pt x="4312069" y="337134"/>
                  </a:lnTo>
                  <a:lnTo>
                    <a:pt x="4319676" y="339369"/>
                  </a:lnTo>
                  <a:lnTo>
                    <a:pt x="4320959" y="334264"/>
                  </a:lnTo>
                  <a:close/>
                </a:path>
                <a:path w="4737735" h="495300">
                  <a:moveTo>
                    <a:pt x="4341215" y="340461"/>
                  </a:moveTo>
                  <a:lnTo>
                    <a:pt x="4337659" y="339344"/>
                  </a:lnTo>
                  <a:lnTo>
                    <a:pt x="4334103" y="338226"/>
                  </a:lnTo>
                  <a:lnTo>
                    <a:pt x="4332338" y="343192"/>
                  </a:lnTo>
                  <a:lnTo>
                    <a:pt x="4339895" y="345554"/>
                  </a:lnTo>
                  <a:lnTo>
                    <a:pt x="4341215" y="340461"/>
                  </a:lnTo>
                  <a:close/>
                </a:path>
                <a:path w="4737735" h="495300">
                  <a:moveTo>
                    <a:pt x="4361446" y="346773"/>
                  </a:moveTo>
                  <a:lnTo>
                    <a:pt x="4357890" y="345655"/>
                  </a:lnTo>
                  <a:lnTo>
                    <a:pt x="4354334" y="344538"/>
                  </a:lnTo>
                  <a:lnTo>
                    <a:pt x="4352531" y="349491"/>
                  </a:lnTo>
                  <a:lnTo>
                    <a:pt x="4360100" y="351853"/>
                  </a:lnTo>
                  <a:lnTo>
                    <a:pt x="4361446" y="346773"/>
                  </a:lnTo>
                  <a:close/>
                </a:path>
                <a:path w="4737735" h="495300">
                  <a:moveTo>
                    <a:pt x="4381665" y="353110"/>
                  </a:moveTo>
                  <a:lnTo>
                    <a:pt x="4378109" y="351980"/>
                  </a:lnTo>
                  <a:lnTo>
                    <a:pt x="4374553" y="350862"/>
                  </a:lnTo>
                  <a:lnTo>
                    <a:pt x="4372711" y="355803"/>
                  </a:lnTo>
                  <a:lnTo>
                    <a:pt x="4376496" y="356984"/>
                  </a:lnTo>
                  <a:lnTo>
                    <a:pt x="4380281" y="358190"/>
                  </a:lnTo>
                  <a:lnTo>
                    <a:pt x="4381665" y="353110"/>
                  </a:lnTo>
                  <a:close/>
                </a:path>
                <a:path w="4737735" h="495300">
                  <a:moveTo>
                    <a:pt x="4401782" y="359778"/>
                  </a:moveTo>
                  <a:lnTo>
                    <a:pt x="4398238" y="358609"/>
                  </a:lnTo>
                  <a:lnTo>
                    <a:pt x="4394695" y="357441"/>
                  </a:lnTo>
                  <a:lnTo>
                    <a:pt x="4392841" y="362369"/>
                  </a:lnTo>
                  <a:lnTo>
                    <a:pt x="4400359" y="364858"/>
                  </a:lnTo>
                  <a:lnTo>
                    <a:pt x="4401782" y="359778"/>
                  </a:lnTo>
                  <a:close/>
                </a:path>
                <a:path w="4737735" h="495300">
                  <a:moveTo>
                    <a:pt x="4421886" y="366433"/>
                  </a:moveTo>
                  <a:lnTo>
                    <a:pt x="4418342" y="365264"/>
                  </a:lnTo>
                  <a:lnTo>
                    <a:pt x="4414799" y="364096"/>
                  </a:lnTo>
                  <a:lnTo>
                    <a:pt x="4412907" y="369011"/>
                  </a:lnTo>
                  <a:lnTo>
                    <a:pt x="4420425" y="371500"/>
                  </a:lnTo>
                  <a:lnTo>
                    <a:pt x="4421886" y="366433"/>
                  </a:lnTo>
                  <a:close/>
                </a:path>
                <a:path w="4737735" h="495300">
                  <a:moveTo>
                    <a:pt x="4441939" y="373278"/>
                  </a:moveTo>
                  <a:lnTo>
                    <a:pt x="4438421" y="372046"/>
                  </a:lnTo>
                  <a:lnTo>
                    <a:pt x="4434903" y="370814"/>
                  </a:lnTo>
                  <a:lnTo>
                    <a:pt x="4432973" y="375716"/>
                  </a:lnTo>
                  <a:lnTo>
                    <a:pt x="4440453" y="378333"/>
                  </a:lnTo>
                  <a:lnTo>
                    <a:pt x="4441939" y="373278"/>
                  </a:lnTo>
                  <a:close/>
                </a:path>
                <a:path w="4737735" h="495300">
                  <a:moveTo>
                    <a:pt x="4461942" y="380263"/>
                  </a:moveTo>
                  <a:lnTo>
                    <a:pt x="4458424" y="379031"/>
                  </a:lnTo>
                  <a:lnTo>
                    <a:pt x="4454906" y="377799"/>
                  </a:lnTo>
                  <a:lnTo>
                    <a:pt x="4452950" y="382689"/>
                  </a:lnTo>
                  <a:lnTo>
                    <a:pt x="4460430" y="385305"/>
                  </a:lnTo>
                  <a:lnTo>
                    <a:pt x="4461942" y="380263"/>
                  </a:lnTo>
                  <a:close/>
                </a:path>
                <a:path w="4737735" h="495300">
                  <a:moveTo>
                    <a:pt x="4481931" y="387248"/>
                  </a:moveTo>
                  <a:lnTo>
                    <a:pt x="4478413" y="386016"/>
                  </a:lnTo>
                  <a:lnTo>
                    <a:pt x="4474896" y="384784"/>
                  </a:lnTo>
                  <a:lnTo>
                    <a:pt x="4472902" y="389661"/>
                  </a:lnTo>
                  <a:lnTo>
                    <a:pt x="4480382" y="392277"/>
                  </a:lnTo>
                  <a:lnTo>
                    <a:pt x="4481931" y="387248"/>
                  </a:lnTo>
                  <a:close/>
                </a:path>
                <a:path w="4737735" h="495300">
                  <a:moveTo>
                    <a:pt x="4501832" y="394525"/>
                  </a:moveTo>
                  <a:lnTo>
                    <a:pt x="4498340" y="393242"/>
                  </a:lnTo>
                  <a:lnTo>
                    <a:pt x="4494847" y="391960"/>
                  </a:lnTo>
                  <a:lnTo>
                    <a:pt x="4492828" y="396824"/>
                  </a:lnTo>
                  <a:lnTo>
                    <a:pt x="4500257" y="399554"/>
                  </a:lnTo>
                  <a:lnTo>
                    <a:pt x="4501832" y="394525"/>
                  </a:lnTo>
                  <a:close/>
                </a:path>
                <a:path w="4737735" h="495300">
                  <a:moveTo>
                    <a:pt x="4521708" y="401840"/>
                  </a:moveTo>
                  <a:lnTo>
                    <a:pt x="4518215" y="400558"/>
                  </a:lnTo>
                  <a:lnTo>
                    <a:pt x="4514723" y="399275"/>
                  </a:lnTo>
                  <a:lnTo>
                    <a:pt x="4512665" y="404126"/>
                  </a:lnTo>
                  <a:lnTo>
                    <a:pt x="4520108" y="406857"/>
                  </a:lnTo>
                  <a:lnTo>
                    <a:pt x="4521708" y="401840"/>
                  </a:lnTo>
                  <a:close/>
                </a:path>
                <a:path w="4737735" h="495300">
                  <a:moveTo>
                    <a:pt x="4541571" y="409232"/>
                  </a:moveTo>
                  <a:lnTo>
                    <a:pt x="4538091" y="407885"/>
                  </a:lnTo>
                  <a:lnTo>
                    <a:pt x="4534598" y="406565"/>
                  </a:lnTo>
                  <a:lnTo>
                    <a:pt x="4532528" y="411416"/>
                  </a:lnTo>
                  <a:lnTo>
                    <a:pt x="4536237" y="412813"/>
                  </a:lnTo>
                  <a:lnTo>
                    <a:pt x="4539932" y="414235"/>
                  </a:lnTo>
                  <a:lnTo>
                    <a:pt x="4541571" y="409232"/>
                  </a:lnTo>
                  <a:close/>
                </a:path>
                <a:path w="4737735" h="495300">
                  <a:moveTo>
                    <a:pt x="4561344" y="416864"/>
                  </a:moveTo>
                  <a:lnTo>
                    <a:pt x="4557865" y="415518"/>
                  </a:lnTo>
                  <a:lnTo>
                    <a:pt x="4554385" y="414172"/>
                  </a:lnTo>
                  <a:lnTo>
                    <a:pt x="4552277" y="419011"/>
                  </a:lnTo>
                  <a:lnTo>
                    <a:pt x="4559681" y="421855"/>
                  </a:lnTo>
                  <a:lnTo>
                    <a:pt x="4561344" y="416864"/>
                  </a:lnTo>
                  <a:close/>
                </a:path>
                <a:path w="4737735" h="495300">
                  <a:moveTo>
                    <a:pt x="4581106" y="424484"/>
                  </a:moveTo>
                  <a:lnTo>
                    <a:pt x="4577626" y="423138"/>
                  </a:lnTo>
                  <a:lnTo>
                    <a:pt x="4574146" y="421792"/>
                  </a:lnTo>
                  <a:lnTo>
                    <a:pt x="4572012" y="426618"/>
                  </a:lnTo>
                  <a:lnTo>
                    <a:pt x="4579404" y="429463"/>
                  </a:lnTo>
                  <a:lnTo>
                    <a:pt x="4581106" y="424484"/>
                  </a:lnTo>
                  <a:close/>
                </a:path>
                <a:path w="4737735" h="495300">
                  <a:moveTo>
                    <a:pt x="4600803" y="432269"/>
                  </a:moveTo>
                  <a:lnTo>
                    <a:pt x="4597349" y="430872"/>
                  </a:lnTo>
                  <a:lnTo>
                    <a:pt x="4593895" y="429475"/>
                  </a:lnTo>
                  <a:lnTo>
                    <a:pt x="4591736" y="434276"/>
                  </a:lnTo>
                  <a:lnTo>
                    <a:pt x="4599076" y="437248"/>
                  </a:lnTo>
                  <a:lnTo>
                    <a:pt x="4600803" y="432269"/>
                  </a:lnTo>
                  <a:close/>
                </a:path>
                <a:path w="4737735" h="495300">
                  <a:moveTo>
                    <a:pt x="4620450" y="440207"/>
                  </a:moveTo>
                  <a:lnTo>
                    <a:pt x="4616996" y="438810"/>
                  </a:lnTo>
                  <a:lnTo>
                    <a:pt x="4613541" y="437413"/>
                  </a:lnTo>
                  <a:lnTo>
                    <a:pt x="4611357" y="442201"/>
                  </a:lnTo>
                  <a:lnTo>
                    <a:pt x="4618698" y="445173"/>
                  </a:lnTo>
                  <a:lnTo>
                    <a:pt x="4620450" y="440207"/>
                  </a:lnTo>
                  <a:close/>
                </a:path>
                <a:path w="4737735" h="495300">
                  <a:moveTo>
                    <a:pt x="4640084" y="448144"/>
                  </a:moveTo>
                  <a:lnTo>
                    <a:pt x="4636630" y="446747"/>
                  </a:lnTo>
                  <a:lnTo>
                    <a:pt x="4633176" y="445350"/>
                  </a:lnTo>
                  <a:lnTo>
                    <a:pt x="4630953" y="450138"/>
                  </a:lnTo>
                  <a:lnTo>
                    <a:pt x="4638306" y="453097"/>
                  </a:lnTo>
                  <a:lnTo>
                    <a:pt x="4640084" y="448144"/>
                  </a:lnTo>
                  <a:close/>
                </a:path>
                <a:path w="4737735" h="495300">
                  <a:moveTo>
                    <a:pt x="4659630" y="456298"/>
                  </a:moveTo>
                  <a:lnTo>
                    <a:pt x="4656201" y="454850"/>
                  </a:lnTo>
                  <a:lnTo>
                    <a:pt x="4652772" y="453402"/>
                  </a:lnTo>
                  <a:lnTo>
                    <a:pt x="4650524" y="458165"/>
                  </a:lnTo>
                  <a:lnTo>
                    <a:pt x="4657826" y="461251"/>
                  </a:lnTo>
                  <a:lnTo>
                    <a:pt x="4659630" y="456298"/>
                  </a:lnTo>
                  <a:close/>
                </a:path>
                <a:path w="4737735" h="495300">
                  <a:moveTo>
                    <a:pt x="4679150" y="464527"/>
                  </a:moveTo>
                  <a:lnTo>
                    <a:pt x="4675721" y="463080"/>
                  </a:lnTo>
                  <a:lnTo>
                    <a:pt x="4672292" y="461632"/>
                  </a:lnTo>
                  <a:lnTo>
                    <a:pt x="4670018" y="466382"/>
                  </a:lnTo>
                  <a:lnTo>
                    <a:pt x="4677321" y="469468"/>
                  </a:lnTo>
                  <a:lnTo>
                    <a:pt x="4679150" y="464527"/>
                  </a:lnTo>
                  <a:close/>
                </a:path>
                <a:path w="4737735" h="495300">
                  <a:moveTo>
                    <a:pt x="4698670" y="472770"/>
                  </a:moveTo>
                  <a:lnTo>
                    <a:pt x="4695241" y="471322"/>
                  </a:lnTo>
                  <a:lnTo>
                    <a:pt x="4691812" y="469874"/>
                  </a:lnTo>
                  <a:lnTo>
                    <a:pt x="4689513" y="474611"/>
                  </a:lnTo>
                  <a:lnTo>
                    <a:pt x="4696815" y="477697"/>
                  </a:lnTo>
                  <a:lnTo>
                    <a:pt x="4698670" y="472770"/>
                  </a:lnTo>
                  <a:close/>
                </a:path>
                <a:path w="4737735" h="495300">
                  <a:moveTo>
                    <a:pt x="4718075" y="481279"/>
                  </a:moveTo>
                  <a:lnTo>
                    <a:pt x="4714659" y="479780"/>
                  </a:lnTo>
                  <a:lnTo>
                    <a:pt x="4711243" y="478282"/>
                  </a:lnTo>
                  <a:lnTo>
                    <a:pt x="4708931" y="483006"/>
                  </a:lnTo>
                  <a:lnTo>
                    <a:pt x="4716183" y="486206"/>
                  </a:lnTo>
                  <a:lnTo>
                    <a:pt x="4718075" y="481279"/>
                  </a:lnTo>
                  <a:close/>
                </a:path>
                <a:path w="4737735" h="495300">
                  <a:moveTo>
                    <a:pt x="4737468" y="489800"/>
                  </a:moveTo>
                  <a:lnTo>
                    <a:pt x="4734052" y="488302"/>
                  </a:lnTo>
                  <a:lnTo>
                    <a:pt x="4730635" y="486803"/>
                  </a:lnTo>
                  <a:lnTo>
                    <a:pt x="4728299" y="491515"/>
                  </a:lnTo>
                  <a:lnTo>
                    <a:pt x="4735550" y="494715"/>
                  </a:lnTo>
                  <a:lnTo>
                    <a:pt x="4737468" y="4898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 descr=""/>
            <p:cNvSpPr/>
            <p:nvPr/>
          </p:nvSpPr>
          <p:spPr>
            <a:xfrm>
              <a:off x="1156512" y="5624626"/>
              <a:ext cx="937894" cy="437515"/>
            </a:xfrm>
            <a:custGeom>
              <a:avLst/>
              <a:gdLst/>
              <a:ahLst/>
              <a:cxnLst/>
              <a:rect l="l" t="t" r="r" b="b"/>
              <a:pathLst>
                <a:path w="937894" h="437514">
                  <a:moveTo>
                    <a:pt x="9283" y="4597"/>
                  </a:moveTo>
                  <a:lnTo>
                    <a:pt x="6362" y="2298"/>
                  </a:lnTo>
                  <a:lnTo>
                    <a:pt x="3441" y="0"/>
                  </a:lnTo>
                  <a:lnTo>
                    <a:pt x="0" y="4000"/>
                  </a:lnTo>
                  <a:lnTo>
                    <a:pt x="6248" y="8890"/>
                  </a:lnTo>
                  <a:lnTo>
                    <a:pt x="9283" y="4597"/>
                  </a:lnTo>
                  <a:close/>
                </a:path>
                <a:path w="937894" h="437514">
                  <a:moveTo>
                    <a:pt x="25946" y="17602"/>
                  </a:moveTo>
                  <a:lnTo>
                    <a:pt x="22999" y="15341"/>
                  </a:lnTo>
                  <a:lnTo>
                    <a:pt x="20078" y="13042"/>
                  </a:lnTo>
                  <a:lnTo>
                    <a:pt x="16662" y="17056"/>
                  </a:lnTo>
                  <a:lnTo>
                    <a:pt x="19786" y="19507"/>
                  </a:lnTo>
                  <a:lnTo>
                    <a:pt x="22923" y="21920"/>
                  </a:lnTo>
                  <a:lnTo>
                    <a:pt x="25946" y="17602"/>
                  </a:lnTo>
                  <a:close/>
                </a:path>
                <a:path w="937894" h="437514">
                  <a:moveTo>
                    <a:pt x="42786" y="30378"/>
                  </a:moveTo>
                  <a:lnTo>
                    <a:pt x="39827" y="28130"/>
                  </a:lnTo>
                  <a:lnTo>
                    <a:pt x="36868" y="25882"/>
                  </a:lnTo>
                  <a:lnTo>
                    <a:pt x="33477" y="29921"/>
                  </a:lnTo>
                  <a:lnTo>
                    <a:pt x="39801" y="34709"/>
                  </a:lnTo>
                  <a:lnTo>
                    <a:pt x="42786" y="30378"/>
                  </a:lnTo>
                  <a:close/>
                </a:path>
                <a:path w="937894" h="437514">
                  <a:moveTo>
                    <a:pt x="59626" y="43167"/>
                  </a:moveTo>
                  <a:lnTo>
                    <a:pt x="56667" y="40919"/>
                  </a:lnTo>
                  <a:lnTo>
                    <a:pt x="53708" y="38671"/>
                  </a:lnTo>
                  <a:lnTo>
                    <a:pt x="50342" y="42722"/>
                  </a:lnTo>
                  <a:lnTo>
                    <a:pt x="56667" y="47523"/>
                  </a:lnTo>
                  <a:lnTo>
                    <a:pt x="59626" y="43167"/>
                  </a:lnTo>
                  <a:close/>
                </a:path>
                <a:path w="937894" h="437514">
                  <a:moveTo>
                    <a:pt x="76593" y="55765"/>
                  </a:moveTo>
                  <a:lnTo>
                    <a:pt x="73596" y="53568"/>
                  </a:lnTo>
                  <a:lnTo>
                    <a:pt x="70599" y="51371"/>
                  </a:lnTo>
                  <a:lnTo>
                    <a:pt x="67259" y="55448"/>
                  </a:lnTo>
                  <a:lnTo>
                    <a:pt x="73660" y="60147"/>
                  </a:lnTo>
                  <a:lnTo>
                    <a:pt x="76593" y="55765"/>
                  </a:lnTo>
                  <a:close/>
                </a:path>
                <a:path w="937894" h="437514">
                  <a:moveTo>
                    <a:pt x="93637" y="68262"/>
                  </a:moveTo>
                  <a:lnTo>
                    <a:pt x="90639" y="66065"/>
                  </a:lnTo>
                  <a:lnTo>
                    <a:pt x="87642" y="63868"/>
                  </a:lnTo>
                  <a:lnTo>
                    <a:pt x="84340" y="67970"/>
                  </a:lnTo>
                  <a:lnTo>
                    <a:pt x="90741" y="72656"/>
                  </a:lnTo>
                  <a:lnTo>
                    <a:pt x="93637" y="68262"/>
                  </a:lnTo>
                  <a:close/>
                </a:path>
                <a:path w="937894" h="437514">
                  <a:moveTo>
                    <a:pt x="110744" y="80695"/>
                  </a:moveTo>
                  <a:lnTo>
                    <a:pt x="107708" y="78549"/>
                  </a:lnTo>
                  <a:lnTo>
                    <a:pt x="104686" y="76377"/>
                  </a:lnTo>
                  <a:lnTo>
                    <a:pt x="101409" y="80505"/>
                  </a:lnTo>
                  <a:lnTo>
                    <a:pt x="107873" y="85115"/>
                  </a:lnTo>
                  <a:lnTo>
                    <a:pt x="110744" y="80695"/>
                  </a:lnTo>
                  <a:close/>
                </a:path>
                <a:path w="937894" h="437514">
                  <a:moveTo>
                    <a:pt x="127990" y="92913"/>
                  </a:moveTo>
                  <a:lnTo>
                    <a:pt x="124955" y="90766"/>
                  </a:lnTo>
                  <a:lnTo>
                    <a:pt x="121920" y="88620"/>
                  </a:lnTo>
                  <a:lnTo>
                    <a:pt x="118668" y="92760"/>
                  </a:lnTo>
                  <a:lnTo>
                    <a:pt x="125145" y="97358"/>
                  </a:lnTo>
                  <a:lnTo>
                    <a:pt x="127990" y="92913"/>
                  </a:lnTo>
                  <a:close/>
                </a:path>
                <a:path w="937894" h="437514">
                  <a:moveTo>
                    <a:pt x="145237" y="105130"/>
                  </a:moveTo>
                  <a:lnTo>
                    <a:pt x="142201" y="102984"/>
                  </a:lnTo>
                  <a:lnTo>
                    <a:pt x="139166" y="100838"/>
                  </a:lnTo>
                  <a:lnTo>
                    <a:pt x="135953" y="105003"/>
                  </a:lnTo>
                  <a:lnTo>
                    <a:pt x="142430" y="109588"/>
                  </a:lnTo>
                  <a:lnTo>
                    <a:pt x="145237" y="105130"/>
                  </a:lnTo>
                  <a:close/>
                </a:path>
                <a:path w="937894" h="437514">
                  <a:moveTo>
                    <a:pt x="162687" y="117068"/>
                  </a:moveTo>
                  <a:lnTo>
                    <a:pt x="159613" y="114973"/>
                  </a:lnTo>
                  <a:lnTo>
                    <a:pt x="156540" y="112877"/>
                  </a:lnTo>
                  <a:lnTo>
                    <a:pt x="153352" y="117068"/>
                  </a:lnTo>
                  <a:lnTo>
                    <a:pt x="159918" y="121551"/>
                  </a:lnTo>
                  <a:lnTo>
                    <a:pt x="162687" y="117068"/>
                  </a:lnTo>
                  <a:close/>
                </a:path>
                <a:path w="937894" h="437514">
                  <a:moveTo>
                    <a:pt x="180136" y="128981"/>
                  </a:moveTo>
                  <a:lnTo>
                    <a:pt x="177063" y="126885"/>
                  </a:lnTo>
                  <a:lnTo>
                    <a:pt x="173990" y="124790"/>
                  </a:lnTo>
                  <a:lnTo>
                    <a:pt x="170840" y="129006"/>
                  </a:lnTo>
                  <a:lnTo>
                    <a:pt x="177393" y="133477"/>
                  </a:lnTo>
                  <a:lnTo>
                    <a:pt x="180136" y="128981"/>
                  </a:lnTo>
                  <a:close/>
                </a:path>
                <a:path w="937894" h="437514">
                  <a:moveTo>
                    <a:pt x="197726" y="140690"/>
                  </a:moveTo>
                  <a:lnTo>
                    <a:pt x="194614" y="138658"/>
                  </a:lnTo>
                  <a:lnTo>
                    <a:pt x="191503" y="136613"/>
                  </a:lnTo>
                  <a:lnTo>
                    <a:pt x="188379" y="140868"/>
                  </a:lnTo>
                  <a:lnTo>
                    <a:pt x="195021" y="145224"/>
                  </a:lnTo>
                  <a:lnTo>
                    <a:pt x="197726" y="140690"/>
                  </a:lnTo>
                  <a:close/>
                </a:path>
                <a:path w="937894" h="437514">
                  <a:moveTo>
                    <a:pt x="215404" y="152298"/>
                  </a:moveTo>
                  <a:lnTo>
                    <a:pt x="212293" y="150253"/>
                  </a:lnTo>
                  <a:lnTo>
                    <a:pt x="209181" y="148221"/>
                  </a:lnTo>
                  <a:lnTo>
                    <a:pt x="206095" y="152488"/>
                  </a:lnTo>
                  <a:lnTo>
                    <a:pt x="212737" y="156845"/>
                  </a:lnTo>
                  <a:lnTo>
                    <a:pt x="215404" y="152298"/>
                  </a:lnTo>
                  <a:close/>
                </a:path>
                <a:path w="937894" h="437514">
                  <a:moveTo>
                    <a:pt x="233146" y="163766"/>
                  </a:moveTo>
                  <a:lnTo>
                    <a:pt x="229997" y="161785"/>
                  </a:lnTo>
                  <a:lnTo>
                    <a:pt x="226847" y="159804"/>
                  </a:lnTo>
                  <a:lnTo>
                    <a:pt x="223799" y="164096"/>
                  </a:lnTo>
                  <a:lnTo>
                    <a:pt x="230517" y="168325"/>
                  </a:lnTo>
                  <a:lnTo>
                    <a:pt x="233146" y="163766"/>
                  </a:lnTo>
                  <a:close/>
                </a:path>
                <a:path w="937894" h="437514">
                  <a:moveTo>
                    <a:pt x="251028" y="175031"/>
                  </a:moveTo>
                  <a:lnTo>
                    <a:pt x="247878" y="173050"/>
                  </a:lnTo>
                  <a:lnTo>
                    <a:pt x="244741" y="171069"/>
                  </a:lnTo>
                  <a:lnTo>
                    <a:pt x="241719" y="175387"/>
                  </a:lnTo>
                  <a:lnTo>
                    <a:pt x="248437" y="179616"/>
                  </a:lnTo>
                  <a:lnTo>
                    <a:pt x="251028" y="175031"/>
                  </a:lnTo>
                  <a:close/>
                </a:path>
                <a:path w="937894" h="437514">
                  <a:moveTo>
                    <a:pt x="268935" y="186245"/>
                  </a:moveTo>
                  <a:lnTo>
                    <a:pt x="265760" y="184315"/>
                  </a:lnTo>
                  <a:lnTo>
                    <a:pt x="262610" y="182333"/>
                  </a:lnTo>
                  <a:lnTo>
                    <a:pt x="259638" y="186677"/>
                  </a:lnTo>
                  <a:lnTo>
                    <a:pt x="262991" y="188798"/>
                  </a:lnTo>
                  <a:lnTo>
                    <a:pt x="266395" y="190855"/>
                  </a:lnTo>
                  <a:lnTo>
                    <a:pt x="268935" y="186245"/>
                  </a:lnTo>
                  <a:close/>
                </a:path>
                <a:path w="937894" h="437514">
                  <a:moveTo>
                    <a:pt x="287032" y="197154"/>
                  </a:moveTo>
                  <a:lnTo>
                    <a:pt x="283857" y="195237"/>
                  </a:lnTo>
                  <a:lnTo>
                    <a:pt x="280670" y="193319"/>
                  </a:lnTo>
                  <a:lnTo>
                    <a:pt x="277736" y="197688"/>
                  </a:lnTo>
                  <a:lnTo>
                    <a:pt x="284530" y="201790"/>
                  </a:lnTo>
                  <a:lnTo>
                    <a:pt x="287032" y="197154"/>
                  </a:lnTo>
                  <a:close/>
                </a:path>
                <a:path w="937894" h="437514">
                  <a:moveTo>
                    <a:pt x="305130" y="208076"/>
                  </a:moveTo>
                  <a:lnTo>
                    <a:pt x="301955" y="206159"/>
                  </a:lnTo>
                  <a:lnTo>
                    <a:pt x="298780" y="204241"/>
                  </a:lnTo>
                  <a:lnTo>
                    <a:pt x="295871" y="208635"/>
                  </a:lnTo>
                  <a:lnTo>
                    <a:pt x="302679" y="212737"/>
                  </a:lnTo>
                  <a:lnTo>
                    <a:pt x="305130" y="208076"/>
                  </a:lnTo>
                  <a:close/>
                </a:path>
                <a:path w="937894" h="437514">
                  <a:moveTo>
                    <a:pt x="323430" y="218617"/>
                  </a:moveTo>
                  <a:lnTo>
                    <a:pt x="320217" y="216763"/>
                  </a:lnTo>
                  <a:lnTo>
                    <a:pt x="317004" y="214909"/>
                  </a:lnTo>
                  <a:lnTo>
                    <a:pt x="314134" y="219329"/>
                  </a:lnTo>
                  <a:lnTo>
                    <a:pt x="321017" y="223304"/>
                  </a:lnTo>
                  <a:lnTo>
                    <a:pt x="323430" y="218617"/>
                  </a:lnTo>
                  <a:close/>
                </a:path>
                <a:path w="937894" h="437514">
                  <a:moveTo>
                    <a:pt x="341744" y="229184"/>
                  </a:moveTo>
                  <a:lnTo>
                    <a:pt x="338531" y="227330"/>
                  </a:lnTo>
                  <a:lnTo>
                    <a:pt x="335318" y="225475"/>
                  </a:lnTo>
                  <a:lnTo>
                    <a:pt x="332498" y="229920"/>
                  </a:lnTo>
                  <a:lnTo>
                    <a:pt x="339382" y="233895"/>
                  </a:lnTo>
                  <a:lnTo>
                    <a:pt x="341744" y="229184"/>
                  </a:lnTo>
                  <a:close/>
                </a:path>
                <a:path w="937894" h="437514">
                  <a:moveTo>
                    <a:pt x="360235" y="239395"/>
                  </a:moveTo>
                  <a:lnTo>
                    <a:pt x="356984" y="237604"/>
                  </a:lnTo>
                  <a:lnTo>
                    <a:pt x="353733" y="235813"/>
                  </a:lnTo>
                  <a:lnTo>
                    <a:pt x="350951" y="240296"/>
                  </a:lnTo>
                  <a:lnTo>
                    <a:pt x="357911" y="244119"/>
                  </a:lnTo>
                  <a:lnTo>
                    <a:pt x="360235" y="239395"/>
                  </a:lnTo>
                  <a:close/>
                </a:path>
                <a:path w="937894" h="437514">
                  <a:moveTo>
                    <a:pt x="378752" y="249580"/>
                  </a:moveTo>
                  <a:lnTo>
                    <a:pt x="375500" y="247789"/>
                  </a:lnTo>
                  <a:lnTo>
                    <a:pt x="372249" y="245999"/>
                  </a:lnTo>
                  <a:lnTo>
                    <a:pt x="369519" y="250507"/>
                  </a:lnTo>
                  <a:lnTo>
                    <a:pt x="376478" y="254330"/>
                  </a:lnTo>
                  <a:lnTo>
                    <a:pt x="378752" y="249580"/>
                  </a:lnTo>
                  <a:close/>
                </a:path>
                <a:path w="937894" h="437514">
                  <a:moveTo>
                    <a:pt x="397459" y="259422"/>
                  </a:moveTo>
                  <a:lnTo>
                    <a:pt x="394169" y="257695"/>
                  </a:lnTo>
                  <a:lnTo>
                    <a:pt x="390880" y="255981"/>
                  </a:lnTo>
                  <a:lnTo>
                    <a:pt x="388200" y="260515"/>
                  </a:lnTo>
                  <a:lnTo>
                    <a:pt x="395236" y="264198"/>
                  </a:lnTo>
                  <a:lnTo>
                    <a:pt x="397459" y="259422"/>
                  </a:lnTo>
                  <a:close/>
                </a:path>
                <a:path w="937894" h="437514">
                  <a:moveTo>
                    <a:pt x="416179" y="269201"/>
                  </a:moveTo>
                  <a:lnTo>
                    <a:pt x="412889" y="267487"/>
                  </a:lnTo>
                  <a:lnTo>
                    <a:pt x="409600" y="265760"/>
                  </a:lnTo>
                  <a:lnTo>
                    <a:pt x="406971" y="270332"/>
                  </a:lnTo>
                  <a:lnTo>
                    <a:pt x="414007" y="274015"/>
                  </a:lnTo>
                  <a:lnTo>
                    <a:pt x="416179" y="269201"/>
                  </a:lnTo>
                  <a:close/>
                </a:path>
                <a:path w="937894" h="437514">
                  <a:moveTo>
                    <a:pt x="435076" y="278638"/>
                  </a:moveTo>
                  <a:lnTo>
                    <a:pt x="431749" y="276987"/>
                  </a:lnTo>
                  <a:lnTo>
                    <a:pt x="428421" y="275336"/>
                  </a:lnTo>
                  <a:lnTo>
                    <a:pt x="425843" y="279933"/>
                  </a:lnTo>
                  <a:lnTo>
                    <a:pt x="432955" y="283464"/>
                  </a:lnTo>
                  <a:lnTo>
                    <a:pt x="435076" y="278638"/>
                  </a:lnTo>
                  <a:close/>
                </a:path>
                <a:path w="937894" h="437514">
                  <a:moveTo>
                    <a:pt x="454012" y="288036"/>
                  </a:moveTo>
                  <a:lnTo>
                    <a:pt x="450684" y="286385"/>
                  </a:lnTo>
                  <a:lnTo>
                    <a:pt x="447357" y="284734"/>
                  </a:lnTo>
                  <a:lnTo>
                    <a:pt x="444830" y="289356"/>
                  </a:lnTo>
                  <a:lnTo>
                    <a:pt x="451942" y="292887"/>
                  </a:lnTo>
                  <a:lnTo>
                    <a:pt x="454012" y="288036"/>
                  </a:lnTo>
                  <a:close/>
                </a:path>
                <a:path w="937894" h="437514">
                  <a:moveTo>
                    <a:pt x="473125" y="297027"/>
                  </a:moveTo>
                  <a:lnTo>
                    <a:pt x="469760" y="295452"/>
                  </a:lnTo>
                  <a:lnTo>
                    <a:pt x="466394" y="293878"/>
                  </a:lnTo>
                  <a:lnTo>
                    <a:pt x="463918" y="298526"/>
                  </a:lnTo>
                  <a:lnTo>
                    <a:pt x="471106" y="301904"/>
                  </a:lnTo>
                  <a:lnTo>
                    <a:pt x="473125" y="297027"/>
                  </a:lnTo>
                  <a:close/>
                </a:path>
                <a:path w="937894" h="437514">
                  <a:moveTo>
                    <a:pt x="492252" y="306006"/>
                  </a:moveTo>
                  <a:lnTo>
                    <a:pt x="488886" y="304431"/>
                  </a:lnTo>
                  <a:lnTo>
                    <a:pt x="485521" y="302856"/>
                  </a:lnTo>
                  <a:lnTo>
                    <a:pt x="483095" y="307530"/>
                  </a:lnTo>
                  <a:lnTo>
                    <a:pt x="490296" y="310908"/>
                  </a:lnTo>
                  <a:lnTo>
                    <a:pt x="492252" y="306006"/>
                  </a:lnTo>
                  <a:close/>
                </a:path>
                <a:path w="937894" h="437514">
                  <a:moveTo>
                    <a:pt x="511568" y="314540"/>
                  </a:moveTo>
                  <a:lnTo>
                    <a:pt x="508177" y="313042"/>
                  </a:lnTo>
                  <a:lnTo>
                    <a:pt x="504786" y="311543"/>
                  </a:lnTo>
                  <a:lnTo>
                    <a:pt x="502412" y="316242"/>
                  </a:lnTo>
                  <a:lnTo>
                    <a:pt x="509676" y="319455"/>
                  </a:lnTo>
                  <a:lnTo>
                    <a:pt x="511568" y="314540"/>
                  </a:lnTo>
                  <a:close/>
                </a:path>
                <a:path w="937894" h="437514">
                  <a:moveTo>
                    <a:pt x="530910" y="323024"/>
                  </a:moveTo>
                  <a:lnTo>
                    <a:pt x="527494" y="321576"/>
                  </a:lnTo>
                  <a:lnTo>
                    <a:pt x="524103" y="320078"/>
                  </a:lnTo>
                  <a:lnTo>
                    <a:pt x="521792" y="324802"/>
                  </a:lnTo>
                  <a:lnTo>
                    <a:pt x="525424" y="326415"/>
                  </a:lnTo>
                  <a:lnTo>
                    <a:pt x="529082" y="327964"/>
                  </a:lnTo>
                  <a:lnTo>
                    <a:pt x="530910" y="323024"/>
                  </a:lnTo>
                  <a:close/>
                </a:path>
                <a:path w="937894" h="437514">
                  <a:moveTo>
                    <a:pt x="550430" y="331101"/>
                  </a:moveTo>
                  <a:lnTo>
                    <a:pt x="547001" y="329679"/>
                  </a:lnTo>
                  <a:lnTo>
                    <a:pt x="543572" y="328256"/>
                  </a:lnTo>
                  <a:lnTo>
                    <a:pt x="541324" y="333019"/>
                  </a:lnTo>
                  <a:lnTo>
                    <a:pt x="548652" y="336067"/>
                  </a:lnTo>
                  <a:lnTo>
                    <a:pt x="550430" y="331101"/>
                  </a:lnTo>
                  <a:close/>
                </a:path>
                <a:path w="937894" h="437514">
                  <a:moveTo>
                    <a:pt x="570001" y="339064"/>
                  </a:moveTo>
                  <a:lnTo>
                    <a:pt x="566534" y="337718"/>
                  </a:lnTo>
                  <a:lnTo>
                    <a:pt x="563079" y="336372"/>
                  </a:lnTo>
                  <a:lnTo>
                    <a:pt x="560882" y="341160"/>
                  </a:lnTo>
                  <a:lnTo>
                    <a:pt x="568286" y="344043"/>
                  </a:lnTo>
                  <a:lnTo>
                    <a:pt x="570001" y="339064"/>
                  </a:lnTo>
                  <a:close/>
                </a:path>
                <a:path w="937894" h="437514">
                  <a:moveTo>
                    <a:pt x="589699" y="346697"/>
                  </a:moveTo>
                  <a:lnTo>
                    <a:pt x="586232" y="345351"/>
                  </a:lnTo>
                  <a:lnTo>
                    <a:pt x="582764" y="344004"/>
                  </a:lnTo>
                  <a:lnTo>
                    <a:pt x="580644" y="348830"/>
                  </a:lnTo>
                  <a:lnTo>
                    <a:pt x="588048" y="351701"/>
                  </a:lnTo>
                  <a:lnTo>
                    <a:pt x="589699" y="346697"/>
                  </a:lnTo>
                  <a:close/>
                </a:path>
                <a:path w="937894" h="437514">
                  <a:moveTo>
                    <a:pt x="609473" y="354088"/>
                  </a:moveTo>
                  <a:lnTo>
                    <a:pt x="605980" y="352831"/>
                  </a:lnTo>
                  <a:lnTo>
                    <a:pt x="602488" y="351574"/>
                  </a:lnTo>
                  <a:lnTo>
                    <a:pt x="600417" y="356425"/>
                  </a:lnTo>
                  <a:lnTo>
                    <a:pt x="607898" y="359117"/>
                  </a:lnTo>
                  <a:lnTo>
                    <a:pt x="609473" y="354088"/>
                  </a:lnTo>
                  <a:close/>
                </a:path>
                <a:path w="937894" h="437514">
                  <a:moveTo>
                    <a:pt x="629348" y="361238"/>
                  </a:moveTo>
                  <a:lnTo>
                    <a:pt x="625856" y="359981"/>
                  </a:lnTo>
                  <a:lnTo>
                    <a:pt x="622363" y="358724"/>
                  </a:lnTo>
                  <a:lnTo>
                    <a:pt x="620369" y="363601"/>
                  </a:lnTo>
                  <a:lnTo>
                    <a:pt x="627837" y="366293"/>
                  </a:lnTo>
                  <a:lnTo>
                    <a:pt x="629348" y="361238"/>
                  </a:lnTo>
                  <a:close/>
                </a:path>
                <a:path w="937894" h="437514">
                  <a:moveTo>
                    <a:pt x="649338" y="368046"/>
                  </a:moveTo>
                  <a:lnTo>
                    <a:pt x="645820" y="366877"/>
                  </a:lnTo>
                  <a:lnTo>
                    <a:pt x="642302" y="365709"/>
                  </a:lnTo>
                  <a:lnTo>
                    <a:pt x="640372" y="370611"/>
                  </a:lnTo>
                  <a:lnTo>
                    <a:pt x="647903" y="373113"/>
                  </a:lnTo>
                  <a:lnTo>
                    <a:pt x="649338" y="368046"/>
                  </a:lnTo>
                  <a:close/>
                </a:path>
                <a:path w="937894" h="437514">
                  <a:moveTo>
                    <a:pt x="669378" y="374713"/>
                  </a:moveTo>
                  <a:lnTo>
                    <a:pt x="665861" y="373545"/>
                  </a:lnTo>
                  <a:lnTo>
                    <a:pt x="662343" y="372376"/>
                  </a:lnTo>
                  <a:lnTo>
                    <a:pt x="660476" y="377304"/>
                  </a:lnTo>
                  <a:lnTo>
                    <a:pt x="668020" y="379806"/>
                  </a:lnTo>
                  <a:lnTo>
                    <a:pt x="669378" y="374713"/>
                  </a:lnTo>
                  <a:close/>
                </a:path>
                <a:path w="937894" h="437514">
                  <a:moveTo>
                    <a:pt x="689559" y="380898"/>
                  </a:moveTo>
                  <a:lnTo>
                    <a:pt x="686015" y="379818"/>
                  </a:lnTo>
                  <a:lnTo>
                    <a:pt x="682472" y="378739"/>
                  </a:lnTo>
                  <a:lnTo>
                    <a:pt x="680669" y="383692"/>
                  </a:lnTo>
                  <a:lnTo>
                    <a:pt x="688276" y="386016"/>
                  </a:lnTo>
                  <a:lnTo>
                    <a:pt x="689559" y="380898"/>
                  </a:lnTo>
                  <a:close/>
                </a:path>
                <a:path w="937894" h="437514">
                  <a:moveTo>
                    <a:pt x="709803" y="386930"/>
                  </a:moveTo>
                  <a:lnTo>
                    <a:pt x="706234" y="385940"/>
                  </a:lnTo>
                  <a:lnTo>
                    <a:pt x="702665" y="384937"/>
                  </a:lnTo>
                  <a:lnTo>
                    <a:pt x="700938" y="389915"/>
                  </a:lnTo>
                  <a:lnTo>
                    <a:pt x="708596" y="392061"/>
                  </a:lnTo>
                  <a:lnTo>
                    <a:pt x="709803" y="386930"/>
                  </a:lnTo>
                  <a:close/>
                </a:path>
                <a:path w="937894" h="437514">
                  <a:moveTo>
                    <a:pt x="730161" y="392607"/>
                  </a:moveTo>
                  <a:lnTo>
                    <a:pt x="726579" y="391604"/>
                  </a:lnTo>
                  <a:lnTo>
                    <a:pt x="723011" y="390613"/>
                  </a:lnTo>
                  <a:lnTo>
                    <a:pt x="721360" y="395617"/>
                  </a:lnTo>
                  <a:lnTo>
                    <a:pt x="729018" y="397751"/>
                  </a:lnTo>
                  <a:lnTo>
                    <a:pt x="730161" y="392607"/>
                  </a:lnTo>
                  <a:close/>
                </a:path>
                <a:path w="937894" h="437514">
                  <a:moveTo>
                    <a:pt x="750570" y="397954"/>
                  </a:moveTo>
                  <a:lnTo>
                    <a:pt x="746975" y="397052"/>
                  </a:lnTo>
                  <a:lnTo>
                    <a:pt x="743381" y="396151"/>
                  </a:lnTo>
                  <a:lnTo>
                    <a:pt x="741807" y="401180"/>
                  </a:lnTo>
                  <a:lnTo>
                    <a:pt x="749515" y="403123"/>
                  </a:lnTo>
                  <a:lnTo>
                    <a:pt x="750570" y="397954"/>
                  </a:lnTo>
                  <a:close/>
                </a:path>
                <a:path w="937894" h="437514">
                  <a:moveTo>
                    <a:pt x="771042" y="403110"/>
                  </a:moveTo>
                  <a:lnTo>
                    <a:pt x="767448" y="402209"/>
                  </a:lnTo>
                  <a:lnTo>
                    <a:pt x="763854" y="401307"/>
                  </a:lnTo>
                  <a:lnTo>
                    <a:pt x="762355" y="406349"/>
                  </a:lnTo>
                  <a:lnTo>
                    <a:pt x="770064" y="408292"/>
                  </a:lnTo>
                  <a:lnTo>
                    <a:pt x="771042" y="403110"/>
                  </a:lnTo>
                  <a:close/>
                </a:path>
                <a:path w="937894" h="437514">
                  <a:moveTo>
                    <a:pt x="791641" y="407771"/>
                  </a:moveTo>
                  <a:lnTo>
                    <a:pt x="788022" y="406958"/>
                  </a:lnTo>
                  <a:lnTo>
                    <a:pt x="784402" y="406146"/>
                  </a:lnTo>
                  <a:lnTo>
                    <a:pt x="782980" y="411226"/>
                  </a:lnTo>
                  <a:lnTo>
                    <a:pt x="790740" y="412965"/>
                  </a:lnTo>
                  <a:lnTo>
                    <a:pt x="791641" y="407771"/>
                  </a:lnTo>
                  <a:close/>
                </a:path>
                <a:path w="937894" h="437514">
                  <a:moveTo>
                    <a:pt x="812292" y="412242"/>
                  </a:moveTo>
                  <a:lnTo>
                    <a:pt x="808647" y="411518"/>
                  </a:lnTo>
                  <a:lnTo>
                    <a:pt x="805002" y="410794"/>
                  </a:lnTo>
                  <a:lnTo>
                    <a:pt x="803668" y="415899"/>
                  </a:lnTo>
                  <a:lnTo>
                    <a:pt x="811466" y="417436"/>
                  </a:lnTo>
                  <a:lnTo>
                    <a:pt x="812292" y="412242"/>
                  </a:lnTo>
                  <a:close/>
                </a:path>
                <a:path w="937894" h="437514">
                  <a:moveTo>
                    <a:pt x="833005" y="416344"/>
                  </a:moveTo>
                  <a:lnTo>
                    <a:pt x="829360" y="415620"/>
                  </a:lnTo>
                  <a:lnTo>
                    <a:pt x="825715" y="414896"/>
                  </a:lnTo>
                  <a:lnTo>
                    <a:pt x="824471" y="420014"/>
                  </a:lnTo>
                  <a:lnTo>
                    <a:pt x="832269" y="421563"/>
                  </a:lnTo>
                  <a:lnTo>
                    <a:pt x="833005" y="416344"/>
                  </a:lnTo>
                  <a:close/>
                </a:path>
                <a:path w="937894" h="437514">
                  <a:moveTo>
                    <a:pt x="853770" y="420065"/>
                  </a:moveTo>
                  <a:lnTo>
                    <a:pt x="850112" y="419442"/>
                  </a:lnTo>
                  <a:lnTo>
                    <a:pt x="846455" y="418820"/>
                  </a:lnTo>
                  <a:lnTo>
                    <a:pt x="845286" y="423951"/>
                  </a:lnTo>
                  <a:lnTo>
                    <a:pt x="853122" y="425297"/>
                  </a:lnTo>
                  <a:lnTo>
                    <a:pt x="853770" y="420065"/>
                  </a:lnTo>
                  <a:close/>
                </a:path>
                <a:path w="937894" h="437514">
                  <a:moveTo>
                    <a:pt x="874598" y="423595"/>
                  </a:moveTo>
                  <a:lnTo>
                    <a:pt x="870927" y="423011"/>
                  </a:lnTo>
                  <a:lnTo>
                    <a:pt x="867270" y="422389"/>
                  </a:lnTo>
                  <a:lnTo>
                    <a:pt x="866178" y="427532"/>
                  </a:lnTo>
                  <a:lnTo>
                    <a:pt x="870102" y="428205"/>
                  </a:lnTo>
                  <a:lnTo>
                    <a:pt x="874026" y="428828"/>
                  </a:lnTo>
                  <a:lnTo>
                    <a:pt x="874598" y="423595"/>
                  </a:lnTo>
                  <a:close/>
                </a:path>
                <a:path w="937894" h="437514">
                  <a:moveTo>
                    <a:pt x="895489" y="426605"/>
                  </a:moveTo>
                  <a:lnTo>
                    <a:pt x="891819" y="426072"/>
                  </a:lnTo>
                  <a:lnTo>
                    <a:pt x="888149" y="425538"/>
                  </a:lnTo>
                  <a:lnTo>
                    <a:pt x="887145" y="430707"/>
                  </a:lnTo>
                  <a:lnTo>
                    <a:pt x="895007" y="431850"/>
                  </a:lnTo>
                  <a:lnTo>
                    <a:pt x="895489" y="426605"/>
                  </a:lnTo>
                  <a:close/>
                </a:path>
                <a:path w="937894" h="437514">
                  <a:moveTo>
                    <a:pt x="916419" y="429348"/>
                  </a:moveTo>
                  <a:lnTo>
                    <a:pt x="912736" y="428904"/>
                  </a:lnTo>
                  <a:lnTo>
                    <a:pt x="909053" y="428459"/>
                  </a:lnTo>
                  <a:lnTo>
                    <a:pt x="908126" y="433654"/>
                  </a:lnTo>
                  <a:lnTo>
                    <a:pt x="916025" y="434594"/>
                  </a:lnTo>
                  <a:lnTo>
                    <a:pt x="916419" y="429348"/>
                  </a:lnTo>
                  <a:close/>
                </a:path>
                <a:path w="937894" h="437514">
                  <a:moveTo>
                    <a:pt x="937387" y="431850"/>
                  </a:moveTo>
                  <a:lnTo>
                    <a:pt x="933704" y="431406"/>
                  </a:lnTo>
                  <a:lnTo>
                    <a:pt x="930021" y="430961"/>
                  </a:lnTo>
                  <a:lnTo>
                    <a:pt x="929182" y="436168"/>
                  </a:lnTo>
                  <a:lnTo>
                    <a:pt x="937082" y="437108"/>
                  </a:lnTo>
                  <a:lnTo>
                    <a:pt x="937387" y="4318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 descr=""/>
            <p:cNvSpPr/>
            <p:nvPr/>
          </p:nvSpPr>
          <p:spPr>
            <a:xfrm>
              <a:off x="2106790" y="6063297"/>
              <a:ext cx="219710" cy="0"/>
            </a:xfrm>
            <a:custGeom>
              <a:avLst/>
              <a:gdLst/>
              <a:ahLst/>
              <a:cxnLst/>
              <a:rect l="l" t="t" r="r" b="b"/>
              <a:pathLst>
                <a:path w="219710" h="0">
                  <a:moveTo>
                    <a:pt x="0" y="0"/>
                  </a:moveTo>
                  <a:lnTo>
                    <a:pt x="219661" y="0"/>
                  </a:lnTo>
                </a:path>
              </a:pathLst>
            </a:custGeom>
            <a:ln w="1110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 descr=""/>
            <p:cNvSpPr/>
            <p:nvPr/>
          </p:nvSpPr>
          <p:spPr>
            <a:xfrm>
              <a:off x="2339479" y="5612053"/>
              <a:ext cx="1416685" cy="452755"/>
            </a:xfrm>
            <a:custGeom>
              <a:avLst/>
              <a:gdLst/>
              <a:ahLst/>
              <a:cxnLst/>
              <a:rect l="l" t="t" r="r" b="b"/>
              <a:pathLst>
                <a:path w="1416685" h="452754">
                  <a:moveTo>
                    <a:pt x="8102" y="451612"/>
                  </a:moveTo>
                  <a:lnTo>
                    <a:pt x="7391" y="446392"/>
                  </a:lnTo>
                  <a:lnTo>
                    <a:pt x="3695" y="446671"/>
                  </a:lnTo>
                  <a:lnTo>
                    <a:pt x="0" y="446951"/>
                  </a:lnTo>
                  <a:lnTo>
                    <a:pt x="177" y="452221"/>
                  </a:lnTo>
                  <a:lnTo>
                    <a:pt x="8102" y="451612"/>
                  </a:lnTo>
                  <a:close/>
                </a:path>
                <a:path w="1416685" h="452754">
                  <a:moveTo>
                    <a:pt x="29197" y="449529"/>
                  </a:moveTo>
                  <a:lnTo>
                    <a:pt x="28409" y="444322"/>
                  </a:lnTo>
                  <a:lnTo>
                    <a:pt x="24714" y="444677"/>
                  </a:lnTo>
                  <a:lnTo>
                    <a:pt x="21018" y="445033"/>
                  </a:lnTo>
                  <a:lnTo>
                    <a:pt x="21285" y="450303"/>
                  </a:lnTo>
                  <a:lnTo>
                    <a:pt x="29197" y="449529"/>
                  </a:lnTo>
                  <a:close/>
                </a:path>
                <a:path w="1416685" h="452754">
                  <a:moveTo>
                    <a:pt x="50253" y="447192"/>
                  </a:moveTo>
                  <a:lnTo>
                    <a:pt x="49390" y="441985"/>
                  </a:lnTo>
                  <a:lnTo>
                    <a:pt x="45707" y="442429"/>
                  </a:lnTo>
                  <a:lnTo>
                    <a:pt x="42024" y="442874"/>
                  </a:lnTo>
                  <a:lnTo>
                    <a:pt x="42367" y="448132"/>
                  </a:lnTo>
                  <a:lnTo>
                    <a:pt x="50253" y="447192"/>
                  </a:lnTo>
                  <a:close/>
                </a:path>
                <a:path w="1416685" h="452754">
                  <a:moveTo>
                    <a:pt x="71285" y="444627"/>
                  </a:moveTo>
                  <a:lnTo>
                    <a:pt x="70358" y="439445"/>
                  </a:lnTo>
                  <a:lnTo>
                    <a:pt x="66675" y="439928"/>
                  </a:lnTo>
                  <a:lnTo>
                    <a:pt x="62992" y="440372"/>
                  </a:lnTo>
                  <a:lnTo>
                    <a:pt x="63411" y="445617"/>
                  </a:lnTo>
                  <a:lnTo>
                    <a:pt x="67348" y="445147"/>
                  </a:lnTo>
                  <a:lnTo>
                    <a:pt x="71285" y="444627"/>
                  </a:lnTo>
                  <a:close/>
                </a:path>
                <a:path w="1416685" h="452754">
                  <a:moveTo>
                    <a:pt x="92278" y="441667"/>
                  </a:moveTo>
                  <a:lnTo>
                    <a:pt x="91262" y="436486"/>
                  </a:lnTo>
                  <a:lnTo>
                    <a:pt x="87591" y="437007"/>
                  </a:lnTo>
                  <a:lnTo>
                    <a:pt x="83921" y="437527"/>
                  </a:lnTo>
                  <a:lnTo>
                    <a:pt x="84404" y="442772"/>
                  </a:lnTo>
                  <a:lnTo>
                    <a:pt x="92278" y="441667"/>
                  </a:lnTo>
                  <a:close/>
                </a:path>
                <a:path w="1416685" h="452754">
                  <a:moveTo>
                    <a:pt x="113220" y="438429"/>
                  </a:moveTo>
                  <a:lnTo>
                    <a:pt x="112153" y="433273"/>
                  </a:lnTo>
                  <a:lnTo>
                    <a:pt x="108483" y="433857"/>
                  </a:lnTo>
                  <a:lnTo>
                    <a:pt x="104813" y="434441"/>
                  </a:lnTo>
                  <a:lnTo>
                    <a:pt x="105384" y="439686"/>
                  </a:lnTo>
                  <a:lnTo>
                    <a:pt x="113220" y="438429"/>
                  </a:lnTo>
                  <a:close/>
                </a:path>
                <a:path w="1416685" h="452754">
                  <a:moveTo>
                    <a:pt x="134124" y="434962"/>
                  </a:moveTo>
                  <a:lnTo>
                    <a:pt x="132981" y="429818"/>
                  </a:lnTo>
                  <a:lnTo>
                    <a:pt x="129324" y="430479"/>
                  </a:lnTo>
                  <a:lnTo>
                    <a:pt x="125666" y="431101"/>
                  </a:lnTo>
                  <a:lnTo>
                    <a:pt x="126301" y="436333"/>
                  </a:lnTo>
                  <a:lnTo>
                    <a:pt x="130213" y="435660"/>
                  </a:lnTo>
                  <a:lnTo>
                    <a:pt x="134124" y="434962"/>
                  </a:lnTo>
                  <a:close/>
                </a:path>
                <a:path w="1416685" h="452754">
                  <a:moveTo>
                    <a:pt x="154978" y="431190"/>
                  </a:moveTo>
                  <a:lnTo>
                    <a:pt x="153771" y="426059"/>
                  </a:lnTo>
                  <a:lnTo>
                    <a:pt x="150114" y="426720"/>
                  </a:lnTo>
                  <a:lnTo>
                    <a:pt x="146456" y="427380"/>
                  </a:lnTo>
                  <a:lnTo>
                    <a:pt x="147154" y="432600"/>
                  </a:lnTo>
                  <a:lnTo>
                    <a:pt x="154978" y="431190"/>
                  </a:lnTo>
                  <a:close/>
                </a:path>
                <a:path w="1416685" h="452754">
                  <a:moveTo>
                    <a:pt x="175780" y="427113"/>
                  </a:moveTo>
                  <a:lnTo>
                    <a:pt x="174510" y="422008"/>
                  </a:lnTo>
                  <a:lnTo>
                    <a:pt x="170865" y="422732"/>
                  </a:lnTo>
                  <a:lnTo>
                    <a:pt x="167220" y="423456"/>
                  </a:lnTo>
                  <a:lnTo>
                    <a:pt x="167995" y="428675"/>
                  </a:lnTo>
                  <a:lnTo>
                    <a:pt x="175780" y="427113"/>
                  </a:lnTo>
                  <a:close/>
                </a:path>
                <a:path w="1416685" h="452754">
                  <a:moveTo>
                    <a:pt x="196532" y="422859"/>
                  </a:moveTo>
                  <a:lnTo>
                    <a:pt x="195199" y="417766"/>
                  </a:lnTo>
                  <a:lnTo>
                    <a:pt x="191566" y="418553"/>
                  </a:lnTo>
                  <a:lnTo>
                    <a:pt x="187934" y="419341"/>
                  </a:lnTo>
                  <a:lnTo>
                    <a:pt x="188772" y="424548"/>
                  </a:lnTo>
                  <a:lnTo>
                    <a:pt x="196532" y="422859"/>
                  </a:lnTo>
                  <a:close/>
                </a:path>
                <a:path w="1416685" h="452754">
                  <a:moveTo>
                    <a:pt x="217233" y="418338"/>
                  </a:moveTo>
                  <a:lnTo>
                    <a:pt x="215836" y="413258"/>
                  </a:lnTo>
                  <a:lnTo>
                    <a:pt x="212204" y="414045"/>
                  </a:lnTo>
                  <a:lnTo>
                    <a:pt x="208572" y="414832"/>
                  </a:lnTo>
                  <a:lnTo>
                    <a:pt x="209473" y="420027"/>
                  </a:lnTo>
                  <a:lnTo>
                    <a:pt x="217233" y="418338"/>
                  </a:lnTo>
                  <a:close/>
                </a:path>
                <a:path w="1416685" h="452754">
                  <a:moveTo>
                    <a:pt x="237858" y="413524"/>
                  </a:moveTo>
                  <a:lnTo>
                    <a:pt x="236410" y="408457"/>
                  </a:lnTo>
                  <a:lnTo>
                    <a:pt x="232791" y="409308"/>
                  </a:lnTo>
                  <a:lnTo>
                    <a:pt x="229171" y="410159"/>
                  </a:lnTo>
                  <a:lnTo>
                    <a:pt x="230124" y="415340"/>
                  </a:lnTo>
                  <a:lnTo>
                    <a:pt x="237858" y="413524"/>
                  </a:lnTo>
                  <a:close/>
                </a:path>
                <a:path w="1416685" h="452754">
                  <a:moveTo>
                    <a:pt x="258445" y="408533"/>
                  </a:moveTo>
                  <a:lnTo>
                    <a:pt x="256946" y="403479"/>
                  </a:lnTo>
                  <a:lnTo>
                    <a:pt x="253339" y="404393"/>
                  </a:lnTo>
                  <a:lnTo>
                    <a:pt x="249732" y="405307"/>
                  </a:lnTo>
                  <a:lnTo>
                    <a:pt x="250748" y="410476"/>
                  </a:lnTo>
                  <a:lnTo>
                    <a:pt x="258445" y="408533"/>
                  </a:lnTo>
                  <a:close/>
                </a:path>
                <a:path w="1416685" h="452754">
                  <a:moveTo>
                    <a:pt x="278993" y="403352"/>
                  </a:moveTo>
                  <a:lnTo>
                    <a:pt x="277431" y="398310"/>
                  </a:lnTo>
                  <a:lnTo>
                    <a:pt x="273824" y="399224"/>
                  </a:lnTo>
                  <a:lnTo>
                    <a:pt x="270217" y="400138"/>
                  </a:lnTo>
                  <a:lnTo>
                    <a:pt x="271284" y="405295"/>
                  </a:lnTo>
                  <a:lnTo>
                    <a:pt x="278993" y="403352"/>
                  </a:lnTo>
                  <a:close/>
                </a:path>
                <a:path w="1416685" h="452754">
                  <a:moveTo>
                    <a:pt x="299453" y="397878"/>
                  </a:moveTo>
                  <a:lnTo>
                    <a:pt x="297853" y="392861"/>
                  </a:lnTo>
                  <a:lnTo>
                    <a:pt x="294259" y="393827"/>
                  </a:lnTo>
                  <a:lnTo>
                    <a:pt x="290677" y="394792"/>
                  </a:lnTo>
                  <a:lnTo>
                    <a:pt x="291795" y="399935"/>
                  </a:lnTo>
                  <a:lnTo>
                    <a:pt x="299453" y="397878"/>
                  </a:lnTo>
                  <a:close/>
                </a:path>
                <a:path w="1416685" h="452754">
                  <a:moveTo>
                    <a:pt x="319874" y="392252"/>
                  </a:moveTo>
                  <a:lnTo>
                    <a:pt x="318211" y="387248"/>
                  </a:lnTo>
                  <a:lnTo>
                    <a:pt x="314642" y="388264"/>
                  </a:lnTo>
                  <a:lnTo>
                    <a:pt x="311061" y="389280"/>
                  </a:lnTo>
                  <a:lnTo>
                    <a:pt x="312229" y="394411"/>
                  </a:lnTo>
                  <a:lnTo>
                    <a:pt x="319874" y="392252"/>
                  </a:lnTo>
                  <a:close/>
                </a:path>
                <a:path w="1416685" h="452754">
                  <a:moveTo>
                    <a:pt x="340258" y="386473"/>
                  </a:moveTo>
                  <a:lnTo>
                    <a:pt x="338556" y="381482"/>
                  </a:lnTo>
                  <a:lnTo>
                    <a:pt x="334975" y="382498"/>
                  </a:lnTo>
                  <a:lnTo>
                    <a:pt x="331406" y="383514"/>
                  </a:lnTo>
                  <a:lnTo>
                    <a:pt x="332613" y="388632"/>
                  </a:lnTo>
                  <a:lnTo>
                    <a:pt x="340258" y="386473"/>
                  </a:lnTo>
                  <a:close/>
                </a:path>
                <a:path w="1416685" h="452754">
                  <a:moveTo>
                    <a:pt x="360553" y="380428"/>
                  </a:moveTo>
                  <a:lnTo>
                    <a:pt x="358800" y="375462"/>
                  </a:lnTo>
                  <a:lnTo>
                    <a:pt x="355244" y="376516"/>
                  </a:lnTo>
                  <a:lnTo>
                    <a:pt x="351688" y="377571"/>
                  </a:lnTo>
                  <a:lnTo>
                    <a:pt x="352945" y="382689"/>
                  </a:lnTo>
                  <a:lnTo>
                    <a:pt x="360553" y="380428"/>
                  </a:lnTo>
                  <a:close/>
                </a:path>
                <a:path w="1416685" h="452754">
                  <a:moveTo>
                    <a:pt x="380796" y="374243"/>
                  </a:moveTo>
                  <a:lnTo>
                    <a:pt x="379006" y="369290"/>
                  </a:lnTo>
                  <a:lnTo>
                    <a:pt x="375462" y="370395"/>
                  </a:lnTo>
                  <a:lnTo>
                    <a:pt x="371919" y="371500"/>
                  </a:lnTo>
                  <a:lnTo>
                    <a:pt x="373214" y="376605"/>
                  </a:lnTo>
                  <a:lnTo>
                    <a:pt x="380796" y="374243"/>
                  </a:lnTo>
                  <a:close/>
                </a:path>
                <a:path w="1416685" h="452754">
                  <a:moveTo>
                    <a:pt x="401027" y="367944"/>
                  </a:moveTo>
                  <a:lnTo>
                    <a:pt x="399199" y="363004"/>
                  </a:lnTo>
                  <a:lnTo>
                    <a:pt x="395655" y="364121"/>
                  </a:lnTo>
                  <a:lnTo>
                    <a:pt x="392112" y="365226"/>
                  </a:lnTo>
                  <a:lnTo>
                    <a:pt x="393458" y="370319"/>
                  </a:lnTo>
                  <a:lnTo>
                    <a:pt x="401027" y="367944"/>
                  </a:lnTo>
                  <a:close/>
                </a:path>
                <a:path w="1416685" h="452754">
                  <a:moveTo>
                    <a:pt x="421170" y="361416"/>
                  </a:moveTo>
                  <a:lnTo>
                    <a:pt x="419303" y="356489"/>
                  </a:lnTo>
                  <a:lnTo>
                    <a:pt x="415772" y="357632"/>
                  </a:lnTo>
                  <a:lnTo>
                    <a:pt x="412229" y="358775"/>
                  </a:lnTo>
                  <a:lnTo>
                    <a:pt x="413613" y="363855"/>
                  </a:lnTo>
                  <a:lnTo>
                    <a:pt x="421170" y="361416"/>
                  </a:lnTo>
                  <a:close/>
                </a:path>
                <a:path w="1416685" h="452754">
                  <a:moveTo>
                    <a:pt x="441274" y="354774"/>
                  </a:moveTo>
                  <a:lnTo>
                    <a:pt x="439381" y="349859"/>
                  </a:lnTo>
                  <a:lnTo>
                    <a:pt x="435851" y="351040"/>
                  </a:lnTo>
                  <a:lnTo>
                    <a:pt x="432333" y="352221"/>
                  </a:lnTo>
                  <a:lnTo>
                    <a:pt x="433743" y="357289"/>
                  </a:lnTo>
                  <a:lnTo>
                    <a:pt x="441274" y="354774"/>
                  </a:lnTo>
                  <a:close/>
                </a:path>
                <a:path w="1416685" h="452754">
                  <a:moveTo>
                    <a:pt x="461340" y="348030"/>
                  </a:moveTo>
                  <a:lnTo>
                    <a:pt x="459409" y="343128"/>
                  </a:lnTo>
                  <a:lnTo>
                    <a:pt x="455891" y="344335"/>
                  </a:lnTo>
                  <a:lnTo>
                    <a:pt x="452361" y="345516"/>
                  </a:lnTo>
                  <a:lnTo>
                    <a:pt x="453821" y="350583"/>
                  </a:lnTo>
                  <a:lnTo>
                    <a:pt x="461340" y="348030"/>
                  </a:lnTo>
                  <a:close/>
                </a:path>
                <a:path w="1416685" h="452754">
                  <a:moveTo>
                    <a:pt x="481355" y="341109"/>
                  </a:moveTo>
                  <a:lnTo>
                    <a:pt x="479399" y="336219"/>
                  </a:lnTo>
                  <a:lnTo>
                    <a:pt x="475881" y="337439"/>
                  </a:lnTo>
                  <a:lnTo>
                    <a:pt x="472363" y="338658"/>
                  </a:lnTo>
                  <a:lnTo>
                    <a:pt x="473862" y="343700"/>
                  </a:lnTo>
                  <a:lnTo>
                    <a:pt x="481355" y="341109"/>
                  </a:lnTo>
                  <a:close/>
                </a:path>
                <a:path w="1416685" h="452754">
                  <a:moveTo>
                    <a:pt x="501319" y="334086"/>
                  </a:moveTo>
                  <a:lnTo>
                    <a:pt x="499338" y="329209"/>
                  </a:lnTo>
                  <a:lnTo>
                    <a:pt x="495833" y="330454"/>
                  </a:lnTo>
                  <a:lnTo>
                    <a:pt x="492328" y="331698"/>
                  </a:lnTo>
                  <a:lnTo>
                    <a:pt x="493852" y="336740"/>
                  </a:lnTo>
                  <a:lnTo>
                    <a:pt x="501319" y="334086"/>
                  </a:lnTo>
                  <a:close/>
                </a:path>
                <a:path w="1416685" h="452754">
                  <a:moveTo>
                    <a:pt x="521271" y="326961"/>
                  </a:moveTo>
                  <a:lnTo>
                    <a:pt x="519252" y="322097"/>
                  </a:lnTo>
                  <a:lnTo>
                    <a:pt x="515759" y="323367"/>
                  </a:lnTo>
                  <a:lnTo>
                    <a:pt x="512254" y="324612"/>
                  </a:lnTo>
                  <a:lnTo>
                    <a:pt x="513803" y="329653"/>
                  </a:lnTo>
                  <a:lnTo>
                    <a:pt x="517537" y="328320"/>
                  </a:lnTo>
                  <a:lnTo>
                    <a:pt x="521271" y="326961"/>
                  </a:lnTo>
                  <a:close/>
                </a:path>
                <a:path w="1416685" h="452754">
                  <a:moveTo>
                    <a:pt x="541159" y="319722"/>
                  </a:moveTo>
                  <a:lnTo>
                    <a:pt x="539115" y="314871"/>
                  </a:lnTo>
                  <a:lnTo>
                    <a:pt x="535622" y="316141"/>
                  </a:lnTo>
                  <a:lnTo>
                    <a:pt x="532130" y="317411"/>
                  </a:lnTo>
                  <a:lnTo>
                    <a:pt x="533704" y="322440"/>
                  </a:lnTo>
                  <a:lnTo>
                    <a:pt x="541159" y="319722"/>
                  </a:lnTo>
                  <a:close/>
                </a:path>
                <a:path w="1416685" h="452754">
                  <a:moveTo>
                    <a:pt x="561022" y="312407"/>
                  </a:moveTo>
                  <a:lnTo>
                    <a:pt x="558952" y="307555"/>
                  </a:lnTo>
                  <a:lnTo>
                    <a:pt x="555472" y="308851"/>
                  </a:lnTo>
                  <a:lnTo>
                    <a:pt x="551992" y="310146"/>
                  </a:lnTo>
                  <a:lnTo>
                    <a:pt x="553580" y="315163"/>
                  </a:lnTo>
                  <a:lnTo>
                    <a:pt x="561022" y="312407"/>
                  </a:lnTo>
                  <a:close/>
                </a:path>
                <a:path w="1416685" h="452754">
                  <a:moveTo>
                    <a:pt x="580847" y="304990"/>
                  </a:moveTo>
                  <a:lnTo>
                    <a:pt x="578764" y="300151"/>
                  </a:lnTo>
                  <a:lnTo>
                    <a:pt x="575284" y="301472"/>
                  </a:lnTo>
                  <a:lnTo>
                    <a:pt x="571804" y="302768"/>
                  </a:lnTo>
                  <a:lnTo>
                    <a:pt x="573417" y="307784"/>
                  </a:lnTo>
                  <a:lnTo>
                    <a:pt x="577138" y="306400"/>
                  </a:lnTo>
                  <a:lnTo>
                    <a:pt x="580847" y="304990"/>
                  </a:lnTo>
                  <a:close/>
                </a:path>
                <a:path w="1416685" h="452754">
                  <a:moveTo>
                    <a:pt x="600646" y="297510"/>
                  </a:moveTo>
                  <a:lnTo>
                    <a:pt x="598551" y="292671"/>
                  </a:lnTo>
                  <a:lnTo>
                    <a:pt x="595071" y="293992"/>
                  </a:lnTo>
                  <a:lnTo>
                    <a:pt x="591591" y="295313"/>
                  </a:lnTo>
                  <a:lnTo>
                    <a:pt x="593229" y="300316"/>
                  </a:lnTo>
                  <a:lnTo>
                    <a:pt x="600646" y="297510"/>
                  </a:lnTo>
                  <a:close/>
                </a:path>
                <a:path w="1416685" h="452754">
                  <a:moveTo>
                    <a:pt x="620407" y="289941"/>
                  </a:moveTo>
                  <a:lnTo>
                    <a:pt x="618286" y="285115"/>
                  </a:lnTo>
                  <a:lnTo>
                    <a:pt x="614819" y="286448"/>
                  </a:lnTo>
                  <a:lnTo>
                    <a:pt x="611352" y="287782"/>
                  </a:lnTo>
                  <a:lnTo>
                    <a:pt x="613003" y="292785"/>
                  </a:lnTo>
                  <a:lnTo>
                    <a:pt x="620407" y="289941"/>
                  </a:lnTo>
                  <a:close/>
                </a:path>
                <a:path w="1416685" h="452754">
                  <a:moveTo>
                    <a:pt x="640168" y="282321"/>
                  </a:moveTo>
                  <a:lnTo>
                    <a:pt x="638035" y="277507"/>
                  </a:lnTo>
                  <a:lnTo>
                    <a:pt x="634568" y="278853"/>
                  </a:lnTo>
                  <a:lnTo>
                    <a:pt x="631101" y="280187"/>
                  </a:lnTo>
                  <a:lnTo>
                    <a:pt x="632764" y="285191"/>
                  </a:lnTo>
                  <a:lnTo>
                    <a:pt x="640168" y="282321"/>
                  </a:lnTo>
                  <a:close/>
                </a:path>
                <a:path w="1416685" h="452754">
                  <a:moveTo>
                    <a:pt x="659879" y="274650"/>
                  </a:moveTo>
                  <a:lnTo>
                    <a:pt x="657733" y="269836"/>
                  </a:lnTo>
                  <a:lnTo>
                    <a:pt x="654265" y="271183"/>
                  </a:lnTo>
                  <a:lnTo>
                    <a:pt x="650798" y="272529"/>
                  </a:lnTo>
                  <a:lnTo>
                    <a:pt x="652487" y="277520"/>
                  </a:lnTo>
                  <a:lnTo>
                    <a:pt x="659879" y="274650"/>
                  </a:lnTo>
                  <a:close/>
                </a:path>
                <a:path w="1416685" h="452754">
                  <a:moveTo>
                    <a:pt x="679577" y="266915"/>
                  </a:moveTo>
                  <a:lnTo>
                    <a:pt x="677430" y="262115"/>
                  </a:lnTo>
                  <a:lnTo>
                    <a:pt x="673963" y="263474"/>
                  </a:lnTo>
                  <a:lnTo>
                    <a:pt x="670496" y="264833"/>
                  </a:lnTo>
                  <a:lnTo>
                    <a:pt x="672198" y="269824"/>
                  </a:lnTo>
                  <a:lnTo>
                    <a:pt x="679577" y="266915"/>
                  </a:lnTo>
                  <a:close/>
                </a:path>
                <a:path w="1416685" h="452754">
                  <a:moveTo>
                    <a:pt x="699274" y="259168"/>
                  </a:moveTo>
                  <a:lnTo>
                    <a:pt x="697103" y="254355"/>
                  </a:lnTo>
                  <a:lnTo>
                    <a:pt x="693648" y="255727"/>
                  </a:lnTo>
                  <a:lnTo>
                    <a:pt x="690181" y="257086"/>
                  </a:lnTo>
                  <a:lnTo>
                    <a:pt x="691896" y="262077"/>
                  </a:lnTo>
                  <a:lnTo>
                    <a:pt x="699274" y="259168"/>
                  </a:lnTo>
                  <a:close/>
                </a:path>
                <a:path w="1416685" h="452754">
                  <a:moveTo>
                    <a:pt x="718934" y="251358"/>
                  </a:moveTo>
                  <a:lnTo>
                    <a:pt x="716762" y="246557"/>
                  </a:lnTo>
                  <a:lnTo>
                    <a:pt x="713308" y="247929"/>
                  </a:lnTo>
                  <a:lnTo>
                    <a:pt x="709853" y="249301"/>
                  </a:lnTo>
                  <a:lnTo>
                    <a:pt x="711568" y="254279"/>
                  </a:lnTo>
                  <a:lnTo>
                    <a:pt x="718934" y="251358"/>
                  </a:lnTo>
                  <a:close/>
                </a:path>
                <a:path w="1416685" h="452754">
                  <a:moveTo>
                    <a:pt x="738593" y="243535"/>
                  </a:moveTo>
                  <a:lnTo>
                    <a:pt x="736422" y="238734"/>
                  </a:lnTo>
                  <a:lnTo>
                    <a:pt x="732967" y="240118"/>
                  </a:lnTo>
                  <a:lnTo>
                    <a:pt x="729513" y="241503"/>
                  </a:lnTo>
                  <a:lnTo>
                    <a:pt x="731227" y="246481"/>
                  </a:lnTo>
                  <a:lnTo>
                    <a:pt x="738593" y="243535"/>
                  </a:lnTo>
                  <a:close/>
                </a:path>
                <a:path w="1416685" h="452754">
                  <a:moveTo>
                    <a:pt x="758253" y="235699"/>
                  </a:moveTo>
                  <a:lnTo>
                    <a:pt x="756069" y="230898"/>
                  </a:lnTo>
                  <a:lnTo>
                    <a:pt x="752614" y="232283"/>
                  </a:lnTo>
                  <a:lnTo>
                    <a:pt x="749160" y="233667"/>
                  </a:lnTo>
                  <a:lnTo>
                    <a:pt x="750887" y="238645"/>
                  </a:lnTo>
                  <a:lnTo>
                    <a:pt x="758253" y="235699"/>
                  </a:lnTo>
                  <a:close/>
                </a:path>
                <a:path w="1416685" h="452754">
                  <a:moveTo>
                    <a:pt x="777900" y="227838"/>
                  </a:moveTo>
                  <a:lnTo>
                    <a:pt x="775716" y="223037"/>
                  </a:lnTo>
                  <a:lnTo>
                    <a:pt x="772261" y="224421"/>
                  </a:lnTo>
                  <a:lnTo>
                    <a:pt x="768807" y="225806"/>
                  </a:lnTo>
                  <a:lnTo>
                    <a:pt x="770534" y="230784"/>
                  </a:lnTo>
                  <a:lnTo>
                    <a:pt x="777900" y="227838"/>
                  </a:lnTo>
                  <a:close/>
                </a:path>
                <a:path w="1416685" h="452754">
                  <a:moveTo>
                    <a:pt x="797534" y="219976"/>
                  </a:moveTo>
                  <a:lnTo>
                    <a:pt x="795350" y="215176"/>
                  </a:lnTo>
                  <a:lnTo>
                    <a:pt x="791895" y="216560"/>
                  </a:lnTo>
                  <a:lnTo>
                    <a:pt x="788441" y="217944"/>
                  </a:lnTo>
                  <a:lnTo>
                    <a:pt x="790168" y="222923"/>
                  </a:lnTo>
                  <a:lnTo>
                    <a:pt x="797534" y="219976"/>
                  </a:lnTo>
                  <a:close/>
                </a:path>
                <a:path w="1416685" h="452754">
                  <a:moveTo>
                    <a:pt x="817181" y="212115"/>
                  </a:moveTo>
                  <a:lnTo>
                    <a:pt x="814997" y="207314"/>
                  </a:lnTo>
                  <a:lnTo>
                    <a:pt x="811542" y="208699"/>
                  </a:lnTo>
                  <a:lnTo>
                    <a:pt x="808088" y="210083"/>
                  </a:lnTo>
                  <a:lnTo>
                    <a:pt x="809815" y="215061"/>
                  </a:lnTo>
                  <a:lnTo>
                    <a:pt x="817181" y="212115"/>
                  </a:lnTo>
                  <a:close/>
                </a:path>
                <a:path w="1416685" h="452754">
                  <a:moveTo>
                    <a:pt x="836828" y="204254"/>
                  </a:moveTo>
                  <a:lnTo>
                    <a:pt x="834644" y="199453"/>
                  </a:lnTo>
                  <a:lnTo>
                    <a:pt x="831189" y="200837"/>
                  </a:lnTo>
                  <a:lnTo>
                    <a:pt x="827735" y="202222"/>
                  </a:lnTo>
                  <a:lnTo>
                    <a:pt x="829462" y="207200"/>
                  </a:lnTo>
                  <a:lnTo>
                    <a:pt x="836828" y="204254"/>
                  </a:lnTo>
                  <a:close/>
                </a:path>
                <a:path w="1416685" h="452754">
                  <a:moveTo>
                    <a:pt x="856462" y="196405"/>
                  </a:moveTo>
                  <a:lnTo>
                    <a:pt x="854290" y="191617"/>
                  </a:lnTo>
                  <a:lnTo>
                    <a:pt x="850836" y="192989"/>
                  </a:lnTo>
                  <a:lnTo>
                    <a:pt x="847382" y="194360"/>
                  </a:lnTo>
                  <a:lnTo>
                    <a:pt x="849109" y="199339"/>
                  </a:lnTo>
                  <a:lnTo>
                    <a:pt x="856462" y="196405"/>
                  </a:lnTo>
                  <a:close/>
                </a:path>
                <a:path w="1416685" h="452754">
                  <a:moveTo>
                    <a:pt x="876122" y="188595"/>
                  </a:moveTo>
                  <a:lnTo>
                    <a:pt x="873950" y="183794"/>
                  </a:lnTo>
                  <a:lnTo>
                    <a:pt x="870496" y="185166"/>
                  </a:lnTo>
                  <a:lnTo>
                    <a:pt x="867041" y="186537"/>
                  </a:lnTo>
                  <a:lnTo>
                    <a:pt x="868756" y="191528"/>
                  </a:lnTo>
                  <a:lnTo>
                    <a:pt x="876122" y="188595"/>
                  </a:lnTo>
                  <a:close/>
                </a:path>
                <a:path w="1416685" h="452754">
                  <a:moveTo>
                    <a:pt x="895794" y="180797"/>
                  </a:moveTo>
                  <a:lnTo>
                    <a:pt x="893622" y="175996"/>
                  </a:lnTo>
                  <a:lnTo>
                    <a:pt x="890168" y="177368"/>
                  </a:lnTo>
                  <a:lnTo>
                    <a:pt x="886701" y="178739"/>
                  </a:lnTo>
                  <a:lnTo>
                    <a:pt x="888415" y="183718"/>
                  </a:lnTo>
                  <a:lnTo>
                    <a:pt x="895794" y="180797"/>
                  </a:lnTo>
                  <a:close/>
                </a:path>
                <a:path w="1416685" h="452754">
                  <a:moveTo>
                    <a:pt x="915454" y="173037"/>
                  </a:moveTo>
                  <a:lnTo>
                    <a:pt x="913307" y="168224"/>
                  </a:lnTo>
                  <a:lnTo>
                    <a:pt x="909840" y="169583"/>
                  </a:lnTo>
                  <a:lnTo>
                    <a:pt x="906373" y="170942"/>
                  </a:lnTo>
                  <a:lnTo>
                    <a:pt x="908088" y="175933"/>
                  </a:lnTo>
                  <a:lnTo>
                    <a:pt x="915454" y="173037"/>
                  </a:lnTo>
                  <a:close/>
                </a:path>
                <a:path w="1416685" h="452754">
                  <a:moveTo>
                    <a:pt x="935139" y="165303"/>
                  </a:moveTo>
                  <a:lnTo>
                    <a:pt x="933005" y="160489"/>
                  </a:lnTo>
                  <a:lnTo>
                    <a:pt x="929538" y="161848"/>
                  </a:lnTo>
                  <a:lnTo>
                    <a:pt x="926071" y="163207"/>
                  </a:lnTo>
                  <a:lnTo>
                    <a:pt x="927773" y="168198"/>
                  </a:lnTo>
                  <a:lnTo>
                    <a:pt x="935139" y="165303"/>
                  </a:lnTo>
                  <a:close/>
                </a:path>
                <a:path w="1416685" h="452754">
                  <a:moveTo>
                    <a:pt x="954849" y="157619"/>
                  </a:moveTo>
                  <a:lnTo>
                    <a:pt x="952715" y="152806"/>
                  </a:lnTo>
                  <a:lnTo>
                    <a:pt x="949248" y="154152"/>
                  </a:lnTo>
                  <a:lnTo>
                    <a:pt x="945781" y="155498"/>
                  </a:lnTo>
                  <a:lnTo>
                    <a:pt x="947458" y="160489"/>
                  </a:lnTo>
                  <a:lnTo>
                    <a:pt x="954849" y="157619"/>
                  </a:lnTo>
                  <a:close/>
                </a:path>
                <a:path w="1416685" h="452754">
                  <a:moveTo>
                    <a:pt x="974572" y="149974"/>
                  </a:moveTo>
                  <a:lnTo>
                    <a:pt x="972451" y="145148"/>
                  </a:lnTo>
                  <a:lnTo>
                    <a:pt x="968984" y="146494"/>
                  </a:lnTo>
                  <a:lnTo>
                    <a:pt x="965517" y="147840"/>
                  </a:lnTo>
                  <a:lnTo>
                    <a:pt x="967193" y="152831"/>
                  </a:lnTo>
                  <a:lnTo>
                    <a:pt x="974572" y="149974"/>
                  </a:lnTo>
                  <a:close/>
                </a:path>
                <a:path w="1416685" h="452754">
                  <a:moveTo>
                    <a:pt x="994308" y="142392"/>
                  </a:moveTo>
                  <a:lnTo>
                    <a:pt x="992212" y="137566"/>
                  </a:lnTo>
                  <a:lnTo>
                    <a:pt x="988733" y="138899"/>
                  </a:lnTo>
                  <a:lnTo>
                    <a:pt x="985253" y="140233"/>
                  </a:lnTo>
                  <a:lnTo>
                    <a:pt x="986917" y="145237"/>
                  </a:lnTo>
                  <a:lnTo>
                    <a:pt x="994308" y="142392"/>
                  </a:lnTo>
                  <a:close/>
                </a:path>
                <a:path w="1416685" h="452754">
                  <a:moveTo>
                    <a:pt x="1014082" y="134886"/>
                  </a:moveTo>
                  <a:lnTo>
                    <a:pt x="1011986" y="130048"/>
                  </a:lnTo>
                  <a:lnTo>
                    <a:pt x="1008507" y="131368"/>
                  </a:lnTo>
                  <a:lnTo>
                    <a:pt x="1005027" y="132689"/>
                  </a:lnTo>
                  <a:lnTo>
                    <a:pt x="1006665" y="137693"/>
                  </a:lnTo>
                  <a:lnTo>
                    <a:pt x="1014082" y="134886"/>
                  </a:lnTo>
                  <a:close/>
                </a:path>
                <a:path w="1416685" h="452754">
                  <a:moveTo>
                    <a:pt x="1033868" y="127419"/>
                  </a:moveTo>
                  <a:lnTo>
                    <a:pt x="1031798" y="122567"/>
                  </a:lnTo>
                  <a:lnTo>
                    <a:pt x="1028319" y="123888"/>
                  </a:lnTo>
                  <a:lnTo>
                    <a:pt x="1024839" y="125209"/>
                  </a:lnTo>
                  <a:lnTo>
                    <a:pt x="1026464" y="130213"/>
                  </a:lnTo>
                  <a:lnTo>
                    <a:pt x="1033868" y="127419"/>
                  </a:lnTo>
                  <a:close/>
                </a:path>
                <a:path w="1416685" h="452754">
                  <a:moveTo>
                    <a:pt x="1053693" y="120053"/>
                  </a:moveTo>
                  <a:lnTo>
                    <a:pt x="1051636" y="115201"/>
                  </a:lnTo>
                  <a:lnTo>
                    <a:pt x="1048143" y="116497"/>
                  </a:lnTo>
                  <a:lnTo>
                    <a:pt x="1044651" y="117792"/>
                  </a:lnTo>
                  <a:lnTo>
                    <a:pt x="1046264" y="122809"/>
                  </a:lnTo>
                  <a:lnTo>
                    <a:pt x="1053693" y="120053"/>
                  </a:lnTo>
                  <a:close/>
                </a:path>
                <a:path w="1416685" h="452754">
                  <a:moveTo>
                    <a:pt x="1073531" y="112725"/>
                  </a:moveTo>
                  <a:lnTo>
                    <a:pt x="1071499" y="107873"/>
                  </a:lnTo>
                  <a:lnTo>
                    <a:pt x="1067993" y="109143"/>
                  </a:lnTo>
                  <a:lnTo>
                    <a:pt x="1064488" y="110413"/>
                  </a:lnTo>
                  <a:lnTo>
                    <a:pt x="1066088" y="115443"/>
                  </a:lnTo>
                  <a:lnTo>
                    <a:pt x="1073531" y="112725"/>
                  </a:lnTo>
                  <a:close/>
                </a:path>
                <a:path w="1416685" h="452754">
                  <a:moveTo>
                    <a:pt x="1093406" y="105511"/>
                  </a:moveTo>
                  <a:lnTo>
                    <a:pt x="1091399" y="100647"/>
                  </a:lnTo>
                  <a:lnTo>
                    <a:pt x="1087894" y="101917"/>
                  </a:lnTo>
                  <a:lnTo>
                    <a:pt x="1084389" y="103187"/>
                  </a:lnTo>
                  <a:lnTo>
                    <a:pt x="1085964" y="108216"/>
                  </a:lnTo>
                  <a:lnTo>
                    <a:pt x="1093406" y="105511"/>
                  </a:lnTo>
                  <a:close/>
                </a:path>
                <a:path w="1416685" h="452754">
                  <a:moveTo>
                    <a:pt x="1113307" y="98386"/>
                  </a:moveTo>
                  <a:lnTo>
                    <a:pt x="1111313" y="93510"/>
                  </a:lnTo>
                  <a:lnTo>
                    <a:pt x="1107808" y="94754"/>
                  </a:lnTo>
                  <a:lnTo>
                    <a:pt x="1104303" y="95999"/>
                  </a:lnTo>
                  <a:lnTo>
                    <a:pt x="1105852" y="101041"/>
                  </a:lnTo>
                  <a:lnTo>
                    <a:pt x="1113307" y="98386"/>
                  </a:lnTo>
                  <a:close/>
                </a:path>
                <a:path w="1416685" h="452754">
                  <a:moveTo>
                    <a:pt x="1133233" y="91300"/>
                  </a:moveTo>
                  <a:lnTo>
                    <a:pt x="1131265" y="86410"/>
                  </a:lnTo>
                  <a:lnTo>
                    <a:pt x="1127760" y="87655"/>
                  </a:lnTo>
                  <a:lnTo>
                    <a:pt x="1124254" y="88900"/>
                  </a:lnTo>
                  <a:lnTo>
                    <a:pt x="1125778" y="93941"/>
                  </a:lnTo>
                  <a:lnTo>
                    <a:pt x="1133233" y="91300"/>
                  </a:lnTo>
                  <a:close/>
                </a:path>
                <a:path w="1416685" h="452754">
                  <a:moveTo>
                    <a:pt x="1153210" y="84378"/>
                  </a:moveTo>
                  <a:lnTo>
                    <a:pt x="1151267" y="79489"/>
                  </a:lnTo>
                  <a:lnTo>
                    <a:pt x="1147749" y="80708"/>
                  </a:lnTo>
                  <a:lnTo>
                    <a:pt x="1144231" y="81927"/>
                  </a:lnTo>
                  <a:lnTo>
                    <a:pt x="1145730" y="86982"/>
                  </a:lnTo>
                  <a:lnTo>
                    <a:pt x="1153210" y="84378"/>
                  </a:lnTo>
                  <a:close/>
                </a:path>
                <a:path w="1416685" h="452754">
                  <a:moveTo>
                    <a:pt x="1173213" y="77533"/>
                  </a:moveTo>
                  <a:lnTo>
                    <a:pt x="1171295" y="72618"/>
                  </a:lnTo>
                  <a:lnTo>
                    <a:pt x="1167765" y="73812"/>
                  </a:lnTo>
                  <a:lnTo>
                    <a:pt x="1164234" y="75006"/>
                  </a:lnTo>
                  <a:lnTo>
                    <a:pt x="1165707" y="80060"/>
                  </a:lnTo>
                  <a:lnTo>
                    <a:pt x="1173213" y="77533"/>
                  </a:lnTo>
                  <a:close/>
                </a:path>
                <a:path w="1416685" h="452754">
                  <a:moveTo>
                    <a:pt x="1193253" y="70777"/>
                  </a:moveTo>
                  <a:lnTo>
                    <a:pt x="1191361" y="65862"/>
                  </a:lnTo>
                  <a:lnTo>
                    <a:pt x="1187831" y="67056"/>
                  </a:lnTo>
                  <a:lnTo>
                    <a:pt x="1184300" y="68249"/>
                  </a:lnTo>
                  <a:lnTo>
                    <a:pt x="1185748" y="73317"/>
                  </a:lnTo>
                  <a:lnTo>
                    <a:pt x="1193253" y="70777"/>
                  </a:lnTo>
                  <a:close/>
                </a:path>
                <a:path w="1416685" h="452754">
                  <a:moveTo>
                    <a:pt x="1213345" y="64173"/>
                  </a:moveTo>
                  <a:lnTo>
                    <a:pt x="1211478" y="59245"/>
                  </a:lnTo>
                  <a:lnTo>
                    <a:pt x="1207935" y="60401"/>
                  </a:lnTo>
                  <a:lnTo>
                    <a:pt x="1204391" y="61556"/>
                  </a:lnTo>
                  <a:lnTo>
                    <a:pt x="1205814" y="66636"/>
                  </a:lnTo>
                  <a:lnTo>
                    <a:pt x="1213345" y="64173"/>
                  </a:lnTo>
                  <a:close/>
                </a:path>
                <a:path w="1416685" h="452754">
                  <a:moveTo>
                    <a:pt x="1233436" y="57632"/>
                  </a:moveTo>
                  <a:lnTo>
                    <a:pt x="1231607" y="52692"/>
                  </a:lnTo>
                  <a:lnTo>
                    <a:pt x="1228051" y="53822"/>
                  </a:lnTo>
                  <a:lnTo>
                    <a:pt x="1224508" y="54978"/>
                  </a:lnTo>
                  <a:lnTo>
                    <a:pt x="1225905" y="60058"/>
                  </a:lnTo>
                  <a:lnTo>
                    <a:pt x="1229664" y="58826"/>
                  </a:lnTo>
                  <a:lnTo>
                    <a:pt x="1233436" y="57632"/>
                  </a:lnTo>
                  <a:close/>
                </a:path>
                <a:path w="1416685" h="452754">
                  <a:moveTo>
                    <a:pt x="1253604" y="51269"/>
                  </a:moveTo>
                  <a:lnTo>
                    <a:pt x="1251800" y="46329"/>
                  </a:lnTo>
                  <a:lnTo>
                    <a:pt x="1248244" y="47447"/>
                  </a:lnTo>
                  <a:lnTo>
                    <a:pt x="1244688" y="48564"/>
                  </a:lnTo>
                  <a:lnTo>
                    <a:pt x="1246047" y="53657"/>
                  </a:lnTo>
                  <a:lnTo>
                    <a:pt x="1253604" y="51269"/>
                  </a:lnTo>
                  <a:close/>
                </a:path>
                <a:path w="1416685" h="452754">
                  <a:moveTo>
                    <a:pt x="1273784" y="45008"/>
                  </a:moveTo>
                  <a:lnTo>
                    <a:pt x="1272019" y="40043"/>
                  </a:lnTo>
                  <a:lnTo>
                    <a:pt x="1268450" y="41135"/>
                  </a:lnTo>
                  <a:lnTo>
                    <a:pt x="1264881" y="42214"/>
                  </a:lnTo>
                  <a:lnTo>
                    <a:pt x="1266215" y="47320"/>
                  </a:lnTo>
                  <a:lnTo>
                    <a:pt x="1273784" y="45008"/>
                  </a:lnTo>
                  <a:close/>
                </a:path>
                <a:path w="1416685" h="452754">
                  <a:moveTo>
                    <a:pt x="1294015" y="38849"/>
                  </a:moveTo>
                  <a:lnTo>
                    <a:pt x="1292275" y="33883"/>
                  </a:lnTo>
                  <a:lnTo>
                    <a:pt x="1288707" y="34963"/>
                  </a:lnTo>
                  <a:lnTo>
                    <a:pt x="1285138" y="36055"/>
                  </a:lnTo>
                  <a:lnTo>
                    <a:pt x="1286433" y="41160"/>
                  </a:lnTo>
                  <a:lnTo>
                    <a:pt x="1294015" y="38849"/>
                  </a:lnTo>
                  <a:close/>
                </a:path>
                <a:path w="1416685" h="452754">
                  <a:moveTo>
                    <a:pt x="1314297" y="32880"/>
                  </a:moveTo>
                  <a:lnTo>
                    <a:pt x="1312595" y="27901"/>
                  </a:lnTo>
                  <a:lnTo>
                    <a:pt x="1309014" y="28943"/>
                  </a:lnTo>
                  <a:lnTo>
                    <a:pt x="1305433" y="29984"/>
                  </a:lnTo>
                  <a:lnTo>
                    <a:pt x="1306703" y="35102"/>
                  </a:lnTo>
                  <a:lnTo>
                    <a:pt x="1314297" y="32880"/>
                  </a:lnTo>
                  <a:close/>
                </a:path>
                <a:path w="1416685" h="452754">
                  <a:moveTo>
                    <a:pt x="1334592" y="26987"/>
                  </a:moveTo>
                  <a:lnTo>
                    <a:pt x="1332928" y="21996"/>
                  </a:lnTo>
                  <a:lnTo>
                    <a:pt x="1329334" y="22999"/>
                  </a:lnTo>
                  <a:lnTo>
                    <a:pt x="1325753" y="24041"/>
                  </a:lnTo>
                  <a:lnTo>
                    <a:pt x="1326984" y="29171"/>
                  </a:lnTo>
                  <a:lnTo>
                    <a:pt x="1330782" y="28054"/>
                  </a:lnTo>
                  <a:lnTo>
                    <a:pt x="1334592" y="26987"/>
                  </a:lnTo>
                  <a:close/>
                </a:path>
                <a:path w="1416685" h="452754">
                  <a:moveTo>
                    <a:pt x="1354937" y="21285"/>
                  </a:moveTo>
                  <a:lnTo>
                    <a:pt x="1353299" y="16281"/>
                  </a:lnTo>
                  <a:lnTo>
                    <a:pt x="1349717" y="17284"/>
                  </a:lnTo>
                  <a:lnTo>
                    <a:pt x="1346123" y="18288"/>
                  </a:lnTo>
                  <a:lnTo>
                    <a:pt x="1347317" y="23418"/>
                  </a:lnTo>
                  <a:lnTo>
                    <a:pt x="1354937" y="21285"/>
                  </a:lnTo>
                  <a:close/>
                </a:path>
                <a:path w="1416685" h="452754">
                  <a:moveTo>
                    <a:pt x="1375333" y="15722"/>
                  </a:moveTo>
                  <a:lnTo>
                    <a:pt x="1373733" y="10693"/>
                  </a:lnTo>
                  <a:lnTo>
                    <a:pt x="1370139" y="11658"/>
                  </a:lnTo>
                  <a:lnTo>
                    <a:pt x="1366532" y="12623"/>
                  </a:lnTo>
                  <a:lnTo>
                    <a:pt x="1367688" y="17754"/>
                  </a:lnTo>
                  <a:lnTo>
                    <a:pt x="1375333" y="15722"/>
                  </a:lnTo>
                  <a:close/>
                </a:path>
                <a:path w="1416685" h="452754">
                  <a:moveTo>
                    <a:pt x="1395768" y="10274"/>
                  </a:moveTo>
                  <a:lnTo>
                    <a:pt x="1394193" y="5245"/>
                  </a:lnTo>
                  <a:lnTo>
                    <a:pt x="1390599" y="6210"/>
                  </a:lnTo>
                  <a:lnTo>
                    <a:pt x="1386992" y="7175"/>
                  </a:lnTo>
                  <a:lnTo>
                    <a:pt x="1388110" y="12319"/>
                  </a:lnTo>
                  <a:lnTo>
                    <a:pt x="1395768" y="10274"/>
                  </a:lnTo>
                  <a:close/>
                </a:path>
                <a:path w="1416685" h="452754">
                  <a:moveTo>
                    <a:pt x="1416240" y="5041"/>
                  </a:moveTo>
                  <a:lnTo>
                    <a:pt x="1414703" y="0"/>
                  </a:lnTo>
                  <a:lnTo>
                    <a:pt x="1411097" y="914"/>
                  </a:lnTo>
                  <a:lnTo>
                    <a:pt x="1407490" y="1828"/>
                  </a:lnTo>
                  <a:lnTo>
                    <a:pt x="1408557" y="6985"/>
                  </a:lnTo>
                  <a:lnTo>
                    <a:pt x="1416240" y="504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 descr=""/>
            <p:cNvSpPr/>
            <p:nvPr/>
          </p:nvSpPr>
          <p:spPr>
            <a:xfrm>
              <a:off x="3746970" y="5545137"/>
              <a:ext cx="404495" cy="74295"/>
            </a:xfrm>
            <a:custGeom>
              <a:avLst/>
              <a:gdLst/>
              <a:ahLst/>
              <a:cxnLst/>
              <a:rect l="l" t="t" r="r" b="b"/>
              <a:pathLst>
                <a:path w="404495" h="74295">
                  <a:moveTo>
                    <a:pt x="8750" y="71958"/>
                  </a:moveTo>
                  <a:lnTo>
                    <a:pt x="7213" y="66916"/>
                  </a:lnTo>
                  <a:lnTo>
                    <a:pt x="3606" y="67830"/>
                  </a:lnTo>
                  <a:lnTo>
                    <a:pt x="0" y="68745"/>
                  </a:lnTo>
                  <a:lnTo>
                    <a:pt x="1066" y="73901"/>
                  </a:lnTo>
                  <a:lnTo>
                    <a:pt x="8750" y="71958"/>
                  </a:lnTo>
                  <a:close/>
                </a:path>
                <a:path w="404495" h="74295">
                  <a:moveTo>
                    <a:pt x="29248" y="66802"/>
                  </a:moveTo>
                  <a:lnTo>
                    <a:pt x="27762" y="61747"/>
                  </a:lnTo>
                  <a:lnTo>
                    <a:pt x="24142" y="62636"/>
                  </a:lnTo>
                  <a:lnTo>
                    <a:pt x="20535" y="63550"/>
                  </a:lnTo>
                  <a:lnTo>
                    <a:pt x="21564" y="68719"/>
                  </a:lnTo>
                  <a:lnTo>
                    <a:pt x="25400" y="67741"/>
                  </a:lnTo>
                  <a:lnTo>
                    <a:pt x="29248" y="66802"/>
                  </a:lnTo>
                  <a:close/>
                </a:path>
                <a:path w="404495" h="74295">
                  <a:moveTo>
                    <a:pt x="49809" y="61899"/>
                  </a:moveTo>
                  <a:lnTo>
                    <a:pt x="48361" y="56832"/>
                  </a:lnTo>
                  <a:lnTo>
                    <a:pt x="44742" y="57696"/>
                  </a:lnTo>
                  <a:lnTo>
                    <a:pt x="41122" y="58559"/>
                  </a:lnTo>
                  <a:lnTo>
                    <a:pt x="42113" y="63741"/>
                  </a:lnTo>
                  <a:lnTo>
                    <a:pt x="49809" y="61899"/>
                  </a:lnTo>
                  <a:close/>
                </a:path>
                <a:path w="404495" h="74295">
                  <a:moveTo>
                    <a:pt x="70383" y="57111"/>
                  </a:moveTo>
                  <a:lnTo>
                    <a:pt x="68973" y="52031"/>
                  </a:lnTo>
                  <a:lnTo>
                    <a:pt x="65341" y="52844"/>
                  </a:lnTo>
                  <a:lnTo>
                    <a:pt x="61709" y="53657"/>
                  </a:lnTo>
                  <a:lnTo>
                    <a:pt x="62661" y="58839"/>
                  </a:lnTo>
                  <a:lnTo>
                    <a:pt x="70383" y="57111"/>
                  </a:lnTo>
                  <a:close/>
                </a:path>
                <a:path w="404495" h="74295">
                  <a:moveTo>
                    <a:pt x="91020" y="52476"/>
                  </a:moveTo>
                  <a:lnTo>
                    <a:pt x="89649" y="47396"/>
                  </a:lnTo>
                  <a:lnTo>
                    <a:pt x="86017" y="48209"/>
                  </a:lnTo>
                  <a:lnTo>
                    <a:pt x="82384" y="49022"/>
                  </a:lnTo>
                  <a:lnTo>
                    <a:pt x="83286" y="54216"/>
                  </a:lnTo>
                  <a:lnTo>
                    <a:pt x="91020" y="52476"/>
                  </a:lnTo>
                  <a:close/>
                </a:path>
                <a:path w="404495" h="74295">
                  <a:moveTo>
                    <a:pt x="111671" y="48069"/>
                  </a:moveTo>
                  <a:lnTo>
                    <a:pt x="110350" y="42964"/>
                  </a:lnTo>
                  <a:lnTo>
                    <a:pt x="106705" y="43726"/>
                  </a:lnTo>
                  <a:lnTo>
                    <a:pt x="103060" y="44488"/>
                  </a:lnTo>
                  <a:lnTo>
                    <a:pt x="103924" y="49682"/>
                  </a:lnTo>
                  <a:lnTo>
                    <a:pt x="111671" y="48069"/>
                  </a:lnTo>
                  <a:close/>
                </a:path>
                <a:path w="404495" h="74295">
                  <a:moveTo>
                    <a:pt x="132372" y="43738"/>
                  </a:moveTo>
                  <a:lnTo>
                    <a:pt x="131089" y="38633"/>
                  </a:lnTo>
                  <a:lnTo>
                    <a:pt x="127444" y="39395"/>
                  </a:lnTo>
                  <a:lnTo>
                    <a:pt x="123799" y="40157"/>
                  </a:lnTo>
                  <a:lnTo>
                    <a:pt x="124612" y="45364"/>
                  </a:lnTo>
                  <a:lnTo>
                    <a:pt x="132372" y="43738"/>
                  </a:lnTo>
                  <a:close/>
                </a:path>
                <a:path w="404495" h="74295">
                  <a:moveTo>
                    <a:pt x="153111" y="39712"/>
                  </a:moveTo>
                  <a:lnTo>
                    <a:pt x="151879" y="34582"/>
                  </a:lnTo>
                  <a:lnTo>
                    <a:pt x="148221" y="35293"/>
                  </a:lnTo>
                  <a:lnTo>
                    <a:pt x="144564" y="36004"/>
                  </a:lnTo>
                  <a:lnTo>
                    <a:pt x="145338" y="41211"/>
                  </a:lnTo>
                  <a:lnTo>
                    <a:pt x="153111" y="39712"/>
                  </a:lnTo>
                  <a:close/>
                </a:path>
                <a:path w="404495" h="74295">
                  <a:moveTo>
                    <a:pt x="173875" y="35750"/>
                  </a:moveTo>
                  <a:lnTo>
                    <a:pt x="172681" y="30619"/>
                  </a:lnTo>
                  <a:lnTo>
                    <a:pt x="169011" y="31267"/>
                  </a:lnTo>
                  <a:lnTo>
                    <a:pt x="165354" y="31965"/>
                  </a:lnTo>
                  <a:lnTo>
                    <a:pt x="166077" y="37185"/>
                  </a:lnTo>
                  <a:lnTo>
                    <a:pt x="169976" y="36436"/>
                  </a:lnTo>
                  <a:lnTo>
                    <a:pt x="173875" y="35750"/>
                  </a:lnTo>
                  <a:close/>
                </a:path>
                <a:path w="404495" h="74295">
                  <a:moveTo>
                    <a:pt x="194678" y="32067"/>
                  </a:moveTo>
                  <a:lnTo>
                    <a:pt x="193535" y="26924"/>
                  </a:lnTo>
                  <a:lnTo>
                    <a:pt x="189865" y="27571"/>
                  </a:lnTo>
                  <a:lnTo>
                    <a:pt x="186194" y="28219"/>
                  </a:lnTo>
                  <a:lnTo>
                    <a:pt x="186880" y="33451"/>
                  </a:lnTo>
                  <a:lnTo>
                    <a:pt x="194678" y="32067"/>
                  </a:lnTo>
                  <a:close/>
                </a:path>
                <a:path w="404495" h="74295">
                  <a:moveTo>
                    <a:pt x="215506" y="28511"/>
                  </a:moveTo>
                  <a:lnTo>
                    <a:pt x="214414" y="23355"/>
                  </a:lnTo>
                  <a:lnTo>
                    <a:pt x="210731" y="23952"/>
                  </a:lnTo>
                  <a:lnTo>
                    <a:pt x="207048" y="24549"/>
                  </a:lnTo>
                  <a:lnTo>
                    <a:pt x="207695" y="29768"/>
                  </a:lnTo>
                  <a:lnTo>
                    <a:pt x="215506" y="28511"/>
                  </a:lnTo>
                  <a:close/>
                </a:path>
                <a:path w="404495" h="74295">
                  <a:moveTo>
                    <a:pt x="236372" y="25133"/>
                  </a:moveTo>
                  <a:lnTo>
                    <a:pt x="235331" y="19964"/>
                  </a:lnTo>
                  <a:lnTo>
                    <a:pt x="231648" y="20561"/>
                  </a:lnTo>
                  <a:lnTo>
                    <a:pt x="227965" y="21158"/>
                  </a:lnTo>
                  <a:lnTo>
                    <a:pt x="228561" y="26390"/>
                  </a:lnTo>
                  <a:lnTo>
                    <a:pt x="236372" y="25133"/>
                  </a:lnTo>
                  <a:close/>
                </a:path>
                <a:path w="404495" h="74295">
                  <a:moveTo>
                    <a:pt x="257263" y="21996"/>
                  </a:moveTo>
                  <a:lnTo>
                    <a:pt x="256260" y="16827"/>
                  </a:lnTo>
                  <a:lnTo>
                    <a:pt x="252577" y="17360"/>
                  </a:lnTo>
                  <a:lnTo>
                    <a:pt x="248894" y="17894"/>
                  </a:lnTo>
                  <a:lnTo>
                    <a:pt x="249440" y="23139"/>
                  </a:lnTo>
                  <a:lnTo>
                    <a:pt x="257263" y="21996"/>
                  </a:lnTo>
                  <a:close/>
                </a:path>
                <a:path w="404495" h="74295">
                  <a:moveTo>
                    <a:pt x="278193" y="18961"/>
                  </a:moveTo>
                  <a:lnTo>
                    <a:pt x="277228" y="13779"/>
                  </a:lnTo>
                  <a:lnTo>
                    <a:pt x="273545" y="14312"/>
                  </a:lnTo>
                  <a:lnTo>
                    <a:pt x="269862" y="14846"/>
                  </a:lnTo>
                  <a:lnTo>
                    <a:pt x="270357" y="20091"/>
                  </a:lnTo>
                  <a:lnTo>
                    <a:pt x="278193" y="18961"/>
                  </a:lnTo>
                  <a:close/>
                </a:path>
                <a:path w="404495" h="74295">
                  <a:moveTo>
                    <a:pt x="299148" y="16230"/>
                  </a:moveTo>
                  <a:lnTo>
                    <a:pt x="298234" y="11049"/>
                  </a:lnTo>
                  <a:lnTo>
                    <a:pt x="294538" y="11518"/>
                  </a:lnTo>
                  <a:lnTo>
                    <a:pt x="290842" y="11988"/>
                  </a:lnTo>
                  <a:lnTo>
                    <a:pt x="291287" y="17246"/>
                  </a:lnTo>
                  <a:lnTo>
                    <a:pt x="299148" y="16230"/>
                  </a:lnTo>
                  <a:close/>
                </a:path>
                <a:path w="404495" h="74295">
                  <a:moveTo>
                    <a:pt x="320103" y="13550"/>
                  </a:moveTo>
                  <a:lnTo>
                    <a:pt x="319239" y="8356"/>
                  </a:lnTo>
                  <a:lnTo>
                    <a:pt x="315544" y="8826"/>
                  </a:lnTo>
                  <a:lnTo>
                    <a:pt x="311848" y="9296"/>
                  </a:lnTo>
                  <a:lnTo>
                    <a:pt x="312242" y="14554"/>
                  </a:lnTo>
                  <a:lnTo>
                    <a:pt x="320103" y="13550"/>
                  </a:lnTo>
                  <a:close/>
                </a:path>
                <a:path w="404495" h="74295">
                  <a:moveTo>
                    <a:pt x="341109" y="11239"/>
                  </a:moveTo>
                  <a:lnTo>
                    <a:pt x="340296" y="6045"/>
                  </a:lnTo>
                  <a:lnTo>
                    <a:pt x="336588" y="6451"/>
                  </a:lnTo>
                  <a:lnTo>
                    <a:pt x="332879" y="6858"/>
                  </a:lnTo>
                  <a:lnTo>
                    <a:pt x="333235" y="12115"/>
                  </a:lnTo>
                  <a:lnTo>
                    <a:pt x="341109" y="11239"/>
                  </a:lnTo>
                  <a:close/>
                </a:path>
                <a:path w="404495" h="74295">
                  <a:moveTo>
                    <a:pt x="362115" y="9004"/>
                  </a:moveTo>
                  <a:lnTo>
                    <a:pt x="361353" y="3797"/>
                  </a:lnTo>
                  <a:lnTo>
                    <a:pt x="357644" y="4140"/>
                  </a:lnTo>
                  <a:lnTo>
                    <a:pt x="353936" y="4508"/>
                  </a:lnTo>
                  <a:lnTo>
                    <a:pt x="354241" y="9766"/>
                  </a:lnTo>
                  <a:lnTo>
                    <a:pt x="358178" y="9372"/>
                  </a:lnTo>
                  <a:lnTo>
                    <a:pt x="362115" y="9004"/>
                  </a:lnTo>
                  <a:close/>
                </a:path>
                <a:path w="404495" h="74295">
                  <a:moveTo>
                    <a:pt x="383159" y="7048"/>
                  </a:moveTo>
                  <a:lnTo>
                    <a:pt x="382447" y="1828"/>
                  </a:lnTo>
                  <a:lnTo>
                    <a:pt x="378739" y="2171"/>
                  </a:lnTo>
                  <a:lnTo>
                    <a:pt x="375031" y="2514"/>
                  </a:lnTo>
                  <a:lnTo>
                    <a:pt x="375285" y="7785"/>
                  </a:lnTo>
                  <a:lnTo>
                    <a:pt x="383159" y="7048"/>
                  </a:lnTo>
                  <a:close/>
                </a:path>
                <a:path w="404495" h="74295">
                  <a:moveTo>
                    <a:pt x="404215" y="5219"/>
                  </a:moveTo>
                  <a:lnTo>
                    <a:pt x="403555" y="0"/>
                  </a:lnTo>
                  <a:lnTo>
                    <a:pt x="399834" y="279"/>
                  </a:lnTo>
                  <a:lnTo>
                    <a:pt x="396113" y="558"/>
                  </a:lnTo>
                  <a:lnTo>
                    <a:pt x="396316" y="5829"/>
                  </a:lnTo>
                  <a:lnTo>
                    <a:pt x="404215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 descr=""/>
            <p:cNvSpPr/>
            <p:nvPr/>
          </p:nvSpPr>
          <p:spPr>
            <a:xfrm>
              <a:off x="4164207" y="5543600"/>
              <a:ext cx="325120" cy="0"/>
            </a:xfrm>
            <a:custGeom>
              <a:avLst/>
              <a:gdLst/>
              <a:ahLst/>
              <a:cxnLst/>
              <a:rect l="l" t="t" r="r" b="b"/>
              <a:pathLst>
                <a:path w="325120" h="0">
                  <a:moveTo>
                    <a:pt x="0" y="0"/>
                  </a:moveTo>
                  <a:lnTo>
                    <a:pt x="324887" y="0"/>
                  </a:lnTo>
                </a:path>
              </a:pathLst>
            </a:custGeom>
            <a:ln w="1150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 descr=""/>
            <p:cNvSpPr/>
            <p:nvPr/>
          </p:nvSpPr>
          <p:spPr>
            <a:xfrm>
              <a:off x="807402" y="5315902"/>
              <a:ext cx="4737100" cy="525780"/>
            </a:xfrm>
            <a:custGeom>
              <a:avLst/>
              <a:gdLst/>
              <a:ahLst/>
              <a:cxnLst/>
              <a:rect l="l" t="t" r="r" b="b"/>
              <a:pathLst>
                <a:path w="4737100" h="525779">
                  <a:moveTo>
                    <a:pt x="9182" y="5156"/>
                  </a:moveTo>
                  <a:lnTo>
                    <a:pt x="6502" y="2578"/>
                  </a:lnTo>
                  <a:lnTo>
                    <a:pt x="3822" y="0"/>
                  </a:lnTo>
                  <a:lnTo>
                    <a:pt x="0" y="3619"/>
                  </a:lnTo>
                  <a:lnTo>
                    <a:pt x="5702" y="9131"/>
                  </a:lnTo>
                  <a:lnTo>
                    <a:pt x="9182" y="5156"/>
                  </a:lnTo>
                  <a:close/>
                </a:path>
                <a:path w="4737100" h="525779">
                  <a:moveTo>
                    <a:pt x="24422" y="19799"/>
                  </a:moveTo>
                  <a:lnTo>
                    <a:pt x="21717" y="17246"/>
                  </a:lnTo>
                  <a:lnTo>
                    <a:pt x="19024" y="14681"/>
                  </a:lnTo>
                  <a:lnTo>
                    <a:pt x="15214" y="18326"/>
                  </a:lnTo>
                  <a:lnTo>
                    <a:pt x="20967" y="23774"/>
                  </a:lnTo>
                  <a:lnTo>
                    <a:pt x="24422" y="19799"/>
                  </a:lnTo>
                  <a:close/>
                </a:path>
                <a:path w="4737100" h="525779">
                  <a:moveTo>
                    <a:pt x="39801" y="34302"/>
                  </a:moveTo>
                  <a:lnTo>
                    <a:pt x="37096" y="31750"/>
                  </a:lnTo>
                  <a:lnTo>
                    <a:pt x="34391" y="29197"/>
                  </a:lnTo>
                  <a:lnTo>
                    <a:pt x="30594" y="32854"/>
                  </a:lnTo>
                  <a:lnTo>
                    <a:pt x="36360" y="38290"/>
                  </a:lnTo>
                  <a:lnTo>
                    <a:pt x="39801" y="34302"/>
                  </a:lnTo>
                  <a:close/>
                </a:path>
                <a:path w="4737100" h="525779">
                  <a:moveTo>
                    <a:pt x="55181" y="48793"/>
                  </a:moveTo>
                  <a:lnTo>
                    <a:pt x="52476" y="46240"/>
                  </a:lnTo>
                  <a:lnTo>
                    <a:pt x="49771" y="43688"/>
                  </a:lnTo>
                  <a:lnTo>
                    <a:pt x="45986" y="47358"/>
                  </a:lnTo>
                  <a:lnTo>
                    <a:pt x="51765" y="52793"/>
                  </a:lnTo>
                  <a:lnTo>
                    <a:pt x="55181" y="48793"/>
                  </a:lnTo>
                  <a:close/>
                </a:path>
                <a:path w="4737100" h="525779">
                  <a:moveTo>
                    <a:pt x="70599" y="63246"/>
                  </a:moveTo>
                  <a:lnTo>
                    <a:pt x="67868" y="60731"/>
                  </a:lnTo>
                  <a:lnTo>
                    <a:pt x="65138" y="58204"/>
                  </a:lnTo>
                  <a:lnTo>
                    <a:pt x="61379" y="61887"/>
                  </a:lnTo>
                  <a:lnTo>
                    <a:pt x="67195" y="67271"/>
                  </a:lnTo>
                  <a:lnTo>
                    <a:pt x="70599" y="63246"/>
                  </a:lnTo>
                  <a:close/>
                </a:path>
                <a:path w="4737100" h="525779">
                  <a:moveTo>
                    <a:pt x="86156" y="77546"/>
                  </a:moveTo>
                  <a:lnTo>
                    <a:pt x="83426" y="75031"/>
                  </a:lnTo>
                  <a:lnTo>
                    <a:pt x="80695" y="72517"/>
                  </a:lnTo>
                  <a:lnTo>
                    <a:pt x="76936" y="76212"/>
                  </a:lnTo>
                  <a:lnTo>
                    <a:pt x="82778" y="81584"/>
                  </a:lnTo>
                  <a:lnTo>
                    <a:pt x="86156" y="77546"/>
                  </a:lnTo>
                  <a:close/>
                </a:path>
                <a:path w="4737100" h="525779">
                  <a:moveTo>
                    <a:pt x="101701" y="91859"/>
                  </a:moveTo>
                  <a:lnTo>
                    <a:pt x="98971" y="89344"/>
                  </a:lnTo>
                  <a:lnTo>
                    <a:pt x="96240" y="86829"/>
                  </a:lnTo>
                  <a:lnTo>
                    <a:pt x="92506" y="90538"/>
                  </a:lnTo>
                  <a:lnTo>
                    <a:pt x="98336" y="95910"/>
                  </a:lnTo>
                  <a:lnTo>
                    <a:pt x="101701" y="91859"/>
                  </a:lnTo>
                  <a:close/>
                </a:path>
                <a:path w="4737100" h="525779">
                  <a:moveTo>
                    <a:pt x="117322" y="106095"/>
                  </a:moveTo>
                  <a:lnTo>
                    <a:pt x="114554" y="103619"/>
                  </a:lnTo>
                  <a:lnTo>
                    <a:pt x="111785" y="101142"/>
                  </a:lnTo>
                  <a:lnTo>
                    <a:pt x="108064" y="104876"/>
                  </a:lnTo>
                  <a:lnTo>
                    <a:pt x="113969" y="110159"/>
                  </a:lnTo>
                  <a:lnTo>
                    <a:pt x="117322" y="106095"/>
                  </a:lnTo>
                  <a:close/>
                </a:path>
                <a:path w="4737100" h="525779">
                  <a:moveTo>
                    <a:pt x="133070" y="120205"/>
                  </a:moveTo>
                  <a:lnTo>
                    <a:pt x="130302" y="117729"/>
                  </a:lnTo>
                  <a:lnTo>
                    <a:pt x="127533" y="115252"/>
                  </a:lnTo>
                  <a:lnTo>
                    <a:pt x="123837" y="118999"/>
                  </a:lnTo>
                  <a:lnTo>
                    <a:pt x="129743" y="124294"/>
                  </a:lnTo>
                  <a:lnTo>
                    <a:pt x="133070" y="120205"/>
                  </a:lnTo>
                  <a:close/>
                </a:path>
                <a:path w="4737100" h="525779">
                  <a:moveTo>
                    <a:pt x="148805" y="134315"/>
                  </a:moveTo>
                  <a:lnTo>
                    <a:pt x="146037" y="131838"/>
                  </a:lnTo>
                  <a:lnTo>
                    <a:pt x="143268" y="129362"/>
                  </a:lnTo>
                  <a:lnTo>
                    <a:pt x="139585" y="133121"/>
                  </a:lnTo>
                  <a:lnTo>
                    <a:pt x="145491" y="138417"/>
                  </a:lnTo>
                  <a:lnTo>
                    <a:pt x="148805" y="134315"/>
                  </a:lnTo>
                  <a:close/>
                </a:path>
                <a:path w="4737100" h="525779">
                  <a:moveTo>
                    <a:pt x="164617" y="148323"/>
                  </a:moveTo>
                  <a:lnTo>
                    <a:pt x="161823" y="145884"/>
                  </a:lnTo>
                  <a:lnTo>
                    <a:pt x="159029" y="143433"/>
                  </a:lnTo>
                  <a:lnTo>
                    <a:pt x="155359" y="147218"/>
                  </a:lnTo>
                  <a:lnTo>
                    <a:pt x="161328" y="152438"/>
                  </a:lnTo>
                  <a:lnTo>
                    <a:pt x="164617" y="148323"/>
                  </a:lnTo>
                  <a:close/>
                </a:path>
                <a:path w="4737100" h="525779">
                  <a:moveTo>
                    <a:pt x="180543" y="162229"/>
                  </a:moveTo>
                  <a:lnTo>
                    <a:pt x="177749" y="159778"/>
                  </a:lnTo>
                  <a:lnTo>
                    <a:pt x="174955" y="157340"/>
                  </a:lnTo>
                  <a:lnTo>
                    <a:pt x="171297" y="161137"/>
                  </a:lnTo>
                  <a:lnTo>
                    <a:pt x="177279" y="166357"/>
                  </a:lnTo>
                  <a:lnTo>
                    <a:pt x="180543" y="162229"/>
                  </a:lnTo>
                  <a:close/>
                </a:path>
                <a:path w="4737100" h="525779">
                  <a:moveTo>
                    <a:pt x="196456" y="176136"/>
                  </a:moveTo>
                  <a:lnTo>
                    <a:pt x="193662" y="173685"/>
                  </a:lnTo>
                  <a:lnTo>
                    <a:pt x="190868" y="171246"/>
                  </a:lnTo>
                  <a:lnTo>
                    <a:pt x="187236" y="175056"/>
                  </a:lnTo>
                  <a:lnTo>
                    <a:pt x="193205" y="180276"/>
                  </a:lnTo>
                  <a:lnTo>
                    <a:pt x="196456" y="176136"/>
                  </a:lnTo>
                  <a:close/>
                </a:path>
                <a:path w="4737100" h="525779">
                  <a:moveTo>
                    <a:pt x="212521" y="189865"/>
                  </a:moveTo>
                  <a:lnTo>
                    <a:pt x="209689" y="187464"/>
                  </a:lnTo>
                  <a:lnTo>
                    <a:pt x="206857" y="185064"/>
                  </a:lnTo>
                  <a:lnTo>
                    <a:pt x="203238" y="188899"/>
                  </a:lnTo>
                  <a:lnTo>
                    <a:pt x="209296" y="194030"/>
                  </a:lnTo>
                  <a:lnTo>
                    <a:pt x="212521" y="189865"/>
                  </a:lnTo>
                  <a:close/>
                </a:path>
                <a:path w="4737100" h="525779">
                  <a:moveTo>
                    <a:pt x="228625" y="203542"/>
                  </a:moveTo>
                  <a:lnTo>
                    <a:pt x="225793" y="201142"/>
                  </a:lnTo>
                  <a:lnTo>
                    <a:pt x="222961" y="198742"/>
                  </a:lnTo>
                  <a:lnTo>
                    <a:pt x="219367" y="202590"/>
                  </a:lnTo>
                  <a:lnTo>
                    <a:pt x="225412" y="207721"/>
                  </a:lnTo>
                  <a:lnTo>
                    <a:pt x="228625" y="203542"/>
                  </a:lnTo>
                  <a:close/>
                </a:path>
                <a:path w="4737100" h="525779">
                  <a:moveTo>
                    <a:pt x="244741" y="217220"/>
                  </a:moveTo>
                  <a:lnTo>
                    <a:pt x="241909" y="214820"/>
                  </a:lnTo>
                  <a:lnTo>
                    <a:pt x="239077" y="212420"/>
                  </a:lnTo>
                  <a:lnTo>
                    <a:pt x="235508" y="216281"/>
                  </a:lnTo>
                  <a:lnTo>
                    <a:pt x="241554" y="221424"/>
                  </a:lnTo>
                  <a:lnTo>
                    <a:pt x="244741" y="217220"/>
                  </a:lnTo>
                  <a:close/>
                </a:path>
                <a:path w="4737100" h="525779">
                  <a:moveTo>
                    <a:pt x="261048" y="230670"/>
                  </a:moveTo>
                  <a:lnTo>
                    <a:pt x="258178" y="228307"/>
                  </a:lnTo>
                  <a:lnTo>
                    <a:pt x="255308" y="225945"/>
                  </a:lnTo>
                  <a:lnTo>
                    <a:pt x="251764" y="229831"/>
                  </a:lnTo>
                  <a:lnTo>
                    <a:pt x="257873" y="234886"/>
                  </a:lnTo>
                  <a:lnTo>
                    <a:pt x="261048" y="230670"/>
                  </a:lnTo>
                  <a:close/>
                </a:path>
                <a:path w="4737100" h="525779">
                  <a:moveTo>
                    <a:pt x="277342" y="244119"/>
                  </a:moveTo>
                  <a:lnTo>
                    <a:pt x="274472" y="241757"/>
                  </a:lnTo>
                  <a:lnTo>
                    <a:pt x="271602" y="239395"/>
                  </a:lnTo>
                  <a:lnTo>
                    <a:pt x="268071" y="243306"/>
                  </a:lnTo>
                  <a:lnTo>
                    <a:pt x="274193" y="248348"/>
                  </a:lnTo>
                  <a:lnTo>
                    <a:pt x="277342" y="244119"/>
                  </a:lnTo>
                  <a:close/>
                </a:path>
                <a:path w="4737100" h="525779">
                  <a:moveTo>
                    <a:pt x="293700" y="257479"/>
                  </a:moveTo>
                  <a:lnTo>
                    <a:pt x="290804" y="255155"/>
                  </a:lnTo>
                  <a:lnTo>
                    <a:pt x="287909" y="252831"/>
                  </a:lnTo>
                  <a:lnTo>
                    <a:pt x="284391" y="256768"/>
                  </a:lnTo>
                  <a:lnTo>
                    <a:pt x="290588" y="261721"/>
                  </a:lnTo>
                  <a:lnTo>
                    <a:pt x="293700" y="257479"/>
                  </a:lnTo>
                  <a:close/>
                </a:path>
                <a:path w="4737100" h="525779">
                  <a:moveTo>
                    <a:pt x="3702812" y="229108"/>
                  </a:moveTo>
                  <a:lnTo>
                    <a:pt x="3699091" y="228841"/>
                  </a:lnTo>
                  <a:lnTo>
                    <a:pt x="3695369" y="228574"/>
                  </a:lnTo>
                  <a:lnTo>
                    <a:pt x="3694734" y="233807"/>
                  </a:lnTo>
                  <a:lnTo>
                    <a:pt x="3702634" y="234365"/>
                  </a:lnTo>
                  <a:lnTo>
                    <a:pt x="3702812" y="229108"/>
                  </a:lnTo>
                  <a:close/>
                </a:path>
                <a:path w="4737100" h="525779">
                  <a:moveTo>
                    <a:pt x="3723906" y="230962"/>
                  </a:moveTo>
                  <a:lnTo>
                    <a:pt x="3720198" y="230632"/>
                  </a:lnTo>
                  <a:lnTo>
                    <a:pt x="3716490" y="230301"/>
                  </a:lnTo>
                  <a:lnTo>
                    <a:pt x="3715804" y="235521"/>
                  </a:lnTo>
                  <a:lnTo>
                    <a:pt x="3723690" y="236232"/>
                  </a:lnTo>
                  <a:lnTo>
                    <a:pt x="3723906" y="230962"/>
                  </a:lnTo>
                  <a:close/>
                </a:path>
                <a:path w="4737100" h="525779">
                  <a:moveTo>
                    <a:pt x="3745001" y="232854"/>
                  </a:moveTo>
                  <a:lnTo>
                    <a:pt x="3741293" y="232524"/>
                  </a:lnTo>
                  <a:lnTo>
                    <a:pt x="3737584" y="232194"/>
                  </a:lnTo>
                  <a:lnTo>
                    <a:pt x="3736848" y="237413"/>
                  </a:lnTo>
                  <a:lnTo>
                    <a:pt x="3744734" y="238112"/>
                  </a:lnTo>
                  <a:lnTo>
                    <a:pt x="3745001" y="232854"/>
                  </a:lnTo>
                  <a:close/>
                </a:path>
                <a:path w="4737100" h="525779">
                  <a:moveTo>
                    <a:pt x="3766070" y="235077"/>
                  </a:moveTo>
                  <a:lnTo>
                    <a:pt x="3762362" y="234670"/>
                  </a:lnTo>
                  <a:lnTo>
                    <a:pt x="3758654" y="234264"/>
                  </a:lnTo>
                  <a:lnTo>
                    <a:pt x="3757879" y="239471"/>
                  </a:lnTo>
                  <a:lnTo>
                    <a:pt x="3765753" y="240334"/>
                  </a:lnTo>
                  <a:lnTo>
                    <a:pt x="3766070" y="235077"/>
                  </a:lnTo>
                  <a:close/>
                </a:path>
                <a:path w="4737100" h="525779">
                  <a:moveTo>
                    <a:pt x="3787127" y="237363"/>
                  </a:moveTo>
                  <a:lnTo>
                    <a:pt x="3783419" y="236956"/>
                  </a:lnTo>
                  <a:lnTo>
                    <a:pt x="3779710" y="236550"/>
                  </a:lnTo>
                  <a:lnTo>
                    <a:pt x="3778885" y="241757"/>
                  </a:lnTo>
                  <a:lnTo>
                    <a:pt x="3786759" y="242608"/>
                  </a:lnTo>
                  <a:lnTo>
                    <a:pt x="3787127" y="237363"/>
                  </a:lnTo>
                  <a:close/>
                </a:path>
                <a:path w="4737100" h="525779">
                  <a:moveTo>
                    <a:pt x="3808145" y="239915"/>
                  </a:moveTo>
                  <a:lnTo>
                    <a:pt x="3804450" y="239445"/>
                  </a:lnTo>
                  <a:lnTo>
                    <a:pt x="3800754" y="238975"/>
                  </a:lnTo>
                  <a:lnTo>
                    <a:pt x="3799878" y="244170"/>
                  </a:lnTo>
                  <a:lnTo>
                    <a:pt x="3807739" y="245173"/>
                  </a:lnTo>
                  <a:lnTo>
                    <a:pt x="3808145" y="239915"/>
                  </a:lnTo>
                  <a:close/>
                </a:path>
                <a:path w="4737100" h="525779">
                  <a:moveTo>
                    <a:pt x="3829151" y="242595"/>
                  </a:moveTo>
                  <a:lnTo>
                    <a:pt x="3825456" y="242125"/>
                  </a:lnTo>
                  <a:lnTo>
                    <a:pt x="3821760" y="241655"/>
                  </a:lnTo>
                  <a:lnTo>
                    <a:pt x="3820845" y="246837"/>
                  </a:lnTo>
                  <a:lnTo>
                    <a:pt x="3828694" y="247840"/>
                  </a:lnTo>
                  <a:lnTo>
                    <a:pt x="3829151" y="242595"/>
                  </a:lnTo>
                  <a:close/>
                </a:path>
                <a:path w="4737100" h="525779">
                  <a:moveTo>
                    <a:pt x="3850132" y="245503"/>
                  </a:moveTo>
                  <a:lnTo>
                    <a:pt x="3846449" y="244957"/>
                  </a:lnTo>
                  <a:lnTo>
                    <a:pt x="3842766" y="244411"/>
                  </a:lnTo>
                  <a:lnTo>
                    <a:pt x="3841800" y="249593"/>
                  </a:lnTo>
                  <a:lnTo>
                    <a:pt x="3849636" y="250748"/>
                  </a:lnTo>
                  <a:lnTo>
                    <a:pt x="3850132" y="245503"/>
                  </a:lnTo>
                  <a:close/>
                </a:path>
                <a:path w="4737100" h="525779">
                  <a:moveTo>
                    <a:pt x="3871087" y="248564"/>
                  </a:moveTo>
                  <a:lnTo>
                    <a:pt x="3867404" y="248031"/>
                  </a:lnTo>
                  <a:lnTo>
                    <a:pt x="3863721" y="247484"/>
                  </a:lnTo>
                  <a:lnTo>
                    <a:pt x="3862705" y="252666"/>
                  </a:lnTo>
                  <a:lnTo>
                    <a:pt x="3870541" y="253809"/>
                  </a:lnTo>
                  <a:lnTo>
                    <a:pt x="3871087" y="248564"/>
                  </a:lnTo>
                  <a:close/>
                </a:path>
                <a:path w="4737100" h="525779">
                  <a:moveTo>
                    <a:pt x="3892029" y="251802"/>
                  </a:moveTo>
                  <a:lnTo>
                    <a:pt x="3888346" y="251193"/>
                  </a:lnTo>
                  <a:lnTo>
                    <a:pt x="3884676" y="250583"/>
                  </a:lnTo>
                  <a:lnTo>
                    <a:pt x="3883622" y="255739"/>
                  </a:lnTo>
                  <a:lnTo>
                    <a:pt x="3891432" y="257035"/>
                  </a:lnTo>
                  <a:lnTo>
                    <a:pt x="3892029" y="251802"/>
                  </a:lnTo>
                  <a:close/>
                </a:path>
                <a:path w="4737100" h="525779">
                  <a:moveTo>
                    <a:pt x="3912908" y="255257"/>
                  </a:moveTo>
                  <a:lnTo>
                    <a:pt x="3909237" y="254647"/>
                  </a:lnTo>
                  <a:lnTo>
                    <a:pt x="3905554" y="254038"/>
                  </a:lnTo>
                  <a:lnTo>
                    <a:pt x="3904462" y="259194"/>
                  </a:lnTo>
                  <a:lnTo>
                    <a:pt x="3912273" y="260489"/>
                  </a:lnTo>
                  <a:lnTo>
                    <a:pt x="3912908" y="255257"/>
                  </a:lnTo>
                  <a:close/>
                </a:path>
                <a:path w="4737100" h="525779">
                  <a:moveTo>
                    <a:pt x="3933799" y="258775"/>
                  </a:moveTo>
                  <a:lnTo>
                    <a:pt x="3930129" y="258102"/>
                  </a:lnTo>
                  <a:lnTo>
                    <a:pt x="3926459" y="257479"/>
                  </a:lnTo>
                  <a:lnTo>
                    <a:pt x="3925316" y="262623"/>
                  </a:lnTo>
                  <a:lnTo>
                    <a:pt x="3929227" y="263283"/>
                  </a:lnTo>
                  <a:lnTo>
                    <a:pt x="3933113" y="264007"/>
                  </a:lnTo>
                  <a:lnTo>
                    <a:pt x="3933799" y="258775"/>
                  </a:lnTo>
                  <a:close/>
                </a:path>
                <a:path w="4737100" h="525779">
                  <a:moveTo>
                    <a:pt x="3954627" y="262623"/>
                  </a:moveTo>
                  <a:lnTo>
                    <a:pt x="3950957" y="261950"/>
                  </a:lnTo>
                  <a:lnTo>
                    <a:pt x="3947287" y="261277"/>
                  </a:lnTo>
                  <a:lnTo>
                    <a:pt x="3946118" y="266407"/>
                  </a:lnTo>
                  <a:lnTo>
                    <a:pt x="3953903" y="267843"/>
                  </a:lnTo>
                  <a:lnTo>
                    <a:pt x="3954627" y="262623"/>
                  </a:lnTo>
                  <a:close/>
                </a:path>
                <a:path w="4737100" h="525779">
                  <a:moveTo>
                    <a:pt x="3975455" y="266458"/>
                  </a:moveTo>
                  <a:lnTo>
                    <a:pt x="3971785" y="265785"/>
                  </a:lnTo>
                  <a:lnTo>
                    <a:pt x="3968115" y="265112"/>
                  </a:lnTo>
                  <a:lnTo>
                    <a:pt x="3966895" y="270243"/>
                  </a:lnTo>
                  <a:lnTo>
                    <a:pt x="3974681" y="271678"/>
                  </a:lnTo>
                  <a:lnTo>
                    <a:pt x="3975455" y="266458"/>
                  </a:lnTo>
                  <a:close/>
                </a:path>
                <a:path w="4737100" h="525779">
                  <a:moveTo>
                    <a:pt x="3996220" y="270649"/>
                  </a:moveTo>
                  <a:lnTo>
                    <a:pt x="3992562" y="269913"/>
                  </a:lnTo>
                  <a:lnTo>
                    <a:pt x="3988905" y="269176"/>
                  </a:lnTo>
                  <a:lnTo>
                    <a:pt x="3987647" y="274281"/>
                  </a:lnTo>
                  <a:lnTo>
                    <a:pt x="3995407" y="275856"/>
                  </a:lnTo>
                  <a:lnTo>
                    <a:pt x="3996220" y="270649"/>
                  </a:lnTo>
                  <a:close/>
                </a:path>
                <a:path w="4737100" h="525779">
                  <a:moveTo>
                    <a:pt x="4016972" y="274866"/>
                  </a:moveTo>
                  <a:lnTo>
                    <a:pt x="4013314" y="274129"/>
                  </a:lnTo>
                  <a:lnTo>
                    <a:pt x="4009656" y="273392"/>
                  </a:lnTo>
                  <a:lnTo>
                    <a:pt x="4008361" y="278498"/>
                  </a:lnTo>
                  <a:lnTo>
                    <a:pt x="4016121" y="280073"/>
                  </a:lnTo>
                  <a:lnTo>
                    <a:pt x="4016972" y="274866"/>
                  </a:lnTo>
                  <a:close/>
                </a:path>
                <a:path w="4737100" h="525779">
                  <a:moveTo>
                    <a:pt x="4037660" y="279349"/>
                  </a:moveTo>
                  <a:lnTo>
                    <a:pt x="4034028" y="278536"/>
                  </a:lnTo>
                  <a:lnTo>
                    <a:pt x="4030395" y="277723"/>
                  </a:lnTo>
                  <a:lnTo>
                    <a:pt x="4029049" y="282816"/>
                  </a:lnTo>
                  <a:lnTo>
                    <a:pt x="4036784" y="284543"/>
                  </a:lnTo>
                  <a:lnTo>
                    <a:pt x="4037660" y="279349"/>
                  </a:lnTo>
                  <a:close/>
                </a:path>
                <a:path w="4737100" h="525779">
                  <a:moveTo>
                    <a:pt x="4058335" y="283933"/>
                  </a:moveTo>
                  <a:lnTo>
                    <a:pt x="4054703" y="283121"/>
                  </a:lnTo>
                  <a:lnTo>
                    <a:pt x="4051071" y="282308"/>
                  </a:lnTo>
                  <a:lnTo>
                    <a:pt x="4049687" y="287401"/>
                  </a:lnTo>
                  <a:lnTo>
                    <a:pt x="4057408" y="289115"/>
                  </a:lnTo>
                  <a:lnTo>
                    <a:pt x="4058335" y="283933"/>
                  </a:lnTo>
                  <a:close/>
                </a:path>
                <a:path w="4737100" h="525779">
                  <a:moveTo>
                    <a:pt x="4078973" y="288658"/>
                  </a:moveTo>
                  <a:lnTo>
                    <a:pt x="4075353" y="287782"/>
                  </a:lnTo>
                  <a:lnTo>
                    <a:pt x="4071734" y="286905"/>
                  </a:lnTo>
                  <a:lnTo>
                    <a:pt x="4070312" y="291985"/>
                  </a:lnTo>
                  <a:lnTo>
                    <a:pt x="4078008" y="293839"/>
                  </a:lnTo>
                  <a:lnTo>
                    <a:pt x="4078973" y="288658"/>
                  </a:lnTo>
                  <a:close/>
                </a:path>
                <a:path w="4737100" h="525779">
                  <a:moveTo>
                    <a:pt x="4099560" y="293611"/>
                  </a:moveTo>
                  <a:lnTo>
                    <a:pt x="4095940" y="292735"/>
                  </a:lnTo>
                  <a:lnTo>
                    <a:pt x="4092321" y="291858"/>
                  </a:lnTo>
                  <a:lnTo>
                    <a:pt x="4090860" y="296926"/>
                  </a:lnTo>
                  <a:lnTo>
                    <a:pt x="4098556" y="298780"/>
                  </a:lnTo>
                  <a:lnTo>
                    <a:pt x="4099560" y="293611"/>
                  </a:lnTo>
                  <a:close/>
                </a:path>
                <a:path w="4737100" h="525779">
                  <a:moveTo>
                    <a:pt x="4120146" y="298564"/>
                  </a:moveTo>
                  <a:lnTo>
                    <a:pt x="4116527" y="297688"/>
                  </a:lnTo>
                  <a:lnTo>
                    <a:pt x="4112907" y="296811"/>
                  </a:lnTo>
                  <a:lnTo>
                    <a:pt x="4111409" y="301866"/>
                  </a:lnTo>
                  <a:lnTo>
                    <a:pt x="4119105" y="303720"/>
                  </a:lnTo>
                  <a:lnTo>
                    <a:pt x="4120146" y="298564"/>
                  </a:lnTo>
                  <a:close/>
                </a:path>
                <a:path w="4737100" h="525779">
                  <a:moveTo>
                    <a:pt x="4140657" y="303885"/>
                  </a:moveTo>
                  <a:lnTo>
                    <a:pt x="4137050" y="302945"/>
                  </a:lnTo>
                  <a:lnTo>
                    <a:pt x="4133443" y="302006"/>
                  </a:lnTo>
                  <a:lnTo>
                    <a:pt x="4131907" y="307047"/>
                  </a:lnTo>
                  <a:lnTo>
                    <a:pt x="4139577" y="309041"/>
                  </a:lnTo>
                  <a:lnTo>
                    <a:pt x="4140657" y="303885"/>
                  </a:lnTo>
                  <a:close/>
                </a:path>
                <a:path w="4737100" h="525779">
                  <a:moveTo>
                    <a:pt x="4161155" y="309206"/>
                  </a:moveTo>
                  <a:lnTo>
                    <a:pt x="4157548" y="308267"/>
                  </a:lnTo>
                  <a:lnTo>
                    <a:pt x="4153941" y="307327"/>
                  </a:lnTo>
                  <a:lnTo>
                    <a:pt x="4152366" y="312356"/>
                  </a:lnTo>
                  <a:lnTo>
                    <a:pt x="4160037" y="314350"/>
                  </a:lnTo>
                  <a:lnTo>
                    <a:pt x="4161155" y="309206"/>
                  </a:lnTo>
                  <a:close/>
                </a:path>
                <a:path w="4737100" h="525779">
                  <a:moveTo>
                    <a:pt x="4181589" y="314744"/>
                  </a:moveTo>
                  <a:lnTo>
                    <a:pt x="4177995" y="313740"/>
                  </a:lnTo>
                  <a:lnTo>
                    <a:pt x="4174401" y="312737"/>
                  </a:lnTo>
                  <a:lnTo>
                    <a:pt x="4172801" y="317754"/>
                  </a:lnTo>
                  <a:lnTo>
                    <a:pt x="4180433" y="319874"/>
                  </a:lnTo>
                  <a:lnTo>
                    <a:pt x="4181589" y="314744"/>
                  </a:lnTo>
                  <a:close/>
                </a:path>
                <a:path w="4737100" h="525779">
                  <a:moveTo>
                    <a:pt x="4201998" y="320408"/>
                  </a:moveTo>
                  <a:lnTo>
                    <a:pt x="4198404" y="319405"/>
                  </a:lnTo>
                  <a:lnTo>
                    <a:pt x="4194810" y="318401"/>
                  </a:lnTo>
                  <a:lnTo>
                    <a:pt x="4193171" y="323418"/>
                  </a:lnTo>
                  <a:lnTo>
                    <a:pt x="4200804" y="325539"/>
                  </a:lnTo>
                  <a:lnTo>
                    <a:pt x="4201998" y="320408"/>
                  </a:lnTo>
                  <a:close/>
                </a:path>
                <a:path w="4737100" h="525779">
                  <a:moveTo>
                    <a:pt x="4222369" y="326136"/>
                  </a:moveTo>
                  <a:lnTo>
                    <a:pt x="4218800" y="325081"/>
                  </a:lnTo>
                  <a:lnTo>
                    <a:pt x="4215206" y="324078"/>
                  </a:lnTo>
                  <a:lnTo>
                    <a:pt x="4213530" y="329082"/>
                  </a:lnTo>
                  <a:lnTo>
                    <a:pt x="4217352" y="330136"/>
                  </a:lnTo>
                  <a:lnTo>
                    <a:pt x="4221150" y="331266"/>
                  </a:lnTo>
                  <a:lnTo>
                    <a:pt x="4222369" y="326136"/>
                  </a:lnTo>
                  <a:close/>
                </a:path>
                <a:path w="4737100" h="525779">
                  <a:moveTo>
                    <a:pt x="4242676" y="332155"/>
                  </a:moveTo>
                  <a:lnTo>
                    <a:pt x="4239107" y="331101"/>
                  </a:lnTo>
                  <a:lnTo>
                    <a:pt x="4235539" y="330047"/>
                  </a:lnTo>
                  <a:lnTo>
                    <a:pt x="4233824" y="335026"/>
                  </a:lnTo>
                  <a:lnTo>
                    <a:pt x="4241419" y="337273"/>
                  </a:lnTo>
                  <a:lnTo>
                    <a:pt x="4242676" y="332155"/>
                  </a:lnTo>
                  <a:close/>
                </a:path>
                <a:path w="4737100" h="525779">
                  <a:moveTo>
                    <a:pt x="4262971" y="338175"/>
                  </a:moveTo>
                  <a:lnTo>
                    <a:pt x="4259402" y="337121"/>
                  </a:lnTo>
                  <a:lnTo>
                    <a:pt x="4255833" y="336067"/>
                  </a:lnTo>
                  <a:lnTo>
                    <a:pt x="4254081" y="341033"/>
                  </a:lnTo>
                  <a:lnTo>
                    <a:pt x="4261675" y="343281"/>
                  </a:lnTo>
                  <a:lnTo>
                    <a:pt x="4262971" y="338175"/>
                  </a:lnTo>
                  <a:close/>
                </a:path>
                <a:path w="4737100" h="525779">
                  <a:moveTo>
                    <a:pt x="4283202" y="344436"/>
                  </a:moveTo>
                  <a:lnTo>
                    <a:pt x="4279646" y="343319"/>
                  </a:lnTo>
                  <a:lnTo>
                    <a:pt x="4276090" y="342201"/>
                  </a:lnTo>
                  <a:lnTo>
                    <a:pt x="4274312" y="347154"/>
                  </a:lnTo>
                  <a:lnTo>
                    <a:pt x="4281868" y="349542"/>
                  </a:lnTo>
                  <a:lnTo>
                    <a:pt x="4283202" y="344436"/>
                  </a:lnTo>
                  <a:close/>
                </a:path>
                <a:path w="4737100" h="525779">
                  <a:moveTo>
                    <a:pt x="4303407" y="350799"/>
                  </a:moveTo>
                  <a:lnTo>
                    <a:pt x="4299851" y="349681"/>
                  </a:lnTo>
                  <a:lnTo>
                    <a:pt x="4296295" y="348564"/>
                  </a:lnTo>
                  <a:lnTo>
                    <a:pt x="4294479" y="353504"/>
                  </a:lnTo>
                  <a:lnTo>
                    <a:pt x="4302036" y="355892"/>
                  </a:lnTo>
                  <a:lnTo>
                    <a:pt x="4303407" y="350799"/>
                  </a:lnTo>
                  <a:close/>
                </a:path>
                <a:path w="4737100" h="525779">
                  <a:moveTo>
                    <a:pt x="4323588" y="357212"/>
                  </a:moveTo>
                  <a:lnTo>
                    <a:pt x="4320044" y="356044"/>
                  </a:lnTo>
                  <a:lnTo>
                    <a:pt x="4316488" y="354926"/>
                  </a:lnTo>
                  <a:lnTo>
                    <a:pt x="4314647" y="359854"/>
                  </a:lnTo>
                  <a:lnTo>
                    <a:pt x="4318419" y="361048"/>
                  </a:lnTo>
                  <a:lnTo>
                    <a:pt x="4322178" y="362292"/>
                  </a:lnTo>
                  <a:lnTo>
                    <a:pt x="4323588" y="357212"/>
                  </a:lnTo>
                  <a:close/>
                </a:path>
                <a:path w="4737100" h="525779">
                  <a:moveTo>
                    <a:pt x="4343654" y="363905"/>
                  </a:moveTo>
                  <a:lnTo>
                    <a:pt x="4340123" y="362724"/>
                  </a:lnTo>
                  <a:lnTo>
                    <a:pt x="4336593" y="361543"/>
                  </a:lnTo>
                  <a:lnTo>
                    <a:pt x="4334713" y="366471"/>
                  </a:lnTo>
                  <a:lnTo>
                    <a:pt x="4342231" y="368973"/>
                  </a:lnTo>
                  <a:lnTo>
                    <a:pt x="4343654" y="363905"/>
                  </a:lnTo>
                  <a:close/>
                </a:path>
                <a:path w="4737100" h="525779">
                  <a:moveTo>
                    <a:pt x="4363745" y="370611"/>
                  </a:moveTo>
                  <a:lnTo>
                    <a:pt x="4360215" y="369430"/>
                  </a:lnTo>
                  <a:lnTo>
                    <a:pt x="4356684" y="368249"/>
                  </a:lnTo>
                  <a:lnTo>
                    <a:pt x="4354766" y="373164"/>
                  </a:lnTo>
                  <a:lnTo>
                    <a:pt x="4362285" y="375666"/>
                  </a:lnTo>
                  <a:lnTo>
                    <a:pt x="4363745" y="370611"/>
                  </a:lnTo>
                  <a:close/>
                </a:path>
                <a:path w="4737100" h="525779">
                  <a:moveTo>
                    <a:pt x="4383773" y="377482"/>
                  </a:moveTo>
                  <a:lnTo>
                    <a:pt x="4380255" y="376250"/>
                  </a:lnTo>
                  <a:lnTo>
                    <a:pt x="4376737" y="375018"/>
                  </a:lnTo>
                  <a:lnTo>
                    <a:pt x="4374807" y="379907"/>
                  </a:lnTo>
                  <a:lnTo>
                    <a:pt x="4382274" y="382536"/>
                  </a:lnTo>
                  <a:lnTo>
                    <a:pt x="4383773" y="377482"/>
                  </a:lnTo>
                  <a:close/>
                </a:path>
                <a:path w="4737100" h="525779">
                  <a:moveTo>
                    <a:pt x="4403750" y="384517"/>
                  </a:moveTo>
                  <a:lnTo>
                    <a:pt x="4400232" y="383286"/>
                  </a:lnTo>
                  <a:lnTo>
                    <a:pt x="4396714" y="382054"/>
                  </a:lnTo>
                  <a:lnTo>
                    <a:pt x="4394746" y="386930"/>
                  </a:lnTo>
                  <a:lnTo>
                    <a:pt x="4402213" y="389559"/>
                  </a:lnTo>
                  <a:lnTo>
                    <a:pt x="4403750" y="384517"/>
                  </a:lnTo>
                  <a:close/>
                </a:path>
                <a:path w="4737100" h="525779">
                  <a:moveTo>
                    <a:pt x="4423727" y="391541"/>
                  </a:moveTo>
                  <a:lnTo>
                    <a:pt x="4420209" y="390309"/>
                  </a:lnTo>
                  <a:lnTo>
                    <a:pt x="4416691" y="389077"/>
                  </a:lnTo>
                  <a:lnTo>
                    <a:pt x="4414698" y="393954"/>
                  </a:lnTo>
                  <a:lnTo>
                    <a:pt x="4422165" y="396570"/>
                  </a:lnTo>
                  <a:lnTo>
                    <a:pt x="4423727" y="391541"/>
                  </a:lnTo>
                  <a:close/>
                </a:path>
                <a:path w="4737100" h="525779">
                  <a:moveTo>
                    <a:pt x="4443577" y="398868"/>
                  </a:moveTo>
                  <a:lnTo>
                    <a:pt x="4440085" y="397573"/>
                  </a:lnTo>
                  <a:lnTo>
                    <a:pt x="4436592" y="396278"/>
                  </a:lnTo>
                  <a:lnTo>
                    <a:pt x="4434560" y="401142"/>
                  </a:lnTo>
                  <a:lnTo>
                    <a:pt x="4441990" y="403885"/>
                  </a:lnTo>
                  <a:lnTo>
                    <a:pt x="4443577" y="398868"/>
                  </a:lnTo>
                  <a:close/>
                </a:path>
                <a:path w="4737100" h="525779">
                  <a:moveTo>
                    <a:pt x="4463440" y="406209"/>
                  </a:moveTo>
                  <a:lnTo>
                    <a:pt x="4459948" y="404914"/>
                  </a:lnTo>
                  <a:lnTo>
                    <a:pt x="4456455" y="403618"/>
                  </a:lnTo>
                  <a:lnTo>
                    <a:pt x="4454398" y="408470"/>
                  </a:lnTo>
                  <a:lnTo>
                    <a:pt x="4461827" y="411226"/>
                  </a:lnTo>
                  <a:lnTo>
                    <a:pt x="4463440" y="406209"/>
                  </a:lnTo>
                  <a:close/>
                </a:path>
                <a:path w="4737100" h="525779">
                  <a:moveTo>
                    <a:pt x="4483252" y="413639"/>
                  </a:moveTo>
                  <a:lnTo>
                    <a:pt x="4479785" y="412292"/>
                  </a:lnTo>
                  <a:lnTo>
                    <a:pt x="4476305" y="410959"/>
                  </a:lnTo>
                  <a:lnTo>
                    <a:pt x="4474222" y="415798"/>
                  </a:lnTo>
                  <a:lnTo>
                    <a:pt x="4477918" y="417207"/>
                  </a:lnTo>
                  <a:lnTo>
                    <a:pt x="4481614" y="418642"/>
                  </a:lnTo>
                  <a:lnTo>
                    <a:pt x="4483252" y="413639"/>
                  </a:lnTo>
                  <a:close/>
                </a:path>
                <a:path w="4737100" h="525779">
                  <a:moveTo>
                    <a:pt x="4503001" y="421297"/>
                  </a:moveTo>
                  <a:lnTo>
                    <a:pt x="4499534" y="419950"/>
                  </a:lnTo>
                  <a:lnTo>
                    <a:pt x="4496066" y="418604"/>
                  </a:lnTo>
                  <a:lnTo>
                    <a:pt x="4493946" y="423430"/>
                  </a:lnTo>
                  <a:lnTo>
                    <a:pt x="4501324" y="426288"/>
                  </a:lnTo>
                  <a:lnTo>
                    <a:pt x="4503001" y="421297"/>
                  </a:lnTo>
                  <a:close/>
                </a:path>
                <a:path w="4737100" h="525779">
                  <a:moveTo>
                    <a:pt x="4522736" y="428955"/>
                  </a:moveTo>
                  <a:lnTo>
                    <a:pt x="4519269" y="427609"/>
                  </a:lnTo>
                  <a:lnTo>
                    <a:pt x="4515802" y="426262"/>
                  </a:lnTo>
                  <a:lnTo>
                    <a:pt x="4513656" y="431076"/>
                  </a:lnTo>
                  <a:lnTo>
                    <a:pt x="4521035" y="433946"/>
                  </a:lnTo>
                  <a:lnTo>
                    <a:pt x="4522736" y="428955"/>
                  </a:lnTo>
                  <a:close/>
                </a:path>
                <a:path w="4737100" h="525779">
                  <a:moveTo>
                    <a:pt x="4542421" y="436765"/>
                  </a:moveTo>
                  <a:lnTo>
                    <a:pt x="4538967" y="435368"/>
                  </a:lnTo>
                  <a:lnTo>
                    <a:pt x="4535513" y="433971"/>
                  </a:lnTo>
                  <a:lnTo>
                    <a:pt x="4533341" y="438759"/>
                  </a:lnTo>
                  <a:lnTo>
                    <a:pt x="4540682" y="441744"/>
                  </a:lnTo>
                  <a:lnTo>
                    <a:pt x="4542421" y="436765"/>
                  </a:lnTo>
                  <a:close/>
                </a:path>
                <a:path w="4737100" h="525779">
                  <a:moveTo>
                    <a:pt x="4562030" y="444728"/>
                  </a:moveTo>
                  <a:lnTo>
                    <a:pt x="4558576" y="443331"/>
                  </a:lnTo>
                  <a:lnTo>
                    <a:pt x="4555121" y="441934"/>
                  </a:lnTo>
                  <a:lnTo>
                    <a:pt x="4552924" y="446722"/>
                  </a:lnTo>
                  <a:lnTo>
                    <a:pt x="4560265" y="449694"/>
                  </a:lnTo>
                  <a:lnTo>
                    <a:pt x="4562030" y="444728"/>
                  </a:lnTo>
                  <a:close/>
                </a:path>
                <a:path w="4737100" h="525779">
                  <a:moveTo>
                    <a:pt x="4581652" y="452691"/>
                  </a:moveTo>
                  <a:lnTo>
                    <a:pt x="4578197" y="451294"/>
                  </a:lnTo>
                  <a:lnTo>
                    <a:pt x="4574743" y="449897"/>
                  </a:lnTo>
                  <a:lnTo>
                    <a:pt x="4572520" y="454672"/>
                  </a:lnTo>
                  <a:lnTo>
                    <a:pt x="4579861" y="457644"/>
                  </a:lnTo>
                  <a:lnTo>
                    <a:pt x="4581652" y="452691"/>
                  </a:lnTo>
                  <a:close/>
                </a:path>
                <a:path w="4737100" h="525779">
                  <a:moveTo>
                    <a:pt x="4601172" y="460870"/>
                  </a:moveTo>
                  <a:lnTo>
                    <a:pt x="4597743" y="459422"/>
                  </a:lnTo>
                  <a:lnTo>
                    <a:pt x="4594314" y="457974"/>
                  </a:lnTo>
                  <a:lnTo>
                    <a:pt x="4592066" y="462737"/>
                  </a:lnTo>
                  <a:lnTo>
                    <a:pt x="4599356" y="465823"/>
                  </a:lnTo>
                  <a:lnTo>
                    <a:pt x="4601172" y="460870"/>
                  </a:lnTo>
                  <a:close/>
                </a:path>
                <a:path w="4737100" h="525779">
                  <a:moveTo>
                    <a:pt x="4620666" y="469138"/>
                  </a:moveTo>
                  <a:lnTo>
                    <a:pt x="4617237" y="467690"/>
                  </a:lnTo>
                  <a:lnTo>
                    <a:pt x="4613808" y="466242"/>
                  </a:lnTo>
                  <a:lnTo>
                    <a:pt x="4611535" y="470992"/>
                  </a:lnTo>
                  <a:lnTo>
                    <a:pt x="4618825" y="474078"/>
                  </a:lnTo>
                  <a:lnTo>
                    <a:pt x="4620666" y="469138"/>
                  </a:lnTo>
                  <a:close/>
                </a:path>
                <a:path w="4737100" h="525779">
                  <a:moveTo>
                    <a:pt x="4640161" y="477393"/>
                  </a:moveTo>
                  <a:lnTo>
                    <a:pt x="4636732" y="475945"/>
                  </a:lnTo>
                  <a:lnTo>
                    <a:pt x="4633303" y="474497"/>
                  </a:lnTo>
                  <a:lnTo>
                    <a:pt x="4631004" y="479234"/>
                  </a:lnTo>
                  <a:lnTo>
                    <a:pt x="4638294" y="482320"/>
                  </a:lnTo>
                  <a:lnTo>
                    <a:pt x="4640161" y="477393"/>
                  </a:lnTo>
                  <a:close/>
                </a:path>
                <a:path w="4737100" h="525779">
                  <a:moveTo>
                    <a:pt x="4659541" y="485914"/>
                  </a:moveTo>
                  <a:lnTo>
                    <a:pt x="4656137" y="484416"/>
                  </a:lnTo>
                  <a:lnTo>
                    <a:pt x="4652734" y="482917"/>
                  </a:lnTo>
                  <a:lnTo>
                    <a:pt x="4650410" y="487641"/>
                  </a:lnTo>
                  <a:lnTo>
                    <a:pt x="4657649" y="490842"/>
                  </a:lnTo>
                  <a:lnTo>
                    <a:pt x="4659541" y="485914"/>
                  </a:lnTo>
                  <a:close/>
                </a:path>
                <a:path w="4737100" h="525779">
                  <a:moveTo>
                    <a:pt x="4678908" y="494461"/>
                  </a:moveTo>
                  <a:lnTo>
                    <a:pt x="4675505" y="492963"/>
                  </a:lnTo>
                  <a:lnTo>
                    <a:pt x="4672101" y="491464"/>
                  </a:lnTo>
                  <a:lnTo>
                    <a:pt x="4669752" y="496176"/>
                  </a:lnTo>
                  <a:lnTo>
                    <a:pt x="4676991" y="499376"/>
                  </a:lnTo>
                  <a:lnTo>
                    <a:pt x="4678908" y="494461"/>
                  </a:lnTo>
                  <a:close/>
                </a:path>
                <a:path w="4737100" h="525779">
                  <a:moveTo>
                    <a:pt x="4698276" y="503008"/>
                  </a:moveTo>
                  <a:lnTo>
                    <a:pt x="4694872" y="501510"/>
                  </a:lnTo>
                  <a:lnTo>
                    <a:pt x="4691469" y="500011"/>
                  </a:lnTo>
                  <a:lnTo>
                    <a:pt x="4689094" y="504710"/>
                  </a:lnTo>
                  <a:lnTo>
                    <a:pt x="4696345" y="507911"/>
                  </a:lnTo>
                  <a:lnTo>
                    <a:pt x="4698276" y="503008"/>
                  </a:lnTo>
                  <a:close/>
                </a:path>
                <a:path w="4737100" h="525779">
                  <a:moveTo>
                    <a:pt x="4717529" y="511835"/>
                  </a:moveTo>
                  <a:lnTo>
                    <a:pt x="4714138" y="510286"/>
                  </a:lnTo>
                  <a:lnTo>
                    <a:pt x="4710747" y="508736"/>
                  </a:lnTo>
                  <a:lnTo>
                    <a:pt x="4708360" y="513422"/>
                  </a:lnTo>
                  <a:lnTo>
                    <a:pt x="4715561" y="516724"/>
                  </a:lnTo>
                  <a:lnTo>
                    <a:pt x="4717529" y="511835"/>
                  </a:lnTo>
                  <a:close/>
                </a:path>
                <a:path w="4737100" h="525779">
                  <a:moveTo>
                    <a:pt x="4736757" y="520661"/>
                  </a:moveTo>
                  <a:lnTo>
                    <a:pt x="4733366" y="519112"/>
                  </a:lnTo>
                  <a:lnTo>
                    <a:pt x="4729975" y="517563"/>
                  </a:lnTo>
                  <a:lnTo>
                    <a:pt x="4727562" y="522236"/>
                  </a:lnTo>
                  <a:lnTo>
                    <a:pt x="4734763" y="525551"/>
                  </a:lnTo>
                  <a:lnTo>
                    <a:pt x="4736757" y="52066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 descr=""/>
            <p:cNvSpPr/>
            <p:nvPr/>
          </p:nvSpPr>
          <p:spPr>
            <a:xfrm>
              <a:off x="1091793" y="5568733"/>
              <a:ext cx="986790" cy="477520"/>
            </a:xfrm>
            <a:custGeom>
              <a:avLst/>
              <a:gdLst/>
              <a:ahLst/>
              <a:cxnLst/>
              <a:rect l="l" t="t" r="r" b="b"/>
              <a:pathLst>
                <a:path w="986789" h="477520">
                  <a:moveTo>
                    <a:pt x="9309" y="4648"/>
                  </a:moveTo>
                  <a:lnTo>
                    <a:pt x="6413" y="2324"/>
                  </a:lnTo>
                  <a:lnTo>
                    <a:pt x="3517" y="0"/>
                  </a:lnTo>
                  <a:lnTo>
                    <a:pt x="0" y="3937"/>
                  </a:lnTo>
                  <a:lnTo>
                    <a:pt x="6197" y="8890"/>
                  </a:lnTo>
                  <a:lnTo>
                    <a:pt x="9309" y="4648"/>
                  </a:lnTo>
                  <a:close/>
                </a:path>
                <a:path w="986789" h="477520">
                  <a:moveTo>
                    <a:pt x="25806" y="17856"/>
                  </a:moveTo>
                  <a:lnTo>
                    <a:pt x="22910" y="15532"/>
                  </a:lnTo>
                  <a:lnTo>
                    <a:pt x="20015" y="13208"/>
                  </a:lnTo>
                  <a:lnTo>
                    <a:pt x="16522" y="17157"/>
                  </a:lnTo>
                  <a:lnTo>
                    <a:pt x="22720" y="22110"/>
                  </a:lnTo>
                  <a:lnTo>
                    <a:pt x="25806" y="17856"/>
                  </a:lnTo>
                  <a:close/>
                </a:path>
                <a:path w="986789" h="477520">
                  <a:moveTo>
                    <a:pt x="42303" y="31064"/>
                  </a:moveTo>
                  <a:lnTo>
                    <a:pt x="39408" y="28740"/>
                  </a:lnTo>
                  <a:lnTo>
                    <a:pt x="36512" y="26416"/>
                  </a:lnTo>
                  <a:lnTo>
                    <a:pt x="33045" y="30391"/>
                  </a:lnTo>
                  <a:lnTo>
                    <a:pt x="39230" y="35344"/>
                  </a:lnTo>
                  <a:lnTo>
                    <a:pt x="42303" y="31064"/>
                  </a:lnTo>
                  <a:close/>
                </a:path>
                <a:path w="986789" h="477520">
                  <a:moveTo>
                    <a:pt x="58966" y="44069"/>
                  </a:moveTo>
                  <a:lnTo>
                    <a:pt x="56032" y="41795"/>
                  </a:lnTo>
                  <a:lnTo>
                    <a:pt x="53098" y="39522"/>
                  </a:lnTo>
                  <a:lnTo>
                    <a:pt x="49657" y="43510"/>
                  </a:lnTo>
                  <a:lnTo>
                    <a:pt x="55918" y="48374"/>
                  </a:lnTo>
                  <a:lnTo>
                    <a:pt x="58966" y="44069"/>
                  </a:lnTo>
                  <a:close/>
                </a:path>
                <a:path w="986789" h="477520">
                  <a:moveTo>
                    <a:pt x="75653" y="57023"/>
                  </a:moveTo>
                  <a:lnTo>
                    <a:pt x="72720" y="54749"/>
                  </a:lnTo>
                  <a:lnTo>
                    <a:pt x="69786" y="52476"/>
                  </a:lnTo>
                  <a:lnTo>
                    <a:pt x="66370" y="56476"/>
                  </a:lnTo>
                  <a:lnTo>
                    <a:pt x="72631" y="61341"/>
                  </a:lnTo>
                  <a:lnTo>
                    <a:pt x="75653" y="57023"/>
                  </a:lnTo>
                  <a:close/>
                </a:path>
                <a:path w="986789" h="477520">
                  <a:moveTo>
                    <a:pt x="92405" y="69913"/>
                  </a:moveTo>
                  <a:lnTo>
                    <a:pt x="89433" y="67678"/>
                  </a:lnTo>
                  <a:lnTo>
                    <a:pt x="86474" y="65443"/>
                  </a:lnTo>
                  <a:lnTo>
                    <a:pt x="83083" y="69469"/>
                  </a:lnTo>
                  <a:lnTo>
                    <a:pt x="86245" y="71869"/>
                  </a:lnTo>
                  <a:lnTo>
                    <a:pt x="89408" y="74244"/>
                  </a:lnTo>
                  <a:lnTo>
                    <a:pt x="92405" y="69913"/>
                  </a:lnTo>
                  <a:close/>
                </a:path>
                <a:path w="986789" h="477520">
                  <a:moveTo>
                    <a:pt x="109308" y="82600"/>
                  </a:moveTo>
                  <a:lnTo>
                    <a:pt x="106337" y="80365"/>
                  </a:lnTo>
                  <a:lnTo>
                    <a:pt x="103365" y="78130"/>
                  </a:lnTo>
                  <a:lnTo>
                    <a:pt x="99999" y="82194"/>
                  </a:lnTo>
                  <a:lnTo>
                    <a:pt x="106349" y="86956"/>
                  </a:lnTo>
                  <a:lnTo>
                    <a:pt x="109308" y="82600"/>
                  </a:lnTo>
                  <a:close/>
                </a:path>
                <a:path w="986789" h="477520">
                  <a:moveTo>
                    <a:pt x="126199" y="95288"/>
                  </a:moveTo>
                  <a:lnTo>
                    <a:pt x="123228" y="93052"/>
                  </a:lnTo>
                  <a:lnTo>
                    <a:pt x="120256" y="90817"/>
                  </a:lnTo>
                  <a:lnTo>
                    <a:pt x="116916" y="94894"/>
                  </a:lnTo>
                  <a:lnTo>
                    <a:pt x="123266" y="99656"/>
                  </a:lnTo>
                  <a:lnTo>
                    <a:pt x="126199" y="95288"/>
                  </a:lnTo>
                  <a:close/>
                </a:path>
                <a:path w="986789" h="477520">
                  <a:moveTo>
                    <a:pt x="143268" y="107746"/>
                  </a:moveTo>
                  <a:lnTo>
                    <a:pt x="140258" y="105562"/>
                  </a:lnTo>
                  <a:lnTo>
                    <a:pt x="137248" y="103378"/>
                  </a:lnTo>
                  <a:lnTo>
                    <a:pt x="133946" y="107480"/>
                  </a:lnTo>
                  <a:lnTo>
                    <a:pt x="140360" y="112141"/>
                  </a:lnTo>
                  <a:lnTo>
                    <a:pt x="143268" y="107746"/>
                  </a:lnTo>
                  <a:close/>
                </a:path>
                <a:path w="986789" h="477520">
                  <a:moveTo>
                    <a:pt x="160362" y="120154"/>
                  </a:moveTo>
                  <a:lnTo>
                    <a:pt x="157353" y="117970"/>
                  </a:lnTo>
                  <a:lnTo>
                    <a:pt x="154343" y="115785"/>
                  </a:lnTo>
                  <a:lnTo>
                    <a:pt x="151066" y="119913"/>
                  </a:lnTo>
                  <a:lnTo>
                    <a:pt x="157492" y="124574"/>
                  </a:lnTo>
                  <a:lnTo>
                    <a:pt x="160362" y="120154"/>
                  </a:lnTo>
                  <a:close/>
                </a:path>
                <a:path w="986789" h="477520">
                  <a:moveTo>
                    <a:pt x="177558" y="132435"/>
                  </a:moveTo>
                  <a:lnTo>
                    <a:pt x="174510" y="130302"/>
                  </a:lnTo>
                  <a:lnTo>
                    <a:pt x="171462" y="128168"/>
                  </a:lnTo>
                  <a:lnTo>
                    <a:pt x="168211" y="132321"/>
                  </a:lnTo>
                  <a:lnTo>
                    <a:pt x="174713" y="136867"/>
                  </a:lnTo>
                  <a:lnTo>
                    <a:pt x="177558" y="132435"/>
                  </a:lnTo>
                  <a:close/>
                </a:path>
                <a:path w="986789" h="477520">
                  <a:moveTo>
                    <a:pt x="194868" y="144551"/>
                  </a:moveTo>
                  <a:lnTo>
                    <a:pt x="191820" y="142417"/>
                  </a:lnTo>
                  <a:lnTo>
                    <a:pt x="188772" y="140284"/>
                  </a:lnTo>
                  <a:lnTo>
                    <a:pt x="185559" y="144449"/>
                  </a:lnTo>
                  <a:lnTo>
                    <a:pt x="192049" y="149009"/>
                  </a:lnTo>
                  <a:lnTo>
                    <a:pt x="194868" y="144551"/>
                  </a:lnTo>
                  <a:close/>
                </a:path>
                <a:path w="986789" h="477520">
                  <a:moveTo>
                    <a:pt x="212178" y="156654"/>
                  </a:moveTo>
                  <a:lnTo>
                    <a:pt x="209130" y="154533"/>
                  </a:lnTo>
                  <a:lnTo>
                    <a:pt x="206082" y="152400"/>
                  </a:lnTo>
                  <a:lnTo>
                    <a:pt x="202895" y="156591"/>
                  </a:lnTo>
                  <a:lnTo>
                    <a:pt x="209410" y="161124"/>
                  </a:lnTo>
                  <a:lnTo>
                    <a:pt x="212178" y="156654"/>
                  </a:lnTo>
                  <a:close/>
                </a:path>
                <a:path w="986789" h="477520">
                  <a:moveTo>
                    <a:pt x="229692" y="168452"/>
                  </a:moveTo>
                  <a:lnTo>
                    <a:pt x="226618" y="166382"/>
                  </a:lnTo>
                  <a:lnTo>
                    <a:pt x="223545" y="164312"/>
                  </a:lnTo>
                  <a:lnTo>
                    <a:pt x="220383" y="168529"/>
                  </a:lnTo>
                  <a:lnTo>
                    <a:pt x="226961" y="172961"/>
                  </a:lnTo>
                  <a:lnTo>
                    <a:pt x="229692" y="168452"/>
                  </a:lnTo>
                  <a:close/>
                </a:path>
                <a:path w="986789" h="477520">
                  <a:moveTo>
                    <a:pt x="247205" y="180263"/>
                  </a:moveTo>
                  <a:lnTo>
                    <a:pt x="244132" y="178193"/>
                  </a:lnTo>
                  <a:lnTo>
                    <a:pt x="241046" y="176123"/>
                  </a:lnTo>
                  <a:lnTo>
                    <a:pt x="237921" y="180352"/>
                  </a:lnTo>
                  <a:lnTo>
                    <a:pt x="244500" y="184797"/>
                  </a:lnTo>
                  <a:lnTo>
                    <a:pt x="247205" y="180263"/>
                  </a:lnTo>
                  <a:close/>
                </a:path>
                <a:path w="986789" h="477520">
                  <a:moveTo>
                    <a:pt x="264896" y="191820"/>
                  </a:moveTo>
                  <a:lnTo>
                    <a:pt x="261785" y="189801"/>
                  </a:lnTo>
                  <a:lnTo>
                    <a:pt x="258673" y="187782"/>
                  </a:lnTo>
                  <a:lnTo>
                    <a:pt x="255574" y="192049"/>
                  </a:lnTo>
                  <a:lnTo>
                    <a:pt x="262229" y="196367"/>
                  </a:lnTo>
                  <a:lnTo>
                    <a:pt x="264896" y="191820"/>
                  </a:lnTo>
                  <a:close/>
                </a:path>
                <a:path w="986789" h="477520">
                  <a:moveTo>
                    <a:pt x="282625" y="203314"/>
                  </a:moveTo>
                  <a:lnTo>
                    <a:pt x="279514" y="201295"/>
                  </a:lnTo>
                  <a:lnTo>
                    <a:pt x="276402" y="199275"/>
                  </a:lnTo>
                  <a:lnTo>
                    <a:pt x="273342" y="203568"/>
                  </a:lnTo>
                  <a:lnTo>
                    <a:pt x="279996" y="207886"/>
                  </a:lnTo>
                  <a:lnTo>
                    <a:pt x="282625" y="203314"/>
                  </a:lnTo>
                  <a:close/>
                </a:path>
                <a:path w="986789" h="477520">
                  <a:moveTo>
                    <a:pt x="300469" y="214604"/>
                  </a:moveTo>
                  <a:lnTo>
                    <a:pt x="297319" y="212648"/>
                  </a:lnTo>
                  <a:lnTo>
                    <a:pt x="294170" y="210680"/>
                  </a:lnTo>
                  <a:lnTo>
                    <a:pt x="291147" y="214998"/>
                  </a:lnTo>
                  <a:lnTo>
                    <a:pt x="297878" y="219202"/>
                  </a:lnTo>
                  <a:lnTo>
                    <a:pt x="300469" y="214604"/>
                  </a:lnTo>
                  <a:close/>
                </a:path>
                <a:path w="986789" h="477520">
                  <a:moveTo>
                    <a:pt x="318401" y="225767"/>
                  </a:moveTo>
                  <a:lnTo>
                    <a:pt x="315252" y="223812"/>
                  </a:lnTo>
                  <a:lnTo>
                    <a:pt x="312102" y="221843"/>
                  </a:lnTo>
                  <a:lnTo>
                    <a:pt x="309118" y="226187"/>
                  </a:lnTo>
                  <a:lnTo>
                    <a:pt x="315849" y="230390"/>
                  </a:lnTo>
                  <a:lnTo>
                    <a:pt x="318401" y="225767"/>
                  </a:lnTo>
                  <a:close/>
                </a:path>
                <a:path w="986789" h="477520">
                  <a:moveTo>
                    <a:pt x="336423" y="236791"/>
                  </a:moveTo>
                  <a:lnTo>
                    <a:pt x="333235" y="234886"/>
                  </a:lnTo>
                  <a:lnTo>
                    <a:pt x="330047" y="232981"/>
                  </a:lnTo>
                  <a:lnTo>
                    <a:pt x="327101" y="237350"/>
                  </a:lnTo>
                  <a:lnTo>
                    <a:pt x="333921" y="241414"/>
                  </a:lnTo>
                  <a:lnTo>
                    <a:pt x="336423" y="236791"/>
                  </a:lnTo>
                  <a:close/>
                </a:path>
                <a:path w="986789" h="477520">
                  <a:moveTo>
                    <a:pt x="354571" y="247611"/>
                  </a:moveTo>
                  <a:lnTo>
                    <a:pt x="351383" y="245706"/>
                  </a:lnTo>
                  <a:lnTo>
                    <a:pt x="348195" y="243801"/>
                  </a:lnTo>
                  <a:lnTo>
                    <a:pt x="345287" y="248196"/>
                  </a:lnTo>
                  <a:lnTo>
                    <a:pt x="352107" y="252260"/>
                  </a:lnTo>
                  <a:lnTo>
                    <a:pt x="354571" y="247611"/>
                  </a:lnTo>
                  <a:close/>
                </a:path>
                <a:path w="986789" h="477520">
                  <a:moveTo>
                    <a:pt x="372783" y="258318"/>
                  </a:moveTo>
                  <a:lnTo>
                    <a:pt x="369557" y="256476"/>
                  </a:lnTo>
                  <a:lnTo>
                    <a:pt x="366331" y="254635"/>
                  </a:lnTo>
                  <a:lnTo>
                    <a:pt x="363461" y="259054"/>
                  </a:lnTo>
                  <a:lnTo>
                    <a:pt x="370357" y="262991"/>
                  </a:lnTo>
                  <a:lnTo>
                    <a:pt x="372783" y="258318"/>
                  </a:lnTo>
                  <a:close/>
                </a:path>
                <a:path w="986789" h="477520">
                  <a:moveTo>
                    <a:pt x="391134" y="268770"/>
                  </a:moveTo>
                  <a:lnTo>
                    <a:pt x="387908" y="266928"/>
                  </a:lnTo>
                  <a:lnTo>
                    <a:pt x="384683" y="265087"/>
                  </a:lnTo>
                  <a:lnTo>
                    <a:pt x="381863" y="269544"/>
                  </a:lnTo>
                  <a:lnTo>
                    <a:pt x="388759" y="273469"/>
                  </a:lnTo>
                  <a:lnTo>
                    <a:pt x="391134" y="268770"/>
                  </a:lnTo>
                  <a:close/>
                </a:path>
                <a:path w="986789" h="477520">
                  <a:moveTo>
                    <a:pt x="409536" y="279133"/>
                  </a:moveTo>
                  <a:lnTo>
                    <a:pt x="406273" y="277368"/>
                  </a:lnTo>
                  <a:lnTo>
                    <a:pt x="403034" y="275551"/>
                  </a:lnTo>
                  <a:lnTo>
                    <a:pt x="400253" y="280022"/>
                  </a:lnTo>
                  <a:lnTo>
                    <a:pt x="403720" y="281965"/>
                  </a:lnTo>
                  <a:lnTo>
                    <a:pt x="407200" y="283857"/>
                  </a:lnTo>
                  <a:lnTo>
                    <a:pt x="409536" y="279133"/>
                  </a:lnTo>
                  <a:close/>
                </a:path>
                <a:path w="986789" h="477520">
                  <a:moveTo>
                    <a:pt x="428091" y="289204"/>
                  </a:moveTo>
                  <a:lnTo>
                    <a:pt x="424827" y="287439"/>
                  </a:lnTo>
                  <a:lnTo>
                    <a:pt x="421563" y="285673"/>
                  </a:lnTo>
                  <a:lnTo>
                    <a:pt x="418833" y="290169"/>
                  </a:lnTo>
                  <a:lnTo>
                    <a:pt x="425805" y="293954"/>
                  </a:lnTo>
                  <a:lnTo>
                    <a:pt x="428091" y="289204"/>
                  </a:lnTo>
                  <a:close/>
                </a:path>
                <a:path w="986789" h="477520">
                  <a:moveTo>
                    <a:pt x="446697" y="299212"/>
                  </a:moveTo>
                  <a:lnTo>
                    <a:pt x="443395" y="297510"/>
                  </a:lnTo>
                  <a:lnTo>
                    <a:pt x="440131" y="295744"/>
                  </a:lnTo>
                  <a:lnTo>
                    <a:pt x="437438" y="300266"/>
                  </a:lnTo>
                  <a:lnTo>
                    <a:pt x="440931" y="302158"/>
                  </a:lnTo>
                  <a:lnTo>
                    <a:pt x="444461" y="303974"/>
                  </a:lnTo>
                  <a:lnTo>
                    <a:pt x="446697" y="299212"/>
                  </a:lnTo>
                  <a:close/>
                </a:path>
                <a:path w="986789" h="477520">
                  <a:moveTo>
                    <a:pt x="465467" y="308889"/>
                  </a:moveTo>
                  <a:lnTo>
                    <a:pt x="462165" y="307187"/>
                  </a:lnTo>
                  <a:lnTo>
                    <a:pt x="458863" y="305485"/>
                  </a:lnTo>
                  <a:lnTo>
                    <a:pt x="456222" y="310045"/>
                  </a:lnTo>
                  <a:lnTo>
                    <a:pt x="463283" y="313690"/>
                  </a:lnTo>
                  <a:lnTo>
                    <a:pt x="465467" y="308889"/>
                  </a:lnTo>
                  <a:close/>
                </a:path>
                <a:path w="986789" h="477520">
                  <a:moveTo>
                    <a:pt x="484276" y="318477"/>
                  </a:moveTo>
                  <a:lnTo>
                    <a:pt x="480936" y="316852"/>
                  </a:lnTo>
                  <a:lnTo>
                    <a:pt x="477634" y="315163"/>
                  </a:lnTo>
                  <a:lnTo>
                    <a:pt x="475043" y="319747"/>
                  </a:lnTo>
                  <a:lnTo>
                    <a:pt x="478574" y="321551"/>
                  </a:lnTo>
                  <a:lnTo>
                    <a:pt x="482142" y="323303"/>
                  </a:lnTo>
                  <a:lnTo>
                    <a:pt x="484276" y="318477"/>
                  </a:lnTo>
                  <a:close/>
                </a:path>
                <a:path w="986789" h="477520">
                  <a:moveTo>
                    <a:pt x="503250" y="327748"/>
                  </a:moveTo>
                  <a:lnTo>
                    <a:pt x="499910" y="326123"/>
                  </a:lnTo>
                  <a:lnTo>
                    <a:pt x="496570" y="324497"/>
                  </a:lnTo>
                  <a:lnTo>
                    <a:pt x="494030" y="329107"/>
                  </a:lnTo>
                  <a:lnTo>
                    <a:pt x="501167" y="332600"/>
                  </a:lnTo>
                  <a:lnTo>
                    <a:pt x="503250" y="327748"/>
                  </a:lnTo>
                  <a:close/>
                </a:path>
                <a:path w="986789" h="477520">
                  <a:moveTo>
                    <a:pt x="522262" y="336918"/>
                  </a:moveTo>
                  <a:lnTo>
                    <a:pt x="518896" y="335368"/>
                  </a:lnTo>
                  <a:lnTo>
                    <a:pt x="515531" y="333794"/>
                  </a:lnTo>
                  <a:lnTo>
                    <a:pt x="513054" y="338442"/>
                  </a:lnTo>
                  <a:lnTo>
                    <a:pt x="516636" y="340118"/>
                  </a:lnTo>
                  <a:lnTo>
                    <a:pt x="520242" y="341782"/>
                  </a:lnTo>
                  <a:lnTo>
                    <a:pt x="522262" y="336918"/>
                  </a:lnTo>
                  <a:close/>
                </a:path>
                <a:path w="986789" h="477520">
                  <a:moveTo>
                    <a:pt x="541439" y="345770"/>
                  </a:moveTo>
                  <a:lnTo>
                    <a:pt x="538073" y="344220"/>
                  </a:lnTo>
                  <a:lnTo>
                    <a:pt x="534708" y="342658"/>
                  </a:lnTo>
                  <a:lnTo>
                    <a:pt x="532269" y="347332"/>
                  </a:lnTo>
                  <a:lnTo>
                    <a:pt x="539483" y="350672"/>
                  </a:lnTo>
                  <a:lnTo>
                    <a:pt x="541439" y="345770"/>
                  </a:lnTo>
                  <a:close/>
                </a:path>
                <a:path w="986789" h="477520">
                  <a:moveTo>
                    <a:pt x="560679" y="354457"/>
                  </a:moveTo>
                  <a:lnTo>
                    <a:pt x="557276" y="352983"/>
                  </a:lnTo>
                  <a:lnTo>
                    <a:pt x="553872" y="351510"/>
                  </a:lnTo>
                  <a:lnTo>
                    <a:pt x="551497" y="356209"/>
                  </a:lnTo>
                  <a:lnTo>
                    <a:pt x="558774" y="359371"/>
                  </a:lnTo>
                  <a:lnTo>
                    <a:pt x="560679" y="354457"/>
                  </a:lnTo>
                  <a:close/>
                </a:path>
                <a:path w="986789" h="477520">
                  <a:moveTo>
                    <a:pt x="580047" y="362864"/>
                  </a:moveTo>
                  <a:lnTo>
                    <a:pt x="576643" y="361391"/>
                  </a:lnTo>
                  <a:lnTo>
                    <a:pt x="573239" y="359918"/>
                  </a:lnTo>
                  <a:lnTo>
                    <a:pt x="570915" y="364642"/>
                  </a:lnTo>
                  <a:lnTo>
                    <a:pt x="578205" y="367804"/>
                  </a:lnTo>
                  <a:lnTo>
                    <a:pt x="580047" y="362864"/>
                  </a:lnTo>
                  <a:close/>
                </a:path>
                <a:path w="986789" h="477520">
                  <a:moveTo>
                    <a:pt x="599516" y="371055"/>
                  </a:moveTo>
                  <a:lnTo>
                    <a:pt x="596074" y="369658"/>
                  </a:lnTo>
                  <a:lnTo>
                    <a:pt x="592632" y="368261"/>
                  </a:lnTo>
                  <a:lnTo>
                    <a:pt x="590372" y="373024"/>
                  </a:lnTo>
                  <a:lnTo>
                    <a:pt x="597725" y="376021"/>
                  </a:lnTo>
                  <a:lnTo>
                    <a:pt x="599516" y="371055"/>
                  </a:lnTo>
                  <a:close/>
                </a:path>
                <a:path w="986789" h="477520">
                  <a:moveTo>
                    <a:pt x="619074" y="379018"/>
                  </a:moveTo>
                  <a:lnTo>
                    <a:pt x="615632" y="377621"/>
                  </a:lnTo>
                  <a:lnTo>
                    <a:pt x="612190" y="376224"/>
                  </a:lnTo>
                  <a:lnTo>
                    <a:pt x="609993" y="381012"/>
                  </a:lnTo>
                  <a:lnTo>
                    <a:pt x="617347" y="384009"/>
                  </a:lnTo>
                  <a:lnTo>
                    <a:pt x="619074" y="379018"/>
                  </a:lnTo>
                  <a:close/>
                </a:path>
                <a:path w="986789" h="477520">
                  <a:moveTo>
                    <a:pt x="638733" y="386676"/>
                  </a:moveTo>
                  <a:lnTo>
                    <a:pt x="635266" y="385356"/>
                  </a:lnTo>
                  <a:lnTo>
                    <a:pt x="631799" y="384035"/>
                  </a:lnTo>
                  <a:lnTo>
                    <a:pt x="629666" y="388861"/>
                  </a:lnTo>
                  <a:lnTo>
                    <a:pt x="637082" y="391680"/>
                  </a:lnTo>
                  <a:lnTo>
                    <a:pt x="638733" y="386676"/>
                  </a:lnTo>
                  <a:close/>
                </a:path>
                <a:path w="986789" h="477520">
                  <a:moveTo>
                    <a:pt x="658469" y="394169"/>
                  </a:moveTo>
                  <a:lnTo>
                    <a:pt x="655002" y="392849"/>
                  </a:lnTo>
                  <a:lnTo>
                    <a:pt x="651535" y="391528"/>
                  </a:lnTo>
                  <a:lnTo>
                    <a:pt x="649465" y="396379"/>
                  </a:lnTo>
                  <a:lnTo>
                    <a:pt x="656882" y="399199"/>
                  </a:lnTo>
                  <a:lnTo>
                    <a:pt x="658469" y="394169"/>
                  </a:lnTo>
                  <a:close/>
                </a:path>
                <a:path w="986789" h="477520">
                  <a:moveTo>
                    <a:pt x="678370" y="401243"/>
                  </a:moveTo>
                  <a:lnTo>
                    <a:pt x="674865" y="400011"/>
                  </a:lnTo>
                  <a:lnTo>
                    <a:pt x="671360" y="398780"/>
                  </a:lnTo>
                  <a:lnTo>
                    <a:pt x="669353" y="403656"/>
                  </a:lnTo>
                  <a:lnTo>
                    <a:pt x="676846" y="406298"/>
                  </a:lnTo>
                  <a:lnTo>
                    <a:pt x="678370" y="401243"/>
                  </a:lnTo>
                  <a:close/>
                </a:path>
                <a:path w="986789" h="477520">
                  <a:moveTo>
                    <a:pt x="698296" y="408203"/>
                  </a:moveTo>
                  <a:lnTo>
                    <a:pt x="694778" y="407035"/>
                  </a:lnTo>
                  <a:lnTo>
                    <a:pt x="691273" y="405803"/>
                  </a:lnTo>
                  <a:lnTo>
                    <a:pt x="689343" y="410692"/>
                  </a:lnTo>
                  <a:lnTo>
                    <a:pt x="693089" y="412013"/>
                  </a:lnTo>
                  <a:lnTo>
                    <a:pt x="696849" y="413270"/>
                  </a:lnTo>
                  <a:lnTo>
                    <a:pt x="698296" y="408203"/>
                  </a:lnTo>
                  <a:close/>
                </a:path>
                <a:path w="986789" h="477520">
                  <a:moveTo>
                    <a:pt x="718375" y="414718"/>
                  </a:moveTo>
                  <a:lnTo>
                    <a:pt x="714844" y="413575"/>
                  </a:lnTo>
                  <a:lnTo>
                    <a:pt x="711314" y="412432"/>
                  </a:lnTo>
                  <a:lnTo>
                    <a:pt x="709447" y="417347"/>
                  </a:lnTo>
                  <a:lnTo>
                    <a:pt x="717003" y="419811"/>
                  </a:lnTo>
                  <a:lnTo>
                    <a:pt x="718375" y="414718"/>
                  </a:lnTo>
                  <a:close/>
                </a:path>
                <a:path w="986789" h="477520">
                  <a:moveTo>
                    <a:pt x="738505" y="421043"/>
                  </a:moveTo>
                  <a:lnTo>
                    <a:pt x="734949" y="419989"/>
                  </a:lnTo>
                  <a:lnTo>
                    <a:pt x="731393" y="418922"/>
                  </a:lnTo>
                  <a:lnTo>
                    <a:pt x="729589" y="423887"/>
                  </a:lnTo>
                  <a:lnTo>
                    <a:pt x="737209" y="426148"/>
                  </a:lnTo>
                  <a:lnTo>
                    <a:pt x="738505" y="421043"/>
                  </a:lnTo>
                  <a:close/>
                </a:path>
                <a:path w="986789" h="477520">
                  <a:moveTo>
                    <a:pt x="758736" y="427075"/>
                  </a:moveTo>
                  <a:lnTo>
                    <a:pt x="755180" y="426021"/>
                  </a:lnTo>
                  <a:lnTo>
                    <a:pt x="751624" y="424954"/>
                  </a:lnTo>
                  <a:lnTo>
                    <a:pt x="749896" y="429933"/>
                  </a:lnTo>
                  <a:lnTo>
                    <a:pt x="757516" y="432206"/>
                  </a:lnTo>
                  <a:lnTo>
                    <a:pt x="758736" y="427075"/>
                  </a:lnTo>
                  <a:close/>
                </a:path>
                <a:path w="986789" h="477520">
                  <a:moveTo>
                    <a:pt x="779068" y="432739"/>
                  </a:moveTo>
                  <a:lnTo>
                    <a:pt x="775487" y="431774"/>
                  </a:lnTo>
                  <a:lnTo>
                    <a:pt x="771906" y="430809"/>
                  </a:lnTo>
                  <a:lnTo>
                    <a:pt x="770255" y="435813"/>
                  </a:lnTo>
                  <a:lnTo>
                    <a:pt x="777925" y="437883"/>
                  </a:lnTo>
                  <a:lnTo>
                    <a:pt x="779068" y="432739"/>
                  </a:lnTo>
                  <a:close/>
                </a:path>
                <a:path w="986789" h="477520">
                  <a:moveTo>
                    <a:pt x="799439" y="438251"/>
                  </a:moveTo>
                  <a:lnTo>
                    <a:pt x="795858" y="437286"/>
                  </a:lnTo>
                  <a:lnTo>
                    <a:pt x="792276" y="436321"/>
                  </a:lnTo>
                  <a:lnTo>
                    <a:pt x="790702" y="441337"/>
                  </a:lnTo>
                  <a:lnTo>
                    <a:pt x="798372" y="443407"/>
                  </a:lnTo>
                  <a:lnTo>
                    <a:pt x="799439" y="438251"/>
                  </a:lnTo>
                  <a:close/>
                </a:path>
                <a:path w="986789" h="477520">
                  <a:moveTo>
                    <a:pt x="819962" y="443230"/>
                  </a:moveTo>
                  <a:lnTo>
                    <a:pt x="816356" y="442353"/>
                  </a:lnTo>
                  <a:lnTo>
                    <a:pt x="812749" y="441477"/>
                  </a:lnTo>
                  <a:lnTo>
                    <a:pt x="811250" y="446519"/>
                  </a:lnTo>
                  <a:lnTo>
                    <a:pt x="818972" y="448411"/>
                  </a:lnTo>
                  <a:lnTo>
                    <a:pt x="819962" y="443230"/>
                  </a:lnTo>
                  <a:close/>
                </a:path>
                <a:path w="986789" h="477520">
                  <a:moveTo>
                    <a:pt x="840511" y="448005"/>
                  </a:moveTo>
                  <a:lnTo>
                    <a:pt x="836891" y="447217"/>
                  </a:lnTo>
                  <a:lnTo>
                    <a:pt x="833272" y="446430"/>
                  </a:lnTo>
                  <a:lnTo>
                    <a:pt x="831850" y="451510"/>
                  </a:lnTo>
                  <a:lnTo>
                    <a:pt x="839609" y="453199"/>
                  </a:lnTo>
                  <a:lnTo>
                    <a:pt x="840511" y="448005"/>
                  </a:lnTo>
                  <a:close/>
                </a:path>
                <a:path w="986789" h="477520">
                  <a:moveTo>
                    <a:pt x="861136" y="452488"/>
                  </a:moveTo>
                  <a:lnTo>
                    <a:pt x="857516" y="451700"/>
                  </a:lnTo>
                  <a:lnTo>
                    <a:pt x="853897" y="450913"/>
                  </a:lnTo>
                  <a:lnTo>
                    <a:pt x="852551" y="456006"/>
                  </a:lnTo>
                  <a:lnTo>
                    <a:pt x="860323" y="457695"/>
                  </a:lnTo>
                  <a:lnTo>
                    <a:pt x="861136" y="452488"/>
                  </a:lnTo>
                  <a:close/>
                </a:path>
                <a:path w="986789" h="477520">
                  <a:moveTo>
                    <a:pt x="881849" y="456526"/>
                  </a:moveTo>
                  <a:lnTo>
                    <a:pt x="878205" y="455828"/>
                  </a:lnTo>
                  <a:lnTo>
                    <a:pt x="874560" y="455129"/>
                  </a:lnTo>
                  <a:lnTo>
                    <a:pt x="873302" y="460248"/>
                  </a:lnTo>
                  <a:lnTo>
                    <a:pt x="881113" y="461733"/>
                  </a:lnTo>
                  <a:lnTo>
                    <a:pt x="881849" y="456526"/>
                  </a:lnTo>
                  <a:close/>
                </a:path>
                <a:path w="986789" h="477520">
                  <a:moveTo>
                    <a:pt x="902601" y="460349"/>
                  </a:moveTo>
                  <a:lnTo>
                    <a:pt x="898944" y="459752"/>
                  </a:lnTo>
                  <a:lnTo>
                    <a:pt x="895299" y="459105"/>
                  </a:lnTo>
                  <a:lnTo>
                    <a:pt x="894118" y="464248"/>
                  </a:lnTo>
                  <a:lnTo>
                    <a:pt x="898029" y="464934"/>
                  </a:lnTo>
                  <a:lnTo>
                    <a:pt x="901954" y="465582"/>
                  </a:lnTo>
                  <a:lnTo>
                    <a:pt x="902601" y="460349"/>
                  </a:lnTo>
                  <a:close/>
                </a:path>
                <a:path w="986789" h="477520">
                  <a:moveTo>
                    <a:pt x="923429" y="463753"/>
                  </a:moveTo>
                  <a:lnTo>
                    <a:pt x="919772" y="463156"/>
                  </a:lnTo>
                  <a:lnTo>
                    <a:pt x="916114" y="462559"/>
                  </a:lnTo>
                  <a:lnTo>
                    <a:pt x="915022" y="467715"/>
                  </a:lnTo>
                  <a:lnTo>
                    <a:pt x="922870" y="468998"/>
                  </a:lnTo>
                  <a:lnTo>
                    <a:pt x="923429" y="463753"/>
                  </a:lnTo>
                  <a:close/>
                </a:path>
                <a:path w="986789" h="477520">
                  <a:moveTo>
                    <a:pt x="944308" y="466826"/>
                  </a:moveTo>
                  <a:lnTo>
                    <a:pt x="940638" y="466318"/>
                  </a:lnTo>
                  <a:lnTo>
                    <a:pt x="936967" y="465810"/>
                  </a:lnTo>
                  <a:lnTo>
                    <a:pt x="935964" y="470992"/>
                  </a:lnTo>
                  <a:lnTo>
                    <a:pt x="943838" y="472071"/>
                  </a:lnTo>
                  <a:lnTo>
                    <a:pt x="944308" y="466826"/>
                  </a:lnTo>
                  <a:close/>
                </a:path>
                <a:path w="986789" h="477520">
                  <a:moveTo>
                    <a:pt x="965225" y="469646"/>
                  </a:moveTo>
                  <a:lnTo>
                    <a:pt x="961542" y="469188"/>
                  </a:lnTo>
                  <a:lnTo>
                    <a:pt x="957872" y="468680"/>
                  </a:lnTo>
                  <a:lnTo>
                    <a:pt x="956945" y="473875"/>
                  </a:lnTo>
                  <a:lnTo>
                    <a:pt x="960882" y="474408"/>
                  </a:lnTo>
                  <a:lnTo>
                    <a:pt x="964831" y="474903"/>
                  </a:lnTo>
                  <a:lnTo>
                    <a:pt x="965225" y="469646"/>
                  </a:lnTo>
                  <a:close/>
                </a:path>
                <a:path w="986789" h="477520">
                  <a:moveTo>
                    <a:pt x="986193" y="471970"/>
                  </a:moveTo>
                  <a:lnTo>
                    <a:pt x="982510" y="471563"/>
                  </a:lnTo>
                  <a:lnTo>
                    <a:pt x="978827" y="471157"/>
                  </a:lnTo>
                  <a:lnTo>
                    <a:pt x="977988" y="476351"/>
                  </a:lnTo>
                  <a:lnTo>
                    <a:pt x="985888" y="477240"/>
                  </a:lnTo>
                  <a:lnTo>
                    <a:pt x="986193" y="4719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 descr=""/>
            <p:cNvSpPr/>
            <p:nvPr/>
          </p:nvSpPr>
          <p:spPr>
            <a:xfrm>
              <a:off x="2090856" y="6047522"/>
              <a:ext cx="219710" cy="0"/>
            </a:xfrm>
            <a:custGeom>
              <a:avLst/>
              <a:gdLst/>
              <a:ahLst/>
              <a:cxnLst/>
              <a:rect l="l" t="t" r="r" b="b"/>
              <a:pathLst>
                <a:path w="219710" h="0">
                  <a:moveTo>
                    <a:pt x="0" y="0"/>
                  </a:moveTo>
                  <a:lnTo>
                    <a:pt x="219575" y="0"/>
                  </a:lnTo>
                </a:path>
              </a:pathLst>
            </a:custGeom>
            <a:ln w="1086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 descr=""/>
            <p:cNvSpPr/>
            <p:nvPr/>
          </p:nvSpPr>
          <p:spPr>
            <a:xfrm>
              <a:off x="2323414" y="5599671"/>
              <a:ext cx="1417320" cy="448945"/>
            </a:xfrm>
            <a:custGeom>
              <a:avLst/>
              <a:gdLst/>
              <a:ahLst/>
              <a:cxnLst/>
              <a:rect l="l" t="t" r="r" b="b"/>
              <a:pathLst>
                <a:path w="1417320" h="448945">
                  <a:moveTo>
                    <a:pt x="8115" y="447751"/>
                  </a:moveTo>
                  <a:lnTo>
                    <a:pt x="7391" y="442531"/>
                  </a:lnTo>
                  <a:lnTo>
                    <a:pt x="3695" y="442836"/>
                  </a:lnTo>
                  <a:lnTo>
                    <a:pt x="0" y="443141"/>
                  </a:lnTo>
                  <a:lnTo>
                    <a:pt x="203" y="448411"/>
                  </a:lnTo>
                  <a:lnTo>
                    <a:pt x="8115" y="447751"/>
                  </a:lnTo>
                  <a:close/>
                </a:path>
                <a:path w="1417320" h="448945">
                  <a:moveTo>
                    <a:pt x="29210" y="445630"/>
                  </a:moveTo>
                  <a:lnTo>
                    <a:pt x="28397" y="440423"/>
                  </a:lnTo>
                  <a:lnTo>
                    <a:pt x="24714" y="440817"/>
                  </a:lnTo>
                  <a:lnTo>
                    <a:pt x="21031" y="441210"/>
                  </a:lnTo>
                  <a:lnTo>
                    <a:pt x="21310" y="446468"/>
                  </a:lnTo>
                  <a:lnTo>
                    <a:pt x="29210" y="445630"/>
                  </a:lnTo>
                  <a:close/>
                </a:path>
                <a:path w="1417320" h="448945">
                  <a:moveTo>
                    <a:pt x="50253" y="443268"/>
                  </a:moveTo>
                  <a:lnTo>
                    <a:pt x="49377" y="438073"/>
                  </a:lnTo>
                  <a:lnTo>
                    <a:pt x="45694" y="438543"/>
                  </a:lnTo>
                  <a:lnTo>
                    <a:pt x="42011" y="439013"/>
                  </a:lnTo>
                  <a:lnTo>
                    <a:pt x="42379" y="444271"/>
                  </a:lnTo>
                  <a:lnTo>
                    <a:pt x="50253" y="443268"/>
                  </a:lnTo>
                  <a:close/>
                </a:path>
                <a:path w="1417320" h="448945">
                  <a:moveTo>
                    <a:pt x="71272" y="440588"/>
                  </a:moveTo>
                  <a:lnTo>
                    <a:pt x="70319" y="435406"/>
                  </a:lnTo>
                  <a:lnTo>
                    <a:pt x="66636" y="435876"/>
                  </a:lnTo>
                  <a:lnTo>
                    <a:pt x="62953" y="436346"/>
                  </a:lnTo>
                  <a:lnTo>
                    <a:pt x="63385" y="441591"/>
                  </a:lnTo>
                  <a:lnTo>
                    <a:pt x="71272" y="440588"/>
                  </a:lnTo>
                  <a:close/>
                </a:path>
                <a:path w="1417320" h="448945">
                  <a:moveTo>
                    <a:pt x="92227" y="437540"/>
                  </a:moveTo>
                  <a:lnTo>
                    <a:pt x="91198" y="432371"/>
                  </a:lnTo>
                  <a:lnTo>
                    <a:pt x="87528" y="432917"/>
                  </a:lnTo>
                  <a:lnTo>
                    <a:pt x="83858" y="433463"/>
                  </a:lnTo>
                  <a:lnTo>
                    <a:pt x="84366" y="438708"/>
                  </a:lnTo>
                  <a:lnTo>
                    <a:pt x="92227" y="437540"/>
                  </a:lnTo>
                  <a:close/>
                </a:path>
                <a:path w="1417320" h="448945">
                  <a:moveTo>
                    <a:pt x="113157" y="434251"/>
                  </a:moveTo>
                  <a:lnTo>
                    <a:pt x="112052" y="429107"/>
                  </a:lnTo>
                  <a:lnTo>
                    <a:pt x="108394" y="429717"/>
                  </a:lnTo>
                  <a:lnTo>
                    <a:pt x="104736" y="430339"/>
                  </a:lnTo>
                  <a:lnTo>
                    <a:pt x="105321" y="435571"/>
                  </a:lnTo>
                  <a:lnTo>
                    <a:pt x="113157" y="434251"/>
                  </a:lnTo>
                  <a:close/>
                </a:path>
                <a:path w="1417320" h="448945">
                  <a:moveTo>
                    <a:pt x="134048" y="430733"/>
                  </a:moveTo>
                  <a:lnTo>
                    <a:pt x="132880" y="425589"/>
                  </a:lnTo>
                  <a:lnTo>
                    <a:pt x="129222" y="426212"/>
                  </a:lnTo>
                  <a:lnTo>
                    <a:pt x="125564" y="426834"/>
                  </a:lnTo>
                  <a:lnTo>
                    <a:pt x="126212" y="432054"/>
                  </a:lnTo>
                  <a:lnTo>
                    <a:pt x="134048" y="430733"/>
                  </a:lnTo>
                  <a:close/>
                </a:path>
                <a:path w="1417320" h="448945">
                  <a:moveTo>
                    <a:pt x="154851" y="426821"/>
                  </a:moveTo>
                  <a:lnTo>
                    <a:pt x="153619" y="421703"/>
                  </a:lnTo>
                  <a:lnTo>
                    <a:pt x="149974" y="422389"/>
                  </a:lnTo>
                  <a:lnTo>
                    <a:pt x="146329" y="423075"/>
                  </a:lnTo>
                  <a:lnTo>
                    <a:pt x="147053" y="428294"/>
                  </a:lnTo>
                  <a:lnTo>
                    <a:pt x="154851" y="426821"/>
                  </a:lnTo>
                  <a:close/>
                </a:path>
                <a:path w="1417320" h="448945">
                  <a:moveTo>
                    <a:pt x="175628" y="422694"/>
                  </a:moveTo>
                  <a:lnTo>
                    <a:pt x="174332" y="417588"/>
                  </a:lnTo>
                  <a:lnTo>
                    <a:pt x="170700" y="418338"/>
                  </a:lnTo>
                  <a:lnTo>
                    <a:pt x="167068" y="419087"/>
                  </a:lnTo>
                  <a:lnTo>
                    <a:pt x="167855" y="424294"/>
                  </a:lnTo>
                  <a:lnTo>
                    <a:pt x="175628" y="422694"/>
                  </a:lnTo>
                  <a:close/>
                </a:path>
                <a:path w="1417320" h="448945">
                  <a:moveTo>
                    <a:pt x="196367" y="418376"/>
                  </a:moveTo>
                  <a:lnTo>
                    <a:pt x="195008" y="413283"/>
                  </a:lnTo>
                  <a:lnTo>
                    <a:pt x="191376" y="414070"/>
                  </a:lnTo>
                  <a:lnTo>
                    <a:pt x="187744" y="414820"/>
                  </a:lnTo>
                  <a:lnTo>
                    <a:pt x="188595" y="420014"/>
                  </a:lnTo>
                  <a:lnTo>
                    <a:pt x="192481" y="419214"/>
                  </a:lnTo>
                  <a:lnTo>
                    <a:pt x="196367" y="418376"/>
                  </a:lnTo>
                  <a:close/>
                </a:path>
                <a:path w="1417320" h="448945">
                  <a:moveTo>
                    <a:pt x="217030" y="413715"/>
                  </a:moveTo>
                  <a:lnTo>
                    <a:pt x="215607" y="408647"/>
                  </a:lnTo>
                  <a:lnTo>
                    <a:pt x="211988" y="409460"/>
                  </a:lnTo>
                  <a:lnTo>
                    <a:pt x="208368" y="410273"/>
                  </a:lnTo>
                  <a:lnTo>
                    <a:pt x="209283" y="415467"/>
                  </a:lnTo>
                  <a:lnTo>
                    <a:pt x="217030" y="413715"/>
                  </a:lnTo>
                  <a:close/>
                </a:path>
                <a:path w="1417320" h="448945">
                  <a:moveTo>
                    <a:pt x="237629" y="408825"/>
                  </a:moveTo>
                  <a:lnTo>
                    <a:pt x="236156" y="403771"/>
                  </a:lnTo>
                  <a:lnTo>
                    <a:pt x="232549" y="404647"/>
                  </a:lnTo>
                  <a:lnTo>
                    <a:pt x="228942" y="405523"/>
                  </a:lnTo>
                  <a:lnTo>
                    <a:pt x="229920" y="410705"/>
                  </a:lnTo>
                  <a:lnTo>
                    <a:pt x="237629" y="408825"/>
                  </a:lnTo>
                  <a:close/>
                </a:path>
                <a:path w="1417320" h="448945">
                  <a:moveTo>
                    <a:pt x="258178" y="403771"/>
                  </a:moveTo>
                  <a:lnTo>
                    <a:pt x="256654" y="398729"/>
                  </a:lnTo>
                  <a:lnTo>
                    <a:pt x="253060" y="399656"/>
                  </a:lnTo>
                  <a:lnTo>
                    <a:pt x="249453" y="400558"/>
                  </a:lnTo>
                  <a:lnTo>
                    <a:pt x="250494" y="405726"/>
                  </a:lnTo>
                  <a:lnTo>
                    <a:pt x="254342" y="404761"/>
                  </a:lnTo>
                  <a:lnTo>
                    <a:pt x="258178" y="403771"/>
                  </a:lnTo>
                  <a:close/>
                </a:path>
                <a:path w="1417320" h="448945">
                  <a:moveTo>
                    <a:pt x="278688" y="398475"/>
                  </a:moveTo>
                  <a:lnTo>
                    <a:pt x="277101" y="393446"/>
                  </a:lnTo>
                  <a:lnTo>
                    <a:pt x="273507" y="394373"/>
                  </a:lnTo>
                  <a:lnTo>
                    <a:pt x="269913" y="395300"/>
                  </a:lnTo>
                  <a:lnTo>
                    <a:pt x="271005" y="400456"/>
                  </a:lnTo>
                  <a:lnTo>
                    <a:pt x="278688" y="398475"/>
                  </a:lnTo>
                  <a:close/>
                </a:path>
                <a:path w="1417320" h="448945">
                  <a:moveTo>
                    <a:pt x="299135" y="392925"/>
                  </a:moveTo>
                  <a:lnTo>
                    <a:pt x="297497" y="387921"/>
                  </a:lnTo>
                  <a:lnTo>
                    <a:pt x="293916" y="388899"/>
                  </a:lnTo>
                  <a:lnTo>
                    <a:pt x="290334" y="389877"/>
                  </a:lnTo>
                  <a:lnTo>
                    <a:pt x="291477" y="395020"/>
                  </a:lnTo>
                  <a:lnTo>
                    <a:pt x="299135" y="392925"/>
                  </a:lnTo>
                  <a:close/>
                </a:path>
                <a:path w="1417320" h="448945">
                  <a:moveTo>
                    <a:pt x="319506" y="387235"/>
                  </a:moveTo>
                  <a:lnTo>
                    <a:pt x="317830" y="382244"/>
                  </a:lnTo>
                  <a:lnTo>
                    <a:pt x="314261" y="383273"/>
                  </a:lnTo>
                  <a:lnTo>
                    <a:pt x="310692" y="384302"/>
                  </a:lnTo>
                  <a:lnTo>
                    <a:pt x="311886" y="389432"/>
                  </a:lnTo>
                  <a:lnTo>
                    <a:pt x="319506" y="387235"/>
                  </a:lnTo>
                  <a:close/>
                </a:path>
                <a:path w="1417320" h="448945">
                  <a:moveTo>
                    <a:pt x="339852" y="381355"/>
                  </a:moveTo>
                  <a:lnTo>
                    <a:pt x="338124" y="376377"/>
                  </a:lnTo>
                  <a:lnTo>
                    <a:pt x="334556" y="377405"/>
                  </a:lnTo>
                  <a:lnTo>
                    <a:pt x="330987" y="378434"/>
                  </a:lnTo>
                  <a:lnTo>
                    <a:pt x="332219" y="383552"/>
                  </a:lnTo>
                  <a:lnTo>
                    <a:pt x="339852" y="381355"/>
                  </a:lnTo>
                  <a:close/>
                </a:path>
                <a:path w="1417320" h="448945">
                  <a:moveTo>
                    <a:pt x="360121" y="375234"/>
                  </a:moveTo>
                  <a:lnTo>
                    <a:pt x="358355" y="370268"/>
                  </a:lnTo>
                  <a:lnTo>
                    <a:pt x="354799" y="371348"/>
                  </a:lnTo>
                  <a:lnTo>
                    <a:pt x="351243" y="372427"/>
                  </a:lnTo>
                  <a:lnTo>
                    <a:pt x="352526" y="377532"/>
                  </a:lnTo>
                  <a:lnTo>
                    <a:pt x="360121" y="375234"/>
                  </a:lnTo>
                  <a:close/>
                </a:path>
                <a:path w="1417320" h="448945">
                  <a:moveTo>
                    <a:pt x="380339" y="368985"/>
                  </a:moveTo>
                  <a:lnTo>
                    <a:pt x="378536" y="364045"/>
                  </a:lnTo>
                  <a:lnTo>
                    <a:pt x="374992" y="365163"/>
                  </a:lnTo>
                  <a:lnTo>
                    <a:pt x="371449" y="366280"/>
                  </a:lnTo>
                  <a:lnTo>
                    <a:pt x="372770" y="371386"/>
                  </a:lnTo>
                  <a:lnTo>
                    <a:pt x="380339" y="368985"/>
                  </a:lnTo>
                  <a:close/>
                </a:path>
                <a:path w="1417320" h="448945">
                  <a:moveTo>
                    <a:pt x="400519" y="362610"/>
                  </a:moveTo>
                  <a:lnTo>
                    <a:pt x="398678" y="357682"/>
                  </a:lnTo>
                  <a:lnTo>
                    <a:pt x="395135" y="358800"/>
                  </a:lnTo>
                  <a:lnTo>
                    <a:pt x="391591" y="359918"/>
                  </a:lnTo>
                  <a:lnTo>
                    <a:pt x="392963" y="365010"/>
                  </a:lnTo>
                  <a:lnTo>
                    <a:pt x="400519" y="362610"/>
                  </a:lnTo>
                  <a:close/>
                </a:path>
                <a:path w="1417320" h="448945">
                  <a:moveTo>
                    <a:pt x="420636" y="356006"/>
                  </a:moveTo>
                  <a:lnTo>
                    <a:pt x="418757" y="351091"/>
                  </a:lnTo>
                  <a:lnTo>
                    <a:pt x="415226" y="352247"/>
                  </a:lnTo>
                  <a:lnTo>
                    <a:pt x="411695" y="353402"/>
                  </a:lnTo>
                  <a:lnTo>
                    <a:pt x="413105" y="358482"/>
                  </a:lnTo>
                  <a:lnTo>
                    <a:pt x="420636" y="356006"/>
                  </a:lnTo>
                  <a:close/>
                </a:path>
                <a:path w="1417320" h="448945">
                  <a:moveTo>
                    <a:pt x="440715" y="349313"/>
                  </a:moveTo>
                  <a:lnTo>
                    <a:pt x="438797" y="344398"/>
                  </a:lnTo>
                  <a:lnTo>
                    <a:pt x="435279" y="345592"/>
                  </a:lnTo>
                  <a:lnTo>
                    <a:pt x="431761" y="346786"/>
                  </a:lnTo>
                  <a:lnTo>
                    <a:pt x="433197" y="351853"/>
                  </a:lnTo>
                  <a:lnTo>
                    <a:pt x="440715" y="349313"/>
                  </a:lnTo>
                  <a:close/>
                </a:path>
                <a:path w="1417320" h="448945">
                  <a:moveTo>
                    <a:pt x="460743" y="342506"/>
                  </a:moveTo>
                  <a:lnTo>
                    <a:pt x="458800" y="337616"/>
                  </a:lnTo>
                  <a:lnTo>
                    <a:pt x="455282" y="338810"/>
                  </a:lnTo>
                  <a:lnTo>
                    <a:pt x="451764" y="340004"/>
                  </a:lnTo>
                  <a:lnTo>
                    <a:pt x="453237" y="345059"/>
                  </a:lnTo>
                  <a:lnTo>
                    <a:pt x="460743" y="342506"/>
                  </a:lnTo>
                  <a:close/>
                </a:path>
                <a:path w="1417320" h="448945">
                  <a:moveTo>
                    <a:pt x="480733" y="335508"/>
                  </a:moveTo>
                  <a:lnTo>
                    <a:pt x="478751" y="330619"/>
                  </a:lnTo>
                  <a:lnTo>
                    <a:pt x="475246" y="331851"/>
                  </a:lnTo>
                  <a:lnTo>
                    <a:pt x="471741" y="333070"/>
                  </a:lnTo>
                  <a:lnTo>
                    <a:pt x="473240" y="338124"/>
                  </a:lnTo>
                  <a:lnTo>
                    <a:pt x="480733" y="335508"/>
                  </a:lnTo>
                  <a:close/>
                </a:path>
                <a:path w="1417320" h="448945">
                  <a:moveTo>
                    <a:pt x="500672" y="328434"/>
                  </a:moveTo>
                  <a:lnTo>
                    <a:pt x="498665" y="323557"/>
                  </a:lnTo>
                  <a:lnTo>
                    <a:pt x="495173" y="324815"/>
                  </a:lnTo>
                  <a:lnTo>
                    <a:pt x="491680" y="326072"/>
                  </a:lnTo>
                  <a:lnTo>
                    <a:pt x="493204" y="331114"/>
                  </a:lnTo>
                  <a:lnTo>
                    <a:pt x="500672" y="328434"/>
                  </a:lnTo>
                  <a:close/>
                </a:path>
                <a:path w="1417320" h="448945">
                  <a:moveTo>
                    <a:pt x="520585" y="321284"/>
                  </a:moveTo>
                  <a:lnTo>
                    <a:pt x="518553" y="316420"/>
                  </a:lnTo>
                  <a:lnTo>
                    <a:pt x="515061" y="317690"/>
                  </a:lnTo>
                  <a:lnTo>
                    <a:pt x="511568" y="318947"/>
                  </a:lnTo>
                  <a:lnTo>
                    <a:pt x="513118" y="323977"/>
                  </a:lnTo>
                  <a:lnTo>
                    <a:pt x="516851" y="322643"/>
                  </a:lnTo>
                  <a:lnTo>
                    <a:pt x="520585" y="321284"/>
                  </a:lnTo>
                  <a:close/>
                </a:path>
                <a:path w="1417320" h="448945">
                  <a:moveTo>
                    <a:pt x="540435" y="313982"/>
                  </a:moveTo>
                  <a:lnTo>
                    <a:pt x="538391" y="309130"/>
                  </a:lnTo>
                  <a:lnTo>
                    <a:pt x="534898" y="310413"/>
                  </a:lnTo>
                  <a:lnTo>
                    <a:pt x="531406" y="311696"/>
                  </a:lnTo>
                  <a:lnTo>
                    <a:pt x="532993" y="316712"/>
                  </a:lnTo>
                  <a:lnTo>
                    <a:pt x="540435" y="313982"/>
                  </a:lnTo>
                  <a:close/>
                </a:path>
                <a:path w="1417320" h="448945">
                  <a:moveTo>
                    <a:pt x="560273" y="306616"/>
                  </a:moveTo>
                  <a:lnTo>
                    <a:pt x="558203" y="301764"/>
                  </a:lnTo>
                  <a:lnTo>
                    <a:pt x="554723" y="303072"/>
                  </a:lnTo>
                  <a:lnTo>
                    <a:pt x="551243" y="304380"/>
                  </a:lnTo>
                  <a:lnTo>
                    <a:pt x="552843" y="309397"/>
                  </a:lnTo>
                  <a:lnTo>
                    <a:pt x="560273" y="306616"/>
                  </a:lnTo>
                  <a:close/>
                </a:path>
                <a:path w="1417320" h="448945">
                  <a:moveTo>
                    <a:pt x="580085" y="299186"/>
                  </a:moveTo>
                  <a:lnTo>
                    <a:pt x="578002" y="294347"/>
                  </a:lnTo>
                  <a:lnTo>
                    <a:pt x="574522" y="295668"/>
                  </a:lnTo>
                  <a:lnTo>
                    <a:pt x="571042" y="296976"/>
                  </a:lnTo>
                  <a:lnTo>
                    <a:pt x="572668" y="301980"/>
                  </a:lnTo>
                  <a:lnTo>
                    <a:pt x="576376" y="300596"/>
                  </a:lnTo>
                  <a:lnTo>
                    <a:pt x="580085" y="299186"/>
                  </a:lnTo>
                  <a:close/>
                </a:path>
                <a:path w="1417320" h="448945">
                  <a:moveTo>
                    <a:pt x="599846" y="291655"/>
                  </a:moveTo>
                  <a:lnTo>
                    <a:pt x="597738" y="286829"/>
                  </a:lnTo>
                  <a:lnTo>
                    <a:pt x="594271" y="288150"/>
                  </a:lnTo>
                  <a:lnTo>
                    <a:pt x="590791" y="289471"/>
                  </a:lnTo>
                  <a:lnTo>
                    <a:pt x="592442" y="294474"/>
                  </a:lnTo>
                  <a:lnTo>
                    <a:pt x="599846" y="291655"/>
                  </a:lnTo>
                  <a:close/>
                </a:path>
                <a:path w="1417320" h="448945">
                  <a:moveTo>
                    <a:pt x="619607" y="284060"/>
                  </a:moveTo>
                  <a:lnTo>
                    <a:pt x="617486" y="279247"/>
                  </a:lnTo>
                  <a:lnTo>
                    <a:pt x="614019" y="280581"/>
                  </a:lnTo>
                  <a:lnTo>
                    <a:pt x="610552" y="281914"/>
                  </a:lnTo>
                  <a:lnTo>
                    <a:pt x="612216" y="286918"/>
                  </a:lnTo>
                  <a:lnTo>
                    <a:pt x="619607" y="284060"/>
                  </a:lnTo>
                  <a:close/>
                </a:path>
                <a:path w="1417320" h="448945">
                  <a:moveTo>
                    <a:pt x="639330" y="276440"/>
                  </a:moveTo>
                  <a:lnTo>
                    <a:pt x="637197" y="271627"/>
                  </a:lnTo>
                  <a:lnTo>
                    <a:pt x="633730" y="272973"/>
                  </a:lnTo>
                  <a:lnTo>
                    <a:pt x="630262" y="274307"/>
                  </a:lnTo>
                  <a:lnTo>
                    <a:pt x="631939" y="279311"/>
                  </a:lnTo>
                  <a:lnTo>
                    <a:pt x="639330" y="276440"/>
                  </a:lnTo>
                  <a:close/>
                </a:path>
                <a:path w="1417320" h="448945">
                  <a:moveTo>
                    <a:pt x="659041" y="268744"/>
                  </a:moveTo>
                  <a:lnTo>
                    <a:pt x="656894" y="263931"/>
                  </a:lnTo>
                  <a:lnTo>
                    <a:pt x="653427" y="265290"/>
                  </a:lnTo>
                  <a:lnTo>
                    <a:pt x="649960" y="266636"/>
                  </a:lnTo>
                  <a:lnTo>
                    <a:pt x="651649" y="271627"/>
                  </a:lnTo>
                  <a:lnTo>
                    <a:pt x="659041" y="268744"/>
                  </a:lnTo>
                  <a:close/>
                </a:path>
                <a:path w="1417320" h="448945">
                  <a:moveTo>
                    <a:pt x="678726" y="261010"/>
                  </a:moveTo>
                  <a:lnTo>
                    <a:pt x="676567" y="256209"/>
                  </a:lnTo>
                  <a:lnTo>
                    <a:pt x="673112" y="257568"/>
                  </a:lnTo>
                  <a:lnTo>
                    <a:pt x="669658" y="258927"/>
                  </a:lnTo>
                  <a:lnTo>
                    <a:pt x="671347" y="263918"/>
                  </a:lnTo>
                  <a:lnTo>
                    <a:pt x="678726" y="261010"/>
                  </a:lnTo>
                  <a:close/>
                </a:path>
                <a:path w="1417320" h="448945">
                  <a:moveTo>
                    <a:pt x="698398" y="253263"/>
                  </a:moveTo>
                  <a:lnTo>
                    <a:pt x="696239" y="248450"/>
                  </a:lnTo>
                  <a:lnTo>
                    <a:pt x="692785" y="249821"/>
                  </a:lnTo>
                  <a:lnTo>
                    <a:pt x="689330" y="251180"/>
                  </a:lnTo>
                  <a:lnTo>
                    <a:pt x="691032" y="256171"/>
                  </a:lnTo>
                  <a:lnTo>
                    <a:pt x="698398" y="253263"/>
                  </a:lnTo>
                  <a:close/>
                </a:path>
                <a:path w="1417320" h="448945">
                  <a:moveTo>
                    <a:pt x="718070" y="245465"/>
                  </a:moveTo>
                  <a:lnTo>
                    <a:pt x="715899" y="240665"/>
                  </a:lnTo>
                  <a:lnTo>
                    <a:pt x="712444" y="242036"/>
                  </a:lnTo>
                  <a:lnTo>
                    <a:pt x="708990" y="243408"/>
                  </a:lnTo>
                  <a:lnTo>
                    <a:pt x="710704" y="248386"/>
                  </a:lnTo>
                  <a:lnTo>
                    <a:pt x="718070" y="245465"/>
                  </a:lnTo>
                  <a:close/>
                </a:path>
                <a:path w="1417320" h="448945">
                  <a:moveTo>
                    <a:pt x="737717" y="237667"/>
                  </a:moveTo>
                  <a:lnTo>
                    <a:pt x="735545" y="232867"/>
                  </a:lnTo>
                  <a:lnTo>
                    <a:pt x="732091" y="234238"/>
                  </a:lnTo>
                  <a:lnTo>
                    <a:pt x="728637" y="235610"/>
                  </a:lnTo>
                  <a:lnTo>
                    <a:pt x="730351" y="240588"/>
                  </a:lnTo>
                  <a:lnTo>
                    <a:pt x="737717" y="237667"/>
                  </a:lnTo>
                  <a:close/>
                </a:path>
                <a:path w="1417320" h="448945">
                  <a:moveTo>
                    <a:pt x="757364" y="229844"/>
                  </a:moveTo>
                  <a:lnTo>
                    <a:pt x="755192" y="225044"/>
                  </a:lnTo>
                  <a:lnTo>
                    <a:pt x="751738" y="226415"/>
                  </a:lnTo>
                  <a:lnTo>
                    <a:pt x="748284" y="227787"/>
                  </a:lnTo>
                  <a:lnTo>
                    <a:pt x="749998" y="232765"/>
                  </a:lnTo>
                  <a:lnTo>
                    <a:pt x="757364" y="229844"/>
                  </a:lnTo>
                  <a:close/>
                </a:path>
                <a:path w="1417320" h="448945">
                  <a:moveTo>
                    <a:pt x="777011" y="222021"/>
                  </a:moveTo>
                  <a:lnTo>
                    <a:pt x="774839" y="217220"/>
                  </a:lnTo>
                  <a:lnTo>
                    <a:pt x="771385" y="218592"/>
                  </a:lnTo>
                  <a:lnTo>
                    <a:pt x="767930" y="219964"/>
                  </a:lnTo>
                  <a:lnTo>
                    <a:pt x="769645" y="224942"/>
                  </a:lnTo>
                  <a:lnTo>
                    <a:pt x="777011" y="222021"/>
                  </a:lnTo>
                  <a:close/>
                </a:path>
                <a:path w="1417320" h="448945">
                  <a:moveTo>
                    <a:pt x="796658" y="214198"/>
                  </a:moveTo>
                  <a:lnTo>
                    <a:pt x="794486" y="209397"/>
                  </a:lnTo>
                  <a:lnTo>
                    <a:pt x="791032" y="210769"/>
                  </a:lnTo>
                  <a:lnTo>
                    <a:pt x="787577" y="212140"/>
                  </a:lnTo>
                  <a:lnTo>
                    <a:pt x="789292" y="217119"/>
                  </a:lnTo>
                  <a:lnTo>
                    <a:pt x="796658" y="214198"/>
                  </a:lnTo>
                  <a:close/>
                </a:path>
                <a:path w="1417320" h="448945">
                  <a:moveTo>
                    <a:pt x="816305" y="206387"/>
                  </a:moveTo>
                  <a:lnTo>
                    <a:pt x="814133" y="201587"/>
                  </a:lnTo>
                  <a:lnTo>
                    <a:pt x="810679" y="202958"/>
                  </a:lnTo>
                  <a:lnTo>
                    <a:pt x="807224" y="204330"/>
                  </a:lnTo>
                  <a:lnTo>
                    <a:pt x="808939" y="209308"/>
                  </a:lnTo>
                  <a:lnTo>
                    <a:pt x="816305" y="206387"/>
                  </a:lnTo>
                  <a:close/>
                </a:path>
                <a:path w="1417320" h="448945">
                  <a:moveTo>
                    <a:pt x="835964" y="198577"/>
                  </a:moveTo>
                  <a:lnTo>
                    <a:pt x="833793" y="193776"/>
                  </a:lnTo>
                  <a:lnTo>
                    <a:pt x="830338" y="195148"/>
                  </a:lnTo>
                  <a:lnTo>
                    <a:pt x="826884" y="196519"/>
                  </a:lnTo>
                  <a:lnTo>
                    <a:pt x="828598" y="201498"/>
                  </a:lnTo>
                  <a:lnTo>
                    <a:pt x="835964" y="198577"/>
                  </a:lnTo>
                  <a:close/>
                </a:path>
                <a:path w="1417320" h="448945">
                  <a:moveTo>
                    <a:pt x="855624" y="190804"/>
                  </a:moveTo>
                  <a:lnTo>
                    <a:pt x="853478" y="185991"/>
                  </a:lnTo>
                  <a:lnTo>
                    <a:pt x="850011" y="187363"/>
                  </a:lnTo>
                  <a:lnTo>
                    <a:pt x="846543" y="188722"/>
                  </a:lnTo>
                  <a:lnTo>
                    <a:pt x="848258" y="193713"/>
                  </a:lnTo>
                  <a:lnTo>
                    <a:pt x="855624" y="190804"/>
                  </a:lnTo>
                  <a:close/>
                </a:path>
                <a:path w="1417320" h="448945">
                  <a:moveTo>
                    <a:pt x="875296" y="183045"/>
                  </a:moveTo>
                  <a:lnTo>
                    <a:pt x="873137" y="178231"/>
                  </a:lnTo>
                  <a:lnTo>
                    <a:pt x="869683" y="179603"/>
                  </a:lnTo>
                  <a:lnTo>
                    <a:pt x="866216" y="180962"/>
                  </a:lnTo>
                  <a:lnTo>
                    <a:pt x="867930" y="185953"/>
                  </a:lnTo>
                  <a:lnTo>
                    <a:pt x="875296" y="183045"/>
                  </a:lnTo>
                  <a:close/>
                </a:path>
                <a:path w="1417320" h="448945">
                  <a:moveTo>
                    <a:pt x="894981" y="175336"/>
                  </a:moveTo>
                  <a:lnTo>
                    <a:pt x="892848" y="170522"/>
                  </a:lnTo>
                  <a:lnTo>
                    <a:pt x="889381" y="171881"/>
                  </a:lnTo>
                  <a:lnTo>
                    <a:pt x="885913" y="173240"/>
                  </a:lnTo>
                  <a:lnTo>
                    <a:pt x="887615" y="178231"/>
                  </a:lnTo>
                  <a:lnTo>
                    <a:pt x="894981" y="175336"/>
                  </a:lnTo>
                  <a:close/>
                </a:path>
                <a:path w="1417320" h="448945">
                  <a:moveTo>
                    <a:pt x="914679" y="167652"/>
                  </a:moveTo>
                  <a:lnTo>
                    <a:pt x="912545" y="162839"/>
                  </a:lnTo>
                  <a:lnTo>
                    <a:pt x="909078" y="164185"/>
                  </a:lnTo>
                  <a:lnTo>
                    <a:pt x="905611" y="165531"/>
                  </a:lnTo>
                  <a:lnTo>
                    <a:pt x="907288" y="170522"/>
                  </a:lnTo>
                  <a:lnTo>
                    <a:pt x="914679" y="167652"/>
                  </a:lnTo>
                  <a:close/>
                </a:path>
                <a:path w="1417320" h="448945">
                  <a:moveTo>
                    <a:pt x="934389" y="160032"/>
                  </a:moveTo>
                  <a:lnTo>
                    <a:pt x="932268" y="155206"/>
                  </a:lnTo>
                  <a:lnTo>
                    <a:pt x="928801" y="156552"/>
                  </a:lnTo>
                  <a:lnTo>
                    <a:pt x="925334" y="157899"/>
                  </a:lnTo>
                  <a:lnTo>
                    <a:pt x="926998" y="162890"/>
                  </a:lnTo>
                  <a:lnTo>
                    <a:pt x="934389" y="160032"/>
                  </a:lnTo>
                  <a:close/>
                </a:path>
                <a:path w="1417320" h="448945">
                  <a:moveTo>
                    <a:pt x="954125" y="152463"/>
                  </a:moveTo>
                  <a:lnTo>
                    <a:pt x="952030" y="147624"/>
                  </a:lnTo>
                  <a:lnTo>
                    <a:pt x="948550" y="148958"/>
                  </a:lnTo>
                  <a:lnTo>
                    <a:pt x="945070" y="150291"/>
                  </a:lnTo>
                  <a:lnTo>
                    <a:pt x="946734" y="155282"/>
                  </a:lnTo>
                  <a:lnTo>
                    <a:pt x="954125" y="152463"/>
                  </a:lnTo>
                  <a:close/>
                </a:path>
                <a:path w="1417320" h="448945">
                  <a:moveTo>
                    <a:pt x="973886" y="144932"/>
                  </a:moveTo>
                  <a:lnTo>
                    <a:pt x="971791" y="140106"/>
                  </a:lnTo>
                  <a:lnTo>
                    <a:pt x="968311" y="141414"/>
                  </a:lnTo>
                  <a:lnTo>
                    <a:pt x="964831" y="142735"/>
                  </a:lnTo>
                  <a:lnTo>
                    <a:pt x="966482" y="147739"/>
                  </a:lnTo>
                  <a:lnTo>
                    <a:pt x="973886" y="144932"/>
                  </a:lnTo>
                  <a:close/>
                </a:path>
                <a:path w="1417320" h="448945">
                  <a:moveTo>
                    <a:pt x="993660" y="137490"/>
                  </a:moveTo>
                  <a:lnTo>
                    <a:pt x="991590" y="132651"/>
                  </a:lnTo>
                  <a:lnTo>
                    <a:pt x="988110" y="133959"/>
                  </a:lnTo>
                  <a:lnTo>
                    <a:pt x="984631" y="135267"/>
                  </a:lnTo>
                  <a:lnTo>
                    <a:pt x="986256" y="140284"/>
                  </a:lnTo>
                  <a:lnTo>
                    <a:pt x="993660" y="137490"/>
                  </a:lnTo>
                  <a:close/>
                </a:path>
                <a:path w="1417320" h="448945">
                  <a:moveTo>
                    <a:pt x="1013472" y="130098"/>
                  </a:moveTo>
                  <a:lnTo>
                    <a:pt x="1011415" y="125247"/>
                  </a:lnTo>
                  <a:lnTo>
                    <a:pt x="1007922" y="126542"/>
                  </a:lnTo>
                  <a:lnTo>
                    <a:pt x="1004430" y="127838"/>
                  </a:lnTo>
                  <a:lnTo>
                    <a:pt x="1006043" y="132854"/>
                  </a:lnTo>
                  <a:lnTo>
                    <a:pt x="1013472" y="130098"/>
                  </a:lnTo>
                  <a:close/>
                </a:path>
                <a:path w="1417320" h="448945">
                  <a:moveTo>
                    <a:pt x="1033297" y="122770"/>
                  </a:moveTo>
                  <a:lnTo>
                    <a:pt x="1031265" y="117906"/>
                  </a:lnTo>
                  <a:lnTo>
                    <a:pt x="1027772" y="119202"/>
                  </a:lnTo>
                  <a:lnTo>
                    <a:pt x="1024280" y="120497"/>
                  </a:lnTo>
                  <a:lnTo>
                    <a:pt x="1025867" y="125514"/>
                  </a:lnTo>
                  <a:lnTo>
                    <a:pt x="1033297" y="122770"/>
                  </a:lnTo>
                  <a:close/>
                </a:path>
                <a:path w="1417320" h="448945">
                  <a:moveTo>
                    <a:pt x="1053160" y="115570"/>
                  </a:moveTo>
                  <a:lnTo>
                    <a:pt x="1051153" y="110705"/>
                  </a:lnTo>
                  <a:lnTo>
                    <a:pt x="1047648" y="111975"/>
                  </a:lnTo>
                  <a:lnTo>
                    <a:pt x="1044143" y="113245"/>
                  </a:lnTo>
                  <a:lnTo>
                    <a:pt x="1045718" y="118275"/>
                  </a:lnTo>
                  <a:lnTo>
                    <a:pt x="1053160" y="115570"/>
                  </a:lnTo>
                  <a:close/>
                </a:path>
                <a:path w="1417320" h="448945">
                  <a:moveTo>
                    <a:pt x="1073048" y="108432"/>
                  </a:moveTo>
                  <a:lnTo>
                    <a:pt x="1071054" y="103555"/>
                  </a:lnTo>
                  <a:lnTo>
                    <a:pt x="1067549" y="104800"/>
                  </a:lnTo>
                  <a:lnTo>
                    <a:pt x="1064044" y="106045"/>
                  </a:lnTo>
                  <a:lnTo>
                    <a:pt x="1065593" y="111074"/>
                  </a:lnTo>
                  <a:lnTo>
                    <a:pt x="1073048" y="108432"/>
                  </a:lnTo>
                  <a:close/>
                </a:path>
                <a:path w="1417320" h="448945">
                  <a:moveTo>
                    <a:pt x="1092962" y="101358"/>
                  </a:moveTo>
                  <a:lnTo>
                    <a:pt x="1090993" y="96469"/>
                  </a:lnTo>
                  <a:lnTo>
                    <a:pt x="1087488" y="97713"/>
                  </a:lnTo>
                  <a:lnTo>
                    <a:pt x="1083983" y="98958"/>
                  </a:lnTo>
                  <a:lnTo>
                    <a:pt x="1085507" y="104000"/>
                  </a:lnTo>
                  <a:lnTo>
                    <a:pt x="1092962" y="101358"/>
                  </a:lnTo>
                  <a:close/>
                </a:path>
                <a:path w="1417320" h="448945">
                  <a:moveTo>
                    <a:pt x="1112939" y="94437"/>
                  </a:moveTo>
                  <a:lnTo>
                    <a:pt x="1110996" y="89535"/>
                  </a:lnTo>
                  <a:lnTo>
                    <a:pt x="1107478" y="90754"/>
                  </a:lnTo>
                  <a:lnTo>
                    <a:pt x="1103960" y="91973"/>
                  </a:lnTo>
                  <a:lnTo>
                    <a:pt x="1105458" y="97028"/>
                  </a:lnTo>
                  <a:lnTo>
                    <a:pt x="1112939" y="94437"/>
                  </a:lnTo>
                  <a:close/>
                </a:path>
                <a:path w="1417320" h="448945">
                  <a:moveTo>
                    <a:pt x="1132916" y="87566"/>
                  </a:moveTo>
                  <a:lnTo>
                    <a:pt x="1130998" y="82664"/>
                  </a:lnTo>
                  <a:lnTo>
                    <a:pt x="1127467" y="83845"/>
                  </a:lnTo>
                  <a:lnTo>
                    <a:pt x="1123937" y="85039"/>
                  </a:lnTo>
                  <a:lnTo>
                    <a:pt x="1125423" y="90093"/>
                  </a:lnTo>
                  <a:lnTo>
                    <a:pt x="1132916" y="87566"/>
                  </a:lnTo>
                  <a:close/>
                </a:path>
                <a:path w="1417320" h="448945">
                  <a:moveTo>
                    <a:pt x="1152956" y="80810"/>
                  </a:moveTo>
                  <a:lnTo>
                    <a:pt x="1151064" y="75907"/>
                  </a:lnTo>
                  <a:lnTo>
                    <a:pt x="1147533" y="77089"/>
                  </a:lnTo>
                  <a:lnTo>
                    <a:pt x="1144003" y="78282"/>
                  </a:lnTo>
                  <a:lnTo>
                    <a:pt x="1145451" y="83337"/>
                  </a:lnTo>
                  <a:lnTo>
                    <a:pt x="1152956" y="80810"/>
                  </a:lnTo>
                  <a:close/>
                </a:path>
                <a:path w="1417320" h="448945">
                  <a:moveTo>
                    <a:pt x="1173022" y="74206"/>
                  </a:moveTo>
                  <a:lnTo>
                    <a:pt x="1171155" y="69278"/>
                  </a:lnTo>
                  <a:lnTo>
                    <a:pt x="1167612" y="70434"/>
                  </a:lnTo>
                  <a:lnTo>
                    <a:pt x="1164069" y="71589"/>
                  </a:lnTo>
                  <a:lnTo>
                    <a:pt x="1165491" y="76657"/>
                  </a:lnTo>
                  <a:lnTo>
                    <a:pt x="1173022" y="74206"/>
                  </a:lnTo>
                  <a:close/>
                </a:path>
                <a:path w="1417320" h="448945">
                  <a:moveTo>
                    <a:pt x="1193101" y="67652"/>
                  </a:moveTo>
                  <a:lnTo>
                    <a:pt x="1191272" y="62712"/>
                  </a:lnTo>
                  <a:lnTo>
                    <a:pt x="1187729" y="63868"/>
                  </a:lnTo>
                  <a:lnTo>
                    <a:pt x="1184186" y="65024"/>
                  </a:lnTo>
                  <a:lnTo>
                    <a:pt x="1185583" y="70104"/>
                  </a:lnTo>
                  <a:lnTo>
                    <a:pt x="1193101" y="67652"/>
                  </a:lnTo>
                  <a:close/>
                </a:path>
                <a:path w="1417320" h="448945">
                  <a:moveTo>
                    <a:pt x="1213269" y="61290"/>
                  </a:moveTo>
                  <a:lnTo>
                    <a:pt x="1211465" y="56349"/>
                  </a:lnTo>
                  <a:lnTo>
                    <a:pt x="1207909" y="57467"/>
                  </a:lnTo>
                  <a:lnTo>
                    <a:pt x="1204353" y="58585"/>
                  </a:lnTo>
                  <a:lnTo>
                    <a:pt x="1205712" y="63677"/>
                  </a:lnTo>
                  <a:lnTo>
                    <a:pt x="1213269" y="61290"/>
                  </a:lnTo>
                  <a:close/>
                </a:path>
                <a:path w="1417320" h="448945">
                  <a:moveTo>
                    <a:pt x="1233436" y="55016"/>
                  </a:moveTo>
                  <a:lnTo>
                    <a:pt x="1231671" y="50063"/>
                  </a:lnTo>
                  <a:lnTo>
                    <a:pt x="1228102" y="51142"/>
                  </a:lnTo>
                  <a:lnTo>
                    <a:pt x="1224534" y="52222"/>
                  </a:lnTo>
                  <a:lnTo>
                    <a:pt x="1225867" y="57327"/>
                  </a:lnTo>
                  <a:lnTo>
                    <a:pt x="1233436" y="55016"/>
                  </a:lnTo>
                  <a:close/>
                </a:path>
                <a:path w="1417320" h="448945">
                  <a:moveTo>
                    <a:pt x="1253655" y="48869"/>
                  </a:moveTo>
                  <a:lnTo>
                    <a:pt x="1251915" y="43903"/>
                  </a:lnTo>
                  <a:lnTo>
                    <a:pt x="1248346" y="44983"/>
                  </a:lnTo>
                  <a:lnTo>
                    <a:pt x="1244777" y="46062"/>
                  </a:lnTo>
                  <a:lnTo>
                    <a:pt x="1246073" y="51168"/>
                  </a:lnTo>
                  <a:lnTo>
                    <a:pt x="1253655" y="48869"/>
                  </a:lnTo>
                  <a:close/>
                </a:path>
                <a:path w="1417320" h="448945">
                  <a:moveTo>
                    <a:pt x="1273924" y="42900"/>
                  </a:moveTo>
                  <a:lnTo>
                    <a:pt x="1272222" y="37922"/>
                  </a:lnTo>
                  <a:lnTo>
                    <a:pt x="1268641" y="38963"/>
                  </a:lnTo>
                  <a:lnTo>
                    <a:pt x="1265072" y="40005"/>
                  </a:lnTo>
                  <a:lnTo>
                    <a:pt x="1266329" y="45123"/>
                  </a:lnTo>
                  <a:lnTo>
                    <a:pt x="1273924" y="42900"/>
                  </a:lnTo>
                  <a:close/>
                </a:path>
                <a:path w="1417320" h="448945">
                  <a:moveTo>
                    <a:pt x="1294206" y="36995"/>
                  </a:moveTo>
                  <a:lnTo>
                    <a:pt x="1292542" y="31991"/>
                  </a:lnTo>
                  <a:lnTo>
                    <a:pt x="1288961" y="33032"/>
                  </a:lnTo>
                  <a:lnTo>
                    <a:pt x="1285392" y="34074"/>
                  </a:lnTo>
                  <a:lnTo>
                    <a:pt x="1286611" y="39204"/>
                  </a:lnTo>
                  <a:lnTo>
                    <a:pt x="1290408" y="38087"/>
                  </a:lnTo>
                  <a:lnTo>
                    <a:pt x="1294206" y="36995"/>
                  </a:lnTo>
                  <a:close/>
                </a:path>
                <a:path w="1417320" h="448945">
                  <a:moveTo>
                    <a:pt x="1314551" y="31318"/>
                  </a:moveTo>
                  <a:lnTo>
                    <a:pt x="1312913" y="26314"/>
                  </a:lnTo>
                  <a:lnTo>
                    <a:pt x="1309331" y="27317"/>
                  </a:lnTo>
                  <a:lnTo>
                    <a:pt x="1305750" y="28321"/>
                  </a:lnTo>
                  <a:lnTo>
                    <a:pt x="1306931" y="33451"/>
                  </a:lnTo>
                  <a:lnTo>
                    <a:pt x="1314551" y="31318"/>
                  </a:lnTo>
                  <a:close/>
                </a:path>
                <a:path w="1417320" h="448945">
                  <a:moveTo>
                    <a:pt x="1334935" y="25755"/>
                  </a:moveTo>
                  <a:lnTo>
                    <a:pt x="1333334" y="20739"/>
                  </a:lnTo>
                  <a:lnTo>
                    <a:pt x="1329740" y="21691"/>
                  </a:lnTo>
                  <a:lnTo>
                    <a:pt x="1326146" y="22644"/>
                  </a:lnTo>
                  <a:lnTo>
                    <a:pt x="1327289" y="27787"/>
                  </a:lnTo>
                  <a:lnTo>
                    <a:pt x="1334935" y="25755"/>
                  </a:lnTo>
                  <a:close/>
                </a:path>
                <a:path w="1417320" h="448945">
                  <a:moveTo>
                    <a:pt x="1355356" y="20332"/>
                  </a:moveTo>
                  <a:lnTo>
                    <a:pt x="1353794" y="15303"/>
                  </a:lnTo>
                  <a:lnTo>
                    <a:pt x="1350200" y="16256"/>
                  </a:lnTo>
                  <a:lnTo>
                    <a:pt x="1346606" y="17208"/>
                  </a:lnTo>
                  <a:lnTo>
                    <a:pt x="1347711" y="22364"/>
                  </a:lnTo>
                  <a:lnTo>
                    <a:pt x="1355356" y="20332"/>
                  </a:lnTo>
                  <a:close/>
                </a:path>
                <a:path w="1417320" h="448945">
                  <a:moveTo>
                    <a:pt x="1375816" y="15087"/>
                  </a:moveTo>
                  <a:lnTo>
                    <a:pt x="1374292" y="10045"/>
                  </a:lnTo>
                  <a:lnTo>
                    <a:pt x="1370685" y="10960"/>
                  </a:lnTo>
                  <a:lnTo>
                    <a:pt x="1367078" y="11874"/>
                  </a:lnTo>
                  <a:lnTo>
                    <a:pt x="1368145" y="17030"/>
                  </a:lnTo>
                  <a:lnTo>
                    <a:pt x="1375816" y="15087"/>
                  </a:lnTo>
                  <a:close/>
                </a:path>
                <a:path w="1417320" h="448945">
                  <a:moveTo>
                    <a:pt x="1396314" y="9931"/>
                  </a:moveTo>
                  <a:lnTo>
                    <a:pt x="1394828" y="4889"/>
                  </a:lnTo>
                  <a:lnTo>
                    <a:pt x="1391221" y="5791"/>
                  </a:lnTo>
                  <a:lnTo>
                    <a:pt x="1387614" y="6705"/>
                  </a:lnTo>
                  <a:lnTo>
                    <a:pt x="1388643" y="11874"/>
                  </a:lnTo>
                  <a:lnTo>
                    <a:pt x="1396314" y="9931"/>
                  </a:lnTo>
                  <a:close/>
                </a:path>
                <a:path w="1417320" h="448945">
                  <a:moveTo>
                    <a:pt x="1416862" y="5067"/>
                  </a:moveTo>
                  <a:lnTo>
                    <a:pt x="1415415" y="0"/>
                  </a:lnTo>
                  <a:lnTo>
                    <a:pt x="1411795" y="863"/>
                  </a:lnTo>
                  <a:lnTo>
                    <a:pt x="1408176" y="1727"/>
                  </a:lnTo>
                  <a:lnTo>
                    <a:pt x="1409166" y="6896"/>
                  </a:lnTo>
                  <a:lnTo>
                    <a:pt x="1416862" y="506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 descr=""/>
            <p:cNvSpPr/>
            <p:nvPr/>
          </p:nvSpPr>
          <p:spPr>
            <a:xfrm>
              <a:off x="3731590" y="5545213"/>
              <a:ext cx="342265" cy="61594"/>
            </a:xfrm>
            <a:custGeom>
              <a:avLst/>
              <a:gdLst/>
              <a:ahLst/>
              <a:cxnLst/>
              <a:rect l="l" t="t" r="r" b="b"/>
              <a:pathLst>
                <a:path w="342264" h="61595">
                  <a:moveTo>
                    <a:pt x="8686" y="59524"/>
                  </a:moveTo>
                  <a:lnTo>
                    <a:pt x="7239" y="54457"/>
                  </a:lnTo>
                  <a:lnTo>
                    <a:pt x="3619" y="55321"/>
                  </a:lnTo>
                  <a:lnTo>
                    <a:pt x="0" y="56184"/>
                  </a:lnTo>
                  <a:lnTo>
                    <a:pt x="990" y="61353"/>
                  </a:lnTo>
                  <a:lnTo>
                    <a:pt x="8686" y="59524"/>
                  </a:lnTo>
                  <a:close/>
                </a:path>
                <a:path w="342264" h="61595">
                  <a:moveTo>
                    <a:pt x="29273" y="54737"/>
                  </a:moveTo>
                  <a:lnTo>
                    <a:pt x="27863" y="49657"/>
                  </a:lnTo>
                  <a:lnTo>
                    <a:pt x="24231" y="50469"/>
                  </a:lnTo>
                  <a:lnTo>
                    <a:pt x="20599" y="51282"/>
                  </a:lnTo>
                  <a:lnTo>
                    <a:pt x="21539" y="56464"/>
                  </a:lnTo>
                  <a:lnTo>
                    <a:pt x="29273" y="54737"/>
                  </a:lnTo>
                  <a:close/>
                </a:path>
                <a:path w="342264" h="61595">
                  <a:moveTo>
                    <a:pt x="49885" y="50139"/>
                  </a:moveTo>
                  <a:lnTo>
                    <a:pt x="48526" y="45046"/>
                  </a:lnTo>
                  <a:lnTo>
                    <a:pt x="44894" y="45859"/>
                  </a:lnTo>
                  <a:lnTo>
                    <a:pt x="41262" y="46672"/>
                  </a:lnTo>
                  <a:lnTo>
                    <a:pt x="42164" y="51854"/>
                  </a:lnTo>
                  <a:lnTo>
                    <a:pt x="49885" y="50139"/>
                  </a:lnTo>
                  <a:close/>
                </a:path>
                <a:path w="342264" h="61595">
                  <a:moveTo>
                    <a:pt x="70548" y="45745"/>
                  </a:moveTo>
                  <a:lnTo>
                    <a:pt x="69227" y="40640"/>
                  </a:lnTo>
                  <a:lnTo>
                    <a:pt x="65582" y="41402"/>
                  </a:lnTo>
                  <a:lnTo>
                    <a:pt x="61937" y="42164"/>
                  </a:lnTo>
                  <a:lnTo>
                    <a:pt x="62801" y="47358"/>
                  </a:lnTo>
                  <a:lnTo>
                    <a:pt x="70548" y="45745"/>
                  </a:lnTo>
                  <a:close/>
                </a:path>
                <a:path w="342264" h="61595">
                  <a:moveTo>
                    <a:pt x="91224" y="41452"/>
                  </a:moveTo>
                  <a:lnTo>
                    <a:pt x="89954" y="36334"/>
                  </a:lnTo>
                  <a:lnTo>
                    <a:pt x="86309" y="37096"/>
                  </a:lnTo>
                  <a:lnTo>
                    <a:pt x="82664" y="37858"/>
                  </a:lnTo>
                  <a:lnTo>
                    <a:pt x="83477" y="43065"/>
                  </a:lnTo>
                  <a:lnTo>
                    <a:pt x="91224" y="41452"/>
                  </a:lnTo>
                  <a:close/>
                </a:path>
                <a:path w="342264" h="61595">
                  <a:moveTo>
                    <a:pt x="111975" y="37439"/>
                  </a:moveTo>
                  <a:lnTo>
                    <a:pt x="110744" y="32321"/>
                  </a:lnTo>
                  <a:lnTo>
                    <a:pt x="107086" y="33020"/>
                  </a:lnTo>
                  <a:lnTo>
                    <a:pt x="103428" y="33718"/>
                  </a:lnTo>
                  <a:lnTo>
                    <a:pt x="104203" y="38938"/>
                  </a:lnTo>
                  <a:lnTo>
                    <a:pt x="111975" y="37439"/>
                  </a:lnTo>
                  <a:close/>
                </a:path>
                <a:path w="342264" h="61595">
                  <a:moveTo>
                    <a:pt x="132727" y="33515"/>
                  </a:moveTo>
                  <a:lnTo>
                    <a:pt x="131546" y="28384"/>
                  </a:lnTo>
                  <a:lnTo>
                    <a:pt x="127876" y="29032"/>
                  </a:lnTo>
                  <a:lnTo>
                    <a:pt x="124218" y="29730"/>
                  </a:lnTo>
                  <a:lnTo>
                    <a:pt x="124942" y="34937"/>
                  </a:lnTo>
                  <a:lnTo>
                    <a:pt x="128828" y="34213"/>
                  </a:lnTo>
                  <a:lnTo>
                    <a:pt x="132727" y="33515"/>
                  </a:lnTo>
                  <a:close/>
                </a:path>
                <a:path w="342264" h="61595">
                  <a:moveTo>
                    <a:pt x="153530" y="29845"/>
                  </a:moveTo>
                  <a:lnTo>
                    <a:pt x="152400" y="24701"/>
                  </a:lnTo>
                  <a:lnTo>
                    <a:pt x="148729" y="25349"/>
                  </a:lnTo>
                  <a:lnTo>
                    <a:pt x="145059" y="25996"/>
                  </a:lnTo>
                  <a:lnTo>
                    <a:pt x="145745" y="31216"/>
                  </a:lnTo>
                  <a:lnTo>
                    <a:pt x="153530" y="29845"/>
                  </a:lnTo>
                  <a:close/>
                </a:path>
                <a:path w="342264" h="61595">
                  <a:moveTo>
                    <a:pt x="174345" y="26339"/>
                  </a:moveTo>
                  <a:lnTo>
                    <a:pt x="173266" y="21183"/>
                  </a:lnTo>
                  <a:lnTo>
                    <a:pt x="169583" y="21767"/>
                  </a:lnTo>
                  <a:lnTo>
                    <a:pt x="165900" y="22352"/>
                  </a:lnTo>
                  <a:lnTo>
                    <a:pt x="166535" y="27584"/>
                  </a:lnTo>
                  <a:lnTo>
                    <a:pt x="174345" y="26339"/>
                  </a:lnTo>
                  <a:close/>
                </a:path>
                <a:path w="342264" h="61595">
                  <a:moveTo>
                    <a:pt x="195211" y="22999"/>
                  </a:moveTo>
                  <a:lnTo>
                    <a:pt x="194170" y="17843"/>
                  </a:lnTo>
                  <a:lnTo>
                    <a:pt x="190487" y="18427"/>
                  </a:lnTo>
                  <a:lnTo>
                    <a:pt x="186804" y="19011"/>
                  </a:lnTo>
                  <a:lnTo>
                    <a:pt x="187388" y="24257"/>
                  </a:lnTo>
                  <a:lnTo>
                    <a:pt x="195211" y="22999"/>
                  </a:lnTo>
                  <a:close/>
                </a:path>
                <a:path w="342264" h="61595">
                  <a:moveTo>
                    <a:pt x="216115" y="19900"/>
                  </a:moveTo>
                  <a:lnTo>
                    <a:pt x="215112" y="14719"/>
                  </a:lnTo>
                  <a:lnTo>
                    <a:pt x="211429" y="15252"/>
                  </a:lnTo>
                  <a:lnTo>
                    <a:pt x="207746" y="15786"/>
                  </a:lnTo>
                  <a:lnTo>
                    <a:pt x="208280" y="21018"/>
                  </a:lnTo>
                  <a:lnTo>
                    <a:pt x="216115" y="19900"/>
                  </a:lnTo>
                  <a:close/>
                </a:path>
                <a:path w="342264" h="61595">
                  <a:moveTo>
                    <a:pt x="237020" y="16891"/>
                  </a:moveTo>
                  <a:lnTo>
                    <a:pt x="236067" y="11709"/>
                  </a:lnTo>
                  <a:lnTo>
                    <a:pt x="232384" y="12242"/>
                  </a:lnTo>
                  <a:lnTo>
                    <a:pt x="228701" y="12776"/>
                  </a:lnTo>
                  <a:lnTo>
                    <a:pt x="229184" y="18021"/>
                  </a:lnTo>
                  <a:lnTo>
                    <a:pt x="237020" y="16891"/>
                  </a:lnTo>
                  <a:close/>
                </a:path>
                <a:path w="342264" h="61595">
                  <a:moveTo>
                    <a:pt x="257975" y="14224"/>
                  </a:moveTo>
                  <a:lnTo>
                    <a:pt x="257073" y="9029"/>
                  </a:lnTo>
                  <a:lnTo>
                    <a:pt x="253377" y="9499"/>
                  </a:lnTo>
                  <a:lnTo>
                    <a:pt x="249682" y="9969"/>
                  </a:lnTo>
                  <a:lnTo>
                    <a:pt x="250113" y="15214"/>
                  </a:lnTo>
                  <a:lnTo>
                    <a:pt x="257975" y="14224"/>
                  </a:lnTo>
                  <a:close/>
                </a:path>
                <a:path w="342264" h="61595">
                  <a:moveTo>
                    <a:pt x="278930" y="11607"/>
                  </a:moveTo>
                  <a:lnTo>
                    <a:pt x="278079" y="6413"/>
                  </a:lnTo>
                  <a:lnTo>
                    <a:pt x="274383" y="6845"/>
                  </a:lnTo>
                  <a:lnTo>
                    <a:pt x="270687" y="7315"/>
                  </a:lnTo>
                  <a:lnTo>
                    <a:pt x="271081" y="12573"/>
                  </a:lnTo>
                  <a:lnTo>
                    <a:pt x="275005" y="12065"/>
                  </a:lnTo>
                  <a:lnTo>
                    <a:pt x="278930" y="11607"/>
                  </a:lnTo>
                  <a:close/>
                </a:path>
                <a:path w="342264" h="61595">
                  <a:moveTo>
                    <a:pt x="299910" y="9334"/>
                  </a:moveTo>
                  <a:lnTo>
                    <a:pt x="299123" y="4127"/>
                  </a:lnTo>
                  <a:lnTo>
                    <a:pt x="295414" y="4533"/>
                  </a:lnTo>
                  <a:lnTo>
                    <a:pt x="291706" y="4940"/>
                  </a:lnTo>
                  <a:lnTo>
                    <a:pt x="292049" y="10198"/>
                  </a:lnTo>
                  <a:lnTo>
                    <a:pt x="299910" y="9334"/>
                  </a:lnTo>
                  <a:close/>
                </a:path>
                <a:path w="342264" h="61595">
                  <a:moveTo>
                    <a:pt x="320929" y="7162"/>
                  </a:moveTo>
                  <a:lnTo>
                    <a:pt x="320179" y="1943"/>
                  </a:lnTo>
                  <a:lnTo>
                    <a:pt x="316471" y="2286"/>
                  </a:lnTo>
                  <a:lnTo>
                    <a:pt x="312762" y="2628"/>
                  </a:lnTo>
                  <a:lnTo>
                    <a:pt x="313055" y="7886"/>
                  </a:lnTo>
                  <a:lnTo>
                    <a:pt x="320929" y="7162"/>
                  </a:lnTo>
                  <a:close/>
                </a:path>
                <a:path w="342264" h="61595">
                  <a:moveTo>
                    <a:pt x="341960" y="5219"/>
                  </a:moveTo>
                  <a:lnTo>
                    <a:pt x="341261" y="0"/>
                  </a:lnTo>
                  <a:lnTo>
                    <a:pt x="337553" y="342"/>
                  </a:lnTo>
                  <a:lnTo>
                    <a:pt x="333844" y="685"/>
                  </a:lnTo>
                  <a:lnTo>
                    <a:pt x="334086" y="5943"/>
                  </a:lnTo>
                  <a:lnTo>
                    <a:pt x="341960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 descr=""/>
            <p:cNvSpPr/>
            <p:nvPr/>
          </p:nvSpPr>
          <p:spPr>
            <a:xfrm>
              <a:off x="4086524" y="5543017"/>
              <a:ext cx="346075" cy="0"/>
            </a:xfrm>
            <a:custGeom>
              <a:avLst/>
              <a:gdLst/>
              <a:ahLst/>
              <a:cxnLst/>
              <a:rect l="l" t="t" r="r" b="b"/>
              <a:pathLst>
                <a:path w="346075" h="0">
                  <a:moveTo>
                    <a:pt x="0" y="0"/>
                  </a:moveTo>
                  <a:lnTo>
                    <a:pt x="345853" y="0"/>
                  </a:lnTo>
                </a:path>
              </a:pathLst>
            </a:custGeom>
            <a:ln w="1251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 descr=""/>
            <p:cNvSpPr/>
            <p:nvPr/>
          </p:nvSpPr>
          <p:spPr>
            <a:xfrm>
              <a:off x="807554" y="5314530"/>
              <a:ext cx="4736465" cy="556895"/>
            </a:xfrm>
            <a:custGeom>
              <a:avLst/>
              <a:gdLst/>
              <a:ahLst/>
              <a:cxnLst/>
              <a:rect l="l" t="t" r="r" b="b"/>
              <a:pathLst>
                <a:path w="4736465" h="556895">
                  <a:moveTo>
                    <a:pt x="9169" y="5130"/>
                  </a:moveTo>
                  <a:lnTo>
                    <a:pt x="6489" y="2565"/>
                  </a:lnTo>
                  <a:lnTo>
                    <a:pt x="3797" y="0"/>
                  </a:lnTo>
                  <a:lnTo>
                    <a:pt x="0" y="3644"/>
                  </a:lnTo>
                  <a:lnTo>
                    <a:pt x="5727" y="9118"/>
                  </a:lnTo>
                  <a:lnTo>
                    <a:pt x="9169" y="5130"/>
                  </a:lnTo>
                  <a:close/>
                </a:path>
                <a:path w="4736465" h="556895">
                  <a:moveTo>
                    <a:pt x="24498" y="19685"/>
                  </a:moveTo>
                  <a:lnTo>
                    <a:pt x="21780" y="17145"/>
                  </a:lnTo>
                  <a:lnTo>
                    <a:pt x="19075" y="14605"/>
                  </a:lnTo>
                  <a:lnTo>
                    <a:pt x="15278" y="18262"/>
                  </a:lnTo>
                  <a:lnTo>
                    <a:pt x="21069" y="23672"/>
                  </a:lnTo>
                  <a:lnTo>
                    <a:pt x="24498" y="19685"/>
                  </a:lnTo>
                  <a:close/>
                </a:path>
                <a:path w="4736465" h="556895">
                  <a:moveTo>
                    <a:pt x="39941" y="34112"/>
                  </a:moveTo>
                  <a:lnTo>
                    <a:pt x="37223" y="31572"/>
                  </a:lnTo>
                  <a:lnTo>
                    <a:pt x="34505" y="29032"/>
                  </a:lnTo>
                  <a:lnTo>
                    <a:pt x="30734" y="32715"/>
                  </a:lnTo>
                  <a:lnTo>
                    <a:pt x="36525" y="38112"/>
                  </a:lnTo>
                  <a:lnTo>
                    <a:pt x="39941" y="34112"/>
                  </a:lnTo>
                  <a:close/>
                </a:path>
                <a:path w="4736465" h="556895">
                  <a:moveTo>
                    <a:pt x="55397" y="48526"/>
                  </a:moveTo>
                  <a:lnTo>
                    <a:pt x="52679" y="45986"/>
                  </a:lnTo>
                  <a:lnTo>
                    <a:pt x="49961" y="43446"/>
                  </a:lnTo>
                  <a:lnTo>
                    <a:pt x="46202" y="47142"/>
                  </a:lnTo>
                  <a:lnTo>
                    <a:pt x="51993" y="52552"/>
                  </a:lnTo>
                  <a:lnTo>
                    <a:pt x="55397" y="48526"/>
                  </a:lnTo>
                  <a:close/>
                </a:path>
                <a:path w="4736465" h="556895">
                  <a:moveTo>
                    <a:pt x="70878" y="62877"/>
                  </a:moveTo>
                  <a:lnTo>
                    <a:pt x="68135" y="60375"/>
                  </a:lnTo>
                  <a:lnTo>
                    <a:pt x="65392" y="57873"/>
                  </a:lnTo>
                  <a:lnTo>
                    <a:pt x="61645" y="61569"/>
                  </a:lnTo>
                  <a:lnTo>
                    <a:pt x="67500" y="66916"/>
                  </a:lnTo>
                  <a:lnTo>
                    <a:pt x="70878" y="62877"/>
                  </a:lnTo>
                  <a:close/>
                </a:path>
                <a:path w="4736465" h="556895">
                  <a:moveTo>
                    <a:pt x="86512" y="77101"/>
                  </a:moveTo>
                  <a:lnTo>
                    <a:pt x="83769" y="74599"/>
                  </a:lnTo>
                  <a:lnTo>
                    <a:pt x="81026" y="72097"/>
                  </a:lnTo>
                  <a:lnTo>
                    <a:pt x="77292" y="75819"/>
                  </a:lnTo>
                  <a:lnTo>
                    <a:pt x="83146" y="81153"/>
                  </a:lnTo>
                  <a:lnTo>
                    <a:pt x="86512" y="77101"/>
                  </a:lnTo>
                  <a:close/>
                </a:path>
                <a:path w="4736465" h="556895">
                  <a:moveTo>
                    <a:pt x="102133" y="91325"/>
                  </a:moveTo>
                  <a:lnTo>
                    <a:pt x="99390" y="88823"/>
                  </a:lnTo>
                  <a:lnTo>
                    <a:pt x="96647" y="86321"/>
                  </a:lnTo>
                  <a:lnTo>
                    <a:pt x="92925" y="90055"/>
                  </a:lnTo>
                  <a:lnTo>
                    <a:pt x="98793" y="95389"/>
                  </a:lnTo>
                  <a:lnTo>
                    <a:pt x="102133" y="91325"/>
                  </a:lnTo>
                  <a:close/>
                </a:path>
                <a:path w="4736465" h="556895">
                  <a:moveTo>
                    <a:pt x="117830" y="105473"/>
                  </a:moveTo>
                  <a:lnTo>
                    <a:pt x="115049" y="103009"/>
                  </a:lnTo>
                  <a:lnTo>
                    <a:pt x="112268" y="100545"/>
                  </a:lnTo>
                  <a:lnTo>
                    <a:pt x="108572" y="104292"/>
                  </a:lnTo>
                  <a:lnTo>
                    <a:pt x="114503" y="109562"/>
                  </a:lnTo>
                  <a:lnTo>
                    <a:pt x="117830" y="105473"/>
                  </a:lnTo>
                  <a:close/>
                </a:path>
                <a:path w="4736465" h="556895">
                  <a:moveTo>
                    <a:pt x="133642" y="119494"/>
                  </a:moveTo>
                  <a:lnTo>
                    <a:pt x="130860" y="117030"/>
                  </a:lnTo>
                  <a:lnTo>
                    <a:pt x="128079" y="114566"/>
                  </a:lnTo>
                  <a:lnTo>
                    <a:pt x="124396" y="118338"/>
                  </a:lnTo>
                  <a:lnTo>
                    <a:pt x="130327" y="123596"/>
                  </a:lnTo>
                  <a:lnTo>
                    <a:pt x="133642" y="119494"/>
                  </a:lnTo>
                  <a:close/>
                </a:path>
                <a:path w="4736465" h="556895">
                  <a:moveTo>
                    <a:pt x="149440" y="133515"/>
                  </a:moveTo>
                  <a:lnTo>
                    <a:pt x="146659" y="131051"/>
                  </a:lnTo>
                  <a:lnTo>
                    <a:pt x="143878" y="128587"/>
                  </a:lnTo>
                  <a:lnTo>
                    <a:pt x="140220" y="132372"/>
                  </a:lnTo>
                  <a:lnTo>
                    <a:pt x="146151" y="137629"/>
                  </a:lnTo>
                  <a:lnTo>
                    <a:pt x="149440" y="133515"/>
                  </a:lnTo>
                  <a:close/>
                </a:path>
                <a:path w="4736465" h="556895">
                  <a:moveTo>
                    <a:pt x="165341" y="147421"/>
                  </a:moveTo>
                  <a:lnTo>
                    <a:pt x="162534" y="144995"/>
                  </a:lnTo>
                  <a:lnTo>
                    <a:pt x="159727" y="142570"/>
                  </a:lnTo>
                  <a:lnTo>
                    <a:pt x="156070" y="146367"/>
                  </a:lnTo>
                  <a:lnTo>
                    <a:pt x="162077" y="151549"/>
                  </a:lnTo>
                  <a:lnTo>
                    <a:pt x="165341" y="147421"/>
                  </a:lnTo>
                  <a:close/>
                </a:path>
                <a:path w="4736465" h="556895">
                  <a:moveTo>
                    <a:pt x="181317" y="161239"/>
                  </a:moveTo>
                  <a:lnTo>
                    <a:pt x="178511" y="158813"/>
                  </a:lnTo>
                  <a:lnTo>
                    <a:pt x="175704" y="156387"/>
                  </a:lnTo>
                  <a:lnTo>
                    <a:pt x="172072" y="160197"/>
                  </a:lnTo>
                  <a:lnTo>
                    <a:pt x="178066" y="165392"/>
                  </a:lnTo>
                  <a:lnTo>
                    <a:pt x="181317" y="161239"/>
                  </a:lnTo>
                  <a:close/>
                </a:path>
                <a:path w="4736465" h="556895">
                  <a:moveTo>
                    <a:pt x="197307" y="175044"/>
                  </a:moveTo>
                  <a:lnTo>
                    <a:pt x="194500" y="172618"/>
                  </a:lnTo>
                  <a:lnTo>
                    <a:pt x="191693" y="170192"/>
                  </a:lnTo>
                  <a:lnTo>
                    <a:pt x="188074" y="174028"/>
                  </a:lnTo>
                  <a:lnTo>
                    <a:pt x="194081" y="179209"/>
                  </a:lnTo>
                  <a:lnTo>
                    <a:pt x="197307" y="175044"/>
                  </a:lnTo>
                  <a:close/>
                </a:path>
                <a:path w="4736465" h="556895">
                  <a:moveTo>
                    <a:pt x="213448" y="188683"/>
                  </a:moveTo>
                  <a:lnTo>
                    <a:pt x="210604" y="186296"/>
                  </a:lnTo>
                  <a:lnTo>
                    <a:pt x="207759" y="183908"/>
                  </a:lnTo>
                  <a:lnTo>
                    <a:pt x="204165" y="187756"/>
                  </a:lnTo>
                  <a:lnTo>
                    <a:pt x="210235" y="192862"/>
                  </a:lnTo>
                  <a:lnTo>
                    <a:pt x="213448" y="188683"/>
                  </a:lnTo>
                  <a:close/>
                </a:path>
                <a:path w="4736465" h="556895">
                  <a:moveTo>
                    <a:pt x="229628" y="202272"/>
                  </a:moveTo>
                  <a:lnTo>
                    <a:pt x="226783" y="199885"/>
                  </a:lnTo>
                  <a:lnTo>
                    <a:pt x="223939" y="197497"/>
                  </a:lnTo>
                  <a:lnTo>
                    <a:pt x="220370" y="201371"/>
                  </a:lnTo>
                  <a:lnTo>
                    <a:pt x="226441" y="206463"/>
                  </a:lnTo>
                  <a:lnTo>
                    <a:pt x="229628" y="202272"/>
                  </a:lnTo>
                  <a:close/>
                </a:path>
                <a:path w="4736465" h="556895">
                  <a:moveTo>
                    <a:pt x="245808" y="215861"/>
                  </a:moveTo>
                  <a:lnTo>
                    <a:pt x="242951" y="213487"/>
                  </a:lnTo>
                  <a:lnTo>
                    <a:pt x="240106" y="211099"/>
                  </a:lnTo>
                  <a:lnTo>
                    <a:pt x="236562" y="214985"/>
                  </a:lnTo>
                  <a:lnTo>
                    <a:pt x="242646" y="220078"/>
                  </a:lnTo>
                  <a:lnTo>
                    <a:pt x="245808" y="215861"/>
                  </a:lnTo>
                  <a:close/>
                </a:path>
                <a:path w="4736465" h="556895">
                  <a:moveTo>
                    <a:pt x="3645928" y="229997"/>
                  </a:moveTo>
                  <a:lnTo>
                    <a:pt x="3642207" y="229730"/>
                  </a:lnTo>
                  <a:lnTo>
                    <a:pt x="3638486" y="229450"/>
                  </a:lnTo>
                  <a:lnTo>
                    <a:pt x="3637838" y="234683"/>
                  </a:lnTo>
                  <a:lnTo>
                    <a:pt x="3645725" y="235267"/>
                  </a:lnTo>
                  <a:lnTo>
                    <a:pt x="3645928" y="229997"/>
                  </a:lnTo>
                  <a:close/>
                </a:path>
                <a:path w="4736465" h="556895">
                  <a:moveTo>
                    <a:pt x="3666998" y="231965"/>
                  </a:moveTo>
                  <a:lnTo>
                    <a:pt x="3663289" y="231622"/>
                  </a:lnTo>
                  <a:lnTo>
                    <a:pt x="3659581" y="231279"/>
                  </a:lnTo>
                  <a:lnTo>
                    <a:pt x="3658870" y="236499"/>
                  </a:lnTo>
                  <a:lnTo>
                    <a:pt x="3666756" y="237223"/>
                  </a:lnTo>
                  <a:lnTo>
                    <a:pt x="3666998" y="231965"/>
                  </a:lnTo>
                  <a:close/>
                </a:path>
                <a:path w="4736465" h="556895">
                  <a:moveTo>
                    <a:pt x="3688080" y="233908"/>
                  </a:moveTo>
                  <a:lnTo>
                    <a:pt x="3684371" y="233565"/>
                  </a:lnTo>
                  <a:lnTo>
                    <a:pt x="3680663" y="233222"/>
                  </a:lnTo>
                  <a:lnTo>
                    <a:pt x="3679914" y="238442"/>
                  </a:lnTo>
                  <a:lnTo>
                    <a:pt x="3687788" y="239166"/>
                  </a:lnTo>
                  <a:lnTo>
                    <a:pt x="3688080" y="233908"/>
                  </a:lnTo>
                  <a:close/>
                </a:path>
                <a:path w="4736465" h="556895">
                  <a:moveTo>
                    <a:pt x="3709136" y="236232"/>
                  </a:moveTo>
                  <a:lnTo>
                    <a:pt x="3705428" y="235826"/>
                  </a:lnTo>
                  <a:lnTo>
                    <a:pt x="3701719" y="235419"/>
                  </a:lnTo>
                  <a:lnTo>
                    <a:pt x="3700932" y="240614"/>
                  </a:lnTo>
                  <a:lnTo>
                    <a:pt x="3708793" y="241490"/>
                  </a:lnTo>
                  <a:lnTo>
                    <a:pt x="3709136" y="236232"/>
                  </a:lnTo>
                  <a:close/>
                </a:path>
                <a:path w="4736465" h="556895">
                  <a:moveTo>
                    <a:pt x="3730167" y="238569"/>
                  </a:moveTo>
                  <a:lnTo>
                    <a:pt x="3726459" y="238163"/>
                  </a:lnTo>
                  <a:lnTo>
                    <a:pt x="3722751" y="237756"/>
                  </a:lnTo>
                  <a:lnTo>
                    <a:pt x="3721912" y="242951"/>
                  </a:lnTo>
                  <a:lnTo>
                    <a:pt x="3729774" y="243827"/>
                  </a:lnTo>
                  <a:lnTo>
                    <a:pt x="3730167" y="238569"/>
                  </a:lnTo>
                  <a:close/>
                </a:path>
                <a:path w="4736465" h="556895">
                  <a:moveTo>
                    <a:pt x="3751173" y="241261"/>
                  </a:moveTo>
                  <a:lnTo>
                    <a:pt x="3747478" y="240779"/>
                  </a:lnTo>
                  <a:lnTo>
                    <a:pt x="3743782" y="240296"/>
                  </a:lnTo>
                  <a:lnTo>
                    <a:pt x="3742893" y="245491"/>
                  </a:lnTo>
                  <a:lnTo>
                    <a:pt x="3750741" y="246507"/>
                  </a:lnTo>
                  <a:lnTo>
                    <a:pt x="3751173" y="241261"/>
                  </a:lnTo>
                  <a:close/>
                </a:path>
                <a:path w="4736465" h="556895">
                  <a:moveTo>
                    <a:pt x="3772166" y="243992"/>
                  </a:moveTo>
                  <a:lnTo>
                    <a:pt x="3768471" y="243509"/>
                  </a:lnTo>
                  <a:lnTo>
                    <a:pt x="3764775" y="243027"/>
                  </a:lnTo>
                  <a:lnTo>
                    <a:pt x="3763835" y="248208"/>
                  </a:lnTo>
                  <a:lnTo>
                    <a:pt x="3771684" y="249237"/>
                  </a:lnTo>
                  <a:lnTo>
                    <a:pt x="3772166" y="243992"/>
                  </a:lnTo>
                  <a:close/>
                </a:path>
                <a:path w="4736465" h="556895">
                  <a:moveTo>
                    <a:pt x="3793109" y="247002"/>
                  </a:moveTo>
                  <a:lnTo>
                    <a:pt x="3789426" y="246456"/>
                  </a:lnTo>
                  <a:lnTo>
                    <a:pt x="3785743" y="245910"/>
                  </a:lnTo>
                  <a:lnTo>
                    <a:pt x="3784765" y="251079"/>
                  </a:lnTo>
                  <a:lnTo>
                    <a:pt x="3792588" y="252247"/>
                  </a:lnTo>
                  <a:lnTo>
                    <a:pt x="3793109" y="247002"/>
                  </a:lnTo>
                  <a:close/>
                </a:path>
                <a:path w="4736465" h="556895">
                  <a:moveTo>
                    <a:pt x="3814051" y="250126"/>
                  </a:moveTo>
                  <a:lnTo>
                    <a:pt x="3810368" y="249580"/>
                  </a:lnTo>
                  <a:lnTo>
                    <a:pt x="3806685" y="249034"/>
                  </a:lnTo>
                  <a:lnTo>
                    <a:pt x="3805656" y="254203"/>
                  </a:lnTo>
                  <a:lnTo>
                    <a:pt x="3813479" y="255371"/>
                  </a:lnTo>
                  <a:lnTo>
                    <a:pt x="3814051" y="250126"/>
                  </a:lnTo>
                  <a:close/>
                </a:path>
                <a:path w="4736465" h="556895">
                  <a:moveTo>
                    <a:pt x="3834955" y="253453"/>
                  </a:moveTo>
                  <a:lnTo>
                    <a:pt x="3831285" y="252844"/>
                  </a:lnTo>
                  <a:lnTo>
                    <a:pt x="3827615" y="252222"/>
                  </a:lnTo>
                  <a:lnTo>
                    <a:pt x="3826548" y="257378"/>
                  </a:lnTo>
                  <a:lnTo>
                    <a:pt x="3834346" y="258699"/>
                  </a:lnTo>
                  <a:lnTo>
                    <a:pt x="3834955" y="253453"/>
                  </a:lnTo>
                  <a:close/>
                </a:path>
                <a:path w="4736465" h="556895">
                  <a:moveTo>
                    <a:pt x="3855821" y="256959"/>
                  </a:moveTo>
                  <a:lnTo>
                    <a:pt x="3852151" y="256349"/>
                  </a:lnTo>
                  <a:lnTo>
                    <a:pt x="3848481" y="255727"/>
                  </a:lnTo>
                  <a:lnTo>
                    <a:pt x="3847363" y="260883"/>
                  </a:lnTo>
                  <a:lnTo>
                    <a:pt x="3855174" y="262191"/>
                  </a:lnTo>
                  <a:lnTo>
                    <a:pt x="3855821" y="256959"/>
                  </a:lnTo>
                  <a:close/>
                </a:path>
                <a:path w="4736465" h="556895">
                  <a:moveTo>
                    <a:pt x="3876675" y="260604"/>
                  </a:moveTo>
                  <a:lnTo>
                    <a:pt x="3873017" y="259918"/>
                  </a:lnTo>
                  <a:lnTo>
                    <a:pt x="3869359" y="259232"/>
                  </a:lnTo>
                  <a:lnTo>
                    <a:pt x="3868204" y="264375"/>
                  </a:lnTo>
                  <a:lnTo>
                    <a:pt x="3875976" y="265823"/>
                  </a:lnTo>
                  <a:lnTo>
                    <a:pt x="3876675" y="260604"/>
                  </a:lnTo>
                  <a:close/>
                </a:path>
                <a:path w="4736465" h="556895">
                  <a:moveTo>
                    <a:pt x="3897490" y="264502"/>
                  </a:moveTo>
                  <a:lnTo>
                    <a:pt x="3893832" y="263817"/>
                  </a:lnTo>
                  <a:lnTo>
                    <a:pt x="3890175" y="263131"/>
                  </a:lnTo>
                  <a:lnTo>
                    <a:pt x="3888968" y="268262"/>
                  </a:lnTo>
                  <a:lnTo>
                    <a:pt x="3896753" y="269709"/>
                  </a:lnTo>
                  <a:lnTo>
                    <a:pt x="3897490" y="264502"/>
                  </a:lnTo>
                  <a:close/>
                </a:path>
                <a:path w="4736465" h="556895">
                  <a:moveTo>
                    <a:pt x="3918293" y="268414"/>
                  </a:moveTo>
                  <a:lnTo>
                    <a:pt x="3914635" y="267703"/>
                  </a:lnTo>
                  <a:lnTo>
                    <a:pt x="3910977" y="267017"/>
                  </a:lnTo>
                  <a:lnTo>
                    <a:pt x="3909733" y="272135"/>
                  </a:lnTo>
                  <a:lnTo>
                    <a:pt x="3913619" y="272872"/>
                  </a:lnTo>
                  <a:lnTo>
                    <a:pt x="3917505" y="273634"/>
                  </a:lnTo>
                  <a:lnTo>
                    <a:pt x="3918293" y="268414"/>
                  </a:lnTo>
                  <a:close/>
                </a:path>
                <a:path w="4736465" h="556895">
                  <a:moveTo>
                    <a:pt x="3939019" y="272681"/>
                  </a:moveTo>
                  <a:lnTo>
                    <a:pt x="3935374" y="271932"/>
                  </a:lnTo>
                  <a:lnTo>
                    <a:pt x="3931729" y="271183"/>
                  </a:lnTo>
                  <a:lnTo>
                    <a:pt x="3930446" y="276288"/>
                  </a:lnTo>
                  <a:lnTo>
                    <a:pt x="3938193" y="277888"/>
                  </a:lnTo>
                  <a:lnTo>
                    <a:pt x="3939019" y="272681"/>
                  </a:lnTo>
                  <a:close/>
                </a:path>
                <a:path w="4736465" h="556895">
                  <a:moveTo>
                    <a:pt x="3959758" y="276948"/>
                  </a:moveTo>
                  <a:lnTo>
                    <a:pt x="3956113" y="276199"/>
                  </a:lnTo>
                  <a:lnTo>
                    <a:pt x="3952468" y="275450"/>
                  </a:lnTo>
                  <a:lnTo>
                    <a:pt x="3951147" y="280555"/>
                  </a:lnTo>
                  <a:lnTo>
                    <a:pt x="3958894" y="282143"/>
                  </a:lnTo>
                  <a:lnTo>
                    <a:pt x="3959758" y="276948"/>
                  </a:lnTo>
                  <a:close/>
                </a:path>
                <a:path w="4736465" h="556895">
                  <a:moveTo>
                    <a:pt x="3980421" y="281520"/>
                  </a:moveTo>
                  <a:lnTo>
                    <a:pt x="3976789" y="280708"/>
                  </a:lnTo>
                  <a:lnTo>
                    <a:pt x="3973157" y="279895"/>
                  </a:lnTo>
                  <a:lnTo>
                    <a:pt x="3971798" y="284975"/>
                  </a:lnTo>
                  <a:lnTo>
                    <a:pt x="3979519" y="286715"/>
                  </a:lnTo>
                  <a:lnTo>
                    <a:pt x="3980421" y="281520"/>
                  </a:lnTo>
                  <a:close/>
                </a:path>
                <a:path w="4736465" h="556895">
                  <a:moveTo>
                    <a:pt x="4001071" y="286156"/>
                  </a:moveTo>
                  <a:lnTo>
                    <a:pt x="3997439" y="285343"/>
                  </a:lnTo>
                  <a:lnTo>
                    <a:pt x="3993807" y="284530"/>
                  </a:lnTo>
                  <a:lnTo>
                    <a:pt x="3992410" y="289610"/>
                  </a:lnTo>
                  <a:lnTo>
                    <a:pt x="4000131" y="291338"/>
                  </a:lnTo>
                  <a:lnTo>
                    <a:pt x="4001071" y="286156"/>
                  </a:lnTo>
                  <a:close/>
                </a:path>
                <a:path w="4736465" h="556895">
                  <a:moveTo>
                    <a:pt x="4021683" y="290982"/>
                  </a:moveTo>
                  <a:lnTo>
                    <a:pt x="4018064" y="290106"/>
                  </a:lnTo>
                  <a:lnTo>
                    <a:pt x="4014444" y="289229"/>
                  </a:lnTo>
                  <a:lnTo>
                    <a:pt x="4013009" y="294297"/>
                  </a:lnTo>
                  <a:lnTo>
                    <a:pt x="4020693" y="296164"/>
                  </a:lnTo>
                  <a:lnTo>
                    <a:pt x="4021683" y="290982"/>
                  </a:lnTo>
                  <a:close/>
                </a:path>
                <a:path w="4736465" h="556895">
                  <a:moveTo>
                    <a:pt x="4042257" y="295986"/>
                  </a:moveTo>
                  <a:lnTo>
                    <a:pt x="4038638" y="295109"/>
                  </a:lnTo>
                  <a:lnTo>
                    <a:pt x="4035018" y="294233"/>
                  </a:lnTo>
                  <a:lnTo>
                    <a:pt x="4033545" y="299288"/>
                  </a:lnTo>
                  <a:lnTo>
                    <a:pt x="4041229" y="301155"/>
                  </a:lnTo>
                  <a:lnTo>
                    <a:pt x="4042257" y="295986"/>
                  </a:lnTo>
                  <a:close/>
                </a:path>
                <a:path w="4736465" h="556895">
                  <a:moveTo>
                    <a:pt x="4062806" y="301040"/>
                  </a:moveTo>
                  <a:lnTo>
                    <a:pt x="4059199" y="300113"/>
                  </a:lnTo>
                  <a:lnTo>
                    <a:pt x="4055580" y="299237"/>
                  </a:lnTo>
                  <a:lnTo>
                    <a:pt x="4054068" y="304279"/>
                  </a:lnTo>
                  <a:lnTo>
                    <a:pt x="4057916" y="305219"/>
                  </a:lnTo>
                  <a:lnTo>
                    <a:pt x="4061739" y="306209"/>
                  </a:lnTo>
                  <a:lnTo>
                    <a:pt x="4062806" y="301040"/>
                  </a:lnTo>
                  <a:close/>
                </a:path>
                <a:path w="4736465" h="556895">
                  <a:moveTo>
                    <a:pt x="4083291" y="306400"/>
                  </a:moveTo>
                  <a:lnTo>
                    <a:pt x="4079684" y="305460"/>
                  </a:lnTo>
                  <a:lnTo>
                    <a:pt x="4076077" y="304520"/>
                  </a:lnTo>
                  <a:lnTo>
                    <a:pt x="4074528" y="309549"/>
                  </a:lnTo>
                  <a:lnTo>
                    <a:pt x="4082186" y="311556"/>
                  </a:lnTo>
                  <a:lnTo>
                    <a:pt x="4083291" y="306400"/>
                  </a:lnTo>
                  <a:close/>
                </a:path>
                <a:path w="4736465" h="556895">
                  <a:moveTo>
                    <a:pt x="4103763" y="311759"/>
                  </a:moveTo>
                  <a:lnTo>
                    <a:pt x="4100157" y="310819"/>
                  </a:lnTo>
                  <a:lnTo>
                    <a:pt x="4096550" y="309880"/>
                  </a:lnTo>
                  <a:lnTo>
                    <a:pt x="4094962" y="314896"/>
                  </a:lnTo>
                  <a:lnTo>
                    <a:pt x="4102620" y="316903"/>
                  </a:lnTo>
                  <a:lnTo>
                    <a:pt x="4103763" y="311759"/>
                  </a:lnTo>
                  <a:close/>
                </a:path>
                <a:path w="4736465" h="556895">
                  <a:moveTo>
                    <a:pt x="4124160" y="317398"/>
                  </a:moveTo>
                  <a:lnTo>
                    <a:pt x="4120578" y="316395"/>
                  </a:lnTo>
                  <a:lnTo>
                    <a:pt x="4116997" y="315391"/>
                  </a:lnTo>
                  <a:lnTo>
                    <a:pt x="4115371" y="320395"/>
                  </a:lnTo>
                  <a:lnTo>
                    <a:pt x="4122991" y="322541"/>
                  </a:lnTo>
                  <a:lnTo>
                    <a:pt x="4124160" y="317398"/>
                  </a:lnTo>
                  <a:close/>
                </a:path>
                <a:path w="4736465" h="556895">
                  <a:moveTo>
                    <a:pt x="4144530" y="323113"/>
                  </a:moveTo>
                  <a:lnTo>
                    <a:pt x="4140949" y="322110"/>
                  </a:lnTo>
                  <a:lnTo>
                    <a:pt x="4137368" y="321106"/>
                  </a:lnTo>
                  <a:lnTo>
                    <a:pt x="4135704" y="326110"/>
                  </a:lnTo>
                  <a:lnTo>
                    <a:pt x="4143324" y="328244"/>
                  </a:lnTo>
                  <a:lnTo>
                    <a:pt x="4144530" y="323113"/>
                  </a:lnTo>
                  <a:close/>
                </a:path>
                <a:path w="4736465" h="556895">
                  <a:moveTo>
                    <a:pt x="4164888" y="328930"/>
                  </a:moveTo>
                  <a:lnTo>
                    <a:pt x="4161320" y="327863"/>
                  </a:lnTo>
                  <a:lnTo>
                    <a:pt x="4157751" y="326796"/>
                  </a:lnTo>
                  <a:lnTo>
                    <a:pt x="4156062" y="331787"/>
                  </a:lnTo>
                  <a:lnTo>
                    <a:pt x="4163644" y="334048"/>
                  </a:lnTo>
                  <a:lnTo>
                    <a:pt x="4164888" y="328930"/>
                  </a:lnTo>
                  <a:close/>
                </a:path>
                <a:path w="4736465" h="556895">
                  <a:moveTo>
                    <a:pt x="4185170" y="334987"/>
                  </a:moveTo>
                  <a:lnTo>
                    <a:pt x="4181602" y="333921"/>
                  </a:lnTo>
                  <a:lnTo>
                    <a:pt x="4178033" y="332854"/>
                  </a:lnTo>
                  <a:lnTo>
                    <a:pt x="4176306" y="337832"/>
                  </a:lnTo>
                  <a:lnTo>
                    <a:pt x="4183888" y="340093"/>
                  </a:lnTo>
                  <a:lnTo>
                    <a:pt x="4185170" y="334987"/>
                  </a:lnTo>
                  <a:close/>
                </a:path>
                <a:path w="4736465" h="556895">
                  <a:moveTo>
                    <a:pt x="4205440" y="341058"/>
                  </a:moveTo>
                  <a:lnTo>
                    <a:pt x="4201871" y="339991"/>
                  </a:lnTo>
                  <a:lnTo>
                    <a:pt x="4198302" y="338924"/>
                  </a:lnTo>
                  <a:lnTo>
                    <a:pt x="4196537" y="343890"/>
                  </a:lnTo>
                  <a:lnTo>
                    <a:pt x="4204131" y="346163"/>
                  </a:lnTo>
                  <a:lnTo>
                    <a:pt x="4205440" y="341058"/>
                  </a:lnTo>
                  <a:close/>
                </a:path>
                <a:path w="4736465" h="556895">
                  <a:moveTo>
                    <a:pt x="4225633" y="347395"/>
                  </a:moveTo>
                  <a:lnTo>
                    <a:pt x="4222089" y="346265"/>
                  </a:lnTo>
                  <a:lnTo>
                    <a:pt x="4218546" y="345135"/>
                  </a:lnTo>
                  <a:lnTo>
                    <a:pt x="4216743" y="350088"/>
                  </a:lnTo>
                  <a:lnTo>
                    <a:pt x="4224286" y="352488"/>
                  </a:lnTo>
                  <a:lnTo>
                    <a:pt x="4225633" y="347395"/>
                  </a:lnTo>
                  <a:close/>
                </a:path>
                <a:path w="4736465" h="556895">
                  <a:moveTo>
                    <a:pt x="4245800" y="353796"/>
                  </a:moveTo>
                  <a:lnTo>
                    <a:pt x="4242257" y="352666"/>
                  </a:lnTo>
                  <a:lnTo>
                    <a:pt x="4238701" y="351536"/>
                  </a:lnTo>
                  <a:lnTo>
                    <a:pt x="4236885" y="356476"/>
                  </a:lnTo>
                  <a:lnTo>
                    <a:pt x="4244429" y="358876"/>
                  </a:lnTo>
                  <a:lnTo>
                    <a:pt x="4245800" y="353796"/>
                  </a:lnTo>
                  <a:close/>
                </a:path>
                <a:path w="4736465" h="556895">
                  <a:moveTo>
                    <a:pt x="4265955" y="360286"/>
                  </a:moveTo>
                  <a:lnTo>
                    <a:pt x="4262425" y="359105"/>
                  </a:lnTo>
                  <a:lnTo>
                    <a:pt x="4258894" y="357924"/>
                  </a:lnTo>
                  <a:lnTo>
                    <a:pt x="4257027" y="362851"/>
                  </a:lnTo>
                  <a:lnTo>
                    <a:pt x="4264545" y="365366"/>
                  </a:lnTo>
                  <a:lnTo>
                    <a:pt x="4265955" y="360286"/>
                  </a:lnTo>
                  <a:close/>
                </a:path>
                <a:path w="4736465" h="556895">
                  <a:moveTo>
                    <a:pt x="4286008" y="367017"/>
                  </a:moveTo>
                  <a:lnTo>
                    <a:pt x="4282478" y="365836"/>
                  </a:lnTo>
                  <a:lnTo>
                    <a:pt x="4278947" y="364655"/>
                  </a:lnTo>
                  <a:lnTo>
                    <a:pt x="4277055" y="369570"/>
                  </a:lnTo>
                  <a:lnTo>
                    <a:pt x="4284561" y="372084"/>
                  </a:lnTo>
                  <a:lnTo>
                    <a:pt x="4286008" y="367017"/>
                  </a:lnTo>
                  <a:close/>
                </a:path>
                <a:path w="4736465" h="556895">
                  <a:moveTo>
                    <a:pt x="4306074" y="373748"/>
                  </a:moveTo>
                  <a:lnTo>
                    <a:pt x="4302544" y="372567"/>
                  </a:lnTo>
                  <a:lnTo>
                    <a:pt x="4299013" y="371386"/>
                  </a:lnTo>
                  <a:lnTo>
                    <a:pt x="4297096" y="376288"/>
                  </a:lnTo>
                  <a:lnTo>
                    <a:pt x="4304601" y="378802"/>
                  </a:lnTo>
                  <a:lnTo>
                    <a:pt x="4306074" y="373748"/>
                  </a:lnTo>
                  <a:close/>
                </a:path>
                <a:path w="4736465" h="556895">
                  <a:moveTo>
                    <a:pt x="4326052" y="380707"/>
                  </a:moveTo>
                  <a:lnTo>
                    <a:pt x="4322546" y="379463"/>
                  </a:lnTo>
                  <a:lnTo>
                    <a:pt x="4319041" y="378218"/>
                  </a:lnTo>
                  <a:lnTo>
                    <a:pt x="4317085" y="383108"/>
                  </a:lnTo>
                  <a:lnTo>
                    <a:pt x="4324553" y="385749"/>
                  </a:lnTo>
                  <a:lnTo>
                    <a:pt x="4326052" y="380707"/>
                  </a:lnTo>
                  <a:close/>
                </a:path>
                <a:path w="4736465" h="556895">
                  <a:moveTo>
                    <a:pt x="4346016" y="387769"/>
                  </a:moveTo>
                  <a:lnTo>
                    <a:pt x="4342511" y="386524"/>
                  </a:lnTo>
                  <a:lnTo>
                    <a:pt x="4339006" y="385279"/>
                  </a:lnTo>
                  <a:lnTo>
                    <a:pt x="4337024" y="390169"/>
                  </a:lnTo>
                  <a:lnTo>
                    <a:pt x="4344479" y="392798"/>
                  </a:lnTo>
                  <a:lnTo>
                    <a:pt x="4346016" y="387769"/>
                  </a:lnTo>
                  <a:close/>
                </a:path>
                <a:path w="4736465" h="556895">
                  <a:moveTo>
                    <a:pt x="4365955" y="394830"/>
                  </a:moveTo>
                  <a:lnTo>
                    <a:pt x="4362450" y="393585"/>
                  </a:lnTo>
                  <a:lnTo>
                    <a:pt x="4358945" y="392341"/>
                  </a:lnTo>
                  <a:lnTo>
                    <a:pt x="4356925" y="397217"/>
                  </a:lnTo>
                  <a:lnTo>
                    <a:pt x="4364393" y="399859"/>
                  </a:lnTo>
                  <a:lnTo>
                    <a:pt x="4365955" y="394830"/>
                  </a:lnTo>
                  <a:close/>
                </a:path>
                <a:path w="4736465" h="556895">
                  <a:moveTo>
                    <a:pt x="4385792" y="402209"/>
                  </a:moveTo>
                  <a:lnTo>
                    <a:pt x="4382300" y="400913"/>
                  </a:lnTo>
                  <a:lnTo>
                    <a:pt x="4378807" y="399618"/>
                  </a:lnTo>
                  <a:lnTo>
                    <a:pt x="4376775" y="404469"/>
                  </a:lnTo>
                  <a:lnTo>
                    <a:pt x="4384192" y="407225"/>
                  </a:lnTo>
                  <a:lnTo>
                    <a:pt x="4385792" y="402209"/>
                  </a:lnTo>
                  <a:close/>
                </a:path>
                <a:path w="4736465" h="556895">
                  <a:moveTo>
                    <a:pt x="4405630" y="409587"/>
                  </a:moveTo>
                  <a:lnTo>
                    <a:pt x="4402137" y="408292"/>
                  </a:lnTo>
                  <a:lnTo>
                    <a:pt x="4398645" y="406996"/>
                  </a:lnTo>
                  <a:lnTo>
                    <a:pt x="4396575" y="411835"/>
                  </a:lnTo>
                  <a:lnTo>
                    <a:pt x="4404004" y="414604"/>
                  </a:lnTo>
                  <a:lnTo>
                    <a:pt x="4405630" y="409587"/>
                  </a:lnTo>
                  <a:close/>
                </a:path>
                <a:path w="4736465" h="556895">
                  <a:moveTo>
                    <a:pt x="4425416" y="417068"/>
                  </a:moveTo>
                  <a:lnTo>
                    <a:pt x="4421949" y="415721"/>
                  </a:lnTo>
                  <a:lnTo>
                    <a:pt x="4418482" y="414362"/>
                  </a:lnTo>
                  <a:lnTo>
                    <a:pt x="4416387" y="419201"/>
                  </a:lnTo>
                  <a:lnTo>
                    <a:pt x="4423765" y="422071"/>
                  </a:lnTo>
                  <a:lnTo>
                    <a:pt x="4425416" y="417068"/>
                  </a:lnTo>
                  <a:close/>
                </a:path>
                <a:path w="4736465" h="556895">
                  <a:moveTo>
                    <a:pt x="4445139" y="424764"/>
                  </a:moveTo>
                  <a:lnTo>
                    <a:pt x="4441672" y="423405"/>
                  </a:lnTo>
                  <a:lnTo>
                    <a:pt x="4438205" y="422059"/>
                  </a:lnTo>
                  <a:lnTo>
                    <a:pt x="4436084" y="426872"/>
                  </a:lnTo>
                  <a:lnTo>
                    <a:pt x="4443450" y="429755"/>
                  </a:lnTo>
                  <a:lnTo>
                    <a:pt x="4445139" y="424764"/>
                  </a:lnTo>
                  <a:close/>
                </a:path>
                <a:path w="4736465" h="556895">
                  <a:moveTo>
                    <a:pt x="4464863" y="432447"/>
                  </a:moveTo>
                  <a:lnTo>
                    <a:pt x="4461395" y="431088"/>
                  </a:lnTo>
                  <a:lnTo>
                    <a:pt x="4457928" y="429742"/>
                  </a:lnTo>
                  <a:lnTo>
                    <a:pt x="4455769" y="434543"/>
                  </a:lnTo>
                  <a:lnTo>
                    <a:pt x="4463148" y="437426"/>
                  </a:lnTo>
                  <a:lnTo>
                    <a:pt x="4464863" y="432447"/>
                  </a:lnTo>
                  <a:close/>
                </a:path>
                <a:path w="4736465" h="556895">
                  <a:moveTo>
                    <a:pt x="4484497" y="440321"/>
                  </a:moveTo>
                  <a:lnTo>
                    <a:pt x="4481055" y="438912"/>
                  </a:lnTo>
                  <a:lnTo>
                    <a:pt x="4477613" y="437502"/>
                  </a:lnTo>
                  <a:lnTo>
                    <a:pt x="4475429" y="442302"/>
                  </a:lnTo>
                  <a:lnTo>
                    <a:pt x="4482757" y="445287"/>
                  </a:lnTo>
                  <a:lnTo>
                    <a:pt x="4484497" y="440321"/>
                  </a:lnTo>
                  <a:close/>
                </a:path>
                <a:path w="4736465" h="556895">
                  <a:moveTo>
                    <a:pt x="4504106" y="448310"/>
                  </a:moveTo>
                  <a:lnTo>
                    <a:pt x="4500651" y="446900"/>
                  </a:lnTo>
                  <a:lnTo>
                    <a:pt x="4497209" y="445490"/>
                  </a:lnTo>
                  <a:lnTo>
                    <a:pt x="4495000" y="450278"/>
                  </a:lnTo>
                  <a:lnTo>
                    <a:pt x="4502328" y="453263"/>
                  </a:lnTo>
                  <a:lnTo>
                    <a:pt x="4504106" y="448310"/>
                  </a:lnTo>
                  <a:close/>
                </a:path>
                <a:path w="4736465" h="556895">
                  <a:moveTo>
                    <a:pt x="4523689" y="456285"/>
                  </a:moveTo>
                  <a:lnTo>
                    <a:pt x="4520247" y="454875"/>
                  </a:lnTo>
                  <a:lnTo>
                    <a:pt x="4516806" y="453466"/>
                  </a:lnTo>
                  <a:lnTo>
                    <a:pt x="4514570" y="458241"/>
                  </a:lnTo>
                  <a:lnTo>
                    <a:pt x="4521898" y="461238"/>
                  </a:lnTo>
                  <a:lnTo>
                    <a:pt x="4523689" y="456285"/>
                  </a:lnTo>
                  <a:close/>
                </a:path>
                <a:path w="4736465" h="556895">
                  <a:moveTo>
                    <a:pt x="4543196" y="464515"/>
                  </a:moveTo>
                  <a:lnTo>
                    <a:pt x="4539767" y="463054"/>
                  </a:lnTo>
                  <a:lnTo>
                    <a:pt x="4536338" y="461594"/>
                  </a:lnTo>
                  <a:lnTo>
                    <a:pt x="4534090" y="466356"/>
                  </a:lnTo>
                  <a:lnTo>
                    <a:pt x="4541367" y="469455"/>
                  </a:lnTo>
                  <a:lnTo>
                    <a:pt x="4543196" y="464515"/>
                  </a:lnTo>
                  <a:close/>
                </a:path>
                <a:path w="4736465" h="556895">
                  <a:moveTo>
                    <a:pt x="4562665" y="472795"/>
                  </a:moveTo>
                  <a:lnTo>
                    <a:pt x="4559236" y="471335"/>
                  </a:lnTo>
                  <a:lnTo>
                    <a:pt x="4555807" y="469874"/>
                  </a:lnTo>
                  <a:lnTo>
                    <a:pt x="4553534" y="474624"/>
                  </a:lnTo>
                  <a:lnTo>
                    <a:pt x="4560811" y="477723"/>
                  </a:lnTo>
                  <a:lnTo>
                    <a:pt x="4562665" y="472795"/>
                  </a:lnTo>
                  <a:close/>
                </a:path>
                <a:path w="4736465" h="556895">
                  <a:moveTo>
                    <a:pt x="4582134" y="481076"/>
                  </a:moveTo>
                  <a:lnTo>
                    <a:pt x="4578705" y="479615"/>
                  </a:lnTo>
                  <a:lnTo>
                    <a:pt x="4575276" y="478155"/>
                  </a:lnTo>
                  <a:lnTo>
                    <a:pt x="4572978" y="482892"/>
                  </a:lnTo>
                  <a:lnTo>
                    <a:pt x="4580255" y="485990"/>
                  </a:lnTo>
                  <a:lnTo>
                    <a:pt x="4582134" y="481076"/>
                  </a:lnTo>
                  <a:close/>
                </a:path>
                <a:path w="4736465" h="556895">
                  <a:moveTo>
                    <a:pt x="4601489" y="489623"/>
                  </a:moveTo>
                  <a:lnTo>
                    <a:pt x="4598086" y="488111"/>
                  </a:lnTo>
                  <a:lnTo>
                    <a:pt x="4594682" y="486600"/>
                  </a:lnTo>
                  <a:lnTo>
                    <a:pt x="4592345" y="491324"/>
                  </a:lnTo>
                  <a:lnTo>
                    <a:pt x="4599597" y="494538"/>
                  </a:lnTo>
                  <a:lnTo>
                    <a:pt x="4601489" y="489623"/>
                  </a:lnTo>
                  <a:close/>
                </a:path>
                <a:path w="4736465" h="556895">
                  <a:moveTo>
                    <a:pt x="4620831" y="498195"/>
                  </a:moveTo>
                  <a:lnTo>
                    <a:pt x="4617428" y="496684"/>
                  </a:lnTo>
                  <a:lnTo>
                    <a:pt x="4614024" y="495173"/>
                  </a:lnTo>
                  <a:lnTo>
                    <a:pt x="4611675" y="499884"/>
                  </a:lnTo>
                  <a:lnTo>
                    <a:pt x="4618914" y="503097"/>
                  </a:lnTo>
                  <a:lnTo>
                    <a:pt x="4620831" y="498195"/>
                  </a:lnTo>
                  <a:close/>
                </a:path>
                <a:path w="4736465" h="556895">
                  <a:moveTo>
                    <a:pt x="4640186" y="506755"/>
                  </a:moveTo>
                  <a:lnTo>
                    <a:pt x="4636782" y="505244"/>
                  </a:lnTo>
                  <a:lnTo>
                    <a:pt x="4633379" y="503732"/>
                  </a:lnTo>
                  <a:lnTo>
                    <a:pt x="4631004" y="508444"/>
                  </a:lnTo>
                  <a:lnTo>
                    <a:pt x="4638243" y="511644"/>
                  </a:lnTo>
                  <a:lnTo>
                    <a:pt x="4640186" y="506755"/>
                  </a:lnTo>
                  <a:close/>
                </a:path>
                <a:path w="4736465" h="556895">
                  <a:moveTo>
                    <a:pt x="4659401" y="515620"/>
                  </a:moveTo>
                  <a:lnTo>
                    <a:pt x="4656023" y="514057"/>
                  </a:lnTo>
                  <a:lnTo>
                    <a:pt x="4652645" y="512508"/>
                  </a:lnTo>
                  <a:lnTo>
                    <a:pt x="4650244" y="517194"/>
                  </a:lnTo>
                  <a:lnTo>
                    <a:pt x="4657433" y="520496"/>
                  </a:lnTo>
                  <a:lnTo>
                    <a:pt x="4659401" y="515620"/>
                  </a:lnTo>
                  <a:close/>
                </a:path>
                <a:path w="4736465" h="556895">
                  <a:moveTo>
                    <a:pt x="4678616" y="524446"/>
                  </a:moveTo>
                  <a:lnTo>
                    <a:pt x="4675238" y="522897"/>
                  </a:lnTo>
                  <a:lnTo>
                    <a:pt x="4671860" y="521335"/>
                  </a:lnTo>
                  <a:lnTo>
                    <a:pt x="4669434" y="526021"/>
                  </a:lnTo>
                  <a:lnTo>
                    <a:pt x="4676622" y="529323"/>
                  </a:lnTo>
                  <a:lnTo>
                    <a:pt x="4678616" y="524446"/>
                  </a:lnTo>
                  <a:close/>
                </a:path>
                <a:path w="4736465" h="556895">
                  <a:moveTo>
                    <a:pt x="4697844" y="533311"/>
                  </a:moveTo>
                  <a:lnTo>
                    <a:pt x="4694466" y="531749"/>
                  </a:lnTo>
                  <a:lnTo>
                    <a:pt x="4691088" y="530199"/>
                  </a:lnTo>
                  <a:lnTo>
                    <a:pt x="4688637" y="534860"/>
                  </a:lnTo>
                  <a:lnTo>
                    <a:pt x="4695825" y="538175"/>
                  </a:lnTo>
                  <a:lnTo>
                    <a:pt x="4697844" y="533311"/>
                  </a:lnTo>
                  <a:close/>
                </a:path>
                <a:path w="4736465" h="556895">
                  <a:moveTo>
                    <a:pt x="4716932" y="542429"/>
                  </a:moveTo>
                  <a:lnTo>
                    <a:pt x="4713579" y="540829"/>
                  </a:lnTo>
                  <a:lnTo>
                    <a:pt x="4710214" y="539229"/>
                  </a:lnTo>
                  <a:lnTo>
                    <a:pt x="4707750" y="543877"/>
                  </a:lnTo>
                  <a:lnTo>
                    <a:pt x="4714900" y="547293"/>
                  </a:lnTo>
                  <a:lnTo>
                    <a:pt x="4716932" y="542429"/>
                  </a:lnTo>
                  <a:close/>
                </a:path>
                <a:path w="4736465" h="556895">
                  <a:moveTo>
                    <a:pt x="4736033" y="551548"/>
                  </a:moveTo>
                  <a:lnTo>
                    <a:pt x="4732667" y="549948"/>
                  </a:lnTo>
                  <a:lnTo>
                    <a:pt x="4729302" y="548347"/>
                  </a:lnTo>
                  <a:lnTo>
                    <a:pt x="4726825" y="552983"/>
                  </a:lnTo>
                  <a:lnTo>
                    <a:pt x="4733963" y="556399"/>
                  </a:lnTo>
                  <a:lnTo>
                    <a:pt x="4736033" y="5515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 descr=""/>
            <p:cNvSpPr/>
            <p:nvPr/>
          </p:nvSpPr>
          <p:spPr>
            <a:xfrm>
              <a:off x="1044117" y="5525630"/>
              <a:ext cx="1060450" cy="508634"/>
            </a:xfrm>
            <a:custGeom>
              <a:avLst/>
              <a:gdLst/>
              <a:ahLst/>
              <a:cxnLst/>
              <a:rect l="l" t="t" r="r" b="b"/>
              <a:pathLst>
                <a:path w="1060450" h="508635">
                  <a:moveTo>
                    <a:pt x="9245" y="4762"/>
                  </a:moveTo>
                  <a:lnTo>
                    <a:pt x="6388" y="2387"/>
                  </a:lnTo>
                  <a:lnTo>
                    <a:pt x="3543" y="0"/>
                  </a:lnTo>
                  <a:lnTo>
                    <a:pt x="0" y="3886"/>
                  </a:lnTo>
                  <a:lnTo>
                    <a:pt x="6083" y="8978"/>
                  </a:lnTo>
                  <a:lnTo>
                    <a:pt x="9245" y="4762"/>
                  </a:lnTo>
                  <a:close/>
                </a:path>
                <a:path w="1060450" h="508635">
                  <a:moveTo>
                    <a:pt x="25628" y="18110"/>
                  </a:moveTo>
                  <a:lnTo>
                    <a:pt x="22745" y="15760"/>
                  </a:lnTo>
                  <a:lnTo>
                    <a:pt x="19862" y="13411"/>
                  </a:lnTo>
                  <a:lnTo>
                    <a:pt x="16332" y="17322"/>
                  </a:lnTo>
                  <a:lnTo>
                    <a:pt x="22479" y="22339"/>
                  </a:lnTo>
                  <a:lnTo>
                    <a:pt x="25628" y="18110"/>
                  </a:lnTo>
                  <a:close/>
                </a:path>
                <a:path w="1060450" h="508635">
                  <a:moveTo>
                    <a:pt x="41986" y="31470"/>
                  </a:moveTo>
                  <a:lnTo>
                    <a:pt x="39103" y="29121"/>
                  </a:lnTo>
                  <a:lnTo>
                    <a:pt x="36220" y="26771"/>
                  </a:lnTo>
                  <a:lnTo>
                    <a:pt x="32715" y="30695"/>
                  </a:lnTo>
                  <a:lnTo>
                    <a:pt x="38862" y="35712"/>
                  </a:lnTo>
                  <a:lnTo>
                    <a:pt x="41986" y="31470"/>
                  </a:lnTo>
                  <a:close/>
                </a:path>
                <a:path w="1060450" h="508635">
                  <a:moveTo>
                    <a:pt x="58432" y="44716"/>
                  </a:moveTo>
                  <a:lnTo>
                    <a:pt x="55524" y="42405"/>
                  </a:lnTo>
                  <a:lnTo>
                    <a:pt x="52616" y="40093"/>
                  </a:lnTo>
                  <a:lnTo>
                    <a:pt x="49123" y="44043"/>
                  </a:lnTo>
                  <a:lnTo>
                    <a:pt x="55346" y="48971"/>
                  </a:lnTo>
                  <a:lnTo>
                    <a:pt x="58432" y="44716"/>
                  </a:lnTo>
                  <a:close/>
                </a:path>
                <a:path w="1060450" h="508635">
                  <a:moveTo>
                    <a:pt x="74993" y="57835"/>
                  </a:moveTo>
                  <a:lnTo>
                    <a:pt x="72085" y="55524"/>
                  </a:lnTo>
                  <a:lnTo>
                    <a:pt x="69176" y="53213"/>
                  </a:lnTo>
                  <a:lnTo>
                    <a:pt x="65709" y="57188"/>
                  </a:lnTo>
                  <a:lnTo>
                    <a:pt x="71932" y="62115"/>
                  </a:lnTo>
                  <a:lnTo>
                    <a:pt x="74993" y="57835"/>
                  </a:lnTo>
                  <a:close/>
                </a:path>
                <a:path w="1060450" h="508635">
                  <a:moveTo>
                    <a:pt x="91554" y="70954"/>
                  </a:moveTo>
                  <a:lnTo>
                    <a:pt x="88646" y="68643"/>
                  </a:lnTo>
                  <a:lnTo>
                    <a:pt x="85737" y="66332"/>
                  </a:lnTo>
                  <a:lnTo>
                    <a:pt x="82296" y="70319"/>
                  </a:lnTo>
                  <a:lnTo>
                    <a:pt x="88506" y="75247"/>
                  </a:lnTo>
                  <a:lnTo>
                    <a:pt x="91554" y="70954"/>
                  </a:lnTo>
                  <a:close/>
                </a:path>
                <a:path w="1060450" h="508635">
                  <a:moveTo>
                    <a:pt x="108292" y="83832"/>
                  </a:moveTo>
                  <a:lnTo>
                    <a:pt x="105346" y="81572"/>
                  </a:lnTo>
                  <a:lnTo>
                    <a:pt x="102400" y="79311"/>
                  </a:lnTo>
                  <a:lnTo>
                    <a:pt x="98983" y="83324"/>
                  </a:lnTo>
                  <a:lnTo>
                    <a:pt x="105270" y="88150"/>
                  </a:lnTo>
                  <a:lnTo>
                    <a:pt x="108292" y="83832"/>
                  </a:lnTo>
                  <a:close/>
                </a:path>
                <a:path w="1060450" h="508635">
                  <a:moveTo>
                    <a:pt x="125056" y="96685"/>
                  </a:moveTo>
                  <a:lnTo>
                    <a:pt x="122110" y="94424"/>
                  </a:lnTo>
                  <a:lnTo>
                    <a:pt x="119164" y="92163"/>
                  </a:lnTo>
                  <a:lnTo>
                    <a:pt x="115773" y="96189"/>
                  </a:lnTo>
                  <a:lnTo>
                    <a:pt x="122059" y="101028"/>
                  </a:lnTo>
                  <a:lnTo>
                    <a:pt x="125056" y="96685"/>
                  </a:lnTo>
                  <a:close/>
                </a:path>
                <a:path w="1060450" h="508635">
                  <a:moveTo>
                    <a:pt x="141897" y="109435"/>
                  </a:moveTo>
                  <a:lnTo>
                    <a:pt x="138912" y="107226"/>
                  </a:lnTo>
                  <a:lnTo>
                    <a:pt x="135928" y="105016"/>
                  </a:lnTo>
                  <a:lnTo>
                    <a:pt x="132562" y="109067"/>
                  </a:lnTo>
                  <a:lnTo>
                    <a:pt x="138925" y="113792"/>
                  </a:lnTo>
                  <a:lnTo>
                    <a:pt x="141897" y="109435"/>
                  </a:lnTo>
                  <a:close/>
                </a:path>
                <a:path w="1060450" h="508635">
                  <a:moveTo>
                    <a:pt x="158851" y="122034"/>
                  </a:moveTo>
                  <a:lnTo>
                    <a:pt x="155867" y="119824"/>
                  </a:lnTo>
                  <a:lnTo>
                    <a:pt x="152882" y="117614"/>
                  </a:lnTo>
                  <a:lnTo>
                    <a:pt x="149542" y="121691"/>
                  </a:lnTo>
                  <a:lnTo>
                    <a:pt x="155917" y="126415"/>
                  </a:lnTo>
                  <a:lnTo>
                    <a:pt x="158851" y="122034"/>
                  </a:lnTo>
                  <a:close/>
                </a:path>
                <a:path w="1060450" h="508635">
                  <a:moveTo>
                    <a:pt x="175818" y="134620"/>
                  </a:moveTo>
                  <a:lnTo>
                    <a:pt x="172834" y="132410"/>
                  </a:lnTo>
                  <a:lnTo>
                    <a:pt x="169849" y="130200"/>
                  </a:lnTo>
                  <a:lnTo>
                    <a:pt x="166547" y="134289"/>
                  </a:lnTo>
                  <a:lnTo>
                    <a:pt x="172910" y="139026"/>
                  </a:lnTo>
                  <a:lnTo>
                    <a:pt x="175818" y="134620"/>
                  </a:lnTo>
                  <a:close/>
                </a:path>
                <a:path w="1060450" h="508635">
                  <a:moveTo>
                    <a:pt x="192976" y="146939"/>
                  </a:moveTo>
                  <a:lnTo>
                    <a:pt x="189953" y="144780"/>
                  </a:lnTo>
                  <a:lnTo>
                    <a:pt x="186931" y="142621"/>
                  </a:lnTo>
                  <a:lnTo>
                    <a:pt x="183654" y="146735"/>
                  </a:lnTo>
                  <a:lnTo>
                    <a:pt x="190093" y="151358"/>
                  </a:lnTo>
                  <a:lnTo>
                    <a:pt x="192976" y="146939"/>
                  </a:lnTo>
                  <a:close/>
                </a:path>
                <a:path w="1060450" h="508635">
                  <a:moveTo>
                    <a:pt x="210134" y="159258"/>
                  </a:moveTo>
                  <a:lnTo>
                    <a:pt x="207111" y="157099"/>
                  </a:lnTo>
                  <a:lnTo>
                    <a:pt x="204089" y="154940"/>
                  </a:lnTo>
                  <a:lnTo>
                    <a:pt x="200837" y="159080"/>
                  </a:lnTo>
                  <a:lnTo>
                    <a:pt x="207289" y="163703"/>
                  </a:lnTo>
                  <a:lnTo>
                    <a:pt x="210134" y="159258"/>
                  </a:lnTo>
                  <a:close/>
                </a:path>
                <a:path w="1060450" h="508635">
                  <a:moveTo>
                    <a:pt x="227406" y="171399"/>
                  </a:moveTo>
                  <a:lnTo>
                    <a:pt x="224358" y="169291"/>
                  </a:lnTo>
                  <a:lnTo>
                    <a:pt x="221310" y="167182"/>
                  </a:lnTo>
                  <a:lnTo>
                    <a:pt x="218071" y="171348"/>
                  </a:lnTo>
                  <a:lnTo>
                    <a:pt x="224599" y="175856"/>
                  </a:lnTo>
                  <a:lnTo>
                    <a:pt x="227406" y="171399"/>
                  </a:lnTo>
                  <a:close/>
                </a:path>
                <a:path w="1060450" h="508635">
                  <a:moveTo>
                    <a:pt x="244779" y="183413"/>
                  </a:moveTo>
                  <a:lnTo>
                    <a:pt x="241731" y="181305"/>
                  </a:lnTo>
                  <a:lnTo>
                    <a:pt x="238683" y="179197"/>
                  </a:lnTo>
                  <a:lnTo>
                    <a:pt x="235483" y="183375"/>
                  </a:lnTo>
                  <a:lnTo>
                    <a:pt x="242011" y="187896"/>
                  </a:lnTo>
                  <a:lnTo>
                    <a:pt x="244779" y="183413"/>
                  </a:lnTo>
                  <a:close/>
                </a:path>
                <a:path w="1060450" h="508635">
                  <a:moveTo>
                    <a:pt x="262204" y="195351"/>
                  </a:moveTo>
                  <a:lnTo>
                    <a:pt x="259118" y="193294"/>
                  </a:lnTo>
                  <a:lnTo>
                    <a:pt x="256032" y="191223"/>
                  </a:lnTo>
                  <a:lnTo>
                    <a:pt x="252869" y="195440"/>
                  </a:lnTo>
                  <a:lnTo>
                    <a:pt x="259461" y="199847"/>
                  </a:lnTo>
                  <a:lnTo>
                    <a:pt x="262204" y="195351"/>
                  </a:lnTo>
                  <a:close/>
                </a:path>
                <a:path w="1060450" h="508635">
                  <a:moveTo>
                    <a:pt x="279781" y="207060"/>
                  </a:moveTo>
                  <a:lnTo>
                    <a:pt x="276694" y="205003"/>
                  </a:lnTo>
                  <a:lnTo>
                    <a:pt x="273608" y="202946"/>
                  </a:lnTo>
                  <a:lnTo>
                    <a:pt x="270471" y="207187"/>
                  </a:lnTo>
                  <a:lnTo>
                    <a:pt x="277075" y="211582"/>
                  </a:lnTo>
                  <a:lnTo>
                    <a:pt x="279781" y="207060"/>
                  </a:lnTo>
                  <a:close/>
                </a:path>
                <a:path w="1060450" h="508635">
                  <a:moveTo>
                    <a:pt x="297345" y="218782"/>
                  </a:moveTo>
                  <a:lnTo>
                    <a:pt x="294259" y="216725"/>
                  </a:lnTo>
                  <a:lnTo>
                    <a:pt x="291172" y="214668"/>
                  </a:lnTo>
                  <a:lnTo>
                    <a:pt x="288074" y="218922"/>
                  </a:lnTo>
                  <a:lnTo>
                    <a:pt x="294678" y="223329"/>
                  </a:lnTo>
                  <a:lnTo>
                    <a:pt x="297345" y="218782"/>
                  </a:lnTo>
                  <a:close/>
                </a:path>
                <a:path w="1060450" h="508635">
                  <a:moveTo>
                    <a:pt x="315137" y="230162"/>
                  </a:moveTo>
                  <a:lnTo>
                    <a:pt x="312013" y="228155"/>
                  </a:lnTo>
                  <a:lnTo>
                    <a:pt x="308889" y="226148"/>
                  </a:lnTo>
                  <a:lnTo>
                    <a:pt x="305828" y="230441"/>
                  </a:lnTo>
                  <a:lnTo>
                    <a:pt x="312508" y="234721"/>
                  </a:lnTo>
                  <a:lnTo>
                    <a:pt x="315137" y="230162"/>
                  </a:lnTo>
                  <a:close/>
                </a:path>
                <a:path w="1060450" h="508635">
                  <a:moveTo>
                    <a:pt x="332917" y="241554"/>
                  </a:moveTo>
                  <a:lnTo>
                    <a:pt x="329793" y="239547"/>
                  </a:lnTo>
                  <a:lnTo>
                    <a:pt x="326669" y="237540"/>
                  </a:lnTo>
                  <a:lnTo>
                    <a:pt x="323646" y="241858"/>
                  </a:lnTo>
                  <a:lnTo>
                    <a:pt x="330327" y="246138"/>
                  </a:lnTo>
                  <a:lnTo>
                    <a:pt x="332917" y="241554"/>
                  </a:lnTo>
                  <a:close/>
                </a:path>
                <a:path w="1060450" h="508635">
                  <a:moveTo>
                    <a:pt x="350875" y="252679"/>
                  </a:moveTo>
                  <a:lnTo>
                    <a:pt x="347713" y="250736"/>
                  </a:lnTo>
                  <a:lnTo>
                    <a:pt x="344551" y="248793"/>
                  </a:lnTo>
                  <a:lnTo>
                    <a:pt x="341566" y="253136"/>
                  </a:lnTo>
                  <a:lnTo>
                    <a:pt x="348322" y="257289"/>
                  </a:lnTo>
                  <a:lnTo>
                    <a:pt x="350875" y="252679"/>
                  </a:lnTo>
                  <a:close/>
                </a:path>
                <a:path w="1060450" h="508635">
                  <a:moveTo>
                    <a:pt x="368858" y="263728"/>
                  </a:moveTo>
                  <a:lnTo>
                    <a:pt x="365696" y="261785"/>
                  </a:lnTo>
                  <a:lnTo>
                    <a:pt x="362534" y="259842"/>
                  </a:lnTo>
                  <a:lnTo>
                    <a:pt x="359587" y="264210"/>
                  </a:lnTo>
                  <a:lnTo>
                    <a:pt x="366344" y="268363"/>
                  </a:lnTo>
                  <a:lnTo>
                    <a:pt x="368858" y="263728"/>
                  </a:lnTo>
                  <a:close/>
                </a:path>
                <a:path w="1060450" h="508635">
                  <a:moveTo>
                    <a:pt x="386994" y="274561"/>
                  </a:moveTo>
                  <a:lnTo>
                    <a:pt x="383794" y="272681"/>
                  </a:lnTo>
                  <a:lnTo>
                    <a:pt x="380593" y="270802"/>
                  </a:lnTo>
                  <a:lnTo>
                    <a:pt x="377685" y="275196"/>
                  </a:lnTo>
                  <a:lnTo>
                    <a:pt x="384517" y="279222"/>
                  </a:lnTo>
                  <a:lnTo>
                    <a:pt x="386994" y="274561"/>
                  </a:lnTo>
                  <a:close/>
                </a:path>
                <a:path w="1060450" h="508635">
                  <a:moveTo>
                    <a:pt x="405193" y="285254"/>
                  </a:moveTo>
                  <a:lnTo>
                    <a:pt x="401993" y="283375"/>
                  </a:lnTo>
                  <a:lnTo>
                    <a:pt x="398792" y="281495"/>
                  </a:lnTo>
                  <a:lnTo>
                    <a:pt x="395922" y="285915"/>
                  </a:lnTo>
                  <a:lnTo>
                    <a:pt x="402767" y="289928"/>
                  </a:lnTo>
                  <a:lnTo>
                    <a:pt x="405193" y="285254"/>
                  </a:lnTo>
                  <a:close/>
                </a:path>
                <a:path w="1060450" h="508635">
                  <a:moveTo>
                    <a:pt x="423506" y="295770"/>
                  </a:moveTo>
                  <a:lnTo>
                    <a:pt x="420268" y="293954"/>
                  </a:lnTo>
                  <a:lnTo>
                    <a:pt x="417029" y="292138"/>
                  </a:lnTo>
                  <a:lnTo>
                    <a:pt x="414197" y="296583"/>
                  </a:lnTo>
                  <a:lnTo>
                    <a:pt x="421119" y="300469"/>
                  </a:lnTo>
                  <a:lnTo>
                    <a:pt x="423506" y="295770"/>
                  </a:lnTo>
                  <a:close/>
                </a:path>
                <a:path w="1060450" h="508635">
                  <a:moveTo>
                    <a:pt x="441921" y="306108"/>
                  </a:moveTo>
                  <a:lnTo>
                    <a:pt x="438683" y="304292"/>
                  </a:lnTo>
                  <a:lnTo>
                    <a:pt x="435444" y="302475"/>
                  </a:lnTo>
                  <a:lnTo>
                    <a:pt x="432663" y="306946"/>
                  </a:lnTo>
                  <a:lnTo>
                    <a:pt x="439585" y="310832"/>
                  </a:lnTo>
                  <a:lnTo>
                    <a:pt x="441921" y="306108"/>
                  </a:lnTo>
                  <a:close/>
                </a:path>
                <a:path w="1060450" h="508635">
                  <a:moveTo>
                    <a:pt x="460425" y="316268"/>
                  </a:moveTo>
                  <a:lnTo>
                    <a:pt x="457149" y="314515"/>
                  </a:lnTo>
                  <a:lnTo>
                    <a:pt x="453872" y="312762"/>
                  </a:lnTo>
                  <a:lnTo>
                    <a:pt x="451129" y="317271"/>
                  </a:lnTo>
                  <a:lnTo>
                    <a:pt x="458127" y="321005"/>
                  </a:lnTo>
                  <a:lnTo>
                    <a:pt x="460425" y="316268"/>
                  </a:lnTo>
                  <a:close/>
                </a:path>
                <a:path w="1060450" h="508635">
                  <a:moveTo>
                    <a:pt x="479044" y="326224"/>
                  </a:moveTo>
                  <a:lnTo>
                    <a:pt x="475767" y="324472"/>
                  </a:lnTo>
                  <a:lnTo>
                    <a:pt x="472490" y="322719"/>
                  </a:lnTo>
                  <a:lnTo>
                    <a:pt x="469798" y="327253"/>
                  </a:lnTo>
                  <a:lnTo>
                    <a:pt x="476796" y="330987"/>
                  </a:lnTo>
                  <a:lnTo>
                    <a:pt x="479044" y="326224"/>
                  </a:lnTo>
                  <a:close/>
                </a:path>
                <a:path w="1060450" h="508635">
                  <a:moveTo>
                    <a:pt x="497751" y="335991"/>
                  </a:moveTo>
                  <a:lnTo>
                    <a:pt x="494449" y="334314"/>
                  </a:lnTo>
                  <a:lnTo>
                    <a:pt x="491134" y="332638"/>
                  </a:lnTo>
                  <a:lnTo>
                    <a:pt x="488492" y="337185"/>
                  </a:lnTo>
                  <a:lnTo>
                    <a:pt x="495566" y="340791"/>
                  </a:lnTo>
                  <a:lnTo>
                    <a:pt x="497751" y="335991"/>
                  </a:lnTo>
                  <a:close/>
                </a:path>
                <a:path w="1060450" h="508635">
                  <a:moveTo>
                    <a:pt x="516585" y="345554"/>
                  </a:moveTo>
                  <a:lnTo>
                    <a:pt x="513270" y="343877"/>
                  </a:lnTo>
                  <a:lnTo>
                    <a:pt x="509968" y="342201"/>
                  </a:lnTo>
                  <a:lnTo>
                    <a:pt x="507365" y="346786"/>
                  </a:lnTo>
                  <a:lnTo>
                    <a:pt x="514438" y="350380"/>
                  </a:lnTo>
                  <a:lnTo>
                    <a:pt x="516585" y="345554"/>
                  </a:lnTo>
                  <a:close/>
                </a:path>
                <a:path w="1060450" h="508635">
                  <a:moveTo>
                    <a:pt x="535495" y="354914"/>
                  </a:moveTo>
                  <a:lnTo>
                    <a:pt x="532155" y="353301"/>
                  </a:lnTo>
                  <a:lnTo>
                    <a:pt x="528815" y="351688"/>
                  </a:lnTo>
                  <a:lnTo>
                    <a:pt x="526262" y="356311"/>
                  </a:lnTo>
                  <a:lnTo>
                    <a:pt x="533412" y="359752"/>
                  </a:lnTo>
                  <a:lnTo>
                    <a:pt x="535495" y="354914"/>
                  </a:lnTo>
                  <a:close/>
                </a:path>
                <a:path w="1060450" h="508635">
                  <a:moveTo>
                    <a:pt x="554520" y="364070"/>
                  </a:moveTo>
                  <a:lnTo>
                    <a:pt x="551180" y="362458"/>
                  </a:lnTo>
                  <a:lnTo>
                    <a:pt x="547839" y="360845"/>
                  </a:lnTo>
                  <a:lnTo>
                    <a:pt x="545338" y="365493"/>
                  </a:lnTo>
                  <a:lnTo>
                    <a:pt x="552500" y="368935"/>
                  </a:lnTo>
                  <a:lnTo>
                    <a:pt x="554520" y="364070"/>
                  </a:lnTo>
                  <a:close/>
                </a:path>
                <a:path w="1060450" h="508635">
                  <a:moveTo>
                    <a:pt x="573659" y="372960"/>
                  </a:moveTo>
                  <a:lnTo>
                    <a:pt x="570280" y="371424"/>
                  </a:lnTo>
                  <a:lnTo>
                    <a:pt x="566902" y="369887"/>
                  </a:lnTo>
                  <a:lnTo>
                    <a:pt x="564464" y="374561"/>
                  </a:lnTo>
                  <a:lnTo>
                    <a:pt x="571690" y="377850"/>
                  </a:lnTo>
                  <a:lnTo>
                    <a:pt x="573659" y="372960"/>
                  </a:lnTo>
                  <a:close/>
                </a:path>
                <a:path w="1060450" h="508635">
                  <a:moveTo>
                    <a:pt x="592886" y="381685"/>
                  </a:moveTo>
                  <a:lnTo>
                    <a:pt x="589508" y="380149"/>
                  </a:lnTo>
                  <a:lnTo>
                    <a:pt x="586130" y="378612"/>
                  </a:lnTo>
                  <a:lnTo>
                    <a:pt x="583742" y="383311"/>
                  </a:lnTo>
                  <a:lnTo>
                    <a:pt x="590969" y="386600"/>
                  </a:lnTo>
                  <a:lnTo>
                    <a:pt x="592886" y="381685"/>
                  </a:lnTo>
                  <a:close/>
                </a:path>
                <a:path w="1060450" h="508635">
                  <a:moveTo>
                    <a:pt x="612241" y="390105"/>
                  </a:moveTo>
                  <a:lnTo>
                    <a:pt x="608825" y="388645"/>
                  </a:lnTo>
                  <a:lnTo>
                    <a:pt x="605409" y="387184"/>
                  </a:lnTo>
                  <a:lnTo>
                    <a:pt x="603084" y="391922"/>
                  </a:lnTo>
                  <a:lnTo>
                    <a:pt x="610387" y="395033"/>
                  </a:lnTo>
                  <a:lnTo>
                    <a:pt x="612241" y="390105"/>
                  </a:lnTo>
                  <a:close/>
                </a:path>
                <a:path w="1060450" h="508635">
                  <a:moveTo>
                    <a:pt x="631659" y="398399"/>
                  </a:moveTo>
                  <a:lnTo>
                    <a:pt x="628243" y="396938"/>
                  </a:lnTo>
                  <a:lnTo>
                    <a:pt x="624827" y="395478"/>
                  </a:lnTo>
                  <a:lnTo>
                    <a:pt x="622566" y="400240"/>
                  </a:lnTo>
                  <a:lnTo>
                    <a:pt x="629869" y="403352"/>
                  </a:lnTo>
                  <a:lnTo>
                    <a:pt x="631659" y="398399"/>
                  </a:lnTo>
                  <a:close/>
                </a:path>
                <a:path w="1060450" h="508635">
                  <a:moveTo>
                    <a:pt x="651230" y="406273"/>
                  </a:moveTo>
                  <a:lnTo>
                    <a:pt x="647788" y="404901"/>
                  </a:lnTo>
                  <a:lnTo>
                    <a:pt x="644347" y="403529"/>
                  </a:lnTo>
                  <a:lnTo>
                    <a:pt x="642137" y="408305"/>
                  </a:lnTo>
                  <a:lnTo>
                    <a:pt x="649503" y="411251"/>
                  </a:lnTo>
                  <a:lnTo>
                    <a:pt x="651230" y="406273"/>
                  </a:lnTo>
                  <a:close/>
                </a:path>
                <a:path w="1060450" h="508635">
                  <a:moveTo>
                    <a:pt x="670839" y="414108"/>
                  </a:moveTo>
                  <a:lnTo>
                    <a:pt x="667385" y="412737"/>
                  </a:lnTo>
                  <a:lnTo>
                    <a:pt x="663943" y="411365"/>
                  </a:lnTo>
                  <a:lnTo>
                    <a:pt x="661797" y="416166"/>
                  </a:lnTo>
                  <a:lnTo>
                    <a:pt x="669175" y="419100"/>
                  </a:lnTo>
                  <a:lnTo>
                    <a:pt x="670839" y="414108"/>
                  </a:lnTo>
                  <a:close/>
                </a:path>
                <a:path w="1060450" h="508635">
                  <a:moveTo>
                    <a:pt x="690613" y="421449"/>
                  </a:moveTo>
                  <a:lnTo>
                    <a:pt x="687133" y="420154"/>
                  </a:lnTo>
                  <a:lnTo>
                    <a:pt x="683653" y="418858"/>
                  </a:lnTo>
                  <a:lnTo>
                    <a:pt x="681583" y="423697"/>
                  </a:lnTo>
                  <a:lnTo>
                    <a:pt x="689013" y="426478"/>
                  </a:lnTo>
                  <a:lnTo>
                    <a:pt x="690613" y="421449"/>
                  </a:lnTo>
                  <a:close/>
                </a:path>
                <a:path w="1060450" h="508635">
                  <a:moveTo>
                    <a:pt x="710450" y="428663"/>
                  </a:moveTo>
                  <a:lnTo>
                    <a:pt x="706945" y="427456"/>
                  </a:lnTo>
                  <a:lnTo>
                    <a:pt x="703440" y="426250"/>
                  </a:lnTo>
                  <a:lnTo>
                    <a:pt x="701421" y="431114"/>
                  </a:lnTo>
                  <a:lnTo>
                    <a:pt x="708926" y="433705"/>
                  </a:lnTo>
                  <a:lnTo>
                    <a:pt x="710450" y="428663"/>
                  </a:lnTo>
                  <a:close/>
                </a:path>
                <a:path w="1060450" h="508635">
                  <a:moveTo>
                    <a:pt x="730389" y="435546"/>
                  </a:moveTo>
                  <a:lnTo>
                    <a:pt x="726884" y="434340"/>
                  </a:lnTo>
                  <a:lnTo>
                    <a:pt x="723379" y="433133"/>
                  </a:lnTo>
                  <a:lnTo>
                    <a:pt x="721436" y="438023"/>
                  </a:lnTo>
                  <a:lnTo>
                    <a:pt x="728941" y="440613"/>
                  </a:lnTo>
                  <a:lnTo>
                    <a:pt x="730389" y="435546"/>
                  </a:lnTo>
                  <a:close/>
                </a:path>
                <a:path w="1060450" h="508635">
                  <a:moveTo>
                    <a:pt x="750430" y="442163"/>
                  </a:moveTo>
                  <a:lnTo>
                    <a:pt x="746899" y="441032"/>
                  </a:lnTo>
                  <a:lnTo>
                    <a:pt x="743369" y="439915"/>
                  </a:lnTo>
                  <a:lnTo>
                    <a:pt x="741489" y="444830"/>
                  </a:lnTo>
                  <a:lnTo>
                    <a:pt x="749058" y="447243"/>
                  </a:lnTo>
                  <a:lnTo>
                    <a:pt x="750430" y="442163"/>
                  </a:lnTo>
                  <a:close/>
                </a:path>
                <a:path w="1060450" h="508635">
                  <a:moveTo>
                    <a:pt x="770547" y="448538"/>
                  </a:moveTo>
                  <a:lnTo>
                    <a:pt x="767016" y="447421"/>
                  </a:lnTo>
                  <a:lnTo>
                    <a:pt x="763485" y="446290"/>
                  </a:lnTo>
                  <a:lnTo>
                    <a:pt x="761682" y="451243"/>
                  </a:lnTo>
                  <a:lnTo>
                    <a:pt x="769251" y="453656"/>
                  </a:lnTo>
                  <a:lnTo>
                    <a:pt x="770547" y="448538"/>
                  </a:lnTo>
                  <a:close/>
                </a:path>
                <a:path w="1060450" h="508635">
                  <a:moveTo>
                    <a:pt x="790778" y="454507"/>
                  </a:moveTo>
                  <a:lnTo>
                    <a:pt x="787222" y="453466"/>
                  </a:lnTo>
                  <a:lnTo>
                    <a:pt x="783666" y="452437"/>
                  </a:lnTo>
                  <a:lnTo>
                    <a:pt x="781926" y="457403"/>
                  </a:lnTo>
                  <a:lnTo>
                    <a:pt x="789559" y="459625"/>
                  </a:lnTo>
                  <a:lnTo>
                    <a:pt x="790778" y="454507"/>
                  </a:lnTo>
                  <a:close/>
                </a:path>
                <a:path w="1060450" h="508635">
                  <a:moveTo>
                    <a:pt x="811072" y="460286"/>
                  </a:moveTo>
                  <a:lnTo>
                    <a:pt x="807491" y="459346"/>
                  </a:lnTo>
                  <a:lnTo>
                    <a:pt x="803922" y="458330"/>
                  </a:lnTo>
                  <a:lnTo>
                    <a:pt x="802271" y="463334"/>
                  </a:lnTo>
                  <a:lnTo>
                    <a:pt x="806081" y="464413"/>
                  </a:lnTo>
                  <a:lnTo>
                    <a:pt x="809929" y="465429"/>
                  </a:lnTo>
                  <a:lnTo>
                    <a:pt x="811072" y="460286"/>
                  </a:lnTo>
                  <a:close/>
                </a:path>
                <a:path w="1060450" h="508635">
                  <a:moveTo>
                    <a:pt x="831481" y="465658"/>
                  </a:moveTo>
                  <a:lnTo>
                    <a:pt x="827900" y="464718"/>
                  </a:lnTo>
                  <a:lnTo>
                    <a:pt x="824318" y="463778"/>
                  </a:lnTo>
                  <a:lnTo>
                    <a:pt x="822731" y="468795"/>
                  </a:lnTo>
                  <a:lnTo>
                    <a:pt x="830414" y="470827"/>
                  </a:lnTo>
                  <a:lnTo>
                    <a:pt x="831481" y="465658"/>
                  </a:lnTo>
                  <a:close/>
                </a:path>
                <a:path w="1060450" h="508635">
                  <a:moveTo>
                    <a:pt x="851954" y="470750"/>
                  </a:moveTo>
                  <a:lnTo>
                    <a:pt x="848347" y="469900"/>
                  </a:lnTo>
                  <a:lnTo>
                    <a:pt x="844740" y="469049"/>
                  </a:lnTo>
                  <a:lnTo>
                    <a:pt x="843241" y="474103"/>
                  </a:lnTo>
                  <a:lnTo>
                    <a:pt x="850963" y="475932"/>
                  </a:lnTo>
                  <a:lnTo>
                    <a:pt x="851954" y="470750"/>
                  </a:lnTo>
                  <a:close/>
                </a:path>
                <a:path w="1060450" h="508635">
                  <a:moveTo>
                    <a:pt x="872490" y="475602"/>
                  </a:moveTo>
                  <a:lnTo>
                    <a:pt x="868883" y="474751"/>
                  </a:lnTo>
                  <a:lnTo>
                    <a:pt x="865276" y="473900"/>
                  </a:lnTo>
                  <a:lnTo>
                    <a:pt x="863854" y="478967"/>
                  </a:lnTo>
                  <a:lnTo>
                    <a:pt x="871588" y="480796"/>
                  </a:lnTo>
                  <a:lnTo>
                    <a:pt x="872490" y="475602"/>
                  </a:lnTo>
                  <a:close/>
                </a:path>
                <a:path w="1060450" h="508635">
                  <a:moveTo>
                    <a:pt x="893140" y="479958"/>
                  </a:moveTo>
                  <a:lnTo>
                    <a:pt x="889508" y="479196"/>
                  </a:lnTo>
                  <a:lnTo>
                    <a:pt x="885875" y="478434"/>
                  </a:lnTo>
                  <a:lnTo>
                    <a:pt x="884542" y="483527"/>
                  </a:lnTo>
                  <a:lnTo>
                    <a:pt x="892314" y="485165"/>
                  </a:lnTo>
                  <a:lnTo>
                    <a:pt x="893140" y="479958"/>
                  </a:lnTo>
                  <a:close/>
                </a:path>
                <a:path w="1060450" h="508635">
                  <a:moveTo>
                    <a:pt x="913815" y="484098"/>
                  </a:moveTo>
                  <a:lnTo>
                    <a:pt x="910170" y="483438"/>
                  </a:lnTo>
                  <a:lnTo>
                    <a:pt x="906526" y="482777"/>
                  </a:lnTo>
                  <a:lnTo>
                    <a:pt x="905268" y="487895"/>
                  </a:lnTo>
                  <a:lnTo>
                    <a:pt x="913079" y="489318"/>
                  </a:lnTo>
                  <a:lnTo>
                    <a:pt x="913815" y="484098"/>
                  </a:lnTo>
                  <a:close/>
                </a:path>
                <a:path w="1060450" h="508635">
                  <a:moveTo>
                    <a:pt x="934567" y="487883"/>
                  </a:moveTo>
                  <a:lnTo>
                    <a:pt x="930922" y="487222"/>
                  </a:lnTo>
                  <a:lnTo>
                    <a:pt x="927277" y="486562"/>
                  </a:lnTo>
                  <a:lnTo>
                    <a:pt x="926096" y="491693"/>
                  </a:lnTo>
                  <a:lnTo>
                    <a:pt x="933919" y="493115"/>
                  </a:lnTo>
                  <a:lnTo>
                    <a:pt x="934567" y="487883"/>
                  </a:lnTo>
                  <a:close/>
                </a:path>
                <a:path w="1060450" h="508635">
                  <a:moveTo>
                    <a:pt x="955382" y="491274"/>
                  </a:moveTo>
                  <a:lnTo>
                    <a:pt x="951725" y="490702"/>
                  </a:lnTo>
                  <a:lnTo>
                    <a:pt x="948067" y="490131"/>
                  </a:lnTo>
                  <a:lnTo>
                    <a:pt x="946975" y="495287"/>
                  </a:lnTo>
                  <a:lnTo>
                    <a:pt x="954824" y="496519"/>
                  </a:lnTo>
                  <a:lnTo>
                    <a:pt x="955382" y="491274"/>
                  </a:lnTo>
                  <a:close/>
                </a:path>
                <a:path w="1060450" h="508635">
                  <a:moveTo>
                    <a:pt x="976249" y="494411"/>
                  </a:moveTo>
                  <a:lnTo>
                    <a:pt x="972578" y="493928"/>
                  </a:lnTo>
                  <a:lnTo>
                    <a:pt x="968908" y="493395"/>
                  </a:lnTo>
                  <a:lnTo>
                    <a:pt x="967905" y="498563"/>
                  </a:lnTo>
                  <a:lnTo>
                    <a:pt x="971842" y="499135"/>
                  </a:lnTo>
                  <a:lnTo>
                    <a:pt x="975779" y="499656"/>
                  </a:lnTo>
                  <a:lnTo>
                    <a:pt x="976249" y="494411"/>
                  </a:lnTo>
                  <a:close/>
                </a:path>
                <a:path w="1060450" h="508635">
                  <a:moveTo>
                    <a:pt x="997178" y="497128"/>
                  </a:moveTo>
                  <a:lnTo>
                    <a:pt x="993495" y="496646"/>
                  </a:lnTo>
                  <a:lnTo>
                    <a:pt x="989825" y="496176"/>
                  </a:lnTo>
                  <a:lnTo>
                    <a:pt x="988898" y="501357"/>
                  </a:lnTo>
                  <a:lnTo>
                    <a:pt x="996784" y="502386"/>
                  </a:lnTo>
                  <a:lnTo>
                    <a:pt x="997178" y="497128"/>
                  </a:lnTo>
                  <a:close/>
                </a:path>
                <a:path w="1060450" h="508635">
                  <a:moveTo>
                    <a:pt x="1018133" y="499465"/>
                  </a:moveTo>
                  <a:lnTo>
                    <a:pt x="1014450" y="499084"/>
                  </a:lnTo>
                  <a:lnTo>
                    <a:pt x="1010767" y="498703"/>
                  </a:lnTo>
                  <a:lnTo>
                    <a:pt x="1009929" y="503910"/>
                  </a:lnTo>
                  <a:lnTo>
                    <a:pt x="1017841" y="504723"/>
                  </a:lnTo>
                  <a:lnTo>
                    <a:pt x="1018133" y="499465"/>
                  </a:lnTo>
                  <a:close/>
                </a:path>
                <a:path w="1060450" h="508635">
                  <a:moveTo>
                    <a:pt x="1039126" y="501548"/>
                  </a:moveTo>
                  <a:lnTo>
                    <a:pt x="1035431" y="501256"/>
                  </a:lnTo>
                  <a:lnTo>
                    <a:pt x="1031748" y="500875"/>
                  </a:lnTo>
                  <a:lnTo>
                    <a:pt x="1030998" y="506082"/>
                  </a:lnTo>
                  <a:lnTo>
                    <a:pt x="1034961" y="506501"/>
                  </a:lnTo>
                  <a:lnTo>
                    <a:pt x="1038910" y="506806"/>
                  </a:lnTo>
                  <a:lnTo>
                    <a:pt x="1039126" y="501548"/>
                  </a:lnTo>
                  <a:close/>
                </a:path>
                <a:path w="1060450" h="508635">
                  <a:moveTo>
                    <a:pt x="1060157" y="503186"/>
                  </a:moveTo>
                  <a:lnTo>
                    <a:pt x="1056462" y="502894"/>
                  </a:lnTo>
                  <a:lnTo>
                    <a:pt x="1052766" y="502602"/>
                  </a:lnTo>
                  <a:lnTo>
                    <a:pt x="1052118" y="507834"/>
                  </a:lnTo>
                  <a:lnTo>
                    <a:pt x="1060030" y="508444"/>
                  </a:lnTo>
                  <a:lnTo>
                    <a:pt x="1060157" y="5031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 descr=""/>
            <p:cNvSpPr/>
            <p:nvPr/>
          </p:nvSpPr>
          <p:spPr>
            <a:xfrm>
              <a:off x="2117371" y="6033266"/>
              <a:ext cx="156210" cy="0"/>
            </a:xfrm>
            <a:custGeom>
              <a:avLst/>
              <a:gdLst/>
              <a:ahLst/>
              <a:cxnLst/>
              <a:rect l="l" t="t" r="r" b="b"/>
              <a:pathLst>
                <a:path w="156210" h="0">
                  <a:moveTo>
                    <a:pt x="0" y="0"/>
                  </a:moveTo>
                  <a:lnTo>
                    <a:pt x="156133" y="0"/>
                  </a:lnTo>
                </a:path>
              </a:pathLst>
            </a:custGeom>
            <a:ln w="7829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 descr=""/>
            <p:cNvSpPr/>
            <p:nvPr/>
          </p:nvSpPr>
          <p:spPr>
            <a:xfrm>
              <a:off x="2286571" y="5591936"/>
              <a:ext cx="1418590" cy="441959"/>
            </a:xfrm>
            <a:custGeom>
              <a:avLst/>
              <a:gdLst/>
              <a:ahLst/>
              <a:cxnLst/>
              <a:rect l="l" t="t" r="r" b="b"/>
              <a:pathLst>
                <a:path w="1418589" h="441960">
                  <a:moveTo>
                    <a:pt x="8051" y="441210"/>
                  </a:moveTo>
                  <a:lnTo>
                    <a:pt x="7391" y="435978"/>
                  </a:lnTo>
                  <a:lnTo>
                    <a:pt x="3695" y="436232"/>
                  </a:lnTo>
                  <a:lnTo>
                    <a:pt x="0" y="436486"/>
                  </a:lnTo>
                  <a:lnTo>
                    <a:pt x="127" y="441756"/>
                  </a:lnTo>
                  <a:lnTo>
                    <a:pt x="8051" y="441210"/>
                  </a:lnTo>
                  <a:close/>
                </a:path>
                <a:path w="1418589" h="441960">
                  <a:moveTo>
                    <a:pt x="29146" y="439318"/>
                  </a:moveTo>
                  <a:lnTo>
                    <a:pt x="28409" y="434098"/>
                  </a:lnTo>
                  <a:lnTo>
                    <a:pt x="24714" y="434441"/>
                  </a:lnTo>
                  <a:lnTo>
                    <a:pt x="21018" y="434784"/>
                  </a:lnTo>
                  <a:lnTo>
                    <a:pt x="21234" y="440042"/>
                  </a:lnTo>
                  <a:lnTo>
                    <a:pt x="29146" y="439318"/>
                  </a:lnTo>
                  <a:close/>
                </a:path>
                <a:path w="1418589" h="441960">
                  <a:moveTo>
                    <a:pt x="50228" y="437159"/>
                  </a:moveTo>
                  <a:lnTo>
                    <a:pt x="49403" y="431952"/>
                  </a:lnTo>
                  <a:lnTo>
                    <a:pt x="45720" y="432371"/>
                  </a:lnTo>
                  <a:lnTo>
                    <a:pt x="42037" y="432790"/>
                  </a:lnTo>
                  <a:lnTo>
                    <a:pt x="42329" y="438048"/>
                  </a:lnTo>
                  <a:lnTo>
                    <a:pt x="50228" y="437159"/>
                  </a:lnTo>
                  <a:close/>
                </a:path>
                <a:path w="1418589" h="441960">
                  <a:moveTo>
                    <a:pt x="71272" y="434771"/>
                  </a:moveTo>
                  <a:lnTo>
                    <a:pt x="70370" y="429577"/>
                  </a:lnTo>
                  <a:lnTo>
                    <a:pt x="66687" y="429996"/>
                  </a:lnTo>
                  <a:lnTo>
                    <a:pt x="63004" y="430415"/>
                  </a:lnTo>
                  <a:lnTo>
                    <a:pt x="63385" y="435673"/>
                  </a:lnTo>
                  <a:lnTo>
                    <a:pt x="71272" y="434771"/>
                  </a:lnTo>
                  <a:close/>
                </a:path>
                <a:path w="1418589" h="441960">
                  <a:moveTo>
                    <a:pt x="92252" y="431927"/>
                  </a:moveTo>
                  <a:lnTo>
                    <a:pt x="91274" y="426745"/>
                  </a:lnTo>
                  <a:lnTo>
                    <a:pt x="87604" y="427240"/>
                  </a:lnTo>
                  <a:lnTo>
                    <a:pt x="83934" y="427736"/>
                  </a:lnTo>
                  <a:lnTo>
                    <a:pt x="84391" y="432981"/>
                  </a:lnTo>
                  <a:lnTo>
                    <a:pt x="92252" y="431927"/>
                  </a:lnTo>
                  <a:close/>
                </a:path>
                <a:path w="1418589" h="441960">
                  <a:moveTo>
                    <a:pt x="113195" y="428815"/>
                  </a:moveTo>
                  <a:lnTo>
                    <a:pt x="112153" y="423646"/>
                  </a:lnTo>
                  <a:lnTo>
                    <a:pt x="108483" y="424218"/>
                  </a:lnTo>
                  <a:lnTo>
                    <a:pt x="104813" y="424789"/>
                  </a:lnTo>
                  <a:lnTo>
                    <a:pt x="105346" y="430034"/>
                  </a:lnTo>
                  <a:lnTo>
                    <a:pt x="113195" y="428815"/>
                  </a:lnTo>
                  <a:close/>
                </a:path>
                <a:path w="1418589" h="441960">
                  <a:moveTo>
                    <a:pt x="134112" y="425475"/>
                  </a:moveTo>
                  <a:lnTo>
                    <a:pt x="132994" y="420319"/>
                  </a:lnTo>
                  <a:lnTo>
                    <a:pt x="129336" y="420966"/>
                  </a:lnTo>
                  <a:lnTo>
                    <a:pt x="125679" y="421551"/>
                  </a:lnTo>
                  <a:lnTo>
                    <a:pt x="126276" y="426783"/>
                  </a:lnTo>
                  <a:lnTo>
                    <a:pt x="130200" y="426161"/>
                  </a:lnTo>
                  <a:lnTo>
                    <a:pt x="134112" y="425475"/>
                  </a:lnTo>
                  <a:close/>
                </a:path>
                <a:path w="1418589" h="441960">
                  <a:moveTo>
                    <a:pt x="154965" y="421805"/>
                  </a:moveTo>
                  <a:lnTo>
                    <a:pt x="153784" y="416661"/>
                  </a:lnTo>
                  <a:lnTo>
                    <a:pt x="150126" y="417309"/>
                  </a:lnTo>
                  <a:lnTo>
                    <a:pt x="146469" y="417957"/>
                  </a:lnTo>
                  <a:lnTo>
                    <a:pt x="147154" y="423176"/>
                  </a:lnTo>
                  <a:lnTo>
                    <a:pt x="154965" y="421805"/>
                  </a:lnTo>
                  <a:close/>
                </a:path>
                <a:path w="1418589" h="441960">
                  <a:moveTo>
                    <a:pt x="175768" y="417830"/>
                  </a:moveTo>
                  <a:lnTo>
                    <a:pt x="174510" y="412711"/>
                  </a:lnTo>
                  <a:lnTo>
                    <a:pt x="170865" y="413423"/>
                  </a:lnTo>
                  <a:lnTo>
                    <a:pt x="167220" y="414134"/>
                  </a:lnTo>
                  <a:lnTo>
                    <a:pt x="167970" y="419354"/>
                  </a:lnTo>
                  <a:lnTo>
                    <a:pt x="175768" y="417830"/>
                  </a:lnTo>
                  <a:close/>
                </a:path>
                <a:path w="1418589" h="441960">
                  <a:moveTo>
                    <a:pt x="196519" y="413626"/>
                  </a:moveTo>
                  <a:lnTo>
                    <a:pt x="195199" y="408533"/>
                  </a:lnTo>
                  <a:lnTo>
                    <a:pt x="191566" y="409308"/>
                  </a:lnTo>
                  <a:lnTo>
                    <a:pt x="187934" y="410083"/>
                  </a:lnTo>
                  <a:lnTo>
                    <a:pt x="188747" y="415290"/>
                  </a:lnTo>
                  <a:lnTo>
                    <a:pt x="196519" y="413626"/>
                  </a:lnTo>
                  <a:close/>
                </a:path>
                <a:path w="1418589" h="441960">
                  <a:moveTo>
                    <a:pt x="217220" y="409194"/>
                  </a:moveTo>
                  <a:lnTo>
                    <a:pt x="215836" y="404114"/>
                  </a:lnTo>
                  <a:lnTo>
                    <a:pt x="212204" y="404888"/>
                  </a:lnTo>
                  <a:lnTo>
                    <a:pt x="208572" y="405663"/>
                  </a:lnTo>
                  <a:lnTo>
                    <a:pt x="209448" y="410857"/>
                  </a:lnTo>
                  <a:lnTo>
                    <a:pt x="217220" y="409194"/>
                  </a:lnTo>
                  <a:close/>
                </a:path>
                <a:path w="1418589" h="441960">
                  <a:moveTo>
                    <a:pt x="237845" y="404444"/>
                  </a:moveTo>
                  <a:lnTo>
                    <a:pt x="236410" y="399376"/>
                  </a:lnTo>
                  <a:lnTo>
                    <a:pt x="232791" y="400215"/>
                  </a:lnTo>
                  <a:lnTo>
                    <a:pt x="229171" y="401053"/>
                  </a:lnTo>
                  <a:lnTo>
                    <a:pt x="230111" y="406234"/>
                  </a:lnTo>
                  <a:lnTo>
                    <a:pt x="237845" y="404444"/>
                  </a:lnTo>
                  <a:close/>
                </a:path>
                <a:path w="1418589" h="441960">
                  <a:moveTo>
                    <a:pt x="258432" y="399478"/>
                  </a:moveTo>
                  <a:lnTo>
                    <a:pt x="256933" y="394423"/>
                  </a:lnTo>
                  <a:lnTo>
                    <a:pt x="253326" y="395325"/>
                  </a:lnTo>
                  <a:lnTo>
                    <a:pt x="249720" y="396227"/>
                  </a:lnTo>
                  <a:lnTo>
                    <a:pt x="250723" y="401396"/>
                  </a:lnTo>
                  <a:lnTo>
                    <a:pt x="258432" y="399478"/>
                  </a:lnTo>
                  <a:close/>
                </a:path>
                <a:path w="1418589" h="441960">
                  <a:moveTo>
                    <a:pt x="278968" y="394360"/>
                  </a:moveTo>
                  <a:lnTo>
                    <a:pt x="277406" y="389331"/>
                  </a:lnTo>
                  <a:lnTo>
                    <a:pt x="273812" y="390232"/>
                  </a:lnTo>
                  <a:lnTo>
                    <a:pt x="270205" y="391134"/>
                  </a:lnTo>
                  <a:lnTo>
                    <a:pt x="271272" y="396290"/>
                  </a:lnTo>
                  <a:lnTo>
                    <a:pt x="278968" y="394360"/>
                  </a:lnTo>
                  <a:close/>
                </a:path>
                <a:path w="1418589" h="441960">
                  <a:moveTo>
                    <a:pt x="299427" y="388912"/>
                  </a:moveTo>
                  <a:lnTo>
                    <a:pt x="297815" y="383895"/>
                  </a:lnTo>
                  <a:lnTo>
                    <a:pt x="294233" y="384848"/>
                  </a:lnTo>
                  <a:lnTo>
                    <a:pt x="290652" y="385800"/>
                  </a:lnTo>
                  <a:lnTo>
                    <a:pt x="291757" y="390944"/>
                  </a:lnTo>
                  <a:lnTo>
                    <a:pt x="299427" y="388912"/>
                  </a:lnTo>
                  <a:close/>
                </a:path>
                <a:path w="1418589" h="441960">
                  <a:moveTo>
                    <a:pt x="319836" y="383298"/>
                  </a:moveTo>
                  <a:lnTo>
                    <a:pt x="318173" y="378294"/>
                  </a:lnTo>
                  <a:lnTo>
                    <a:pt x="314604" y="379298"/>
                  </a:lnTo>
                  <a:lnTo>
                    <a:pt x="311035" y="380301"/>
                  </a:lnTo>
                  <a:lnTo>
                    <a:pt x="312191" y="385445"/>
                  </a:lnTo>
                  <a:lnTo>
                    <a:pt x="319836" y="383298"/>
                  </a:lnTo>
                  <a:close/>
                </a:path>
                <a:path w="1418589" h="441960">
                  <a:moveTo>
                    <a:pt x="340182" y="377520"/>
                  </a:moveTo>
                  <a:lnTo>
                    <a:pt x="338480" y="372529"/>
                  </a:lnTo>
                  <a:lnTo>
                    <a:pt x="334924" y="373583"/>
                  </a:lnTo>
                  <a:lnTo>
                    <a:pt x="331355" y="374599"/>
                  </a:lnTo>
                  <a:lnTo>
                    <a:pt x="332562" y="379730"/>
                  </a:lnTo>
                  <a:lnTo>
                    <a:pt x="336384" y="378637"/>
                  </a:lnTo>
                  <a:lnTo>
                    <a:pt x="340182" y="377520"/>
                  </a:lnTo>
                  <a:close/>
                </a:path>
                <a:path w="1418589" h="441960">
                  <a:moveTo>
                    <a:pt x="360489" y="371538"/>
                  </a:moveTo>
                  <a:lnTo>
                    <a:pt x="358736" y="366560"/>
                  </a:lnTo>
                  <a:lnTo>
                    <a:pt x="355180" y="367614"/>
                  </a:lnTo>
                  <a:lnTo>
                    <a:pt x="351624" y="368668"/>
                  </a:lnTo>
                  <a:lnTo>
                    <a:pt x="352882" y="373773"/>
                  </a:lnTo>
                  <a:lnTo>
                    <a:pt x="360489" y="371538"/>
                  </a:lnTo>
                  <a:close/>
                </a:path>
                <a:path w="1418589" h="441960">
                  <a:moveTo>
                    <a:pt x="380720" y="365340"/>
                  </a:moveTo>
                  <a:lnTo>
                    <a:pt x="378929" y="360387"/>
                  </a:lnTo>
                  <a:lnTo>
                    <a:pt x="375386" y="361480"/>
                  </a:lnTo>
                  <a:lnTo>
                    <a:pt x="371843" y="362572"/>
                  </a:lnTo>
                  <a:lnTo>
                    <a:pt x="373138" y="367677"/>
                  </a:lnTo>
                  <a:lnTo>
                    <a:pt x="380720" y="365340"/>
                  </a:lnTo>
                  <a:close/>
                </a:path>
                <a:path w="1418589" h="441960">
                  <a:moveTo>
                    <a:pt x="400913" y="359029"/>
                  </a:moveTo>
                  <a:lnTo>
                    <a:pt x="399084" y="354088"/>
                  </a:lnTo>
                  <a:lnTo>
                    <a:pt x="395554" y="355219"/>
                  </a:lnTo>
                  <a:lnTo>
                    <a:pt x="392023" y="356362"/>
                  </a:lnTo>
                  <a:lnTo>
                    <a:pt x="393369" y="361454"/>
                  </a:lnTo>
                  <a:lnTo>
                    <a:pt x="400913" y="359029"/>
                  </a:lnTo>
                  <a:close/>
                </a:path>
                <a:path w="1418589" h="441960">
                  <a:moveTo>
                    <a:pt x="421068" y="352552"/>
                  </a:moveTo>
                  <a:lnTo>
                    <a:pt x="419201" y="347624"/>
                  </a:lnTo>
                  <a:lnTo>
                    <a:pt x="415671" y="348754"/>
                  </a:lnTo>
                  <a:lnTo>
                    <a:pt x="412140" y="349885"/>
                  </a:lnTo>
                  <a:lnTo>
                    <a:pt x="413524" y="354977"/>
                  </a:lnTo>
                  <a:lnTo>
                    <a:pt x="421068" y="352552"/>
                  </a:lnTo>
                  <a:close/>
                </a:path>
                <a:path w="1418589" h="441960">
                  <a:moveTo>
                    <a:pt x="441147" y="345884"/>
                  </a:moveTo>
                  <a:lnTo>
                    <a:pt x="439242" y="340969"/>
                  </a:lnTo>
                  <a:lnTo>
                    <a:pt x="435724" y="342138"/>
                  </a:lnTo>
                  <a:lnTo>
                    <a:pt x="432206" y="343306"/>
                  </a:lnTo>
                  <a:lnTo>
                    <a:pt x="433628" y="348386"/>
                  </a:lnTo>
                  <a:lnTo>
                    <a:pt x="441147" y="345884"/>
                  </a:lnTo>
                  <a:close/>
                </a:path>
                <a:path w="1418589" h="441960">
                  <a:moveTo>
                    <a:pt x="461200" y="339115"/>
                  </a:moveTo>
                  <a:lnTo>
                    <a:pt x="459270" y="334213"/>
                  </a:lnTo>
                  <a:lnTo>
                    <a:pt x="455752" y="335419"/>
                  </a:lnTo>
                  <a:lnTo>
                    <a:pt x="452234" y="336626"/>
                  </a:lnTo>
                  <a:lnTo>
                    <a:pt x="453694" y="341693"/>
                  </a:lnTo>
                  <a:lnTo>
                    <a:pt x="461200" y="339115"/>
                  </a:lnTo>
                  <a:close/>
                </a:path>
                <a:path w="1418589" h="441960">
                  <a:moveTo>
                    <a:pt x="481203" y="332232"/>
                  </a:moveTo>
                  <a:lnTo>
                    <a:pt x="479247" y="327342"/>
                  </a:lnTo>
                  <a:lnTo>
                    <a:pt x="475729" y="328549"/>
                  </a:lnTo>
                  <a:lnTo>
                    <a:pt x="472211" y="329755"/>
                  </a:lnTo>
                  <a:lnTo>
                    <a:pt x="473710" y="334810"/>
                  </a:lnTo>
                  <a:lnTo>
                    <a:pt x="481203" y="332232"/>
                  </a:lnTo>
                  <a:close/>
                </a:path>
                <a:path w="1418589" h="441960">
                  <a:moveTo>
                    <a:pt x="501154" y="325196"/>
                  </a:moveTo>
                  <a:lnTo>
                    <a:pt x="499160" y="320306"/>
                  </a:lnTo>
                  <a:lnTo>
                    <a:pt x="495655" y="321551"/>
                  </a:lnTo>
                  <a:lnTo>
                    <a:pt x="492150" y="322783"/>
                  </a:lnTo>
                  <a:lnTo>
                    <a:pt x="493674" y="327837"/>
                  </a:lnTo>
                  <a:lnTo>
                    <a:pt x="501154" y="325196"/>
                  </a:lnTo>
                  <a:close/>
                </a:path>
                <a:path w="1418589" h="441960">
                  <a:moveTo>
                    <a:pt x="521068" y="318058"/>
                  </a:moveTo>
                  <a:lnTo>
                    <a:pt x="519049" y="313182"/>
                  </a:lnTo>
                  <a:lnTo>
                    <a:pt x="515556" y="314452"/>
                  </a:lnTo>
                  <a:lnTo>
                    <a:pt x="512064" y="315722"/>
                  </a:lnTo>
                  <a:lnTo>
                    <a:pt x="513613" y="320751"/>
                  </a:lnTo>
                  <a:lnTo>
                    <a:pt x="521068" y="318058"/>
                  </a:lnTo>
                  <a:close/>
                </a:path>
                <a:path w="1418589" h="441960">
                  <a:moveTo>
                    <a:pt x="540956" y="310832"/>
                  </a:moveTo>
                  <a:lnTo>
                    <a:pt x="538911" y="305981"/>
                  </a:lnTo>
                  <a:lnTo>
                    <a:pt x="535419" y="307251"/>
                  </a:lnTo>
                  <a:lnTo>
                    <a:pt x="531926" y="308521"/>
                  </a:lnTo>
                  <a:lnTo>
                    <a:pt x="533501" y="313537"/>
                  </a:lnTo>
                  <a:lnTo>
                    <a:pt x="540956" y="310832"/>
                  </a:lnTo>
                  <a:close/>
                </a:path>
                <a:path w="1418589" h="441960">
                  <a:moveTo>
                    <a:pt x="560781" y="303491"/>
                  </a:moveTo>
                  <a:lnTo>
                    <a:pt x="558711" y="298653"/>
                  </a:lnTo>
                  <a:lnTo>
                    <a:pt x="555231" y="299935"/>
                  </a:lnTo>
                  <a:lnTo>
                    <a:pt x="551751" y="301218"/>
                  </a:lnTo>
                  <a:lnTo>
                    <a:pt x="553339" y="306247"/>
                  </a:lnTo>
                  <a:lnTo>
                    <a:pt x="560781" y="303491"/>
                  </a:lnTo>
                  <a:close/>
                </a:path>
                <a:path w="1418589" h="441960">
                  <a:moveTo>
                    <a:pt x="580593" y="296087"/>
                  </a:moveTo>
                  <a:lnTo>
                    <a:pt x="578510" y="291249"/>
                  </a:lnTo>
                  <a:lnTo>
                    <a:pt x="575030" y="292557"/>
                  </a:lnTo>
                  <a:lnTo>
                    <a:pt x="571550" y="293865"/>
                  </a:lnTo>
                  <a:lnTo>
                    <a:pt x="573176" y="298881"/>
                  </a:lnTo>
                  <a:lnTo>
                    <a:pt x="580593" y="296087"/>
                  </a:lnTo>
                  <a:close/>
                </a:path>
                <a:path w="1418589" h="441960">
                  <a:moveTo>
                    <a:pt x="600379" y="288607"/>
                  </a:moveTo>
                  <a:lnTo>
                    <a:pt x="598271" y="283781"/>
                  </a:lnTo>
                  <a:lnTo>
                    <a:pt x="594804" y="285102"/>
                  </a:lnTo>
                  <a:lnTo>
                    <a:pt x="591324" y="286410"/>
                  </a:lnTo>
                  <a:lnTo>
                    <a:pt x="592963" y="291426"/>
                  </a:lnTo>
                  <a:lnTo>
                    <a:pt x="600379" y="288607"/>
                  </a:lnTo>
                  <a:close/>
                </a:path>
                <a:path w="1418589" h="441960">
                  <a:moveTo>
                    <a:pt x="620128" y="281051"/>
                  </a:moveTo>
                  <a:lnTo>
                    <a:pt x="618007" y="276225"/>
                  </a:lnTo>
                  <a:lnTo>
                    <a:pt x="614540" y="277558"/>
                  </a:lnTo>
                  <a:lnTo>
                    <a:pt x="611073" y="278892"/>
                  </a:lnTo>
                  <a:lnTo>
                    <a:pt x="612724" y="283883"/>
                  </a:lnTo>
                  <a:lnTo>
                    <a:pt x="620128" y="281051"/>
                  </a:lnTo>
                  <a:close/>
                </a:path>
                <a:path w="1418589" h="441960">
                  <a:moveTo>
                    <a:pt x="639851" y="273443"/>
                  </a:moveTo>
                  <a:lnTo>
                    <a:pt x="637730" y="268617"/>
                  </a:lnTo>
                  <a:lnTo>
                    <a:pt x="634263" y="269963"/>
                  </a:lnTo>
                  <a:lnTo>
                    <a:pt x="630796" y="271310"/>
                  </a:lnTo>
                  <a:lnTo>
                    <a:pt x="632460" y="276301"/>
                  </a:lnTo>
                  <a:lnTo>
                    <a:pt x="639851" y="273443"/>
                  </a:lnTo>
                  <a:close/>
                </a:path>
                <a:path w="1418589" h="441960">
                  <a:moveTo>
                    <a:pt x="659574" y="265785"/>
                  </a:moveTo>
                  <a:lnTo>
                    <a:pt x="657440" y="260972"/>
                  </a:lnTo>
                  <a:lnTo>
                    <a:pt x="653973" y="262331"/>
                  </a:lnTo>
                  <a:lnTo>
                    <a:pt x="650506" y="263677"/>
                  </a:lnTo>
                  <a:lnTo>
                    <a:pt x="652183" y="268668"/>
                  </a:lnTo>
                  <a:lnTo>
                    <a:pt x="659574" y="265785"/>
                  </a:lnTo>
                  <a:close/>
                </a:path>
                <a:path w="1418589" h="441960">
                  <a:moveTo>
                    <a:pt x="679272" y="258089"/>
                  </a:moveTo>
                  <a:lnTo>
                    <a:pt x="677125" y="253276"/>
                  </a:lnTo>
                  <a:lnTo>
                    <a:pt x="673658" y="254635"/>
                  </a:lnTo>
                  <a:lnTo>
                    <a:pt x="670191" y="255993"/>
                  </a:lnTo>
                  <a:lnTo>
                    <a:pt x="671893" y="260985"/>
                  </a:lnTo>
                  <a:lnTo>
                    <a:pt x="679272" y="258089"/>
                  </a:lnTo>
                  <a:close/>
                </a:path>
                <a:path w="1418589" h="441960">
                  <a:moveTo>
                    <a:pt x="698944" y="250355"/>
                  </a:moveTo>
                  <a:lnTo>
                    <a:pt x="696785" y="245554"/>
                  </a:lnTo>
                  <a:lnTo>
                    <a:pt x="693331" y="246913"/>
                  </a:lnTo>
                  <a:lnTo>
                    <a:pt x="689876" y="248272"/>
                  </a:lnTo>
                  <a:lnTo>
                    <a:pt x="691578" y="253263"/>
                  </a:lnTo>
                  <a:lnTo>
                    <a:pt x="698944" y="250355"/>
                  </a:lnTo>
                  <a:close/>
                </a:path>
                <a:path w="1418589" h="441960">
                  <a:moveTo>
                    <a:pt x="718604" y="242608"/>
                  </a:moveTo>
                  <a:lnTo>
                    <a:pt x="716445" y="237794"/>
                  </a:lnTo>
                  <a:lnTo>
                    <a:pt x="712990" y="239166"/>
                  </a:lnTo>
                  <a:lnTo>
                    <a:pt x="709536" y="240525"/>
                  </a:lnTo>
                  <a:lnTo>
                    <a:pt x="711238" y="245516"/>
                  </a:lnTo>
                  <a:lnTo>
                    <a:pt x="718604" y="242608"/>
                  </a:lnTo>
                  <a:close/>
                </a:path>
                <a:path w="1418589" h="441960">
                  <a:moveTo>
                    <a:pt x="738276" y="234810"/>
                  </a:moveTo>
                  <a:lnTo>
                    <a:pt x="736104" y="230009"/>
                  </a:lnTo>
                  <a:lnTo>
                    <a:pt x="732650" y="231381"/>
                  </a:lnTo>
                  <a:lnTo>
                    <a:pt x="729195" y="232752"/>
                  </a:lnTo>
                  <a:lnTo>
                    <a:pt x="730910" y="237731"/>
                  </a:lnTo>
                  <a:lnTo>
                    <a:pt x="738276" y="234810"/>
                  </a:lnTo>
                  <a:close/>
                </a:path>
                <a:path w="1418589" h="441960">
                  <a:moveTo>
                    <a:pt x="757923" y="227025"/>
                  </a:moveTo>
                  <a:lnTo>
                    <a:pt x="755751" y="222224"/>
                  </a:lnTo>
                  <a:lnTo>
                    <a:pt x="752297" y="223596"/>
                  </a:lnTo>
                  <a:lnTo>
                    <a:pt x="748842" y="224967"/>
                  </a:lnTo>
                  <a:lnTo>
                    <a:pt x="750557" y="229946"/>
                  </a:lnTo>
                  <a:lnTo>
                    <a:pt x="757923" y="227025"/>
                  </a:lnTo>
                  <a:close/>
                </a:path>
                <a:path w="1418589" h="441960">
                  <a:moveTo>
                    <a:pt x="777582" y="219227"/>
                  </a:moveTo>
                  <a:lnTo>
                    <a:pt x="775411" y="214426"/>
                  </a:lnTo>
                  <a:lnTo>
                    <a:pt x="771956" y="215798"/>
                  </a:lnTo>
                  <a:lnTo>
                    <a:pt x="768502" y="217170"/>
                  </a:lnTo>
                  <a:lnTo>
                    <a:pt x="770216" y="222148"/>
                  </a:lnTo>
                  <a:lnTo>
                    <a:pt x="777582" y="219227"/>
                  </a:lnTo>
                  <a:close/>
                </a:path>
                <a:path w="1418589" h="441960">
                  <a:moveTo>
                    <a:pt x="797229" y="211429"/>
                  </a:moveTo>
                  <a:lnTo>
                    <a:pt x="795058" y="206629"/>
                  </a:lnTo>
                  <a:lnTo>
                    <a:pt x="791603" y="208000"/>
                  </a:lnTo>
                  <a:lnTo>
                    <a:pt x="788149" y="209372"/>
                  </a:lnTo>
                  <a:lnTo>
                    <a:pt x="789863" y="214350"/>
                  </a:lnTo>
                  <a:lnTo>
                    <a:pt x="797229" y="211429"/>
                  </a:lnTo>
                  <a:close/>
                </a:path>
                <a:path w="1418589" h="441960">
                  <a:moveTo>
                    <a:pt x="816876" y="203669"/>
                  </a:moveTo>
                  <a:lnTo>
                    <a:pt x="814717" y="198856"/>
                  </a:lnTo>
                  <a:lnTo>
                    <a:pt x="811263" y="200228"/>
                  </a:lnTo>
                  <a:lnTo>
                    <a:pt x="807808" y="201599"/>
                  </a:lnTo>
                  <a:lnTo>
                    <a:pt x="809510" y="206578"/>
                  </a:lnTo>
                  <a:lnTo>
                    <a:pt x="816876" y="203669"/>
                  </a:lnTo>
                  <a:close/>
                </a:path>
                <a:path w="1418589" h="441960">
                  <a:moveTo>
                    <a:pt x="836536" y="195884"/>
                  </a:moveTo>
                  <a:lnTo>
                    <a:pt x="834377" y="191084"/>
                  </a:lnTo>
                  <a:lnTo>
                    <a:pt x="830922" y="192443"/>
                  </a:lnTo>
                  <a:lnTo>
                    <a:pt x="827468" y="193814"/>
                  </a:lnTo>
                  <a:lnTo>
                    <a:pt x="829170" y="198793"/>
                  </a:lnTo>
                  <a:lnTo>
                    <a:pt x="836536" y="195884"/>
                  </a:lnTo>
                  <a:close/>
                </a:path>
                <a:path w="1418589" h="441960">
                  <a:moveTo>
                    <a:pt x="856208" y="188150"/>
                  </a:moveTo>
                  <a:lnTo>
                    <a:pt x="854062" y="183349"/>
                  </a:lnTo>
                  <a:lnTo>
                    <a:pt x="850595" y="184708"/>
                  </a:lnTo>
                  <a:lnTo>
                    <a:pt x="847140" y="186067"/>
                  </a:lnTo>
                  <a:lnTo>
                    <a:pt x="848842" y="191058"/>
                  </a:lnTo>
                  <a:lnTo>
                    <a:pt x="856208" y="188150"/>
                  </a:lnTo>
                  <a:close/>
                </a:path>
                <a:path w="1418589" h="441960">
                  <a:moveTo>
                    <a:pt x="875880" y="180428"/>
                  </a:moveTo>
                  <a:lnTo>
                    <a:pt x="873747" y="175615"/>
                  </a:lnTo>
                  <a:lnTo>
                    <a:pt x="870280" y="176974"/>
                  </a:lnTo>
                  <a:lnTo>
                    <a:pt x="866813" y="178333"/>
                  </a:lnTo>
                  <a:lnTo>
                    <a:pt x="868514" y="183311"/>
                  </a:lnTo>
                  <a:lnTo>
                    <a:pt x="875880" y="180428"/>
                  </a:lnTo>
                  <a:close/>
                </a:path>
                <a:path w="1418589" h="441960">
                  <a:moveTo>
                    <a:pt x="895578" y="172758"/>
                  </a:moveTo>
                  <a:lnTo>
                    <a:pt x="893445" y="167932"/>
                  </a:lnTo>
                  <a:lnTo>
                    <a:pt x="889977" y="169291"/>
                  </a:lnTo>
                  <a:lnTo>
                    <a:pt x="886510" y="170649"/>
                  </a:lnTo>
                  <a:lnTo>
                    <a:pt x="888199" y="175641"/>
                  </a:lnTo>
                  <a:lnTo>
                    <a:pt x="895578" y="172758"/>
                  </a:lnTo>
                  <a:close/>
                </a:path>
                <a:path w="1418589" h="441960">
                  <a:moveTo>
                    <a:pt x="915276" y="165125"/>
                  </a:moveTo>
                  <a:lnTo>
                    <a:pt x="913155" y="160299"/>
                  </a:lnTo>
                  <a:lnTo>
                    <a:pt x="909688" y="161645"/>
                  </a:lnTo>
                  <a:lnTo>
                    <a:pt x="906221" y="162991"/>
                  </a:lnTo>
                  <a:lnTo>
                    <a:pt x="907897" y="167982"/>
                  </a:lnTo>
                  <a:lnTo>
                    <a:pt x="915276" y="165125"/>
                  </a:lnTo>
                  <a:close/>
                </a:path>
                <a:path w="1418589" h="441960">
                  <a:moveTo>
                    <a:pt x="935012" y="157556"/>
                  </a:moveTo>
                  <a:lnTo>
                    <a:pt x="932903" y="152717"/>
                  </a:lnTo>
                  <a:lnTo>
                    <a:pt x="929424" y="154051"/>
                  </a:lnTo>
                  <a:lnTo>
                    <a:pt x="925944" y="155384"/>
                  </a:lnTo>
                  <a:lnTo>
                    <a:pt x="927608" y="160375"/>
                  </a:lnTo>
                  <a:lnTo>
                    <a:pt x="935012" y="157556"/>
                  </a:lnTo>
                  <a:close/>
                </a:path>
                <a:path w="1418589" h="441960">
                  <a:moveTo>
                    <a:pt x="954747" y="150012"/>
                  </a:moveTo>
                  <a:lnTo>
                    <a:pt x="952665" y="145173"/>
                  </a:lnTo>
                  <a:lnTo>
                    <a:pt x="949185" y="146507"/>
                  </a:lnTo>
                  <a:lnTo>
                    <a:pt x="945705" y="147828"/>
                  </a:lnTo>
                  <a:lnTo>
                    <a:pt x="947356" y="152844"/>
                  </a:lnTo>
                  <a:lnTo>
                    <a:pt x="954747" y="150012"/>
                  </a:lnTo>
                  <a:close/>
                </a:path>
                <a:path w="1418589" h="441960">
                  <a:moveTo>
                    <a:pt x="974534" y="142557"/>
                  </a:moveTo>
                  <a:lnTo>
                    <a:pt x="972451" y="137718"/>
                  </a:lnTo>
                  <a:lnTo>
                    <a:pt x="968971" y="139026"/>
                  </a:lnTo>
                  <a:lnTo>
                    <a:pt x="965492" y="140335"/>
                  </a:lnTo>
                  <a:lnTo>
                    <a:pt x="967117" y="145351"/>
                  </a:lnTo>
                  <a:lnTo>
                    <a:pt x="974534" y="142557"/>
                  </a:lnTo>
                  <a:close/>
                </a:path>
                <a:path w="1418589" h="441960">
                  <a:moveTo>
                    <a:pt x="994321" y="135153"/>
                  </a:moveTo>
                  <a:lnTo>
                    <a:pt x="992263" y="130302"/>
                  </a:lnTo>
                  <a:lnTo>
                    <a:pt x="988771" y="131597"/>
                  </a:lnTo>
                  <a:lnTo>
                    <a:pt x="985278" y="132892"/>
                  </a:lnTo>
                  <a:lnTo>
                    <a:pt x="986891" y="137909"/>
                  </a:lnTo>
                  <a:lnTo>
                    <a:pt x="994321" y="135153"/>
                  </a:lnTo>
                  <a:close/>
                </a:path>
                <a:path w="1418589" h="441960">
                  <a:moveTo>
                    <a:pt x="1014133" y="127825"/>
                  </a:moveTo>
                  <a:lnTo>
                    <a:pt x="1012101" y="122961"/>
                  </a:lnTo>
                  <a:lnTo>
                    <a:pt x="1008608" y="124256"/>
                  </a:lnTo>
                  <a:lnTo>
                    <a:pt x="1005116" y="125552"/>
                  </a:lnTo>
                  <a:lnTo>
                    <a:pt x="1006716" y="130568"/>
                  </a:lnTo>
                  <a:lnTo>
                    <a:pt x="1014133" y="127825"/>
                  </a:lnTo>
                  <a:close/>
                </a:path>
                <a:path w="1418589" h="441960">
                  <a:moveTo>
                    <a:pt x="1033995" y="120599"/>
                  </a:moveTo>
                  <a:lnTo>
                    <a:pt x="1031963" y="115735"/>
                  </a:lnTo>
                  <a:lnTo>
                    <a:pt x="1028471" y="117005"/>
                  </a:lnTo>
                  <a:lnTo>
                    <a:pt x="1024978" y="118275"/>
                  </a:lnTo>
                  <a:lnTo>
                    <a:pt x="1026553" y="123304"/>
                  </a:lnTo>
                  <a:lnTo>
                    <a:pt x="1033995" y="120599"/>
                  </a:lnTo>
                  <a:close/>
                </a:path>
                <a:path w="1418589" h="441960">
                  <a:moveTo>
                    <a:pt x="1053871" y="113423"/>
                  </a:moveTo>
                  <a:lnTo>
                    <a:pt x="1051864" y="108546"/>
                  </a:lnTo>
                  <a:lnTo>
                    <a:pt x="1048359" y="109791"/>
                  </a:lnTo>
                  <a:lnTo>
                    <a:pt x="1044854" y="111048"/>
                  </a:lnTo>
                  <a:lnTo>
                    <a:pt x="1046403" y="116078"/>
                  </a:lnTo>
                  <a:lnTo>
                    <a:pt x="1053871" y="113423"/>
                  </a:lnTo>
                  <a:close/>
                </a:path>
                <a:path w="1418589" h="441960">
                  <a:moveTo>
                    <a:pt x="1073785" y="106362"/>
                  </a:moveTo>
                  <a:lnTo>
                    <a:pt x="1071803" y="101485"/>
                  </a:lnTo>
                  <a:lnTo>
                    <a:pt x="1068298" y="102730"/>
                  </a:lnTo>
                  <a:lnTo>
                    <a:pt x="1064793" y="103974"/>
                  </a:lnTo>
                  <a:lnTo>
                    <a:pt x="1066317" y="109016"/>
                  </a:lnTo>
                  <a:lnTo>
                    <a:pt x="1073785" y="106362"/>
                  </a:lnTo>
                  <a:close/>
                </a:path>
                <a:path w="1418589" h="441960">
                  <a:moveTo>
                    <a:pt x="1093724" y="99390"/>
                  </a:moveTo>
                  <a:lnTo>
                    <a:pt x="1091768" y="94500"/>
                  </a:lnTo>
                  <a:lnTo>
                    <a:pt x="1088250" y="95719"/>
                  </a:lnTo>
                  <a:lnTo>
                    <a:pt x="1084732" y="96939"/>
                  </a:lnTo>
                  <a:lnTo>
                    <a:pt x="1086243" y="101981"/>
                  </a:lnTo>
                  <a:lnTo>
                    <a:pt x="1093724" y="99390"/>
                  </a:lnTo>
                  <a:close/>
                </a:path>
                <a:path w="1418589" h="441960">
                  <a:moveTo>
                    <a:pt x="1113688" y="92494"/>
                  </a:moveTo>
                  <a:lnTo>
                    <a:pt x="1111758" y="87591"/>
                  </a:lnTo>
                  <a:lnTo>
                    <a:pt x="1108240" y="88811"/>
                  </a:lnTo>
                  <a:lnTo>
                    <a:pt x="1104722" y="90030"/>
                  </a:lnTo>
                  <a:lnTo>
                    <a:pt x="1106208" y="95084"/>
                  </a:lnTo>
                  <a:lnTo>
                    <a:pt x="1113688" y="92494"/>
                  </a:lnTo>
                  <a:close/>
                </a:path>
                <a:path w="1418589" h="441960">
                  <a:moveTo>
                    <a:pt x="1133716" y="85763"/>
                  </a:moveTo>
                  <a:lnTo>
                    <a:pt x="1131824" y="80848"/>
                  </a:lnTo>
                  <a:lnTo>
                    <a:pt x="1128293" y="82042"/>
                  </a:lnTo>
                  <a:lnTo>
                    <a:pt x="1124762" y="83223"/>
                  </a:lnTo>
                  <a:lnTo>
                    <a:pt x="1126223" y="88290"/>
                  </a:lnTo>
                  <a:lnTo>
                    <a:pt x="1133716" y="85763"/>
                  </a:lnTo>
                  <a:close/>
                </a:path>
                <a:path w="1418589" h="441960">
                  <a:moveTo>
                    <a:pt x="1153769" y="79121"/>
                  </a:moveTo>
                  <a:lnTo>
                    <a:pt x="1151902" y="74193"/>
                  </a:lnTo>
                  <a:lnTo>
                    <a:pt x="1148359" y="75349"/>
                  </a:lnTo>
                  <a:lnTo>
                    <a:pt x="1144816" y="76504"/>
                  </a:lnTo>
                  <a:lnTo>
                    <a:pt x="1146251" y="81572"/>
                  </a:lnTo>
                  <a:lnTo>
                    <a:pt x="1153769" y="79121"/>
                  </a:lnTo>
                  <a:close/>
                </a:path>
                <a:path w="1418589" h="441960">
                  <a:moveTo>
                    <a:pt x="1173848" y="72567"/>
                  </a:moveTo>
                  <a:lnTo>
                    <a:pt x="1172006" y="67627"/>
                  </a:lnTo>
                  <a:lnTo>
                    <a:pt x="1168463" y="68783"/>
                  </a:lnTo>
                  <a:lnTo>
                    <a:pt x="1164920" y="69938"/>
                  </a:lnTo>
                  <a:lnTo>
                    <a:pt x="1166317" y="75018"/>
                  </a:lnTo>
                  <a:lnTo>
                    <a:pt x="1173848" y="72567"/>
                  </a:lnTo>
                  <a:close/>
                </a:path>
                <a:path w="1418589" h="441960">
                  <a:moveTo>
                    <a:pt x="1193977" y="66179"/>
                  </a:moveTo>
                  <a:lnTo>
                    <a:pt x="1192174" y="61239"/>
                  </a:lnTo>
                  <a:lnTo>
                    <a:pt x="1188618" y="62357"/>
                  </a:lnTo>
                  <a:lnTo>
                    <a:pt x="1185062" y="63474"/>
                  </a:lnTo>
                  <a:lnTo>
                    <a:pt x="1186434" y="68567"/>
                  </a:lnTo>
                  <a:lnTo>
                    <a:pt x="1193977" y="66179"/>
                  </a:lnTo>
                  <a:close/>
                </a:path>
                <a:path w="1418589" h="441960">
                  <a:moveTo>
                    <a:pt x="1214145" y="59880"/>
                  </a:moveTo>
                  <a:lnTo>
                    <a:pt x="1212354" y="54927"/>
                  </a:lnTo>
                  <a:lnTo>
                    <a:pt x="1208798" y="56007"/>
                  </a:lnTo>
                  <a:lnTo>
                    <a:pt x="1205242" y="57111"/>
                  </a:lnTo>
                  <a:lnTo>
                    <a:pt x="1206576" y="62204"/>
                  </a:lnTo>
                  <a:lnTo>
                    <a:pt x="1210348" y="61036"/>
                  </a:lnTo>
                  <a:lnTo>
                    <a:pt x="1214145" y="59880"/>
                  </a:lnTo>
                  <a:close/>
                </a:path>
                <a:path w="1418589" h="441960">
                  <a:moveTo>
                    <a:pt x="1234351" y="53746"/>
                  </a:moveTo>
                  <a:lnTo>
                    <a:pt x="1232598" y="48780"/>
                  </a:lnTo>
                  <a:lnTo>
                    <a:pt x="1229042" y="49860"/>
                  </a:lnTo>
                  <a:lnTo>
                    <a:pt x="1225486" y="50939"/>
                  </a:lnTo>
                  <a:lnTo>
                    <a:pt x="1226781" y="56045"/>
                  </a:lnTo>
                  <a:lnTo>
                    <a:pt x="1234351" y="53746"/>
                  </a:lnTo>
                  <a:close/>
                </a:path>
                <a:path w="1418589" h="441960">
                  <a:moveTo>
                    <a:pt x="1254607" y="47739"/>
                  </a:moveTo>
                  <a:lnTo>
                    <a:pt x="1252893" y="42760"/>
                  </a:lnTo>
                  <a:lnTo>
                    <a:pt x="1249324" y="43802"/>
                  </a:lnTo>
                  <a:lnTo>
                    <a:pt x="1245755" y="44843"/>
                  </a:lnTo>
                  <a:lnTo>
                    <a:pt x="1247013" y="49961"/>
                  </a:lnTo>
                  <a:lnTo>
                    <a:pt x="1254607" y="47739"/>
                  </a:lnTo>
                  <a:close/>
                </a:path>
                <a:path w="1418589" h="441960">
                  <a:moveTo>
                    <a:pt x="1274876" y="41833"/>
                  </a:moveTo>
                  <a:lnTo>
                    <a:pt x="1273200" y="36842"/>
                  </a:lnTo>
                  <a:lnTo>
                    <a:pt x="1269631" y="37884"/>
                  </a:lnTo>
                  <a:lnTo>
                    <a:pt x="1266063" y="38925"/>
                  </a:lnTo>
                  <a:lnTo>
                    <a:pt x="1267282" y="44056"/>
                  </a:lnTo>
                  <a:lnTo>
                    <a:pt x="1274876" y="41833"/>
                  </a:lnTo>
                  <a:close/>
                </a:path>
                <a:path w="1418589" h="441960">
                  <a:moveTo>
                    <a:pt x="1295222" y="36144"/>
                  </a:moveTo>
                  <a:lnTo>
                    <a:pt x="1293583" y="31140"/>
                  </a:lnTo>
                  <a:lnTo>
                    <a:pt x="1290002" y="32143"/>
                  </a:lnTo>
                  <a:lnTo>
                    <a:pt x="1286421" y="33147"/>
                  </a:lnTo>
                  <a:lnTo>
                    <a:pt x="1287602" y="38277"/>
                  </a:lnTo>
                  <a:lnTo>
                    <a:pt x="1295222" y="36144"/>
                  </a:lnTo>
                  <a:close/>
                </a:path>
                <a:path w="1418589" h="441960">
                  <a:moveTo>
                    <a:pt x="1315593" y="30568"/>
                  </a:moveTo>
                  <a:lnTo>
                    <a:pt x="1313992" y="25552"/>
                  </a:lnTo>
                  <a:lnTo>
                    <a:pt x="1310398" y="26504"/>
                  </a:lnTo>
                  <a:lnTo>
                    <a:pt x="1306804" y="27457"/>
                  </a:lnTo>
                  <a:lnTo>
                    <a:pt x="1307947" y="32600"/>
                  </a:lnTo>
                  <a:lnTo>
                    <a:pt x="1315593" y="30568"/>
                  </a:lnTo>
                  <a:close/>
                </a:path>
                <a:path w="1418589" h="441960">
                  <a:moveTo>
                    <a:pt x="1336001" y="25146"/>
                  </a:moveTo>
                  <a:lnTo>
                    <a:pt x="1334439" y="20116"/>
                  </a:lnTo>
                  <a:lnTo>
                    <a:pt x="1330845" y="21069"/>
                  </a:lnTo>
                  <a:lnTo>
                    <a:pt x="1327251" y="22021"/>
                  </a:lnTo>
                  <a:lnTo>
                    <a:pt x="1328356" y="27178"/>
                  </a:lnTo>
                  <a:lnTo>
                    <a:pt x="1336001" y="25146"/>
                  </a:lnTo>
                  <a:close/>
                </a:path>
                <a:path w="1418589" h="441960">
                  <a:moveTo>
                    <a:pt x="1356461" y="19900"/>
                  </a:moveTo>
                  <a:lnTo>
                    <a:pt x="1354937" y="14846"/>
                  </a:lnTo>
                  <a:lnTo>
                    <a:pt x="1351330" y="15760"/>
                  </a:lnTo>
                  <a:lnTo>
                    <a:pt x="1347724" y="16675"/>
                  </a:lnTo>
                  <a:lnTo>
                    <a:pt x="1348790" y="21831"/>
                  </a:lnTo>
                  <a:lnTo>
                    <a:pt x="1356461" y="19900"/>
                  </a:lnTo>
                  <a:close/>
                </a:path>
                <a:path w="1418589" h="441960">
                  <a:moveTo>
                    <a:pt x="1376946" y="14744"/>
                  </a:moveTo>
                  <a:lnTo>
                    <a:pt x="1375460" y="9690"/>
                  </a:lnTo>
                  <a:lnTo>
                    <a:pt x="1371854" y="10604"/>
                  </a:lnTo>
                  <a:lnTo>
                    <a:pt x="1368247" y="11518"/>
                  </a:lnTo>
                  <a:lnTo>
                    <a:pt x="1369275" y="16675"/>
                  </a:lnTo>
                  <a:lnTo>
                    <a:pt x="1376946" y="14744"/>
                  </a:lnTo>
                  <a:close/>
                </a:path>
                <a:path w="1418589" h="441960">
                  <a:moveTo>
                    <a:pt x="1397495" y="9867"/>
                  </a:moveTo>
                  <a:lnTo>
                    <a:pt x="1396047" y="4800"/>
                  </a:lnTo>
                  <a:lnTo>
                    <a:pt x="1392428" y="5664"/>
                  </a:lnTo>
                  <a:lnTo>
                    <a:pt x="1388808" y="6527"/>
                  </a:lnTo>
                  <a:lnTo>
                    <a:pt x="1389799" y="11696"/>
                  </a:lnTo>
                  <a:lnTo>
                    <a:pt x="1397495" y="9867"/>
                  </a:lnTo>
                  <a:close/>
                </a:path>
                <a:path w="1418589" h="441960">
                  <a:moveTo>
                    <a:pt x="1418056" y="5080"/>
                  </a:moveTo>
                  <a:lnTo>
                    <a:pt x="1416659" y="0"/>
                  </a:lnTo>
                  <a:lnTo>
                    <a:pt x="1413027" y="812"/>
                  </a:lnTo>
                  <a:lnTo>
                    <a:pt x="1409395" y="1625"/>
                  </a:lnTo>
                  <a:lnTo>
                    <a:pt x="1410335" y="6807"/>
                  </a:lnTo>
                  <a:lnTo>
                    <a:pt x="1418056" y="50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 descr=""/>
            <p:cNvSpPr/>
            <p:nvPr/>
          </p:nvSpPr>
          <p:spPr>
            <a:xfrm>
              <a:off x="3695966" y="5540971"/>
              <a:ext cx="342900" cy="57785"/>
            </a:xfrm>
            <a:custGeom>
              <a:avLst/>
              <a:gdLst/>
              <a:ahLst/>
              <a:cxnLst/>
              <a:rect l="l" t="t" r="r" b="b"/>
              <a:pathLst>
                <a:path w="342900" h="57785">
                  <a:moveTo>
                    <a:pt x="8661" y="56045"/>
                  </a:moveTo>
                  <a:lnTo>
                    <a:pt x="7264" y="50965"/>
                  </a:lnTo>
                  <a:lnTo>
                    <a:pt x="3632" y="51777"/>
                  </a:lnTo>
                  <a:lnTo>
                    <a:pt x="0" y="52590"/>
                  </a:lnTo>
                  <a:lnTo>
                    <a:pt x="939" y="57772"/>
                  </a:lnTo>
                  <a:lnTo>
                    <a:pt x="8661" y="56045"/>
                  </a:lnTo>
                  <a:close/>
                </a:path>
                <a:path w="342900" h="57785">
                  <a:moveTo>
                    <a:pt x="29286" y="51460"/>
                  </a:moveTo>
                  <a:lnTo>
                    <a:pt x="27927" y="46367"/>
                  </a:lnTo>
                  <a:lnTo>
                    <a:pt x="24295" y="47180"/>
                  </a:lnTo>
                  <a:lnTo>
                    <a:pt x="20662" y="47993"/>
                  </a:lnTo>
                  <a:lnTo>
                    <a:pt x="21564" y="53174"/>
                  </a:lnTo>
                  <a:lnTo>
                    <a:pt x="29286" y="51460"/>
                  </a:lnTo>
                  <a:close/>
                </a:path>
                <a:path w="342900" h="57785">
                  <a:moveTo>
                    <a:pt x="49923" y="47066"/>
                  </a:moveTo>
                  <a:lnTo>
                    <a:pt x="48615" y="41973"/>
                  </a:lnTo>
                  <a:lnTo>
                    <a:pt x="44970" y="42722"/>
                  </a:lnTo>
                  <a:lnTo>
                    <a:pt x="41325" y="43484"/>
                  </a:lnTo>
                  <a:lnTo>
                    <a:pt x="42189" y="48679"/>
                  </a:lnTo>
                  <a:lnTo>
                    <a:pt x="49923" y="47066"/>
                  </a:lnTo>
                  <a:close/>
                </a:path>
                <a:path w="342900" h="57785">
                  <a:moveTo>
                    <a:pt x="70612" y="42786"/>
                  </a:moveTo>
                  <a:lnTo>
                    <a:pt x="69342" y="37668"/>
                  </a:lnTo>
                  <a:lnTo>
                    <a:pt x="65697" y="38430"/>
                  </a:lnTo>
                  <a:lnTo>
                    <a:pt x="62052" y="39192"/>
                  </a:lnTo>
                  <a:lnTo>
                    <a:pt x="62865" y="44386"/>
                  </a:lnTo>
                  <a:lnTo>
                    <a:pt x="70612" y="42786"/>
                  </a:lnTo>
                  <a:close/>
                </a:path>
                <a:path w="342900" h="57785">
                  <a:moveTo>
                    <a:pt x="91351" y="38785"/>
                  </a:moveTo>
                  <a:lnTo>
                    <a:pt x="90131" y="33667"/>
                  </a:lnTo>
                  <a:lnTo>
                    <a:pt x="86474" y="34366"/>
                  </a:lnTo>
                  <a:lnTo>
                    <a:pt x="82816" y="35064"/>
                  </a:lnTo>
                  <a:lnTo>
                    <a:pt x="83591" y="40284"/>
                  </a:lnTo>
                  <a:lnTo>
                    <a:pt x="91351" y="38785"/>
                  </a:lnTo>
                  <a:close/>
                </a:path>
                <a:path w="342900" h="57785">
                  <a:moveTo>
                    <a:pt x="112090" y="34886"/>
                  </a:moveTo>
                  <a:lnTo>
                    <a:pt x="110921" y="29743"/>
                  </a:lnTo>
                  <a:lnTo>
                    <a:pt x="107251" y="30391"/>
                  </a:lnTo>
                  <a:lnTo>
                    <a:pt x="103593" y="31076"/>
                  </a:lnTo>
                  <a:lnTo>
                    <a:pt x="104317" y="36296"/>
                  </a:lnTo>
                  <a:lnTo>
                    <a:pt x="108204" y="35572"/>
                  </a:lnTo>
                  <a:lnTo>
                    <a:pt x="112090" y="34886"/>
                  </a:lnTo>
                  <a:close/>
                </a:path>
                <a:path w="342900" h="57785">
                  <a:moveTo>
                    <a:pt x="132905" y="31229"/>
                  </a:moveTo>
                  <a:lnTo>
                    <a:pt x="131775" y="26085"/>
                  </a:lnTo>
                  <a:lnTo>
                    <a:pt x="128104" y="26733"/>
                  </a:lnTo>
                  <a:lnTo>
                    <a:pt x="124434" y="27381"/>
                  </a:lnTo>
                  <a:lnTo>
                    <a:pt x="125107" y="32600"/>
                  </a:lnTo>
                  <a:lnTo>
                    <a:pt x="132905" y="31229"/>
                  </a:lnTo>
                  <a:close/>
                </a:path>
                <a:path w="342900" h="57785">
                  <a:moveTo>
                    <a:pt x="153720" y="27749"/>
                  </a:moveTo>
                  <a:lnTo>
                    <a:pt x="152641" y="22593"/>
                  </a:lnTo>
                  <a:lnTo>
                    <a:pt x="148958" y="23177"/>
                  </a:lnTo>
                  <a:lnTo>
                    <a:pt x="145275" y="23761"/>
                  </a:lnTo>
                  <a:lnTo>
                    <a:pt x="145910" y="28994"/>
                  </a:lnTo>
                  <a:lnTo>
                    <a:pt x="153720" y="27749"/>
                  </a:lnTo>
                  <a:close/>
                </a:path>
                <a:path w="342900" h="57785">
                  <a:moveTo>
                    <a:pt x="174574" y="24434"/>
                  </a:moveTo>
                  <a:lnTo>
                    <a:pt x="173545" y="19265"/>
                  </a:lnTo>
                  <a:lnTo>
                    <a:pt x="169862" y="19850"/>
                  </a:lnTo>
                  <a:lnTo>
                    <a:pt x="166179" y="20434"/>
                  </a:lnTo>
                  <a:lnTo>
                    <a:pt x="166763" y="25666"/>
                  </a:lnTo>
                  <a:lnTo>
                    <a:pt x="174574" y="24434"/>
                  </a:lnTo>
                  <a:close/>
                </a:path>
                <a:path w="342900" h="57785">
                  <a:moveTo>
                    <a:pt x="195465" y="21361"/>
                  </a:moveTo>
                  <a:lnTo>
                    <a:pt x="194475" y="16192"/>
                  </a:lnTo>
                  <a:lnTo>
                    <a:pt x="190792" y="16713"/>
                  </a:lnTo>
                  <a:lnTo>
                    <a:pt x="187109" y="17233"/>
                  </a:lnTo>
                  <a:lnTo>
                    <a:pt x="187629" y="22479"/>
                  </a:lnTo>
                  <a:lnTo>
                    <a:pt x="195465" y="21361"/>
                  </a:lnTo>
                  <a:close/>
                </a:path>
                <a:path w="342900" h="57785">
                  <a:moveTo>
                    <a:pt x="216369" y="18389"/>
                  </a:moveTo>
                  <a:lnTo>
                    <a:pt x="215430" y="13208"/>
                  </a:lnTo>
                  <a:lnTo>
                    <a:pt x="211747" y="13728"/>
                  </a:lnTo>
                  <a:lnTo>
                    <a:pt x="208064" y="14249"/>
                  </a:lnTo>
                  <a:lnTo>
                    <a:pt x="208534" y="19494"/>
                  </a:lnTo>
                  <a:lnTo>
                    <a:pt x="216369" y="18389"/>
                  </a:lnTo>
                  <a:close/>
                </a:path>
                <a:path w="342900" h="57785">
                  <a:moveTo>
                    <a:pt x="237324" y="15748"/>
                  </a:moveTo>
                  <a:lnTo>
                    <a:pt x="236435" y="10566"/>
                  </a:lnTo>
                  <a:lnTo>
                    <a:pt x="232740" y="11023"/>
                  </a:lnTo>
                  <a:lnTo>
                    <a:pt x="229044" y="11480"/>
                  </a:lnTo>
                  <a:lnTo>
                    <a:pt x="229476" y="16738"/>
                  </a:lnTo>
                  <a:lnTo>
                    <a:pt x="237324" y="15748"/>
                  </a:lnTo>
                  <a:close/>
                </a:path>
                <a:path w="342900" h="57785">
                  <a:moveTo>
                    <a:pt x="258279" y="13195"/>
                  </a:moveTo>
                  <a:lnTo>
                    <a:pt x="257441" y="8001"/>
                  </a:lnTo>
                  <a:lnTo>
                    <a:pt x="253733" y="8394"/>
                  </a:lnTo>
                  <a:lnTo>
                    <a:pt x="250037" y="8851"/>
                  </a:lnTo>
                  <a:lnTo>
                    <a:pt x="250418" y="14109"/>
                  </a:lnTo>
                  <a:lnTo>
                    <a:pt x="254342" y="13627"/>
                  </a:lnTo>
                  <a:lnTo>
                    <a:pt x="258279" y="13195"/>
                  </a:lnTo>
                  <a:close/>
                </a:path>
                <a:path w="342900" h="57785">
                  <a:moveTo>
                    <a:pt x="279285" y="10934"/>
                  </a:moveTo>
                  <a:lnTo>
                    <a:pt x="278498" y="5727"/>
                  </a:lnTo>
                  <a:lnTo>
                    <a:pt x="274789" y="6121"/>
                  </a:lnTo>
                  <a:lnTo>
                    <a:pt x="271081" y="6515"/>
                  </a:lnTo>
                  <a:lnTo>
                    <a:pt x="271411" y="11772"/>
                  </a:lnTo>
                  <a:lnTo>
                    <a:pt x="279285" y="10934"/>
                  </a:lnTo>
                  <a:close/>
                </a:path>
                <a:path w="342900" h="57785">
                  <a:moveTo>
                    <a:pt x="300278" y="8801"/>
                  </a:moveTo>
                  <a:lnTo>
                    <a:pt x="299542" y="3594"/>
                  </a:lnTo>
                  <a:lnTo>
                    <a:pt x="295833" y="3924"/>
                  </a:lnTo>
                  <a:lnTo>
                    <a:pt x="292125" y="4254"/>
                  </a:lnTo>
                  <a:lnTo>
                    <a:pt x="292404" y="9512"/>
                  </a:lnTo>
                  <a:lnTo>
                    <a:pt x="300278" y="8801"/>
                  </a:lnTo>
                  <a:close/>
                </a:path>
                <a:path w="342900" h="57785">
                  <a:moveTo>
                    <a:pt x="321310" y="6908"/>
                  </a:moveTo>
                  <a:lnTo>
                    <a:pt x="320624" y="1689"/>
                  </a:lnTo>
                  <a:lnTo>
                    <a:pt x="316915" y="2019"/>
                  </a:lnTo>
                  <a:lnTo>
                    <a:pt x="313207" y="2349"/>
                  </a:lnTo>
                  <a:lnTo>
                    <a:pt x="313436" y="7620"/>
                  </a:lnTo>
                  <a:lnTo>
                    <a:pt x="321310" y="6908"/>
                  </a:lnTo>
                  <a:close/>
                </a:path>
                <a:path w="342900" h="57785">
                  <a:moveTo>
                    <a:pt x="342366" y="5232"/>
                  </a:moveTo>
                  <a:lnTo>
                    <a:pt x="341731" y="0"/>
                  </a:lnTo>
                  <a:lnTo>
                    <a:pt x="338010" y="266"/>
                  </a:lnTo>
                  <a:lnTo>
                    <a:pt x="334302" y="533"/>
                  </a:lnTo>
                  <a:lnTo>
                    <a:pt x="334479" y="5803"/>
                  </a:lnTo>
                  <a:lnTo>
                    <a:pt x="342366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 descr=""/>
            <p:cNvSpPr/>
            <p:nvPr/>
          </p:nvSpPr>
          <p:spPr>
            <a:xfrm>
              <a:off x="4051367" y="5539962"/>
              <a:ext cx="303530" cy="0"/>
            </a:xfrm>
            <a:custGeom>
              <a:avLst/>
              <a:gdLst/>
              <a:ahLst/>
              <a:cxnLst/>
              <a:rect l="l" t="t" r="r" b="b"/>
              <a:pathLst>
                <a:path w="303529" h="0">
                  <a:moveTo>
                    <a:pt x="0" y="0"/>
                  </a:moveTo>
                  <a:lnTo>
                    <a:pt x="303520" y="0"/>
                  </a:lnTo>
                </a:path>
              </a:pathLst>
            </a:custGeom>
            <a:ln w="10539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 descr=""/>
            <p:cNvSpPr/>
            <p:nvPr/>
          </p:nvSpPr>
          <p:spPr>
            <a:xfrm>
              <a:off x="807694" y="5313171"/>
              <a:ext cx="4735830" cy="587375"/>
            </a:xfrm>
            <a:custGeom>
              <a:avLst/>
              <a:gdLst/>
              <a:ahLst/>
              <a:cxnLst/>
              <a:rect l="l" t="t" r="r" b="b"/>
              <a:pathLst>
                <a:path w="4735830" h="587375">
                  <a:moveTo>
                    <a:pt x="9194" y="5105"/>
                  </a:moveTo>
                  <a:lnTo>
                    <a:pt x="6489" y="2552"/>
                  </a:lnTo>
                  <a:lnTo>
                    <a:pt x="3784" y="0"/>
                  </a:lnTo>
                  <a:lnTo>
                    <a:pt x="0" y="3657"/>
                  </a:lnTo>
                  <a:lnTo>
                    <a:pt x="5765" y="9105"/>
                  </a:lnTo>
                  <a:lnTo>
                    <a:pt x="9194" y="5105"/>
                  </a:lnTo>
                  <a:close/>
                </a:path>
                <a:path w="4735830" h="587375">
                  <a:moveTo>
                    <a:pt x="24587" y="19558"/>
                  </a:moveTo>
                  <a:lnTo>
                    <a:pt x="21856" y="17043"/>
                  </a:lnTo>
                  <a:lnTo>
                    <a:pt x="19126" y="14516"/>
                  </a:lnTo>
                  <a:lnTo>
                    <a:pt x="15354" y="18199"/>
                  </a:lnTo>
                  <a:lnTo>
                    <a:pt x="21170" y="23583"/>
                  </a:lnTo>
                  <a:lnTo>
                    <a:pt x="24587" y="19558"/>
                  </a:lnTo>
                  <a:close/>
                </a:path>
                <a:path w="4735830" h="587375">
                  <a:moveTo>
                    <a:pt x="40119" y="33909"/>
                  </a:moveTo>
                  <a:lnTo>
                    <a:pt x="37388" y="31381"/>
                  </a:lnTo>
                  <a:lnTo>
                    <a:pt x="34658" y="28867"/>
                  </a:lnTo>
                  <a:lnTo>
                    <a:pt x="30899" y="32550"/>
                  </a:lnTo>
                  <a:lnTo>
                    <a:pt x="36728" y="37934"/>
                  </a:lnTo>
                  <a:lnTo>
                    <a:pt x="40119" y="33909"/>
                  </a:lnTo>
                  <a:close/>
                </a:path>
                <a:path w="4735830" h="587375">
                  <a:moveTo>
                    <a:pt x="55638" y="48221"/>
                  </a:moveTo>
                  <a:lnTo>
                    <a:pt x="52908" y="45707"/>
                  </a:lnTo>
                  <a:lnTo>
                    <a:pt x="50177" y="43192"/>
                  </a:lnTo>
                  <a:lnTo>
                    <a:pt x="46431" y="46888"/>
                  </a:lnTo>
                  <a:lnTo>
                    <a:pt x="52260" y="52273"/>
                  </a:lnTo>
                  <a:lnTo>
                    <a:pt x="55638" y="48221"/>
                  </a:lnTo>
                  <a:close/>
                </a:path>
                <a:path w="4735830" h="587375">
                  <a:moveTo>
                    <a:pt x="71208" y="62509"/>
                  </a:moveTo>
                  <a:lnTo>
                    <a:pt x="68453" y="60020"/>
                  </a:lnTo>
                  <a:lnTo>
                    <a:pt x="65697" y="57531"/>
                  </a:lnTo>
                  <a:lnTo>
                    <a:pt x="61963" y="61252"/>
                  </a:lnTo>
                  <a:lnTo>
                    <a:pt x="67856" y="66560"/>
                  </a:lnTo>
                  <a:lnTo>
                    <a:pt x="71208" y="62509"/>
                  </a:lnTo>
                  <a:close/>
                </a:path>
                <a:path w="4735830" h="587375">
                  <a:moveTo>
                    <a:pt x="86906" y="76644"/>
                  </a:moveTo>
                  <a:lnTo>
                    <a:pt x="84150" y="74155"/>
                  </a:lnTo>
                  <a:lnTo>
                    <a:pt x="81394" y="71666"/>
                  </a:lnTo>
                  <a:lnTo>
                    <a:pt x="77673" y="75412"/>
                  </a:lnTo>
                  <a:lnTo>
                    <a:pt x="83566" y="80708"/>
                  </a:lnTo>
                  <a:lnTo>
                    <a:pt x="86906" y="76644"/>
                  </a:lnTo>
                  <a:close/>
                </a:path>
                <a:path w="4735830" h="587375">
                  <a:moveTo>
                    <a:pt x="102590" y="90779"/>
                  </a:moveTo>
                  <a:lnTo>
                    <a:pt x="99834" y="88290"/>
                  </a:lnTo>
                  <a:lnTo>
                    <a:pt x="97078" y="85801"/>
                  </a:lnTo>
                  <a:lnTo>
                    <a:pt x="93383" y="89560"/>
                  </a:lnTo>
                  <a:lnTo>
                    <a:pt x="99263" y="94869"/>
                  </a:lnTo>
                  <a:lnTo>
                    <a:pt x="102590" y="90779"/>
                  </a:lnTo>
                  <a:close/>
                </a:path>
                <a:path w="4735830" h="587375">
                  <a:moveTo>
                    <a:pt x="118376" y="104838"/>
                  </a:moveTo>
                  <a:lnTo>
                    <a:pt x="115582" y="102387"/>
                  </a:lnTo>
                  <a:lnTo>
                    <a:pt x="112788" y="99936"/>
                  </a:lnTo>
                  <a:lnTo>
                    <a:pt x="109105" y="103708"/>
                  </a:lnTo>
                  <a:lnTo>
                    <a:pt x="115074" y="108940"/>
                  </a:lnTo>
                  <a:lnTo>
                    <a:pt x="118376" y="104838"/>
                  </a:lnTo>
                  <a:close/>
                </a:path>
                <a:path w="4735830" h="587375">
                  <a:moveTo>
                    <a:pt x="134251" y="118770"/>
                  </a:moveTo>
                  <a:lnTo>
                    <a:pt x="131457" y="116319"/>
                  </a:lnTo>
                  <a:lnTo>
                    <a:pt x="128663" y="113868"/>
                  </a:lnTo>
                  <a:lnTo>
                    <a:pt x="125006" y="117652"/>
                  </a:lnTo>
                  <a:lnTo>
                    <a:pt x="130962" y="122885"/>
                  </a:lnTo>
                  <a:lnTo>
                    <a:pt x="134251" y="118770"/>
                  </a:lnTo>
                  <a:close/>
                </a:path>
                <a:path w="4735830" h="587375">
                  <a:moveTo>
                    <a:pt x="150126" y="132715"/>
                  </a:moveTo>
                  <a:lnTo>
                    <a:pt x="147332" y="130263"/>
                  </a:lnTo>
                  <a:lnTo>
                    <a:pt x="144538" y="127812"/>
                  </a:lnTo>
                  <a:lnTo>
                    <a:pt x="140893" y="131622"/>
                  </a:lnTo>
                  <a:lnTo>
                    <a:pt x="146850" y="136842"/>
                  </a:lnTo>
                  <a:lnTo>
                    <a:pt x="150126" y="132715"/>
                  </a:lnTo>
                  <a:close/>
                </a:path>
                <a:path w="4735830" h="587375">
                  <a:moveTo>
                    <a:pt x="166103" y="146519"/>
                  </a:moveTo>
                  <a:lnTo>
                    <a:pt x="163283" y="144106"/>
                  </a:lnTo>
                  <a:lnTo>
                    <a:pt x="160464" y="141693"/>
                  </a:lnTo>
                  <a:lnTo>
                    <a:pt x="156832" y="145516"/>
                  </a:lnTo>
                  <a:lnTo>
                    <a:pt x="162864" y="150672"/>
                  </a:lnTo>
                  <a:lnTo>
                    <a:pt x="166103" y="146519"/>
                  </a:lnTo>
                  <a:close/>
                </a:path>
                <a:path w="4735830" h="587375">
                  <a:moveTo>
                    <a:pt x="182156" y="160248"/>
                  </a:moveTo>
                  <a:lnTo>
                    <a:pt x="179336" y="157835"/>
                  </a:lnTo>
                  <a:lnTo>
                    <a:pt x="176517" y="155422"/>
                  </a:lnTo>
                  <a:lnTo>
                    <a:pt x="172910" y="159258"/>
                  </a:lnTo>
                  <a:lnTo>
                    <a:pt x="178930" y="164414"/>
                  </a:lnTo>
                  <a:lnTo>
                    <a:pt x="182156" y="160248"/>
                  </a:lnTo>
                  <a:close/>
                </a:path>
                <a:path w="4735830" h="587375">
                  <a:moveTo>
                    <a:pt x="3568293" y="228320"/>
                  </a:moveTo>
                  <a:lnTo>
                    <a:pt x="3564585" y="228041"/>
                  </a:lnTo>
                  <a:lnTo>
                    <a:pt x="3560876" y="227761"/>
                  </a:lnTo>
                  <a:lnTo>
                    <a:pt x="3560241" y="232994"/>
                  </a:lnTo>
                  <a:lnTo>
                    <a:pt x="3568128" y="233591"/>
                  </a:lnTo>
                  <a:lnTo>
                    <a:pt x="3568293" y="228320"/>
                  </a:lnTo>
                  <a:close/>
                </a:path>
                <a:path w="4735830" h="587375">
                  <a:moveTo>
                    <a:pt x="3589388" y="229997"/>
                  </a:moveTo>
                  <a:lnTo>
                    <a:pt x="3585680" y="229641"/>
                  </a:lnTo>
                  <a:lnTo>
                    <a:pt x="3581971" y="229349"/>
                  </a:lnTo>
                  <a:lnTo>
                    <a:pt x="3581285" y="234569"/>
                  </a:lnTo>
                  <a:lnTo>
                    <a:pt x="3585235" y="234886"/>
                  </a:lnTo>
                  <a:lnTo>
                    <a:pt x="3589172" y="235254"/>
                  </a:lnTo>
                  <a:lnTo>
                    <a:pt x="3589388" y="229997"/>
                  </a:lnTo>
                  <a:close/>
                </a:path>
                <a:path w="4735830" h="587375">
                  <a:moveTo>
                    <a:pt x="3610457" y="231990"/>
                  </a:moveTo>
                  <a:lnTo>
                    <a:pt x="3606749" y="231635"/>
                  </a:lnTo>
                  <a:lnTo>
                    <a:pt x="3603040" y="231279"/>
                  </a:lnTo>
                  <a:lnTo>
                    <a:pt x="3602317" y="236499"/>
                  </a:lnTo>
                  <a:lnTo>
                    <a:pt x="3610191" y="237248"/>
                  </a:lnTo>
                  <a:lnTo>
                    <a:pt x="3610457" y="231990"/>
                  </a:lnTo>
                  <a:close/>
                </a:path>
                <a:path w="4735830" h="587375">
                  <a:moveTo>
                    <a:pt x="3631539" y="234022"/>
                  </a:moveTo>
                  <a:lnTo>
                    <a:pt x="3627831" y="233629"/>
                  </a:lnTo>
                  <a:lnTo>
                    <a:pt x="3624122" y="233273"/>
                  </a:lnTo>
                  <a:lnTo>
                    <a:pt x="3623348" y="238493"/>
                  </a:lnTo>
                  <a:lnTo>
                    <a:pt x="3627285" y="238861"/>
                  </a:lnTo>
                  <a:lnTo>
                    <a:pt x="3631222" y="239280"/>
                  </a:lnTo>
                  <a:lnTo>
                    <a:pt x="3631539" y="234022"/>
                  </a:lnTo>
                  <a:close/>
                </a:path>
                <a:path w="4735830" h="587375">
                  <a:moveTo>
                    <a:pt x="3652558" y="236410"/>
                  </a:moveTo>
                  <a:lnTo>
                    <a:pt x="3648862" y="235991"/>
                  </a:lnTo>
                  <a:lnTo>
                    <a:pt x="3645166" y="235572"/>
                  </a:lnTo>
                  <a:lnTo>
                    <a:pt x="3644341" y="240779"/>
                  </a:lnTo>
                  <a:lnTo>
                    <a:pt x="3652202" y="241668"/>
                  </a:lnTo>
                  <a:lnTo>
                    <a:pt x="3652558" y="236410"/>
                  </a:lnTo>
                  <a:close/>
                </a:path>
                <a:path w="4735830" h="587375">
                  <a:moveTo>
                    <a:pt x="3673576" y="238798"/>
                  </a:moveTo>
                  <a:lnTo>
                    <a:pt x="3669881" y="238379"/>
                  </a:lnTo>
                  <a:lnTo>
                    <a:pt x="3666185" y="237959"/>
                  </a:lnTo>
                  <a:lnTo>
                    <a:pt x="3665309" y="243154"/>
                  </a:lnTo>
                  <a:lnTo>
                    <a:pt x="3673170" y="244043"/>
                  </a:lnTo>
                  <a:lnTo>
                    <a:pt x="3673576" y="238798"/>
                  </a:lnTo>
                  <a:close/>
                </a:path>
                <a:path w="4735830" h="587375">
                  <a:moveTo>
                    <a:pt x="3694569" y="241579"/>
                  </a:moveTo>
                  <a:lnTo>
                    <a:pt x="3690874" y="241096"/>
                  </a:lnTo>
                  <a:lnTo>
                    <a:pt x="3687178" y="240614"/>
                  </a:lnTo>
                  <a:lnTo>
                    <a:pt x="3686276" y="245795"/>
                  </a:lnTo>
                  <a:lnTo>
                    <a:pt x="3694112" y="246837"/>
                  </a:lnTo>
                  <a:lnTo>
                    <a:pt x="3694569" y="241579"/>
                  </a:lnTo>
                  <a:close/>
                </a:path>
                <a:path w="4735830" h="587375">
                  <a:moveTo>
                    <a:pt x="3715550" y="244360"/>
                  </a:moveTo>
                  <a:lnTo>
                    <a:pt x="3711854" y="243878"/>
                  </a:lnTo>
                  <a:lnTo>
                    <a:pt x="3708158" y="243395"/>
                  </a:lnTo>
                  <a:lnTo>
                    <a:pt x="3707206" y="248577"/>
                  </a:lnTo>
                  <a:lnTo>
                    <a:pt x="3715054" y="249605"/>
                  </a:lnTo>
                  <a:lnTo>
                    <a:pt x="3715550" y="244360"/>
                  </a:lnTo>
                  <a:close/>
                </a:path>
                <a:path w="4735830" h="587375">
                  <a:moveTo>
                    <a:pt x="3736479" y="247497"/>
                  </a:moveTo>
                  <a:lnTo>
                    <a:pt x="3732796" y="246938"/>
                  </a:lnTo>
                  <a:lnTo>
                    <a:pt x="3729113" y="246380"/>
                  </a:lnTo>
                  <a:lnTo>
                    <a:pt x="3728110" y="251548"/>
                  </a:lnTo>
                  <a:lnTo>
                    <a:pt x="3735933" y="252742"/>
                  </a:lnTo>
                  <a:lnTo>
                    <a:pt x="3736479" y="247497"/>
                  </a:lnTo>
                  <a:close/>
                </a:path>
                <a:path w="4735830" h="587375">
                  <a:moveTo>
                    <a:pt x="3757396" y="250659"/>
                  </a:moveTo>
                  <a:lnTo>
                    <a:pt x="3753713" y="250101"/>
                  </a:lnTo>
                  <a:lnTo>
                    <a:pt x="3750030" y="249542"/>
                  </a:lnTo>
                  <a:lnTo>
                    <a:pt x="3748989" y="254711"/>
                  </a:lnTo>
                  <a:lnTo>
                    <a:pt x="3756812" y="255892"/>
                  </a:lnTo>
                  <a:lnTo>
                    <a:pt x="3757396" y="250659"/>
                  </a:lnTo>
                  <a:close/>
                </a:path>
                <a:path w="4735830" h="587375">
                  <a:moveTo>
                    <a:pt x="3778275" y="254101"/>
                  </a:moveTo>
                  <a:lnTo>
                    <a:pt x="3774605" y="253479"/>
                  </a:lnTo>
                  <a:lnTo>
                    <a:pt x="3770934" y="252857"/>
                  </a:lnTo>
                  <a:lnTo>
                    <a:pt x="3769842" y="258013"/>
                  </a:lnTo>
                  <a:lnTo>
                    <a:pt x="3777640" y="259334"/>
                  </a:lnTo>
                  <a:lnTo>
                    <a:pt x="3778275" y="254101"/>
                  </a:lnTo>
                  <a:close/>
                </a:path>
                <a:path w="4735830" h="587375">
                  <a:moveTo>
                    <a:pt x="3799141" y="257657"/>
                  </a:moveTo>
                  <a:lnTo>
                    <a:pt x="3795471" y="257035"/>
                  </a:lnTo>
                  <a:lnTo>
                    <a:pt x="3791801" y="256413"/>
                  </a:lnTo>
                  <a:lnTo>
                    <a:pt x="3790670" y="261556"/>
                  </a:lnTo>
                  <a:lnTo>
                    <a:pt x="3798468" y="262890"/>
                  </a:lnTo>
                  <a:lnTo>
                    <a:pt x="3799141" y="257657"/>
                  </a:lnTo>
                  <a:close/>
                </a:path>
                <a:path w="4735830" h="587375">
                  <a:moveTo>
                    <a:pt x="3819956" y="261416"/>
                  </a:moveTo>
                  <a:lnTo>
                    <a:pt x="3816299" y="260718"/>
                  </a:lnTo>
                  <a:lnTo>
                    <a:pt x="3812641" y="260032"/>
                  </a:lnTo>
                  <a:lnTo>
                    <a:pt x="3811473" y="265163"/>
                  </a:lnTo>
                  <a:lnTo>
                    <a:pt x="3819245" y="266636"/>
                  </a:lnTo>
                  <a:lnTo>
                    <a:pt x="3819956" y="261416"/>
                  </a:lnTo>
                  <a:close/>
                </a:path>
                <a:path w="4735830" h="587375">
                  <a:moveTo>
                    <a:pt x="3840759" y="265341"/>
                  </a:moveTo>
                  <a:lnTo>
                    <a:pt x="3837101" y="264655"/>
                  </a:lnTo>
                  <a:lnTo>
                    <a:pt x="3833444" y="263969"/>
                  </a:lnTo>
                  <a:lnTo>
                    <a:pt x="3832225" y="269087"/>
                  </a:lnTo>
                  <a:lnTo>
                    <a:pt x="3839997" y="270560"/>
                  </a:lnTo>
                  <a:lnTo>
                    <a:pt x="3840759" y="265341"/>
                  </a:lnTo>
                  <a:close/>
                </a:path>
                <a:path w="4735830" h="587375">
                  <a:moveTo>
                    <a:pt x="3861524" y="269392"/>
                  </a:moveTo>
                  <a:lnTo>
                    <a:pt x="3857879" y="268630"/>
                  </a:lnTo>
                  <a:lnTo>
                    <a:pt x="3854234" y="267868"/>
                  </a:lnTo>
                  <a:lnTo>
                    <a:pt x="3852976" y="272986"/>
                  </a:lnTo>
                  <a:lnTo>
                    <a:pt x="3860723" y="274599"/>
                  </a:lnTo>
                  <a:lnTo>
                    <a:pt x="3861524" y="269392"/>
                  </a:lnTo>
                  <a:close/>
                </a:path>
                <a:path w="4735830" h="587375">
                  <a:moveTo>
                    <a:pt x="3882250" y="273697"/>
                  </a:moveTo>
                  <a:lnTo>
                    <a:pt x="3878605" y="272935"/>
                  </a:lnTo>
                  <a:lnTo>
                    <a:pt x="3874960" y="272173"/>
                  </a:lnTo>
                  <a:lnTo>
                    <a:pt x="3873665" y="277279"/>
                  </a:lnTo>
                  <a:lnTo>
                    <a:pt x="3881412" y="278892"/>
                  </a:lnTo>
                  <a:lnTo>
                    <a:pt x="3882250" y="273697"/>
                  </a:lnTo>
                  <a:close/>
                </a:path>
                <a:path w="4735830" h="587375">
                  <a:moveTo>
                    <a:pt x="3902964" y="278003"/>
                  </a:moveTo>
                  <a:lnTo>
                    <a:pt x="3899319" y="277241"/>
                  </a:lnTo>
                  <a:lnTo>
                    <a:pt x="3895674" y="276479"/>
                  </a:lnTo>
                  <a:lnTo>
                    <a:pt x="3894340" y="281584"/>
                  </a:lnTo>
                  <a:lnTo>
                    <a:pt x="3902075" y="283184"/>
                  </a:lnTo>
                  <a:lnTo>
                    <a:pt x="3902964" y="278003"/>
                  </a:lnTo>
                  <a:close/>
                </a:path>
                <a:path w="4735830" h="587375">
                  <a:moveTo>
                    <a:pt x="3923601" y="282689"/>
                  </a:moveTo>
                  <a:lnTo>
                    <a:pt x="3919969" y="281863"/>
                  </a:lnTo>
                  <a:lnTo>
                    <a:pt x="3916337" y="281038"/>
                  </a:lnTo>
                  <a:lnTo>
                    <a:pt x="3914965" y="286131"/>
                  </a:lnTo>
                  <a:lnTo>
                    <a:pt x="3922674" y="287870"/>
                  </a:lnTo>
                  <a:lnTo>
                    <a:pt x="3923601" y="282689"/>
                  </a:lnTo>
                  <a:close/>
                </a:path>
                <a:path w="4735830" h="587375">
                  <a:moveTo>
                    <a:pt x="3944239" y="287362"/>
                  </a:moveTo>
                  <a:lnTo>
                    <a:pt x="3940606" y="286537"/>
                  </a:lnTo>
                  <a:lnTo>
                    <a:pt x="3936974" y="285711"/>
                  </a:lnTo>
                  <a:lnTo>
                    <a:pt x="3935552" y="290791"/>
                  </a:lnTo>
                  <a:lnTo>
                    <a:pt x="3943273" y="292531"/>
                  </a:lnTo>
                  <a:lnTo>
                    <a:pt x="3944239" y="287362"/>
                  </a:lnTo>
                  <a:close/>
                </a:path>
                <a:path w="4735830" h="587375">
                  <a:moveTo>
                    <a:pt x="3964813" y="292303"/>
                  </a:moveTo>
                  <a:lnTo>
                    <a:pt x="3961193" y="291414"/>
                  </a:lnTo>
                  <a:lnTo>
                    <a:pt x="3957574" y="290525"/>
                  </a:lnTo>
                  <a:lnTo>
                    <a:pt x="3956126" y="295592"/>
                  </a:lnTo>
                  <a:lnTo>
                    <a:pt x="3963809" y="297472"/>
                  </a:lnTo>
                  <a:lnTo>
                    <a:pt x="3964813" y="292303"/>
                  </a:lnTo>
                  <a:close/>
                </a:path>
                <a:path w="4735830" h="587375">
                  <a:moveTo>
                    <a:pt x="3985361" y="297345"/>
                  </a:moveTo>
                  <a:lnTo>
                    <a:pt x="3981742" y="296456"/>
                  </a:lnTo>
                  <a:lnTo>
                    <a:pt x="3978122" y="295567"/>
                  </a:lnTo>
                  <a:lnTo>
                    <a:pt x="3976636" y="300621"/>
                  </a:lnTo>
                  <a:lnTo>
                    <a:pt x="3984320" y="302501"/>
                  </a:lnTo>
                  <a:lnTo>
                    <a:pt x="3985361" y="297345"/>
                  </a:lnTo>
                  <a:close/>
                </a:path>
                <a:path w="4735830" h="587375">
                  <a:moveTo>
                    <a:pt x="4005872" y="302514"/>
                  </a:moveTo>
                  <a:lnTo>
                    <a:pt x="4002278" y="301561"/>
                  </a:lnTo>
                  <a:lnTo>
                    <a:pt x="3998684" y="300609"/>
                  </a:lnTo>
                  <a:lnTo>
                    <a:pt x="3997147" y="305650"/>
                  </a:lnTo>
                  <a:lnTo>
                    <a:pt x="4004792" y="307670"/>
                  </a:lnTo>
                  <a:lnTo>
                    <a:pt x="4005872" y="302514"/>
                  </a:lnTo>
                  <a:close/>
                </a:path>
                <a:path w="4735830" h="587375">
                  <a:moveTo>
                    <a:pt x="4026331" y="307911"/>
                  </a:moveTo>
                  <a:lnTo>
                    <a:pt x="4022737" y="306959"/>
                  </a:lnTo>
                  <a:lnTo>
                    <a:pt x="4019143" y="306006"/>
                  </a:lnTo>
                  <a:lnTo>
                    <a:pt x="4017568" y="311035"/>
                  </a:lnTo>
                  <a:lnTo>
                    <a:pt x="4025227" y="313055"/>
                  </a:lnTo>
                  <a:lnTo>
                    <a:pt x="4026331" y="307911"/>
                  </a:lnTo>
                  <a:close/>
                </a:path>
                <a:path w="4735830" h="587375">
                  <a:moveTo>
                    <a:pt x="4046791" y="313309"/>
                  </a:moveTo>
                  <a:lnTo>
                    <a:pt x="4043197" y="312356"/>
                  </a:lnTo>
                  <a:lnTo>
                    <a:pt x="4039603" y="311404"/>
                  </a:lnTo>
                  <a:lnTo>
                    <a:pt x="4037990" y="316420"/>
                  </a:lnTo>
                  <a:lnTo>
                    <a:pt x="4045648" y="318439"/>
                  </a:lnTo>
                  <a:lnTo>
                    <a:pt x="4046791" y="313309"/>
                  </a:lnTo>
                  <a:close/>
                </a:path>
                <a:path w="4735830" h="587375">
                  <a:moveTo>
                    <a:pt x="4067162" y="319049"/>
                  </a:moveTo>
                  <a:lnTo>
                    <a:pt x="4063581" y="318033"/>
                  </a:lnTo>
                  <a:lnTo>
                    <a:pt x="4059999" y="317017"/>
                  </a:lnTo>
                  <a:lnTo>
                    <a:pt x="4058361" y="322021"/>
                  </a:lnTo>
                  <a:lnTo>
                    <a:pt x="4065968" y="324180"/>
                  </a:lnTo>
                  <a:lnTo>
                    <a:pt x="4067162" y="319049"/>
                  </a:lnTo>
                  <a:close/>
                </a:path>
                <a:path w="4735830" h="587375">
                  <a:moveTo>
                    <a:pt x="4087520" y="324789"/>
                  </a:moveTo>
                  <a:lnTo>
                    <a:pt x="4083939" y="323773"/>
                  </a:lnTo>
                  <a:lnTo>
                    <a:pt x="4080357" y="322757"/>
                  </a:lnTo>
                  <a:lnTo>
                    <a:pt x="4078681" y="327761"/>
                  </a:lnTo>
                  <a:lnTo>
                    <a:pt x="4086301" y="329907"/>
                  </a:lnTo>
                  <a:lnTo>
                    <a:pt x="4087520" y="324789"/>
                  </a:lnTo>
                  <a:close/>
                </a:path>
                <a:path w="4735830" h="587375">
                  <a:moveTo>
                    <a:pt x="4107840" y="330708"/>
                  </a:moveTo>
                  <a:lnTo>
                    <a:pt x="4104271" y="329641"/>
                  </a:lnTo>
                  <a:lnTo>
                    <a:pt x="4100703" y="328574"/>
                  </a:lnTo>
                  <a:lnTo>
                    <a:pt x="4099001" y="333552"/>
                  </a:lnTo>
                  <a:lnTo>
                    <a:pt x="4106570" y="335826"/>
                  </a:lnTo>
                  <a:lnTo>
                    <a:pt x="4107840" y="330708"/>
                  </a:lnTo>
                  <a:close/>
                </a:path>
                <a:path w="4735830" h="587375">
                  <a:moveTo>
                    <a:pt x="4128097" y="336804"/>
                  </a:moveTo>
                  <a:lnTo>
                    <a:pt x="4124528" y="335737"/>
                  </a:lnTo>
                  <a:lnTo>
                    <a:pt x="4120959" y="334670"/>
                  </a:lnTo>
                  <a:lnTo>
                    <a:pt x="4119219" y="339636"/>
                  </a:lnTo>
                  <a:lnTo>
                    <a:pt x="4126801" y="341909"/>
                  </a:lnTo>
                  <a:lnTo>
                    <a:pt x="4128097" y="336804"/>
                  </a:lnTo>
                  <a:close/>
                </a:path>
                <a:path w="4735830" h="587375">
                  <a:moveTo>
                    <a:pt x="4148366" y="342900"/>
                  </a:moveTo>
                  <a:lnTo>
                    <a:pt x="4144797" y="341833"/>
                  </a:lnTo>
                  <a:lnTo>
                    <a:pt x="4141228" y="340766"/>
                  </a:lnTo>
                  <a:lnTo>
                    <a:pt x="4139450" y="345719"/>
                  </a:lnTo>
                  <a:lnTo>
                    <a:pt x="4147032" y="348005"/>
                  </a:lnTo>
                  <a:lnTo>
                    <a:pt x="4148366" y="342900"/>
                  </a:lnTo>
                  <a:close/>
                </a:path>
                <a:path w="4735830" h="587375">
                  <a:moveTo>
                    <a:pt x="4168508" y="349338"/>
                  </a:moveTo>
                  <a:lnTo>
                    <a:pt x="4164965" y="348208"/>
                  </a:lnTo>
                  <a:lnTo>
                    <a:pt x="4161421" y="347078"/>
                  </a:lnTo>
                  <a:lnTo>
                    <a:pt x="4159605" y="352018"/>
                  </a:lnTo>
                  <a:lnTo>
                    <a:pt x="4167149" y="354431"/>
                  </a:lnTo>
                  <a:lnTo>
                    <a:pt x="4168508" y="349338"/>
                  </a:lnTo>
                  <a:close/>
                </a:path>
                <a:path w="4735830" h="587375">
                  <a:moveTo>
                    <a:pt x="4188663" y="355777"/>
                  </a:moveTo>
                  <a:lnTo>
                    <a:pt x="4185120" y="354647"/>
                  </a:lnTo>
                  <a:lnTo>
                    <a:pt x="4181576" y="353517"/>
                  </a:lnTo>
                  <a:lnTo>
                    <a:pt x="4179735" y="358457"/>
                  </a:lnTo>
                  <a:lnTo>
                    <a:pt x="4187266" y="360857"/>
                  </a:lnTo>
                  <a:lnTo>
                    <a:pt x="4188663" y="355777"/>
                  </a:lnTo>
                  <a:close/>
                </a:path>
                <a:path w="4735830" h="587375">
                  <a:moveTo>
                    <a:pt x="4208780" y="362369"/>
                  </a:moveTo>
                  <a:lnTo>
                    <a:pt x="4205249" y="361175"/>
                  </a:lnTo>
                  <a:lnTo>
                    <a:pt x="4201718" y="359981"/>
                  </a:lnTo>
                  <a:lnTo>
                    <a:pt x="4199852" y="364909"/>
                  </a:lnTo>
                  <a:lnTo>
                    <a:pt x="4207345" y="367436"/>
                  </a:lnTo>
                  <a:lnTo>
                    <a:pt x="4208780" y="362369"/>
                  </a:lnTo>
                  <a:close/>
                </a:path>
                <a:path w="4735830" h="587375">
                  <a:moveTo>
                    <a:pt x="4228820" y="369125"/>
                  </a:moveTo>
                  <a:lnTo>
                    <a:pt x="4225290" y="367931"/>
                  </a:lnTo>
                  <a:lnTo>
                    <a:pt x="4221759" y="366737"/>
                  </a:lnTo>
                  <a:lnTo>
                    <a:pt x="4219854" y="371652"/>
                  </a:lnTo>
                  <a:lnTo>
                    <a:pt x="4227360" y="374180"/>
                  </a:lnTo>
                  <a:lnTo>
                    <a:pt x="4228820" y="369125"/>
                  </a:lnTo>
                  <a:close/>
                </a:path>
                <a:path w="4735830" h="587375">
                  <a:moveTo>
                    <a:pt x="4248874" y="375894"/>
                  </a:moveTo>
                  <a:lnTo>
                    <a:pt x="4245343" y="374700"/>
                  </a:lnTo>
                  <a:lnTo>
                    <a:pt x="4241812" y="373507"/>
                  </a:lnTo>
                  <a:lnTo>
                    <a:pt x="4239882" y="378409"/>
                  </a:lnTo>
                  <a:lnTo>
                    <a:pt x="4247375" y="380936"/>
                  </a:lnTo>
                  <a:lnTo>
                    <a:pt x="4248874" y="375894"/>
                  </a:lnTo>
                  <a:close/>
                </a:path>
                <a:path w="4735830" h="587375">
                  <a:moveTo>
                    <a:pt x="4268813" y="382930"/>
                  </a:moveTo>
                  <a:lnTo>
                    <a:pt x="4265307" y="381685"/>
                  </a:lnTo>
                  <a:lnTo>
                    <a:pt x="4261802" y="380441"/>
                  </a:lnTo>
                  <a:lnTo>
                    <a:pt x="4259834" y="385330"/>
                  </a:lnTo>
                  <a:lnTo>
                    <a:pt x="4267289" y="387972"/>
                  </a:lnTo>
                  <a:lnTo>
                    <a:pt x="4268813" y="382930"/>
                  </a:lnTo>
                  <a:close/>
                </a:path>
                <a:path w="4735830" h="587375">
                  <a:moveTo>
                    <a:pt x="4288752" y="390017"/>
                  </a:moveTo>
                  <a:lnTo>
                    <a:pt x="4285246" y="388772"/>
                  </a:lnTo>
                  <a:lnTo>
                    <a:pt x="4281741" y="387527"/>
                  </a:lnTo>
                  <a:lnTo>
                    <a:pt x="4279747" y="392404"/>
                  </a:lnTo>
                  <a:lnTo>
                    <a:pt x="4287202" y="395058"/>
                  </a:lnTo>
                  <a:lnTo>
                    <a:pt x="4288752" y="390017"/>
                  </a:lnTo>
                  <a:close/>
                </a:path>
                <a:path w="4735830" h="587375">
                  <a:moveTo>
                    <a:pt x="4308665" y="397179"/>
                  </a:moveTo>
                  <a:lnTo>
                    <a:pt x="4305173" y="395871"/>
                  </a:lnTo>
                  <a:lnTo>
                    <a:pt x="4301680" y="394601"/>
                  </a:lnTo>
                  <a:lnTo>
                    <a:pt x="4299648" y="399465"/>
                  </a:lnTo>
                  <a:lnTo>
                    <a:pt x="4303369" y="400812"/>
                  </a:lnTo>
                  <a:lnTo>
                    <a:pt x="4307078" y="402196"/>
                  </a:lnTo>
                  <a:lnTo>
                    <a:pt x="4308665" y="397179"/>
                  </a:lnTo>
                  <a:close/>
                </a:path>
                <a:path w="4735830" h="587375">
                  <a:moveTo>
                    <a:pt x="4328477" y="404583"/>
                  </a:moveTo>
                  <a:lnTo>
                    <a:pt x="4324985" y="403275"/>
                  </a:lnTo>
                  <a:lnTo>
                    <a:pt x="4321492" y="401967"/>
                  </a:lnTo>
                  <a:lnTo>
                    <a:pt x="4319448" y="406819"/>
                  </a:lnTo>
                  <a:lnTo>
                    <a:pt x="4326864" y="409600"/>
                  </a:lnTo>
                  <a:lnTo>
                    <a:pt x="4328477" y="404583"/>
                  </a:lnTo>
                  <a:close/>
                </a:path>
                <a:path w="4735830" h="587375">
                  <a:moveTo>
                    <a:pt x="4348302" y="411988"/>
                  </a:moveTo>
                  <a:lnTo>
                    <a:pt x="4344809" y="410679"/>
                  </a:lnTo>
                  <a:lnTo>
                    <a:pt x="4341317" y="409371"/>
                  </a:lnTo>
                  <a:lnTo>
                    <a:pt x="4339247" y="414223"/>
                  </a:lnTo>
                  <a:lnTo>
                    <a:pt x="4346651" y="416991"/>
                  </a:lnTo>
                  <a:lnTo>
                    <a:pt x="4348302" y="411988"/>
                  </a:lnTo>
                  <a:close/>
                </a:path>
                <a:path w="4735830" h="587375">
                  <a:moveTo>
                    <a:pt x="4368050" y="419544"/>
                  </a:moveTo>
                  <a:lnTo>
                    <a:pt x="4364583" y="418185"/>
                  </a:lnTo>
                  <a:lnTo>
                    <a:pt x="4361116" y="416826"/>
                  </a:lnTo>
                  <a:lnTo>
                    <a:pt x="4359008" y="421652"/>
                  </a:lnTo>
                  <a:lnTo>
                    <a:pt x="4366374" y="424535"/>
                  </a:lnTo>
                  <a:lnTo>
                    <a:pt x="4368050" y="419544"/>
                  </a:lnTo>
                  <a:close/>
                </a:path>
                <a:path w="4735830" h="587375">
                  <a:moveTo>
                    <a:pt x="4387748" y="427253"/>
                  </a:moveTo>
                  <a:lnTo>
                    <a:pt x="4384281" y="425894"/>
                  </a:lnTo>
                  <a:lnTo>
                    <a:pt x="4380814" y="424535"/>
                  </a:lnTo>
                  <a:lnTo>
                    <a:pt x="4378680" y="429348"/>
                  </a:lnTo>
                  <a:lnTo>
                    <a:pt x="4386046" y="432231"/>
                  </a:lnTo>
                  <a:lnTo>
                    <a:pt x="4387748" y="427253"/>
                  </a:lnTo>
                  <a:close/>
                </a:path>
                <a:path w="4735830" h="587375">
                  <a:moveTo>
                    <a:pt x="4407459" y="434962"/>
                  </a:moveTo>
                  <a:lnTo>
                    <a:pt x="4403991" y="433603"/>
                  </a:lnTo>
                  <a:lnTo>
                    <a:pt x="4400524" y="432244"/>
                  </a:lnTo>
                  <a:lnTo>
                    <a:pt x="4398365" y="437057"/>
                  </a:lnTo>
                  <a:lnTo>
                    <a:pt x="4405731" y="439940"/>
                  </a:lnTo>
                  <a:lnTo>
                    <a:pt x="4407459" y="434962"/>
                  </a:lnTo>
                  <a:close/>
                </a:path>
                <a:path w="4735830" h="587375">
                  <a:moveTo>
                    <a:pt x="4427055" y="442899"/>
                  </a:moveTo>
                  <a:lnTo>
                    <a:pt x="4423613" y="441490"/>
                  </a:lnTo>
                  <a:lnTo>
                    <a:pt x="4420171" y="440080"/>
                  </a:lnTo>
                  <a:lnTo>
                    <a:pt x="4417974" y="444868"/>
                  </a:lnTo>
                  <a:lnTo>
                    <a:pt x="4425302" y="447865"/>
                  </a:lnTo>
                  <a:lnTo>
                    <a:pt x="4427055" y="442899"/>
                  </a:lnTo>
                  <a:close/>
                </a:path>
                <a:path w="4735830" h="587375">
                  <a:moveTo>
                    <a:pt x="4446638" y="450913"/>
                  </a:moveTo>
                  <a:lnTo>
                    <a:pt x="4443196" y="449503"/>
                  </a:lnTo>
                  <a:lnTo>
                    <a:pt x="4439755" y="448094"/>
                  </a:lnTo>
                  <a:lnTo>
                    <a:pt x="4437532" y="452869"/>
                  </a:lnTo>
                  <a:lnTo>
                    <a:pt x="4444860" y="455866"/>
                  </a:lnTo>
                  <a:lnTo>
                    <a:pt x="4446638" y="450913"/>
                  </a:lnTo>
                  <a:close/>
                </a:path>
                <a:path w="4735830" h="587375">
                  <a:moveTo>
                    <a:pt x="4466221" y="458914"/>
                  </a:moveTo>
                  <a:lnTo>
                    <a:pt x="4462780" y="457504"/>
                  </a:lnTo>
                  <a:lnTo>
                    <a:pt x="4459338" y="456095"/>
                  </a:lnTo>
                  <a:lnTo>
                    <a:pt x="4457090" y="460870"/>
                  </a:lnTo>
                  <a:lnTo>
                    <a:pt x="4464418" y="463867"/>
                  </a:lnTo>
                  <a:lnTo>
                    <a:pt x="4466221" y="458914"/>
                  </a:lnTo>
                  <a:close/>
                </a:path>
                <a:path w="4735830" h="587375">
                  <a:moveTo>
                    <a:pt x="4485691" y="467207"/>
                  </a:moveTo>
                  <a:lnTo>
                    <a:pt x="4482262" y="465747"/>
                  </a:lnTo>
                  <a:lnTo>
                    <a:pt x="4478833" y="464286"/>
                  </a:lnTo>
                  <a:lnTo>
                    <a:pt x="4476572" y="469036"/>
                  </a:lnTo>
                  <a:lnTo>
                    <a:pt x="4483849" y="472147"/>
                  </a:lnTo>
                  <a:lnTo>
                    <a:pt x="4485691" y="467207"/>
                  </a:lnTo>
                  <a:close/>
                </a:path>
                <a:path w="4735830" h="587375">
                  <a:moveTo>
                    <a:pt x="4505147" y="475500"/>
                  </a:moveTo>
                  <a:lnTo>
                    <a:pt x="4501718" y="474040"/>
                  </a:lnTo>
                  <a:lnTo>
                    <a:pt x="4498289" y="472579"/>
                  </a:lnTo>
                  <a:lnTo>
                    <a:pt x="4496003" y="477329"/>
                  </a:lnTo>
                  <a:lnTo>
                    <a:pt x="4503280" y="480428"/>
                  </a:lnTo>
                  <a:lnTo>
                    <a:pt x="4505147" y="475500"/>
                  </a:lnTo>
                  <a:close/>
                </a:path>
                <a:path w="4735830" h="587375">
                  <a:moveTo>
                    <a:pt x="4524591" y="483831"/>
                  </a:moveTo>
                  <a:lnTo>
                    <a:pt x="4521174" y="482346"/>
                  </a:lnTo>
                  <a:lnTo>
                    <a:pt x="4517745" y="480885"/>
                  </a:lnTo>
                  <a:lnTo>
                    <a:pt x="4515434" y="485622"/>
                  </a:lnTo>
                  <a:lnTo>
                    <a:pt x="4519079" y="487172"/>
                  </a:lnTo>
                  <a:lnTo>
                    <a:pt x="4522711" y="488746"/>
                  </a:lnTo>
                  <a:lnTo>
                    <a:pt x="4524591" y="483831"/>
                  </a:lnTo>
                  <a:close/>
                </a:path>
                <a:path w="4735830" h="587375">
                  <a:moveTo>
                    <a:pt x="4543920" y="492417"/>
                  </a:moveTo>
                  <a:lnTo>
                    <a:pt x="4540516" y="490905"/>
                  </a:lnTo>
                  <a:lnTo>
                    <a:pt x="4537113" y="489394"/>
                  </a:lnTo>
                  <a:lnTo>
                    <a:pt x="4534776" y="494118"/>
                  </a:lnTo>
                  <a:lnTo>
                    <a:pt x="4542015" y="497332"/>
                  </a:lnTo>
                  <a:lnTo>
                    <a:pt x="4543920" y="492417"/>
                  </a:lnTo>
                  <a:close/>
                </a:path>
                <a:path w="4735830" h="587375">
                  <a:moveTo>
                    <a:pt x="4563249" y="500989"/>
                  </a:moveTo>
                  <a:lnTo>
                    <a:pt x="4559846" y="499478"/>
                  </a:lnTo>
                  <a:lnTo>
                    <a:pt x="4556442" y="497967"/>
                  </a:lnTo>
                  <a:lnTo>
                    <a:pt x="4554080" y="502678"/>
                  </a:lnTo>
                  <a:lnTo>
                    <a:pt x="4561319" y="505891"/>
                  </a:lnTo>
                  <a:lnTo>
                    <a:pt x="4563249" y="500989"/>
                  </a:lnTo>
                  <a:close/>
                </a:path>
                <a:path w="4735830" h="587375">
                  <a:moveTo>
                    <a:pt x="4582566" y="509625"/>
                  </a:moveTo>
                  <a:lnTo>
                    <a:pt x="4579188" y="508063"/>
                  </a:lnTo>
                  <a:lnTo>
                    <a:pt x="4575784" y="506552"/>
                  </a:lnTo>
                  <a:lnTo>
                    <a:pt x="4573397" y="511251"/>
                  </a:lnTo>
                  <a:lnTo>
                    <a:pt x="4577016" y="512864"/>
                  </a:lnTo>
                  <a:lnTo>
                    <a:pt x="4580610" y="514515"/>
                  </a:lnTo>
                  <a:lnTo>
                    <a:pt x="4582566" y="509625"/>
                  </a:lnTo>
                  <a:close/>
                </a:path>
                <a:path w="4735830" h="587375">
                  <a:moveTo>
                    <a:pt x="4601769" y="518490"/>
                  </a:moveTo>
                  <a:lnTo>
                    <a:pt x="4598390" y="516928"/>
                  </a:lnTo>
                  <a:lnTo>
                    <a:pt x="4595012" y="515366"/>
                  </a:lnTo>
                  <a:lnTo>
                    <a:pt x="4592599" y="520052"/>
                  </a:lnTo>
                  <a:lnTo>
                    <a:pt x="4599787" y="523367"/>
                  </a:lnTo>
                  <a:lnTo>
                    <a:pt x="4601769" y="518490"/>
                  </a:lnTo>
                  <a:close/>
                </a:path>
                <a:path w="4735830" h="587375">
                  <a:moveTo>
                    <a:pt x="4620984" y="527342"/>
                  </a:moveTo>
                  <a:lnTo>
                    <a:pt x="4617605" y="525780"/>
                  </a:lnTo>
                  <a:lnTo>
                    <a:pt x="4614227" y="524217"/>
                  </a:lnTo>
                  <a:lnTo>
                    <a:pt x="4611802" y="528891"/>
                  </a:lnTo>
                  <a:lnTo>
                    <a:pt x="4618990" y="532206"/>
                  </a:lnTo>
                  <a:lnTo>
                    <a:pt x="4620984" y="527342"/>
                  </a:lnTo>
                  <a:close/>
                </a:path>
                <a:path w="4735830" h="587375">
                  <a:moveTo>
                    <a:pt x="4640161" y="536244"/>
                  </a:moveTo>
                  <a:lnTo>
                    <a:pt x="4636808" y="534644"/>
                  </a:lnTo>
                  <a:lnTo>
                    <a:pt x="4633430" y="533082"/>
                  </a:lnTo>
                  <a:lnTo>
                    <a:pt x="4630979" y="537743"/>
                  </a:lnTo>
                  <a:lnTo>
                    <a:pt x="4634573" y="539407"/>
                  </a:lnTo>
                  <a:lnTo>
                    <a:pt x="4638141" y="541121"/>
                  </a:lnTo>
                  <a:lnTo>
                    <a:pt x="4640161" y="536244"/>
                  </a:lnTo>
                  <a:close/>
                </a:path>
                <a:path w="4735830" h="587375">
                  <a:moveTo>
                    <a:pt x="4659249" y="545363"/>
                  </a:moveTo>
                  <a:lnTo>
                    <a:pt x="4655896" y="543763"/>
                  </a:lnTo>
                  <a:lnTo>
                    <a:pt x="4652543" y="542163"/>
                  </a:lnTo>
                  <a:lnTo>
                    <a:pt x="4650067" y="546811"/>
                  </a:lnTo>
                  <a:lnTo>
                    <a:pt x="4657204" y="550227"/>
                  </a:lnTo>
                  <a:lnTo>
                    <a:pt x="4659249" y="545363"/>
                  </a:lnTo>
                  <a:close/>
                </a:path>
                <a:path w="4735830" h="587375">
                  <a:moveTo>
                    <a:pt x="4678324" y="554494"/>
                  </a:moveTo>
                  <a:lnTo>
                    <a:pt x="4674971" y="552894"/>
                  </a:lnTo>
                  <a:lnTo>
                    <a:pt x="4671619" y="551294"/>
                  </a:lnTo>
                  <a:lnTo>
                    <a:pt x="4669117" y="555929"/>
                  </a:lnTo>
                  <a:lnTo>
                    <a:pt x="4676267" y="559346"/>
                  </a:lnTo>
                  <a:lnTo>
                    <a:pt x="4678324" y="554494"/>
                  </a:lnTo>
                  <a:close/>
                </a:path>
                <a:path w="4735830" h="587375">
                  <a:moveTo>
                    <a:pt x="4697400" y="563651"/>
                  </a:moveTo>
                  <a:lnTo>
                    <a:pt x="4694059" y="562013"/>
                  </a:lnTo>
                  <a:lnTo>
                    <a:pt x="4690707" y="560412"/>
                  </a:lnTo>
                  <a:lnTo>
                    <a:pt x="4688192" y="565035"/>
                  </a:lnTo>
                  <a:lnTo>
                    <a:pt x="4691761" y="566750"/>
                  </a:lnTo>
                  <a:lnTo>
                    <a:pt x="4695304" y="568490"/>
                  </a:lnTo>
                  <a:lnTo>
                    <a:pt x="4697400" y="563651"/>
                  </a:lnTo>
                  <a:close/>
                </a:path>
                <a:path w="4735830" h="587375">
                  <a:moveTo>
                    <a:pt x="4716361" y="573049"/>
                  </a:moveTo>
                  <a:lnTo>
                    <a:pt x="4713021" y="571398"/>
                  </a:lnTo>
                  <a:lnTo>
                    <a:pt x="4709680" y="569747"/>
                  </a:lnTo>
                  <a:lnTo>
                    <a:pt x="4707153" y="574370"/>
                  </a:lnTo>
                  <a:lnTo>
                    <a:pt x="4714240" y="577875"/>
                  </a:lnTo>
                  <a:lnTo>
                    <a:pt x="4716361" y="573049"/>
                  </a:lnTo>
                  <a:close/>
                </a:path>
                <a:path w="4735830" h="587375">
                  <a:moveTo>
                    <a:pt x="4735309" y="582434"/>
                  </a:moveTo>
                  <a:lnTo>
                    <a:pt x="4731969" y="580783"/>
                  </a:lnTo>
                  <a:lnTo>
                    <a:pt x="4728629" y="579132"/>
                  </a:lnTo>
                  <a:lnTo>
                    <a:pt x="4726076" y="583742"/>
                  </a:lnTo>
                  <a:lnTo>
                    <a:pt x="4733175" y="587248"/>
                  </a:lnTo>
                  <a:lnTo>
                    <a:pt x="4735309" y="5824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 descr=""/>
            <p:cNvSpPr/>
            <p:nvPr/>
          </p:nvSpPr>
          <p:spPr>
            <a:xfrm>
              <a:off x="980605" y="5468594"/>
              <a:ext cx="1129665" cy="551815"/>
            </a:xfrm>
            <a:custGeom>
              <a:avLst/>
              <a:gdLst/>
              <a:ahLst/>
              <a:cxnLst/>
              <a:rect l="l" t="t" r="r" b="b"/>
              <a:pathLst>
                <a:path w="1129664" h="551814">
                  <a:moveTo>
                    <a:pt x="9245" y="4826"/>
                  </a:moveTo>
                  <a:lnTo>
                    <a:pt x="6426" y="2413"/>
                  </a:lnTo>
                  <a:lnTo>
                    <a:pt x="3606" y="0"/>
                  </a:lnTo>
                  <a:lnTo>
                    <a:pt x="0" y="3835"/>
                  </a:lnTo>
                  <a:lnTo>
                    <a:pt x="6019" y="8991"/>
                  </a:lnTo>
                  <a:lnTo>
                    <a:pt x="9245" y="4826"/>
                  </a:lnTo>
                  <a:close/>
                </a:path>
                <a:path w="1129664" h="551814">
                  <a:moveTo>
                    <a:pt x="25298" y="18554"/>
                  </a:moveTo>
                  <a:lnTo>
                    <a:pt x="22479" y="16141"/>
                  </a:lnTo>
                  <a:lnTo>
                    <a:pt x="19659" y="13728"/>
                  </a:lnTo>
                  <a:lnTo>
                    <a:pt x="16065" y="17589"/>
                  </a:lnTo>
                  <a:lnTo>
                    <a:pt x="22098" y="22733"/>
                  </a:lnTo>
                  <a:lnTo>
                    <a:pt x="25298" y="18554"/>
                  </a:lnTo>
                  <a:close/>
                </a:path>
                <a:path w="1129664" h="551814">
                  <a:moveTo>
                    <a:pt x="41529" y="32080"/>
                  </a:moveTo>
                  <a:lnTo>
                    <a:pt x="38671" y="29705"/>
                  </a:lnTo>
                  <a:lnTo>
                    <a:pt x="35814" y="27330"/>
                  </a:lnTo>
                  <a:lnTo>
                    <a:pt x="32245" y="31203"/>
                  </a:lnTo>
                  <a:lnTo>
                    <a:pt x="38341" y="36271"/>
                  </a:lnTo>
                  <a:lnTo>
                    <a:pt x="41529" y="32080"/>
                  </a:lnTo>
                  <a:close/>
                </a:path>
                <a:path w="1129664" h="551814">
                  <a:moveTo>
                    <a:pt x="57772" y="45593"/>
                  </a:moveTo>
                  <a:lnTo>
                    <a:pt x="54914" y="43218"/>
                  </a:lnTo>
                  <a:lnTo>
                    <a:pt x="52057" y="40843"/>
                  </a:lnTo>
                  <a:lnTo>
                    <a:pt x="48514" y="44742"/>
                  </a:lnTo>
                  <a:lnTo>
                    <a:pt x="54610" y="49809"/>
                  </a:lnTo>
                  <a:lnTo>
                    <a:pt x="57772" y="45593"/>
                  </a:lnTo>
                  <a:close/>
                </a:path>
                <a:path w="1129664" h="551814">
                  <a:moveTo>
                    <a:pt x="74053" y="59055"/>
                  </a:moveTo>
                  <a:lnTo>
                    <a:pt x="71158" y="56718"/>
                  </a:lnTo>
                  <a:lnTo>
                    <a:pt x="68300" y="54343"/>
                  </a:lnTo>
                  <a:lnTo>
                    <a:pt x="64770" y="58254"/>
                  </a:lnTo>
                  <a:lnTo>
                    <a:pt x="67818" y="60782"/>
                  </a:lnTo>
                  <a:lnTo>
                    <a:pt x="70904" y="63284"/>
                  </a:lnTo>
                  <a:lnTo>
                    <a:pt x="74053" y="59055"/>
                  </a:lnTo>
                  <a:close/>
                </a:path>
                <a:path w="1129664" h="551814">
                  <a:moveTo>
                    <a:pt x="90487" y="72326"/>
                  </a:moveTo>
                  <a:lnTo>
                    <a:pt x="87591" y="69989"/>
                  </a:lnTo>
                  <a:lnTo>
                    <a:pt x="84696" y="67652"/>
                  </a:lnTo>
                  <a:lnTo>
                    <a:pt x="81191" y="71589"/>
                  </a:lnTo>
                  <a:lnTo>
                    <a:pt x="87363" y="76568"/>
                  </a:lnTo>
                  <a:lnTo>
                    <a:pt x="90487" y="72326"/>
                  </a:lnTo>
                  <a:close/>
                </a:path>
                <a:path w="1129664" h="551814">
                  <a:moveTo>
                    <a:pt x="106921" y="85598"/>
                  </a:moveTo>
                  <a:lnTo>
                    <a:pt x="104025" y="83261"/>
                  </a:lnTo>
                  <a:lnTo>
                    <a:pt x="101130" y="80924"/>
                  </a:lnTo>
                  <a:lnTo>
                    <a:pt x="97650" y="84874"/>
                  </a:lnTo>
                  <a:lnTo>
                    <a:pt x="103822" y="89865"/>
                  </a:lnTo>
                  <a:lnTo>
                    <a:pt x="106921" y="85598"/>
                  </a:lnTo>
                  <a:close/>
                </a:path>
                <a:path w="1129664" h="551814">
                  <a:moveTo>
                    <a:pt x="123456" y="98717"/>
                  </a:moveTo>
                  <a:lnTo>
                    <a:pt x="120535" y="96431"/>
                  </a:lnTo>
                  <a:lnTo>
                    <a:pt x="117614" y="94145"/>
                  </a:lnTo>
                  <a:lnTo>
                    <a:pt x="114147" y="98107"/>
                  </a:lnTo>
                  <a:lnTo>
                    <a:pt x="120396" y="102997"/>
                  </a:lnTo>
                  <a:lnTo>
                    <a:pt x="123456" y="98717"/>
                  </a:lnTo>
                  <a:close/>
                </a:path>
                <a:path w="1129664" h="551814">
                  <a:moveTo>
                    <a:pt x="140081" y="111734"/>
                  </a:moveTo>
                  <a:lnTo>
                    <a:pt x="137160" y="109448"/>
                  </a:lnTo>
                  <a:lnTo>
                    <a:pt x="134239" y="107162"/>
                  </a:lnTo>
                  <a:lnTo>
                    <a:pt x="130797" y="111150"/>
                  </a:lnTo>
                  <a:lnTo>
                    <a:pt x="137033" y="116039"/>
                  </a:lnTo>
                  <a:lnTo>
                    <a:pt x="140081" y="111734"/>
                  </a:lnTo>
                  <a:close/>
                </a:path>
                <a:path w="1129664" h="551814">
                  <a:moveTo>
                    <a:pt x="156705" y="124764"/>
                  </a:moveTo>
                  <a:lnTo>
                    <a:pt x="153784" y="122478"/>
                  </a:lnTo>
                  <a:lnTo>
                    <a:pt x="150863" y="120192"/>
                  </a:lnTo>
                  <a:lnTo>
                    <a:pt x="147447" y="124193"/>
                  </a:lnTo>
                  <a:lnTo>
                    <a:pt x="153682" y="129082"/>
                  </a:lnTo>
                  <a:lnTo>
                    <a:pt x="156705" y="124764"/>
                  </a:lnTo>
                  <a:close/>
                </a:path>
                <a:path w="1129664" h="551814">
                  <a:moveTo>
                    <a:pt x="173545" y="137528"/>
                  </a:moveTo>
                  <a:lnTo>
                    <a:pt x="170586" y="135280"/>
                  </a:lnTo>
                  <a:lnTo>
                    <a:pt x="167627" y="133032"/>
                  </a:lnTo>
                  <a:lnTo>
                    <a:pt x="164236" y="137071"/>
                  </a:lnTo>
                  <a:lnTo>
                    <a:pt x="170548" y="141859"/>
                  </a:lnTo>
                  <a:lnTo>
                    <a:pt x="173545" y="137528"/>
                  </a:lnTo>
                  <a:close/>
                </a:path>
                <a:path w="1129664" h="551814">
                  <a:moveTo>
                    <a:pt x="190360" y="150304"/>
                  </a:moveTo>
                  <a:lnTo>
                    <a:pt x="187401" y="148056"/>
                  </a:lnTo>
                  <a:lnTo>
                    <a:pt x="184442" y="145808"/>
                  </a:lnTo>
                  <a:lnTo>
                    <a:pt x="181076" y="149860"/>
                  </a:lnTo>
                  <a:lnTo>
                    <a:pt x="187388" y="154660"/>
                  </a:lnTo>
                  <a:lnTo>
                    <a:pt x="190360" y="150304"/>
                  </a:lnTo>
                  <a:close/>
                </a:path>
                <a:path w="1129664" h="551814">
                  <a:moveTo>
                    <a:pt x="207302" y="162915"/>
                  </a:moveTo>
                  <a:lnTo>
                    <a:pt x="204304" y="160718"/>
                  </a:lnTo>
                  <a:lnTo>
                    <a:pt x="201307" y="158521"/>
                  </a:lnTo>
                  <a:lnTo>
                    <a:pt x="197967" y="162598"/>
                  </a:lnTo>
                  <a:lnTo>
                    <a:pt x="204368" y="167297"/>
                  </a:lnTo>
                  <a:lnTo>
                    <a:pt x="207302" y="162915"/>
                  </a:lnTo>
                  <a:close/>
                </a:path>
                <a:path w="1129664" h="551814">
                  <a:moveTo>
                    <a:pt x="224320" y="175425"/>
                  </a:moveTo>
                  <a:lnTo>
                    <a:pt x="221322" y="173228"/>
                  </a:lnTo>
                  <a:lnTo>
                    <a:pt x="218325" y="171030"/>
                  </a:lnTo>
                  <a:lnTo>
                    <a:pt x="215011" y="175120"/>
                  </a:lnTo>
                  <a:lnTo>
                    <a:pt x="221411" y="179819"/>
                  </a:lnTo>
                  <a:lnTo>
                    <a:pt x="224320" y="175425"/>
                  </a:lnTo>
                  <a:close/>
                </a:path>
                <a:path w="1129664" h="551814">
                  <a:moveTo>
                    <a:pt x="241363" y="187883"/>
                  </a:moveTo>
                  <a:lnTo>
                    <a:pt x="238340" y="185724"/>
                  </a:lnTo>
                  <a:lnTo>
                    <a:pt x="235343" y="183527"/>
                  </a:lnTo>
                  <a:lnTo>
                    <a:pt x="232067" y="187642"/>
                  </a:lnTo>
                  <a:lnTo>
                    <a:pt x="235254" y="189992"/>
                  </a:lnTo>
                  <a:lnTo>
                    <a:pt x="238480" y="192303"/>
                  </a:lnTo>
                  <a:lnTo>
                    <a:pt x="241363" y="187883"/>
                  </a:lnTo>
                  <a:close/>
                </a:path>
                <a:path w="1129664" h="551814">
                  <a:moveTo>
                    <a:pt x="258597" y="200101"/>
                  </a:moveTo>
                  <a:lnTo>
                    <a:pt x="255562" y="197954"/>
                  </a:lnTo>
                  <a:lnTo>
                    <a:pt x="252539" y="195808"/>
                  </a:lnTo>
                  <a:lnTo>
                    <a:pt x="249275" y="199948"/>
                  </a:lnTo>
                  <a:lnTo>
                    <a:pt x="255739" y="204533"/>
                  </a:lnTo>
                  <a:lnTo>
                    <a:pt x="258597" y="200101"/>
                  </a:lnTo>
                  <a:close/>
                </a:path>
                <a:path w="1129664" h="551814">
                  <a:moveTo>
                    <a:pt x="275805" y="212318"/>
                  </a:moveTo>
                  <a:lnTo>
                    <a:pt x="272783" y="210172"/>
                  </a:lnTo>
                  <a:lnTo>
                    <a:pt x="269748" y="208026"/>
                  </a:lnTo>
                  <a:lnTo>
                    <a:pt x="266522" y="212191"/>
                  </a:lnTo>
                  <a:lnTo>
                    <a:pt x="272999" y="216776"/>
                  </a:lnTo>
                  <a:lnTo>
                    <a:pt x="275805" y="212318"/>
                  </a:lnTo>
                  <a:close/>
                </a:path>
                <a:path w="1129664" h="551814">
                  <a:moveTo>
                    <a:pt x="293192" y="224307"/>
                  </a:moveTo>
                  <a:lnTo>
                    <a:pt x="290131" y="222211"/>
                  </a:lnTo>
                  <a:lnTo>
                    <a:pt x="287070" y="220116"/>
                  </a:lnTo>
                  <a:lnTo>
                    <a:pt x="283870" y="224307"/>
                  </a:lnTo>
                  <a:lnTo>
                    <a:pt x="290410" y="228777"/>
                  </a:lnTo>
                  <a:lnTo>
                    <a:pt x="293192" y="224307"/>
                  </a:lnTo>
                  <a:close/>
                </a:path>
                <a:path w="1129664" h="551814">
                  <a:moveTo>
                    <a:pt x="310629" y="236232"/>
                  </a:moveTo>
                  <a:lnTo>
                    <a:pt x="307568" y="234137"/>
                  </a:lnTo>
                  <a:lnTo>
                    <a:pt x="304507" y="232041"/>
                  </a:lnTo>
                  <a:lnTo>
                    <a:pt x="301345" y="236258"/>
                  </a:lnTo>
                  <a:lnTo>
                    <a:pt x="307886" y="240728"/>
                  </a:lnTo>
                  <a:lnTo>
                    <a:pt x="310629" y="236232"/>
                  </a:lnTo>
                  <a:close/>
                </a:path>
                <a:path w="1129664" h="551814">
                  <a:moveTo>
                    <a:pt x="328155" y="248005"/>
                  </a:moveTo>
                  <a:lnTo>
                    <a:pt x="325056" y="245960"/>
                  </a:lnTo>
                  <a:lnTo>
                    <a:pt x="321957" y="243916"/>
                  </a:lnTo>
                  <a:lnTo>
                    <a:pt x="318820" y="248158"/>
                  </a:lnTo>
                  <a:lnTo>
                    <a:pt x="325450" y="252514"/>
                  </a:lnTo>
                  <a:lnTo>
                    <a:pt x="328155" y="248005"/>
                  </a:lnTo>
                  <a:close/>
                </a:path>
                <a:path w="1129664" h="551814">
                  <a:moveTo>
                    <a:pt x="345795" y="259613"/>
                  </a:moveTo>
                  <a:lnTo>
                    <a:pt x="342696" y="257568"/>
                  </a:lnTo>
                  <a:lnTo>
                    <a:pt x="339598" y="255524"/>
                  </a:lnTo>
                  <a:lnTo>
                    <a:pt x="336499" y="259791"/>
                  </a:lnTo>
                  <a:lnTo>
                    <a:pt x="343115" y="264147"/>
                  </a:lnTo>
                  <a:lnTo>
                    <a:pt x="345795" y="259613"/>
                  </a:lnTo>
                  <a:close/>
                </a:path>
                <a:path w="1129664" h="551814">
                  <a:moveTo>
                    <a:pt x="363474" y="271145"/>
                  </a:moveTo>
                  <a:lnTo>
                    <a:pt x="360337" y="269163"/>
                  </a:lnTo>
                  <a:lnTo>
                    <a:pt x="357212" y="267157"/>
                  </a:lnTo>
                  <a:lnTo>
                    <a:pt x="354152" y="271437"/>
                  </a:lnTo>
                  <a:lnTo>
                    <a:pt x="357479" y="273583"/>
                  </a:lnTo>
                  <a:lnTo>
                    <a:pt x="360832" y="275704"/>
                  </a:lnTo>
                  <a:lnTo>
                    <a:pt x="363474" y="271145"/>
                  </a:lnTo>
                  <a:close/>
                </a:path>
                <a:path w="1129664" h="551814">
                  <a:moveTo>
                    <a:pt x="381317" y="282435"/>
                  </a:moveTo>
                  <a:lnTo>
                    <a:pt x="378180" y="280454"/>
                  </a:lnTo>
                  <a:lnTo>
                    <a:pt x="375043" y="278472"/>
                  </a:lnTo>
                  <a:lnTo>
                    <a:pt x="372008" y="282778"/>
                  </a:lnTo>
                  <a:lnTo>
                    <a:pt x="378714" y="287020"/>
                  </a:lnTo>
                  <a:lnTo>
                    <a:pt x="381317" y="282435"/>
                  </a:lnTo>
                  <a:close/>
                </a:path>
                <a:path w="1129664" h="551814">
                  <a:moveTo>
                    <a:pt x="399161" y="293725"/>
                  </a:moveTo>
                  <a:lnTo>
                    <a:pt x="396024" y="291744"/>
                  </a:lnTo>
                  <a:lnTo>
                    <a:pt x="392887" y="289763"/>
                  </a:lnTo>
                  <a:lnTo>
                    <a:pt x="389890" y="294093"/>
                  </a:lnTo>
                  <a:lnTo>
                    <a:pt x="396595" y="298335"/>
                  </a:lnTo>
                  <a:lnTo>
                    <a:pt x="399161" y="293725"/>
                  </a:lnTo>
                  <a:close/>
                </a:path>
                <a:path w="1129664" h="551814">
                  <a:moveTo>
                    <a:pt x="417220" y="304673"/>
                  </a:moveTo>
                  <a:lnTo>
                    <a:pt x="414045" y="302742"/>
                  </a:lnTo>
                  <a:lnTo>
                    <a:pt x="410870" y="300812"/>
                  </a:lnTo>
                  <a:lnTo>
                    <a:pt x="407911" y="305181"/>
                  </a:lnTo>
                  <a:lnTo>
                    <a:pt x="414693" y="309295"/>
                  </a:lnTo>
                  <a:lnTo>
                    <a:pt x="417220" y="304673"/>
                  </a:lnTo>
                  <a:close/>
                </a:path>
                <a:path w="1129664" h="551814">
                  <a:moveTo>
                    <a:pt x="435279" y="315633"/>
                  </a:moveTo>
                  <a:lnTo>
                    <a:pt x="432104" y="313702"/>
                  </a:lnTo>
                  <a:lnTo>
                    <a:pt x="428929" y="311772"/>
                  </a:lnTo>
                  <a:lnTo>
                    <a:pt x="426021" y="316166"/>
                  </a:lnTo>
                  <a:lnTo>
                    <a:pt x="432803" y="320281"/>
                  </a:lnTo>
                  <a:lnTo>
                    <a:pt x="435279" y="315633"/>
                  </a:lnTo>
                  <a:close/>
                </a:path>
                <a:path w="1129664" h="551814">
                  <a:moveTo>
                    <a:pt x="453517" y="326263"/>
                  </a:moveTo>
                  <a:lnTo>
                    <a:pt x="450303" y="324396"/>
                  </a:lnTo>
                  <a:lnTo>
                    <a:pt x="447090" y="322529"/>
                  </a:lnTo>
                  <a:lnTo>
                    <a:pt x="444220" y="326948"/>
                  </a:lnTo>
                  <a:lnTo>
                    <a:pt x="451078" y="330936"/>
                  </a:lnTo>
                  <a:lnTo>
                    <a:pt x="453517" y="326263"/>
                  </a:lnTo>
                  <a:close/>
                </a:path>
                <a:path w="1129664" h="551814">
                  <a:moveTo>
                    <a:pt x="471766" y="336854"/>
                  </a:moveTo>
                  <a:lnTo>
                    <a:pt x="468553" y="334987"/>
                  </a:lnTo>
                  <a:lnTo>
                    <a:pt x="465340" y="333121"/>
                  </a:lnTo>
                  <a:lnTo>
                    <a:pt x="462508" y="337566"/>
                  </a:lnTo>
                  <a:lnTo>
                    <a:pt x="469366" y="341553"/>
                  </a:lnTo>
                  <a:lnTo>
                    <a:pt x="471766" y="336854"/>
                  </a:lnTo>
                  <a:close/>
                </a:path>
                <a:path w="1129664" h="551814">
                  <a:moveTo>
                    <a:pt x="490207" y="347154"/>
                  </a:moveTo>
                  <a:lnTo>
                    <a:pt x="486956" y="345351"/>
                  </a:lnTo>
                  <a:lnTo>
                    <a:pt x="483704" y="343547"/>
                  </a:lnTo>
                  <a:lnTo>
                    <a:pt x="480923" y="348018"/>
                  </a:lnTo>
                  <a:lnTo>
                    <a:pt x="487857" y="351866"/>
                  </a:lnTo>
                  <a:lnTo>
                    <a:pt x="490207" y="347154"/>
                  </a:lnTo>
                  <a:close/>
                </a:path>
                <a:path w="1129664" h="551814">
                  <a:moveTo>
                    <a:pt x="508673" y="357390"/>
                  </a:moveTo>
                  <a:lnTo>
                    <a:pt x="505421" y="355587"/>
                  </a:lnTo>
                  <a:lnTo>
                    <a:pt x="502170" y="353783"/>
                  </a:lnTo>
                  <a:lnTo>
                    <a:pt x="499427" y="358279"/>
                  </a:lnTo>
                  <a:lnTo>
                    <a:pt x="506374" y="362127"/>
                  </a:lnTo>
                  <a:lnTo>
                    <a:pt x="508673" y="357390"/>
                  </a:lnTo>
                  <a:close/>
                </a:path>
                <a:path w="1129664" h="551814">
                  <a:moveTo>
                    <a:pt x="527291" y="367309"/>
                  </a:moveTo>
                  <a:lnTo>
                    <a:pt x="524014" y="365582"/>
                  </a:lnTo>
                  <a:lnTo>
                    <a:pt x="520738" y="363855"/>
                  </a:lnTo>
                  <a:lnTo>
                    <a:pt x="518033" y="368376"/>
                  </a:lnTo>
                  <a:lnTo>
                    <a:pt x="525056" y="372084"/>
                  </a:lnTo>
                  <a:lnTo>
                    <a:pt x="527291" y="367309"/>
                  </a:lnTo>
                  <a:close/>
                </a:path>
                <a:path w="1129664" h="551814">
                  <a:moveTo>
                    <a:pt x="545960" y="377151"/>
                  </a:moveTo>
                  <a:lnTo>
                    <a:pt x="542683" y="375424"/>
                  </a:lnTo>
                  <a:lnTo>
                    <a:pt x="539407" y="373697"/>
                  </a:lnTo>
                  <a:lnTo>
                    <a:pt x="536752" y="378244"/>
                  </a:lnTo>
                  <a:lnTo>
                    <a:pt x="543763" y="381952"/>
                  </a:lnTo>
                  <a:lnTo>
                    <a:pt x="545960" y="377151"/>
                  </a:lnTo>
                  <a:close/>
                </a:path>
                <a:path w="1129664" h="551814">
                  <a:moveTo>
                    <a:pt x="564794" y="386689"/>
                  </a:moveTo>
                  <a:lnTo>
                    <a:pt x="561479" y="385025"/>
                  </a:lnTo>
                  <a:lnTo>
                    <a:pt x="558165" y="383362"/>
                  </a:lnTo>
                  <a:lnTo>
                    <a:pt x="555561" y="387946"/>
                  </a:lnTo>
                  <a:lnTo>
                    <a:pt x="562648" y="391502"/>
                  </a:lnTo>
                  <a:lnTo>
                    <a:pt x="564794" y="386689"/>
                  </a:lnTo>
                  <a:close/>
                </a:path>
                <a:path w="1129664" h="551814">
                  <a:moveTo>
                    <a:pt x="583666" y="396138"/>
                  </a:moveTo>
                  <a:lnTo>
                    <a:pt x="580351" y="394474"/>
                  </a:lnTo>
                  <a:lnTo>
                    <a:pt x="577037" y="392811"/>
                  </a:lnTo>
                  <a:lnTo>
                    <a:pt x="574484" y="397421"/>
                  </a:lnTo>
                  <a:lnTo>
                    <a:pt x="581583" y="400977"/>
                  </a:lnTo>
                  <a:lnTo>
                    <a:pt x="583666" y="396138"/>
                  </a:lnTo>
                  <a:close/>
                </a:path>
                <a:path w="1129664" h="551814">
                  <a:moveTo>
                    <a:pt x="602716" y="405244"/>
                  </a:moveTo>
                  <a:lnTo>
                    <a:pt x="599363" y="403656"/>
                  </a:lnTo>
                  <a:lnTo>
                    <a:pt x="596011" y="402069"/>
                  </a:lnTo>
                  <a:lnTo>
                    <a:pt x="593509" y="406704"/>
                  </a:lnTo>
                  <a:lnTo>
                    <a:pt x="600684" y="410108"/>
                  </a:lnTo>
                  <a:lnTo>
                    <a:pt x="602716" y="405244"/>
                  </a:lnTo>
                  <a:close/>
                </a:path>
                <a:path w="1129664" h="551814">
                  <a:moveTo>
                    <a:pt x="621792" y="414274"/>
                  </a:moveTo>
                  <a:lnTo>
                    <a:pt x="618439" y="412686"/>
                  </a:lnTo>
                  <a:lnTo>
                    <a:pt x="615086" y="411099"/>
                  </a:lnTo>
                  <a:lnTo>
                    <a:pt x="612635" y="415759"/>
                  </a:lnTo>
                  <a:lnTo>
                    <a:pt x="619810" y="419163"/>
                  </a:lnTo>
                  <a:lnTo>
                    <a:pt x="621792" y="414274"/>
                  </a:lnTo>
                  <a:close/>
                </a:path>
                <a:path w="1129664" h="551814">
                  <a:moveTo>
                    <a:pt x="641045" y="422897"/>
                  </a:moveTo>
                  <a:lnTo>
                    <a:pt x="637654" y="421386"/>
                  </a:lnTo>
                  <a:lnTo>
                    <a:pt x="634263" y="419874"/>
                  </a:lnTo>
                  <a:lnTo>
                    <a:pt x="631875" y="424573"/>
                  </a:lnTo>
                  <a:lnTo>
                    <a:pt x="639127" y="427799"/>
                  </a:lnTo>
                  <a:lnTo>
                    <a:pt x="641045" y="422897"/>
                  </a:lnTo>
                  <a:close/>
                </a:path>
                <a:path w="1129664" h="551814">
                  <a:moveTo>
                    <a:pt x="660323" y="431495"/>
                  </a:moveTo>
                  <a:lnTo>
                    <a:pt x="656932" y="429996"/>
                  </a:lnTo>
                  <a:lnTo>
                    <a:pt x="653542" y="428485"/>
                  </a:lnTo>
                  <a:lnTo>
                    <a:pt x="651217" y="433209"/>
                  </a:lnTo>
                  <a:lnTo>
                    <a:pt x="658469" y="436422"/>
                  </a:lnTo>
                  <a:lnTo>
                    <a:pt x="660323" y="431495"/>
                  </a:lnTo>
                  <a:close/>
                </a:path>
                <a:path w="1129664" h="551814">
                  <a:moveTo>
                    <a:pt x="679792" y="439635"/>
                  </a:moveTo>
                  <a:lnTo>
                    <a:pt x="676376" y="438200"/>
                  </a:lnTo>
                  <a:lnTo>
                    <a:pt x="672960" y="436765"/>
                  </a:lnTo>
                  <a:lnTo>
                    <a:pt x="670687" y="441515"/>
                  </a:lnTo>
                  <a:lnTo>
                    <a:pt x="678002" y="444588"/>
                  </a:lnTo>
                  <a:lnTo>
                    <a:pt x="679792" y="439635"/>
                  </a:lnTo>
                  <a:close/>
                </a:path>
                <a:path w="1129664" h="551814">
                  <a:moveTo>
                    <a:pt x="699300" y="447687"/>
                  </a:moveTo>
                  <a:lnTo>
                    <a:pt x="695845" y="446328"/>
                  </a:lnTo>
                  <a:lnTo>
                    <a:pt x="692404" y="444957"/>
                  </a:lnTo>
                  <a:lnTo>
                    <a:pt x="690181" y="449732"/>
                  </a:lnTo>
                  <a:lnTo>
                    <a:pt x="693877" y="451205"/>
                  </a:lnTo>
                  <a:lnTo>
                    <a:pt x="697572" y="452653"/>
                  </a:lnTo>
                  <a:lnTo>
                    <a:pt x="699300" y="447687"/>
                  </a:lnTo>
                  <a:close/>
                </a:path>
                <a:path w="1129664" h="551814">
                  <a:moveTo>
                    <a:pt x="718947" y="455383"/>
                  </a:moveTo>
                  <a:lnTo>
                    <a:pt x="715492" y="454025"/>
                  </a:lnTo>
                  <a:lnTo>
                    <a:pt x="712038" y="452666"/>
                  </a:lnTo>
                  <a:lnTo>
                    <a:pt x="709891" y="457479"/>
                  </a:lnTo>
                  <a:lnTo>
                    <a:pt x="717283" y="460375"/>
                  </a:lnTo>
                  <a:lnTo>
                    <a:pt x="718947" y="455383"/>
                  </a:lnTo>
                  <a:close/>
                </a:path>
                <a:path w="1129664" h="551814">
                  <a:moveTo>
                    <a:pt x="738670" y="462864"/>
                  </a:moveTo>
                  <a:lnTo>
                    <a:pt x="735190" y="461594"/>
                  </a:lnTo>
                  <a:lnTo>
                    <a:pt x="731710" y="460324"/>
                  </a:lnTo>
                  <a:lnTo>
                    <a:pt x="729615" y="465162"/>
                  </a:lnTo>
                  <a:lnTo>
                    <a:pt x="737082" y="467880"/>
                  </a:lnTo>
                  <a:lnTo>
                    <a:pt x="738670" y="462864"/>
                  </a:lnTo>
                  <a:close/>
                </a:path>
                <a:path w="1129664" h="551814">
                  <a:moveTo>
                    <a:pt x="758494" y="470090"/>
                  </a:moveTo>
                  <a:lnTo>
                    <a:pt x="755015" y="468820"/>
                  </a:lnTo>
                  <a:lnTo>
                    <a:pt x="751535" y="467550"/>
                  </a:lnTo>
                  <a:lnTo>
                    <a:pt x="749515" y="472414"/>
                  </a:lnTo>
                  <a:lnTo>
                    <a:pt x="756970" y="475132"/>
                  </a:lnTo>
                  <a:lnTo>
                    <a:pt x="758494" y="470090"/>
                  </a:lnTo>
                  <a:close/>
                </a:path>
                <a:path w="1129664" h="551814">
                  <a:moveTo>
                    <a:pt x="778446" y="476973"/>
                  </a:moveTo>
                  <a:lnTo>
                    <a:pt x="774928" y="475792"/>
                  </a:lnTo>
                  <a:lnTo>
                    <a:pt x="771410" y="474611"/>
                  </a:lnTo>
                  <a:lnTo>
                    <a:pt x="769467" y="479501"/>
                  </a:lnTo>
                  <a:lnTo>
                    <a:pt x="776986" y="482041"/>
                  </a:lnTo>
                  <a:lnTo>
                    <a:pt x="778446" y="476973"/>
                  </a:lnTo>
                  <a:close/>
                </a:path>
                <a:path w="1129664" h="551814">
                  <a:moveTo>
                    <a:pt x="798436" y="483717"/>
                  </a:moveTo>
                  <a:lnTo>
                    <a:pt x="794918" y="482536"/>
                  </a:lnTo>
                  <a:lnTo>
                    <a:pt x="791400" y="481355"/>
                  </a:lnTo>
                  <a:lnTo>
                    <a:pt x="789520" y="486270"/>
                  </a:lnTo>
                  <a:lnTo>
                    <a:pt x="797052" y="488810"/>
                  </a:lnTo>
                  <a:lnTo>
                    <a:pt x="798436" y="483717"/>
                  </a:lnTo>
                  <a:close/>
                </a:path>
                <a:path w="1129664" h="551814">
                  <a:moveTo>
                    <a:pt x="818591" y="489978"/>
                  </a:moveTo>
                  <a:lnTo>
                    <a:pt x="815047" y="488873"/>
                  </a:lnTo>
                  <a:lnTo>
                    <a:pt x="811504" y="487768"/>
                  </a:lnTo>
                  <a:lnTo>
                    <a:pt x="809701" y="492721"/>
                  </a:lnTo>
                  <a:lnTo>
                    <a:pt x="817283" y="495071"/>
                  </a:lnTo>
                  <a:lnTo>
                    <a:pt x="818591" y="489978"/>
                  </a:lnTo>
                  <a:close/>
                </a:path>
                <a:path w="1129664" h="551814">
                  <a:moveTo>
                    <a:pt x="838784" y="496049"/>
                  </a:moveTo>
                  <a:lnTo>
                    <a:pt x="835215" y="495046"/>
                  </a:lnTo>
                  <a:lnTo>
                    <a:pt x="831646" y="494030"/>
                  </a:lnTo>
                  <a:lnTo>
                    <a:pt x="829906" y="499008"/>
                  </a:lnTo>
                  <a:lnTo>
                    <a:pt x="837552" y="501180"/>
                  </a:lnTo>
                  <a:lnTo>
                    <a:pt x="838784" y="496049"/>
                  </a:lnTo>
                  <a:close/>
                </a:path>
                <a:path w="1129664" h="551814">
                  <a:moveTo>
                    <a:pt x="859091" y="501802"/>
                  </a:moveTo>
                  <a:lnTo>
                    <a:pt x="855522" y="500786"/>
                  </a:lnTo>
                  <a:lnTo>
                    <a:pt x="851954" y="499783"/>
                  </a:lnTo>
                  <a:lnTo>
                    <a:pt x="850290" y="504774"/>
                  </a:lnTo>
                  <a:lnTo>
                    <a:pt x="857935" y="506933"/>
                  </a:lnTo>
                  <a:lnTo>
                    <a:pt x="859091" y="501802"/>
                  </a:lnTo>
                  <a:close/>
                </a:path>
                <a:path w="1129664" h="551814">
                  <a:moveTo>
                    <a:pt x="879475" y="507187"/>
                  </a:moveTo>
                  <a:lnTo>
                    <a:pt x="875880" y="506272"/>
                  </a:lnTo>
                  <a:lnTo>
                    <a:pt x="872286" y="505358"/>
                  </a:lnTo>
                  <a:lnTo>
                    <a:pt x="870699" y="510374"/>
                  </a:lnTo>
                  <a:lnTo>
                    <a:pt x="878395" y="512343"/>
                  </a:lnTo>
                  <a:lnTo>
                    <a:pt x="879475" y="507187"/>
                  </a:lnTo>
                  <a:close/>
                </a:path>
                <a:path w="1129664" h="551814">
                  <a:moveTo>
                    <a:pt x="899922" y="512419"/>
                  </a:moveTo>
                  <a:lnTo>
                    <a:pt x="896327" y="511505"/>
                  </a:lnTo>
                  <a:lnTo>
                    <a:pt x="892733" y="510590"/>
                  </a:lnTo>
                  <a:lnTo>
                    <a:pt x="891235" y="515632"/>
                  </a:lnTo>
                  <a:lnTo>
                    <a:pt x="898931" y="517601"/>
                  </a:lnTo>
                  <a:lnTo>
                    <a:pt x="899922" y="512419"/>
                  </a:lnTo>
                  <a:close/>
                </a:path>
                <a:path w="1129664" h="551814">
                  <a:moveTo>
                    <a:pt x="920483" y="517093"/>
                  </a:moveTo>
                  <a:lnTo>
                    <a:pt x="916876" y="516267"/>
                  </a:lnTo>
                  <a:lnTo>
                    <a:pt x="913257" y="515442"/>
                  </a:lnTo>
                  <a:lnTo>
                    <a:pt x="911834" y="520509"/>
                  </a:lnTo>
                  <a:lnTo>
                    <a:pt x="919581" y="522287"/>
                  </a:lnTo>
                  <a:lnTo>
                    <a:pt x="920483" y="517093"/>
                  </a:lnTo>
                  <a:close/>
                </a:path>
                <a:path w="1129664" h="551814">
                  <a:moveTo>
                    <a:pt x="941095" y="521563"/>
                  </a:moveTo>
                  <a:lnTo>
                    <a:pt x="937463" y="520827"/>
                  </a:lnTo>
                  <a:lnTo>
                    <a:pt x="933831" y="520090"/>
                  </a:lnTo>
                  <a:lnTo>
                    <a:pt x="932484" y="525195"/>
                  </a:lnTo>
                  <a:lnTo>
                    <a:pt x="940269" y="526757"/>
                  </a:lnTo>
                  <a:lnTo>
                    <a:pt x="941095" y="521563"/>
                  </a:lnTo>
                  <a:close/>
                </a:path>
                <a:path w="1129664" h="551814">
                  <a:moveTo>
                    <a:pt x="961771" y="525729"/>
                  </a:moveTo>
                  <a:lnTo>
                    <a:pt x="958138" y="524992"/>
                  </a:lnTo>
                  <a:lnTo>
                    <a:pt x="954506" y="524256"/>
                  </a:lnTo>
                  <a:lnTo>
                    <a:pt x="953249" y="529374"/>
                  </a:lnTo>
                  <a:lnTo>
                    <a:pt x="961034" y="530948"/>
                  </a:lnTo>
                  <a:lnTo>
                    <a:pt x="961771" y="525729"/>
                  </a:lnTo>
                  <a:close/>
                </a:path>
                <a:path w="1129664" h="551814">
                  <a:moveTo>
                    <a:pt x="982548" y="529424"/>
                  </a:moveTo>
                  <a:lnTo>
                    <a:pt x="978890" y="528789"/>
                  </a:lnTo>
                  <a:lnTo>
                    <a:pt x="975245" y="528154"/>
                  </a:lnTo>
                  <a:lnTo>
                    <a:pt x="974064" y="533285"/>
                  </a:lnTo>
                  <a:lnTo>
                    <a:pt x="981887" y="534657"/>
                  </a:lnTo>
                  <a:lnTo>
                    <a:pt x="982548" y="529424"/>
                  </a:lnTo>
                  <a:close/>
                </a:path>
                <a:path w="1129664" h="551814">
                  <a:moveTo>
                    <a:pt x="1003350" y="532892"/>
                  </a:moveTo>
                  <a:lnTo>
                    <a:pt x="999680" y="532345"/>
                  </a:lnTo>
                  <a:lnTo>
                    <a:pt x="996010" y="531799"/>
                  </a:lnTo>
                  <a:lnTo>
                    <a:pt x="994930" y="536956"/>
                  </a:lnTo>
                  <a:lnTo>
                    <a:pt x="1002779" y="538124"/>
                  </a:lnTo>
                  <a:lnTo>
                    <a:pt x="1003350" y="532892"/>
                  </a:lnTo>
                  <a:close/>
                </a:path>
                <a:path w="1129664" h="551814">
                  <a:moveTo>
                    <a:pt x="1024216" y="535978"/>
                  </a:moveTo>
                  <a:lnTo>
                    <a:pt x="1020546" y="535432"/>
                  </a:lnTo>
                  <a:lnTo>
                    <a:pt x="1016876" y="534885"/>
                  </a:lnTo>
                  <a:lnTo>
                    <a:pt x="1015885" y="540067"/>
                  </a:lnTo>
                  <a:lnTo>
                    <a:pt x="1023734" y="541223"/>
                  </a:lnTo>
                  <a:lnTo>
                    <a:pt x="1024216" y="535978"/>
                  </a:lnTo>
                  <a:close/>
                </a:path>
                <a:path w="1129664" h="551814">
                  <a:moveTo>
                    <a:pt x="1045133" y="538632"/>
                  </a:moveTo>
                  <a:lnTo>
                    <a:pt x="1041450" y="538187"/>
                  </a:lnTo>
                  <a:lnTo>
                    <a:pt x="1037767" y="537743"/>
                  </a:lnTo>
                  <a:lnTo>
                    <a:pt x="1036853" y="542925"/>
                  </a:lnTo>
                  <a:lnTo>
                    <a:pt x="1044740" y="543890"/>
                  </a:lnTo>
                  <a:lnTo>
                    <a:pt x="1045133" y="538632"/>
                  </a:lnTo>
                  <a:close/>
                </a:path>
                <a:path w="1129664" h="551814">
                  <a:moveTo>
                    <a:pt x="1066076" y="541045"/>
                  </a:moveTo>
                  <a:lnTo>
                    <a:pt x="1062393" y="540689"/>
                  </a:lnTo>
                  <a:lnTo>
                    <a:pt x="1058710" y="540321"/>
                  </a:lnTo>
                  <a:lnTo>
                    <a:pt x="1057884" y="545528"/>
                  </a:lnTo>
                  <a:lnTo>
                    <a:pt x="1065784" y="546303"/>
                  </a:lnTo>
                  <a:lnTo>
                    <a:pt x="1066076" y="541045"/>
                  </a:lnTo>
                  <a:close/>
                </a:path>
                <a:path w="1129664" h="551814">
                  <a:moveTo>
                    <a:pt x="1087081" y="543052"/>
                  </a:moveTo>
                  <a:lnTo>
                    <a:pt x="1083398" y="542696"/>
                  </a:lnTo>
                  <a:lnTo>
                    <a:pt x="1079715" y="542340"/>
                  </a:lnTo>
                  <a:lnTo>
                    <a:pt x="1078979" y="547560"/>
                  </a:lnTo>
                  <a:lnTo>
                    <a:pt x="1086878" y="548322"/>
                  </a:lnTo>
                  <a:lnTo>
                    <a:pt x="1087081" y="543052"/>
                  </a:lnTo>
                  <a:close/>
                </a:path>
                <a:path w="1129664" h="551814">
                  <a:moveTo>
                    <a:pt x="1108113" y="544639"/>
                  </a:moveTo>
                  <a:lnTo>
                    <a:pt x="1104417" y="544385"/>
                  </a:lnTo>
                  <a:lnTo>
                    <a:pt x="1100721" y="544131"/>
                  </a:lnTo>
                  <a:lnTo>
                    <a:pt x="1100074" y="549363"/>
                  </a:lnTo>
                  <a:lnTo>
                    <a:pt x="1107998" y="549910"/>
                  </a:lnTo>
                  <a:lnTo>
                    <a:pt x="1108113" y="544639"/>
                  </a:lnTo>
                  <a:close/>
                </a:path>
                <a:path w="1129664" h="551814">
                  <a:moveTo>
                    <a:pt x="1129157" y="545947"/>
                  </a:moveTo>
                  <a:lnTo>
                    <a:pt x="1125461" y="545782"/>
                  </a:lnTo>
                  <a:lnTo>
                    <a:pt x="1121752" y="545604"/>
                  </a:lnTo>
                  <a:lnTo>
                    <a:pt x="1121206" y="550849"/>
                  </a:lnTo>
                  <a:lnTo>
                    <a:pt x="1129144" y="551218"/>
                  </a:lnTo>
                  <a:lnTo>
                    <a:pt x="1129157" y="54594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 descr=""/>
            <p:cNvSpPr/>
            <p:nvPr/>
          </p:nvSpPr>
          <p:spPr>
            <a:xfrm>
              <a:off x="2122976" y="6017484"/>
              <a:ext cx="135255" cy="0"/>
            </a:xfrm>
            <a:custGeom>
              <a:avLst/>
              <a:gdLst/>
              <a:ahLst/>
              <a:cxnLst/>
              <a:rect l="l" t="t" r="r" b="b"/>
              <a:pathLst>
                <a:path w="135255" h="0">
                  <a:moveTo>
                    <a:pt x="0" y="0"/>
                  </a:moveTo>
                  <a:lnTo>
                    <a:pt x="134947" y="0"/>
                  </a:lnTo>
                </a:path>
              </a:pathLst>
            </a:custGeom>
            <a:ln w="8008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 descr=""/>
            <p:cNvSpPr/>
            <p:nvPr/>
          </p:nvSpPr>
          <p:spPr>
            <a:xfrm>
              <a:off x="2270963" y="5579401"/>
              <a:ext cx="1419225" cy="438784"/>
            </a:xfrm>
            <a:custGeom>
              <a:avLst/>
              <a:gdLst/>
              <a:ahLst/>
              <a:cxnLst/>
              <a:rect l="l" t="t" r="r" b="b"/>
              <a:pathLst>
                <a:path w="1419225" h="438785">
                  <a:moveTo>
                    <a:pt x="8077" y="437667"/>
                  </a:moveTo>
                  <a:lnTo>
                    <a:pt x="7391" y="432447"/>
                  </a:lnTo>
                  <a:lnTo>
                    <a:pt x="3695" y="432727"/>
                  </a:lnTo>
                  <a:lnTo>
                    <a:pt x="0" y="433006"/>
                  </a:lnTo>
                  <a:lnTo>
                    <a:pt x="152" y="438277"/>
                  </a:lnTo>
                  <a:lnTo>
                    <a:pt x="8077" y="437667"/>
                  </a:lnTo>
                  <a:close/>
                </a:path>
                <a:path w="1419225" h="438785">
                  <a:moveTo>
                    <a:pt x="29159" y="435762"/>
                  </a:moveTo>
                  <a:lnTo>
                    <a:pt x="28397" y="430542"/>
                  </a:lnTo>
                  <a:lnTo>
                    <a:pt x="24714" y="430911"/>
                  </a:lnTo>
                  <a:lnTo>
                    <a:pt x="21031" y="431279"/>
                  </a:lnTo>
                  <a:lnTo>
                    <a:pt x="21259" y="436537"/>
                  </a:lnTo>
                  <a:lnTo>
                    <a:pt x="29159" y="435762"/>
                  </a:lnTo>
                  <a:close/>
                </a:path>
                <a:path w="1419225" h="438785">
                  <a:moveTo>
                    <a:pt x="50228" y="433552"/>
                  </a:moveTo>
                  <a:lnTo>
                    <a:pt x="49390" y="428358"/>
                  </a:lnTo>
                  <a:lnTo>
                    <a:pt x="45707" y="428802"/>
                  </a:lnTo>
                  <a:lnTo>
                    <a:pt x="42024" y="429196"/>
                  </a:lnTo>
                  <a:lnTo>
                    <a:pt x="42341" y="434441"/>
                  </a:lnTo>
                  <a:lnTo>
                    <a:pt x="46291" y="434035"/>
                  </a:lnTo>
                  <a:lnTo>
                    <a:pt x="50228" y="433552"/>
                  </a:lnTo>
                  <a:close/>
                </a:path>
                <a:path w="1419225" h="438785">
                  <a:moveTo>
                    <a:pt x="71247" y="430999"/>
                  </a:moveTo>
                  <a:lnTo>
                    <a:pt x="70332" y="425818"/>
                  </a:lnTo>
                  <a:lnTo>
                    <a:pt x="66649" y="426262"/>
                  </a:lnTo>
                  <a:lnTo>
                    <a:pt x="62966" y="426707"/>
                  </a:lnTo>
                  <a:lnTo>
                    <a:pt x="63373" y="431965"/>
                  </a:lnTo>
                  <a:lnTo>
                    <a:pt x="71247" y="430999"/>
                  </a:lnTo>
                  <a:close/>
                </a:path>
                <a:path w="1419225" h="438785">
                  <a:moveTo>
                    <a:pt x="92227" y="428091"/>
                  </a:moveTo>
                  <a:lnTo>
                    <a:pt x="91224" y="422922"/>
                  </a:lnTo>
                  <a:lnTo>
                    <a:pt x="87553" y="423443"/>
                  </a:lnTo>
                  <a:lnTo>
                    <a:pt x="83883" y="423964"/>
                  </a:lnTo>
                  <a:lnTo>
                    <a:pt x="84366" y="429221"/>
                  </a:lnTo>
                  <a:lnTo>
                    <a:pt x="92227" y="428091"/>
                  </a:lnTo>
                  <a:close/>
                </a:path>
                <a:path w="1419225" h="438785">
                  <a:moveTo>
                    <a:pt x="113144" y="424929"/>
                  </a:moveTo>
                  <a:lnTo>
                    <a:pt x="112077" y="419773"/>
                  </a:lnTo>
                  <a:lnTo>
                    <a:pt x="108419" y="420370"/>
                  </a:lnTo>
                  <a:lnTo>
                    <a:pt x="104762" y="420966"/>
                  </a:lnTo>
                  <a:lnTo>
                    <a:pt x="105308" y="426212"/>
                  </a:lnTo>
                  <a:lnTo>
                    <a:pt x="113144" y="424929"/>
                  </a:lnTo>
                  <a:close/>
                </a:path>
                <a:path w="1419225" h="438785">
                  <a:moveTo>
                    <a:pt x="134048" y="421513"/>
                  </a:moveTo>
                  <a:lnTo>
                    <a:pt x="132905" y="416369"/>
                  </a:lnTo>
                  <a:lnTo>
                    <a:pt x="129247" y="416966"/>
                  </a:lnTo>
                  <a:lnTo>
                    <a:pt x="125590" y="417563"/>
                  </a:lnTo>
                  <a:lnTo>
                    <a:pt x="126212" y="422795"/>
                  </a:lnTo>
                  <a:lnTo>
                    <a:pt x="134048" y="421513"/>
                  </a:lnTo>
                  <a:close/>
                </a:path>
                <a:path w="1419225" h="438785">
                  <a:moveTo>
                    <a:pt x="154876" y="417690"/>
                  </a:moveTo>
                  <a:lnTo>
                    <a:pt x="153657" y="412559"/>
                  </a:lnTo>
                  <a:lnTo>
                    <a:pt x="150012" y="413232"/>
                  </a:lnTo>
                  <a:lnTo>
                    <a:pt x="146367" y="413905"/>
                  </a:lnTo>
                  <a:lnTo>
                    <a:pt x="147066" y="419125"/>
                  </a:lnTo>
                  <a:lnTo>
                    <a:pt x="154876" y="417690"/>
                  </a:lnTo>
                  <a:close/>
                </a:path>
                <a:path w="1419225" h="438785">
                  <a:moveTo>
                    <a:pt x="175653" y="413639"/>
                  </a:moveTo>
                  <a:lnTo>
                    <a:pt x="174371" y="408533"/>
                  </a:lnTo>
                  <a:lnTo>
                    <a:pt x="170738" y="409270"/>
                  </a:lnTo>
                  <a:lnTo>
                    <a:pt x="167106" y="410006"/>
                  </a:lnTo>
                  <a:lnTo>
                    <a:pt x="167868" y="415226"/>
                  </a:lnTo>
                  <a:lnTo>
                    <a:pt x="175653" y="413639"/>
                  </a:lnTo>
                  <a:close/>
                </a:path>
                <a:path w="1419225" h="438785">
                  <a:moveTo>
                    <a:pt x="196392" y="409384"/>
                  </a:moveTo>
                  <a:lnTo>
                    <a:pt x="195046" y="404291"/>
                  </a:lnTo>
                  <a:lnTo>
                    <a:pt x="191427" y="405079"/>
                  </a:lnTo>
                  <a:lnTo>
                    <a:pt x="187794" y="405815"/>
                  </a:lnTo>
                  <a:lnTo>
                    <a:pt x="188633" y="411022"/>
                  </a:lnTo>
                  <a:lnTo>
                    <a:pt x="192519" y="410222"/>
                  </a:lnTo>
                  <a:lnTo>
                    <a:pt x="196392" y="409384"/>
                  </a:lnTo>
                  <a:close/>
                </a:path>
                <a:path w="1419225" h="438785">
                  <a:moveTo>
                    <a:pt x="217055" y="404799"/>
                  </a:moveTo>
                  <a:lnTo>
                    <a:pt x="215646" y="399719"/>
                  </a:lnTo>
                  <a:lnTo>
                    <a:pt x="212026" y="400519"/>
                  </a:lnTo>
                  <a:lnTo>
                    <a:pt x="208407" y="401320"/>
                  </a:lnTo>
                  <a:lnTo>
                    <a:pt x="209308" y="406514"/>
                  </a:lnTo>
                  <a:lnTo>
                    <a:pt x="217055" y="404799"/>
                  </a:lnTo>
                  <a:close/>
                </a:path>
                <a:path w="1419225" h="438785">
                  <a:moveTo>
                    <a:pt x="237667" y="399961"/>
                  </a:moveTo>
                  <a:lnTo>
                    <a:pt x="236194" y="394893"/>
                  </a:lnTo>
                  <a:lnTo>
                    <a:pt x="232587" y="395757"/>
                  </a:lnTo>
                  <a:lnTo>
                    <a:pt x="228981" y="396621"/>
                  </a:lnTo>
                  <a:lnTo>
                    <a:pt x="229946" y="401802"/>
                  </a:lnTo>
                  <a:lnTo>
                    <a:pt x="237667" y="399961"/>
                  </a:lnTo>
                  <a:close/>
                </a:path>
                <a:path w="1419225" h="438785">
                  <a:moveTo>
                    <a:pt x="258229" y="394931"/>
                  </a:moveTo>
                  <a:lnTo>
                    <a:pt x="256705" y="389890"/>
                  </a:lnTo>
                  <a:lnTo>
                    <a:pt x="253111" y="390804"/>
                  </a:lnTo>
                  <a:lnTo>
                    <a:pt x="249516" y="391718"/>
                  </a:lnTo>
                  <a:lnTo>
                    <a:pt x="250545" y="396900"/>
                  </a:lnTo>
                  <a:lnTo>
                    <a:pt x="258229" y="394931"/>
                  </a:lnTo>
                  <a:close/>
                </a:path>
                <a:path w="1419225" h="438785">
                  <a:moveTo>
                    <a:pt x="278726" y="389674"/>
                  </a:moveTo>
                  <a:lnTo>
                    <a:pt x="277152" y="384657"/>
                  </a:lnTo>
                  <a:lnTo>
                    <a:pt x="273558" y="385572"/>
                  </a:lnTo>
                  <a:lnTo>
                    <a:pt x="269963" y="386486"/>
                  </a:lnTo>
                  <a:lnTo>
                    <a:pt x="271043" y="391642"/>
                  </a:lnTo>
                  <a:lnTo>
                    <a:pt x="278726" y="389674"/>
                  </a:lnTo>
                  <a:close/>
                </a:path>
                <a:path w="1419225" h="438785">
                  <a:moveTo>
                    <a:pt x="299148" y="384149"/>
                  </a:moveTo>
                  <a:lnTo>
                    <a:pt x="297522" y="379133"/>
                  </a:lnTo>
                  <a:lnTo>
                    <a:pt x="293941" y="380111"/>
                  </a:lnTo>
                  <a:lnTo>
                    <a:pt x="290360" y="381088"/>
                  </a:lnTo>
                  <a:lnTo>
                    <a:pt x="291490" y="386232"/>
                  </a:lnTo>
                  <a:lnTo>
                    <a:pt x="299148" y="384149"/>
                  </a:lnTo>
                  <a:close/>
                </a:path>
                <a:path w="1419225" h="438785">
                  <a:moveTo>
                    <a:pt x="319532" y="378447"/>
                  </a:moveTo>
                  <a:lnTo>
                    <a:pt x="317855" y="373443"/>
                  </a:lnTo>
                  <a:lnTo>
                    <a:pt x="314286" y="374472"/>
                  </a:lnTo>
                  <a:lnTo>
                    <a:pt x="310718" y="375500"/>
                  </a:lnTo>
                  <a:lnTo>
                    <a:pt x="311912" y="380631"/>
                  </a:lnTo>
                  <a:lnTo>
                    <a:pt x="319532" y="378447"/>
                  </a:lnTo>
                  <a:close/>
                </a:path>
                <a:path w="1419225" h="438785">
                  <a:moveTo>
                    <a:pt x="339864" y="372579"/>
                  </a:moveTo>
                  <a:lnTo>
                    <a:pt x="338150" y="367601"/>
                  </a:lnTo>
                  <a:lnTo>
                    <a:pt x="334581" y="368642"/>
                  </a:lnTo>
                  <a:lnTo>
                    <a:pt x="331012" y="369671"/>
                  </a:lnTo>
                  <a:lnTo>
                    <a:pt x="332244" y="374789"/>
                  </a:lnTo>
                  <a:lnTo>
                    <a:pt x="336067" y="373697"/>
                  </a:lnTo>
                  <a:lnTo>
                    <a:pt x="339864" y="372579"/>
                  </a:lnTo>
                  <a:close/>
                </a:path>
                <a:path w="1419225" h="438785">
                  <a:moveTo>
                    <a:pt x="360121" y="366483"/>
                  </a:moveTo>
                  <a:lnTo>
                    <a:pt x="358355" y="361518"/>
                  </a:lnTo>
                  <a:lnTo>
                    <a:pt x="354799" y="362585"/>
                  </a:lnTo>
                  <a:lnTo>
                    <a:pt x="351243" y="363651"/>
                  </a:lnTo>
                  <a:lnTo>
                    <a:pt x="352526" y="368769"/>
                  </a:lnTo>
                  <a:lnTo>
                    <a:pt x="360121" y="366483"/>
                  </a:lnTo>
                  <a:close/>
                </a:path>
                <a:path w="1419225" h="438785">
                  <a:moveTo>
                    <a:pt x="380326" y="360210"/>
                  </a:moveTo>
                  <a:lnTo>
                    <a:pt x="378523" y="355257"/>
                  </a:lnTo>
                  <a:lnTo>
                    <a:pt x="374980" y="356374"/>
                  </a:lnTo>
                  <a:lnTo>
                    <a:pt x="371436" y="357492"/>
                  </a:lnTo>
                  <a:lnTo>
                    <a:pt x="372770" y="362585"/>
                  </a:lnTo>
                  <a:lnTo>
                    <a:pt x="380326" y="360210"/>
                  </a:lnTo>
                  <a:close/>
                </a:path>
                <a:path w="1419225" h="438785">
                  <a:moveTo>
                    <a:pt x="400494" y="353809"/>
                  </a:moveTo>
                  <a:lnTo>
                    <a:pt x="398653" y="348869"/>
                  </a:lnTo>
                  <a:lnTo>
                    <a:pt x="395122" y="350024"/>
                  </a:lnTo>
                  <a:lnTo>
                    <a:pt x="391591" y="351167"/>
                  </a:lnTo>
                  <a:lnTo>
                    <a:pt x="392963" y="356247"/>
                  </a:lnTo>
                  <a:lnTo>
                    <a:pt x="396735" y="355041"/>
                  </a:lnTo>
                  <a:lnTo>
                    <a:pt x="400494" y="353809"/>
                  </a:lnTo>
                  <a:close/>
                </a:path>
                <a:path w="1419225" h="438785">
                  <a:moveTo>
                    <a:pt x="420611" y="347230"/>
                  </a:moveTo>
                  <a:lnTo>
                    <a:pt x="418731" y="342303"/>
                  </a:lnTo>
                  <a:lnTo>
                    <a:pt x="415201" y="343458"/>
                  </a:lnTo>
                  <a:lnTo>
                    <a:pt x="411670" y="344614"/>
                  </a:lnTo>
                  <a:lnTo>
                    <a:pt x="413080" y="349694"/>
                  </a:lnTo>
                  <a:lnTo>
                    <a:pt x="420611" y="347230"/>
                  </a:lnTo>
                  <a:close/>
                </a:path>
                <a:path w="1419225" h="438785">
                  <a:moveTo>
                    <a:pt x="440664" y="340499"/>
                  </a:moveTo>
                  <a:lnTo>
                    <a:pt x="438746" y="335584"/>
                  </a:lnTo>
                  <a:lnTo>
                    <a:pt x="435229" y="336778"/>
                  </a:lnTo>
                  <a:lnTo>
                    <a:pt x="431711" y="337972"/>
                  </a:lnTo>
                  <a:lnTo>
                    <a:pt x="433158" y="343039"/>
                  </a:lnTo>
                  <a:lnTo>
                    <a:pt x="440664" y="340499"/>
                  </a:lnTo>
                  <a:close/>
                </a:path>
                <a:path w="1419225" h="438785">
                  <a:moveTo>
                    <a:pt x="460679" y="333641"/>
                  </a:moveTo>
                  <a:lnTo>
                    <a:pt x="458724" y="328752"/>
                  </a:lnTo>
                  <a:lnTo>
                    <a:pt x="455218" y="329971"/>
                  </a:lnTo>
                  <a:lnTo>
                    <a:pt x="451713" y="331190"/>
                  </a:lnTo>
                  <a:lnTo>
                    <a:pt x="453186" y="336245"/>
                  </a:lnTo>
                  <a:lnTo>
                    <a:pt x="460679" y="333641"/>
                  </a:lnTo>
                  <a:close/>
                </a:path>
                <a:path w="1419225" h="438785">
                  <a:moveTo>
                    <a:pt x="480656" y="326682"/>
                  </a:moveTo>
                  <a:lnTo>
                    <a:pt x="478675" y="321805"/>
                  </a:lnTo>
                  <a:lnTo>
                    <a:pt x="475170" y="323024"/>
                  </a:lnTo>
                  <a:lnTo>
                    <a:pt x="471665" y="324243"/>
                  </a:lnTo>
                  <a:lnTo>
                    <a:pt x="473176" y="329298"/>
                  </a:lnTo>
                  <a:lnTo>
                    <a:pt x="480656" y="326682"/>
                  </a:lnTo>
                  <a:close/>
                </a:path>
                <a:path w="1419225" h="438785">
                  <a:moveTo>
                    <a:pt x="500570" y="319582"/>
                  </a:moveTo>
                  <a:lnTo>
                    <a:pt x="498563" y="314706"/>
                  </a:lnTo>
                  <a:lnTo>
                    <a:pt x="495071" y="315963"/>
                  </a:lnTo>
                  <a:lnTo>
                    <a:pt x="491578" y="317207"/>
                  </a:lnTo>
                  <a:lnTo>
                    <a:pt x="493115" y="322249"/>
                  </a:lnTo>
                  <a:lnTo>
                    <a:pt x="500570" y="319582"/>
                  </a:lnTo>
                  <a:close/>
                </a:path>
                <a:path w="1419225" h="438785">
                  <a:moveTo>
                    <a:pt x="520471" y="312381"/>
                  </a:moveTo>
                  <a:lnTo>
                    <a:pt x="518439" y="307517"/>
                  </a:lnTo>
                  <a:lnTo>
                    <a:pt x="514946" y="308800"/>
                  </a:lnTo>
                  <a:lnTo>
                    <a:pt x="511454" y="310070"/>
                  </a:lnTo>
                  <a:lnTo>
                    <a:pt x="513016" y="315112"/>
                  </a:lnTo>
                  <a:lnTo>
                    <a:pt x="520471" y="312381"/>
                  </a:lnTo>
                  <a:close/>
                </a:path>
                <a:path w="1419225" h="438785">
                  <a:moveTo>
                    <a:pt x="540334" y="305104"/>
                  </a:moveTo>
                  <a:lnTo>
                    <a:pt x="538276" y="300253"/>
                  </a:lnTo>
                  <a:lnTo>
                    <a:pt x="534784" y="301536"/>
                  </a:lnTo>
                  <a:lnTo>
                    <a:pt x="531291" y="302818"/>
                  </a:lnTo>
                  <a:lnTo>
                    <a:pt x="532879" y="307835"/>
                  </a:lnTo>
                  <a:lnTo>
                    <a:pt x="540334" y="305104"/>
                  </a:lnTo>
                  <a:close/>
                </a:path>
                <a:path w="1419225" h="438785">
                  <a:moveTo>
                    <a:pt x="560133" y="297713"/>
                  </a:moveTo>
                  <a:lnTo>
                    <a:pt x="558063" y="292874"/>
                  </a:lnTo>
                  <a:lnTo>
                    <a:pt x="554583" y="294170"/>
                  </a:lnTo>
                  <a:lnTo>
                    <a:pt x="551103" y="295465"/>
                  </a:lnTo>
                  <a:lnTo>
                    <a:pt x="552716" y="300482"/>
                  </a:lnTo>
                  <a:lnTo>
                    <a:pt x="560133" y="297713"/>
                  </a:lnTo>
                  <a:close/>
                </a:path>
                <a:path w="1419225" h="438785">
                  <a:moveTo>
                    <a:pt x="579920" y="290258"/>
                  </a:moveTo>
                  <a:lnTo>
                    <a:pt x="577837" y="285419"/>
                  </a:lnTo>
                  <a:lnTo>
                    <a:pt x="574357" y="286740"/>
                  </a:lnTo>
                  <a:lnTo>
                    <a:pt x="570890" y="288061"/>
                  </a:lnTo>
                  <a:lnTo>
                    <a:pt x="572516" y="293065"/>
                  </a:lnTo>
                  <a:lnTo>
                    <a:pt x="579920" y="290258"/>
                  </a:lnTo>
                  <a:close/>
                </a:path>
                <a:path w="1419225" h="438785">
                  <a:moveTo>
                    <a:pt x="599681" y="282752"/>
                  </a:moveTo>
                  <a:lnTo>
                    <a:pt x="597573" y="277914"/>
                  </a:lnTo>
                  <a:lnTo>
                    <a:pt x="594106" y="279247"/>
                  </a:lnTo>
                  <a:lnTo>
                    <a:pt x="590638" y="280568"/>
                  </a:lnTo>
                  <a:lnTo>
                    <a:pt x="592277" y="285572"/>
                  </a:lnTo>
                  <a:lnTo>
                    <a:pt x="599681" y="282752"/>
                  </a:lnTo>
                  <a:close/>
                </a:path>
                <a:path w="1419225" h="438785">
                  <a:moveTo>
                    <a:pt x="619417" y="275158"/>
                  </a:moveTo>
                  <a:lnTo>
                    <a:pt x="617296" y="270332"/>
                  </a:lnTo>
                  <a:lnTo>
                    <a:pt x="613829" y="271665"/>
                  </a:lnTo>
                  <a:lnTo>
                    <a:pt x="610362" y="272999"/>
                  </a:lnTo>
                  <a:lnTo>
                    <a:pt x="612025" y="278003"/>
                  </a:lnTo>
                  <a:lnTo>
                    <a:pt x="619417" y="275158"/>
                  </a:lnTo>
                  <a:close/>
                </a:path>
                <a:path w="1419225" h="438785">
                  <a:moveTo>
                    <a:pt x="639140" y="267512"/>
                  </a:moveTo>
                  <a:lnTo>
                    <a:pt x="637006" y="262699"/>
                  </a:lnTo>
                  <a:lnTo>
                    <a:pt x="633539" y="264045"/>
                  </a:lnTo>
                  <a:lnTo>
                    <a:pt x="630072" y="265391"/>
                  </a:lnTo>
                  <a:lnTo>
                    <a:pt x="631748" y="270383"/>
                  </a:lnTo>
                  <a:lnTo>
                    <a:pt x="639140" y="267512"/>
                  </a:lnTo>
                  <a:close/>
                </a:path>
                <a:path w="1419225" h="438785">
                  <a:moveTo>
                    <a:pt x="658837" y="259842"/>
                  </a:moveTo>
                  <a:lnTo>
                    <a:pt x="656691" y="255028"/>
                  </a:lnTo>
                  <a:lnTo>
                    <a:pt x="653237" y="256387"/>
                  </a:lnTo>
                  <a:lnTo>
                    <a:pt x="649770" y="257733"/>
                  </a:lnTo>
                  <a:lnTo>
                    <a:pt x="651459" y="262724"/>
                  </a:lnTo>
                  <a:lnTo>
                    <a:pt x="658837" y="259842"/>
                  </a:lnTo>
                  <a:close/>
                </a:path>
                <a:path w="1419225" h="438785">
                  <a:moveTo>
                    <a:pt x="678522" y="252133"/>
                  </a:moveTo>
                  <a:lnTo>
                    <a:pt x="676363" y="247319"/>
                  </a:lnTo>
                  <a:lnTo>
                    <a:pt x="672909" y="248678"/>
                  </a:lnTo>
                  <a:lnTo>
                    <a:pt x="669455" y="250037"/>
                  </a:lnTo>
                  <a:lnTo>
                    <a:pt x="671144" y="255028"/>
                  </a:lnTo>
                  <a:lnTo>
                    <a:pt x="678522" y="252133"/>
                  </a:lnTo>
                  <a:close/>
                </a:path>
                <a:path w="1419225" h="438785">
                  <a:moveTo>
                    <a:pt x="698195" y="244386"/>
                  </a:moveTo>
                  <a:lnTo>
                    <a:pt x="696036" y="239585"/>
                  </a:lnTo>
                  <a:lnTo>
                    <a:pt x="692581" y="240944"/>
                  </a:lnTo>
                  <a:lnTo>
                    <a:pt x="689127" y="242303"/>
                  </a:lnTo>
                  <a:lnTo>
                    <a:pt x="690829" y="247294"/>
                  </a:lnTo>
                  <a:lnTo>
                    <a:pt x="698195" y="244386"/>
                  </a:lnTo>
                  <a:close/>
                </a:path>
                <a:path w="1419225" h="438785">
                  <a:moveTo>
                    <a:pt x="717854" y="236626"/>
                  </a:moveTo>
                  <a:lnTo>
                    <a:pt x="715695" y="231813"/>
                  </a:lnTo>
                  <a:lnTo>
                    <a:pt x="712241" y="233184"/>
                  </a:lnTo>
                  <a:lnTo>
                    <a:pt x="708787" y="234543"/>
                  </a:lnTo>
                  <a:lnTo>
                    <a:pt x="710488" y="239534"/>
                  </a:lnTo>
                  <a:lnTo>
                    <a:pt x="717854" y="236626"/>
                  </a:lnTo>
                  <a:close/>
                </a:path>
                <a:path w="1419225" h="438785">
                  <a:moveTo>
                    <a:pt x="737514" y="228866"/>
                  </a:moveTo>
                  <a:lnTo>
                    <a:pt x="735355" y="224053"/>
                  </a:lnTo>
                  <a:lnTo>
                    <a:pt x="731901" y="225425"/>
                  </a:lnTo>
                  <a:lnTo>
                    <a:pt x="728446" y="226796"/>
                  </a:lnTo>
                  <a:lnTo>
                    <a:pt x="730148" y="231775"/>
                  </a:lnTo>
                  <a:lnTo>
                    <a:pt x="737514" y="228866"/>
                  </a:lnTo>
                  <a:close/>
                </a:path>
                <a:path w="1419225" h="438785">
                  <a:moveTo>
                    <a:pt x="757161" y="221081"/>
                  </a:moveTo>
                  <a:lnTo>
                    <a:pt x="755002" y="216268"/>
                  </a:lnTo>
                  <a:lnTo>
                    <a:pt x="751547" y="217639"/>
                  </a:lnTo>
                  <a:lnTo>
                    <a:pt x="748093" y="219011"/>
                  </a:lnTo>
                  <a:lnTo>
                    <a:pt x="749795" y="223989"/>
                  </a:lnTo>
                  <a:lnTo>
                    <a:pt x="757161" y="221081"/>
                  </a:lnTo>
                  <a:close/>
                </a:path>
                <a:path w="1419225" h="438785">
                  <a:moveTo>
                    <a:pt x="776820" y="213309"/>
                  </a:moveTo>
                  <a:lnTo>
                    <a:pt x="774661" y="208508"/>
                  </a:lnTo>
                  <a:lnTo>
                    <a:pt x="771207" y="209867"/>
                  </a:lnTo>
                  <a:lnTo>
                    <a:pt x="767753" y="211239"/>
                  </a:lnTo>
                  <a:lnTo>
                    <a:pt x="769454" y="216217"/>
                  </a:lnTo>
                  <a:lnTo>
                    <a:pt x="776820" y="213309"/>
                  </a:lnTo>
                  <a:close/>
                </a:path>
                <a:path w="1419225" h="438785">
                  <a:moveTo>
                    <a:pt x="796480" y="205549"/>
                  </a:moveTo>
                  <a:lnTo>
                    <a:pt x="794321" y="200748"/>
                  </a:lnTo>
                  <a:lnTo>
                    <a:pt x="790867" y="202107"/>
                  </a:lnTo>
                  <a:lnTo>
                    <a:pt x="787412" y="203479"/>
                  </a:lnTo>
                  <a:lnTo>
                    <a:pt x="789114" y="208457"/>
                  </a:lnTo>
                  <a:lnTo>
                    <a:pt x="796480" y="205549"/>
                  </a:lnTo>
                  <a:close/>
                </a:path>
                <a:path w="1419225" h="438785">
                  <a:moveTo>
                    <a:pt x="816152" y="197815"/>
                  </a:moveTo>
                  <a:lnTo>
                    <a:pt x="814006" y="193001"/>
                  </a:lnTo>
                  <a:lnTo>
                    <a:pt x="810539" y="194360"/>
                  </a:lnTo>
                  <a:lnTo>
                    <a:pt x="807072" y="195719"/>
                  </a:lnTo>
                  <a:lnTo>
                    <a:pt x="808786" y="200710"/>
                  </a:lnTo>
                  <a:lnTo>
                    <a:pt x="816152" y="197815"/>
                  </a:lnTo>
                  <a:close/>
                </a:path>
                <a:path w="1419225" h="438785">
                  <a:moveTo>
                    <a:pt x="835825" y="190106"/>
                  </a:moveTo>
                  <a:lnTo>
                    <a:pt x="833678" y="185293"/>
                  </a:lnTo>
                  <a:lnTo>
                    <a:pt x="830211" y="186639"/>
                  </a:lnTo>
                  <a:lnTo>
                    <a:pt x="826744" y="187998"/>
                  </a:lnTo>
                  <a:lnTo>
                    <a:pt x="828446" y="192989"/>
                  </a:lnTo>
                  <a:lnTo>
                    <a:pt x="835825" y="190106"/>
                  </a:lnTo>
                  <a:close/>
                </a:path>
                <a:path w="1419225" h="438785">
                  <a:moveTo>
                    <a:pt x="855510" y="182410"/>
                  </a:moveTo>
                  <a:lnTo>
                    <a:pt x="853376" y="177596"/>
                  </a:lnTo>
                  <a:lnTo>
                    <a:pt x="849909" y="178943"/>
                  </a:lnTo>
                  <a:lnTo>
                    <a:pt x="846442" y="180301"/>
                  </a:lnTo>
                  <a:lnTo>
                    <a:pt x="848131" y="185280"/>
                  </a:lnTo>
                  <a:lnTo>
                    <a:pt x="855510" y="182410"/>
                  </a:lnTo>
                  <a:close/>
                </a:path>
                <a:path w="1419225" h="438785">
                  <a:moveTo>
                    <a:pt x="875207" y="174777"/>
                  </a:moveTo>
                  <a:lnTo>
                    <a:pt x="873086" y="169951"/>
                  </a:lnTo>
                  <a:lnTo>
                    <a:pt x="869619" y="171297"/>
                  </a:lnTo>
                  <a:lnTo>
                    <a:pt x="866152" y="172643"/>
                  </a:lnTo>
                  <a:lnTo>
                    <a:pt x="867829" y="177634"/>
                  </a:lnTo>
                  <a:lnTo>
                    <a:pt x="875207" y="174777"/>
                  </a:lnTo>
                  <a:close/>
                </a:path>
                <a:path w="1419225" h="438785">
                  <a:moveTo>
                    <a:pt x="894930" y="167170"/>
                  </a:moveTo>
                  <a:lnTo>
                    <a:pt x="892822" y="162344"/>
                  </a:lnTo>
                  <a:lnTo>
                    <a:pt x="889342" y="163664"/>
                  </a:lnTo>
                  <a:lnTo>
                    <a:pt x="885875" y="165011"/>
                  </a:lnTo>
                  <a:lnTo>
                    <a:pt x="887539" y="170002"/>
                  </a:lnTo>
                  <a:lnTo>
                    <a:pt x="894930" y="167170"/>
                  </a:lnTo>
                  <a:close/>
                </a:path>
                <a:path w="1419225" h="438785">
                  <a:moveTo>
                    <a:pt x="914666" y="159626"/>
                  </a:moveTo>
                  <a:lnTo>
                    <a:pt x="912571" y="154787"/>
                  </a:lnTo>
                  <a:lnTo>
                    <a:pt x="909091" y="156121"/>
                  </a:lnTo>
                  <a:lnTo>
                    <a:pt x="905611" y="157454"/>
                  </a:lnTo>
                  <a:lnTo>
                    <a:pt x="907262" y="162445"/>
                  </a:lnTo>
                  <a:lnTo>
                    <a:pt x="914666" y="159626"/>
                  </a:lnTo>
                  <a:close/>
                </a:path>
                <a:path w="1419225" h="438785">
                  <a:moveTo>
                    <a:pt x="934415" y="152146"/>
                  </a:moveTo>
                  <a:lnTo>
                    <a:pt x="932332" y="147307"/>
                  </a:lnTo>
                  <a:lnTo>
                    <a:pt x="928852" y="148615"/>
                  </a:lnTo>
                  <a:lnTo>
                    <a:pt x="925372" y="149923"/>
                  </a:lnTo>
                  <a:lnTo>
                    <a:pt x="927011" y="154940"/>
                  </a:lnTo>
                  <a:lnTo>
                    <a:pt x="934415" y="152146"/>
                  </a:lnTo>
                  <a:close/>
                </a:path>
                <a:path w="1419225" h="438785">
                  <a:moveTo>
                    <a:pt x="954189" y="144703"/>
                  </a:moveTo>
                  <a:lnTo>
                    <a:pt x="952119" y="139852"/>
                  </a:lnTo>
                  <a:lnTo>
                    <a:pt x="948639" y="141160"/>
                  </a:lnTo>
                  <a:lnTo>
                    <a:pt x="945159" y="142468"/>
                  </a:lnTo>
                  <a:lnTo>
                    <a:pt x="946785" y="147485"/>
                  </a:lnTo>
                  <a:lnTo>
                    <a:pt x="954189" y="144703"/>
                  </a:lnTo>
                  <a:close/>
                </a:path>
                <a:path w="1419225" h="438785">
                  <a:moveTo>
                    <a:pt x="974013" y="137363"/>
                  </a:moveTo>
                  <a:lnTo>
                    <a:pt x="971969" y="132511"/>
                  </a:lnTo>
                  <a:lnTo>
                    <a:pt x="968476" y="133807"/>
                  </a:lnTo>
                  <a:lnTo>
                    <a:pt x="964984" y="135102"/>
                  </a:lnTo>
                  <a:lnTo>
                    <a:pt x="966584" y="140119"/>
                  </a:lnTo>
                  <a:lnTo>
                    <a:pt x="974013" y="137363"/>
                  </a:lnTo>
                  <a:close/>
                </a:path>
                <a:path w="1419225" h="438785">
                  <a:moveTo>
                    <a:pt x="993851" y="130111"/>
                  </a:moveTo>
                  <a:lnTo>
                    <a:pt x="991819" y="125247"/>
                  </a:lnTo>
                  <a:lnTo>
                    <a:pt x="988326" y="126517"/>
                  </a:lnTo>
                  <a:lnTo>
                    <a:pt x="984834" y="127787"/>
                  </a:lnTo>
                  <a:lnTo>
                    <a:pt x="986409" y="132816"/>
                  </a:lnTo>
                  <a:lnTo>
                    <a:pt x="993851" y="130111"/>
                  </a:lnTo>
                  <a:close/>
                </a:path>
                <a:path w="1419225" h="438785">
                  <a:moveTo>
                    <a:pt x="1013701" y="122885"/>
                  </a:moveTo>
                  <a:lnTo>
                    <a:pt x="1011694" y="118021"/>
                  </a:lnTo>
                  <a:lnTo>
                    <a:pt x="1008202" y="119291"/>
                  </a:lnTo>
                  <a:lnTo>
                    <a:pt x="1004709" y="120561"/>
                  </a:lnTo>
                  <a:lnTo>
                    <a:pt x="1006271" y="125590"/>
                  </a:lnTo>
                  <a:lnTo>
                    <a:pt x="1013701" y="122885"/>
                  </a:lnTo>
                  <a:close/>
                </a:path>
                <a:path w="1419225" h="438785">
                  <a:moveTo>
                    <a:pt x="1033602" y="115824"/>
                  </a:moveTo>
                  <a:lnTo>
                    <a:pt x="1031621" y="110947"/>
                  </a:lnTo>
                  <a:lnTo>
                    <a:pt x="1028115" y="112191"/>
                  </a:lnTo>
                  <a:lnTo>
                    <a:pt x="1024610" y="113436"/>
                  </a:lnTo>
                  <a:lnTo>
                    <a:pt x="1026147" y="118478"/>
                  </a:lnTo>
                  <a:lnTo>
                    <a:pt x="1033602" y="115824"/>
                  </a:lnTo>
                  <a:close/>
                </a:path>
                <a:path w="1419225" h="438785">
                  <a:moveTo>
                    <a:pt x="1053528" y="108813"/>
                  </a:moveTo>
                  <a:lnTo>
                    <a:pt x="1051572" y="103924"/>
                  </a:lnTo>
                  <a:lnTo>
                    <a:pt x="1048054" y="105143"/>
                  </a:lnTo>
                  <a:lnTo>
                    <a:pt x="1044536" y="106362"/>
                  </a:lnTo>
                  <a:lnTo>
                    <a:pt x="1046048" y="111404"/>
                  </a:lnTo>
                  <a:lnTo>
                    <a:pt x="1053528" y="108813"/>
                  </a:lnTo>
                  <a:close/>
                </a:path>
                <a:path w="1419225" h="438785">
                  <a:moveTo>
                    <a:pt x="1073492" y="101904"/>
                  </a:moveTo>
                  <a:lnTo>
                    <a:pt x="1071562" y="97002"/>
                  </a:lnTo>
                  <a:lnTo>
                    <a:pt x="1068044" y="98221"/>
                  </a:lnTo>
                  <a:lnTo>
                    <a:pt x="1064526" y="99441"/>
                  </a:lnTo>
                  <a:lnTo>
                    <a:pt x="1066012" y="104495"/>
                  </a:lnTo>
                  <a:lnTo>
                    <a:pt x="1073492" y="101904"/>
                  </a:lnTo>
                  <a:close/>
                </a:path>
                <a:path w="1419225" h="438785">
                  <a:moveTo>
                    <a:pt x="1093508" y="95123"/>
                  </a:moveTo>
                  <a:lnTo>
                    <a:pt x="1091603" y="90208"/>
                  </a:lnTo>
                  <a:lnTo>
                    <a:pt x="1088072" y="91401"/>
                  </a:lnTo>
                  <a:lnTo>
                    <a:pt x="1084541" y="92595"/>
                  </a:lnTo>
                  <a:lnTo>
                    <a:pt x="1086002" y="97650"/>
                  </a:lnTo>
                  <a:lnTo>
                    <a:pt x="1093508" y="95123"/>
                  </a:lnTo>
                  <a:close/>
                </a:path>
                <a:path w="1419225" h="438785">
                  <a:moveTo>
                    <a:pt x="1113523" y="88430"/>
                  </a:moveTo>
                  <a:lnTo>
                    <a:pt x="1111656" y="83515"/>
                  </a:lnTo>
                  <a:lnTo>
                    <a:pt x="1108113" y="84670"/>
                  </a:lnTo>
                  <a:lnTo>
                    <a:pt x="1104582" y="85826"/>
                  </a:lnTo>
                  <a:lnTo>
                    <a:pt x="1106004" y="90906"/>
                  </a:lnTo>
                  <a:lnTo>
                    <a:pt x="1113523" y="88430"/>
                  </a:lnTo>
                  <a:close/>
                </a:path>
                <a:path w="1419225" h="438785">
                  <a:moveTo>
                    <a:pt x="1133602" y="81864"/>
                  </a:moveTo>
                  <a:lnTo>
                    <a:pt x="1131760" y="76936"/>
                  </a:lnTo>
                  <a:lnTo>
                    <a:pt x="1128217" y="78092"/>
                  </a:lnTo>
                  <a:lnTo>
                    <a:pt x="1124673" y="79248"/>
                  </a:lnTo>
                  <a:lnTo>
                    <a:pt x="1126083" y="84328"/>
                  </a:lnTo>
                  <a:lnTo>
                    <a:pt x="1133602" y="81864"/>
                  </a:lnTo>
                  <a:close/>
                </a:path>
                <a:path w="1419225" h="438785">
                  <a:moveTo>
                    <a:pt x="1153731" y="75450"/>
                  </a:moveTo>
                  <a:lnTo>
                    <a:pt x="1151902" y="70510"/>
                  </a:lnTo>
                  <a:lnTo>
                    <a:pt x="1148359" y="71628"/>
                  </a:lnTo>
                  <a:lnTo>
                    <a:pt x="1144816" y="72745"/>
                  </a:lnTo>
                  <a:lnTo>
                    <a:pt x="1146187" y="77838"/>
                  </a:lnTo>
                  <a:lnTo>
                    <a:pt x="1153731" y="75450"/>
                  </a:lnTo>
                  <a:close/>
                </a:path>
                <a:path w="1419225" h="438785">
                  <a:moveTo>
                    <a:pt x="1173873" y="69100"/>
                  </a:moveTo>
                  <a:lnTo>
                    <a:pt x="1172095" y="64135"/>
                  </a:lnTo>
                  <a:lnTo>
                    <a:pt x="1168539" y="65252"/>
                  </a:lnTo>
                  <a:lnTo>
                    <a:pt x="1164996" y="66370"/>
                  </a:lnTo>
                  <a:lnTo>
                    <a:pt x="1166329" y="71475"/>
                  </a:lnTo>
                  <a:lnTo>
                    <a:pt x="1173873" y="69100"/>
                  </a:lnTo>
                  <a:close/>
                </a:path>
                <a:path w="1419225" h="438785">
                  <a:moveTo>
                    <a:pt x="1194066" y="62953"/>
                  </a:moveTo>
                  <a:lnTo>
                    <a:pt x="1192314" y="57988"/>
                  </a:lnTo>
                  <a:lnTo>
                    <a:pt x="1188758" y="59067"/>
                  </a:lnTo>
                  <a:lnTo>
                    <a:pt x="1185202" y="60147"/>
                  </a:lnTo>
                  <a:lnTo>
                    <a:pt x="1186497" y="65252"/>
                  </a:lnTo>
                  <a:lnTo>
                    <a:pt x="1194066" y="62953"/>
                  </a:lnTo>
                  <a:close/>
                </a:path>
                <a:path w="1419225" h="438785">
                  <a:moveTo>
                    <a:pt x="1214323" y="56921"/>
                  </a:moveTo>
                  <a:lnTo>
                    <a:pt x="1212596" y="51943"/>
                  </a:lnTo>
                  <a:lnTo>
                    <a:pt x="1209027" y="52984"/>
                  </a:lnTo>
                  <a:lnTo>
                    <a:pt x="1205458" y="54025"/>
                  </a:lnTo>
                  <a:lnTo>
                    <a:pt x="1206728" y="59143"/>
                  </a:lnTo>
                  <a:lnTo>
                    <a:pt x="1214323" y="56921"/>
                  </a:lnTo>
                  <a:close/>
                </a:path>
                <a:path w="1419225" h="438785">
                  <a:moveTo>
                    <a:pt x="1234579" y="50990"/>
                  </a:moveTo>
                  <a:lnTo>
                    <a:pt x="1232890" y="45999"/>
                  </a:lnTo>
                  <a:lnTo>
                    <a:pt x="1229321" y="47040"/>
                  </a:lnTo>
                  <a:lnTo>
                    <a:pt x="1225753" y="48082"/>
                  </a:lnTo>
                  <a:lnTo>
                    <a:pt x="1226985" y="53213"/>
                  </a:lnTo>
                  <a:lnTo>
                    <a:pt x="1234579" y="50990"/>
                  </a:lnTo>
                  <a:close/>
                </a:path>
                <a:path w="1419225" h="438785">
                  <a:moveTo>
                    <a:pt x="1254912" y="45275"/>
                  </a:moveTo>
                  <a:lnTo>
                    <a:pt x="1253261" y="40271"/>
                  </a:lnTo>
                  <a:lnTo>
                    <a:pt x="1249680" y="41275"/>
                  </a:lnTo>
                  <a:lnTo>
                    <a:pt x="1246098" y="42278"/>
                  </a:lnTo>
                  <a:lnTo>
                    <a:pt x="1247292" y="47409"/>
                  </a:lnTo>
                  <a:lnTo>
                    <a:pt x="1254912" y="45275"/>
                  </a:lnTo>
                  <a:close/>
                </a:path>
                <a:path w="1419225" h="438785">
                  <a:moveTo>
                    <a:pt x="1275270" y="39662"/>
                  </a:moveTo>
                  <a:lnTo>
                    <a:pt x="1273657" y="34645"/>
                  </a:lnTo>
                  <a:lnTo>
                    <a:pt x="1270063" y="35598"/>
                  </a:lnTo>
                  <a:lnTo>
                    <a:pt x="1266469" y="36576"/>
                  </a:lnTo>
                  <a:lnTo>
                    <a:pt x="1267625" y="41719"/>
                  </a:lnTo>
                  <a:lnTo>
                    <a:pt x="1271447" y="40678"/>
                  </a:lnTo>
                  <a:lnTo>
                    <a:pt x="1275270" y="39662"/>
                  </a:lnTo>
                  <a:close/>
                </a:path>
                <a:path w="1419225" h="438785">
                  <a:moveTo>
                    <a:pt x="1295679" y="34239"/>
                  </a:moveTo>
                  <a:lnTo>
                    <a:pt x="1294104" y="29210"/>
                  </a:lnTo>
                  <a:lnTo>
                    <a:pt x="1290510" y="30162"/>
                  </a:lnTo>
                  <a:lnTo>
                    <a:pt x="1286916" y="31115"/>
                  </a:lnTo>
                  <a:lnTo>
                    <a:pt x="1288034" y="36271"/>
                  </a:lnTo>
                  <a:lnTo>
                    <a:pt x="1295679" y="34239"/>
                  </a:lnTo>
                  <a:close/>
                </a:path>
                <a:path w="1419225" h="438785">
                  <a:moveTo>
                    <a:pt x="1316126" y="28956"/>
                  </a:moveTo>
                  <a:lnTo>
                    <a:pt x="1314589" y="23914"/>
                  </a:lnTo>
                  <a:lnTo>
                    <a:pt x="1310982" y="24828"/>
                  </a:lnTo>
                  <a:lnTo>
                    <a:pt x="1307376" y="25742"/>
                  </a:lnTo>
                  <a:lnTo>
                    <a:pt x="1308455" y="30899"/>
                  </a:lnTo>
                  <a:lnTo>
                    <a:pt x="1316126" y="28956"/>
                  </a:lnTo>
                  <a:close/>
                </a:path>
                <a:path w="1419225" h="438785">
                  <a:moveTo>
                    <a:pt x="1336598" y="23799"/>
                  </a:moveTo>
                  <a:lnTo>
                    <a:pt x="1335112" y="18745"/>
                  </a:lnTo>
                  <a:lnTo>
                    <a:pt x="1331506" y="19659"/>
                  </a:lnTo>
                  <a:lnTo>
                    <a:pt x="1327899" y="20574"/>
                  </a:lnTo>
                  <a:lnTo>
                    <a:pt x="1328928" y="25730"/>
                  </a:lnTo>
                  <a:lnTo>
                    <a:pt x="1336598" y="23799"/>
                  </a:lnTo>
                  <a:close/>
                </a:path>
                <a:path w="1419225" h="438785">
                  <a:moveTo>
                    <a:pt x="1357134" y="18897"/>
                  </a:moveTo>
                  <a:lnTo>
                    <a:pt x="1355686" y="13830"/>
                  </a:lnTo>
                  <a:lnTo>
                    <a:pt x="1352067" y="14693"/>
                  </a:lnTo>
                  <a:lnTo>
                    <a:pt x="1348447" y="15557"/>
                  </a:lnTo>
                  <a:lnTo>
                    <a:pt x="1349438" y="20726"/>
                  </a:lnTo>
                  <a:lnTo>
                    <a:pt x="1357134" y="18897"/>
                  </a:lnTo>
                  <a:close/>
                </a:path>
                <a:path w="1419225" h="438785">
                  <a:moveTo>
                    <a:pt x="1377708" y="14097"/>
                  </a:moveTo>
                  <a:lnTo>
                    <a:pt x="1376299" y="9017"/>
                  </a:lnTo>
                  <a:lnTo>
                    <a:pt x="1372666" y="9829"/>
                  </a:lnTo>
                  <a:lnTo>
                    <a:pt x="1369034" y="10642"/>
                  </a:lnTo>
                  <a:lnTo>
                    <a:pt x="1369987" y="15824"/>
                  </a:lnTo>
                  <a:lnTo>
                    <a:pt x="1377708" y="14097"/>
                  </a:lnTo>
                  <a:close/>
                </a:path>
                <a:path w="1419225" h="438785">
                  <a:moveTo>
                    <a:pt x="1398308" y="9512"/>
                  </a:moveTo>
                  <a:lnTo>
                    <a:pt x="1396949" y="4419"/>
                  </a:lnTo>
                  <a:lnTo>
                    <a:pt x="1393317" y="5232"/>
                  </a:lnTo>
                  <a:lnTo>
                    <a:pt x="1389684" y="6045"/>
                  </a:lnTo>
                  <a:lnTo>
                    <a:pt x="1390586" y="11226"/>
                  </a:lnTo>
                  <a:lnTo>
                    <a:pt x="1398308" y="9512"/>
                  </a:lnTo>
                  <a:close/>
                </a:path>
                <a:path w="1419225" h="438785">
                  <a:moveTo>
                    <a:pt x="1418958" y="5105"/>
                  </a:moveTo>
                  <a:lnTo>
                    <a:pt x="1417637" y="0"/>
                  </a:lnTo>
                  <a:lnTo>
                    <a:pt x="1413992" y="762"/>
                  </a:lnTo>
                  <a:lnTo>
                    <a:pt x="1410347" y="1511"/>
                  </a:lnTo>
                  <a:lnTo>
                    <a:pt x="1411211" y="6718"/>
                  </a:lnTo>
                  <a:lnTo>
                    <a:pt x="1418958" y="510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 descr=""/>
            <p:cNvSpPr/>
            <p:nvPr/>
          </p:nvSpPr>
          <p:spPr>
            <a:xfrm>
              <a:off x="3681311" y="5539308"/>
              <a:ext cx="280035" cy="46990"/>
            </a:xfrm>
            <a:custGeom>
              <a:avLst/>
              <a:gdLst/>
              <a:ahLst/>
              <a:cxnLst/>
              <a:rect l="l" t="t" r="r" b="b"/>
              <a:pathLst>
                <a:path w="280035" h="46989">
                  <a:moveTo>
                    <a:pt x="8610" y="45199"/>
                  </a:moveTo>
                  <a:lnTo>
                    <a:pt x="7289" y="40093"/>
                  </a:lnTo>
                  <a:lnTo>
                    <a:pt x="3644" y="40855"/>
                  </a:lnTo>
                  <a:lnTo>
                    <a:pt x="0" y="41605"/>
                  </a:lnTo>
                  <a:lnTo>
                    <a:pt x="863" y="46812"/>
                  </a:lnTo>
                  <a:lnTo>
                    <a:pt x="8610" y="45199"/>
                  </a:lnTo>
                  <a:close/>
                </a:path>
                <a:path w="280035" h="46989">
                  <a:moveTo>
                    <a:pt x="29286" y="40919"/>
                  </a:moveTo>
                  <a:lnTo>
                    <a:pt x="28016" y="35801"/>
                  </a:lnTo>
                  <a:lnTo>
                    <a:pt x="24371" y="36563"/>
                  </a:lnTo>
                  <a:lnTo>
                    <a:pt x="20726" y="37325"/>
                  </a:lnTo>
                  <a:lnTo>
                    <a:pt x="21539" y="42519"/>
                  </a:lnTo>
                  <a:lnTo>
                    <a:pt x="29286" y="40919"/>
                  </a:lnTo>
                  <a:close/>
                </a:path>
                <a:path w="280035" h="46989">
                  <a:moveTo>
                    <a:pt x="50012" y="36918"/>
                  </a:moveTo>
                  <a:lnTo>
                    <a:pt x="48793" y="31800"/>
                  </a:lnTo>
                  <a:lnTo>
                    <a:pt x="45135" y="32499"/>
                  </a:lnTo>
                  <a:lnTo>
                    <a:pt x="41478" y="33197"/>
                  </a:lnTo>
                  <a:lnTo>
                    <a:pt x="42252" y="38404"/>
                  </a:lnTo>
                  <a:lnTo>
                    <a:pt x="50012" y="36918"/>
                  </a:lnTo>
                  <a:close/>
                </a:path>
                <a:path w="280035" h="46989">
                  <a:moveTo>
                    <a:pt x="70751" y="33020"/>
                  </a:moveTo>
                  <a:lnTo>
                    <a:pt x="69583" y="27876"/>
                  </a:lnTo>
                  <a:lnTo>
                    <a:pt x="65913" y="28524"/>
                  </a:lnTo>
                  <a:lnTo>
                    <a:pt x="62255" y="29210"/>
                  </a:lnTo>
                  <a:lnTo>
                    <a:pt x="62979" y="34429"/>
                  </a:lnTo>
                  <a:lnTo>
                    <a:pt x="66865" y="33705"/>
                  </a:lnTo>
                  <a:lnTo>
                    <a:pt x="70751" y="33020"/>
                  </a:lnTo>
                  <a:close/>
                </a:path>
                <a:path w="280035" h="46989">
                  <a:moveTo>
                    <a:pt x="91554" y="29362"/>
                  </a:moveTo>
                  <a:lnTo>
                    <a:pt x="90424" y="24218"/>
                  </a:lnTo>
                  <a:lnTo>
                    <a:pt x="86753" y="24866"/>
                  </a:lnTo>
                  <a:lnTo>
                    <a:pt x="83083" y="25514"/>
                  </a:lnTo>
                  <a:lnTo>
                    <a:pt x="83756" y="30734"/>
                  </a:lnTo>
                  <a:lnTo>
                    <a:pt x="91554" y="29362"/>
                  </a:lnTo>
                  <a:close/>
                </a:path>
                <a:path w="280035" h="46989">
                  <a:moveTo>
                    <a:pt x="112382" y="25895"/>
                  </a:moveTo>
                  <a:lnTo>
                    <a:pt x="111302" y="20739"/>
                  </a:lnTo>
                  <a:lnTo>
                    <a:pt x="107619" y="21323"/>
                  </a:lnTo>
                  <a:lnTo>
                    <a:pt x="103936" y="21907"/>
                  </a:lnTo>
                  <a:lnTo>
                    <a:pt x="104571" y="27139"/>
                  </a:lnTo>
                  <a:lnTo>
                    <a:pt x="112382" y="25895"/>
                  </a:lnTo>
                  <a:close/>
                </a:path>
                <a:path w="280035" h="46989">
                  <a:moveTo>
                    <a:pt x="133235" y="22593"/>
                  </a:moveTo>
                  <a:lnTo>
                    <a:pt x="132207" y="17424"/>
                  </a:lnTo>
                  <a:lnTo>
                    <a:pt x="128524" y="18008"/>
                  </a:lnTo>
                  <a:lnTo>
                    <a:pt x="124841" y="18592"/>
                  </a:lnTo>
                  <a:lnTo>
                    <a:pt x="125425" y="23825"/>
                  </a:lnTo>
                  <a:lnTo>
                    <a:pt x="133235" y="22593"/>
                  </a:lnTo>
                  <a:close/>
                </a:path>
                <a:path w="280035" h="46989">
                  <a:moveTo>
                    <a:pt x="154127" y="19532"/>
                  </a:moveTo>
                  <a:lnTo>
                    <a:pt x="153136" y="14363"/>
                  </a:lnTo>
                  <a:lnTo>
                    <a:pt x="149453" y="14884"/>
                  </a:lnTo>
                  <a:lnTo>
                    <a:pt x="145770" y="15405"/>
                  </a:lnTo>
                  <a:lnTo>
                    <a:pt x="146291" y="20650"/>
                  </a:lnTo>
                  <a:lnTo>
                    <a:pt x="154127" y="19532"/>
                  </a:lnTo>
                  <a:close/>
                </a:path>
                <a:path w="280035" h="46989">
                  <a:moveTo>
                    <a:pt x="175018" y="16573"/>
                  </a:moveTo>
                  <a:lnTo>
                    <a:pt x="174078" y="11391"/>
                  </a:lnTo>
                  <a:lnTo>
                    <a:pt x="170395" y="11912"/>
                  </a:lnTo>
                  <a:lnTo>
                    <a:pt x="166712" y="12433"/>
                  </a:lnTo>
                  <a:lnTo>
                    <a:pt x="167182" y="17678"/>
                  </a:lnTo>
                  <a:lnTo>
                    <a:pt x="175018" y="16573"/>
                  </a:lnTo>
                  <a:close/>
                </a:path>
                <a:path w="280035" h="46989">
                  <a:moveTo>
                    <a:pt x="195961" y="13970"/>
                  </a:moveTo>
                  <a:lnTo>
                    <a:pt x="195084" y="8775"/>
                  </a:lnTo>
                  <a:lnTo>
                    <a:pt x="191389" y="9232"/>
                  </a:lnTo>
                  <a:lnTo>
                    <a:pt x="187693" y="9690"/>
                  </a:lnTo>
                  <a:lnTo>
                    <a:pt x="188125" y="14947"/>
                  </a:lnTo>
                  <a:lnTo>
                    <a:pt x="195961" y="13970"/>
                  </a:lnTo>
                  <a:close/>
                </a:path>
                <a:path w="280035" h="46989">
                  <a:moveTo>
                    <a:pt x="216928" y="11430"/>
                  </a:moveTo>
                  <a:lnTo>
                    <a:pt x="216103" y="6235"/>
                  </a:lnTo>
                  <a:lnTo>
                    <a:pt x="212394" y="6629"/>
                  </a:lnTo>
                  <a:lnTo>
                    <a:pt x="208699" y="7048"/>
                  </a:lnTo>
                  <a:lnTo>
                    <a:pt x="209067" y="12306"/>
                  </a:lnTo>
                  <a:lnTo>
                    <a:pt x="216928" y="11430"/>
                  </a:lnTo>
                  <a:close/>
                </a:path>
                <a:path w="280035" h="46989">
                  <a:moveTo>
                    <a:pt x="237921" y="9194"/>
                  </a:moveTo>
                  <a:lnTo>
                    <a:pt x="237147" y="3987"/>
                  </a:lnTo>
                  <a:lnTo>
                    <a:pt x="233438" y="4381"/>
                  </a:lnTo>
                  <a:lnTo>
                    <a:pt x="229730" y="4775"/>
                  </a:lnTo>
                  <a:lnTo>
                    <a:pt x="230060" y="10033"/>
                  </a:lnTo>
                  <a:lnTo>
                    <a:pt x="237921" y="9194"/>
                  </a:lnTo>
                  <a:close/>
                </a:path>
                <a:path w="280035" h="46989">
                  <a:moveTo>
                    <a:pt x="258927" y="7112"/>
                  </a:moveTo>
                  <a:lnTo>
                    <a:pt x="258191" y="1892"/>
                  </a:lnTo>
                  <a:lnTo>
                    <a:pt x="254482" y="2222"/>
                  </a:lnTo>
                  <a:lnTo>
                    <a:pt x="250774" y="2552"/>
                  </a:lnTo>
                  <a:lnTo>
                    <a:pt x="251040" y="7810"/>
                  </a:lnTo>
                  <a:lnTo>
                    <a:pt x="258927" y="7112"/>
                  </a:lnTo>
                  <a:close/>
                </a:path>
                <a:path w="280035" h="46989">
                  <a:moveTo>
                    <a:pt x="279958" y="5219"/>
                  </a:moveTo>
                  <a:lnTo>
                    <a:pt x="279273" y="0"/>
                  </a:lnTo>
                  <a:lnTo>
                    <a:pt x="275564" y="330"/>
                  </a:lnTo>
                  <a:lnTo>
                    <a:pt x="271856" y="660"/>
                  </a:lnTo>
                  <a:lnTo>
                    <a:pt x="272072" y="5930"/>
                  </a:lnTo>
                  <a:lnTo>
                    <a:pt x="279958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 descr=""/>
            <p:cNvSpPr/>
            <p:nvPr/>
          </p:nvSpPr>
          <p:spPr>
            <a:xfrm>
              <a:off x="3974256" y="5537603"/>
              <a:ext cx="325120" cy="0"/>
            </a:xfrm>
            <a:custGeom>
              <a:avLst/>
              <a:gdLst/>
              <a:ahLst/>
              <a:cxnLst/>
              <a:rect l="l" t="t" r="r" b="b"/>
              <a:pathLst>
                <a:path w="325120" h="0">
                  <a:moveTo>
                    <a:pt x="0" y="0"/>
                  </a:moveTo>
                  <a:lnTo>
                    <a:pt x="324577" y="0"/>
                  </a:lnTo>
                </a:path>
              </a:pathLst>
            </a:custGeom>
            <a:ln w="11699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 descr=""/>
            <p:cNvSpPr/>
            <p:nvPr/>
          </p:nvSpPr>
          <p:spPr>
            <a:xfrm>
              <a:off x="807859" y="5311812"/>
              <a:ext cx="4734560" cy="618490"/>
            </a:xfrm>
            <a:custGeom>
              <a:avLst/>
              <a:gdLst/>
              <a:ahLst/>
              <a:cxnLst/>
              <a:rect l="l" t="t" r="r" b="b"/>
              <a:pathLst>
                <a:path w="4734560" h="618489">
                  <a:moveTo>
                    <a:pt x="9194" y="5080"/>
                  </a:moveTo>
                  <a:lnTo>
                    <a:pt x="6477" y="2540"/>
                  </a:lnTo>
                  <a:lnTo>
                    <a:pt x="3759" y="0"/>
                  </a:lnTo>
                  <a:lnTo>
                    <a:pt x="0" y="3683"/>
                  </a:lnTo>
                  <a:lnTo>
                    <a:pt x="5778" y="9093"/>
                  </a:lnTo>
                  <a:lnTo>
                    <a:pt x="9194" y="5080"/>
                  </a:lnTo>
                  <a:close/>
                </a:path>
                <a:path w="4734560" h="618489">
                  <a:moveTo>
                    <a:pt x="24676" y="19443"/>
                  </a:moveTo>
                  <a:lnTo>
                    <a:pt x="21932" y="16941"/>
                  </a:lnTo>
                  <a:lnTo>
                    <a:pt x="19189" y="14427"/>
                  </a:lnTo>
                  <a:lnTo>
                    <a:pt x="15443" y="18135"/>
                  </a:lnTo>
                  <a:lnTo>
                    <a:pt x="21285" y="23482"/>
                  </a:lnTo>
                  <a:lnTo>
                    <a:pt x="24676" y="19443"/>
                  </a:lnTo>
                  <a:close/>
                </a:path>
                <a:path w="4734560" h="618489">
                  <a:moveTo>
                    <a:pt x="40271" y="33693"/>
                  </a:moveTo>
                  <a:lnTo>
                    <a:pt x="37528" y="31191"/>
                  </a:lnTo>
                  <a:lnTo>
                    <a:pt x="34785" y="28689"/>
                  </a:lnTo>
                  <a:lnTo>
                    <a:pt x="31051" y="32397"/>
                  </a:lnTo>
                  <a:lnTo>
                    <a:pt x="36893" y="37744"/>
                  </a:lnTo>
                  <a:lnTo>
                    <a:pt x="40271" y="33693"/>
                  </a:lnTo>
                  <a:close/>
                </a:path>
                <a:path w="4734560" h="618489">
                  <a:moveTo>
                    <a:pt x="55867" y="47942"/>
                  </a:moveTo>
                  <a:lnTo>
                    <a:pt x="53124" y="45440"/>
                  </a:lnTo>
                  <a:lnTo>
                    <a:pt x="50380" y="42938"/>
                  </a:lnTo>
                  <a:lnTo>
                    <a:pt x="46659" y="46659"/>
                  </a:lnTo>
                  <a:lnTo>
                    <a:pt x="52514" y="52006"/>
                  </a:lnTo>
                  <a:lnTo>
                    <a:pt x="55867" y="47942"/>
                  </a:lnTo>
                  <a:close/>
                </a:path>
                <a:path w="4734560" h="618489">
                  <a:moveTo>
                    <a:pt x="71513" y="62141"/>
                  </a:moveTo>
                  <a:lnTo>
                    <a:pt x="68745" y="59664"/>
                  </a:lnTo>
                  <a:lnTo>
                    <a:pt x="65976" y="57188"/>
                  </a:lnTo>
                  <a:lnTo>
                    <a:pt x="62268" y="60934"/>
                  </a:lnTo>
                  <a:lnTo>
                    <a:pt x="68186" y="66205"/>
                  </a:lnTo>
                  <a:lnTo>
                    <a:pt x="71513" y="62141"/>
                  </a:lnTo>
                  <a:close/>
                </a:path>
                <a:path w="4734560" h="618489">
                  <a:moveTo>
                    <a:pt x="87287" y="76200"/>
                  </a:moveTo>
                  <a:lnTo>
                    <a:pt x="84518" y="73723"/>
                  </a:lnTo>
                  <a:lnTo>
                    <a:pt x="81749" y="71247"/>
                  </a:lnTo>
                  <a:lnTo>
                    <a:pt x="78054" y="75006"/>
                  </a:lnTo>
                  <a:lnTo>
                    <a:pt x="83972" y="80289"/>
                  </a:lnTo>
                  <a:lnTo>
                    <a:pt x="87287" y="76200"/>
                  </a:lnTo>
                  <a:close/>
                </a:path>
                <a:path w="4734560" h="618489">
                  <a:moveTo>
                    <a:pt x="103047" y="90246"/>
                  </a:moveTo>
                  <a:lnTo>
                    <a:pt x="100279" y="87769"/>
                  </a:lnTo>
                  <a:lnTo>
                    <a:pt x="97510" y="85293"/>
                  </a:lnTo>
                  <a:lnTo>
                    <a:pt x="93827" y="89077"/>
                  </a:lnTo>
                  <a:lnTo>
                    <a:pt x="99745" y="94348"/>
                  </a:lnTo>
                  <a:lnTo>
                    <a:pt x="103047" y="90246"/>
                  </a:lnTo>
                  <a:close/>
                </a:path>
                <a:path w="4734560" h="618489">
                  <a:moveTo>
                    <a:pt x="118910" y="104203"/>
                  </a:moveTo>
                  <a:lnTo>
                    <a:pt x="116103" y="101765"/>
                  </a:lnTo>
                  <a:lnTo>
                    <a:pt x="113296" y="99326"/>
                  </a:lnTo>
                  <a:lnTo>
                    <a:pt x="109639" y="103124"/>
                  </a:lnTo>
                  <a:lnTo>
                    <a:pt x="115620" y="108318"/>
                  </a:lnTo>
                  <a:lnTo>
                    <a:pt x="118910" y="104203"/>
                  </a:lnTo>
                  <a:close/>
                </a:path>
                <a:path w="4734560" h="618489">
                  <a:moveTo>
                    <a:pt x="134861" y="118059"/>
                  </a:moveTo>
                  <a:lnTo>
                    <a:pt x="132054" y="115620"/>
                  </a:lnTo>
                  <a:lnTo>
                    <a:pt x="129247" y="113182"/>
                  </a:lnTo>
                  <a:lnTo>
                    <a:pt x="125615" y="116992"/>
                  </a:lnTo>
                  <a:lnTo>
                    <a:pt x="131597" y="122186"/>
                  </a:lnTo>
                  <a:lnTo>
                    <a:pt x="134861" y="118059"/>
                  </a:lnTo>
                  <a:close/>
                </a:path>
                <a:path w="4734560" h="618489">
                  <a:moveTo>
                    <a:pt x="3512070" y="227266"/>
                  </a:moveTo>
                  <a:lnTo>
                    <a:pt x="3508362" y="226974"/>
                  </a:lnTo>
                  <a:lnTo>
                    <a:pt x="3504654" y="226682"/>
                  </a:lnTo>
                  <a:lnTo>
                    <a:pt x="3504006" y="231914"/>
                  </a:lnTo>
                  <a:lnTo>
                    <a:pt x="3511893" y="232524"/>
                  </a:lnTo>
                  <a:lnTo>
                    <a:pt x="3512070" y="227266"/>
                  </a:lnTo>
                  <a:close/>
                </a:path>
                <a:path w="4734560" h="618489">
                  <a:moveTo>
                    <a:pt x="3533152" y="229044"/>
                  </a:moveTo>
                  <a:lnTo>
                    <a:pt x="3529444" y="228688"/>
                  </a:lnTo>
                  <a:lnTo>
                    <a:pt x="3525736" y="228333"/>
                  </a:lnTo>
                  <a:lnTo>
                    <a:pt x="3525037" y="233553"/>
                  </a:lnTo>
                  <a:lnTo>
                    <a:pt x="3532911" y="234315"/>
                  </a:lnTo>
                  <a:lnTo>
                    <a:pt x="3533152" y="229044"/>
                  </a:lnTo>
                  <a:close/>
                </a:path>
                <a:path w="4734560" h="618489">
                  <a:moveTo>
                    <a:pt x="3554222" y="231063"/>
                  </a:moveTo>
                  <a:lnTo>
                    <a:pt x="3550513" y="230708"/>
                  </a:lnTo>
                  <a:lnTo>
                    <a:pt x="3546805" y="230352"/>
                  </a:lnTo>
                  <a:lnTo>
                    <a:pt x="3546068" y="235572"/>
                  </a:lnTo>
                  <a:lnTo>
                    <a:pt x="3553942" y="236321"/>
                  </a:lnTo>
                  <a:lnTo>
                    <a:pt x="3554222" y="231063"/>
                  </a:lnTo>
                  <a:close/>
                </a:path>
                <a:path w="4734560" h="618489">
                  <a:moveTo>
                    <a:pt x="3575266" y="233222"/>
                  </a:moveTo>
                  <a:lnTo>
                    <a:pt x="3571570" y="232791"/>
                  </a:lnTo>
                  <a:lnTo>
                    <a:pt x="3567874" y="232371"/>
                  </a:lnTo>
                  <a:lnTo>
                    <a:pt x="3567087" y="237578"/>
                  </a:lnTo>
                  <a:lnTo>
                    <a:pt x="3574935" y="238480"/>
                  </a:lnTo>
                  <a:lnTo>
                    <a:pt x="3575266" y="233222"/>
                  </a:lnTo>
                  <a:close/>
                </a:path>
                <a:path w="4734560" h="618489">
                  <a:moveTo>
                    <a:pt x="3596284" y="235635"/>
                  </a:moveTo>
                  <a:lnTo>
                    <a:pt x="3592588" y="235216"/>
                  </a:lnTo>
                  <a:lnTo>
                    <a:pt x="3588893" y="234784"/>
                  </a:lnTo>
                  <a:lnTo>
                    <a:pt x="3588054" y="239991"/>
                  </a:lnTo>
                  <a:lnTo>
                    <a:pt x="3595916" y="240893"/>
                  </a:lnTo>
                  <a:lnTo>
                    <a:pt x="3596284" y="235635"/>
                  </a:lnTo>
                  <a:close/>
                </a:path>
                <a:path w="4734560" h="618489">
                  <a:moveTo>
                    <a:pt x="3617303" y="238150"/>
                  </a:moveTo>
                  <a:lnTo>
                    <a:pt x="3613607" y="237655"/>
                  </a:lnTo>
                  <a:lnTo>
                    <a:pt x="3609911" y="237185"/>
                  </a:lnTo>
                  <a:lnTo>
                    <a:pt x="3609035" y="242379"/>
                  </a:lnTo>
                  <a:lnTo>
                    <a:pt x="3612959" y="242874"/>
                  </a:lnTo>
                  <a:lnTo>
                    <a:pt x="3616871" y="243408"/>
                  </a:lnTo>
                  <a:lnTo>
                    <a:pt x="3617303" y="238150"/>
                  </a:lnTo>
                  <a:close/>
                </a:path>
                <a:path w="4734560" h="618489">
                  <a:moveTo>
                    <a:pt x="3638283" y="240969"/>
                  </a:moveTo>
                  <a:lnTo>
                    <a:pt x="3634587" y="240474"/>
                  </a:lnTo>
                  <a:lnTo>
                    <a:pt x="3630892" y="239979"/>
                  </a:lnTo>
                  <a:lnTo>
                    <a:pt x="3629964" y="245160"/>
                  </a:lnTo>
                  <a:lnTo>
                    <a:pt x="3637813" y="246214"/>
                  </a:lnTo>
                  <a:lnTo>
                    <a:pt x="3638283" y="240969"/>
                  </a:lnTo>
                  <a:close/>
                </a:path>
                <a:path w="4734560" h="618489">
                  <a:moveTo>
                    <a:pt x="3659238" y="243814"/>
                  </a:moveTo>
                  <a:lnTo>
                    <a:pt x="3655555" y="243281"/>
                  </a:lnTo>
                  <a:lnTo>
                    <a:pt x="3651859" y="242785"/>
                  </a:lnTo>
                  <a:lnTo>
                    <a:pt x="3650894" y="247967"/>
                  </a:lnTo>
                  <a:lnTo>
                    <a:pt x="3654806" y="248488"/>
                  </a:lnTo>
                  <a:lnTo>
                    <a:pt x="3658717" y="249059"/>
                  </a:lnTo>
                  <a:lnTo>
                    <a:pt x="3659238" y="243814"/>
                  </a:lnTo>
                  <a:close/>
                </a:path>
                <a:path w="4734560" h="618489">
                  <a:moveTo>
                    <a:pt x="3680155" y="247015"/>
                  </a:moveTo>
                  <a:lnTo>
                    <a:pt x="3676472" y="246456"/>
                  </a:lnTo>
                  <a:lnTo>
                    <a:pt x="3672789" y="245897"/>
                  </a:lnTo>
                  <a:lnTo>
                    <a:pt x="3671773" y="251066"/>
                  </a:lnTo>
                  <a:lnTo>
                    <a:pt x="3679596" y="252260"/>
                  </a:lnTo>
                  <a:lnTo>
                    <a:pt x="3680155" y="247015"/>
                  </a:lnTo>
                  <a:close/>
                </a:path>
                <a:path w="4734560" h="618489">
                  <a:moveTo>
                    <a:pt x="3701072" y="250215"/>
                  </a:moveTo>
                  <a:lnTo>
                    <a:pt x="3697389" y="249656"/>
                  </a:lnTo>
                  <a:lnTo>
                    <a:pt x="3693706" y="249097"/>
                  </a:lnTo>
                  <a:lnTo>
                    <a:pt x="3692639" y="254254"/>
                  </a:lnTo>
                  <a:lnTo>
                    <a:pt x="3700462" y="255447"/>
                  </a:lnTo>
                  <a:lnTo>
                    <a:pt x="3701072" y="250215"/>
                  </a:lnTo>
                  <a:close/>
                </a:path>
                <a:path w="4734560" h="618489">
                  <a:moveTo>
                    <a:pt x="3721925" y="253796"/>
                  </a:moveTo>
                  <a:lnTo>
                    <a:pt x="3718255" y="253161"/>
                  </a:lnTo>
                  <a:lnTo>
                    <a:pt x="3714585" y="252526"/>
                  </a:lnTo>
                  <a:lnTo>
                    <a:pt x="3713480" y="257683"/>
                  </a:lnTo>
                  <a:lnTo>
                    <a:pt x="3721277" y="259016"/>
                  </a:lnTo>
                  <a:lnTo>
                    <a:pt x="3721925" y="253796"/>
                  </a:lnTo>
                  <a:close/>
                </a:path>
                <a:path w="4734560" h="618489">
                  <a:moveTo>
                    <a:pt x="3742779" y="257378"/>
                  </a:moveTo>
                  <a:lnTo>
                    <a:pt x="3739108" y="256743"/>
                  </a:lnTo>
                  <a:lnTo>
                    <a:pt x="3735438" y="256108"/>
                  </a:lnTo>
                  <a:lnTo>
                    <a:pt x="3734295" y="261251"/>
                  </a:lnTo>
                  <a:lnTo>
                    <a:pt x="3742080" y="262597"/>
                  </a:lnTo>
                  <a:lnTo>
                    <a:pt x="3742779" y="257378"/>
                  </a:lnTo>
                  <a:close/>
                </a:path>
                <a:path w="4734560" h="618489">
                  <a:moveTo>
                    <a:pt x="3763581" y="261264"/>
                  </a:moveTo>
                  <a:lnTo>
                    <a:pt x="3759924" y="260565"/>
                  </a:lnTo>
                  <a:lnTo>
                    <a:pt x="3756266" y="259867"/>
                  </a:lnTo>
                  <a:lnTo>
                    <a:pt x="3755072" y="264998"/>
                  </a:lnTo>
                  <a:lnTo>
                    <a:pt x="3762845" y="266484"/>
                  </a:lnTo>
                  <a:lnTo>
                    <a:pt x="3763581" y="261264"/>
                  </a:lnTo>
                  <a:close/>
                </a:path>
                <a:path w="4734560" h="618489">
                  <a:moveTo>
                    <a:pt x="3784358" y="265226"/>
                  </a:moveTo>
                  <a:lnTo>
                    <a:pt x="3780701" y="264528"/>
                  </a:lnTo>
                  <a:lnTo>
                    <a:pt x="3777043" y="263829"/>
                  </a:lnTo>
                  <a:lnTo>
                    <a:pt x="3775811" y="268947"/>
                  </a:lnTo>
                  <a:lnTo>
                    <a:pt x="3783584" y="270433"/>
                  </a:lnTo>
                  <a:lnTo>
                    <a:pt x="3784358" y="265226"/>
                  </a:lnTo>
                  <a:close/>
                </a:path>
                <a:path w="4734560" h="618489">
                  <a:moveTo>
                    <a:pt x="3805110" y="269392"/>
                  </a:moveTo>
                  <a:lnTo>
                    <a:pt x="3801465" y="268630"/>
                  </a:lnTo>
                  <a:lnTo>
                    <a:pt x="3797820" y="267868"/>
                  </a:lnTo>
                  <a:lnTo>
                    <a:pt x="3796550" y="272973"/>
                  </a:lnTo>
                  <a:lnTo>
                    <a:pt x="3804285" y="274599"/>
                  </a:lnTo>
                  <a:lnTo>
                    <a:pt x="3805110" y="269392"/>
                  </a:lnTo>
                  <a:close/>
                </a:path>
                <a:path w="4734560" h="618489">
                  <a:moveTo>
                    <a:pt x="3825811" y="273723"/>
                  </a:moveTo>
                  <a:lnTo>
                    <a:pt x="3822166" y="272961"/>
                  </a:lnTo>
                  <a:lnTo>
                    <a:pt x="3818521" y="272199"/>
                  </a:lnTo>
                  <a:lnTo>
                    <a:pt x="3817213" y="277304"/>
                  </a:lnTo>
                  <a:lnTo>
                    <a:pt x="3824948" y="278917"/>
                  </a:lnTo>
                  <a:lnTo>
                    <a:pt x="3825811" y="273723"/>
                  </a:lnTo>
                  <a:close/>
                </a:path>
                <a:path w="4734560" h="618489">
                  <a:moveTo>
                    <a:pt x="3846499" y="278168"/>
                  </a:moveTo>
                  <a:lnTo>
                    <a:pt x="3842867" y="277342"/>
                  </a:lnTo>
                  <a:lnTo>
                    <a:pt x="3839235" y="276517"/>
                  </a:lnTo>
                  <a:lnTo>
                    <a:pt x="3837876" y="281609"/>
                  </a:lnTo>
                  <a:lnTo>
                    <a:pt x="3845598" y="283362"/>
                  </a:lnTo>
                  <a:lnTo>
                    <a:pt x="3846499" y="278168"/>
                  </a:lnTo>
                  <a:close/>
                </a:path>
                <a:path w="4734560" h="618489">
                  <a:moveTo>
                    <a:pt x="3867124" y="282879"/>
                  </a:moveTo>
                  <a:lnTo>
                    <a:pt x="3863492" y="282054"/>
                  </a:lnTo>
                  <a:lnTo>
                    <a:pt x="3859860" y="281228"/>
                  </a:lnTo>
                  <a:lnTo>
                    <a:pt x="3858463" y="286308"/>
                  </a:lnTo>
                  <a:lnTo>
                    <a:pt x="3866184" y="288061"/>
                  </a:lnTo>
                  <a:lnTo>
                    <a:pt x="3867124" y="282879"/>
                  </a:lnTo>
                  <a:close/>
                </a:path>
                <a:path w="4734560" h="618489">
                  <a:moveTo>
                    <a:pt x="3887749" y="287578"/>
                  </a:moveTo>
                  <a:lnTo>
                    <a:pt x="3884117" y="286753"/>
                  </a:lnTo>
                  <a:lnTo>
                    <a:pt x="3880485" y="285927"/>
                  </a:lnTo>
                  <a:lnTo>
                    <a:pt x="3879050" y="290995"/>
                  </a:lnTo>
                  <a:lnTo>
                    <a:pt x="3886758" y="292760"/>
                  </a:lnTo>
                  <a:lnTo>
                    <a:pt x="3887749" y="287578"/>
                  </a:lnTo>
                  <a:close/>
                </a:path>
                <a:path w="4734560" h="618489">
                  <a:moveTo>
                    <a:pt x="3908298" y="292646"/>
                  </a:moveTo>
                  <a:lnTo>
                    <a:pt x="3904678" y="291757"/>
                  </a:lnTo>
                  <a:lnTo>
                    <a:pt x="3901059" y="290868"/>
                  </a:lnTo>
                  <a:lnTo>
                    <a:pt x="3899585" y="295922"/>
                  </a:lnTo>
                  <a:lnTo>
                    <a:pt x="3907269" y="297815"/>
                  </a:lnTo>
                  <a:lnTo>
                    <a:pt x="3908298" y="292646"/>
                  </a:lnTo>
                  <a:close/>
                </a:path>
                <a:path w="4734560" h="618489">
                  <a:moveTo>
                    <a:pt x="3928834" y="297713"/>
                  </a:moveTo>
                  <a:lnTo>
                    <a:pt x="3925214" y="296824"/>
                  </a:lnTo>
                  <a:lnTo>
                    <a:pt x="3921595" y="295935"/>
                  </a:lnTo>
                  <a:lnTo>
                    <a:pt x="3920083" y="300977"/>
                  </a:lnTo>
                  <a:lnTo>
                    <a:pt x="3927767" y="302882"/>
                  </a:lnTo>
                  <a:lnTo>
                    <a:pt x="3928834" y="297713"/>
                  </a:lnTo>
                  <a:close/>
                </a:path>
                <a:path w="4734560" h="618489">
                  <a:moveTo>
                    <a:pt x="3949306" y="303009"/>
                  </a:moveTo>
                  <a:lnTo>
                    <a:pt x="3945712" y="302056"/>
                  </a:lnTo>
                  <a:lnTo>
                    <a:pt x="3942118" y="301104"/>
                  </a:lnTo>
                  <a:lnTo>
                    <a:pt x="3940568" y="306133"/>
                  </a:lnTo>
                  <a:lnTo>
                    <a:pt x="3948214" y="308165"/>
                  </a:lnTo>
                  <a:lnTo>
                    <a:pt x="3949306" y="303009"/>
                  </a:lnTo>
                  <a:close/>
                </a:path>
                <a:path w="4734560" h="618489">
                  <a:moveTo>
                    <a:pt x="3969753" y="308432"/>
                  </a:moveTo>
                  <a:lnTo>
                    <a:pt x="3966159" y="307479"/>
                  </a:lnTo>
                  <a:lnTo>
                    <a:pt x="3962565" y="306527"/>
                  </a:lnTo>
                  <a:lnTo>
                    <a:pt x="3960977" y="311543"/>
                  </a:lnTo>
                  <a:lnTo>
                    <a:pt x="3968623" y="313575"/>
                  </a:lnTo>
                  <a:lnTo>
                    <a:pt x="3969753" y="308432"/>
                  </a:lnTo>
                  <a:close/>
                </a:path>
                <a:path w="4734560" h="618489">
                  <a:moveTo>
                    <a:pt x="3990187" y="313931"/>
                  </a:moveTo>
                  <a:lnTo>
                    <a:pt x="3986606" y="312915"/>
                  </a:lnTo>
                  <a:lnTo>
                    <a:pt x="3983012" y="311950"/>
                  </a:lnTo>
                  <a:lnTo>
                    <a:pt x="3981386" y="316953"/>
                  </a:lnTo>
                  <a:lnTo>
                    <a:pt x="3985209" y="317995"/>
                  </a:lnTo>
                  <a:lnTo>
                    <a:pt x="3989019" y="319074"/>
                  </a:lnTo>
                  <a:lnTo>
                    <a:pt x="3990187" y="313931"/>
                  </a:lnTo>
                  <a:close/>
                </a:path>
                <a:path w="4734560" h="618489">
                  <a:moveTo>
                    <a:pt x="4010545" y="319709"/>
                  </a:moveTo>
                  <a:lnTo>
                    <a:pt x="4006964" y="318693"/>
                  </a:lnTo>
                  <a:lnTo>
                    <a:pt x="4003383" y="317677"/>
                  </a:lnTo>
                  <a:lnTo>
                    <a:pt x="4001732" y="322681"/>
                  </a:lnTo>
                  <a:lnTo>
                    <a:pt x="4009339" y="324840"/>
                  </a:lnTo>
                  <a:lnTo>
                    <a:pt x="4010545" y="319709"/>
                  </a:lnTo>
                  <a:close/>
                </a:path>
                <a:path w="4734560" h="618489">
                  <a:moveTo>
                    <a:pt x="4030891" y="325501"/>
                  </a:moveTo>
                  <a:lnTo>
                    <a:pt x="4027309" y="324485"/>
                  </a:lnTo>
                  <a:lnTo>
                    <a:pt x="4023728" y="323469"/>
                  </a:lnTo>
                  <a:lnTo>
                    <a:pt x="4022039" y="328460"/>
                  </a:lnTo>
                  <a:lnTo>
                    <a:pt x="4029646" y="330619"/>
                  </a:lnTo>
                  <a:lnTo>
                    <a:pt x="4030891" y="325501"/>
                  </a:lnTo>
                  <a:close/>
                </a:path>
                <a:path w="4734560" h="618489">
                  <a:moveTo>
                    <a:pt x="4051173" y="331533"/>
                  </a:moveTo>
                  <a:lnTo>
                    <a:pt x="4047604" y="330454"/>
                  </a:lnTo>
                  <a:lnTo>
                    <a:pt x="4044035" y="329374"/>
                  </a:lnTo>
                  <a:lnTo>
                    <a:pt x="4042321" y="334352"/>
                  </a:lnTo>
                  <a:lnTo>
                    <a:pt x="4049890" y="336638"/>
                  </a:lnTo>
                  <a:lnTo>
                    <a:pt x="4051173" y="331533"/>
                  </a:lnTo>
                  <a:close/>
                </a:path>
                <a:path w="4734560" h="618489">
                  <a:moveTo>
                    <a:pt x="4071404" y="337667"/>
                  </a:moveTo>
                  <a:lnTo>
                    <a:pt x="4067848" y="336588"/>
                  </a:lnTo>
                  <a:lnTo>
                    <a:pt x="4064279" y="335508"/>
                  </a:lnTo>
                  <a:lnTo>
                    <a:pt x="4062526" y="340474"/>
                  </a:lnTo>
                  <a:lnTo>
                    <a:pt x="4070096" y="342760"/>
                  </a:lnTo>
                  <a:lnTo>
                    <a:pt x="4071404" y="337667"/>
                  </a:lnTo>
                  <a:close/>
                </a:path>
                <a:path w="4734560" h="618489">
                  <a:moveTo>
                    <a:pt x="4091635" y="343877"/>
                  </a:moveTo>
                  <a:lnTo>
                    <a:pt x="4088092" y="342734"/>
                  </a:lnTo>
                  <a:lnTo>
                    <a:pt x="4084548" y="341617"/>
                  </a:lnTo>
                  <a:lnTo>
                    <a:pt x="4082745" y="346570"/>
                  </a:lnTo>
                  <a:lnTo>
                    <a:pt x="4090289" y="348970"/>
                  </a:lnTo>
                  <a:lnTo>
                    <a:pt x="4091635" y="343877"/>
                  </a:lnTo>
                  <a:close/>
                </a:path>
                <a:path w="4734560" h="618489">
                  <a:moveTo>
                    <a:pt x="4111777" y="350329"/>
                  </a:moveTo>
                  <a:lnTo>
                    <a:pt x="4108234" y="349199"/>
                  </a:lnTo>
                  <a:lnTo>
                    <a:pt x="4104690" y="348068"/>
                  </a:lnTo>
                  <a:lnTo>
                    <a:pt x="4102862" y="353009"/>
                  </a:lnTo>
                  <a:lnTo>
                    <a:pt x="4110405" y="355422"/>
                  </a:lnTo>
                  <a:lnTo>
                    <a:pt x="4111777" y="350329"/>
                  </a:lnTo>
                  <a:close/>
                </a:path>
                <a:path w="4734560" h="618489">
                  <a:moveTo>
                    <a:pt x="4131919" y="356793"/>
                  </a:moveTo>
                  <a:lnTo>
                    <a:pt x="4128376" y="355650"/>
                  </a:lnTo>
                  <a:lnTo>
                    <a:pt x="4124833" y="354507"/>
                  </a:lnTo>
                  <a:lnTo>
                    <a:pt x="4122978" y="359448"/>
                  </a:lnTo>
                  <a:lnTo>
                    <a:pt x="4130510" y="361861"/>
                  </a:lnTo>
                  <a:lnTo>
                    <a:pt x="4131919" y="356793"/>
                  </a:lnTo>
                  <a:close/>
                </a:path>
                <a:path w="4734560" h="618489">
                  <a:moveTo>
                    <a:pt x="4151985" y="363486"/>
                  </a:moveTo>
                  <a:lnTo>
                    <a:pt x="4148455" y="362292"/>
                  </a:lnTo>
                  <a:lnTo>
                    <a:pt x="4144924" y="361099"/>
                  </a:lnTo>
                  <a:lnTo>
                    <a:pt x="4143044" y="366014"/>
                  </a:lnTo>
                  <a:lnTo>
                    <a:pt x="4150537" y="368554"/>
                  </a:lnTo>
                  <a:lnTo>
                    <a:pt x="4151985" y="363486"/>
                  </a:lnTo>
                  <a:close/>
                </a:path>
                <a:path w="4734560" h="618489">
                  <a:moveTo>
                    <a:pt x="4172026" y="370281"/>
                  </a:moveTo>
                  <a:lnTo>
                    <a:pt x="4168495" y="369087"/>
                  </a:lnTo>
                  <a:lnTo>
                    <a:pt x="4164965" y="367893"/>
                  </a:lnTo>
                  <a:lnTo>
                    <a:pt x="4163047" y="372795"/>
                  </a:lnTo>
                  <a:lnTo>
                    <a:pt x="4170540" y="375335"/>
                  </a:lnTo>
                  <a:lnTo>
                    <a:pt x="4172026" y="370281"/>
                  </a:lnTo>
                  <a:close/>
                </a:path>
                <a:path w="4734560" h="618489">
                  <a:moveTo>
                    <a:pt x="4192041" y="377088"/>
                  </a:moveTo>
                  <a:lnTo>
                    <a:pt x="4188523" y="375869"/>
                  </a:lnTo>
                  <a:lnTo>
                    <a:pt x="4184993" y="374675"/>
                  </a:lnTo>
                  <a:lnTo>
                    <a:pt x="4183049" y="379564"/>
                  </a:lnTo>
                  <a:lnTo>
                    <a:pt x="4186796" y="380834"/>
                  </a:lnTo>
                  <a:lnTo>
                    <a:pt x="4190530" y="382143"/>
                  </a:lnTo>
                  <a:lnTo>
                    <a:pt x="4192041" y="377088"/>
                  </a:lnTo>
                  <a:close/>
                </a:path>
                <a:path w="4734560" h="618489">
                  <a:moveTo>
                    <a:pt x="4211955" y="384213"/>
                  </a:moveTo>
                  <a:lnTo>
                    <a:pt x="4208449" y="382968"/>
                  </a:lnTo>
                  <a:lnTo>
                    <a:pt x="4204944" y="381723"/>
                  </a:lnTo>
                  <a:lnTo>
                    <a:pt x="4202963" y="386600"/>
                  </a:lnTo>
                  <a:lnTo>
                    <a:pt x="4210418" y="389255"/>
                  </a:lnTo>
                  <a:lnTo>
                    <a:pt x="4211955" y="384213"/>
                  </a:lnTo>
                  <a:close/>
                </a:path>
                <a:path w="4734560" h="618489">
                  <a:moveTo>
                    <a:pt x="4231881" y="391325"/>
                  </a:moveTo>
                  <a:lnTo>
                    <a:pt x="4228376" y="390067"/>
                  </a:lnTo>
                  <a:lnTo>
                    <a:pt x="4224871" y="388823"/>
                  </a:lnTo>
                  <a:lnTo>
                    <a:pt x="4222864" y="393687"/>
                  </a:lnTo>
                  <a:lnTo>
                    <a:pt x="4230319" y="396341"/>
                  </a:lnTo>
                  <a:lnTo>
                    <a:pt x="4231881" y="391325"/>
                  </a:lnTo>
                  <a:close/>
                </a:path>
                <a:path w="4734560" h="618489">
                  <a:moveTo>
                    <a:pt x="4251744" y="398589"/>
                  </a:moveTo>
                  <a:lnTo>
                    <a:pt x="4248264" y="397281"/>
                  </a:lnTo>
                  <a:lnTo>
                    <a:pt x="4244784" y="395973"/>
                  </a:lnTo>
                  <a:lnTo>
                    <a:pt x="4242740" y="400837"/>
                  </a:lnTo>
                  <a:lnTo>
                    <a:pt x="4250156" y="403606"/>
                  </a:lnTo>
                  <a:lnTo>
                    <a:pt x="4251744" y="398589"/>
                  </a:lnTo>
                  <a:close/>
                </a:path>
                <a:path w="4734560" h="618489">
                  <a:moveTo>
                    <a:pt x="4271556" y="406006"/>
                  </a:moveTo>
                  <a:lnTo>
                    <a:pt x="4268076" y="404698"/>
                  </a:lnTo>
                  <a:lnTo>
                    <a:pt x="4264596" y="403390"/>
                  </a:lnTo>
                  <a:lnTo>
                    <a:pt x="4262526" y="408241"/>
                  </a:lnTo>
                  <a:lnTo>
                    <a:pt x="4269930" y="411010"/>
                  </a:lnTo>
                  <a:lnTo>
                    <a:pt x="4271556" y="406006"/>
                  </a:lnTo>
                  <a:close/>
                </a:path>
                <a:path w="4734560" h="618489">
                  <a:moveTo>
                    <a:pt x="4291355" y="413423"/>
                  </a:moveTo>
                  <a:lnTo>
                    <a:pt x="4287875" y="412115"/>
                  </a:lnTo>
                  <a:lnTo>
                    <a:pt x="4284396" y="410806"/>
                  </a:lnTo>
                  <a:lnTo>
                    <a:pt x="4282300" y="415645"/>
                  </a:lnTo>
                  <a:lnTo>
                    <a:pt x="4289704" y="418426"/>
                  </a:lnTo>
                  <a:lnTo>
                    <a:pt x="4291355" y="413423"/>
                  </a:lnTo>
                  <a:close/>
                </a:path>
                <a:path w="4734560" h="618489">
                  <a:moveTo>
                    <a:pt x="4311078" y="421081"/>
                  </a:moveTo>
                  <a:lnTo>
                    <a:pt x="4307611" y="419722"/>
                  </a:lnTo>
                  <a:lnTo>
                    <a:pt x="4304144" y="418363"/>
                  </a:lnTo>
                  <a:lnTo>
                    <a:pt x="4302023" y="423189"/>
                  </a:lnTo>
                  <a:lnTo>
                    <a:pt x="4309389" y="426072"/>
                  </a:lnTo>
                  <a:lnTo>
                    <a:pt x="4311078" y="421081"/>
                  </a:lnTo>
                  <a:close/>
                </a:path>
                <a:path w="4734560" h="618489">
                  <a:moveTo>
                    <a:pt x="4330776" y="428815"/>
                  </a:moveTo>
                  <a:lnTo>
                    <a:pt x="4327309" y="427456"/>
                  </a:lnTo>
                  <a:lnTo>
                    <a:pt x="4323842" y="426097"/>
                  </a:lnTo>
                  <a:lnTo>
                    <a:pt x="4321695" y="430911"/>
                  </a:lnTo>
                  <a:lnTo>
                    <a:pt x="4329061" y="433793"/>
                  </a:lnTo>
                  <a:lnTo>
                    <a:pt x="4330776" y="428815"/>
                  </a:lnTo>
                  <a:close/>
                </a:path>
                <a:path w="4734560" h="618489">
                  <a:moveTo>
                    <a:pt x="4350461" y="436537"/>
                  </a:moveTo>
                  <a:lnTo>
                    <a:pt x="4346994" y="435178"/>
                  </a:lnTo>
                  <a:lnTo>
                    <a:pt x="4343527" y="433819"/>
                  </a:lnTo>
                  <a:lnTo>
                    <a:pt x="4341355" y="438619"/>
                  </a:lnTo>
                  <a:lnTo>
                    <a:pt x="4348721" y="441515"/>
                  </a:lnTo>
                  <a:lnTo>
                    <a:pt x="4350461" y="436537"/>
                  </a:lnTo>
                  <a:close/>
                </a:path>
                <a:path w="4734560" h="618489">
                  <a:moveTo>
                    <a:pt x="4370019" y="444563"/>
                  </a:moveTo>
                  <a:lnTo>
                    <a:pt x="4366577" y="443153"/>
                  </a:lnTo>
                  <a:lnTo>
                    <a:pt x="4363136" y="441744"/>
                  </a:lnTo>
                  <a:lnTo>
                    <a:pt x="4360938" y="446532"/>
                  </a:lnTo>
                  <a:lnTo>
                    <a:pt x="4368254" y="449529"/>
                  </a:lnTo>
                  <a:lnTo>
                    <a:pt x="4370019" y="444563"/>
                  </a:lnTo>
                  <a:close/>
                </a:path>
                <a:path w="4734560" h="618489">
                  <a:moveTo>
                    <a:pt x="4389590" y="452589"/>
                  </a:moveTo>
                  <a:lnTo>
                    <a:pt x="4386148" y="451180"/>
                  </a:lnTo>
                  <a:lnTo>
                    <a:pt x="4382706" y="449770"/>
                  </a:lnTo>
                  <a:lnTo>
                    <a:pt x="4380484" y="454545"/>
                  </a:lnTo>
                  <a:lnTo>
                    <a:pt x="4387799" y="457542"/>
                  </a:lnTo>
                  <a:lnTo>
                    <a:pt x="4389590" y="452589"/>
                  </a:lnTo>
                  <a:close/>
                </a:path>
                <a:path w="4734560" h="618489">
                  <a:moveTo>
                    <a:pt x="4409135" y="460679"/>
                  </a:moveTo>
                  <a:lnTo>
                    <a:pt x="4405719" y="459219"/>
                  </a:lnTo>
                  <a:lnTo>
                    <a:pt x="4402277" y="457796"/>
                  </a:lnTo>
                  <a:lnTo>
                    <a:pt x="4400029" y="462559"/>
                  </a:lnTo>
                  <a:lnTo>
                    <a:pt x="4403687" y="464070"/>
                  </a:lnTo>
                  <a:lnTo>
                    <a:pt x="4407319" y="465632"/>
                  </a:lnTo>
                  <a:lnTo>
                    <a:pt x="4409135" y="460679"/>
                  </a:lnTo>
                  <a:close/>
                </a:path>
                <a:path w="4734560" h="618489">
                  <a:moveTo>
                    <a:pt x="4428579" y="468985"/>
                  </a:moveTo>
                  <a:lnTo>
                    <a:pt x="4425162" y="467525"/>
                  </a:lnTo>
                  <a:lnTo>
                    <a:pt x="4421746" y="466064"/>
                  </a:lnTo>
                  <a:lnTo>
                    <a:pt x="4419460" y="470814"/>
                  </a:lnTo>
                  <a:lnTo>
                    <a:pt x="4426737" y="473925"/>
                  </a:lnTo>
                  <a:lnTo>
                    <a:pt x="4428579" y="468985"/>
                  </a:lnTo>
                  <a:close/>
                </a:path>
                <a:path w="4734560" h="618489">
                  <a:moveTo>
                    <a:pt x="4448022" y="477304"/>
                  </a:moveTo>
                  <a:lnTo>
                    <a:pt x="4444606" y="475843"/>
                  </a:lnTo>
                  <a:lnTo>
                    <a:pt x="4441190" y="474383"/>
                  </a:lnTo>
                  <a:lnTo>
                    <a:pt x="4438878" y="479120"/>
                  </a:lnTo>
                  <a:lnTo>
                    <a:pt x="4446155" y="482231"/>
                  </a:lnTo>
                  <a:lnTo>
                    <a:pt x="4448022" y="477304"/>
                  </a:lnTo>
                  <a:close/>
                </a:path>
                <a:path w="4734560" h="618489">
                  <a:moveTo>
                    <a:pt x="4467441" y="485711"/>
                  </a:moveTo>
                  <a:lnTo>
                    <a:pt x="4464037" y="484200"/>
                  </a:lnTo>
                  <a:lnTo>
                    <a:pt x="4460633" y="482688"/>
                  </a:lnTo>
                  <a:lnTo>
                    <a:pt x="4458309" y="487413"/>
                  </a:lnTo>
                  <a:lnTo>
                    <a:pt x="4465548" y="490626"/>
                  </a:lnTo>
                  <a:lnTo>
                    <a:pt x="4467441" y="485711"/>
                  </a:lnTo>
                  <a:close/>
                </a:path>
                <a:path w="4734560" h="618489">
                  <a:moveTo>
                    <a:pt x="4486770" y="494309"/>
                  </a:moveTo>
                  <a:lnTo>
                    <a:pt x="4483366" y="492798"/>
                  </a:lnTo>
                  <a:lnTo>
                    <a:pt x="4479963" y="491286"/>
                  </a:lnTo>
                  <a:lnTo>
                    <a:pt x="4477613" y="495998"/>
                  </a:lnTo>
                  <a:lnTo>
                    <a:pt x="4484852" y="499224"/>
                  </a:lnTo>
                  <a:lnTo>
                    <a:pt x="4486770" y="494309"/>
                  </a:lnTo>
                  <a:close/>
                </a:path>
                <a:path w="4734560" h="618489">
                  <a:moveTo>
                    <a:pt x="4506099" y="502907"/>
                  </a:moveTo>
                  <a:lnTo>
                    <a:pt x="4502696" y="501396"/>
                  </a:lnTo>
                  <a:lnTo>
                    <a:pt x="4499292" y="499884"/>
                  </a:lnTo>
                  <a:lnTo>
                    <a:pt x="4496930" y="504583"/>
                  </a:lnTo>
                  <a:lnTo>
                    <a:pt x="4504156" y="507809"/>
                  </a:lnTo>
                  <a:lnTo>
                    <a:pt x="4506099" y="502907"/>
                  </a:lnTo>
                  <a:close/>
                </a:path>
                <a:path w="4734560" h="618489">
                  <a:moveTo>
                    <a:pt x="4525365" y="511606"/>
                  </a:moveTo>
                  <a:lnTo>
                    <a:pt x="4521987" y="510044"/>
                  </a:lnTo>
                  <a:lnTo>
                    <a:pt x="4518609" y="508482"/>
                  </a:lnTo>
                  <a:lnTo>
                    <a:pt x="4516221" y="513181"/>
                  </a:lnTo>
                  <a:lnTo>
                    <a:pt x="4523397" y="516496"/>
                  </a:lnTo>
                  <a:lnTo>
                    <a:pt x="4525365" y="511606"/>
                  </a:lnTo>
                  <a:close/>
                </a:path>
                <a:path w="4734560" h="618489">
                  <a:moveTo>
                    <a:pt x="4544568" y="520484"/>
                  </a:moveTo>
                  <a:lnTo>
                    <a:pt x="4541190" y="518922"/>
                  </a:lnTo>
                  <a:lnTo>
                    <a:pt x="4537811" y="517359"/>
                  </a:lnTo>
                  <a:lnTo>
                    <a:pt x="4535398" y="522046"/>
                  </a:lnTo>
                  <a:lnTo>
                    <a:pt x="4542587" y="525360"/>
                  </a:lnTo>
                  <a:lnTo>
                    <a:pt x="4544568" y="520484"/>
                  </a:lnTo>
                  <a:close/>
                </a:path>
                <a:path w="4734560" h="618489">
                  <a:moveTo>
                    <a:pt x="4563770" y="529348"/>
                  </a:moveTo>
                  <a:lnTo>
                    <a:pt x="4560392" y="527786"/>
                  </a:lnTo>
                  <a:lnTo>
                    <a:pt x="4557014" y="526224"/>
                  </a:lnTo>
                  <a:lnTo>
                    <a:pt x="4554575" y="530898"/>
                  </a:lnTo>
                  <a:lnTo>
                    <a:pt x="4561764" y="534212"/>
                  </a:lnTo>
                  <a:lnTo>
                    <a:pt x="4563770" y="529348"/>
                  </a:lnTo>
                  <a:close/>
                </a:path>
                <a:path w="4734560" h="618489">
                  <a:moveTo>
                    <a:pt x="4582909" y="538314"/>
                  </a:moveTo>
                  <a:lnTo>
                    <a:pt x="4579556" y="536714"/>
                  </a:lnTo>
                  <a:lnTo>
                    <a:pt x="4576203" y="535101"/>
                  </a:lnTo>
                  <a:lnTo>
                    <a:pt x="4573740" y="539762"/>
                  </a:lnTo>
                  <a:lnTo>
                    <a:pt x="4580877" y="543179"/>
                  </a:lnTo>
                  <a:lnTo>
                    <a:pt x="4582909" y="538314"/>
                  </a:lnTo>
                  <a:close/>
                </a:path>
                <a:path w="4734560" h="618489">
                  <a:moveTo>
                    <a:pt x="4601984" y="547446"/>
                  </a:moveTo>
                  <a:lnTo>
                    <a:pt x="4598632" y="545846"/>
                  </a:lnTo>
                  <a:lnTo>
                    <a:pt x="4595279" y="544233"/>
                  </a:lnTo>
                  <a:lnTo>
                    <a:pt x="4592802" y="548881"/>
                  </a:lnTo>
                  <a:lnTo>
                    <a:pt x="4599940" y="552310"/>
                  </a:lnTo>
                  <a:lnTo>
                    <a:pt x="4601984" y="547446"/>
                  </a:lnTo>
                  <a:close/>
                </a:path>
                <a:path w="4734560" h="618489">
                  <a:moveTo>
                    <a:pt x="4621060" y="556590"/>
                  </a:moveTo>
                  <a:lnTo>
                    <a:pt x="4617707" y="554977"/>
                  </a:lnTo>
                  <a:lnTo>
                    <a:pt x="4614354" y="553377"/>
                  </a:lnTo>
                  <a:lnTo>
                    <a:pt x="4611852" y="558012"/>
                  </a:lnTo>
                  <a:lnTo>
                    <a:pt x="4618990" y="561428"/>
                  </a:lnTo>
                  <a:lnTo>
                    <a:pt x="4621060" y="556590"/>
                  </a:lnTo>
                  <a:close/>
                </a:path>
                <a:path w="4734560" h="618489">
                  <a:moveTo>
                    <a:pt x="4640084" y="565810"/>
                  </a:moveTo>
                  <a:lnTo>
                    <a:pt x="4636757" y="564159"/>
                  </a:lnTo>
                  <a:lnTo>
                    <a:pt x="4633430" y="562508"/>
                  </a:lnTo>
                  <a:lnTo>
                    <a:pt x="4630902" y="567131"/>
                  </a:lnTo>
                  <a:lnTo>
                    <a:pt x="4637989" y="570649"/>
                  </a:lnTo>
                  <a:lnTo>
                    <a:pt x="4640084" y="565810"/>
                  </a:lnTo>
                  <a:close/>
                </a:path>
                <a:path w="4734560" h="618489">
                  <a:moveTo>
                    <a:pt x="4659033" y="575195"/>
                  </a:moveTo>
                  <a:lnTo>
                    <a:pt x="4655705" y="573544"/>
                  </a:lnTo>
                  <a:lnTo>
                    <a:pt x="4652378" y="571893"/>
                  </a:lnTo>
                  <a:lnTo>
                    <a:pt x="4649825" y="576503"/>
                  </a:lnTo>
                  <a:lnTo>
                    <a:pt x="4656925" y="580021"/>
                  </a:lnTo>
                  <a:lnTo>
                    <a:pt x="4659033" y="575195"/>
                  </a:lnTo>
                  <a:close/>
                </a:path>
                <a:path w="4734560" h="618489">
                  <a:moveTo>
                    <a:pt x="4677994" y="584593"/>
                  </a:moveTo>
                  <a:lnTo>
                    <a:pt x="4674654" y="582942"/>
                  </a:lnTo>
                  <a:lnTo>
                    <a:pt x="4671326" y="581291"/>
                  </a:lnTo>
                  <a:lnTo>
                    <a:pt x="4668761" y="585889"/>
                  </a:lnTo>
                  <a:lnTo>
                    <a:pt x="4675848" y="589407"/>
                  </a:lnTo>
                  <a:lnTo>
                    <a:pt x="4677994" y="584593"/>
                  </a:lnTo>
                  <a:close/>
                </a:path>
                <a:path w="4734560" h="618489">
                  <a:moveTo>
                    <a:pt x="4696917" y="594042"/>
                  </a:moveTo>
                  <a:lnTo>
                    <a:pt x="4693602" y="592340"/>
                  </a:lnTo>
                  <a:lnTo>
                    <a:pt x="4690275" y="590664"/>
                  </a:lnTo>
                  <a:lnTo>
                    <a:pt x="4687697" y="595261"/>
                  </a:lnTo>
                  <a:lnTo>
                    <a:pt x="4691227" y="597039"/>
                  </a:lnTo>
                  <a:lnTo>
                    <a:pt x="4694758" y="598843"/>
                  </a:lnTo>
                  <a:lnTo>
                    <a:pt x="4696917" y="594042"/>
                  </a:lnTo>
                  <a:close/>
                </a:path>
                <a:path w="4734560" h="618489">
                  <a:moveTo>
                    <a:pt x="4715738" y="603681"/>
                  </a:moveTo>
                  <a:lnTo>
                    <a:pt x="4712424" y="601980"/>
                  </a:lnTo>
                  <a:lnTo>
                    <a:pt x="4709109" y="600278"/>
                  </a:lnTo>
                  <a:lnTo>
                    <a:pt x="4706518" y="604862"/>
                  </a:lnTo>
                  <a:lnTo>
                    <a:pt x="4713554" y="608469"/>
                  </a:lnTo>
                  <a:lnTo>
                    <a:pt x="4715738" y="603681"/>
                  </a:lnTo>
                  <a:close/>
                </a:path>
                <a:path w="4734560" h="618489">
                  <a:moveTo>
                    <a:pt x="4734560" y="613321"/>
                  </a:moveTo>
                  <a:lnTo>
                    <a:pt x="4731245" y="611619"/>
                  </a:lnTo>
                  <a:lnTo>
                    <a:pt x="4727930" y="609917"/>
                  </a:lnTo>
                  <a:lnTo>
                    <a:pt x="4725314" y="614489"/>
                  </a:lnTo>
                  <a:lnTo>
                    <a:pt x="4732363" y="618109"/>
                  </a:lnTo>
                  <a:lnTo>
                    <a:pt x="4734560" y="6133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 descr=""/>
            <p:cNvSpPr/>
            <p:nvPr/>
          </p:nvSpPr>
          <p:spPr>
            <a:xfrm>
              <a:off x="933475" y="5424995"/>
              <a:ext cx="1118870" cy="576580"/>
            </a:xfrm>
            <a:custGeom>
              <a:avLst/>
              <a:gdLst/>
              <a:ahLst/>
              <a:cxnLst/>
              <a:rect l="l" t="t" r="r" b="b"/>
              <a:pathLst>
                <a:path w="1118870" h="576579">
                  <a:moveTo>
                    <a:pt x="9245" y="4876"/>
                  </a:moveTo>
                  <a:lnTo>
                    <a:pt x="6438" y="2438"/>
                  </a:lnTo>
                  <a:lnTo>
                    <a:pt x="3632" y="0"/>
                  </a:lnTo>
                  <a:lnTo>
                    <a:pt x="0" y="3810"/>
                  </a:lnTo>
                  <a:lnTo>
                    <a:pt x="5981" y="9004"/>
                  </a:lnTo>
                  <a:lnTo>
                    <a:pt x="9245" y="4876"/>
                  </a:lnTo>
                  <a:close/>
                </a:path>
                <a:path w="1118870" h="576579">
                  <a:moveTo>
                    <a:pt x="25196" y="18732"/>
                  </a:moveTo>
                  <a:lnTo>
                    <a:pt x="22390" y="16294"/>
                  </a:lnTo>
                  <a:lnTo>
                    <a:pt x="19583" y="13855"/>
                  </a:lnTo>
                  <a:lnTo>
                    <a:pt x="15963" y="17678"/>
                  </a:lnTo>
                  <a:lnTo>
                    <a:pt x="21945" y="22885"/>
                  </a:lnTo>
                  <a:lnTo>
                    <a:pt x="25196" y="18732"/>
                  </a:lnTo>
                  <a:close/>
                </a:path>
                <a:path w="1118870" h="576579">
                  <a:moveTo>
                    <a:pt x="41262" y="32448"/>
                  </a:moveTo>
                  <a:lnTo>
                    <a:pt x="38430" y="30048"/>
                  </a:lnTo>
                  <a:lnTo>
                    <a:pt x="35598" y="27647"/>
                  </a:lnTo>
                  <a:lnTo>
                    <a:pt x="31991" y="31496"/>
                  </a:lnTo>
                  <a:lnTo>
                    <a:pt x="38036" y="36614"/>
                  </a:lnTo>
                  <a:lnTo>
                    <a:pt x="41262" y="32448"/>
                  </a:lnTo>
                  <a:close/>
                </a:path>
                <a:path w="1118870" h="576579">
                  <a:moveTo>
                    <a:pt x="57391" y="46088"/>
                  </a:moveTo>
                  <a:lnTo>
                    <a:pt x="54559" y="43688"/>
                  </a:lnTo>
                  <a:lnTo>
                    <a:pt x="51727" y="41287"/>
                  </a:lnTo>
                  <a:lnTo>
                    <a:pt x="48133" y="45148"/>
                  </a:lnTo>
                  <a:lnTo>
                    <a:pt x="54190" y="50266"/>
                  </a:lnTo>
                  <a:lnTo>
                    <a:pt x="57391" y="46088"/>
                  </a:lnTo>
                  <a:close/>
                </a:path>
                <a:path w="1118870" h="576579">
                  <a:moveTo>
                    <a:pt x="73507" y="59728"/>
                  </a:moveTo>
                  <a:lnTo>
                    <a:pt x="70675" y="57327"/>
                  </a:lnTo>
                  <a:lnTo>
                    <a:pt x="67843" y="54927"/>
                  </a:lnTo>
                  <a:lnTo>
                    <a:pt x="64274" y="58801"/>
                  </a:lnTo>
                  <a:lnTo>
                    <a:pt x="70319" y="63919"/>
                  </a:lnTo>
                  <a:lnTo>
                    <a:pt x="73507" y="59728"/>
                  </a:lnTo>
                  <a:close/>
                </a:path>
                <a:path w="1118870" h="576579">
                  <a:moveTo>
                    <a:pt x="89827" y="73152"/>
                  </a:moveTo>
                  <a:lnTo>
                    <a:pt x="86956" y="70789"/>
                  </a:lnTo>
                  <a:lnTo>
                    <a:pt x="84086" y="68427"/>
                  </a:lnTo>
                  <a:lnTo>
                    <a:pt x="80543" y="72326"/>
                  </a:lnTo>
                  <a:lnTo>
                    <a:pt x="86664" y="77368"/>
                  </a:lnTo>
                  <a:lnTo>
                    <a:pt x="89827" y="73152"/>
                  </a:lnTo>
                  <a:close/>
                </a:path>
                <a:path w="1118870" h="576579">
                  <a:moveTo>
                    <a:pt x="106133" y="86575"/>
                  </a:moveTo>
                  <a:lnTo>
                    <a:pt x="103263" y="84213"/>
                  </a:lnTo>
                  <a:lnTo>
                    <a:pt x="100393" y="81851"/>
                  </a:lnTo>
                  <a:lnTo>
                    <a:pt x="96862" y="85763"/>
                  </a:lnTo>
                  <a:lnTo>
                    <a:pt x="102997" y="90805"/>
                  </a:lnTo>
                  <a:lnTo>
                    <a:pt x="106133" y="86575"/>
                  </a:lnTo>
                  <a:close/>
                </a:path>
                <a:path w="1118870" h="576579">
                  <a:moveTo>
                    <a:pt x="122491" y="99923"/>
                  </a:moveTo>
                  <a:lnTo>
                    <a:pt x="119595" y="97599"/>
                  </a:lnTo>
                  <a:lnTo>
                    <a:pt x="116700" y="95275"/>
                  </a:lnTo>
                  <a:lnTo>
                    <a:pt x="113195" y="99212"/>
                  </a:lnTo>
                  <a:lnTo>
                    <a:pt x="119380" y="104165"/>
                  </a:lnTo>
                  <a:lnTo>
                    <a:pt x="122491" y="99923"/>
                  </a:lnTo>
                  <a:close/>
                </a:path>
                <a:path w="1118870" h="576579">
                  <a:moveTo>
                    <a:pt x="139001" y="113106"/>
                  </a:moveTo>
                  <a:lnTo>
                    <a:pt x="136105" y="110782"/>
                  </a:lnTo>
                  <a:lnTo>
                    <a:pt x="133210" y="108470"/>
                  </a:lnTo>
                  <a:lnTo>
                    <a:pt x="129717" y="112420"/>
                  </a:lnTo>
                  <a:lnTo>
                    <a:pt x="135915" y="117360"/>
                  </a:lnTo>
                  <a:lnTo>
                    <a:pt x="139001" y="113106"/>
                  </a:lnTo>
                  <a:close/>
                </a:path>
                <a:path w="1118870" h="576579">
                  <a:moveTo>
                    <a:pt x="155498" y="126276"/>
                  </a:moveTo>
                  <a:lnTo>
                    <a:pt x="152603" y="123964"/>
                  </a:lnTo>
                  <a:lnTo>
                    <a:pt x="149707" y="121640"/>
                  </a:lnTo>
                  <a:lnTo>
                    <a:pt x="146240" y="125615"/>
                  </a:lnTo>
                  <a:lnTo>
                    <a:pt x="152438" y="130568"/>
                  </a:lnTo>
                  <a:lnTo>
                    <a:pt x="155498" y="126276"/>
                  </a:lnTo>
                  <a:close/>
                </a:path>
                <a:path w="1118870" h="576579">
                  <a:moveTo>
                    <a:pt x="172148" y="139293"/>
                  </a:moveTo>
                  <a:lnTo>
                    <a:pt x="169214" y="137020"/>
                  </a:lnTo>
                  <a:lnTo>
                    <a:pt x="166281" y="134747"/>
                  </a:lnTo>
                  <a:lnTo>
                    <a:pt x="162839" y="138734"/>
                  </a:lnTo>
                  <a:lnTo>
                    <a:pt x="169100" y="143598"/>
                  </a:lnTo>
                  <a:lnTo>
                    <a:pt x="172148" y="139293"/>
                  </a:lnTo>
                  <a:close/>
                </a:path>
                <a:path w="1118870" h="576579">
                  <a:moveTo>
                    <a:pt x="188836" y="152234"/>
                  </a:moveTo>
                  <a:lnTo>
                    <a:pt x="185902" y="149961"/>
                  </a:lnTo>
                  <a:lnTo>
                    <a:pt x="182968" y="147688"/>
                  </a:lnTo>
                  <a:lnTo>
                    <a:pt x="179552" y="151701"/>
                  </a:lnTo>
                  <a:lnTo>
                    <a:pt x="185813" y="156552"/>
                  </a:lnTo>
                  <a:lnTo>
                    <a:pt x="188836" y="152234"/>
                  </a:lnTo>
                  <a:close/>
                </a:path>
                <a:path w="1118870" h="576579">
                  <a:moveTo>
                    <a:pt x="205574" y="165125"/>
                  </a:moveTo>
                  <a:lnTo>
                    <a:pt x="202603" y="162890"/>
                  </a:lnTo>
                  <a:lnTo>
                    <a:pt x="199669" y="160616"/>
                  </a:lnTo>
                  <a:lnTo>
                    <a:pt x="196278" y="164642"/>
                  </a:lnTo>
                  <a:lnTo>
                    <a:pt x="199415" y="167068"/>
                  </a:lnTo>
                  <a:lnTo>
                    <a:pt x="202577" y="169456"/>
                  </a:lnTo>
                  <a:lnTo>
                    <a:pt x="205574" y="165125"/>
                  </a:lnTo>
                  <a:close/>
                </a:path>
                <a:path w="1118870" h="576579">
                  <a:moveTo>
                    <a:pt x="222465" y="177812"/>
                  </a:moveTo>
                  <a:lnTo>
                    <a:pt x="219494" y="175577"/>
                  </a:lnTo>
                  <a:lnTo>
                    <a:pt x="216522" y="173342"/>
                  </a:lnTo>
                  <a:lnTo>
                    <a:pt x="213156" y="177406"/>
                  </a:lnTo>
                  <a:lnTo>
                    <a:pt x="219494" y="182156"/>
                  </a:lnTo>
                  <a:lnTo>
                    <a:pt x="222465" y="177812"/>
                  </a:lnTo>
                  <a:close/>
                </a:path>
                <a:path w="1118870" h="576579">
                  <a:moveTo>
                    <a:pt x="239356" y="190487"/>
                  </a:moveTo>
                  <a:lnTo>
                    <a:pt x="236385" y="188252"/>
                  </a:lnTo>
                  <a:lnTo>
                    <a:pt x="233413" y="186016"/>
                  </a:lnTo>
                  <a:lnTo>
                    <a:pt x="230073" y="190093"/>
                  </a:lnTo>
                  <a:lnTo>
                    <a:pt x="236423" y="194856"/>
                  </a:lnTo>
                  <a:lnTo>
                    <a:pt x="239356" y="190487"/>
                  </a:lnTo>
                  <a:close/>
                </a:path>
                <a:path w="1118870" h="576579">
                  <a:moveTo>
                    <a:pt x="256387" y="202971"/>
                  </a:moveTo>
                  <a:lnTo>
                    <a:pt x="253377" y="200787"/>
                  </a:lnTo>
                  <a:lnTo>
                    <a:pt x="250367" y="198602"/>
                  </a:lnTo>
                  <a:lnTo>
                    <a:pt x="247053" y="202704"/>
                  </a:lnTo>
                  <a:lnTo>
                    <a:pt x="253479" y="207365"/>
                  </a:lnTo>
                  <a:lnTo>
                    <a:pt x="256387" y="202971"/>
                  </a:lnTo>
                  <a:close/>
                </a:path>
                <a:path w="1118870" h="576579">
                  <a:moveTo>
                    <a:pt x="273481" y="215379"/>
                  </a:moveTo>
                  <a:lnTo>
                    <a:pt x="270471" y="213194"/>
                  </a:lnTo>
                  <a:lnTo>
                    <a:pt x="267462" y="211010"/>
                  </a:lnTo>
                  <a:lnTo>
                    <a:pt x="264185" y="215125"/>
                  </a:lnTo>
                  <a:lnTo>
                    <a:pt x="270598" y="219786"/>
                  </a:lnTo>
                  <a:lnTo>
                    <a:pt x="273481" y="215379"/>
                  </a:lnTo>
                  <a:close/>
                </a:path>
                <a:path w="1118870" h="576579">
                  <a:moveTo>
                    <a:pt x="290614" y="227698"/>
                  </a:moveTo>
                  <a:lnTo>
                    <a:pt x="287578" y="225564"/>
                  </a:lnTo>
                  <a:lnTo>
                    <a:pt x="284543" y="223431"/>
                  </a:lnTo>
                  <a:lnTo>
                    <a:pt x="281279" y="227571"/>
                  </a:lnTo>
                  <a:lnTo>
                    <a:pt x="287769" y="232130"/>
                  </a:lnTo>
                  <a:lnTo>
                    <a:pt x="290614" y="227698"/>
                  </a:lnTo>
                  <a:close/>
                </a:path>
                <a:path w="1118870" h="576579">
                  <a:moveTo>
                    <a:pt x="307911" y="239826"/>
                  </a:moveTo>
                  <a:lnTo>
                    <a:pt x="304876" y="237693"/>
                  </a:lnTo>
                  <a:lnTo>
                    <a:pt x="301840" y="235559"/>
                  </a:lnTo>
                  <a:lnTo>
                    <a:pt x="298602" y="239725"/>
                  </a:lnTo>
                  <a:lnTo>
                    <a:pt x="305104" y="244271"/>
                  </a:lnTo>
                  <a:lnTo>
                    <a:pt x="307911" y="239826"/>
                  </a:lnTo>
                  <a:close/>
                </a:path>
                <a:path w="1118870" h="576579">
                  <a:moveTo>
                    <a:pt x="325196" y="251942"/>
                  </a:moveTo>
                  <a:lnTo>
                    <a:pt x="322160" y="249809"/>
                  </a:lnTo>
                  <a:lnTo>
                    <a:pt x="319125" y="247675"/>
                  </a:lnTo>
                  <a:lnTo>
                    <a:pt x="315925" y="251866"/>
                  </a:lnTo>
                  <a:lnTo>
                    <a:pt x="322414" y="256413"/>
                  </a:lnTo>
                  <a:lnTo>
                    <a:pt x="325196" y="251942"/>
                  </a:lnTo>
                  <a:close/>
                </a:path>
                <a:path w="1118870" h="576579">
                  <a:moveTo>
                    <a:pt x="342684" y="263779"/>
                  </a:moveTo>
                  <a:lnTo>
                    <a:pt x="339610" y="261696"/>
                  </a:lnTo>
                  <a:lnTo>
                    <a:pt x="336537" y="259613"/>
                  </a:lnTo>
                  <a:lnTo>
                    <a:pt x="333362" y="263829"/>
                  </a:lnTo>
                  <a:lnTo>
                    <a:pt x="339940" y="268274"/>
                  </a:lnTo>
                  <a:lnTo>
                    <a:pt x="342684" y="263779"/>
                  </a:lnTo>
                  <a:close/>
                </a:path>
                <a:path w="1118870" h="576579">
                  <a:moveTo>
                    <a:pt x="360184" y="275602"/>
                  </a:moveTo>
                  <a:lnTo>
                    <a:pt x="357111" y="273519"/>
                  </a:lnTo>
                  <a:lnTo>
                    <a:pt x="354037" y="271437"/>
                  </a:lnTo>
                  <a:lnTo>
                    <a:pt x="350901" y="275678"/>
                  </a:lnTo>
                  <a:lnTo>
                    <a:pt x="357466" y="280111"/>
                  </a:lnTo>
                  <a:lnTo>
                    <a:pt x="360184" y="275602"/>
                  </a:lnTo>
                  <a:close/>
                </a:path>
                <a:path w="1118870" h="576579">
                  <a:moveTo>
                    <a:pt x="377825" y="287210"/>
                  </a:moveTo>
                  <a:lnTo>
                    <a:pt x="374713" y="285191"/>
                  </a:lnTo>
                  <a:lnTo>
                    <a:pt x="371602" y="283171"/>
                  </a:lnTo>
                  <a:lnTo>
                    <a:pt x="368503" y="287426"/>
                  </a:lnTo>
                  <a:lnTo>
                    <a:pt x="375145" y="291757"/>
                  </a:lnTo>
                  <a:lnTo>
                    <a:pt x="377825" y="287210"/>
                  </a:lnTo>
                  <a:close/>
                </a:path>
                <a:path w="1118870" h="576579">
                  <a:moveTo>
                    <a:pt x="395516" y="298729"/>
                  </a:moveTo>
                  <a:lnTo>
                    <a:pt x="392404" y="296710"/>
                  </a:lnTo>
                  <a:lnTo>
                    <a:pt x="389293" y="294690"/>
                  </a:lnTo>
                  <a:lnTo>
                    <a:pt x="386219" y="298970"/>
                  </a:lnTo>
                  <a:lnTo>
                    <a:pt x="392874" y="303288"/>
                  </a:lnTo>
                  <a:lnTo>
                    <a:pt x="395516" y="298729"/>
                  </a:lnTo>
                  <a:close/>
                </a:path>
                <a:path w="1118870" h="576579">
                  <a:moveTo>
                    <a:pt x="413308" y="310095"/>
                  </a:moveTo>
                  <a:lnTo>
                    <a:pt x="410159" y="308127"/>
                  </a:lnTo>
                  <a:lnTo>
                    <a:pt x="407009" y="306158"/>
                  </a:lnTo>
                  <a:lnTo>
                    <a:pt x="403974" y="310464"/>
                  </a:lnTo>
                  <a:lnTo>
                    <a:pt x="410705" y="314667"/>
                  </a:lnTo>
                  <a:lnTo>
                    <a:pt x="413308" y="310095"/>
                  </a:lnTo>
                  <a:close/>
                </a:path>
                <a:path w="1118870" h="576579">
                  <a:moveTo>
                    <a:pt x="431215" y="321284"/>
                  </a:moveTo>
                  <a:lnTo>
                    <a:pt x="428066" y="319316"/>
                  </a:lnTo>
                  <a:lnTo>
                    <a:pt x="424916" y="317347"/>
                  </a:lnTo>
                  <a:lnTo>
                    <a:pt x="421919" y="321678"/>
                  </a:lnTo>
                  <a:lnTo>
                    <a:pt x="428650" y="325882"/>
                  </a:lnTo>
                  <a:lnTo>
                    <a:pt x="431215" y="321284"/>
                  </a:lnTo>
                  <a:close/>
                </a:path>
                <a:path w="1118870" h="576579">
                  <a:moveTo>
                    <a:pt x="449186" y="332371"/>
                  </a:moveTo>
                  <a:lnTo>
                    <a:pt x="445998" y="330466"/>
                  </a:lnTo>
                  <a:lnTo>
                    <a:pt x="442810" y="328549"/>
                  </a:lnTo>
                  <a:lnTo>
                    <a:pt x="439851" y="332917"/>
                  </a:lnTo>
                  <a:lnTo>
                    <a:pt x="446659" y="336994"/>
                  </a:lnTo>
                  <a:lnTo>
                    <a:pt x="449186" y="332371"/>
                  </a:lnTo>
                  <a:close/>
                </a:path>
                <a:path w="1118870" h="576579">
                  <a:moveTo>
                    <a:pt x="467296" y="343217"/>
                  </a:moveTo>
                  <a:lnTo>
                    <a:pt x="464108" y="341312"/>
                  </a:lnTo>
                  <a:lnTo>
                    <a:pt x="460921" y="339407"/>
                  </a:lnTo>
                  <a:lnTo>
                    <a:pt x="458000" y="343789"/>
                  </a:lnTo>
                  <a:lnTo>
                    <a:pt x="464807" y="347865"/>
                  </a:lnTo>
                  <a:lnTo>
                    <a:pt x="467296" y="343217"/>
                  </a:lnTo>
                  <a:close/>
                </a:path>
                <a:path w="1118870" h="576579">
                  <a:moveTo>
                    <a:pt x="485444" y="354025"/>
                  </a:moveTo>
                  <a:lnTo>
                    <a:pt x="482231" y="352171"/>
                  </a:lnTo>
                  <a:lnTo>
                    <a:pt x="479044" y="350266"/>
                  </a:lnTo>
                  <a:lnTo>
                    <a:pt x="476161" y="354672"/>
                  </a:lnTo>
                  <a:lnTo>
                    <a:pt x="479564" y="356717"/>
                  </a:lnTo>
                  <a:lnTo>
                    <a:pt x="483006" y="358686"/>
                  </a:lnTo>
                  <a:lnTo>
                    <a:pt x="485444" y="354025"/>
                  </a:lnTo>
                  <a:close/>
                </a:path>
                <a:path w="1118870" h="576579">
                  <a:moveTo>
                    <a:pt x="503770" y="364502"/>
                  </a:moveTo>
                  <a:lnTo>
                    <a:pt x="500545" y="362661"/>
                  </a:lnTo>
                  <a:lnTo>
                    <a:pt x="497319" y="360819"/>
                  </a:lnTo>
                  <a:lnTo>
                    <a:pt x="494487" y="365252"/>
                  </a:lnTo>
                  <a:lnTo>
                    <a:pt x="501370" y="369201"/>
                  </a:lnTo>
                  <a:lnTo>
                    <a:pt x="503770" y="364502"/>
                  </a:lnTo>
                  <a:close/>
                </a:path>
                <a:path w="1118870" h="576579">
                  <a:moveTo>
                    <a:pt x="522084" y="374980"/>
                  </a:moveTo>
                  <a:lnTo>
                    <a:pt x="518858" y="373151"/>
                  </a:lnTo>
                  <a:lnTo>
                    <a:pt x="515632" y="371309"/>
                  </a:lnTo>
                  <a:lnTo>
                    <a:pt x="512838" y="375767"/>
                  </a:lnTo>
                  <a:lnTo>
                    <a:pt x="516280" y="377736"/>
                  </a:lnTo>
                  <a:lnTo>
                    <a:pt x="519747" y="379691"/>
                  </a:lnTo>
                  <a:lnTo>
                    <a:pt x="522084" y="374980"/>
                  </a:lnTo>
                  <a:close/>
                </a:path>
                <a:path w="1118870" h="576579">
                  <a:moveTo>
                    <a:pt x="540626" y="385076"/>
                  </a:moveTo>
                  <a:lnTo>
                    <a:pt x="537375" y="383298"/>
                  </a:lnTo>
                  <a:lnTo>
                    <a:pt x="534123" y="381520"/>
                  </a:lnTo>
                  <a:lnTo>
                    <a:pt x="531368" y="386016"/>
                  </a:lnTo>
                  <a:lnTo>
                    <a:pt x="538327" y="389813"/>
                  </a:lnTo>
                  <a:lnTo>
                    <a:pt x="540626" y="385076"/>
                  </a:lnTo>
                  <a:close/>
                </a:path>
                <a:path w="1118870" h="576579">
                  <a:moveTo>
                    <a:pt x="559155" y="395185"/>
                  </a:moveTo>
                  <a:lnTo>
                    <a:pt x="555891" y="393420"/>
                  </a:lnTo>
                  <a:lnTo>
                    <a:pt x="552640" y="391642"/>
                  </a:lnTo>
                  <a:lnTo>
                    <a:pt x="549935" y="396163"/>
                  </a:lnTo>
                  <a:lnTo>
                    <a:pt x="553415" y="398068"/>
                  </a:lnTo>
                  <a:lnTo>
                    <a:pt x="556907" y="399948"/>
                  </a:lnTo>
                  <a:lnTo>
                    <a:pt x="559155" y="395185"/>
                  </a:lnTo>
                  <a:close/>
                </a:path>
                <a:path w="1118870" h="576579">
                  <a:moveTo>
                    <a:pt x="577900" y="404914"/>
                  </a:moveTo>
                  <a:lnTo>
                    <a:pt x="574611" y="403199"/>
                  </a:lnTo>
                  <a:lnTo>
                    <a:pt x="571322" y="401485"/>
                  </a:lnTo>
                  <a:lnTo>
                    <a:pt x="568655" y="406044"/>
                  </a:lnTo>
                  <a:lnTo>
                    <a:pt x="575703" y="409702"/>
                  </a:lnTo>
                  <a:lnTo>
                    <a:pt x="577900" y="404914"/>
                  </a:lnTo>
                  <a:close/>
                </a:path>
                <a:path w="1118870" h="576579">
                  <a:moveTo>
                    <a:pt x="596633" y="414604"/>
                  </a:moveTo>
                  <a:lnTo>
                    <a:pt x="593331" y="412927"/>
                  </a:lnTo>
                  <a:lnTo>
                    <a:pt x="590042" y="411213"/>
                  </a:lnTo>
                  <a:lnTo>
                    <a:pt x="587425" y="415785"/>
                  </a:lnTo>
                  <a:lnTo>
                    <a:pt x="590956" y="417626"/>
                  </a:lnTo>
                  <a:lnTo>
                    <a:pt x="594487" y="419417"/>
                  </a:lnTo>
                  <a:lnTo>
                    <a:pt x="596633" y="414604"/>
                  </a:lnTo>
                  <a:close/>
                </a:path>
                <a:path w="1118870" h="576579">
                  <a:moveTo>
                    <a:pt x="615581" y="423926"/>
                  </a:moveTo>
                  <a:lnTo>
                    <a:pt x="612254" y="422287"/>
                  </a:lnTo>
                  <a:lnTo>
                    <a:pt x="608926" y="420649"/>
                  </a:lnTo>
                  <a:lnTo>
                    <a:pt x="606361" y="425259"/>
                  </a:lnTo>
                  <a:lnTo>
                    <a:pt x="613486" y="428764"/>
                  </a:lnTo>
                  <a:lnTo>
                    <a:pt x="615581" y="423926"/>
                  </a:lnTo>
                  <a:close/>
                </a:path>
                <a:path w="1118870" h="576579">
                  <a:moveTo>
                    <a:pt x="634555" y="433184"/>
                  </a:moveTo>
                  <a:lnTo>
                    <a:pt x="631190" y="431622"/>
                  </a:lnTo>
                  <a:lnTo>
                    <a:pt x="627862" y="429983"/>
                  </a:lnTo>
                  <a:lnTo>
                    <a:pt x="625348" y="434619"/>
                  </a:lnTo>
                  <a:lnTo>
                    <a:pt x="628916" y="436372"/>
                  </a:lnTo>
                  <a:lnTo>
                    <a:pt x="632510" y="438048"/>
                  </a:lnTo>
                  <a:lnTo>
                    <a:pt x="634555" y="433184"/>
                  </a:lnTo>
                  <a:close/>
                </a:path>
                <a:path w="1118870" h="576579">
                  <a:moveTo>
                    <a:pt x="653681" y="442099"/>
                  </a:moveTo>
                  <a:lnTo>
                    <a:pt x="650316" y="440537"/>
                  </a:lnTo>
                  <a:lnTo>
                    <a:pt x="646950" y="438975"/>
                  </a:lnTo>
                  <a:lnTo>
                    <a:pt x="644499" y="443636"/>
                  </a:lnTo>
                  <a:lnTo>
                    <a:pt x="651687" y="446989"/>
                  </a:lnTo>
                  <a:lnTo>
                    <a:pt x="653681" y="442099"/>
                  </a:lnTo>
                  <a:close/>
                </a:path>
                <a:path w="1118870" h="576579">
                  <a:moveTo>
                    <a:pt x="672858" y="450888"/>
                  </a:moveTo>
                  <a:lnTo>
                    <a:pt x="669467" y="449402"/>
                  </a:lnTo>
                  <a:lnTo>
                    <a:pt x="666076" y="447903"/>
                  </a:lnTo>
                  <a:lnTo>
                    <a:pt x="663676" y="452602"/>
                  </a:lnTo>
                  <a:lnTo>
                    <a:pt x="670941" y="455790"/>
                  </a:lnTo>
                  <a:lnTo>
                    <a:pt x="672858" y="450888"/>
                  </a:lnTo>
                  <a:close/>
                </a:path>
                <a:path w="1118870" h="576579">
                  <a:moveTo>
                    <a:pt x="692188" y="459359"/>
                  </a:moveTo>
                  <a:lnTo>
                    <a:pt x="688797" y="457873"/>
                  </a:lnTo>
                  <a:lnTo>
                    <a:pt x="685406" y="456387"/>
                  </a:lnTo>
                  <a:lnTo>
                    <a:pt x="683056" y="461098"/>
                  </a:lnTo>
                  <a:lnTo>
                    <a:pt x="690333" y="464299"/>
                  </a:lnTo>
                  <a:lnTo>
                    <a:pt x="692188" y="459359"/>
                  </a:lnTo>
                  <a:close/>
                </a:path>
                <a:path w="1118870" h="576579">
                  <a:moveTo>
                    <a:pt x="711606" y="467652"/>
                  </a:moveTo>
                  <a:lnTo>
                    <a:pt x="708177" y="466242"/>
                  </a:lnTo>
                  <a:lnTo>
                    <a:pt x="704748" y="464832"/>
                  </a:lnTo>
                  <a:lnTo>
                    <a:pt x="702462" y="469582"/>
                  </a:lnTo>
                  <a:lnTo>
                    <a:pt x="709803" y="472605"/>
                  </a:lnTo>
                  <a:lnTo>
                    <a:pt x="711606" y="467652"/>
                  </a:lnTo>
                  <a:close/>
                </a:path>
                <a:path w="1118870" h="576579">
                  <a:moveTo>
                    <a:pt x="731113" y="475678"/>
                  </a:moveTo>
                  <a:lnTo>
                    <a:pt x="727684" y="474268"/>
                  </a:lnTo>
                  <a:lnTo>
                    <a:pt x="724255" y="472859"/>
                  </a:lnTo>
                  <a:lnTo>
                    <a:pt x="722033" y="477634"/>
                  </a:lnTo>
                  <a:lnTo>
                    <a:pt x="729373" y="480656"/>
                  </a:lnTo>
                  <a:lnTo>
                    <a:pt x="731113" y="475678"/>
                  </a:lnTo>
                  <a:close/>
                </a:path>
                <a:path w="1118870" h="576579">
                  <a:moveTo>
                    <a:pt x="750747" y="483425"/>
                  </a:moveTo>
                  <a:lnTo>
                    <a:pt x="747280" y="482092"/>
                  </a:lnTo>
                  <a:lnTo>
                    <a:pt x="743813" y="480758"/>
                  </a:lnTo>
                  <a:lnTo>
                    <a:pt x="741654" y="485571"/>
                  </a:lnTo>
                  <a:lnTo>
                    <a:pt x="749071" y="488416"/>
                  </a:lnTo>
                  <a:lnTo>
                    <a:pt x="750747" y="483425"/>
                  </a:lnTo>
                  <a:close/>
                </a:path>
                <a:path w="1118870" h="576579">
                  <a:moveTo>
                    <a:pt x="770445" y="490994"/>
                  </a:moveTo>
                  <a:lnTo>
                    <a:pt x="766978" y="489661"/>
                  </a:lnTo>
                  <a:lnTo>
                    <a:pt x="763511" y="488327"/>
                  </a:lnTo>
                  <a:lnTo>
                    <a:pt x="761428" y="493166"/>
                  </a:lnTo>
                  <a:lnTo>
                    <a:pt x="768832" y="496011"/>
                  </a:lnTo>
                  <a:lnTo>
                    <a:pt x="770445" y="490994"/>
                  </a:lnTo>
                  <a:close/>
                </a:path>
                <a:path w="1118870" h="576579">
                  <a:moveTo>
                    <a:pt x="790295" y="498144"/>
                  </a:moveTo>
                  <a:lnTo>
                    <a:pt x="786803" y="496900"/>
                  </a:lnTo>
                  <a:lnTo>
                    <a:pt x="783310" y="495655"/>
                  </a:lnTo>
                  <a:lnTo>
                    <a:pt x="781278" y="500519"/>
                  </a:lnTo>
                  <a:lnTo>
                    <a:pt x="788758" y="503186"/>
                  </a:lnTo>
                  <a:lnTo>
                    <a:pt x="790295" y="498144"/>
                  </a:lnTo>
                  <a:close/>
                </a:path>
                <a:path w="1118870" h="576579">
                  <a:moveTo>
                    <a:pt x="810183" y="505180"/>
                  </a:moveTo>
                  <a:lnTo>
                    <a:pt x="806665" y="503999"/>
                  </a:lnTo>
                  <a:lnTo>
                    <a:pt x="803173" y="502754"/>
                  </a:lnTo>
                  <a:lnTo>
                    <a:pt x="801217" y="507644"/>
                  </a:lnTo>
                  <a:lnTo>
                    <a:pt x="804951" y="508977"/>
                  </a:lnTo>
                  <a:lnTo>
                    <a:pt x="808723" y="510235"/>
                  </a:lnTo>
                  <a:lnTo>
                    <a:pt x="810183" y="505180"/>
                  </a:lnTo>
                  <a:close/>
                </a:path>
                <a:path w="1118870" h="576579">
                  <a:moveTo>
                    <a:pt x="830224" y="511771"/>
                  </a:moveTo>
                  <a:lnTo>
                    <a:pt x="826706" y="510616"/>
                  </a:lnTo>
                  <a:lnTo>
                    <a:pt x="823188" y="509460"/>
                  </a:lnTo>
                  <a:lnTo>
                    <a:pt x="821296" y="514375"/>
                  </a:lnTo>
                  <a:lnTo>
                    <a:pt x="828840" y="516864"/>
                  </a:lnTo>
                  <a:lnTo>
                    <a:pt x="830224" y="511771"/>
                  </a:lnTo>
                  <a:close/>
                </a:path>
                <a:path w="1118870" h="576579">
                  <a:moveTo>
                    <a:pt x="850328" y="518160"/>
                  </a:moveTo>
                  <a:lnTo>
                    <a:pt x="846785" y="517080"/>
                  </a:lnTo>
                  <a:lnTo>
                    <a:pt x="843241" y="516013"/>
                  </a:lnTo>
                  <a:lnTo>
                    <a:pt x="841425" y="520954"/>
                  </a:lnTo>
                  <a:lnTo>
                    <a:pt x="849020" y="523252"/>
                  </a:lnTo>
                  <a:lnTo>
                    <a:pt x="850328" y="518160"/>
                  </a:lnTo>
                  <a:close/>
                </a:path>
                <a:path w="1118870" h="576579">
                  <a:moveTo>
                    <a:pt x="870521" y="524256"/>
                  </a:moveTo>
                  <a:lnTo>
                    <a:pt x="866978" y="523189"/>
                  </a:lnTo>
                  <a:lnTo>
                    <a:pt x="863434" y="522109"/>
                  </a:lnTo>
                  <a:lnTo>
                    <a:pt x="861682" y="527088"/>
                  </a:lnTo>
                  <a:lnTo>
                    <a:pt x="869289" y="529386"/>
                  </a:lnTo>
                  <a:lnTo>
                    <a:pt x="870521" y="524256"/>
                  </a:lnTo>
                  <a:close/>
                </a:path>
                <a:path w="1118870" h="576579">
                  <a:moveTo>
                    <a:pt x="890828" y="529958"/>
                  </a:moveTo>
                  <a:lnTo>
                    <a:pt x="887260" y="528980"/>
                  </a:lnTo>
                  <a:lnTo>
                    <a:pt x="883678" y="528002"/>
                  </a:lnTo>
                  <a:lnTo>
                    <a:pt x="882015" y="532993"/>
                  </a:lnTo>
                  <a:lnTo>
                    <a:pt x="889673" y="535101"/>
                  </a:lnTo>
                  <a:lnTo>
                    <a:pt x="890828" y="529958"/>
                  </a:lnTo>
                  <a:close/>
                </a:path>
                <a:path w="1118870" h="576579">
                  <a:moveTo>
                    <a:pt x="911199" y="535470"/>
                  </a:moveTo>
                  <a:lnTo>
                    <a:pt x="907605" y="534568"/>
                  </a:lnTo>
                  <a:lnTo>
                    <a:pt x="904036" y="533590"/>
                  </a:lnTo>
                  <a:lnTo>
                    <a:pt x="902449" y="538607"/>
                  </a:lnTo>
                  <a:lnTo>
                    <a:pt x="906272" y="539661"/>
                  </a:lnTo>
                  <a:lnTo>
                    <a:pt x="910120" y="540626"/>
                  </a:lnTo>
                  <a:lnTo>
                    <a:pt x="911199" y="535470"/>
                  </a:lnTo>
                  <a:close/>
                </a:path>
                <a:path w="1118870" h="576579">
                  <a:moveTo>
                    <a:pt x="931672" y="540550"/>
                  </a:moveTo>
                  <a:lnTo>
                    <a:pt x="928077" y="539661"/>
                  </a:lnTo>
                  <a:lnTo>
                    <a:pt x="924483" y="538772"/>
                  </a:lnTo>
                  <a:lnTo>
                    <a:pt x="922972" y="543814"/>
                  </a:lnTo>
                  <a:lnTo>
                    <a:pt x="930681" y="545731"/>
                  </a:lnTo>
                  <a:lnTo>
                    <a:pt x="931672" y="540550"/>
                  </a:lnTo>
                  <a:close/>
                </a:path>
                <a:path w="1118870" h="576579">
                  <a:moveTo>
                    <a:pt x="952207" y="545338"/>
                  </a:moveTo>
                  <a:lnTo>
                    <a:pt x="948588" y="544537"/>
                  </a:lnTo>
                  <a:lnTo>
                    <a:pt x="944968" y="543737"/>
                  </a:lnTo>
                  <a:lnTo>
                    <a:pt x="943546" y="548817"/>
                  </a:lnTo>
                  <a:lnTo>
                    <a:pt x="951293" y="550519"/>
                  </a:lnTo>
                  <a:lnTo>
                    <a:pt x="952207" y="545338"/>
                  </a:lnTo>
                  <a:close/>
                </a:path>
                <a:path w="1118870" h="576579">
                  <a:moveTo>
                    <a:pt x="972807" y="549884"/>
                  </a:moveTo>
                  <a:lnTo>
                    <a:pt x="969187" y="549084"/>
                  </a:lnTo>
                  <a:lnTo>
                    <a:pt x="965568" y="548284"/>
                  </a:lnTo>
                  <a:lnTo>
                    <a:pt x="964222" y="553377"/>
                  </a:lnTo>
                  <a:lnTo>
                    <a:pt x="971981" y="555091"/>
                  </a:lnTo>
                  <a:lnTo>
                    <a:pt x="972807" y="549884"/>
                  </a:lnTo>
                  <a:close/>
                </a:path>
                <a:path w="1118870" h="576579">
                  <a:moveTo>
                    <a:pt x="993521" y="553897"/>
                  </a:moveTo>
                  <a:lnTo>
                    <a:pt x="989876" y="553199"/>
                  </a:lnTo>
                  <a:lnTo>
                    <a:pt x="986231" y="552500"/>
                  </a:lnTo>
                  <a:lnTo>
                    <a:pt x="984973" y="557606"/>
                  </a:lnTo>
                  <a:lnTo>
                    <a:pt x="992771" y="559117"/>
                  </a:lnTo>
                  <a:lnTo>
                    <a:pt x="993521" y="553897"/>
                  </a:lnTo>
                  <a:close/>
                </a:path>
                <a:path w="1118870" h="576579">
                  <a:moveTo>
                    <a:pt x="1014260" y="557695"/>
                  </a:moveTo>
                  <a:lnTo>
                    <a:pt x="1010602" y="557085"/>
                  </a:lnTo>
                  <a:lnTo>
                    <a:pt x="1006944" y="556475"/>
                  </a:lnTo>
                  <a:lnTo>
                    <a:pt x="1005776" y="561619"/>
                  </a:lnTo>
                  <a:lnTo>
                    <a:pt x="1013612" y="562927"/>
                  </a:lnTo>
                  <a:lnTo>
                    <a:pt x="1014260" y="557695"/>
                  </a:lnTo>
                  <a:close/>
                </a:path>
                <a:path w="1118870" h="576579">
                  <a:moveTo>
                    <a:pt x="1035075" y="561162"/>
                  </a:moveTo>
                  <a:lnTo>
                    <a:pt x="1031417" y="560552"/>
                  </a:lnTo>
                  <a:lnTo>
                    <a:pt x="1027760" y="559943"/>
                  </a:lnTo>
                  <a:lnTo>
                    <a:pt x="1026680" y="565099"/>
                  </a:lnTo>
                  <a:lnTo>
                    <a:pt x="1034516" y="566407"/>
                  </a:lnTo>
                  <a:lnTo>
                    <a:pt x="1035075" y="561162"/>
                  </a:lnTo>
                  <a:close/>
                </a:path>
                <a:path w="1118870" h="576579">
                  <a:moveTo>
                    <a:pt x="1055941" y="564146"/>
                  </a:moveTo>
                  <a:lnTo>
                    <a:pt x="1052271" y="563638"/>
                  </a:lnTo>
                  <a:lnTo>
                    <a:pt x="1048600" y="563130"/>
                  </a:lnTo>
                  <a:lnTo>
                    <a:pt x="1047597" y="568299"/>
                  </a:lnTo>
                  <a:lnTo>
                    <a:pt x="1055471" y="569404"/>
                  </a:lnTo>
                  <a:lnTo>
                    <a:pt x="1055941" y="564146"/>
                  </a:lnTo>
                  <a:close/>
                </a:path>
                <a:path w="1118870" h="576579">
                  <a:moveTo>
                    <a:pt x="1076858" y="566889"/>
                  </a:moveTo>
                  <a:lnTo>
                    <a:pt x="1073175" y="566470"/>
                  </a:lnTo>
                  <a:lnTo>
                    <a:pt x="1069492" y="566051"/>
                  </a:lnTo>
                  <a:lnTo>
                    <a:pt x="1068578" y="571246"/>
                  </a:lnTo>
                  <a:lnTo>
                    <a:pt x="1076477" y="572147"/>
                  </a:lnTo>
                  <a:lnTo>
                    <a:pt x="1076858" y="566889"/>
                  </a:lnTo>
                  <a:close/>
                </a:path>
                <a:path w="1118870" h="576579">
                  <a:moveTo>
                    <a:pt x="1097813" y="569264"/>
                  </a:moveTo>
                  <a:lnTo>
                    <a:pt x="1094130" y="568845"/>
                  </a:lnTo>
                  <a:lnTo>
                    <a:pt x="1090447" y="568426"/>
                  </a:lnTo>
                  <a:lnTo>
                    <a:pt x="1089634" y="573633"/>
                  </a:lnTo>
                  <a:lnTo>
                    <a:pt x="1097521" y="574522"/>
                  </a:lnTo>
                  <a:lnTo>
                    <a:pt x="1097813" y="569264"/>
                  </a:lnTo>
                  <a:close/>
                </a:path>
                <a:path w="1118870" h="576579">
                  <a:moveTo>
                    <a:pt x="1118819" y="571169"/>
                  </a:moveTo>
                  <a:lnTo>
                    <a:pt x="1115123" y="570852"/>
                  </a:lnTo>
                  <a:lnTo>
                    <a:pt x="1111427" y="570534"/>
                  </a:lnTo>
                  <a:lnTo>
                    <a:pt x="1110703" y="575754"/>
                  </a:lnTo>
                  <a:lnTo>
                    <a:pt x="1118616" y="576440"/>
                  </a:lnTo>
                  <a:lnTo>
                    <a:pt x="1118819" y="5711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 descr=""/>
            <p:cNvSpPr/>
            <p:nvPr/>
          </p:nvSpPr>
          <p:spPr>
            <a:xfrm>
              <a:off x="2065294" y="6001620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0" y="0"/>
                  </a:moveTo>
                  <a:lnTo>
                    <a:pt x="177242" y="0"/>
                  </a:lnTo>
                </a:path>
              </a:pathLst>
            </a:custGeom>
            <a:ln w="856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 descr=""/>
            <p:cNvSpPr/>
            <p:nvPr/>
          </p:nvSpPr>
          <p:spPr>
            <a:xfrm>
              <a:off x="2255545" y="5566994"/>
              <a:ext cx="1420495" cy="434975"/>
            </a:xfrm>
            <a:custGeom>
              <a:avLst/>
              <a:gdLst/>
              <a:ahLst/>
              <a:cxnLst/>
              <a:rect l="l" t="t" r="r" b="b"/>
              <a:pathLst>
                <a:path w="1420495" h="434975">
                  <a:moveTo>
                    <a:pt x="8089" y="434098"/>
                  </a:moveTo>
                  <a:lnTo>
                    <a:pt x="7391" y="428879"/>
                  </a:lnTo>
                  <a:lnTo>
                    <a:pt x="3695" y="429196"/>
                  </a:lnTo>
                  <a:lnTo>
                    <a:pt x="0" y="429514"/>
                  </a:lnTo>
                  <a:lnTo>
                    <a:pt x="177" y="434771"/>
                  </a:lnTo>
                  <a:lnTo>
                    <a:pt x="8089" y="434098"/>
                  </a:lnTo>
                  <a:close/>
                </a:path>
                <a:path w="1420495" h="434975">
                  <a:moveTo>
                    <a:pt x="29184" y="432142"/>
                  </a:moveTo>
                  <a:lnTo>
                    <a:pt x="28397" y="426935"/>
                  </a:lnTo>
                  <a:lnTo>
                    <a:pt x="24714" y="427329"/>
                  </a:lnTo>
                  <a:lnTo>
                    <a:pt x="21031" y="427723"/>
                  </a:lnTo>
                  <a:lnTo>
                    <a:pt x="21285" y="432993"/>
                  </a:lnTo>
                  <a:lnTo>
                    <a:pt x="29184" y="432142"/>
                  </a:lnTo>
                  <a:close/>
                </a:path>
                <a:path w="1420495" h="434975">
                  <a:moveTo>
                    <a:pt x="50228" y="429869"/>
                  </a:moveTo>
                  <a:lnTo>
                    <a:pt x="49364" y="424675"/>
                  </a:lnTo>
                  <a:lnTo>
                    <a:pt x="45681" y="425069"/>
                  </a:lnTo>
                  <a:lnTo>
                    <a:pt x="41998" y="425462"/>
                  </a:lnTo>
                  <a:lnTo>
                    <a:pt x="42341" y="430720"/>
                  </a:lnTo>
                  <a:lnTo>
                    <a:pt x="50228" y="429869"/>
                  </a:lnTo>
                  <a:close/>
                </a:path>
                <a:path w="1420495" h="434975">
                  <a:moveTo>
                    <a:pt x="71234" y="427164"/>
                  </a:moveTo>
                  <a:lnTo>
                    <a:pt x="70294" y="421970"/>
                  </a:lnTo>
                  <a:lnTo>
                    <a:pt x="66611" y="422452"/>
                  </a:lnTo>
                  <a:lnTo>
                    <a:pt x="62928" y="422922"/>
                  </a:lnTo>
                  <a:lnTo>
                    <a:pt x="63360" y="428180"/>
                  </a:lnTo>
                  <a:lnTo>
                    <a:pt x="71234" y="427164"/>
                  </a:lnTo>
                  <a:close/>
                </a:path>
                <a:path w="1420495" h="434975">
                  <a:moveTo>
                    <a:pt x="92202" y="424192"/>
                  </a:moveTo>
                  <a:lnTo>
                    <a:pt x="91186" y="419023"/>
                  </a:lnTo>
                  <a:lnTo>
                    <a:pt x="87515" y="419582"/>
                  </a:lnTo>
                  <a:lnTo>
                    <a:pt x="83845" y="420141"/>
                  </a:lnTo>
                  <a:lnTo>
                    <a:pt x="84353" y="425386"/>
                  </a:lnTo>
                  <a:lnTo>
                    <a:pt x="92202" y="424192"/>
                  </a:lnTo>
                  <a:close/>
                </a:path>
                <a:path w="1420495" h="434975">
                  <a:moveTo>
                    <a:pt x="113131" y="420979"/>
                  </a:moveTo>
                  <a:lnTo>
                    <a:pt x="112039" y="415823"/>
                  </a:lnTo>
                  <a:lnTo>
                    <a:pt x="108381" y="416433"/>
                  </a:lnTo>
                  <a:lnTo>
                    <a:pt x="104711" y="416991"/>
                  </a:lnTo>
                  <a:lnTo>
                    <a:pt x="105295" y="422224"/>
                  </a:lnTo>
                  <a:lnTo>
                    <a:pt x="109220" y="421627"/>
                  </a:lnTo>
                  <a:lnTo>
                    <a:pt x="113131" y="420979"/>
                  </a:lnTo>
                  <a:close/>
                </a:path>
                <a:path w="1420495" h="434975">
                  <a:moveTo>
                    <a:pt x="133997" y="417372"/>
                  </a:moveTo>
                  <a:lnTo>
                    <a:pt x="132829" y="412242"/>
                  </a:lnTo>
                  <a:lnTo>
                    <a:pt x="129171" y="412864"/>
                  </a:lnTo>
                  <a:lnTo>
                    <a:pt x="125514" y="413486"/>
                  </a:lnTo>
                  <a:lnTo>
                    <a:pt x="126174" y="418719"/>
                  </a:lnTo>
                  <a:lnTo>
                    <a:pt x="133997" y="417372"/>
                  </a:lnTo>
                  <a:close/>
                </a:path>
                <a:path w="1420495" h="434975">
                  <a:moveTo>
                    <a:pt x="154800" y="413486"/>
                  </a:moveTo>
                  <a:lnTo>
                    <a:pt x="153568" y="408368"/>
                  </a:lnTo>
                  <a:lnTo>
                    <a:pt x="149923" y="409067"/>
                  </a:lnTo>
                  <a:lnTo>
                    <a:pt x="146278" y="409765"/>
                  </a:lnTo>
                  <a:lnTo>
                    <a:pt x="147002" y="414985"/>
                  </a:lnTo>
                  <a:lnTo>
                    <a:pt x="154800" y="413486"/>
                  </a:lnTo>
                  <a:close/>
                </a:path>
                <a:path w="1420495" h="434975">
                  <a:moveTo>
                    <a:pt x="175577" y="409371"/>
                  </a:moveTo>
                  <a:lnTo>
                    <a:pt x="174269" y="404266"/>
                  </a:lnTo>
                  <a:lnTo>
                    <a:pt x="170637" y="405028"/>
                  </a:lnTo>
                  <a:lnTo>
                    <a:pt x="167005" y="405790"/>
                  </a:lnTo>
                  <a:lnTo>
                    <a:pt x="167805" y="410997"/>
                  </a:lnTo>
                  <a:lnTo>
                    <a:pt x="175577" y="409371"/>
                  </a:lnTo>
                  <a:close/>
                </a:path>
                <a:path w="1420495" h="434975">
                  <a:moveTo>
                    <a:pt x="196291" y="405003"/>
                  </a:moveTo>
                  <a:lnTo>
                    <a:pt x="194919" y="399910"/>
                  </a:lnTo>
                  <a:lnTo>
                    <a:pt x="191287" y="400672"/>
                  </a:lnTo>
                  <a:lnTo>
                    <a:pt x="187655" y="401434"/>
                  </a:lnTo>
                  <a:lnTo>
                    <a:pt x="188518" y="406628"/>
                  </a:lnTo>
                  <a:lnTo>
                    <a:pt x="196291" y="405003"/>
                  </a:lnTo>
                  <a:close/>
                </a:path>
                <a:path w="1420495" h="434975">
                  <a:moveTo>
                    <a:pt x="216916" y="400278"/>
                  </a:moveTo>
                  <a:lnTo>
                    <a:pt x="215493" y="395211"/>
                  </a:lnTo>
                  <a:lnTo>
                    <a:pt x="211874" y="396036"/>
                  </a:lnTo>
                  <a:lnTo>
                    <a:pt x="208254" y="396862"/>
                  </a:lnTo>
                  <a:lnTo>
                    <a:pt x="209181" y="402056"/>
                  </a:lnTo>
                  <a:lnTo>
                    <a:pt x="216916" y="400278"/>
                  </a:lnTo>
                  <a:close/>
                </a:path>
                <a:path w="1420495" h="434975">
                  <a:moveTo>
                    <a:pt x="237502" y="395351"/>
                  </a:moveTo>
                  <a:lnTo>
                    <a:pt x="236016" y="390296"/>
                  </a:lnTo>
                  <a:lnTo>
                    <a:pt x="232410" y="391185"/>
                  </a:lnTo>
                  <a:lnTo>
                    <a:pt x="228803" y="392074"/>
                  </a:lnTo>
                  <a:lnTo>
                    <a:pt x="229793" y="397243"/>
                  </a:lnTo>
                  <a:lnTo>
                    <a:pt x="237502" y="395351"/>
                  </a:lnTo>
                  <a:close/>
                </a:path>
                <a:path w="1420495" h="434975">
                  <a:moveTo>
                    <a:pt x="258051" y="390220"/>
                  </a:moveTo>
                  <a:lnTo>
                    <a:pt x="256501" y="385191"/>
                  </a:lnTo>
                  <a:lnTo>
                    <a:pt x="252907" y="386130"/>
                  </a:lnTo>
                  <a:lnTo>
                    <a:pt x="249301" y="387019"/>
                  </a:lnTo>
                  <a:lnTo>
                    <a:pt x="250355" y="392188"/>
                  </a:lnTo>
                  <a:lnTo>
                    <a:pt x="254203" y="391236"/>
                  </a:lnTo>
                  <a:lnTo>
                    <a:pt x="258051" y="390220"/>
                  </a:lnTo>
                  <a:close/>
                </a:path>
                <a:path w="1420495" h="434975">
                  <a:moveTo>
                    <a:pt x="278511" y="384835"/>
                  </a:moveTo>
                  <a:lnTo>
                    <a:pt x="276898" y="379818"/>
                  </a:lnTo>
                  <a:lnTo>
                    <a:pt x="273316" y="380758"/>
                  </a:lnTo>
                  <a:lnTo>
                    <a:pt x="269722" y="381698"/>
                  </a:lnTo>
                  <a:lnTo>
                    <a:pt x="270840" y="386854"/>
                  </a:lnTo>
                  <a:lnTo>
                    <a:pt x="278511" y="384835"/>
                  </a:lnTo>
                  <a:close/>
                </a:path>
                <a:path w="1420495" h="434975">
                  <a:moveTo>
                    <a:pt x="298919" y="379209"/>
                  </a:moveTo>
                  <a:lnTo>
                    <a:pt x="297256" y="374218"/>
                  </a:lnTo>
                  <a:lnTo>
                    <a:pt x="293687" y="375208"/>
                  </a:lnTo>
                  <a:lnTo>
                    <a:pt x="290106" y="376199"/>
                  </a:lnTo>
                  <a:lnTo>
                    <a:pt x="291274" y="381342"/>
                  </a:lnTo>
                  <a:lnTo>
                    <a:pt x="298919" y="379209"/>
                  </a:lnTo>
                  <a:close/>
                </a:path>
                <a:path w="1420495" h="434975">
                  <a:moveTo>
                    <a:pt x="319265" y="373418"/>
                  </a:moveTo>
                  <a:lnTo>
                    <a:pt x="317563" y="368439"/>
                  </a:lnTo>
                  <a:lnTo>
                    <a:pt x="314007" y="369481"/>
                  </a:lnTo>
                  <a:lnTo>
                    <a:pt x="310451" y="370522"/>
                  </a:lnTo>
                  <a:lnTo>
                    <a:pt x="311658" y="375653"/>
                  </a:lnTo>
                  <a:lnTo>
                    <a:pt x="319265" y="373418"/>
                  </a:lnTo>
                  <a:close/>
                </a:path>
                <a:path w="1420495" h="434975">
                  <a:moveTo>
                    <a:pt x="339572" y="367461"/>
                  </a:moveTo>
                  <a:lnTo>
                    <a:pt x="337820" y="362496"/>
                  </a:lnTo>
                  <a:lnTo>
                    <a:pt x="334264" y="363537"/>
                  </a:lnTo>
                  <a:lnTo>
                    <a:pt x="330708" y="364578"/>
                  </a:lnTo>
                  <a:lnTo>
                    <a:pt x="331965" y="369697"/>
                  </a:lnTo>
                  <a:lnTo>
                    <a:pt x="339572" y="367461"/>
                  </a:lnTo>
                  <a:close/>
                </a:path>
                <a:path w="1420495" h="434975">
                  <a:moveTo>
                    <a:pt x="359803" y="361238"/>
                  </a:moveTo>
                  <a:lnTo>
                    <a:pt x="358000" y="356285"/>
                  </a:lnTo>
                  <a:lnTo>
                    <a:pt x="354457" y="357378"/>
                  </a:lnTo>
                  <a:lnTo>
                    <a:pt x="350913" y="358470"/>
                  </a:lnTo>
                  <a:lnTo>
                    <a:pt x="352221" y="363575"/>
                  </a:lnTo>
                  <a:lnTo>
                    <a:pt x="359803" y="361238"/>
                  </a:lnTo>
                  <a:close/>
                </a:path>
                <a:path w="1420495" h="434975">
                  <a:moveTo>
                    <a:pt x="379984" y="354901"/>
                  </a:moveTo>
                  <a:lnTo>
                    <a:pt x="378142" y="349961"/>
                  </a:lnTo>
                  <a:lnTo>
                    <a:pt x="374611" y="351091"/>
                  </a:lnTo>
                  <a:lnTo>
                    <a:pt x="371081" y="352221"/>
                  </a:lnTo>
                  <a:lnTo>
                    <a:pt x="372427" y="357314"/>
                  </a:lnTo>
                  <a:lnTo>
                    <a:pt x="379984" y="354901"/>
                  </a:lnTo>
                  <a:close/>
                </a:path>
                <a:path w="1420495" h="434975">
                  <a:moveTo>
                    <a:pt x="400113" y="348399"/>
                  </a:moveTo>
                  <a:lnTo>
                    <a:pt x="398246" y="343471"/>
                  </a:lnTo>
                  <a:lnTo>
                    <a:pt x="394716" y="344639"/>
                  </a:lnTo>
                  <a:lnTo>
                    <a:pt x="391185" y="345770"/>
                  </a:lnTo>
                  <a:lnTo>
                    <a:pt x="392569" y="350850"/>
                  </a:lnTo>
                  <a:lnTo>
                    <a:pt x="396354" y="349643"/>
                  </a:lnTo>
                  <a:lnTo>
                    <a:pt x="400113" y="348399"/>
                  </a:lnTo>
                  <a:close/>
                </a:path>
                <a:path w="1420495" h="434975">
                  <a:moveTo>
                    <a:pt x="420192" y="341731"/>
                  </a:moveTo>
                  <a:lnTo>
                    <a:pt x="418274" y="336816"/>
                  </a:lnTo>
                  <a:lnTo>
                    <a:pt x="414756" y="337985"/>
                  </a:lnTo>
                  <a:lnTo>
                    <a:pt x="411238" y="339153"/>
                  </a:lnTo>
                  <a:lnTo>
                    <a:pt x="412661" y="344220"/>
                  </a:lnTo>
                  <a:lnTo>
                    <a:pt x="420192" y="341731"/>
                  </a:lnTo>
                  <a:close/>
                </a:path>
                <a:path w="1420495" h="434975">
                  <a:moveTo>
                    <a:pt x="440207" y="334911"/>
                  </a:moveTo>
                  <a:lnTo>
                    <a:pt x="438277" y="330009"/>
                  </a:lnTo>
                  <a:lnTo>
                    <a:pt x="434759" y="331216"/>
                  </a:lnTo>
                  <a:lnTo>
                    <a:pt x="431253" y="332422"/>
                  </a:lnTo>
                  <a:lnTo>
                    <a:pt x="432714" y="337477"/>
                  </a:lnTo>
                  <a:lnTo>
                    <a:pt x="440207" y="334911"/>
                  </a:lnTo>
                  <a:close/>
                </a:path>
                <a:path w="1420495" h="434975">
                  <a:moveTo>
                    <a:pt x="460197" y="327990"/>
                  </a:moveTo>
                  <a:lnTo>
                    <a:pt x="458228" y="323113"/>
                  </a:lnTo>
                  <a:lnTo>
                    <a:pt x="454723" y="324345"/>
                  </a:lnTo>
                  <a:lnTo>
                    <a:pt x="451218" y="325577"/>
                  </a:lnTo>
                  <a:lnTo>
                    <a:pt x="452716" y="330631"/>
                  </a:lnTo>
                  <a:lnTo>
                    <a:pt x="460197" y="327990"/>
                  </a:lnTo>
                  <a:close/>
                </a:path>
                <a:path w="1420495" h="434975">
                  <a:moveTo>
                    <a:pt x="480148" y="320954"/>
                  </a:moveTo>
                  <a:lnTo>
                    <a:pt x="478155" y="316077"/>
                  </a:lnTo>
                  <a:lnTo>
                    <a:pt x="474649" y="317309"/>
                  </a:lnTo>
                  <a:lnTo>
                    <a:pt x="471144" y="318541"/>
                  </a:lnTo>
                  <a:lnTo>
                    <a:pt x="472681" y="323583"/>
                  </a:lnTo>
                  <a:lnTo>
                    <a:pt x="480148" y="320954"/>
                  </a:lnTo>
                  <a:close/>
                </a:path>
                <a:path w="1420495" h="434975">
                  <a:moveTo>
                    <a:pt x="500037" y="313766"/>
                  </a:moveTo>
                  <a:lnTo>
                    <a:pt x="498017" y="308902"/>
                  </a:lnTo>
                  <a:lnTo>
                    <a:pt x="494525" y="310172"/>
                  </a:lnTo>
                  <a:lnTo>
                    <a:pt x="491032" y="311429"/>
                  </a:lnTo>
                  <a:lnTo>
                    <a:pt x="492582" y="316471"/>
                  </a:lnTo>
                  <a:lnTo>
                    <a:pt x="500037" y="313766"/>
                  </a:lnTo>
                  <a:close/>
                </a:path>
                <a:path w="1420495" h="434975">
                  <a:moveTo>
                    <a:pt x="519912" y="306514"/>
                  </a:moveTo>
                  <a:lnTo>
                    <a:pt x="517855" y="301663"/>
                  </a:lnTo>
                  <a:lnTo>
                    <a:pt x="514375" y="302945"/>
                  </a:lnTo>
                  <a:lnTo>
                    <a:pt x="510895" y="304228"/>
                  </a:lnTo>
                  <a:lnTo>
                    <a:pt x="512470" y="309257"/>
                  </a:lnTo>
                  <a:lnTo>
                    <a:pt x="519912" y="306514"/>
                  </a:lnTo>
                  <a:close/>
                </a:path>
                <a:path w="1420495" h="434975">
                  <a:moveTo>
                    <a:pt x="539737" y="299173"/>
                  </a:moveTo>
                  <a:lnTo>
                    <a:pt x="537667" y="294335"/>
                  </a:lnTo>
                  <a:lnTo>
                    <a:pt x="534187" y="295617"/>
                  </a:lnTo>
                  <a:lnTo>
                    <a:pt x="530707" y="296900"/>
                  </a:lnTo>
                  <a:lnTo>
                    <a:pt x="532307" y="301929"/>
                  </a:lnTo>
                  <a:lnTo>
                    <a:pt x="539737" y="299173"/>
                  </a:lnTo>
                  <a:close/>
                </a:path>
                <a:path w="1420495" h="434975">
                  <a:moveTo>
                    <a:pt x="559523" y="291719"/>
                  </a:moveTo>
                  <a:lnTo>
                    <a:pt x="557441" y="286880"/>
                  </a:lnTo>
                  <a:lnTo>
                    <a:pt x="553961" y="288188"/>
                  </a:lnTo>
                  <a:lnTo>
                    <a:pt x="550481" y="289496"/>
                  </a:lnTo>
                  <a:lnTo>
                    <a:pt x="552107" y="294513"/>
                  </a:lnTo>
                  <a:lnTo>
                    <a:pt x="559523" y="291719"/>
                  </a:lnTo>
                  <a:close/>
                </a:path>
                <a:path w="1420495" h="434975">
                  <a:moveTo>
                    <a:pt x="579297" y="284213"/>
                  </a:moveTo>
                  <a:lnTo>
                    <a:pt x="577189" y="279387"/>
                  </a:lnTo>
                  <a:lnTo>
                    <a:pt x="573722" y="280708"/>
                  </a:lnTo>
                  <a:lnTo>
                    <a:pt x="570255" y="282028"/>
                  </a:lnTo>
                  <a:lnTo>
                    <a:pt x="571893" y="287045"/>
                  </a:lnTo>
                  <a:lnTo>
                    <a:pt x="579297" y="284213"/>
                  </a:lnTo>
                  <a:close/>
                </a:path>
                <a:path w="1420495" h="434975">
                  <a:moveTo>
                    <a:pt x="599046" y="276669"/>
                  </a:moveTo>
                  <a:lnTo>
                    <a:pt x="596925" y="271843"/>
                  </a:lnTo>
                  <a:lnTo>
                    <a:pt x="593458" y="273177"/>
                  </a:lnTo>
                  <a:lnTo>
                    <a:pt x="589991" y="274497"/>
                  </a:lnTo>
                  <a:lnTo>
                    <a:pt x="591642" y="279501"/>
                  </a:lnTo>
                  <a:lnTo>
                    <a:pt x="599046" y="276669"/>
                  </a:lnTo>
                  <a:close/>
                </a:path>
                <a:path w="1420495" h="434975">
                  <a:moveTo>
                    <a:pt x="618769" y="269036"/>
                  </a:moveTo>
                  <a:lnTo>
                    <a:pt x="616635" y="264210"/>
                  </a:lnTo>
                  <a:lnTo>
                    <a:pt x="613168" y="265557"/>
                  </a:lnTo>
                  <a:lnTo>
                    <a:pt x="609701" y="266903"/>
                  </a:lnTo>
                  <a:lnTo>
                    <a:pt x="611378" y="271894"/>
                  </a:lnTo>
                  <a:lnTo>
                    <a:pt x="618769" y="269036"/>
                  </a:lnTo>
                  <a:close/>
                </a:path>
                <a:path w="1420495" h="434975">
                  <a:moveTo>
                    <a:pt x="638467" y="261366"/>
                  </a:moveTo>
                  <a:lnTo>
                    <a:pt x="636333" y="256552"/>
                  </a:lnTo>
                  <a:lnTo>
                    <a:pt x="632866" y="257898"/>
                  </a:lnTo>
                  <a:lnTo>
                    <a:pt x="629399" y="259245"/>
                  </a:lnTo>
                  <a:lnTo>
                    <a:pt x="631088" y="264248"/>
                  </a:lnTo>
                  <a:lnTo>
                    <a:pt x="638467" y="261366"/>
                  </a:lnTo>
                  <a:close/>
                </a:path>
                <a:path w="1420495" h="434975">
                  <a:moveTo>
                    <a:pt x="658152" y="253669"/>
                  </a:moveTo>
                  <a:lnTo>
                    <a:pt x="656005" y="248856"/>
                  </a:lnTo>
                  <a:lnTo>
                    <a:pt x="652551" y="250215"/>
                  </a:lnTo>
                  <a:lnTo>
                    <a:pt x="649084" y="251574"/>
                  </a:lnTo>
                  <a:lnTo>
                    <a:pt x="650786" y="256565"/>
                  </a:lnTo>
                  <a:lnTo>
                    <a:pt x="658152" y="253669"/>
                  </a:lnTo>
                  <a:close/>
                </a:path>
                <a:path w="1420495" h="434975">
                  <a:moveTo>
                    <a:pt x="677837" y="245948"/>
                  </a:moveTo>
                  <a:lnTo>
                    <a:pt x="675678" y="241134"/>
                  </a:lnTo>
                  <a:lnTo>
                    <a:pt x="672223" y="242493"/>
                  </a:lnTo>
                  <a:lnTo>
                    <a:pt x="668769" y="243852"/>
                  </a:lnTo>
                  <a:lnTo>
                    <a:pt x="670458" y="248843"/>
                  </a:lnTo>
                  <a:lnTo>
                    <a:pt x="677837" y="245948"/>
                  </a:lnTo>
                  <a:close/>
                </a:path>
                <a:path w="1420495" h="434975">
                  <a:moveTo>
                    <a:pt x="697496" y="238188"/>
                  </a:moveTo>
                  <a:lnTo>
                    <a:pt x="695337" y="233387"/>
                  </a:lnTo>
                  <a:lnTo>
                    <a:pt x="691883" y="234746"/>
                  </a:lnTo>
                  <a:lnTo>
                    <a:pt x="688428" y="236105"/>
                  </a:lnTo>
                  <a:lnTo>
                    <a:pt x="690130" y="241096"/>
                  </a:lnTo>
                  <a:lnTo>
                    <a:pt x="697496" y="238188"/>
                  </a:lnTo>
                  <a:close/>
                </a:path>
                <a:path w="1420495" h="434975">
                  <a:moveTo>
                    <a:pt x="717156" y="230428"/>
                  </a:moveTo>
                  <a:lnTo>
                    <a:pt x="714997" y="225628"/>
                  </a:lnTo>
                  <a:lnTo>
                    <a:pt x="711542" y="226987"/>
                  </a:lnTo>
                  <a:lnTo>
                    <a:pt x="708088" y="228358"/>
                  </a:lnTo>
                  <a:lnTo>
                    <a:pt x="709790" y="233337"/>
                  </a:lnTo>
                  <a:lnTo>
                    <a:pt x="717156" y="230428"/>
                  </a:lnTo>
                  <a:close/>
                </a:path>
                <a:path w="1420495" h="434975">
                  <a:moveTo>
                    <a:pt x="736815" y="222669"/>
                  </a:moveTo>
                  <a:lnTo>
                    <a:pt x="734656" y="217855"/>
                  </a:lnTo>
                  <a:lnTo>
                    <a:pt x="731202" y="219227"/>
                  </a:lnTo>
                  <a:lnTo>
                    <a:pt x="727748" y="220586"/>
                  </a:lnTo>
                  <a:lnTo>
                    <a:pt x="729449" y="225577"/>
                  </a:lnTo>
                  <a:lnTo>
                    <a:pt x="736815" y="222669"/>
                  </a:lnTo>
                  <a:close/>
                </a:path>
                <a:path w="1420495" h="434975">
                  <a:moveTo>
                    <a:pt x="756488" y="214909"/>
                  </a:moveTo>
                  <a:lnTo>
                    <a:pt x="754329" y="210108"/>
                  </a:lnTo>
                  <a:lnTo>
                    <a:pt x="750874" y="211467"/>
                  </a:lnTo>
                  <a:lnTo>
                    <a:pt x="747420" y="212826"/>
                  </a:lnTo>
                  <a:lnTo>
                    <a:pt x="749122" y="217817"/>
                  </a:lnTo>
                  <a:lnTo>
                    <a:pt x="756488" y="214909"/>
                  </a:lnTo>
                  <a:close/>
                </a:path>
                <a:path w="1420495" h="434975">
                  <a:moveTo>
                    <a:pt x="776147" y="207175"/>
                  </a:moveTo>
                  <a:lnTo>
                    <a:pt x="773988" y="202361"/>
                  </a:lnTo>
                  <a:lnTo>
                    <a:pt x="770534" y="203720"/>
                  </a:lnTo>
                  <a:lnTo>
                    <a:pt x="767067" y="205079"/>
                  </a:lnTo>
                  <a:lnTo>
                    <a:pt x="768781" y="210070"/>
                  </a:lnTo>
                  <a:lnTo>
                    <a:pt x="776147" y="207175"/>
                  </a:lnTo>
                  <a:close/>
                </a:path>
                <a:path w="1420495" h="434975">
                  <a:moveTo>
                    <a:pt x="795807" y="199440"/>
                  </a:moveTo>
                  <a:lnTo>
                    <a:pt x="793661" y="194627"/>
                  </a:lnTo>
                  <a:lnTo>
                    <a:pt x="790206" y="195986"/>
                  </a:lnTo>
                  <a:lnTo>
                    <a:pt x="786739" y="197345"/>
                  </a:lnTo>
                  <a:lnTo>
                    <a:pt x="788441" y="202336"/>
                  </a:lnTo>
                  <a:lnTo>
                    <a:pt x="795807" y="199440"/>
                  </a:lnTo>
                  <a:close/>
                </a:path>
                <a:path w="1420495" h="434975">
                  <a:moveTo>
                    <a:pt x="815492" y="191757"/>
                  </a:moveTo>
                  <a:lnTo>
                    <a:pt x="813358" y="186931"/>
                  </a:lnTo>
                  <a:lnTo>
                    <a:pt x="809891" y="188290"/>
                  </a:lnTo>
                  <a:lnTo>
                    <a:pt x="806424" y="189649"/>
                  </a:lnTo>
                  <a:lnTo>
                    <a:pt x="808113" y="194627"/>
                  </a:lnTo>
                  <a:lnTo>
                    <a:pt x="815492" y="191757"/>
                  </a:lnTo>
                  <a:close/>
                </a:path>
                <a:path w="1420495" h="434975">
                  <a:moveTo>
                    <a:pt x="835190" y="184086"/>
                  </a:moveTo>
                  <a:lnTo>
                    <a:pt x="833056" y="179260"/>
                  </a:lnTo>
                  <a:lnTo>
                    <a:pt x="829589" y="180606"/>
                  </a:lnTo>
                  <a:lnTo>
                    <a:pt x="826122" y="181952"/>
                  </a:lnTo>
                  <a:lnTo>
                    <a:pt x="827798" y="186944"/>
                  </a:lnTo>
                  <a:lnTo>
                    <a:pt x="835190" y="184086"/>
                  </a:lnTo>
                  <a:close/>
                </a:path>
                <a:path w="1420495" h="434975">
                  <a:moveTo>
                    <a:pt x="854900" y="176453"/>
                  </a:moveTo>
                  <a:lnTo>
                    <a:pt x="852779" y="171627"/>
                  </a:lnTo>
                  <a:lnTo>
                    <a:pt x="849312" y="172974"/>
                  </a:lnTo>
                  <a:lnTo>
                    <a:pt x="845845" y="174320"/>
                  </a:lnTo>
                  <a:lnTo>
                    <a:pt x="847521" y="179311"/>
                  </a:lnTo>
                  <a:lnTo>
                    <a:pt x="854900" y="176453"/>
                  </a:lnTo>
                  <a:close/>
                </a:path>
                <a:path w="1420495" h="434975">
                  <a:moveTo>
                    <a:pt x="874623" y="168897"/>
                  </a:moveTo>
                  <a:lnTo>
                    <a:pt x="872528" y="164058"/>
                  </a:lnTo>
                  <a:lnTo>
                    <a:pt x="869048" y="165392"/>
                  </a:lnTo>
                  <a:lnTo>
                    <a:pt x="865581" y="166725"/>
                  </a:lnTo>
                  <a:lnTo>
                    <a:pt x="867232" y="171716"/>
                  </a:lnTo>
                  <a:lnTo>
                    <a:pt x="874623" y="168897"/>
                  </a:lnTo>
                  <a:close/>
                </a:path>
                <a:path w="1420495" h="434975">
                  <a:moveTo>
                    <a:pt x="894372" y="161366"/>
                  </a:moveTo>
                  <a:lnTo>
                    <a:pt x="892276" y="156540"/>
                  </a:lnTo>
                  <a:lnTo>
                    <a:pt x="888796" y="157848"/>
                  </a:lnTo>
                  <a:lnTo>
                    <a:pt x="885317" y="159156"/>
                  </a:lnTo>
                  <a:lnTo>
                    <a:pt x="886968" y="164172"/>
                  </a:lnTo>
                  <a:lnTo>
                    <a:pt x="894372" y="161366"/>
                  </a:lnTo>
                  <a:close/>
                </a:path>
                <a:path w="1420495" h="434975">
                  <a:moveTo>
                    <a:pt x="914133" y="153911"/>
                  </a:moveTo>
                  <a:lnTo>
                    <a:pt x="912063" y="149072"/>
                  </a:lnTo>
                  <a:lnTo>
                    <a:pt x="908583" y="150380"/>
                  </a:lnTo>
                  <a:lnTo>
                    <a:pt x="905103" y="151701"/>
                  </a:lnTo>
                  <a:lnTo>
                    <a:pt x="906729" y="156705"/>
                  </a:lnTo>
                  <a:lnTo>
                    <a:pt x="914133" y="153911"/>
                  </a:lnTo>
                  <a:close/>
                </a:path>
                <a:path w="1420495" h="434975">
                  <a:moveTo>
                    <a:pt x="933932" y="146532"/>
                  </a:moveTo>
                  <a:lnTo>
                    <a:pt x="931887" y="141681"/>
                  </a:lnTo>
                  <a:lnTo>
                    <a:pt x="928395" y="142976"/>
                  </a:lnTo>
                  <a:lnTo>
                    <a:pt x="924902" y="144272"/>
                  </a:lnTo>
                  <a:lnTo>
                    <a:pt x="926515" y="149288"/>
                  </a:lnTo>
                  <a:lnTo>
                    <a:pt x="933932" y="146532"/>
                  </a:lnTo>
                  <a:close/>
                </a:path>
                <a:path w="1420495" h="434975">
                  <a:moveTo>
                    <a:pt x="953757" y="139217"/>
                  </a:moveTo>
                  <a:lnTo>
                    <a:pt x="951712" y="134366"/>
                  </a:lnTo>
                  <a:lnTo>
                    <a:pt x="948220" y="135636"/>
                  </a:lnTo>
                  <a:lnTo>
                    <a:pt x="944727" y="136918"/>
                  </a:lnTo>
                  <a:lnTo>
                    <a:pt x="946315" y="141935"/>
                  </a:lnTo>
                  <a:lnTo>
                    <a:pt x="953757" y="139217"/>
                  </a:lnTo>
                  <a:close/>
                </a:path>
                <a:path w="1420495" h="434975">
                  <a:moveTo>
                    <a:pt x="973607" y="131991"/>
                  </a:moveTo>
                  <a:lnTo>
                    <a:pt x="971588" y="127127"/>
                  </a:lnTo>
                  <a:lnTo>
                    <a:pt x="968095" y="128397"/>
                  </a:lnTo>
                  <a:lnTo>
                    <a:pt x="964603" y="129667"/>
                  </a:lnTo>
                  <a:lnTo>
                    <a:pt x="966165" y="134696"/>
                  </a:lnTo>
                  <a:lnTo>
                    <a:pt x="973607" y="131991"/>
                  </a:lnTo>
                  <a:close/>
                </a:path>
                <a:path w="1420495" h="434975">
                  <a:moveTo>
                    <a:pt x="993482" y="124866"/>
                  </a:moveTo>
                  <a:lnTo>
                    <a:pt x="991489" y="119989"/>
                  </a:lnTo>
                  <a:lnTo>
                    <a:pt x="987983" y="121234"/>
                  </a:lnTo>
                  <a:lnTo>
                    <a:pt x="984478" y="122478"/>
                  </a:lnTo>
                  <a:lnTo>
                    <a:pt x="986028" y="127520"/>
                  </a:lnTo>
                  <a:lnTo>
                    <a:pt x="993482" y="124866"/>
                  </a:lnTo>
                  <a:close/>
                </a:path>
                <a:path w="1420495" h="434975">
                  <a:moveTo>
                    <a:pt x="1013396" y="117805"/>
                  </a:moveTo>
                  <a:lnTo>
                    <a:pt x="1011428" y="112915"/>
                  </a:lnTo>
                  <a:lnTo>
                    <a:pt x="1007910" y="114134"/>
                  </a:lnTo>
                  <a:lnTo>
                    <a:pt x="1004404" y="115379"/>
                  </a:lnTo>
                  <a:lnTo>
                    <a:pt x="1005928" y="120421"/>
                  </a:lnTo>
                  <a:lnTo>
                    <a:pt x="1009662" y="119100"/>
                  </a:lnTo>
                  <a:lnTo>
                    <a:pt x="1013396" y="117805"/>
                  </a:lnTo>
                  <a:close/>
                </a:path>
                <a:path w="1420495" h="434975">
                  <a:moveTo>
                    <a:pt x="1033348" y="110858"/>
                  </a:moveTo>
                  <a:lnTo>
                    <a:pt x="1031405" y="105968"/>
                  </a:lnTo>
                  <a:lnTo>
                    <a:pt x="1027887" y="107188"/>
                  </a:lnTo>
                  <a:lnTo>
                    <a:pt x="1024369" y="108407"/>
                  </a:lnTo>
                  <a:lnTo>
                    <a:pt x="1025867" y="113461"/>
                  </a:lnTo>
                  <a:lnTo>
                    <a:pt x="1033348" y="110858"/>
                  </a:lnTo>
                  <a:close/>
                </a:path>
                <a:path w="1420495" h="434975">
                  <a:moveTo>
                    <a:pt x="1053338" y="104025"/>
                  </a:moveTo>
                  <a:lnTo>
                    <a:pt x="1051420" y="99123"/>
                  </a:lnTo>
                  <a:lnTo>
                    <a:pt x="1047889" y="100317"/>
                  </a:lnTo>
                  <a:lnTo>
                    <a:pt x="1044359" y="101511"/>
                  </a:lnTo>
                  <a:lnTo>
                    <a:pt x="1045832" y="106565"/>
                  </a:lnTo>
                  <a:lnTo>
                    <a:pt x="1053338" y="104025"/>
                  </a:lnTo>
                  <a:close/>
                </a:path>
                <a:path w="1420495" h="434975">
                  <a:moveTo>
                    <a:pt x="1073340" y="97282"/>
                  </a:moveTo>
                  <a:lnTo>
                    <a:pt x="1071460" y="92354"/>
                  </a:lnTo>
                  <a:lnTo>
                    <a:pt x="1067930" y="93548"/>
                  </a:lnTo>
                  <a:lnTo>
                    <a:pt x="1064399" y="94742"/>
                  </a:lnTo>
                  <a:lnTo>
                    <a:pt x="1065847" y="99809"/>
                  </a:lnTo>
                  <a:lnTo>
                    <a:pt x="1073340" y="97282"/>
                  </a:lnTo>
                  <a:close/>
                </a:path>
                <a:path w="1420495" h="434975">
                  <a:moveTo>
                    <a:pt x="1093419" y="90703"/>
                  </a:moveTo>
                  <a:lnTo>
                    <a:pt x="1091552" y="85775"/>
                  </a:lnTo>
                  <a:lnTo>
                    <a:pt x="1088021" y="86931"/>
                  </a:lnTo>
                  <a:lnTo>
                    <a:pt x="1084491" y="88087"/>
                  </a:lnTo>
                  <a:lnTo>
                    <a:pt x="1085900" y="93167"/>
                  </a:lnTo>
                  <a:lnTo>
                    <a:pt x="1093419" y="90703"/>
                  </a:lnTo>
                  <a:close/>
                </a:path>
                <a:path w="1420495" h="434975">
                  <a:moveTo>
                    <a:pt x="1113510" y="84213"/>
                  </a:moveTo>
                  <a:lnTo>
                    <a:pt x="1111681" y="79273"/>
                  </a:lnTo>
                  <a:lnTo>
                    <a:pt x="1108138" y="80403"/>
                  </a:lnTo>
                  <a:lnTo>
                    <a:pt x="1104595" y="81534"/>
                  </a:lnTo>
                  <a:lnTo>
                    <a:pt x="1105979" y="86614"/>
                  </a:lnTo>
                  <a:lnTo>
                    <a:pt x="1113510" y="84213"/>
                  </a:lnTo>
                  <a:close/>
                </a:path>
                <a:path w="1420495" h="434975">
                  <a:moveTo>
                    <a:pt x="1133652" y="77825"/>
                  </a:moveTo>
                  <a:lnTo>
                    <a:pt x="1131849" y="72872"/>
                  </a:lnTo>
                  <a:lnTo>
                    <a:pt x="1128306" y="74002"/>
                  </a:lnTo>
                  <a:lnTo>
                    <a:pt x="1124762" y="75133"/>
                  </a:lnTo>
                  <a:lnTo>
                    <a:pt x="1126109" y="80225"/>
                  </a:lnTo>
                  <a:lnTo>
                    <a:pt x="1133652" y="77825"/>
                  </a:lnTo>
                  <a:close/>
                </a:path>
                <a:path w="1420495" h="434975">
                  <a:moveTo>
                    <a:pt x="1153845" y="71640"/>
                  </a:moveTo>
                  <a:lnTo>
                    <a:pt x="1152080" y="66675"/>
                  </a:lnTo>
                  <a:lnTo>
                    <a:pt x="1148524" y="67767"/>
                  </a:lnTo>
                  <a:lnTo>
                    <a:pt x="1144968" y="68859"/>
                  </a:lnTo>
                  <a:lnTo>
                    <a:pt x="1146276" y="73952"/>
                  </a:lnTo>
                  <a:lnTo>
                    <a:pt x="1153845" y="71640"/>
                  </a:lnTo>
                  <a:close/>
                </a:path>
                <a:path w="1420495" h="434975">
                  <a:moveTo>
                    <a:pt x="1174051" y="65544"/>
                  </a:moveTo>
                  <a:lnTo>
                    <a:pt x="1172324" y="60579"/>
                  </a:lnTo>
                  <a:lnTo>
                    <a:pt x="1168755" y="61620"/>
                  </a:lnTo>
                  <a:lnTo>
                    <a:pt x="1165186" y="62674"/>
                  </a:lnTo>
                  <a:lnTo>
                    <a:pt x="1166469" y="67779"/>
                  </a:lnTo>
                  <a:lnTo>
                    <a:pt x="1174051" y="65544"/>
                  </a:lnTo>
                  <a:close/>
                </a:path>
                <a:path w="1420495" h="434975">
                  <a:moveTo>
                    <a:pt x="1194320" y="59601"/>
                  </a:moveTo>
                  <a:lnTo>
                    <a:pt x="1192631" y="54610"/>
                  </a:lnTo>
                  <a:lnTo>
                    <a:pt x="1189062" y="55664"/>
                  </a:lnTo>
                  <a:lnTo>
                    <a:pt x="1185494" y="56718"/>
                  </a:lnTo>
                  <a:lnTo>
                    <a:pt x="1186738" y="61836"/>
                  </a:lnTo>
                  <a:lnTo>
                    <a:pt x="1194320" y="59601"/>
                  </a:lnTo>
                  <a:close/>
                </a:path>
                <a:path w="1420495" h="434975">
                  <a:moveTo>
                    <a:pt x="1214628" y="53848"/>
                  </a:moveTo>
                  <a:lnTo>
                    <a:pt x="1212977" y="48844"/>
                  </a:lnTo>
                  <a:lnTo>
                    <a:pt x="1209395" y="49847"/>
                  </a:lnTo>
                  <a:lnTo>
                    <a:pt x="1205814" y="50850"/>
                  </a:lnTo>
                  <a:lnTo>
                    <a:pt x="1207020" y="55981"/>
                  </a:lnTo>
                  <a:lnTo>
                    <a:pt x="1214628" y="53848"/>
                  </a:lnTo>
                  <a:close/>
                </a:path>
                <a:path w="1420495" h="434975">
                  <a:moveTo>
                    <a:pt x="1234973" y="48171"/>
                  </a:moveTo>
                  <a:lnTo>
                    <a:pt x="1233360" y="43154"/>
                  </a:lnTo>
                  <a:lnTo>
                    <a:pt x="1229766" y="44132"/>
                  </a:lnTo>
                  <a:lnTo>
                    <a:pt x="1226185" y="45135"/>
                  </a:lnTo>
                  <a:lnTo>
                    <a:pt x="1227353" y="50279"/>
                  </a:lnTo>
                  <a:lnTo>
                    <a:pt x="1231163" y="49212"/>
                  </a:lnTo>
                  <a:lnTo>
                    <a:pt x="1234973" y="48171"/>
                  </a:lnTo>
                  <a:close/>
                </a:path>
                <a:path w="1420495" h="434975">
                  <a:moveTo>
                    <a:pt x="1255369" y="42722"/>
                  </a:moveTo>
                  <a:lnTo>
                    <a:pt x="1253794" y="37693"/>
                  </a:lnTo>
                  <a:lnTo>
                    <a:pt x="1250200" y="38658"/>
                  </a:lnTo>
                  <a:lnTo>
                    <a:pt x="1246606" y="39624"/>
                  </a:lnTo>
                  <a:lnTo>
                    <a:pt x="1247736" y="44767"/>
                  </a:lnTo>
                  <a:lnTo>
                    <a:pt x="1255369" y="42722"/>
                  </a:lnTo>
                  <a:close/>
                </a:path>
                <a:path w="1420495" h="434975">
                  <a:moveTo>
                    <a:pt x="1275816" y="37414"/>
                  </a:moveTo>
                  <a:lnTo>
                    <a:pt x="1274279" y="32372"/>
                  </a:lnTo>
                  <a:lnTo>
                    <a:pt x="1270673" y="33286"/>
                  </a:lnTo>
                  <a:lnTo>
                    <a:pt x="1267066" y="34201"/>
                  </a:lnTo>
                  <a:lnTo>
                    <a:pt x="1268145" y="39357"/>
                  </a:lnTo>
                  <a:lnTo>
                    <a:pt x="1275816" y="37414"/>
                  </a:lnTo>
                  <a:close/>
                </a:path>
                <a:path w="1420495" h="434975">
                  <a:moveTo>
                    <a:pt x="1296289" y="32232"/>
                  </a:moveTo>
                  <a:lnTo>
                    <a:pt x="1294790" y="27178"/>
                  </a:lnTo>
                  <a:lnTo>
                    <a:pt x="1291183" y="28092"/>
                  </a:lnTo>
                  <a:lnTo>
                    <a:pt x="1287576" y="29006"/>
                  </a:lnTo>
                  <a:lnTo>
                    <a:pt x="1288618" y="34175"/>
                  </a:lnTo>
                  <a:lnTo>
                    <a:pt x="1296289" y="32232"/>
                  </a:lnTo>
                  <a:close/>
                </a:path>
                <a:path w="1420495" h="434975">
                  <a:moveTo>
                    <a:pt x="1316812" y="27305"/>
                  </a:moveTo>
                  <a:lnTo>
                    <a:pt x="1315364" y="22237"/>
                  </a:lnTo>
                  <a:lnTo>
                    <a:pt x="1311744" y="23101"/>
                  </a:lnTo>
                  <a:lnTo>
                    <a:pt x="1308125" y="23964"/>
                  </a:lnTo>
                  <a:lnTo>
                    <a:pt x="1309128" y="29133"/>
                  </a:lnTo>
                  <a:lnTo>
                    <a:pt x="1316812" y="27305"/>
                  </a:lnTo>
                  <a:close/>
                </a:path>
                <a:path w="1420495" h="434975">
                  <a:moveTo>
                    <a:pt x="1337360" y="22466"/>
                  </a:moveTo>
                  <a:lnTo>
                    <a:pt x="1335951" y="17386"/>
                  </a:lnTo>
                  <a:lnTo>
                    <a:pt x="1332318" y="18199"/>
                  </a:lnTo>
                  <a:lnTo>
                    <a:pt x="1328686" y="19037"/>
                  </a:lnTo>
                  <a:lnTo>
                    <a:pt x="1329651" y="24218"/>
                  </a:lnTo>
                  <a:lnTo>
                    <a:pt x="1333500" y="23329"/>
                  </a:lnTo>
                  <a:lnTo>
                    <a:pt x="1337360" y="22466"/>
                  </a:lnTo>
                  <a:close/>
                </a:path>
                <a:path w="1420495" h="434975">
                  <a:moveTo>
                    <a:pt x="1357972" y="17868"/>
                  </a:moveTo>
                  <a:lnTo>
                    <a:pt x="1356601" y="12776"/>
                  </a:lnTo>
                  <a:lnTo>
                    <a:pt x="1352969" y="13589"/>
                  </a:lnTo>
                  <a:lnTo>
                    <a:pt x="1349336" y="14401"/>
                  </a:lnTo>
                  <a:lnTo>
                    <a:pt x="1350251" y="19596"/>
                  </a:lnTo>
                  <a:lnTo>
                    <a:pt x="1357972" y="17868"/>
                  </a:lnTo>
                  <a:close/>
                </a:path>
                <a:path w="1420495" h="434975">
                  <a:moveTo>
                    <a:pt x="1378610" y="13423"/>
                  </a:moveTo>
                  <a:lnTo>
                    <a:pt x="1377289" y="8318"/>
                  </a:lnTo>
                  <a:lnTo>
                    <a:pt x="1373644" y="9080"/>
                  </a:lnTo>
                  <a:lnTo>
                    <a:pt x="1369999" y="9842"/>
                  </a:lnTo>
                  <a:lnTo>
                    <a:pt x="1370863" y="15036"/>
                  </a:lnTo>
                  <a:lnTo>
                    <a:pt x="1378610" y="13423"/>
                  </a:lnTo>
                  <a:close/>
                </a:path>
                <a:path w="1420495" h="434975">
                  <a:moveTo>
                    <a:pt x="1399286" y="9131"/>
                  </a:moveTo>
                  <a:lnTo>
                    <a:pt x="1398016" y="4013"/>
                  </a:lnTo>
                  <a:lnTo>
                    <a:pt x="1394371" y="4775"/>
                  </a:lnTo>
                  <a:lnTo>
                    <a:pt x="1390726" y="5537"/>
                  </a:lnTo>
                  <a:lnTo>
                    <a:pt x="1391551" y="10744"/>
                  </a:lnTo>
                  <a:lnTo>
                    <a:pt x="1399286" y="9131"/>
                  </a:lnTo>
                  <a:close/>
                </a:path>
                <a:path w="1420495" h="434975">
                  <a:moveTo>
                    <a:pt x="1419999" y="5118"/>
                  </a:moveTo>
                  <a:lnTo>
                    <a:pt x="1418780" y="0"/>
                  </a:lnTo>
                  <a:lnTo>
                    <a:pt x="1415122" y="698"/>
                  </a:lnTo>
                  <a:lnTo>
                    <a:pt x="1411465" y="1397"/>
                  </a:lnTo>
                  <a:lnTo>
                    <a:pt x="1412240" y="6604"/>
                  </a:lnTo>
                  <a:lnTo>
                    <a:pt x="1419999" y="5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 descr=""/>
            <p:cNvSpPr/>
            <p:nvPr/>
          </p:nvSpPr>
          <p:spPr>
            <a:xfrm>
              <a:off x="3667010" y="5532119"/>
              <a:ext cx="280670" cy="41910"/>
            </a:xfrm>
            <a:custGeom>
              <a:avLst/>
              <a:gdLst/>
              <a:ahLst/>
              <a:cxnLst/>
              <a:rect l="l" t="t" r="r" b="b"/>
              <a:pathLst>
                <a:path w="280670" h="41910">
                  <a:moveTo>
                    <a:pt x="8534" y="39992"/>
                  </a:moveTo>
                  <a:lnTo>
                    <a:pt x="7315" y="34874"/>
                  </a:lnTo>
                  <a:lnTo>
                    <a:pt x="3657" y="35572"/>
                  </a:lnTo>
                  <a:lnTo>
                    <a:pt x="0" y="36271"/>
                  </a:lnTo>
                  <a:lnTo>
                    <a:pt x="774" y="41478"/>
                  </a:lnTo>
                  <a:lnTo>
                    <a:pt x="8534" y="39992"/>
                  </a:lnTo>
                  <a:close/>
                </a:path>
                <a:path w="280670" h="41910">
                  <a:moveTo>
                    <a:pt x="29298" y="36080"/>
                  </a:moveTo>
                  <a:lnTo>
                    <a:pt x="28117" y="30937"/>
                  </a:lnTo>
                  <a:lnTo>
                    <a:pt x="24447" y="31584"/>
                  </a:lnTo>
                  <a:lnTo>
                    <a:pt x="20789" y="32270"/>
                  </a:lnTo>
                  <a:lnTo>
                    <a:pt x="21513" y="37490"/>
                  </a:lnTo>
                  <a:lnTo>
                    <a:pt x="25400" y="36766"/>
                  </a:lnTo>
                  <a:lnTo>
                    <a:pt x="29298" y="36080"/>
                  </a:lnTo>
                  <a:close/>
                </a:path>
                <a:path w="280670" h="41910">
                  <a:moveTo>
                    <a:pt x="50088" y="32410"/>
                  </a:moveTo>
                  <a:lnTo>
                    <a:pt x="48958" y="27266"/>
                  </a:lnTo>
                  <a:lnTo>
                    <a:pt x="45288" y="27914"/>
                  </a:lnTo>
                  <a:lnTo>
                    <a:pt x="41617" y="28562"/>
                  </a:lnTo>
                  <a:lnTo>
                    <a:pt x="42291" y="33782"/>
                  </a:lnTo>
                  <a:lnTo>
                    <a:pt x="50088" y="32410"/>
                  </a:lnTo>
                  <a:close/>
                </a:path>
                <a:path w="280670" h="41910">
                  <a:moveTo>
                    <a:pt x="70904" y="28943"/>
                  </a:moveTo>
                  <a:lnTo>
                    <a:pt x="69811" y="23787"/>
                  </a:lnTo>
                  <a:lnTo>
                    <a:pt x="66141" y="24371"/>
                  </a:lnTo>
                  <a:lnTo>
                    <a:pt x="62458" y="24955"/>
                  </a:lnTo>
                  <a:lnTo>
                    <a:pt x="63093" y="30187"/>
                  </a:lnTo>
                  <a:lnTo>
                    <a:pt x="70904" y="28943"/>
                  </a:lnTo>
                  <a:close/>
                </a:path>
                <a:path w="280670" h="41910">
                  <a:moveTo>
                    <a:pt x="91757" y="25628"/>
                  </a:moveTo>
                  <a:lnTo>
                    <a:pt x="90728" y="20459"/>
                  </a:lnTo>
                  <a:lnTo>
                    <a:pt x="87045" y="21043"/>
                  </a:lnTo>
                  <a:lnTo>
                    <a:pt x="83362" y="21628"/>
                  </a:lnTo>
                  <a:lnTo>
                    <a:pt x="83947" y="26860"/>
                  </a:lnTo>
                  <a:lnTo>
                    <a:pt x="91757" y="25628"/>
                  </a:lnTo>
                  <a:close/>
                </a:path>
                <a:path w="280670" h="41910">
                  <a:moveTo>
                    <a:pt x="112649" y="22567"/>
                  </a:moveTo>
                  <a:lnTo>
                    <a:pt x="111658" y="17399"/>
                  </a:lnTo>
                  <a:lnTo>
                    <a:pt x="107975" y="17919"/>
                  </a:lnTo>
                  <a:lnTo>
                    <a:pt x="104292" y="18440"/>
                  </a:lnTo>
                  <a:lnTo>
                    <a:pt x="104813" y="23685"/>
                  </a:lnTo>
                  <a:lnTo>
                    <a:pt x="112649" y="22567"/>
                  </a:lnTo>
                  <a:close/>
                </a:path>
                <a:path w="280670" h="41910">
                  <a:moveTo>
                    <a:pt x="133553" y="19608"/>
                  </a:moveTo>
                  <a:lnTo>
                    <a:pt x="132613" y="14427"/>
                  </a:lnTo>
                  <a:lnTo>
                    <a:pt x="128930" y="14947"/>
                  </a:lnTo>
                  <a:lnTo>
                    <a:pt x="125247" y="15468"/>
                  </a:lnTo>
                  <a:lnTo>
                    <a:pt x="125717" y="20713"/>
                  </a:lnTo>
                  <a:lnTo>
                    <a:pt x="133553" y="19608"/>
                  </a:lnTo>
                  <a:close/>
                </a:path>
                <a:path w="280670" h="41910">
                  <a:moveTo>
                    <a:pt x="154495" y="17018"/>
                  </a:moveTo>
                  <a:lnTo>
                    <a:pt x="153619" y="11823"/>
                  </a:lnTo>
                  <a:lnTo>
                    <a:pt x="149923" y="12280"/>
                  </a:lnTo>
                  <a:lnTo>
                    <a:pt x="146227" y="12738"/>
                  </a:lnTo>
                  <a:lnTo>
                    <a:pt x="146646" y="17995"/>
                  </a:lnTo>
                  <a:lnTo>
                    <a:pt x="154495" y="17018"/>
                  </a:lnTo>
                  <a:close/>
                </a:path>
                <a:path w="280670" h="41910">
                  <a:moveTo>
                    <a:pt x="175463" y="14503"/>
                  </a:moveTo>
                  <a:lnTo>
                    <a:pt x="174637" y="9309"/>
                  </a:lnTo>
                  <a:lnTo>
                    <a:pt x="170929" y="9702"/>
                  </a:lnTo>
                  <a:lnTo>
                    <a:pt x="167220" y="10096"/>
                  </a:lnTo>
                  <a:lnTo>
                    <a:pt x="167601" y="15354"/>
                  </a:lnTo>
                  <a:lnTo>
                    <a:pt x="175463" y="14503"/>
                  </a:lnTo>
                  <a:close/>
                </a:path>
                <a:path w="280670" h="41910">
                  <a:moveTo>
                    <a:pt x="196456" y="12268"/>
                  </a:moveTo>
                  <a:lnTo>
                    <a:pt x="195681" y="7061"/>
                  </a:lnTo>
                  <a:lnTo>
                    <a:pt x="191973" y="7454"/>
                  </a:lnTo>
                  <a:lnTo>
                    <a:pt x="188264" y="7848"/>
                  </a:lnTo>
                  <a:lnTo>
                    <a:pt x="188595" y="13106"/>
                  </a:lnTo>
                  <a:lnTo>
                    <a:pt x="196456" y="12268"/>
                  </a:lnTo>
                  <a:close/>
                </a:path>
                <a:path w="280670" h="41910">
                  <a:moveTo>
                    <a:pt x="217449" y="10223"/>
                  </a:moveTo>
                  <a:lnTo>
                    <a:pt x="216725" y="5003"/>
                  </a:lnTo>
                  <a:lnTo>
                    <a:pt x="213017" y="5334"/>
                  </a:lnTo>
                  <a:lnTo>
                    <a:pt x="209308" y="5664"/>
                  </a:lnTo>
                  <a:lnTo>
                    <a:pt x="209575" y="10922"/>
                  </a:lnTo>
                  <a:lnTo>
                    <a:pt x="217449" y="10223"/>
                  </a:lnTo>
                  <a:close/>
                </a:path>
                <a:path w="280670" h="41910">
                  <a:moveTo>
                    <a:pt x="238480" y="8331"/>
                  </a:moveTo>
                  <a:lnTo>
                    <a:pt x="237807" y="3111"/>
                  </a:lnTo>
                  <a:lnTo>
                    <a:pt x="234099" y="3441"/>
                  </a:lnTo>
                  <a:lnTo>
                    <a:pt x="230390" y="3771"/>
                  </a:lnTo>
                  <a:lnTo>
                    <a:pt x="230606" y="9042"/>
                  </a:lnTo>
                  <a:lnTo>
                    <a:pt x="238480" y="8331"/>
                  </a:lnTo>
                  <a:close/>
                </a:path>
                <a:path w="280670" h="41910">
                  <a:moveTo>
                    <a:pt x="259524" y="6743"/>
                  </a:moveTo>
                  <a:lnTo>
                    <a:pt x="258902" y="1511"/>
                  </a:lnTo>
                  <a:lnTo>
                    <a:pt x="255193" y="1778"/>
                  </a:lnTo>
                  <a:lnTo>
                    <a:pt x="251472" y="2044"/>
                  </a:lnTo>
                  <a:lnTo>
                    <a:pt x="251637" y="7302"/>
                  </a:lnTo>
                  <a:lnTo>
                    <a:pt x="259524" y="6743"/>
                  </a:lnTo>
                  <a:close/>
                </a:path>
                <a:path w="280670" h="41910">
                  <a:moveTo>
                    <a:pt x="280581" y="5232"/>
                  </a:moveTo>
                  <a:lnTo>
                    <a:pt x="280022" y="0"/>
                  </a:lnTo>
                  <a:lnTo>
                    <a:pt x="276301" y="266"/>
                  </a:lnTo>
                  <a:lnTo>
                    <a:pt x="272592" y="533"/>
                  </a:lnTo>
                  <a:lnTo>
                    <a:pt x="272694" y="5803"/>
                  </a:lnTo>
                  <a:lnTo>
                    <a:pt x="280581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 descr=""/>
            <p:cNvSpPr/>
            <p:nvPr/>
          </p:nvSpPr>
          <p:spPr>
            <a:xfrm>
              <a:off x="3960728" y="5533675"/>
              <a:ext cx="282575" cy="0"/>
            </a:xfrm>
            <a:custGeom>
              <a:avLst/>
              <a:gdLst/>
              <a:ahLst/>
              <a:cxnLst/>
              <a:rect l="l" t="t" r="r" b="b"/>
              <a:pathLst>
                <a:path w="282575" h="0">
                  <a:moveTo>
                    <a:pt x="0" y="0"/>
                  </a:moveTo>
                  <a:lnTo>
                    <a:pt x="282333" y="0"/>
                  </a:lnTo>
                </a:path>
              </a:pathLst>
            </a:custGeom>
            <a:ln w="11409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 descr=""/>
            <p:cNvSpPr/>
            <p:nvPr/>
          </p:nvSpPr>
          <p:spPr>
            <a:xfrm>
              <a:off x="808024" y="5310441"/>
              <a:ext cx="4733925" cy="649605"/>
            </a:xfrm>
            <a:custGeom>
              <a:avLst/>
              <a:gdLst/>
              <a:ahLst/>
              <a:cxnLst/>
              <a:rect l="l" t="t" r="r" b="b"/>
              <a:pathLst>
                <a:path w="4733925" h="649604">
                  <a:moveTo>
                    <a:pt x="9207" y="5054"/>
                  </a:moveTo>
                  <a:lnTo>
                    <a:pt x="6477" y="2527"/>
                  </a:lnTo>
                  <a:lnTo>
                    <a:pt x="3746" y="0"/>
                  </a:lnTo>
                  <a:lnTo>
                    <a:pt x="0" y="3708"/>
                  </a:lnTo>
                  <a:lnTo>
                    <a:pt x="5816" y="9093"/>
                  </a:lnTo>
                  <a:lnTo>
                    <a:pt x="9207" y="5054"/>
                  </a:lnTo>
                  <a:close/>
                </a:path>
                <a:path w="4733925" h="649604">
                  <a:moveTo>
                    <a:pt x="24752" y="19342"/>
                  </a:moveTo>
                  <a:lnTo>
                    <a:pt x="21996" y="16852"/>
                  </a:lnTo>
                  <a:lnTo>
                    <a:pt x="19240" y="14363"/>
                  </a:lnTo>
                  <a:lnTo>
                    <a:pt x="15506" y="18084"/>
                  </a:lnTo>
                  <a:lnTo>
                    <a:pt x="21386" y="23393"/>
                  </a:lnTo>
                  <a:lnTo>
                    <a:pt x="24752" y="19342"/>
                  </a:lnTo>
                  <a:close/>
                </a:path>
                <a:path w="4733925" h="649604">
                  <a:moveTo>
                    <a:pt x="40436" y="33515"/>
                  </a:moveTo>
                  <a:lnTo>
                    <a:pt x="37680" y="31026"/>
                  </a:lnTo>
                  <a:lnTo>
                    <a:pt x="34925" y="28536"/>
                  </a:lnTo>
                  <a:lnTo>
                    <a:pt x="31203" y="32270"/>
                  </a:lnTo>
                  <a:lnTo>
                    <a:pt x="37084" y="37579"/>
                  </a:lnTo>
                  <a:lnTo>
                    <a:pt x="40436" y="33515"/>
                  </a:lnTo>
                  <a:close/>
                </a:path>
                <a:path w="4733925" h="649604">
                  <a:moveTo>
                    <a:pt x="56108" y="47688"/>
                  </a:moveTo>
                  <a:lnTo>
                    <a:pt x="53352" y="45199"/>
                  </a:lnTo>
                  <a:lnTo>
                    <a:pt x="50596" y="42710"/>
                  </a:lnTo>
                  <a:lnTo>
                    <a:pt x="46888" y="46456"/>
                  </a:lnTo>
                  <a:lnTo>
                    <a:pt x="52781" y="51777"/>
                  </a:lnTo>
                  <a:lnTo>
                    <a:pt x="56108" y="47688"/>
                  </a:lnTo>
                  <a:close/>
                </a:path>
                <a:path w="4733925" h="649604">
                  <a:moveTo>
                    <a:pt x="71843" y="61772"/>
                  </a:moveTo>
                  <a:lnTo>
                    <a:pt x="69062" y="59321"/>
                  </a:lnTo>
                  <a:lnTo>
                    <a:pt x="66281" y="56870"/>
                  </a:lnTo>
                  <a:lnTo>
                    <a:pt x="62585" y="60629"/>
                  </a:lnTo>
                  <a:lnTo>
                    <a:pt x="68529" y="65874"/>
                  </a:lnTo>
                  <a:lnTo>
                    <a:pt x="71843" y="61772"/>
                  </a:lnTo>
                  <a:close/>
                </a:path>
                <a:path w="4733925" h="649604">
                  <a:moveTo>
                    <a:pt x="87693" y="75742"/>
                  </a:moveTo>
                  <a:lnTo>
                    <a:pt x="84912" y="73291"/>
                  </a:lnTo>
                  <a:lnTo>
                    <a:pt x="82130" y="70840"/>
                  </a:lnTo>
                  <a:lnTo>
                    <a:pt x="78460" y="74612"/>
                  </a:lnTo>
                  <a:lnTo>
                    <a:pt x="84404" y="79857"/>
                  </a:lnTo>
                  <a:lnTo>
                    <a:pt x="87693" y="75742"/>
                  </a:lnTo>
                  <a:close/>
                </a:path>
                <a:path w="4733925" h="649604">
                  <a:moveTo>
                    <a:pt x="3456127" y="225323"/>
                  </a:moveTo>
                  <a:lnTo>
                    <a:pt x="3452418" y="225031"/>
                  </a:lnTo>
                  <a:lnTo>
                    <a:pt x="3448710" y="224739"/>
                  </a:lnTo>
                  <a:lnTo>
                    <a:pt x="3448050" y="229971"/>
                  </a:lnTo>
                  <a:lnTo>
                    <a:pt x="3455924" y="230581"/>
                  </a:lnTo>
                  <a:lnTo>
                    <a:pt x="3456127" y="225323"/>
                  </a:lnTo>
                  <a:close/>
                </a:path>
                <a:path w="4733925" h="649604">
                  <a:moveTo>
                    <a:pt x="3477209" y="227203"/>
                  </a:moveTo>
                  <a:lnTo>
                    <a:pt x="3473500" y="226847"/>
                  </a:lnTo>
                  <a:lnTo>
                    <a:pt x="3469792" y="226491"/>
                  </a:lnTo>
                  <a:lnTo>
                    <a:pt x="3469081" y="231711"/>
                  </a:lnTo>
                  <a:lnTo>
                    <a:pt x="3476955" y="232473"/>
                  </a:lnTo>
                  <a:lnTo>
                    <a:pt x="3477209" y="227203"/>
                  </a:lnTo>
                  <a:close/>
                </a:path>
                <a:path w="4733925" h="649604">
                  <a:moveTo>
                    <a:pt x="3498265" y="229260"/>
                  </a:moveTo>
                  <a:lnTo>
                    <a:pt x="3494557" y="228904"/>
                  </a:lnTo>
                  <a:lnTo>
                    <a:pt x="3490849" y="228549"/>
                  </a:lnTo>
                  <a:lnTo>
                    <a:pt x="3490087" y="233756"/>
                  </a:lnTo>
                  <a:lnTo>
                    <a:pt x="3497961" y="234518"/>
                  </a:lnTo>
                  <a:lnTo>
                    <a:pt x="3498265" y="229260"/>
                  </a:lnTo>
                  <a:close/>
                </a:path>
                <a:path w="4733925" h="649604">
                  <a:moveTo>
                    <a:pt x="3519297" y="231533"/>
                  </a:moveTo>
                  <a:lnTo>
                    <a:pt x="3515601" y="231101"/>
                  </a:lnTo>
                  <a:lnTo>
                    <a:pt x="3511905" y="230670"/>
                  </a:lnTo>
                  <a:lnTo>
                    <a:pt x="3511092" y="235877"/>
                  </a:lnTo>
                  <a:lnTo>
                    <a:pt x="3518954" y="236791"/>
                  </a:lnTo>
                  <a:lnTo>
                    <a:pt x="3519297" y="231533"/>
                  </a:lnTo>
                  <a:close/>
                </a:path>
                <a:path w="4733925" h="649604">
                  <a:moveTo>
                    <a:pt x="3540328" y="233972"/>
                  </a:moveTo>
                  <a:lnTo>
                    <a:pt x="3536632" y="233540"/>
                  </a:lnTo>
                  <a:lnTo>
                    <a:pt x="3532936" y="233108"/>
                  </a:lnTo>
                  <a:lnTo>
                    <a:pt x="3532086" y="238315"/>
                  </a:lnTo>
                  <a:lnTo>
                    <a:pt x="3539934" y="239217"/>
                  </a:lnTo>
                  <a:lnTo>
                    <a:pt x="3540328" y="233972"/>
                  </a:lnTo>
                  <a:close/>
                </a:path>
                <a:path w="4733925" h="649604">
                  <a:moveTo>
                    <a:pt x="3561321" y="236601"/>
                  </a:moveTo>
                  <a:lnTo>
                    <a:pt x="3557625" y="236105"/>
                  </a:lnTo>
                  <a:lnTo>
                    <a:pt x="3553930" y="235610"/>
                  </a:lnTo>
                  <a:lnTo>
                    <a:pt x="3553041" y="240792"/>
                  </a:lnTo>
                  <a:lnTo>
                    <a:pt x="3560876" y="241858"/>
                  </a:lnTo>
                  <a:lnTo>
                    <a:pt x="3561321" y="236601"/>
                  </a:lnTo>
                  <a:close/>
                </a:path>
                <a:path w="4733925" h="649604">
                  <a:moveTo>
                    <a:pt x="3582276" y="239433"/>
                  </a:moveTo>
                  <a:lnTo>
                    <a:pt x="3578593" y="238937"/>
                  </a:lnTo>
                  <a:lnTo>
                    <a:pt x="3574910" y="238442"/>
                  </a:lnTo>
                  <a:lnTo>
                    <a:pt x="3573957" y="243624"/>
                  </a:lnTo>
                  <a:lnTo>
                    <a:pt x="3581793" y="244678"/>
                  </a:lnTo>
                  <a:lnTo>
                    <a:pt x="3582276" y="239433"/>
                  </a:lnTo>
                  <a:close/>
                </a:path>
                <a:path w="4733925" h="649604">
                  <a:moveTo>
                    <a:pt x="3603244" y="242417"/>
                  </a:moveTo>
                  <a:lnTo>
                    <a:pt x="3599561" y="241846"/>
                  </a:lnTo>
                  <a:lnTo>
                    <a:pt x="3595878" y="241274"/>
                  </a:lnTo>
                  <a:lnTo>
                    <a:pt x="3594887" y="246456"/>
                  </a:lnTo>
                  <a:lnTo>
                    <a:pt x="3602710" y="247662"/>
                  </a:lnTo>
                  <a:lnTo>
                    <a:pt x="3603244" y="242417"/>
                  </a:lnTo>
                  <a:close/>
                </a:path>
                <a:path w="4733925" h="649604">
                  <a:moveTo>
                    <a:pt x="3624148" y="245643"/>
                  </a:moveTo>
                  <a:lnTo>
                    <a:pt x="3620465" y="245071"/>
                  </a:lnTo>
                  <a:lnTo>
                    <a:pt x="3616782" y="244500"/>
                  </a:lnTo>
                  <a:lnTo>
                    <a:pt x="3615753" y="249669"/>
                  </a:lnTo>
                  <a:lnTo>
                    <a:pt x="3623564" y="250875"/>
                  </a:lnTo>
                  <a:lnTo>
                    <a:pt x="3624148" y="245643"/>
                  </a:lnTo>
                  <a:close/>
                </a:path>
                <a:path w="4733925" h="649604">
                  <a:moveTo>
                    <a:pt x="3645052" y="248958"/>
                  </a:moveTo>
                  <a:lnTo>
                    <a:pt x="3641382" y="248323"/>
                  </a:lnTo>
                  <a:lnTo>
                    <a:pt x="3637711" y="247726"/>
                  </a:lnTo>
                  <a:lnTo>
                    <a:pt x="3636632" y="252882"/>
                  </a:lnTo>
                  <a:lnTo>
                    <a:pt x="3640531" y="253517"/>
                  </a:lnTo>
                  <a:lnTo>
                    <a:pt x="3644430" y="254190"/>
                  </a:lnTo>
                  <a:lnTo>
                    <a:pt x="3645052" y="248958"/>
                  </a:lnTo>
                  <a:close/>
                </a:path>
                <a:path w="4733925" h="649604">
                  <a:moveTo>
                    <a:pt x="3665893" y="252564"/>
                  </a:moveTo>
                  <a:lnTo>
                    <a:pt x="3662222" y="251929"/>
                  </a:lnTo>
                  <a:lnTo>
                    <a:pt x="3658552" y="251294"/>
                  </a:lnTo>
                  <a:lnTo>
                    <a:pt x="3657435" y="256438"/>
                  </a:lnTo>
                  <a:lnTo>
                    <a:pt x="3665220" y="257784"/>
                  </a:lnTo>
                  <a:lnTo>
                    <a:pt x="3665893" y="252564"/>
                  </a:lnTo>
                  <a:close/>
                </a:path>
                <a:path w="4733925" h="649604">
                  <a:moveTo>
                    <a:pt x="3686746" y="256171"/>
                  </a:moveTo>
                  <a:lnTo>
                    <a:pt x="3683076" y="255536"/>
                  </a:lnTo>
                  <a:lnTo>
                    <a:pt x="3679406" y="254901"/>
                  </a:lnTo>
                  <a:lnTo>
                    <a:pt x="3678237" y="260045"/>
                  </a:lnTo>
                  <a:lnTo>
                    <a:pt x="3686035" y="261391"/>
                  </a:lnTo>
                  <a:lnTo>
                    <a:pt x="3686746" y="256171"/>
                  </a:lnTo>
                  <a:close/>
                </a:path>
                <a:path w="4733925" h="649604">
                  <a:moveTo>
                    <a:pt x="3707523" y="260172"/>
                  </a:moveTo>
                  <a:lnTo>
                    <a:pt x="3703866" y="259473"/>
                  </a:lnTo>
                  <a:lnTo>
                    <a:pt x="3700208" y="258775"/>
                  </a:lnTo>
                  <a:lnTo>
                    <a:pt x="3699002" y="263893"/>
                  </a:lnTo>
                  <a:lnTo>
                    <a:pt x="3706774" y="265391"/>
                  </a:lnTo>
                  <a:lnTo>
                    <a:pt x="3707523" y="260172"/>
                  </a:lnTo>
                  <a:close/>
                </a:path>
                <a:path w="4733925" h="649604">
                  <a:moveTo>
                    <a:pt x="3728301" y="264172"/>
                  </a:moveTo>
                  <a:lnTo>
                    <a:pt x="3724643" y="263474"/>
                  </a:lnTo>
                  <a:lnTo>
                    <a:pt x="3720985" y="262775"/>
                  </a:lnTo>
                  <a:lnTo>
                    <a:pt x="3719741" y="267893"/>
                  </a:lnTo>
                  <a:lnTo>
                    <a:pt x="3727500" y="269379"/>
                  </a:lnTo>
                  <a:lnTo>
                    <a:pt x="3728301" y="264172"/>
                  </a:lnTo>
                  <a:close/>
                </a:path>
                <a:path w="4733925" h="649604">
                  <a:moveTo>
                    <a:pt x="3749014" y="268465"/>
                  </a:moveTo>
                  <a:lnTo>
                    <a:pt x="3745369" y="267703"/>
                  </a:lnTo>
                  <a:lnTo>
                    <a:pt x="3741724" y="266941"/>
                  </a:lnTo>
                  <a:lnTo>
                    <a:pt x="3740429" y="272046"/>
                  </a:lnTo>
                  <a:lnTo>
                    <a:pt x="3748176" y="273672"/>
                  </a:lnTo>
                  <a:lnTo>
                    <a:pt x="3749014" y="268465"/>
                  </a:lnTo>
                  <a:close/>
                </a:path>
                <a:path w="4733925" h="649604">
                  <a:moveTo>
                    <a:pt x="3769715" y="272834"/>
                  </a:moveTo>
                  <a:lnTo>
                    <a:pt x="3766070" y="272059"/>
                  </a:lnTo>
                  <a:lnTo>
                    <a:pt x="3762425" y="271297"/>
                  </a:lnTo>
                  <a:lnTo>
                    <a:pt x="3761092" y="276390"/>
                  </a:lnTo>
                  <a:lnTo>
                    <a:pt x="3768839" y="278015"/>
                  </a:lnTo>
                  <a:lnTo>
                    <a:pt x="3769715" y="272834"/>
                  </a:lnTo>
                  <a:close/>
                </a:path>
                <a:path w="4733925" h="649604">
                  <a:moveTo>
                    <a:pt x="3790378" y="277406"/>
                  </a:moveTo>
                  <a:lnTo>
                    <a:pt x="3786746" y="276567"/>
                  </a:lnTo>
                  <a:lnTo>
                    <a:pt x="3783114" y="275729"/>
                  </a:lnTo>
                  <a:lnTo>
                    <a:pt x="3781742" y="280822"/>
                  </a:lnTo>
                  <a:lnTo>
                    <a:pt x="3789451" y="282587"/>
                  </a:lnTo>
                  <a:lnTo>
                    <a:pt x="3790378" y="277406"/>
                  </a:lnTo>
                  <a:close/>
                </a:path>
                <a:path w="4733925" h="649604">
                  <a:moveTo>
                    <a:pt x="3810990" y="282143"/>
                  </a:moveTo>
                  <a:lnTo>
                    <a:pt x="3807358" y="281305"/>
                  </a:lnTo>
                  <a:lnTo>
                    <a:pt x="3803726" y="280466"/>
                  </a:lnTo>
                  <a:lnTo>
                    <a:pt x="3802316" y="285546"/>
                  </a:lnTo>
                  <a:lnTo>
                    <a:pt x="3810025" y="287312"/>
                  </a:lnTo>
                  <a:lnTo>
                    <a:pt x="3810990" y="282143"/>
                  </a:lnTo>
                  <a:close/>
                </a:path>
                <a:path w="4733925" h="649604">
                  <a:moveTo>
                    <a:pt x="3831590" y="286956"/>
                  </a:moveTo>
                  <a:lnTo>
                    <a:pt x="3827983" y="286054"/>
                  </a:lnTo>
                  <a:lnTo>
                    <a:pt x="3824363" y="285178"/>
                  </a:lnTo>
                  <a:lnTo>
                    <a:pt x="3822916" y="290245"/>
                  </a:lnTo>
                  <a:lnTo>
                    <a:pt x="3826751" y="291172"/>
                  </a:lnTo>
                  <a:lnTo>
                    <a:pt x="3830599" y="292125"/>
                  </a:lnTo>
                  <a:lnTo>
                    <a:pt x="3831590" y="286956"/>
                  </a:lnTo>
                  <a:close/>
                </a:path>
                <a:path w="4733925" h="649604">
                  <a:moveTo>
                    <a:pt x="3852113" y="292061"/>
                  </a:moveTo>
                  <a:lnTo>
                    <a:pt x="3848506" y="291160"/>
                  </a:lnTo>
                  <a:lnTo>
                    <a:pt x="3844899" y="290258"/>
                  </a:lnTo>
                  <a:lnTo>
                    <a:pt x="3843401" y="295313"/>
                  </a:lnTo>
                  <a:lnTo>
                    <a:pt x="3851084" y="297218"/>
                  </a:lnTo>
                  <a:lnTo>
                    <a:pt x="3852113" y="292061"/>
                  </a:lnTo>
                  <a:close/>
                </a:path>
                <a:path w="4733925" h="649604">
                  <a:moveTo>
                    <a:pt x="3872649" y="297154"/>
                  </a:moveTo>
                  <a:lnTo>
                    <a:pt x="3869042" y="296252"/>
                  </a:lnTo>
                  <a:lnTo>
                    <a:pt x="3865435" y="295351"/>
                  </a:lnTo>
                  <a:lnTo>
                    <a:pt x="3863898" y="300393"/>
                  </a:lnTo>
                  <a:lnTo>
                    <a:pt x="3871582" y="302310"/>
                  </a:lnTo>
                  <a:lnTo>
                    <a:pt x="3872649" y="297154"/>
                  </a:lnTo>
                  <a:close/>
                </a:path>
                <a:path w="4733925" h="649604">
                  <a:moveTo>
                    <a:pt x="3893096" y="302577"/>
                  </a:moveTo>
                  <a:lnTo>
                    <a:pt x="3889502" y="301612"/>
                  </a:lnTo>
                  <a:lnTo>
                    <a:pt x="3885908" y="300647"/>
                  </a:lnTo>
                  <a:lnTo>
                    <a:pt x="3884345" y="305676"/>
                  </a:lnTo>
                  <a:lnTo>
                    <a:pt x="3891978" y="307721"/>
                  </a:lnTo>
                  <a:lnTo>
                    <a:pt x="3893096" y="302577"/>
                  </a:lnTo>
                  <a:close/>
                </a:path>
                <a:path w="4733925" h="649604">
                  <a:moveTo>
                    <a:pt x="3913543" y="308038"/>
                  </a:moveTo>
                  <a:lnTo>
                    <a:pt x="3909949" y="307073"/>
                  </a:lnTo>
                  <a:lnTo>
                    <a:pt x="3906355" y="306108"/>
                  </a:lnTo>
                  <a:lnTo>
                    <a:pt x="3904754" y="311137"/>
                  </a:lnTo>
                  <a:lnTo>
                    <a:pt x="3912400" y="313169"/>
                  </a:lnTo>
                  <a:lnTo>
                    <a:pt x="3913543" y="308038"/>
                  </a:lnTo>
                  <a:close/>
                </a:path>
                <a:path w="4733925" h="649604">
                  <a:moveTo>
                    <a:pt x="3933939" y="313651"/>
                  </a:moveTo>
                  <a:lnTo>
                    <a:pt x="3930358" y="312635"/>
                  </a:lnTo>
                  <a:lnTo>
                    <a:pt x="3926776" y="311619"/>
                  </a:lnTo>
                  <a:lnTo>
                    <a:pt x="3925138" y="316623"/>
                  </a:lnTo>
                  <a:lnTo>
                    <a:pt x="3932745" y="318795"/>
                  </a:lnTo>
                  <a:lnTo>
                    <a:pt x="3933939" y="313651"/>
                  </a:lnTo>
                  <a:close/>
                </a:path>
                <a:path w="4733925" h="649604">
                  <a:moveTo>
                    <a:pt x="3954284" y="319455"/>
                  </a:moveTo>
                  <a:lnTo>
                    <a:pt x="3950703" y="318439"/>
                  </a:lnTo>
                  <a:lnTo>
                    <a:pt x="3947122" y="317411"/>
                  </a:lnTo>
                  <a:lnTo>
                    <a:pt x="3945445" y="322414"/>
                  </a:lnTo>
                  <a:lnTo>
                    <a:pt x="3953065" y="324586"/>
                  </a:lnTo>
                  <a:lnTo>
                    <a:pt x="3954284" y="319455"/>
                  </a:lnTo>
                  <a:close/>
                </a:path>
                <a:path w="4733925" h="649604">
                  <a:moveTo>
                    <a:pt x="3974630" y="325272"/>
                  </a:moveTo>
                  <a:lnTo>
                    <a:pt x="3971048" y="324243"/>
                  </a:lnTo>
                  <a:lnTo>
                    <a:pt x="3967467" y="323227"/>
                  </a:lnTo>
                  <a:lnTo>
                    <a:pt x="3965765" y="328206"/>
                  </a:lnTo>
                  <a:lnTo>
                    <a:pt x="3973372" y="330377"/>
                  </a:lnTo>
                  <a:lnTo>
                    <a:pt x="3974630" y="325272"/>
                  </a:lnTo>
                  <a:close/>
                </a:path>
                <a:path w="4733925" h="649604">
                  <a:moveTo>
                    <a:pt x="3994848" y="331431"/>
                  </a:moveTo>
                  <a:lnTo>
                    <a:pt x="3991292" y="330352"/>
                  </a:lnTo>
                  <a:lnTo>
                    <a:pt x="3987736" y="329272"/>
                  </a:lnTo>
                  <a:lnTo>
                    <a:pt x="3985996" y="334238"/>
                  </a:lnTo>
                  <a:lnTo>
                    <a:pt x="3993565" y="336537"/>
                  </a:lnTo>
                  <a:lnTo>
                    <a:pt x="3994848" y="331431"/>
                  </a:lnTo>
                  <a:close/>
                </a:path>
                <a:path w="4733925" h="649604">
                  <a:moveTo>
                    <a:pt x="4015092" y="337578"/>
                  </a:moveTo>
                  <a:lnTo>
                    <a:pt x="4011536" y="336499"/>
                  </a:lnTo>
                  <a:lnTo>
                    <a:pt x="4007980" y="335419"/>
                  </a:lnTo>
                  <a:lnTo>
                    <a:pt x="4006202" y="340372"/>
                  </a:lnTo>
                  <a:lnTo>
                    <a:pt x="4013771" y="342671"/>
                  </a:lnTo>
                  <a:lnTo>
                    <a:pt x="4015092" y="337578"/>
                  </a:lnTo>
                  <a:close/>
                </a:path>
                <a:path w="4733925" h="649604">
                  <a:moveTo>
                    <a:pt x="4035285" y="343916"/>
                  </a:moveTo>
                  <a:lnTo>
                    <a:pt x="4031742" y="342773"/>
                  </a:lnTo>
                  <a:lnTo>
                    <a:pt x="4028198" y="341630"/>
                  </a:lnTo>
                  <a:lnTo>
                    <a:pt x="4026395" y="346583"/>
                  </a:lnTo>
                  <a:lnTo>
                    <a:pt x="4033926" y="349008"/>
                  </a:lnTo>
                  <a:lnTo>
                    <a:pt x="4035285" y="343916"/>
                  </a:lnTo>
                  <a:close/>
                </a:path>
                <a:path w="4733925" h="649604">
                  <a:moveTo>
                    <a:pt x="4055414" y="350393"/>
                  </a:moveTo>
                  <a:lnTo>
                    <a:pt x="4051871" y="349250"/>
                  </a:lnTo>
                  <a:lnTo>
                    <a:pt x="4048328" y="348107"/>
                  </a:lnTo>
                  <a:lnTo>
                    <a:pt x="4046486" y="353047"/>
                  </a:lnTo>
                  <a:lnTo>
                    <a:pt x="4054017" y="355473"/>
                  </a:lnTo>
                  <a:lnTo>
                    <a:pt x="4055414" y="350393"/>
                  </a:lnTo>
                  <a:close/>
                </a:path>
                <a:path w="4733925" h="649604">
                  <a:moveTo>
                    <a:pt x="4075557" y="356882"/>
                  </a:moveTo>
                  <a:lnTo>
                    <a:pt x="4072013" y="355739"/>
                  </a:lnTo>
                  <a:lnTo>
                    <a:pt x="4068470" y="354596"/>
                  </a:lnTo>
                  <a:lnTo>
                    <a:pt x="4066603" y="359524"/>
                  </a:lnTo>
                  <a:lnTo>
                    <a:pt x="4074134" y="361950"/>
                  </a:lnTo>
                  <a:lnTo>
                    <a:pt x="4075557" y="356882"/>
                  </a:lnTo>
                  <a:close/>
                </a:path>
                <a:path w="4733925" h="649604">
                  <a:moveTo>
                    <a:pt x="4095572" y="363689"/>
                  </a:moveTo>
                  <a:lnTo>
                    <a:pt x="4092054" y="362496"/>
                  </a:lnTo>
                  <a:lnTo>
                    <a:pt x="4088536" y="361302"/>
                  </a:lnTo>
                  <a:lnTo>
                    <a:pt x="4086631" y="366204"/>
                  </a:lnTo>
                  <a:lnTo>
                    <a:pt x="4094124" y="368757"/>
                  </a:lnTo>
                  <a:lnTo>
                    <a:pt x="4095572" y="363689"/>
                  </a:lnTo>
                  <a:close/>
                </a:path>
                <a:path w="4733925" h="649604">
                  <a:moveTo>
                    <a:pt x="4115600" y="370497"/>
                  </a:moveTo>
                  <a:lnTo>
                    <a:pt x="4112082" y="369303"/>
                  </a:lnTo>
                  <a:lnTo>
                    <a:pt x="4108564" y="368109"/>
                  </a:lnTo>
                  <a:lnTo>
                    <a:pt x="4106621" y="373011"/>
                  </a:lnTo>
                  <a:lnTo>
                    <a:pt x="4114114" y="375551"/>
                  </a:lnTo>
                  <a:lnTo>
                    <a:pt x="4115600" y="370497"/>
                  </a:lnTo>
                  <a:close/>
                </a:path>
                <a:path w="4733925" h="649604">
                  <a:moveTo>
                    <a:pt x="4135590" y="377456"/>
                  </a:moveTo>
                  <a:lnTo>
                    <a:pt x="4132084" y="376199"/>
                  </a:lnTo>
                  <a:lnTo>
                    <a:pt x="4128579" y="374942"/>
                  </a:lnTo>
                  <a:lnTo>
                    <a:pt x="4126623" y="379831"/>
                  </a:lnTo>
                  <a:lnTo>
                    <a:pt x="4134066" y="382498"/>
                  </a:lnTo>
                  <a:lnTo>
                    <a:pt x="4135590" y="377456"/>
                  </a:lnTo>
                  <a:close/>
                </a:path>
                <a:path w="4733925" h="649604">
                  <a:moveTo>
                    <a:pt x="4155503" y="384581"/>
                  </a:moveTo>
                  <a:lnTo>
                    <a:pt x="4151998" y="383324"/>
                  </a:lnTo>
                  <a:lnTo>
                    <a:pt x="4148493" y="382066"/>
                  </a:lnTo>
                  <a:lnTo>
                    <a:pt x="4146499" y="386943"/>
                  </a:lnTo>
                  <a:lnTo>
                    <a:pt x="4153954" y="389610"/>
                  </a:lnTo>
                  <a:lnTo>
                    <a:pt x="4155503" y="384581"/>
                  </a:lnTo>
                  <a:close/>
                </a:path>
                <a:path w="4733925" h="649604">
                  <a:moveTo>
                    <a:pt x="4175417" y="391718"/>
                  </a:moveTo>
                  <a:lnTo>
                    <a:pt x="4171912" y="390461"/>
                  </a:lnTo>
                  <a:lnTo>
                    <a:pt x="4168406" y="389204"/>
                  </a:lnTo>
                  <a:lnTo>
                    <a:pt x="4166387" y="394068"/>
                  </a:lnTo>
                  <a:lnTo>
                    <a:pt x="4173829" y="396735"/>
                  </a:lnTo>
                  <a:lnTo>
                    <a:pt x="4175417" y="391718"/>
                  </a:lnTo>
                  <a:close/>
                </a:path>
                <a:path w="4733925" h="649604">
                  <a:moveTo>
                    <a:pt x="4195229" y="399084"/>
                  </a:moveTo>
                  <a:lnTo>
                    <a:pt x="4191749" y="397776"/>
                  </a:lnTo>
                  <a:lnTo>
                    <a:pt x="4188269" y="396468"/>
                  </a:lnTo>
                  <a:lnTo>
                    <a:pt x="4186212" y="401320"/>
                  </a:lnTo>
                  <a:lnTo>
                    <a:pt x="4193629" y="404101"/>
                  </a:lnTo>
                  <a:lnTo>
                    <a:pt x="4195229" y="399084"/>
                  </a:lnTo>
                  <a:close/>
                </a:path>
                <a:path w="4733925" h="649604">
                  <a:moveTo>
                    <a:pt x="4215028" y="406527"/>
                  </a:moveTo>
                  <a:lnTo>
                    <a:pt x="4211548" y="405218"/>
                  </a:lnTo>
                  <a:lnTo>
                    <a:pt x="4208068" y="403910"/>
                  </a:lnTo>
                  <a:lnTo>
                    <a:pt x="4205986" y="408749"/>
                  </a:lnTo>
                  <a:lnTo>
                    <a:pt x="4213390" y="411530"/>
                  </a:lnTo>
                  <a:lnTo>
                    <a:pt x="4215028" y="406527"/>
                  </a:lnTo>
                  <a:close/>
                </a:path>
                <a:path w="4733925" h="649604">
                  <a:moveTo>
                    <a:pt x="4234827" y="413969"/>
                  </a:moveTo>
                  <a:lnTo>
                    <a:pt x="4231348" y="412648"/>
                  </a:lnTo>
                  <a:lnTo>
                    <a:pt x="4227868" y="411340"/>
                  </a:lnTo>
                  <a:lnTo>
                    <a:pt x="4225760" y="416166"/>
                  </a:lnTo>
                  <a:lnTo>
                    <a:pt x="4233164" y="418960"/>
                  </a:lnTo>
                  <a:lnTo>
                    <a:pt x="4234827" y="413969"/>
                  </a:lnTo>
                  <a:close/>
                </a:path>
                <a:path w="4733925" h="649604">
                  <a:moveTo>
                    <a:pt x="4254512" y="421728"/>
                  </a:moveTo>
                  <a:lnTo>
                    <a:pt x="4251045" y="420370"/>
                  </a:lnTo>
                  <a:lnTo>
                    <a:pt x="4247578" y="419011"/>
                  </a:lnTo>
                  <a:lnTo>
                    <a:pt x="4245445" y="423824"/>
                  </a:lnTo>
                  <a:lnTo>
                    <a:pt x="4252811" y="426720"/>
                  </a:lnTo>
                  <a:lnTo>
                    <a:pt x="4254512" y="421728"/>
                  </a:lnTo>
                  <a:close/>
                </a:path>
                <a:path w="4733925" h="649604">
                  <a:moveTo>
                    <a:pt x="4274197" y="429475"/>
                  </a:moveTo>
                  <a:lnTo>
                    <a:pt x="4270730" y="428117"/>
                  </a:lnTo>
                  <a:lnTo>
                    <a:pt x="4267263" y="426758"/>
                  </a:lnTo>
                  <a:lnTo>
                    <a:pt x="4265104" y="431558"/>
                  </a:lnTo>
                  <a:lnTo>
                    <a:pt x="4272470" y="434454"/>
                  </a:lnTo>
                  <a:lnTo>
                    <a:pt x="4274197" y="429475"/>
                  </a:lnTo>
                  <a:close/>
                </a:path>
                <a:path w="4733925" h="649604">
                  <a:moveTo>
                    <a:pt x="4293832" y="437311"/>
                  </a:moveTo>
                  <a:lnTo>
                    <a:pt x="4290390" y="435902"/>
                  </a:lnTo>
                  <a:lnTo>
                    <a:pt x="4286948" y="434492"/>
                  </a:lnTo>
                  <a:lnTo>
                    <a:pt x="4284764" y="439280"/>
                  </a:lnTo>
                  <a:lnTo>
                    <a:pt x="4292079" y="442290"/>
                  </a:lnTo>
                  <a:lnTo>
                    <a:pt x="4293832" y="437311"/>
                  </a:lnTo>
                  <a:close/>
                </a:path>
                <a:path w="4733925" h="649604">
                  <a:moveTo>
                    <a:pt x="4313402" y="445350"/>
                  </a:moveTo>
                  <a:lnTo>
                    <a:pt x="4309961" y="443941"/>
                  </a:lnTo>
                  <a:lnTo>
                    <a:pt x="4306519" y="442531"/>
                  </a:lnTo>
                  <a:lnTo>
                    <a:pt x="4304309" y="447306"/>
                  </a:lnTo>
                  <a:lnTo>
                    <a:pt x="4311624" y="450316"/>
                  </a:lnTo>
                  <a:lnTo>
                    <a:pt x="4313402" y="445350"/>
                  </a:lnTo>
                  <a:close/>
                </a:path>
                <a:path w="4733925" h="649604">
                  <a:moveTo>
                    <a:pt x="4332960" y="453390"/>
                  </a:moveTo>
                  <a:lnTo>
                    <a:pt x="4329519" y="451980"/>
                  </a:lnTo>
                  <a:lnTo>
                    <a:pt x="4326077" y="450570"/>
                  </a:lnTo>
                  <a:lnTo>
                    <a:pt x="4323842" y="455333"/>
                  </a:lnTo>
                  <a:lnTo>
                    <a:pt x="4331157" y="458343"/>
                  </a:lnTo>
                  <a:lnTo>
                    <a:pt x="4332960" y="453390"/>
                  </a:lnTo>
                  <a:close/>
                </a:path>
                <a:path w="4733925" h="649604">
                  <a:moveTo>
                    <a:pt x="4352455" y="461581"/>
                  </a:moveTo>
                  <a:lnTo>
                    <a:pt x="4349039" y="460121"/>
                  </a:lnTo>
                  <a:lnTo>
                    <a:pt x="4345622" y="458660"/>
                  </a:lnTo>
                  <a:lnTo>
                    <a:pt x="4343362" y="463410"/>
                  </a:lnTo>
                  <a:lnTo>
                    <a:pt x="4350626" y="466534"/>
                  </a:lnTo>
                  <a:lnTo>
                    <a:pt x="4352455" y="461581"/>
                  </a:lnTo>
                  <a:close/>
                </a:path>
                <a:path w="4733925" h="649604">
                  <a:moveTo>
                    <a:pt x="4371899" y="469900"/>
                  </a:moveTo>
                  <a:lnTo>
                    <a:pt x="4368482" y="468439"/>
                  </a:lnTo>
                  <a:lnTo>
                    <a:pt x="4365066" y="466979"/>
                  </a:lnTo>
                  <a:lnTo>
                    <a:pt x="4362780" y="471716"/>
                  </a:lnTo>
                  <a:lnTo>
                    <a:pt x="4370057" y="474840"/>
                  </a:lnTo>
                  <a:lnTo>
                    <a:pt x="4371899" y="469900"/>
                  </a:lnTo>
                  <a:close/>
                </a:path>
                <a:path w="4733925" h="649604">
                  <a:moveTo>
                    <a:pt x="4391342" y="478231"/>
                  </a:moveTo>
                  <a:lnTo>
                    <a:pt x="4387926" y="476770"/>
                  </a:lnTo>
                  <a:lnTo>
                    <a:pt x="4384510" y="475310"/>
                  </a:lnTo>
                  <a:lnTo>
                    <a:pt x="4382198" y="480034"/>
                  </a:lnTo>
                  <a:lnTo>
                    <a:pt x="4389475" y="483158"/>
                  </a:lnTo>
                  <a:lnTo>
                    <a:pt x="4391342" y="478231"/>
                  </a:lnTo>
                  <a:close/>
                </a:path>
                <a:path w="4733925" h="649604">
                  <a:moveTo>
                    <a:pt x="4410710" y="486740"/>
                  </a:moveTo>
                  <a:lnTo>
                    <a:pt x="4407306" y="485228"/>
                  </a:lnTo>
                  <a:lnTo>
                    <a:pt x="4403903" y="483717"/>
                  </a:lnTo>
                  <a:lnTo>
                    <a:pt x="4401578" y="488442"/>
                  </a:lnTo>
                  <a:lnTo>
                    <a:pt x="4408805" y="491655"/>
                  </a:lnTo>
                  <a:lnTo>
                    <a:pt x="4410710" y="486740"/>
                  </a:lnTo>
                  <a:close/>
                </a:path>
                <a:path w="4733925" h="649604">
                  <a:moveTo>
                    <a:pt x="4430026" y="495338"/>
                  </a:moveTo>
                  <a:lnTo>
                    <a:pt x="4426623" y="493826"/>
                  </a:lnTo>
                  <a:lnTo>
                    <a:pt x="4423219" y="492315"/>
                  </a:lnTo>
                  <a:lnTo>
                    <a:pt x="4420870" y="497027"/>
                  </a:lnTo>
                  <a:lnTo>
                    <a:pt x="4428096" y="500240"/>
                  </a:lnTo>
                  <a:lnTo>
                    <a:pt x="4430026" y="495338"/>
                  </a:lnTo>
                  <a:close/>
                </a:path>
                <a:path w="4733925" h="649604">
                  <a:moveTo>
                    <a:pt x="4449356" y="503948"/>
                  </a:moveTo>
                  <a:lnTo>
                    <a:pt x="4445952" y="502437"/>
                  </a:lnTo>
                  <a:lnTo>
                    <a:pt x="4442549" y="500926"/>
                  </a:lnTo>
                  <a:lnTo>
                    <a:pt x="4440174" y="505625"/>
                  </a:lnTo>
                  <a:lnTo>
                    <a:pt x="4447400" y="508850"/>
                  </a:lnTo>
                  <a:lnTo>
                    <a:pt x="4449356" y="503948"/>
                  </a:lnTo>
                  <a:close/>
                </a:path>
                <a:path w="4733925" h="649604">
                  <a:moveTo>
                    <a:pt x="4468584" y="512749"/>
                  </a:moveTo>
                  <a:lnTo>
                    <a:pt x="4465205" y="511187"/>
                  </a:lnTo>
                  <a:lnTo>
                    <a:pt x="4461827" y="509625"/>
                  </a:lnTo>
                  <a:lnTo>
                    <a:pt x="4459427" y="514311"/>
                  </a:lnTo>
                  <a:lnTo>
                    <a:pt x="4466615" y="517639"/>
                  </a:lnTo>
                  <a:lnTo>
                    <a:pt x="4468584" y="512749"/>
                  </a:lnTo>
                  <a:close/>
                </a:path>
                <a:path w="4733925" h="649604">
                  <a:moveTo>
                    <a:pt x="4487773" y="521627"/>
                  </a:moveTo>
                  <a:lnTo>
                    <a:pt x="4484395" y="520065"/>
                  </a:lnTo>
                  <a:lnTo>
                    <a:pt x="4481017" y="518502"/>
                  </a:lnTo>
                  <a:lnTo>
                    <a:pt x="4478591" y="523176"/>
                  </a:lnTo>
                  <a:lnTo>
                    <a:pt x="4485779" y="526503"/>
                  </a:lnTo>
                  <a:lnTo>
                    <a:pt x="4487773" y="521627"/>
                  </a:lnTo>
                  <a:close/>
                </a:path>
                <a:path w="4733925" h="649604">
                  <a:moveTo>
                    <a:pt x="4506976" y="530504"/>
                  </a:moveTo>
                  <a:lnTo>
                    <a:pt x="4503598" y="528942"/>
                  </a:lnTo>
                  <a:lnTo>
                    <a:pt x="4500219" y="527380"/>
                  </a:lnTo>
                  <a:lnTo>
                    <a:pt x="4497768" y="532053"/>
                  </a:lnTo>
                  <a:lnTo>
                    <a:pt x="4504956" y="535368"/>
                  </a:lnTo>
                  <a:lnTo>
                    <a:pt x="4506976" y="530504"/>
                  </a:lnTo>
                  <a:close/>
                </a:path>
                <a:path w="4733925" h="649604">
                  <a:moveTo>
                    <a:pt x="4526077" y="539572"/>
                  </a:moveTo>
                  <a:lnTo>
                    <a:pt x="4522724" y="537959"/>
                  </a:lnTo>
                  <a:lnTo>
                    <a:pt x="4519371" y="536346"/>
                  </a:lnTo>
                  <a:lnTo>
                    <a:pt x="4516907" y="541007"/>
                  </a:lnTo>
                  <a:lnTo>
                    <a:pt x="4524045" y="544423"/>
                  </a:lnTo>
                  <a:lnTo>
                    <a:pt x="4526077" y="539572"/>
                  </a:lnTo>
                  <a:close/>
                </a:path>
                <a:path w="4733925" h="649604">
                  <a:moveTo>
                    <a:pt x="4545139" y="548703"/>
                  </a:moveTo>
                  <a:lnTo>
                    <a:pt x="4541786" y="547090"/>
                  </a:lnTo>
                  <a:lnTo>
                    <a:pt x="4538434" y="545477"/>
                  </a:lnTo>
                  <a:lnTo>
                    <a:pt x="4535944" y="550125"/>
                  </a:lnTo>
                  <a:lnTo>
                    <a:pt x="4543082" y="553542"/>
                  </a:lnTo>
                  <a:lnTo>
                    <a:pt x="4545139" y="548703"/>
                  </a:lnTo>
                  <a:close/>
                </a:path>
                <a:path w="4733925" h="649604">
                  <a:moveTo>
                    <a:pt x="4564215" y="557847"/>
                  </a:moveTo>
                  <a:lnTo>
                    <a:pt x="4560862" y="556234"/>
                  </a:lnTo>
                  <a:lnTo>
                    <a:pt x="4557509" y="554621"/>
                  </a:lnTo>
                  <a:lnTo>
                    <a:pt x="4554994" y="559257"/>
                  </a:lnTo>
                  <a:lnTo>
                    <a:pt x="4562132" y="562686"/>
                  </a:lnTo>
                  <a:lnTo>
                    <a:pt x="4564215" y="557847"/>
                  </a:lnTo>
                  <a:close/>
                </a:path>
                <a:path w="4733925" h="649604">
                  <a:moveTo>
                    <a:pt x="4583201" y="567143"/>
                  </a:moveTo>
                  <a:lnTo>
                    <a:pt x="4579874" y="565492"/>
                  </a:lnTo>
                  <a:lnTo>
                    <a:pt x="4576546" y="563841"/>
                  </a:lnTo>
                  <a:lnTo>
                    <a:pt x="4574006" y="568464"/>
                  </a:lnTo>
                  <a:lnTo>
                    <a:pt x="4581106" y="571982"/>
                  </a:lnTo>
                  <a:lnTo>
                    <a:pt x="4583201" y="567143"/>
                  </a:lnTo>
                  <a:close/>
                </a:path>
                <a:path w="4733925" h="649604">
                  <a:moveTo>
                    <a:pt x="4602150" y="576541"/>
                  </a:moveTo>
                  <a:lnTo>
                    <a:pt x="4598822" y="574890"/>
                  </a:lnTo>
                  <a:lnTo>
                    <a:pt x="4595495" y="573239"/>
                  </a:lnTo>
                  <a:lnTo>
                    <a:pt x="4592942" y="577850"/>
                  </a:lnTo>
                  <a:lnTo>
                    <a:pt x="4600029" y="581367"/>
                  </a:lnTo>
                  <a:lnTo>
                    <a:pt x="4602150" y="576541"/>
                  </a:lnTo>
                  <a:close/>
                </a:path>
                <a:path w="4733925" h="649604">
                  <a:moveTo>
                    <a:pt x="4621098" y="585939"/>
                  </a:moveTo>
                  <a:lnTo>
                    <a:pt x="4617771" y="584288"/>
                  </a:lnTo>
                  <a:lnTo>
                    <a:pt x="4614443" y="582637"/>
                  </a:lnTo>
                  <a:lnTo>
                    <a:pt x="4611865" y="587235"/>
                  </a:lnTo>
                  <a:lnTo>
                    <a:pt x="4618964" y="590753"/>
                  </a:lnTo>
                  <a:lnTo>
                    <a:pt x="4621098" y="585939"/>
                  </a:lnTo>
                  <a:close/>
                </a:path>
                <a:path w="4733925" h="649604">
                  <a:moveTo>
                    <a:pt x="4639983" y="595464"/>
                  </a:moveTo>
                  <a:lnTo>
                    <a:pt x="4636668" y="593763"/>
                  </a:lnTo>
                  <a:lnTo>
                    <a:pt x="4633353" y="592061"/>
                  </a:lnTo>
                  <a:lnTo>
                    <a:pt x="4630775" y="596658"/>
                  </a:lnTo>
                  <a:lnTo>
                    <a:pt x="4637811" y="600265"/>
                  </a:lnTo>
                  <a:lnTo>
                    <a:pt x="4639983" y="595464"/>
                  </a:lnTo>
                  <a:close/>
                </a:path>
                <a:path w="4733925" h="649604">
                  <a:moveTo>
                    <a:pt x="4658804" y="605116"/>
                  </a:moveTo>
                  <a:lnTo>
                    <a:pt x="4655490" y="603415"/>
                  </a:lnTo>
                  <a:lnTo>
                    <a:pt x="4652175" y="601713"/>
                  </a:lnTo>
                  <a:lnTo>
                    <a:pt x="4649571" y="606298"/>
                  </a:lnTo>
                  <a:lnTo>
                    <a:pt x="4656620" y="609904"/>
                  </a:lnTo>
                  <a:lnTo>
                    <a:pt x="4658804" y="605116"/>
                  </a:lnTo>
                  <a:close/>
                </a:path>
                <a:path w="4733925" h="649604">
                  <a:moveTo>
                    <a:pt x="4677626" y="614756"/>
                  </a:moveTo>
                  <a:lnTo>
                    <a:pt x="4674311" y="613054"/>
                  </a:lnTo>
                  <a:lnTo>
                    <a:pt x="4670996" y="611352"/>
                  </a:lnTo>
                  <a:lnTo>
                    <a:pt x="4668380" y="615924"/>
                  </a:lnTo>
                  <a:lnTo>
                    <a:pt x="4675416" y="619531"/>
                  </a:lnTo>
                  <a:lnTo>
                    <a:pt x="4677626" y="614756"/>
                  </a:lnTo>
                  <a:close/>
                </a:path>
                <a:path w="4733925" h="649604">
                  <a:moveTo>
                    <a:pt x="4696409" y="624471"/>
                  </a:moveTo>
                  <a:lnTo>
                    <a:pt x="4693120" y="622731"/>
                  </a:lnTo>
                  <a:lnTo>
                    <a:pt x="4689830" y="620991"/>
                  </a:lnTo>
                  <a:lnTo>
                    <a:pt x="4687189" y="625551"/>
                  </a:lnTo>
                  <a:lnTo>
                    <a:pt x="4694186" y="629246"/>
                  </a:lnTo>
                  <a:lnTo>
                    <a:pt x="4696409" y="624471"/>
                  </a:lnTo>
                  <a:close/>
                </a:path>
                <a:path w="4733925" h="649604">
                  <a:moveTo>
                    <a:pt x="4715103" y="634352"/>
                  </a:moveTo>
                  <a:lnTo>
                    <a:pt x="4711814" y="632612"/>
                  </a:lnTo>
                  <a:lnTo>
                    <a:pt x="4708525" y="630872"/>
                  </a:lnTo>
                  <a:lnTo>
                    <a:pt x="4705870" y="635419"/>
                  </a:lnTo>
                  <a:lnTo>
                    <a:pt x="4712855" y="639114"/>
                  </a:lnTo>
                  <a:lnTo>
                    <a:pt x="4715103" y="634352"/>
                  </a:lnTo>
                  <a:close/>
                </a:path>
                <a:path w="4733925" h="649604">
                  <a:moveTo>
                    <a:pt x="4733785" y="644245"/>
                  </a:moveTo>
                  <a:lnTo>
                    <a:pt x="4730496" y="642505"/>
                  </a:lnTo>
                  <a:lnTo>
                    <a:pt x="4727206" y="640765"/>
                  </a:lnTo>
                  <a:lnTo>
                    <a:pt x="4724527" y="645299"/>
                  </a:lnTo>
                  <a:lnTo>
                    <a:pt x="4731524" y="649008"/>
                  </a:lnTo>
                  <a:lnTo>
                    <a:pt x="4733785" y="6442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 descr=""/>
            <p:cNvSpPr/>
            <p:nvPr/>
          </p:nvSpPr>
          <p:spPr>
            <a:xfrm>
              <a:off x="886485" y="5381281"/>
              <a:ext cx="1129665" cy="603250"/>
            </a:xfrm>
            <a:custGeom>
              <a:avLst/>
              <a:gdLst/>
              <a:ahLst/>
              <a:cxnLst/>
              <a:rect l="l" t="t" r="r" b="b"/>
              <a:pathLst>
                <a:path w="1129664" h="603250">
                  <a:moveTo>
                    <a:pt x="9232" y="4902"/>
                  </a:moveTo>
                  <a:lnTo>
                    <a:pt x="6451" y="2451"/>
                  </a:lnTo>
                  <a:lnTo>
                    <a:pt x="3670" y="0"/>
                  </a:lnTo>
                  <a:lnTo>
                    <a:pt x="0" y="3771"/>
                  </a:lnTo>
                  <a:lnTo>
                    <a:pt x="5943" y="9017"/>
                  </a:lnTo>
                  <a:lnTo>
                    <a:pt x="9232" y="4902"/>
                  </a:lnTo>
                  <a:close/>
                </a:path>
                <a:path w="1129664" h="603250">
                  <a:moveTo>
                    <a:pt x="25069" y="18897"/>
                  </a:moveTo>
                  <a:lnTo>
                    <a:pt x="22288" y="16433"/>
                  </a:lnTo>
                  <a:lnTo>
                    <a:pt x="19507" y="13982"/>
                  </a:lnTo>
                  <a:lnTo>
                    <a:pt x="15849" y="17767"/>
                  </a:lnTo>
                  <a:lnTo>
                    <a:pt x="21793" y="23012"/>
                  </a:lnTo>
                  <a:lnTo>
                    <a:pt x="25069" y="18897"/>
                  </a:lnTo>
                  <a:close/>
                </a:path>
                <a:path w="1129664" h="603250">
                  <a:moveTo>
                    <a:pt x="41021" y="32766"/>
                  </a:moveTo>
                  <a:lnTo>
                    <a:pt x="38201" y="30340"/>
                  </a:lnTo>
                  <a:lnTo>
                    <a:pt x="35382" y="27914"/>
                  </a:lnTo>
                  <a:lnTo>
                    <a:pt x="31750" y="31737"/>
                  </a:lnTo>
                  <a:lnTo>
                    <a:pt x="37757" y="36893"/>
                  </a:lnTo>
                  <a:lnTo>
                    <a:pt x="41021" y="32766"/>
                  </a:lnTo>
                  <a:close/>
                </a:path>
                <a:path w="1129664" h="603250">
                  <a:moveTo>
                    <a:pt x="57035" y="46532"/>
                  </a:moveTo>
                  <a:lnTo>
                    <a:pt x="54216" y="44107"/>
                  </a:lnTo>
                  <a:lnTo>
                    <a:pt x="51396" y="41681"/>
                  </a:lnTo>
                  <a:lnTo>
                    <a:pt x="47777" y="45516"/>
                  </a:lnTo>
                  <a:lnTo>
                    <a:pt x="53797" y="50685"/>
                  </a:lnTo>
                  <a:lnTo>
                    <a:pt x="57035" y="46532"/>
                  </a:lnTo>
                  <a:close/>
                </a:path>
                <a:path w="1129664" h="603250">
                  <a:moveTo>
                    <a:pt x="73063" y="60299"/>
                  </a:moveTo>
                  <a:lnTo>
                    <a:pt x="70243" y="57873"/>
                  </a:lnTo>
                  <a:lnTo>
                    <a:pt x="67424" y="55448"/>
                  </a:lnTo>
                  <a:lnTo>
                    <a:pt x="63830" y="59296"/>
                  </a:lnTo>
                  <a:lnTo>
                    <a:pt x="69837" y="64465"/>
                  </a:lnTo>
                  <a:lnTo>
                    <a:pt x="73063" y="60299"/>
                  </a:lnTo>
                  <a:close/>
                </a:path>
                <a:path w="1129664" h="603250">
                  <a:moveTo>
                    <a:pt x="89217" y="73914"/>
                  </a:moveTo>
                  <a:lnTo>
                    <a:pt x="86372" y="71526"/>
                  </a:lnTo>
                  <a:lnTo>
                    <a:pt x="83527" y="69138"/>
                  </a:lnTo>
                  <a:lnTo>
                    <a:pt x="79933" y="73012"/>
                  </a:lnTo>
                  <a:lnTo>
                    <a:pt x="86017" y="78092"/>
                  </a:lnTo>
                  <a:lnTo>
                    <a:pt x="89217" y="73914"/>
                  </a:lnTo>
                  <a:close/>
                </a:path>
                <a:path w="1129664" h="603250">
                  <a:moveTo>
                    <a:pt x="105422" y="87464"/>
                  </a:moveTo>
                  <a:lnTo>
                    <a:pt x="102577" y="85077"/>
                  </a:lnTo>
                  <a:lnTo>
                    <a:pt x="99733" y="82689"/>
                  </a:lnTo>
                  <a:lnTo>
                    <a:pt x="96164" y="86575"/>
                  </a:lnTo>
                  <a:lnTo>
                    <a:pt x="102247" y="91655"/>
                  </a:lnTo>
                  <a:lnTo>
                    <a:pt x="105422" y="87464"/>
                  </a:lnTo>
                  <a:close/>
                </a:path>
                <a:path w="1129664" h="603250">
                  <a:moveTo>
                    <a:pt x="121615" y="101028"/>
                  </a:moveTo>
                  <a:lnTo>
                    <a:pt x="118770" y="98640"/>
                  </a:lnTo>
                  <a:lnTo>
                    <a:pt x="115925" y="96253"/>
                  </a:lnTo>
                  <a:lnTo>
                    <a:pt x="112382" y="100152"/>
                  </a:lnTo>
                  <a:lnTo>
                    <a:pt x="118452" y="105244"/>
                  </a:lnTo>
                  <a:lnTo>
                    <a:pt x="121615" y="101028"/>
                  </a:lnTo>
                  <a:close/>
                </a:path>
                <a:path w="1129664" h="603250">
                  <a:moveTo>
                    <a:pt x="138023" y="114350"/>
                  </a:moveTo>
                  <a:lnTo>
                    <a:pt x="135140" y="112001"/>
                  </a:lnTo>
                  <a:lnTo>
                    <a:pt x="132257" y="109651"/>
                  </a:lnTo>
                  <a:lnTo>
                    <a:pt x="128739" y="113576"/>
                  </a:lnTo>
                  <a:lnTo>
                    <a:pt x="134886" y="118579"/>
                  </a:lnTo>
                  <a:lnTo>
                    <a:pt x="138023" y="114350"/>
                  </a:lnTo>
                  <a:close/>
                </a:path>
                <a:path w="1129664" h="603250">
                  <a:moveTo>
                    <a:pt x="154406" y="127673"/>
                  </a:moveTo>
                  <a:lnTo>
                    <a:pt x="151523" y="125323"/>
                  </a:lnTo>
                  <a:lnTo>
                    <a:pt x="148640" y="122986"/>
                  </a:lnTo>
                  <a:lnTo>
                    <a:pt x="145135" y="126911"/>
                  </a:lnTo>
                  <a:lnTo>
                    <a:pt x="151295" y="131914"/>
                  </a:lnTo>
                  <a:lnTo>
                    <a:pt x="154406" y="127673"/>
                  </a:lnTo>
                  <a:close/>
                </a:path>
                <a:path w="1129664" h="603250">
                  <a:moveTo>
                    <a:pt x="170865" y="140906"/>
                  </a:moveTo>
                  <a:lnTo>
                    <a:pt x="167944" y="138607"/>
                  </a:lnTo>
                  <a:lnTo>
                    <a:pt x="165023" y="136309"/>
                  </a:lnTo>
                  <a:lnTo>
                    <a:pt x="161544" y="140258"/>
                  </a:lnTo>
                  <a:lnTo>
                    <a:pt x="167767" y="145173"/>
                  </a:lnTo>
                  <a:lnTo>
                    <a:pt x="170865" y="140906"/>
                  </a:lnTo>
                  <a:close/>
                </a:path>
                <a:path w="1129664" h="603250">
                  <a:moveTo>
                    <a:pt x="187452" y="154000"/>
                  </a:moveTo>
                  <a:lnTo>
                    <a:pt x="184531" y="151701"/>
                  </a:lnTo>
                  <a:lnTo>
                    <a:pt x="181622" y="149402"/>
                  </a:lnTo>
                  <a:lnTo>
                    <a:pt x="178155" y="153377"/>
                  </a:lnTo>
                  <a:lnTo>
                    <a:pt x="184378" y="158292"/>
                  </a:lnTo>
                  <a:lnTo>
                    <a:pt x="187452" y="154000"/>
                  </a:lnTo>
                  <a:close/>
                </a:path>
                <a:path w="1129664" h="603250">
                  <a:moveTo>
                    <a:pt x="204012" y="167093"/>
                  </a:moveTo>
                  <a:lnTo>
                    <a:pt x="201104" y="164795"/>
                  </a:lnTo>
                  <a:lnTo>
                    <a:pt x="198183" y="162496"/>
                  </a:lnTo>
                  <a:lnTo>
                    <a:pt x="194754" y="166484"/>
                  </a:lnTo>
                  <a:lnTo>
                    <a:pt x="200977" y="171399"/>
                  </a:lnTo>
                  <a:lnTo>
                    <a:pt x="204012" y="167093"/>
                  </a:lnTo>
                  <a:close/>
                </a:path>
                <a:path w="1129664" h="603250">
                  <a:moveTo>
                    <a:pt x="220751" y="179997"/>
                  </a:moveTo>
                  <a:lnTo>
                    <a:pt x="217805" y="177736"/>
                  </a:lnTo>
                  <a:lnTo>
                    <a:pt x="214858" y="175475"/>
                  </a:lnTo>
                  <a:lnTo>
                    <a:pt x="211442" y="179489"/>
                  </a:lnTo>
                  <a:lnTo>
                    <a:pt x="217741" y="184315"/>
                  </a:lnTo>
                  <a:lnTo>
                    <a:pt x="220751" y="179997"/>
                  </a:lnTo>
                  <a:close/>
                </a:path>
                <a:path w="1129664" h="603250">
                  <a:moveTo>
                    <a:pt x="237515" y="192849"/>
                  </a:moveTo>
                  <a:lnTo>
                    <a:pt x="234569" y="190588"/>
                  </a:lnTo>
                  <a:lnTo>
                    <a:pt x="231622" y="188328"/>
                  </a:lnTo>
                  <a:lnTo>
                    <a:pt x="228231" y="192366"/>
                  </a:lnTo>
                  <a:lnTo>
                    <a:pt x="234530" y="197180"/>
                  </a:lnTo>
                  <a:lnTo>
                    <a:pt x="237515" y="192849"/>
                  </a:lnTo>
                  <a:close/>
                </a:path>
                <a:path w="1129664" h="603250">
                  <a:moveTo>
                    <a:pt x="254342" y="205613"/>
                  </a:moveTo>
                  <a:lnTo>
                    <a:pt x="251358" y="203403"/>
                  </a:lnTo>
                  <a:lnTo>
                    <a:pt x="248373" y="201193"/>
                  </a:lnTo>
                  <a:lnTo>
                    <a:pt x="245008" y="205244"/>
                  </a:lnTo>
                  <a:lnTo>
                    <a:pt x="251371" y="209969"/>
                  </a:lnTo>
                  <a:lnTo>
                    <a:pt x="254342" y="205613"/>
                  </a:lnTo>
                  <a:close/>
                </a:path>
                <a:path w="1129664" h="603250">
                  <a:moveTo>
                    <a:pt x="271310" y="218198"/>
                  </a:moveTo>
                  <a:lnTo>
                    <a:pt x="268325" y="215988"/>
                  </a:lnTo>
                  <a:lnTo>
                    <a:pt x="265341" y="213779"/>
                  </a:lnTo>
                  <a:lnTo>
                    <a:pt x="262001" y="217843"/>
                  </a:lnTo>
                  <a:lnTo>
                    <a:pt x="268376" y="222580"/>
                  </a:lnTo>
                  <a:lnTo>
                    <a:pt x="271310" y="218198"/>
                  </a:lnTo>
                  <a:close/>
                </a:path>
                <a:path w="1129664" h="603250">
                  <a:moveTo>
                    <a:pt x="288264" y="230784"/>
                  </a:moveTo>
                  <a:lnTo>
                    <a:pt x="285280" y="228574"/>
                  </a:lnTo>
                  <a:lnTo>
                    <a:pt x="282295" y="226364"/>
                  </a:lnTo>
                  <a:lnTo>
                    <a:pt x="278980" y="230454"/>
                  </a:lnTo>
                  <a:lnTo>
                    <a:pt x="285356" y="235178"/>
                  </a:lnTo>
                  <a:lnTo>
                    <a:pt x="288264" y="230784"/>
                  </a:lnTo>
                  <a:close/>
                </a:path>
                <a:path w="1129664" h="603250">
                  <a:moveTo>
                    <a:pt x="305409" y="243141"/>
                  </a:moveTo>
                  <a:lnTo>
                    <a:pt x="302387" y="240969"/>
                  </a:lnTo>
                  <a:lnTo>
                    <a:pt x="299364" y="238810"/>
                  </a:lnTo>
                  <a:lnTo>
                    <a:pt x="296087" y="242925"/>
                  </a:lnTo>
                  <a:lnTo>
                    <a:pt x="302526" y="247548"/>
                  </a:lnTo>
                  <a:lnTo>
                    <a:pt x="305409" y="243141"/>
                  </a:lnTo>
                  <a:close/>
                </a:path>
                <a:path w="1129664" h="603250">
                  <a:moveTo>
                    <a:pt x="322567" y="255447"/>
                  </a:moveTo>
                  <a:lnTo>
                    <a:pt x="319544" y="253288"/>
                  </a:lnTo>
                  <a:lnTo>
                    <a:pt x="316522" y="251129"/>
                  </a:lnTo>
                  <a:lnTo>
                    <a:pt x="313270" y="255257"/>
                  </a:lnTo>
                  <a:lnTo>
                    <a:pt x="319709" y="259892"/>
                  </a:lnTo>
                  <a:lnTo>
                    <a:pt x="322567" y="255447"/>
                  </a:lnTo>
                  <a:close/>
                </a:path>
                <a:path w="1129664" h="603250">
                  <a:moveTo>
                    <a:pt x="339813" y="267639"/>
                  </a:moveTo>
                  <a:lnTo>
                    <a:pt x="336765" y="265518"/>
                  </a:lnTo>
                  <a:lnTo>
                    <a:pt x="333717" y="263398"/>
                  </a:lnTo>
                  <a:lnTo>
                    <a:pt x="330479" y="267563"/>
                  </a:lnTo>
                  <a:lnTo>
                    <a:pt x="337007" y="272084"/>
                  </a:lnTo>
                  <a:lnTo>
                    <a:pt x="339813" y="267639"/>
                  </a:lnTo>
                  <a:close/>
                </a:path>
                <a:path w="1129664" h="603250">
                  <a:moveTo>
                    <a:pt x="357174" y="279666"/>
                  </a:moveTo>
                  <a:lnTo>
                    <a:pt x="354126" y="277545"/>
                  </a:lnTo>
                  <a:lnTo>
                    <a:pt x="351078" y="275437"/>
                  </a:lnTo>
                  <a:lnTo>
                    <a:pt x="347878" y="279615"/>
                  </a:lnTo>
                  <a:lnTo>
                    <a:pt x="354393" y="284137"/>
                  </a:lnTo>
                  <a:lnTo>
                    <a:pt x="357174" y="279666"/>
                  </a:lnTo>
                  <a:close/>
                </a:path>
                <a:path w="1129664" h="603250">
                  <a:moveTo>
                    <a:pt x="374573" y="291642"/>
                  </a:moveTo>
                  <a:lnTo>
                    <a:pt x="371487" y="289572"/>
                  </a:lnTo>
                  <a:lnTo>
                    <a:pt x="368439" y="287464"/>
                  </a:lnTo>
                  <a:lnTo>
                    <a:pt x="365264" y="291668"/>
                  </a:lnTo>
                  <a:lnTo>
                    <a:pt x="368528" y="293928"/>
                  </a:lnTo>
                  <a:lnTo>
                    <a:pt x="371817" y="296138"/>
                  </a:lnTo>
                  <a:lnTo>
                    <a:pt x="374573" y="291642"/>
                  </a:lnTo>
                  <a:close/>
                </a:path>
                <a:path w="1129664" h="603250">
                  <a:moveTo>
                    <a:pt x="392125" y="303364"/>
                  </a:moveTo>
                  <a:lnTo>
                    <a:pt x="389039" y="301307"/>
                  </a:lnTo>
                  <a:lnTo>
                    <a:pt x="385953" y="299250"/>
                  </a:lnTo>
                  <a:lnTo>
                    <a:pt x="382816" y="303479"/>
                  </a:lnTo>
                  <a:lnTo>
                    <a:pt x="389407" y="307886"/>
                  </a:lnTo>
                  <a:lnTo>
                    <a:pt x="392125" y="303364"/>
                  </a:lnTo>
                  <a:close/>
                </a:path>
                <a:path w="1129664" h="603250">
                  <a:moveTo>
                    <a:pt x="409689" y="315099"/>
                  </a:moveTo>
                  <a:lnTo>
                    <a:pt x="406603" y="313042"/>
                  </a:lnTo>
                  <a:lnTo>
                    <a:pt x="403517" y="310984"/>
                  </a:lnTo>
                  <a:lnTo>
                    <a:pt x="400405" y="315239"/>
                  </a:lnTo>
                  <a:lnTo>
                    <a:pt x="407009" y="319646"/>
                  </a:lnTo>
                  <a:lnTo>
                    <a:pt x="409689" y="315099"/>
                  </a:lnTo>
                  <a:close/>
                </a:path>
                <a:path w="1129664" h="603250">
                  <a:moveTo>
                    <a:pt x="427431" y="326542"/>
                  </a:moveTo>
                  <a:lnTo>
                    <a:pt x="424307" y="324535"/>
                  </a:lnTo>
                  <a:lnTo>
                    <a:pt x="421182" y="322529"/>
                  </a:lnTo>
                  <a:lnTo>
                    <a:pt x="418109" y="326809"/>
                  </a:lnTo>
                  <a:lnTo>
                    <a:pt x="424789" y="331101"/>
                  </a:lnTo>
                  <a:lnTo>
                    <a:pt x="427431" y="326542"/>
                  </a:lnTo>
                  <a:close/>
                </a:path>
                <a:path w="1129664" h="603250">
                  <a:moveTo>
                    <a:pt x="445198" y="337959"/>
                  </a:moveTo>
                  <a:lnTo>
                    <a:pt x="442074" y="335953"/>
                  </a:lnTo>
                  <a:lnTo>
                    <a:pt x="438950" y="333946"/>
                  </a:lnTo>
                  <a:lnTo>
                    <a:pt x="435914" y="338251"/>
                  </a:lnTo>
                  <a:lnTo>
                    <a:pt x="442582" y="342544"/>
                  </a:lnTo>
                  <a:lnTo>
                    <a:pt x="445198" y="337959"/>
                  </a:lnTo>
                  <a:close/>
                </a:path>
                <a:path w="1129664" h="603250">
                  <a:moveTo>
                    <a:pt x="463118" y="349148"/>
                  </a:moveTo>
                  <a:lnTo>
                    <a:pt x="459955" y="347205"/>
                  </a:lnTo>
                  <a:lnTo>
                    <a:pt x="456793" y="345262"/>
                  </a:lnTo>
                  <a:lnTo>
                    <a:pt x="453796" y="349592"/>
                  </a:lnTo>
                  <a:lnTo>
                    <a:pt x="460540" y="353758"/>
                  </a:lnTo>
                  <a:lnTo>
                    <a:pt x="463118" y="349148"/>
                  </a:lnTo>
                  <a:close/>
                </a:path>
                <a:path w="1129664" h="603250">
                  <a:moveTo>
                    <a:pt x="481088" y="360235"/>
                  </a:moveTo>
                  <a:lnTo>
                    <a:pt x="477926" y="358292"/>
                  </a:lnTo>
                  <a:lnTo>
                    <a:pt x="474764" y="356349"/>
                  </a:lnTo>
                  <a:lnTo>
                    <a:pt x="471805" y="360705"/>
                  </a:lnTo>
                  <a:lnTo>
                    <a:pt x="478561" y="364871"/>
                  </a:lnTo>
                  <a:lnTo>
                    <a:pt x="481088" y="360235"/>
                  </a:lnTo>
                  <a:close/>
                </a:path>
                <a:path w="1129664" h="603250">
                  <a:moveTo>
                    <a:pt x="499160" y="371144"/>
                  </a:moveTo>
                  <a:lnTo>
                    <a:pt x="495960" y="369252"/>
                  </a:lnTo>
                  <a:lnTo>
                    <a:pt x="492760" y="367360"/>
                  </a:lnTo>
                  <a:lnTo>
                    <a:pt x="489839" y="371754"/>
                  </a:lnTo>
                  <a:lnTo>
                    <a:pt x="496671" y="375780"/>
                  </a:lnTo>
                  <a:lnTo>
                    <a:pt x="499160" y="371144"/>
                  </a:lnTo>
                  <a:close/>
                </a:path>
                <a:path w="1129664" h="603250">
                  <a:moveTo>
                    <a:pt x="517347" y="381889"/>
                  </a:moveTo>
                  <a:lnTo>
                    <a:pt x="514146" y="379996"/>
                  </a:lnTo>
                  <a:lnTo>
                    <a:pt x="510946" y="378104"/>
                  </a:lnTo>
                  <a:lnTo>
                    <a:pt x="508063" y="382511"/>
                  </a:lnTo>
                  <a:lnTo>
                    <a:pt x="514896" y="386549"/>
                  </a:lnTo>
                  <a:lnTo>
                    <a:pt x="517347" y="381889"/>
                  </a:lnTo>
                  <a:close/>
                </a:path>
                <a:path w="1129664" h="603250">
                  <a:moveTo>
                    <a:pt x="535609" y="392480"/>
                  </a:moveTo>
                  <a:lnTo>
                    <a:pt x="532371" y="390652"/>
                  </a:lnTo>
                  <a:lnTo>
                    <a:pt x="529145" y="388823"/>
                  </a:lnTo>
                  <a:lnTo>
                    <a:pt x="526300" y="393268"/>
                  </a:lnTo>
                  <a:lnTo>
                    <a:pt x="533209" y="397167"/>
                  </a:lnTo>
                  <a:lnTo>
                    <a:pt x="535609" y="392480"/>
                  </a:lnTo>
                  <a:close/>
                </a:path>
                <a:path w="1129664" h="603250">
                  <a:moveTo>
                    <a:pt x="553986" y="402856"/>
                  </a:moveTo>
                  <a:lnTo>
                    <a:pt x="550760" y="401027"/>
                  </a:lnTo>
                  <a:lnTo>
                    <a:pt x="547535" y="399199"/>
                  </a:lnTo>
                  <a:lnTo>
                    <a:pt x="544728" y="403669"/>
                  </a:lnTo>
                  <a:lnTo>
                    <a:pt x="551637" y="407568"/>
                  </a:lnTo>
                  <a:lnTo>
                    <a:pt x="553986" y="402856"/>
                  </a:lnTo>
                  <a:close/>
                </a:path>
                <a:path w="1129664" h="603250">
                  <a:moveTo>
                    <a:pt x="572452" y="413105"/>
                  </a:moveTo>
                  <a:lnTo>
                    <a:pt x="569188" y="411340"/>
                  </a:lnTo>
                  <a:lnTo>
                    <a:pt x="565924" y="409575"/>
                  </a:lnTo>
                  <a:lnTo>
                    <a:pt x="563156" y="414070"/>
                  </a:lnTo>
                  <a:lnTo>
                    <a:pt x="570153" y="417830"/>
                  </a:lnTo>
                  <a:lnTo>
                    <a:pt x="572452" y="413105"/>
                  </a:lnTo>
                  <a:close/>
                </a:path>
                <a:path w="1129664" h="603250">
                  <a:moveTo>
                    <a:pt x="591032" y="423100"/>
                  </a:moveTo>
                  <a:lnTo>
                    <a:pt x="587768" y="421347"/>
                  </a:lnTo>
                  <a:lnTo>
                    <a:pt x="584504" y="419582"/>
                  </a:lnTo>
                  <a:lnTo>
                    <a:pt x="581787" y="424103"/>
                  </a:lnTo>
                  <a:lnTo>
                    <a:pt x="588772" y="427863"/>
                  </a:lnTo>
                  <a:lnTo>
                    <a:pt x="591032" y="423100"/>
                  </a:lnTo>
                  <a:close/>
                </a:path>
                <a:path w="1129664" h="603250">
                  <a:moveTo>
                    <a:pt x="609701" y="432968"/>
                  </a:moveTo>
                  <a:lnTo>
                    <a:pt x="606399" y="431279"/>
                  </a:lnTo>
                  <a:lnTo>
                    <a:pt x="603097" y="429590"/>
                  </a:lnTo>
                  <a:lnTo>
                    <a:pt x="600430" y="434136"/>
                  </a:lnTo>
                  <a:lnTo>
                    <a:pt x="607491" y="437756"/>
                  </a:lnTo>
                  <a:lnTo>
                    <a:pt x="609701" y="432968"/>
                  </a:lnTo>
                  <a:close/>
                </a:path>
                <a:path w="1129664" h="603250">
                  <a:moveTo>
                    <a:pt x="628497" y="442595"/>
                  </a:moveTo>
                  <a:lnTo>
                    <a:pt x="625195" y="440905"/>
                  </a:lnTo>
                  <a:lnTo>
                    <a:pt x="621893" y="439216"/>
                  </a:lnTo>
                  <a:lnTo>
                    <a:pt x="619277" y="443788"/>
                  </a:lnTo>
                  <a:lnTo>
                    <a:pt x="626338" y="447408"/>
                  </a:lnTo>
                  <a:lnTo>
                    <a:pt x="628497" y="442595"/>
                  </a:lnTo>
                  <a:close/>
                </a:path>
                <a:path w="1129664" h="603250">
                  <a:moveTo>
                    <a:pt x="647382" y="452031"/>
                  </a:moveTo>
                  <a:lnTo>
                    <a:pt x="644042" y="450418"/>
                  </a:lnTo>
                  <a:lnTo>
                    <a:pt x="640702" y="448792"/>
                  </a:lnTo>
                  <a:lnTo>
                    <a:pt x="638136" y="453402"/>
                  </a:lnTo>
                  <a:lnTo>
                    <a:pt x="645274" y="456869"/>
                  </a:lnTo>
                  <a:lnTo>
                    <a:pt x="647382" y="452031"/>
                  </a:lnTo>
                  <a:close/>
                </a:path>
                <a:path w="1129664" h="603250">
                  <a:moveTo>
                    <a:pt x="666369" y="461251"/>
                  </a:moveTo>
                  <a:lnTo>
                    <a:pt x="663028" y="459625"/>
                  </a:lnTo>
                  <a:lnTo>
                    <a:pt x="659688" y="458012"/>
                  </a:lnTo>
                  <a:lnTo>
                    <a:pt x="657174" y="462635"/>
                  </a:lnTo>
                  <a:lnTo>
                    <a:pt x="664324" y="466102"/>
                  </a:lnTo>
                  <a:lnTo>
                    <a:pt x="666369" y="461251"/>
                  </a:lnTo>
                  <a:close/>
                </a:path>
                <a:path w="1129664" h="603250">
                  <a:moveTo>
                    <a:pt x="685469" y="470255"/>
                  </a:moveTo>
                  <a:lnTo>
                    <a:pt x="682091" y="468706"/>
                  </a:lnTo>
                  <a:lnTo>
                    <a:pt x="678713" y="467156"/>
                  </a:lnTo>
                  <a:lnTo>
                    <a:pt x="676262" y="471817"/>
                  </a:lnTo>
                  <a:lnTo>
                    <a:pt x="683475" y="475132"/>
                  </a:lnTo>
                  <a:lnTo>
                    <a:pt x="685469" y="470255"/>
                  </a:lnTo>
                  <a:close/>
                </a:path>
                <a:path w="1129664" h="603250">
                  <a:moveTo>
                    <a:pt x="704659" y="479044"/>
                  </a:moveTo>
                  <a:lnTo>
                    <a:pt x="701281" y="477494"/>
                  </a:lnTo>
                  <a:lnTo>
                    <a:pt x="697903" y="475945"/>
                  </a:lnTo>
                  <a:lnTo>
                    <a:pt x="695502" y="480631"/>
                  </a:lnTo>
                  <a:lnTo>
                    <a:pt x="702716" y="483946"/>
                  </a:lnTo>
                  <a:lnTo>
                    <a:pt x="704659" y="479044"/>
                  </a:lnTo>
                  <a:close/>
                </a:path>
                <a:path w="1129664" h="603250">
                  <a:moveTo>
                    <a:pt x="723963" y="487553"/>
                  </a:moveTo>
                  <a:lnTo>
                    <a:pt x="720559" y="486079"/>
                  </a:lnTo>
                  <a:lnTo>
                    <a:pt x="717156" y="484606"/>
                  </a:lnTo>
                  <a:lnTo>
                    <a:pt x="714806" y="489331"/>
                  </a:lnTo>
                  <a:lnTo>
                    <a:pt x="722096" y="492467"/>
                  </a:lnTo>
                  <a:lnTo>
                    <a:pt x="723963" y="487553"/>
                  </a:lnTo>
                  <a:close/>
                </a:path>
                <a:path w="1129664" h="603250">
                  <a:moveTo>
                    <a:pt x="743343" y="495909"/>
                  </a:moveTo>
                  <a:lnTo>
                    <a:pt x="739940" y="494436"/>
                  </a:lnTo>
                  <a:lnTo>
                    <a:pt x="736536" y="492963"/>
                  </a:lnTo>
                  <a:lnTo>
                    <a:pt x="734250" y="497713"/>
                  </a:lnTo>
                  <a:lnTo>
                    <a:pt x="741540" y="500849"/>
                  </a:lnTo>
                  <a:lnTo>
                    <a:pt x="743343" y="495909"/>
                  </a:lnTo>
                  <a:close/>
                </a:path>
                <a:path w="1129664" h="603250">
                  <a:moveTo>
                    <a:pt x="762889" y="503885"/>
                  </a:moveTo>
                  <a:lnTo>
                    <a:pt x="759447" y="502500"/>
                  </a:lnTo>
                  <a:lnTo>
                    <a:pt x="756005" y="501116"/>
                  </a:lnTo>
                  <a:lnTo>
                    <a:pt x="753783" y="505891"/>
                  </a:lnTo>
                  <a:lnTo>
                    <a:pt x="761136" y="508863"/>
                  </a:lnTo>
                  <a:lnTo>
                    <a:pt x="762889" y="503885"/>
                  </a:lnTo>
                  <a:close/>
                </a:path>
                <a:path w="1129664" h="603250">
                  <a:moveTo>
                    <a:pt x="782459" y="511784"/>
                  </a:moveTo>
                  <a:lnTo>
                    <a:pt x="779018" y="510400"/>
                  </a:lnTo>
                  <a:lnTo>
                    <a:pt x="775576" y="509016"/>
                  </a:lnTo>
                  <a:lnTo>
                    <a:pt x="773417" y="513816"/>
                  </a:lnTo>
                  <a:lnTo>
                    <a:pt x="780770" y="516788"/>
                  </a:lnTo>
                  <a:lnTo>
                    <a:pt x="782459" y="511784"/>
                  </a:lnTo>
                  <a:close/>
                </a:path>
                <a:path w="1129664" h="603250">
                  <a:moveTo>
                    <a:pt x="802208" y="519214"/>
                  </a:moveTo>
                  <a:lnTo>
                    <a:pt x="798741" y="517906"/>
                  </a:lnTo>
                  <a:lnTo>
                    <a:pt x="795274" y="516597"/>
                  </a:lnTo>
                  <a:lnTo>
                    <a:pt x="793165" y="521436"/>
                  </a:lnTo>
                  <a:lnTo>
                    <a:pt x="800595" y="524230"/>
                  </a:lnTo>
                  <a:lnTo>
                    <a:pt x="802208" y="519214"/>
                  </a:lnTo>
                  <a:close/>
                </a:path>
                <a:path w="1129664" h="603250">
                  <a:moveTo>
                    <a:pt x="822007" y="526503"/>
                  </a:moveTo>
                  <a:lnTo>
                    <a:pt x="818502" y="525284"/>
                  </a:lnTo>
                  <a:lnTo>
                    <a:pt x="814997" y="524052"/>
                  </a:lnTo>
                  <a:lnTo>
                    <a:pt x="812965" y="528916"/>
                  </a:lnTo>
                  <a:lnTo>
                    <a:pt x="820458" y="531545"/>
                  </a:lnTo>
                  <a:lnTo>
                    <a:pt x="822007" y="526503"/>
                  </a:lnTo>
                  <a:close/>
                </a:path>
                <a:path w="1129664" h="603250">
                  <a:moveTo>
                    <a:pt x="841933" y="533463"/>
                  </a:moveTo>
                  <a:lnTo>
                    <a:pt x="838428" y="532244"/>
                  </a:lnTo>
                  <a:lnTo>
                    <a:pt x="834923" y="531025"/>
                  </a:lnTo>
                  <a:lnTo>
                    <a:pt x="832967" y="535914"/>
                  </a:lnTo>
                  <a:lnTo>
                    <a:pt x="840460" y="538530"/>
                  </a:lnTo>
                  <a:lnTo>
                    <a:pt x="841933" y="533463"/>
                  </a:lnTo>
                  <a:close/>
                </a:path>
                <a:path w="1129664" h="603250">
                  <a:moveTo>
                    <a:pt x="861949" y="540143"/>
                  </a:moveTo>
                  <a:lnTo>
                    <a:pt x="858418" y="539000"/>
                  </a:lnTo>
                  <a:lnTo>
                    <a:pt x="854887" y="537857"/>
                  </a:lnTo>
                  <a:lnTo>
                    <a:pt x="852995" y="542785"/>
                  </a:lnTo>
                  <a:lnTo>
                    <a:pt x="860552" y="545223"/>
                  </a:lnTo>
                  <a:lnTo>
                    <a:pt x="861949" y="540143"/>
                  </a:lnTo>
                  <a:close/>
                </a:path>
                <a:path w="1129664" h="603250">
                  <a:moveTo>
                    <a:pt x="882027" y="546595"/>
                  </a:moveTo>
                  <a:lnTo>
                    <a:pt x="878497" y="545465"/>
                  </a:lnTo>
                  <a:lnTo>
                    <a:pt x="874966" y="544322"/>
                  </a:lnTo>
                  <a:lnTo>
                    <a:pt x="873150" y="549275"/>
                  </a:lnTo>
                  <a:lnTo>
                    <a:pt x="880706" y="551700"/>
                  </a:lnTo>
                  <a:lnTo>
                    <a:pt x="882027" y="546595"/>
                  </a:lnTo>
                  <a:close/>
                </a:path>
                <a:path w="1129664" h="603250">
                  <a:moveTo>
                    <a:pt x="902258" y="552615"/>
                  </a:moveTo>
                  <a:lnTo>
                    <a:pt x="898702" y="551561"/>
                  </a:lnTo>
                  <a:lnTo>
                    <a:pt x="895146" y="550519"/>
                  </a:lnTo>
                  <a:lnTo>
                    <a:pt x="893406" y="555485"/>
                  </a:lnTo>
                  <a:lnTo>
                    <a:pt x="901014" y="557733"/>
                  </a:lnTo>
                  <a:lnTo>
                    <a:pt x="902258" y="552615"/>
                  </a:lnTo>
                  <a:close/>
                </a:path>
                <a:path w="1129664" h="603250">
                  <a:moveTo>
                    <a:pt x="922528" y="558431"/>
                  </a:moveTo>
                  <a:lnTo>
                    <a:pt x="918946" y="557479"/>
                  </a:lnTo>
                  <a:lnTo>
                    <a:pt x="915365" y="556501"/>
                  </a:lnTo>
                  <a:lnTo>
                    <a:pt x="913701" y="561492"/>
                  </a:lnTo>
                  <a:lnTo>
                    <a:pt x="917536" y="562546"/>
                  </a:lnTo>
                  <a:lnTo>
                    <a:pt x="921372" y="563575"/>
                  </a:lnTo>
                  <a:lnTo>
                    <a:pt x="922528" y="558431"/>
                  </a:lnTo>
                  <a:close/>
                </a:path>
                <a:path w="1129664" h="603250">
                  <a:moveTo>
                    <a:pt x="942911" y="563867"/>
                  </a:moveTo>
                  <a:lnTo>
                    <a:pt x="939330" y="562914"/>
                  </a:lnTo>
                  <a:lnTo>
                    <a:pt x="935748" y="561962"/>
                  </a:lnTo>
                  <a:lnTo>
                    <a:pt x="934161" y="566978"/>
                  </a:lnTo>
                  <a:lnTo>
                    <a:pt x="941832" y="569023"/>
                  </a:lnTo>
                  <a:lnTo>
                    <a:pt x="942911" y="563867"/>
                  </a:lnTo>
                  <a:close/>
                </a:path>
                <a:path w="1129664" h="603250">
                  <a:moveTo>
                    <a:pt x="963383" y="568985"/>
                  </a:moveTo>
                  <a:lnTo>
                    <a:pt x="959777" y="568121"/>
                  </a:lnTo>
                  <a:lnTo>
                    <a:pt x="956170" y="567258"/>
                  </a:lnTo>
                  <a:lnTo>
                    <a:pt x="954659" y="572300"/>
                  </a:lnTo>
                  <a:lnTo>
                    <a:pt x="962380" y="574154"/>
                  </a:lnTo>
                  <a:lnTo>
                    <a:pt x="963383" y="568985"/>
                  </a:lnTo>
                  <a:close/>
                </a:path>
                <a:path w="1129664" h="603250">
                  <a:moveTo>
                    <a:pt x="983907" y="573900"/>
                  </a:moveTo>
                  <a:lnTo>
                    <a:pt x="980300" y="573036"/>
                  </a:lnTo>
                  <a:lnTo>
                    <a:pt x="976693" y="572173"/>
                  </a:lnTo>
                  <a:lnTo>
                    <a:pt x="975271" y="577240"/>
                  </a:lnTo>
                  <a:lnTo>
                    <a:pt x="982992" y="579081"/>
                  </a:lnTo>
                  <a:lnTo>
                    <a:pt x="983907" y="573900"/>
                  </a:lnTo>
                  <a:close/>
                </a:path>
                <a:path w="1129664" h="603250">
                  <a:moveTo>
                    <a:pt x="1004531" y="578256"/>
                  </a:moveTo>
                  <a:lnTo>
                    <a:pt x="1000912" y="577481"/>
                  </a:lnTo>
                  <a:lnTo>
                    <a:pt x="997280" y="576707"/>
                  </a:lnTo>
                  <a:lnTo>
                    <a:pt x="995946" y="581799"/>
                  </a:lnTo>
                  <a:lnTo>
                    <a:pt x="1003706" y="583450"/>
                  </a:lnTo>
                  <a:lnTo>
                    <a:pt x="1004531" y="578256"/>
                  </a:lnTo>
                  <a:close/>
                </a:path>
                <a:path w="1129664" h="603250">
                  <a:moveTo>
                    <a:pt x="1025220" y="582371"/>
                  </a:moveTo>
                  <a:lnTo>
                    <a:pt x="1021575" y="581698"/>
                  </a:lnTo>
                  <a:lnTo>
                    <a:pt x="1017930" y="581025"/>
                  </a:lnTo>
                  <a:lnTo>
                    <a:pt x="1016673" y="586143"/>
                  </a:lnTo>
                  <a:lnTo>
                    <a:pt x="1024483" y="587590"/>
                  </a:lnTo>
                  <a:lnTo>
                    <a:pt x="1025220" y="582371"/>
                  </a:lnTo>
                  <a:close/>
                </a:path>
                <a:path w="1129664" h="603250">
                  <a:moveTo>
                    <a:pt x="1045972" y="586219"/>
                  </a:moveTo>
                  <a:lnTo>
                    <a:pt x="1042327" y="585546"/>
                  </a:lnTo>
                  <a:lnTo>
                    <a:pt x="1038682" y="584873"/>
                  </a:lnTo>
                  <a:lnTo>
                    <a:pt x="1037513" y="590003"/>
                  </a:lnTo>
                  <a:lnTo>
                    <a:pt x="1045324" y="591451"/>
                  </a:lnTo>
                  <a:lnTo>
                    <a:pt x="1045972" y="586219"/>
                  </a:lnTo>
                  <a:close/>
                </a:path>
                <a:path w="1129664" h="603250">
                  <a:moveTo>
                    <a:pt x="1066787" y="589559"/>
                  </a:moveTo>
                  <a:lnTo>
                    <a:pt x="1063129" y="588975"/>
                  </a:lnTo>
                  <a:lnTo>
                    <a:pt x="1059472" y="588391"/>
                  </a:lnTo>
                  <a:lnTo>
                    <a:pt x="1058379" y="593547"/>
                  </a:lnTo>
                  <a:lnTo>
                    <a:pt x="1066228" y="594791"/>
                  </a:lnTo>
                  <a:lnTo>
                    <a:pt x="1066787" y="589559"/>
                  </a:lnTo>
                  <a:close/>
                </a:path>
                <a:path w="1129664" h="603250">
                  <a:moveTo>
                    <a:pt x="1087653" y="592607"/>
                  </a:moveTo>
                  <a:lnTo>
                    <a:pt x="1083983" y="592124"/>
                  </a:lnTo>
                  <a:lnTo>
                    <a:pt x="1080312" y="591642"/>
                  </a:lnTo>
                  <a:lnTo>
                    <a:pt x="1079309" y="596811"/>
                  </a:lnTo>
                  <a:lnTo>
                    <a:pt x="1087196" y="597852"/>
                  </a:lnTo>
                  <a:lnTo>
                    <a:pt x="1087653" y="592607"/>
                  </a:lnTo>
                  <a:close/>
                </a:path>
                <a:path w="1129664" h="603250">
                  <a:moveTo>
                    <a:pt x="1108570" y="595363"/>
                  </a:moveTo>
                  <a:lnTo>
                    <a:pt x="1104900" y="594880"/>
                  </a:lnTo>
                  <a:lnTo>
                    <a:pt x="1101229" y="594398"/>
                  </a:lnTo>
                  <a:lnTo>
                    <a:pt x="1100315" y="599592"/>
                  </a:lnTo>
                  <a:lnTo>
                    <a:pt x="1108202" y="600621"/>
                  </a:lnTo>
                  <a:lnTo>
                    <a:pt x="1108570" y="595363"/>
                  </a:lnTo>
                  <a:close/>
                </a:path>
                <a:path w="1129664" h="603250">
                  <a:moveTo>
                    <a:pt x="1129550" y="597611"/>
                  </a:moveTo>
                  <a:lnTo>
                    <a:pt x="1125867" y="597217"/>
                  </a:lnTo>
                  <a:lnTo>
                    <a:pt x="1122184" y="596823"/>
                  </a:lnTo>
                  <a:lnTo>
                    <a:pt x="1121371" y="602030"/>
                  </a:lnTo>
                  <a:lnTo>
                    <a:pt x="1129271" y="602869"/>
                  </a:lnTo>
                  <a:lnTo>
                    <a:pt x="1129550" y="5976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 descr=""/>
            <p:cNvSpPr/>
            <p:nvPr/>
          </p:nvSpPr>
          <p:spPr>
            <a:xfrm>
              <a:off x="2028926" y="5985268"/>
              <a:ext cx="198755" cy="0"/>
            </a:xfrm>
            <a:custGeom>
              <a:avLst/>
              <a:gdLst/>
              <a:ahLst/>
              <a:cxnLst/>
              <a:rect l="l" t="t" r="r" b="b"/>
              <a:pathLst>
                <a:path w="198755" h="0">
                  <a:moveTo>
                    <a:pt x="0" y="0"/>
                  </a:moveTo>
                  <a:lnTo>
                    <a:pt x="198382" y="0"/>
                  </a:lnTo>
                </a:path>
              </a:pathLst>
            </a:custGeom>
            <a:ln w="1001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 descr=""/>
            <p:cNvSpPr/>
            <p:nvPr/>
          </p:nvSpPr>
          <p:spPr>
            <a:xfrm>
              <a:off x="2240305" y="5554687"/>
              <a:ext cx="1421765" cy="431800"/>
            </a:xfrm>
            <a:custGeom>
              <a:avLst/>
              <a:gdLst/>
              <a:ahLst/>
              <a:cxnLst/>
              <a:rect l="l" t="t" r="r" b="b"/>
              <a:pathLst>
                <a:path w="1421764" h="431800">
                  <a:moveTo>
                    <a:pt x="8102" y="430517"/>
                  </a:moveTo>
                  <a:lnTo>
                    <a:pt x="7391" y="425297"/>
                  </a:lnTo>
                  <a:lnTo>
                    <a:pt x="3695" y="425640"/>
                  </a:lnTo>
                  <a:lnTo>
                    <a:pt x="0" y="425983"/>
                  </a:lnTo>
                  <a:lnTo>
                    <a:pt x="203" y="431253"/>
                  </a:lnTo>
                  <a:lnTo>
                    <a:pt x="8102" y="430517"/>
                  </a:lnTo>
                  <a:close/>
                </a:path>
                <a:path w="1421764" h="431800">
                  <a:moveTo>
                    <a:pt x="29197" y="428523"/>
                  </a:moveTo>
                  <a:lnTo>
                    <a:pt x="28384" y="423316"/>
                  </a:lnTo>
                  <a:lnTo>
                    <a:pt x="24701" y="423672"/>
                  </a:lnTo>
                  <a:lnTo>
                    <a:pt x="21005" y="424014"/>
                  </a:lnTo>
                  <a:lnTo>
                    <a:pt x="21285" y="429272"/>
                  </a:lnTo>
                  <a:lnTo>
                    <a:pt x="29197" y="428523"/>
                  </a:lnTo>
                  <a:close/>
                </a:path>
                <a:path w="1421764" h="431800">
                  <a:moveTo>
                    <a:pt x="50241" y="426046"/>
                  </a:moveTo>
                  <a:lnTo>
                    <a:pt x="49352" y="420852"/>
                  </a:lnTo>
                  <a:lnTo>
                    <a:pt x="45669" y="421284"/>
                  </a:lnTo>
                  <a:lnTo>
                    <a:pt x="41986" y="421716"/>
                  </a:lnTo>
                  <a:lnTo>
                    <a:pt x="42341" y="426974"/>
                  </a:lnTo>
                  <a:lnTo>
                    <a:pt x="50241" y="426046"/>
                  </a:lnTo>
                  <a:close/>
                </a:path>
                <a:path w="1421764" h="431800">
                  <a:moveTo>
                    <a:pt x="71221" y="423291"/>
                  </a:moveTo>
                  <a:lnTo>
                    <a:pt x="70256" y="418109"/>
                  </a:lnTo>
                  <a:lnTo>
                    <a:pt x="66586" y="418617"/>
                  </a:lnTo>
                  <a:lnTo>
                    <a:pt x="62915" y="419125"/>
                  </a:lnTo>
                  <a:lnTo>
                    <a:pt x="63360" y="424370"/>
                  </a:lnTo>
                  <a:lnTo>
                    <a:pt x="71221" y="423291"/>
                  </a:lnTo>
                  <a:close/>
                </a:path>
                <a:path w="1421764" h="431800">
                  <a:moveTo>
                    <a:pt x="92189" y="420255"/>
                  </a:moveTo>
                  <a:lnTo>
                    <a:pt x="91135" y="415086"/>
                  </a:lnTo>
                  <a:lnTo>
                    <a:pt x="87477" y="415671"/>
                  </a:lnTo>
                  <a:lnTo>
                    <a:pt x="83820" y="416255"/>
                  </a:lnTo>
                  <a:lnTo>
                    <a:pt x="84340" y="421500"/>
                  </a:lnTo>
                  <a:lnTo>
                    <a:pt x="92189" y="420255"/>
                  </a:lnTo>
                  <a:close/>
                </a:path>
                <a:path w="1421764" h="431800">
                  <a:moveTo>
                    <a:pt x="113106" y="416915"/>
                  </a:moveTo>
                  <a:lnTo>
                    <a:pt x="111975" y="411759"/>
                  </a:lnTo>
                  <a:lnTo>
                    <a:pt x="108318" y="412343"/>
                  </a:lnTo>
                  <a:lnTo>
                    <a:pt x="104660" y="412927"/>
                  </a:lnTo>
                  <a:lnTo>
                    <a:pt x="105257" y="418160"/>
                  </a:lnTo>
                  <a:lnTo>
                    <a:pt x="113106" y="416915"/>
                  </a:lnTo>
                  <a:close/>
                </a:path>
                <a:path w="1421764" h="431800">
                  <a:moveTo>
                    <a:pt x="133946" y="413181"/>
                  </a:moveTo>
                  <a:lnTo>
                    <a:pt x="132753" y="408051"/>
                  </a:lnTo>
                  <a:lnTo>
                    <a:pt x="129108" y="408711"/>
                  </a:lnTo>
                  <a:lnTo>
                    <a:pt x="125463" y="409371"/>
                  </a:lnTo>
                  <a:lnTo>
                    <a:pt x="126136" y="414591"/>
                  </a:lnTo>
                  <a:lnTo>
                    <a:pt x="133946" y="413181"/>
                  </a:lnTo>
                  <a:close/>
                </a:path>
                <a:path w="1421764" h="431800">
                  <a:moveTo>
                    <a:pt x="154749" y="409219"/>
                  </a:moveTo>
                  <a:lnTo>
                    <a:pt x="153479" y="404101"/>
                  </a:lnTo>
                  <a:lnTo>
                    <a:pt x="149847" y="404825"/>
                  </a:lnTo>
                  <a:lnTo>
                    <a:pt x="146215" y="405549"/>
                  </a:lnTo>
                  <a:lnTo>
                    <a:pt x="146964" y="410768"/>
                  </a:lnTo>
                  <a:lnTo>
                    <a:pt x="154749" y="409219"/>
                  </a:lnTo>
                  <a:close/>
                </a:path>
                <a:path w="1421764" h="431800">
                  <a:moveTo>
                    <a:pt x="175501" y="405003"/>
                  </a:moveTo>
                  <a:lnTo>
                    <a:pt x="174167" y="399910"/>
                  </a:lnTo>
                  <a:lnTo>
                    <a:pt x="170548" y="400697"/>
                  </a:lnTo>
                  <a:lnTo>
                    <a:pt x="166916" y="401421"/>
                  </a:lnTo>
                  <a:lnTo>
                    <a:pt x="167728" y="406628"/>
                  </a:lnTo>
                  <a:lnTo>
                    <a:pt x="171627" y="405853"/>
                  </a:lnTo>
                  <a:lnTo>
                    <a:pt x="175501" y="405003"/>
                  </a:lnTo>
                  <a:close/>
                </a:path>
                <a:path w="1421764" h="431800">
                  <a:moveTo>
                    <a:pt x="196176" y="400481"/>
                  </a:moveTo>
                  <a:lnTo>
                    <a:pt x="194779" y="395401"/>
                  </a:lnTo>
                  <a:lnTo>
                    <a:pt x="191160" y="396189"/>
                  </a:lnTo>
                  <a:lnTo>
                    <a:pt x="187540" y="396976"/>
                  </a:lnTo>
                  <a:lnTo>
                    <a:pt x="188429" y="402170"/>
                  </a:lnTo>
                  <a:lnTo>
                    <a:pt x="196176" y="400481"/>
                  </a:lnTo>
                  <a:close/>
                </a:path>
                <a:path w="1421764" h="431800">
                  <a:moveTo>
                    <a:pt x="216801" y="395668"/>
                  </a:moveTo>
                  <a:lnTo>
                    <a:pt x="215341" y="390613"/>
                  </a:lnTo>
                  <a:lnTo>
                    <a:pt x="211734" y="391464"/>
                  </a:lnTo>
                  <a:lnTo>
                    <a:pt x="208127" y="392315"/>
                  </a:lnTo>
                  <a:lnTo>
                    <a:pt x="209080" y="397497"/>
                  </a:lnTo>
                  <a:lnTo>
                    <a:pt x="216801" y="395668"/>
                  </a:lnTo>
                  <a:close/>
                </a:path>
                <a:path w="1421764" h="431800">
                  <a:moveTo>
                    <a:pt x="237363" y="390639"/>
                  </a:moveTo>
                  <a:lnTo>
                    <a:pt x="235839" y="385597"/>
                  </a:lnTo>
                  <a:lnTo>
                    <a:pt x="232244" y="386511"/>
                  </a:lnTo>
                  <a:lnTo>
                    <a:pt x="228650" y="387426"/>
                  </a:lnTo>
                  <a:lnTo>
                    <a:pt x="229666" y="392595"/>
                  </a:lnTo>
                  <a:lnTo>
                    <a:pt x="237363" y="390639"/>
                  </a:lnTo>
                  <a:close/>
                </a:path>
                <a:path w="1421764" h="431800">
                  <a:moveTo>
                    <a:pt x="257873" y="385432"/>
                  </a:moveTo>
                  <a:lnTo>
                    <a:pt x="256298" y="380403"/>
                  </a:lnTo>
                  <a:lnTo>
                    <a:pt x="252704" y="381317"/>
                  </a:lnTo>
                  <a:lnTo>
                    <a:pt x="249110" y="382231"/>
                  </a:lnTo>
                  <a:lnTo>
                    <a:pt x="250190" y="387388"/>
                  </a:lnTo>
                  <a:lnTo>
                    <a:pt x="257873" y="385432"/>
                  </a:lnTo>
                  <a:close/>
                </a:path>
                <a:path w="1421764" h="431800">
                  <a:moveTo>
                    <a:pt x="278307" y="379895"/>
                  </a:moveTo>
                  <a:lnTo>
                    <a:pt x="276682" y="374891"/>
                  </a:lnTo>
                  <a:lnTo>
                    <a:pt x="273100" y="375856"/>
                  </a:lnTo>
                  <a:lnTo>
                    <a:pt x="269519" y="376821"/>
                  </a:lnTo>
                  <a:lnTo>
                    <a:pt x="270649" y="381965"/>
                  </a:lnTo>
                  <a:lnTo>
                    <a:pt x="278307" y="379895"/>
                  </a:lnTo>
                  <a:close/>
                </a:path>
                <a:path w="1421764" h="431800">
                  <a:moveTo>
                    <a:pt x="298691" y="374180"/>
                  </a:moveTo>
                  <a:lnTo>
                    <a:pt x="297014" y="369189"/>
                  </a:lnTo>
                  <a:lnTo>
                    <a:pt x="293446" y="370205"/>
                  </a:lnTo>
                  <a:lnTo>
                    <a:pt x="289877" y="371221"/>
                  </a:lnTo>
                  <a:lnTo>
                    <a:pt x="291071" y="376364"/>
                  </a:lnTo>
                  <a:lnTo>
                    <a:pt x="298691" y="374180"/>
                  </a:lnTo>
                  <a:close/>
                </a:path>
                <a:path w="1421764" h="431800">
                  <a:moveTo>
                    <a:pt x="319011" y="368287"/>
                  </a:moveTo>
                  <a:lnTo>
                    <a:pt x="317284" y="363308"/>
                  </a:lnTo>
                  <a:lnTo>
                    <a:pt x="313728" y="364375"/>
                  </a:lnTo>
                  <a:lnTo>
                    <a:pt x="310172" y="365429"/>
                  </a:lnTo>
                  <a:lnTo>
                    <a:pt x="311416" y="370547"/>
                  </a:lnTo>
                  <a:lnTo>
                    <a:pt x="315214" y="369430"/>
                  </a:lnTo>
                  <a:lnTo>
                    <a:pt x="319011" y="368287"/>
                  </a:lnTo>
                  <a:close/>
                </a:path>
                <a:path w="1421764" h="431800">
                  <a:moveTo>
                    <a:pt x="339293" y="362204"/>
                  </a:moveTo>
                  <a:lnTo>
                    <a:pt x="337515" y="357238"/>
                  </a:lnTo>
                  <a:lnTo>
                    <a:pt x="333959" y="358305"/>
                  </a:lnTo>
                  <a:lnTo>
                    <a:pt x="330403" y="359371"/>
                  </a:lnTo>
                  <a:lnTo>
                    <a:pt x="331698" y="364477"/>
                  </a:lnTo>
                  <a:lnTo>
                    <a:pt x="339293" y="362204"/>
                  </a:lnTo>
                  <a:close/>
                </a:path>
                <a:path w="1421764" h="431800">
                  <a:moveTo>
                    <a:pt x="359486" y="355892"/>
                  </a:moveTo>
                  <a:lnTo>
                    <a:pt x="357670" y="350939"/>
                  </a:lnTo>
                  <a:lnTo>
                    <a:pt x="354126" y="352056"/>
                  </a:lnTo>
                  <a:lnTo>
                    <a:pt x="350583" y="353161"/>
                  </a:lnTo>
                  <a:lnTo>
                    <a:pt x="351917" y="358267"/>
                  </a:lnTo>
                  <a:lnTo>
                    <a:pt x="359486" y="355892"/>
                  </a:lnTo>
                  <a:close/>
                </a:path>
                <a:path w="1421764" h="431800">
                  <a:moveTo>
                    <a:pt x="379628" y="349427"/>
                  </a:moveTo>
                  <a:lnTo>
                    <a:pt x="377774" y="344500"/>
                  </a:lnTo>
                  <a:lnTo>
                    <a:pt x="374243" y="345655"/>
                  </a:lnTo>
                  <a:lnTo>
                    <a:pt x="370713" y="346811"/>
                  </a:lnTo>
                  <a:lnTo>
                    <a:pt x="372097" y="351891"/>
                  </a:lnTo>
                  <a:lnTo>
                    <a:pt x="379628" y="349427"/>
                  </a:lnTo>
                  <a:close/>
                </a:path>
                <a:path w="1421764" h="431800">
                  <a:moveTo>
                    <a:pt x="399745" y="342861"/>
                  </a:moveTo>
                  <a:lnTo>
                    <a:pt x="397852" y="337947"/>
                  </a:lnTo>
                  <a:lnTo>
                    <a:pt x="394322" y="339102"/>
                  </a:lnTo>
                  <a:lnTo>
                    <a:pt x="390791" y="340258"/>
                  </a:lnTo>
                  <a:lnTo>
                    <a:pt x="392214" y="345325"/>
                  </a:lnTo>
                  <a:lnTo>
                    <a:pt x="399745" y="342861"/>
                  </a:lnTo>
                  <a:close/>
                </a:path>
                <a:path w="1421764" h="431800">
                  <a:moveTo>
                    <a:pt x="419785" y="336067"/>
                  </a:moveTo>
                  <a:lnTo>
                    <a:pt x="417855" y="331165"/>
                  </a:lnTo>
                  <a:lnTo>
                    <a:pt x="414337" y="332359"/>
                  </a:lnTo>
                  <a:lnTo>
                    <a:pt x="410819" y="333552"/>
                  </a:lnTo>
                  <a:lnTo>
                    <a:pt x="412267" y="338607"/>
                  </a:lnTo>
                  <a:lnTo>
                    <a:pt x="419785" y="336067"/>
                  </a:lnTo>
                  <a:close/>
                </a:path>
                <a:path w="1421764" h="431800">
                  <a:moveTo>
                    <a:pt x="439801" y="329171"/>
                  </a:moveTo>
                  <a:lnTo>
                    <a:pt x="437832" y="324281"/>
                  </a:lnTo>
                  <a:lnTo>
                    <a:pt x="434327" y="325501"/>
                  </a:lnTo>
                  <a:lnTo>
                    <a:pt x="430822" y="326720"/>
                  </a:lnTo>
                  <a:lnTo>
                    <a:pt x="432308" y="331774"/>
                  </a:lnTo>
                  <a:lnTo>
                    <a:pt x="439801" y="329171"/>
                  </a:lnTo>
                  <a:close/>
                </a:path>
                <a:path w="1421764" h="431800">
                  <a:moveTo>
                    <a:pt x="459752" y="322160"/>
                  </a:moveTo>
                  <a:lnTo>
                    <a:pt x="457758" y="317296"/>
                  </a:lnTo>
                  <a:lnTo>
                    <a:pt x="454266" y="318541"/>
                  </a:lnTo>
                  <a:lnTo>
                    <a:pt x="450773" y="319786"/>
                  </a:lnTo>
                  <a:lnTo>
                    <a:pt x="452285" y="324840"/>
                  </a:lnTo>
                  <a:lnTo>
                    <a:pt x="459752" y="322160"/>
                  </a:lnTo>
                  <a:close/>
                </a:path>
                <a:path w="1421764" h="431800">
                  <a:moveTo>
                    <a:pt x="479666" y="315048"/>
                  </a:moveTo>
                  <a:lnTo>
                    <a:pt x="477647" y="310184"/>
                  </a:lnTo>
                  <a:lnTo>
                    <a:pt x="474154" y="311429"/>
                  </a:lnTo>
                  <a:lnTo>
                    <a:pt x="470662" y="312686"/>
                  </a:lnTo>
                  <a:lnTo>
                    <a:pt x="472198" y="317715"/>
                  </a:lnTo>
                  <a:lnTo>
                    <a:pt x="479666" y="315048"/>
                  </a:lnTo>
                  <a:close/>
                </a:path>
                <a:path w="1421764" h="431800">
                  <a:moveTo>
                    <a:pt x="499529" y="307784"/>
                  </a:moveTo>
                  <a:lnTo>
                    <a:pt x="497497" y="302920"/>
                  </a:lnTo>
                  <a:lnTo>
                    <a:pt x="494004" y="304203"/>
                  </a:lnTo>
                  <a:lnTo>
                    <a:pt x="490512" y="305485"/>
                  </a:lnTo>
                  <a:lnTo>
                    <a:pt x="492086" y="310502"/>
                  </a:lnTo>
                  <a:lnTo>
                    <a:pt x="499529" y="307784"/>
                  </a:lnTo>
                  <a:close/>
                </a:path>
                <a:path w="1421764" h="431800">
                  <a:moveTo>
                    <a:pt x="519379" y="300456"/>
                  </a:moveTo>
                  <a:lnTo>
                    <a:pt x="517309" y="295617"/>
                  </a:lnTo>
                  <a:lnTo>
                    <a:pt x="513829" y="296913"/>
                  </a:lnTo>
                  <a:lnTo>
                    <a:pt x="510349" y="298208"/>
                  </a:lnTo>
                  <a:lnTo>
                    <a:pt x="511949" y="303237"/>
                  </a:lnTo>
                  <a:lnTo>
                    <a:pt x="519379" y="300456"/>
                  </a:lnTo>
                  <a:close/>
                </a:path>
                <a:path w="1421764" h="431800">
                  <a:moveTo>
                    <a:pt x="539191" y="293065"/>
                  </a:moveTo>
                  <a:lnTo>
                    <a:pt x="537108" y="288226"/>
                  </a:lnTo>
                  <a:lnTo>
                    <a:pt x="533628" y="289521"/>
                  </a:lnTo>
                  <a:lnTo>
                    <a:pt x="530148" y="290817"/>
                  </a:lnTo>
                  <a:lnTo>
                    <a:pt x="531774" y="295833"/>
                  </a:lnTo>
                  <a:lnTo>
                    <a:pt x="539191" y="293065"/>
                  </a:lnTo>
                  <a:close/>
                </a:path>
                <a:path w="1421764" h="431800">
                  <a:moveTo>
                    <a:pt x="558965" y="285559"/>
                  </a:moveTo>
                  <a:lnTo>
                    <a:pt x="556856" y="280720"/>
                  </a:lnTo>
                  <a:lnTo>
                    <a:pt x="553389" y="282041"/>
                  </a:lnTo>
                  <a:lnTo>
                    <a:pt x="549910" y="283362"/>
                  </a:lnTo>
                  <a:lnTo>
                    <a:pt x="551548" y="288366"/>
                  </a:lnTo>
                  <a:lnTo>
                    <a:pt x="558965" y="285559"/>
                  </a:lnTo>
                  <a:close/>
                </a:path>
                <a:path w="1421764" h="431800">
                  <a:moveTo>
                    <a:pt x="578713" y="277990"/>
                  </a:moveTo>
                  <a:lnTo>
                    <a:pt x="576592" y="273164"/>
                  </a:lnTo>
                  <a:lnTo>
                    <a:pt x="573125" y="274497"/>
                  </a:lnTo>
                  <a:lnTo>
                    <a:pt x="569658" y="275831"/>
                  </a:lnTo>
                  <a:lnTo>
                    <a:pt x="571309" y="280835"/>
                  </a:lnTo>
                  <a:lnTo>
                    <a:pt x="578713" y="277990"/>
                  </a:lnTo>
                  <a:close/>
                </a:path>
                <a:path w="1421764" h="431800">
                  <a:moveTo>
                    <a:pt x="598436" y="270383"/>
                  </a:moveTo>
                  <a:lnTo>
                    <a:pt x="596315" y="265569"/>
                  </a:lnTo>
                  <a:lnTo>
                    <a:pt x="592848" y="266915"/>
                  </a:lnTo>
                  <a:lnTo>
                    <a:pt x="589381" y="268249"/>
                  </a:lnTo>
                  <a:lnTo>
                    <a:pt x="591045" y="273253"/>
                  </a:lnTo>
                  <a:lnTo>
                    <a:pt x="598436" y="270383"/>
                  </a:lnTo>
                  <a:close/>
                </a:path>
                <a:path w="1421764" h="431800">
                  <a:moveTo>
                    <a:pt x="618147" y="262724"/>
                  </a:moveTo>
                  <a:lnTo>
                    <a:pt x="616013" y="257911"/>
                  </a:lnTo>
                  <a:lnTo>
                    <a:pt x="612546" y="259257"/>
                  </a:lnTo>
                  <a:lnTo>
                    <a:pt x="609079" y="260604"/>
                  </a:lnTo>
                  <a:lnTo>
                    <a:pt x="610768" y="265595"/>
                  </a:lnTo>
                  <a:lnTo>
                    <a:pt x="618147" y="262724"/>
                  </a:lnTo>
                  <a:close/>
                </a:path>
                <a:path w="1421764" h="431800">
                  <a:moveTo>
                    <a:pt x="637844" y="255028"/>
                  </a:moveTo>
                  <a:lnTo>
                    <a:pt x="635698" y="250215"/>
                  </a:lnTo>
                  <a:lnTo>
                    <a:pt x="632231" y="251574"/>
                  </a:lnTo>
                  <a:lnTo>
                    <a:pt x="628764" y="252933"/>
                  </a:lnTo>
                  <a:lnTo>
                    <a:pt x="630466" y="257924"/>
                  </a:lnTo>
                  <a:lnTo>
                    <a:pt x="637844" y="255028"/>
                  </a:lnTo>
                  <a:close/>
                </a:path>
                <a:path w="1421764" h="431800">
                  <a:moveTo>
                    <a:pt x="657529" y="247294"/>
                  </a:moveTo>
                  <a:lnTo>
                    <a:pt x="655370" y="242493"/>
                  </a:lnTo>
                  <a:lnTo>
                    <a:pt x="651916" y="243852"/>
                  </a:lnTo>
                  <a:lnTo>
                    <a:pt x="648462" y="245211"/>
                  </a:lnTo>
                  <a:lnTo>
                    <a:pt x="650151" y="250202"/>
                  </a:lnTo>
                  <a:lnTo>
                    <a:pt x="657529" y="247294"/>
                  </a:lnTo>
                  <a:close/>
                </a:path>
                <a:path w="1421764" h="431800">
                  <a:moveTo>
                    <a:pt x="677189" y="239560"/>
                  </a:moveTo>
                  <a:lnTo>
                    <a:pt x="675030" y="234759"/>
                  </a:lnTo>
                  <a:lnTo>
                    <a:pt x="671576" y="236118"/>
                  </a:lnTo>
                  <a:lnTo>
                    <a:pt x="668121" y="237477"/>
                  </a:lnTo>
                  <a:lnTo>
                    <a:pt x="669823" y="242468"/>
                  </a:lnTo>
                  <a:lnTo>
                    <a:pt x="677189" y="239560"/>
                  </a:lnTo>
                  <a:close/>
                </a:path>
                <a:path w="1421764" h="431800">
                  <a:moveTo>
                    <a:pt x="696861" y="231800"/>
                  </a:moveTo>
                  <a:lnTo>
                    <a:pt x="694702" y="226999"/>
                  </a:lnTo>
                  <a:lnTo>
                    <a:pt x="691248" y="228358"/>
                  </a:lnTo>
                  <a:lnTo>
                    <a:pt x="687793" y="229717"/>
                  </a:lnTo>
                  <a:lnTo>
                    <a:pt x="689495" y="234708"/>
                  </a:lnTo>
                  <a:lnTo>
                    <a:pt x="696861" y="231800"/>
                  </a:lnTo>
                  <a:close/>
                </a:path>
                <a:path w="1421764" h="431800">
                  <a:moveTo>
                    <a:pt x="716521" y="224040"/>
                  </a:moveTo>
                  <a:lnTo>
                    <a:pt x="714362" y="219240"/>
                  </a:lnTo>
                  <a:lnTo>
                    <a:pt x="710907" y="220599"/>
                  </a:lnTo>
                  <a:lnTo>
                    <a:pt x="707453" y="221957"/>
                  </a:lnTo>
                  <a:lnTo>
                    <a:pt x="709155" y="226949"/>
                  </a:lnTo>
                  <a:lnTo>
                    <a:pt x="716521" y="224040"/>
                  </a:lnTo>
                  <a:close/>
                </a:path>
                <a:path w="1421764" h="431800">
                  <a:moveTo>
                    <a:pt x="736193" y="216293"/>
                  </a:moveTo>
                  <a:lnTo>
                    <a:pt x="734034" y="211493"/>
                  </a:lnTo>
                  <a:lnTo>
                    <a:pt x="730580" y="212852"/>
                  </a:lnTo>
                  <a:lnTo>
                    <a:pt x="727125" y="214210"/>
                  </a:lnTo>
                  <a:lnTo>
                    <a:pt x="728827" y="219202"/>
                  </a:lnTo>
                  <a:lnTo>
                    <a:pt x="736193" y="216293"/>
                  </a:lnTo>
                  <a:close/>
                </a:path>
                <a:path w="1421764" h="431800">
                  <a:moveTo>
                    <a:pt x="755865" y="208546"/>
                  </a:moveTo>
                  <a:lnTo>
                    <a:pt x="753719" y="203746"/>
                  </a:lnTo>
                  <a:lnTo>
                    <a:pt x="750252" y="205105"/>
                  </a:lnTo>
                  <a:lnTo>
                    <a:pt x="746785" y="206463"/>
                  </a:lnTo>
                  <a:lnTo>
                    <a:pt x="748487" y="211455"/>
                  </a:lnTo>
                  <a:lnTo>
                    <a:pt x="755865" y="208546"/>
                  </a:lnTo>
                  <a:close/>
                </a:path>
                <a:path w="1421764" h="431800">
                  <a:moveTo>
                    <a:pt x="775538" y="200837"/>
                  </a:moveTo>
                  <a:lnTo>
                    <a:pt x="773391" y="196024"/>
                  </a:lnTo>
                  <a:lnTo>
                    <a:pt x="769924" y="197383"/>
                  </a:lnTo>
                  <a:lnTo>
                    <a:pt x="766457" y="198742"/>
                  </a:lnTo>
                  <a:lnTo>
                    <a:pt x="768159" y="203720"/>
                  </a:lnTo>
                  <a:lnTo>
                    <a:pt x="775538" y="200837"/>
                  </a:lnTo>
                  <a:close/>
                </a:path>
                <a:path w="1421764" h="431800">
                  <a:moveTo>
                    <a:pt x="795223" y="193141"/>
                  </a:moveTo>
                  <a:lnTo>
                    <a:pt x="793089" y="188315"/>
                  </a:lnTo>
                  <a:lnTo>
                    <a:pt x="789622" y="189674"/>
                  </a:lnTo>
                  <a:lnTo>
                    <a:pt x="786155" y="191033"/>
                  </a:lnTo>
                  <a:lnTo>
                    <a:pt x="787844" y="196024"/>
                  </a:lnTo>
                  <a:lnTo>
                    <a:pt x="795223" y="193141"/>
                  </a:lnTo>
                  <a:close/>
                </a:path>
                <a:path w="1421764" h="431800">
                  <a:moveTo>
                    <a:pt x="814920" y="185496"/>
                  </a:moveTo>
                  <a:lnTo>
                    <a:pt x="812800" y="180670"/>
                  </a:lnTo>
                  <a:lnTo>
                    <a:pt x="809332" y="182016"/>
                  </a:lnTo>
                  <a:lnTo>
                    <a:pt x="805865" y="183362"/>
                  </a:lnTo>
                  <a:lnTo>
                    <a:pt x="807542" y="188353"/>
                  </a:lnTo>
                  <a:lnTo>
                    <a:pt x="814920" y="185496"/>
                  </a:lnTo>
                  <a:close/>
                </a:path>
                <a:path w="1421764" h="431800">
                  <a:moveTo>
                    <a:pt x="834631" y="177888"/>
                  </a:moveTo>
                  <a:lnTo>
                    <a:pt x="832510" y="173062"/>
                  </a:lnTo>
                  <a:lnTo>
                    <a:pt x="829043" y="174396"/>
                  </a:lnTo>
                  <a:lnTo>
                    <a:pt x="825576" y="175729"/>
                  </a:lnTo>
                  <a:lnTo>
                    <a:pt x="827239" y="180721"/>
                  </a:lnTo>
                  <a:lnTo>
                    <a:pt x="834631" y="177888"/>
                  </a:lnTo>
                  <a:close/>
                </a:path>
                <a:path w="1421764" h="431800">
                  <a:moveTo>
                    <a:pt x="854367" y="170307"/>
                  </a:moveTo>
                  <a:lnTo>
                    <a:pt x="852258" y="165481"/>
                  </a:lnTo>
                  <a:lnTo>
                    <a:pt x="848791" y="166814"/>
                  </a:lnTo>
                  <a:lnTo>
                    <a:pt x="845324" y="168148"/>
                  </a:lnTo>
                  <a:lnTo>
                    <a:pt x="846975" y="173151"/>
                  </a:lnTo>
                  <a:lnTo>
                    <a:pt x="854367" y="170307"/>
                  </a:lnTo>
                  <a:close/>
                </a:path>
                <a:path w="1421764" h="431800">
                  <a:moveTo>
                    <a:pt x="874128" y="162826"/>
                  </a:moveTo>
                  <a:lnTo>
                    <a:pt x="872045" y="157988"/>
                  </a:lnTo>
                  <a:lnTo>
                    <a:pt x="868565" y="159308"/>
                  </a:lnTo>
                  <a:lnTo>
                    <a:pt x="865085" y="160629"/>
                  </a:lnTo>
                  <a:lnTo>
                    <a:pt x="866724" y="165633"/>
                  </a:lnTo>
                  <a:lnTo>
                    <a:pt x="874128" y="162826"/>
                  </a:lnTo>
                  <a:close/>
                </a:path>
                <a:path w="1421764" h="431800">
                  <a:moveTo>
                    <a:pt x="893902" y="155397"/>
                  </a:moveTo>
                  <a:lnTo>
                    <a:pt x="891844" y="150558"/>
                  </a:lnTo>
                  <a:lnTo>
                    <a:pt x="888352" y="151853"/>
                  </a:lnTo>
                  <a:lnTo>
                    <a:pt x="884872" y="153149"/>
                  </a:lnTo>
                  <a:lnTo>
                    <a:pt x="886485" y="158165"/>
                  </a:lnTo>
                  <a:lnTo>
                    <a:pt x="893902" y="155397"/>
                  </a:lnTo>
                  <a:close/>
                </a:path>
                <a:path w="1421764" h="431800">
                  <a:moveTo>
                    <a:pt x="913701" y="148031"/>
                  </a:moveTo>
                  <a:lnTo>
                    <a:pt x="911644" y="143179"/>
                  </a:lnTo>
                  <a:lnTo>
                    <a:pt x="908164" y="144475"/>
                  </a:lnTo>
                  <a:lnTo>
                    <a:pt x="904671" y="145770"/>
                  </a:lnTo>
                  <a:lnTo>
                    <a:pt x="906284" y="150799"/>
                  </a:lnTo>
                  <a:lnTo>
                    <a:pt x="913701" y="148031"/>
                  </a:lnTo>
                  <a:close/>
                </a:path>
                <a:path w="1421764" h="431800">
                  <a:moveTo>
                    <a:pt x="933551" y="140754"/>
                  </a:moveTo>
                  <a:lnTo>
                    <a:pt x="931519" y="135890"/>
                  </a:lnTo>
                  <a:lnTo>
                    <a:pt x="928027" y="137172"/>
                  </a:lnTo>
                  <a:lnTo>
                    <a:pt x="924534" y="138455"/>
                  </a:lnTo>
                  <a:lnTo>
                    <a:pt x="926122" y="143471"/>
                  </a:lnTo>
                  <a:lnTo>
                    <a:pt x="933551" y="140754"/>
                  </a:lnTo>
                  <a:close/>
                </a:path>
                <a:path w="1421764" h="431800">
                  <a:moveTo>
                    <a:pt x="953414" y="133565"/>
                  </a:moveTo>
                  <a:lnTo>
                    <a:pt x="951407" y="128689"/>
                  </a:lnTo>
                  <a:lnTo>
                    <a:pt x="947902" y="129946"/>
                  </a:lnTo>
                  <a:lnTo>
                    <a:pt x="944397" y="131203"/>
                  </a:lnTo>
                  <a:lnTo>
                    <a:pt x="945959" y="136232"/>
                  </a:lnTo>
                  <a:lnTo>
                    <a:pt x="953414" y="133565"/>
                  </a:lnTo>
                  <a:close/>
                </a:path>
                <a:path w="1421764" h="431800">
                  <a:moveTo>
                    <a:pt x="973302" y="126441"/>
                  </a:moveTo>
                  <a:lnTo>
                    <a:pt x="971321" y="121564"/>
                  </a:lnTo>
                  <a:lnTo>
                    <a:pt x="967816" y="122821"/>
                  </a:lnTo>
                  <a:lnTo>
                    <a:pt x="964311" y="124079"/>
                  </a:lnTo>
                  <a:lnTo>
                    <a:pt x="965847" y="129120"/>
                  </a:lnTo>
                  <a:lnTo>
                    <a:pt x="973302" y="126441"/>
                  </a:lnTo>
                  <a:close/>
                </a:path>
                <a:path w="1421764" h="431800">
                  <a:moveTo>
                    <a:pt x="993241" y="119468"/>
                  </a:moveTo>
                  <a:lnTo>
                    <a:pt x="991285" y="114579"/>
                  </a:lnTo>
                  <a:lnTo>
                    <a:pt x="987767" y="115811"/>
                  </a:lnTo>
                  <a:lnTo>
                    <a:pt x="984250" y="117043"/>
                  </a:lnTo>
                  <a:lnTo>
                    <a:pt x="985761" y="122085"/>
                  </a:lnTo>
                  <a:lnTo>
                    <a:pt x="993241" y="119468"/>
                  </a:lnTo>
                  <a:close/>
                </a:path>
                <a:path w="1421764" h="431800">
                  <a:moveTo>
                    <a:pt x="1013206" y="112572"/>
                  </a:moveTo>
                  <a:lnTo>
                    <a:pt x="1011262" y="107670"/>
                  </a:lnTo>
                  <a:lnTo>
                    <a:pt x="1007745" y="108864"/>
                  </a:lnTo>
                  <a:lnTo>
                    <a:pt x="1004227" y="110058"/>
                  </a:lnTo>
                  <a:lnTo>
                    <a:pt x="1005713" y="115112"/>
                  </a:lnTo>
                  <a:lnTo>
                    <a:pt x="1013206" y="112572"/>
                  </a:lnTo>
                  <a:close/>
                </a:path>
                <a:path w="1421764" h="431800">
                  <a:moveTo>
                    <a:pt x="1033208" y="105765"/>
                  </a:moveTo>
                  <a:lnTo>
                    <a:pt x="1031303" y="100863"/>
                  </a:lnTo>
                  <a:lnTo>
                    <a:pt x="1027785" y="102057"/>
                  </a:lnTo>
                  <a:lnTo>
                    <a:pt x="1024267" y="103251"/>
                  </a:lnTo>
                  <a:lnTo>
                    <a:pt x="1025715" y="108318"/>
                  </a:lnTo>
                  <a:lnTo>
                    <a:pt x="1033208" y="105765"/>
                  </a:lnTo>
                  <a:close/>
                </a:path>
                <a:path w="1421764" h="431800">
                  <a:moveTo>
                    <a:pt x="1053261" y="99123"/>
                  </a:moveTo>
                  <a:lnTo>
                    <a:pt x="1051382" y="94195"/>
                  </a:lnTo>
                  <a:lnTo>
                    <a:pt x="1047851" y="95364"/>
                  </a:lnTo>
                  <a:lnTo>
                    <a:pt x="1044321" y="96532"/>
                  </a:lnTo>
                  <a:lnTo>
                    <a:pt x="1045743" y="101600"/>
                  </a:lnTo>
                  <a:lnTo>
                    <a:pt x="1053261" y="99123"/>
                  </a:lnTo>
                  <a:close/>
                </a:path>
                <a:path w="1421764" h="431800">
                  <a:moveTo>
                    <a:pt x="1073327" y="92570"/>
                  </a:moveTo>
                  <a:lnTo>
                    <a:pt x="1071486" y="87630"/>
                  </a:lnTo>
                  <a:lnTo>
                    <a:pt x="1067943" y="88760"/>
                  </a:lnTo>
                  <a:lnTo>
                    <a:pt x="1064399" y="89890"/>
                  </a:lnTo>
                  <a:lnTo>
                    <a:pt x="1065796" y="94970"/>
                  </a:lnTo>
                  <a:lnTo>
                    <a:pt x="1073327" y="92570"/>
                  </a:lnTo>
                  <a:close/>
                </a:path>
                <a:path w="1421764" h="431800">
                  <a:moveTo>
                    <a:pt x="1093457" y="86144"/>
                  </a:moveTo>
                  <a:lnTo>
                    <a:pt x="1091641" y="81203"/>
                  </a:lnTo>
                  <a:lnTo>
                    <a:pt x="1088097" y="82334"/>
                  </a:lnTo>
                  <a:lnTo>
                    <a:pt x="1084554" y="83464"/>
                  </a:lnTo>
                  <a:lnTo>
                    <a:pt x="1085913" y="88557"/>
                  </a:lnTo>
                  <a:lnTo>
                    <a:pt x="1093457" y="86144"/>
                  </a:lnTo>
                  <a:close/>
                </a:path>
                <a:path w="1421764" h="431800">
                  <a:moveTo>
                    <a:pt x="1113624" y="79883"/>
                  </a:moveTo>
                  <a:lnTo>
                    <a:pt x="1111846" y="74930"/>
                  </a:lnTo>
                  <a:lnTo>
                    <a:pt x="1108290" y="76022"/>
                  </a:lnTo>
                  <a:lnTo>
                    <a:pt x="1104734" y="77114"/>
                  </a:lnTo>
                  <a:lnTo>
                    <a:pt x="1106068" y="82207"/>
                  </a:lnTo>
                  <a:lnTo>
                    <a:pt x="1113624" y="79883"/>
                  </a:lnTo>
                  <a:close/>
                </a:path>
                <a:path w="1421764" h="431800">
                  <a:moveTo>
                    <a:pt x="1133830" y="73710"/>
                  </a:moveTo>
                  <a:lnTo>
                    <a:pt x="1132090" y="68745"/>
                  </a:lnTo>
                  <a:lnTo>
                    <a:pt x="1128522" y="69799"/>
                  </a:lnTo>
                  <a:lnTo>
                    <a:pt x="1124966" y="70891"/>
                  </a:lnTo>
                  <a:lnTo>
                    <a:pt x="1126261" y="75996"/>
                  </a:lnTo>
                  <a:lnTo>
                    <a:pt x="1130046" y="74841"/>
                  </a:lnTo>
                  <a:lnTo>
                    <a:pt x="1133830" y="73710"/>
                  </a:lnTo>
                  <a:close/>
                </a:path>
                <a:path w="1421764" h="431800">
                  <a:moveTo>
                    <a:pt x="1154087" y="67741"/>
                  </a:moveTo>
                  <a:lnTo>
                    <a:pt x="1152385" y="62763"/>
                  </a:lnTo>
                  <a:lnTo>
                    <a:pt x="1148816" y="63817"/>
                  </a:lnTo>
                  <a:lnTo>
                    <a:pt x="1145247" y="64871"/>
                  </a:lnTo>
                  <a:lnTo>
                    <a:pt x="1146505" y="69989"/>
                  </a:lnTo>
                  <a:lnTo>
                    <a:pt x="1154087" y="67741"/>
                  </a:lnTo>
                  <a:close/>
                </a:path>
                <a:path w="1421764" h="431800">
                  <a:moveTo>
                    <a:pt x="1174381" y="61912"/>
                  </a:moveTo>
                  <a:lnTo>
                    <a:pt x="1172718" y="56908"/>
                  </a:lnTo>
                  <a:lnTo>
                    <a:pt x="1169136" y="57924"/>
                  </a:lnTo>
                  <a:lnTo>
                    <a:pt x="1165555" y="58940"/>
                  </a:lnTo>
                  <a:lnTo>
                    <a:pt x="1166774" y="64058"/>
                  </a:lnTo>
                  <a:lnTo>
                    <a:pt x="1174381" y="61912"/>
                  </a:lnTo>
                  <a:close/>
                </a:path>
                <a:path w="1421764" h="431800">
                  <a:moveTo>
                    <a:pt x="1194701" y="56172"/>
                  </a:moveTo>
                  <a:lnTo>
                    <a:pt x="1193076" y="51155"/>
                  </a:lnTo>
                  <a:lnTo>
                    <a:pt x="1189494" y="52171"/>
                  </a:lnTo>
                  <a:lnTo>
                    <a:pt x="1185913" y="53187"/>
                  </a:lnTo>
                  <a:lnTo>
                    <a:pt x="1187094" y="58318"/>
                  </a:lnTo>
                  <a:lnTo>
                    <a:pt x="1194701" y="56172"/>
                  </a:lnTo>
                  <a:close/>
                </a:path>
                <a:path w="1421764" h="431800">
                  <a:moveTo>
                    <a:pt x="1215097" y="50685"/>
                  </a:moveTo>
                  <a:lnTo>
                    <a:pt x="1213510" y="45669"/>
                  </a:lnTo>
                  <a:lnTo>
                    <a:pt x="1209916" y="46634"/>
                  </a:lnTo>
                  <a:lnTo>
                    <a:pt x="1206322" y="47599"/>
                  </a:lnTo>
                  <a:lnTo>
                    <a:pt x="1207465" y="52743"/>
                  </a:lnTo>
                  <a:lnTo>
                    <a:pt x="1215097" y="50685"/>
                  </a:lnTo>
                  <a:close/>
                </a:path>
                <a:path w="1421764" h="431800">
                  <a:moveTo>
                    <a:pt x="1235532" y="45326"/>
                  </a:moveTo>
                  <a:lnTo>
                    <a:pt x="1233982" y="40297"/>
                  </a:lnTo>
                  <a:lnTo>
                    <a:pt x="1230376" y="41211"/>
                  </a:lnTo>
                  <a:lnTo>
                    <a:pt x="1226769" y="42125"/>
                  </a:lnTo>
                  <a:lnTo>
                    <a:pt x="1227861" y="47282"/>
                  </a:lnTo>
                  <a:lnTo>
                    <a:pt x="1235532" y="45326"/>
                  </a:lnTo>
                  <a:close/>
                </a:path>
                <a:path w="1421764" h="431800">
                  <a:moveTo>
                    <a:pt x="1255991" y="40106"/>
                  </a:moveTo>
                  <a:lnTo>
                    <a:pt x="1254480" y="35064"/>
                  </a:lnTo>
                  <a:lnTo>
                    <a:pt x="1250873" y="35979"/>
                  </a:lnTo>
                  <a:lnTo>
                    <a:pt x="1247267" y="36893"/>
                  </a:lnTo>
                  <a:lnTo>
                    <a:pt x="1248321" y="42062"/>
                  </a:lnTo>
                  <a:lnTo>
                    <a:pt x="1255991" y="40106"/>
                  </a:lnTo>
                  <a:close/>
                </a:path>
                <a:path w="1421764" h="431800">
                  <a:moveTo>
                    <a:pt x="1276502" y="35128"/>
                  </a:moveTo>
                  <a:lnTo>
                    <a:pt x="1275041" y="30073"/>
                  </a:lnTo>
                  <a:lnTo>
                    <a:pt x="1271422" y="30937"/>
                  </a:lnTo>
                  <a:lnTo>
                    <a:pt x="1267802" y="31813"/>
                  </a:lnTo>
                  <a:lnTo>
                    <a:pt x="1268818" y="36969"/>
                  </a:lnTo>
                  <a:lnTo>
                    <a:pt x="1276502" y="35128"/>
                  </a:lnTo>
                  <a:close/>
                </a:path>
                <a:path w="1421764" h="431800">
                  <a:moveTo>
                    <a:pt x="1297063" y="30251"/>
                  </a:moveTo>
                  <a:lnTo>
                    <a:pt x="1295641" y="25171"/>
                  </a:lnTo>
                  <a:lnTo>
                    <a:pt x="1292009" y="25996"/>
                  </a:lnTo>
                  <a:lnTo>
                    <a:pt x="1288389" y="26860"/>
                  </a:lnTo>
                  <a:lnTo>
                    <a:pt x="1289354" y="32042"/>
                  </a:lnTo>
                  <a:lnTo>
                    <a:pt x="1293202" y="31127"/>
                  </a:lnTo>
                  <a:lnTo>
                    <a:pt x="1297063" y="30251"/>
                  </a:lnTo>
                  <a:close/>
                </a:path>
                <a:path w="1421764" h="431800">
                  <a:moveTo>
                    <a:pt x="1317650" y="25603"/>
                  </a:moveTo>
                  <a:lnTo>
                    <a:pt x="1316278" y="20523"/>
                  </a:lnTo>
                  <a:lnTo>
                    <a:pt x="1312646" y="21336"/>
                  </a:lnTo>
                  <a:lnTo>
                    <a:pt x="1309014" y="22148"/>
                  </a:lnTo>
                  <a:lnTo>
                    <a:pt x="1309928" y="27343"/>
                  </a:lnTo>
                  <a:lnTo>
                    <a:pt x="1317650" y="25603"/>
                  </a:lnTo>
                  <a:close/>
                </a:path>
                <a:path w="1421764" h="431800">
                  <a:moveTo>
                    <a:pt x="1338287" y="21132"/>
                  </a:moveTo>
                  <a:lnTo>
                    <a:pt x="1336967" y="16040"/>
                  </a:lnTo>
                  <a:lnTo>
                    <a:pt x="1333322" y="16802"/>
                  </a:lnTo>
                  <a:lnTo>
                    <a:pt x="1329677" y="17564"/>
                  </a:lnTo>
                  <a:lnTo>
                    <a:pt x="1330553" y="22758"/>
                  </a:lnTo>
                  <a:lnTo>
                    <a:pt x="1338287" y="21132"/>
                  </a:lnTo>
                  <a:close/>
                </a:path>
                <a:path w="1421764" h="431800">
                  <a:moveTo>
                    <a:pt x="1358963" y="16802"/>
                  </a:moveTo>
                  <a:lnTo>
                    <a:pt x="1357680" y="11696"/>
                  </a:lnTo>
                  <a:lnTo>
                    <a:pt x="1354035" y="12458"/>
                  </a:lnTo>
                  <a:lnTo>
                    <a:pt x="1350391" y="13220"/>
                  </a:lnTo>
                  <a:lnTo>
                    <a:pt x="1351216" y="18427"/>
                  </a:lnTo>
                  <a:lnTo>
                    <a:pt x="1358963" y="16802"/>
                  </a:lnTo>
                  <a:close/>
                </a:path>
                <a:path w="1421764" h="431800">
                  <a:moveTo>
                    <a:pt x="1379677" y="12763"/>
                  </a:moveTo>
                  <a:lnTo>
                    <a:pt x="1378445" y="7632"/>
                  </a:lnTo>
                  <a:lnTo>
                    <a:pt x="1374787" y="8343"/>
                  </a:lnTo>
                  <a:lnTo>
                    <a:pt x="1371130" y="9055"/>
                  </a:lnTo>
                  <a:lnTo>
                    <a:pt x="1371904" y="14262"/>
                  </a:lnTo>
                  <a:lnTo>
                    <a:pt x="1379677" y="12763"/>
                  </a:lnTo>
                  <a:close/>
                </a:path>
                <a:path w="1421764" h="431800">
                  <a:moveTo>
                    <a:pt x="1400429" y="8813"/>
                  </a:moveTo>
                  <a:lnTo>
                    <a:pt x="1399247" y="3683"/>
                  </a:lnTo>
                  <a:lnTo>
                    <a:pt x="1395577" y="4330"/>
                  </a:lnTo>
                  <a:lnTo>
                    <a:pt x="1391920" y="5029"/>
                  </a:lnTo>
                  <a:lnTo>
                    <a:pt x="1392643" y="10248"/>
                  </a:lnTo>
                  <a:lnTo>
                    <a:pt x="1396530" y="9499"/>
                  </a:lnTo>
                  <a:lnTo>
                    <a:pt x="1400429" y="8813"/>
                  </a:lnTo>
                  <a:close/>
                </a:path>
                <a:path w="1421764" h="431800">
                  <a:moveTo>
                    <a:pt x="1421218" y="5143"/>
                  </a:moveTo>
                  <a:lnTo>
                    <a:pt x="1420088" y="0"/>
                  </a:lnTo>
                  <a:lnTo>
                    <a:pt x="1416418" y="647"/>
                  </a:lnTo>
                  <a:lnTo>
                    <a:pt x="1412748" y="1295"/>
                  </a:lnTo>
                  <a:lnTo>
                    <a:pt x="1413433" y="6515"/>
                  </a:lnTo>
                  <a:lnTo>
                    <a:pt x="1421218" y="51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 descr=""/>
            <p:cNvSpPr/>
            <p:nvPr/>
          </p:nvSpPr>
          <p:spPr>
            <a:xfrm>
              <a:off x="3653053" y="5528894"/>
              <a:ext cx="218440" cy="32384"/>
            </a:xfrm>
            <a:custGeom>
              <a:avLst/>
              <a:gdLst/>
              <a:ahLst/>
              <a:cxnLst/>
              <a:rect l="l" t="t" r="r" b="b"/>
              <a:pathLst>
                <a:path w="218439" h="32385">
                  <a:moveTo>
                    <a:pt x="8470" y="30937"/>
                  </a:moveTo>
                  <a:lnTo>
                    <a:pt x="7340" y="25793"/>
                  </a:lnTo>
                  <a:lnTo>
                    <a:pt x="3670" y="26441"/>
                  </a:lnTo>
                  <a:lnTo>
                    <a:pt x="0" y="27089"/>
                  </a:lnTo>
                  <a:lnTo>
                    <a:pt x="685" y="32308"/>
                  </a:lnTo>
                  <a:lnTo>
                    <a:pt x="8470" y="30937"/>
                  </a:lnTo>
                  <a:close/>
                </a:path>
                <a:path w="218439" h="32385">
                  <a:moveTo>
                    <a:pt x="29286" y="27444"/>
                  </a:moveTo>
                  <a:lnTo>
                    <a:pt x="28206" y="22288"/>
                  </a:lnTo>
                  <a:lnTo>
                    <a:pt x="24523" y="22872"/>
                  </a:lnTo>
                  <a:lnTo>
                    <a:pt x="20840" y="23456"/>
                  </a:lnTo>
                  <a:lnTo>
                    <a:pt x="21475" y="28689"/>
                  </a:lnTo>
                  <a:lnTo>
                    <a:pt x="29286" y="27444"/>
                  </a:lnTo>
                  <a:close/>
                </a:path>
                <a:path w="218439" h="32385">
                  <a:moveTo>
                    <a:pt x="50139" y="24091"/>
                  </a:moveTo>
                  <a:lnTo>
                    <a:pt x="49110" y="18935"/>
                  </a:lnTo>
                  <a:lnTo>
                    <a:pt x="45427" y="19519"/>
                  </a:lnTo>
                  <a:lnTo>
                    <a:pt x="41744" y="20104"/>
                  </a:lnTo>
                  <a:lnTo>
                    <a:pt x="42329" y="25349"/>
                  </a:lnTo>
                  <a:lnTo>
                    <a:pt x="50139" y="24091"/>
                  </a:lnTo>
                  <a:close/>
                </a:path>
                <a:path w="218439" h="32385">
                  <a:moveTo>
                    <a:pt x="71031" y="21043"/>
                  </a:moveTo>
                  <a:lnTo>
                    <a:pt x="70040" y="15862"/>
                  </a:lnTo>
                  <a:lnTo>
                    <a:pt x="66357" y="16395"/>
                  </a:lnTo>
                  <a:lnTo>
                    <a:pt x="62674" y="16929"/>
                  </a:lnTo>
                  <a:lnTo>
                    <a:pt x="63195" y="22161"/>
                  </a:lnTo>
                  <a:lnTo>
                    <a:pt x="71031" y="21043"/>
                  </a:lnTo>
                  <a:close/>
                </a:path>
                <a:path w="218439" h="32385">
                  <a:moveTo>
                    <a:pt x="91935" y="18084"/>
                  </a:moveTo>
                  <a:lnTo>
                    <a:pt x="91008" y="12890"/>
                  </a:lnTo>
                  <a:lnTo>
                    <a:pt x="87312" y="13398"/>
                  </a:lnTo>
                  <a:lnTo>
                    <a:pt x="83629" y="13931"/>
                  </a:lnTo>
                  <a:lnTo>
                    <a:pt x="84099" y="19177"/>
                  </a:lnTo>
                  <a:lnTo>
                    <a:pt x="88023" y="18618"/>
                  </a:lnTo>
                  <a:lnTo>
                    <a:pt x="91935" y="18084"/>
                  </a:lnTo>
                  <a:close/>
                </a:path>
                <a:path w="218439" h="32385">
                  <a:moveTo>
                    <a:pt x="112877" y="15468"/>
                  </a:moveTo>
                  <a:lnTo>
                    <a:pt x="112001" y="10274"/>
                  </a:lnTo>
                  <a:lnTo>
                    <a:pt x="108305" y="10744"/>
                  </a:lnTo>
                  <a:lnTo>
                    <a:pt x="104609" y="11214"/>
                  </a:lnTo>
                  <a:lnTo>
                    <a:pt x="105029" y="16459"/>
                  </a:lnTo>
                  <a:lnTo>
                    <a:pt x="112877" y="15468"/>
                  </a:lnTo>
                  <a:close/>
                </a:path>
                <a:path w="218439" h="32385">
                  <a:moveTo>
                    <a:pt x="133845" y="12979"/>
                  </a:moveTo>
                  <a:lnTo>
                    <a:pt x="133019" y="7785"/>
                  </a:lnTo>
                  <a:lnTo>
                    <a:pt x="129311" y="8178"/>
                  </a:lnTo>
                  <a:lnTo>
                    <a:pt x="125603" y="8572"/>
                  </a:lnTo>
                  <a:lnTo>
                    <a:pt x="125984" y="13830"/>
                  </a:lnTo>
                  <a:lnTo>
                    <a:pt x="133845" y="12979"/>
                  </a:lnTo>
                  <a:close/>
                </a:path>
                <a:path w="218439" h="32385">
                  <a:moveTo>
                    <a:pt x="154838" y="10718"/>
                  </a:moveTo>
                  <a:lnTo>
                    <a:pt x="154063" y="5511"/>
                  </a:lnTo>
                  <a:lnTo>
                    <a:pt x="150355" y="5905"/>
                  </a:lnTo>
                  <a:lnTo>
                    <a:pt x="146646" y="6299"/>
                  </a:lnTo>
                  <a:lnTo>
                    <a:pt x="146977" y="11569"/>
                  </a:lnTo>
                  <a:lnTo>
                    <a:pt x="154838" y="10718"/>
                  </a:lnTo>
                  <a:close/>
                </a:path>
                <a:path w="218439" h="32385">
                  <a:moveTo>
                    <a:pt x="175844" y="8686"/>
                  </a:moveTo>
                  <a:lnTo>
                    <a:pt x="175120" y="3467"/>
                  </a:lnTo>
                  <a:lnTo>
                    <a:pt x="171411" y="3797"/>
                  </a:lnTo>
                  <a:lnTo>
                    <a:pt x="167703" y="4127"/>
                  </a:lnTo>
                  <a:lnTo>
                    <a:pt x="167970" y="9385"/>
                  </a:lnTo>
                  <a:lnTo>
                    <a:pt x="175844" y="8686"/>
                  </a:lnTo>
                  <a:close/>
                </a:path>
                <a:path w="218439" h="32385">
                  <a:moveTo>
                    <a:pt x="196875" y="6794"/>
                  </a:moveTo>
                  <a:lnTo>
                    <a:pt x="196202" y="1574"/>
                  </a:lnTo>
                  <a:lnTo>
                    <a:pt x="192493" y="1905"/>
                  </a:lnTo>
                  <a:lnTo>
                    <a:pt x="188785" y="2235"/>
                  </a:lnTo>
                  <a:lnTo>
                    <a:pt x="189001" y="7505"/>
                  </a:lnTo>
                  <a:lnTo>
                    <a:pt x="196875" y="6794"/>
                  </a:lnTo>
                  <a:close/>
                </a:path>
                <a:path w="218439" h="32385">
                  <a:moveTo>
                    <a:pt x="217932" y="5232"/>
                  </a:moveTo>
                  <a:lnTo>
                    <a:pt x="217322" y="0"/>
                  </a:lnTo>
                  <a:lnTo>
                    <a:pt x="213601" y="266"/>
                  </a:lnTo>
                  <a:lnTo>
                    <a:pt x="209880" y="533"/>
                  </a:lnTo>
                  <a:lnTo>
                    <a:pt x="210045" y="5803"/>
                  </a:lnTo>
                  <a:lnTo>
                    <a:pt x="217932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 descr=""/>
            <p:cNvSpPr/>
            <p:nvPr/>
          </p:nvSpPr>
          <p:spPr>
            <a:xfrm>
              <a:off x="3884051" y="5529318"/>
              <a:ext cx="303530" cy="0"/>
            </a:xfrm>
            <a:custGeom>
              <a:avLst/>
              <a:gdLst/>
              <a:ahLst/>
              <a:cxnLst/>
              <a:rect l="l" t="t" r="r" b="b"/>
              <a:pathLst>
                <a:path w="303529" h="0">
                  <a:moveTo>
                    <a:pt x="0" y="0"/>
                  </a:moveTo>
                  <a:lnTo>
                    <a:pt x="303493" y="0"/>
                  </a:lnTo>
                </a:path>
              </a:pathLst>
            </a:custGeom>
            <a:ln w="1178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 descr=""/>
            <p:cNvSpPr/>
            <p:nvPr/>
          </p:nvSpPr>
          <p:spPr>
            <a:xfrm>
              <a:off x="808202" y="5309082"/>
              <a:ext cx="4733290" cy="680085"/>
            </a:xfrm>
            <a:custGeom>
              <a:avLst/>
              <a:gdLst/>
              <a:ahLst/>
              <a:cxnLst/>
              <a:rect l="l" t="t" r="r" b="b"/>
              <a:pathLst>
                <a:path w="4733290" h="680085">
                  <a:moveTo>
                    <a:pt x="9207" y="5029"/>
                  </a:moveTo>
                  <a:lnTo>
                    <a:pt x="6464" y="2514"/>
                  </a:lnTo>
                  <a:lnTo>
                    <a:pt x="3721" y="0"/>
                  </a:lnTo>
                  <a:lnTo>
                    <a:pt x="0" y="3721"/>
                  </a:lnTo>
                  <a:lnTo>
                    <a:pt x="5842" y="9080"/>
                  </a:lnTo>
                  <a:lnTo>
                    <a:pt x="9207" y="5029"/>
                  </a:lnTo>
                  <a:close/>
                </a:path>
                <a:path w="4733290" h="680085">
                  <a:moveTo>
                    <a:pt x="24841" y="19240"/>
                  </a:moveTo>
                  <a:lnTo>
                    <a:pt x="22072" y="16764"/>
                  </a:lnTo>
                  <a:lnTo>
                    <a:pt x="19304" y="14287"/>
                  </a:lnTo>
                  <a:lnTo>
                    <a:pt x="15582" y="18021"/>
                  </a:lnTo>
                  <a:lnTo>
                    <a:pt x="21501" y="23304"/>
                  </a:lnTo>
                  <a:lnTo>
                    <a:pt x="24841" y="19240"/>
                  </a:lnTo>
                  <a:close/>
                </a:path>
                <a:path w="4733290" h="680085">
                  <a:moveTo>
                    <a:pt x="40589" y="33324"/>
                  </a:moveTo>
                  <a:lnTo>
                    <a:pt x="37820" y="30848"/>
                  </a:lnTo>
                  <a:lnTo>
                    <a:pt x="35052" y="28371"/>
                  </a:lnTo>
                  <a:lnTo>
                    <a:pt x="31356" y="32118"/>
                  </a:lnTo>
                  <a:lnTo>
                    <a:pt x="37261" y="37414"/>
                  </a:lnTo>
                  <a:lnTo>
                    <a:pt x="40589" y="33324"/>
                  </a:lnTo>
                  <a:close/>
                </a:path>
                <a:path w="4733290" h="680085">
                  <a:moveTo>
                    <a:pt x="3400437" y="222516"/>
                  </a:moveTo>
                  <a:lnTo>
                    <a:pt x="3396729" y="222224"/>
                  </a:lnTo>
                  <a:lnTo>
                    <a:pt x="3393021" y="221932"/>
                  </a:lnTo>
                  <a:lnTo>
                    <a:pt x="3392335" y="227152"/>
                  </a:lnTo>
                  <a:lnTo>
                    <a:pt x="3400221" y="227774"/>
                  </a:lnTo>
                  <a:lnTo>
                    <a:pt x="3400437" y="222516"/>
                  </a:lnTo>
                  <a:close/>
                </a:path>
                <a:path w="4733290" h="680085">
                  <a:moveTo>
                    <a:pt x="3421507" y="224510"/>
                  </a:moveTo>
                  <a:lnTo>
                    <a:pt x="3417798" y="224155"/>
                  </a:lnTo>
                  <a:lnTo>
                    <a:pt x="3414090" y="223799"/>
                  </a:lnTo>
                  <a:lnTo>
                    <a:pt x="3413366" y="229006"/>
                  </a:lnTo>
                  <a:lnTo>
                    <a:pt x="3421240" y="229781"/>
                  </a:lnTo>
                  <a:lnTo>
                    <a:pt x="3421507" y="224510"/>
                  </a:lnTo>
                  <a:close/>
                </a:path>
                <a:path w="4733290" h="680085">
                  <a:moveTo>
                    <a:pt x="3442576" y="226568"/>
                  </a:moveTo>
                  <a:lnTo>
                    <a:pt x="3438868" y="226212"/>
                  </a:lnTo>
                  <a:lnTo>
                    <a:pt x="3435159" y="225856"/>
                  </a:lnTo>
                  <a:lnTo>
                    <a:pt x="3434384" y="231063"/>
                  </a:lnTo>
                  <a:lnTo>
                    <a:pt x="3442258" y="231825"/>
                  </a:lnTo>
                  <a:lnTo>
                    <a:pt x="3442576" y="226568"/>
                  </a:lnTo>
                  <a:close/>
                </a:path>
                <a:path w="4733290" h="680085">
                  <a:moveTo>
                    <a:pt x="3463594" y="228955"/>
                  </a:moveTo>
                  <a:lnTo>
                    <a:pt x="3459899" y="228523"/>
                  </a:lnTo>
                  <a:lnTo>
                    <a:pt x="3456203" y="228092"/>
                  </a:lnTo>
                  <a:lnTo>
                    <a:pt x="3455378" y="233299"/>
                  </a:lnTo>
                  <a:lnTo>
                    <a:pt x="3463239" y="234213"/>
                  </a:lnTo>
                  <a:lnTo>
                    <a:pt x="3463594" y="228955"/>
                  </a:lnTo>
                  <a:close/>
                </a:path>
                <a:path w="4733290" h="680085">
                  <a:moveTo>
                    <a:pt x="3484613" y="231419"/>
                  </a:moveTo>
                  <a:lnTo>
                    <a:pt x="3480917" y="230987"/>
                  </a:lnTo>
                  <a:lnTo>
                    <a:pt x="3477222" y="230555"/>
                  </a:lnTo>
                  <a:lnTo>
                    <a:pt x="3476345" y="235750"/>
                  </a:lnTo>
                  <a:lnTo>
                    <a:pt x="3484207" y="236664"/>
                  </a:lnTo>
                  <a:lnTo>
                    <a:pt x="3484613" y="231419"/>
                  </a:lnTo>
                  <a:close/>
                </a:path>
                <a:path w="4733290" h="680085">
                  <a:moveTo>
                    <a:pt x="3505593" y="234175"/>
                  </a:moveTo>
                  <a:lnTo>
                    <a:pt x="3501910" y="233667"/>
                  </a:lnTo>
                  <a:lnTo>
                    <a:pt x="3498215" y="233172"/>
                  </a:lnTo>
                  <a:lnTo>
                    <a:pt x="3497300" y="238353"/>
                  </a:lnTo>
                  <a:lnTo>
                    <a:pt x="3505149" y="239420"/>
                  </a:lnTo>
                  <a:lnTo>
                    <a:pt x="3505593" y="234175"/>
                  </a:lnTo>
                  <a:close/>
                </a:path>
                <a:path w="4733290" h="680085">
                  <a:moveTo>
                    <a:pt x="3526574" y="237020"/>
                  </a:moveTo>
                  <a:lnTo>
                    <a:pt x="3522878" y="236512"/>
                  </a:lnTo>
                  <a:lnTo>
                    <a:pt x="3519182" y="236016"/>
                  </a:lnTo>
                  <a:lnTo>
                    <a:pt x="3518230" y="241185"/>
                  </a:lnTo>
                  <a:lnTo>
                    <a:pt x="3526066" y="242252"/>
                  </a:lnTo>
                  <a:lnTo>
                    <a:pt x="3526574" y="237020"/>
                  </a:lnTo>
                  <a:close/>
                </a:path>
                <a:path w="4733290" h="680085">
                  <a:moveTo>
                    <a:pt x="3547503" y="240118"/>
                  </a:moveTo>
                  <a:lnTo>
                    <a:pt x="3543820" y="239547"/>
                  </a:lnTo>
                  <a:lnTo>
                    <a:pt x="3540137" y="238975"/>
                  </a:lnTo>
                  <a:lnTo>
                    <a:pt x="3539134" y="244144"/>
                  </a:lnTo>
                  <a:lnTo>
                    <a:pt x="3546945" y="245364"/>
                  </a:lnTo>
                  <a:lnTo>
                    <a:pt x="3547503" y="240118"/>
                  </a:lnTo>
                  <a:close/>
                </a:path>
                <a:path w="4733290" h="680085">
                  <a:moveTo>
                    <a:pt x="3568420" y="243357"/>
                  </a:moveTo>
                  <a:lnTo>
                    <a:pt x="3564737" y="242785"/>
                  </a:lnTo>
                  <a:lnTo>
                    <a:pt x="3561054" y="242214"/>
                  </a:lnTo>
                  <a:lnTo>
                    <a:pt x="3560000" y="247383"/>
                  </a:lnTo>
                  <a:lnTo>
                    <a:pt x="3567823" y="248589"/>
                  </a:lnTo>
                  <a:lnTo>
                    <a:pt x="3568420" y="243357"/>
                  </a:lnTo>
                  <a:close/>
                </a:path>
                <a:path w="4733290" h="680085">
                  <a:moveTo>
                    <a:pt x="3589299" y="246799"/>
                  </a:moveTo>
                  <a:lnTo>
                    <a:pt x="3585629" y="246164"/>
                  </a:lnTo>
                  <a:lnTo>
                    <a:pt x="3581958" y="245529"/>
                  </a:lnTo>
                  <a:lnTo>
                    <a:pt x="3580866" y="250672"/>
                  </a:lnTo>
                  <a:lnTo>
                    <a:pt x="3588651" y="252031"/>
                  </a:lnTo>
                  <a:lnTo>
                    <a:pt x="3589299" y="246799"/>
                  </a:lnTo>
                  <a:close/>
                </a:path>
                <a:path w="4733290" h="680085">
                  <a:moveTo>
                    <a:pt x="3610140" y="250418"/>
                  </a:moveTo>
                  <a:lnTo>
                    <a:pt x="3606469" y="249783"/>
                  </a:lnTo>
                  <a:lnTo>
                    <a:pt x="3602799" y="249148"/>
                  </a:lnTo>
                  <a:lnTo>
                    <a:pt x="3601656" y="254292"/>
                  </a:lnTo>
                  <a:lnTo>
                    <a:pt x="3609454" y="255651"/>
                  </a:lnTo>
                  <a:lnTo>
                    <a:pt x="3610140" y="250418"/>
                  </a:lnTo>
                  <a:close/>
                </a:path>
                <a:path w="4733290" h="680085">
                  <a:moveTo>
                    <a:pt x="3630968" y="254165"/>
                  </a:moveTo>
                  <a:lnTo>
                    <a:pt x="3627310" y="253466"/>
                  </a:lnTo>
                  <a:lnTo>
                    <a:pt x="3623653" y="252755"/>
                  </a:lnTo>
                  <a:lnTo>
                    <a:pt x="3622471" y="257898"/>
                  </a:lnTo>
                  <a:lnTo>
                    <a:pt x="3630244" y="259384"/>
                  </a:lnTo>
                  <a:lnTo>
                    <a:pt x="3630968" y="254165"/>
                  </a:lnTo>
                  <a:close/>
                </a:path>
                <a:path w="4733290" h="680085">
                  <a:moveTo>
                    <a:pt x="3651745" y="258178"/>
                  </a:moveTo>
                  <a:lnTo>
                    <a:pt x="3648087" y="257479"/>
                  </a:lnTo>
                  <a:lnTo>
                    <a:pt x="3644430" y="256768"/>
                  </a:lnTo>
                  <a:lnTo>
                    <a:pt x="3643211" y="261899"/>
                  </a:lnTo>
                  <a:lnTo>
                    <a:pt x="3650970" y="263398"/>
                  </a:lnTo>
                  <a:lnTo>
                    <a:pt x="3651745" y="258178"/>
                  </a:lnTo>
                  <a:close/>
                </a:path>
                <a:path w="4733290" h="680085">
                  <a:moveTo>
                    <a:pt x="3672509" y="262229"/>
                  </a:moveTo>
                  <a:lnTo>
                    <a:pt x="3668865" y="261493"/>
                  </a:lnTo>
                  <a:lnTo>
                    <a:pt x="3665207" y="260781"/>
                  </a:lnTo>
                  <a:lnTo>
                    <a:pt x="3663937" y="265899"/>
                  </a:lnTo>
                  <a:lnTo>
                    <a:pt x="3667823" y="266649"/>
                  </a:lnTo>
                  <a:lnTo>
                    <a:pt x="3671697" y="267436"/>
                  </a:lnTo>
                  <a:lnTo>
                    <a:pt x="3672509" y="262229"/>
                  </a:lnTo>
                  <a:close/>
                </a:path>
                <a:path w="4733290" h="680085">
                  <a:moveTo>
                    <a:pt x="3693223" y="266623"/>
                  </a:moveTo>
                  <a:lnTo>
                    <a:pt x="3689578" y="265849"/>
                  </a:lnTo>
                  <a:lnTo>
                    <a:pt x="3685933" y="265074"/>
                  </a:lnTo>
                  <a:lnTo>
                    <a:pt x="3684625" y="270179"/>
                  </a:lnTo>
                  <a:lnTo>
                    <a:pt x="3692360" y="271818"/>
                  </a:lnTo>
                  <a:lnTo>
                    <a:pt x="3693223" y="266623"/>
                  </a:lnTo>
                  <a:close/>
                </a:path>
                <a:path w="4733290" h="680085">
                  <a:moveTo>
                    <a:pt x="3713924" y="271005"/>
                  </a:moveTo>
                  <a:lnTo>
                    <a:pt x="3710279" y="270230"/>
                  </a:lnTo>
                  <a:lnTo>
                    <a:pt x="3706634" y="269455"/>
                  </a:lnTo>
                  <a:lnTo>
                    <a:pt x="3705288" y="274548"/>
                  </a:lnTo>
                  <a:lnTo>
                    <a:pt x="3713022" y="276186"/>
                  </a:lnTo>
                  <a:lnTo>
                    <a:pt x="3713924" y="271005"/>
                  </a:lnTo>
                  <a:close/>
                </a:path>
                <a:path w="4733290" h="680085">
                  <a:moveTo>
                    <a:pt x="3734549" y="275717"/>
                  </a:moveTo>
                  <a:lnTo>
                    <a:pt x="3730917" y="274878"/>
                  </a:lnTo>
                  <a:lnTo>
                    <a:pt x="3727285" y="274040"/>
                  </a:lnTo>
                  <a:lnTo>
                    <a:pt x="3725900" y="279120"/>
                  </a:lnTo>
                  <a:lnTo>
                    <a:pt x="3733609" y="280898"/>
                  </a:lnTo>
                  <a:lnTo>
                    <a:pt x="3734549" y="275717"/>
                  </a:lnTo>
                  <a:close/>
                </a:path>
                <a:path w="4733290" h="680085">
                  <a:moveTo>
                    <a:pt x="3755174" y="280466"/>
                  </a:moveTo>
                  <a:lnTo>
                    <a:pt x="3751542" y="279628"/>
                  </a:lnTo>
                  <a:lnTo>
                    <a:pt x="3747909" y="278790"/>
                  </a:lnTo>
                  <a:lnTo>
                    <a:pt x="3746487" y="283857"/>
                  </a:lnTo>
                  <a:lnTo>
                    <a:pt x="3754196" y="285635"/>
                  </a:lnTo>
                  <a:lnTo>
                    <a:pt x="3755174" y="280466"/>
                  </a:lnTo>
                  <a:close/>
                </a:path>
                <a:path w="4733290" h="680085">
                  <a:moveTo>
                    <a:pt x="3775722" y="285419"/>
                  </a:moveTo>
                  <a:lnTo>
                    <a:pt x="3772116" y="284518"/>
                  </a:lnTo>
                  <a:lnTo>
                    <a:pt x="3768509" y="283616"/>
                  </a:lnTo>
                  <a:lnTo>
                    <a:pt x="3767036" y="288671"/>
                  </a:lnTo>
                  <a:lnTo>
                    <a:pt x="3774706" y="290588"/>
                  </a:lnTo>
                  <a:lnTo>
                    <a:pt x="3775722" y="285419"/>
                  </a:lnTo>
                  <a:close/>
                </a:path>
                <a:path w="4733290" h="680085">
                  <a:moveTo>
                    <a:pt x="3796258" y="290537"/>
                  </a:moveTo>
                  <a:lnTo>
                    <a:pt x="3792651" y="289636"/>
                  </a:lnTo>
                  <a:lnTo>
                    <a:pt x="3789045" y="288734"/>
                  </a:lnTo>
                  <a:lnTo>
                    <a:pt x="3787533" y="293789"/>
                  </a:lnTo>
                  <a:lnTo>
                    <a:pt x="3795204" y="295694"/>
                  </a:lnTo>
                  <a:lnTo>
                    <a:pt x="3796258" y="290537"/>
                  </a:lnTo>
                  <a:close/>
                </a:path>
                <a:path w="4733290" h="680085">
                  <a:moveTo>
                    <a:pt x="3816769" y="295732"/>
                  </a:moveTo>
                  <a:lnTo>
                    <a:pt x="3813175" y="294767"/>
                  </a:lnTo>
                  <a:lnTo>
                    <a:pt x="3809568" y="293839"/>
                  </a:lnTo>
                  <a:lnTo>
                    <a:pt x="3808018" y="298881"/>
                  </a:lnTo>
                  <a:lnTo>
                    <a:pt x="3811854" y="299859"/>
                  </a:lnTo>
                  <a:lnTo>
                    <a:pt x="3815677" y="300888"/>
                  </a:lnTo>
                  <a:lnTo>
                    <a:pt x="3816769" y="295732"/>
                  </a:lnTo>
                  <a:close/>
                </a:path>
                <a:path w="4733290" h="680085">
                  <a:moveTo>
                    <a:pt x="3837216" y="301218"/>
                  </a:moveTo>
                  <a:lnTo>
                    <a:pt x="3833622" y="300253"/>
                  </a:lnTo>
                  <a:lnTo>
                    <a:pt x="3830028" y="299288"/>
                  </a:lnTo>
                  <a:lnTo>
                    <a:pt x="3828440" y="304317"/>
                  </a:lnTo>
                  <a:lnTo>
                    <a:pt x="3836085" y="306362"/>
                  </a:lnTo>
                  <a:lnTo>
                    <a:pt x="3837216" y="301218"/>
                  </a:lnTo>
                  <a:close/>
                </a:path>
                <a:path w="4733290" h="680085">
                  <a:moveTo>
                    <a:pt x="3857650" y="306692"/>
                  </a:moveTo>
                  <a:lnTo>
                    <a:pt x="3854056" y="305727"/>
                  </a:lnTo>
                  <a:lnTo>
                    <a:pt x="3850462" y="304761"/>
                  </a:lnTo>
                  <a:lnTo>
                    <a:pt x="3848836" y="309778"/>
                  </a:lnTo>
                  <a:lnTo>
                    <a:pt x="3856482" y="311823"/>
                  </a:lnTo>
                  <a:lnTo>
                    <a:pt x="3857650" y="306692"/>
                  </a:lnTo>
                  <a:close/>
                </a:path>
                <a:path w="4733290" h="680085">
                  <a:moveTo>
                    <a:pt x="3878008" y="312458"/>
                  </a:moveTo>
                  <a:lnTo>
                    <a:pt x="3874427" y="311429"/>
                  </a:lnTo>
                  <a:lnTo>
                    <a:pt x="3870845" y="310400"/>
                  </a:lnTo>
                  <a:lnTo>
                    <a:pt x="3869194" y="315404"/>
                  </a:lnTo>
                  <a:lnTo>
                    <a:pt x="3876802" y="317588"/>
                  </a:lnTo>
                  <a:lnTo>
                    <a:pt x="3878008" y="312458"/>
                  </a:lnTo>
                  <a:close/>
                </a:path>
                <a:path w="4733290" h="680085">
                  <a:moveTo>
                    <a:pt x="3898354" y="318274"/>
                  </a:moveTo>
                  <a:lnTo>
                    <a:pt x="3894772" y="317246"/>
                  </a:lnTo>
                  <a:lnTo>
                    <a:pt x="3891191" y="316217"/>
                  </a:lnTo>
                  <a:lnTo>
                    <a:pt x="3889502" y="321208"/>
                  </a:lnTo>
                  <a:lnTo>
                    <a:pt x="3897109" y="323392"/>
                  </a:lnTo>
                  <a:lnTo>
                    <a:pt x="3898354" y="318274"/>
                  </a:lnTo>
                  <a:close/>
                </a:path>
                <a:path w="4733290" h="680085">
                  <a:moveTo>
                    <a:pt x="3918648" y="324231"/>
                  </a:moveTo>
                  <a:lnTo>
                    <a:pt x="3915092" y="323151"/>
                  </a:lnTo>
                  <a:lnTo>
                    <a:pt x="3911536" y="322072"/>
                  </a:lnTo>
                  <a:lnTo>
                    <a:pt x="3909809" y="327037"/>
                  </a:lnTo>
                  <a:lnTo>
                    <a:pt x="3917378" y="329349"/>
                  </a:lnTo>
                  <a:lnTo>
                    <a:pt x="3918648" y="324231"/>
                  </a:lnTo>
                  <a:close/>
                </a:path>
                <a:path w="4733290" h="680085">
                  <a:moveTo>
                    <a:pt x="3938879" y="330390"/>
                  </a:moveTo>
                  <a:lnTo>
                    <a:pt x="3935323" y="329311"/>
                  </a:lnTo>
                  <a:lnTo>
                    <a:pt x="3931767" y="328231"/>
                  </a:lnTo>
                  <a:lnTo>
                    <a:pt x="3930002" y="333197"/>
                  </a:lnTo>
                  <a:lnTo>
                    <a:pt x="3937571" y="335495"/>
                  </a:lnTo>
                  <a:lnTo>
                    <a:pt x="3938879" y="330390"/>
                  </a:lnTo>
                  <a:close/>
                </a:path>
                <a:path w="4733290" h="680085">
                  <a:moveTo>
                    <a:pt x="3959123" y="336562"/>
                  </a:moveTo>
                  <a:lnTo>
                    <a:pt x="3955567" y="335483"/>
                  </a:lnTo>
                  <a:lnTo>
                    <a:pt x="3952011" y="334403"/>
                  </a:lnTo>
                  <a:lnTo>
                    <a:pt x="3950220" y="339356"/>
                  </a:lnTo>
                  <a:lnTo>
                    <a:pt x="3957790" y="341655"/>
                  </a:lnTo>
                  <a:lnTo>
                    <a:pt x="3959123" y="336562"/>
                  </a:lnTo>
                  <a:close/>
                </a:path>
                <a:path w="4733290" h="680085">
                  <a:moveTo>
                    <a:pt x="3979265" y="343027"/>
                  </a:moveTo>
                  <a:lnTo>
                    <a:pt x="3975722" y="341884"/>
                  </a:lnTo>
                  <a:lnTo>
                    <a:pt x="3972179" y="340741"/>
                  </a:lnTo>
                  <a:lnTo>
                    <a:pt x="3970363" y="345681"/>
                  </a:lnTo>
                  <a:lnTo>
                    <a:pt x="3977894" y="348119"/>
                  </a:lnTo>
                  <a:lnTo>
                    <a:pt x="3979265" y="343027"/>
                  </a:lnTo>
                  <a:close/>
                </a:path>
                <a:path w="4733290" h="680085">
                  <a:moveTo>
                    <a:pt x="3999407" y="349529"/>
                  </a:moveTo>
                  <a:lnTo>
                    <a:pt x="3995864" y="348386"/>
                  </a:lnTo>
                  <a:lnTo>
                    <a:pt x="3992321" y="347243"/>
                  </a:lnTo>
                  <a:lnTo>
                    <a:pt x="3990467" y="352171"/>
                  </a:lnTo>
                  <a:lnTo>
                    <a:pt x="3997998" y="354609"/>
                  </a:lnTo>
                  <a:lnTo>
                    <a:pt x="3999407" y="349529"/>
                  </a:lnTo>
                  <a:close/>
                </a:path>
                <a:path w="4733290" h="680085">
                  <a:moveTo>
                    <a:pt x="4019486" y="356158"/>
                  </a:moveTo>
                  <a:lnTo>
                    <a:pt x="4015968" y="354952"/>
                  </a:lnTo>
                  <a:lnTo>
                    <a:pt x="4012450" y="353745"/>
                  </a:lnTo>
                  <a:lnTo>
                    <a:pt x="4010558" y="358673"/>
                  </a:lnTo>
                  <a:lnTo>
                    <a:pt x="4018051" y="361226"/>
                  </a:lnTo>
                  <a:lnTo>
                    <a:pt x="4019486" y="356158"/>
                  </a:lnTo>
                  <a:close/>
                </a:path>
                <a:path w="4733290" h="680085">
                  <a:moveTo>
                    <a:pt x="4039514" y="362991"/>
                  </a:moveTo>
                  <a:lnTo>
                    <a:pt x="4035996" y="361784"/>
                  </a:lnTo>
                  <a:lnTo>
                    <a:pt x="4032478" y="360578"/>
                  </a:lnTo>
                  <a:lnTo>
                    <a:pt x="4030561" y="365493"/>
                  </a:lnTo>
                  <a:lnTo>
                    <a:pt x="4038041" y="368046"/>
                  </a:lnTo>
                  <a:lnTo>
                    <a:pt x="4039514" y="362991"/>
                  </a:lnTo>
                  <a:close/>
                </a:path>
                <a:path w="4733290" h="680085">
                  <a:moveTo>
                    <a:pt x="4059529" y="369811"/>
                  </a:moveTo>
                  <a:lnTo>
                    <a:pt x="4056011" y="368604"/>
                  </a:lnTo>
                  <a:lnTo>
                    <a:pt x="4052493" y="367398"/>
                  </a:lnTo>
                  <a:lnTo>
                    <a:pt x="4050538" y="372300"/>
                  </a:lnTo>
                  <a:lnTo>
                    <a:pt x="4058031" y="374853"/>
                  </a:lnTo>
                  <a:lnTo>
                    <a:pt x="4059529" y="369811"/>
                  </a:lnTo>
                  <a:close/>
                </a:path>
                <a:path w="4733290" h="680085">
                  <a:moveTo>
                    <a:pt x="4079481" y="376885"/>
                  </a:moveTo>
                  <a:lnTo>
                    <a:pt x="4075976" y="375627"/>
                  </a:lnTo>
                  <a:lnTo>
                    <a:pt x="4072471" y="374370"/>
                  </a:lnTo>
                  <a:lnTo>
                    <a:pt x="4070502" y="379247"/>
                  </a:lnTo>
                  <a:lnTo>
                    <a:pt x="4077944" y="381927"/>
                  </a:lnTo>
                  <a:lnTo>
                    <a:pt x="4079481" y="376885"/>
                  </a:lnTo>
                  <a:close/>
                </a:path>
                <a:path w="4733290" h="680085">
                  <a:moveTo>
                    <a:pt x="4099395" y="384035"/>
                  </a:moveTo>
                  <a:lnTo>
                    <a:pt x="4095889" y="382778"/>
                  </a:lnTo>
                  <a:lnTo>
                    <a:pt x="4092384" y="381520"/>
                  </a:lnTo>
                  <a:lnTo>
                    <a:pt x="4090378" y="386397"/>
                  </a:lnTo>
                  <a:lnTo>
                    <a:pt x="4097832" y="389064"/>
                  </a:lnTo>
                  <a:lnTo>
                    <a:pt x="4099395" y="384035"/>
                  </a:lnTo>
                  <a:close/>
                </a:path>
                <a:path w="4733290" h="680085">
                  <a:moveTo>
                    <a:pt x="4119283" y="391210"/>
                  </a:moveTo>
                  <a:lnTo>
                    <a:pt x="4115790" y="389915"/>
                  </a:lnTo>
                  <a:lnTo>
                    <a:pt x="4112285" y="388658"/>
                  </a:lnTo>
                  <a:lnTo>
                    <a:pt x="4110253" y="393522"/>
                  </a:lnTo>
                  <a:lnTo>
                    <a:pt x="4113974" y="394855"/>
                  </a:lnTo>
                  <a:lnTo>
                    <a:pt x="4117683" y="396227"/>
                  </a:lnTo>
                  <a:lnTo>
                    <a:pt x="4119283" y="391210"/>
                  </a:lnTo>
                  <a:close/>
                </a:path>
                <a:path w="4733290" h="680085">
                  <a:moveTo>
                    <a:pt x="4139082" y="398665"/>
                  </a:moveTo>
                  <a:lnTo>
                    <a:pt x="4135602" y="397357"/>
                  </a:lnTo>
                  <a:lnTo>
                    <a:pt x="4132122" y="396049"/>
                  </a:lnTo>
                  <a:lnTo>
                    <a:pt x="4130052" y="400888"/>
                  </a:lnTo>
                  <a:lnTo>
                    <a:pt x="4137456" y="403682"/>
                  </a:lnTo>
                  <a:lnTo>
                    <a:pt x="4139082" y="398665"/>
                  </a:lnTo>
                  <a:close/>
                </a:path>
                <a:path w="4733290" h="680085">
                  <a:moveTo>
                    <a:pt x="4158869" y="406120"/>
                  </a:moveTo>
                  <a:lnTo>
                    <a:pt x="4155389" y="404812"/>
                  </a:lnTo>
                  <a:lnTo>
                    <a:pt x="4151909" y="403504"/>
                  </a:lnTo>
                  <a:lnTo>
                    <a:pt x="4149814" y="408330"/>
                  </a:lnTo>
                  <a:lnTo>
                    <a:pt x="4157218" y="411124"/>
                  </a:lnTo>
                  <a:lnTo>
                    <a:pt x="4158869" y="406120"/>
                  </a:lnTo>
                  <a:close/>
                </a:path>
                <a:path w="4733290" h="680085">
                  <a:moveTo>
                    <a:pt x="4178630" y="413715"/>
                  </a:moveTo>
                  <a:lnTo>
                    <a:pt x="4175163" y="412356"/>
                  </a:lnTo>
                  <a:lnTo>
                    <a:pt x="4171696" y="410997"/>
                  </a:lnTo>
                  <a:lnTo>
                    <a:pt x="4169587" y="415810"/>
                  </a:lnTo>
                  <a:lnTo>
                    <a:pt x="4176941" y="418719"/>
                  </a:lnTo>
                  <a:lnTo>
                    <a:pt x="4178630" y="413715"/>
                  </a:lnTo>
                  <a:close/>
                </a:path>
                <a:path w="4733290" h="680085">
                  <a:moveTo>
                    <a:pt x="4198302" y="421474"/>
                  </a:moveTo>
                  <a:lnTo>
                    <a:pt x="4194835" y="420116"/>
                  </a:lnTo>
                  <a:lnTo>
                    <a:pt x="4191368" y="418757"/>
                  </a:lnTo>
                  <a:lnTo>
                    <a:pt x="4189222" y="423557"/>
                  </a:lnTo>
                  <a:lnTo>
                    <a:pt x="4196588" y="426466"/>
                  </a:lnTo>
                  <a:lnTo>
                    <a:pt x="4198302" y="421474"/>
                  </a:lnTo>
                  <a:close/>
                </a:path>
                <a:path w="4733290" h="680085">
                  <a:moveTo>
                    <a:pt x="4217987" y="429234"/>
                  </a:moveTo>
                  <a:lnTo>
                    <a:pt x="4214520" y="427875"/>
                  </a:lnTo>
                  <a:lnTo>
                    <a:pt x="4211053" y="426504"/>
                  </a:lnTo>
                  <a:lnTo>
                    <a:pt x="4208881" y="431304"/>
                  </a:lnTo>
                  <a:lnTo>
                    <a:pt x="4216247" y="434213"/>
                  </a:lnTo>
                  <a:lnTo>
                    <a:pt x="4217987" y="429234"/>
                  </a:lnTo>
                  <a:close/>
                </a:path>
                <a:path w="4733290" h="680085">
                  <a:moveTo>
                    <a:pt x="4237583" y="437197"/>
                  </a:moveTo>
                  <a:lnTo>
                    <a:pt x="4234142" y="435775"/>
                  </a:lnTo>
                  <a:lnTo>
                    <a:pt x="4230700" y="434352"/>
                  </a:lnTo>
                  <a:lnTo>
                    <a:pt x="4228503" y="439140"/>
                  </a:lnTo>
                  <a:lnTo>
                    <a:pt x="4235818" y="442163"/>
                  </a:lnTo>
                  <a:lnTo>
                    <a:pt x="4237583" y="437197"/>
                  </a:lnTo>
                  <a:close/>
                </a:path>
                <a:path w="4733290" h="680085">
                  <a:moveTo>
                    <a:pt x="4257141" y="445249"/>
                  </a:moveTo>
                  <a:lnTo>
                    <a:pt x="4253700" y="443826"/>
                  </a:lnTo>
                  <a:lnTo>
                    <a:pt x="4250258" y="442404"/>
                  </a:lnTo>
                  <a:lnTo>
                    <a:pt x="4248035" y="447179"/>
                  </a:lnTo>
                  <a:lnTo>
                    <a:pt x="4255351" y="450202"/>
                  </a:lnTo>
                  <a:lnTo>
                    <a:pt x="4257141" y="445249"/>
                  </a:lnTo>
                  <a:close/>
                </a:path>
                <a:path w="4733290" h="680085">
                  <a:moveTo>
                    <a:pt x="4276699" y="453301"/>
                  </a:moveTo>
                  <a:lnTo>
                    <a:pt x="4273258" y="451878"/>
                  </a:lnTo>
                  <a:lnTo>
                    <a:pt x="4269816" y="450456"/>
                  </a:lnTo>
                  <a:lnTo>
                    <a:pt x="4267568" y="455231"/>
                  </a:lnTo>
                  <a:lnTo>
                    <a:pt x="4274883" y="458241"/>
                  </a:lnTo>
                  <a:lnTo>
                    <a:pt x="4276699" y="453301"/>
                  </a:lnTo>
                  <a:close/>
                </a:path>
                <a:path w="4733290" h="680085">
                  <a:moveTo>
                    <a:pt x="4296156" y="461594"/>
                  </a:moveTo>
                  <a:lnTo>
                    <a:pt x="4292739" y="460133"/>
                  </a:lnTo>
                  <a:lnTo>
                    <a:pt x="4289323" y="458660"/>
                  </a:lnTo>
                  <a:lnTo>
                    <a:pt x="4287050" y="463423"/>
                  </a:lnTo>
                  <a:lnTo>
                    <a:pt x="4294314" y="466534"/>
                  </a:lnTo>
                  <a:lnTo>
                    <a:pt x="4296156" y="461594"/>
                  </a:lnTo>
                  <a:close/>
                </a:path>
                <a:path w="4733290" h="680085">
                  <a:moveTo>
                    <a:pt x="4315599" y="469938"/>
                  </a:moveTo>
                  <a:lnTo>
                    <a:pt x="4312183" y="468477"/>
                  </a:lnTo>
                  <a:lnTo>
                    <a:pt x="4308767" y="467017"/>
                  </a:lnTo>
                  <a:lnTo>
                    <a:pt x="4306468" y="471754"/>
                  </a:lnTo>
                  <a:lnTo>
                    <a:pt x="4313745" y="474878"/>
                  </a:lnTo>
                  <a:lnTo>
                    <a:pt x="4315599" y="469938"/>
                  </a:lnTo>
                  <a:close/>
                </a:path>
                <a:path w="4733290" h="680085">
                  <a:moveTo>
                    <a:pt x="4335030" y="478269"/>
                  </a:moveTo>
                  <a:lnTo>
                    <a:pt x="4331614" y="476808"/>
                  </a:lnTo>
                  <a:lnTo>
                    <a:pt x="4328198" y="475348"/>
                  </a:lnTo>
                  <a:lnTo>
                    <a:pt x="4325874" y="480072"/>
                  </a:lnTo>
                  <a:lnTo>
                    <a:pt x="4333151" y="483196"/>
                  </a:lnTo>
                  <a:lnTo>
                    <a:pt x="4335030" y="478269"/>
                  </a:lnTo>
                  <a:close/>
                </a:path>
                <a:path w="4733290" h="680085">
                  <a:moveTo>
                    <a:pt x="4354360" y="486892"/>
                  </a:moveTo>
                  <a:lnTo>
                    <a:pt x="4350956" y="485381"/>
                  </a:lnTo>
                  <a:lnTo>
                    <a:pt x="4347553" y="483870"/>
                  </a:lnTo>
                  <a:lnTo>
                    <a:pt x="4345216" y="488581"/>
                  </a:lnTo>
                  <a:lnTo>
                    <a:pt x="4352442" y="491807"/>
                  </a:lnTo>
                  <a:lnTo>
                    <a:pt x="4354360" y="486892"/>
                  </a:lnTo>
                  <a:close/>
                </a:path>
                <a:path w="4733290" h="680085">
                  <a:moveTo>
                    <a:pt x="4373677" y="495503"/>
                  </a:moveTo>
                  <a:lnTo>
                    <a:pt x="4370273" y="493991"/>
                  </a:lnTo>
                  <a:lnTo>
                    <a:pt x="4366869" y="492480"/>
                  </a:lnTo>
                  <a:lnTo>
                    <a:pt x="4364507" y="497179"/>
                  </a:lnTo>
                  <a:lnTo>
                    <a:pt x="4371733" y="500405"/>
                  </a:lnTo>
                  <a:lnTo>
                    <a:pt x="4373677" y="495503"/>
                  </a:lnTo>
                  <a:close/>
                </a:path>
                <a:path w="4733290" h="680085">
                  <a:moveTo>
                    <a:pt x="4392981" y="504139"/>
                  </a:moveTo>
                  <a:lnTo>
                    <a:pt x="4389590" y="502615"/>
                  </a:lnTo>
                  <a:lnTo>
                    <a:pt x="4386186" y="501103"/>
                  </a:lnTo>
                  <a:lnTo>
                    <a:pt x="4383798" y="505790"/>
                  </a:lnTo>
                  <a:lnTo>
                    <a:pt x="4391025" y="509028"/>
                  </a:lnTo>
                  <a:lnTo>
                    <a:pt x="4392981" y="504139"/>
                  </a:lnTo>
                  <a:close/>
                </a:path>
                <a:path w="4733290" h="680085">
                  <a:moveTo>
                    <a:pt x="4412183" y="513029"/>
                  </a:moveTo>
                  <a:lnTo>
                    <a:pt x="4408805" y="511467"/>
                  </a:lnTo>
                  <a:lnTo>
                    <a:pt x="4405427" y="509905"/>
                  </a:lnTo>
                  <a:lnTo>
                    <a:pt x="4403014" y="514591"/>
                  </a:lnTo>
                  <a:lnTo>
                    <a:pt x="4410202" y="517906"/>
                  </a:lnTo>
                  <a:lnTo>
                    <a:pt x="4412183" y="513029"/>
                  </a:lnTo>
                  <a:close/>
                </a:path>
                <a:path w="4733290" h="680085">
                  <a:moveTo>
                    <a:pt x="4431373" y="521906"/>
                  </a:moveTo>
                  <a:lnTo>
                    <a:pt x="4427994" y="520344"/>
                  </a:lnTo>
                  <a:lnTo>
                    <a:pt x="4424616" y="518782"/>
                  </a:lnTo>
                  <a:lnTo>
                    <a:pt x="4422178" y="523455"/>
                  </a:lnTo>
                  <a:lnTo>
                    <a:pt x="4429366" y="526783"/>
                  </a:lnTo>
                  <a:lnTo>
                    <a:pt x="4431373" y="521906"/>
                  </a:lnTo>
                  <a:close/>
                </a:path>
                <a:path w="4733290" h="680085">
                  <a:moveTo>
                    <a:pt x="4450562" y="530796"/>
                  </a:moveTo>
                  <a:lnTo>
                    <a:pt x="4447184" y="529234"/>
                  </a:lnTo>
                  <a:lnTo>
                    <a:pt x="4443806" y="527672"/>
                  </a:lnTo>
                  <a:lnTo>
                    <a:pt x="4441355" y="532333"/>
                  </a:lnTo>
                  <a:lnTo>
                    <a:pt x="4448530" y="535660"/>
                  </a:lnTo>
                  <a:lnTo>
                    <a:pt x="4450562" y="530796"/>
                  </a:lnTo>
                  <a:close/>
                </a:path>
                <a:path w="4733290" h="680085">
                  <a:moveTo>
                    <a:pt x="4469625" y="539965"/>
                  </a:moveTo>
                  <a:lnTo>
                    <a:pt x="4466272" y="538353"/>
                  </a:lnTo>
                  <a:lnTo>
                    <a:pt x="4462919" y="536740"/>
                  </a:lnTo>
                  <a:lnTo>
                    <a:pt x="4460443" y="541388"/>
                  </a:lnTo>
                  <a:lnTo>
                    <a:pt x="4467580" y="544817"/>
                  </a:lnTo>
                  <a:lnTo>
                    <a:pt x="4469625" y="539965"/>
                  </a:lnTo>
                  <a:close/>
                </a:path>
                <a:path w="4733290" h="680085">
                  <a:moveTo>
                    <a:pt x="4488700" y="549109"/>
                  </a:moveTo>
                  <a:lnTo>
                    <a:pt x="4485348" y="547497"/>
                  </a:lnTo>
                  <a:lnTo>
                    <a:pt x="4481995" y="545884"/>
                  </a:lnTo>
                  <a:lnTo>
                    <a:pt x="4479493" y="550532"/>
                  </a:lnTo>
                  <a:lnTo>
                    <a:pt x="4486630" y="553948"/>
                  </a:lnTo>
                  <a:lnTo>
                    <a:pt x="4488700" y="549109"/>
                  </a:lnTo>
                  <a:close/>
                </a:path>
                <a:path w="4733290" h="680085">
                  <a:moveTo>
                    <a:pt x="4507763" y="558266"/>
                  </a:moveTo>
                  <a:lnTo>
                    <a:pt x="4504410" y="556653"/>
                  </a:lnTo>
                  <a:lnTo>
                    <a:pt x="4501058" y="555040"/>
                  </a:lnTo>
                  <a:lnTo>
                    <a:pt x="4498543" y="559676"/>
                  </a:lnTo>
                  <a:lnTo>
                    <a:pt x="4505680" y="563092"/>
                  </a:lnTo>
                  <a:lnTo>
                    <a:pt x="4507763" y="558266"/>
                  </a:lnTo>
                  <a:close/>
                </a:path>
                <a:path w="4733290" h="680085">
                  <a:moveTo>
                    <a:pt x="4526712" y="567651"/>
                  </a:moveTo>
                  <a:lnTo>
                    <a:pt x="4523384" y="566000"/>
                  </a:lnTo>
                  <a:lnTo>
                    <a:pt x="4520057" y="564349"/>
                  </a:lnTo>
                  <a:lnTo>
                    <a:pt x="4517517" y="568960"/>
                  </a:lnTo>
                  <a:lnTo>
                    <a:pt x="4524603" y="572477"/>
                  </a:lnTo>
                  <a:lnTo>
                    <a:pt x="4526712" y="567651"/>
                  </a:lnTo>
                  <a:close/>
                </a:path>
                <a:path w="4733290" h="680085">
                  <a:moveTo>
                    <a:pt x="4545660" y="577049"/>
                  </a:moveTo>
                  <a:lnTo>
                    <a:pt x="4542333" y="575398"/>
                  </a:lnTo>
                  <a:lnTo>
                    <a:pt x="4538992" y="573747"/>
                  </a:lnTo>
                  <a:lnTo>
                    <a:pt x="4536440" y="578345"/>
                  </a:lnTo>
                  <a:lnTo>
                    <a:pt x="4543539" y="581875"/>
                  </a:lnTo>
                  <a:lnTo>
                    <a:pt x="4545660" y="577049"/>
                  </a:lnTo>
                  <a:close/>
                </a:path>
                <a:path w="4733290" h="680085">
                  <a:moveTo>
                    <a:pt x="4564596" y="586460"/>
                  </a:moveTo>
                  <a:lnTo>
                    <a:pt x="4561268" y="584809"/>
                  </a:lnTo>
                  <a:lnTo>
                    <a:pt x="4557941" y="583158"/>
                  </a:lnTo>
                  <a:lnTo>
                    <a:pt x="4555363" y="587756"/>
                  </a:lnTo>
                  <a:lnTo>
                    <a:pt x="4562449" y="591273"/>
                  </a:lnTo>
                  <a:lnTo>
                    <a:pt x="4564596" y="586460"/>
                  </a:lnTo>
                  <a:close/>
                </a:path>
                <a:path w="4733290" h="680085">
                  <a:moveTo>
                    <a:pt x="4583455" y="596074"/>
                  </a:moveTo>
                  <a:lnTo>
                    <a:pt x="4580140" y="594372"/>
                  </a:lnTo>
                  <a:lnTo>
                    <a:pt x="4576826" y="592670"/>
                  </a:lnTo>
                  <a:lnTo>
                    <a:pt x="4574235" y="597255"/>
                  </a:lnTo>
                  <a:lnTo>
                    <a:pt x="4581283" y="600875"/>
                  </a:lnTo>
                  <a:lnTo>
                    <a:pt x="4583455" y="596074"/>
                  </a:lnTo>
                  <a:close/>
                </a:path>
                <a:path w="4733290" h="680085">
                  <a:moveTo>
                    <a:pt x="4602264" y="605726"/>
                  </a:moveTo>
                  <a:lnTo>
                    <a:pt x="4598949" y="604024"/>
                  </a:lnTo>
                  <a:lnTo>
                    <a:pt x="4595634" y="602322"/>
                  </a:lnTo>
                  <a:lnTo>
                    <a:pt x="4593031" y="606907"/>
                  </a:lnTo>
                  <a:lnTo>
                    <a:pt x="4600067" y="610514"/>
                  </a:lnTo>
                  <a:lnTo>
                    <a:pt x="4602264" y="605726"/>
                  </a:lnTo>
                  <a:close/>
                </a:path>
                <a:path w="4733290" h="680085">
                  <a:moveTo>
                    <a:pt x="4621085" y="615378"/>
                  </a:moveTo>
                  <a:lnTo>
                    <a:pt x="4617771" y="613676"/>
                  </a:lnTo>
                  <a:lnTo>
                    <a:pt x="4614456" y="611974"/>
                  </a:lnTo>
                  <a:lnTo>
                    <a:pt x="4611827" y="616546"/>
                  </a:lnTo>
                  <a:lnTo>
                    <a:pt x="4618875" y="620153"/>
                  </a:lnTo>
                  <a:lnTo>
                    <a:pt x="4621085" y="615378"/>
                  </a:lnTo>
                  <a:close/>
                </a:path>
                <a:path w="4733290" h="680085">
                  <a:moveTo>
                    <a:pt x="4639830" y="625170"/>
                  </a:moveTo>
                  <a:lnTo>
                    <a:pt x="4636541" y="623430"/>
                  </a:lnTo>
                  <a:lnTo>
                    <a:pt x="4633252" y="621690"/>
                  </a:lnTo>
                  <a:lnTo>
                    <a:pt x="4630598" y="626249"/>
                  </a:lnTo>
                  <a:lnTo>
                    <a:pt x="4637595" y="629945"/>
                  </a:lnTo>
                  <a:lnTo>
                    <a:pt x="4639830" y="625170"/>
                  </a:lnTo>
                  <a:close/>
                </a:path>
                <a:path w="4733290" h="680085">
                  <a:moveTo>
                    <a:pt x="4658525" y="635063"/>
                  </a:moveTo>
                  <a:lnTo>
                    <a:pt x="4655236" y="633323"/>
                  </a:lnTo>
                  <a:lnTo>
                    <a:pt x="4651946" y="631583"/>
                  </a:lnTo>
                  <a:lnTo>
                    <a:pt x="4649279" y="636130"/>
                  </a:lnTo>
                  <a:lnTo>
                    <a:pt x="4656277" y="639826"/>
                  </a:lnTo>
                  <a:lnTo>
                    <a:pt x="4658525" y="635063"/>
                  </a:lnTo>
                  <a:close/>
                </a:path>
                <a:path w="4733290" h="680085">
                  <a:moveTo>
                    <a:pt x="4677219" y="644944"/>
                  </a:moveTo>
                  <a:lnTo>
                    <a:pt x="4673930" y="643204"/>
                  </a:lnTo>
                  <a:lnTo>
                    <a:pt x="4670641" y="641464"/>
                  </a:lnTo>
                  <a:lnTo>
                    <a:pt x="4667961" y="645998"/>
                  </a:lnTo>
                  <a:lnTo>
                    <a:pt x="4674959" y="649693"/>
                  </a:lnTo>
                  <a:lnTo>
                    <a:pt x="4677219" y="644944"/>
                  </a:lnTo>
                  <a:close/>
                </a:path>
                <a:path w="4733290" h="680085">
                  <a:moveTo>
                    <a:pt x="4695863" y="654913"/>
                  </a:moveTo>
                  <a:lnTo>
                    <a:pt x="4692599" y="653135"/>
                  </a:lnTo>
                  <a:lnTo>
                    <a:pt x="4689335" y="651357"/>
                  </a:lnTo>
                  <a:lnTo>
                    <a:pt x="4686630" y="655878"/>
                  </a:lnTo>
                  <a:lnTo>
                    <a:pt x="4693577" y="659663"/>
                  </a:lnTo>
                  <a:lnTo>
                    <a:pt x="4695863" y="654913"/>
                  </a:lnTo>
                  <a:close/>
                </a:path>
                <a:path w="4733290" h="680085">
                  <a:moveTo>
                    <a:pt x="4714430" y="665035"/>
                  </a:moveTo>
                  <a:lnTo>
                    <a:pt x="4711166" y="663257"/>
                  </a:lnTo>
                  <a:lnTo>
                    <a:pt x="4707902" y="661479"/>
                  </a:lnTo>
                  <a:lnTo>
                    <a:pt x="4705185" y="665988"/>
                  </a:lnTo>
                  <a:lnTo>
                    <a:pt x="4712132" y="669772"/>
                  </a:lnTo>
                  <a:lnTo>
                    <a:pt x="4714430" y="665035"/>
                  </a:lnTo>
                  <a:close/>
                </a:path>
                <a:path w="4733290" h="680085">
                  <a:moveTo>
                    <a:pt x="4733010" y="675157"/>
                  </a:moveTo>
                  <a:lnTo>
                    <a:pt x="4729746" y="673379"/>
                  </a:lnTo>
                  <a:lnTo>
                    <a:pt x="4726483" y="671601"/>
                  </a:lnTo>
                  <a:lnTo>
                    <a:pt x="4723739" y="676097"/>
                  </a:lnTo>
                  <a:lnTo>
                    <a:pt x="4730699" y="679894"/>
                  </a:lnTo>
                  <a:lnTo>
                    <a:pt x="4733010" y="6751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 descr=""/>
            <p:cNvSpPr/>
            <p:nvPr/>
          </p:nvSpPr>
          <p:spPr>
            <a:xfrm>
              <a:off x="839558" y="5337454"/>
              <a:ext cx="1203960" cy="635000"/>
            </a:xfrm>
            <a:custGeom>
              <a:avLst/>
              <a:gdLst/>
              <a:ahLst/>
              <a:cxnLst/>
              <a:rect l="l" t="t" r="r" b="b"/>
              <a:pathLst>
                <a:path w="1203960" h="635000">
                  <a:moveTo>
                    <a:pt x="9232" y="4953"/>
                  </a:moveTo>
                  <a:lnTo>
                    <a:pt x="6464" y="2476"/>
                  </a:lnTo>
                  <a:lnTo>
                    <a:pt x="3695" y="0"/>
                  </a:lnTo>
                  <a:lnTo>
                    <a:pt x="0" y="3746"/>
                  </a:lnTo>
                  <a:lnTo>
                    <a:pt x="5905" y="9042"/>
                  </a:lnTo>
                  <a:lnTo>
                    <a:pt x="9232" y="4953"/>
                  </a:lnTo>
                  <a:close/>
                </a:path>
                <a:path w="1203960" h="635000">
                  <a:moveTo>
                    <a:pt x="24993" y="19037"/>
                  </a:moveTo>
                  <a:lnTo>
                    <a:pt x="22225" y="16560"/>
                  </a:lnTo>
                  <a:lnTo>
                    <a:pt x="19456" y="14084"/>
                  </a:lnTo>
                  <a:lnTo>
                    <a:pt x="15773" y="17856"/>
                  </a:lnTo>
                  <a:lnTo>
                    <a:pt x="21691" y="23139"/>
                  </a:lnTo>
                  <a:lnTo>
                    <a:pt x="24993" y="19037"/>
                  </a:lnTo>
                  <a:close/>
                </a:path>
                <a:path w="1203960" h="635000">
                  <a:moveTo>
                    <a:pt x="40817" y="33045"/>
                  </a:moveTo>
                  <a:lnTo>
                    <a:pt x="38023" y="30607"/>
                  </a:lnTo>
                  <a:lnTo>
                    <a:pt x="35217" y="28168"/>
                  </a:lnTo>
                  <a:lnTo>
                    <a:pt x="31559" y="31953"/>
                  </a:lnTo>
                  <a:lnTo>
                    <a:pt x="37528" y="37160"/>
                  </a:lnTo>
                  <a:lnTo>
                    <a:pt x="40817" y="33045"/>
                  </a:lnTo>
                  <a:close/>
                </a:path>
                <a:path w="1203960" h="635000">
                  <a:moveTo>
                    <a:pt x="56743" y="46939"/>
                  </a:moveTo>
                  <a:lnTo>
                    <a:pt x="53949" y="44500"/>
                  </a:lnTo>
                  <a:lnTo>
                    <a:pt x="51142" y="42062"/>
                  </a:lnTo>
                  <a:lnTo>
                    <a:pt x="47498" y="45859"/>
                  </a:lnTo>
                  <a:lnTo>
                    <a:pt x="53479" y="51066"/>
                  </a:lnTo>
                  <a:lnTo>
                    <a:pt x="56743" y="46939"/>
                  </a:lnTo>
                  <a:close/>
                </a:path>
                <a:path w="1203960" h="635000">
                  <a:moveTo>
                    <a:pt x="72669" y="60820"/>
                  </a:moveTo>
                  <a:lnTo>
                    <a:pt x="69862" y="58381"/>
                  </a:lnTo>
                  <a:lnTo>
                    <a:pt x="67068" y="55943"/>
                  </a:lnTo>
                  <a:lnTo>
                    <a:pt x="63436" y="59753"/>
                  </a:lnTo>
                  <a:lnTo>
                    <a:pt x="69405" y="64960"/>
                  </a:lnTo>
                  <a:lnTo>
                    <a:pt x="72669" y="60820"/>
                  </a:lnTo>
                  <a:close/>
                </a:path>
                <a:path w="1203960" h="635000">
                  <a:moveTo>
                    <a:pt x="88696" y="74612"/>
                  </a:moveTo>
                  <a:lnTo>
                    <a:pt x="85864" y="72199"/>
                  </a:lnTo>
                  <a:lnTo>
                    <a:pt x="83032" y="69799"/>
                  </a:lnTo>
                  <a:lnTo>
                    <a:pt x="79413" y="73621"/>
                  </a:lnTo>
                  <a:lnTo>
                    <a:pt x="85458" y="78765"/>
                  </a:lnTo>
                  <a:lnTo>
                    <a:pt x="88696" y="74612"/>
                  </a:lnTo>
                  <a:close/>
                </a:path>
                <a:path w="1203960" h="635000">
                  <a:moveTo>
                    <a:pt x="104800" y="88303"/>
                  </a:moveTo>
                  <a:lnTo>
                    <a:pt x="101968" y="85890"/>
                  </a:lnTo>
                  <a:lnTo>
                    <a:pt x="99136" y="83489"/>
                  </a:lnTo>
                  <a:lnTo>
                    <a:pt x="95542" y="87337"/>
                  </a:lnTo>
                  <a:lnTo>
                    <a:pt x="101587" y="92468"/>
                  </a:lnTo>
                  <a:lnTo>
                    <a:pt x="104800" y="88303"/>
                  </a:lnTo>
                  <a:close/>
                </a:path>
                <a:path w="1203960" h="635000">
                  <a:moveTo>
                    <a:pt x="120904" y="101968"/>
                  </a:moveTo>
                  <a:lnTo>
                    <a:pt x="118071" y="99568"/>
                  </a:lnTo>
                  <a:lnTo>
                    <a:pt x="115239" y="97167"/>
                  </a:lnTo>
                  <a:lnTo>
                    <a:pt x="111658" y="101028"/>
                  </a:lnTo>
                  <a:lnTo>
                    <a:pt x="117703" y="106159"/>
                  </a:lnTo>
                  <a:lnTo>
                    <a:pt x="120904" y="101968"/>
                  </a:lnTo>
                  <a:close/>
                </a:path>
                <a:path w="1203960" h="635000">
                  <a:moveTo>
                    <a:pt x="137134" y="115493"/>
                  </a:moveTo>
                  <a:lnTo>
                    <a:pt x="134277" y="113118"/>
                  </a:lnTo>
                  <a:lnTo>
                    <a:pt x="131419" y="110744"/>
                  </a:lnTo>
                  <a:lnTo>
                    <a:pt x="127850" y="114630"/>
                  </a:lnTo>
                  <a:lnTo>
                    <a:pt x="133959" y="119684"/>
                  </a:lnTo>
                  <a:lnTo>
                    <a:pt x="137134" y="115493"/>
                  </a:lnTo>
                  <a:close/>
                </a:path>
                <a:path w="1203960" h="635000">
                  <a:moveTo>
                    <a:pt x="153416" y="128955"/>
                  </a:moveTo>
                  <a:lnTo>
                    <a:pt x="150558" y="126593"/>
                  </a:lnTo>
                  <a:lnTo>
                    <a:pt x="147701" y="124218"/>
                  </a:lnTo>
                  <a:lnTo>
                    <a:pt x="144157" y="128130"/>
                  </a:lnTo>
                  <a:lnTo>
                    <a:pt x="150266" y="133184"/>
                  </a:lnTo>
                  <a:lnTo>
                    <a:pt x="153416" y="128955"/>
                  </a:lnTo>
                  <a:close/>
                </a:path>
                <a:path w="1203960" h="635000">
                  <a:moveTo>
                    <a:pt x="169722" y="142417"/>
                  </a:moveTo>
                  <a:lnTo>
                    <a:pt x="166839" y="140068"/>
                  </a:lnTo>
                  <a:lnTo>
                    <a:pt x="163982" y="137693"/>
                  </a:lnTo>
                  <a:lnTo>
                    <a:pt x="160451" y="141617"/>
                  </a:lnTo>
                  <a:lnTo>
                    <a:pt x="163512" y="144145"/>
                  </a:lnTo>
                  <a:lnTo>
                    <a:pt x="166585" y="146646"/>
                  </a:lnTo>
                  <a:lnTo>
                    <a:pt x="169722" y="142417"/>
                  </a:lnTo>
                  <a:close/>
                </a:path>
                <a:path w="1203960" h="635000">
                  <a:moveTo>
                    <a:pt x="186194" y="155651"/>
                  </a:moveTo>
                  <a:lnTo>
                    <a:pt x="183299" y="153327"/>
                  </a:lnTo>
                  <a:lnTo>
                    <a:pt x="180403" y="151003"/>
                  </a:lnTo>
                  <a:lnTo>
                    <a:pt x="176898" y="154940"/>
                  </a:lnTo>
                  <a:lnTo>
                    <a:pt x="183083" y="159905"/>
                  </a:lnTo>
                  <a:lnTo>
                    <a:pt x="186194" y="155651"/>
                  </a:lnTo>
                  <a:close/>
                </a:path>
                <a:path w="1203960" h="635000">
                  <a:moveTo>
                    <a:pt x="202653" y="168897"/>
                  </a:moveTo>
                  <a:lnTo>
                    <a:pt x="199758" y="166573"/>
                  </a:lnTo>
                  <a:lnTo>
                    <a:pt x="196862" y="164249"/>
                  </a:lnTo>
                  <a:lnTo>
                    <a:pt x="193382" y="168198"/>
                  </a:lnTo>
                  <a:lnTo>
                    <a:pt x="199567" y="173164"/>
                  </a:lnTo>
                  <a:lnTo>
                    <a:pt x="202653" y="168897"/>
                  </a:lnTo>
                  <a:close/>
                </a:path>
                <a:path w="1203960" h="635000">
                  <a:moveTo>
                    <a:pt x="219214" y="182029"/>
                  </a:moveTo>
                  <a:lnTo>
                    <a:pt x="216281" y="179743"/>
                  </a:lnTo>
                  <a:lnTo>
                    <a:pt x="213347" y="177457"/>
                  </a:lnTo>
                  <a:lnTo>
                    <a:pt x="209892" y="181432"/>
                  </a:lnTo>
                  <a:lnTo>
                    <a:pt x="216141" y="186309"/>
                  </a:lnTo>
                  <a:lnTo>
                    <a:pt x="219214" y="182029"/>
                  </a:lnTo>
                  <a:close/>
                </a:path>
                <a:path w="1203960" h="635000">
                  <a:moveTo>
                    <a:pt x="235851" y="195033"/>
                  </a:moveTo>
                  <a:lnTo>
                    <a:pt x="232930" y="192747"/>
                  </a:lnTo>
                  <a:lnTo>
                    <a:pt x="229997" y="190461"/>
                  </a:lnTo>
                  <a:lnTo>
                    <a:pt x="226568" y="194449"/>
                  </a:lnTo>
                  <a:lnTo>
                    <a:pt x="232816" y="199339"/>
                  </a:lnTo>
                  <a:lnTo>
                    <a:pt x="235851" y="195033"/>
                  </a:lnTo>
                  <a:close/>
                </a:path>
                <a:path w="1203960" h="635000">
                  <a:moveTo>
                    <a:pt x="252514" y="208038"/>
                  </a:moveTo>
                  <a:lnTo>
                    <a:pt x="249580" y="205752"/>
                  </a:lnTo>
                  <a:lnTo>
                    <a:pt x="246659" y="203466"/>
                  </a:lnTo>
                  <a:lnTo>
                    <a:pt x="243243" y="207479"/>
                  </a:lnTo>
                  <a:lnTo>
                    <a:pt x="249491" y="212356"/>
                  </a:lnTo>
                  <a:lnTo>
                    <a:pt x="252514" y="208038"/>
                  </a:lnTo>
                  <a:close/>
                </a:path>
                <a:path w="1203960" h="635000">
                  <a:moveTo>
                    <a:pt x="269341" y="220827"/>
                  </a:moveTo>
                  <a:lnTo>
                    <a:pt x="266382" y="218579"/>
                  </a:lnTo>
                  <a:lnTo>
                    <a:pt x="263423" y="216331"/>
                  </a:lnTo>
                  <a:lnTo>
                    <a:pt x="260032" y="220370"/>
                  </a:lnTo>
                  <a:lnTo>
                    <a:pt x="266357" y="225158"/>
                  </a:lnTo>
                  <a:lnTo>
                    <a:pt x="269341" y="220827"/>
                  </a:lnTo>
                  <a:close/>
                </a:path>
                <a:path w="1203960" h="635000">
                  <a:moveTo>
                    <a:pt x="286181" y="233578"/>
                  </a:moveTo>
                  <a:lnTo>
                    <a:pt x="283222" y="231330"/>
                  </a:lnTo>
                  <a:lnTo>
                    <a:pt x="280263" y="229082"/>
                  </a:lnTo>
                  <a:lnTo>
                    <a:pt x="276898" y="233146"/>
                  </a:lnTo>
                  <a:lnTo>
                    <a:pt x="283222" y="237934"/>
                  </a:lnTo>
                  <a:lnTo>
                    <a:pt x="286181" y="233578"/>
                  </a:lnTo>
                  <a:close/>
                </a:path>
                <a:path w="1203960" h="635000">
                  <a:moveTo>
                    <a:pt x="303123" y="246214"/>
                  </a:moveTo>
                  <a:lnTo>
                    <a:pt x="300126" y="244017"/>
                  </a:lnTo>
                  <a:lnTo>
                    <a:pt x="297129" y="241820"/>
                  </a:lnTo>
                  <a:lnTo>
                    <a:pt x="293789" y="245897"/>
                  </a:lnTo>
                  <a:lnTo>
                    <a:pt x="300189" y="250583"/>
                  </a:lnTo>
                  <a:lnTo>
                    <a:pt x="303123" y="246214"/>
                  </a:lnTo>
                  <a:close/>
                </a:path>
                <a:path w="1203960" h="635000">
                  <a:moveTo>
                    <a:pt x="320154" y="258711"/>
                  </a:moveTo>
                  <a:lnTo>
                    <a:pt x="317157" y="256514"/>
                  </a:lnTo>
                  <a:lnTo>
                    <a:pt x="314159" y="254317"/>
                  </a:lnTo>
                  <a:lnTo>
                    <a:pt x="310845" y="258406"/>
                  </a:lnTo>
                  <a:lnTo>
                    <a:pt x="317246" y="263105"/>
                  </a:lnTo>
                  <a:lnTo>
                    <a:pt x="320154" y="258711"/>
                  </a:lnTo>
                  <a:close/>
                </a:path>
                <a:path w="1203960" h="635000">
                  <a:moveTo>
                    <a:pt x="337185" y="271208"/>
                  </a:moveTo>
                  <a:lnTo>
                    <a:pt x="334187" y="269011"/>
                  </a:lnTo>
                  <a:lnTo>
                    <a:pt x="331190" y="266814"/>
                  </a:lnTo>
                  <a:lnTo>
                    <a:pt x="327901" y="270929"/>
                  </a:lnTo>
                  <a:lnTo>
                    <a:pt x="334302" y="275628"/>
                  </a:lnTo>
                  <a:lnTo>
                    <a:pt x="337185" y="271208"/>
                  </a:lnTo>
                  <a:close/>
                </a:path>
                <a:path w="1203960" h="635000">
                  <a:moveTo>
                    <a:pt x="354431" y="283425"/>
                  </a:moveTo>
                  <a:lnTo>
                    <a:pt x="351396" y="281279"/>
                  </a:lnTo>
                  <a:lnTo>
                    <a:pt x="348361" y="279133"/>
                  </a:lnTo>
                  <a:lnTo>
                    <a:pt x="345109" y="283273"/>
                  </a:lnTo>
                  <a:lnTo>
                    <a:pt x="351574" y="287858"/>
                  </a:lnTo>
                  <a:lnTo>
                    <a:pt x="354431" y="283425"/>
                  </a:lnTo>
                  <a:close/>
                </a:path>
                <a:path w="1203960" h="635000">
                  <a:moveTo>
                    <a:pt x="371665" y="295643"/>
                  </a:moveTo>
                  <a:lnTo>
                    <a:pt x="368630" y="293497"/>
                  </a:lnTo>
                  <a:lnTo>
                    <a:pt x="365594" y="291350"/>
                  </a:lnTo>
                  <a:lnTo>
                    <a:pt x="362369" y="295503"/>
                  </a:lnTo>
                  <a:lnTo>
                    <a:pt x="368846" y="300101"/>
                  </a:lnTo>
                  <a:lnTo>
                    <a:pt x="371665" y="295643"/>
                  </a:lnTo>
                  <a:close/>
                </a:path>
                <a:path w="1203960" h="635000">
                  <a:moveTo>
                    <a:pt x="389013" y="307682"/>
                  </a:moveTo>
                  <a:lnTo>
                    <a:pt x="385953" y="305587"/>
                  </a:lnTo>
                  <a:lnTo>
                    <a:pt x="382892" y="303491"/>
                  </a:lnTo>
                  <a:lnTo>
                    <a:pt x="379679" y="307670"/>
                  </a:lnTo>
                  <a:lnTo>
                    <a:pt x="386232" y="312153"/>
                  </a:lnTo>
                  <a:lnTo>
                    <a:pt x="389013" y="307682"/>
                  </a:lnTo>
                  <a:close/>
                </a:path>
                <a:path w="1203960" h="635000">
                  <a:moveTo>
                    <a:pt x="406450" y="319620"/>
                  </a:moveTo>
                  <a:lnTo>
                    <a:pt x="403390" y="317525"/>
                  </a:lnTo>
                  <a:lnTo>
                    <a:pt x="400329" y="315429"/>
                  </a:lnTo>
                  <a:lnTo>
                    <a:pt x="397154" y="319633"/>
                  </a:lnTo>
                  <a:lnTo>
                    <a:pt x="403707" y="324116"/>
                  </a:lnTo>
                  <a:lnTo>
                    <a:pt x="406450" y="319620"/>
                  </a:lnTo>
                  <a:close/>
                </a:path>
                <a:path w="1203960" h="635000">
                  <a:moveTo>
                    <a:pt x="423951" y="331444"/>
                  </a:moveTo>
                  <a:lnTo>
                    <a:pt x="420852" y="329399"/>
                  </a:lnTo>
                  <a:lnTo>
                    <a:pt x="417753" y="327355"/>
                  </a:lnTo>
                  <a:lnTo>
                    <a:pt x="414616" y="331584"/>
                  </a:lnTo>
                  <a:lnTo>
                    <a:pt x="421233" y="335953"/>
                  </a:lnTo>
                  <a:lnTo>
                    <a:pt x="423951" y="331444"/>
                  </a:lnTo>
                  <a:close/>
                </a:path>
                <a:path w="1203960" h="635000">
                  <a:moveTo>
                    <a:pt x="441579" y="343077"/>
                  </a:moveTo>
                  <a:lnTo>
                    <a:pt x="438480" y="341033"/>
                  </a:lnTo>
                  <a:lnTo>
                    <a:pt x="435381" y="338988"/>
                  </a:lnTo>
                  <a:lnTo>
                    <a:pt x="432269" y="343242"/>
                  </a:lnTo>
                  <a:lnTo>
                    <a:pt x="438899" y="347611"/>
                  </a:lnTo>
                  <a:lnTo>
                    <a:pt x="441579" y="343077"/>
                  </a:lnTo>
                  <a:close/>
                </a:path>
                <a:path w="1203960" h="635000">
                  <a:moveTo>
                    <a:pt x="459232" y="354698"/>
                  </a:moveTo>
                  <a:lnTo>
                    <a:pt x="456120" y="352666"/>
                  </a:lnTo>
                  <a:lnTo>
                    <a:pt x="453021" y="350621"/>
                  </a:lnTo>
                  <a:lnTo>
                    <a:pt x="449948" y="354901"/>
                  </a:lnTo>
                  <a:lnTo>
                    <a:pt x="453263" y="357085"/>
                  </a:lnTo>
                  <a:lnTo>
                    <a:pt x="456590" y="359244"/>
                  </a:lnTo>
                  <a:lnTo>
                    <a:pt x="459232" y="354698"/>
                  </a:lnTo>
                  <a:close/>
                </a:path>
                <a:path w="1203960" h="635000">
                  <a:moveTo>
                    <a:pt x="477075" y="366001"/>
                  </a:moveTo>
                  <a:lnTo>
                    <a:pt x="473938" y="364007"/>
                  </a:lnTo>
                  <a:lnTo>
                    <a:pt x="470801" y="362013"/>
                  </a:lnTo>
                  <a:lnTo>
                    <a:pt x="467766" y="366318"/>
                  </a:lnTo>
                  <a:lnTo>
                    <a:pt x="474459" y="370573"/>
                  </a:lnTo>
                  <a:lnTo>
                    <a:pt x="477075" y="366001"/>
                  </a:lnTo>
                  <a:close/>
                </a:path>
                <a:path w="1203960" h="635000">
                  <a:moveTo>
                    <a:pt x="494919" y="377304"/>
                  </a:moveTo>
                  <a:lnTo>
                    <a:pt x="491782" y="375310"/>
                  </a:lnTo>
                  <a:lnTo>
                    <a:pt x="488645" y="373316"/>
                  </a:lnTo>
                  <a:lnTo>
                    <a:pt x="485648" y="377647"/>
                  </a:lnTo>
                  <a:lnTo>
                    <a:pt x="492340" y="381901"/>
                  </a:lnTo>
                  <a:lnTo>
                    <a:pt x="494919" y="377304"/>
                  </a:lnTo>
                  <a:close/>
                </a:path>
                <a:path w="1203960" h="635000">
                  <a:moveTo>
                    <a:pt x="512940" y="388315"/>
                  </a:moveTo>
                  <a:lnTo>
                    <a:pt x="509765" y="386384"/>
                  </a:lnTo>
                  <a:lnTo>
                    <a:pt x="506590" y="384454"/>
                  </a:lnTo>
                  <a:lnTo>
                    <a:pt x="503631" y="388810"/>
                  </a:lnTo>
                  <a:lnTo>
                    <a:pt x="510400" y="392938"/>
                  </a:lnTo>
                  <a:lnTo>
                    <a:pt x="512940" y="388315"/>
                  </a:lnTo>
                  <a:close/>
                </a:path>
                <a:path w="1203960" h="635000">
                  <a:moveTo>
                    <a:pt x="530987" y="399300"/>
                  </a:moveTo>
                  <a:lnTo>
                    <a:pt x="527812" y="397370"/>
                  </a:lnTo>
                  <a:lnTo>
                    <a:pt x="524637" y="395439"/>
                  </a:lnTo>
                  <a:lnTo>
                    <a:pt x="521716" y="399821"/>
                  </a:lnTo>
                  <a:lnTo>
                    <a:pt x="528485" y="403948"/>
                  </a:lnTo>
                  <a:lnTo>
                    <a:pt x="530987" y="399300"/>
                  </a:lnTo>
                  <a:close/>
                </a:path>
                <a:path w="1203960" h="635000">
                  <a:moveTo>
                    <a:pt x="549186" y="410006"/>
                  </a:moveTo>
                  <a:lnTo>
                    <a:pt x="545973" y="408139"/>
                  </a:lnTo>
                  <a:lnTo>
                    <a:pt x="542759" y="406273"/>
                  </a:lnTo>
                  <a:lnTo>
                    <a:pt x="539877" y="410679"/>
                  </a:lnTo>
                  <a:lnTo>
                    <a:pt x="546735" y="414680"/>
                  </a:lnTo>
                  <a:lnTo>
                    <a:pt x="549186" y="410006"/>
                  </a:lnTo>
                  <a:close/>
                </a:path>
                <a:path w="1203960" h="635000">
                  <a:moveTo>
                    <a:pt x="567436" y="420649"/>
                  </a:moveTo>
                  <a:lnTo>
                    <a:pt x="564222" y="418782"/>
                  </a:lnTo>
                  <a:lnTo>
                    <a:pt x="561009" y="416915"/>
                  </a:lnTo>
                  <a:lnTo>
                    <a:pt x="558165" y="421347"/>
                  </a:lnTo>
                  <a:lnTo>
                    <a:pt x="565023" y="425335"/>
                  </a:lnTo>
                  <a:lnTo>
                    <a:pt x="567436" y="420649"/>
                  </a:lnTo>
                  <a:close/>
                </a:path>
                <a:path w="1203960" h="635000">
                  <a:moveTo>
                    <a:pt x="585812" y="431038"/>
                  </a:moveTo>
                  <a:lnTo>
                    <a:pt x="582574" y="429234"/>
                  </a:lnTo>
                  <a:lnTo>
                    <a:pt x="579335" y="427431"/>
                  </a:lnTo>
                  <a:lnTo>
                    <a:pt x="576529" y="431888"/>
                  </a:lnTo>
                  <a:lnTo>
                    <a:pt x="583463" y="435749"/>
                  </a:lnTo>
                  <a:lnTo>
                    <a:pt x="585812" y="431038"/>
                  </a:lnTo>
                  <a:close/>
                </a:path>
                <a:path w="1203960" h="635000">
                  <a:moveTo>
                    <a:pt x="604266" y="441312"/>
                  </a:moveTo>
                  <a:lnTo>
                    <a:pt x="601027" y="439508"/>
                  </a:lnTo>
                  <a:lnTo>
                    <a:pt x="597789" y="437705"/>
                  </a:lnTo>
                  <a:lnTo>
                    <a:pt x="595020" y="442188"/>
                  </a:lnTo>
                  <a:lnTo>
                    <a:pt x="601954" y="446049"/>
                  </a:lnTo>
                  <a:lnTo>
                    <a:pt x="604266" y="441312"/>
                  </a:lnTo>
                  <a:close/>
                </a:path>
                <a:path w="1203960" h="635000">
                  <a:moveTo>
                    <a:pt x="622846" y="451332"/>
                  </a:moveTo>
                  <a:lnTo>
                    <a:pt x="619569" y="449592"/>
                  </a:lnTo>
                  <a:lnTo>
                    <a:pt x="616292" y="447852"/>
                  </a:lnTo>
                  <a:lnTo>
                    <a:pt x="613575" y="452374"/>
                  </a:lnTo>
                  <a:lnTo>
                    <a:pt x="620585" y="456095"/>
                  </a:lnTo>
                  <a:lnTo>
                    <a:pt x="622846" y="451332"/>
                  </a:lnTo>
                  <a:close/>
                </a:path>
                <a:path w="1203960" h="635000">
                  <a:moveTo>
                    <a:pt x="641502" y="461225"/>
                  </a:moveTo>
                  <a:lnTo>
                    <a:pt x="638225" y="459486"/>
                  </a:lnTo>
                  <a:lnTo>
                    <a:pt x="634949" y="457746"/>
                  </a:lnTo>
                  <a:lnTo>
                    <a:pt x="632282" y="462292"/>
                  </a:lnTo>
                  <a:lnTo>
                    <a:pt x="639292" y="466013"/>
                  </a:lnTo>
                  <a:lnTo>
                    <a:pt x="641502" y="461225"/>
                  </a:lnTo>
                  <a:close/>
                </a:path>
                <a:path w="1203960" h="635000">
                  <a:moveTo>
                    <a:pt x="660298" y="470865"/>
                  </a:moveTo>
                  <a:lnTo>
                    <a:pt x="656983" y="469188"/>
                  </a:lnTo>
                  <a:lnTo>
                    <a:pt x="653669" y="467512"/>
                  </a:lnTo>
                  <a:lnTo>
                    <a:pt x="651052" y="472084"/>
                  </a:lnTo>
                  <a:lnTo>
                    <a:pt x="658139" y="475665"/>
                  </a:lnTo>
                  <a:lnTo>
                    <a:pt x="660298" y="470865"/>
                  </a:lnTo>
                  <a:close/>
                </a:path>
                <a:path w="1203960" h="635000">
                  <a:moveTo>
                    <a:pt x="679157" y="480364"/>
                  </a:moveTo>
                  <a:lnTo>
                    <a:pt x="675843" y="478688"/>
                  </a:lnTo>
                  <a:lnTo>
                    <a:pt x="672528" y="477012"/>
                  </a:lnTo>
                  <a:lnTo>
                    <a:pt x="669963" y="481609"/>
                  </a:lnTo>
                  <a:lnTo>
                    <a:pt x="677049" y="485190"/>
                  </a:lnTo>
                  <a:lnTo>
                    <a:pt x="679157" y="480364"/>
                  </a:lnTo>
                  <a:close/>
                </a:path>
                <a:path w="1203960" h="635000">
                  <a:moveTo>
                    <a:pt x="698169" y="489559"/>
                  </a:moveTo>
                  <a:lnTo>
                    <a:pt x="694817" y="487959"/>
                  </a:lnTo>
                  <a:lnTo>
                    <a:pt x="691464" y="486359"/>
                  </a:lnTo>
                  <a:lnTo>
                    <a:pt x="688949" y="490994"/>
                  </a:lnTo>
                  <a:lnTo>
                    <a:pt x="696112" y="494411"/>
                  </a:lnTo>
                  <a:lnTo>
                    <a:pt x="698169" y="489559"/>
                  </a:lnTo>
                  <a:close/>
                </a:path>
                <a:path w="1203960" h="635000">
                  <a:moveTo>
                    <a:pt x="717219" y="498652"/>
                  </a:moveTo>
                  <a:lnTo>
                    <a:pt x="713867" y="497052"/>
                  </a:lnTo>
                  <a:lnTo>
                    <a:pt x="710514" y="495452"/>
                  </a:lnTo>
                  <a:lnTo>
                    <a:pt x="708050" y="500113"/>
                  </a:lnTo>
                  <a:lnTo>
                    <a:pt x="715213" y="503529"/>
                  </a:lnTo>
                  <a:lnTo>
                    <a:pt x="717219" y="498652"/>
                  </a:lnTo>
                  <a:close/>
                </a:path>
                <a:path w="1203960" h="635000">
                  <a:moveTo>
                    <a:pt x="736434" y="507377"/>
                  </a:moveTo>
                  <a:lnTo>
                    <a:pt x="733056" y="505853"/>
                  </a:lnTo>
                  <a:lnTo>
                    <a:pt x="729678" y="504329"/>
                  </a:lnTo>
                  <a:lnTo>
                    <a:pt x="727265" y="509016"/>
                  </a:lnTo>
                  <a:lnTo>
                    <a:pt x="734504" y="512279"/>
                  </a:lnTo>
                  <a:lnTo>
                    <a:pt x="736434" y="507377"/>
                  </a:lnTo>
                  <a:close/>
                </a:path>
                <a:path w="1203960" h="635000">
                  <a:moveTo>
                    <a:pt x="755688" y="516051"/>
                  </a:moveTo>
                  <a:lnTo>
                    <a:pt x="752309" y="514527"/>
                  </a:lnTo>
                  <a:lnTo>
                    <a:pt x="748931" y="513003"/>
                  </a:lnTo>
                  <a:lnTo>
                    <a:pt x="746569" y="517715"/>
                  </a:lnTo>
                  <a:lnTo>
                    <a:pt x="753808" y="520979"/>
                  </a:lnTo>
                  <a:lnTo>
                    <a:pt x="755688" y="516051"/>
                  </a:lnTo>
                  <a:close/>
                </a:path>
                <a:path w="1203960" h="635000">
                  <a:moveTo>
                    <a:pt x="775131" y="524268"/>
                  </a:moveTo>
                  <a:lnTo>
                    <a:pt x="771715" y="522820"/>
                  </a:lnTo>
                  <a:lnTo>
                    <a:pt x="768299" y="521373"/>
                  </a:lnTo>
                  <a:lnTo>
                    <a:pt x="766000" y="526122"/>
                  </a:lnTo>
                  <a:lnTo>
                    <a:pt x="773315" y="529209"/>
                  </a:lnTo>
                  <a:lnTo>
                    <a:pt x="775131" y="524268"/>
                  </a:lnTo>
                  <a:close/>
                </a:path>
                <a:path w="1203960" h="635000">
                  <a:moveTo>
                    <a:pt x="794626" y="532409"/>
                  </a:moveTo>
                  <a:lnTo>
                    <a:pt x="791171" y="531037"/>
                  </a:lnTo>
                  <a:lnTo>
                    <a:pt x="787742" y="529615"/>
                  </a:lnTo>
                  <a:lnTo>
                    <a:pt x="785507" y="534390"/>
                  </a:lnTo>
                  <a:lnTo>
                    <a:pt x="789178" y="535914"/>
                  </a:lnTo>
                  <a:lnTo>
                    <a:pt x="792873" y="537375"/>
                  </a:lnTo>
                  <a:lnTo>
                    <a:pt x="794626" y="532409"/>
                  </a:lnTo>
                  <a:close/>
                </a:path>
                <a:path w="1203960" h="635000">
                  <a:moveTo>
                    <a:pt x="814247" y="540181"/>
                  </a:moveTo>
                  <a:lnTo>
                    <a:pt x="810793" y="538810"/>
                  </a:lnTo>
                  <a:lnTo>
                    <a:pt x="807339" y="537438"/>
                  </a:lnTo>
                  <a:lnTo>
                    <a:pt x="805167" y="542239"/>
                  </a:lnTo>
                  <a:lnTo>
                    <a:pt x="812558" y="545172"/>
                  </a:lnTo>
                  <a:lnTo>
                    <a:pt x="814247" y="540181"/>
                  </a:lnTo>
                  <a:close/>
                </a:path>
                <a:path w="1203960" h="635000">
                  <a:moveTo>
                    <a:pt x="833945" y="547738"/>
                  </a:moveTo>
                  <a:lnTo>
                    <a:pt x="830465" y="546455"/>
                  </a:lnTo>
                  <a:lnTo>
                    <a:pt x="826985" y="545172"/>
                  </a:lnTo>
                  <a:lnTo>
                    <a:pt x="824877" y="549998"/>
                  </a:lnTo>
                  <a:lnTo>
                    <a:pt x="832332" y="552754"/>
                  </a:lnTo>
                  <a:lnTo>
                    <a:pt x="833945" y="547738"/>
                  </a:lnTo>
                  <a:close/>
                </a:path>
                <a:path w="1203960" h="635000">
                  <a:moveTo>
                    <a:pt x="853757" y="555040"/>
                  </a:moveTo>
                  <a:lnTo>
                    <a:pt x="850277" y="553758"/>
                  </a:lnTo>
                  <a:lnTo>
                    <a:pt x="846797" y="552475"/>
                  </a:lnTo>
                  <a:lnTo>
                    <a:pt x="844753" y="557326"/>
                  </a:lnTo>
                  <a:lnTo>
                    <a:pt x="852208" y="560082"/>
                  </a:lnTo>
                  <a:lnTo>
                    <a:pt x="853757" y="555040"/>
                  </a:lnTo>
                  <a:close/>
                </a:path>
                <a:path w="1203960" h="635000">
                  <a:moveTo>
                    <a:pt x="873671" y="561987"/>
                  </a:moveTo>
                  <a:lnTo>
                    <a:pt x="870165" y="560793"/>
                  </a:lnTo>
                  <a:lnTo>
                    <a:pt x="866660" y="559600"/>
                  </a:lnTo>
                  <a:lnTo>
                    <a:pt x="864692" y="564489"/>
                  </a:lnTo>
                  <a:lnTo>
                    <a:pt x="872197" y="567055"/>
                  </a:lnTo>
                  <a:lnTo>
                    <a:pt x="873671" y="561987"/>
                  </a:lnTo>
                  <a:close/>
                </a:path>
                <a:path w="1203960" h="635000">
                  <a:moveTo>
                    <a:pt x="893648" y="568807"/>
                  </a:moveTo>
                  <a:lnTo>
                    <a:pt x="890143" y="567613"/>
                  </a:lnTo>
                  <a:lnTo>
                    <a:pt x="886637" y="566420"/>
                  </a:lnTo>
                  <a:lnTo>
                    <a:pt x="884732" y="571334"/>
                  </a:lnTo>
                  <a:lnTo>
                    <a:pt x="892251" y="573900"/>
                  </a:lnTo>
                  <a:lnTo>
                    <a:pt x="893648" y="568807"/>
                  </a:lnTo>
                  <a:close/>
                </a:path>
                <a:path w="1203960" h="635000">
                  <a:moveTo>
                    <a:pt x="913803" y="575119"/>
                  </a:moveTo>
                  <a:lnTo>
                    <a:pt x="910259" y="574014"/>
                  </a:lnTo>
                  <a:lnTo>
                    <a:pt x="906716" y="572909"/>
                  </a:lnTo>
                  <a:lnTo>
                    <a:pt x="904900" y="577850"/>
                  </a:lnTo>
                  <a:lnTo>
                    <a:pt x="912469" y="580224"/>
                  </a:lnTo>
                  <a:lnTo>
                    <a:pt x="913803" y="575119"/>
                  </a:lnTo>
                  <a:close/>
                </a:path>
                <a:path w="1203960" h="635000">
                  <a:moveTo>
                    <a:pt x="933996" y="581266"/>
                  </a:moveTo>
                  <a:lnTo>
                    <a:pt x="930427" y="580237"/>
                  </a:lnTo>
                  <a:lnTo>
                    <a:pt x="926858" y="579221"/>
                  </a:lnTo>
                  <a:lnTo>
                    <a:pt x="925106" y="584187"/>
                  </a:lnTo>
                  <a:lnTo>
                    <a:pt x="932751" y="586371"/>
                  </a:lnTo>
                  <a:lnTo>
                    <a:pt x="933996" y="581266"/>
                  </a:lnTo>
                  <a:close/>
                </a:path>
                <a:path w="1203960" h="635000">
                  <a:moveTo>
                    <a:pt x="954278" y="587070"/>
                  </a:moveTo>
                  <a:lnTo>
                    <a:pt x="950709" y="586054"/>
                  </a:lnTo>
                  <a:lnTo>
                    <a:pt x="947140" y="585025"/>
                  </a:lnTo>
                  <a:lnTo>
                    <a:pt x="945476" y="590029"/>
                  </a:lnTo>
                  <a:lnTo>
                    <a:pt x="953109" y="592213"/>
                  </a:lnTo>
                  <a:lnTo>
                    <a:pt x="954278" y="587070"/>
                  </a:lnTo>
                  <a:close/>
                </a:path>
                <a:path w="1203960" h="635000">
                  <a:moveTo>
                    <a:pt x="974674" y="592493"/>
                  </a:moveTo>
                  <a:lnTo>
                    <a:pt x="971080" y="591566"/>
                  </a:lnTo>
                  <a:lnTo>
                    <a:pt x="967486" y="590638"/>
                  </a:lnTo>
                  <a:lnTo>
                    <a:pt x="965898" y="595655"/>
                  </a:lnTo>
                  <a:lnTo>
                    <a:pt x="973582" y="597649"/>
                  </a:lnTo>
                  <a:lnTo>
                    <a:pt x="974674" y="592493"/>
                  </a:lnTo>
                  <a:close/>
                </a:path>
                <a:path w="1203960" h="635000">
                  <a:moveTo>
                    <a:pt x="995108" y="597725"/>
                  </a:moveTo>
                  <a:lnTo>
                    <a:pt x="991501" y="596861"/>
                  </a:lnTo>
                  <a:lnTo>
                    <a:pt x="987907" y="595934"/>
                  </a:lnTo>
                  <a:lnTo>
                    <a:pt x="986396" y="600976"/>
                  </a:lnTo>
                  <a:lnTo>
                    <a:pt x="990244" y="601967"/>
                  </a:lnTo>
                  <a:lnTo>
                    <a:pt x="994105" y="602894"/>
                  </a:lnTo>
                  <a:lnTo>
                    <a:pt x="995108" y="597725"/>
                  </a:lnTo>
                  <a:close/>
                </a:path>
                <a:path w="1203960" h="635000">
                  <a:moveTo>
                    <a:pt x="1015669" y="602475"/>
                  </a:moveTo>
                  <a:lnTo>
                    <a:pt x="1012063" y="601637"/>
                  </a:lnTo>
                  <a:lnTo>
                    <a:pt x="1008456" y="600798"/>
                  </a:lnTo>
                  <a:lnTo>
                    <a:pt x="1007021" y="605866"/>
                  </a:lnTo>
                  <a:lnTo>
                    <a:pt x="1014768" y="607669"/>
                  </a:lnTo>
                  <a:lnTo>
                    <a:pt x="1015669" y="602475"/>
                  </a:lnTo>
                  <a:close/>
                </a:path>
                <a:path w="1203960" h="635000">
                  <a:moveTo>
                    <a:pt x="1036294" y="606920"/>
                  </a:moveTo>
                  <a:lnTo>
                    <a:pt x="1032662" y="606183"/>
                  </a:lnTo>
                  <a:lnTo>
                    <a:pt x="1029030" y="605447"/>
                  </a:lnTo>
                  <a:lnTo>
                    <a:pt x="1027684" y="610539"/>
                  </a:lnTo>
                  <a:lnTo>
                    <a:pt x="1035469" y="612127"/>
                  </a:lnTo>
                  <a:lnTo>
                    <a:pt x="1036294" y="606920"/>
                  </a:lnTo>
                  <a:close/>
                </a:path>
                <a:path w="1203960" h="635000">
                  <a:moveTo>
                    <a:pt x="1056970" y="611149"/>
                  </a:moveTo>
                  <a:lnTo>
                    <a:pt x="1053338" y="610412"/>
                  </a:lnTo>
                  <a:lnTo>
                    <a:pt x="1049705" y="609676"/>
                  </a:lnTo>
                  <a:lnTo>
                    <a:pt x="1048448" y="614781"/>
                  </a:lnTo>
                  <a:lnTo>
                    <a:pt x="1056233" y="616369"/>
                  </a:lnTo>
                  <a:lnTo>
                    <a:pt x="1056970" y="611149"/>
                  </a:lnTo>
                  <a:close/>
                </a:path>
                <a:path w="1203960" h="635000">
                  <a:moveTo>
                    <a:pt x="1077734" y="614819"/>
                  </a:moveTo>
                  <a:lnTo>
                    <a:pt x="1074089" y="614172"/>
                  </a:lnTo>
                  <a:lnTo>
                    <a:pt x="1070444" y="613524"/>
                  </a:lnTo>
                  <a:lnTo>
                    <a:pt x="1069263" y="618667"/>
                  </a:lnTo>
                  <a:lnTo>
                    <a:pt x="1077087" y="620052"/>
                  </a:lnTo>
                  <a:lnTo>
                    <a:pt x="1077734" y="614819"/>
                  </a:lnTo>
                  <a:close/>
                </a:path>
                <a:path w="1203960" h="635000">
                  <a:moveTo>
                    <a:pt x="1098575" y="618223"/>
                  </a:moveTo>
                  <a:lnTo>
                    <a:pt x="1094905" y="617677"/>
                  </a:lnTo>
                  <a:lnTo>
                    <a:pt x="1091234" y="617131"/>
                  </a:lnTo>
                  <a:lnTo>
                    <a:pt x="1090155" y="622287"/>
                  </a:lnTo>
                  <a:lnTo>
                    <a:pt x="1098016" y="623468"/>
                  </a:lnTo>
                  <a:lnTo>
                    <a:pt x="1098575" y="618223"/>
                  </a:lnTo>
                  <a:close/>
                </a:path>
                <a:path w="1203960" h="635000">
                  <a:moveTo>
                    <a:pt x="1119441" y="621347"/>
                  </a:moveTo>
                  <a:lnTo>
                    <a:pt x="1115771" y="620801"/>
                  </a:lnTo>
                  <a:lnTo>
                    <a:pt x="1112100" y="620255"/>
                  </a:lnTo>
                  <a:lnTo>
                    <a:pt x="1111110" y="625424"/>
                  </a:lnTo>
                  <a:lnTo>
                    <a:pt x="1118971" y="626605"/>
                  </a:lnTo>
                  <a:lnTo>
                    <a:pt x="1119441" y="621347"/>
                  </a:lnTo>
                  <a:close/>
                </a:path>
                <a:path w="1203960" h="635000">
                  <a:moveTo>
                    <a:pt x="1140371" y="623938"/>
                  </a:moveTo>
                  <a:lnTo>
                    <a:pt x="1136688" y="623481"/>
                  </a:lnTo>
                  <a:lnTo>
                    <a:pt x="1133005" y="623023"/>
                  </a:lnTo>
                  <a:lnTo>
                    <a:pt x="1132103" y="628218"/>
                  </a:lnTo>
                  <a:lnTo>
                    <a:pt x="1139990" y="629196"/>
                  </a:lnTo>
                  <a:lnTo>
                    <a:pt x="1140371" y="623938"/>
                  </a:lnTo>
                  <a:close/>
                </a:path>
                <a:path w="1203960" h="635000">
                  <a:moveTo>
                    <a:pt x="1161351" y="626224"/>
                  </a:moveTo>
                  <a:lnTo>
                    <a:pt x="1157655" y="625868"/>
                  </a:lnTo>
                  <a:lnTo>
                    <a:pt x="1153972" y="625513"/>
                  </a:lnTo>
                  <a:lnTo>
                    <a:pt x="1153160" y="630720"/>
                  </a:lnTo>
                  <a:lnTo>
                    <a:pt x="1161072" y="631482"/>
                  </a:lnTo>
                  <a:lnTo>
                    <a:pt x="1161351" y="626224"/>
                  </a:lnTo>
                  <a:close/>
                </a:path>
                <a:path w="1203960" h="635000">
                  <a:moveTo>
                    <a:pt x="1182344" y="628256"/>
                  </a:moveTo>
                  <a:lnTo>
                    <a:pt x="1178648" y="627900"/>
                  </a:lnTo>
                  <a:lnTo>
                    <a:pt x="1174965" y="627545"/>
                  </a:lnTo>
                  <a:lnTo>
                    <a:pt x="1174242" y="632764"/>
                  </a:lnTo>
                  <a:lnTo>
                    <a:pt x="1182154" y="633514"/>
                  </a:lnTo>
                  <a:lnTo>
                    <a:pt x="1182344" y="628256"/>
                  </a:lnTo>
                  <a:close/>
                </a:path>
                <a:path w="1203960" h="635000">
                  <a:moveTo>
                    <a:pt x="1203388" y="629704"/>
                  </a:moveTo>
                  <a:lnTo>
                    <a:pt x="1199692" y="629450"/>
                  </a:lnTo>
                  <a:lnTo>
                    <a:pt x="1195997" y="629196"/>
                  </a:lnTo>
                  <a:lnTo>
                    <a:pt x="1195374" y="634415"/>
                  </a:lnTo>
                  <a:lnTo>
                    <a:pt x="1203299" y="634974"/>
                  </a:lnTo>
                  <a:lnTo>
                    <a:pt x="1203388" y="6297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 descr=""/>
            <p:cNvSpPr/>
            <p:nvPr/>
          </p:nvSpPr>
          <p:spPr>
            <a:xfrm>
              <a:off x="2056086" y="5970381"/>
              <a:ext cx="156210" cy="0"/>
            </a:xfrm>
            <a:custGeom>
              <a:avLst/>
              <a:gdLst/>
              <a:ahLst/>
              <a:cxnLst/>
              <a:rect l="l" t="t" r="r" b="b"/>
              <a:pathLst>
                <a:path w="156210" h="0">
                  <a:moveTo>
                    <a:pt x="0" y="0"/>
                  </a:moveTo>
                  <a:lnTo>
                    <a:pt x="156163" y="0"/>
                  </a:lnTo>
                </a:path>
              </a:pathLst>
            </a:custGeom>
            <a:ln w="8893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 descr=""/>
            <p:cNvSpPr/>
            <p:nvPr/>
          </p:nvSpPr>
          <p:spPr>
            <a:xfrm>
              <a:off x="2225230" y="5542533"/>
              <a:ext cx="1423035" cy="427990"/>
            </a:xfrm>
            <a:custGeom>
              <a:avLst/>
              <a:gdLst/>
              <a:ahLst/>
              <a:cxnLst/>
              <a:rect l="l" t="t" r="r" b="b"/>
              <a:pathLst>
                <a:path w="1423035" h="427989">
                  <a:moveTo>
                    <a:pt x="8128" y="426859"/>
                  </a:moveTo>
                  <a:lnTo>
                    <a:pt x="7378" y="421640"/>
                  </a:lnTo>
                  <a:lnTo>
                    <a:pt x="3695" y="422021"/>
                  </a:lnTo>
                  <a:lnTo>
                    <a:pt x="0" y="422325"/>
                  </a:lnTo>
                  <a:lnTo>
                    <a:pt x="215" y="427583"/>
                  </a:lnTo>
                  <a:lnTo>
                    <a:pt x="4178" y="427266"/>
                  </a:lnTo>
                  <a:lnTo>
                    <a:pt x="8128" y="426859"/>
                  </a:lnTo>
                  <a:close/>
                </a:path>
                <a:path w="1423035" h="427989">
                  <a:moveTo>
                    <a:pt x="29210" y="424700"/>
                  </a:moveTo>
                  <a:lnTo>
                    <a:pt x="28371" y="419493"/>
                  </a:lnTo>
                  <a:lnTo>
                    <a:pt x="24688" y="419874"/>
                  </a:lnTo>
                  <a:lnTo>
                    <a:pt x="21005" y="420255"/>
                  </a:lnTo>
                  <a:lnTo>
                    <a:pt x="21297" y="425513"/>
                  </a:lnTo>
                  <a:lnTo>
                    <a:pt x="29210" y="424700"/>
                  </a:lnTo>
                  <a:close/>
                </a:path>
                <a:path w="1423035" h="427989">
                  <a:moveTo>
                    <a:pt x="50241" y="422148"/>
                  </a:moveTo>
                  <a:lnTo>
                    <a:pt x="49326" y="416966"/>
                  </a:lnTo>
                  <a:lnTo>
                    <a:pt x="45643" y="417423"/>
                  </a:lnTo>
                  <a:lnTo>
                    <a:pt x="41960" y="417880"/>
                  </a:lnTo>
                  <a:lnTo>
                    <a:pt x="42354" y="423138"/>
                  </a:lnTo>
                  <a:lnTo>
                    <a:pt x="50241" y="422148"/>
                  </a:lnTo>
                  <a:close/>
                </a:path>
                <a:path w="1423035" h="427989">
                  <a:moveTo>
                    <a:pt x="71221" y="419328"/>
                  </a:moveTo>
                  <a:lnTo>
                    <a:pt x="70231" y="414159"/>
                  </a:lnTo>
                  <a:lnTo>
                    <a:pt x="66560" y="414693"/>
                  </a:lnTo>
                  <a:lnTo>
                    <a:pt x="62890" y="415226"/>
                  </a:lnTo>
                  <a:lnTo>
                    <a:pt x="63360" y="420484"/>
                  </a:lnTo>
                  <a:lnTo>
                    <a:pt x="71221" y="419328"/>
                  </a:lnTo>
                  <a:close/>
                </a:path>
                <a:path w="1423035" h="427989">
                  <a:moveTo>
                    <a:pt x="92189" y="416229"/>
                  </a:moveTo>
                  <a:lnTo>
                    <a:pt x="91122" y="411073"/>
                  </a:lnTo>
                  <a:lnTo>
                    <a:pt x="87452" y="411619"/>
                  </a:lnTo>
                  <a:lnTo>
                    <a:pt x="83781" y="412153"/>
                  </a:lnTo>
                  <a:lnTo>
                    <a:pt x="84328" y="417398"/>
                  </a:lnTo>
                  <a:lnTo>
                    <a:pt x="92189" y="416229"/>
                  </a:lnTo>
                  <a:close/>
                </a:path>
                <a:path w="1423035" h="427989">
                  <a:moveTo>
                    <a:pt x="113068" y="412699"/>
                  </a:moveTo>
                  <a:lnTo>
                    <a:pt x="111925" y="407555"/>
                  </a:lnTo>
                  <a:lnTo>
                    <a:pt x="108267" y="408165"/>
                  </a:lnTo>
                  <a:lnTo>
                    <a:pt x="104609" y="408774"/>
                  </a:lnTo>
                  <a:lnTo>
                    <a:pt x="105244" y="414007"/>
                  </a:lnTo>
                  <a:lnTo>
                    <a:pt x="113068" y="412699"/>
                  </a:lnTo>
                  <a:close/>
                </a:path>
                <a:path w="1423035" h="427989">
                  <a:moveTo>
                    <a:pt x="133908" y="408876"/>
                  </a:moveTo>
                  <a:lnTo>
                    <a:pt x="132689" y="403758"/>
                  </a:lnTo>
                  <a:lnTo>
                    <a:pt x="129044" y="404444"/>
                  </a:lnTo>
                  <a:lnTo>
                    <a:pt x="125399" y="405130"/>
                  </a:lnTo>
                  <a:lnTo>
                    <a:pt x="126111" y="410349"/>
                  </a:lnTo>
                  <a:lnTo>
                    <a:pt x="133908" y="408876"/>
                  </a:lnTo>
                  <a:close/>
                </a:path>
                <a:path w="1423035" h="427989">
                  <a:moveTo>
                    <a:pt x="154698" y="404825"/>
                  </a:moveTo>
                  <a:lnTo>
                    <a:pt x="153403" y="399719"/>
                  </a:lnTo>
                  <a:lnTo>
                    <a:pt x="149771" y="400469"/>
                  </a:lnTo>
                  <a:lnTo>
                    <a:pt x="146138" y="401231"/>
                  </a:lnTo>
                  <a:lnTo>
                    <a:pt x="146913" y="406438"/>
                  </a:lnTo>
                  <a:lnTo>
                    <a:pt x="154698" y="404825"/>
                  </a:lnTo>
                  <a:close/>
                </a:path>
                <a:path w="1423035" h="427989">
                  <a:moveTo>
                    <a:pt x="175425" y="400507"/>
                  </a:moveTo>
                  <a:lnTo>
                    <a:pt x="174066" y="395414"/>
                  </a:lnTo>
                  <a:lnTo>
                    <a:pt x="170434" y="396176"/>
                  </a:lnTo>
                  <a:lnTo>
                    <a:pt x="166801" y="396938"/>
                  </a:lnTo>
                  <a:lnTo>
                    <a:pt x="167652" y="402132"/>
                  </a:lnTo>
                  <a:lnTo>
                    <a:pt x="175425" y="400507"/>
                  </a:lnTo>
                  <a:close/>
                </a:path>
                <a:path w="1423035" h="427989">
                  <a:moveTo>
                    <a:pt x="196088" y="395833"/>
                  </a:moveTo>
                  <a:lnTo>
                    <a:pt x="194665" y="390753"/>
                  </a:lnTo>
                  <a:lnTo>
                    <a:pt x="191046" y="391579"/>
                  </a:lnTo>
                  <a:lnTo>
                    <a:pt x="187426" y="392404"/>
                  </a:lnTo>
                  <a:lnTo>
                    <a:pt x="188341" y="397586"/>
                  </a:lnTo>
                  <a:lnTo>
                    <a:pt x="196088" y="395833"/>
                  </a:lnTo>
                  <a:close/>
                </a:path>
                <a:path w="1423035" h="427989">
                  <a:moveTo>
                    <a:pt x="216687" y="390906"/>
                  </a:moveTo>
                  <a:lnTo>
                    <a:pt x="215201" y="385864"/>
                  </a:lnTo>
                  <a:lnTo>
                    <a:pt x="211594" y="386740"/>
                  </a:lnTo>
                  <a:lnTo>
                    <a:pt x="207987" y="387616"/>
                  </a:lnTo>
                  <a:lnTo>
                    <a:pt x="208978" y="392798"/>
                  </a:lnTo>
                  <a:lnTo>
                    <a:pt x="216687" y="390906"/>
                  </a:lnTo>
                  <a:close/>
                </a:path>
                <a:path w="1423035" h="427989">
                  <a:moveTo>
                    <a:pt x="237236" y="385787"/>
                  </a:moveTo>
                  <a:lnTo>
                    <a:pt x="235686" y="380758"/>
                  </a:lnTo>
                  <a:lnTo>
                    <a:pt x="232092" y="381698"/>
                  </a:lnTo>
                  <a:lnTo>
                    <a:pt x="228498" y="382625"/>
                  </a:lnTo>
                  <a:lnTo>
                    <a:pt x="229539" y="387781"/>
                  </a:lnTo>
                  <a:lnTo>
                    <a:pt x="233387" y="386803"/>
                  </a:lnTo>
                  <a:lnTo>
                    <a:pt x="237236" y="385787"/>
                  </a:lnTo>
                  <a:close/>
                </a:path>
                <a:path w="1423035" h="427989">
                  <a:moveTo>
                    <a:pt x="257708" y="380428"/>
                  </a:moveTo>
                  <a:lnTo>
                    <a:pt x="256108" y="375412"/>
                  </a:lnTo>
                  <a:lnTo>
                    <a:pt x="252514" y="376351"/>
                  </a:lnTo>
                  <a:lnTo>
                    <a:pt x="248920" y="377291"/>
                  </a:lnTo>
                  <a:lnTo>
                    <a:pt x="250024" y="382447"/>
                  </a:lnTo>
                  <a:lnTo>
                    <a:pt x="257708" y="380428"/>
                  </a:lnTo>
                  <a:close/>
                </a:path>
                <a:path w="1423035" h="427989">
                  <a:moveTo>
                    <a:pt x="278117" y="374789"/>
                  </a:moveTo>
                  <a:lnTo>
                    <a:pt x="276466" y="369785"/>
                  </a:lnTo>
                  <a:lnTo>
                    <a:pt x="272884" y="370776"/>
                  </a:lnTo>
                  <a:lnTo>
                    <a:pt x="269303" y="371767"/>
                  </a:lnTo>
                  <a:lnTo>
                    <a:pt x="270471" y="376910"/>
                  </a:lnTo>
                  <a:lnTo>
                    <a:pt x="278117" y="374789"/>
                  </a:lnTo>
                  <a:close/>
                </a:path>
                <a:path w="1423035" h="427989">
                  <a:moveTo>
                    <a:pt x="298475" y="368960"/>
                  </a:moveTo>
                  <a:lnTo>
                    <a:pt x="296773" y="363982"/>
                  </a:lnTo>
                  <a:lnTo>
                    <a:pt x="293204" y="365023"/>
                  </a:lnTo>
                  <a:lnTo>
                    <a:pt x="289648" y="366064"/>
                  </a:lnTo>
                  <a:lnTo>
                    <a:pt x="290855" y="371195"/>
                  </a:lnTo>
                  <a:lnTo>
                    <a:pt x="298475" y="368960"/>
                  </a:lnTo>
                  <a:close/>
                </a:path>
                <a:path w="1423035" h="427989">
                  <a:moveTo>
                    <a:pt x="318782" y="362966"/>
                  </a:moveTo>
                  <a:lnTo>
                    <a:pt x="317030" y="358000"/>
                  </a:lnTo>
                  <a:lnTo>
                    <a:pt x="313474" y="359079"/>
                  </a:lnTo>
                  <a:lnTo>
                    <a:pt x="309905" y="360121"/>
                  </a:lnTo>
                  <a:lnTo>
                    <a:pt x="311175" y="365239"/>
                  </a:lnTo>
                  <a:lnTo>
                    <a:pt x="314985" y="364121"/>
                  </a:lnTo>
                  <a:lnTo>
                    <a:pt x="318782" y="362966"/>
                  </a:lnTo>
                  <a:close/>
                </a:path>
                <a:path w="1423035" h="427989">
                  <a:moveTo>
                    <a:pt x="339013" y="356743"/>
                  </a:moveTo>
                  <a:lnTo>
                    <a:pt x="337210" y="351790"/>
                  </a:lnTo>
                  <a:lnTo>
                    <a:pt x="333667" y="352882"/>
                  </a:lnTo>
                  <a:lnTo>
                    <a:pt x="330123" y="353974"/>
                  </a:lnTo>
                  <a:lnTo>
                    <a:pt x="331431" y="359079"/>
                  </a:lnTo>
                  <a:lnTo>
                    <a:pt x="339013" y="356743"/>
                  </a:lnTo>
                  <a:close/>
                </a:path>
                <a:path w="1423035" h="427989">
                  <a:moveTo>
                    <a:pt x="359194" y="350329"/>
                  </a:moveTo>
                  <a:lnTo>
                    <a:pt x="357352" y="345401"/>
                  </a:lnTo>
                  <a:lnTo>
                    <a:pt x="353809" y="346532"/>
                  </a:lnTo>
                  <a:lnTo>
                    <a:pt x="350278" y="347662"/>
                  </a:lnTo>
                  <a:lnTo>
                    <a:pt x="351637" y="352755"/>
                  </a:lnTo>
                  <a:lnTo>
                    <a:pt x="359194" y="350329"/>
                  </a:lnTo>
                  <a:close/>
                </a:path>
                <a:path w="1423035" h="427989">
                  <a:moveTo>
                    <a:pt x="379323" y="343789"/>
                  </a:moveTo>
                  <a:lnTo>
                    <a:pt x="377431" y="338874"/>
                  </a:lnTo>
                  <a:lnTo>
                    <a:pt x="373913" y="340042"/>
                  </a:lnTo>
                  <a:lnTo>
                    <a:pt x="370382" y="341210"/>
                  </a:lnTo>
                  <a:lnTo>
                    <a:pt x="371792" y="346290"/>
                  </a:lnTo>
                  <a:lnTo>
                    <a:pt x="379323" y="343789"/>
                  </a:lnTo>
                  <a:close/>
                </a:path>
                <a:path w="1423035" h="427989">
                  <a:moveTo>
                    <a:pt x="399402" y="337108"/>
                  </a:moveTo>
                  <a:lnTo>
                    <a:pt x="397471" y="332206"/>
                  </a:lnTo>
                  <a:lnTo>
                    <a:pt x="393954" y="333375"/>
                  </a:lnTo>
                  <a:lnTo>
                    <a:pt x="390423" y="334543"/>
                  </a:lnTo>
                  <a:lnTo>
                    <a:pt x="391871" y="339610"/>
                  </a:lnTo>
                  <a:lnTo>
                    <a:pt x="399402" y="337108"/>
                  </a:lnTo>
                  <a:close/>
                </a:path>
                <a:path w="1423035" h="427989">
                  <a:moveTo>
                    <a:pt x="419404" y="330225"/>
                  </a:moveTo>
                  <a:lnTo>
                    <a:pt x="417461" y="325335"/>
                  </a:lnTo>
                  <a:lnTo>
                    <a:pt x="413943" y="326542"/>
                  </a:lnTo>
                  <a:lnTo>
                    <a:pt x="410425" y="327748"/>
                  </a:lnTo>
                  <a:lnTo>
                    <a:pt x="411911" y="332803"/>
                  </a:lnTo>
                  <a:lnTo>
                    <a:pt x="419404" y="330225"/>
                  </a:lnTo>
                  <a:close/>
                </a:path>
                <a:path w="1423035" h="427989">
                  <a:moveTo>
                    <a:pt x="439381" y="323227"/>
                  </a:moveTo>
                  <a:lnTo>
                    <a:pt x="437400" y="318338"/>
                  </a:lnTo>
                  <a:lnTo>
                    <a:pt x="433895" y="319582"/>
                  </a:lnTo>
                  <a:lnTo>
                    <a:pt x="430390" y="320827"/>
                  </a:lnTo>
                  <a:lnTo>
                    <a:pt x="431901" y="325869"/>
                  </a:lnTo>
                  <a:lnTo>
                    <a:pt x="439381" y="323227"/>
                  </a:lnTo>
                  <a:close/>
                </a:path>
                <a:path w="1423035" h="427989">
                  <a:moveTo>
                    <a:pt x="459308" y="316141"/>
                  </a:moveTo>
                  <a:lnTo>
                    <a:pt x="457301" y="311264"/>
                  </a:lnTo>
                  <a:lnTo>
                    <a:pt x="453809" y="312534"/>
                  </a:lnTo>
                  <a:lnTo>
                    <a:pt x="450316" y="313791"/>
                  </a:lnTo>
                  <a:lnTo>
                    <a:pt x="451853" y="318833"/>
                  </a:lnTo>
                  <a:lnTo>
                    <a:pt x="459308" y="316141"/>
                  </a:lnTo>
                  <a:close/>
                </a:path>
                <a:path w="1423035" h="427989">
                  <a:moveTo>
                    <a:pt x="479209" y="308927"/>
                  </a:moveTo>
                  <a:lnTo>
                    <a:pt x="477164" y="304063"/>
                  </a:lnTo>
                  <a:lnTo>
                    <a:pt x="473671" y="305333"/>
                  </a:lnTo>
                  <a:lnTo>
                    <a:pt x="470179" y="306603"/>
                  </a:lnTo>
                  <a:lnTo>
                    <a:pt x="471741" y="311632"/>
                  </a:lnTo>
                  <a:lnTo>
                    <a:pt x="479209" y="308927"/>
                  </a:lnTo>
                  <a:close/>
                </a:path>
                <a:path w="1423035" h="427989">
                  <a:moveTo>
                    <a:pt x="499059" y="301586"/>
                  </a:moveTo>
                  <a:lnTo>
                    <a:pt x="496989" y="296735"/>
                  </a:lnTo>
                  <a:lnTo>
                    <a:pt x="493509" y="298030"/>
                  </a:lnTo>
                  <a:lnTo>
                    <a:pt x="490029" y="299326"/>
                  </a:lnTo>
                  <a:lnTo>
                    <a:pt x="491617" y="304342"/>
                  </a:lnTo>
                  <a:lnTo>
                    <a:pt x="499059" y="301586"/>
                  </a:lnTo>
                  <a:close/>
                </a:path>
                <a:path w="1423035" h="427989">
                  <a:moveTo>
                    <a:pt x="518871" y="294182"/>
                  </a:moveTo>
                  <a:lnTo>
                    <a:pt x="516788" y="289344"/>
                  </a:lnTo>
                  <a:lnTo>
                    <a:pt x="513308" y="290652"/>
                  </a:lnTo>
                  <a:lnTo>
                    <a:pt x="509828" y="291960"/>
                  </a:lnTo>
                  <a:lnTo>
                    <a:pt x="511454" y="296976"/>
                  </a:lnTo>
                  <a:lnTo>
                    <a:pt x="518871" y="294182"/>
                  </a:lnTo>
                  <a:close/>
                </a:path>
                <a:path w="1423035" h="427989">
                  <a:moveTo>
                    <a:pt x="538657" y="286715"/>
                  </a:moveTo>
                  <a:lnTo>
                    <a:pt x="536562" y="281889"/>
                  </a:lnTo>
                  <a:lnTo>
                    <a:pt x="533082" y="283197"/>
                  </a:lnTo>
                  <a:lnTo>
                    <a:pt x="529602" y="284505"/>
                  </a:lnTo>
                  <a:lnTo>
                    <a:pt x="531241" y="289521"/>
                  </a:lnTo>
                  <a:lnTo>
                    <a:pt x="538657" y="286715"/>
                  </a:lnTo>
                  <a:close/>
                </a:path>
                <a:path w="1423035" h="427989">
                  <a:moveTo>
                    <a:pt x="558419" y="279146"/>
                  </a:moveTo>
                  <a:lnTo>
                    <a:pt x="556298" y="274320"/>
                  </a:lnTo>
                  <a:lnTo>
                    <a:pt x="552831" y="275653"/>
                  </a:lnTo>
                  <a:lnTo>
                    <a:pt x="549363" y="276987"/>
                  </a:lnTo>
                  <a:lnTo>
                    <a:pt x="551014" y="281990"/>
                  </a:lnTo>
                  <a:lnTo>
                    <a:pt x="558419" y="279146"/>
                  </a:lnTo>
                  <a:close/>
                </a:path>
                <a:path w="1423035" h="427989">
                  <a:moveTo>
                    <a:pt x="578142" y="271538"/>
                  </a:moveTo>
                  <a:lnTo>
                    <a:pt x="576021" y="266712"/>
                  </a:lnTo>
                  <a:lnTo>
                    <a:pt x="572554" y="268058"/>
                  </a:lnTo>
                  <a:lnTo>
                    <a:pt x="569087" y="269405"/>
                  </a:lnTo>
                  <a:lnTo>
                    <a:pt x="570750" y="274396"/>
                  </a:lnTo>
                  <a:lnTo>
                    <a:pt x="578142" y="271538"/>
                  </a:lnTo>
                  <a:close/>
                </a:path>
                <a:path w="1423035" h="427989">
                  <a:moveTo>
                    <a:pt x="597865" y="263893"/>
                  </a:moveTo>
                  <a:lnTo>
                    <a:pt x="595731" y="259067"/>
                  </a:lnTo>
                  <a:lnTo>
                    <a:pt x="592264" y="260426"/>
                  </a:lnTo>
                  <a:lnTo>
                    <a:pt x="588797" y="261772"/>
                  </a:lnTo>
                  <a:lnTo>
                    <a:pt x="590473" y="266763"/>
                  </a:lnTo>
                  <a:lnTo>
                    <a:pt x="597865" y="263893"/>
                  </a:lnTo>
                  <a:close/>
                </a:path>
                <a:path w="1423035" h="427989">
                  <a:moveTo>
                    <a:pt x="617575" y="256184"/>
                  </a:moveTo>
                  <a:lnTo>
                    <a:pt x="615429" y="251371"/>
                  </a:lnTo>
                  <a:lnTo>
                    <a:pt x="611962" y="252730"/>
                  </a:lnTo>
                  <a:lnTo>
                    <a:pt x="608495" y="254088"/>
                  </a:lnTo>
                  <a:lnTo>
                    <a:pt x="610184" y="259067"/>
                  </a:lnTo>
                  <a:lnTo>
                    <a:pt x="617575" y="256184"/>
                  </a:lnTo>
                  <a:close/>
                </a:path>
                <a:path w="1423035" h="427989">
                  <a:moveTo>
                    <a:pt x="637247" y="248450"/>
                  </a:moveTo>
                  <a:lnTo>
                    <a:pt x="635088" y="243649"/>
                  </a:lnTo>
                  <a:lnTo>
                    <a:pt x="631634" y="245008"/>
                  </a:lnTo>
                  <a:lnTo>
                    <a:pt x="628167" y="246367"/>
                  </a:lnTo>
                  <a:lnTo>
                    <a:pt x="629869" y="251358"/>
                  </a:lnTo>
                  <a:lnTo>
                    <a:pt x="637247" y="248450"/>
                  </a:lnTo>
                  <a:close/>
                </a:path>
                <a:path w="1423035" h="427989">
                  <a:moveTo>
                    <a:pt x="656920" y="240703"/>
                  </a:moveTo>
                  <a:lnTo>
                    <a:pt x="654761" y="235902"/>
                  </a:lnTo>
                  <a:lnTo>
                    <a:pt x="651306" y="237261"/>
                  </a:lnTo>
                  <a:lnTo>
                    <a:pt x="647852" y="238620"/>
                  </a:lnTo>
                  <a:lnTo>
                    <a:pt x="649554" y="243611"/>
                  </a:lnTo>
                  <a:lnTo>
                    <a:pt x="656920" y="240703"/>
                  </a:lnTo>
                  <a:close/>
                </a:path>
                <a:path w="1423035" h="427989">
                  <a:moveTo>
                    <a:pt x="676592" y="232943"/>
                  </a:moveTo>
                  <a:lnTo>
                    <a:pt x="674433" y="228142"/>
                  </a:lnTo>
                  <a:lnTo>
                    <a:pt x="670979" y="229501"/>
                  </a:lnTo>
                  <a:lnTo>
                    <a:pt x="667524" y="230860"/>
                  </a:lnTo>
                  <a:lnTo>
                    <a:pt x="669226" y="235851"/>
                  </a:lnTo>
                  <a:lnTo>
                    <a:pt x="676592" y="232943"/>
                  </a:lnTo>
                  <a:close/>
                </a:path>
                <a:path w="1423035" h="427989">
                  <a:moveTo>
                    <a:pt x="696264" y="225183"/>
                  </a:moveTo>
                  <a:lnTo>
                    <a:pt x="694105" y="220370"/>
                  </a:lnTo>
                  <a:lnTo>
                    <a:pt x="690651" y="221742"/>
                  </a:lnTo>
                  <a:lnTo>
                    <a:pt x="687197" y="223100"/>
                  </a:lnTo>
                  <a:lnTo>
                    <a:pt x="688898" y="228092"/>
                  </a:lnTo>
                  <a:lnTo>
                    <a:pt x="696264" y="225183"/>
                  </a:lnTo>
                  <a:close/>
                </a:path>
                <a:path w="1423035" h="427989">
                  <a:moveTo>
                    <a:pt x="715937" y="217424"/>
                  </a:moveTo>
                  <a:lnTo>
                    <a:pt x="713790" y="212623"/>
                  </a:lnTo>
                  <a:lnTo>
                    <a:pt x="710323" y="213982"/>
                  </a:lnTo>
                  <a:lnTo>
                    <a:pt x="706869" y="215341"/>
                  </a:lnTo>
                  <a:lnTo>
                    <a:pt x="708571" y="220332"/>
                  </a:lnTo>
                  <a:lnTo>
                    <a:pt x="715937" y="217424"/>
                  </a:lnTo>
                  <a:close/>
                </a:path>
                <a:path w="1423035" h="427989">
                  <a:moveTo>
                    <a:pt x="735609" y="209677"/>
                  </a:moveTo>
                  <a:lnTo>
                    <a:pt x="733450" y="204876"/>
                  </a:lnTo>
                  <a:lnTo>
                    <a:pt x="729996" y="206235"/>
                  </a:lnTo>
                  <a:lnTo>
                    <a:pt x="726528" y="207594"/>
                  </a:lnTo>
                  <a:lnTo>
                    <a:pt x="728230" y="212585"/>
                  </a:lnTo>
                  <a:lnTo>
                    <a:pt x="735609" y="209677"/>
                  </a:lnTo>
                  <a:close/>
                </a:path>
                <a:path w="1423035" h="427989">
                  <a:moveTo>
                    <a:pt x="755294" y="201955"/>
                  </a:moveTo>
                  <a:lnTo>
                    <a:pt x="753148" y="197142"/>
                  </a:lnTo>
                  <a:lnTo>
                    <a:pt x="749681" y="198501"/>
                  </a:lnTo>
                  <a:lnTo>
                    <a:pt x="746213" y="199859"/>
                  </a:lnTo>
                  <a:lnTo>
                    <a:pt x="747915" y="204851"/>
                  </a:lnTo>
                  <a:lnTo>
                    <a:pt x="755294" y="201955"/>
                  </a:lnTo>
                  <a:close/>
                </a:path>
                <a:path w="1423035" h="427989">
                  <a:moveTo>
                    <a:pt x="774979" y="194271"/>
                  </a:moveTo>
                  <a:lnTo>
                    <a:pt x="772845" y="189458"/>
                  </a:lnTo>
                  <a:lnTo>
                    <a:pt x="769378" y="190804"/>
                  </a:lnTo>
                  <a:lnTo>
                    <a:pt x="765911" y="192151"/>
                  </a:lnTo>
                  <a:lnTo>
                    <a:pt x="767600" y="197142"/>
                  </a:lnTo>
                  <a:lnTo>
                    <a:pt x="774979" y="194271"/>
                  </a:lnTo>
                  <a:close/>
                </a:path>
                <a:path w="1423035" h="427989">
                  <a:moveTo>
                    <a:pt x="794677" y="186613"/>
                  </a:moveTo>
                  <a:lnTo>
                    <a:pt x="792556" y="181787"/>
                  </a:lnTo>
                  <a:lnTo>
                    <a:pt x="789089" y="183134"/>
                  </a:lnTo>
                  <a:lnTo>
                    <a:pt x="785622" y="184480"/>
                  </a:lnTo>
                  <a:lnTo>
                    <a:pt x="787298" y="189484"/>
                  </a:lnTo>
                  <a:lnTo>
                    <a:pt x="790994" y="188036"/>
                  </a:lnTo>
                  <a:lnTo>
                    <a:pt x="794677" y="186613"/>
                  </a:lnTo>
                  <a:close/>
                </a:path>
                <a:path w="1423035" h="427989">
                  <a:moveTo>
                    <a:pt x="814412" y="179019"/>
                  </a:moveTo>
                  <a:lnTo>
                    <a:pt x="812292" y="174193"/>
                  </a:lnTo>
                  <a:lnTo>
                    <a:pt x="808824" y="175526"/>
                  </a:lnTo>
                  <a:lnTo>
                    <a:pt x="805357" y="176860"/>
                  </a:lnTo>
                  <a:lnTo>
                    <a:pt x="807021" y="181864"/>
                  </a:lnTo>
                  <a:lnTo>
                    <a:pt x="814412" y="179019"/>
                  </a:lnTo>
                  <a:close/>
                </a:path>
                <a:path w="1423035" h="427989">
                  <a:moveTo>
                    <a:pt x="834148" y="171462"/>
                  </a:moveTo>
                  <a:lnTo>
                    <a:pt x="832053" y="166636"/>
                  </a:lnTo>
                  <a:lnTo>
                    <a:pt x="828573" y="167957"/>
                  </a:lnTo>
                  <a:lnTo>
                    <a:pt x="825093" y="169278"/>
                  </a:lnTo>
                  <a:lnTo>
                    <a:pt x="826744" y="174282"/>
                  </a:lnTo>
                  <a:lnTo>
                    <a:pt x="834148" y="171462"/>
                  </a:lnTo>
                  <a:close/>
                </a:path>
                <a:path w="1423035" h="427989">
                  <a:moveTo>
                    <a:pt x="853909" y="163969"/>
                  </a:moveTo>
                  <a:lnTo>
                    <a:pt x="851827" y="159131"/>
                  </a:lnTo>
                  <a:lnTo>
                    <a:pt x="848347" y="160439"/>
                  </a:lnTo>
                  <a:lnTo>
                    <a:pt x="844867" y="161759"/>
                  </a:lnTo>
                  <a:lnTo>
                    <a:pt x="846505" y="166763"/>
                  </a:lnTo>
                  <a:lnTo>
                    <a:pt x="853909" y="163969"/>
                  </a:lnTo>
                  <a:close/>
                </a:path>
                <a:path w="1423035" h="427989">
                  <a:moveTo>
                    <a:pt x="873709" y="156552"/>
                  </a:moveTo>
                  <a:lnTo>
                    <a:pt x="871639" y="151701"/>
                  </a:lnTo>
                  <a:lnTo>
                    <a:pt x="868159" y="153009"/>
                  </a:lnTo>
                  <a:lnTo>
                    <a:pt x="864679" y="154317"/>
                  </a:lnTo>
                  <a:lnTo>
                    <a:pt x="866292" y="159334"/>
                  </a:lnTo>
                  <a:lnTo>
                    <a:pt x="873709" y="156552"/>
                  </a:lnTo>
                  <a:close/>
                </a:path>
                <a:path w="1423035" h="427989">
                  <a:moveTo>
                    <a:pt x="893521" y="149212"/>
                  </a:moveTo>
                  <a:lnTo>
                    <a:pt x="891476" y="144360"/>
                  </a:lnTo>
                  <a:lnTo>
                    <a:pt x="887984" y="145643"/>
                  </a:lnTo>
                  <a:lnTo>
                    <a:pt x="884491" y="146926"/>
                  </a:lnTo>
                  <a:lnTo>
                    <a:pt x="886091" y="151942"/>
                  </a:lnTo>
                  <a:lnTo>
                    <a:pt x="893521" y="149212"/>
                  </a:lnTo>
                  <a:close/>
                </a:path>
                <a:path w="1423035" h="427989">
                  <a:moveTo>
                    <a:pt x="913371" y="141935"/>
                  </a:moveTo>
                  <a:lnTo>
                    <a:pt x="911352" y="137071"/>
                  </a:lnTo>
                  <a:lnTo>
                    <a:pt x="907846" y="138341"/>
                  </a:lnTo>
                  <a:lnTo>
                    <a:pt x="904354" y="139623"/>
                  </a:lnTo>
                  <a:lnTo>
                    <a:pt x="905929" y="144653"/>
                  </a:lnTo>
                  <a:lnTo>
                    <a:pt x="909650" y="143281"/>
                  </a:lnTo>
                  <a:lnTo>
                    <a:pt x="913371" y="141935"/>
                  </a:lnTo>
                  <a:close/>
                </a:path>
                <a:path w="1423035" h="427989">
                  <a:moveTo>
                    <a:pt x="933246" y="134772"/>
                  </a:moveTo>
                  <a:lnTo>
                    <a:pt x="931252" y="129908"/>
                  </a:lnTo>
                  <a:lnTo>
                    <a:pt x="927747" y="131165"/>
                  </a:lnTo>
                  <a:lnTo>
                    <a:pt x="924242" y="132422"/>
                  </a:lnTo>
                  <a:lnTo>
                    <a:pt x="925804" y="137464"/>
                  </a:lnTo>
                  <a:lnTo>
                    <a:pt x="933246" y="134772"/>
                  </a:lnTo>
                  <a:close/>
                </a:path>
                <a:path w="1423035" h="427989">
                  <a:moveTo>
                    <a:pt x="953160" y="127711"/>
                  </a:moveTo>
                  <a:lnTo>
                    <a:pt x="951179" y="122834"/>
                  </a:lnTo>
                  <a:lnTo>
                    <a:pt x="947674" y="124066"/>
                  </a:lnTo>
                  <a:lnTo>
                    <a:pt x="944168" y="125298"/>
                  </a:lnTo>
                  <a:lnTo>
                    <a:pt x="945692" y="130340"/>
                  </a:lnTo>
                  <a:lnTo>
                    <a:pt x="953160" y="127711"/>
                  </a:lnTo>
                  <a:close/>
                </a:path>
                <a:path w="1423035" h="427989">
                  <a:moveTo>
                    <a:pt x="973112" y="120726"/>
                  </a:moveTo>
                  <a:lnTo>
                    <a:pt x="971156" y="115824"/>
                  </a:lnTo>
                  <a:lnTo>
                    <a:pt x="967638" y="117043"/>
                  </a:lnTo>
                  <a:lnTo>
                    <a:pt x="964133" y="118275"/>
                  </a:lnTo>
                  <a:lnTo>
                    <a:pt x="965631" y="123329"/>
                  </a:lnTo>
                  <a:lnTo>
                    <a:pt x="969365" y="122008"/>
                  </a:lnTo>
                  <a:lnTo>
                    <a:pt x="973112" y="120726"/>
                  </a:lnTo>
                  <a:close/>
                </a:path>
                <a:path w="1423035" h="427989">
                  <a:moveTo>
                    <a:pt x="993101" y="113880"/>
                  </a:moveTo>
                  <a:lnTo>
                    <a:pt x="991171" y="108978"/>
                  </a:lnTo>
                  <a:lnTo>
                    <a:pt x="987653" y="110185"/>
                  </a:lnTo>
                  <a:lnTo>
                    <a:pt x="984135" y="111391"/>
                  </a:lnTo>
                  <a:lnTo>
                    <a:pt x="985608" y="116446"/>
                  </a:lnTo>
                  <a:lnTo>
                    <a:pt x="993101" y="113880"/>
                  </a:lnTo>
                  <a:close/>
                </a:path>
                <a:path w="1423035" h="427989">
                  <a:moveTo>
                    <a:pt x="1013129" y="107162"/>
                  </a:moveTo>
                  <a:lnTo>
                    <a:pt x="1011237" y="102247"/>
                  </a:lnTo>
                  <a:lnTo>
                    <a:pt x="1007706" y="103416"/>
                  </a:lnTo>
                  <a:lnTo>
                    <a:pt x="1004176" y="104584"/>
                  </a:lnTo>
                  <a:lnTo>
                    <a:pt x="1005624" y="109651"/>
                  </a:lnTo>
                  <a:lnTo>
                    <a:pt x="1013129" y="107162"/>
                  </a:lnTo>
                  <a:close/>
                </a:path>
                <a:path w="1423035" h="427989">
                  <a:moveTo>
                    <a:pt x="1033183" y="100495"/>
                  </a:moveTo>
                  <a:lnTo>
                    <a:pt x="1031316" y="95567"/>
                  </a:lnTo>
                  <a:lnTo>
                    <a:pt x="1027785" y="96735"/>
                  </a:lnTo>
                  <a:lnTo>
                    <a:pt x="1024255" y="97917"/>
                  </a:lnTo>
                  <a:lnTo>
                    <a:pt x="1025664" y="102984"/>
                  </a:lnTo>
                  <a:lnTo>
                    <a:pt x="1033183" y="100495"/>
                  </a:lnTo>
                  <a:close/>
                </a:path>
                <a:path w="1423035" h="427989">
                  <a:moveTo>
                    <a:pt x="1053299" y="94043"/>
                  </a:moveTo>
                  <a:lnTo>
                    <a:pt x="1051471" y="89103"/>
                  </a:lnTo>
                  <a:lnTo>
                    <a:pt x="1047927" y="90246"/>
                  </a:lnTo>
                  <a:lnTo>
                    <a:pt x="1044384" y="91389"/>
                  </a:lnTo>
                  <a:lnTo>
                    <a:pt x="1045768" y="96469"/>
                  </a:lnTo>
                  <a:lnTo>
                    <a:pt x="1053299" y="94043"/>
                  </a:lnTo>
                  <a:close/>
                </a:path>
                <a:path w="1423035" h="427989">
                  <a:moveTo>
                    <a:pt x="1073442" y="87693"/>
                  </a:moveTo>
                  <a:lnTo>
                    <a:pt x="1071651" y="82740"/>
                  </a:lnTo>
                  <a:lnTo>
                    <a:pt x="1068095" y="83845"/>
                  </a:lnTo>
                  <a:lnTo>
                    <a:pt x="1064539" y="84950"/>
                  </a:lnTo>
                  <a:lnTo>
                    <a:pt x="1065885" y="90043"/>
                  </a:lnTo>
                  <a:lnTo>
                    <a:pt x="1073442" y="87693"/>
                  </a:lnTo>
                  <a:close/>
                </a:path>
                <a:path w="1423035" h="427989">
                  <a:moveTo>
                    <a:pt x="1093635" y="81445"/>
                  </a:moveTo>
                  <a:lnTo>
                    <a:pt x="1091869" y="76479"/>
                  </a:lnTo>
                  <a:lnTo>
                    <a:pt x="1088313" y="77584"/>
                  </a:lnTo>
                  <a:lnTo>
                    <a:pt x="1084757" y="78689"/>
                  </a:lnTo>
                  <a:lnTo>
                    <a:pt x="1086065" y="83794"/>
                  </a:lnTo>
                  <a:lnTo>
                    <a:pt x="1093635" y="81445"/>
                  </a:lnTo>
                  <a:close/>
                </a:path>
                <a:path w="1423035" h="427989">
                  <a:moveTo>
                    <a:pt x="1113878" y="75412"/>
                  </a:moveTo>
                  <a:lnTo>
                    <a:pt x="1112151" y="70434"/>
                  </a:lnTo>
                  <a:lnTo>
                    <a:pt x="1108583" y="71501"/>
                  </a:lnTo>
                  <a:lnTo>
                    <a:pt x="1105014" y="72567"/>
                  </a:lnTo>
                  <a:lnTo>
                    <a:pt x="1106284" y="77673"/>
                  </a:lnTo>
                  <a:lnTo>
                    <a:pt x="1113878" y="75412"/>
                  </a:lnTo>
                  <a:close/>
                </a:path>
                <a:path w="1423035" h="427989">
                  <a:moveTo>
                    <a:pt x="1134160" y="69507"/>
                  </a:moveTo>
                  <a:lnTo>
                    <a:pt x="1132471" y="64516"/>
                  </a:lnTo>
                  <a:lnTo>
                    <a:pt x="1128890" y="65532"/>
                  </a:lnTo>
                  <a:lnTo>
                    <a:pt x="1125308" y="66548"/>
                  </a:lnTo>
                  <a:lnTo>
                    <a:pt x="1126540" y="71666"/>
                  </a:lnTo>
                  <a:lnTo>
                    <a:pt x="1134160" y="69507"/>
                  </a:lnTo>
                  <a:close/>
                </a:path>
                <a:path w="1423035" h="427989">
                  <a:moveTo>
                    <a:pt x="1154468" y="63715"/>
                  </a:moveTo>
                  <a:lnTo>
                    <a:pt x="1152817" y="58712"/>
                  </a:lnTo>
                  <a:lnTo>
                    <a:pt x="1149235" y="59728"/>
                  </a:lnTo>
                  <a:lnTo>
                    <a:pt x="1145654" y="60744"/>
                  </a:lnTo>
                  <a:lnTo>
                    <a:pt x="1146848" y="65874"/>
                  </a:lnTo>
                  <a:lnTo>
                    <a:pt x="1154468" y="63715"/>
                  </a:lnTo>
                  <a:close/>
                </a:path>
                <a:path w="1423035" h="427989">
                  <a:moveTo>
                    <a:pt x="1174838" y="58153"/>
                  </a:moveTo>
                  <a:lnTo>
                    <a:pt x="1173238" y="53136"/>
                  </a:lnTo>
                  <a:lnTo>
                    <a:pt x="1169644" y="54114"/>
                  </a:lnTo>
                  <a:lnTo>
                    <a:pt x="1166050" y="55092"/>
                  </a:lnTo>
                  <a:lnTo>
                    <a:pt x="1167206" y="60223"/>
                  </a:lnTo>
                  <a:lnTo>
                    <a:pt x="1174838" y="58153"/>
                  </a:lnTo>
                  <a:close/>
                </a:path>
                <a:path w="1423035" h="427989">
                  <a:moveTo>
                    <a:pt x="1195247" y="52705"/>
                  </a:moveTo>
                  <a:lnTo>
                    <a:pt x="1193685" y="47675"/>
                  </a:lnTo>
                  <a:lnTo>
                    <a:pt x="1190078" y="48602"/>
                  </a:lnTo>
                  <a:lnTo>
                    <a:pt x="1186472" y="49530"/>
                  </a:lnTo>
                  <a:lnTo>
                    <a:pt x="1187589" y="54686"/>
                  </a:lnTo>
                  <a:lnTo>
                    <a:pt x="1195247" y="52705"/>
                  </a:lnTo>
                  <a:close/>
                </a:path>
                <a:path w="1423035" h="427989">
                  <a:moveTo>
                    <a:pt x="1215720" y="47447"/>
                  </a:moveTo>
                  <a:lnTo>
                    <a:pt x="1214196" y="42405"/>
                  </a:lnTo>
                  <a:lnTo>
                    <a:pt x="1210589" y="43332"/>
                  </a:lnTo>
                  <a:lnTo>
                    <a:pt x="1206982" y="44259"/>
                  </a:lnTo>
                  <a:lnTo>
                    <a:pt x="1208049" y="49415"/>
                  </a:lnTo>
                  <a:lnTo>
                    <a:pt x="1215720" y="47447"/>
                  </a:lnTo>
                  <a:close/>
                </a:path>
                <a:path w="1423035" h="427989">
                  <a:moveTo>
                    <a:pt x="1236218" y="42392"/>
                  </a:moveTo>
                  <a:lnTo>
                    <a:pt x="1234744" y="37338"/>
                  </a:lnTo>
                  <a:lnTo>
                    <a:pt x="1231125" y="38214"/>
                  </a:lnTo>
                  <a:lnTo>
                    <a:pt x="1227505" y="39090"/>
                  </a:lnTo>
                  <a:lnTo>
                    <a:pt x="1228534" y="44259"/>
                  </a:lnTo>
                  <a:lnTo>
                    <a:pt x="1236218" y="42392"/>
                  </a:lnTo>
                  <a:close/>
                </a:path>
                <a:path w="1423035" h="427989">
                  <a:moveTo>
                    <a:pt x="1256753" y="37439"/>
                  </a:moveTo>
                  <a:lnTo>
                    <a:pt x="1255318" y="32372"/>
                  </a:lnTo>
                  <a:lnTo>
                    <a:pt x="1251699" y="33235"/>
                  </a:lnTo>
                  <a:lnTo>
                    <a:pt x="1248079" y="34112"/>
                  </a:lnTo>
                  <a:lnTo>
                    <a:pt x="1249057" y="39293"/>
                  </a:lnTo>
                  <a:lnTo>
                    <a:pt x="1252905" y="38354"/>
                  </a:lnTo>
                  <a:lnTo>
                    <a:pt x="1256753" y="37439"/>
                  </a:lnTo>
                  <a:close/>
                </a:path>
                <a:path w="1423035" h="427989">
                  <a:moveTo>
                    <a:pt x="1277353" y="32766"/>
                  </a:moveTo>
                  <a:lnTo>
                    <a:pt x="1275969" y="27686"/>
                  </a:lnTo>
                  <a:lnTo>
                    <a:pt x="1272336" y="28511"/>
                  </a:lnTo>
                  <a:lnTo>
                    <a:pt x="1268704" y="29337"/>
                  </a:lnTo>
                  <a:lnTo>
                    <a:pt x="1269644" y="34518"/>
                  </a:lnTo>
                  <a:lnTo>
                    <a:pt x="1277353" y="32766"/>
                  </a:lnTo>
                  <a:close/>
                </a:path>
                <a:path w="1423035" h="427989">
                  <a:moveTo>
                    <a:pt x="1297978" y="28244"/>
                  </a:moveTo>
                  <a:lnTo>
                    <a:pt x="1296644" y="23139"/>
                  </a:lnTo>
                  <a:lnTo>
                    <a:pt x="1292999" y="23914"/>
                  </a:lnTo>
                  <a:lnTo>
                    <a:pt x="1289354" y="24688"/>
                  </a:lnTo>
                  <a:lnTo>
                    <a:pt x="1290243" y="29870"/>
                  </a:lnTo>
                  <a:lnTo>
                    <a:pt x="1297978" y="28244"/>
                  </a:lnTo>
                  <a:close/>
                </a:path>
                <a:path w="1423035" h="427989">
                  <a:moveTo>
                    <a:pt x="1318641" y="23863"/>
                  </a:moveTo>
                  <a:lnTo>
                    <a:pt x="1317345" y="18757"/>
                  </a:lnTo>
                  <a:lnTo>
                    <a:pt x="1313700" y="19532"/>
                  </a:lnTo>
                  <a:lnTo>
                    <a:pt x="1310055" y="20307"/>
                  </a:lnTo>
                  <a:lnTo>
                    <a:pt x="1310894" y="25501"/>
                  </a:lnTo>
                  <a:lnTo>
                    <a:pt x="1318641" y="23863"/>
                  </a:lnTo>
                  <a:close/>
                </a:path>
                <a:path w="1423035" h="427989">
                  <a:moveTo>
                    <a:pt x="1339367" y="19773"/>
                  </a:moveTo>
                  <a:lnTo>
                    <a:pt x="1338122" y="14655"/>
                  </a:lnTo>
                  <a:lnTo>
                    <a:pt x="1334465" y="15367"/>
                  </a:lnTo>
                  <a:lnTo>
                    <a:pt x="1330807" y="16078"/>
                  </a:lnTo>
                  <a:lnTo>
                    <a:pt x="1331595" y="21285"/>
                  </a:lnTo>
                  <a:lnTo>
                    <a:pt x="1339367" y="19773"/>
                  </a:lnTo>
                  <a:close/>
                </a:path>
                <a:path w="1423035" h="427989">
                  <a:moveTo>
                    <a:pt x="1360106" y="15798"/>
                  </a:moveTo>
                  <a:lnTo>
                    <a:pt x="1358912" y="10655"/>
                  </a:lnTo>
                  <a:lnTo>
                    <a:pt x="1355242" y="11315"/>
                  </a:lnTo>
                  <a:lnTo>
                    <a:pt x="1351584" y="12026"/>
                  </a:lnTo>
                  <a:lnTo>
                    <a:pt x="1352321" y="17246"/>
                  </a:lnTo>
                  <a:lnTo>
                    <a:pt x="1356207" y="16484"/>
                  </a:lnTo>
                  <a:lnTo>
                    <a:pt x="1360106" y="15798"/>
                  </a:lnTo>
                  <a:close/>
                </a:path>
                <a:path w="1423035" h="427989">
                  <a:moveTo>
                    <a:pt x="1380896" y="12065"/>
                  </a:moveTo>
                  <a:lnTo>
                    <a:pt x="1379753" y="6921"/>
                  </a:lnTo>
                  <a:lnTo>
                    <a:pt x="1376083" y="7581"/>
                  </a:lnTo>
                  <a:lnTo>
                    <a:pt x="1372412" y="8242"/>
                  </a:lnTo>
                  <a:lnTo>
                    <a:pt x="1373111" y="13462"/>
                  </a:lnTo>
                  <a:lnTo>
                    <a:pt x="1380896" y="12065"/>
                  </a:lnTo>
                  <a:close/>
                </a:path>
                <a:path w="1423035" h="427989">
                  <a:moveTo>
                    <a:pt x="1401711" y="8534"/>
                  </a:moveTo>
                  <a:lnTo>
                    <a:pt x="1400619" y="3378"/>
                  </a:lnTo>
                  <a:lnTo>
                    <a:pt x="1396936" y="3975"/>
                  </a:lnTo>
                  <a:lnTo>
                    <a:pt x="1393253" y="4572"/>
                  </a:lnTo>
                  <a:lnTo>
                    <a:pt x="1393901" y="9791"/>
                  </a:lnTo>
                  <a:lnTo>
                    <a:pt x="1401711" y="8534"/>
                  </a:lnTo>
                  <a:close/>
                </a:path>
                <a:path w="1423035" h="427989">
                  <a:moveTo>
                    <a:pt x="1422565" y="5168"/>
                  </a:moveTo>
                  <a:lnTo>
                    <a:pt x="1421523" y="0"/>
                  </a:lnTo>
                  <a:lnTo>
                    <a:pt x="1417840" y="596"/>
                  </a:lnTo>
                  <a:lnTo>
                    <a:pt x="1414157" y="1193"/>
                  </a:lnTo>
                  <a:lnTo>
                    <a:pt x="1414754" y="6426"/>
                  </a:lnTo>
                  <a:lnTo>
                    <a:pt x="1422565" y="51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 descr=""/>
            <p:cNvSpPr/>
            <p:nvPr/>
          </p:nvSpPr>
          <p:spPr>
            <a:xfrm>
              <a:off x="3639388" y="5525045"/>
              <a:ext cx="155575" cy="24130"/>
            </a:xfrm>
            <a:custGeom>
              <a:avLst/>
              <a:gdLst/>
              <a:ahLst/>
              <a:cxnLst/>
              <a:rect l="l" t="t" r="r" b="b"/>
              <a:pathLst>
                <a:path w="155575" h="24129">
                  <a:moveTo>
                    <a:pt x="8407" y="22656"/>
                  </a:moveTo>
                  <a:lnTo>
                    <a:pt x="7366" y="17487"/>
                  </a:lnTo>
                  <a:lnTo>
                    <a:pt x="3683" y="18084"/>
                  </a:lnTo>
                  <a:lnTo>
                    <a:pt x="0" y="18681"/>
                  </a:lnTo>
                  <a:lnTo>
                    <a:pt x="596" y="23914"/>
                  </a:lnTo>
                  <a:lnTo>
                    <a:pt x="8407" y="22656"/>
                  </a:lnTo>
                  <a:close/>
                </a:path>
                <a:path w="155575" h="24129">
                  <a:moveTo>
                    <a:pt x="29286" y="19570"/>
                  </a:moveTo>
                  <a:lnTo>
                    <a:pt x="28295" y="14401"/>
                  </a:lnTo>
                  <a:lnTo>
                    <a:pt x="24612" y="14935"/>
                  </a:lnTo>
                  <a:lnTo>
                    <a:pt x="20929" y="15468"/>
                  </a:lnTo>
                  <a:lnTo>
                    <a:pt x="21463" y="20701"/>
                  </a:lnTo>
                  <a:lnTo>
                    <a:pt x="29286" y="19570"/>
                  </a:lnTo>
                  <a:close/>
                </a:path>
                <a:path w="155575" h="24129">
                  <a:moveTo>
                    <a:pt x="50203" y="16611"/>
                  </a:moveTo>
                  <a:lnTo>
                    <a:pt x="49263" y="11430"/>
                  </a:lnTo>
                  <a:lnTo>
                    <a:pt x="45567" y="11912"/>
                  </a:lnTo>
                  <a:lnTo>
                    <a:pt x="41884" y="12446"/>
                  </a:lnTo>
                  <a:lnTo>
                    <a:pt x="42367" y="17691"/>
                  </a:lnTo>
                  <a:lnTo>
                    <a:pt x="46278" y="17132"/>
                  </a:lnTo>
                  <a:lnTo>
                    <a:pt x="50203" y="16611"/>
                  </a:lnTo>
                  <a:close/>
                </a:path>
                <a:path w="155575" h="24129">
                  <a:moveTo>
                    <a:pt x="71158" y="13957"/>
                  </a:moveTo>
                  <a:lnTo>
                    <a:pt x="70269" y="8763"/>
                  </a:lnTo>
                  <a:lnTo>
                    <a:pt x="66573" y="9232"/>
                  </a:lnTo>
                  <a:lnTo>
                    <a:pt x="62877" y="9702"/>
                  </a:lnTo>
                  <a:lnTo>
                    <a:pt x="63309" y="14947"/>
                  </a:lnTo>
                  <a:lnTo>
                    <a:pt x="71158" y="13957"/>
                  </a:lnTo>
                  <a:close/>
                </a:path>
                <a:path w="155575" h="24129">
                  <a:moveTo>
                    <a:pt x="92125" y="11455"/>
                  </a:moveTo>
                  <a:lnTo>
                    <a:pt x="91300" y="6248"/>
                  </a:lnTo>
                  <a:lnTo>
                    <a:pt x="87591" y="6654"/>
                  </a:lnTo>
                  <a:lnTo>
                    <a:pt x="83883" y="7061"/>
                  </a:lnTo>
                  <a:lnTo>
                    <a:pt x="84264" y="12306"/>
                  </a:lnTo>
                  <a:lnTo>
                    <a:pt x="92125" y="11455"/>
                  </a:lnTo>
                  <a:close/>
                </a:path>
                <a:path w="155575" h="24129">
                  <a:moveTo>
                    <a:pt x="113118" y="9156"/>
                  </a:moveTo>
                  <a:lnTo>
                    <a:pt x="112344" y="3949"/>
                  </a:lnTo>
                  <a:lnTo>
                    <a:pt x="108635" y="4356"/>
                  </a:lnTo>
                  <a:lnTo>
                    <a:pt x="104927" y="4762"/>
                  </a:lnTo>
                  <a:lnTo>
                    <a:pt x="105257" y="10020"/>
                  </a:lnTo>
                  <a:lnTo>
                    <a:pt x="113118" y="9156"/>
                  </a:lnTo>
                  <a:close/>
                </a:path>
                <a:path w="155575" h="24129">
                  <a:moveTo>
                    <a:pt x="134137" y="7137"/>
                  </a:moveTo>
                  <a:lnTo>
                    <a:pt x="133413" y="1917"/>
                  </a:lnTo>
                  <a:lnTo>
                    <a:pt x="129705" y="2260"/>
                  </a:lnTo>
                  <a:lnTo>
                    <a:pt x="125996" y="2603"/>
                  </a:lnTo>
                  <a:lnTo>
                    <a:pt x="126263" y="7861"/>
                  </a:lnTo>
                  <a:lnTo>
                    <a:pt x="134137" y="7137"/>
                  </a:lnTo>
                  <a:close/>
                </a:path>
                <a:path w="155575" h="24129">
                  <a:moveTo>
                    <a:pt x="155168" y="5232"/>
                  </a:moveTo>
                  <a:lnTo>
                    <a:pt x="154495" y="0"/>
                  </a:lnTo>
                  <a:lnTo>
                    <a:pt x="150787" y="342"/>
                  </a:lnTo>
                  <a:lnTo>
                    <a:pt x="147078" y="685"/>
                  </a:lnTo>
                  <a:lnTo>
                    <a:pt x="147294" y="5943"/>
                  </a:lnTo>
                  <a:lnTo>
                    <a:pt x="155168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 descr=""/>
            <p:cNvSpPr/>
            <p:nvPr/>
          </p:nvSpPr>
          <p:spPr>
            <a:xfrm>
              <a:off x="3807566" y="5523722"/>
              <a:ext cx="304165" cy="0"/>
            </a:xfrm>
            <a:custGeom>
              <a:avLst/>
              <a:gdLst/>
              <a:ahLst/>
              <a:cxnLst/>
              <a:rect l="l" t="t" r="r" b="b"/>
              <a:pathLst>
                <a:path w="304164" h="0">
                  <a:moveTo>
                    <a:pt x="0" y="0"/>
                  </a:moveTo>
                  <a:lnTo>
                    <a:pt x="303589" y="0"/>
                  </a:lnTo>
                </a:path>
              </a:pathLst>
            </a:custGeom>
            <a:ln w="1114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 descr=""/>
            <p:cNvSpPr/>
            <p:nvPr/>
          </p:nvSpPr>
          <p:spPr>
            <a:xfrm>
              <a:off x="4124185" y="5524385"/>
              <a:ext cx="1398270" cy="483870"/>
            </a:xfrm>
            <a:custGeom>
              <a:avLst/>
              <a:gdLst/>
              <a:ahLst/>
              <a:cxnLst/>
              <a:rect l="l" t="t" r="r" b="b"/>
              <a:pathLst>
                <a:path w="1398270" h="483870">
                  <a:moveTo>
                    <a:pt x="8064" y="584"/>
                  </a:moveTo>
                  <a:lnTo>
                    <a:pt x="4356" y="292"/>
                  </a:lnTo>
                  <a:lnTo>
                    <a:pt x="647" y="0"/>
                  </a:lnTo>
                  <a:lnTo>
                    <a:pt x="0" y="5232"/>
                  </a:lnTo>
                  <a:lnTo>
                    <a:pt x="7886" y="5854"/>
                  </a:lnTo>
                  <a:lnTo>
                    <a:pt x="8064" y="584"/>
                  </a:lnTo>
                  <a:close/>
                </a:path>
                <a:path w="1398270" h="483870">
                  <a:moveTo>
                    <a:pt x="29171" y="2273"/>
                  </a:moveTo>
                  <a:lnTo>
                    <a:pt x="25463" y="1955"/>
                  </a:lnTo>
                  <a:lnTo>
                    <a:pt x="21755" y="1663"/>
                  </a:lnTo>
                  <a:lnTo>
                    <a:pt x="21056" y="6883"/>
                  </a:lnTo>
                  <a:lnTo>
                    <a:pt x="28943" y="7531"/>
                  </a:lnTo>
                  <a:lnTo>
                    <a:pt x="29171" y="2273"/>
                  </a:lnTo>
                  <a:close/>
                </a:path>
                <a:path w="1398270" h="483870">
                  <a:moveTo>
                    <a:pt x="50241" y="4343"/>
                  </a:moveTo>
                  <a:lnTo>
                    <a:pt x="46532" y="3975"/>
                  </a:lnTo>
                  <a:lnTo>
                    <a:pt x="42824" y="3619"/>
                  </a:lnTo>
                  <a:lnTo>
                    <a:pt x="42087" y="8826"/>
                  </a:lnTo>
                  <a:lnTo>
                    <a:pt x="49961" y="9601"/>
                  </a:lnTo>
                  <a:lnTo>
                    <a:pt x="50241" y="4343"/>
                  </a:lnTo>
                  <a:close/>
                </a:path>
                <a:path w="1398270" h="483870">
                  <a:moveTo>
                    <a:pt x="71310" y="6413"/>
                  </a:moveTo>
                  <a:lnTo>
                    <a:pt x="67602" y="6045"/>
                  </a:lnTo>
                  <a:lnTo>
                    <a:pt x="63893" y="5676"/>
                  </a:lnTo>
                  <a:lnTo>
                    <a:pt x="63106" y="10896"/>
                  </a:lnTo>
                  <a:lnTo>
                    <a:pt x="70980" y="11671"/>
                  </a:lnTo>
                  <a:lnTo>
                    <a:pt x="71310" y="6413"/>
                  </a:lnTo>
                  <a:close/>
                </a:path>
                <a:path w="1398270" h="483870">
                  <a:moveTo>
                    <a:pt x="92329" y="8890"/>
                  </a:moveTo>
                  <a:lnTo>
                    <a:pt x="88633" y="8458"/>
                  </a:lnTo>
                  <a:lnTo>
                    <a:pt x="84937" y="8026"/>
                  </a:lnTo>
                  <a:lnTo>
                    <a:pt x="84099" y="13220"/>
                  </a:lnTo>
                  <a:lnTo>
                    <a:pt x="91960" y="14147"/>
                  </a:lnTo>
                  <a:lnTo>
                    <a:pt x="92329" y="8890"/>
                  </a:lnTo>
                  <a:close/>
                </a:path>
                <a:path w="1398270" h="483870">
                  <a:moveTo>
                    <a:pt x="113347" y="11353"/>
                  </a:moveTo>
                  <a:lnTo>
                    <a:pt x="109651" y="10922"/>
                  </a:lnTo>
                  <a:lnTo>
                    <a:pt x="105956" y="10490"/>
                  </a:lnTo>
                  <a:lnTo>
                    <a:pt x="105067" y="15684"/>
                  </a:lnTo>
                  <a:lnTo>
                    <a:pt x="112928" y="16598"/>
                  </a:lnTo>
                  <a:lnTo>
                    <a:pt x="113347" y="11353"/>
                  </a:lnTo>
                  <a:close/>
                </a:path>
                <a:path w="1398270" h="483870">
                  <a:moveTo>
                    <a:pt x="134327" y="14224"/>
                  </a:moveTo>
                  <a:lnTo>
                    <a:pt x="130632" y="13716"/>
                  </a:lnTo>
                  <a:lnTo>
                    <a:pt x="126936" y="13208"/>
                  </a:lnTo>
                  <a:lnTo>
                    <a:pt x="126009" y="18402"/>
                  </a:lnTo>
                  <a:lnTo>
                    <a:pt x="133845" y="19469"/>
                  </a:lnTo>
                  <a:lnTo>
                    <a:pt x="134327" y="14224"/>
                  </a:lnTo>
                  <a:close/>
                </a:path>
                <a:path w="1398270" h="483870">
                  <a:moveTo>
                    <a:pt x="155308" y="17068"/>
                  </a:moveTo>
                  <a:lnTo>
                    <a:pt x="151612" y="16573"/>
                  </a:lnTo>
                  <a:lnTo>
                    <a:pt x="147916" y="16065"/>
                  </a:lnTo>
                  <a:lnTo>
                    <a:pt x="146939" y="21247"/>
                  </a:lnTo>
                  <a:lnTo>
                    <a:pt x="154787" y="22313"/>
                  </a:lnTo>
                  <a:lnTo>
                    <a:pt x="155308" y="17068"/>
                  </a:lnTo>
                  <a:close/>
                </a:path>
                <a:path w="1398270" h="483870">
                  <a:moveTo>
                    <a:pt x="176225" y="20307"/>
                  </a:moveTo>
                  <a:lnTo>
                    <a:pt x="172542" y="19735"/>
                  </a:lnTo>
                  <a:lnTo>
                    <a:pt x="168859" y="19164"/>
                  </a:lnTo>
                  <a:lnTo>
                    <a:pt x="167843" y="24333"/>
                  </a:lnTo>
                  <a:lnTo>
                    <a:pt x="175653" y="25539"/>
                  </a:lnTo>
                  <a:lnTo>
                    <a:pt x="176225" y="20307"/>
                  </a:lnTo>
                  <a:close/>
                </a:path>
                <a:path w="1398270" h="483870">
                  <a:moveTo>
                    <a:pt x="197142" y="23545"/>
                  </a:moveTo>
                  <a:lnTo>
                    <a:pt x="193459" y="22974"/>
                  </a:lnTo>
                  <a:lnTo>
                    <a:pt x="189776" y="22402"/>
                  </a:lnTo>
                  <a:lnTo>
                    <a:pt x="188709" y="27559"/>
                  </a:lnTo>
                  <a:lnTo>
                    <a:pt x="196532" y="28778"/>
                  </a:lnTo>
                  <a:lnTo>
                    <a:pt x="197142" y="23545"/>
                  </a:lnTo>
                  <a:close/>
                </a:path>
                <a:path w="1398270" h="483870">
                  <a:moveTo>
                    <a:pt x="218008" y="27114"/>
                  </a:moveTo>
                  <a:lnTo>
                    <a:pt x="214337" y="26479"/>
                  </a:lnTo>
                  <a:lnTo>
                    <a:pt x="210667" y="25844"/>
                  </a:lnTo>
                  <a:lnTo>
                    <a:pt x="209550" y="30988"/>
                  </a:lnTo>
                  <a:lnTo>
                    <a:pt x="217347" y="32346"/>
                  </a:lnTo>
                  <a:lnTo>
                    <a:pt x="218008" y="27114"/>
                  </a:lnTo>
                  <a:close/>
                </a:path>
                <a:path w="1398270" h="483870">
                  <a:moveTo>
                    <a:pt x="238861" y="30746"/>
                  </a:moveTo>
                  <a:lnTo>
                    <a:pt x="235191" y="30111"/>
                  </a:lnTo>
                  <a:lnTo>
                    <a:pt x="231521" y="29476"/>
                  </a:lnTo>
                  <a:lnTo>
                    <a:pt x="230365" y="34607"/>
                  </a:lnTo>
                  <a:lnTo>
                    <a:pt x="238163" y="35966"/>
                  </a:lnTo>
                  <a:lnTo>
                    <a:pt x="238861" y="30746"/>
                  </a:lnTo>
                  <a:close/>
                </a:path>
                <a:path w="1398270" h="483870">
                  <a:moveTo>
                    <a:pt x="259664" y="34645"/>
                  </a:moveTo>
                  <a:lnTo>
                    <a:pt x="256006" y="33934"/>
                  </a:lnTo>
                  <a:lnTo>
                    <a:pt x="252349" y="33223"/>
                  </a:lnTo>
                  <a:lnTo>
                    <a:pt x="251155" y="38354"/>
                  </a:lnTo>
                  <a:lnTo>
                    <a:pt x="258914" y="39852"/>
                  </a:lnTo>
                  <a:lnTo>
                    <a:pt x="259664" y="34645"/>
                  </a:lnTo>
                  <a:close/>
                </a:path>
                <a:path w="1398270" h="483870">
                  <a:moveTo>
                    <a:pt x="280441" y="38658"/>
                  </a:moveTo>
                  <a:lnTo>
                    <a:pt x="276783" y="37947"/>
                  </a:lnTo>
                  <a:lnTo>
                    <a:pt x="273126" y="37236"/>
                  </a:lnTo>
                  <a:lnTo>
                    <a:pt x="271881" y="42367"/>
                  </a:lnTo>
                  <a:lnTo>
                    <a:pt x="279654" y="43865"/>
                  </a:lnTo>
                  <a:lnTo>
                    <a:pt x="280441" y="38658"/>
                  </a:lnTo>
                  <a:close/>
                </a:path>
                <a:path w="1398270" h="483870">
                  <a:moveTo>
                    <a:pt x="301193" y="42849"/>
                  </a:moveTo>
                  <a:lnTo>
                    <a:pt x="297548" y="42075"/>
                  </a:lnTo>
                  <a:lnTo>
                    <a:pt x="293903" y="41300"/>
                  </a:lnTo>
                  <a:lnTo>
                    <a:pt x="292620" y="46405"/>
                  </a:lnTo>
                  <a:lnTo>
                    <a:pt x="300355" y="48056"/>
                  </a:lnTo>
                  <a:lnTo>
                    <a:pt x="301193" y="42849"/>
                  </a:lnTo>
                  <a:close/>
                </a:path>
                <a:path w="1398270" h="483870">
                  <a:moveTo>
                    <a:pt x="321894" y="47244"/>
                  </a:moveTo>
                  <a:lnTo>
                    <a:pt x="318249" y="46469"/>
                  </a:lnTo>
                  <a:lnTo>
                    <a:pt x="314604" y="45694"/>
                  </a:lnTo>
                  <a:lnTo>
                    <a:pt x="313283" y="50800"/>
                  </a:lnTo>
                  <a:lnTo>
                    <a:pt x="321017" y="52438"/>
                  </a:lnTo>
                  <a:lnTo>
                    <a:pt x="321894" y="47244"/>
                  </a:lnTo>
                  <a:close/>
                </a:path>
                <a:path w="1398270" h="483870">
                  <a:moveTo>
                    <a:pt x="342595" y="51714"/>
                  </a:moveTo>
                  <a:lnTo>
                    <a:pt x="338963" y="50876"/>
                  </a:lnTo>
                  <a:lnTo>
                    <a:pt x="335318" y="50088"/>
                  </a:lnTo>
                  <a:lnTo>
                    <a:pt x="333959" y="55181"/>
                  </a:lnTo>
                  <a:lnTo>
                    <a:pt x="337820" y="56019"/>
                  </a:lnTo>
                  <a:lnTo>
                    <a:pt x="341680" y="56908"/>
                  </a:lnTo>
                  <a:lnTo>
                    <a:pt x="342595" y="51714"/>
                  </a:lnTo>
                  <a:close/>
                </a:path>
                <a:path w="1398270" h="483870">
                  <a:moveTo>
                    <a:pt x="363207" y="56476"/>
                  </a:moveTo>
                  <a:lnTo>
                    <a:pt x="359575" y="55638"/>
                  </a:lnTo>
                  <a:lnTo>
                    <a:pt x="355942" y="54800"/>
                  </a:lnTo>
                  <a:lnTo>
                    <a:pt x="354533" y="59880"/>
                  </a:lnTo>
                  <a:lnTo>
                    <a:pt x="362254" y="61658"/>
                  </a:lnTo>
                  <a:lnTo>
                    <a:pt x="363207" y="56476"/>
                  </a:lnTo>
                  <a:close/>
                </a:path>
                <a:path w="1398270" h="483870">
                  <a:moveTo>
                    <a:pt x="383832" y="61239"/>
                  </a:moveTo>
                  <a:lnTo>
                    <a:pt x="380199" y="60401"/>
                  </a:lnTo>
                  <a:lnTo>
                    <a:pt x="376567" y="59563"/>
                  </a:lnTo>
                  <a:lnTo>
                    <a:pt x="375119" y="64630"/>
                  </a:lnTo>
                  <a:lnTo>
                    <a:pt x="382828" y="66408"/>
                  </a:lnTo>
                  <a:lnTo>
                    <a:pt x="383832" y="61239"/>
                  </a:lnTo>
                  <a:close/>
                </a:path>
                <a:path w="1398270" h="483870">
                  <a:moveTo>
                    <a:pt x="404355" y="66344"/>
                  </a:moveTo>
                  <a:lnTo>
                    <a:pt x="400748" y="65443"/>
                  </a:lnTo>
                  <a:lnTo>
                    <a:pt x="397141" y="64541"/>
                  </a:lnTo>
                  <a:lnTo>
                    <a:pt x="395655" y="69596"/>
                  </a:lnTo>
                  <a:lnTo>
                    <a:pt x="403326" y="71513"/>
                  </a:lnTo>
                  <a:lnTo>
                    <a:pt x="404355" y="66344"/>
                  </a:lnTo>
                  <a:close/>
                </a:path>
                <a:path w="1398270" h="483870">
                  <a:moveTo>
                    <a:pt x="424891" y="71475"/>
                  </a:moveTo>
                  <a:lnTo>
                    <a:pt x="421284" y="70573"/>
                  </a:lnTo>
                  <a:lnTo>
                    <a:pt x="417677" y="69672"/>
                  </a:lnTo>
                  <a:lnTo>
                    <a:pt x="416153" y="74714"/>
                  </a:lnTo>
                  <a:lnTo>
                    <a:pt x="423824" y="76631"/>
                  </a:lnTo>
                  <a:lnTo>
                    <a:pt x="424891" y="71475"/>
                  </a:lnTo>
                  <a:close/>
                </a:path>
                <a:path w="1398270" h="483870">
                  <a:moveTo>
                    <a:pt x="445376" y="76809"/>
                  </a:moveTo>
                  <a:lnTo>
                    <a:pt x="441782" y="75844"/>
                  </a:lnTo>
                  <a:lnTo>
                    <a:pt x="438188" y="74879"/>
                  </a:lnTo>
                  <a:lnTo>
                    <a:pt x="436626" y="79908"/>
                  </a:lnTo>
                  <a:lnTo>
                    <a:pt x="444271" y="81965"/>
                  </a:lnTo>
                  <a:lnTo>
                    <a:pt x="445376" y="76809"/>
                  </a:lnTo>
                  <a:close/>
                </a:path>
                <a:path w="1398270" h="483870">
                  <a:moveTo>
                    <a:pt x="465823" y="82296"/>
                  </a:moveTo>
                  <a:lnTo>
                    <a:pt x="462229" y="81330"/>
                  </a:lnTo>
                  <a:lnTo>
                    <a:pt x="458635" y="80365"/>
                  </a:lnTo>
                  <a:lnTo>
                    <a:pt x="457034" y="85382"/>
                  </a:lnTo>
                  <a:lnTo>
                    <a:pt x="464680" y="87439"/>
                  </a:lnTo>
                  <a:lnTo>
                    <a:pt x="465823" y="82296"/>
                  </a:lnTo>
                  <a:close/>
                </a:path>
                <a:path w="1398270" h="483870">
                  <a:moveTo>
                    <a:pt x="486244" y="87858"/>
                  </a:moveTo>
                  <a:lnTo>
                    <a:pt x="482663" y="86829"/>
                  </a:lnTo>
                  <a:lnTo>
                    <a:pt x="479069" y="85852"/>
                  </a:lnTo>
                  <a:lnTo>
                    <a:pt x="477431" y="90868"/>
                  </a:lnTo>
                  <a:lnTo>
                    <a:pt x="481253" y="91897"/>
                  </a:lnTo>
                  <a:lnTo>
                    <a:pt x="485063" y="92989"/>
                  </a:lnTo>
                  <a:lnTo>
                    <a:pt x="486244" y="87858"/>
                  </a:lnTo>
                  <a:close/>
                </a:path>
                <a:path w="1398270" h="483870">
                  <a:moveTo>
                    <a:pt x="506590" y="93700"/>
                  </a:moveTo>
                  <a:lnTo>
                    <a:pt x="503008" y="92671"/>
                  </a:lnTo>
                  <a:lnTo>
                    <a:pt x="499427" y="91643"/>
                  </a:lnTo>
                  <a:lnTo>
                    <a:pt x="497763" y="96634"/>
                  </a:lnTo>
                  <a:lnTo>
                    <a:pt x="505371" y="98818"/>
                  </a:lnTo>
                  <a:lnTo>
                    <a:pt x="506590" y="93700"/>
                  </a:lnTo>
                  <a:close/>
                </a:path>
                <a:path w="1398270" h="483870">
                  <a:moveTo>
                    <a:pt x="526923" y="99529"/>
                  </a:moveTo>
                  <a:lnTo>
                    <a:pt x="523341" y="98501"/>
                  </a:lnTo>
                  <a:lnTo>
                    <a:pt x="519760" y="97472"/>
                  </a:lnTo>
                  <a:lnTo>
                    <a:pt x="518058" y="102463"/>
                  </a:lnTo>
                  <a:lnTo>
                    <a:pt x="525665" y="104648"/>
                  </a:lnTo>
                  <a:lnTo>
                    <a:pt x="526923" y="99529"/>
                  </a:lnTo>
                  <a:close/>
                </a:path>
                <a:path w="1398270" h="483870">
                  <a:moveTo>
                    <a:pt x="547179" y="105638"/>
                  </a:moveTo>
                  <a:lnTo>
                    <a:pt x="543623" y="104546"/>
                  </a:lnTo>
                  <a:lnTo>
                    <a:pt x="540067" y="103454"/>
                  </a:lnTo>
                  <a:lnTo>
                    <a:pt x="538327" y="108432"/>
                  </a:lnTo>
                  <a:lnTo>
                    <a:pt x="545896" y="110744"/>
                  </a:lnTo>
                  <a:lnTo>
                    <a:pt x="547179" y="105638"/>
                  </a:lnTo>
                  <a:close/>
                </a:path>
                <a:path w="1398270" h="483870">
                  <a:moveTo>
                    <a:pt x="567423" y="111810"/>
                  </a:moveTo>
                  <a:lnTo>
                    <a:pt x="563867" y="110718"/>
                  </a:lnTo>
                  <a:lnTo>
                    <a:pt x="560311" y="109626"/>
                  </a:lnTo>
                  <a:lnTo>
                    <a:pt x="558533" y="114592"/>
                  </a:lnTo>
                  <a:lnTo>
                    <a:pt x="566102" y="116903"/>
                  </a:lnTo>
                  <a:lnTo>
                    <a:pt x="567423" y="111810"/>
                  </a:lnTo>
                  <a:close/>
                </a:path>
                <a:path w="1398270" h="483870">
                  <a:moveTo>
                    <a:pt x="587641" y="118084"/>
                  </a:moveTo>
                  <a:lnTo>
                    <a:pt x="584098" y="116941"/>
                  </a:lnTo>
                  <a:lnTo>
                    <a:pt x="580555" y="115798"/>
                  </a:lnTo>
                  <a:lnTo>
                    <a:pt x="578751" y="120751"/>
                  </a:lnTo>
                  <a:lnTo>
                    <a:pt x="586282" y="123177"/>
                  </a:lnTo>
                  <a:lnTo>
                    <a:pt x="587641" y="118084"/>
                  </a:lnTo>
                  <a:close/>
                </a:path>
                <a:path w="1398270" h="483870">
                  <a:moveTo>
                    <a:pt x="607771" y="124599"/>
                  </a:moveTo>
                  <a:lnTo>
                    <a:pt x="604227" y="123456"/>
                  </a:lnTo>
                  <a:lnTo>
                    <a:pt x="600684" y="122313"/>
                  </a:lnTo>
                  <a:lnTo>
                    <a:pt x="598843" y="127254"/>
                  </a:lnTo>
                  <a:lnTo>
                    <a:pt x="606374" y="129679"/>
                  </a:lnTo>
                  <a:lnTo>
                    <a:pt x="607771" y="124599"/>
                  </a:lnTo>
                  <a:close/>
                </a:path>
                <a:path w="1398270" h="483870">
                  <a:moveTo>
                    <a:pt x="627913" y="131114"/>
                  </a:moveTo>
                  <a:lnTo>
                    <a:pt x="624370" y="129971"/>
                  </a:lnTo>
                  <a:lnTo>
                    <a:pt x="620826" y="128828"/>
                  </a:lnTo>
                  <a:lnTo>
                    <a:pt x="618959" y="133756"/>
                  </a:lnTo>
                  <a:lnTo>
                    <a:pt x="626491" y="136194"/>
                  </a:lnTo>
                  <a:lnTo>
                    <a:pt x="627913" y="131114"/>
                  </a:lnTo>
                  <a:close/>
                </a:path>
                <a:path w="1398270" h="483870">
                  <a:moveTo>
                    <a:pt x="647954" y="137883"/>
                  </a:moveTo>
                  <a:lnTo>
                    <a:pt x="644436" y="136677"/>
                  </a:lnTo>
                  <a:lnTo>
                    <a:pt x="640918" y="135470"/>
                  </a:lnTo>
                  <a:lnTo>
                    <a:pt x="639013" y="140385"/>
                  </a:lnTo>
                  <a:lnTo>
                    <a:pt x="646506" y="142938"/>
                  </a:lnTo>
                  <a:lnTo>
                    <a:pt x="647954" y="137883"/>
                  </a:lnTo>
                  <a:close/>
                </a:path>
                <a:path w="1398270" h="483870">
                  <a:moveTo>
                    <a:pt x="667981" y="144716"/>
                  </a:moveTo>
                  <a:lnTo>
                    <a:pt x="664464" y="143510"/>
                  </a:lnTo>
                  <a:lnTo>
                    <a:pt x="660946" y="142303"/>
                  </a:lnTo>
                  <a:lnTo>
                    <a:pt x="659003" y="147205"/>
                  </a:lnTo>
                  <a:lnTo>
                    <a:pt x="666496" y="149771"/>
                  </a:lnTo>
                  <a:lnTo>
                    <a:pt x="667981" y="144716"/>
                  </a:lnTo>
                  <a:close/>
                </a:path>
                <a:path w="1398270" h="483870">
                  <a:moveTo>
                    <a:pt x="687997" y="151612"/>
                  </a:moveTo>
                  <a:lnTo>
                    <a:pt x="684491" y="150355"/>
                  </a:lnTo>
                  <a:lnTo>
                    <a:pt x="680974" y="149148"/>
                  </a:lnTo>
                  <a:lnTo>
                    <a:pt x="679005" y="154038"/>
                  </a:lnTo>
                  <a:lnTo>
                    <a:pt x="682752" y="155321"/>
                  </a:lnTo>
                  <a:lnTo>
                    <a:pt x="686473" y="156667"/>
                  </a:lnTo>
                  <a:lnTo>
                    <a:pt x="687997" y="151612"/>
                  </a:lnTo>
                  <a:close/>
                </a:path>
                <a:path w="1398270" h="483870">
                  <a:moveTo>
                    <a:pt x="707898" y="158775"/>
                  </a:moveTo>
                  <a:lnTo>
                    <a:pt x="704392" y="157518"/>
                  </a:lnTo>
                  <a:lnTo>
                    <a:pt x="700887" y="156260"/>
                  </a:lnTo>
                  <a:lnTo>
                    <a:pt x="698893" y="161137"/>
                  </a:lnTo>
                  <a:lnTo>
                    <a:pt x="706348" y="163817"/>
                  </a:lnTo>
                  <a:lnTo>
                    <a:pt x="707898" y="158775"/>
                  </a:lnTo>
                  <a:close/>
                </a:path>
                <a:path w="1398270" h="483870">
                  <a:moveTo>
                    <a:pt x="727811" y="165925"/>
                  </a:moveTo>
                  <a:lnTo>
                    <a:pt x="724306" y="164668"/>
                  </a:lnTo>
                  <a:lnTo>
                    <a:pt x="720801" y="163410"/>
                  </a:lnTo>
                  <a:lnTo>
                    <a:pt x="718781" y="168275"/>
                  </a:lnTo>
                  <a:lnTo>
                    <a:pt x="726236" y="170954"/>
                  </a:lnTo>
                  <a:lnTo>
                    <a:pt x="727811" y="165925"/>
                  </a:lnTo>
                  <a:close/>
                </a:path>
                <a:path w="1398270" h="483870">
                  <a:moveTo>
                    <a:pt x="747661" y="173266"/>
                  </a:moveTo>
                  <a:lnTo>
                    <a:pt x="744181" y="171945"/>
                  </a:lnTo>
                  <a:lnTo>
                    <a:pt x="740702" y="170637"/>
                  </a:lnTo>
                  <a:lnTo>
                    <a:pt x="738644" y="175488"/>
                  </a:lnTo>
                  <a:lnTo>
                    <a:pt x="746061" y="178282"/>
                  </a:lnTo>
                  <a:lnTo>
                    <a:pt x="747661" y="173266"/>
                  </a:lnTo>
                  <a:close/>
                </a:path>
                <a:path w="1398270" h="483870">
                  <a:moveTo>
                    <a:pt x="767461" y="180721"/>
                  </a:moveTo>
                  <a:lnTo>
                    <a:pt x="763981" y="179412"/>
                  </a:lnTo>
                  <a:lnTo>
                    <a:pt x="760501" y="178092"/>
                  </a:lnTo>
                  <a:lnTo>
                    <a:pt x="758418" y="182943"/>
                  </a:lnTo>
                  <a:lnTo>
                    <a:pt x="765822" y="185737"/>
                  </a:lnTo>
                  <a:lnTo>
                    <a:pt x="767461" y="180721"/>
                  </a:lnTo>
                  <a:close/>
                </a:path>
                <a:path w="1398270" h="483870">
                  <a:moveTo>
                    <a:pt x="787260" y="188188"/>
                  </a:moveTo>
                  <a:lnTo>
                    <a:pt x="783780" y="186880"/>
                  </a:lnTo>
                  <a:lnTo>
                    <a:pt x="780300" y="185559"/>
                  </a:lnTo>
                  <a:lnTo>
                    <a:pt x="778192" y="190398"/>
                  </a:lnTo>
                  <a:lnTo>
                    <a:pt x="785596" y="193192"/>
                  </a:lnTo>
                  <a:lnTo>
                    <a:pt x="787260" y="188188"/>
                  </a:lnTo>
                  <a:close/>
                </a:path>
                <a:path w="1398270" h="483870">
                  <a:moveTo>
                    <a:pt x="806970" y="195922"/>
                  </a:moveTo>
                  <a:lnTo>
                    <a:pt x="803503" y="194551"/>
                  </a:lnTo>
                  <a:lnTo>
                    <a:pt x="800036" y="193179"/>
                  </a:lnTo>
                  <a:lnTo>
                    <a:pt x="797902" y="198005"/>
                  </a:lnTo>
                  <a:lnTo>
                    <a:pt x="805268" y="200914"/>
                  </a:lnTo>
                  <a:lnTo>
                    <a:pt x="806970" y="195922"/>
                  </a:lnTo>
                  <a:close/>
                </a:path>
                <a:path w="1398270" h="483870">
                  <a:moveTo>
                    <a:pt x="826643" y="203695"/>
                  </a:moveTo>
                  <a:lnTo>
                    <a:pt x="823175" y="202323"/>
                  </a:lnTo>
                  <a:lnTo>
                    <a:pt x="819708" y="200952"/>
                  </a:lnTo>
                  <a:lnTo>
                    <a:pt x="817549" y="205765"/>
                  </a:lnTo>
                  <a:lnTo>
                    <a:pt x="824915" y="208673"/>
                  </a:lnTo>
                  <a:lnTo>
                    <a:pt x="826643" y="203695"/>
                  </a:lnTo>
                  <a:close/>
                </a:path>
                <a:path w="1398270" h="483870">
                  <a:moveTo>
                    <a:pt x="846315" y="211480"/>
                  </a:moveTo>
                  <a:lnTo>
                    <a:pt x="842860" y="210096"/>
                  </a:lnTo>
                  <a:lnTo>
                    <a:pt x="839393" y="208724"/>
                  </a:lnTo>
                  <a:lnTo>
                    <a:pt x="837209" y="213525"/>
                  </a:lnTo>
                  <a:lnTo>
                    <a:pt x="840892" y="214972"/>
                  </a:lnTo>
                  <a:lnTo>
                    <a:pt x="844562" y="216446"/>
                  </a:lnTo>
                  <a:lnTo>
                    <a:pt x="846315" y="211480"/>
                  </a:lnTo>
                  <a:close/>
                </a:path>
                <a:path w="1398270" h="483870">
                  <a:moveTo>
                    <a:pt x="865873" y="219557"/>
                  </a:moveTo>
                  <a:lnTo>
                    <a:pt x="862431" y="218135"/>
                  </a:lnTo>
                  <a:lnTo>
                    <a:pt x="858989" y="216712"/>
                  </a:lnTo>
                  <a:lnTo>
                    <a:pt x="856780" y="221500"/>
                  </a:lnTo>
                  <a:lnTo>
                    <a:pt x="864095" y="224510"/>
                  </a:lnTo>
                  <a:lnTo>
                    <a:pt x="865873" y="219557"/>
                  </a:lnTo>
                  <a:close/>
                </a:path>
                <a:path w="1398270" h="483870">
                  <a:moveTo>
                    <a:pt x="885444" y="227622"/>
                  </a:moveTo>
                  <a:lnTo>
                    <a:pt x="882002" y="226199"/>
                  </a:lnTo>
                  <a:lnTo>
                    <a:pt x="878560" y="224777"/>
                  </a:lnTo>
                  <a:lnTo>
                    <a:pt x="876325" y="229552"/>
                  </a:lnTo>
                  <a:lnTo>
                    <a:pt x="883640" y="232562"/>
                  </a:lnTo>
                  <a:lnTo>
                    <a:pt x="885444" y="227622"/>
                  </a:lnTo>
                  <a:close/>
                </a:path>
                <a:path w="1398270" h="483870">
                  <a:moveTo>
                    <a:pt x="904963" y="235762"/>
                  </a:moveTo>
                  <a:lnTo>
                    <a:pt x="901547" y="234289"/>
                  </a:lnTo>
                  <a:lnTo>
                    <a:pt x="898131" y="232829"/>
                  </a:lnTo>
                  <a:lnTo>
                    <a:pt x="895870" y="237578"/>
                  </a:lnTo>
                  <a:lnTo>
                    <a:pt x="903135" y="240703"/>
                  </a:lnTo>
                  <a:lnTo>
                    <a:pt x="904963" y="235762"/>
                  </a:lnTo>
                  <a:close/>
                </a:path>
                <a:path w="1398270" h="483870">
                  <a:moveTo>
                    <a:pt x="924407" y="244106"/>
                  </a:moveTo>
                  <a:lnTo>
                    <a:pt x="920991" y="242633"/>
                  </a:lnTo>
                  <a:lnTo>
                    <a:pt x="917575" y="241160"/>
                  </a:lnTo>
                  <a:lnTo>
                    <a:pt x="915289" y="245910"/>
                  </a:lnTo>
                  <a:lnTo>
                    <a:pt x="922566" y="249034"/>
                  </a:lnTo>
                  <a:lnTo>
                    <a:pt x="924407" y="244106"/>
                  </a:lnTo>
                  <a:close/>
                </a:path>
                <a:path w="1398270" h="483870">
                  <a:moveTo>
                    <a:pt x="943838" y="252463"/>
                  </a:moveTo>
                  <a:lnTo>
                    <a:pt x="940422" y="250990"/>
                  </a:lnTo>
                  <a:lnTo>
                    <a:pt x="937006" y="249516"/>
                  </a:lnTo>
                  <a:lnTo>
                    <a:pt x="934694" y="254254"/>
                  </a:lnTo>
                  <a:lnTo>
                    <a:pt x="941971" y="257378"/>
                  </a:lnTo>
                  <a:lnTo>
                    <a:pt x="943838" y="252463"/>
                  </a:lnTo>
                  <a:close/>
                </a:path>
                <a:path w="1398270" h="483870">
                  <a:moveTo>
                    <a:pt x="963244" y="260908"/>
                  </a:moveTo>
                  <a:lnTo>
                    <a:pt x="959840" y="259397"/>
                  </a:lnTo>
                  <a:lnTo>
                    <a:pt x="956437" y="257873"/>
                  </a:lnTo>
                  <a:lnTo>
                    <a:pt x="954112" y="262597"/>
                  </a:lnTo>
                  <a:lnTo>
                    <a:pt x="961339" y="265823"/>
                  </a:lnTo>
                  <a:lnTo>
                    <a:pt x="963244" y="260908"/>
                  </a:lnTo>
                  <a:close/>
                </a:path>
                <a:path w="1398270" h="483870">
                  <a:moveTo>
                    <a:pt x="982560" y="269532"/>
                  </a:moveTo>
                  <a:lnTo>
                    <a:pt x="979157" y="268020"/>
                  </a:lnTo>
                  <a:lnTo>
                    <a:pt x="975753" y="266496"/>
                  </a:lnTo>
                  <a:lnTo>
                    <a:pt x="973404" y="271208"/>
                  </a:lnTo>
                  <a:lnTo>
                    <a:pt x="980630" y="274447"/>
                  </a:lnTo>
                  <a:lnTo>
                    <a:pt x="982560" y="269532"/>
                  </a:lnTo>
                  <a:close/>
                </a:path>
                <a:path w="1398270" h="483870">
                  <a:moveTo>
                    <a:pt x="1001890" y="278155"/>
                  </a:moveTo>
                  <a:lnTo>
                    <a:pt x="998486" y="276644"/>
                  </a:lnTo>
                  <a:lnTo>
                    <a:pt x="995083" y="275120"/>
                  </a:lnTo>
                  <a:lnTo>
                    <a:pt x="992708" y="279831"/>
                  </a:lnTo>
                  <a:lnTo>
                    <a:pt x="999934" y="283057"/>
                  </a:lnTo>
                  <a:lnTo>
                    <a:pt x="1001890" y="278155"/>
                  </a:lnTo>
                  <a:close/>
                </a:path>
                <a:path w="1398270" h="483870">
                  <a:moveTo>
                    <a:pt x="1021143" y="286918"/>
                  </a:moveTo>
                  <a:lnTo>
                    <a:pt x="1017765" y="285356"/>
                  </a:lnTo>
                  <a:lnTo>
                    <a:pt x="1014387" y="283794"/>
                  </a:lnTo>
                  <a:lnTo>
                    <a:pt x="1011986" y="288480"/>
                  </a:lnTo>
                  <a:lnTo>
                    <a:pt x="1019175" y="291807"/>
                  </a:lnTo>
                  <a:lnTo>
                    <a:pt x="1021143" y="286918"/>
                  </a:lnTo>
                  <a:close/>
                </a:path>
                <a:path w="1398270" h="483870">
                  <a:moveTo>
                    <a:pt x="1040333" y="295808"/>
                  </a:moveTo>
                  <a:lnTo>
                    <a:pt x="1036955" y="294246"/>
                  </a:lnTo>
                  <a:lnTo>
                    <a:pt x="1033576" y="292684"/>
                  </a:lnTo>
                  <a:lnTo>
                    <a:pt x="1031151" y="297357"/>
                  </a:lnTo>
                  <a:lnTo>
                    <a:pt x="1038339" y="300685"/>
                  </a:lnTo>
                  <a:lnTo>
                    <a:pt x="1040333" y="295808"/>
                  </a:lnTo>
                  <a:close/>
                </a:path>
                <a:path w="1398270" h="483870">
                  <a:moveTo>
                    <a:pt x="1059535" y="304698"/>
                  </a:moveTo>
                  <a:lnTo>
                    <a:pt x="1056157" y="303136"/>
                  </a:lnTo>
                  <a:lnTo>
                    <a:pt x="1052779" y="301574"/>
                  </a:lnTo>
                  <a:lnTo>
                    <a:pt x="1050340" y="306235"/>
                  </a:lnTo>
                  <a:lnTo>
                    <a:pt x="1057516" y="309562"/>
                  </a:lnTo>
                  <a:lnTo>
                    <a:pt x="1059535" y="304698"/>
                  </a:lnTo>
                  <a:close/>
                </a:path>
                <a:path w="1398270" h="483870">
                  <a:moveTo>
                    <a:pt x="1078674" y="313728"/>
                  </a:moveTo>
                  <a:lnTo>
                    <a:pt x="1075321" y="312115"/>
                  </a:lnTo>
                  <a:lnTo>
                    <a:pt x="1071968" y="310502"/>
                  </a:lnTo>
                  <a:lnTo>
                    <a:pt x="1069505" y="315163"/>
                  </a:lnTo>
                  <a:lnTo>
                    <a:pt x="1076642" y="318579"/>
                  </a:lnTo>
                  <a:lnTo>
                    <a:pt x="1078674" y="313728"/>
                  </a:lnTo>
                  <a:close/>
                </a:path>
                <a:path w="1398270" h="483870">
                  <a:moveTo>
                    <a:pt x="1097737" y="322884"/>
                  </a:moveTo>
                  <a:lnTo>
                    <a:pt x="1094384" y="321271"/>
                  </a:lnTo>
                  <a:lnTo>
                    <a:pt x="1091031" y="319659"/>
                  </a:lnTo>
                  <a:lnTo>
                    <a:pt x="1088542" y="324307"/>
                  </a:lnTo>
                  <a:lnTo>
                    <a:pt x="1095679" y="327736"/>
                  </a:lnTo>
                  <a:lnTo>
                    <a:pt x="1097737" y="322884"/>
                  </a:lnTo>
                  <a:close/>
                </a:path>
                <a:path w="1398270" h="483870">
                  <a:moveTo>
                    <a:pt x="1116812" y="332028"/>
                  </a:moveTo>
                  <a:lnTo>
                    <a:pt x="1113459" y="330415"/>
                  </a:lnTo>
                  <a:lnTo>
                    <a:pt x="1110107" y="328803"/>
                  </a:lnTo>
                  <a:lnTo>
                    <a:pt x="1107592" y="333438"/>
                  </a:lnTo>
                  <a:lnTo>
                    <a:pt x="1114729" y="336867"/>
                  </a:lnTo>
                  <a:lnTo>
                    <a:pt x="1116812" y="332028"/>
                  </a:lnTo>
                  <a:close/>
                </a:path>
                <a:path w="1398270" h="483870">
                  <a:moveTo>
                    <a:pt x="1135837" y="341287"/>
                  </a:moveTo>
                  <a:lnTo>
                    <a:pt x="1132509" y="339636"/>
                  </a:lnTo>
                  <a:lnTo>
                    <a:pt x="1129182" y="337985"/>
                  </a:lnTo>
                  <a:lnTo>
                    <a:pt x="1126655" y="342607"/>
                  </a:lnTo>
                  <a:lnTo>
                    <a:pt x="1133741" y="346125"/>
                  </a:lnTo>
                  <a:lnTo>
                    <a:pt x="1135837" y="341287"/>
                  </a:lnTo>
                  <a:close/>
                </a:path>
                <a:path w="1398270" h="483870">
                  <a:moveTo>
                    <a:pt x="1154798" y="350697"/>
                  </a:moveTo>
                  <a:lnTo>
                    <a:pt x="1151458" y="349046"/>
                  </a:lnTo>
                  <a:lnTo>
                    <a:pt x="1148130" y="347395"/>
                  </a:lnTo>
                  <a:lnTo>
                    <a:pt x="1145578" y="352005"/>
                  </a:lnTo>
                  <a:lnTo>
                    <a:pt x="1152677" y="355523"/>
                  </a:lnTo>
                  <a:lnTo>
                    <a:pt x="1154798" y="350697"/>
                  </a:lnTo>
                  <a:close/>
                </a:path>
                <a:path w="1398270" h="483870">
                  <a:moveTo>
                    <a:pt x="1173734" y="360095"/>
                  </a:moveTo>
                  <a:lnTo>
                    <a:pt x="1170406" y="358444"/>
                  </a:lnTo>
                  <a:lnTo>
                    <a:pt x="1167066" y="356793"/>
                  </a:lnTo>
                  <a:lnTo>
                    <a:pt x="1164501" y="361391"/>
                  </a:lnTo>
                  <a:lnTo>
                    <a:pt x="1171600" y="364909"/>
                  </a:lnTo>
                  <a:lnTo>
                    <a:pt x="1173734" y="360095"/>
                  </a:lnTo>
                  <a:close/>
                </a:path>
                <a:path w="1398270" h="483870">
                  <a:moveTo>
                    <a:pt x="1192657" y="369582"/>
                  </a:moveTo>
                  <a:lnTo>
                    <a:pt x="1189342" y="367880"/>
                  </a:lnTo>
                  <a:lnTo>
                    <a:pt x="1186027" y="366191"/>
                  </a:lnTo>
                  <a:lnTo>
                    <a:pt x="1183449" y="370776"/>
                  </a:lnTo>
                  <a:lnTo>
                    <a:pt x="1190498" y="374383"/>
                  </a:lnTo>
                  <a:lnTo>
                    <a:pt x="1192657" y="369582"/>
                  </a:lnTo>
                  <a:close/>
                </a:path>
                <a:path w="1398270" h="483870">
                  <a:moveTo>
                    <a:pt x="1211478" y="379234"/>
                  </a:moveTo>
                  <a:lnTo>
                    <a:pt x="1208163" y="377532"/>
                  </a:lnTo>
                  <a:lnTo>
                    <a:pt x="1204849" y="375831"/>
                  </a:lnTo>
                  <a:lnTo>
                    <a:pt x="1202245" y="380415"/>
                  </a:lnTo>
                  <a:lnTo>
                    <a:pt x="1209294" y="384022"/>
                  </a:lnTo>
                  <a:lnTo>
                    <a:pt x="1211478" y="379234"/>
                  </a:lnTo>
                  <a:close/>
                </a:path>
                <a:path w="1398270" h="483870">
                  <a:moveTo>
                    <a:pt x="1230312" y="388886"/>
                  </a:moveTo>
                  <a:lnTo>
                    <a:pt x="1226997" y="387184"/>
                  </a:lnTo>
                  <a:lnTo>
                    <a:pt x="1223683" y="385483"/>
                  </a:lnTo>
                  <a:lnTo>
                    <a:pt x="1221066" y="390055"/>
                  </a:lnTo>
                  <a:lnTo>
                    <a:pt x="1228115" y="393674"/>
                  </a:lnTo>
                  <a:lnTo>
                    <a:pt x="1230312" y="388886"/>
                  </a:lnTo>
                  <a:close/>
                </a:path>
                <a:path w="1398270" h="483870">
                  <a:moveTo>
                    <a:pt x="1249121" y="398538"/>
                  </a:moveTo>
                  <a:lnTo>
                    <a:pt x="1245819" y="396836"/>
                  </a:lnTo>
                  <a:lnTo>
                    <a:pt x="1242504" y="395135"/>
                  </a:lnTo>
                  <a:lnTo>
                    <a:pt x="1239862" y="399694"/>
                  </a:lnTo>
                  <a:lnTo>
                    <a:pt x="1246911" y="403326"/>
                  </a:lnTo>
                  <a:lnTo>
                    <a:pt x="1249121" y="398538"/>
                  </a:lnTo>
                  <a:close/>
                </a:path>
                <a:path w="1398270" h="483870">
                  <a:moveTo>
                    <a:pt x="1267828" y="408432"/>
                  </a:moveTo>
                  <a:lnTo>
                    <a:pt x="1264539" y="406692"/>
                  </a:lnTo>
                  <a:lnTo>
                    <a:pt x="1261249" y="404952"/>
                  </a:lnTo>
                  <a:lnTo>
                    <a:pt x="1258595" y="409498"/>
                  </a:lnTo>
                  <a:lnTo>
                    <a:pt x="1265593" y="413207"/>
                  </a:lnTo>
                  <a:lnTo>
                    <a:pt x="1267828" y="408432"/>
                  </a:lnTo>
                  <a:close/>
                </a:path>
                <a:path w="1398270" h="483870">
                  <a:moveTo>
                    <a:pt x="1286522" y="418325"/>
                  </a:moveTo>
                  <a:lnTo>
                    <a:pt x="1283233" y="416585"/>
                  </a:lnTo>
                  <a:lnTo>
                    <a:pt x="1279944" y="414845"/>
                  </a:lnTo>
                  <a:lnTo>
                    <a:pt x="1277264" y="419379"/>
                  </a:lnTo>
                  <a:lnTo>
                    <a:pt x="1284274" y="423087"/>
                  </a:lnTo>
                  <a:lnTo>
                    <a:pt x="1286522" y="418325"/>
                  </a:lnTo>
                  <a:close/>
                </a:path>
                <a:path w="1398270" h="483870">
                  <a:moveTo>
                    <a:pt x="1305229" y="428218"/>
                  </a:moveTo>
                  <a:lnTo>
                    <a:pt x="1301940" y="426478"/>
                  </a:lnTo>
                  <a:lnTo>
                    <a:pt x="1298651" y="424738"/>
                  </a:lnTo>
                  <a:lnTo>
                    <a:pt x="1295958" y="429272"/>
                  </a:lnTo>
                  <a:lnTo>
                    <a:pt x="1302956" y="432968"/>
                  </a:lnTo>
                  <a:lnTo>
                    <a:pt x="1305229" y="428218"/>
                  </a:lnTo>
                  <a:close/>
                </a:path>
                <a:path w="1398270" h="483870">
                  <a:moveTo>
                    <a:pt x="1323822" y="438277"/>
                  </a:moveTo>
                  <a:lnTo>
                    <a:pt x="1320558" y="436499"/>
                  </a:lnTo>
                  <a:lnTo>
                    <a:pt x="1317294" y="434721"/>
                  </a:lnTo>
                  <a:lnTo>
                    <a:pt x="1314577" y="439242"/>
                  </a:lnTo>
                  <a:lnTo>
                    <a:pt x="1321536" y="443026"/>
                  </a:lnTo>
                  <a:lnTo>
                    <a:pt x="1323822" y="438277"/>
                  </a:lnTo>
                  <a:close/>
                </a:path>
                <a:path w="1398270" h="483870">
                  <a:moveTo>
                    <a:pt x="1342402" y="448398"/>
                  </a:moveTo>
                  <a:lnTo>
                    <a:pt x="1339138" y="446620"/>
                  </a:lnTo>
                  <a:lnTo>
                    <a:pt x="1335874" y="444842"/>
                  </a:lnTo>
                  <a:lnTo>
                    <a:pt x="1333144" y="449351"/>
                  </a:lnTo>
                  <a:lnTo>
                    <a:pt x="1340104" y="453136"/>
                  </a:lnTo>
                  <a:lnTo>
                    <a:pt x="1342402" y="448398"/>
                  </a:lnTo>
                  <a:close/>
                </a:path>
                <a:path w="1398270" h="483870">
                  <a:moveTo>
                    <a:pt x="1360982" y="458520"/>
                  </a:moveTo>
                  <a:lnTo>
                    <a:pt x="1357718" y="456742"/>
                  </a:lnTo>
                  <a:lnTo>
                    <a:pt x="1354455" y="454964"/>
                  </a:lnTo>
                  <a:lnTo>
                    <a:pt x="1351711" y="459460"/>
                  </a:lnTo>
                  <a:lnTo>
                    <a:pt x="1358658" y="463245"/>
                  </a:lnTo>
                  <a:lnTo>
                    <a:pt x="1360982" y="458520"/>
                  </a:lnTo>
                  <a:close/>
                </a:path>
                <a:path w="1398270" h="483870">
                  <a:moveTo>
                    <a:pt x="1379512" y="468731"/>
                  </a:moveTo>
                  <a:lnTo>
                    <a:pt x="1376260" y="466915"/>
                  </a:lnTo>
                  <a:lnTo>
                    <a:pt x="1373009" y="465099"/>
                  </a:lnTo>
                  <a:lnTo>
                    <a:pt x="1370253" y="469582"/>
                  </a:lnTo>
                  <a:lnTo>
                    <a:pt x="1377162" y="473456"/>
                  </a:lnTo>
                  <a:lnTo>
                    <a:pt x="1379512" y="468731"/>
                  </a:lnTo>
                  <a:close/>
                </a:path>
                <a:path w="1398270" h="483870">
                  <a:moveTo>
                    <a:pt x="1397965" y="479082"/>
                  </a:moveTo>
                  <a:lnTo>
                    <a:pt x="1394714" y="477266"/>
                  </a:lnTo>
                  <a:lnTo>
                    <a:pt x="1391462" y="475449"/>
                  </a:lnTo>
                  <a:lnTo>
                    <a:pt x="1388694" y="479920"/>
                  </a:lnTo>
                  <a:lnTo>
                    <a:pt x="1395603" y="483793"/>
                  </a:lnTo>
                  <a:lnTo>
                    <a:pt x="1397965" y="4790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 descr=""/>
            <p:cNvSpPr/>
            <p:nvPr/>
          </p:nvSpPr>
          <p:spPr>
            <a:xfrm>
              <a:off x="808367" y="5307736"/>
              <a:ext cx="4732655" cy="711200"/>
            </a:xfrm>
            <a:custGeom>
              <a:avLst/>
              <a:gdLst/>
              <a:ahLst/>
              <a:cxnLst/>
              <a:rect l="l" t="t" r="r" b="b"/>
              <a:pathLst>
                <a:path w="4732655" h="711200">
                  <a:moveTo>
                    <a:pt x="9220" y="4991"/>
                  </a:moveTo>
                  <a:lnTo>
                    <a:pt x="6464" y="2489"/>
                  </a:lnTo>
                  <a:lnTo>
                    <a:pt x="3708" y="0"/>
                  </a:lnTo>
                  <a:lnTo>
                    <a:pt x="0" y="3733"/>
                  </a:lnTo>
                  <a:lnTo>
                    <a:pt x="5880" y="9067"/>
                  </a:lnTo>
                  <a:lnTo>
                    <a:pt x="9220" y="4991"/>
                  </a:lnTo>
                  <a:close/>
                </a:path>
                <a:path w="4732655" h="711200">
                  <a:moveTo>
                    <a:pt x="24942" y="19113"/>
                  </a:moveTo>
                  <a:lnTo>
                    <a:pt x="22161" y="16649"/>
                  </a:lnTo>
                  <a:lnTo>
                    <a:pt x="19380" y="14185"/>
                  </a:lnTo>
                  <a:lnTo>
                    <a:pt x="15684" y="17945"/>
                  </a:lnTo>
                  <a:lnTo>
                    <a:pt x="21628" y="23202"/>
                  </a:lnTo>
                  <a:lnTo>
                    <a:pt x="24942" y="19113"/>
                  </a:lnTo>
                  <a:close/>
                </a:path>
                <a:path w="4732655" h="711200">
                  <a:moveTo>
                    <a:pt x="40779" y="33121"/>
                  </a:moveTo>
                  <a:lnTo>
                    <a:pt x="37998" y="30657"/>
                  </a:lnTo>
                  <a:lnTo>
                    <a:pt x="35217" y="28194"/>
                  </a:lnTo>
                  <a:lnTo>
                    <a:pt x="31534" y="31965"/>
                  </a:lnTo>
                  <a:lnTo>
                    <a:pt x="37477" y="37223"/>
                  </a:lnTo>
                  <a:lnTo>
                    <a:pt x="40779" y="33121"/>
                  </a:lnTo>
                  <a:close/>
                </a:path>
                <a:path w="4732655" h="711200">
                  <a:moveTo>
                    <a:pt x="56616" y="47129"/>
                  </a:moveTo>
                  <a:lnTo>
                    <a:pt x="53835" y="44665"/>
                  </a:lnTo>
                  <a:lnTo>
                    <a:pt x="51054" y="42202"/>
                  </a:lnTo>
                  <a:lnTo>
                    <a:pt x="47383" y="45986"/>
                  </a:lnTo>
                  <a:lnTo>
                    <a:pt x="53327" y="51244"/>
                  </a:lnTo>
                  <a:lnTo>
                    <a:pt x="56616" y="47129"/>
                  </a:lnTo>
                  <a:close/>
                </a:path>
                <a:path w="4732655" h="711200">
                  <a:moveTo>
                    <a:pt x="72542" y="61048"/>
                  </a:moveTo>
                  <a:lnTo>
                    <a:pt x="69723" y="58623"/>
                  </a:lnTo>
                  <a:lnTo>
                    <a:pt x="66903" y="56197"/>
                  </a:lnTo>
                  <a:lnTo>
                    <a:pt x="63258" y="59994"/>
                  </a:lnTo>
                  <a:lnTo>
                    <a:pt x="69265" y="65176"/>
                  </a:lnTo>
                  <a:lnTo>
                    <a:pt x="72542" y="61048"/>
                  </a:lnTo>
                  <a:close/>
                </a:path>
                <a:path w="4732655" h="711200">
                  <a:moveTo>
                    <a:pt x="88544" y="74853"/>
                  </a:moveTo>
                  <a:lnTo>
                    <a:pt x="85725" y="72428"/>
                  </a:lnTo>
                  <a:lnTo>
                    <a:pt x="82905" y="70002"/>
                  </a:lnTo>
                  <a:lnTo>
                    <a:pt x="79286" y="73825"/>
                  </a:lnTo>
                  <a:lnTo>
                    <a:pt x="85293" y="79006"/>
                  </a:lnTo>
                  <a:lnTo>
                    <a:pt x="88544" y="74853"/>
                  </a:lnTo>
                  <a:close/>
                </a:path>
                <a:path w="4732655" h="711200">
                  <a:moveTo>
                    <a:pt x="104546" y="88671"/>
                  </a:moveTo>
                  <a:lnTo>
                    <a:pt x="101727" y="86245"/>
                  </a:lnTo>
                  <a:lnTo>
                    <a:pt x="98907" y="83820"/>
                  </a:lnTo>
                  <a:lnTo>
                    <a:pt x="95300" y="87655"/>
                  </a:lnTo>
                  <a:lnTo>
                    <a:pt x="101307" y="92837"/>
                  </a:lnTo>
                  <a:lnTo>
                    <a:pt x="104546" y="88671"/>
                  </a:lnTo>
                  <a:close/>
                </a:path>
                <a:path w="4732655" h="711200">
                  <a:moveTo>
                    <a:pt x="120662" y="102349"/>
                  </a:moveTo>
                  <a:lnTo>
                    <a:pt x="117817" y="99961"/>
                  </a:lnTo>
                  <a:lnTo>
                    <a:pt x="114973" y="97574"/>
                  </a:lnTo>
                  <a:lnTo>
                    <a:pt x="111379" y="101422"/>
                  </a:lnTo>
                  <a:lnTo>
                    <a:pt x="117449" y="106527"/>
                  </a:lnTo>
                  <a:lnTo>
                    <a:pt x="120662" y="102349"/>
                  </a:lnTo>
                  <a:close/>
                </a:path>
                <a:path w="4732655" h="711200">
                  <a:moveTo>
                    <a:pt x="136842" y="115951"/>
                  </a:moveTo>
                  <a:lnTo>
                    <a:pt x="133997" y="113563"/>
                  </a:lnTo>
                  <a:lnTo>
                    <a:pt x="131152" y="111175"/>
                  </a:lnTo>
                  <a:lnTo>
                    <a:pt x="127571" y="115036"/>
                  </a:lnTo>
                  <a:lnTo>
                    <a:pt x="133654" y="120142"/>
                  </a:lnTo>
                  <a:lnTo>
                    <a:pt x="136842" y="115951"/>
                  </a:lnTo>
                  <a:close/>
                </a:path>
                <a:path w="4732655" h="711200">
                  <a:moveTo>
                    <a:pt x="153035" y="129552"/>
                  </a:moveTo>
                  <a:lnTo>
                    <a:pt x="150190" y="127165"/>
                  </a:lnTo>
                  <a:lnTo>
                    <a:pt x="147345" y="124777"/>
                  </a:lnTo>
                  <a:lnTo>
                    <a:pt x="143789" y="128663"/>
                  </a:lnTo>
                  <a:lnTo>
                    <a:pt x="149860" y="133769"/>
                  </a:lnTo>
                  <a:lnTo>
                    <a:pt x="153035" y="129552"/>
                  </a:lnTo>
                  <a:close/>
                </a:path>
                <a:path w="4732655" h="711200">
                  <a:moveTo>
                    <a:pt x="169379" y="142963"/>
                  </a:moveTo>
                  <a:lnTo>
                    <a:pt x="166497" y="140614"/>
                  </a:lnTo>
                  <a:lnTo>
                    <a:pt x="163614" y="138264"/>
                  </a:lnTo>
                  <a:lnTo>
                    <a:pt x="160083" y="142163"/>
                  </a:lnTo>
                  <a:lnTo>
                    <a:pt x="166217" y="147193"/>
                  </a:lnTo>
                  <a:lnTo>
                    <a:pt x="169379" y="142963"/>
                  </a:lnTo>
                  <a:close/>
                </a:path>
                <a:path w="4732655" h="711200">
                  <a:moveTo>
                    <a:pt x="185737" y="156349"/>
                  </a:moveTo>
                  <a:lnTo>
                    <a:pt x="182854" y="154000"/>
                  </a:lnTo>
                  <a:lnTo>
                    <a:pt x="179971" y="151650"/>
                  </a:lnTo>
                  <a:lnTo>
                    <a:pt x="176453" y="155562"/>
                  </a:lnTo>
                  <a:lnTo>
                    <a:pt x="182600" y="160591"/>
                  </a:lnTo>
                  <a:lnTo>
                    <a:pt x="185737" y="156349"/>
                  </a:lnTo>
                  <a:close/>
                </a:path>
                <a:path w="4732655" h="711200">
                  <a:moveTo>
                    <a:pt x="202133" y="169697"/>
                  </a:moveTo>
                  <a:lnTo>
                    <a:pt x="199224" y="167386"/>
                  </a:lnTo>
                  <a:lnTo>
                    <a:pt x="196342" y="165036"/>
                  </a:lnTo>
                  <a:lnTo>
                    <a:pt x="192836" y="168973"/>
                  </a:lnTo>
                  <a:lnTo>
                    <a:pt x="195922" y="171488"/>
                  </a:lnTo>
                  <a:lnTo>
                    <a:pt x="199021" y="173951"/>
                  </a:lnTo>
                  <a:lnTo>
                    <a:pt x="202133" y="169697"/>
                  </a:lnTo>
                  <a:close/>
                </a:path>
                <a:path w="4732655" h="711200">
                  <a:moveTo>
                    <a:pt x="218668" y="182854"/>
                  </a:moveTo>
                  <a:lnTo>
                    <a:pt x="215760" y="180543"/>
                  </a:lnTo>
                  <a:lnTo>
                    <a:pt x="212852" y="178231"/>
                  </a:lnTo>
                  <a:lnTo>
                    <a:pt x="209372" y="182181"/>
                  </a:lnTo>
                  <a:lnTo>
                    <a:pt x="215582" y="187121"/>
                  </a:lnTo>
                  <a:lnTo>
                    <a:pt x="218668" y="182854"/>
                  </a:lnTo>
                  <a:close/>
                </a:path>
                <a:path w="4732655" h="711200">
                  <a:moveTo>
                    <a:pt x="235216" y="196011"/>
                  </a:moveTo>
                  <a:lnTo>
                    <a:pt x="232308" y="193700"/>
                  </a:lnTo>
                  <a:lnTo>
                    <a:pt x="229400" y="191389"/>
                  </a:lnTo>
                  <a:lnTo>
                    <a:pt x="225945" y="195364"/>
                  </a:lnTo>
                  <a:lnTo>
                    <a:pt x="232156" y="200304"/>
                  </a:lnTo>
                  <a:lnTo>
                    <a:pt x="235216" y="196011"/>
                  </a:lnTo>
                  <a:close/>
                </a:path>
                <a:path w="4732655" h="711200">
                  <a:moveTo>
                    <a:pt x="251879" y="209042"/>
                  </a:moveTo>
                  <a:lnTo>
                    <a:pt x="248932" y="206768"/>
                  </a:lnTo>
                  <a:lnTo>
                    <a:pt x="245986" y="204495"/>
                  </a:lnTo>
                  <a:lnTo>
                    <a:pt x="242557" y="208495"/>
                  </a:lnTo>
                  <a:lnTo>
                    <a:pt x="248831" y="213347"/>
                  </a:lnTo>
                  <a:lnTo>
                    <a:pt x="251879" y="209042"/>
                  </a:lnTo>
                  <a:close/>
                </a:path>
                <a:path w="4732655" h="711200">
                  <a:moveTo>
                    <a:pt x="268605" y="221957"/>
                  </a:moveTo>
                  <a:lnTo>
                    <a:pt x="265658" y="219684"/>
                  </a:lnTo>
                  <a:lnTo>
                    <a:pt x="262712" y="217411"/>
                  </a:lnTo>
                  <a:lnTo>
                    <a:pt x="259308" y="221424"/>
                  </a:lnTo>
                  <a:lnTo>
                    <a:pt x="265582" y="226275"/>
                  </a:lnTo>
                  <a:lnTo>
                    <a:pt x="268605" y="221957"/>
                  </a:lnTo>
                  <a:close/>
                </a:path>
                <a:path w="4732655" h="711200">
                  <a:moveTo>
                    <a:pt x="285330" y="234886"/>
                  </a:moveTo>
                  <a:lnTo>
                    <a:pt x="282384" y="232613"/>
                  </a:lnTo>
                  <a:lnTo>
                    <a:pt x="279438" y="230339"/>
                  </a:lnTo>
                  <a:lnTo>
                    <a:pt x="276059" y="234378"/>
                  </a:lnTo>
                  <a:lnTo>
                    <a:pt x="282333" y="239217"/>
                  </a:lnTo>
                  <a:lnTo>
                    <a:pt x="285330" y="234886"/>
                  </a:lnTo>
                  <a:close/>
                </a:path>
                <a:path w="4732655" h="711200">
                  <a:moveTo>
                    <a:pt x="302260" y="247523"/>
                  </a:moveTo>
                  <a:lnTo>
                    <a:pt x="299288" y="245300"/>
                  </a:lnTo>
                  <a:lnTo>
                    <a:pt x="296316" y="243078"/>
                  </a:lnTo>
                  <a:lnTo>
                    <a:pt x="292950" y="247129"/>
                  </a:lnTo>
                  <a:lnTo>
                    <a:pt x="299300" y="251879"/>
                  </a:lnTo>
                  <a:lnTo>
                    <a:pt x="302260" y="247523"/>
                  </a:lnTo>
                  <a:close/>
                </a:path>
                <a:path w="4732655" h="711200">
                  <a:moveTo>
                    <a:pt x="319176" y="260197"/>
                  </a:moveTo>
                  <a:lnTo>
                    <a:pt x="316204" y="257975"/>
                  </a:lnTo>
                  <a:lnTo>
                    <a:pt x="313232" y="255752"/>
                  </a:lnTo>
                  <a:lnTo>
                    <a:pt x="309892" y="259816"/>
                  </a:lnTo>
                  <a:lnTo>
                    <a:pt x="316242" y="264579"/>
                  </a:lnTo>
                  <a:lnTo>
                    <a:pt x="319176" y="260197"/>
                  </a:lnTo>
                  <a:close/>
                </a:path>
                <a:path w="4732655" h="711200">
                  <a:moveTo>
                    <a:pt x="336207" y="272719"/>
                  </a:moveTo>
                  <a:lnTo>
                    <a:pt x="333197" y="270535"/>
                  </a:lnTo>
                  <a:lnTo>
                    <a:pt x="330187" y="268351"/>
                  </a:lnTo>
                  <a:lnTo>
                    <a:pt x="326872" y="272453"/>
                  </a:lnTo>
                  <a:lnTo>
                    <a:pt x="333298" y="277114"/>
                  </a:lnTo>
                  <a:lnTo>
                    <a:pt x="336207" y="272719"/>
                  </a:lnTo>
                  <a:close/>
                </a:path>
                <a:path w="4732655" h="711200">
                  <a:moveTo>
                    <a:pt x="353326" y="285127"/>
                  </a:moveTo>
                  <a:lnTo>
                    <a:pt x="350316" y="282943"/>
                  </a:lnTo>
                  <a:lnTo>
                    <a:pt x="347306" y="280758"/>
                  </a:lnTo>
                  <a:lnTo>
                    <a:pt x="344017" y="284873"/>
                  </a:lnTo>
                  <a:lnTo>
                    <a:pt x="350443" y="289534"/>
                  </a:lnTo>
                  <a:lnTo>
                    <a:pt x="353326" y="285127"/>
                  </a:lnTo>
                  <a:close/>
                </a:path>
                <a:path w="4732655" h="711200">
                  <a:moveTo>
                    <a:pt x="370471" y="297484"/>
                  </a:moveTo>
                  <a:lnTo>
                    <a:pt x="367423" y="295351"/>
                  </a:lnTo>
                  <a:lnTo>
                    <a:pt x="364413" y="293166"/>
                  </a:lnTo>
                  <a:lnTo>
                    <a:pt x="361162" y="297307"/>
                  </a:lnTo>
                  <a:lnTo>
                    <a:pt x="364363" y="299631"/>
                  </a:lnTo>
                  <a:lnTo>
                    <a:pt x="367614" y="301917"/>
                  </a:lnTo>
                  <a:lnTo>
                    <a:pt x="370471" y="297484"/>
                  </a:lnTo>
                  <a:close/>
                </a:path>
                <a:path w="4732655" h="711200">
                  <a:moveTo>
                    <a:pt x="387781" y="309613"/>
                  </a:moveTo>
                  <a:lnTo>
                    <a:pt x="384733" y="307479"/>
                  </a:lnTo>
                  <a:lnTo>
                    <a:pt x="381685" y="305346"/>
                  </a:lnTo>
                  <a:lnTo>
                    <a:pt x="378460" y="309511"/>
                  </a:lnTo>
                  <a:lnTo>
                    <a:pt x="384962" y="314058"/>
                  </a:lnTo>
                  <a:lnTo>
                    <a:pt x="387781" y="309613"/>
                  </a:lnTo>
                  <a:close/>
                </a:path>
                <a:path w="4732655" h="711200">
                  <a:moveTo>
                    <a:pt x="405091" y="321741"/>
                  </a:moveTo>
                  <a:lnTo>
                    <a:pt x="402043" y="319608"/>
                  </a:lnTo>
                  <a:lnTo>
                    <a:pt x="398995" y="317474"/>
                  </a:lnTo>
                  <a:lnTo>
                    <a:pt x="395795" y="321652"/>
                  </a:lnTo>
                  <a:lnTo>
                    <a:pt x="402297" y="326212"/>
                  </a:lnTo>
                  <a:lnTo>
                    <a:pt x="405091" y="321741"/>
                  </a:lnTo>
                  <a:close/>
                </a:path>
                <a:path w="4732655" h="711200">
                  <a:moveTo>
                    <a:pt x="422554" y="333629"/>
                  </a:moveTo>
                  <a:lnTo>
                    <a:pt x="419481" y="331546"/>
                  </a:lnTo>
                  <a:lnTo>
                    <a:pt x="416407" y="329463"/>
                  </a:lnTo>
                  <a:lnTo>
                    <a:pt x="413232" y="333667"/>
                  </a:lnTo>
                  <a:lnTo>
                    <a:pt x="419798" y="338124"/>
                  </a:lnTo>
                  <a:lnTo>
                    <a:pt x="422554" y="333629"/>
                  </a:lnTo>
                  <a:close/>
                </a:path>
                <a:path w="4732655" h="711200">
                  <a:moveTo>
                    <a:pt x="440067" y="345465"/>
                  </a:moveTo>
                  <a:lnTo>
                    <a:pt x="436994" y="343382"/>
                  </a:lnTo>
                  <a:lnTo>
                    <a:pt x="433920" y="341299"/>
                  </a:lnTo>
                  <a:lnTo>
                    <a:pt x="430771" y="345528"/>
                  </a:lnTo>
                  <a:lnTo>
                    <a:pt x="437349" y="349973"/>
                  </a:lnTo>
                  <a:lnTo>
                    <a:pt x="440067" y="345465"/>
                  </a:lnTo>
                  <a:close/>
                </a:path>
                <a:path w="4732655" h="711200">
                  <a:moveTo>
                    <a:pt x="457682" y="357136"/>
                  </a:moveTo>
                  <a:lnTo>
                    <a:pt x="454571" y="355104"/>
                  </a:lnTo>
                  <a:lnTo>
                    <a:pt x="451459" y="353072"/>
                  </a:lnTo>
                  <a:lnTo>
                    <a:pt x="448348" y="357327"/>
                  </a:lnTo>
                  <a:lnTo>
                    <a:pt x="455002" y="361657"/>
                  </a:lnTo>
                  <a:lnTo>
                    <a:pt x="457682" y="357136"/>
                  </a:lnTo>
                  <a:close/>
                </a:path>
                <a:path w="4732655" h="711200">
                  <a:moveTo>
                    <a:pt x="475386" y="368668"/>
                  </a:moveTo>
                  <a:lnTo>
                    <a:pt x="472274" y="366636"/>
                  </a:lnTo>
                  <a:lnTo>
                    <a:pt x="469163" y="364604"/>
                  </a:lnTo>
                  <a:lnTo>
                    <a:pt x="466090" y="368884"/>
                  </a:lnTo>
                  <a:lnTo>
                    <a:pt x="472732" y="373214"/>
                  </a:lnTo>
                  <a:lnTo>
                    <a:pt x="475386" y="368668"/>
                  </a:lnTo>
                  <a:close/>
                </a:path>
                <a:path w="4732655" h="711200">
                  <a:moveTo>
                    <a:pt x="493166" y="380098"/>
                  </a:moveTo>
                  <a:lnTo>
                    <a:pt x="490016" y="378129"/>
                  </a:lnTo>
                  <a:lnTo>
                    <a:pt x="486867" y="376161"/>
                  </a:lnTo>
                  <a:lnTo>
                    <a:pt x="483819" y="380466"/>
                  </a:lnTo>
                  <a:lnTo>
                    <a:pt x="490550" y="384670"/>
                  </a:lnTo>
                  <a:lnTo>
                    <a:pt x="493166" y="380098"/>
                  </a:lnTo>
                  <a:close/>
                </a:path>
                <a:path w="4732655" h="711200">
                  <a:moveTo>
                    <a:pt x="511073" y="391312"/>
                  </a:moveTo>
                  <a:lnTo>
                    <a:pt x="507923" y="389343"/>
                  </a:lnTo>
                  <a:lnTo>
                    <a:pt x="504774" y="387375"/>
                  </a:lnTo>
                  <a:lnTo>
                    <a:pt x="501764" y="391693"/>
                  </a:lnTo>
                  <a:lnTo>
                    <a:pt x="508495" y="395909"/>
                  </a:lnTo>
                  <a:lnTo>
                    <a:pt x="511073" y="391312"/>
                  </a:lnTo>
                  <a:close/>
                </a:path>
                <a:path w="4732655" h="711200">
                  <a:moveTo>
                    <a:pt x="529005" y="402488"/>
                  </a:moveTo>
                  <a:lnTo>
                    <a:pt x="525830" y="400558"/>
                  </a:lnTo>
                  <a:lnTo>
                    <a:pt x="522681" y="398589"/>
                  </a:lnTo>
                  <a:lnTo>
                    <a:pt x="519709" y="402932"/>
                  </a:lnTo>
                  <a:lnTo>
                    <a:pt x="523074" y="405041"/>
                  </a:lnTo>
                  <a:lnTo>
                    <a:pt x="526465" y="407098"/>
                  </a:lnTo>
                  <a:lnTo>
                    <a:pt x="529005" y="402488"/>
                  </a:lnTo>
                  <a:close/>
                </a:path>
                <a:path w="4732655" h="711200">
                  <a:moveTo>
                    <a:pt x="547128" y="413359"/>
                  </a:moveTo>
                  <a:lnTo>
                    <a:pt x="543941" y="411441"/>
                  </a:lnTo>
                  <a:lnTo>
                    <a:pt x="540753" y="409524"/>
                  </a:lnTo>
                  <a:lnTo>
                    <a:pt x="537819" y="413905"/>
                  </a:lnTo>
                  <a:lnTo>
                    <a:pt x="544626" y="417995"/>
                  </a:lnTo>
                  <a:lnTo>
                    <a:pt x="547128" y="413359"/>
                  </a:lnTo>
                  <a:close/>
                </a:path>
                <a:path w="4732655" h="711200">
                  <a:moveTo>
                    <a:pt x="565251" y="424243"/>
                  </a:moveTo>
                  <a:lnTo>
                    <a:pt x="562063" y="422325"/>
                  </a:lnTo>
                  <a:lnTo>
                    <a:pt x="558876" y="420408"/>
                  </a:lnTo>
                  <a:lnTo>
                    <a:pt x="555993" y="424815"/>
                  </a:lnTo>
                  <a:lnTo>
                    <a:pt x="562787" y="428904"/>
                  </a:lnTo>
                  <a:lnTo>
                    <a:pt x="565251" y="424243"/>
                  </a:lnTo>
                  <a:close/>
                </a:path>
                <a:path w="4732655" h="711200">
                  <a:moveTo>
                    <a:pt x="583577" y="434759"/>
                  </a:moveTo>
                  <a:lnTo>
                    <a:pt x="580351" y="432904"/>
                  </a:lnTo>
                  <a:lnTo>
                    <a:pt x="577126" y="431050"/>
                  </a:lnTo>
                  <a:lnTo>
                    <a:pt x="574281" y="435483"/>
                  </a:lnTo>
                  <a:lnTo>
                    <a:pt x="581164" y="439445"/>
                  </a:lnTo>
                  <a:lnTo>
                    <a:pt x="583577" y="434759"/>
                  </a:lnTo>
                  <a:close/>
                </a:path>
                <a:path w="4732655" h="711200">
                  <a:moveTo>
                    <a:pt x="601878" y="445287"/>
                  </a:moveTo>
                  <a:lnTo>
                    <a:pt x="598665" y="443433"/>
                  </a:lnTo>
                  <a:lnTo>
                    <a:pt x="595439" y="441579"/>
                  </a:lnTo>
                  <a:lnTo>
                    <a:pt x="592632" y="446036"/>
                  </a:lnTo>
                  <a:lnTo>
                    <a:pt x="599516" y="449999"/>
                  </a:lnTo>
                  <a:lnTo>
                    <a:pt x="601878" y="445287"/>
                  </a:lnTo>
                  <a:close/>
                </a:path>
                <a:path w="4732655" h="711200">
                  <a:moveTo>
                    <a:pt x="620395" y="455472"/>
                  </a:moveTo>
                  <a:lnTo>
                    <a:pt x="617143" y="453682"/>
                  </a:lnTo>
                  <a:lnTo>
                    <a:pt x="613892" y="451891"/>
                  </a:lnTo>
                  <a:lnTo>
                    <a:pt x="611124" y="456387"/>
                  </a:lnTo>
                  <a:lnTo>
                    <a:pt x="618083" y="460197"/>
                  </a:lnTo>
                  <a:lnTo>
                    <a:pt x="620395" y="455472"/>
                  </a:lnTo>
                  <a:close/>
                </a:path>
                <a:path w="4732655" h="711200">
                  <a:moveTo>
                    <a:pt x="638911" y="465632"/>
                  </a:moveTo>
                  <a:lnTo>
                    <a:pt x="635660" y="463842"/>
                  </a:lnTo>
                  <a:lnTo>
                    <a:pt x="632409" y="462051"/>
                  </a:lnTo>
                  <a:lnTo>
                    <a:pt x="629691" y="466559"/>
                  </a:lnTo>
                  <a:lnTo>
                    <a:pt x="633158" y="468477"/>
                  </a:lnTo>
                  <a:lnTo>
                    <a:pt x="636651" y="470382"/>
                  </a:lnTo>
                  <a:lnTo>
                    <a:pt x="638911" y="465632"/>
                  </a:lnTo>
                  <a:close/>
                </a:path>
                <a:path w="4732655" h="711200">
                  <a:moveTo>
                    <a:pt x="657631" y="475424"/>
                  </a:moveTo>
                  <a:lnTo>
                    <a:pt x="654342" y="473710"/>
                  </a:lnTo>
                  <a:lnTo>
                    <a:pt x="651052" y="471995"/>
                  </a:lnTo>
                  <a:lnTo>
                    <a:pt x="648373" y="476529"/>
                  </a:lnTo>
                  <a:lnTo>
                    <a:pt x="655408" y="480212"/>
                  </a:lnTo>
                  <a:lnTo>
                    <a:pt x="657631" y="475424"/>
                  </a:lnTo>
                  <a:close/>
                </a:path>
                <a:path w="4732655" h="711200">
                  <a:moveTo>
                    <a:pt x="676351" y="485203"/>
                  </a:moveTo>
                  <a:lnTo>
                    <a:pt x="673061" y="483489"/>
                  </a:lnTo>
                  <a:lnTo>
                    <a:pt x="669772" y="481774"/>
                  </a:lnTo>
                  <a:lnTo>
                    <a:pt x="667143" y="486333"/>
                  </a:lnTo>
                  <a:lnTo>
                    <a:pt x="674179" y="490016"/>
                  </a:lnTo>
                  <a:lnTo>
                    <a:pt x="676351" y="485203"/>
                  </a:lnTo>
                  <a:close/>
                </a:path>
                <a:path w="4732655" h="711200">
                  <a:moveTo>
                    <a:pt x="695274" y="494601"/>
                  </a:moveTo>
                  <a:lnTo>
                    <a:pt x="691946" y="492950"/>
                  </a:lnTo>
                  <a:lnTo>
                    <a:pt x="688619" y="491299"/>
                  </a:lnTo>
                  <a:lnTo>
                    <a:pt x="686041" y="495896"/>
                  </a:lnTo>
                  <a:lnTo>
                    <a:pt x="693153" y="499427"/>
                  </a:lnTo>
                  <a:lnTo>
                    <a:pt x="695274" y="494601"/>
                  </a:lnTo>
                  <a:close/>
                </a:path>
                <a:path w="4732655" h="711200">
                  <a:moveTo>
                    <a:pt x="714209" y="503974"/>
                  </a:moveTo>
                  <a:lnTo>
                    <a:pt x="710882" y="502335"/>
                  </a:lnTo>
                  <a:lnTo>
                    <a:pt x="707555" y="500684"/>
                  </a:lnTo>
                  <a:lnTo>
                    <a:pt x="705027" y="505307"/>
                  </a:lnTo>
                  <a:lnTo>
                    <a:pt x="712152" y="508825"/>
                  </a:lnTo>
                  <a:lnTo>
                    <a:pt x="714209" y="503974"/>
                  </a:lnTo>
                  <a:close/>
                </a:path>
                <a:path w="4732655" h="711200">
                  <a:moveTo>
                    <a:pt x="733348" y="512927"/>
                  </a:moveTo>
                  <a:lnTo>
                    <a:pt x="729983" y="511352"/>
                  </a:lnTo>
                  <a:lnTo>
                    <a:pt x="726617" y="509778"/>
                  </a:lnTo>
                  <a:lnTo>
                    <a:pt x="724154" y="514426"/>
                  </a:lnTo>
                  <a:lnTo>
                    <a:pt x="731342" y="517804"/>
                  </a:lnTo>
                  <a:lnTo>
                    <a:pt x="733348" y="512927"/>
                  </a:lnTo>
                  <a:close/>
                </a:path>
                <a:path w="4732655" h="711200">
                  <a:moveTo>
                    <a:pt x="752500" y="521804"/>
                  </a:moveTo>
                  <a:lnTo>
                    <a:pt x="749109" y="520306"/>
                  </a:lnTo>
                  <a:lnTo>
                    <a:pt x="745744" y="518756"/>
                  </a:lnTo>
                  <a:lnTo>
                    <a:pt x="743318" y="523430"/>
                  </a:lnTo>
                  <a:lnTo>
                    <a:pt x="746925" y="525094"/>
                  </a:lnTo>
                  <a:lnTo>
                    <a:pt x="750557" y="526707"/>
                  </a:lnTo>
                  <a:lnTo>
                    <a:pt x="752500" y="521804"/>
                  </a:lnTo>
                  <a:close/>
                </a:path>
                <a:path w="4732655" h="711200">
                  <a:moveTo>
                    <a:pt x="771817" y="530352"/>
                  </a:moveTo>
                  <a:lnTo>
                    <a:pt x="768426" y="528853"/>
                  </a:lnTo>
                  <a:lnTo>
                    <a:pt x="765035" y="527354"/>
                  </a:lnTo>
                  <a:lnTo>
                    <a:pt x="762673" y="532066"/>
                  </a:lnTo>
                  <a:lnTo>
                    <a:pt x="769937" y="535279"/>
                  </a:lnTo>
                  <a:lnTo>
                    <a:pt x="771817" y="530352"/>
                  </a:lnTo>
                  <a:close/>
                </a:path>
                <a:path w="4732655" h="711200">
                  <a:moveTo>
                    <a:pt x="791210" y="538734"/>
                  </a:moveTo>
                  <a:lnTo>
                    <a:pt x="787781" y="537311"/>
                  </a:lnTo>
                  <a:lnTo>
                    <a:pt x="784352" y="535889"/>
                  </a:lnTo>
                  <a:lnTo>
                    <a:pt x="782053" y="540626"/>
                  </a:lnTo>
                  <a:lnTo>
                    <a:pt x="789393" y="543674"/>
                  </a:lnTo>
                  <a:lnTo>
                    <a:pt x="791210" y="538734"/>
                  </a:lnTo>
                  <a:close/>
                </a:path>
                <a:path w="4732655" h="711200">
                  <a:moveTo>
                    <a:pt x="810704" y="546823"/>
                  </a:moveTo>
                  <a:lnTo>
                    <a:pt x="807275" y="545401"/>
                  </a:lnTo>
                  <a:lnTo>
                    <a:pt x="803846" y="543979"/>
                  </a:lnTo>
                  <a:lnTo>
                    <a:pt x="801611" y="548741"/>
                  </a:lnTo>
                  <a:lnTo>
                    <a:pt x="808951" y="551789"/>
                  </a:lnTo>
                  <a:lnTo>
                    <a:pt x="810704" y="546823"/>
                  </a:lnTo>
                  <a:close/>
                </a:path>
                <a:path w="4732655" h="711200">
                  <a:moveTo>
                    <a:pt x="830326" y="554659"/>
                  </a:moveTo>
                  <a:lnTo>
                    <a:pt x="826858" y="553313"/>
                  </a:lnTo>
                  <a:lnTo>
                    <a:pt x="823404" y="551967"/>
                  </a:lnTo>
                  <a:lnTo>
                    <a:pt x="821220" y="556768"/>
                  </a:lnTo>
                  <a:lnTo>
                    <a:pt x="828624" y="559650"/>
                  </a:lnTo>
                  <a:lnTo>
                    <a:pt x="830326" y="554659"/>
                  </a:lnTo>
                  <a:close/>
                </a:path>
                <a:path w="4732655" h="711200">
                  <a:moveTo>
                    <a:pt x="850011" y="562292"/>
                  </a:moveTo>
                  <a:lnTo>
                    <a:pt x="846543" y="560946"/>
                  </a:lnTo>
                  <a:lnTo>
                    <a:pt x="843089" y="559600"/>
                  </a:lnTo>
                  <a:lnTo>
                    <a:pt x="840968" y="564426"/>
                  </a:lnTo>
                  <a:lnTo>
                    <a:pt x="848385" y="567309"/>
                  </a:lnTo>
                  <a:lnTo>
                    <a:pt x="850011" y="562292"/>
                  </a:lnTo>
                  <a:close/>
                </a:path>
                <a:path w="4732655" h="711200">
                  <a:moveTo>
                    <a:pt x="869848" y="569518"/>
                  </a:moveTo>
                  <a:lnTo>
                    <a:pt x="866355" y="568261"/>
                  </a:lnTo>
                  <a:lnTo>
                    <a:pt x="862863" y="567004"/>
                  </a:lnTo>
                  <a:lnTo>
                    <a:pt x="860818" y="571855"/>
                  </a:lnTo>
                  <a:lnTo>
                    <a:pt x="868299" y="574560"/>
                  </a:lnTo>
                  <a:lnTo>
                    <a:pt x="869848" y="569518"/>
                  </a:lnTo>
                  <a:close/>
                </a:path>
                <a:path w="4732655" h="711200">
                  <a:moveTo>
                    <a:pt x="889723" y="576630"/>
                  </a:moveTo>
                  <a:lnTo>
                    <a:pt x="886218" y="575437"/>
                  </a:lnTo>
                  <a:lnTo>
                    <a:pt x="882726" y="574179"/>
                  </a:lnTo>
                  <a:lnTo>
                    <a:pt x="880757" y="579056"/>
                  </a:lnTo>
                  <a:lnTo>
                    <a:pt x="884491" y="580402"/>
                  </a:lnTo>
                  <a:lnTo>
                    <a:pt x="888250" y="581685"/>
                  </a:lnTo>
                  <a:lnTo>
                    <a:pt x="889723" y="576630"/>
                  </a:lnTo>
                  <a:close/>
                </a:path>
                <a:path w="4732655" h="711200">
                  <a:moveTo>
                    <a:pt x="909764" y="583298"/>
                  </a:moveTo>
                  <a:lnTo>
                    <a:pt x="906246" y="582129"/>
                  </a:lnTo>
                  <a:lnTo>
                    <a:pt x="902728" y="580961"/>
                  </a:lnTo>
                  <a:lnTo>
                    <a:pt x="900823" y="585863"/>
                  </a:lnTo>
                  <a:lnTo>
                    <a:pt x="908367" y="588378"/>
                  </a:lnTo>
                  <a:lnTo>
                    <a:pt x="909764" y="583298"/>
                  </a:lnTo>
                  <a:close/>
                </a:path>
                <a:path w="4732655" h="711200">
                  <a:moveTo>
                    <a:pt x="929868" y="589737"/>
                  </a:moveTo>
                  <a:lnTo>
                    <a:pt x="926325" y="588657"/>
                  </a:lnTo>
                  <a:lnTo>
                    <a:pt x="922782" y="587578"/>
                  </a:lnTo>
                  <a:lnTo>
                    <a:pt x="920940" y="592518"/>
                  </a:lnTo>
                  <a:lnTo>
                    <a:pt x="928547" y="594842"/>
                  </a:lnTo>
                  <a:lnTo>
                    <a:pt x="929868" y="589737"/>
                  </a:lnTo>
                  <a:close/>
                </a:path>
                <a:path w="4732655" h="711200">
                  <a:moveTo>
                    <a:pt x="950061" y="595909"/>
                  </a:moveTo>
                  <a:lnTo>
                    <a:pt x="946518" y="594829"/>
                  </a:lnTo>
                  <a:lnTo>
                    <a:pt x="942975" y="593737"/>
                  </a:lnTo>
                  <a:lnTo>
                    <a:pt x="941222" y="598716"/>
                  </a:lnTo>
                  <a:lnTo>
                    <a:pt x="948817" y="601040"/>
                  </a:lnTo>
                  <a:lnTo>
                    <a:pt x="950061" y="595909"/>
                  </a:lnTo>
                  <a:close/>
                </a:path>
                <a:path w="4732655" h="711200">
                  <a:moveTo>
                    <a:pt x="970368" y="601649"/>
                  </a:moveTo>
                  <a:lnTo>
                    <a:pt x="966800" y="600659"/>
                  </a:lnTo>
                  <a:lnTo>
                    <a:pt x="963231" y="599668"/>
                  </a:lnTo>
                  <a:lnTo>
                    <a:pt x="961542" y="604659"/>
                  </a:lnTo>
                  <a:lnTo>
                    <a:pt x="969200" y="606793"/>
                  </a:lnTo>
                  <a:lnTo>
                    <a:pt x="970368" y="601649"/>
                  </a:lnTo>
                  <a:close/>
                </a:path>
                <a:path w="4732655" h="711200">
                  <a:moveTo>
                    <a:pt x="990739" y="607199"/>
                  </a:moveTo>
                  <a:lnTo>
                    <a:pt x="987145" y="606298"/>
                  </a:lnTo>
                  <a:lnTo>
                    <a:pt x="983564" y="605345"/>
                  </a:lnTo>
                  <a:lnTo>
                    <a:pt x="981964" y="610362"/>
                  </a:lnTo>
                  <a:lnTo>
                    <a:pt x="985799" y="611390"/>
                  </a:lnTo>
                  <a:lnTo>
                    <a:pt x="989660" y="612355"/>
                  </a:lnTo>
                  <a:lnTo>
                    <a:pt x="990739" y="607199"/>
                  </a:lnTo>
                  <a:close/>
                </a:path>
                <a:path w="4732655" h="711200">
                  <a:moveTo>
                    <a:pt x="1011224" y="612330"/>
                  </a:moveTo>
                  <a:lnTo>
                    <a:pt x="1007630" y="611428"/>
                  </a:lnTo>
                  <a:lnTo>
                    <a:pt x="1004036" y="610527"/>
                  </a:lnTo>
                  <a:lnTo>
                    <a:pt x="1002512" y="615569"/>
                  </a:lnTo>
                  <a:lnTo>
                    <a:pt x="1010221" y="617512"/>
                  </a:lnTo>
                  <a:lnTo>
                    <a:pt x="1011224" y="612330"/>
                  </a:lnTo>
                  <a:close/>
                </a:path>
                <a:path w="4732655" h="711200">
                  <a:moveTo>
                    <a:pt x="1031786" y="617131"/>
                  </a:moveTo>
                  <a:lnTo>
                    <a:pt x="1028166" y="616318"/>
                  </a:lnTo>
                  <a:lnTo>
                    <a:pt x="1024547" y="615505"/>
                  </a:lnTo>
                  <a:lnTo>
                    <a:pt x="1023112" y="620585"/>
                  </a:lnTo>
                  <a:lnTo>
                    <a:pt x="1030871" y="622312"/>
                  </a:lnTo>
                  <a:lnTo>
                    <a:pt x="1031786" y="617131"/>
                  </a:lnTo>
                  <a:close/>
                </a:path>
                <a:path w="4732655" h="711200">
                  <a:moveTo>
                    <a:pt x="1052385" y="621703"/>
                  </a:moveTo>
                  <a:lnTo>
                    <a:pt x="1048766" y="620915"/>
                  </a:lnTo>
                  <a:lnTo>
                    <a:pt x="1045146" y="620102"/>
                  </a:lnTo>
                  <a:lnTo>
                    <a:pt x="1043800" y="625195"/>
                  </a:lnTo>
                  <a:lnTo>
                    <a:pt x="1047673" y="626059"/>
                  </a:lnTo>
                  <a:lnTo>
                    <a:pt x="1051560" y="626897"/>
                  </a:lnTo>
                  <a:lnTo>
                    <a:pt x="1052385" y="621703"/>
                  </a:lnTo>
                  <a:close/>
                </a:path>
                <a:path w="4732655" h="711200">
                  <a:moveTo>
                    <a:pt x="1073111" y="625729"/>
                  </a:moveTo>
                  <a:lnTo>
                    <a:pt x="1069467" y="625017"/>
                  </a:lnTo>
                  <a:lnTo>
                    <a:pt x="1065822" y="624306"/>
                  </a:lnTo>
                  <a:lnTo>
                    <a:pt x="1064564" y="629424"/>
                  </a:lnTo>
                  <a:lnTo>
                    <a:pt x="1072375" y="630948"/>
                  </a:lnTo>
                  <a:lnTo>
                    <a:pt x="1073111" y="625729"/>
                  </a:lnTo>
                  <a:close/>
                </a:path>
                <a:path w="4732655" h="711200">
                  <a:moveTo>
                    <a:pt x="1093876" y="629488"/>
                  </a:moveTo>
                  <a:lnTo>
                    <a:pt x="1090218" y="628865"/>
                  </a:lnTo>
                  <a:lnTo>
                    <a:pt x="1086561" y="628256"/>
                  </a:lnTo>
                  <a:lnTo>
                    <a:pt x="1085392" y="633387"/>
                  </a:lnTo>
                  <a:lnTo>
                    <a:pt x="1093228" y="634707"/>
                  </a:lnTo>
                  <a:lnTo>
                    <a:pt x="1093876" y="629488"/>
                  </a:lnTo>
                  <a:close/>
                </a:path>
                <a:path w="4732655" h="711200">
                  <a:moveTo>
                    <a:pt x="1114691" y="632980"/>
                  </a:moveTo>
                  <a:lnTo>
                    <a:pt x="1111034" y="632371"/>
                  </a:lnTo>
                  <a:lnTo>
                    <a:pt x="1107376" y="631748"/>
                  </a:lnTo>
                  <a:lnTo>
                    <a:pt x="1106297" y="636905"/>
                  </a:lnTo>
                  <a:lnTo>
                    <a:pt x="1114132" y="638225"/>
                  </a:lnTo>
                  <a:lnTo>
                    <a:pt x="1114691" y="632980"/>
                  </a:lnTo>
                  <a:close/>
                </a:path>
                <a:path w="4732655" h="711200">
                  <a:moveTo>
                    <a:pt x="1135595" y="635914"/>
                  </a:moveTo>
                  <a:lnTo>
                    <a:pt x="1131925" y="635393"/>
                  </a:lnTo>
                  <a:lnTo>
                    <a:pt x="1128255" y="634873"/>
                  </a:lnTo>
                  <a:lnTo>
                    <a:pt x="1127264" y="640054"/>
                  </a:lnTo>
                  <a:lnTo>
                    <a:pt x="1135138" y="641159"/>
                  </a:lnTo>
                  <a:lnTo>
                    <a:pt x="1135595" y="635914"/>
                  </a:lnTo>
                  <a:close/>
                </a:path>
                <a:path w="4732655" h="711200">
                  <a:moveTo>
                    <a:pt x="1156525" y="638556"/>
                  </a:moveTo>
                  <a:lnTo>
                    <a:pt x="1152842" y="638136"/>
                  </a:lnTo>
                  <a:lnTo>
                    <a:pt x="1149159" y="637717"/>
                  </a:lnTo>
                  <a:lnTo>
                    <a:pt x="1148257" y="642912"/>
                  </a:lnTo>
                  <a:lnTo>
                    <a:pt x="1156157" y="643813"/>
                  </a:lnTo>
                  <a:lnTo>
                    <a:pt x="1156525" y="638556"/>
                  </a:lnTo>
                  <a:close/>
                </a:path>
                <a:path w="4732655" h="711200">
                  <a:moveTo>
                    <a:pt x="1177493" y="640918"/>
                  </a:moveTo>
                  <a:lnTo>
                    <a:pt x="1173810" y="640537"/>
                  </a:lnTo>
                  <a:lnTo>
                    <a:pt x="1170127" y="640118"/>
                  </a:lnTo>
                  <a:lnTo>
                    <a:pt x="1169327" y="645325"/>
                  </a:lnTo>
                  <a:lnTo>
                    <a:pt x="1173276" y="645769"/>
                  </a:lnTo>
                  <a:lnTo>
                    <a:pt x="1177226" y="646176"/>
                  </a:lnTo>
                  <a:lnTo>
                    <a:pt x="1177493" y="640918"/>
                  </a:lnTo>
                  <a:close/>
                </a:path>
                <a:path w="4732655" h="711200">
                  <a:moveTo>
                    <a:pt x="1198537" y="642747"/>
                  </a:moveTo>
                  <a:lnTo>
                    <a:pt x="1194841" y="642416"/>
                  </a:lnTo>
                  <a:lnTo>
                    <a:pt x="1191145" y="642099"/>
                  </a:lnTo>
                  <a:lnTo>
                    <a:pt x="1190434" y="647319"/>
                  </a:lnTo>
                  <a:lnTo>
                    <a:pt x="1198359" y="648004"/>
                  </a:lnTo>
                  <a:lnTo>
                    <a:pt x="1198537" y="642747"/>
                  </a:lnTo>
                  <a:close/>
                </a:path>
                <a:path w="4732655" h="711200">
                  <a:moveTo>
                    <a:pt x="4713783" y="695731"/>
                  </a:moveTo>
                  <a:lnTo>
                    <a:pt x="4710531" y="693915"/>
                  </a:lnTo>
                  <a:lnTo>
                    <a:pt x="4707280" y="692099"/>
                  </a:lnTo>
                  <a:lnTo>
                    <a:pt x="4704512" y="696569"/>
                  </a:lnTo>
                  <a:lnTo>
                    <a:pt x="4711420" y="700443"/>
                  </a:lnTo>
                  <a:lnTo>
                    <a:pt x="4713783" y="695731"/>
                  </a:lnTo>
                  <a:close/>
                </a:path>
                <a:path w="4732655" h="711200">
                  <a:moveTo>
                    <a:pt x="4732236" y="706069"/>
                  </a:moveTo>
                  <a:lnTo>
                    <a:pt x="4728984" y="704253"/>
                  </a:lnTo>
                  <a:lnTo>
                    <a:pt x="4725733" y="702437"/>
                  </a:lnTo>
                  <a:lnTo>
                    <a:pt x="4722952" y="706907"/>
                  </a:lnTo>
                  <a:lnTo>
                    <a:pt x="4729861" y="710768"/>
                  </a:lnTo>
                  <a:lnTo>
                    <a:pt x="4732236" y="7060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 descr=""/>
            <p:cNvSpPr/>
            <p:nvPr/>
          </p:nvSpPr>
          <p:spPr>
            <a:xfrm>
              <a:off x="2019948" y="5955511"/>
              <a:ext cx="156845" cy="0"/>
            </a:xfrm>
            <a:custGeom>
              <a:avLst/>
              <a:gdLst/>
              <a:ahLst/>
              <a:cxnLst/>
              <a:rect l="l" t="t" r="r" b="b"/>
              <a:pathLst>
                <a:path w="156844" h="0">
                  <a:moveTo>
                    <a:pt x="0" y="0"/>
                  </a:moveTo>
                  <a:lnTo>
                    <a:pt x="156234" y="0"/>
                  </a:lnTo>
                </a:path>
              </a:pathLst>
            </a:custGeom>
            <a:ln w="803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 descr=""/>
            <p:cNvSpPr/>
            <p:nvPr/>
          </p:nvSpPr>
          <p:spPr>
            <a:xfrm>
              <a:off x="2189251" y="5533618"/>
              <a:ext cx="1424305" cy="422909"/>
            </a:xfrm>
            <a:custGeom>
              <a:avLst/>
              <a:gdLst/>
              <a:ahLst/>
              <a:cxnLst/>
              <a:rect l="l" t="t" r="r" b="b"/>
              <a:pathLst>
                <a:path w="1424304" h="422910">
                  <a:moveTo>
                    <a:pt x="8064" y="421894"/>
                  </a:moveTo>
                  <a:lnTo>
                    <a:pt x="7391" y="416661"/>
                  </a:lnTo>
                  <a:lnTo>
                    <a:pt x="3695" y="416991"/>
                  </a:lnTo>
                  <a:lnTo>
                    <a:pt x="0" y="417309"/>
                  </a:lnTo>
                  <a:lnTo>
                    <a:pt x="152" y="422579"/>
                  </a:lnTo>
                  <a:lnTo>
                    <a:pt x="8064" y="421894"/>
                  </a:lnTo>
                  <a:close/>
                </a:path>
                <a:path w="1424304" h="422910">
                  <a:moveTo>
                    <a:pt x="29171" y="420014"/>
                  </a:moveTo>
                  <a:lnTo>
                    <a:pt x="28409" y="414794"/>
                  </a:lnTo>
                  <a:lnTo>
                    <a:pt x="24714" y="415124"/>
                  </a:lnTo>
                  <a:lnTo>
                    <a:pt x="21018" y="415455"/>
                  </a:lnTo>
                  <a:lnTo>
                    <a:pt x="21259" y="420712"/>
                  </a:lnTo>
                  <a:lnTo>
                    <a:pt x="29171" y="420014"/>
                  </a:lnTo>
                  <a:close/>
                </a:path>
                <a:path w="1424304" h="422910">
                  <a:moveTo>
                    <a:pt x="50241" y="417703"/>
                  </a:moveTo>
                  <a:lnTo>
                    <a:pt x="49390" y="412508"/>
                  </a:lnTo>
                  <a:lnTo>
                    <a:pt x="45707" y="412915"/>
                  </a:lnTo>
                  <a:lnTo>
                    <a:pt x="42024" y="413321"/>
                  </a:lnTo>
                  <a:lnTo>
                    <a:pt x="42341" y="418579"/>
                  </a:lnTo>
                  <a:lnTo>
                    <a:pt x="50241" y="417703"/>
                  </a:lnTo>
                  <a:close/>
                </a:path>
                <a:path w="1424304" h="422910">
                  <a:moveTo>
                    <a:pt x="71285" y="415086"/>
                  </a:moveTo>
                  <a:lnTo>
                    <a:pt x="70358" y="409905"/>
                  </a:lnTo>
                  <a:lnTo>
                    <a:pt x="66675" y="410400"/>
                  </a:lnTo>
                  <a:lnTo>
                    <a:pt x="62992" y="410895"/>
                  </a:lnTo>
                  <a:lnTo>
                    <a:pt x="63411" y="416153"/>
                  </a:lnTo>
                  <a:lnTo>
                    <a:pt x="71285" y="415086"/>
                  </a:lnTo>
                  <a:close/>
                </a:path>
                <a:path w="1424304" h="422910">
                  <a:moveTo>
                    <a:pt x="92278" y="412178"/>
                  </a:moveTo>
                  <a:lnTo>
                    <a:pt x="91262" y="407009"/>
                  </a:lnTo>
                  <a:lnTo>
                    <a:pt x="87591" y="407581"/>
                  </a:lnTo>
                  <a:lnTo>
                    <a:pt x="83921" y="408089"/>
                  </a:lnTo>
                  <a:lnTo>
                    <a:pt x="84416" y="413334"/>
                  </a:lnTo>
                  <a:lnTo>
                    <a:pt x="88353" y="412788"/>
                  </a:lnTo>
                  <a:lnTo>
                    <a:pt x="92278" y="412178"/>
                  </a:lnTo>
                  <a:close/>
                </a:path>
                <a:path w="1424304" h="422910">
                  <a:moveTo>
                    <a:pt x="113220" y="408927"/>
                  </a:moveTo>
                  <a:lnTo>
                    <a:pt x="112128" y="403771"/>
                  </a:lnTo>
                  <a:lnTo>
                    <a:pt x="108458" y="404342"/>
                  </a:lnTo>
                  <a:lnTo>
                    <a:pt x="104787" y="404914"/>
                  </a:lnTo>
                  <a:lnTo>
                    <a:pt x="105371" y="410146"/>
                  </a:lnTo>
                  <a:lnTo>
                    <a:pt x="113220" y="408927"/>
                  </a:lnTo>
                  <a:close/>
                </a:path>
                <a:path w="1424304" h="422910">
                  <a:moveTo>
                    <a:pt x="134099" y="405295"/>
                  </a:moveTo>
                  <a:lnTo>
                    <a:pt x="132930" y="400151"/>
                  </a:lnTo>
                  <a:lnTo>
                    <a:pt x="129273" y="400799"/>
                  </a:lnTo>
                  <a:lnTo>
                    <a:pt x="125615" y="401447"/>
                  </a:lnTo>
                  <a:lnTo>
                    <a:pt x="126276" y="406679"/>
                  </a:lnTo>
                  <a:lnTo>
                    <a:pt x="134099" y="405295"/>
                  </a:lnTo>
                  <a:close/>
                </a:path>
                <a:path w="1424304" h="422910">
                  <a:moveTo>
                    <a:pt x="154927" y="401383"/>
                  </a:moveTo>
                  <a:lnTo>
                    <a:pt x="153682" y="396265"/>
                  </a:lnTo>
                  <a:lnTo>
                    <a:pt x="150037" y="396989"/>
                  </a:lnTo>
                  <a:lnTo>
                    <a:pt x="146392" y="397700"/>
                  </a:lnTo>
                  <a:lnTo>
                    <a:pt x="147129" y="402920"/>
                  </a:lnTo>
                  <a:lnTo>
                    <a:pt x="154927" y="401383"/>
                  </a:lnTo>
                  <a:close/>
                </a:path>
                <a:path w="1424304" h="422910">
                  <a:moveTo>
                    <a:pt x="175704" y="397230"/>
                  </a:moveTo>
                  <a:lnTo>
                    <a:pt x="174383" y="392125"/>
                  </a:lnTo>
                  <a:lnTo>
                    <a:pt x="170751" y="392899"/>
                  </a:lnTo>
                  <a:lnTo>
                    <a:pt x="167106" y="393623"/>
                  </a:lnTo>
                  <a:lnTo>
                    <a:pt x="167919" y="398818"/>
                  </a:lnTo>
                  <a:lnTo>
                    <a:pt x="171818" y="398056"/>
                  </a:lnTo>
                  <a:lnTo>
                    <a:pt x="175704" y="397230"/>
                  </a:lnTo>
                  <a:close/>
                </a:path>
                <a:path w="1424304" h="422910">
                  <a:moveTo>
                    <a:pt x="196405" y="392734"/>
                  </a:moveTo>
                  <a:lnTo>
                    <a:pt x="195021" y="387654"/>
                  </a:lnTo>
                  <a:lnTo>
                    <a:pt x="191389" y="388442"/>
                  </a:lnTo>
                  <a:lnTo>
                    <a:pt x="187756" y="389229"/>
                  </a:lnTo>
                  <a:lnTo>
                    <a:pt x="188645" y="394423"/>
                  </a:lnTo>
                  <a:lnTo>
                    <a:pt x="196405" y="392734"/>
                  </a:lnTo>
                  <a:close/>
                </a:path>
                <a:path w="1424304" h="422910">
                  <a:moveTo>
                    <a:pt x="217043" y="387959"/>
                  </a:moveTo>
                  <a:lnTo>
                    <a:pt x="215582" y="382892"/>
                  </a:lnTo>
                  <a:lnTo>
                    <a:pt x="211975" y="383743"/>
                  </a:lnTo>
                  <a:lnTo>
                    <a:pt x="208356" y="384594"/>
                  </a:lnTo>
                  <a:lnTo>
                    <a:pt x="209308" y="389775"/>
                  </a:lnTo>
                  <a:lnTo>
                    <a:pt x="217043" y="387959"/>
                  </a:lnTo>
                  <a:close/>
                </a:path>
                <a:path w="1424304" h="422910">
                  <a:moveTo>
                    <a:pt x="237629" y="382943"/>
                  </a:moveTo>
                  <a:lnTo>
                    <a:pt x="236105" y="377888"/>
                  </a:lnTo>
                  <a:lnTo>
                    <a:pt x="232511" y="378802"/>
                  </a:lnTo>
                  <a:lnTo>
                    <a:pt x="228917" y="379717"/>
                  </a:lnTo>
                  <a:lnTo>
                    <a:pt x="229920" y="384886"/>
                  </a:lnTo>
                  <a:lnTo>
                    <a:pt x="237629" y="382943"/>
                  </a:lnTo>
                  <a:close/>
                </a:path>
                <a:path w="1424304" h="422910">
                  <a:moveTo>
                    <a:pt x="258165" y="377710"/>
                  </a:moveTo>
                  <a:lnTo>
                    <a:pt x="256590" y="372681"/>
                  </a:lnTo>
                  <a:lnTo>
                    <a:pt x="252996" y="373621"/>
                  </a:lnTo>
                  <a:lnTo>
                    <a:pt x="249402" y="374535"/>
                  </a:lnTo>
                  <a:lnTo>
                    <a:pt x="250469" y="379691"/>
                  </a:lnTo>
                  <a:lnTo>
                    <a:pt x="254317" y="378714"/>
                  </a:lnTo>
                  <a:lnTo>
                    <a:pt x="258165" y="377710"/>
                  </a:lnTo>
                  <a:close/>
                </a:path>
                <a:path w="1424304" h="422910">
                  <a:moveTo>
                    <a:pt x="278612" y="372186"/>
                  </a:moveTo>
                  <a:lnTo>
                    <a:pt x="276974" y="367182"/>
                  </a:lnTo>
                  <a:lnTo>
                    <a:pt x="273392" y="368147"/>
                  </a:lnTo>
                  <a:lnTo>
                    <a:pt x="269811" y="369112"/>
                  </a:lnTo>
                  <a:lnTo>
                    <a:pt x="270941" y="374256"/>
                  </a:lnTo>
                  <a:lnTo>
                    <a:pt x="278612" y="372186"/>
                  </a:lnTo>
                  <a:close/>
                </a:path>
                <a:path w="1424304" h="422910">
                  <a:moveTo>
                    <a:pt x="298996" y="366445"/>
                  </a:moveTo>
                  <a:lnTo>
                    <a:pt x="297307" y="361454"/>
                  </a:lnTo>
                  <a:lnTo>
                    <a:pt x="293738" y="362470"/>
                  </a:lnTo>
                  <a:lnTo>
                    <a:pt x="290169" y="363486"/>
                  </a:lnTo>
                  <a:lnTo>
                    <a:pt x="291363" y="368617"/>
                  </a:lnTo>
                  <a:lnTo>
                    <a:pt x="298996" y="366445"/>
                  </a:lnTo>
                  <a:close/>
                </a:path>
                <a:path w="1424304" h="422910">
                  <a:moveTo>
                    <a:pt x="319328" y="360489"/>
                  </a:moveTo>
                  <a:lnTo>
                    <a:pt x="317588" y="355523"/>
                  </a:lnTo>
                  <a:lnTo>
                    <a:pt x="314032" y="356590"/>
                  </a:lnTo>
                  <a:lnTo>
                    <a:pt x="310476" y="357657"/>
                  </a:lnTo>
                  <a:lnTo>
                    <a:pt x="311721" y="362775"/>
                  </a:lnTo>
                  <a:lnTo>
                    <a:pt x="319328" y="360489"/>
                  </a:lnTo>
                  <a:close/>
                </a:path>
                <a:path w="1424304" h="422910">
                  <a:moveTo>
                    <a:pt x="339610" y="354406"/>
                  </a:moveTo>
                  <a:lnTo>
                    <a:pt x="337820" y="349453"/>
                  </a:lnTo>
                  <a:lnTo>
                    <a:pt x="334264" y="350520"/>
                  </a:lnTo>
                  <a:lnTo>
                    <a:pt x="330708" y="351586"/>
                  </a:lnTo>
                  <a:lnTo>
                    <a:pt x="332003" y="356692"/>
                  </a:lnTo>
                  <a:lnTo>
                    <a:pt x="339610" y="354406"/>
                  </a:lnTo>
                  <a:close/>
                </a:path>
                <a:path w="1424304" h="422910">
                  <a:moveTo>
                    <a:pt x="359803" y="348030"/>
                  </a:moveTo>
                  <a:lnTo>
                    <a:pt x="357974" y="343090"/>
                  </a:lnTo>
                  <a:lnTo>
                    <a:pt x="354431" y="344208"/>
                  </a:lnTo>
                  <a:lnTo>
                    <a:pt x="350888" y="345325"/>
                  </a:lnTo>
                  <a:lnTo>
                    <a:pt x="352234" y="350418"/>
                  </a:lnTo>
                  <a:lnTo>
                    <a:pt x="359803" y="348030"/>
                  </a:lnTo>
                  <a:close/>
                </a:path>
                <a:path w="1424304" h="422910">
                  <a:moveTo>
                    <a:pt x="379945" y="341528"/>
                  </a:moveTo>
                  <a:lnTo>
                    <a:pt x="378079" y="336600"/>
                  </a:lnTo>
                  <a:lnTo>
                    <a:pt x="374548" y="337756"/>
                  </a:lnTo>
                  <a:lnTo>
                    <a:pt x="371017" y="338912"/>
                  </a:lnTo>
                  <a:lnTo>
                    <a:pt x="372402" y="343992"/>
                  </a:lnTo>
                  <a:lnTo>
                    <a:pt x="379945" y="341528"/>
                  </a:lnTo>
                  <a:close/>
                </a:path>
                <a:path w="1424304" h="422910">
                  <a:moveTo>
                    <a:pt x="400050" y="334860"/>
                  </a:moveTo>
                  <a:lnTo>
                    <a:pt x="398145" y="329946"/>
                  </a:lnTo>
                  <a:lnTo>
                    <a:pt x="394627" y="331139"/>
                  </a:lnTo>
                  <a:lnTo>
                    <a:pt x="391109" y="332333"/>
                  </a:lnTo>
                  <a:lnTo>
                    <a:pt x="392544" y="337400"/>
                  </a:lnTo>
                  <a:lnTo>
                    <a:pt x="400050" y="334860"/>
                  </a:lnTo>
                  <a:close/>
                </a:path>
                <a:path w="1424304" h="422910">
                  <a:moveTo>
                    <a:pt x="420103" y="328066"/>
                  </a:moveTo>
                  <a:lnTo>
                    <a:pt x="418160" y="323164"/>
                  </a:lnTo>
                  <a:lnTo>
                    <a:pt x="414642" y="324358"/>
                  </a:lnTo>
                  <a:lnTo>
                    <a:pt x="411124" y="325551"/>
                  </a:lnTo>
                  <a:lnTo>
                    <a:pt x="412584" y="330606"/>
                  </a:lnTo>
                  <a:lnTo>
                    <a:pt x="420103" y="328066"/>
                  </a:lnTo>
                  <a:close/>
                </a:path>
                <a:path w="1424304" h="422910">
                  <a:moveTo>
                    <a:pt x="440093" y="321081"/>
                  </a:moveTo>
                  <a:lnTo>
                    <a:pt x="438111" y="316191"/>
                  </a:lnTo>
                  <a:lnTo>
                    <a:pt x="434606" y="317423"/>
                  </a:lnTo>
                  <a:lnTo>
                    <a:pt x="431101" y="318655"/>
                  </a:lnTo>
                  <a:lnTo>
                    <a:pt x="432600" y="323697"/>
                  </a:lnTo>
                  <a:lnTo>
                    <a:pt x="440093" y="321081"/>
                  </a:lnTo>
                  <a:close/>
                </a:path>
                <a:path w="1424304" h="422910">
                  <a:moveTo>
                    <a:pt x="460032" y="313994"/>
                  </a:moveTo>
                  <a:lnTo>
                    <a:pt x="458025" y="309118"/>
                  </a:lnTo>
                  <a:lnTo>
                    <a:pt x="454533" y="310375"/>
                  </a:lnTo>
                  <a:lnTo>
                    <a:pt x="451040" y="311632"/>
                  </a:lnTo>
                  <a:lnTo>
                    <a:pt x="452564" y="316674"/>
                  </a:lnTo>
                  <a:lnTo>
                    <a:pt x="460032" y="313994"/>
                  </a:lnTo>
                  <a:close/>
                </a:path>
                <a:path w="1424304" h="422910">
                  <a:moveTo>
                    <a:pt x="479945" y="306806"/>
                  </a:moveTo>
                  <a:lnTo>
                    <a:pt x="477913" y="301942"/>
                  </a:lnTo>
                  <a:lnTo>
                    <a:pt x="474421" y="303225"/>
                  </a:lnTo>
                  <a:lnTo>
                    <a:pt x="470928" y="304495"/>
                  </a:lnTo>
                  <a:lnTo>
                    <a:pt x="472490" y="309524"/>
                  </a:lnTo>
                  <a:lnTo>
                    <a:pt x="479945" y="306806"/>
                  </a:lnTo>
                  <a:close/>
                </a:path>
                <a:path w="1424304" h="422910">
                  <a:moveTo>
                    <a:pt x="499821" y="299504"/>
                  </a:moveTo>
                  <a:lnTo>
                    <a:pt x="497763" y="294652"/>
                  </a:lnTo>
                  <a:lnTo>
                    <a:pt x="494271" y="295935"/>
                  </a:lnTo>
                  <a:lnTo>
                    <a:pt x="490778" y="297218"/>
                  </a:lnTo>
                  <a:lnTo>
                    <a:pt x="492379" y="302234"/>
                  </a:lnTo>
                  <a:lnTo>
                    <a:pt x="499821" y="299504"/>
                  </a:lnTo>
                  <a:close/>
                </a:path>
                <a:path w="1424304" h="422910">
                  <a:moveTo>
                    <a:pt x="519645" y="292087"/>
                  </a:moveTo>
                  <a:lnTo>
                    <a:pt x="517563" y="287248"/>
                  </a:lnTo>
                  <a:lnTo>
                    <a:pt x="514083" y="288556"/>
                  </a:lnTo>
                  <a:lnTo>
                    <a:pt x="510603" y="289864"/>
                  </a:lnTo>
                  <a:lnTo>
                    <a:pt x="512216" y="294881"/>
                  </a:lnTo>
                  <a:lnTo>
                    <a:pt x="519645" y="292087"/>
                  </a:lnTo>
                  <a:close/>
                </a:path>
                <a:path w="1424304" h="422910">
                  <a:moveTo>
                    <a:pt x="539445" y="284607"/>
                  </a:moveTo>
                  <a:lnTo>
                    <a:pt x="537349" y="279781"/>
                  </a:lnTo>
                  <a:lnTo>
                    <a:pt x="533869" y="281101"/>
                  </a:lnTo>
                  <a:lnTo>
                    <a:pt x="530402" y="282422"/>
                  </a:lnTo>
                  <a:lnTo>
                    <a:pt x="532028" y="287439"/>
                  </a:lnTo>
                  <a:lnTo>
                    <a:pt x="539445" y="284607"/>
                  </a:lnTo>
                  <a:close/>
                </a:path>
                <a:path w="1424304" h="422910">
                  <a:moveTo>
                    <a:pt x="559206" y="277075"/>
                  </a:moveTo>
                  <a:lnTo>
                    <a:pt x="557098" y="272249"/>
                  </a:lnTo>
                  <a:lnTo>
                    <a:pt x="553618" y="273570"/>
                  </a:lnTo>
                  <a:lnTo>
                    <a:pt x="550151" y="274891"/>
                  </a:lnTo>
                  <a:lnTo>
                    <a:pt x="551802" y="279895"/>
                  </a:lnTo>
                  <a:lnTo>
                    <a:pt x="559206" y="277075"/>
                  </a:lnTo>
                  <a:close/>
                </a:path>
                <a:path w="1424304" h="422910">
                  <a:moveTo>
                    <a:pt x="578954" y="269443"/>
                  </a:moveTo>
                  <a:lnTo>
                    <a:pt x="576821" y="264629"/>
                  </a:lnTo>
                  <a:lnTo>
                    <a:pt x="573354" y="265963"/>
                  </a:lnTo>
                  <a:lnTo>
                    <a:pt x="569887" y="267309"/>
                  </a:lnTo>
                  <a:lnTo>
                    <a:pt x="571550" y="272300"/>
                  </a:lnTo>
                  <a:lnTo>
                    <a:pt x="578954" y="269443"/>
                  </a:lnTo>
                  <a:close/>
                </a:path>
                <a:path w="1424304" h="422910">
                  <a:moveTo>
                    <a:pt x="598665" y="261772"/>
                  </a:moveTo>
                  <a:lnTo>
                    <a:pt x="596531" y="256959"/>
                  </a:lnTo>
                  <a:lnTo>
                    <a:pt x="593064" y="258305"/>
                  </a:lnTo>
                  <a:lnTo>
                    <a:pt x="589597" y="259664"/>
                  </a:lnTo>
                  <a:lnTo>
                    <a:pt x="591286" y="264655"/>
                  </a:lnTo>
                  <a:lnTo>
                    <a:pt x="598665" y="261772"/>
                  </a:lnTo>
                  <a:close/>
                </a:path>
                <a:path w="1424304" h="422910">
                  <a:moveTo>
                    <a:pt x="618375" y="254076"/>
                  </a:moveTo>
                  <a:lnTo>
                    <a:pt x="616229" y="249262"/>
                  </a:lnTo>
                  <a:lnTo>
                    <a:pt x="612762" y="250621"/>
                  </a:lnTo>
                  <a:lnTo>
                    <a:pt x="609295" y="251980"/>
                  </a:lnTo>
                  <a:lnTo>
                    <a:pt x="610997" y="256971"/>
                  </a:lnTo>
                  <a:lnTo>
                    <a:pt x="618375" y="254076"/>
                  </a:lnTo>
                  <a:close/>
                </a:path>
                <a:path w="1424304" h="422910">
                  <a:moveTo>
                    <a:pt x="638060" y="246316"/>
                  </a:moveTo>
                  <a:lnTo>
                    <a:pt x="635914" y="241515"/>
                  </a:lnTo>
                  <a:lnTo>
                    <a:pt x="632447" y="242874"/>
                  </a:lnTo>
                  <a:lnTo>
                    <a:pt x="628980" y="244233"/>
                  </a:lnTo>
                  <a:lnTo>
                    <a:pt x="630682" y="249224"/>
                  </a:lnTo>
                  <a:lnTo>
                    <a:pt x="638060" y="246316"/>
                  </a:lnTo>
                  <a:close/>
                </a:path>
                <a:path w="1424304" h="422910">
                  <a:moveTo>
                    <a:pt x="657733" y="238569"/>
                  </a:moveTo>
                  <a:lnTo>
                    <a:pt x="655586" y="233756"/>
                  </a:lnTo>
                  <a:lnTo>
                    <a:pt x="652119" y="235127"/>
                  </a:lnTo>
                  <a:lnTo>
                    <a:pt x="648665" y="236499"/>
                  </a:lnTo>
                  <a:lnTo>
                    <a:pt x="650367" y="241477"/>
                  </a:lnTo>
                  <a:lnTo>
                    <a:pt x="657733" y="238569"/>
                  </a:lnTo>
                  <a:close/>
                </a:path>
                <a:path w="1424304" h="422910">
                  <a:moveTo>
                    <a:pt x="677418" y="230797"/>
                  </a:moveTo>
                  <a:lnTo>
                    <a:pt x="675259" y="225983"/>
                  </a:lnTo>
                  <a:lnTo>
                    <a:pt x="671804" y="227355"/>
                  </a:lnTo>
                  <a:lnTo>
                    <a:pt x="668350" y="228727"/>
                  </a:lnTo>
                  <a:lnTo>
                    <a:pt x="670052" y="233705"/>
                  </a:lnTo>
                  <a:lnTo>
                    <a:pt x="677418" y="230797"/>
                  </a:lnTo>
                  <a:close/>
                </a:path>
                <a:path w="1424304" h="422910">
                  <a:moveTo>
                    <a:pt x="697103" y="223012"/>
                  </a:moveTo>
                  <a:lnTo>
                    <a:pt x="694931" y="218198"/>
                  </a:lnTo>
                  <a:lnTo>
                    <a:pt x="691476" y="219570"/>
                  </a:lnTo>
                  <a:lnTo>
                    <a:pt x="688022" y="220941"/>
                  </a:lnTo>
                  <a:lnTo>
                    <a:pt x="689724" y="225920"/>
                  </a:lnTo>
                  <a:lnTo>
                    <a:pt x="697103" y="223012"/>
                  </a:lnTo>
                  <a:close/>
                </a:path>
                <a:path w="1424304" h="422910">
                  <a:moveTo>
                    <a:pt x="716762" y="215252"/>
                  </a:moveTo>
                  <a:lnTo>
                    <a:pt x="714616" y="210439"/>
                  </a:lnTo>
                  <a:lnTo>
                    <a:pt x="711149" y="211810"/>
                  </a:lnTo>
                  <a:lnTo>
                    <a:pt x="707694" y="213182"/>
                  </a:lnTo>
                  <a:lnTo>
                    <a:pt x="709396" y="218160"/>
                  </a:lnTo>
                  <a:lnTo>
                    <a:pt x="716762" y="215252"/>
                  </a:lnTo>
                  <a:close/>
                </a:path>
                <a:path w="1424304" h="422910">
                  <a:moveTo>
                    <a:pt x="736434" y="207479"/>
                  </a:moveTo>
                  <a:lnTo>
                    <a:pt x="734288" y="202679"/>
                  </a:lnTo>
                  <a:lnTo>
                    <a:pt x="730821" y="204038"/>
                  </a:lnTo>
                  <a:lnTo>
                    <a:pt x="727354" y="205397"/>
                  </a:lnTo>
                  <a:lnTo>
                    <a:pt x="729056" y="210388"/>
                  </a:lnTo>
                  <a:lnTo>
                    <a:pt x="736434" y="207479"/>
                  </a:lnTo>
                  <a:close/>
                </a:path>
                <a:path w="1424304" h="422910">
                  <a:moveTo>
                    <a:pt x="756132" y="199745"/>
                  </a:moveTo>
                  <a:lnTo>
                    <a:pt x="753986" y="194932"/>
                  </a:lnTo>
                  <a:lnTo>
                    <a:pt x="750519" y="196291"/>
                  </a:lnTo>
                  <a:lnTo>
                    <a:pt x="747052" y="197650"/>
                  </a:lnTo>
                  <a:lnTo>
                    <a:pt x="748753" y="202641"/>
                  </a:lnTo>
                  <a:lnTo>
                    <a:pt x="756132" y="199745"/>
                  </a:lnTo>
                  <a:close/>
                </a:path>
                <a:path w="1424304" h="422910">
                  <a:moveTo>
                    <a:pt x="775817" y="192049"/>
                  </a:moveTo>
                  <a:lnTo>
                    <a:pt x="773684" y="187236"/>
                  </a:lnTo>
                  <a:lnTo>
                    <a:pt x="770216" y="188595"/>
                  </a:lnTo>
                  <a:lnTo>
                    <a:pt x="766749" y="189953"/>
                  </a:lnTo>
                  <a:lnTo>
                    <a:pt x="768438" y="194945"/>
                  </a:lnTo>
                  <a:lnTo>
                    <a:pt x="775817" y="192049"/>
                  </a:lnTo>
                  <a:close/>
                </a:path>
                <a:path w="1424304" h="422910">
                  <a:moveTo>
                    <a:pt x="795540" y="184404"/>
                  </a:moveTo>
                  <a:lnTo>
                    <a:pt x="793407" y="179578"/>
                  </a:lnTo>
                  <a:lnTo>
                    <a:pt x="789940" y="180924"/>
                  </a:lnTo>
                  <a:lnTo>
                    <a:pt x="786472" y="182270"/>
                  </a:lnTo>
                  <a:lnTo>
                    <a:pt x="788149" y="187261"/>
                  </a:lnTo>
                  <a:lnTo>
                    <a:pt x="795540" y="184404"/>
                  </a:lnTo>
                  <a:close/>
                </a:path>
                <a:path w="1424304" h="422910">
                  <a:moveTo>
                    <a:pt x="815263" y="176784"/>
                  </a:moveTo>
                  <a:lnTo>
                    <a:pt x="813155" y="171958"/>
                  </a:lnTo>
                  <a:lnTo>
                    <a:pt x="809675" y="173291"/>
                  </a:lnTo>
                  <a:lnTo>
                    <a:pt x="806196" y="174625"/>
                  </a:lnTo>
                  <a:lnTo>
                    <a:pt x="807872" y="179628"/>
                  </a:lnTo>
                  <a:lnTo>
                    <a:pt x="815263" y="176784"/>
                  </a:lnTo>
                  <a:close/>
                </a:path>
                <a:path w="1424304" h="422910">
                  <a:moveTo>
                    <a:pt x="835012" y="169227"/>
                  </a:moveTo>
                  <a:lnTo>
                    <a:pt x="832916" y="164388"/>
                  </a:lnTo>
                  <a:lnTo>
                    <a:pt x="829437" y="165722"/>
                  </a:lnTo>
                  <a:lnTo>
                    <a:pt x="825957" y="167055"/>
                  </a:lnTo>
                  <a:lnTo>
                    <a:pt x="827608" y="172059"/>
                  </a:lnTo>
                  <a:lnTo>
                    <a:pt x="835012" y="169227"/>
                  </a:lnTo>
                  <a:close/>
                </a:path>
                <a:path w="1424304" h="422910">
                  <a:moveTo>
                    <a:pt x="854786" y="161747"/>
                  </a:moveTo>
                  <a:lnTo>
                    <a:pt x="852703" y="156908"/>
                  </a:lnTo>
                  <a:lnTo>
                    <a:pt x="849223" y="158216"/>
                  </a:lnTo>
                  <a:lnTo>
                    <a:pt x="845743" y="159524"/>
                  </a:lnTo>
                  <a:lnTo>
                    <a:pt x="847369" y="164541"/>
                  </a:lnTo>
                  <a:lnTo>
                    <a:pt x="854786" y="161747"/>
                  </a:lnTo>
                  <a:close/>
                </a:path>
                <a:path w="1424304" h="422910">
                  <a:moveTo>
                    <a:pt x="874585" y="154330"/>
                  </a:moveTo>
                  <a:lnTo>
                    <a:pt x="872528" y="149479"/>
                  </a:lnTo>
                  <a:lnTo>
                    <a:pt x="869035" y="150774"/>
                  </a:lnTo>
                  <a:lnTo>
                    <a:pt x="865543" y="152069"/>
                  </a:lnTo>
                  <a:lnTo>
                    <a:pt x="867156" y="157086"/>
                  </a:lnTo>
                  <a:lnTo>
                    <a:pt x="874585" y="154330"/>
                  </a:lnTo>
                  <a:close/>
                </a:path>
                <a:path w="1424304" h="422910">
                  <a:moveTo>
                    <a:pt x="894410" y="146977"/>
                  </a:moveTo>
                  <a:lnTo>
                    <a:pt x="892365" y="142125"/>
                  </a:lnTo>
                  <a:lnTo>
                    <a:pt x="888873" y="143421"/>
                  </a:lnTo>
                  <a:lnTo>
                    <a:pt x="885380" y="144716"/>
                  </a:lnTo>
                  <a:lnTo>
                    <a:pt x="886980" y="149733"/>
                  </a:lnTo>
                  <a:lnTo>
                    <a:pt x="894410" y="146977"/>
                  </a:lnTo>
                  <a:close/>
                </a:path>
                <a:path w="1424304" h="422910">
                  <a:moveTo>
                    <a:pt x="914285" y="139750"/>
                  </a:moveTo>
                  <a:lnTo>
                    <a:pt x="912266" y="134886"/>
                  </a:lnTo>
                  <a:lnTo>
                    <a:pt x="908761" y="136156"/>
                  </a:lnTo>
                  <a:lnTo>
                    <a:pt x="905256" y="137426"/>
                  </a:lnTo>
                  <a:lnTo>
                    <a:pt x="906830" y="142455"/>
                  </a:lnTo>
                  <a:lnTo>
                    <a:pt x="914285" y="139750"/>
                  </a:lnTo>
                  <a:close/>
                </a:path>
                <a:path w="1424304" h="422910">
                  <a:moveTo>
                    <a:pt x="934161" y="132588"/>
                  </a:moveTo>
                  <a:lnTo>
                    <a:pt x="932167" y="127711"/>
                  </a:lnTo>
                  <a:lnTo>
                    <a:pt x="928662" y="128955"/>
                  </a:lnTo>
                  <a:lnTo>
                    <a:pt x="925156" y="130200"/>
                  </a:lnTo>
                  <a:lnTo>
                    <a:pt x="926706" y="135229"/>
                  </a:lnTo>
                  <a:lnTo>
                    <a:pt x="934161" y="132588"/>
                  </a:lnTo>
                  <a:close/>
                </a:path>
                <a:path w="1424304" h="422910">
                  <a:moveTo>
                    <a:pt x="954087" y="125526"/>
                  </a:moveTo>
                  <a:lnTo>
                    <a:pt x="952119" y="120637"/>
                  </a:lnTo>
                  <a:lnTo>
                    <a:pt x="948613" y="121881"/>
                  </a:lnTo>
                  <a:lnTo>
                    <a:pt x="945108" y="123126"/>
                  </a:lnTo>
                  <a:lnTo>
                    <a:pt x="946632" y="128168"/>
                  </a:lnTo>
                  <a:lnTo>
                    <a:pt x="954087" y="125526"/>
                  </a:lnTo>
                  <a:close/>
                </a:path>
                <a:path w="1424304" h="422910">
                  <a:moveTo>
                    <a:pt x="974064" y="118605"/>
                  </a:moveTo>
                  <a:lnTo>
                    <a:pt x="972121" y="113703"/>
                  </a:lnTo>
                  <a:lnTo>
                    <a:pt x="968603" y="114922"/>
                  </a:lnTo>
                  <a:lnTo>
                    <a:pt x="965085" y="116141"/>
                  </a:lnTo>
                  <a:lnTo>
                    <a:pt x="966584" y="121183"/>
                  </a:lnTo>
                  <a:lnTo>
                    <a:pt x="974064" y="118605"/>
                  </a:lnTo>
                  <a:close/>
                </a:path>
                <a:path w="1424304" h="422910">
                  <a:moveTo>
                    <a:pt x="994067" y="111760"/>
                  </a:moveTo>
                  <a:lnTo>
                    <a:pt x="992149" y="106857"/>
                  </a:lnTo>
                  <a:lnTo>
                    <a:pt x="988618" y="108038"/>
                  </a:lnTo>
                  <a:lnTo>
                    <a:pt x="985088" y="109220"/>
                  </a:lnTo>
                  <a:lnTo>
                    <a:pt x="986561" y="114287"/>
                  </a:lnTo>
                  <a:lnTo>
                    <a:pt x="994067" y="111760"/>
                  </a:lnTo>
                  <a:close/>
                </a:path>
                <a:path w="1424304" h="422910">
                  <a:moveTo>
                    <a:pt x="1014107" y="105041"/>
                  </a:moveTo>
                  <a:lnTo>
                    <a:pt x="1012228" y="100126"/>
                  </a:lnTo>
                  <a:lnTo>
                    <a:pt x="1008697" y="101307"/>
                  </a:lnTo>
                  <a:lnTo>
                    <a:pt x="1005166" y="102489"/>
                  </a:lnTo>
                  <a:lnTo>
                    <a:pt x="1006602" y="107556"/>
                  </a:lnTo>
                  <a:lnTo>
                    <a:pt x="1014107" y="105041"/>
                  </a:lnTo>
                  <a:close/>
                </a:path>
                <a:path w="1424304" h="422910">
                  <a:moveTo>
                    <a:pt x="1034211" y="98488"/>
                  </a:moveTo>
                  <a:lnTo>
                    <a:pt x="1032357" y="93548"/>
                  </a:lnTo>
                  <a:lnTo>
                    <a:pt x="1028814" y="94703"/>
                  </a:lnTo>
                  <a:lnTo>
                    <a:pt x="1025271" y="95859"/>
                  </a:lnTo>
                  <a:lnTo>
                    <a:pt x="1026680" y="100926"/>
                  </a:lnTo>
                  <a:lnTo>
                    <a:pt x="1034211" y="98488"/>
                  </a:lnTo>
                  <a:close/>
                </a:path>
                <a:path w="1424304" h="422910">
                  <a:moveTo>
                    <a:pt x="1054328" y="92036"/>
                  </a:moveTo>
                  <a:lnTo>
                    <a:pt x="1052512" y="87083"/>
                  </a:lnTo>
                  <a:lnTo>
                    <a:pt x="1048956" y="88201"/>
                  </a:lnTo>
                  <a:lnTo>
                    <a:pt x="1045400" y="89319"/>
                  </a:lnTo>
                  <a:lnTo>
                    <a:pt x="1046772" y="94399"/>
                  </a:lnTo>
                  <a:lnTo>
                    <a:pt x="1054328" y="92036"/>
                  </a:lnTo>
                  <a:close/>
                </a:path>
                <a:path w="1424304" h="422910">
                  <a:moveTo>
                    <a:pt x="1074496" y="85725"/>
                  </a:moveTo>
                  <a:lnTo>
                    <a:pt x="1072718" y="80759"/>
                  </a:lnTo>
                  <a:lnTo>
                    <a:pt x="1069162" y="81876"/>
                  </a:lnTo>
                  <a:lnTo>
                    <a:pt x="1065606" y="82994"/>
                  </a:lnTo>
                  <a:lnTo>
                    <a:pt x="1066939" y="88087"/>
                  </a:lnTo>
                  <a:lnTo>
                    <a:pt x="1074496" y="85725"/>
                  </a:lnTo>
                  <a:close/>
                </a:path>
                <a:path w="1424304" h="422910">
                  <a:moveTo>
                    <a:pt x="1094727" y="79603"/>
                  </a:moveTo>
                  <a:lnTo>
                    <a:pt x="1092987" y="74637"/>
                  </a:lnTo>
                  <a:lnTo>
                    <a:pt x="1089418" y="75704"/>
                  </a:lnTo>
                  <a:lnTo>
                    <a:pt x="1085850" y="76771"/>
                  </a:lnTo>
                  <a:lnTo>
                    <a:pt x="1087145" y="81876"/>
                  </a:lnTo>
                  <a:lnTo>
                    <a:pt x="1094727" y="79603"/>
                  </a:lnTo>
                  <a:close/>
                </a:path>
                <a:path w="1424304" h="422910">
                  <a:moveTo>
                    <a:pt x="1114983" y="73571"/>
                  </a:moveTo>
                  <a:lnTo>
                    <a:pt x="1113282" y="68592"/>
                  </a:lnTo>
                  <a:lnTo>
                    <a:pt x="1109700" y="69621"/>
                  </a:lnTo>
                  <a:lnTo>
                    <a:pt x="1106119" y="70662"/>
                  </a:lnTo>
                  <a:lnTo>
                    <a:pt x="1107376" y="75780"/>
                  </a:lnTo>
                  <a:lnTo>
                    <a:pt x="1114983" y="73571"/>
                  </a:lnTo>
                  <a:close/>
                </a:path>
                <a:path w="1424304" h="422910">
                  <a:moveTo>
                    <a:pt x="1135291" y="67729"/>
                  </a:moveTo>
                  <a:lnTo>
                    <a:pt x="1133627" y="62738"/>
                  </a:lnTo>
                  <a:lnTo>
                    <a:pt x="1130046" y="63766"/>
                  </a:lnTo>
                  <a:lnTo>
                    <a:pt x="1126464" y="64795"/>
                  </a:lnTo>
                  <a:lnTo>
                    <a:pt x="1127683" y="69926"/>
                  </a:lnTo>
                  <a:lnTo>
                    <a:pt x="1135291" y="67729"/>
                  </a:lnTo>
                  <a:close/>
                </a:path>
                <a:path w="1424304" h="422910">
                  <a:moveTo>
                    <a:pt x="1155649" y="62077"/>
                  </a:moveTo>
                  <a:lnTo>
                    <a:pt x="1154023" y="57061"/>
                  </a:lnTo>
                  <a:lnTo>
                    <a:pt x="1150429" y="58051"/>
                  </a:lnTo>
                  <a:lnTo>
                    <a:pt x="1146835" y="59042"/>
                  </a:lnTo>
                  <a:lnTo>
                    <a:pt x="1148016" y="64173"/>
                  </a:lnTo>
                  <a:lnTo>
                    <a:pt x="1155649" y="62077"/>
                  </a:lnTo>
                  <a:close/>
                </a:path>
                <a:path w="1424304" h="422910">
                  <a:moveTo>
                    <a:pt x="1176032" y="56527"/>
                  </a:moveTo>
                  <a:lnTo>
                    <a:pt x="1174457" y="51498"/>
                  </a:lnTo>
                  <a:lnTo>
                    <a:pt x="1170851" y="52451"/>
                  </a:lnTo>
                  <a:lnTo>
                    <a:pt x="1167257" y="53441"/>
                  </a:lnTo>
                  <a:lnTo>
                    <a:pt x="1168387" y="58585"/>
                  </a:lnTo>
                  <a:lnTo>
                    <a:pt x="1172210" y="57531"/>
                  </a:lnTo>
                  <a:lnTo>
                    <a:pt x="1176032" y="56527"/>
                  </a:lnTo>
                  <a:close/>
                </a:path>
                <a:path w="1424304" h="422910">
                  <a:moveTo>
                    <a:pt x="1196492" y="51219"/>
                  </a:moveTo>
                  <a:lnTo>
                    <a:pt x="1194955" y="46177"/>
                  </a:lnTo>
                  <a:lnTo>
                    <a:pt x="1191348" y="47117"/>
                  </a:lnTo>
                  <a:lnTo>
                    <a:pt x="1187742" y="48056"/>
                  </a:lnTo>
                  <a:lnTo>
                    <a:pt x="1188834" y="53213"/>
                  </a:lnTo>
                  <a:lnTo>
                    <a:pt x="1196492" y="51219"/>
                  </a:lnTo>
                  <a:close/>
                </a:path>
                <a:path w="1424304" h="422910">
                  <a:moveTo>
                    <a:pt x="1216990" y="46075"/>
                  </a:moveTo>
                  <a:lnTo>
                    <a:pt x="1215491" y="41021"/>
                  </a:lnTo>
                  <a:lnTo>
                    <a:pt x="1211872" y="41910"/>
                  </a:lnTo>
                  <a:lnTo>
                    <a:pt x="1208252" y="42799"/>
                  </a:lnTo>
                  <a:lnTo>
                    <a:pt x="1209294" y="47955"/>
                  </a:lnTo>
                  <a:lnTo>
                    <a:pt x="1216990" y="46075"/>
                  </a:lnTo>
                  <a:close/>
                </a:path>
                <a:path w="1424304" h="422910">
                  <a:moveTo>
                    <a:pt x="1237513" y="41046"/>
                  </a:moveTo>
                  <a:lnTo>
                    <a:pt x="1236065" y="35979"/>
                  </a:lnTo>
                  <a:lnTo>
                    <a:pt x="1232446" y="36868"/>
                  </a:lnTo>
                  <a:lnTo>
                    <a:pt x="1228826" y="37757"/>
                  </a:lnTo>
                  <a:lnTo>
                    <a:pt x="1229829" y="42926"/>
                  </a:lnTo>
                  <a:lnTo>
                    <a:pt x="1237513" y="41046"/>
                  </a:lnTo>
                  <a:close/>
                </a:path>
                <a:path w="1424304" h="422910">
                  <a:moveTo>
                    <a:pt x="1258100" y="36309"/>
                  </a:moveTo>
                  <a:lnTo>
                    <a:pt x="1256703" y="31229"/>
                  </a:lnTo>
                  <a:lnTo>
                    <a:pt x="1253070" y="32067"/>
                  </a:lnTo>
                  <a:lnTo>
                    <a:pt x="1249438" y="32905"/>
                  </a:lnTo>
                  <a:lnTo>
                    <a:pt x="1250391" y="38087"/>
                  </a:lnTo>
                  <a:lnTo>
                    <a:pt x="1258100" y="36309"/>
                  </a:lnTo>
                  <a:close/>
                </a:path>
                <a:path w="1424304" h="422910">
                  <a:moveTo>
                    <a:pt x="1278724" y="31711"/>
                  </a:moveTo>
                  <a:lnTo>
                    <a:pt x="1277366" y="26619"/>
                  </a:lnTo>
                  <a:lnTo>
                    <a:pt x="1273721" y="27393"/>
                  </a:lnTo>
                  <a:lnTo>
                    <a:pt x="1270076" y="28168"/>
                  </a:lnTo>
                  <a:lnTo>
                    <a:pt x="1270977" y="33362"/>
                  </a:lnTo>
                  <a:lnTo>
                    <a:pt x="1278724" y="31711"/>
                  </a:lnTo>
                  <a:close/>
                </a:path>
                <a:path w="1424304" h="422910">
                  <a:moveTo>
                    <a:pt x="1299387" y="27279"/>
                  </a:moveTo>
                  <a:lnTo>
                    <a:pt x="1298079" y="22186"/>
                  </a:lnTo>
                  <a:lnTo>
                    <a:pt x="1294434" y="22961"/>
                  </a:lnTo>
                  <a:lnTo>
                    <a:pt x="1290789" y="23736"/>
                  </a:lnTo>
                  <a:lnTo>
                    <a:pt x="1291640" y="28943"/>
                  </a:lnTo>
                  <a:lnTo>
                    <a:pt x="1299387" y="27279"/>
                  </a:lnTo>
                  <a:close/>
                </a:path>
                <a:path w="1424304" h="422910">
                  <a:moveTo>
                    <a:pt x="1320088" y="23114"/>
                  </a:moveTo>
                  <a:lnTo>
                    <a:pt x="1318831" y="17995"/>
                  </a:lnTo>
                  <a:lnTo>
                    <a:pt x="1315173" y="18719"/>
                  </a:lnTo>
                  <a:lnTo>
                    <a:pt x="1311516" y="19443"/>
                  </a:lnTo>
                  <a:lnTo>
                    <a:pt x="1312329" y="24650"/>
                  </a:lnTo>
                  <a:lnTo>
                    <a:pt x="1320088" y="23114"/>
                  </a:lnTo>
                  <a:close/>
                </a:path>
                <a:path w="1424304" h="422910">
                  <a:moveTo>
                    <a:pt x="1340827" y="19062"/>
                  </a:moveTo>
                  <a:lnTo>
                    <a:pt x="1339621" y="13931"/>
                  </a:lnTo>
                  <a:lnTo>
                    <a:pt x="1335951" y="14605"/>
                  </a:lnTo>
                  <a:lnTo>
                    <a:pt x="1332293" y="15328"/>
                  </a:lnTo>
                  <a:lnTo>
                    <a:pt x="1333055" y="20548"/>
                  </a:lnTo>
                  <a:lnTo>
                    <a:pt x="1336929" y="19773"/>
                  </a:lnTo>
                  <a:lnTo>
                    <a:pt x="1340827" y="19062"/>
                  </a:lnTo>
                  <a:close/>
                </a:path>
                <a:path w="1424304" h="422910">
                  <a:moveTo>
                    <a:pt x="1361617" y="15303"/>
                  </a:moveTo>
                  <a:lnTo>
                    <a:pt x="1360462" y="10172"/>
                  </a:lnTo>
                  <a:lnTo>
                    <a:pt x="1356791" y="10833"/>
                  </a:lnTo>
                  <a:lnTo>
                    <a:pt x="1353121" y="11493"/>
                  </a:lnTo>
                  <a:lnTo>
                    <a:pt x="1353832" y="16713"/>
                  </a:lnTo>
                  <a:lnTo>
                    <a:pt x="1361617" y="15303"/>
                  </a:lnTo>
                  <a:close/>
                </a:path>
                <a:path w="1424304" h="422910">
                  <a:moveTo>
                    <a:pt x="1382445" y="11722"/>
                  </a:moveTo>
                  <a:lnTo>
                    <a:pt x="1381340" y="6565"/>
                  </a:lnTo>
                  <a:lnTo>
                    <a:pt x="1377657" y="7175"/>
                  </a:lnTo>
                  <a:lnTo>
                    <a:pt x="1373974" y="7785"/>
                  </a:lnTo>
                  <a:lnTo>
                    <a:pt x="1374635" y="13004"/>
                  </a:lnTo>
                  <a:lnTo>
                    <a:pt x="1382445" y="11722"/>
                  </a:lnTo>
                  <a:close/>
                </a:path>
                <a:path w="1424304" h="422910">
                  <a:moveTo>
                    <a:pt x="1403273" y="8293"/>
                  </a:moveTo>
                  <a:lnTo>
                    <a:pt x="1402232" y="3124"/>
                  </a:lnTo>
                  <a:lnTo>
                    <a:pt x="1398549" y="3733"/>
                  </a:lnTo>
                  <a:lnTo>
                    <a:pt x="1394866" y="4343"/>
                  </a:lnTo>
                  <a:lnTo>
                    <a:pt x="1395476" y="9575"/>
                  </a:lnTo>
                  <a:lnTo>
                    <a:pt x="1403273" y="8293"/>
                  </a:lnTo>
                  <a:close/>
                </a:path>
                <a:path w="1424304" h="422910">
                  <a:moveTo>
                    <a:pt x="1424178" y="5181"/>
                  </a:moveTo>
                  <a:lnTo>
                    <a:pt x="1423174" y="0"/>
                  </a:lnTo>
                  <a:lnTo>
                    <a:pt x="1419491" y="546"/>
                  </a:lnTo>
                  <a:lnTo>
                    <a:pt x="1415808" y="1092"/>
                  </a:lnTo>
                  <a:lnTo>
                    <a:pt x="1416354" y="6324"/>
                  </a:lnTo>
                  <a:lnTo>
                    <a:pt x="1424178" y="51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 descr=""/>
            <p:cNvSpPr/>
            <p:nvPr/>
          </p:nvSpPr>
          <p:spPr>
            <a:xfrm>
              <a:off x="3605060" y="5517476"/>
              <a:ext cx="155575" cy="22860"/>
            </a:xfrm>
            <a:custGeom>
              <a:avLst/>
              <a:gdLst/>
              <a:ahLst/>
              <a:cxnLst/>
              <a:rect l="l" t="t" r="r" b="b"/>
              <a:pathLst>
                <a:path w="155575" h="22860">
                  <a:moveTo>
                    <a:pt x="8369" y="21323"/>
                  </a:moveTo>
                  <a:lnTo>
                    <a:pt x="7366" y="16141"/>
                  </a:lnTo>
                  <a:lnTo>
                    <a:pt x="3683" y="16687"/>
                  </a:lnTo>
                  <a:lnTo>
                    <a:pt x="0" y="17233"/>
                  </a:lnTo>
                  <a:lnTo>
                    <a:pt x="546" y="22466"/>
                  </a:lnTo>
                  <a:lnTo>
                    <a:pt x="8369" y="21323"/>
                  </a:lnTo>
                  <a:close/>
                </a:path>
                <a:path w="155575" h="22860">
                  <a:moveTo>
                    <a:pt x="29286" y="18326"/>
                  </a:moveTo>
                  <a:lnTo>
                    <a:pt x="28333" y="13131"/>
                  </a:lnTo>
                  <a:lnTo>
                    <a:pt x="24638" y="13614"/>
                  </a:lnTo>
                  <a:lnTo>
                    <a:pt x="20955" y="14147"/>
                  </a:lnTo>
                  <a:lnTo>
                    <a:pt x="21437" y="19392"/>
                  </a:lnTo>
                  <a:lnTo>
                    <a:pt x="25361" y="18821"/>
                  </a:lnTo>
                  <a:lnTo>
                    <a:pt x="29286" y="18326"/>
                  </a:lnTo>
                  <a:close/>
                </a:path>
                <a:path w="155575" h="22860">
                  <a:moveTo>
                    <a:pt x="50228" y="15621"/>
                  </a:moveTo>
                  <a:lnTo>
                    <a:pt x="49339" y="10439"/>
                  </a:lnTo>
                  <a:lnTo>
                    <a:pt x="45643" y="10909"/>
                  </a:lnTo>
                  <a:lnTo>
                    <a:pt x="41948" y="11391"/>
                  </a:lnTo>
                  <a:lnTo>
                    <a:pt x="42379" y="16637"/>
                  </a:lnTo>
                  <a:lnTo>
                    <a:pt x="50228" y="15621"/>
                  </a:lnTo>
                  <a:close/>
                </a:path>
                <a:path w="155575" h="22860">
                  <a:moveTo>
                    <a:pt x="71208" y="13106"/>
                  </a:moveTo>
                  <a:lnTo>
                    <a:pt x="70370" y="7912"/>
                  </a:lnTo>
                  <a:lnTo>
                    <a:pt x="66662" y="8318"/>
                  </a:lnTo>
                  <a:lnTo>
                    <a:pt x="62953" y="8724"/>
                  </a:lnTo>
                  <a:lnTo>
                    <a:pt x="63334" y="13982"/>
                  </a:lnTo>
                  <a:lnTo>
                    <a:pt x="71208" y="13106"/>
                  </a:lnTo>
                  <a:close/>
                </a:path>
                <a:path w="155575" h="22860">
                  <a:moveTo>
                    <a:pt x="92202" y="10769"/>
                  </a:moveTo>
                  <a:lnTo>
                    <a:pt x="91427" y="5562"/>
                  </a:lnTo>
                  <a:lnTo>
                    <a:pt x="87718" y="5969"/>
                  </a:lnTo>
                  <a:lnTo>
                    <a:pt x="84010" y="6375"/>
                  </a:lnTo>
                  <a:lnTo>
                    <a:pt x="84340" y="11633"/>
                  </a:lnTo>
                  <a:lnTo>
                    <a:pt x="92202" y="10769"/>
                  </a:lnTo>
                  <a:close/>
                </a:path>
                <a:path w="155575" h="22860">
                  <a:moveTo>
                    <a:pt x="113245" y="8737"/>
                  </a:moveTo>
                  <a:lnTo>
                    <a:pt x="112509" y="3517"/>
                  </a:lnTo>
                  <a:lnTo>
                    <a:pt x="108800" y="3860"/>
                  </a:lnTo>
                  <a:lnTo>
                    <a:pt x="105092" y="4203"/>
                  </a:lnTo>
                  <a:lnTo>
                    <a:pt x="105359" y="9461"/>
                  </a:lnTo>
                  <a:lnTo>
                    <a:pt x="113245" y="8737"/>
                  </a:lnTo>
                  <a:close/>
                </a:path>
                <a:path w="155575" h="22860">
                  <a:moveTo>
                    <a:pt x="134264" y="6781"/>
                  </a:moveTo>
                  <a:lnTo>
                    <a:pt x="133591" y="1562"/>
                  </a:lnTo>
                  <a:lnTo>
                    <a:pt x="129882" y="1905"/>
                  </a:lnTo>
                  <a:lnTo>
                    <a:pt x="126174" y="2247"/>
                  </a:lnTo>
                  <a:lnTo>
                    <a:pt x="126390" y="7518"/>
                  </a:lnTo>
                  <a:lnTo>
                    <a:pt x="134264" y="6781"/>
                  </a:lnTo>
                  <a:close/>
                </a:path>
                <a:path w="155575" h="22860">
                  <a:moveTo>
                    <a:pt x="155333" y="5232"/>
                  </a:moveTo>
                  <a:lnTo>
                    <a:pt x="154724" y="0"/>
                  </a:lnTo>
                  <a:lnTo>
                    <a:pt x="151003" y="279"/>
                  </a:lnTo>
                  <a:lnTo>
                    <a:pt x="147281" y="558"/>
                  </a:lnTo>
                  <a:lnTo>
                    <a:pt x="147447" y="5816"/>
                  </a:lnTo>
                  <a:lnTo>
                    <a:pt x="155333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 descr=""/>
            <p:cNvSpPr/>
            <p:nvPr/>
          </p:nvSpPr>
          <p:spPr>
            <a:xfrm>
              <a:off x="3773473" y="5517514"/>
              <a:ext cx="283210" cy="0"/>
            </a:xfrm>
            <a:custGeom>
              <a:avLst/>
              <a:gdLst/>
              <a:ahLst/>
              <a:cxnLst/>
              <a:rect l="l" t="t" r="r" b="b"/>
              <a:pathLst>
                <a:path w="283210" h="0">
                  <a:moveTo>
                    <a:pt x="0" y="0"/>
                  </a:moveTo>
                  <a:lnTo>
                    <a:pt x="282581" y="0"/>
                  </a:lnTo>
                </a:path>
              </a:pathLst>
            </a:custGeom>
            <a:ln w="1064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 descr=""/>
            <p:cNvSpPr/>
            <p:nvPr/>
          </p:nvSpPr>
          <p:spPr>
            <a:xfrm>
              <a:off x="4069080" y="5518632"/>
              <a:ext cx="1397635" cy="487680"/>
            </a:xfrm>
            <a:custGeom>
              <a:avLst/>
              <a:gdLst/>
              <a:ahLst/>
              <a:cxnLst/>
              <a:rect l="l" t="t" r="r" b="b"/>
              <a:pathLst>
                <a:path w="1397635" h="487679">
                  <a:moveTo>
                    <a:pt x="8089" y="584"/>
                  </a:moveTo>
                  <a:lnTo>
                    <a:pt x="4368" y="292"/>
                  </a:lnTo>
                  <a:lnTo>
                    <a:pt x="647" y="0"/>
                  </a:lnTo>
                  <a:lnTo>
                    <a:pt x="0" y="5232"/>
                  </a:lnTo>
                  <a:lnTo>
                    <a:pt x="7899" y="5842"/>
                  </a:lnTo>
                  <a:lnTo>
                    <a:pt x="8089" y="584"/>
                  </a:lnTo>
                  <a:close/>
                </a:path>
                <a:path w="1397635" h="487679">
                  <a:moveTo>
                    <a:pt x="29184" y="2374"/>
                  </a:moveTo>
                  <a:lnTo>
                    <a:pt x="25476" y="2019"/>
                  </a:lnTo>
                  <a:lnTo>
                    <a:pt x="21767" y="1663"/>
                  </a:lnTo>
                  <a:lnTo>
                    <a:pt x="21069" y="6883"/>
                  </a:lnTo>
                  <a:lnTo>
                    <a:pt x="28943" y="7645"/>
                  </a:lnTo>
                  <a:lnTo>
                    <a:pt x="29184" y="2374"/>
                  </a:lnTo>
                  <a:close/>
                </a:path>
                <a:path w="1397635" h="487679">
                  <a:moveTo>
                    <a:pt x="50253" y="4445"/>
                  </a:moveTo>
                  <a:lnTo>
                    <a:pt x="46545" y="4076"/>
                  </a:lnTo>
                  <a:lnTo>
                    <a:pt x="42837" y="3721"/>
                  </a:lnTo>
                  <a:lnTo>
                    <a:pt x="42087" y="8928"/>
                  </a:lnTo>
                  <a:lnTo>
                    <a:pt x="49961" y="9702"/>
                  </a:lnTo>
                  <a:lnTo>
                    <a:pt x="50253" y="4445"/>
                  </a:lnTo>
                  <a:close/>
                </a:path>
                <a:path w="1397635" h="487679">
                  <a:moveTo>
                    <a:pt x="71310" y="6629"/>
                  </a:moveTo>
                  <a:lnTo>
                    <a:pt x="67614" y="6197"/>
                  </a:lnTo>
                  <a:lnTo>
                    <a:pt x="63919" y="5765"/>
                  </a:lnTo>
                  <a:lnTo>
                    <a:pt x="63119" y="10972"/>
                  </a:lnTo>
                  <a:lnTo>
                    <a:pt x="70980" y="11887"/>
                  </a:lnTo>
                  <a:lnTo>
                    <a:pt x="71310" y="6629"/>
                  </a:lnTo>
                  <a:close/>
                </a:path>
                <a:path w="1397635" h="487679">
                  <a:moveTo>
                    <a:pt x="92354" y="9080"/>
                  </a:moveTo>
                  <a:lnTo>
                    <a:pt x="88658" y="8648"/>
                  </a:lnTo>
                  <a:lnTo>
                    <a:pt x="84963" y="8216"/>
                  </a:lnTo>
                  <a:lnTo>
                    <a:pt x="84112" y="13411"/>
                  </a:lnTo>
                  <a:lnTo>
                    <a:pt x="91973" y="14338"/>
                  </a:lnTo>
                  <a:lnTo>
                    <a:pt x="92354" y="9080"/>
                  </a:lnTo>
                  <a:close/>
                </a:path>
                <a:path w="1397635" h="487679">
                  <a:moveTo>
                    <a:pt x="113385" y="11671"/>
                  </a:moveTo>
                  <a:lnTo>
                    <a:pt x="109689" y="11163"/>
                  </a:lnTo>
                  <a:lnTo>
                    <a:pt x="105994" y="10655"/>
                  </a:lnTo>
                  <a:lnTo>
                    <a:pt x="105105" y="15849"/>
                  </a:lnTo>
                  <a:lnTo>
                    <a:pt x="112941" y="16916"/>
                  </a:lnTo>
                  <a:lnTo>
                    <a:pt x="113385" y="11671"/>
                  </a:lnTo>
                  <a:close/>
                </a:path>
                <a:path w="1397635" h="487679">
                  <a:moveTo>
                    <a:pt x="134366" y="14528"/>
                  </a:moveTo>
                  <a:lnTo>
                    <a:pt x="130670" y="14020"/>
                  </a:lnTo>
                  <a:lnTo>
                    <a:pt x="126974" y="13512"/>
                  </a:lnTo>
                  <a:lnTo>
                    <a:pt x="126034" y="18694"/>
                  </a:lnTo>
                  <a:lnTo>
                    <a:pt x="133883" y="19773"/>
                  </a:lnTo>
                  <a:lnTo>
                    <a:pt x="134366" y="14528"/>
                  </a:lnTo>
                  <a:close/>
                </a:path>
                <a:path w="1397635" h="487679">
                  <a:moveTo>
                    <a:pt x="155333" y="17475"/>
                  </a:moveTo>
                  <a:lnTo>
                    <a:pt x="151650" y="16903"/>
                  </a:lnTo>
                  <a:lnTo>
                    <a:pt x="147967" y="16357"/>
                  </a:lnTo>
                  <a:lnTo>
                    <a:pt x="146977" y="21539"/>
                  </a:lnTo>
                  <a:lnTo>
                    <a:pt x="150888" y="22110"/>
                  </a:lnTo>
                  <a:lnTo>
                    <a:pt x="154800" y="22720"/>
                  </a:lnTo>
                  <a:lnTo>
                    <a:pt x="155333" y="17475"/>
                  </a:lnTo>
                  <a:close/>
                </a:path>
                <a:path w="1397635" h="487679">
                  <a:moveTo>
                    <a:pt x="176250" y="20726"/>
                  </a:moveTo>
                  <a:lnTo>
                    <a:pt x="172567" y="20154"/>
                  </a:lnTo>
                  <a:lnTo>
                    <a:pt x="168884" y="19583"/>
                  </a:lnTo>
                  <a:lnTo>
                    <a:pt x="167843" y="24752"/>
                  </a:lnTo>
                  <a:lnTo>
                    <a:pt x="175666" y="25958"/>
                  </a:lnTo>
                  <a:lnTo>
                    <a:pt x="176250" y="20726"/>
                  </a:lnTo>
                  <a:close/>
                </a:path>
                <a:path w="1397635" h="487679">
                  <a:moveTo>
                    <a:pt x="197167" y="24003"/>
                  </a:moveTo>
                  <a:lnTo>
                    <a:pt x="193497" y="23393"/>
                  </a:lnTo>
                  <a:lnTo>
                    <a:pt x="189814" y="22821"/>
                  </a:lnTo>
                  <a:lnTo>
                    <a:pt x="188734" y="27978"/>
                  </a:lnTo>
                  <a:lnTo>
                    <a:pt x="192646" y="28587"/>
                  </a:lnTo>
                  <a:lnTo>
                    <a:pt x="196545" y="29235"/>
                  </a:lnTo>
                  <a:lnTo>
                    <a:pt x="197167" y="24003"/>
                  </a:lnTo>
                  <a:close/>
                </a:path>
                <a:path w="1397635" h="487679">
                  <a:moveTo>
                    <a:pt x="218033" y="27647"/>
                  </a:moveTo>
                  <a:lnTo>
                    <a:pt x="214363" y="27012"/>
                  </a:lnTo>
                  <a:lnTo>
                    <a:pt x="210693" y="26377"/>
                  </a:lnTo>
                  <a:lnTo>
                    <a:pt x="209562" y="31521"/>
                  </a:lnTo>
                  <a:lnTo>
                    <a:pt x="217360" y="32880"/>
                  </a:lnTo>
                  <a:lnTo>
                    <a:pt x="218033" y="27647"/>
                  </a:lnTo>
                  <a:close/>
                </a:path>
                <a:path w="1397635" h="487679">
                  <a:moveTo>
                    <a:pt x="238899" y="31292"/>
                  </a:moveTo>
                  <a:lnTo>
                    <a:pt x="235229" y="30657"/>
                  </a:lnTo>
                  <a:lnTo>
                    <a:pt x="231559" y="30022"/>
                  </a:lnTo>
                  <a:lnTo>
                    <a:pt x="230390" y="35153"/>
                  </a:lnTo>
                  <a:lnTo>
                    <a:pt x="238188" y="36512"/>
                  </a:lnTo>
                  <a:lnTo>
                    <a:pt x="238899" y="31292"/>
                  </a:lnTo>
                  <a:close/>
                </a:path>
                <a:path w="1397635" h="487679">
                  <a:moveTo>
                    <a:pt x="259689" y="35318"/>
                  </a:moveTo>
                  <a:lnTo>
                    <a:pt x="256032" y="34607"/>
                  </a:lnTo>
                  <a:lnTo>
                    <a:pt x="252374" y="33896"/>
                  </a:lnTo>
                  <a:lnTo>
                    <a:pt x="251155" y="39027"/>
                  </a:lnTo>
                  <a:lnTo>
                    <a:pt x="258927" y="40525"/>
                  </a:lnTo>
                  <a:lnTo>
                    <a:pt x="259689" y="35318"/>
                  </a:lnTo>
                  <a:close/>
                </a:path>
                <a:path w="1397635" h="487679">
                  <a:moveTo>
                    <a:pt x="280479" y="39344"/>
                  </a:moveTo>
                  <a:lnTo>
                    <a:pt x="276821" y="38633"/>
                  </a:lnTo>
                  <a:lnTo>
                    <a:pt x="273164" y="37922"/>
                  </a:lnTo>
                  <a:lnTo>
                    <a:pt x="271907" y="43040"/>
                  </a:lnTo>
                  <a:lnTo>
                    <a:pt x="279679" y="44551"/>
                  </a:lnTo>
                  <a:lnTo>
                    <a:pt x="280479" y="39344"/>
                  </a:lnTo>
                  <a:close/>
                </a:path>
                <a:path w="1397635" h="487679">
                  <a:moveTo>
                    <a:pt x="301205" y="43662"/>
                  </a:moveTo>
                  <a:lnTo>
                    <a:pt x="297561" y="42887"/>
                  </a:lnTo>
                  <a:lnTo>
                    <a:pt x="293916" y="42113"/>
                  </a:lnTo>
                  <a:lnTo>
                    <a:pt x="292620" y="47218"/>
                  </a:lnTo>
                  <a:lnTo>
                    <a:pt x="300355" y="48856"/>
                  </a:lnTo>
                  <a:lnTo>
                    <a:pt x="301205" y="43662"/>
                  </a:lnTo>
                  <a:close/>
                </a:path>
                <a:path w="1397635" h="487679">
                  <a:moveTo>
                    <a:pt x="321919" y="48056"/>
                  </a:moveTo>
                  <a:lnTo>
                    <a:pt x="318274" y="47282"/>
                  </a:lnTo>
                  <a:lnTo>
                    <a:pt x="314629" y="46507"/>
                  </a:lnTo>
                  <a:lnTo>
                    <a:pt x="313283" y="51600"/>
                  </a:lnTo>
                  <a:lnTo>
                    <a:pt x="321030" y="53251"/>
                  </a:lnTo>
                  <a:lnTo>
                    <a:pt x="321919" y="48056"/>
                  </a:lnTo>
                  <a:close/>
                </a:path>
                <a:path w="1397635" h="487679">
                  <a:moveTo>
                    <a:pt x="342582" y="52666"/>
                  </a:moveTo>
                  <a:lnTo>
                    <a:pt x="338950" y="51828"/>
                  </a:lnTo>
                  <a:lnTo>
                    <a:pt x="335318" y="50990"/>
                  </a:lnTo>
                  <a:lnTo>
                    <a:pt x="333933" y="56070"/>
                  </a:lnTo>
                  <a:lnTo>
                    <a:pt x="341655" y="57861"/>
                  </a:lnTo>
                  <a:lnTo>
                    <a:pt x="342582" y="52666"/>
                  </a:lnTo>
                  <a:close/>
                </a:path>
                <a:path w="1397635" h="487679">
                  <a:moveTo>
                    <a:pt x="363220" y="57442"/>
                  </a:moveTo>
                  <a:lnTo>
                    <a:pt x="359587" y="56603"/>
                  </a:lnTo>
                  <a:lnTo>
                    <a:pt x="355955" y="55765"/>
                  </a:lnTo>
                  <a:lnTo>
                    <a:pt x="354533" y="60833"/>
                  </a:lnTo>
                  <a:lnTo>
                    <a:pt x="362242" y="62623"/>
                  </a:lnTo>
                  <a:lnTo>
                    <a:pt x="363220" y="57442"/>
                  </a:lnTo>
                  <a:close/>
                </a:path>
                <a:path w="1397635" h="487679">
                  <a:moveTo>
                    <a:pt x="383819" y="62318"/>
                  </a:moveTo>
                  <a:lnTo>
                    <a:pt x="380199" y="61417"/>
                  </a:lnTo>
                  <a:lnTo>
                    <a:pt x="376580" y="60515"/>
                  </a:lnTo>
                  <a:lnTo>
                    <a:pt x="375119" y="65582"/>
                  </a:lnTo>
                  <a:lnTo>
                    <a:pt x="382803" y="67487"/>
                  </a:lnTo>
                  <a:lnTo>
                    <a:pt x="383819" y="62318"/>
                  </a:lnTo>
                  <a:close/>
                </a:path>
                <a:path w="1397635" h="487679">
                  <a:moveTo>
                    <a:pt x="404368" y="67449"/>
                  </a:moveTo>
                  <a:lnTo>
                    <a:pt x="400748" y="66548"/>
                  </a:lnTo>
                  <a:lnTo>
                    <a:pt x="397129" y="65646"/>
                  </a:lnTo>
                  <a:lnTo>
                    <a:pt x="395630" y="70688"/>
                  </a:lnTo>
                  <a:lnTo>
                    <a:pt x="403313" y="72618"/>
                  </a:lnTo>
                  <a:lnTo>
                    <a:pt x="404368" y="67449"/>
                  </a:lnTo>
                  <a:close/>
                </a:path>
                <a:path w="1397635" h="487679">
                  <a:moveTo>
                    <a:pt x="424903" y="72593"/>
                  </a:moveTo>
                  <a:lnTo>
                    <a:pt x="421284" y="71691"/>
                  </a:lnTo>
                  <a:lnTo>
                    <a:pt x="417664" y="70789"/>
                  </a:lnTo>
                  <a:lnTo>
                    <a:pt x="416128" y="75831"/>
                  </a:lnTo>
                  <a:lnTo>
                    <a:pt x="423811" y="77749"/>
                  </a:lnTo>
                  <a:lnTo>
                    <a:pt x="424903" y="72593"/>
                  </a:lnTo>
                  <a:close/>
                </a:path>
                <a:path w="1397635" h="487679">
                  <a:moveTo>
                    <a:pt x="445338" y="78079"/>
                  </a:moveTo>
                  <a:lnTo>
                    <a:pt x="441744" y="77114"/>
                  </a:lnTo>
                  <a:lnTo>
                    <a:pt x="438150" y="76149"/>
                  </a:lnTo>
                  <a:lnTo>
                    <a:pt x="436575" y="81178"/>
                  </a:lnTo>
                  <a:lnTo>
                    <a:pt x="444220" y="83223"/>
                  </a:lnTo>
                  <a:lnTo>
                    <a:pt x="445338" y="78079"/>
                  </a:lnTo>
                  <a:close/>
                </a:path>
                <a:path w="1397635" h="487679">
                  <a:moveTo>
                    <a:pt x="465785" y="83566"/>
                  </a:moveTo>
                  <a:lnTo>
                    <a:pt x="462191" y="82600"/>
                  </a:lnTo>
                  <a:lnTo>
                    <a:pt x="458597" y="81635"/>
                  </a:lnTo>
                  <a:lnTo>
                    <a:pt x="456984" y="86652"/>
                  </a:lnTo>
                  <a:lnTo>
                    <a:pt x="464629" y="88709"/>
                  </a:lnTo>
                  <a:lnTo>
                    <a:pt x="465785" y="83566"/>
                  </a:lnTo>
                  <a:close/>
                </a:path>
                <a:path w="1397635" h="487679">
                  <a:moveTo>
                    <a:pt x="486181" y="89281"/>
                  </a:moveTo>
                  <a:lnTo>
                    <a:pt x="482600" y="88252"/>
                  </a:lnTo>
                  <a:lnTo>
                    <a:pt x="479018" y="87223"/>
                  </a:lnTo>
                  <a:lnTo>
                    <a:pt x="477367" y="92227"/>
                  </a:lnTo>
                  <a:lnTo>
                    <a:pt x="484974" y="94411"/>
                  </a:lnTo>
                  <a:lnTo>
                    <a:pt x="486181" y="89281"/>
                  </a:lnTo>
                  <a:close/>
                </a:path>
                <a:path w="1397635" h="487679">
                  <a:moveTo>
                    <a:pt x="506526" y="95123"/>
                  </a:moveTo>
                  <a:lnTo>
                    <a:pt x="502945" y="94094"/>
                  </a:lnTo>
                  <a:lnTo>
                    <a:pt x="499364" y="93065"/>
                  </a:lnTo>
                  <a:lnTo>
                    <a:pt x="497674" y="98056"/>
                  </a:lnTo>
                  <a:lnTo>
                    <a:pt x="505294" y="100241"/>
                  </a:lnTo>
                  <a:lnTo>
                    <a:pt x="506526" y="95123"/>
                  </a:lnTo>
                  <a:close/>
                </a:path>
                <a:path w="1397635" h="487679">
                  <a:moveTo>
                    <a:pt x="526872" y="101041"/>
                  </a:moveTo>
                  <a:lnTo>
                    <a:pt x="523303" y="99949"/>
                  </a:lnTo>
                  <a:lnTo>
                    <a:pt x="519722" y="98920"/>
                  </a:lnTo>
                  <a:lnTo>
                    <a:pt x="518007" y="103898"/>
                  </a:lnTo>
                  <a:lnTo>
                    <a:pt x="521804" y="104990"/>
                  </a:lnTo>
                  <a:lnTo>
                    <a:pt x="525589" y="106146"/>
                  </a:lnTo>
                  <a:lnTo>
                    <a:pt x="526872" y="101041"/>
                  </a:lnTo>
                  <a:close/>
                </a:path>
                <a:path w="1397635" h="487679">
                  <a:moveTo>
                    <a:pt x="547103" y="107226"/>
                  </a:moveTo>
                  <a:lnTo>
                    <a:pt x="543547" y="106133"/>
                  </a:lnTo>
                  <a:lnTo>
                    <a:pt x="539978" y="105041"/>
                  </a:lnTo>
                  <a:lnTo>
                    <a:pt x="538226" y="110007"/>
                  </a:lnTo>
                  <a:lnTo>
                    <a:pt x="545807" y="112331"/>
                  </a:lnTo>
                  <a:lnTo>
                    <a:pt x="547103" y="107226"/>
                  </a:lnTo>
                  <a:close/>
                </a:path>
                <a:path w="1397635" h="487679">
                  <a:moveTo>
                    <a:pt x="567347" y="113411"/>
                  </a:moveTo>
                  <a:lnTo>
                    <a:pt x="563791" y="112318"/>
                  </a:lnTo>
                  <a:lnTo>
                    <a:pt x="560222" y="111226"/>
                  </a:lnTo>
                  <a:lnTo>
                    <a:pt x="558444" y="116192"/>
                  </a:lnTo>
                  <a:lnTo>
                    <a:pt x="566013" y="118503"/>
                  </a:lnTo>
                  <a:lnTo>
                    <a:pt x="567347" y="113411"/>
                  </a:lnTo>
                  <a:close/>
                </a:path>
                <a:path w="1397635" h="487679">
                  <a:moveTo>
                    <a:pt x="587527" y="119837"/>
                  </a:moveTo>
                  <a:lnTo>
                    <a:pt x="583984" y="118694"/>
                  </a:lnTo>
                  <a:lnTo>
                    <a:pt x="580440" y="117551"/>
                  </a:lnTo>
                  <a:lnTo>
                    <a:pt x="578624" y="122491"/>
                  </a:lnTo>
                  <a:lnTo>
                    <a:pt x="586155" y="124929"/>
                  </a:lnTo>
                  <a:lnTo>
                    <a:pt x="587527" y="119837"/>
                  </a:lnTo>
                  <a:close/>
                </a:path>
                <a:path w="1397635" h="487679">
                  <a:moveTo>
                    <a:pt x="607669" y="126352"/>
                  </a:moveTo>
                  <a:lnTo>
                    <a:pt x="604126" y="125209"/>
                  </a:lnTo>
                  <a:lnTo>
                    <a:pt x="600583" y="124066"/>
                  </a:lnTo>
                  <a:lnTo>
                    <a:pt x="598728" y="128993"/>
                  </a:lnTo>
                  <a:lnTo>
                    <a:pt x="606259" y="131432"/>
                  </a:lnTo>
                  <a:lnTo>
                    <a:pt x="607669" y="126352"/>
                  </a:lnTo>
                  <a:close/>
                </a:path>
                <a:path w="1397635" h="487679">
                  <a:moveTo>
                    <a:pt x="627786" y="132943"/>
                  </a:moveTo>
                  <a:lnTo>
                    <a:pt x="624255" y="131737"/>
                  </a:lnTo>
                  <a:lnTo>
                    <a:pt x="620712" y="130581"/>
                  </a:lnTo>
                  <a:lnTo>
                    <a:pt x="618832" y="135496"/>
                  </a:lnTo>
                  <a:lnTo>
                    <a:pt x="622592" y="136728"/>
                  </a:lnTo>
                  <a:lnTo>
                    <a:pt x="626338" y="138010"/>
                  </a:lnTo>
                  <a:lnTo>
                    <a:pt x="627786" y="132943"/>
                  </a:lnTo>
                  <a:close/>
                </a:path>
                <a:path w="1397635" h="487679">
                  <a:moveTo>
                    <a:pt x="647814" y="139801"/>
                  </a:moveTo>
                  <a:lnTo>
                    <a:pt x="644296" y="138595"/>
                  </a:lnTo>
                  <a:lnTo>
                    <a:pt x="640765" y="137388"/>
                  </a:lnTo>
                  <a:lnTo>
                    <a:pt x="638860" y="142290"/>
                  </a:lnTo>
                  <a:lnTo>
                    <a:pt x="646353" y="144856"/>
                  </a:lnTo>
                  <a:lnTo>
                    <a:pt x="647814" y="139801"/>
                  </a:lnTo>
                  <a:close/>
                </a:path>
                <a:path w="1397635" h="487679">
                  <a:moveTo>
                    <a:pt x="667842" y="146646"/>
                  </a:moveTo>
                  <a:lnTo>
                    <a:pt x="664324" y="145440"/>
                  </a:lnTo>
                  <a:lnTo>
                    <a:pt x="660793" y="144233"/>
                  </a:lnTo>
                  <a:lnTo>
                    <a:pt x="658850" y="149136"/>
                  </a:lnTo>
                  <a:lnTo>
                    <a:pt x="666343" y="151688"/>
                  </a:lnTo>
                  <a:lnTo>
                    <a:pt x="667842" y="146646"/>
                  </a:lnTo>
                  <a:close/>
                </a:path>
                <a:path w="1397635" h="487679">
                  <a:moveTo>
                    <a:pt x="687806" y="153682"/>
                  </a:moveTo>
                  <a:lnTo>
                    <a:pt x="684301" y="152425"/>
                  </a:lnTo>
                  <a:lnTo>
                    <a:pt x="680796" y="151168"/>
                  </a:lnTo>
                  <a:lnTo>
                    <a:pt x="678815" y="156044"/>
                  </a:lnTo>
                  <a:lnTo>
                    <a:pt x="686269" y="158724"/>
                  </a:lnTo>
                  <a:lnTo>
                    <a:pt x="687806" y="153682"/>
                  </a:lnTo>
                  <a:close/>
                </a:path>
                <a:path w="1397635" h="487679">
                  <a:moveTo>
                    <a:pt x="707732" y="160858"/>
                  </a:moveTo>
                  <a:lnTo>
                    <a:pt x="704227" y="159600"/>
                  </a:lnTo>
                  <a:lnTo>
                    <a:pt x="700722" y="158343"/>
                  </a:lnTo>
                  <a:lnTo>
                    <a:pt x="698715" y="163207"/>
                  </a:lnTo>
                  <a:lnTo>
                    <a:pt x="706170" y="165887"/>
                  </a:lnTo>
                  <a:lnTo>
                    <a:pt x="707732" y="160858"/>
                  </a:lnTo>
                  <a:close/>
                </a:path>
                <a:path w="1397635" h="487679">
                  <a:moveTo>
                    <a:pt x="727646" y="168021"/>
                  </a:moveTo>
                  <a:lnTo>
                    <a:pt x="724141" y="166763"/>
                  </a:lnTo>
                  <a:lnTo>
                    <a:pt x="720636" y="165506"/>
                  </a:lnTo>
                  <a:lnTo>
                    <a:pt x="718604" y="170357"/>
                  </a:lnTo>
                  <a:lnTo>
                    <a:pt x="726046" y="173050"/>
                  </a:lnTo>
                  <a:lnTo>
                    <a:pt x="727646" y="168021"/>
                  </a:lnTo>
                  <a:close/>
                </a:path>
                <a:path w="1397635" h="487679">
                  <a:moveTo>
                    <a:pt x="747445" y="175501"/>
                  </a:moveTo>
                  <a:lnTo>
                    <a:pt x="743966" y="174180"/>
                  </a:lnTo>
                  <a:lnTo>
                    <a:pt x="740486" y="172859"/>
                  </a:lnTo>
                  <a:lnTo>
                    <a:pt x="738416" y="177711"/>
                  </a:lnTo>
                  <a:lnTo>
                    <a:pt x="745832" y="180505"/>
                  </a:lnTo>
                  <a:lnTo>
                    <a:pt x="747445" y="175501"/>
                  </a:lnTo>
                  <a:close/>
                </a:path>
                <a:path w="1397635" h="487679">
                  <a:moveTo>
                    <a:pt x="767245" y="182981"/>
                  </a:moveTo>
                  <a:lnTo>
                    <a:pt x="763765" y="181660"/>
                  </a:lnTo>
                  <a:lnTo>
                    <a:pt x="760285" y="180340"/>
                  </a:lnTo>
                  <a:lnTo>
                    <a:pt x="758190" y="185178"/>
                  </a:lnTo>
                  <a:lnTo>
                    <a:pt x="765594" y="187972"/>
                  </a:lnTo>
                  <a:lnTo>
                    <a:pt x="767245" y="182981"/>
                  </a:lnTo>
                  <a:close/>
                </a:path>
                <a:path w="1397635" h="487679">
                  <a:moveTo>
                    <a:pt x="787031" y="190550"/>
                  </a:moveTo>
                  <a:lnTo>
                    <a:pt x="783564" y="189179"/>
                  </a:lnTo>
                  <a:lnTo>
                    <a:pt x="780097" y="187807"/>
                  </a:lnTo>
                  <a:lnTo>
                    <a:pt x="777976" y="192633"/>
                  </a:lnTo>
                  <a:lnTo>
                    <a:pt x="785342" y="195541"/>
                  </a:lnTo>
                  <a:lnTo>
                    <a:pt x="787031" y="190550"/>
                  </a:lnTo>
                  <a:close/>
                </a:path>
                <a:path w="1397635" h="487679">
                  <a:moveTo>
                    <a:pt x="806716" y="198323"/>
                  </a:moveTo>
                  <a:lnTo>
                    <a:pt x="803249" y="196951"/>
                  </a:lnTo>
                  <a:lnTo>
                    <a:pt x="799782" y="195580"/>
                  </a:lnTo>
                  <a:lnTo>
                    <a:pt x="797636" y="200393"/>
                  </a:lnTo>
                  <a:lnTo>
                    <a:pt x="805002" y="203301"/>
                  </a:lnTo>
                  <a:lnTo>
                    <a:pt x="806716" y="198323"/>
                  </a:lnTo>
                  <a:close/>
                </a:path>
                <a:path w="1397635" h="487679">
                  <a:moveTo>
                    <a:pt x="826401" y="206108"/>
                  </a:moveTo>
                  <a:lnTo>
                    <a:pt x="822934" y="204736"/>
                  </a:lnTo>
                  <a:lnTo>
                    <a:pt x="819467" y="203365"/>
                  </a:lnTo>
                  <a:lnTo>
                    <a:pt x="817295" y="208165"/>
                  </a:lnTo>
                  <a:lnTo>
                    <a:pt x="824661" y="211074"/>
                  </a:lnTo>
                  <a:lnTo>
                    <a:pt x="826401" y="206108"/>
                  </a:lnTo>
                  <a:close/>
                </a:path>
                <a:path w="1397635" h="487679">
                  <a:moveTo>
                    <a:pt x="846023" y="214045"/>
                  </a:moveTo>
                  <a:lnTo>
                    <a:pt x="842581" y="212623"/>
                  </a:lnTo>
                  <a:lnTo>
                    <a:pt x="839139" y="211201"/>
                  </a:lnTo>
                  <a:lnTo>
                    <a:pt x="836942" y="215988"/>
                  </a:lnTo>
                  <a:lnTo>
                    <a:pt x="844257" y="219011"/>
                  </a:lnTo>
                  <a:lnTo>
                    <a:pt x="846023" y="214045"/>
                  </a:lnTo>
                  <a:close/>
                </a:path>
                <a:path w="1397635" h="487679">
                  <a:moveTo>
                    <a:pt x="865581" y="222110"/>
                  </a:moveTo>
                  <a:lnTo>
                    <a:pt x="862139" y="220687"/>
                  </a:lnTo>
                  <a:lnTo>
                    <a:pt x="858697" y="219265"/>
                  </a:lnTo>
                  <a:lnTo>
                    <a:pt x="856475" y="224040"/>
                  </a:lnTo>
                  <a:lnTo>
                    <a:pt x="863790" y="227063"/>
                  </a:lnTo>
                  <a:lnTo>
                    <a:pt x="865581" y="222110"/>
                  </a:lnTo>
                  <a:close/>
                </a:path>
                <a:path w="1397635" h="487679">
                  <a:moveTo>
                    <a:pt x="885151" y="230187"/>
                  </a:moveTo>
                  <a:lnTo>
                    <a:pt x="881710" y="228765"/>
                  </a:lnTo>
                  <a:lnTo>
                    <a:pt x="878268" y="227342"/>
                  </a:lnTo>
                  <a:lnTo>
                    <a:pt x="876020" y="232105"/>
                  </a:lnTo>
                  <a:lnTo>
                    <a:pt x="883335" y="235127"/>
                  </a:lnTo>
                  <a:lnTo>
                    <a:pt x="885151" y="230187"/>
                  </a:lnTo>
                  <a:close/>
                </a:path>
                <a:path w="1397635" h="487679">
                  <a:moveTo>
                    <a:pt x="904633" y="238467"/>
                  </a:moveTo>
                  <a:lnTo>
                    <a:pt x="901217" y="236994"/>
                  </a:lnTo>
                  <a:lnTo>
                    <a:pt x="897801" y="235521"/>
                  </a:lnTo>
                  <a:lnTo>
                    <a:pt x="895527" y="240271"/>
                  </a:lnTo>
                  <a:lnTo>
                    <a:pt x="902804" y="243408"/>
                  </a:lnTo>
                  <a:lnTo>
                    <a:pt x="904633" y="238467"/>
                  </a:lnTo>
                  <a:close/>
                </a:path>
                <a:path w="1397635" h="487679">
                  <a:moveTo>
                    <a:pt x="924077" y="246824"/>
                  </a:moveTo>
                  <a:lnTo>
                    <a:pt x="920661" y="245351"/>
                  </a:lnTo>
                  <a:lnTo>
                    <a:pt x="917244" y="243878"/>
                  </a:lnTo>
                  <a:lnTo>
                    <a:pt x="914946" y="248627"/>
                  </a:lnTo>
                  <a:lnTo>
                    <a:pt x="922223" y="251752"/>
                  </a:lnTo>
                  <a:lnTo>
                    <a:pt x="924077" y="246824"/>
                  </a:lnTo>
                  <a:close/>
                </a:path>
                <a:path w="1397635" h="487679">
                  <a:moveTo>
                    <a:pt x="943521" y="255181"/>
                  </a:moveTo>
                  <a:lnTo>
                    <a:pt x="940104" y="253707"/>
                  </a:lnTo>
                  <a:lnTo>
                    <a:pt x="936688" y="252234"/>
                  </a:lnTo>
                  <a:lnTo>
                    <a:pt x="934364" y="256971"/>
                  </a:lnTo>
                  <a:lnTo>
                    <a:pt x="941641" y="260096"/>
                  </a:lnTo>
                  <a:lnTo>
                    <a:pt x="943521" y="255181"/>
                  </a:lnTo>
                  <a:close/>
                </a:path>
                <a:path w="1397635" h="487679">
                  <a:moveTo>
                    <a:pt x="962875" y="263791"/>
                  </a:moveTo>
                  <a:lnTo>
                    <a:pt x="959472" y="262267"/>
                  </a:lnTo>
                  <a:lnTo>
                    <a:pt x="956068" y="260743"/>
                  </a:lnTo>
                  <a:lnTo>
                    <a:pt x="953731" y="265468"/>
                  </a:lnTo>
                  <a:lnTo>
                    <a:pt x="960958" y="268693"/>
                  </a:lnTo>
                  <a:lnTo>
                    <a:pt x="962875" y="263791"/>
                  </a:lnTo>
                  <a:close/>
                </a:path>
                <a:path w="1397635" h="487679">
                  <a:moveTo>
                    <a:pt x="982192" y="272415"/>
                  </a:moveTo>
                  <a:lnTo>
                    <a:pt x="978789" y="270891"/>
                  </a:lnTo>
                  <a:lnTo>
                    <a:pt x="975385" y="269367"/>
                  </a:lnTo>
                  <a:lnTo>
                    <a:pt x="973023" y="274078"/>
                  </a:lnTo>
                  <a:lnTo>
                    <a:pt x="980249" y="277304"/>
                  </a:lnTo>
                  <a:lnTo>
                    <a:pt x="982192" y="272415"/>
                  </a:lnTo>
                  <a:close/>
                </a:path>
                <a:path w="1397635" h="487679">
                  <a:moveTo>
                    <a:pt x="1001522" y="281051"/>
                  </a:moveTo>
                  <a:lnTo>
                    <a:pt x="998118" y="279527"/>
                  </a:lnTo>
                  <a:lnTo>
                    <a:pt x="994714" y="278003"/>
                  </a:lnTo>
                  <a:lnTo>
                    <a:pt x="992327" y="282702"/>
                  </a:lnTo>
                  <a:lnTo>
                    <a:pt x="999553" y="285927"/>
                  </a:lnTo>
                  <a:lnTo>
                    <a:pt x="1001522" y="281051"/>
                  </a:lnTo>
                  <a:close/>
                </a:path>
                <a:path w="1397635" h="487679">
                  <a:moveTo>
                    <a:pt x="1020724" y="289928"/>
                  </a:moveTo>
                  <a:lnTo>
                    <a:pt x="1017346" y="288366"/>
                  </a:lnTo>
                  <a:lnTo>
                    <a:pt x="1013968" y="286804"/>
                  </a:lnTo>
                  <a:lnTo>
                    <a:pt x="1011555" y="291477"/>
                  </a:lnTo>
                  <a:lnTo>
                    <a:pt x="1018743" y="294817"/>
                  </a:lnTo>
                  <a:lnTo>
                    <a:pt x="1020724" y="289928"/>
                  </a:lnTo>
                  <a:close/>
                </a:path>
                <a:path w="1397635" h="487679">
                  <a:moveTo>
                    <a:pt x="1039926" y="298831"/>
                  </a:moveTo>
                  <a:lnTo>
                    <a:pt x="1036548" y="297268"/>
                  </a:lnTo>
                  <a:lnTo>
                    <a:pt x="1033170" y="295706"/>
                  </a:lnTo>
                  <a:lnTo>
                    <a:pt x="1030732" y="300380"/>
                  </a:lnTo>
                  <a:lnTo>
                    <a:pt x="1037920" y="303707"/>
                  </a:lnTo>
                  <a:lnTo>
                    <a:pt x="1039926" y="298831"/>
                  </a:lnTo>
                  <a:close/>
                </a:path>
                <a:path w="1397635" h="487679">
                  <a:moveTo>
                    <a:pt x="1059141" y="307721"/>
                  </a:moveTo>
                  <a:lnTo>
                    <a:pt x="1055763" y="306158"/>
                  </a:lnTo>
                  <a:lnTo>
                    <a:pt x="1052385" y="304596"/>
                  </a:lnTo>
                  <a:lnTo>
                    <a:pt x="1049934" y="309257"/>
                  </a:lnTo>
                  <a:lnTo>
                    <a:pt x="1057122" y="312585"/>
                  </a:lnTo>
                  <a:lnTo>
                    <a:pt x="1059141" y="307721"/>
                  </a:lnTo>
                  <a:close/>
                </a:path>
                <a:path w="1397635" h="487679">
                  <a:moveTo>
                    <a:pt x="1078217" y="316877"/>
                  </a:moveTo>
                  <a:lnTo>
                    <a:pt x="1074864" y="315264"/>
                  </a:lnTo>
                  <a:lnTo>
                    <a:pt x="1071511" y="313651"/>
                  </a:lnTo>
                  <a:lnTo>
                    <a:pt x="1069035" y="318300"/>
                  </a:lnTo>
                  <a:lnTo>
                    <a:pt x="1076172" y="321729"/>
                  </a:lnTo>
                  <a:lnTo>
                    <a:pt x="1078217" y="316877"/>
                  </a:lnTo>
                  <a:close/>
                </a:path>
                <a:path w="1397635" h="487679">
                  <a:moveTo>
                    <a:pt x="1097305" y="326034"/>
                  </a:moveTo>
                  <a:lnTo>
                    <a:pt x="1093952" y="324421"/>
                  </a:lnTo>
                  <a:lnTo>
                    <a:pt x="1090599" y="322808"/>
                  </a:lnTo>
                  <a:lnTo>
                    <a:pt x="1088097" y="327456"/>
                  </a:lnTo>
                  <a:lnTo>
                    <a:pt x="1095235" y="330873"/>
                  </a:lnTo>
                  <a:lnTo>
                    <a:pt x="1097305" y="326034"/>
                  </a:lnTo>
                  <a:close/>
                </a:path>
                <a:path w="1397635" h="487679">
                  <a:moveTo>
                    <a:pt x="1116380" y="335191"/>
                  </a:moveTo>
                  <a:lnTo>
                    <a:pt x="1113028" y="333578"/>
                  </a:lnTo>
                  <a:lnTo>
                    <a:pt x="1109675" y="331965"/>
                  </a:lnTo>
                  <a:lnTo>
                    <a:pt x="1107160" y="336600"/>
                  </a:lnTo>
                  <a:lnTo>
                    <a:pt x="1114298" y="340029"/>
                  </a:lnTo>
                  <a:lnTo>
                    <a:pt x="1116380" y="335191"/>
                  </a:lnTo>
                  <a:close/>
                </a:path>
                <a:path w="1397635" h="487679">
                  <a:moveTo>
                    <a:pt x="1135354" y="344576"/>
                  </a:moveTo>
                  <a:lnTo>
                    <a:pt x="1132014" y="342925"/>
                  </a:lnTo>
                  <a:lnTo>
                    <a:pt x="1128674" y="341274"/>
                  </a:lnTo>
                  <a:lnTo>
                    <a:pt x="1126147" y="345884"/>
                  </a:lnTo>
                  <a:lnTo>
                    <a:pt x="1133233" y="349402"/>
                  </a:lnTo>
                  <a:lnTo>
                    <a:pt x="1135354" y="344576"/>
                  </a:lnTo>
                  <a:close/>
                </a:path>
                <a:path w="1397635" h="487679">
                  <a:moveTo>
                    <a:pt x="1154315" y="353987"/>
                  </a:moveTo>
                  <a:lnTo>
                    <a:pt x="1150975" y="352336"/>
                  </a:lnTo>
                  <a:lnTo>
                    <a:pt x="1147635" y="350685"/>
                  </a:lnTo>
                  <a:lnTo>
                    <a:pt x="1145082" y="355282"/>
                  </a:lnTo>
                  <a:lnTo>
                    <a:pt x="1152182" y="358813"/>
                  </a:lnTo>
                  <a:lnTo>
                    <a:pt x="1154315" y="353987"/>
                  </a:lnTo>
                  <a:close/>
                </a:path>
                <a:path w="1397635" h="487679">
                  <a:moveTo>
                    <a:pt x="1173276" y="363397"/>
                  </a:moveTo>
                  <a:lnTo>
                    <a:pt x="1169936" y="361746"/>
                  </a:lnTo>
                  <a:lnTo>
                    <a:pt x="1166596" y="360095"/>
                  </a:lnTo>
                  <a:lnTo>
                    <a:pt x="1164031" y="364693"/>
                  </a:lnTo>
                  <a:lnTo>
                    <a:pt x="1171117" y="368211"/>
                  </a:lnTo>
                  <a:lnTo>
                    <a:pt x="1173276" y="363397"/>
                  </a:lnTo>
                  <a:close/>
                </a:path>
                <a:path w="1397635" h="487679">
                  <a:moveTo>
                    <a:pt x="1192136" y="372999"/>
                  </a:moveTo>
                  <a:lnTo>
                    <a:pt x="1188821" y="371297"/>
                  </a:lnTo>
                  <a:lnTo>
                    <a:pt x="1185506" y="369595"/>
                  </a:lnTo>
                  <a:lnTo>
                    <a:pt x="1182916" y="374180"/>
                  </a:lnTo>
                  <a:lnTo>
                    <a:pt x="1189964" y="377799"/>
                  </a:lnTo>
                  <a:lnTo>
                    <a:pt x="1192136" y="372999"/>
                  </a:lnTo>
                  <a:close/>
                </a:path>
                <a:path w="1397635" h="487679">
                  <a:moveTo>
                    <a:pt x="1210970" y="382651"/>
                  </a:moveTo>
                  <a:lnTo>
                    <a:pt x="1207655" y="380949"/>
                  </a:lnTo>
                  <a:lnTo>
                    <a:pt x="1204341" y="379247"/>
                  </a:lnTo>
                  <a:lnTo>
                    <a:pt x="1201724" y="383832"/>
                  </a:lnTo>
                  <a:lnTo>
                    <a:pt x="1208786" y="387438"/>
                  </a:lnTo>
                  <a:lnTo>
                    <a:pt x="1210970" y="382651"/>
                  </a:lnTo>
                  <a:close/>
                </a:path>
                <a:path w="1397635" h="487679">
                  <a:moveTo>
                    <a:pt x="1229804" y="392303"/>
                  </a:moveTo>
                  <a:lnTo>
                    <a:pt x="1226489" y="390601"/>
                  </a:lnTo>
                  <a:lnTo>
                    <a:pt x="1223175" y="388899"/>
                  </a:lnTo>
                  <a:lnTo>
                    <a:pt x="1220546" y="393471"/>
                  </a:lnTo>
                  <a:lnTo>
                    <a:pt x="1227594" y="397078"/>
                  </a:lnTo>
                  <a:lnTo>
                    <a:pt x="1229804" y="392303"/>
                  </a:lnTo>
                  <a:close/>
                </a:path>
                <a:path w="1397635" h="487679">
                  <a:moveTo>
                    <a:pt x="1248562" y="402094"/>
                  </a:moveTo>
                  <a:lnTo>
                    <a:pt x="1245273" y="400354"/>
                  </a:lnTo>
                  <a:lnTo>
                    <a:pt x="1241983" y="398614"/>
                  </a:lnTo>
                  <a:lnTo>
                    <a:pt x="1239329" y="403174"/>
                  </a:lnTo>
                  <a:lnTo>
                    <a:pt x="1246339" y="406869"/>
                  </a:lnTo>
                  <a:lnTo>
                    <a:pt x="1248562" y="402094"/>
                  </a:lnTo>
                  <a:close/>
                </a:path>
                <a:path w="1397635" h="487679">
                  <a:moveTo>
                    <a:pt x="1267269" y="411988"/>
                  </a:moveTo>
                  <a:lnTo>
                    <a:pt x="1263980" y="410248"/>
                  </a:lnTo>
                  <a:lnTo>
                    <a:pt x="1260690" y="408508"/>
                  </a:lnTo>
                  <a:lnTo>
                    <a:pt x="1258023" y="413054"/>
                  </a:lnTo>
                  <a:lnTo>
                    <a:pt x="1265021" y="416750"/>
                  </a:lnTo>
                  <a:lnTo>
                    <a:pt x="1267269" y="411988"/>
                  </a:lnTo>
                  <a:close/>
                </a:path>
                <a:path w="1397635" h="487679">
                  <a:moveTo>
                    <a:pt x="1285976" y="421868"/>
                  </a:moveTo>
                  <a:lnTo>
                    <a:pt x="1282687" y="420128"/>
                  </a:lnTo>
                  <a:lnTo>
                    <a:pt x="1279398" y="418388"/>
                  </a:lnTo>
                  <a:lnTo>
                    <a:pt x="1276718" y="422922"/>
                  </a:lnTo>
                  <a:lnTo>
                    <a:pt x="1283716" y="426631"/>
                  </a:lnTo>
                  <a:lnTo>
                    <a:pt x="1285976" y="421868"/>
                  </a:lnTo>
                  <a:close/>
                </a:path>
                <a:path w="1397635" h="487679">
                  <a:moveTo>
                    <a:pt x="1304645" y="431825"/>
                  </a:moveTo>
                  <a:lnTo>
                    <a:pt x="1301381" y="430047"/>
                  </a:lnTo>
                  <a:lnTo>
                    <a:pt x="1298105" y="428269"/>
                  </a:lnTo>
                  <a:lnTo>
                    <a:pt x="1295412" y="432790"/>
                  </a:lnTo>
                  <a:lnTo>
                    <a:pt x="1302372" y="436575"/>
                  </a:lnTo>
                  <a:lnTo>
                    <a:pt x="1304645" y="431825"/>
                  </a:lnTo>
                  <a:close/>
                </a:path>
                <a:path w="1397635" h="487679">
                  <a:moveTo>
                    <a:pt x="1323238" y="441947"/>
                  </a:moveTo>
                  <a:lnTo>
                    <a:pt x="1319974" y="440169"/>
                  </a:lnTo>
                  <a:lnTo>
                    <a:pt x="1316710" y="438391"/>
                  </a:lnTo>
                  <a:lnTo>
                    <a:pt x="1313992" y="442899"/>
                  </a:lnTo>
                  <a:lnTo>
                    <a:pt x="1320952" y="446697"/>
                  </a:lnTo>
                  <a:lnTo>
                    <a:pt x="1323238" y="441947"/>
                  </a:lnTo>
                  <a:close/>
                </a:path>
                <a:path w="1397635" h="487679">
                  <a:moveTo>
                    <a:pt x="1341818" y="452069"/>
                  </a:moveTo>
                  <a:lnTo>
                    <a:pt x="1338554" y="450291"/>
                  </a:lnTo>
                  <a:lnTo>
                    <a:pt x="1335290" y="448513"/>
                  </a:lnTo>
                  <a:lnTo>
                    <a:pt x="1332547" y="453021"/>
                  </a:lnTo>
                  <a:lnTo>
                    <a:pt x="1339507" y="456806"/>
                  </a:lnTo>
                  <a:lnTo>
                    <a:pt x="1341818" y="452069"/>
                  </a:lnTo>
                  <a:close/>
                </a:path>
                <a:path w="1397635" h="487679">
                  <a:moveTo>
                    <a:pt x="1360411" y="462178"/>
                  </a:moveTo>
                  <a:lnTo>
                    <a:pt x="1357147" y="460400"/>
                  </a:lnTo>
                  <a:lnTo>
                    <a:pt x="1353870" y="458622"/>
                  </a:lnTo>
                  <a:lnTo>
                    <a:pt x="1351127" y="463118"/>
                  </a:lnTo>
                  <a:lnTo>
                    <a:pt x="1358087" y="466902"/>
                  </a:lnTo>
                  <a:lnTo>
                    <a:pt x="1360411" y="462178"/>
                  </a:lnTo>
                  <a:close/>
                </a:path>
                <a:path w="1397635" h="487679">
                  <a:moveTo>
                    <a:pt x="1378889" y="472516"/>
                  </a:moveTo>
                  <a:lnTo>
                    <a:pt x="1375638" y="470700"/>
                  </a:lnTo>
                  <a:lnTo>
                    <a:pt x="1372387" y="468884"/>
                  </a:lnTo>
                  <a:lnTo>
                    <a:pt x="1369631" y="473367"/>
                  </a:lnTo>
                  <a:lnTo>
                    <a:pt x="1376540" y="477240"/>
                  </a:lnTo>
                  <a:lnTo>
                    <a:pt x="1378889" y="472516"/>
                  </a:lnTo>
                  <a:close/>
                </a:path>
                <a:path w="1397635" h="487679">
                  <a:moveTo>
                    <a:pt x="1397355" y="482854"/>
                  </a:moveTo>
                  <a:lnTo>
                    <a:pt x="1394104" y="481037"/>
                  </a:lnTo>
                  <a:lnTo>
                    <a:pt x="1390853" y="479221"/>
                  </a:lnTo>
                  <a:lnTo>
                    <a:pt x="1388071" y="483692"/>
                  </a:lnTo>
                  <a:lnTo>
                    <a:pt x="1394993" y="487565"/>
                  </a:lnTo>
                  <a:lnTo>
                    <a:pt x="1397355" y="4828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 descr=""/>
            <p:cNvSpPr/>
            <p:nvPr/>
          </p:nvSpPr>
          <p:spPr>
            <a:xfrm>
              <a:off x="808545" y="5306377"/>
              <a:ext cx="4732020" cy="741680"/>
            </a:xfrm>
            <a:custGeom>
              <a:avLst/>
              <a:gdLst/>
              <a:ahLst/>
              <a:cxnLst/>
              <a:rect l="l" t="t" r="r" b="b"/>
              <a:pathLst>
                <a:path w="4732020" h="741679">
                  <a:moveTo>
                    <a:pt x="9220" y="4953"/>
                  </a:moveTo>
                  <a:lnTo>
                    <a:pt x="6451" y="2476"/>
                  </a:lnTo>
                  <a:lnTo>
                    <a:pt x="3683" y="0"/>
                  </a:lnTo>
                  <a:lnTo>
                    <a:pt x="0" y="3759"/>
                  </a:lnTo>
                  <a:lnTo>
                    <a:pt x="5905" y="9055"/>
                  </a:lnTo>
                  <a:lnTo>
                    <a:pt x="9220" y="4953"/>
                  </a:lnTo>
                  <a:close/>
                </a:path>
                <a:path w="4732020" h="741679">
                  <a:moveTo>
                    <a:pt x="25057" y="19011"/>
                  </a:moveTo>
                  <a:lnTo>
                    <a:pt x="22250" y="16560"/>
                  </a:lnTo>
                  <a:lnTo>
                    <a:pt x="19456" y="14109"/>
                  </a:lnTo>
                  <a:lnTo>
                    <a:pt x="15773" y="17894"/>
                  </a:lnTo>
                  <a:lnTo>
                    <a:pt x="21755" y="23114"/>
                  </a:lnTo>
                  <a:lnTo>
                    <a:pt x="25057" y="19011"/>
                  </a:lnTo>
                  <a:close/>
                </a:path>
                <a:path w="4732020" h="741679">
                  <a:moveTo>
                    <a:pt x="40957" y="32931"/>
                  </a:moveTo>
                  <a:lnTo>
                    <a:pt x="38163" y="30480"/>
                  </a:lnTo>
                  <a:lnTo>
                    <a:pt x="35356" y="28028"/>
                  </a:lnTo>
                  <a:lnTo>
                    <a:pt x="31711" y="31826"/>
                  </a:lnTo>
                  <a:lnTo>
                    <a:pt x="37680" y="37045"/>
                  </a:lnTo>
                  <a:lnTo>
                    <a:pt x="40957" y="32931"/>
                  </a:lnTo>
                  <a:close/>
                </a:path>
                <a:path w="4732020" h="741679">
                  <a:moveTo>
                    <a:pt x="56883" y="46863"/>
                  </a:moveTo>
                  <a:lnTo>
                    <a:pt x="54089" y="44411"/>
                  </a:lnTo>
                  <a:lnTo>
                    <a:pt x="51295" y="41960"/>
                  </a:lnTo>
                  <a:lnTo>
                    <a:pt x="47650" y="45770"/>
                  </a:lnTo>
                  <a:lnTo>
                    <a:pt x="53619" y="50990"/>
                  </a:lnTo>
                  <a:lnTo>
                    <a:pt x="56883" y="46863"/>
                  </a:lnTo>
                  <a:close/>
                </a:path>
                <a:path w="4732020" h="741679">
                  <a:moveTo>
                    <a:pt x="72898" y="60693"/>
                  </a:moveTo>
                  <a:lnTo>
                    <a:pt x="70065" y="58280"/>
                  </a:lnTo>
                  <a:lnTo>
                    <a:pt x="67233" y="55867"/>
                  </a:lnTo>
                  <a:lnTo>
                    <a:pt x="63614" y="59690"/>
                  </a:lnTo>
                  <a:lnTo>
                    <a:pt x="69646" y="64846"/>
                  </a:lnTo>
                  <a:lnTo>
                    <a:pt x="72898" y="60693"/>
                  </a:lnTo>
                  <a:close/>
                </a:path>
                <a:path w="4732020" h="741679">
                  <a:moveTo>
                    <a:pt x="88988" y="74422"/>
                  </a:moveTo>
                  <a:lnTo>
                    <a:pt x="86156" y="72009"/>
                  </a:lnTo>
                  <a:lnTo>
                    <a:pt x="83324" y="69596"/>
                  </a:lnTo>
                  <a:lnTo>
                    <a:pt x="79717" y="73431"/>
                  </a:lnTo>
                  <a:lnTo>
                    <a:pt x="85763" y="78587"/>
                  </a:lnTo>
                  <a:lnTo>
                    <a:pt x="88988" y="74422"/>
                  </a:lnTo>
                  <a:close/>
                </a:path>
                <a:path w="4732020" h="741679">
                  <a:moveTo>
                    <a:pt x="105079" y="88150"/>
                  </a:moveTo>
                  <a:lnTo>
                    <a:pt x="102247" y="85737"/>
                  </a:lnTo>
                  <a:lnTo>
                    <a:pt x="99415" y="83324"/>
                  </a:lnTo>
                  <a:lnTo>
                    <a:pt x="95834" y="87185"/>
                  </a:lnTo>
                  <a:lnTo>
                    <a:pt x="101866" y="92329"/>
                  </a:lnTo>
                  <a:lnTo>
                    <a:pt x="105079" y="88150"/>
                  </a:lnTo>
                  <a:close/>
                </a:path>
                <a:path w="4732020" h="741679">
                  <a:moveTo>
                    <a:pt x="121285" y="101739"/>
                  </a:moveTo>
                  <a:lnTo>
                    <a:pt x="118427" y="99364"/>
                  </a:lnTo>
                  <a:lnTo>
                    <a:pt x="115570" y="96989"/>
                  </a:lnTo>
                  <a:lnTo>
                    <a:pt x="111988" y="100863"/>
                  </a:lnTo>
                  <a:lnTo>
                    <a:pt x="118097" y="105930"/>
                  </a:lnTo>
                  <a:lnTo>
                    <a:pt x="121285" y="101739"/>
                  </a:lnTo>
                  <a:close/>
                </a:path>
                <a:path w="4732020" h="741679">
                  <a:moveTo>
                    <a:pt x="137553" y="115252"/>
                  </a:moveTo>
                  <a:lnTo>
                    <a:pt x="134696" y="112877"/>
                  </a:lnTo>
                  <a:lnTo>
                    <a:pt x="131838" y="110502"/>
                  </a:lnTo>
                  <a:lnTo>
                    <a:pt x="128282" y="114388"/>
                  </a:lnTo>
                  <a:lnTo>
                    <a:pt x="134391" y="119468"/>
                  </a:lnTo>
                  <a:lnTo>
                    <a:pt x="137553" y="115252"/>
                  </a:lnTo>
                  <a:close/>
                </a:path>
                <a:path w="4732020" h="741679">
                  <a:moveTo>
                    <a:pt x="153822" y="128778"/>
                  </a:moveTo>
                  <a:lnTo>
                    <a:pt x="150964" y="126403"/>
                  </a:lnTo>
                  <a:lnTo>
                    <a:pt x="148107" y="124028"/>
                  </a:lnTo>
                  <a:lnTo>
                    <a:pt x="144576" y="127927"/>
                  </a:lnTo>
                  <a:lnTo>
                    <a:pt x="150672" y="133007"/>
                  </a:lnTo>
                  <a:lnTo>
                    <a:pt x="153822" y="128778"/>
                  </a:lnTo>
                  <a:close/>
                </a:path>
                <a:path w="4732020" h="741679">
                  <a:moveTo>
                    <a:pt x="170256" y="142100"/>
                  </a:moveTo>
                  <a:lnTo>
                    <a:pt x="167360" y="139763"/>
                  </a:lnTo>
                  <a:lnTo>
                    <a:pt x="164465" y="137426"/>
                  </a:lnTo>
                  <a:lnTo>
                    <a:pt x="160959" y="141351"/>
                  </a:lnTo>
                  <a:lnTo>
                    <a:pt x="167119" y="146342"/>
                  </a:lnTo>
                  <a:lnTo>
                    <a:pt x="170256" y="142100"/>
                  </a:lnTo>
                  <a:close/>
                </a:path>
                <a:path w="4732020" h="741679">
                  <a:moveTo>
                    <a:pt x="186702" y="155397"/>
                  </a:moveTo>
                  <a:lnTo>
                    <a:pt x="183807" y="153060"/>
                  </a:lnTo>
                  <a:lnTo>
                    <a:pt x="180911" y="150723"/>
                  </a:lnTo>
                  <a:lnTo>
                    <a:pt x="177419" y="154660"/>
                  </a:lnTo>
                  <a:lnTo>
                    <a:pt x="183591" y="159651"/>
                  </a:lnTo>
                  <a:lnTo>
                    <a:pt x="186702" y="155397"/>
                  </a:lnTo>
                  <a:close/>
                </a:path>
                <a:path w="4732020" h="741679">
                  <a:moveTo>
                    <a:pt x="203187" y="168643"/>
                  </a:moveTo>
                  <a:lnTo>
                    <a:pt x="200266" y="166344"/>
                  </a:lnTo>
                  <a:lnTo>
                    <a:pt x="197345" y="164045"/>
                  </a:lnTo>
                  <a:lnTo>
                    <a:pt x="193865" y="168008"/>
                  </a:lnTo>
                  <a:lnTo>
                    <a:pt x="200101" y="172910"/>
                  </a:lnTo>
                  <a:lnTo>
                    <a:pt x="203187" y="168643"/>
                  </a:lnTo>
                  <a:close/>
                </a:path>
                <a:path w="4732020" h="741679">
                  <a:moveTo>
                    <a:pt x="219811" y="181711"/>
                  </a:moveTo>
                  <a:lnTo>
                    <a:pt x="216890" y="179412"/>
                  </a:lnTo>
                  <a:lnTo>
                    <a:pt x="213969" y="177114"/>
                  </a:lnTo>
                  <a:lnTo>
                    <a:pt x="210515" y="181089"/>
                  </a:lnTo>
                  <a:lnTo>
                    <a:pt x="216750" y="186004"/>
                  </a:lnTo>
                  <a:lnTo>
                    <a:pt x="219811" y="181711"/>
                  </a:lnTo>
                  <a:close/>
                </a:path>
                <a:path w="4732020" h="741679">
                  <a:moveTo>
                    <a:pt x="236448" y="194779"/>
                  </a:moveTo>
                  <a:lnTo>
                    <a:pt x="233527" y="192481"/>
                  </a:lnTo>
                  <a:lnTo>
                    <a:pt x="230606" y="190182"/>
                  </a:lnTo>
                  <a:lnTo>
                    <a:pt x="227177" y="194183"/>
                  </a:lnTo>
                  <a:lnTo>
                    <a:pt x="233413" y="199085"/>
                  </a:lnTo>
                  <a:lnTo>
                    <a:pt x="236448" y="194779"/>
                  </a:lnTo>
                  <a:close/>
                </a:path>
                <a:path w="4732020" h="741679">
                  <a:moveTo>
                    <a:pt x="253199" y="207695"/>
                  </a:moveTo>
                  <a:lnTo>
                    <a:pt x="250240" y="205435"/>
                  </a:lnTo>
                  <a:lnTo>
                    <a:pt x="247281" y="203174"/>
                  </a:lnTo>
                  <a:lnTo>
                    <a:pt x="243878" y="207200"/>
                  </a:lnTo>
                  <a:lnTo>
                    <a:pt x="250190" y="212013"/>
                  </a:lnTo>
                  <a:lnTo>
                    <a:pt x="253199" y="207695"/>
                  </a:lnTo>
                  <a:close/>
                </a:path>
                <a:path w="4732020" h="741679">
                  <a:moveTo>
                    <a:pt x="270014" y="220522"/>
                  </a:moveTo>
                  <a:lnTo>
                    <a:pt x="267055" y="218262"/>
                  </a:lnTo>
                  <a:lnTo>
                    <a:pt x="264096" y="216001"/>
                  </a:lnTo>
                  <a:lnTo>
                    <a:pt x="260718" y="220040"/>
                  </a:lnTo>
                  <a:lnTo>
                    <a:pt x="267030" y="224853"/>
                  </a:lnTo>
                  <a:lnTo>
                    <a:pt x="270014" y="220522"/>
                  </a:lnTo>
                  <a:close/>
                </a:path>
                <a:path w="4732020" h="741679">
                  <a:moveTo>
                    <a:pt x="286854" y="233311"/>
                  </a:moveTo>
                  <a:lnTo>
                    <a:pt x="283870" y="231101"/>
                  </a:lnTo>
                  <a:lnTo>
                    <a:pt x="280911" y="228841"/>
                  </a:lnTo>
                  <a:lnTo>
                    <a:pt x="277545" y="232905"/>
                  </a:lnTo>
                  <a:lnTo>
                    <a:pt x="280708" y="235305"/>
                  </a:lnTo>
                  <a:lnTo>
                    <a:pt x="283895" y="237667"/>
                  </a:lnTo>
                  <a:lnTo>
                    <a:pt x="286854" y="233311"/>
                  </a:lnTo>
                  <a:close/>
                </a:path>
                <a:path w="4732020" h="741679">
                  <a:moveTo>
                    <a:pt x="303847" y="245884"/>
                  </a:moveTo>
                  <a:lnTo>
                    <a:pt x="300863" y="243674"/>
                  </a:lnTo>
                  <a:lnTo>
                    <a:pt x="297878" y="241465"/>
                  </a:lnTo>
                  <a:lnTo>
                    <a:pt x="294538" y="245541"/>
                  </a:lnTo>
                  <a:lnTo>
                    <a:pt x="300913" y="250266"/>
                  </a:lnTo>
                  <a:lnTo>
                    <a:pt x="303847" y="245884"/>
                  </a:lnTo>
                  <a:close/>
                </a:path>
                <a:path w="4732020" h="741679">
                  <a:moveTo>
                    <a:pt x="320852" y="258470"/>
                  </a:moveTo>
                  <a:lnTo>
                    <a:pt x="317868" y="256260"/>
                  </a:lnTo>
                  <a:lnTo>
                    <a:pt x="314883" y="254050"/>
                  </a:lnTo>
                  <a:lnTo>
                    <a:pt x="311569" y="258140"/>
                  </a:lnTo>
                  <a:lnTo>
                    <a:pt x="317944" y="262864"/>
                  </a:lnTo>
                  <a:lnTo>
                    <a:pt x="320852" y="258470"/>
                  </a:lnTo>
                  <a:close/>
                </a:path>
                <a:path w="4732020" h="741679">
                  <a:moveTo>
                    <a:pt x="337997" y="270852"/>
                  </a:moveTo>
                  <a:lnTo>
                    <a:pt x="334975" y="268693"/>
                  </a:lnTo>
                  <a:lnTo>
                    <a:pt x="331952" y="266534"/>
                  </a:lnTo>
                  <a:lnTo>
                    <a:pt x="328663" y="270649"/>
                  </a:lnTo>
                  <a:lnTo>
                    <a:pt x="335114" y="275272"/>
                  </a:lnTo>
                  <a:lnTo>
                    <a:pt x="337997" y="270852"/>
                  </a:lnTo>
                  <a:close/>
                </a:path>
                <a:path w="4732020" h="741679">
                  <a:moveTo>
                    <a:pt x="355193" y="283159"/>
                  </a:moveTo>
                  <a:lnTo>
                    <a:pt x="352171" y="281000"/>
                  </a:lnTo>
                  <a:lnTo>
                    <a:pt x="349148" y="278841"/>
                  </a:lnTo>
                  <a:lnTo>
                    <a:pt x="345884" y="282968"/>
                  </a:lnTo>
                  <a:lnTo>
                    <a:pt x="352348" y="287604"/>
                  </a:lnTo>
                  <a:lnTo>
                    <a:pt x="355193" y="283159"/>
                  </a:lnTo>
                  <a:close/>
                </a:path>
                <a:path w="4732020" h="741679">
                  <a:moveTo>
                    <a:pt x="372452" y="295402"/>
                  </a:moveTo>
                  <a:lnTo>
                    <a:pt x="369392" y="293281"/>
                  </a:lnTo>
                  <a:lnTo>
                    <a:pt x="366331" y="291160"/>
                  </a:lnTo>
                  <a:lnTo>
                    <a:pt x="363105" y="295325"/>
                  </a:lnTo>
                  <a:lnTo>
                    <a:pt x="369633" y="299847"/>
                  </a:lnTo>
                  <a:lnTo>
                    <a:pt x="372452" y="295402"/>
                  </a:lnTo>
                  <a:close/>
                </a:path>
                <a:path w="4732020" h="741679">
                  <a:moveTo>
                    <a:pt x="389839" y="307428"/>
                  </a:moveTo>
                  <a:lnTo>
                    <a:pt x="386778" y="305308"/>
                  </a:lnTo>
                  <a:lnTo>
                    <a:pt x="383717" y="303187"/>
                  </a:lnTo>
                  <a:lnTo>
                    <a:pt x="380517" y="307378"/>
                  </a:lnTo>
                  <a:lnTo>
                    <a:pt x="387045" y="311899"/>
                  </a:lnTo>
                  <a:lnTo>
                    <a:pt x="389839" y="307428"/>
                  </a:lnTo>
                  <a:close/>
                </a:path>
                <a:path w="4732020" h="741679">
                  <a:moveTo>
                    <a:pt x="407225" y="319468"/>
                  </a:moveTo>
                  <a:lnTo>
                    <a:pt x="404164" y="317347"/>
                  </a:lnTo>
                  <a:lnTo>
                    <a:pt x="401104" y="315226"/>
                  </a:lnTo>
                  <a:lnTo>
                    <a:pt x="397941" y="319430"/>
                  </a:lnTo>
                  <a:lnTo>
                    <a:pt x="404469" y="323951"/>
                  </a:lnTo>
                  <a:lnTo>
                    <a:pt x="407225" y="319468"/>
                  </a:lnTo>
                  <a:close/>
                </a:path>
                <a:path w="4732020" h="741679">
                  <a:moveTo>
                    <a:pt x="424802" y="331203"/>
                  </a:moveTo>
                  <a:lnTo>
                    <a:pt x="421716" y="329133"/>
                  </a:lnTo>
                  <a:lnTo>
                    <a:pt x="418630" y="327063"/>
                  </a:lnTo>
                  <a:lnTo>
                    <a:pt x="415480" y="331292"/>
                  </a:lnTo>
                  <a:lnTo>
                    <a:pt x="422084" y="335711"/>
                  </a:lnTo>
                  <a:lnTo>
                    <a:pt x="424802" y="331203"/>
                  </a:lnTo>
                  <a:close/>
                </a:path>
                <a:path w="4732020" h="741679">
                  <a:moveTo>
                    <a:pt x="442391" y="342950"/>
                  </a:moveTo>
                  <a:lnTo>
                    <a:pt x="439305" y="340880"/>
                  </a:lnTo>
                  <a:lnTo>
                    <a:pt x="436219" y="338810"/>
                  </a:lnTo>
                  <a:lnTo>
                    <a:pt x="433108" y="343065"/>
                  </a:lnTo>
                  <a:lnTo>
                    <a:pt x="439712" y="347484"/>
                  </a:lnTo>
                  <a:lnTo>
                    <a:pt x="442391" y="342950"/>
                  </a:lnTo>
                  <a:close/>
                </a:path>
                <a:path w="4732020" h="741679">
                  <a:moveTo>
                    <a:pt x="460121" y="354457"/>
                  </a:moveTo>
                  <a:lnTo>
                    <a:pt x="456996" y="352450"/>
                  </a:lnTo>
                  <a:lnTo>
                    <a:pt x="453872" y="350443"/>
                  </a:lnTo>
                  <a:lnTo>
                    <a:pt x="450786" y="354711"/>
                  </a:lnTo>
                  <a:lnTo>
                    <a:pt x="457466" y="359016"/>
                  </a:lnTo>
                  <a:lnTo>
                    <a:pt x="460121" y="354457"/>
                  </a:lnTo>
                  <a:close/>
                </a:path>
                <a:path w="4732020" h="741679">
                  <a:moveTo>
                    <a:pt x="477913" y="365887"/>
                  </a:moveTo>
                  <a:lnTo>
                    <a:pt x="474789" y="363880"/>
                  </a:lnTo>
                  <a:lnTo>
                    <a:pt x="471665" y="361873"/>
                  </a:lnTo>
                  <a:lnTo>
                    <a:pt x="468617" y="366166"/>
                  </a:lnTo>
                  <a:lnTo>
                    <a:pt x="475297" y="370471"/>
                  </a:lnTo>
                  <a:lnTo>
                    <a:pt x="477913" y="365887"/>
                  </a:lnTo>
                  <a:close/>
                </a:path>
                <a:path w="4732020" h="741679">
                  <a:moveTo>
                    <a:pt x="495808" y="377151"/>
                  </a:moveTo>
                  <a:lnTo>
                    <a:pt x="492645" y="375196"/>
                  </a:lnTo>
                  <a:lnTo>
                    <a:pt x="489483" y="373240"/>
                  </a:lnTo>
                  <a:lnTo>
                    <a:pt x="486473" y="377571"/>
                  </a:lnTo>
                  <a:lnTo>
                    <a:pt x="493229" y="381749"/>
                  </a:lnTo>
                  <a:lnTo>
                    <a:pt x="495808" y="377151"/>
                  </a:lnTo>
                  <a:close/>
                </a:path>
                <a:path w="4732020" h="741679">
                  <a:moveTo>
                    <a:pt x="513791" y="388264"/>
                  </a:moveTo>
                  <a:lnTo>
                    <a:pt x="510628" y="386308"/>
                  </a:lnTo>
                  <a:lnTo>
                    <a:pt x="507466" y="384352"/>
                  </a:lnTo>
                  <a:lnTo>
                    <a:pt x="504494" y="388708"/>
                  </a:lnTo>
                  <a:lnTo>
                    <a:pt x="511251" y="392887"/>
                  </a:lnTo>
                  <a:lnTo>
                    <a:pt x="513791" y="388264"/>
                  </a:lnTo>
                  <a:close/>
                </a:path>
                <a:path w="4732020" h="741679">
                  <a:moveTo>
                    <a:pt x="531863" y="399249"/>
                  </a:moveTo>
                  <a:lnTo>
                    <a:pt x="528662" y="397357"/>
                  </a:lnTo>
                  <a:lnTo>
                    <a:pt x="525462" y="395465"/>
                  </a:lnTo>
                  <a:lnTo>
                    <a:pt x="522528" y="399846"/>
                  </a:lnTo>
                  <a:lnTo>
                    <a:pt x="529361" y="403885"/>
                  </a:lnTo>
                  <a:lnTo>
                    <a:pt x="531863" y="399249"/>
                  </a:lnTo>
                  <a:close/>
                </a:path>
                <a:path w="4732020" h="741679">
                  <a:moveTo>
                    <a:pt x="550049" y="410019"/>
                  </a:moveTo>
                  <a:lnTo>
                    <a:pt x="546849" y="408127"/>
                  </a:lnTo>
                  <a:lnTo>
                    <a:pt x="543648" y="406234"/>
                  </a:lnTo>
                  <a:lnTo>
                    <a:pt x="540753" y="410641"/>
                  </a:lnTo>
                  <a:lnTo>
                    <a:pt x="547585" y="414680"/>
                  </a:lnTo>
                  <a:lnTo>
                    <a:pt x="550049" y="410019"/>
                  </a:lnTo>
                  <a:close/>
                </a:path>
                <a:path w="4732020" h="741679">
                  <a:moveTo>
                    <a:pt x="568299" y="420700"/>
                  </a:moveTo>
                  <a:lnTo>
                    <a:pt x="565061" y="418871"/>
                  </a:lnTo>
                  <a:lnTo>
                    <a:pt x="561835" y="417029"/>
                  </a:lnTo>
                  <a:lnTo>
                    <a:pt x="558977" y="421462"/>
                  </a:lnTo>
                  <a:lnTo>
                    <a:pt x="565886" y="425386"/>
                  </a:lnTo>
                  <a:lnTo>
                    <a:pt x="568299" y="420700"/>
                  </a:lnTo>
                  <a:close/>
                </a:path>
                <a:path w="4732020" h="741679">
                  <a:moveTo>
                    <a:pt x="586689" y="431114"/>
                  </a:moveTo>
                  <a:lnTo>
                    <a:pt x="583450" y="429285"/>
                  </a:lnTo>
                  <a:lnTo>
                    <a:pt x="580212" y="427456"/>
                  </a:lnTo>
                  <a:lnTo>
                    <a:pt x="577405" y="431914"/>
                  </a:lnTo>
                  <a:lnTo>
                    <a:pt x="584314" y="435825"/>
                  </a:lnTo>
                  <a:lnTo>
                    <a:pt x="586689" y="431114"/>
                  </a:lnTo>
                  <a:close/>
                </a:path>
                <a:path w="4732020" h="741679">
                  <a:moveTo>
                    <a:pt x="605116" y="441452"/>
                  </a:moveTo>
                  <a:lnTo>
                    <a:pt x="601853" y="439686"/>
                  </a:lnTo>
                  <a:lnTo>
                    <a:pt x="598601" y="437896"/>
                  </a:lnTo>
                  <a:lnTo>
                    <a:pt x="595833" y="442366"/>
                  </a:lnTo>
                  <a:lnTo>
                    <a:pt x="599313" y="444296"/>
                  </a:lnTo>
                  <a:lnTo>
                    <a:pt x="602805" y="446176"/>
                  </a:lnTo>
                  <a:lnTo>
                    <a:pt x="605116" y="441452"/>
                  </a:lnTo>
                  <a:close/>
                </a:path>
                <a:path w="4732020" h="741679">
                  <a:moveTo>
                    <a:pt x="623709" y="451510"/>
                  </a:moveTo>
                  <a:lnTo>
                    <a:pt x="620445" y="449745"/>
                  </a:lnTo>
                  <a:lnTo>
                    <a:pt x="617181" y="447979"/>
                  </a:lnTo>
                  <a:lnTo>
                    <a:pt x="614451" y="452488"/>
                  </a:lnTo>
                  <a:lnTo>
                    <a:pt x="621436" y="456260"/>
                  </a:lnTo>
                  <a:lnTo>
                    <a:pt x="623709" y="451510"/>
                  </a:lnTo>
                  <a:close/>
                </a:path>
                <a:path w="4732020" h="741679">
                  <a:moveTo>
                    <a:pt x="642353" y="461467"/>
                  </a:moveTo>
                  <a:lnTo>
                    <a:pt x="639051" y="459765"/>
                  </a:lnTo>
                  <a:lnTo>
                    <a:pt x="635762" y="458038"/>
                  </a:lnTo>
                  <a:lnTo>
                    <a:pt x="633082" y="462572"/>
                  </a:lnTo>
                  <a:lnTo>
                    <a:pt x="636600" y="464426"/>
                  </a:lnTo>
                  <a:lnTo>
                    <a:pt x="640130" y="466242"/>
                  </a:lnTo>
                  <a:lnTo>
                    <a:pt x="642353" y="461467"/>
                  </a:lnTo>
                  <a:close/>
                </a:path>
                <a:path w="4732020" h="741679">
                  <a:moveTo>
                    <a:pt x="661149" y="471131"/>
                  </a:moveTo>
                  <a:lnTo>
                    <a:pt x="657847" y="469430"/>
                  </a:lnTo>
                  <a:lnTo>
                    <a:pt x="654545" y="467728"/>
                  </a:lnTo>
                  <a:lnTo>
                    <a:pt x="651916" y="472300"/>
                  </a:lnTo>
                  <a:lnTo>
                    <a:pt x="658977" y="475932"/>
                  </a:lnTo>
                  <a:lnTo>
                    <a:pt x="661149" y="471131"/>
                  </a:lnTo>
                  <a:close/>
                </a:path>
                <a:path w="4732020" h="741679">
                  <a:moveTo>
                    <a:pt x="680008" y="480682"/>
                  </a:moveTo>
                  <a:lnTo>
                    <a:pt x="676668" y="479056"/>
                  </a:lnTo>
                  <a:lnTo>
                    <a:pt x="673328" y="477431"/>
                  </a:lnTo>
                  <a:lnTo>
                    <a:pt x="670750" y="482015"/>
                  </a:lnTo>
                  <a:lnTo>
                    <a:pt x="677887" y="485508"/>
                  </a:lnTo>
                  <a:lnTo>
                    <a:pt x="680008" y="480682"/>
                  </a:lnTo>
                  <a:close/>
                </a:path>
                <a:path w="4732020" h="741679">
                  <a:moveTo>
                    <a:pt x="699008" y="489940"/>
                  </a:moveTo>
                  <a:lnTo>
                    <a:pt x="695667" y="488315"/>
                  </a:lnTo>
                  <a:lnTo>
                    <a:pt x="692327" y="486689"/>
                  </a:lnTo>
                  <a:lnTo>
                    <a:pt x="689800" y="491312"/>
                  </a:lnTo>
                  <a:lnTo>
                    <a:pt x="696937" y="494792"/>
                  </a:lnTo>
                  <a:lnTo>
                    <a:pt x="699008" y="489940"/>
                  </a:lnTo>
                  <a:close/>
                </a:path>
                <a:path w="4732020" h="741679">
                  <a:moveTo>
                    <a:pt x="718083" y="499046"/>
                  </a:moveTo>
                  <a:lnTo>
                    <a:pt x="714705" y="497484"/>
                  </a:lnTo>
                  <a:lnTo>
                    <a:pt x="711327" y="495935"/>
                  </a:lnTo>
                  <a:lnTo>
                    <a:pt x="708850" y="500583"/>
                  </a:lnTo>
                  <a:lnTo>
                    <a:pt x="716064" y="503910"/>
                  </a:lnTo>
                  <a:lnTo>
                    <a:pt x="718083" y="499046"/>
                  </a:lnTo>
                  <a:close/>
                </a:path>
                <a:path w="4732020" h="741679">
                  <a:moveTo>
                    <a:pt x="737273" y="507885"/>
                  </a:moveTo>
                  <a:lnTo>
                    <a:pt x="733894" y="506336"/>
                  </a:lnTo>
                  <a:lnTo>
                    <a:pt x="730516" y="504774"/>
                  </a:lnTo>
                  <a:lnTo>
                    <a:pt x="728103" y="509460"/>
                  </a:lnTo>
                  <a:lnTo>
                    <a:pt x="735317" y="512787"/>
                  </a:lnTo>
                  <a:lnTo>
                    <a:pt x="737273" y="507885"/>
                  </a:lnTo>
                  <a:close/>
                </a:path>
                <a:path w="4732020" h="741679">
                  <a:moveTo>
                    <a:pt x="756564" y="516509"/>
                  </a:moveTo>
                  <a:lnTo>
                    <a:pt x="753160" y="515023"/>
                  </a:lnTo>
                  <a:lnTo>
                    <a:pt x="749757" y="513549"/>
                  </a:lnTo>
                  <a:lnTo>
                    <a:pt x="747382" y="518248"/>
                  </a:lnTo>
                  <a:lnTo>
                    <a:pt x="754684" y="521423"/>
                  </a:lnTo>
                  <a:lnTo>
                    <a:pt x="756564" y="516509"/>
                  </a:lnTo>
                  <a:close/>
                </a:path>
                <a:path w="4732020" h="741679">
                  <a:moveTo>
                    <a:pt x="775944" y="524916"/>
                  </a:moveTo>
                  <a:lnTo>
                    <a:pt x="772541" y="523430"/>
                  </a:lnTo>
                  <a:lnTo>
                    <a:pt x="769137" y="521957"/>
                  </a:lnTo>
                  <a:lnTo>
                    <a:pt x="766826" y="526681"/>
                  </a:lnTo>
                  <a:lnTo>
                    <a:pt x="774115" y="529856"/>
                  </a:lnTo>
                  <a:lnTo>
                    <a:pt x="775944" y="524916"/>
                  </a:lnTo>
                  <a:close/>
                </a:path>
                <a:path w="4732020" h="741679">
                  <a:moveTo>
                    <a:pt x="795477" y="532993"/>
                  </a:moveTo>
                  <a:lnTo>
                    <a:pt x="792035" y="531596"/>
                  </a:lnTo>
                  <a:lnTo>
                    <a:pt x="788593" y="530199"/>
                  </a:lnTo>
                  <a:lnTo>
                    <a:pt x="786345" y="534962"/>
                  </a:lnTo>
                  <a:lnTo>
                    <a:pt x="793711" y="537959"/>
                  </a:lnTo>
                  <a:lnTo>
                    <a:pt x="795477" y="532993"/>
                  </a:lnTo>
                  <a:close/>
                </a:path>
                <a:path w="4732020" h="741679">
                  <a:moveTo>
                    <a:pt x="815047" y="540956"/>
                  </a:moveTo>
                  <a:lnTo>
                    <a:pt x="811606" y="539559"/>
                  </a:lnTo>
                  <a:lnTo>
                    <a:pt x="808164" y="538162"/>
                  </a:lnTo>
                  <a:lnTo>
                    <a:pt x="805980" y="542950"/>
                  </a:lnTo>
                  <a:lnTo>
                    <a:pt x="813346" y="545947"/>
                  </a:lnTo>
                  <a:lnTo>
                    <a:pt x="815047" y="540956"/>
                  </a:lnTo>
                  <a:close/>
                </a:path>
                <a:path w="4732020" h="741679">
                  <a:moveTo>
                    <a:pt x="834796" y="548474"/>
                  </a:moveTo>
                  <a:lnTo>
                    <a:pt x="831329" y="547154"/>
                  </a:lnTo>
                  <a:lnTo>
                    <a:pt x="827862" y="545833"/>
                  </a:lnTo>
                  <a:lnTo>
                    <a:pt x="825741" y="550659"/>
                  </a:lnTo>
                  <a:lnTo>
                    <a:pt x="833170" y="553478"/>
                  </a:lnTo>
                  <a:lnTo>
                    <a:pt x="834796" y="548474"/>
                  </a:lnTo>
                  <a:close/>
                </a:path>
                <a:path w="4732020" h="741679">
                  <a:moveTo>
                    <a:pt x="854595" y="555840"/>
                  </a:moveTo>
                  <a:lnTo>
                    <a:pt x="851090" y="554609"/>
                  </a:lnTo>
                  <a:lnTo>
                    <a:pt x="847598" y="553351"/>
                  </a:lnTo>
                  <a:lnTo>
                    <a:pt x="845553" y="558203"/>
                  </a:lnTo>
                  <a:lnTo>
                    <a:pt x="849287" y="559549"/>
                  </a:lnTo>
                  <a:lnTo>
                    <a:pt x="853033" y="560870"/>
                  </a:lnTo>
                  <a:lnTo>
                    <a:pt x="854595" y="555840"/>
                  </a:lnTo>
                  <a:close/>
                </a:path>
                <a:path w="4732020" h="741679">
                  <a:moveTo>
                    <a:pt x="874522" y="562864"/>
                  </a:moveTo>
                  <a:lnTo>
                    <a:pt x="871016" y="561632"/>
                  </a:lnTo>
                  <a:lnTo>
                    <a:pt x="867511" y="560400"/>
                  </a:lnTo>
                  <a:lnTo>
                    <a:pt x="865543" y="565277"/>
                  </a:lnTo>
                  <a:lnTo>
                    <a:pt x="873036" y="567918"/>
                  </a:lnTo>
                  <a:lnTo>
                    <a:pt x="874522" y="562864"/>
                  </a:lnTo>
                  <a:close/>
                </a:path>
                <a:path w="4732020" h="741679">
                  <a:moveTo>
                    <a:pt x="894537" y="569607"/>
                  </a:moveTo>
                  <a:lnTo>
                    <a:pt x="891006" y="568464"/>
                  </a:lnTo>
                  <a:lnTo>
                    <a:pt x="887476" y="567321"/>
                  </a:lnTo>
                  <a:lnTo>
                    <a:pt x="885571" y="572223"/>
                  </a:lnTo>
                  <a:lnTo>
                    <a:pt x="893127" y="574687"/>
                  </a:lnTo>
                  <a:lnTo>
                    <a:pt x="894537" y="569607"/>
                  </a:lnTo>
                  <a:close/>
                </a:path>
                <a:path w="4732020" h="741679">
                  <a:moveTo>
                    <a:pt x="914628" y="576135"/>
                  </a:moveTo>
                  <a:lnTo>
                    <a:pt x="911098" y="574992"/>
                  </a:lnTo>
                  <a:lnTo>
                    <a:pt x="907567" y="573849"/>
                  </a:lnTo>
                  <a:lnTo>
                    <a:pt x="905738" y="578777"/>
                  </a:lnTo>
                  <a:lnTo>
                    <a:pt x="913295" y="581240"/>
                  </a:lnTo>
                  <a:lnTo>
                    <a:pt x="914628" y="576135"/>
                  </a:lnTo>
                  <a:close/>
                </a:path>
                <a:path w="4732020" h="741679">
                  <a:moveTo>
                    <a:pt x="934859" y="582206"/>
                  </a:moveTo>
                  <a:lnTo>
                    <a:pt x="931303" y="581152"/>
                  </a:lnTo>
                  <a:lnTo>
                    <a:pt x="927747" y="580097"/>
                  </a:lnTo>
                  <a:lnTo>
                    <a:pt x="925982" y="585063"/>
                  </a:lnTo>
                  <a:lnTo>
                    <a:pt x="933615" y="587324"/>
                  </a:lnTo>
                  <a:lnTo>
                    <a:pt x="934859" y="582206"/>
                  </a:lnTo>
                  <a:close/>
                </a:path>
                <a:path w="4732020" h="741679">
                  <a:moveTo>
                    <a:pt x="955154" y="588073"/>
                  </a:moveTo>
                  <a:lnTo>
                    <a:pt x="951572" y="587108"/>
                  </a:lnTo>
                  <a:lnTo>
                    <a:pt x="947991" y="586130"/>
                  </a:lnTo>
                  <a:lnTo>
                    <a:pt x="946315" y="591134"/>
                  </a:lnTo>
                  <a:lnTo>
                    <a:pt x="953985" y="593217"/>
                  </a:lnTo>
                  <a:lnTo>
                    <a:pt x="955154" y="588073"/>
                  </a:lnTo>
                  <a:close/>
                </a:path>
                <a:path w="4732020" h="741679">
                  <a:moveTo>
                    <a:pt x="975550" y="593572"/>
                  </a:moveTo>
                  <a:lnTo>
                    <a:pt x="971969" y="592607"/>
                  </a:lnTo>
                  <a:lnTo>
                    <a:pt x="968387" y="591642"/>
                  </a:lnTo>
                  <a:lnTo>
                    <a:pt x="966787" y="596658"/>
                  </a:lnTo>
                  <a:lnTo>
                    <a:pt x="974458" y="598728"/>
                  </a:lnTo>
                  <a:lnTo>
                    <a:pt x="975550" y="593572"/>
                  </a:lnTo>
                  <a:close/>
                </a:path>
                <a:path w="4732020" h="741679">
                  <a:moveTo>
                    <a:pt x="996035" y="598703"/>
                  </a:moveTo>
                  <a:lnTo>
                    <a:pt x="992428" y="597827"/>
                  </a:lnTo>
                  <a:lnTo>
                    <a:pt x="988822" y="596950"/>
                  </a:lnTo>
                  <a:lnTo>
                    <a:pt x="987298" y="602005"/>
                  </a:lnTo>
                  <a:lnTo>
                    <a:pt x="995032" y="603872"/>
                  </a:lnTo>
                  <a:lnTo>
                    <a:pt x="996035" y="598703"/>
                  </a:lnTo>
                  <a:close/>
                </a:path>
                <a:path w="4732020" h="741679">
                  <a:moveTo>
                    <a:pt x="1016571" y="603605"/>
                  </a:moveTo>
                  <a:lnTo>
                    <a:pt x="1012952" y="602805"/>
                  </a:lnTo>
                  <a:lnTo>
                    <a:pt x="1009345" y="601929"/>
                  </a:lnTo>
                  <a:lnTo>
                    <a:pt x="1007910" y="606996"/>
                  </a:lnTo>
                  <a:lnTo>
                    <a:pt x="1011783" y="607936"/>
                  </a:lnTo>
                  <a:lnTo>
                    <a:pt x="1015657" y="608799"/>
                  </a:lnTo>
                  <a:lnTo>
                    <a:pt x="1016571" y="603605"/>
                  </a:lnTo>
                  <a:close/>
                </a:path>
                <a:path w="4732020" h="741679">
                  <a:moveTo>
                    <a:pt x="1037234" y="608025"/>
                  </a:moveTo>
                  <a:lnTo>
                    <a:pt x="1033602" y="607250"/>
                  </a:lnTo>
                  <a:lnTo>
                    <a:pt x="1029970" y="606475"/>
                  </a:lnTo>
                  <a:lnTo>
                    <a:pt x="1028623" y="611568"/>
                  </a:lnTo>
                  <a:lnTo>
                    <a:pt x="1036408" y="613232"/>
                  </a:lnTo>
                  <a:lnTo>
                    <a:pt x="1037234" y="608025"/>
                  </a:lnTo>
                  <a:close/>
                </a:path>
                <a:path w="4732020" h="741679">
                  <a:moveTo>
                    <a:pt x="1057935" y="612127"/>
                  </a:moveTo>
                  <a:lnTo>
                    <a:pt x="1054290" y="611441"/>
                  </a:lnTo>
                  <a:lnTo>
                    <a:pt x="1050645" y="610755"/>
                  </a:lnTo>
                  <a:lnTo>
                    <a:pt x="1049388" y="615873"/>
                  </a:lnTo>
                  <a:lnTo>
                    <a:pt x="1057198" y="617347"/>
                  </a:lnTo>
                  <a:lnTo>
                    <a:pt x="1057935" y="612127"/>
                  </a:lnTo>
                  <a:close/>
                </a:path>
                <a:path w="4732020" h="741679">
                  <a:moveTo>
                    <a:pt x="1078712" y="615975"/>
                  </a:moveTo>
                  <a:lnTo>
                    <a:pt x="1075055" y="615327"/>
                  </a:lnTo>
                  <a:lnTo>
                    <a:pt x="1071410" y="614641"/>
                  </a:lnTo>
                  <a:lnTo>
                    <a:pt x="1070241" y="619785"/>
                  </a:lnTo>
                  <a:lnTo>
                    <a:pt x="1074153" y="620509"/>
                  </a:lnTo>
                  <a:lnTo>
                    <a:pt x="1078064" y="621207"/>
                  </a:lnTo>
                  <a:lnTo>
                    <a:pt x="1078712" y="615975"/>
                  </a:lnTo>
                  <a:close/>
                </a:path>
                <a:path w="4732020" h="741679">
                  <a:moveTo>
                    <a:pt x="1099566" y="619290"/>
                  </a:moveTo>
                  <a:lnTo>
                    <a:pt x="1095895" y="618705"/>
                  </a:lnTo>
                  <a:lnTo>
                    <a:pt x="1092238" y="618121"/>
                  </a:lnTo>
                  <a:lnTo>
                    <a:pt x="1091158" y="623277"/>
                  </a:lnTo>
                  <a:lnTo>
                    <a:pt x="1099007" y="624535"/>
                  </a:lnTo>
                  <a:lnTo>
                    <a:pt x="1099566" y="619290"/>
                  </a:lnTo>
                  <a:close/>
                </a:path>
                <a:path w="4732020" h="741679">
                  <a:moveTo>
                    <a:pt x="1120470" y="622274"/>
                  </a:moveTo>
                  <a:lnTo>
                    <a:pt x="1116787" y="621792"/>
                  </a:lnTo>
                  <a:lnTo>
                    <a:pt x="1113104" y="621309"/>
                  </a:lnTo>
                  <a:lnTo>
                    <a:pt x="1112126" y="626478"/>
                  </a:lnTo>
                  <a:lnTo>
                    <a:pt x="1120013" y="627532"/>
                  </a:lnTo>
                  <a:lnTo>
                    <a:pt x="1120470" y="622274"/>
                  </a:lnTo>
                  <a:close/>
                </a:path>
                <a:path w="4732020" h="741679">
                  <a:moveTo>
                    <a:pt x="1141399" y="624979"/>
                  </a:moveTo>
                  <a:lnTo>
                    <a:pt x="1137716" y="624573"/>
                  </a:lnTo>
                  <a:lnTo>
                    <a:pt x="1134033" y="624090"/>
                  </a:lnTo>
                  <a:lnTo>
                    <a:pt x="1133144" y="629272"/>
                  </a:lnTo>
                  <a:lnTo>
                    <a:pt x="1137094" y="629793"/>
                  </a:lnTo>
                  <a:lnTo>
                    <a:pt x="1141044" y="630237"/>
                  </a:lnTo>
                  <a:lnTo>
                    <a:pt x="1141399" y="624979"/>
                  </a:lnTo>
                  <a:close/>
                </a:path>
                <a:path w="4732020" h="741679">
                  <a:moveTo>
                    <a:pt x="1162418" y="627202"/>
                  </a:moveTo>
                  <a:lnTo>
                    <a:pt x="1158722" y="626808"/>
                  </a:lnTo>
                  <a:lnTo>
                    <a:pt x="1155039" y="626414"/>
                  </a:lnTo>
                  <a:lnTo>
                    <a:pt x="1154239" y="631621"/>
                  </a:lnTo>
                  <a:lnTo>
                    <a:pt x="1162151" y="632460"/>
                  </a:lnTo>
                  <a:lnTo>
                    <a:pt x="1162418" y="627202"/>
                  </a:lnTo>
                  <a:close/>
                </a:path>
                <a:path w="4732020" h="741679">
                  <a:moveTo>
                    <a:pt x="4657890" y="695109"/>
                  </a:moveTo>
                  <a:lnTo>
                    <a:pt x="4654639" y="693293"/>
                  </a:lnTo>
                  <a:lnTo>
                    <a:pt x="4651387" y="691476"/>
                  </a:lnTo>
                  <a:lnTo>
                    <a:pt x="4648606" y="695947"/>
                  </a:lnTo>
                  <a:lnTo>
                    <a:pt x="4655528" y="699820"/>
                  </a:lnTo>
                  <a:lnTo>
                    <a:pt x="4657890" y="695109"/>
                  </a:lnTo>
                  <a:close/>
                </a:path>
                <a:path w="4732020" h="741679">
                  <a:moveTo>
                    <a:pt x="4676356" y="705446"/>
                  </a:moveTo>
                  <a:lnTo>
                    <a:pt x="4673104" y="703630"/>
                  </a:lnTo>
                  <a:lnTo>
                    <a:pt x="4669853" y="701814"/>
                  </a:lnTo>
                  <a:lnTo>
                    <a:pt x="4667059" y="706272"/>
                  </a:lnTo>
                  <a:lnTo>
                    <a:pt x="4673968" y="710145"/>
                  </a:lnTo>
                  <a:lnTo>
                    <a:pt x="4676356" y="705446"/>
                  </a:lnTo>
                  <a:close/>
                </a:path>
                <a:path w="4732020" h="741679">
                  <a:moveTo>
                    <a:pt x="4694758" y="715899"/>
                  </a:moveTo>
                  <a:lnTo>
                    <a:pt x="4691532" y="714044"/>
                  </a:lnTo>
                  <a:lnTo>
                    <a:pt x="4688306" y="712190"/>
                  </a:lnTo>
                  <a:lnTo>
                    <a:pt x="4685500" y="716648"/>
                  </a:lnTo>
                  <a:lnTo>
                    <a:pt x="4692358" y="720598"/>
                  </a:lnTo>
                  <a:lnTo>
                    <a:pt x="4694758" y="715899"/>
                  </a:lnTo>
                  <a:close/>
                </a:path>
                <a:path w="4732020" h="741679">
                  <a:moveTo>
                    <a:pt x="4713097" y="726452"/>
                  </a:moveTo>
                  <a:lnTo>
                    <a:pt x="4709871" y="724598"/>
                  </a:lnTo>
                  <a:lnTo>
                    <a:pt x="4706645" y="722744"/>
                  </a:lnTo>
                  <a:lnTo>
                    <a:pt x="4703813" y="727189"/>
                  </a:lnTo>
                  <a:lnTo>
                    <a:pt x="4710684" y="731139"/>
                  </a:lnTo>
                  <a:lnTo>
                    <a:pt x="4713097" y="726452"/>
                  </a:lnTo>
                  <a:close/>
                </a:path>
                <a:path w="4732020" h="741679">
                  <a:moveTo>
                    <a:pt x="4731436" y="737006"/>
                  </a:moveTo>
                  <a:lnTo>
                    <a:pt x="4728210" y="735152"/>
                  </a:lnTo>
                  <a:lnTo>
                    <a:pt x="4724984" y="733298"/>
                  </a:lnTo>
                  <a:lnTo>
                    <a:pt x="4722139" y="737730"/>
                  </a:lnTo>
                  <a:lnTo>
                    <a:pt x="4729010" y="741680"/>
                  </a:lnTo>
                  <a:lnTo>
                    <a:pt x="4731436" y="73700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 descr=""/>
            <p:cNvSpPr/>
            <p:nvPr/>
          </p:nvSpPr>
          <p:spPr>
            <a:xfrm>
              <a:off x="1983903" y="5939508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0" y="0"/>
                  </a:moveTo>
                  <a:lnTo>
                    <a:pt x="177466" y="0"/>
                  </a:lnTo>
                </a:path>
              </a:pathLst>
            </a:custGeom>
            <a:ln w="939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 descr=""/>
            <p:cNvSpPr/>
            <p:nvPr/>
          </p:nvSpPr>
          <p:spPr>
            <a:xfrm>
              <a:off x="2174430" y="5521515"/>
              <a:ext cx="1426210" cy="419100"/>
            </a:xfrm>
            <a:custGeom>
              <a:avLst/>
              <a:gdLst/>
              <a:ahLst/>
              <a:cxnLst/>
              <a:rect l="l" t="t" r="r" b="b"/>
              <a:pathLst>
                <a:path w="1426210" h="419100">
                  <a:moveTo>
                    <a:pt x="8089" y="418426"/>
                  </a:moveTo>
                  <a:lnTo>
                    <a:pt x="7391" y="413194"/>
                  </a:lnTo>
                  <a:lnTo>
                    <a:pt x="3695" y="413473"/>
                  </a:lnTo>
                  <a:lnTo>
                    <a:pt x="0" y="413740"/>
                  </a:lnTo>
                  <a:lnTo>
                    <a:pt x="165" y="419011"/>
                  </a:lnTo>
                  <a:lnTo>
                    <a:pt x="8089" y="418426"/>
                  </a:lnTo>
                  <a:close/>
                </a:path>
                <a:path w="1426210" h="419100">
                  <a:moveTo>
                    <a:pt x="29197" y="416356"/>
                  </a:moveTo>
                  <a:lnTo>
                    <a:pt x="28409" y="411149"/>
                  </a:lnTo>
                  <a:lnTo>
                    <a:pt x="24714" y="411505"/>
                  </a:lnTo>
                  <a:lnTo>
                    <a:pt x="21018" y="411861"/>
                  </a:lnTo>
                  <a:lnTo>
                    <a:pt x="21285" y="417131"/>
                  </a:lnTo>
                  <a:lnTo>
                    <a:pt x="29197" y="416356"/>
                  </a:lnTo>
                  <a:close/>
                </a:path>
                <a:path w="1426210" h="419100">
                  <a:moveTo>
                    <a:pt x="50266" y="413981"/>
                  </a:moveTo>
                  <a:lnTo>
                    <a:pt x="49390" y="408787"/>
                  </a:lnTo>
                  <a:lnTo>
                    <a:pt x="45707" y="409232"/>
                  </a:lnTo>
                  <a:lnTo>
                    <a:pt x="42024" y="409676"/>
                  </a:lnTo>
                  <a:lnTo>
                    <a:pt x="42367" y="414934"/>
                  </a:lnTo>
                  <a:lnTo>
                    <a:pt x="50266" y="413981"/>
                  </a:lnTo>
                  <a:close/>
                </a:path>
                <a:path w="1426210" h="419100">
                  <a:moveTo>
                    <a:pt x="71310" y="411289"/>
                  </a:moveTo>
                  <a:lnTo>
                    <a:pt x="70345" y="406120"/>
                  </a:lnTo>
                  <a:lnTo>
                    <a:pt x="66675" y="406641"/>
                  </a:lnTo>
                  <a:lnTo>
                    <a:pt x="63004" y="407162"/>
                  </a:lnTo>
                  <a:lnTo>
                    <a:pt x="63436" y="412419"/>
                  </a:lnTo>
                  <a:lnTo>
                    <a:pt x="71310" y="411289"/>
                  </a:lnTo>
                  <a:close/>
                </a:path>
                <a:path w="1426210" h="419100">
                  <a:moveTo>
                    <a:pt x="92303" y="408279"/>
                  </a:moveTo>
                  <a:lnTo>
                    <a:pt x="91249" y="403123"/>
                  </a:lnTo>
                  <a:lnTo>
                    <a:pt x="87579" y="403644"/>
                  </a:lnTo>
                  <a:lnTo>
                    <a:pt x="83908" y="404164"/>
                  </a:lnTo>
                  <a:lnTo>
                    <a:pt x="84429" y="409409"/>
                  </a:lnTo>
                  <a:lnTo>
                    <a:pt x="92303" y="408279"/>
                  </a:lnTo>
                  <a:close/>
                </a:path>
                <a:path w="1426210" h="419100">
                  <a:moveTo>
                    <a:pt x="113220" y="404850"/>
                  </a:moveTo>
                  <a:lnTo>
                    <a:pt x="112090" y="399694"/>
                  </a:lnTo>
                  <a:lnTo>
                    <a:pt x="108432" y="400304"/>
                  </a:lnTo>
                  <a:lnTo>
                    <a:pt x="104775" y="400913"/>
                  </a:lnTo>
                  <a:lnTo>
                    <a:pt x="105371" y="406146"/>
                  </a:lnTo>
                  <a:lnTo>
                    <a:pt x="113220" y="404850"/>
                  </a:lnTo>
                  <a:close/>
                </a:path>
                <a:path w="1426210" h="419100">
                  <a:moveTo>
                    <a:pt x="134099" y="401129"/>
                  </a:moveTo>
                  <a:lnTo>
                    <a:pt x="132892" y="395998"/>
                  </a:lnTo>
                  <a:lnTo>
                    <a:pt x="129247" y="396671"/>
                  </a:lnTo>
                  <a:lnTo>
                    <a:pt x="125603" y="397344"/>
                  </a:lnTo>
                  <a:lnTo>
                    <a:pt x="126288" y="402577"/>
                  </a:lnTo>
                  <a:lnTo>
                    <a:pt x="134099" y="401129"/>
                  </a:lnTo>
                  <a:close/>
                </a:path>
                <a:path w="1426210" h="419100">
                  <a:moveTo>
                    <a:pt x="154927" y="397116"/>
                  </a:moveTo>
                  <a:lnTo>
                    <a:pt x="153644" y="392010"/>
                  </a:lnTo>
                  <a:lnTo>
                    <a:pt x="150012" y="392760"/>
                  </a:lnTo>
                  <a:lnTo>
                    <a:pt x="146380" y="393509"/>
                  </a:lnTo>
                  <a:lnTo>
                    <a:pt x="147142" y="398716"/>
                  </a:lnTo>
                  <a:lnTo>
                    <a:pt x="154927" y="397116"/>
                  </a:lnTo>
                  <a:close/>
                </a:path>
                <a:path w="1426210" h="419100">
                  <a:moveTo>
                    <a:pt x="175691" y="392849"/>
                  </a:moveTo>
                  <a:lnTo>
                    <a:pt x="174332" y="387756"/>
                  </a:lnTo>
                  <a:lnTo>
                    <a:pt x="170700" y="388505"/>
                  </a:lnTo>
                  <a:lnTo>
                    <a:pt x="167068" y="389255"/>
                  </a:lnTo>
                  <a:lnTo>
                    <a:pt x="167906" y="394449"/>
                  </a:lnTo>
                  <a:lnTo>
                    <a:pt x="175691" y="392849"/>
                  </a:lnTo>
                  <a:close/>
                </a:path>
                <a:path w="1426210" h="419100">
                  <a:moveTo>
                    <a:pt x="196367" y="388188"/>
                  </a:moveTo>
                  <a:lnTo>
                    <a:pt x="194945" y="383120"/>
                  </a:lnTo>
                  <a:lnTo>
                    <a:pt x="191325" y="383933"/>
                  </a:lnTo>
                  <a:lnTo>
                    <a:pt x="187706" y="384746"/>
                  </a:lnTo>
                  <a:lnTo>
                    <a:pt x="188607" y="389940"/>
                  </a:lnTo>
                  <a:lnTo>
                    <a:pt x="196367" y="388188"/>
                  </a:lnTo>
                  <a:close/>
                </a:path>
                <a:path w="1426210" h="419100">
                  <a:moveTo>
                    <a:pt x="216992" y="383298"/>
                  </a:moveTo>
                  <a:lnTo>
                    <a:pt x="215506" y="378244"/>
                  </a:lnTo>
                  <a:lnTo>
                    <a:pt x="211899" y="379120"/>
                  </a:lnTo>
                  <a:lnTo>
                    <a:pt x="208292" y="379996"/>
                  </a:lnTo>
                  <a:lnTo>
                    <a:pt x="209270" y="385178"/>
                  </a:lnTo>
                  <a:lnTo>
                    <a:pt x="216992" y="383298"/>
                  </a:lnTo>
                  <a:close/>
                </a:path>
                <a:path w="1426210" h="419100">
                  <a:moveTo>
                    <a:pt x="237566" y="378155"/>
                  </a:moveTo>
                  <a:lnTo>
                    <a:pt x="236016" y="373126"/>
                  </a:lnTo>
                  <a:lnTo>
                    <a:pt x="232422" y="374065"/>
                  </a:lnTo>
                  <a:lnTo>
                    <a:pt x="228828" y="375005"/>
                  </a:lnTo>
                  <a:lnTo>
                    <a:pt x="229870" y="380174"/>
                  </a:lnTo>
                  <a:lnTo>
                    <a:pt x="237566" y="378155"/>
                  </a:lnTo>
                  <a:close/>
                </a:path>
                <a:path w="1426210" h="419100">
                  <a:moveTo>
                    <a:pt x="258076" y="372808"/>
                  </a:moveTo>
                  <a:lnTo>
                    <a:pt x="256463" y="367792"/>
                  </a:lnTo>
                  <a:lnTo>
                    <a:pt x="252869" y="368731"/>
                  </a:lnTo>
                  <a:lnTo>
                    <a:pt x="249275" y="369671"/>
                  </a:lnTo>
                  <a:lnTo>
                    <a:pt x="250380" y="374815"/>
                  </a:lnTo>
                  <a:lnTo>
                    <a:pt x="258076" y="372808"/>
                  </a:lnTo>
                  <a:close/>
                </a:path>
                <a:path w="1426210" h="419100">
                  <a:moveTo>
                    <a:pt x="278485" y="367131"/>
                  </a:moveTo>
                  <a:lnTo>
                    <a:pt x="276821" y="362140"/>
                  </a:lnTo>
                  <a:lnTo>
                    <a:pt x="273240" y="363131"/>
                  </a:lnTo>
                  <a:lnTo>
                    <a:pt x="269659" y="364121"/>
                  </a:lnTo>
                  <a:lnTo>
                    <a:pt x="270827" y="369265"/>
                  </a:lnTo>
                  <a:lnTo>
                    <a:pt x="278485" y="367131"/>
                  </a:lnTo>
                  <a:close/>
                </a:path>
                <a:path w="1426210" h="419100">
                  <a:moveTo>
                    <a:pt x="298856" y="361276"/>
                  </a:moveTo>
                  <a:lnTo>
                    <a:pt x="297141" y="356298"/>
                  </a:lnTo>
                  <a:lnTo>
                    <a:pt x="293573" y="357339"/>
                  </a:lnTo>
                  <a:lnTo>
                    <a:pt x="290004" y="358381"/>
                  </a:lnTo>
                  <a:lnTo>
                    <a:pt x="291236" y="363512"/>
                  </a:lnTo>
                  <a:lnTo>
                    <a:pt x="298856" y="361276"/>
                  </a:lnTo>
                  <a:close/>
                </a:path>
                <a:path w="1426210" h="419100">
                  <a:moveTo>
                    <a:pt x="319163" y="355206"/>
                  </a:moveTo>
                  <a:lnTo>
                    <a:pt x="317398" y="350253"/>
                  </a:lnTo>
                  <a:lnTo>
                    <a:pt x="313842" y="351345"/>
                  </a:lnTo>
                  <a:lnTo>
                    <a:pt x="310286" y="352437"/>
                  </a:lnTo>
                  <a:lnTo>
                    <a:pt x="311569" y="357555"/>
                  </a:lnTo>
                  <a:lnTo>
                    <a:pt x="319163" y="355206"/>
                  </a:lnTo>
                  <a:close/>
                </a:path>
                <a:path w="1426210" h="419100">
                  <a:moveTo>
                    <a:pt x="339420" y="348970"/>
                  </a:moveTo>
                  <a:lnTo>
                    <a:pt x="337604" y="344030"/>
                  </a:lnTo>
                  <a:lnTo>
                    <a:pt x="334048" y="345122"/>
                  </a:lnTo>
                  <a:lnTo>
                    <a:pt x="330492" y="346214"/>
                  </a:lnTo>
                  <a:lnTo>
                    <a:pt x="331825" y="351320"/>
                  </a:lnTo>
                  <a:lnTo>
                    <a:pt x="339420" y="348970"/>
                  </a:lnTo>
                  <a:close/>
                </a:path>
                <a:path w="1426210" h="419100">
                  <a:moveTo>
                    <a:pt x="359587" y="342506"/>
                  </a:moveTo>
                  <a:lnTo>
                    <a:pt x="357733" y="337566"/>
                  </a:lnTo>
                  <a:lnTo>
                    <a:pt x="354190" y="338709"/>
                  </a:lnTo>
                  <a:lnTo>
                    <a:pt x="350647" y="339852"/>
                  </a:lnTo>
                  <a:lnTo>
                    <a:pt x="352031" y="344932"/>
                  </a:lnTo>
                  <a:lnTo>
                    <a:pt x="359587" y="342506"/>
                  </a:lnTo>
                  <a:close/>
                </a:path>
                <a:path w="1426210" h="419100">
                  <a:moveTo>
                    <a:pt x="379704" y="335864"/>
                  </a:moveTo>
                  <a:lnTo>
                    <a:pt x="377812" y="330949"/>
                  </a:lnTo>
                  <a:lnTo>
                    <a:pt x="374281" y="332130"/>
                  </a:lnTo>
                  <a:lnTo>
                    <a:pt x="370751" y="333311"/>
                  </a:lnTo>
                  <a:lnTo>
                    <a:pt x="372173" y="338378"/>
                  </a:lnTo>
                  <a:lnTo>
                    <a:pt x="379704" y="335864"/>
                  </a:lnTo>
                  <a:close/>
                </a:path>
                <a:path w="1426210" h="419100">
                  <a:moveTo>
                    <a:pt x="399783" y="329095"/>
                  </a:moveTo>
                  <a:lnTo>
                    <a:pt x="397852" y="324192"/>
                  </a:lnTo>
                  <a:lnTo>
                    <a:pt x="394335" y="325412"/>
                  </a:lnTo>
                  <a:lnTo>
                    <a:pt x="390817" y="326618"/>
                  </a:lnTo>
                  <a:lnTo>
                    <a:pt x="392277" y="331685"/>
                  </a:lnTo>
                  <a:lnTo>
                    <a:pt x="399783" y="329095"/>
                  </a:lnTo>
                  <a:close/>
                </a:path>
                <a:path w="1426210" h="419100">
                  <a:moveTo>
                    <a:pt x="419798" y="322173"/>
                  </a:moveTo>
                  <a:lnTo>
                    <a:pt x="417830" y="317284"/>
                  </a:lnTo>
                  <a:lnTo>
                    <a:pt x="414312" y="318503"/>
                  </a:lnTo>
                  <a:lnTo>
                    <a:pt x="410794" y="319722"/>
                  </a:lnTo>
                  <a:lnTo>
                    <a:pt x="412292" y="324764"/>
                  </a:lnTo>
                  <a:lnTo>
                    <a:pt x="419798" y="322173"/>
                  </a:lnTo>
                  <a:close/>
                </a:path>
                <a:path w="1426210" h="419100">
                  <a:moveTo>
                    <a:pt x="439775" y="315099"/>
                  </a:moveTo>
                  <a:lnTo>
                    <a:pt x="437769" y="310222"/>
                  </a:lnTo>
                  <a:lnTo>
                    <a:pt x="434263" y="311467"/>
                  </a:lnTo>
                  <a:lnTo>
                    <a:pt x="430758" y="312712"/>
                  </a:lnTo>
                  <a:lnTo>
                    <a:pt x="432295" y="317754"/>
                  </a:lnTo>
                  <a:lnTo>
                    <a:pt x="439775" y="315099"/>
                  </a:lnTo>
                  <a:close/>
                </a:path>
                <a:path w="1426210" h="419100">
                  <a:moveTo>
                    <a:pt x="459689" y="307898"/>
                  </a:moveTo>
                  <a:lnTo>
                    <a:pt x="457657" y="303047"/>
                  </a:lnTo>
                  <a:lnTo>
                    <a:pt x="454164" y="304317"/>
                  </a:lnTo>
                  <a:lnTo>
                    <a:pt x="450672" y="305587"/>
                  </a:lnTo>
                  <a:lnTo>
                    <a:pt x="452234" y="310629"/>
                  </a:lnTo>
                  <a:lnTo>
                    <a:pt x="459689" y="307898"/>
                  </a:lnTo>
                  <a:close/>
                </a:path>
                <a:path w="1426210" h="419100">
                  <a:moveTo>
                    <a:pt x="479564" y="300621"/>
                  </a:moveTo>
                  <a:lnTo>
                    <a:pt x="477507" y="295770"/>
                  </a:lnTo>
                  <a:lnTo>
                    <a:pt x="474027" y="297065"/>
                  </a:lnTo>
                  <a:lnTo>
                    <a:pt x="470535" y="298348"/>
                  </a:lnTo>
                  <a:lnTo>
                    <a:pt x="472122" y="303364"/>
                  </a:lnTo>
                  <a:lnTo>
                    <a:pt x="475856" y="302006"/>
                  </a:lnTo>
                  <a:lnTo>
                    <a:pt x="479564" y="300621"/>
                  </a:lnTo>
                  <a:close/>
                </a:path>
                <a:path w="1426210" h="419100">
                  <a:moveTo>
                    <a:pt x="499414" y="293217"/>
                  </a:moveTo>
                  <a:lnTo>
                    <a:pt x="497332" y="288378"/>
                  </a:lnTo>
                  <a:lnTo>
                    <a:pt x="493852" y="289674"/>
                  </a:lnTo>
                  <a:lnTo>
                    <a:pt x="490372" y="290969"/>
                  </a:lnTo>
                  <a:lnTo>
                    <a:pt x="491972" y="295986"/>
                  </a:lnTo>
                  <a:lnTo>
                    <a:pt x="499414" y="293217"/>
                  </a:lnTo>
                  <a:close/>
                </a:path>
                <a:path w="1426210" h="419100">
                  <a:moveTo>
                    <a:pt x="519214" y="285724"/>
                  </a:moveTo>
                  <a:lnTo>
                    <a:pt x="517118" y="280885"/>
                  </a:lnTo>
                  <a:lnTo>
                    <a:pt x="513638" y="282206"/>
                  </a:lnTo>
                  <a:lnTo>
                    <a:pt x="510159" y="283527"/>
                  </a:lnTo>
                  <a:lnTo>
                    <a:pt x="511797" y="288531"/>
                  </a:lnTo>
                  <a:lnTo>
                    <a:pt x="519214" y="285724"/>
                  </a:lnTo>
                  <a:close/>
                </a:path>
                <a:path w="1426210" h="419100">
                  <a:moveTo>
                    <a:pt x="539000" y="278168"/>
                  </a:moveTo>
                  <a:lnTo>
                    <a:pt x="536879" y="273342"/>
                  </a:lnTo>
                  <a:lnTo>
                    <a:pt x="533412" y="274675"/>
                  </a:lnTo>
                  <a:lnTo>
                    <a:pt x="529945" y="276009"/>
                  </a:lnTo>
                  <a:lnTo>
                    <a:pt x="531596" y="281012"/>
                  </a:lnTo>
                  <a:lnTo>
                    <a:pt x="539000" y="278168"/>
                  </a:lnTo>
                  <a:close/>
                </a:path>
                <a:path w="1426210" h="419100">
                  <a:moveTo>
                    <a:pt x="558749" y="270548"/>
                  </a:moveTo>
                  <a:lnTo>
                    <a:pt x="556615" y="265722"/>
                  </a:lnTo>
                  <a:lnTo>
                    <a:pt x="553148" y="267068"/>
                  </a:lnTo>
                  <a:lnTo>
                    <a:pt x="549681" y="268401"/>
                  </a:lnTo>
                  <a:lnTo>
                    <a:pt x="551345" y="273405"/>
                  </a:lnTo>
                  <a:lnTo>
                    <a:pt x="558749" y="270548"/>
                  </a:lnTo>
                  <a:close/>
                </a:path>
                <a:path w="1426210" h="419100">
                  <a:moveTo>
                    <a:pt x="578485" y="262864"/>
                  </a:moveTo>
                  <a:lnTo>
                    <a:pt x="576338" y="258051"/>
                  </a:lnTo>
                  <a:lnTo>
                    <a:pt x="572871" y="259397"/>
                  </a:lnTo>
                  <a:lnTo>
                    <a:pt x="569404" y="260743"/>
                  </a:lnTo>
                  <a:lnTo>
                    <a:pt x="571093" y="265734"/>
                  </a:lnTo>
                  <a:lnTo>
                    <a:pt x="578485" y="262864"/>
                  </a:lnTo>
                  <a:close/>
                </a:path>
                <a:path w="1426210" h="419100">
                  <a:moveTo>
                    <a:pt x="598182" y="255117"/>
                  </a:moveTo>
                  <a:lnTo>
                    <a:pt x="596036" y="250317"/>
                  </a:lnTo>
                  <a:lnTo>
                    <a:pt x="592569" y="251675"/>
                  </a:lnTo>
                  <a:lnTo>
                    <a:pt x="589102" y="253034"/>
                  </a:lnTo>
                  <a:lnTo>
                    <a:pt x="590804" y="258025"/>
                  </a:lnTo>
                  <a:lnTo>
                    <a:pt x="598182" y="255117"/>
                  </a:lnTo>
                  <a:close/>
                </a:path>
                <a:path w="1426210" h="419100">
                  <a:moveTo>
                    <a:pt x="617880" y="247370"/>
                  </a:moveTo>
                  <a:lnTo>
                    <a:pt x="615734" y="242557"/>
                  </a:lnTo>
                  <a:lnTo>
                    <a:pt x="612267" y="243928"/>
                  </a:lnTo>
                  <a:lnTo>
                    <a:pt x="608799" y="245300"/>
                  </a:lnTo>
                  <a:lnTo>
                    <a:pt x="610514" y="250278"/>
                  </a:lnTo>
                  <a:lnTo>
                    <a:pt x="617880" y="247370"/>
                  </a:lnTo>
                  <a:close/>
                </a:path>
                <a:path w="1426210" h="419100">
                  <a:moveTo>
                    <a:pt x="637565" y="239585"/>
                  </a:moveTo>
                  <a:lnTo>
                    <a:pt x="635406" y="234784"/>
                  </a:lnTo>
                  <a:lnTo>
                    <a:pt x="631939" y="236156"/>
                  </a:lnTo>
                  <a:lnTo>
                    <a:pt x="628472" y="237528"/>
                  </a:lnTo>
                  <a:lnTo>
                    <a:pt x="630186" y="242506"/>
                  </a:lnTo>
                  <a:lnTo>
                    <a:pt x="637565" y="239585"/>
                  </a:lnTo>
                  <a:close/>
                </a:path>
                <a:path w="1426210" h="419100">
                  <a:moveTo>
                    <a:pt x="657250" y="231787"/>
                  </a:moveTo>
                  <a:lnTo>
                    <a:pt x="655091" y="226987"/>
                  </a:lnTo>
                  <a:lnTo>
                    <a:pt x="651624" y="228358"/>
                  </a:lnTo>
                  <a:lnTo>
                    <a:pt x="648169" y="229730"/>
                  </a:lnTo>
                  <a:lnTo>
                    <a:pt x="649871" y="234708"/>
                  </a:lnTo>
                  <a:lnTo>
                    <a:pt x="657250" y="231787"/>
                  </a:lnTo>
                  <a:close/>
                </a:path>
                <a:path w="1426210" h="419100">
                  <a:moveTo>
                    <a:pt x="676922" y="223989"/>
                  </a:moveTo>
                  <a:lnTo>
                    <a:pt x="674763" y="219189"/>
                  </a:lnTo>
                  <a:lnTo>
                    <a:pt x="671296" y="220560"/>
                  </a:lnTo>
                  <a:lnTo>
                    <a:pt x="667842" y="221932"/>
                  </a:lnTo>
                  <a:lnTo>
                    <a:pt x="669544" y="226910"/>
                  </a:lnTo>
                  <a:lnTo>
                    <a:pt x="676922" y="223989"/>
                  </a:lnTo>
                  <a:close/>
                </a:path>
                <a:path w="1426210" h="419100">
                  <a:moveTo>
                    <a:pt x="696595" y="216192"/>
                  </a:moveTo>
                  <a:lnTo>
                    <a:pt x="694436" y="211391"/>
                  </a:lnTo>
                  <a:lnTo>
                    <a:pt x="690968" y="212763"/>
                  </a:lnTo>
                  <a:lnTo>
                    <a:pt x="687501" y="214134"/>
                  </a:lnTo>
                  <a:lnTo>
                    <a:pt x="689216" y="219113"/>
                  </a:lnTo>
                  <a:lnTo>
                    <a:pt x="696595" y="216192"/>
                  </a:lnTo>
                  <a:close/>
                </a:path>
                <a:path w="1426210" h="419100">
                  <a:moveTo>
                    <a:pt x="716267" y="208432"/>
                  </a:moveTo>
                  <a:lnTo>
                    <a:pt x="714121" y="203619"/>
                  </a:lnTo>
                  <a:lnTo>
                    <a:pt x="710653" y="204990"/>
                  </a:lnTo>
                  <a:lnTo>
                    <a:pt x="707186" y="206362"/>
                  </a:lnTo>
                  <a:lnTo>
                    <a:pt x="708901" y="211340"/>
                  </a:lnTo>
                  <a:lnTo>
                    <a:pt x="716267" y="208432"/>
                  </a:lnTo>
                  <a:close/>
                </a:path>
                <a:path w="1426210" h="419100">
                  <a:moveTo>
                    <a:pt x="735965" y="200672"/>
                  </a:moveTo>
                  <a:lnTo>
                    <a:pt x="733818" y="195872"/>
                  </a:lnTo>
                  <a:lnTo>
                    <a:pt x="730351" y="197231"/>
                  </a:lnTo>
                  <a:lnTo>
                    <a:pt x="726884" y="198589"/>
                  </a:lnTo>
                  <a:lnTo>
                    <a:pt x="728586" y="203581"/>
                  </a:lnTo>
                  <a:lnTo>
                    <a:pt x="735965" y="200672"/>
                  </a:lnTo>
                  <a:close/>
                </a:path>
                <a:path w="1426210" h="419100">
                  <a:moveTo>
                    <a:pt x="755675" y="192951"/>
                  </a:moveTo>
                  <a:lnTo>
                    <a:pt x="753529" y="188125"/>
                  </a:lnTo>
                  <a:lnTo>
                    <a:pt x="750062" y="189484"/>
                  </a:lnTo>
                  <a:lnTo>
                    <a:pt x="746594" y="190842"/>
                  </a:lnTo>
                  <a:lnTo>
                    <a:pt x="748284" y="195821"/>
                  </a:lnTo>
                  <a:lnTo>
                    <a:pt x="755675" y="192951"/>
                  </a:lnTo>
                  <a:close/>
                </a:path>
                <a:path w="1426210" h="419100">
                  <a:moveTo>
                    <a:pt x="775385" y="185267"/>
                  </a:moveTo>
                  <a:lnTo>
                    <a:pt x="773252" y="180441"/>
                  </a:lnTo>
                  <a:lnTo>
                    <a:pt x="769785" y="181800"/>
                  </a:lnTo>
                  <a:lnTo>
                    <a:pt x="766318" y="183146"/>
                  </a:lnTo>
                  <a:lnTo>
                    <a:pt x="767994" y="188150"/>
                  </a:lnTo>
                  <a:lnTo>
                    <a:pt x="775385" y="185267"/>
                  </a:lnTo>
                  <a:close/>
                </a:path>
                <a:path w="1426210" h="419100">
                  <a:moveTo>
                    <a:pt x="795121" y="177647"/>
                  </a:moveTo>
                  <a:lnTo>
                    <a:pt x="793013" y="172834"/>
                  </a:lnTo>
                  <a:lnTo>
                    <a:pt x="789533" y="174167"/>
                  </a:lnTo>
                  <a:lnTo>
                    <a:pt x="786053" y="175501"/>
                  </a:lnTo>
                  <a:lnTo>
                    <a:pt x="787730" y="180505"/>
                  </a:lnTo>
                  <a:lnTo>
                    <a:pt x="795121" y="177647"/>
                  </a:lnTo>
                  <a:close/>
                </a:path>
                <a:path w="1426210" h="419100">
                  <a:moveTo>
                    <a:pt x="814882" y="170078"/>
                  </a:moveTo>
                  <a:lnTo>
                    <a:pt x="812774" y="165252"/>
                  </a:lnTo>
                  <a:lnTo>
                    <a:pt x="809294" y="166573"/>
                  </a:lnTo>
                  <a:lnTo>
                    <a:pt x="805815" y="167894"/>
                  </a:lnTo>
                  <a:lnTo>
                    <a:pt x="807466" y="172897"/>
                  </a:lnTo>
                  <a:lnTo>
                    <a:pt x="814882" y="170078"/>
                  </a:lnTo>
                  <a:close/>
                </a:path>
                <a:path w="1426210" h="419100">
                  <a:moveTo>
                    <a:pt x="834644" y="162572"/>
                  </a:moveTo>
                  <a:lnTo>
                    <a:pt x="832561" y="157734"/>
                  </a:lnTo>
                  <a:lnTo>
                    <a:pt x="829081" y="159054"/>
                  </a:lnTo>
                  <a:lnTo>
                    <a:pt x="825601" y="160375"/>
                  </a:lnTo>
                  <a:lnTo>
                    <a:pt x="827239" y="165379"/>
                  </a:lnTo>
                  <a:lnTo>
                    <a:pt x="834644" y="162572"/>
                  </a:lnTo>
                  <a:close/>
                </a:path>
                <a:path w="1426210" h="419100">
                  <a:moveTo>
                    <a:pt x="854468" y="155155"/>
                  </a:moveTo>
                  <a:lnTo>
                    <a:pt x="852411" y="150304"/>
                  </a:lnTo>
                  <a:lnTo>
                    <a:pt x="848918" y="151612"/>
                  </a:lnTo>
                  <a:lnTo>
                    <a:pt x="845426" y="152920"/>
                  </a:lnTo>
                  <a:lnTo>
                    <a:pt x="847051" y="157924"/>
                  </a:lnTo>
                  <a:lnTo>
                    <a:pt x="854468" y="155155"/>
                  </a:lnTo>
                  <a:close/>
                </a:path>
                <a:path w="1426210" h="419100">
                  <a:moveTo>
                    <a:pt x="874306" y="147815"/>
                  </a:moveTo>
                  <a:lnTo>
                    <a:pt x="872274" y="142963"/>
                  </a:lnTo>
                  <a:lnTo>
                    <a:pt x="868768" y="144246"/>
                  </a:lnTo>
                  <a:lnTo>
                    <a:pt x="865276" y="145529"/>
                  </a:lnTo>
                  <a:lnTo>
                    <a:pt x="866863" y="150545"/>
                  </a:lnTo>
                  <a:lnTo>
                    <a:pt x="874306" y="147815"/>
                  </a:lnTo>
                  <a:close/>
                </a:path>
                <a:path w="1426210" h="419100">
                  <a:moveTo>
                    <a:pt x="894168" y="140550"/>
                  </a:moveTo>
                  <a:lnTo>
                    <a:pt x="892162" y="135686"/>
                  </a:lnTo>
                  <a:lnTo>
                    <a:pt x="888657" y="136969"/>
                  </a:lnTo>
                  <a:lnTo>
                    <a:pt x="885164" y="138252"/>
                  </a:lnTo>
                  <a:lnTo>
                    <a:pt x="886726" y="143281"/>
                  </a:lnTo>
                  <a:lnTo>
                    <a:pt x="894168" y="140550"/>
                  </a:lnTo>
                  <a:close/>
                </a:path>
                <a:path w="1426210" h="419100">
                  <a:moveTo>
                    <a:pt x="914082" y="133426"/>
                  </a:moveTo>
                  <a:lnTo>
                    <a:pt x="912088" y="128549"/>
                  </a:lnTo>
                  <a:lnTo>
                    <a:pt x="908583" y="129806"/>
                  </a:lnTo>
                  <a:lnTo>
                    <a:pt x="905078" y="131064"/>
                  </a:lnTo>
                  <a:lnTo>
                    <a:pt x="906627" y="136093"/>
                  </a:lnTo>
                  <a:lnTo>
                    <a:pt x="914082" y="133426"/>
                  </a:lnTo>
                  <a:close/>
                </a:path>
                <a:path w="1426210" h="419100">
                  <a:moveTo>
                    <a:pt x="934034" y="126390"/>
                  </a:moveTo>
                  <a:lnTo>
                    <a:pt x="932065" y="121500"/>
                  </a:lnTo>
                  <a:lnTo>
                    <a:pt x="928547" y="122732"/>
                  </a:lnTo>
                  <a:lnTo>
                    <a:pt x="925029" y="123964"/>
                  </a:lnTo>
                  <a:lnTo>
                    <a:pt x="926553" y="129006"/>
                  </a:lnTo>
                  <a:lnTo>
                    <a:pt x="934034" y="126390"/>
                  </a:lnTo>
                  <a:close/>
                </a:path>
                <a:path w="1426210" h="419100">
                  <a:moveTo>
                    <a:pt x="953998" y="119430"/>
                  </a:moveTo>
                  <a:lnTo>
                    <a:pt x="952055" y="114528"/>
                  </a:lnTo>
                  <a:lnTo>
                    <a:pt x="948537" y="115747"/>
                  </a:lnTo>
                  <a:lnTo>
                    <a:pt x="945019" y="116979"/>
                  </a:lnTo>
                  <a:lnTo>
                    <a:pt x="946518" y="122034"/>
                  </a:lnTo>
                  <a:lnTo>
                    <a:pt x="953998" y="119430"/>
                  </a:lnTo>
                  <a:close/>
                </a:path>
                <a:path w="1426210" h="419100">
                  <a:moveTo>
                    <a:pt x="974026" y="112636"/>
                  </a:moveTo>
                  <a:lnTo>
                    <a:pt x="972121" y="107734"/>
                  </a:lnTo>
                  <a:lnTo>
                    <a:pt x="968590" y="108927"/>
                  </a:lnTo>
                  <a:lnTo>
                    <a:pt x="965060" y="110121"/>
                  </a:lnTo>
                  <a:lnTo>
                    <a:pt x="966520" y="115189"/>
                  </a:lnTo>
                  <a:lnTo>
                    <a:pt x="974026" y="112636"/>
                  </a:lnTo>
                  <a:close/>
                </a:path>
                <a:path w="1426210" h="419100">
                  <a:moveTo>
                    <a:pt x="994092" y="105968"/>
                  </a:moveTo>
                  <a:lnTo>
                    <a:pt x="992225" y="101041"/>
                  </a:lnTo>
                  <a:lnTo>
                    <a:pt x="988682" y="102209"/>
                  </a:lnTo>
                  <a:lnTo>
                    <a:pt x="985139" y="103378"/>
                  </a:lnTo>
                  <a:lnTo>
                    <a:pt x="986574" y="108445"/>
                  </a:lnTo>
                  <a:lnTo>
                    <a:pt x="994092" y="105968"/>
                  </a:lnTo>
                  <a:close/>
                </a:path>
                <a:path w="1426210" h="419100">
                  <a:moveTo>
                    <a:pt x="1014196" y="99390"/>
                  </a:moveTo>
                  <a:lnTo>
                    <a:pt x="1012355" y="94449"/>
                  </a:lnTo>
                  <a:lnTo>
                    <a:pt x="1008811" y="95605"/>
                  </a:lnTo>
                  <a:lnTo>
                    <a:pt x="1005268" y="96774"/>
                  </a:lnTo>
                  <a:lnTo>
                    <a:pt x="1006665" y="101854"/>
                  </a:lnTo>
                  <a:lnTo>
                    <a:pt x="1010424" y="100609"/>
                  </a:lnTo>
                  <a:lnTo>
                    <a:pt x="1014196" y="99390"/>
                  </a:lnTo>
                  <a:close/>
                </a:path>
                <a:path w="1426210" h="419100">
                  <a:moveTo>
                    <a:pt x="1034364" y="93014"/>
                  </a:moveTo>
                  <a:lnTo>
                    <a:pt x="1032560" y="88061"/>
                  </a:lnTo>
                  <a:lnTo>
                    <a:pt x="1029004" y="89192"/>
                  </a:lnTo>
                  <a:lnTo>
                    <a:pt x="1025448" y="90322"/>
                  </a:lnTo>
                  <a:lnTo>
                    <a:pt x="1026807" y="95402"/>
                  </a:lnTo>
                  <a:lnTo>
                    <a:pt x="1034364" y="93014"/>
                  </a:lnTo>
                  <a:close/>
                </a:path>
                <a:path w="1426210" h="419100">
                  <a:moveTo>
                    <a:pt x="1054557" y="86766"/>
                  </a:moveTo>
                  <a:lnTo>
                    <a:pt x="1052791" y="81813"/>
                  </a:lnTo>
                  <a:lnTo>
                    <a:pt x="1049223" y="82892"/>
                  </a:lnTo>
                  <a:lnTo>
                    <a:pt x="1045654" y="83972"/>
                  </a:lnTo>
                  <a:lnTo>
                    <a:pt x="1046975" y="89077"/>
                  </a:lnTo>
                  <a:lnTo>
                    <a:pt x="1054557" y="86766"/>
                  </a:lnTo>
                  <a:close/>
                </a:path>
                <a:path w="1426210" h="419100">
                  <a:moveTo>
                    <a:pt x="1074788" y="80619"/>
                  </a:moveTo>
                  <a:lnTo>
                    <a:pt x="1073061" y="75641"/>
                  </a:lnTo>
                  <a:lnTo>
                    <a:pt x="1069492" y="76720"/>
                  </a:lnTo>
                  <a:lnTo>
                    <a:pt x="1065923" y="77812"/>
                  </a:lnTo>
                  <a:lnTo>
                    <a:pt x="1067206" y="82918"/>
                  </a:lnTo>
                  <a:lnTo>
                    <a:pt x="1074788" y="80619"/>
                  </a:lnTo>
                  <a:close/>
                </a:path>
                <a:path w="1426210" h="419100">
                  <a:moveTo>
                    <a:pt x="1095095" y="74714"/>
                  </a:moveTo>
                  <a:lnTo>
                    <a:pt x="1093406" y="69723"/>
                  </a:lnTo>
                  <a:lnTo>
                    <a:pt x="1089825" y="70764"/>
                  </a:lnTo>
                  <a:lnTo>
                    <a:pt x="1086243" y="71805"/>
                  </a:lnTo>
                  <a:lnTo>
                    <a:pt x="1087488" y="76923"/>
                  </a:lnTo>
                  <a:lnTo>
                    <a:pt x="1095095" y="74714"/>
                  </a:lnTo>
                  <a:close/>
                </a:path>
                <a:path w="1426210" h="419100">
                  <a:moveTo>
                    <a:pt x="1115428" y="68935"/>
                  </a:moveTo>
                  <a:lnTo>
                    <a:pt x="1113777" y="63931"/>
                  </a:lnTo>
                  <a:lnTo>
                    <a:pt x="1110183" y="64935"/>
                  </a:lnTo>
                  <a:lnTo>
                    <a:pt x="1106589" y="65938"/>
                  </a:lnTo>
                  <a:lnTo>
                    <a:pt x="1107795" y="71056"/>
                  </a:lnTo>
                  <a:lnTo>
                    <a:pt x="1115428" y="68935"/>
                  </a:lnTo>
                  <a:close/>
                </a:path>
                <a:path w="1426210" h="419100">
                  <a:moveTo>
                    <a:pt x="1135799" y="63271"/>
                  </a:moveTo>
                  <a:lnTo>
                    <a:pt x="1134198" y="58254"/>
                  </a:lnTo>
                  <a:lnTo>
                    <a:pt x="1130604" y="59258"/>
                  </a:lnTo>
                  <a:lnTo>
                    <a:pt x="1127010" y="60261"/>
                  </a:lnTo>
                  <a:lnTo>
                    <a:pt x="1128166" y="65392"/>
                  </a:lnTo>
                  <a:lnTo>
                    <a:pt x="1135799" y="63271"/>
                  </a:lnTo>
                  <a:close/>
                </a:path>
                <a:path w="1426210" h="419100">
                  <a:moveTo>
                    <a:pt x="1156246" y="57899"/>
                  </a:moveTo>
                  <a:lnTo>
                    <a:pt x="1154684" y="52870"/>
                  </a:lnTo>
                  <a:lnTo>
                    <a:pt x="1151077" y="53822"/>
                  </a:lnTo>
                  <a:lnTo>
                    <a:pt x="1147470" y="54775"/>
                  </a:lnTo>
                  <a:lnTo>
                    <a:pt x="1148588" y="59918"/>
                  </a:lnTo>
                  <a:lnTo>
                    <a:pt x="1156246" y="57899"/>
                  </a:lnTo>
                  <a:close/>
                </a:path>
                <a:path w="1426210" h="419100">
                  <a:moveTo>
                    <a:pt x="1176718" y="52641"/>
                  </a:moveTo>
                  <a:lnTo>
                    <a:pt x="1175207" y="47599"/>
                  </a:lnTo>
                  <a:lnTo>
                    <a:pt x="1171587" y="48501"/>
                  </a:lnTo>
                  <a:lnTo>
                    <a:pt x="1167968" y="49403"/>
                  </a:lnTo>
                  <a:lnTo>
                    <a:pt x="1169035" y="54559"/>
                  </a:lnTo>
                  <a:lnTo>
                    <a:pt x="1176718" y="52641"/>
                  </a:lnTo>
                  <a:close/>
                </a:path>
                <a:path w="1426210" h="419100">
                  <a:moveTo>
                    <a:pt x="1197241" y="47536"/>
                  </a:moveTo>
                  <a:lnTo>
                    <a:pt x="1195768" y="42481"/>
                  </a:lnTo>
                  <a:lnTo>
                    <a:pt x="1192149" y="43383"/>
                  </a:lnTo>
                  <a:lnTo>
                    <a:pt x="1188529" y="44284"/>
                  </a:lnTo>
                  <a:lnTo>
                    <a:pt x="1189558" y="49453"/>
                  </a:lnTo>
                  <a:lnTo>
                    <a:pt x="1197241" y="47536"/>
                  </a:lnTo>
                  <a:close/>
                </a:path>
                <a:path w="1426210" h="419100">
                  <a:moveTo>
                    <a:pt x="1217815" y="42710"/>
                  </a:moveTo>
                  <a:lnTo>
                    <a:pt x="1216393" y="37630"/>
                  </a:lnTo>
                  <a:lnTo>
                    <a:pt x="1212761" y="38481"/>
                  </a:lnTo>
                  <a:lnTo>
                    <a:pt x="1209128" y="39331"/>
                  </a:lnTo>
                  <a:lnTo>
                    <a:pt x="1210106" y="44500"/>
                  </a:lnTo>
                  <a:lnTo>
                    <a:pt x="1217815" y="42710"/>
                  </a:lnTo>
                  <a:close/>
                </a:path>
                <a:path w="1426210" h="419100">
                  <a:moveTo>
                    <a:pt x="1238427" y="37998"/>
                  </a:moveTo>
                  <a:lnTo>
                    <a:pt x="1237056" y="32918"/>
                  </a:lnTo>
                  <a:lnTo>
                    <a:pt x="1233411" y="33705"/>
                  </a:lnTo>
                  <a:lnTo>
                    <a:pt x="1229766" y="34493"/>
                  </a:lnTo>
                  <a:lnTo>
                    <a:pt x="1230693" y="39687"/>
                  </a:lnTo>
                  <a:lnTo>
                    <a:pt x="1238427" y="37998"/>
                  </a:lnTo>
                  <a:close/>
                </a:path>
                <a:path w="1426210" h="419100">
                  <a:moveTo>
                    <a:pt x="1259078" y="33515"/>
                  </a:moveTo>
                  <a:lnTo>
                    <a:pt x="1257757" y="28422"/>
                  </a:lnTo>
                  <a:lnTo>
                    <a:pt x="1254112" y="29210"/>
                  </a:lnTo>
                  <a:lnTo>
                    <a:pt x="1250467" y="29997"/>
                  </a:lnTo>
                  <a:lnTo>
                    <a:pt x="1251343" y="35204"/>
                  </a:lnTo>
                  <a:lnTo>
                    <a:pt x="1259078" y="33515"/>
                  </a:lnTo>
                  <a:close/>
                </a:path>
                <a:path w="1426210" h="419100">
                  <a:moveTo>
                    <a:pt x="1279791" y="29260"/>
                  </a:moveTo>
                  <a:lnTo>
                    <a:pt x="1278521" y="24142"/>
                  </a:lnTo>
                  <a:lnTo>
                    <a:pt x="1274864" y="24879"/>
                  </a:lnTo>
                  <a:lnTo>
                    <a:pt x="1271206" y="25615"/>
                  </a:lnTo>
                  <a:lnTo>
                    <a:pt x="1272032" y="30822"/>
                  </a:lnTo>
                  <a:lnTo>
                    <a:pt x="1279791" y="29260"/>
                  </a:lnTo>
                  <a:close/>
                </a:path>
                <a:path w="1426210" h="419100">
                  <a:moveTo>
                    <a:pt x="1300518" y="25120"/>
                  </a:moveTo>
                  <a:lnTo>
                    <a:pt x="1299286" y="19989"/>
                  </a:lnTo>
                  <a:lnTo>
                    <a:pt x="1295628" y="20701"/>
                  </a:lnTo>
                  <a:lnTo>
                    <a:pt x="1291971" y="21437"/>
                  </a:lnTo>
                  <a:lnTo>
                    <a:pt x="1292745" y="26644"/>
                  </a:lnTo>
                  <a:lnTo>
                    <a:pt x="1296631" y="25869"/>
                  </a:lnTo>
                  <a:lnTo>
                    <a:pt x="1300518" y="25120"/>
                  </a:lnTo>
                  <a:close/>
                </a:path>
                <a:path w="1426210" h="419100">
                  <a:moveTo>
                    <a:pt x="1321308" y="21297"/>
                  </a:moveTo>
                  <a:lnTo>
                    <a:pt x="1320139" y="16167"/>
                  </a:lnTo>
                  <a:lnTo>
                    <a:pt x="1316469" y="16840"/>
                  </a:lnTo>
                  <a:lnTo>
                    <a:pt x="1312799" y="17513"/>
                  </a:lnTo>
                  <a:lnTo>
                    <a:pt x="1313522" y="22733"/>
                  </a:lnTo>
                  <a:lnTo>
                    <a:pt x="1321308" y="21297"/>
                  </a:lnTo>
                  <a:close/>
                </a:path>
                <a:path w="1426210" h="419100">
                  <a:moveTo>
                    <a:pt x="1342136" y="17653"/>
                  </a:moveTo>
                  <a:lnTo>
                    <a:pt x="1341018" y="12509"/>
                  </a:lnTo>
                  <a:lnTo>
                    <a:pt x="1337335" y="13119"/>
                  </a:lnTo>
                  <a:lnTo>
                    <a:pt x="1333652" y="13728"/>
                  </a:lnTo>
                  <a:lnTo>
                    <a:pt x="1334325" y="18961"/>
                  </a:lnTo>
                  <a:lnTo>
                    <a:pt x="1342136" y="17653"/>
                  </a:lnTo>
                  <a:close/>
                </a:path>
                <a:path w="1426210" h="419100">
                  <a:moveTo>
                    <a:pt x="1362976" y="14173"/>
                  </a:moveTo>
                  <a:lnTo>
                    <a:pt x="1361909" y="9017"/>
                  </a:lnTo>
                  <a:lnTo>
                    <a:pt x="1358226" y="9626"/>
                  </a:lnTo>
                  <a:lnTo>
                    <a:pt x="1354543" y="10236"/>
                  </a:lnTo>
                  <a:lnTo>
                    <a:pt x="1355166" y="15468"/>
                  </a:lnTo>
                  <a:lnTo>
                    <a:pt x="1362976" y="14173"/>
                  </a:lnTo>
                  <a:close/>
                </a:path>
                <a:path w="1426210" h="419100">
                  <a:moveTo>
                    <a:pt x="1383868" y="10998"/>
                  </a:moveTo>
                  <a:lnTo>
                    <a:pt x="1382852" y="5829"/>
                  </a:lnTo>
                  <a:lnTo>
                    <a:pt x="1379169" y="6375"/>
                  </a:lnTo>
                  <a:lnTo>
                    <a:pt x="1375486" y="6921"/>
                  </a:lnTo>
                  <a:lnTo>
                    <a:pt x="1376045" y="12166"/>
                  </a:lnTo>
                  <a:lnTo>
                    <a:pt x="1383868" y="10998"/>
                  </a:lnTo>
                  <a:close/>
                </a:path>
                <a:path w="1426210" h="419100">
                  <a:moveTo>
                    <a:pt x="1404797" y="7950"/>
                  </a:moveTo>
                  <a:lnTo>
                    <a:pt x="1403832" y="2768"/>
                  </a:lnTo>
                  <a:lnTo>
                    <a:pt x="1400136" y="3251"/>
                  </a:lnTo>
                  <a:lnTo>
                    <a:pt x="1396441" y="3784"/>
                  </a:lnTo>
                  <a:lnTo>
                    <a:pt x="1396949" y="9029"/>
                  </a:lnTo>
                  <a:lnTo>
                    <a:pt x="1400873" y="8458"/>
                  </a:lnTo>
                  <a:lnTo>
                    <a:pt x="1404797" y="7950"/>
                  </a:lnTo>
                  <a:close/>
                </a:path>
                <a:path w="1426210" h="419100">
                  <a:moveTo>
                    <a:pt x="1425740" y="5181"/>
                  </a:moveTo>
                  <a:lnTo>
                    <a:pt x="1424838" y="0"/>
                  </a:lnTo>
                  <a:lnTo>
                    <a:pt x="1421142" y="482"/>
                  </a:lnTo>
                  <a:lnTo>
                    <a:pt x="1417447" y="965"/>
                  </a:lnTo>
                  <a:lnTo>
                    <a:pt x="1417891" y="6223"/>
                  </a:lnTo>
                  <a:lnTo>
                    <a:pt x="1425740" y="51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 descr=""/>
            <p:cNvSpPr/>
            <p:nvPr/>
          </p:nvSpPr>
          <p:spPr>
            <a:xfrm>
              <a:off x="3591877" y="5512511"/>
              <a:ext cx="92710" cy="15240"/>
            </a:xfrm>
            <a:custGeom>
              <a:avLst/>
              <a:gdLst/>
              <a:ahLst/>
              <a:cxnLst/>
              <a:rect l="l" t="t" r="r" b="b"/>
              <a:pathLst>
                <a:path w="92710" h="15239">
                  <a:moveTo>
                    <a:pt x="8293" y="14185"/>
                  </a:moveTo>
                  <a:lnTo>
                    <a:pt x="7391" y="9004"/>
                  </a:lnTo>
                  <a:lnTo>
                    <a:pt x="3695" y="9486"/>
                  </a:lnTo>
                  <a:lnTo>
                    <a:pt x="0" y="9969"/>
                  </a:lnTo>
                  <a:lnTo>
                    <a:pt x="444" y="15227"/>
                  </a:lnTo>
                  <a:lnTo>
                    <a:pt x="8293" y="14185"/>
                  </a:lnTo>
                  <a:close/>
                </a:path>
                <a:path w="92710" h="15239">
                  <a:moveTo>
                    <a:pt x="29286" y="11633"/>
                  </a:moveTo>
                  <a:lnTo>
                    <a:pt x="28435" y="6438"/>
                  </a:lnTo>
                  <a:lnTo>
                    <a:pt x="24726" y="6858"/>
                  </a:lnTo>
                  <a:lnTo>
                    <a:pt x="21018" y="7277"/>
                  </a:lnTo>
                  <a:lnTo>
                    <a:pt x="21412" y="12534"/>
                  </a:lnTo>
                  <a:lnTo>
                    <a:pt x="29286" y="11633"/>
                  </a:lnTo>
                  <a:close/>
                </a:path>
                <a:path w="92710" h="15239">
                  <a:moveTo>
                    <a:pt x="50279" y="9245"/>
                  </a:moveTo>
                  <a:lnTo>
                    <a:pt x="49491" y="4038"/>
                  </a:lnTo>
                  <a:lnTo>
                    <a:pt x="45783" y="4457"/>
                  </a:lnTo>
                  <a:lnTo>
                    <a:pt x="42075" y="4876"/>
                  </a:lnTo>
                  <a:lnTo>
                    <a:pt x="42418" y="10134"/>
                  </a:lnTo>
                  <a:lnTo>
                    <a:pt x="50279" y="9245"/>
                  </a:lnTo>
                  <a:close/>
                </a:path>
                <a:path w="92710" h="15239">
                  <a:moveTo>
                    <a:pt x="71310" y="7188"/>
                  </a:moveTo>
                  <a:lnTo>
                    <a:pt x="70573" y="1968"/>
                  </a:lnTo>
                  <a:lnTo>
                    <a:pt x="66865" y="2324"/>
                  </a:lnTo>
                  <a:lnTo>
                    <a:pt x="63157" y="2679"/>
                  </a:lnTo>
                  <a:lnTo>
                    <a:pt x="63436" y="7937"/>
                  </a:lnTo>
                  <a:lnTo>
                    <a:pt x="71310" y="7188"/>
                  </a:lnTo>
                  <a:close/>
                </a:path>
                <a:path w="92710" h="15239">
                  <a:moveTo>
                    <a:pt x="92354" y="5232"/>
                  </a:moveTo>
                  <a:lnTo>
                    <a:pt x="91681" y="0"/>
                  </a:lnTo>
                  <a:lnTo>
                    <a:pt x="87960" y="317"/>
                  </a:lnTo>
                  <a:lnTo>
                    <a:pt x="84251" y="673"/>
                  </a:lnTo>
                  <a:lnTo>
                    <a:pt x="84467" y="5930"/>
                  </a:lnTo>
                  <a:lnTo>
                    <a:pt x="88417" y="5562"/>
                  </a:lnTo>
                  <a:lnTo>
                    <a:pt x="92354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 descr=""/>
            <p:cNvSpPr/>
            <p:nvPr/>
          </p:nvSpPr>
          <p:spPr>
            <a:xfrm>
              <a:off x="3697255" y="5511140"/>
              <a:ext cx="304165" cy="0"/>
            </a:xfrm>
            <a:custGeom>
              <a:avLst/>
              <a:gdLst/>
              <a:ahLst/>
              <a:cxnLst/>
              <a:rect l="l" t="t" r="r" b="b"/>
              <a:pathLst>
                <a:path w="304164" h="0">
                  <a:moveTo>
                    <a:pt x="0" y="0"/>
                  </a:moveTo>
                  <a:lnTo>
                    <a:pt x="303860" y="0"/>
                  </a:lnTo>
                </a:path>
              </a:pathLst>
            </a:custGeom>
            <a:ln w="1119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 descr=""/>
            <p:cNvSpPr/>
            <p:nvPr/>
          </p:nvSpPr>
          <p:spPr>
            <a:xfrm>
              <a:off x="4014152" y="5512155"/>
              <a:ext cx="1397000" cy="491490"/>
            </a:xfrm>
            <a:custGeom>
              <a:avLst/>
              <a:gdLst/>
              <a:ahLst/>
              <a:cxnLst/>
              <a:rect l="l" t="t" r="r" b="b"/>
              <a:pathLst>
                <a:path w="1397000" h="491489">
                  <a:moveTo>
                    <a:pt x="8089" y="584"/>
                  </a:moveTo>
                  <a:lnTo>
                    <a:pt x="4368" y="292"/>
                  </a:lnTo>
                  <a:lnTo>
                    <a:pt x="647" y="0"/>
                  </a:lnTo>
                  <a:lnTo>
                    <a:pt x="0" y="5232"/>
                  </a:lnTo>
                  <a:lnTo>
                    <a:pt x="7886" y="5842"/>
                  </a:lnTo>
                  <a:lnTo>
                    <a:pt x="8089" y="584"/>
                  </a:lnTo>
                  <a:close/>
                </a:path>
                <a:path w="1397000" h="491489">
                  <a:moveTo>
                    <a:pt x="29184" y="2451"/>
                  </a:moveTo>
                  <a:lnTo>
                    <a:pt x="25476" y="2095"/>
                  </a:lnTo>
                  <a:lnTo>
                    <a:pt x="21767" y="1739"/>
                  </a:lnTo>
                  <a:lnTo>
                    <a:pt x="21056" y="6959"/>
                  </a:lnTo>
                  <a:lnTo>
                    <a:pt x="28943" y="7721"/>
                  </a:lnTo>
                  <a:lnTo>
                    <a:pt x="29184" y="2451"/>
                  </a:lnTo>
                  <a:close/>
                </a:path>
                <a:path w="1397000" h="491489">
                  <a:moveTo>
                    <a:pt x="50279" y="4495"/>
                  </a:moveTo>
                  <a:lnTo>
                    <a:pt x="46570" y="4140"/>
                  </a:lnTo>
                  <a:lnTo>
                    <a:pt x="42862" y="3784"/>
                  </a:lnTo>
                  <a:lnTo>
                    <a:pt x="42100" y="8991"/>
                  </a:lnTo>
                  <a:lnTo>
                    <a:pt x="49987" y="9753"/>
                  </a:lnTo>
                  <a:lnTo>
                    <a:pt x="50279" y="4495"/>
                  </a:lnTo>
                  <a:close/>
                </a:path>
                <a:path w="1397000" h="491489">
                  <a:moveTo>
                    <a:pt x="71348" y="6794"/>
                  </a:moveTo>
                  <a:lnTo>
                    <a:pt x="67640" y="6362"/>
                  </a:lnTo>
                  <a:lnTo>
                    <a:pt x="63931" y="5930"/>
                  </a:lnTo>
                  <a:lnTo>
                    <a:pt x="63131" y="11137"/>
                  </a:lnTo>
                  <a:lnTo>
                    <a:pt x="70993" y="12052"/>
                  </a:lnTo>
                  <a:lnTo>
                    <a:pt x="71348" y="6794"/>
                  </a:lnTo>
                  <a:close/>
                </a:path>
                <a:path w="1397000" h="491489">
                  <a:moveTo>
                    <a:pt x="92392" y="9232"/>
                  </a:moveTo>
                  <a:lnTo>
                    <a:pt x="88684" y="8801"/>
                  </a:lnTo>
                  <a:lnTo>
                    <a:pt x="84975" y="8369"/>
                  </a:lnTo>
                  <a:lnTo>
                    <a:pt x="84124" y="13576"/>
                  </a:lnTo>
                  <a:lnTo>
                    <a:pt x="91986" y="14478"/>
                  </a:lnTo>
                  <a:lnTo>
                    <a:pt x="92392" y="9232"/>
                  </a:lnTo>
                  <a:close/>
                </a:path>
                <a:path w="1397000" h="491489">
                  <a:moveTo>
                    <a:pt x="113411" y="11912"/>
                  </a:moveTo>
                  <a:lnTo>
                    <a:pt x="109715" y="11417"/>
                  </a:lnTo>
                  <a:lnTo>
                    <a:pt x="106019" y="10922"/>
                  </a:lnTo>
                  <a:lnTo>
                    <a:pt x="105117" y="16103"/>
                  </a:lnTo>
                  <a:lnTo>
                    <a:pt x="112966" y="17170"/>
                  </a:lnTo>
                  <a:lnTo>
                    <a:pt x="113411" y="11912"/>
                  </a:lnTo>
                  <a:close/>
                </a:path>
                <a:path w="1397000" h="491489">
                  <a:moveTo>
                    <a:pt x="134404" y="14757"/>
                  </a:moveTo>
                  <a:lnTo>
                    <a:pt x="130708" y="14262"/>
                  </a:lnTo>
                  <a:lnTo>
                    <a:pt x="127012" y="13766"/>
                  </a:lnTo>
                  <a:lnTo>
                    <a:pt x="126060" y="18935"/>
                  </a:lnTo>
                  <a:lnTo>
                    <a:pt x="133908" y="20002"/>
                  </a:lnTo>
                  <a:lnTo>
                    <a:pt x="134404" y="14757"/>
                  </a:lnTo>
                  <a:close/>
                </a:path>
                <a:path w="1397000" h="491489">
                  <a:moveTo>
                    <a:pt x="155371" y="17818"/>
                  </a:moveTo>
                  <a:lnTo>
                    <a:pt x="151688" y="17246"/>
                  </a:lnTo>
                  <a:lnTo>
                    <a:pt x="148005" y="16675"/>
                  </a:lnTo>
                  <a:lnTo>
                    <a:pt x="147002" y="21844"/>
                  </a:lnTo>
                  <a:lnTo>
                    <a:pt x="154825" y="23063"/>
                  </a:lnTo>
                  <a:lnTo>
                    <a:pt x="155371" y="17818"/>
                  </a:lnTo>
                  <a:close/>
                </a:path>
                <a:path w="1397000" h="491489">
                  <a:moveTo>
                    <a:pt x="176314" y="21069"/>
                  </a:moveTo>
                  <a:lnTo>
                    <a:pt x="172631" y="20497"/>
                  </a:lnTo>
                  <a:lnTo>
                    <a:pt x="168948" y="19926"/>
                  </a:lnTo>
                  <a:lnTo>
                    <a:pt x="167894" y="25095"/>
                  </a:lnTo>
                  <a:lnTo>
                    <a:pt x="175729" y="26301"/>
                  </a:lnTo>
                  <a:lnTo>
                    <a:pt x="176314" y="21069"/>
                  </a:lnTo>
                  <a:close/>
                </a:path>
                <a:path w="1397000" h="491489">
                  <a:moveTo>
                    <a:pt x="197218" y="24485"/>
                  </a:moveTo>
                  <a:lnTo>
                    <a:pt x="193548" y="23850"/>
                  </a:lnTo>
                  <a:lnTo>
                    <a:pt x="189877" y="23215"/>
                  </a:lnTo>
                  <a:lnTo>
                    <a:pt x="188785" y="28359"/>
                  </a:lnTo>
                  <a:lnTo>
                    <a:pt x="196583" y="29718"/>
                  </a:lnTo>
                  <a:lnTo>
                    <a:pt x="197218" y="24485"/>
                  </a:lnTo>
                  <a:close/>
                </a:path>
                <a:path w="1397000" h="491489">
                  <a:moveTo>
                    <a:pt x="218097" y="28117"/>
                  </a:moveTo>
                  <a:lnTo>
                    <a:pt x="214426" y="27482"/>
                  </a:lnTo>
                  <a:lnTo>
                    <a:pt x="210756" y="26847"/>
                  </a:lnTo>
                  <a:lnTo>
                    <a:pt x="209613" y="31991"/>
                  </a:lnTo>
                  <a:lnTo>
                    <a:pt x="217411" y="33350"/>
                  </a:lnTo>
                  <a:lnTo>
                    <a:pt x="218097" y="28117"/>
                  </a:lnTo>
                  <a:close/>
                </a:path>
                <a:path w="1397000" h="491489">
                  <a:moveTo>
                    <a:pt x="238937" y="31877"/>
                  </a:moveTo>
                  <a:lnTo>
                    <a:pt x="235280" y="31165"/>
                  </a:lnTo>
                  <a:lnTo>
                    <a:pt x="231622" y="30454"/>
                  </a:lnTo>
                  <a:lnTo>
                    <a:pt x="230428" y="35585"/>
                  </a:lnTo>
                  <a:lnTo>
                    <a:pt x="238213" y="37096"/>
                  </a:lnTo>
                  <a:lnTo>
                    <a:pt x="238937" y="31877"/>
                  </a:lnTo>
                  <a:close/>
                </a:path>
                <a:path w="1397000" h="491489">
                  <a:moveTo>
                    <a:pt x="259740" y="35902"/>
                  </a:moveTo>
                  <a:lnTo>
                    <a:pt x="256082" y="35191"/>
                  </a:lnTo>
                  <a:lnTo>
                    <a:pt x="252425" y="34480"/>
                  </a:lnTo>
                  <a:lnTo>
                    <a:pt x="251193" y="39611"/>
                  </a:lnTo>
                  <a:lnTo>
                    <a:pt x="258965" y="41109"/>
                  </a:lnTo>
                  <a:lnTo>
                    <a:pt x="259740" y="35902"/>
                  </a:lnTo>
                  <a:close/>
                </a:path>
                <a:path w="1397000" h="491489">
                  <a:moveTo>
                    <a:pt x="280530" y="39966"/>
                  </a:moveTo>
                  <a:lnTo>
                    <a:pt x="276885" y="39204"/>
                  </a:lnTo>
                  <a:lnTo>
                    <a:pt x="273227" y="38493"/>
                  </a:lnTo>
                  <a:lnTo>
                    <a:pt x="271957" y="43611"/>
                  </a:lnTo>
                  <a:lnTo>
                    <a:pt x="275844" y="44361"/>
                  </a:lnTo>
                  <a:lnTo>
                    <a:pt x="279717" y="45173"/>
                  </a:lnTo>
                  <a:lnTo>
                    <a:pt x="280530" y="39966"/>
                  </a:lnTo>
                  <a:close/>
                </a:path>
                <a:path w="1397000" h="491489">
                  <a:moveTo>
                    <a:pt x="301256" y="44373"/>
                  </a:moveTo>
                  <a:lnTo>
                    <a:pt x="297611" y="43599"/>
                  </a:lnTo>
                  <a:lnTo>
                    <a:pt x="293966" y="42824"/>
                  </a:lnTo>
                  <a:lnTo>
                    <a:pt x="292646" y="47929"/>
                  </a:lnTo>
                  <a:lnTo>
                    <a:pt x="300393" y="49568"/>
                  </a:lnTo>
                  <a:lnTo>
                    <a:pt x="301256" y="44373"/>
                  </a:lnTo>
                  <a:close/>
                </a:path>
                <a:path w="1397000" h="491489">
                  <a:moveTo>
                    <a:pt x="321983" y="48780"/>
                  </a:moveTo>
                  <a:lnTo>
                    <a:pt x="318338" y="48006"/>
                  </a:lnTo>
                  <a:lnTo>
                    <a:pt x="314693" y="47231"/>
                  </a:lnTo>
                  <a:lnTo>
                    <a:pt x="313334" y="52324"/>
                  </a:lnTo>
                  <a:lnTo>
                    <a:pt x="321081" y="53962"/>
                  </a:lnTo>
                  <a:lnTo>
                    <a:pt x="321983" y="48780"/>
                  </a:lnTo>
                  <a:close/>
                </a:path>
                <a:path w="1397000" h="491489">
                  <a:moveTo>
                    <a:pt x="342633" y="53517"/>
                  </a:moveTo>
                  <a:lnTo>
                    <a:pt x="339001" y="52679"/>
                  </a:lnTo>
                  <a:lnTo>
                    <a:pt x="335368" y="51841"/>
                  </a:lnTo>
                  <a:lnTo>
                    <a:pt x="333971" y="56921"/>
                  </a:lnTo>
                  <a:lnTo>
                    <a:pt x="341693" y="58699"/>
                  </a:lnTo>
                  <a:lnTo>
                    <a:pt x="342633" y="53517"/>
                  </a:lnTo>
                  <a:close/>
                </a:path>
                <a:path w="1397000" h="491489">
                  <a:moveTo>
                    <a:pt x="363270" y="58293"/>
                  </a:moveTo>
                  <a:lnTo>
                    <a:pt x="359638" y="57454"/>
                  </a:lnTo>
                  <a:lnTo>
                    <a:pt x="356006" y="56616"/>
                  </a:lnTo>
                  <a:lnTo>
                    <a:pt x="354571" y="61683"/>
                  </a:lnTo>
                  <a:lnTo>
                    <a:pt x="362280" y="63474"/>
                  </a:lnTo>
                  <a:lnTo>
                    <a:pt x="363270" y="58293"/>
                  </a:lnTo>
                  <a:close/>
                </a:path>
                <a:path w="1397000" h="491489">
                  <a:moveTo>
                    <a:pt x="383857" y="63309"/>
                  </a:moveTo>
                  <a:lnTo>
                    <a:pt x="380238" y="62407"/>
                  </a:lnTo>
                  <a:lnTo>
                    <a:pt x="376618" y="61506"/>
                  </a:lnTo>
                  <a:lnTo>
                    <a:pt x="375145" y="66560"/>
                  </a:lnTo>
                  <a:lnTo>
                    <a:pt x="382828" y="68478"/>
                  </a:lnTo>
                  <a:lnTo>
                    <a:pt x="383857" y="63309"/>
                  </a:lnTo>
                  <a:close/>
                </a:path>
                <a:path w="1397000" h="491489">
                  <a:moveTo>
                    <a:pt x="404406" y="68453"/>
                  </a:moveTo>
                  <a:lnTo>
                    <a:pt x="400786" y="67551"/>
                  </a:lnTo>
                  <a:lnTo>
                    <a:pt x="397167" y="66649"/>
                  </a:lnTo>
                  <a:lnTo>
                    <a:pt x="395655" y="71691"/>
                  </a:lnTo>
                  <a:lnTo>
                    <a:pt x="403339" y="73609"/>
                  </a:lnTo>
                  <a:lnTo>
                    <a:pt x="404406" y="68453"/>
                  </a:lnTo>
                  <a:close/>
                </a:path>
                <a:path w="1397000" h="491489">
                  <a:moveTo>
                    <a:pt x="424916" y="73723"/>
                  </a:moveTo>
                  <a:lnTo>
                    <a:pt x="421322" y="72758"/>
                  </a:lnTo>
                  <a:lnTo>
                    <a:pt x="417728" y="71793"/>
                  </a:lnTo>
                  <a:lnTo>
                    <a:pt x="416166" y="76822"/>
                  </a:lnTo>
                  <a:lnTo>
                    <a:pt x="423824" y="78879"/>
                  </a:lnTo>
                  <a:lnTo>
                    <a:pt x="424916" y="73723"/>
                  </a:lnTo>
                  <a:close/>
                </a:path>
                <a:path w="1397000" h="491489">
                  <a:moveTo>
                    <a:pt x="445376" y="79222"/>
                  </a:moveTo>
                  <a:lnTo>
                    <a:pt x="441782" y="78257"/>
                  </a:lnTo>
                  <a:lnTo>
                    <a:pt x="438188" y="77292"/>
                  </a:lnTo>
                  <a:lnTo>
                    <a:pt x="436587" y="82308"/>
                  </a:lnTo>
                  <a:lnTo>
                    <a:pt x="444246" y="84366"/>
                  </a:lnTo>
                  <a:lnTo>
                    <a:pt x="445376" y="79222"/>
                  </a:lnTo>
                  <a:close/>
                </a:path>
                <a:path w="1397000" h="491489">
                  <a:moveTo>
                    <a:pt x="465836" y="84721"/>
                  </a:moveTo>
                  <a:lnTo>
                    <a:pt x="462241" y="83756"/>
                  </a:lnTo>
                  <a:lnTo>
                    <a:pt x="458647" y="82791"/>
                  </a:lnTo>
                  <a:lnTo>
                    <a:pt x="457009" y="87795"/>
                  </a:lnTo>
                  <a:lnTo>
                    <a:pt x="464667" y="89852"/>
                  </a:lnTo>
                  <a:lnTo>
                    <a:pt x="465836" y="84721"/>
                  </a:lnTo>
                  <a:close/>
                </a:path>
                <a:path w="1397000" h="491489">
                  <a:moveTo>
                    <a:pt x="486194" y="90589"/>
                  </a:moveTo>
                  <a:lnTo>
                    <a:pt x="482612" y="89560"/>
                  </a:lnTo>
                  <a:lnTo>
                    <a:pt x="479031" y="88531"/>
                  </a:lnTo>
                  <a:lnTo>
                    <a:pt x="477367" y="93522"/>
                  </a:lnTo>
                  <a:lnTo>
                    <a:pt x="484974" y="95719"/>
                  </a:lnTo>
                  <a:lnTo>
                    <a:pt x="486194" y="90589"/>
                  </a:lnTo>
                  <a:close/>
                </a:path>
                <a:path w="1397000" h="491489">
                  <a:moveTo>
                    <a:pt x="506552" y="96431"/>
                  </a:moveTo>
                  <a:lnTo>
                    <a:pt x="502970" y="95402"/>
                  </a:lnTo>
                  <a:lnTo>
                    <a:pt x="499389" y="94373"/>
                  </a:lnTo>
                  <a:lnTo>
                    <a:pt x="497687" y="99364"/>
                  </a:lnTo>
                  <a:lnTo>
                    <a:pt x="505307" y="101549"/>
                  </a:lnTo>
                  <a:lnTo>
                    <a:pt x="506552" y="96431"/>
                  </a:lnTo>
                  <a:close/>
                </a:path>
                <a:path w="1397000" h="491489">
                  <a:moveTo>
                    <a:pt x="526859" y="102501"/>
                  </a:moveTo>
                  <a:lnTo>
                    <a:pt x="523290" y="101409"/>
                  </a:lnTo>
                  <a:lnTo>
                    <a:pt x="519722" y="100317"/>
                  </a:lnTo>
                  <a:lnTo>
                    <a:pt x="517994" y="105295"/>
                  </a:lnTo>
                  <a:lnTo>
                    <a:pt x="525564" y="107607"/>
                  </a:lnTo>
                  <a:lnTo>
                    <a:pt x="526859" y="102501"/>
                  </a:lnTo>
                  <a:close/>
                </a:path>
                <a:path w="1397000" h="491489">
                  <a:moveTo>
                    <a:pt x="547116" y="108686"/>
                  </a:moveTo>
                  <a:lnTo>
                    <a:pt x="543547" y="107594"/>
                  </a:lnTo>
                  <a:lnTo>
                    <a:pt x="539978" y="106502"/>
                  </a:lnTo>
                  <a:lnTo>
                    <a:pt x="538213" y="111467"/>
                  </a:lnTo>
                  <a:lnTo>
                    <a:pt x="545795" y="113779"/>
                  </a:lnTo>
                  <a:lnTo>
                    <a:pt x="547116" y="108686"/>
                  </a:lnTo>
                  <a:close/>
                </a:path>
                <a:path w="1397000" h="491489">
                  <a:moveTo>
                    <a:pt x="567347" y="114935"/>
                  </a:moveTo>
                  <a:lnTo>
                    <a:pt x="563803" y="113792"/>
                  </a:lnTo>
                  <a:lnTo>
                    <a:pt x="560235" y="112699"/>
                  </a:lnTo>
                  <a:lnTo>
                    <a:pt x="558431" y="117652"/>
                  </a:lnTo>
                  <a:lnTo>
                    <a:pt x="562229" y="118808"/>
                  </a:lnTo>
                  <a:lnTo>
                    <a:pt x="565988" y="120027"/>
                  </a:lnTo>
                  <a:lnTo>
                    <a:pt x="567347" y="114935"/>
                  </a:lnTo>
                  <a:close/>
                </a:path>
                <a:path w="1397000" h="491489">
                  <a:moveTo>
                    <a:pt x="587502" y="121450"/>
                  </a:moveTo>
                  <a:lnTo>
                    <a:pt x="583958" y="120307"/>
                  </a:lnTo>
                  <a:lnTo>
                    <a:pt x="580415" y="119164"/>
                  </a:lnTo>
                  <a:lnTo>
                    <a:pt x="578573" y="124091"/>
                  </a:lnTo>
                  <a:lnTo>
                    <a:pt x="586117" y="126542"/>
                  </a:lnTo>
                  <a:lnTo>
                    <a:pt x="587502" y="121450"/>
                  </a:lnTo>
                  <a:close/>
                </a:path>
                <a:path w="1397000" h="491489">
                  <a:moveTo>
                    <a:pt x="607644" y="127990"/>
                  </a:moveTo>
                  <a:lnTo>
                    <a:pt x="604100" y="126847"/>
                  </a:lnTo>
                  <a:lnTo>
                    <a:pt x="600557" y="125704"/>
                  </a:lnTo>
                  <a:lnTo>
                    <a:pt x="598690" y="130619"/>
                  </a:lnTo>
                  <a:lnTo>
                    <a:pt x="606221" y="133070"/>
                  </a:lnTo>
                  <a:lnTo>
                    <a:pt x="607644" y="127990"/>
                  </a:lnTo>
                  <a:close/>
                </a:path>
                <a:path w="1397000" h="491489">
                  <a:moveTo>
                    <a:pt x="627735" y="134734"/>
                  </a:moveTo>
                  <a:lnTo>
                    <a:pt x="624205" y="133527"/>
                  </a:lnTo>
                  <a:lnTo>
                    <a:pt x="620674" y="132321"/>
                  </a:lnTo>
                  <a:lnTo>
                    <a:pt x="618782" y="137236"/>
                  </a:lnTo>
                  <a:lnTo>
                    <a:pt x="626275" y="139801"/>
                  </a:lnTo>
                  <a:lnTo>
                    <a:pt x="627735" y="134734"/>
                  </a:lnTo>
                  <a:close/>
                </a:path>
                <a:path w="1397000" h="491489">
                  <a:moveTo>
                    <a:pt x="647776" y="141592"/>
                  </a:moveTo>
                  <a:lnTo>
                    <a:pt x="644245" y="140385"/>
                  </a:lnTo>
                  <a:lnTo>
                    <a:pt x="640715" y="139179"/>
                  </a:lnTo>
                  <a:lnTo>
                    <a:pt x="638784" y="144081"/>
                  </a:lnTo>
                  <a:lnTo>
                    <a:pt x="646290" y="146646"/>
                  </a:lnTo>
                  <a:lnTo>
                    <a:pt x="647776" y="141592"/>
                  </a:lnTo>
                  <a:close/>
                </a:path>
                <a:path w="1397000" h="491489">
                  <a:moveTo>
                    <a:pt x="667804" y="148450"/>
                  </a:moveTo>
                  <a:lnTo>
                    <a:pt x="664286" y="147231"/>
                  </a:lnTo>
                  <a:lnTo>
                    <a:pt x="660755" y="146024"/>
                  </a:lnTo>
                  <a:lnTo>
                    <a:pt x="658799" y="150914"/>
                  </a:lnTo>
                  <a:lnTo>
                    <a:pt x="662546" y="152196"/>
                  </a:lnTo>
                  <a:lnTo>
                    <a:pt x="666292" y="153504"/>
                  </a:lnTo>
                  <a:lnTo>
                    <a:pt x="667804" y="148450"/>
                  </a:lnTo>
                  <a:close/>
                </a:path>
                <a:path w="1397000" h="491489">
                  <a:moveTo>
                    <a:pt x="687730" y="155638"/>
                  </a:moveTo>
                  <a:lnTo>
                    <a:pt x="684225" y="154381"/>
                  </a:lnTo>
                  <a:lnTo>
                    <a:pt x="680720" y="153123"/>
                  </a:lnTo>
                  <a:lnTo>
                    <a:pt x="678726" y="158000"/>
                  </a:lnTo>
                  <a:lnTo>
                    <a:pt x="686181" y="160680"/>
                  </a:lnTo>
                  <a:lnTo>
                    <a:pt x="687730" y="155638"/>
                  </a:lnTo>
                  <a:close/>
                </a:path>
                <a:path w="1397000" h="491489">
                  <a:moveTo>
                    <a:pt x="707656" y="162814"/>
                  </a:moveTo>
                  <a:lnTo>
                    <a:pt x="704151" y="161556"/>
                  </a:lnTo>
                  <a:lnTo>
                    <a:pt x="700646" y="160299"/>
                  </a:lnTo>
                  <a:lnTo>
                    <a:pt x="698627" y="165163"/>
                  </a:lnTo>
                  <a:lnTo>
                    <a:pt x="706081" y="167843"/>
                  </a:lnTo>
                  <a:lnTo>
                    <a:pt x="707656" y="162814"/>
                  </a:lnTo>
                  <a:close/>
                </a:path>
                <a:path w="1397000" h="491489">
                  <a:moveTo>
                    <a:pt x="727544" y="170141"/>
                  </a:moveTo>
                  <a:lnTo>
                    <a:pt x="724052" y="168821"/>
                  </a:lnTo>
                  <a:lnTo>
                    <a:pt x="720559" y="167500"/>
                  </a:lnTo>
                  <a:lnTo>
                    <a:pt x="718515" y="172351"/>
                  </a:lnTo>
                  <a:lnTo>
                    <a:pt x="725932" y="175158"/>
                  </a:lnTo>
                  <a:lnTo>
                    <a:pt x="727544" y="170141"/>
                  </a:lnTo>
                  <a:close/>
                </a:path>
                <a:path w="1397000" h="491489">
                  <a:moveTo>
                    <a:pt x="747356" y="177622"/>
                  </a:moveTo>
                  <a:lnTo>
                    <a:pt x="743864" y="176301"/>
                  </a:lnTo>
                  <a:lnTo>
                    <a:pt x="740384" y="174980"/>
                  </a:lnTo>
                  <a:lnTo>
                    <a:pt x="738301" y="179819"/>
                  </a:lnTo>
                  <a:lnTo>
                    <a:pt x="745718" y="182626"/>
                  </a:lnTo>
                  <a:lnTo>
                    <a:pt x="747356" y="177622"/>
                  </a:lnTo>
                  <a:close/>
                </a:path>
                <a:path w="1397000" h="491489">
                  <a:moveTo>
                    <a:pt x="767156" y="185102"/>
                  </a:moveTo>
                  <a:lnTo>
                    <a:pt x="763676" y="183781"/>
                  </a:lnTo>
                  <a:lnTo>
                    <a:pt x="760183" y="182460"/>
                  </a:lnTo>
                  <a:lnTo>
                    <a:pt x="758088" y="187299"/>
                  </a:lnTo>
                  <a:lnTo>
                    <a:pt x="765492" y="190093"/>
                  </a:lnTo>
                  <a:lnTo>
                    <a:pt x="767156" y="185102"/>
                  </a:lnTo>
                  <a:close/>
                </a:path>
                <a:path w="1397000" h="491489">
                  <a:moveTo>
                    <a:pt x="786892" y="192824"/>
                  </a:moveTo>
                  <a:lnTo>
                    <a:pt x="783424" y="191452"/>
                  </a:lnTo>
                  <a:lnTo>
                    <a:pt x="779957" y="190080"/>
                  </a:lnTo>
                  <a:lnTo>
                    <a:pt x="777824" y="194894"/>
                  </a:lnTo>
                  <a:lnTo>
                    <a:pt x="785190" y="197815"/>
                  </a:lnTo>
                  <a:lnTo>
                    <a:pt x="786892" y="192824"/>
                  </a:lnTo>
                  <a:close/>
                </a:path>
                <a:path w="1397000" h="491489">
                  <a:moveTo>
                    <a:pt x="806589" y="200609"/>
                  </a:moveTo>
                  <a:lnTo>
                    <a:pt x="803122" y="199237"/>
                  </a:lnTo>
                  <a:lnTo>
                    <a:pt x="799655" y="197866"/>
                  </a:lnTo>
                  <a:lnTo>
                    <a:pt x="797496" y="202666"/>
                  </a:lnTo>
                  <a:lnTo>
                    <a:pt x="804862" y="205587"/>
                  </a:lnTo>
                  <a:lnTo>
                    <a:pt x="806589" y="200609"/>
                  </a:lnTo>
                  <a:close/>
                </a:path>
                <a:path w="1397000" h="491489">
                  <a:moveTo>
                    <a:pt x="826274" y="208394"/>
                  </a:moveTo>
                  <a:lnTo>
                    <a:pt x="822807" y="207022"/>
                  </a:lnTo>
                  <a:lnTo>
                    <a:pt x="819340" y="205651"/>
                  </a:lnTo>
                  <a:lnTo>
                    <a:pt x="817156" y="210451"/>
                  </a:lnTo>
                  <a:lnTo>
                    <a:pt x="820839" y="211899"/>
                  </a:lnTo>
                  <a:lnTo>
                    <a:pt x="824522" y="213372"/>
                  </a:lnTo>
                  <a:lnTo>
                    <a:pt x="826274" y="208394"/>
                  </a:lnTo>
                  <a:close/>
                </a:path>
                <a:path w="1397000" h="491489">
                  <a:moveTo>
                    <a:pt x="845845" y="216496"/>
                  </a:moveTo>
                  <a:lnTo>
                    <a:pt x="842403" y="215074"/>
                  </a:lnTo>
                  <a:lnTo>
                    <a:pt x="838962" y="213652"/>
                  </a:lnTo>
                  <a:lnTo>
                    <a:pt x="836752" y="218440"/>
                  </a:lnTo>
                  <a:lnTo>
                    <a:pt x="844067" y="221462"/>
                  </a:lnTo>
                  <a:lnTo>
                    <a:pt x="845845" y="216496"/>
                  </a:lnTo>
                  <a:close/>
                </a:path>
                <a:path w="1397000" h="491489">
                  <a:moveTo>
                    <a:pt x="865428" y="224561"/>
                  </a:moveTo>
                  <a:lnTo>
                    <a:pt x="861987" y="223139"/>
                  </a:lnTo>
                  <a:lnTo>
                    <a:pt x="858545" y="221716"/>
                  </a:lnTo>
                  <a:lnTo>
                    <a:pt x="856310" y="226491"/>
                  </a:lnTo>
                  <a:lnTo>
                    <a:pt x="863625" y="229514"/>
                  </a:lnTo>
                  <a:lnTo>
                    <a:pt x="865428" y="224561"/>
                  </a:lnTo>
                  <a:close/>
                </a:path>
                <a:path w="1397000" h="491489">
                  <a:moveTo>
                    <a:pt x="884974" y="232727"/>
                  </a:moveTo>
                  <a:lnTo>
                    <a:pt x="881545" y="231254"/>
                  </a:lnTo>
                  <a:lnTo>
                    <a:pt x="878116" y="229793"/>
                  </a:lnTo>
                  <a:lnTo>
                    <a:pt x="875855" y="234543"/>
                  </a:lnTo>
                  <a:lnTo>
                    <a:pt x="883145" y="237667"/>
                  </a:lnTo>
                  <a:lnTo>
                    <a:pt x="884974" y="232727"/>
                  </a:lnTo>
                  <a:close/>
                </a:path>
                <a:path w="1397000" h="491489">
                  <a:moveTo>
                    <a:pt x="904443" y="241084"/>
                  </a:moveTo>
                  <a:lnTo>
                    <a:pt x="901014" y="239610"/>
                  </a:lnTo>
                  <a:lnTo>
                    <a:pt x="897585" y="238137"/>
                  </a:lnTo>
                  <a:lnTo>
                    <a:pt x="895299" y="242887"/>
                  </a:lnTo>
                  <a:lnTo>
                    <a:pt x="902589" y="246011"/>
                  </a:lnTo>
                  <a:lnTo>
                    <a:pt x="904443" y="241084"/>
                  </a:lnTo>
                  <a:close/>
                </a:path>
                <a:path w="1397000" h="491489">
                  <a:moveTo>
                    <a:pt x="923899" y="249440"/>
                  </a:moveTo>
                  <a:lnTo>
                    <a:pt x="920470" y="247967"/>
                  </a:lnTo>
                  <a:lnTo>
                    <a:pt x="917041" y="246494"/>
                  </a:lnTo>
                  <a:lnTo>
                    <a:pt x="914730" y="251231"/>
                  </a:lnTo>
                  <a:lnTo>
                    <a:pt x="922020" y="254355"/>
                  </a:lnTo>
                  <a:lnTo>
                    <a:pt x="923899" y="249440"/>
                  </a:lnTo>
                  <a:close/>
                </a:path>
                <a:path w="1397000" h="491489">
                  <a:moveTo>
                    <a:pt x="943292" y="257924"/>
                  </a:moveTo>
                  <a:lnTo>
                    <a:pt x="939888" y="256400"/>
                  </a:lnTo>
                  <a:lnTo>
                    <a:pt x="936485" y="254876"/>
                  </a:lnTo>
                  <a:lnTo>
                    <a:pt x="934148" y="259600"/>
                  </a:lnTo>
                  <a:lnTo>
                    <a:pt x="941387" y="262839"/>
                  </a:lnTo>
                  <a:lnTo>
                    <a:pt x="943292" y="257924"/>
                  </a:lnTo>
                  <a:close/>
                </a:path>
                <a:path w="1397000" h="491489">
                  <a:moveTo>
                    <a:pt x="962634" y="266560"/>
                  </a:moveTo>
                  <a:lnTo>
                    <a:pt x="959231" y="265036"/>
                  </a:lnTo>
                  <a:lnTo>
                    <a:pt x="955827" y="263512"/>
                  </a:lnTo>
                  <a:lnTo>
                    <a:pt x="953477" y="268224"/>
                  </a:lnTo>
                  <a:lnTo>
                    <a:pt x="960704" y="271462"/>
                  </a:lnTo>
                  <a:lnTo>
                    <a:pt x="962634" y="266560"/>
                  </a:lnTo>
                  <a:close/>
                </a:path>
                <a:path w="1397000" h="491489">
                  <a:moveTo>
                    <a:pt x="981976" y="275196"/>
                  </a:moveTo>
                  <a:lnTo>
                    <a:pt x="978573" y="273672"/>
                  </a:lnTo>
                  <a:lnTo>
                    <a:pt x="975169" y="272148"/>
                  </a:lnTo>
                  <a:lnTo>
                    <a:pt x="972794" y="276860"/>
                  </a:lnTo>
                  <a:lnTo>
                    <a:pt x="980033" y="280085"/>
                  </a:lnTo>
                  <a:lnTo>
                    <a:pt x="981976" y="275196"/>
                  </a:lnTo>
                  <a:close/>
                </a:path>
                <a:path w="1397000" h="491489">
                  <a:moveTo>
                    <a:pt x="1001242" y="283946"/>
                  </a:moveTo>
                  <a:lnTo>
                    <a:pt x="997864" y="282384"/>
                  </a:lnTo>
                  <a:lnTo>
                    <a:pt x="994486" y="280822"/>
                  </a:lnTo>
                  <a:lnTo>
                    <a:pt x="992085" y="285508"/>
                  </a:lnTo>
                  <a:lnTo>
                    <a:pt x="999274" y="288836"/>
                  </a:lnTo>
                  <a:lnTo>
                    <a:pt x="1001242" y="283946"/>
                  </a:lnTo>
                  <a:close/>
                </a:path>
                <a:path w="1397000" h="491489">
                  <a:moveTo>
                    <a:pt x="1020457" y="292849"/>
                  </a:moveTo>
                  <a:lnTo>
                    <a:pt x="1017079" y="291287"/>
                  </a:lnTo>
                  <a:lnTo>
                    <a:pt x="1013701" y="289725"/>
                  </a:lnTo>
                  <a:lnTo>
                    <a:pt x="1011275" y="294398"/>
                  </a:lnTo>
                  <a:lnTo>
                    <a:pt x="1018463" y="297726"/>
                  </a:lnTo>
                  <a:lnTo>
                    <a:pt x="1020457" y="292849"/>
                  </a:lnTo>
                  <a:close/>
                </a:path>
                <a:path w="1397000" h="491489">
                  <a:moveTo>
                    <a:pt x="1039672" y="301752"/>
                  </a:moveTo>
                  <a:lnTo>
                    <a:pt x="1036294" y="300189"/>
                  </a:lnTo>
                  <a:lnTo>
                    <a:pt x="1032916" y="298627"/>
                  </a:lnTo>
                  <a:lnTo>
                    <a:pt x="1030465" y="303288"/>
                  </a:lnTo>
                  <a:lnTo>
                    <a:pt x="1037653" y="306616"/>
                  </a:lnTo>
                  <a:lnTo>
                    <a:pt x="1039672" y="301752"/>
                  </a:lnTo>
                  <a:close/>
                </a:path>
                <a:path w="1397000" h="491489">
                  <a:moveTo>
                    <a:pt x="1058824" y="310794"/>
                  </a:moveTo>
                  <a:lnTo>
                    <a:pt x="1055471" y="309181"/>
                  </a:lnTo>
                  <a:lnTo>
                    <a:pt x="1052118" y="307568"/>
                  </a:lnTo>
                  <a:lnTo>
                    <a:pt x="1049642" y="312229"/>
                  </a:lnTo>
                  <a:lnTo>
                    <a:pt x="1056792" y="315645"/>
                  </a:lnTo>
                  <a:lnTo>
                    <a:pt x="1058824" y="310794"/>
                  </a:lnTo>
                  <a:close/>
                </a:path>
                <a:path w="1397000" h="491489">
                  <a:moveTo>
                    <a:pt x="1077912" y="319951"/>
                  </a:moveTo>
                  <a:lnTo>
                    <a:pt x="1074559" y="318338"/>
                  </a:lnTo>
                  <a:lnTo>
                    <a:pt x="1071206" y="316725"/>
                  </a:lnTo>
                  <a:lnTo>
                    <a:pt x="1068717" y="321373"/>
                  </a:lnTo>
                  <a:lnTo>
                    <a:pt x="1075855" y="324802"/>
                  </a:lnTo>
                  <a:lnTo>
                    <a:pt x="1077912" y="319951"/>
                  </a:lnTo>
                  <a:close/>
                </a:path>
                <a:path w="1397000" h="491489">
                  <a:moveTo>
                    <a:pt x="1097000" y="329120"/>
                  </a:moveTo>
                  <a:lnTo>
                    <a:pt x="1093647" y="327507"/>
                  </a:lnTo>
                  <a:lnTo>
                    <a:pt x="1090295" y="325894"/>
                  </a:lnTo>
                  <a:lnTo>
                    <a:pt x="1087780" y="330530"/>
                  </a:lnTo>
                  <a:lnTo>
                    <a:pt x="1094930" y="333959"/>
                  </a:lnTo>
                  <a:lnTo>
                    <a:pt x="1097000" y="329120"/>
                  </a:lnTo>
                  <a:close/>
                </a:path>
                <a:path w="1397000" h="491489">
                  <a:moveTo>
                    <a:pt x="1116050" y="338391"/>
                  </a:moveTo>
                  <a:lnTo>
                    <a:pt x="1112710" y="336740"/>
                  </a:lnTo>
                  <a:lnTo>
                    <a:pt x="1109370" y="335089"/>
                  </a:lnTo>
                  <a:lnTo>
                    <a:pt x="1106843" y="339712"/>
                  </a:lnTo>
                  <a:lnTo>
                    <a:pt x="1113942" y="343230"/>
                  </a:lnTo>
                  <a:lnTo>
                    <a:pt x="1116050" y="338391"/>
                  </a:lnTo>
                  <a:close/>
                </a:path>
                <a:path w="1397000" h="491489">
                  <a:moveTo>
                    <a:pt x="1135024" y="347802"/>
                  </a:moveTo>
                  <a:lnTo>
                    <a:pt x="1131684" y="346151"/>
                  </a:lnTo>
                  <a:lnTo>
                    <a:pt x="1128344" y="344500"/>
                  </a:lnTo>
                  <a:lnTo>
                    <a:pt x="1125804" y="349110"/>
                  </a:lnTo>
                  <a:lnTo>
                    <a:pt x="1132903" y="352628"/>
                  </a:lnTo>
                  <a:lnTo>
                    <a:pt x="1135024" y="347802"/>
                  </a:lnTo>
                  <a:close/>
                </a:path>
                <a:path w="1397000" h="491489">
                  <a:moveTo>
                    <a:pt x="1153985" y="357212"/>
                  </a:moveTo>
                  <a:lnTo>
                    <a:pt x="1150645" y="355561"/>
                  </a:lnTo>
                  <a:lnTo>
                    <a:pt x="1147305" y="353910"/>
                  </a:lnTo>
                  <a:lnTo>
                    <a:pt x="1144739" y="358508"/>
                  </a:lnTo>
                  <a:lnTo>
                    <a:pt x="1151839" y="362026"/>
                  </a:lnTo>
                  <a:lnTo>
                    <a:pt x="1153985" y="357212"/>
                  </a:lnTo>
                  <a:close/>
                </a:path>
                <a:path w="1397000" h="491489">
                  <a:moveTo>
                    <a:pt x="1172908" y="366712"/>
                  </a:moveTo>
                  <a:lnTo>
                    <a:pt x="1169593" y="365010"/>
                  </a:lnTo>
                  <a:lnTo>
                    <a:pt x="1166279" y="363308"/>
                  </a:lnTo>
                  <a:lnTo>
                    <a:pt x="1163688" y="367906"/>
                  </a:lnTo>
                  <a:lnTo>
                    <a:pt x="1170749" y="371513"/>
                  </a:lnTo>
                  <a:lnTo>
                    <a:pt x="1172908" y="366712"/>
                  </a:lnTo>
                  <a:close/>
                </a:path>
                <a:path w="1397000" h="491489">
                  <a:moveTo>
                    <a:pt x="1191755" y="376364"/>
                  </a:moveTo>
                  <a:lnTo>
                    <a:pt x="1188440" y="374662"/>
                  </a:lnTo>
                  <a:lnTo>
                    <a:pt x="1185125" y="372960"/>
                  </a:lnTo>
                  <a:lnTo>
                    <a:pt x="1182522" y="377545"/>
                  </a:lnTo>
                  <a:lnTo>
                    <a:pt x="1189570" y="381152"/>
                  </a:lnTo>
                  <a:lnTo>
                    <a:pt x="1191755" y="376364"/>
                  </a:lnTo>
                  <a:close/>
                </a:path>
                <a:path w="1397000" h="491489">
                  <a:moveTo>
                    <a:pt x="1210602" y="386016"/>
                  </a:moveTo>
                  <a:lnTo>
                    <a:pt x="1207287" y="384314"/>
                  </a:lnTo>
                  <a:lnTo>
                    <a:pt x="1203972" y="382612"/>
                  </a:lnTo>
                  <a:lnTo>
                    <a:pt x="1201343" y="387184"/>
                  </a:lnTo>
                  <a:lnTo>
                    <a:pt x="1208405" y="390804"/>
                  </a:lnTo>
                  <a:lnTo>
                    <a:pt x="1210602" y="386016"/>
                  </a:lnTo>
                  <a:close/>
                </a:path>
                <a:path w="1397000" h="491489">
                  <a:moveTo>
                    <a:pt x="1229436" y="395706"/>
                  </a:moveTo>
                  <a:lnTo>
                    <a:pt x="1226134" y="393979"/>
                  </a:lnTo>
                  <a:lnTo>
                    <a:pt x="1222819" y="392277"/>
                  </a:lnTo>
                  <a:lnTo>
                    <a:pt x="1220177" y="396836"/>
                  </a:lnTo>
                  <a:lnTo>
                    <a:pt x="1223708" y="398653"/>
                  </a:lnTo>
                  <a:lnTo>
                    <a:pt x="1227213" y="400481"/>
                  </a:lnTo>
                  <a:lnTo>
                    <a:pt x="1229436" y="395706"/>
                  </a:lnTo>
                  <a:close/>
                </a:path>
                <a:path w="1397000" h="491489">
                  <a:moveTo>
                    <a:pt x="1248156" y="405599"/>
                  </a:moveTo>
                  <a:lnTo>
                    <a:pt x="1244866" y="403860"/>
                  </a:lnTo>
                  <a:lnTo>
                    <a:pt x="1241577" y="402120"/>
                  </a:lnTo>
                  <a:lnTo>
                    <a:pt x="1238910" y="406666"/>
                  </a:lnTo>
                  <a:lnTo>
                    <a:pt x="1245920" y="410375"/>
                  </a:lnTo>
                  <a:lnTo>
                    <a:pt x="1248156" y="405599"/>
                  </a:lnTo>
                  <a:close/>
                </a:path>
                <a:path w="1397000" h="491489">
                  <a:moveTo>
                    <a:pt x="1266875" y="415480"/>
                  </a:moveTo>
                  <a:lnTo>
                    <a:pt x="1263586" y="413740"/>
                  </a:lnTo>
                  <a:lnTo>
                    <a:pt x="1260297" y="412000"/>
                  </a:lnTo>
                  <a:lnTo>
                    <a:pt x="1257617" y="416534"/>
                  </a:lnTo>
                  <a:lnTo>
                    <a:pt x="1264627" y="420243"/>
                  </a:lnTo>
                  <a:lnTo>
                    <a:pt x="1266875" y="415480"/>
                  </a:lnTo>
                  <a:close/>
                </a:path>
                <a:path w="1397000" h="491489">
                  <a:moveTo>
                    <a:pt x="1285595" y="425373"/>
                  </a:moveTo>
                  <a:lnTo>
                    <a:pt x="1282306" y="423633"/>
                  </a:lnTo>
                  <a:lnTo>
                    <a:pt x="1279017" y="421894"/>
                  </a:lnTo>
                  <a:lnTo>
                    <a:pt x="1276324" y="426427"/>
                  </a:lnTo>
                  <a:lnTo>
                    <a:pt x="1283335" y="430123"/>
                  </a:lnTo>
                  <a:lnTo>
                    <a:pt x="1285595" y="425373"/>
                  </a:lnTo>
                  <a:close/>
                </a:path>
                <a:path w="1397000" h="491489">
                  <a:moveTo>
                    <a:pt x="1304226" y="435457"/>
                  </a:moveTo>
                  <a:lnTo>
                    <a:pt x="1300949" y="433679"/>
                  </a:lnTo>
                  <a:lnTo>
                    <a:pt x="1297673" y="431901"/>
                  </a:lnTo>
                  <a:lnTo>
                    <a:pt x="1294968" y="436422"/>
                  </a:lnTo>
                  <a:lnTo>
                    <a:pt x="1301927" y="440207"/>
                  </a:lnTo>
                  <a:lnTo>
                    <a:pt x="1304226" y="435457"/>
                  </a:lnTo>
                  <a:close/>
                </a:path>
                <a:path w="1397000" h="491489">
                  <a:moveTo>
                    <a:pt x="1322819" y="445579"/>
                  </a:moveTo>
                  <a:lnTo>
                    <a:pt x="1319542" y="443801"/>
                  </a:lnTo>
                  <a:lnTo>
                    <a:pt x="1316266" y="442023"/>
                  </a:lnTo>
                  <a:lnTo>
                    <a:pt x="1313548" y="446532"/>
                  </a:lnTo>
                  <a:lnTo>
                    <a:pt x="1320507" y="450316"/>
                  </a:lnTo>
                  <a:lnTo>
                    <a:pt x="1322819" y="445579"/>
                  </a:lnTo>
                  <a:close/>
                </a:path>
                <a:path w="1397000" h="491489">
                  <a:moveTo>
                    <a:pt x="1341424" y="455701"/>
                  </a:moveTo>
                  <a:lnTo>
                    <a:pt x="1338148" y="453923"/>
                  </a:lnTo>
                  <a:lnTo>
                    <a:pt x="1334871" y="452145"/>
                  </a:lnTo>
                  <a:lnTo>
                    <a:pt x="1332141" y="456641"/>
                  </a:lnTo>
                  <a:lnTo>
                    <a:pt x="1339100" y="460425"/>
                  </a:lnTo>
                  <a:lnTo>
                    <a:pt x="1341424" y="455701"/>
                  </a:lnTo>
                  <a:close/>
                </a:path>
                <a:path w="1397000" h="491489">
                  <a:moveTo>
                    <a:pt x="1359954" y="465924"/>
                  </a:moveTo>
                  <a:lnTo>
                    <a:pt x="1356702" y="464108"/>
                  </a:lnTo>
                  <a:lnTo>
                    <a:pt x="1353451" y="462292"/>
                  </a:lnTo>
                  <a:lnTo>
                    <a:pt x="1350695" y="466775"/>
                  </a:lnTo>
                  <a:lnTo>
                    <a:pt x="1357617" y="470649"/>
                  </a:lnTo>
                  <a:lnTo>
                    <a:pt x="1359954" y="465924"/>
                  </a:lnTo>
                  <a:close/>
                </a:path>
                <a:path w="1397000" h="491489">
                  <a:moveTo>
                    <a:pt x="1378432" y="476262"/>
                  </a:moveTo>
                  <a:lnTo>
                    <a:pt x="1375181" y="474446"/>
                  </a:lnTo>
                  <a:lnTo>
                    <a:pt x="1371930" y="472630"/>
                  </a:lnTo>
                  <a:lnTo>
                    <a:pt x="1369161" y="477113"/>
                  </a:lnTo>
                  <a:lnTo>
                    <a:pt x="1376070" y="480974"/>
                  </a:lnTo>
                  <a:lnTo>
                    <a:pt x="1378432" y="476262"/>
                  </a:lnTo>
                  <a:close/>
                </a:path>
                <a:path w="1397000" h="491489">
                  <a:moveTo>
                    <a:pt x="1396911" y="486600"/>
                  </a:moveTo>
                  <a:lnTo>
                    <a:pt x="1393659" y="484784"/>
                  </a:lnTo>
                  <a:lnTo>
                    <a:pt x="1390408" y="482968"/>
                  </a:lnTo>
                  <a:lnTo>
                    <a:pt x="1387627" y="487438"/>
                  </a:lnTo>
                  <a:lnTo>
                    <a:pt x="1394536" y="491312"/>
                  </a:lnTo>
                  <a:lnTo>
                    <a:pt x="1396911" y="4866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 descr=""/>
            <p:cNvSpPr/>
            <p:nvPr/>
          </p:nvSpPr>
          <p:spPr>
            <a:xfrm>
              <a:off x="808736" y="5305018"/>
              <a:ext cx="4730750" cy="772795"/>
            </a:xfrm>
            <a:custGeom>
              <a:avLst/>
              <a:gdLst/>
              <a:ahLst/>
              <a:cxnLst/>
              <a:rect l="l" t="t" r="r" b="b"/>
              <a:pathLst>
                <a:path w="4730750" h="772795">
                  <a:moveTo>
                    <a:pt x="9232" y="4927"/>
                  </a:moveTo>
                  <a:lnTo>
                    <a:pt x="6451" y="2463"/>
                  </a:lnTo>
                  <a:lnTo>
                    <a:pt x="3670" y="0"/>
                  </a:lnTo>
                  <a:lnTo>
                    <a:pt x="0" y="3784"/>
                  </a:lnTo>
                  <a:lnTo>
                    <a:pt x="5943" y="9042"/>
                  </a:lnTo>
                  <a:lnTo>
                    <a:pt x="9232" y="4927"/>
                  </a:lnTo>
                  <a:close/>
                </a:path>
                <a:path w="4730750" h="772795">
                  <a:moveTo>
                    <a:pt x="25146" y="18897"/>
                  </a:moveTo>
                  <a:lnTo>
                    <a:pt x="22326" y="16459"/>
                  </a:lnTo>
                  <a:lnTo>
                    <a:pt x="19507" y="14020"/>
                  </a:lnTo>
                  <a:lnTo>
                    <a:pt x="15862" y="17818"/>
                  </a:lnTo>
                  <a:lnTo>
                    <a:pt x="21869" y="23025"/>
                  </a:lnTo>
                  <a:lnTo>
                    <a:pt x="25146" y="18897"/>
                  </a:lnTo>
                  <a:close/>
                </a:path>
                <a:path w="4730750" h="772795">
                  <a:moveTo>
                    <a:pt x="41160" y="32753"/>
                  </a:moveTo>
                  <a:lnTo>
                    <a:pt x="38341" y="30314"/>
                  </a:lnTo>
                  <a:lnTo>
                    <a:pt x="35521" y="27876"/>
                  </a:lnTo>
                  <a:lnTo>
                    <a:pt x="31889" y="31699"/>
                  </a:lnTo>
                  <a:lnTo>
                    <a:pt x="37896" y="36893"/>
                  </a:lnTo>
                  <a:lnTo>
                    <a:pt x="41160" y="32753"/>
                  </a:lnTo>
                  <a:close/>
                </a:path>
                <a:path w="4730750" h="772795">
                  <a:moveTo>
                    <a:pt x="57162" y="46596"/>
                  </a:moveTo>
                  <a:lnTo>
                    <a:pt x="54343" y="44157"/>
                  </a:lnTo>
                  <a:lnTo>
                    <a:pt x="51523" y="41719"/>
                  </a:lnTo>
                  <a:lnTo>
                    <a:pt x="47904" y="45554"/>
                  </a:lnTo>
                  <a:lnTo>
                    <a:pt x="53911" y="50749"/>
                  </a:lnTo>
                  <a:lnTo>
                    <a:pt x="57162" y="46596"/>
                  </a:lnTo>
                  <a:close/>
                </a:path>
                <a:path w="4730750" h="772795">
                  <a:moveTo>
                    <a:pt x="73253" y="60337"/>
                  </a:moveTo>
                  <a:lnTo>
                    <a:pt x="70408" y="57937"/>
                  </a:lnTo>
                  <a:lnTo>
                    <a:pt x="67564" y="55537"/>
                  </a:lnTo>
                  <a:lnTo>
                    <a:pt x="63957" y="59385"/>
                  </a:lnTo>
                  <a:lnTo>
                    <a:pt x="70027" y="64503"/>
                  </a:lnTo>
                  <a:lnTo>
                    <a:pt x="73253" y="60337"/>
                  </a:lnTo>
                  <a:close/>
                </a:path>
                <a:path w="4730750" h="772795">
                  <a:moveTo>
                    <a:pt x="89433" y="73990"/>
                  </a:moveTo>
                  <a:lnTo>
                    <a:pt x="86588" y="71589"/>
                  </a:lnTo>
                  <a:lnTo>
                    <a:pt x="83743" y="69189"/>
                  </a:lnTo>
                  <a:lnTo>
                    <a:pt x="80162" y="73050"/>
                  </a:lnTo>
                  <a:lnTo>
                    <a:pt x="86233" y="78168"/>
                  </a:lnTo>
                  <a:lnTo>
                    <a:pt x="89433" y="73990"/>
                  </a:lnTo>
                  <a:close/>
                </a:path>
                <a:path w="4730750" h="772795">
                  <a:moveTo>
                    <a:pt x="105613" y="87630"/>
                  </a:moveTo>
                  <a:lnTo>
                    <a:pt x="102768" y="85229"/>
                  </a:lnTo>
                  <a:lnTo>
                    <a:pt x="99923" y="82829"/>
                  </a:lnTo>
                  <a:lnTo>
                    <a:pt x="96354" y="86702"/>
                  </a:lnTo>
                  <a:lnTo>
                    <a:pt x="102425" y="91833"/>
                  </a:lnTo>
                  <a:lnTo>
                    <a:pt x="105613" y="87630"/>
                  </a:lnTo>
                  <a:close/>
                </a:path>
                <a:path w="4730750" h="772795">
                  <a:moveTo>
                    <a:pt x="121920" y="101130"/>
                  </a:moveTo>
                  <a:lnTo>
                    <a:pt x="119049" y="98767"/>
                  </a:lnTo>
                  <a:lnTo>
                    <a:pt x="116179" y="96405"/>
                  </a:lnTo>
                  <a:lnTo>
                    <a:pt x="112623" y="100304"/>
                  </a:lnTo>
                  <a:lnTo>
                    <a:pt x="118757" y="105346"/>
                  </a:lnTo>
                  <a:lnTo>
                    <a:pt x="121920" y="101130"/>
                  </a:lnTo>
                  <a:close/>
                </a:path>
                <a:path w="4730750" h="772795">
                  <a:moveTo>
                    <a:pt x="138264" y="114566"/>
                  </a:moveTo>
                  <a:lnTo>
                    <a:pt x="135394" y="112204"/>
                  </a:lnTo>
                  <a:lnTo>
                    <a:pt x="132524" y="109842"/>
                  </a:lnTo>
                  <a:lnTo>
                    <a:pt x="128993" y="113753"/>
                  </a:lnTo>
                  <a:lnTo>
                    <a:pt x="135128" y="118795"/>
                  </a:lnTo>
                  <a:lnTo>
                    <a:pt x="138264" y="114566"/>
                  </a:lnTo>
                  <a:close/>
                </a:path>
                <a:path w="4730750" h="772795">
                  <a:moveTo>
                    <a:pt x="154622" y="128003"/>
                  </a:moveTo>
                  <a:lnTo>
                    <a:pt x="151752" y="125641"/>
                  </a:lnTo>
                  <a:lnTo>
                    <a:pt x="148882" y="123278"/>
                  </a:lnTo>
                  <a:lnTo>
                    <a:pt x="145364" y="127203"/>
                  </a:lnTo>
                  <a:lnTo>
                    <a:pt x="151498" y="132245"/>
                  </a:lnTo>
                  <a:lnTo>
                    <a:pt x="154622" y="128003"/>
                  </a:lnTo>
                  <a:close/>
                </a:path>
                <a:path w="4730750" h="772795">
                  <a:moveTo>
                    <a:pt x="171157" y="141224"/>
                  </a:moveTo>
                  <a:lnTo>
                    <a:pt x="168249" y="138899"/>
                  </a:lnTo>
                  <a:lnTo>
                    <a:pt x="165341" y="136575"/>
                  </a:lnTo>
                  <a:lnTo>
                    <a:pt x="161848" y="140525"/>
                  </a:lnTo>
                  <a:lnTo>
                    <a:pt x="168059" y="145478"/>
                  </a:lnTo>
                  <a:lnTo>
                    <a:pt x="171157" y="141224"/>
                  </a:lnTo>
                  <a:close/>
                </a:path>
                <a:path w="4730750" h="772795">
                  <a:moveTo>
                    <a:pt x="187693" y="154444"/>
                  </a:moveTo>
                  <a:lnTo>
                    <a:pt x="184785" y="152120"/>
                  </a:lnTo>
                  <a:lnTo>
                    <a:pt x="181876" y="149796"/>
                  </a:lnTo>
                  <a:lnTo>
                    <a:pt x="178409" y="153758"/>
                  </a:lnTo>
                  <a:lnTo>
                    <a:pt x="184607" y="158724"/>
                  </a:lnTo>
                  <a:lnTo>
                    <a:pt x="187693" y="154444"/>
                  </a:lnTo>
                  <a:close/>
                </a:path>
                <a:path w="4730750" h="772795">
                  <a:moveTo>
                    <a:pt x="204279" y="167576"/>
                  </a:moveTo>
                  <a:lnTo>
                    <a:pt x="201345" y="165290"/>
                  </a:lnTo>
                  <a:lnTo>
                    <a:pt x="198412" y="163004"/>
                  </a:lnTo>
                  <a:lnTo>
                    <a:pt x="194957" y="166992"/>
                  </a:lnTo>
                  <a:lnTo>
                    <a:pt x="201231" y="171869"/>
                  </a:lnTo>
                  <a:lnTo>
                    <a:pt x="204279" y="167576"/>
                  </a:lnTo>
                  <a:close/>
                </a:path>
                <a:path w="4730750" h="772795">
                  <a:moveTo>
                    <a:pt x="220992" y="180568"/>
                  </a:moveTo>
                  <a:lnTo>
                    <a:pt x="218059" y="178282"/>
                  </a:lnTo>
                  <a:lnTo>
                    <a:pt x="215125" y="175996"/>
                  </a:lnTo>
                  <a:lnTo>
                    <a:pt x="211696" y="179997"/>
                  </a:lnTo>
                  <a:lnTo>
                    <a:pt x="217970" y="184873"/>
                  </a:lnTo>
                  <a:lnTo>
                    <a:pt x="220992" y="180568"/>
                  </a:lnTo>
                  <a:close/>
                </a:path>
                <a:path w="4730750" h="772795">
                  <a:moveTo>
                    <a:pt x="237705" y="193560"/>
                  </a:moveTo>
                  <a:lnTo>
                    <a:pt x="234772" y="191274"/>
                  </a:lnTo>
                  <a:lnTo>
                    <a:pt x="231838" y="188988"/>
                  </a:lnTo>
                  <a:lnTo>
                    <a:pt x="228422" y="193014"/>
                  </a:lnTo>
                  <a:lnTo>
                    <a:pt x="234696" y="197878"/>
                  </a:lnTo>
                  <a:lnTo>
                    <a:pt x="237705" y="193560"/>
                  </a:lnTo>
                  <a:close/>
                </a:path>
                <a:path w="4730750" h="772795">
                  <a:moveTo>
                    <a:pt x="254571" y="206336"/>
                  </a:moveTo>
                  <a:lnTo>
                    <a:pt x="251599" y="204101"/>
                  </a:lnTo>
                  <a:lnTo>
                    <a:pt x="248627" y="201866"/>
                  </a:lnTo>
                  <a:lnTo>
                    <a:pt x="245237" y="205905"/>
                  </a:lnTo>
                  <a:lnTo>
                    <a:pt x="251587" y="210680"/>
                  </a:lnTo>
                  <a:lnTo>
                    <a:pt x="254571" y="206336"/>
                  </a:lnTo>
                  <a:close/>
                </a:path>
                <a:path w="4730750" h="772795">
                  <a:moveTo>
                    <a:pt x="271462" y="219087"/>
                  </a:moveTo>
                  <a:lnTo>
                    <a:pt x="268490" y="216852"/>
                  </a:lnTo>
                  <a:lnTo>
                    <a:pt x="265518" y="214617"/>
                  </a:lnTo>
                  <a:lnTo>
                    <a:pt x="262166" y="218668"/>
                  </a:lnTo>
                  <a:lnTo>
                    <a:pt x="268503" y="223456"/>
                  </a:lnTo>
                  <a:lnTo>
                    <a:pt x="271462" y="219087"/>
                  </a:lnTo>
                  <a:close/>
                </a:path>
                <a:path w="4730750" h="772795">
                  <a:moveTo>
                    <a:pt x="288404" y="231762"/>
                  </a:moveTo>
                  <a:lnTo>
                    <a:pt x="285407" y="229565"/>
                  </a:lnTo>
                  <a:lnTo>
                    <a:pt x="282397" y="227368"/>
                  </a:lnTo>
                  <a:lnTo>
                    <a:pt x="279069" y="231444"/>
                  </a:lnTo>
                  <a:lnTo>
                    <a:pt x="285483" y="236131"/>
                  </a:lnTo>
                  <a:lnTo>
                    <a:pt x="288404" y="231762"/>
                  </a:lnTo>
                  <a:close/>
                </a:path>
                <a:path w="4730750" h="772795">
                  <a:moveTo>
                    <a:pt x="305498" y="244246"/>
                  </a:moveTo>
                  <a:lnTo>
                    <a:pt x="302488" y="242049"/>
                  </a:lnTo>
                  <a:lnTo>
                    <a:pt x="299491" y="239852"/>
                  </a:lnTo>
                  <a:lnTo>
                    <a:pt x="296176" y="243954"/>
                  </a:lnTo>
                  <a:lnTo>
                    <a:pt x="302590" y="248640"/>
                  </a:lnTo>
                  <a:lnTo>
                    <a:pt x="305498" y="244246"/>
                  </a:lnTo>
                  <a:close/>
                </a:path>
                <a:path w="4730750" h="772795">
                  <a:moveTo>
                    <a:pt x="322580" y="256743"/>
                  </a:moveTo>
                  <a:lnTo>
                    <a:pt x="319570" y="254546"/>
                  </a:lnTo>
                  <a:lnTo>
                    <a:pt x="316572" y="252349"/>
                  </a:lnTo>
                  <a:lnTo>
                    <a:pt x="313283" y="256463"/>
                  </a:lnTo>
                  <a:lnTo>
                    <a:pt x="319697" y="261162"/>
                  </a:lnTo>
                  <a:lnTo>
                    <a:pt x="322580" y="256743"/>
                  </a:lnTo>
                  <a:close/>
                </a:path>
                <a:path w="4730750" h="772795">
                  <a:moveTo>
                    <a:pt x="339826" y="268998"/>
                  </a:moveTo>
                  <a:lnTo>
                    <a:pt x="336791" y="266852"/>
                  </a:lnTo>
                  <a:lnTo>
                    <a:pt x="333756" y="264706"/>
                  </a:lnTo>
                  <a:lnTo>
                    <a:pt x="330492" y="268846"/>
                  </a:lnTo>
                  <a:lnTo>
                    <a:pt x="336981" y="273431"/>
                  </a:lnTo>
                  <a:lnTo>
                    <a:pt x="339826" y="268998"/>
                  </a:lnTo>
                  <a:close/>
                </a:path>
                <a:path w="4730750" h="772795">
                  <a:moveTo>
                    <a:pt x="357098" y="281216"/>
                  </a:moveTo>
                  <a:lnTo>
                    <a:pt x="354063" y="279069"/>
                  </a:lnTo>
                  <a:lnTo>
                    <a:pt x="351028" y="276923"/>
                  </a:lnTo>
                  <a:lnTo>
                    <a:pt x="347789" y="281076"/>
                  </a:lnTo>
                  <a:lnTo>
                    <a:pt x="354279" y="285673"/>
                  </a:lnTo>
                  <a:lnTo>
                    <a:pt x="357098" y="281216"/>
                  </a:lnTo>
                  <a:close/>
                </a:path>
                <a:path w="4730750" h="772795">
                  <a:moveTo>
                    <a:pt x="374472" y="293293"/>
                  </a:moveTo>
                  <a:lnTo>
                    <a:pt x="371398" y="291198"/>
                  </a:lnTo>
                  <a:lnTo>
                    <a:pt x="368325" y="289102"/>
                  </a:lnTo>
                  <a:lnTo>
                    <a:pt x="365125" y="293281"/>
                  </a:lnTo>
                  <a:lnTo>
                    <a:pt x="371678" y="297764"/>
                  </a:lnTo>
                  <a:lnTo>
                    <a:pt x="374472" y="293293"/>
                  </a:lnTo>
                  <a:close/>
                </a:path>
                <a:path w="4730750" h="772795">
                  <a:moveTo>
                    <a:pt x="391947" y="305231"/>
                  </a:moveTo>
                  <a:lnTo>
                    <a:pt x="388874" y="303136"/>
                  </a:lnTo>
                  <a:lnTo>
                    <a:pt x="385800" y="301040"/>
                  </a:lnTo>
                  <a:lnTo>
                    <a:pt x="382625" y="305244"/>
                  </a:lnTo>
                  <a:lnTo>
                    <a:pt x="389191" y="309727"/>
                  </a:lnTo>
                  <a:lnTo>
                    <a:pt x="391947" y="305231"/>
                  </a:lnTo>
                  <a:close/>
                </a:path>
                <a:path w="4730750" h="772795">
                  <a:moveTo>
                    <a:pt x="409448" y="317119"/>
                  </a:moveTo>
                  <a:lnTo>
                    <a:pt x="406336" y="315074"/>
                  </a:lnTo>
                  <a:lnTo>
                    <a:pt x="403263" y="312978"/>
                  </a:lnTo>
                  <a:lnTo>
                    <a:pt x="400126" y="317207"/>
                  </a:lnTo>
                  <a:lnTo>
                    <a:pt x="403402" y="319443"/>
                  </a:lnTo>
                  <a:lnTo>
                    <a:pt x="406717" y="321627"/>
                  </a:lnTo>
                  <a:lnTo>
                    <a:pt x="409448" y="317119"/>
                  </a:lnTo>
                  <a:close/>
                </a:path>
                <a:path w="4730750" h="772795">
                  <a:moveTo>
                    <a:pt x="427113" y="328764"/>
                  </a:moveTo>
                  <a:lnTo>
                    <a:pt x="424002" y="326720"/>
                  </a:lnTo>
                  <a:lnTo>
                    <a:pt x="420890" y="324675"/>
                  </a:lnTo>
                  <a:lnTo>
                    <a:pt x="417791" y="328930"/>
                  </a:lnTo>
                  <a:lnTo>
                    <a:pt x="424421" y="333298"/>
                  </a:lnTo>
                  <a:lnTo>
                    <a:pt x="427113" y="328764"/>
                  </a:lnTo>
                  <a:close/>
                </a:path>
                <a:path w="4730750" h="772795">
                  <a:moveTo>
                    <a:pt x="444792" y="340410"/>
                  </a:moveTo>
                  <a:lnTo>
                    <a:pt x="441680" y="338366"/>
                  </a:lnTo>
                  <a:lnTo>
                    <a:pt x="438569" y="336321"/>
                  </a:lnTo>
                  <a:lnTo>
                    <a:pt x="435495" y="340588"/>
                  </a:lnTo>
                  <a:lnTo>
                    <a:pt x="442137" y="344970"/>
                  </a:lnTo>
                  <a:lnTo>
                    <a:pt x="444792" y="340410"/>
                  </a:lnTo>
                  <a:close/>
                </a:path>
                <a:path w="4730750" h="772795">
                  <a:moveTo>
                    <a:pt x="462635" y="351764"/>
                  </a:moveTo>
                  <a:lnTo>
                    <a:pt x="459498" y="349770"/>
                  </a:lnTo>
                  <a:lnTo>
                    <a:pt x="456361" y="347776"/>
                  </a:lnTo>
                  <a:lnTo>
                    <a:pt x="453313" y="352082"/>
                  </a:lnTo>
                  <a:lnTo>
                    <a:pt x="460019" y="356336"/>
                  </a:lnTo>
                  <a:lnTo>
                    <a:pt x="462635" y="351764"/>
                  </a:lnTo>
                  <a:close/>
                </a:path>
                <a:path w="4730750" h="772795">
                  <a:moveTo>
                    <a:pt x="480491" y="363105"/>
                  </a:moveTo>
                  <a:lnTo>
                    <a:pt x="477354" y="361111"/>
                  </a:lnTo>
                  <a:lnTo>
                    <a:pt x="474218" y="359117"/>
                  </a:lnTo>
                  <a:lnTo>
                    <a:pt x="471208" y="363448"/>
                  </a:lnTo>
                  <a:lnTo>
                    <a:pt x="477913" y="367703"/>
                  </a:lnTo>
                  <a:lnTo>
                    <a:pt x="480491" y="363105"/>
                  </a:lnTo>
                  <a:close/>
                </a:path>
                <a:path w="4730750" h="772795">
                  <a:moveTo>
                    <a:pt x="498513" y="374192"/>
                  </a:moveTo>
                  <a:lnTo>
                    <a:pt x="495338" y="372262"/>
                  </a:lnTo>
                  <a:lnTo>
                    <a:pt x="492163" y="370332"/>
                  </a:lnTo>
                  <a:lnTo>
                    <a:pt x="489191" y="374675"/>
                  </a:lnTo>
                  <a:lnTo>
                    <a:pt x="495973" y="378815"/>
                  </a:lnTo>
                  <a:lnTo>
                    <a:pt x="498513" y="374192"/>
                  </a:lnTo>
                  <a:close/>
                </a:path>
                <a:path w="4730750" h="772795">
                  <a:moveTo>
                    <a:pt x="516585" y="385203"/>
                  </a:moveTo>
                  <a:lnTo>
                    <a:pt x="513410" y="383273"/>
                  </a:lnTo>
                  <a:lnTo>
                    <a:pt x="510235" y="381342"/>
                  </a:lnTo>
                  <a:lnTo>
                    <a:pt x="507301" y="385711"/>
                  </a:lnTo>
                  <a:lnTo>
                    <a:pt x="514083" y="389851"/>
                  </a:lnTo>
                  <a:lnTo>
                    <a:pt x="516585" y="385203"/>
                  </a:lnTo>
                  <a:close/>
                </a:path>
                <a:path w="4730750" h="772795">
                  <a:moveTo>
                    <a:pt x="534771" y="396011"/>
                  </a:moveTo>
                  <a:lnTo>
                    <a:pt x="531558" y="394131"/>
                  </a:lnTo>
                  <a:lnTo>
                    <a:pt x="528345" y="392252"/>
                  </a:lnTo>
                  <a:lnTo>
                    <a:pt x="525449" y="396659"/>
                  </a:lnTo>
                  <a:lnTo>
                    <a:pt x="532307" y="400672"/>
                  </a:lnTo>
                  <a:lnTo>
                    <a:pt x="534771" y="396011"/>
                  </a:lnTo>
                  <a:close/>
                </a:path>
                <a:path w="4730750" h="772795">
                  <a:moveTo>
                    <a:pt x="553034" y="406679"/>
                  </a:moveTo>
                  <a:lnTo>
                    <a:pt x="549821" y="404799"/>
                  </a:lnTo>
                  <a:lnTo>
                    <a:pt x="546608" y="402920"/>
                  </a:lnTo>
                  <a:lnTo>
                    <a:pt x="543750" y="407352"/>
                  </a:lnTo>
                  <a:lnTo>
                    <a:pt x="550621" y="411353"/>
                  </a:lnTo>
                  <a:lnTo>
                    <a:pt x="553034" y="406679"/>
                  </a:lnTo>
                  <a:close/>
                </a:path>
                <a:path w="4730750" h="772795">
                  <a:moveTo>
                    <a:pt x="571423" y="417156"/>
                  </a:moveTo>
                  <a:lnTo>
                    <a:pt x="568172" y="415340"/>
                  </a:lnTo>
                  <a:lnTo>
                    <a:pt x="564921" y="413524"/>
                  </a:lnTo>
                  <a:lnTo>
                    <a:pt x="562114" y="417982"/>
                  </a:lnTo>
                  <a:lnTo>
                    <a:pt x="569048" y="421855"/>
                  </a:lnTo>
                  <a:lnTo>
                    <a:pt x="571423" y="417156"/>
                  </a:lnTo>
                  <a:close/>
                </a:path>
                <a:path w="4730750" h="772795">
                  <a:moveTo>
                    <a:pt x="589889" y="427456"/>
                  </a:moveTo>
                  <a:lnTo>
                    <a:pt x="586638" y="425640"/>
                  </a:lnTo>
                  <a:lnTo>
                    <a:pt x="583387" y="423824"/>
                  </a:lnTo>
                  <a:lnTo>
                    <a:pt x="580618" y="428307"/>
                  </a:lnTo>
                  <a:lnTo>
                    <a:pt x="587552" y="432181"/>
                  </a:lnTo>
                  <a:lnTo>
                    <a:pt x="589889" y="427456"/>
                  </a:lnTo>
                  <a:close/>
                </a:path>
                <a:path w="4730750" h="772795">
                  <a:moveTo>
                    <a:pt x="608457" y="437578"/>
                  </a:moveTo>
                  <a:lnTo>
                    <a:pt x="605167" y="435825"/>
                  </a:lnTo>
                  <a:lnTo>
                    <a:pt x="601891" y="434073"/>
                  </a:lnTo>
                  <a:lnTo>
                    <a:pt x="599160" y="438581"/>
                  </a:lnTo>
                  <a:lnTo>
                    <a:pt x="606171" y="442328"/>
                  </a:lnTo>
                  <a:lnTo>
                    <a:pt x="608457" y="437578"/>
                  </a:lnTo>
                  <a:close/>
                </a:path>
                <a:path w="4730750" h="772795">
                  <a:moveTo>
                    <a:pt x="627126" y="447522"/>
                  </a:moveTo>
                  <a:lnTo>
                    <a:pt x="623849" y="445770"/>
                  </a:lnTo>
                  <a:lnTo>
                    <a:pt x="620560" y="444017"/>
                  </a:lnTo>
                  <a:lnTo>
                    <a:pt x="617880" y="448551"/>
                  </a:lnTo>
                  <a:lnTo>
                    <a:pt x="624903" y="452297"/>
                  </a:lnTo>
                  <a:lnTo>
                    <a:pt x="627126" y="447522"/>
                  </a:lnTo>
                  <a:close/>
                </a:path>
                <a:path w="4730750" h="772795">
                  <a:moveTo>
                    <a:pt x="645909" y="457250"/>
                  </a:moveTo>
                  <a:lnTo>
                    <a:pt x="642594" y="455574"/>
                  </a:lnTo>
                  <a:lnTo>
                    <a:pt x="639279" y="453898"/>
                  </a:lnTo>
                  <a:lnTo>
                    <a:pt x="636638" y="458457"/>
                  </a:lnTo>
                  <a:lnTo>
                    <a:pt x="643737" y="462051"/>
                  </a:lnTo>
                  <a:lnTo>
                    <a:pt x="645909" y="457250"/>
                  </a:lnTo>
                  <a:close/>
                </a:path>
                <a:path w="4730750" h="772795">
                  <a:moveTo>
                    <a:pt x="664768" y="466801"/>
                  </a:moveTo>
                  <a:lnTo>
                    <a:pt x="661454" y="465124"/>
                  </a:lnTo>
                  <a:lnTo>
                    <a:pt x="658139" y="463448"/>
                  </a:lnTo>
                  <a:lnTo>
                    <a:pt x="655548" y="468033"/>
                  </a:lnTo>
                  <a:lnTo>
                    <a:pt x="662647" y="471627"/>
                  </a:lnTo>
                  <a:lnTo>
                    <a:pt x="664768" y="466801"/>
                  </a:lnTo>
                  <a:close/>
                </a:path>
                <a:path w="4730750" h="772795">
                  <a:moveTo>
                    <a:pt x="683768" y="476110"/>
                  </a:moveTo>
                  <a:lnTo>
                    <a:pt x="680415" y="474497"/>
                  </a:lnTo>
                  <a:lnTo>
                    <a:pt x="677062" y="472884"/>
                  </a:lnTo>
                  <a:lnTo>
                    <a:pt x="674522" y="477507"/>
                  </a:lnTo>
                  <a:lnTo>
                    <a:pt x="681697" y="480949"/>
                  </a:lnTo>
                  <a:lnTo>
                    <a:pt x="683768" y="476110"/>
                  </a:lnTo>
                  <a:close/>
                </a:path>
                <a:path w="4730750" h="772795">
                  <a:moveTo>
                    <a:pt x="702843" y="485254"/>
                  </a:moveTo>
                  <a:lnTo>
                    <a:pt x="699490" y="483641"/>
                  </a:lnTo>
                  <a:lnTo>
                    <a:pt x="696137" y="482028"/>
                  </a:lnTo>
                  <a:lnTo>
                    <a:pt x="693661" y="486676"/>
                  </a:lnTo>
                  <a:lnTo>
                    <a:pt x="700824" y="490118"/>
                  </a:lnTo>
                  <a:lnTo>
                    <a:pt x="702843" y="485254"/>
                  </a:lnTo>
                  <a:close/>
                </a:path>
                <a:path w="4730750" h="772795">
                  <a:moveTo>
                    <a:pt x="722058" y="494080"/>
                  </a:moveTo>
                  <a:lnTo>
                    <a:pt x="718667" y="492544"/>
                  </a:lnTo>
                  <a:lnTo>
                    <a:pt x="715276" y="491007"/>
                  </a:lnTo>
                  <a:lnTo>
                    <a:pt x="712851" y="495693"/>
                  </a:lnTo>
                  <a:lnTo>
                    <a:pt x="720102" y="498970"/>
                  </a:lnTo>
                  <a:lnTo>
                    <a:pt x="722058" y="494080"/>
                  </a:lnTo>
                  <a:close/>
                </a:path>
                <a:path w="4730750" h="772795">
                  <a:moveTo>
                    <a:pt x="741324" y="502805"/>
                  </a:moveTo>
                  <a:lnTo>
                    <a:pt x="737933" y="501269"/>
                  </a:lnTo>
                  <a:lnTo>
                    <a:pt x="734542" y="499732"/>
                  </a:lnTo>
                  <a:lnTo>
                    <a:pt x="732180" y="504444"/>
                  </a:lnTo>
                  <a:lnTo>
                    <a:pt x="739419" y="507720"/>
                  </a:lnTo>
                  <a:lnTo>
                    <a:pt x="741324" y="502805"/>
                  </a:lnTo>
                  <a:close/>
                </a:path>
                <a:path w="4730750" h="772795">
                  <a:moveTo>
                    <a:pt x="760742" y="511136"/>
                  </a:moveTo>
                  <a:lnTo>
                    <a:pt x="757326" y="509676"/>
                  </a:lnTo>
                  <a:lnTo>
                    <a:pt x="753910" y="508215"/>
                  </a:lnTo>
                  <a:lnTo>
                    <a:pt x="751598" y="512953"/>
                  </a:lnTo>
                  <a:lnTo>
                    <a:pt x="758913" y="516077"/>
                  </a:lnTo>
                  <a:lnTo>
                    <a:pt x="760742" y="511136"/>
                  </a:lnTo>
                  <a:close/>
                </a:path>
                <a:path w="4730750" h="772795">
                  <a:moveTo>
                    <a:pt x="780224" y="519366"/>
                  </a:moveTo>
                  <a:lnTo>
                    <a:pt x="776782" y="517956"/>
                  </a:lnTo>
                  <a:lnTo>
                    <a:pt x="773366" y="516496"/>
                  </a:lnTo>
                  <a:lnTo>
                    <a:pt x="771118" y="521258"/>
                  </a:lnTo>
                  <a:lnTo>
                    <a:pt x="774776" y="522820"/>
                  </a:lnTo>
                  <a:lnTo>
                    <a:pt x="778459" y="524332"/>
                  </a:lnTo>
                  <a:lnTo>
                    <a:pt x="780224" y="519366"/>
                  </a:lnTo>
                  <a:close/>
                </a:path>
                <a:path w="4730750" h="772795">
                  <a:moveTo>
                    <a:pt x="799871" y="527177"/>
                  </a:moveTo>
                  <a:lnTo>
                    <a:pt x="796417" y="525805"/>
                  </a:lnTo>
                  <a:lnTo>
                    <a:pt x="792962" y="524433"/>
                  </a:lnTo>
                  <a:lnTo>
                    <a:pt x="790778" y="529221"/>
                  </a:lnTo>
                  <a:lnTo>
                    <a:pt x="798169" y="532168"/>
                  </a:lnTo>
                  <a:lnTo>
                    <a:pt x="799871" y="527177"/>
                  </a:lnTo>
                  <a:close/>
                </a:path>
                <a:path w="4730750" h="772795">
                  <a:moveTo>
                    <a:pt x="819569" y="534847"/>
                  </a:moveTo>
                  <a:lnTo>
                    <a:pt x="816089" y="533552"/>
                  </a:lnTo>
                  <a:lnTo>
                    <a:pt x="812609" y="532257"/>
                  </a:lnTo>
                  <a:lnTo>
                    <a:pt x="810488" y="537083"/>
                  </a:lnTo>
                  <a:lnTo>
                    <a:pt x="817943" y="539851"/>
                  </a:lnTo>
                  <a:lnTo>
                    <a:pt x="819569" y="534847"/>
                  </a:lnTo>
                  <a:close/>
                </a:path>
                <a:path w="4730750" h="772795">
                  <a:moveTo>
                    <a:pt x="839393" y="542213"/>
                  </a:moveTo>
                  <a:lnTo>
                    <a:pt x="835914" y="540918"/>
                  </a:lnTo>
                  <a:lnTo>
                    <a:pt x="832434" y="539623"/>
                  </a:lnTo>
                  <a:lnTo>
                    <a:pt x="830376" y="544474"/>
                  </a:lnTo>
                  <a:lnTo>
                    <a:pt x="837831" y="547243"/>
                  </a:lnTo>
                  <a:lnTo>
                    <a:pt x="839393" y="542213"/>
                  </a:lnTo>
                  <a:close/>
                </a:path>
                <a:path w="4730750" h="772795">
                  <a:moveTo>
                    <a:pt x="859332" y="549236"/>
                  </a:moveTo>
                  <a:lnTo>
                    <a:pt x="855814" y="548030"/>
                  </a:lnTo>
                  <a:lnTo>
                    <a:pt x="852297" y="546823"/>
                  </a:lnTo>
                  <a:lnTo>
                    <a:pt x="850315" y="551700"/>
                  </a:lnTo>
                  <a:lnTo>
                    <a:pt x="857834" y="554291"/>
                  </a:lnTo>
                  <a:lnTo>
                    <a:pt x="859332" y="549236"/>
                  </a:lnTo>
                  <a:close/>
                </a:path>
                <a:path w="4730750" h="772795">
                  <a:moveTo>
                    <a:pt x="879322" y="556120"/>
                  </a:moveTo>
                  <a:lnTo>
                    <a:pt x="875804" y="554913"/>
                  </a:lnTo>
                  <a:lnTo>
                    <a:pt x="872286" y="553707"/>
                  </a:lnTo>
                  <a:lnTo>
                    <a:pt x="870381" y="558609"/>
                  </a:lnTo>
                  <a:lnTo>
                    <a:pt x="877900" y="561200"/>
                  </a:lnTo>
                  <a:lnTo>
                    <a:pt x="879322" y="556120"/>
                  </a:lnTo>
                  <a:close/>
                </a:path>
                <a:path w="4730750" h="772795">
                  <a:moveTo>
                    <a:pt x="899477" y="562495"/>
                  </a:moveTo>
                  <a:lnTo>
                    <a:pt x="895934" y="561378"/>
                  </a:lnTo>
                  <a:lnTo>
                    <a:pt x="892390" y="560260"/>
                  </a:lnTo>
                  <a:lnTo>
                    <a:pt x="890549" y="565200"/>
                  </a:lnTo>
                  <a:lnTo>
                    <a:pt x="898144" y="567601"/>
                  </a:lnTo>
                  <a:lnTo>
                    <a:pt x="899477" y="562495"/>
                  </a:lnTo>
                  <a:close/>
                </a:path>
                <a:path w="4730750" h="772795">
                  <a:moveTo>
                    <a:pt x="919683" y="568680"/>
                  </a:moveTo>
                  <a:lnTo>
                    <a:pt x="916114" y="567651"/>
                  </a:lnTo>
                  <a:lnTo>
                    <a:pt x="912545" y="566623"/>
                  </a:lnTo>
                  <a:lnTo>
                    <a:pt x="910780" y="571588"/>
                  </a:lnTo>
                  <a:lnTo>
                    <a:pt x="918425" y="573798"/>
                  </a:lnTo>
                  <a:lnTo>
                    <a:pt x="919683" y="568680"/>
                  </a:lnTo>
                  <a:close/>
                </a:path>
                <a:path w="4730750" h="772795">
                  <a:moveTo>
                    <a:pt x="939990" y="574560"/>
                  </a:moveTo>
                  <a:lnTo>
                    <a:pt x="936421" y="573532"/>
                  </a:lnTo>
                  <a:lnTo>
                    <a:pt x="932853" y="572503"/>
                  </a:lnTo>
                  <a:lnTo>
                    <a:pt x="931176" y="577494"/>
                  </a:lnTo>
                  <a:lnTo>
                    <a:pt x="938809" y="579704"/>
                  </a:lnTo>
                  <a:lnTo>
                    <a:pt x="939990" y="574560"/>
                  </a:lnTo>
                  <a:close/>
                </a:path>
                <a:path w="4730750" h="772795">
                  <a:moveTo>
                    <a:pt x="960399" y="580021"/>
                  </a:moveTo>
                  <a:lnTo>
                    <a:pt x="956805" y="579081"/>
                  </a:lnTo>
                  <a:lnTo>
                    <a:pt x="953211" y="578142"/>
                  </a:lnTo>
                  <a:lnTo>
                    <a:pt x="951611" y="583158"/>
                  </a:lnTo>
                  <a:lnTo>
                    <a:pt x="959307" y="585177"/>
                  </a:lnTo>
                  <a:lnTo>
                    <a:pt x="960399" y="580021"/>
                  </a:lnTo>
                  <a:close/>
                </a:path>
                <a:path w="4730750" h="772795">
                  <a:moveTo>
                    <a:pt x="980871" y="585254"/>
                  </a:moveTo>
                  <a:lnTo>
                    <a:pt x="977252" y="584415"/>
                  </a:lnTo>
                  <a:lnTo>
                    <a:pt x="973658" y="583501"/>
                  </a:lnTo>
                  <a:lnTo>
                    <a:pt x="972134" y="588543"/>
                  </a:lnTo>
                  <a:lnTo>
                    <a:pt x="975995" y="589521"/>
                  </a:lnTo>
                  <a:lnTo>
                    <a:pt x="979868" y="590435"/>
                  </a:lnTo>
                  <a:lnTo>
                    <a:pt x="980871" y="585254"/>
                  </a:lnTo>
                  <a:close/>
                </a:path>
                <a:path w="4730750" h="772795">
                  <a:moveTo>
                    <a:pt x="1001458" y="590067"/>
                  </a:moveTo>
                  <a:lnTo>
                    <a:pt x="997839" y="589229"/>
                  </a:lnTo>
                  <a:lnTo>
                    <a:pt x="994219" y="588378"/>
                  </a:lnTo>
                  <a:lnTo>
                    <a:pt x="992784" y="593458"/>
                  </a:lnTo>
                  <a:lnTo>
                    <a:pt x="1000544" y="595261"/>
                  </a:lnTo>
                  <a:lnTo>
                    <a:pt x="1001458" y="590067"/>
                  </a:lnTo>
                  <a:close/>
                </a:path>
                <a:path w="4730750" h="772795">
                  <a:moveTo>
                    <a:pt x="1022108" y="594525"/>
                  </a:moveTo>
                  <a:lnTo>
                    <a:pt x="1018476" y="593775"/>
                  </a:lnTo>
                  <a:lnTo>
                    <a:pt x="1014844" y="593026"/>
                  </a:lnTo>
                  <a:lnTo>
                    <a:pt x="1013498" y="598119"/>
                  </a:lnTo>
                  <a:lnTo>
                    <a:pt x="1021283" y="599732"/>
                  </a:lnTo>
                  <a:lnTo>
                    <a:pt x="1022108" y="594525"/>
                  </a:lnTo>
                  <a:close/>
                </a:path>
                <a:path w="4730750" h="772795">
                  <a:moveTo>
                    <a:pt x="1042822" y="598716"/>
                  </a:moveTo>
                  <a:lnTo>
                    <a:pt x="1039177" y="598030"/>
                  </a:lnTo>
                  <a:lnTo>
                    <a:pt x="1035545" y="597281"/>
                  </a:lnTo>
                  <a:lnTo>
                    <a:pt x="1034288" y="602399"/>
                  </a:lnTo>
                  <a:lnTo>
                    <a:pt x="1038186" y="603199"/>
                  </a:lnTo>
                  <a:lnTo>
                    <a:pt x="1042098" y="603923"/>
                  </a:lnTo>
                  <a:lnTo>
                    <a:pt x="1042822" y="598716"/>
                  </a:lnTo>
                  <a:close/>
                </a:path>
                <a:path w="4730750" h="772795">
                  <a:moveTo>
                    <a:pt x="1063625" y="602411"/>
                  </a:moveTo>
                  <a:lnTo>
                    <a:pt x="1059967" y="601764"/>
                  </a:lnTo>
                  <a:lnTo>
                    <a:pt x="1056309" y="601116"/>
                  </a:lnTo>
                  <a:lnTo>
                    <a:pt x="1055141" y="606247"/>
                  </a:lnTo>
                  <a:lnTo>
                    <a:pt x="1062977" y="607644"/>
                  </a:lnTo>
                  <a:lnTo>
                    <a:pt x="1063625" y="602411"/>
                  </a:lnTo>
                  <a:close/>
                </a:path>
                <a:path w="4730750" h="772795">
                  <a:moveTo>
                    <a:pt x="1084491" y="605777"/>
                  </a:moveTo>
                  <a:lnTo>
                    <a:pt x="1080820" y="605218"/>
                  </a:lnTo>
                  <a:lnTo>
                    <a:pt x="1077150" y="604659"/>
                  </a:lnTo>
                  <a:lnTo>
                    <a:pt x="1076071" y="609828"/>
                  </a:lnTo>
                  <a:lnTo>
                    <a:pt x="1083945" y="611009"/>
                  </a:lnTo>
                  <a:lnTo>
                    <a:pt x="1084491" y="605777"/>
                  </a:lnTo>
                  <a:close/>
                </a:path>
                <a:path w="4730750" h="772795">
                  <a:moveTo>
                    <a:pt x="1105395" y="608825"/>
                  </a:moveTo>
                  <a:lnTo>
                    <a:pt x="1101712" y="608368"/>
                  </a:lnTo>
                  <a:lnTo>
                    <a:pt x="1098042" y="607822"/>
                  </a:lnTo>
                  <a:lnTo>
                    <a:pt x="1097064" y="612990"/>
                  </a:lnTo>
                  <a:lnTo>
                    <a:pt x="1101001" y="613587"/>
                  </a:lnTo>
                  <a:lnTo>
                    <a:pt x="1104950" y="614070"/>
                  </a:lnTo>
                  <a:lnTo>
                    <a:pt x="1105395" y="608825"/>
                  </a:lnTo>
                  <a:close/>
                </a:path>
                <a:path w="4730750" h="772795">
                  <a:moveTo>
                    <a:pt x="1126363" y="611416"/>
                  </a:moveTo>
                  <a:lnTo>
                    <a:pt x="1122680" y="610958"/>
                  </a:lnTo>
                  <a:lnTo>
                    <a:pt x="1118997" y="610501"/>
                  </a:lnTo>
                  <a:lnTo>
                    <a:pt x="1118108" y="615696"/>
                  </a:lnTo>
                  <a:lnTo>
                    <a:pt x="1126007" y="616673"/>
                  </a:lnTo>
                  <a:lnTo>
                    <a:pt x="1126363" y="611416"/>
                  </a:lnTo>
                  <a:close/>
                </a:path>
                <a:path w="4730750" h="772795">
                  <a:moveTo>
                    <a:pt x="1147381" y="613600"/>
                  </a:moveTo>
                  <a:lnTo>
                    <a:pt x="1143685" y="613244"/>
                  </a:lnTo>
                  <a:lnTo>
                    <a:pt x="1139990" y="612889"/>
                  </a:lnTo>
                  <a:lnTo>
                    <a:pt x="1139202" y="618096"/>
                  </a:lnTo>
                  <a:lnTo>
                    <a:pt x="1147127" y="618871"/>
                  </a:lnTo>
                  <a:lnTo>
                    <a:pt x="1147381" y="613600"/>
                  </a:lnTo>
                  <a:close/>
                </a:path>
                <a:path w="4730750" h="772795">
                  <a:moveTo>
                    <a:pt x="4602327" y="693737"/>
                  </a:moveTo>
                  <a:lnTo>
                    <a:pt x="4599076" y="691921"/>
                  </a:lnTo>
                  <a:lnTo>
                    <a:pt x="4595825" y="690105"/>
                  </a:lnTo>
                  <a:lnTo>
                    <a:pt x="4593044" y="694575"/>
                  </a:lnTo>
                  <a:lnTo>
                    <a:pt x="4599952" y="698449"/>
                  </a:lnTo>
                  <a:lnTo>
                    <a:pt x="4602327" y="693737"/>
                  </a:lnTo>
                  <a:close/>
                </a:path>
                <a:path w="4730750" h="772795">
                  <a:moveTo>
                    <a:pt x="4620793" y="704088"/>
                  </a:moveTo>
                  <a:lnTo>
                    <a:pt x="4617555" y="702259"/>
                  </a:lnTo>
                  <a:lnTo>
                    <a:pt x="4614303" y="700443"/>
                  </a:lnTo>
                  <a:lnTo>
                    <a:pt x="4611497" y="704900"/>
                  </a:lnTo>
                  <a:lnTo>
                    <a:pt x="4614964" y="706831"/>
                  </a:lnTo>
                  <a:lnTo>
                    <a:pt x="4618406" y="708787"/>
                  </a:lnTo>
                  <a:lnTo>
                    <a:pt x="4620793" y="704088"/>
                  </a:lnTo>
                  <a:close/>
                </a:path>
                <a:path w="4730750" h="772795">
                  <a:moveTo>
                    <a:pt x="4639145" y="714654"/>
                  </a:moveTo>
                  <a:lnTo>
                    <a:pt x="4635919" y="712800"/>
                  </a:lnTo>
                  <a:lnTo>
                    <a:pt x="4632693" y="710946"/>
                  </a:lnTo>
                  <a:lnTo>
                    <a:pt x="4629874" y="715391"/>
                  </a:lnTo>
                  <a:lnTo>
                    <a:pt x="4636744" y="719340"/>
                  </a:lnTo>
                  <a:lnTo>
                    <a:pt x="4639145" y="714654"/>
                  </a:lnTo>
                  <a:close/>
                </a:path>
                <a:path w="4730750" h="772795">
                  <a:moveTo>
                    <a:pt x="4657509" y="725208"/>
                  </a:moveTo>
                  <a:lnTo>
                    <a:pt x="4654283" y="723353"/>
                  </a:lnTo>
                  <a:lnTo>
                    <a:pt x="4651057" y="721499"/>
                  </a:lnTo>
                  <a:lnTo>
                    <a:pt x="4648225" y="725944"/>
                  </a:lnTo>
                  <a:lnTo>
                    <a:pt x="4655096" y="729894"/>
                  </a:lnTo>
                  <a:lnTo>
                    <a:pt x="4657509" y="725208"/>
                  </a:lnTo>
                  <a:close/>
                </a:path>
                <a:path w="4730750" h="772795">
                  <a:moveTo>
                    <a:pt x="4675860" y="735749"/>
                  </a:moveTo>
                  <a:lnTo>
                    <a:pt x="4672635" y="733894"/>
                  </a:lnTo>
                  <a:lnTo>
                    <a:pt x="4669409" y="732040"/>
                  </a:lnTo>
                  <a:lnTo>
                    <a:pt x="4666564" y="736473"/>
                  </a:lnTo>
                  <a:lnTo>
                    <a:pt x="4673435" y="740422"/>
                  </a:lnTo>
                  <a:lnTo>
                    <a:pt x="4675860" y="735749"/>
                  </a:lnTo>
                  <a:close/>
                </a:path>
                <a:path w="4730750" h="772795">
                  <a:moveTo>
                    <a:pt x="4694161" y="746429"/>
                  </a:moveTo>
                  <a:lnTo>
                    <a:pt x="4690948" y="744537"/>
                  </a:lnTo>
                  <a:lnTo>
                    <a:pt x="4687735" y="742645"/>
                  </a:lnTo>
                  <a:lnTo>
                    <a:pt x="4684877" y="747064"/>
                  </a:lnTo>
                  <a:lnTo>
                    <a:pt x="4691710" y="751090"/>
                  </a:lnTo>
                  <a:lnTo>
                    <a:pt x="4694161" y="746429"/>
                  </a:lnTo>
                  <a:close/>
                </a:path>
                <a:path w="4730750" h="772795">
                  <a:moveTo>
                    <a:pt x="4712398" y="757186"/>
                  </a:moveTo>
                  <a:lnTo>
                    <a:pt x="4709185" y="755294"/>
                  </a:lnTo>
                  <a:lnTo>
                    <a:pt x="4705972" y="753402"/>
                  </a:lnTo>
                  <a:lnTo>
                    <a:pt x="4703102" y="757821"/>
                  </a:lnTo>
                  <a:lnTo>
                    <a:pt x="4709934" y="761847"/>
                  </a:lnTo>
                  <a:lnTo>
                    <a:pt x="4712398" y="757186"/>
                  </a:lnTo>
                  <a:close/>
                </a:path>
                <a:path w="4730750" h="772795">
                  <a:moveTo>
                    <a:pt x="4730635" y="767943"/>
                  </a:moveTo>
                  <a:lnTo>
                    <a:pt x="4727422" y="766051"/>
                  </a:lnTo>
                  <a:lnTo>
                    <a:pt x="4724209" y="764159"/>
                  </a:lnTo>
                  <a:lnTo>
                    <a:pt x="4721326" y="768565"/>
                  </a:lnTo>
                  <a:lnTo>
                    <a:pt x="4728159" y="772591"/>
                  </a:lnTo>
                  <a:lnTo>
                    <a:pt x="4730635" y="7679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 descr=""/>
            <p:cNvSpPr/>
            <p:nvPr/>
          </p:nvSpPr>
          <p:spPr>
            <a:xfrm>
              <a:off x="1947938" y="5917907"/>
              <a:ext cx="29845" cy="8255"/>
            </a:xfrm>
            <a:custGeom>
              <a:avLst/>
              <a:gdLst/>
              <a:ahLst/>
              <a:cxnLst/>
              <a:rect l="l" t="t" r="r" b="b"/>
              <a:pathLst>
                <a:path w="29844" h="8254">
                  <a:moveTo>
                    <a:pt x="8178" y="711"/>
                  </a:moveTo>
                  <a:lnTo>
                    <a:pt x="4483" y="355"/>
                  </a:lnTo>
                  <a:lnTo>
                    <a:pt x="787" y="0"/>
                  </a:lnTo>
                  <a:lnTo>
                    <a:pt x="0" y="5207"/>
                  </a:lnTo>
                  <a:lnTo>
                    <a:pt x="7924" y="5981"/>
                  </a:lnTo>
                  <a:lnTo>
                    <a:pt x="8178" y="711"/>
                  </a:lnTo>
                  <a:close/>
                </a:path>
                <a:path w="29844" h="8254">
                  <a:moveTo>
                    <a:pt x="29235" y="2565"/>
                  </a:moveTo>
                  <a:lnTo>
                    <a:pt x="25527" y="2311"/>
                  </a:lnTo>
                  <a:lnTo>
                    <a:pt x="21818" y="2057"/>
                  </a:lnTo>
                  <a:lnTo>
                    <a:pt x="21132" y="7277"/>
                  </a:lnTo>
                  <a:lnTo>
                    <a:pt x="29070" y="7835"/>
                  </a:lnTo>
                  <a:lnTo>
                    <a:pt x="29235" y="25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 descr=""/>
            <p:cNvSpPr/>
            <p:nvPr/>
          </p:nvSpPr>
          <p:spPr>
            <a:xfrm>
              <a:off x="1990252" y="5924997"/>
              <a:ext cx="156845" cy="0"/>
            </a:xfrm>
            <a:custGeom>
              <a:avLst/>
              <a:gdLst/>
              <a:ahLst/>
              <a:cxnLst/>
              <a:rect l="l" t="t" r="r" b="b"/>
              <a:pathLst>
                <a:path w="156844" h="0">
                  <a:moveTo>
                    <a:pt x="0" y="0"/>
                  </a:moveTo>
                  <a:lnTo>
                    <a:pt x="156423" y="0"/>
                  </a:lnTo>
                </a:path>
              </a:pathLst>
            </a:custGeom>
            <a:ln w="8235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 descr=""/>
            <p:cNvSpPr/>
            <p:nvPr/>
          </p:nvSpPr>
          <p:spPr>
            <a:xfrm>
              <a:off x="2159698" y="5509590"/>
              <a:ext cx="1427480" cy="415925"/>
            </a:xfrm>
            <a:custGeom>
              <a:avLst/>
              <a:gdLst/>
              <a:ahLst/>
              <a:cxnLst/>
              <a:rect l="l" t="t" r="r" b="b"/>
              <a:pathLst>
                <a:path w="1427479" h="415925">
                  <a:moveTo>
                    <a:pt x="8115" y="414743"/>
                  </a:moveTo>
                  <a:lnTo>
                    <a:pt x="7391" y="409524"/>
                  </a:lnTo>
                  <a:lnTo>
                    <a:pt x="3695" y="409829"/>
                  </a:lnTo>
                  <a:lnTo>
                    <a:pt x="0" y="410133"/>
                  </a:lnTo>
                  <a:lnTo>
                    <a:pt x="190" y="415404"/>
                  </a:lnTo>
                  <a:lnTo>
                    <a:pt x="8115" y="414743"/>
                  </a:lnTo>
                  <a:close/>
                </a:path>
                <a:path w="1427479" h="415925">
                  <a:moveTo>
                    <a:pt x="29248" y="412623"/>
                  </a:moveTo>
                  <a:lnTo>
                    <a:pt x="28435" y="407416"/>
                  </a:lnTo>
                  <a:lnTo>
                    <a:pt x="24739" y="407809"/>
                  </a:lnTo>
                  <a:lnTo>
                    <a:pt x="21043" y="408203"/>
                  </a:lnTo>
                  <a:lnTo>
                    <a:pt x="21336" y="413461"/>
                  </a:lnTo>
                  <a:lnTo>
                    <a:pt x="29248" y="412623"/>
                  </a:lnTo>
                  <a:close/>
                </a:path>
                <a:path w="1427479" h="415925">
                  <a:moveTo>
                    <a:pt x="50317" y="410171"/>
                  </a:moveTo>
                  <a:lnTo>
                    <a:pt x="49415" y="404977"/>
                  </a:lnTo>
                  <a:lnTo>
                    <a:pt x="45732" y="405460"/>
                  </a:lnTo>
                  <a:lnTo>
                    <a:pt x="42049" y="405942"/>
                  </a:lnTo>
                  <a:lnTo>
                    <a:pt x="42430" y="411200"/>
                  </a:lnTo>
                  <a:lnTo>
                    <a:pt x="50317" y="410171"/>
                  </a:lnTo>
                  <a:close/>
                </a:path>
                <a:path w="1427479" h="415925">
                  <a:moveTo>
                    <a:pt x="71374" y="407416"/>
                  </a:moveTo>
                  <a:lnTo>
                    <a:pt x="70383" y="402247"/>
                  </a:lnTo>
                  <a:lnTo>
                    <a:pt x="66700" y="402729"/>
                  </a:lnTo>
                  <a:lnTo>
                    <a:pt x="63017" y="403212"/>
                  </a:lnTo>
                  <a:lnTo>
                    <a:pt x="63487" y="408457"/>
                  </a:lnTo>
                  <a:lnTo>
                    <a:pt x="71374" y="407416"/>
                  </a:lnTo>
                  <a:close/>
                </a:path>
                <a:path w="1427479" h="415925">
                  <a:moveTo>
                    <a:pt x="92341" y="404190"/>
                  </a:moveTo>
                  <a:lnTo>
                    <a:pt x="91262" y="399034"/>
                  </a:lnTo>
                  <a:lnTo>
                    <a:pt x="87591" y="399592"/>
                  </a:lnTo>
                  <a:lnTo>
                    <a:pt x="83921" y="400151"/>
                  </a:lnTo>
                  <a:lnTo>
                    <a:pt x="84467" y="405396"/>
                  </a:lnTo>
                  <a:lnTo>
                    <a:pt x="92341" y="404190"/>
                  </a:lnTo>
                  <a:close/>
                </a:path>
                <a:path w="1427479" h="415925">
                  <a:moveTo>
                    <a:pt x="113258" y="400672"/>
                  </a:moveTo>
                  <a:lnTo>
                    <a:pt x="112102" y="395528"/>
                  </a:lnTo>
                  <a:lnTo>
                    <a:pt x="108445" y="396163"/>
                  </a:lnTo>
                  <a:lnTo>
                    <a:pt x="104787" y="396798"/>
                  </a:lnTo>
                  <a:lnTo>
                    <a:pt x="105422" y="402031"/>
                  </a:lnTo>
                  <a:lnTo>
                    <a:pt x="113258" y="400672"/>
                  </a:lnTo>
                  <a:close/>
                </a:path>
                <a:path w="1427479" h="415925">
                  <a:moveTo>
                    <a:pt x="134137" y="396836"/>
                  </a:moveTo>
                  <a:lnTo>
                    <a:pt x="132905" y="391718"/>
                  </a:lnTo>
                  <a:lnTo>
                    <a:pt x="129260" y="392430"/>
                  </a:lnTo>
                  <a:lnTo>
                    <a:pt x="125615" y="393141"/>
                  </a:lnTo>
                  <a:lnTo>
                    <a:pt x="126326" y="398360"/>
                  </a:lnTo>
                  <a:lnTo>
                    <a:pt x="134137" y="396836"/>
                  </a:lnTo>
                  <a:close/>
                </a:path>
                <a:path w="1427479" h="415925">
                  <a:moveTo>
                    <a:pt x="154952" y="392747"/>
                  </a:moveTo>
                  <a:lnTo>
                    <a:pt x="153644" y="387642"/>
                  </a:lnTo>
                  <a:lnTo>
                    <a:pt x="149999" y="388378"/>
                  </a:lnTo>
                  <a:lnTo>
                    <a:pt x="146354" y="389089"/>
                  </a:lnTo>
                  <a:lnTo>
                    <a:pt x="147142" y="394296"/>
                  </a:lnTo>
                  <a:lnTo>
                    <a:pt x="151053" y="393534"/>
                  </a:lnTo>
                  <a:lnTo>
                    <a:pt x="154952" y="392747"/>
                  </a:lnTo>
                  <a:close/>
                </a:path>
                <a:path w="1427479" h="415925">
                  <a:moveTo>
                    <a:pt x="175691" y="388264"/>
                  </a:moveTo>
                  <a:lnTo>
                    <a:pt x="174307" y="383171"/>
                  </a:lnTo>
                  <a:lnTo>
                    <a:pt x="170675" y="383959"/>
                  </a:lnTo>
                  <a:lnTo>
                    <a:pt x="167043" y="384746"/>
                  </a:lnTo>
                  <a:lnTo>
                    <a:pt x="167906" y="389940"/>
                  </a:lnTo>
                  <a:lnTo>
                    <a:pt x="175691" y="388264"/>
                  </a:lnTo>
                  <a:close/>
                </a:path>
                <a:path w="1427479" h="415925">
                  <a:moveTo>
                    <a:pt x="196367" y="383501"/>
                  </a:moveTo>
                  <a:lnTo>
                    <a:pt x="194919" y="378434"/>
                  </a:lnTo>
                  <a:lnTo>
                    <a:pt x="191300" y="379285"/>
                  </a:lnTo>
                  <a:lnTo>
                    <a:pt x="187680" y="380136"/>
                  </a:lnTo>
                  <a:lnTo>
                    <a:pt x="188620" y="385318"/>
                  </a:lnTo>
                  <a:lnTo>
                    <a:pt x="196367" y="383501"/>
                  </a:lnTo>
                  <a:close/>
                </a:path>
                <a:path w="1427479" h="415925">
                  <a:moveTo>
                    <a:pt x="216979" y="378498"/>
                  </a:moveTo>
                  <a:lnTo>
                    <a:pt x="215468" y="373443"/>
                  </a:lnTo>
                  <a:lnTo>
                    <a:pt x="211861" y="374357"/>
                  </a:lnTo>
                  <a:lnTo>
                    <a:pt x="208254" y="375272"/>
                  </a:lnTo>
                  <a:lnTo>
                    <a:pt x="209270" y="380441"/>
                  </a:lnTo>
                  <a:lnTo>
                    <a:pt x="216979" y="378498"/>
                  </a:lnTo>
                  <a:close/>
                </a:path>
                <a:path w="1427479" h="415925">
                  <a:moveTo>
                    <a:pt x="237528" y="373240"/>
                  </a:moveTo>
                  <a:lnTo>
                    <a:pt x="235953" y="368211"/>
                  </a:lnTo>
                  <a:lnTo>
                    <a:pt x="232359" y="369176"/>
                  </a:lnTo>
                  <a:lnTo>
                    <a:pt x="228752" y="370090"/>
                  </a:lnTo>
                  <a:lnTo>
                    <a:pt x="229831" y="375246"/>
                  </a:lnTo>
                  <a:lnTo>
                    <a:pt x="233692" y="374269"/>
                  </a:lnTo>
                  <a:lnTo>
                    <a:pt x="237528" y="373240"/>
                  </a:lnTo>
                  <a:close/>
                </a:path>
                <a:path w="1427479" h="415925">
                  <a:moveTo>
                    <a:pt x="258013" y="367715"/>
                  </a:moveTo>
                  <a:lnTo>
                    <a:pt x="256374" y="362712"/>
                  </a:lnTo>
                  <a:lnTo>
                    <a:pt x="252780" y="363677"/>
                  </a:lnTo>
                  <a:lnTo>
                    <a:pt x="249186" y="364642"/>
                  </a:lnTo>
                  <a:lnTo>
                    <a:pt x="250329" y="369785"/>
                  </a:lnTo>
                  <a:lnTo>
                    <a:pt x="258013" y="367715"/>
                  </a:lnTo>
                  <a:close/>
                </a:path>
                <a:path w="1427479" h="415925">
                  <a:moveTo>
                    <a:pt x="278409" y="361911"/>
                  </a:moveTo>
                  <a:lnTo>
                    <a:pt x="276707" y="356920"/>
                  </a:lnTo>
                  <a:lnTo>
                    <a:pt x="273138" y="357949"/>
                  </a:lnTo>
                  <a:lnTo>
                    <a:pt x="269570" y="358978"/>
                  </a:lnTo>
                  <a:lnTo>
                    <a:pt x="270764" y="364109"/>
                  </a:lnTo>
                  <a:lnTo>
                    <a:pt x="278409" y="361911"/>
                  </a:lnTo>
                  <a:close/>
                </a:path>
                <a:path w="1427479" h="415925">
                  <a:moveTo>
                    <a:pt x="298754" y="355930"/>
                  </a:moveTo>
                  <a:lnTo>
                    <a:pt x="297002" y="350951"/>
                  </a:lnTo>
                  <a:lnTo>
                    <a:pt x="293446" y="352031"/>
                  </a:lnTo>
                  <a:lnTo>
                    <a:pt x="289890" y="353110"/>
                  </a:lnTo>
                  <a:lnTo>
                    <a:pt x="291147" y="358216"/>
                  </a:lnTo>
                  <a:lnTo>
                    <a:pt x="298754" y="355930"/>
                  </a:lnTo>
                  <a:close/>
                </a:path>
                <a:path w="1427479" h="415925">
                  <a:moveTo>
                    <a:pt x="319036" y="349758"/>
                  </a:moveTo>
                  <a:lnTo>
                    <a:pt x="317233" y="344805"/>
                  </a:lnTo>
                  <a:lnTo>
                    <a:pt x="313690" y="345922"/>
                  </a:lnTo>
                  <a:lnTo>
                    <a:pt x="310134" y="347002"/>
                  </a:lnTo>
                  <a:lnTo>
                    <a:pt x="311442" y="352107"/>
                  </a:lnTo>
                  <a:lnTo>
                    <a:pt x="315239" y="350951"/>
                  </a:lnTo>
                  <a:lnTo>
                    <a:pt x="319036" y="349758"/>
                  </a:lnTo>
                  <a:close/>
                </a:path>
                <a:path w="1427479" h="415925">
                  <a:moveTo>
                    <a:pt x="339255" y="343357"/>
                  </a:moveTo>
                  <a:lnTo>
                    <a:pt x="337400" y="338429"/>
                  </a:lnTo>
                  <a:lnTo>
                    <a:pt x="333857" y="339547"/>
                  </a:lnTo>
                  <a:lnTo>
                    <a:pt x="330314" y="340664"/>
                  </a:lnTo>
                  <a:lnTo>
                    <a:pt x="331673" y="345757"/>
                  </a:lnTo>
                  <a:lnTo>
                    <a:pt x="339255" y="343357"/>
                  </a:lnTo>
                  <a:close/>
                </a:path>
                <a:path w="1427479" h="415925">
                  <a:moveTo>
                    <a:pt x="359397" y="336765"/>
                  </a:moveTo>
                  <a:lnTo>
                    <a:pt x="357505" y="331838"/>
                  </a:lnTo>
                  <a:lnTo>
                    <a:pt x="353974" y="333006"/>
                  </a:lnTo>
                  <a:lnTo>
                    <a:pt x="350443" y="334175"/>
                  </a:lnTo>
                  <a:lnTo>
                    <a:pt x="351840" y="339242"/>
                  </a:lnTo>
                  <a:lnTo>
                    <a:pt x="359397" y="336765"/>
                  </a:lnTo>
                  <a:close/>
                </a:path>
                <a:path w="1427479" h="415925">
                  <a:moveTo>
                    <a:pt x="379501" y="330009"/>
                  </a:moveTo>
                  <a:lnTo>
                    <a:pt x="377571" y="325107"/>
                  </a:lnTo>
                  <a:lnTo>
                    <a:pt x="374053" y="326313"/>
                  </a:lnTo>
                  <a:lnTo>
                    <a:pt x="370535" y="327520"/>
                  </a:lnTo>
                  <a:lnTo>
                    <a:pt x="371983" y="332574"/>
                  </a:lnTo>
                  <a:lnTo>
                    <a:pt x="379501" y="330009"/>
                  </a:lnTo>
                  <a:close/>
                </a:path>
                <a:path w="1427479" h="415925">
                  <a:moveTo>
                    <a:pt x="399542" y="323126"/>
                  </a:moveTo>
                  <a:lnTo>
                    <a:pt x="397573" y="318236"/>
                  </a:lnTo>
                  <a:lnTo>
                    <a:pt x="394068" y="319468"/>
                  </a:lnTo>
                  <a:lnTo>
                    <a:pt x="390550" y="320675"/>
                  </a:lnTo>
                  <a:lnTo>
                    <a:pt x="392036" y="325729"/>
                  </a:lnTo>
                  <a:lnTo>
                    <a:pt x="399542" y="323126"/>
                  </a:lnTo>
                  <a:close/>
                </a:path>
                <a:path w="1427479" h="415925">
                  <a:moveTo>
                    <a:pt x="419544" y="316090"/>
                  </a:moveTo>
                  <a:lnTo>
                    <a:pt x="417537" y="311213"/>
                  </a:lnTo>
                  <a:lnTo>
                    <a:pt x="414032" y="312445"/>
                  </a:lnTo>
                  <a:lnTo>
                    <a:pt x="410527" y="313677"/>
                  </a:lnTo>
                  <a:lnTo>
                    <a:pt x="412038" y="318719"/>
                  </a:lnTo>
                  <a:lnTo>
                    <a:pt x="419544" y="316090"/>
                  </a:lnTo>
                  <a:close/>
                </a:path>
                <a:path w="1427479" h="415925">
                  <a:moveTo>
                    <a:pt x="439470" y="308889"/>
                  </a:moveTo>
                  <a:lnTo>
                    <a:pt x="437451" y="304025"/>
                  </a:lnTo>
                  <a:lnTo>
                    <a:pt x="433946" y="305295"/>
                  </a:lnTo>
                  <a:lnTo>
                    <a:pt x="430441" y="306565"/>
                  </a:lnTo>
                  <a:lnTo>
                    <a:pt x="432003" y="311594"/>
                  </a:lnTo>
                  <a:lnTo>
                    <a:pt x="439470" y="308889"/>
                  </a:lnTo>
                  <a:close/>
                </a:path>
                <a:path w="1427479" h="415925">
                  <a:moveTo>
                    <a:pt x="459384" y="301586"/>
                  </a:moveTo>
                  <a:lnTo>
                    <a:pt x="457327" y="296735"/>
                  </a:lnTo>
                  <a:lnTo>
                    <a:pt x="453834" y="298030"/>
                  </a:lnTo>
                  <a:lnTo>
                    <a:pt x="450342" y="299326"/>
                  </a:lnTo>
                  <a:lnTo>
                    <a:pt x="451929" y="304355"/>
                  </a:lnTo>
                  <a:lnTo>
                    <a:pt x="459384" y="301586"/>
                  </a:lnTo>
                  <a:close/>
                </a:path>
                <a:path w="1427479" h="415925">
                  <a:moveTo>
                    <a:pt x="479234" y="294195"/>
                  </a:moveTo>
                  <a:lnTo>
                    <a:pt x="477151" y="289356"/>
                  </a:lnTo>
                  <a:lnTo>
                    <a:pt x="473671" y="290677"/>
                  </a:lnTo>
                  <a:lnTo>
                    <a:pt x="470179" y="291973"/>
                  </a:lnTo>
                  <a:lnTo>
                    <a:pt x="471792" y="296989"/>
                  </a:lnTo>
                  <a:lnTo>
                    <a:pt x="475513" y="295605"/>
                  </a:lnTo>
                  <a:lnTo>
                    <a:pt x="479234" y="294195"/>
                  </a:lnTo>
                  <a:close/>
                </a:path>
                <a:path w="1427479" h="415925">
                  <a:moveTo>
                    <a:pt x="499046" y="286715"/>
                  </a:moveTo>
                  <a:lnTo>
                    <a:pt x="496951" y="281876"/>
                  </a:lnTo>
                  <a:lnTo>
                    <a:pt x="493471" y="283197"/>
                  </a:lnTo>
                  <a:lnTo>
                    <a:pt x="489991" y="284518"/>
                  </a:lnTo>
                  <a:lnTo>
                    <a:pt x="491629" y="289521"/>
                  </a:lnTo>
                  <a:lnTo>
                    <a:pt x="499046" y="286715"/>
                  </a:lnTo>
                  <a:close/>
                </a:path>
                <a:path w="1427479" h="415925">
                  <a:moveTo>
                    <a:pt x="518833" y="279133"/>
                  </a:moveTo>
                  <a:lnTo>
                    <a:pt x="516724" y="274307"/>
                  </a:lnTo>
                  <a:lnTo>
                    <a:pt x="513245" y="275640"/>
                  </a:lnTo>
                  <a:lnTo>
                    <a:pt x="509765" y="276974"/>
                  </a:lnTo>
                  <a:lnTo>
                    <a:pt x="511429" y="281978"/>
                  </a:lnTo>
                  <a:lnTo>
                    <a:pt x="518833" y="279133"/>
                  </a:lnTo>
                  <a:close/>
                </a:path>
                <a:path w="1427479" h="415925">
                  <a:moveTo>
                    <a:pt x="538594" y="271487"/>
                  </a:moveTo>
                  <a:lnTo>
                    <a:pt x="536460" y="266674"/>
                  </a:lnTo>
                  <a:lnTo>
                    <a:pt x="532993" y="268020"/>
                  </a:lnTo>
                  <a:lnTo>
                    <a:pt x="529526" y="269367"/>
                  </a:lnTo>
                  <a:lnTo>
                    <a:pt x="531202" y="274370"/>
                  </a:lnTo>
                  <a:lnTo>
                    <a:pt x="538594" y="271487"/>
                  </a:lnTo>
                  <a:close/>
                </a:path>
                <a:path w="1427479" h="415925">
                  <a:moveTo>
                    <a:pt x="558342" y="263791"/>
                  </a:moveTo>
                  <a:lnTo>
                    <a:pt x="556196" y="258978"/>
                  </a:lnTo>
                  <a:lnTo>
                    <a:pt x="552729" y="260337"/>
                  </a:lnTo>
                  <a:lnTo>
                    <a:pt x="549262" y="261683"/>
                  </a:lnTo>
                  <a:lnTo>
                    <a:pt x="550951" y="266674"/>
                  </a:lnTo>
                  <a:lnTo>
                    <a:pt x="558342" y="263791"/>
                  </a:lnTo>
                  <a:close/>
                </a:path>
                <a:path w="1427479" h="415925">
                  <a:moveTo>
                    <a:pt x="578065" y="256032"/>
                  </a:moveTo>
                  <a:lnTo>
                    <a:pt x="575906" y="251231"/>
                  </a:lnTo>
                  <a:lnTo>
                    <a:pt x="572439" y="252590"/>
                  </a:lnTo>
                  <a:lnTo>
                    <a:pt x="568972" y="253949"/>
                  </a:lnTo>
                  <a:lnTo>
                    <a:pt x="570674" y="258940"/>
                  </a:lnTo>
                  <a:lnTo>
                    <a:pt x="578065" y="256032"/>
                  </a:lnTo>
                  <a:close/>
                </a:path>
                <a:path w="1427479" h="415925">
                  <a:moveTo>
                    <a:pt x="597750" y="248246"/>
                  </a:moveTo>
                  <a:lnTo>
                    <a:pt x="595591" y="243446"/>
                  </a:lnTo>
                  <a:lnTo>
                    <a:pt x="592124" y="244817"/>
                  </a:lnTo>
                  <a:lnTo>
                    <a:pt x="588657" y="246189"/>
                  </a:lnTo>
                  <a:lnTo>
                    <a:pt x="590372" y="251167"/>
                  </a:lnTo>
                  <a:lnTo>
                    <a:pt x="597750" y="248246"/>
                  </a:lnTo>
                  <a:close/>
                </a:path>
                <a:path w="1427479" h="415925">
                  <a:moveTo>
                    <a:pt x="617435" y="240449"/>
                  </a:moveTo>
                  <a:lnTo>
                    <a:pt x="615276" y="235648"/>
                  </a:lnTo>
                  <a:lnTo>
                    <a:pt x="611809" y="237020"/>
                  </a:lnTo>
                  <a:lnTo>
                    <a:pt x="608342" y="238391"/>
                  </a:lnTo>
                  <a:lnTo>
                    <a:pt x="610069" y="243382"/>
                  </a:lnTo>
                  <a:lnTo>
                    <a:pt x="617435" y="240449"/>
                  </a:lnTo>
                  <a:close/>
                </a:path>
                <a:path w="1427479" h="415925">
                  <a:moveTo>
                    <a:pt x="637133" y="232625"/>
                  </a:moveTo>
                  <a:lnTo>
                    <a:pt x="634961" y="227825"/>
                  </a:lnTo>
                  <a:lnTo>
                    <a:pt x="631494" y="229196"/>
                  </a:lnTo>
                  <a:lnTo>
                    <a:pt x="628027" y="230568"/>
                  </a:lnTo>
                  <a:lnTo>
                    <a:pt x="629754" y="235559"/>
                  </a:lnTo>
                  <a:lnTo>
                    <a:pt x="637133" y="232625"/>
                  </a:lnTo>
                  <a:close/>
                </a:path>
                <a:path w="1427479" h="415925">
                  <a:moveTo>
                    <a:pt x="656805" y="224777"/>
                  </a:moveTo>
                  <a:lnTo>
                    <a:pt x="654634" y="219989"/>
                  </a:lnTo>
                  <a:lnTo>
                    <a:pt x="651167" y="221361"/>
                  </a:lnTo>
                  <a:lnTo>
                    <a:pt x="647700" y="222732"/>
                  </a:lnTo>
                  <a:lnTo>
                    <a:pt x="649427" y="227723"/>
                  </a:lnTo>
                  <a:lnTo>
                    <a:pt x="656805" y="224777"/>
                  </a:lnTo>
                  <a:close/>
                </a:path>
                <a:path w="1427479" h="415925">
                  <a:moveTo>
                    <a:pt x="676478" y="216966"/>
                  </a:moveTo>
                  <a:lnTo>
                    <a:pt x="674319" y="212166"/>
                  </a:lnTo>
                  <a:lnTo>
                    <a:pt x="670852" y="213537"/>
                  </a:lnTo>
                  <a:lnTo>
                    <a:pt x="667385" y="214909"/>
                  </a:lnTo>
                  <a:lnTo>
                    <a:pt x="669112" y="219887"/>
                  </a:lnTo>
                  <a:lnTo>
                    <a:pt x="676478" y="216966"/>
                  </a:lnTo>
                  <a:close/>
                </a:path>
                <a:path w="1427479" h="415925">
                  <a:moveTo>
                    <a:pt x="696163" y="209143"/>
                  </a:moveTo>
                  <a:lnTo>
                    <a:pt x="694004" y="204343"/>
                  </a:lnTo>
                  <a:lnTo>
                    <a:pt x="690537" y="205714"/>
                  </a:lnTo>
                  <a:lnTo>
                    <a:pt x="687070" y="207086"/>
                  </a:lnTo>
                  <a:lnTo>
                    <a:pt x="688784" y="212064"/>
                  </a:lnTo>
                  <a:lnTo>
                    <a:pt x="696163" y="209143"/>
                  </a:lnTo>
                  <a:close/>
                </a:path>
                <a:path w="1427479" h="415925">
                  <a:moveTo>
                    <a:pt x="715860" y="201371"/>
                  </a:moveTo>
                  <a:lnTo>
                    <a:pt x="713701" y="196557"/>
                  </a:lnTo>
                  <a:lnTo>
                    <a:pt x="710234" y="197929"/>
                  </a:lnTo>
                  <a:lnTo>
                    <a:pt x="706767" y="199301"/>
                  </a:lnTo>
                  <a:lnTo>
                    <a:pt x="708482" y="204279"/>
                  </a:lnTo>
                  <a:lnTo>
                    <a:pt x="715860" y="201371"/>
                  </a:lnTo>
                  <a:close/>
                </a:path>
                <a:path w="1427479" h="415925">
                  <a:moveTo>
                    <a:pt x="735558" y="193624"/>
                  </a:moveTo>
                  <a:lnTo>
                    <a:pt x="733412" y="188810"/>
                  </a:lnTo>
                  <a:lnTo>
                    <a:pt x="729945" y="190169"/>
                  </a:lnTo>
                  <a:lnTo>
                    <a:pt x="726478" y="191528"/>
                  </a:lnTo>
                  <a:lnTo>
                    <a:pt x="728179" y="196519"/>
                  </a:lnTo>
                  <a:lnTo>
                    <a:pt x="735558" y="193624"/>
                  </a:lnTo>
                  <a:close/>
                </a:path>
                <a:path w="1427479" h="415925">
                  <a:moveTo>
                    <a:pt x="755294" y="185915"/>
                  </a:moveTo>
                  <a:lnTo>
                    <a:pt x="753148" y="181102"/>
                  </a:lnTo>
                  <a:lnTo>
                    <a:pt x="749681" y="182448"/>
                  </a:lnTo>
                  <a:lnTo>
                    <a:pt x="746201" y="183794"/>
                  </a:lnTo>
                  <a:lnTo>
                    <a:pt x="747890" y="188785"/>
                  </a:lnTo>
                  <a:lnTo>
                    <a:pt x="755294" y="185915"/>
                  </a:lnTo>
                  <a:close/>
                </a:path>
                <a:path w="1427479" h="415925">
                  <a:moveTo>
                    <a:pt x="775030" y="178244"/>
                  </a:moveTo>
                  <a:lnTo>
                    <a:pt x="772896" y="173431"/>
                  </a:lnTo>
                  <a:lnTo>
                    <a:pt x="769429" y="174777"/>
                  </a:lnTo>
                  <a:lnTo>
                    <a:pt x="765949" y="176123"/>
                  </a:lnTo>
                  <a:lnTo>
                    <a:pt x="767626" y="181127"/>
                  </a:lnTo>
                  <a:lnTo>
                    <a:pt x="775030" y="178244"/>
                  </a:lnTo>
                  <a:close/>
                </a:path>
                <a:path w="1427479" h="415925">
                  <a:moveTo>
                    <a:pt x="794791" y="170675"/>
                  </a:moveTo>
                  <a:lnTo>
                    <a:pt x="792683" y="165849"/>
                  </a:lnTo>
                  <a:lnTo>
                    <a:pt x="789203" y="167182"/>
                  </a:lnTo>
                  <a:lnTo>
                    <a:pt x="785723" y="168516"/>
                  </a:lnTo>
                  <a:lnTo>
                    <a:pt x="787387" y="173520"/>
                  </a:lnTo>
                  <a:lnTo>
                    <a:pt x="794791" y="170675"/>
                  </a:lnTo>
                  <a:close/>
                </a:path>
                <a:path w="1427479" h="415925">
                  <a:moveTo>
                    <a:pt x="814578" y="163156"/>
                  </a:moveTo>
                  <a:lnTo>
                    <a:pt x="812495" y="158318"/>
                  </a:lnTo>
                  <a:lnTo>
                    <a:pt x="809002" y="159639"/>
                  </a:lnTo>
                  <a:lnTo>
                    <a:pt x="805510" y="160959"/>
                  </a:lnTo>
                  <a:lnTo>
                    <a:pt x="807161" y="165963"/>
                  </a:lnTo>
                  <a:lnTo>
                    <a:pt x="814578" y="163156"/>
                  </a:lnTo>
                  <a:close/>
                </a:path>
                <a:path w="1427479" h="415925">
                  <a:moveTo>
                    <a:pt x="834390" y="155702"/>
                  </a:moveTo>
                  <a:lnTo>
                    <a:pt x="832319" y="150850"/>
                  </a:lnTo>
                  <a:lnTo>
                    <a:pt x="828827" y="152158"/>
                  </a:lnTo>
                  <a:lnTo>
                    <a:pt x="825334" y="153479"/>
                  </a:lnTo>
                  <a:lnTo>
                    <a:pt x="826960" y="158483"/>
                  </a:lnTo>
                  <a:lnTo>
                    <a:pt x="834390" y="155702"/>
                  </a:lnTo>
                  <a:close/>
                </a:path>
                <a:path w="1427479" h="415925">
                  <a:moveTo>
                    <a:pt x="854240" y="148348"/>
                  </a:moveTo>
                  <a:lnTo>
                    <a:pt x="852195" y="143497"/>
                  </a:lnTo>
                  <a:lnTo>
                    <a:pt x="848702" y="144792"/>
                  </a:lnTo>
                  <a:lnTo>
                    <a:pt x="845210" y="146088"/>
                  </a:lnTo>
                  <a:lnTo>
                    <a:pt x="846810" y="151104"/>
                  </a:lnTo>
                  <a:lnTo>
                    <a:pt x="854240" y="148348"/>
                  </a:lnTo>
                  <a:close/>
                </a:path>
                <a:path w="1427479" h="415925">
                  <a:moveTo>
                    <a:pt x="874128" y="141109"/>
                  </a:moveTo>
                  <a:lnTo>
                    <a:pt x="872109" y="136245"/>
                  </a:lnTo>
                  <a:lnTo>
                    <a:pt x="868603" y="137515"/>
                  </a:lnTo>
                  <a:lnTo>
                    <a:pt x="865098" y="138785"/>
                  </a:lnTo>
                  <a:lnTo>
                    <a:pt x="866673" y="143814"/>
                  </a:lnTo>
                  <a:lnTo>
                    <a:pt x="874128" y="141109"/>
                  </a:lnTo>
                  <a:close/>
                </a:path>
                <a:path w="1427479" h="415925">
                  <a:moveTo>
                    <a:pt x="894041" y="133934"/>
                  </a:moveTo>
                  <a:lnTo>
                    <a:pt x="892048" y="129057"/>
                  </a:lnTo>
                  <a:lnTo>
                    <a:pt x="888530" y="130302"/>
                  </a:lnTo>
                  <a:lnTo>
                    <a:pt x="885024" y="131559"/>
                  </a:lnTo>
                  <a:lnTo>
                    <a:pt x="886574" y="136588"/>
                  </a:lnTo>
                  <a:lnTo>
                    <a:pt x="890295" y="135255"/>
                  </a:lnTo>
                  <a:lnTo>
                    <a:pt x="894041" y="133934"/>
                  </a:lnTo>
                  <a:close/>
                </a:path>
                <a:path w="1427479" h="415925">
                  <a:moveTo>
                    <a:pt x="914006" y="126898"/>
                  </a:moveTo>
                  <a:lnTo>
                    <a:pt x="912037" y="122008"/>
                  </a:lnTo>
                  <a:lnTo>
                    <a:pt x="908519" y="123253"/>
                  </a:lnTo>
                  <a:lnTo>
                    <a:pt x="905002" y="124498"/>
                  </a:lnTo>
                  <a:lnTo>
                    <a:pt x="906526" y="129540"/>
                  </a:lnTo>
                  <a:lnTo>
                    <a:pt x="914006" y="126898"/>
                  </a:lnTo>
                  <a:close/>
                </a:path>
                <a:path w="1427479" h="415925">
                  <a:moveTo>
                    <a:pt x="933996" y="119976"/>
                  </a:moveTo>
                  <a:lnTo>
                    <a:pt x="932065" y="115087"/>
                  </a:lnTo>
                  <a:lnTo>
                    <a:pt x="928535" y="116293"/>
                  </a:lnTo>
                  <a:lnTo>
                    <a:pt x="925004" y="117500"/>
                  </a:lnTo>
                  <a:lnTo>
                    <a:pt x="926503" y="122555"/>
                  </a:lnTo>
                  <a:lnTo>
                    <a:pt x="933996" y="119976"/>
                  </a:lnTo>
                  <a:close/>
                </a:path>
                <a:path w="1427479" h="415925">
                  <a:moveTo>
                    <a:pt x="954024" y="113182"/>
                  </a:moveTo>
                  <a:lnTo>
                    <a:pt x="952131" y="108267"/>
                  </a:lnTo>
                  <a:lnTo>
                    <a:pt x="948588" y="109448"/>
                  </a:lnTo>
                  <a:lnTo>
                    <a:pt x="945045" y="110629"/>
                  </a:lnTo>
                  <a:lnTo>
                    <a:pt x="946505" y="115684"/>
                  </a:lnTo>
                  <a:lnTo>
                    <a:pt x="954024" y="113182"/>
                  </a:lnTo>
                  <a:close/>
                </a:path>
                <a:path w="1427479" h="415925">
                  <a:moveTo>
                    <a:pt x="974115" y="106502"/>
                  </a:moveTo>
                  <a:lnTo>
                    <a:pt x="972248" y="101574"/>
                  </a:lnTo>
                  <a:lnTo>
                    <a:pt x="968705" y="102755"/>
                  </a:lnTo>
                  <a:lnTo>
                    <a:pt x="965161" y="103936"/>
                  </a:lnTo>
                  <a:lnTo>
                    <a:pt x="966584" y="109004"/>
                  </a:lnTo>
                  <a:lnTo>
                    <a:pt x="974115" y="106502"/>
                  </a:lnTo>
                  <a:close/>
                </a:path>
                <a:path w="1427479" h="415925">
                  <a:moveTo>
                    <a:pt x="994244" y="99999"/>
                  </a:moveTo>
                  <a:lnTo>
                    <a:pt x="992416" y="95059"/>
                  </a:lnTo>
                  <a:lnTo>
                    <a:pt x="988860" y="96202"/>
                  </a:lnTo>
                  <a:lnTo>
                    <a:pt x="985304" y="97345"/>
                  </a:lnTo>
                  <a:lnTo>
                    <a:pt x="986701" y="102425"/>
                  </a:lnTo>
                  <a:lnTo>
                    <a:pt x="994244" y="99999"/>
                  </a:lnTo>
                  <a:close/>
                </a:path>
                <a:path w="1427479" h="415925">
                  <a:moveTo>
                    <a:pt x="1014425" y="93611"/>
                  </a:moveTo>
                  <a:lnTo>
                    <a:pt x="1012634" y="88658"/>
                  </a:lnTo>
                  <a:lnTo>
                    <a:pt x="1009065" y="89763"/>
                  </a:lnTo>
                  <a:lnTo>
                    <a:pt x="1005497" y="90868"/>
                  </a:lnTo>
                  <a:lnTo>
                    <a:pt x="1006856" y="95948"/>
                  </a:lnTo>
                  <a:lnTo>
                    <a:pt x="1014425" y="93611"/>
                  </a:lnTo>
                  <a:close/>
                </a:path>
                <a:path w="1427479" h="415925">
                  <a:moveTo>
                    <a:pt x="1034643" y="87376"/>
                  </a:moveTo>
                  <a:lnTo>
                    <a:pt x="1032891" y="82410"/>
                  </a:lnTo>
                  <a:lnTo>
                    <a:pt x="1029322" y="83515"/>
                  </a:lnTo>
                  <a:lnTo>
                    <a:pt x="1025753" y="84620"/>
                  </a:lnTo>
                  <a:lnTo>
                    <a:pt x="1027074" y="89712"/>
                  </a:lnTo>
                  <a:lnTo>
                    <a:pt x="1034643" y="87376"/>
                  </a:lnTo>
                  <a:close/>
                </a:path>
                <a:path w="1427479" h="415925">
                  <a:moveTo>
                    <a:pt x="1054925" y="81343"/>
                  </a:moveTo>
                  <a:lnTo>
                    <a:pt x="1053211" y="76365"/>
                  </a:lnTo>
                  <a:lnTo>
                    <a:pt x="1049629" y="77419"/>
                  </a:lnTo>
                  <a:lnTo>
                    <a:pt x="1046048" y="78473"/>
                  </a:lnTo>
                  <a:lnTo>
                    <a:pt x="1047330" y="83591"/>
                  </a:lnTo>
                  <a:lnTo>
                    <a:pt x="1054925" y="81343"/>
                  </a:lnTo>
                  <a:close/>
                </a:path>
                <a:path w="1427479" h="415925">
                  <a:moveTo>
                    <a:pt x="1075232" y="75438"/>
                  </a:moveTo>
                  <a:lnTo>
                    <a:pt x="1073556" y="70434"/>
                  </a:lnTo>
                  <a:lnTo>
                    <a:pt x="1069962" y="71450"/>
                  </a:lnTo>
                  <a:lnTo>
                    <a:pt x="1066368" y="72466"/>
                  </a:lnTo>
                  <a:lnTo>
                    <a:pt x="1067600" y="77584"/>
                  </a:lnTo>
                  <a:lnTo>
                    <a:pt x="1075232" y="75438"/>
                  </a:lnTo>
                  <a:close/>
                </a:path>
                <a:path w="1427479" h="415925">
                  <a:moveTo>
                    <a:pt x="1095590" y="69684"/>
                  </a:moveTo>
                  <a:lnTo>
                    <a:pt x="1093965" y="64681"/>
                  </a:lnTo>
                  <a:lnTo>
                    <a:pt x="1090371" y="65697"/>
                  </a:lnTo>
                  <a:lnTo>
                    <a:pt x="1086777" y="66713"/>
                  </a:lnTo>
                  <a:lnTo>
                    <a:pt x="1087970" y="71843"/>
                  </a:lnTo>
                  <a:lnTo>
                    <a:pt x="1095590" y="69684"/>
                  </a:lnTo>
                  <a:close/>
                </a:path>
                <a:path w="1427479" h="415925">
                  <a:moveTo>
                    <a:pt x="1116025" y="64185"/>
                  </a:moveTo>
                  <a:lnTo>
                    <a:pt x="1114437" y="59156"/>
                  </a:lnTo>
                  <a:lnTo>
                    <a:pt x="1110830" y="60121"/>
                  </a:lnTo>
                  <a:lnTo>
                    <a:pt x="1107224" y="61087"/>
                  </a:lnTo>
                  <a:lnTo>
                    <a:pt x="1108367" y="66230"/>
                  </a:lnTo>
                  <a:lnTo>
                    <a:pt x="1116025" y="64185"/>
                  </a:lnTo>
                  <a:close/>
                </a:path>
                <a:path w="1427479" h="415925">
                  <a:moveTo>
                    <a:pt x="1136472" y="58801"/>
                  </a:moveTo>
                  <a:lnTo>
                    <a:pt x="1134935" y="53759"/>
                  </a:lnTo>
                  <a:lnTo>
                    <a:pt x="1131316" y="54673"/>
                  </a:lnTo>
                  <a:lnTo>
                    <a:pt x="1127696" y="55587"/>
                  </a:lnTo>
                  <a:lnTo>
                    <a:pt x="1128788" y="60744"/>
                  </a:lnTo>
                  <a:lnTo>
                    <a:pt x="1136472" y="58801"/>
                  </a:lnTo>
                  <a:close/>
                </a:path>
                <a:path w="1427479" h="415925">
                  <a:moveTo>
                    <a:pt x="1156995" y="53606"/>
                  </a:moveTo>
                  <a:lnTo>
                    <a:pt x="1155496" y="48552"/>
                  </a:lnTo>
                  <a:lnTo>
                    <a:pt x="1151877" y="49466"/>
                  </a:lnTo>
                  <a:lnTo>
                    <a:pt x="1148257" y="50380"/>
                  </a:lnTo>
                  <a:lnTo>
                    <a:pt x="1149311" y="55549"/>
                  </a:lnTo>
                  <a:lnTo>
                    <a:pt x="1156995" y="53606"/>
                  </a:lnTo>
                  <a:close/>
                </a:path>
                <a:path w="1427479" h="415925">
                  <a:moveTo>
                    <a:pt x="1177556" y="48653"/>
                  </a:moveTo>
                  <a:lnTo>
                    <a:pt x="1176108" y="43586"/>
                  </a:lnTo>
                  <a:lnTo>
                    <a:pt x="1172476" y="44450"/>
                  </a:lnTo>
                  <a:lnTo>
                    <a:pt x="1168844" y="45313"/>
                  </a:lnTo>
                  <a:lnTo>
                    <a:pt x="1169847" y="50482"/>
                  </a:lnTo>
                  <a:lnTo>
                    <a:pt x="1177556" y="48653"/>
                  </a:lnTo>
                  <a:close/>
                </a:path>
                <a:path w="1427479" h="415925">
                  <a:moveTo>
                    <a:pt x="1198143" y="43827"/>
                  </a:moveTo>
                  <a:lnTo>
                    <a:pt x="1196746" y="38747"/>
                  </a:lnTo>
                  <a:lnTo>
                    <a:pt x="1193101" y="39560"/>
                  </a:lnTo>
                  <a:lnTo>
                    <a:pt x="1189469" y="40411"/>
                  </a:lnTo>
                  <a:lnTo>
                    <a:pt x="1190421" y="45593"/>
                  </a:lnTo>
                  <a:lnTo>
                    <a:pt x="1194282" y="44691"/>
                  </a:lnTo>
                  <a:lnTo>
                    <a:pt x="1198143" y="43827"/>
                  </a:lnTo>
                  <a:close/>
                </a:path>
                <a:path w="1427479" h="415925">
                  <a:moveTo>
                    <a:pt x="1218793" y="39255"/>
                  </a:moveTo>
                  <a:lnTo>
                    <a:pt x="1217447" y="34175"/>
                  </a:lnTo>
                  <a:lnTo>
                    <a:pt x="1213802" y="34975"/>
                  </a:lnTo>
                  <a:lnTo>
                    <a:pt x="1210157" y="35788"/>
                  </a:lnTo>
                  <a:lnTo>
                    <a:pt x="1211059" y="40970"/>
                  </a:lnTo>
                  <a:lnTo>
                    <a:pt x="1218793" y="39255"/>
                  </a:lnTo>
                  <a:close/>
                </a:path>
                <a:path w="1427479" h="415925">
                  <a:moveTo>
                    <a:pt x="1239494" y="34899"/>
                  </a:moveTo>
                  <a:lnTo>
                    <a:pt x="1238199" y="29794"/>
                  </a:lnTo>
                  <a:lnTo>
                    <a:pt x="1234541" y="30543"/>
                  </a:lnTo>
                  <a:lnTo>
                    <a:pt x="1230884" y="31292"/>
                  </a:lnTo>
                  <a:lnTo>
                    <a:pt x="1231734" y="36487"/>
                  </a:lnTo>
                  <a:lnTo>
                    <a:pt x="1239494" y="34899"/>
                  </a:lnTo>
                  <a:close/>
                </a:path>
                <a:path w="1427479" h="415925">
                  <a:moveTo>
                    <a:pt x="1260221" y="30657"/>
                  </a:moveTo>
                  <a:lnTo>
                    <a:pt x="1258976" y="25539"/>
                  </a:lnTo>
                  <a:lnTo>
                    <a:pt x="1255318" y="26289"/>
                  </a:lnTo>
                  <a:lnTo>
                    <a:pt x="1251661" y="27038"/>
                  </a:lnTo>
                  <a:lnTo>
                    <a:pt x="1252461" y="32245"/>
                  </a:lnTo>
                  <a:lnTo>
                    <a:pt x="1260221" y="30657"/>
                  </a:lnTo>
                  <a:close/>
                </a:path>
                <a:path w="1427479" h="415925">
                  <a:moveTo>
                    <a:pt x="1281010" y="26771"/>
                  </a:moveTo>
                  <a:lnTo>
                    <a:pt x="1279817" y="21640"/>
                  </a:lnTo>
                  <a:lnTo>
                    <a:pt x="1276146" y="22326"/>
                  </a:lnTo>
                  <a:lnTo>
                    <a:pt x="1272476" y="23012"/>
                  </a:lnTo>
                  <a:lnTo>
                    <a:pt x="1273225" y="28232"/>
                  </a:lnTo>
                  <a:lnTo>
                    <a:pt x="1281010" y="26771"/>
                  </a:lnTo>
                  <a:close/>
                </a:path>
                <a:path w="1427479" h="415925">
                  <a:moveTo>
                    <a:pt x="1301826" y="23025"/>
                  </a:moveTo>
                  <a:lnTo>
                    <a:pt x="1300695" y="17881"/>
                  </a:lnTo>
                  <a:lnTo>
                    <a:pt x="1297012" y="18503"/>
                  </a:lnTo>
                  <a:lnTo>
                    <a:pt x="1293329" y="19126"/>
                  </a:lnTo>
                  <a:lnTo>
                    <a:pt x="1294015" y="24345"/>
                  </a:lnTo>
                  <a:lnTo>
                    <a:pt x="1301826" y="23025"/>
                  </a:lnTo>
                  <a:close/>
                </a:path>
                <a:path w="1427479" h="415925">
                  <a:moveTo>
                    <a:pt x="1322679" y="19456"/>
                  </a:moveTo>
                  <a:lnTo>
                    <a:pt x="1321600" y="14312"/>
                  </a:lnTo>
                  <a:lnTo>
                    <a:pt x="1317917" y="14935"/>
                  </a:lnTo>
                  <a:lnTo>
                    <a:pt x="1314234" y="15557"/>
                  </a:lnTo>
                  <a:lnTo>
                    <a:pt x="1314869" y="20789"/>
                  </a:lnTo>
                  <a:lnTo>
                    <a:pt x="1322679" y="19456"/>
                  </a:lnTo>
                  <a:close/>
                </a:path>
                <a:path w="1427479" h="415925">
                  <a:moveTo>
                    <a:pt x="1343583" y="16205"/>
                  </a:moveTo>
                  <a:lnTo>
                    <a:pt x="1342542" y="11049"/>
                  </a:lnTo>
                  <a:lnTo>
                    <a:pt x="1338859" y="11607"/>
                  </a:lnTo>
                  <a:lnTo>
                    <a:pt x="1335176" y="12166"/>
                  </a:lnTo>
                  <a:lnTo>
                    <a:pt x="1335747" y="17411"/>
                  </a:lnTo>
                  <a:lnTo>
                    <a:pt x="1343583" y="16205"/>
                  </a:lnTo>
                  <a:close/>
                </a:path>
                <a:path w="1427479" h="415925">
                  <a:moveTo>
                    <a:pt x="1364500" y="13093"/>
                  </a:moveTo>
                  <a:lnTo>
                    <a:pt x="1363522" y="7924"/>
                  </a:lnTo>
                  <a:lnTo>
                    <a:pt x="1359827" y="8420"/>
                  </a:lnTo>
                  <a:lnTo>
                    <a:pt x="1356131" y="8966"/>
                  </a:lnTo>
                  <a:lnTo>
                    <a:pt x="1356652" y="14211"/>
                  </a:lnTo>
                  <a:lnTo>
                    <a:pt x="1360576" y="13627"/>
                  </a:lnTo>
                  <a:lnTo>
                    <a:pt x="1364500" y="13093"/>
                  </a:lnTo>
                  <a:close/>
                </a:path>
                <a:path w="1427479" h="415925">
                  <a:moveTo>
                    <a:pt x="1385455" y="10261"/>
                  </a:moveTo>
                  <a:lnTo>
                    <a:pt x="1384528" y="5080"/>
                  </a:lnTo>
                  <a:lnTo>
                    <a:pt x="1380832" y="5575"/>
                  </a:lnTo>
                  <a:lnTo>
                    <a:pt x="1377137" y="6070"/>
                  </a:lnTo>
                  <a:lnTo>
                    <a:pt x="1377594" y="11315"/>
                  </a:lnTo>
                  <a:lnTo>
                    <a:pt x="1385455" y="10261"/>
                  </a:lnTo>
                  <a:close/>
                </a:path>
                <a:path w="1427479" h="415925">
                  <a:moveTo>
                    <a:pt x="1406448" y="7645"/>
                  </a:moveTo>
                  <a:lnTo>
                    <a:pt x="1405585" y="2451"/>
                  </a:lnTo>
                  <a:lnTo>
                    <a:pt x="1401876" y="2882"/>
                  </a:lnTo>
                  <a:lnTo>
                    <a:pt x="1398168" y="3314"/>
                  </a:lnTo>
                  <a:lnTo>
                    <a:pt x="1398574" y="8559"/>
                  </a:lnTo>
                  <a:lnTo>
                    <a:pt x="1406448" y="7645"/>
                  </a:lnTo>
                  <a:close/>
                </a:path>
                <a:path w="1427479" h="415925">
                  <a:moveTo>
                    <a:pt x="1427441" y="5207"/>
                  </a:moveTo>
                  <a:lnTo>
                    <a:pt x="1426641" y="0"/>
                  </a:lnTo>
                  <a:lnTo>
                    <a:pt x="1422933" y="431"/>
                  </a:lnTo>
                  <a:lnTo>
                    <a:pt x="1419225" y="863"/>
                  </a:lnTo>
                  <a:lnTo>
                    <a:pt x="1419580" y="6121"/>
                  </a:lnTo>
                  <a:lnTo>
                    <a:pt x="1427441" y="52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 descr=""/>
            <p:cNvSpPr/>
            <p:nvPr/>
          </p:nvSpPr>
          <p:spPr>
            <a:xfrm>
              <a:off x="3578923" y="5502325"/>
              <a:ext cx="92710" cy="13970"/>
            </a:xfrm>
            <a:custGeom>
              <a:avLst/>
              <a:gdLst/>
              <a:ahLst/>
              <a:cxnLst/>
              <a:rect l="l" t="t" r="r" b="b"/>
              <a:pathLst>
                <a:path w="92710" h="13970">
                  <a:moveTo>
                    <a:pt x="8216" y="12471"/>
                  </a:moveTo>
                  <a:lnTo>
                    <a:pt x="7416" y="7264"/>
                  </a:lnTo>
                  <a:lnTo>
                    <a:pt x="3708" y="7696"/>
                  </a:lnTo>
                  <a:lnTo>
                    <a:pt x="0" y="8128"/>
                  </a:lnTo>
                  <a:lnTo>
                    <a:pt x="355" y="13385"/>
                  </a:lnTo>
                  <a:lnTo>
                    <a:pt x="8216" y="12471"/>
                  </a:lnTo>
                  <a:close/>
                </a:path>
                <a:path w="92710" h="13970">
                  <a:moveTo>
                    <a:pt x="29260" y="10363"/>
                  </a:moveTo>
                  <a:lnTo>
                    <a:pt x="28511" y="5143"/>
                  </a:lnTo>
                  <a:lnTo>
                    <a:pt x="24803" y="5511"/>
                  </a:lnTo>
                  <a:lnTo>
                    <a:pt x="21082" y="5880"/>
                  </a:lnTo>
                  <a:lnTo>
                    <a:pt x="21386" y="11137"/>
                  </a:lnTo>
                  <a:lnTo>
                    <a:pt x="29260" y="10363"/>
                  </a:lnTo>
                  <a:close/>
                </a:path>
                <a:path w="92710" h="13970">
                  <a:moveTo>
                    <a:pt x="50317" y="8382"/>
                  </a:moveTo>
                  <a:lnTo>
                    <a:pt x="49631" y="3162"/>
                  </a:lnTo>
                  <a:lnTo>
                    <a:pt x="45910" y="3454"/>
                  </a:lnTo>
                  <a:lnTo>
                    <a:pt x="42189" y="3810"/>
                  </a:lnTo>
                  <a:lnTo>
                    <a:pt x="42430" y="9067"/>
                  </a:lnTo>
                  <a:lnTo>
                    <a:pt x="46380" y="8699"/>
                  </a:lnTo>
                  <a:lnTo>
                    <a:pt x="50317" y="8382"/>
                  </a:lnTo>
                  <a:close/>
                </a:path>
                <a:path w="92710" h="13970">
                  <a:moveTo>
                    <a:pt x="71412" y="6705"/>
                  </a:moveTo>
                  <a:lnTo>
                    <a:pt x="70777" y="1485"/>
                  </a:lnTo>
                  <a:lnTo>
                    <a:pt x="67056" y="1778"/>
                  </a:lnTo>
                  <a:lnTo>
                    <a:pt x="63334" y="2070"/>
                  </a:lnTo>
                  <a:lnTo>
                    <a:pt x="63512" y="7340"/>
                  </a:lnTo>
                  <a:lnTo>
                    <a:pt x="71412" y="6705"/>
                  </a:lnTo>
                  <a:close/>
                </a:path>
                <a:path w="92710" h="13970">
                  <a:moveTo>
                    <a:pt x="92506" y="5245"/>
                  </a:moveTo>
                  <a:lnTo>
                    <a:pt x="91922" y="0"/>
                  </a:lnTo>
                  <a:lnTo>
                    <a:pt x="88201" y="228"/>
                  </a:lnTo>
                  <a:lnTo>
                    <a:pt x="84480" y="457"/>
                  </a:lnTo>
                  <a:lnTo>
                    <a:pt x="84594" y="5715"/>
                  </a:lnTo>
                  <a:lnTo>
                    <a:pt x="92506" y="52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 descr=""/>
            <p:cNvSpPr/>
            <p:nvPr/>
          </p:nvSpPr>
          <p:spPr>
            <a:xfrm>
              <a:off x="3684582" y="5503741"/>
              <a:ext cx="262255" cy="0"/>
            </a:xfrm>
            <a:custGeom>
              <a:avLst/>
              <a:gdLst/>
              <a:ahLst/>
              <a:cxnLst/>
              <a:rect l="l" t="t" r="r" b="b"/>
              <a:pathLst>
                <a:path w="262254" h="0">
                  <a:moveTo>
                    <a:pt x="0" y="0"/>
                  </a:moveTo>
                  <a:lnTo>
                    <a:pt x="261734" y="0"/>
                  </a:lnTo>
                </a:path>
              </a:pathLst>
            </a:custGeom>
            <a:ln w="1090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 descr=""/>
            <p:cNvSpPr/>
            <p:nvPr/>
          </p:nvSpPr>
          <p:spPr>
            <a:xfrm>
              <a:off x="3959352" y="5504967"/>
              <a:ext cx="1397000" cy="495300"/>
            </a:xfrm>
            <a:custGeom>
              <a:avLst/>
              <a:gdLst/>
              <a:ahLst/>
              <a:cxnLst/>
              <a:rect l="l" t="t" r="r" b="b"/>
              <a:pathLst>
                <a:path w="1397000" h="495300">
                  <a:moveTo>
                    <a:pt x="8102" y="558"/>
                  </a:moveTo>
                  <a:lnTo>
                    <a:pt x="4381" y="279"/>
                  </a:lnTo>
                  <a:lnTo>
                    <a:pt x="660" y="0"/>
                  </a:lnTo>
                  <a:lnTo>
                    <a:pt x="0" y="5219"/>
                  </a:lnTo>
                  <a:lnTo>
                    <a:pt x="7899" y="5829"/>
                  </a:lnTo>
                  <a:lnTo>
                    <a:pt x="8102" y="558"/>
                  </a:lnTo>
                  <a:close/>
                </a:path>
                <a:path w="1397000" h="495300">
                  <a:moveTo>
                    <a:pt x="29210" y="2527"/>
                  </a:moveTo>
                  <a:lnTo>
                    <a:pt x="25501" y="2171"/>
                  </a:lnTo>
                  <a:lnTo>
                    <a:pt x="21780" y="1816"/>
                  </a:lnTo>
                  <a:lnTo>
                    <a:pt x="21069" y="7035"/>
                  </a:lnTo>
                  <a:lnTo>
                    <a:pt x="28956" y="7785"/>
                  </a:lnTo>
                  <a:lnTo>
                    <a:pt x="29210" y="2527"/>
                  </a:lnTo>
                  <a:close/>
                </a:path>
                <a:path w="1397000" h="495300">
                  <a:moveTo>
                    <a:pt x="50330" y="4533"/>
                  </a:moveTo>
                  <a:lnTo>
                    <a:pt x="46609" y="4178"/>
                  </a:lnTo>
                  <a:lnTo>
                    <a:pt x="42900" y="3822"/>
                  </a:lnTo>
                  <a:lnTo>
                    <a:pt x="42125" y="9042"/>
                  </a:lnTo>
                  <a:lnTo>
                    <a:pt x="50012" y="9791"/>
                  </a:lnTo>
                  <a:lnTo>
                    <a:pt x="50330" y="4533"/>
                  </a:lnTo>
                  <a:close/>
                </a:path>
                <a:path w="1397000" h="495300">
                  <a:moveTo>
                    <a:pt x="71399" y="6921"/>
                  </a:moveTo>
                  <a:lnTo>
                    <a:pt x="67691" y="6489"/>
                  </a:lnTo>
                  <a:lnTo>
                    <a:pt x="63982" y="6057"/>
                  </a:lnTo>
                  <a:lnTo>
                    <a:pt x="63169" y="11264"/>
                  </a:lnTo>
                  <a:lnTo>
                    <a:pt x="71043" y="12166"/>
                  </a:lnTo>
                  <a:lnTo>
                    <a:pt x="71399" y="6921"/>
                  </a:lnTo>
                  <a:close/>
                </a:path>
                <a:path w="1397000" h="495300">
                  <a:moveTo>
                    <a:pt x="92456" y="9347"/>
                  </a:moveTo>
                  <a:lnTo>
                    <a:pt x="88747" y="8915"/>
                  </a:lnTo>
                  <a:lnTo>
                    <a:pt x="85039" y="8483"/>
                  </a:lnTo>
                  <a:lnTo>
                    <a:pt x="84175" y="13690"/>
                  </a:lnTo>
                  <a:lnTo>
                    <a:pt x="92049" y="14592"/>
                  </a:lnTo>
                  <a:lnTo>
                    <a:pt x="92456" y="9347"/>
                  </a:lnTo>
                  <a:close/>
                </a:path>
                <a:path w="1397000" h="495300">
                  <a:moveTo>
                    <a:pt x="113474" y="12128"/>
                  </a:moveTo>
                  <a:lnTo>
                    <a:pt x="109778" y="11633"/>
                  </a:lnTo>
                  <a:lnTo>
                    <a:pt x="106083" y="11137"/>
                  </a:lnTo>
                  <a:lnTo>
                    <a:pt x="105168" y="16319"/>
                  </a:lnTo>
                  <a:lnTo>
                    <a:pt x="113017" y="17373"/>
                  </a:lnTo>
                  <a:lnTo>
                    <a:pt x="113474" y="12128"/>
                  </a:lnTo>
                  <a:close/>
                </a:path>
                <a:path w="1397000" h="495300">
                  <a:moveTo>
                    <a:pt x="134493" y="14947"/>
                  </a:moveTo>
                  <a:lnTo>
                    <a:pt x="130797" y="14452"/>
                  </a:lnTo>
                  <a:lnTo>
                    <a:pt x="127101" y="13957"/>
                  </a:lnTo>
                  <a:lnTo>
                    <a:pt x="126136" y="19138"/>
                  </a:lnTo>
                  <a:lnTo>
                    <a:pt x="133985" y="20193"/>
                  </a:lnTo>
                  <a:lnTo>
                    <a:pt x="134493" y="14947"/>
                  </a:lnTo>
                  <a:close/>
                </a:path>
                <a:path w="1397000" h="495300">
                  <a:moveTo>
                    <a:pt x="155448" y="18135"/>
                  </a:moveTo>
                  <a:lnTo>
                    <a:pt x="151765" y="17564"/>
                  </a:lnTo>
                  <a:lnTo>
                    <a:pt x="148082" y="16992"/>
                  </a:lnTo>
                  <a:lnTo>
                    <a:pt x="147066" y="22161"/>
                  </a:lnTo>
                  <a:lnTo>
                    <a:pt x="154901" y="23368"/>
                  </a:lnTo>
                  <a:lnTo>
                    <a:pt x="155448" y="18135"/>
                  </a:lnTo>
                  <a:close/>
                </a:path>
                <a:path w="1397000" h="495300">
                  <a:moveTo>
                    <a:pt x="176415" y="21348"/>
                  </a:moveTo>
                  <a:lnTo>
                    <a:pt x="172732" y="20777"/>
                  </a:lnTo>
                  <a:lnTo>
                    <a:pt x="169049" y="20205"/>
                  </a:lnTo>
                  <a:lnTo>
                    <a:pt x="167982" y="25374"/>
                  </a:lnTo>
                  <a:lnTo>
                    <a:pt x="175818" y="26581"/>
                  </a:lnTo>
                  <a:lnTo>
                    <a:pt x="176415" y="21348"/>
                  </a:lnTo>
                  <a:close/>
                </a:path>
                <a:path w="1397000" h="495300">
                  <a:moveTo>
                    <a:pt x="197307" y="24892"/>
                  </a:moveTo>
                  <a:lnTo>
                    <a:pt x="193636" y="24257"/>
                  </a:lnTo>
                  <a:lnTo>
                    <a:pt x="189966" y="23622"/>
                  </a:lnTo>
                  <a:lnTo>
                    <a:pt x="188849" y="28765"/>
                  </a:lnTo>
                  <a:lnTo>
                    <a:pt x="196659" y="30124"/>
                  </a:lnTo>
                  <a:lnTo>
                    <a:pt x="197307" y="24892"/>
                  </a:lnTo>
                  <a:close/>
                </a:path>
                <a:path w="1397000" h="495300">
                  <a:moveTo>
                    <a:pt x="218198" y="28511"/>
                  </a:moveTo>
                  <a:lnTo>
                    <a:pt x="214528" y="27876"/>
                  </a:lnTo>
                  <a:lnTo>
                    <a:pt x="210858" y="27241"/>
                  </a:lnTo>
                  <a:lnTo>
                    <a:pt x="209702" y="32385"/>
                  </a:lnTo>
                  <a:lnTo>
                    <a:pt x="217512" y="33731"/>
                  </a:lnTo>
                  <a:lnTo>
                    <a:pt x="218198" y="28511"/>
                  </a:lnTo>
                  <a:close/>
                </a:path>
                <a:path w="1397000" h="495300">
                  <a:moveTo>
                    <a:pt x="239039" y="32397"/>
                  </a:moveTo>
                  <a:lnTo>
                    <a:pt x="235381" y="31686"/>
                  </a:lnTo>
                  <a:lnTo>
                    <a:pt x="231724" y="30988"/>
                  </a:lnTo>
                  <a:lnTo>
                    <a:pt x="230517" y="36106"/>
                  </a:lnTo>
                  <a:lnTo>
                    <a:pt x="238302" y="37604"/>
                  </a:lnTo>
                  <a:lnTo>
                    <a:pt x="239039" y="32397"/>
                  </a:lnTo>
                  <a:close/>
                </a:path>
                <a:path w="1397000" h="495300">
                  <a:moveTo>
                    <a:pt x="259867" y="36398"/>
                  </a:moveTo>
                  <a:lnTo>
                    <a:pt x="256209" y="35699"/>
                  </a:lnTo>
                  <a:lnTo>
                    <a:pt x="252552" y="34988"/>
                  </a:lnTo>
                  <a:lnTo>
                    <a:pt x="251307" y="40119"/>
                  </a:lnTo>
                  <a:lnTo>
                    <a:pt x="259092" y="41617"/>
                  </a:lnTo>
                  <a:lnTo>
                    <a:pt x="259867" y="36398"/>
                  </a:lnTo>
                  <a:close/>
                </a:path>
                <a:path w="1397000" h="495300">
                  <a:moveTo>
                    <a:pt x="280644" y="40614"/>
                  </a:moveTo>
                  <a:lnTo>
                    <a:pt x="276999" y="39839"/>
                  </a:lnTo>
                  <a:lnTo>
                    <a:pt x="273354" y="39065"/>
                  </a:lnTo>
                  <a:lnTo>
                    <a:pt x="272059" y="44170"/>
                  </a:lnTo>
                  <a:lnTo>
                    <a:pt x="279819" y="45821"/>
                  </a:lnTo>
                  <a:lnTo>
                    <a:pt x="280644" y="40614"/>
                  </a:lnTo>
                  <a:close/>
                </a:path>
                <a:path w="1397000" h="495300">
                  <a:moveTo>
                    <a:pt x="301383" y="45008"/>
                  </a:moveTo>
                  <a:lnTo>
                    <a:pt x="297738" y="44234"/>
                  </a:lnTo>
                  <a:lnTo>
                    <a:pt x="294093" y="43459"/>
                  </a:lnTo>
                  <a:lnTo>
                    <a:pt x="292760" y="48564"/>
                  </a:lnTo>
                  <a:lnTo>
                    <a:pt x="300520" y="50203"/>
                  </a:lnTo>
                  <a:lnTo>
                    <a:pt x="301383" y="45008"/>
                  </a:lnTo>
                  <a:close/>
                </a:path>
                <a:path w="1397000" h="495300">
                  <a:moveTo>
                    <a:pt x="322097" y="49517"/>
                  </a:moveTo>
                  <a:lnTo>
                    <a:pt x="318465" y="48679"/>
                  </a:lnTo>
                  <a:lnTo>
                    <a:pt x="314833" y="47840"/>
                  </a:lnTo>
                  <a:lnTo>
                    <a:pt x="313461" y="52920"/>
                  </a:lnTo>
                  <a:lnTo>
                    <a:pt x="321183" y="54711"/>
                  </a:lnTo>
                  <a:lnTo>
                    <a:pt x="322097" y="49517"/>
                  </a:lnTo>
                  <a:close/>
                </a:path>
                <a:path w="1397000" h="495300">
                  <a:moveTo>
                    <a:pt x="342760" y="54279"/>
                  </a:moveTo>
                  <a:lnTo>
                    <a:pt x="339128" y="53441"/>
                  </a:lnTo>
                  <a:lnTo>
                    <a:pt x="335495" y="52603"/>
                  </a:lnTo>
                  <a:lnTo>
                    <a:pt x="334086" y="57683"/>
                  </a:lnTo>
                  <a:lnTo>
                    <a:pt x="341807" y="59461"/>
                  </a:lnTo>
                  <a:lnTo>
                    <a:pt x="342760" y="54279"/>
                  </a:lnTo>
                  <a:close/>
                </a:path>
                <a:path w="1397000" h="495300">
                  <a:moveTo>
                    <a:pt x="363410" y="59067"/>
                  </a:moveTo>
                  <a:lnTo>
                    <a:pt x="359778" y="58216"/>
                  </a:lnTo>
                  <a:lnTo>
                    <a:pt x="356146" y="57378"/>
                  </a:lnTo>
                  <a:lnTo>
                    <a:pt x="354685" y="62445"/>
                  </a:lnTo>
                  <a:lnTo>
                    <a:pt x="358559" y="63334"/>
                  </a:lnTo>
                  <a:lnTo>
                    <a:pt x="362407" y="64249"/>
                  </a:lnTo>
                  <a:lnTo>
                    <a:pt x="363410" y="59067"/>
                  </a:lnTo>
                  <a:close/>
                </a:path>
                <a:path w="1397000" h="495300">
                  <a:moveTo>
                    <a:pt x="383971" y="64211"/>
                  </a:moveTo>
                  <a:lnTo>
                    <a:pt x="380352" y="63309"/>
                  </a:lnTo>
                  <a:lnTo>
                    <a:pt x="376732" y="62407"/>
                  </a:lnTo>
                  <a:lnTo>
                    <a:pt x="375246" y="67462"/>
                  </a:lnTo>
                  <a:lnTo>
                    <a:pt x="382930" y="69380"/>
                  </a:lnTo>
                  <a:lnTo>
                    <a:pt x="383971" y="64211"/>
                  </a:lnTo>
                  <a:close/>
                </a:path>
                <a:path w="1397000" h="495300">
                  <a:moveTo>
                    <a:pt x="404545" y="69354"/>
                  </a:moveTo>
                  <a:lnTo>
                    <a:pt x="400926" y="68453"/>
                  </a:lnTo>
                  <a:lnTo>
                    <a:pt x="397306" y="67551"/>
                  </a:lnTo>
                  <a:lnTo>
                    <a:pt x="395782" y="72593"/>
                  </a:lnTo>
                  <a:lnTo>
                    <a:pt x="403466" y="74510"/>
                  </a:lnTo>
                  <a:lnTo>
                    <a:pt x="404545" y="69354"/>
                  </a:lnTo>
                  <a:close/>
                </a:path>
                <a:path w="1397000" h="495300">
                  <a:moveTo>
                    <a:pt x="425043" y="74777"/>
                  </a:moveTo>
                  <a:lnTo>
                    <a:pt x="421436" y="73812"/>
                  </a:lnTo>
                  <a:lnTo>
                    <a:pt x="417830" y="72847"/>
                  </a:lnTo>
                  <a:lnTo>
                    <a:pt x="416267" y="77876"/>
                  </a:lnTo>
                  <a:lnTo>
                    <a:pt x="423926" y="79933"/>
                  </a:lnTo>
                  <a:lnTo>
                    <a:pt x="425043" y="74777"/>
                  </a:lnTo>
                  <a:close/>
                </a:path>
                <a:path w="1397000" h="495300">
                  <a:moveTo>
                    <a:pt x="445516" y="80264"/>
                  </a:moveTo>
                  <a:lnTo>
                    <a:pt x="441909" y="79298"/>
                  </a:lnTo>
                  <a:lnTo>
                    <a:pt x="438302" y="78333"/>
                  </a:lnTo>
                  <a:lnTo>
                    <a:pt x="436702" y="83350"/>
                  </a:lnTo>
                  <a:lnTo>
                    <a:pt x="444360" y="85407"/>
                  </a:lnTo>
                  <a:lnTo>
                    <a:pt x="445516" y="80264"/>
                  </a:lnTo>
                  <a:close/>
                </a:path>
                <a:path w="1397000" h="495300">
                  <a:moveTo>
                    <a:pt x="465937" y="85928"/>
                  </a:moveTo>
                  <a:lnTo>
                    <a:pt x="462356" y="84899"/>
                  </a:lnTo>
                  <a:lnTo>
                    <a:pt x="458774" y="83870"/>
                  </a:lnTo>
                  <a:lnTo>
                    <a:pt x="457123" y="88874"/>
                  </a:lnTo>
                  <a:lnTo>
                    <a:pt x="464743" y="91059"/>
                  </a:lnTo>
                  <a:lnTo>
                    <a:pt x="465937" y="85928"/>
                  </a:lnTo>
                  <a:close/>
                </a:path>
                <a:path w="1397000" h="495300">
                  <a:moveTo>
                    <a:pt x="486308" y="91770"/>
                  </a:moveTo>
                  <a:lnTo>
                    <a:pt x="482727" y="90741"/>
                  </a:lnTo>
                  <a:lnTo>
                    <a:pt x="479145" y="89712"/>
                  </a:lnTo>
                  <a:lnTo>
                    <a:pt x="477456" y="94703"/>
                  </a:lnTo>
                  <a:lnTo>
                    <a:pt x="485076" y="96888"/>
                  </a:lnTo>
                  <a:lnTo>
                    <a:pt x="486308" y="91770"/>
                  </a:lnTo>
                  <a:close/>
                </a:path>
                <a:path w="1397000" h="495300">
                  <a:moveTo>
                    <a:pt x="506679" y="97637"/>
                  </a:moveTo>
                  <a:lnTo>
                    <a:pt x="503097" y="96596"/>
                  </a:lnTo>
                  <a:lnTo>
                    <a:pt x="499516" y="95567"/>
                  </a:lnTo>
                  <a:lnTo>
                    <a:pt x="497801" y="100545"/>
                  </a:lnTo>
                  <a:lnTo>
                    <a:pt x="505409" y="102743"/>
                  </a:lnTo>
                  <a:lnTo>
                    <a:pt x="506679" y="97637"/>
                  </a:lnTo>
                  <a:close/>
                </a:path>
                <a:path w="1397000" h="495300">
                  <a:moveTo>
                    <a:pt x="526961" y="103847"/>
                  </a:moveTo>
                  <a:lnTo>
                    <a:pt x="523392" y="102755"/>
                  </a:lnTo>
                  <a:lnTo>
                    <a:pt x="519823" y="101663"/>
                  </a:lnTo>
                  <a:lnTo>
                    <a:pt x="518071" y="106629"/>
                  </a:lnTo>
                  <a:lnTo>
                    <a:pt x="525653" y="108953"/>
                  </a:lnTo>
                  <a:lnTo>
                    <a:pt x="526961" y="103847"/>
                  </a:lnTo>
                  <a:close/>
                </a:path>
                <a:path w="1397000" h="495300">
                  <a:moveTo>
                    <a:pt x="547230" y="110032"/>
                  </a:moveTo>
                  <a:lnTo>
                    <a:pt x="543661" y="108940"/>
                  </a:lnTo>
                  <a:lnTo>
                    <a:pt x="540092" y="107848"/>
                  </a:lnTo>
                  <a:lnTo>
                    <a:pt x="538314" y="112814"/>
                  </a:lnTo>
                  <a:lnTo>
                    <a:pt x="545896" y="115125"/>
                  </a:lnTo>
                  <a:lnTo>
                    <a:pt x="547230" y="110032"/>
                  </a:lnTo>
                  <a:close/>
                </a:path>
                <a:path w="1397000" h="495300">
                  <a:moveTo>
                    <a:pt x="567423" y="116433"/>
                  </a:moveTo>
                  <a:lnTo>
                    <a:pt x="563880" y="115290"/>
                  </a:lnTo>
                  <a:lnTo>
                    <a:pt x="560336" y="114147"/>
                  </a:lnTo>
                  <a:lnTo>
                    <a:pt x="558507" y="119087"/>
                  </a:lnTo>
                  <a:lnTo>
                    <a:pt x="566051" y="121526"/>
                  </a:lnTo>
                  <a:lnTo>
                    <a:pt x="567423" y="116433"/>
                  </a:lnTo>
                  <a:close/>
                </a:path>
                <a:path w="1397000" h="495300">
                  <a:moveTo>
                    <a:pt x="587590" y="122961"/>
                  </a:moveTo>
                  <a:lnTo>
                    <a:pt x="584047" y="121818"/>
                  </a:lnTo>
                  <a:lnTo>
                    <a:pt x="580504" y="120675"/>
                  </a:lnTo>
                  <a:lnTo>
                    <a:pt x="578650" y="125603"/>
                  </a:lnTo>
                  <a:lnTo>
                    <a:pt x="586193" y="128041"/>
                  </a:lnTo>
                  <a:lnTo>
                    <a:pt x="587590" y="122961"/>
                  </a:lnTo>
                  <a:close/>
                </a:path>
                <a:path w="1397000" h="495300">
                  <a:moveTo>
                    <a:pt x="607745" y="129540"/>
                  </a:moveTo>
                  <a:lnTo>
                    <a:pt x="604215" y="128346"/>
                  </a:lnTo>
                  <a:lnTo>
                    <a:pt x="600671" y="127203"/>
                  </a:lnTo>
                  <a:lnTo>
                    <a:pt x="598779" y="132118"/>
                  </a:lnTo>
                  <a:lnTo>
                    <a:pt x="602551" y="133337"/>
                  </a:lnTo>
                  <a:lnTo>
                    <a:pt x="606310" y="134607"/>
                  </a:lnTo>
                  <a:lnTo>
                    <a:pt x="607745" y="129540"/>
                  </a:lnTo>
                  <a:close/>
                </a:path>
                <a:path w="1397000" h="495300">
                  <a:moveTo>
                    <a:pt x="627799" y="136398"/>
                  </a:moveTo>
                  <a:lnTo>
                    <a:pt x="624268" y="135191"/>
                  </a:lnTo>
                  <a:lnTo>
                    <a:pt x="620737" y="133985"/>
                  </a:lnTo>
                  <a:lnTo>
                    <a:pt x="618820" y="138887"/>
                  </a:lnTo>
                  <a:lnTo>
                    <a:pt x="626325" y="141452"/>
                  </a:lnTo>
                  <a:lnTo>
                    <a:pt x="627799" y="136398"/>
                  </a:lnTo>
                  <a:close/>
                </a:path>
                <a:path w="1397000" h="495300">
                  <a:moveTo>
                    <a:pt x="647865" y="143256"/>
                  </a:moveTo>
                  <a:lnTo>
                    <a:pt x="644334" y="142049"/>
                  </a:lnTo>
                  <a:lnTo>
                    <a:pt x="640803" y="140843"/>
                  </a:lnTo>
                  <a:lnTo>
                    <a:pt x="638860" y="145745"/>
                  </a:lnTo>
                  <a:lnTo>
                    <a:pt x="646366" y="148310"/>
                  </a:lnTo>
                  <a:lnTo>
                    <a:pt x="647865" y="143256"/>
                  </a:lnTo>
                  <a:close/>
                </a:path>
                <a:path w="1397000" h="495300">
                  <a:moveTo>
                    <a:pt x="667842" y="150304"/>
                  </a:moveTo>
                  <a:lnTo>
                    <a:pt x="664337" y="149047"/>
                  </a:lnTo>
                  <a:lnTo>
                    <a:pt x="660831" y="147789"/>
                  </a:lnTo>
                  <a:lnTo>
                    <a:pt x="658850" y="152666"/>
                  </a:lnTo>
                  <a:lnTo>
                    <a:pt x="666318" y="155346"/>
                  </a:lnTo>
                  <a:lnTo>
                    <a:pt x="667842" y="150304"/>
                  </a:lnTo>
                  <a:close/>
                </a:path>
                <a:path w="1397000" h="495300">
                  <a:moveTo>
                    <a:pt x="687781" y="157467"/>
                  </a:moveTo>
                  <a:lnTo>
                    <a:pt x="684276" y="156210"/>
                  </a:lnTo>
                  <a:lnTo>
                    <a:pt x="680770" y="154952"/>
                  </a:lnTo>
                  <a:lnTo>
                    <a:pt x="678764" y="159816"/>
                  </a:lnTo>
                  <a:lnTo>
                    <a:pt x="686219" y="162509"/>
                  </a:lnTo>
                  <a:lnTo>
                    <a:pt x="687781" y="157467"/>
                  </a:lnTo>
                  <a:close/>
                </a:path>
                <a:path w="1397000" h="495300">
                  <a:moveTo>
                    <a:pt x="707732" y="164642"/>
                  </a:moveTo>
                  <a:lnTo>
                    <a:pt x="704227" y="163385"/>
                  </a:lnTo>
                  <a:lnTo>
                    <a:pt x="700722" y="162128"/>
                  </a:lnTo>
                  <a:lnTo>
                    <a:pt x="698677" y="166979"/>
                  </a:lnTo>
                  <a:lnTo>
                    <a:pt x="706145" y="169672"/>
                  </a:lnTo>
                  <a:lnTo>
                    <a:pt x="707732" y="164642"/>
                  </a:lnTo>
                  <a:close/>
                </a:path>
                <a:path w="1397000" h="495300">
                  <a:moveTo>
                    <a:pt x="727570" y="172135"/>
                  </a:moveTo>
                  <a:lnTo>
                    <a:pt x="724077" y="170815"/>
                  </a:lnTo>
                  <a:lnTo>
                    <a:pt x="720585" y="169494"/>
                  </a:lnTo>
                  <a:lnTo>
                    <a:pt x="718527" y="174345"/>
                  </a:lnTo>
                  <a:lnTo>
                    <a:pt x="725944" y="177139"/>
                  </a:lnTo>
                  <a:lnTo>
                    <a:pt x="727570" y="172135"/>
                  </a:lnTo>
                  <a:close/>
                </a:path>
                <a:path w="1397000" h="495300">
                  <a:moveTo>
                    <a:pt x="747395" y="179628"/>
                  </a:moveTo>
                  <a:lnTo>
                    <a:pt x="743902" y="178308"/>
                  </a:lnTo>
                  <a:lnTo>
                    <a:pt x="740410" y="176987"/>
                  </a:lnTo>
                  <a:lnTo>
                    <a:pt x="738314" y="181825"/>
                  </a:lnTo>
                  <a:lnTo>
                    <a:pt x="745744" y="184632"/>
                  </a:lnTo>
                  <a:lnTo>
                    <a:pt x="747395" y="179628"/>
                  </a:lnTo>
                  <a:close/>
                </a:path>
                <a:path w="1397000" h="495300">
                  <a:moveTo>
                    <a:pt x="767181" y="187210"/>
                  </a:moveTo>
                  <a:lnTo>
                    <a:pt x="763714" y="185839"/>
                  </a:lnTo>
                  <a:lnTo>
                    <a:pt x="760247" y="184467"/>
                  </a:lnTo>
                  <a:lnTo>
                    <a:pt x="758126" y="189293"/>
                  </a:lnTo>
                  <a:lnTo>
                    <a:pt x="765505" y="192201"/>
                  </a:lnTo>
                  <a:lnTo>
                    <a:pt x="767181" y="187210"/>
                  </a:lnTo>
                  <a:close/>
                </a:path>
                <a:path w="1397000" h="495300">
                  <a:moveTo>
                    <a:pt x="786892" y="194995"/>
                  </a:moveTo>
                  <a:lnTo>
                    <a:pt x="783424" y="193624"/>
                  </a:lnTo>
                  <a:lnTo>
                    <a:pt x="779957" y="192252"/>
                  </a:lnTo>
                  <a:lnTo>
                    <a:pt x="777811" y="197065"/>
                  </a:lnTo>
                  <a:lnTo>
                    <a:pt x="785190" y="199974"/>
                  </a:lnTo>
                  <a:lnTo>
                    <a:pt x="786892" y="194995"/>
                  </a:lnTo>
                  <a:close/>
                </a:path>
                <a:path w="1397000" h="495300">
                  <a:moveTo>
                    <a:pt x="806602" y="202780"/>
                  </a:moveTo>
                  <a:lnTo>
                    <a:pt x="803135" y="201409"/>
                  </a:lnTo>
                  <a:lnTo>
                    <a:pt x="799668" y="200037"/>
                  </a:lnTo>
                  <a:lnTo>
                    <a:pt x="797496" y="204838"/>
                  </a:lnTo>
                  <a:lnTo>
                    <a:pt x="804862" y="207746"/>
                  </a:lnTo>
                  <a:lnTo>
                    <a:pt x="806602" y="202780"/>
                  </a:lnTo>
                  <a:close/>
                </a:path>
                <a:path w="1397000" h="495300">
                  <a:moveTo>
                    <a:pt x="826236" y="210743"/>
                  </a:moveTo>
                  <a:lnTo>
                    <a:pt x="822794" y="209321"/>
                  </a:lnTo>
                  <a:lnTo>
                    <a:pt x="819353" y="207899"/>
                  </a:lnTo>
                  <a:lnTo>
                    <a:pt x="817143" y="212686"/>
                  </a:lnTo>
                  <a:lnTo>
                    <a:pt x="824484" y="215709"/>
                  </a:lnTo>
                  <a:lnTo>
                    <a:pt x="826236" y="210743"/>
                  </a:lnTo>
                  <a:close/>
                </a:path>
                <a:path w="1397000" h="495300">
                  <a:moveTo>
                    <a:pt x="845832" y="218821"/>
                  </a:moveTo>
                  <a:lnTo>
                    <a:pt x="842391" y="217398"/>
                  </a:lnTo>
                  <a:lnTo>
                    <a:pt x="838949" y="215976"/>
                  </a:lnTo>
                  <a:lnTo>
                    <a:pt x="836714" y="220751"/>
                  </a:lnTo>
                  <a:lnTo>
                    <a:pt x="844054" y="223774"/>
                  </a:lnTo>
                  <a:lnTo>
                    <a:pt x="845832" y="218821"/>
                  </a:lnTo>
                  <a:close/>
                </a:path>
                <a:path w="1397000" h="495300">
                  <a:moveTo>
                    <a:pt x="865416" y="226910"/>
                  </a:moveTo>
                  <a:lnTo>
                    <a:pt x="861974" y="225488"/>
                  </a:lnTo>
                  <a:lnTo>
                    <a:pt x="858532" y="224066"/>
                  </a:lnTo>
                  <a:lnTo>
                    <a:pt x="856272" y="228828"/>
                  </a:lnTo>
                  <a:lnTo>
                    <a:pt x="863612" y="231851"/>
                  </a:lnTo>
                  <a:lnTo>
                    <a:pt x="865416" y="226910"/>
                  </a:lnTo>
                  <a:close/>
                </a:path>
                <a:path w="1397000" h="495300">
                  <a:moveTo>
                    <a:pt x="884923" y="235216"/>
                  </a:moveTo>
                  <a:lnTo>
                    <a:pt x="881494" y="233743"/>
                  </a:lnTo>
                  <a:lnTo>
                    <a:pt x="878065" y="232270"/>
                  </a:lnTo>
                  <a:lnTo>
                    <a:pt x="875792" y="237020"/>
                  </a:lnTo>
                  <a:lnTo>
                    <a:pt x="883081" y="240157"/>
                  </a:lnTo>
                  <a:lnTo>
                    <a:pt x="884923" y="235216"/>
                  </a:lnTo>
                  <a:close/>
                </a:path>
                <a:path w="1397000" h="495300">
                  <a:moveTo>
                    <a:pt x="904392" y="243586"/>
                  </a:moveTo>
                  <a:lnTo>
                    <a:pt x="900963" y="242112"/>
                  </a:lnTo>
                  <a:lnTo>
                    <a:pt x="897534" y="240639"/>
                  </a:lnTo>
                  <a:lnTo>
                    <a:pt x="895235" y="245376"/>
                  </a:lnTo>
                  <a:lnTo>
                    <a:pt x="902525" y="248513"/>
                  </a:lnTo>
                  <a:lnTo>
                    <a:pt x="904392" y="243586"/>
                  </a:lnTo>
                  <a:close/>
                </a:path>
                <a:path w="1397000" h="495300">
                  <a:moveTo>
                    <a:pt x="923861" y="251942"/>
                  </a:moveTo>
                  <a:lnTo>
                    <a:pt x="920432" y="250469"/>
                  </a:lnTo>
                  <a:lnTo>
                    <a:pt x="917003" y="248996"/>
                  </a:lnTo>
                  <a:lnTo>
                    <a:pt x="914679" y="253733"/>
                  </a:lnTo>
                  <a:lnTo>
                    <a:pt x="921969" y="256857"/>
                  </a:lnTo>
                  <a:lnTo>
                    <a:pt x="923861" y="251942"/>
                  </a:lnTo>
                  <a:close/>
                </a:path>
                <a:path w="1397000" h="495300">
                  <a:moveTo>
                    <a:pt x="943216" y="260578"/>
                  </a:moveTo>
                  <a:lnTo>
                    <a:pt x="939812" y="259054"/>
                  </a:lnTo>
                  <a:lnTo>
                    <a:pt x="936409" y="257530"/>
                  </a:lnTo>
                  <a:lnTo>
                    <a:pt x="934059" y="262255"/>
                  </a:lnTo>
                  <a:lnTo>
                    <a:pt x="941298" y="265480"/>
                  </a:lnTo>
                  <a:lnTo>
                    <a:pt x="943216" y="260578"/>
                  </a:lnTo>
                  <a:close/>
                </a:path>
                <a:path w="1397000" h="495300">
                  <a:moveTo>
                    <a:pt x="962558" y="269227"/>
                  </a:moveTo>
                  <a:lnTo>
                    <a:pt x="959154" y="267703"/>
                  </a:lnTo>
                  <a:lnTo>
                    <a:pt x="955751" y="266179"/>
                  </a:lnTo>
                  <a:lnTo>
                    <a:pt x="953376" y="270891"/>
                  </a:lnTo>
                  <a:lnTo>
                    <a:pt x="960628" y="274116"/>
                  </a:lnTo>
                  <a:lnTo>
                    <a:pt x="962558" y="269227"/>
                  </a:lnTo>
                  <a:close/>
                </a:path>
                <a:path w="1397000" h="495300">
                  <a:moveTo>
                    <a:pt x="981913" y="277863"/>
                  </a:moveTo>
                  <a:lnTo>
                    <a:pt x="978509" y="276339"/>
                  </a:lnTo>
                  <a:lnTo>
                    <a:pt x="975106" y="274815"/>
                  </a:lnTo>
                  <a:lnTo>
                    <a:pt x="972718" y="279514"/>
                  </a:lnTo>
                  <a:lnTo>
                    <a:pt x="979944" y="282752"/>
                  </a:lnTo>
                  <a:lnTo>
                    <a:pt x="981913" y="277863"/>
                  </a:lnTo>
                  <a:close/>
                </a:path>
                <a:path w="1397000" h="495300">
                  <a:moveTo>
                    <a:pt x="1001128" y="286778"/>
                  </a:moveTo>
                  <a:lnTo>
                    <a:pt x="997750" y="285216"/>
                  </a:lnTo>
                  <a:lnTo>
                    <a:pt x="994371" y="283654"/>
                  </a:lnTo>
                  <a:lnTo>
                    <a:pt x="991958" y="288328"/>
                  </a:lnTo>
                  <a:lnTo>
                    <a:pt x="999147" y="291668"/>
                  </a:lnTo>
                  <a:lnTo>
                    <a:pt x="1001128" y="286778"/>
                  </a:lnTo>
                  <a:close/>
                </a:path>
                <a:path w="1397000" h="495300">
                  <a:moveTo>
                    <a:pt x="1020356" y="295681"/>
                  </a:moveTo>
                  <a:lnTo>
                    <a:pt x="1016977" y="294119"/>
                  </a:lnTo>
                  <a:lnTo>
                    <a:pt x="1013599" y="292557"/>
                  </a:lnTo>
                  <a:lnTo>
                    <a:pt x="1011161" y="297230"/>
                  </a:lnTo>
                  <a:lnTo>
                    <a:pt x="1018362" y="300558"/>
                  </a:lnTo>
                  <a:lnTo>
                    <a:pt x="1020356" y="295681"/>
                  </a:lnTo>
                  <a:close/>
                </a:path>
                <a:path w="1397000" h="495300">
                  <a:moveTo>
                    <a:pt x="1039583" y="304609"/>
                  </a:moveTo>
                  <a:lnTo>
                    <a:pt x="1036205" y="303022"/>
                  </a:lnTo>
                  <a:lnTo>
                    <a:pt x="1032827" y="301459"/>
                  </a:lnTo>
                  <a:lnTo>
                    <a:pt x="1030363" y="306120"/>
                  </a:lnTo>
                  <a:lnTo>
                    <a:pt x="1033957" y="307784"/>
                  </a:lnTo>
                  <a:lnTo>
                    <a:pt x="1037551" y="309473"/>
                  </a:lnTo>
                  <a:lnTo>
                    <a:pt x="1039583" y="304609"/>
                  </a:lnTo>
                  <a:close/>
                </a:path>
                <a:path w="1397000" h="495300">
                  <a:moveTo>
                    <a:pt x="1058684" y="313778"/>
                  </a:moveTo>
                  <a:lnTo>
                    <a:pt x="1055319" y="312166"/>
                  </a:lnTo>
                  <a:lnTo>
                    <a:pt x="1051953" y="310553"/>
                  </a:lnTo>
                  <a:lnTo>
                    <a:pt x="1049477" y="315201"/>
                  </a:lnTo>
                  <a:lnTo>
                    <a:pt x="1056627" y="318630"/>
                  </a:lnTo>
                  <a:lnTo>
                    <a:pt x="1058684" y="313778"/>
                  </a:lnTo>
                  <a:close/>
                </a:path>
                <a:path w="1397000" h="495300">
                  <a:moveTo>
                    <a:pt x="1077798" y="322948"/>
                  </a:moveTo>
                  <a:lnTo>
                    <a:pt x="1074432" y="321335"/>
                  </a:lnTo>
                  <a:lnTo>
                    <a:pt x="1071067" y="319722"/>
                  </a:lnTo>
                  <a:lnTo>
                    <a:pt x="1068578" y="324358"/>
                  </a:lnTo>
                  <a:lnTo>
                    <a:pt x="1075728" y="327787"/>
                  </a:lnTo>
                  <a:lnTo>
                    <a:pt x="1077798" y="322948"/>
                  </a:lnTo>
                  <a:close/>
                </a:path>
                <a:path w="1397000" h="495300">
                  <a:moveTo>
                    <a:pt x="1096886" y="332105"/>
                  </a:moveTo>
                  <a:lnTo>
                    <a:pt x="1093533" y="330492"/>
                  </a:lnTo>
                  <a:lnTo>
                    <a:pt x="1090168" y="328879"/>
                  </a:lnTo>
                  <a:lnTo>
                    <a:pt x="1087653" y="333514"/>
                  </a:lnTo>
                  <a:lnTo>
                    <a:pt x="1094803" y="336943"/>
                  </a:lnTo>
                  <a:lnTo>
                    <a:pt x="1096886" y="332105"/>
                  </a:lnTo>
                  <a:close/>
                </a:path>
                <a:path w="1397000" h="495300">
                  <a:moveTo>
                    <a:pt x="1115872" y="341541"/>
                  </a:moveTo>
                  <a:lnTo>
                    <a:pt x="1112532" y="339890"/>
                  </a:lnTo>
                  <a:lnTo>
                    <a:pt x="1109192" y="338239"/>
                  </a:lnTo>
                  <a:lnTo>
                    <a:pt x="1106652" y="342849"/>
                  </a:lnTo>
                  <a:lnTo>
                    <a:pt x="1113764" y="346367"/>
                  </a:lnTo>
                  <a:lnTo>
                    <a:pt x="1115872" y="341541"/>
                  </a:lnTo>
                  <a:close/>
                </a:path>
                <a:path w="1397000" h="495300">
                  <a:moveTo>
                    <a:pt x="1134859" y="350951"/>
                  </a:moveTo>
                  <a:lnTo>
                    <a:pt x="1131519" y="349300"/>
                  </a:lnTo>
                  <a:lnTo>
                    <a:pt x="1128179" y="347649"/>
                  </a:lnTo>
                  <a:lnTo>
                    <a:pt x="1125626" y="352247"/>
                  </a:lnTo>
                  <a:lnTo>
                    <a:pt x="1132725" y="355777"/>
                  </a:lnTo>
                  <a:lnTo>
                    <a:pt x="1134859" y="350951"/>
                  </a:lnTo>
                  <a:close/>
                </a:path>
                <a:path w="1397000" h="495300">
                  <a:moveTo>
                    <a:pt x="1153845" y="360362"/>
                  </a:moveTo>
                  <a:lnTo>
                    <a:pt x="1150505" y="358711"/>
                  </a:lnTo>
                  <a:lnTo>
                    <a:pt x="1147165" y="357060"/>
                  </a:lnTo>
                  <a:lnTo>
                    <a:pt x="1144587" y="361645"/>
                  </a:lnTo>
                  <a:lnTo>
                    <a:pt x="1151699" y="365175"/>
                  </a:lnTo>
                  <a:lnTo>
                    <a:pt x="1153845" y="360362"/>
                  </a:lnTo>
                  <a:close/>
                </a:path>
                <a:path w="1397000" h="495300">
                  <a:moveTo>
                    <a:pt x="1172705" y="370014"/>
                  </a:moveTo>
                  <a:lnTo>
                    <a:pt x="1169390" y="368312"/>
                  </a:lnTo>
                  <a:lnTo>
                    <a:pt x="1166075" y="366610"/>
                  </a:lnTo>
                  <a:lnTo>
                    <a:pt x="1163472" y="371195"/>
                  </a:lnTo>
                  <a:lnTo>
                    <a:pt x="1170533" y="374815"/>
                  </a:lnTo>
                  <a:lnTo>
                    <a:pt x="1172705" y="370014"/>
                  </a:lnTo>
                  <a:close/>
                </a:path>
                <a:path w="1397000" h="495300">
                  <a:moveTo>
                    <a:pt x="1191564" y="379666"/>
                  </a:moveTo>
                  <a:lnTo>
                    <a:pt x="1188250" y="377964"/>
                  </a:lnTo>
                  <a:lnTo>
                    <a:pt x="1184935" y="376262"/>
                  </a:lnTo>
                  <a:lnTo>
                    <a:pt x="1182319" y="380834"/>
                  </a:lnTo>
                  <a:lnTo>
                    <a:pt x="1189380" y="384454"/>
                  </a:lnTo>
                  <a:lnTo>
                    <a:pt x="1191564" y="379666"/>
                  </a:lnTo>
                  <a:close/>
                </a:path>
                <a:path w="1397000" h="495300">
                  <a:moveTo>
                    <a:pt x="1210424" y="389318"/>
                  </a:moveTo>
                  <a:lnTo>
                    <a:pt x="1207109" y="387616"/>
                  </a:lnTo>
                  <a:lnTo>
                    <a:pt x="1203794" y="385914"/>
                  </a:lnTo>
                  <a:lnTo>
                    <a:pt x="1201166" y="390486"/>
                  </a:lnTo>
                  <a:lnTo>
                    <a:pt x="1208214" y="394093"/>
                  </a:lnTo>
                  <a:lnTo>
                    <a:pt x="1210424" y="389318"/>
                  </a:lnTo>
                  <a:close/>
                </a:path>
                <a:path w="1397000" h="495300">
                  <a:moveTo>
                    <a:pt x="1229207" y="399161"/>
                  </a:moveTo>
                  <a:lnTo>
                    <a:pt x="1225905" y="397421"/>
                  </a:lnTo>
                  <a:lnTo>
                    <a:pt x="1222603" y="395681"/>
                  </a:lnTo>
                  <a:lnTo>
                    <a:pt x="1219962" y="400240"/>
                  </a:lnTo>
                  <a:lnTo>
                    <a:pt x="1226972" y="403936"/>
                  </a:lnTo>
                  <a:lnTo>
                    <a:pt x="1229207" y="399161"/>
                  </a:lnTo>
                  <a:close/>
                </a:path>
                <a:path w="1397000" h="495300">
                  <a:moveTo>
                    <a:pt x="1247940" y="409041"/>
                  </a:moveTo>
                  <a:lnTo>
                    <a:pt x="1244638" y="407301"/>
                  </a:lnTo>
                  <a:lnTo>
                    <a:pt x="1241336" y="405561"/>
                  </a:lnTo>
                  <a:lnTo>
                    <a:pt x="1238669" y="410108"/>
                  </a:lnTo>
                  <a:lnTo>
                    <a:pt x="1245692" y="413804"/>
                  </a:lnTo>
                  <a:lnTo>
                    <a:pt x="1247940" y="409041"/>
                  </a:lnTo>
                  <a:close/>
                </a:path>
                <a:path w="1397000" h="495300">
                  <a:moveTo>
                    <a:pt x="1266685" y="418934"/>
                  </a:moveTo>
                  <a:lnTo>
                    <a:pt x="1263383" y="417195"/>
                  </a:lnTo>
                  <a:lnTo>
                    <a:pt x="1260081" y="415455"/>
                  </a:lnTo>
                  <a:lnTo>
                    <a:pt x="1257401" y="419989"/>
                  </a:lnTo>
                  <a:lnTo>
                    <a:pt x="1264412" y="423697"/>
                  </a:lnTo>
                  <a:lnTo>
                    <a:pt x="1266685" y="418934"/>
                  </a:lnTo>
                  <a:close/>
                </a:path>
                <a:path w="1397000" h="495300">
                  <a:moveTo>
                    <a:pt x="1285354" y="428942"/>
                  </a:moveTo>
                  <a:lnTo>
                    <a:pt x="1282077" y="427164"/>
                  </a:lnTo>
                  <a:lnTo>
                    <a:pt x="1278801" y="425386"/>
                  </a:lnTo>
                  <a:lnTo>
                    <a:pt x="1276108" y="429907"/>
                  </a:lnTo>
                  <a:lnTo>
                    <a:pt x="1283068" y="433692"/>
                  </a:lnTo>
                  <a:lnTo>
                    <a:pt x="1285354" y="428942"/>
                  </a:lnTo>
                  <a:close/>
                </a:path>
                <a:path w="1397000" h="495300">
                  <a:moveTo>
                    <a:pt x="1303972" y="439051"/>
                  </a:moveTo>
                  <a:lnTo>
                    <a:pt x="1300695" y="437273"/>
                  </a:lnTo>
                  <a:lnTo>
                    <a:pt x="1297419" y="435495"/>
                  </a:lnTo>
                  <a:lnTo>
                    <a:pt x="1294701" y="440004"/>
                  </a:lnTo>
                  <a:lnTo>
                    <a:pt x="1301673" y="443788"/>
                  </a:lnTo>
                  <a:lnTo>
                    <a:pt x="1303972" y="439051"/>
                  </a:lnTo>
                  <a:close/>
                </a:path>
                <a:path w="1397000" h="495300">
                  <a:moveTo>
                    <a:pt x="1322590" y="449173"/>
                  </a:moveTo>
                  <a:lnTo>
                    <a:pt x="1319314" y="447395"/>
                  </a:lnTo>
                  <a:lnTo>
                    <a:pt x="1316037" y="445617"/>
                  </a:lnTo>
                  <a:lnTo>
                    <a:pt x="1313307" y="450126"/>
                  </a:lnTo>
                  <a:lnTo>
                    <a:pt x="1320279" y="453910"/>
                  </a:lnTo>
                  <a:lnTo>
                    <a:pt x="1322590" y="449173"/>
                  </a:lnTo>
                  <a:close/>
                </a:path>
                <a:path w="1397000" h="495300">
                  <a:moveTo>
                    <a:pt x="1341183" y="459320"/>
                  </a:moveTo>
                  <a:lnTo>
                    <a:pt x="1337932" y="457504"/>
                  </a:lnTo>
                  <a:lnTo>
                    <a:pt x="1334655" y="455726"/>
                  </a:lnTo>
                  <a:lnTo>
                    <a:pt x="1331912" y="460222"/>
                  </a:lnTo>
                  <a:lnTo>
                    <a:pt x="1335392" y="462114"/>
                  </a:lnTo>
                  <a:lnTo>
                    <a:pt x="1338859" y="464045"/>
                  </a:lnTo>
                  <a:lnTo>
                    <a:pt x="1341183" y="459320"/>
                  </a:lnTo>
                  <a:close/>
                </a:path>
                <a:path w="1397000" h="495300">
                  <a:moveTo>
                    <a:pt x="1359674" y="469658"/>
                  </a:moveTo>
                  <a:lnTo>
                    <a:pt x="1356423" y="467842"/>
                  </a:lnTo>
                  <a:lnTo>
                    <a:pt x="1353172" y="466026"/>
                  </a:lnTo>
                  <a:lnTo>
                    <a:pt x="1350403" y="470509"/>
                  </a:lnTo>
                  <a:lnTo>
                    <a:pt x="1357325" y="474383"/>
                  </a:lnTo>
                  <a:lnTo>
                    <a:pt x="1359674" y="469658"/>
                  </a:lnTo>
                  <a:close/>
                </a:path>
                <a:path w="1397000" h="495300">
                  <a:moveTo>
                    <a:pt x="1378178" y="479996"/>
                  </a:moveTo>
                  <a:lnTo>
                    <a:pt x="1374927" y="478180"/>
                  </a:lnTo>
                  <a:lnTo>
                    <a:pt x="1371676" y="476364"/>
                  </a:lnTo>
                  <a:lnTo>
                    <a:pt x="1368894" y="480834"/>
                  </a:lnTo>
                  <a:lnTo>
                    <a:pt x="1375816" y="484708"/>
                  </a:lnTo>
                  <a:lnTo>
                    <a:pt x="1378178" y="479996"/>
                  </a:lnTo>
                  <a:close/>
                </a:path>
                <a:path w="1397000" h="495300">
                  <a:moveTo>
                    <a:pt x="1396669" y="490334"/>
                  </a:moveTo>
                  <a:lnTo>
                    <a:pt x="1393418" y="488518"/>
                  </a:lnTo>
                  <a:lnTo>
                    <a:pt x="1390167" y="486702"/>
                  </a:lnTo>
                  <a:lnTo>
                    <a:pt x="1387373" y="491159"/>
                  </a:lnTo>
                  <a:lnTo>
                    <a:pt x="1394294" y="495033"/>
                  </a:lnTo>
                  <a:lnTo>
                    <a:pt x="1396669" y="4903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 descr=""/>
            <p:cNvSpPr/>
            <p:nvPr/>
          </p:nvSpPr>
          <p:spPr>
            <a:xfrm>
              <a:off x="808913" y="5303659"/>
              <a:ext cx="4730115" cy="803910"/>
            </a:xfrm>
            <a:custGeom>
              <a:avLst/>
              <a:gdLst/>
              <a:ahLst/>
              <a:cxnLst/>
              <a:rect l="l" t="t" r="r" b="b"/>
              <a:pathLst>
                <a:path w="4730115" h="803910">
                  <a:moveTo>
                    <a:pt x="9258" y="4902"/>
                  </a:moveTo>
                  <a:lnTo>
                    <a:pt x="6451" y="2451"/>
                  </a:lnTo>
                  <a:lnTo>
                    <a:pt x="3644" y="0"/>
                  </a:lnTo>
                  <a:lnTo>
                    <a:pt x="0" y="3797"/>
                  </a:lnTo>
                  <a:lnTo>
                    <a:pt x="5981" y="9042"/>
                  </a:lnTo>
                  <a:lnTo>
                    <a:pt x="9258" y="4902"/>
                  </a:lnTo>
                  <a:close/>
                </a:path>
                <a:path w="4730115" h="803910">
                  <a:moveTo>
                    <a:pt x="25260" y="18796"/>
                  </a:moveTo>
                  <a:lnTo>
                    <a:pt x="22428" y="16370"/>
                  </a:lnTo>
                  <a:lnTo>
                    <a:pt x="19596" y="13944"/>
                  </a:lnTo>
                  <a:lnTo>
                    <a:pt x="15963" y="17767"/>
                  </a:lnTo>
                  <a:lnTo>
                    <a:pt x="22009" y="22936"/>
                  </a:lnTo>
                  <a:lnTo>
                    <a:pt x="25260" y="18796"/>
                  </a:lnTo>
                  <a:close/>
                </a:path>
                <a:path w="4730115" h="803910">
                  <a:moveTo>
                    <a:pt x="41363" y="32562"/>
                  </a:moveTo>
                  <a:lnTo>
                    <a:pt x="38531" y="30137"/>
                  </a:lnTo>
                  <a:lnTo>
                    <a:pt x="35699" y="27711"/>
                  </a:lnTo>
                  <a:lnTo>
                    <a:pt x="32092" y="31546"/>
                  </a:lnTo>
                  <a:lnTo>
                    <a:pt x="38125" y="36715"/>
                  </a:lnTo>
                  <a:lnTo>
                    <a:pt x="41363" y="32562"/>
                  </a:lnTo>
                  <a:close/>
                </a:path>
                <a:path w="4730115" h="803910">
                  <a:moveTo>
                    <a:pt x="57454" y="46329"/>
                  </a:moveTo>
                  <a:lnTo>
                    <a:pt x="54622" y="43903"/>
                  </a:lnTo>
                  <a:lnTo>
                    <a:pt x="51790" y="41478"/>
                  </a:lnTo>
                  <a:lnTo>
                    <a:pt x="48196" y="45339"/>
                  </a:lnTo>
                  <a:lnTo>
                    <a:pt x="54241" y="50495"/>
                  </a:lnTo>
                  <a:lnTo>
                    <a:pt x="57454" y="46329"/>
                  </a:lnTo>
                  <a:close/>
                </a:path>
                <a:path w="4730115" h="803910">
                  <a:moveTo>
                    <a:pt x="73647" y="59994"/>
                  </a:moveTo>
                  <a:lnTo>
                    <a:pt x="70789" y="57607"/>
                  </a:lnTo>
                  <a:lnTo>
                    <a:pt x="67932" y="55219"/>
                  </a:lnTo>
                  <a:lnTo>
                    <a:pt x="64350" y="59093"/>
                  </a:lnTo>
                  <a:lnTo>
                    <a:pt x="70459" y="64173"/>
                  </a:lnTo>
                  <a:lnTo>
                    <a:pt x="73647" y="59994"/>
                  </a:lnTo>
                  <a:close/>
                </a:path>
                <a:path w="4730115" h="803910">
                  <a:moveTo>
                    <a:pt x="89916" y="73558"/>
                  </a:moveTo>
                  <a:lnTo>
                    <a:pt x="87058" y="71170"/>
                  </a:lnTo>
                  <a:lnTo>
                    <a:pt x="84201" y="68783"/>
                  </a:lnTo>
                  <a:lnTo>
                    <a:pt x="80632" y="72669"/>
                  </a:lnTo>
                  <a:lnTo>
                    <a:pt x="86741" y="77762"/>
                  </a:lnTo>
                  <a:lnTo>
                    <a:pt x="89916" y="73558"/>
                  </a:lnTo>
                  <a:close/>
                </a:path>
                <a:path w="4730115" h="803910">
                  <a:moveTo>
                    <a:pt x="106184" y="87122"/>
                  </a:moveTo>
                  <a:lnTo>
                    <a:pt x="103327" y="84734"/>
                  </a:lnTo>
                  <a:lnTo>
                    <a:pt x="100469" y="82346"/>
                  </a:lnTo>
                  <a:lnTo>
                    <a:pt x="96926" y="86245"/>
                  </a:lnTo>
                  <a:lnTo>
                    <a:pt x="103022" y="91338"/>
                  </a:lnTo>
                  <a:lnTo>
                    <a:pt x="106184" y="87122"/>
                  </a:lnTo>
                  <a:close/>
                </a:path>
                <a:path w="4730115" h="803910">
                  <a:moveTo>
                    <a:pt x="122593" y="100520"/>
                  </a:moveTo>
                  <a:lnTo>
                    <a:pt x="119697" y="98171"/>
                  </a:lnTo>
                  <a:lnTo>
                    <a:pt x="116801" y="95821"/>
                  </a:lnTo>
                  <a:lnTo>
                    <a:pt x="113284" y="99733"/>
                  </a:lnTo>
                  <a:lnTo>
                    <a:pt x="119443" y="104749"/>
                  </a:lnTo>
                  <a:lnTo>
                    <a:pt x="122593" y="100520"/>
                  </a:lnTo>
                  <a:close/>
                </a:path>
                <a:path w="4730115" h="803910">
                  <a:moveTo>
                    <a:pt x="139039" y="113880"/>
                  </a:moveTo>
                  <a:lnTo>
                    <a:pt x="136144" y="111531"/>
                  </a:lnTo>
                  <a:lnTo>
                    <a:pt x="133248" y="109181"/>
                  </a:lnTo>
                  <a:lnTo>
                    <a:pt x="129743" y="113118"/>
                  </a:lnTo>
                  <a:lnTo>
                    <a:pt x="135915" y="118122"/>
                  </a:lnTo>
                  <a:lnTo>
                    <a:pt x="139039" y="113880"/>
                  </a:lnTo>
                  <a:close/>
                </a:path>
                <a:path w="4730115" h="803910">
                  <a:moveTo>
                    <a:pt x="155473" y="127228"/>
                  </a:moveTo>
                  <a:lnTo>
                    <a:pt x="152577" y="124891"/>
                  </a:lnTo>
                  <a:lnTo>
                    <a:pt x="149682" y="122542"/>
                  </a:lnTo>
                  <a:lnTo>
                    <a:pt x="146202" y="126492"/>
                  </a:lnTo>
                  <a:lnTo>
                    <a:pt x="152374" y="131495"/>
                  </a:lnTo>
                  <a:lnTo>
                    <a:pt x="155473" y="127228"/>
                  </a:lnTo>
                  <a:close/>
                </a:path>
                <a:path w="4730115" h="803910">
                  <a:moveTo>
                    <a:pt x="172110" y="140360"/>
                  </a:moveTo>
                  <a:lnTo>
                    <a:pt x="169189" y="138049"/>
                  </a:lnTo>
                  <a:lnTo>
                    <a:pt x="166268" y="135737"/>
                  </a:lnTo>
                  <a:lnTo>
                    <a:pt x="162801" y="139712"/>
                  </a:lnTo>
                  <a:lnTo>
                    <a:pt x="169037" y="144640"/>
                  </a:lnTo>
                  <a:lnTo>
                    <a:pt x="172110" y="140360"/>
                  </a:lnTo>
                  <a:close/>
                </a:path>
                <a:path w="4730115" h="803910">
                  <a:moveTo>
                    <a:pt x="188722" y="153492"/>
                  </a:moveTo>
                  <a:lnTo>
                    <a:pt x="185801" y="151180"/>
                  </a:lnTo>
                  <a:lnTo>
                    <a:pt x="182880" y="148869"/>
                  </a:lnTo>
                  <a:lnTo>
                    <a:pt x="179438" y="152857"/>
                  </a:lnTo>
                  <a:lnTo>
                    <a:pt x="185674" y="157784"/>
                  </a:lnTo>
                  <a:lnTo>
                    <a:pt x="188722" y="153492"/>
                  </a:lnTo>
                  <a:close/>
                </a:path>
                <a:path w="4730115" h="803910">
                  <a:moveTo>
                    <a:pt x="205435" y="166522"/>
                  </a:moveTo>
                  <a:lnTo>
                    <a:pt x="202476" y="164249"/>
                  </a:lnTo>
                  <a:lnTo>
                    <a:pt x="199517" y="161975"/>
                  </a:lnTo>
                  <a:lnTo>
                    <a:pt x="196100" y="165989"/>
                  </a:lnTo>
                  <a:lnTo>
                    <a:pt x="202399" y="170827"/>
                  </a:lnTo>
                  <a:lnTo>
                    <a:pt x="205435" y="166522"/>
                  </a:lnTo>
                  <a:close/>
                </a:path>
                <a:path w="4730115" h="803910">
                  <a:moveTo>
                    <a:pt x="222224" y="179425"/>
                  </a:moveTo>
                  <a:lnTo>
                    <a:pt x="219265" y="177152"/>
                  </a:lnTo>
                  <a:lnTo>
                    <a:pt x="216306" y="174879"/>
                  </a:lnTo>
                  <a:lnTo>
                    <a:pt x="212902" y="178904"/>
                  </a:lnTo>
                  <a:lnTo>
                    <a:pt x="219214" y="183743"/>
                  </a:lnTo>
                  <a:lnTo>
                    <a:pt x="222224" y="179425"/>
                  </a:lnTo>
                  <a:close/>
                </a:path>
                <a:path w="4730115" h="803910">
                  <a:moveTo>
                    <a:pt x="239026" y="192328"/>
                  </a:moveTo>
                  <a:lnTo>
                    <a:pt x="236067" y="190055"/>
                  </a:lnTo>
                  <a:lnTo>
                    <a:pt x="233108" y="187782"/>
                  </a:lnTo>
                  <a:lnTo>
                    <a:pt x="229730" y="191820"/>
                  </a:lnTo>
                  <a:lnTo>
                    <a:pt x="236042" y="196672"/>
                  </a:lnTo>
                  <a:lnTo>
                    <a:pt x="239026" y="192328"/>
                  </a:lnTo>
                  <a:close/>
                </a:path>
                <a:path w="4730115" h="803910">
                  <a:moveTo>
                    <a:pt x="255981" y="204990"/>
                  </a:moveTo>
                  <a:lnTo>
                    <a:pt x="252996" y="202768"/>
                  </a:lnTo>
                  <a:lnTo>
                    <a:pt x="250012" y="200545"/>
                  </a:lnTo>
                  <a:lnTo>
                    <a:pt x="246646" y="204597"/>
                  </a:lnTo>
                  <a:lnTo>
                    <a:pt x="253022" y="209359"/>
                  </a:lnTo>
                  <a:lnTo>
                    <a:pt x="255981" y="204990"/>
                  </a:lnTo>
                  <a:close/>
                </a:path>
                <a:path w="4730115" h="803910">
                  <a:moveTo>
                    <a:pt x="272961" y="217652"/>
                  </a:moveTo>
                  <a:lnTo>
                    <a:pt x="269976" y="215430"/>
                  </a:lnTo>
                  <a:lnTo>
                    <a:pt x="266992" y="213207"/>
                  </a:lnTo>
                  <a:lnTo>
                    <a:pt x="263652" y="217284"/>
                  </a:lnTo>
                  <a:lnTo>
                    <a:pt x="270027" y="222034"/>
                  </a:lnTo>
                  <a:lnTo>
                    <a:pt x="272961" y="217652"/>
                  </a:lnTo>
                  <a:close/>
                </a:path>
                <a:path w="4730115" h="803910">
                  <a:moveTo>
                    <a:pt x="290029" y="230200"/>
                  </a:moveTo>
                  <a:lnTo>
                    <a:pt x="287007" y="228015"/>
                  </a:lnTo>
                  <a:lnTo>
                    <a:pt x="283984" y="225831"/>
                  </a:lnTo>
                  <a:lnTo>
                    <a:pt x="280682" y="229933"/>
                  </a:lnTo>
                  <a:lnTo>
                    <a:pt x="287121" y="234594"/>
                  </a:lnTo>
                  <a:lnTo>
                    <a:pt x="290029" y="230200"/>
                  </a:lnTo>
                  <a:close/>
                </a:path>
                <a:path w="4730115" h="803910">
                  <a:moveTo>
                    <a:pt x="307200" y="242608"/>
                  </a:moveTo>
                  <a:lnTo>
                    <a:pt x="304177" y="240423"/>
                  </a:lnTo>
                  <a:lnTo>
                    <a:pt x="301155" y="238239"/>
                  </a:lnTo>
                  <a:lnTo>
                    <a:pt x="297878" y="242366"/>
                  </a:lnTo>
                  <a:lnTo>
                    <a:pt x="304317" y="247015"/>
                  </a:lnTo>
                  <a:lnTo>
                    <a:pt x="307200" y="242608"/>
                  </a:lnTo>
                  <a:close/>
                </a:path>
                <a:path w="4730115" h="803910">
                  <a:moveTo>
                    <a:pt x="324370" y="255003"/>
                  </a:moveTo>
                  <a:lnTo>
                    <a:pt x="321348" y="252818"/>
                  </a:lnTo>
                  <a:lnTo>
                    <a:pt x="318325" y="250634"/>
                  </a:lnTo>
                  <a:lnTo>
                    <a:pt x="315074" y="254774"/>
                  </a:lnTo>
                  <a:lnTo>
                    <a:pt x="321513" y="259435"/>
                  </a:lnTo>
                  <a:lnTo>
                    <a:pt x="324370" y="255003"/>
                  </a:lnTo>
                  <a:close/>
                </a:path>
                <a:path w="4730115" h="803910">
                  <a:moveTo>
                    <a:pt x="341731" y="267131"/>
                  </a:moveTo>
                  <a:lnTo>
                    <a:pt x="338683" y="264998"/>
                  </a:lnTo>
                  <a:lnTo>
                    <a:pt x="335635" y="262864"/>
                  </a:lnTo>
                  <a:lnTo>
                    <a:pt x="332397" y="267030"/>
                  </a:lnTo>
                  <a:lnTo>
                    <a:pt x="338924" y="271576"/>
                  </a:lnTo>
                  <a:lnTo>
                    <a:pt x="341731" y="267131"/>
                  </a:lnTo>
                  <a:close/>
                </a:path>
                <a:path w="4730115" h="803910">
                  <a:moveTo>
                    <a:pt x="359092" y="279260"/>
                  </a:moveTo>
                  <a:lnTo>
                    <a:pt x="356044" y="277126"/>
                  </a:lnTo>
                  <a:lnTo>
                    <a:pt x="352996" y="274993"/>
                  </a:lnTo>
                  <a:lnTo>
                    <a:pt x="349796" y="279171"/>
                  </a:lnTo>
                  <a:lnTo>
                    <a:pt x="356311" y="283730"/>
                  </a:lnTo>
                  <a:lnTo>
                    <a:pt x="359092" y="279260"/>
                  </a:lnTo>
                  <a:close/>
                </a:path>
                <a:path w="4730115" h="803910">
                  <a:moveTo>
                    <a:pt x="376580" y="291198"/>
                  </a:moveTo>
                  <a:lnTo>
                    <a:pt x="373494" y="289115"/>
                  </a:lnTo>
                  <a:lnTo>
                    <a:pt x="370408" y="287032"/>
                  </a:lnTo>
                  <a:lnTo>
                    <a:pt x="367233" y="291236"/>
                  </a:lnTo>
                  <a:lnTo>
                    <a:pt x="373824" y="295694"/>
                  </a:lnTo>
                  <a:lnTo>
                    <a:pt x="376580" y="291198"/>
                  </a:lnTo>
                  <a:close/>
                </a:path>
                <a:path w="4730115" h="803910">
                  <a:moveTo>
                    <a:pt x="394131" y="303047"/>
                  </a:moveTo>
                  <a:lnTo>
                    <a:pt x="391045" y="300964"/>
                  </a:lnTo>
                  <a:lnTo>
                    <a:pt x="387959" y="298881"/>
                  </a:lnTo>
                  <a:lnTo>
                    <a:pt x="384822" y="303110"/>
                  </a:lnTo>
                  <a:lnTo>
                    <a:pt x="391414" y="307555"/>
                  </a:lnTo>
                  <a:lnTo>
                    <a:pt x="394131" y="303047"/>
                  </a:lnTo>
                  <a:close/>
                </a:path>
                <a:path w="4730115" h="803910">
                  <a:moveTo>
                    <a:pt x="411759" y="314782"/>
                  </a:moveTo>
                  <a:lnTo>
                    <a:pt x="408635" y="312750"/>
                  </a:lnTo>
                  <a:lnTo>
                    <a:pt x="405511" y="310718"/>
                  </a:lnTo>
                  <a:lnTo>
                    <a:pt x="402399" y="314972"/>
                  </a:lnTo>
                  <a:lnTo>
                    <a:pt x="409067" y="319316"/>
                  </a:lnTo>
                  <a:lnTo>
                    <a:pt x="411759" y="314782"/>
                  </a:lnTo>
                  <a:close/>
                </a:path>
                <a:path w="4730115" h="803910">
                  <a:moveTo>
                    <a:pt x="429514" y="326326"/>
                  </a:moveTo>
                  <a:lnTo>
                    <a:pt x="426389" y="324294"/>
                  </a:lnTo>
                  <a:lnTo>
                    <a:pt x="423265" y="322262"/>
                  </a:lnTo>
                  <a:lnTo>
                    <a:pt x="420192" y="326542"/>
                  </a:lnTo>
                  <a:lnTo>
                    <a:pt x="426859" y="330873"/>
                  </a:lnTo>
                  <a:lnTo>
                    <a:pt x="429514" y="326326"/>
                  </a:lnTo>
                  <a:close/>
                </a:path>
                <a:path w="4730115" h="803910">
                  <a:moveTo>
                    <a:pt x="447281" y="337845"/>
                  </a:moveTo>
                  <a:lnTo>
                    <a:pt x="444131" y="335851"/>
                  </a:lnTo>
                  <a:lnTo>
                    <a:pt x="441007" y="333819"/>
                  </a:lnTo>
                  <a:lnTo>
                    <a:pt x="437959" y="338112"/>
                  </a:lnTo>
                  <a:lnTo>
                    <a:pt x="441299" y="340283"/>
                  </a:lnTo>
                  <a:lnTo>
                    <a:pt x="444665" y="342417"/>
                  </a:lnTo>
                  <a:lnTo>
                    <a:pt x="447281" y="337845"/>
                  </a:lnTo>
                  <a:close/>
                </a:path>
                <a:path w="4730115" h="803910">
                  <a:moveTo>
                    <a:pt x="465226" y="349072"/>
                  </a:moveTo>
                  <a:lnTo>
                    <a:pt x="462076" y="347091"/>
                  </a:lnTo>
                  <a:lnTo>
                    <a:pt x="458927" y="345122"/>
                  </a:lnTo>
                  <a:lnTo>
                    <a:pt x="455904" y="349440"/>
                  </a:lnTo>
                  <a:lnTo>
                    <a:pt x="462648" y="353656"/>
                  </a:lnTo>
                  <a:lnTo>
                    <a:pt x="465226" y="349072"/>
                  </a:lnTo>
                  <a:close/>
                </a:path>
                <a:path w="4730115" h="803910">
                  <a:moveTo>
                    <a:pt x="483171" y="360299"/>
                  </a:moveTo>
                  <a:lnTo>
                    <a:pt x="480021" y="358330"/>
                  </a:lnTo>
                  <a:lnTo>
                    <a:pt x="476872" y="356362"/>
                  </a:lnTo>
                  <a:lnTo>
                    <a:pt x="473887" y="360705"/>
                  </a:lnTo>
                  <a:lnTo>
                    <a:pt x="480631" y="364921"/>
                  </a:lnTo>
                  <a:lnTo>
                    <a:pt x="483171" y="360299"/>
                  </a:lnTo>
                  <a:close/>
                </a:path>
                <a:path w="4730115" h="803910">
                  <a:moveTo>
                    <a:pt x="501319" y="371221"/>
                  </a:moveTo>
                  <a:lnTo>
                    <a:pt x="498132" y="369303"/>
                  </a:lnTo>
                  <a:lnTo>
                    <a:pt x="494944" y="367385"/>
                  </a:lnTo>
                  <a:lnTo>
                    <a:pt x="491998" y="371754"/>
                  </a:lnTo>
                  <a:lnTo>
                    <a:pt x="498817" y="375856"/>
                  </a:lnTo>
                  <a:lnTo>
                    <a:pt x="501319" y="371221"/>
                  </a:lnTo>
                  <a:close/>
                </a:path>
                <a:path w="4730115" h="803910">
                  <a:moveTo>
                    <a:pt x="519468" y="382117"/>
                  </a:moveTo>
                  <a:lnTo>
                    <a:pt x="516280" y="380199"/>
                  </a:lnTo>
                  <a:lnTo>
                    <a:pt x="513092" y="378282"/>
                  </a:lnTo>
                  <a:lnTo>
                    <a:pt x="510184" y="382676"/>
                  </a:lnTo>
                  <a:lnTo>
                    <a:pt x="517004" y="386778"/>
                  </a:lnTo>
                  <a:lnTo>
                    <a:pt x="519468" y="382117"/>
                  </a:lnTo>
                  <a:close/>
                </a:path>
                <a:path w="4730115" h="803910">
                  <a:moveTo>
                    <a:pt x="537794" y="392722"/>
                  </a:moveTo>
                  <a:lnTo>
                    <a:pt x="534568" y="390867"/>
                  </a:lnTo>
                  <a:lnTo>
                    <a:pt x="531342" y="389013"/>
                  </a:lnTo>
                  <a:lnTo>
                    <a:pt x="528485" y="393433"/>
                  </a:lnTo>
                  <a:lnTo>
                    <a:pt x="535381" y="397408"/>
                  </a:lnTo>
                  <a:lnTo>
                    <a:pt x="537794" y="392722"/>
                  </a:lnTo>
                  <a:close/>
                </a:path>
                <a:path w="4730115" h="803910">
                  <a:moveTo>
                    <a:pt x="556133" y="403288"/>
                  </a:moveTo>
                  <a:lnTo>
                    <a:pt x="552907" y="401434"/>
                  </a:lnTo>
                  <a:lnTo>
                    <a:pt x="549681" y="399580"/>
                  </a:lnTo>
                  <a:lnTo>
                    <a:pt x="546862" y="404025"/>
                  </a:lnTo>
                  <a:lnTo>
                    <a:pt x="553758" y="408000"/>
                  </a:lnTo>
                  <a:lnTo>
                    <a:pt x="556133" y="403288"/>
                  </a:lnTo>
                  <a:close/>
                </a:path>
                <a:path w="4730115" h="803910">
                  <a:moveTo>
                    <a:pt x="574649" y="413562"/>
                  </a:moveTo>
                  <a:lnTo>
                    <a:pt x="571385" y="411772"/>
                  </a:lnTo>
                  <a:lnTo>
                    <a:pt x="568121" y="409981"/>
                  </a:lnTo>
                  <a:lnTo>
                    <a:pt x="565353" y="414451"/>
                  </a:lnTo>
                  <a:lnTo>
                    <a:pt x="572312" y="418287"/>
                  </a:lnTo>
                  <a:lnTo>
                    <a:pt x="574649" y="413562"/>
                  </a:lnTo>
                  <a:close/>
                </a:path>
                <a:path w="4730115" h="803910">
                  <a:moveTo>
                    <a:pt x="593191" y="423773"/>
                  </a:moveTo>
                  <a:lnTo>
                    <a:pt x="589927" y="421982"/>
                  </a:lnTo>
                  <a:lnTo>
                    <a:pt x="586663" y="420192"/>
                  </a:lnTo>
                  <a:lnTo>
                    <a:pt x="583933" y="424688"/>
                  </a:lnTo>
                  <a:lnTo>
                    <a:pt x="590905" y="428523"/>
                  </a:lnTo>
                  <a:lnTo>
                    <a:pt x="593191" y="423773"/>
                  </a:lnTo>
                  <a:close/>
                </a:path>
                <a:path w="4730115" h="803910">
                  <a:moveTo>
                    <a:pt x="611898" y="433666"/>
                  </a:moveTo>
                  <a:lnTo>
                    <a:pt x="608609" y="431939"/>
                  </a:lnTo>
                  <a:lnTo>
                    <a:pt x="605320" y="430212"/>
                  </a:lnTo>
                  <a:lnTo>
                    <a:pt x="602627" y="434746"/>
                  </a:lnTo>
                  <a:lnTo>
                    <a:pt x="609676" y="438442"/>
                  </a:lnTo>
                  <a:lnTo>
                    <a:pt x="611898" y="433666"/>
                  </a:lnTo>
                  <a:close/>
                </a:path>
                <a:path w="4730115" h="803910">
                  <a:moveTo>
                    <a:pt x="630656" y="443496"/>
                  </a:moveTo>
                  <a:lnTo>
                    <a:pt x="627354" y="441769"/>
                  </a:lnTo>
                  <a:lnTo>
                    <a:pt x="624065" y="440042"/>
                  </a:lnTo>
                  <a:lnTo>
                    <a:pt x="621423" y="444601"/>
                  </a:lnTo>
                  <a:lnTo>
                    <a:pt x="628472" y="448297"/>
                  </a:lnTo>
                  <a:lnTo>
                    <a:pt x="630656" y="443496"/>
                  </a:lnTo>
                  <a:close/>
                </a:path>
                <a:path w="4730115" h="803910">
                  <a:moveTo>
                    <a:pt x="649566" y="452996"/>
                  </a:moveTo>
                  <a:lnTo>
                    <a:pt x="646239" y="451332"/>
                  </a:lnTo>
                  <a:lnTo>
                    <a:pt x="642912" y="449668"/>
                  </a:lnTo>
                  <a:lnTo>
                    <a:pt x="640321" y="454266"/>
                  </a:lnTo>
                  <a:lnTo>
                    <a:pt x="647446" y="457809"/>
                  </a:lnTo>
                  <a:lnTo>
                    <a:pt x="649566" y="452996"/>
                  </a:lnTo>
                  <a:close/>
                </a:path>
                <a:path w="4730115" h="803910">
                  <a:moveTo>
                    <a:pt x="668515" y="462432"/>
                  </a:moveTo>
                  <a:lnTo>
                    <a:pt x="665187" y="460768"/>
                  </a:lnTo>
                  <a:lnTo>
                    <a:pt x="661860" y="459105"/>
                  </a:lnTo>
                  <a:lnTo>
                    <a:pt x="659320" y="463727"/>
                  </a:lnTo>
                  <a:lnTo>
                    <a:pt x="666445" y="467271"/>
                  </a:lnTo>
                  <a:lnTo>
                    <a:pt x="668515" y="462432"/>
                  </a:lnTo>
                  <a:close/>
                </a:path>
                <a:path w="4730115" h="803910">
                  <a:moveTo>
                    <a:pt x="687654" y="471474"/>
                  </a:moveTo>
                  <a:lnTo>
                    <a:pt x="684288" y="469887"/>
                  </a:lnTo>
                  <a:lnTo>
                    <a:pt x="680923" y="468299"/>
                  </a:lnTo>
                  <a:lnTo>
                    <a:pt x="678434" y="472948"/>
                  </a:lnTo>
                  <a:lnTo>
                    <a:pt x="685634" y="476338"/>
                  </a:lnTo>
                  <a:lnTo>
                    <a:pt x="687654" y="471474"/>
                  </a:lnTo>
                  <a:close/>
                </a:path>
                <a:path w="4730115" h="803910">
                  <a:moveTo>
                    <a:pt x="706805" y="480491"/>
                  </a:moveTo>
                  <a:lnTo>
                    <a:pt x="703427" y="478917"/>
                  </a:lnTo>
                  <a:lnTo>
                    <a:pt x="700062" y="477329"/>
                  </a:lnTo>
                  <a:lnTo>
                    <a:pt x="697636" y="482003"/>
                  </a:lnTo>
                  <a:lnTo>
                    <a:pt x="701230" y="483704"/>
                  </a:lnTo>
                  <a:lnTo>
                    <a:pt x="704837" y="485368"/>
                  </a:lnTo>
                  <a:lnTo>
                    <a:pt x="706805" y="480491"/>
                  </a:lnTo>
                  <a:close/>
                </a:path>
                <a:path w="4730115" h="803910">
                  <a:moveTo>
                    <a:pt x="726160" y="489051"/>
                  </a:moveTo>
                  <a:lnTo>
                    <a:pt x="722757" y="487540"/>
                  </a:lnTo>
                  <a:lnTo>
                    <a:pt x="719353" y="486029"/>
                  </a:lnTo>
                  <a:lnTo>
                    <a:pt x="716978" y="490728"/>
                  </a:lnTo>
                  <a:lnTo>
                    <a:pt x="724255" y="493966"/>
                  </a:lnTo>
                  <a:lnTo>
                    <a:pt x="726160" y="489051"/>
                  </a:lnTo>
                  <a:close/>
                </a:path>
                <a:path w="4730115" h="803910">
                  <a:moveTo>
                    <a:pt x="745540" y="497535"/>
                  </a:moveTo>
                  <a:lnTo>
                    <a:pt x="742111" y="496100"/>
                  </a:lnTo>
                  <a:lnTo>
                    <a:pt x="738682" y="494652"/>
                  </a:lnTo>
                  <a:lnTo>
                    <a:pt x="736371" y="499389"/>
                  </a:lnTo>
                  <a:lnTo>
                    <a:pt x="740029" y="500938"/>
                  </a:lnTo>
                  <a:lnTo>
                    <a:pt x="743712" y="502462"/>
                  </a:lnTo>
                  <a:lnTo>
                    <a:pt x="745540" y="497535"/>
                  </a:lnTo>
                  <a:close/>
                </a:path>
                <a:path w="4730115" h="803910">
                  <a:moveTo>
                    <a:pt x="765060" y="505688"/>
                  </a:moveTo>
                  <a:lnTo>
                    <a:pt x="761631" y="504253"/>
                  </a:lnTo>
                  <a:lnTo>
                    <a:pt x="758202" y="502818"/>
                  </a:lnTo>
                  <a:lnTo>
                    <a:pt x="755942" y="507580"/>
                  </a:lnTo>
                  <a:lnTo>
                    <a:pt x="763295" y="510654"/>
                  </a:lnTo>
                  <a:lnTo>
                    <a:pt x="765060" y="505688"/>
                  </a:lnTo>
                  <a:close/>
                </a:path>
                <a:path w="4730115" h="803910">
                  <a:moveTo>
                    <a:pt x="784682" y="513613"/>
                  </a:moveTo>
                  <a:lnTo>
                    <a:pt x="781215" y="512254"/>
                  </a:lnTo>
                  <a:lnTo>
                    <a:pt x="777748" y="510895"/>
                  </a:lnTo>
                  <a:lnTo>
                    <a:pt x="775563" y="515696"/>
                  </a:lnTo>
                  <a:lnTo>
                    <a:pt x="782967" y="518591"/>
                  </a:lnTo>
                  <a:lnTo>
                    <a:pt x="784682" y="513613"/>
                  </a:lnTo>
                  <a:close/>
                </a:path>
                <a:path w="4730115" h="803910">
                  <a:moveTo>
                    <a:pt x="804392" y="521309"/>
                  </a:moveTo>
                  <a:lnTo>
                    <a:pt x="800925" y="519950"/>
                  </a:lnTo>
                  <a:lnTo>
                    <a:pt x="797458" y="518591"/>
                  </a:lnTo>
                  <a:lnTo>
                    <a:pt x="795337" y="523417"/>
                  </a:lnTo>
                  <a:lnTo>
                    <a:pt x="802754" y="526313"/>
                  </a:lnTo>
                  <a:lnTo>
                    <a:pt x="804392" y="521309"/>
                  </a:lnTo>
                  <a:close/>
                </a:path>
                <a:path w="4730115" h="803910">
                  <a:moveTo>
                    <a:pt x="824242" y="528637"/>
                  </a:moveTo>
                  <a:lnTo>
                    <a:pt x="820750" y="527367"/>
                  </a:lnTo>
                  <a:lnTo>
                    <a:pt x="817257" y="526097"/>
                  </a:lnTo>
                  <a:lnTo>
                    <a:pt x="815200" y="530948"/>
                  </a:lnTo>
                  <a:lnTo>
                    <a:pt x="822680" y="533666"/>
                  </a:lnTo>
                  <a:lnTo>
                    <a:pt x="824242" y="528637"/>
                  </a:lnTo>
                  <a:close/>
                </a:path>
                <a:path w="4730115" h="803910">
                  <a:moveTo>
                    <a:pt x="844143" y="535825"/>
                  </a:moveTo>
                  <a:lnTo>
                    <a:pt x="840638" y="534581"/>
                  </a:lnTo>
                  <a:lnTo>
                    <a:pt x="837145" y="533311"/>
                  </a:lnTo>
                  <a:lnTo>
                    <a:pt x="835152" y="538187"/>
                  </a:lnTo>
                  <a:lnTo>
                    <a:pt x="838898" y="539546"/>
                  </a:lnTo>
                  <a:lnTo>
                    <a:pt x="842645" y="540880"/>
                  </a:lnTo>
                  <a:lnTo>
                    <a:pt x="844143" y="535825"/>
                  </a:lnTo>
                  <a:close/>
                </a:path>
                <a:path w="4730115" h="803910">
                  <a:moveTo>
                    <a:pt x="864209" y="542544"/>
                  </a:moveTo>
                  <a:lnTo>
                    <a:pt x="860679" y="541362"/>
                  </a:lnTo>
                  <a:lnTo>
                    <a:pt x="857148" y="540181"/>
                  </a:lnTo>
                  <a:lnTo>
                    <a:pt x="855243" y="545084"/>
                  </a:lnTo>
                  <a:lnTo>
                    <a:pt x="862787" y="547624"/>
                  </a:lnTo>
                  <a:lnTo>
                    <a:pt x="864209" y="542544"/>
                  </a:lnTo>
                  <a:close/>
                </a:path>
                <a:path w="4730115" h="803910">
                  <a:moveTo>
                    <a:pt x="884339" y="549046"/>
                  </a:moveTo>
                  <a:lnTo>
                    <a:pt x="880783" y="547954"/>
                  </a:lnTo>
                  <a:lnTo>
                    <a:pt x="877227" y="546862"/>
                  </a:lnTo>
                  <a:lnTo>
                    <a:pt x="875385" y="551802"/>
                  </a:lnTo>
                  <a:lnTo>
                    <a:pt x="882992" y="554139"/>
                  </a:lnTo>
                  <a:lnTo>
                    <a:pt x="884339" y="549046"/>
                  </a:lnTo>
                  <a:close/>
                </a:path>
                <a:path w="4730115" h="803910">
                  <a:moveTo>
                    <a:pt x="904544" y="555269"/>
                  </a:moveTo>
                  <a:lnTo>
                    <a:pt x="900988" y="554177"/>
                  </a:lnTo>
                  <a:lnTo>
                    <a:pt x="897432" y="553085"/>
                  </a:lnTo>
                  <a:lnTo>
                    <a:pt x="895667" y="558050"/>
                  </a:lnTo>
                  <a:lnTo>
                    <a:pt x="903274" y="560387"/>
                  </a:lnTo>
                  <a:lnTo>
                    <a:pt x="904544" y="555269"/>
                  </a:lnTo>
                  <a:close/>
                </a:path>
                <a:path w="4730115" h="803910">
                  <a:moveTo>
                    <a:pt x="924890" y="561073"/>
                  </a:moveTo>
                  <a:lnTo>
                    <a:pt x="921308" y="560070"/>
                  </a:lnTo>
                  <a:lnTo>
                    <a:pt x="917727" y="559066"/>
                  </a:lnTo>
                  <a:lnTo>
                    <a:pt x="916038" y="564057"/>
                  </a:lnTo>
                  <a:lnTo>
                    <a:pt x="923709" y="566204"/>
                  </a:lnTo>
                  <a:lnTo>
                    <a:pt x="924890" y="561073"/>
                  </a:lnTo>
                  <a:close/>
                </a:path>
                <a:path w="4730115" h="803910">
                  <a:moveTo>
                    <a:pt x="945286" y="566661"/>
                  </a:moveTo>
                  <a:lnTo>
                    <a:pt x="941679" y="565746"/>
                  </a:lnTo>
                  <a:lnTo>
                    <a:pt x="938085" y="564794"/>
                  </a:lnTo>
                  <a:lnTo>
                    <a:pt x="936485" y="569810"/>
                  </a:lnTo>
                  <a:lnTo>
                    <a:pt x="940333" y="570826"/>
                  </a:lnTo>
                  <a:lnTo>
                    <a:pt x="944194" y="571804"/>
                  </a:lnTo>
                  <a:lnTo>
                    <a:pt x="945286" y="566661"/>
                  </a:lnTo>
                  <a:close/>
                </a:path>
                <a:path w="4730115" h="803910">
                  <a:moveTo>
                    <a:pt x="965796" y="571842"/>
                  </a:moveTo>
                  <a:lnTo>
                    <a:pt x="962190" y="570928"/>
                  </a:lnTo>
                  <a:lnTo>
                    <a:pt x="958583" y="570014"/>
                  </a:lnTo>
                  <a:lnTo>
                    <a:pt x="957059" y="575056"/>
                  </a:lnTo>
                  <a:lnTo>
                    <a:pt x="964793" y="577011"/>
                  </a:lnTo>
                  <a:lnTo>
                    <a:pt x="965796" y="571842"/>
                  </a:lnTo>
                  <a:close/>
                </a:path>
                <a:path w="4730115" h="803910">
                  <a:moveTo>
                    <a:pt x="986396" y="576643"/>
                  </a:moveTo>
                  <a:lnTo>
                    <a:pt x="982764" y="575830"/>
                  </a:lnTo>
                  <a:lnTo>
                    <a:pt x="979144" y="575017"/>
                  </a:lnTo>
                  <a:lnTo>
                    <a:pt x="977696" y="580085"/>
                  </a:lnTo>
                  <a:lnTo>
                    <a:pt x="985469" y="581837"/>
                  </a:lnTo>
                  <a:lnTo>
                    <a:pt x="986396" y="576643"/>
                  </a:lnTo>
                  <a:close/>
                </a:path>
                <a:path w="4730115" h="803910">
                  <a:moveTo>
                    <a:pt x="1007046" y="581190"/>
                  </a:moveTo>
                  <a:lnTo>
                    <a:pt x="1003401" y="580466"/>
                  </a:lnTo>
                  <a:lnTo>
                    <a:pt x="999782" y="579653"/>
                  </a:lnTo>
                  <a:lnTo>
                    <a:pt x="998423" y="584746"/>
                  </a:lnTo>
                  <a:lnTo>
                    <a:pt x="1002309" y="585609"/>
                  </a:lnTo>
                  <a:lnTo>
                    <a:pt x="1006221" y="586397"/>
                  </a:lnTo>
                  <a:lnTo>
                    <a:pt x="1007046" y="581190"/>
                  </a:lnTo>
                  <a:close/>
                </a:path>
                <a:path w="4730115" h="803910">
                  <a:moveTo>
                    <a:pt x="1027798" y="585292"/>
                  </a:moveTo>
                  <a:lnTo>
                    <a:pt x="1024153" y="584568"/>
                  </a:lnTo>
                  <a:lnTo>
                    <a:pt x="1020508" y="583844"/>
                  </a:lnTo>
                  <a:lnTo>
                    <a:pt x="1019251" y="588962"/>
                  </a:lnTo>
                  <a:lnTo>
                    <a:pt x="1027061" y="590511"/>
                  </a:lnTo>
                  <a:lnTo>
                    <a:pt x="1027798" y="585292"/>
                  </a:lnTo>
                  <a:close/>
                </a:path>
                <a:path w="4730115" h="803910">
                  <a:moveTo>
                    <a:pt x="1048613" y="589000"/>
                  </a:moveTo>
                  <a:lnTo>
                    <a:pt x="1044956" y="588378"/>
                  </a:lnTo>
                  <a:lnTo>
                    <a:pt x="1041285" y="587756"/>
                  </a:lnTo>
                  <a:lnTo>
                    <a:pt x="1040130" y="592899"/>
                  </a:lnTo>
                  <a:lnTo>
                    <a:pt x="1047978" y="594233"/>
                  </a:lnTo>
                  <a:lnTo>
                    <a:pt x="1048613" y="589000"/>
                  </a:lnTo>
                  <a:close/>
                </a:path>
                <a:path w="4730115" h="803910">
                  <a:moveTo>
                    <a:pt x="1069479" y="592416"/>
                  </a:moveTo>
                  <a:lnTo>
                    <a:pt x="1065796" y="591896"/>
                  </a:lnTo>
                  <a:lnTo>
                    <a:pt x="1062126" y="591299"/>
                  </a:lnTo>
                  <a:lnTo>
                    <a:pt x="1061059" y="596455"/>
                  </a:lnTo>
                  <a:lnTo>
                    <a:pt x="1064983" y="597090"/>
                  </a:lnTo>
                  <a:lnTo>
                    <a:pt x="1068933" y="597662"/>
                  </a:lnTo>
                  <a:lnTo>
                    <a:pt x="1069479" y="592416"/>
                  </a:lnTo>
                  <a:close/>
                </a:path>
                <a:path w="4730115" h="803910">
                  <a:moveTo>
                    <a:pt x="1090422" y="595388"/>
                  </a:moveTo>
                  <a:lnTo>
                    <a:pt x="1086739" y="594868"/>
                  </a:lnTo>
                  <a:lnTo>
                    <a:pt x="1083056" y="594347"/>
                  </a:lnTo>
                  <a:lnTo>
                    <a:pt x="1082090" y="599516"/>
                  </a:lnTo>
                  <a:lnTo>
                    <a:pt x="1089977" y="600646"/>
                  </a:lnTo>
                  <a:lnTo>
                    <a:pt x="1090422" y="595388"/>
                  </a:lnTo>
                  <a:close/>
                </a:path>
                <a:path w="4730115" h="803910">
                  <a:moveTo>
                    <a:pt x="4547108" y="691642"/>
                  </a:moveTo>
                  <a:lnTo>
                    <a:pt x="4543857" y="689825"/>
                  </a:lnTo>
                  <a:lnTo>
                    <a:pt x="4540605" y="688009"/>
                  </a:lnTo>
                  <a:lnTo>
                    <a:pt x="4537811" y="692467"/>
                  </a:lnTo>
                  <a:lnTo>
                    <a:pt x="4544733" y="696341"/>
                  </a:lnTo>
                  <a:lnTo>
                    <a:pt x="4547108" y="691642"/>
                  </a:lnTo>
                  <a:close/>
                </a:path>
                <a:path w="4730115" h="803910">
                  <a:moveTo>
                    <a:pt x="4565510" y="702144"/>
                  </a:moveTo>
                  <a:lnTo>
                    <a:pt x="4562284" y="700290"/>
                  </a:lnTo>
                  <a:lnTo>
                    <a:pt x="4559046" y="698436"/>
                  </a:lnTo>
                  <a:lnTo>
                    <a:pt x="4556239" y="702894"/>
                  </a:lnTo>
                  <a:lnTo>
                    <a:pt x="4563122" y="706843"/>
                  </a:lnTo>
                  <a:lnTo>
                    <a:pt x="4565510" y="702144"/>
                  </a:lnTo>
                  <a:close/>
                </a:path>
                <a:path w="4730115" h="803910">
                  <a:moveTo>
                    <a:pt x="4583887" y="712685"/>
                  </a:moveTo>
                  <a:lnTo>
                    <a:pt x="4580661" y="710831"/>
                  </a:lnTo>
                  <a:lnTo>
                    <a:pt x="4577423" y="708977"/>
                  </a:lnTo>
                  <a:lnTo>
                    <a:pt x="4574603" y="713422"/>
                  </a:lnTo>
                  <a:lnTo>
                    <a:pt x="4581487" y="717372"/>
                  </a:lnTo>
                  <a:lnTo>
                    <a:pt x="4583887" y="712685"/>
                  </a:lnTo>
                  <a:close/>
                </a:path>
                <a:path w="4730115" h="803910">
                  <a:moveTo>
                    <a:pt x="4602277" y="723239"/>
                  </a:moveTo>
                  <a:lnTo>
                    <a:pt x="4599038" y="721385"/>
                  </a:lnTo>
                  <a:lnTo>
                    <a:pt x="4595812" y="719531"/>
                  </a:lnTo>
                  <a:lnTo>
                    <a:pt x="4592967" y="723963"/>
                  </a:lnTo>
                  <a:lnTo>
                    <a:pt x="4599851" y="727913"/>
                  </a:lnTo>
                  <a:lnTo>
                    <a:pt x="4602277" y="723239"/>
                  </a:lnTo>
                  <a:close/>
                </a:path>
                <a:path w="4730115" h="803910">
                  <a:moveTo>
                    <a:pt x="4620603" y="733844"/>
                  </a:moveTo>
                  <a:lnTo>
                    <a:pt x="4617390" y="731951"/>
                  </a:lnTo>
                  <a:lnTo>
                    <a:pt x="4614176" y="730072"/>
                  </a:lnTo>
                  <a:lnTo>
                    <a:pt x="4611319" y="734504"/>
                  </a:lnTo>
                  <a:lnTo>
                    <a:pt x="4614748" y="736498"/>
                  </a:lnTo>
                  <a:lnTo>
                    <a:pt x="4618164" y="738517"/>
                  </a:lnTo>
                  <a:lnTo>
                    <a:pt x="4620603" y="733844"/>
                  </a:lnTo>
                  <a:close/>
                </a:path>
                <a:path w="4730115" h="803910">
                  <a:moveTo>
                    <a:pt x="4638865" y="744588"/>
                  </a:moveTo>
                  <a:lnTo>
                    <a:pt x="4635652" y="742696"/>
                  </a:lnTo>
                  <a:lnTo>
                    <a:pt x="4632439" y="740803"/>
                  </a:lnTo>
                  <a:lnTo>
                    <a:pt x="4629569" y="745223"/>
                  </a:lnTo>
                  <a:lnTo>
                    <a:pt x="4636414" y="749249"/>
                  </a:lnTo>
                  <a:lnTo>
                    <a:pt x="4638865" y="744588"/>
                  </a:lnTo>
                  <a:close/>
                </a:path>
                <a:path w="4730115" h="803910">
                  <a:moveTo>
                    <a:pt x="4657115" y="755345"/>
                  </a:moveTo>
                  <a:lnTo>
                    <a:pt x="4653902" y="753452"/>
                  </a:lnTo>
                  <a:lnTo>
                    <a:pt x="4650689" y="751560"/>
                  </a:lnTo>
                  <a:lnTo>
                    <a:pt x="4647806" y="755967"/>
                  </a:lnTo>
                  <a:lnTo>
                    <a:pt x="4654639" y="759993"/>
                  </a:lnTo>
                  <a:lnTo>
                    <a:pt x="4657115" y="755345"/>
                  </a:lnTo>
                  <a:close/>
                </a:path>
                <a:path w="4730115" h="803910">
                  <a:moveTo>
                    <a:pt x="4675378" y="766102"/>
                  </a:moveTo>
                  <a:lnTo>
                    <a:pt x="4672165" y="764209"/>
                  </a:lnTo>
                  <a:lnTo>
                    <a:pt x="4668952" y="762317"/>
                  </a:lnTo>
                  <a:lnTo>
                    <a:pt x="4666056" y="766724"/>
                  </a:lnTo>
                  <a:lnTo>
                    <a:pt x="4672889" y="770750"/>
                  </a:lnTo>
                  <a:lnTo>
                    <a:pt x="4675378" y="766102"/>
                  </a:lnTo>
                  <a:close/>
                </a:path>
                <a:path w="4730115" h="803910">
                  <a:moveTo>
                    <a:pt x="4693539" y="776998"/>
                  </a:moveTo>
                  <a:lnTo>
                    <a:pt x="4690351" y="775068"/>
                  </a:lnTo>
                  <a:lnTo>
                    <a:pt x="4687163" y="773137"/>
                  </a:lnTo>
                  <a:lnTo>
                    <a:pt x="4684255" y="777532"/>
                  </a:lnTo>
                  <a:lnTo>
                    <a:pt x="4691050" y="781634"/>
                  </a:lnTo>
                  <a:lnTo>
                    <a:pt x="4693539" y="776998"/>
                  </a:lnTo>
                  <a:close/>
                </a:path>
                <a:path w="4730115" h="803910">
                  <a:moveTo>
                    <a:pt x="4711674" y="787946"/>
                  </a:moveTo>
                  <a:lnTo>
                    <a:pt x="4708487" y="786015"/>
                  </a:lnTo>
                  <a:lnTo>
                    <a:pt x="4705299" y="784085"/>
                  </a:lnTo>
                  <a:lnTo>
                    <a:pt x="4702378" y="788466"/>
                  </a:lnTo>
                  <a:lnTo>
                    <a:pt x="4709160" y="792568"/>
                  </a:lnTo>
                  <a:lnTo>
                    <a:pt x="4711674" y="787946"/>
                  </a:lnTo>
                  <a:close/>
                </a:path>
                <a:path w="4730115" h="803910">
                  <a:moveTo>
                    <a:pt x="4729823" y="798893"/>
                  </a:moveTo>
                  <a:lnTo>
                    <a:pt x="4726635" y="796963"/>
                  </a:lnTo>
                  <a:lnTo>
                    <a:pt x="4723447" y="795032"/>
                  </a:lnTo>
                  <a:lnTo>
                    <a:pt x="4720514" y="799414"/>
                  </a:lnTo>
                  <a:lnTo>
                    <a:pt x="4727295" y="803516"/>
                  </a:lnTo>
                  <a:lnTo>
                    <a:pt x="4729823" y="79889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 descr=""/>
            <p:cNvSpPr/>
            <p:nvPr/>
          </p:nvSpPr>
          <p:spPr>
            <a:xfrm>
              <a:off x="1891004" y="5898006"/>
              <a:ext cx="50800" cy="11430"/>
            </a:xfrm>
            <a:custGeom>
              <a:avLst/>
              <a:gdLst/>
              <a:ahLst/>
              <a:cxnLst/>
              <a:rect l="l" t="t" r="r" b="b"/>
              <a:pathLst>
                <a:path w="50800" h="11429">
                  <a:moveTo>
                    <a:pt x="8331" y="1041"/>
                  </a:moveTo>
                  <a:lnTo>
                    <a:pt x="4648" y="520"/>
                  </a:lnTo>
                  <a:lnTo>
                    <a:pt x="965" y="0"/>
                  </a:lnTo>
                  <a:lnTo>
                    <a:pt x="0" y="5168"/>
                  </a:lnTo>
                  <a:lnTo>
                    <a:pt x="7886" y="6299"/>
                  </a:lnTo>
                  <a:lnTo>
                    <a:pt x="8331" y="1041"/>
                  </a:lnTo>
                  <a:close/>
                </a:path>
                <a:path w="50800" h="11429">
                  <a:moveTo>
                    <a:pt x="29324" y="3594"/>
                  </a:moveTo>
                  <a:lnTo>
                    <a:pt x="25628" y="3175"/>
                  </a:lnTo>
                  <a:lnTo>
                    <a:pt x="21932" y="2755"/>
                  </a:lnTo>
                  <a:lnTo>
                    <a:pt x="21056" y="7950"/>
                  </a:lnTo>
                  <a:lnTo>
                    <a:pt x="28968" y="8851"/>
                  </a:lnTo>
                  <a:lnTo>
                    <a:pt x="29324" y="3594"/>
                  </a:lnTo>
                  <a:close/>
                </a:path>
                <a:path w="50800" h="11429">
                  <a:moveTo>
                    <a:pt x="50342" y="5816"/>
                  </a:moveTo>
                  <a:lnTo>
                    <a:pt x="46647" y="5499"/>
                  </a:lnTo>
                  <a:lnTo>
                    <a:pt x="42951" y="5181"/>
                  </a:lnTo>
                  <a:lnTo>
                    <a:pt x="42164" y="10388"/>
                  </a:lnTo>
                  <a:lnTo>
                    <a:pt x="50101" y="11087"/>
                  </a:lnTo>
                  <a:lnTo>
                    <a:pt x="50342" y="58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 descr=""/>
            <p:cNvSpPr/>
            <p:nvPr/>
          </p:nvSpPr>
          <p:spPr>
            <a:xfrm>
              <a:off x="1954335" y="5909523"/>
              <a:ext cx="156845" cy="0"/>
            </a:xfrm>
            <a:custGeom>
              <a:avLst/>
              <a:gdLst/>
              <a:ahLst/>
              <a:cxnLst/>
              <a:rect l="l" t="t" r="r" b="b"/>
              <a:pathLst>
                <a:path w="156844" h="0">
                  <a:moveTo>
                    <a:pt x="0" y="0"/>
                  </a:moveTo>
                  <a:lnTo>
                    <a:pt x="156545" y="0"/>
                  </a:lnTo>
                </a:path>
              </a:pathLst>
            </a:custGeom>
            <a:ln w="901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 descr=""/>
            <p:cNvSpPr/>
            <p:nvPr/>
          </p:nvSpPr>
          <p:spPr>
            <a:xfrm>
              <a:off x="2123998" y="5500014"/>
              <a:ext cx="1429385" cy="411480"/>
            </a:xfrm>
            <a:custGeom>
              <a:avLst/>
              <a:gdLst/>
              <a:ahLst/>
              <a:cxnLst/>
              <a:rect l="l" t="t" r="r" b="b"/>
              <a:pathLst>
                <a:path w="1429385" h="411479">
                  <a:moveTo>
                    <a:pt x="8064" y="410679"/>
                  </a:moveTo>
                  <a:lnTo>
                    <a:pt x="7416" y="405447"/>
                  </a:lnTo>
                  <a:lnTo>
                    <a:pt x="3708" y="405701"/>
                  </a:lnTo>
                  <a:lnTo>
                    <a:pt x="0" y="405955"/>
                  </a:lnTo>
                  <a:lnTo>
                    <a:pt x="114" y="411226"/>
                  </a:lnTo>
                  <a:lnTo>
                    <a:pt x="8064" y="410679"/>
                  </a:lnTo>
                  <a:close/>
                </a:path>
                <a:path w="1429385" h="411479">
                  <a:moveTo>
                    <a:pt x="29222" y="408825"/>
                  </a:moveTo>
                  <a:lnTo>
                    <a:pt x="28473" y="403606"/>
                  </a:lnTo>
                  <a:lnTo>
                    <a:pt x="24777" y="403948"/>
                  </a:lnTo>
                  <a:lnTo>
                    <a:pt x="21082" y="404291"/>
                  </a:lnTo>
                  <a:lnTo>
                    <a:pt x="21285" y="409562"/>
                  </a:lnTo>
                  <a:lnTo>
                    <a:pt x="29222" y="408825"/>
                  </a:lnTo>
                  <a:close/>
                </a:path>
                <a:path w="1429385" h="411479">
                  <a:moveTo>
                    <a:pt x="50355" y="406628"/>
                  </a:moveTo>
                  <a:lnTo>
                    <a:pt x="49517" y="401421"/>
                  </a:lnTo>
                  <a:lnTo>
                    <a:pt x="45821" y="401853"/>
                  </a:lnTo>
                  <a:lnTo>
                    <a:pt x="42125" y="402285"/>
                  </a:lnTo>
                  <a:lnTo>
                    <a:pt x="42443" y="407543"/>
                  </a:lnTo>
                  <a:lnTo>
                    <a:pt x="50355" y="406628"/>
                  </a:lnTo>
                  <a:close/>
                </a:path>
                <a:path w="1429385" h="411479">
                  <a:moveTo>
                    <a:pt x="71437" y="404101"/>
                  </a:moveTo>
                  <a:lnTo>
                    <a:pt x="70510" y="398919"/>
                  </a:lnTo>
                  <a:lnTo>
                    <a:pt x="66827" y="399402"/>
                  </a:lnTo>
                  <a:lnTo>
                    <a:pt x="63131" y="399834"/>
                  </a:lnTo>
                  <a:lnTo>
                    <a:pt x="63538" y="405079"/>
                  </a:lnTo>
                  <a:lnTo>
                    <a:pt x="67487" y="404622"/>
                  </a:lnTo>
                  <a:lnTo>
                    <a:pt x="71437" y="404101"/>
                  </a:lnTo>
                  <a:close/>
                </a:path>
                <a:path w="1429385" h="411479">
                  <a:moveTo>
                    <a:pt x="92481" y="401154"/>
                  </a:moveTo>
                  <a:lnTo>
                    <a:pt x="91465" y="395973"/>
                  </a:lnTo>
                  <a:lnTo>
                    <a:pt x="87782" y="396494"/>
                  </a:lnTo>
                  <a:lnTo>
                    <a:pt x="84099" y="397002"/>
                  </a:lnTo>
                  <a:lnTo>
                    <a:pt x="84594" y="402247"/>
                  </a:lnTo>
                  <a:lnTo>
                    <a:pt x="92481" y="401154"/>
                  </a:lnTo>
                  <a:close/>
                </a:path>
                <a:path w="1429385" h="411479">
                  <a:moveTo>
                    <a:pt x="113461" y="397827"/>
                  </a:moveTo>
                  <a:lnTo>
                    <a:pt x="112356" y="392671"/>
                  </a:lnTo>
                  <a:lnTo>
                    <a:pt x="108686" y="393268"/>
                  </a:lnTo>
                  <a:lnTo>
                    <a:pt x="105016" y="393865"/>
                  </a:lnTo>
                  <a:lnTo>
                    <a:pt x="105600" y="399097"/>
                  </a:lnTo>
                  <a:lnTo>
                    <a:pt x="113461" y="397827"/>
                  </a:lnTo>
                  <a:close/>
                </a:path>
                <a:path w="1429385" h="411479">
                  <a:moveTo>
                    <a:pt x="134378" y="394195"/>
                  </a:moveTo>
                  <a:lnTo>
                    <a:pt x="133197" y="389064"/>
                  </a:lnTo>
                  <a:lnTo>
                    <a:pt x="129540" y="389737"/>
                  </a:lnTo>
                  <a:lnTo>
                    <a:pt x="125882" y="390410"/>
                  </a:lnTo>
                  <a:lnTo>
                    <a:pt x="126542" y="395643"/>
                  </a:lnTo>
                  <a:lnTo>
                    <a:pt x="134378" y="394195"/>
                  </a:lnTo>
                  <a:close/>
                </a:path>
                <a:path w="1429385" h="411479">
                  <a:moveTo>
                    <a:pt x="155244" y="390271"/>
                  </a:moveTo>
                  <a:lnTo>
                    <a:pt x="153987" y="385152"/>
                  </a:lnTo>
                  <a:lnTo>
                    <a:pt x="150342" y="385902"/>
                  </a:lnTo>
                  <a:lnTo>
                    <a:pt x="146685" y="386600"/>
                  </a:lnTo>
                  <a:lnTo>
                    <a:pt x="147434" y="391807"/>
                  </a:lnTo>
                  <a:lnTo>
                    <a:pt x="151345" y="391071"/>
                  </a:lnTo>
                  <a:lnTo>
                    <a:pt x="155244" y="390271"/>
                  </a:lnTo>
                  <a:close/>
                </a:path>
                <a:path w="1429385" h="411479">
                  <a:moveTo>
                    <a:pt x="176060" y="386016"/>
                  </a:moveTo>
                  <a:lnTo>
                    <a:pt x="174713" y="380911"/>
                  </a:lnTo>
                  <a:lnTo>
                    <a:pt x="171069" y="381660"/>
                  </a:lnTo>
                  <a:lnTo>
                    <a:pt x="167424" y="382409"/>
                  </a:lnTo>
                  <a:lnTo>
                    <a:pt x="168249" y="387604"/>
                  </a:lnTo>
                  <a:lnTo>
                    <a:pt x="176060" y="386016"/>
                  </a:lnTo>
                  <a:close/>
                </a:path>
                <a:path w="1429385" h="411479">
                  <a:moveTo>
                    <a:pt x="196773" y="381393"/>
                  </a:moveTo>
                  <a:lnTo>
                    <a:pt x="195364" y="376313"/>
                  </a:lnTo>
                  <a:lnTo>
                    <a:pt x="191731" y="377126"/>
                  </a:lnTo>
                  <a:lnTo>
                    <a:pt x="188099" y="377939"/>
                  </a:lnTo>
                  <a:lnTo>
                    <a:pt x="189001" y="383133"/>
                  </a:lnTo>
                  <a:lnTo>
                    <a:pt x="196773" y="381393"/>
                  </a:lnTo>
                  <a:close/>
                </a:path>
                <a:path w="1429385" h="411479">
                  <a:moveTo>
                    <a:pt x="217436" y="376504"/>
                  </a:moveTo>
                  <a:lnTo>
                    <a:pt x="215963" y="371449"/>
                  </a:lnTo>
                  <a:lnTo>
                    <a:pt x="212344" y="372325"/>
                  </a:lnTo>
                  <a:lnTo>
                    <a:pt x="208724" y="373202"/>
                  </a:lnTo>
                  <a:lnTo>
                    <a:pt x="209702" y="378383"/>
                  </a:lnTo>
                  <a:lnTo>
                    <a:pt x="217436" y="376504"/>
                  </a:lnTo>
                  <a:close/>
                </a:path>
                <a:path w="1429385" h="411479">
                  <a:moveTo>
                    <a:pt x="238036" y="371360"/>
                  </a:moveTo>
                  <a:lnTo>
                    <a:pt x="236486" y="366331"/>
                  </a:lnTo>
                  <a:lnTo>
                    <a:pt x="232892" y="367271"/>
                  </a:lnTo>
                  <a:lnTo>
                    <a:pt x="229298" y="368211"/>
                  </a:lnTo>
                  <a:lnTo>
                    <a:pt x="230339" y="373380"/>
                  </a:lnTo>
                  <a:lnTo>
                    <a:pt x="238036" y="371360"/>
                  </a:lnTo>
                  <a:close/>
                </a:path>
                <a:path w="1429385" h="411479">
                  <a:moveTo>
                    <a:pt x="258584" y="365988"/>
                  </a:moveTo>
                  <a:lnTo>
                    <a:pt x="256959" y="360972"/>
                  </a:lnTo>
                  <a:lnTo>
                    <a:pt x="253365" y="361911"/>
                  </a:lnTo>
                  <a:lnTo>
                    <a:pt x="249770" y="362851"/>
                  </a:lnTo>
                  <a:lnTo>
                    <a:pt x="250875" y="368007"/>
                  </a:lnTo>
                  <a:lnTo>
                    <a:pt x="258584" y="365988"/>
                  </a:lnTo>
                  <a:close/>
                </a:path>
                <a:path w="1429385" h="411479">
                  <a:moveTo>
                    <a:pt x="279019" y="360286"/>
                  </a:moveTo>
                  <a:lnTo>
                    <a:pt x="277342" y="355282"/>
                  </a:lnTo>
                  <a:lnTo>
                    <a:pt x="273761" y="356285"/>
                  </a:lnTo>
                  <a:lnTo>
                    <a:pt x="270179" y="357289"/>
                  </a:lnTo>
                  <a:lnTo>
                    <a:pt x="271348" y="362419"/>
                  </a:lnTo>
                  <a:lnTo>
                    <a:pt x="279019" y="360286"/>
                  </a:lnTo>
                  <a:close/>
                </a:path>
                <a:path w="1429385" h="411479">
                  <a:moveTo>
                    <a:pt x="299402" y="354355"/>
                  </a:moveTo>
                  <a:lnTo>
                    <a:pt x="297675" y="349377"/>
                  </a:lnTo>
                  <a:lnTo>
                    <a:pt x="294106" y="350431"/>
                  </a:lnTo>
                  <a:lnTo>
                    <a:pt x="290537" y="351485"/>
                  </a:lnTo>
                  <a:lnTo>
                    <a:pt x="291769" y="356603"/>
                  </a:lnTo>
                  <a:lnTo>
                    <a:pt x="299402" y="354355"/>
                  </a:lnTo>
                  <a:close/>
                </a:path>
                <a:path w="1429385" h="411479">
                  <a:moveTo>
                    <a:pt x="319722" y="348246"/>
                  </a:moveTo>
                  <a:lnTo>
                    <a:pt x="317944" y="343281"/>
                  </a:lnTo>
                  <a:lnTo>
                    <a:pt x="314388" y="344385"/>
                  </a:lnTo>
                  <a:lnTo>
                    <a:pt x="310832" y="345490"/>
                  </a:lnTo>
                  <a:lnTo>
                    <a:pt x="312127" y="350596"/>
                  </a:lnTo>
                  <a:lnTo>
                    <a:pt x="319722" y="348246"/>
                  </a:lnTo>
                  <a:close/>
                </a:path>
                <a:path w="1429385" h="411479">
                  <a:moveTo>
                    <a:pt x="339991" y="341934"/>
                  </a:moveTo>
                  <a:lnTo>
                    <a:pt x="338162" y="336994"/>
                  </a:lnTo>
                  <a:lnTo>
                    <a:pt x="334606" y="338112"/>
                  </a:lnTo>
                  <a:lnTo>
                    <a:pt x="331050" y="339217"/>
                  </a:lnTo>
                  <a:lnTo>
                    <a:pt x="332397" y="344309"/>
                  </a:lnTo>
                  <a:lnTo>
                    <a:pt x="339991" y="341934"/>
                  </a:lnTo>
                  <a:close/>
                </a:path>
                <a:path w="1429385" h="411479">
                  <a:moveTo>
                    <a:pt x="360172" y="335381"/>
                  </a:moveTo>
                  <a:lnTo>
                    <a:pt x="358292" y="330466"/>
                  </a:lnTo>
                  <a:lnTo>
                    <a:pt x="354749" y="331609"/>
                  </a:lnTo>
                  <a:lnTo>
                    <a:pt x="351205" y="332752"/>
                  </a:lnTo>
                  <a:lnTo>
                    <a:pt x="352602" y="337832"/>
                  </a:lnTo>
                  <a:lnTo>
                    <a:pt x="360172" y="335381"/>
                  </a:lnTo>
                  <a:close/>
                </a:path>
                <a:path w="1429385" h="411479">
                  <a:moveTo>
                    <a:pt x="380288" y="328663"/>
                  </a:moveTo>
                  <a:lnTo>
                    <a:pt x="378371" y="323748"/>
                  </a:lnTo>
                  <a:lnTo>
                    <a:pt x="374840" y="324942"/>
                  </a:lnTo>
                  <a:lnTo>
                    <a:pt x="371309" y="326136"/>
                  </a:lnTo>
                  <a:lnTo>
                    <a:pt x="372745" y="331203"/>
                  </a:lnTo>
                  <a:lnTo>
                    <a:pt x="380288" y="328663"/>
                  </a:lnTo>
                  <a:close/>
                </a:path>
                <a:path w="1429385" h="411479">
                  <a:moveTo>
                    <a:pt x="400367" y="321792"/>
                  </a:moveTo>
                  <a:lnTo>
                    <a:pt x="398411" y="316903"/>
                  </a:lnTo>
                  <a:lnTo>
                    <a:pt x="394893" y="318122"/>
                  </a:lnTo>
                  <a:lnTo>
                    <a:pt x="391375" y="319341"/>
                  </a:lnTo>
                  <a:lnTo>
                    <a:pt x="392861" y="324408"/>
                  </a:lnTo>
                  <a:lnTo>
                    <a:pt x="400367" y="321792"/>
                  </a:lnTo>
                  <a:close/>
                </a:path>
                <a:path w="1429385" h="411479">
                  <a:moveTo>
                    <a:pt x="420382" y="314769"/>
                  </a:moveTo>
                  <a:lnTo>
                    <a:pt x="418388" y="309892"/>
                  </a:lnTo>
                  <a:lnTo>
                    <a:pt x="414883" y="311150"/>
                  </a:lnTo>
                  <a:lnTo>
                    <a:pt x="411365" y="312369"/>
                  </a:lnTo>
                  <a:lnTo>
                    <a:pt x="412877" y="317423"/>
                  </a:lnTo>
                  <a:lnTo>
                    <a:pt x="416636" y="316115"/>
                  </a:lnTo>
                  <a:lnTo>
                    <a:pt x="420382" y="314769"/>
                  </a:lnTo>
                  <a:close/>
                </a:path>
                <a:path w="1429385" h="411479">
                  <a:moveTo>
                    <a:pt x="440347" y="307606"/>
                  </a:moveTo>
                  <a:lnTo>
                    <a:pt x="438327" y="302742"/>
                  </a:lnTo>
                  <a:lnTo>
                    <a:pt x="434822" y="303999"/>
                  </a:lnTo>
                  <a:lnTo>
                    <a:pt x="431317" y="305257"/>
                  </a:lnTo>
                  <a:lnTo>
                    <a:pt x="432866" y="310286"/>
                  </a:lnTo>
                  <a:lnTo>
                    <a:pt x="440347" y="307606"/>
                  </a:lnTo>
                  <a:close/>
                </a:path>
                <a:path w="1429385" h="411479">
                  <a:moveTo>
                    <a:pt x="460273" y="300304"/>
                  </a:moveTo>
                  <a:lnTo>
                    <a:pt x="458216" y="295452"/>
                  </a:lnTo>
                  <a:lnTo>
                    <a:pt x="454723" y="296735"/>
                  </a:lnTo>
                  <a:lnTo>
                    <a:pt x="451231" y="298018"/>
                  </a:lnTo>
                  <a:lnTo>
                    <a:pt x="452805" y="303047"/>
                  </a:lnTo>
                  <a:lnTo>
                    <a:pt x="460273" y="300304"/>
                  </a:lnTo>
                  <a:close/>
                </a:path>
                <a:path w="1429385" h="411479">
                  <a:moveTo>
                    <a:pt x="480136" y="292900"/>
                  </a:moveTo>
                  <a:lnTo>
                    <a:pt x="478053" y="288061"/>
                  </a:lnTo>
                  <a:lnTo>
                    <a:pt x="474573" y="289369"/>
                  </a:lnTo>
                  <a:lnTo>
                    <a:pt x="471093" y="290677"/>
                  </a:lnTo>
                  <a:lnTo>
                    <a:pt x="472694" y="295694"/>
                  </a:lnTo>
                  <a:lnTo>
                    <a:pt x="480136" y="292900"/>
                  </a:lnTo>
                  <a:close/>
                </a:path>
                <a:path w="1429385" h="411479">
                  <a:moveTo>
                    <a:pt x="499973" y="285394"/>
                  </a:moveTo>
                  <a:lnTo>
                    <a:pt x="497878" y="280568"/>
                  </a:lnTo>
                  <a:lnTo>
                    <a:pt x="494398" y="281901"/>
                  </a:lnTo>
                  <a:lnTo>
                    <a:pt x="490918" y="283210"/>
                  </a:lnTo>
                  <a:lnTo>
                    <a:pt x="492544" y="288226"/>
                  </a:lnTo>
                  <a:lnTo>
                    <a:pt x="499973" y="285394"/>
                  </a:lnTo>
                  <a:close/>
                </a:path>
                <a:path w="1429385" h="411479">
                  <a:moveTo>
                    <a:pt x="519785" y="277812"/>
                  </a:moveTo>
                  <a:lnTo>
                    <a:pt x="517664" y="272986"/>
                  </a:lnTo>
                  <a:lnTo>
                    <a:pt x="514184" y="274320"/>
                  </a:lnTo>
                  <a:lnTo>
                    <a:pt x="510705" y="275653"/>
                  </a:lnTo>
                  <a:lnTo>
                    <a:pt x="512368" y="280657"/>
                  </a:lnTo>
                  <a:lnTo>
                    <a:pt x="519785" y="277812"/>
                  </a:lnTo>
                  <a:close/>
                </a:path>
                <a:path w="1429385" h="411479">
                  <a:moveTo>
                    <a:pt x="539546" y="270141"/>
                  </a:moveTo>
                  <a:lnTo>
                    <a:pt x="537400" y="265328"/>
                  </a:lnTo>
                  <a:lnTo>
                    <a:pt x="533933" y="266674"/>
                  </a:lnTo>
                  <a:lnTo>
                    <a:pt x="530466" y="268020"/>
                  </a:lnTo>
                  <a:lnTo>
                    <a:pt x="532142" y="273024"/>
                  </a:lnTo>
                  <a:lnTo>
                    <a:pt x="539546" y="270141"/>
                  </a:lnTo>
                  <a:close/>
                </a:path>
                <a:path w="1429385" h="411479">
                  <a:moveTo>
                    <a:pt x="559295" y="262407"/>
                  </a:moveTo>
                  <a:lnTo>
                    <a:pt x="557136" y="257606"/>
                  </a:lnTo>
                  <a:lnTo>
                    <a:pt x="553669" y="258965"/>
                  </a:lnTo>
                  <a:lnTo>
                    <a:pt x="550202" y="260324"/>
                  </a:lnTo>
                  <a:lnTo>
                    <a:pt x="551891" y="265315"/>
                  </a:lnTo>
                  <a:lnTo>
                    <a:pt x="559295" y="262407"/>
                  </a:lnTo>
                  <a:close/>
                </a:path>
                <a:path w="1429385" h="411479">
                  <a:moveTo>
                    <a:pt x="579018" y="254635"/>
                  </a:moveTo>
                  <a:lnTo>
                    <a:pt x="576859" y="249834"/>
                  </a:lnTo>
                  <a:lnTo>
                    <a:pt x="573392" y="251206"/>
                  </a:lnTo>
                  <a:lnTo>
                    <a:pt x="569925" y="252564"/>
                  </a:lnTo>
                  <a:lnTo>
                    <a:pt x="571627" y="257556"/>
                  </a:lnTo>
                  <a:lnTo>
                    <a:pt x="579018" y="254635"/>
                  </a:lnTo>
                  <a:close/>
                </a:path>
                <a:path w="1429385" h="411479">
                  <a:moveTo>
                    <a:pt x="598728" y="246811"/>
                  </a:moveTo>
                  <a:lnTo>
                    <a:pt x="596557" y="242011"/>
                  </a:lnTo>
                  <a:lnTo>
                    <a:pt x="593090" y="243382"/>
                  </a:lnTo>
                  <a:lnTo>
                    <a:pt x="589622" y="244754"/>
                  </a:lnTo>
                  <a:lnTo>
                    <a:pt x="591337" y="249745"/>
                  </a:lnTo>
                  <a:lnTo>
                    <a:pt x="598728" y="246811"/>
                  </a:lnTo>
                  <a:close/>
                </a:path>
                <a:path w="1429385" h="411479">
                  <a:moveTo>
                    <a:pt x="618413" y="238963"/>
                  </a:moveTo>
                  <a:lnTo>
                    <a:pt x="616242" y="234162"/>
                  </a:lnTo>
                  <a:lnTo>
                    <a:pt x="612775" y="235546"/>
                  </a:lnTo>
                  <a:lnTo>
                    <a:pt x="609307" y="236931"/>
                  </a:lnTo>
                  <a:lnTo>
                    <a:pt x="611035" y="241909"/>
                  </a:lnTo>
                  <a:lnTo>
                    <a:pt x="618413" y="238963"/>
                  </a:lnTo>
                  <a:close/>
                </a:path>
                <a:path w="1429385" h="411479">
                  <a:moveTo>
                    <a:pt x="638098" y="231101"/>
                  </a:moveTo>
                  <a:lnTo>
                    <a:pt x="635927" y="226301"/>
                  </a:lnTo>
                  <a:lnTo>
                    <a:pt x="632460" y="227685"/>
                  </a:lnTo>
                  <a:lnTo>
                    <a:pt x="628992" y="229069"/>
                  </a:lnTo>
                  <a:lnTo>
                    <a:pt x="630720" y="234048"/>
                  </a:lnTo>
                  <a:lnTo>
                    <a:pt x="638098" y="231101"/>
                  </a:lnTo>
                  <a:close/>
                </a:path>
                <a:path w="1429385" h="411479">
                  <a:moveTo>
                    <a:pt x="657771" y="223240"/>
                  </a:moveTo>
                  <a:lnTo>
                    <a:pt x="655599" y="218440"/>
                  </a:lnTo>
                  <a:lnTo>
                    <a:pt x="652132" y="219824"/>
                  </a:lnTo>
                  <a:lnTo>
                    <a:pt x="648665" y="221208"/>
                  </a:lnTo>
                  <a:lnTo>
                    <a:pt x="650392" y="226187"/>
                  </a:lnTo>
                  <a:lnTo>
                    <a:pt x="657771" y="223240"/>
                  </a:lnTo>
                  <a:close/>
                </a:path>
                <a:path w="1429385" h="411479">
                  <a:moveTo>
                    <a:pt x="677456" y="215366"/>
                  </a:moveTo>
                  <a:lnTo>
                    <a:pt x="675284" y="210566"/>
                  </a:lnTo>
                  <a:lnTo>
                    <a:pt x="671817" y="211950"/>
                  </a:lnTo>
                  <a:lnTo>
                    <a:pt x="668350" y="213334"/>
                  </a:lnTo>
                  <a:lnTo>
                    <a:pt x="670077" y="218313"/>
                  </a:lnTo>
                  <a:lnTo>
                    <a:pt x="677456" y="215366"/>
                  </a:lnTo>
                  <a:close/>
                </a:path>
                <a:path w="1429385" h="411479">
                  <a:moveTo>
                    <a:pt x="697153" y="207518"/>
                  </a:moveTo>
                  <a:lnTo>
                    <a:pt x="694982" y="202717"/>
                  </a:lnTo>
                  <a:lnTo>
                    <a:pt x="691515" y="204101"/>
                  </a:lnTo>
                  <a:lnTo>
                    <a:pt x="688047" y="205486"/>
                  </a:lnTo>
                  <a:lnTo>
                    <a:pt x="689775" y="210464"/>
                  </a:lnTo>
                  <a:lnTo>
                    <a:pt x="697153" y="207518"/>
                  </a:lnTo>
                  <a:close/>
                </a:path>
                <a:path w="1429385" h="411479">
                  <a:moveTo>
                    <a:pt x="716838" y="199694"/>
                  </a:moveTo>
                  <a:lnTo>
                    <a:pt x="714679" y="194894"/>
                  </a:lnTo>
                  <a:lnTo>
                    <a:pt x="711212" y="196265"/>
                  </a:lnTo>
                  <a:lnTo>
                    <a:pt x="707745" y="197637"/>
                  </a:lnTo>
                  <a:lnTo>
                    <a:pt x="709460" y="202615"/>
                  </a:lnTo>
                  <a:lnTo>
                    <a:pt x="716838" y="199694"/>
                  </a:lnTo>
                  <a:close/>
                </a:path>
                <a:path w="1429385" h="411479">
                  <a:moveTo>
                    <a:pt x="736549" y="191897"/>
                  </a:moveTo>
                  <a:lnTo>
                    <a:pt x="734390" y="187096"/>
                  </a:lnTo>
                  <a:lnTo>
                    <a:pt x="730923" y="188468"/>
                  </a:lnTo>
                  <a:lnTo>
                    <a:pt x="727456" y="189839"/>
                  </a:lnTo>
                  <a:lnTo>
                    <a:pt x="729157" y="194818"/>
                  </a:lnTo>
                  <a:lnTo>
                    <a:pt x="736549" y="191897"/>
                  </a:lnTo>
                  <a:close/>
                </a:path>
                <a:path w="1429385" h="411479">
                  <a:moveTo>
                    <a:pt x="756272" y="184175"/>
                  </a:moveTo>
                  <a:lnTo>
                    <a:pt x="754126" y="179362"/>
                  </a:lnTo>
                  <a:lnTo>
                    <a:pt x="750658" y="180721"/>
                  </a:lnTo>
                  <a:lnTo>
                    <a:pt x="747191" y="182079"/>
                  </a:lnTo>
                  <a:lnTo>
                    <a:pt x="748880" y="187071"/>
                  </a:lnTo>
                  <a:lnTo>
                    <a:pt x="756272" y="184175"/>
                  </a:lnTo>
                  <a:close/>
                </a:path>
                <a:path w="1429385" h="411479">
                  <a:moveTo>
                    <a:pt x="776008" y="176479"/>
                  </a:moveTo>
                  <a:lnTo>
                    <a:pt x="773887" y="171665"/>
                  </a:lnTo>
                  <a:lnTo>
                    <a:pt x="770407" y="173012"/>
                  </a:lnTo>
                  <a:lnTo>
                    <a:pt x="766927" y="174358"/>
                  </a:lnTo>
                  <a:lnTo>
                    <a:pt x="768616" y="179349"/>
                  </a:lnTo>
                  <a:lnTo>
                    <a:pt x="776008" y="176479"/>
                  </a:lnTo>
                  <a:close/>
                </a:path>
                <a:path w="1429385" h="411479">
                  <a:moveTo>
                    <a:pt x="795769" y="168846"/>
                  </a:moveTo>
                  <a:lnTo>
                    <a:pt x="793661" y="164020"/>
                  </a:lnTo>
                  <a:lnTo>
                    <a:pt x="790181" y="165354"/>
                  </a:lnTo>
                  <a:lnTo>
                    <a:pt x="786701" y="166700"/>
                  </a:lnTo>
                  <a:lnTo>
                    <a:pt x="788365" y="171704"/>
                  </a:lnTo>
                  <a:lnTo>
                    <a:pt x="795769" y="168846"/>
                  </a:lnTo>
                  <a:close/>
                </a:path>
                <a:path w="1429385" h="411479">
                  <a:moveTo>
                    <a:pt x="815568" y="161302"/>
                  </a:moveTo>
                  <a:lnTo>
                    <a:pt x="813473" y="156464"/>
                  </a:lnTo>
                  <a:lnTo>
                    <a:pt x="809993" y="157797"/>
                  </a:lnTo>
                  <a:lnTo>
                    <a:pt x="806500" y="159131"/>
                  </a:lnTo>
                  <a:lnTo>
                    <a:pt x="808151" y="164134"/>
                  </a:lnTo>
                  <a:lnTo>
                    <a:pt x="815568" y="161302"/>
                  </a:lnTo>
                  <a:close/>
                </a:path>
                <a:path w="1429385" h="411479">
                  <a:moveTo>
                    <a:pt x="835393" y="153835"/>
                  </a:moveTo>
                  <a:lnTo>
                    <a:pt x="833323" y="148996"/>
                  </a:lnTo>
                  <a:lnTo>
                    <a:pt x="829830" y="150304"/>
                  </a:lnTo>
                  <a:lnTo>
                    <a:pt x="826338" y="151612"/>
                  </a:lnTo>
                  <a:lnTo>
                    <a:pt x="827963" y="156629"/>
                  </a:lnTo>
                  <a:lnTo>
                    <a:pt x="835393" y="153835"/>
                  </a:lnTo>
                  <a:close/>
                </a:path>
                <a:path w="1429385" h="411479">
                  <a:moveTo>
                    <a:pt x="855256" y="146456"/>
                  </a:moveTo>
                  <a:lnTo>
                    <a:pt x="853211" y="141605"/>
                  </a:lnTo>
                  <a:lnTo>
                    <a:pt x="849706" y="142887"/>
                  </a:lnTo>
                  <a:lnTo>
                    <a:pt x="846201" y="144170"/>
                  </a:lnTo>
                  <a:lnTo>
                    <a:pt x="847801" y="149186"/>
                  </a:lnTo>
                  <a:lnTo>
                    <a:pt x="855256" y="146456"/>
                  </a:lnTo>
                  <a:close/>
                </a:path>
                <a:path w="1429385" h="411479">
                  <a:moveTo>
                    <a:pt x="875144" y="139166"/>
                  </a:moveTo>
                  <a:lnTo>
                    <a:pt x="873125" y="134302"/>
                  </a:lnTo>
                  <a:lnTo>
                    <a:pt x="869619" y="135585"/>
                  </a:lnTo>
                  <a:lnTo>
                    <a:pt x="866114" y="136867"/>
                  </a:lnTo>
                  <a:lnTo>
                    <a:pt x="867689" y="141897"/>
                  </a:lnTo>
                  <a:lnTo>
                    <a:pt x="875144" y="139166"/>
                  </a:lnTo>
                  <a:close/>
                </a:path>
                <a:path w="1429385" h="411479">
                  <a:moveTo>
                    <a:pt x="895083" y="132016"/>
                  </a:moveTo>
                  <a:lnTo>
                    <a:pt x="893089" y="127139"/>
                  </a:lnTo>
                  <a:lnTo>
                    <a:pt x="889571" y="128397"/>
                  </a:lnTo>
                  <a:lnTo>
                    <a:pt x="886053" y="129654"/>
                  </a:lnTo>
                  <a:lnTo>
                    <a:pt x="887603" y="134683"/>
                  </a:lnTo>
                  <a:lnTo>
                    <a:pt x="895083" y="132016"/>
                  </a:lnTo>
                  <a:close/>
                </a:path>
                <a:path w="1429385" h="411479">
                  <a:moveTo>
                    <a:pt x="915047" y="124955"/>
                  </a:moveTo>
                  <a:lnTo>
                    <a:pt x="913091" y="120065"/>
                  </a:lnTo>
                  <a:lnTo>
                    <a:pt x="909561" y="121297"/>
                  </a:lnTo>
                  <a:lnTo>
                    <a:pt x="906030" y="122529"/>
                  </a:lnTo>
                  <a:lnTo>
                    <a:pt x="907554" y="127571"/>
                  </a:lnTo>
                  <a:lnTo>
                    <a:pt x="915047" y="124955"/>
                  </a:lnTo>
                  <a:close/>
                </a:path>
                <a:path w="1429385" h="411479">
                  <a:moveTo>
                    <a:pt x="935050" y="117995"/>
                  </a:moveTo>
                  <a:lnTo>
                    <a:pt x="933119" y="113093"/>
                  </a:lnTo>
                  <a:lnTo>
                    <a:pt x="929589" y="114325"/>
                  </a:lnTo>
                  <a:lnTo>
                    <a:pt x="926058" y="115557"/>
                  </a:lnTo>
                  <a:lnTo>
                    <a:pt x="927557" y="120611"/>
                  </a:lnTo>
                  <a:lnTo>
                    <a:pt x="935050" y="117995"/>
                  </a:lnTo>
                  <a:close/>
                </a:path>
                <a:path w="1429385" h="411479">
                  <a:moveTo>
                    <a:pt x="955116" y="111226"/>
                  </a:moveTo>
                  <a:lnTo>
                    <a:pt x="953211" y="106311"/>
                  </a:lnTo>
                  <a:lnTo>
                    <a:pt x="949680" y="107505"/>
                  </a:lnTo>
                  <a:lnTo>
                    <a:pt x="946137" y="108699"/>
                  </a:lnTo>
                  <a:lnTo>
                    <a:pt x="947597" y="113766"/>
                  </a:lnTo>
                  <a:lnTo>
                    <a:pt x="955116" y="111226"/>
                  </a:lnTo>
                  <a:close/>
                </a:path>
                <a:path w="1429385" h="411479">
                  <a:moveTo>
                    <a:pt x="975220" y="104571"/>
                  </a:moveTo>
                  <a:lnTo>
                    <a:pt x="973353" y="99644"/>
                  </a:lnTo>
                  <a:lnTo>
                    <a:pt x="969810" y="100799"/>
                  </a:lnTo>
                  <a:lnTo>
                    <a:pt x="966266" y="101955"/>
                  </a:lnTo>
                  <a:lnTo>
                    <a:pt x="967676" y="107022"/>
                  </a:lnTo>
                  <a:lnTo>
                    <a:pt x="975220" y="104571"/>
                  </a:lnTo>
                  <a:close/>
                </a:path>
                <a:path w="1429385" h="411479">
                  <a:moveTo>
                    <a:pt x="995362" y="98031"/>
                  </a:moveTo>
                  <a:lnTo>
                    <a:pt x="993533" y="93078"/>
                  </a:lnTo>
                  <a:lnTo>
                    <a:pt x="989977" y="94234"/>
                  </a:lnTo>
                  <a:lnTo>
                    <a:pt x="986434" y="95389"/>
                  </a:lnTo>
                  <a:lnTo>
                    <a:pt x="987818" y="100469"/>
                  </a:lnTo>
                  <a:lnTo>
                    <a:pt x="995362" y="98031"/>
                  </a:lnTo>
                  <a:close/>
                </a:path>
                <a:path w="1429385" h="411479">
                  <a:moveTo>
                    <a:pt x="1015555" y="91694"/>
                  </a:moveTo>
                  <a:lnTo>
                    <a:pt x="1013764" y="86741"/>
                  </a:lnTo>
                  <a:lnTo>
                    <a:pt x="1010208" y="87858"/>
                  </a:lnTo>
                  <a:lnTo>
                    <a:pt x="1006652" y="88976"/>
                  </a:lnTo>
                  <a:lnTo>
                    <a:pt x="1007986" y="94068"/>
                  </a:lnTo>
                  <a:lnTo>
                    <a:pt x="1011783" y="92887"/>
                  </a:lnTo>
                  <a:lnTo>
                    <a:pt x="1015555" y="91694"/>
                  </a:lnTo>
                  <a:close/>
                </a:path>
                <a:path w="1429385" h="411479">
                  <a:moveTo>
                    <a:pt x="1035812" y="85509"/>
                  </a:moveTo>
                  <a:lnTo>
                    <a:pt x="1034059" y="80530"/>
                  </a:lnTo>
                  <a:lnTo>
                    <a:pt x="1030490" y="81610"/>
                  </a:lnTo>
                  <a:lnTo>
                    <a:pt x="1026909" y="82689"/>
                  </a:lnTo>
                  <a:lnTo>
                    <a:pt x="1028217" y="87782"/>
                  </a:lnTo>
                  <a:lnTo>
                    <a:pt x="1035812" y="85509"/>
                  </a:lnTo>
                  <a:close/>
                </a:path>
                <a:path w="1429385" h="411479">
                  <a:moveTo>
                    <a:pt x="1056106" y="79438"/>
                  </a:moveTo>
                  <a:lnTo>
                    <a:pt x="1054392" y="74447"/>
                  </a:lnTo>
                  <a:lnTo>
                    <a:pt x="1050810" y="75501"/>
                  </a:lnTo>
                  <a:lnTo>
                    <a:pt x="1047229" y="76581"/>
                  </a:lnTo>
                  <a:lnTo>
                    <a:pt x="1048499" y="81686"/>
                  </a:lnTo>
                  <a:lnTo>
                    <a:pt x="1052296" y="80543"/>
                  </a:lnTo>
                  <a:lnTo>
                    <a:pt x="1056106" y="79438"/>
                  </a:lnTo>
                  <a:close/>
                </a:path>
                <a:path w="1429385" h="411479">
                  <a:moveTo>
                    <a:pt x="1076452" y="73596"/>
                  </a:moveTo>
                  <a:lnTo>
                    <a:pt x="1074788" y="68605"/>
                  </a:lnTo>
                  <a:lnTo>
                    <a:pt x="1071194" y="69634"/>
                  </a:lnTo>
                  <a:lnTo>
                    <a:pt x="1067600" y="70662"/>
                  </a:lnTo>
                  <a:lnTo>
                    <a:pt x="1068819" y="75793"/>
                  </a:lnTo>
                  <a:lnTo>
                    <a:pt x="1076452" y="73596"/>
                  </a:lnTo>
                  <a:close/>
                </a:path>
                <a:path w="1429385" h="411479">
                  <a:moveTo>
                    <a:pt x="1096848" y="67932"/>
                  </a:moveTo>
                  <a:lnTo>
                    <a:pt x="1095235" y="62928"/>
                  </a:lnTo>
                  <a:lnTo>
                    <a:pt x="1091628" y="63906"/>
                  </a:lnTo>
                  <a:lnTo>
                    <a:pt x="1088021" y="64884"/>
                  </a:lnTo>
                  <a:lnTo>
                    <a:pt x="1089202" y="70027"/>
                  </a:lnTo>
                  <a:lnTo>
                    <a:pt x="1096848" y="67932"/>
                  </a:lnTo>
                  <a:close/>
                </a:path>
                <a:path w="1429385" h="411479">
                  <a:moveTo>
                    <a:pt x="1117282" y="62395"/>
                  </a:moveTo>
                  <a:lnTo>
                    <a:pt x="1115707" y="57365"/>
                  </a:lnTo>
                  <a:lnTo>
                    <a:pt x="1112100" y="58318"/>
                  </a:lnTo>
                  <a:lnTo>
                    <a:pt x="1108494" y="59296"/>
                  </a:lnTo>
                  <a:lnTo>
                    <a:pt x="1109624" y="64452"/>
                  </a:lnTo>
                  <a:lnTo>
                    <a:pt x="1113447" y="63398"/>
                  </a:lnTo>
                  <a:lnTo>
                    <a:pt x="1117282" y="62395"/>
                  </a:lnTo>
                  <a:close/>
                </a:path>
                <a:path w="1429385" h="411479">
                  <a:moveTo>
                    <a:pt x="1137793" y="57124"/>
                  </a:moveTo>
                  <a:lnTo>
                    <a:pt x="1136269" y="52082"/>
                  </a:lnTo>
                  <a:lnTo>
                    <a:pt x="1132649" y="53009"/>
                  </a:lnTo>
                  <a:lnTo>
                    <a:pt x="1129030" y="53936"/>
                  </a:lnTo>
                  <a:lnTo>
                    <a:pt x="1130109" y="59093"/>
                  </a:lnTo>
                  <a:lnTo>
                    <a:pt x="1137793" y="57124"/>
                  </a:lnTo>
                  <a:close/>
                </a:path>
                <a:path w="1429385" h="411479">
                  <a:moveTo>
                    <a:pt x="1158328" y="52031"/>
                  </a:moveTo>
                  <a:lnTo>
                    <a:pt x="1156855" y="46977"/>
                  </a:lnTo>
                  <a:lnTo>
                    <a:pt x="1153223" y="47853"/>
                  </a:lnTo>
                  <a:lnTo>
                    <a:pt x="1149591" y="48729"/>
                  </a:lnTo>
                  <a:lnTo>
                    <a:pt x="1150620" y="53898"/>
                  </a:lnTo>
                  <a:lnTo>
                    <a:pt x="1158328" y="52031"/>
                  </a:lnTo>
                  <a:close/>
                </a:path>
                <a:path w="1429385" h="411479">
                  <a:moveTo>
                    <a:pt x="1178902" y="47053"/>
                  </a:moveTo>
                  <a:lnTo>
                    <a:pt x="1177480" y="41986"/>
                  </a:lnTo>
                  <a:lnTo>
                    <a:pt x="1173848" y="42862"/>
                  </a:lnTo>
                  <a:lnTo>
                    <a:pt x="1170216" y="43738"/>
                  </a:lnTo>
                  <a:lnTo>
                    <a:pt x="1171194" y="48920"/>
                  </a:lnTo>
                  <a:lnTo>
                    <a:pt x="1178902" y="47053"/>
                  </a:lnTo>
                  <a:close/>
                </a:path>
                <a:path w="1429385" h="411479">
                  <a:moveTo>
                    <a:pt x="1199565" y="42405"/>
                  </a:moveTo>
                  <a:lnTo>
                    <a:pt x="1198194" y="37325"/>
                  </a:lnTo>
                  <a:lnTo>
                    <a:pt x="1194549" y="38150"/>
                  </a:lnTo>
                  <a:lnTo>
                    <a:pt x="1190904" y="38976"/>
                  </a:lnTo>
                  <a:lnTo>
                    <a:pt x="1191831" y="44157"/>
                  </a:lnTo>
                  <a:lnTo>
                    <a:pt x="1199565" y="42405"/>
                  </a:lnTo>
                  <a:close/>
                </a:path>
                <a:path w="1429385" h="411479">
                  <a:moveTo>
                    <a:pt x="1220254" y="37909"/>
                  </a:moveTo>
                  <a:lnTo>
                    <a:pt x="1218933" y="32816"/>
                  </a:lnTo>
                  <a:lnTo>
                    <a:pt x="1215275" y="33578"/>
                  </a:lnTo>
                  <a:lnTo>
                    <a:pt x="1211618" y="34340"/>
                  </a:lnTo>
                  <a:lnTo>
                    <a:pt x="1212494" y="39535"/>
                  </a:lnTo>
                  <a:lnTo>
                    <a:pt x="1220254" y="37909"/>
                  </a:lnTo>
                  <a:close/>
                </a:path>
                <a:path w="1429385" h="411479">
                  <a:moveTo>
                    <a:pt x="1240967" y="33578"/>
                  </a:moveTo>
                  <a:lnTo>
                    <a:pt x="1239697" y="28473"/>
                  </a:lnTo>
                  <a:lnTo>
                    <a:pt x="1236040" y="29235"/>
                  </a:lnTo>
                  <a:lnTo>
                    <a:pt x="1232382" y="29997"/>
                  </a:lnTo>
                  <a:lnTo>
                    <a:pt x="1233208" y="35204"/>
                  </a:lnTo>
                  <a:lnTo>
                    <a:pt x="1240967" y="33578"/>
                  </a:lnTo>
                  <a:close/>
                </a:path>
                <a:path w="1429385" h="411479">
                  <a:moveTo>
                    <a:pt x="1261757" y="29578"/>
                  </a:moveTo>
                  <a:lnTo>
                    <a:pt x="1260538" y="24447"/>
                  </a:lnTo>
                  <a:lnTo>
                    <a:pt x="1256868" y="25158"/>
                  </a:lnTo>
                  <a:lnTo>
                    <a:pt x="1253197" y="25857"/>
                  </a:lnTo>
                  <a:lnTo>
                    <a:pt x="1253972" y="31076"/>
                  </a:lnTo>
                  <a:lnTo>
                    <a:pt x="1261757" y="29578"/>
                  </a:lnTo>
                  <a:close/>
                </a:path>
                <a:path w="1429385" h="411479">
                  <a:moveTo>
                    <a:pt x="1282560" y="25717"/>
                  </a:moveTo>
                  <a:lnTo>
                    <a:pt x="1281404" y="20574"/>
                  </a:lnTo>
                  <a:lnTo>
                    <a:pt x="1277721" y="21221"/>
                  </a:lnTo>
                  <a:lnTo>
                    <a:pt x="1274038" y="21869"/>
                  </a:lnTo>
                  <a:lnTo>
                    <a:pt x="1274749" y="27076"/>
                  </a:lnTo>
                  <a:lnTo>
                    <a:pt x="1282560" y="25717"/>
                  </a:lnTo>
                  <a:close/>
                </a:path>
                <a:path w="1429385" h="411479">
                  <a:moveTo>
                    <a:pt x="1303426" y="22072"/>
                  </a:moveTo>
                  <a:lnTo>
                    <a:pt x="1302321" y="16916"/>
                  </a:lnTo>
                  <a:lnTo>
                    <a:pt x="1298638" y="17564"/>
                  </a:lnTo>
                  <a:lnTo>
                    <a:pt x="1294955" y="18211"/>
                  </a:lnTo>
                  <a:lnTo>
                    <a:pt x="1295615" y="23431"/>
                  </a:lnTo>
                  <a:lnTo>
                    <a:pt x="1303426" y="22072"/>
                  </a:lnTo>
                  <a:close/>
                </a:path>
                <a:path w="1429385" h="411479">
                  <a:moveTo>
                    <a:pt x="1324317" y="18719"/>
                  </a:moveTo>
                  <a:lnTo>
                    <a:pt x="1323263" y="13550"/>
                  </a:lnTo>
                  <a:lnTo>
                    <a:pt x="1319580" y="14135"/>
                  </a:lnTo>
                  <a:lnTo>
                    <a:pt x="1315885" y="14719"/>
                  </a:lnTo>
                  <a:lnTo>
                    <a:pt x="1316494" y="19951"/>
                  </a:lnTo>
                  <a:lnTo>
                    <a:pt x="1324317" y="18719"/>
                  </a:lnTo>
                  <a:close/>
                </a:path>
                <a:path w="1429385" h="411479">
                  <a:moveTo>
                    <a:pt x="1345247" y="15506"/>
                  </a:moveTo>
                  <a:lnTo>
                    <a:pt x="1344244" y="10337"/>
                  </a:lnTo>
                  <a:lnTo>
                    <a:pt x="1340548" y="10845"/>
                  </a:lnTo>
                  <a:lnTo>
                    <a:pt x="1336852" y="11417"/>
                  </a:lnTo>
                  <a:lnTo>
                    <a:pt x="1337398" y="16662"/>
                  </a:lnTo>
                  <a:lnTo>
                    <a:pt x="1341323" y="16052"/>
                  </a:lnTo>
                  <a:lnTo>
                    <a:pt x="1345247" y="15506"/>
                  </a:lnTo>
                  <a:close/>
                </a:path>
                <a:path w="1429385" h="411479">
                  <a:moveTo>
                    <a:pt x="1366202" y="12611"/>
                  </a:moveTo>
                  <a:lnTo>
                    <a:pt x="1365262" y="7429"/>
                  </a:lnTo>
                  <a:lnTo>
                    <a:pt x="1361567" y="7937"/>
                  </a:lnTo>
                  <a:lnTo>
                    <a:pt x="1357871" y="8445"/>
                  </a:lnTo>
                  <a:lnTo>
                    <a:pt x="1358353" y="13703"/>
                  </a:lnTo>
                  <a:lnTo>
                    <a:pt x="1366202" y="12611"/>
                  </a:lnTo>
                  <a:close/>
                </a:path>
                <a:path w="1429385" h="411479">
                  <a:moveTo>
                    <a:pt x="1387195" y="9918"/>
                  </a:moveTo>
                  <a:lnTo>
                    <a:pt x="1386319" y="4724"/>
                  </a:lnTo>
                  <a:lnTo>
                    <a:pt x="1382610" y="5168"/>
                  </a:lnTo>
                  <a:lnTo>
                    <a:pt x="1378902" y="5613"/>
                  </a:lnTo>
                  <a:lnTo>
                    <a:pt x="1379334" y="10858"/>
                  </a:lnTo>
                  <a:lnTo>
                    <a:pt x="1387195" y="9918"/>
                  </a:lnTo>
                  <a:close/>
                </a:path>
                <a:path w="1429385" h="411479">
                  <a:moveTo>
                    <a:pt x="1408214" y="7378"/>
                  </a:moveTo>
                  <a:lnTo>
                    <a:pt x="1407388" y="2184"/>
                  </a:lnTo>
                  <a:lnTo>
                    <a:pt x="1403680" y="2628"/>
                  </a:lnTo>
                  <a:lnTo>
                    <a:pt x="1399971" y="3073"/>
                  </a:lnTo>
                  <a:lnTo>
                    <a:pt x="1400340" y="8331"/>
                  </a:lnTo>
                  <a:lnTo>
                    <a:pt x="1408214" y="7378"/>
                  </a:lnTo>
                  <a:close/>
                </a:path>
                <a:path w="1429385" h="411479">
                  <a:moveTo>
                    <a:pt x="1429270" y="5219"/>
                  </a:moveTo>
                  <a:lnTo>
                    <a:pt x="1428508" y="0"/>
                  </a:lnTo>
                  <a:lnTo>
                    <a:pt x="1424787" y="381"/>
                  </a:lnTo>
                  <a:lnTo>
                    <a:pt x="1421066" y="762"/>
                  </a:lnTo>
                  <a:lnTo>
                    <a:pt x="1421384" y="6019"/>
                  </a:lnTo>
                  <a:lnTo>
                    <a:pt x="1429270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 descr=""/>
            <p:cNvSpPr/>
            <p:nvPr/>
          </p:nvSpPr>
          <p:spPr>
            <a:xfrm>
              <a:off x="3545065" y="5497969"/>
              <a:ext cx="29845" cy="8255"/>
            </a:xfrm>
            <a:custGeom>
              <a:avLst/>
              <a:gdLst/>
              <a:ahLst/>
              <a:cxnLst/>
              <a:rect l="l" t="t" r="r" b="b"/>
              <a:pathLst>
                <a:path w="29845" h="8254">
                  <a:moveTo>
                    <a:pt x="8204" y="7264"/>
                  </a:moveTo>
                  <a:lnTo>
                    <a:pt x="7442" y="2044"/>
                  </a:lnTo>
                  <a:lnTo>
                    <a:pt x="3721" y="2425"/>
                  </a:lnTo>
                  <a:lnTo>
                    <a:pt x="0" y="2806"/>
                  </a:lnTo>
                  <a:lnTo>
                    <a:pt x="317" y="8064"/>
                  </a:lnTo>
                  <a:lnTo>
                    <a:pt x="8204" y="7264"/>
                  </a:lnTo>
                  <a:close/>
                </a:path>
                <a:path w="29845" h="8254">
                  <a:moveTo>
                    <a:pt x="29273" y="5219"/>
                  </a:moveTo>
                  <a:lnTo>
                    <a:pt x="28562" y="0"/>
                  </a:lnTo>
                  <a:lnTo>
                    <a:pt x="24841" y="304"/>
                  </a:lnTo>
                  <a:lnTo>
                    <a:pt x="21120" y="635"/>
                  </a:lnTo>
                  <a:lnTo>
                    <a:pt x="21374" y="5905"/>
                  </a:lnTo>
                  <a:lnTo>
                    <a:pt x="25323" y="5549"/>
                  </a:lnTo>
                  <a:lnTo>
                    <a:pt x="29273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 descr=""/>
            <p:cNvSpPr/>
            <p:nvPr/>
          </p:nvSpPr>
          <p:spPr>
            <a:xfrm>
              <a:off x="3587344" y="5496282"/>
              <a:ext cx="304800" cy="0"/>
            </a:xfrm>
            <a:custGeom>
              <a:avLst/>
              <a:gdLst/>
              <a:ahLst/>
              <a:cxnLst/>
              <a:rect l="l" t="t" r="r" b="b"/>
              <a:pathLst>
                <a:path w="304800" h="0">
                  <a:moveTo>
                    <a:pt x="0" y="0"/>
                  </a:moveTo>
                  <a:lnTo>
                    <a:pt x="304281" y="0"/>
                  </a:lnTo>
                </a:path>
              </a:pathLst>
            </a:custGeom>
            <a:ln w="1163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 descr=""/>
            <p:cNvSpPr/>
            <p:nvPr/>
          </p:nvSpPr>
          <p:spPr>
            <a:xfrm>
              <a:off x="3904666" y="5497105"/>
              <a:ext cx="1397000" cy="499109"/>
            </a:xfrm>
            <a:custGeom>
              <a:avLst/>
              <a:gdLst/>
              <a:ahLst/>
              <a:cxnLst/>
              <a:rect l="l" t="t" r="r" b="b"/>
              <a:pathLst>
                <a:path w="1397000" h="499110">
                  <a:moveTo>
                    <a:pt x="8115" y="596"/>
                  </a:moveTo>
                  <a:lnTo>
                    <a:pt x="4394" y="279"/>
                  </a:lnTo>
                  <a:lnTo>
                    <a:pt x="673" y="0"/>
                  </a:lnTo>
                  <a:lnTo>
                    <a:pt x="0" y="5232"/>
                  </a:lnTo>
                  <a:lnTo>
                    <a:pt x="3962" y="5524"/>
                  </a:lnTo>
                  <a:lnTo>
                    <a:pt x="7912" y="5854"/>
                  </a:lnTo>
                  <a:lnTo>
                    <a:pt x="8115" y="596"/>
                  </a:lnTo>
                  <a:close/>
                </a:path>
                <a:path w="1397000" h="499110">
                  <a:moveTo>
                    <a:pt x="29248" y="2578"/>
                  </a:moveTo>
                  <a:lnTo>
                    <a:pt x="25527" y="2235"/>
                  </a:lnTo>
                  <a:lnTo>
                    <a:pt x="21805" y="1892"/>
                  </a:lnTo>
                  <a:lnTo>
                    <a:pt x="21094" y="7099"/>
                  </a:lnTo>
                  <a:lnTo>
                    <a:pt x="28981" y="7848"/>
                  </a:lnTo>
                  <a:lnTo>
                    <a:pt x="29248" y="2578"/>
                  </a:lnTo>
                  <a:close/>
                </a:path>
                <a:path w="1397000" h="499110">
                  <a:moveTo>
                    <a:pt x="50368" y="4635"/>
                  </a:moveTo>
                  <a:lnTo>
                    <a:pt x="46659" y="4216"/>
                  </a:lnTo>
                  <a:lnTo>
                    <a:pt x="42938" y="3860"/>
                  </a:lnTo>
                  <a:lnTo>
                    <a:pt x="42164" y="9080"/>
                  </a:lnTo>
                  <a:lnTo>
                    <a:pt x="46113" y="9448"/>
                  </a:lnTo>
                  <a:lnTo>
                    <a:pt x="50063" y="9893"/>
                  </a:lnTo>
                  <a:lnTo>
                    <a:pt x="50368" y="4635"/>
                  </a:lnTo>
                  <a:close/>
                </a:path>
                <a:path w="1397000" h="499110">
                  <a:moveTo>
                    <a:pt x="71450" y="7023"/>
                  </a:moveTo>
                  <a:lnTo>
                    <a:pt x="67741" y="6604"/>
                  </a:lnTo>
                  <a:lnTo>
                    <a:pt x="64033" y="6184"/>
                  </a:lnTo>
                  <a:lnTo>
                    <a:pt x="63207" y="11391"/>
                  </a:lnTo>
                  <a:lnTo>
                    <a:pt x="71081" y="12280"/>
                  </a:lnTo>
                  <a:lnTo>
                    <a:pt x="71450" y="7023"/>
                  </a:lnTo>
                  <a:close/>
                </a:path>
                <a:path w="1397000" h="499110">
                  <a:moveTo>
                    <a:pt x="92519" y="9499"/>
                  </a:moveTo>
                  <a:lnTo>
                    <a:pt x="88823" y="9004"/>
                  </a:lnTo>
                  <a:lnTo>
                    <a:pt x="85115" y="8559"/>
                  </a:lnTo>
                  <a:lnTo>
                    <a:pt x="84239" y="13766"/>
                  </a:lnTo>
                  <a:lnTo>
                    <a:pt x="88176" y="14224"/>
                  </a:lnTo>
                  <a:lnTo>
                    <a:pt x="92113" y="14744"/>
                  </a:lnTo>
                  <a:lnTo>
                    <a:pt x="92519" y="9499"/>
                  </a:lnTo>
                  <a:close/>
                </a:path>
                <a:path w="1397000" h="499110">
                  <a:moveTo>
                    <a:pt x="113563" y="12293"/>
                  </a:moveTo>
                  <a:lnTo>
                    <a:pt x="109867" y="11798"/>
                  </a:lnTo>
                  <a:lnTo>
                    <a:pt x="106159" y="11303"/>
                  </a:lnTo>
                  <a:lnTo>
                    <a:pt x="105244" y="16497"/>
                  </a:lnTo>
                  <a:lnTo>
                    <a:pt x="113106" y="17538"/>
                  </a:lnTo>
                  <a:lnTo>
                    <a:pt x="113563" y="12293"/>
                  </a:lnTo>
                  <a:close/>
                </a:path>
                <a:path w="1397000" h="499110">
                  <a:moveTo>
                    <a:pt x="134594" y="15163"/>
                  </a:moveTo>
                  <a:lnTo>
                    <a:pt x="130898" y="14605"/>
                  </a:lnTo>
                  <a:lnTo>
                    <a:pt x="127203" y="14097"/>
                  </a:lnTo>
                  <a:lnTo>
                    <a:pt x="126225" y="19278"/>
                  </a:lnTo>
                  <a:lnTo>
                    <a:pt x="130149" y="19812"/>
                  </a:lnTo>
                  <a:lnTo>
                    <a:pt x="134073" y="20408"/>
                  </a:lnTo>
                  <a:lnTo>
                    <a:pt x="134594" y="15163"/>
                  </a:lnTo>
                  <a:close/>
                </a:path>
                <a:path w="1397000" h="499110">
                  <a:moveTo>
                    <a:pt x="155575" y="18364"/>
                  </a:moveTo>
                  <a:lnTo>
                    <a:pt x="151879" y="17805"/>
                  </a:lnTo>
                  <a:lnTo>
                    <a:pt x="148183" y="17246"/>
                  </a:lnTo>
                  <a:lnTo>
                    <a:pt x="147167" y="22415"/>
                  </a:lnTo>
                  <a:lnTo>
                    <a:pt x="155003" y="23609"/>
                  </a:lnTo>
                  <a:lnTo>
                    <a:pt x="155575" y="18364"/>
                  </a:lnTo>
                  <a:close/>
                </a:path>
                <a:path w="1397000" h="499110">
                  <a:moveTo>
                    <a:pt x="176542" y="21615"/>
                  </a:moveTo>
                  <a:lnTo>
                    <a:pt x="172859" y="21005"/>
                  </a:lnTo>
                  <a:lnTo>
                    <a:pt x="169164" y="20447"/>
                  </a:lnTo>
                  <a:lnTo>
                    <a:pt x="168097" y="25603"/>
                  </a:lnTo>
                  <a:lnTo>
                    <a:pt x="172021" y="26200"/>
                  </a:lnTo>
                  <a:lnTo>
                    <a:pt x="175933" y="26847"/>
                  </a:lnTo>
                  <a:lnTo>
                    <a:pt x="176542" y="21615"/>
                  </a:lnTo>
                  <a:close/>
                </a:path>
                <a:path w="1397000" h="499110">
                  <a:moveTo>
                    <a:pt x="197446" y="25222"/>
                  </a:moveTo>
                  <a:lnTo>
                    <a:pt x="193763" y="24587"/>
                  </a:lnTo>
                  <a:lnTo>
                    <a:pt x="190080" y="23952"/>
                  </a:lnTo>
                  <a:lnTo>
                    <a:pt x="188963" y="29095"/>
                  </a:lnTo>
                  <a:lnTo>
                    <a:pt x="196786" y="30441"/>
                  </a:lnTo>
                  <a:lnTo>
                    <a:pt x="197446" y="25222"/>
                  </a:lnTo>
                  <a:close/>
                </a:path>
                <a:path w="1397000" h="499110">
                  <a:moveTo>
                    <a:pt x="218363" y="28816"/>
                  </a:moveTo>
                  <a:lnTo>
                    <a:pt x="214680" y="28181"/>
                  </a:lnTo>
                  <a:lnTo>
                    <a:pt x="210997" y="27546"/>
                  </a:lnTo>
                  <a:lnTo>
                    <a:pt x="209842" y="32689"/>
                  </a:lnTo>
                  <a:lnTo>
                    <a:pt x="217652" y="34036"/>
                  </a:lnTo>
                  <a:lnTo>
                    <a:pt x="218363" y="28816"/>
                  </a:lnTo>
                  <a:close/>
                </a:path>
                <a:path w="1397000" h="499110">
                  <a:moveTo>
                    <a:pt x="239204" y="32816"/>
                  </a:moveTo>
                  <a:lnTo>
                    <a:pt x="235534" y="32118"/>
                  </a:lnTo>
                  <a:lnTo>
                    <a:pt x="231863" y="31419"/>
                  </a:lnTo>
                  <a:lnTo>
                    <a:pt x="230657" y="36537"/>
                  </a:lnTo>
                  <a:lnTo>
                    <a:pt x="238442" y="38036"/>
                  </a:lnTo>
                  <a:lnTo>
                    <a:pt x="239204" y="32816"/>
                  </a:lnTo>
                  <a:close/>
                </a:path>
                <a:path w="1397000" h="499110">
                  <a:moveTo>
                    <a:pt x="260045" y="36804"/>
                  </a:moveTo>
                  <a:lnTo>
                    <a:pt x="256374" y="36106"/>
                  </a:lnTo>
                  <a:lnTo>
                    <a:pt x="252704" y="35407"/>
                  </a:lnTo>
                  <a:lnTo>
                    <a:pt x="251460" y="40525"/>
                  </a:lnTo>
                  <a:lnTo>
                    <a:pt x="259245" y="42011"/>
                  </a:lnTo>
                  <a:lnTo>
                    <a:pt x="260045" y="36804"/>
                  </a:lnTo>
                  <a:close/>
                </a:path>
                <a:path w="1397000" h="499110">
                  <a:moveTo>
                    <a:pt x="280809" y="41160"/>
                  </a:moveTo>
                  <a:lnTo>
                    <a:pt x="277152" y="40386"/>
                  </a:lnTo>
                  <a:lnTo>
                    <a:pt x="273494" y="39611"/>
                  </a:lnTo>
                  <a:lnTo>
                    <a:pt x="272199" y="44716"/>
                  </a:lnTo>
                  <a:lnTo>
                    <a:pt x="279958" y="46355"/>
                  </a:lnTo>
                  <a:lnTo>
                    <a:pt x="280809" y="41160"/>
                  </a:lnTo>
                  <a:close/>
                </a:path>
                <a:path w="1397000" h="499110">
                  <a:moveTo>
                    <a:pt x="301574" y="45529"/>
                  </a:moveTo>
                  <a:lnTo>
                    <a:pt x="297916" y="44754"/>
                  </a:lnTo>
                  <a:lnTo>
                    <a:pt x="294259" y="43980"/>
                  </a:lnTo>
                  <a:lnTo>
                    <a:pt x="292925" y="49085"/>
                  </a:lnTo>
                  <a:lnTo>
                    <a:pt x="300685" y="50711"/>
                  </a:lnTo>
                  <a:lnTo>
                    <a:pt x="301574" y="45529"/>
                  </a:lnTo>
                  <a:close/>
                </a:path>
                <a:path w="1397000" h="499110">
                  <a:moveTo>
                    <a:pt x="322262" y="50177"/>
                  </a:moveTo>
                  <a:lnTo>
                    <a:pt x="318630" y="49339"/>
                  </a:lnTo>
                  <a:lnTo>
                    <a:pt x="314998" y="48501"/>
                  </a:lnTo>
                  <a:lnTo>
                    <a:pt x="313613" y="53581"/>
                  </a:lnTo>
                  <a:lnTo>
                    <a:pt x="321335" y="55359"/>
                  </a:lnTo>
                  <a:lnTo>
                    <a:pt x="322262" y="50177"/>
                  </a:lnTo>
                  <a:close/>
                </a:path>
                <a:path w="1397000" h="499110">
                  <a:moveTo>
                    <a:pt x="342950" y="54927"/>
                  </a:moveTo>
                  <a:lnTo>
                    <a:pt x="339305" y="54089"/>
                  </a:lnTo>
                  <a:lnTo>
                    <a:pt x="335661" y="53251"/>
                  </a:lnTo>
                  <a:lnTo>
                    <a:pt x="334238" y="58331"/>
                  </a:lnTo>
                  <a:lnTo>
                    <a:pt x="341972" y="60109"/>
                  </a:lnTo>
                  <a:lnTo>
                    <a:pt x="342950" y="54927"/>
                  </a:lnTo>
                  <a:close/>
                </a:path>
                <a:path w="1397000" h="499110">
                  <a:moveTo>
                    <a:pt x="363575" y="59880"/>
                  </a:moveTo>
                  <a:lnTo>
                    <a:pt x="359956" y="58978"/>
                  </a:lnTo>
                  <a:lnTo>
                    <a:pt x="356336" y="58077"/>
                  </a:lnTo>
                  <a:lnTo>
                    <a:pt x="354863" y="63131"/>
                  </a:lnTo>
                  <a:lnTo>
                    <a:pt x="362572" y="65049"/>
                  </a:lnTo>
                  <a:lnTo>
                    <a:pt x="363575" y="59880"/>
                  </a:lnTo>
                  <a:close/>
                </a:path>
                <a:path w="1397000" h="499110">
                  <a:moveTo>
                    <a:pt x="384162" y="64998"/>
                  </a:moveTo>
                  <a:lnTo>
                    <a:pt x="380542" y="64096"/>
                  </a:lnTo>
                  <a:lnTo>
                    <a:pt x="376923" y="63195"/>
                  </a:lnTo>
                  <a:lnTo>
                    <a:pt x="375412" y="68249"/>
                  </a:lnTo>
                  <a:lnTo>
                    <a:pt x="383108" y="70154"/>
                  </a:lnTo>
                  <a:lnTo>
                    <a:pt x="384162" y="64998"/>
                  </a:lnTo>
                  <a:close/>
                </a:path>
                <a:path w="1397000" h="499110">
                  <a:moveTo>
                    <a:pt x="404736" y="70205"/>
                  </a:moveTo>
                  <a:lnTo>
                    <a:pt x="401129" y="69240"/>
                  </a:lnTo>
                  <a:lnTo>
                    <a:pt x="397522" y="68300"/>
                  </a:lnTo>
                  <a:lnTo>
                    <a:pt x="395973" y="73342"/>
                  </a:lnTo>
                  <a:lnTo>
                    <a:pt x="399808" y="74333"/>
                  </a:lnTo>
                  <a:lnTo>
                    <a:pt x="403644" y="75361"/>
                  </a:lnTo>
                  <a:lnTo>
                    <a:pt x="404736" y="70205"/>
                  </a:lnTo>
                  <a:close/>
                </a:path>
                <a:path w="1397000" h="499110">
                  <a:moveTo>
                    <a:pt x="425221" y="75692"/>
                  </a:moveTo>
                  <a:lnTo>
                    <a:pt x="421614" y="74726"/>
                  </a:lnTo>
                  <a:lnTo>
                    <a:pt x="418007" y="73761"/>
                  </a:lnTo>
                  <a:lnTo>
                    <a:pt x="416420" y="78790"/>
                  </a:lnTo>
                  <a:lnTo>
                    <a:pt x="424091" y="80835"/>
                  </a:lnTo>
                  <a:lnTo>
                    <a:pt x="425221" y="75692"/>
                  </a:lnTo>
                  <a:close/>
                </a:path>
                <a:path w="1397000" h="499110">
                  <a:moveTo>
                    <a:pt x="445719" y="81178"/>
                  </a:moveTo>
                  <a:lnTo>
                    <a:pt x="442112" y="80213"/>
                  </a:lnTo>
                  <a:lnTo>
                    <a:pt x="438505" y="79248"/>
                  </a:lnTo>
                  <a:lnTo>
                    <a:pt x="436880" y="84264"/>
                  </a:lnTo>
                  <a:lnTo>
                    <a:pt x="444550" y="86309"/>
                  </a:lnTo>
                  <a:lnTo>
                    <a:pt x="445719" y="81178"/>
                  </a:lnTo>
                  <a:close/>
                </a:path>
                <a:path w="1397000" h="499110">
                  <a:moveTo>
                    <a:pt x="466128" y="86995"/>
                  </a:moveTo>
                  <a:lnTo>
                    <a:pt x="462534" y="85966"/>
                  </a:lnTo>
                  <a:lnTo>
                    <a:pt x="458939" y="84937"/>
                  </a:lnTo>
                  <a:lnTo>
                    <a:pt x="457288" y="89941"/>
                  </a:lnTo>
                  <a:lnTo>
                    <a:pt x="464908" y="92125"/>
                  </a:lnTo>
                  <a:lnTo>
                    <a:pt x="466128" y="86995"/>
                  </a:lnTo>
                  <a:close/>
                </a:path>
                <a:path w="1397000" h="499110">
                  <a:moveTo>
                    <a:pt x="486524" y="92837"/>
                  </a:moveTo>
                  <a:lnTo>
                    <a:pt x="482930" y="91808"/>
                  </a:lnTo>
                  <a:lnTo>
                    <a:pt x="479336" y="90779"/>
                  </a:lnTo>
                  <a:lnTo>
                    <a:pt x="477647" y="95770"/>
                  </a:lnTo>
                  <a:lnTo>
                    <a:pt x="485279" y="97955"/>
                  </a:lnTo>
                  <a:lnTo>
                    <a:pt x="486524" y="92837"/>
                  </a:lnTo>
                  <a:close/>
                </a:path>
                <a:path w="1397000" h="499110">
                  <a:moveTo>
                    <a:pt x="506857" y="98869"/>
                  </a:moveTo>
                  <a:lnTo>
                    <a:pt x="503288" y="97777"/>
                  </a:lnTo>
                  <a:lnTo>
                    <a:pt x="499719" y="96685"/>
                  </a:lnTo>
                  <a:lnTo>
                    <a:pt x="497992" y="101663"/>
                  </a:lnTo>
                  <a:lnTo>
                    <a:pt x="505574" y="103974"/>
                  </a:lnTo>
                  <a:lnTo>
                    <a:pt x="506857" y="98869"/>
                  </a:lnTo>
                  <a:close/>
                </a:path>
                <a:path w="1397000" h="499110">
                  <a:moveTo>
                    <a:pt x="527151" y="105054"/>
                  </a:moveTo>
                  <a:lnTo>
                    <a:pt x="523582" y="103962"/>
                  </a:lnTo>
                  <a:lnTo>
                    <a:pt x="520014" y="102870"/>
                  </a:lnTo>
                  <a:lnTo>
                    <a:pt x="518248" y="107835"/>
                  </a:lnTo>
                  <a:lnTo>
                    <a:pt x="525830" y="110147"/>
                  </a:lnTo>
                  <a:lnTo>
                    <a:pt x="527151" y="105054"/>
                  </a:lnTo>
                  <a:close/>
                </a:path>
                <a:path w="1397000" h="499110">
                  <a:moveTo>
                    <a:pt x="547420" y="111277"/>
                  </a:moveTo>
                  <a:lnTo>
                    <a:pt x="543864" y="110147"/>
                  </a:lnTo>
                  <a:lnTo>
                    <a:pt x="540296" y="109054"/>
                  </a:lnTo>
                  <a:lnTo>
                    <a:pt x="538492" y="114007"/>
                  </a:lnTo>
                  <a:lnTo>
                    <a:pt x="542290" y="115163"/>
                  </a:lnTo>
                  <a:lnTo>
                    <a:pt x="546074" y="116370"/>
                  </a:lnTo>
                  <a:lnTo>
                    <a:pt x="547420" y="111277"/>
                  </a:lnTo>
                  <a:close/>
                </a:path>
                <a:path w="1397000" h="499110">
                  <a:moveTo>
                    <a:pt x="567613" y="117805"/>
                  </a:moveTo>
                  <a:lnTo>
                    <a:pt x="564057" y="116662"/>
                  </a:lnTo>
                  <a:lnTo>
                    <a:pt x="560501" y="115519"/>
                  </a:lnTo>
                  <a:lnTo>
                    <a:pt x="558673" y="120446"/>
                  </a:lnTo>
                  <a:lnTo>
                    <a:pt x="566229" y="122897"/>
                  </a:lnTo>
                  <a:lnTo>
                    <a:pt x="567613" y="117805"/>
                  </a:lnTo>
                  <a:close/>
                </a:path>
                <a:path w="1397000" h="499110">
                  <a:moveTo>
                    <a:pt x="587794" y="124333"/>
                  </a:moveTo>
                  <a:lnTo>
                    <a:pt x="584238" y="123190"/>
                  </a:lnTo>
                  <a:lnTo>
                    <a:pt x="580682" y="122047"/>
                  </a:lnTo>
                  <a:lnTo>
                    <a:pt x="578815" y="126974"/>
                  </a:lnTo>
                  <a:lnTo>
                    <a:pt x="586371" y="129413"/>
                  </a:lnTo>
                  <a:lnTo>
                    <a:pt x="587794" y="124333"/>
                  </a:lnTo>
                  <a:close/>
                </a:path>
                <a:path w="1397000" h="499110">
                  <a:moveTo>
                    <a:pt x="607910" y="131076"/>
                  </a:moveTo>
                  <a:lnTo>
                    <a:pt x="604380" y="129870"/>
                  </a:lnTo>
                  <a:lnTo>
                    <a:pt x="600849" y="128663"/>
                  </a:lnTo>
                  <a:lnTo>
                    <a:pt x="598944" y="133578"/>
                  </a:lnTo>
                  <a:lnTo>
                    <a:pt x="606463" y="136144"/>
                  </a:lnTo>
                  <a:lnTo>
                    <a:pt x="607910" y="131076"/>
                  </a:lnTo>
                  <a:close/>
                </a:path>
                <a:path w="1397000" h="499110">
                  <a:moveTo>
                    <a:pt x="627976" y="137934"/>
                  </a:moveTo>
                  <a:lnTo>
                    <a:pt x="624446" y="136728"/>
                  </a:lnTo>
                  <a:lnTo>
                    <a:pt x="620915" y="135521"/>
                  </a:lnTo>
                  <a:lnTo>
                    <a:pt x="618985" y="140423"/>
                  </a:lnTo>
                  <a:lnTo>
                    <a:pt x="626491" y="142989"/>
                  </a:lnTo>
                  <a:lnTo>
                    <a:pt x="627976" y="137934"/>
                  </a:lnTo>
                  <a:close/>
                </a:path>
                <a:path w="1397000" h="499110">
                  <a:moveTo>
                    <a:pt x="648042" y="144818"/>
                  </a:moveTo>
                  <a:lnTo>
                    <a:pt x="644525" y="143573"/>
                  </a:lnTo>
                  <a:lnTo>
                    <a:pt x="640994" y="142367"/>
                  </a:lnTo>
                  <a:lnTo>
                    <a:pt x="639025" y="147256"/>
                  </a:lnTo>
                  <a:lnTo>
                    <a:pt x="642785" y="148539"/>
                  </a:lnTo>
                  <a:lnTo>
                    <a:pt x="646531" y="149860"/>
                  </a:lnTo>
                  <a:lnTo>
                    <a:pt x="648042" y="144818"/>
                  </a:lnTo>
                  <a:close/>
                </a:path>
                <a:path w="1397000" h="499110">
                  <a:moveTo>
                    <a:pt x="667994" y="151993"/>
                  </a:moveTo>
                  <a:lnTo>
                    <a:pt x="664489" y="150736"/>
                  </a:lnTo>
                  <a:lnTo>
                    <a:pt x="660971" y="149479"/>
                  </a:lnTo>
                  <a:lnTo>
                    <a:pt x="658990" y="154355"/>
                  </a:lnTo>
                  <a:lnTo>
                    <a:pt x="666457" y="157035"/>
                  </a:lnTo>
                  <a:lnTo>
                    <a:pt x="667994" y="151993"/>
                  </a:lnTo>
                  <a:close/>
                </a:path>
                <a:path w="1397000" h="499110">
                  <a:moveTo>
                    <a:pt x="687971" y="159169"/>
                  </a:moveTo>
                  <a:lnTo>
                    <a:pt x="684453" y="157911"/>
                  </a:lnTo>
                  <a:lnTo>
                    <a:pt x="680935" y="156654"/>
                  </a:lnTo>
                  <a:lnTo>
                    <a:pt x="678916" y="161518"/>
                  </a:lnTo>
                  <a:lnTo>
                    <a:pt x="686384" y="164198"/>
                  </a:lnTo>
                  <a:lnTo>
                    <a:pt x="687971" y="159169"/>
                  </a:lnTo>
                  <a:close/>
                </a:path>
                <a:path w="1397000" h="499110">
                  <a:moveTo>
                    <a:pt x="707859" y="166522"/>
                  </a:moveTo>
                  <a:lnTo>
                    <a:pt x="704367" y="165201"/>
                  </a:lnTo>
                  <a:lnTo>
                    <a:pt x="700874" y="163880"/>
                  </a:lnTo>
                  <a:lnTo>
                    <a:pt x="698830" y="168732"/>
                  </a:lnTo>
                  <a:lnTo>
                    <a:pt x="706247" y="171538"/>
                  </a:lnTo>
                  <a:lnTo>
                    <a:pt x="707859" y="166522"/>
                  </a:lnTo>
                  <a:close/>
                </a:path>
                <a:path w="1397000" h="499110">
                  <a:moveTo>
                    <a:pt x="727710" y="174002"/>
                  </a:moveTo>
                  <a:lnTo>
                    <a:pt x="724217" y="172681"/>
                  </a:lnTo>
                  <a:lnTo>
                    <a:pt x="720725" y="171361"/>
                  </a:lnTo>
                  <a:lnTo>
                    <a:pt x="718642" y="176212"/>
                  </a:lnTo>
                  <a:lnTo>
                    <a:pt x="726071" y="179006"/>
                  </a:lnTo>
                  <a:lnTo>
                    <a:pt x="727710" y="174002"/>
                  </a:lnTo>
                  <a:close/>
                </a:path>
                <a:path w="1397000" h="499110">
                  <a:moveTo>
                    <a:pt x="747560" y="181483"/>
                  </a:moveTo>
                  <a:lnTo>
                    <a:pt x="744067" y="180162"/>
                  </a:lnTo>
                  <a:lnTo>
                    <a:pt x="740575" y="178841"/>
                  </a:lnTo>
                  <a:lnTo>
                    <a:pt x="738466" y="183680"/>
                  </a:lnTo>
                  <a:lnTo>
                    <a:pt x="745896" y="186474"/>
                  </a:lnTo>
                  <a:lnTo>
                    <a:pt x="747560" y="181483"/>
                  </a:lnTo>
                  <a:close/>
                </a:path>
                <a:path w="1397000" h="499110">
                  <a:moveTo>
                    <a:pt x="767295" y="189242"/>
                  </a:moveTo>
                  <a:lnTo>
                    <a:pt x="763828" y="187871"/>
                  </a:lnTo>
                  <a:lnTo>
                    <a:pt x="760361" y="186499"/>
                  </a:lnTo>
                  <a:lnTo>
                    <a:pt x="758228" y="191312"/>
                  </a:lnTo>
                  <a:lnTo>
                    <a:pt x="765606" y="194233"/>
                  </a:lnTo>
                  <a:lnTo>
                    <a:pt x="767295" y="189242"/>
                  </a:lnTo>
                  <a:close/>
                </a:path>
                <a:path w="1397000" h="499110">
                  <a:moveTo>
                    <a:pt x="787019" y="197027"/>
                  </a:moveTo>
                  <a:lnTo>
                    <a:pt x="783551" y="195656"/>
                  </a:lnTo>
                  <a:lnTo>
                    <a:pt x="780084" y="194284"/>
                  </a:lnTo>
                  <a:lnTo>
                    <a:pt x="777913" y="199085"/>
                  </a:lnTo>
                  <a:lnTo>
                    <a:pt x="785304" y="202006"/>
                  </a:lnTo>
                  <a:lnTo>
                    <a:pt x="787019" y="197027"/>
                  </a:lnTo>
                  <a:close/>
                </a:path>
                <a:path w="1397000" h="499110">
                  <a:moveTo>
                    <a:pt x="806742" y="204863"/>
                  </a:moveTo>
                  <a:lnTo>
                    <a:pt x="803287" y="203441"/>
                  </a:lnTo>
                  <a:lnTo>
                    <a:pt x="799820" y="202057"/>
                  </a:lnTo>
                  <a:lnTo>
                    <a:pt x="797636" y="206857"/>
                  </a:lnTo>
                  <a:lnTo>
                    <a:pt x="801319" y="208318"/>
                  </a:lnTo>
                  <a:lnTo>
                    <a:pt x="804989" y="209829"/>
                  </a:lnTo>
                  <a:lnTo>
                    <a:pt x="806742" y="204863"/>
                  </a:lnTo>
                  <a:close/>
                </a:path>
                <a:path w="1397000" h="499110">
                  <a:moveTo>
                    <a:pt x="826350" y="212940"/>
                  </a:moveTo>
                  <a:lnTo>
                    <a:pt x="822896" y="211518"/>
                  </a:lnTo>
                  <a:lnTo>
                    <a:pt x="819442" y="210096"/>
                  </a:lnTo>
                  <a:lnTo>
                    <a:pt x="817232" y="214871"/>
                  </a:lnTo>
                  <a:lnTo>
                    <a:pt x="824572" y="217893"/>
                  </a:lnTo>
                  <a:lnTo>
                    <a:pt x="826350" y="212940"/>
                  </a:lnTo>
                  <a:close/>
                </a:path>
                <a:path w="1397000" h="499110">
                  <a:moveTo>
                    <a:pt x="845959" y="221018"/>
                  </a:moveTo>
                  <a:lnTo>
                    <a:pt x="842505" y="219595"/>
                  </a:lnTo>
                  <a:lnTo>
                    <a:pt x="839050" y="218173"/>
                  </a:lnTo>
                  <a:lnTo>
                    <a:pt x="836815" y="222948"/>
                  </a:lnTo>
                  <a:lnTo>
                    <a:pt x="844156" y="225971"/>
                  </a:lnTo>
                  <a:lnTo>
                    <a:pt x="845959" y="221018"/>
                  </a:lnTo>
                  <a:close/>
                </a:path>
                <a:path w="1397000" h="499110">
                  <a:moveTo>
                    <a:pt x="865517" y="229222"/>
                  </a:moveTo>
                  <a:lnTo>
                    <a:pt x="862088" y="227749"/>
                  </a:lnTo>
                  <a:lnTo>
                    <a:pt x="858659" y="226275"/>
                  </a:lnTo>
                  <a:lnTo>
                    <a:pt x="856399" y="231038"/>
                  </a:lnTo>
                  <a:lnTo>
                    <a:pt x="863688" y="234162"/>
                  </a:lnTo>
                  <a:lnTo>
                    <a:pt x="865517" y="229222"/>
                  </a:lnTo>
                  <a:close/>
                </a:path>
                <a:path w="1397000" h="499110">
                  <a:moveTo>
                    <a:pt x="884999" y="237591"/>
                  </a:moveTo>
                  <a:lnTo>
                    <a:pt x="881570" y="236118"/>
                  </a:lnTo>
                  <a:lnTo>
                    <a:pt x="878141" y="234645"/>
                  </a:lnTo>
                  <a:lnTo>
                    <a:pt x="875855" y="239395"/>
                  </a:lnTo>
                  <a:lnTo>
                    <a:pt x="883145" y="242519"/>
                  </a:lnTo>
                  <a:lnTo>
                    <a:pt x="884999" y="237591"/>
                  </a:lnTo>
                  <a:close/>
                </a:path>
                <a:path w="1397000" h="499110">
                  <a:moveTo>
                    <a:pt x="904494" y="245948"/>
                  </a:moveTo>
                  <a:lnTo>
                    <a:pt x="901065" y="244475"/>
                  </a:lnTo>
                  <a:lnTo>
                    <a:pt x="897636" y="243001"/>
                  </a:lnTo>
                  <a:lnTo>
                    <a:pt x="895324" y="247738"/>
                  </a:lnTo>
                  <a:lnTo>
                    <a:pt x="902614" y="250863"/>
                  </a:lnTo>
                  <a:lnTo>
                    <a:pt x="904494" y="245948"/>
                  </a:lnTo>
                  <a:close/>
                </a:path>
                <a:path w="1397000" h="499110">
                  <a:moveTo>
                    <a:pt x="923912" y="254482"/>
                  </a:moveTo>
                  <a:lnTo>
                    <a:pt x="920508" y="252958"/>
                  </a:lnTo>
                  <a:lnTo>
                    <a:pt x="917105" y="251434"/>
                  </a:lnTo>
                  <a:lnTo>
                    <a:pt x="914768" y="256159"/>
                  </a:lnTo>
                  <a:lnTo>
                    <a:pt x="922007" y="259397"/>
                  </a:lnTo>
                  <a:lnTo>
                    <a:pt x="923912" y="254482"/>
                  </a:lnTo>
                  <a:close/>
                </a:path>
                <a:path w="1397000" h="499110">
                  <a:moveTo>
                    <a:pt x="943279" y="263118"/>
                  </a:moveTo>
                  <a:lnTo>
                    <a:pt x="939876" y="261594"/>
                  </a:lnTo>
                  <a:lnTo>
                    <a:pt x="936472" y="260070"/>
                  </a:lnTo>
                  <a:lnTo>
                    <a:pt x="934110" y="264782"/>
                  </a:lnTo>
                  <a:lnTo>
                    <a:pt x="941362" y="268020"/>
                  </a:lnTo>
                  <a:lnTo>
                    <a:pt x="943279" y="263118"/>
                  </a:lnTo>
                  <a:close/>
                </a:path>
                <a:path w="1397000" h="499110">
                  <a:moveTo>
                    <a:pt x="962647" y="271767"/>
                  </a:moveTo>
                  <a:lnTo>
                    <a:pt x="959243" y="270243"/>
                  </a:lnTo>
                  <a:lnTo>
                    <a:pt x="955840" y="268719"/>
                  </a:lnTo>
                  <a:lnTo>
                    <a:pt x="953452" y="273418"/>
                  </a:lnTo>
                  <a:lnTo>
                    <a:pt x="960704" y="276656"/>
                  </a:lnTo>
                  <a:lnTo>
                    <a:pt x="962647" y="271767"/>
                  </a:lnTo>
                  <a:close/>
                </a:path>
                <a:path w="1397000" h="499110">
                  <a:moveTo>
                    <a:pt x="981938" y="280581"/>
                  </a:moveTo>
                  <a:lnTo>
                    <a:pt x="978547" y="279019"/>
                  </a:lnTo>
                  <a:lnTo>
                    <a:pt x="975156" y="277456"/>
                  </a:lnTo>
                  <a:lnTo>
                    <a:pt x="972756" y="282143"/>
                  </a:lnTo>
                  <a:lnTo>
                    <a:pt x="979957" y="285470"/>
                  </a:lnTo>
                  <a:lnTo>
                    <a:pt x="981938" y="280581"/>
                  </a:lnTo>
                  <a:close/>
                </a:path>
                <a:path w="1397000" h="499110">
                  <a:moveTo>
                    <a:pt x="1001179" y="289483"/>
                  </a:moveTo>
                  <a:lnTo>
                    <a:pt x="997788" y="287921"/>
                  </a:lnTo>
                  <a:lnTo>
                    <a:pt x="994397" y="286359"/>
                  </a:lnTo>
                  <a:lnTo>
                    <a:pt x="991971" y="291033"/>
                  </a:lnTo>
                  <a:lnTo>
                    <a:pt x="999185" y="294360"/>
                  </a:lnTo>
                  <a:lnTo>
                    <a:pt x="1001179" y="289483"/>
                  </a:lnTo>
                  <a:close/>
                </a:path>
                <a:path w="1397000" h="499110">
                  <a:moveTo>
                    <a:pt x="1020432" y="298399"/>
                  </a:moveTo>
                  <a:lnTo>
                    <a:pt x="1017041" y="296837"/>
                  </a:lnTo>
                  <a:lnTo>
                    <a:pt x="1013650" y="295275"/>
                  </a:lnTo>
                  <a:lnTo>
                    <a:pt x="1011212" y="299935"/>
                  </a:lnTo>
                  <a:lnTo>
                    <a:pt x="1018413" y="303263"/>
                  </a:lnTo>
                  <a:lnTo>
                    <a:pt x="1020432" y="298399"/>
                  </a:lnTo>
                  <a:close/>
                </a:path>
                <a:path w="1397000" h="499110">
                  <a:moveTo>
                    <a:pt x="1039583" y="307492"/>
                  </a:moveTo>
                  <a:lnTo>
                    <a:pt x="1036218" y="305879"/>
                  </a:lnTo>
                  <a:lnTo>
                    <a:pt x="1032852" y="304266"/>
                  </a:lnTo>
                  <a:lnTo>
                    <a:pt x="1030389" y="308914"/>
                  </a:lnTo>
                  <a:lnTo>
                    <a:pt x="1037539" y="312343"/>
                  </a:lnTo>
                  <a:lnTo>
                    <a:pt x="1039583" y="307492"/>
                  </a:lnTo>
                  <a:close/>
                </a:path>
                <a:path w="1397000" h="499110">
                  <a:moveTo>
                    <a:pt x="1058710" y="316661"/>
                  </a:moveTo>
                  <a:lnTo>
                    <a:pt x="1055344" y="315048"/>
                  </a:lnTo>
                  <a:lnTo>
                    <a:pt x="1051979" y="313436"/>
                  </a:lnTo>
                  <a:lnTo>
                    <a:pt x="1049489" y="318084"/>
                  </a:lnTo>
                  <a:lnTo>
                    <a:pt x="1056652" y="321513"/>
                  </a:lnTo>
                  <a:lnTo>
                    <a:pt x="1058710" y="316661"/>
                  </a:lnTo>
                  <a:close/>
                </a:path>
                <a:path w="1397000" h="499110">
                  <a:moveTo>
                    <a:pt x="1077836" y="325818"/>
                  </a:moveTo>
                  <a:lnTo>
                    <a:pt x="1074470" y="324205"/>
                  </a:lnTo>
                  <a:lnTo>
                    <a:pt x="1071105" y="322592"/>
                  </a:lnTo>
                  <a:lnTo>
                    <a:pt x="1068590" y="327228"/>
                  </a:lnTo>
                  <a:lnTo>
                    <a:pt x="1075753" y="330657"/>
                  </a:lnTo>
                  <a:lnTo>
                    <a:pt x="1077836" y="325818"/>
                  </a:lnTo>
                  <a:close/>
                </a:path>
                <a:path w="1397000" h="499110">
                  <a:moveTo>
                    <a:pt x="1096873" y="335165"/>
                  </a:moveTo>
                  <a:lnTo>
                    <a:pt x="1093533" y="333514"/>
                  </a:lnTo>
                  <a:lnTo>
                    <a:pt x="1090193" y="331863"/>
                  </a:lnTo>
                  <a:lnTo>
                    <a:pt x="1087666" y="336473"/>
                  </a:lnTo>
                  <a:lnTo>
                    <a:pt x="1094778" y="340004"/>
                  </a:lnTo>
                  <a:lnTo>
                    <a:pt x="1096873" y="335165"/>
                  </a:lnTo>
                  <a:close/>
                </a:path>
                <a:path w="1397000" h="499110">
                  <a:moveTo>
                    <a:pt x="1115872" y="344576"/>
                  </a:moveTo>
                  <a:lnTo>
                    <a:pt x="1112532" y="342925"/>
                  </a:lnTo>
                  <a:lnTo>
                    <a:pt x="1109192" y="341274"/>
                  </a:lnTo>
                  <a:lnTo>
                    <a:pt x="1106639" y="345884"/>
                  </a:lnTo>
                  <a:lnTo>
                    <a:pt x="1113751" y="349402"/>
                  </a:lnTo>
                  <a:lnTo>
                    <a:pt x="1115872" y="344576"/>
                  </a:lnTo>
                  <a:close/>
                </a:path>
                <a:path w="1397000" h="499110">
                  <a:moveTo>
                    <a:pt x="1134872" y="353987"/>
                  </a:moveTo>
                  <a:lnTo>
                    <a:pt x="1131531" y="352336"/>
                  </a:lnTo>
                  <a:lnTo>
                    <a:pt x="1128191" y="350685"/>
                  </a:lnTo>
                  <a:lnTo>
                    <a:pt x="1125626" y="355282"/>
                  </a:lnTo>
                  <a:lnTo>
                    <a:pt x="1132738" y="358800"/>
                  </a:lnTo>
                  <a:lnTo>
                    <a:pt x="1134872" y="353987"/>
                  </a:lnTo>
                  <a:close/>
                </a:path>
                <a:path w="1397000" h="499110">
                  <a:moveTo>
                    <a:pt x="1153807" y="363562"/>
                  </a:moveTo>
                  <a:lnTo>
                    <a:pt x="1150480" y="361861"/>
                  </a:lnTo>
                  <a:lnTo>
                    <a:pt x="1147152" y="360159"/>
                  </a:lnTo>
                  <a:lnTo>
                    <a:pt x="1144574" y="364756"/>
                  </a:lnTo>
                  <a:lnTo>
                    <a:pt x="1151636" y="368363"/>
                  </a:lnTo>
                  <a:lnTo>
                    <a:pt x="1153807" y="363562"/>
                  </a:lnTo>
                  <a:close/>
                </a:path>
                <a:path w="1397000" h="499110">
                  <a:moveTo>
                    <a:pt x="1172692" y="373214"/>
                  </a:moveTo>
                  <a:lnTo>
                    <a:pt x="1169365" y="371513"/>
                  </a:lnTo>
                  <a:lnTo>
                    <a:pt x="1166037" y="369811"/>
                  </a:lnTo>
                  <a:lnTo>
                    <a:pt x="1163434" y="374396"/>
                  </a:lnTo>
                  <a:lnTo>
                    <a:pt x="1170508" y="378002"/>
                  </a:lnTo>
                  <a:lnTo>
                    <a:pt x="1172692" y="373214"/>
                  </a:lnTo>
                  <a:close/>
                </a:path>
                <a:path w="1397000" h="499110">
                  <a:moveTo>
                    <a:pt x="1191564" y="382866"/>
                  </a:moveTo>
                  <a:lnTo>
                    <a:pt x="1188237" y="381165"/>
                  </a:lnTo>
                  <a:lnTo>
                    <a:pt x="1184910" y="379463"/>
                  </a:lnTo>
                  <a:lnTo>
                    <a:pt x="1182293" y="384035"/>
                  </a:lnTo>
                  <a:lnTo>
                    <a:pt x="1189355" y="387654"/>
                  </a:lnTo>
                  <a:lnTo>
                    <a:pt x="1191564" y="382866"/>
                  </a:lnTo>
                  <a:close/>
                </a:path>
                <a:path w="1397000" h="499110">
                  <a:moveTo>
                    <a:pt x="1210386" y="392620"/>
                  </a:moveTo>
                  <a:lnTo>
                    <a:pt x="1207084" y="390880"/>
                  </a:lnTo>
                  <a:lnTo>
                    <a:pt x="1203782" y="389140"/>
                  </a:lnTo>
                  <a:lnTo>
                    <a:pt x="1201140" y="393700"/>
                  </a:lnTo>
                  <a:lnTo>
                    <a:pt x="1208163" y="397395"/>
                  </a:lnTo>
                  <a:lnTo>
                    <a:pt x="1210386" y="392620"/>
                  </a:lnTo>
                  <a:close/>
                </a:path>
                <a:path w="1397000" h="499110">
                  <a:moveTo>
                    <a:pt x="1229144" y="402513"/>
                  </a:moveTo>
                  <a:lnTo>
                    <a:pt x="1225842" y="400773"/>
                  </a:lnTo>
                  <a:lnTo>
                    <a:pt x="1222540" y="399034"/>
                  </a:lnTo>
                  <a:lnTo>
                    <a:pt x="1219885" y="403580"/>
                  </a:lnTo>
                  <a:lnTo>
                    <a:pt x="1226908" y="407289"/>
                  </a:lnTo>
                  <a:lnTo>
                    <a:pt x="1229144" y="402513"/>
                  </a:lnTo>
                  <a:close/>
                </a:path>
                <a:path w="1397000" h="499110">
                  <a:moveTo>
                    <a:pt x="1247902" y="412407"/>
                  </a:moveTo>
                  <a:lnTo>
                    <a:pt x="1244600" y="410667"/>
                  </a:lnTo>
                  <a:lnTo>
                    <a:pt x="1241298" y="408927"/>
                  </a:lnTo>
                  <a:lnTo>
                    <a:pt x="1238618" y="413461"/>
                  </a:lnTo>
                  <a:lnTo>
                    <a:pt x="1245641" y="417169"/>
                  </a:lnTo>
                  <a:lnTo>
                    <a:pt x="1247902" y="412407"/>
                  </a:lnTo>
                  <a:close/>
                </a:path>
                <a:path w="1397000" h="499110">
                  <a:moveTo>
                    <a:pt x="1266634" y="422338"/>
                  </a:moveTo>
                  <a:lnTo>
                    <a:pt x="1263357" y="420560"/>
                  </a:lnTo>
                  <a:lnTo>
                    <a:pt x="1260055" y="418820"/>
                  </a:lnTo>
                  <a:lnTo>
                    <a:pt x="1257363" y="423341"/>
                  </a:lnTo>
                  <a:lnTo>
                    <a:pt x="1260868" y="425196"/>
                  </a:lnTo>
                  <a:lnTo>
                    <a:pt x="1264361" y="427101"/>
                  </a:lnTo>
                  <a:lnTo>
                    <a:pt x="1266634" y="422338"/>
                  </a:lnTo>
                  <a:close/>
                </a:path>
                <a:path w="1397000" h="499110">
                  <a:moveTo>
                    <a:pt x="1285278" y="432460"/>
                  </a:moveTo>
                  <a:lnTo>
                    <a:pt x="1282001" y="430682"/>
                  </a:lnTo>
                  <a:lnTo>
                    <a:pt x="1278724" y="428904"/>
                  </a:lnTo>
                  <a:lnTo>
                    <a:pt x="1276019" y="433425"/>
                  </a:lnTo>
                  <a:lnTo>
                    <a:pt x="1282992" y="437210"/>
                  </a:lnTo>
                  <a:lnTo>
                    <a:pt x="1285278" y="432460"/>
                  </a:lnTo>
                  <a:close/>
                </a:path>
                <a:path w="1397000" h="499110">
                  <a:moveTo>
                    <a:pt x="1303909" y="442569"/>
                  </a:moveTo>
                  <a:lnTo>
                    <a:pt x="1300632" y="440791"/>
                  </a:lnTo>
                  <a:lnTo>
                    <a:pt x="1297355" y="439013"/>
                  </a:lnTo>
                  <a:lnTo>
                    <a:pt x="1294625" y="443522"/>
                  </a:lnTo>
                  <a:lnTo>
                    <a:pt x="1301610" y="447306"/>
                  </a:lnTo>
                  <a:lnTo>
                    <a:pt x="1303909" y="442569"/>
                  </a:lnTo>
                  <a:close/>
                </a:path>
                <a:path w="1397000" h="499110">
                  <a:moveTo>
                    <a:pt x="1322539" y="452691"/>
                  </a:moveTo>
                  <a:lnTo>
                    <a:pt x="1319263" y="450913"/>
                  </a:lnTo>
                  <a:lnTo>
                    <a:pt x="1315986" y="449135"/>
                  </a:lnTo>
                  <a:lnTo>
                    <a:pt x="1313243" y="453631"/>
                  </a:lnTo>
                  <a:lnTo>
                    <a:pt x="1320215" y="457415"/>
                  </a:lnTo>
                  <a:lnTo>
                    <a:pt x="1322539" y="452691"/>
                  </a:lnTo>
                  <a:close/>
                </a:path>
                <a:path w="1397000" h="499110">
                  <a:moveTo>
                    <a:pt x="1341069" y="462991"/>
                  </a:moveTo>
                  <a:lnTo>
                    <a:pt x="1337818" y="461175"/>
                  </a:lnTo>
                  <a:lnTo>
                    <a:pt x="1334566" y="459359"/>
                  </a:lnTo>
                  <a:lnTo>
                    <a:pt x="1331798" y="463842"/>
                  </a:lnTo>
                  <a:lnTo>
                    <a:pt x="1338732" y="467715"/>
                  </a:lnTo>
                  <a:lnTo>
                    <a:pt x="1341069" y="462991"/>
                  </a:lnTo>
                  <a:close/>
                </a:path>
                <a:path w="1397000" h="499110">
                  <a:moveTo>
                    <a:pt x="1359585" y="473329"/>
                  </a:moveTo>
                  <a:lnTo>
                    <a:pt x="1356334" y="471512"/>
                  </a:lnTo>
                  <a:lnTo>
                    <a:pt x="1353083" y="469696"/>
                  </a:lnTo>
                  <a:lnTo>
                    <a:pt x="1350302" y="474179"/>
                  </a:lnTo>
                  <a:lnTo>
                    <a:pt x="1357236" y="478040"/>
                  </a:lnTo>
                  <a:lnTo>
                    <a:pt x="1359585" y="473329"/>
                  </a:lnTo>
                  <a:close/>
                </a:path>
                <a:path w="1397000" h="499110">
                  <a:moveTo>
                    <a:pt x="1378102" y="483666"/>
                  </a:moveTo>
                  <a:lnTo>
                    <a:pt x="1374851" y="481850"/>
                  </a:lnTo>
                  <a:lnTo>
                    <a:pt x="1371600" y="480034"/>
                  </a:lnTo>
                  <a:lnTo>
                    <a:pt x="1368806" y="484505"/>
                  </a:lnTo>
                  <a:lnTo>
                    <a:pt x="1375740" y="488365"/>
                  </a:lnTo>
                  <a:lnTo>
                    <a:pt x="1378102" y="483666"/>
                  </a:lnTo>
                  <a:close/>
                </a:path>
                <a:path w="1397000" h="499110">
                  <a:moveTo>
                    <a:pt x="1396568" y="494093"/>
                  </a:moveTo>
                  <a:lnTo>
                    <a:pt x="1393329" y="492239"/>
                  </a:lnTo>
                  <a:lnTo>
                    <a:pt x="1390091" y="490385"/>
                  </a:lnTo>
                  <a:lnTo>
                    <a:pt x="1387284" y="494842"/>
                  </a:lnTo>
                  <a:lnTo>
                    <a:pt x="1394180" y="498792"/>
                  </a:lnTo>
                  <a:lnTo>
                    <a:pt x="1396568" y="49409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 descr=""/>
            <p:cNvSpPr/>
            <p:nvPr/>
          </p:nvSpPr>
          <p:spPr>
            <a:xfrm>
              <a:off x="809117" y="5302313"/>
              <a:ext cx="4729480" cy="835025"/>
            </a:xfrm>
            <a:custGeom>
              <a:avLst/>
              <a:gdLst/>
              <a:ahLst/>
              <a:cxnLst/>
              <a:rect l="l" t="t" r="r" b="b"/>
              <a:pathLst>
                <a:path w="4729480" h="835025">
                  <a:moveTo>
                    <a:pt x="9258" y="4876"/>
                  </a:moveTo>
                  <a:lnTo>
                    <a:pt x="6438" y="2438"/>
                  </a:lnTo>
                  <a:lnTo>
                    <a:pt x="3619" y="0"/>
                  </a:lnTo>
                  <a:lnTo>
                    <a:pt x="0" y="3822"/>
                  </a:lnTo>
                  <a:lnTo>
                    <a:pt x="6007" y="9029"/>
                  </a:lnTo>
                  <a:lnTo>
                    <a:pt x="9258" y="4876"/>
                  </a:lnTo>
                  <a:close/>
                </a:path>
                <a:path w="4729480" h="835025">
                  <a:moveTo>
                    <a:pt x="25349" y="18669"/>
                  </a:moveTo>
                  <a:lnTo>
                    <a:pt x="22504" y="16268"/>
                  </a:lnTo>
                  <a:lnTo>
                    <a:pt x="19659" y="13868"/>
                  </a:lnTo>
                  <a:lnTo>
                    <a:pt x="16052" y="17703"/>
                  </a:lnTo>
                  <a:lnTo>
                    <a:pt x="22123" y="22834"/>
                  </a:lnTo>
                  <a:lnTo>
                    <a:pt x="25349" y="18669"/>
                  </a:lnTo>
                  <a:close/>
                </a:path>
                <a:path w="4729480" h="835025">
                  <a:moveTo>
                    <a:pt x="41541" y="32359"/>
                  </a:moveTo>
                  <a:lnTo>
                    <a:pt x="38696" y="29959"/>
                  </a:lnTo>
                  <a:lnTo>
                    <a:pt x="35852" y="27546"/>
                  </a:lnTo>
                  <a:lnTo>
                    <a:pt x="32258" y="31407"/>
                  </a:lnTo>
                  <a:lnTo>
                    <a:pt x="38328" y="36537"/>
                  </a:lnTo>
                  <a:lnTo>
                    <a:pt x="41541" y="32359"/>
                  </a:lnTo>
                  <a:close/>
                </a:path>
                <a:path w="4729480" h="835025">
                  <a:moveTo>
                    <a:pt x="57734" y="46050"/>
                  </a:moveTo>
                  <a:lnTo>
                    <a:pt x="54889" y="43649"/>
                  </a:lnTo>
                  <a:lnTo>
                    <a:pt x="52044" y="41236"/>
                  </a:lnTo>
                  <a:lnTo>
                    <a:pt x="48463" y="45110"/>
                  </a:lnTo>
                  <a:lnTo>
                    <a:pt x="54546" y="50253"/>
                  </a:lnTo>
                  <a:lnTo>
                    <a:pt x="57734" y="46050"/>
                  </a:lnTo>
                  <a:close/>
                </a:path>
                <a:path w="4729480" h="835025">
                  <a:moveTo>
                    <a:pt x="74041" y="59626"/>
                  </a:moveTo>
                  <a:lnTo>
                    <a:pt x="71158" y="57251"/>
                  </a:lnTo>
                  <a:lnTo>
                    <a:pt x="68275" y="54876"/>
                  </a:lnTo>
                  <a:lnTo>
                    <a:pt x="64719" y="58762"/>
                  </a:lnTo>
                  <a:lnTo>
                    <a:pt x="70866" y="63830"/>
                  </a:lnTo>
                  <a:lnTo>
                    <a:pt x="74041" y="59626"/>
                  </a:lnTo>
                  <a:close/>
                </a:path>
                <a:path w="4729480" h="835025">
                  <a:moveTo>
                    <a:pt x="90398" y="73113"/>
                  </a:moveTo>
                  <a:lnTo>
                    <a:pt x="87515" y="70739"/>
                  </a:lnTo>
                  <a:lnTo>
                    <a:pt x="84632" y="68364"/>
                  </a:lnTo>
                  <a:lnTo>
                    <a:pt x="81102" y="72275"/>
                  </a:lnTo>
                  <a:lnTo>
                    <a:pt x="87236" y="77330"/>
                  </a:lnTo>
                  <a:lnTo>
                    <a:pt x="90398" y="73113"/>
                  </a:lnTo>
                  <a:close/>
                </a:path>
                <a:path w="4729480" h="835025">
                  <a:moveTo>
                    <a:pt x="106756" y="86601"/>
                  </a:moveTo>
                  <a:lnTo>
                    <a:pt x="103873" y="84226"/>
                  </a:lnTo>
                  <a:lnTo>
                    <a:pt x="100990" y="81851"/>
                  </a:lnTo>
                  <a:lnTo>
                    <a:pt x="97472" y="85775"/>
                  </a:lnTo>
                  <a:lnTo>
                    <a:pt x="103619" y="90830"/>
                  </a:lnTo>
                  <a:lnTo>
                    <a:pt x="106756" y="86601"/>
                  </a:lnTo>
                  <a:close/>
                </a:path>
                <a:path w="4729480" h="835025">
                  <a:moveTo>
                    <a:pt x="123253" y="99910"/>
                  </a:moveTo>
                  <a:lnTo>
                    <a:pt x="120345" y="97574"/>
                  </a:lnTo>
                  <a:lnTo>
                    <a:pt x="117436" y="95237"/>
                  </a:lnTo>
                  <a:lnTo>
                    <a:pt x="113931" y="99174"/>
                  </a:lnTo>
                  <a:lnTo>
                    <a:pt x="120142" y="104152"/>
                  </a:lnTo>
                  <a:lnTo>
                    <a:pt x="123253" y="99910"/>
                  </a:lnTo>
                  <a:close/>
                </a:path>
                <a:path w="4729480" h="835025">
                  <a:moveTo>
                    <a:pt x="139788" y="113182"/>
                  </a:moveTo>
                  <a:lnTo>
                    <a:pt x="136880" y="110845"/>
                  </a:lnTo>
                  <a:lnTo>
                    <a:pt x="133972" y="108508"/>
                  </a:lnTo>
                  <a:lnTo>
                    <a:pt x="130492" y="112458"/>
                  </a:lnTo>
                  <a:lnTo>
                    <a:pt x="136690" y="117449"/>
                  </a:lnTo>
                  <a:lnTo>
                    <a:pt x="139788" y="113182"/>
                  </a:lnTo>
                  <a:close/>
                </a:path>
                <a:path w="4729480" h="835025">
                  <a:moveTo>
                    <a:pt x="156349" y="126415"/>
                  </a:moveTo>
                  <a:lnTo>
                    <a:pt x="153416" y="124117"/>
                  </a:lnTo>
                  <a:lnTo>
                    <a:pt x="150507" y="121780"/>
                  </a:lnTo>
                  <a:lnTo>
                    <a:pt x="147040" y="125755"/>
                  </a:lnTo>
                  <a:lnTo>
                    <a:pt x="150152" y="128244"/>
                  </a:lnTo>
                  <a:lnTo>
                    <a:pt x="153276" y="130695"/>
                  </a:lnTo>
                  <a:lnTo>
                    <a:pt x="156349" y="126415"/>
                  </a:lnTo>
                  <a:close/>
                </a:path>
                <a:path w="4729480" h="835025">
                  <a:moveTo>
                    <a:pt x="173050" y="139471"/>
                  </a:moveTo>
                  <a:lnTo>
                    <a:pt x="170116" y="137172"/>
                  </a:lnTo>
                  <a:lnTo>
                    <a:pt x="167182" y="134874"/>
                  </a:lnTo>
                  <a:lnTo>
                    <a:pt x="163728" y="138861"/>
                  </a:lnTo>
                  <a:lnTo>
                    <a:pt x="170002" y="143764"/>
                  </a:lnTo>
                  <a:lnTo>
                    <a:pt x="173050" y="139471"/>
                  </a:lnTo>
                  <a:close/>
                </a:path>
                <a:path w="4729480" h="835025">
                  <a:moveTo>
                    <a:pt x="189763" y="152527"/>
                  </a:moveTo>
                  <a:lnTo>
                    <a:pt x="186829" y="150228"/>
                  </a:lnTo>
                  <a:lnTo>
                    <a:pt x="183896" y="147929"/>
                  </a:lnTo>
                  <a:lnTo>
                    <a:pt x="180467" y="151942"/>
                  </a:lnTo>
                  <a:lnTo>
                    <a:pt x="186740" y="156832"/>
                  </a:lnTo>
                  <a:lnTo>
                    <a:pt x="189763" y="152527"/>
                  </a:lnTo>
                  <a:close/>
                </a:path>
                <a:path w="4729480" h="835025">
                  <a:moveTo>
                    <a:pt x="206578" y="165430"/>
                  </a:moveTo>
                  <a:lnTo>
                    <a:pt x="203606" y="163182"/>
                  </a:lnTo>
                  <a:lnTo>
                    <a:pt x="200634" y="160934"/>
                  </a:lnTo>
                  <a:lnTo>
                    <a:pt x="197231" y="164947"/>
                  </a:lnTo>
                  <a:lnTo>
                    <a:pt x="203568" y="169760"/>
                  </a:lnTo>
                  <a:lnTo>
                    <a:pt x="206578" y="165430"/>
                  </a:lnTo>
                  <a:close/>
                </a:path>
                <a:path w="4729480" h="835025">
                  <a:moveTo>
                    <a:pt x="223469" y="178244"/>
                  </a:moveTo>
                  <a:lnTo>
                    <a:pt x="220497" y="175996"/>
                  </a:lnTo>
                  <a:lnTo>
                    <a:pt x="217525" y="173736"/>
                  </a:lnTo>
                  <a:lnTo>
                    <a:pt x="214147" y="177787"/>
                  </a:lnTo>
                  <a:lnTo>
                    <a:pt x="220484" y="182600"/>
                  </a:lnTo>
                  <a:lnTo>
                    <a:pt x="223469" y="178244"/>
                  </a:lnTo>
                  <a:close/>
                </a:path>
                <a:path w="4729480" h="835025">
                  <a:moveTo>
                    <a:pt x="240347" y="191071"/>
                  </a:moveTo>
                  <a:lnTo>
                    <a:pt x="237375" y="188823"/>
                  </a:lnTo>
                  <a:lnTo>
                    <a:pt x="234403" y="186575"/>
                  </a:lnTo>
                  <a:lnTo>
                    <a:pt x="231051" y="190627"/>
                  </a:lnTo>
                  <a:lnTo>
                    <a:pt x="237388" y="195440"/>
                  </a:lnTo>
                  <a:lnTo>
                    <a:pt x="240347" y="191071"/>
                  </a:lnTo>
                  <a:close/>
                </a:path>
                <a:path w="4729480" h="835025">
                  <a:moveTo>
                    <a:pt x="257416" y="203631"/>
                  </a:moveTo>
                  <a:lnTo>
                    <a:pt x="254419" y="201422"/>
                  </a:lnTo>
                  <a:lnTo>
                    <a:pt x="251421" y="199212"/>
                  </a:lnTo>
                  <a:lnTo>
                    <a:pt x="248081" y="203288"/>
                  </a:lnTo>
                  <a:lnTo>
                    <a:pt x="254495" y="208013"/>
                  </a:lnTo>
                  <a:lnTo>
                    <a:pt x="257416" y="203631"/>
                  </a:lnTo>
                  <a:close/>
                </a:path>
                <a:path w="4729480" h="835025">
                  <a:moveTo>
                    <a:pt x="274497" y="216204"/>
                  </a:moveTo>
                  <a:lnTo>
                    <a:pt x="271500" y="213995"/>
                  </a:lnTo>
                  <a:lnTo>
                    <a:pt x="268503" y="211785"/>
                  </a:lnTo>
                  <a:lnTo>
                    <a:pt x="265188" y="215887"/>
                  </a:lnTo>
                  <a:lnTo>
                    <a:pt x="271602" y="220599"/>
                  </a:lnTo>
                  <a:lnTo>
                    <a:pt x="274497" y="216204"/>
                  </a:lnTo>
                  <a:close/>
                </a:path>
                <a:path w="4729480" h="835025">
                  <a:moveTo>
                    <a:pt x="291668" y="228625"/>
                  </a:moveTo>
                  <a:lnTo>
                    <a:pt x="288632" y="226466"/>
                  </a:lnTo>
                  <a:lnTo>
                    <a:pt x="285597" y="224307"/>
                  </a:lnTo>
                  <a:lnTo>
                    <a:pt x="282308" y="228422"/>
                  </a:lnTo>
                  <a:lnTo>
                    <a:pt x="288798" y="233045"/>
                  </a:lnTo>
                  <a:lnTo>
                    <a:pt x="291668" y="228625"/>
                  </a:lnTo>
                  <a:close/>
                </a:path>
                <a:path w="4729480" h="835025">
                  <a:moveTo>
                    <a:pt x="308927" y="240931"/>
                  </a:moveTo>
                  <a:lnTo>
                    <a:pt x="305892" y="238772"/>
                  </a:lnTo>
                  <a:lnTo>
                    <a:pt x="302856" y="236613"/>
                  </a:lnTo>
                  <a:lnTo>
                    <a:pt x="299605" y="240753"/>
                  </a:lnTo>
                  <a:lnTo>
                    <a:pt x="306082" y="245376"/>
                  </a:lnTo>
                  <a:lnTo>
                    <a:pt x="308927" y="240931"/>
                  </a:lnTo>
                  <a:close/>
                </a:path>
                <a:path w="4729480" h="835025">
                  <a:moveTo>
                    <a:pt x="326212" y="253199"/>
                  </a:moveTo>
                  <a:lnTo>
                    <a:pt x="323151" y="251079"/>
                  </a:lnTo>
                  <a:lnTo>
                    <a:pt x="320116" y="248920"/>
                  </a:lnTo>
                  <a:lnTo>
                    <a:pt x="316890" y="253072"/>
                  </a:lnTo>
                  <a:lnTo>
                    <a:pt x="320128" y="255384"/>
                  </a:lnTo>
                  <a:lnTo>
                    <a:pt x="323405" y="257657"/>
                  </a:lnTo>
                  <a:lnTo>
                    <a:pt x="326212" y="253199"/>
                  </a:lnTo>
                  <a:close/>
                </a:path>
                <a:path w="4729480" h="835025">
                  <a:moveTo>
                    <a:pt x="343674" y="265239"/>
                  </a:moveTo>
                  <a:lnTo>
                    <a:pt x="340601" y="263118"/>
                  </a:lnTo>
                  <a:lnTo>
                    <a:pt x="337527" y="260997"/>
                  </a:lnTo>
                  <a:lnTo>
                    <a:pt x="334327" y="265188"/>
                  </a:lnTo>
                  <a:lnTo>
                    <a:pt x="340880" y="269709"/>
                  </a:lnTo>
                  <a:lnTo>
                    <a:pt x="343674" y="265239"/>
                  </a:lnTo>
                  <a:close/>
                </a:path>
                <a:path w="4729480" h="835025">
                  <a:moveTo>
                    <a:pt x="361111" y="277279"/>
                  </a:moveTo>
                  <a:lnTo>
                    <a:pt x="358038" y="275158"/>
                  </a:lnTo>
                  <a:lnTo>
                    <a:pt x="354965" y="273037"/>
                  </a:lnTo>
                  <a:lnTo>
                    <a:pt x="351802" y="277241"/>
                  </a:lnTo>
                  <a:lnTo>
                    <a:pt x="358355" y="281762"/>
                  </a:lnTo>
                  <a:lnTo>
                    <a:pt x="361111" y="277279"/>
                  </a:lnTo>
                  <a:close/>
                </a:path>
                <a:path w="4729480" h="835025">
                  <a:moveTo>
                    <a:pt x="378714" y="289077"/>
                  </a:moveTo>
                  <a:lnTo>
                    <a:pt x="375615" y="287007"/>
                  </a:lnTo>
                  <a:lnTo>
                    <a:pt x="372516" y="284937"/>
                  </a:lnTo>
                  <a:lnTo>
                    <a:pt x="369366" y="289166"/>
                  </a:lnTo>
                  <a:lnTo>
                    <a:pt x="375996" y="293585"/>
                  </a:lnTo>
                  <a:lnTo>
                    <a:pt x="378714" y="289077"/>
                  </a:lnTo>
                  <a:close/>
                </a:path>
                <a:path w="4729480" h="835025">
                  <a:moveTo>
                    <a:pt x="396354" y="300837"/>
                  </a:moveTo>
                  <a:lnTo>
                    <a:pt x="393255" y="298767"/>
                  </a:lnTo>
                  <a:lnTo>
                    <a:pt x="390156" y="296697"/>
                  </a:lnTo>
                  <a:lnTo>
                    <a:pt x="387045" y="300951"/>
                  </a:lnTo>
                  <a:lnTo>
                    <a:pt x="393661" y="305358"/>
                  </a:lnTo>
                  <a:lnTo>
                    <a:pt x="396354" y="300837"/>
                  </a:lnTo>
                  <a:close/>
                </a:path>
                <a:path w="4729480" h="835025">
                  <a:moveTo>
                    <a:pt x="414108" y="312407"/>
                  </a:moveTo>
                  <a:lnTo>
                    <a:pt x="410972" y="310400"/>
                  </a:lnTo>
                  <a:lnTo>
                    <a:pt x="407835" y="308394"/>
                  </a:lnTo>
                  <a:lnTo>
                    <a:pt x="404749" y="312661"/>
                  </a:lnTo>
                  <a:lnTo>
                    <a:pt x="411454" y="316966"/>
                  </a:lnTo>
                  <a:lnTo>
                    <a:pt x="414108" y="312407"/>
                  </a:lnTo>
                  <a:close/>
                </a:path>
                <a:path w="4729480" h="835025">
                  <a:moveTo>
                    <a:pt x="431939" y="323850"/>
                  </a:moveTo>
                  <a:lnTo>
                    <a:pt x="428802" y="321843"/>
                  </a:lnTo>
                  <a:lnTo>
                    <a:pt x="425665" y="319836"/>
                  </a:lnTo>
                  <a:lnTo>
                    <a:pt x="422617" y="324129"/>
                  </a:lnTo>
                  <a:lnTo>
                    <a:pt x="429323" y="328422"/>
                  </a:lnTo>
                  <a:lnTo>
                    <a:pt x="431939" y="323850"/>
                  </a:lnTo>
                  <a:close/>
                </a:path>
                <a:path w="4729480" h="835025">
                  <a:moveTo>
                    <a:pt x="449846" y="335191"/>
                  </a:moveTo>
                  <a:lnTo>
                    <a:pt x="446671" y="333235"/>
                  </a:lnTo>
                  <a:lnTo>
                    <a:pt x="443496" y="331279"/>
                  </a:lnTo>
                  <a:lnTo>
                    <a:pt x="440486" y="335597"/>
                  </a:lnTo>
                  <a:lnTo>
                    <a:pt x="447255" y="339788"/>
                  </a:lnTo>
                  <a:lnTo>
                    <a:pt x="449846" y="335191"/>
                  </a:lnTo>
                  <a:close/>
                </a:path>
                <a:path w="4729480" h="835025">
                  <a:moveTo>
                    <a:pt x="467880" y="346329"/>
                  </a:moveTo>
                  <a:lnTo>
                    <a:pt x="464705" y="344373"/>
                  </a:lnTo>
                  <a:lnTo>
                    <a:pt x="461530" y="342417"/>
                  </a:lnTo>
                  <a:lnTo>
                    <a:pt x="458558" y="346760"/>
                  </a:lnTo>
                  <a:lnTo>
                    <a:pt x="465328" y="350939"/>
                  </a:lnTo>
                  <a:lnTo>
                    <a:pt x="467880" y="346329"/>
                  </a:lnTo>
                  <a:close/>
                </a:path>
                <a:path w="4729480" h="835025">
                  <a:moveTo>
                    <a:pt x="485952" y="357390"/>
                  </a:moveTo>
                  <a:lnTo>
                    <a:pt x="482752" y="355498"/>
                  </a:lnTo>
                  <a:lnTo>
                    <a:pt x="479577" y="353555"/>
                  </a:lnTo>
                  <a:lnTo>
                    <a:pt x="476631" y="357924"/>
                  </a:lnTo>
                  <a:lnTo>
                    <a:pt x="480034" y="360006"/>
                  </a:lnTo>
                  <a:lnTo>
                    <a:pt x="483450" y="362026"/>
                  </a:lnTo>
                  <a:lnTo>
                    <a:pt x="485952" y="357390"/>
                  </a:lnTo>
                  <a:close/>
                </a:path>
                <a:path w="4729480" h="835025">
                  <a:moveTo>
                    <a:pt x="504177" y="368198"/>
                  </a:moveTo>
                  <a:lnTo>
                    <a:pt x="500976" y="366306"/>
                  </a:lnTo>
                  <a:lnTo>
                    <a:pt x="497776" y="364413"/>
                  </a:lnTo>
                  <a:lnTo>
                    <a:pt x="494868" y="368808"/>
                  </a:lnTo>
                  <a:lnTo>
                    <a:pt x="501713" y="372859"/>
                  </a:lnTo>
                  <a:lnTo>
                    <a:pt x="504177" y="368198"/>
                  </a:lnTo>
                  <a:close/>
                </a:path>
                <a:path w="4729480" h="835025">
                  <a:moveTo>
                    <a:pt x="522427" y="378980"/>
                  </a:moveTo>
                  <a:lnTo>
                    <a:pt x="519214" y="377101"/>
                  </a:lnTo>
                  <a:lnTo>
                    <a:pt x="516013" y="375196"/>
                  </a:lnTo>
                  <a:lnTo>
                    <a:pt x="513143" y="379628"/>
                  </a:lnTo>
                  <a:lnTo>
                    <a:pt x="520014" y="383654"/>
                  </a:lnTo>
                  <a:lnTo>
                    <a:pt x="522427" y="378980"/>
                  </a:lnTo>
                  <a:close/>
                </a:path>
                <a:path w="4729480" h="835025">
                  <a:moveTo>
                    <a:pt x="540867" y="389420"/>
                  </a:moveTo>
                  <a:lnTo>
                    <a:pt x="537629" y="387578"/>
                  </a:lnTo>
                  <a:lnTo>
                    <a:pt x="534390" y="385737"/>
                  </a:lnTo>
                  <a:lnTo>
                    <a:pt x="531571" y="390194"/>
                  </a:lnTo>
                  <a:lnTo>
                    <a:pt x="538492" y="394119"/>
                  </a:lnTo>
                  <a:lnTo>
                    <a:pt x="540867" y="389420"/>
                  </a:lnTo>
                  <a:close/>
                </a:path>
                <a:path w="4729480" h="835025">
                  <a:moveTo>
                    <a:pt x="559308" y="399859"/>
                  </a:moveTo>
                  <a:lnTo>
                    <a:pt x="556056" y="398030"/>
                  </a:lnTo>
                  <a:lnTo>
                    <a:pt x="552818" y="396189"/>
                  </a:lnTo>
                  <a:lnTo>
                    <a:pt x="550037" y="400672"/>
                  </a:lnTo>
                  <a:lnTo>
                    <a:pt x="556971" y="404583"/>
                  </a:lnTo>
                  <a:lnTo>
                    <a:pt x="559308" y="399859"/>
                  </a:lnTo>
                  <a:close/>
                </a:path>
                <a:path w="4729480" h="835025">
                  <a:moveTo>
                    <a:pt x="577951" y="409943"/>
                  </a:moveTo>
                  <a:lnTo>
                    <a:pt x="574675" y="408165"/>
                  </a:lnTo>
                  <a:lnTo>
                    <a:pt x="571398" y="406387"/>
                  </a:lnTo>
                  <a:lnTo>
                    <a:pt x="568667" y="410895"/>
                  </a:lnTo>
                  <a:lnTo>
                    <a:pt x="575665" y="414693"/>
                  </a:lnTo>
                  <a:lnTo>
                    <a:pt x="577951" y="409943"/>
                  </a:lnTo>
                  <a:close/>
                </a:path>
                <a:path w="4729480" h="835025">
                  <a:moveTo>
                    <a:pt x="596582" y="420027"/>
                  </a:moveTo>
                  <a:lnTo>
                    <a:pt x="593305" y="418261"/>
                  </a:lnTo>
                  <a:lnTo>
                    <a:pt x="590029" y="416483"/>
                  </a:lnTo>
                  <a:lnTo>
                    <a:pt x="587336" y="421017"/>
                  </a:lnTo>
                  <a:lnTo>
                    <a:pt x="594347" y="424789"/>
                  </a:lnTo>
                  <a:lnTo>
                    <a:pt x="596582" y="420027"/>
                  </a:lnTo>
                  <a:close/>
                </a:path>
                <a:path w="4729480" h="835025">
                  <a:moveTo>
                    <a:pt x="615429" y="429704"/>
                  </a:moveTo>
                  <a:lnTo>
                    <a:pt x="612114" y="428002"/>
                  </a:lnTo>
                  <a:lnTo>
                    <a:pt x="608799" y="426300"/>
                  </a:lnTo>
                  <a:lnTo>
                    <a:pt x="606158" y="430847"/>
                  </a:lnTo>
                  <a:lnTo>
                    <a:pt x="613244" y="434505"/>
                  </a:lnTo>
                  <a:lnTo>
                    <a:pt x="615429" y="429704"/>
                  </a:lnTo>
                  <a:close/>
                </a:path>
                <a:path w="4729480" h="835025">
                  <a:moveTo>
                    <a:pt x="634288" y="439369"/>
                  </a:moveTo>
                  <a:lnTo>
                    <a:pt x="630948" y="437718"/>
                  </a:lnTo>
                  <a:lnTo>
                    <a:pt x="627634" y="436016"/>
                  </a:lnTo>
                  <a:lnTo>
                    <a:pt x="625043" y="440601"/>
                  </a:lnTo>
                  <a:lnTo>
                    <a:pt x="628586" y="442417"/>
                  </a:lnTo>
                  <a:lnTo>
                    <a:pt x="632155" y="444182"/>
                  </a:lnTo>
                  <a:lnTo>
                    <a:pt x="634288" y="439369"/>
                  </a:lnTo>
                  <a:close/>
                </a:path>
                <a:path w="4729480" h="835025">
                  <a:moveTo>
                    <a:pt x="653313" y="448678"/>
                  </a:moveTo>
                  <a:lnTo>
                    <a:pt x="649973" y="447040"/>
                  </a:lnTo>
                  <a:lnTo>
                    <a:pt x="646633" y="445401"/>
                  </a:lnTo>
                  <a:lnTo>
                    <a:pt x="644080" y="450011"/>
                  </a:lnTo>
                  <a:lnTo>
                    <a:pt x="651243" y="453517"/>
                  </a:lnTo>
                  <a:lnTo>
                    <a:pt x="653313" y="448678"/>
                  </a:lnTo>
                  <a:close/>
                </a:path>
                <a:path w="4729480" h="835025">
                  <a:moveTo>
                    <a:pt x="672388" y="457873"/>
                  </a:moveTo>
                  <a:lnTo>
                    <a:pt x="669010" y="456311"/>
                  </a:lnTo>
                  <a:lnTo>
                    <a:pt x="665645" y="454736"/>
                  </a:lnTo>
                  <a:lnTo>
                    <a:pt x="663143" y="459371"/>
                  </a:lnTo>
                  <a:lnTo>
                    <a:pt x="670369" y="462737"/>
                  </a:lnTo>
                  <a:lnTo>
                    <a:pt x="672388" y="457873"/>
                  </a:lnTo>
                  <a:close/>
                </a:path>
                <a:path w="4729480" h="835025">
                  <a:moveTo>
                    <a:pt x="691616" y="466775"/>
                  </a:moveTo>
                  <a:lnTo>
                    <a:pt x="688238" y="465213"/>
                  </a:lnTo>
                  <a:lnTo>
                    <a:pt x="684860" y="463651"/>
                  </a:lnTo>
                  <a:lnTo>
                    <a:pt x="682421" y="468325"/>
                  </a:lnTo>
                  <a:lnTo>
                    <a:pt x="689648" y="471665"/>
                  </a:lnTo>
                  <a:lnTo>
                    <a:pt x="691616" y="466775"/>
                  </a:lnTo>
                  <a:close/>
                </a:path>
                <a:path w="4729480" h="835025">
                  <a:moveTo>
                    <a:pt x="710933" y="475488"/>
                  </a:moveTo>
                  <a:lnTo>
                    <a:pt x="707517" y="474002"/>
                  </a:lnTo>
                  <a:lnTo>
                    <a:pt x="704100" y="472516"/>
                  </a:lnTo>
                  <a:lnTo>
                    <a:pt x="701725" y="477215"/>
                  </a:lnTo>
                  <a:lnTo>
                    <a:pt x="709028" y="480402"/>
                  </a:lnTo>
                  <a:lnTo>
                    <a:pt x="710933" y="475488"/>
                  </a:lnTo>
                  <a:close/>
                </a:path>
                <a:path w="4729480" h="835025">
                  <a:moveTo>
                    <a:pt x="730338" y="483958"/>
                  </a:moveTo>
                  <a:lnTo>
                    <a:pt x="726922" y="482473"/>
                  </a:lnTo>
                  <a:lnTo>
                    <a:pt x="723506" y="480987"/>
                  </a:lnTo>
                  <a:lnTo>
                    <a:pt x="721194" y="485711"/>
                  </a:lnTo>
                  <a:lnTo>
                    <a:pt x="728497" y="488899"/>
                  </a:lnTo>
                  <a:lnTo>
                    <a:pt x="730338" y="483958"/>
                  </a:lnTo>
                  <a:close/>
                </a:path>
                <a:path w="4729480" h="835025">
                  <a:moveTo>
                    <a:pt x="749871" y="492137"/>
                  </a:moveTo>
                  <a:lnTo>
                    <a:pt x="746429" y="490728"/>
                  </a:lnTo>
                  <a:lnTo>
                    <a:pt x="742988" y="489318"/>
                  </a:lnTo>
                  <a:lnTo>
                    <a:pt x="740727" y="494080"/>
                  </a:lnTo>
                  <a:lnTo>
                    <a:pt x="748093" y="497090"/>
                  </a:lnTo>
                  <a:lnTo>
                    <a:pt x="749871" y="492137"/>
                  </a:lnTo>
                  <a:close/>
                </a:path>
                <a:path w="4729480" h="835025">
                  <a:moveTo>
                    <a:pt x="769467" y="500164"/>
                  </a:moveTo>
                  <a:lnTo>
                    <a:pt x="766025" y="498754"/>
                  </a:lnTo>
                  <a:lnTo>
                    <a:pt x="762584" y="497344"/>
                  </a:lnTo>
                  <a:lnTo>
                    <a:pt x="760387" y="502132"/>
                  </a:lnTo>
                  <a:lnTo>
                    <a:pt x="767753" y="505155"/>
                  </a:lnTo>
                  <a:lnTo>
                    <a:pt x="769467" y="500164"/>
                  </a:lnTo>
                  <a:close/>
                </a:path>
                <a:path w="4729480" h="835025">
                  <a:moveTo>
                    <a:pt x="789241" y="507771"/>
                  </a:moveTo>
                  <a:lnTo>
                    <a:pt x="785761" y="506437"/>
                  </a:lnTo>
                  <a:lnTo>
                    <a:pt x="782281" y="505104"/>
                  </a:lnTo>
                  <a:lnTo>
                    <a:pt x="780148" y="509930"/>
                  </a:lnTo>
                  <a:lnTo>
                    <a:pt x="787603" y="512775"/>
                  </a:lnTo>
                  <a:lnTo>
                    <a:pt x="789241" y="507771"/>
                  </a:lnTo>
                  <a:close/>
                </a:path>
                <a:path w="4729480" h="835025">
                  <a:moveTo>
                    <a:pt x="809053" y="515239"/>
                  </a:moveTo>
                  <a:lnTo>
                    <a:pt x="805548" y="513994"/>
                  </a:lnTo>
                  <a:lnTo>
                    <a:pt x="802068" y="512673"/>
                  </a:lnTo>
                  <a:lnTo>
                    <a:pt x="800011" y="517512"/>
                  </a:lnTo>
                  <a:lnTo>
                    <a:pt x="803732" y="518934"/>
                  </a:lnTo>
                  <a:lnTo>
                    <a:pt x="807491" y="520268"/>
                  </a:lnTo>
                  <a:lnTo>
                    <a:pt x="809053" y="515239"/>
                  </a:lnTo>
                  <a:close/>
                </a:path>
                <a:path w="4729480" h="835025">
                  <a:moveTo>
                    <a:pt x="829005" y="522312"/>
                  </a:moveTo>
                  <a:lnTo>
                    <a:pt x="825500" y="521068"/>
                  </a:lnTo>
                  <a:lnTo>
                    <a:pt x="821994" y="519823"/>
                  </a:lnTo>
                  <a:lnTo>
                    <a:pt x="820000" y="524700"/>
                  </a:lnTo>
                  <a:lnTo>
                    <a:pt x="827506" y="527367"/>
                  </a:lnTo>
                  <a:lnTo>
                    <a:pt x="829005" y="522312"/>
                  </a:lnTo>
                  <a:close/>
                </a:path>
                <a:path w="4729480" h="835025">
                  <a:moveTo>
                    <a:pt x="849058" y="529132"/>
                  </a:moveTo>
                  <a:lnTo>
                    <a:pt x="845515" y="527977"/>
                  </a:lnTo>
                  <a:lnTo>
                    <a:pt x="841971" y="526821"/>
                  </a:lnTo>
                  <a:lnTo>
                    <a:pt x="840054" y="531723"/>
                  </a:lnTo>
                  <a:lnTo>
                    <a:pt x="847636" y="534212"/>
                  </a:lnTo>
                  <a:lnTo>
                    <a:pt x="849058" y="529132"/>
                  </a:lnTo>
                  <a:close/>
                </a:path>
                <a:path w="4729480" h="835025">
                  <a:moveTo>
                    <a:pt x="869188" y="535724"/>
                  </a:moveTo>
                  <a:lnTo>
                    <a:pt x="865644" y="534568"/>
                  </a:lnTo>
                  <a:lnTo>
                    <a:pt x="862114" y="533412"/>
                  </a:lnTo>
                  <a:lnTo>
                    <a:pt x="860259" y="538340"/>
                  </a:lnTo>
                  <a:lnTo>
                    <a:pt x="867841" y="540816"/>
                  </a:lnTo>
                  <a:lnTo>
                    <a:pt x="869188" y="535724"/>
                  </a:lnTo>
                  <a:close/>
                </a:path>
                <a:path w="4729480" h="835025">
                  <a:moveTo>
                    <a:pt x="889457" y="541858"/>
                  </a:moveTo>
                  <a:lnTo>
                    <a:pt x="885888" y="540791"/>
                  </a:lnTo>
                  <a:lnTo>
                    <a:pt x="882319" y="539724"/>
                  </a:lnTo>
                  <a:lnTo>
                    <a:pt x="880554" y="544690"/>
                  </a:lnTo>
                  <a:lnTo>
                    <a:pt x="888187" y="546976"/>
                  </a:lnTo>
                  <a:lnTo>
                    <a:pt x="889457" y="541858"/>
                  </a:lnTo>
                  <a:close/>
                </a:path>
                <a:path w="4729480" h="835025">
                  <a:moveTo>
                    <a:pt x="909777" y="547776"/>
                  </a:moveTo>
                  <a:lnTo>
                    <a:pt x="906183" y="546798"/>
                  </a:lnTo>
                  <a:lnTo>
                    <a:pt x="902589" y="545820"/>
                  </a:lnTo>
                  <a:lnTo>
                    <a:pt x="900899" y="550811"/>
                  </a:lnTo>
                  <a:lnTo>
                    <a:pt x="908596" y="552907"/>
                  </a:lnTo>
                  <a:lnTo>
                    <a:pt x="909777" y="547776"/>
                  </a:lnTo>
                  <a:close/>
                </a:path>
                <a:path w="4729480" h="835025">
                  <a:moveTo>
                    <a:pt x="930211" y="553326"/>
                  </a:moveTo>
                  <a:lnTo>
                    <a:pt x="926617" y="552348"/>
                  </a:lnTo>
                  <a:lnTo>
                    <a:pt x="923023" y="551370"/>
                  </a:lnTo>
                  <a:lnTo>
                    <a:pt x="921423" y="556387"/>
                  </a:lnTo>
                  <a:lnTo>
                    <a:pt x="929106" y="558482"/>
                  </a:lnTo>
                  <a:lnTo>
                    <a:pt x="930211" y="553326"/>
                  </a:lnTo>
                  <a:close/>
                </a:path>
                <a:path w="4729480" h="835025">
                  <a:moveTo>
                    <a:pt x="950734" y="558482"/>
                  </a:moveTo>
                  <a:lnTo>
                    <a:pt x="947115" y="557606"/>
                  </a:lnTo>
                  <a:lnTo>
                    <a:pt x="943495" y="556729"/>
                  </a:lnTo>
                  <a:lnTo>
                    <a:pt x="941971" y="561771"/>
                  </a:lnTo>
                  <a:lnTo>
                    <a:pt x="949718" y="563664"/>
                  </a:lnTo>
                  <a:lnTo>
                    <a:pt x="950734" y="558482"/>
                  </a:lnTo>
                  <a:close/>
                </a:path>
                <a:path w="4729480" h="835025">
                  <a:moveTo>
                    <a:pt x="971321" y="563397"/>
                  </a:moveTo>
                  <a:lnTo>
                    <a:pt x="967689" y="562610"/>
                  </a:lnTo>
                  <a:lnTo>
                    <a:pt x="964069" y="561746"/>
                  </a:lnTo>
                  <a:lnTo>
                    <a:pt x="962634" y="566813"/>
                  </a:lnTo>
                  <a:lnTo>
                    <a:pt x="966508" y="567740"/>
                  </a:lnTo>
                  <a:lnTo>
                    <a:pt x="970407" y="568579"/>
                  </a:lnTo>
                  <a:lnTo>
                    <a:pt x="971321" y="563397"/>
                  </a:lnTo>
                  <a:close/>
                </a:path>
                <a:path w="4729480" h="835025">
                  <a:moveTo>
                    <a:pt x="992009" y="567867"/>
                  </a:moveTo>
                  <a:lnTo>
                    <a:pt x="988377" y="567080"/>
                  </a:lnTo>
                  <a:lnTo>
                    <a:pt x="984745" y="566293"/>
                  </a:lnTo>
                  <a:lnTo>
                    <a:pt x="983399" y="571385"/>
                  </a:lnTo>
                  <a:lnTo>
                    <a:pt x="991184" y="573074"/>
                  </a:lnTo>
                  <a:lnTo>
                    <a:pt x="992009" y="567867"/>
                  </a:lnTo>
                  <a:close/>
                </a:path>
                <a:path w="4729480" h="835025">
                  <a:moveTo>
                    <a:pt x="1012786" y="571944"/>
                  </a:moveTo>
                  <a:lnTo>
                    <a:pt x="1009129" y="571258"/>
                  </a:lnTo>
                  <a:lnTo>
                    <a:pt x="1005471" y="570572"/>
                  </a:lnTo>
                  <a:lnTo>
                    <a:pt x="1004214" y="575691"/>
                  </a:lnTo>
                  <a:lnTo>
                    <a:pt x="1012050" y="577164"/>
                  </a:lnTo>
                  <a:lnTo>
                    <a:pt x="1012786" y="571944"/>
                  </a:lnTo>
                  <a:close/>
                </a:path>
                <a:path w="4729480" h="835025">
                  <a:moveTo>
                    <a:pt x="1033602" y="575741"/>
                  </a:moveTo>
                  <a:lnTo>
                    <a:pt x="1029931" y="575157"/>
                  </a:lnTo>
                  <a:lnTo>
                    <a:pt x="1026274" y="574497"/>
                  </a:lnTo>
                  <a:lnTo>
                    <a:pt x="1025105" y="579640"/>
                  </a:lnTo>
                  <a:lnTo>
                    <a:pt x="1029030" y="580339"/>
                  </a:lnTo>
                  <a:lnTo>
                    <a:pt x="1032967" y="580974"/>
                  </a:lnTo>
                  <a:lnTo>
                    <a:pt x="1033602" y="575741"/>
                  </a:lnTo>
                  <a:close/>
                </a:path>
                <a:path w="4729480" h="835025">
                  <a:moveTo>
                    <a:pt x="4492117" y="688886"/>
                  </a:moveTo>
                  <a:lnTo>
                    <a:pt x="4488878" y="687031"/>
                  </a:lnTo>
                  <a:lnTo>
                    <a:pt x="4485640" y="685177"/>
                  </a:lnTo>
                  <a:lnTo>
                    <a:pt x="4482833" y="689635"/>
                  </a:lnTo>
                  <a:lnTo>
                    <a:pt x="4489729" y="693585"/>
                  </a:lnTo>
                  <a:lnTo>
                    <a:pt x="4492117" y="688886"/>
                  </a:lnTo>
                  <a:close/>
                </a:path>
                <a:path w="4729480" h="835025">
                  <a:moveTo>
                    <a:pt x="4510519" y="699439"/>
                  </a:moveTo>
                  <a:lnTo>
                    <a:pt x="4507281" y="697585"/>
                  </a:lnTo>
                  <a:lnTo>
                    <a:pt x="4504042" y="695731"/>
                  </a:lnTo>
                  <a:lnTo>
                    <a:pt x="4501223" y="700176"/>
                  </a:lnTo>
                  <a:lnTo>
                    <a:pt x="4508119" y="704126"/>
                  </a:lnTo>
                  <a:lnTo>
                    <a:pt x="4510519" y="699439"/>
                  </a:lnTo>
                  <a:close/>
                </a:path>
                <a:path w="4729480" h="835025">
                  <a:moveTo>
                    <a:pt x="4528909" y="709980"/>
                  </a:moveTo>
                  <a:lnTo>
                    <a:pt x="4525670" y="708126"/>
                  </a:lnTo>
                  <a:lnTo>
                    <a:pt x="4522432" y="706272"/>
                  </a:lnTo>
                  <a:lnTo>
                    <a:pt x="4519600" y="710717"/>
                  </a:lnTo>
                  <a:lnTo>
                    <a:pt x="4526483" y="714667"/>
                  </a:lnTo>
                  <a:lnTo>
                    <a:pt x="4528909" y="709980"/>
                  </a:lnTo>
                  <a:close/>
                </a:path>
                <a:path w="4729480" h="835025">
                  <a:moveTo>
                    <a:pt x="4547311" y="720534"/>
                  </a:moveTo>
                  <a:lnTo>
                    <a:pt x="4544072" y="718680"/>
                  </a:lnTo>
                  <a:lnTo>
                    <a:pt x="4540834" y="716826"/>
                  </a:lnTo>
                  <a:lnTo>
                    <a:pt x="4537989" y="721258"/>
                  </a:lnTo>
                  <a:lnTo>
                    <a:pt x="4544873" y="725208"/>
                  </a:lnTo>
                  <a:lnTo>
                    <a:pt x="4547311" y="720534"/>
                  </a:lnTo>
                  <a:close/>
                </a:path>
                <a:path w="4729480" h="835025">
                  <a:moveTo>
                    <a:pt x="4565574" y="731278"/>
                  </a:moveTo>
                  <a:lnTo>
                    <a:pt x="4562360" y="729386"/>
                  </a:lnTo>
                  <a:lnTo>
                    <a:pt x="4559147" y="727494"/>
                  </a:lnTo>
                  <a:lnTo>
                    <a:pt x="4556290" y="731913"/>
                  </a:lnTo>
                  <a:lnTo>
                    <a:pt x="4563122" y="735939"/>
                  </a:lnTo>
                  <a:lnTo>
                    <a:pt x="4565574" y="731278"/>
                  </a:lnTo>
                  <a:close/>
                </a:path>
                <a:path w="4729480" h="835025">
                  <a:moveTo>
                    <a:pt x="4583849" y="742035"/>
                  </a:moveTo>
                  <a:lnTo>
                    <a:pt x="4580636" y="740143"/>
                  </a:lnTo>
                  <a:lnTo>
                    <a:pt x="4577423" y="738251"/>
                  </a:lnTo>
                  <a:lnTo>
                    <a:pt x="4574540" y="742670"/>
                  </a:lnTo>
                  <a:lnTo>
                    <a:pt x="4581385" y="746696"/>
                  </a:lnTo>
                  <a:lnTo>
                    <a:pt x="4583849" y="742035"/>
                  </a:lnTo>
                  <a:close/>
                </a:path>
                <a:path w="4729480" h="835025">
                  <a:moveTo>
                    <a:pt x="4602137" y="752779"/>
                  </a:moveTo>
                  <a:lnTo>
                    <a:pt x="4598924" y="750887"/>
                  </a:lnTo>
                  <a:lnTo>
                    <a:pt x="4595711" y="748995"/>
                  </a:lnTo>
                  <a:lnTo>
                    <a:pt x="4592815" y="753402"/>
                  </a:lnTo>
                  <a:lnTo>
                    <a:pt x="4599660" y="757428"/>
                  </a:lnTo>
                  <a:lnTo>
                    <a:pt x="4602137" y="752779"/>
                  </a:lnTo>
                  <a:close/>
                </a:path>
                <a:path w="4729480" h="835025">
                  <a:moveTo>
                    <a:pt x="4620349" y="763625"/>
                  </a:moveTo>
                  <a:lnTo>
                    <a:pt x="4617161" y="761695"/>
                  </a:lnTo>
                  <a:lnTo>
                    <a:pt x="4613973" y="759764"/>
                  </a:lnTo>
                  <a:lnTo>
                    <a:pt x="4611065" y="764159"/>
                  </a:lnTo>
                  <a:lnTo>
                    <a:pt x="4617859" y="768261"/>
                  </a:lnTo>
                  <a:lnTo>
                    <a:pt x="4620349" y="763625"/>
                  </a:lnTo>
                  <a:close/>
                </a:path>
                <a:path w="4729480" h="835025">
                  <a:moveTo>
                    <a:pt x="4638510" y="774573"/>
                  </a:moveTo>
                  <a:lnTo>
                    <a:pt x="4635322" y="772642"/>
                  </a:lnTo>
                  <a:lnTo>
                    <a:pt x="4632122" y="770712"/>
                  </a:lnTo>
                  <a:lnTo>
                    <a:pt x="4629213" y="775106"/>
                  </a:lnTo>
                  <a:lnTo>
                    <a:pt x="4636008" y="779208"/>
                  </a:lnTo>
                  <a:lnTo>
                    <a:pt x="4638510" y="774573"/>
                  </a:lnTo>
                  <a:close/>
                </a:path>
                <a:path w="4729480" h="835025">
                  <a:moveTo>
                    <a:pt x="4656671" y="785520"/>
                  </a:moveTo>
                  <a:lnTo>
                    <a:pt x="4653483" y="783590"/>
                  </a:lnTo>
                  <a:lnTo>
                    <a:pt x="4650295" y="781659"/>
                  </a:lnTo>
                  <a:lnTo>
                    <a:pt x="4647362" y="786041"/>
                  </a:lnTo>
                  <a:lnTo>
                    <a:pt x="4654156" y="790143"/>
                  </a:lnTo>
                  <a:lnTo>
                    <a:pt x="4656671" y="785520"/>
                  </a:lnTo>
                  <a:close/>
                </a:path>
                <a:path w="4729480" h="835025">
                  <a:moveTo>
                    <a:pt x="4674819" y="796467"/>
                  </a:moveTo>
                  <a:lnTo>
                    <a:pt x="4671631" y="794537"/>
                  </a:lnTo>
                  <a:lnTo>
                    <a:pt x="4668431" y="792607"/>
                  </a:lnTo>
                  <a:lnTo>
                    <a:pt x="4665497" y="796988"/>
                  </a:lnTo>
                  <a:lnTo>
                    <a:pt x="4672292" y="801077"/>
                  </a:lnTo>
                  <a:lnTo>
                    <a:pt x="4674819" y="796467"/>
                  </a:lnTo>
                  <a:close/>
                </a:path>
                <a:path w="4729480" h="835025">
                  <a:moveTo>
                    <a:pt x="4692904" y="807554"/>
                  </a:moveTo>
                  <a:lnTo>
                    <a:pt x="4689729" y="805599"/>
                  </a:lnTo>
                  <a:lnTo>
                    <a:pt x="4686554" y="803643"/>
                  </a:lnTo>
                  <a:lnTo>
                    <a:pt x="4683607" y="807999"/>
                  </a:lnTo>
                  <a:lnTo>
                    <a:pt x="4690351" y="812177"/>
                  </a:lnTo>
                  <a:lnTo>
                    <a:pt x="4692904" y="807554"/>
                  </a:lnTo>
                  <a:close/>
                </a:path>
                <a:path w="4729480" h="835025">
                  <a:moveTo>
                    <a:pt x="4710938" y="818692"/>
                  </a:moveTo>
                  <a:lnTo>
                    <a:pt x="4707763" y="816737"/>
                  </a:lnTo>
                  <a:lnTo>
                    <a:pt x="4704588" y="814781"/>
                  </a:lnTo>
                  <a:lnTo>
                    <a:pt x="4701629" y="819137"/>
                  </a:lnTo>
                  <a:lnTo>
                    <a:pt x="4708385" y="823302"/>
                  </a:lnTo>
                  <a:lnTo>
                    <a:pt x="4710938" y="818692"/>
                  </a:lnTo>
                  <a:close/>
                </a:path>
                <a:path w="4729480" h="835025">
                  <a:moveTo>
                    <a:pt x="4728984" y="829830"/>
                  </a:moveTo>
                  <a:lnTo>
                    <a:pt x="4725809" y="827874"/>
                  </a:lnTo>
                  <a:lnTo>
                    <a:pt x="4722634" y="825919"/>
                  </a:lnTo>
                  <a:lnTo>
                    <a:pt x="4719663" y="830262"/>
                  </a:lnTo>
                  <a:lnTo>
                    <a:pt x="4726419" y="834428"/>
                  </a:lnTo>
                  <a:lnTo>
                    <a:pt x="4728984" y="8298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 descr=""/>
            <p:cNvSpPr/>
            <p:nvPr/>
          </p:nvSpPr>
          <p:spPr>
            <a:xfrm>
              <a:off x="1834222" y="5876810"/>
              <a:ext cx="113664" cy="19685"/>
            </a:xfrm>
            <a:custGeom>
              <a:avLst/>
              <a:gdLst/>
              <a:ahLst/>
              <a:cxnLst/>
              <a:rect l="l" t="t" r="r" b="b"/>
              <a:pathLst>
                <a:path w="113664" h="19685">
                  <a:moveTo>
                    <a:pt x="8496" y="1244"/>
                  </a:moveTo>
                  <a:lnTo>
                    <a:pt x="4826" y="660"/>
                  </a:lnTo>
                  <a:lnTo>
                    <a:pt x="1168" y="0"/>
                  </a:lnTo>
                  <a:lnTo>
                    <a:pt x="0" y="5143"/>
                  </a:lnTo>
                  <a:lnTo>
                    <a:pt x="3924" y="5842"/>
                  </a:lnTo>
                  <a:lnTo>
                    <a:pt x="7861" y="6477"/>
                  </a:lnTo>
                  <a:lnTo>
                    <a:pt x="8496" y="1244"/>
                  </a:lnTo>
                  <a:close/>
                </a:path>
                <a:path w="113664" h="19685">
                  <a:moveTo>
                    <a:pt x="29400" y="4597"/>
                  </a:moveTo>
                  <a:lnTo>
                    <a:pt x="25730" y="4013"/>
                  </a:lnTo>
                  <a:lnTo>
                    <a:pt x="22059" y="3429"/>
                  </a:lnTo>
                  <a:lnTo>
                    <a:pt x="20993" y="8585"/>
                  </a:lnTo>
                  <a:lnTo>
                    <a:pt x="28867" y="9842"/>
                  </a:lnTo>
                  <a:lnTo>
                    <a:pt x="29400" y="4597"/>
                  </a:lnTo>
                  <a:close/>
                </a:path>
                <a:path w="113664" h="19685">
                  <a:moveTo>
                    <a:pt x="50355" y="7518"/>
                  </a:moveTo>
                  <a:lnTo>
                    <a:pt x="46672" y="7035"/>
                  </a:lnTo>
                  <a:lnTo>
                    <a:pt x="42989" y="6540"/>
                  </a:lnTo>
                  <a:lnTo>
                    <a:pt x="42011" y="11722"/>
                  </a:lnTo>
                  <a:lnTo>
                    <a:pt x="49923" y="12776"/>
                  </a:lnTo>
                  <a:lnTo>
                    <a:pt x="50355" y="7518"/>
                  </a:lnTo>
                  <a:close/>
                </a:path>
                <a:path w="113664" h="19685">
                  <a:moveTo>
                    <a:pt x="71361" y="10121"/>
                  </a:moveTo>
                  <a:lnTo>
                    <a:pt x="67665" y="9728"/>
                  </a:lnTo>
                  <a:lnTo>
                    <a:pt x="63969" y="9334"/>
                  </a:lnTo>
                  <a:lnTo>
                    <a:pt x="63093" y="14541"/>
                  </a:lnTo>
                  <a:lnTo>
                    <a:pt x="71031" y="15379"/>
                  </a:lnTo>
                  <a:lnTo>
                    <a:pt x="71361" y="10121"/>
                  </a:lnTo>
                  <a:close/>
                </a:path>
                <a:path w="113664" h="19685">
                  <a:moveTo>
                    <a:pt x="92405" y="12344"/>
                  </a:moveTo>
                  <a:lnTo>
                    <a:pt x="88709" y="11950"/>
                  </a:lnTo>
                  <a:lnTo>
                    <a:pt x="85013" y="11557"/>
                  </a:lnTo>
                  <a:lnTo>
                    <a:pt x="84239" y="16776"/>
                  </a:lnTo>
                  <a:lnTo>
                    <a:pt x="92163" y="17602"/>
                  </a:lnTo>
                  <a:lnTo>
                    <a:pt x="92405" y="12344"/>
                  </a:lnTo>
                  <a:close/>
                </a:path>
                <a:path w="113664" h="19685">
                  <a:moveTo>
                    <a:pt x="113512" y="14033"/>
                  </a:moveTo>
                  <a:lnTo>
                    <a:pt x="109804" y="13741"/>
                  </a:lnTo>
                  <a:lnTo>
                    <a:pt x="106095" y="13449"/>
                  </a:lnTo>
                  <a:lnTo>
                    <a:pt x="105422" y="18681"/>
                  </a:lnTo>
                  <a:lnTo>
                    <a:pt x="113372" y="19304"/>
                  </a:lnTo>
                  <a:lnTo>
                    <a:pt x="113512" y="140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 descr=""/>
            <p:cNvSpPr/>
            <p:nvPr/>
          </p:nvSpPr>
          <p:spPr>
            <a:xfrm>
              <a:off x="1960863" y="5895349"/>
              <a:ext cx="135890" cy="0"/>
            </a:xfrm>
            <a:custGeom>
              <a:avLst/>
              <a:gdLst/>
              <a:ahLst/>
              <a:cxnLst/>
              <a:rect l="l" t="t" r="r" b="b"/>
              <a:pathLst>
                <a:path w="135889" h="0">
                  <a:moveTo>
                    <a:pt x="0" y="0"/>
                  </a:moveTo>
                  <a:lnTo>
                    <a:pt x="135479" y="0"/>
                  </a:lnTo>
                </a:path>
              </a:pathLst>
            </a:custGeom>
            <a:ln w="7362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 descr=""/>
            <p:cNvSpPr/>
            <p:nvPr/>
          </p:nvSpPr>
          <p:spPr>
            <a:xfrm>
              <a:off x="2109444" y="5488203"/>
              <a:ext cx="1431290" cy="408305"/>
            </a:xfrm>
            <a:custGeom>
              <a:avLst/>
              <a:gdLst/>
              <a:ahLst/>
              <a:cxnLst/>
              <a:rect l="l" t="t" r="r" b="b"/>
              <a:pathLst>
                <a:path w="1431289" h="408304">
                  <a:moveTo>
                    <a:pt x="8089" y="407162"/>
                  </a:moveTo>
                  <a:lnTo>
                    <a:pt x="7416" y="401929"/>
                  </a:lnTo>
                  <a:lnTo>
                    <a:pt x="3708" y="402221"/>
                  </a:lnTo>
                  <a:lnTo>
                    <a:pt x="0" y="402513"/>
                  </a:lnTo>
                  <a:lnTo>
                    <a:pt x="139" y="407784"/>
                  </a:lnTo>
                  <a:lnTo>
                    <a:pt x="8089" y="407162"/>
                  </a:lnTo>
                  <a:close/>
                </a:path>
                <a:path w="1431289" h="408304">
                  <a:moveTo>
                    <a:pt x="29273" y="405231"/>
                  </a:moveTo>
                  <a:lnTo>
                    <a:pt x="28498" y="400024"/>
                  </a:lnTo>
                  <a:lnTo>
                    <a:pt x="24803" y="400405"/>
                  </a:lnTo>
                  <a:lnTo>
                    <a:pt x="21107" y="400786"/>
                  </a:lnTo>
                  <a:lnTo>
                    <a:pt x="21336" y="406057"/>
                  </a:lnTo>
                  <a:lnTo>
                    <a:pt x="29273" y="405231"/>
                  </a:lnTo>
                  <a:close/>
                </a:path>
                <a:path w="1431289" h="408304">
                  <a:moveTo>
                    <a:pt x="50419" y="402958"/>
                  </a:moveTo>
                  <a:lnTo>
                    <a:pt x="49555" y="397764"/>
                  </a:lnTo>
                  <a:lnTo>
                    <a:pt x="45859" y="398233"/>
                  </a:lnTo>
                  <a:lnTo>
                    <a:pt x="42164" y="398614"/>
                  </a:lnTo>
                  <a:lnTo>
                    <a:pt x="42494" y="403872"/>
                  </a:lnTo>
                  <a:lnTo>
                    <a:pt x="46456" y="403466"/>
                  </a:lnTo>
                  <a:lnTo>
                    <a:pt x="50419" y="402958"/>
                  </a:lnTo>
                  <a:close/>
                </a:path>
                <a:path w="1431289" h="408304">
                  <a:moveTo>
                    <a:pt x="71501" y="400291"/>
                  </a:moveTo>
                  <a:lnTo>
                    <a:pt x="70548" y="395109"/>
                  </a:lnTo>
                  <a:lnTo>
                    <a:pt x="66852" y="395579"/>
                  </a:lnTo>
                  <a:lnTo>
                    <a:pt x="63157" y="396049"/>
                  </a:lnTo>
                  <a:lnTo>
                    <a:pt x="63588" y="401294"/>
                  </a:lnTo>
                  <a:lnTo>
                    <a:pt x="71501" y="400291"/>
                  </a:lnTo>
                  <a:close/>
                </a:path>
                <a:path w="1431289" h="408304">
                  <a:moveTo>
                    <a:pt x="92532" y="397192"/>
                  </a:moveTo>
                  <a:lnTo>
                    <a:pt x="91490" y="392036"/>
                  </a:lnTo>
                  <a:lnTo>
                    <a:pt x="87807" y="392582"/>
                  </a:lnTo>
                  <a:lnTo>
                    <a:pt x="84124" y="393128"/>
                  </a:lnTo>
                  <a:lnTo>
                    <a:pt x="84645" y="398373"/>
                  </a:lnTo>
                  <a:lnTo>
                    <a:pt x="92532" y="397192"/>
                  </a:lnTo>
                  <a:close/>
                </a:path>
                <a:path w="1431289" h="408304">
                  <a:moveTo>
                    <a:pt x="113525" y="393776"/>
                  </a:moveTo>
                  <a:lnTo>
                    <a:pt x="112395" y="388632"/>
                  </a:lnTo>
                  <a:lnTo>
                    <a:pt x="108724" y="389267"/>
                  </a:lnTo>
                  <a:lnTo>
                    <a:pt x="105054" y="389902"/>
                  </a:lnTo>
                  <a:lnTo>
                    <a:pt x="105664" y="395135"/>
                  </a:lnTo>
                  <a:lnTo>
                    <a:pt x="113525" y="393776"/>
                  </a:lnTo>
                  <a:close/>
                </a:path>
                <a:path w="1431289" h="408304">
                  <a:moveTo>
                    <a:pt x="134442" y="390042"/>
                  </a:moveTo>
                  <a:lnTo>
                    <a:pt x="133235" y="384911"/>
                  </a:lnTo>
                  <a:lnTo>
                    <a:pt x="129578" y="385622"/>
                  </a:lnTo>
                  <a:lnTo>
                    <a:pt x="125920" y="386321"/>
                  </a:lnTo>
                  <a:lnTo>
                    <a:pt x="126619" y="391553"/>
                  </a:lnTo>
                  <a:lnTo>
                    <a:pt x="134442" y="390042"/>
                  </a:lnTo>
                  <a:close/>
                </a:path>
                <a:path w="1431289" h="408304">
                  <a:moveTo>
                    <a:pt x="155308" y="386003"/>
                  </a:moveTo>
                  <a:lnTo>
                    <a:pt x="154012" y="380885"/>
                  </a:lnTo>
                  <a:lnTo>
                    <a:pt x="150355" y="381596"/>
                  </a:lnTo>
                  <a:lnTo>
                    <a:pt x="146697" y="382308"/>
                  </a:lnTo>
                  <a:lnTo>
                    <a:pt x="147485" y="387515"/>
                  </a:lnTo>
                  <a:lnTo>
                    <a:pt x="155308" y="386003"/>
                  </a:lnTo>
                  <a:close/>
                </a:path>
                <a:path w="1431289" h="408304">
                  <a:moveTo>
                    <a:pt x="176098" y="381533"/>
                  </a:moveTo>
                  <a:lnTo>
                    <a:pt x="174726" y="376453"/>
                  </a:lnTo>
                  <a:lnTo>
                    <a:pt x="171081" y="377228"/>
                  </a:lnTo>
                  <a:lnTo>
                    <a:pt x="167436" y="378002"/>
                  </a:lnTo>
                  <a:lnTo>
                    <a:pt x="168300" y="383209"/>
                  </a:lnTo>
                  <a:lnTo>
                    <a:pt x="176098" y="381533"/>
                  </a:lnTo>
                  <a:close/>
                </a:path>
                <a:path w="1431289" h="408304">
                  <a:moveTo>
                    <a:pt x="196799" y="376783"/>
                  </a:moveTo>
                  <a:lnTo>
                    <a:pt x="195351" y="371716"/>
                  </a:lnTo>
                  <a:lnTo>
                    <a:pt x="191731" y="372567"/>
                  </a:lnTo>
                  <a:lnTo>
                    <a:pt x="188112" y="373418"/>
                  </a:lnTo>
                  <a:lnTo>
                    <a:pt x="189039" y="378599"/>
                  </a:lnTo>
                  <a:lnTo>
                    <a:pt x="196799" y="376783"/>
                  </a:lnTo>
                  <a:close/>
                </a:path>
                <a:path w="1431289" h="408304">
                  <a:moveTo>
                    <a:pt x="217462" y="371767"/>
                  </a:moveTo>
                  <a:lnTo>
                    <a:pt x="215938" y="366725"/>
                  </a:lnTo>
                  <a:lnTo>
                    <a:pt x="212331" y="367639"/>
                  </a:lnTo>
                  <a:lnTo>
                    <a:pt x="208724" y="368554"/>
                  </a:lnTo>
                  <a:lnTo>
                    <a:pt x="209740" y="373722"/>
                  </a:lnTo>
                  <a:lnTo>
                    <a:pt x="217462" y="371767"/>
                  </a:lnTo>
                  <a:close/>
                </a:path>
                <a:path w="1431289" h="408304">
                  <a:moveTo>
                    <a:pt x="238048" y="366509"/>
                  </a:moveTo>
                  <a:lnTo>
                    <a:pt x="236461" y="361480"/>
                  </a:lnTo>
                  <a:lnTo>
                    <a:pt x="232867" y="362445"/>
                  </a:lnTo>
                  <a:lnTo>
                    <a:pt x="229260" y="363359"/>
                  </a:lnTo>
                  <a:lnTo>
                    <a:pt x="230339" y="368515"/>
                  </a:lnTo>
                  <a:lnTo>
                    <a:pt x="234200" y="367538"/>
                  </a:lnTo>
                  <a:lnTo>
                    <a:pt x="238048" y="366509"/>
                  </a:lnTo>
                  <a:close/>
                </a:path>
                <a:path w="1431289" h="408304">
                  <a:moveTo>
                    <a:pt x="258559" y="360934"/>
                  </a:moveTo>
                  <a:lnTo>
                    <a:pt x="256908" y="355930"/>
                  </a:lnTo>
                  <a:lnTo>
                    <a:pt x="253314" y="356908"/>
                  </a:lnTo>
                  <a:lnTo>
                    <a:pt x="249720" y="357886"/>
                  </a:lnTo>
                  <a:lnTo>
                    <a:pt x="250863" y="363016"/>
                  </a:lnTo>
                  <a:lnTo>
                    <a:pt x="258559" y="360934"/>
                  </a:lnTo>
                  <a:close/>
                </a:path>
                <a:path w="1431289" h="408304">
                  <a:moveTo>
                    <a:pt x="278980" y="355104"/>
                  </a:moveTo>
                  <a:lnTo>
                    <a:pt x="277279" y="350126"/>
                  </a:lnTo>
                  <a:lnTo>
                    <a:pt x="273697" y="351155"/>
                  </a:lnTo>
                  <a:lnTo>
                    <a:pt x="270116" y="352183"/>
                  </a:lnTo>
                  <a:lnTo>
                    <a:pt x="271335" y="357314"/>
                  </a:lnTo>
                  <a:lnTo>
                    <a:pt x="278980" y="355104"/>
                  </a:lnTo>
                  <a:close/>
                </a:path>
                <a:path w="1431289" h="408304">
                  <a:moveTo>
                    <a:pt x="299339" y="349059"/>
                  </a:moveTo>
                  <a:lnTo>
                    <a:pt x="297586" y="344093"/>
                  </a:lnTo>
                  <a:lnTo>
                    <a:pt x="294017" y="345173"/>
                  </a:lnTo>
                  <a:lnTo>
                    <a:pt x="290449" y="346252"/>
                  </a:lnTo>
                  <a:lnTo>
                    <a:pt x="291719" y="351370"/>
                  </a:lnTo>
                  <a:lnTo>
                    <a:pt x="299339" y="349059"/>
                  </a:lnTo>
                  <a:close/>
                </a:path>
                <a:path w="1431289" h="408304">
                  <a:moveTo>
                    <a:pt x="319633" y="342785"/>
                  </a:moveTo>
                  <a:lnTo>
                    <a:pt x="317817" y="337845"/>
                  </a:lnTo>
                  <a:lnTo>
                    <a:pt x="314274" y="338975"/>
                  </a:lnTo>
                  <a:lnTo>
                    <a:pt x="310730" y="340106"/>
                  </a:lnTo>
                  <a:lnTo>
                    <a:pt x="312051" y="345198"/>
                  </a:lnTo>
                  <a:lnTo>
                    <a:pt x="319633" y="342785"/>
                  </a:lnTo>
                  <a:close/>
                </a:path>
                <a:path w="1431289" h="408304">
                  <a:moveTo>
                    <a:pt x="339877" y="336346"/>
                  </a:moveTo>
                  <a:lnTo>
                    <a:pt x="338010" y="331419"/>
                  </a:lnTo>
                  <a:lnTo>
                    <a:pt x="334467" y="332549"/>
                  </a:lnTo>
                  <a:lnTo>
                    <a:pt x="330923" y="333679"/>
                  </a:lnTo>
                  <a:lnTo>
                    <a:pt x="332295" y="338759"/>
                  </a:lnTo>
                  <a:lnTo>
                    <a:pt x="339877" y="336346"/>
                  </a:lnTo>
                  <a:close/>
                </a:path>
                <a:path w="1431289" h="408304">
                  <a:moveTo>
                    <a:pt x="360045" y="329641"/>
                  </a:moveTo>
                  <a:lnTo>
                    <a:pt x="358127" y="324739"/>
                  </a:lnTo>
                  <a:lnTo>
                    <a:pt x="354596" y="325907"/>
                  </a:lnTo>
                  <a:lnTo>
                    <a:pt x="351066" y="327075"/>
                  </a:lnTo>
                  <a:lnTo>
                    <a:pt x="352488" y="332155"/>
                  </a:lnTo>
                  <a:lnTo>
                    <a:pt x="360045" y="329641"/>
                  </a:lnTo>
                  <a:close/>
                </a:path>
                <a:path w="1431289" h="408304">
                  <a:moveTo>
                    <a:pt x="380136" y="322795"/>
                  </a:moveTo>
                  <a:lnTo>
                    <a:pt x="378180" y="317893"/>
                  </a:lnTo>
                  <a:lnTo>
                    <a:pt x="374662" y="319112"/>
                  </a:lnTo>
                  <a:lnTo>
                    <a:pt x="371144" y="320332"/>
                  </a:lnTo>
                  <a:lnTo>
                    <a:pt x="372605" y="325386"/>
                  </a:lnTo>
                  <a:lnTo>
                    <a:pt x="380136" y="322795"/>
                  </a:lnTo>
                  <a:close/>
                </a:path>
                <a:path w="1431289" h="408304">
                  <a:moveTo>
                    <a:pt x="400177" y="315785"/>
                  </a:moveTo>
                  <a:lnTo>
                    <a:pt x="398183" y="310908"/>
                  </a:lnTo>
                  <a:lnTo>
                    <a:pt x="394677" y="312153"/>
                  </a:lnTo>
                  <a:lnTo>
                    <a:pt x="391172" y="313397"/>
                  </a:lnTo>
                  <a:lnTo>
                    <a:pt x="392671" y="318452"/>
                  </a:lnTo>
                  <a:lnTo>
                    <a:pt x="400177" y="315785"/>
                  </a:lnTo>
                  <a:close/>
                </a:path>
                <a:path w="1431289" h="408304">
                  <a:moveTo>
                    <a:pt x="420179" y="308648"/>
                  </a:moveTo>
                  <a:lnTo>
                    <a:pt x="418160" y="303784"/>
                  </a:lnTo>
                  <a:lnTo>
                    <a:pt x="414655" y="305041"/>
                  </a:lnTo>
                  <a:lnTo>
                    <a:pt x="411149" y="306285"/>
                  </a:lnTo>
                  <a:lnTo>
                    <a:pt x="412686" y="311327"/>
                  </a:lnTo>
                  <a:lnTo>
                    <a:pt x="416445" y="309994"/>
                  </a:lnTo>
                  <a:lnTo>
                    <a:pt x="420179" y="308648"/>
                  </a:lnTo>
                  <a:close/>
                </a:path>
                <a:path w="1431289" h="408304">
                  <a:moveTo>
                    <a:pt x="440118" y="301345"/>
                  </a:moveTo>
                  <a:lnTo>
                    <a:pt x="438073" y="296494"/>
                  </a:lnTo>
                  <a:lnTo>
                    <a:pt x="434568" y="297776"/>
                  </a:lnTo>
                  <a:lnTo>
                    <a:pt x="431063" y="299059"/>
                  </a:lnTo>
                  <a:lnTo>
                    <a:pt x="432650" y="304088"/>
                  </a:lnTo>
                  <a:lnTo>
                    <a:pt x="440118" y="301345"/>
                  </a:lnTo>
                  <a:close/>
                </a:path>
                <a:path w="1431289" h="408304">
                  <a:moveTo>
                    <a:pt x="460006" y="293916"/>
                  </a:moveTo>
                  <a:lnTo>
                    <a:pt x="457923" y="289077"/>
                  </a:lnTo>
                  <a:lnTo>
                    <a:pt x="454431" y="290385"/>
                  </a:lnTo>
                  <a:lnTo>
                    <a:pt x="450938" y="291693"/>
                  </a:lnTo>
                  <a:lnTo>
                    <a:pt x="452551" y="296710"/>
                  </a:lnTo>
                  <a:lnTo>
                    <a:pt x="460006" y="293916"/>
                  </a:lnTo>
                  <a:close/>
                </a:path>
                <a:path w="1431289" h="408304">
                  <a:moveTo>
                    <a:pt x="479856" y="286397"/>
                  </a:moveTo>
                  <a:lnTo>
                    <a:pt x="477748" y="281571"/>
                  </a:lnTo>
                  <a:lnTo>
                    <a:pt x="474268" y="282905"/>
                  </a:lnTo>
                  <a:lnTo>
                    <a:pt x="470789" y="284238"/>
                  </a:lnTo>
                  <a:lnTo>
                    <a:pt x="472427" y="289242"/>
                  </a:lnTo>
                  <a:lnTo>
                    <a:pt x="479856" y="286397"/>
                  </a:lnTo>
                  <a:close/>
                </a:path>
                <a:path w="1431289" h="408304">
                  <a:moveTo>
                    <a:pt x="499681" y="278803"/>
                  </a:moveTo>
                  <a:lnTo>
                    <a:pt x="497560" y="273989"/>
                  </a:lnTo>
                  <a:lnTo>
                    <a:pt x="494080" y="275336"/>
                  </a:lnTo>
                  <a:lnTo>
                    <a:pt x="490601" y="276669"/>
                  </a:lnTo>
                  <a:lnTo>
                    <a:pt x="492264" y="281673"/>
                  </a:lnTo>
                  <a:lnTo>
                    <a:pt x="495973" y="280250"/>
                  </a:lnTo>
                  <a:lnTo>
                    <a:pt x="499681" y="278803"/>
                  </a:lnTo>
                  <a:close/>
                </a:path>
                <a:path w="1431289" h="408304">
                  <a:moveTo>
                    <a:pt x="519455" y="271106"/>
                  </a:moveTo>
                  <a:lnTo>
                    <a:pt x="517321" y="266293"/>
                  </a:lnTo>
                  <a:lnTo>
                    <a:pt x="513842" y="267639"/>
                  </a:lnTo>
                  <a:lnTo>
                    <a:pt x="510362" y="268986"/>
                  </a:lnTo>
                  <a:lnTo>
                    <a:pt x="512051" y="273989"/>
                  </a:lnTo>
                  <a:lnTo>
                    <a:pt x="519455" y="271106"/>
                  </a:lnTo>
                  <a:close/>
                </a:path>
                <a:path w="1431289" h="408304">
                  <a:moveTo>
                    <a:pt x="539203" y="263334"/>
                  </a:moveTo>
                  <a:lnTo>
                    <a:pt x="537044" y="258521"/>
                  </a:lnTo>
                  <a:lnTo>
                    <a:pt x="533577" y="259892"/>
                  </a:lnTo>
                  <a:lnTo>
                    <a:pt x="530110" y="261264"/>
                  </a:lnTo>
                  <a:lnTo>
                    <a:pt x="531812" y="266242"/>
                  </a:lnTo>
                  <a:lnTo>
                    <a:pt x="539203" y="263334"/>
                  </a:lnTo>
                  <a:close/>
                </a:path>
                <a:path w="1431289" h="408304">
                  <a:moveTo>
                    <a:pt x="558939" y="255524"/>
                  </a:moveTo>
                  <a:lnTo>
                    <a:pt x="556768" y="250723"/>
                  </a:lnTo>
                  <a:lnTo>
                    <a:pt x="553300" y="252107"/>
                  </a:lnTo>
                  <a:lnTo>
                    <a:pt x="549833" y="253492"/>
                  </a:lnTo>
                  <a:lnTo>
                    <a:pt x="551548" y="258470"/>
                  </a:lnTo>
                  <a:lnTo>
                    <a:pt x="558939" y="255524"/>
                  </a:lnTo>
                  <a:close/>
                </a:path>
                <a:path w="1431289" h="408304">
                  <a:moveTo>
                    <a:pt x="578650" y="247662"/>
                  </a:moveTo>
                  <a:lnTo>
                    <a:pt x="576478" y="242874"/>
                  </a:lnTo>
                  <a:lnTo>
                    <a:pt x="573011" y="244259"/>
                  </a:lnTo>
                  <a:lnTo>
                    <a:pt x="569544" y="245643"/>
                  </a:lnTo>
                  <a:lnTo>
                    <a:pt x="571271" y="250621"/>
                  </a:lnTo>
                  <a:lnTo>
                    <a:pt x="578650" y="247662"/>
                  </a:lnTo>
                  <a:close/>
                </a:path>
                <a:path w="1431289" h="408304">
                  <a:moveTo>
                    <a:pt x="598347" y="239776"/>
                  </a:moveTo>
                  <a:lnTo>
                    <a:pt x="596163" y="234988"/>
                  </a:lnTo>
                  <a:lnTo>
                    <a:pt x="592696" y="236372"/>
                  </a:lnTo>
                  <a:lnTo>
                    <a:pt x="589229" y="237756"/>
                  </a:lnTo>
                  <a:lnTo>
                    <a:pt x="590969" y="242735"/>
                  </a:lnTo>
                  <a:lnTo>
                    <a:pt x="598347" y="239776"/>
                  </a:lnTo>
                  <a:close/>
                </a:path>
                <a:path w="1431289" h="408304">
                  <a:moveTo>
                    <a:pt x="618032" y="231863"/>
                  </a:moveTo>
                  <a:lnTo>
                    <a:pt x="615848" y="227063"/>
                  </a:lnTo>
                  <a:lnTo>
                    <a:pt x="612381" y="228460"/>
                  </a:lnTo>
                  <a:lnTo>
                    <a:pt x="608914" y="229857"/>
                  </a:lnTo>
                  <a:lnTo>
                    <a:pt x="610654" y="234823"/>
                  </a:lnTo>
                  <a:lnTo>
                    <a:pt x="618032" y="231863"/>
                  </a:lnTo>
                  <a:close/>
                </a:path>
                <a:path w="1431289" h="408304">
                  <a:moveTo>
                    <a:pt x="637717" y="223951"/>
                  </a:moveTo>
                  <a:lnTo>
                    <a:pt x="635533" y="219151"/>
                  </a:lnTo>
                  <a:lnTo>
                    <a:pt x="632066" y="220548"/>
                  </a:lnTo>
                  <a:lnTo>
                    <a:pt x="628599" y="221945"/>
                  </a:lnTo>
                  <a:lnTo>
                    <a:pt x="630339" y="226910"/>
                  </a:lnTo>
                  <a:lnTo>
                    <a:pt x="637717" y="223951"/>
                  </a:lnTo>
                  <a:close/>
                </a:path>
                <a:path w="1431289" h="408304">
                  <a:moveTo>
                    <a:pt x="657402" y="216039"/>
                  </a:moveTo>
                  <a:lnTo>
                    <a:pt x="655218" y="211251"/>
                  </a:lnTo>
                  <a:lnTo>
                    <a:pt x="651751" y="212636"/>
                  </a:lnTo>
                  <a:lnTo>
                    <a:pt x="648284" y="214033"/>
                  </a:lnTo>
                  <a:lnTo>
                    <a:pt x="650024" y="218998"/>
                  </a:lnTo>
                  <a:lnTo>
                    <a:pt x="657402" y="216039"/>
                  </a:lnTo>
                  <a:close/>
                </a:path>
                <a:path w="1431289" h="408304">
                  <a:moveTo>
                    <a:pt x="677087" y="208127"/>
                  </a:moveTo>
                  <a:lnTo>
                    <a:pt x="674903" y="203339"/>
                  </a:lnTo>
                  <a:lnTo>
                    <a:pt x="671436" y="204724"/>
                  </a:lnTo>
                  <a:lnTo>
                    <a:pt x="667969" y="206108"/>
                  </a:lnTo>
                  <a:lnTo>
                    <a:pt x="669709" y="211086"/>
                  </a:lnTo>
                  <a:lnTo>
                    <a:pt x="677087" y="208127"/>
                  </a:lnTo>
                  <a:close/>
                </a:path>
                <a:path w="1431289" h="408304">
                  <a:moveTo>
                    <a:pt x="696772" y="200266"/>
                  </a:moveTo>
                  <a:lnTo>
                    <a:pt x="694601" y="195465"/>
                  </a:lnTo>
                  <a:lnTo>
                    <a:pt x="691134" y="196850"/>
                  </a:lnTo>
                  <a:lnTo>
                    <a:pt x="687666" y="198234"/>
                  </a:lnTo>
                  <a:lnTo>
                    <a:pt x="689394" y="203212"/>
                  </a:lnTo>
                  <a:lnTo>
                    <a:pt x="696772" y="200266"/>
                  </a:lnTo>
                  <a:close/>
                </a:path>
                <a:path w="1431289" h="408304">
                  <a:moveTo>
                    <a:pt x="716495" y="192430"/>
                  </a:moveTo>
                  <a:lnTo>
                    <a:pt x="714324" y="187629"/>
                  </a:lnTo>
                  <a:lnTo>
                    <a:pt x="710857" y="189001"/>
                  </a:lnTo>
                  <a:lnTo>
                    <a:pt x="707390" y="190373"/>
                  </a:lnTo>
                  <a:lnTo>
                    <a:pt x="709104" y="195351"/>
                  </a:lnTo>
                  <a:lnTo>
                    <a:pt x="716495" y="192430"/>
                  </a:lnTo>
                  <a:close/>
                </a:path>
                <a:path w="1431289" h="408304">
                  <a:moveTo>
                    <a:pt x="736206" y="184619"/>
                  </a:moveTo>
                  <a:lnTo>
                    <a:pt x="734047" y="179819"/>
                  </a:lnTo>
                  <a:lnTo>
                    <a:pt x="730580" y="181190"/>
                  </a:lnTo>
                  <a:lnTo>
                    <a:pt x="727113" y="182562"/>
                  </a:lnTo>
                  <a:lnTo>
                    <a:pt x="728814" y="187553"/>
                  </a:lnTo>
                  <a:lnTo>
                    <a:pt x="736206" y="184619"/>
                  </a:lnTo>
                  <a:close/>
                </a:path>
                <a:path w="1431289" h="408304">
                  <a:moveTo>
                    <a:pt x="755954" y="176898"/>
                  </a:moveTo>
                  <a:lnTo>
                    <a:pt x="753821" y="172085"/>
                  </a:lnTo>
                  <a:lnTo>
                    <a:pt x="750341" y="173443"/>
                  </a:lnTo>
                  <a:lnTo>
                    <a:pt x="746861" y="174802"/>
                  </a:lnTo>
                  <a:lnTo>
                    <a:pt x="748550" y="179793"/>
                  </a:lnTo>
                  <a:lnTo>
                    <a:pt x="755954" y="176898"/>
                  </a:lnTo>
                  <a:close/>
                </a:path>
                <a:path w="1431289" h="408304">
                  <a:moveTo>
                    <a:pt x="775728" y="169240"/>
                  </a:moveTo>
                  <a:lnTo>
                    <a:pt x="773607" y="164414"/>
                  </a:lnTo>
                  <a:lnTo>
                    <a:pt x="770128" y="165760"/>
                  </a:lnTo>
                  <a:lnTo>
                    <a:pt x="766648" y="167106"/>
                  </a:lnTo>
                  <a:lnTo>
                    <a:pt x="768324" y="172097"/>
                  </a:lnTo>
                  <a:lnTo>
                    <a:pt x="775728" y="169240"/>
                  </a:lnTo>
                  <a:close/>
                </a:path>
                <a:path w="1431289" h="408304">
                  <a:moveTo>
                    <a:pt x="795515" y="161632"/>
                  </a:moveTo>
                  <a:lnTo>
                    <a:pt x="793419" y="156806"/>
                  </a:lnTo>
                  <a:lnTo>
                    <a:pt x="789927" y="158127"/>
                  </a:lnTo>
                  <a:lnTo>
                    <a:pt x="786434" y="159448"/>
                  </a:lnTo>
                  <a:lnTo>
                    <a:pt x="788098" y="164452"/>
                  </a:lnTo>
                  <a:lnTo>
                    <a:pt x="795515" y="161632"/>
                  </a:lnTo>
                  <a:close/>
                </a:path>
                <a:path w="1431289" h="408304">
                  <a:moveTo>
                    <a:pt x="815352" y="154127"/>
                  </a:moveTo>
                  <a:lnTo>
                    <a:pt x="813269" y="149288"/>
                  </a:lnTo>
                  <a:lnTo>
                    <a:pt x="809777" y="150609"/>
                  </a:lnTo>
                  <a:lnTo>
                    <a:pt x="806284" y="151930"/>
                  </a:lnTo>
                  <a:lnTo>
                    <a:pt x="807923" y="156946"/>
                  </a:lnTo>
                  <a:lnTo>
                    <a:pt x="815352" y="154127"/>
                  </a:lnTo>
                  <a:close/>
                </a:path>
                <a:path w="1431289" h="408304">
                  <a:moveTo>
                    <a:pt x="835215" y="146723"/>
                  </a:moveTo>
                  <a:lnTo>
                    <a:pt x="833170" y="141884"/>
                  </a:lnTo>
                  <a:lnTo>
                    <a:pt x="829665" y="143179"/>
                  </a:lnTo>
                  <a:lnTo>
                    <a:pt x="826160" y="144475"/>
                  </a:lnTo>
                  <a:lnTo>
                    <a:pt x="827773" y="149491"/>
                  </a:lnTo>
                  <a:lnTo>
                    <a:pt x="835215" y="146723"/>
                  </a:lnTo>
                  <a:close/>
                </a:path>
                <a:path w="1431289" h="408304">
                  <a:moveTo>
                    <a:pt x="855116" y="139420"/>
                  </a:moveTo>
                  <a:lnTo>
                    <a:pt x="853084" y="134556"/>
                  </a:lnTo>
                  <a:lnTo>
                    <a:pt x="849579" y="135826"/>
                  </a:lnTo>
                  <a:lnTo>
                    <a:pt x="846074" y="137096"/>
                  </a:lnTo>
                  <a:lnTo>
                    <a:pt x="847648" y="142125"/>
                  </a:lnTo>
                  <a:lnTo>
                    <a:pt x="855116" y="139420"/>
                  </a:lnTo>
                  <a:close/>
                </a:path>
                <a:path w="1431289" h="408304">
                  <a:moveTo>
                    <a:pt x="875055" y="132194"/>
                  </a:moveTo>
                  <a:lnTo>
                    <a:pt x="873061" y="127317"/>
                  </a:lnTo>
                  <a:lnTo>
                    <a:pt x="869543" y="128587"/>
                  </a:lnTo>
                  <a:lnTo>
                    <a:pt x="866038" y="129857"/>
                  </a:lnTo>
                  <a:lnTo>
                    <a:pt x="867587" y="134899"/>
                  </a:lnTo>
                  <a:lnTo>
                    <a:pt x="875055" y="132194"/>
                  </a:lnTo>
                  <a:close/>
                </a:path>
                <a:path w="1431289" h="408304">
                  <a:moveTo>
                    <a:pt x="895032" y="125145"/>
                  </a:moveTo>
                  <a:lnTo>
                    <a:pt x="893064" y="120256"/>
                  </a:lnTo>
                  <a:lnTo>
                    <a:pt x="889546" y="121500"/>
                  </a:lnTo>
                  <a:lnTo>
                    <a:pt x="886028" y="122745"/>
                  </a:lnTo>
                  <a:lnTo>
                    <a:pt x="887552" y="127787"/>
                  </a:lnTo>
                  <a:lnTo>
                    <a:pt x="895032" y="125145"/>
                  </a:lnTo>
                  <a:close/>
                </a:path>
                <a:path w="1431289" h="408304">
                  <a:moveTo>
                    <a:pt x="915073" y="118198"/>
                  </a:moveTo>
                  <a:lnTo>
                    <a:pt x="913130" y="113309"/>
                  </a:lnTo>
                  <a:lnTo>
                    <a:pt x="909599" y="114515"/>
                  </a:lnTo>
                  <a:lnTo>
                    <a:pt x="906068" y="115735"/>
                  </a:lnTo>
                  <a:lnTo>
                    <a:pt x="907554" y="120777"/>
                  </a:lnTo>
                  <a:lnTo>
                    <a:pt x="915073" y="118198"/>
                  </a:lnTo>
                  <a:close/>
                </a:path>
                <a:path w="1431289" h="408304">
                  <a:moveTo>
                    <a:pt x="935139" y="111366"/>
                  </a:moveTo>
                  <a:lnTo>
                    <a:pt x="933234" y="106451"/>
                  </a:lnTo>
                  <a:lnTo>
                    <a:pt x="929690" y="107632"/>
                  </a:lnTo>
                  <a:lnTo>
                    <a:pt x="926147" y="108826"/>
                  </a:lnTo>
                  <a:lnTo>
                    <a:pt x="927608" y="113893"/>
                  </a:lnTo>
                  <a:lnTo>
                    <a:pt x="935139" y="111366"/>
                  </a:lnTo>
                  <a:close/>
                </a:path>
                <a:path w="1431289" h="408304">
                  <a:moveTo>
                    <a:pt x="955255" y="104698"/>
                  </a:moveTo>
                  <a:lnTo>
                    <a:pt x="953389" y="99771"/>
                  </a:lnTo>
                  <a:lnTo>
                    <a:pt x="949845" y="100952"/>
                  </a:lnTo>
                  <a:lnTo>
                    <a:pt x="946302" y="102133"/>
                  </a:lnTo>
                  <a:lnTo>
                    <a:pt x="947724" y="107200"/>
                  </a:lnTo>
                  <a:lnTo>
                    <a:pt x="955255" y="104698"/>
                  </a:lnTo>
                  <a:close/>
                </a:path>
                <a:path w="1431289" h="408304">
                  <a:moveTo>
                    <a:pt x="975436" y="98221"/>
                  </a:moveTo>
                  <a:lnTo>
                    <a:pt x="973607" y="93281"/>
                  </a:lnTo>
                  <a:lnTo>
                    <a:pt x="970051" y="94411"/>
                  </a:lnTo>
                  <a:lnTo>
                    <a:pt x="966495" y="95554"/>
                  </a:lnTo>
                  <a:lnTo>
                    <a:pt x="967879" y="100634"/>
                  </a:lnTo>
                  <a:lnTo>
                    <a:pt x="975436" y="98221"/>
                  </a:lnTo>
                  <a:close/>
                </a:path>
                <a:path w="1431289" h="408304">
                  <a:moveTo>
                    <a:pt x="995641" y="91846"/>
                  </a:moveTo>
                  <a:lnTo>
                    <a:pt x="993851" y="86893"/>
                  </a:lnTo>
                  <a:lnTo>
                    <a:pt x="990282" y="87985"/>
                  </a:lnTo>
                  <a:lnTo>
                    <a:pt x="986713" y="89077"/>
                  </a:lnTo>
                  <a:lnTo>
                    <a:pt x="988047" y="94170"/>
                  </a:lnTo>
                  <a:lnTo>
                    <a:pt x="995641" y="91846"/>
                  </a:lnTo>
                  <a:close/>
                </a:path>
                <a:path w="1431289" h="408304">
                  <a:moveTo>
                    <a:pt x="1015911" y="85648"/>
                  </a:moveTo>
                  <a:lnTo>
                    <a:pt x="1014158" y="80683"/>
                  </a:lnTo>
                  <a:lnTo>
                    <a:pt x="1010589" y="81775"/>
                  </a:lnTo>
                  <a:lnTo>
                    <a:pt x="1007021" y="82867"/>
                  </a:lnTo>
                  <a:lnTo>
                    <a:pt x="1008316" y="87972"/>
                  </a:lnTo>
                  <a:lnTo>
                    <a:pt x="1015911" y="85648"/>
                  </a:lnTo>
                  <a:close/>
                </a:path>
                <a:path w="1431289" h="408304">
                  <a:moveTo>
                    <a:pt x="1036243" y="79667"/>
                  </a:moveTo>
                  <a:lnTo>
                    <a:pt x="1034542" y="74676"/>
                  </a:lnTo>
                  <a:lnTo>
                    <a:pt x="1030960" y="75730"/>
                  </a:lnTo>
                  <a:lnTo>
                    <a:pt x="1027379" y="76784"/>
                  </a:lnTo>
                  <a:lnTo>
                    <a:pt x="1028623" y="81889"/>
                  </a:lnTo>
                  <a:lnTo>
                    <a:pt x="1036243" y="79667"/>
                  </a:lnTo>
                  <a:close/>
                </a:path>
                <a:path w="1431289" h="408304">
                  <a:moveTo>
                    <a:pt x="1056614" y="73825"/>
                  </a:moveTo>
                  <a:lnTo>
                    <a:pt x="1054950" y="68821"/>
                  </a:lnTo>
                  <a:lnTo>
                    <a:pt x="1051356" y="69824"/>
                  </a:lnTo>
                  <a:lnTo>
                    <a:pt x="1047750" y="70827"/>
                  </a:lnTo>
                  <a:lnTo>
                    <a:pt x="1048969" y="75946"/>
                  </a:lnTo>
                  <a:lnTo>
                    <a:pt x="1056614" y="73825"/>
                  </a:lnTo>
                  <a:close/>
                </a:path>
                <a:path w="1431289" h="408304">
                  <a:moveTo>
                    <a:pt x="1077023" y="68148"/>
                  </a:moveTo>
                  <a:lnTo>
                    <a:pt x="1075423" y="63131"/>
                  </a:lnTo>
                  <a:lnTo>
                    <a:pt x="1071816" y="64135"/>
                  </a:lnTo>
                  <a:lnTo>
                    <a:pt x="1068209" y="65138"/>
                  </a:lnTo>
                  <a:lnTo>
                    <a:pt x="1069378" y="70269"/>
                  </a:lnTo>
                  <a:lnTo>
                    <a:pt x="1077023" y="68148"/>
                  </a:lnTo>
                  <a:close/>
                </a:path>
                <a:path w="1431289" h="408304">
                  <a:moveTo>
                    <a:pt x="1097521" y="62738"/>
                  </a:moveTo>
                  <a:lnTo>
                    <a:pt x="1095959" y="57708"/>
                  </a:lnTo>
                  <a:lnTo>
                    <a:pt x="1092339" y="58661"/>
                  </a:lnTo>
                  <a:lnTo>
                    <a:pt x="1088720" y="59613"/>
                  </a:lnTo>
                  <a:lnTo>
                    <a:pt x="1089837" y="64757"/>
                  </a:lnTo>
                  <a:lnTo>
                    <a:pt x="1097521" y="62738"/>
                  </a:lnTo>
                  <a:close/>
                </a:path>
                <a:path w="1431289" h="408304">
                  <a:moveTo>
                    <a:pt x="1118044" y="57480"/>
                  </a:moveTo>
                  <a:lnTo>
                    <a:pt x="1116533" y="52425"/>
                  </a:lnTo>
                  <a:lnTo>
                    <a:pt x="1112901" y="53327"/>
                  </a:lnTo>
                  <a:lnTo>
                    <a:pt x="1109268" y="54229"/>
                  </a:lnTo>
                  <a:lnTo>
                    <a:pt x="1110335" y="59385"/>
                  </a:lnTo>
                  <a:lnTo>
                    <a:pt x="1118044" y="57480"/>
                  </a:lnTo>
                  <a:close/>
                </a:path>
                <a:path w="1431289" h="408304">
                  <a:moveTo>
                    <a:pt x="1138605" y="52387"/>
                  </a:moveTo>
                  <a:lnTo>
                    <a:pt x="1137145" y="47320"/>
                  </a:lnTo>
                  <a:lnTo>
                    <a:pt x="1133513" y="48221"/>
                  </a:lnTo>
                  <a:lnTo>
                    <a:pt x="1129880" y="49123"/>
                  </a:lnTo>
                  <a:lnTo>
                    <a:pt x="1130896" y="54292"/>
                  </a:lnTo>
                  <a:lnTo>
                    <a:pt x="1138605" y="52387"/>
                  </a:lnTo>
                  <a:close/>
                </a:path>
                <a:path w="1431289" h="408304">
                  <a:moveTo>
                    <a:pt x="1159243" y="47586"/>
                  </a:moveTo>
                  <a:lnTo>
                    <a:pt x="1157833" y="42519"/>
                  </a:lnTo>
                  <a:lnTo>
                    <a:pt x="1154188" y="43357"/>
                  </a:lnTo>
                  <a:lnTo>
                    <a:pt x="1150543" y="44196"/>
                  </a:lnTo>
                  <a:lnTo>
                    <a:pt x="1151509" y="49377"/>
                  </a:lnTo>
                  <a:lnTo>
                    <a:pt x="1159243" y="47586"/>
                  </a:lnTo>
                  <a:close/>
                </a:path>
                <a:path w="1431289" h="408304">
                  <a:moveTo>
                    <a:pt x="1179918" y="42951"/>
                  </a:moveTo>
                  <a:lnTo>
                    <a:pt x="1178560" y="37858"/>
                  </a:lnTo>
                  <a:lnTo>
                    <a:pt x="1174902" y="38646"/>
                  </a:lnTo>
                  <a:lnTo>
                    <a:pt x="1171244" y="39433"/>
                  </a:lnTo>
                  <a:lnTo>
                    <a:pt x="1172159" y="44615"/>
                  </a:lnTo>
                  <a:lnTo>
                    <a:pt x="1179918" y="42951"/>
                  </a:lnTo>
                  <a:close/>
                </a:path>
                <a:path w="1431289" h="408304">
                  <a:moveTo>
                    <a:pt x="1200632" y="38506"/>
                  </a:moveTo>
                  <a:lnTo>
                    <a:pt x="1199337" y="33401"/>
                  </a:lnTo>
                  <a:lnTo>
                    <a:pt x="1195679" y="34188"/>
                  </a:lnTo>
                  <a:lnTo>
                    <a:pt x="1192022" y="34975"/>
                  </a:lnTo>
                  <a:lnTo>
                    <a:pt x="1192885" y="40170"/>
                  </a:lnTo>
                  <a:lnTo>
                    <a:pt x="1200632" y="38506"/>
                  </a:lnTo>
                  <a:close/>
                </a:path>
                <a:path w="1431289" h="408304">
                  <a:moveTo>
                    <a:pt x="1221409" y="34353"/>
                  </a:moveTo>
                  <a:lnTo>
                    <a:pt x="1220165" y="29235"/>
                  </a:lnTo>
                  <a:lnTo>
                    <a:pt x="1216494" y="29959"/>
                  </a:lnTo>
                  <a:lnTo>
                    <a:pt x="1212824" y="30683"/>
                  </a:lnTo>
                  <a:lnTo>
                    <a:pt x="1213624" y="35890"/>
                  </a:lnTo>
                  <a:lnTo>
                    <a:pt x="1221409" y="34353"/>
                  </a:lnTo>
                  <a:close/>
                </a:path>
                <a:path w="1431289" h="408304">
                  <a:moveTo>
                    <a:pt x="1242225" y="30365"/>
                  </a:moveTo>
                  <a:lnTo>
                    <a:pt x="1241031" y="25234"/>
                  </a:lnTo>
                  <a:lnTo>
                    <a:pt x="1237348" y="25895"/>
                  </a:lnTo>
                  <a:lnTo>
                    <a:pt x="1233665" y="26555"/>
                  </a:lnTo>
                  <a:lnTo>
                    <a:pt x="1234414" y="31775"/>
                  </a:lnTo>
                  <a:lnTo>
                    <a:pt x="1242225" y="30365"/>
                  </a:lnTo>
                  <a:close/>
                </a:path>
                <a:path w="1431289" h="408304">
                  <a:moveTo>
                    <a:pt x="1263065" y="26619"/>
                  </a:moveTo>
                  <a:lnTo>
                    <a:pt x="1261935" y="21475"/>
                  </a:lnTo>
                  <a:lnTo>
                    <a:pt x="1258252" y="22136"/>
                  </a:lnTo>
                  <a:lnTo>
                    <a:pt x="1254569" y="22796"/>
                  </a:lnTo>
                  <a:lnTo>
                    <a:pt x="1255255" y="28016"/>
                  </a:lnTo>
                  <a:lnTo>
                    <a:pt x="1263065" y="26619"/>
                  </a:lnTo>
                  <a:close/>
                </a:path>
                <a:path w="1431289" h="408304">
                  <a:moveTo>
                    <a:pt x="1283970" y="23152"/>
                  </a:moveTo>
                  <a:lnTo>
                    <a:pt x="1282890" y="17995"/>
                  </a:lnTo>
                  <a:lnTo>
                    <a:pt x="1279194" y="18592"/>
                  </a:lnTo>
                  <a:lnTo>
                    <a:pt x="1275499" y="19189"/>
                  </a:lnTo>
                  <a:lnTo>
                    <a:pt x="1276134" y="24422"/>
                  </a:lnTo>
                  <a:lnTo>
                    <a:pt x="1283970" y="23152"/>
                  </a:lnTo>
                  <a:close/>
                </a:path>
                <a:path w="1431289" h="408304">
                  <a:moveTo>
                    <a:pt x="1304899" y="19824"/>
                  </a:moveTo>
                  <a:lnTo>
                    <a:pt x="1303870" y="14655"/>
                  </a:lnTo>
                  <a:lnTo>
                    <a:pt x="1300175" y="15201"/>
                  </a:lnTo>
                  <a:lnTo>
                    <a:pt x="1296479" y="15798"/>
                  </a:lnTo>
                  <a:lnTo>
                    <a:pt x="1297051" y="21031"/>
                  </a:lnTo>
                  <a:lnTo>
                    <a:pt x="1300975" y="20408"/>
                  </a:lnTo>
                  <a:lnTo>
                    <a:pt x="1304899" y="19824"/>
                  </a:lnTo>
                  <a:close/>
                </a:path>
                <a:path w="1431289" h="408304">
                  <a:moveTo>
                    <a:pt x="1325854" y="16827"/>
                  </a:moveTo>
                  <a:lnTo>
                    <a:pt x="1324889" y="11645"/>
                  </a:lnTo>
                  <a:lnTo>
                    <a:pt x="1321193" y="12179"/>
                  </a:lnTo>
                  <a:lnTo>
                    <a:pt x="1317498" y="12712"/>
                  </a:lnTo>
                  <a:lnTo>
                    <a:pt x="1318006" y="17957"/>
                  </a:lnTo>
                  <a:lnTo>
                    <a:pt x="1325854" y="16827"/>
                  </a:lnTo>
                  <a:close/>
                </a:path>
                <a:path w="1431289" h="408304">
                  <a:moveTo>
                    <a:pt x="1346860" y="14033"/>
                  </a:moveTo>
                  <a:lnTo>
                    <a:pt x="1345958" y="8851"/>
                  </a:lnTo>
                  <a:lnTo>
                    <a:pt x="1342250" y="9309"/>
                  </a:lnTo>
                  <a:lnTo>
                    <a:pt x="1338541" y="9766"/>
                  </a:lnTo>
                  <a:lnTo>
                    <a:pt x="1338986" y="15024"/>
                  </a:lnTo>
                  <a:lnTo>
                    <a:pt x="1346860" y="14033"/>
                  </a:lnTo>
                  <a:close/>
                </a:path>
                <a:path w="1431289" h="408304">
                  <a:moveTo>
                    <a:pt x="1367891" y="11417"/>
                  </a:moveTo>
                  <a:lnTo>
                    <a:pt x="1367040" y="6223"/>
                  </a:lnTo>
                  <a:lnTo>
                    <a:pt x="1363332" y="6680"/>
                  </a:lnTo>
                  <a:lnTo>
                    <a:pt x="1359623" y="7137"/>
                  </a:lnTo>
                  <a:lnTo>
                    <a:pt x="1360017" y="12395"/>
                  </a:lnTo>
                  <a:lnTo>
                    <a:pt x="1367891" y="11417"/>
                  </a:lnTo>
                  <a:close/>
                </a:path>
                <a:path w="1431289" h="408304">
                  <a:moveTo>
                    <a:pt x="1388960" y="9156"/>
                  </a:moveTo>
                  <a:lnTo>
                    <a:pt x="1388173" y="3949"/>
                  </a:lnTo>
                  <a:lnTo>
                    <a:pt x="1384452" y="4343"/>
                  </a:lnTo>
                  <a:lnTo>
                    <a:pt x="1380731" y="4737"/>
                  </a:lnTo>
                  <a:lnTo>
                    <a:pt x="1381061" y="9994"/>
                  </a:lnTo>
                  <a:lnTo>
                    <a:pt x="1388960" y="9156"/>
                  </a:lnTo>
                  <a:close/>
                </a:path>
                <a:path w="1431289" h="408304">
                  <a:moveTo>
                    <a:pt x="1410017" y="7061"/>
                  </a:moveTo>
                  <a:lnTo>
                    <a:pt x="1409293" y="1841"/>
                  </a:lnTo>
                  <a:lnTo>
                    <a:pt x="1405572" y="2159"/>
                  </a:lnTo>
                  <a:lnTo>
                    <a:pt x="1401851" y="2489"/>
                  </a:lnTo>
                  <a:lnTo>
                    <a:pt x="1402118" y="7747"/>
                  </a:lnTo>
                  <a:lnTo>
                    <a:pt x="1410017" y="7061"/>
                  </a:lnTo>
                  <a:close/>
                </a:path>
                <a:path w="1431289" h="408304">
                  <a:moveTo>
                    <a:pt x="1431137" y="5219"/>
                  </a:moveTo>
                  <a:lnTo>
                    <a:pt x="1430464" y="0"/>
                  </a:lnTo>
                  <a:lnTo>
                    <a:pt x="1426743" y="317"/>
                  </a:lnTo>
                  <a:lnTo>
                    <a:pt x="1423022" y="635"/>
                  </a:lnTo>
                  <a:lnTo>
                    <a:pt x="1423225" y="5905"/>
                  </a:lnTo>
                  <a:lnTo>
                    <a:pt x="1431137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 descr=""/>
            <p:cNvSpPr/>
            <p:nvPr/>
          </p:nvSpPr>
          <p:spPr>
            <a:xfrm>
              <a:off x="3532467" y="5486615"/>
              <a:ext cx="29845" cy="7620"/>
            </a:xfrm>
            <a:custGeom>
              <a:avLst/>
              <a:gdLst/>
              <a:ahLst/>
              <a:cxnLst/>
              <a:rect l="l" t="t" r="r" b="b"/>
              <a:pathLst>
                <a:path w="29845" h="7620">
                  <a:moveTo>
                    <a:pt x="8115" y="6807"/>
                  </a:moveTo>
                  <a:lnTo>
                    <a:pt x="7442" y="1587"/>
                  </a:lnTo>
                  <a:lnTo>
                    <a:pt x="3721" y="1905"/>
                  </a:lnTo>
                  <a:lnTo>
                    <a:pt x="0" y="2222"/>
                  </a:lnTo>
                  <a:lnTo>
                    <a:pt x="203" y="7493"/>
                  </a:lnTo>
                  <a:lnTo>
                    <a:pt x="8115" y="6807"/>
                  </a:lnTo>
                  <a:close/>
                </a:path>
                <a:path w="29845" h="7620">
                  <a:moveTo>
                    <a:pt x="29235" y="5232"/>
                  </a:moveTo>
                  <a:lnTo>
                    <a:pt x="28638" y="0"/>
                  </a:lnTo>
                  <a:lnTo>
                    <a:pt x="24904" y="254"/>
                  </a:lnTo>
                  <a:lnTo>
                    <a:pt x="21170" y="508"/>
                  </a:lnTo>
                  <a:lnTo>
                    <a:pt x="21323" y="5765"/>
                  </a:lnTo>
                  <a:lnTo>
                    <a:pt x="29235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 descr=""/>
            <p:cNvSpPr/>
            <p:nvPr/>
          </p:nvSpPr>
          <p:spPr>
            <a:xfrm>
              <a:off x="3574837" y="5486723"/>
              <a:ext cx="241300" cy="0"/>
            </a:xfrm>
            <a:custGeom>
              <a:avLst/>
              <a:gdLst/>
              <a:ahLst/>
              <a:cxnLst/>
              <a:rect l="l" t="t" r="r" b="b"/>
              <a:pathLst>
                <a:path w="241300" h="0">
                  <a:moveTo>
                    <a:pt x="0" y="0"/>
                  </a:moveTo>
                  <a:lnTo>
                    <a:pt x="241006" y="0"/>
                  </a:lnTo>
                </a:path>
              </a:pathLst>
            </a:custGeom>
            <a:ln w="929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 descr=""/>
            <p:cNvSpPr/>
            <p:nvPr/>
          </p:nvSpPr>
          <p:spPr>
            <a:xfrm>
              <a:off x="3828948" y="5487085"/>
              <a:ext cx="1399540" cy="494030"/>
            </a:xfrm>
            <a:custGeom>
              <a:avLst/>
              <a:gdLst/>
              <a:ahLst/>
              <a:cxnLst/>
              <a:rect l="l" t="t" r="r" b="b"/>
              <a:pathLst>
                <a:path w="1399539" h="494029">
                  <a:moveTo>
                    <a:pt x="8077" y="533"/>
                  </a:moveTo>
                  <a:lnTo>
                    <a:pt x="4343" y="266"/>
                  </a:lnTo>
                  <a:lnTo>
                    <a:pt x="609" y="0"/>
                  </a:lnTo>
                  <a:lnTo>
                    <a:pt x="0" y="5232"/>
                  </a:lnTo>
                  <a:lnTo>
                    <a:pt x="7924" y="5803"/>
                  </a:lnTo>
                  <a:lnTo>
                    <a:pt x="8077" y="533"/>
                  </a:lnTo>
                  <a:close/>
                </a:path>
                <a:path w="1399539" h="494029">
                  <a:moveTo>
                    <a:pt x="29248" y="2209"/>
                  </a:moveTo>
                  <a:lnTo>
                    <a:pt x="25527" y="1866"/>
                  </a:lnTo>
                  <a:lnTo>
                    <a:pt x="21805" y="1524"/>
                  </a:lnTo>
                  <a:lnTo>
                    <a:pt x="21132" y="6756"/>
                  </a:lnTo>
                  <a:lnTo>
                    <a:pt x="29044" y="7467"/>
                  </a:lnTo>
                  <a:lnTo>
                    <a:pt x="29248" y="2209"/>
                  </a:lnTo>
                  <a:close/>
                </a:path>
                <a:path w="1399539" h="494029">
                  <a:moveTo>
                    <a:pt x="50406" y="4140"/>
                  </a:moveTo>
                  <a:lnTo>
                    <a:pt x="46685" y="3797"/>
                  </a:lnTo>
                  <a:lnTo>
                    <a:pt x="42964" y="3454"/>
                  </a:lnTo>
                  <a:lnTo>
                    <a:pt x="42240" y="8674"/>
                  </a:lnTo>
                  <a:lnTo>
                    <a:pt x="50139" y="9398"/>
                  </a:lnTo>
                  <a:lnTo>
                    <a:pt x="50406" y="4140"/>
                  </a:lnTo>
                  <a:close/>
                </a:path>
                <a:path w="1399539" h="494029">
                  <a:moveTo>
                    <a:pt x="71539" y="6261"/>
                  </a:moveTo>
                  <a:lnTo>
                    <a:pt x="67818" y="5842"/>
                  </a:lnTo>
                  <a:lnTo>
                    <a:pt x="64096" y="5435"/>
                  </a:lnTo>
                  <a:lnTo>
                    <a:pt x="63334" y="10642"/>
                  </a:lnTo>
                  <a:lnTo>
                    <a:pt x="71221" y="11518"/>
                  </a:lnTo>
                  <a:lnTo>
                    <a:pt x="71539" y="6261"/>
                  </a:lnTo>
                  <a:close/>
                </a:path>
                <a:path w="1399539" h="494029">
                  <a:moveTo>
                    <a:pt x="92659" y="8597"/>
                  </a:moveTo>
                  <a:lnTo>
                    <a:pt x="88938" y="8191"/>
                  </a:lnTo>
                  <a:lnTo>
                    <a:pt x="85217" y="7772"/>
                  </a:lnTo>
                  <a:lnTo>
                    <a:pt x="84391" y="12979"/>
                  </a:lnTo>
                  <a:lnTo>
                    <a:pt x="92290" y="13855"/>
                  </a:lnTo>
                  <a:lnTo>
                    <a:pt x="92659" y="8597"/>
                  </a:lnTo>
                  <a:close/>
                </a:path>
                <a:path w="1399539" h="494029">
                  <a:moveTo>
                    <a:pt x="113741" y="11150"/>
                  </a:moveTo>
                  <a:lnTo>
                    <a:pt x="110032" y="10668"/>
                  </a:lnTo>
                  <a:lnTo>
                    <a:pt x="106324" y="10185"/>
                  </a:lnTo>
                  <a:lnTo>
                    <a:pt x="105448" y="15379"/>
                  </a:lnTo>
                  <a:lnTo>
                    <a:pt x="113322" y="16408"/>
                  </a:lnTo>
                  <a:lnTo>
                    <a:pt x="113741" y="11150"/>
                  </a:lnTo>
                  <a:close/>
                </a:path>
                <a:path w="1399539" h="494029">
                  <a:moveTo>
                    <a:pt x="134797" y="13919"/>
                  </a:moveTo>
                  <a:lnTo>
                    <a:pt x="131089" y="13436"/>
                  </a:lnTo>
                  <a:lnTo>
                    <a:pt x="127381" y="12954"/>
                  </a:lnTo>
                  <a:lnTo>
                    <a:pt x="126453" y="18135"/>
                  </a:lnTo>
                  <a:lnTo>
                    <a:pt x="134327" y="19164"/>
                  </a:lnTo>
                  <a:lnTo>
                    <a:pt x="134797" y="13919"/>
                  </a:lnTo>
                  <a:close/>
                </a:path>
                <a:path w="1399539" h="494029">
                  <a:moveTo>
                    <a:pt x="155829" y="16891"/>
                  </a:moveTo>
                  <a:lnTo>
                    <a:pt x="152133" y="16332"/>
                  </a:lnTo>
                  <a:lnTo>
                    <a:pt x="148437" y="15773"/>
                  </a:lnTo>
                  <a:lnTo>
                    <a:pt x="147459" y="20955"/>
                  </a:lnTo>
                  <a:lnTo>
                    <a:pt x="155308" y="22136"/>
                  </a:lnTo>
                  <a:lnTo>
                    <a:pt x="155829" y="16891"/>
                  </a:lnTo>
                  <a:close/>
                </a:path>
                <a:path w="1399539" h="494029">
                  <a:moveTo>
                    <a:pt x="176822" y="20053"/>
                  </a:moveTo>
                  <a:lnTo>
                    <a:pt x="173126" y="19494"/>
                  </a:lnTo>
                  <a:lnTo>
                    <a:pt x="169430" y="18935"/>
                  </a:lnTo>
                  <a:lnTo>
                    <a:pt x="168402" y="24104"/>
                  </a:lnTo>
                  <a:lnTo>
                    <a:pt x="176250" y="25285"/>
                  </a:lnTo>
                  <a:lnTo>
                    <a:pt x="176822" y="20053"/>
                  </a:lnTo>
                  <a:close/>
                </a:path>
                <a:path w="1399539" h="494029">
                  <a:moveTo>
                    <a:pt x="197802" y="23406"/>
                  </a:moveTo>
                  <a:lnTo>
                    <a:pt x="194119" y="22783"/>
                  </a:lnTo>
                  <a:lnTo>
                    <a:pt x="190436" y="22161"/>
                  </a:lnTo>
                  <a:lnTo>
                    <a:pt x="189357" y="27305"/>
                  </a:lnTo>
                  <a:lnTo>
                    <a:pt x="197180" y="28638"/>
                  </a:lnTo>
                  <a:lnTo>
                    <a:pt x="197802" y="23406"/>
                  </a:lnTo>
                  <a:close/>
                </a:path>
                <a:path w="1399539" h="494029">
                  <a:moveTo>
                    <a:pt x="218732" y="26974"/>
                  </a:moveTo>
                  <a:lnTo>
                    <a:pt x="215049" y="26352"/>
                  </a:lnTo>
                  <a:lnTo>
                    <a:pt x="211366" y="25730"/>
                  </a:lnTo>
                  <a:lnTo>
                    <a:pt x="210235" y="30873"/>
                  </a:lnTo>
                  <a:lnTo>
                    <a:pt x="218059" y="32207"/>
                  </a:lnTo>
                  <a:lnTo>
                    <a:pt x="218732" y="26974"/>
                  </a:lnTo>
                  <a:close/>
                </a:path>
                <a:path w="1399539" h="494029">
                  <a:moveTo>
                    <a:pt x="239649" y="30708"/>
                  </a:moveTo>
                  <a:lnTo>
                    <a:pt x="235978" y="30010"/>
                  </a:lnTo>
                  <a:lnTo>
                    <a:pt x="232308" y="29311"/>
                  </a:lnTo>
                  <a:lnTo>
                    <a:pt x="231140" y="34442"/>
                  </a:lnTo>
                  <a:lnTo>
                    <a:pt x="238937" y="35928"/>
                  </a:lnTo>
                  <a:lnTo>
                    <a:pt x="239649" y="30708"/>
                  </a:lnTo>
                  <a:close/>
                </a:path>
                <a:path w="1399539" h="494029">
                  <a:moveTo>
                    <a:pt x="260502" y="34671"/>
                  </a:moveTo>
                  <a:lnTo>
                    <a:pt x="256832" y="33972"/>
                  </a:lnTo>
                  <a:lnTo>
                    <a:pt x="253161" y="33274"/>
                  </a:lnTo>
                  <a:lnTo>
                    <a:pt x="251942" y="38404"/>
                  </a:lnTo>
                  <a:lnTo>
                    <a:pt x="259740" y="39878"/>
                  </a:lnTo>
                  <a:lnTo>
                    <a:pt x="260502" y="34671"/>
                  </a:lnTo>
                  <a:close/>
                </a:path>
                <a:path w="1399539" h="494029">
                  <a:moveTo>
                    <a:pt x="281355" y="38747"/>
                  </a:moveTo>
                  <a:lnTo>
                    <a:pt x="277698" y="37985"/>
                  </a:lnTo>
                  <a:lnTo>
                    <a:pt x="274040" y="37223"/>
                  </a:lnTo>
                  <a:lnTo>
                    <a:pt x="272770" y="42341"/>
                  </a:lnTo>
                  <a:lnTo>
                    <a:pt x="280543" y="43954"/>
                  </a:lnTo>
                  <a:lnTo>
                    <a:pt x="281355" y="38747"/>
                  </a:lnTo>
                  <a:close/>
                </a:path>
                <a:path w="1399539" h="494029">
                  <a:moveTo>
                    <a:pt x="302133" y="43103"/>
                  </a:moveTo>
                  <a:lnTo>
                    <a:pt x="298475" y="42341"/>
                  </a:lnTo>
                  <a:lnTo>
                    <a:pt x="294817" y="41579"/>
                  </a:lnTo>
                  <a:lnTo>
                    <a:pt x="293509" y="46685"/>
                  </a:lnTo>
                  <a:lnTo>
                    <a:pt x="301282" y="48310"/>
                  </a:lnTo>
                  <a:lnTo>
                    <a:pt x="302133" y="43103"/>
                  </a:lnTo>
                  <a:close/>
                </a:path>
                <a:path w="1399539" h="494029">
                  <a:moveTo>
                    <a:pt x="322910" y="47498"/>
                  </a:moveTo>
                  <a:lnTo>
                    <a:pt x="319265" y="46685"/>
                  </a:lnTo>
                  <a:lnTo>
                    <a:pt x="315607" y="45923"/>
                  </a:lnTo>
                  <a:lnTo>
                    <a:pt x="314261" y="51015"/>
                  </a:lnTo>
                  <a:lnTo>
                    <a:pt x="318135" y="51828"/>
                  </a:lnTo>
                  <a:lnTo>
                    <a:pt x="322008" y="52692"/>
                  </a:lnTo>
                  <a:lnTo>
                    <a:pt x="322910" y="47498"/>
                  </a:lnTo>
                  <a:close/>
                </a:path>
                <a:path w="1399539" h="494029">
                  <a:moveTo>
                    <a:pt x="343623" y="52247"/>
                  </a:moveTo>
                  <a:lnTo>
                    <a:pt x="339979" y="51409"/>
                  </a:lnTo>
                  <a:lnTo>
                    <a:pt x="336334" y="50571"/>
                  </a:lnTo>
                  <a:lnTo>
                    <a:pt x="334937" y="55651"/>
                  </a:lnTo>
                  <a:lnTo>
                    <a:pt x="342684" y="57429"/>
                  </a:lnTo>
                  <a:lnTo>
                    <a:pt x="343623" y="52247"/>
                  </a:lnTo>
                  <a:close/>
                </a:path>
                <a:path w="1399539" h="494029">
                  <a:moveTo>
                    <a:pt x="364324" y="56972"/>
                  </a:moveTo>
                  <a:lnTo>
                    <a:pt x="360680" y="56134"/>
                  </a:lnTo>
                  <a:lnTo>
                    <a:pt x="357035" y="55295"/>
                  </a:lnTo>
                  <a:lnTo>
                    <a:pt x="355600" y="60375"/>
                  </a:lnTo>
                  <a:lnTo>
                    <a:pt x="363334" y="62141"/>
                  </a:lnTo>
                  <a:lnTo>
                    <a:pt x="364324" y="56972"/>
                  </a:lnTo>
                  <a:close/>
                </a:path>
                <a:path w="1399539" h="494029">
                  <a:moveTo>
                    <a:pt x="384937" y="62064"/>
                  </a:moveTo>
                  <a:lnTo>
                    <a:pt x="381304" y="61163"/>
                  </a:lnTo>
                  <a:lnTo>
                    <a:pt x="377672" y="60261"/>
                  </a:lnTo>
                  <a:lnTo>
                    <a:pt x="376199" y="65316"/>
                  </a:lnTo>
                  <a:lnTo>
                    <a:pt x="383908" y="67233"/>
                  </a:lnTo>
                  <a:lnTo>
                    <a:pt x="384937" y="62064"/>
                  </a:lnTo>
                  <a:close/>
                </a:path>
                <a:path w="1399539" h="494029">
                  <a:moveTo>
                    <a:pt x="405549" y="67170"/>
                  </a:moveTo>
                  <a:lnTo>
                    <a:pt x="401916" y="66268"/>
                  </a:lnTo>
                  <a:lnTo>
                    <a:pt x="398284" y="65366"/>
                  </a:lnTo>
                  <a:lnTo>
                    <a:pt x="396773" y="70421"/>
                  </a:lnTo>
                  <a:lnTo>
                    <a:pt x="404482" y="72326"/>
                  </a:lnTo>
                  <a:lnTo>
                    <a:pt x="405549" y="67170"/>
                  </a:lnTo>
                  <a:close/>
                </a:path>
                <a:path w="1399539" h="494029">
                  <a:moveTo>
                    <a:pt x="426097" y="72529"/>
                  </a:moveTo>
                  <a:lnTo>
                    <a:pt x="422490" y="71564"/>
                  </a:lnTo>
                  <a:lnTo>
                    <a:pt x="418884" y="70599"/>
                  </a:lnTo>
                  <a:lnTo>
                    <a:pt x="417322" y="75628"/>
                  </a:lnTo>
                  <a:lnTo>
                    <a:pt x="424992" y="77673"/>
                  </a:lnTo>
                  <a:lnTo>
                    <a:pt x="426097" y="72529"/>
                  </a:lnTo>
                  <a:close/>
                </a:path>
                <a:path w="1399539" h="494029">
                  <a:moveTo>
                    <a:pt x="446608" y="77990"/>
                  </a:moveTo>
                  <a:lnTo>
                    <a:pt x="443001" y="77025"/>
                  </a:lnTo>
                  <a:lnTo>
                    <a:pt x="439394" y="76060"/>
                  </a:lnTo>
                  <a:lnTo>
                    <a:pt x="437794" y="81089"/>
                  </a:lnTo>
                  <a:lnTo>
                    <a:pt x="445465" y="83134"/>
                  </a:lnTo>
                  <a:lnTo>
                    <a:pt x="446608" y="77990"/>
                  </a:lnTo>
                  <a:close/>
                </a:path>
                <a:path w="1399539" h="494029">
                  <a:moveTo>
                    <a:pt x="467093" y="83604"/>
                  </a:moveTo>
                  <a:lnTo>
                    <a:pt x="463499" y="82575"/>
                  </a:lnTo>
                  <a:lnTo>
                    <a:pt x="459905" y="81546"/>
                  </a:lnTo>
                  <a:lnTo>
                    <a:pt x="458279" y="86550"/>
                  </a:lnTo>
                  <a:lnTo>
                    <a:pt x="465912" y="88734"/>
                  </a:lnTo>
                  <a:lnTo>
                    <a:pt x="467093" y="83604"/>
                  </a:lnTo>
                  <a:close/>
                </a:path>
                <a:path w="1399539" h="494029">
                  <a:moveTo>
                    <a:pt x="487514" y="89433"/>
                  </a:moveTo>
                  <a:lnTo>
                    <a:pt x="483920" y="88404"/>
                  </a:lnTo>
                  <a:lnTo>
                    <a:pt x="480326" y="87376"/>
                  </a:lnTo>
                  <a:lnTo>
                    <a:pt x="478663" y="92379"/>
                  </a:lnTo>
                  <a:lnTo>
                    <a:pt x="486295" y="94551"/>
                  </a:lnTo>
                  <a:lnTo>
                    <a:pt x="487514" y="89433"/>
                  </a:lnTo>
                  <a:close/>
                </a:path>
                <a:path w="1399539" h="494029">
                  <a:moveTo>
                    <a:pt x="507936" y="95262"/>
                  </a:moveTo>
                  <a:lnTo>
                    <a:pt x="504342" y="94234"/>
                  </a:lnTo>
                  <a:lnTo>
                    <a:pt x="500748" y="93205"/>
                  </a:lnTo>
                  <a:lnTo>
                    <a:pt x="499046" y="98196"/>
                  </a:lnTo>
                  <a:lnTo>
                    <a:pt x="506679" y="100380"/>
                  </a:lnTo>
                  <a:lnTo>
                    <a:pt x="507936" y="95262"/>
                  </a:lnTo>
                  <a:close/>
                </a:path>
                <a:path w="1399539" h="494029">
                  <a:moveTo>
                    <a:pt x="528231" y="101460"/>
                  </a:moveTo>
                  <a:lnTo>
                    <a:pt x="524662" y="100368"/>
                  </a:lnTo>
                  <a:lnTo>
                    <a:pt x="521093" y="99275"/>
                  </a:lnTo>
                  <a:lnTo>
                    <a:pt x="519341" y="104254"/>
                  </a:lnTo>
                  <a:lnTo>
                    <a:pt x="526948" y="106565"/>
                  </a:lnTo>
                  <a:lnTo>
                    <a:pt x="528231" y="101460"/>
                  </a:lnTo>
                  <a:close/>
                </a:path>
                <a:path w="1399539" h="494029">
                  <a:moveTo>
                    <a:pt x="548551" y="107632"/>
                  </a:moveTo>
                  <a:lnTo>
                    <a:pt x="544982" y="106540"/>
                  </a:lnTo>
                  <a:lnTo>
                    <a:pt x="541413" y="105448"/>
                  </a:lnTo>
                  <a:lnTo>
                    <a:pt x="539623" y="110413"/>
                  </a:lnTo>
                  <a:lnTo>
                    <a:pt x="547230" y="112725"/>
                  </a:lnTo>
                  <a:lnTo>
                    <a:pt x="548551" y="107632"/>
                  </a:lnTo>
                  <a:close/>
                </a:path>
                <a:path w="1399539" h="494029">
                  <a:moveTo>
                    <a:pt x="568807" y="114020"/>
                  </a:moveTo>
                  <a:lnTo>
                    <a:pt x="565251" y="112877"/>
                  </a:lnTo>
                  <a:lnTo>
                    <a:pt x="561695" y="111734"/>
                  </a:lnTo>
                  <a:lnTo>
                    <a:pt x="559879" y="116674"/>
                  </a:lnTo>
                  <a:lnTo>
                    <a:pt x="567436" y="119113"/>
                  </a:lnTo>
                  <a:lnTo>
                    <a:pt x="568807" y="114020"/>
                  </a:lnTo>
                  <a:close/>
                </a:path>
                <a:path w="1399539" h="494029">
                  <a:moveTo>
                    <a:pt x="589013" y="120535"/>
                  </a:moveTo>
                  <a:lnTo>
                    <a:pt x="585457" y="119392"/>
                  </a:lnTo>
                  <a:lnTo>
                    <a:pt x="581901" y="118249"/>
                  </a:lnTo>
                  <a:lnTo>
                    <a:pt x="580059" y="123177"/>
                  </a:lnTo>
                  <a:lnTo>
                    <a:pt x="587616" y="125615"/>
                  </a:lnTo>
                  <a:lnTo>
                    <a:pt x="589013" y="120535"/>
                  </a:lnTo>
                  <a:close/>
                </a:path>
                <a:path w="1399539" h="494029">
                  <a:moveTo>
                    <a:pt x="609193" y="127127"/>
                  </a:moveTo>
                  <a:lnTo>
                    <a:pt x="605663" y="125920"/>
                  </a:lnTo>
                  <a:lnTo>
                    <a:pt x="602107" y="124764"/>
                  </a:lnTo>
                  <a:lnTo>
                    <a:pt x="600227" y="129679"/>
                  </a:lnTo>
                  <a:lnTo>
                    <a:pt x="604012" y="130911"/>
                  </a:lnTo>
                  <a:lnTo>
                    <a:pt x="607758" y="132194"/>
                  </a:lnTo>
                  <a:lnTo>
                    <a:pt x="609193" y="127127"/>
                  </a:lnTo>
                  <a:close/>
                </a:path>
                <a:path w="1399539" h="494029">
                  <a:moveTo>
                    <a:pt x="629285" y="133972"/>
                  </a:moveTo>
                  <a:lnTo>
                    <a:pt x="625754" y="132765"/>
                  </a:lnTo>
                  <a:lnTo>
                    <a:pt x="622223" y="131559"/>
                  </a:lnTo>
                  <a:lnTo>
                    <a:pt x="620306" y="136474"/>
                  </a:lnTo>
                  <a:lnTo>
                    <a:pt x="627824" y="139026"/>
                  </a:lnTo>
                  <a:lnTo>
                    <a:pt x="629285" y="133972"/>
                  </a:lnTo>
                  <a:close/>
                </a:path>
                <a:path w="1399539" h="494029">
                  <a:moveTo>
                    <a:pt x="649389" y="140817"/>
                  </a:moveTo>
                  <a:lnTo>
                    <a:pt x="645858" y="139611"/>
                  </a:lnTo>
                  <a:lnTo>
                    <a:pt x="642327" y="138404"/>
                  </a:lnTo>
                  <a:lnTo>
                    <a:pt x="640384" y="143306"/>
                  </a:lnTo>
                  <a:lnTo>
                    <a:pt x="647890" y="145872"/>
                  </a:lnTo>
                  <a:lnTo>
                    <a:pt x="649389" y="140817"/>
                  </a:lnTo>
                  <a:close/>
                </a:path>
                <a:path w="1399539" h="494029">
                  <a:moveTo>
                    <a:pt x="669417" y="147878"/>
                  </a:moveTo>
                  <a:lnTo>
                    <a:pt x="665899" y="146621"/>
                  </a:lnTo>
                  <a:lnTo>
                    <a:pt x="662381" y="145364"/>
                  </a:lnTo>
                  <a:lnTo>
                    <a:pt x="660412" y="150241"/>
                  </a:lnTo>
                  <a:lnTo>
                    <a:pt x="667880" y="152920"/>
                  </a:lnTo>
                  <a:lnTo>
                    <a:pt x="669417" y="147878"/>
                  </a:lnTo>
                  <a:close/>
                </a:path>
                <a:path w="1399539" h="494029">
                  <a:moveTo>
                    <a:pt x="689394" y="155041"/>
                  </a:moveTo>
                  <a:lnTo>
                    <a:pt x="685876" y="153784"/>
                  </a:lnTo>
                  <a:lnTo>
                    <a:pt x="682358" y="152527"/>
                  </a:lnTo>
                  <a:lnTo>
                    <a:pt x="680351" y="157391"/>
                  </a:lnTo>
                  <a:lnTo>
                    <a:pt x="687832" y="160070"/>
                  </a:lnTo>
                  <a:lnTo>
                    <a:pt x="689394" y="155041"/>
                  </a:lnTo>
                  <a:close/>
                </a:path>
                <a:path w="1399539" h="494029">
                  <a:moveTo>
                    <a:pt x="709371" y="162242"/>
                  </a:moveTo>
                  <a:lnTo>
                    <a:pt x="705866" y="160947"/>
                  </a:lnTo>
                  <a:lnTo>
                    <a:pt x="702348" y="159689"/>
                  </a:lnTo>
                  <a:lnTo>
                    <a:pt x="700316" y="164541"/>
                  </a:lnTo>
                  <a:lnTo>
                    <a:pt x="704049" y="165887"/>
                  </a:lnTo>
                  <a:lnTo>
                    <a:pt x="707783" y="167259"/>
                  </a:lnTo>
                  <a:lnTo>
                    <a:pt x="709371" y="162242"/>
                  </a:lnTo>
                  <a:close/>
                </a:path>
                <a:path w="1399539" h="494029">
                  <a:moveTo>
                    <a:pt x="729234" y="169735"/>
                  </a:moveTo>
                  <a:lnTo>
                    <a:pt x="725741" y="168414"/>
                  </a:lnTo>
                  <a:lnTo>
                    <a:pt x="722249" y="167093"/>
                  </a:lnTo>
                  <a:lnTo>
                    <a:pt x="720178" y="171945"/>
                  </a:lnTo>
                  <a:lnTo>
                    <a:pt x="727608" y="174739"/>
                  </a:lnTo>
                  <a:lnTo>
                    <a:pt x="729234" y="169735"/>
                  </a:lnTo>
                  <a:close/>
                </a:path>
                <a:path w="1399539" h="494029">
                  <a:moveTo>
                    <a:pt x="749109" y="177215"/>
                  </a:moveTo>
                  <a:lnTo>
                    <a:pt x="745617" y="175895"/>
                  </a:lnTo>
                  <a:lnTo>
                    <a:pt x="742124" y="174574"/>
                  </a:lnTo>
                  <a:lnTo>
                    <a:pt x="740029" y="179412"/>
                  </a:lnTo>
                  <a:lnTo>
                    <a:pt x="747458" y="182219"/>
                  </a:lnTo>
                  <a:lnTo>
                    <a:pt x="749109" y="177215"/>
                  </a:lnTo>
                  <a:close/>
                </a:path>
                <a:path w="1399539" h="494029">
                  <a:moveTo>
                    <a:pt x="768921" y="184848"/>
                  </a:moveTo>
                  <a:lnTo>
                    <a:pt x="765441" y="183476"/>
                  </a:lnTo>
                  <a:lnTo>
                    <a:pt x="761961" y="182105"/>
                  </a:lnTo>
                  <a:lnTo>
                    <a:pt x="759841" y="186931"/>
                  </a:lnTo>
                  <a:lnTo>
                    <a:pt x="767232" y="189839"/>
                  </a:lnTo>
                  <a:lnTo>
                    <a:pt x="768921" y="184848"/>
                  </a:lnTo>
                  <a:close/>
                </a:path>
                <a:path w="1399539" h="494029">
                  <a:moveTo>
                    <a:pt x="788670" y="192620"/>
                  </a:moveTo>
                  <a:lnTo>
                    <a:pt x="785190" y="191249"/>
                  </a:lnTo>
                  <a:lnTo>
                    <a:pt x="781710" y="189877"/>
                  </a:lnTo>
                  <a:lnTo>
                    <a:pt x="779564" y="194691"/>
                  </a:lnTo>
                  <a:lnTo>
                    <a:pt x="786955" y="197599"/>
                  </a:lnTo>
                  <a:lnTo>
                    <a:pt x="788670" y="192620"/>
                  </a:lnTo>
                  <a:close/>
                </a:path>
                <a:path w="1399539" h="494029">
                  <a:moveTo>
                    <a:pt x="808431" y="200406"/>
                  </a:moveTo>
                  <a:lnTo>
                    <a:pt x="804951" y="199034"/>
                  </a:lnTo>
                  <a:lnTo>
                    <a:pt x="801471" y="197662"/>
                  </a:lnTo>
                  <a:lnTo>
                    <a:pt x="799299" y="202463"/>
                  </a:lnTo>
                  <a:lnTo>
                    <a:pt x="806691" y="205371"/>
                  </a:lnTo>
                  <a:lnTo>
                    <a:pt x="808431" y="200406"/>
                  </a:lnTo>
                  <a:close/>
                </a:path>
                <a:path w="1399539" h="494029">
                  <a:moveTo>
                    <a:pt x="828078" y="208432"/>
                  </a:moveTo>
                  <a:lnTo>
                    <a:pt x="824623" y="207010"/>
                  </a:lnTo>
                  <a:lnTo>
                    <a:pt x="821169" y="205587"/>
                  </a:lnTo>
                  <a:lnTo>
                    <a:pt x="818972" y="210375"/>
                  </a:lnTo>
                  <a:lnTo>
                    <a:pt x="826312" y="213398"/>
                  </a:lnTo>
                  <a:lnTo>
                    <a:pt x="828078" y="208432"/>
                  </a:lnTo>
                  <a:close/>
                </a:path>
                <a:path w="1399539" h="494029">
                  <a:moveTo>
                    <a:pt x="847712" y="216509"/>
                  </a:moveTo>
                  <a:lnTo>
                    <a:pt x="844257" y="215087"/>
                  </a:lnTo>
                  <a:lnTo>
                    <a:pt x="840803" y="213664"/>
                  </a:lnTo>
                  <a:lnTo>
                    <a:pt x="838581" y="218440"/>
                  </a:lnTo>
                  <a:lnTo>
                    <a:pt x="845921" y="221462"/>
                  </a:lnTo>
                  <a:lnTo>
                    <a:pt x="847712" y="216509"/>
                  </a:lnTo>
                  <a:close/>
                </a:path>
                <a:path w="1399539" h="494029">
                  <a:moveTo>
                    <a:pt x="867346" y="224574"/>
                  </a:moveTo>
                  <a:lnTo>
                    <a:pt x="863892" y="223151"/>
                  </a:lnTo>
                  <a:lnTo>
                    <a:pt x="860437" y="221729"/>
                  </a:lnTo>
                  <a:lnTo>
                    <a:pt x="858189" y="226491"/>
                  </a:lnTo>
                  <a:lnTo>
                    <a:pt x="865530" y="229514"/>
                  </a:lnTo>
                  <a:lnTo>
                    <a:pt x="867346" y="224574"/>
                  </a:lnTo>
                  <a:close/>
                </a:path>
                <a:path w="1399539" h="494029">
                  <a:moveTo>
                    <a:pt x="886841" y="232956"/>
                  </a:moveTo>
                  <a:lnTo>
                    <a:pt x="883412" y="231482"/>
                  </a:lnTo>
                  <a:lnTo>
                    <a:pt x="879983" y="230009"/>
                  </a:lnTo>
                  <a:lnTo>
                    <a:pt x="877697" y="234759"/>
                  </a:lnTo>
                  <a:lnTo>
                    <a:pt x="884999" y="237883"/>
                  </a:lnTo>
                  <a:lnTo>
                    <a:pt x="886841" y="232956"/>
                  </a:lnTo>
                  <a:close/>
                </a:path>
                <a:path w="1399539" h="494029">
                  <a:moveTo>
                    <a:pt x="906360" y="241325"/>
                  </a:moveTo>
                  <a:lnTo>
                    <a:pt x="902931" y="239852"/>
                  </a:lnTo>
                  <a:lnTo>
                    <a:pt x="899502" y="238379"/>
                  </a:lnTo>
                  <a:lnTo>
                    <a:pt x="897191" y="243116"/>
                  </a:lnTo>
                  <a:lnTo>
                    <a:pt x="904494" y="246253"/>
                  </a:lnTo>
                  <a:lnTo>
                    <a:pt x="906360" y="241325"/>
                  </a:lnTo>
                  <a:close/>
                </a:path>
                <a:path w="1399539" h="494029">
                  <a:moveTo>
                    <a:pt x="925842" y="249758"/>
                  </a:moveTo>
                  <a:lnTo>
                    <a:pt x="922426" y="248234"/>
                  </a:lnTo>
                  <a:lnTo>
                    <a:pt x="919010" y="246735"/>
                  </a:lnTo>
                  <a:lnTo>
                    <a:pt x="916686" y="251460"/>
                  </a:lnTo>
                  <a:lnTo>
                    <a:pt x="923950" y="254673"/>
                  </a:lnTo>
                  <a:lnTo>
                    <a:pt x="925842" y="249758"/>
                  </a:lnTo>
                  <a:close/>
                </a:path>
                <a:path w="1399539" h="494029">
                  <a:moveTo>
                    <a:pt x="945235" y="258394"/>
                  </a:moveTo>
                  <a:lnTo>
                    <a:pt x="941819" y="256870"/>
                  </a:lnTo>
                  <a:lnTo>
                    <a:pt x="938403" y="255346"/>
                  </a:lnTo>
                  <a:lnTo>
                    <a:pt x="936053" y="260070"/>
                  </a:lnTo>
                  <a:lnTo>
                    <a:pt x="943317" y="263296"/>
                  </a:lnTo>
                  <a:lnTo>
                    <a:pt x="945235" y="258394"/>
                  </a:lnTo>
                  <a:close/>
                </a:path>
                <a:path w="1399539" h="494029">
                  <a:moveTo>
                    <a:pt x="964628" y="267030"/>
                  </a:moveTo>
                  <a:lnTo>
                    <a:pt x="961212" y="265506"/>
                  </a:lnTo>
                  <a:lnTo>
                    <a:pt x="957795" y="263982"/>
                  </a:lnTo>
                  <a:lnTo>
                    <a:pt x="955433" y="268693"/>
                  </a:lnTo>
                  <a:lnTo>
                    <a:pt x="962685" y="271919"/>
                  </a:lnTo>
                  <a:lnTo>
                    <a:pt x="964628" y="267030"/>
                  </a:lnTo>
                  <a:close/>
                </a:path>
                <a:path w="1399539" h="494029">
                  <a:moveTo>
                    <a:pt x="983970" y="275755"/>
                  </a:moveTo>
                  <a:lnTo>
                    <a:pt x="980579" y="274193"/>
                  </a:lnTo>
                  <a:lnTo>
                    <a:pt x="977188" y="272630"/>
                  </a:lnTo>
                  <a:lnTo>
                    <a:pt x="974788" y="277317"/>
                  </a:lnTo>
                  <a:lnTo>
                    <a:pt x="982002" y="280644"/>
                  </a:lnTo>
                  <a:lnTo>
                    <a:pt x="983970" y="275755"/>
                  </a:lnTo>
                  <a:close/>
                </a:path>
                <a:path w="1399539" h="494029">
                  <a:moveTo>
                    <a:pt x="1003236" y="284657"/>
                  </a:moveTo>
                  <a:lnTo>
                    <a:pt x="999845" y="283095"/>
                  </a:lnTo>
                  <a:lnTo>
                    <a:pt x="996454" y="281533"/>
                  </a:lnTo>
                  <a:lnTo>
                    <a:pt x="994041" y="286207"/>
                  </a:lnTo>
                  <a:lnTo>
                    <a:pt x="1001255" y="289547"/>
                  </a:lnTo>
                  <a:lnTo>
                    <a:pt x="1003236" y="284657"/>
                  </a:lnTo>
                  <a:close/>
                </a:path>
                <a:path w="1399539" h="494029">
                  <a:moveTo>
                    <a:pt x="1022515" y="293560"/>
                  </a:moveTo>
                  <a:lnTo>
                    <a:pt x="1019124" y="291998"/>
                  </a:lnTo>
                  <a:lnTo>
                    <a:pt x="1015733" y="290436"/>
                  </a:lnTo>
                  <a:lnTo>
                    <a:pt x="1013294" y="295097"/>
                  </a:lnTo>
                  <a:lnTo>
                    <a:pt x="1020508" y="298437"/>
                  </a:lnTo>
                  <a:lnTo>
                    <a:pt x="1022515" y="293560"/>
                  </a:lnTo>
                  <a:close/>
                </a:path>
                <a:path w="1399539" h="494029">
                  <a:moveTo>
                    <a:pt x="1041730" y="302590"/>
                  </a:moveTo>
                  <a:lnTo>
                    <a:pt x="1038364" y="300977"/>
                  </a:lnTo>
                  <a:lnTo>
                    <a:pt x="1034999" y="299364"/>
                  </a:lnTo>
                  <a:lnTo>
                    <a:pt x="1032535" y="304025"/>
                  </a:lnTo>
                  <a:lnTo>
                    <a:pt x="1039698" y="307454"/>
                  </a:lnTo>
                  <a:lnTo>
                    <a:pt x="1041730" y="302590"/>
                  </a:lnTo>
                  <a:close/>
                </a:path>
                <a:path w="1399539" h="494029">
                  <a:moveTo>
                    <a:pt x="1060869" y="311746"/>
                  </a:moveTo>
                  <a:lnTo>
                    <a:pt x="1057503" y="310134"/>
                  </a:lnTo>
                  <a:lnTo>
                    <a:pt x="1054138" y="308521"/>
                  </a:lnTo>
                  <a:lnTo>
                    <a:pt x="1051648" y="313169"/>
                  </a:lnTo>
                  <a:lnTo>
                    <a:pt x="1058824" y="316598"/>
                  </a:lnTo>
                  <a:lnTo>
                    <a:pt x="1060869" y="311746"/>
                  </a:lnTo>
                  <a:close/>
                </a:path>
                <a:path w="1399539" h="494029">
                  <a:moveTo>
                    <a:pt x="1080020" y="320916"/>
                  </a:moveTo>
                  <a:lnTo>
                    <a:pt x="1076655" y="319303"/>
                  </a:lnTo>
                  <a:lnTo>
                    <a:pt x="1073289" y="317690"/>
                  </a:lnTo>
                  <a:lnTo>
                    <a:pt x="1070787" y="322326"/>
                  </a:lnTo>
                  <a:lnTo>
                    <a:pt x="1077950" y="325755"/>
                  </a:lnTo>
                  <a:lnTo>
                    <a:pt x="1080020" y="320916"/>
                  </a:lnTo>
                  <a:close/>
                </a:path>
                <a:path w="1399539" h="494029">
                  <a:moveTo>
                    <a:pt x="1099121" y="330174"/>
                  </a:moveTo>
                  <a:lnTo>
                    <a:pt x="1095768" y="328523"/>
                  </a:lnTo>
                  <a:lnTo>
                    <a:pt x="1092415" y="326872"/>
                  </a:lnTo>
                  <a:lnTo>
                    <a:pt x="1089901" y="331495"/>
                  </a:lnTo>
                  <a:lnTo>
                    <a:pt x="1097026" y="335013"/>
                  </a:lnTo>
                  <a:lnTo>
                    <a:pt x="1099121" y="330174"/>
                  </a:lnTo>
                  <a:close/>
                </a:path>
                <a:path w="1399539" h="494029">
                  <a:moveTo>
                    <a:pt x="1118133" y="339585"/>
                  </a:moveTo>
                  <a:lnTo>
                    <a:pt x="1114793" y="337934"/>
                  </a:lnTo>
                  <a:lnTo>
                    <a:pt x="1111440" y="336283"/>
                  </a:lnTo>
                  <a:lnTo>
                    <a:pt x="1108900" y="340893"/>
                  </a:lnTo>
                  <a:lnTo>
                    <a:pt x="1116025" y="344411"/>
                  </a:lnTo>
                  <a:lnTo>
                    <a:pt x="1118133" y="339585"/>
                  </a:lnTo>
                  <a:close/>
                </a:path>
                <a:path w="1399539" h="494029">
                  <a:moveTo>
                    <a:pt x="1137158" y="348996"/>
                  </a:moveTo>
                  <a:lnTo>
                    <a:pt x="1133817" y="347345"/>
                  </a:lnTo>
                  <a:lnTo>
                    <a:pt x="1130465" y="345694"/>
                  </a:lnTo>
                  <a:lnTo>
                    <a:pt x="1127912" y="350291"/>
                  </a:lnTo>
                  <a:lnTo>
                    <a:pt x="1135024" y="353822"/>
                  </a:lnTo>
                  <a:lnTo>
                    <a:pt x="1137158" y="348996"/>
                  </a:lnTo>
                  <a:close/>
                </a:path>
                <a:path w="1399539" h="494029">
                  <a:moveTo>
                    <a:pt x="1156157" y="358495"/>
                  </a:moveTo>
                  <a:lnTo>
                    <a:pt x="1152829" y="356793"/>
                  </a:lnTo>
                  <a:lnTo>
                    <a:pt x="1149502" y="355092"/>
                  </a:lnTo>
                  <a:lnTo>
                    <a:pt x="1146924" y="359689"/>
                  </a:lnTo>
                  <a:lnTo>
                    <a:pt x="1153998" y="363296"/>
                  </a:lnTo>
                  <a:lnTo>
                    <a:pt x="1156157" y="358495"/>
                  </a:lnTo>
                  <a:close/>
                </a:path>
                <a:path w="1399539" h="494029">
                  <a:moveTo>
                    <a:pt x="1175054" y="368147"/>
                  </a:moveTo>
                  <a:lnTo>
                    <a:pt x="1171727" y="366445"/>
                  </a:lnTo>
                  <a:lnTo>
                    <a:pt x="1168400" y="364744"/>
                  </a:lnTo>
                  <a:lnTo>
                    <a:pt x="1165809" y="369328"/>
                  </a:lnTo>
                  <a:lnTo>
                    <a:pt x="1172883" y="372948"/>
                  </a:lnTo>
                  <a:lnTo>
                    <a:pt x="1175054" y="368147"/>
                  </a:lnTo>
                  <a:close/>
                </a:path>
                <a:path w="1399539" h="494029">
                  <a:moveTo>
                    <a:pt x="1193952" y="377812"/>
                  </a:moveTo>
                  <a:lnTo>
                    <a:pt x="1190625" y="376110"/>
                  </a:lnTo>
                  <a:lnTo>
                    <a:pt x="1187297" y="374408"/>
                  </a:lnTo>
                  <a:lnTo>
                    <a:pt x="1184681" y="378980"/>
                  </a:lnTo>
                  <a:lnTo>
                    <a:pt x="1191755" y="382600"/>
                  </a:lnTo>
                  <a:lnTo>
                    <a:pt x="1193952" y="377812"/>
                  </a:lnTo>
                  <a:close/>
                </a:path>
                <a:path w="1399539" h="494029">
                  <a:moveTo>
                    <a:pt x="1212837" y="387489"/>
                  </a:moveTo>
                  <a:lnTo>
                    <a:pt x="1209535" y="385762"/>
                  </a:lnTo>
                  <a:lnTo>
                    <a:pt x="1206207" y="384060"/>
                  </a:lnTo>
                  <a:lnTo>
                    <a:pt x="1203579" y="388632"/>
                  </a:lnTo>
                  <a:lnTo>
                    <a:pt x="1207109" y="390436"/>
                  </a:lnTo>
                  <a:lnTo>
                    <a:pt x="1210627" y="392277"/>
                  </a:lnTo>
                  <a:lnTo>
                    <a:pt x="1212837" y="387489"/>
                  </a:lnTo>
                  <a:close/>
                </a:path>
                <a:path w="1399539" h="494029">
                  <a:moveTo>
                    <a:pt x="1231620" y="397383"/>
                  </a:moveTo>
                  <a:lnTo>
                    <a:pt x="1228318" y="395643"/>
                  </a:lnTo>
                  <a:lnTo>
                    <a:pt x="1225016" y="393903"/>
                  </a:lnTo>
                  <a:lnTo>
                    <a:pt x="1222362" y="398449"/>
                  </a:lnTo>
                  <a:lnTo>
                    <a:pt x="1229398" y="402158"/>
                  </a:lnTo>
                  <a:lnTo>
                    <a:pt x="1231620" y="397383"/>
                  </a:lnTo>
                  <a:close/>
                </a:path>
                <a:path w="1399539" h="494029">
                  <a:moveTo>
                    <a:pt x="1250391" y="407276"/>
                  </a:moveTo>
                  <a:lnTo>
                    <a:pt x="1247089" y="405536"/>
                  </a:lnTo>
                  <a:lnTo>
                    <a:pt x="1243787" y="403796"/>
                  </a:lnTo>
                  <a:lnTo>
                    <a:pt x="1241120" y="408343"/>
                  </a:lnTo>
                  <a:lnTo>
                    <a:pt x="1248143" y="412038"/>
                  </a:lnTo>
                  <a:lnTo>
                    <a:pt x="1250391" y="407276"/>
                  </a:lnTo>
                  <a:close/>
                </a:path>
                <a:path w="1399539" h="494029">
                  <a:moveTo>
                    <a:pt x="1269174" y="417169"/>
                  </a:moveTo>
                  <a:lnTo>
                    <a:pt x="1265872" y="415429"/>
                  </a:lnTo>
                  <a:lnTo>
                    <a:pt x="1262570" y="413689"/>
                  </a:lnTo>
                  <a:lnTo>
                    <a:pt x="1259878" y="418223"/>
                  </a:lnTo>
                  <a:lnTo>
                    <a:pt x="1266913" y="421919"/>
                  </a:lnTo>
                  <a:lnTo>
                    <a:pt x="1269174" y="417169"/>
                  </a:lnTo>
                  <a:close/>
                </a:path>
                <a:path w="1399539" h="494029">
                  <a:moveTo>
                    <a:pt x="1287830" y="427266"/>
                  </a:moveTo>
                  <a:lnTo>
                    <a:pt x="1284554" y="425488"/>
                  </a:lnTo>
                  <a:lnTo>
                    <a:pt x="1281277" y="423710"/>
                  </a:lnTo>
                  <a:lnTo>
                    <a:pt x="1278572" y="428231"/>
                  </a:lnTo>
                  <a:lnTo>
                    <a:pt x="1285557" y="432015"/>
                  </a:lnTo>
                  <a:lnTo>
                    <a:pt x="1287830" y="427266"/>
                  </a:lnTo>
                  <a:close/>
                </a:path>
                <a:path w="1399539" h="494029">
                  <a:moveTo>
                    <a:pt x="1306499" y="437388"/>
                  </a:moveTo>
                  <a:lnTo>
                    <a:pt x="1303223" y="435610"/>
                  </a:lnTo>
                  <a:lnTo>
                    <a:pt x="1299946" y="433832"/>
                  </a:lnTo>
                  <a:lnTo>
                    <a:pt x="1297216" y="438340"/>
                  </a:lnTo>
                  <a:lnTo>
                    <a:pt x="1304201" y="442125"/>
                  </a:lnTo>
                  <a:lnTo>
                    <a:pt x="1306499" y="437388"/>
                  </a:lnTo>
                  <a:close/>
                </a:path>
                <a:path w="1399539" h="494029">
                  <a:moveTo>
                    <a:pt x="1325156" y="447497"/>
                  </a:moveTo>
                  <a:lnTo>
                    <a:pt x="1321879" y="445719"/>
                  </a:lnTo>
                  <a:lnTo>
                    <a:pt x="1318602" y="443941"/>
                  </a:lnTo>
                  <a:lnTo>
                    <a:pt x="1315859" y="448437"/>
                  </a:lnTo>
                  <a:lnTo>
                    <a:pt x="1322844" y="452234"/>
                  </a:lnTo>
                  <a:lnTo>
                    <a:pt x="1325156" y="447497"/>
                  </a:lnTo>
                  <a:close/>
                </a:path>
                <a:path w="1399539" h="494029">
                  <a:moveTo>
                    <a:pt x="1343748" y="457746"/>
                  </a:moveTo>
                  <a:lnTo>
                    <a:pt x="1340485" y="455930"/>
                  </a:lnTo>
                  <a:lnTo>
                    <a:pt x="1337221" y="454113"/>
                  </a:lnTo>
                  <a:lnTo>
                    <a:pt x="1334477" y="458597"/>
                  </a:lnTo>
                  <a:lnTo>
                    <a:pt x="1341412" y="462470"/>
                  </a:lnTo>
                  <a:lnTo>
                    <a:pt x="1343748" y="457746"/>
                  </a:lnTo>
                  <a:close/>
                </a:path>
                <a:path w="1399539" h="494029">
                  <a:moveTo>
                    <a:pt x="1362278" y="468083"/>
                  </a:moveTo>
                  <a:lnTo>
                    <a:pt x="1359014" y="466267"/>
                  </a:lnTo>
                  <a:lnTo>
                    <a:pt x="1355750" y="464451"/>
                  </a:lnTo>
                  <a:lnTo>
                    <a:pt x="1352981" y="468934"/>
                  </a:lnTo>
                  <a:lnTo>
                    <a:pt x="1359928" y="472795"/>
                  </a:lnTo>
                  <a:lnTo>
                    <a:pt x="1362278" y="468083"/>
                  </a:lnTo>
                  <a:close/>
                </a:path>
                <a:path w="1399539" h="494029">
                  <a:moveTo>
                    <a:pt x="1380820" y="478421"/>
                  </a:moveTo>
                  <a:lnTo>
                    <a:pt x="1377556" y="476605"/>
                  </a:lnTo>
                  <a:lnTo>
                    <a:pt x="1374292" y="474789"/>
                  </a:lnTo>
                  <a:lnTo>
                    <a:pt x="1371511" y="479259"/>
                  </a:lnTo>
                  <a:lnTo>
                    <a:pt x="1378445" y="483133"/>
                  </a:lnTo>
                  <a:lnTo>
                    <a:pt x="1380820" y="478421"/>
                  </a:lnTo>
                  <a:close/>
                </a:path>
                <a:path w="1399539" h="494029">
                  <a:moveTo>
                    <a:pt x="1399324" y="488797"/>
                  </a:moveTo>
                  <a:lnTo>
                    <a:pt x="1396085" y="486943"/>
                  </a:lnTo>
                  <a:lnTo>
                    <a:pt x="1392834" y="485114"/>
                  </a:lnTo>
                  <a:lnTo>
                    <a:pt x="1390027" y="489572"/>
                  </a:lnTo>
                  <a:lnTo>
                    <a:pt x="1396949" y="493496"/>
                  </a:lnTo>
                  <a:lnTo>
                    <a:pt x="1399324" y="4887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 descr=""/>
            <p:cNvSpPr/>
            <p:nvPr/>
          </p:nvSpPr>
          <p:spPr>
            <a:xfrm>
              <a:off x="809307" y="5300954"/>
              <a:ext cx="4728210" cy="865505"/>
            </a:xfrm>
            <a:custGeom>
              <a:avLst/>
              <a:gdLst/>
              <a:ahLst/>
              <a:cxnLst/>
              <a:rect l="l" t="t" r="r" b="b"/>
              <a:pathLst>
                <a:path w="4728210" h="865504">
                  <a:moveTo>
                    <a:pt x="9271" y="4851"/>
                  </a:moveTo>
                  <a:lnTo>
                    <a:pt x="6438" y="2425"/>
                  </a:lnTo>
                  <a:lnTo>
                    <a:pt x="3606" y="0"/>
                  </a:lnTo>
                  <a:lnTo>
                    <a:pt x="0" y="3848"/>
                  </a:lnTo>
                  <a:lnTo>
                    <a:pt x="6057" y="9017"/>
                  </a:lnTo>
                  <a:lnTo>
                    <a:pt x="9271" y="4851"/>
                  </a:lnTo>
                  <a:close/>
                </a:path>
                <a:path w="4728210" h="865504">
                  <a:moveTo>
                    <a:pt x="25476" y="18567"/>
                  </a:moveTo>
                  <a:lnTo>
                    <a:pt x="22606" y="16179"/>
                  </a:lnTo>
                  <a:lnTo>
                    <a:pt x="19748" y="13792"/>
                  </a:lnTo>
                  <a:lnTo>
                    <a:pt x="16154" y="17653"/>
                  </a:lnTo>
                  <a:lnTo>
                    <a:pt x="22263" y="22758"/>
                  </a:lnTo>
                  <a:lnTo>
                    <a:pt x="25476" y="18567"/>
                  </a:lnTo>
                  <a:close/>
                </a:path>
                <a:path w="4728210" h="865504">
                  <a:moveTo>
                    <a:pt x="41770" y="32169"/>
                  </a:moveTo>
                  <a:lnTo>
                    <a:pt x="38900" y="29781"/>
                  </a:lnTo>
                  <a:lnTo>
                    <a:pt x="36029" y="27393"/>
                  </a:lnTo>
                  <a:lnTo>
                    <a:pt x="32461" y="31267"/>
                  </a:lnTo>
                  <a:lnTo>
                    <a:pt x="38582" y="36372"/>
                  </a:lnTo>
                  <a:lnTo>
                    <a:pt x="41770" y="32169"/>
                  </a:lnTo>
                  <a:close/>
                </a:path>
                <a:path w="4728210" h="865504">
                  <a:moveTo>
                    <a:pt x="58051" y="45783"/>
                  </a:moveTo>
                  <a:lnTo>
                    <a:pt x="55181" y="43395"/>
                  </a:lnTo>
                  <a:lnTo>
                    <a:pt x="52311" y="41008"/>
                  </a:lnTo>
                  <a:lnTo>
                    <a:pt x="48768" y="44894"/>
                  </a:lnTo>
                  <a:lnTo>
                    <a:pt x="54876" y="49999"/>
                  </a:lnTo>
                  <a:lnTo>
                    <a:pt x="58051" y="45783"/>
                  </a:lnTo>
                  <a:close/>
                </a:path>
                <a:path w="4728210" h="865504">
                  <a:moveTo>
                    <a:pt x="74447" y="59270"/>
                  </a:moveTo>
                  <a:lnTo>
                    <a:pt x="71551" y="56908"/>
                  </a:lnTo>
                  <a:lnTo>
                    <a:pt x="68656" y="54546"/>
                  </a:lnTo>
                  <a:lnTo>
                    <a:pt x="65125" y="58458"/>
                  </a:lnTo>
                  <a:lnTo>
                    <a:pt x="71297" y="63487"/>
                  </a:lnTo>
                  <a:lnTo>
                    <a:pt x="74447" y="59270"/>
                  </a:lnTo>
                  <a:close/>
                </a:path>
                <a:path w="4728210" h="865504">
                  <a:moveTo>
                    <a:pt x="90893" y="72682"/>
                  </a:moveTo>
                  <a:lnTo>
                    <a:pt x="87998" y="70319"/>
                  </a:lnTo>
                  <a:lnTo>
                    <a:pt x="85102" y="67957"/>
                  </a:lnTo>
                  <a:lnTo>
                    <a:pt x="81584" y="71882"/>
                  </a:lnTo>
                  <a:lnTo>
                    <a:pt x="87769" y="76911"/>
                  </a:lnTo>
                  <a:lnTo>
                    <a:pt x="90893" y="72682"/>
                  </a:lnTo>
                  <a:close/>
                </a:path>
                <a:path w="4728210" h="865504">
                  <a:moveTo>
                    <a:pt x="107353" y="86080"/>
                  </a:moveTo>
                  <a:lnTo>
                    <a:pt x="104457" y="83718"/>
                  </a:lnTo>
                  <a:lnTo>
                    <a:pt x="101561" y="81356"/>
                  </a:lnTo>
                  <a:lnTo>
                    <a:pt x="98069" y="85305"/>
                  </a:lnTo>
                  <a:lnTo>
                    <a:pt x="104241" y="90335"/>
                  </a:lnTo>
                  <a:lnTo>
                    <a:pt x="107353" y="86080"/>
                  </a:lnTo>
                  <a:close/>
                </a:path>
                <a:path w="4728210" h="865504">
                  <a:moveTo>
                    <a:pt x="123952" y="99301"/>
                  </a:moveTo>
                  <a:lnTo>
                    <a:pt x="121031" y="96977"/>
                  </a:lnTo>
                  <a:lnTo>
                    <a:pt x="118110" y="94653"/>
                  </a:lnTo>
                  <a:lnTo>
                    <a:pt x="114630" y="98615"/>
                  </a:lnTo>
                  <a:lnTo>
                    <a:pt x="120865" y="103568"/>
                  </a:lnTo>
                  <a:lnTo>
                    <a:pt x="123952" y="99301"/>
                  </a:lnTo>
                  <a:close/>
                </a:path>
                <a:path w="4728210" h="865504">
                  <a:moveTo>
                    <a:pt x="140589" y="112496"/>
                  </a:moveTo>
                  <a:lnTo>
                    <a:pt x="137668" y="110172"/>
                  </a:lnTo>
                  <a:lnTo>
                    <a:pt x="134747" y="107848"/>
                  </a:lnTo>
                  <a:lnTo>
                    <a:pt x="131279" y="111823"/>
                  </a:lnTo>
                  <a:lnTo>
                    <a:pt x="137528" y="116776"/>
                  </a:lnTo>
                  <a:lnTo>
                    <a:pt x="140589" y="112496"/>
                  </a:lnTo>
                  <a:close/>
                </a:path>
                <a:path w="4728210" h="865504">
                  <a:moveTo>
                    <a:pt x="157251" y="125628"/>
                  </a:moveTo>
                  <a:lnTo>
                    <a:pt x="154292" y="123342"/>
                  </a:lnTo>
                  <a:lnTo>
                    <a:pt x="151358" y="121043"/>
                  </a:lnTo>
                  <a:lnTo>
                    <a:pt x="147916" y="125031"/>
                  </a:lnTo>
                  <a:lnTo>
                    <a:pt x="154203" y="129921"/>
                  </a:lnTo>
                  <a:lnTo>
                    <a:pt x="157251" y="125628"/>
                  </a:lnTo>
                  <a:close/>
                </a:path>
                <a:path w="4728210" h="865504">
                  <a:moveTo>
                    <a:pt x="174053" y="138595"/>
                  </a:moveTo>
                  <a:lnTo>
                    <a:pt x="171094" y="136309"/>
                  </a:lnTo>
                  <a:lnTo>
                    <a:pt x="168135" y="134035"/>
                  </a:lnTo>
                  <a:lnTo>
                    <a:pt x="164719" y="138036"/>
                  </a:lnTo>
                  <a:lnTo>
                    <a:pt x="171030" y="142900"/>
                  </a:lnTo>
                  <a:lnTo>
                    <a:pt x="174053" y="138595"/>
                  </a:lnTo>
                  <a:close/>
                </a:path>
                <a:path w="4728210" h="865504">
                  <a:moveTo>
                    <a:pt x="190855" y="151561"/>
                  </a:moveTo>
                  <a:lnTo>
                    <a:pt x="187896" y="149275"/>
                  </a:lnTo>
                  <a:lnTo>
                    <a:pt x="184937" y="146989"/>
                  </a:lnTo>
                  <a:lnTo>
                    <a:pt x="181546" y="151028"/>
                  </a:lnTo>
                  <a:lnTo>
                    <a:pt x="187845" y="155892"/>
                  </a:lnTo>
                  <a:lnTo>
                    <a:pt x="190855" y="151561"/>
                  </a:lnTo>
                  <a:close/>
                </a:path>
                <a:path w="4728210" h="865504">
                  <a:moveTo>
                    <a:pt x="207772" y="164363"/>
                  </a:moveTo>
                  <a:lnTo>
                    <a:pt x="204787" y="162128"/>
                  </a:lnTo>
                  <a:lnTo>
                    <a:pt x="201803" y="159893"/>
                  </a:lnTo>
                  <a:lnTo>
                    <a:pt x="198424" y="163931"/>
                  </a:lnTo>
                  <a:lnTo>
                    <a:pt x="204800" y="168719"/>
                  </a:lnTo>
                  <a:lnTo>
                    <a:pt x="207772" y="164363"/>
                  </a:lnTo>
                  <a:close/>
                </a:path>
                <a:path w="4728210" h="865504">
                  <a:moveTo>
                    <a:pt x="224751" y="177101"/>
                  </a:moveTo>
                  <a:lnTo>
                    <a:pt x="221767" y="174866"/>
                  </a:lnTo>
                  <a:lnTo>
                    <a:pt x="218782" y="172631"/>
                  </a:lnTo>
                  <a:lnTo>
                    <a:pt x="215430" y="176695"/>
                  </a:lnTo>
                  <a:lnTo>
                    <a:pt x="221805" y="181470"/>
                  </a:lnTo>
                  <a:lnTo>
                    <a:pt x="224751" y="177101"/>
                  </a:lnTo>
                  <a:close/>
                </a:path>
                <a:path w="4728210" h="865504">
                  <a:moveTo>
                    <a:pt x="241757" y="189801"/>
                  </a:moveTo>
                  <a:lnTo>
                    <a:pt x="238747" y="187591"/>
                  </a:lnTo>
                  <a:lnTo>
                    <a:pt x="235762" y="185356"/>
                  </a:lnTo>
                  <a:lnTo>
                    <a:pt x="232435" y="189433"/>
                  </a:lnTo>
                  <a:lnTo>
                    <a:pt x="235623" y="191820"/>
                  </a:lnTo>
                  <a:lnTo>
                    <a:pt x="238823" y="194183"/>
                  </a:lnTo>
                  <a:lnTo>
                    <a:pt x="241757" y="189801"/>
                  </a:lnTo>
                  <a:close/>
                </a:path>
                <a:path w="4728210" h="865504">
                  <a:moveTo>
                    <a:pt x="258927" y="202285"/>
                  </a:moveTo>
                  <a:lnTo>
                    <a:pt x="255905" y="200088"/>
                  </a:lnTo>
                  <a:lnTo>
                    <a:pt x="252882" y="197891"/>
                  </a:lnTo>
                  <a:lnTo>
                    <a:pt x="249580" y="201993"/>
                  </a:lnTo>
                  <a:lnTo>
                    <a:pt x="256019" y="206679"/>
                  </a:lnTo>
                  <a:lnTo>
                    <a:pt x="258927" y="202285"/>
                  </a:lnTo>
                  <a:close/>
                </a:path>
                <a:path w="4728210" h="865504">
                  <a:moveTo>
                    <a:pt x="276085" y="214769"/>
                  </a:moveTo>
                  <a:lnTo>
                    <a:pt x="273062" y="212572"/>
                  </a:lnTo>
                  <a:lnTo>
                    <a:pt x="270040" y="210375"/>
                  </a:lnTo>
                  <a:lnTo>
                    <a:pt x="266763" y="214503"/>
                  </a:lnTo>
                  <a:lnTo>
                    <a:pt x="273202" y="219189"/>
                  </a:lnTo>
                  <a:lnTo>
                    <a:pt x="276085" y="214769"/>
                  </a:lnTo>
                  <a:close/>
                </a:path>
                <a:path w="4728210" h="865504">
                  <a:moveTo>
                    <a:pt x="293370" y="227063"/>
                  </a:moveTo>
                  <a:lnTo>
                    <a:pt x="290322" y="224917"/>
                  </a:lnTo>
                  <a:lnTo>
                    <a:pt x="287274" y="222770"/>
                  </a:lnTo>
                  <a:lnTo>
                    <a:pt x="284022" y="226910"/>
                  </a:lnTo>
                  <a:lnTo>
                    <a:pt x="290525" y="231495"/>
                  </a:lnTo>
                  <a:lnTo>
                    <a:pt x="293370" y="227063"/>
                  </a:lnTo>
                  <a:close/>
                </a:path>
                <a:path w="4728210" h="865504">
                  <a:moveTo>
                    <a:pt x="310718" y="239280"/>
                  </a:moveTo>
                  <a:lnTo>
                    <a:pt x="307670" y="237134"/>
                  </a:lnTo>
                  <a:lnTo>
                    <a:pt x="304622" y="234988"/>
                  </a:lnTo>
                  <a:lnTo>
                    <a:pt x="301396" y="239153"/>
                  </a:lnTo>
                  <a:lnTo>
                    <a:pt x="307911" y="243738"/>
                  </a:lnTo>
                  <a:lnTo>
                    <a:pt x="310718" y="239280"/>
                  </a:lnTo>
                  <a:close/>
                </a:path>
                <a:path w="4728210" h="865504">
                  <a:moveTo>
                    <a:pt x="328129" y="251409"/>
                  </a:moveTo>
                  <a:lnTo>
                    <a:pt x="325043" y="249313"/>
                  </a:lnTo>
                  <a:lnTo>
                    <a:pt x="321957" y="247218"/>
                  </a:lnTo>
                  <a:lnTo>
                    <a:pt x="318757" y="251396"/>
                  </a:lnTo>
                  <a:lnTo>
                    <a:pt x="325348" y="255879"/>
                  </a:lnTo>
                  <a:lnTo>
                    <a:pt x="328129" y="251409"/>
                  </a:lnTo>
                  <a:close/>
                </a:path>
                <a:path w="4728210" h="865504">
                  <a:moveTo>
                    <a:pt x="345668" y="263347"/>
                  </a:moveTo>
                  <a:lnTo>
                    <a:pt x="342582" y="261251"/>
                  </a:lnTo>
                  <a:lnTo>
                    <a:pt x="339496" y="259156"/>
                  </a:lnTo>
                  <a:lnTo>
                    <a:pt x="336321" y="263359"/>
                  </a:lnTo>
                  <a:lnTo>
                    <a:pt x="342912" y="267843"/>
                  </a:lnTo>
                  <a:lnTo>
                    <a:pt x="345668" y="263347"/>
                  </a:lnTo>
                  <a:close/>
                </a:path>
                <a:path w="4728210" h="865504">
                  <a:moveTo>
                    <a:pt x="363207" y="275297"/>
                  </a:moveTo>
                  <a:lnTo>
                    <a:pt x="360121" y="273202"/>
                  </a:lnTo>
                  <a:lnTo>
                    <a:pt x="357035" y="271106"/>
                  </a:lnTo>
                  <a:lnTo>
                    <a:pt x="353898" y="275336"/>
                  </a:lnTo>
                  <a:lnTo>
                    <a:pt x="360476" y="279819"/>
                  </a:lnTo>
                  <a:lnTo>
                    <a:pt x="363207" y="275297"/>
                  </a:lnTo>
                  <a:close/>
                </a:path>
                <a:path w="4728210" h="865504">
                  <a:moveTo>
                    <a:pt x="380923" y="286956"/>
                  </a:moveTo>
                  <a:lnTo>
                    <a:pt x="377812" y="284911"/>
                  </a:lnTo>
                  <a:lnTo>
                    <a:pt x="374700" y="282867"/>
                  </a:lnTo>
                  <a:lnTo>
                    <a:pt x="371576" y="287108"/>
                  </a:lnTo>
                  <a:lnTo>
                    <a:pt x="378244" y="291490"/>
                  </a:lnTo>
                  <a:lnTo>
                    <a:pt x="380923" y="286956"/>
                  </a:lnTo>
                  <a:close/>
                </a:path>
                <a:path w="4728210" h="865504">
                  <a:moveTo>
                    <a:pt x="398653" y="298602"/>
                  </a:moveTo>
                  <a:lnTo>
                    <a:pt x="395541" y="296557"/>
                  </a:lnTo>
                  <a:lnTo>
                    <a:pt x="392430" y="294513"/>
                  </a:lnTo>
                  <a:lnTo>
                    <a:pt x="389343" y="298780"/>
                  </a:lnTo>
                  <a:lnTo>
                    <a:pt x="395998" y="303161"/>
                  </a:lnTo>
                  <a:lnTo>
                    <a:pt x="398653" y="298602"/>
                  </a:lnTo>
                  <a:close/>
                </a:path>
                <a:path w="4728210" h="865504">
                  <a:moveTo>
                    <a:pt x="416534" y="310032"/>
                  </a:moveTo>
                  <a:lnTo>
                    <a:pt x="413385" y="308038"/>
                  </a:lnTo>
                  <a:lnTo>
                    <a:pt x="410235" y="306044"/>
                  </a:lnTo>
                  <a:lnTo>
                    <a:pt x="407187" y="310337"/>
                  </a:lnTo>
                  <a:lnTo>
                    <a:pt x="413918" y="314604"/>
                  </a:lnTo>
                  <a:lnTo>
                    <a:pt x="416534" y="310032"/>
                  </a:lnTo>
                  <a:close/>
                </a:path>
                <a:path w="4728210" h="865504">
                  <a:moveTo>
                    <a:pt x="434467" y="321386"/>
                  </a:moveTo>
                  <a:lnTo>
                    <a:pt x="431317" y="319392"/>
                  </a:lnTo>
                  <a:lnTo>
                    <a:pt x="428167" y="317398"/>
                  </a:lnTo>
                  <a:lnTo>
                    <a:pt x="425157" y="321716"/>
                  </a:lnTo>
                  <a:lnTo>
                    <a:pt x="431888" y="325983"/>
                  </a:lnTo>
                  <a:lnTo>
                    <a:pt x="434467" y="321386"/>
                  </a:lnTo>
                  <a:close/>
                </a:path>
                <a:path w="4728210" h="865504">
                  <a:moveTo>
                    <a:pt x="452501" y="332562"/>
                  </a:moveTo>
                  <a:lnTo>
                    <a:pt x="449313" y="330619"/>
                  </a:lnTo>
                  <a:lnTo>
                    <a:pt x="446125" y="328676"/>
                  </a:lnTo>
                  <a:lnTo>
                    <a:pt x="443141" y="333032"/>
                  </a:lnTo>
                  <a:lnTo>
                    <a:pt x="449961" y="337172"/>
                  </a:lnTo>
                  <a:lnTo>
                    <a:pt x="452501" y="332562"/>
                  </a:lnTo>
                  <a:close/>
                </a:path>
                <a:path w="4728210" h="865504">
                  <a:moveTo>
                    <a:pt x="470623" y="343598"/>
                  </a:moveTo>
                  <a:lnTo>
                    <a:pt x="467436" y="341655"/>
                  </a:lnTo>
                  <a:lnTo>
                    <a:pt x="464248" y="339712"/>
                  </a:lnTo>
                  <a:lnTo>
                    <a:pt x="461302" y="344081"/>
                  </a:lnTo>
                  <a:lnTo>
                    <a:pt x="468122" y="348234"/>
                  </a:lnTo>
                  <a:lnTo>
                    <a:pt x="470623" y="343598"/>
                  </a:lnTo>
                  <a:close/>
                </a:path>
                <a:path w="4728210" h="865504">
                  <a:moveTo>
                    <a:pt x="488823" y="354482"/>
                  </a:moveTo>
                  <a:lnTo>
                    <a:pt x="485597" y="352602"/>
                  </a:lnTo>
                  <a:lnTo>
                    <a:pt x="482371" y="350723"/>
                  </a:lnTo>
                  <a:lnTo>
                    <a:pt x="479475" y="355117"/>
                  </a:lnTo>
                  <a:lnTo>
                    <a:pt x="486359" y="359143"/>
                  </a:lnTo>
                  <a:lnTo>
                    <a:pt x="488823" y="354482"/>
                  </a:lnTo>
                  <a:close/>
                </a:path>
                <a:path w="4728210" h="865504">
                  <a:moveTo>
                    <a:pt x="507149" y="365175"/>
                  </a:moveTo>
                  <a:lnTo>
                    <a:pt x="503923" y="363296"/>
                  </a:lnTo>
                  <a:lnTo>
                    <a:pt x="500697" y="361416"/>
                  </a:lnTo>
                  <a:lnTo>
                    <a:pt x="497840" y="365836"/>
                  </a:lnTo>
                  <a:lnTo>
                    <a:pt x="504723" y="369849"/>
                  </a:lnTo>
                  <a:lnTo>
                    <a:pt x="507149" y="365175"/>
                  </a:lnTo>
                  <a:close/>
                </a:path>
                <a:path w="4728210" h="865504">
                  <a:moveTo>
                    <a:pt x="525526" y="375742"/>
                  </a:moveTo>
                  <a:lnTo>
                    <a:pt x="522274" y="373926"/>
                  </a:lnTo>
                  <a:lnTo>
                    <a:pt x="519023" y="372110"/>
                  </a:lnTo>
                  <a:lnTo>
                    <a:pt x="516191" y="376555"/>
                  </a:lnTo>
                  <a:lnTo>
                    <a:pt x="523151" y="380441"/>
                  </a:lnTo>
                  <a:lnTo>
                    <a:pt x="525526" y="375742"/>
                  </a:lnTo>
                  <a:close/>
                </a:path>
                <a:path w="4728210" h="865504">
                  <a:moveTo>
                    <a:pt x="544042" y="386092"/>
                  </a:moveTo>
                  <a:lnTo>
                    <a:pt x="540791" y="384276"/>
                  </a:lnTo>
                  <a:lnTo>
                    <a:pt x="537540" y="382460"/>
                  </a:lnTo>
                  <a:lnTo>
                    <a:pt x="534758" y="386930"/>
                  </a:lnTo>
                  <a:lnTo>
                    <a:pt x="541705" y="390817"/>
                  </a:lnTo>
                  <a:lnTo>
                    <a:pt x="544042" y="386092"/>
                  </a:lnTo>
                  <a:close/>
                </a:path>
                <a:path w="4728210" h="865504">
                  <a:moveTo>
                    <a:pt x="562635" y="396316"/>
                  </a:moveTo>
                  <a:lnTo>
                    <a:pt x="559346" y="394563"/>
                  </a:lnTo>
                  <a:lnTo>
                    <a:pt x="556056" y="392811"/>
                  </a:lnTo>
                  <a:lnTo>
                    <a:pt x="553313" y="397306"/>
                  </a:lnTo>
                  <a:lnTo>
                    <a:pt x="560349" y="401066"/>
                  </a:lnTo>
                  <a:lnTo>
                    <a:pt x="562635" y="396316"/>
                  </a:lnTo>
                  <a:close/>
                </a:path>
                <a:path w="4728210" h="865504">
                  <a:moveTo>
                    <a:pt x="581355" y="406285"/>
                  </a:moveTo>
                  <a:lnTo>
                    <a:pt x="578065" y="404533"/>
                  </a:lnTo>
                  <a:lnTo>
                    <a:pt x="574776" y="402780"/>
                  </a:lnTo>
                  <a:lnTo>
                    <a:pt x="572084" y="407301"/>
                  </a:lnTo>
                  <a:lnTo>
                    <a:pt x="579120" y="411060"/>
                  </a:lnTo>
                  <a:lnTo>
                    <a:pt x="581355" y="406285"/>
                  </a:lnTo>
                  <a:close/>
                </a:path>
                <a:path w="4728210" h="865504">
                  <a:moveTo>
                    <a:pt x="600138" y="416128"/>
                  </a:moveTo>
                  <a:lnTo>
                    <a:pt x="596811" y="414439"/>
                  </a:lnTo>
                  <a:lnTo>
                    <a:pt x="593483" y="412750"/>
                  </a:lnTo>
                  <a:lnTo>
                    <a:pt x="590842" y="417309"/>
                  </a:lnTo>
                  <a:lnTo>
                    <a:pt x="597954" y="420916"/>
                  </a:lnTo>
                  <a:lnTo>
                    <a:pt x="600138" y="416128"/>
                  </a:lnTo>
                  <a:close/>
                </a:path>
                <a:path w="4728210" h="865504">
                  <a:moveTo>
                    <a:pt x="619061" y="425716"/>
                  </a:moveTo>
                  <a:lnTo>
                    <a:pt x="615734" y="424027"/>
                  </a:lnTo>
                  <a:lnTo>
                    <a:pt x="612406" y="422338"/>
                  </a:lnTo>
                  <a:lnTo>
                    <a:pt x="609815" y="426923"/>
                  </a:lnTo>
                  <a:lnTo>
                    <a:pt x="616927" y="430530"/>
                  </a:lnTo>
                  <a:lnTo>
                    <a:pt x="619061" y="425716"/>
                  </a:lnTo>
                  <a:close/>
                </a:path>
                <a:path w="4728210" h="865504">
                  <a:moveTo>
                    <a:pt x="638060" y="435127"/>
                  </a:moveTo>
                  <a:lnTo>
                    <a:pt x="634695" y="433514"/>
                  </a:lnTo>
                  <a:lnTo>
                    <a:pt x="631329" y="431901"/>
                  </a:lnTo>
                  <a:lnTo>
                    <a:pt x="628789" y="436511"/>
                  </a:lnTo>
                  <a:lnTo>
                    <a:pt x="635977" y="439966"/>
                  </a:lnTo>
                  <a:lnTo>
                    <a:pt x="638060" y="435127"/>
                  </a:lnTo>
                  <a:close/>
                </a:path>
                <a:path w="4728210" h="865504">
                  <a:moveTo>
                    <a:pt x="657161" y="444309"/>
                  </a:moveTo>
                  <a:lnTo>
                    <a:pt x="653808" y="442696"/>
                  </a:lnTo>
                  <a:lnTo>
                    <a:pt x="650443" y="441083"/>
                  </a:lnTo>
                  <a:lnTo>
                    <a:pt x="647954" y="445719"/>
                  </a:lnTo>
                  <a:lnTo>
                    <a:pt x="655142" y="449173"/>
                  </a:lnTo>
                  <a:lnTo>
                    <a:pt x="657161" y="444309"/>
                  </a:lnTo>
                  <a:close/>
                </a:path>
                <a:path w="4728210" h="865504">
                  <a:moveTo>
                    <a:pt x="676389" y="453250"/>
                  </a:moveTo>
                  <a:lnTo>
                    <a:pt x="672998" y="451713"/>
                  </a:lnTo>
                  <a:lnTo>
                    <a:pt x="669607" y="450176"/>
                  </a:lnTo>
                  <a:lnTo>
                    <a:pt x="667169" y="454837"/>
                  </a:lnTo>
                  <a:lnTo>
                    <a:pt x="674420" y="458139"/>
                  </a:lnTo>
                  <a:lnTo>
                    <a:pt x="676389" y="453250"/>
                  </a:lnTo>
                  <a:close/>
                </a:path>
                <a:path w="4728210" h="865504">
                  <a:moveTo>
                    <a:pt x="695706" y="462026"/>
                  </a:moveTo>
                  <a:lnTo>
                    <a:pt x="692315" y="460489"/>
                  </a:lnTo>
                  <a:lnTo>
                    <a:pt x="688924" y="458952"/>
                  </a:lnTo>
                  <a:lnTo>
                    <a:pt x="686536" y="463638"/>
                  </a:lnTo>
                  <a:lnTo>
                    <a:pt x="693801" y="466940"/>
                  </a:lnTo>
                  <a:lnTo>
                    <a:pt x="695706" y="462026"/>
                  </a:lnTo>
                  <a:close/>
                </a:path>
                <a:path w="4728210" h="865504">
                  <a:moveTo>
                    <a:pt x="715162" y="470458"/>
                  </a:moveTo>
                  <a:lnTo>
                    <a:pt x="711733" y="468998"/>
                  </a:lnTo>
                  <a:lnTo>
                    <a:pt x="708304" y="467537"/>
                  </a:lnTo>
                  <a:lnTo>
                    <a:pt x="705980" y="472262"/>
                  </a:lnTo>
                  <a:lnTo>
                    <a:pt x="713308" y="475399"/>
                  </a:lnTo>
                  <a:lnTo>
                    <a:pt x="715162" y="470458"/>
                  </a:lnTo>
                  <a:close/>
                </a:path>
                <a:path w="4728210" h="865504">
                  <a:moveTo>
                    <a:pt x="734656" y="478802"/>
                  </a:moveTo>
                  <a:lnTo>
                    <a:pt x="731227" y="477342"/>
                  </a:lnTo>
                  <a:lnTo>
                    <a:pt x="727798" y="475881"/>
                  </a:lnTo>
                  <a:lnTo>
                    <a:pt x="725538" y="480631"/>
                  </a:lnTo>
                  <a:lnTo>
                    <a:pt x="732866" y="483768"/>
                  </a:lnTo>
                  <a:lnTo>
                    <a:pt x="734656" y="478802"/>
                  </a:lnTo>
                  <a:close/>
                </a:path>
                <a:path w="4728210" h="865504">
                  <a:moveTo>
                    <a:pt x="754329" y="486689"/>
                  </a:moveTo>
                  <a:lnTo>
                    <a:pt x="750874" y="485305"/>
                  </a:lnTo>
                  <a:lnTo>
                    <a:pt x="747420" y="483920"/>
                  </a:lnTo>
                  <a:lnTo>
                    <a:pt x="745210" y="488708"/>
                  </a:lnTo>
                  <a:lnTo>
                    <a:pt x="752614" y="491667"/>
                  </a:lnTo>
                  <a:lnTo>
                    <a:pt x="754329" y="486689"/>
                  </a:lnTo>
                  <a:close/>
                </a:path>
                <a:path w="4728210" h="865504">
                  <a:moveTo>
                    <a:pt x="774065" y="494449"/>
                  </a:moveTo>
                  <a:lnTo>
                    <a:pt x="770572" y="493141"/>
                  </a:lnTo>
                  <a:lnTo>
                    <a:pt x="767080" y="491832"/>
                  </a:lnTo>
                  <a:lnTo>
                    <a:pt x="764946" y="496646"/>
                  </a:lnTo>
                  <a:lnTo>
                    <a:pt x="772414" y="499452"/>
                  </a:lnTo>
                  <a:lnTo>
                    <a:pt x="774065" y="494449"/>
                  </a:lnTo>
                  <a:close/>
                </a:path>
                <a:path w="4728210" h="865504">
                  <a:moveTo>
                    <a:pt x="793927" y="501865"/>
                  </a:moveTo>
                  <a:lnTo>
                    <a:pt x="790435" y="500557"/>
                  </a:lnTo>
                  <a:lnTo>
                    <a:pt x="786942" y="499249"/>
                  </a:lnTo>
                  <a:lnTo>
                    <a:pt x="784872" y="504101"/>
                  </a:lnTo>
                  <a:lnTo>
                    <a:pt x="792353" y="506895"/>
                  </a:lnTo>
                  <a:lnTo>
                    <a:pt x="793927" y="501865"/>
                  </a:lnTo>
                  <a:close/>
                </a:path>
                <a:path w="4728210" h="865504">
                  <a:moveTo>
                    <a:pt x="813879" y="508990"/>
                  </a:moveTo>
                  <a:lnTo>
                    <a:pt x="810361" y="507771"/>
                  </a:lnTo>
                  <a:lnTo>
                    <a:pt x="806843" y="506552"/>
                  </a:lnTo>
                  <a:lnTo>
                    <a:pt x="804837" y="511429"/>
                  </a:lnTo>
                  <a:lnTo>
                    <a:pt x="812380" y="514032"/>
                  </a:lnTo>
                  <a:lnTo>
                    <a:pt x="813879" y="508990"/>
                  </a:lnTo>
                  <a:close/>
                </a:path>
                <a:path w="4728210" h="865504">
                  <a:moveTo>
                    <a:pt x="833920" y="515912"/>
                  </a:moveTo>
                  <a:lnTo>
                    <a:pt x="830402" y="514692"/>
                  </a:lnTo>
                  <a:lnTo>
                    <a:pt x="826884" y="513473"/>
                  </a:lnTo>
                  <a:lnTo>
                    <a:pt x="824953" y="518375"/>
                  </a:lnTo>
                  <a:lnTo>
                    <a:pt x="832497" y="520979"/>
                  </a:lnTo>
                  <a:lnTo>
                    <a:pt x="833920" y="515912"/>
                  </a:lnTo>
                  <a:close/>
                </a:path>
                <a:path w="4728210" h="865504">
                  <a:moveTo>
                    <a:pt x="854100" y="522376"/>
                  </a:moveTo>
                  <a:lnTo>
                    <a:pt x="850557" y="521246"/>
                  </a:lnTo>
                  <a:lnTo>
                    <a:pt x="847001" y="520115"/>
                  </a:lnTo>
                  <a:lnTo>
                    <a:pt x="845159" y="525056"/>
                  </a:lnTo>
                  <a:lnTo>
                    <a:pt x="852754" y="527469"/>
                  </a:lnTo>
                  <a:lnTo>
                    <a:pt x="854100" y="522376"/>
                  </a:lnTo>
                  <a:close/>
                </a:path>
                <a:path w="4728210" h="865504">
                  <a:moveTo>
                    <a:pt x="874356" y="528637"/>
                  </a:moveTo>
                  <a:lnTo>
                    <a:pt x="870775" y="527596"/>
                  </a:lnTo>
                  <a:lnTo>
                    <a:pt x="867194" y="526554"/>
                  </a:lnTo>
                  <a:lnTo>
                    <a:pt x="865428" y="531520"/>
                  </a:lnTo>
                  <a:lnTo>
                    <a:pt x="873086" y="533742"/>
                  </a:lnTo>
                  <a:lnTo>
                    <a:pt x="874356" y="528637"/>
                  </a:lnTo>
                  <a:close/>
                </a:path>
                <a:path w="4728210" h="865504">
                  <a:moveTo>
                    <a:pt x="894715" y="534543"/>
                  </a:moveTo>
                  <a:lnTo>
                    <a:pt x="891133" y="533501"/>
                  </a:lnTo>
                  <a:lnTo>
                    <a:pt x="887552" y="532460"/>
                  </a:lnTo>
                  <a:lnTo>
                    <a:pt x="885863" y="537451"/>
                  </a:lnTo>
                  <a:lnTo>
                    <a:pt x="893533" y="539673"/>
                  </a:lnTo>
                  <a:lnTo>
                    <a:pt x="894715" y="534543"/>
                  </a:lnTo>
                  <a:close/>
                </a:path>
                <a:path w="4728210" h="865504">
                  <a:moveTo>
                    <a:pt x="915174" y="540067"/>
                  </a:moveTo>
                  <a:lnTo>
                    <a:pt x="911567" y="539115"/>
                  </a:lnTo>
                  <a:lnTo>
                    <a:pt x="907961" y="538162"/>
                  </a:lnTo>
                  <a:lnTo>
                    <a:pt x="906360" y="543191"/>
                  </a:lnTo>
                  <a:lnTo>
                    <a:pt x="914069" y="545211"/>
                  </a:lnTo>
                  <a:lnTo>
                    <a:pt x="915174" y="540067"/>
                  </a:lnTo>
                  <a:close/>
                </a:path>
                <a:path w="4728210" h="865504">
                  <a:moveTo>
                    <a:pt x="935685" y="545338"/>
                  </a:moveTo>
                  <a:lnTo>
                    <a:pt x="932065" y="544487"/>
                  </a:lnTo>
                  <a:lnTo>
                    <a:pt x="928458" y="543572"/>
                  </a:lnTo>
                  <a:lnTo>
                    <a:pt x="926934" y="548601"/>
                  </a:lnTo>
                  <a:lnTo>
                    <a:pt x="930795" y="549592"/>
                  </a:lnTo>
                  <a:lnTo>
                    <a:pt x="934681" y="550506"/>
                  </a:lnTo>
                  <a:lnTo>
                    <a:pt x="935685" y="545338"/>
                  </a:lnTo>
                  <a:close/>
                </a:path>
                <a:path w="4728210" h="865504">
                  <a:moveTo>
                    <a:pt x="956310" y="550176"/>
                  </a:moveTo>
                  <a:lnTo>
                    <a:pt x="952690" y="549325"/>
                  </a:lnTo>
                  <a:lnTo>
                    <a:pt x="949071" y="548474"/>
                  </a:lnTo>
                  <a:lnTo>
                    <a:pt x="947623" y="553542"/>
                  </a:lnTo>
                  <a:lnTo>
                    <a:pt x="955395" y="555371"/>
                  </a:lnTo>
                  <a:lnTo>
                    <a:pt x="956310" y="550176"/>
                  </a:lnTo>
                  <a:close/>
                </a:path>
                <a:path w="4728210" h="865504">
                  <a:moveTo>
                    <a:pt x="4418965" y="674928"/>
                  </a:moveTo>
                  <a:lnTo>
                    <a:pt x="4415726" y="673074"/>
                  </a:lnTo>
                  <a:lnTo>
                    <a:pt x="4412475" y="671245"/>
                  </a:lnTo>
                  <a:lnTo>
                    <a:pt x="4409668" y="675703"/>
                  </a:lnTo>
                  <a:lnTo>
                    <a:pt x="4416590" y="679627"/>
                  </a:lnTo>
                  <a:lnTo>
                    <a:pt x="4418965" y="674928"/>
                  </a:lnTo>
                  <a:close/>
                </a:path>
                <a:path w="4728210" h="865504">
                  <a:moveTo>
                    <a:pt x="4437392" y="685482"/>
                  </a:moveTo>
                  <a:lnTo>
                    <a:pt x="4434154" y="683628"/>
                  </a:lnTo>
                  <a:lnTo>
                    <a:pt x="4430915" y="681774"/>
                  </a:lnTo>
                  <a:lnTo>
                    <a:pt x="4428096" y="686231"/>
                  </a:lnTo>
                  <a:lnTo>
                    <a:pt x="4434992" y="690181"/>
                  </a:lnTo>
                  <a:lnTo>
                    <a:pt x="4437392" y="685482"/>
                  </a:lnTo>
                  <a:close/>
                </a:path>
                <a:path w="4728210" h="865504">
                  <a:moveTo>
                    <a:pt x="4455807" y="696023"/>
                  </a:moveTo>
                  <a:lnTo>
                    <a:pt x="4452569" y="694169"/>
                  </a:lnTo>
                  <a:lnTo>
                    <a:pt x="4449330" y="692315"/>
                  </a:lnTo>
                  <a:lnTo>
                    <a:pt x="4446498" y="696760"/>
                  </a:lnTo>
                  <a:lnTo>
                    <a:pt x="4453394" y="700709"/>
                  </a:lnTo>
                  <a:lnTo>
                    <a:pt x="4455807" y="696023"/>
                  </a:lnTo>
                  <a:close/>
                </a:path>
                <a:path w="4728210" h="865504">
                  <a:moveTo>
                    <a:pt x="4474222" y="706564"/>
                  </a:moveTo>
                  <a:lnTo>
                    <a:pt x="4470984" y="704710"/>
                  </a:lnTo>
                  <a:lnTo>
                    <a:pt x="4467745" y="702856"/>
                  </a:lnTo>
                  <a:lnTo>
                    <a:pt x="4464901" y="707288"/>
                  </a:lnTo>
                  <a:lnTo>
                    <a:pt x="4471797" y="711238"/>
                  </a:lnTo>
                  <a:lnTo>
                    <a:pt x="4474222" y="706564"/>
                  </a:lnTo>
                  <a:close/>
                </a:path>
                <a:path w="4728210" h="865504">
                  <a:moveTo>
                    <a:pt x="4492561" y="717270"/>
                  </a:moveTo>
                  <a:lnTo>
                    <a:pt x="4489335" y="715378"/>
                  </a:lnTo>
                  <a:lnTo>
                    <a:pt x="4486122" y="713486"/>
                  </a:lnTo>
                  <a:lnTo>
                    <a:pt x="4483265" y="717918"/>
                  </a:lnTo>
                  <a:lnTo>
                    <a:pt x="4490110" y="721944"/>
                  </a:lnTo>
                  <a:lnTo>
                    <a:pt x="4492561" y="717270"/>
                  </a:lnTo>
                  <a:close/>
                </a:path>
                <a:path w="4728210" h="865504">
                  <a:moveTo>
                    <a:pt x="4510849" y="728027"/>
                  </a:moveTo>
                  <a:lnTo>
                    <a:pt x="4507636" y="726135"/>
                  </a:lnTo>
                  <a:lnTo>
                    <a:pt x="4504423" y="724242"/>
                  </a:lnTo>
                  <a:lnTo>
                    <a:pt x="4501553" y="728662"/>
                  </a:lnTo>
                  <a:lnTo>
                    <a:pt x="4508398" y="732688"/>
                  </a:lnTo>
                  <a:lnTo>
                    <a:pt x="4510849" y="728027"/>
                  </a:lnTo>
                  <a:close/>
                </a:path>
                <a:path w="4728210" h="865504">
                  <a:moveTo>
                    <a:pt x="4529150" y="738771"/>
                  </a:moveTo>
                  <a:lnTo>
                    <a:pt x="4525937" y="736879"/>
                  </a:lnTo>
                  <a:lnTo>
                    <a:pt x="4522711" y="734987"/>
                  </a:lnTo>
                  <a:lnTo>
                    <a:pt x="4519828" y="739394"/>
                  </a:lnTo>
                  <a:lnTo>
                    <a:pt x="4526686" y="743419"/>
                  </a:lnTo>
                  <a:lnTo>
                    <a:pt x="4529150" y="738771"/>
                  </a:lnTo>
                  <a:close/>
                </a:path>
                <a:path w="4728210" h="865504">
                  <a:moveTo>
                    <a:pt x="4547425" y="749566"/>
                  </a:moveTo>
                  <a:lnTo>
                    <a:pt x="4544225" y="747636"/>
                  </a:lnTo>
                  <a:lnTo>
                    <a:pt x="4541012" y="745744"/>
                  </a:lnTo>
                  <a:lnTo>
                    <a:pt x="4538116" y="750138"/>
                  </a:lnTo>
                  <a:lnTo>
                    <a:pt x="4541532" y="752157"/>
                  </a:lnTo>
                  <a:lnTo>
                    <a:pt x="4544936" y="754214"/>
                  </a:lnTo>
                  <a:lnTo>
                    <a:pt x="4547425" y="749566"/>
                  </a:lnTo>
                  <a:close/>
                </a:path>
                <a:path w="4728210" h="865504">
                  <a:moveTo>
                    <a:pt x="4565612" y="760514"/>
                  </a:moveTo>
                  <a:lnTo>
                    <a:pt x="4562411" y="758583"/>
                  </a:lnTo>
                  <a:lnTo>
                    <a:pt x="4559211" y="756653"/>
                  </a:lnTo>
                  <a:lnTo>
                    <a:pt x="4556303" y="761047"/>
                  </a:lnTo>
                  <a:lnTo>
                    <a:pt x="4563110" y="765149"/>
                  </a:lnTo>
                  <a:lnTo>
                    <a:pt x="4565612" y="760514"/>
                  </a:lnTo>
                  <a:close/>
                </a:path>
                <a:path w="4728210" h="865504">
                  <a:moveTo>
                    <a:pt x="4583785" y="771461"/>
                  </a:moveTo>
                  <a:lnTo>
                    <a:pt x="4580585" y="769531"/>
                  </a:lnTo>
                  <a:lnTo>
                    <a:pt x="4577385" y="767600"/>
                  </a:lnTo>
                  <a:lnTo>
                    <a:pt x="4574464" y="771982"/>
                  </a:lnTo>
                  <a:lnTo>
                    <a:pt x="4581271" y="776084"/>
                  </a:lnTo>
                  <a:lnTo>
                    <a:pt x="4583785" y="771461"/>
                  </a:lnTo>
                  <a:close/>
                </a:path>
                <a:path w="4728210" h="865504">
                  <a:moveTo>
                    <a:pt x="4601972" y="782408"/>
                  </a:moveTo>
                  <a:lnTo>
                    <a:pt x="4598771" y="780478"/>
                  </a:lnTo>
                  <a:lnTo>
                    <a:pt x="4595571" y="778548"/>
                  </a:lnTo>
                  <a:lnTo>
                    <a:pt x="4592637" y="782929"/>
                  </a:lnTo>
                  <a:lnTo>
                    <a:pt x="4599444" y="787031"/>
                  </a:lnTo>
                  <a:lnTo>
                    <a:pt x="4601972" y="782408"/>
                  </a:lnTo>
                  <a:close/>
                </a:path>
                <a:path w="4728210" h="865504">
                  <a:moveTo>
                    <a:pt x="4620082" y="793445"/>
                  </a:moveTo>
                  <a:lnTo>
                    <a:pt x="4616907" y="791489"/>
                  </a:lnTo>
                  <a:lnTo>
                    <a:pt x="4613732" y="789533"/>
                  </a:lnTo>
                  <a:lnTo>
                    <a:pt x="4610786" y="793889"/>
                  </a:lnTo>
                  <a:lnTo>
                    <a:pt x="4617542" y="798068"/>
                  </a:lnTo>
                  <a:lnTo>
                    <a:pt x="4620082" y="793445"/>
                  </a:lnTo>
                  <a:close/>
                </a:path>
                <a:path w="4728210" h="865504">
                  <a:moveTo>
                    <a:pt x="4638154" y="804583"/>
                  </a:moveTo>
                  <a:lnTo>
                    <a:pt x="4634979" y="802627"/>
                  </a:lnTo>
                  <a:lnTo>
                    <a:pt x="4631804" y="800671"/>
                  </a:lnTo>
                  <a:lnTo>
                    <a:pt x="4628845" y="805027"/>
                  </a:lnTo>
                  <a:lnTo>
                    <a:pt x="4635601" y="809193"/>
                  </a:lnTo>
                  <a:lnTo>
                    <a:pt x="4638154" y="804583"/>
                  </a:lnTo>
                  <a:close/>
                </a:path>
                <a:path w="4728210" h="865504">
                  <a:moveTo>
                    <a:pt x="4656213" y="815721"/>
                  </a:moveTo>
                  <a:lnTo>
                    <a:pt x="4653038" y="813765"/>
                  </a:lnTo>
                  <a:lnTo>
                    <a:pt x="4649863" y="811809"/>
                  </a:lnTo>
                  <a:lnTo>
                    <a:pt x="4646892" y="816152"/>
                  </a:lnTo>
                  <a:lnTo>
                    <a:pt x="4653648" y="820331"/>
                  </a:lnTo>
                  <a:lnTo>
                    <a:pt x="4656213" y="815721"/>
                  </a:lnTo>
                  <a:close/>
                </a:path>
                <a:path w="4728210" h="865504">
                  <a:moveTo>
                    <a:pt x="4674273" y="826858"/>
                  </a:moveTo>
                  <a:lnTo>
                    <a:pt x="4671098" y="824903"/>
                  </a:lnTo>
                  <a:lnTo>
                    <a:pt x="4667923" y="822947"/>
                  </a:lnTo>
                  <a:lnTo>
                    <a:pt x="4664938" y="827290"/>
                  </a:lnTo>
                  <a:lnTo>
                    <a:pt x="4671695" y="831456"/>
                  </a:lnTo>
                  <a:lnTo>
                    <a:pt x="4674273" y="826858"/>
                  </a:lnTo>
                  <a:close/>
                </a:path>
                <a:path w="4728210" h="865504">
                  <a:moveTo>
                    <a:pt x="4692256" y="838161"/>
                  </a:moveTo>
                  <a:lnTo>
                    <a:pt x="4689094" y="836168"/>
                  </a:lnTo>
                  <a:lnTo>
                    <a:pt x="4685931" y="834174"/>
                  </a:lnTo>
                  <a:lnTo>
                    <a:pt x="4682934" y="838504"/>
                  </a:lnTo>
                  <a:lnTo>
                    <a:pt x="4689665" y="842746"/>
                  </a:lnTo>
                  <a:lnTo>
                    <a:pt x="4692256" y="838161"/>
                  </a:lnTo>
                  <a:close/>
                </a:path>
                <a:path w="4728210" h="865504">
                  <a:moveTo>
                    <a:pt x="4710201" y="849490"/>
                  </a:moveTo>
                  <a:lnTo>
                    <a:pt x="4707039" y="847496"/>
                  </a:lnTo>
                  <a:lnTo>
                    <a:pt x="4703877" y="845502"/>
                  </a:lnTo>
                  <a:lnTo>
                    <a:pt x="4700879" y="849833"/>
                  </a:lnTo>
                  <a:lnTo>
                    <a:pt x="4707598" y="854075"/>
                  </a:lnTo>
                  <a:lnTo>
                    <a:pt x="4710201" y="849490"/>
                  </a:lnTo>
                  <a:close/>
                </a:path>
                <a:path w="4728210" h="865504">
                  <a:moveTo>
                    <a:pt x="4728146" y="860806"/>
                  </a:moveTo>
                  <a:lnTo>
                    <a:pt x="4724984" y="858812"/>
                  </a:lnTo>
                  <a:lnTo>
                    <a:pt x="4721822" y="856818"/>
                  </a:lnTo>
                  <a:lnTo>
                    <a:pt x="4718812" y="861136"/>
                  </a:lnTo>
                  <a:lnTo>
                    <a:pt x="4725530" y="865378"/>
                  </a:lnTo>
                  <a:lnTo>
                    <a:pt x="4728146" y="86080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 descr=""/>
            <p:cNvSpPr/>
            <p:nvPr/>
          </p:nvSpPr>
          <p:spPr>
            <a:xfrm>
              <a:off x="1756930" y="5849429"/>
              <a:ext cx="176530" cy="32384"/>
            </a:xfrm>
            <a:custGeom>
              <a:avLst/>
              <a:gdLst/>
              <a:ahLst/>
              <a:cxnLst/>
              <a:rect l="l" t="t" r="r" b="b"/>
              <a:pathLst>
                <a:path w="176530" h="32385">
                  <a:moveTo>
                    <a:pt x="8686" y="1701"/>
                  </a:moveTo>
                  <a:lnTo>
                    <a:pt x="5067" y="850"/>
                  </a:lnTo>
                  <a:lnTo>
                    <a:pt x="1447" y="0"/>
                  </a:lnTo>
                  <a:lnTo>
                    <a:pt x="0" y="5067"/>
                  </a:lnTo>
                  <a:lnTo>
                    <a:pt x="7772" y="6896"/>
                  </a:lnTo>
                  <a:lnTo>
                    <a:pt x="8686" y="1701"/>
                  </a:lnTo>
                  <a:close/>
                </a:path>
                <a:path w="176530" h="32385">
                  <a:moveTo>
                    <a:pt x="29413" y="6159"/>
                  </a:moveTo>
                  <a:lnTo>
                    <a:pt x="25768" y="5410"/>
                  </a:lnTo>
                  <a:lnTo>
                    <a:pt x="22123" y="4660"/>
                  </a:lnTo>
                  <a:lnTo>
                    <a:pt x="20777" y="9753"/>
                  </a:lnTo>
                  <a:lnTo>
                    <a:pt x="28587" y="11366"/>
                  </a:lnTo>
                  <a:lnTo>
                    <a:pt x="29413" y="6159"/>
                  </a:lnTo>
                  <a:close/>
                </a:path>
                <a:path w="176530" h="32385">
                  <a:moveTo>
                    <a:pt x="50190" y="10337"/>
                  </a:moveTo>
                  <a:lnTo>
                    <a:pt x="46520" y="9677"/>
                  </a:lnTo>
                  <a:lnTo>
                    <a:pt x="42875" y="8953"/>
                  </a:lnTo>
                  <a:lnTo>
                    <a:pt x="41617" y="14071"/>
                  </a:lnTo>
                  <a:lnTo>
                    <a:pt x="45529" y="14846"/>
                  </a:lnTo>
                  <a:lnTo>
                    <a:pt x="49453" y="15544"/>
                  </a:lnTo>
                  <a:lnTo>
                    <a:pt x="50190" y="10337"/>
                  </a:lnTo>
                  <a:close/>
                </a:path>
                <a:path w="176530" h="32385">
                  <a:moveTo>
                    <a:pt x="71043" y="14071"/>
                  </a:moveTo>
                  <a:lnTo>
                    <a:pt x="67373" y="13411"/>
                  </a:lnTo>
                  <a:lnTo>
                    <a:pt x="63703" y="12750"/>
                  </a:lnTo>
                  <a:lnTo>
                    <a:pt x="62547" y="17894"/>
                  </a:lnTo>
                  <a:lnTo>
                    <a:pt x="70408" y="19304"/>
                  </a:lnTo>
                  <a:lnTo>
                    <a:pt x="71043" y="14071"/>
                  </a:lnTo>
                  <a:close/>
                </a:path>
                <a:path w="176530" h="32385">
                  <a:moveTo>
                    <a:pt x="91973" y="17373"/>
                  </a:moveTo>
                  <a:lnTo>
                    <a:pt x="88290" y="16814"/>
                  </a:lnTo>
                  <a:lnTo>
                    <a:pt x="84607" y="16256"/>
                  </a:lnTo>
                  <a:lnTo>
                    <a:pt x="83540" y="21424"/>
                  </a:lnTo>
                  <a:lnTo>
                    <a:pt x="91440" y="22618"/>
                  </a:lnTo>
                  <a:lnTo>
                    <a:pt x="91973" y="17373"/>
                  </a:lnTo>
                  <a:close/>
                </a:path>
                <a:path w="176530" h="32385">
                  <a:moveTo>
                    <a:pt x="112941" y="20358"/>
                  </a:moveTo>
                  <a:lnTo>
                    <a:pt x="109245" y="19900"/>
                  </a:lnTo>
                  <a:lnTo>
                    <a:pt x="105549" y="19443"/>
                  </a:lnTo>
                  <a:lnTo>
                    <a:pt x="104584" y="24625"/>
                  </a:lnTo>
                  <a:lnTo>
                    <a:pt x="112509" y="25603"/>
                  </a:lnTo>
                  <a:lnTo>
                    <a:pt x="112941" y="20358"/>
                  </a:lnTo>
                  <a:close/>
                </a:path>
                <a:path w="176530" h="32385">
                  <a:moveTo>
                    <a:pt x="133972" y="22948"/>
                  </a:moveTo>
                  <a:lnTo>
                    <a:pt x="130276" y="22491"/>
                  </a:lnTo>
                  <a:lnTo>
                    <a:pt x="126580" y="22034"/>
                  </a:lnTo>
                  <a:lnTo>
                    <a:pt x="125717" y="27228"/>
                  </a:lnTo>
                  <a:lnTo>
                    <a:pt x="133642" y="28206"/>
                  </a:lnTo>
                  <a:lnTo>
                    <a:pt x="133972" y="22948"/>
                  </a:lnTo>
                  <a:close/>
                </a:path>
                <a:path w="176530" h="32385">
                  <a:moveTo>
                    <a:pt x="155054" y="25019"/>
                  </a:moveTo>
                  <a:lnTo>
                    <a:pt x="151345" y="24663"/>
                  </a:lnTo>
                  <a:lnTo>
                    <a:pt x="147637" y="24307"/>
                  </a:lnTo>
                  <a:lnTo>
                    <a:pt x="146875" y="29527"/>
                  </a:lnTo>
                  <a:lnTo>
                    <a:pt x="154825" y="30289"/>
                  </a:lnTo>
                  <a:lnTo>
                    <a:pt x="155054" y="25019"/>
                  </a:lnTo>
                  <a:close/>
                </a:path>
                <a:path w="176530" h="32385">
                  <a:moveTo>
                    <a:pt x="176161" y="26746"/>
                  </a:moveTo>
                  <a:lnTo>
                    <a:pt x="172453" y="26492"/>
                  </a:lnTo>
                  <a:lnTo>
                    <a:pt x="168744" y="26238"/>
                  </a:lnTo>
                  <a:lnTo>
                    <a:pt x="168071" y="31470"/>
                  </a:lnTo>
                  <a:lnTo>
                    <a:pt x="176047" y="32016"/>
                  </a:lnTo>
                  <a:lnTo>
                    <a:pt x="176161" y="267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 descr=""/>
            <p:cNvSpPr/>
            <p:nvPr/>
          </p:nvSpPr>
          <p:spPr>
            <a:xfrm>
              <a:off x="1946242" y="5880379"/>
              <a:ext cx="135890" cy="0"/>
            </a:xfrm>
            <a:custGeom>
              <a:avLst/>
              <a:gdLst/>
              <a:ahLst/>
              <a:cxnLst/>
              <a:rect l="l" t="t" r="r" b="b"/>
              <a:pathLst>
                <a:path w="135889" h="0">
                  <a:moveTo>
                    <a:pt x="0" y="0"/>
                  </a:moveTo>
                  <a:lnTo>
                    <a:pt x="135629" y="0"/>
                  </a:lnTo>
                </a:path>
              </a:pathLst>
            </a:custGeom>
            <a:ln w="772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 descr=""/>
            <p:cNvSpPr/>
            <p:nvPr/>
          </p:nvSpPr>
          <p:spPr>
            <a:xfrm>
              <a:off x="2094966" y="5479783"/>
              <a:ext cx="1391285" cy="401320"/>
            </a:xfrm>
            <a:custGeom>
              <a:avLst/>
              <a:gdLst/>
              <a:ahLst/>
              <a:cxnLst/>
              <a:rect l="l" t="t" r="r" b="b"/>
              <a:pathLst>
                <a:path w="1391285" h="401320">
                  <a:moveTo>
                    <a:pt x="8115" y="400354"/>
                  </a:moveTo>
                  <a:lnTo>
                    <a:pt x="7416" y="395135"/>
                  </a:lnTo>
                  <a:lnTo>
                    <a:pt x="3708" y="395465"/>
                  </a:lnTo>
                  <a:lnTo>
                    <a:pt x="0" y="395795"/>
                  </a:lnTo>
                  <a:lnTo>
                    <a:pt x="165" y="401066"/>
                  </a:lnTo>
                  <a:lnTo>
                    <a:pt x="8115" y="400354"/>
                  </a:lnTo>
                  <a:close/>
                </a:path>
                <a:path w="1391285" h="401320">
                  <a:moveTo>
                    <a:pt x="29311" y="398373"/>
                  </a:moveTo>
                  <a:lnTo>
                    <a:pt x="28511" y="393166"/>
                  </a:lnTo>
                  <a:lnTo>
                    <a:pt x="24815" y="393585"/>
                  </a:lnTo>
                  <a:lnTo>
                    <a:pt x="21107" y="393941"/>
                  </a:lnTo>
                  <a:lnTo>
                    <a:pt x="21374" y="399199"/>
                  </a:lnTo>
                  <a:lnTo>
                    <a:pt x="25349" y="398818"/>
                  </a:lnTo>
                  <a:lnTo>
                    <a:pt x="29311" y="398373"/>
                  </a:lnTo>
                  <a:close/>
                </a:path>
                <a:path w="1391285" h="401320">
                  <a:moveTo>
                    <a:pt x="50469" y="395973"/>
                  </a:moveTo>
                  <a:lnTo>
                    <a:pt x="49568" y="390779"/>
                  </a:lnTo>
                  <a:lnTo>
                    <a:pt x="45872" y="391198"/>
                  </a:lnTo>
                  <a:lnTo>
                    <a:pt x="42176" y="391617"/>
                  </a:lnTo>
                  <a:lnTo>
                    <a:pt x="42532" y="396875"/>
                  </a:lnTo>
                  <a:lnTo>
                    <a:pt x="50469" y="395973"/>
                  </a:lnTo>
                  <a:close/>
                </a:path>
                <a:path w="1391285" h="401320">
                  <a:moveTo>
                    <a:pt x="71551" y="393128"/>
                  </a:moveTo>
                  <a:lnTo>
                    <a:pt x="70561" y="387946"/>
                  </a:lnTo>
                  <a:lnTo>
                    <a:pt x="66878" y="388454"/>
                  </a:lnTo>
                  <a:lnTo>
                    <a:pt x="63195" y="388962"/>
                  </a:lnTo>
                  <a:lnTo>
                    <a:pt x="63639" y="394208"/>
                  </a:lnTo>
                  <a:lnTo>
                    <a:pt x="71551" y="393128"/>
                  </a:lnTo>
                  <a:close/>
                </a:path>
                <a:path w="1391285" h="401320">
                  <a:moveTo>
                    <a:pt x="92595" y="389940"/>
                  </a:moveTo>
                  <a:lnTo>
                    <a:pt x="91528" y="384784"/>
                  </a:lnTo>
                  <a:lnTo>
                    <a:pt x="87845" y="385368"/>
                  </a:lnTo>
                  <a:lnTo>
                    <a:pt x="84162" y="385953"/>
                  </a:lnTo>
                  <a:lnTo>
                    <a:pt x="84721" y="391198"/>
                  </a:lnTo>
                  <a:lnTo>
                    <a:pt x="92595" y="389940"/>
                  </a:lnTo>
                  <a:close/>
                </a:path>
                <a:path w="1391285" h="401320">
                  <a:moveTo>
                    <a:pt x="113576" y="386410"/>
                  </a:moveTo>
                  <a:lnTo>
                    <a:pt x="112420" y="381266"/>
                  </a:lnTo>
                  <a:lnTo>
                    <a:pt x="108750" y="381939"/>
                  </a:lnTo>
                  <a:lnTo>
                    <a:pt x="105092" y="382612"/>
                  </a:lnTo>
                  <a:lnTo>
                    <a:pt x="105727" y="387845"/>
                  </a:lnTo>
                  <a:lnTo>
                    <a:pt x="113576" y="386410"/>
                  </a:lnTo>
                  <a:close/>
                </a:path>
                <a:path w="1391285" h="401320">
                  <a:moveTo>
                    <a:pt x="134518" y="382574"/>
                  </a:moveTo>
                  <a:lnTo>
                    <a:pt x="133261" y="377456"/>
                  </a:lnTo>
                  <a:lnTo>
                    <a:pt x="129603" y="378142"/>
                  </a:lnTo>
                  <a:lnTo>
                    <a:pt x="125945" y="378815"/>
                  </a:lnTo>
                  <a:lnTo>
                    <a:pt x="126669" y="384022"/>
                  </a:lnTo>
                  <a:lnTo>
                    <a:pt x="130594" y="383311"/>
                  </a:lnTo>
                  <a:lnTo>
                    <a:pt x="134518" y="382574"/>
                  </a:lnTo>
                  <a:close/>
                </a:path>
                <a:path w="1391285" h="401320">
                  <a:moveTo>
                    <a:pt x="155359" y="378307"/>
                  </a:moveTo>
                  <a:lnTo>
                    <a:pt x="154025" y="373214"/>
                  </a:lnTo>
                  <a:lnTo>
                    <a:pt x="150380" y="373951"/>
                  </a:lnTo>
                  <a:lnTo>
                    <a:pt x="146735" y="374700"/>
                  </a:lnTo>
                  <a:lnTo>
                    <a:pt x="147548" y="379895"/>
                  </a:lnTo>
                  <a:lnTo>
                    <a:pt x="155359" y="378307"/>
                  </a:lnTo>
                  <a:close/>
                </a:path>
                <a:path w="1391285" h="401320">
                  <a:moveTo>
                    <a:pt x="176136" y="373722"/>
                  </a:moveTo>
                  <a:lnTo>
                    <a:pt x="174726" y="368642"/>
                  </a:lnTo>
                  <a:lnTo>
                    <a:pt x="171094" y="369455"/>
                  </a:lnTo>
                  <a:lnTo>
                    <a:pt x="167462" y="370268"/>
                  </a:lnTo>
                  <a:lnTo>
                    <a:pt x="168351" y="375462"/>
                  </a:lnTo>
                  <a:lnTo>
                    <a:pt x="176136" y="373722"/>
                  </a:lnTo>
                  <a:close/>
                </a:path>
                <a:path w="1391285" h="401320">
                  <a:moveTo>
                    <a:pt x="196850" y="368846"/>
                  </a:moveTo>
                  <a:lnTo>
                    <a:pt x="195364" y="363804"/>
                  </a:lnTo>
                  <a:lnTo>
                    <a:pt x="191744" y="364680"/>
                  </a:lnTo>
                  <a:lnTo>
                    <a:pt x="188125" y="365569"/>
                  </a:lnTo>
                  <a:lnTo>
                    <a:pt x="189103" y="370751"/>
                  </a:lnTo>
                  <a:lnTo>
                    <a:pt x="196850" y="368846"/>
                  </a:lnTo>
                  <a:close/>
                </a:path>
                <a:path w="1391285" h="401320">
                  <a:moveTo>
                    <a:pt x="217487" y="363702"/>
                  </a:moveTo>
                  <a:lnTo>
                    <a:pt x="215938" y="358660"/>
                  </a:lnTo>
                  <a:lnTo>
                    <a:pt x="212331" y="359613"/>
                  </a:lnTo>
                  <a:lnTo>
                    <a:pt x="208724" y="360553"/>
                  </a:lnTo>
                  <a:lnTo>
                    <a:pt x="209765" y="365709"/>
                  </a:lnTo>
                  <a:lnTo>
                    <a:pt x="213626" y="364718"/>
                  </a:lnTo>
                  <a:lnTo>
                    <a:pt x="217487" y="363702"/>
                  </a:lnTo>
                  <a:close/>
                </a:path>
                <a:path w="1391285" h="401320">
                  <a:moveTo>
                    <a:pt x="238048" y="358292"/>
                  </a:moveTo>
                  <a:lnTo>
                    <a:pt x="236435" y="353275"/>
                  </a:lnTo>
                  <a:lnTo>
                    <a:pt x="232829" y="354228"/>
                  </a:lnTo>
                  <a:lnTo>
                    <a:pt x="229222" y="355180"/>
                  </a:lnTo>
                  <a:lnTo>
                    <a:pt x="230339" y="360324"/>
                  </a:lnTo>
                  <a:lnTo>
                    <a:pt x="238048" y="358292"/>
                  </a:lnTo>
                  <a:close/>
                </a:path>
                <a:path w="1391285" h="401320">
                  <a:moveTo>
                    <a:pt x="258533" y="352552"/>
                  </a:moveTo>
                  <a:lnTo>
                    <a:pt x="256857" y="347560"/>
                  </a:lnTo>
                  <a:lnTo>
                    <a:pt x="253263" y="348564"/>
                  </a:lnTo>
                  <a:lnTo>
                    <a:pt x="249669" y="349567"/>
                  </a:lnTo>
                  <a:lnTo>
                    <a:pt x="250863" y="354711"/>
                  </a:lnTo>
                  <a:lnTo>
                    <a:pt x="258533" y="352552"/>
                  </a:lnTo>
                  <a:close/>
                </a:path>
                <a:path w="1391285" h="401320">
                  <a:moveTo>
                    <a:pt x="278955" y="346570"/>
                  </a:moveTo>
                  <a:lnTo>
                    <a:pt x="277202" y="341591"/>
                  </a:lnTo>
                  <a:lnTo>
                    <a:pt x="273634" y="342658"/>
                  </a:lnTo>
                  <a:lnTo>
                    <a:pt x="270065" y="343725"/>
                  </a:lnTo>
                  <a:lnTo>
                    <a:pt x="271310" y="348843"/>
                  </a:lnTo>
                  <a:lnTo>
                    <a:pt x="278955" y="346570"/>
                  </a:lnTo>
                  <a:close/>
                </a:path>
                <a:path w="1391285" h="401320">
                  <a:moveTo>
                    <a:pt x="299288" y="340360"/>
                  </a:moveTo>
                  <a:lnTo>
                    <a:pt x="297484" y="335407"/>
                  </a:lnTo>
                  <a:lnTo>
                    <a:pt x="293928" y="336524"/>
                  </a:lnTo>
                  <a:lnTo>
                    <a:pt x="290372" y="337642"/>
                  </a:lnTo>
                  <a:lnTo>
                    <a:pt x="291680" y="342747"/>
                  </a:lnTo>
                  <a:lnTo>
                    <a:pt x="299288" y="340360"/>
                  </a:lnTo>
                  <a:close/>
                </a:path>
                <a:path w="1391285" h="401320">
                  <a:moveTo>
                    <a:pt x="319570" y="333959"/>
                  </a:moveTo>
                  <a:lnTo>
                    <a:pt x="317715" y="329031"/>
                  </a:lnTo>
                  <a:lnTo>
                    <a:pt x="314172" y="330187"/>
                  </a:lnTo>
                  <a:lnTo>
                    <a:pt x="310616" y="331304"/>
                  </a:lnTo>
                  <a:lnTo>
                    <a:pt x="311975" y="336397"/>
                  </a:lnTo>
                  <a:lnTo>
                    <a:pt x="315772" y="335203"/>
                  </a:lnTo>
                  <a:lnTo>
                    <a:pt x="319570" y="333959"/>
                  </a:lnTo>
                  <a:close/>
                </a:path>
                <a:path w="1391285" h="401320">
                  <a:moveTo>
                    <a:pt x="339763" y="327355"/>
                  </a:moveTo>
                  <a:lnTo>
                    <a:pt x="337870" y="322440"/>
                  </a:lnTo>
                  <a:lnTo>
                    <a:pt x="334327" y="323596"/>
                  </a:lnTo>
                  <a:lnTo>
                    <a:pt x="330784" y="324751"/>
                  </a:lnTo>
                  <a:lnTo>
                    <a:pt x="332193" y="329831"/>
                  </a:lnTo>
                  <a:lnTo>
                    <a:pt x="339763" y="327355"/>
                  </a:lnTo>
                  <a:close/>
                </a:path>
                <a:path w="1391285" h="401320">
                  <a:moveTo>
                    <a:pt x="359905" y="320509"/>
                  </a:moveTo>
                  <a:lnTo>
                    <a:pt x="357962" y="315607"/>
                  </a:lnTo>
                  <a:lnTo>
                    <a:pt x="354431" y="316814"/>
                  </a:lnTo>
                  <a:lnTo>
                    <a:pt x="350901" y="318020"/>
                  </a:lnTo>
                  <a:lnTo>
                    <a:pt x="352361" y="323075"/>
                  </a:lnTo>
                  <a:lnTo>
                    <a:pt x="359905" y="320509"/>
                  </a:lnTo>
                  <a:close/>
                </a:path>
                <a:path w="1391285" h="401320">
                  <a:moveTo>
                    <a:pt x="379984" y="313524"/>
                  </a:moveTo>
                  <a:lnTo>
                    <a:pt x="378002" y="308635"/>
                  </a:lnTo>
                  <a:lnTo>
                    <a:pt x="374484" y="309880"/>
                  </a:lnTo>
                  <a:lnTo>
                    <a:pt x="370967" y="311124"/>
                  </a:lnTo>
                  <a:lnTo>
                    <a:pt x="372465" y="316166"/>
                  </a:lnTo>
                  <a:lnTo>
                    <a:pt x="379984" y="313524"/>
                  </a:lnTo>
                  <a:close/>
                </a:path>
                <a:path w="1391285" h="401320">
                  <a:moveTo>
                    <a:pt x="399999" y="306387"/>
                  </a:moveTo>
                  <a:lnTo>
                    <a:pt x="397979" y="301523"/>
                  </a:lnTo>
                  <a:lnTo>
                    <a:pt x="394474" y="302793"/>
                  </a:lnTo>
                  <a:lnTo>
                    <a:pt x="390969" y="304063"/>
                  </a:lnTo>
                  <a:lnTo>
                    <a:pt x="392506" y="309105"/>
                  </a:lnTo>
                  <a:lnTo>
                    <a:pt x="399999" y="306387"/>
                  </a:lnTo>
                  <a:close/>
                </a:path>
                <a:path w="1391285" h="401320">
                  <a:moveTo>
                    <a:pt x="419976" y="299123"/>
                  </a:moveTo>
                  <a:lnTo>
                    <a:pt x="417918" y="294259"/>
                  </a:lnTo>
                  <a:lnTo>
                    <a:pt x="414413" y="295541"/>
                  </a:lnTo>
                  <a:lnTo>
                    <a:pt x="410908" y="296811"/>
                  </a:lnTo>
                  <a:lnTo>
                    <a:pt x="412483" y="301840"/>
                  </a:lnTo>
                  <a:lnTo>
                    <a:pt x="419976" y="299123"/>
                  </a:lnTo>
                  <a:close/>
                </a:path>
                <a:path w="1391285" h="401320">
                  <a:moveTo>
                    <a:pt x="439877" y="291668"/>
                  </a:moveTo>
                  <a:lnTo>
                    <a:pt x="437794" y="286829"/>
                  </a:lnTo>
                  <a:lnTo>
                    <a:pt x="434301" y="288137"/>
                  </a:lnTo>
                  <a:lnTo>
                    <a:pt x="430809" y="289445"/>
                  </a:lnTo>
                  <a:lnTo>
                    <a:pt x="432422" y="294462"/>
                  </a:lnTo>
                  <a:lnTo>
                    <a:pt x="439877" y="291668"/>
                  </a:lnTo>
                  <a:close/>
                </a:path>
                <a:path w="1391285" h="401320">
                  <a:moveTo>
                    <a:pt x="459752" y="284124"/>
                  </a:moveTo>
                  <a:lnTo>
                    <a:pt x="457644" y="279298"/>
                  </a:lnTo>
                  <a:lnTo>
                    <a:pt x="454152" y="280631"/>
                  </a:lnTo>
                  <a:lnTo>
                    <a:pt x="450659" y="281965"/>
                  </a:lnTo>
                  <a:lnTo>
                    <a:pt x="452310" y="286969"/>
                  </a:lnTo>
                  <a:lnTo>
                    <a:pt x="459752" y="284124"/>
                  </a:lnTo>
                  <a:close/>
                </a:path>
                <a:path w="1391285" h="401320">
                  <a:moveTo>
                    <a:pt x="479577" y="276491"/>
                  </a:moveTo>
                  <a:lnTo>
                    <a:pt x="477443" y="271665"/>
                  </a:lnTo>
                  <a:lnTo>
                    <a:pt x="473964" y="273024"/>
                  </a:lnTo>
                  <a:lnTo>
                    <a:pt x="470484" y="274383"/>
                  </a:lnTo>
                  <a:lnTo>
                    <a:pt x="472147" y="279374"/>
                  </a:lnTo>
                  <a:lnTo>
                    <a:pt x="479577" y="276491"/>
                  </a:lnTo>
                  <a:close/>
                </a:path>
                <a:path w="1391285" h="401320">
                  <a:moveTo>
                    <a:pt x="499376" y="268770"/>
                  </a:moveTo>
                  <a:lnTo>
                    <a:pt x="497217" y="263956"/>
                  </a:lnTo>
                  <a:lnTo>
                    <a:pt x="493750" y="265328"/>
                  </a:lnTo>
                  <a:lnTo>
                    <a:pt x="490270" y="266687"/>
                  </a:lnTo>
                  <a:lnTo>
                    <a:pt x="491959" y="271665"/>
                  </a:lnTo>
                  <a:lnTo>
                    <a:pt x="495668" y="270230"/>
                  </a:lnTo>
                  <a:lnTo>
                    <a:pt x="499376" y="268770"/>
                  </a:lnTo>
                  <a:close/>
                </a:path>
                <a:path w="1391285" h="401320">
                  <a:moveTo>
                    <a:pt x="519137" y="260972"/>
                  </a:moveTo>
                  <a:lnTo>
                    <a:pt x="516966" y="256171"/>
                  </a:lnTo>
                  <a:lnTo>
                    <a:pt x="513499" y="257543"/>
                  </a:lnTo>
                  <a:lnTo>
                    <a:pt x="510032" y="258914"/>
                  </a:lnTo>
                  <a:lnTo>
                    <a:pt x="511733" y="263893"/>
                  </a:lnTo>
                  <a:lnTo>
                    <a:pt x="519137" y="260972"/>
                  </a:lnTo>
                  <a:close/>
                </a:path>
                <a:path w="1391285" h="401320">
                  <a:moveTo>
                    <a:pt x="538873" y="253111"/>
                  </a:moveTo>
                  <a:lnTo>
                    <a:pt x="536689" y="248310"/>
                  </a:lnTo>
                  <a:lnTo>
                    <a:pt x="533222" y="249694"/>
                  </a:lnTo>
                  <a:lnTo>
                    <a:pt x="529755" y="251079"/>
                  </a:lnTo>
                  <a:lnTo>
                    <a:pt x="531469" y="256057"/>
                  </a:lnTo>
                  <a:lnTo>
                    <a:pt x="538873" y="253111"/>
                  </a:lnTo>
                  <a:close/>
                </a:path>
                <a:path w="1391285" h="401320">
                  <a:moveTo>
                    <a:pt x="558584" y="245198"/>
                  </a:moveTo>
                  <a:lnTo>
                    <a:pt x="556399" y="240411"/>
                  </a:lnTo>
                  <a:lnTo>
                    <a:pt x="552932" y="241808"/>
                  </a:lnTo>
                  <a:lnTo>
                    <a:pt x="549465" y="243205"/>
                  </a:lnTo>
                  <a:lnTo>
                    <a:pt x="551205" y="248170"/>
                  </a:lnTo>
                  <a:lnTo>
                    <a:pt x="558584" y="245198"/>
                  </a:lnTo>
                  <a:close/>
                </a:path>
                <a:path w="1391285" h="401320">
                  <a:moveTo>
                    <a:pt x="578294" y="237274"/>
                  </a:moveTo>
                  <a:lnTo>
                    <a:pt x="576097" y="232486"/>
                  </a:lnTo>
                  <a:lnTo>
                    <a:pt x="572630" y="233883"/>
                  </a:lnTo>
                  <a:lnTo>
                    <a:pt x="569163" y="235280"/>
                  </a:lnTo>
                  <a:lnTo>
                    <a:pt x="570915" y="240245"/>
                  </a:lnTo>
                  <a:lnTo>
                    <a:pt x="578294" y="237274"/>
                  </a:lnTo>
                  <a:close/>
                </a:path>
                <a:path w="1391285" h="401320">
                  <a:moveTo>
                    <a:pt x="597979" y="229311"/>
                  </a:moveTo>
                  <a:lnTo>
                    <a:pt x="595782" y="224523"/>
                  </a:lnTo>
                  <a:lnTo>
                    <a:pt x="592315" y="225920"/>
                  </a:lnTo>
                  <a:lnTo>
                    <a:pt x="588848" y="227317"/>
                  </a:lnTo>
                  <a:lnTo>
                    <a:pt x="590600" y="232295"/>
                  </a:lnTo>
                  <a:lnTo>
                    <a:pt x="597979" y="229311"/>
                  </a:lnTo>
                  <a:close/>
                </a:path>
                <a:path w="1391285" h="401320">
                  <a:moveTo>
                    <a:pt x="617664" y="221322"/>
                  </a:moveTo>
                  <a:lnTo>
                    <a:pt x="615467" y="216547"/>
                  </a:lnTo>
                  <a:lnTo>
                    <a:pt x="612000" y="217944"/>
                  </a:lnTo>
                  <a:lnTo>
                    <a:pt x="608533" y="219341"/>
                  </a:lnTo>
                  <a:lnTo>
                    <a:pt x="610285" y="224320"/>
                  </a:lnTo>
                  <a:lnTo>
                    <a:pt x="617664" y="221322"/>
                  </a:lnTo>
                  <a:close/>
                </a:path>
                <a:path w="1391285" h="401320">
                  <a:moveTo>
                    <a:pt x="637349" y="213360"/>
                  </a:moveTo>
                  <a:lnTo>
                    <a:pt x="635152" y="208572"/>
                  </a:lnTo>
                  <a:lnTo>
                    <a:pt x="631685" y="209969"/>
                  </a:lnTo>
                  <a:lnTo>
                    <a:pt x="628218" y="211366"/>
                  </a:lnTo>
                  <a:lnTo>
                    <a:pt x="629970" y="216344"/>
                  </a:lnTo>
                  <a:lnTo>
                    <a:pt x="637349" y="213360"/>
                  </a:lnTo>
                  <a:close/>
                </a:path>
                <a:path w="1391285" h="401320">
                  <a:moveTo>
                    <a:pt x="657034" y="205397"/>
                  </a:moveTo>
                  <a:lnTo>
                    <a:pt x="654837" y="200609"/>
                  </a:lnTo>
                  <a:lnTo>
                    <a:pt x="651370" y="202006"/>
                  </a:lnTo>
                  <a:lnTo>
                    <a:pt x="647903" y="203403"/>
                  </a:lnTo>
                  <a:lnTo>
                    <a:pt x="649655" y="208381"/>
                  </a:lnTo>
                  <a:lnTo>
                    <a:pt x="657034" y="205397"/>
                  </a:lnTo>
                  <a:close/>
                </a:path>
                <a:path w="1391285" h="401320">
                  <a:moveTo>
                    <a:pt x="676719" y="197459"/>
                  </a:moveTo>
                  <a:lnTo>
                    <a:pt x="674535" y="192671"/>
                  </a:lnTo>
                  <a:lnTo>
                    <a:pt x="671068" y="194068"/>
                  </a:lnTo>
                  <a:lnTo>
                    <a:pt x="667600" y="195465"/>
                  </a:lnTo>
                  <a:lnTo>
                    <a:pt x="669340" y="200444"/>
                  </a:lnTo>
                  <a:lnTo>
                    <a:pt x="676719" y="197459"/>
                  </a:lnTo>
                  <a:close/>
                </a:path>
                <a:path w="1391285" h="401320">
                  <a:moveTo>
                    <a:pt x="696442" y="189572"/>
                  </a:moveTo>
                  <a:lnTo>
                    <a:pt x="694258" y="184785"/>
                  </a:lnTo>
                  <a:lnTo>
                    <a:pt x="690791" y="186169"/>
                  </a:lnTo>
                  <a:lnTo>
                    <a:pt x="687324" y="187553"/>
                  </a:lnTo>
                  <a:lnTo>
                    <a:pt x="689051" y="192532"/>
                  </a:lnTo>
                  <a:lnTo>
                    <a:pt x="696442" y="189572"/>
                  </a:lnTo>
                  <a:close/>
                </a:path>
                <a:path w="1391285" h="401320">
                  <a:moveTo>
                    <a:pt x="716165" y="181724"/>
                  </a:moveTo>
                  <a:lnTo>
                    <a:pt x="714006" y="176923"/>
                  </a:lnTo>
                  <a:lnTo>
                    <a:pt x="710526" y="178295"/>
                  </a:lnTo>
                  <a:lnTo>
                    <a:pt x="707047" y="179666"/>
                  </a:lnTo>
                  <a:lnTo>
                    <a:pt x="708774" y="184645"/>
                  </a:lnTo>
                  <a:lnTo>
                    <a:pt x="716165" y="181724"/>
                  </a:lnTo>
                  <a:close/>
                </a:path>
                <a:path w="1391285" h="401320">
                  <a:moveTo>
                    <a:pt x="735901" y="173939"/>
                  </a:moveTo>
                  <a:lnTo>
                    <a:pt x="733755" y="169125"/>
                  </a:lnTo>
                  <a:lnTo>
                    <a:pt x="730275" y="170484"/>
                  </a:lnTo>
                  <a:lnTo>
                    <a:pt x="726795" y="171856"/>
                  </a:lnTo>
                  <a:lnTo>
                    <a:pt x="728510" y="176847"/>
                  </a:lnTo>
                  <a:lnTo>
                    <a:pt x="735901" y="173939"/>
                  </a:lnTo>
                  <a:close/>
                </a:path>
                <a:path w="1391285" h="401320">
                  <a:moveTo>
                    <a:pt x="755675" y="166204"/>
                  </a:moveTo>
                  <a:lnTo>
                    <a:pt x="753541" y="161391"/>
                  </a:lnTo>
                  <a:lnTo>
                    <a:pt x="750062" y="162750"/>
                  </a:lnTo>
                  <a:lnTo>
                    <a:pt x="746582" y="164109"/>
                  </a:lnTo>
                  <a:lnTo>
                    <a:pt x="748271" y="169100"/>
                  </a:lnTo>
                  <a:lnTo>
                    <a:pt x="755675" y="166204"/>
                  </a:lnTo>
                  <a:close/>
                </a:path>
                <a:path w="1391285" h="401320">
                  <a:moveTo>
                    <a:pt x="775487" y="158559"/>
                  </a:moveTo>
                  <a:lnTo>
                    <a:pt x="773379" y="153733"/>
                  </a:lnTo>
                  <a:lnTo>
                    <a:pt x="769886" y="155079"/>
                  </a:lnTo>
                  <a:lnTo>
                    <a:pt x="766394" y="156425"/>
                  </a:lnTo>
                  <a:lnTo>
                    <a:pt x="768070" y="161417"/>
                  </a:lnTo>
                  <a:lnTo>
                    <a:pt x="775487" y="158559"/>
                  </a:lnTo>
                  <a:close/>
                </a:path>
                <a:path w="1391285" h="401320">
                  <a:moveTo>
                    <a:pt x="795312" y="151015"/>
                  </a:moveTo>
                  <a:lnTo>
                    <a:pt x="793216" y="146177"/>
                  </a:lnTo>
                  <a:lnTo>
                    <a:pt x="789724" y="147497"/>
                  </a:lnTo>
                  <a:lnTo>
                    <a:pt x="786231" y="148818"/>
                  </a:lnTo>
                  <a:lnTo>
                    <a:pt x="787869" y="153822"/>
                  </a:lnTo>
                  <a:lnTo>
                    <a:pt x="795312" y="151015"/>
                  </a:lnTo>
                  <a:close/>
                </a:path>
                <a:path w="1391285" h="401320">
                  <a:moveTo>
                    <a:pt x="815174" y="143522"/>
                  </a:moveTo>
                  <a:lnTo>
                    <a:pt x="813117" y="138671"/>
                  </a:lnTo>
                  <a:lnTo>
                    <a:pt x="809612" y="139992"/>
                  </a:lnTo>
                  <a:lnTo>
                    <a:pt x="806119" y="141312"/>
                  </a:lnTo>
                  <a:lnTo>
                    <a:pt x="807732" y="146329"/>
                  </a:lnTo>
                  <a:lnTo>
                    <a:pt x="815174" y="143522"/>
                  </a:lnTo>
                  <a:close/>
                </a:path>
                <a:path w="1391285" h="401320">
                  <a:moveTo>
                    <a:pt x="835101" y="136194"/>
                  </a:moveTo>
                  <a:lnTo>
                    <a:pt x="833056" y="131330"/>
                  </a:lnTo>
                  <a:lnTo>
                    <a:pt x="829551" y="132626"/>
                  </a:lnTo>
                  <a:lnTo>
                    <a:pt x="826046" y="133921"/>
                  </a:lnTo>
                  <a:lnTo>
                    <a:pt x="827633" y="138938"/>
                  </a:lnTo>
                  <a:lnTo>
                    <a:pt x="835101" y="136194"/>
                  </a:lnTo>
                  <a:close/>
                </a:path>
                <a:path w="1391285" h="401320">
                  <a:moveTo>
                    <a:pt x="855040" y="128968"/>
                  </a:moveTo>
                  <a:lnTo>
                    <a:pt x="853033" y="124091"/>
                  </a:lnTo>
                  <a:lnTo>
                    <a:pt x="849515" y="125361"/>
                  </a:lnTo>
                  <a:lnTo>
                    <a:pt x="845997" y="126631"/>
                  </a:lnTo>
                  <a:lnTo>
                    <a:pt x="847559" y="131660"/>
                  </a:lnTo>
                  <a:lnTo>
                    <a:pt x="855040" y="128968"/>
                  </a:lnTo>
                  <a:close/>
                </a:path>
                <a:path w="1391285" h="401320">
                  <a:moveTo>
                    <a:pt x="875042" y="121856"/>
                  </a:moveTo>
                  <a:lnTo>
                    <a:pt x="873061" y="116967"/>
                  </a:lnTo>
                  <a:lnTo>
                    <a:pt x="869530" y="118198"/>
                  </a:lnTo>
                  <a:lnTo>
                    <a:pt x="866000" y="119430"/>
                  </a:lnTo>
                  <a:lnTo>
                    <a:pt x="867537" y="124472"/>
                  </a:lnTo>
                  <a:lnTo>
                    <a:pt x="875042" y="121856"/>
                  </a:lnTo>
                  <a:close/>
                </a:path>
                <a:path w="1391285" h="401320">
                  <a:moveTo>
                    <a:pt x="895070" y="114846"/>
                  </a:moveTo>
                  <a:lnTo>
                    <a:pt x="893127" y="109956"/>
                  </a:lnTo>
                  <a:lnTo>
                    <a:pt x="889596" y="111188"/>
                  </a:lnTo>
                  <a:lnTo>
                    <a:pt x="886066" y="112420"/>
                  </a:lnTo>
                  <a:lnTo>
                    <a:pt x="887564" y="117475"/>
                  </a:lnTo>
                  <a:lnTo>
                    <a:pt x="895070" y="114846"/>
                  </a:lnTo>
                  <a:close/>
                </a:path>
                <a:path w="1391285" h="401320">
                  <a:moveTo>
                    <a:pt x="915162" y="108051"/>
                  </a:moveTo>
                  <a:lnTo>
                    <a:pt x="913257" y="103136"/>
                  </a:lnTo>
                  <a:lnTo>
                    <a:pt x="909713" y="104330"/>
                  </a:lnTo>
                  <a:lnTo>
                    <a:pt x="906170" y="105524"/>
                  </a:lnTo>
                  <a:lnTo>
                    <a:pt x="907630" y="110591"/>
                  </a:lnTo>
                  <a:lnTo>
                    <a:pt x="915162" y="108051"/>
                  </a:lnTo>
                  <a:close/>
                </a:path>
                <a:path w="1391285" h="401320">
                  <a:moveTo>
                    <a:pt x="935291" y="101371"/>
                  </a:moveTo>
                  <a:lnTo>
                    <a:pt x="933424" y="96443"/>
                  </a:lnTo>
                  <a:lnTo>
                    <a:pt x="929868" y="97599"/>
                  </a:lnTo>
                  <a:lnTo>
                    <a:pt x="926312" y="98755"/>
                  </a:lnTo>
                  <a:lnTo>
                    <a:pt x="927735" y="103822"/>
                  </a:lnTo>
                  <a:lnTo>
                    <a:pt x="935291" y="101371"/>
                  </a:lnTo>
                  <a:close/>
                </a:path>
                <a:path w="1391285" h="401320">
                  <a:moveTo>
                    <a:pt x="955471" y="94805"/>
                  </a:moveTo>
                  <a:lnTo>
                    <a:pt x="953643" y="89865"/>
                  </a:lnTo>
                  <a:lnTo>
                    <a:pt x="950087" y="91020"/>
                  </a:lnTo>
                  <a:lnTo>
                    <a:pt x="946531" y="92176"/>
                  </a:lnTo>
                  <a:lnTo>
                    <a:pt x="947915" y="97256"/>
                  </a:lnTo>
                  <a:lnTo>
                    <a:pt x="955471" y="94805"/>
                  </a:lnTo>
                  <a:close/>
                </a:path>
                <a:path w="1391285" h="401320">
                  <a:moveTo>
                    <a:pt x="975728" y="88480"/>
                  </a:moveTo>
                  <a:lnTo>
                    <a:pt x="973937" y="83527"/>
                  </a:lnTo>
                  <a:lnTo>
                    <a:pt x="970368" y="84645"/>
                  </a:lnTo>
                  <a:lnTo>
                    <a:pt x="966800" y="85763"/>
                  </a:lnTo>
                  <a:lnTo>
                    <a:pt x="968133" y="90855"/>
                  </a:lnTo>
                  <a:lnTo>
                    <a:pt x="975728" y="88480"/>
                  </a:lnTo>
                  <a:close/>
                </a:path>
                <a:path w="1391285" h="401320">
                  <a:moveTo>
                    <a:pt x="996010" y="82308"/>
                  </a:moveTo>
                  <a:lnTo>
                    <a:pt x="994270" y="77343"/>
                  </a:lnTo>
                  <a:lnTo>
                    <a:pt x="990688" y="78409"/>
                  </a:lnTo>
                  <a:lnTo>
                    <a:pt x="987107" y="79476"/>
                  </a:lnTo>
                  <a:lnTo>
                    <a:pt x="988402" y="84582"/>
                  </a:lnTo>
                  <a:lnTo>
                    <a:pt x="996010" y="82308"/>
                  </a:lnTo>
                  <a:close/>
                </a:path>
                <a:path w="1391285" h="401320">
                  <a:moveTo>
                    <a:pt x="1016355" y="76263"/>
                  </a:moveTo>
                  <a:lnTo>
                    <a:pt x="1014653" y="71285"/>
                  </a:lnTo>
                  <a:lnTo>
                    <a:pt x="1011059" y="72313"/>
                  </a:lnTo>
                  <a:lnTo>
                    <a:pt x="1007478" y="73380"/>
                  </a:lnTo>
                  <a:lnTo>
                    <a:pt x="1008722" y="78498"/>
                  </a:lnTo>
                  <a:lnTo>
                    <a:pt x="1012532" y="77368"/>
                  </a:lnTo>
                  <a:lnTo>
                    <a:pt x="1016355" y="76263"/>
                  </a:lnTo>
                  <a:close/>
                </a:path>
                <a:path w="1391285" h="401320">
                  <a:moveTo>
                    <a:pt x="1036751" y="70472"/>
                  </a:moveTo>
                  <a:lnTo>
                    <a:pt x="1035100" y="65468"/>
                  </a:lnTo>
                  <a:lnTo>
                    <a:pt x="1031506" y="66497"/>
                  </a:lnTo>
                  <a:lnTo>
                    <a:pt x="1027912" y="67525"/>
                  </a:lnTo>
                  <a:lnTo>
                    <a:pt x="1029119" y="72644"/>
                  </a:lnTo>
                  <a:lnTo>
                    <a:pt x="1036751" y="70472"/>
                  </a:lnTo>
                  <a:close/>
                </a:path>
                <a:path w="1391285" h="401320">
                  <a:moveTo>
                    <a:pt x="1057224" y="64884"/>
                  </a:moveTo>
                  <a:lnTo>
                    <a:pt x="1055611" y="59855"/>
                  </a:lnTo>
                  <a:lnTo>
                    <a:pt x="1052004" y="60833"/>
                  </a:lnTo>
                  <a:lnTo>
                    <a:pt x="1048385" y="61810"/>
                  </a:lnTo>
                  <a:lnTo>
                    <a:pt x="1049553" y="66941"/>
                  </a:lnTo>
                  <a:lnTo>
                    <a:pt x="1057224" y="64884"/>
                  </a:lnTo>
                  <a:close/>
                </a:path>
                <a:path w="1391285" h="401320">
                  <a:moveTo>
                    <a:pt x="1077722" y="59436"/>
                  </a:moveTo>
                  <a:lnTo>
                    <a:pt x="1076172" y="54406"/>
                  </a:lnTo>
                  <a:lnTo>
                    <a:pt x="1072540" y="55321"/>
                  </a:lnTo>
                  <a:lnTo>
                    <a:pt x="1068920" y="56273"/>
                  </a:lnTo>
                  <a:lnTo>
                    <a:pt x="1070025" y="61429"/>
                  </a:lnTo>
                  <a:lnTo>
                    <a:pt x="1073873" y="60413"/>
                  </a:lnTo>
                  <a:lnTo>
                    <a:pt x="1077722" y="59436"/>
                  </a:lnTo>
                  <a:close/>
                </a:path>
                <a:path w="1391285" h="401320">
                  <a:moveTo>
                    <a:pt x="1098283" y="54216"/>
                  </a:moveTo>
                  <a:lnTo>
                    <a:pt x="1096784" y="49174"/>
                  </a:lnTo>
                  <a:lnTo>
                    <a:pt x="1093152" y="50088"/>
                  </a:lnTo>
                  <a:lnTo>
                    <a:pt x="1089520" y="51003"/>
                  </a:lnTo>
                  <a:lnTo>
                    <a:pt x="1090574" y="56172"/>
                  </a:lnTo>
                  <a:lnTo>
                    <a:pt x="1098283" y="54216"/>
                  </a:lnTo>
                  <a:close/>
                </a:path>
                <a:path w="1391285" h="401320">
                  <a:moveTo>
                    <a:pt x="1118895" y="49237"/>
                  </a:moveTo>
                  <a:lnTo>
                    <a:pt x="1117447" y="44170"/>
                  </a:lnTo>
                  <a:lnTo>
                    <a:pt x="1113802" y="45034"/>
                  </a:lnTo>
                  <a:lnTo>
                    <a:pt x="1110157" y="45897"/>
                  </a:lnTo>
                  <a:lnTo>
                    <a:pt x="1111161" y="51066"/>
                  </a:lnTo>
                  <a:lnTo>
                    <a:pt x="1118895" y="49237"/>
                  </a:lnTo>
                  <a:close/>
                </a:path>
                <a:path w="1391285" h="401320">
                  <a:moveTo>
                    <a:pt x="1139558" y="44437"/>
                  </a:moveTo>
                  <a:lnTo>
                    <a:pt x="1138161" y="39357"/>
                  </a:lnTo>
                  <a:lnTo>
                    <a:pt x="1134503" y="40157"/>
                  </a:lnTo>
                  <a:lnTo>
                    <a:pt x="1130858" y="40995"/>
                  </a:lnTo>
                  <a:lnTo>
                    <a:pt x="1131798" y="46177"/>
                  </a:lnTo>
                  <a:lnTo>
                    <a:pt x="1135672" y="45288"/>
                  </a:lnTo>
                  <a:lnTo>
                    <a:pt x="1139558" y="44437"/>
                  </a:lnTo>
                  <a:close/>
                </a:path>
                <a:path w="1391285" h="401320">
                  <a:moveTo>
                    <a:pt x="1160259" y="39865"/>
                  </a:moveTo>
                  <a:lnTo>
                    <a:pt x="1158925" y="34772"/>
                  </a:lnTo>
                  <a:lnTo>
                    <a:pt x="1155268" y="35572"/>
                  </a:lnTo>
                  <a:lnTo>
                    <a:pt x="1151610" y="36372"/>
                  </a:lnTo>
                  <a:lnTo>
                    <a:pt x="1152499" y="41567"/>
                  </a:lnTo>
                  <a:lnTo>
                    <a:pt x="1160259" y="39865"/>
                  </a:lnTo>
                  <a:close/>
                </a:path>
                <a:path w="1391285" h="401320">
                  <a:moveTo>
                    <a:pt x="1181023" y="35560"/>
                  </a:moveTo>
                  <a:lnTo>
                    <a:pt x="1179741" y="30441"/>
                  </a:lnTo>
                  <a:lnTo>
                    <a:pt x="1176070" y="31191"/>
                  </a:lnTo>
                  <a:lnTo>
                    <a:pt x="1172400" y="31940"/>
                  </a:lnTo>
                  <a:lnTo>
                    <a:pt x="1173238" y="37134"/>
                  </a:lnTo>
                  <a:lnTo>
                    <a:pt x="1181023" y="35560"/>
                  </a:lnTo>
                  <a:close/>
                </a:path>
                <a:path w="1391285" h="401320">
                  <a:moveTo>
                    <a:pt x="1201813" y="31407"/>
                  </a:moveTo>
                  <a:lnTo>
                    <a:pt x="1200594" y="26276"/>
                  </a:lnTo>
                  <a:lnTo>
                    <a:pt x="1196911" y="26962"/>
                  </a:lnTo>
                  <a:lnTo>
                    <a:pt x="1193241" y="27698"/>
                  </a:lnTo>
                  <a:lnTo>
                    <a:pt x="1194015" y="32905"/>
                  </a:lnTo>
                  <a:lnTo>
                    <a:pt x="1197914" y="32131"/>
                  </a:lnTo>
                  <a:lnTo>
                    <a:pt x="1201813" y="31407"/>
                  </a:lnTo>
                  <a:close/>
                </a:path>
                <a:path w="1391285" h="401320">
                  <a:moveTo>
                    <a:pt x="1222679" y="27546"/>
                  </a:moveTo>
                  <a:lnTo>
                    <a:pt x="1221511" y="22402"/>
                  </a:lnTo>
                  <a:lnTo>
                    <a:pt x="1217828" y="23088"/>
                  </a:lnTo>
                  <a:lnTo>
                    <a:pt x="1214145" y="23774"/>
                  </a:lnTo>
                  <a:lnTo>
                    <a:pt x="1214869" y="28994"/>
                  </a:lnTo>
                  <a:lnTo>
                    <a:pt x="1222679" y="27546"/>
                  </a:lnTo>
                  <a:close/>
                </a:path>
                <a:path w="1391285" h="401320">
                  <a:moveTo>
                    <a:pt x="1243571" y="23926"/>
                  </a:moveTo>
                  <a:lnTo>
                    <a:pt x="1242466" y="18770"/>
                  </a:lnTo>
                  <a:lnTo>
                    <a:pt x="1238770" y="19392"/>
                  </a:lnTo>
                  <a:lnTo>
                    <a:pt x="1235075" y="20002"/>
                  </a:lnTo>
                  <a:lnTo>
                    <a:pt x="1235735" y="25234"/>
                  </a:lnTo>
                  <a:lnTo>
                    <a:pt x="1243571" y="23926"/>
                  </a:lnTo>
                  <a:close/>
                </a:path>
                <a:path w="1391285" h="401320">
                  <a:moveTo>
                    <a:pt x="1264488" y="20459"/>
                  </a:moveTo>
                  <a:lnTo>
                    <a:pt x="1263434" y="15290"/>
                  </a:lnTo>
                  <a:lnTo>
                    <a:pt x="1259738" y="15887"/>
                  </a:lnTo>
                  <a:lnTo>
                    <a:pt x="1256042" y="16510"/>
                  </a:lnTo>
                  <a:lnTo>
                    <a:pt x="1256652" y="21742"/>
                  </a:lnTo>
                  <a:lnTo>
                    <a:pt x="1260563" y="21082"/>
                  </a:lnTo>
                  <a:lnTo>
                    <a:pt x="1264488" y="20459"/>
                  </a:lnTo>
                  <a:close/>
                </a:path>
                <a:path w="1391285" h="401320">
                  <a:moveTo>
                    <a:pt x="1285468" y="17348"/>
                  </a:moveTo>
                  <a:lnTo>
                    <a:pt x="1284478" y="12179"/>
                  </a:lnTo>
                  <a:lnTo>
                    <a:pt x="1280769" y="12725"/>
                  </a:lnTo>
                  <a:lnTo>
                    <a:pt x="1277061" y="13271"/>
                  </a:lnTo>
                  <a:lnTo>
                    <a:pt x="1277607" y="18516"/>
                  </a:lnTo>
                  <a:lnTo>
                    <a:pt x="1285468" y="17348"/>
                  </a:lnTo>
                  <a:close/>
                </a:path>
                <a:path w="1391285" h="401320">
                  <a:moveTo>
                    <a:pt x="1306487" y="14439"/>
                  </a:moveTo>
                  <a:lnTo>
                    <a:pt x="1305547" y="9258"/>
                  </a:lnTo>
                  <a:lnTo>
                    <a:pt x="1301838" y="9740"/>
                  </a:lnTo>
                  <a:lnTo>
                    <a:pt x="1298130" y="10223"/>
                  </a:lnTo>
                  <a:lnTo>
                    <a:pt x="1298600" y="15468"/>
                  </a:lnTo>
                  <a:lnTo>
                    <a:pt x="1306487" y="14439"/>
                  </a:lnTo>
                  <a:close/>
                </a:path>
                <a:path w="1391285" h="401320">
                  <a:moveTo>
                    <a:pt x="1327505" y="11709"/>
                  </a:moveTo>
                  <a:lnTo>
                    <a:pt x="1326629" y="6515"/>
                  </a:lnTo>
                  <a:lnTo>
                    <a:pt x="1322920" y="6997"/>
                  </a:lnTo>
                  <a:lnTo>
                    <a:pt x="1319212" y="7480"/>
                  </a:lnTo>
                  <a:lnTo>
                    <a:pt x="1319631" y="12725"/>
                  </a:lnTo>
                  <a:lnTo>
                    <a:pt x="1327505" y="11709"/>
                  </a:lnTo>
                  <a:close/>
                </a:path>
                <a:path w="1391285" h="401320">
                  <a:moveTo>
                    <a:pt x="1348587" y="9347"/>
                  </a:moveTo>
                  <a:lnTo>
                    <a:pt x="1347774" y="4152"/>
                  </a:lnTo>
                  <a:lnTo>
                    <a:pt x="1344053" y="4559"/>
                  </a:lnTo>
                  <a:lnTo>
                    <a:pt x="1340332" y="4965"/>
                  </a:lnTo>
                  <a:lnTo>
                    <a:pt x="1340688" y="10223"/>
                  </a:lnTo>
                  <a:lnTo>
                    <a:pt x="1348587" y="9347"/>
                  </a:lnTo>
                  <a:close/>
                </a:path>
                <a:path w="1391285" h="401320">
                  <a:moveTo>
                    <a:pt x="1369656" y="7150"/>
                  </a:moveTo>
                  <a:lnTo>
                    <a:pt x="1368907" y="1930"/>
                  </a:lnTo>
                  <a:lnTo>
                    <a:pt x="1365186" y="2273"/>
                  </a:lnTo>
                  <a:lnTo>
                    <a:pt x="1361452" y="2616"/>
                  </a:lnTo>
                  <a:lnTo>
                    <a:pt x="1361757" y="7874"/>
                  </a:lnTo>
                  <a:lnTo>
                    <a:pt x="1369656" y="7150"/>
                  </a:lnTo>
                  <a:close/>
                </a:path>
                <a:path w="1391285" h="401320">
                  <a:moveTo>
                    <a:pt x="1390789" y="5219"/>
                  </a:moveTo>
                  <a:lnTo>
                    <a:pt x="1390091" y="0"/>
                  </a:lnTo>
                  <a:lnTo>
                    <a:pt x="1386370" y="342"/>
                  </a:lnTo>
                  <a:lnTo>
                    <a:pt x="1382649" y="685"/>
                  </a:lnTo>
                  <a:lnTo>
                    <a:pt x="1382877" y="5943"/>
                  </a:lnTo>
                  <a:lnTo>
                    <a:pt x="1390789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 descr=""/>
            <p:cNvSpPr/>
            <p:nvPr/>
          </p:nvSpPr>
          <p:spPr>
            <a:xfrm>
              <a:off x="3498807" y="5478546"/>
              <a:ext cx="262890" cy="0"/>
            </a:xfrm>
            <a:custGeom>
              <a:avLst/>
              <a:gdLst/>
              <a:ahLst/>
              <a:cxnLst/>
              <a:rect l="l" t="t" r="r" b="b"/>
              <a:pathLst>
                <a:path w="262889" h="0">
                  <a:moveTo>
                    <a:pt x="0" y="0"/>
                  </a:moveTo>
                  <a:lnTo>
                    <a:pt x="262460" y="0"/>
                  </a:lnTo>
                </a:path>
              </a:pathLst>
            </a:custGeom>
            <a:ln w="1073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 descr=""/>
            <p:cNvSpPr/>
            <p:nvPr/>
          </p:nvSpPr>
          <p:spPr>
            <a:xfrm>
              <a:off x="3774402" y="5478030"/>
              <a:ext cx="1400175" cy="497205"/>
            </a:xfrm>
            <a:custGeom>
              <a:avLst/>
              <a:gdLst/>
              <a:ahLst/>
              <a:cxnLst/>
              <a:rect l="l" t="t" r="r" b="b"/>
              <a:pathLst>
                <a:path w="1400175" h="497204">
                  <a:moveTo>
                    <a:pt x="8077" y="508"/>
                  </a:moveTo>
                  <a:lnTo>
                    <a:pt x="4343" y="254"/>
                  </a:lnTo>
                  <a:lnTo>
                    <a:pt x="609" y="0"/>
                  </a:lnTo>
                  <a:lnTo>
                    <a:pt x="0" y="5232"/>
                  </a:lnTo>
                  <a:lnTo>
                    <a:pt x="7924" y="5778"/>
                  </a:lnTo>
                  <a:lnTo>
                    <a:pt x="8077" y="508"/>
                  </a:lnTo>
                  <a:close/>
                </a:path>
                <a:path w="1400175" h="497204">
                  <a:moveTo>
                    <a:pt x="29260" y="2222"/>
                  </a:moveTo>
                  <a:lnTo>
                    <a:pt x="25539" y="1892"/>
                  </a:lnTo>
                  <a:lnTo>
                    <a:pt x="21805" y="1562"/>
                  </a:lnTo>
                  <a:lnTo>
                    <a:pt x="21145" y="6781"/>
                  </a:lnTo>
                  <a:lnTo>
                    <a:pt x="29057" y="7493"/>
                  </a:lnTo>
                  <a:lnTo>
                    <a:pt x="29260" y="2222"/>
                  </a:lnTo>
                  <a:close/>
                </a:path>
                <a:path w="1400175" h="497204">
                  <a:moveTo>
                    <a:pt x="50457" y="4102"/>
                  </a:moveTo>
                  <a:lnTo>
                    <a:pt x="46723" y="3771"/>
                  </a:lnTo>
                  <a:lnTo>
                    <a:pt x="43002" y="3441"/>
                  </a:lnTo>
                  <a:lnTo>
                    <a:pt x="42278" y="8661"/>
                  </a:lnTo>
                  <a:lnTo>
                    <a:pt x="50190" y="9359"/>
                  </a:lnTo>
                  <a:lnTo>
                    <a:pt x="50457" y="4102"/>
                  </a:lnTo>
                  <a:close/>
                </a:path>
                <a:path w="1400175" h="497204">
                  <a:moveTo>
                    <a:pt x="71602" y="6273"/>
                  </a:moveTo>
                  <a:lnTo>
                    <a:pt x="67881" y="5867"/>
                  </a:lnTo>
                  <a:lnTo>
                    <a:pt x="64160" y="5461"/>
                  </a:lnTo>
                  <a:lnTo>
                    <a:pt x="63385" y="10668"/>
                  </a:lnTo>
                  <a:lnTo>
                    <a:pt x="71285" y="11531"/>
                  </a:lnTo>
                  <a:lnTo>
                    <a:pt x="71602" y="6273"/>
                  </a:lnTo>
                  <a:close/>
                </a:path>
                <a:path w="1400175" h="497204">
                  <a:moveTo>
                    <a:pt x="92748" y="8572"/>
                  </a:moveTo>
                  <a:lnTo>
                    <a:pt x="89027" y="8166"/>
                  </a:lnTo>
                  <a:lnTo>
                    <a:pt x="85305" y="7759"/>
                  </a:lnTo>
                  <a:lnTo>
                    <a:pt x="84480" y="12966"/>
                  </a:lnTo>
                  <a:lnTo>
                    <a:pt x="92379" y="13817"/>
                  </a:lnTo>
                  <a:lnTo>
                    <a:pt x="92748" y="8572"/>
                  </a:lnTo>
                  <a:close/>
                </a:path>
                <a:path w="1400175" h="497204">
                  <a:moveTo>
                    <a:pt x="113842" y="11201"/>
                  </a:moveTo>
                  <a:lnTo>
                    <a:pt x="110134" y="10718"/>
                  </a:lnTo>
                  <a:lnTo>
                    <a:pt x="106426" y="10236"/>
                  </a:lnTo>
                  <a:lnTo>
                    <a:pt x="105537" y="15430"/>
                  </a:lnTo>
                  <a:lnTo>
                    <a:pt x="113423" y="16446"/>
                  </a:lnTo>
                  <a:lnTo>
                    <a:pt x="113842" y="11201"/>
                  </a:lnTo>
                  <a:close/>
                </a:path>
                <a:path w="1400175" h="497204">
                  <a:moveTo>
                    <a:pt x="134924" y="13919"/>
                  </a:moveTo>
                  <a:lnTo>
                    <a:pt x="131216" y="13436"/>
                  </a:lnTo>
                  <a:lnTo>
                    <a:pt x="127508" y="12954"/>
                  </a:lnTo>
                  <a:lnTo>
                    <a:pt x="126568" y="18148"/>
                  </a:lnTo>
                  <a:lnTo>
                    <a:pt x="134454" y="19164"/>
                  </a:lnTo>
                  <a:lnTo>
                    <a:pt x="134924" y="13919"/>
                  </a:lnTo>
                  <a:close/>
                </a:path>
                <a:path w="1400175" h="497204">
                  <a:moveTo>
                    <a:pt x="155968" y="16954"/>
                  </a:moveTo>
                  <a:lnTo>
                    <a:pt x="152273" y="16408"/>
                  </a:lnTo>
                  <a:lnTo>
                    <a:pt x="148577" y="15862"/>
                  </a:lnTo>
                  <a:lnTo>
                    <a:pt x="147586" y="21031"/>
                  </a:lnTo>
                  <a:lnTo>
                    <a:pt x="155448" y="22199"/>
                  </a:lnTo>
                  <a:lnTo>
                    <a:pt x="155968" y="16954"/>
                  </a:lnTo>
                  <a:close/>
                </a:path>
                <a:path w="1400175" h="497204">
                  <a:moveTo>
                    <a:pt x="176999" y="20078"/>
                  </a:moveTo>
                  <a:lnTo>
                    <a:pt x="173304" y="19532"/>
                  </a:lnTo>
                  <a:lnTo>
                    <a:pt x="169608" y="18986"/>
                  </a:lnTo>
                  <a:lnTo>
                    <a:pt x="168567" y="24155"/>
                  </a:lnTo>
                  <a:lnTo>
                    <a:pt x="176428" y="25311"/>
                  </a:lnTo>
                  <a:lnTo>
                    <a:pt x="176999" y="20078"/>
                  </a:lnTo>
                  <a:close/>
                </a:path>
                <a:path w="1400175" h="497204">
                  <a:moveTo>
                    <a:pt x="197993" y="23545"/>
                  </a:moveTo>
                  <a:lnTo>
                    <a:pt x="194297" y="22923"/>
                  </a:lnTo>
                  <a:lnTo>
                    <a:pt x="190614" y="22301"/>
                  </a:lnTo>
                  <a:lnTo>
                    <a:pt x="189522" y="27457"/>
                  </a:lnTo>
                  <a:lnTo>
                    <a:pt x="197358" y="28778"/>
                  </a:lnTo>
                  <a:lnTo>
                    <a:pt x="197993" y="23545"/>
                  </a:lnTo>
                  <a:close/>
                </a:path>
                <a:path w="1400175" h="497204">
                  <a:moveTo>
                    <a:pt x="218948" y="27076"/>
                  </a:moveTo>
                  <a:lnTo>
                    <a:pt x="215265" y="26454"/>
                  </a:lnTo>
                  <a:lnTo>
                    <a:pt x="211569" y="25831"/>
                  </a:lnTo>
                  <a:lnTo>
                    <a:pt x="210439" y="30975"/>
                  </a:lnTo>
                  <a:lnTo>
                    <a:pt x="218274" y="32296"/>
                  </a:lnTo>
                  <a:lnTo>
                    <a:pt x="218948" y="27076"/>
                  </a:lnTo>
                  <a:close/>
                </a:path>
                <a:path w="1400175" h="497204">
                  <a:moveTo>
                    <a:pt x="239852" y="30899"/>
                  </a:moveTo>
                  <a:lnTo>
                    <a:pt x="236181" y="30213"/>
                  </a:lnTo>
                  <a:lnTo>
                    <a:pt x="232498" y="29527"/>
                  </a:lnTo>
                  <a:lnTo>
                    <a:pt x="231330" y="34658"/>
                  </a:lnTo>
                  <a:lnTo>
                    <a:pt x="239141" y="36118"/>
                  </a:lnTo>
                  <a:lnTo>
                    <a:pt x="239852" y="30899"/>
                  </a:lnTo>
                  <a:close/>
                </a:path>
                <a:path w="1400175" h="497204">
                  <a:moveTo>
                    <a:pt x="260743" y="34836"/>
                  </a:moveTo>
                  <a:lnTo>
                    <a:pt x="257073" y="34150"/>
                  </a:lnTo>
                  <a:lnTo>
                    <a:pt x="253390" y="33464"/>
                  </a:lnTo>
                  <a:lnTo>
                    <a:pt x="252171" y="38582"/>
                  </a:lnTo>
                  <a:lnTo>
                    <a:pt x="259981" y="40055"/>
                  </a:lnTo>
                  <a:lnTo>
                    <a:pt x="260743" y="34836"/>
                  </a:lnTo>
                  <a:close/>
                </a:path>
                <a:path w="1400175" h="497204">
                  <a:moveTo>
                    <a:pt x="281584" y="39039"/>
                  </a:moveTo>
                  <a:lnTo>
                    <a:pt x="277926" y="38277"/>
                  </a:lnTo>
                  <a:lnTo>
                    <a:pt x="274269" y="37515"/>
                  </a:lnTo>
                  <a:lnTo>
                    <a:pt x="272986" y="42633"/>
                  </a:lnTo>
                  <a:lnTo>
                    <a:pt x="280771" y="44246"/>
                  </a:lnTo>
                  <a:lnTo>
                    <a:pt x="281584" y="39039"/>
                  </a:lnTo>
                  <a:close/>
                </a:path>
                <a:path w="1400175" h="497204">
                  <a:moveTo>
                    <a:pt x="302399" y="43357"/>
                  </a:moveTo>
                  <a:lnTo>
                    <a:pt x="298742" y="42595"/>
                  </a:lnTo>
                  <a:lnTo>
                    <a:pt x="295084" y="41833"/>
                  </a:lnTo>
                  <a:lnTo>
                    <a:pt x="293763" y="46939"/>
                  </a:lnTo>
                  <a:lnTo>
                    <a:pt x="301548" y="48552"/>
                  </a:lnTo>
                  <a:lnTo>
                    <a:pt x="302399" y="43357"/>
                  </a:lnTo>
                  <a:close/>
                </a:path>
                <a:path w="1400175" h="497204">
                  <a:moveTo>
                    <a:pt x="323176" y="47891"/>
                  </a:moveTo>
                  <a:lnTo>
                    <a:pt x="319532" y="47066"/>
                  </a:lnTo>
                  <a:lnTo>
                    <a:pt x="315887" y="46240"/>
                  </a:lnTo>
                  <a:lnTo>
                    <a:pt x="314528" y="51320"/>
                  </a:lnTo>
                  <a:lnTo>
                    <a:pt x="322275" y="53086"/>
                  </a:lnTo>
                  <a:lnTo>
                    <a:pt x="323176" y="47891"/>
                  </a:lnTo>
                  <a:close/>
                </a:path>
                <a:path w="1400175" h="497204">
                  <a:moveTo>
                    <a:pt x="343916" y="52590"/>
                  </a:moveTo>
                  <a:lnTo>
                    <a:pt x="340271" y="51765"/>
                  </a:lnTo>
                  <a:lnTo>
                    <a:pt x="336626" y="50939"/>
                  </a:lnTo>
                  <a:lnTo>
                    <a:pt x="335216" y="56019"/>
                  </a:lnTo>
                  <a:lnTo>
                    <a:pt x="342963" y="57772"/>
                  </a:lnTo>
                  <a:lnTo>
                    <a:pt x="343916" y="52590"/>
                  </a:lnTo>
                  <a:close/>
                </a:path>
                <a:path w="1400175" h="497204">
                  <a:moveTo>
                    <a:pt x="364604" y="57442"/>
                  </a:moveTo>
                  <a:lnTo>
                    <a:pt x="360972" y="56553"/>
                  </a:lnTo>
                  <a:lnTo>
                    <a:pt x="357339" y="55664"/>
                  </a:lnTo>
                  <a:lnTo>
                    <a:pt x="355892" y="60718"/>
                  </a:lnTo>
                  <a:lnTo>
                    <a:pt x="363613" y="62623"/>
                  </a:lnTo>
                  <a:lnTo>
                    <a:pt x="364604" y="57442"/>
                  </a:lnTo>
                  <a:close/>
                </a:path>
                <a:path w="1400175" h="497204">
                  <a:moveTo>
                    <a:pt x="385254" y="62522"/>
                  </a:moveTo>
                  <a:lnTo>
                    <a:pt x="381622" y="61633"/>
                  </a:lnTo>
                  <a:lnTo>
                    <a:pt x="377990" y="60744"/>
                  </a:lnTo>
                  <a:lnTo>
                    <a:pt x="376504" y="65786"/>
                  </a:lnTo>
                  <a:lnTo>
                    <a:pt x="384213" y="67691"/>
                  </a:lnTo>
                  <a:lnTo>
                    <a:pt x="385254" y="62522"/>
                  </a:lnTo>
                  <a:close/>
                </a:path>
                <a:path w="1400175" h="497204">
                  <a:moveTo>
                    <a:pt x="405879" y="67665"/>
                  </a:moveTo>
                  <a:lnTo>
                    <a:pt x="402259" y="66713"/>
                  </a:lnTo>
                  <a:lnTo>
                    <a:pt x="398627" y="65824"/>
                  </a:lnTo>
                  <a:lnTo>
                    <a:pt x="397103" y="70866"/>
                  </a:lnTo>
                  <a:lnTo>
                    <a:pt x="400951" y="71805"/>
                  </a:lnTo>
                  <a:lnTo>
                    <a:pt x="404799" y="72821"/>
                  </a:lnTo>
                  <a:lnTo>
                    <a:pt x="405879" y="67665"/>
                  </a:lnTo>
                  <a:close/>
                </a:path>
                <a:path w="1400175" h="497204">
                  <a:moveTo>
                    <a:pt x="426427" y="73113"/>
                  </a:moveTo>
                  <a:lnTo>
                    <a:pt x="422808" y="72148"/>
                  </a:lnTo>
                  <a:lnTo>
                    <a:pt x="419188" y="71183"/>
                  </a:lnTo>
                  <a:lnTo>
                    <a:pt x="417626" y="76212"/>
                  </a:lnTo>
                  <a:lnTo>
                    <a:pt x="425310" y="78257"/>
                  </a:lnTo>
                  <a:lnTo>
                    <a:pt x="426427" y="73113"/>
                  </a:lnTo>
                  <a:close/>
                </a:path>
                <a:path w="1400175" h="497204">
                  <a:moveTo>
                    <a:pt x="446976" y="78562"/>
                  </a:moveTo>
                  <a:lnTo>
                    <a:pt x="443357" y="77597"/>
                  </a:lnTo>
                  <a:lnTo>
                    <a:pt x="439737" y="76644"/>
                  </a:lnTo>
                  <a:lnTo>
                    <a:pt x="438137" y="81661"/>
                  </a:lnTo>
                  <a:lnTo>
                    <a:pt x="445820" y="83693"/>
                  </a:lnTo>
                  <a:lnTo>
                    <a:pt x="446976" y="78562"/>
                  </a:lnTo>
                  <a:close/>
                </a:path>
                <a:path w="1400175" h="497204">
                  <a:moveTo>
                    <a:pt x="467423" y="84340"/>
                  </a:moveTo>
                  <a:lnTo>
                    <a:pt x="463829" y="83312"/>
                  </a:lnTo>
                  <a:lnTo>
                    <a:pt x="460235" y="82283"/>
                  </a:lnTo>
                  <a:lnTo>
                    <a:pt x="458584" y="87287"/>
                  </a:lnTo>
                  <a:lnTo>
                    <a:pt x="466229" y="89458"/>
                  </a:lnTo>
                  <a:lnTo>
                    <a:pt x="467423" y="84340"/>
                  </a:lnTo>
                  <a:close/>
                </a:path>
                <a:path w="1400175" h="497204">
                  <a:moveTo>
                    <a:pt x="487870" y="90144"/>
                  </a:moveTo>
                  <a:lnTo>
                    <a:pt x="484276" y="89115"/>
                  </a:lnTo>
                  <a:lnTo>
                    <a:pt x="480682" y="88087"/>
                  </a:lnTo>
                  <a:lnTo>
                    <a:pt x="478993" y="93091"/>
                  </a:lnTo>
                  <a:lnTo>
                    <a:pt x="486638" y="95262"/>
                  </a:lnTo>
                  <a:lnTo>
                    <a:pt x="487870" y="90144"/>
                  </a:lnTo>
                  <a:close/>
                </a:path>
                <a:path w="1400175" h="497204">
                  <a:moveTo>
                    <a:pt x="508266" y="96139"/>
                  </a:moveTo>
                  <a:lnTo>
                    <a:pt x="504685" y="95059"/>
                  </a:lnTo>
                  <a:lnTo>
                    <a:pt x="501103" y="93980"/>
                  </a:lnTo>
                  <a:lnTo>
                    <a:pt x="499389" y="98958"/>
                  </a:lnTo>
                  <a:lnTo>
                    <a:pt x="506996" y="101257"/>
                  </a:lnTo>
                  <a:lnTo>
                    <a:pt x="508266" y="96139"/>
                  </a:lnTo>
                  <a:close/>
                </a:path>
                <a:path w="1400175" h="497204">
                  <a:moveTo>
                    <a:pt x="528612" y="102298"/>
                  </a:moveTo>
                  <a:lnTo>
                    <a:pt x="525030" y="101219"/>
                  </a:lnTo>
                  <a:lnTo>
                    <a:pt x="521449" y="100139"/>
                  </a:lnTo>
                  <a:lnTo>
                    <a:pt x="519696" y="105105"/>
                  </a:lnTo>
                  <a:lnTo>
                    <a:pt x="527304" y="107403"/>
                  </a:lnTo>
                  <a:lnTo>
                    <a:pt x="528612" y="102298"/>
                  </a:lnTo>
                  <a:close/>
                </a:path>
                <a:path w="1400175" h="497204">
                  <a:moveTo>
                    <a:pt x="548932" y="108521"/>
                  </a:moveTo>
                  <a:lnTo>
                    <a:pt x="545376" y="107378"/>
                  </a:lnTo>
                  <a:lnTo>
                    <a:pt x="541794" y="106299"/>
                  </a:lnTo>
                  <a:lnTo>
                    <a:pt x="540004" y="111252"/>
                  </a:lnTo>
                  <a:lnTo>
                    <a:pt x="543814" y="112407"/>
                  </a:lnTo>
                  <a:lnTo>
                    <a:pt x="547598" y="113614"/>
                  </a:lnTo>
                  <a:lnTo>
                    <a:pt x="548932" y="108521"/>
                  </a:lnTo>
                  <a:close/>
                </a:path>
                <a:path w="1400175" h="497204">
                  <a:moveTo>
                    <a:pt x="569163" y="115023"/>
                  </a:moveTo>
                  <a:lnTo>
                    <a:pt x="565607" y="113880"/>
                  </a:lnTo>
                  <a:lnTo>
                    <a:pt x="562051" y="112737"/>
                  </a:lnTo>
                  <a:lnTo>
                    <a:pt x="560222" y="117678"/>
                  </a:lnTo>
                  <a:lnTo>
                    <a:pt x="567791" y="120103"/>
                  </a:lnTo>
                  <a:lnTo>
                    <a:pt x="569163" y="115023"/>
                  </a:lnTo>
                  <a:close/>
                </a:path>
                <a:path w="1400175" h="497204">
                  <a:moveTo>
                    <a:pt x="589407" y="121526"/>
                  </a:moveTo>
                  <a:lnTo>
                    <a:pt x="585851" y="120383"/>
                  </a:lnTo>
                  <a:lnTo>
                    <a:pt x="582295" y="119240"/>
                  </a:lnTo>
                  <a:lnTo>
                    <a:pt x="580428" y="124167"/>
                  </a:lnTo>
                  <a:lnTo>
                    <a:pt x="587997" y="126606"/>
                  </a:lnTo>
                  <a:lnTo>
                    <a:pt x="589407" y="121526"/>
                  </a:lnTo>
                  <a:close/>
                </a:path>
                <a:path w="1400175" h="497204">
                  <a:moveTo>
                    <a:pt x="609561" y="128282"/>
                  </a:moveTo>
                  <a:lnTo>
                    <a:pt x="606018" y="127076"/>
                  </a:lnTo>
                  <a:lnTo>
                    <a:pt x="602475" y="125869"/>
                  </a:lnTo>
                  <a:lnTo>
                    <a:pt x="600583" y="130784"/>
                  </a:lnTo>
                  <a:lnTo>
                    <a:pt x="608114" y="133350"/>
                  </a:lnTo>
                  <a:lnTo>
                    <a:pt x="609561" y="128282"/>
                  </a:lnTo>
                  <a:close/>
                </a:path>
                <a:path w="1400175" h="497204">
                  <a:moveTo>
                    <a:pt x="629691" y="135115"/>
                  </a:moveTo>
                  <a:lnTo>
                    <a:pt x="626148" y="133908"/>
                  </a:lnTo>
                  <a:lnTo>
                    <a:pt x="622604" y="132702"/>
                  </a:lnTo>
                  <a:lnTo>
                    <a:pt x="620687" y="137604"/>
                  </a:lnTo>
                  <a:lnTo>
                    <a:pt x="628205" y="140169"/>
                  </a:lnTo>
                  <a:lnTo>
                    <a:pt x="629691" y="135115"/>
                  </a:lnTo>
                  <a:close/>
                </a:path>
                <a:path w="1400175" h="497204">
                  <a:moveTo>
                    <a:pt x="649782" y="142024"/>
                  </a:moveTo>
                  <a:lnTo>
                    <a:pt x="646264" y="140766"/>
                  </a:lnTo>
                  <a:lnTo>
                    <a:pt x="642734" y="139522"/>
                  </a:lnTo>
                  <a:lnTo>
                    <a:pt x="640778" y="144411"/>
                  </a:lnTo>
                  <a:lnTo>
                    <a:pt x="644525" y="145732"/>
                  </a:lnTo>
                  <a:lnTo>
                    <a:pt x="648271" y="147078"/>
                  </a:lnTo>
                  <a:lnTo>
                    <a:pt x="649782" y="142024"/>
                  </a:lnTo>
                  <a:close/>
                </a:path>
                <a:path w="1400175" h="497204">
                  <a:moveTo>
                    <a:pt x="669785" y="149186"/>
                  </a:moveTo>
                  <a:lnTo>
                    <a:pt x="666267" y="147929"/>
                  </a:lnTo>
                  <a:lnTo>
                    <a:pt x="662749" y="146672"/>
                  </a:lnTo>
                  <a:lnTo>
                    <a:pt x="660755" y="151549"/>
                  </a:lnTo>
                  <a:lnTo>
                    <a:pt x="668248" y="154228"/>
                  </a:lnTo>
                  <a:lnTo>
                    <a:pt x="669785" y="149186"/>
                  </a:lnTo>
                  <a:close/>
                </a:path>
                <a:path w="1400175" h="497204">
                  <a:moveTo>
                    <a:pt x="689800" y="156337"/>
                  </a:moveTo>
                  <a:lnTo>
                    <a:pt x="686282" y="155079"/>
                  </a:lnTo>
                  <a:lnTo>
                    <a:pt x="682764" y="153822"/>
                  </a:lnTo>
                  <a:lnTo>
                    <a:pt x="680745" y="158686"/>
                  </a:lnTo>
                  <a:lnTo>
                    <a:pt x="688225" y="161366"/>
                  </a:lnTo>
                  <a:lnTo>
                    <a:pt x="689800" y="156337"/>
                  </a:lnTo>
                  <a:close/>
                </a:path>
                <a:path w="1400175" h="497204">
                  <a:moveTo>
                    <a:pt x="709739" y="163728"/>
                  </a:moveTo>
                  <a:lnTo>
                    <a:pt x="706234" y="162407"/>
                  </a:lnTo>
                  <a:lnTo>
                    <a:pt x="702729" y="161086"/>
                  </a:lnTo>
                  <a:lnTo>
                    <a:pt x="700684" y="165950"/>
                  </a:lnTo>
                  <a:lnTo>
                    <a:pt x="708126" y="168744"/>
                  </a:lnTo>
                  <a:lnTo>
                    <a:pt x="709739" y="163728"/>
                  </a:lnTo>
                  <a:close/>
                </a:path>
                <a:path w="1400175" h="497204">
                  <a:moveTo>
                    <a:pt x="729640" y="171208"/>
                  </a:moveTo>
                  <a:lnTo>
                    <a:pt x="726135" y="169887"/>
                  </a:lnTo>
                  <a:lnTo>
                    <a:pt x="722630" y="168567"/>
                  </a:lnTo>
                  <a:lnTo>
                    <a:pt x="720559" y="173418"/>
                  </a:lnTo>
                  <a:lnTo>
                    <a:pt x="728002" y="176212"/>
                  </a:lnTo>
                  <a:lnTo>
                    <a:pt x="729640" y="171208"/>
                  </a:lnTo>
                  <a:close/>
                </a:path>
                <a:path w="1400175" h="497204">
                  <a:moveTo>
                    <a:pt x="749515" y="178689"/>
                  </a:moveTo>
                  <a:lnTo>
                    <a:pt x="746023" y="177355"/>
                  </a:lnTo>
                  <a:lnTo>
                    <a:pt x="742518" y="176034"/>
                  </a:lnTo>
                  <a:lnTo>
                    <a:pt x="740422" y="180873"/>
                  </a:lnTo>
                  <a:lnTo>
                    <a:pt x="744131" y="182270"/>
                  </a:lnTo>
                  <a:lnTo>
                    <a:pt x="747852" y="183692"/>
                  </a:lnTo>
                  <a:lnTo>
                    <a:pt x="749515" y="178689"/>
                  </a:lnTo>
                  <a:close/>
                </a:path>
                <a:path w="1400175" h="497204">
                  <a:moveTo>
                    <a:pt x="769289" y="186486"/>
                  </a:moveTo>
                  <a:lnTo>
                    <a:pt x="765810" y="185115"/>
                  </a:lnTo>
                  <a:lnTo>
                    <a:pt x="762330" y="183743"/>
                  </a:lnTo>
                  <a:lnTo>
                    <a:pt x="760196" y="188556"/>
                  </a:lnTo>
                  <a:lnTo>
                    <a:pt x="767600" y="191477"/>
                  </a:lnTo>
                  <a:lnTo>
                    <a:pt x="769289" y="186486"/>
                  </a:lnTo>
                  <a:close/>
                </a:path>
                <a:path w="1400175" h="497204">
                  <a:moveTo>
                    <a:pt x="789076" y="194259"/>
                  </a:moveTo>
                  <a:lnTo>
                    <a:pt x="785596" y="192887"/>
                  </a:lnTo>
                  <a:lnTo>
                    <a:pt x="782116" y="191516"/>
                  </a:lnTo>
                  <a:lnTo>
                    <a:pt x="779957" y="196329"/>
                  </a:lnTo>
                  <a:lnTo>
                    <a:pt x="787349" y="199237"/>
                  </a:lnTo>
                  <a:lnTo>
                    <a:pt x="789076" y="194259"/>
                  </a:lnTo>
                  <a:close/>
                </a:path>
                <a:path w="1400175" h="497204">
                  <a:moveTo>
                    <a:pt x="808786" y="202158"/>
                  </a:moveTo>
                  <a:lnTo>
                    <a:pt x="805332" y="200736"/>
                  </a:lnTo>
                  <a:lnTo>
                    <a:pt x="801878" y="199313"/>
                  </a:lnTo>
                  <a:lnTo>
                    <a:pt x="799680" y="204101"/>
                  </a:lnTo>
                  <a:lnTo>
                    <a:pt x="807034" y="207124"/>
                  </a:lnTo>
                  <a:lnTo>
                    <a:pt x="808786" y="202158"/>
                  </a:lnTo>
                  <a:close/>
                </a:path>
                <a:path w="1400175" h="497204">
                  <a:moveTo>
                    <a:pt x="828446" y="210235"/>
                  </a:moveTo>
                  <a:lnTo>
                    <a:pt x="824992" y="208813"/>
                  </a:lnTo>
                  <a:lnTo>
                    <a:pt x="821537" y="207391"/>
                  </a:lnTo>
                  <a:lnTo>
                    <a:pt x="819315" y="212178"/>
                  </a:lnTo>
                  <a:lnTo>
                    <a:pt x="826668" y="215188"/>
                  </a:lnTo>
                  <a:lnTo>
                    <a:pt x="828446" y="210235"/>
                  </a:lnTo>
                  <a:close/>
                </a:path>
                <a:path w="1400175" h="497204">
                  <a:moveTo>
                    <a:pt x="848106" y="218313"/>
                  </a:moveTo>
                  <a:lnTo>
                    <a:pt x="844651" y="216890"/>
                  </a:lnTo>
                  <a:lnTo>
                    <a:pt x="841197" y="215468"/>
                  </a:lnTo>
                  <a:lnTo>
                    <a:pt x="838949" y="220243"/>
                  </a:lnTo>
                  <a:lnTo>
                    <a:pt x="846302" y="223253"/>
                  </a:lnTo>
                  <a:lnTo>
                    <a:pt x="848106" y="218313"/>
                  </a:lnTo>
                  <a:close/>
                </a:path>
                <a:path w="1400175" h="497204">
                  <a:moveTo>
                    <a:pt x="867689" y="226580"/>
                  </a:moveTo>
                  <a:lnTo>
                    <a:pt x="864247" y="225107"/>
                  </a:lnTo>
                  <a:lnTo>
                    <a:pt x="860806" y="223634"/>
                  </a:lnTo>
                  <a:lnTo>
                    <a:pt x="858545" y="228396"/>
                  </a:lnTo>
                  <a:lnTo>
                    <a:pt x="865860" y="231521"/>
                  </a:lnTo>
                  <a:lnTo>
                    <a:pt x="867689" y="226580"/>
                  </a:lnTo>
                  <a:close/>
                </a:path>
                <a:path w="1400175" h="497204">
                  <a:moveTo>
                    <a:pt x="887234" y="234937"/>
                  </a:moveTo>
                  <a:lnTo>
                    <a:pt x="883793" y="233464"/>
                  </a:lnTo>
                  <a:lnTo>
                    <a:pt x="880351" y="231990"/>
                  </a:lnTo>
                  <a:lnTo>
                    <a:pt x="878065" y="236740"/>
                  </a:lnTo>
                  <a:lnTo>
                    <a:pt x="885380" y="239864"/>
                  </a:lnTo>
                  <a:lnTo>
                    <a:pt x="887234" y="234937"/>
                  </a:lnTo>
                  <a:close/>
                </a:path>
                <a:path w="1400175" h="497204">
                  <a:moveTo>
                    <a:pt x="906767" y="243293"/>
                  </a:moveTo>
                  <a:lnTo>
                    <a:pt x="903325" y="241820"/>
                  </a:lnTo>
                  <a:lnTo>
                    <a:pt x="899883" y="240347"/>
                  </a:lnTo>
                  <a:lnTo>
                    <a:pt x="897572" y="245084"/>
                  </a:lnTo>
                  <a:lnTo>
                    <a:pt x="904887" y="248208"/>
                  </a:lnTo>
                  <a:lnTo>
                    <a:pt x="906767" y="243293"/>
                  </a:lnTo>
                  <a:close/>
                </a:path>
                <a:path w="1400175" h="497204">
                  <a:moveTo>
                    <a:pt x="926185" y="251917"/>
                  </a:moveTo>
                  <a:lnTo>
                    <a:pt x="922769" y="250393"/>
                  </a:lnTo>
                  <a:lnTo>
                    <a:pt x="919353" y="248869"/>
                  </a:lnTo>
                  <a:lnTo>
                    <a:pt x="917016" y="253593"/>
                  </a:lnTo>
                  <a:lnTo>
                    <a:pt x="924280" y="256819"/>
                  </a:lnTo>
                  <a:lnTo>
                    <a:pt x="926185" y="251917"/>
                  </a:lnTo>
                  <a:close/>
                </a:path>
                <a:path w="1400175" h="497204">
                  <a:moveTo>
                    <a:pt x="945603" y="260540"/>
                  </a:moveTo>
                  <a:lnTo>
                    <a:pt x="942187" y="259016"/>
                  </a:lnTo>
                  <a:lnTo>
                    <a:pt x="938771" y="257492"/>
                  </a:lnTo>
                  <a:lnTo>
                    <a:pt x="936409" y="262204"/>
                  </a:lnTo>
                  <a:lnTo>
                    <a:pt x="943673" y="265442"/>
                  </a:lnTo>
                  <a:lnTo>
                    <a:pt x="945603" y="260540"/>
                  </a:lnTo>
                  <a:close/>
                </a:path>
                <a:path w="1400175" h="497204">
                  <a:moveTo>
                    <a:pt x="965022" y="269176"/>
                  </a:moveTo>
                  <a:lnTo>
                    <a:pt x="961605" y="267652"/>
                  </a:lnTo>
                  <a:lnTo>
                    <a:pt x="958189" y="266128"/>
                  </a:lnTo>
                  <a:lnTo>
                    <a:pt x="955802" y="270827"/>
                  </a:lnTo>
                  <a:lnTo>
                    <a:pt x="963066" y="274066"/>
                  </a:lnTo>
                  <a:lnTo>
                    <a:pt x="965022" y="269176"/>
                  </a:lnTo>
                  <a:close/>
                </a:path>
                <a:path w="1400175" h="497204">
                  <a:moveTo>
                    <a:pt x="984300" y="278091"/>
                  </a:moveTo>
                  <a:lnTo>
                    <a:pt x="980909" y="276529"/>
                  </a:lnTo>
                  <a:lnTo>
                    <a:pt x="977519" y="274967"/>
                  </a:lnTo>
                  <a:lnTo>
                    <a:pt x="975106" y="279654"/>
                  </a:lnTo>
                  <a:lnTo>
                    <a:pt x="982332" y="282981"/>
                  </a:lnTo>
                  <a:lnTo>
                    <a:pt x="984300" y="278091"/>
                  </a:lnTo>
                  <a:close/>
                </a:path>
                <a:path w="1400175" h="497204">
                  <a:moveTo>
                    <a:pt x="1003592" y="286994"/>
                  </a:moveTo>
                  <a:lnTo>
                    <a:pt x="1000201" y="285432"/>
                  </a:lnTo>
                  <a:lnTo>
                    <a:pt x="996810" y="283870"/>
                  </a:lnTo>
                  <a:lnTo>
                    <a:pt x="994371" y="288544"/>
                  </a:lnTo>
                  <a:lnTo>
                    <a:pt x="1001598" y="291871"/>
                  </a:lnTo>
                  <a:lnTo>
                    <a:pt x="1003592" y="286994"/>
                  </a:lnTo>
                  <a:close/>
                </a:path>
                <a:path w="1400175" h="497204">
                  <a:moveTo>
                    <a:pt x="1022883" y="295935"/>
                  </a:moveTo>
                  <a:lnTo>
                    <a:pt x="1019505" y="294335"/>
                  </a:lnTo>
                  <a:lnTo>
                    <a:pt x="1016114" y="292773"/>
                  </a:lnTo>
                  <a:lnTo>
                    <a:pt x="1013663" y="297434"/>
                  </a:lnTo>
                  <a:lnTo>
                    <a:pt x="1017270" y="299097"/>
                  </a:lnTo>
                  <a:lnTo>
                    <a:pt x="1020864" y="300799"/>
                  </a:lnTo>
                  <a:lnTo>
                    <a:pt x="1022883" y="295935"/>
                  </a:lnTo>
                  <a:close/>
                </a:path>
                <a:path w="1400175" h="497204">
                  <a:moveTo>
                    <a:pt x="1042060" y="305092"/>
                  </a:moveTo>
                  <a:lnTo>
                    <a:pt x="1038682" y="303479"/>
                  </a:lnTo>
                  <a:lnTo>
                    <a:pt x="1035304" y="301866"/>
                  </a:lnTo>
                  <a:lnTo>
                    <a:pt x="1032840" y="306514"/>
                  </a:lnTo>
                  <a:lnTo>
                    <a:pt x="1040015" y="309943"/>
                  </a:lnTo>
                  <a:lnTo>
                    <a:pt x="1042060" y="305092"/>
                  </a:lnTo>
                  <a:close/>
                </a:path>
                <a:path w="1400175" h="497204">
                  <a:moveTo>
                    <a:pt x="1061224" y="314261"/>
                  </a:moveTo>
                  <a:lnTo>
                    <a:pt x="1057846" y="312648"/>
                  </a:lnTo>
                  <a:lnTo>
                    <a:pt x="1054468" y="311035"/>
                  </a:lnTo>
                  <a:lnTo>
                    <a:pt x="1051979" y="315683"/>
                  </a:lnTo>
                  <a:lnTo>
                    <a:pt x="1059154" y="319112"/>
                  </a:lnTo>
                  <a:lnTo>
                    <a:pt x="1061224" y="314261"/>
                  </a:lnTo>
                  <a:close/>
                </a:path>
                <a:path w="1400175" h="497204">
                  <a:moveTo>
                    <a:pt x="1080389" y="323443"/>
                  </a:moveTo>
                  <a:lnTo>
                    <a:pt x="1077023" y="321805"/>
                  </a:lnTo>
                  <a:lnTo>
                    <a:pt x="1073645" y="320192"/>
                  </a:lnTo>
                  <a:lnTo>
                    <a:pt x="1071130" y="324827"/>
                  </a:lnTo>
                  <a:lnTo>
                    <a:pt x="1074724" y="326542"/>
                  </a:lnTo>
                  <a:lnTo>
                    <a:pt x="1078293" y="328282"/>
                  </a:lnTo>
                  <a:lnTo>
                    <a:pt x="1080389" y="323443"/>
                  </a:lnTo>
                  <a:close/>
                </a:path>
                <a:path w="1400175" h="497204">
                  <a:moveTo>
                    <a:pt x="1099426" y="332867"/>
                  </a:moveTo>
                  <a:lnTo>
                    <a:pt x="1096073" y="331216"/>
                  </a:lnTo>
                  <a:lnTo>
                    <a:pt x="1092720" y="329565"/>
                  </a:lnTo>
                  <a:lnTo>
                    <a:pt x="1090193" y="334175"/>
                  </a:lnTo>
                  <a:lnTo>
                    <a:pt x="1097318" y="337705"/>
                  </a:lnTo>
                  <a:lnTo>
                    <a:pt x="1099426" y="332867"/>
                  </a:lnTo>
                  <a:close/>
                </a:path>
                <a:path w="1400175" h="497204">
                  <a:moveTo>
                    <a:pt x="1118476" y="342277"/>
                  </a:moveTo>
                  <a:lnTo>
                    <a:pt x="1115123" y="340626"/>
                  </a:lnTo>
                  <a:lnTo>
                    <a:pt x="1111770" y="338975"/>
                  </a:lnTo>
                  <a:lnTo>
                    <a:pt x="1109218" y="343573"/>
                  </a:lnTo>
                  <a:lnTo>
                    <a:pt x="1116342" y="347103"/>
                  </a:lnTo>
                  <a:lnTo>
                    <a:pt x="1118476" y="342277"/>
                  </a:lnTo>
                  <a:close/>
                </a:path>
                <a:path w="1400175" h="497204">
                  <a:moveTo>
                    <a:pt x="1137526" y="351701"/>
                  </a:moveTo>
                  <a:lnTo>
                    <a:pt x="1134173" y="350037"/>
                  </a:lnTo>
                  <a:lnTo>
                    <a:pt x="1130820" y="348386"/>
                  </a:lnTo>
                  <a:lnTo>
                    <a:pt x="1128255" y="352983"/>
                  </a:lnTo>
                  <a:lnTo>
                    <a:pt x="1135380" y="356501"/>
                  </a:lnTo>
                  <a:lnTo>
                    <a:pt x="1137526" y="351701"/>
                  </a:lnTo>
                  <a:close/>
                </a:path>
                <a:path w="1400175" h="497204">
                  <a:moveTo>
                    <a:pt x="1156449" y="361365"/>
                  </a:moveTo>
                  <a:lnTo>
                    <a:pt x="1153121" y="359664"/>
                  </a:lnTo>
                  <a:lnTo>
                    <a:pt x="1149794" y="357962"/>
                  </a:lnTo>
                  <a:lnTo>
                    <a:pt x="1147203" y="362546"/>
                  </a:lnTo>
                  <a:lnTo>
                    <a:pt x="1154290" y="366166"/>
                  </a:lnTo>
                  <a:lnTo>
                    <a:pt x="1156449" y="361365"/>
                  </a:lnTo>
                  <a:close/>
                </a:path>
                <a:path w="1400175" h="497204">
                  <a:moveTo>
                    <a:pt x="1175372" y="371017"/>
                  </a:moveTo>
                  <a:lnTo>
                    <a:pt x="1172044" y="369316"/>
                  </a:lnTo>
                  <a:lnTo>
                    <a:pt x="1168717" y="367614"/>
                  </a:lnTo>
                  <a:lnTo>
                    <a:pt x="1166101" y="372198"/>
                  </a:lnTo>
                  <a:lnTo>
                    <a:pt x="1173187" y="375805"/>
                  </a:lnTo>
                  <a:lnTo>
                    <a:pt x="1175372" y="371017"/>
                  </a:lnTo>
                  <a:close/>
                </a:path>
                <a:path w="1400175" h="497204">
                  <a:moveTo>
                    <a:pt x="1194295" y="380669"/>
                  </a:moveTo>
                  <a:lnTo>
                    <a:pt x="1190967" y="378968"/>
                  </a:lnTo>
                  <a:lnTo>
                    <a:pt x="1187640" y="377266"/>
                  </a:lnTo>
                  <a:lnTo>
                    <a:pt x="1185011" y="381838"/>
                  </a:lnTo>
                  <a:lnTo>
                    <a:pt x="1192098" y="385445"/>
                  </a:lnTo>
                  <a:lnTo>
                    <a:pt x="1194295" y="380669"/>
                  </a:lnTo>
                  <a:close/>
                </a:path>
                <a:path w="1400175" h="497204">
                  <a:moveTo>
                    <a:pt x="1213104" y="390537"/>
                  </a:moveTo>
                  <a:lnTo>
                    <a:pt x="1209802" y="388797"/>
                  </a:lnTo>
                  <a:lnTo>
                    <a:pt x="1206500" y="387057"/>
                  </a:lnTo>
                  <a:lnTo>
                    <a:pt x="1203845" y="391617"/>
                  </a:lnTo>
                  <a:lnTo>
                    <a:pt x="1210881" y="395312"/>
                  </a:lnTo>
                  <a:lnTo>
                    <a:pt x="1213104" y="390537"/>
                  </a:lnTo>
                  <a:close/>
                </a:path>
                <a:path w="1400175" h="497204">
                  <a:moveTo>
                    <a:pt x="1231912" y="400431"/>
                  </a:moveTo>
                  <a:lnTo>
                    <a:pt x="1228610" y="398691"/>
                  </a:lnTo>
                  <a:lnTo>
                    <a:pt x="1225308" y="396951"/>
                  </a:lnTo>
                  <a:lnTo>
                    <a:pt x="1222641" y="401497"/>
                  </a:lnTo>
                  <a:lnTo>
                    <a:pt x="1229677" y="405193"/>
                  </a:lnTo>
                  <a:lnTo>
                    <a:pt x="1231912" y="400431"/>
                  </a:lnTo>
                  <a:close/>
                </a:path>
                <a:path w="1400175" h="497204">
                  <a:moveTo>
                    <a:pt x="1250721" y="410324"/>
                  </a:moveTo>
                  <a:lnTo>
                    <a:pt x="1247419" y="408584"/>
                  </a:lnTo>
                  <a:lnTo>
                    <a:pt x="1244117" y="406844"/>
                  </a:lnTo>
                  <a:lnTo>
                    <a:pt x="1241425" y="411378"/>
                  </a:lnTo>
                  <a:lnTo>
                    <a:pt x="1248473" y="415086"/>
                  </a:lnTo>
                  <a:lnTo>
                    <a:pt x="1250721" y="410324"/>
                  </a:lnTo>
                  <a:close/>
                </a:path>
                <a:path w="1400175" h="497204">
                  <a:moveTo>
                    <a:pt x="1269441" y="420370"/>
                  </a:moveTo>
                  <a:lnTo>
                    <a:pt x="1266151" y="418592"/>
                  </a:lnTo>
                  <a:lnTo>
                    <a:pt x="1262862" y="416814"/>
                  </a:lnTo>
                  <a:lnTo>
                    <a:pt x="1260170" y="421335"/>
                  </a:lnTo>
                  <a:lnTo>
                    <a:pt x="1267167" y="425119"/>
                  </a:lnTo>
                  <a:lnTo>
                    <a:pt x="1269441" y="420370"/>
                  </a:lnTo>
                  <a:close/>
                </a:path>
                <a:path w="1400175" h="497204">
                  <a:moveTo>
                    <a:pt x="1288135" y="430479"/>
                  </a:moveTo>
                  <a:lnTo>
                    <a:pt x="1284846" y="428701"/>
                  </a:lnTo>
                  <a:lnTo>
                    <a:pt x="1281557" y="426923"/>
                  </a:lnTo>
                  <a:lnTo>
                    <a:pt x="1278839" y="431431"/>
                  </a:lnTo>
                  <a:lnTo>
                    <a:pt x="1285836" y="435229"/>
                  </a:lnTo>
                  <a:lnTo>
                    <a:pt x="1288135" y="430479"/>
                  </a:lnTo>
                  <a:close/>
                </a:path>
                <a:path w="1400175" h="497204">
                  <a:moveTo>
                    <a:pt x="1306817" y="440601"/>
                  </a:moveTo>
                  <a:lnTo>
                    <a:pt x="1303528" y="438823"/>
                  </a:lnTo>
                  <a:lnTo>
                    <a:pt x="1300238" y="437045"/>
                  </a:lnTo>
                  <a:lnTo>
                    <a:pt x="1297508" y="441553"/>
                  </a:lnTo>
                  <a:lnTo>
                    <a:pt x="1304505" y="445338"/>
                  </a:lnTo>
                  <a:lnTo>
                    <a:pt x="1306817" y="440601"/>
                  </a:lnTo>
                  <a:close/>
                </a:path>
                <a:path w="1400175" h="497204">
                  <a:moveTo>
                    <a:pt x="1325448" y="450799"/>
                  </a:moveTo>
                  <a:lnTo>
                    <a:pt x="1322184" y="448983"/>
                  </a:lnTo>
                  <a:lnTo>
                    <a:pt x="1318920" y="447167"/>
                  </a:lnTo>
                  <a:lnTo>
                    <a:pt x="1316177" y="451662"/>
                  </a:lnTo>
                  <a:lnTo>
                    <a:pt x="1323124" y="455523"/>
                  </a:lnTo>
                  <a:lnTo>
                    <a:pt x="1325448" y="450799"/>
                  </a:lnTo>
                  <a:close/>
                </a:path>
                <a:path w="1400175" h="497204">
                  <a:moveTo>
                    <a:pt x="1344002" y="461137"/>
                  </a:moveTo>
                  <a:lnTo>
                    <a:pt x="1340739" y="459320"/>
                  </a:lnTo>
                  <a:lnTo>
                    <a:pt x="1337475" y="457504"/>
                  </a:lnTo>
                  <a:lnTo>
                    <a:pt x="1334706" y="461987"/>
                  </a:lnTo>
                  <a:lnTo>
                    <a:pt x="1341666" y="465861"/>
                  </a:lnTo>
                  <a:lnTo>
                    <a:pt x="1344002" y="461137"/>
                  </a:lnTo>
                  <a:close/>
                </a:path>
                <a:path w="1400175" h="497204">
                  <a:moveTo>
                    <a:pt x="1362570" y="471474"/>
                  </a:moveTo>
                  <a:lnTo>
                    <a:pt x="1359306" y="469658"/>
                  </a:lnTo>
                  <a:lnTo>
                    <a:pt x="1356042" y="467842"/>
                  </a:lnTo>
                  <a:lnTo>
                    <a:pt x="1353261" y="472313"/>
                  </a:lnTo>
                  <a:lnTo>
                    <a:pt x="1360208" y="476186"/>
                  </a:lnTo>
                  <a:lnTo>
                    <a:pt x="1362570" y="471474"/>
                  </a:lnTo>
                  <a:close/>
                </a:path>
                <a:path w="1400175" h="497204">
                  <a:moveTo>
                    <a:pt x="1381137" y="481799"/>
                  </a:moveTo>
                  <a:lnTo>
                    <a:pt x="1377873" y="479983"/>
                  </a:lnTo>
                  <a:lnTo>
                    <a:pt x="1374609" y="478167"/>
                  </a:lnTo>
                  <a:lnTo>
                    <a:pt x="1371815" y="482638"/>
                  </a:lnTo>
                  <a:lnTo>
                    <a:pt x="1378762" y="486498"/>
                  </a:lnTo>
                  <a:lnTo>
                    <a:pt x="1381137" y="481799"/>
                  </a:lnTo>
                  <a:close/>
                </a:path>
                <a:path w="1400175" h="497204">
                  <a:moveTo>
                    <a:pt x="1399565" y="492353"/>
                  </a:moveTo>
                  <a:lnTo>
                    <a:pt x="1396326" y="490499"/>
                  </a:lnTo>
                  <a:lnTo>
                    <a:pt x="1393088" y="488645"/>
                  </a:lnTo>
                  <a:lnTo>
                    <a:pt x="1390269" y="493102"/>
                  </a:lnTo>
                  <a:lnTo>
                    <a:pt x="1397177" y="497052"/>
                  </a:lnTo>
                  <a:lnTo>
                    <a:pt x="1399565" y="4923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 descr=""/>
            <p:cNvSpPr/>
            <p:nvPr/>
          </p:nvSpPr>
          <p:spPr>
            <a:xfrm>
              <a:off x="809523" y="5299595"/>
              <a:ext cx="4727575" cy="896619"/>
            </a:xfrm>
            <a:custGeom>
              <a:avLst/>
              <a:gdLst/>
              <a:ahLst/>
              <a:cxnLst/>
              <a:rect l="l" t="t" r="r" b="b"/>
              <a:pathLst>
                <a:path w="4727575" h="896620">
                  <a:moveTo>
                    <a:pt x="9283" y="4826"/>
                  </a:moveTo>
                  <a:lnTo>
                    <a:pt x="6426" y="2413"/>
                  </a:lnTo>
                  <a:lnTo>
                    <a:pt x="3568" y="0"/>
                  </a:lnTo>
                  <a:lnTo>
                    <a:pt x="0" y="3860"/>
                  </a:lnTo>
                  <a:lnTo>
                    <a:pt x="6083" y="9017"/>
                  </a:lnTo>
                  <a:lnTo>
                    <a:pt x="9283" y="4826"/>
                  </a:lnTo>
                  <a:close/>
                </a:path>
                <a:path w="4727575" h="896620">
                  <a:moveTo>
                    <a:pt x="25577" y="18453"/>
                  </a:moveTo>
                  <a:lnTo>
                    <a:pt x="22694" y="16078"/>
                  </a:lnTo>
                  <a:lnTo>
                    <a:pt x="19812" y="13703"/>
                  </a:lnTo>
                  <a:lnTo>
                    <a:pt x="16256" y="17576"/>
                  </a:lnTo>
                  <a:lnTo>
                    <a:pt x="22402" y="22656"/>
                  </a:lnTo>
                  <a:lnTo>
                    <a:pt x="25577" y="18453"/>
                  </a:lnTo>
                  <a:close/>
                </a:path>
                <a:path w="4727575" h="896620">
                  <a:moveTo>
                    <a:pt x="41960" y="31991"/>
                  </a:moveTo>
                  <a:lnTo>
                    <a:pt x="39077" y="29616"/>
                  </a:lnTo>
                  <a:lnTo>
                    <a:pt x="36195" y="27241"/>
                  </a:lnTo>
                  <a:lnTo>
                    <a:pt x="32651" y="31140"/>
                  </a:lnTo>
                  <a:lnTo>
                    <a:pt x="38798" y="36207"/>
                  </a:lnTo>
                  <a:lnTo>
                    <a:pt x="41960" y="31991"/>
                  </a:lnTo>
                  <a:close/>
                </a:path>
                <a:path w="4727575" h="896620">
                  <a:moveTo>
                    <a:pt x="58343" y="45516"/>
                  </a:moveTo>
                  <a:lnTo>
                    <a:pt x="55460" y="43141"/>
                  </a:lnTo>
                  <a:lnTo>
                    <a:pt x="52578" y="40767"/>
                  </a:lnTo>
                  <a:lnTo>
                    <a:pt x="49047" y="44678"/>
                  </a:lnTo>
                  <a:lnTo>
                    <a:pt x="55194" y="49745"/>
                  </a:lnTo>
                  <a:lnTo>
                    <a:pt x="58343" y="45516"/>
                  </a:lnTo>
                  <a:close/>
                </a:path>
                <a:path w="4727575" h="896620">
                  <a:moveTo>
                    <a:pt x="74841" y="58915"/>
                  </a:moveTo>
                  <a:lnTo>
                    <a:pt x="71932" y="56578"/>
                  </a:lnTo>
                  <a:lnTo>
                    <a:pt x="69024" y="54241"/>
                  </a:lnTo>
                  <a:lnTo>
                    <a:pt x="65506" y="58166"/>
                  </a:lnTo>
                  <a:lnTo>
                    <a:pt x="71716" y="63169"/>
                  </a:lnTo>
                  <a:lnTo>
                    <a:pt x="74841" y="58915"/>
                  </a:lnTo>
                  <a:close/>
                </a:path>
                <a:path w="4727575" h="896620">
                  <a:moveTo>
                    <a:pt x="91389" y="72237"/>
                  </a:moveTo>
                  <a:lnTo>
                    <a:pt x="88480" y="69900"/>
                  </a:lnTo>
                  <a:lnTo>
                    <a:pt x="85572" y="67564"/>
                  </a:lnTo>
                  <a:lnTo>
                    <a:pt x="82080" y="71501"/>
                  </a:lnTo>
                  <a:lnTo>
                    <a:pt x="88290" y="76504"/>
                  </a:lnTo>
                  <a:lnTo>
                    <a:pt x="91389" y="72237"/>
                  </a:lnTo>
                  <a:close/>
                </a:path>
                <a:path w="4727575" h="896620">
                  <a:moveTo>
                    <a:pt x="107937" y="85559"/>
                  </a:moveTo>
                  <a:lnTo>
                    <a:pt x="105029" y="83223"/>
                  </a:lnTo>
                  <a:lnTo>
                    <a:pt x="102120" y="80886"/>
                  </a:lnTo>
                  <a:lnTo>
                    <a:pt x="98640" y="84836"/>
                  </a:lnTo>
                  <a:lnTo>
                    <a:pt x="104851" y="89839"/>
                  </a:lnTo>
                  <a:lnTo>
                    <a:pt x="107937" y="85559"/>
                  </a:lnTo>
                  <a:close/>
                </a:path>
                <a:path w="4727575" h="896620">
                  <a:moveTo>
                    <a:pt x="124663" y="98679"/>
                  </a:moveTo>
                  <a:lnTo>
                    <a:pt x="121716" y="96380"/>
                  </a:lnTo>
                  <a:lnTo>
                    <a:pt x="118770" y="94081"/>
                  </a:lnTo>
                  <a:lnTo>
                    <a:pt x="115316" y="98056"/>
                  </a:lnTo>
                  <a:lnTo>
                    <a:pt x="121602" y="102971"/>
                  </a:lnTo>
                  <a:lnTo>
                    <a:pt x="124663" y="98679"/>
                  </a:lnTo>
                  <a:close/>
                </a:path>
                <a:path w="4727575" h="896620">
                  <a:moveTo>
                    <a:pt x="141389" y="111798"/>
                  </a:moveTo>
                  <a:lnTo>
                    <a:pt x="138442" y="109486"/>
                  </a:lnTo>
                  <a:lnTo>
                    <a:pt x="135509" y="107188"/>
                  </a:lnTo>
                  <a:lnTo>
                    <a:pt x="132067" y="111175"/>
                  </a:lnTo>
                  <a:lnTo>
                    <a:pt x="138341" y="116090"/>
                  </a:lnTo>
                  <a:lnTo>
                    <a:pt x="141389" y="111798"/>
                  </a:lnTo>
                  <a:close/>
                </a:path>
                <a:path w="4727575" h="896620">
                  <a:moveTo>
                    <a:pt x="158153" y="124828"/>
                  </a:moveTo>
                  <a:lnTo>
                    <a:pt x="155181" y="122567"/>
                  </a:lnTo>
                  <a:lnTo>
                    <a:pt x="152209" y="120307"/>
                  </a:lnTo>
                  <a:lnTo>
                    <a:pt x="148793" y="124320"/>
                  </a:lnTo>
                  <a:lnTo>
                    <a:pt x="155130" y="129146"/>
                  </a:lnTo>
                  <a:lnTo>
                    <a:pt x="158153" y="124828"/>
                  </a:lnTo>
                  <a:close/>
                </a:path>
                <a:path w="4727575" h="896620">
                  <a:moveTo>
                    <a:pt x="175056" y="137718"/>
                  </a:moveTo>
                  <a:lnTo>
                    <a:pt x="172085" y="135458"/>
                  </a:lnTo>
                  <a:lnTo>
                    <a:pt x="169113" y="133197"/>
                  </a:lnTo>
                  <a:lnTo>
                    <a:pt x="165722" y="137223"/>
                  </a:lnTo>
                  <a:lnTo>
                    <a:pt x="172059" y="142062"/>
                  </a:lnTo>
                  <a:lnTo>
                    <a:pt x="175056" y="137718"/>
                  </a:lnTo>
                  <a:close/>
                </a:path>
                <a:path w="4727575" h="896620">
                  <a:moveTo>
                    <a:pt x="191947" y="150596"/>
                  </a:moveTo>
                  <a:lnTo>
                    <a:pt x="188976" y="148336"/>
                  </a:lnTo>
                  <a:lnTo>
                    <a:pt x="186004" y="146075"/>
                  </a:lnTo>
                  <a:lnTo>
                    <a:pt x="182638" y="150114"/>
                  </a:lnTo>
                  <a:lnTo>
                    <a:pt x="188976" y="154952"/>
                  </a:lnTo>
                  <a:lnTo>
                    <a:pt x="191947" y="150596"/>
                  </a:lnTo>
                  <a:close/>
                </a:path>
                <a:path w="4727575" h="896620">
                  <a:moveTo>
                    <a:pt x="208978" y="163309"/>
                  </a:moveTo>
                  <a:lnTo>
                    <a:pt x="205981" y="161086"/>
                  </a:lnTo>
                  <a:lnTo>
                    <a:pt x="202984" y="158864"/>
                  </a:lnTo>
                  <a:lnTo>
                    <a:pt x="199631" y="162928"/>
                  </a:lnTo>
                  <a:lnTo>
                    <a:pt x="206044" y="167678"/>
                  </a:lnTo>
                  <a:lnTo>
                    <a:pt x="208978" y="163309"/>
                  </a:lnTo>
                  <a:close/>
                </a:path>
                <a:path w="4727575" h="896620">
                  <a:moveTo>
                    <a:pt x="226047" y="175945"/>
                  </a:moveTo>
                  <a:lnTo>
                    <a:pt x="223050" y="173723"/>
                  </a:lnTo>
                  <a:lnTo>
                    <a:pt x="220052" y="171500"/>
                  </a:lnTo>
                  <a:lnTo>
                    <a:pt x="216725" y="175590"/>
                  </a:lnTo>
                  <a:lnTo>
                    <a:pt x="223126" y="180327"/>
                  </a:lnTo>
                  <a:lnTo>
                    <a:pt x="226047" y="175945"/>
                  </a:lnTo>
                  <a:close/>
                </a:path>
                <a:path w="4727575" h="896620">
                  <a:moveTo>
                    <a:pt x="243166" y="188531"/>
                  </a:moveTo>
                  <a:lnTo>
                    <a:pt x="240131" y="186347"/>
                  </a:lnTo>
                  <a:lnTo>
                    <a:pt x="237109" y="184150"/>
                  </a:lnTo>
                  <a:lnTo>
                    <a:pt x="233807" y="188252"/>
                  </a:lnTo>
                  <a:lnTo>
                    <a:pt x="237032" y="190601"/>
                  </a:lnTo>
                  <a:lnTo>
                    <a:pt x="240271" y="192925"/>
                  </a:lnTo>
                  <a:lnTo>
                    <a:pt x="243166" y="188531"/>
                  </a:lnTo>
                  <a:close/>
                </a:path>
                <a:path w="4727575" h="896620">
                  <a:moveTo>
                    <a:pt x="260426" y="200926"/>
                  </a:moveTo>
                  <a:lnTo>
                    <a:pt x="257390" y="198742"/>
                  </a:lnTo>
                  <a:lnTo>
                    <a:pt x="254355" y="196557"/>
                  </a:lnTo>
                  <a:lnTo>
                    <a:pt x="251079" y="200685"/>
                  </a:lnTo>
                  <a:lnTo>
                    <a:pt x="257556" y="205346"/>
                  </a:lnTo>
                  <a:lnTo>
                    <a:pt x="260426" y="200926"/>
                  </a:lnTo>
                  <a:close/>
                </a:path>
                <a:path w="4727575" h="896620">
                  <a:moveTo>
                    <a:pt x="277685" y="213321"/>
                  </a:moveTo>
                  <a:lnTo>
                    <a:pt x="274650" y="211137"/>
                  </a:lnTo>
                  <a:lnTo>
                    <a:pt x="271614" y="208953"/>
                  </a:lnTo>
                  <a:lnTo>
                    <a:pt x="268363" y="213106"/>
                  </a:lnTo>
                  <a:lnTo>
                    <a:pt x="274840" y="217754"/>
                  </a:lnTo>
                  <a:lnTo>
                    <a:pt x="277685" y="213321"/>
                  </a:lnTo>
                  <a:close/>
                </a:path>
                <a:path w="4727575" h="896620">
                  <a:moveTo>
                    <a:pt x="295097" y="225488"/>
                  </a:moveTo>
                  <a:lnTo>
                    <a:pt x="292023" y="223354"/>
                  </a:lnTo>
                  <a:lnTo>
                    <a:pt x="288950" y="221221"/>
                  </a:lnTo>
                  <a:lnTo>
                    <a:pt x="285724" y="225386"/>
                  </a:lnTo>
                  <a:lnTo>
                    <a:pt x="292277" y="229946"/>
                  </a:lnTo>
                  <a:lnTo>
                    <a:pt x="295097" y="225488"/>
                  </a:lnTo>
                  <a:close/>
                </a:path>
                <a:path w="4727575" h="896620">
                  <a:moveTo>
                    <a:pt x="312534" y="237617"/>
                  </a:moveTo>
                  <a:lnTo>
                    <a:pt x="309473" y="235483"/>
                  </a:lnTo>
                  <a:lnTo>
                    <a:pt x="306400" y="233349"/>
                  </a:lnTo>
                  <a:lnTo>
                    <a:pt x="303212" y="237540"/>
                  </a:lnTo>
                  <a:lnTo>
                    <a:pt x="309753" y="242087"/>
                  </a:lnTo>
                  <a:lnTo>
                    <a:pt x="312534" y="237617"/>
                  </a:lnTo>
                  <a:close/>
                </a:path>
                <a:path w="4727575" h="896620">
                  <a:moveTo>
                    <a:pt x="330073" y="249605"/>
                  </a:moveTo>
                  <a:lnTo>
                    <a:pt x="326974" y="247523"/>
                  </a:lnTo>
                  <a:lnTo>
                    <a:pt x="323875" y="245440"/>
                  </a:lnTo>
                  <a:lnTo>
                    <a:pt x="320700" y="249643"/>
                  </a:lnTo>
                  <a:lnTo>
                    <a:pt x="327317" y="254101"/>
                  </a:lnTo>
                  <a:lnTo>
                    <a:pt x="330073" y="249605"/>
                  </a:lnTo>
                  <a:close/>
                </a:path>
                <a:path w="4727575" h="896620">
                  <a:moveTo>
                    <a:pt x="347700" y="261454"/>
                  </a:moveTo>
                  <a:lnTo>
                    <a:pt x="344601" y="259372"/>
                  </a:lnTo>
                  <a:lnTo>
                    <a:pt x="341503" y="257289"/>
                  </a:lnTo>
                  <a:lnTo>
                    <a:pt x="338366" y="261518"/>
                  </a:lnTo>
                  <a:lnTo>
                    <a:pt x="344982" y="265963"/>
                  </a:lnTo>
                  <a:lnTo>
                    <a:pt x="347700" y="261454"/>
                  </a:lnTo>
                  <a:close/>
                </a:path>
                <a:path w="4727575" h="896620">
                  <a:moveTo>
                    <a:pt x="365353" y="273253"/>
                  </a:moveTo>
                  <a:lnTo>
                    <a:pt x="362229" y="271221"/>
                  </a:lnTo>
                  <a:lnTo>
                    <a:pt x="359130" y="269138"/>
                  </a:lnTo>
                  <a:lnTo>
                    <a:pt x="356019" y="273392"/>
                  </a:lnTo>
                  <a:lnTo>
                    <a:pt x="359333" y="275615"/>
                  </a:lnTo>
                  <a:lnTo>
                    <a:pt x="362673" y="277787"/>
                  </a:lnTo>
                  <a:lnTo>
                    <a:pt x="365353" y="273253"/>
                  </a:lnTo>
                  <a:close/>
                </a:path>
                <a:path w="4727575" h="896620">
                  <a:moveTo>
                    <a:pt x="383184" y="284822"/>
                  </a:moveTo>
                  <a:lnTo>
                    <a:pt x="380047" y="282790"/>
                  </a:lnTo>
                  <a:lnTo>
                    <a:pt x="376910" y="280758"/>
                  </a:lnTo>
                  <a:lnTo>
                    <a:pt x="373837" y="285038"/>
                  </a:lnTo>
                  <a:lnTo>
                    <a:pt x="380530" y="289369"/>
                  </a:lnTo>
                  <a:lnTo>
                    <a:pt x="383184" y="284822"/>
                  </a:lnTo>
                  <a:close/>
                </a:path>
                <a:path w="4727575" h="896620">
                  <a:moveTo>
                    <a:pt x="401015" y="296379"/>
                  </a:moveTo>
                  <a:lnTo>
                    <a:pt x="397878" y="294347"/>
                  </a:lnTo>
                  <a:lnTo>
                    <a:pt x="394741" y="292315"/>
                  </a:lnTo>
                  <a:lnTo>
                    <a:pt x="391693" y="296608"/>
                  </a:lnTo>
                  <a:lnTo>
                    <a:pt x="398386" y="300951"/>
                  </a:lnTo>
                  <a:lnTo>
                    <a:pt x="401015" y="296379"/>
                  </a:lnTo>
                  <a:close/>
                </a:path>
                <a:path w="4727575" h="896620">
                  <a:moveTo>
                    <a:pt x="418998" y="307644"/>
                  </a:moveTo>
                  <a:lnTo>
                    <a:pt x="415836" y="305663"/>
                  </a:lnTo>
                  <a:lnTo>
                    <a:pt x="412673" y="303682"/>
                  </a:lnTo>
                  <a:lnTo>
                    <a:pt x="409651" y="308013"/>
                  </a:lnTo>
                  <a:lnTo>
                    <a:pt x="416420" y="312229"/>
                  </a:lnTo>
                  <a:lnTo>
                    <a:pt x="418998" y="307644"/>
                  </a:lnTo>
                  <a:close/>
                </a:path>
                <a:path w="4727575" h="896620">
                  <a:moveTo>
                    <a:pt x="437019" y="318897"/>
                  </a:moveTo>
                  <a:lnTo>
                    <a:pt x="433857" y="316915"/>
                  </a:lnTo>
                  <a:lnTo>
                    <a:pt x="430695" y="314934"/>
                  </a:lnTo>
                  <a:lnTo>
                    <a:pt x="427710" y="319278"/>
                  </a:lnTo>
                  <a:lnTo>
                    <a:pt x="434479" y="323507"/>
                  </a:lnTo>
                  <a:lnTo>
                    <a:pt x="437019" y="318897"/>
                  </a:lnTo>
                  <a:close/>
                </a:path>
                <a:path w="4727575" h="896620">
                  <a:moveTo>
                    <a:pt x="455193" y="329895"/>
                  </a:moveTo>
                  <a:lnTo>
                    <a:pt x="451993" y="327977"/>
                  </a:lnTo>
                  <a:lnTo>
                    <a:pt x="448792" y="326059"/>
                  </a:lnTo>
                  <a:lnTo>
                    <a:pt x="445846" y="330428"/>
                  </a:lnTo>
                  <a:lnTo>
                    <a:pt x="452691" y="334530"/>
                  </a:lnTo>
                  <a:lnTo>
                    <a:pt x="455193" y="329895"/>
                  </a:lnTo>
                  <a:close/>
                </a:path>
                <a:path w="4727575" h="896620">
                  <a:moveTo>
                    <a:pt x="473405" y="340817"/>
                  </a:moveTo>
                  <a:lnTo>
                    <a:pt x="470204" y="338899"/>
                  </a:lnTo>
                  <a:lnTo>
                    <a:pt x="467004" y="336981"/>
                  </a:lnTo>
                  <a:lnTo>
                    <a:pt x="464096" y="341376"/>
                  </a:lnTo>
                  <a:lnTo>
                    <a:pt x="470941" y="345478"/>
                  </a:lnTo>
                  <a:lnTo>
                    <a:pt x="473405" y="340817"/>
                  </a:lnTo>
                  <a:close/>
                </a:path>
                <a:path w="4727575" h="896620">
                  <a:moveTo>
                    <a:pt x="491744" y="351523"/>
                  </a:moveTo>
                  <a:lnTo>
                    <a:pt x="488505" y="349669"/>
                  </a:lnTo>
                  <a:lnTo>
                    <a:pt x="485267" y="347802"/>
                  </a:lnTo>
                  <a:lnTo>
                    <a:pt x="482396" y="352221"/>
                  </a:lnTo>
                  <a:lnTo>
                    <a:pt x="489318" y="356209"/>
                  </a:lnTo>
                  <a:lnTo>
                    <a:pt x="491744" y="351523"/>
                  </a:lnTo>
                  <a:close/>
                </a:path>
                <a:path w="4727575" h="896620">
                  <a:moveTo>
                    <a:pt x="510159" y="362127"/>
                  </a:moveTo>
                  <a:lnTo>
                    <a:pt x="506920" y="360260"/>
                  </a:lnTo>
                  <a:lnTo>
                    <a:pt x="503682" y="358406"/>
                  </a:lnTo>
                  <a:lnTo>
                    <a:pt x="500862" y="362851"/>
                  </a:lnTo>
                  <a:lnTo>
                    <a:pt x="507771" y="366826"/>
                  </a:lnTo>
                  <a:lnTo>
                    <a:pt x="510159" y="362127"/>
                  </a:lnTo>
                  <a:close/>
                </a:path>
                <a:path w="4727575" h="896620">
                  <a:moveTo>
                    <a:pt x="528688" y="372491"/>
                  </a:moveTo>
                  <a:lnTo>
                    <a:pt x="525411" y="370687"/>
                  </a:lnTo>
                  <a:lnTo>
                    <a:pt x="522135" y="368884"/>
                  </a:lnTo>
                  <a:lnTo>
                    <a:pt x="519353" y="373367"/>
                  </a:lnTo>
                  <a:lnTo>
                    <a:pt x="526351" y="377202"/>
                  </a:lnTo>
                  <a:lnTo>
                    <a:pt x="528688" y="372491"/>
                  </a:lnTo>
                  <a:close/>
                </a:path>
                <a:path w="4727575" h="896620">
                  <a:moveTo>
                    <a:pt x="547293" y="382727"/>
                  </a:moveTo>
                  <a:lnTo>
                    <a:pt x="544017" y="380923"/>
                  </a:lnTo>
                  <a:lnTo>
                    <a:pt x="540740" y="379120"/>
                  </a:lnTo>
                  <a:lnTo>
                    <a:pt x="538010" y="383628"/>
                  </a:lnTo>
                  <a:lnTo>
                    <a:pt x="544995" y="387464"/>
                  </a:lnTo>
                  <a:lnTo>
                    <a:pt x="547293" y="382727"/>
                  </a:lnTo>
                  <a:close/>
                </a:path>
                <a:path w="4727575" h="896620">
                  <a:moveTo>
                    <a:pt x="566013" y="392734"/>
                  </a:moveTo>
                  <a:lnTo>
                    <a:pt x="562711" y="391007"/>
                  </a:lnTo>
                  <a:lnTo>
                    <a:pt x="559409" y="389267"/>
                  </a:lnTo>
                  <a:lnTo>
                    <a:pt x="556704" y="393801"/>
                  </a:lnTo>
                  <a:lnTo>
                    <a:pt x="563778" y="397510"/>
                  </a:lnTo>
                  <a:lnTo>
                    <a:pt x="566013" y="392734"/>
                  </a:lnTo>
                  <a:close/>
                </a:path>
                <a:path w="4727575" h="896620">
                  <a:moveTo>
                    <a:pt x="584822" y="402590"/>
                  </a:moveTo>
                  <a:lnTo>
                    <a:pt x="581520" y="400862"/>
                  </a:lnTo>
                  <a:lnTo>
                    <a:pt x="578218" y="399122"/>
                  </a:lnTo>
                  <a:lnTo>
                    <a:pt x="575564" y="403682"/>
                  </a:lnTo>
                  <a:lnTo>
                    <a:pt x="582637" y="407390"/>
                  </a:lnTo>
                  <a:lnTo>
                    <a:pt x="584822" y="402590"/>
                  </a:lnTo>
                  <a:close/>
                </a:path>
                <a:path w="4727575" h="896620">
                  <a:moveTo>
                    <a:pt x="603758" y="412203"/>
                  </a:moveTo>
                  <a:lnTo>
                    <a:pt x="600417" y="410540"/>
                  </a:lnTo>
                  <a:lnTo>
                    <a:pt x="597077" y="408876"/>
                  </a:lnTo>
                  <a:lnTo>
                    <a:pt x="594474" y="413461"/>
                  </a:lnTo>
                  <a:lnTo>
                    <a:pt x="601624" y="417017"/>
                  </a:lnTo>
                  <a:lnTo>
                    <a:pt x="603758" y="412203"/>
                  </a:lnTo>
                  <a:close/>
                </a:path>
                <a:path w="4727575" h="896620">
                  <a:moveTo>
                    <a:pt x="622757" y="421678"/>
                  </a:moveTo>
                  <a:lnTo>
                    <a:pt x="619417" y="420014"/>
                  </a:lnTo>
                  <a:lnTo>
                    <a:pt x="616077" y="418350"/>
                  </a:lnTo>
                  <a:lnTo>
                    <a:pt x="613524" y="422960"/>
                  </a:lnTo>
                  <a:lnTo>
                    <a:pt x="620674" y="426516"/>
                  </a:lnTo>
                  <a:lnTo>
                    <a:pt x="622757" y="421678"/>
                  </a:lnTo>
                  <a:close/>
                </a:path>
                <a:path w="4727575" h="896620">
                  <a:moveTo>
                    <a:pt x="641908" y="430847"/>
                  </a:moveTo>
                  <a:lnTo>
                    <a:pt x="638530" y="429247"/>
                  </a:lnTo>
                  <a:lnTo>
                    <a:pt x="635152" y="427659"/>
                  </a:lnTo>
                  <a:lnTo>
                    <a:pt x="632650" y="432295"/>
                  </a:lnTo>
                  <a:lnTo>
                    <a:pt x="639876" y="435698"/>
                  </a:lnTo>
                  <a:lnTo>
                    <a:pt x="641908" y="430847"/>
                  </a:lnTo>
                  <a:close/>
                </a:path>
                <a:path w="4727575" h="896620">
                  <a:moveTo>
                    <a:pt x="661111" y="439915"/>
                  </a:moveTo>
                  <a:lnTo>
                    <a:pt x="657733" y="438315"/>
                  </a:lnTo>
                  <a:lnTo>
                    <a:pt x="654354" y="436727"/>
                  </a:lnTo>
                  <a:lnTo>
                    <a:pt x="651916" y="441388"/>
                  </a:lnTo>
                  <a:lnTo>
                    <a:pt x="659130" y="444792"/>
                  </a:lnTo>
                  <a:lnTo>
                    <a:pt x="661111" y="439915"/>
                  </a:lnTo>
                  <a:close/>
                </a:path>
                <a:path w="4727575" h="896620">
                  <a:moveTo>
                    <a:pt x="680478" y="448589"/>
                  </a:moveTo>
                  <a:lnTo>
                    <a:pt x="677075" y="447065"/>
                  </a:lnTo>
                  <a:lnTo>
                    <a:pt x="673671" y="445541"/>
                  </a:lnTo>
                  <a:lnTo>
                    <a:pt x="671283" y="450240"/>
                  </a:lnTo>
                  <a:lnTo>
                    <a:pt x="678573" y="453491"/>
                  </a:lnTo>
                  <a:lnTo>
                    <a:pt x="680478" y="448589"/>
                  </a:lnTo>
                  <a:close/>
                </a:path>
                <a:path w="4727575" h="896620">
                  <a:moveTo>
                    <a:pt x="699884" y="457174"/>
                  </a:moveTo>
                  <a:lnTo>
                    <a:pt x="696455" y="455701"/>
                  </a:lnTo>
                  <a:lnTo>
                    <a:pt x="693051" y="454177"/>
                  </a:lnTo>
                  <a:lnTo>
                    <a:pt x="690714" y="458901"/>
                  </a:lnTo>
                  <a:lnTo>
                    <a:pt x="694359" y="460527"/>
                  </a:lnTo>
                  <a:lnTo>
                    <a:pt x="698030" y="462114"/>
                  </a:lnTo>
                  <a:lnTo>
                    <a:pt x="699884" y="457174"/>
                  </a:lnTo>
                  <a:close/>
                </a:path>
                <a:path w="4727575" h="896620">
                  <a:moveTo>
                    <a:pt x="719467" y="465378"/>
                  </a:moveTo>
                  <a:lnTo>
                    <a:pt x="716026" y="463931"/>
                  </a:lnTo>
                  <a:lnTo>
                    <a:pt x="712584" y="462483"/>
                  </a:lnTo>
                  <a:lnTo>
                    <a:pt x="710311" y="467245"/>
                  </a:lnTo>
                  <a:lnTo>
                    <a:pt x="717677" y="470331"/>
                  </a:lnTo>
                  <a:lnTo>
                    <a:pt x="719467" y="465378"/>
                  </a:lnTo>
                  <a:close/>
                </a:path>
                <a:path w="4727575" h="896620">
                  <a:moveTo>
                    <a:pt x="739114" y="473405"/>
                  </a:moveTo>
                  <a:lnTo>
                    <a:pt x="735647" y="472046"/>
                  </a:lnTo>
                  <a:lnTo>
                    <a:pt x="732180" y="470687"/>
                  </a:lnTo>
                  <a:lnTo>
                    <a:pt x="729970" y="475475"/>
                  </a:lnTo>
                  <a:lnTo>
                    <a:pt x="737400" y="478383"/>
                  </a:lnTo>
                  <a:lnTo>
                    <a:pt x="739114" y="473405"/>
                  </a:lnTo>
                  <a:close/>
                </a:path>
                <a:path w="4727575" h="896620">
                  <a:moveTo>
                    <a:pt x="758875" y="481152"/>
                  </a:moveTo>
                  <a:lnTo>
                    <a:pt x="755408" y="479793"/>
                  </a:lnTo>
                  <a:lnTo>
                    <a:pt x="751941" y="478434"/>
                  </a:lnTo>
                  <a:lnTo>
                    <a:pt x="749795" y="483247"/>
                  </a:lnTo>
                  <a:lnTo>
                    <a:pt x="757224" y="486156"/>
                  </a:lnTo>
                  <a:lnTo>
                    <a:pt x="758875" y="481152"/>
                  </a:lnTo>
                  <a:close/>
                </a:path>
                <a:path w="4727575" h="896620">
                  <a:moveTo>
                    <a:pt x="778764" y="488581"/>
                  </a:moveTo>
                  <a:lnTo>
                    <a:pt x="775258" y="487299"/>
                  </a:lnTo>
                  <a:lnTo>
                    <a:pt x="771753" y="486016"/>
                  </a:lnTo>
                  <a:lnTo>
                    <a:pt x="769683" y="490867"/>
                  </a:lnTo>
                  <a:lnTo>
                    <a:pt x="777189" y="493598"/>
                  </a:lnTo>
                  <a:lnTo>
                    <a:pt x="778764" y="488581"/>
                  </a:lnTo>
                  <a:close/>
                </a:path>
                <a:path w="4727575" h="896620">
                  <a:moveTo>
                    <a:pt x="798703" y="495846"/>
                  </a:moveTo>
                  <a:lnTo>
                    <a:pt x="795197" y="494563"/>
                  </a:lnTo>
                  <a:lnTo>
                    <a:pt x="791692" y="493280"/>
                  </a:lnTo>
                  <a:lnTo>
                    <a:pt x="789686" y="498157"/>
                  </a:lnTo>
                  <a:lnTo>
                    <a:pt x="797191" y="500888"/>
                  </a:lnTo>
                  <a:lnTo>
                    <a:pt x="798703" y="495846"/>
                  </a:lnTo>
                  <a:close/>
                </a:path>
                <a:path w="4727575" h="896620">
                  <a:moveTo>
                    <a:pt x="818807" y="502627"/>
                  </a:moveTo>
                  <a:lnTo>
                    <a:pt x="815276" y="501434"/>
                  </a:lnTo>
                  <a:lnTo>
                    <a:pt x="811745" y="500240"/>
                  </a:lnTo>
                  <a:lnTo>
                    <a:pt x="809815" y="505142"/>
                  </a:lnTo>
                  <a:lnTo>
                    <a:pt x="817384" y="507695"/>
                  </a:lnTo>
                  <a:lnTo>
                    <a:pt x="818807" y="502627"/>
                  </a:lnTo>
                  <a:close/>
                </a:path>
                <a:path w="4727575" h="896620">
                  <a:moveTo>
                    <a:pt x="838974" y="509219"/>
                  </a:moveTo>
                  <a:lnTo>
                    <a:pt x="835418" y="508114"/>
                  </a:lnTo>
                  <a:lnTo>
                    <a:pt x="831850" y="507009"/>
                  </a:lnTo>
                  <a:lnTo>
                    <a:pt x="829995" y="511949"/>
                  </a:lnTo>
                  <a:lnTo>
                    <a:pt x="837628" y="514311"/>
                  </a:lnTo>
                  <a:lnTo>
                    <a:pt x="838974" y="509219"/>
                  </a:lnTo>
                  <a:close/>
                </a:path>
                <a:path w="4727575" h="896620">
                  <a:moveTo>
                    <a:pt x="859243" y="515493"/>
                  </a:moveTo>
                  <a:lnTo>
                    <a:pt x="855687" y="514388"/>
                  </a:lnTo>
                  <a:lnTo>
                    <a:pt x="852119" y="513283"/>
                  </a:lnTo>
                  <a:lnTo>
                    <a:pt x="850353" y="518248"/>
                  </a:lnTo>
                  <a:lnTo>
                    <a:pt x="857973" y="520611"/>
                  </a:lnTo>
                  <a:lnTo>
                    <a:pt x="859243" y="515493"/>
                  </a:lnTo>
                  <a:close/>
                </a:path>
                <a:path w="4727575" h="896620">
                  <a:moveTo>
                    <a:pt x="879640" y="521360"/>
                  </a:moveTo>
                  <a:lnTo>
                    <a:pt x="876046" y="520344"/>
                  </a:lnTo>
                  <a:lnTo>
                    <a:pt x="872451" y="519328"/>
                  </a:lnTo>
                  <a:lnTo>
                    <a:pt x="870762" y="524319"/>
                  </a:lnTo>
                  <a:lnTo>
                    <a:pt x="878446" y="526491"/>
                  </a:lnTo>
                  <a:lnTo>
                    <a:pt x="879640" y="521360"/>
                  </a:lnTo>
                  <a:close/>
                </a:path>
                <a:path w="4727575" h="896620">
                  <a:moveTo>
                    <a:pt x="900099" y="526986"/>
                  </a:moveTo>
                  <a:lnTo>
                    <a:pt x="896480" y="526072"/>
                  </a:lnTo>
                  <a:lnTo>
                    <a:pt x="892886" y="525094"/>
                  </a:lnTo>
                  <a:lnTo>
                    <a:pt x="891273" y="530110"/>
                  </a:lnTo>
                  <a:lnTo>
                    <a:pt x="895121" y="531152"/>
                  </a:lnTo>
                  <a:lnTo>
                    <a:pt x="898994" y="532142"/>
                  </a:lnTo>
                  <a:lnTo>
                    <a:pt x="900099" y="526986"/>
                  </a:lnTo>
                  <a:close/>
                </a:path>
                <a:path w="4727575" h="896620">
                  <a:moveTo>
                    <a:pt x="4364444" y="670788"/>
                  </a:moveTo>
                  <a:lnTo>
                    <a:pt x="4361205" y="668934"/>
                  </a:lnTo>
                  <a:lnTo>
                    <a:pt x="4357967" y="667080"/>
                  </a:lnTo>
                  <a:lnTo>
                    <a:pt x="4355147" y="671537"/>
                  </a:lnTo>
                  <a:lnTo>
                    <a:pt x="4362056" y="675487"/>
                  </a:lnTo>
                  <a:lnTo>
                    <a:pt x="4364444" y="670788"/>
                  </a:lnTo>
                  <a:close/>
                </a:path>
                <a:path w="4727575" h="896620">
                  <a:moveTo>
                    <a:pt x="4382897" y="681342"/>
                  </a:moveTo>
                  <a:lnTo>
                    <a:pt x="4379658" y="679488"/>
                  </a:lnTo>
                  <a:lnTo>
                    <a:pt x="4376420" y="677633"/>
                  </a:lnTo>
                  <a:lnTo>
                    <a:pt x="4373588" y="682078"/>
                  </a:lnTo>
                  <a:lnTo>
                    <a:pt x="4380496" y="686028"/>
                  </a:lnTo>
                  <a:lnTo>
                    <a:pt x="4382897" y="681342"/>
                  </a:lnTo>
                  <a:close/>
                </a:path>
                <a:path w="4727575" h="896620">
                  <a:moveTo>
                    <a:pt x="4401337" y="691883"/>
                  </a:moveTo>
                  <a:lnTo>
                    <a:pt x="4398099" y="690029"/>
                  </a:lnTo>
                  <a:lnTo>
                    <a:pt x="4394860" y="688174"/>
                  </a:lnTo>
                  <a:lnTo>
                    <a:pt x="4392015" y="692619"/>
                  </a:lnTo>
                  <a:lnTo>
                    <a:pt x="4398924" y="696556"/>
                  </a:lnTo>
                  <a:lnTo>
                    <a:pt x="4401337" y="691883"/>
                  </a:lnTo>
                  <a:close/>
                </a:path>
                <a:path w="4727575" h="896620">
                  <a:moveTo>
                    <a:pt x="4419714" y="702551"/>
                  </a:moveTo>
                  <a:lnTo>
                    <a:pt x="4416488" y="700659"/>
                  </a:lnTo>
                  <a:lnTo>
                    <a:pt x="4413262" y="698766"/>
                  </a:lnTo>
                  <a:lnTo>
                    <a:pt x="4410418" y="703199"/>
                  </a:lnTo>
                  <a:lnTo>
                    <a:pt x="4417276" y="707224"/>
                  </a:lnTo>
                  <a:lnTo>
                    <a:pt x="4419714" y="702551"/>
                  </a:lnTo>
                  <a:close/>
                </a:path>
                <a:path w="4727575" h="896620">
                  <a:moveTo>
                    <a:pt x="4438040" y="713295"/>
                  </a:moveTo>
                  <a:lnTo>
                    <a:pt x="4434814" y="711403"/>
                  </a:lnTo>
                  <a:lnTo>
                    <a:pt x="4431589" y="709510"/>
                  </a:lnTo>
                  <a:lnTo>
                    <a:pt x="4428731" y="713930"/>
                  </a:lnTo>
                  <a:lnTo>
                    <a:pt x="4435589" y="717956"/>
                  </a:lnTo>
                  <a:lnTo>
                    <a:pt x="4438040" y="713295"/>
                  </a:lnTo>
                  <a:close/>
                </a:path>
                <a:path w="4727575" h="896620">
                  <a:moveTo>
                    <a:pt x="4456366" y="724052"/>
                  </a:moveTo>
                  <a:lnTo>
                    <a:pt x="4453140" y="722160"/>
                  </a:lnTo>
                  <a:lnTo>
                    <a:pt x="4449915" y="720267"/>
                  </a:lnTo>
                  <a:lnTo>
                    <a:pt x="4447044" y="724687"/>
                  </a:lnTo>
                  <a:lnTo>
                    <a:pt x="4453902" y="728700"/>
                  </a:lnTo>
                  <a:lnTo>
                    <a:pt x="4456366" y="724052"/>
                  </a:lnTo>
                  <a:close/>
                </a:path>
                <a:path w="4727575" h="896620">
                  <a:moveTo>
                    <a:pt x="4474692" y="734796"/>
                  </a:moveTo>
                  <a:lnTo>
                    <a:pt x="4471467" y="732904"/>
                  </a:lnTo>
                  <a:lnTo>
                    <a:pt x="4468241" y="731012"/>
                  </a:lnTo>
                  <a:lnTo>
                    <a:pt x="4465345" y="735418"/>
                  </a:lnTo>
                  <a:lnTo>
                    <a:pt x="4472216" y="739444"/>
                  </a:lnTo>
                  <a:lnTo>
                    <a:pt x="4474692" y="734796"/>
                  </a:lnTo>
                  <a:close/>
                </a:path>
                <a:path w="4727575" h="896620">
                  <a:moveTo>
                    <a:pt x="4492891" y="745756"/>
                  </a:moveTo>
                  <a:lnTo>
                    <a:pt x="4489691" y="743826"/>
                  </a:lnTo>
                  <a:lnTo>
                    <a:pt x="4486491" y="741895"/>
                  </a:lnTo>
                  <a:lnTo>
                    <a:pt x="4483582" y="746290"/>
                  </a:lnTo>
                  <a:lnTo>
                    <a:pt x="4490402" y="750392"/>
                  </a:lnTo>
                  <a:lnTo>
                    <a:pt x="4492891" y="745756"/>
                  </a:lnTo>
                  <a:close/>
                </a:path>
                <a:path w="4727575" h="896620">
                  <a:moveTo>
                    <a:pt x="4511103" y="756704"/>
                  </a:moveTo>
                  <a:lnTo>
                    <a:pt x="4507903" y="754773"/>
                  </a:lnTo>
                  <a:lnTo>
                    <a:pt x="4504702" y="752843"/>
                  </a:lnTo>
                  <a:lnTo>
                    <a:pt x="4501781" y="757237"/>
                  </a:lnTo>
                  <a:lnTo>
                    <a:pt x="4508601" y="761339"/>
                  </a:lnTo>
                  <a:lnTo>
                    <a:pt x="4511103" y="756704"/>
                  </a:lnTo>
                  <a:close/>
                </a:path>
                <a:path w="4727575" h="896620">
                  <a:moveTo>
                    <a:pt x="4529302" y="767638"/>
                  </a:moveTo>
                  <a:lnTo>
                    <a:pt x="4526102" y="765708"/>
                  </a:lnTo>
                  <a:lnTo>
                    <a:pt x="4522902" y="763778"/>
                  </a:lnTo>
                  <a:lnTo>
                    <a:pt x="4519968" y="768159"/>
                  </a:lnTo>
                  <a:lnTo>
                    <a:pt x="4526788" y="772261"/>
                  </a:lnTo>
                  <a:lnTo>
                    <a:pt x="4529302" y="767638"/>
                  </a:lnTo>
                  <a:close/>
                </a:path>
                <a:path w="4727575" h="896620">
                  <a:moveTo>
                    <a:pt x="4547476" y="778662"/>
                  </a:moveTo>
                  <a:lnTo>
                    <a:pt x="4544288" y="776706"/>
                  </a:lnTo>
                  <a:lnTo>
                    <a:pt x="4541101" y="774750"/>
                  </a:lnTo>
                  <a:lnTo>
                    <a:pt x="4538167" y="779119"/>
                  </a:lnTo>
                  <a:lnTo>
                    <a:pt x="4544936" y="783285"/>
                  </a:lnTo>
                  <a:lnTo>
                    <a:pt x="4547476" y="778662"/>
                  </a:lnTo>
                  <a:close/>
                </a:path>
                <a:path w="4727575" h="896620">
                  <a:moveTo>
                    <a:pt x="4565561" y="789800"/>
                  </a:moveTo>
                  <a:lnTo>
                    <a:pt x="4562373" y="787844"/>
                  </a:lnTo>
                  <a:lnTo>
                    <a:pt x="4559185" y="785888"/>
                  </a:lnTo>
                  <a:lnTo>
                    <a:pt x="4556239" y="790244"/>
                  </a:lnTo>
                  <a:lnTo>
                    <a:pt x="4563008" y="794410"/>
                  </a:lnTo>
                  <a:lnTo>
                    <a:pt x="4565561" y="789800"/>
                  </a:lnTo>
                  <a:close/>
                </a:path>
                <a:path w="4727575" h="896620">
                  <a:moveTo>
                    <a:pt x="4583658" y="800938"/>
                  </a:moveTo>
                  <a:lnTo>
                    <a:pt x="4580471" y="798982"/>
                  </a:lnTo>
                  <a:lnTo>
                    <a:pt x="4577283" y="797026"/>
                  </a:lnTo>
                  <a:lnTo>
                    <a:pt x="4574324" y="801382"/>
                  </a:lnTo>
                  <a:lnTo>
                    <a:pt x="4581093" y="805548"/>
                  </a:lnTo>
                  <a:lnTo>
                    <a:pt x="4583658" y="800938"/>
                  </a:lnTo>
                  <a:close/>
                </a:path>
                <a:path w="4727575" h="896620">
                  <a:moveTo>
                    <a:pt x="4601743" y="812076"/>
                  </a:moveTo>
                  <a:lnTo>
                    <a:pt x="4598555" y="810120"/>
                  </a:lnTo>
                  <a:lnTo>
                    <a:pt x="4595368" y="808164"/>
                  </a:lnTo>
                  <a:lnTo>
                    <a:pt x="4592396" y="812507"/>
                  </a:lnTo>
                  <a:lnTo>
                    <a:pt x="4599165" y="816673"/>
                  </a:lnTo>
                  <a:lnTo>
                    <a:pt x="4601743" y="812076"/>
                  </a:lnTo>
                  <a:close/>
                </a:path>
                <a:path w="4727575" h="896620">
                  <a:moveTo>
                    <a:pt x="4619752" y="823341"/>
                  </a:moveTo>
                  <a:lnTo>
                    <a:pt x="4616589" y="821347"/>
                  </a:lnTo>
                  <a:lnTo>
                    <a:pt x="4613427" y="819353"/>
                  </a:lnTo>
                  <a:lnTo>
                    <a:pt x="4610430" y="823696"/>
                  </a:lnTo>
                  <a:lnTo>
                    <a:pt x="4617161" y="827925"/>
                  </a:lnTo>
                  <a:lnTo>
                    <a:pt x="4619752" y="823341"/>
                  </a:lnTo>
                  <a:close/>
                </a:path>
                <a:path w="4727575" h="896620">
                  <a:moveTo>
                    <a:pt x="4637735" y="834656"/>
                  </a:moveTo>
                  <a:lnTo>
                    <a:pt x="4634573" y="832662"/>
                  </a:lnTo>
                  <a:lnTo>
                    <a:pt x="4631410" y="830668"/>
                  </a:lnTo>
                  <a:lnTo>
                    <a:pt x="4628413" y="834999"/>
                  </a:lnTo>
                  <a:lnTo>
                    <a:pt x="4635144" y="839241"/>
                  </a:lnTo>
                  <a:lnTo>
                    <a:pt x="4637735" y="834656"/>
                  </a:lnTo>
                  <a:close/>
                </a:path>
                <a:path w="4727575" h="896620">
                  <a:moveTo>
                    <a:pt x="4655705" y="845985"/>
                  </a:moveTo>
                  <a:lnTo>
                    <a:pt x="4652543" y="843991"/>
                  </a:lnTo>
                  <a:lnTo>
                    <a:pt x="4649381" y="841997"/>
                  </a:lnTo>
                  <a:lnTo>
                    <a:pt x="4646371" y="846315"/>
                  </a:lnTo>
                  <a:lnTo>
                    <a:pt x="4653102" y="850557"/>
                  </a:lnTo>
                  <a:lnTo>
                    <a:pt x="4655705" y="845985"/>
                  </a:lnTo>
                  <a:close/>
                </a:path>
                <a:path w="4727575" h="896620">
                  <a:moveTo>
                    <a:pt x="4673689" y="857300"/>
                  </a:moveTo>
                  <a:lnTo>
                    <a:pt x="4670526" y="855306"/>
                  </a:lnTo>
                  <a:lnTo>
                    <a:pt x="4667364" y="853313"/>
                  </a:lnTo>
                  <a:lnTo>
                    <a:pt x="4664341" y="857631"/>
                  </a:lnTo>
                  <a:lnTo>
                    <a:pt x="4671072" y="861872"/>
                  </a:lnTo>
                  <a:lnTo>
                    <a:pt x="4673689" y="857300"/>
                  </a:lnTo>
                  <a:close/>
                </a:path>
                <a:path w="4727575" h="896620">
                  <a:moveTo>
                    <a:pt x="4691558" y="868781"/>
                  </a:moveTo>
                  <a:lnTo>
                    <a:pt x="4688421" y="866762"/>
                  </a:lnTo>
                  <a:lnTo>
                    <a:pt x="4685284" y="864743"/>
                  </a:lnTo>
                  <a:lnTo>
                    <a:pt x="4682236" y="869048"/>
                  </a:lnTo>
                  <a:lnTo>
                    <a:pt x="4688929" y="873353"/>
                  </a:lnTo>
                  <a:lnTo>
                    <a:pt x="4691558" y="868781"/>
                  </a:lnTo>
                  <a:close/>
                </a:path>
                <a:path w="4727575" h="896620">
                  <a:moveTo>
                    <a:pt x="4709414" y="880275"/>
                  </a:moveTo>
                  <a:lnTo>
                    <a:pt x="4706277" y="878255"/>
                  </a:lnTo>
                  <a:lnTo>
                    <a:pt x="4703140" y="876236"/>
                  </a:lnTo>
                  <a:lnTo>
                    <a:pt x="4700092" y="880529"/>
                  </a:lnTo>
                  <a:lnTo>
                    <a:pt x="4706772" y="884834"/>
                  </a:lnTo>
                  <a:lnTo>
                    <a:pt x="4709414" y="880275"/>
                  </a:lnTo>
                  <a:close/>
                </a:path>
                <a:path w="4727575" h="896620">
                  <a:moveTo>
                    <a:pt x="4727283" y="891768"/>
                  </a:moveTo>
                  <a:lnTo>
                    <a:pt x="4724146" y="889749"/>
                  </a:lnTo>
                  <a:lnTo>
                    <a:pt x="4721009" y="887730"/>
                  </a:lnTo>
                  <a:lnTo>
                    <a:pt x="4717948" y="892009"/>
                  </a:lnTo>
                  <a:lnTo>
                    <a:pt x="4724628" y="896315"/>
                  </a:lnTo>
                  <a:lnTo>
                    <a:pt x="4727283" y="8917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 descr=""/>
            <p:cNvSpPr/>
            <p:nvPr/>
          </p:nvSpPr>
          <p:spPr>
            <a:xfrm>
              <a:off x="1700796" y="5824689"/>
              <a:ext cx="196850" cy="40640"/>
            </a:xfrm>
            <a:custGeom>
              <a:avLst/>
              <a:gdLst/>
              <a:ahLst/>
              <a:cxnLst/>
              <a:rect l="l" t="t" r="r" b="b"/>
              <a:pathLst>
                <a:path w="196850" h="40639">
                  <a:moveTo>
                    <a:pt x="8826" y="1892"/>
                  </a:moveTo>
                  <a:lnTo>
                    <a:pt x="5207" y="977"/>
                  </a:lnTo>
                  <a:lnTo>
                    <a:pt x="1612" y="0"/>
                  </a:lnTo>
                  <a:lnTo>
                    <a:pt x="0" y="5016"/>
                  </a:lnTo>
                  <a:lnTo>
                    <a:pt x="3848" y="6057"/>
                  </a:lnTo>
                  <a:lnTo>
                    <a:pt x="7721" y="7048"/>
                  </a:lnTo>
                  <a:lnTo>
                    <a:pt x="8826" y="1892"/>
                  </a:lnTo>
                  <a:close/>
                </a:path>
                <a:path w="196850" h="40639">
                  <a:moveTo>
                    <a:pt x="29387" y="7112"/>
                  </a:moveTo>
                  <a:lnTo>
                    <a:pt x="25768" y="6197"/>
                  </a:lnTo>
                  <a:lnTo>
                    <a:pt x="22148" y="5283"/>
                  </a:lnTo>
                  <a:lnTo>
                    <a:pt x="20624" y="10325"/>
                  </a:lnTo>
                  <a:lnTo>
                    <a:pt x="28371" y="12280"/>
                  </a:lnTo>
                  <a:lnTo>
                    <a:pt x="29387" y="7112"/>
                  </a:lnTo>
                  <a:close/>
                </a:path>
                <a:path w="196850" h="40639">
                  <a:moveTo>
                    <a:pt x="50038" y="11950"/>
                  </a:moveTo>
                  <a:lnTo>
                    <a:pt x="46405" y="11125"/>
                  </a:lnTo>
                  <a:lnTo>
                    <a:pt x="42773" y="10299"/>
                  </a:lnTo>
                  <a:lnTo>
                    <a:pt x="41325" y="15379"/>
                  </a:lnTo>
                  <a:lnTo>
                    <a:pt x="49123" y="17132"/>
                  </a:lnTo>
                  <a:lnTo>
                    <a:pt x="50038" y="11950"/>
                  </a:lnTo>
                  <a:close/>
                </a:path>
                <a:path w="196850" h="40639">
                  <a:moveTo>
                    <a:pt x="70751" y="16510"/>
                  </a:moveTo>
                  <a:lnTo>
                    <a:pt x="67094" y="15786"/>
                  </a:lnTo>
                  <a:lnTo>
                    <a:pt x="63449" y="14986"/>
                  </a:lnTo>
                  <a:lnTo>
                    <a:pt x="62103" y="20078"/>
                  </a:lnTo>
                  <a:lnTo>
                    <a:pt x="66001" y="20929"/>
                  </a:lnTo>
                  <a:lnTo>
                    <a:pt x="69926" y="21704"/>
                  </a:lnTo>
                  <a:lnTo>
                    <a:pt x="70751" y="16510"/>
                  </a:lnTo>
                  <a:close/>
                </a:path>
                <a:path w="196850" h="40639">
                  <a:moveTo>
                    <a:pt x="91567" y="20612"/>
                  </a:moveTo>
                  <a:lnTo>
                    <a:pt x="87909" y="19888"/>
                  </a:lnTo>
                  <a:lnTo>
                    <a:pt x="84251" y="19164"/>
                  </a:lnTo>
                  <a:lnTo>
                    <a:pt x="82994" y="24282"/>
                  </a:lnTo>
                  <a:lnTo>
                    <a:pt x="90843" y="25831"/>
                  </a:lnTo>
                  <a:lnTo>
                    <a:pt x="91567" y="20612"/>
                  </a:lnTo>
                  <a:close/>
                </a:path>
                <a:path w="196850" h="40639">
                  <a:moveTo>
                    <a:pt x="112445" y="24307"/>
                  </a:moveTo>
                  <a:lnTo>
                    <a:pt x="108775" y="23685"/>
                  </a:lnTo>
                  <a:lnTo>
                    <a:pt x="105105" y="23063"/>
                  </a:lnTo>
                  <a:lnTo>
                    <a:pt x="103936" y="28206"/>
                  </a:lnTo>
                  <a:lnTo>
                    <a:pt x="111823" y="29540"/>
                  </a:lnTo>
                  <a:lnTo>
                    <a:pt x="112445" y="24307"/>
                  </a:lnTo>
                  <a:close/>
                </a:path>
                <a:path w="196850" h="40639">
                  <a:moveTo>
                    <a:pt x="133388" y="27686"/>
                  </a:moveTo>
                  <a:lnTo>
                    <a:pt x="129705" y="27165"/>
                  </a:lnTo>
                  <a:lnTo>
                    <a:pt x="126022" y="26631"/>
                  </a:lnTo>
                  <a:lnTo>
                    <a:pt x="124955" y="31800"/>
                  </a:lnTo>
                  <a:lnTo>
                    <a:pt x="132867" y="32931"/>
                  </a:lnTo>
                  <a:lnTo>
                    <a:pt x="133388" y="27686"/>
                  </a:lnTo>
                  <a:close/>
                </a:path>
                <a:path w="196850" h="40639">
                  <a:moveTo>
                    <a:pt x="154393" y="30657"/>
                  </a:moveTo>
                  <a:lnTo>
                    <a:pt x="150698" y="30137"/>
                  </a:lnTo>
                  <a:lnTo>
                    <a:pt x="147015" y="29616"/>
                  </a:lnTo>
                  <a:lnTo>
                    <a:pt x="146050" y="34798"/>
                  </a:lnTo>
                  <a:lnTo>
                    <a:pt x="153962" y="35915"/>
                  </a:lnTo>
                  <a:lnTo>
                    <a:pt x="154393" y="30657"/>
                  </a:lnTo>
                  <a:close/>
                </a:path>
                <a:path w="196850" h="40639">
                  <a:moveTo>
                    <a:pt x="175463" y="33121"/>
                  </a:moveTo>
                  <a:lnTo>
                    <a:pt x="171754" y="32702"/>
                  </a:lnTo>
                  <a:lnTo>
                    <a:pt x="168046" y="32283"/>
                  </a:lnTo>
                  <a:lnTo>
                    <a:pt x="167195" y="37477"/>
                  </a:lnTo>
                  <a:lnTo>
                    <a:pt x="175133" y="38379"/>
                  </a:lnTo>
                  <a:lnTo>
                    <a:pt x="175463" y="33121"/>
                  </a:lnTo>
                  <a:close/>
                </a:path>
                <a:path w="196850" h="40639">
                  <a:moveTo>
                    <a:pt x="196557" y="35229"/>
                  </a:moveTo>
                  <a:lnTo>
                    <a:pt x="192849" y="34912"/>
                  </a:lnTo>
                  <a:lnTo>
                    <a:pt x="189141" y="34594"/>
                  </a:lnTo>
                  <a:lnTo>
                    <a:pt x="188379" y="39814"/>
                  </a:lnTo>
                  <a:lnTo>
                    <a:pt x="196342" y="40487"/>
                  </a:lnTo>
                  <a:lnTo>
                    <a:pt x="196557" y="352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 descr=""/>
            <p:cNvSpPr/>
            <p:nvPr/>
          </p:nvSpPr>
          <p:spPr>
            <a:xfrm>
              <a:off x="1910408" y="5865282"/>
              <a:ext cx="157480" cy="0"/>
            </a:xfrm>
            <a:custGeom>
              <a:avLst/>
              <a:gdLst/>
              <a:ahLst/>
              <a:cxnLst/>
              <a:rect l="l" t="t" r="r" b="b"/>
              <a:pathLst>
                <a:path w="157480" h="0">
                  <a:moveTo>
                    <a:pt x="0" y="0"/>
                  </a:moveTo>
                  <a:lnTo>
                    <a:pt x="157045" y="0"/>
                  </a:lnTo>
                </a:path>
              </a:pathLst>
            </a:custGeom>
            <a:ln w="8365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 descr=""/>
            <p:cNvSpPr/>
            <p:nvPr/>
          </p:nvSpPr>
          <p:spPr>
            <a:xfrm>
              <a:off x="2080539" y="5467641"/>
              <a:ext cx="1393190" cy="398145"/>
            </a:xfrm>
            <a:custGeom>
              <a:avLst/>
              <a:gdLst/>
              <a:ahLst/>
              <a:cxnLst/>
              <a:rect l="l" t="t" r="r" b="b"/>
              <a:pathLst>
                <a:path w="1393189" h="398145">
                  <a:moveTo>
                    <a:pt x="8153" y="397408"/>
                  </a:moveTo>
                  <a:lnTo>
                    <a:pt x="7429" y="392188"/>
                  </a:lnTo>
                  <a:lnTo>
                    <a:pt x="3721" y="392557"/>
                  </a:lnTo>
                  <a:lnTo>
                    <a:pt x="0" y="392849"/>
                  </a:lnTo>
                  <a:lnTo>
                    <a:pt x="190" y="398119"/>
                  </a:lnTo>
                  <a:lnTo>
                    <a:pt x="4178" y="397802"/>
                  </a:lnTo>
                  <a:lnTo>
                    <a:pt x="8153" y="397408"/>
                  </a:lnTo>
                  <a:close/>
                </a:path>
                <a:path w="1393189" h="398145">
                  <a:moveTo>
                    <a:pt x="29362" y="395312"/>
                  </a:moveTo>
                  <a:lnTo>
                    <a:pt x="28536" y="390105"/>
                  </a:lnTo>
                  <a:lnTo>
                    <a:pt x="24828" y="390474"/>
                  </a:lnTo>
                  <a:lnTo>
                    <a:pt x="21120" y="390842"/>
                  </a:lnTo>
                  <a:lnTo>
                    <a:pt x="21412" y="396100"/>
                  </a:lnTo>
                  <a:lnTo>
                    <a:pt x="29362" y="395312"/>
                  </a:lnTo>
                  <a:close/>
                </a:path>
                <a:path w="1393189" h="398145">
                  <a:moveTo>
                    <a:pt x="50507" y="392734"/>
                  </a:moveTo>
                  <a:lnTo>
                    <a:pt x="49580" y="387540"/>
                  </a:lnTo>
                  <a:lnTo>
                    <a:pt x="45885" y="387997"/>
                  </a:lnTo>
                  <a:lnTo>
                    <a:pt x="42189" y="388454"/>
                  </a:lnTo>
                  <a:lnTo>
                    <a:pt x="42570" y="393712"/>
                  </a:lnTo>
                  <a:lnTo>
                    <a:pt x="50507" y="392734"/>
                  </a:lnTo>
                  <a:close/>
                </a:path>
                <a:path w="1393189" h="398145">
                  <a:moveTo>
                    <a:pt x="71628" y="389788"/>
                  </a:moveTo>
                  <a:lnTo>
                    <a:pt x="70599" y="384619"/>
                  </a:lnTo>
                  <a:lnTo>
                    <a:pt x="66916" y="385165"/>
                  </a:lnTo>
                  <a:lnTo>
                    <a:pt x="63233" y="385711"/>
                  </a:lnTo>
                  <a:lnTo>
                    <a:pt x="63715" y="390956"/>
                  </a:lnTo>
                  <a:lnTo>
                    <a:pt x="71628" y="389788"/>
                  </a:lnTo>
                  <a:close/>
                </a:path>
                <a:path w="1393189" h="398145">
                  <a:moveTo>
                    <a:pt x="92671" y="386499"/>
                  </a:moveTo>
                  <a:lnTo>
                    <a:pt x="91554" y="381355"/>
                  </a:lnTo>
                  <a:lnTo>
                    <a:pt x="87884" y="381977"/>
                  </a:lnTo>
                  <a:lnTo>
                    <a:pt x="84213" y="382600"/>
                  </a:lnTo>
                  <a:lnTo>
                    <a:pt x="84785" y="387845"/>
                  </a:lnTo>
                  <a:lnTo>
                    <a:pt x="92671" y="386499"/>
                  </a:lnTo>
                  <a:close/>
                </a:path>
                <a:path w="1393189" h="398145">
                  <a:moveTo>
                    <a:pt x="113665" y="382866"/>
                  </a:moveTo>
                  <a:lnTo>
                    <a:pt x="112471" y="377736"/>
                  </a:lnTo>
                  <a:lnTo>
                    <a:pt x="108800" y="378409"/>
                  </a:lnTo>
                  <a:lnTo>
                    <a:pt x="105130" y="379031"/>
                  </a:lnTo>
                  <a:lnTo>
                    <a:pt x="105803" y="384263"/>
                  </a:lnTo>
                  <a:lnTo>
                    <a:pt x="109740" y="383590"/>
                  </a:lnTo>
                  <a:lnTo>
                    <a:pt x="113665" y="382866"/>
                  </a:lnTo>
                  <a:close/>
                </a:path>
                <a:path w="1393189" h="398145">
                  <a:moveTo>
                    <a:pt x="134569" y="378828"/>
                  </a:moveTo>
                  <a:lnTo>
                    <a:pt x="133286" y="373722"/>
                  </a:lnTo>
                  <a:lnTo>
                    <a:pt x="129628" y="374421"/>
                  </a:lnTo>
                  <a:lnTo>
                    <a:pt x="125971" y="375132"/>
                  </a:lnTo>
                  <a:lnTo>
                    <a:pt x="126733" y="380339"/>
                  </a:lnTo>
                  <a:lnTo>
                    <a:pt x="134569" y="378828"/>
                  </a:lnTo>
                  <a:close/>
                </a:path>
                <a:path w="1393189" h="398145">
                  <a:moveTo>
                    <a:pt x="155422" y="374408"/>
                  </a:moveTo>
                  <a:lnTo>
                    <a:pt x="154051" y="369328"/>
                  </a:lnTo>
                  <a:lnTo>
                    <a:pt x="150406" y="370103"/>
                  </a:lnTo>
                  <a:lnTo>
                    <a:pt x="146761" y="370878"/>
                  </a:lnTo>
                  <a:lnTo>
                    <a:pt x="147612" y="376085"/>
                  </a:lnTo>
                  <a:lnTo>
                    <a:pt x="155422" y="374408"/>
                  </a:lnTo>
                  <a:close/>
                </a:path>
                <a:path w="1393189" h="398145">
                  <a:moveTo>
                    <a:pt x="176199" y="369697"/>
                  </a:moveTo>
                  <a:lnTo>
                    <a:pt x="174752" y="364629"/>
                  </a:lnTo>
                  <a:lnTo>
                    <a:pt x="171119" y="365480"/>
                  </a:lnTo>
                  <a:lnTo>
                    <a:pt x="167487" y="366331"/>
                  </a:lnTo>
                  <a:lnTo>
                    <a:pt x="168414" y="371525"/>
                  </a:lnTo>
                  <a:lnTo>
                    <a:pt x="176199" y="369697"/>
                  </a:lnTo>
                  <a:close/>
                </a:path>
                <a:path w="1393189" h="398145">
                  <a:moveTo>
                    <a:pt x="196888" y="364693"/>
                  </a:moveTo>
                  <a:lnTo>
                    <a:pt x="195376" y="359651"/>
                  </a:lnTo>
                  <a:lnTo>
                    <a:pt x="191757" y="360565"/>
                  </a:lnTo>
                  <a:lnTo>
                    <a:pt x="188137" y="361480"/>
                  </a:lnTo>
                  <a:lnTo>
                    <a:pt x="189153" y="366661"/>
                  </a:lnTo>
                  <a:lnTo>
                    <a:pt x="196888" y="364693"/>
                  </a:lnTo>
                  <a:close/>
                </a:path>
                <a:path w="1393189" h="398145">
                  <a:moveTo>
                    <a:pt x="217525" y="359410"/>
                  </a:moveTo>
                  <a:lnTo>
                    <a:pt x="215938" y="354393"/>
                  </a:lnTo>
                  <a:lnTo>
                    <a:pt x="212331" y="355333"/>
                  </a:lnTo>
                  <a:lnTo>
                    <a:pt x="208711" y="356247"/>
                  </a:lnTo>
                  <a:lnTo>
                    <a:pt x="209804" y="361403"/>
                  </a:lnTo>
                  <a:lnTo>
                    <a:pt x="213664" y="360426"/>
                  </a:lnTo>
                  <a:lnTo>
                    <a:pt x="217525" y="359410"/>
                  </a:lnTo>
                  <a:close/>
                </a:path>
                <a:path w="1393189" h="398145">
                  <a:moveTo>
                    <a:pt x="238074" y="353796"/>
                  </a:moveTo>
                  <a:lnTo>
                    <a:pt x="236410" y="348792"/>
                  </a:lnTo>
                  <a:lnTo>
                    <a:pt x="232816" y="349770"/>
                  </a:lnTo>
                  <a:lnTo>
                    <a:pt x="229222" y="350748"/>
                  </a:lnTo>
                  <a:lnTo>
                    <a:pt x="230365" y="355892"/>
                  </a:lnTo>
                  <a:lnTo>
                    <a:pt x="238074" y="353796"/>
                  </a:lnTo>
                  <a:close/>
                </a:path>
                <a:path w="1393189" h="398145">
                  <a:moveTo>
                    <a:pt x="258546" y="347903"/>
                  </a:moveTo>
                  <a:lnTo>
                    <a:pt x="256819" y="342925"/>
                  </a:lnTo>
                  <a:lnTo>
                    <a:pt x="253238" y="343966"/>
                  </a:lnTo>
                  <a:lnTo>
                    <a:pt x="249656" y="345008"/>
                  </a:lnTo>
                  <a:lnTo>
                    <a:pt x="250875" y="350139"/>
                  </a:lnTo>
                  <a:lnTo>
                    <a:pt x="258546" y="347903"/>
                  </a:lnTo>
                  <a:close/>
                </a:path>
                <a:path w="1393189" h="398145">
                  <a:moveTo>
                    <a:pt x="278930" y="341769"/>
                  </a:moveTo>
                  <a:lnTo>
                    <a:pt x="277152" y="336816"/>
                  </a:lnTo>
                  <a:lnTo>
                    <a:pt x="273583" y="337908"/>
                  </a:lnTo>
                  <a:lnTo>
                    <a:pt x="270014" y="339001"/>
                  </a:lnTo>
                  <a:lnTo>
                    <a:pt x="271297" y="344119"/>
                  </a:lnTo>
                  <a:lnTo>
                    <a:pt x="278930" y="341769"/>
                  </a:lnTo>
                  <a:close/>
                </a:path>
                <a:path w="1393189" h="398145">
                  <a:moveTo>
                    <a:pt x="299250" y="335432"/>
                  </a:moveTo>
                  <a:lnTo>
                    <a:pt x="297421" y="330492"/>
                  </a:lnTo>
                  <a:lnTo>
                    <a:pt x="293865" y="331635"/>
                  </a:lnTo>
                  <a:lnTo>
                    <a:pt x="290309" y="332778"/>
                  </a:lnTo>
                  <a:lnTo>
                    <a:pt x="291655" y="337870"/>
                  </a:lnTo>
                  <a:lnTo>
                    <a:pt x="299250" y="335432"/>
                  </a:lnTo>
                  <a:close/>
                </a:path>
                <a:path w="1393189" h="398145">
                  <a:moveTo>
                    <a:pt x="319506" y="328879"/>
                  </a:moveTo>
                  <a:lnTo>
                    <a:pt x="317627" y="323964"/>
                  </a:lnTo>
                  <a:lnTo>
                    <a:pt x="314071" y="325120"/>
                  </a:lnTo>
                  <a:lnTo>
                    <a:pt x="310515" y="326263"/>
                  </a:lnTo>
                  <a:lnTo>
                    <a:pt x="311912" y="331343"/>
                  </a:lnTo>
                  <a:lnTo>
                    <a:pt x="315709" y="330123"/>
                  </a:lnTo>
                  <a:lnTo>
                    <a:pt x="319506" y="328879"/>
                  </a:lnTo>
                  <a:close/>
                </a:path>
                <a:path w="1393189" h="398145">
                  <a:moveTo>
                    <a:pt x="339674" y="322084"/>
                  </a:moveTo>
                  <a:lnTo>
                    <a:pt x="337743" y="317182"/>
                  </a:lnTo>
                  <a:lnTo>
                    <a:pt x="334200" y="318376"/>
                  </a:lnTo>
                  <a:lnTo>
                    <a:pt x="330657" y="319570"/>
                  </a:lnTo>
                  <a:lnTo>
                    <a:pt x="332105" y="324637"/>
                  </a:lnTo>
                  <a:lnTo>
                    <a:pt x="339674" y="322084"/>
                  </a:lnTo>
                  <a:close/>
                </a:path>
                <a:path w="1393189" h="398145">
                  <a:moveTo>
                    <a:pt x="359778" y="315112"/>
                  </a:moveTo>
                  <a:lnTo>
                    <a:pt x="357809" y="310222"/>
                  </a:lnTo>
                  <a:lnTo>
                    <a:pt x="354279" y="311454"/>
                  </a:lnTo>
                  <a:lnTo>
                    <a:pt x="350748" y="312686"/>
                  </a:lnTo>
                  <a:lnTo>
                    <a:pt x="352247" y="317741"/>
                  </a:lnTo>
                  <a:lnTo>
                    <a:pt x="359778" y="315112"/>
                  </a:lnTo>
                  <a:close/>
                </a:path>
                <a:path w="1393189" h="398145">
                  <a:moveTo>
                    <a:pt x="379831" y="307962"/>
                  </a:moveTo>
                  <a:lnTo>
                    <a:pt x="377825" y="303098"/>
                  </a:lnTo>
                  <a:lnTo>
                    <a:pt x="374307" y="304368"/>
                  </a:lnTo>
                  <a:lnTo>
                    <a:pt x="370789" y="305638"/>
                  </a:lnTo>
                  <a:lnTo>
                    <a:pt x="372338" y="310680"/>
                  </a:lnTo>
                  <a:lnTo>
                    <a:pt x="379831" y="307962"/>
                  </a:lnTo>
                  <a:close/>
                </a:path>
                <a:path w="1393189" h="398145">
                  <a:moveTo>
                    <a:pt x="399834" y="300697"/>
                  </a:moveTo>
                  <a:lnTo>
                    <a:pt x="397789" y="295846"/>
                  </a:lnTo>
                  <a:lnTo>
                    <a:pt x="394284" y="297141"/>
                  </a:lnTo>
                  <a:lnTo>
                    <a:pt x="390779" y="298437"/>
                  </a:lnTo>
                  <a:lnTo>
                    <a:pt x="392353" y="303466"/>
                  </a:lnTo>
                  <a:lnTo>
                    <a:pt x="399834" y="300697"/>
                  </a:lnTo>
                  <a:close/>
                </a:path>
                <a:path w="1393189" h="398145">
                  <a:moveTo>
                    <a:pt x="419785" y="293281"/>
                  </a:moveTo>
                  <a:lnTo>
                    <a:pt x="417703" y="288442"/>
                  </a:lnTo>
                  <a:lnTo>
                    <a:pt x="414197" y="289737"/>
                  </a:lnTo>
                  <a:lnTo>
                    <a:pt x="410692" y="291033"/>
                  </a:lnTo>
                  <a:lnTo>
                    <a:pt x="412305" y="296049"/>
                  </a:lnTo>
                  <a:lnTo>
                    <a:pt x="419785" y="293281"/>
                  </a:lnTo>
                  <a:close/>
                </a:path>
                <a:path w="1393189" h="398145">
                  <a:moveTo>
                    <a:pt x="439661" y="285699"/>
                  </a:moveTo>
                  <a:lnTo>
                    <a:pt x="437553" y="280873"/>
                  </a:lnTo>
                  <a:lnTo>
                    <a:pt x="434060" y="282206"/>
                  </a:lnTo>
                  <a:lnTo>
                    <a:pt x="430568" y="283540"/>
                  </a:lnTo>
                  <a:lnTo>
                    <a:pt x="432206" y="288544"/>
                  </a:lnTo>
                  <a:lnTo>
                    <a:pt x="439661" y="285699"/>
                  </a:lnTo>
                  <a:close/>
                </a:path>
                <a:path w="1393189" h="398145">
                  <a:moveTo>
                    <a:pt x="459498" y="278041"/>
                  </a:moveTo>
                  <a:lnTo>
                    <a:pt x="457365" y="273215"/>
                  </a:lnTo>
                  <a:lnTo>
                    <a:pt x="453885" y="274574"/>
                  </a:lnTo>
                  <a:lnTo>
                    <a:pt x="450405" y="275932"/>
                  </a:lnTo>
                  <a:lnTo>
                    <a:pt x="452069" y="280924"/>
                  </a:lnTo>
                  <a:lnTo>
                    <a:pt x="459498" y="278041"/>
                  </a:lnTo>
                  <a:close/>
                </a:path>
                <a:path w="1393189" h="398145">
                  <a:moveTo>
                    <a:pt x="479323" y="270268"/>
                  </a:moveTo>
                  <a:lnTo>
                    <a:pt x="477164" y="265468"/>
                  </a:lnTo>
                  <a:lnTo>
                    <a:pt x="473684" y="266839"/>
                  </a:lnTo>
                  <a:lnTo>
                    <a:pt x="470204" y="268211"/>
                  </a:lnTo>
                  <a:lnTo>
                    <a:pt x="471906" y="273202"/>
                  </a:lnTo>
                  <a:lnTo>
                    <a:pt x="479323" y="270268"/>
                  </a:lnTo>
                  <a:close/>
                </a:path>
                <a:path w="1393189" h="398145">
                  <a:moveTo>
                    <a:pt x="499097" y="262432"/>
                  </a:moveTo>
                  <a:lnTo>
                    <a:pt x="496912" y="257644"/>
                  </a:lnTo>
                  <a:lnTo>
                    <a:pt x="493445" y="259029"/>
                  </a:lnTo>
                  <a:lnTo>
                    <a:pt x="489966" y="260400"/>
                  </a:lnTo>
                  <a:lnTo>
                    <a:pt x="491680" y="265379"/>
                  </a:lnTo>
                  <a:lnTo>
                    <a:pt x="495388" y="263918"/>
                  </a:lnTo>
                  <a:lnTo>
                    <a:pt x="499097" y="262432"/>
                  </a:lnTo>
                  <a:close/>
                </a:path>
                <a:path w="1393189" h="398145">
                  <a:moveTo>
                    <a:pt x="518833" y="254546"/>
                  </a:moveTo>
                  <a:lnTo>
                    <a:pt x="516636" y="249758"/>
                  </a:lnTo>
                  <a:lnTo>
                    <a:pt x="513168" y="251142"/>
                  </a:lnTo>
                  <a:lnTo>
                    <a:pt x="509701" y="252526"/>
                  </a:lnTo>
                  <a:lnTo>
                    <a:pt x="511429" y="257505"/>
                  </a:lnTo>
                  <a:lnTo>
                    <a:pt x="518833" y="254546"/>
                  </a:lnTo>
                  <a:close/>
                </a:path>
                <a:path w="1393189" h="398145">
                  <a:moveTo>
                    <a:pt x="538556" y="246583"/>
                  </a:moveTo>
                  <a:lnTo>
                    <a:pt x="536359" y="241795"/>
                  </a:lnTo>
                  <a:lnTo>
                    <a:pt x="532892" y="243192"/>
                  </a:lnTo>
                  <a:lnTo>
                    <a:pt x="529424" y="244589"/>
                  </a:lnTo>
                  <a:lnTo>
                    <a:pt x="531164" y="249567"/>
                  </a:lnTo>
                  <a:lnTo>
                    <a:pt x="538556" y="246583"/>
                  </a:lnTo>
                  <a:close/>
                </a:path>
                <a:path w="1393189" h="398145">
                  <a:moveTo>
                    <a:pt x="558266" y="238582"/>
                  </a:moveTo>
                  <a:lnTo>
                    <a:pt x="556056" y="233794"/>
                  </a:lnTo>
                  <a:lnTo>
                    <a:pt x="552589" y="235204"/>
                  </a:lnTo>
                  <a:lnTo>
                    <a:pt x="549122" y="236613"/>
                  </a:lnTo>
                  <a:lnTo>
                    <a:pt x="550875" y="241579"/>
                  </a:lnTo>
                  <a:lnTo>
                    <a:pt x="558266" y="238582"/>
                  </a:lnTo>
                  <a:close/>
                </a:path>
                <a:path w="1393189" h="398145">
                  <a:moveTo>
                    <a:pt x="577951" y="230555"/>
                  </a:moveTo>
                  <a:lnTo>
                    <a:pt x="575741" y="225780"/>
                  </a:lnTo>
                  <a:lnTo>
                    <a:pt x="572274" y="227190"/>
                  </a:lnTo>
                  <a:lnTo>
                    <a:pt x="568807" y="228600"/>
                  </a:lnTo>
                  <a:lnTo>
                    <a:pt x="570572" y="233565"/>
                  </a:lnTo>
                  <a:lnTo>
                    <a:pt x="577951" y="230555"/>
                  </a:lnTo>
                  <a:close/>
                </a:path>
                <a:path w="1393189" h="398145">
                  <a:moveTo>
                    <a:pt x="597636" y="222516"/>
                  </a:moveTo>
                  <a:lnTo>
                    <a:pt x="595426" y="217741"/>
                  </a:lnTo>
                  <a:lnTo>
                    <a:pt x="591959" y="219151"/>
                  </a:lnTo>
                  <a:lnTo>
                    <a:pt x="588492" y="220560"/>
                  </a:lnTo>
                  <a:lnTo>
                    <a:pt x="590257" y="225526"/>
                  </a:lnTo>
                  <a:lnTo>
                    <a:pt x="597636" y="222516"/>
                  </a:lnTo>
                  <a:close/>
                </a:path>
                <a:path w="1393189" h="398145">
                  <a:moveTo>
                    <a:pt x="617321" y="214477"/>
                  </a:moveTo>
                  <a:lnTo>
                    <a:pt x="615111" y="209702"/>
                  </a:lnTo>
                  <a:lnTo>
                    <a:pt x="611644" y="211112"/>
                  </a:lnTo>
                  <a:lnTo>
                    <a:pt x="608177" y="212521"/>
                  </a:lnTo>
                  <a:lnTo>
                    <a:pt x="609942" y="217487"/>
                  </a:lnTo>
                  <a:lnTo>
                    <a:pt x="617321" y="214477"/>
                  </a:lnTo>
                  <a:close/>
                </a:path>
                <a:path w="1393189" h="398145">
                  <a:moveTo>
                    <a:pt x="637006" y="206451"/>
                  </a:moveTo>
                  <a:lnTo>
                    <a:pt x="634796" y="201676"/>
                  </a:lnTo>
                  <a:lnTo>
                    <a:pt x="631329" y="203085"/>
                  </a:lnTo>
                  <a:lnTo>
                    <a:pt x="627862" y="204495"/>
                  </a:lnTo>
                  <a:lnTo>
                    <a:pt x="629627" y="209461"/>
                  </a:lnTo>
                  <a:lnTo>
                    <a:pt x="637006" y="206451"/>
                  </a:lnTo>
                  <a:close/>
                </a:path>
                <a:path w="1393189" h="398145">
                  <a:moveTo>
                    <a:pt x="656691" y="198450"/>
                  </a:moveTo>
                  <a:lnTo>
                    <a:pt x="654494" y="193675"/>
                  </a:lnTo>
                  <a:lnTo>
                    <a:pt x="651027" y="195072"/>
                  </a:lnTo>
                  <a:lnTo>
                    <a:pt x="647560" y="196481"/>
                  </a:lnTo>
                  <a:lnTo>
                    <a:pt x="649312" y="201447"/>
                  </a:lnTo>
                  <a:lnTo>
                    <a:pt x="656691" y="198450"/>
                  </a:lnTo>
                  <a:close/>
                </a:path>
                <a:path w="1393189" h="398145">
                  <a:moveTo>
                    <a:pt x="676402" y="190487"/>
                  </a:moveTo>
                  <a:lnTo>
                    <a:pt x="674204" y="185699"/>
                  </a:lnTo>
                  <a:lnTo>
                    <a:pt x="670737" y="187096"/>
                  </a:lnTo>
                  <a:lnTo>
                    <a:pt x="667270" y="188506"/>
                  </a:lnTo>
                  <a:lnTo>
                    <a:pt x="669010" y="193471"/>
                  </a:lnTo>
                  <a:lnTo>
                    <a:pt x="676402" y="190487"/>
                  </a:lnTo>
                  <a:close/>
                </a:path>
                <a:path w="1393189" h="398145">
                  <a:moveTo>
                    <a:pt x="696125" y="182562"/>
                  </a:moveTo>
                  <a:lnTo>
                    <a:pt x="693940" y="177761"/>
                  </a:lnTo>
                  <a:lnTo>
                    <a:pt x="690473" y="179158"/>
                  </a:lnTo>
                  <a:lnTo>
                    <a:pt x="687006" y="180555"/>
                  </a:lnTo>
                  <a:lnTo>
                    <a:pt x="688733" y="185521"/>
                  </a:lnTo>
                  <a:lnTo>
                    <a:pt x="696125" y="182562"/>
                  </a:lnTo>
                  <a:close/>
                </a:path>
                <a:path w="1393189" h="398145">
                  <a:moveTo>
                    <a:pt x="715873" y="174713"/>
                  </a:moveTo>
                  <a:lnTo>
                    <a:pt x="713714" y="169900"/>
                  </a:lnTo>
                  <a:lnTo>
                    <a:pt x="710234" y="171284"/>
                  </a:lnTo>
                  <a:lnTo>
                    <a:pt x="706755" y="172669"/>
                  </a:lnTo>
                  <a:lnTo>
                    <a:pt x="708469" y="177647"/>
                  </a:lnTo>
                  <a:lnTo>
                    <a:pt x="715873" y="174713"/>
                  </a:lnTo>
                  <a:close/>
                </a:path>
                <a:path w="1393189" h="398145">
                  <a:moveTo>
                    <a:pt x="735634" y="166916"/>
                  </a:moveTo>
                  <a:lnTo>
                    <a:pt x="733488" y="162102"/>
                  </a:lnTo>
                  <a:lnTo>
                    <a:pt x="730008" y="163461"/>
                  </a:lnTo>
                  <a:lnTo>
                    <a:pt x="726516" y="164820"/>
                  </a:lnTo>
                  <a:lnTo>
                    <a:pt x="728218" y="169811"/>
                  </a:lnTo>
                  <a:lnTo>
                    <a:pt x="735634" y="166916"/>
                  </a:lnTo>
                  <a:close/>
                </a:path>
                <a:path w="1393189" h="398145">
                  <a:moveTo>
                    <a:pt x="755446" y="159181"/>
                  </a:moveTo>
                  <a:lnTo>
                    <a:pt x="753313" y="154368"/>
                  </a:lnTo>
                  <a:lnTo>
                    <a:pt x="749833" y="155727"/>
                  </a:lnTo>
                  <a:lnTo>
                    <a:pt x="746340" y="157086"/>
                  </a:lnTo>
                  <a:lnTo>
                    <a:pt x="748030" y="162077"/>
                  </a:lnTo>
                  <a:lnTo>
                    <a:pt x="755446" y="159181"/>
                  </a:lnTo>
                  <a:close/>
                </a:path>
                <a:path w="1393189" h="398145">
                  <a:moveTo>
                    <a:pt x="775284" y="151587"/>
                  </a:moveTo>
                  <a:lnTo>
                    <a:pt x="773176" y="146761"/>
                  </a:lnTo>
                  <a:lnTo>
                    <a:pt x="769683" y="148094"/>
                  </a:lnTo>
                  <a:lnTo>
                    <a:pt x="766191" y="149440"/>
                  </a:lnTo>
                  <a:lnTo>
                    <a:pt x="767842" y="154432"/>
                  </a:lnTo>
                  <a:lnTo>
                    <a:pt x="775284" y="151587"/>
                  </a:lnTo>
                  <a:close/>
                </a:path>
                <a:path w="1393189" h="398145">
                  <a:moveTo>
                    <a:pt x="795147" y="144081"/>
                  </a:moveTo>
                  <a:lnTo>
                    <a:pt x="793076" y="139230"/>
                  </a:lnTo>
                  <a:lnTo>
                    <a:pt x="789571" y="140550"/>
                  </a:lnTo>
                  <a:lnTo>
                    <a:pt x="786066" y="141871"/>
                  </a:lnTo>
                  <a:lnTo>
                    <a:pt x="787704" y="146875"/>
                  </a:lnTo>
                  <a:lnTo>
                    <a:pt x="795147" y="144081"/>
                  </a:lnTo>
                  <a:close/>
                </a:path>
                <a:path w="1393189" h="398145">
                  <a:moveTo>
                    <a:pt x="815060" y="136664"/>
                  </a:moveTo>
                  <a:lnTo>
                    <a:pt x="813015" y="131813"/>
                  </a:lnTo>
                  <a:lnTo>
                    <a:pt x="809498" y="133096"/>
                  </a:lnTo>
                  <a:lnTo>
                    <a:pt x="805980" y="134391"/>
                  </a:lnTo>
                  <a:lnTo>
                    <a:pt x="807593" y="139407"/>
                  </a:lnTo>
                  <a:lnTo>
                    <a:pt x="815060" y="136664"/>
                  </a:lnTo>
                  <a:close/>
                </a:path>
                <a:path w="1393189" h="398145">
                  <a:moveTo>
                    <a:pt x="835025" y="129362"/>
                  </a:moveTo>
                  <a:lnTo>
                    <a:pt x="833005" y="124498"/>
                  </a:lnTo>
                  <a:lnTo>
                    <a:pt x="829487" y="125780"/>
                  </a:lnTo>
                  <a:lnTo>
                    <a:pt x="825969" y="127063"/>
                  </a:lnTo>
                  <a:lnTo>
                    <a:pt x="827544" y="132092"/>
                  </a:lnTo>
                  <a:lnTo>
                    <a:pt x="835025" y="129362"/>
                  </a:lnTo>
                  <a:close/>
                </a:path>
                <a:path w="1393189" h="398145">
                  <a:moveTo>
                    <a:pt x="855027" y="122224"/>
                  </a:moveTo>
                  <a:lnTo>
                    <a:pt x="853046" y="117348"/>
                  </a:lnTo>
                  <a:lnTo>
                    <a:pt x="849515" y="118605"/>
                  </a:lnTo>
                  <a:lnTo>
                    <a:pt x="845985" y="119862"/>
                  </a:lnTo>
                  <a:lnTo>
                    <a:pt x="847534" y="124891"/>
                  </a:lnTo>
                  <a:lnTo>
                    <a:pt x="855027" y="122224"/>
                  </a:lnTo>
                  <a:close/>
                </a:path>
                <a:path w="1393189" h="398145">
                  <a:moveTo>
                    <a:pt x="875080" y="115214"/>
                  </a:moveTo>
                  <a:lnTo>
                    <a:pt x="873137" y="110324"/>
                  </a:lnTo>
                  <a:lnTo>
                    <a:pt x="869594" y="111544"/>
                  </a:lnTo>
                  <a:lnTo>
                    <a:pt x="866051" y="112763"/>
                  </a:lnTo>
                  <a:lnTo>
                    <a:pt x="867562" y="117805"/>
                  </a:lnTo>
                  <a:lnTo>
                    <a:pt x="875080" y="115214"/>
                  </a:lnTo>
                  <a:close/>
                </a:path>
                <a:path w="1393189" h="398145">
                  <a:moveTo>
                    <a:pt x="895172" y="108318"/>
                  </a:moveTo>
                  <a:lnTo>
                    <a:pt x="893254" y="103403"/>
                  </a:lnTo>
                  <a:lnTo>
                    <a:pt x="889711" y="104609"/>
                  </a:lnTo>
                  <a:lnTo>
                    <a:pt x="886167" y="105829"/>
                  </a:lnTo>
                  <a:lnTo>
                    <a:pt x="887641" y="110896"/>
                  </a:lnTo>
                  <a:lnTo>
                    <a:pt x="891400" y="109588"/>
                  </a:lnTo>
                  <a:lnTo>
                    <a:pt x="895172" y="108318"/>
                  </a:lnTo>
                  <a:close/>
                </a:path>
                <a:path w="1393189" h="398145">
                  <a:moveTo>
                    <a:pt x="915327" y="101625"/>
                  </a:moveTo>
                  <a:lnTo>
                    <a:pt x="913460" y="96697"/>
                  </a:lnTo>
                  <a:lnTo>
                    <a:pt x="909904" y="97878"/>
                  </a:lnTo>
                  <a:lnTo>
                    <a:pt x="906348" y="99060"/>
                  </a:lnTo>
                  <a:lnTo>
                    <a:pt x="907783" y="104127"/>
                  </a:lnTo>
                  <a:lnTo>
                    <a:pt x="915327" y="101625"/>
                  </a:lnTo>
                  <a:close/>
                </a:path>
                <a:path w="1393189" h="398145">
                  <a:moveTo>
                    <a:pt x="935532" y="95084"/>
                  </a:moveTo>
                  <a:lnTo>
                    <a:pt x="933704" y="90144"/>
                  </a:lnTo>
                  <a:lnTo>
                    <a:pt x="930135" y="91287"/>
                  </a:lnTo>
                  <a:lnTo>
                    <a:pt x="926566" y="92430"/>
                  </a:lnTo>
                  <a:lnTo>
                    <a:pt x="927950" y="97510"/>
                  </a:lnTo>
                  <a:lnTo>
                    <a:pt x="935532" y="95084"/>
                  </a:lnTo>
                  <a:close/>
                </a:path>
                <a:path w="1393189" h="398145">
                  <a:moveTo>
                    <a:pt x="955802" y="88709"/>
                  </a:moveTo>
                  <a:lnTo>
                    <a:pt x="954011" y="83756"/>
                  </a:lnTo>
                  <a:lnTo>
                    <a:pt x="950429" y="84848"/>
                  </a:lnTo>
                  <a:lnTo>
                    <a:pt x="946848" y="85953"/>
                  </a:lnTo>
                  <a:lnTo>
                    <a:pt x="948194" y="91033"/>
                  </a:lnTo>
                  <a:lnTo>
                    <a:pt x="955802" y="88709"/>
                  </a:lnTo>
                  <a:close/>
                </a:path>
                <a:path w="1393189" h="398145">
                  <a:moveTo>
                    <a:pt x="976096" y="82499"/>
                  </a:moveTo>
                  <a:lnTo>
                    <a:pt x="974356" y="77533"/>
                  </a:lnTo>
                  <a:lnTo>
                    <a:pt x="970775" y="78625"/>
                  </a:lnTo>
                  <a:lnTo>
                    <a:pt x="967193" y="79717"/>
                  </a:lnTo>
                  <a:lnTo>
                    <a:pt x="968489" y="84823"/>
                  </a:lnTo>
                  <a:lnTo>
                    <a:pt x="976096" y="82499"/>
                  </a:lnTo>
                  <a:close/>
                </a:path>
                <a:path w="1393189" h="398145">
                  <a:moveTo>
                    <a:pt x="996480" y="76517"/>
                  </a:moveTo>
                  <a:lnTo>
                    <a:pt x="994778" y="71526"/>
                  </a:lnTo>
                  <a:lnTo>
                    <a:pt x="991184" y="72580"/>
                  </a:lnTo>
                  <a:lnTo>
                    <a:pt x="987590" y="73621"/>
                  </a:lnTo>
                  <a:lnTo>
                    <a:pt x="988834" y="78740"/>
                  </a:lnTo>
                  <a:lnTo>
                    <a:pt x="996480" y="76517"/>
                  </a:lnTo>
                  <a:close/>
                </a:path>
                <a:path w="1393189" h="398145">
                  <a:moveTo>
                    <a:pt x="1016901" y="70713"/>
                  </a:moveTo>
                  <a:lnTo>
                    <a:pt x="1015250" y="65709"/>
                  </a:lnTo>
                  <a:lnTo>
                    <a:pt x="1011643" y="66700"/>
                  </a:lnTo>
                  <a:lnTo>
                    <a:pt x="1008037" y="67703"/>
                  </a:lnTo>
                  <a:lnTo>
                    <a:pt x="1009230" y="72821"/>
                  </a:lnTo>
                  <a:lnTo>
                    <a:pt x="1016901" y="70713"/>
                  </a:lnTo>
                  <a:close/>
                </a:path>
                <a:path w="1393189" h="398145">
                  <a:moveTo>
                    <a:pt x="1037374" y="65062"/>
                  </a:moveTo>
                  <a:lnTo>
                    <a:pt x="1035773" y="60045"/>
                  </a:lnTo>
                  <a:lnTo>
                    <a:pt x="1032167" y="61036"/>
                  </a:lnTo>
                  <a:lnTo>
                    <a:pt x="1028560" y="62026"/>
                  </a:lnTo>
                  <a:lnTo>
                    <a:pt x="1029703" y="67170"/>
                  </a:lnTo>
                  <a:lnTo>
                    <a:pt x="1037374" y="65062"/>
                  </a:lnTo>
                  <a:close/>
                </a:path>
                <a:path w="1393189" h="398145">
                  <a:moveTo>
                    <a:pt x="1057922" y="59715"/>
                  </a:moveTo>
                  <a:lnTo>
                    <a:pt x="1056373" y="54686"/>
                  </a:lnTo>
                  <a:lnTo>
                    <a:pt x="1052753" y="55626"/>
                  </a:lnTo>
                  <a:lnTo>
                    <a:pt x="1049134" y="56565"/>
                  </a:lnTo>
                  <a:lnTo>
                    <a:pt x="1050226" y="61722"/>
                  </a:lnTo>
                  <a:lnTo>
                    <a:pt x="1057922" y="59715"/>
                  </a:lnTo>
                  <a:close/>
                </a:path>
                <a:path w="1393189" h="398145">
                  <a:moveTo>
                    <a:pt x="1078509" y="54533"/>
                  </a:moveTo>
                  <a:lnTo>
                    <a:pt x="1077023" y="49479"/>
                  </a:lnTo>
                  <a:lnTo>
                    <a:pt x="1073378" y="50368"/>
                  </a:lnTo>
                  <a:lnTo>
                    <a:pt x="1069733" y="51257"/>
                  </a:lnTo>
                  <a:lnTo>
                    <a:pt x="1070787" y="56413"/>
                  </a:lnTo>
                  <a:lnTo>
                    <a:pt x="1078509" y="54533"/>
                  </a:lnTo>
                  <a:close/>
                </a:path>
                <a:path w="1393189" h="398145">
                  <a:moveTo>
                    <a:pt x="1099146" y="49504"/>
                  </a:moveTo>
                  <a:lnTo>
                    <a:pt x="1097711" y="44437"/>
                  </a:lnTo>
                  <a:lnTo>
                    <a:pt x="1094066" y="45326"/>
                  </a:lnTo>
                  <a:lnTo>
                    <a:pt x="1090422" y="46215"/>
                  </a:lnTo>
                  <a:lnTo>
                    <a:pt x="1091412" y="51384"/>
                  </a:lnTo>
                  <a:lnTo>
                    <a:pt x="1099146" y="49504"/>
                  </a:lnTo>
                  <a:close/>
                </a:path>
                <a:path w="1393189" h="398145">
                  <a:moveTo>
                    <a:pt x="1119847" y="44831"/>
                  </a:moveTo>
                  <a:lnTo>
                    <a:pt x="1118476" y="39751"/>
                  </a:lnTo>
                  <a:lnTo>
                    <a:pt x="1114818" y="40576"/>
                  </a:lnTo>
                  <a:lnTo>
                    <a:pt x="1111161" y="41402"/>
                  </a:lnTo>
                  <a:lnTo>
                    <a:pt x="1112100" y="46596"/>
                  </a:lnTo>
                  <a:lnTo>
                    <a:pt x="1119847" y="44831"/>
                  </a:lnTo>
                  <a:close/>
                </a:path>
                <a:path w="1393189" h="398145">
                  <a:moveTo>
                    <a:pt x="1140599" y="40322"/>
                  </a:moveTo>
                  <a:lnTo>
                    <a:pt x="1139278" y="35229"/>
                  </a:lnTo>
                  <a:lnTo>
                    <a:pt x="1135608" y="35991"/>
                  </a:lnTo>
                  <a:lnTo>
                    <a:pt x="1131938" y="36766"/>
                  </a:lnTo>
                  <a:lnTo>
                    <a:pt x="1132814" y="41948"/>
                  </a:lnTo>
                  <a:lnTo>
                    <a:pt x="1140599" y="40322"/>
                  </a:lnTo>
                  <a:close/>
                </a:path>
                <a:path w="1393189" h="398145">
                  <a:moveTo>
                    <a:pt x="1161389" y="35966"/>
                  </a:moveTo>
                  <a:lnTo>
                    <a:pt x="1160119" y="30861"/>
                  </a:lnTo>
                  <a:lnTo>
                    <a:pt x="1156449" y="31623"/>
                  </a:lnTo>
                  <a:lnTo>
                    <a:pt x="1152779" y="32397"/>
                  </a:lnTo>
                  <a:lnTo>
                    <a:pt x="1153604" y="37592"/>
                  </a:lnTo>
                  <a:lnTo>
                    <a:pt x="1161389" y="35966"/>
                  </a:lnTo>
                  <a:close/>
                </a:path>
                <a:path w="1393189" h="398145">
                  <a:moveTo>
                    <a:pt x="1182243" y="32004"/>
                  </a:moveTo>
                  <a:lnTo>
                    <a:pt x="1181036" y="26885"/>
                  </a:lnTo>
                  <a:lnTo>
                    <a:pt x="1177353" y="27584"/>
                  </a:lnTo>
                  <a:lnTo>
                    <a:pt x="1173670" y="28282"/>
                  </a:lnTo>
                  <a:lnTo>
                    <a:pt x="1174432" y="33502"/>
                  </a:lnTo>
                  <a:lnTo>
                    <a:pt x="1182243" y="32004"/>
                  </a:lnTo>
                  <a:close/>
                </a:path>
                <a:path w="1393189" h="398145">
                  <a:moveTo>
                    <a:pt x="1203134" y="28206"/>
                  </a:moveTo>
                  <a:lnTo>
                    <a:pt x="1201991" y="23075"/>
                  </a:lnTo>
                  <a:lnTo>
                    <a:pt x="1198295" y="23710"/>
                  </a:lnTo>
                  <a:lnTo>
                    <a:pt x="1194600" y="24345"/>
                  </a:lnTo>
                  <a:lnTo>
                    <a:pt x="1195298" y="29565"/>
                  </a:lnTo>
                  <a:lnTo>
                    <a:pt x="1203134" y="28206"/>
                  </a:lnTo>
                  <a:close/>
                </a:path>
                <a:path w="1393189" h="398145">
                  <a:moveTo>
                    <a:pt x="1224051" y="24587"/>
                  </a:moveTo>
                  <a:lnTo>
                    <a:pt x="1222971" y="19443"/>
                  </a:lnTo>
                  <a:lnTo>
                    <a:pt x="1219276" y="20078"/>
                  </a:lnTo>
                  <a:lnTo>
                    <a:pt x="1215580" y="20713"/>
                  </a:lnTo>
                  <a:lnTo>
                    <a:pt x="1216215" y="25946"/>
                  </a:lnTo>
                  <a:lnTo>
                    <a:pt x="1224051" y="24587"/>
                  </a:lnTo>
                  <a:close/>
                </a:path>
                <a:path w="1393189" h="398145">
                  <a:moveTo>
                    <a:pt x="1245031" y="21361"/>
                  </a:moveTo>
                  <a:lnTo>
                    <a:pt x="1244015" y="16192"/>
                  </a:lnTo>
                  <a:lnTo>
                    <a:pt x="1240307" y="16764"/>
                  </a:lnTo>
                  <a:lnTo>
                    <a:pt x="1236599" y="17335"/>
                  </a:lnTo>
                  <a:lnTo>
                    <a:pt x="1237183" y="22567"/>
                  </a:lnTo>
                  <a:lnTo>
                    <a:pt x="1245031" y="21361"/>
                  </a:lnTo>
                  <a:close/>
                </a:path>
                <a:path w="1393189" h="398145">
                  <a:moveTo>
                    <a:pt x="1266037" y="18300"/>
                  </a:moveTo>
                  <a:lnTo>
                    <a:pt x="1265072" y="13119"/>
                  </a:lnTo>
                  <a:lnTo>
                    <a:pt x="1261364" y="13627"/>
                  </a:lnTo>
                  <a:lnTo>
                    <a:pt x="1257655" y="14135"/>
                  </a:lnTo>
                  <a:lnTo>
                    <a:pt x="1258163" y="19367"/>
                  </a:lnTo>
                  <a:lnTo>
                    <a:pt x="1266037" y="18300"/>
                  </a:lnTo>
                  <a:close/>
                </a:path>
                <a:path w="1393189" h="398145">
                  <a:moveTo>
                    <a:pt x="1287068" y="15455"/>
                  </a:moveTo>
                  <a:lnTo>
                    <a:pt x="1286167" y="10261"/>
                  </a:lnTo>
                  <a:lnTo>
                    <a:pt x="1282458" y="10769"/>
                  </a:lnTo>
                  <a:lnTo>
                    <a:pt x="1278750" y="11277"/>
                  </a:lnTo>
                  <a:lnTo>
                    <a:pt x="1279194" y="16522"/>
                  </a:lnTo>
                  <a:lnTo>
                    <a:pt x="1287068" y="15455"/>
                  </a:lnTo>
                  <a:close/>
                </a:path>
                <a:path w="1393189" h="398145">
                  <a:moveTo>
                    <a:pt x="1308163" y="12979"/>
                  </a:moveTo>
                  <a:lnTo>
                    <a:pt x="1307325" y="7772"/>
                  </a:lnTo>
                  <a:lnTo>
                    <a:pt x="1303604" y="8204"/>
                  </a:lnTo>
                  <a:lnTo>
                    <a:pt x="1299883" y="8636"/>
                  </a:lnTo>
                  <a:lnTo>
                    <a:pt x="1300264" y="13893"/>
                  </a:lnTo>
                  <a:lnTo>
                    <a:pt x="1308163" y="12979"/>
                  </a:lnTo>
                  <a:close/>
                </a:path>
                <a:path w="1393189" h="398145">
                  <a:moveTo>
                    <a:pt x="1329258" y="10642"/>
                  </a:moveTo>
                  <a:lnTo>
                    <a:pt x="1328483" y="5435"/>
                  </a:lnTo>
                  <a:lnTo>
                    <a:pt x="1324749" y="5791"/>
                  </a:lnTo>
                  <a:lnTo>
                    <a:pt x="1321015" y="6159"/>
                  </a:lnTo>
                  <a:lnTo>
                    <a:pt x="1321346" y="11417"/>
                  </a:lnTo>
                  <a:lnTo>
                    <a:pt x="1329258" y="10642"/>
                  </a:lnTo>
                  <a:close/>
                </a:path>
                <a:path w="1393189" h="398145">
                  <a:moveTo>
                    <a:pt x="1350391" y="8610"/>
                  </a:moveTo>
                  <a:lnTo>
                    <a:pt x="1349679" y="3390"/>
                  </a:lnTo>
                  <a:lnTo>
                    <a:pt x="1345946" y="3746"/>
                  </a:lnTo>
                  <a:lnTo>
                    <a:pt x="1342212" y="4102"/>
                  </a:lnTo>
                  <a:lnTo>
                    <a:pt x="1342478" y="9372"/>
                  </a:lnTo>
                  <a:lnTo>
                    <a:pt x="1350391" y="8610"/>
                  </a:lnTo>
                  <a:close/>
                </a:path>
                <a:path w="1393189" h="398145">
                  <a:moveTo>
                    <a:pt x="1371549" y="6858"/>
                  </a:moveTo>
                  <a:lnTo>
                    <a:pt x="1370901" y="1638"/>
                  </a:lnTo>
                  <a:lnTo>
                    <a:pt x="1367167" y="1917"/>
                  </a:lnTo>
                  <a:lnTo>
                    <a:pt x="1363433" y="2209"/>
                  </a:lnTo>
                  <a:lnTo>
                    <a:pt x="1363624" y="7467"/>
                  </a:lnTo>
                  <a:lnTo>
                    <a:pt x="1371549" y="6858"/>
                  </a:lnTo>
                  <a:close/>
                </a:path>
                <a:path w="1393189" h="398145">
                  <a:moveTo>
                    <a:pt x="1392707" y="5232"/>
                  </a:moveTo>
                  <a:lnTo>
                    <a:pt x="1392123" y="0"/>
                  </a:lnTo>
                  <a:lnTo>
                    <a:pt x="1388389" y="292"/>
                  </a:lnTo>
                  <a:lnTo>
                    <a:pt x="1384655" y="571"/>
                  </a:lnTo>
                  <a:lnTo>
                    <a:pt x="1384782" y="5842"/>
                  </a:lnTo>
                  <a:lnTo>
                    <a:pt x="1392707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 descr=""/>
            <p:cNvSpPr/>
            <p:nvPr/>
          </p:nvSpPr>
          <p:spPr>
            <a:xfrm>
              <a:off x="3486448" y="5468972"/>
              <a:ext cx="241935" cy="0"/>
            </a:xfrm>
            <a:custGeom>
              <a:avLst/>
              <a:gdLst/>
              <a:ahLst/>
              <a:cxnLst/>
              <a:rect l="l" t="t" r="r" b="b"/>
              <a:pathLst>
                <a:path w="241935" h="0">
                  <a:moveTo>
                    <a:pt x="0" y="0"/>
                  </a:moveTo>
                  <a:lnTo>
                    <a:pt x="241516" y="0"/>
                  </a:lnTo>
                </a:path>
              </a:pathLst>
            </a:custGeom>
            <a:ln w="10346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 descr=""/>
            <p:cNvSpPr/>
            <p:nvPr/>
          </p:nvSpPr>
          <p:spPr>
            <a:xfrm>
              <a:off x="3741051" y="5469991"/>
              <a:ext cx="1397635" cy="509905"/>
            </a:xfrm>
            <a:custGeom>
              <a:avLst/>
              <a:gdLst/>
              <a:ahLst/>
              <a:cxnLst/>
              <a:rect l="l" t="t" r="r" b="b"/>
              <a:pathLst>
                <a:path w="1397635" h="509904">
                  <a:moveTo>
                    <a:pt x="8128" y="635"/>
                  </a:moveTo>
                  <a:lnTo>
                    <a:pt x="4394" y="317"/>
                  </a:lnTo>
                  <a:lnTo>
                    <a:pt x="660" y="0"/>
                  </a:lnTo>
                  <a:lnTo>
                    <a:pt x="0" y="5219"/>
                  </a:lnTo>
                  <a:lnTo>
                    <a:pt x="7924" y="5905"/>
                  </a:lnTo>
                  <a:lnTo>
                    <a:pt x="8128" y="635"/>
                  </a:lnTo>
                  <a:close/>
                </a:path>
                <a:path w="1397635" h="509904">
                  <a:moveTo>
                    <a:pt x="29337" y="2438"/>
                  </a:moveTo>
                  <a:lnTo>
                    <a:pt x="25603" y="2120"/>
                  </a:lnTo>
                  <a:lnTo>
                    <a:pt x="21869" y="1803"/>
                  </a:lnTo>
                  <a:lnTo>
                    <a:pt x="21158" y="7023"/>
                  </a:lnTo>
                  <a:lnTo>
                    <a:pt x="29083" y="7696"/>
                  </a:lnTo>
                  <a:lnTo>
                    <a:pt x="29337" y="2438"/>
                  </a:lnTo>
                  <a:close/>
                </a:path>
                <a:path w="1397635" h="509904">
                  <a:moveTo>
                    <a:pt x="50507" y="4660"/>
                  </a:moveTo>
                  <a:lnTo>
                    <a:pt x="46786" y="4267"/>
                  </a:lnTo>
                  <a:lnTo>
                    <a:pt x="43065" y="3873"/>
                  </a:lnTo>
                  <a:lnTo>
                    <a:pt x="42291" y="9080"/>
                  </a:lnTo>
                  <a:lnTo>
                    <a:pt x="50203" y="9918"/>
                  </a:lnTo>
                  <a:lnTo>
                    <a:pt x="50507" y="4660"/>
                  </a:lnTo>
                  <a:close/>
                </a:path>
                <a:path w="1397635" h="509904">
                  <a:moveTo>
                    <a:pt x="71678" y="6908"/>
                  </a:moveTo>
                  <a:lnTo>
                    <a:pt x="67957" y="6502"/>
                  </a:lnTo>
                  <a:lnTo>
                    <a:pt x="64236" y="6108"/>
                  </a:lnTo>
                  <a:lnTo>
                    <a:pt x="63398" y="11315"/>
                  </a:lnTo>
                  <a:lnTo>
                    <a:pt x="71310" y="12153"/>
                  </a:lnTo>
                  <a:lnTo>
                    <a:pt x="71678" y="6908"/>
                  </a:lnTo>
                  <a:close/>
                </a:path>
                <a:path w="1397635" h="509904">
                  <a:moveTo>
                    <a:pt x="92811" y="9588"/>
                  </a:moveTo>
                  <a:lnTo>
                    <a:pt x="89090" y="9118"/>
                  </a:lnTo>
                  <a:lnTo>
                    <a:pt x="85369" y="8648"/>
                  </a:lnTo>
                  <a:lnTo>
                    <a:pt x="84493" y="13843"/>
                  </a:lnTo>
                  <a:lnTo>
                    <a:pt x="92379" y="14833"/>
                  </a:lnTo>
                  <a:lnTo>
                    <a:pt x="92811" y="9588"/>
                  </a:lnTo>
                  <a:close/>
                </a:path>
                <a:path w="1397635" h="509904">
                  <a:moveTo>
                    <a:pt x="113919" y="12280"/>
                  </a:moveTo>
                  <a:lnTo>
                    <a:pt x="110210" y="11772"/>
                  </a:lnTo>
                  <a:lnTo>
                    <a:pt x="106489" y="11303"/>
                  </a:lnTo>
                  <a:lnTo>
                    <a:pt x="105562" y="16497"/>
                  </a:lnTo>
                  <a:lnTo>
                    <a:pt x="109499" y="16992"/>
                  </a:lnTo>
                  <a:lnTo>
                    <a:pt x="113449" y="17538"/>
                  </a:lnTo>
                  <a:lnTo>
                    <a:pt x="113919" y="12280"/>
                  </a:lnTo>
                  <a:close/>
                </a:path>
                <a:path w="1397635" h="509904">
                  <a:moveTo>
                    <a:pt x="134988" y="15379"/>
                  </a:moveTo>
                  <a:lnTo>
                    <a:pt x="131279" y="14833"/>
                  </a:lnTo>
                  <a:lnTo>
                    <a:pt x="127571" y="14287"/>
                  </a:lnTo>
                  <a:lnTo>
                    <a:pt x="126580" y="19469"/>
                  </a:lnTo>
                  <a:lnTo>
                    <a:pt x="134454" y="20612"/>
                  </a:lnTo>
                  <a:lnTo>
                    <a:pt x="134988" y="15379"/>
                  </a:lnTo>
                  <a:close/>
                </a:path>
                <a:path w="1397635" h="509904">
                  <a:moveTo>
                    <a:pt x="156032" y="18503"/>
                  </a:moveTo>
                  <a:lnTo>
                    <a:pt x="152336" y="17907"/>
                  </a:lnTo>
                  <a:lnTo>
                    <a:pt x="148628" y="17373"/>
                  </a:lnTo>
                  <a:lnTo>
                    <a:pt x="147586" y="22529"/>
                  </a:lnTo>
                  <a:lnTo>
                    <a:pt x="151523" y="23101"/>
                  </a:lnTo>
                  <a:lnTo>
                    <a:pt x="155448" y="23749"/>
                  </a:lnTo>
                  <a:lnTo>
                    <a:pt x="156032" y="18503"/>
                  </a:lnTo>
                  <a:close/>
                </a:path>
                <a:path w="1397635" h="509904">
                  <a:moveTo>
                    <a:pt x="177038" y="21983"/>
                  </a:moveTo>
                  <a:lnTo>
                    <a:pt x="173342" y="21374"/>
                  </a:lnTo>
                  <a:lnTo>
                    <a:pt x="169646" y="20764"/>
                  </a:lnTo>
                  <a:lnTo>
                    <a:pt x="168554" y="25920"/>
                  </a:lnTo>
                  <a:lnTo>
                    <a:pt x="176403" y="27216"/>
                  </a:lnTo>
                  <a:lnTo>
                    <a:pt x="177038" y="21983"/>
                  </a:lnTo>
                  <a:close/>
                </a:path>
                <a:path w="1397635" h="509904">
                  <a:moveTo>
                    <a:pt x="198031" y="25514"/>
                  </a:moveTo>
                  <a:lnTo>
                    <a:pt x="194348" y="24853"/>
                  </a:lnTo>
                  <a:lnTo>
                    <a:pt x="190652" y="24244"/>
                  </a:lnTo>
                  <a:lnTo>
                    <a:pt x="189509" y="29387"/>
                  </a:lnTo>
                  <a:lnTo>
                    <a:pt x="193433" y="30035"/>
                  </a:lnTo>
                  <a:lnTo>
                    <a:pt x="197358" y="30734"/>
                  </a:lnTo>
                  <a:lnTo>
                    <a:pt x="198031" y="25514"/>
                  </a:lnTo>
                  <a:close/>
                </a:path>
                <a:path w="1397635" h="509904">
                  <a:moveTo>
                    <a:pt x="218960" y="29413"/>
                  </a:moveTo>
                  <a:lnTo>
                    <a:pt x="215277" y="28727"/>
                  </a:lnTo>
                  <a:lnTo>
                    <a:pt x="211594" y="28041"/>
                  </a:lnTo>
                  <a:lnTo>
                    <a:pt x="210413" y="33172"/>
                  </a:lnTo>
                  <a:lnTo>
                    <a:pt x="218236" y="34632"/>
                  </a:lnTo>
                  <a:lnTo>
                    <a:pt x="218960" y="29413"/>
                  </a:lnTo>
                  <a:close/>
                </a:path>
                <a:path w="1397635" h="509904">
                  <a:moveTo>
                    <a:pt x="239877" y="33299"/>
                  </a:moveTo>
                  <a:lnTo>
                    <a:pt x="236194" y="32613"/>
                  </a:lnTo>
                  <a:lnTo>
                    <a:pt x="232511" y="31927"/>
                  </a:lnTo>
                  <a:lnTo>
                    <a:pt x="231279" y="37058"/>
                  </a:lnTo>
                  <a:lnTo>
                    <a:pt x="239102" y="38519"/>
                  </a:lnTo>
                  <a:lnTo>
                    <a:pt x="239877" y="33299"/>
                  </a:lnTo>
                  <a:close/>
                </a:path>
                <a:path w="1397635" h="509904">
                  <a:moveTo>
                    <a:pt x="260731" y="37604"/>
                  </a:moveTo>
                  <a:lnTo>
                    <a:pt x="257060" y="36855"/>
                  </a:lnTo>
                  <a:lnTo>
                    <a:pt x="253390" y="36106"/>
                  </a:lnTo>
                  <a:lnTo>
                    <a:pt x="252107" y="41211"/>
                  </a:lnTo>
                  <a:lnTo>
                    <a:pt x="259905" y="42811"/>
                  </a:lnTo>
                  <a:lnTo>
                    <a:pt x="260731" y="37604"/>
                  </a:lnTo>
                  <a:close/>
                </a:path>
                <a:path w="1397635" h="509904">
                  <a:moveTo>
                    <a:pt x="281571" y="41884"/>
                  </a:moveTo>
                  <a:lnTo>
                    <a:pt x="277901" y="41135"/>
                  </a:lnTo>
                  <a:lnTo>
                    <a:pt x="274231" y="40386"/>
                  </a:lnTo>
                  <a:lnTo>
                    <a:pt x="272910" y="45478"/>
                  </a:lnTo>
                  <a:lnTo>
                    <a:pt x="280695" y="47078"/>
                  </a:lnTo>
                  <a:lnTo>
                    <a:pt x="281571" y="41884"/>
                  </a:lnTo>
                  <a:close/>
                </a:path>
                <a:path w="1397635" h="509904">
                  <a:moveTo>
                    <a:pt x="302348" y="46545"/>
                  </a:moveTo>
                  <a:lnTo>
                    <a:pt x="298691" y="45720"/>
                  </a:lnTo>
                  <a:lnTo>
                    <a:pt x="295033" y="44894"/>
                  </a:lnTo>
                  <a:lnTo>
                    <a:pt x="293662" y="49987"/>
                  </a:lnTo>
                  <a:lnTo>
                    <a:pt x="301434" y="51727"/>
                  </a:lnTo>
                  <a:lnTo>
                    <a:pt x="302348" y="46545"/>
                  </a:lnTo>
                  <a:close/>
                </a:path>
                <a:path w="1397635" h="509904">
                  <a:moveTo>
                    <a:pt x="323113" y="51219"/>
                  </a:moveTo>
                  <a:lnTo>
                    <a:pt x="319455" y="50393"/>
                  </a:lnTo>
                  <a:lnTo>
                    <a:pt x="315798" y="49568"/>
                  </a:lnTo>
                  <a:lnTo>
                    <a:pt x="314388" y="54648"/>
                  </a:lnTo>
                  <a:lnTo>
                    <a:pt x="322148" y="56388"/>
                  </a:lnTo>
                  <a:lnTo>
                    <a:pt x="323113" y="51219"/>
                  </a:lnTo>
                  <a:close/>
                </a:path>
                <a:path w="1397635" h="509904">
                  <a:moveTo>
                    <a:pt x="343801" y="56197"/>
                  </a:moveTo>
                  <a:lnTo>
                    <a:pt x="340169" y="55308"/>
                  </a:lnTo>
                  <a:lnTo>
                    <a:pt x="336537" y="54419"/>
                  </a:lnTo>
                  <a:lnTo>
                    <a:pt x="335076" y="59486"/>
                  </a:lnTo>
                  <a:lnTo>
                    <a:pt x="342811" y="61366"/>
                  </a:lnTo>
                  <a:lnTo>
                    <a:pt x="343801" y="56197"/>
                  </a:lnTo>
                  <a:close/>
                </a:path>
                <a:path w="1397635" h="509904">
                  <a:moveTo>
                    <a:pt x="364464" y="61239"/>
                  </a:moveTo>
                  <a:lnTo>
                    <a:pt x="360832" y="60350"/>
                  </a:lnTo>
                  <a:lnTo>
                    <a:pt x="357200" y="59461"/>
                  </a:lnTo>
                  <a:lnTo>
                    <a:pt x="355701" y="64516"/>
                  </a:lnTo>
                  <a:lnTo>
                    <a:pt x="363423" y="66395"/>
                  </a:lnTo>
                  <a:lnTo>
                    <a:pt x="364464" y="61239"/>
                  </a:lnTo>
                  <a:close/>
                </a:path>
                <a:path w="1397635" h="509904">
                  <a:moveTo>
                    <a:pt x="385089" y="66522"/>
                  </a:moveTo>
                  <a:lnTo>
                    <a:pt x="381469" y="65570"/>
                  </a:lnTo>
                  <a:lnTo>
                    <a:pt x="377850" y="64617"/>
                  </a:lnTo>
                  <a:lnTo>
                    <a:pt x="376313" y="69659"/>
                  </a:lnTo>
                  <a:lnTo>
                    <a:pt x="384009" y="71678"/>
                  </a:lnTo>
                  <a:lnTo>
                    <a:pt x="385089" y="66522"/>
                  </a:lnTo>
                  <a:close/>
                </a:path>
                <a:path w="1397635" h="509904">
                  <a:moveTo>
                    <a:pt x="405676" y="71945"/>
                  </a:moveTo>
                  <a:lnTo>
                    <a:pt x="402056" y="70993"/>
                  </a:lnTo>
                  <a:lnTo>
                    <a:pt x="398437" y="70040"/>
                  </a:lnTo>
                  <a:lnTo>
                    <a:pt x="396849" y="75069"/>
                  </a:lnTo>
                  <a:lnTo>
                    <a:pt x="404545" y="77089"/>
                  </a:lnTo>
                  <a:lnTo>
                    <a:pt x="405676" y="71945"/>
                  </a:lnTo>
                  <a:close/>
                </a:path>
                <a:path w="1397635" h="509904">
                  <a:moveTo>
                    <a:pt x="426224" y="77495"/>
                  </a:moveTo>
                  <a:lnTo>
                    <a:pt x="422617" y="76479"/>
                  </a:lnTo>
                  <a:lnTo>
                    <a:pt x="419011" y="75463"/>
                  </a:lnTo>
                  <a:lnTo>
                    <a:pt x="417398" y="80467"/>
                  </a:lnTo>
                  <a:lnTo>
                    <a:pt x="425056" y="82638"/>
                  </a:lnTo>
                  <a:lnTo>
                    <a:pt x="426224" y="77495"/>
                  </a:lnTo>
                  <a:close/>
                </a:path>
                <a:path w="1397635" h="509904">
                  <a:moveTo>
                    <a:pt x="446697" y="83286"/>
                  </a:moveTo>
                  <a:lnTo>
                    <a:pt x="443090" y="82270"/>
                  </a:lnTo>
                  <a:lnTo>
                    <a:pt x="439483" y="81254"/>
                  </a:lnTo>
                  <a:lnTo>
                    <a:pt x="437832" y="86258"/>
                  </a:lnTo>
                  <a:lnTo>
                    <a:pt x="445490" y="88417"/>
                  </a:lnTo>
                  <a:lnTo>
                    <a:pt x="446697" y="83286"/>
                  </a:lnTo>
                  <a:close/>
                </a:path>
                <a:path w="1397635" h="509904">
                  <a:moveTo>
                    <a:pt x="467182" y="89077"/>
                  </a:moveTo>
                  <a:lnTo>
                    <a:pt x="463575" y="88049"/>
                  </a:lnTo>
                  <a:lnTo>
                    <a:pt x="459968" y="87033"/>
                  </a:lnTo>
                  <a:lnTo>
                    <a:pt x="458279" y="92024"/>
                  </a:lnTo>
                  <a:lnTo>
                    <a:pt x="465937" y="94183"/>
                  </a:lnTo>
                  <a:lnTo>
                    <a:pt x="467182" y="89077"/>
                  </a:lnTo>
                  <a:close/>
                </a:path>
                <a:path w="1397635" h="509904">
                  <a:moveTo>
                    <a:pt x="487540" y="95237"/>
                  </a:moveTo>
                  <a:lnTo>
                    <a:pt x="483958" y="94157"/>
                  </a:lnTo>
                  <a:lnTo>
                    <a:pt x="480377" y="93078"/>
                  </a:lnTo>
                  <a:lnTo>
                    <a:pt x="478637" y="98056"/>
                  </a:lnTo>
                  <a:lnTo>
                    <a:pt x="486257" y="100342"/>
                  </a:lnTo>
                  <a:lnTo>
                    <a:pt x="487540" y="95237"/>
                  </a:lnTo>
                  <a:close/>
                </a:path>
                <a:path w="1397635" h="509904">
                  <a:moveTo>
                    <a:pt x="507911" y="101371"/>
                  </a:moveTo>
                  <a:lnTo>
                    <a:pt x="504329" y="100291"/>
                  </a:lnTo>
                  <a:lnTo>
                    <a:pt x="500748" y="99212"/>
                  </a:lnTo>
                  <a:lnTo>
                    <a:pt x="498970" y="104178"/>
                  </a:lnTo>
                  <a:lnTo>
                    <a:pt x="506590" y="106476"/>
                  </a:lnTo>
                  <a:lnTo>
                    <a:pt x="507911" y="101371"/>
                  </a:lnTo>
                  <a:close/>
                </a:path>
                <a:path w="1397635" h="509904">
                  <a:moveTo>
                    <a:pt x="528218" y="107759"/>
                  </a:moveTo>
                  <a:lnTo>
                    <a:pt x="524649" y="106616"/>
                  </a:lnTo>
                  <a:lnTo>
                    <a:pt x="521081" y="105473"/>
                  </a:lnTo>
                  <a:lnTo>
                    <a:pt x="519277" y="110426"/>
                  </a:lnTo>
                  <a:lnTo>
                    <a:pt x="526859" y="112852"/>
                  </a:lnTo>
                  <a:lnTo>
                    <a:pt x="528218" y="107759"/>
                  </a:lnTo>
                  <a:close/>
                </a:path>
                <a:path w="1397635" h="509904">
                  <a:moveTo>
                    <a:pt x="548487" y="114249"/>
                  </a:moveTo>
                  <a:lnTo>
                    <a:pt x="544918" y="113106"/>
                  </a:lnTo>
                  <a:lnTo>
                    <a:pt x="541350" y="111963"/>
                  </a:lnTo>
                  <a:lnTo>
                    <a:pt x="539508" y="116903"/>
                  </a:lnTo>
                  <a:lnTo>
                    <a:pt x="547090" y="119329"/>
                  </a:lnTo>
                  <a:lnTo>
                    <a:pt x="548487" y="114249"/>
                  </a:lnTo>
                  <a:close/>
                </a:path>
                <a:path w="1397635" h="509904">
                  <a:moveTo>
                    <a:pt x="568718" y="120840"/>
                  </a:moveTo>
                  <a:lnTo>
                    <a:pt x="565175" y="119634"/>
                  </a:lnTo>
                  <a:lnTo>
                    <a:pt x="561632" y="118440"/>
                  </a:lnTo>
                  <a:lnTo>
                    <a:pt x="559752" y="123355"/>
                  </a:lnTo>
                  <a:lnTo>
                    <a:pt x="567296" y="125907"/>
                  </a:lnTo>
                  <a:lnTo>
                    <a:pt x="568718" y="120840"/>
                  </a:lnTo>
                  <a:close/>
                </a:path>
                <a:path w="1397635" h="509904">
                  <a:moveTo>
                    <a:pt x="588873" y="127647"/>
                  </a:moveTo>
                  <a:lnTo>
                    <a:pt x="585330" y="126441"/>
                  </a:lnTo>
                  <a:lnTo>
                    <a:pt x="581787" y="125247"/>
                  </a:lnTo>
                  <a:lnTo>
                    <a:pt x="579882" y="130149"/>
                  </a:lnTo>
                  <a:lnTo>
                    <a:pt x="587413" y="132702"/>
                  </a:lnTo>
                  <a:lnTo>
                    <a:pt x="588873" y="127647"/>
                  </a:lnTo>
                  <a:close/>
                </a:path>
                <a:path w="1397635" h="509904">
                  <a:moveTo>
                    <a:pt x="609028" y="134467"/>
                  </a:moveTo>
                  <a:lnTo>
                    <a:pt x="605485" y="133261"/>
                  </a:lnTo>
                  <a:lnTo>
                    <a:pt x="601941" y="132067"/>
                  </a:lnTo>
                  <a:lnTo>
                    <a:pt x="599998" y="136956"/>
                  </a:lnTo>
                  <a:lnTo>
                    <a:pt x="607542" y="139509"/>
                  </a:lnTo>
                  <a:lnTo>
                    <a:pt x="609028" y="134467"/>
                  </a:lnTo>
                  <a:close/>
                </a:path>
                <a:path w="1397635" h="509904">
                  <a:moveTo>
                    <a:pt x="629094" y="141554"/>
                  </a:moveTo>
                  <a:lnTo>
                    <a:pt x="625563" y="140296"/>
                  </a:lnTo>
                  <a:lnTo>
                    <a:pt x="622033" y="139039"/>
                  </a:lnTo>
                  <a:lnTo>
                    <a:pt x="620064" y="143929"/>
                  </a:lnTo>
                  <a:lnTo>
                    <a:pt x="627570" y="146596"/>
                  </a:lnTo>
                  <a:lnTo>
                    <a:pt x="629094" y="141554"/>
                  </a:lnTo>
                  <a:close/>
                </a:path>
                <a:path w="1397635" h="509904">
                  <a:moveTo>
                    <a:pt x="649135" y="148704"/>
                  </a:moveTo>
                  <a:lnTo>
                    <a:pt x="645604" y="147447"/>
                  </a:lnTo>
                  <a:lnTo>
                    <a:pt x="642073" y="146189"/>
                  </a:lnTo>
                  <a:lnTo>
                    <a:pt x="640080" y="151066"/>
                  </a:lnTo>
                  <a:lnTo>
                    <a:pt x="647573" y="153733"/>
                  </a:lnTo>
                  <a:lnTo>
                    <a:pt x="649135" y="148704"/>
                  </a:lnTo>
                  <a:close/>
                </a:path>
                <a:path w="1397635" h="509904">
                  <a:moveTo>
                    <a:pt x="669137" y="155943"/>
                  </a:moveTo>
                  <a:lnTo>
                    <a:pt x="665632" y="154635"/>
                  </a:lnTo>
                  <a:lnTo>
                    <a:pt x="662127" y="153327"/>
                  </a:lnTo>
                  <a:lnTo>
                    <a:pt x="660095" y="158178"/>
                  </a:lnTo>
                  <a:lnTo>
                    <a:pt x="667550" y="160972"/>
                  </a:lnTo>
                  <a:lnTo>
                    <a:pt x="669137" y="155943"/>
                  </a:lnTo>
                  <a:close/>
                </a:path>
                <a:path w="1397635" h="509904">
                  <a:moveTo>
                    <a:pt x="689063" y="163410"/>
                  </a:moveTo>
                  <a:lnTo>
                    <a:pt x="685558" y="162102"/>
                  </a:lnTo>
                  <a:lnTo>
                    <a:pt x="682053" y="160794"/>
                  </a:lnTo>
                  <a:lnTo>
                    <a:pt x="679996" y="165633"/>
                  </a:lnTo>
                  <a:lnTo>
                    <a:pt x="687438" y="168427"/>
                  </a:lnTo>
                  <a:lnTo>
                    <a:pt x="689063" y="163410"/>
                  </a:lnTo>
                  <a:close/>
                </a:path>
                <a:path w="1397635" h="509904">
                  <a:moveTo>
                    <a:pt x="708990" y="170865"/>
                  </a:moveTo>
                  <a:lnTo>
                    <a:pt x="705485" y="169557"/>
                  </a:lnTo>
                  <a:lnTo>
                    <a:pt x="701979" y="168249"/>
                  </a:lnTo>
                  <a:lnTo>
                    <a:pt x="699884" y="173075"/>
                  </a:lnTo>
                  <a:lnTo>
                    <a:pt x="707339" y="175869"/>
                  </a:lnTo>
                  <a:lnTo>
                    <a:pt x="708990" y="170865"/>
                  </a:lnTo>
                  <a:close/>
                </a:path>
                <a:path w="1397635" h="509904">
                  <a:moveTo>
                    <a:pt x="728827" y="178562"/>
                  </a:moveTo>
                  <a:lnTo>
                    <a:pt x="725347" y="177190"/>
                  </a:lnTo>
                  <a:lnTo>
                    <a:pt x="721868" y="175818"/>
                  </a:lnTo>
                  <a:lnTo>
                    <a:pt x="719747" y="180644"/>
                  </a:lnTo>
                  <a:lnTo>
                    <a:pt x="727151" y="183553"/>
                  </a:lnTo>
                  <a:lnTo>
                    <a:pt x="728827" y="178562"/>
                  </a:lnTo>
                  <a:close/>
                </a:path>
                <a:path w="1397635" h="509904">
                  <a:moveTo>
                    <a:pt x="748639" y="186321"/>
                  </a:moveTo>
                  <a:lnTo>
                    <a:pt x="745159" y="184950"/>
                  </a:lnTo>
                  <a:lnTo>
                    <a:pt x="741680" y="183578"/>
                  </a:lnTo>
                  <a:lnTo>
                    <a:pt x="739521" y="188391"/>
                  </a:lnTo>
                  <a:lnTo>
                    <a:pt x="746937" y="191300"/>
                  </a:lnTo>
                  <a:lnTo>
                    <a:pt x="748639" y="186321"/>
                  </a:lnTo>
                  <a:close/>
                </a:path>
                <a:path w="1397635" h="509904">
                  <a:moveTo>
                    <a:pt x="768451" y="194106"/>
                  </a:moveTo>
                  <a:lnTo>
                    <a:pt x="764971" y="192722"/>
                  </a:lnTo>
                  <a:lnTo>
                    <a:pt x="761492" y="191350"/>
                  </a:lnTo>
                  <a:lnTo>
                    <a:pt x="759307" y="196151"/>
                  </a:lnTo>
                  <a:lnTo>
                    <a:pt x="766711" y="199085"/>
                  </a:lnTo>
                  <a:lnTo>
                    <a:pt x="768451" y="194106"/>
                  </a:lnTo>
                  <a:close/>
                </a:path>
                <a:path w="1397635" h="509904">
                  <a:moveTo>
                    <a:pt x="788136" y="202184"/>
                  </a:moveTo>
                  <a:lnTo>
                    <a:pt x="784669" y="200761"/>
                  </a:lnTo>
                  <a:lnTo>
                    <a:pt x="781202" y="199339"/>
                  </a:lnTo>
                  <a:lnTo>
                    <a:pt x="779005" y="204127"/>
                  </a:lnTo>
                  <a:lnTo>
                    <a:pt x="786371" y="207149"/>
                  </a:lnTo>
                  <a:lnTo>
                    <a:pt x="788136" y="202184"/>
                  </a:lnTo>
                  <a:close/>
                </a:path>
                <a:path w="1397635" h="509904">
                  <a:moveTo>
                    <a:pt x="807821" y="210248"/>
                  </a:moveTo>
                  <a:lnTo>
                    <a:pt x="804354" y="208826"/>
                  </a:lnTo>
                  <a:lnTo>
                    <a:pt x="800887" y="207403"/>
                  </a:lnTo>
                  <a:lnTo>
                    <a:pt x="798664" y="212178"/>
                  </a:lnTo>
                  <a:lnTo>
                    <a:pt x="806030" y="215201"/>
                  </a:lnTo>
                  <a:lnTo>
                    <a:pt x="807821" y="210248"/>
                  </a:lnTo>
                  <a:close/>
                </a:path>
                <a:path w="1397635" h="509904">
                  <a:moveTo>
                    <a:pt x="827455" y="218427"/>
                  </a:moveTo>
                  <a:lnTo>
                    <a:pt x="824014" y="216954"/>
                  </a:lnTo>
                  <a:lnTo>
                    <a:pt x="820572" y="215480"/>
                  </a:lnTo>
                  <a:lnTo>
                    <a:pt x="818311" y="220243"/>
                  </a:lnTo>
                  <a:lnTo>
                    <a:pt x="825639" y="223367"/>
                  </a:lnTo>
                  <a:lnTo>
                    <a:pt x="827455" y="218427"/>
                  </a:lnTo>
                  <a:close/>
                </a:path>
                <a:path w="1397635" h="509904">
                  <a:moveTo>
                    <a:pt x="847026" y="226771"/>
                  </a:moveTo>
                  <a:lnTo>
                    <a:pt x="843584" y="225298"/>
                  </a:lnTo>
                  <a:lnTo>
                    <a:pt x="840143" y="223824"/>
                  </a:lnTo>
                  <a:lnTo>
                    <a:pt x="837857" y="228574"/>
                  </a:lnTo>
                  <a:lnTo>
                    <a:pt x="845185" y="231698"/>
                  </a:lnTo>
                  <a:lnTo>
                    <a:pt x="847026" y="226771"/>
                  </a:lnTo>
                  <a:close/>
                </a:path>
                <a:path w="1397635" h="509904">
                  <a:moveTo>
                    <a:pt x="866597" y="235127"/>
                  </a:moveTo>
                  <a:lnTo>
                    <a:pt x="863155" y="233654"/>
                  </a:lnTo>
                  <a:lnTo>
                    <a:pt x="859713" y="232181"/>
                  </a:lnTo>
                  <a:lnTo>
                    <a:pt x="857402" y="236918"/>
                  </a:lnTo>
                  <a:lnTo>
                    <a:pt x="864730" y="240042"/>
                  </a:lnTo>
                  <a:lnTo>
                    <a:pt x="866597" y="235127"/>
                  </a:lnTo>
                  <a:close/>
                </a:path>
                <a:path w="1397635" h="509904">
                  <a:moveTo>
                    <a:pt x="886079" y="243649"/>
                  </a:moveTo>
                  <a:lnTo>
                    <a:pt x="882662" y="242125"/>
                  </a:lnTo>
                  <a:lnTo>
                    <a:pt x="879246" y="240601"/>
                  </a:lnTo>
                  <a:lnTo>
                    <a:pt x="876909" y="245325"/>
                  </a:lnTo>
                  <a:lnTo>
                    <a:pt x="884186" y="248564"/>
                  </a:lnTo>
                  <a:lnTo>
                    <a:pt x="886079" y="243649"/>
                  </a:lnTo>
                  <a:close/>
                </a:path>
                <a:path w="1397635" h="509904">
                  <a:moveTo>
                    <a:pt x="905522" y="252272"/>
                  </a:moveTo>
                  <a:lnTo>
                    <a:pt x="902106" y="250748"/>
                  </a:lnTo>
                  <a:lnTo>
                    <a:pt x="898690" y="249224"/>
                  </a:lnTo>
                  <a:lnTo>
                    <a:pt x="896327" y="253949"/>
                  </a:lnTo>
                  <a:lnTo>
                    <a:pt x="903605" y="257175"/>
                  </a:lnTo>
                  <a:lnTo>
                    <a:pt x="905522" y="252272"/>
                  </a:lnTo>
                  <a:close/>
                </a:path>
                <a:path w="1397635" h="509904">
                  <a:moveTo>
                    <a:pt x="924966" y="260908"/>
                  </a:moveTo>
                  <a:lnTo>
                    <a:pt x="921550" y="259384"/>
                  </a:lnTo>
                  <a:lnTo>
                    <a:pt x="918133" y="257860"/>
                  </a:lnTo>
                  <a:lnTo>
                    <a:pt x="915758" y="262572"/>
                  </a:lnTo>
                  <a:lnTo>
                    <a:pt x="923023" y="265798"/>
                  </a:lnTo>
                  <a:lnTo>
                    <a:pt x="924966" y="260908"/>
                  </a:lnTo>
                  <a:close/>
                </a:path>
                <a:path w="1397635" h="509904">
                  <a:moveTo>
                    <a:pt x="944333" y="269735"/>
                  </a:moveTo>
                  <a:lnTo>
                    <a:pt x="940930" y="268173"/>
                  </a:lnTo>
                  <a:lnTo>
                    <a:pt x="937526" y="266611"/>
                  </a:lnTo>
                  <a:lnTo>
                    <a:pt x="935139" y="271297"/>
                  </a:lnTo>
                  <a:lnTo>
                    <a:pt x="942365" y="274624"/>
                  </a:lnTo>
                  <a:lnTo>
                    <a:pt x="944333" y="269735"/>
                  </a:lnTo>
                  <a:close/>
                </a:path>
                <a:path w="1397635" h="509904">
                  <a:moveTo>
                    <a:pt x="963650" y="278638"/>
                  </a:moveTo>
                  <a:lnTo>
                    <a:pt x="960247" y="277075"/>
                  </a:lnTo>
                  <a:lnTo>
                    <a:pt x="956843" y="275513"/>
                  </a:lnTo>
                  <a:lnTo>
                    <a:pt x="954430" y="280187"/>
                  </a:lnTo>
                  <a:lnTo>
                    <a:pt x="961656" y="283514"/>
                  </a:lnTo>
                  <a:lnTo>
                    <a:pt x="963650" y="278638"/>
                  </a:lnTo>
                  <a:close/>
                </a:path>
                <a:path w="1397635" h="509904">
                  <a:moveTo>
                    <a:pt x="982980" y="287540"/>
                  </a:moveTo>
                  <a:lnTo>
                    <a:pt x="979576" y="285978"/>
                  </a:lnTo>
                  <a:lnTo>
                    <a:pt x="976172" y="284416"/>
                  </a:lnTo>
                  <a:lnTo>
                    <a:pt x="973734" y="289077"/>
                  </a:lnTo>
                  <a:lnTo>
                    <a:pt x="980960" y="292417"/>
                  </a:lnTo>
                  <a:lnTo>
                    <a:pt x="982980" y="287540"/>
                  </a:lnTo>
                  <a:close/>
                </a:path>
                <a:path w="1397635" h="509904">
                  <a:moveTo>
                    <a:pt x="1002195" y="296659"/>
                  </a:moveTo>
                  <a:lnTo>
                    <a:pt x="998816" y="295046"/>
                  </a:lnTo>
                  <a:lnTo>
                    <a:pt x="995438" y="293433"/>
                  </a:lnTo>
                  <a:lnTo>
                    <a:pt x="992974" y="298094"/>
                  </a:lnTo>
                  <a:lnTo>
                    <a:pt x="1000163" y="301523"/>
                  </a:lnTo>
                  <a:lnTo>
                    <a:pt x="1002195" y="296659"/>
                  </a:lnTo>
                  <a:close/>
                </a:path>
                <a:path w="1397635" h="509904">
                  <a:moveTo>
                    <a:pt x="1021384" y="305828"/>
                  </a:moveTo>
                  <a:lnTo>
                    <a:pt x="1018006" y="304215"/>
                  </a:lnTo>
                  <a:lnTo>
                    <a:pt x="1014628" y="302602"/>
                  </a:lnTo>
                  <a:lnTo>
                    <a:pt x="1012139" y="307251"/>
                  </a:lnTo>
                  <a:lnTo>
                    <a:pt x="1019327" y="310680"/>
                  </a:lnTo>
                  <a:lnTo>
                    <a:pt x="1021384" y="305828"/>
                  </a:lnTo>
                  <a:close/>
                </a:path>
                <a:path w="1397635" h="509904">
                  <a:moveTo>
                    <a:pt x="1040587" y="314985"/>
                  </a:moveTo>
                  <a:lnTo>
                    <a:pt x="1037209" y="313372"/>
                  </a:lnTo>
                  <a:lnTo>
                    <a:pt x="1033830" y="311759"/>
                  </a:lnTo>
                  <a:lnTo>
                    <a:pt x="1031328" y="316395"/>
                  </a:lnTo>
                  <a:lnTo>
                    <a:pt x="1038504" y="319824"/>
                  </a:lnTo>
                  <a:lnTo>
                    <a:pt x="1040587" y="314985"/>
                  </a:lnTo>
                  <a:close/>
                </a:path>
                <a:path w="1397635" h="509904">
                  <a:moveTo>
                    <a:pt x="1059675" y="324358"/>
                  </a:moveTo>
                  <a:lnTo>
                    <a:pt x="1056322" y="322707"/>
                  </a:lnTo>
                  <a:lnTo>
                    <a:pt x="1052969" y="321056"/>
                  </a:lnTo>
                  <a:lnTo>
                    <a:pt x="1050442" y="325678"/>
                  </a:lnTo>
                  <a:lnTo>
                    <a:pt x="1057579" y="329196"/>
                  </a:lnTo>
                  <a:lnTo>
                    <a:pt x="1059675" y="324358"/>
                  </a:lnTo>
                  <a:close/>
                </a:path>
                <a:path w="1397635" h="509904">
                  <a:moveTo>
                    <a:pt x="1078750" y="333768"/>
                  </a:moveTo>
                  <a:lnTo>
                    <a:pt x="1075397" y="332117"/>
                  </a:lnTo>
                  <a:lnTo>
                    <a:pt x="1072045" y="330466"/>
                  </a:lnTo>
                  <a:lnTo>
                    <a:pt x="1069492" y="335076"/>
                  </a:lnTo>
                  <a:lnTo>
                    <a:pt x="1076642" y="338594"/>
                  </a:lnTo>
                  <a:lnTo>
                    <a:pt x="1078750" y="333768"/>
                  </a:lnTo>
                  <a:close/>
                </a:path>
                <a:path w="1397635" h="509904">
                  <a:moveTo>
                    <a:pt x="1097826" y="343179"/>
                  </a:moveTo>
                  <a:lnTo>
                    <a:pt x="1094473" y="341528"/>
                  </a:lnTo>
                  <a:lnTo>
                    <a:pt x="1091120" y="339877"/>
                  </a:lnTo>
                  <a:lnTo>
                    <a:pt x="1088555" y="344474"/>
                  </a:lnTo>
                  <a:lnTo>
                    <a:pt x="1095692" y="347992"/>
                  </a:lnTo>
                  <a:lnTo>
                    <a:pt x="1097826" y="343179"/>
                  </a:lnTo>
                  <a:close/>
                </a:path>
                <a:path w="1397635" h="509904">
                  <a:moveTo>
                    <a:pt x="1116812" y="352806"/>
                  </a:moveTo>
                  <a:lnTo>
                    <a:pt x="1113472" y="351104"/>
                  </a:lnTo>
                  <a:lnTo>
                    <a:pt x="1110132" y="349402"/>
                  </a:lnTo>
                  <a:lnTo>
                    <a:pt x="1107554" y="353999"/>
                  </a:lnTo>
                  <a:lnTo>
                    <a:pt x="1114653" y="357606"/>
                  </a:lnTo>
                  <a:lnTo>
                    <a:pt x="1116812" y="352806"/>
                  </a:lnTo>
                  <a:close/>
                </a:path>
                <a:path w="1397635" h="509904">
                  <a:moveTo>
                    <a:pt x="1135773" y="362458"/>
                  </a:moveTo>
                  <a:lnTo>
                    <a:pt x="1132433" y="360756"/>
                  </a:lnTo>
                  <a:lnTo>
                    <a:pt x="1129093" y="359054"/>
                  </a:lnTo>
                  <a:lnTo>
                    <a:pt x="1126502" y="363639"/>
                  </a:lnTo>
                  <a:lnTo>
                    <a:pt x="1133589" y="367258"/>
                  </a:lnTo>
                  <a:lnTo>
                    <a:pt x="1135773" y="362458"/>
                  </a:lnTo>
                  <a:close/>
                </a:path>
                <a:path w="1397635" h="509904">
                  <a:moveTo>
                    <a:pt x="1154722" y="372110"/>
                  </a:moveTo>
                  <a:lnTo>
                    <a:pt x="1151382" y="370408"/>
                  </a:lnTo>
                  <a:lnTo>
                    <a:pt x="1148041" y="368706"/>
                  </a:lnTo>
                  <a:lnTo>
                    <a:pt x="1145425" y="373278"/>
                  </a:lnTo>
                  <a:lnTo>
                    <a:pt x="1152525" y="376897"/>
                  </a:lnTo>
                  <a:lnTo>
                    <a:pt x="1154722" y="372110"/>
                  </a:lnTo>
                  <a:close/>
                </a:path>
                <a:path w="1397635" h="509904">
                  <a:moveTo>
                    <a:pt x="1173594" y="381927"/>
                  </a:moveTo>
                  <a:lnTo>
                    <a:pt x="1170279" y="380187"/>
                  </a:lnTo>
                  <a:lnTo>
                    <a:pt x="1166964" y="378447"/>
                  </a:lnTo>
                  <a:lnTo>
                    <a:pt x="1164323" y="383006"/>
                  </a:lnTo>
                  <a:lnTo>
                    <a:pt x="1171371" y="386702"/>
                  </a:lnTo>
                  <a:lnTo>
                    <a:pt x="1173594" y="381927"/>
                  </a:lnTo>
                  <a:close/>
                </a:path>
                <a:path w="1397635" h="509904">
                  <a:moveTo>
                    <a:pt x="1192428" y="391820"/>
                  </a:moveTo>
                  <a:lnTo>
                    <a:pt x="1189113" y="390080"/>
                  </a:lnTo>
                  <a:lnTo>
                    <a:pt x="1185799" y="388340"/>
                  </a:lnTo>
                  <a:lnTo>
                    <a:pt x="1183144" y="392887"/>
                  </a:lnTo>
                  <a:lnTo>
                    <a:pt x="1190193" y="396595"/>
                  </a:lnTo>
                  <a:lnTo>
                    <a:pt x="1192428" y="391820"/>
                  </a:lnTo>
                  <a:close/>
                </a:path>
                <a:path w="1397635" h="509904">
                  <a:moveTo>
                    <a:pt x="1211262" y="401701"/>
                  </a:moveTo>
                  <a:lnTo>
                    <a:pt x="1207947" y="399961"/>
                  </a:lnTo>
                  <a:lnTo>
                    <a:pt x="1204633" y="398221"/>
                  </a:lnTo>
                  <a:lnTo>
                    <a:pt x="1201966" y="402767"/>
                  </a:lnTo>
                  <a:lnTo>
                    <a:pt x="1209014" y="406463"/>
                  </a:lnTo>
                  <a:lnTo>
                    <a:pt x="1211262" y="401701"/>
                  </a:lnTo>
                  <a:close/>
                </a:path>
                <a:path w="1397635" h="509904">
                  <a:moveTo>
                    <a:pt x="1230020" y="411708"/>
                  </a:moveTo>
                  <a:lnTo>
                    <a:pt x="1226731" y="409930"/>
                  </a:lnTo>
                  <a:lnTo>
                    <a:pt x="1223441" y="408152"/>
                  </a:lnTo>
                  <a:lnTo>
                    <a:pt x="1220749" y="412686"/>
                  </a:lnTo>
                  <a:lnTo>
                    <a:pt x="1227747" y="416471"/>
                  </a:lnTo>
                  <a:lnTo>
                    <a:pt x="1230020" y="411708"/>
                  </a:lnTo>
                  <a:close/>
                </a:path>
                <a:path w="1397635" h="509904">
                  <a:moveTo>
                    <a:pt x="1248740" y="421830"/>
                  </a:moveTo>
                  <a:lnTo>
                    <a:pt x="1245450" y="420052"/>
                  </a:lnTo>
                  <a:lnTo>
                    <a:pt x="1242161" y="418274"/>
                  </a:lnTo>
                  <a:lnTo>
                    <a:pt x="1239456" y="422795"/>
                  </a:lnTo>
                  <a:lnTo>
                    <a:pt x="1246454" y="426580"/>
                  </a:lnTo>
                  <a:lnTo>
                    <a:pt x="1248740" y="421830"/>
                  </a:lnTo>
                  <a:close/>
                </a:path>
                <a:path w="1397635" h="509904">
                  <a:moveTo>
                    <a:pt x="1267447" y="431939"/>
                  </a:moveTo>
                  <a:lnTo>
                    <a:pt x="1264158" y="430161"/>
                  </a:lnTo>
                  <a:lnTo>
                    <a:pt x="1260868" y="428383"/>
                  </a:lnTo>
                  <a:lnTo>
                    <a:pt x="1258138" y="432892"/>
                  </a:lnTo>
                  <a:lnTo>
                    <a:pt x="1265148" y="436676"/>
                  </a:lnTo>
                  <a:lnTo>
                    <a:pt x="1267447" y="431939"/>
                  </a:lnTo>
                  <a:close/>
                </a:path>
                <a:path w="1397635" h="509904">
                  <a:moveTo>
                    <a:pt x="1286129" y="442112"/>
                  </a:moveTo>
                  <a:lnTo>
                    <a:pt x="1282865" y="440296"/>
                  </a:lnTo>
                  <a:lnTo>
                    <a:pt x="1279588" y="438492"/>
                  </a:lnTo>
                  <a:lnTo>
                    <a:pt x="1276845" y="443001"/>
                  </a:lnTo>
                  <a:lnTo>
                    <a:pt x="1280337" y="444906"/>
                  </a:lnTo>
                  <a:lnTo>
                    <a:pt x="1283817" y="446849"/>
                  </a:lnTo>
                  <a:lnTo>
                    <a:pt x="1286129" y="442112"/>
                  </a:lnTo>
                  <a:close/>
                </a:path>
                <a:path w="1397635" h="509904">
                  <a:moveTo>
                    <a:pt x="1304721" y="452437"/>
                  </a:moveTo>
                  <a:lnTo>
                    <a:pt x="1301457" y="450621"/>
                  </a:lnTo>
                  <a:lnTo>
                    <a:pt x="1298181" y="448805"/>
                  </a:lnTo>
                  <a:lnTo>
                    <a:pt x="1295425" y="453288"/>
                  </a:lnTo>
                  <a:lnTo>
                    <a:pt x="1302397" y="457161"/>
                  </a:lnTo>
                  <a:lnTo>
                    <a:pt x="1304721" y="452437"/>
                  </a:lnTo>
                  <a:close/>
                </a:path>
                <a:path w="1397635" h="509904">
                  <a:moveTo>
                    <a:pt x="1323314" y="462775"/>
                  </a:moveTo>
                  <a:lnTo>
                    <a:pt x="1320050" y="460959"/>
                  </a:lnTo>
                  <a:lnTo>
                    <a:pt x="1316774" y="459143"/>
                  </a:lnTo>
                  <a:lnTo>
                    <a:pt x="1314005" y="463626"/>
                  </a:lnTo>
                  <a:lnTo>
                    <a:pt x="1320965" y="467487"/>
                  </a:lnTo>
                  <a:lnTo>
                    <a:pt x="1323314" y="462775"/>
                  </a:lnTo>
                  <a:close/>
                </a:path>
                <a:path w="1397635" h="509904">
                  <a:moveTo>
                    <a:pt x="1341894" y="473100"/>
                  </a:moveTo>
                  <a:lnTo>
                    <a:pt x="1338630" y="471284"/>
                  </a:lnTo>
                  <a:lnTo>
                    <a:pt x="1335354" y="469468"/>
                  </a:lnTo>
                  <a:lnTo>
                    <a:pt x="1332572" y="473938"/>
                  </a:lnTo>
                  <a:lnTo>
                    <a:pt x="1339532" y="477812"/>
                  </a:lnTo>
                  <a:lnTo>
                    <a:pt x="1341894" y="473100"/>
                  </a:lnTo>
                  <a:close/>
                </a:path>
                <a:path w="1397635" h="509904">
                  <a:moveTo>
                    <a:pt x="1360398" y="483628"/>
                  </a:moveTo>
                  <a:lnTo>
                    <a:pt x="1357147" y="481774"/>
                  </a:lnTo>
                  <a:lnTo>
                    <a:pt x="1353896" y="479920"/>
                  </a:lnTo>
                  <a:lnTo>
                    <a:pt x="1351102" y="484378"/>
                  </a:lnTo>
                  <a:lnTo>
                    <a:pt x="1358011" y="488327"/>
                  </a:lnTo>
                  <a:lnTo>
                    <a:pt x="1360398" y="483628"/>
                  </a:lnTo>
                  <a:close/>
                </a:path>
                <a:path w="1397635" h="509904">
                  <a:moveTo>
                    <a:pt x="1378864" y="494169"/>
                  </a:moveTo>
                  <a:lnTo>
                    <a:pt x="1375613" y="492315"/>
                  </a:lnTo>
                  <a:lnTo>
                    <a:pt x="1372362" y="490461"/>
                  </a:lnTo>
                  <a:lnTo>
                    <a:pt x="1369542" y="494906"/>
                  </a:lnTo>
                  <a:lnTo>
                    <a:pt x="1376464" y="498856"/>
                  </a:lnTo>
                  <a:lnTo>
                    <a:pt x="1378864" y="494169"/>
                  </a:lnTo>
                  <a:close/>
                </a:path>
                <a:path w="1397635" h="509904">
                  <a:moveTo>
                    <a:pt x="1397342" y="504723"/>
                  </a:moveTo>
                  <a:lnTo>
                    <a:pt x="1394091" y="502869"/>
                  </a:lnTo>
                  <a:lnTo>
                    <a:pt x="1390840" y="501015"/>
                  </a:lnTo>
                  <a:lnTo>
                    <a:pt x="1388008" y="505460"/>
                  </a:lnTo>
                  <a:lnTo>
                    <a:pt x="1394929" y="509409"/>
                  </a:lnTo>
                  <a:lnTo>
                    <a:pt x="1397342" y="504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 descr=""/>
            <p:cNvSpPr/>
            <p:nvPr/>
          </p:nvSpPr>
          <p:spPr>
            <a:xfrm>
              <a:off x="809726" y="5298236"/>
              <a:ext cx="4726940" cy="927735"/>
            </a:xfrm>
            <a:custGeom>
              <a:avLst/>
              <a:gdLst/>
              <a:ahLst/>
              <a:cxnLst/>
              <a:rect l="l" t="t" r="r" b="b"/>
              <a:pathLst>
                <a:path w="4726940" h="927735">
                  <a:moveTo>
                    <a:pt x="9296" y="4800"/>
                  </a:moveTo>
                  <a:lnTo>
                    <a:pt x="6426" y="2400"/>
                  </a:lnTo>
                  <a:lnTo>
                    <a:pt x="3556" y="0"/>
                  </a:lnTo>
                  <a:lnTo>
                    <a:pt x="0" y="3886"/>
                  </a:lnTo>
                  <a:lnTo>
                    <a:pt x="6121" y="9004"/>
                  </a:lnTo>
                  <a:lnTo>
                    <a:pt x="9296" y="4800"/>
                  </a:lnTo>
                  <a:close/>
                </a:path>
                <a:path w="4726940" h="927735">
                  <a:moveTo>
                    <a:pt x="25692" y="18351"/>
                  </a:moveTo>
                  <a:lnTo>
                    <a:pt x="22796" y="15989"/>
                  </a:lnTo>
                  <a:lnTo>
                    <a:pt x="19900" y="13627"/>
                  </a:lnTo>
                  <a:lnTo>
                    <a:pt x="16357" y="17526"/>
                  </a:lnTo>
                  <a:lnTo>
                    <a:pt x="22542" y="22580"/>
                  </a:lnTo>
                  <a:lnTo>
                    <a:pt x="25692" y="18351"/>
                  </a:lnTo>
                  <a:close/>
                </a:path>
                <a:path w="4726940" h="927735">
                  <a:moveTo>
                    <a:pt x="42176" y="31800"/>
                  </a:moveTo>
                  <a:lnTo>
                    <a:pt x="39281" y="29438"/>
                  </a:lnTo>
                  <a:lnTo>
                    <a:pt x="36385" y="27076"/>
                  </a:lnTo>
                  <a:lnTo>
                    <a:pt x="32854" y="30988"/>
                  </a:lnTo>
                  <a:lnTo>
                    <a:pt x="39039" y="36042"/>
                  </a:lnTo>
                  <a:lnTo>
                    <a:pt x="42176" y="31800"/>
                  </a:lnTo>
                  <a:close/>
                </a:path>
                <a:path w="4726940" h="927735">
                  <a:moveTo>
                    <a:pt x="58661" y="45250"/>
                  </a:moveTo>
                  <a:lnTo>
                    <a:pt x="55765" y="42887"/>
                  </a:lnTo>
                  <a:lnTo>
                    <a:pt x="52870" y="40525"/>
                  </a:lnTo>
                  <a:lnTo>
                    <a:pt x="49364" y="44462"/>
                  </a:lnTo>
                  <a:lnTo>
                    <a:pt x="55549" y="49504"/>
                  </a:lnTo>
                  <a:lnTo>
                    <a:pt x="58661" y="45250"/>
                  </a:lnTo>
                  <a:close/>
                </a:path>
                <a:path w="4726940" h="927735">
                  <a:moveTo>
                    <a:pt x="75272" y="58559"/>
                  </a:moveTo>
                  <a:lnTo>
                    <a:pt x="72339" y="56235"/>
                  </a:lnTo>
                  <a:lnTo>
                    <a:pt x="69405" y="53911"/>
                  </a:lnTo>
                  <a:lnTo>
                    <a:pt x="65925" y="57861"/>
                  </a:lnTo>
                  <a:lnTo>
                    <a:pt x="72174" y="62826"/>
                  </a:lnTo>
                  <a:lnTo>
                    <a:pt x="75272" y="58559"/>
                  </a:lnTo>
                  <a:close/>
                </a:path>
                <a:path w="4726940" h="927735">
                  <a:moveTo>
                    <a:pt x="91922" y="71805"/>
                  </a:moveTo>
                  <a:lnTo>
                    <a:pt x="88988" y="69481"/>
                  </a:lnTo>
                  <a:lnTo>
                    <a:pt x="86055" y="67157"/>
                  </a:lnTo>
                  <a:lnTo>
                    <a:pt x="82588" y="71120"/>
                  </a:lnTo>
                  <a:lnTo>
                    <a:pt x="88836" y="76085"/>
                  </a:lnTo>
                  <a:lnTo>
                    <a:pt x="91922" y="71805"/>
                  </a:lnTo>
                  <a:close/>
                </a:path>
                <a:path w="4726940" h="927735">
                  <a:moveTo>
                    <a:pt x="108572" y="85039"/>
                  </a:moveTo>
                  <a:lnTo>
                    <a:pt x="105638" y="82715"/>
                  </a:lnTo>
                  <a:lnTo>
                    <a:pt x="102704" y="80391"/>
                  </a:lnTo>
                  <a:lnTo>
                    <a:pt x="99263" y="84366"/>
                  </a:lnTo>
                  <a:lnTo>
                    <a:pt x="105511" y="89331"/>
                  </a:lnTo>
                  <a:lnTo>
                    <a:pt x="108572" y="85039"/>
                  </a:lnTo>
                  <a:close/>
                </a:path>
                <a:path w="4726940" h="927735">
                  <a:moveTo>
                    <a:pt x="125387" y="98069"/>
                  </a:moveTo>
                  <a:lnTo>
                    <a:pt x="122428" y="95783"/>
                  </a:lnTo>
                  <a:lnTo>
                    <a:pt x="119468" y="93497"/>
                  </a:lnTo>
                  <a:lnTo>
                    <a:pt x="116039" y="97497"/>
                  </a:lnTo>
                  <a:lnTo>
                    <a:pt x="122351" y="102387"/>
                  </a:lnTo>
                  <a:lnTo>
                    <a:pt x="125387" y="98069"/>
                  </a:lnTo>
                  <a:close/>
                </a:path>
                <a:path w="4726940" h="927735">
                  <a:moveTo>
                    <a:pt x="142214" y="111099"/>
                  </a:moveTo>
                  <a:lnTo>
                    <a:pt x="139255" y="108813"/>
                  </a:lnTo>
                  <a:lnTo>
                    <a:pt x="136296" y="106527"/>
                  </a:lnTo>
                  <a:lnTo>
                    <a:pt x="132892" y="110540"/>
                  </a:lnTo>
                  <a:lnTo>
                    <a:pt x="139204" y="115430"/>
                  </a:lnTo>
                  <a:lnTo>
                    <a:pt x="142214" y="111099"/>
                  </a:lnTo>
                  <a:close/>
                </a:path>
                <a:path w="4726940" h="927735">
                  <a:moveTo>
                    <a:pt x="159092" y="124040"/>
                  </a:moveTo>
                  <a:lnTo>
                    <a:pt x="156108" y="121793"/>
                  </a:lnTo>
                  <a:lnTo>
                    <a:pt x="153123" y="119545"/>
                  </a:lnTo>
                  <a:lnTo>
                    <a:pt x="149733" y="123583"/>
                  </a:lnTo>
                  <a:lnTo>
                    <a:pt x="156108" y="128384"/>
                  </a:lnTo>
                  <a:lnTo>
                    <a:pt x="159092" y="124040"/>
                  </a:lnTo>
                  <a:close/>
                </a:path>
                <a:path w="4726940" h="927735">
                  <a:moveTo>
                    <a:pt x="176098" y="136829"/>
                  </a:moveTo>
                  <a:lnTo>
                    <a:pt x="173113" y="134581"/>
                  </a:lnTo>
                  <a:lnTo>
                    <a:pt x="170129" y="132334"/>
                  </a:lnTo>
                  <a:lnTo>
                    <a:pt x="166751" y="136385"/>
                  </a:lnTo>
                  <a:lnTo>
                    <a:pt x="173139" y="141185"/>
                  </a:lnTo>
                  <a:lnTo>
                    <a:pt x="176098" y="136829"/>
                  </a:lnTo>
                  <a:close/>
                </a:path>
                <a:path w="4726940" h="927735">
                  <a:moveTo>
                    <a:pt x="193090" y="149631"/>
                  </a:moveTo>
                  <a:lnTo>
                    <a:pt x="190106" y="147383"/>
                  </a:lnTo>
                  <a:lnTo>
                    <a:pt x="187121" y="145135"/>
                  </a:lnTo>
                  <a:lnTo>
                    <a:pt x="183769" y="149199"/>
                  </a:lnTo>
                  <a:lnTo>
                    <a:pt x="190157" y="154000"/>
                  </a:lnTo>
                  <a:lnTo>
                    <a:pt x="193090" y="149631"/>
                  </a:lnTo>
                  <a:close/>
                </a:path>
                <a:path w="4726940" h="927735">
                  <a:moveTo>
                    <a:pt x="210235" y="162229"/>
                  </a:moveTo>
                  <a:lnTo>
                    <a:pt x="207213" y="160020"/>
                  </a:lnTo>
                  <a:lnTo>
                    <a:pt x="204190" y="157810"/>
                  </a:lnTo>
                  <a:lnTo>
                    <a:pt x="200875" y="161899"/>
                  </a:lnTo>
                  <a:lnTo>
                    <a:pt x="207314" y="166611"/>
                  </a:lnTo>
                  <a:lnTo>
                    <a:pt x="210235" y="162229"/>
                  </a:lnTo>
                  <a:close/>
                </a:path>
                <a:path w="4726940" h="927735">
                  <a:moveTo>
                    <a:pt x="227406" y="174790"/>
                  </a:moveTo>
                  <a:lnTo>
                    <a:pt x="224383" y="172580"/>
                  </a:lnTo>
                  <a:lnTo>
                    <a:pt x="221361" y="170370"/>
                  </a:lnTo>
                  <a:lnTo>
                    <a:pt x="218059" y="174485"/>
                  </a:lnTo>
                  <a:lnTo>
                    <a:pt x="224510" y="179197"/>
                  </a:lnTo>
                  <a:lnTo>
                    <a:pt x="227406" y="174790"/>
                  </a:lnTo>
                  <a:close/>
                </a:path>
                <a:path w="4726940" h="927735">
                  <a:moveTo>
                    <a:pt x="244640" y="187248"/>
                  </a:moveTo>
                  <a:lnTo>
                    <a:pt x="241592" y="185089"/>
                  </a:lnTo>
                  <a:lnTo>
                    <a:pt x="238544" y="182930"/>
                  </a:lnTo>
                  <a:lnTo>
                    <a:pt x="235267" y="187058"/>
                  </a:lnTo>
                  <a:lnTo>
                    <a:pt x="241782" y="191668"/>
                  </a:lnTo>
                  <a:lnTo>
                    <a:pt x="244640" y="187248"/>
                  </a:lnTo>
                  <a:close/>
                </a:path>
                <a:path w="4726940" h="927735">
                  <a:moveTo>
                    <a:pt x="261988" y="199542"/>
                  </a:moveTo>
                  <a:lnTo>
                    <a:pt x="258940" y="197383"/>
                  </a:lnTo>
                  <a:lnTo>
                    <a:pt x="255892" y="195224"/>
                  </a:lnTo>
                  <a:lnTo>
                    <a:pt x="252641" y="199364"/>
                  </a:lnTo>
                  <a:lnTo>
                    <a:pt x="259156" y="203987"/>
                  </a:lnTo>
                  <a:lnTo>
                    <a:pt x="261988" y="199542"/>
                  </a:lnTo>
                  <a:close/>
                </a:path>
                <a:path w="4726940" h="927735">
                  <a:moveTo>
                    <a:pt x="279349" y="211848"/>
                  </a:moveTo>
                  <a:lnTo>
                    <a:pt x="276301" y="209689"/>
                  </a:lnTo>
                  <a:lnTo>
                    <a:pt x="273253" y="207530"/>
                  </a:lnTo>
                  <a:lnTo>
                    <a:pt x="270027" y="211696"/>
                  </a:lnTo>
                  <a:lnTo>
                    <a:pt x="276542" y="216306"/>
                  </a:lnTo>
                  <a:lnTo>
                    <a:pt x="279349" y="211848"/>
                  </a:lnTo>
                  <a:close/>
                </a:path>
                <a:path w="4726940" h="927735">
                  <a:moveTo>
                    <a:pt x="296887" y="223901"/>
                  </a:moveTo>
                  <a:lnTo>
                    <a:pt x="293801" y="221780"/>
                  </a:lnTo>
                  <a:lnTo>
                    <a:pt x="290715" y="219659"/>
                  </a:lnTo>
                  <a:lnTo>
                    <a:pt x="287515" y="223850"/>
                  </a:lnTo>
                  <a:lnTo>
                    <a:pt x="294106" y="228371"/>
                  </a:lnTo>
                  <a:lnTo>
                    <a:pt x="296887" y="223901"/>
                  </a:lnTo>
                  <a:close/>
                </a:path>
                <a:path w="4726940" h="927735">
                  <a:moveTo>
                    <a:pt x="314426" y="235940"/>
                  </a:moveTo>
                  <a:lnTo>
                    <a:pt x="311340" y="233819"/>
                  </a:lnTo>
                  <a:lnTo>
                    <a:pt x="308254" y="231698"/>
                  </a:lnTo>
                  <a:lnTo>
                    <a:pt x="305092" y="235915"/>
                  </a:lnTo>
                  <a:lnTo>
                    <a:pt x="311670" y="240436"/>
                  </a:lnTo>
                  <a:lnTo>
                    <a:pt x="314426" y="235940"/>
                  </a:lnTo>
                  <a:close/>
                </a:path>
                <a:path w="4726940" h="927735">
                  <a:moveTo>
                    <a:pt x="332066" y="247802"/>
                  </a:moveTo>
                  <a:lnTo>
                    <a:pt x="328955" y="245732"/>
                  </a:lnTo>
                  <a:lnTo>
                    <a:pt x="325843" y="243662"/>
                  </a:lnTo>
                  <a:lnTo>
                    <a:pt x="322694" y="247891"/>
                  </a:lnTo>
                  <a:lnTo>
                    <a:pt x="329349" y="252310"/>
                  </a:lnTo>
                  <a:lnTo>
                    <a:pt x="332066" y="247802"/>
                  </a:lnTo>
                  <a:close/>
                </a:path>
                <a:path w="4726940" h="927735">
                  <a:moveTo>
                    <a:pt x="349796" y="259549"/>
                  </a:moveTo>
                  <a:lnTo>
                    <a:pt x="346684" y="257479"/>
                  </a:lnTo>
                  <a:lnTo>
                    <a:pt x="343573" y="255409"/>
                  </a:lnTo>
                  <a:lnTo>
                    <a:pt x="340461" y="259664"/>
                  </a:lnTo>
                  <a:lnTo>
                    <a:pt x="347116" y="264083"/>
                  </a:lnTo>
                  <a:lnTo>
                    <a:pt x="349796" y="259549"/>
                  </a:lnTo>
                  <a:close/>
                </a:path>
                <a:path w="4726940" h="927735">
                  <a:moveTo>
                    <a:pt x="367588" y="271208"/>
                  </a:moveTo>
                  <a:lnTo>
                    <a:pt x="364439" y="269189"/>
                  </a:lnTo>
                  <a:lnTo>
                    <a:pt x="361289" y="267169"/>
                  </a:lnTo>
                  <a:lnTo>
                    <a:pt x="358203" y="271449"/>
                  </a:lnTo>
                  <a:lnTo>
                    <a:pt x="364934" y="275755"/>
                  </a:lnTo>
                  <a:lnTo>
                    <a:pt x="367588" y="271208"/>
                  </a:lnTo>
                  <a:close/>
                </a:path>
                <a:path w="4726940" h="927735">
                  <a:moveTo>
                    <a:pt x="385508" y="282663"/>
                  </a:moveTo>
                  <a:lnTo>
                    <a:pt x="382358" y="280644"/>
                  </a:lnTo>
                  <a:lnTo>
                    <a:pt x="379209" y="278625"/>
                  </a:lnTo>
                  <a:lnTo>
                    <a:pt x="376161" y="282930"/>
                  </a:lnTo>
                  <a:lnTo>
                    <a:pt x="382892" y="287235"/>
                  </a:lnTo>
                  <a:lnTo>
                    <a:pt x="385508" y="282663"/>
                  </a:lnTo>
                  <a:close/>
                </a:path>
                <a:path w="4726940" h="927735">
                  <a:moveTo>
                    <a:pt x="403453" y="294093"/>
                  </a:moveTo>
                  <a:lnTo>
                    <a:pt x="400278" y="292112"/>
                  </a:lnTo>
                  <a:lnTo>
                    <a:pt x="397129" y="290093"/>
                  </a:lnTo>
                  <a:lnTo>
                    <a:pt x="394119" y="294424"/>
                  </a:lnTo>
                  <a:lnTo>
                    <a:pt x="397484" y="296570"/>
                  </a:lnTo>
                  <a:lnTo>
                    <a:pt x="400862" y="298691"/>
                  </a:lnTo>
                  <a:lnTo>
                    <a:pt x="403453" y="294093"/>
                  </a:lnTo>
                  <a:close/>
                </a:path>
                <a:path w="4726940" h="927735">
                  <a:moveTo>
                    <a:pt x="421563" y="305231"/>
                  </a:moveTo>
                  <a:lnTo>
                    <a:pt x="418376" y="303276"/>
                  </a:lnTo>
                  <a:lnTo>
                    <a:pt x="415188" y="301320"/>
                  </a:lnTo>
                  <a:lnTo>
                    <a:pt x="412216" y="305663"/>
                  </a:lnTo>
                  <a:lnTo>
                    <a:pt x="419011" y="309854"/>
                  </a:lnTo>
                  <a:lnTo>
                    <a:pt x="421563" y="305231"/>
                  </a:lnTo>
                  <a:close/>
                </a:path>
                <a:path w="4726940" h="927735">
                  <a:moveTo>
                    <a:pt x="439674" y="316369"/>
                  </a:moveTo>
                  <a:lnTo>
                    <a:pt x="436486" y="314413"/>
                  </a:lnTo>
                  <a:lnTo>
                    <a:pt x="433298" y="312458"/>
                  </a:lnTo>
                  <a:lnTo>
                    <a:pt x="430352" y="316814"/>
                  </a:lnTo>
                  <a:lnTo>
                    <a:pt x="437159" y="321005"/>
                  </a:lnTo>
                  <a:lnTo>
                    <a:pt x="439674" y="316369"/>
                  </a:lnTo>
                  <a:close/>
                </a:path>
                <a:path w="4726940" h="927735">
                  <a:moveTo>
                    <a:pt x="457962" y="327215"/>
                  </a:moveTo>
                  <a:lnTo>
                    <a:pt x="454748" y="325310"/>
                  </a:lnTo>
                  <a:lnTo>
                    <a:pt x="451535" y="323405"/>
                  </a:lnTo>
                  <a:lnTo>
                    <a:pt x="448627" y="327799"/>
                  </a:lnTo>
                  <a:lnTo>
                    <a:pt x="455498" y="331863"/>
                  </a:lnTo>
                  <a:lnTo>
                    <a:pt x="457962" y="327215"/>
                  </a:lnTo>
                  <a:close/>
                </a:path>
                <a:path w="4726940" h="927735">
                  <a:moveTo>
                    <a:pt x="476275" y="338035"/>
                  </a:moveTo>
                  <a:lnTo>
                    <a:pt x="473062" y="336130"/>
                  </a:lnTo>
                  <a:lnTo>
                    <a:pt x="469849" y="334225"/>
                  </a:lnTo>
                  <a:lnTo>
                    <a:pt x="466979" y="338645"/>
                  </a:lnTo>
                  <a:lnTo>
                    <a:pt x="473849" y="342709"/>
                  </a:lnTo>
                  <a:lnTo>
                    <a:pt x="476275" y="338035"/>
                  </a:lnTo>
                  <a:close/>
                </a:path>
                <a:path w="4726940" h="927735">
                  <a:moveTo>
                    <a:pt x="494753" y="348551"/>
                  </a:moveTo>
                  <a:lnTo>
                    <a:pt x="491502" y="346710"/>
                  </a:lnTo>
                  <a:lnTo>
                    <a:pt x="488251" y="344868"/>
                  </a:lnTo>
                  <a:lnTo>
                    <a:pt x="485419" y="349313"/>
                  </a:lnTo>
                  <a:lnTo>
                    <a:pt x="492379" y="353250"/>
                  </a:lnTo>
                  <a:lnTo>
                    <a:pt x="494753" y="348551"/>
                  </a:lnTo>
                  <a:close/>
                </a:path>
                <a:path w="4726940" h="927735">
                  <a:moveTo>
                    <a:pt x="513257" y="359029"/>
                  </a:moveTo>
                  <a:lnTo>
                    <a:pt x="510006" y="357187"/>
                  </a:lnTo>
                  <a:lnTo>
                    <a:pt x="506755" y="355346"/>
                  </a:lnTo>
                  <a:lnTo>
                    <a:pt x="503961" y="359816"/>
                  </a:lnTo>
                  <a:lnTo>
                    <a:pt x="510921" y="363753"/>
                  </a:lnTo>
                  <a:lnTo>
                    <a:pt x="513257" y="359029"/>
                  </a:lnTo>
                  <a:close/>
                </a:path>
                <a:path w="4726940" h="927735">
                  <a:moveTo>
                    <a:pt x="531926" y="369201"/>
                  </a:moveTo>
                  <a:lnTo>
                    <a:pt x="528637" y="367423"/>
                  </a:lnTo>
                  <a:lnTo>
                    <a:pt x="525348" y="365645"/>
                  </a:lnTo>
                  <a:lnTo>
                    <a:pt x="522605" y="370141"/>
                  </a:lnTo>
                  <a:lnTo>
                    <a:pt x="529628" y="373951"/>
                  </a:lnTo>
                  <a:lnTo>
                    <a:pt x="531926" y="369201"/>
                  </a:lnTo>
                  <a:close/>
                </a:path>
                <a:path w="4726940" h="927735">
                  <a:moveTo>
                    <a:pt x="550633" y="379323"/>
                  </a:moveTo>
                  <a:lnTo>
                    <a:pt x="547344" y="377545"/>
                  </a:lnTo>
                  <a:lnTo>
                    <a:pt x="544055" y="375767"/>
                  </a:lnTo>
                  <a:lnTo>
                    <a:pt x="541362" y="380288"/>
                  </a:lnTo>
                  <a:lnTo>
                    <a:pt x="548386" y="384098"/>
                  </a:lnTo>
                  <a:lnTo>
                    <a:pt x="550633" y="379323"/>
                  </a:lnTo>
                  <a:close/>
                </a:path>
                <a:path w="4726940" h="927735">
                  <a:moveTo>
                    <a:pt x="569506" y="389115"/>
                  </a:moveTo>
                  <a:lnTo>
                    <a:pt x="566178" y="387400"/>
                  </a:lnTo>
                  <a:lnTo>
                    <a:pt x="562851" y="385686"/>
                  </a:lnTo>
                  <a:lnTo>
                    <a:pt x="560197" y="390245"/>
                  </a:lnTo>
                  <a:lnTo>
                    <a:pt x="567309" y="393903"/>
                  </a:lnTo>
                  <a:lnTo>
                    <a:pt x="569506" y="389115"/>
                  </a:lnTo>
                  <a:close/>
                </a:path>
                <a:path w="4726940" h="927735">
                  <a:moveTo>
                    <a:pt x="588403" y="398856"/>
                  </a:moveTo>
                  <a:lnTo>
                    <a:pt x="585076" y="397141"/>
                  </a:lnTo>
                  <a:lnTo>
                    <a:pt x="581748" y="395427"/>
                  </a:lnTo>
                  <a:lnTo>
                    <a:pt x="579145" y="400011"/>
                  </a:lnTo>
                  <a:lnTo>
                    <a:pt x="586257" y="403669"/>
                  </a:lnTo>
                  <a:lnTo>
                    <a:pt x="588403" y="398856"/>
                  </a:lnTo>
                  <a:close/>
                </a:path>
                <a:path w="4726940" h="927735">
                  <a:moveTo>
                    <a:pt x="607466" y="408228"/>
                  </a:moveTo>
                  <a:lnTo>
                    <a:pt x="604113" y="406590"/>
                  </a:lnTo>
                  <a:lnTo>
                    <a:pt x="600760" y="404952"/>
                  </a:lnTo>
                  <a:lnTo>
                    <a:pt x="598195" y="409549"/>
                  </a:lnTo>
                  <a:lnTo>
                    <a:pt x="605383" y="413067"/>
                  </a:lnTo>
                  <a:lnTo>
                    <a:pt x="607466" y="408228"/>
                  </a:lnTo>
                  <a:close/>
                </a:path>
                <a:path w="4726940" h="927735">
                  <a:moveTo>
                    <a:pt x="626579" y="417576"/>
                  </a:moveTo>
                  <a:lnTo>
                    <a:pt x="623214" y="415937"/>
                  </a:lnTo>
                  <a:lnTo>
                    <a:pt x="619861" y="414299"/>
                  </a:lnTo>
                  <a:lnTo>
                    <a:pt x="617359" y="418934"/>
                  </a:lnTo>
                  <a:lnTo>
                    <a:pt x="624535" y="422427"/>
                  </a:lnTo>
                  <a:lnTo>
                    <a:pt x="626579" y="417576"/>
                  </a:lnTo>
                  <a:close/>
                </a:path>
                <a:path w="4726940" h="927735">
                  <a:moveTo>
                    <a:pt x="645871" y="426491"/>
                  </a:moveTo>
                  <a:lnTo>
                    <a:pt x="642480" y="424916"/>
                  </a:lnTo>
                  <a:lnTo>
                    <a:pt x="639089" y="423341"/>
                  </a:lnTo>
                  <a:lnTo>
                    <a:pt x="636638" y="428015"/>
                  </a:lnTo>
                  <a:lnTo>
                    <a:pt x="643890" y="431368"/>
                  </a:lnTo>
                  <a:lnTo>
                    <a:pt x="645871" y="426491"/>
                  </a:lnTo>
                  <a:close/>
                </a:path>
                <a:path w="4726940" h="927735">
                  <a:moveTo>
                    <a:pt x="665200" y="435330"/>
                  </a:moveTo>
                  <a:lnTo>
                    <a:pt x="661771" y="433832"/>
                  </a:lnTo>
                  <a:lnTo>
                    <a:pt x="658355" y="432308"/>
                  </a:lnTo>
                  <a:lnTo>
                    <a:pt x="655967" y="437007"/>
                  </a:lnTo>
                  <a:lnTo>
                    <a:pt x="659612" y="438632"/>
                  </a:lnTo>
                  <a:lnTo>
                    <a:pt x="663282" y="440232"/>
                  </a:lnTo>
                  <a:lnTo>
                    <a:pt x="665200" y="435330"/>
                  </a:lnTo>
                  <a:close/>
                </a:path>
                <a:path w="4726940" h="927735">
                  <a:moveTo>
                    <a:pt x="684682" y="443839"/>
                  </a:moveTo>
                  <a:lnTo>
                    <a:pt x="681253" y="442341"/>
                  </a:lnTo>
                  <a:lnTo>
                    <a:pt x="677824" y="440842"/>
                  </a:lnTo>
                  <a:lnTo>
                    <a:pt x="675500" y="445566"/>
                  </a:lnTo>
                  <a:lnTo>
                    <a:pt x="682815" y="448767"/>
                  </a:lnTo>
                  <a:lnTo>
                    <a:pt x="684682" y="443839"/>
                  </a:lnTo>
                  <a:close/>
                </a:path>
                <a:path w="4726940" h="927735">
                  <a:moveTo>
                    <a:pt x="704240" y="452132"/>
                  </a:moveTo>
                  <a:lnTo>
                    <a:pt x="700786" y="450710"/>
                  </a:lnTo>
                  <a:lnTo>
                    <a:pt x="697331" y="449287"/>
                  </a:lnTo>
                  <a:lnTo>
                    <a:pt x="695058" y="454050"/>
                  </a:lnTo>
                  <a:lnTo>
                    <a:pt x="702449" y="457085"/>
                  </a:lnTo>
                  <a:lnTo>
                    <a:pt x="704240" y="452132"/>
                  </a:lnTo>
                  <a:close/>
                </a:path>
                <a:path w="4726940" h="927735">
                  <a:moveTo>
                    <a:pt x="723900" y="460197"/>
                  </a:moveTo>
                  <a:lnTo>
                    <a:pt x="720445" y="458774"/>
                  </a:lnTo>
                  <a:lnTo>
                    <a:pt x="716991" y="457352"/>
                  </a:lnTo>
                  <a:lnTo>
                    <a:pt x="714781" y="462140"/>
                  </a:lnTo>
                  <a:lnTo>
                    <a:pt x="722172" y="465175"/>
                  </a:lnTo>
                  <a:lnTo>
                    <a:pt x="723900" y="460197"/>
                  </a:lnTo>
                  <a:close/>
                </a:path>
                <a:path w="4726940" h="927735">
                  <a:moveTo>
                    <a:pt x="743712" y="467918"/>
                  </a:moveTo>
                  <a:lnTo>
                    <a:pt x="740219" y="466585"/>
                  </a:lnTo>
                  <a:lnTo>
                    <a:pt x="736727" y="465251"/>
                  </a:lnTo>
                  <a:lnTo>
                    <a:pt x="734580" y="470065"/>
                  </a:lnTo>
                  <a:lnTo>
                    <a:pt x="742048" y="472922"/>
                  </a:lnTo>
                  <a:lnTo>
                    <a:pt x="743712" y="467918"/>
                  </a:lnTo>
                  <a:close/>
                </a:path>
                <a:path w="4726940" h="927735">
                  <a:moveTo>
                    <a:pt x="763549" y="475513"/>
                  </a:moveTo>
                  <a:lnTo>
                    <a:pt x="760056" y="474179"/>
                  </a:lnTo>
                  <a:lnTo>
                    <a:pt x="756564" y="472846"/>
                  </a:lnTo>
                  <a:lnTo>
                    <a:pt x="754494" y="477685"/>
                  </a:lnTo>
                  <a:lnTo>
                    <a:pt x="761961" y="480542"/>
                  </a:lnTo>
                  <a:lnTo>
                    <a:pt x="763549" y="475513"/>
                  </a:lnTo>
                  <a:close/>
                </a:path>
                <a:path w="4726940" h="927735">
                  <a:moveTo>
                    <a:pt x="783577" y="482625"/>
                  </a:moveTo>
                  <a:lnTo>
                    <a:pt x="780059" y="481368"/>
                  </a:lnTo>
                  <a:lnTo>
                    <a:pt x="776541" y="480123"/>
                  </a:lnTo>
                  <a:lnTo>
                    <a:pt x="774534" y="484987"/>
                  </a:lnTo>
                  <a:lnTo>
                    <a:pt x="782066" y="487667"/>
                  </a:lnTo>
                  <a:lnTo>
                    <a:pt x="783577" y="482625"/>
                  </a:lnTo>
                  <a:close/>
                </a:path>
                <a:path w="4726940" h="927735">
                  <a:moveTo>
                    <a:pt x="803656" y="489534"/>
                  </a:moveTo>
                  <a:lnTo>
                    <a:pt x="800112" y="488365"/>
                  </a:lnTo>
                  <a:lnTo>
                    <a:pt x="796569" y="487197"/>
                  </a:lnTo>
                  <a:lnTo>
                    <a:pt x="794626" y="492099"/>
                  </a:lnTo>
                  <a:lnTo>
                    <a:pt x="802233" y="494601"/>
                  </a:lnTo>
                  <a:lnTo>
                    <a:pt x="803656" y="489534"/>
                  </a:lnTo>
                  <a:close/>
                </a:path>
                <a:path w="4726940" h="927735">
                  <a:moveTo>
                    <a:pt x="823849" y="496163"/>
                  </a:moveTo>
                  <a:lnTo>
                    <a:pt x="820305" y="494995"/>
                  </a:lnTo>
                  <a:lnTo>
                    <a:pt x="816762" y="493826"/>
                  </a:lnTo>
                  <a:lnTo>
                    <a:pt x="814895" y="498754"/>
                  </a:lnTo>
                  <a:lnTo>
                    <a:pt x="822502" y="501256"/>
                  </a:lnTo>
                  <a:lnTo>
                    <a:pt x="823849" y="496163"/>
                  </a:lnTo>
                  <a:close/>
                </a:path>
                <a:path w="4726940" h="927735">
                  <a:moveTo>
                    <a:pt x="844181" y="502373"/>
                  </a:moveTo>
                  <a:lnTo>
                    <a:pt x="840600" y="501294"/>
                  </a:lnTo>
                  <a:lnTo>
                    <a:pt x="837018" y="500227"/>
                  </a:lnTo>
                  <a:lnTo>
                    <a:pt x="835240" y="505180"/>
                  </a:lnTo>
                  <a:lnTo>
                    <a:pt x="842899" y="507479"/>
                  </a:lnTo>
                  <a:lnTo>
                    <a:pt x="844181" y="502373"/>
                  </a:lnTo>
                  <a:close/>
                </a:path>
                <a:path w="4726940" h="927735">
                  <a:moveTo>
                    <a:pt x="864552" y="508355"/>
                  </a:moveTo>
                  <a:lnTo>
                    <a:pt x="860945" y="507377"/>
                  </a:lnTo>
                  <a:lnTo>
                    <a:pt x="857364" y="506349"/>
                  </a:lnTo>
                  <a:lnTo>
                    <a:pt x="855662" y="511327"/>
                  </a:lnTo>
                  <a:lnTo>
                    <a:pt x="859497" y="512432"/>
                  </a:lnTo>
                  <a:lnTo>
                    <a:pt x="863358" y="513486"/>
                  </a:lnTo>
                  <a:lnTo>
                    <a:pt x="864552" y="508355"/>
                  </a:lnTo>
                  <a:close/>
                </a:path>
                <a:path w="4726940" h="927735">
                  <a:moveTo>
                    <a:pt x="4328668" y="676478"/>
                  </a:moveTo>
                  <a:lnTo>
                    <a:pt x="4325417" y="674624"/>
                  </a:lnTo>
                  <a:lnTo>
                    <a:pt x="4322165" y="672769"/>
                  </a:lnTo>
                  <a:lnTo>
                    <a:pt x="4319333" y="677214"/>
                  </a:lnTo>
                  <a:lnTo>
                    <a:pt x="4326255" y="681164"/>
                  </a:lnTo>
                  <a:lnTo>
                    <a:pt x="4328668" y="676478"/>
                  </a:lnTo>
                  <a:close/>
                </a:path>
                <a:path w="4726940" h="927735">
                  <a:moveTo>
                    <a:pt x="4347083" y="687108"/>
                  </a:moveTo>
                  <a:lnTo>
                    <a:pt x="4343857" y="685215"/>
                  </a:lnTo>
                  <a:lnTo>
                    <a:pt x="4340631" y="683323"/>
                  </a:lnTo>
                  <a:lnTo>
                    <a:pt x="4337786" y="687755"/>
                  </a:lnTo>
                  <a:lnTo>
                    <a:pt x="4344657" y="691781"/>
                  </a:lnTo>
                  <a:lnTo>
                    <a:pt x="4347083" y="687108"/>
                  </a:lnTo>
                  <a:close/>
                </a:path>
                <a:path w="4726940" h="927735">
                  <a:moveTo>
                    <a:pt x="4365434" y="697865"/>
                  </a:moveTo>
                  <a:lnTo>
                    <a:pt x="4362208" y="695972"/>
                  </a:lnTo>
                  <a:lnTo>
                    <a:pt x="4358983" y="694080"/>
                  </a:lnTo>
                  <a:lnTo>
                    <a:pt x="4356125" y="698500"/>
                  </a:lnTo>
                  <a:lnTo>
                    <a:pt x="4362996" y="702525"/>
                  </a:lnTo>
                  <a:lnTo>
                    <a:pt x="4365434" y="697865"/>
                  </a:lnTo>
                  <a:close/>
                </a:path>
                <a:path w="4726940" h="927735">
                  <a:moveTo>
                    <a:pt x="4383786" y="708609"/>
                  </a:moveTo>
                  <a:lnTo>
                    <a:pt x="4380560" y="706716"/>
                  </a:lnTo>
                  <a:lnTo>
                    <a:pt x="4377334" y="704824"/>
                  </a:lnTo>
                  <a:lnTo>
                    <a:pt x="4374451" y="709244"/>
                  </a:lnTo>
                  <a:lnTo>
                    <a:pt x="4381335" y="713270"/>
                  </a:lnTo>
                  <a:lnTo>
                    <a:pt x="4383786" y="708609"/>
                  </a:lnTo>
                  <a:close/>
                </a:path>
                <a:path w="4726940" h="927735">
                  <a:moveTo>
                    <a:pt x="4402137" y="719353"/>
                  </a:moveTo>
                  <a:lnTo>
                    <a:pt x="4398911" y="717461"/>
                  </a:lnTo>
                  <a:lnTo>
                    <a:pt x="4395686" y="715568"/>
                  </a:lnTo>
                  <a:lnTo>
                    <a:pt x="4392790" y="719975"/>
                  </a:lnTo>
                  <a:lnTo>
                    <a:pt x="4399661" y="724001"/>
                  </a:lnTo>
                  <a:lnTo>
                    <a:pt x="4402137" y="719353"/>
                  </a:lnTo>
                  <a:close/>
                </a:path>
                <a:path w="4726940" h="927735">
                  <a:moveTo>
                    <a:pt x="4420387" y="730288"/>
                  </a:moveTo>
                  <a:lnTo>
                    <a:pt x="4417174" y="728357"/>
                  </a:lnTo>
                  <a:lnTo>
                    <a:pt x="4413961" y="726427"/>
                  </a:lnTo>
                  <a:lnTo>
                    <a:pt x="4411065" y="730834"/>
                  </a:lnTo>
                  <a:lnTo>
                    <a:pt x="4417898" y="734923"/>
                  </a:lnTo>
                  <a:lnTo>
                    <a:pt x="4420387" y="730288"/>
                  </a:lnTo>
                  <a:close/>
                </a:path>
                <a:path w="4726940" h="927735">
                  <a:moveTo>
                    <a:pt x="4438624" y="741235"/>
                  </a:moveTo>
                  <a:lnTo>
                    <a:pt x="4435411" y="739305"/>
                  </a:lnTo>
                  <a:lnTo>
                    <a:pt x="4432198" y="737374"/>
                  </a:lnTo>
                  <a:lnTo>
                    <a:pt x="4429290" y="741768"/>
                  </a:lnTo>
                  <a:lnTo>
                    <a:pt x="4436122" y="745871"/>
                  </a:lnTo>
                  <a:lnTo>
                    <a:pt x="4438624" y="741235"/>
                  </a:lnTo>
                  <a:close/>
                </a:path>
                <a:path w="4726940" h="927735">
                  <a:moveTo>
                    <a:pt x="4456862" y="752182"/>
                  </a:moveTo>
                  <a:lnTo>
                    <a:pt x="4453648" y="750252"/>
                  </a:lnTo>
                  <a:lnTo>
                    <a:pt x="4450435" y="748322"/>
                  </a:lnTo>
                  <a:lnTo>
                    <a:pt x="4447514" y="752703"/>
                  </a:lnTo>
                  <a:lnTo>
                    <a:pt x="4454347" y="756805"/>
                  </a:lnTo>
                  <a:lnTo>
                    <a:pt x="4456862" y="752182"/>
                  </a:lnTo>
                  <a:close/>
                </a:path>
                <a:path w="4726940" h="927735">
                  <a:moveTo>
                    <a:pt x="4475061" y="763181"/>
                  </a:moveTo>
                  <a:lnTo>
                    <a:pt x="4471873" y="761225"/>
                  </a:lnTo>
                  <a:lnTo>
                    <a:pt x="4468685" y="759269"/>
                  </a:lnTo>
                  <a:lnTo>
                    <a:pt x="4465752" y="763638"/>
                  </a:lnTo>
                  <a:lnTo>
                    <a:pt x="4472533" y="767803"/>
                  </a:lnTo>
                  <a:lnTo>
                    <a:pt x="4475061" y="763181"/>
                  </a:lnTo>
                  <a:close/>
                </a:path>
                <a:path w="4726940" h="927735">
                  <a:moveTo>
                    <a:pt x="4493184" y="774319"/>
                  </a:moveTo>
                  <a:lnTo>
                    <a:pt x="4489996" y="772363"/>
                  </a:lnTo>
                  <a:lnTo>
                    <a:pt x="4486808" y="770407"/>
                  </a:lnTo>
                  <a:lnTo>
                    <a:pt x="4483862" y="774763"/>
                  </a:lnTo>
                  <a:lnTo>
                    <a:pt x="4490644" y="778941"/>
                  </a:lnTo>
                  <a:lnTo>
                    <a:pt x="4493184" y="774319"/>
                  </a:lnTo>
                  <a:close/>
                </a:path>
                <a:path w="4726940" h="927735">
                  <a:moveTo>
                    <a:pt x="4511306" y="785456"/>
                  </a:moveTo>
                  <a:lnTo>
                    <a:pt x="4508119" y="783501"/>
                  </a:lnTo>
                  <a:lnTo>
                    <a:pt x="4504931" y="781545"/>
                  </a:lnTo>
                  <a:lnTo>
                    <a:pt x="4501972" y="785901"/>
                  </a:lnTo>
                  <a:lnTo>
                    <a:pt x="4508754" y="790067"/>
                  </a:lnTo>
                  <a:lnTo>
                    <a:pt x="4511306" y="785456"/>
                  </a:lnTo>
                  <a:close/>
                </a:path>
                <a:path w="4726940" h="927735">
                  <a:moveTo>
                    <a:pt x="4529417" y="796582"/>
                  </a:moveTo>
                  <a:lnTo>
                    <a:pt x="4526229" y="794626"/>
                  </a:lnTo>
                  <a:lnTo>
                    <a:pt x="4523041" y="792670"/>
                  </a:lnTo>
                  <a:lnTo>
                    <a:pt x="4520069" y="797013"/>
                  </a:lnTo>
                  <a:lnTo>
                    <a:pt x="4526851" y="801179"/>
                  </a:lnTo>
                  <a:lnTo>
                    <a:pt x="4529417" y="796582"/>
                  </a:lnTo>
                  <a:close/>
                </a:path>
                <a:path w="4726940" h="927735">
                  <a:moveTo>
                    <a:pt x="4547463" y="807847"/>
                  </a:moveTo>
                  <a:lnTo>
                    <a:pt x="4544301" y="805853"/>
                  </a:lnTo>
                  <a:lnTo>
                    <a:pt x="4541139" y="803859"/>
                  </a:lnTo>
                  <a:lnTo>
                    <a:pt x="4538142" y="808202"/>
                  </a:lnTo>
                  <a:lnTo>
                    <a:pt x="4544885" y="812431"/>
                  </a:lnTo>
                  <a:lnTo>
                    <a:pt x="4547463" y="807847"/>
                  </a:lnTo>
                  <a:close/>
                </a:path>
                <a:path w="4726940" h="927735">
                  <a:moveTo>
                    <a:pt x="4565472" y="819162"/>
                  </a:moveTo>
                  <a:lnTo>
                    <a:pt x="4562310" y="817168"/>
                  </a:lnTo>
                  <a:lnTo>
                    <a:pt x="4559147" y="815174"/>
                  </a:lnTo>
                  <a:lnTo>
                    <a:pt x="4556137" y="819505"/>
                  </a:lnTo>
                  <a:lnTo>
                    <a:pt x="4562881" y="823747"/>
                  </a:lnTo>
                  <a:lnTo>
                    <a:pt x="4565472" y="819162"/>
                  </a:lnTo>
                  <a:close/>
                </a:path>
                <a:path w="4726940" h="927735">
                  <a:moveTo>
                    <a:pt x="4583481" y="830478"/>
                  </a:moveTo>
                  <a:lnTo>
                    <a:pt x="4580318" y="828484"/>
                  </a:lnTo>
                  <a:lnTo>
                    <a:pt x="4577156" y="826490"/>
                  </a:lnTo>
                  <a:lnTo>
                    <a:pt x="4574133" y="830821"/>
                  </a:lnTo>
                  <a:lnTo>
                    <a:pt x="4580877" y="835050"/>
                  </a:lnTo>
                  <a:lnTo>
                    <a:pt x="4583481" y="830478"/>
                  </a:lnTo>
                  <a:close/>
                </a:path>
                <a:path w="4726940" h="927735">
                  <a:moveTo>
                    <a:pt x="4601489" y="841794"/>
                  </a:moveTo>
                  <a:lnTo>
                    <a:pt x="4598327" y="839800"/>
                  </a:lnTo>
                  <a:lnTo>
                    <a:pt x="4595165" y="837806"/>
                  </a:lnTo>
                  <a:lnTo>
                    <a:pt x="4592142" y="842124"/>
                  </a:lnTo>
                  <a:lnTo>
                    <a:pt x="4598873" y="846366"/>
                  </a:lnTo>
                  <a:lnTo>
                    <a:pt x="4601489" y="841794"/>
                  </a:lnTo>
                  <a:close/>
                </a:path>
                <a:path w="4726940" h="927735">
                  <a:moveTo>
                    <a:pt x="4619396" y="853262"/>
                  </a:moveTo>
                  <a:lnTo>
                    <a:pt x="4616247" y="851242"/>
                  </a:lnTo>
                  <a:lnTo>
                    <a:pt x="4613097" y="849223"/>
                  </a:lnTo>
                  <a:lnTo>
                    <a:pt x="4610062" y="853528"/>
                  </a:lnTo>
                  <a:lnTo>
                    <a:pt x="4616767" y="857834"/>
                  </a:lnTo>
                  <a:lnTo>
                    <a:pt x="4619396" y="853262"/>
                  </a:lnTo>
                  <a:close/>
                </a:path>
                <a:path w="4726940" h="927735">
                  <a:moveTo>
                    <a:pt x="4637290" y="864755"/>
                  </a:moveTo>
                  <a:lnTo>
                    <a:pt x="4634141" y="862736"/>
                  </a:lnTo>
                  <a:lnTo>
                    <a:pt x="4630991" y="860717"/>
                  </a:lnTo>
                  <a:lnTo>
                    <a:pt x="4627956" y="865009"/>
                  </a:lnTo>
                  <a:lnTo>
                    <a:pt x="4634649" y="869315"/>
                  </a:lnTo>
                  <a:lnTo>
                    <a:pt x="4637290" y="864755"/>
                  </a:lnTo>
                  <a:close/>
                </a:path>
                <a:path w="4726940" h="927735">
                  <a:moveTo>
                    <a:pt x="4655185" y="876249"/>
                  </a:moveTo>
                  <a:lnTo>
                    <a:pt x="4652035" y="874229"/>
                  </a:lnTo>
                  <a:lnTo>
                    <a:pt x="4648886" y="872210"/>
                  </a:lnTo>
                  <a:lnTo>
                    <a:pt x="4645838" y="876503"/>
                  </a:lnTo>
                  <a:lnTo>
                    <a:pt x="4652530" y="880808"/>
                  </a:lnTo>
                  <a:lnTo>
                    <a:pt x="4655185" y="876249"/>
                  </a:lnTo>
                  <a:close/>
                </a:path>
                <a:path w="4726940" h="927735">
                  <a:moveTo>
                    <a:pt x="4673079" y="887742"/>
                  </a:moveTo>
                  <a:lnTo>
                    <a:pt x="4669929" y="885723"/>
                  </a:lnTo>
                  <a:lnTo>
                    <a:pt x="4666780" y="883704"/>
                  </a:lnTo>
                  <a:lnTo>
                    <a:pt x="4663719" y="887984"/>
                  </a:lnTo>
                  <a:lnTo>
                    <a:pt x="4670412" y="892289"/>
                  </a:lnTo>
                  <a:lnTo>
                    <a:pt x="4673079" y="887742"/>
                  </a:lnTo>
                  <a:close/>
                </a:path>
                <a:path w="4726940" h="927735">
                  <a:moveTo>
                    <a:pt x="4690859" y="899414"/>
                  </a:moveTo>
                  <a:lnTo>
                    <a:pt x="4687735" y="897356"/>
                  </a:lnTo>
                  <a:lnTo>
                    <a:pt x="4684611" y="895299"/>
                  </a:lnTo>
                  <a:lnTo>
                    <a:pt x="4681525" y="899579"/>
                  </a:lnTo>
                  <a:lnTo>
                    <a:pt x="4688192" y="903947"/>
                  </a:lnTo>
                  <a:lnTo>
                    <a:pt x="4690859" y="899414"/>
                  </a:lnTo>
                  <a:close/>
                </a:path>
                <a:path w="4726940" h="927735">
                  <a:moveTo>
                    <a:pt x="4708639" y="911072"/>
                  </a:moveTo>
                  <a:lnTo>
                    <a:pt x="4705515" y="909027"/>
                  </a:lnTo>
                  <a:lnTo>
                    <a:pt x="4702391" y="906970"/>
                  </a:lnTo>
                  <a:lnTo>
                    <a:pt x="4699305" y="911250"/>
                  </a:lnTo>
                  <a:lnTo>
                    <a:pt x="4705959" y="915606"/>
                  </a:lnTo>
                  <a:lnTo>
                    <a:pt x="4708639" y="911072"/>
                  </a:lnTo>
                  <a:close/>
                </a:path>
                <a:path w="4726940" h="927735">
                  <a:moveTo>
                    <a:pt x="4726432" y="922743"/>
                  </a:moveTo>
                  <a:lnTo>
                    <a:pt x="4723308" y="920686"/>
                  </a:lnTo>
                  <a:lnTo>
                    <a:pt x="4720183" y="918629"/>
                  </a:lnTo>
                  <a:lnTo>
                    <a:pt x="4717085" y="922896"/>
                  </a:lnTo>
                  <a:lnTo>
                    <a:pt x="4723739" y="927265"/>
                  </a:lnTo>
                  <a:lnTo>
                    <a:pt x="4726432" y="9227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 descr=""/>
            <p:cNvSpPr/>
            <p:nvPr/>
          </p:nvSpPr>
          <p:spPr>
            <a:xfrm>
              <a:off x="1665389" y="5804585"/>
              <a:ext cx="196850" cy="44450"/>
            </a:xfrm>
            <a:custGeom>
              <a:avLst/>
              <a:gdLst/>
              <a:ahLst/>
              <a:cxnLst/>
              <a:rect l="l" t="t" r="r" b="b"/>
              <a:pathLst>
                <a:path w="196850" h="44450">
                  <a:moveTo>
                    <a:pt x="8890" y="2006"/>
                  </a:moveTo>
                  <a:lnTo>
                    <a:pt x="5283" y="1028"/>
                  </a:lnTo>
                  <a:lnTo>
                    <a:pt x="1701" y="0"/>
                  </a:lnTo>
                  <a:lnTo>
                    <a:pt x="0" y="4978"/>
                  </a:lnTo>
                  <a:lnTo>
                    <a:pt x="3835" y="6083"/>
                  </a:lnTo>
                  <a:lnTo>
                    <a:pt x="7696" y="7137"/>
                  </a:lnTo>
                  <a:lnTo>
                    <a:pt x="8890" y="2006"/>
                  </a:lnTo>
                  <a:close/>
                </a:path>
                <a:path w="196850" h="44450">
                  <a:moveTo>
                    <a:pt x="29387" y="7594"/>
                  </a:moveTo>
                  <a:lnTo>
                    <a:pt x="25781" y="6616"/>
                  </a:lnTo>
                  <a:lnTo>
                    <a:pt x="22174" y="5638"/>
                  </a:lnTo>
                  <a:lnTo>
                    <a:pt x="20561" y="10655"/>
                  </a:lnTo>
                  <a:lnTo>
                    <a:pt x="28282" y="12750"/>
                  </a:lnTo>
                  <a:lnTo>
                    <a:pt x="29387" y="7594"/>
                  </a:lnTo>
                  <a:close/>
                </a:path>
                <a:path w="196850" h="44450">
                  <a:moveTo>
                    <a:pt x="49974" y="12814"/>
                  </a:moveTo>
                  <a:lnTo>
                    <a:pt x="46355" y="11925"/>
                  </a:lnTo>
                  <a:lnTo>
                    <a:pt x="42722" y="11036"/>
                  </a:lnTo>
                  <a:lnTo>
                    <a:pt x="41198" y="16078"/>
                  </a:lnTo>
                  <a:lnTo>
                    <a:pt x="48971" y="17983"/>
                  </a:lnTo>
                  <a:lnTo>
                    <a:pt x="49974" y="12814"/>
                  </a:lnTo>
                  <a:close/>
                </a:path>
                <a:path w="196850" h="44450">
                  <a:moveTo>
                    <a:pt x="70637" y="17741"/>
                  </a:moveTo>
                  <a:lnTo>
                    <a:pt x="66992" y="16954"/>
                  </a:lnTo>
                  <a:lnTo>
                    <a:pt x="63360" y="16078"/>
                  </a:lnTo>
                  <a:lnTo>
                    <a:pt x="61925" y="21132"/>
                  </a:lnTo>
                  <a:lnTo>
                    <a:pt x="65811" y="22085"/>
                  </a:lnTo>
                  <a:lnTo>
                    <a:pt x="69723" y="22923"/>
                  </a:lnTo>
                  <a:lnTo>
                    <a:pt x="70637" y="17741"/>
                  </a:lnTo>
                  <a:close/>
                </a:path>
                <a:path w="196850" h="44450">
                  <a:moveTo>
                    <a:pt x="91389" y="22237"/>
                  </a:moveTo>
                  <a:lnTo>
                    <a:pt x="87744" y="21450"/>
                  </a:lnTo>
                  <a:lnTo>
                    <a:pt x="84099" y="20662"/>
                  </a:lnTo>
                  <a:lnTo>
                    <a:pt x="82740" y="25755"/>
                  </a:lnTo>
                  <a:lnTo>
                    <a:pt x="90563" y="27444"/>
                  </a:lnTo>
                  <a:lnTo>
                    <a:pt x="91389" y="22237"/>
                  </a:lnTo>
                  <a:close/>
                </a:path>
                <a:path w="196850" h="44450">
                  <a:moveTo>
                    <a:pt x="112242" y="26314"/>
                  </a:moveTo>
                  <a:lnTo>
                    <a:pt x="108572" y="25628"/>
                  </a:lnTo>
                  <a:lnTo>
                    <a:pt x="104902" y="24942"/>
                  </a:lnTo>
                  <a:lnTo>
                    <a:pt x="103644" y="30060"/>
                  </a:lnTo>
                  <a:lnTo>
                    <a:pt x="111518" y="31534"/>
                  </a:lnTo>
                  <a:lnTo>
                    <a:pt x="112242" y="26314"/>
                  </a:lnTo>
                  <a:close/>
                </a:path>
                <a:path w="196850" h="44450">
                  <a:moveTo>
                    <a:pt x="133134" y="30099"/>
                  </a:moveTo>
                  <a:lnTo>
                    <a:pt x="129451" y="29514"/>
                  </a:lnTo>
                  <a:lnTo>
                    <a:pt x="125768" y="28905"/>
                  </a:lnTo>
                  <a:lnTo>
                    <a:pt x="124612" y="34036"/>
                  </a:lnTo>
                  <a:lnTo>
                    <a:pt x="128562" y="34696"/>
                  </a:lnTo>
                  <a:lnTo>
                    <a:pt x="132511" y="35331"/>
                  </a:lnTo>
                  <a:lnTo>
                    <a:pt x="133134" y="30099"/>
                  </a:lnTo>
                  <a:close/>
                </a:path>
                <a:path w="196850" h="44450">
                  <a:moveTo>
                    <a:pt x="154101" y="33451"/>
                  </a:moveTo>
                  <a:lnTo>
                    <a:pt x="150418" y="32867"/>
                  </a:lnTo>
                  <a:lnTo>
                    <a:pt x="146735" y="32283"/>
                  </a:lnTo>
                  <a:lnTo>
                    <a:pt x="145669" y="37439"/>
                  </a:lnTo>
                  <a:lnTo>
                    <a:pt x="153581" y="38696"/>
                  </a:lnTo>
                  <a:lnTo>
                    <a:pt x="154101" y="33451"/>
                  </a:lnTo>
                  <a:close/>
                </a:path>
                <a:path w="196850" h="44450">
                  <a:moveTo>
                    <a:pt x="175145" y="36309"/>
                  </a:moveTo>
                  <a:lnTo>
                    <a:pt x="171450" y="35826"/>
                  </a:lnTo>
                  <a:lnTo>
                    <a:pt x="167754" y="35344"/>
                  </a:lnTo>
                  <a:lnTo>
                    <a:pt x="166789" y="40525"/>
                  </a:lnTo>
                  <a:lnTo>
                    <a:pt x="174726" y="41567"/>
                  </a:lnTo>
                  <a:lnTo>
                    <a:pt x="175145" y="36309"/>
                  </a:lnTo>
                  <a:close/>
                </a:path>
                <a:path w="196850" h="44450">
                  <a:moveTo>
                    <a:pt x="196227" y="38836"/>
                  </a:moveTo>
                  <a:lnTo>
                    <a:pt x="192519" y="38455"/>
                  </a:lnTo>
                  <a:lnTo>
                    <a:pt x="188810" y="38074"/>
                  </a:lnTo>
                  <a:lnTo>
                    <a:pt x="187947" y="43268"/>
                  </a:lnTo>
                  <a:lnTo>
                    <a:pt x="195910" y="44094"/>
                  </a:lnTo>
                  <a:lnTo>
                    <a:pt x="196227" y="388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 descr=""/>
            <p:cNvSpPr/>
            <p:nvPr/>
          </p:nvSpPr>
          <p:spPr>
            <a:xfrm>
              <a:off x="1874579" y="5849859"/>
              <a:ext cx="179070" cy="0"/>
            </a:xfrm>
            <a:custGeom>
              <a:avLst/>
              <a:gdLst/>
              <a:ahLst/>
              <a:cxnLst/>
              <a:rect l="l" t="t" r="r" b="b"/>
              <a:pathLst>
                <a:path w="179069" h="0">
                  <a:moveTo>
                    <a:pt x="0" y="0"/>
                  </a:moveTo>
                  <a:lnTo>
                    <a:pt x="178504" y="0"/>
                  </a:lnTo>
                </a:path>
              </a:pathLst>
            </a:custGeom>
            <a:ln w="10035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 descr=""/>
            <p:cNvSpPr/>
            <p:nvPr/>
          </p:nvSpPr>
          <p:spPr>
            <a:xfrm>
              <a:off x="2066150" y="5460098"/>
              <a:ext cx="1331595" cy="391160"/>
            </a:xfrm>
            <a:custGeom>
              <a:avLst/>
              <a:gdLst/>
              <a:ahLst/>
              <a:cxnLst/>
              <a:rect l="l" t="t" r="r" b="b"/>
              <a:pathLst>
                <a:path w="1331595" h="391160">
                  <a:moveTo>
                    <a:pt x="8191" y="389940"/>
                  </a:moveTo>
                  <a:lnTo>
                    <a:pt x="7442" y="384721"/>
                  </a:lnTo>
                  <a:lnTo>
                    <a:pt x="3721" y="385038"/>
                  </a:lnTo>
                  <a:lnTo>
                    <a:pt x="0" y="385356"/>
                  </a:lnTo>
                  <a:lnTo>
                    <a:pt x="215" y="390613"/>
                  </a:lnTo>
                  <a:lnTo>
                    <a:pt x="8191" y="389940"/>
                  </a:lnTo>
                  <a:close/>
                </a:path>
                <a:path w="1331595" h="391160">
                  <a:moveTo>
                    <a:pt x="29400" y="387654"/>
                  </a:moveTo>
                  <a:lnTo>
                    <a:pt x="28549" y="382460"/>
                  </a:lnTo>
                  <a:lnTo>
                    <a:pt x="24841" y="382866"/>
                  </a:lnTo>
                  <a:lnTo>
                    <a:pt x="21132" y="383273"/>
                  </a:lnTo>
                  <a:lnTo>
                    <a:pt x="21450" y="388531"/>
                  </a:lnTo>
                  <a:lnTo>
                    <a:pt x="29400" y="387654"/>
                  </a:lnTo>
                  <a:close/>
                </a:path>
                <a:path w="1331595" h="391160">
                  <a:moveTo>
                    <a:pt x="50571" y="384987"/>
                  </a:moveTo>
                  <a:lnTo>
                    <a:pt x="49618" y="379806"/>
                  </a:lnTo>
                  <a:lnTo>
                    <a:pt x="45923" y="380301"/>
                  </a:lnTo>
                  <a:lnTo>
                    <a:pt x="42227" y="380796"/>
                  </a:lnTo>
                  <a:lnTo>
                    <a:pt x="42646" y="386054"/>
                  </a:lnTo>
                  <a:lnTo>
                    <a:pt x="50571" y="384987"/>
                  </a:lnTo>
                  <a:close/>
                </a:path>
                <a:path w="1331595" h="391160">
                  <a:moveTo>
                    <a:pt x="71691" y="381965"/>
                  </a:moveTo>
                  <a:lnTo>
                    <a:pt x="70637" y="376796"/>
                  </a:lnTo>
                  <a:lnTo>
                    <a:pt x="66954" y="377380"/>
                  </a:lnTo>
                  <a:lnTo>
                    <a:pt x="63271" y="377964"/>
                  </a:lnTo>
                  <a:lnTo>
                    <a:pt x="63779" y="383209"/>
                  </a:lnTo>
                  <a:lnTo>
                    <a:pt x="71691" y="381965"/>
                  </a:lnTo>
                  <a:close/>
                </a:path>
                <a:path w="1331595" h="391160">
                  <a:moveTo>
                    <a:pt x="92748" y="378548"/>
                  </a:moveTo>
                  <a:lnTo>
                    <a:pt x="91605" y="373405"/>
                  </a:lnTo>
                  <a:lnTo>
                    <a:pt x="87934" y="374053"/>
                  </a:lnTo>
                  <a:lnTo>
                    <a:pt x="84251" y="374637"/>
                  </a:lnTo>
                  <a:lnTo>
                    <a:pt x="84861" y="379869"/>
                  </a:lnTo>
                  <a:lnTo>
                    <a:pt x="88811" y="379247"/>
                  </a:lnTo>
                  <a:lnTo>
                    <a:pt x="92748" y="378548"/>
                  </a:lnTo>
                  <a:close/>
                </a:path>
                <a:path w="1331595" h="391160">
                  <a:moveTo>
                    <a:pt x="113741" y="374751"/>
                  </a:moveTo>
                  <a:lnTo>
                    <a:pt x="112509" y="369633"/>
                  </a:lnTo>
                  <a:lnTo>
                    <a:pt x="108839" y="370293"/>
                  </a:lnTo>
                  <a:lnTo>
                    <a:pt x="105168" y="370954"/>
                  </a:lnTo>
                  <a:lnTo>
                    <a:pt x="105867" y="376186"/>
                  </a:lnTo>
                  <a:lnTo>
                    <a:pt x="113741" y="374751"/>
                  </a:lnTo>
                  <a:close/>
                </a:path>
                <a:path w="1331595" h="391160">
                  <a:moveTo>
                    <a:pt x="134658" y="370535"/>
                  </a:moveTo>
                  <a:lnTo>
                    <a:pt x="133337" y="365429"/>
                  </a:lnTo>
                  <a:lnTo>
                    <a:pt x="129679" y="366179"/>
                  </a:lnTo>
                  <a:lnTo>
                    <a:pt x="126022" y="366928"/>
                  </a:lnTo>
                  <a:lnTo>
                    <a:pt x="126822" y="372135"/>
                  </a:lnTo>
                  <a:lnTo>
                    <a:pt x="134658" y="370535"/>
                  </a:lnTo>
                  <a:close/>
                </a:path>
                <a:path w="1331595" h="391160">
                  <a:moveTo>
                    <a:pt x="155498" y="365988"/>
                  </a:moveTo>
                  <a:lnTo>
                    <a:pt x="154101" y="360921"/>
                  </a:lnTo>
                  <a:lnTo>
                    <a:pt x="150456" y="361734"/>
                  </a:lnTo>
                  <a:lnTo>
                    <a:pt x="146812" y="362546"/>
                  </a:lnTo>
                  <a:lnTo>
                    <a:pt x="147701" y="367753"/>
                  </a:lnTo>
                  <a:lnTo>
                    <a:pt x="155498" y="365988"/>
                  </a:lnTo>
                  <a:close/>
                </a:path>
                <a:path w="1331595" h="391160">
                  <a:moveTo>
                    <a:pt x="176263" y="361149"/>
                  </a:moveTo>
                  <a:lnTo>
                    <a:pt x="174790" y="356095"/>
                  </a:lnTo>
                  <a:lnTo>
                    <a:pt x="171157" y="356984"/>
                  </a:lnTo>
                  <a:lnTo>
                    <a:pt x="167525" y="357873"/>
                  </a:lnTo>
                  <a:lnTo>
                    <a:pt x="168490" y="363054"/>
                  </a:lnTo>
                  <a:lnTo>
                    <a:pt x="176263" y="361149"/>
                  </a:lnTo>
                  <a:close/>
                </a:path>
                <a:path w="1331595" h="391160">
                  <a:moveTo>
                    <a:pt x="196964" y="355993"/>
                  </a:moveTo>
                  <a:lnTo>
                    <a:pt x="195402" y="350964"/>
                  </a:lnTo>
                  <a:lnTo>
                    <a:pt x="191795" y="351917"/>
                  </a:lnTo>
                  <a:lnTo>
                    <a:pt x="188163" y="352806"/>
                  </a:lnTo>
                  <a:lnTo>
                    <a:pt x="189217" y="357974"/>
                  </a:lnTo>
                  <a:lnTo>
                    <a:pt x="193090" y="357009"/>
                  </a:lnTo>
                  <a:lnTo>
                    <a:pt x="196964" y="355993"/>
                  </a:lnTo>
                  <a:close/>
                </a:path>
                <a:path w="1331595" h="391160">
                  <a:moveTo>
                    <a:pt x="217589" y="350532"/>
                  </a:moveTo>
                  <a:lnTo>
                    <a:pt x="215950" y="345528"/>
                  </a:lnTo>
                  <a:lnTo>
                    <a:pt x="212344" y="346481"/>
                  </a:lnTo>
                  <a:lnTo>
                    <a:pt x="208737" y="347433"/>
                  </a:lnTo>
                  <a:lnTo>
                    <a:pt x="209854" y="352590"/>
                  </a:lnTo>
                  <a:lnTo>
                    <a:pt x="217589" y="350532"/>
                  </a:lnTo>
                  <a:close/>
                </a:path>
                <a:path w="1331595" h="391160">
                  <a:moveTo>
                    <a:pt x="238099" y="344754"/>
                  </a:moveTo>
                  <a:lnTo>
                    <a:pt x="236410" y="339763"/>
                  </a:lnTo>
                  <a:lnTo>
                    <a:pt x="232816" y="340779"/>
                  </a:lnTo>
                  <a:lnTo>
                    <a:pt x="229222" y="341795"/>
                  </a:lnTo>
                  <a:lnTo>
                    <a:pt x="230416" y="346925"/>
                  </a:lnTo>
                  <a:lnTo>
                    <a:pt x="238099" y="344754"/>
                  </a:lnTo>
                  <a:close/>
                </a:path>
                <a:path w="1331595" h="391160">
                  <a:moveTo>
                    <a:pt x="258546" y="338696"/>
                  </a:moveTo>
                  <a:lnTo>
                    <a:pt x="256794" y="333730"/>
                  </a:lnTo>
                  <a:lnTo>
                    <a:pt x="253212" y="334810"/>
                  </a:lnTo>
                  <a:lnTo>
                    <a:pt x="249631" y="335889"/>
                  </a:lnTo>
                  <a:lnTo>
                    <a:pt x="250888" y="341007"/>
                  </a:lnTo>
                  <a:lnTo>
                    <a:pt x="258546" y="338696"/>
                  </a:lnTo>
                  <a:close/>
                </a:path>
                <a:path w="1331595" h="391160">
                  <a:moveTo>
                    <a:pt x="278930" y="332409"/>
                  </a:moveTo>
                  <a:lnTo>
                    <a:pt x="277101" y="327469"/>
                  </a:lnTo>
                  <a:lnTo>
                    <a:pt x="273545" y="328599"/>
                  </a:lnTo>
                  <a:lnTo>
                    <a:pt x="269976" y="329730"/>
                  </a:lnTo>
                  <a:lnTo>
                    <a:pt x="271310" y="334835"/>
                  </a:lnTo>
                  <a:lnTo>
                    <a:pt x="278930" y="332409"/>
                  </a:lnTo>
                  <a:close/>
                </a:path>
                <a:path w="1331595" h="391160">
                  <a:moveTo>
                    <a:pt x="299224" y="325920"/>
                  </a:moveTo>
                  <a:lnTo>
                    <a:pt x="297345" y="320992"/>
                  </a:lnTo>
                  <a:lnTo>
                    <a:pt x="293801" y="322173"/>
                  </a:lnTo>
                  <a:lnTo>
                    <a:pt x="290245" y="323329"/>
                  </a:lnTo>
                  <a:lnTo>
                    <a:pt x="291630" y="328409"/>
                  </a:lnTo>
                  <a:lnTo>
                    <a:pt x="295427" y="327177"/>
                  </a:lnTo>
                  <a:lnTo>
                    <a:pt x="299224" y="325920"/>
                  </a:lnTo>
                  <a:close/>
                </a:path>
                <a:path w="1331595" h="391160">
                  <a:moveTo>
                    <a:pt x="319455" y="319214"/>
                  </a:moveTo>
                  <a:lnTo>
                    <a:pt x="317525" y="314299"/>
                  </a:lnTo>
                  <a:lnTo>
                    <a:pt x="313982" y="315480"/>
                  </a:lnTo>
                  <a:lnTo>
                    <a:pt x="310438" y="316661"/>
                  </a:lnTo>
                  <a:lnTo>
                    <a:pt x="311873" y="321729"/>
                  </a:lnTo>
                  <a:lnTo>
                    <a:pt x="319455" y="319214"/>
                  </a:lnTo>
                  <a:close/>
                </a:path>
                <a:path w="1331595" h="391160">
                  <a:moveTo>
                    <a:pt x="339598" y="312254"/>
                  </a:moveTo>
                  <a:lnTo>
                    <a:pt x="337629" y="307365"/>
                  </a:lnTo>
                  <a:lnTo>
                    <a:pt x="334098" y="308584"/>
                  </a:lnTo>
                  <a:lnTo>
                    <a:pt x="330568" y="309803"/>
                  </a:lnTo>
                  <a:lnTo>
                    <a:pt x="332054" y="314858"/>
                  </a:lnTo>
                  <a:lnTo>
                    <a:pt x="339598" y="312254"/>
                  </a:lnTo>
                  <a:close/>
                </a:path>
                <a:path w="1331595" h="391160">
                  <a:moveTo>
                    <a:pt x="359689" y="305117"/>
                  </a:moveTo>
                  <a:lnTo>
                    <a:pt x="357670" y="300253"/>
                  </a:lnTo>
                  <a:lnTo>
                    <a:pt x="354152" y="301510"/>
                  </a:lnTo>
                  <a:lnTo>
                    <a:pt x="350634" y="302768"/>
                  </a:lnTo>
                  <a:lnTo>
                    <a:pt x="352158" y="307809"/>
                  </a:lnTo>
                  <a:lnTo>
                    <a:pt x="359689" y="305117"/>
                  </a:lnTo>
                  <a:close/>
                </a:path>
                <a:path w="1331595" h="391160">
                  <a:moveTo>
                    <a:pt x="379704" y="297827"/>
                  </a:moveTo>
                  <a:lnTo>
                    <a:pt x="377647" y="292976"/>
                  </a:lnTo>
                  <a:lnTo>
                    <a:pt x="374142" y="294271"/>
                  </a:lnTo>
                  <a:lnTo>
                    <a:pt x="370636" y="295567"/>
                  </a:lnTo>
                  <a:lnTo>
                    <a:pt x="372211" y="300596"/>
                  </a:lnTo>
                  <a:lnTo>
                    <a:pt x="379704" y="297827"/>
                  </a:lnTo>
                  <a:close/>
                </a:path>
                <a:path w="1331595" h="391160">
                  <a:moveTo>
                    <a:pt x="399669" y="290398"/>
                  </a:moveTo>
                  <a:lnTo>
                    <a:pt x="397586" y="285572"/>
                  </a:lnTo>
                  <a:lnTo>
                    <a:pt x="394093" y="286893"/>
                  </a:lnTo>
                  <a:lnTo>
                    <a:pt x="390588" y="288201"/>
                  </a:lnTo>
                  <a:lnTo>
                    <a:pt x="392201" y="293217"/>
                  </a:lnTo>
                  <a:lnTo>
                    <a:pt x="395947" y="291820"/>
                  </a:lnTo>
                  <a:lnTo>
                    <a:pt x="399669" y="290398"/>
                  </a:lnTo>
                  <a:close/>
                </a:path>
                <a:path w="1331595" h="391160">
                  <a:moveTo>
                    <a:pt x="419595" y="282829"/>
                  </a:moveTo>
                  <a:lnTo>
                    <a:pt x="417474" y="278015"/>
                  </a:lnTo>
                  <a:lnTo>
                    <a:pt x="413981" y="279336"/>
                  </a:lnTo>
                  <a:lnTo>
                    <a:pt x="410489" y="280670"/>
                  </a:lnTo>
                  <a:lnTo>
                    <a:pt x="412127" y="285673"/>
                  </a:lnTo>
                  <a:lnTo>
                    <a:pt x="419595" y="282829"/>
                  </a:lnTo>
                  <a:close/>
                </a:path>
                <a:path w="1331595" h="391160">
                  <a:moveTo>
                    <a:pt x="439445" y="275132"/>
                  </a:moveTo>
                  <a:lnTo>
                    <a:pt x="437311" y="270319"/>
                  </a:lnTo>
                  <a:lnTo>
                    <a:pt x="433819" y="271678"/>
                  </a:lnTo>
                  <a:lnTo>
                    <a:pt x="430326" y="273037"/>
                  </a:lnTo>
                  <a:lnTo>
                    <a:pt x="432003" y="278028"/>
                  </a:lnTo>
                  <a:lnTo>
                    <a:pt x="439445" y="275132"/>
                  </a:lnTo>
                  <a:close/>
                </a:path>
                <a:path w="1331595" h="391160">
                  <a:moveTo>
                    <a:pt x="459270" y="267335"/>
                  </a:moveTo>
                  <a:lnTo>
                    <a:pt x="457111" y="262534"/>
                  </a:lnTo>
                  <a:lnTo>
                    <a:pt x="453631" y="263906"/>
                  </a:lnTo>
                  <a:lnTo>
                    <a:pt x="450151" y="265277"/>
                  </a:lnTo>
                  <a:lnTo>
                    <a:pt x="451853" y="270268"/>
                  </a:lnTo>
                  <a:lnTo>
                    <a:pt x="459270" y="267335"/>
                  </a:lnTo>
                  <a:close/>
                </a:path>
                <a:path w="1331595" h="391160">
                  <a:moveTo>
                    <a:pt x="479056" y="259448"/>
                  </a:moveTo>
                  <a:lnTo>
                    <a:pt x="476872" y="254647"/>
                  </a:lnTo>
                  <a:lnTo>
                    <a:pt x="473405" y="256044"/>
                  </a:lnTo>
                  <a:lnTo>
                    <a:pt x="469938" y="257441"/>
                  </a:lnTo>
                  <a:lnTo>
                    <a:pt x="471652" y="262420"/>
                  </a:lnTo>
                  <a:lnTo>
                    <a:pt x="479056" y="259448"/>
                  </a:lnTo>
                  <a:close/>
                </a:path>
                <a:path w="1331595" h="391160">
                  <a:moveTo>
                    <a:pt x="498805" y="251498"/>
                  </a:moveTo>
                  <a:lnTo>
                    <a:pt x="496608" y="246710"/>
                  </a:lnTo>
                  <a:lnTo>
                    <a:pt x="493141" y="248119"/>
                  </a:lnTo>
                  <a:lnTo>
                    <a:pt x="489673" y="249516"/>
                  </a:lnTo>
                  <a:lnTo>
                    <a:pt x="491413" y="254482"/>
                  </a:lnTo>
                  <a:lnTo>
                    <a:pt x="498805" y="251498"/>
                  </a:lnTo>
                  <a:close/>
                </a:path>
                <a:path w="1331595" h="391160">
                  <a:moveTo>
                    <a:pt x="518541" y="243471"/>
                  </a:moveTo>
                  <a:lnTo>
                    <a:pt x="516331" y="238696"/>
                  </a:lnTo>
                  <a:lnTo>
                    <a:pt x="512864" y="240106"/>
                  </a:lnTo>
                  <a:lnTo>
                    <a:pt x="509397" y="241515"/>
                  </a:lnTo>
                  <a:lnTo>
                    <a:pt x="511149" y="246481"/>
                  </a:lnTo>
                  <a:lnTo>
                    <a:pt x="518541" y="243471"/>
                  </a:lnTo>
                  <a:close/>
                </a:path>
                <a:path w="1331595" h="391160">
                  <a:moveTo>
                    <a:pt x="538251" y="235407"/>
                  </a:moveTo>
                  <a:lnTo>
                    <a:pt x="536028" y="230632"/>
                  </a:lnTo>
                  <a:lnTo>
                    <a:pt x="532561" y="232054"/>
                  </a:lnTo>
                  <a:lnTo>
                    <a:pt x="529094" y="233476"/>
                  </a:lnTo>
                  <a:lnTo>
                    <a:pt x="530860" y="238442"/>
                  </a:lnTo>
                  <a:lnTo>
                    <a:pt x="538251" y="235407"/>
                  </a:lnTo>
                  <a:close/>
                </a:path>
                <a:path w="1331595" h="391160">
                  <a:moveTo>
                    <a:pt x="557949" y="227317"/>
                  </a:moveTo>
                  <a:lnTo>
                    <a:pt x="555726" y="222542"/>
                  </a:lnTo>
                  <a:lnTo>
                    <a:pt x="552259" y="223964"/>
                  </a:lnTo>
                  <a:lnTo>
                    <a:pt x="548792" y="225386"/>
                  </a:lnTo>
                  <a:lnTo>
                    <a:pt x="550570" y="230352"/>
                  </a:lnTo>
                  <a:lnTo>
                    <a:pt x="557949" y="227317"/>
                  </a:lnTo>
                  <a:close/>
                </a:path>
                <a:path w="1331595" h="391160">
                  <a:moveTo>
                    <a:pt x="577621" y="219202"/>
                  </a:moveTo>
                  <a:lnTo>
                    <a:pt x="575398" y="214439"/>
                  </a:lnTo>
                  <a:lnTo>
                    <a:pt x="571931" y="215861"/>
                  </a:lnTo>
                  <a:lnTo>
                    <a:pt x="568464" y="217284"/>
                  </a:lnTo>
                  <a:lnTo>
                    <a:pt x="570242" y="222250"/>
                  </a:lnTo>
                  <a:lnTo>
                    <a:pt x="577621" y="219202"/>
                  </a:lnTo>
                  <a:close/>
                </a:path>
                <a:path w="1331595" h="391160">
                  <a:moveTo>
                    <a:pt x="597306" y="211086"/>
                  </a:moveTo>
                  <a:lnTo>
                    <a:pt x="595083" y="206324"/>
                  </a:lnTo>
                  <a:lnTo>
                    <a:pt x="591616" y="207746"/>
                  </a:lnTo>
                  <a:lnTo>
                    <a:pt x="588149" y="209169"/>
                  </a:lnTo>
                  <a:lnTo>
                    <a:pt x="589940" y="214134"/>
                  </a:lnTo>
                  <a:lnTo>
                    <a:pt x="597306" y="211086"/>
                  </a:lnTo>
                  <a:close/>
                </a:path>
                <a:path w="1331595" h="391160">
                  <a:moveTo>
                    <a:pt x="616991" y="202996"/>
                  </a:moveTo>
                  <a:lnTo>
                    <a:pt x="614768" y="198221"/>
                  </a:lnTo>
                  <a:lnTo>
                    <a:pt x="611301" y="199644"/>
                  </a:lnTo>
                  <a:lnTo>
                    <a:pt x="607834" y="201066"/>
                  </a:lnTo>
                  <a:lnTo>
                    <a:pt x="609612" y="206032"/>
                  </a:lnTo>
                  <a:lnTo>
                    <a:pt x="616991" y="202996"/>
                  </a:lnTo>
                  <a:close/>
                </a:path>
                <a:path w="1331595" h="391160">
                  <a:moveTo>
                    <a:pt x="636689" y="194906"/>
                  </a:moveTo>
                  <a:lnTo>
                    <a:pt x="634466" y="190131"/>
                  </a:lnTo>
                  <a:lnTo>
                    <a:pt x="630999" y="191554"/>
                  </a:lnTo>
                  <a:lnTo>
                    <a:pt x="627532" y="192976"/>
                  </a:lnTo>
                  <a:lnTo>
                    <a:pt x="629310" y="197929"/>
                  </a:lnTo>
                  <a:lnTo>
                    <a:pt x="636689" y="194906"/>
                  </a:lnTo>
                  <a:close/>
                </a:path>
                <a:path w="1331595" h="391160">
                  <a:moveTo>
                    <a:pt x="656386" y="186867"/>
                  </a:moveTo>
                  <a:lnTo>
                    <a:pt x="654177" y="182092"/>
                  </a:lnTo>
                  <a:lnTo>
                    <a:pt x="650709" y="183502"/>
                  </a:lnTo>
                  <a:lnTo>
                    <a:pt x="647242" y="184912"/>
                  </a:lnTo>
                  <a:lnTo>
                    <a:pt x="649008" y="189877"/>
                  </a:lnTo>
                  <a:lnTo>
                    <a:pt x="656386" y="186867"/>
                  </a:lnTo>
                  <a:close/>
                </a:path>
                <a:path w="1331595" h="391160">
                  <a:moveTo>
                    <a:pt x="676097" y="178866"/>
                  </a:moveTo>
                  <a:lnTo>
                    <a:pt x="673900" y="174078"/>
                  </a:lnTo>
                  <a:lnTo>
                    <a:pt x="670433" y="175475"/>
                  </a:lnTo>
                  <a:lnTo>
                    <a:pt x="666965" y="176885"/>
                  </a:lnTo>
                  <a:lnTo>
                    <a:pt x="668718" y="181851"/>
                  </a:lnTo>
                  <a:lnTo>
                    <a:pt x="676097" y="178866"/>
                  </a:lnTo>
                  <a:close/>
                </a:path>
                <a:path w="1331595" h="391160">
                  <a:moveTo>
                    <a:pt x="695845" y="170929"/>
                  </a:moveTo>
                  <a:lnTo>
                    <a:pt x="693674" y="166128"/>
                  </a:lnTo>
                  <a:lnTo>
                    <a:pt x="690194" y="167525"/>
                  </a:lnTo>
                  <a:lnTo>
                    <a:pt x="686714" y="168922"/>
                  </a:lnTo>
                  <a:lnTo>
                    <a:pt x="688454" y="173901"/>
                  </a:lnTo>
                  <a:lnTo>
                    <a:pt x="695845" y="170929"/>
                  </a:lnTo>
                  <a:close/>
                </a:path>
                <a:path w="1331595" h="391160">
                  <a:moveTo>
                    <a:pt x="715632" y="163068"/>
                  </a:moveTo>
                  <a:lnTo>
                    <a:pt x="713460" y="158254"/>
                  </a:lnTo>
                  <a:lnTo>
                    <a:pt x="709980" y="159639"/>
                  </a:lnTo>
                  <a:lnTo>
                    <a:pt x="706501" y="161023"/>
                  </a:lnTo>
                  <a:lnTo>
                    <a:pt x="708215" y="166001"/>
                  </a:lnTo>
                  <a:lnTo>
                    <a:pt x="715632" y="163068"/>
                  </a:lnTo>
                  <a:close/>
                </a:path>
                <a:path w="1331595" h="391160">
                  <a:moveTo>
                    <a:pt x="735418" y="155282"/>
                  </a:moveTo>
                  <a:lnTo>
                    <a:pt x="733285" y="150469"/>
                  </a:lnTo>
                  <a:lnTo>
                    <a:pt x="729792" y="151828"/>
                  </a:lnTo>
                  <a:lnTo>
                    <a:pt x="726300" y="153187"/>
                  </a:lnTo>
                  <a:lnTo>
                    <a:pt x="728002" y="158178"/>
                  </a:lnTo>
                  <a:lnTo>
                    <a:pt x="735418" y="155282"/>
                  </a:lnTo>
                  <a:close/>
                </a:path>
                <a:path w="1331595" h="391160">
                  <a:moveTo>
                    <a:pt x="755256" y="147574"/>
                  </a:moveTo>
                  <a:lnTo>
                    <a:pt x="753135" y="142748"/>
                  </a:lnTo>
                  <a:lnTo>
                    <a:pt x="749642" y="144094"/>
                  </a:lnTo>
                  <a:lnTo>
                    <a:pt x="746150" y="145453"/>
                  </a:lnTo>
                  <a:lnTo>
                    <a:pt x="747826" y="150456"/>
                  </a:lnTo>
                  <a:lnTo>
                    <a:pt x="755256" y="147574"/>
                  </a:lnTo>
                  <a:close/>
                </a:path>
                <a:path w="1331595" h="391160">
                  <a:moveTo>
                    <a:pt x="775131" y="139979"/>
                  </a:moveTo>
                  <a:lnTo>
                    <a:pt x="773049" y="135153"/>
                  </a:lnTo>
                  <a:lnTo>
                    <a:pt x="769543" y="136486"/>
                  </a:lnTo>
                  <a:lnTo>
                    <a:pt x="766038" y="137820"/>
                  </a:lnTo>
                  <a:lnTo>
                    <a:pt x="767689" y="142824"/>
                  </a:lnTo>
                  <a:lnTo>
                    <a:pt x="775131" y="139979"/>
                  </a:lnTo>
                  <a:close/>
                </a:path>
                <a:path w="1331595" h="391160">
                  <a:moveTo>
                    <a:pt x="795058" y="132537"/>
                  </a:moveTo>
                  <a:lnTo>
                    <a:pt x="793000" y="127685"/>
                  </a:lnTo>
                  <a:lnTo>
                    <a:pt x="789482" y="128993"/>
                  </a:lnTo>
                  <a:lnTo>
                    <a:pt x="785977" y="130302"/>
                  </a:lnTo>
                  <a:lnTo>
                    <a:pt x="787590" y="135318"/>
                  </a:lnTo>
                  <a:lnTo>
                    <a:pt x="795058" y="132537"/>
                  </a:lnTo>
                  <a:close/>
                </a:path>
                <a:path w="1331595" h="391160">
                  <a:moveTo>
                    <a:pt x="815009" y="125171"/>
                  </a:moveTo>
                  <a:lnTo>
                    <a:pt x="812977" y="120307"/>
                  </a:lnTo>
                  <a:lnTo>
                    <a:pt x="809459" y="121589"/>
                  </a:lnTo>
                  <a:lnTo>
                    <a:pt x="805942" y="122872"/>
                  </a:lnTo>
                  <a:lnTo>
                    <a:pt x="807529" y="127889"/>
                  </a:lnTo>
                  <a:lnTo>
                    <a:pt x="815009" y="125171"/>
                  </a:lnTo>
                  <a:close/>
                </a:path>
                <a:path w="1331595" h="391160">
                  <a:moveTo>
                    <a:pt x="835012" y="117932"/>
                  </a:moveTo>
                  <a:lnTo>
                    <a:pt x="833018" y="113055"/>
                  </a:lnTo>
                  <a:lnTo>
                    <a:pt x="829487" y="114325"/>
                  </a:lnTo>
                  <a:lnTo>
                    <a:pt x="825969" y="115608"/>
                  </a:lnTo>
                  <a:lnTo>
                    <a:pt x="827519" y="120637"/>
                  </a:lnTo>
                  <a:lnTo>
                    <a:pt x="835012" y="117932"/>
                  </a:lnTo>
                  <a:close/>
                </a:path>
                <a:path w="1331595" h="391160">
                  <a:moveTo>
                    <a:pt x="855078" y="110883"/>
                  </a:moveTo>
                  <a:lnTo>
                    <a:pt x="853122" y="105994"/>
                  </a:lnTo>
                  <a:lnTo>
                    <a:pt x="849579" y="107238"/>
                  </a:lnTo>
                  <a:lnTo>
                    <a:pt x="846048" y="108483"/>
                  </a:lnTo>
                  <a:lnTo>
                    <a:pt x="847559" y="113525"/>
                  </a:lnTo>
                  <a:lnTo>
                    <a:pt x="855078" y="110883"/>
                  </a:lnTo>
                  <a:close/>
                </a:path>
                <a:path w="1331595" h="391160">
                  <a:moveTo>
                    <a:pt x="875195" y="103987"/>
                  </a:moveTo>
                  <a:lnTo>
                    <a:pt x="873277" y="99085"/>
                  </a:lnTo>
                  <a:lnTo>
                    <a:pt x="869721" y="100291"/>
                  </a:lnTo>
                  <a:lnTo>
                    <a:pt x="866178" y="101498"/>
                  </a:lnTo>
                  <a:lnTo>
                    <a:pt x="867651" y="106553"/>
                  </a:lnTo>
                  <a:lnTo>
                    <a:pt x="875195" y="103987"/>
                  </a:lnTo>
                  <a:close/>
                </a:path>
                <a:path w="1331595" h="391160">
                  <a:moveTo>
                    <a:pt x="895362" y="97231"/>
                  </a:moveTo>
                  <a:lnTo>
                    <a:pt x="893483" y="92303"/>
                  </a:lnTo>
                  <a:lnTo>
                    <a:pt x="889914" y="93472"/>
                  </a:lnTo>
                  <a:lnTo>
                    <a:pt x="886345" y="94640"/>
                  </a:lnTo>
                  <a:lnTo>
                    <a:pt x="887780" y="99707"/>
                  </a:lnTo>
                  <a:lnTo>
                    <a:pt x="895362" y="97231"/>
                  </a:lnTo>
                  <a:close/>
                </a:path>
                <a:path w="1331595" h="391160">
                  <a:moveTo>
                    <a:pt x="915568" y="90614"/>
                  </a:moveTo>
                  <a:lnTo>
                    <a:pt x="913739" y="85674"/>
                  </a:lnTo>
                  <a:lnTo>
                    <a:pt x="910170" y="86842"/>
                  </a:lnTo>
                  <a:lnTo>
                    <a:pt x="906602" y="88011"/>
                  </a:lnTo>
                  <a:lnTo>
                    <a:pt x="907999" y="93091"/>
                  </a:lnTo>
                  <a:lnTo>
                    <a:pt x="915568" y="90614"/>
                  </a:lnTo>
                  <a:close/>
                </a:path>
                <a:path w="1331595" h="391160">
                  <a:moveTo>
                    <a:pt x="935863" y="84251"/>
                  </a:moveTo>
                  <a:lnTo>
                    <a:pt x="934072" y="79298"/>
                  </a:lnTo>
                  <a:lnTo>
                    <a:pt x="930490" y="80416"/>
                  </a:lnTo>
                  <a:lnTo>
                    <a:pt x="926909" y="81534"/>
                  </a:lnTo>
                  <a:lnTo>
                    <a:pt x="928255" y="86626"/>
                  </a:lnTo>
                  <a:lnTo>
                    <a:pt x="935863" y="84251"/>
                  </a:lnTo>
                  <a:close/>
                </a:path>
                <a:path w="1331595" h="391160">
                  <a:moveTo>
                    <a:pt x="956183" y="78041"/>
                  </a:moveTo>
                  <a:lnTo>
                    <a:pt x="954443" y="73063"/>
                  </a:lnTo>
                  <a:lnTo>
                    <a:pt x="950849" y="74142"/>
                  </a:lnTo>
                  <a:lnTo>
                    <a:pt x="947254" y="75222"/>
                  </a:lnTo>
                  <a:lnTo>
                    <a:pt x="948563" y="80327"/>
                  </a:lnTo>
                  <a:lnTo>
                    <a:pt x="956183" y="78041"/>
                  </a:lnTo>
                  <a:close/>
                </a:path>
                <a:path w="1331595" h="391160">
                  <a:moveTo>
                    <a:pt x="976566" y="71996"/>
                  </a:moveTo>
                  <a:lnTo>
                    <a:pt x="974877" y="67005"/>
                  </a:lnTo>
                  <a:lnTo>
                    <a:pt x="971270" y="68046"/>
                  </a:lnTo>
                  <a:lnTo>
                    <a:pt x="967676" y="69126"/>
                  </a:lnTo>
                  <a:lnTo>
                    <a:pt x="968933" y="74244"/>
                  </a:lnTo>
                  <a:lnTo>
                    <a:pt x="972743" y="73101"/>
                  </a:lnTo>
                  <a:lnTo>
                    <a:pt x="976566" y="71996"/>
                  </a:lnTo>
                  <a:close/>
                </a:path>
                <a:path w="1331595" h="391160">
                  <a:moveTo>
                    <a:pt x="997038" y="66192"/>
                  </a:moveTo>
                  <a:lnTo>
                    <a:pt x="995387" y="61188"/>
                  </a:lnTo>
                  <a:lnTo>
                    <a:pt x="991781" y="62217"/>
                  </a:lnTo>
                  <a:lnTo>
                    <a:pt x="988174" y="63246"/>
                  </a:lnTo>
                  <a:lnTo>
                    <a:pt x="989368" y="68376"/>
                  </a:lnTo>
                  <a:lnTo>
                    <a:pt x="997038" y="66192"/>
                  </a:lnTo>
                  <a:close/>
                </a:path>
                <a:path w="1331595" h="391160">
                  <a:moveTo>
                    <a:pt x="1017549" y="60617"/>
                  </a:moveTo>
                  <a:lnTo>
                    <a:pt x="1015949" y="55600"/>
                  </a:lnTo>
                  <a:lnTo>
                    <a:pt x="1012329" y="56565"/>
                  </a:lnTo>
                  <a:lnTo>
                    <a:pt x="1008710" y="57531"/>
                  </a:lnTo>
                  <a:lnTo>
                    <a:pt x="1009853" y="62674"/>
                  </a:lnTo>
                  <a:lnTo>
                    <a:pt x="1017549" y="60617"/>
                  </a:lnTo>
                  <a:close/>
                </a:path>
                <a:path w="1331595" h="391160">
                  <a:moveTo>
                    <a:pt x="1038110" y="55206"/>
                  </a:moveTo>
                  <a:lnTo>
                    <a:pt x="1036574" y="50165"/>
                  </a:lnTo>
                  <a:lnTo>
                    <a:pt x="1032929" y="51079"/>
                  </a:lnTo>
                  <a:lnTo>
                    <a:pt x="1029296" y="52006"/>
                  </a:lnTo>
                  <a:lnTo>
                    <a:pt x="1030389" y="57150"/>
                  </a:lnTo>
                  <a:lnTo>
                    <a:pt x="1038110" y="55206"/>
                  </a:lnTo>
                  <a:close/>
                </a:path>
                <a:path w="1331595" h="391160">
                  <a:moveTo>
                    <a:pt x="1058722" y="50025"/>
                  </a:moveTo>
                  <a:lnTo>
                    <a:pt x="1057249" y="44970"/>
                  </a:lnTo>
                  <a:lnTo>
                    <a:pt x="1053604" y="45885"/>
                  </a:lnTo>
                  <a:lnTo>
                    <a:pt x="1049972" y="46799"/>
                  </a:lnTo>
                  <a:lnTo>
                    <a:pt x="1051001" y="51968"/>
                  </a:lnTo>
                  <a:lnTo>
                    <a:pt x="1058722" y="50025"/>
                  </a:lnTo>
                  <a:close/>
                </a:path>
                <a:path w="1331595" h="391160">
                  <a:moveTo>
                    <a:pt x="1079411" y="45135"/>
                  </a:moveTo>
                  <a:lnTo>
                    <a:pt x="1077988" y="40068"/>
                  </a:lnTo>
                  <a:lnTo>
                    <a:pt x="1074331" y="40919"/>
                  </a:lnTo>
                  <a:lnTo>
                    <a:pt x="1070673" y="41770"/>
                  </a:lnTo>
                  <a:lnTo>
                    <a:pt x="1071664" y="46951"/>
                  </a:lnTo>
                  <a:lnTo>
                    <a:pt x="1079411" y="45135"/>
                  </a:lnTo>
                  <a:close/>
                </a:path>
                <a:path w="1331595" h="391160">
                  <a:moveTo>
                    <a:pt x="1100150" y="40411"/>
                  </a:moveTo>
                  <a:lnTo>
                    <a:pt x="1098778" y="35318"/>
                  </a:lnTo>
                  <a:lnTo>
                    <a:pt x="1095108" y="36118"/>
                  </a:lnTo>
                  <a:lnTo>
                    <a:pt x="1091438" y="36906"/>
                  </a:lnTo>
                  <a:lnTo>
                    <a:pt x="1092365" y="42100"/>
                  </a:lnTo>
                  <a:lnTo>
                    <a:pt x="1100150" y="40411"/>
                  </a:lnTo>
                  <a:close/>
                </a:path>
                <a:path w="1331595" h="391160">
                  <a:moveTo>
                    <a:pt x="1120914" y="35915"/>
                  </a:moveTo>
                  <a:lnTo>
                    <a:pt x="1119606" y="30822"/>
                  </a:lnTo>
                  <a:lnTo>
                    <a:pt x="1115936" y="31610"/>
                  </a:lnTo>
                  <a:lnTo>
                    <a:pt x="1112266" y="32410"/>
                  </a:lnTo>
                  <a:lnTo>
                    <a:pt x="1113129" y="37604"/>
                  </a:lnTo>
                  <a:lnTo>
                    <a:pt x="1120914" y="35915"/>
                  </a:lnTo>
                  <a:close/>
                </a:path>
                <a:path w="1331595" h="391160">
                  <a:moveTo>
                    <a:pt x="1141755" y="31737"/>
                  </a:moveTo>
                  <a:lnTo>
                    <a:pt x="1140510" y="26631"/>
                  </a:lnTo>
                  <a:lnTo>
                    <a:pt x="1136827" y="27355"/>
                  </a:lnTo>
                  <a:lnTo>
                    <a:pt x="1133144" y="28079"/>
                  </a:lnTo>
                  <a:lnTo>
                    <a:pt x="1133944" y="33286"/>
                  </a:lnTo>
                  <a:lnTo>
                    <a:pt x="1141755" y="31737"/>
                  </a:lnTo>
                  <a:close/>
                </a:path>
                <a:path w="1331595" h="391160">
                  <a:moveTo>
                    <a:pt x="1162634" y="27762"/>
                  </a:moveTo>
                  <a:lnTo>
                    <a:pt x="1161453" y="22631"/>
                  </a:lnTo>
                  <a:lnTo>
                    <a:pt x="1157757" y="23291"/>
                  </a:lnTo>
                  <a:lnTo>
                    <a:pt x="1154061" y="23952"/>
                  </a:lnTo>
                  <a:lnTo>
                    <a:pt x="1154798" y="29171"/>
                  </a:lnTo>
                  <a:lnTo>
                    <a:pt x="1162634" y="27762"/>
                  </a:lnTo>
                  <a:close/>
                </a:path>
                <a:path w="1331595" h="391160">
                  <a:moveTo>
                    <a:pt x="1183563" y="24003"/>
                  </a:moveTo>
                  <a:lnTo>
                    <a:pt x="1182433" y="18859"/>
                  </a:lnTo>
                  <a:lnTo>
                    <a:pt x="1178737" y="19519"/>
                  </a:lnTo>
                  <a:lnTo>
                    <a:pt x="1175042" y="20180"/>
                  </a:lnTo>
                  <a:lnTo>
                    <a:pt x="1175727" y="25412"/>
                  </a:lnTo>
                  <a:lnTo>
                    <a:pt x="1183563" y="24003"/>
                  </a:lnTo>
                  <a:close/>
                </a:path>
                <a:path w="1331595" h="391160">
                  <a:moveTo>
                    <a:pt x="1204544" y="20574"/>
                  </a:moveTo>
                  <a:lnTo>
                    <a:pt x="1203477" y="15417"/>
                  </a:lnTo>
                  <a:lnTo>
                    <a:pt x="1199769" y="16014"/>
                  </a:lnTo>
                  <a:lnTo>
                    <a:pt x="1196060" y="16611"/>
                  </a:lnTo>
                  <a:lnTo>
                    <a:pt x="1196682" y="21844"/>
                  </a:lnTo>
                  <a:lnTo>
                    <a:pt x="1204544" y="20574"/>
                  </a:lnTo>
                  <a:close/>
                </a:path>
                <a:path w="1331595" h="391160">
                  <a:moveTo>
                    <a:pt x="1225550" y="17348"/>
                  </a:moveTo>
                  <a:lnTo>
                    <a:pt x="1224559" y="12179"/>
                  </a:lnTo>
                  <a:lnTo>
                    <a:pt x="1220838" y="12700"/>
                  </a:lnTo>
                  <a:lnTo>
                    <a:pt x="1217117" y="13220"/>
                  </a:lnTo>
                  <a:lnTo>
                    <a:pt x="1217676" y="18465"/>
                  </a:lnTo>
                  <a:lnTo>
                    <a:pt x="1225550" y="17348"/>
                  </a:lnTo>
                  <a:close/>
                </a:path>
                <a:path w="1331595" h="391160">
                  <a:moveTo>
                    <a:pt x="1246593" y="14376"/>
                  </a:moveTo>
                  <a:lnTo>
                    <a:pt x="1245666" y="9194"/>
                  </a:lnTo>
                  <a:lnTo>
                    <a:pt x="1241945" y="9715"/>
                  </a:lnTo>
                  <a:lnTo>
                    <a:pt x="1238224" y="10236"/>
                  </a:lnTo>
                  <a:lnTo>
                    <a:pt x="1238719" y="15494"/>
                  </a:lnTo>
                  <a:lnTo>
                    <a:pt x="1246593" y="14376"/>
                  </a:lnTo>
                  <a:close/>
                </a:path>
                <a:path w="1331595" h="391160">
                  <a:moveTo>
                    <a:pt x="1267688" y="11722"/>
                  </a:moveTo>
                  <a:lnTo>
                    <a:pt x="1266812" y="6527"/>
                  </a:lnTo>
                  <a:lnTo>
                    <a:pt x="1263091" y="6985"/>
                  </a:lnTo>
                  <a:lnTo>
                    <a:pt x="1259370" y="7442"/>
                  </a:lnTo>
                  <a:lnTo>
                    <a:pt x="1259789" y="12687"/>
                  </a:lnTo>
                  <a:lnTo>
                    <a:pt x="1267688" y="11722"/>
                  </a:lnTo>
                  <a:close/>
                </a:path>
                <a:path w="1331595" h="391160">
                  <a:moveTo>
                    <a:pt x="1288796" y="9258"/>
                  </a:moveTo>
                  <a:lnTo>
                    <a:pt x="1287983" y="4051"/>
                  </a:lnTo>
                  <a:lnTo>
                    <a:pt x="1284249" y="4432"/>
                  </a:lnTo>
                  <a:lnTo>
                    <a:pt x="1280515" y="4838"/>
                  </a:lnTo>
                  <a:lnTo>
                    <a:pt x="1280871" y="10096"/>
                  </a:lnTo>
                  <a:lnTo>
                    <a:pt x="1284833" y="9664"/>
                  </a:lnTo>
                  <a:lnTo>
                    <a:pt x="1288796" y="9258"/>
                  </a:lnTo>
                  <a:close/>
                </a:path>
                <a:path w="1331595" h="391160">
                  <a:moveTo>
                    <a:pt x="1309941" y="7086"/>
                  </a:moveTo>
                  <a:lnTo>
                    <a:pt x="1309192" y="1879"/>
                  </a:lnTo>
                  <a:lnTo>
                    <a:pt x="1305458" y="2260"/>
                  </a:lnTo>
                  <a:lnTo>
                    <a:pt x="1301724" y="2641"/>
                  </a:lnTo>
                  <a:lnTo>
                    <a:pt x="1302016" y="7899"/>
                  </a:lnTo>
                  <a:lnTo>
                    <a:pt x="1309941" y="7086"/>
                  </a:lnTo>
                  <a:close/>
                </a:path>
                <a:path w="1331595" h="391160">
                  <a:moveTo>
                    <a:pt x="1331112" y="5219"/>
                  </a:moveTo>
                  <a:lnTo>
                    <a:pt x="1330426" y="0"/>
                  </a:lnTo>
                  <a:lnTo>
                    <a:pt x="1326692" y="304"/>
                  </a:lnTo>
                  <a:lnTo>
                    <a:pt x="1322959" y="609"/>
                  </a:lnTo>
                  <a:lnTo>
                    <a:pt x="1323174" y="5880"/>
                  </a:lnTo>
                  <a:lnTo>
                    <a:pt x="1331112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 descr=""/>
            <p:cNvSpPr/>
            <p:nvPr/>
          </p:nvSpPr>
          <p:spPr>
            <a:xfrm>
              <a:off x="3410364" y="5459117"/>
              <a:ext cx="263525" cy="0"/>
            </a:xfrm>
            <a:custGeom>
              <a:avLst/>
              <a:gdLst/>
              <a:ahLst/>
              <a:cxnLst/>
              <a:rect l="l" t="t" r="r" b="b"/>
              <a:pathLst>
                <a:path w="263525" h="0">
                  <a:moveTo>
                    <a:pt x="0" y="0"/>
                  </a:moveTo>
                  <a:lnTo>
                    <a:pt x="263097" y="0"/>
                  </a:lnTo>
                </a:path>
              </a:pathLst>
            </a:custGeom>
            <a:ln w="10201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 descr=""/>
            <p:cNvSpPr/>
            <p:nvPr/>
          </p:nvSpPr>
          <p:spPr>
            <a:xfrm>
              <a:off x="3686568" y="5459831"/>
              <a:ext cx="1398270" cy="513080"/>
            </a:xfrm>
            <a:custGeom>
              <a:avLst/>
              <a:gdLst/>
              <a:ahLst/>
              <a:cxnLst/>
              <a:rect l="l" t="t" r="r" b="b"/>
              <a:pathLst>
                <a:path w="1398270" h="513079">
                  <a:moveTo>
                    <a:pt x="8128" y="609"/>
                  </a:moveTo>
                  <a:lnTo>
                    <a:pt x="4394" y="304"/>
                  </a:lnTo>
                  <a:lnTo>
                    <a:pt x="660" y="0"/>
                  </a:lnTo>
                  <a:lnTo>
                    <a:pt x="0" y="5232"/>
                  </a:lnTo>
                  <a:lnTo>
                    <a:pt x="7937" y="5880"/>
                  </a:lnTo>
                  <a:lnTo>
                    <a:pt x="8128" y="609"/>
                  </a:lnTo>
                  <a:close/>
                </a:path>
                <a:path w="1398270" h="513079">
                  <a:moveTo>
                    <a:pt x="29375" y="2425"/>
                  </a:moveTo>
                  <a:lnTo>
                    <a:pt x="25641" y="2044"/>
                  </a:lnTo>
                  <a:lnTo>
                    <a:pt x="21907" y="1714"/>
                  </a:lnTo>
                  <a:lnTo>
                    <a:pt x="21196" y="6934"/>
                  </a:lnTo>
                  <a:lnTo>
                    <a:pt x="25158" y="7289"/>
                  </a:lnTo>
                  <a:lnTo>
                    <a:pt x="29121" y="7696"/>
                  </a:lnTo>
                  <a:lnTo>
                    <a:pt x="29375" y="2425"/>
                  </a:lnTo>
                  <a:close/>
                </a:path>
                <a:path w="1398270" h="513079">
                  <a:moveTo>
                    <a:pt x="50571" y="4597"/>
                  </a:moveTo>
                  <a:lnTo>
                    <a:pt x="46837" y="4216"/>
                  </a:lnTo>
                  <a:lnTo>
                    <a:pt x="43103" y="3835"/>
                  </a:lnTo>
                  <a:lnTo>
                    <a:pt x="42341" y="9042"/>
                  </a:lnTo>
                  <a:lnTo>
                    <a:pt x="50253" y="9855"/>
                  </a:lnTo>
                  <a:lnTo>
                    <a:pt x="50571" y="4597"/>
                  </a:lnTo>
                  <a:close/>
                </a:path>
                <a:path w="1398270" h="513079">
                  <a:moveTo>
                    <a:pt x="71755" y="6908"/>
                  </a:moveTo>
                  <a:lnTo>
                    <a:pt x="68033" y="6451"/>
                  </a:lnTo>
                  <a:lnTo>
                    <a:pt x="64312" y="5994"/>
                  </a:lnTo>
                  <a:lnTo>
                    <a:pt x="63487" y="11201"/>
                  </a:lnTo>
                  <a:lnTo>
                    <a:pt x="71386" y="12166"/>
                  </a:lnTo>
                  <a:lnTo>
                    <a:pt x="71755" y="6908"/>
                  </a:lnTo>
                  <a:close/>
                </a:path>
                <a:path w="1398270" h="513079">
                  <a:moveTo>
                    <a:pt x="92925" y="9486"/>
                  </a:moveTo>
                  <a:lnTo>
                    <a:pt x="89204" y="9029"/>
                  </a:lnTo>
                  <a:lnTo>
                    <a:pt x="85483" y="8572"/>
                  </a:lnTo>
                  <a:lnTo>
                    <a:pt x="84607" y="13766"/>
                  </a:lnTo>
                  <a:lnTo>
                    <a:pt x="92506" y="14732"/>
                  </a:lnTo>
                  <a:lnTo>
                    <a:pt x="92925" y="9486"/>
                  </a:lnTo>
                  <a:close/>
                </a:path>
                <a:path w="1398270" h="513079">
                  <a:moveTo>
                    <a:pt x="114046" y="12268"/>
                  </a:moveTo>
                  <a:lnTo>
                    <a:pt x="110337" y="11734"/>
                  </a:lnTo>
                  <a:lnTo>
                    <a:pt x="106629" y="11201"/>
                  </a:lnTo>
                  <a:lnTo>
                    <a:pt x="105689" y="16383"/>
                  </a:lnTo>
                  <a:lnTo>
                    <a:pt x="113576" y="17513"/>
                  </a:lnTo>
                  <a:lnTo>
                    <a:pt x="114046" y="12268"/>
                  </a:lnTo>
                  <a:close/>
                </a:path>
                <a:path w="1398270" h="513079">
                  <a:moveTo>
                    <a:pt x="135153" y="15278"/>
                  </a:moveTo>
                  <a:lnTo>
                    <a:pt x="131445" y="14744"/>
                  </a:lnTo>
                  <a:lnTo>
                    <a:pt x="127736" y="14211"/>
                  </a:lnTo>
                  <a:lnTo>
                    <a:pt x="126746" y="19392"/>
                  </a:lnTo>
                  <a:lnTo>
                    <a:pt x="134632" y="20510"/>
                  </a:lnTo>
                  <a:lnTo>
                    <a:pt x="135153" y="15278"/>
                  </a:lnTo>
                  <a:close/>
                </a:path>
                <a:path w="1398270" h="513079">
                  <a:moveTo>
                    <a:pt x="156222" y="18465"/>
                  </a:moveTo>
                  <a:lnTo>
                    <a:pt x="152527" y="17868"/>
                  </a:lnTo>
                  <a:lnTo>
                    <a:pt x="148818" y="17259"/>
                  </a:lnTo>
                  <a:lnTo>
                    <a:pt x="147789" y="22428"/>
                  </a:lnTo>
                  <a:lnTo>
                    <a:pt x="155651" y="23710"/>
                  </a:lnTo>
                  <a:lnTo>
                    <a:pt x="156222" y="18465"/>
                  </a:lnTo>
                  <a:close/>
                </a:path>
                <a:path w="1398270" h="513079">
                  <a:moveTo>
                    <a:pt x="177266" y="21894"/>
                  </a:moveTo>
                  <a:lnTo>
                    <a:pt x="173558" y="21297"/>
                  </a:lnTo>
                  <a:lnTo>
                    <a:pt x="169849" y="20701"/>
                  </a:lnTo>
                  <a:lnTo>
                    <a:pt x="168770" y="25844"/>
                  </a:lnTo>
                  <a:lnTo>
                    <a:pt x="176631" y="27127"/>
                  </a:lnTo>
                  <a:lnTo>
                    <a:pt x="177266" y="21894"/>
                  </a:lnTo>
                  <a:close/>
                </a:path>
                <a:path w="1398270" h="513079">
                  <a:moveTo>
                    <a:pt x="198259" y="25527"/>
                  </a:moveTo>
                  <a:lnTo>
                    <a:pt x="194576" y="24853"/>
                  </a:lnTo>
                  <a:lnTo>
                    <a:pt x="190893" y="24180"/>
                  </a:lnTo>
                  <a:lnTo>
                    <a:pt x="189750" y="29324"/>
                  </a:lnTo>
                  <a:lnTo>
                    <a:pt x="197586" y="30759"/>
                  </a:lnTo>
                  <a:lnTo>
                    <a:pt x="198259" y="25527"/>
                  </a:lnTo>
                  <a:close/>
                </a:path>
                <a:path w="1398270" h="513079">
                  <a:moveTo>
                    <a:pt x="219227" y="29362"/>
                  </a:moveTo>
                  <a:lnTo>
                    <a:pt x="215544" y="28689"/>
                  </a:lnTo>
                  <a:lnTo>
                    <a:pt x="211861" y="28016"/>
                  </a:lnTo>
                  <a:lnTo>
                    <a:pt x="210667" y="33147"/>
                  </a:lnTo>
                  <a:lnTo>
                    <a:pt x="218503" y="34582"/>
                  </a:lnTo>
                  <a:lnTo>
                    <a:pt x="219227" y="29362"/>
                  </a:lnTo>
                  <a:close/>
                </a:path>
                <a:path w="1398270" h="513079">
                  <a:moveTo>
                    <a:pt x="240157" y="33375"/>
                  </a:moveTo>
                  <a:lnTo>
                    <a:pt x="236486" y="32626"/>
                  </a:lnTo>
                  <a:lnTo>
                    <a:pt x="232816" y="31877"/>
                  </a:lnTo>
                  <a:lnTo>
                    <a:pt x="231571" y="36995"/>
                  </a:lnTo>
                  <a:lnTo>
                    <a:pt x="239382" y="38582"/>
                  </a:lnTo>
                  <a:lnTo>
                    <a:pt x="240157" y="33375"/>
                  </a:lnTo>
                  <a:close/>
                </a:path>
                <a:path w="1398270" h="513079">
                  <a:moveTo>
                    <a:pt x="261048" y="37617"/>
                  </a:moveTo>
                  <a:lnTo>
                    <a:pt x="257378" y="36868"/>
                  </a:lnTo>
                  <a:lnTo>
                    <a:pt x="253707" y="36118"/>
                  </a:lnTo>
                  <a:lnTo>
                    <a:pt x="252412" y="41236"/>
                  </a:lnTo>
                  <a:lnTo>
                    <a:pt x="260223" y="42811"/>
                  </a:lnTo>
                  <a:lnTo>
                    <a:pt x="261048" y="37617"/>
                  </a:lnTo>
                  <a:close/>
                </a:path>
                <a:path w="1398270" h="513079">
                  <a:moveTo>
                    <a:pt x="281901" y="41986"/>
                  </a:moveTo>
                  <a:lnTo>
                    <a:pt x="278244" y="41173"/>
                  </a:lnTo>
                  <a:lnTo>
                    <a:pt x="274586" y="40360"/>
                  </a:lnTo>
                  <a:lnTo>
                    <a:pt x="273253" y="45453"/>
                  </a:lnTo>
                  <a:lnTo>
                    <a:pt x="281025" y="47180"/>
                  </a:lnTo>
                  <a:lnTo>
                    <a:pt x="281901" y="41986"/>
                  </a:lnTo>
                  <a:close/>
                </a:path>
                <a:path w="1398270" h="513079">
                  <a:moveTo>
                    <a:pt x="302704" y="46621"/>
                  </a:moveTo>
                  <a:lnTo>
                    <a:pt x="299046" y="45808"/>
                  </a:lnTo>
                  <a:lnTo>
                    <a:pt x="295389" y="44996"/>
                  </a:lnTo>
                  <a:lnTo>
                    <a:pt x="294005" y="50076"/>
                  </a:lnTo>
                  <a:lnTo>
                    <a:pt x="301790" y="51816"/>
                  </a:lnTo>
                  <a:lnTo>
                    <a:pt x="302704" y="46621"/>
                  </a:lnTo>
                  <a:close/>
                </a:path>
                <a:path w="1398270" h="513079">
                  <a:moveTo>
                    <a:pt x="323494" y="51346"/>
                  </a:moveTo>
                  <a:lnTo>
                    <a:pt x="319849" y="50457"/>
                  </a:lnTo>
                  <a:lnTo>
                    <a:pt x="316191" y="49606"/>
                  </a:lnTo>
                  <a:lnTo>
                    <a:pt x="314782" y="54673"/>
                  </a:lnTo>
                  <a:lnTo>
                    <a:pt x="322529" y="56515"/>
                  </a:lnTo>
                  <a:lnTo>
                    <a:pt x="323494" y="51346"/>
                  </a:lnTo>
                  <a:close/>
                </a:path>
                <a:path w="1398270" h="513079">
                  <a:moveTo>
                    <a:pt x="344195" y="56362"/>
                  </a:moveTo>
                  <a:lnTo>
                    <a:pt x="340550" y="55473"/>
                  </a:lnTo>
                  <a:lnTo>
                    <a:pt x="336905" y="54597"/>
                  </a:lnTo>
                  <a:lnTo>
                    <a:pt x="335445" y="59651"/>
                  </a:lnTo>
                  <a:lnTo>
                    <a:pt x="343179" y="61531"/>
                  </a:lnTo>
                  <a:lnTo>
                    <a:pt x="344195" y="56362"/>
                  </a:lnTo>
                  <a:close/>
                </a:path>
                <a:path w="1398270" h="513079">
                  <a:moveTo>
                    <a:pt x="364909" y="61379"/>
                  </a:moveTo>
                  <a:lnTo>
                    <a:pt x="361264" y="60490"/>
                  </a:lnTo>
                  <a:lnTo>
                    <a:pt x="357619" y="59613"/>
                  </a:lnTo>
                  <a:lnTo>
                    <a:pt x="356108" y="64655"/>
                  </a:lnTo>
                  <a:lnTo>
                    <a:pt x="363855" y="66535"/>
                  </a:lnTo>
                  <a:lnTo>
                    <a:pt x="364909" y="61379"/>
                  </a:lnTo>
                  <a:close/>
                </a:path>
                <a:path w="1398270" h="513079">
                  <a:moveTo>
                    <a:pt x="385533" y="66789"/>
                  </a:moveTo>
                  <a:lnTo>
                    <a:pt x="381901" y="65836"/>
                  </a:lnTo>
                  <a:lnTo>
                    <a:pt x="378269" y="64884"/>
                  </a:lnTo>
                  <a:lnTo>
                    <a:pt x="376720" y="69926"/>
                  </a:lnTo>
                  <a:lnTo>
                    <a:pt x="384429" y="71932"/>
                  </a:lnTo>
                  <a:lnTo>
                    <a:pt x="385533" y="66789"/>
                  </a:lnTo>
                  <a:close/>
                </a:path>
                <a:path w="1398270" h="513079">
                  <a:moveTo>
                    <a:pt x="406146" y="72174"/>
                  </a:moveTo>
                  <a:lnTo>
                    <a:pt x="402513" y="71221"/>
                  </a:lnTo>
                  <a:lnTo>
                    <a:pt x="398881" y="70269"/>
                  </a:lnTo>
                  <a:lnTo>
                    <a:pt x="397294" y="75298"/>
                  </a:lnTo>
                  <a:lnTo>
                    <a:pt x="405003" y="77317"/>
                  </a:lnTo>
                  <a:lnTo>
                    <a:pt x="406146" y="72174"/>
                  </a:lnTo>
                  <a:close/>
                </a:path>
                <a:path w="1398270" h="513079">
                  <a:moveTo>
                    <a:pt x="426669" y="77876"/>
                  </a:moveTo>
                  <a:lnTo>
                    <a:pt x="423062" y="76860"/>
                  </a:lnTo>
                  <a:lnTo>
                    <a:pt x="419455" y="75844"/>
                  </a:lnTo>
                  <a:lnTo>
                    <a:pt x="417817" y="80860"/>
                  </a:lnTo>
                  <a:lnTo>
                    <a:pt x="425500" y="83007"/>
                  </a:lnTo>
                  <a:lnTo>
                    <a:pt x="426669" y="77876"/>
                  </a:lnTo>
                  <a:close/>
                </a:path>
                <a:path w="1398270" h="513079">
                  <a:moveTo>
                    <a:pt x="447179" y="83629"/>
                  </a:moveTo>
                  <a:lnTo>
                    <a:pt x="443572" y="82613"/>
                  </a:lnTo>
                  <a:lnTo>
                    <a:pt x="439966" y="81597"/>
                  </a:lnTo>
                  <a:lnTo>
                    <a:pt x="438289" y="86601"/>
                  </a:lnTo>
                  <a:lnTo>
                    <a:pt x="445960" y="88747"/>
                  </a:lnTo>
                  <a:lnTo>
                    <a:pt x="447179" y="83629"/>
                  </a:lnTo>
                  <a:close/>
                </a:path>
                <a:path w="1398270" h="513079">
                  <a:moveTo>
                    <a:pt x="467639" y="89598"/>
                  </a:moveTo>
                  <a:lnTo>
                    <a:pt x="464045" y="88519"/>
                  </a:lnTo>
                  <a:lnTo>
                    <a:pt x="460451" y="87439"/>
                  </a:lnTo>
                  <a:lnTo>
                    <a:pt x="458749" y="92430"/>
                  </a:lnTo>
                  <a:lnTo>
                    <a:pt x="466382" y="94716"/>
                  </a:lnTo>
                  <a:lnTo>
                    <a:pt x="467639" y="89598"/>
                  </a:lnTo>
                  <a:close/>
                </a:path>
                <a:path w="1398270" h="513079">
                  <a:moveTo>
                    <a:pt x="488061" y="95707"/>
                  </a:moveTo>
                  <a:lnTo>
                    <a:pt x="484466" y="94627"/>
                  </a:lnTo>
                  <a:lnTo>
                    <a:pt x="480872" y="93548"/>
                  </a:lnTo>
                  <a:lnTo>
                    <a:pt x="479132" y="98526"/>
                  </a:lnTo>
                  <a:lnTo>
                    <a:pt x="486765" y="100812"/>
                  </a:lnTo>
                  <a:lnTo>
                    <a:pt x="488061" y="95707"/>
                  </a:lnTo>
                  <a:close/>
                </a:path>
                <a:path w="1398270" h="513079">
                  <a:moveTo>
                    <a:pt x="508431" y="101917"/>
                  </a:moveTo>
                  <a:lnTo>
                    <a:pt x="504863" y="100774"/>
                  </a:lnTo>
                  <a:lnTo>
                    <a:pt x="501281" y="99656"/>
                  </a:lnTo>
                  <a:lnTo>
                    <a:pt x="499503" y="104622"/>
                  </a:lnTo>
                  <a:lnTo>
                    <a:pt x="503313" y="105803"/>
                  </a:lnTo>
                  <a:lnTo>
                    <a:pt x="507098" y="107010"/>
                  </a:lnTo>
                  <a:lnTo>
                    <a:pt x="508431" y="101917"/>
                  </a:lnTo>
                  <a:close/>
                </a:path>
                <a:path w="1398270" h="513079">
                  <a:moveTo>
                    <a:pt x="528739" y="108356"/>
                  </a:moveTo>
                  <a:lnTo>
                    <a:pt x="525170" y="107226"/>
                  </a:lnTo>
                  <a:lnTo>
                    <a:pt x="521601" y="106095"/>
                  </a:lnTo>
                  <a:lnTo>
                    <a:pt x="519785" y="111036"/>
                  </a:lnTo>
                  <a:lnTo>
                    <a:pt x="527380" y="113449"/>
                  </a:lnTo>
                  <a:lnTo>
                    <a:pt x="528739" y="108356"/>
                  </a:lnTo>
                  <a:close/>
                </a:path>
                <a:path w="1398270" h="513079">
                  <a:moveTo>
                    <a:pt x="549046" y="114833"/>
                  </a:moveTo>
                  <a:lnTo>
                    <a:pt x="545477" y="113690"/>
                  </a:lnTo>
                  <a:lnTo>
                    <a:pt x="541909" y="112547"/>
                  </a:lnTo>
                  <a:lnTo>
                    <a:pt x="540054" y="117487"/>
                  </a:lnTo>
                  <a:lnTo>
                    <a:pt x="547649" y="119900"/>
                  </a:lnTo>
                  <a:lnTo>
                    <a:pt x="549046" y="114833"/>
                  </a:lnTo>
                  <a:close/>
                </a:path>
                <a:path w="1398270" h="513079">
                  <a:moveTo>
                    <a:pt x="569252" y="121577"/>
                  </a:moveTo>
                  <a:lnTo>
                    <a:pt x="565696" y="120383"/>
                  </a:lnTo>
                  <a:lnTo>
                    <a:pt x="562140" y="119189"/>
                  </a:lnTo>
                  <a:lnTo>
                    <a:pt x="560260" y="124104"/>
                  </a:lnTo>
                  <a:lnTo>
                    <a:pt x="567804" y="126644"/>
                  </a:lnTo>
                  <a:lnTo>
                    <a:pt x="569252" y="121577"/>
                  </a:lnTo>
                  <a:close/>
                </a:path>
                <a:path w="1398270" h="513079">
                  <a:moveTo>
                    <a:pt x="589445" y="128384"/>
                  </a:moveTo>
                  <a:lnTo>
                    <a:pt x="585889" y="127190"/>
                  </a:lnTo>
                  <a:lnTo>
                    <a:pt x="582333" y="125996"/>
                  </a:lnTo>
                  <a:lnTo>
                    <a:pt x="580415" y="130898"/>
                  </a:lnTo>
                  <a:lnTo>
                    <a:pt x="587971" y="133438"/>
                  </a:lnTo>
                  <a:lnTo>
                    <a:pt x="589445" y="128384"/>
                  </a:lnTo>
                  <a:close/>
                </a:path>
                <a:path w="1398270" h="513079">
                  <a:moveTo>
                    <a:pt x="609587" y="135318"/>
                  </a:moveTo>
                  <a:lnTo>
                    <a:pt x="606056" y="134061"/>
                  </a:lnTo>
                  <a:lnTo>
                    <a:pt x="602526" y="132803"/>
                  </a:lnTo>
                  <a:lnTo>
                    <a:pt x="600570" y="137693"/>
                  </a:lnTo>
                  <a:lnTo>
                    <a:pt x="608088" y="140360"/>
                  </a:lnTo>
                  <a:lnTo>
                    <a:pt x="609587" y="135318"/>
                  </a:lnTo>
                  <a:close/>
                </a:path>
                <a:path w="1398270" h="513079">
                  <a:moveTo>
                    <a:pt x="629666" y="142455"/>
                  </a:moveTo>
                  <a:lnTo>
                    <a:pt x="626135" y="141198"/>
                  </a:lnTo>
                  <a:lnTo>
                    <a:pt x="622604" y="139941"/>
                  </a:lnTo>
                  <a:lnTo>
                    <a:pt x="620623" y="144830"/>
                  </a:lnTo>
                  <a:lnTo>
                    <a:pt x="628129" y="147485"/>
                  </a:lnTo>
                  <a:lnTo>
                    <a:pt x="629666" y="142455"/>
                  </a:lnTo>
                  <a:close/>
                </a:path>
                <a:path w="1398270" h="513079">
                  <a:moveTo>
                    <a:pt x="649744" y="149580"/>
                  </a:moveTo>
                  <a:lnTo>
                    <a:pt x="646214" y="148323"/>
                  </a:lnTo>
                  <a:lnTo>
                    <a:pt x="642683" y="147066"/>
                  </a:lnTo>
                  <a:lnTo>
                    <a:pt x="640664" y="151942"/>
                  </a:lnTo>
                  <a:lnTo>
                    <a:pt x="648169" y="154609"/>
                  </a:lnTo>
                  <a:lnTo>
                    <a:pt x="649744" y="149580"/>
                  </a:lnTo>
                  <a:close/>
                </a:path>
                <a:path w="1398270" h="513079">
                  <a:moveTo>
                    <a:pt x="669709" y="156997"/>
                  </a:moveTo>
                  <a:lnTo>
                    <a:pt x="666203" y="155689"/>
                  </a:lnTo>
                  <a:lnTo>
                    <a:pt x="662686" y="154381"/>
                  </a:lnTo>
                  <a:lnTo>
                    <a:pt x="660641" y="159232"/>
                  </a:lnTo>
                  <a:lnTo>
                    <a:pt x="668108" y="162013"/>
                  </a:lnTo>
                  <a:lnTo>
                    <a:pt x="669709" y="156997"/>
                  </a:lnTo>
                  <a:close/>
                </a:path>
                <a:path w="1398270" h="513079">
                  <a:moveTo>
                    <a:pt x="689686" y="164439"/>
                  </a:moveTo>
                  <a:lnTo>
                    <a:pt x="686168" y="163131"/>
                  </a:lnTo>
                  <a:lnTo>
                    <a:pt x="682650" y="161823"/>
                  </a:lnTo>
                  <a:lnTo>
                    <a:pt x="680580" y="166662"/>
                  </a:lnTo>
                  <a:lnTo>
                    <a:pt x="688047" y="169443"/>
                  </a:lnTo>
                  <a:lnTo>
                    <a:pt x="689686" y="164439"/>
                  </a:lnTo>
                  <a:close/>
                </a:path>
                <a:path w="1398270" h="513079">
                  <a:moveTo>
                    <a:pt x="709587" y="172008"/>
                  </a:moveTo>
                  <a:lnTo>
                    <a:pt x="706094" y="170649"/>
                  </a:lnTo>
                  <a:lnTo>
                    <a:pt x="702602" y="169291"/>
                  </a:lnTo>
                  <a:lnTo>
                    <a:pt x="700493" y="174117"/>
                  </a:lnTo>
                  <a:lnTo>
                    <a:pt x="707923" y="177012"/>
                  </a:lnTo>
                  <a:lnTo>
                    <a:pt x="709587" y="172008"/>
                  </a:lnTo>
                  <a:close/>
                </a:path>
                <a:path w="1398270" h="513079">
                  <a:moveTo>
                    <a:pt x="729437" y="179755"/>
                  </a:moveTo>
                  <a:lnTo>
                    <a:pt x="725944" y="178396"/>
                  </a:lnTo>
                  <a:lnTo>
                    <a:pt x="722452" y="177038"/>
                  </a:lnTo>
                  <a:lnTo>
                    <a:pt x="720318" y="181851"/>
                  </a:lnTo>
                  <a:lnTo>
                    <a:pt x="727748" y="184746"/>
                  </a:lnTo>
                  <a:lnTo>
                    <a:pt x="729437" y="179755"/>
                  </a:lnTo>
                  <a:close/>
                </a:path>
                <a:path w="1398270" h="513079">
                  <a:moveTo>
                    <a:pt x="749274" y="187515"/>
                  </a:moveTo>
                  <a:lnTo>
                    <a:pt x="745782" y="186156"/>
                  </a:lnTo>
                  <a:lnTo>
                    <a:pt x="742289" y="184797"/>
                  </a:lnTo>
                  <a:lnTo>
                    <a:pt x="740130" y="189598"/>
                  </a:lnTo>
                  <a:lnTo>
                    <a:pt x="747547" y="192493"/>
                  </a:lnTo>
                  <a:lnTo>
                    <a:pt x="749274" y="187515"/>
                  </a:lnTo>
                  <a:close/>
                </a:path>
                <a:path w="1398270" h="513079">
                  <a:moveTo>
                    <a:pt x="769023" y="195503"/>
                  </a:moveTo>
                  <a:lnTo>
                    <a:pt x="765556" y="194081"/>
                  </a:lnTo>
                  <a:lnTo>
                    <a:pt x="762088" y="192659"/>
                  </a:lnTo>
                  <a:lnTo>
                    <a:pt x="759891" y="197459"/>
                  </a:lnTo>
                  <a:lnTo>
                    <a:pt x="767283" y="200469"/>
                  </a:lnTo>
                  <a:lnTo>
                    <a:pt x="769023" y="195503"/>
                  </a:lnTo>
                  <a:close/>
                </a:path>
                <a:path w="1398270" h="513079">
                  <a:moveTo>
                    <a:pt x="788746" y="203555"/>
                  </a:moveTo>
                  <a:lnTo>
                    <a:pt x="785279" y="202133"/>
                  </a:lnTo>
                  <a:lnTo>
                    <a:pt x="781812" y="200710"/>
                  </a:lnTo>
                  <a:lnTo>
                    <a:pt x="779589" y="205498"/>
                  </a:lnTo>
                  <a:lnTo>
                    <a:pt x="786968" y="208508"/>
                  </a:lnTo>
                  <a:lnTo>
                    <a:pt x="788746" y="203555"/>
                  </a:lnTo>
                  <a:close/>
                </a:path>
                <a:path w="1398270" h="513079">
                  <a:moveTo>
                    <a:pt x="808469" y="211607"/>
                  </a:moveTo>
                  <a:lnTo>
                    <a:pt x="805002" y="210185"/>
                  </a:lnTo>
                  <a:lnTo>
                    <a:pt x="801535" y="208762"/>
                  </a:lnTo>
                  <a:lnTo>
                    <a:pt x="799287" y="213537"/>
                  </a:lnTo>
                  <a:lnTo>
                    <a:pt x="806665" y="216560"/>
                  </a:lnTo>
                  <a:lnTo>
                    <a:pt x="808469" y="211607"/>
                  </a:lnTo>
                  <a:close/>
                </a:path>
                <a:path w="1398270" h="513079">
                  <a:moveTo>
                    <a:pt x="828052" y="219976"/>
                  </a:moveTo>
                  <a:lnTo>
                    <a:pt x="824611" y="218503"/>
                  </a:lnTo>
                  <a:lnTo>
                    <a:pt x="821156" y="217043"/>
                  </a:lnTo>
                  <a:lnTo>
                    <a:pt x="818896" y="221792"/>
                  </a:lnTo>
                  <a:lnTo>
                    <a:pt x="826223" y="224917"/>
                  </a:lnTo>
                  <a:lnTo>
                    <a:pt x="828052" y="219976"/>
                  </a:lnTo>
                  <a:close/>
                </a:path>
                <a:path w="1398270" h="513079">
                  <a:moveTo>
                    <a:pt x="847661" y="228307"/>
                  </a:moveTo>
                  <a:lnTo>
                    <a:pt x="844207" y="226847"/>
                  </a:lnTo>
                  <a:lnTo>
                    <a:pt x="840752" y="225374"/>
                  </a:lnTo>
                  <a:lnTo>
                    <a:pt x="838466" y="230124"/>
                  </a:lnTo>
                  <a:lnTo>
                    <a:pt x="845794" y="233248"/>
                  </a:lnTo>
                  <a:lnTo>
                    <a:pt x="847661" y="228307"/>
                  </a:lnTo>
                  <a:close/>
                </a:path>
                <a:path w="1398270" h="513079">
                  <a:moveTo>
                    <a:pt x="867219" y="236740"/>
                  </a:moveTo>
                  <a:lnTo>
                    <a:pt x="863790" y="235229"/>
                  </a:lnTo>
                  <a:lnTo>
                    <a:pt x="860361" y="233718"/>
                  </a:lnTo>
                  <a:lnTo>
                    <a:pt x="858050" y="238442"/>
                  </a:lnTo>
                  <a:lnTo>
                    <a:pt x="865339" y="241668"/>
                  </a:lnTo>
                  <a:lnTo>
                    <a:pt x="867219" y="236740"/>
                  </a:lnTo>
                  <a:close/>
                </a:path>
                <a:path w="1398270" h="513079">
                  <a:moveTo>
                    <a:pt x="886701" y="245364"/>
                  </a:moveTo>
                  <a:lnTo>
                    <a:pt x="883272" y="243852"/>
                  </a:lnTo>
                  <a:lnTo>
                    <a:pt x="879843" y="242341"/>
                  </a:lnTo>
                  <a:lnTo>
                    <a:pt x="877506" y="247053"/>
                  </a:lnTo>
                  <a:lnTo>
                    <a:pt x="884796" y="250278"/>
                  </a:lnTo>
                  <a:lnTo>
                    <a:pt x="886701" y="245364"/>
                  </a:lnTo>
                  <a:close/>
                </a:path>
                <a:path w="1398270" h="513079">
                  <a:moveTo>
                    <a:pt x="906183" y="253987"/>
                  </a:moveTo>
                  <a:lnTo>
                    <a:pt x="902754" y="252476"/>
                  </a:lnTo>
                  <a:lnTo>
                    <a:pt x="899325" y="250964"/>
                  </a:lnTo>
                  <a:lnTo>
                    <a:pt x="896962" y="255663"/>
                  </a:lnTo>
                  <a:lnTo>
                    <a:pt x="904252" y="258889"/>
                  </a:lnTo>
                  <a:lnTo>
                    <a:pt x="906183" y="253987"/>
                  </a:lnTo>
                  <a:close/>
                </a:path>
                <a:path w="1398270" h="513079">
                  <a:moveTo>
                    <a:pt x="925588" y="262750"/>
                  </a:moveTo>
                  <a:lnTo>
                    <a:pt x="922185" y="261188"/>
                  </a:lnTo>
                  <a:lnTo>
                    <a:pt x="918781" y="259626"/>
                  </a:lnTo>
                  <a:lnTo>
                    <a:pt x="916393" y="264312"/>
                  </a:lnTo>
                  <a:lnTo>
                    <a:pt x="923632" y="267639"/>
                  </a:lnTo>
                  <a:lnTo>
                    <a:pt x="925588" y="262750"/>
                  </a:lnTo>
                  <a:close/>
                </a:path>
                <a:path w="1398270" h="513079">
                  <a:moveTo>
                    <a:pt x="944943" y="271640"/>
                  </a:moveTo>
                  <a:lnTo>
                    <a:pt x="941539" y="270078"/>
                  </a:lnTo>
                  <a:lnTo>
                    <a:pt x="938136" y="268516"/>
                  </a:lnTo>
                  <a:lnTo>
                    <a:pt x="935723" y="273202"/>
                  </a:lnTo>
                  <a:lnTo>
                    <a:pt x="942962" y="276529"/>
                  </a:lnTo>
                  <a:lnTo>
                    <a:pt x="944943" y="271640"/>
                  </a:lnTo>
                  <a:close/>
                </a:path>
                <a:path w="1398270" h="513079">
                  <a:moveTo>
                    <a:pt x="964298" y="280530"/>
                  </a:moveTo>
                  <a:lnTo>
                    <a:pt x="960894" y="278968"/>
                  </a:lnTo>
                  <a:lnTo>
                    <a:pt x="957491" y="277406"/>
                  </a:lnTo>
                  <a:lnTo>
                    <a:pt x="955052" y="282079"/>
                  </a:lnTo>
                  <a:lnTo>
                    <a:pt x="962304" y="285407"/>
                  </a:lnTo>
                  <a:lnTo>
                    <a:pt x="964298" y="280530"/>
                  </a:lnTo>
                  <a:close/>
                </a:path>
                <a:path w="1398270" h="513079">
                  <a:moveTo>
                    <a:pt x="983576" y="289598"/>
                  </a:moveTo>
                  <a:lnTo>
                    <a:pt x="980198" y="287985"/>
                  </a:lnTo>
                  <a:lnTo>
                    <a:pt x="976820" y="286372"/>
                  </a:lnTo>
                  <a:lnTo>
                    <a:pt x="974356" y="291033"/>
                  </a:lnTo>
                  <a:lnTo>
                    <a:pt x="981557" y="294462"/>
                  </a:lnTo>
                  <a:lnTo>
                    <a:pt x="983576" y="289598"/>
                  </a:lnTo>
                  <a:close/>
                </a:path>
                <a:path w="1398270" h="513079">
                  <a:moveTo>
                    <a:pt x="1002817" y="298754"/>
                  </a:moveTo>
                  <a:lnTo>
                    <a:pt x="999439" y="297141"/>
                  </a:lnTo>
                  <a:lnTo>
                    <a:pt x="996061" y="295529"/>
                  </a:lnTo>
                  <a:lnTo>
                    <a:pt x="993584" y="300177"/>
                  </a:lnTo>
                  <a:lnTo>
                    <a:pt x="1000772" y="303606"/>
                  </a:lnTo>
                  <a:lnTo>
                    <a:pt x="1002817" y="298754"/>
                  </a:lnTo>
                  <a:close/>
                </a:path>
                <a:path w="1398270" h="513079">
                  <a:moveTo>
                    <a:pt x="1022045" y="307898"/>
                  </a:moveTo>
                  <a:lnTo>
                    <a:pt x="1018667" y="306285"/>
                  </a:lnTo>
                  <a:lnTo>
                    <a:pt x="1015288" y="304673"/>
                  </a:lnTo>
                  <a:lnTo>
                    <a:pt x="1012786" y="309321"/>
                  </a:lnTo>
                  <a:lnTo>
                    <a:pt x="1019987" y="312737"/>
                  </a:lnTo>
                  <a:lnTo>
                    <a:pt x="1022045" y="307898"/>
                  </a:lnTo>
                  <a:close/>
                </a:path>
                <a:path w="1398270" h="513079">
                  <a:moveTo>
                    <a:pt x="1041196" y="317220"/>
                  </a:moveTo>
                  <a:lnTo>
                    <a:pt x="1037831" y="315569"/>
                  </a:lnTo>
                  <a:lnTo>
                    <a:pt x="1034465" y="313918"/>
                  </a:lnTo>
                  <a:lnTo>
                    <a:pt x="1031951" y="318541"/>
                  </a:lnTo>
                  <a:lnTo>
                    <a:pt x="1039101" y="322059"/>
                  </a:lnTo>
                  <a:lnTo>
                    <a:pt x="1041196" y="317220"/>
                  </a:lnTo>
                  <a:close/>
                </a:path>
                <a:path w="1398270" h="513079">
                  <a:moveTo>
                    <a:pt x="1060310" y="326631"/>
                  </a:moveTo>
                  <a:lnTo>
                    <a:pt x="1056944" y="324980"/>
                  </a:lnTo>
                  <a:lnTo>
                    <a:pt x="1053579" y="323329"/>
                  </a:lnTo>
                  <a:lnTo>
                    <a:pt x="1051039" y="327939"/>
                  </a:lnTo>
                  <a:lnTo>
                    <a:pt x="1058202" y="331457"/>
                  </a:lnTo>
                  <a:lnTo>
                    <a:pt x="1060310" y="326631"/>
                  </a:lnTo>
                  <a:close/>
                </a:path>
                <a:path w="1398270" h="513079">
                  <a:moveTo>
                    <a:pt x="1079423" y="336042"/>
                  </a:moveTo>
                  <a:lnTo>
                    <a:pt x="1076058" y="334391"/>
                  </a:lnTo>
                  <a:lnTo>
                    <a:pt x="1072692" y="332740"/>
                  </a:lnTo>
                  <a:lnTo>
                    <a:pt x="1070140" y="337337"/>
                  </a:lnTo>
                  <a:lnTo>
                    <a:pt x="1077290" y="340868"/>
                  </a:lnTo>
                  <a:lnTo>
                    <a:pt x="1079423" y="336042"/>
                  </a:lnTo>
                  <a:close/>
                </a:path>
                <a:path w="1398270" h="513079">
                  <a:moveTo>
                    <a:pt x="1098448" y="345617"/>
                  </a:moveTo>
                  <a:lnTo>
                    <a:pt x="1095108" y="343916"/>
                  </a:lnTo>
                  <a:lnTo>
                    <a:pt x="1091768" y="342214"/>
                  </a:lnTo>
                  <a:lnTo>
                    <a:pt x="1089190" y="346811"/>
                  </a:lnTo>
                  <a:lnTo>
                    <a:pt x="1096302" y="350418"/>
                  </a:lnTo>
                  <a:lnTo>
                    <a:pt x="1098448" y="345617"/>
                  </a:lnTo>
                  <a:close/>
                </a:path>
                <a:path w="1398270" h="513079">
                  <a:moveTo>
                    <a:pt x="1117434" y="355257"/>
                  </a:moveTo>
                  <a:lnTo>
                    <a:pt x="1114094" y="353555"/>
                  </a:lnTo>
                  <a:lnTo>
                    <a:pt x="1110754" y="351853"/>
                  </a:lnTo>
                  <a:lnTo>
                    <a:pt x="1108163" y="356438"/>
                  </a:lnTo>
                  <a:lnTo>
                    <a:pt x="1115263" y="360057"/>
                  </a:lnTo>
                  <a:lnTo>
                    <a:pt x="1117434" y="355257"/>
                  </a:lnTo>
                  <a:close/>
                </a:path>
                <a:path w="1398270" h="513079">
                  <a:moveTo>
                    <a:pt x="1136421" y="364909"/>
                  </a:moveTo>
                  <a:lnTo>
                    <a:pt x="1133081" y="363207"/>
                  </a:lnTo>
                  <a:lnTo>
                    <a:pt x="1129741" y="361505"/>
                  </a:lnTo>
                  <a:lnTo>
                    <a:pt x="1127125" y="366077"/>
                  </a:lnTo>
                  <a:lnTo>
                    <a:pt x="1134237" y="369697"/>
                  </a:lnTo>
                  <a:lnTo>
                    <a:pt x="1136421" y="364909"/>
                  </a:lnTo>
                  <a:close/>
                </a:path>
                <a:path w="1398270" h="513079">
                  <a:moveTo>
                    <a:pt x="1155331" y="374688"/>
                  </a:moveTo>
                  <a:lnTo>
                    <a:pt x="1152017" y="372948"/>
                  </a:lnTo>
                  <a:lnTo>
                    <a:pt x="1148702" y="371208"/>
                  </a:lnTo>
                  <a:lnTo>
                    <a:pt x="1146060" y="375767"/>
                  </a:lnTo>
                  <a:lnTo>
                    <a:pt x="1153121" y="379476"/>
                  </a:lnTo>
                  <a:lnTo>
                    <a:pt x="1155331" y="374688"/>
                  </a:lnTo>
                  <a:close/>
                </a:path>
                <a:path w="1398270" h="513079">
                  <a:moveTo>
                    <a:pt x="1174203" y="384581"/>
                  </a:moveTo>
                  <a:lnTo>
                    <a:pt x="1170889" y="382841"/>
                  </a:lnTo>
                  <a:lnTo>
                    <a:pt x="1167574" y="381101"/>
                  </a:lnTo>
                  <a:lnTo>
                    <a:pt x="1164920" y="385660"/>
                  </a:lnTo>
                  <a:lnTo>
                    <a:pt x="1171981" y="389356"/>
                  </a:lnTo>
                  <a:lnTo>
                    <a:pt x="1174203" y="384581"/>
                  </a:lnTo>
                  <a:close/>
                </a:path>
                <a:path w="1398270" h="513079">
                  <a:moveTo>
                    <a:pt x="1193063" y="394462"/>
                  </a:moveTo>
                  <a:lnTo>
                    <a:pt x="1189748" y="392722"/>
                  </a:lnTo>
                  <a:lnTo>
                    <a:pt x="1186434" y="390982"/>
                  </a:lnTo>
                  <a:lnTo>
                    <a:pt x="1183767" y="395528"/>
                  </a:lnTo>
                  <a:lnTo>
                    <a:pt x="1190828" y="399224"/>
                  </a:lnTo>
                  <a:lnTo>
                    <a:pt x="1193063" y="394462"/>
                  </a:lnTo>
                  <a:close/>
                </a:path>
                <a:path w="1398270" h="513079">
                  <a:moveTo>
                    <a:pt x="1211897" y="404431"/>
                  </a:moveTo>
                  <a:lnTo>
                    <a:pt x="1208595" y="402653"/>
                  </a:lnTo>
                  <a:lnTo>
                    <a:pt x="1205293" y="400875"/>
                  </a:lnTo>
                  <a:lnTo>
                    <a:pt x="1202613" y="405409"/>
                  </a:lnTo>
                  <a:lnTo>
                    <a:pt x="1209624" y="409194"/>
                  </a:lnTo>
                  <a:lnTo>
                    <a:pt x="1211897" y="404431"/>
                  </a:lnTo>
                  <a:close/>
                </a:path>
                <a:path w="1398270" h="513079">
                  <a:moveTo>
                    <a:pt x="1230642" y="414540"/>
                  </a:moveTo>
                  <a:lnTo>
                    <a:pt x="1227340" y="412762"/>
                  </a:lnTo>
                  <a:lnTo>
                    <a:pt x="1224038" y="410984"/>
                  </a:lnTo>
                  <a:lnTo>
                    <a:pt x="1221346" y="415505"/>
                  </a:lnTo>
                  <a:lnTo>
                    <a:pt x="1228356" y="419290"/>
                  </a:lnTo>
                  <a:lnTo>
                    <a:pt x="1230642" y="414540"/>
                  </a:lnTo>
                  <a:close/>
                </a:path>
                <a:path w="1398270" h="513079">
                  <a:moveTo>
                    <a:pt x="1249375" y="424662"/>
                  </a:moveTo>
                  <a:lnTo>
                    <a:pt x="1246073" y="422884"/>
                  </a:lnTo>
                  <a:lnTo>
                    <a:pt x="1242771" y="421106"/>
                  </a:lnTo>
                  <a:lnTo>
                    <a:pt x="1240053" y="425615"/>
                  </a:lnTo>
                  <a:lnTo>
                    <a:pt x="1247076" y="429399"/>
                  </a:lnTo>
                  <a:lnTo>
                    <a:pt x="1249375" y="424662"/>
                  </a:lnTo>
                  <a:close/>
                </a:path>
                <a:path w="1398270" h="513079">
                  <a:moveTo>
                    <a:pt x="1268107" y="434797"/>
                  </a:moveTo>
                  <a:lnTo>
                    <a:pt x="1264818" y="432993"/>
                  </a:lnTo>
                  <a:lnTo>
                    <a:pt x="1261516" y="431215"/>
                  </a:lnTo>
                  <a:lnTo>
                    <a:pt x="1258785" y="435711"/>
                  </a:lnTo>
                  <a:lnTo>
                    <a:pt x="1265783" y="439521"/>
                  </a:lnTo>
                  <a:lnTo>
                    <a:pt x="1268107" y="434797"/>
                  </a:lnTo>
                  <a:close/>
                </a:path>
                <a:path w="1398270" h="513079">
                  <a:moveTo>
                    <a:pt x="1286725" y="445122"/>
                  </a:moveTo>
                  <a:lnTo>
                    <a:pt x="1283449" y="443306"/>
                  </a:lnTo>
                  <a:lnTo>
                    <a:pt x="1280172" y="441490"/>
                  </a:lnTo>
                  <a:lnTo>
                    <a:pt x="1277416" y="445985"/>
                  </a:lnTo>
                  <a:lnTo>
                    <a:pt x="1284389" y="449846"/>
                  </a:lnTo>
                  <a:lnTo>
                    <a:pt x="1286725" y="445122"/>
                  </a:lnTo>
                  <a:close/>
                </a:path>
                <a:path w="1398270" h="513079">
                  <a:moveTo>
                    <a:pt x="1305356" y="455460"/>
                  </a:moveTo>
                  <a:lnTo>
                    <a:pt x="1302080" y="453644"/>
                  </a:lnTo>
                  <a:lnTo>
                    <a:pt x="1298803" y="451827"/>
                  </a:lnTo>
                  <a:lnTo>
                    <a:pt x="1296035" y="456311"/>
                  </a:lnTo>
                  <a:lnTo>
                    <a:pt x="1303007" y="460171"/>
                  </a:lnTo>
                  <a:lnTo>
                    <a:pt x="1305356" y="455460"/>
                  </a:lnTo>
                  <a:close/>
                </a:path>
                <a:path w="1398270" h="513079">
                  <a:moveTo>
                    <a:pt x="1323975" y="465797"/>
                  </a:moveTo>
                  <a:lnTo>
                    <a:pt x="1320698" y="463981"/>
                  </a:lnTo>
                  <a:lnTo>
                    <a:pt x="1317421" y="462165"/>
                  </a:lnTo>
                  <a:lnTo>
                    <a:pt x="1314640" y="466636"/>
                  </a:lnTo>
                  <a:lnTo>
                    <a:pt x="1321612" y="470509"/>
                  </a:lnTo>
                  <a:lnTo>
                    <a:pt x="1323975" y="465797"/>
                  </a:lnTo>
                  <a:close/>
                </a:path>
                <a:path w="1398270" h="513079">
                  <a:moveTo>
                    <a:pt x="1342504" y="476288"/>
                  </a:moveTo>
                  <a:lnTo>
                    <a:pt x="1339253" y="474433"/>
                  </a:lnTo>
                  <a:lnTo>
                    <a:pt x="1336001" y="472579"/>
                  </a:lnTo>
                  <a:lnTo>
                    <a:pt x="1333195" y="477037"/>
                  </a:lnTo>
                  <a:lnTo>
                    <a:pt x="1340129" y="480987"/>
                  </a:lnTo>
                  <a:lnTo>
                    <a:pt x="1342504" y="476288"/>
                  </a:lnTo>
                  <a:close/>
                </a:path>
                <a:path w="1398270" h="513079">
                  <a:moveTo>
                    <a:pt x="1361008" y="486841"/>
                  </a:moveTo>
                  <a:lnTo>
                    <a:pt x="1357757" y="484987"/>
                  </a:lnTo>
                  <a:lnTo>
                    <a:pt x="1354505" y="483133"/>
                  </a:lnTo>
                  <a:lnTo>
                    <a:pt x="1351686" y="487591"/>
                  </a:lnTo>
                  <a:lnTo>
                    <a:pt x="1358620" y="491540"/>
                  </a:lnTo>
                  <a:lnTo>
                    <a:pt x="1361008" y="486841"/>
                  </a:lnTo>
                  <a:close/>
                </a:path>
                <a:path w="1398270" h="513079">
                  <a:moveTo>
                    <a:pt x="1379512" y="497382"/>
                  </a:moveTo>
                  <a:lnTo>
                    <a:pt x="1376260" y="495528"/>
                  </a:lnTo>
                  <a:lnTo>
                    <a:pt x="1373009" y="493674"/>
                  </a:lnTo>
                  <a:lnTo>
                    <a:pt x="1370177" y="498119"/>
                  </a:lnTo>
                  <a:lnTo>
                    <a:pt x="1377111" y="502069"/>
                  </a:lnTo>
                  <a:lnTo>
                    <a:pt x="1379512" y="497382"/>
                  </a:lnTo>
                  <a:close/>
                </a:path>
                <a:path w="1398270" h="513079">
                  <a:moveTo>
                    <a:pt x="1397977" y="508000"/>
                  </a:moveTo>
                  <a:lnTo>
                    <a:pt x="1394739" y="506107"/>
                  </a:lnTo>
                  <a:lnTo>
                    <a:pt x="1391500" y="504215"/>
                  </a:lnTo>
                  <a:lnTo>
                    <a:pt x="1388668" y="508647"/>
                  </a:lnTo>
                  <a:lnTo>
                    <a:pt x="1395552" y="512673"/>
                  </a:lnTo>
                  <a:lnTo>
                    <a:pt x="1397977" y="5080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 descr=""/>
            <p:cNvSpPr/>
            <p:nvPr/>
          </p:nvSpPr>
          <p:spPr>
            <a:xfrm>
              <a:off x="809929" y="5296890"/>
              <a:ext cx="4725670" cy="958215"/>
            </a:xfrm>
            <a:custGeom>
              <a:avLst/>
              <a:gdLst/>
              <a:ahLst/>
              <a:cxnLst/>
              <a:rect l="l" t="t" r="r" b="b"/>
              <a:pathLst>
                <a:path w="4725670" h="958214">
                  <a:moveTo>
                    <a:pt x="9321" y="4775"/>
                  </a:moveTo>
                  <a:lnTo>
                    <a:pt x="6426" y="2387"/>
                  </a:lnTo>
                  <a:lnTo>
                    <a:pt x="3543" y="0"/>
                  </a:lnTo>
                  <a:lnTo>
                    <a:pt x="0" y="3911"/>
                  </a:lnTo>
                  <a:lnTo>
                    <a:pt x="6172" y="9004"/>
                  </a:lnTo>
                  <a:lnTo>
                    <a:pt x="9321" y="4775"/>
                  </a:lnTo>
                  <a:close/>
                </a:path>
                <a:path w="4725670" h="958214">
                  <a:moveTo>
                    <a:pt x="25831" y="18237"/>
                  </a:moveTo>
                  <a:lnTo>
                    <a:pt x="22910" y="15887"/>
                  </a:lnTo>
                  <a:lnTo>
                    <a:pt x="19989" y="13538"/>
                  </a:lnTo>
                  <a:lnTo>
                    <a:pt x="16471" y="17462"/>
                  </a:lnTo>
                  <a:lnTo>
                    <a:pt x="22694" y="22479"/>
                  </a:lnTo>
                  <a:lnTo>
                    <a:pt x="25831" y="18237"/>
                  </a:lnTo>
                  <a:close/>
                </a:path>
                <a:path w="4725670" h="958214">
                  <a:moveTo>
                    <a:pt x="42418" y="31610"/>
                  </a:moveTo>
                  <a:lnTo>
                    <a:pt x="39497" y="29260"/>
                  </a:lnTo>
                  <a:lnTo>
                    <a:pt x="36576" y="26911"/>
                  </a:lnTo>
                  <a:lnTo>
                    <a:pt x="33083" y="30848"/>
                  </a:lnTo>
                  <a:lnTo>
                    <a:pt x="39306" y="35864"/>
                  </a:lnTo>
                  <a:lnTo>
                    <a:pt x="42418" y="31610"/>
                  </a:lnTo>
                  <a:close/>
                </a:path>
                <a:path w="4725670" h="958214">
                  <a:moveTo>
                    <a:pt x="59004" y="44970"/>
                  </a:moveTo>
                  <a:lnTo>
                    <a:pt x="56083" y="42621"/>
                  </a:lnTo>
                  <a:lnTo>
                    <a:pt x="53162" y="40271"/>
                  </a:lnTo>
                  <a:lnTo>
                    <a:pt x="49682" y="44221"/>
                  </a:lnTo>
                  <a:lnTo>
                    <a:pt x="55905" y="49237"/>
                  </a:lnTo>
                  <a:lnTo>
                    <a:pt x="59004" y="44970"/>
                  </a:lnTo>
                  <a:close/>
                </a:path>
                <a:path w="4725670" h="958214">
                  <a:moveTo>
                    <a:pt x="75704" y="58191"/>
                  </a:moveTo>
                  <a:lnTo>
                    <a:pt x="72758" y="55880"/>
                  </a:lnTo>
                  <a:lnTo>
                    <a:pt x="69811" y="53568"/>
                  </a:lnTo>
                  <a:lnTo>
                    <a:pt x="66344" y="57531"/>
                  </a:lnTo>
                  <a:lnTo>
                    <a:pt x="72631" y="62471"/>
                  </a:lnTo>
                  <a:lnTo>
                    <a:pt x="75704" y="58191"/>
                  </a:lnTo>
                  <a:close/>
                </a:path>
                <a:path w="4725670" h="958214">
                  <a:moveTo>
                    <a:pt x="92468" y="71348"/>
                  </a:moveTo>
                  <a:lnTo>
                    <a:pt x="89522" y="69037"/>
                  </a:lnTo>
                  <a:lnTo>
                    <a:pt x="86575" y="66725"/>
                  </a:lnTo>
                  <a:lnTo>
                    <a:pt x="83134" y="70713"/>
                  </a:lnTo>
                  <a:lnTo>
                    <a:pt x="89420" y="75653"/>
                  </a:lnTo>
                  <a:lnTo>
                    <a:pt x="92468" y="71348"/>
                  </a:lnTo>
                  <a:close/>
                </a:path>
                <a:path w="4725670" h="958214">
                  <a:moveTo>
                    <a:pt x="109220" y="84518"/>
                  </a:moveTo>
                  <a:lnTo>
                    <a:pt x="106273" y="82207"/>
                  </a:lnTo>
                  <a:lnTo>
                    <a:pt x="103327" y="79895"/>
                  </a:lnTo>
                  <a:lnTo>
                    <a:pt x="99898" y="83896"/>
                  </a:lnTo>
                  <a:lnTo>
                    <a:pt x="106197" y="88836"/>
                  </a:lnTo>
                  <a:lnTo>
                    <a:pt x="109220" y="84518"/>
                  </a:lnTo>
                  <a:close/>
                </a:path>
                <a:path w="4725670" h="958214">
                  <a:moveTo>
                    <a:pt x="126149" y="97447"/>
                  </a:moveTo>
                  <a:lnTo>
                    <a:pt x="123177" y="95173"/>
                  </a:lnTo>
                  <a:lnTo>
                    <a:pt x="120205" y="92900"/>
                  </a:lnTo>
                  <a:lnTo>
                    <a:pt x="116789" y="96913"/>
                  </a:lnTo>
                  <a:lnTo>
                    <a:pt x="123151" y="101777"/>
                  </a:lnTo>
                  <a:lnTo>
                    <a:pt x="126149" y="97447"/>
                  </a:lnTo>
                  <a:close/>
                </a:path>
                <a:path w="4725670" h="958214">
                  <a:moveTo>
                    <a:pt x="143065" y="110388"/>
                  </a:moveTo>
                  <a:lnTo>
                    <a:pt x="140093" y="108115"/>
                  </a:lnTo>
                  <a:lnTo>
                    <a:pt x="137121" y="105841"/>
                  </a:lnTo>
                  <a:lnTo>
                    <a:pt x="133731" y="109880"/>
                  </a:lnTo>
                  <a:lnTo>
                    <a:pt x="140081" y="114731"/>
                  </a:lnTo>
                  <a:lnTo>
                    <a:pt x="143065" y="110388"/>
                  </a:lnTo>
                  <a:close/>
                </a:path>
                <a:path w="4725670" h="958214">
                  <a:moveTo>
                    <a:pt x="160070" y="123228"/>
                  </a:moveTo>
                  <a:lnTo>
                    <a:pt x="157060" y="120992"/>
                  </a:lnTo>
                  <a:lnTo>
                    <a:pt x="154051" y="118757"/>
                  </a:lnTo>
                  <a:lnTo>
                    <a:pt x="150685" y="122809"/>
                  </a:lnTo>
                  <a:lnTo>
                    <a:pt x="157111" y="127584"/>
                  </a:lnTo>
                  <a:lnTo>
                    <a:pt x="160070" y="123228"/>
                  </a:lnTo>
                  <a:close/>
                </a:path>
                <a:path w="4725670" h="958214">
                  <a:moveTo>
                    <a:pt x="177165" y="135940"/>
                  </a:moveTo>
                  <a:lnTo>
                    <a:pt x="174155" y="133705"/>
                  </a:lnTo>
                  <a:lnTo>
                    <a:pt x="171145" y="131470"/>
                  </a:lnTo>
                  <a:lnTo>
                    <a:pt x="167805" y="135547"/>
                  </a:lnTo>
                  <a:lnTo>
                    <a:pt x="174231" y="140309"/>
                  </a:lnTo>
                  <a:lnTo>
                    <a:pt x="177165" y="135940"/>
                  </a:lnTo>
                  <a:close/>
                </a:path>
                <a:path w="4725670" h="958214">
                  <a:moveTo>
                    <a:pt x="194271" y="148653"/>
                  </a:moveTo>
                  <a:lnTo>
                    <a:pt x="191262" y="146418"/>
                  </a:lnTo>
                  <a:lnTo>
                    <a:pt x="188252" y="144183"/>
                  </a:lnTo>
                  <a:lnTo>
                    <a:pt x="184937" y="148272"/>
                  </a:lnTo>
                  <a:lnTo>
                    <a:pt x="191350" y="153047"/>
                  </a:lnTo>
                  <a:lnTo>
                    <a:pt x="194271" y="148653"/>
                  </a:lnTo>
                  <a:close/>
                </a:path>
                <a:path w="4725670" h="958214">
                  <a:moveTo>
                    <a:pt x="211518" y="161137"/>
                  </a:moveTo>
                  <a:lnTo>
                    <a:pt x="208483" y="158940"/>
                  </a:lnTo>
                  <a:lnTo>
                    <a:pt x="205447" y="156743"/>
                  </a:lnTo>
                  <a:lnTo>
                    <a:pt x="202145" y="160858"/>
                  </a:lnTo>
                  <a:lnTo>
                    <a:pt x="208635" y="165544"/>
                  </a:lnTo>
                  <a:lnTo>
                    <a:pt x="211518" y="161137"/>
                  </a:lnTo>
                  <a:close/>
                </a:path>
                <a:path w="4725670" h="958214">
                  <a:moveTo>
                    <a:pt x="228790" y="173609"/>
                  </a:moveTo>
                  <a:lnTo>
                    <a:pt x="225755" y="171411"/>
                  </a:lnTo>
                  <a:lnTo>
                    <a:pt x="222719" y="169214"/>
                  </a:lnTo>
                  <a:lnTo>
                    <a:pt x="219443" y="173342"/>
                  </a:lnTo>
                  <a:lnTo>
                    <a:pt x="225933" y="178028"/>
                  </a:lnTo>
                  <a:lnTo>
                    <a:pt x="228790" y="173609"/>
                  </a:lnTo>
                  <a:close/>
                </a:path>
                <a:path w="4725670" h="958214">
                  <a:moveTo>
                    <a:pt x="246151" y="185940"/>
                  </a:moveTo>
                  <a:lnTo>
                    <a:pt x="243078" y="183794"/>
                  </a:lnTo>
                  <a:lnTo>
                    <a:pt x="240004" y="181648"/>
                  </a:lnTo>
                  <a:lnTo>
                    <a:pt x="236766" y="185801"/>
                  </a:lnTo>
                  <a:lnTo>
                    <a:pt x="243319" y="190385"/>
                  </a:lnTo>
                  <a:lnTo>
                    <a:pt x="246151" y="185940"/>
                  </a:lnTo>
                  <a:close/>
                </a:path>
                <a:path w="4725670" h="958214">
                  <a:moveTo>
                    <a:pt x="263613" y="198158"/>
                  </a:moveTo>
                  <a:lnTo>
                    <a:pt x="260540" y="196011"/>
                  </a:lnTo>
                  <a:lnTo>
                    <a:pt x="257467" y="193865"/>
                  </a:lnTo>
                  <a:lnTo>
                    <a:pt x="254254" y="198031"/>
                  </a:lnTo>
                  <a:lnTo>
                    <a:pt x="260807" y="202615"/>
                  </a:lnTo>
                  <a:lnTo>
                    <a:pt x="263613" y="198158"/>
                  </a:lnTo>
                  <a:close/>
                </a:path>
                <a:path w="4725670" h="958214">
                  <a:moveTo>
                    <a:pt x="281063" y="210350"/>
                  </a:moveTo>
                  <a:lnTo>
                    <a:pt x="277990" y="208216"/>
                  </a:lnTo>
                  <a:lnTo>
                    <a:pt x="274916" y="206070"/>
                  </a:lnTo>
                  <a:lnTo>
                    <a:pt x="271729" y="210261"/>
                  </a:lnTo>
                  <a:lnTo>
                    <a:pt x="278282" y="214833"/>
                  </a:lnTo>
                  <a:lnTo>
                    <a:pt x="281063" y="210350"/>
                  </a:lnTo>
                  <a:close/>
                </a:path>
                <a:path w="4725670" h="958214">
                  <a:moveTo>
                    <a:pt x="298704" y="222288"/>
                  </a:moveTo>
                  <a:lnTo>
                    <a:pt x="295605" y="220192"/>
                  </a:lnTo>
                  <a:lnTo>
                    <a:pt x="292506" y="218097"/>
                  </a:lnTo>
                  <a:lnTo>
                    <a:pt x="289331" y="222300"/>
                  </a:lnTo>
                  <a:lnTo>
                    <a:pt x="295960" y="226783"/>
                  </a:lnTo>
                  <a:lnTo>
                    <a:pt x="298704" y="222288"/>
                  </a:lnTo>
                  <a:close/>
                </a:path>
                <a:path w="4725670" h="958214">
                  <a:moveTo>
                    <a:pt x="316344" y="234226"/>
                  </a:moveTo>
                  <a:lnTo>
                    <a:pt x="313245" y="232130"/>
                  </a:lnTo>
                  <a:lnTo>
                    <a:pt x="310146" y="230035"/>
                  </a:lnTo>
                  <a:lnTo>
                    <a:pt x="307009" y="234264"/>
                  </a:lnTo>
                  <a:lnTo>
                    <a:pt x="313626" y="238747"/>
                  </a:lnTo>
                  <a:lnTo>
                    <a:pt x="316344" y="234226"/>
                  </a:lnTo>
                  <a:close/>
                </a:path>
                <a:path w="4725670" h="958214">
                  <a:moveTo>
                    <a:pt x="334137" y="245948"/>
                  </a:moveTo>
                  <a:lnTo>
                    <a:pt x="331000" y="243903"/>
                  </a:lnTo>
                  <a:lnTo>
                    <a:pt x="327863" y="241858"/>
                  </a:lnTo>
                  <a:lnTo>
                    <a:pt x="324751" y="246113"/>
                  </a:lnTo>
                  <a:lnTo>
                    <a:pt x="331444" y="250482"/>
                  </a:lnTo>
                  <a:lnTo>
                    <a:pt x="334137" y="245948"/>
                  </a:lnTo>
                  <a:close/>
                </a:path>
                <a:path w="4725670" h="958214">
                  <a:moveTo>
                    <a:pt x="351955" y="257606"/>
                  </a:moveTo>
                  <a:lnTo>
                    <a:pt x="348818" y="255562"/>
                  </a:lnTo>
                  <a:lnTo>
                    <a:pt x="345681" y="253517"/>
                  </a:lnTo>
                  <a:lnTo>
                    <a:pt x="342607" y="257784"/>
                  </a:lnTo>
                  <a:lnTo>
                    <a:pt x="349300" y="262166"/>
                  </a:lnTo>
                  <a:lnTo>
                    <a:pt x="351955" y="257606"/>
                  </a:lnTo>
                  <a:close/>
                </a:path>
                <a:path w="4725670" h="958214">
                  <a:moveTo>
                    <a:pt x="369874" y="269113"/>
                  </a:moveTo>
                  <a:lnTo>
                    <a:pt x="366712" y="267119"/>
                  </a:lnTo>
                  <a:lnTo>
                    <a:pt x="363550" y="265125"/>
                  </a:lnTo>
                  <a:lnTo>
                    <a:pt x="360489" y="269417"/>
                  </a:lnTo>
                  <a:lnTo>
                    <a:pt x="367258" y="273685"/>
                  </a:lnTo>
                  <a:lnTo>
                    <a:pt x="369874" y="269113"/>
                  </a:lnTo>
                  <a:close/>
                </a:path>
                <a:path w="4725670" h="958214">
                  <a:moveTo>
                    <a:pt x="387883" y="280466"/>
                  </a:moveTo>
                  <a:lnTo>
                    <a:pt x="384721" y="278472"/>
                  </a:lnTo>
                  <a:lnTo>
                    <a:pt x="381558" y="276479"/>
                  </a:lnTo>
                  <a:lnTo>
                    <a:pt x="378536" y="280797"/>
                  </a:lnTo>
                  <a:lnTo>
                    <a:pt x="385305" y="285064"/>
                  </a:lnTo>
                  <a:lnTo>
                    <a:pt x="387883" y="280466"/>
                  </a:lnTo>
                  <a:close/>
                </a:path>
                <a:path w="4725670" h="958214">
                  <a:moveTo>
                    <a:pt x="405968" y="291731"/>
                  </a:moveTo>
                  <a:lnTo>
                    <a:pt x="402767" y="289788"/>
                  </a:lnTo>
                  <a:lnTo>
                    <a:pt x="399567" y="287845"/>
                  </a:lnTo>
                  <a:lnTo>
                    <a:pt x="396582" y="292188"/>
                  </a:lnTo>
                  <a:lnTo>
                    <a:pt x="403428" y="296341"/>
                  </a:lnTo>
                  <a:lnTo>
                    <a:pt x="405968" y="291731"/>
                  </a:lnTo>
                  <a:close/>
                </a:path>
                <a:path w="4725670" h="958214">
                  <a:moveTo>
                    <a:pt x="424180" y="302780"/>
                  </a:moveTo>
                  <a:lnTo>
                    <a:pt x="420979" y="300837"/>
                  </a:lnTo>
                  <a:lnTo>
                    <a:pt x="417779" y="298894"/>
                  </a:lnTo>
                  <a:lnTo>
                    <a:pt x="414832" y="303263"/>
                  </a:lnTo>
                  <a:lnTo>
                    <a:pt x="421678" y="307416"/>
                  </a:lnTo>
                  <a:lnTo>
                    <a:pt x="424180" y="302780"/>
                  </a:lnTo>
                  <a:close/>
                </a:path>
                <a:path w="4725670" h="958214">
                  <a:moveTo>
                    <a:pt x="442417" y="313753"/>
                  </a:moveTo>
                  <a:lnTo>
                    <a:pt x="439178" y="311873"/>
                  </a:lnTo>
                  <a:lnTo>
                    <a:pt x="435978" y="309930"/>
                  </a:lnTo>
                  <a:lnTo>
                    <a:pt x="433070" y="314325"/>
                  </a:lnTo>
                  <a:lnTo>
                    <a:pt x="436486" y="316395"/>
                  </a:lnTo>
                  <a:lnTo>
                    <a:pt x="439953" y="318414"/>
                  </a:lnTo>
                  <a:lnTo>
                    <a:pt x="442417" y="313753"/>
                  </a:lnTo>
                  <a:close/>
                </a:path>
                <a:path w="4725670" h="958214">
                  <a:moveTo>
                    <a:pt x="460819" y="324472"/>
                  </a:moveTo>
                  <a:lnTo>
                    <a:pt x="457581" y="322592"/>
                  </a:lnTo>
                  <a:lnTo>
                    <a:pt x="454342" y="320713"/>
                  </a:lnTo>
                  <a:lnTo>
                    <a:pt x="451472" y="325132"/>
                  </a:lnTo>
                  <a:lnTo>
                    <a:pt x="458393" y="329158"/>
                  </a:lnTo>
                  <a:lnTo>
                    <a:pt x="460819" y="324472"/>
                  </a:lnTo>
                  <a:close/>
                </a:path>
                <a:path w="4725670" h="958214">
                  <a:moveTo>
                    <a:pt x="479247" y="335165"/>
                  </a:moveTo>
                  <a:lnTo>
                    <a:pt x="475996" y="333311"/>
                  </a:lnTo>
                  <a:lnTo>
                    <a:pt x="472757" y="331431"/>
                  </a:lnTo>
                  <a:lnTo>
                    <a:pt x="469925" y="335864"/>
                  </a:lnTo>
                  <a:lnTo>
                    <a:pt x="473392" y="337883"/>
                  </a:lnTo>
                  <a:lnTo>
                    <a:pt x="476859" y="339864"/>
                  </a:lnTo>
                  <a:lnTo>
                    <a:pt x="479247" y="335165"/>
                  </a:lnTo>
                  <a:close/>
                </a:path>
                <a:path w="4725670" h="958214">
                  <a:moveTo>
                    <a:pt x="497840" y="345528"/>
                  </a:moveTo>
                  <a:lnTo>
                    <a:pt x="494576" y="343700"/>
                  </a:lnTo>
                  <a:lnTo>
                    <a:pt x="491312" y="341871"/>
                  </a:lnTo>
                  <a:lnTo>
                    <a:pt x="488518" y="346341"/>
                  </a:lnTo>
                  <a:lnTo>
                    <a:pt x="495503" y="350240"/>
                  </a:lnTo>
                  <a:lnTo>
                    <a:pt x="497840" y="345528"/>
                  </a:lnTo>
                  <a:close/>
                </a:path>
                <a:path w="4725670" h="958214">
                  <a:moveTo>
                    <a:pt x="516445" y="355866"/>
                  </a:moveTo>
                  <a:lnTo>
                    <a:pt x="513168" y="354063"/>
                  </a:lnTo>
                  <a:lnTo>
                    <a:pt x="509905" y="352234"/>
                  </a:lnTo>
                  <a:lnTo>
                    <a:pt x="507149" y="356730"/>
                  </a:lnTo>
                  <a:lnTo>
                    <a:pt x="510641" y="358686"/>
                  </a:lnTo>
                  <a:lnTo>
                    <a:pt x="514159" y="360603"/>
                  </a:lnTo>
                  <a:lnTo>
                    <a:pt x="516445" y="355866"/>
                  </a:lnTo>
                  <a:close/>
                </a:path>
                <a:path w="4725670" h="958214">
                  <a:moveTo>
                    <a:pt x="535254" y="365848"/>
                  </a:moveTo>
                  <a:lnTo>
                    <a:pt x="531952" y="364096"/>
                  </a:lnTo>
                  <a:lnTo>
                    <a:pt x="528650" y="362343"/>
                  </a:lnTo>
                  <a:lnTo>
                    <a:pt x="525945" y="366864"/>
                  </a:lnTo>
                  <a:lnTo>
                    <a:pt x="533006" y="370624"/>
                  </a:lnTo>
                  <a:lnTo>
                    <a:pt x="535254" y="365848"/>
                  </a:lnTo>
                  <a:close/>
                </a:path>
                <a:path w="4725670" h="958214">
                  <a:moveTo>
                    <a:pt x="554075" y="375818"/>
                  </a:moveTo>
                  <a:lnTo>
                    <a:pt x="550748" y="374103"/>
                  </a:lnTo>
                  <a:lnTo>
                    <a:pt x="547446" y="372351"/>
                  </a:lnTo>
                  <a:lnTo>
                    <a:pt x="544791" y="376897"/>
                  </a:lnTo>
                  <a:lnTo>
                    <a:pt x="548322" y="378777"/>
                  </a:lnTo>
                  <a:lnTo>
                    <a:pt x="551878" y="380606"/>
                  </a:lnTo>
                  <a:lnTo>
                    <a:pt x="554075" y="375818"/>
                  </a:lnTo>
                  <a:close/>
                </a:path>
                <a:path w="4725670" h="958214">
                  <a:moveTo>
                    <a:pt x="573062" y="385432"/>
                  </a:moveTo>
                  <a:lnTo>
                    <a:pt x="569722" y="383743"/>
                  </a:lnTo>
                  <a:lnTo>
                    <a:pt x="566381" y="382054"/>
                  </a:lnTo>
                  <a:lnTo>
                    <a:pt x="563778" y="386626"/>
                  </a:lnTo>
                  <a:lnTo>
                    <a:pt x="570915" y="390245"/>
                  </a:lnTo>
                  <a:lnTo>
                    <a:pt x="573062" y="385432"/>
                  </a:lnTo>
                  <a:close/>
                </a:path>
                <a:path w="4725670" h="958214">
                  <a:moveTo>
                    <a:pt x="592112" y="394970"/>
                  </a:moveTo>
                  <a:lnTo>
                    <a:pt x="588733" y="393344"/>
                  </a:lnTo>
                  <a:lnTo>
                    <a:pt x="585381" y="391693"/>
                  </a:lnTo>
                  <a:lnTo>
                    <a:pt x="582815" y="396290"/>
                  </a:lnTo>
                  <a:lnTo>
                    <a:pt x="586409" y="398068"/>
                  </a:lnTo>
                  <a:lnTo>
                    <a:pt x="590016" y="399796"/>
                  </a:lnTo>
                  <a:lnTo>
                    <a:pt x="592112" y="394970"/>
                  </a:lnTo>
                  <a:close/>
                </a:path>
                <a:path w="4725670" h="958214">
                  <a:moveTo>
                    <a:pt x="611289" y="404190"/>
                  </a:moveTo>
                  <a:lnTo>
                    <a:pt x="607910" y="402564"/>
                  </a:lnTo>
                  <a:lnTo>
                    <a:pt x="604532" y="400939"/>
                  </a:lnTo>
                  <a:lnTo>
                    <a:pt x="602030" y="405574"/>
                  </a:lnTo>
                  <a:lnTo>
                    <a:pt x="609244" y="409041"/>
                  </a:lnTo>
                  <a:lnTo>
                    <a:pt x="611289" y="404190"/>
                  </a:lnTo>
                  <a:close/>
                </a:path>
                <a:path w="4725670" h="958214">
                  <a:moveTo>
                    <a:pt x="630542" y="413258"/>
                  </a:moveTo>
                  <a:lnTo>
                    <a:pt x="627138" y="411708"/>
                  </a:lnTo>
                  <a:lnTo>
                    <a:pt x="623735" y="410159"/>
                  </a:lnTo>
                  <a:lnTo>
                    <a:pt x="621271" y="414820"/>
                  </a:lnTo>
                  <a:lnTo>
                    <a:pt x="628561" y="418134"/>
                  </a:lnTo>
                  <a:lnTo>
                    <a:pt x="630542" y="413258"/>
                  </a:lnTo>
                  <a:close/>
                </a:path>
                <a:path w="4725670" h="958214">
                  <a:moveTo>
                    <a:pt x="649922" y="422059"/>
                  </a:moveTo>
                  <a:lnTo>
                    <a:pt x="646518" y="420509"/>
                  </a:lnTo>
                  <a:lnTo>
                    <a:pt x="643115" y="418960"/>
                  </a:lnTo>
                  <a:lnTo>
                    <a:pt x="640715" y="423646"/>
                  </a:lnTo>
                  <a:lnTo>
                    <a:pt x="648004" y="426961"/>
                  </a:lnTo>
                  <a:lnTo>
                    <a:pt x="649922" y="422059"/>
                  </a:lnTo>
                  <a:close/>
                </a:path>
                <a:path w="4725670" h="958214">
                  <a:moveTo>
                    <a:pt x="669417" y="430618"/>
                  </a:moveTo>
                  <a:lnTo>
                    <a:pt x="665975" y="429145"/>
                  </a:lnTo>
                  <a:lnTo>
                    <a:pt x="662533" y="427672"/>
                  </a:lnTo>
                  <a:lnTo>
                    <a:pt x="660196" y="432396"/>
                  </a:lnTo>
                  <a:lnTo>
                    <a:pt x="667550" y="435546"/>
                  </a:lnTo>
                  <a:lnTo>
                    <a:pt x="669417" y="430618"/>
                  </a:lnTo>
                  <a:close/>
                </a:path>
                <a:path w="4725670" h="958214">
                  <a:moveTo>
                    <a:pt x="688975" y="439000"/>
                  </a:moveTo>
                  <a:lnTo>
                    <a:pt x="685533" y="437527"/>
                  </a:lnTo>
                  <a:lnTo>
                    <a:pt x="682091" y="436054"/>
                  </a:lnTo>
                  <a:lnTo>
                    <a:pt x="679818" y="440804"/>
                  </a:lnTo>
                  <a:lnTo>
                    <a:pt x="687171" y="443953"/>
                  </a:lnTo>
                  <a:lnTo>
                    <a:pt x="688975" y="439000"/>
                  </a:lnTo>
                  <a:close/>
                </a:path>
                <a:path w="4725670" h="958214">
                  <a:moveTo>
                    <a:pt x="708685" y="447001"/>
                  </a:moveTo>
                  <a:lnTo>
                    <a:pt x="705218" y="445604"/>
                  </a:lnTo>
                  <a:lnTo>
                    <a:pt x="701751" y="444207"/>
                  </a:lnTo>
                  <a:lnTo>
                    <a:pt x="699528" y="448995"/>
                  </a:lnTo>
                  <a:lnTo>
                    <a:pt x="706958" y="451980"/>
                  </a:lnTo>
                  <a:lnTo>
                    <a:pt x="708685" y="447001"/>
                  </a:lnTo>
                  <a:close/>
                </a:path>
                <a:path w="4725670" h="958214">
                  <a:moveTo>
                    <a:pt x="728446" y="454888"/>
                  </a:moveTo>
                  <a:lnTo>
                    <a:pt x="724966" y="453529"/>
                  </a:lnTo>
                  <a:lnTo>
                    <a:pt x="721499" y="452132"/>
                  </a:lnTo>
                  <a:lnTo>
                    <a:pt x="719340" y="456946"/>
                  </a:lnTo>
                  <a:lnTo>
                    <a:pt x="723061" y="458431"/>
                  </a:lnTo>
                  <a:lnTo>
                    <a:pt x="726795" y="459879"/>
                  </a:lnTo>
                  <a:lnTo>
                    <a:pt x="728446" y="454888"/>
                  </a:lnTo>
                  <a:close/>
                </a:path>
                <a:path w="4725670" h="958214">
                  <a:moveTo>
                    <a:pt x="748398" y="462330"/>
                  </a:moveTo>
                  <a:lnTo>
                    <a:pt x="744893" y="461022"/>
                  </a:lnTo>
                  <a:lnTo>
                    <a:pt x="741387" y="459714"/>
                  </a:lnTo>
                  <a:lnTo>
                    <a:pt x="739305" y="464553"/>
                  </a:lnTo>
                  <a:lnTo>
                    <a:pt x="746810" y="467360"/>
                  </a:lnTo>
                  <a:lnTo>
                    <a:pt x="748398" y="462330"/>
                  </a:lnTo>
                  <a:close/>
                </a:path>
                <a:path w="4725670" h="958214">
                  <a:moveTo>
                    <a:pt x="768400" y="469557"/>
                  </a:moveTo>
                  <a:lnTo>
                    <a:pt x="764870" y="468337"/>
                  </a:lnTo>
                  <a:lnTo>
                    <a:pt x="761339" y="467118"/>
                  </a:lnTo>
                  <a:lnTo>
                    <a:pt x="759320" y="471982"/>
                  </a:lnTo>
                  <a:lnTo>
                    <a:pt x="766889" y="474611"/>
                  </a:lnTo>
                  <a:lnTo>
                    <a:pt x="768400" y="469557"/>
                  </a:lnTo>
                  <a:close/>
                </a:path>
                <a:path w="4725670" h="958214">
                  <a:moveTo>
                    <a:pt x="788504" y="476529"/>
                  </a:moveTo>
                  <a:lnTo>
                    <a:pt x="784974" y="475310"/>
                  </a:lnTo>
                  <a:lnTo>
                    <a:pt x="781443" y="474091"/>
                  </a:lnTo>
                  <a:lnTo>
                    <a:pt x="779500" y="478980"/>
                  </a:lnTo>
                  <a:lnTo>
                    <a:pt x="787069" y="481609"/>
                  </a:lnTo>
                  <a:lnTo>
                    <a:pt x="788504" y="476529"/>
                  </a:lnTo>
                  <a:close/>
                </a:path>
                <a:path w="4725670" h="958214">
                  <a:moveTo>
                    <a:pt x="808736" y="483095"/>
                  </a:moveTo>
                  <a:lnTo>
                    <a:pt x="805180" y="481952"/>
                  </a:lnTo>
                  <a:lnTo>
                    <a:pt x="801611" y="480822"/>
                  </a:lnTo>
                  <a:lnTo>
                    <a:pt x="799757" y="485749"/>
                  </a:lnTo>
                  <a:lnTo>
                    <a:pt x="807389" y="488175"/>
                  </a:lnTo>
                  <a:lnTo>
                    <a:pt x="808736" y="483095"/>
                  </a:lnTo>
                  <a:close/>
                </a:path>
                <a:path w="4725670" h="958214">
                  <a:moveTo>
                    <a:pt x="4274617" y="670941"/>
                  </a:moveTo>
                  <a:lnTo>
                    <a:pt x="4271378" y="669048"/>
                  </a:lnTo>
                  <a:lnTo>
                    <a:pt x="4268140" y="667156"/>
                  </a:lnTo>
                  <a:lnTo>
                    <a:pt x="4265307" y="671588"/>
                  </a:lnTo>
                  <a:lnTo>
                    <a:pt x="4272191" y="675614"/>
                  </a:lnTo>
                  <a:lnTo>
                    <a:pt x="4274617" y="670941"/>
                  </a:lnTo>
                  <a:close/>
                </a:path>
                <a:path w="4725670" h="958214">
                  <a:moveTo>
                    <a:pt x="4292993" y="681697"/>
                  </a:moveTo>
                  <a:lnTo>
                    <a:pt x="4289755" y="679805"/>
                  </a:lnTo>
                  <a:lnTo>
                    <a:pt x="4286516" y="677913"/>
                  </a:lnTo>
                  <a:lnTo>
                    <a:pt x="4283659" y="682345"/>
                  </a:lnTo>
                  <a:lnTo>
                    <a:pt x="4290542" y="686371"/>
                  </a:lnTo>
                  <a:lnTo>
                    <a:pt x="4292993" y="681697"/>
                  </a:lnTo>
                  <a:close/>
                </a:path>
                <a:path w="4725670" h="958214">
                  <a:moveTo>
                    <a:pt x="4311383" y="692442"/>
                  </a:moveTo>
                  <a:lnTo>
                    <a:pt x="4308145" y="690549"/>
                  </a:lnTo>
                  <a:lnTo>
                    <a:pt x="4304906" y="688657"/>
                  </a:lnTo>
                  <a:lnTo>
                    <a:pt x="4302036" y="693077"/>
                  </a:lnTo>
                  <a:lnTo>
                    <a:pt x="4308919" y="697103"/>
                  </a:lnTo>
                  <a:lnTo>
                    <a:pt x="4311383" y="692442"/>
                  </a:lnTo>
                  <a:close/>
                </a:path>
                <a:path w="4725670" h="958214">
                  <a:moveTo>
                    <a:pt x="4329773" y="703186"/>
                  </a:moveTo>
                  <a:lnTo>
                    <a:pt x="4326534" y="701294"/>
                  </a:lnTo>
                  <a:lnTo>
                    <a:pt x="4323296" y="699401"/>
                  </a:lnTo>
                  <a:lnTo>
                    <a:pt x="4320413" y="703808"/>
                  </a:lnTo>
                  <a:lnTo>
                    <a:pt x="4327296" y="707834"/>
                  </a:lnTo>
                  <a:lnTo>
                    <a:pt x="4329773" y="703186"/>
                  </a:lnTo>
                  <a:close/>
                </a:path>
                <a:path w="4725670" h="958214">
                  <a:moveTo>
                    <a:pt x="4348048" y="714108"/>
                  </a:moveTo>
                  <a:lnTo>
                    <a:pt x="4344835" y="712177"/>
                  </a:lnTo>
                  <a:lnTo>
                    <a:pt x="4341622" y="710247"/>
                  </a:lnTo>
                  <a:lnTo>
                    <a:pt x="4338726" y="714654"/>
                  </a:lnTo>
                  <a:lnTo>
                    <a:pt x="4345559" y="718756"/>
                  </a:lnTo>
                  <a:lnTo>
                    <a:pt x="4348048" y="714108"/>
                  </a:lnTo>
                  <a:close/>
                </a:path>
                <a:path w="4725670" h="958214">
                  <a:moveTo>
                    <a:pt x="4366311" y="725055"/>
                  </a:moveTo>
                  <a:lnTo>
                    <a:pt x="4363097" y="723125"/>
                  </a:lnTo>
                  <a:lnTo>
                    <a:pt x="4359884" y="721194"/>
                  </a:lnTo>
                  <a:lnTo>
                    <a:pt x="4356976" y="725589"/>
                  </a:lnTo>
                  <a:lnTo>
                    <a:pt x="4363809" y="729691"/>
                  </a:lnTo>
                  <a:lnTo>
                    <a:pt x="4366311" y="725055"/>
                  </a:lnTo>
                  <a:close/>
                </a:path>
                <a:path w="4725670" h="958214">
                  <a:moveTo>
                    <a:pt x="4384586" y="736003"/>
                  </a:moveTo>
                  <a:lnTo>
                    <a:pt x="4381373" y="734072"/>
                  </a:lnTo>
                  <a:lnTo>
                    <a:pt x="4378160" y="732142"/>
                  </a:lnTo>
                  <a:lnTo>
                    <a:pt x="4375239" y="736536"/>
                  </a:lnTo>
                  <a:lnTo>
                    <a:pt x="4382071" y="740625"/>
                  </a:lnTo>
                  <a:lnTo>
                    <a:pt x="4384586" y="736003"/>
                  </a:lnTo>
                  <a:close/>
                </a:path>
                <a:path w="4725670" h="958214">
                  <a:moveTo>
                    <a:pt x="4402810" y="746988"/>
                  </a:moveTo>
                  <a:lnTo>
                    <a:pt x="4399623" y="745032"/>
                  </a:lnTo>
                  <a:lnTo>
                    <a:pt x="4396422" y="743077"/>
                  </a:lnTo>
                  <a:lnTo>
                    <a:pt x="4393489" y="747445"/>
                  </a:lnTo>
                  <a:lnTo>
                    <a:pt x="4400296" y="751611"/>
                  </a:lnTo>
                  <a:lnTo>
                    <a:pt x="4402810" y="746988"/>
                  </a:lnTo>
                  <a:close/>
                </a:path>
                <a:path w="4725670" h="958214">
                  <a:moveTo>
                    <a:pt x="4420971" y="758126"/>
                  </a:moveTo>
                  <a:lnTo>
                    <a:pt x="4417784" y="756170"/>
                  </a:lnTo>
                  <a:lnTo>
                    <a:pt x="4414596" y="754214"/>
                  </a:lnTo>
                  <a:lnTo>
                    <a:pt x="4411637" y="758571"/>
                  </a:lnTo>
                  <a:lnTo>
                    <a:pt x="4418444" y="762749"/>
                  </a:lnTo>
                  <a:lnTo>
                    <a:pt x="4420971" y="758126"/>
                  </a:lnTo>
                  <a:close/>
                </a:path>
                <a:path w="4725670" h="958214">
                  <a:moveTo>
                    <a:pt x="4439120" y="769264"/>
                  </a:moveTo>
                  <a:lnTo>
                    <a:pt x="4435932" y="767308"/>
                  </a:lnTo>
                  <a:lnTo>
                    <a:pt x="4432744" y="765352"/>
                  </a:lnTo>
                  <a:lnTo>
                    <a:pt x="4429785" y="769708"/>
                  </a:lnTo>
                  <a:lnTo>
                    <a:pt x="4436580" y="773874"/>
                  </a:lnTo>
                  <a:lnTo>
                    <a:pt x="4439120" y="769264"/>
                  </a:lnTo>
                  <a:close/>
                </a:path>
                <a:path w="4725670" h="958214">
                  <a:moveTo>
                    <a:pt x="4457268" y="780389"/>
                  </a:moveTo>
                  <a:lnTo>
                    <a:pt x="4454080" y="778433"/>
                  </a:lnTo>
                  <a:lnTo>
                    <a:pt x="4450893" y="776478"/>
                  </a:lnTo>
                  <a:lnTo>
                    <a:pt x="4447908" y="780821"/>
                  </a:lnTo>
                  <a:lnTo>
                    <a:pt x="4454715" y="784999"/>
                  </a:lnTo>
                  <a:lnTo>
                    <a:pt x="4457268" y="780389"/>
                  </a:lnTo>
                  <a:close/>
                </a:path>
                <a:path w="4725670" h="958214">
                  <a:moveTo>
                    <a:pt x="4475365" y="791654"/>
                  </a:moveTo>
                  <a:lnTo>
                    <a:pt x="4472190" y="789660"/>
                  </a:lnTo>
                  <a:lnTo>
                    <a:pt x="4469015" y="787666"/>
                  </a:lnTo>
                  <a:lnTo>
                    <a:pt x="4466031" y="792010"/>
                  </a:lnTo>
                  <a:lnTo>
                    <a:pt x="4472787" y="796251"/>
                  </a:lnTo>
                  <a:lnTo>
                    <a:pt x="4475365" y="791654"/>
                  </a:lnTo>
                  <a:close/>
                </a:path>
                <a:path w="4725670" h="958214">
                  <a:moveTo>
                    <a:pt x="4493399" y="802970"/>
                  </a:moveTo>
                  <a:lnTo>
                    <a:pt x="4490224" y="800976"/>
                  </a:lnTo>
                  <a:lnTo>
                    <a:pt x="4487049" y="798982"/>
                  </a:lnTo>
                  <a:lnTo>
                    <a:pt x="4484052" y="803313"/>
                  </a:lnTo>
                  <a:lnTo>
                    <a:pt x="4490809" y="807554"/>
                  </a:lnTo>
                  <a:lnTo>
                    <a:pt x="4493399" y="802970"/>
                  </a:lnTo>
                  <a:close/>
                </a:path>
                <a:path w="4725670" h="958214">
                  <a:moveTo>
                    <a:pt x="4511433" y="814285"/>
                  </a:moveTo>
                  <a:lnTo>
                    <a:pt x="4508258" y="812292"/>
                  </a:lnTo>
                  <a:lnTo>
                    <a:pt x="4505083" y="810298"/>
                  </a:lnTo>
                  <a:lnTo>
                    <a:pt x="4502074" y="814628"/>
                  </a:lnTo>
                  <a:lnTo>
                    <a:pt x="4508830" y="818870"/>
                  </a:lnTo>
                  <a:lnTo>
                    <a:pt x="4511433" y="814285"/>
                  </a:lnTo>
                  <a:close/>
                </a:path>
                <a:path w="4725670" h="958214">
                  <a:moveTo>
                    <a:pt x="4529480" y="825601"/>
                  </a:moveTo>
                  <a:lnTo>
                    <a:pt x="4526305" y="823607"/>
                  </a:lnTo>
                  <a:lnTo>
                    <a:pt x="4523130" y="821613"/>
                  </a:lnTo>
                  <a:lnTo>
                    <a:pt x="4520108" y="825931"/>
                  </a:lnTo>
                  <a:lnTo>
                    <a:pt x="4526864" y="830173"/>
                  </a:lnTo>
                  <a:lnTo>
                    <a:pt x="4529480" y="825601"/>
                  </a:lnTo>
                  <a:close/>
                </a:path>
                <a:path w="4725670" h="958214">
                  <a:moveTo>
                    <a:pt x="4547413" y="837069"/>
                  </a:moveTo>
                  <a:lnTo>
                    <a:pt x="4544263" y="835050"/>
                  </a:lnTo>
                  <a:lnTo>
                    <a:pt x="4541113" y="833031"/>
                  </a:lnTo>
                  <a:lnTo>
                    <a:pt x="4538078" y="837336"/>
                  </a:lnTo>
                  <a:lnTo>
                    <a:pt x="4544796" y="841641"/>
                  </a:lnTo>
                  <a:lnTo>
                    <a:pt x="4547413" y="837069"/>
                  </a:lnTo>
                  <a:close/>
                </a:path>
                <a:path w="4725670" h="958214">
                  <a:moveTo>
                    <a:pt x="4565345" y="848563"/>
                  </a:moveTo>
                  <a:lnTo>
                    <a:pt x="4562195" y="846543"/>
                  </a:lnTo>
                  <a:lnTo>
                    <a:pt x="4559046" y="844524"/>
                  </a:lnTo>
                  <a:lnTo>
                    <a:pt x="4555998" y="848817"/>
                  </a:lnTo>
                  <a:lnTo>
                    <a:pt x="4562716" y="853122"/>
                  </a:lnTo>
                  <a:lnTo>
                    <a:pt x="4565345" y="848563"/>
                  </a:lnTo>
                  <a:close/>
                </a:path>
                <a:path w="4725670" h="958214">
                  <a:moveTo>
                    <a:pt x="4583265" y="860056"/>
                  </a:moveTo>
                  <a:lnTo>
                    <a:pt x="4580115" y="858037"/>
                  </a:lnTo>
                  <a:lnTo>
                    <a:pt x="4576965" y="856018"/>
                  </a:lnTo>
                  <a:lnTo>
                    <a:pt x="4573905" y="860310"/>
                  </a:lnTo>
                  <a:lnTo>
                    <a:pt x="4580623" y="864616"/>
                  </a:lnTo>
                  <a:lnTo>
                    <a:pt x="4583265" y="860056"/>
                  </a:lnTo>
                  <a:close/>
                </a:path>
                <a:path w="4725670" h="958214">
                  <a:moveTo>
                    <a:pt x="4601197" y="871550"/>
                  </a:moveTo>
                  <a:lnTo>
                    <a:pt x="4598047" y="869530"/>
                  </a:lnTo>
                  <a:lnTo>
                    <a:pt x="4594898" y="867511"/>
                  </a:lnTo>
                  <a:lnTo>
                    <a:pt x="4591824" y="871791"/>
                  </a:lnTo>
                  <a:lnTo>
                    <a:pt x="4598543" y="876096"/>
                  </a:lnTo>
                  <a:lnTo>
                    <a:pt x="4601197" y="871550"/>
                  </a:lnTo>
                  <a:close/>
                </a:path>
                <a:path w="4725670" h="958214">
                  <a:moveTo>
                    <a:pt x="4619015" y="883221"/>
                  </a:moveTo>
                  <a:lnTo>
                    <a:pt x="4615878" y="881164"/>
                  </a:lnTo>
                  <a:lnTo>
                    <a:pt x="4612741" y="879106"/>
                  </a:lnTo>
                  <a:lnTo>
                    <a:pt x="4609668" y="883386"/>
                  </a:lnTo>
                  <a:lnTo>
                    <a:pt x="4616348" y="887755"/>
                  </a:lnTo>
                  <a:lnTo>
                    <a:pt x="4619015" y="883221"/>
                  </a:lnTo>
                  <a:close/>
                </a:path>
                <a:path w="4725670" h="958214">
                  <a:moveTo>
                    <a:pt x="4636833" y="894892"/>
                  </a:moveTo>
                  <a:lnTo>
                    <a:pt x="4633696" y="892835"/>
                  </a:lnTo>
                  <a:lnTo>
                    <a:pt x="4630559" y="890778"/>
                  </a:lnTo>
                  <a:lnTo>
                    <a:pt x="4627473" y="895057"/>
                  </a:lnTo>
                  <a:lnTo>
                    <a:pt x="4634154" y="899426"/>
                  </a:lnTo>
                  <a:lnTo>
                    <a:pt x="4636833" y="894892"/>
                  </a:lnTo>
                  <a:close/>
                </a:path>
                <a:path w="4725670" h="958214">
                  <a:moveTo>
                    <a:pt x="4654639" y="906551"/>
                  </a:moveTo>
                  <a:lnTo>
                    <a:pt x="4651502" y="904494"/>
                  </a:lnTo>
                  <a:lnTo>
                    <a:pt x="4648365" y="902436"/>
                  </a:lnTo>
                  <a:lnTo>
                    <a:pt x="4645279" y="906703"/>
                  </a:lnTo>
                  <a:lnTo>
                    <a:pt x="4651946" y="911072"/>
                  </a:lnTo>
                  <a:lnTo>
                    <a:pt x="4654639" y="906551"/>
                  </a:lnTo>
                  <a:close/>
                </a:path>
                <a:path w="4725670" h="958214">
                  <a:moveTo>
                    <a:pt x="4672457" y="918222"/>
                  </a:moveTo>
                  <a:lnTo>
                    <a:pt x="4669320" y="916165"/>
                  </a:lnTo>
                  <a:lnTo>
                    <a:pt x="4666183" y="914107"/>
                  </a:lnTo>
                  <a:lnTo>
                    <a:pt x="4663084" y="918375"/>
                  </a:lnTo>
                  <a:lnTo>
                    <a:pt x="4669752" y="922743"/>
                  </a:lnTo>
                  <a:lnTo>
                    <a:pt x="4672457" y="918222"/>
                  </a:lnTo>
                  <a:close/>
                </a:path>
                <a:path w="4725670" h="958214">
                  <a:moveTo>
                    <a:pt x="4690148" y="930059"/>
                  </a:moveTo>
                  <a:lnTo>
                    <a:pt x="4687036" y="927976"/>
                  </a:lnTo>
                  <a:lnTo>
                    <a:pt x="4683925" y="925893"/>
                  </a:lnTo>
                  <a:lnTo>
                    <a:pt x="4680813" y="930148"/>
                  </a:lnTo>
                  <a:lnTo>
                    <a:pt x="4687443" y="934580"/>
                  </a:lnTo>
                  <a:lnTo>
                    <a:pt x="4690148" y="930059"/>
                  </a:lnTo>
                  <a:close/>
                </a:path>
                <a:path w="4725670" h="958214">
                  <a:moveTo>
                    <a:pt x="4707864" y="941882"/>
                  </a:moveTo>
                  <a:lnTo>
                    <a:pt x="4704753" y="939800"/>
                  </a:lnTo>
                  <a:lnTo>
                    <a:pt x="4701641" y="937717"/>
                  </a:lnTo>
                  <a:lnTo>
                    <a:pt x="4698517" y="941959"/>
                  </a:lnTo>
                  <a:lnTo>
                    <a:pt x="4705147" y="946391"/>
                  </a:lnTo>
                  <a:lnTo>
                    <a:pt x="4707864" y="941882"/>
                  </a:lnTo>
                  <a:close/>
                </a:path>
                <a:path w="4725670" h="958214">
                  <a:moveTo>
                    <a:pt x="4725568" y="953706"/>
                  </a:moveTo>
                  <a:lnTo>
                    <a:pt x="4722457" y="951623"/>
                  </a:lnTo>
                  <a:lnTo>
                    <a:pt x="4719345" y="949540"/>
                  </a:lnTo>
                  <a:lnTo>
                    <a:pt x="4716208" y="953782"/>
                  </a:lnTo>
                  <a:lnTo>
                    <a:pt x="4722838" y="958215"/>
                  </a:lnTo>
                  <a:lnTo>
                    <a:pt x="4725568" y="95370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 descr=""/>
            <p:cNvSpPr/>
            <p:nvPr/>
          </p:nvSpPr>
          <p:spPr>
            <a:xfrm>
              <a:off x="1609686" y="5777712"/>
              <a:ext cx="259079" cy="59055"/>
            </a:xfrm>
            <a:custGeom>
              <a:avLst/>
              <a:gdLst/>
              <a:ahLst/>
              <a:cxnLst/>
              <a:rect l="l" t="t" r="r" b="b"/>
              <a:pathLst>
                <a:path w="259080" h="59054">
                  <a:moveTo>
                    <a:pt x="8978" y="2273"/>
                  </a:moveTo>
                  <a:lnTo>
                    <a:pt x="5422" y="1130"/>
                  </a:lnTo>
                  <a:lnTo>
                    <a:pt x="1854" y="0"/>
                  </a:lnTo>
                  <a:lnTo>
                    <a:pt x="0" y="4927"/>
                  </a:lnTo>
                  <a:lnTo>
                    <a:pt x="7632" y="7353"/>
                  </a:lnTo>
                  <a:lnTo>
                    <a:pt x="8978" y="2273"/>
                  </a:lnTo>
                  <a:close/>
                </a:path>
                <a:path w="259080" h="59054">
                  <a:moveTo>
                    <a:pt x="29298" y="8610"/>
                  </a:moveTo>
                  <a:lnTo>
                    <a:pt x="25704" y="7569"/>
                  </a:lnTo>
                  <a:lnTo>
                    <a:pt x="22136" y="6477"/>
                  </a:lnTo>
                  <a:lnTo>
                    <a:pt x="20345" y="11430"/>
                  </a:lnTo>
                  <a:lnTo>
                    <a:pt x="24168" y="12611"/>
                  </a:lnTo>
                  <a:lnTo>
                    <a:pt x="28016" y="13728"/>
                  </a:lnTo>
                  <a:lnTo>
                    <a:pt x="29298" y="8610"/>
                  </a:lnTo>
                  <a:close/>
                </a:path>
                <a:path w="259080" h="59054">
                  <a:moveTo>
                    <a:pt x="49733" y="14554"/>
                  </a:moveTo>
                  <a:lnTo>
                    <a:pt x="46139" y="13512"/>
                  </a:lnTo>
                  <a:lnTo>
                    <a:pt x="42545" y="12471"/>
                  </a:lnTo>
                  <a:lnTo>
                    <a:pt x="40843" y="17449"/>
                  </a:lnTo>
                  <a:lnTo>
                    <a:pt x="48539" y="19697"/>
                  </a:lnTo>
                  <a:lnTo>
                    <a:pt x="49733" y="14554"/>
                  </a:lnTo>
                  <a:close/>
                </a:path>
                <a:path w="259080" h="59054">
                  <a:moveTo>
                    <a:pt x="70256" y="20142"/>
                  </a:moveTo>
                  <a:lnTo>
                    <a:pt x="66636" y="19189"/>
                  </a:lnTo>
                  <a:lnTo>
                    <a:pt x="63017" y="18237"/>
                  </a:lnTo>
                  <a:lnTo>
                    <a:pt x="61404" y="23253"/>
                  </a:lnTo>
                  <a:lnTo>
                    <a:pt x="69151" y="25285"/>
                  </a:lnTo>
                  <a:lnTo>
                    <a:pt x="70256" y="20142"/>
                  </a:lnTo>
                  <a:close/>
                </a:path>
                <a:path w="259080" h="59054">
                  <a:moveTo>
                    <a:pt x="90843" y="25476"/>
                  </a:moveTo>
                  <a:lnTo>
                    <a:pt x="87210" y="24599"/>
                  </a:lnTo>
                  <a:lnTo>
                    <a:pt x="83591" y="23647"/>
                  </a:lnTo>
                  <a:lnTo>
                    <a:pt x="82067" y="28689"/>
                  </a:lnTo>
                  <a:lnTo>
                    <a:pt x="85940" y="29705"/>
                  </a:lnTo>
                  <a:lnTo>
                    <a:pt x="89839" y="30632"/>
                  </a:lnTo>
                  <a:lnTo>
                    <a:pt x="90843" y="25476"/>
                  </a:lnTo>
                  <a:close/>
                </a:path>
                <a:path w="259080" h="59054">
                  <a:moveTo>
                    <a:pt x="111556" y="30327"/>
                  </a:moveTo>
                  <a:lnTo>
                    <a:pt x="107911" y="29476"/>
                  </a:lnTo>
                  <a:lnTo>
                    <a:pt x="104267" y="28625"/>
                  </a:lnTo>
                  <a:lnTo>
                    <a:pt x="102831" y="33693"/>
                  </a:lnTo>
                  <a:lnTo>
                    <a:pt x="110629" y="35521"/>
                  </a:lnTo>
                  <a:lnTo>
                    <a:pt x="111556" y="30327"/>
                  </a:lnTo>
                  <a:close/>
                </a:path>
                <a:path w="259080" h="59054">
                  <a:moveTo>
                    <a:pt x="132334" y="34823"/>
                  </a:moveTo>
                  <a:lnTo>
                    <a:pt x="128676" y="34061"/>
                  </a:lnTo>
                  <a:lnTo>
                    <a:pt x="125018" y="33299"/>
                  </a:lnTo>
                  <a:lnTo>
                    <a:pt x="123659" y="38404"/>
                  </a:lnTo>
                  <a:lnTo>
                    <a:pt x="131508" y="40017"/>
                  </a:lnTo>
                  <a:lnTo>
                    <a:pt x="132334" y="34823"/>
                  </a:lnTo>
                  <a:close/>
                </a:path>
                <a:path w="259080" h="59054">
                  <a:moveTo>
                    <a:pt x="153187" y="39001"/>
                  </a:moveTo>
                  <a:lnTo>
                    <a:pt x="149504" y="38341"/>
                  </a:lnTo>
                  <a:lnTo>
                    <a:pt x="145834" y="37617"/>
                  </a:lnTo>
                  <a:lnTo>
                    <a:pt x="144576" y="42735"/>
                  </a:lnTo>
                  <a:lnTo>
                    <a:pt x="148513" y="43510"/>
                  </a:lnTo>
                  <a:lnTo>
                    <a:pt x="152463" y="44208"/>
                  </a:lnTo>
                  <a:lnTo>
                    <a:pt x="153187" y="39001"/>
                  </a:lnTo>
                  <a:close/>
                </a:path>
                <a:path w="259080" h="59054">
                  <a:moveTo>
                    <a:pt x="174129" y="42735"/>
                  </a:moveTo>
                  <a:lnTo>
                    <a:pt x="170446" y="42075"/>
                  </a:lnTo>
                  <a:lnTo>
                    <a:pt x="166763" y="41414"/>
                  </a:lnTo>
                  <a:lnTo>
                    <a:pt x="165608" y="46558"/>
                  </a:lnTo>
                  <a:lnTo>
                    <a:pt x="173494" y="47967"/>
                  </a:lnTo>
                  <a:lnTo>
                    <a:pt x="174129" y="42735"/>
                  </a:lnTo>
                  <a:close/>
                </a:path>
                <a:path w="259080" h="59054">
                  <a:moveTo>
                    <a:pt x="195135" y="46012"/>
                  </a:moveTo>
                  <a:lnTo>
                    <a:pt x="191439" y="45453"/>
                  </a:lnTo>
                  <a:lnTo>
                    <a:pt x="187744" y="44894"/>
                  </a:lnTo>
                  <a:lnTo>
                    <a:pt x="186690" y="50063"/>
                  </a:lnTo>
                  <a:lnTo>
                    <a:pt x="194614" y="51244"/>
                  </a:lnTo>
                  <a:lnTo>
                    <a:pt x="195135" y="46012"/>
                  </a:lnTo>
                  <a:close/>
                </a:path>
                <a:path w="259080" h="59054">
                  <a:moveTo>
                    <a:pt x="216192" y="48945"/>
                  </a:moveTo>
                  <a:lnTo>
                    <a:pt x="212483" y="48488"/>
                  </a:lnTo>
                  <a:lnTo>
                    <a:pt x="208775" y="48031"/>
                  </a:lnTo>
                  <a:lnTo>
                    <a:pt x="207822" y="53225"/>
                  </a:lnTo>
                  <a:lnTo>
                    <a:pt x="215773" y="54190"/>
                  </a:lnTo>
                  <a:lnTo>
                    <a:pt x="216192" y="48945"/>
                  </a:lnTo>
                  <a:close/>
                </a:path>
                <a:path w="259080" h="59054">
                  <a:moveTo>
                    <a:pt x="237299" y="51511"/>
                  </a:moveTo>
                  <a:lnTo>
                    <a:pt x="233591" y="51054"/>
                  </a:lnTo>
                  <a:lnTo>
                    <a:pt x="229882" y="50596"/>
                  </a:lnTo>
                  <a:lnTo>
                    <a:pt x="229031" y="55803"/>
                  </a:lnTo>
                  <a:lnTo>
                    <a:pt x="236982" y="56769"/>
                  </a:lnTo>
                  <a:lnTo>
                    <a:pt x="237299" y="51511"/>
                  </a:lnTo>
                  <a:close/>
                </a:path>
                <a:path w="259080" h="59054">
                  <a:moveTo>
                    <a:pt x="258470" y="53479"/>
                  </a:moveTo>
                  <a:lnTo>
                    <a:pt x="254749" y="53136"/>
                  </a:lnTo>
                  <a:lnTo>
                    <a:pt x="251028" y="52793"/>
                  </a:lnTo>
                  <a:lnTo>
                    <a:pt x="250278" y="58000"/>
                  </a:lnTo>
                  <a:lnTo>
                    <a:pt x="258267" y="58750"/>
                  </a:lnTo>
                  <a:lnTo>
                    <a:pt x="258470" y="5347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 descr=""/>
            <p:cNvSpPr/>
            <p:nvPr/>
          </p:nvSpPr>
          <p:spPr>
            <a:xfrm>
              <a:off x="1881272" y="5836302"/>
              <a:ext cx="136525" cy="0"/>
            </a:xfrm>
            <a:custGeom>
              <a:avLst/>
              <a:gdLst/>
              <a:ahLst/>
              <a:cxnLst/>
              <a:rect l="l" t="t" r="r" b="b"/>
              <a:pathLst>
                <a:path w="136525" h="0">
                  <a:moveTo>
                    <a:pt x="0" y="0"/>
                  </a:moveTo>
                  <a:lnTo>
                    <a:pt x="136147" y="0"/>
                  </a:lnTo>
                </a:path>
              </a:pathLst>
            </a:custGeom>
            <a:ln w="799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 descr=""/>
            <p:cNvSpPr/>
            <p:nvPr/>
          </p:nvSpPr>
          <p:spPr>
            <a:xfrm>
              <a:off x="2030615" y="5448756"/>
              <a:ext cx="1333500" cy="389255"/>
            </a:xfrm>
            <a:custGeom>
              <a:avLst/>
              <a:gdLst/>
              <a:ahLst/>
              <a:cxnLst/>
              <a:rect l="l" t="t" r="r" b="b"/>
              <a:pathLst>
                <a:path w="1333500" h="389254">
                  <a:moveTo>
                    <a:pt x="8115" y="388264"/>
                  </a:moveTo>
                  <a:lnTo>
                    <a:pt x="7442" y="383044"/>
                  </a:lnTo>
                  <a:lnTo>
                    <a:pt x="3721" y="383298"/>
                  </a:lnTo>
                  <a:lnTo>
                    <a:pt x="0" y="383552"/>
                  </a:lnTo>
                  <a:lnTo>
                    <a:pt x="127" y="388823"/>
                  </a:lnTo>
                  <a:lnTo>
                    <a:pt x="8115" y="388264"/>
                  </a:lnTo>
                  <a:close/>
                </a:path>
                <a:path w="1333500" h="389254">
                  <a:moveTo>
                    <a:pt x="29400" y="386295"/>
                  </a:moveTo>
                  <a:lnTo>
                    <a:pt x="28625" y="381088"/>
                  </a:lnTo>
                  <a:lnTo>
                    <a:pt x="24904" y="381444"/>
                  </a:lnTo>
                  <a:lnTo>
                    <a:pt x="21183" y="381800"/>
                  </a:lnTo>
                  <a:lnTo>
                    <a:pt x="21424" y="387057"/>
                  </a:lnTo>
                  <a:lnTo>
                    <a:pt x="29400" y="386295"/>
                  </a:lnTo>
                  <a:close/>
                </a:path>
                <a:path w="1333500" h="389254">
                  <a:moveTo>
                    <a:pt x="50634" y="383933"/>
                  </a:moveTo>
                  <a:lnTo>
                    <a:pt x="49758" y="378739"/>
                  </a:lnTo>
                  <a:lnTo>
                    <a:pt x="46050" y="379183"/>
                  </a:lnTo>
                  <a:lnTo>
                    <a:pt x="42341" y="379628"/>
                  </a:lnTo>
                  <a:lnTo>
                    <a:pt x="42684" y="384886"/>
                  </a:lnTo>
                  <a:lnTo>
                    <a:pt x="50634" y="383933"/>
                  </a:lnTo>
                  <a:close/>
                </a:path>
                <a:path w="1333500" h="389254">
                  <a:moveTo>
                    <a:pt x="71818" y="381177"/>
                  </a:moveTo>
                  <a:lnTo>
                    <a:pt x="70840" y="376008"/>
                  </a:lnTo>
                  <a:lnTo>
                    <a:pt x="67144" y="376542"/>
                  </a:lnTo>
                  <a:lnTo>
                    <a:pt x="63449" y="377075"/>
                  </a:lnTo>
                  <a:lnTo>
                    <a:pt x="63893" y="382333"/>
                  </a:lnTo>
                  <a:lnTo>
                    <a:pt x="71818" y="381177"/>
                  </a:lnTo>
                  <a:close/>
                </a:path>
                <a:path w="1333500" h="389254">
                  <a:moveTo>
                    <a:pt x="92964" y="378040"/>
                  </a:moveTo>
                  <a:lnTo>
                    <a:pt x="91884" y="372897"/>
                  </a:lnTo>
                  <a:lnTo>
                    <a:pt x="88188" y="373481"/>
                  </a:lnTo>
                  <a:lnTo>
                    <a:pt x="84493" y="374015"/>
                  </a:lnTo>
                  <a:lnTo>
                    <a:pt x="85039" y="379260"/>
                  </a:lnTo>
                  <a:lnTo>
                    <a:pt x="89001" y="378675"/>
                  </a:lnTo>
                  <a:lnTo>
                    <a:pt x="92964" y="378040"/>
                  </a:lnTo>
                  <a:close/>
                </a:path>
                <a:path w="1333500" h="389254">
                  <a:moveTo>
                    <a:pt x="114033" y="374459"/>
                  </a:moveTo>
                  <a:lnTo>
                    <a:pt x="112852" y="369328"/>
                  </a:lnTo>
                  <a:lnTo>
                    <a:pt x="109169" y="369951"/>
                  </a:lnTo>
                  <a:lnTo>
                    <a:pt x="105486" y="370573"/>
                  </a:lnTo>
                  <a:lnTo>
                    <a:pt x="106133" y="375805"/>
                  </a:lnTo>
                  <a:lnTo>
                    <a:pt x="114033" y="374459"/>
                  </a:lnTo>
                  <a:close/>
                </a:path>
                <a:path w="1333500" h="389254">
                  <a:moveTo>
                    <a:pt x="135013" y="370471"/>
                  </a:moveTo>
                  <a:lnTo>
                    <a:pt x="133743" y="365353"/>
                  </a:lnTo>
                  <a:lnTo>
                    <a:pt x="130073" y="366064"/>
                  </a:lnTo>
                  <a:lnTo>
                    <a:pt x="126403" y="366776"/>
                  </a:lnTo>
                  <a:lnTo>
                    <a:pt x="127139" y="371983"/>
                  </a:lnTo>
                  <a:lnTo>
                    <a:pt x="135013" y="370471"/>
                  </a:lnTo>
                  <a:close/>
                </a:path>
                <a:path w="1333500" h="389254">
                  <a:moveTo>
                    <a:pt x="155917" y="366128"/>
                  </a:moveTo>
                  <a:lnTo>
                    <a:pt x="154571" y="361035"/>
                  </a:lnTo>
                  <a:lnTo>
                    <a:pt x="150914" y="361823"/>
                  </a:lnTo>
                  <a:lnTo>
                    <a:pt x="147256" y="362610"/>
                  </a:lnTo>
                  <a:lnTo>
                    <a:pt x="148094" y="367804"/>
                  </a:lnTo>
                  <a:lnTo>
                    <a:pt x="155917" y="366128"/>
                  </a:lnTo>
                  <a:close/>
                </a:path>
                <a:path w="1333500" h="389254">
                  <a:moveTo>
                    <a:pt x="176771" y="361454"/>
                  </a:moveTo>
                  <a:lnTo>
                    <a:pt x="175336" y="356387"/>
                  </a:lnTo>
                  <a:lnTo>
                    <a:pt x="171691" y="357251"/>
                  </a:lnTo>
                  <a:lnTo>
                    <a:pt x="168046" y="358114"/>
                  </a:lnTo>
                  <a:lnTo>
                    <a:pt x="168973" y="363296"/>
                  </a:lnTo>
                  <a:lnTo>
                    <a:pt x="176771" y="361454"/>
                  </a:lnTo>
                  <a:close/>
                </a:path>
                <a:path w="1333500" h="389254">
                  <a:moveTo>
                    <a:pt x="197535" y="356463"/>
                  </a:moveTo>
                  <a:lnTo>
                    <a:pt x="196011" y="351421"/>
                  </a:lnTo>
                  <a:lnTo>
                    <a:pt x="192392" y="352348"/>
                  </a:lnTo>
                  <a:lnTo>
                    <a:pt x="188760" y="353237"/>
                  </a:lnTo>
                  <a:lnTo>
                    <a:pt x="189763" y="358406"/>
                  </a:lnTo>
                  <a:lnTo>
                    <a:pt x="193649" y="357454"/>
                  </a:lnTo>
                  <a:lnTo>
                    <a:pt x="197535" y="356463"/>
                  </a:lnTo>
                  <a:close/>
                </a:path>
                <a:path w="1333500" h="389254">
                  <a:moveTo>
                    <a:pt x="218224" y="351167"/>
                  </a:moveTo>
                  <a:lnTo>
                    <a:pt x="216623" y="346151"/>
                  </a:lnTo>
                  <a:lnTo>
                    <a:pt x="213004" y="347078"/>
                  </a:lnTo>
                  <a:lnTo>
                    <a:pt x="209384" y="348005"/>
                  </a:lnTo>
                  <a:lnTo>
                    <a:pt x="210464" y="353161"/>
                  </a:lnTo>
                  <a:lnTo>
                    <a:pt x="218224" y="351167"/>
                  </a:lnTo>
                  <a:close/>
                </a:path>
                <a:path w="1333500" h="389254">
                  <a:moveTo>
                    <a:pt x="238810" y="345490"/>
                  </a:moveTo>
                  <a:lnTo>
                    <a:pt x="237147" y="340499"/>
                  </a:lnTo>
                  <a:lnTo>
                    <a:pt x="233540" y="341490"/>
                  </a:lnTo>
                  <a:lnTo>
                    <a:pt x="229933" y="342480"/>
                  </a:lnTo>
                  <a:lnTo>
                    <a:pt x="231089" y="347624"/>
                  </a:lnTo>
                  <a:lnTo>
                    <a:pt x="238810" y="345490"/>
                  </a:lnTo>
                  <a:close/>
                </a:path>
                <a:path w="1333500" h="389254">
                  <a:moveTo>
                    <a:pt x="259321" y="339547"/>
                  </a:moveTo>
                  <a:lnTo>
                    <a:pt x="257594" y="334568"/>
                  </a:lnTo>
                  <a:lnTo>
                    <a:pt x="254000" y="335622"/>
                  </a:lnTo>
                  <a:lnTo>
                    <a:pt x="250405" y="336677"/>
                  </a:lnTo>
                  <a:lnTo>
                    <a:pt x="251637" y="341807"/>
                  </a:lnTo>
                  <a:lnTo>
                    <a:pt x="259321" y="339547"/>
                  </a:lnTo>
                  <a:close/>
                </a:path>
                <a:path w="1333500" h="389254">
                  <a:moveTo>
                    <a:pt x="279755" y="333336"/>
                  </a:moveTo>
                  <a:lnTo>
                    <a:pt x="277952" y="328396"/>
                  </a:lnTo>
                  <a:lnTo>
                    <a:pt x="274383" y="329501"/>
                  </a:lnTo>
                  <a:lnTo>
                    <a:pt x="270814" y="330606"/>
                  </a:lnTo>
                  <a:lnTo>
                    <a:pt x="272110" y="335724"/>
                  </a:lnTo>
                  <a:lnTo>
                    <a:pt x="279755" y="333336"/>
                  </a:lnTo>
                  <a:close/>
                </a:path>
                <a:path w="1333500" h="389254">
                  <a:moveTo>
                    <a:pt x="300101" y="326910"/>
                  </a:moveTo>
                  <a:lnTo>
                    <a:pt x="298246" y="321970"/>
                  </a:lnTo>
                  <a:lnTo>
                    <a:pt x="294690" y="323138"/>
                  </a:lnTo>
                  <a:lnTo>
                    <a:pt x="291134" y="324307"/>
                  </a:lnTo>
                  <a:lnTo>
                    <a:pt x="292493" y="329387"/>
                  </a:lnTo>
                  <a:lnTo>
                    <a:pt x="300101" y="326910"/>
                  </a:lnTo>
                  <a:close/>
                </a:path>
                <a:path w="1333500" h="389254">
                  <a:moveTo>
                    <a:pt x="320382" y="320243"/>
                  </a:moveTo>
                  <a:lnTo>
                    <a:pt x="318477" y="315341"/>
                  </a:lnTo>
                  <a:lnTo>
                    <a:pt x="314921" y="316522"/>
                  </a:lnTo>
                  <a:lnTo>
                    <a:pt x="311365" y="317690"/>
                  </a:lnTo>
                  <a:lnTo>
                    <a:pt x="312788" y="322757"/>
                  </a:lnTo>
                  <a:lnTo>
                    <a:pt x="316585" y="321513"/>
                  </a:lnTo>
                  <a:lnTo>
                    <a:pt x="320382" y="320243"/>
                  </a:lnTo>
                  <a:close/>
                </a:path>
                <a:path w="1333500" h="389254">
                  <a:moveTo>
                    <a:pt x="340575" y="313334"/>
                  </a:moveTo>
                  <a:lnTo>
                    <a:pt x="338620" y="308444"/>
                  </a:lnTo>
                  <a:lnTo>
                    <a:pt x="335076" y="309651"/>
                  </a:lnTo>
                  <a:lnTo>
                    <a:pt x="331533" y="310857"/>
                  </a:lnTo>
                  <a:lnTo>
                    <a:pt x="333006" y="315925"/>
                  </a:lnTo>
                  <a:lnTo>
                    <a:pt x="340575" y="313334"/>
                  </a:lnTo>
                  <a:close/>
                </a:path>
                <a:path w="1333500" h="389254">
                  <a:moveTo>
                    <a:pt x="360705" y="306222"/>
                  </a:moveTo>
                  <a:lnTo>
                    <a:pt x="358698" y="301345"/>
                  </a:lnTo>
                  <a:lnTo>
                    <a:pt x="355168" y="302602"/>
                  </a:lnTo>
                  <a:lnTo>
                    <a:pt x="351637" y="303860"/>
                  </a:lnTo>
                  <a:lnTo>
                    <a:pt x="353161" y="308902"/>
                  </a:lnTo>
                  <a:lnTo>
                    <a:pt x="360705" y="306222"/>
                  </a:lnTo>
                  <a:close/>
                </a:path>
                <a:path w="1333500" h="389254">
                  <a:moveTo>
                    <a:pt x="380758" y="298945"/>
                  </a:moveTo>
                  <a:lnTo>
                    <a:pt x="378714" y="294081"/>
                  </a:lnTo>
                  <a:lnTo>
                    <a:pt x="375196" y="295376"/>
                  </a:lnTo>
                  <a:lnTo>
                    <a:pt x="371678" y="296672"/>
                  </a:lnTo>
                  <a:lnTo>
                    <a:pt x="373253" y="301701"/>
                  </a:lnTo>
                  <a:lnTo>
                    <a:pt x="380758" y="298945"/>
                  </a:lnTo>
                  <a:close/>
                </a:path>
                <a:path w="1333500" h="389254">
                  <a:moveTo>
                    <a:pt x="400761" y="291503"/>
                  </a:moveTo>
                  <a:lnTo>
                    <a:pt x="398678" y="286664"/>
                  </a:lnTo>
                  <a:lnTo>
                    <a:pt x="395173" y="287985"/>
                  </a:lnTo>
                  <a:lnTo>
                    <a:pt x="391668" y="289306"/>
                  </a:lnTo>
                  <a:lnTo>
                    <a:pt x="393280" y="294322"/>
                  </a:lnTo>
                  <a:lnTo>
                    <a:pt x="400761" y="291503"/>
                  </a:lnTo>
                  <a:close/>
                </a:path>
                <a:path w="1333500" h="389254">
                  <a:moveTo>
                    <a:pt x="420700" y="283908"/>
                  </a:moveTo>
                  <a:lnTo>
                    <a:pt x="418579" y="279082"/>
                  </a:lnTo>
                  <a:lnTo>
                    <a:pt x="415086" y="280441"/>
                  </a:lnTo>
                  <a:lnTo>
                    <a:pt x="411581" y="281762"/>
                  </a:lnTo>
                  <a:lnTo>
                    <a:pt x="413232" y="286778"/>
                  </a:lnTo>
                  <a:lnTo>
                    <a:pt x="416966" y="285356"/>
                  </a:lnTo>
                  <a:lnTo>
                    <a:pt x="420700" y="283908"/>
                  </a:lnTo>
                  <a:close/>
                </a:path>
                <a:path w="1333500" h="389254">
                  <a:moveTo>
                    <a:pt x="440588" y="276199"/>
                  </a:moveTo>
                  <a:lnTo>
                    <a:pt x="438442" y="271386"/>
                  </a:lnTo>
                  <a:lnTo>
                    <a:pt x="434949" y="272745"/>
                  </a:lnTo>
                  <a:lnTo>
                    <a:pt x="431457" y="274104"/>
                  </a:lnTo>
                  <a:lnTo>
                    <a:pt x="433133" y="279095"/>
                  </a:lnTo>
                  <a:lnTo>
                    <a:pt x="440588" y="276199"/>
                  </a:lnTo>
                  <a:close/>
                </a:path>
                <a:path w="1333500" h="389254">
                  <a:moveTo>
                    <a:pt x="460425" y="268338"/>
                  </a:moveTo>
                  <a:lnTo>
                    <a:pt x="458254" y="263537"/>
                  </a:lnTo>
                  <a:lnTo>
                    <a:pt x="454774" y="264922"/>
                  </a:lnTo>
                  <a:lnTo>
                    <a:pt x="451294" y="266306"/>
                  </a:lnTo>
                  <a:lnTo>
                    <a:pt x="452996" y="271284"/>
                  </a:lnTo>
                  <a:lnTo>
                    <a:pt x="460425" y="268338"/>
                  </a:lnTo>
                  <a:close/>
                </a:path>
                <a:path w="1333500" h="389254">
                  <a:moveTo>
                    <a:pt x="480225" y="260413"/>
                  </a:moveTo>
                  <a:lnTo>
                    <a:pt x="478028" y="255625"/>
                  </a:lnTo>
                  <a:lnTo>
                    <a:pt x="474548" y="257022"/>
                  </a:lnTo>
                  <a:lnTo>
                    <a:pt x="471068" y="258419"/>
                  </a:lnTo>
                  <a:lnTo>
                    <a:pt x="472808" y="263398"/>
                  </a:lnTo>
                  <a:lnTo>
                    <a:pt x="480225" y="260413"/>
                  </a:lnTo>
                  <a:close/>
                </a:path>
                <a:path w="1333500" h="389254">
                  <a:moveTo>
                    <a:pt x="499999" y="252399"/>
                  </a:moveTo>
                  <a:lnTo>
                    <a:pt x="497776" y="247611"/>
                  </a:lnTo>
                  <a:lnTo>
                    <a:pt x="494309" y="249034"/>
                  </a:lnTo>
                  <a:lnTo>
                    <a:pt x="490842" y="250456"/>
                  </a:lnTo>
                  <a:lnTo>
                    <a:pt x="492594" y="255422"/>
                  </a:lnTo>
                  <a:lnTo>
                    <a:pt x="499999" y="252399"/>
                  </a:lnTo>
                  <a:close/>
                </a:path>
                <a:path w="1333500" h="389254">
                  <a:moveTo>
                    <a:pt x="519722" y="244322"/>
                  </a:moveTo>
                  <a:lnTo>
                    <a:pt x="517499" y="239547"/>
                  </a:lnTo>
                  <a:lnTo>
                    <a:pt x="514032" y="240982"/>
                  </a:lnTo>
                  <a:lnTo>
                    <a:pt x="510565" y="242404"/>
                  </a:lnTo>
                  <a:lnTo>
                    <a:pt x="512330" y="247357"/>
                  </a:lnTo>
                  <a:lnTo>
                    <a:pt x="519722" y="244322"/>
                  </a:lnTo>
                  <a:close/>
                </a:path>
                <a:path w="1333500" h="389254">
                  <a:moveTo>
                    <a:pt x="539432" y="236194"/>
                  </a:moveTo>
                  <a:lnTo>
                    <a:pt x="537197" y="231419"/>
                  </a:lnTo>
                  <a:lnTo>
                    <a:pt x="533730" y="232854"/>
                  </a:lnTo>
                  <a:lnTo>
                    <a:pt x="530263" y="234289"/>
                  </a:lnTo>
                  <a:lnTo>
                    <a:pt x="532041" y="239242"/>
                  </a:lnTo>
                  <a:lnTo>
                    <a:pt x="539432" y="236194"/>
                  </a:lnTo>
                  <a:close/>
                </a:path>
                <a:path w="1333500" h="389254">
                  <a:moveTo>
                    <a:pt x="559130" y="228015"/>
                  </a:moveTo>
                  <a:lnTo>
                    <a:pt x="556895" y="223253"/>
                  </a:lnTo>
                  <a:lnTo>
                    <a:pt x="553427" y="224688"/>
                  </a:lnTo>
                  <a:lnTo>
                    <a:pt x="549960" y="226123"/>
                  </a:lnTo>
                  <a:lnTo>
                    <a:pt x="551751" y="231076"/>
                  </a:lnTo>
                  <a:lnTo>
                    <a:pt x="559130" y="228015"/>
                  </a:lnTo>
                  <a:close/>
                </a:path>
                <a:path w="1333500" h="389254">
                  <a:moveTo>
                    <a:pt x="578815" y="219837"/>
                  </a:moveTo>
                  <a:lnTo>
                    <a:pt x="576567" y="215074"/>
                  </a:lnTo>
                  <a:lnTo>
                    <a:pt x="573100" y="216509"/>
                  </a:lnTo>
                  <a:lnTo>
                    <a:pt x="569633" y="217944"/>
                  </a:lnTo>
                  <a:lnTo>
                    <a:pt x="571436" y="222910"/>
                  </a:lnTo>
                  <a:lnTo>
                    <a:pt x="578815" y="219837"/>
                  </a:lnTo>
                  <a:close/>
                </a:path>
                <a:path w="1333500" h="389254">
                  <a:moveTo>
                    <a:pt x="598500" y="211645"/>
                  </a:moveTo>
                  <a:lnTo>
                    <a:pt x="596252" y="206883"/>
                  </a:lnTo>
                  <a:lnTo>
                    <a:pt x="592785" y="208318"/>
                  </a:lnTo>
                  <a:lnTo>
                    <a:pt x="589318" y="209765"/>
                  </a:lnTo>
                  <a:lnTo>
                    <a:pt x="591121" y="214706"/>
                  </a:lnTo>
                  <a:lnTo>
                    <a:pt x="598500" y="211645"/>
                  </a:lnTo>
                  <a:close/>
                </a:path>
                <a:path w="1333500" h="389254">
                  <a:moveTo>
                    <a:pt x="618172" y="203454"/>
                  </a:moveTo>
                  <a:lnTo>
                    <a:pt x="615937" y="198691"/>
                  </a:lnTo>
                  <a:lnTo>
                    <a:pt x="612470" y="200126"/>
                  </a:lnTo>
                  <a:lnTo>
                    <a:pt x="609003" y="201574"/>
                  </a:lnTo>
                  <a:lnTo>
                    <a:pt x="610806" y="206527"/>
                  </a:lnTo>
                  <a:lnTo>
                    <a:pt x="618172" y="203454"/>
                  </a:lnTo>
                  <a:close/>
                </a:path>
                <a:path w="1333500" h="389254">
                  <a:moveTo>
                    <a:pt x="637857" y="195275"/>
                  </a:moveTo>
                  <a:lnTo>
                    <a:pt x="635622" y="190512"/>
                  </a:lnTo>
                  <a:lnTo>
                    <a:pt x="632155" y="191947"/>
                  </a:lnTo>
                  <a:lnTo>
                    <a:pt x="628688" y="193382"/>
                  </a:lnTo>
                  <a:lnTo>
                    <a:pt x="630478" y="198335"/>
                  </a:lnTo>
                  <a:lnTo>
                    <a:pt x="637857" y="195275"/>
                  </a:lnTo>
                  <a:close/>
                </a:path>
                <a:path w="1333500" h="389254">
                  <a:moveTo>
                    <a:pt x="657567" y="187147"/>
                  </a:moveTo>
                  <a:lnTo>
                    <a:pt x="655332" y="182372"/>
                  </a:lnTo>
                  <a:lnTo>
                    <a:pt x="651865" y="183807"/>
                  </a:lnTo>
                  <a:lnTo>
                    <a:pt x="648398" y="185242"/>
                  </a:lnTo>
                  <a:lnTo>
                    <a:pt x="650176" y="190195"/>
                  </a:lnTo>
                  <a:lnTo>
                    <a:pt x="657567" y="187147"/>
                  </a:lnTo>
                  <a:close/>
                </a:path>
                <a:path w="1333500" h="389254">
                  <a:moveTo>
                    <a:pt x="677278" y="179070"/>
                  </a:moveTo>
                  <a:lnTo>
                    <a:pt x="675055" y="174282"/>
                  </a:lnTo>
                  <a:lnTo>
                    <a:pt x="671588" y="175704"/>
                  </a:lnTo>
                  <a:lnTo>
                    <a:pt x="668121" y="177126"/>
                  </a:lnTo>
                  <a:lnTo>
                    <a:pt x="669886" y="182079"/>
                  </a:lnTo>
                  <a:lnTo>
                    <a:pt x="677278" y="179070"/>
                  </a:lnTo>
                  <a:close/>
                </a:path>
                <a:path w="1333500" h="389254">
                  <a:moveTo>
                    <a:pt x="697014" y="171018"/>
                  </a:moveTo>
                  <a:lnTo>
                    <a:pt x="694817" y="166243"/>
                  </a:lnTo>
                  <a:lnTo>
                    <a:pt x="691337" y="167640"/>
                  </a:lnTo>
                  <a:lnTo>
                    <a:pt x="687857" y="169049"/>
                  </a:lnTo>
                  <a:lnTo>
                    <a:pt x="689610" y="174015"/>
                  </a:lnTo>
                  <a:lnTo>
                    <a:pt x="697014" y="171018"/>
                  </a:lnTo>
                  <a:close/>
                </a:path>
                <a:path w="1333500" h="389254">
                  <a:moveTo>
                    <a:pt x="716775" y="163055"/>
                  </a:moveTo>
                  <a:lnTo>
                    <a:pt x="714590" y="158267"/>
                  </a:lnTo>
                  <a:lnTo>
                    <a:pt x="711111" y="159664"/>
                  </a:lnTo>
                  <a:lnTo>
                    <a:pt x="707631" y="161061"/>
                  </a:lnTo>
                  <a:lnTo>
                    <a:pt x="709371" y="166039"/>
                  </a:lnTo>
                  <a:lnTo>
                    <a:pt x="716775" y="163055"/>
                  </a:lnTo>
                  <a:close/>
                </a:path>
                <a:path w="1333500" h="389254">
                  <a:moveTo>
                    <a:pt x="736574" y="155194"/>
                  </a:moveTo>
                  <a:lnTo>
                    <a:pt x="734415" y="150393"/>
                  </a:lnTo>
                  <a:lnTo>
                    <a:pt x="730923" y="151777"/>
                  </a:lnTo>
                  <a:lnTo>
                    <a:pt x="727430" y="153162"/>
                  </a:lnTo>
                  <a:lnTo>
                    <a:pt x="729145" y="158140"/>
                  </a:lnTo>
                  <a:lnTo>
                    <a:pt x="736574" y="155194"/>
                  </a:lnTo>
                  <a:close/>
                </a:path>
                <a:path w="1333500" h="389254">
                  <a:moveTo>
                    <a:pt x="756399" y="147421"/>
                  </a:moveTo>
                  <a:lnTo>
                    <a:pt x="754265" y="142608"/>
                  </a:lnTo>
                  <a:lnTo>
                    <a:pt x="750773" y="143967"/>
                  </a:lnTo>
                  <a:lnTo>
                    <a:pt x="747280" y="145326"/>
                  </a:lnTo>
                  <a:lnTo>
                    <a:pt x="748969" y="150317"/>
                  </a:lnTo>
                  <a:lnTo>
                    <a:pt x="756399" y="147421"/>
                  </a:lnTo>
                  <a:close/>
                </a:path>
                <a:path w="1333500" h="389254">
                  <a:moveTo>
                    <a:pt x="776274" y="139738"/>
                  </a:moveTo>
                  <a:lnTo>
                    <a:pt x="774166" y="134912"/>
                  </a:lnTo>
                  <a:lnTo>
                    <a:pt x="770661" y="136245"/>
                  </a:lnTo>
                  <a:lnTo>
                    <a:pt x="767156" y="137579"/>
                  </a:lnTo>
                  <a:lnTo>
                    <a:pt x="768819" y="142582"/>
                  </a:lnTo>
                  <a:lnTo>
                    <a:pt x="776274" y="139738"/>
                  </a:lnTo>
                  <a:close/>
                </a:path>
                <a:path w="1333500" h="389254">
                  <a:moveTo>
                    <a:pt x="796188" y="132168"/>
                  </a:moveTo>
                  <a:lnTo>
                    <a:pt x="794105" y="127330"/>
                  </a:lnTo>
                  <a:lnTo>
                    <a:pt x="790600" y="128663"/>
                  </a:lnTo>
                  <a:lnTo>
                    <a:pt x="787095" y="129997"/>
                  </a:lnTo>
                  <a:lnTo>
                    <a:pt x="788733" y="135001"/>
                  </a:lnTo>
                  <a:lnTo>
                    <a:pt x="796188" y="132168"/>
                  </a:lnTo>
                  <a:close/>
                </a:path>
                <a:path w="1333500" h="389254">
                  <a:moveTo>
                    <a:pt x="816152" y="124777"/>
                  </a:moveTo>
                  <a:lnTo>
                    <a:pt x="814108" y="119913"/>
                  </a:lnTo>
                  <a:lnTo>
                    <a:pt x="810590" y="121221"/>
                  </a:lnTo>
                  <a:lnTo>
                    <a:pt x="807072" y="122529"/>
                  </a:lnTo>
                  <a:lnTo>
                    <a:pt x="808672" y="127546"/>
                  </a:lnTo>
                  <a:lnTo>
                    <a:pt x="816152" y="124777"/>
                  </a:lnTo>
                  <a:close/>
                </a:path>
                <a:path w="1333500" h="389254">
                  <a:moveTo>
                    <a:pt x="836168" y="117487"/>
                  </a:moveTo>
                  <a:lnTo>
                    <a:pt x="834161" y="112623"/>
                  </a:lnTo>
                  <a:lnTo>
                    <a:pt x="830630" y="113893"/>
                  </a:lnTo>
                  <a:lnTo>
                    <a:pt x="827100" y="115163"/>
                  </a:lnTo>
                  <a:lnTo>
                    <a:pt x="828662" y="120192"/>
                  </a:lnTo>
                  <a:lnTo>
                    <a:pt x="836168" y="117487"/>
                  </a:lnTo>
                  <a:close/>
                </a:path>
                <a:path w="1333500" h="389254">
                  <a:moveTo>
                    <a:pt x="856246" y="110350"/>
                  </a:moveTo>
                  <a:lnTo>
                    <a:pt x="854265" y="105460"/>
                  </a:lnTo>
                  <a:lnTo>
                    <a:pt x="850722" y="106692"/>
                  </a:lnTo>
                  <a:lnTo>
                    <a:pt x="847178" y="107924"/>
                  </a:lnTo>
                  <a:lnTo>
                    <a:pt x="848702" y="112966"/>
                  </a:lnTo>
                  <a:lnTo>
                    <a:pt x="856246" y="110350"/>
                  </a:lnTo>
                  <a:close/>
                </a:path>
                <a:path w="1333500" h="389254">
                  <a:moveTo>
                    <a:pt x="876350" y="103352"/>
                  </a:moveTo>
                  <a:lnTo>
                    <a:pt x="874420" y="98450"/>
                  </a:lnTo>
                  <a:lnTo>
                    <a:pt x="870877" y="99682"/>
                  </a:lnTo>
                  <a:lnTo>
                    <a:pt x="867333" y="100914"/>
                  </a:lnTo>
                  <a:lnTo>
                    <a:pt x="868819" y="105968"/>
                  </a:lnTo>
                  <a:lnTo>
                    <a:pt x="876350" y="103352"/>
                  </a:lnTo>
                  <a:close/>
                </a:path>
                <a:path w="1333500" h="389254">
                  <a:moveTo>
                    <a:pt x="896543" y="96570"/>
                  </a:moveTo>
                  <a:lnTo>
                    <a:pt x="894651" y="91655"/>
                  </a:lnTo>
                  <a:lnTo>
                    <a:pt x="891095" y="92849"/>
                  </a:lnTo>
                  <a:lnTo>
                    <a:pt x="887539" y="94043"/>
                  </a:lnTo>
                  <a:lnTo>
                    <a:pt x="888987" y="99110"/>
                  </a:lnTo>
                  <a:lnTo>
                    <a:pt x="896543" y="96570"/>
                  </a:lnTo>
                  <a:close/>
                </a:path>
                <a:path w="1333500" h="389254">
                  <a:moveTo>
                    <a:pt x="916787" y="89941"/>
                  </a:moveTo>
                  <a:lnTo>
                    <a:pt x="914946" y="85001"/>
                  </a:lnTo>
                  <a:lnTo>
                    <a:pt x="911364" y="86156"/>
                  </a:lnTo>
                  <a:lnTo>
                    <a:pt x="907796" y="87312"/>
                  </a:lnTo>
                  <a:lnTo>
                    <a:pt x="909193" y="92379"/>
                  </a:lnTo>
                  <a:lnTo>
                    <a:pt x="916787" y="89941"/>
                  </a:lnTo>
                  <a:close/>
                </a:path>
                <a:path w="1333500" h="389254">
                  <a:moveTo>
                    <a:pt x="937056" y="83477"/>
                  </a:moveTo>
                  <a:lnTo>
                    <a:pt x="935266" y="78524"/>
                  </a:lnTo>
                  <a:lnTo>
                    <a:pt x="931672" y="79629"/>
                  </a:lnTo>
                  <a:lnTo>
                    <a:pt x="928090" y="80772"/>
                  </a:lnTo>
                  <a:lnTo>
                    <a:pt x="929449" y="85864"/>
                  </a:lnTo>
                  <a:lnTo>
                    <a:pt x="933246" y="84645"/>
                  </a:lnTo>
                  <a:lnTo>
                    <a:pt x="937056" y="83477"/>
                  </a:lnTo>
                  <a:close/>
                </a:path>
                <a:path w="1333500" h="389254">
                  <a:moveTo>
                    <a:pt x="957414" y="77228"/>
                  </a:moveTo>
                  <a:lnTo>
                    <a:pt x="955675" y="72263"/>
                  </a:lnTo>
                  <a:lnTo>
                    <a:pt x="952080" y="73367"/>
                  </a:lnTo>
                  <a:lnTo>
                    <a:pt x="948486" y="74472"/>
                  </a:lnTo>
                  <a:lnTo>
                    <a:pt x="949794" y="79578"/>
                  </a:lnTo>
                  <a:lnTo>
                    <a:pt x="957414" y="77228"/>
                  </a:lnTo>
                  <a:close/>
                </a:path>
                <a:path w="1333500" h="389254">
                  <a:moveTo>
                    <a:pt x="977849" y="71221"/>
                  </a:moveTo>
                  <a:lnTo>
                    <a:pt x="976147" y="66230"/>
                  </a:lnTo>
                  <a:lnTo>
                    <a:pt x="972540" y="67284"/>
                  </a:lnTo>
                  <a:lnTo>
                    <a:pt x="968933" y="68338"/>
                  </a:lnTo>
                  <a:lnTo>
                    <a:pt x="970191" y="73456"/>
                  </a:lnTo>
                  <a:lnTo>
                    <a:pt x="977849" y="71221"/>
                  </a:lnTo>
                  <a:close/>
                </a:path>
                <a:path w="1333500" h="389254">
                  <a:moveTo>
                    <a:pt x="998321" y="65379"/>
                  </a:moveTo>
                  <a:lnTo>
                    <a:pt x="996670" y="60375"/>
                  </a:lnTo>
                  <a:lnTo>
                    <a:pt x="993051" y="61379"/>
                  </a:lnTo>
                  <a:lnTo>
                    <a:pt x="989431" y="62382"/>
                  </a:lnTo>
                  <a:lnTo>
                    <a:pt x="990638" y="67500"/>
                  </a:lnTo>
                  <a:lnTo>
                    <a:pt x="998321" y="65379"/>
                  </a:lnTo>
                  <a:close/>
                </a:path>
                <a:path w="1333500" h="389254">
                  <a:moveTo>
                    <a:pt x="1018844" y="59728"/>
                  </a:moveTo>
                  <a:lnTo>
                    <a:pt x="1017244" y="54698"/>
                  </a:lnTo>
                  <a:lnTo>
                    <a:pt x="1013625" y="55702"/>
                  </a:lnTo>
                  <a:lnTo>
                    <a:pt x="1010005" y="56705"/>
                  </a:lnTo>
                  <a:lnTo>
                    <a:pt x="1011148" y="61849"/>
                  </a:lnTo>
                  <a:lnTo>
                    <a:pt x="1018844" y="59728"/>
                  </a:lnTo>
                  <a:close/>
                </a:path>
                <a:path w="1333500" h="389254">
                  <a:moveTo>
                    <a:pt x="1039444" y="54381"/>
                  </a:moveTo>
                  <a:lnTo>
                    <a:pt x="1037907" y="49339"/>
                  </a:lnTo>
                  <a:lnTo>
                    <a:pt x="1034275" y="50279"/>
                  </a:lnTo>
                  <a:lnTo>
                    <a:pt x="1030643" y="51219"/>
                  </a:lnTo>
                  <a:lnTo>
                    <a:pt x="1031735" y="56375"/>
                  </a:lnTo>
                  <a:lnTo>
                    <a:pt x="1039444" y="54381"/>
                  </a:lnTo>
                  <a:close/>
                </a:path>
                <a:path w="1333500" h="389254">
                  <a:moveTo>
                    <a:pt x="1060107" y="49237"/>
                  </a:moveTo>
                  <a:lnTo>
                    <a:pt x="1058621" y="44170"/>
                  </a:lnTo>
                  <a:lnTo>
                    <a:pt x="1054976" y="45059"/>
                  </a:lnTo>
                  <a:lnTo>
                    <a:pt x="1051331" y="45948"/>
                  </a:lnTo>
                  <a:lnTo>
                    <a:pt x="1052360" y="51104"/>
                  </a:lnTo>
                  <a:lnTo>
                    <a:pt x="1060107" y="49237"/>
                  </a:lnTo>
                  <a:close/>
                </a:path>
                <a:path w="1333500" h="389254">
                  <a:moveTo>
                    <a:pt x="1080795" y="44272"/>
                  </a:moveTo>
                  <a:lnTo>
                    <a:pt x="1079373" y="39204"/>
                  </a:lnTo>
                  <a:lnTo>
                    <a:pt x="1075715" y="40043"/>
                  </a:lnTo>
                  <a:lnTo>
                    <a:pt x="1072070" y="40932"/>
                  </a:lnTo>
                  <a:lnTo>
                    <a:pt x="1073035" y="46101"/>
                  </a:lnTo>
                  <a:lnTo>
                    <a:pt x="1076909" y="45161"/>
                  </a:lnTo>
                  <a:lnTo>
                    <a:pt x="1080795" y="44272"/>
                  </a:lnTo>
                  <a:close/>
                </a:path>
                <a:path w="1333500" h="389254">
                  <a:moveTo>
                    <a:pt x="1101572" y="39624"/>
                  </a:moveTo>
                  <a:lnTo>
                    <a:pt x="1100213" y="34531"/>
                  </a:lnTo>
                  <a:lnTo>
                    <a:pt x="1096543" y="35356"/>
                  </a:lnTo>
                  <a:lnTo>
                    <a:pt x="1092873" y="36182"/>
                  </a:lnTo>
                  <a:lnTo>
                    <a:pt x="1093787" y="41363"/>
                  </a:lnTo>
                  <a:lnTo>
                    <a:pt x="1101572" y="39624"/>
                  </a:lnTo>
                  <a:close/>
                </a:path>
                <a:path w="1333500" h="389254">
                  <a:moveTo>
                    <a:pt x="1122400" y="35217"/>
                  </a:moveTo>
                  <a:lnTo>
                    <a:pt x="1121105" y="30111"/>
                  </a:lnTo>
                  <a:lnTo>
                    <a:pt x="1117422" y="30873"/>
                  </a:lnTo>
                  <a:lnTo>
                    <a:pt x="1113739" y="31635"/>
                  </a:lnTo>
                  <a:lnTo>
                    <a:pt x="1114590" y="36830"/>
                  </a:lnTo>
                  <a:lnTo>
                    <a:pt x="1122400" y="35217"/>
                  </a:lnTo>
                  <a:close/>
                </a:path>
                <a:path w="1333500" h="389254">
                  <a:moveTo>
                    <a:pt x="1143266" y="31013"/>
                  </a:moveTo>
                  <a:lnTo>
                    <a:pt x="1142034" y="25895"/>
                  </a:lnTo>
                  <a:lnTo>
                    <a:pt x="1138339" y="26581"/>
                  </a:lnTo>
                  <a:lnTo>
                    <a:pt x="1134656" y="27305"/>
                  </a:lnTo>
                  <a:lnTo>
                    <a:pt x="1135443" y="32524"/>
                  </a:lnTo>
                  <a:lnTo>
                    <a:pt x="1139355" y="31750"/>
                  </a:lnTo>
                  <a:lnTo>
                    <a:pt x="1143266" y="31013"/>
                  </a:lnTo>
                  <a:close/>
                </a:path>
                <a:path w="1333500" h="389254">
                  <a:moveTo>
                    <a:pt x="1164183" y="27089"/>
                  </a:moveTo>
                  <a:lnTo>
                    <a:pt x="1163015" y="21958"/>
                  </a:lnTo>
                  <a:lnTo>
                    <a:pt x="1159319" y="22644"/>
                  </a:lnTo>
                  <a:lnTo>
                    <a:pt x="1155623" y="23329"/>
                  </a:lnTo>
                  <a:lnTo>
                    <a:pt x="1156347" y="28549"/>
                  </a:lnTo>
                  <a:lnTo>
                    <a:pt x="1164183" y="27089"/>
                  </a:lnTo>
                  <a:close/>
                </a:path>
                <a:path w="1333500" h="389254">
                  <a:moveTo>
                    <a:pt x="1185151" y="23456"/>
                  </a:moveTo>
                  <a:lnTo>
                    <a:pt x="1184046" y="18313"/>
                  </a:lnTo>
                  <a:lnTo>
                    <a:pt x="1180338" y="18935"/>
                  </a:lnTo>
                  <a:lnTo>
                    <a:pt x="1176629" y="19558"/>
                  </a:lnTo>
                  <a:lnTo>
                    <a:pt x="1177290" y="24777"/>
                  </a:lnTo>
                  <a:lnTo>
                    <a:pt x="1185151" y="23456"/>
                  </a:lnTo>
                  <a:close/>
                </a:path>
                <a:path w="1333500" h="389254">
                  <a:moveTo>
                    <a:pt x="1206169" y="20040"/>
                  </a:moveTo>
                  <a:lnTo>
                    <a:pt x="1205128" y="14884"/>
                  </a:lnTo>
                  <a:lnTo>
                    <a:pt x="1201407" y="15430"/>
                  </a:lnTo>
                  <a:lnTo>
                    <a:pt x="1197698" y="16014"/>
                  </a:lnTo>
                  <a:lnTo>
                    <a:pt x="1198283" y="21247"/>
                  </a:lnTo>
                  <a:lnTo>
                    <a:pt x="1202220" y="20624"/>
                  </a:lnTo>
                  <a:lnTo>
                    <a:pt x="1206169" y="20040"/>
                  </a:lnTo>
                  <a:close/>
                </a:path>
                <a:path w="1333500" h="389254">
                  <a:moveTo>
                    <a:pt x="1227226" y="16903"/>
                  </a:moveTo>
                  <a:lnTo>
                    <a:pt x="1226248" y="11722"/>
                  </a:lnTo>
                  <a:lnTo>
                    <a:pt x="1222527" y="12280"/>
                  </a:lnTo>
                  <a:lnTo>
                    <a:pt x="1218806" y="12827"/>
                  </a:lnTo>
                  <a:lnTo>
                    <a:pt x="1219339" y="18072"/>
                  </a:lnTo>
                  <a:lnTo>
                    <a:pt x="1227226" y="16903"/>
                  </a:lnTo>
                  <a:close/>
                </a:path>
                <a:path w="1333500" h="389254">
                  <a:moveTo>
                    <a:pt x="1248308" y="14084"/>
                  </a:moveTo>
                  <a:lnTo>
                    <a:pt x="1247406" y="8890"/>
                  </a:lnTo>
                  <a:lnTo>
                    <a:pt x="1243672" y="9372"/>
                  </a:lnTo>
                  <a:lnTo>
                    <a:pt x="1239951" y="9855"/>
                  </a:lnTo>
                  <a:lnTo>
                    <a:pt x="1240409" y="15100"/>
                  </a:lnTo>
                  <a:lnTo>
                    <a:pt x="1248308" y="14084"/>
                  </a:lnTo>
                  <a:close/>
                </a:path>
                <a:path w="1333500" h="389254">
                  <a:moveTo>
                    <a:pt x="1269428" y="11430"/>
                  </a:moveTo>
                  <a:lnTo>
                    <a:pt x="1268577" y="6235"/>
                  </a:lnTo>
                  <a:lnTo>
                    <a:pt x="1264843" y="6642"/>
                  </a:lnTo>
                  <a:lnTo>
                    <a:pt x="1261122" y="7112"/>
                  </a:lnTo>
                  <a:lnTo>
                    <a:pt x="1261516" y="12369"/>
                  </a:lnTo>
                  <a:lnTo>
                    <a:pt x="1265466" y="11861"/>
                  </a:lnTo>
                  <a:lnTo>
                    <a:pt x="1269428" y="11430"/>
                  </a:lnTo>
                  <a:close/>
                </a:path>
                <a:path w="1333500" h="389254">
                  <a:moveTo>
                    <a:pt x="1290599" y="9131"/>
                  </a:moveTo>
                  <a:lnTo>
                    <a:pt x="1289812" y="3924"/>
                  </a:lnTo>
                  <a:lnTo>
                    <a:pt x="1286078" y="4330"/>
                  </a:lnTo>
                  <a:lnTo>
                    <a:pt x="1282344" y="4737"/>
                  </a:lnTo>
                  <a:lnTo>
                    <a:pt x="1282674" y="9994"/>
                  </a:lnTo>
                  <a:lnTo>
                    <a:pt x="1290599" y="9131"/>
                  </a:lnTo>
                  <a:close/>
                </a:path>
                <a:path w="1333500" h="389254">
                  <a:moveTo>
                    <a:pt x="1311770" y="7099"/>
                  </a:moveTo>
                  <a:lnTo>
                    <a:pt x="1311059" y="1879"/>
                  </a:lnTo>
                  <a:lnTo>
                    <a:pt x="1307312" y="2209"/>
                  </a:lnTo>
                  <a:lnTo>
                    <a:pt x="1303566" y="2540"/>
                  </a:lnTo>
                  <a:lnTo>
                    <a:pt x="1303832" y="7797"/>
                  </a:lnTo>
                  <a:lnTo>
                    <a:pt x="1311770" y="7099"/>
                  </a:lnTo>
                  <a:close/>
                </a:path>
                <a:path w="1333500" h="389254">
                  <a:moveTo>
                    <a:pt x="1332979" y="5219"/>
                  </a:moveTo>
                  <a:lnTo>
                    <a:pt x="1332331" y="0"/>
                  </a:lnTo>
                  <a:lnTo>
                    <a:pt x="1328585" y="330"/>
                  </a:lnTo>
                  <a:lnTo>
                    <a:pt x="1324838" y="660"/>
                  </a:lnTo>
                  <a:lnTo>
                    <a:pt x="1325029" y="5930"/>
                  </a:lnTo>
                  <a:lnTo>
                    <a:pt x="1332979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 descr=""/>
            <p:cNvSpPr/>
            <p:nvPr/>
          </p:nvSpPr>
          <p:spPr>
            <a:xfrm>
              <a:off x="3376759" y="5448541"/>
              <a:ext cx="242570" cy="0"/>
            </a:xfrm>
            <a:custGeom>
              <a:avLst/>
              <a:gdLst/>
              <a:ahLst/>
              <a:cxnLst/>
              <a:rect l="l" t="t" r="r" b="b"/>
              <a:pathLst>
                <a:path w="242570" h="0">
                  <a:moveTo>
                    <a:pt x="0" y="0"/>
                  </a:moveTo>
                  <a:lnTo>
                    <a:pt x="242158" y="0"/>
                  </a:lnTo>
                </a:path>
              </a:pathLst>
            </a:custGeom>
            <a:ln w="962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 descr=""/>
            <p:cNvSpPr/>
            <p:nvPr/>
          </p:nvSpPr>
          <p:spPr>
            <a:xfrm>
              <a:off x="3632060" y="5449150"/>
              <a:ext cx="1398905" cy="516255"/>
            </a:xfrm>
            <a:custGeom>
              <a:avLst/>
              <a:gdLst/>
              <a:ahLst/>
              <a:cxnLst/>
              <a:rect l="l" t="t" r="r" b="b"/>
              <a:pathLst>
                <a:path w="1398904" h="516254">
                  <a:moveTo>
                    <a:pt x="8140" y="584"/>
                  </a:moveTo>
                  <a:lnTo>
                    <a:pt x="4394" y="292"/>
                  </a:lnTo>
                  <a:lnTo>
                    <a:pt x="647" y="0"/>
                  </a:lnTo>
                  <a:lnTo>
                    <a:pt x="0" y="5232"/>
                  </a:lnTo>
                  <a:lnTo>
                    <a:pt x="7950" y="5842"/>
                  </a:lnTo>
                  <a:lnTo>
                    <a:pt x="8140" y="584"/>
                  </a:lnTo>
                  <a:close/>
                </a:path>
                <a:path w="1398904" h="516254">
                  <a:moveTo>
                    <a:pt x="29400" y="2413"/>
                  </a:moveTo>
                  <a:lnTo>
                    <a:pt x="25666" y="2044"/>
                  </a:lnTo>
                  <a:lnTo>
                    <a:pt x="21932" y="1676"/>
                  </a:lnTo>
                  <a:lnTo>
                    <a:pt x="21221" y="6896"/>
                  </a:lnTo>
                  <a:lnTo>
                    <a:pt x="29159" y="7670"/>
                  </a:lnTo>
                  <a:lnTo>
                    <a:pt x="29400" y="2413"/>
                  </a:lnTo>
                  <a:close/>
                </a:path>
                <a:path w="1398904" h="516254">
                  <a:moveTo>
                    <a:pt x="50647" y="4495"/>
                  </a:moveTo>
                  <a:lnTo>
                    <a:pt x="46913" y="4127"/>
                  </a:lnTo>
                  <a:lnTo>
                    <a:pt x="43180" y="3759"/>
                  </a:lnTo>
                  <a:lnTo>
                    <a:pt x="42418" y="8978"/>
                  </a:lnTo>
                  <a:lnTo>
                    <a:pt x="50355" y="9753"/>
                  </a:lnTo>
                  <a:lnTo>
                    <a:pt x="50647" y="4495"/>
                  </a:lnTo>
                  <a:close/>
                </a:path>
                <a:path w="1398904" h="516254">
                  <a:moveTo>
                    <a:pt x="71869" y="6819"/>
                  </a:moveTo>
                  <a:lnTo>
                    <a:pt x="68135" y="6375"/>
                  </a:lnTo>
                  <a:lnTo>
                    <a:pt x="64401" y="5930"/>
                  </a:lnTo>
                  <a:lnTo>
                    <a:pt x="63588" y="11137"/>
                  </a:lnTo>
                  <a:lnTo>
                    <a:pt x="71501" y="12077"/>
                  </a:lnTo>
                  <a:lnTo>
                    <a:pt x="71869" y="6819"/>
                  </a:lnTo>
                  <a:close/>
                </a:path>
                <a:path w="1398904" h="516254">
                  <a:moveTo>
                    <a:pt x="93065" y="9334"/>
                  </a:moveTo>
                  <a:lnTo>
                    <a:pt x="89331" y="8890"/>
                  </a:lnTo>
                  <a:lnTo>
                    <a:pt x="85598" y="8445"/>
                  </a:lnTo>
                  <a:lnTo>
                    <a:pt x="84721" y="13639"/>
                  </a:lnTo>
                  <a:lnTo>
                    <a:pt x="92646" y="14579"/>
                  </a:lnTo>
                  <a:lnTo>
                    <a:pt x="93065" y="9334"/>
                  </a:lnTo>
                  <a:close/>
                </a:path>
                <a:path w="1398904" h="516254">
                  <a:moveTo>
                    <a:pt x="114223" y="12153"/>
                  </a:moveTo>
                  <a:lnTo>
                    <a:pt x="110502" y="11633"/>
                  </a:lnTo>
                  <a:lnTo>
                    <a:pt x="106781" y="11112"/>
                  </a:lnTo>
                  <a:lnTo>
                    <a:pt x="105854" y="16294"/>
                  </a:lnTo>
                  <a:lnTo>
                    <a:pt x="113753" y="17399"/>
                  </a:lnTo>
                  <a:lnTo>
                    <a:pt x="114223" y="12153"/>
                  </a:lnTo>
                  <a:close/>
                </a:path>
                <a:path w="1398904" h="516254">
                  <a:moveTo>
                    <a:pt x="135356" y="15087"/>
                  </a:moveTo>
                  <a:lnTo>
                    <a:pt x="131635" y="14566"/>
                  </a:lnTo>
                  <a:lnTo>
                    <a:pt x="127914" y="14046"/>
                  </a:lnTo>
                  <a:lnTo>
                    <a:pt x="126936" y="19227"/>
                  </a:lnTo>
                  <a:lnTo>
                    <a:pt x="134823" y="20320"/>
                  </a:lnTo>
                  <a:lnTo>
                    <a:pt x="135356" y="15087"/>
                  </a:lnTo>
                  <a:close/>
                </a:path>
                <a:path w="1398904" h="516254">
                  <a:moveTo>
                    <a:pt x="156451" y="18364"/>
                  </a:moveTo>
                  <a:lnTo>
                    <a:pt x="152742" y="17767"/>
                  </a:lnTo>
                  <a:lnTo>
                    <a:pt x="149034" y="17170"/>
                  </a:lnTo>
                  <a:lnTo>
                    <a:pt x="147993" y="22339"/>
                  </a:lnTo>
                  <a:lnTo>
                    <a:pt x="155867" y="23596"/>
                  </a:lnTo>
                  <a:lnTo>
                    <a:pt x="156451" y="18364"/>
                  </a:lnTo>
                  <a:close/>
                </a:path>
                <a:path w="1398904" h="516254">
                  <a:moveTo>
                    <a:pt x="177533" y="21729"/>
                  </a:moveTo>
                  <a:lnTo>
                    <a:pt x="173824" y="21132"/>
                  </a:lnTo>
                  <a:lnTo>
                    <a:pt x="170116" y="20535"/>
                  </a:lnTo>
                  <a:lnTo>
                    <a:pt x="169024" y="25692"/>
                  </a:lnTo>
                  <a:lnTo>
                    <a:pt x="176898" y="26949"/>
                  </a:lnTo>
                  <a:lnTo>
                    <a:pt x="177533" y="21729"/>
                  </a:lnTo>
                  <a:close/>
                </a:path>
                <a:path w="1398904" h="516254">
                  <a:moveTo>
                    <a:pt x="198551" y="25412"/>
                  </a:moveTo>
                  <a:lnTo>
                    <a:pt x="194856" y="24752"/>
                  </a:lnTo>
                  <a:lnTo>
                    <a:pt x="191160" y="24091"/>
                  </a:lnTo>
                  <a:lnTo>
                    <a:pt x="190017" y="29235"/>
                  </a:lnTo>
                  <a:lnTo>
                    <a:pt x="197866" y="30645"/>
                  </a:lnTo>
                  <a:lnTo>
                    <a:pt x="198551" y="25412"/>
                  </a:lnTo>
                  <a:close/>
                </a:path>
                <a:path w="1398904" h="516254">
                  <a:moveTo>
                    <a:pt x="219557" y="29184"/>
                  </a:moveTo>
                  <a:lnTo>
                    <a:pt x="215861" y="28524"/>
                  </a:lnTo>
                  <a:lnTo>
                    <a:pt x="212166" y="27863"/>
                  </a:lnTo>
                  <a:lnTo>
                    <a:pt x="210972" y="32994"/>
                  </a:lnTo>
                  <a:lnTo>
                    <a:pt x="218821" y="34404"/>
                  </a:lnTo>
                  <a:lnTo>
                    <a:pt x="219557" y="29184"/>
                  </a:lnTo>
                  <a:close/>
                </a:path>
                <a:path w="1398904" h="516254">
                  <a:moveTo>
                    <a:pt x="240499" y="33299"/>
                  </a:moveTo>
                  <a:lnTo>
                    <a:pt x="236816" y="32562"/>
                  </a:lnTo>
                  <a:lnTo>
                    <a:pt x="233133" y="31826"/>
                  </a:lnTo>
                  <a:lnTo>
                    <a:pt x="231889" y="36944"/>
                  </a:lnTo>
                  <a:lnTo>
                    <a:pt x="239712" y="38506"/>
                  </a:lnTo>
                  <a:lnTo>
                    <a:pt x="240499" y="33299"/>
                  </a:lnTo>
                  <a:close/>
                </a:path>
                <a:path w="1398904" h="516254">
                  <a:moveTo>
                    <a:pt x="261429" y="37477"/>
                  </a:moveTo>
                  <a:lnTo>
                    <a:pt x="257746" y="36741"/>
                  </a:lnTo>
                  <a:lnTo>
                    <a:pt x="254063" y="36004"/>
                  </a:lnTo>
                  <a:lnTo>
                    <a:pt x="252780" y="41109"/>
                  </a:lnTo>
                  <a:lnTo>
                    <a:pt x="260591" y="42672"/>
                  </a:lnTo>
                  <a:lnTo>
                    <a:pt x="261429" y="37477"/>
                  </a:lnTo>
                  <a:close/>
                </a:path>
                <a:path w="1398904" h="516254">
                  <a:moveTo>
                    <a:pt x="282295" y="41960"/>
                  </a:moveTo>
                  <a:lnTo>
                    <a:pt x="278625" y="41160"/>
                  </a:lnTo>
                  <a:lnTo>
                    <a:pt x="274955" y="40360"/>
                  </a:lnTo>
                  <a:lnTo>
                    <a:pt x="273621" y="45453"/>
                  </a:lnTo>
                  <a:lnTo>
                    <a:pt x="281419" y="47167"/>
                  </a:lnTo>
                  <a:lnTo>
                    <a:pt x="282295" y="41960"/>
                  </a:lnTo>
                  <a:close/>
                </a:path>
                <a:path w="1398904" h="516254">
                  <a:moveTo>
                    <a:pt x="303136" y="46545"/>
                  </a:moveTo>
                  <a:lnTo>
                    <a:pt x="299466" y="45732"/>
                  </a:lnTo>
                  <a:lnTo>
                    <a:pt x="295795" y="44932"/>
                  </a:lnTo>
                  <a:lnTo>
                    <a:pt x="294411" y="50012"/>
                  </a:lnTo>
                  <a:lnTo>
                    <a:pt x="302209" y="51727"/>
                  </a:lnTo>
                  <a:lnTo>
                    <a:pt x="303136" y="46545"/>
                  </a:lnTo>
                  <a:close/>
                </a:path>
                <a:path w="1398904" h="516254">
                  <a:moveTo>
                    <a:pt x="323926" y="51384"/>
                  </a:moveTo>
                  <a:lnTo>
                    <a:pt x="320268" y="50507"/>
                  </a:lnTo>
                  <a:lnTo>
                    <a:pt x="316611" y="49631"/>
                  </a:lnTo>
                  <a:lnTo>
                    <a:pt x="315188" y="54698"/>
                  </a:lnTo>
                  <a:lnTo>
                    <a:pt x="322948" y="56565"/>
                  </a:lnTo>
                  <a:lnTo>
                    <a:pt x="323926" y="51384"/>
                  </a:lnTo>
                  <a:close/>
                </a:path>
                <a:path w="1398904" h="516254">
                  <a:moveTo>
                    <a:pt x="344678" y="56349"/>
                  </a:moveTo>
                  <a:lnTo>
                    <a:pt x="341020" y="55473"/>
                  </a:lnTo>
                  <a:lnTo>
                    <a:pt x="337362" y="54597"/>
                  </a:lnTo>
                  <a:lnTo>
                    <a:pt x="335902" y="59664"/>
                  </a:lnTo>
                  <a:lnTo>
                    <a:pt x="343649" y="61518"/>
                  </a:lnTo>
                  <a:lnTo>
                    <a:pt x="344678" y="56349"/>
                  </a:lnTo>
                  <a:close/>
                </a:path>
                <a:path w="1398904" h="516254">
                  <a:moveTo>
                    <a:pt x="365379" y="61518"/>
                  </a:moveTo>
                  <a:lnTo>
                    <a:pt x="361746" y="60579"/>
                  </a:lnTo>
                  <a:lnTo>
                    <a:pt x="358114" y="59639"/>
                  </a:lnTo>
                  <a:lnTo>
                    <a:pt x="356603" y="64681"/>
                  </a:lnTo>
                  <a:lnTo>
                    <a:pt x="364324" y="66675"/>
                  </a:lnTo>
                  <a:lnTo>
                    <a:pt x="365379" y="61518"/>
                  </a:lnTo>
                  <a:close/>
                </a:path>
                <a:path w="1398904" h="516254">
                  <a:moveTo>
                    <a:pt x="386029" y="66865"/>
                  </a:moveTo>
                  <a:lnTo>
                    <a:pt x="382397" y="65925"/>
                  </a:lnTo>
                  <a:lnTo>
                    <a:pt x="378764" y="64985"/>
                  </a:lnTo>
                  <a:lnTo>
                    <a:pt x="377202" y="70015"/>
                  </a:lnTo>
                  <a:lnTo>
                    <a:pt x="384924" y="72021"/>
                  </a:lnTo>
                  <a:lnTo>
                    <a:pt x="386029" y="66865"/>
                  </a:lnTo>
                  <a:close/>
                </a:path>
                <a:path w="1398904" h="516254">
                  <a:moveTo>
                    <a:pt x="406666" y="72339"/>
                  </a:moveTo>
                  <a:lnTo>
                    <a:pt x="403047" y="71335"/>
                  </a:lnTo>
                  <a:lnTo>
                    <a:pt x="399427" y="70332"/>
                  </a:lnTo>
                  <a:lnTo>
                    <a:pt x="397827" y="75349"/>
                  </a:lnTo>
                  <a:lnTo>
                    <a:pt x="405523" y="77482"/>
                  </a:lnTo>
                  <a:lnTo>
                    <a:pt x="406666" y="72339"/>
                  </a:lnTo>
                  <a:close/>
                </a:path>
                <a:path w="1398904" h="516254">
                  <a:moveTo>
                    <a:pt x="427228" y="78054"/>
                  </a:moveTo>
                  <a:lnTo>
                    <a:pt x="423608" y="77050"/>
                  </a:lnTo>
                  <a:lnTo>
                    <a:pt x="419989" y="76047"/>
                  </a:lnTo>
                  <a:lnTo>
                    <a:pt x="418350" y="81051"/>
                  </a:lnTo>
                  <a:lnTo>
                    <a:pt x="426034" y="83185"/>
                  </a:lnTo>
                  <a:lnTo>
                    <a:pt x="427228" y="78054"/>
                  </a:lnTo>
                  <a:close/>
                </a:path>
                <a:path w="1398904" h="516254">
                  <a:moveTo>
                    <a:pt x="447776" y="83794"/>
                  </a:moveTo>
                  <a:lnTo>
                    <a:pt x="444157" y="82778"/>
                  </a:lnTo>
                  <a:lnTo>
                    <a:pt x="440537" y="81775"/>
                  </a:lnTo>
                  <a:lnTo>
                    <a:pt x="438861" y="86766"/>
                  </a:lnTo>
                  <a:lnTo>
                    <a:pt x="442709" y="87833"/>
                  </a:lnTo>
                  <a:lnTo>
                    <a:pt x="446544" y="88925"/>
                  </a:lnTo>
                  <a:lnTo>
                    <a:pt x="447776" y="83794"/>
                  </a:lnTo>
                  <a:close/>
                </a:path>
                <a:path w="1398904" h="516254">
                  <a:moveTo>
                    <a:pt x="468210" y="89890"/>
                  </a:moveTo>
                  <a:lnTo>
                    <a:pt x="464616" y="88823"/>
                  </a:lnTo>
                  <a:lnTo>
                    <a:pt x="461022" y="87757"/>
                  </a:lnTo>
                  <a:lnTo>
                    <a:pt x="459308" y="92735"/>
                  </a:lnTo>
                  <a:lnTo>
                    <a:pt x="466953" y="95008"/>
                  </a:lnTo>
                  <a:lnTo>
                    <a:pt x="468210" y="89890"/>
                  </a:lnTo>
                  <a:close/>
                </a:path>
                <a:path w="1398904" h="516254">
                  <a:moveTo>
                    <a:pt x="488670" y="95961"/>
                  </a:moveTo>
                  <a:lnTo>
                    <a:pt x="485076" y="94894"/>
                  </a:lnTo>
                  <a:lnTo>
                    <a:pt x="481482" y="93827"/>
                  </a:lnTo>
                  <a:lnTo>
                    <a:pt x="479729" y="98793"/>
                  </a:lnTo>
                  <a:lnTo>
                    <a:pt x="487375" y="101066"/>
                  </a:lnTo>
                  <a:lnTo>
                    <a:pt x="488670" y="95961"/>
                  </a:lnTo>
                  <a:close/>
                </a:path>
                <a:path w="1398904" h="516254">
                  <a:moveTo>
                    <a:pt x="509041" y="102323"/>
                  </a:moveTo>
                  <a:lnTo>
                    <a:pt x="505460" y="101193"/>
                  </a:lnTo>
                  <a:lnTo>
                    <a:pt x="501878" y="100063"/>
                  </a:lnTo>
                  <a:lnTo>
                    <a:pt x="500087" y="105016"/>
                  </a:lnTo>
                  <a:lnTo>
                    <a:pt x="507695" y="107416"/>
                  </a:lnTo>
                  <a:lnTo>
                    <a:pt x="509041" y="102323"/>
                  </a:lnTo>
                  <a:close/>
                </a:path>
                <a:path w="1398904" h="516254">
                  <a:moveTo>
                    <a:pt x="529386" y="108762"/>
                  </a:moveTo>
                  <a:lnTo>
                    <a:pt x="525805" y="107632"/>
                  </a:lnTo>
                  <a:lnTo>
                    <a:pt x="522224" y="106502"/>
                  </a:lnTo>
                  <a:lnTo>
                    <a:pt x="520395" y="111442"/>
                  </a:lnTo>
                  <a:lnTo>
                    <a:pt x="528002" y="113842"/>
                  </a:lnTo>
                  <a:lnTo>
                    <a:pt x="529386" y="108762"/>
                  </a:lnTo>
                  <a:close/>
                </a:path>
                <a:path w="1398904" h="516254">
                  <a:moveTo>
                    <a:pt x="549681" y="115341"/>
                  </a:moveTo>
                  <a:lnTo>
                    <a:pt x="546125" y="114147"/>
                  </a:lnTo>
                  <a:lnTo>
                    <a:pt x="542569" y="112953"/>
                  </a:lnTo>
                  <a:lnTo>
                    <a:pt x="540702" y="117881"/>
                  </a:lnTo>
                  <a:lnTo>
                    <a:pt x="548271" y="120421"/>
                  </a:lnTo>
                  <a:lnTo>
                    <a:pt x="549681" y="115341"/>
                  </a:lnTo>
                  <a:close/>
                </a:path>
                <a:path w="1398904" h="516254">
                  <a:moveTo>
                    <a:pt x="569899" y="122123"/>
                  </a:moveTo>
                  <a:lnTo>
                    <a:pt x="566343" y="120929"/>
                  </a:lnTo>
                  <a:lnTo>
                    <a:pt x="562787" y="119735"/>
                  </a:lnTo>
                  <a:lnTo>
                    <a:pt x="560882" y="124650"/>
                  </a:lnTo>
                  <a:lnTo>
                    <a:pt x="568452" y="127190"/>
                  </a:lnTo>
                  <a:lnTo>
                    <a:pt x="569899" y="122123"/>
                  </a:lnTo>
                  <a:close/>
                </a:path>
                <a:path w="1398904" h="516254">
                  <a:moveTo>
                    <a:pt x="590130" y="128892"/>
                  </a:moveTo>
                  <a:lnTo>
                    <a:pt x="586574" y="127698"/>
                  </a:lnTo>
                  <a:lnTo>
                    <a:pt x="583018" y="126504"/>
                  </a:lnTo>
                  <a:lnTo>
                    <a:pt x="581088" y="131406"/>
                  </a:lnTo>
                  <a:lnTo>
                    <a:pt x="588657" y="133946"/>
                  </a:lnTo>
                  <a:lnTo>
                    <a:pt x="590130" y="128892"/>
                  </a:lnTo>
                  <a:close/>
                </a:path>
                <a:path w="1398904" h="516254">
                  <a:moveTo>
                    <a:pt x="610260" y="135991"/>
                  </a:moveTo>
                  <a:lnTo>
                    <a:pt x="606717" y="134747"/>
                  </a:lnTo>
                  <a:lnTo>
                    <a:pt x="603173" y="133502"/>
                  </a:lnTo>
                  <a:lnTo>
                    <a:pt x="601218" y="138379"/>
                  </a:lnTo>
                  <a:lnTo>
                    <a:pt x="608736" y="141046"/>
                  </a:lnTo>
                  <a:lnTo>
                    <a:pt x="610260" y="135991"/>
                  </a:lnTo>
                  <a:close/>
                </a:path>
                <a:path w="1398904" h="516254">
                  <a:moveTo>
                    <a:pt x="630377" y="143103"/>
                  </a:moveTo>
                  <a:lnTo>
                    <a:pt x="626833" y="141859"/>
                  </a:lnTo>
                  <a:lnTo>
                    <a:pt x="623290" y="140614"/>
                  </a:lnTo>
                  <a:lnTo>
                    <a:pt x="621296" y="145491"/>
                  </a:lnTo>
                  <a:lnTo>
                    <a:pt x="628827" y="148145"/>
                  </a:lnTo>
                  <a:lnTo>
                    <a:pt x="630377" y="143103"/>
                  </a:lnTo>
                  <a:close/>
                </a:path>
                <a:path w="1398904" h="516254">
                  <a:moveTo>
                    <a:pt x="650417" y="150393"/>
                  </a:moveTo>
                  <a:lnTo>
                    <a:pt x="646899" y="149085"/>
                  </a:lnTo>
                  <a:lnTo>
                    <a:pt x="643382" y="147777"/>
                  </a:lnTo>
                  <a:lnTo>
                    <a:pt x="641350" y="152641"/>
                  </a:lnTo>
                  <a:lnTo>
                    <a:pt x="648830" y="155422"/>
                  </a:lnTo>
                  <a:lnTo>
                    <a:pt x="650417" y="150393"/>
                  </a:lnTo>
                  <a:close/>
                </a:path>
                <a:path w="1398904" h="516254">
                  <a:moveTo>
                    <a:pt x="670420" y="157822"/>
                  </a:moveTo>
                  <a:lnTo>
                    <a:pt x="666902" y="156514"/>
                  </a:lnTo>
                  <a:lnTo>
                    <a:pt x="663384" y="155206"/>
                  </a:lnTo>
                  <a:lnTo>
                    <a:pt x="661327" y="160058"/>
                  </a:lnTo>
                  <a:lnTo>
                    <a:pt x="668807" y="162839"/>
                  </a:lnTo>
                  <a:lnTo>
                    <a:pt x="670420" y="157822"/>
                  </a:lnTo>
                  <a:close/>
                </a:path>
                <a:path w="1398904" h="516254">
                  <a:moveTo>
                    <a:pt x="690422" y="165252"/>
                  </a:moveTo>
                  <a:lnTo>
                    <a:pt x="686904" y="163944"/>
                  </a:lnTo>
                  <a:lnTo>
                    <a:pt x="683387" y="162636"/>
                  </a:lnTo>
                  <a:lnTo>
                    <a:pt x="681291" y="167474"/>
                  </a:lnTo>
                  <a:lnTo>
                    <a:pt x="688784" y="170256"/>
                  </a:lnTo>
                  <a:lnTo>
                    <a:pt x="690422" y="165252"/>
                  </a:lnTo>
                  <a:close/>
                </a:path>
                <a:path w="1398904" h="516254">
                  <a:moveTo>
                    <a:pt x="710298" y="172986"/>
                  </a:moveTo>
                  <a:lnTo>
                    <a:pt x="706805" y="171627"/>
                  </a:lnTo>
                  <a:lnTo>
                    <a:pt x="703313" y="170268"/>
                  </a:lnTo>
                  <a:lnTo>
                    <a:pt x="701192" y="175094"/>
                  </a:lnTo>
                  <a:lnTo>
                    <a:pt x="708634" y="177990"/>
                  </a:lnTo>
                  <a:lnTo>
                    <a:pt x="710298" y="172986"/>
                  </a:lnTo>
                  <a:close/>
                </a:path>
                <a:path w="1398904" h="516254">
                  <a:moveTo>
                    <a:pt x="730173" y="180733"/>
                  </a:moveTo>
                  <a:lnTo>
                    <a:pt x="726681" y="179374"/>
                  </a:lnTo>
                  <a:lnTo>
                    <a:pt x="723188" y="178015"/>
                  </a:lnTo>
                  <a:lnTo>
                    <a:pt x="721042" y="182829"/>
                  </a:lnTo>
                  <a:lnTo>
                    <a:pt x="728472" y="185724"/>
                  </a:lnTo>
                  <a:lnTo>
                    <a:pt x="730173" y="180733"/>
                  </a:lnTo>
                  <a:close/>
                </a:path>
                <a:path w="1398904" h="516254">
                  <a:moveTo>
                    <a:pt x="750011" y="188595"/>
                  </a:moveTo>
                  <a:lnTo>
                    <a:pt x="746531" y="187185"/>
                  </a:lnTo>
                  <a:lnTo>
                    <a:pt x="743051" y="185775"/>
                  </a:lnTo>
                  <a:lnTo>
                    <a:pt x="740879" y="190563"/>
                  </a:lnTo>
                  <a:lnTo>
                    <a:pt x="748271" y="193573"/>
                  </a:lnTo>
                  <a:lnTo>
                    <a:pt x="750011" y="188595"/>
                  </a:lnTo>
                  <a:close/>
                </a:path>
                <a:path w="1398904" h="516254">
                  <a:moveTo>
                    <a:pt x="769772" y="196634"/>
                  </a:moveTo>
                  <a:lnTo>
                    <a:pt x="766292" y="195224"/>
                  </a:lnTo>
                  <a:lnTo>
                    <a:pt x="762812" y="193814"/>
                  </a:lnTo>
                  <a:lnTo>
                    <a:pt x="760615" y="198589"/>
                  </a:lnTo>
                  <a:lnTo>
                    <a:pt x="768007" y="201599"/>
                  </a:lnTo>
                  <a:lnTo>
                    <a:pt x="769772" y="196634"/>
                  </a:lnTo>
                  <a:close/>
                </a:path>
                <a:path w="1398904" h="516254">
                  <a:moveTo>
                    <a:pt x="789533" y="204673"/>
                  </a:moveTo>
                  <a:lnTo>
                    <a:pt x="786053" y="203263"/>
                  </a:lnTo>
                  <a:lnTo>
                    <a:pt x="782574" y="201853"/>
                  </a:lnTo>
                  <a:lnTo>
                    <a:pt x="780351" y="206629"/>
                  </a:lnTo>
                  <a:lnTo>
                    <a:pt x="787742" y="209626"/>
                  </a:lnTo>
                  <a:lnTo>
                    <a:pt x="789533" y="204673"/>
                  </a:lnTo>
                  <a:close/>
                </a:path>
                <a:path w="1398904" h="516254">
                  <a:moveTo>
                    <a:pt x="809193" y="212940"/>
                  </a:moveTo>
                  <a:lnTo>
                    <a:pt x="805738" y="211480"/>
                  </a:lnTo>
                  <a:lnTo>
                    <a:pt x="802284" y="210019"/>
                  </a:lnTo>
                  <a:lnTo>
                    <a:pt x="800023" y="214769"/>
                  </a:lnTo>
                  <a:lnTo>
                    <a:pt x="807377" y="217893"/>
                  </a:lnTo>
                  <a:lnTo>
                    <a:pt x="809193" y="212940"/>
                  </a:lnTo>
                  <a:close/>
                </a:path>
                <a:path w="1398904" h="516254">
                  <a:moveTo>
                    <a:pt x="828827" y="221272"/>
                  </a:moveTo>
                  <a:lnTo>
                    <a:pt x="825373" y="219811"/>
                  </a:lnTo>
                  <a:lnTo>
                    <a:pt x="821918" y="218351"/>
                  </a:lnTo>
                  <a:lnTo>
                    <a:pt x="819632" y="223100"/>
                  </a:lnTo>
                  <a:lnTo>
                    <a:pt x="826985" y="226212"/>
                  </a:lnTo>
                  <a:lnTo>
                    <a:pt x="828827" y="221272"/>
                  </a:lnTo>
                  <a:close/>
                </a:path>
                <a:path w="1398904" h="516254">
                  <a:moveTo>
                    <a:pt x="848461" y="229616"/>
                  </a:moveTo>
                  <a:lnTo>
                    <a:pt x="845007" y="228142"/>
                  </a:lnTo>
                  <a:lnTo>
                    <a:pt x="841552" y="226682"/>
                  </a:lnTo>
                  <a:lnTo>
                    <a:pt x="839241" y="231419"/>
                  </a:lnTo>
                  <a:lnTo>
                    <a:pt x="846594" y="234530"/>
                  </a:lnTo>
                  <a:lnTo>
                    <a:pt x="848461" y="229616"/>
                  </a:lnTo>
                  <a:close/>
                </a:path>
                <a:path w="1398904" h="516254">
                  <a:moveTo>
                    <a:pt x="867968" y="238226"/>
                  </a:moveTo>
                  <a:lnTo>
                    <a:pt x="864539" y="236715"/>
                  </a:lnTo>
                  <a:lnTo>
                    <a:pt x="861110" y="235204"/>
                  </a:lnTo>
                  <a:lnTo>
                    <a:pt x="858774" y="239928"/>
                  </a:lnTo>
                  <a:lnTo>
                    <a:pt x="866076" y="243141"/>
                  </a:lnTo>
                  <a:lnTo>
                    <a:pt x="867968" y="238226"/>
                  </a:lnTo>
                  <a:close/>
                </a:path>
                <a:path w="1398904" h="516254">
                  <a:moveTo>
                    <a:pt x="887488" y="246849"/>
                  </a:moveTo>
                  <a:lnTo>
                    <a:pt x="884059" y="245338"/>
                  </a:lnTo>
                  <a:lnTo>
                    <a:pt x="880630" y="243827"/>
                  </a:lnTo>
                  <a:lnTo>
                    <a:pt x="878268" y="248539"/>
                  </a:lnTo>
                  <a:lnTo>
                    <a:pt x="885571" y="251764"/>
                  </a:lnTo>
                  <a:lnTo>
                    <a:pt x="887488" y="246849"/>
                  </a:lnTo>
                  <a:close/>
                </a:path>
                <a:path w="1398904" h="516254">
                  <a:moveTo>
                    <a:pt x="906983" y="255536"/>
                  </a:moveTo>
                  <a:lnTo>
                    <a:pt x="903566" y="253974"/>
                  </a:lnTo>
                  <a:lnTo>
                    <a:pt x="900150" y="252425"/>
                  </a:lnTo>
                  <a:lnTo>
                    <a:pt x="897775" y="257124"/>
                  </a:lnTo>
                  <a:lnTo>
                    <a:pt x="905040" y="260438"/>
                  </a:lnTo>
                  <a:lnTo>
                    <a:pt x="906983" y="255536"/>
                  </a:lnTo>
                  <a:close/>
                </a:path>
                <a:path w="1398904" h="516254">
                  <a:moveTo>
                    <a:pt x="926363" y="264414"/>
                  </a:moveTo>
                  <a:lnTo>
                    <a:pt x="922947" y="262851"/>
                  </a:lnTo>
                  <a:lnTo>
                    <a:pt x="919530" y="261289"/>
                  </a:lnTo>
                  <a:lnTo>
                    <a:pt x="917130" y="265976"/>
                  </a:lnTo>
                  <a:lnTo>
                    <a:pt x="924394" y="269303"/>
                  </a:lnTo>
                  <a:lnTo>
                    <a:pt x="926363" y="264414"/>
                  </a:lnTo>
                  <a:close/>
                </a:path>
                <a:path w="1398904" h="516254">
                  <a:moveTo>
                    <a:pt x="945756" y="273304"/>
                  </a:moveTo>
                  <a:lnTo>
                    <a:pt x="942340" y="271741"/>
                  </a:lnTo>
                  <a:lnTo>
                    <a:pt x="938923" y="270179"/>
                  </a:lnTo>
                  <a:lnTo>
                    <a:pt x="936498" y="274853"/>
                  </a:lnTo>
                  <a:lnTo>
                    <a:pt x="943762" y="278180"/>
                  </a:lnTo>
                  <a:lnTo>
                    <a:pt x="945756" y="273304"/>
                  </a:lnTo>
                  <a:close/>
                </a:path>
                <a:path w="1398904" h="516254">
                  <a:moveTo>
                    <a:pt x="965098" y="282308"/>
                  </a:moveTo>
                  <a:lnTo>
                    <a:pt x="961707" y="280695"/>
                  </a:lnTo>
                  <a:lnTo>
                    <a:pt x="958316" y="279082"/>
                  </a:lnTo>
                  <a:lnTo>
                    <a:pt x="955878" y="283756"/>
                  </a:lnTo>
                  <a:lnTo>
                    <a:pt x="963079" y="287172"/>
                  </a:lnTo>
                  <a:lnTo>
                    <a:pt x="965098" y="282308"/>
                  </a:lnTo>
                  <a:close/>
                </a:path>
                <a:path w="1398904" h="516254">
                  <a:moveTo>
                    <a:pt x="984364" y="291452"/>
                  </a:moveTo>
                  <a:lnTo>
                    <a:pt x="980973" y="289839"/>
                  </a:lnTo>
                  <a:lnTo>
                    <a:pt x="977582" y="288226"/>
                  </a:lnTo>
                  <a:lnTo>
                    <a:pt x="975118" y="292887"/>
                  </a:lnTo>
                  <a:lnTo>
                    <a:pt x="982332" y="296303"/>
                  </a:lnTo>
                  <a:lnTo>
                    <a:pt x="984364" y="291452"/>
                  </a:lnTo>
                  <a:close/>
                </a:path>
                <a:path w="1398904" h="516254">
                  <a:moveTo>
                    <a:pt x="1003630" y="300596"/>
                  </a:moveTo>
                  <a:lnTo>
                    <a:pt x="1000239" y="298983"/>
                  </a:lnTo>
                  <a:lnTo>
                    <a:pt x="996848" y="297370"/>
                  </a:lnTo>
                  <a:lnTo>
                    <a:pt x="994359" y="302018"/>
                  </a:lnTo>
                  <a:lnTo>
                    <a:pt x="1001572" y="305447"/>
                  </a:lnTo>
                  <a:lnTo>
                    <a:pt x="1003630" y="300596"/>
                  </a:lnTo>
                  <a:close/>
                </a:path>
                <a:path w="1398904" h="516254">
                  <a:moveTo>
                    <a:pt x="1022832" y="309867"/>
                  </a:moveTo>
                  <a:lnTo>
                    <a:pt x="1019467" y="308216"/>
                  </a:lnTo>
                  <a:lnTo>
                    <a:pt x="1016101" y="306565"/>
                  </a:lnTo>
                  <a:lnTo>
                    <a:pt x="1013587" y="311188"/>
                  </a:lnTo>
                  <a:lnTo>
                    <a:pt x="1020749" y="314718"/>
                  </a:lnTo>
                  <a:lnTo>
                    <a:pt x="1022832" y="309867"/>
                  </a:lnTo>
                  <a:close/>
                </a:path>
                <a:path w="1398904" h="516254">
                  <a:moveTo>
                    <a:pt x="1041984" y="319265"/>
                  </a:moveTo>
                  <a:lnTo>
                    <a:pt x="1038618" y="317614"/>
                  </a:lnTo>
                  <a:lnTo>
                    <a:pt x="1035253" y="315963"/>
                  </a:lnTo>
                  <a:lnTo>
                    <a:pt x="1032725" y="320586"/>
                  </a:lnTo>
                  <a:lnTo>
                    <a:pt x="1039888" y="324104"/>
                  </a:lnTo>
                  <a:lnTo>
                    <a:pt x="1041984" y="319265"/>
                  </a:lnTo>
                  <a:close/>
                </a:path>
                <a:path w="1398904" h="516254">
                  <a:moveTo>
                    <a:pt x="1061123" y="328663"/>
                  </a:moveTo>
                  <a:lnTo>
                    <a:pt x="1057757" y="327012"/>
                  </a:lnTo>
                  <a:lnTo>
                    <a:pt x="1054392" y="325361"/>
                  </a:lnTo>
                  <a:lnTo>
                    <a:pt x="1051839" y="329971"/>
                  </a:lnTo>
                  <a:lnTo>
                    <a:pt x="1059002" y="333489"/>
                  </a:lnTo>
                  <a:lnTo>
                    <a:pt x="1061123" y="328663"/>
                  </a:lnTo>
                  <a:close/>
                </a:path>
                <a:path w="1398904" h="516254">
                  <a:moveTo>
                    <a:pt x="1080211" y="338201"/>
                  </a:moveTo>
                  <a:lnTo>
                    <a:pt x="1076871" y="336499"/>
                  </a:lnTo>
                  <a:lnTo>
                    <a:pt x="1073531" y="334797"/>
                  </a:lnTo>
                  <a:lnTo>
                    <a:pt x="1070952" y="339394"/>
                  </a:lnTo>
                  <a:lnTo>
                    <a:pt x="1078077" y="343014"/>
                  </a:lnTo>
                  <a:lnTo>
                    <a:pt x="1080211" y="338201"/>
                  </a:lnTo>
                  <a:close/>
                </a:path>
                <a:path w="1398904" h="516254">
                  <a:moveTo>
                    <a:pt x="1099235" y="347840"/>
                  </a:moveTo>
                  <a:lnTo>
                    <a:pt x="1095895" y="346138"/>
                  </a:lnTo>
                  <a:lnTo>
                    <a:pt x="1092555" y="344436"/>
                  </a:lnTo>
                  <a:lnTo>
                    <a:pt x="1089964" y="349034"/>
                  </a:lnTo>
                  <a:lnTo>
                    <a:pt x="1097076" y="352640"/>
                  </a:lnTo>
                  <a:lnTo>
                    <a:pt x="1099235" y="347840"/>
                  </a:lnTo>
                  <a:close/>
                </a:path>
                <a:path w="1398904" h="516254">
                  <a:moveTo>
                    <a:pt x="1118247" y="357492"/>
                  </a:moveTo>
                  <a:lnTo>
                    <a:pt x="1114907" y="355790"/>
                  </a:lnTo>
                  <a:lnTo>
                    <a:pt x="1111567" y="354088"/>
                  </a:lnTo>
                  <a:lnTo>
                    <a:pt x="1108951" y="358673"/>
                  </a:lnTo>
                  <a:lnTo>
                    <a:pt x="1116076" y="362280"/>
                  </a:lnTo>
                  <a:lnTo>
                    <a:pt x="1118247" y="357492"/>
                  </a:lnTo>
                  <a:close/>
                </a:path>
                <a:path w="1398904" h="516254">
                  <a:moveTo>
                    <a:pt x="1137234" y="367233"/>
                  </a:moveTo>
                  <a:lnTo>
                    <a:pt x="1133906" y="365493"/>
                  </a:lnTo>
                  <a:lnTo>
                    <a:pt x="1130579" y="363753"/>
                  </a:lnTo>
                  <a:lnTo>
                    <a:pt x="1127950" y="368325"/>
                  </a:lnTo>
                  <a:lnTo>
                    <a:pt x="1135024" y="372021"/>
                  </a:lnTo>
                  <a:lnTo>
                    <a:pt x="1137234" y="367233"/>
                  </a:lnTo>
                  <a:close/>
                </a:path>
                <a:path w="1398904" h="516254">
                  <a:moveTo>
                    <a:pt x="1156131" y="377113"/>
                  </a:moveTo>
                  <a:lnTo>
                    <a:pt x="1152804" y="375373"/>
                  </a:lnTo>
                  <a:lnTo>
                    <a:pt x="1149477" y="373634"/>
                  </a:lnTo>
                  <a:lnTo>
                    <a:pt x="1146835" y="378193"/>
                  </a:lnTo>
                  <a:lnTo>
                    <a:pt x="1153909" y="381889"/>
                  </a:lnTo>
                  <a:lnTo>
                    <a:pt x="1156131" y="377113"/>
                  </a:lnTo>
                  <a:close/>
                </a:path>
                <a:path w="1398904" h="516254">
                  <a:moveTo>
                    <a:pt x="1175029" y="386994"/>
                  </a:moveTo>
                  <a:lnTo>
                    <a:pt x="1171702" y="385254"/>
                  </a:lnTo>
                  <a:lnTo>
                    <a:pt x="1168374" y="383514"/>
                  </a:lnTo>
                  <a:lnTo>
                    <a:pt x="1165720" y="388061"/>
                  </a:lnTo>
                  <a:lnTo>
                    <a:pt x="1172794" y="391756"/>
                  </a:lnTo>
                  <a:lnTo>
                    <a:pt x="1175029" y="386994"/>
                  </a:lnTo>
                  <a:close/>
                </a:path>
                <a:path w="1398904" h="516254">
                  <a:moveTo>
                    <a:pt x="1193901" y="396938"/>
                  </a:moveTo>
                  <a:lnTo>
                    <a:pt x="1190599" y="395160"/>
                  </a:lnTo>
                  <a:lnTo>
                    <a:pt x="1187284" y="393395"/>
                  </a:lnTo>
                  <a:lnTo>
                    <a:pt x="1184605" y="397929"/>
                  </a:lnTo>
                  <a:lnTo>
                    <a:pt x="1188135" y="399808"/>
                  </a:lnTo>
                  <a:lnTo>
                    <a:pt x="1191641" y="401701"/>
                  </a:lnTo>
                  <a:lnTo>
                    <a:pt x="1193901" y="396938"/>
                  </a:lnTo>
                  <a:close/>
                </a:path>
                <a:path w="1398904" h="516254">
                  <a:moveTo>
                    <a:pt x="1212672" y="407047"/>
                  </a:moveTo>
                  <a:lnTo>
                    <a:pt x="1209370" y="405269"/>
                  </a:lnTo>
                  <a:lnTo>
                    <a:pt x="1206068" y="403491"/>
                  </a:lnTo>
                  <a:lnTo>
                    <a:pt x="1203363" y="408012"/>
                  </a:lnTo>
                  <a:lnTo>
                    <a:pt x="1210398" y="411797"/>
                  </a:lnTo>
                  <a:lnTo>
                    <a:pt x="1212672" y="407047"/>
                  </a:lnTo>
                  <a:close/>
                </a:path>
                <a:path w="1398904" h="516254">
                  <a:moveTo>
                    <a:pt x="1231455" y="417156"/>
                  </a:moveTo>
                  <a:lnTo>
                    <a:pt x="1228153" y="415378"/>
                  </a:lnTo>
                  <a:lnTo>
                    <a:pt x="1224851" y="413600"/>
                  </a:lnTo>
                  <a:lnTo>
                    <a:pt x="1222133" y="418109"/>
                  </a:lnTo>
                  <a:lnTo>
                    <a:pt x="1229169" y="421906"/>
                  </a:lnTo>
                  <a:lnTo>
                    <a:pt x="1231455" y="417156"/>
                  </a:lnTo>
                  <a:close/>
                </a:path>
                <a:path w="1398904" h="516254">
                  <a:moveTo>
                    <a:pt x="1250226" y="427266"/>
                  </a:moveTo>
                  <a:lnTo>
                    <a:pt x="1246924" y="425488"/>
                  </a:lnTo>
                  <a:lnTo>
                    <a:pt x="1243622" y="423710"/>
                  </a:lnTo>
                  <a:lnTo>
                    <a:pt x="1240891" y="428218"/>
                  </a:lnTo>
                  <a:lnTo>
                    <a:pt x="1247914" y="432003"/>
                  </a:lnTo>
                  <a:lnTo>
                    <a:pt x="1250226" y="427266"/>
                  </a:lnTo>
                  <a:close/>
                </a:path>
                <a:path w="1398904" h="516254">
                  <a:moveTo>
                    <a:pt x="1268882" y="437603"/>
                  </a:moveTo>
                  <a:lnTo>
                    <a:pt x="1265605" y="435787"/>
                  </a:lnTo>
                  <a:lnTo>
                    <a:pt x="1262329" y="433971"/>
                  </a:lnTo>
                  <a:lnTo>
                    <a:pt x="1259573" y="438467"/>
                  </a:lnTo>
                  <a:lnTo>
                    <a:pt x="1266558" y="442328"/>
                  </a:lnTo>
                  <a:lnTo>
                    <a:pt x="1268882" y="437603"/>
                  </a:lnTo>
                  <a:close/>
                </a:path>
                <a:path w="1398904" h="516254">
                  <a:moveTo>
                    <a:pt x="1287538" y="447941"/>
                  </a:moveTo>
                  <a:lnTo>
                    <a:pt x="1284262" y="446125"/>
                  </a:lnTo>
                  <a:lnTo>
                    <a:pt x="1280985" y="444309"/>
                  </a:lnTo>
                  <a:lnTo>
                    <a:pt x="1278216" y="448792"/>
                  </a:lnTo>
                  <a:lnTo>
                    <a:pt x="1285201" y="452666"/>
                  </a:lnTo>
                  <a:lnTo>
                    <a:pt x="1287538" y="447941"/>
                  </a:lnTo>
                  <a:close/>
                </a:path>
                <a:path w="1398904" h="516254">
                  <a:moveTo>
                    <a:pt x="1306195" y="458266"/>
                  </a:moveTo>
                  <a:lnTo>
                    <a:pt x="1302918" y="456450"/>
                  </a:lnTo>
                  <a:lnTo>
                    <a:pt x="1299641" y="454634"/>
                  </a:lnTo>
                  <a:lnTo>
                    <a:pt x="1296860" y="459105"/>
                  </a:lnTo>
                  <a:lnTo>
                    <a:pt x="1303845" y="462978"/>
                  </a:lnTo>
                  <a:lnTo>
                    <a:pt x="1306195" y="458266"/>
                  </a:lnTo>
                  <a:close/>
                </a:path>
                <a:path w="1398904" h="516254">
                  <a:moveTo>
                    <a:pt x="1324775" y="468744"/>
                  </a:moveTo>
                  <a:lnTo>
                    <a:pt x="1321511" y="466890"/>
                  </a:lnTo>
                  <a:lnTo>
                    <a:pt x="1318247" y="465035"/>
                  </a:lnTo>
                  <a:lnTo>
                    <a:pt x="1315453" y="469506"/>
                  </a:lnTo>
                  <a:lnTo>
                    <a:pt x="1322400" y="473443"/>
                  </a:lnTo>
                  <a:lnTo>
                    <a:pt x="1324775" y="468744"/>
                  </a:lnTo>
                  <a:close/>
                </a:path>
                <a:path w="1398904" h="516254">
                  <a:moveTo>
                    <a:pt x="1343317" y="479298"/>
                  </a:moveTo>
                  <a:lnTo>
                    <a:pt x="1340053" y="477443"/>
                  </a:lnTo>
                  <a:lnTo>
                    <a:pt x="1336789" y="475589"/>
                  </a:lnTo>
                  <a:lnTo>
                    <a:pt x="1333982" y="480047"/>
                  </a:lnTo>
                  <a:lnTo>
                    <a:pt x="1340929" y="483997"/>
                  </a:lnTo>
                  <a:lnTo>
                    <a:pt x="1343317" y="479298"/>
                  </a:lnTo>
                  <a:close/>
                </a:path>
                <a:path w="1398904" h="516254">
                  <a:moveTo>
                    <a:pt x="1361846" y="489839"/>
                  </a:moveTo>
                  <a:lnTo>
                    <a:pt x="1358582" y="487984"/>
                  </a:lnTo>
                  <a:lnTo>
                    <a:pt x="1355318" y="486130"/>
                  </a:lnTo>
                  <a:lnTo>
                    <a:pt x="1352499" y="490575"/>
                  </a:lnTo>
                  <a:lnTo>
                    <a:pt x="1359433" y="494525"/>
                  </a:lnTo>
                  <a:lnTo>
                    <a:pt x="1361846" y="489839"/>
                  </a:lnTo>
                  <a:close/>
                </a:path>
                <a:path w="1398904" h="516254">
                  <a:moveTo>
                    <a:pt x="1380350" y="500443"/>
                  </a:moveTo>
                  <a:lnTo>
                    <a:pt x="1377111" y="498551"/>
                  </a:lnTo>
                  <a:lnTo>
                    <a:pt x="1373873" y="496658"/>
                  </a:lnTo>
                  <a:lnTo>
                    <a:pt x="1371028" y="501103"/>
                  </a:lnTo>
                  <a:lnTo>
                    <a:pt x="1377924" y="505117"/>
                  </a:lnTo>
                  <a:lnTo>
                    <a:pt x="1380350" y="500443"/>
                  </a:lnTo>
                  <a:close/>
                </a:path>
                <a:path w="1398904" h="516254">
                  <a:moveTo>
                    <a:pt x="1398765" y="511200"/>
                  </a:moveTo>
                  <a:lnTo>
                    <a:pt x="1395526" y="509308"/>
                  </a:lnTo>
                  <a:lnTo>
                    <a:pt x="1392288" y="507415"/>
                  </a:lnTo>
                  <a:lnTo>
                    <a:pt x="1389430" y="511848"/>
                  </a:lnTo>
                  <a:lnTo>
                    <a:pt x="1396326" y="515874"/>
                  </a:lnTo>
                  <a:lnTo>
                    <a:pt x="1398765" y="5112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 descr=""/>
            <p:cNvSpPr/>
            <p:nvPr/>
          </p:nvSpPr>
          <p:spPr>
            <a:xfrm>
              <a:off x="810158" y="5295531"/>
              <a:ext cx="4725035" cy="989330"/>
            </a:xfrm>
            <a:custGeom>
              <a:avLst/>
              <a:gdLst/>
              <a:ahLst/>
              <a:cxnLst/>
              <a:rect l="l" t="t" r="r" b="b"/>
              <a:pathLst>
                <a:path w="4725035" h="989329">
                  <a:moveTo>
                    <a:pt x="9321" y="4749"/>
                  </a:moveTo>
                  <a:lnTo>
                    <a:pt x="6413" y="2374"/>
                  </a:lnTo>
                  <a:lnTo>
                    <a:pt x="3505" y="0"/>
                  </a:lnTo>
                  <a:lnTo>
                    <a:pt x="0" y="3937"/>
                  </a:lnTo>
                  <a:lnTo>
                    <a:pt x="6197" y="8991"/>
                  </a:lnTo>
                  <a:lnTo>
                    <a:pt x="9321" y="4749"/>
                  </a:lnTo>
                  <a:close/>
                </a:path>
                <a:path w="4725035" h="989329">
                  <a:moveTo>
                    <a:pt x="25933" y="18135"/>
                  </a:moveTo>
                  <a:lnTo>
                    <a:pt x="22999" y="15798"/>
                  </a:lnTo>
                  <a:lnTo>
                    <a:pt x="20066" y="13462"/>
                  </a:lnTo>
                  <a:lnTo>
                    <a:pt x="16573" y="17411"/>
                  </a:lnTo>
                  <a:lnTo>
                    <a:pt x="22834" y="22390"/>
                  </a:lnTo>
                  <a:lnTo>
                    <a:pt x="25933" y="18135"/>
                  </a:lnTo>
                  <a:close/>
                </a:path>
                <a:path w="4725035" h="989329">
                  <a:moveTo>
                    <a:pt x="42621" y="31419"/>
                  </a:moveTo>
                  <a:lnTo>
                    <a:pt x="39687" y="29083"/>
                  </a:lnTo>
                  <a:lnTo>
                    <a:pt x="36753" y="26746"/>
                  </a:lnTo>
                  <a:lnTo>
                    <a:pt x="33274" y="30708"/>
                  </a:lnTo>
                  <a:lnTo>
                    <a:pt x="39547" y="35699"/>
                  </a:lnTo>
                  <a:lnTo>
                    <a:pt x="42621" y="31419"/>
                  </a:lnTo>
                  <a:close/>
                </a:path>
                <a:path w="4725035" h="989329">
                  <a:moveTo>
                    <a:pt x="59321" y="44704"/>
                  </a:moveTo>
                  <a:lnTo>
                    <a:pt x="56388" y="42367"/>
                  </a:lnTo>
                  <a:lnTo>
                    <a:pt x="53454" y="40030"/>
                  </a:lnTo>
                  <a:lnTo>
                    <a:pt x="49999" y="44005"/>
                  </a:lnTo>
                  <a:lnTo>
                    <a:pt x="56261" y="48996"/>
                  </a:lnTo>
                  <a:lnTo>
                    <a:pt x="59321" y="44704"/>
                  </a:lnTo>
                  <a:close/>
                </a:path>
                <a:path w="4725035" h="989329">
                  <a:moveTo>
                    <a:pt x="76149" y="57835"/>
                  </a:moveTo>
                  <a:lnTo>
                    <a:pt x="73177" y="55537"/>
                  </a:lnTo>
                  <a:lnTo>
                    <a:pt x="70218" y="53238"/>
                  </a:lnTo>
                  <a:lnTo>
                    <a:pt x="66776" y="57226"/>
                  </a:lnTo>
                  <a:lnTo>
                    <a:pt x="73101" y="62141"/>
                  </a:lnTo>
                  <a:lnTo>
                    <a:pt x="76149" y="57835"/>
                  </a:lnTo>
                  <a:close/>
                </a:path>
                <a:path w="4725035" h="989329">
                  <a:moveTo>
                    <a:pt x="92989" y="70916"/>
                  </a:moveTo>
                  <a:lnTo>
                    <a:pt x="90030" y="68618"/>
                  </a:lnTo>
                  <a:lnTo>
                    <a:pt x="87071" y="66319"/>
                  </a:lnTo>
                  <a:lnTo>
                    <a:pt x="83642" y="70332"/>
                  </a:lnTo>
                  <a:lnTo>
                    <a:pt x="89966" y="75234"/>
                  </a:lnTo>
                  <a:lnTo>
                    <a:pt x="92989" y="70916"/>
                  </a:lnTo>
                  <a:close/>
                </a:path>
                <a:path w="4725035" h="989329">
                  <a:moveTo>
                    <a:pt x="109867" y="83985"/>
                  </a:moveTo>
                  <a:lnTo>
                    <a:pt x="106895" y="81699"/>
                  </a:lnTo>
                  <a:lnTo>
                    <a:pt x="103936" y="79400"/>
                  </a:lnTo>
                  <a:lnTo>
                    <a:pt x="100533" y="83426"/>
                  </a:lnTo>
                  <a:lnTo>
                    <a:pt x="106870" y="88315"/>
                  </a:lnTo>
                  <a:lnTo>
                    <a:pt x="109867" y="83985"/>
                  </a:lnTo>
                  <a:close/>
                </a:path>
                <a:path w="4725035" h="989329">
                  <a:moveTo>
                    <a:pt x="126898" y="96824"/>
                  </a:moveTo>
                  <a:lnTo>
                    <a:pt x="123901" y="94564"/>
                  </a:lnTo>
                  <a:lnTo>
                    <a:pt x="120904" y="92303"/>
                  </a:lnTo>
                  <a:lnTo>
                    <a:pt x="117525" y="96342"/>
                  </a:lnTo>
                  <a:lnTo>
                    <a:pt x="123913" y="101168"/>
                  </a:lnTo>
                  <a:lnTo>
                    <a:pt x="126898" y="96824"/>
                  </a:lnTo>
                  <a:close/>
                </a:path>
                <a:path w="4725035" h="989329">
                  <a:moveTo>
                    <a:pt x="143929" y="109689"/>
                  </a:moveTo>
                  <a:lnTo>
                    <a:pt x="140931" y="107429"/>
                  </a:lnTo>
                  <a:lnTo>
                    <a:pt x="137934" y="105168"/>
                  </a:lnTo>
                  <a:lnTo>
                    <a:pt x="134581" y="109232"/>
                  </a:lnTo>
                  <a:lnTo>
                    <a:pt x="140970" y="114058"/>
                  </a:lnTo>
                  <a:lnTo>
                    <a:pt x="143929" y="109689"/>
                  </a:lnTo>
                  <a:close/>
                </a:path>
                <a:path w="4725035" h="989329">
                  <a:moveTo>
                    <a:pt x="161036" y="122428"/>
                  </a:moveTo>
                  <a:lnTo>
                    <a:pt x="158013" y="120205"/>
                  </a:lnTo>
                  <a:lnTo>
                    <a:pt x="154990" y="117983"/>
                  </a:lnTo>
                  <a:lnTo>
                    <a:pt x="151650" y="122059"/>
                  </a:lnTo>
                  <a:lnTo>
                    <a:pt x="158102" y="126796"/>
                  </a:lnTo>
                  <a:lnTo>
                    <a:pt x="161036" y="122428"/>
                  </a:lnTo>
                  <a:close/>
                </a:path>
                <a:path w="4725035" h="989329">
                  <a:moveTo>
                    <a:pt x="178244" y="135051"/>
                  </a:moveTo>
                  <a:lnTo>
                    <a:pt x="175221" y="132829"/>
                  </a:lnTo>
                  <a:lnTo>
                    <a:pt x="172199" y="130606"/>
                  </a:lnTo>
                  <a:lnTo>
                    <a:pt x="168884" y="134708"/>
                  </a:lnTo>
                  <a:lnTo>
                    <a:pt x="175336" y="139446"/>
                  </a:lnTo>
                  <a:lnTo>
                    <a:pt x="178244" y="135051"/>
                  </a:lnTo>
                  <a:close/>
                </a:path>
                <a:path w="4725035" h="989329">
                  <a:moveTo>
                    <a:pt x="195440" y="147675"/>
                  </a:moveTo>
                  <a:lnTo>
                    <a:pt x="192417" y="145453"/>
                  </a:lnTo>
                  <a:lnTo>
                    <a:pt x="189395" y="143230"/>
                  </a:lnTo>
                  <a:lnTo>
                    <a:pt x="186105" y="147345"/>
                  </a:lnTo>
                  <a:lnTo>
                    <a:pt x="192557" y="152082"/>
                  </a:lnTo>
                  <a:lnTo>
                    <a:pt x="195440" y="147675"/>
                  </a:lnTo>
                  <a:close/>
                </a:path>
                <a:path w="4725035" h="989329">
                  <a:moveTo>
                    <a:pt x="212826" y="160032"/>
                  </a:moveTo>
                  <a:lnTo>
                    <a:pt x="209765" y="157861"/>
                  </a:lnTo>
                  <a:lnTo>
                    <a:pt x="206705" y="155689"/>
                  </a:lnTo>
                  <a:lnTo>
                    <a:pt x="203441" y="159816"/>
                  </a:lnTo>
                  <a:lnTo>
                    <a:pt x="209969" y="164465"/>
                  </a:lnTo>
                  <a:lnTo>
                    <a:pt x="212826" y="160032"/>
                  </a:lnTo>
                  <a:close/>
                </a:path>
                <a:path w="4725035" h="989329">
                  <a:moveTo>
                    <a:pt x="230200" y="172415"/>
                  </a:moveTo>
                  <a:lnTo>
                    <a:pt x="227139" y="170243"/>
                  </a:lnTo>
                  <a:lnTo>
                    <a:pt x="224078" y="168071"/>
                  </a:lnTo>
                  <a:lnTo>
                    <a:pt x="220840" y="172212"/>
                  </a:lnTo>
                  <a:lnTo>
                    <a:pt x="227368" y="176860"/>
                  </a:lnTo>
                  <a:lnTo>
                    <a:pt x="230200" y="172415"/>
                  </a:lnTo>
                  <a:close/>
                </a:path>
                <a:path w="4725035" h="989329">
                  <a:moveTo>
                    <a:pt x="247675" y="184658"/>
                  </a:moveTo>
                  <a:lnTo>
                    <a:pt x="244589" y="182524"/>
                  </a:lnTo>
                  <a:lnTo>
                    <a:pt x="241503" y="180390"/>
                  </a:lnTo>
                  <a:lnTo>
                    <a:pt x="238277" y="184569"/>
                  </a:lnTo>
                  <a:lnTo>
                    <a:pt x="244868" y="189115"/>
                  </a:lnTo>
                  <a:lnTo>
                    <a:pt x="247675" y="184658"/>
                  </a:lnTo>
                  <a:close/>
                </a:path>
                <a:path w="4725035" h="989329">
                  <a:moveTo>
                    <a:pt x="265226" y="196773"/>
                  </a:moveTo>
                  <a:lnTo>
                    <a:pt x="262140" y="194640"/>
                  </a:lnTo>
                  <a:lnTo>
                    <a:pt x="259054" y="192506"/>
                  </a:lnTo>
                  <a:lnTo>
                    <a:pt x="255866" y="196697"/>
                  </a:lnTo>
                  <a:lnTo>
                    <a:pt x="262458" y="201256"/>
                  </a:lnTo>
                  <a:lnTo>
                    <a:pt x="265226" y="196773"/>
                  </a:lnTo>
                  <a:close/>
                </a:path>
                <a:path w="4725035" h="989329">
                  <a:moveTo>
                    <a:pt x="282829" y="208826"/>
                  </a:moveTo>
                  <a:lnTo>
                    <a:pt x="279704" y="206743"/>
                  </a:lnTo>
                  <a:lnTo>
                    <a:pt x="276606" y="204622"/>
                  </a:lnTo>
                  <a:lnTo>
                    <a:pt x="273443" y="208838"/>
                  </a:lnTo>
                  <a:lnTo>
                    <a:pt x="276745" y="211099"/>
                  </a:lnTo>
                  <a:lnTo>
                    <a:pt x="280073" y="213321"/>
                  </a:lnTo>
                  <a:lnTo>
                    <a:pt x="282829" y="208826"/>
                  </a:lnTo>
                  <a:close/>
                </a:path>
                <a:path w="4725035" h="989329">
                  <a:moveTo>
                    <a:pt x="300570" y="220675"/>
                  </a:moveTo>
                  <a:lnTo>
                    <a:pt x="297446" y="218592"/>
                  </a:lnTo>
                  <a:lnTo>
                    <a:pt x="294322" y="216509"/>
                  </a:lnTo>
                  <a:lnTo>
                    <a:pt x="291185" y="220738"/>
                  </a:lnTo>
                  <a:lnTo>
                    <a:pt x="297853" y="225196"/>
                  </a:lnTo>
                  <a:lnTo>
                    <a:pt x="300570" y="220675"/>
                  </a:lnTo>
                  <a:close/>
                </a:path>
                <a:path w="4725035" h="989329">
                  <a:moveTo>
                    <a:pt x="318312" y="232524"/>
                  </a:moveTo>
                  <a:lnTo>
                    <a:pt x="315188" y="230441"/>
                  </a:lnTo>
                  <a:lnTo>
                    <a:pt x="312064" y="228358"/>
                  </a:lnTo>
                  <a:lnTo>
                    <a:pt x="308965" y="232613"/>
                  </a:lnTo>
                  <a:lnTo>
                    <a:pt x="315620" y="237058"/>
                  </a:lnTo>
                  <a:lnTo>
                    <a:pt x="318312" y="232524"/>
                  </a:lnTo>
                  <a:close/>
                </a:path>
                <a:path w="4725035" h="989329">
                  <a:moveTo>
                    <a:pt x="336207" y="244106"/>
                  </a:moveTo>
                  <a:lnTo>
                    <a:pt x="333057" y="242074"/>
                  </a:lnTo>
                  <a:lnTo>
                    <a:pt x="329907" y="240042"/>
                  </a:lnTo>
                  <a:lnTo>
                    <a:pt x="326821" y="244322"/>
                  </a:lnTo>
                  <a:lnTo>
                    <a:pt x="333565" y="248666"/>
                  </a:lnTo>
                  <a:lnTo>
                    <a:pt x="336207" y="244106"/>
                  </a:lnTo>
                  <a:close/>
                </a:path>
                <a:path w="4725035" h="989329">
                  <a:moveTo>
                    <a:pt x="354139" y="255663"/>
                  </a:moveTo>
                  <a:lnTo>
                    <a:pt x="350989" y="253631"/>
                  </a:lnTo>
                  <a:lnTo>
                    <a:pt x="347840" y="251599"/>
                  </a:lnTo>
                  <a:lnTo>
                    <a:pt x="344792" y="255892"/>
                  </a:lnTo>
                  <a:lnTo>
                    <a:pt x="351523" y="260235"/>
                  </a:lnTo>
                  <a:lnTo>
                    <a:pt x="354139" y="255663"/>
                  </a:lnTo>
                  <a:close/>
                </a:path>
                <a:path w="4725035" h="989329">
                  <a:moveTo>
                    <a:pt x="372198" y="267017"/>
                  </a:moveTo>
                  <a:lnTo>
                    <a:pt x="369011" y="265036"/>
                  </a:lnTo>
                  <a:lnTo>
                    <a:pt x="365823" y="263055"/>
                  </a:lnTo>
                  <a:lnTo>
                    <a:pt x="362813" y="267373"/>
                  </a:lnTo>
                  <a:lnTo>
                    <a:pt x="369620" y="271602"/>
                  </a:lnTo>
                  <a:lnTo>
                    <a:pt x="372198" y="267017"/>
                  </a:lnTo>
                  <a:close/>
                </a:path>
                <a:path w="4725035" h="989329">
                  <a:moveTo>
                    <a:pt x="390309" y="278282"/>
                  </a:moveTo>
                  <a:lnTo>
                    <a:pt x="387121" y="276301"/>
                  </a:lnTo>
                  <a:lnTo>
                    <a:pt x="383933" y="274320"/>
                  </a:lnTo>
                  <a:lnTo>
                    <a:pt x="380961" y="278663"/>
                  </a:lnTo>
                  <a:lnTo>
                    <a:pt x="387756" y="282892"/>
                  </a:lnTo>
                  <a:lnTo>
                    <a:pt x="390309" y="278282"/>
                  </a:lnTo>
                  <a:close/>
                </a:path>
                <a:path w="4725035" h="989329">
                  <a:moveTo>
                    <a:pt x="408520" y="289369"/>
                  </a:moveTo>
                  <a:lnTo>
                    <a:pt x="405307" y="287451"/>
                  </a:lnTo>
                  <a:lnTo>
                    <a:pt x="402094" y="285534"/>
                  </a:lnTo>
                  <a:lnTo>
                    <a:pt x="399148" y="289902"/>
                  </a:lnTo>
                  <a:lnTo>
                    <a:pt x="406019" y="294005"/>
                  </a:lnTo>
                  <a:lnTo>
                    <a:pt x="408520" y="289369"/>
                  </a:lnTo>
                  <a:close/>
                </a:path>
                <a:path w="4725035" h="989329">
                  <a:moveTo>
                    <a:pt x="426821" y="300304"/>
                  </a:moveTo>
                  <a:lnTo>
                    <a:pt x="423608" y="298386"/>
                  </a:lnTo>
                  <a:lnTo>
                    <a:pt x="420395" y="296468"/>
                  </a:lnTo>
                  <a:lnTo>
                    <a:pt x="417474" y="300850"/>
                  </a:lnTo>
                  <a:lnTo>
                    <a:pt x="424357" y="304965"/>
                  </a:lnTo>
                  <a:lnTo>
                    <a:pt x="426821" y="300304"/>
                  </a:lnTo>
                  <a:close/>
                </a:path>
                <a:path w="4725035" h="989329">
                  <a:moveTo>
                    <a:pt x="445211" y="311124"/>
                  </a:moveTo>
                  <a:lnTo>
                    <a:pt x="441960" y="309257"/>
                  </a:lnTo>
                  <a:lnTo>
                    <a:pt x="438708" y="307390"/>
                  </a:lnTo>
                  <a:lnTo>
                    <a:pt x="435838" y="311810"/>
                  </a:lnTo>
                  <a:lnTo>
                    <a:pt x="442785" y="315798"/>
                  </a:lnTo>
                  <a:lnTo>
                    <a:pt x="445211" y="311124"/>
                  </a:lnTo>
                  <a:close/>
                </a:path>
                <a:path w="4725035" h="989329">
                  <a:moveTo>
                    <a:pt x="463715" y="321729"/>
                  </a:moveTo>
                  <a:lnTo>
                    <a:pt x="460463" y="319862"/>
                  </a:lnTo>
                  <a:lnTo>
                    <a:pt x="457212" y="317995"/>
                  </a:lnTo>
                  <a:lnTo>
                    <a:pt x="454380" y="322440"/>
                  </a:lnTo>
                  <a:lnTo>
                    <a:pt x="461327" y="326428"/>
                  </a:lnTo>
                  <a:lnTo>
                    <a:pt x="463715" y="321729"/>
                  </a:lnTo>
                  <a:close/>
                </a:path>
                <a:path w="4725035" h="989329">
                  <a:moveTo>
                    <a:pt x="482282" y="332206"/>
                  </a:moveTo>
                  <a:lnTo>
                    <a:pt x="478993" y="330403"/>
                  </a:lnTo>
                  <a:lnTo>
                    <a:pt x="475703" y="328599"/>
                  </a:lnTo>
                  <a:lnTo>
                    <a:pt x="472909" y="333070"/>
                  </a:lnTo>
                  <a:lnTo>
                    <a:pt x="479945" y="336931"/>
                  </a:lnTo>
                  <a:lnTo>
                    <a:pt x="482282" y="332206"/>
                  </a:lnTo>
                  <a:close/>
                </a:path>
                <a:path w="4725035" h="989329">
                  <a:moveTo>
                    <a:pt x="500976" y="342468"/>
                  </a:moveTo>
                  <a:lnTo>
                    <a:pt x="497687" y="340664"/>
                  </a:lnTo>
                  <a:lnTo>
                    <a:pt x="494398" y="338861"/>
                  </a:lnTo>
                  <a:lnTo>
                    <a:pt x="491655" y="343357"/>
                  </a:lnTo>
                  <a:lnTo>
                    <a:pt x="498678" y="347205"/>
                  </a:lnTo>
                  <a:lnTo>
                    <a:pt x="500976" y="342468"/>
                  </a:lnTo>
                  <a:close/>
                </a:path>
                <a:path w="4725035" h="989329">
                  <a:moveTo>
                    <a:pt x="519734" y="352590"/>
                  </a:moveTo>
                  <a:lnTo>
                    <a:pt x="516420" y="350850"/>
                  </a:lnTo>
                  <a:lnTo>
                    <a:pt x="513092" y="349110"/>
                  </a:lnTo>
                  <a:lnTo>
                    <a:pt x="510387" y="353631"/>
                  </a:lnTo>
                  <a:lnTo>
                    <a:pt x="517486" y="357352"/>
                  </a:lnTo>
                  <a:lnTo>
                    <a:pt x="519734" y="352590"/>
                  </a:lnTo>
                  <a:close/>
                </a:path>
                <a:path w="4725035" h="989329">
                  <a:moveTo>
                    <a:pt x="538645" y="362483"/>
                  </a:moveTo>
                  <a:lnTo>
                    <a:pt x="535317" y="360743"/>
                  </a:lnTo>
                  <a:lnTo>
                    <a:pt x="532003" y="359003"/>
                  </a:lnTo>
                  <a:lnTo>
                    <a:pt x="529336" y="363550"/>
                  </a:lnTo>
                  <a:lnTo>
                    <a:pt x="536435" y="367271"/>
                  </a:lnTo>
                  <a:lnTo>
                    <a:pt x="538645" y="362483"/>
                  </a:lnTo>
                  <a:close/>
                </a:path>
                <a:path w="4725035" h="989329">
                  <a:moveTo>
                    <a:pt x="557606" y="372211"/>
                  </a:moveTo>
                  <a:lnTo>
                    <a:pt x="554253" y="370535"/>
                  </a:lnTo>
                  <a:lnTo>
                    <a:pt x="550900" y="368858"/>
                  </a:lnTo>
                  <a:lnTo>
                    <a:pt x="548284" y="373443"/>
                  </a:lnTo>
                  <a:lnTo>
                    <a:pt x="555459" y="377012"/>
                  </a:lnTo>
                  <a:lnTo>
                    <a:pt x="557606" y="372211"/>
                  </a:lnTo>
                  <a:close/>
                </a:path>
                <a:path w="4725035" h="989329">
                  <a:moveTo>
                    <a:pt x="576694" y="381711"/>
                  </a:moveTo>
                  <a:lnTo>
                    <a:pt x="573341" y="380034"/>
                  </a:lnTo>
                  <a:lnTo>
                    <a:pt x="569988" y="378358"/>
                  </a:lnTo>
                  <a:lnTo>
                    <a:pt x="567423" y="382968"/>
                  </a:lnTo>
                  <a:lnTo>
                    <a:pt x="574598" y="386537"/>
                  </a:lnTo>
                  <a:lnTo>
                    <a:pt x="576694" y="381711"/>
                  </a:lnTo>
                  <a:close/>
                </a:path>
                <a:path w="4725035" h="989329">
                  <a:moveTo>
                    <a:pt x="595884" y="390994"/>
                  </a:moveTo>
                  <a:lnTo>
                    <a:pt x="592493" y="389394"/>
                  </a:lnTo>
                  <a:lnTo>
                    <a:pt x="589102" y="387794"/>
                  </a:lnTo>
                  <a:lnTo>
                    <a:pt x="586587" y="392430"/>
                  </a:lnTo>
                  <a:lnTo>
                    <a:pt x="593839" y="395846"/>
                  </a:lnTo>
                  <a:lnTo>
                    <a:pt x="595884" y="390994"/>
                  </a:lnTo>
                  <a:close/>
                </a:path>
                <a:path w="4725035" h="989329">
                  <a:moveTo>
                    <a:pt x="615162" y="400100"/>
                  </a:moveTo>
                  <a:lnTo>
                    <a:pt x="611771" y="398500"/>
                  </a:lnTo>
                  <a:lnTo>
                    <a:pt x="608380" y="396900"/>
                  </a:lnTo>
                  <a:lnTo>
                    <a:pt x="605929" y="401561"/>
                  </a:lnTo>
                  <a:lnTo>
                    <a:pt x="613168" y="404977"/>
                  </a:lnTo>
                  <a:lnTo>
                    <a:pt x="615162" y="400100"/>
                  </a:lnTo>
                  <a:close/>
                </a:path>
                <a:path w="4725035" h="989329">
                  <a:moveTo>
                    <a:pt x="634568" y="408901"/>
                  </a:moveTo>
                  <a:lnTo>
                    <a:pt x="631151" y="407377"/>
                  </a:lnTo>
                  <a:lnTo>
                    <a:pt x="627722" y="405853"/>
                  </a:lnTo>
                  <a:lnTo>
                    <a:pt x="625322" y="410540"/>
                  </a:lnTo>
                  <a:lnTo>
                    <a:pt x="632650" y="413804"/>
                  </a:lnTo>
                  <a:lnTo>
                    <a:pt x="634568" y="408901"/>
                  </a:lnTo>
                  <a:close/>
                </a:path>
                <a:path w="4725035" h="989329">
                  <a:moveTo>
                    <a:pt x="654037" y="417576"/>
                  </a:moveTo>
                  <a:lnTo>
                    <a:pt x="650621" y="416052"/>
                  </a:lnTo>
                  <a:lnTo>
                    <a:pt x="647192" y="414528"/>
                  </a:lnTo>
                  <a:lnTo>
                    <a:pt x="644855" y="419239"/>
                  </a:lnTo>
                  <a:lnTo>
                    <a:pt x="652183" y="422503"/>
                  </a:lnTo>
                  <a:lnTo>
                    <a:pt x="654037" y="417576"/>
                  </a:lnTo>
                  <a:close/>
                </a:path>
                <a:path w="4725035" h="989329">
                  <a:moveTo>
                    <a:pt x="673684" y="425856"/>
                  </a:moveTo>
                  <a:lnTo>
                    <a:pt x="670229" y="424408"/>
                  </a:lnTo>
                  <a:lnTo>
                    <a:pt x="666775" y="422960"/>
                  </a:lnTo>
                  <a:lnTo>
                    <a:pt x="664489" y="427710"/>
                  </a:lnTo>
                  <a:lnTo>
                    <a:pt x="671880" y="430809"/>
                  </a:lnTo>
                  <a:lnTo>
                    <a:pt x="673684" y="425856"/>
                  </a:lnTo>
                  <a:close/>
                </a:path>
                <a:path w="4725035" h="989329">
                  <a:moveTo>
                    <a:pt x="693381" y="434009"/>
                  </a:moveTo>
                  <a:lnTo>
                    <a:pt x="689889" y="432638"/>
                  </a:lnTo>
                  <a:lnTo>
                    <a:pt x="686435" y="431190"/>
                  </a:lnTo>
                  <a:lnTo>
                    <a:pt x="684212" y="435965"/>
                  </a:lnTo>
                  <a:lnTo>
                    <a:pt x="687908" y="437515"/>
                  </a:lnTo>
                  <a:lnTo>
                    <a:pt x="691642" y="438975"/>
                  </a:lnTo>
                  <a:lnTo>
                    <a:pt x="693381" y="434009"/>
                  </a:lnTo>
                  <a:close/>
                </a:path>
                <a:path w="4725035" h="989329">
                  <a:moveTo>
                    <a:pt x="713219" y="441794"/>
                  </a:moveTo>
                  <a:lnTo>
                    <a:pt x="709726" y="440423"/>
                  </a:lnTo>
                  <a:lnTo>
                    <a:pt x="706234" y="439051"/>
                  </a:lnTo>
                  <a:lnTo>
                    <a:pt x="704088" y="443865"/>
                  </a:lnTo>
                  <a:lnTo>
                    <a:pt x="711555" y="446786"/>
                  </a:lnTo>
                  <a:lnTo>
                    <a:pt x="713219" y="441794"/>
                  </a:lnTo>
                  <a:close/>
                </a:path>
                <a:path w="4725035" h="989329">
                  <a:moveTo>
                    <a:pt x="733145" y="449338"/>
                  </a:moveTo>
                  <a:lnTo>
                    <a:pt x="729627" y="448056"/>
                  </a:lnTo>
                  <a:lnTo>
                    <a:pt x="726109" y="446773"/>
                  </a:lnTo>
                  <a:lnTo>
                    <a:pt x="724027" y="451612"/>
                  </a:lnTo>
                  <a:lnTo>
                    <a:pt x="731558" y="454355"/>
                  </a:lnTo>
                  <a:lnTo>
                    <a:pt x="733145" y="449338"/>
                  </a:lnTo>
                  <a:close/>
                </a:path>
                <a:path w="4725035" h="989329">
                  <a:moveTo>
                    <a:pt x="753160" y="456641"/>
                  </a:moveTo>
                  <a:lnTo>
                    <a:pt x="749642" y="455358"/>
                  </a:lnTo>
                  <a:lnTo>
                    <a:pt x="746125" y="454075"/>
                  </a:lnTo>
                  <a:lnTo>
                    <a:pt x="744105" y="458939"/>
                  </a:lnTo>
                  <a:lnTo>
                    <a:pt x="751636" y="461695"/>
                  </a:lnTo>
                  <a:lnTo>
                    <a:pt x="753160" y="456641"/>
                  </a:lnTo>
                  <a:close/>
                </a:path>
                <a:path w="4725035" h="989329">
                  <a:moveTo>
                    <a:pt x="4220667" y="664819"/>
                  </a:moveTo>
                  <a:lnTo>
                    <a:pt x="4217428" y="662927"/>
                  </a:lnTo>
                  <a:lnTo>
                    <a:pt x="4214190" y="661035"/>
                  </a:lnTo>
                  <a:lnTo>
                    <a:pt x="4211332" y="665467"/>
                  </a:lnTo>
                  <a:lnTo>
                    <a:pt x="4218229" y="669493"/>
                  </a:lnTo>
                  <a:lnTo>
                    <a:pt x="4220667" y="664819"/>
                  </a:lnTo>
                  <a:close/>
                </a:path>
                <a:path w="4725035" h="989329">
                  <a:moveTo>
                    <a:pt x="4239082" y="675563"/>
                  </a:moveTo>
                  <a:lnTo>
                    <a:pt x="4235843" y="673671"/>
                  </a:lnTo>
                  <a:lnTo>
                    <a:pt x="4232605" y="671779"/>
                  </a:lnTo>
                  <a:lnTo>
                    <a:pt x="4229735" y="676198"/>
                  </a:lnTo>
                  <a:lnTo>
                    <a:pt x="4236631" y="680224"/>
                  </a:lnTo>
                  <a:lnTo>
                    <a:pt x="4239082" y="675563"/>
                  </a:lnTo>
                  <a:close/>
                </a:path>
                <a:path w="4725035" h="989329">
                  <a:moveTo>
                    <a:pt x="4257510" y="686308"/>
                  </a:moveTo>
                  <a:lnTo>
                    <a:pt x="4254271" y="684415"/>
                  </a:lnTo>
                  <a:lnTo>
                    <a:pt x="4251033" y="682523"/>
                  </a:lnTo>
                  <a:lnTo>
                    <a:pt x="4248150" y="686943"/>
                  </a:lnTo>
                  <a:lnTo>
                    <a:pt x="4255046" y="690956"/>
                  </a:lnTo>
                  <a:lnTo>
                    <a:pt x="4257510" y="686308"/>
                  </a:lnTo>
                  <a:close/>
                </a:path>
                <a:path w="4725035" h="989329">
                  <a:moveTo>
                    <a:pt x="4275823" y="697230"/>
                  </a:moveTo>
                  <a:lnTo>
                    <a:pt x="4272610" y="695299"/>
                  </a:lnTo>
                  <a:lnTo>
                    <a:pt x="4269384" y="693369"/>
                  </a:lnTo>
                  <a:lnTo>
                    <a:pt x="4266501" y="697776"/>
                  </a:lnTo>
                  <a:lnTo>
                    <a:pt x="4273347" y="701878"/>
                  </a:lnTo>
                  <a:lnTo>
                    <a:pt x="4275823" y="697230"/>
                  </a:lnTo>
                  <a:close/>
                </a:path>
                <a:path w="4725035" h="989329">
                  <a:moveTo>
                    <a:pt x="4294124" y="708177"/>
                  </a:moveTo>
                  <a:lnTo>
                    <a:pt x="4290911" y="706247"/>
                  </a:lnTo>
                  <a:lnTo>
                    <a:pt x="4287685" y="704316"/>
                  </a:lnTo>
                  <a:lnTo>
                    <a:pt x="4284789" y="708710"/>
                  </a:lnTo>
                  <a:lnTo>
                    <a:pt x="4291635" y="712812"/>
                  </a:lnTo>
                  <a:lnTo>
                    <a:pt x="4294124" y="708177"/>
                  </a:lnTo>
                  <a:close/>
                </a:path>
                <a:path w="4725035" h="989329">
                  <a:moveTo>
                    <a:pt x="4312437" y="719124"/>
                  </a:moveTo>
                  <a:lnTo>
                    <a:pt x="4309211" y="717194"/>
                  </a:lnTo>
                  <a:lnTo>
                    <a:pt x="4305998" y="715264"/>
                  </a:lnTo>
                  <a:lnTo>
                    <a:pt x="4303077" y="719658"/>
                  </a:lnTo>
                  <a:lnTo>
                    <a:pt x="4309923" y="723747"/>
                  </a:lnTo>
                  <a:lnTo>
                    <a:pt x="4312437" y="719124"/>
                  </a:lnTo>
                  <a:close/>
                </a:path>
                <a:path w="4725035" h="989329">
                  <a:moveTo>
                    <a:pt x="4330700" y="730110"/>
                  </a:moveTo>
                  <a:lnTo>
                    <a:pt x="4327499" y="728154"/>
                  </a:lnTo>
                  <a:lnTo>
                    <a:pt x="4324299" y="726198"/>
                  </a:lnTo>
                  <a:lnTo>
                    <a:pt x="4321365" y="730580"/>
                  </a:lnTo>
                  <a:lnTo>
                    <a:pt x="4324769" y="732650"/>
                  </a:lnTo>
                  <a:lnTo>
                    <a:pt x="4328172" y="734745"/>
                  </a:lnTo>
                  <a:lnTo>
                    <a:pt x="4330700" y="730110"/>
                  </a:lnTo>
                  <a:close/>
                </a:path>
                <a:path w="4725035" h="989329">
                  <a:moveTo>
                    <a:pt x="4348886" y="741248"/>
                  </a:moveTo>
                  <a:lnTo>
                    <a:pt x="4345686" y="739292"/>
                  </a:lnTo>
                  <a:lnTo>
                    <a:pt x="4342485" y="737336"/>
                  </a:lnTo>
                  <a:lnTo>
                    <a:pt x="4339539" y="741705"/>
                  </a:lnTo>
                  <a:lnTo>
                    <a:pt x="4346346" y="745871"/>
                  </a:lnTo>
                  <a:lnTo>
                    <a:pt x="4348886" y="741248"/>
                  </a:lnTo>
                  <a:close/>
                </a:path>
                <a:path w="4725035" h="989329">
                  <a:moveTo>
                    <a:pt x="4367073" y="752386"/>
                  </a:moveTo>
                  <a:lnTo>
                    <a:pt x="4363872" y="750430"/>
                  </a:lnTo>
                  <a:lnTo>
                    <a:pt x="4360672" y="748474"/>
                  </a:lnTo>
                  <a:lnTo>
                    <a:pt x="4357713" y="752830"/>
                  </a:lnTo>
                  <a:lnTo>
                    <a:pt x="4364520" y="756996"/>
                  </a:lnTo>
                  <a:lnTo>
                    <a:pt x="4367073" y="752386"/>
                  </a:lnTo>
                  <a:close/>
                </a:path>
                <a:path w="4725035" h="989329">
                  <a:moveTo>
                    <a:pt x="4385259" y="763511"/>
                  </a:moveTo>
                  <a:lnTo>
                    <a:pt x="4382059" y="761555"/>
                  </a:lnTo>
                  <a:lnTo>
                    <a:pt x="4378858" y="759599"/>
                  </a:lnTo>
                  <a:lnTo>
                    <a:pt x="4375886" y="763943"/>
                  </a:lnTo>
                  <a:lnTo>
                    <a:pt x="4382694" y="768121"/>
                  </a:lnTo>
                  <a:lnTo>
                    <a:pt x="4385259" y="763511"/>
                  </a:lnTo>
                  <a:close/>
                </a:path>
                <a:path w="4725035" h="989329">
                  <a:moveTo>
                    <a:pt x="4403369" y="774776"/>
                  </a:moveTo>
                  <a:lnTo>
                    <a:pt x="4400194" y="772782"/>
                  </a:lnTo>
                  <a:lnTo>
                    <a:pt x="4397019" y="770788"/>
                  </a:lnTo>
                  <a:lnTo>
                    <a:pt x="4394035" y="775131"/>
                  </a:lnTo>
                  <a:lnTo>
                    <a:pt x="4400804" y="779373"/>
                  </a:lnTo>
                  <a:lnTo>
                    <a:pt x="4403369" y="774776"/>
                  </a:lnTo>
                  <a:close/>
                </a:path>
                <a:path w="4725035" h="989329">
                  <a:moveTo>
                    <a:pt x="4421441" y="786091"/>
                  </a:moveTo>
                  <a:lnTo>
                    <a:pt x="4418266" y="784098"/>
                  </a:lnTo>
                  <a:lnTo>
                    <a:pt x="4415091" y="782104"/>
                  </a:lnTo>
                  <a:lnTo>
                    <a:pt x="4412094" y="786447"/>
                  </a:lnTo>
                  <a:lnTo>
                    <a:pt x="4418863" y="790676"/>
                  </a:lnTo>
                  <a:lnTo>
                    <a:pt x="4421441" y="786091"/>
                  </a:lnTo>
                  <a:close/>
                </a:path>
                <a:path w="4725035" h="989329">
                  <a:moveTo>
                    <a:pt x="4439513" y="797407"/>
                  </a:moveTo>
                  <a:lnTo>
                    <a:pt x="4436338" y="795413"/>
                  </a:lnTo>
                  <a:lnTo>
                    <a:pt x="4433163" y="793419"/>
                  </a:lnTo>
                  <a:lnTo>
                    <a:pt x="4430153" y="797750"/>
                  </a:lnTo>
                  <a:lnTo>
                    <a:pt x="4436923" y="801992"/>
                  </a:lnTo>
                  <a:lnTo>
                    <a:pt x="4439513" y="797407"/>
                  </a:lnTo>
                  <a:close/>
                </a:path>
                <a:path w="4725035" h="989329">
                  <a:moveTo>
                    <a:pt x="4457598" y="808736"/>
                  </a:moveTo>
                  <a:lnTo>
                    <a:pt x="4454423" y="806742"/>
                  </a:lnTo>
                  <a:lnTo>
                    <a:pt x="4451248" y="804748"/>
                  </a:lnTo>
                  <a:lnTo>
                    <a:pt x="4448226" y="809066"/>
                  </a:lnTo>
                  <a:lnTo>
                    <a:pt x="4454995" y="813308"/>
                  </a:lnTo>
                  <a:lnTo>
                    <a:pt x="4457598" y="808736"/>
                  </a:lnTo>
                  <a:close/>
                </a:path>
                <a:path w="4725035" h="989329">
                  <a:moveTo>
                    <a:pt x="4475569" y="820204"/>
                  </a:moveTo>
                  <a:lnTo>
                    <a:pt x="4472406" y="818184"/>
                  </a:lnTo>
                  <a:lnTo>
                    <a:pt x="4469244" y="816165"/>
                  </a:lnTo>
                  <a:lnTo>
                    <a:pt x="4466221" y="820470"/>
                  </a:lnTo>
                  <a:lnTo>
                    <a:pt x="4472940" y="824776"/>
                  </a:lnTo>
                  <a:lnTo>
                    <a:pt x="4475569" y="820204"/>
                  </a:lnTo>
                  <a:close/>
                </a:path>
                <a:path w="4725035" h="989329">
                  <a:moveTo>
                    <a:pt x="4493526" y="831697"/>
                  </a:moveTo>
                  <a:lnTo>
                    <a:pt x="4490364" y="829678"/>
                  </a:lnTo>
                  <a:lnTo>
                    <a:pt x="4487202" y="827659"/>
                  </a:lnTo>
                  <a:lnTo>
                    <a:pt x="4484167" y="831964"/>
                  </a:lnTo>
                  <a:lnTo>
                    <a:pt x="4490898" y="836269"/>
                  </a:lnTo>
                  <a:lnTo>
                    <a:pt x="4493526" y="831697"/>
                  </a:lnTo>
                  <a:close/>
                </a:path>
                <a:path w="4725035" h="989329">
                  <a:moveTo>
                    <a:pt x="4511497" y="843191"/>
                  </a:moveTo>
                  <a:lnTo>
                    <a:pt x="4508335" y="841171"/>
                  </a:lnTo>
                  <a:lnTo>
                    <a:pt x="4505172" y="839152"/>
                  </a:lnTo>
                  <a:lnTo>
                    <a:pt x="4502124" y="843445"/>
                  </a:lnTo>
                  <a:lnTo>
                    <a:pt x="4508855" y="847750"/>
                  </a:lnTo>
                  <a:lnTo>
                    <a:pt x="4511497" y="843191"/>
                  </a:lnTo>
                  <a:close/>
                </a:path>
                <a:path w="4725035" h="989329">
                  <a:moveTo>
                    <a:pt x="4529455" y="854684"/>
                  </a:moveTo>
                  <a:lnTo>
                    <a:pt x="4526292" y="852665"/>
                  </a:lnTo>
                  <a:lnTo>
                    <a:pt x="4523130" y="850646"/>
                  </a:lnTo>
                  <a:lnTo>
                    <a:pt x="4520069" y="854925"/>
                  </a:lnTo>
                  <a:lnTo>
                    <a:pt x="4526800" y="859243"/>
                  </a:lnTo>
                  <a:lnTo>
                    <a:pt x="4529455" y="854684"/>
                  </a:lnTo>
                  <a:close/>
                </a:path>
                <a:path w="4725035" h="989329">
                  <a:moveTo>
                    <a:pt x="4547286" y="866368"/>
                  </a:moveTo>
                  <a:lnTo>
                    <a:pt x="4544149" y="864311"/>
                  </a:lnTo>
                  <a:lnTo>
                    <a:pt x="4541012" y="862253"/>
                  </a:lnTo>
                  <a:lnTo>
                    <a:pt x="4537938" y="866533"/>
                  </a:lnTo>
                  <a:lnTo>
                    <a:pt x="4544619" y="870902"/>
                  </a:lnTo>
                  <a:lnTo>
                    <a:pt x="4547286" y="866368"/>
                  </a:lnTo>
                  <a:close/>
                </a:path>
                <a:path w="4725035" h="989329">
                  <a:moveTo>
                    <a:pt x="4565142" y="878039"/>
                  </a:moveTo>
                  <a:lnTo>
                    <a:pt x="4562005" y="875982"/>
                  </a:lnTo>
                  <a:lnTo>
                    <a:pt x="4558868" y="873925"/>
                  </a:lnTo>
                  <a:lnTo>
                    <a:pt x="4555782" y="878205"/>
                  </a:lnTo>
                  <a:lnTo>
                    <a:pt x="4562475" y="882573"/>
                  </a:lnTo>
                  <a:lnTo>
                    <a:pt x="4565142" y="878039"/>
                  </a:lnTo>
                  <a:close/>
                </a:path>
                <a:path w="4725035" h="989329">
                  <a:moveTo>
                    <a:pt x="4582985" y="889698"/>
                  </a:moveTo>
                  <a:lnTo>
                    <a:pt x="4579848" y="887641"/>
                  </a:lnTo>
                  <a:lnTo>
                    <a:pt x="4576711" y="885583"/>
                  </a:lnTo>
                  <a:lnTo>
                    <a:pt x="4573613" y="889850"/>
                  </a:lnTo>
                  <a:lnTo>
                    <a:pt x="4580306" y="894219"/>
                  </a:lnTo>
                  <a:lnTo>
                    <a:pt x="4582985" y="889698"/>
                  </a:lnTo>
                  <a:close/>
                </a:path>
                <a:path w="4725035" h="989329">
                  <a:moveTo>
                    <a:pt x="4600829" y="901382"/>
                  </a:moveTo>
                  <a:lnTo>
                    <a:pt x="4597705" y="899312"/>
                  </a:lnTo>
                  <a:lnTo>
                    <a:pt x="4594568" y="897255"/>
                  </a:lnTo>
                  <a:lnTo>
                    <a:pt x="4591469" y="901522"/>
                  </a:lnTo>
                  <a:lnTo>
                    <a:pt x="4594809" y="903706"/>
                  </a:lnTo>
                  <a:lnTo>
                    <a:pt x="4598136" y="905916"/>
                  </a:lnTo>
                  <a:lnTo>
                    <a:pt x="4600829" y="901382"/>
                  </a:lnTo>
                  <a:close/>
                </a:path>
                <a:path w="4725035" h="989329">
                  <a:moveTo>
                    <a:pt x="4618571" y="913218"/>
                  </a:moveTo>
                  <a:lnTo>
                    <a:pt x="4615446" y="911136"/>
                  </a:lnTo>
                  <a:lnTo>
                    <a:pt x="4612322" y="909053"/>
                  </a:lnTo>
                  <a:lnTo>
                    <a:pt x="4609211" y="913307"/>
                  </a:lnTo>
                  <a:lnTo>
                    <a:pt x="4615853" y="917740"/>
                  </a:lnTo>
                  <a:lnTo>
                    <a:pt x="4618571" y="913218"/>
                  </a:lnTo>
                  <a:close/>
                </a:path>
                <a:path w="4725035" h="989329">
                  <a:moveTo>
                    <a:pt x="4636313" y="925055"/>
                  </a:moveTo>
                  <a:lnTo>
                    <a:pt x="4633188" y="922972"/>
                  </a:lnTo>
                  <a:lnTo>
                    <a:pt x="4630064" y="920889"/>
                  </a:lnTo>
                  <a:lnTo>
                    <a:pt x="4626953" y="925131"/>
                  </a:lnTo>
                  <a:lnTo>
                    <a:pt x="4633595" y="929563"/>
                  </a:lnTo>
                  <a:lnTo>
                    <a:pt x="4636313" y="925055"/>
                  </a:lnTo>
                  <a:close/>
                </a:path>
                <a:path w="4725035" h="989329">
                  <a:moveTo>
                    <a:pt x="4654054" y="936879"/>
                  </a:moveTo>
                  <a:lnTo>
                    <a:pt x="4650930" y="934796"/>
                  </a:lnTo>
                  <a:lnTo>
                    <a:pt x="4647806" y="932713"/>
                  </a:lnTo>
                  <a:lnTo>
                    <a:pt x="4644682" y="936955"/>
                  </a:lnTo>
                  <a:lnTo>
                    <a:pt x="4651324" y="941387"/>
                  </a:lnTo>
                  <a:lnTo>
                    <a:pt x="4654054" y="936879"/>
                  </a:lnTo>
                  <a:close/>
                </a:path>
                <a:path w="4725035" h="989329">
                  <a:moveTo>
                    <a:pt x="4671784" y="948715"/>
                  </a:moveTo>
                  <a:lnTo>
                    <a:pt x="4668672" y="946619"/>
                  </a:lnTo>
                  <a:lnTo>
                    <a:pt x="4665548" y="944537"/>
                  </a:lnTo>
                  <a:lnTo>
                    <a:pt x="4662411" y="948766"/>
                  </a:lnTo>
                  <a:lnTo>
                    <a:pt x="4665738" y="950988"/>
                  </a:lnTo>
                  <a:lnTo>
                    <a:pt x="4669040" y="953223"/>
                  </a:lnTo>
                  <a:lnTo>
                    <a:pt x="4671784" y="948715"/>
                  </a:lnTo>
                  <a:close/>
                </a:path>
                <a:path w="4725035" h="989329">
                  <a:moveTo>
                    <a:pt x="4689411" y="960716"/>
                  </a:moveTo>
                  <a:lnTo>
                    <a:pt x="4686312" y="958608"/>
                  </a:lnTo>
                  <a:lnTo>
                    <a:pt x="4683214" y="956500"/>
                  </a:lnTo>
                  <a:lnTo>
                    <a:pt x="4680064" y="960716"/>
                  </a:lnTo>
                  <a:lnTo>
                    <a:pt x="4686668" y="965212"/>
                  </a:lnTo>
                  <a:lnTo>
                    <a:pt x="4689411" y="960716"/>
                  </a:lnTo>
                  <a:close/>
                </a:path>
                <a:path w="4725035" h="989329">
                  <a:moveTo>
                    <a:pt x="4707039" y="972705"/>
                  </a:moveTo>
                  <a:lnTo>
                    <a:pt x="4703940" y="970597"/>
                  </a:lnTo>
                  <a:lnTo>
                    <a:pt x="4700841" y="968489"/>
                  </a:lnTo>
                  <a:lnTo>
                    <a:pt x="4697679" y="972705"/>
                  </a:lnTo>
                  <a:lnTo>
                    <a:pt x="4704283" y="977201"/>
                  </a:lnTo>
                  <a:lnTo>
                    <a:pt x="4707039" y="972705"/>
                  </a:lnTo>
                  <a:close/>
                </a:path>
                <a:path w="4725035" h="989329">
                  <a:moveTo>
                    <a:pt x="4724666" y="984694"/>
                  </a:moveTo>
                  <a:lnTo>
                    <a:pt x="4721568" y="982586"/>
                  </a:lnTo>
                  <a:lnTo>
                    <a:pt x="4718469" y="980478"/>
                  </a:lnTo>
                  <a:lnTo>
                    <a:pt x="4715294" y="984681"/>
                  </a:lnTo>
                  <a:lnTo>
                    <a:pt x="4721898" y="989177"/>
                  </a:lnTo>
                  <a:lnTo>
                    <a:pt x="4724666" y="98469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 descr=""/>
            <p:cNvSpPr/>
            <p:nvPr/>
          </p:nvSpPr>
          <p:spPr>
            <a:xfrm>
              <a:off x="1554264" y="5749607"/>
              <a:ext cx="320675" cy="74295"/>
            </a:xfrm>
            <a:custGeom>
              <a:avLst/>
              <a:gdLst/>
              <a:ahLst/>
              <a:cxnLst/>
              <a:rect l="l" t="t" r="r" b="b"/>
              <a:pathLst>
                <a:path w="320675" h="74295">
                  <a:moveTo>
                    <a:pt x="9055" y="2565"/>
                  </a:moveTo>
                  <a:lnTo>
                    <a:pt x="5537" y="1282"/>
                  </a:lnTo>
                  <a:lnTo>
                    <a:pt x="2019" y="0"/>
                  </a:lnTo>
                  <a:lnTo>
                    <a:pt x="0" y="4864"/>
                  </a:lnTo>
                  <a:lnTo>
                    <a:pt x="7531" y="7620"/>
                  </a:lnTo>
                  <a:lnTo>
                    <a:pt x="9055" y="2565"/>
                  </a:lnTo>
                  <a:close/>
                </a:path>
                <a:path w="320675" h="74295">
                  <a:moveTo>
                    <a:pt x="29222" y="9461"/>
                  </a:moveTo>
                  <a:lnTo>
                    <a:pt x="25679" y="8267"/>
                  </a:lnTo>
                  <a:lnTo>
                    <a:pt x="22136" y="7073"/>
                  </a:lnTo>
                  <a:lnTo>
                    <a:pt x="20193" y="11963"/>
                  </a:lnTo>
                  <a:lnTo>
                    <a:pt x="27787" y="14528"/>
                  </a:lnTo>
                  <a:lnTo>
                    <a:pt x="29222" y="9461"/>
                  </a:lnTo>
                  <a:close/>
                </a:path>
                <a:path w="320675" h="74295">
                  <a:moveTo>
                    <a:pt x="49453" y="16154"/>
                  </a:moveTo>
                  <a:lnTo>
                    <a:pt x="45872" y="15049"/>
                  </a:lnTo>
                  <a:lnTo>
                    <a:pt x="42316" y="13893"/>
                  </a:lnTo>
                  <a:lnTo>
                    <a:pt x="40436" y="18821"/>
                  </a:lnTo>
                  <a:lnTo>
                    <a:pt x="44259" y="20053"/>
                  </a:lnTo>
                  <a:lnTo>
                    <a:pt x="48082" y="21247"/>
                  </a:lnTo>
                  <a:lnTo>
                    <a:pt x="49453" y="16154"/>
                  </a:lnTo>
                  <a:close/>
                </a:path>
                <a:path w="320675" h="74295">
                  <a:moveTo>
                    <a:pt x="69811" y="22453"/>
                  </a:moveTo>
                  <a:lnTo>
                    <a:pt x="66230" y="21348"/>
                  </a:lnTo>
                  <a:lnTo>
                    <a:pt x="62649" y="20243"/>
                  </a:lnTo>
                  <a:lnTo>
                    <a:pt x="60871" y="25196"/>
                  </a:lnTo>
                  <a:lnTo>
                    <a:pt x="68529" y="27571"/>
                  </a:lnTo>
                  <a:lnTo>
                    <a:pt x="69811" y="22453"/>
                  </a:lnTo>
                  <a:close/>
                </a:path>
                <a:path w="320675" h="74295">
                  <a:moveTo>
                    <a:pt x="90258" y="28409"/>
                  </a:moveTo>
                  <a:lnTo>
                    <a:pt x="86652" y="27393"/>
                  </a:lnTo>
                  <a:lnTo>
                    <a:pt x="83045" y="26377"/>
                  </a:lnTo>
                  <a:lnTo>
                    <a:pt x="81343" y="31369"/>
                  </a:lnTo>
                  <a:lnTo>
                    <a:pt x="89065" y="33540"/>
                  </a:lnTo>
                  <a:lnTo>
                    <a:pt x="90258" y="28409"/>
                  </a:lnTo>
                  <a:close/>
                </a:path>
                <a:path w="320675" h="74295">
                  <a:moveTo>
                    <a:pt x="110782" y="34137"/>
                  </a:moveTo>
                  <a:lnTo>
                    <a:pt x="107162" y="33172"/>
                  </a:lnTo>
                  <a:lnTo>
                    <a:pt x="103555" y="32156"/>
                  </a:lnTo>
                  <a:lnTo>
                    <a:pt x="101942" y="37172"/>
                  </a:lnTo>
                  <a:lnTo>
                    <a:pt x="105803" y="38252"/>
                  </a:lnTo>
                  <a:lnTo>
                    <a:pt x="109677" y="39281"/>
                  </a:lnTo>
                  <a:lnTo>
                    <a:pt x="110782" y="34137"/>
                  </a:lnTo>
                  <a:close/>
                </a:path>
                <a:path w="320675" h="74295">
                  <a:moveTo>
                    <a:pt x="131432" y="39344"/>
                  </a:moveTo>
                  <a:lnTo>
                    <a:pt x="127800" y="38430"/>
                  </a:lnTo>
                  <a:lnTo>
                    <a:pt x="124167" y="37515"/>
                  </a:lnTo>
                  <a:lnTo>
                    <a:pt x="122631" y="42545"/>
                  </a:lnTo>
                  <a:lnTo>
                    <a:pt x="130416" y="44526"/>
                  </a:lnTo>
                  <a:lnTo>
                    <a:pt x="131432" y="39344"/>
                  </a:lnTo>
                  <a:close/>
                </a:path>
                <a:path w="320675" h="74295">
                  <a:moveTo>
                    <a:pt x="152171" y="44234"/>
                  </a:moveTo>
                  <a:lnTo>
                    <a:pt x="148513" y="43408"/>
                  </a:lnTo>
                  <a:lnTo>
                    <a:pt x="144868" y="42583"/>
                  </a:lnTo>
                  <a:lnTo>
                    <a:pt x="143421" y="47650"/>
                  </a:lnTo>
                  <a:lnTo>
                    <a:pt x="151244" y="49415"/>
                  </a:lnTo>
                  <a:lnTo>
                    <a:pt x="152171" y="44234"/>
                  </a:lnTo>
                  <a:close/>
                </a:path>
                <a:path w="320675" h="74295">
                  <a:moveTo>
                    <a:pt x="172961" y="48831"/>
                  </a:moveTo>
                  <a:lnTo>
                    <a:pt x="169291" y="48094"/>
                  </a:lnTo>
                  <a:lnTo>
                    <a:pt x="165646" y="47269"/>
                  </a:lnTo>
                  <a:lnTo>
                    <a:pt x="164287" y="52362"/>
                  </a:lnTo>
                  <a:lnTo>
                    <a:pt x="168198" y="53238"/>
                  </a:lnTo>
                  <a:lnTo>
                    <a:pt x="172135" y="54025"/>
                  </a:lnTo>
                  <a:lnTo>
                    <a:pt x="172961" y="48831"/>
                  </a:lnTo>
                  <a:close/>
                </a:path>
                <a:path w="320675" h="74295">
                  <a:moveTo>
                    <a:pt x="193865" y="52933"/>
                  </a:moveTo>
                  <a:lnTo>
                    <a:pt x="190195" y="52209"/>
                  </a:lnTo>
                  <a:lnTo>
                    <a:pt x="186524" y="51485"/>
                  </a:lnTo>
                  <a:lnTo>
                    <a:pt x="185267" y="56603"/>
                  </a:lnTo>
                  <a:lnTo>
                    <a:pt x="193141" y="58153"/>
                  </a:lnTo>
                  <a:lnTo>
                    <a:pt x="193865" y="52933"/>
                  </a:lnTo>
                  <a:close/>
                </a:path>
                <a:path w="320675" h="74295">
                  <a:moveTo>
                    <a:pt x="214845" y="56629"/>
                  </a:moveTo>
                  <a:lnTo>
                    <a:pt x="211150" y="56007"/>
                  </a:lnTo>
                  <a:lnTo>
                    <a:pt x="207467" y="55384"/>
                  </a:lnTo>
                  <a:lnTo>
                    <a:pt x="206298" y="60528"/>
                  </a:lnTo>
                  <a:lnTo>
                    <a:pt x="214223" y="61861"/>
                  </a:lnTo>
                  <a:lnTo>
                    <a:pt x="214845" y="56629"/>
                  </a:lnTo>
                  <a:close/>
                </a:path>
                <a:path w="320675" h="74295">
                  <a:moveTo>
                    <a:pt x="235864" y="59982"/>
                  </a:moveTo>
                  <a:lnTo>
                    <a:pt x="232156" y="59461"/>
                  </a:lnTo>
                  <a:lnTo>
                    <a:pt x="228447" y="58940"/>
                  </a:lnTo>
                  <a:lnTo>
                    <a:pt x="227393" y="64109"/>
                  </a:lnTo>
                  <a:lnTo>
                    <a:pt x="235343" y="65227"/>
                  </a:lnTo>
                  <a:lnTo>
                    <a:pt x="235864" y="59982"/>
                  </a:lnTo>
                  <a:close/>
                </a:path>
                <a:path w="320675" h="74295">
                  <a:moveTo>
                    <a:pt x="256959" y="62941"/>
                  </a:moveTo>
                  <a:lnTo>
                    <a:pt x="253250" y="62420"/>
                  </a:lnTo>
                  <a:lnTo>
                    <a:pt x="249542" y="61899"/>
                  </a:lnTo>
                  <a:lnTo>
                    <a:pt x="248589" y="67081"/>
                  </a:lnTo>
                  <a:lnTo>
                    <a:pt x="256540" y="68199"/>
                  </a:lnTo>
                  <a:lnTo>
                    <a:pt x="256959" y="62941"/>
                  </a:lnTo>
                  <a:close/>
                </a:path>
                <a:path w="320675" h="74295">
                  <a:moveTo>
                    <a:pt x="278117" y="65341"/>
                  </a:moveTo>
                  <a:lnTo>
                    <a:pt x="274396" y="64922"/>
                  </a:lnTo>
                  <a:lnTo>
                    <a:pt x="270675" y="64503"/>
                  </a:lnTo>
                  <a:lnTo>
                    <a:pt x="269836" y="69710"/>
                  </a:lnTo>
                  <a:lnTo>
                    <a:pt x="277812" y="70599"/>
                  </a:lnTo>
                  <a:lnTo>
                    <a:pt x="278117" y="65341"/>
                  </a:lnTo>
                  <a:close/>
                </a:path>
                <a:path w="320675" h="74295">
                  <a:moveTo>
                    <a:pt x="299313" y="67348"/>
                  </a:moveTo>
                  <a:lnTo>
                    <a:pt x="295579" y="67043"/>
                  </a:lnTo>
                  <a:lnTo>
                    <a:pt x="291858" y="66738"/>
                  </a:lnTo>
                  <a:lnTo>
                    <a:pt x="291109" y="71958"/>
                  </a:lnTo>
                  <a:lnTo>
                    <a:pt x="299110" y="72618"/>
                  </a:lnTo>
                  <a:lnTo>
                    <a:pt x="299313" y="67348"/>
                  </a:lnTo>
                  <a:close/>
                </a:path>
                <a:path w="320675" h="74295">
                  <a:moveTo>
                    <a:pt x="320548" y="68986"/>
                  </a:moveTo>
                  <a:lnTo>
                    <a:pt x="316814" y="68783"/>
                  </a:lnTo>
                  <a:lnTo>
                    <a:pt x="313080" y="68529"/>
                  </a:lnTo>
                  <a:lnTo>
                    <a:pt x="312458" y="73761"/>
                  </a:lnTo>
                  <a:lnTo>
                    <a:pt x="316458" y="74028"/>
                  </a:lnTo>
                  <a:lnTo>
                    <a:pt x="320471" y="74256"/>
                  </a:lnTo>
                  <a:lnTo>
                    <a:pt x="320548" y="689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 descr=""/>
            <p:cNvSpPr/>
            <p:nvPr/>
          </p:nvSpPr>
          <p:spPr>
            <a:xfrm>
              <a:off x="1888086" y="5822250"/>
              <a:ext cx="115570" cy="0"/>
            </a:xfrm>
            <a:custGeom>
              <a:avLst/>
              <a:gdLst/>
              <a:ahLst/>
              <a:cxnLst/>
              <a:rect l="l" t="t" r="r" b="b"/>
              <a:pathLst>
                <a:path w="115569" h="0">
                  <a:moveTo>
                    <a:pt x="0" y="0"/>
                  </a:moveTo>
                  <a:lnTo>
                    <a:pt x="114980" y="0"/>
                  </a:lnTo>
                </a:path>
              </a:pathLst>
            </a:custGeom>
            <a:ln w="7258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 descr=""/>
            <p:cNvSpPr/>
            <p:nvPr/>
          </p:nvSpPr>
          <p:spPr>
            <a:xfrm>
              <a:off x="2016252" y="5440971"/>
              <a:ext cx="1271270" cy="382270"/>
            </a:xfrm>
            <a:custGeom>
              <a:avLst/>
              <a:gdLst/>
              <a:ahLst/>
              <a:cxnLst/>
              <a:rect l="l" t="t" r="r" b="b"/>
              <a:pathLst>
                <a:path w="1271270" h="382270">
                  <a:moveTo>
                    <a:pt x="8166" y="381279"/>
                  </a:moveTo>
                  <a:lnTo>
                    <a:pt x="7467" y="376047"/>
                  </a:lnTo>
                  <a:lnTo>
                    <a:pt x="3733" y="376351"/>
                  </a:lnTo>
                  <a:lnTo>
                    <a:pt x="0" y="376656"/>
                  </a:lnTo>
                  <a:lnTo>
                    <a:pt x="152" y="381927"/>
                  </a:lnTo>
                  <a:lnTo>
                    <a:pt x="8166" y="381279"/>
                  </a:lnTo>
                  <a:close/>
                </a:path>
                <a:path w="1271270" h="382270">
                  <a:moveTo>
                    <a:pt x="29451" y="379234"/>
                  </a:moveTo>
                  <a:lnTo>
                    <a:pt x="28651" y="374027"/>
                  </a:lnTo>
                  <a:lnTo>
                    <a:pt x="24930" y="374421"/>
                  </a:lnTo>
                  <a:lnTo>
                    <a:pt x="21209" y="374815"/>
                  </a:lnTo>
                  <a:lnTo>
                    <a:pt x="21475" y="380085"/>
                  </a:lnTo>
                  <a:lnTo>
                    <a:pt x="29451" y="379234"/>
                  </a:lnTo>
                  <a:close/>
                </a:path>
                <a:path w="1271270" h="382270">
                  <a:moveTo>
                    <a:pt x="50723" y="376783"/>
                  </a:moveTo>
                  <a:lnTo>
                    <a:pt x="49809" y="371589"/>
                  </a:lnTo>
                  <a:lnTo>
                    <a:pt x="46101" y="372084"/>
                  </a:lnTo>
                  <a:lnTo>
                    <a:pt x="42392" y="372579"/>
                  </a:lnTo>
                  <a:lnTo>
                    <a:pt x="42760" y="377837"/>
                  </a:lnTo>
                  <a:lnTo>
                    <a:pt x="50723" y="376783"/>
                  </a:lnTo>
                  <a:close/>
                </a:path>
                <a:path w="1271270" h="382270">
                  <a:moveTo>
                    <a:pt x="71932" y="373938"/>
                  </a:moveTo>
                  <a:lnTo>
                    <a:pt x="70929" y="368769"/>
                  </a:lnTo>
                  <a:lnTo>
                    <a:pt x="67221" y="369290"/>
                  </a:lnTo>
                  <a:lnTo>
                    <a:pt x="63512" y="369785"/>
                  </a:lnTo>
                  <a:lnTo>
                    <a:pt x="63982" y="375031"/>
                  </a:lnTo>
                  <a:lnTo>
                    <a:pt x="67970" y="374497"/>
                  </a:lnTo>
                  <a:lnTo>
                    <a:pt x="71932" y="373938"/>
                  </a:lnTo>
                  <a:close/>
                </a:path>
                <a:path w="1271270" h="382270">
                  <a:moveTo>
                    <a:pt x="93078" y="370611"/>
                  </a:moveTo>
                  <a:lnTo>
                    <a:pt x="91960" y="365455"/>
                  </a:lnTo>
                  <a:lnTo>
                    <a:pt x="88265" y="366039"/>
                  </a:lnTo>
                  <a:lnTo>
                    <a:pt x="84569" y="366623"/>
                  </a:lnTo>
                  <a:lnTo>
                    <a:pt x="85140" y="371856"/>
                  </a:lnTo>
                  <a:lnTo>
                    <a:pt x="93078" y="370611"/>
                  </a:lnTo>
                  <a:close/>
                </a:path>
                <a:path w="1271270" h="382270">
                  <a:moveTo>
                    <a:pt x="114134" y="366864"/>
                  </a:moveTo>
                  <a:lnTo>
                    <a:pt x="112928" y="361734"/>
                  </a:lnTo>
                  <a:lnTo>
                    <a:pt x="109245" y="362394"/>
                  </a:lnTo>
                  <a:lnTo>
                    <a:pt x="105562" y="363054"/>
                  </a:lnTo>
                  <a:lnTo>
                    <a:pt x="106235" y="368287"/>
                  </a:lnTo>
                  <a:lnTo>
                    <a:pt x="114134" y="366864"/>
                  </a:lnTo>
                  <a:close/>
                </a:path>
                <a:path w="1271270" h="382270">
                  <a:moveTo>
                    <a:pt x="135128" y="362750"/>
                  </a:moveTo>
                  <a:lnTo>
                    <a:pt x="133832" y="357644"/>
                  </a:lnTo>
                  <a:lnTo>
                    <a:pt x="130162" y="358394"/>
                  </a:lnTo>
                  <a:lnTo>
                    <a:pt x="126492" y="359143"/>
                  </a:lnTo>
                  <a:lnTo>
                    <a:pt x="127266" y="364350"/>
                  </a:lnTo>
                  <a:lnTo>
                    <a:pt x="135128" y="362750"/>
                  </a:lnTo>
                  <a:close/>
                </a:path>
                <a:path w="1271270" h="382270">
                  <a:moveTo>
                    <a:pt x="156057" y="358267"/>
                  </a:moveTo>
                  <a:lnTo>
                    <a:pt x="154660" y="353187"/>
                  </a:lnTo>
                  <a:lnTo>
                    <a:pt x="151015" y="354012"/>
                  </a:lnTo>
                  <a:lnTo>
                    <a:pt x="147358" y="354838"/>
                  </a:lnTo>
                  <a:lnTo>
                    <a:pt x="148234" y="360032"/>
                  </a:lnTo>
                  <a:lnTo>
                    <a:pt x="156057" y="358267"/>
                  </a:lnTo>
                  <a:close/>
                </a:path>
                <a:path w="1271270" h="382270">
                  <a:moveTo>
                    <a:pt x="176898" y="353453"/>
                  </a:moveTo>
                  <a:lnTo>
                    <a:pt x="175425" y="348399"/>
                  </a:lnTo>
                  <a:lnTo>
                    <a:pt x="171792" y="349300"/>
                  </a:lnTo>
                  <a:lnTo>
                    <a:pt x="168148" y="350164"/>
                  </a:lnTo>
                  <a:lnTo>
                    <a:pt x="169100" y="355346"/>
                  </a:lnTo>
                  <a:lnTo>
                    <a:pt x="173012" y="354418"/>
                  </a:lnTo>
                  <a:lnTo>
                    <a:pt x="176898" y="353453"/>
                  </a:lnTo>
                  <a:close/>
                </a:path>
                <a:path w="1271270" h="382270">
                  <a:moveTo>
                    <a:pt x="197662" y="348322"/>
                  </a:moveTo>
                  <a:lnTo>
                    <a:pt x="196100" y="343281"/>
                  </a:lnTo>
                  <a:lnTo>
                    <a:pt x="192468" y="344182"/>
                  </a:lnTo>
                  <a:lnTo>
                    <a:pt x="188836" y="345084"/>
                  </a:lnTo>
                  <a:lnTo>
                    <a:pt x="189877" y="350240"/>
                  </a:lnTo>
                  <a:lnTo>
                    <a:pt x="197662" y="348322"/>
                  </a:lnTo>
                  <a:close/>
                </a:path>
                <a:path w="1271270" h="382270">
                  <a:moveTo>
                    <a:pt x="218338" y="342785"/>
                  </a:moveTo>
                  <a:lnTo>
                    <a:pt x="216700" y="337781"/>
                  </a:lnTo>
                  <a:lnTo>
                    <a:pt x="213080" y="338747"/>
                  </a:lnTo>
                  <a:lnTo>
                    <a:pt x="209461" y="339712"/>
                  </a:lnTo>
                  <a:lnTo>
                    <a:pt x="210578" y="344868"/>
                  </a:lnTo>
                  <a:lnTo>
                    <a:pt x="218338" y="342785"/>
                  </a:lnTo>
                  <a:close/>
                </a:path>
                <a:path w="1271270" h="382270">
                  <a:moveTo>
                    <a:pt x="238899" y="336956"/>
                  </a:moveTo>
                  <a:lnTo>
                    <a:pt x="237197" y="331978"/>
                  </a:lnTo>
                  <a:lnTo>
                    <a:pt x="233591" y="333006"/>
                  </a:lnTo>
                  <a:lnTo>
                    <a:pt x="229984" y="334035"/>
                  </a:lnTo>
                  <a:lnTo>
                    <a:pt x="231190" y="339166"/>
                  </a:lnTo>
                  <a:lnTo>
                    <a:pt x="238899" y="336956"/>
                  </a:lnTo>
                  <a:close/>
                </a:path>
                <a:path w="1271270" h="382270">
                  <a:moveTo>
                    <a:pt x="259397" y="330847"/>
                  </a:moveTo>
                  <a:lnTo>
                    <a:pt x="257619" y="325882"/>
                  </a:lnTo>
                  <a:lnTo>
                    <a:pt x="254038" y="326974"/>
                  </a:lnTo>
                  <a:lnTo>
                    <a:pt x="250456" y="328066"/>
                  </a:lnTo>
                  <a:lnTo>
                    <a:pt x="251726" y="333184"/>
                  </a:lnTo>
                  <a:lnTo>
                    <a:pt x="259397" y="330847"/>
                  </a:lnTo>
                  <a:close/>
                </a:path>
                <a:path w="1271270" h="382270">
                  <a:moveTo>
                    <a:pt x="279806" y="324472"/>
                  </a:moveTo>
                  <a:lnTo>
                    <a:pt x="277977" y="319544"/>
                  </a:lnTo>
                  <a:lnTo>
                    <a:pt x="274408" y="320687"/>
                  </a:lnTo>
                  <a:lnTo>
                    <a:pt x="270840" y="321830"/>
                  </a:lnTo>
                  <a:lnTo>
                    <a:pt x="272186" y="326936"/>
                  </a:lnTo>
                  <a:lnTo>
                    <a:pt x="279806" y="324472"/>
                  </a:lnTo>
                  <a:close/>
                </a:path>
                <a:path w="1271270" h="382270">
                  <a:moveTo>
                    <a:pt x="300139" y="317881"/>
                  </a:moveTo>
                  <a:lnTo>
                    <a:pt x="298246" y="312966"/>
                  </a:lnTo>
                  <a:lnTo>
                    <a:pt x="294690" y="314159"/>
                  </a:lnTo>
                  <a:lnTo>
                    <a:pt x="291122" y="315315"/>
                  </a:lnTo>
                  <a:lnTo>
                    <a:pt x="292531" y="320395"/>
                  </a:lnTo>
                  <a:lnTo>
                    <a:pt x="296341" y="319163"/>
                  </a:lnTo>
                  <a:lnTo>
                    <a:pt x="300139" y="317881"/>
                  </a:lnTo>
                  <a:close/>
                </a:path>
                <a:path w="1271270" h="382270">
                  <a:moveTo>
                    <a:pt x="320395" y="311035"/>
                  </a:moveTo>
                  <a:lnTo>
                    <a:pt x="318452" y="306146"/>
                  </a:lnTo>
                  <a:lnTo>
                    <a:pt x="314896" y="307340"/>
                  </a:lnTo>
                  <a:lnTo>
                    <a:pt x="311340" y="308533"/>
                  </a:lnTo>
                  <a:lnTo>
                    <a:pt x="312801" y="313601"/>
                  </a:lnTo>
                  <a:lnTo>
                    <a:pt x="320395" y="311035"/>
                  </a:lnTo>
                  <a:close/>
                </a:path>
                <a:path w="1271270" h="382270">
                  <a:moveTo>
                    <a:pt x="340563" y="303949"/>
                  </a:moveTo>
                  <a:lnTo>
                    <a:pt x="338556" y="299072"/>
                  </a:lnTo>
                  <a:lnTo>
                    <a:pt x="335026" y="300316"/>
                  </a:lnTo>
                  <a:lnTo>
                    <a:pt x="331495" y="301561"/>
                  </a:lnTo>
                  <a:lnTo>
                    <a:pt x="333006" y="306603"/>
                  </a:lnTo>
                  <a:lnTo>
                    <a:pt x="340563" y="303949"/>
                  </a:lnTo>
                  <a:close/>
                </a:path>
                <a:path w="1271270" h="382270">
                  <a:moveTo>
                    <a:pt x="360654" y="296659"/>
                  </a:moveTo>
                  <a:lnTo>
                    <a:pt x="358609" y="291807"/>
                  </a:lnTo>
                  <a:lnTo>
                    <a:pt x="355092" y="293090"/>
                  </a:lnTo>
                  <a:lnTo>
                    <a:pt x="351574" y="294373"/>
                  </a:lnTo>
                  <a:lnTo>
                    <a:pt x="353136" y="299402"/>
                  </a:lnTo>
                  <a:lnTo>
                    <a:pt x="360654" y="296659"/>
                  </a:lnTo>
                  <a:close/>
                </a:path>
                <a:path w="1271270" h="382270">
                  <a:moveTo>
                    <a:pt x="380682" y="289217"/>
                  </a:moveTo>
                  <a:lnTo>
                    <a:pt x="378599" y="284378"/>
                  </a:lnTo>
                  <a:lnTo>
                    <a:pt x="375094" y="285699"/>
                  </a:lnTo>
                  <a:lnTo>
                    <a:pt x="371589" y="287020"/>
                  </a:lnTo>
                  <a:lnTo>
                    <a:pt x="373189" y="292036"/>
                  </a:lnTo>
                  <a:lnTo>
                    <a:pt x="380682" y="289217"/>
                  </a:lnTo>
                  <a:close/>
                </a:path>
                <a:path w="1271270" h="382270">
                  <a:moveTo>
                    <a:pt x="400659" y="281609"/>
                  </a:moveTo>
                  <a:lnTo>
                    <a:pt x="398538" y="276783"/>
                  </a:lnTo>
                  <a:lnTo>
                    <a:pt x="395046" y="278142"/>
                  </a:lnTo>
                  <a:lnTo>
                    <a:pt x="391553" y="279501"/>
                  </a:lnTo>
                  <a:lnTo>
                    <a:pt x="393192" y="284505"/>
                  </a:lnTo>
                  <a:lnTo>
                    <a:pt x="400659" y="281609"/>
                  </a:lnTo>
                  <a:close/>
                </a:path>
                <a:path w="1271270" h="382270">
                  <a:moveTo>
                    <a:pt x="420585" y="273875"/>
                  </a:moveTo>
                  <a:lnTo>
                    <a:pt x="418426" y="269074"/>
                  </a:lnTo>
                  <a:lnTo>
                    <a:pt x="414934" y="270446"/>
                  </a:lnTo>
                  <a:lnTo>
                    <a:pt x="411441" y="271805"/>
                  </a:lnTo>
                  <a:lnTo>
                    <a:pt x="413118" y="276796"/>
                  </a:lnTo>
                  <a:lnTo>
                    <a:pt x="416852" y="275348"/>
                  </a:lnTo>
                  <a:lnTo>
                    <a:pt x="420585" y="273875"/>
                  </a:lnTo>
                  <a:close/>
                </a:path>
                <a:path w="1271270" h="382270">
                  <a:moveTo>
                    <a:pt x="440436" y="266001"/>
                  </a:moveTo>
                  <a:lnTo>
                    <a:pt x="438264" y="261200"/>
                  </a:lnTo>
                  <a:lnTo>
                    <a:pt x="434771" y="262585"/>
                  </a:lnTo>
                  <a:lnTo>
                    <a:pt x="431279" y="263969"/>
                  </a:lnTo>
                  <a:lnTo>
                    <a:pt x="432993" y="268947"/>
                  </a:lnTo>
                  <a:lnTo>
                    <a:pt x="440436" y="266001"/>
                  </a:lnTo>
                  <a:close/>
                </a:path>
                <a:path w="1271270" h="382270">
                  <a:moveTo>
                    <a:pt x="460248" y="258013"/>
                  </a:moveTo>
                  <a:lnTo>
                    <a:pt x="458038" y="253225"/>
                  </a:lnTo>
                  <a:lnTo>
                    <a:pt x="454558" y="254635"/>
                  </a:lnTo>
                  <a:lnTo>
                    <a:pt x="451078" y="256044"/>
                  </a:lnTo>
                  <a:lnTo>
                    <a:pt x="452818" y="261010"/>
                  </a:lnTo>
                  <a:lnTo>
                    <a:pt x="460248" y="258013"/>
                  </a:lnTo>
                  <a:close/>
                </a:path>
                <a:path w="1271270" h="382270">
                  <a:moveTo>
                    <a:pt x="480034" y="249936"/>
                  </a:moveTo>
                  <a:lnTo>
                    <a:pt x="477799" y="245160"/>
                  </a:lnTo>
                  <a:lnTo>
                    <a:pt x="474332" y="246583"/>
                  </a:lnTo>
                  <a:lnTo>
                    <a:pt x="470865" y="248005"/>
                  </a:lnTo>
                  <a:lnTo>
                    <a:pt x="472617" y="252971"/>
                  </a:lnTo>
                  <a:lnTo>
                    <a:pt x="480034" y="249936"/>
                  </a:lnTo>
                  <a:close/>
                </a:path>
                <a:path w="1271270" h="382270">
                  <a:moveTo>
                    <a:pt x="499757" y="241782"/>
                  </a:moveTo>
                  <a:lnTo>
                    <a:pt x="497522" y="237020"/>
                  </a:lnTo>
                  <a:lnTo>
                    <a:pt x="494055" y="238455"/>
                  </a:lnTo>
                  <a:lnTo>
                    <a:pt x="490588" y="239890"/>
                  </a:lnTo>
                  <a:lnTo>
                    <a:pt x="492366" y="244856"/>
                  </a:lnTo>
                  <a:lnTo>
                    <a:pt x="499757" y="241782"/>
                  </a:lnTo>
                  <a:close/>
                </a:path>
                <a:path w="1271270" h="382270">
                  <a:moveTo>
                    <a:pt x="519480" y="233591"/>
                  </a:moveTo>
                  <a:lnTo>
                    <a:pt x="517232" y="228828"/>
                  </a:lnTo>
                  <a:lnTo>
                    <a:pt x="513765" y="230276"/>
                  </a:lnTo>
                  <a:lnTo>
                    <a:pt x="510298" y="231711"/>
                  </a:lnTo>
                  <a:lnTo>
                    <a:pt x="512102" y="236664"/>
                  </a:lnTo>
                  <a:lnTo>
                    <a:pt x="519480" y="233591"/>
                  </a:lnTo>
                  <a:close/>
                </a:path>
                <a:path w="1271270" h="382270">
                  <a:moveTo>
                    <a:pt x="539191" y="225336"/>
                  </a:moveTo>
                  <a:lnTo>
                    <a:pt x="536930" y="220586"/>
                  </a:lnTo>
                  <a:lnTo>
                    <a:pt x="533463" y="222034"/>
                  </a:lnTo>
                  <a:lnTo>
                    <a:pt x="529996" y="223481"/>
                  </a:lnTo>
                  <a:lnTo>
                    <a:pt x="531812" y="228434"/>
                  </a:lnTo>
                  <a:lnTo>
                    <a:pt x="539191" y="225336"/>
                  </a:lnTo>
                  <a:close/>
                </a:path>
                <a:path w="1271270" h="382270">
                  <a:moveTo>
                    <a:pt x="558863" y="217068"/>
                  </a:moveTo>
                  <a:lnTo>
                    <a:pt x="556590" y="212305"/>
                  </a:lnTo>
                  <a:lnTo>
                    <a:pt x="553135" y="213766"/>
                  </a:lnTo>
                  <a:lnTo>
                    <a:pt x="549668" y="215226"/>
                  </a:lnTo>
                  <a:lnTo>
                    <a:pt x="551484" y="220167"/>
                  </a:lnTo>
                  <a:lnTo>
                    <a:pt x="558863" y="217068"/>
                  </a:lnTo>
                  <a:close/>
                </a:path>
                <a:path w="1271270" h="382270">
                  <a:moveTo>
                    <a:pt x="578535" y="208775"/>
                  </a:moveTo>
                  <a:lnTo>
                    <a:pt x="576262" y="204012"/>
                  </a:lnTo>
                  <a:lnTo>
                    <a:pt x="572808" y="205473"/>
                  </a:lnTo>
                  <a:lnTo>
                    <a:pt x="569341" y="206933"/>
                  </a:lnTo>
                  <a:lnTo>
                    <a:pt x="571169" y="211874"/>
                  </a:lnTo>
                  <a:lnTo>
                    <a:pt x="578535" y="208775"/>
                  </a:lnTo>
                  <a:close/>
                </a:path>
                <a:path w="1271270" h="382270">
                  <a:moveTo>
                    <a:pt x="598220" y="200494"/>
                  </a:moveTo>
                  <a:lnTo>
                    <a:pt x="595960" y="195732"/>
                  </a:lnTo>
                  <a:lnTo>
                    <a:pt x="592493" y="197192"/>
                  </a:lnTo>
                  <a:lnTo>
                    <a:pt x="589026" y="198653"/>
                  </a:lnTo>
                  <a:lnTo>
                    <a:pt x="590842" y="203593"/>
                  </a:lnTo>
                  <a:lnTo>
                    <a:pt x="598220" y="200494"/>
                  </a:lnTo>
                  <a:close/>
                </a:path>
                <a:path w="1271270" h="382270">
                  <a:moveTo>
                    <a:pt x="617893" y="192227"/>
                  </a:moveTo>
                  <a:lnTo>
                    <a:pt x="615632" y="187464"/>
                  </a:lnTo>
                  <a:lnTo>
                    <a:pt x="612165" y="188912"/>
                  </a:lnTo>
                  <a:lnTo>
                    <a:pt x="608698" y="190373"/>
                  </a:lnTo>
                  <a:lnTo>
                    <a:pt x="610514" y="195313"/>
                  </a:lnTo>
                  <a:lnTo>
                    <a:pt x="617893" y="192227"/>
                  </a:lnTo>
                  <a:close/>
                </a:path>
                <a:path w="1271270" h="382270">
                  <a:moveTo>
                    <a:pt x="637578" y="183984"/>
                  </a:moveTo>
                  <a:lnTo>
                    <a:pt x="635330" y="179222"/>
                  </a:lnTo>
                  <a:lnTo>
                    <a:pt x="631863" y="180670"/>
                  </a:lnTo>
                  <a:lnTo>
                    <a:pt x="628396" y="182118"/>
                  </a:lnTo>
                  <a:lnTo>
                    <a:pt x="630199" y="187071"/>
                  </a:lnTo>
                  <a:lnTo>
                    <a:pt x="637578" y="183984"/>
                  </a:lnTo>
                  <a:close/>
                </a:path>
                <a:path w="1271270" h="382270">
                  <a:moveTo>
                    <a:pt x="657288" y="175793"/>
                  </a:moveTo>
                  <a:lnTo>
                    <a:pt x="655053" y="171030"/>
                  </a:lnTo>
                  <a:lnTo>
                    <a:pt x="651586" y="172466"/>
                  </a:lnTo>
                  <a:lnTo>
                    <a:pt x="648119" y="173901"/>
                  </a:lnTo>
                  <a:lnTo>
                    <a:pt x="649909" y="178866"/>
                  </a:lnTo>
                  <a:lnTo>
                    <a:pt x="657288" y="175793"/>
                  </a:lnTo>
                  <a:close/>
                </a:path>
                <a:path w="1271270" h="382270">
                  <a:moveTo>
                    <a:pt x="677024" y="167678"/>
                  </a:moveTo>
                  <a:lnTo>
                    <a:pt x="674801" y="162902"/>
                  </a:lnTo>
                  <a:lnTo>
                    <a:pt x="671322" y="164325"/>
                  </a:lnTo>
                  <a:lnTo>
                    <a:pt x="667842" y="165747"/>
                  </a:lnTo>
                  <a:lnTo>
                    <a:pt x="669620" y="170713"/>
                  </a:lnTo>
                  <a:lnTo>
                    <a:pt x="677024" y="167678"/>
                  </a:lnTo>
                  <a:close/>
                </a:path>
                <a:path w="1271270" h="382270">
                  <a:moveTo>
                    <a:pt x="696785" y="159613"/>
                  </a:moveTo>
                  <a:lnTo>
                    <a:pt x="694575" y="154825"/>
                  </a:lnTo>
                  <a:lnTo>
                    <a:pt x="691095" y="156235"/>
                  </a:lnTo>
                  <a:lnTo>
                    <a:pt x="687616" y="157645"/>
                  </a:lnTo>
                  <a:lnTo>
                    <a:pt x="689368" y="162610"/>
                  </a:lnTo>
                  <a:lnTo>
                    <a:pt x="696785" y="159613"/>
                  </a:lnTo>
                  <a:close/>
                </a:path>
                <a:path w="1271270" h="382270">
                  <a:moveTo>
                    <a:pt x="716572" y="151612"/>
                  </a:moveTo>
                  <a:lnTo>
                    <a:pt x="714387" y="146812"/>
                  </a:lnTo>
                  <a:lnTo>
                    <a:pt x="710907" y="148221"/>
                  </a:lnTo>
                  <a:lnTo>
                    <a:pt x="707428" y="149631"/>
                  </a:lnTo>
                  <a:lnTo>
                    <a:pt x="709155" y="154609"/>
                  </a:lnTo>
                  <a:lnTo>
                    <a:pt x="716572" y="151612"/>
                  </a:lnTo>
                  <a:close/>
                </a:path>
                <a:path w="1271270" h="382270">
                  <a:moveTo>
                    <a:pt x="736396" y="143751"/>
                  </a:moveTo>
                  <a:lnTo>
                    <a:pt x="734237" y="138950"/>
                  </a:lnTo>
                  <a:lnTo>
                    <a:pt x="730745" y="140335"/>
                  </a:lnTo>
                  <a:lnTo>
                    <a:pt x="727252" y="141719"/>
                  </a:lnTo>
                  <a:lnTo>
                    <a:pt x="728967" y="146697"/>
                  </a:lnTo>
                  <a:lnTo>
                    <a:pt x="736396" y="143751"/>
                  </a:lnTo>
                  <a:close/>
                </a:path>
                <a:path w="1271270" h="382270">
                  <a:moveTo>
                    <a:pt x="756272" y="135991"/>
                  </a:moveTo>
                  <a:lnTo>
                    <a:pt x="754151" y="131178"/>
                  </a:lnTo>
                  <a:lnTo>
                    <a:pt x="750646" y="132537"/>
                  </a:lnTo>
                  <a:lnTo>
                    <a:pt x="747141" y="133896"/>
                  </a:lnTo>
                  <a:lnTo>
                    <a:pt x="748830" y="138887"/>
                  </a:lnTo>
                  <a:lnTo>
                    <a:pt x="756272" y="135991"/>
                  </a:lnTo>
                  <a:close/>
                </a:path>
                <a:path w="1271270" h="382270">
                  <a:moveTo>
                    <a:pt x="776185" y="128346"/>
                  </a:moveTo>
                  <a:lnTo>
                    <a:pt x="774090" y="123507"/>
                  </a:lnTo>
                  <a:lnTo>
                    <a:pt x="770572" y="124841"/>
                  </a:lnTo>
                  <a:lnTo>
                    <a:pt x="767054" y="126174"/>
                  </a:lnTo>
                  <a:lnTo>
                    <a:pt x="768718" y="131178"/>
                  </a:lnTo>
                  <a:lnTo>
                    <a:pt x="776185" y="128346"/>
                  </a:lnTo>
                  <a:close/>
                </a:path>
                <a:path w="1271270" h="382270">
                  <a:moveTo>
                    <a:pt x="796137" y="120815"/>
                  </a:moveTo>
                  <a:lnTo>
                    <a:pt x="794080" y="115963"/>
                  </a:lnTo>
                  <a:lnTo>
                    <a:pt x="790549" y="117271"/>
                  </a:lnTo>
                  <a:lnTo>
                    <a:pt x="787031" y="118605"/>
                  </a:lnTo>
                  <a:lnTo>
                    <a:pt x="788657" y="123621"/>
                  </a:lnTo>
                  <a:lnTo>
                    <a:pt x="792391" y="122199"/>
                  </a:lnTo>
                  <a:lnTo>
                    <a:pt x="796137" y="120815"/>
                  </a:lnTo>
                  <a:close/>
                </a:path>
                <a:path w="1271270" h="382270">
                  <a:moveTo>
                    <a:pt x="816152" y="113436"/>
                  </a:moveTo>
                  <a:lnTo>
                    <a:pt x="814133" y="108585"/>
                  </a:lnTo>
                  <a:lnTo>
                    <a:pt x="810602" y="109880"/>
                  </a:lnTo>
                  <a:lnTo>
                    <a:pt x="807072" y="111175"/>
                  </a:lnTo>
                  <a:lnTo>
                    <a:pt x="808659" y="116205"/>
                  </a:lnTo>
                  <a:lnTo>
                    <a:pt x="816152" y="113436"/>
                  </a:lnTo>
                  <a:close/>
                </a:path>
                <a:path w="1271270" h="382270">
                  <a:moveTo>
                    <a:pt x="836231" y="106248"/>
                  </a:moveTo>
                  <a:lnTo>
                    <a:pt x="834250" y="101358"/>
                  </a:lnTo>
                  <a:lnTo>
                    <a:pt x="830707" y="102628"/>
                  </a:lnTo>
                  <a:lnTo>
                    <a:pt x="827163" y="103886"/>
                  </a:lnTo>
                  <a:lnTo>
                    <a:pt x="828713" y="108927"/>
                  </a:lnTo>
                  <a:lnTo>
                    <a:pt x="836231" y="106248"/>
                  </a:lnTo>
                  <a:close/>
                </a:path>
                <a:path w="1271270" h="382270">
                  <a:moveTo>
                    <a:pt x="856361" y="99199"/>
                  </a:moveTo>
                  <a:lnTo>
                    <a:pt x="854417" y="94310"/>
                  </a:lnTo>
                  <a:lnTo>
                    <a:pt x="850861" y="95529"/>
                  </a:lnTo>
                  <a:lnTo>
                    <a:pt x="847305" y="96748"/>
                  </a:lnTo>
                  <a:lnTo>
                    <a:pt x="848817" y="101803"/>
                  </a:lnTo>
                  <a:lnTo>
                    <a:pt x="856361" y="99199"/>
                  </a:lnTo>
                  <a:close/>
                </a:path>
                <a:path w="1271270" h="382270">
                  <a:moveTo>
                    <a:pt x="876541" y="92290"/>
                  </a:moveTo>
                  <a:lnTo>
                    <a:pt x="874636" y="87388"/>
                  </a:lnTo>
                  <a:lnTo>
                    <a:pt x="871067" y="88569"/>
                  </a:lnTo>
                  <a:lnTo>
                    <a:pt x="867511" y="89789"/>
                  </a:lnTo>
                  <a:lnTo>
                    <a:pt x="868972" y="94856"/>
                  </a:lnTo>
                  <a:lnTo>
                    <a:pt x="872756" y="93560"/>
                  </a:lnTo>
                  <a:lnTo>
                    <a:pt x="876541" y="92290"/>
                  </a:lnTo>
                  <a:close/>
                </a:path>
                <a:path w="1271270" h="382270">
                  <a:moveTo>
                    <a:pt x="896797" y="85610"/>
                  </a:moveTo>
                  <a:lnTo>
                    <a:pt x="894930" y="80683"/>
                  </a:lnTo>
                  <a:lnTo>
                    <a:pt x="891362" y="81864"/>
                  </a:lnTo>
                  <a:lnTo>
                    <a:pt x="887793" y="83045"/>
                  </a:lnTo>
                  <a:lnTo>
                    <a:pt x="889203" y="88125"/>
                  </a:lnTo>
                  <a:lnTo>
                    <a:pt x="896797" y="85610"/>
                  </a:lnTo>
                  <a:close/>
                </a:path>
                <a:path w="1271270" h="382270">
                  <a:moveTo>
                    <a:pt x="917117" y="79133"/>
                  </a:moveTo>
                  <a:lnTo>
                    <a:pt x="915301" y="74193"/>
                  </a:lnTo>
                  <a:lnTo>
                    <a:pt x="911720" y="75323"/>
                  </a:lnTo>
                  <a:lnTo>
                    <a:pt x="908138" y="76454"/>
                  </a:lnTo>
                  <a:lnTo>
                    <a:pt x="909497" y="81546"/>
                  </a:lnTo>
                  <a:lnTo>
                    <a:pt x="917117" y="79133"/>
                  </a:lnTo>
                  <a:close/>
                </a:path>
                <a:path w="1271270" h="382270">
                  <a:moveTo>
                    <a:pt x="937475" y="72847"/>
                  </a:moveTo>
                  <a:lnTo>
                    <a:pt x="935723" y="67881"/>
                  </a:lnTo>
                  <a:lnTo>
                    <a:pt x="932116" y="68961"/>
                  </a:lnTo>
                  <a:lnTo>
                    <a:pt x="928509" y="70040"/>
                  </a:lnTo>
                  <a:lnTo>
                    <a:pt x="929830" y="75145"/>
                  </a:lnTo>
                  <a:lnTo>
                    <a:pt x="937475" y="72847"/>
                  </a:lnTo>
                  <a:close/>
                </a:path>
                <a:path w="1271270" h="382270">
                  <a:moveTo>
                    <a:pt x="957897" y="66700"/>
                  </a:moveTo>
                  <a:lnTo>
                    <a:pt x="956195" y="61722"/>
                  </a:lnTo>
                  <a:lnTo>
                    <a:pt x="952588" y="62801"/>
                  </a:lnTo>
                  <a:lnTo>
                    <a:pt x="948982" y="63881"/>
                  </a:lnTo>
                  <a:lnTo>
                    <a:pt x="950252" y="68999"/>
                  </a:lnTo>
                  <a:lnTo>
                    <a:pt x="957897" y="66700"/>
                  </a:lnTo>
                  <a:close/>
                </a:path>
                <a:path w="1271270" h="382270">
                  <a:moveTo>
                    <a:pt x="978408" y="60896"/>
                  </a:moveTo>
                  <a:lnTo>
                    <a:pt x="976757" y="55892"/>
                  </a:lnTo>
                  <a:lnTo>
                    <a:pt x="973137" y="56921"/>
                  </a:lnTo>
                  <a:lnTo>
                    <a:pt x="969518" y="57950"/>
                  </a:lnTo>
                  <a:lnTo>
                    <a:pt x="970724" y="63080"/>
                  </a:lnTo>
                  <a:lnTo>
                    <a:pt x="978408" y="60896"/>
                  </a:lnTo>
                  <a:close/>
                </a:path>
                <a:path w="1271270" h="382270">
                  <a:moveTo>
                    <a:pt x="998982" y="55283"/>
                  </a:moveTo>
                  <a:lnTo>
                    <a:pt x="997381" y="50253"/>
                  </a:lnTo>
                  <a:lnTo>
                    <a:pt x="993749" y="51231"/>
                  </a:lnTo>
                  <a:lnTo>
                    <a:pt x="990117" y="52209"/>
                  </a:lnTo>
                  <a:lnTo>
                    <a:pt x="991260" y="57340"/>
                  </a:lnTo>
                  <a:lnTo>
                    <a:pt x="998982" y="55283"/>
                  </a:lnTo>
                  <a:close/>
                </a:path>
                <a:path w="1271270" h="382270">
                  <a:moveTo>
                    <a:pt x="1019594" y="49860"/>
                  </a:moveTo>
                  <a:lnTo>
                    <a:pt x="1018057" y="44818"/>
                  </a:lnTo>
                  <a:lnTo>
                    <a:pt x="1014412" y="45732"/>
                  </a:lnTo>
                  <a:lnTo>
                    <a:pt x="1010767" y="46647"/>
                  </a:lnTo>
                  <a:lnTo>
                    <a:pt x="1011859" y="51803"/>
                  </a:lnTo>
                  <a:lnTo>
                    <a:pt x="1019594" y="49860"/>
                  </a:lnTo>
                  <a:close/>
                </a:path>
                <a:path w="1271270" h="382270">
                  <a:moveTo>
                    <a:pt x="1040282" y="44665"/>
                  </a:moveTo>
                  <a:lnTo>
                    <a:pt x="1038796" y="39611"/>
                  </a:lnTo>
                  <a:lnTo>
                    <a:pt x="1035151" y="40525"/>
                  </a:lnTo>
                  <a:lnTo>
                    <a:pt x="1031506" y="41440"/>
                  </a:lnTo>
                  <a:lnTo>
                    <a:pt x="1032535" y="46609"/>
                  </a:lnTo>
                  <a:lnTo>
                    <a:pt x="1040282" y="44665"/>
                  </a:lnTo>
                  <a:close/>
                </a:path>
                <a:path w="1271270" h="382270">
                  <a:moveTo>
                    <a:pt x="1061021" y="39789"/>
                  </a:moveTo>
                  <a:lnTo>
                    <a:pt x="1059611" y="34721"/>
                  </a:lnTo>
                  <a:lnTo>
                    <a:pt x="1055941" y="35572"/>
                  </a:lnTo>
                  <a:lnTo>
                    <a:pt x="1052271" y="36423"/>
                  </a:lnTo>
                  <a:lnTo>
                    <a:pt x="1053249" y="41605"/>
                  </a:lnTo>
                  <a:lnTo>
                    <a:pt x="1061021" y="39789"/>
                  </a:lnTo>
                  <a:close/>
                </a:path>
                <a:path w="1271270" h="382270">
                  <a:moveTo>
                    <a:pt x="1081824" y="35140"/>
                  </a:moveTo>
                  <a:lnTo>
                    <a:pt x="1080477" y="30048"/>
                  </a:lnTo>
                  <a:lnTo>
                    <a:pt x="1076794" y="30835"/>
                  </a:lnTo>
                  <a:lnTo>
                    <a:pt x="1073111" y="31623"/>
                  </a:lnTo>
                  <a:lnTo>
                    <a:pt x="1074026" y="36817"/>
                  </a:lnTo>
                  <a:lnTo>
                    <a:pt x="1081824" y="35140"/>
                  </a:lnTo>
                  <a:close/>
                </a:path>
                <a:path w="1271270" h="382270">
                  <a:moveTo>
                    <a:pt x="1102664" y="30670"/>
                  </a:moveTo>
                  <a:lnTo>
                    <a:pt x="1101382" y="25565"/>
                  </a:lnTo>
                  <a:lnTo>
                    <a:pt x="1097699" y="26352"/>
                  </a:lnTo>
                  <a:lnTo>
                    <a:pt x="1094016" y="27139"/>
                  </a:lnTo>
                  <a:lnTo>
                    <a:pt x="1094867" y="32346"/>
                  </a:lnTo>
                  <a:lnTo>
                    <a:pt x="1102664" y="30670"/>
                  </a:lnTo>
                  <a:close/>
                </a:path>
                <a:path w="1271270" h="382270">
                  <a:moveTo>
                    <a:pt x="1123594" y="26593"/>
                  </a:moveTo>
                  <a:lnTo>
                    <a:pt x="1122375" y="21463"/>
                  </a:lnTo>
                  <a:lnTo>
                    <a:pt x="1118679" y="22186"/>
                  </a:lnTo>
                  <a:lnTo>
                    <a:pt x="1114983" y="22910"/>
                  </a:lnTo>
                  <a:lnTo>
                    <a:pt x="1115758" y="28117"/>
                  </a:lnTo>
                  <a:lnTo>
                    <a:pt x="1123594" y="26593"/>
                  </a:lnTo>
                  <a:close/>
                </a:path>
                <a:path w="1271270" h="382270">
                  <a:moveTo>
                    <a:pt x="1144549" y="22720"/>
                  </a:moveTo>
                  <a:lnTo>
                    <a:pt x="1143393" y="17589"/>
                  </a:lnTo>
                  <a:lnTo>
                    <a:pt x="1139685" y="18237"/>
                  </a:lnTo>
                  <a:lnTo>
                    <a:pt x="1135976" y="18884"/>
                  </a:lnTo>
                  <a:lnTo>
                    <a:pt x="1136688" y="24104"/>
                  </a:lnTo>
                  <a:lnTo>
                    <a:pt x="1144549" y="22720"/>
                  </a:lnTo>
                  <a:close/>
                </a:path>
                <a:path w="1271270" h="382270">
                  <a:moveTo>
                    <a:pt x="1165542" y="19050"/>
                  </a:moveTo>
                  <a:lnTo>
                    <a:pt x="1164450" y="13893"/>
                  </a:lnTo>
                  <a:lnTo>
                    <a:pt x="1160741" y="14528"/>
                  </a:lnTo>
                  <a:lnTo>
                    <a:pt x="1157033" y="15176"/>
                  </a:lnTo>
                  <a:lnTo>
                    <a:pt x="1157681" y="20408"/>
                  </a:lnTo>
                  <a:lnTo>
                    <a:pt x="1165542" y="19050"/>
                  </a:lnTo>
                  <a:close/>
                </a:path>
                <a:path w="1271270" h="382270">
                  <a:moveTo>
                    <a:pt x="1186611" y="15773"/>
                  </a:moveTo>
                  <a:lnTo>
                    <a:pt x="1185583" y="10604"/>
                  </a:lnTo>
                  <a:lnTo>
                    <a:pt x="1181862" y="11188"/>
                  </a:lnTo>
                  <a:lnTo>
                    <a:pt x="1178140" y="11772"/>
                  </a:lnTo>
                  <a:lnTo>
                    <a:pt x="1178725" y="17005"/>
                  </a:lnTo>
                  <a:lnTo>
                    <a:pt x="1186611" y="15773"/>
                  </a:lnTo>
                  <a:close/>
                </a:path>
                <a:path w="1271270" h="382270">
                  <a:moveTo>
                    <a:pt x="1207706" y="12725"/>
                  </a:moveTo>
                  <a:lnTo>
                    <a:pt x="1206754" y="7543"/>
                  </a:lnTo>
                  <a:lnTo>
                    <a:pt x="1203020" y="8051"/>
                  </a:lnTo>
                  <a:lnTo>
                    <a:pt x="1199286" y="8559"/>
                  </a:lnTo>
                  <a:lnTo>
                    <a:pt x="1199794" y="13804"/>
                  </a:lnTo>
                  <a:lnTo>
                    <a:pt x="1207706" y="12725"/>
                  </a:lnTo>
                  <a:close/>
                </a:path>
                <a:path w="1271270" h="382270">
                  <a:moveTo>
                    <a:pt x="1228826" y="9867"/>
                  </a:moveTo>
                  <a:lnTo>
                    <a:pt x="1227937" y="4673"/>
                  </a:lnTo>
                  <a:lnTo>
                    <a:pt x="1224203" y="5168"/>
                  </a:lnTo>
                  <a:lnTo>
                    <a:pt x="1220470" y="5676"/>
                  </a:lnTo>
                  <a:lnTo>
                    <a:pt x="1220914" y="10934"/>
                  </a:lnTo>
                  <a:lnTo>
                    <a:pt x="1224864" y="10388"/>
                  </a:lnTo>
                  <a:lnTo>
                    <a:pt x="1228826" y="9867"/>
                  </a:lnTo>
                  <a:close/>
                </a:path>
                <a:path w="1271270" h="382270">
                  <a:moveTo>
                    <a:pt x="1250010" y="7429"/>
                  </a:moveTo>
                  <a:lnTo>
                    <a:pt x="1249184" y="2235"/>
                  </a:lnTo>
                  <a:lnTo>
                    <a:pt x="1245450" y="2667"/>
                  </a:lnTo>
                  <a:lnTo>
                    <a:pt x="1241717" y="3098"/>
                  </a:lnTo>
                  <a:lnTo>
                    <a:pt x="1242085" y="8356"/>
                  </a:lnTo>
                  <a:lnTo>
                    <a:pt x="1250010" y="7429"/>
                  </a:lnTo>
                  <a:close/>
                </a:path>
                <a:path w="1271270" h="382270">
                  <a:moveTo>
                    <a:pt x="1271193" y="5207"/>
                  </a:moveTo>
                  <a:lnTo>
                    <a:pt x="1270444" y="0"/>
                  </a:lnTo>
                  <a:lnTo>
                    <a:pt x="1266698" y="355"/>
                  </a:lnTo>
                  <a:lnTo>
                    <a:pt x="1262951" y="711"/>
                  </a:lnTo>
                  <a:lnTo>
                    <a:pt x="1263256" y="5969"/>
                  </a:lnTo>
                  <a:lnTo>
                    <a:pt x="1271193" y="52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 descr=""/>
            <p:cNvSpPr/>
            <p:nvPr/>
          </p:nvSpPr>
          <p:spPr>
            <a:xfrm>
              <a:off x="3300501" y="5438978"/>
              <a:ext cx="264160" cy="0"/>
            </a:xfrm>
            <a:custGeom>
              <a:avLst/>
              <a:gdLst/>
              <a:ahLst/>
              <a:cxnLst/>
              <a:rect l="l" t="t" r="r" b="b"/>
              <a:pathLst>
                <a:path w="264160" h="0">
                  <a:moveTo>
                    <a:pt x="0" y="0"/>
                  </a:moveTo>
                  <a:lnTo>
                    <a:pt x="263821" y="0"/>
                  </a:lnTo>
                </a:path>
              </a:pathLst>
            </a:custGeom>
            <a:ln w="11877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 descr=""/>
            <p:cNvSpPr/>
            <p:nvPr/>
          </p:nvSpPr>
          <p:spPr>
            <a:xfrm>
              <a:off x="3577513" y="5437987"/>
              <a:ext cx="1400175" cy="519430"/>
            </a:xfrm>
            <a:custGeom>
              <a:avLst/>
              <a:gdLst/>
              <a:ahLst/>
              <a:cxnLst/>
              <a:rect l="l" t="t" r="r" b="b"/>
              <a:pathLst>
                <a:path w="1400175" h="519429">
                  <a:moveTo>
                    <a:pt x="8128" y="533"/>
                  </a:moveTo>
                  <a:lnTo>
                    <a:pt x="4381" y="266"/>
                  </a:lnTo>
                  <a:lnTo>
                    <a:pt x="622" y="0"/>
                  </a:lnTo>
                  <a:lnTo>
                    <a:pt x="0" y="5232"/>
                  </a:lnTo>
                  <a:lnTo>
                    <a:pt x="7962" y="5803"/>
                  </a:lnTo>
                  <a:lnTo>
                    <a:pt x="8128" y="533"/>
                  </a:lnTo>
                  <a:close/>
                </a:path>
                <a:path w="1400175" h="519429">
                  <a:moveTo>
                    <a:pt x="29438" y="2362"/>
                  </a:moveTo>
                  <a:lnTo>
                    <a:pt x="25692" y="2006"/>
                  </a:lnTo>
                  <a:lnTo>
                    <a:pt x="21945" y="1651"/>
                  </a:lnTo>
                  <a:lnTo>
                    <a:pt x="21259" y="6870"/>
                  </a:lnTo>
                  <a:lnTo>
                    <a:pt x="29210" y="7620"/>
                  </a:lnTo>
                  <a:lnTo>
                    <a:pt x="29438" y="2362"/>
                  </a:lnTo>
                  <a:close/>
                </a:path>
                <a:path w="1400175" h="519429">
                  <a:moveTo>
                    <a:pt x="50723" y="4356"/>
                  </a:moveTo>
                  <a:lnTo>
                    <a:pt x="46977" y="4000"/>
                  </a:lnTo>
                  <a:lnTo>
                    <a:pt x="43230" y="3644"/>
                  </a:lnTo>
                  <a:lnTo>
                    <a:pt x="42481" y="8864"/>
                  </a:lnTo>
                  <a:lnTo>
                    <a:pt x="50431" y="9613"/>
                  </a:lnTo>
                  <a:lnTo>
                    <a:pt x="50723" y="4356"/>
                  </a:lnTo>
                  <a:close/>
                </a:path>
                <a:path w="1400175" h="519429">
                  <a:moveTo>
                    <a:pt x="71970" y="6692"/>
                  </a:moveTo>
                  <a:lnTo>
                    <a:pt x="68237" y="6261"/>
                  </a:lnTo>
                  <a:lnTo>
                    <a:pt x="64503" y="5829"/>
                  </a:lnTo>
                  <a:lnTo>
                    <a:pt x="63690" y="11036"/>
                  </a:lnTo>
                  <a:lnTo>
                    <a:pt x="71628" y="11950"/>
                  </a:lnTo>
                  <a:lnTo>
                    <a:pt x="71970" y="6692"/>
                  </a:lnTo>
                  <a:close/>
                </a:path>
                <a:path w="1400175" h="519429">
                  <a:moveTo>
                    <a:pt x="93205" y="9118"/>
                  </a:moveTo>
                  <a:lnTo>
                    <a:pt x="89471" y="8686"/>
                  </a:lnTo>
                  <a:lnTo>
                    <a:pt x="85737" y="8255"/>
                  </a:lnTo>
                  <a:lnTo>
                    <a:pt x="84861" y="13462"/>
                  </a:lnTo>
                  <a:lnTo>
                    <a:pt x="92798" y="14363"/>
                  </a:lnTo>
                  <a:lnTo>
                    <a:pt x="93205" y="9118"/>
                  </a:lnTo>
                  <a:close/>
                </a:path>
                <a:path w="1400175" h="519429">
                  <a:moveTo>
                    <a:pt x="114401" y="11963"/>
                  </a:moveTo>
                  <a:lnTo>
                    <a:pt x="110667" y="11455"/>
                  </a:lnTo>
                  <a:lnTo>
                    <a:pt x="106934" y="10947"/>
                  </a:lnTo>
                  <a:lnTo>
                    <a:pt x="106019" y="16141"/>
                  </a:lnTo>
                  <a:lnTo>
                    <a:pt x="113931" y="17208"/>
                  </a:lnTo>
                  <a:lnTo>
                    <a:pt x="114401" y="11963"/>
                  </a:lnTo>
                  <a:close/>
                </a:path>
                <a:path w="1400175" h="519429">
                  <a:moveTo>
                    <a:pt x="135585" y="14820"/>
                  </a:moveTo>
                  <a:lnTo>
                    <a:pt x="131851" y="14312"/>
                  </a:lnTo>
                  <a:lnTo>
                    <a:pt x="128117" y="13804"/>
                  </a:lnTo>
                  <a:lnTo>
                    <a:pt x="127139" y="18986"/>
                  </a:lnTo>
                  <a:lnTo>
                    <a:pt x="135051" y="20066"/>
                  </a:lnTo>
                  <a:lnTo>
                    <a:pt x="135585" y="14820"/>
                  </a:lnTo>
                  <a:close/>
                </a:path>
                <a:path w="1400175" h="519429">
                  <a:moveTo>
                    <a:pt x="156705" y="18135"/>
                  </a:moveTo>
                  <a:lnTo>
                    <a:pt x="152984" y="17551"/>
                  </a:lnTo>
                  <a:lnTo>
                    <a:pt x="149263" y="16967"/>
                  </a:lnTo>
                  <a:lnTo>
                    <a:pt x="148234" y="22136"/>
                  </a:lnTo>
                  <a:lnTo>
                    <a:pt x="156121" y="23368"/>
                  </a:lnTo>
                  <a:lnTo>
                    <a:pt x="156705" y="18135"/>
                  </a:lnTo>
                  <a:close/>
                </a:path>
                <a:path w="1400175" h="519429">
                  <a:moveTo>
                    <a:pt x="177812" y="21463"/>
                  </a:moveTo>
                  <a:lnTo>
                    <a:pt x="174104" y="20840"/>
                  </a:lnTo>
                  <a:lnTo>
                    <a:pt x="170383" y="20256"/>
                  </a:lnTo>
                  <a:lnTo>
                    <a:pt x="169303" y="25412"/>
                  </a:lnTo>
                  <a:lnTo>
                    <a:pt x="173240" y="26035"/>
                  </a:lnTo>
                  <a:lnTo>
                    <a:pt x="177177" y="26695"/>
                  </a:lnTo>
                  <a:lnTo>
                    <a:pt x="177812" y="21463"/>
                  </a:lnTo>
                  <a:close/>
                </a:path>
                <a:path w="1400175" h="519429">
                  <a:moveTo>
                    <a:pt x="198869" y="25171"/>
                  </a:moveTo>
                  <a:lnTo>
                    <a:pt x="195160" y="24523"/>
                  </a:lnTo>
                  <a:lnTo>
                    <a:pt x="191452" y="23876"/>
                  </a:lnTo>
                  <a:lnTo>
                    <a:pt x="190322" y="29019"/>
                  </a:lnTo>
                  <a:lnTo>
                    <a:pt x="198183" y="30403"/>
                  </a:lnTo>
                  <a:lnTo>
                    <a:pt x="198869" y="25171"/>
                  </a:lnTo>
                  <a:close/>
                </a:path>
                <a:path w="1400175" h="519429">
                  <a:moveTo>
                    <a:pt x="219913" y="28943"/>
                  </a:moveTo>
                  <a:lnTo>
                    <a:pt x="216217" y="28232"/>
                  </a:lnTo>
                  <a:lnTo>
                    <a:pt x="212509" y="27584"/>
                  </a:lnTo>
                  <a:lnTo>
                    <a:pt x="211328" y="32715"/>
                  </a:lnTo>
                  <a:lnTo>
                    <a:pt x="215252" y="33401"/>
                  </a:lnTo>
                  <a:lnTo>
                    <a:pt x="219176" y="34163"/>
                  </a:lnTo>
                  <a:lnTo>
                    <a:pt x="219913" y="28943"/>
                  </a:lnTo>
                  <a:close/>
                </a:path>
                <a:path w="1400175" h="519429">
                  <a:moveTo>
                    <a:pt x="240880" y="33070"/>
                  </a:moveTo>
                  <a:lnTo>
                    <a:pt x="237185" y="32346"/>
                  </a:lnTo>
                  <a:lnTo>
                    <a:pt x="233489" y="31623"/>
                  </a:lnTo>
                  <a:lnTo>
                    <a:pt x="232257" y="36741"/>
                  </a:lnTo>
                  <a:lnTo>
                    <a:pt x="240093" y="38277"/>
                  </a:lnTo>
                  <a:lnTo>
                    <a:pt x="240880" y="33070"/>
                  </a:lnTo>
                  <a:close/>
                </a:path>
                <a:path w="1400175" h="519429">
                  <a:moveTo>
                    <a:pt x="261848" y="37223"/>
                  </a:moveTo>
                  <a:lnTo>
                    <a:pt x="258165" y="36461"/>
                  </a:lnTo>
                  <a:lnTo>
                    <a:pt x="254469" y="35737"/>
                  </a:lnTo>
                  <a:lnTo>
                    <a:pt x="253187" y="40843"/>
                  </a:lnTo>
                  <a:lnTo>
                    <a:pt x="257098" y="41617"/>
                  </a:lnTo>
                  <a:lnTo>
                    <a:pt x="261010" y="42430"/>
                  </a:lnTo>
                  <a:lnTo>
                    <a:pt x="261848" y="37223"/>
                  </a:lnTo>
                  <a:close/>
                </a:path>
                <a:path w="1400175" h="519429">
                  <a:moveTo>
                    <a:pt x="282727" y="41770"/>
                  </a:moveTo>
                  <a:lnTo>
                    <a:pt x="279057" y="40970"/>
                  </a:lnTo>
                  <a:lnTo>
                    <a:pt x="275386" y="40170"/>
                  </a:lnTo>
                  <a:lnTo>
                    <a:pt x="274040" y="45262"/>
                  </a:lnTo>
                  <a:lnTo>
                    <a:pt x="281851" y="46964"/>
                  </a:lnTo>
                  <a:lnTo>
                    <a:pt x="282727" y="41770"/>
                  </a:lnTo>
                  <a:close/>
                </a:path>
                <a:path w="1400175" h="519429">
                  <a:moveTo>
                    <a:pt x="303618" y="46291"/>
                  </a:moveTo>
                  <a:lnTo>
                    <a:pt x="299948" y="45491"/>
                  </a:lnTo>
                  <a:lnTo>
                    <a:pt x="296278" y="44691"/>
                  </a:lnTo>
                  <a:lnTo>
                    <a:pt x="294881" y="49784"/>
                  </a:lnTo>
                  <a:lnTo>
                    <a:pt x="302691" y="51473"/>
                  </a:lnTo>
                  <a:lnTo>
                    <a:pt x="303618" y="46291"/>
                  </a:lnTo>
                  <a:close/>
                </a:path>
                <a:path w="1400175" h="519429">
                  <a:moveTo>
                    <a:pt x="324408" y="51231"/>
                  </a:moveTo>
                  <a:lnTo>
                    <a:pt x="320751" y="50368"/>
                  </a:lnTo>
                  <a:lnTo>
                    <a:pt x="317093" y="49504"/>
                  </a:lnTo>
                  <a:lnTo>
                    <a:pt x="315658" y="54571"/>
                  </a:lnTo>
                  <a:lnTo>
                    <a:pt x="323430" y="56413"/>
                  </a:lnTo>
                  <a:lnTo>
                    <a:pt x="324408" y="51231"/>
                  </a:lnTo>
                  <a:close/>
                </a:path>
                <a:path w="1400175" h="519429">
                  <a:moveTo>
                    <a:pt x="345211" y="56146"/>
                  </a:moveTo>
                  <a:lnTo>
                    <a:pt x="341553" y="55283"/>
                  </a:lnTo>
                  <a:lnTo>
                    <a:pt x="337896" y="54419"/>
                  </a:lnTo>
                  <a:lnTo>
                    <a:pt x="336423" y="59474"/>
                  </a:lnTo>
                  <a:lnTo>
                    <a:pt x="344195" y="61315"/>
                  </a:lnTo>
                  <a:lnTo>
                    <a:pt x="345211" y="56146"/>
                  </a:lnTo>
                  <a:close/>
                </a:path>
                <a:path w="1400175" h="519429">
                  <a:moveTo>
                    <a:pt x="365925" y="61442"/>
                  </a:moveTo>
                  <a:lnTo>
                    <a:pt x="362280" y="60502"/>
                  </a:lnTo>
                  <a:lnTo>
                    <a:pt x="358635" y="59575"/>
                  </a:lnTo>
                  <a:lnTo>
                    <a:pt x="357124" y="64617"/>
                  </a:lnTo>
                  <a:lnTo>
                    <a:pt x="364858" y="66598"/>
                  </a:lnTo>
                  <a:lnTo>
                    <a:pt x="365925" y="61442"/>
                  </a:lnTo>
                  <a:close/>
                </a:path>
                <a:path w="1400175" h="519429">
                  <a:moveTo>
                    <a:pt x="386626" y="66751"/>
                  </a:moveTo>
                  <a:lnTo>
                    <a:pt x="382981" y="65811"/>
                  </a:lnTo>
                  <a:lnTo>
                    <a:pt x="379336" y="64884"/>
                  </a:lnTo>
                  <a:lnTo>
                    <a:pt x="377774" y="69913"/>
                  </a:lnTo>
                  <a:lnTo>
                    <a:pt x="385508" y="71894"/>
                  </a:lnTo>
                  <a:lnTo>
                    <a:pt x="386626" y="66751"/>
                  </a:lnTo>
                  <a:close/>
                </a:path>
                <a:path w="1400175" h="519429">
                  <a:moveTo>
                    <a:pt x="407238" y="72351"/>
                  </a:moveTo>
                  <a:lnTo>
                    <a:pt x="403618" y="71348"/>
                  </a:lnTo>
                  <a:lnTo>
                    <a:pt x="399986" y="70345"/>
                  </a:lnTo>
                  <a:lnTo>
                    <a:pt x="398386" y="75361"/>
                  </a:lnTo>
                  <a:lnTo>
                    <a:pt x="406095" y="77495"/>
                  </a:lnTo>
                  <a:lnTo>
                    <a:pt x="407238" y="72351"/>
                  </a:lnTo>
                  <a:close/>
                </a:path>
                <a:path w="1400175" h="519429">
                  <a:moveTo>
                    <a:pt x="427837" y="78028"/>
                  </a:moveTo>
                  <a:lnTo>
                    <a:pt x="424218" y="77025"/>
                  </a:lnTo>
                  <a:lnTo>
                    <a:pt x="420598" y="76022"/>
                  </a:lnTo>
                  <a:lnTo>
                    <a:pt x="418947" y="81026"/>
                  </a:lnTo>
                  <a:lnTo>
                    <a:pt x="426643" y="83159"/>
                  </a:lnTo>
                  <a:lnTo>
                    <a:pt x="427837" y="78028"/>
                  </a:lnTo>
                  <a:close/>
                </a:path>
                <a:path w="1400175" h="519429">
                  <a:moveTo>
                    <a:pt x="448386" y="83921"/>
                  </a:moveTo>
                  <a:lnTo>
                    <a:pt x="444779" y="82854"/>
                  </a:lnTo>
                  <a:lnTo>
                    <a:pt x="441172" y="81788"/>
                  </a:lnTo>
                  <a:lnTo>
                    <a:pt x="439483" y="86779"/>
                  </a:lnTo>
                  <a:lnTo>
                    <a:pt x="447154" y="89039"/>
                  </a:lnTo>
                  <a:lnTo>
                    <a:pt x="448386" y="83921"/>
                  </a:lnTo>
                  <a:close/>
                </a:path>
                <a:path w="1400175" h="519429">
                  <a:moveTo>
                    <a:pt x="468884" y="89966"/>
                  </a:moveTo>
                  <a:lnTo>
                    <a:pt x="465277" y="88900"/>
                  </a:lnTo>
                  <a:lnTo>
                    <a:pt x="461670" y="87833"/>
                  </a:lnTo>
                  <a:lnTo>
                    <a:pt x="459943" y="92811"/>
                  </a:lnTo>
                  <a:lnTo>
                    <a:pt x="467614" y="95072"/>
                  </a:lnTo>
                  <a:lnTo>
                    <a:pt x="468884" y="89966"/>
                  </a:lnTo>
                  <a:close/>
                </a:path>
                <a:path w="1400175" h="519429">
                  <a:moveTo>
                    <a:pt x="489343" y="96113"/>
                  </a:moveTo>
                  <a:lnTo>
                    <a:pt x="485762" y="94983"/>
                  </a:lnTo>
                  <a:lnTo>
                    <a:pt x="482180" y="93853"/>
                  </a:lnTo>
                  <a:lnTo>
                    <a:pt x="480415" y="98818"/>
                  </a:lnTo>
                  <a:lnTo>
                    <a:pt x="488035" y="101219"/>
                  </a:lnTo>
                  <a:lnTo>
                    <a:pt x="489343" y="96113"/>
                  </a:lnTo>
                  <a:close/>
                </a:path>
                <a:path w="1400175" h="519429">
                  <a:moveTo>
                    <a:pt x="509727" y="102514"/>
                  </a:moveTo>
                  <a:lnTo>
                    <a:pt x="506145" y="101384"/>
                  </a:lnTo>
                  <a:lnTo>
                    <a:pt x="502564" y="100253"/>
                  </a:lnTo>
                  <a:lnTo>
                    <a:pt x="500761" y="105206"/>
                  </a:lnTo>
                  <a:lnTo>
                    <a:pt x="508381" y="107607"/>
                  </a:lnTo>
                  <a:lnTo>
                    <a:pt x="509727" y="102514"/>
                  </a:lnTo>
                  <a:close/>
                </a:path>
                <a:path w="1400175" h="519429">
                  <a:moveTo>
                    <a:pt x="530123" y="108915"/>
                  </a:moveTo>
                  <a:lnTo>
                    <a:pt x="526542" y="107784"/>
                  </a:lnTo>
                  <a:lnTo>
                    <a:pt x="522960" y="106654"/>
                  </a:lnTo>
                  <a:lnTo>
                    <a:pt x="521119" y="111594"/>
                  </a:lnTo>
                  <a:lnTo>
                    <a:pt x="528739" y="113995"/>
                  </a:lnTo>
                  <a:lnTo>
                    <a:pt x="530123" y="108915"/>
                  </a:lnTo>
                  <a:close/>
                </a:path>
                <a:path w="1400175" h="519429">
                  <a:moveTo>
                    <a:pt x="550405" y="115658"/>
                  </a:moveTo>
                  <a:lnTo>
                    <a:pt x="546836" y="114465"/>
                  </a:lnTo>
                  <a:lnTo>
                    <a:pt x="543267" y="113284"/>
                  </a:lnTo>
                  <a:lnTo>
                    <a:pt x="541401" y="118198"/>
                  </a:lnTo>
                  <a:lnTo>
                    <a:pt x="548982" y="120726"/>
                  </a:lnTo>
                  <a:lnTo>
                    <a:pt x="550405" y="115658"/>
                  </a:lnTo>
                  <a:close/>
                </a:path>
                <a:path w="1400175" h="519429">
                  <a:moveTo>
                    <a:pt x="570674" y="122402"/>
                  </a:moveTo>
                  <a:lnTo>
                    <a:pt x="567105" y="121221"/>
                  </a:lnTo>
                  <a:lnTo>
                    <a:pt x="563537" y="120040"/>
                  </a:lnTo>
                  <a:lnTo>
                    <a:pt x="561632" y="124942"/>
                  </a:lnTo>
                  <a:lnTo>
                    <a:pt x="569214" y="127469"/>
                  </a:lnTo>
                  <a:lnTo>
                    <a:pt x="570674" y="122402"/>
                  </a:lnTo>
                  <a:close/>
                </a:path>
                <a:path w="1400175" h="519429">
                  <a:moveTo>
                    <a:pt x="590880" y="129349"/>
                  </a:moveTo>
                  <a:lnTo>
                    <a:pt x="587336" y="128104"/>
                  </a:lnTo>
                  <a:lnTo>
                    <a:pt x="583793" y="126860"/>
                  </a:lnTo>
                  <a:lnTo>
                    <a:pt x="581850" y="131749"/>
                  </a:lnTo>
                  <a:lnTo>
                    <a:pt x="589394" y="134404"/>
                  </a:lnTo>
                  <a:lnTo>
                    <a:pt x="590880" y="129349"/>
                  </a:lnTo>
                  <a:close/>
                </a:path>
                <a:path w="1400175" h="519429">
                  <a:moveTo>
                    <a:pt x="611035" y="136436"/>
                  </a:moveTo>
                  <a:lnTo>
                    <a:pt x="607491" y="135191"/>
                  </a:lnTo>
                  <a:lnTo>
                    <a:pt x="603948" y="133946"/>
                  </a:lnTo>
                  <a:lnTo>
                    <a:pt x="601967" y="138836"/>
                  </a:lnTo>
                  <a:lnTo>
                    <a:pt x="609511" y="141478"/>
                  </a:lnTo>
                  <a:lnTo>
                    <a:pt x="611035" y="136436"/>
                  </a:lnTo>
                  <a:close/>
                </a:path>
                <a:path w="1400175" h="519429">
                  <a:moveTo>
                    <a:pt x="631190" y="143560"/>
                  </a:moveTo>
                  <a:lnTo>
                    <a:pt x="627659" y="142265"/>
                  </a:lnTo>
                  <a:lnTo>
                    <a:pt x="624116" y="141020"/>
                  </a:lnTo>
                  <a:lnTo>
                    <a:pt x="622109" y="145897"/>
                  </a:lnTo>
                  <a:lnTo>
                    <a:pt x="625881" y="147218"/>
                  </a:lnTo>
                  <a:lnTo>
                    <a:pt x="629627" y="148602"/>
                  </a:lnTo>
                  <a:lnTo>
                    <a:pt x="631190" y="143560"/>
                  </a:lnTo>
                  <a:close/>
                </a:path>
                <a:path w="1400175" h="519429">
                  <a:moveTo>
                    <a:pt x="651230" y="150977"/>
                  </a:moveTo>
                  <a:lnTo>
                    <a:pt x="647700" y="149669"/>
                  </a:lnTo>
                  <a:lnTo>
                    <a:pt x="644169" y="148361"/>
                  </a:lnTo>
                  <a:lnTo>
                    <a:pt x="642137" y="153225"/>
                  </a:lnTo>
                  <a:lnTo>
                    <a:pt x="649630" y="155994"/>
                  </a:lnTo>
                  <a:lnTo>
                    <a:pt x="651230" y="150977"/>
                  </a:lnTo>
                  <a:close/>
                </a:path>
                <a:path w="1400175" h="519429">
                  <a:moveTo>
                    <a:pt x="671271" y="158381"/>
                  </a:moveTo>
                  <a:lnTo>
                    <a:pt x="667740" y="157073"/>
                  </a:lnTo>
                  <a:lnTo>
                    <a:pt x="664210" y="155765"/>
                  </a:lnTo>
                  <a:lnTo>
                    <a:pt x="662139" y="160616"/>
                  </a:lnTo>
                  <a:lnTo>
                    <a:pt x="669645" y="163385"/>
                  </a:lnTo>
                  <a:lnTo>
                    <a:pt x="671271" y="158381"/>
                  </a:lnTo>
                  <a:close/>
                </a:path>
                <a:path w="1400175" h="519429">
                  <a:moveTo>
                    <a:pt x="691222" y="165989"/>
                  </a:moveTo>
                  <a:lnTo>
                    <a:pt x="687717" y="164630"/>
                  </a:lnTo>
                  <a:lnTo>
                    <a:pt x="684212" y="163271"/>
                  </a:lnTo>
                  <a:lnTo>
                    <a:pt x="682117" y="168097"/>
                  </a:lnTo>
                  <a:lnTo>
                    <a:pt x="689571" y="170992"/>
                  </a:lnTo>
                  <a:lnTo>
                    <a:pt x="691222" y="165989"/>
                  </a:lnTo>
                  <a:close/>
                </a:path>
                <a:path w="1400175" h="519429">
                  <a:moveTo>
                    <a:pt x="711149" y="173710"/>
                  </a:moveTo>
                  <a:lnTo>
                    <a:pt x="707644" y="172351"/>
                  </a:lnTo>
                  <a:lnTo>
                    <a:pt x="704138" y="170992"/>
                  </a:lnTo>
                  <a:lnTo>
                    <a:pt x="702005" y="175806"/>
                  </a:lnTo>
                  <a:lnTo>
                    <a:pt x="709460" y="178701"/>
                  </a:lnTo>
                  <a:lnTo>
                    <a:pt x="711149" y="173710"/>
                  </a:lnTo>
                  <a:close/>
                </a:path>
                <a:path w="1400175" h="519429">
                  <a:moveTo>
                    <a:pt x="731050" y="181457"/>
                  </a:moveTo>
                  <a:lnTo>
                    <a:pt x="727557" y="180073"/>
                  </a:lnTo>
                  <a:lnTo>
                    <a:pt x="724052" y="178714"/>
                  </a:lnTo>
                  <a:lnTo>
                    <a:pt x="721893" y="183527"/>
                  </a:lnTo>
                  <a:lnTo>
                    <a:pt x="725614" y="184962"/>
                  </a:lnTo>
                  <a:lnTo>
                    <a:pt x="729335" y="186436"/>
                  </a:lnTo>
                  <a:lnTo>
                    <a:pt x="731050" y="181457"/>
                  </a:lnTo>
                  <a:close/>
                </a:path>
                <a:path w="1400175" h="519429">
                  <a:moveTo>
                    <a:pt x="750849" y="189484"/>
                  </a:moveTo>
                  <a:lnTo>
                    <a:pt x="747369" y="188074"/>
                  </a:lnTo>
                  <a:lnTo>
                    <a:pt x="743889" y="186664"/>
                  </a:lnTo>
                  <a:lnTo>
                    <a:pt x="741705" y="191452"/>
                  </a:lnTo>
                  <a:lnTo>
                    <a:pt x="749109" y="194462"/>
                  </a:lnTo>
                  <a:lnTo>
                    <a:pt x="750849" y="189484"/>
                  </a:lnTo>
                  <a:close/>
                </a:path>
                <a:path w="1400175" h="519429">
                  <a:moveTo>
                    <a:pt x="770648" y="197510"/>
                  </a:moveTo>
                  <a:lnTo>
                    <a:pt x="767168" y="196100"/>
                  </a:lnTo>
                  <a:lnTo>
                    <a:pt x="763689" y="194691"/>
                  </a:lnTo>
                  <a:lnTo>
                    <a:pt x="761466" y="199466"/>
                  </a:lnTo>
                  <a:lnTo>
                    <a:pt x="768883" y="202476"/>
                  </a:lnTo>
                  <a:lnTo>
                    <a:pt x="770648" y="197510"/>
                  </a:lnTo>
                  <a:close/>
                </a:path>
                <a:path w="1400175" h="519429">
                  <a:moveTo>
                    <a:pt x="790409" y="205676"/>
                  </a:moveTo>
                  <a:lnTo>
                    <a:pt x="786942" y="204216"/>
                  </a:lnTo>
                  <a:lnTo>
                    <a:pt x="783475" y="202755"/>
                  </a:lnTo>
                  <a:lnTo>
                    <a:pt x="781240" y="207518"/>
                  </a:lnTo>
                  <a:lnTo>
                    <a:pt x="788606" y="210629"/>
                  </a:lnTo>
                  <a:lnTo>
                    <a:pt x="790409" y="205676"/>
                  </a:lnTo>
                  <a:close/>
                </a:path>
                <a:path w="1400175" h="519429">
                  <a:moveTo>
                    <a:pt x="810082" y="213995"/>
                  </a:moveTo>
                  <a:lnTo>
                    <a:pt x="806615" y="212534"/>
                  </a:lnTo>
                  <a:lnTo>
                    <a:pt x="803148" y="211074"/>
                  </a:lnTo>
                  <a:lnTo>
                    <a:pt x="800887" y="215823"/>
                  </a:lnTo>
                  <a:lnTo>
                    <a:pt x="808253" y="218935"/>
                  </a:lnTo>
                  <a:lnTo>
                    <a:pt x="810082" y="213995"/>
                  </a:lnTo>
                  <a:close/>
                </a:path>
                <a:path w="1400175" h="519429">
                  <a:moveTo>
                    <a:pt x="829754" y="222313"/>
                  </a:moveTo>
                  <a:lnTo>
                    <a:pt x="826287" y="220853"/>
                  </a:lnTo>
                  <a:lnTo>
                    <a:pt x="822820" y="219392"/>
                  </a:lnTo>
                  <a:lnTo>
                    <a:pt x="820534" y="224129"/>
                  </a:lnTo>
                  <a:lnTo>
                    <a:pt x="827900" y="227241"/>
                  </a:lnTo>
                  <a:lnTo>
                    <a:pt x="829754" y="222313"/>
                  </a:lnTo>
                  <a:close/>
                </a:path>
                <a:path w="1400175" h="519429">
                  <a:moveTo>
                    <a:pt x="849337" y="230847"/>
                  </a:moveTo>
                  <a:lnTo>
                    <a:pt x="845896" y="229336"/>
                  </a:lnTo>
                  <a:lnTo>
                    <a:pt x="842454" y="227825"/>
                  </a:lnTo>
                  <a:lnTo>
                    <a:pt x="840143" y="232549"/>
                  </a:lnTo>
                  <a:lnTo>
                    <a:pt x="847458" y="235775"/>
                  </a:lnTo>
                  <a:lnTo>
                    <a:pt x="849337" y="230847"/>
                  </a:lnTo>
                  <a:close/>
                </a:path>
                <a:path w="1400175" h="519429">
                  <a:moveTo>
                    <a:pt x="868895" y="239458"/>
                  </a:moveTo>
                  <a:lnTo>
                    <a:pt x="865454" y="237947"/>
                  </a:lnTo>
                  <a:lnTo>
                    <a:pt x="862012" y="236435"/>
                  </a:lnTo>
                  <a:lnTo>
                    <a:pt x="859675" y="241147"/>
                  </a:lnTo>
                  <a:lnTo>
                    <a:pt x="866990" y="244373"/>
                  </a:lnTo>
                  <a:lnTo>
                    <a:pt x="868895" y="239458"/>
                  </a:lnTo>
                  <a:close/>
                </a:path>
                <a:path w="1400175" h="519429">
                  <a:moveTo>
                    <a:pt x="888441" y="248056"/>
                  </a:moveTo>
                  <a:lnTo>
                    <a:pt x="884999" y="246545"/>
                  </a:lnTo>
                  <a:lnTo>
                    <a:pt x="881557" y="245033"/>
                  </a:lnTo>
                  <a:lnTo>
                    <a:pt x="879195" y="249745"/>
                  </a:lnTo>
                  <a:lnTo>
                    <a:pt x="886510" y="252958"/>
                  </a:lnTo>
                  <a:lnTo>
                    <a:pt x="888441" y="248056"/>
                  </a:lnTo>
                  <a:close/>
                </a:path>
                <a:path w="1400175" h="519429">
                  <a:moveTo>
                    <a:pt x="907872" y="256946"/>
                  </a:moveTo>
                  <a:lnTo>
                    <a:pt x="904455" y="255384"/>
                  </a:lnTo>
                  <a:lnTo>
                    <a:pt x="901039" y="253822"/>
                  </a:lnTo>
                  <a:lnTo>
                    <a:pt x="898652" y="258521"/>
                  </a:lnTo>
                  <a:lnTo>
                    <a:pt x="905916" y="261835"/>
                  </a:lnTo>
                  <a:lnTo>
                    <a:pt x="907872" y="256946"/>
                  </a:lnTo>
                  <a:close/>
                </a:path>
                <a:path w="1400175" h="519429">
                  <a:moveTo>
                    <a:pt x="927303" y="265811"/>
                  </a:moveTo>
                  <a:lnTo>
                    <a:pt x="923886" y="264248"/>
                  </a:lnTo>
                  <a:lnTo>
                    <a:pt x="920470" y="262686"/>
                  </a:lnTo>
                  <a:lnTo>
                    <a:pt x="918057" y="267373"/>
                  </a:lnTo>
                  <a:lnTo>
                    <a:pt x="925322" y="270687"/>
                  </a:lnTo>
                  <a:lnTo>
                    <a:pt x="927303" y="265811"/>
                  </a:lnTo>
                  <a:close/>
                </a:path>
                <a:path w="1400175" h="519429">
                  <a:moveTo>
                    <a:pt x="946696" y="274751"/>
                  </a:moveTo>
                  <a:lnTo>
                    <a:pt x="943305" y="273138"/>
                  </a:lnTo>
                  <a:lnTo>
                    <a:pt x="939888" y="271564"/>
                  </a:lnTo>
                  <a:lnTo>
                    <a:pt x="937450" y="276237"/>
                  </a:lnTo>
                  <a:lnTo>
                    <a:pt x="941082" y="277914"/>
                  </a:lnTo>
                  <a:lnTo>
                    <a:pt x="944702" y="279615"/>
                  </a:lnTo>
                  <a:lnTo>
                    <a:pt x="946696" y="274751"/>
                  </a:lnTo>
                  <a:close/>
                </a:path>
                <a:path w="1400175" h="519429">
                  <a:moveTo>
                    <a:pt x="966012" y="283895"/>
                  </a:moveTo>
                  <a:lnTo>
                    <a:pt x="962621" y="282282"/>
                  </a:lnTo>
                  <a:lnTo>
                    <a:pt x="959231" y="280670"/>
                  </a:lnTo>
                  <a:lnTo>
                    <a:pt x="956767" y="285330"/>
                  </a:lnTo>
                  <a:lnTo>
                    <a:pt x="963993" y="288759"/>
                  </a:lnTo>
                  <a:lnTo>
                    <a:pt x="966012" y="283895"/>
                  </a:lnTo>
                  <a:close/>
                </a:path>
                <a:path w="1400175" h="519429">
                  <a:moveTo>
                    <a:pt x="985316" y="293027"/>
                  </a:moveTo>
                  <a:lnTo>
                    <a:pt x="981925" y="291414"/>
                  </a:lnTo>
                  <a:lnTo>
                    <a:pt x="978535" y="289801"/>
                  </a:lnTo>
                  <a:lnTo>
                    <a:pt x="976045" y="294449"/>
                  </a:lnTo>
                  <a:lnTo>
                    <a:pt x="983272" y="297878"/>
                  </a:lnTo>
                  <a:lnTo>
                    <a:pt x="985316" y="293027"/>
                  </a:lnTo>
                  <a:close/>
                </a:path>
                <a:path w="1400175" h="519429">
                  <a:moveTo>
                    <a:pt x="1004595" y="302247"/>
                  </a:moveTo>
                  <a:lnTo>
                    <a:pt x="1001217" y="300596"/>
                  </a:lnTo>
                  <a:lnTo>
                    <a:pt x="997839" y="298945"/>
                  </a:lnTo>
                  <a:lnTo>
                    <a:pt x="995337" y="303580"/>
                  </a:lnTo>
                  <a:lnTo>
                    <a:pt x="1002525" y="307098"/>
                  </a:lnTo>
                  <a:lnTo>
                    <a:pt x="1004595" y="302247"/>
                  </a:lnTo>
                  <a:close/>
                </a:path>
                <a:path w="1400175" h="519429">
                  <a:moveTo>
                    <a:pt x="1023785" y="311632"/>
                  </a:moveTo>
                  <a:lnTo>
                    <a:pt x="1020406" y="309981"/>
                  </a:lnTo>
                  <a:lnTo>
                    <a:pt x="1017028" y="308330"/>
                  </a:lnTo>
                  <a:lnTo>
                    <a:pt x="1014514" y="312953"/>
                  </a:lnTo>
                  <a:lnTo>
                    <a:pt x="1021689" y="316471"/>
                  </a:lnTo>
                  <a:lnTo>
                    <a:pt x="1023785" y="311632"/>
                  </a:lnTo>
                  <a:close/>
                </a:path>
                <a:path w="1400175" h="519429">
                  <a:moveTo>
                    <a:pt x="1042962" y="321030"/>
                  </a:moveTo>
                  <a:lnTo>
                    <a:pt x="1039583" y="319379"/>
                  </a:lnTo>
                  <a:lnTo>
                    <a:pt x="1036205" y="317728"/>
                  </a:lnTo>
                  <a:lnTo>
                    <a:pt x="1033665" y="322338"/>
                  </a:lnTo>
                  <a:lnTo>
                    <a:pt x="1040841" y="325856"/>
                  </a:lnTo>
                  <a:lnTo>
                    <a:pt x="1042962" y="321030"/>
                  </a:lnTo>
                  <a:close/>
                </a:path>
                <a:path w="1400175" h="519429">
                  <a:moveTo>
                    <a:pt x="1062101" y="330517"/>
                  </a:moveTo>
                  <a:lnTo>
                    <a:pt x="1058748" y="328815"/>
                  </a:lnTo>
                  <a:lnTo>
                    <a:pt x="1055395" y="327113"/>
                  </a:lnTo>
                  <a:lnTo>
                    <a:pt x="1052830" y="331724"/>
                  </a:lnTo>
                  <a:lnTo>
                    <a:pt x="1059967" y="335330"/>
                  </a:lnTo>
                  <a:lnTo>
                    <a:pt x="1062101" y="330517"/>
                  </a:lnTo>
                  <a:close/>
                </a:path>
                <a:path w="1400175" h="519429">
                  <a:moveTo>
                    <a:pt x="1081163" y="340156"/>
                  </a:moveTo>
                  <a:lnTo>
                    <a:pt x="1077810" y="338455"/>
                  </a:lnTo>
                  <a:lnTo>
                    <a:pt x="1074458" y="336753"/>
                  </a:lnTo>
                  <a:lnTo>
                    <a:pt x="1071880" y="341350"/>
                  </a:lnTo>
                  <a:lnTo>
                    <a:pt x="1079004" y="344957"/>
                  </a:lnTo>
                  <a:lnTo>
                    <a:pt x="1081163" y="340156"/>
                  </a:lnTo>
                  <a:close/>
                </a:path>
                <a:path w="1400175" h="519429">
                  <a:moveTo>
                    <a:pt x="1100226" y="349796"/>
                  </a:moveTo>
                  <a:lnTo>
                    <a:pt x="1096873" y="348094"/>
                  </a:lnTo>
                  <a:lnTo>
                    <a:pt x="1093520" y="346392"/>
                  </a:lnTo>
                  <a:lnTo>
                    <a:pt x="1090917" y="350977"/>
                  </a:lnTo>
                  <a:lnTo>
                    <a:pt x="1098054" y="354584"/>
                  </a:lnTo>
                  <a:lnTo>
                    <a:pt x="1100226" y="349796"/>
                  </a:lnTo>
                  <a:close/>
                </a:path>
                <a:path w="1400175" h="519429">
                  <a:moveTo>
                    <a:pt x="1119238" y="359511"/>
                  </a:moveTo>
                  <a:lnTo>
                    <a:pt x="1115910" y="357771"/>
                  </a:lnTo>
                  <a:lnTo>
                    <a:pt x="1112570" y="356031"/>
                  </a:lnTo>
                  <a:lnTo>
                    <a:pt x="1109954" y="360603"/>
                  </a:lnTo>
                  <a:lnTo>
                    <a:pt x="1117053" y="364299"/>
                  </a:lnTo>
                  <a:lnTo>
                    <a:pt x="1119238" y="359511"/>
                  </a:lnTo>
                  <a:close/>
                </a:path>
                <a:path w="1400175" h="519429">
                  <a:moveTo>
                    <a:pt x="1138174" y="369392"/>
                  </a:moveTo>
                  <a:lnTo>
                    <a:pt x="1134846" y="367652"/>
                  </a:lnTo>
                  <a:lnTo>
                    <a:pt x="1131519" y="365912"/>
                  </a:lnTo>
                  <a:lnTo>
                    <a:pt x="1128877" y="370471"/>
                  </a:lnTo>
                  <a:lnTo>
                    <a:pt x="1135964" y="374167"/>
                  </a:lnTo>
                  <a:lnTo>
                    <a:pt x="1138174" y="369392"/>
                  </a:lnTo>
                  <a:close/>
                </a:path>
                <a:path w="1400175" h="519429">
                  <a:moveTo>
                    <a:pt x="1157122" y="379272"/>
                  </a:moveTo>
                  <a:lnTo>
                    <a:pt x="1153795" y="377532"/>
                  </a:lnTo>
                  <a:lnTo>
                    <a:pt x="1150467" y="375793"/>
                  </a:lnTo>
                  <a:lnTo>
                    <a:pt x="1147800" y="380339"/>
                  </a:lnTo>
                  <a:lnTo>
                    <a:pt x="1154899" y="384048"/>
                  </a:lnTo>
                  <a:lnTo>
                    <a:pt x="1157122" y="379272"/>
                  </a:lnTo>
                  <a:close/>
                </a:path>
                <a:path w="1400175" h="519429">
                  <a:moveTo>
                    <a:pt x="1176045" y="389191"/>
                  </a:moveTo>
                  <a:lnTo>
                    <a:pt x="1172730" y="387413"/>
                  </a:lnTo>
                  <a:lnTo>
                    <a:pt x="1169403" y="385673"/>
                  </a:lnTo>
                  <a:lnTo>
                    <a:pt x="1166723" y="390220"/>
                  </a:lnTo>
                  <a:lnTo>
                    <a:pt x="1170266" y="392061"/>
                  </a:lnTo>
                  <a:lnTo>
                    <a:pt x="1173797" y="393954"/>
                  </a:lnTo>
                  <a:lnTo>
                    <a:pt x="1176045" y="389191"/>
                  </a:lnTo>
                  <a:close/>
                </a:path>
                <a:path w="1400175" h="519429">
                  <a:moveTo>
                    <a:pt x="1194866" y="399288"/>
                  </a:moveTo>
                  <a:lnTo>
                    <a:pt x="1191552" y="397510"/>
                  </a:lnTo>
                  <a:lnTo>
                    <a:pt x="1188237" y="395732"/>
                  </a:lnTo>
                  <a:lnTo>
                    <a:pt x="1185545" y="400253"/>
                  </a:lnTo>
                  <a:lnTo>
                    <a:pt x="1192593" y="404037"/>
                  </a:lnTo>
                  <a:lnTo>
                    <a:pt x="1194866" y="399288"/>
                  </a:lnTo>
                  <a:close/>
                </a:path>
                <a:path w="1400175" h="519429">
                  <a:moveTo>
                    <a:pt x="1213675" y="409397"/>
                  </a:moveTo>
                  <a:lnTo>
                    <a:pt x="1210360" y="407619"/>
                  </a:lnTo>
                  <a:lnTo>
                    <a:pt x="1207046" y="405841"/>
                  </a:lnTo>
                  <a:lnTo>
                    <a:pt x="1204341" y="410362"/>
                  </a:lnTo>
                  <a:lnTo>
                    <a:pt x="1211389" y="414147"/>
                  </a:lnTo>
                  <a:lnTo>
                    <a:pt x="1213675" y="409397"/>
                  </a:lnTo>
                  <a:close/>
                </a:path>
                <a:path w="1400175" h="519429">
                  <a:moveTo>
                    <a:pt x="1232484" y="419506"/>
                  </a:moveTo>
                  <a:lnTo>
                    <a:pt x="1229169" y="417728"/>
                  </a:lnTo>
                  <a:lnTo>
                    <a:pt x="1225854" y="415950"/>
                  </a:lnTo>
                  <a:lnTo>
                    <a:pt x="1223137" y="420458"/>
                  </a:lnTo>
                  <a:lnTo>
                    <a:pt x="1230172" y="424243"/>
                  </a:lnTo>
                  <a:lnTo>
                    <a:pt x="1232484" y="419506"/>
                  </a:lnTo>
                  <a:close/>
                </a:path>
                <a:path w="1400175" h="519429">
                  <a:moveTo>
                    <a:pt x="1251191" y="429831"/>
                  </a:moveTo>
                  <a:lnTo>
                    <a:pt x="1247902" y="428015"/>
                  </a:lnTo>
                  <a:lnTo>
                    <a:pt x="1244612" y="426199"/>
                  </a:lnTo>
                  <a:lnTo>
                    <a:pt x="1241869" y="430695"/>
                  </a:lnTo>
                  <a:lnTo>
                    <a:pt x="1248867" y="434568"/>
                  </a:lnTo>
                  <a:lnTo>
                    <a:pt x="1251191" y="429831"/>
                  </a:lnTo>
                  <a:close/>
                </a:path>
                <a:path w="1400175" h="519429">
                  <a:moveTo>
                    <a:pt x="1269885" y="440156"/>
                  </a:moveTo>
                  <a:lnTo>
                    <a:pt x="1266596" y="438340"/>
                  </a:lnTo>
                  <a:lnTo>
                    <a:pt x="1263307" y="436524"/>
                  </a:lnTo>
                  <a:lnTo>
                    <a:pt x="1260551" y="441007"/>
                  </a:lnTo>
                  <a:lnTo>
                    <a:pt x="1267548" y="444881"/>
                  </a:lnTo>
                  <a:lnTo>
                    <a:pt x="1269885" y="440156"/>
                  </a:lnTo>
                  <a:close/>
                </a:path>
                <a:path w="1400175" h="519429">
                  <a:moveTo>
                    <a:pt x="1288580" y="450494"/>
                  </a:moveTo>
                  <a:lnTo>
                    <a:pt x="1285290" y="448678"/>
                  </a:lnTo>
                  <a:lnTo>
                    <a:pt x="1282001" y="446862"/>
                  </a:lnTo>
                  <a:lnTo>
                    <a:pt x="1279232" y="451345"/>
                  </a:lnTo>
                  <a:lnTo>
                    <a:pt x="1286230" y="455206"/>
                  </a:lnTo>
                  <a:lnTo>
                    <a:pt x="1288580" y="450494"/>
                  </a:lnTo>
                  <a:close/>
                </a:path>
                <a:path w="1400175" h="519429">
                  <a:moveTo>
                    <a:pt x="1307185" y="460959"/>
                  </a:moveTo>
                  <a:lnTo>
                    <a:pt x="1303921" y="459105"/>
                  </a:lnTo>
                  <a:lnTo>
                    <a:pt x="1300657" y="457250"/>
                  </a:lnTo>
                  <a:lnTo>
                    <a:pt x="1297863" y="461721"/>
                  </a:lnTo>
                  <a:lnTo>
                    <a:pt x="1304823" y="465670"/>
                  </a:lnTo>
                  <a:lnTo>
                    <a:pt x="1307185" y="460959"/>
                  </a:lnTo>
                  <a:close/>
                </a:path>
                <a:path w="1400175" h="519429">
                  <a:moveTo>
                    <a:pt x="1325753" y="471500"/>
                  </a:moveTo>
                  <a:lnTo>
                    <a:pt x="1322489" y="469646"/>
                  </a:lnTo>
                  <a:lnTo>
                    <a:pt x="1319225" y="467791"/>
                  </a:lnTo>
                  <a:lnTo>
                    <a:pt x="1316418" y="472249"/>
                  </a:lnTo>
                  <a:lnTo>
                    <a:pt x="1323365" y="476199"/>
                  </a:lnTo>
                  <a:lnTo>
                    <a:pt x="1325753" y="471500"/>
                  </a:lnTo>
                  <a:close/>
                </a:path>
                <a:path w="1400175" h="519429">
                  <a:moveTo>
                    <a:pt x="1344333" y="482041"/>
                  </a:moveTo>
                  <a:lnTo>
                    <a:pt x="1341069" y="480187"/>
                  </a:lnTo>
                  <a:lnTo>
                    <a:pt x="1337805" y="478332"/>
                  </a:lnTo>
                  <a:lnTo>
                    <a:pt x="1334985" y="482777"/>
                  </a:lnTo>
                  <a:lnTo>
                    <a:pt x="1341932" y="486727"/>
                  </a:lnTo>
                  <a:lnTo>
                    <a:pt x="1344333" y="482041"/>
                  </a:lnTo>
                  <a:close/>
                </a:path>
                <a:path w="1400175" h="519429">
                  <a:moveTo>
                    <a:pt x="1362875" y="492658"/>
                  </a:moveTo>
                  <a:lnTo>
                    <a:pt x="1359623" y="490766"/>
                  </a:lnTo>
                  <a:lnTo>
                    <a:pt x="1356372" y="488873"/>
                  </a:lnTo>
                  <a:lnTo>
                    <a:pt x="1353540" y="493318"/>
                  </a:lnTo>
                  <a:lnTo>
                    <a:pt x="1360449" y="497344"/>
                  </a:lnTo>
                  <a:lnTo>
                    <a:pt x="1362875" y="492658"/>
                  </a:lnTo>
                  <a:close/>
                </a:path>
                <a:path w="1400175" h="519429">
                  <a:moveTo>
                    <a:pt x="1381340" y="503402"/>
                  </a:moveTo>
                  <a:lnTo>
                    <a:pt x="1378089" y="501510"/>
                  </a:lnTo>
                  <a:lnTo>
                    <a:pt x="1374838" y="499618"/>
                  </a:lnTo>
                  <a:lnTo>
                    <a:pt x="1371993" y="504050"/>
                  </a:lnTo>
                  <a:lnTo>
                    <a:pt x="1378902" y="508076"/>
                  </a:lnTo>
                  <a:lnTo>
                    <a:pt x="1381340" y="503402"/>
                  </a:lnTo>
                  <a:close/>
                </a:path>
                <a:path w="1400175" h="519429">
                  <a:moveTo>
                    <a:pt x="1399794" y="514146"/>
                  </a:moveTo>
                  <a:lnTo>
                    <a:pt x="1396542" y="512254"/>
                  </a:lnTo>
                  <a:lnTo>
                    <a:pt x="1393291" y="510362"/>
                  </a:lnTo>
                  <a:lnTo>
                    <a:pt x="1390434" y="514781"/>
                  </a:lnTo>
                  <a:lnTo>
                    <a:pt x="1397342" y="518807"/>
                  </a:lnTo>
                  <a:lnTo>
                    <a:pt x="1399794" y="5141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 descr=""/>
            <p:cNvSpPr/>
            <p:nvPr/>
          </p:nvSpPr>
          <p:spPr>
            <a:xfrm>
              <a:off x="810374" y="5294172"/>
              <a:ext cx="4741545" cy="1032510"/>
            </a:xfrm>
            <a:custGeom>
              <a:avLst/>
              <a:gdLst/>
              <a:ahLst/>
              <a:cxnLst/>
              <a:rect l="l" t="t" r="r" b="b"/>
              <a:pathLst>
                <a:path w="4741545" h="1032510">
                  <a:moveTo>
                    <a:pt x="9334" y="4724"/>
                  </a:moveTo>
                  <a:lnTo>
                    <a:pt x="6413" y="2362"/>
                  </a:lnTo>
                  <a:lnTo>
                    <a:pt x="3492" y="0"/>
                  </a:lnTo>
                  <a:lnTo>
                    <a:pt x="0" y="3949"/>
                  </a:lnTo>
                  <a:lnTo>
                    <a:pt x="6248" y="8991"/>
                  </a:lnTo>
                  <a:lnTo>
                    <a:pt x="9334" y="4724"/>
                  </a:lnTo>
                  <a:close/>
                </a:path>
                <a:path w="4741545" h="1032510">
                  <a:moveTo>
                    <a:pt x="26073" y="18021"/>
                  </a:moveTo>
                  <a:lnTo>
                    <a:pt x="23114" y="15697"/>
                  </a:lnTo>
                  <a:lnTo>
                    <a:pt x="20154" y="13373"/>
                  </a:lnTo>
                  <a:lnTo>
                    <a:pt x="16687" y="17348"/>
                  </a:lnTo>
                  <a:lnTo>
                    <a:pt x="22999" y="22301"/>
                  </a:lnTo>
                  <a:lnTo>
                    <a:pt x="26073" y="18021"/>
                  </a:lnTo>
                  <a:close/>
                </a:path>
                <a:path w="4741545" h="1032510">
                  <a:moveTo>
                    <a:pt x="42862" y="31229"/>
                  </a:moveTo>
                  <a:lnTo>
                    <a:pt x="39903" y="28905"/>
                  </a:lnTo>
                  <a:lnTo>
                    <a:pt x="36944" y="26581"/>
                  </a:lnTo>
                  <a:lnTo>
                    <a:pt x="33502" y="30568"/>
                  </a:lnTo>
                  <a:lnTo>
                    <a:pt x="39801" y="35521"/>
                  </a:lnTo>
                  <a:lnTo>
                    <a:pt x="42862" y="31229"/>
                  </a:lnTo>
                  <a:close/>
                </a:path>
                <a:path w="4741545" h="1032510">
                  <a:moveTo>
                    <a:pt x="59664" y="44437"/>
                  </a:moveTo>
                  <a:lnTo>
                    <a:pt x="56705" y="42113"/>
                  </a:lnTo>
                  <a:lnTo>
                    <a:pt x="53746" y="39789"/>
                  </a:lnTo>
                  <a:lnTo>
                    <a:pt x="50317" y="43789"/>
                  </a:lnTo>
                  <a:lnTo>
                    <a:pt x="56629" y="48742"/>
                  </a:lnTo>
                  <a:lnTo>
                    <a:pt x="59664" y="44437"/>
                  </a:lnTo>
                  <a:close/>
                </a:path>
                <a:path w="4741545" h="1032510">
                  <a:moveTo>
                    <a:pt x="76593" y="57480"/>
                  </a:moveTo>
                  <a:lnTo>
                    <a:pt x="73609" y="55194"/>
                  </a:lnTo>
                  <a:lnTo>
                    <a:pt x="70624" y="52908"/>
                  </a:lnTo>
                  <a:lnTo>
                    <a:pt x="67208" y="56921"/>
                  </a:lnTo>
                  <a:lnTo>
                    <a:pt x="73571" y="61798"/>
                  </a:lnTo>
                  <a:lnTo>
                    <a:pt x="76593" y="57480"/>
                  </a:lnTo>
                  <a:close/>
                </a:path>
                <a:path w="4741545" h="1032510">
                  <a:moveTo>
                    <a:pt x="93560" y="70472"/>
                  </a:moveTo>
                  <a:lnTo>
                    <a:pt x="90576" y="68186"/>
                  </a:lnTo>
                  <a:lnTo>
                    <a:pt x="87591" y="65900"/>
                  </a:lnTo>
                  <a:lnTo>
                    <a:pt x="84201" y="69926"/>
                  </a:lnTo>
                  <a:lnTo>
                    <a:pt x="90563" y="74803"/>
                  </a:lnTo>
                  <a:lnTo>
                    <a:pt x="93560" y="70472"/>
                  </a:lnTo>
                  <a:close/>
                </a:path>
                <a:path w="4741545" h="1032510">
                  <a:moveTo>
                    <a:pt x="110553" y="83439"/>
                  </a:moveTo>
                  <a:lnTo>
                    <a:pt x="107543" y="81191"/>
                  </a:lnTo>
                  <a:lnTo>
                    <a:pt x="104559" y="78905"/>
                  </a:lnTo>
                  <a:lnTo>
                    <a:pt x="101180" y="82943"/>
                  </a:lnTo>
                  <a:lnTo>
                    <a:pt x="104368" y="85394"/>
                  </a:lnTo>
                  <a:lnTo>
                    <a:pt x="107581" y="87795"/>
                  </a:lnTo>
                  <a:lnTo>
                    <a:pt x="110553" y="83439"/>
                  </a:lnTo>
                  <a:close/>
                </a:path>
                <a:path w="4741545" h="1032510">
                  <a:moveTo>
                    <a:pt x="127685" y="96215"/>
                  </a:moveTo>
                  <a:lnTo>
                    <a:pt x="124675" y="93967"/>
                  </a:lnTo>
                  <a:lnTo>
                    <a:pt x="121666" y="91719"/>
                  </a:lnTo>
                  <a:lnTo>
                    <a:pt x="118313" y="95783"/>
                  </a:lnTo>
                  <a:lnTo>
                    <a:pt x="124739" y="100584"/>
                  </a:lnTo>
                  <a:lnTo>
                    <a:pt x="127685" y="96215"/>
                  </a:lnTo>
                  <a:close/>
                </a:path>
                <a:path w="4741545" h="1032510">
                  <a:moveTo>
                    <a:pt x="144818" y="108978"/>
                  </a:moveTo>
                  <a:lnTo>
                    <a:pt x="141808" y="106730"/>
                  </a:lnTo>
                  <a:lnTo>
                    <a:pt x="138798" y="104482"/>
                  </a:lnTo>
                  <a:lnTo>
                    <a:pt x="135458" y="108559"/>
                  </a:lnTo>
                  <a:lnTo>
                    <a:pt x="141897" y="113360"/>
                  </a:lnTo>
                  <a:lnTo>
                    <a:pt x="144818" y="108978"/>
                  </a:lnTo>
                  <a:close/>
                </a:path>
                <a:path w="4741545" h="1032510">
                  <a:moveTo>
                    <a:pt x="162052" y="121615"/>
                  </a:moveTo>
                  <a:lnTo>
                    <a:pt x="159004" y="119405"/>
                  </a:lnTo>
                  <a:lnTo>
                    <a:pt x="155956" y="117195"/>
                  </a:lnTo>
                  <a:lnTo>
                    <a:pt x="152654" y="121297"/>
                  </a:lnTo>
                  <a:lnTo>
                    <a:pt x="159143" y="126009"/>
                  </a:lnTo>
                  <a:lnTo>
                    <a:pt x="162052" y="121615"/>
                  </a:lnTo>
                  <a:close/>
                </a:path>
                <a:path w="4741545" h="1032510">
                  <a:moveTo>
                    <a:pt x="179362" y="134150"/>
                  </a:moveTo>
                  <a:lnTo>
                    <a:pt x="176314" y="131940"/>
                  </a:lnTo>
                  <a:lnTo>
                    <a:pt x="173266" y="129730"/>
                  </a:lnTo>
                  <a:lnTo>
                    <a:pt x="169989" y="133858"/>
                  </a:lnTo>
                  <a:lnTo>
                    <a:pt x="176479" y="138557"/>
                  </a:lnTo>
                  <a:lnTo>
                    <a:pt x="179362" y="134150"/>
                  </a:lnTo>
                  <a:close/>
                </a:path>
                <a:path w="4741545" h="1032510">
                  <a:moveTo>
                    <a:pt x="196684" y="146659"/>
                  </a:moveTo>
                  <a:lnTo>
                    <a:pt x="193624" y="144475"/>
                  </a:lnTo>
                  <a:lnTo>
                    <a:pt x="190576" y="142265"/>
                  </a:lnTo>
                  <a:lnTo>
                    <a:pt x="187312" y="146405"/>
                  </a:lnTo>
                  <a:lnTo>
                    <a:pt x="193827" y="151091"/>
                  </a:lnTo>
                  <a:lnTo>
                    <a:pt x="196684" y="146659"/>
                  </a:lnTo>
                  <a:close/>
                </a:path>
                <a:path w="4741545" h="1032510">
                  <a:moveTo>
                    <a:pt x="214160" y="158940"/>
                  </a:moveTo>
                  <a:lnTo>
                    <a:pt x="211086" y="156781"/>
                  </a:lnTo>
                  <a:lnTo>
                    <a:pt x="208013" y="154622"/>
                  </a:lnTo>
                  <a:lnTo>
                    <a:pt x="204774" y="158775"/>
                  </a:lnTo>
                  <a:lnTo>
                    <a:pt x="211340" y="163385"/>
                  </a:lnTo>
                  <a:lnTo>
                    <a:pt x="214160" y="158940"/>
                  </a:lnTo>
                  <a:close/>
                </a:path>
                <a:path w="4741545" h="1032510">
                  <a:moveTo>
                    <a:pt x="231648" y="171234"/>
                  </a:moveTo>
                  <a:lnTo>
                    <a:pt x="228574" y="169075"/>
                  </a:lnTo>
                  <a:lnTo>
                    <a:pt x="225501" y="166916"/>
                  </a:lnTo>
                  <a:lnTo>
                    <a:pt x="222288" y="171081"/>
                  </a:lnTo>
                  <a:lnTo>
                    <a:pt x="228854" y="175704"/>
                  </a:lnTo>
                  <a:lnTo>
                    <a:pt x="231648" y="171234"/>
                  </a:lnTo>
                  <a:close/>
                </a:path>
                <a:path w="4741545" h="1032510">
                  <a:moveTo>
                    <a:pt x="249250" y="183349"/>
                  </a:moveTo>
                  <a:lnTo>
                    <a:pt x="246138" y="181229"/>
                  </a:lnTo>
                  <a:lnTo>
                    <a:pt x="243027" y="179120"/>
                  </a:lnTo>
                  <a:lnTo>
                    <a:pt x="239839" y="183311"/>
                  </a:lnTo>
                  <a:lnTo>
                    <a:pt x="246468" y="187820"/>
                  </a:lnTo>
                  <a:lnTo>
                    <a:pt x="249250" y="183349"/>
                  </a:lnTo>
                  <a:close/>
                </a:path>
                <a:path w="4741545" h="1032510">
                  <a:moveTo>
                    <a:pt x="266915" y="195364"/>
                  </a:moveTo>
                  <a:lnTo>
                    <a:pt x="263804" y="193255"/>
                  </a:lnTo>
                  <a:lnTo>
                    <a:pt x="260692" y="191147"/>
                  </a:lnTo>
                  <a:lnTo>
                    <a:pt x="257530" y="195351"/>
                  </a:lnTo>
                  <a:lnTo>
                    <a:pt x="264160" y="199872"/>
                  </a:lnTo>
                  <a:lnTo>
                    <a:pt x="266915" y="195364"/>
                  </a:lnTo>
                  <a:close/>
                </a:path>
                <a:path w="4741545" h="1032510">
                  <a:moveTo>
                    <a:pt x="284632" y="207302"/>
                  </a:moveTo>
                  <a:lnTo>
                    <a:pt x="281495" y="205232"/>
                  </a:lnTo>
                  <a:lnTo>
                    <a:pt x="278358" y="203161"/>
                  </a:lnTo>
                  <a:lnTo>
                    <a:pt x="275221" y="207403"/>
                  </a:lnTo>
                  <a:lnTo>
                    <a:pt x="281927" y="211810"/>
                  </a:lnTo>
                  <a:lnTo>
                    <a:pt x="284632" y="207302"/>
                  </a:lnTo>
                  <a:close/>
                </a:path>
                <a:path w="4741545" h="1032510">
                  <a:moveTo>
                    <a:pt x="302475" y="219049"/>
                  </a:moveTo>
                  <a:lnTo>
                    <a:pt x="299339" y="216979"/>
                  </a:lnTo>
                  <a:lnTo>
                    <a:pt x="296202" y="214909"/>
                  </a:lnTo>
                  <a:lnTo>
                    <a:pt x="293090" y="219163"/>
                  </a:lnTo>
                  <a:lnTo>
                    <a:pt x="299796" y="223583"/>
                  </a:lnTo>
                  <a:lnTo>
                    <a:pt x="302475" y="219049"/>
                  </a:lnTo>
                  <a:close/>
                </a:path>
                <a:path w="4741545" h="1032510">
                  <a:moveTo>
                    <a:pt x="320319" y="230784"/>
                  </a:moveTo>
                  <a:lnTo>
                    <a:pt x="317182" y="228727"/>
                  </a:lnTo>
                  <a:lnTo>
                    <a:pt x="314045" y="226656"/>
                  </a:lnTo>
                  <a:lnTo>
                    <a:pt x="310972" y="230936"/>
                  </a:lnTo>
                  <a:lnTo>
                    <a:pt x="317677" y="235343"/>
                  </a:lnTo>
                  <a:lnTo>
                    <a:pt x="320319" y="230784"/>
                  </a:lnTo>
                  <a:close/>
                </a:path>
                <a:path w="4741545" h="1032510">
                  <a:moveTo>
                    <a:pt x="338366" y="242239"/>
                  </a:moveTo>
                  <a:lnTo>
                    <a:pt x="335191" y="240220"/>
                  </a:lnTo>
                  <a:lnTo>
                    <a:pt x="332016" y="238201"/>
                  </a:lnTo>
                  <a:lnTo>
                    <a:pt x="328980" y="242506"/>
                  </a:lnTo>
                  <a:lnTo>
                    <a:pt x="335749" y="246811"/>
                  </a:lnTo>
                  <a:lnTo>
                    <a:pt x="338366" y="242239"/>
                  </a:lnTo>
                  <a:close/>
                </a:path>
                <a:path w="4741545" h="1032510">
                  <a:moveTo>
                    <a:pt x="356400" y="253707"/>
                  </a:moveTo>
                  <a:lnTo>
                    <a:pt x="353225" y="251688"/>
                  </a:lnTo>
                  <a:lnTo>
                    <a:pt x="350050" y="249669"/>
                  </a:lnTo>
                  <a:lnTo>
                    <a:pt x="347040" y="254000"/>
                  </a:lnTo>
                  <a:lnTo>
                    <a:pt x="353809" y="258305"/>
                  </a:lnTo>
                  <a:lnTo>
                    <a:pt x="356400" y="253707"/>
                  </a:lnTo>
                  <a:close/>
                </a:path>
                <a:path w="4741545" h="1032510">
                  <a:moveTo>
                    <a:pt x="374573" y="264896"/>
                  </a:moveTo>
                  <a:lnTo>
                    <a:pt x="371373" y="262940"/>
                  </a:lnTo>
                  <a:lnTo>
                    <a:pt x="368173" y="260985"/>
                  </a:lnTo>
                  <a:lnTo>
                    <a:pt x="365188" y="265328"/>
                  </a:lnTo>
                  <a:lnTo>
                    <a:pt x="372033" y="269519"/>
                  </a:lnTo>
                  <a:lnTo>
                    <a:pt x="374573" y="264896"/>
                  </a:lnTo>
                  <a:close/>
                </a:path>
                <a:path w="4741545" h="1032510">
                  <a:moveTo>
                    <a:pt x="392798" y="276047"/>
                  </a:moveTo>
                  <a:lnTo>
                    <a:pt x="389597" y="274091"/>
                  </a:lnTo>
                  <a:lnTo>
                    <a:pt x="386397" y="272135"/>
                  </a:lnTo>
                  <a:lnTo>
                    <a:pt x="383451" y="276491"/>
                  </a:lnTo>
                  <a:lnTo>
                    <a:pt x="390296" y="280682"/>
                  </a:lnTo>
                  <a:lnTo>
                    <a:pt x="392798" y="276047"/>
                  </a:lnTo>
                  <a:close/>
                </a:path>
                <a:path w="4741545" h="1032510">
                  <a:moveTo>
                    <a:pt x="411149" y="286981"/>
                  </a:moveTo>
                  <a:lnTo>
                    <a:pt x="407911" y="285076"/>
                  </a:lnTo>
                  <a:lnTo>
                    <a:pt x="404672" y="283171"/>
                  </a:lnTo>
                  <a:lnTo>
                    <a:pt x="401764" y="287566"/>
                  </a:lnTo>
                  <a:lnTo>
                    <a:pt x="408686" y="291630"/>
                  </a:lnTo>
                  <a:lnTo>
                    <a:pt x="411149" y="286981"/>
                  </a:lnTo>
                  <a:close/>
                </a:path>
                <a:path w="4741545" h="1032510">
                  <a:moveTo>
                    <a:pt x="429564" y="297815"/>
                  </a:moveTo>
                  <a:lnTo>
                    <a:pt x="426326" y="295910"/>
                  </a:lnTo>
                  <a:lnTo>
                    <a:pt x="423087" y="294005"/>
                  </a:lnTo>
                  <a:lnTo>
                    <a:pt x="420217" y="298424"/>
                  </a:lnTo>
                  <a:lnTo>
                    <a:pt x="427139" y="302488"/>
                  </a:lnTo>
                  <a:lnTo>
                    <a:pt x="429564" y="297815"/>
                  </a:lnTo>
                  <a:close/>
                </a:path>
                <a:path w="4741545" h="1032510">
                  <a:moveTo>
                    <a:pt x="448094" y="308432"/>
                  </a:moveTo>
                  <a:lnTo>
                    <a:pt x="444817" y="306590"/>
                  </a:lnTo>
                  <a:lnTo>
                    <a:pt x="441553" y="304749"/>
                  </a:lnTo>
                  <a:lnTo>
                    <a:pt x="438708" y="309194"/>
                  </a:lnTo>
                  <a:lnTo>
                    <a:pt x="445706" y="313131"/>
                  </a:lnTo>
                  <a:lnTo>
                    <a:pt x="448094" y="308432"/>
                  </a:lnTo>
                  <a:close/>
                </a:path>
                <a:path w="4741545" h="1032510">
                  <a:moveTo>
                    <a:pt x="466699" y="318935"/>
                  </a:moveTo>
                  <a:lnTo>
                    <a:pt x="463423" y="317093"/>
                  </a:lnTo>
                  <a:lnTo>
                    <a:pt x="460159" y="315252"/>
                  </a:lnTo>
                  <a:lnTo>
                    <a:pt x="457365" y="319709"/>
                  </a:lnTo>
                  <a:lnTo>
                    <a:pt x="464350" y="323659"/>
                  </a:lnTo>
                  <a:lnTo>
                    <a:pt x="466699" y="318935"/>
                  </a:lnTo>
                  <a:close/>
                </a:path>
                <a:path w="4741545" h="1032510">
                  <a:moveTo>
                    <a:pt x="485406" y="329222"/>
                  </a:moveTo>
                  <a:lnTo>
                    <a:pt x="482104" y="327444"/>
                  </a:lnTo>
                  <a:lnTo>
                    <a:pt x="478802" y="325666"/>
                  </a:lnTo>
                  <a:lnTo>
                    <a:pt x="476046" y="330161"/>
                  </a:lnTo>
                  <a:lnTo>
                    <a:pt x="483108" y="333971"/>
                  </a:lnTo>
                  <a:lnTo>
                    <a:pt x="485406" y="329222"/>
                  </a:lnTo>
                  <a:close/>
                </a:path>
                <a:path w="4741545" h="1032510">
                  <a:moveTo>
                    <a:pt x="504202" y="339369"/>
                  </a:moveTo>
                  <a:lnTo>
                    <a:pt x="500900" y="337591"/>
                  </a:lnTo>
                  <a:lnTo>
                    <a:pt x="497598" y="335813"/>
                  </a:lnTo>
                  <a:lnTo>
                    <a:pt x="494893" y="340321"/>
                  </a:lnTo>
                  <a:lnTo>
                    <a:pt x="498424" y="342239"/>
                  </a:lnTo>
                  <a:lnTo>
                    <a:pt x="501954" y="344131"/>
                  </a:lnTo>
                  <a:lnTo>
                    <a:pt x="504202" y="339369"/>
                  </a:lnTo>
                  <a:close/>
                </a:path>
                <a:path w="4741545" h="1032510">
                  <a:moveTo>
                    <a:pt x="523125" y="349275"/>
                  </a:moveTo>
                  <a:lnTo>
                    <a:pt x="519785" y="347560"/>
                  </a:lnTo>
                  <a:lnTo>
                    <a:pt x="516445" y="345846"/>
                  </a:lnTo>
                  <a:lnTo>
                    <a:pt x="513778" y="350393"/>
                  </a:lnTo>
                  <a:lnTo>
                    <a:pt x="520928" y="354063"/>
                  </a:lnTo>
                  <a:lnTo>
                    <a:pt x="523125" y="349275"/>
                  </a:lnTo>
                  <a:close/>
                </a:path>
                <a:path w="4741545" h="1032510">
                  <a:moveTo>
                    <a:pt x="542112" y="359054"/>
                  </a:moveTo>
                  <a:lnTo>
                    <a:pt x="538772" y="357339"/>
                  </a:lnTo>
                  <a:lnTo>
                    <a:pt x="535432" y="355625"/>
                  </a:lnTo>
                  <a:lnTo>
                    <a:pt x="532815" y="360197"/>
                  </a:lnTo>
                  <a:lnTo>
                    <a:pt x="539953" y="363867"/>
                  </a:lnTo>
                  <a:lnTo>
                    <a:pt x="542112" y="359054"/>
                  </a:lnTo>
                  <a:close/>
                </a:path>
                <a:path w="4741545" h="1032510">
                  <a:moveTo>
                    <a:pt x="561225" y="368554"/>
                  </a:moveTo>
                  <a:lnTo>
                    <a:pt x="557860" y="366903"/>
                  </a:lnTo>
                  <a:lnTo>
                    <a:pt x="554482" y="365252"/>
                  </a:lnTo>
                  <a:lnTo>
                    <a:pt x="551916" y="369862"/>
                  </a:lnTo>
                  <a:lnTo>
                    <a:pt x="559130" y="373380"/>
                  </a:lnTo>
                  <a:lnTo>
                    <a:pt x="561225" y="368554"/>
                  </a:lnTo>
                  <a:close/>
                </a:path>
                <a:path w="4741545" h="1032510">
                  <a:moveTo>
                    <a:pt x="580415" y="377939"/>
                  </a:moveTo>
                  <a:lnTo>
                    <a:pt x="577049" y="376288"/>
                  </a:lnTo>
                  <a:lnTo>
                    <a:pt x="573671" y="374637"/>
                  </a:lnTo>
                  <a:lnTo>
                    <a:pt x="571169" y="379272"/>
                  </a:lnTo>
                  <a:lnTo>
                    <a:pt x="578370" y="382790"/>
                  </a:lnTo>
                  <a:lnTo>
                    <a:pt x="580415" y="377939"/>
                  </a:lnTo>
                  <a:close/>
                </a:path>
                <a:path w="4741545" h="1032510">
                  <a:moveTo>
                    <a:pt x="599757" y="386969"/>
                  </a:moveTo>
                  <a:lnTo>
                    <a:pt x="596353" y="385394"/>
                  </a:lnTo>
                  <a:lnTo>
                    <a:pt x="592950" y="383819"/>
                  </a:lnTo>
                  <a:lnTo>
                    <a:pt x="590486" y="388480"/>
                  </a:lnTo>
                  <a:lnTo>
                    <a:pt x="597776" y="391845"/>
                  </a:lnTo>
                  <a:lnTo>
                    <a:pt x="599757" y="386969"/>
                  </a:lnTo>
                  <a:close/>
                </a:path>
                <a:path w="4741545" h="1032510">
                  <a:moveTo>
                    <a:pt x="619137" y="395935"/>
                  </a:moveTo>
                  <a:lnTo>
                    <a:pt x="615734" y="394360"/>
                  </a:lnTo>
                  <a:lnTo>
                    <a:pt x="612330" y="392785"/>
                  </a:lnTo>
                  <a:lnTo>
                    <a:pt x="609917" y="397471"/>
                  </a:lnTo>
                  <a:lnTo>
                    <a:pt x="617207" y="400837"/>
                  </a:lnTo>
                  <a:lnTo>
                    <a:pt x="619137" y="395935"/>
                  </a:lnTo>
                  <a:close/>
                </a:path>
                <a:path w="4741545" h="1032510">
                  <a:moveTo>
                    <a:pt x="638708" y="404469"/>
                  </a:moveTo>
                  <a:lnTo>
                    <a:pt x="635266" y="402971"/>
                  </a:lnTo>
                  <a:lnTo>
                    <a:pt x="631825" y="401472"/>
                  </a:lnTo>
                  <a:lnTo>
                    <a:pt x="629475" y="406184"/>
                  </a:lnTo>
                  <a:lnTo>
                    <a:pt x="636841" y="409397"/>
                  </a:lnTo>
                  <a:lnTo>
                    <a:pt x="638708" y="404469"/>
                  </a:lnTo>
                  <a:close/>
                </a:path>
                <a:path w="4741545" h="1032510">
                  <a:moveTo>
                    <a:pt x="658317" y="412915"/>
                  </a:moveTo>
                  <a:lnTo>
                    <a:pt x="654850" y="411492"/>
                  </a:lnTo>
                  <a:lnTo>
                    <a:pt x="651383" y="410044"/>
                  </a:lnTo>
                  <a:lnTo>
                    <a:pt x="649097" y="414782"/>
                  </a:lnTo>
                  <a:lnTo>
                    <a:pt x="652805" y="416344"/>
                  </a:lnTo>
                  <a:lnTo>
                    <a:pt x="656513" y="417868"/>
                  </a:lnTo>
                  <a:lnTo>
                    <a:pt x="658317" y="412915"/>
                  </a:lnTo>
                  <a:close/>
                </a:path>
                <a:path w="4741545" h="1032510">
                  <a:moveTo>
                    <a:pt x="678065" y="421005"/>
                  </a:moveTo>
                  <a:lnTo>
                    <a:pt x="674598" y="419582"/>
                  </a:lnTo>
                  <a:lnTo>
                    <a:pt x="671131" y="418160"/>
                  </a:lnTo>
                  <a:lnTo>
                    <a:pt x="668896" y="422935"/>
                  </a:lnTo>
                  <a:lnTo>
                    <a:pt x="676325" y="425983"/>
                  </a:lnTo>
                  <a:lnTo>
                    <a:pt x="678065" y="421005"/>
                  </a:lnTo>
                  <a:close/>
                </a:path>
                <a:path w="4741545" h="1032510">
                  <a:moveTo>
                    <a:pt x="4166933" y="657961"/>
                  </a:moveTo>
                  <a:lnTo>
                    <a:pt x="4163682" y="656069"/>
                  </a:lnTo>
                  <a:lnTo>
                    <a:pt x="4160431" y="654177"/>
                  </a:lnTo>
                  <a:lnTo>
                    <a:pt x="4157573" y="658596"/>
                  </a:lnTo>
                  <a:lnTo>
                    <a:pt x="4164482" y="662622"/>
                  </a:lnTo>
                  <a:lnTo>
                    <a:pt x="4166933" y="657961"/>
                  </a:lnTo>
                  <a:close/>
                </a:path>
                <a:path w="4741545" h="1032510">
                  <a:moveTo>
                    <a:pt x="4185386" y="668718"/>
                  </a:moveTo>
                  <a:lnTo>
                    <a:pt x="4182135" y="666826"/>
                  </a:lnTo>
                  <a:lnTo>
                    <a:pt x="4178884" y="664933"/>
                  </a:lnTo>
                  <a:lnTo>
                    <a:pt x="4176014" y="669353"/>
                  </a:lnTo>
                  <a:lnTo>
                    <a:pt x="4182922" y="673379"/>
                  </a:lnTo>
                  <a:lnTo>
                    <a:pt x="4185386" y="668718"/>
                  </a:lnTo>
                  <a:close/>
                </a:path>
                <a:path w="4741545" h="1032510">
                  <a:moveTo>
                    <a:pt x="4203738" y="679640"/>
                  </a:moveTo>
                  <a:lnTo>
                    <a:pt x="4200512" y="677710"/>
                  </a:lnTo>
                  <a:lnTo>
                    <a:pt x="4197286" y="675779"/>
                  </a:lnTo>
                  <a:lnTo>
                    <a:pt x="4194391" y="680186"/>
                  </a:lnTo>
                  <a:lnTo>
                    <a:pt x="4201261" y="684288"/>
                  </a:lnTo>
                  <a:lnTo>
                    <a:pt x="4203738" y="679640"/>
                  </a:lnTo>
                  <a:close/>
                </a:path>
                <a:path w="4741545" h="1032510">
                  <a:moveTo>
                    <a:pt x="4222077" y="690575"/>
                  </a:moveTo>
                  <a:lnTo>
                    <a:pt x="4218851" y="688644"/>
                  </a:lnTo>
                  <a:lnTo>
                    <a:pt x="4215625" y="686714"/>
                  </a:lnTo>
                  <a:lnTo>
                    <a:pt x="4212717" y="691121"/>
                  </a:lnTo>
                  <a:lnTo>
                    <a:pt x="4219587" y="695210"/>
                  </a:lnTo>
                  <a:lnTo>
                    <a:pt x="4222077" y="690575"/>
                  </a:lnTo>
                  <a:close/>
                </a:path>
                <a:path w="4741545" h="1032510">
                  <a:moveTo>
                    <a:pt x="4240415" y="701522"/>
                  </a:moveTo>
                  <a:lnTo>
                    <a:pt x="4237190" y="699592"/>
                  </a:lnTo>
                  <a:lnTo>
                    <a:pt x="4233964" y="697661"/>
                  </a:lnTo>
                  <a:lnTo>
                    <a:pt x="4231043" y="702056"/>
                  </a:lnTo>
                  <a:lnTo>
                    <a:pt x="4237914" y="706158"/>
                  </a:lnTo>
                  <a:lnTo>
                    <a:pt x="4240415" y="701522"/>
                  </a:lnTo>
                  <a:close/>
                </a:path>
                <a:path w="4741545" h="1032510">
                  <a:moveTo>
                    <a:pt x="4258716" y="712520"/>
                  </a:moveTo>
                  <a:lnTo>
                    <a:pt x="4255516" y="710565"/>
                  </a:lnTo>
                  <a:lnTo>
                    <a:pt x="4252315" y="708609"/>
                  </a:lnTo>
                  <a:lnTo>
                    <a:pt x="4249382" y="712978"/>
                  </a:lnTo>
                  <a:lnTo>
                    <a:pt x="4256202" y="717156"/>
                  </a:lnTo>
                  <a:lnTo>
                    <a:pt x="4258716" y="712520"/>
                  </a:lnTo>
                  <a:close/>
                </a:path>
                <a:path w="4741545" h="1032510">
                  <a:moveTo>
                    <a:pt x="4276941" y="723658"/>
                  </a:moveTo>
                  <a:lnTo>
                    <a:pt x="4273740" y="721702"/>
                  </a:lnTo>
                  <a:lnTo>
                    <a:pt x="4270540" y="719747"/>
                  </a:lnTo>
                  <a:lnTo>
                    <a:pt x="4267593" y="724115"/>
                  </a:lnTo>
                  <a:lnTo>
                    <a:pt x="4274413" y="728281"/>
                  </a:lnTo>
                  <a:lnTo>
                    <a:pt x="4276941" y="723658"/>
                  </a:lnTo>
                  <a:close/>
                </a:path>
                <a:path w="4741545" h="1032510">
                  <a:moveTo>
                    <a:pt x="4295165" y="734796"/>
                  </a:moveTo>
                  <a:lnTo>
                    <a:pt x="4291965" y="732840"/>
                  </a:lnTo>
                  <a:lnTo>
                    <a:pt x="4288764" y="730885"/>
                  </a:lnTo>
                  <a:lnTo>
                    <a:pt x="4285805" y="735241"/>
                  </a:lnTo>
                  <a:lnTo>
                    <a:pt x="4292625" y="739419"/>
                  </a:lnTo>
                  <a:lnTo>
                    <a:pt x="4295165" y="734796"/>
                  </a:lnTo>
                  <a:close/>
                </a:path>
                <a:path w="4741545" h="1032510">
                  <a:moveTo>
                    <a:pt x="4313390" y="745934"/>
                  </a:moveTo>
                  <a:lnTo>
                    <a:pt x="4310189" y="743978"/>
                  </a:lnTo>
                  <a:lnTo>
                    <a:pt x="4306989" y="742022"/>
                  </a:lnTo>
                  <a:lnTo>
                    <a:pt x="4304017" y="746379"/>
                  </a:lnTo>
                  <a:lnTo>
                    <a:pt x="4310837" y="750544"/>
                  </a:lnTo>
                  <a:lnTo>
                    <a:pt x="4313390" y="745934"/>
                  </a:lnTo>
                  <a:close/>
                </a:path>
                <a:path w="4741545" h="1032510">
                  <a:moveTo>
                    <a:pt x="4331538" y="757199"/>
                  </a:moveTo>
                  <a:lnTo>
                    <a:pt x="4328350" y="755205"/>
                  </a:lnTo>
                  <a:lnTo>
                    <a:pt x="4325163" y="753211"/>
                  </a:lnTo>
                  <a:lnTo>
                    <a:pt x="4322191" y="757555"/>
                  </a:lnTo>
                  <a:lnTo>
                    <a:pt x="4328973" y="761796"/>
                  </a:lnTo>
                  <a:lnTo>
                    <a:pt x="4331538" y="757199"/>
                  </a:lnTo>
                  <a:close/>
                </a:path>
                <a:path w="4741545" h="1032510">
                  <a:moveTo>
                    <a:pt x="4349648" y="768515"/>
                  </a:moveTo>
                  <a:lnTo>
                    <a:pt x="4346460" y="766521"/>
                  </a:lnTo>
                  <a:lnTo>
                    <a:pt x="4343273" y="764527"/>
                  </a:lnTo>
                  <a:lnTo>
                    <a:pt x="4340288" y="768870"/>
                  </a:lnTo>
                  <a:lnTo>
                    <a:pt x="4347070" y="773099"/>
                  </a:lnTo>
                  <a:lnTo>
                    <a:pt x="4349648" y="768515"/>
                  </a:lnTo>
                  <a:close/>
                </a:path>
                <a:path w="4741545" h="1032510">
                  <a:moveTo>
                    <a:pt x="4367758" y="779843"/>
                  </a:moveTo>
                  <a:lnTo>
                    <a:pt x="4364571" y="777849"/>
                  </a:lnTo>
                  <a:lnTo>
                    <a:pt x="4361383" y="775855"/>
                  </a:lnTo>
                  <a:lnTo>
                    <a:pt x="4358386" y="780186"/>
                  </a:lnTo>
                  <a:lnTo>
                    <a:pt x="4365168" y="784428"/>
                  </a:lnTo>
                  <a:lnTo>
                    <a:pt x="4367758" y="779843"/>
                  </a:lnTo>
                  <a:close/>
                </a:path>
                <a:path w="4741545" h="1032510">
                  <a:moveTo>
                    <a:pt x="4385869" y="791159"/>
                  </a:moveTo>
                  <a:lnTo>
                    <a:pt x="4382681" y="789165"/>
                  </a:lnTo>
                  <a:lnTo>
                    <a:pt x="4379493" y="787171"/>
                  </a:lnTo>
                  <a:lnTo>
                    <a:pt x="4376483" y="791502"/>
                  </a:lnTo>
                  <a:lnTo>
                    <a:pt x="4383265" y="795731"/>
                  </a:lnTo>
                  <a:lnTo>
                    <a:pt x="4385869" y="791159"/>
                  </a:lnTo>
                  <a:close/>
                </a:path>
                <a:path w="4741545" h="1032510">
                  <a:moveTo>
                    <a:pt x="4403852" y="802652"/>
                  </a:moveTo>
                  <a:lnTo>
                    <a:pt x="4400689" y="800633"/>
                  </a:lnTo>
                  <a:lnTo>
                    <a:pt x="4397527" y="798614"/>
                  </a:lnTo>
                  <a:lnTo>
                    <a:pt x="4394505" y="802919"/>
                  </a:lnTo>
                  <a:lnTo>
                    <a:pt x="4401236" y="807224"/>
                  </a:lnTo>
                  <a:lnTo>
                    <a:pt x="4403852" y="802652"/>
                  </a:lnTo>
                  <a:close/>
                </a:path>
                <a:path w="4741545" h="1032510">
                  <a:moveTo>
                    <a:pt x="4421860" y="814146"/>
                  </a:moveTo>
                  <a:lnTo>
                    <a:pt x="4418698" y="812126"/>
                  </a:lnTo>
                  <a:lnTo>
                    <a:pt x="4415536" y="810107"/>
                  </a:lnTo>
                  <a:lnTo>
                    <a:pt x="4412500" y="814412"/>
                  </a:lnTo>
                  <a:lnTo>
                    <a:pt x="4419231" y="818718"/>
                  </a:lnTo>
                  <a:lnTo>
                    <a:pt x="4421860" y="814146"/>
                  </a:lnTo>
                  <a:close/>
                </a:path>
                <a:path w="4741545" h="1032510">
                  <a:moveTo>
                    <a:pt x="4439856" y="825639"/>
                  </a:moveTo>
                  <a:lnTo>
                    <a:pt x="4436694" y="823620"/>
                  </a:lnTo>
                  <a:lnTo>
                    <a:pt x="4433532" y="821601"/>
                  </a:lnTo>
                  <a:lnTo>
                    <a:pt x="4430484" y="825893"/>
                  </a:lnTo>
                  <a:lnTo>
                    <a:pt x="4437215" y="830199"/>
                  </a:lnTo>
                  <a:lnTo>
                    <a:pt x="4439856" y="825639"/>
                  </a:lnTo>
                  <a:close/>
                </a:path>
                <a:path w="4741545" h="1032510">
                  <a:moveTo>
                    <a:pt x="4457839" y="837171"/>
                  </a:moveTo>
                  <a:lnTo>
                    <a:pt x="4454690" y="835113"/>
                  </a:lnTo>
                  <a:lnTo>
                    <a:pt x="4451528" y="833094"/>
                  </a:lnTo>
                  <a:lnTo>
                    <a:pt x="4448467" y="837374"/>
                  </a:lnTo>
                  <a:lnTo>
                    <a:pt x="4451832" y="839533"/>
                  </a:lnTo>
                  <a:lnTo>
                    <a:pt x="4455185" y="841717"/>
                  </a:lnTo>
                  <a:lnTo>
                    <a:pt x="4457839" y="837171"/>
                  </a:lnTo>
                  <a:close/>
                </a:path>
                <a:path w="4741545" h="1032510">
                  <a:moveTo>
                    <a:pt x="4475721" y="848842"/>
                  </a:moveTo>
                  <a:lnTo>
                    <a:pt x="4472571" y="846785"/>
                  </a:lnTo>
                  <a:lnTo>
                    <a:pt x="4469422" y="844727"/>
                  </a:lnTo>
                  <a:lnTo>
                    <a:pt x="4466361" y="849020"/>
                  </a:lnTo>
                  <a:lnTo>
                    <a:pt x="4473054" y="853389"/>
                  </a:lnTo>
                  <a:lnTo>
                    <a:pt x="4475721" y="848842"/>
                  </a:lnTo>
                  <a:close/>
                </a:path>
                <a:path w="4741545" h="1032510">
                  <a:moveTo>
                    <a:pt x="4493615" y="860513"/>
                  </a:moveTo>
                  <a:lnTo>
                    <a:pt x="4490466" y="858456"/>
                  </a:lnTo>
                  <a:lnTo>
                    <a:pt x="4487316" y="856399"/>
                  </a:lnTo>
                  <a:lnTo>
                    <a:pt x="4484243" y="860679"/>
                  </a:lnTo>
                  <a:lnTo>
                    <a:pt x="4490936" y="865047"/>
                  </a:lnTo>
                  <a:lnTo>
                    <a:pt x="4493615" y="860513"/>
                  </a:lnTo>
                  <a:close/>
                </a:path>
                <a:path w="4741545" h="1032510">
                  <a:moveTo>
                    <a:pt x="4511497" y="872185"/>
                  </a:moveTo>
                  <a:lnTo>
                    <a:pt x="4508347" y="870127"/>
                  </a:lnTo>
                  <a:lnTo>
                    <a:pt x="4505198" y="868070"/>
                  </a:lnTo>
                  <a:lnTo>
                    <a:pt x="4502112" y="872350"/>
                  </a:lnTo>
                  <a:lnTo>
                    <a:pt x="4508805" y="876719"/>
                  </a:lnTo>
                  <a:lnTo>
                    <a:pt x="4511497" y="872185"/>
                  </a:lnTo>
                  <a:close/>
                </a:path>
                <a:path w="4741545" h="1032510">
                  <a:moveTo>
                    <a:pt x="4529353" y="883894"/>
                  </a:moveTo>
                  <a:lnTo>
                    <a:pt x="4526229" y="881811"/>
                  </a:lnTo>
                  <a:lnTo>
                    <a:pt x="4523105" y="879729"/>
                  </a:lnTo>
                  <a:lnTo>
                    <a:pt x="4520006" y="883996"/>
                  </a:lnTo>
                  <a:lnTo>
                    <a:pt x="4526661" y="888415"/>
                  </a:lnTo>
                  <a:lnTo>
                    <a:pt x="4529353" y="883894"/>
                  </a:lnTo>
                  <a:close/>
                </a:path>
                <a:path w="4741545" h="1032510">
                  <a:moveTo>
                    <a:pt x="4547120" y="895718"/>
                  </a:moveTo>
                  <a:lnTo>
                    <a:pt x="4543996" y="893635"/>
                  </a:lnTo>
                  <a:lnTo>
                    <a:pt x="4540872" y="891552"/>
                  </a:lnTo>
                  <a:lnTo>
                    <a:pt x="4537761" y="895807"/>
                  </a:lnTo>
                  <a:lnTo>
                    <a:pt x="4544415" y="900239"/>
                  </a:lnTo>
                  <a:lnTo>
                    <a:pt x="4547120" y="895718"/>
                  </a:lnTo>
                  <a:close/>
                </a:path>
                <a:path w="4741545" h="1032510">
                  <a:moveTo>
                    <a:pt x="4564900" y="907554"/>
                  </a:moveTo>
                  <a:lnTo>
                    <a:pt x="4561776" y="905471"/>
                  </a:lnTo>
                  <a:lnTo>
                    <a:pt x="4558652" y="903389"/>
                  </a:lnTo>
                  <a:lnTo>
                    <a:pt x="4555528" y="907630"/>
                  </a:lnTo>
                  <a:lnTo>
                    <a:pt x="4562183" y="912063"/>
                  </a:lnTo>
                  <a:lnTo>
                    <a:pt x="4564900" y="907554"/>
                  </a:lnTo>
                  <a:close/>
                </a:path>
                <a:path w="4741545" h="1032510">
                  <a:moveTo>
                    <a:pt x="4582680" y="919378"/>
                  </a:moveTo>
                  <a:lnTo>
                    <a:pt x="4579556" y="917295"/>
                  </a:lnTo>
                  <a:lnTo>
                    <a:pt x="4576432" y="915212"/>
                  </a:lnTo>
                  <a:lnTo>
                    <a:pt x="4573295" y="919454"/>
                  </a:lnTo>
                  <a:lnTo>
                    <a:pt x="4579963" y="923886"/>
                  </a:lnTo>
                  <a:lnTo>
                    <a:pt x="4582680" y="919378"/>
                  </a:lnTo>
                  <a:close/>
                </a:path>
                <a:path w="4741545" h="1032510">
                  <a:moveTo>
                    <a:pt x="4600435" y="931265"/>
                  </a:moveTo>
                  <a:lnTo>
                    <a:pt x="4597324" y="929157"/>
                  </a:lnTo>
                  <a:lnTo>
                    <a:pt x="4594212" y="927049"/>
                  </a:lnTo>
                  <a:lnTo>
                    <a:pt x="4591075" y="931278"/>
                  </a:lnTo>
                  <a:lnTo>
                    <a:pt x="4597692" y="935774"/>
                  </a:lnTo>
                  <a:lnTo>
                    <a:pt x="4600435" y="931265"/>
                  </a:lnTo>
                  <a:close/>
                </a:path>
                <a:path w="4741545" h="1032510">
                  <a:moveTo>
                    <a:pt x="4618101" y="943254"/>
                  </a:moveTo>
                  <a:lnTo>
                    <a:pt x="4614989" y="941146"/>
                  </a:lnTo>
                  <a:lnTo>
                    <a:pt x="4611878" y="939038"/>
                  </a:lnTo>
                  <a:lnTo>
                    <a:pt x="4608728" y="943267"/>
                  </a:lnTo>
                  <a:lnTo>
                    <a:pt x="4615358" y="947750"/>
                  </a:lnTo>
                  <a:lnTo>
                    <a:pt x="4618101" y="943254"/>
                  </a:lnTo>
                  <a:close/>
                </a:path>
                <a:path w="4741545" h="1032510">
                  <a:moveTo>
                    <a:pt x="4635779" y="955243"/>
                  </a:moveTo>
                  <a:lnTo>
                    <a:pt x="4632668" y="953135"/>
                  </a:lnTo>
                  <a:lnTo>
                    <a:pt x="4629556" y="951026"/>
                  </a:lnTo>
                  <a:lnTo>
                    <a:pt x="4626407" y="955243"/>
                  </a:lnTo>
                  <a:lnTo>
                    <a:pt x="4633023" y="959739"/>
                  </a:lnTo>
                  <a:lnTo>
                    <a:pt x="4635779" y="955243"/>
                  </a:lnTo>
                  <a:close/>
                </a:path>
                <a:path w="4741545" h="1032510">
                  <a:moveTo>
                    <a:pt x="4653445" y="967232"/>
                  </a:moveTo>
                  <a:lnTo>
                    <a:pt x="4650333" y="965123"/>
                  </a:lnTo>
                  <a:lnTo>
                    <a:pt x="4647222" y="963015"/>
                  </a:lnTo>
                  <a:lnTo>
                    <a:pt x="4644060" y="967232"/>
                  </a:lnTo>
                  <a:lnTo>
                    <a:pt x="4650676" y="971715"/>
                  </a:lnTo>
                  <a:lnTo>
                    <a:pt x="4653445" y="967232"/>
                  </a:lnTo>
                  <a:close/>
                </a:path>
                <a:path w="4741545" h="1032510">
                  <a:moveTo>
                    <a:pt x="4671085" y="979246"/>
                  </a:moveTo>
                  <a:lnTo>
                    <a:pt x="4667999" y="977112"/>
                  </a:lnTo>
                  <a:lnTo>
                    <a:pt x="4664900" y="974991"/>
                  </a:lnTo>
                  <a:lnTo>
                    <a:pt x="4661725" y="979195"/>
                  </a:lnTo>
                  <a:lnTo>
                    <a:pt x="4668317" y="983729"/>
                  </a:lnTo>
                  <a:lnTo>
                    <a:pt x="4671085" y="979246"/>
                  </a:lnTo>
                  <a:close/>
                </a:path>
                <a:path w="4741545" h="1032510">
                  <a:moveTo>
                    <a:pt x="4688649" y="991400"/>
                  </a:moveTo>
                  <a:lnTo>
                    <a:pt x="4685563" y="989266"/>
                  </a:lnTo>
                  <a:lnTo>
                    <a:pt x="4682477" y="987132"/>
                  </a:lnTo>
                  <a:lnTo>
                    <a:pt x="4679289" y="991323"/>
                  </a:lnTo>
                  <a:lnTo>
                    <a:pt x="4685868" y="995870"/>
                  </a:lnTo>
                  <a:lnTo>
                    <a:pt x="4688649" y="991400"/>
                  </a:lnTo>
                  <a:close/>
                </a:path>
                <a:path w="4741545" h="1032510">
                  <a:moveTo>
                    <a:pt x="4706226" y="1003541"/>
                  </a:moveTo>
                  <a:lnTo>
                    <a:pt x="4703140" y="1001407"/>
                  </a:lnTo>
                  <a:lnTo>
                    <a:pt x="4700054" y="999274"/>
                  </a:lnTo>
                  <a:lnTo>
                    <a:pt x="4696853" y="1003465"/>
                  </a:lnTo>
                  <a:lnTo>
                    <a:pt x="4703432" y="1008011"/>
                  </a:lnTo>
                  <a:lnTo>
                    <a:pt x="4706226" y="1003541"/>
                  </a:lnTo>
                  <a:close/>
                </a:path>
                <a:path w="4741545" h="1032510">
                  <a:moveTo>
                    <a:pt x="4723790" y="1015682"/>
                  </a:moveTo>
                  <a:lnTo>
                    <a:pt x="4720704" y="1013548"/>
                  </a:lnTo>
                  <a:lnTo>
                    <a:pt x="4717618" y="1011415"/>
                  </a:lnTo>
                  <a:lnTo>
                    <a:pt x="4714418" y="1015593"/>
                  </a:lnTo>
                  <a:lnTo>
                    <a:pt x="4720996" y="1020152"/>
                  </a:lnTo>
                  <a:lnTo>
                    <a:pt x="4723790" y="1015682"/>
                  </a:lnTo>
                  <a:close/>
                </a:path>
                <a:path w="4741545" h="1032510">
                  <a:moveTo>
                    <a:pt x="4741354" y="1027823"/>
                  </a:moveTo>
                  <a:lnTo>
                    <a:pt x="4738268" y="1025690"/>
                  </a:lnTo>
                  <a:lnTo>
                    <a:pt x="4735182" y="1023556"/>
                  </a:lnTo>
                  <a:lnTo>
                    <a:pt x="4731969" y="1027734"/>
                  </a:lnTo>
                  <a:lnTo>
                    <a:pt x="4738548" y="1032281"/>
                  </a:lnTo>
                  <a:lnTo>
                    <a:pt x="4741354" y="10278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 descr=""/>
            <p:cNvSpPr/>
            <p:nvPr/>
          </p:nvSpPr>
          <p:spPr>
            <a:xfrm>
              <a:off x="1479270" y="5712332"/>
              <a:ext cx="339090" cy="93980"/>
            </a:xfrm>
            <a:custGeom>
              <a:avLst/>
              <a:gdLst/>
              <a:ahLst/>
              <a:cxnLst/>
              <a:rect l="l" t="t" r="r" b="b"/>
              <a:pathLst>
                <a:path w="339089" h="93979">
                  <a:moveTo>
                    <a:pt x="9169" y="2844"/>
                  </a:moveTo>
                  <a:lnTo>
                    <a:pt x="5702" y="1422"/>
                  </a:lnTo>
                  <a:lnTo>
                    <a:pt x="2235" y="0"/>
                  </a:lnTo>
                  <a:lnTo>
                    <a:pt x="0" y="4775"/>
                  </a:lnTo>
                  <a:lnTo>
                    <a:pt x="7429" y="7823"/>
                  </a:lnTo>
                  <a:lnTo>
                    <a:pt x="9169" y="2844"/>
                  </a:lnTo>
                  <a:close/>
                </a:path>
                <a:path w="339089" h="93979">
                  <a:moveTo>
                    <a:pt x="29032" y="10706"/>
                  </a:moveTo>
                  <a:lnTo>
                    <a:pt x="25527" y="9359"/>
                  </a:lnTo>
                  <a:lnTo>
                    <a:pt x="22021" y="8013"/>
                  </a:lnTo>
                  <a:lnTo>
                    <a:pt x="19862" y="12827"/>
                  </a:lnTo>
                  <a:lnTo>
                    <a:pt x="27368" y="15697"/>
                  </a:lnTo>
                  <a:lnTo>
                    <a:pt x="29032" y="10706"/>
                  </a:lnTo>
                  <a:close/>
                </a:path>
                <a:path w="339089" h="93979">
                  <a:moveTo>
                    <a:pt x="48958" y="18338"/>
                  </a:moveTo>
                  <a:lnTo>
                    <a:pt x="45453" y="16992"/>
                  </a:lnTo>
                  <a:lnTo>
                    <a:pt x="41948" y="15646"/>
                  </a:lnTo>
                  <a:lnTo>
                    <a:pt x="39852" y="20485"/>
                  </a:lnTo>
                  <a:lnTo>
                    <a:pt x="47358" y="23355"/>
                  </a:lnTo>
                  <a:lnTo>
                    <a:pt x="48958" y="18338"/>
                  </a:lnTo>
                  <a:close/>
                </a:path>
                <a:path w="339089" h="93979">
                  <a:moveTo>
                    <a:pt x="69037" y="25552"/>
                  </a:moveTo>
                  <a:lnTo>
                    <a:pt x="65506" y="24295"/>
                  </a:lnTo>
                  <a:lnTo>
                    <a:pt x="61976" y="23037"/>
                  </a:lnTo>
                  <a:lnTo>
                    <a:pt x="59944" y="27901"/>
                  </a:lnTo>
                  <a:lnTo>
                    <a:pt x="67513" y="30594"/>
                  </a:lnTo>
                  <a:lnTo>
                    <a:pt x="69037" y="25552"/>
                  </a:lnTo>
                  <a:close/>
                </a:path>
                <a:path w="339089" h="93979">
                  <a:moveTo>
                    <a:pt x="89204" y="32575"/>
                  </a:moveTo>
                  <a:lnTo>
                    <a:pt x="85636" y="31407"/>
                  </a:lnTo>
                  <a:lnTo>
                    <a:pt x="82092" y="30200"/>
                  </a:lnTo>
                  <a:lnTo>
                    <a:pt x="80137" y="35090"/>
                  </a:lnTo>
                  <a:lnTo>
                    <a:pt x="83934" y="36385"/>
                  </a:lnTo>
                  <a:lnTo>
                    <a:pt x="87757" y="37642"/>
                  </a:lnTo>
                  <a:lnTo>
                    <a:pt x="89204" y="32575"/>
                  </a:lnTo>
                  <a:close/>
                </a:path>
                <a:path w="339089" h="93979">
                  <a:moveTo>
                    <a:pt x="109474" y="39230"/>
                  </a:moveTo>
                  <a:lnTo>
                    <a:pt x="105905" y="38061"/>
                  </a:lnTo>
                  <a:lnTo>
                    <a:pt x="102336" y="36893"/>
                  </a:lnTo>
                  <a:lnTo>
                    <a:pt x="100469" y="41821"/>
                  </a:lnTo>
                  <a:lnTo>
                    <a:pt x="108102" y="44323"/>
                  </a:lnTo>
                  <a:lnTo>
                    <a:pt x="109474" y="39230"/>
                  </a:lnTo>
                  <a:close/>
                </a:path>
                <a:path w="339089" h="93979">
                  <a:moveTo>
                    <a:pt x="129857" y="45554"/>
                  </a:moveTo>
                  <a:lnTo>
                    <a:pt x="126263" y="44475"/>
                  </a:lnTo>
                  <a:lnTo>
                    <a:pt x="122669" y="43395"/>
                  </a:lnTo>
                  <a:lnTo>
                    <a:pt x="120878" y="48348"/>
                  </a:lnTo>
                  <a:lnTo>
                    <a:pt x="128574" y="50660"/>
                  </a:lnTo>
                  <a:lnTo>
                    <a:pt x="129857" y="45554"/>
                  </a:lnTo>
                  <a:close/>
                </a:path>
                <a:path w="339089" h="93979">
                  <a:moveTo>
                    <a:pt x="150304" y="51663"/>
                  </a:moveTo>
                  <a:lnTo>
                    <a:pt x="146710" y="50609"/>
                  </a:lnTo>
                  <a:lnTo>
                    <a:pt x="143116" y="49530"/>
                  </a:lnTo>
                  <a:lnTo>
                    <a:pt x="141414" y="54508"/>
                  </a:lnTo>
                  <a:lnTo>
                    <a:pt x="145249" y="55664"/>
                  </a:lnTo>
                  <a:lnTo>
                    <a:pt x="149110" y="56794"/>
                  </a:lnTo>
                  <a:lnTo>
                    <a:pt x="150304" y="51663"/>
                  </a:lnTo>
                  <a:close/>
                </a:path>
                <a:path w="339089" h="93979">
                  <a:moveTo>
                    <a:pt x="170903" y="57238"/>
                  </a:moveTo>
                  <a:lnTo>
                    <a:pt x="167284" y="56248"/>
                  </a:lnTo>
                  <a:lnTo>
                    <a:pt x="163664" y="55270"/>
                  </a:lnTo>
                  <a:lnTo>
                    <a:pt x="162039" y="60274"/>
                  </a:lnTo>
                  <a:lnTo>
                    <a:pt x="169799" y="62382"/>
                  </a:lnTo>
                  <a:lnTo>
                    <a:pt x="170903" y="57238"/>
                  </a:lnTo>
                  <a:close/>
                </a:path>
                <a:path w="339089" h="93979">
                  <a:moveTo>
                    <a:pt x="191566" y="62522"/>
                  </a:moveTo>
                  <a:lnTo>
                    <a:pt x="187921" y="61633"/>
                  </a:lnTo>
                  <a:lnTo>
                    <a:pt x="184277" y="60744"/>
                  </a:lnTo>
                  <a:lnTo>
                    <a:pt x="182740" y="65786"/>
                  </a:lnTo>
                  <a:lnTo>
                    <a:pt x="190550" y="67691"/>
                  </a:lnTo>
                  <a:lnTo>
                    <a:pt x="191566" y="62522"/>
                  </a:lnTo>
                  <a:close/>
                </a:path>
                <a:path w="339089" h="93979">
                  <a:moveTo>
                    <a:pt x="212305" y="67538"/>
                  </a:moveTo>
                  <a:lnTo>
                    <a:pt x="208661" y="66687"/>
                  </a:lnTo>
                  <a:lnTo>
                    <a:pt x="205016" y="65798"/>
                  </a:lnTo>
                  <a:lnTo>
                    <a:pt x="203568" y="70866"/>
                  </a:lnTo>
                  <a:lnTo>
                    <a:pt x="207479" y="71818"/>
                  </a:lnTo>
                  <a:lnTo>
                    <a:pt x="211391" y="72720"/>
                  </a:lnTo>
                  <a:lnTo>
                    <a:pt x="212305" y="67538"/>
                  </a:lnTo>
                  <a:close/>
                </a:path>
                <a:path w="339089" h="93979">
                  <a:moveTo>
                    <a:pt x="233172" y="71996"/>
                  </a:moveTo>
                  <a:lnTo>
                    <a:pt x="229501" y="71208"/>
                  </a:lnTo>
                  <a:lnTo>
                    <a:pt x="225831" y="70421"/>
                  </a:lnTo>
                  <a:lnTo>
                    <a:pt x="224485" y="75514"/>
                  </a:lnTo>
                  <a:lnTo>
                    <a:pt x="232346" y="77203"/>
                  </a:lnTo>
                  <a:lnTo>
                    <a:pt x="233172" y="71996"/>
                  </a:lnTo>
                  <a:close/>
                </a:path>
                <a:path w="339089" h="93979">
                  <a:moveTo>
                    <a:pt x="254101" y="76123"/>
                  </a:moveTo>
                  <a:lnTo>
                    <a:pt x="250418" y="75438"/>
                  </a:lnTo>
                  <a:lnTo>
                    <a:pt x="246735" y="74752"/>
                  </a:lnTo>
                  <a:lnTo>
                    <a:pt x="245478" y="79870"/>
                  </a:lnTo>
                  <a:lnTo>
                    <a:pt x="253377" y="81343"/>
                  </a:lnTo>
                  <a:lnTo>
                    <a:pt x="254101" y="76123"/>
                  </a:lnTo>
                  <a:close/>
                </a:path>
                <a:path w="339089" h="93979">
                  <a:moveTo>
                    <a:pt x="275082" y="79895"/>
                  </a:moveTo>
                  <a:lnTo>
                    <a:pt x="271386" y="79311"/>
                  </a:lnTo>
                  <a:lnTo>
                    <a:pt x="267690" y="78676"/>
                  </a:lnTo>
                  <a:lnTo>
                    <a:pt x="266534" y="83820"/>
                  </a:lnTo>
                  <a:lnTo>
                    <a:pt x="270497" y="84493"/>
                  </a:lnTo>
                  <a:lnTo>
                    <a:pt x="274472" y="85128"/>
                  </a:lnTo>
                  <a:lnTo>
                    <a:pt x="275082" y="79895"/>
                  </a:lnTo>
                  <a:close/>
                </a:path>
                <a:path w="339089" h="93979">
                  <a:moveTo>
                    <a:pt x="296151" y="83235"/>
                  </a:moveTo>
                  <a:lnTo>
                    <a:pt x="292455" y="82651"/>
                  </a:lnTo>
                  <a:lnTo>
                    <a:pt x="288759" y="82067"/>
                  </a:lnTo>
                  <a:lnTo>
                    <a:pt x="287705" y="87223"/>
                  </a:lnTo>
                  <a:lnTo>
                    <a:pt x="295643" y="88480"/>
                  </a:lnTo>
                  <a:lnTo>
                    <a:pt x="296151" y="83235"/>
                  </a:lnTo>
                  <a:close/>
                </a:path>
                <a:path w="339089" h="93979">
                  <a:moveTo>
                    <a:pt x="317309" y="86067"/>
                  </a:moveTo>
                  <a:lnTo>
                    <a:pt x="313588" y="85585"/>
                  </a:lnTo>
                  <a:lnTo>
                    <a:pt x="309867" y="85102"/>
                  </a:lnTo>
                  <a:lnTo>
                    <a:pt x="308927" y="90284"/>
                  </a:lnTo>
                  <a:lnTo>
                    <a:pt x="316903" y="91325"/>
                  </a:lnTo>
                  <a:lnTo>
                    <a:pt x="317309" y="86067"/>
                  </a:lnTo>
                  <a:close/>
                </a:path>
                <a:path w="339089" h="93979">
                  <a:moveTo>
                    <a:pt x="338493" y="88519"/>
                  </a:moveTo>
                  <a:lnTo>
                    <a:pt x="334759" y="88138"/>
                  </a:lnTo>
                  <a:lnTo>
                    <a:pt x="331025" y="87757"/>
                  </a:lnTo>
                  <a:lnTo>
                    <a:pt x="330187" y="92964"/>
                  </a:lnTo>
                  <a:lnTo>
                    <a:pt x="338188" y="93776"/>
                  </a:lnTo>
                  <a:lnTo>
                    <a:pt x="338493" y="885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 descr=""/>
            <p:cNvSpPr/>
            <p:nvPr/>
          </p:nvSpPr>
          <p:spPr>
            <a:xfrm>
              <a:off x="1830792" y="5806944"/>
              <a:ext cx="158115" cy="0"/>
            </a:xfrm>
            <a:custGeom>
              <a:avLst/>
              <a:gdLst/>
              <a:ahLst/>
              <a:cxnLst/>
              <a:rect l="l" t="t" r="r" b="b"/>
              <a:pathLst>
                <a:path w="158114" h="0">
                  <a:moveTo>
                    <a:pt x="0" y="0"/>
                  </a:moveTo>
                  <a:lnTo>
                    <a:pt x="157930" y="0"/>
                  </a:lnTo>
                </a:path>
              </a:pathLst>
            </a:custGeom>
            <a:ln w="941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 descr=""/>
            <p:cNvSpPr/>
            <p:nvPr/>
          </p:nvSpPr>
          <p:spPr>
            <a:xfrm>
              <a:off x="2001901" y="5427154"/>
              <a:ext cx="1273175" cy="381635"/>
            </a:xfrm>
            <a:custGeom>
              <a:avLst/>
              <a:gdLst/>
              <a:ahLst/>
              <a:cxnLst/>
              <a:rect l="l" t="t" r="r" b="b"/>
              <a:pathLst>
                <a:path w="1273175" h="381635">
                  <a:moveTo>
                    <a:pt x="8191" y="380453"/>
                  </a:moveTo>
                  <a:lnTo>
                    <a:pt x="7467" y="375234"/>
                  </a:lnTo>
                  <a:lnTo>
                    <a:pt x="3733" y="375577"/>
                  </a:lnTo>
                  <a:lnTo>
                    <a:pt x="0" y="375920"/>
                  </a:lnTo>
                  <a:lnTo>
                    <a:pt x="177" y="381190"/>
                  </a:lnTo>
                  <a:lnTo>
                    <a:pt x="8191" y="380453"/>
                  </a:lnTo>
                  <a:close/>
                </a:path>
                <a:path w="1273175" h="381635">
                  <a:moveTo>
                    <a:pt x="29527" y="378333"/>
                  </a:moveTo>
                  <a:lnTo>
                    <a:pt x="28689" y="373126"/>
                  </a:lnTo>
                  <a:lnTo>
                    <a:pt x="24968" y="373570"/>
                  </a:lnTo>
                  <a:lnTo>
                    <a:pt x="21247" y="373976"/>
                  </a:lnTo>
                  <a:lnTo>
                    <a:pt x="21539" y="379234"/>
                  </a:lnTo>
                  <a:lnTo>
                    <a:pt x="25527" y="378802"/>
                  </a:lnTo>
                  <a:lnTo>
                    <a:pt x="29527" y="378333"/>
                  </a:lnTo>
                  <a:close/>
                </a:path>
                <a:path w="1273175" h="381635">
                  <a:moveTo>
                    <a:pt x="50812" y="375818"/>
                  </a:moveTo>
                  <a:lnTo>
                    <a:pt x="49872" y="370624"/>
                  </a:lnTo>
                  <a:lnTo>
                    <a:pt x="46151" y="371068"/>
                  </a:lnTo>
                  <a:lnTo>
                    <a:pt x="42430" y="371513"/>
                  </a:lnTo>
                  <a:lnTo>
                    <a:pt x="42824" y="376758"/>
                  </a:lnTo>
                  <a:lnTo>
                    <a:pt x="50812" y="375818"/>
                  </a:lnTo>
                  <a:close/>
                </a:path>
                <a:path w="1273175" h="381635">
                  <a:moveTo>
                    <a:pt x="72021" y="372745"/>
                  </a:moveTo>
                  <a:lnTo>
                    <a:pt x="70980" y="367576"/>
                  </a:lnTo>
                  <a:lnTo>
                    <a:pt x="67271" y="368109"/>
                  </a:lnTo>
                  <a:lnTo>
                    <a:pt x="63563" y="368642"/>
                  </a:lnTo>
                  <a:lnTo>
                    <a:pt x="64071" y="373888"/>
                  </a:lnTo>
                  <a:lnTo>
                    <a:pt x="72021" y="372745"/>
                  </a:lnTo>
                  <a:close/>
                </a:path>
                <a:path w="1273175" h="381635">
                  <a:moveTo>
                    <a:pt x="93179" y="369265"/>
                  </a:moveTo>
                  <a:lnTo>
                    <a:pt x="92036" y="364121"/>
                  </a:lnTo>
                  <a:lnTo>
                    <a:pt x="88341" y="364744"/>
                  </a:lnTo>
                  <a:lnTo>
                    <a:pt x="84645" y="365366"/>
                  </a:lnTo>
                  <a:lnTo>
                    <a:pt x="85255" y="370598"/>
                  </a:lnTo>
                  <a:lnTo>
                    <a:pt x="93179" y="369265"/>
                  </a:lnTo>
                  <a:close/>
                </a:path>
                <a:path w="1273175" h="381635">
                  <a:moveTo>
                    <a:pt x="114261" y="365404"/>
                  </a:moveTo>
                  <a:lnTo>
                    <a:pt x="113017" y="360286"/>
                  </a:lnTo>
                  <a:lnTo>
                    <a:pt x="109334" y="360997"/>
                  </a:lnTo>
                  <a:lnTo>
                    <a:pt x="105651" y="361708"/>
                  </a:lnTo>
                  <a:lnTo>
                    <a:pt x="106362" y="366928"/>
                  </a:lnTo>
                  <a:lnTo>
                    <a:pt x="114261" y="365404"/>
                  </a:lnTo>
                  <a:close/>
                </a:path>
                <a:path w="1273175" h="381635">
                  <a:moveTo>
                    <a:pt x="135267" y="361162"/>
                  </a:moveTo>
                  <a:lnTo>
                    <a:pt x="133934" y="356069"/>
                  </a:lnTo>
                  <a:lnTo>
                    <a:pt x="130263" y="356857"/>
                  </a:lnTo>
                  <a:lnTo>
                    <a:pt x="126593" y="357644"/>
                  </a:lnTo>
                  <a:lnTo>
                    <a:pt x="127406" y="362851"/>
                  </a:lnTo>
                  <a:lnTo>
                    <a:pt x="135267" y="361162"/>
                  </a:lnTo>
                  <a:close/>
                </a:path>
                <a:path w="1273175" h="381635">
                  <a:moveTo>
                    <a:pt x="156197" y="356539"/>
                  </a:moveTo>
                  <a:lnTo>
                    <a:pt x="154762" y="351472"/>
                  </a:lnTo>
                  <a:lnTo>
                    <a:pt x="151117" y="352336"/>
                  </a:lnTo>
                  <a:lnTo>
                    <a:pt x="147459" y="353161"/>
                  </a:lnTo>
                  <a:lnTo>
                    <a:pt x="148361" y="358343"/>
                  </a:lnTo>
                  <a:lnTo>
                    <a:pt x="152285" y="357466"/>
                  </a:lnTo>
                  <a:lnTo>
                    <a:pt x="156197" y="356539"/>
                  </a:lnTo>
                  <a:close/>
                </a:path>
                <a:path w="1273175" h="381635">
                  <a:moveTo>
                    <a:pt x="177050" y="351586"/>
                  </a:moveTo>
                  <a:lnTo>
                    <a:pt x="175526" y="346544"/>
                  </a:lnTo>
                  <a:lnTo>
                    <a:pt x="171881" y="347408"/>
                  </a:lnTo>
                  <a:lnTo>
                    <a:pt x="168236" y="348272"/>
                  </a:lnTo>
                  <a:lnTo>
                    <a:pt x="169227" y="353441"/>
                  </a:lnTo>
                  <a:lnTo>
                    <a:pt x="177050" y="351586"/>
                  </a:lnTo>
                  <a:close/>
                </a:path>
                <a:path w="1273175" h="381635">
                  <a:moveTo>
                    <a:pt x="197789" y="346214"/>
                  </a:moveTo>
                  <a:lnTo>
                    <a:pt x="196189" y="341185"/>
                  </a:lnTo>
                  <a:lnTo>
                    <a:pt x="192557" y="342125"/>
                  </a:lnTo>
                  <a:lnTo>
                    <a:pt x="188925" y="343065"/>
                  </a:lnTo>
                  <a:lnTo>
                    <a:pt x="190004" y="348221"/>
                  </a:lnTo>
                  <a:lnTo>
                    <a:pt x="197789" y="346214"/>
                  </a:lnTo>
                  <a:close/>
                </a:path>
                <a:path w="1273175" h="381635">
                  <a:moveTo>
                    <a:pt x="218427" y="340512"/>
                  </a:moveTo>
                  <a:lnTo>
                    <a:pt x="216750" y="335521"/>
                  </a:lnTo>
                  <a:lnTo>
                    <a:pt x="213144" y="336524"/>
                  </a:lnTo>
                  <a:lnTo>
                    <a:pt x="209524" y="337527"/>
                  </a:lnTo>
                  <a:lnTo>
                    <a:pt x="210693" y="342671"/>
                  </a:lnTo>
                  <a:lnTo>
                    <a:pt x="218427" y="340512"/>
                  </a:lnTo>
                  <a:close/>
                </a:path>
                <a:path w="1273175" h="381635">
                  <a:moveTo>
                    <a:pt x="239001" y="334518"/>
                  </a:moveTo>
                  <a:lnTo>
                    <a:pt x="237248" y="329552"/>
                  </a:lnTo>
                  <a:lnTo>
                    <a:pt x="233654" y="330619"/>
                  </a:lnTo>
                  <a:lnTo>
                    <a:pt x="230060" y="331685"/>
                  </a:lnTo>
                  <a:lnTo>
                    <a:pt x="231305" y="336816"/>
                  </a:lnTo>
                  <a:lnTo>
                    <a:pt x="239001" y="334518"/>
                  </a:lnTo>
                  <a:close/>
                </a:path>
                <a:path w="1273175" h="381635">
                  <a:moveTo>
                    <a:pt x="259486" y="328244"/>
                  </a:moveTo>
                  <a:lnTo>
                    <a:pt x="257670" y="323303"/>
                  </a:lnTo>
                  <a:lnTo>
                    <a:pt x="254088" y="324434"/>
                  </a:lnTo>
                  <a:lnTo>
                    <a:pt x="250507" y="325564"/>
                  </a:lnTo>
                  <a:lnTo>
                    <a:pt x="251828" y="330669"/>
                  </a:lnTo>
                  <a:lnTo>
                    <a:pt x="259486" y="328244"/>
                  </a:lnTo>
                  <a:close/>
                </a:path>
                <a:path w="1273175" h="381635">
                  <a:moveTo>
                    <a:pt x="279869" y="321703"/>
                  </a:moveTo>
                  <a:lnTo>
                    <a:pt x="277990" y="316788"/>
                  </a:lnTo>
                  <a:lnTo>
                    <a:pt x="274434" y="317969"/>
                  </a:lnTo>
                  <a:lnTo>
                    <a:pt x="270865" y="319151"/>
                  </a:lnTo>
                  <a:lnTo>
                    <a:pt x="272249" y="324231"/>
                  </a:lnTo>
                  <a:lnTo>
                    <a:pt x="279869" y="321703"/>
                  </a:lnTo>
                  <a:close/>
                </a:path>
                <a:path w="1273175" h="381635">
                  <a:moveTo>
                    <a:pt x="300189" y="314934"/>
                  </a:moveTo>
                  <a:lnTo>
                    <a:pt x="298246" y="310032"/>
                  </a:lnTo>
                  <a:lnTo>
                    <a:pt x="294690" y="311226"/>
                  </a:lnTo>
                  <a:lnTo>
                    <a:pt x="291134" y="312407"/>
                  </a:lnTo>
                  <a:lnTo>
                    <a:pt x="292569" y="317474"/>
                  </a:lnTo>
                  <a:lnTo>
                    <a:pt x="300189" y="314934"/>
                  </a:lnTo>
                  <a:close/>
                </a:path>
                <a:path w="1273175" h="381635">
                  <a:moveTo>
                    <a:pt x="320408" y="307886"/>
                  </a:moveTo>
                  <a:lnTo>
                    <a:pt x="318414" y="303009"/>
                  </a:lnTo>
                  <a:lnTo>
                    <a:pt x="314871" y="304241"/>
                  </a:lnTo>
                  <a:lnTo>
                    <a:pt x="311327" y="305473"/>
                  </a:lnTo>
                  <a:lnTo>
                    <a:pt x="312826" y="310527"/>
                  </a:lnTo>
                  <a:lnTo>
                    <a:pt x="320408" y="307886"/>
                  </a:lnTo>
                  <a:close/>
                </a:path>
                <a:path w="1273175" h="381635">
                  <a:moveTo>
                    <a:pt x="340550" y="300621"/>
                  </a:moveTo>
                  <a:lnTo>
                    <a:pt x="338505" y="295757"/>
                  </a:lnTo>
                  <a:lnTo>
                    <a:pt x="334975" y="297040"/>
                  </a:lnTo>
                  <a:lnTo>
                    <a:pt x="331444" y="298323"/>
                  </a:lnTo>
                  <a:lnTo>
                    <a:pt x="332994" y="303352"/>
                  </a:lnTo>
                  <a:lnTo>
                    <a:pt x="340550" y="300621"/>
                  </a:lnTo>
                  <a:close/>
                </a:path>
                <a:path w="1273175" h="381635">
                  <a:moveTo>
                    <a:pt x="360616" y="293166"/>
                  </a:moveTo>
                  <a:lnTo>
                    <a:pt x="358533" y="288328"/>
                  </a:lnTo>
                  <a:lnTo>
                    <a:pt x="355015" y="289648"/>
                  </a:lnTo>
                  <a:lnTo>
                    <a:pt x="351497" y="290969"/>
                  </a:lnTo>
                  <a:lnTo>
                    <a:pt x="353098" y="295986"/>
                  </a:lnTo>
                  <a:lnTo>
                    <a:pt x="360616" y="293166"/>
                  </a:lnTo>
                  <a:close/>
                </a:path>
                <a:path w="1273175" h="381635">
                  <a:moveTo>
                    <a:pt x="380619" y="285559"/>
                  </a:moveTo>
                  <a:lnTo>
                    <a:pt x="378498" y="280733"/>
                  </a:lnTo>
                  <a:lnTo>
                    <a:pt x="374992" y="282092"/>
                  </a:lnTo>
                  <a:lnTo>
                    <a:pt x="371487" y="283451"/>
                  </a:lnTo>
                  <a:lnTo>
                    <a:pt x="373138" y="288455"/>
                  </a:lnTo>
                  <a:lnTo>
                    <a:pt x="380619" y="285559"/>
                  </a:lnTo>
                  <a:close/>
                </a:path>
                <a:path w="1273175" h="381635">
                  <a:moveTo>
                    <a:pt x="400558" y="277787"/>
                  </a:moveTo>
                  <a:lnTo>
                    <a:pt x="398399" y="272986"/>
                  </a:lnTo>
                  <a:lnTo>
                    <a:pt x="394906" y="274370"/>
                  </a:lnTo>
                  <a:lnTo>
                    <a:pt x="391414" y="275755"/>
                  </a:lnTo>
                  <a:lnTo>
                    <a:pt x="393103" y="280746"/>
                  </a:lnTo>
                  <a:lnTo>
                    <a:pt x="400558" y="277787"/>
                  </a:lnTo>
                  <a:close/>
                </a:path>
                <a:path w="1273175" h="381635">
                  <a:moveTo>
                    <a:pt x="420446" y="269887"/>
                  </a:moveTo>
                  <a:lnTo>
                    <a:pt x="418261" y="265099"/>
                  </a:lnTo>
                  <a:lnTo>
                    <a:pt x="414769" y="266484"/>
                  </a:lnTo>
                  <a:lnTo>
                    <a:pt x="411276" y="267868"/>
                  </a:lnTo>
                  <a:lnTo>
                    <a:pt x="412991" y="272846"/>
                  </a:lnTo>
                  <a:lnTo>
                    <a:pt x="420446" y="269887"/>
                  </a:lnTo>
                  <a:close/>
                </a:path>
                <a:path w="1273175" h="381635">
                  <a:moveTo>
                    <a:pt x="440283" y="261848"/>
                  </a:moveTo>
                  <a:lnTo>
                    <a:pt x="438061" y="257073"/>
                  </a:lnTo>
                  <a:lnTo>
                    <a:pt x="434581" y="258483"/>
                  </a:lnTo>
                  <a:lnTo>
                    <a:pt x="431101" y="259892"/>
                  </a:lnTo>
                  <a:lnTo>
                    <a:pt x="432854" y="264858"/>
                  </a:lnTo>
                  <a:lnTo>
                    <a:pt x="440283" y="261848"/>
                  </a:lnTo>
                  <a:close/>
                </a:path>
                <a:path w="1273175" h="381635">
                  <a:moveTo>
                    <a:pt x="460070" y="253707"/>
                  </a:moveTo>
                  <a:lnTo>
                    <a:pt x="457835" y="248932"/>
                  </a:lnTo>
                  <a:lnTo>
                    <a:pt x="454355" y="250367"/>
                  </a:lnTo>
                  <a:lnTo>
                    <a:pt x="450875" y="251802"/>
                  </a:lnTo>
                  <a:lnTo>
                    <a:pt x="452653" y="256755"/>
                  </a:lnTo>
                  <a:lnTo>
                    <a:pt x="460070" y="253707"/>
                  </a:lnTo>
                  <a:close/>
                </a:path>
                <a:path w="1273175" h="381635">
                  <a:moveTo>
                    <a:pt x="479818" y="245491"/>
                  </a:moveTo>
                  <a:lnTo>
                    <a:pt x="477558" y="240728"/>
                  </a:lnTo>
                  <a:lnTo>
                    <a:pt x="474091" y="242176"/>
                  </a:lnTo>
                  <a:lnTo>
                    <a:pt x="470623" y="243624"/>
                  </a:lnTo>
                  <a:lnTo>
                    <a:pt x="472414" y="248577"/>
                  </a:lnTo>
                  <a:lnTo>
                    <a:pt x="479818" y="245491"/>
                  </a:lnTo>
                  <a:close/>
                </a:path>
                <a:path w="1273175" h="381635">
                  <a:moveTo>
                    <a:pt x="499529" y="237197"/>
                  </a:moveTo>
                  <a:lnTo>
                    <a:pt x="497268" y="232448"/>
                  </a:lnTo>
                  <a:lnTo>
                    <a:pt x="493801" y="233908"/>
                  </a:lnTo>
                  <a:lnTo>
                    <a:pt x="490334" y="235369"/>
                  </a:lnTo>
                  <a:lnTo>
                    <a:pt x="492150" y="240322"/>
                  </a:lnTo>
                  <a:lnTo>
                    <a:pt x="499529" y="237197"/>
                  </a:lnTo>
                  <a:close/>
                </a:path>
                <a:path w="1273175" h="381635">
                  <a:moveTo>
                    <a:pt x="519239" y="228866"/>
                  </a:moveTo>
                  <a:lnTo>
                    <a:pt x="516966" y="224116"/>
                  </a:lnTo>
                  <a:lnTo>
                    <a:pt x="513499" y="225590"/>
                  </a:lnTo>
                  <a:lnTo>
                    <a:pt x="510032" y="227050"/>
                  </a:lnTo>
                  <a:lnTo>
                    <a:pt x="511860" y="232003"/>
                  </a:lnTo>
                  <a:lnTo>
                    <a:pt x="519239" y="228866"/>
                  </a:lnTo>
                  <a:close/>
                </a:path>
                <a:path w="1273175" h="381635">
                  <a:moveTo>
                    <a:pt x="538924" y="220510"/>
                  </a:moveTo>
                  <a:lnTo>
                    <a:pt x="536625" y="215760"/>
                  </a:lnTo>
                  <a:lnTo>
                    <a:pt x="533171" y="217233"/>
                  </a:lnTo>
                  <a:lnTo>
                    <a:pt x="529704" y="218706"/>
                  </a:lnTo>
                  <a:lnTo>
                    <a:pt x="531545" y="223647"/>
                  </a:lnTo>
                  <a:lnTo>
                    <a:pt x="538924" y="220510"/>
                  </a:lnTo>
                  <a:close/>
                </a:path>
                <a:path w="1273175" h="381635">
                  <a:moveTo>
                    <a:pt x="558596" y="212115"/>
                  </a:moveTo>
                  <a:lnTo>
                    <a:pt x="556298" y="207378"/>
                  </a:lnTo>
                  <a:lnTo>
                    <a:pt x="552843" y="208851"/>
                  </a:lnTo>
                  <a:lnTo>
                    <a:pt x="549389" y="210324"/>
                  </a:lnTo>
                  <a:lnTo>
                    <a:pt x="551218" y="215265"/>
                  </a:lnTo>
                  <a:lnTo>
                    <a:pt x="558596" y="212115"/>
                  </a:lnTo>
                  <a:close/>
                </a:path>
                <a:path w="1273175" h="381635">
                  <a:moveTo>
                    <a:pt x="578269" y="203733"/>
                  </a:moveTo>
                  <a:lnTo>
                    <a:pt x="575970" y="198983"/>
                  </a:lnTo>
                  <a:lnTo>
                    <a:pt x="572516" y="200456"/>
                  </a:lnTo>
                  <a:lnTo>
                    <a:pt x="569061" y="201930"/>
                  </a:lnTo>
                  <a:lnTo>
                    <a:pt x="570890" y="206870"/>
                  </a:lnTo>
                  <a:lnTo>
                    <a:pt x="578269" y="203733"/>
                  </a:lnTo>
                  <a:close/>
                </a:path>
                <a:path w="1273175" h="381635">
                  <a:moveTo>
                    <a:pt x="597928" y="195364"/>
                  </a:moveTo>
                  <a:lnTo>
                    <a:pt x="595655" y="190614"/>
                  </a:lnTo>
                  <a:lnTo>
                    <a:pt x="592188" y="192087"/>
                  </a:lnTo>
                  <a:lnTo>
                    <a:pt x="588721" y="193560"/>
                  </a:lnTo>
                  <a:lnTo>
                    <a:pt x="590562" y="198501"/>
                  </a:lnTo>
                  <a:lnTo>
                    <a:pt x="597928" y="195364"/>
                  </a:lnTo>
                  <a:close/>
                </a:path>
                <a:path w="1273175" h="381635">
                  <a:moveTo>
                    <a:pt x="617613" y="187007"/>
                  </a:moveTo>
                  <a:lnTo>
                    <a:pt x="615340" y="182257"/>
                  </a:lnTo>
                  <a:lnTo>
                    <a:pt x="611873" y="183718"/>
                  </a:lnTo>
                  <a:lnTo>
                    <a:pt x="608406" y="185178"/>
                  </a:lnTo>
                  <a:lnTo>
                    <a:pt x="610235" y="190119"/>
                  </a:lnTo>
                  <a:lnTo>
                    <a:pt x="617613" y="187007"/>
                  </a:lnTo>
                  <a:close/>
                </a:path>
                <a:path w="1273175" h="381635">
                  <a:moveTo>
                    <a:pt x="637311" y="178701"/>
                  </a:moveTo>
                  <a:lnTo>
                    <a:pt x="635050" y="173951"/>
                  </a:lnTo>
                  <a:lnTo>
                    <a:pt x="631583" y="175412"/>
                  </a:lnTo>
                  <a:lnTo>
                    <a:pt x="628116" y="176872"/>
                  </a:lnTo>
                  <a:lnTo>
                    <a:pt x="629932" y="181825"/>
                  </a:lnTo>
                  <a:lnTo>
                    <a:pt x="637311" y="178701"/>
                  </a:lnTo>
                  <a:close/>
                </a:path>
                <a:path w="1273175" h="381635">
                  <a:moveTo>
                    <a:pt x="657034" y="170459"/>
                  </a:moveTo>
                  <a:lnTo>
                    <a:pt x="654786" y="165696"/>
                  </a:lnTo>
                  <a:lnTo>
                    <a:pt x="651319" y="167144"/>
                  </a:lnTo>
                  <a:lnTo>
                    <a:pt x="647852" y="168592"/>
                  </a:lnTo>
                  <a:lnTo>
                    <a:pt x="649643" y="173545"/>
                  </a:lnTo>
                  <a:lnTo>
                    <a:pt x="657034" y="170459"/>
                  </a:lnTo>
                  <a:close/>
                </a:path>
                <a:path w="1273175" h="381635">
                  <a:moveTo>
                    <a:pt x="676783" y="162293"/>
                  </a:moveTo>
                  <a:lnTo>
                    <a:pt x="674560" y="157518"/>
                  </a:lnTo>
                  <a:lnTo>
                    <a:pt x="671080" y="158953"/>
                  </a:lnTo>
                  <a:lnTo>
                    <a:pt x="667600" y="160388"/>
                  </a:lnTo>
                  <a:lnTo>
                    <a:pt x="669391" y="165341"/>
                  </a:lnTo>
                  <a:lnTo>
                    <a:pt x="676783" y="162293"/>
                  </a:lnTo>
                  <a:close/>
                </a:path>
                <a:path w="1273175" h="381635">
                  <a:moveTo>
                    <a:pt x="696569" y="154203"/>
                  </a:moveTo>
                  <a:lnTo>
                    <a:pt x="694372" y="149428"/>
                  </a:lnTo>
                  <a:lnTo>
                    <a:pt x="690880" y="150837"/>
                  </a:lnTo>
                  <a:lnTo>
                    <a:pt x="687387" y="152247"/>
                  </a:lnTo>
                  <a:lnTo>
                    <a:pt x="689152" y="157213"/>
                  </a:lnTo>
                  <a:lnTo>
                    <a:pt x="696569" y="154203"/>
                  </a:lnTo>
                  <a:close/>
                </a:path>
                <a:path w="1273175" h="381635">
                  <a:moveTo>
                    <a:pt x="716381" y="146215"/>
                  </a:moveTo>
                  <a:lnTo>
                    <a:pt x="714209" y="141427"/>
                  </a:lnTo>
                  <a:lnTo>
                    <a:pt x="710704" y="142811"/>
                  </a:lnTo>
                  <a:lnTo>
                    <a:pt x="707212" y="144221"/>
                  </a:lnTo>
                  <a:lnTo>
                    <a:pt x="708952" y="149199"/>
                  </a:lnTo>
                  <a:lnTo>
                    <a:pt x="716381" y="146215"/>
                  </a:lnTo>
                  <a:close/>
                </a:path>
                <a:path w="1273175" h="381635">
                  <a:moveTo>
                    <a:pt x="736244" y="138315"/>
                  </a:moveTo>
                  <a:lnTo>
                    <a:pt x="734098" y="133515"/>
                  </a:lnTo>
                  <a:lnTo>
                    <a:pt x="730592" y="134899"/>
                  </a:lnTo>
                  <a:lnTo>
                    <a:pt x="727087" y="136296"/>
                  </a:lnTo>
                  <a:lnTo>
                    <a:pt x="728802" y="141274"/>
                  </a:lnTo>
                  <a:lnTo>
                    <a:pt x="736244" y="138315"/>
                  </a:lnTo>
                  <a:close/>
                </a:path>
                <a:path w="1273175" h="381635">
                  <a:moveTo>
                    <a:pt x="756158" y="130581"/>
                  </a:moveTo>
                  <a:lnTo>
                    <a:pt x="754037" y="125768"/>
                  </a:lnTo>
                  <a:lnTo>
                    <a:pt x="750531" y="127127"/>
                  </a:lnTo>
                  <a:lnTo>
                    <a:pt x="747026" y="128485"/>
                  </a:lnTo>
                  <a:lnTo>
                    <a:pt x="748703" y="133477"/>
                  </a:lnTo>
                  <a:lnTo>
                    <a:pt x="756158" y="130581"/>
                  </a:lnTo>
                  <a:close/>
                </a:path>
                <a:path w="1273175" h="381635">
                  <a:moveTo>
                    <a:pt x="776122" y="122974"/>
                  </a:moveTo>
                  <a:lnTo>
                    <a:pt x="774026" y="118135"/>
                  </a:lnTo>
                  <a:lnTo>
                    <a:pt x="770509" y="119468"/>
                  </a:lnTo>
                  <a:lnTo>
                    <a:pt x="766991" y="120802"/>
                  </a:lnTo>
                  <a:lnTo>
                    <a:pt x="768629" y="125806"/>
                  </a:lnTo>
                  <a:lnTo>
                    <a:pt x="776122" y="122974"/>
                  </a:lnTo>
                  <a:close/>
                </a:path>
                <a:path w="1273175" h="381635">
                  <a:moveTo>
                    <a:pt x="796137" y="115493"/>
                  </a:moveTo>
                  <a:lnTo>
                    <a:pt x="794080" y="110642"/>
                  </a:lnTo>
                  <a:lnTo>
                    <a:pt x="790549" y="111937"/>
                  </a:lnTo>
                  <a:lnTo>
                    <a:pt x="787006" y="113233"/>
                  </a:lnTo>
                  <a:lnTo>
                    <a:pt x="788619" y="118249"/>
                  </a:lnTo>
                  <a:lnTo>
                    <a:pt x="796137" y="115493"/>
                  </a:lnTo>
                  <a:close/>
                </a:path>
                <a:path w="1273175" h="381635">
                  <a:moveTo>
                    <a:pt x="816203" y="108153"/>
                  </a:moveTo>
                  <a:lnTo>
                    <a:pt x="814197" y="103289"/>
                  </a:lnTo>
                  <a:lnTo>
                    <a:pt x="810653" y="104584"/>
                  </a:lnTo>
                  <a:lnTo>
                    <a:pt x="807110" y="105879"/>
                  </a:lnTo>
                  <a:lnTo>
                    <a:pt x="808685" y="110909"/>
                  </a:lnTo>
                  <a:lnTo>
                    <a:pt x="816203" y="108153"/>
                  </a:lnTo>
                  <a:close/>
                </a:path>
                <a:path w="1273175" h="381635">
                  <a:moveTo>
                    <a:pt x="836333" y="101041"/>
                  </a:moveTo>
                  <a:lnTo>
                    <a:pt x="834377" y="96151"/>
                  </a:lnTo>
                  <a:lnTo>
                    <a:pt x="830821" y="97409"/>
                  </a:lnTo>
                  <a:lnTo>
                    <a:pt x="827265" y="98666"/>
                  </a:lnTo>
                  <a:lnTo>
                    <a:pt x="828789" y="103708"/>
                  </a:lnTo>
                  <a:lnTo>
                    <a:pt x="836333" y="101041"/>
                  </a:lnTo>
                  <a:close/>
                </a:path>
                <a:path w="1273175" h="381635">
                  <a:moveTo>
                    <a:pt x="856538" y="94107"/>
                  </a:moveTo>
                  <a:lnTo>
                    <a:pt x="854621" y="89204"/>
                  </a:lnTo>
                  <a:lnTo>
                    <a:pt x="851052" y="90411"/>
                  </a:lnTo>
                  <a:lnTo>
                    <a:pt x="847483" y="91630"/>
                  </a:lnTo>
                  <a:lnTo>
                    <a:pt x="848969" y="96685"/>
                  </a:lnTo>
                  <a:lnTo>
                    <a:pt x="856538" y="94107"/>
                  </a:lnTo>
                  <a:close/>
                </a:path>
                <a:path w="1273175" h="381635">
                  <a:moveTo>
                    <a:pt x="876795" y="87325"/>
                  </a:moveTo>
                  <a:lnTo>
                    <a:pt x="874915" y="82397"/>
                  </a:lnTo>
                  <a:lnTo>
                    <a:pt x="871334" y="83566"/>
                  </a:lnTo>
                  <a:lnTo>
                    <a:pt x="867752" y="84734"/>
                  </a:lnTo>
                  <a:lnTo>
                    <a:pt x="869188" y="89801"/>
                  </a:lnTo>
                  <a:lnTo>
                    <a:pt x="876795" y="87325"/>
                  </a:lnTo>
                  <a:close/>
                </a:path>
                <a:path w="1273175" h="381635">
                  <a:moveTo>
                    <a:pt x="897102" y="80708"/>
                  </a:moveTo>
                  <a:lnTo>
                    <a:pt x="895273" y="75768"/>
                  </a:lnTo>
                  <a:lnTo>
                    <a:pt x="891692" y="76936"/>
                  </a:lnTo>
                  <a:lnTo>
                    <a:pt x="888111" y="78105"/>
                  </a:lnTo>
                  <a:lnTo>
                    <a:pt x="889495" y="83185"/>
                  </a:lnTo>
                  <a:lnTo>
                    <a:pt x="897102" y="80708"/>
                  </a:lnTo>
                  <a:close/>
                </a:path>
                <a:path w="1273175" h="381635">
                  <a:moveTo>
                    <a:pt x="917498" y="74396"/>
                  </a:moveTo>
                  <a:lnTo>
                    <a:pt x="915720" y="69430"/>
                  </a:lnTo>
                  <a:lnTo>
                    <a:pt x="912126" y="70548"/>
                  </a:lnTo>
                  <a:lnTo>
                    <a:pt x="908532" y="71666"/>
                  </a:lnTo>
                  <a:lnTo>
                    <a:pt x="909853" y="76758"/>
                  </a:lnTo>
                  <a:lnTo>
                    <a:pt x="917498" y="74396"/>
                  </a:lnTo>
                  <a:close/>
                </a:path>
                <a:path w="1273175" h="381635">
                  <a:moveTo>
                    <a:pt x="937958" y="68275"/>
                  </a:moveTo>
                  <a:lnTo>
                    <a:pt x="936244" y="63296"/>
                  </a:lnTo>
                  <a:lnTo>
                    <a:pt x="932624" y="64363"/>
                  </a:lnTo>
                  <a:lnTo>
                    <a:pt x="929005" y="65430"/>
                  </a:lnTo>
                  <a:lnTo>
                    <a:pt x="930287" y="70535"/>
                  </a:lnTo>
                  <a:lnTo>
                    <a:pt x="937958" y="68275"/>
                  </a:lnTo>
                  <a:close/>
                </a:path>
                <a:path w="1273175" h="381635">
                  <a:moveTo>
                    <a:pt x="958481" y="62357"/>
                  </a:moveTo>
                  <a:lnTo>
                    <a:pt x="956818" y="57365"/>
                  </a:lnTo>
                  <a:lnTo>
                    <a:pt x="953185" y="58369"/>
                  </a:lnTo>
                  <a:lnTo>
                    <a:pt x="949553" y="59372"/>
                  </a:lnTo>
                  <a:lnTo>
                    <a:pt x="950772" y="64503"/>
                  </a:lnTo>
                  <a:lnTo>
                    <a:pt x="958481" y="62357"/>
                  </a:lnTo>
                  <a:close/>
                </a:path>
                <a:path w="1273175" h="381635">
                  <a:moveTo>
                    <a:pt x="979043" y="56654"/>
                  </a:moveTo>
                  <a:lnTo>
                    <a:pt x="977442" y="51638"/>
                  </a:lnTo>
                  <a:lnTo>
                    <a:pt x="973810" y="52641"/>
                  </a:lnTo>
                  <a:lnTo>
                    <a:pt x="970178" y="53644"/>
                  </a:lnTo>
                  <a:lnTo>
                    <a:pt x="971334" y="58788"/>
                  </a:lnTo>
                  <a:lnTo>
                    <a:pt x="979043" y="56654"/>
                  </a:lnTo>
                  <a:close/>
                </a:path>
                <a:path w="1273175" h="381635">
                  <a:moveTo>
                    <a:pt x="999718" y="51269"/>
                  </a:moveTo>
                  <a:lnTo>
                    <a:pt x="998169" y="46228"/>
                  </a:lnTo>
                  <a:lnTo>
                    <a:pt x="994524" y="47180"/>
                  </a:lnTo>
                  <a:lnTo>
                    <a:pt x="990879" y="48133"/>
                  </a:lnTo>
                  <a:lnTo>
                    <a:pt x="991971" y="53276"/>
                  </a:lnTo>
                  <a:lnTo>
                    <a:pt x="999718" y="51269"/>
                  </a:lnTo>
                  <a:close/>
                </a:path>
                <a:path w="1273175" h="381635">
                  <a:moveTo>
                    <a:pt x="1020419" y="46101"/>
                  </a:moveTo>
                  <a:lnTo>
                    <a:pt x="1018933" y="41046"/>
                  </a:lnTo>
                  <a:lnTo>
                    <a:pt x="1015276" y="41935"/>
                  </a:lnTo>
                  <a:lnTo>
                    <a:pt x="1011618" y="42824"/>
                  </a:lnTo>
                  <a:lnTo>
                    <a:pt x="1012647" y="47993"/>
                  </a:lnTo>
                  <a:lnTo>
                    <a:pt x="1020419" y="46101"/>
                  </a:lnTo>
                  <a:close/>
                </a:path>
                <a:path w="1273175" h="381635">
                  <a:moveTo>
                    <a:pt x="1041196" y="41148"/>
                  </a:moveTo>
                  <a:lnTo>
                    <a:pt x="1039787" y="36068"/>
                  </a:lnTo>
                  <a:lnTo>
                    <a:pt x="1036104" y="36893"/>
                  </a:lnTo>
                  <a:lnTo>
                    <a:pt x="1032433" y="37769"/>
                  </a:lnTo>
                  <a:lnTo>
                    <a:pt x="1033411" y="42951"/>
                  </a:lnTo>
                  <a:lnTo>
                    <a:pt x="1037297" y="42024"/>
                  </a:lnTo>
                  <a:lnTo>
                    <a:pt x="1041196" y="41148"/>
                  </a:lnTo>
                  <a:close/>
                </a:path>
                <a:path w="1273175" h="381635">
                  <a:moveTo>
                    <a:pt x="1062024" y="36487"/>
                  </a:moveTo>
                  <a:lnTo>
                    <a:pt x="1060678" y="31394"/>
                  </a:lnTo>
                  <a:lnTo>
                    <a:pt x="1056995" y="32219"/>
                  </a:lnTo>
                  <a:lnTo>
                    <a:pt x="1053312" y="33045"/>
                  </a:lnTo>
                  <a:lnTo>
                    <a:pt x="1054214" y="38227"/>
                  </a:lnTo>
                  <a:lnTo>
                    <a:pt x="1062024" y="36487"/>
                  </a:lnTo>
                  <a:close/>
                </a:path>
                <a:path w="1273175" h="381635">
                  <a:moveTo>
                    <a:pt x="1082929" y="32131"/>
                  </a:moveTo>
                  <a:lnTo>
                    <a:pt x="1081646" y="27025"/>
                  </a:lnTo>
                  <a:lnTo>
                    <a:pt x="1077950" y="27774"/>
                  </a:lnTo>
                  <a:lnTo>
                    <a:pt x="1074254" y="28524"/>
                  </a:lnTo>
                  <a:lnTo>
                    <a:pt x="1075093" y="33731"/>
                  </a:lnTo>
                  <a:lnTo>
                    <a:pt x="1082929" y="32131"/>
                  </a:lnTo>
                  <a:close/>
                </a:path>
                <a:path w="1273175" h="381635">
                  <a:moveTo>
                    <a:pt x="1103871" y="28003"/>
                  </a:moveTo>
                  <a:lnTo>
                    <a:pt x="1102652" y="22872"/>
                  </a:lnTo>
                  <a:lnTo>
                    <a:pt x="1098943" y="23558"/>
                  </a:lnTo>
                  <a:lnTo>
                    <a:pt x="1095235" y="24244"/>
                  </a:lnTo>
                  <a:lnTo>
                    <a:pt x="1096010" y="29451"/>
                  </a:lnTo>
                  <a:lnTo>
                    <a:pt x="1103871" y="28003"/>
                  </a:lnTo>
                  <a:close/>
                </a:path>
                <a:path w="1273175" h="381635">
                  <a:moveTo>
                    <a:pt x="1124851" y="24130"/>
                  </a:moveTo>
                  <a:lnTo>
                    <a:pt x="1123708" y="18986"/>
                  </a:lnTo>
                  <a:lnTo>
                    <a:pt x="1120000" y="19672"/>
                  </a:lnTo>
                  <a:lnTo>
                    <a:pt x="1116291" y="20358"/>
                  </a:lnTo>
                  <a:lnTo>
                    <a:pt x="1116990" y="25577"/>
                  </a:lnTo>
                  <a:lnTo>
                    <a:pt x="1124851" y="24130"/>
                  </a:lnTo>
                  <a:close/>
                </a:path>
                <a:path w="1273175" h="381635">
                  <a:moveTo>
                    <a:pt x="1145921" y="20612"/>
                  </a:moveTo>
                  <a:lnTo>
                    <a:pt x="1144841" y="15455"/>
                  </a:lnTo>
                  <a:lnTo>
                    <a:pt x="1141120" y="16065"/>
                  </a:lnTo>
                  <a:lnTo>
                    <a:pt x="1137399" y="16675"/>
                  </a:lnTo>
                  <a:lnTo>
                    <a:pt x="1138034" y="21907"/>
                  </a:lnTo>
                  <a:lnTo>
                    <a:pt x="1145921" y="20612"/>
                  </a:lnTo>
                  <a:close/>
                </a:path>
                <a:path w="1273175" h="381635">
                  <a:moveTo>
                    <a:pt x="1167015" y="17335"/>
                  </a:moveTo>
                  <a:lnTo>
                    <a:pt x="1165999" y="12166"/>
                  </a:lnTo>
                  <a:lnTo>
                    <a:pt x="1162265" y="12700"/>
                  </a:lnTo>
                  <a:lnTo>
                    <a:pt x="1158532" y="13246"/>
                  </a:lnTo>
                  <a:lnTo>
                    <a:pt x="1159090" y="18478"/>
                  </a:lnTo>
                  <a:lnTo>
                    <a:pt x="1167015" y="17335"/>
                  </a:lnTo>
                  <a:close/>
                </a:path>
                <a:path w="1273175" h="381635">
                  <a:moveTo>
                    <a:pt x="1188135" y="14262"/>
                  </a:moveTo>
                  <a:lnTo>
                    <a:pt x="1187196" y="9093"/>
                  </a:lnTo>
                  <a:lnTo>
                    <a:pt x="1183462" y="9626"/>
                  </a:lnTo>
                  <a:lnTo>
                    <a:pt x="1179728" y="10160"/>
                  </a:lnTo>
                  <a:lnTo>
                    <a:pt x="1180223" y="15417"/>
                  </a:lnTo>
                  <a:lnTo>
                    <a:pt x="1188135" y="14262"/>
                  </a:lnTo>
                  <a:close/>
                </a:path>
                <a:path w="1273175" h="381635">
                  <a:moveTo>
                    <a:pt x="1209319" y="11633"/>
                  </a:moveTo>
                  <a:lnTo>
                    <a:pt x="1208455" y="6426"/>
                  </a:lnTo>
                  <a:lnTo>
                    <a:pt x="1204709" y="6896"/>
                  </a:lnTo>
                  <a:lnTo>
                    <a:pt x="1200962" y="7366"/>
                  </a:lnTo>
                  <a:lnTo>
                    <a:pt x="1201381" y="12611"/>
                  </a:lnTo>
                  <a:lnTo>
                    <a:pt x="1209319" y="11633"/>
                  </a:lnTo>
                  <a:close/>
                </a:path>
                <a:path w="1273175" h="381635">
                  <a:moveTo>
                    <a:pt x="1230528" y="9207"/>
                  </a:moveTo>
                  <a:lnTo>
                    <a:pt x="1229728" y="4000"/>
                  </a:lnTo>
                  <a:lnTo>
                    <a:pt x="1225981" y="4381"/>
                  </a:lnTo>
                  <a:lnTo>
                    <a:pt x="1222235" y="4775"/>
                  </a:lnTo>
                  <a:lnTo>
                    <a:pt x="1222578" y="10020"/>
                  </a:lnTo>
                  <a:lnTo>
                    <a:pt x="1230528" y="9207"/>
                  </a:lnTo>
                  <a:close/>
                </a:path>
                <a:path w="1273175" h="381635">
                  <a:moveTo>
                    <a:pt x="1251775" y="7010"/>
                  </a:moveTo>
                  <a:lnTo>
                    <a:pt x="1251038" y="1790"/>
                  </a:lnTo>
                  <a:lnTo>
                    <a:pt x="1247292" y="2184"/>
                  </a:lnTo>
                  <a:lnTo>
                    <a:pt x="1243545" y="2565"/>
                  </a:lnTo>
                  <a:lnTo>
                    <a:pt x="1243825" y="7835"/>
                  </a:lnTo>
                  <a:lnTo>
                    <a:pt x="1251775" y="7010"/>
                  </a:lnTo>
                  <a:close/>
                </a:path>
                <a:path w="1273175" h="381635">
                  <a:moveTo>
                    <a:pt x="1273048" y="5219"/>
                  </a:moveTo>
                  <a:lnTo>
                    <a:pt x="1272387" y="0"/>
                  </a:lnTo>
                  <a:lnTo>
                    <a:pt x="1268628" y="304"/>
                  </a:lnTo>
                  <a:lnTo>
                    <a:pt x="1264869" y="609"/>
                  </a:lnTo>
                  <a:lnTo>
                    <a:pt x="1265072" y="5880"/>
                  </a:lnTo>
                  <a:lnTo>
                    <a:pt x="1273048" y="52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 descr=""/>
            <p:cNvSpPr/>
            <p:nvPr/>
          </p:nvSpPr>
          <p:spPr>
            <a:xfrm>
              <a:off x="3288124" y="5427069"/>
              <a:ext cx="243204" cy="0"/>
            </a:xfrm>
            <a:custGeom>
              <a:avLst/>
              <a:gdLst/>
              <a:ahLst/>
              <a:cxnLst/>
              <a:rect l="l" t="t" r="r" b="b"/>
              <a:pathLst>
                <a:path w="243204" h="0">
                  <a:moveTo>
                    <a:pt x="0" y="0"/>
                  </a:moveTo>
                  <a:lnTo>
                    <a:pt x="242906" y="0"/>
                  </a:lnTo>
                </a:path>
              </a:pathLst>
            </a:custGeom>
            <a:ln w="10104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 descr=""/>
            <p:cNvSpPr/>
            <p:nvPr/>
          </p:nvSpPr>
          <p:spPr>
            <a:xfrm>
              <a:off x="3544176" y="5427992"/>
              <a:ext cx="1398270" cy="530860"/>
            </a:xfrm>
            <a:custGeom>
              <a:avLst/>
              <a:gdLst/>
              <a:ahLst/>
              <a:cxnLst/>
              <a:rect l="l" t="t" r="r" b="b"/>
              <a:pathLst>
                <a:path w="1398270" h="530860">
                  <a:moveTo>
                    <a:pt x="8191" y="660"/>
                  </a:moveTo>
                  <a:lnTo>
                    <a:pt x="4432" y="330"/>
                  </a:lnTo>
                  <a:lnTo>
                    <a:pt x="673" y="0"/>
                  </a:lnTo>
                  <a:lnTo>
                    <a:pt x="0" y="5219"/>
                  </a:lnTo>
                  <a:lnTo>
                    <a:pt x="7975" y="5930"/>
                  </a:lnTo>
                  <a:lnTo>
                    <a:pt x="8191" y="660"/>
                  </a:lnTo>
                  <a:close/>
                </a:path>
                <a:path w="1398270" h="530860">
                  <a:moveTo>
                    <a:pt x="29527" y="2540"/>
                  </a:moveTo>
                  <a:lnTo>
                    <a:pt x="25768" y="2209"/>
                  </a:lnTo>
                  <a:lnTo>
                    <a:pt x="22009" y="1879"/>
                  </a:lnTo>
                  <a:lnTo>
                    <a:pt x="21272" y="7099"/>
                  </a:lnTo>
                  <a:lnTo>
                    <a:pt x="29248" y="7797"/>
                  </a:lnTo>
                  <a:lnTo>
                    <a:pt x="29527" y="2540"/>
                  </a:lnTo>
                  <a:close/>
                </a:path>
                <a:path w="1398270" h="530860">
                  <a:moveTo>
                    <a:pt x="50812" y="4876"/>
                  </a:moveTo>
                  <a:lnTo>
                    <a:pt x="47066" y="4470"/>
                  </a:lnTo>
                  <a:lnTo>
                    <a:pt x="43319" y="4064"/>
                  </a:lnTo>
                  <a:lnTo>
                    <a:pt x="42519" y="9271"/>
                  </a:lnTo>
                  <a:lnTo>
                    <a:pt x="50469" y="10134"/>
                  </a:lnTo>
                  <a:lnTo>
                    <a:pt x="50812" y="4876"/>
                  </a:lnTo>
                  <a:close/>
                </a:path>
                <a:path w="1398270" h="530860">
                  <a:moveTo>
                    <a:pt x="72085" y="7277"/>
                  </a:moveTo>
                  <a:lnTo>
                    <a:pt x="68351" y="6794"/>
                  </a:lnTo>
                  <a:lnTo>
                    <a:pt x="64604" y="6388"/>
                  </a:lnTo>
                  <a:lnTo>
                    <a:pt x="63754" y="11582"/>
                  </a:lnTo>
                  <a:lnTo>
                    <a:pt x="67729" y="12014"/>
                  </a:lnTo>
                  <a:lnTo>
                    <a:pt x="71691" y="12534"/>
                  </a:lnTo>
                  <a:lnTo>
                    <a:pt x="72085" y="7277"/>
                  </a:lnTo>
                  <a:close/>
                </a:path>
                <a:path w="1398270" h="530860">
                  <a:moveTo>
                    <a:pt x="93306" y="10045"/>
                  </a:moveTo>
                  <a:lnTo>
                    <a:pt x="89573" y="9563"/>
                  </a:lnTo>
                  <a:lnTo>
                    <a:pt x="85839" y="9080"/>
                  </a:lnTo>
                  <a:lnTo>
                    <a:pt x="84924" y="14262"/>
                  </a:lnTo>
                  <a:lnTo>
                    <a:pt x="92849" y="15303"/>
                  </a:lnTo>
                  <a:lnTo>
                    <a:pt x="93306" y="10045"/>
                  </a:lnTo>
                  <a:close/>
                </a:path>
                <a:path w="1398270" h="530860">
                  <a:moveTo>
                    <a:pt x="114528" y="12966"/>
                  </a:moveTo>
                  <a:lnTo>
                    <a:pt x="110807" y="12407"/>
                  </a:lnTo>
                  <a:lnTo>
                    <a:pt x="107086" y="11849"/>
                  </a:lnTo>
                  <a:lnTo>
                    <a:pt x="106108" y="17018"/>
                  </a:lnTo>
                  <a:lnTo>
                    <a:pt x="114020" y="18211"/>
                  </a:lnTo>
                  <a:lnTo>
                    <a:pt x="114528" y="12966"/>
                  </a:lnTo>
                  <a:close/>
                </a:path>
                <a:path w="1398270" h="530860">
                  <a:moveTo>
                    <a:pt x="135699" y="16167"/>
                  </a:moveTo>
                  <a:lnTo>
                    <a:pt x="131978" y="15608"/>
                  </a:lnTo>
                  <a:lnTo>
                    <a:pt x="128257" y="15049"/>
                  </a:lnTo>
                  <a:lnTo>
                    <a:pt x="127228" y="20218"/>
                  </a:lnTo>
                  <a:lnTo>
                    <a:pt x="135140" y="21412"/>
                  </a:lnTo>
                  <a:lnTo>
                    <a:pt x="135699" y="16167"/>
                  </a:lnTo>
                  <a:close/>
                </a:path>
                <a:path w="1398270" h="530860">
                  <a:moveTo>
                    <a:pt x="156832" y="19545"/>
                  </a:moveTo>
                  <a:lnTo>
                    <a:pt x="153123" y="18910"/>
                  </a:lnTo>
                  <a:lnTo>
                    <a:pt x="149415" y="18275"/>
                  </a:lnTo>
                  <a:lnTo>
                    <a:pt x="148323" y="23418"/>
                  </a:lnTo>
                  <a:lnTo>
                    <a:pt x="156210" y="24777"/>
                  </a:lnTo>
                  <a:lnTo>
                    <a:pt x="156832" y="19545"/>
                  </a:lnTo>
                  <a:close/>
                </a:path>
                <a:path w="1398270" h="530860">
                  <a:moveTo>
                    <a:pt x="177939" y="23177"/>
                  </a:moveTo>
                  <a:lnTo>
                    <a:pt x="174231" y="22542"/>
                  </a:lnTo>
                  <a:lnTo>
                    <a:pt x="170522" y="21907"/>
                  </a:lnTo>
                  <a:lnTo>
                    <a:pt x="169379" y="27051"/>
                  </a:lnTo>
                  <a:lnTo>
                    <a:pt x="177266" y="28409"/>
                  </a:lnTo>
                  <a:lnTo>
                    <a:pt x="177939" y="23177"/>
                  </a:lnTo>
                  <a:close/>
                </a:path>
                <a:path w="1398270" h="530860">
                  <a:moveTo>
                    <a:pt x="198996" y="27012"/>
                  </a:moveTo>
                  <a:lnTo>
                    <a:pt x="195300" y="26301"/>
                  </a:lnTo>
                  <a:lnTo>
                    <a:pt x="191604" y="25590"/>
                  </a:lnTo>
                  <a:lnTo>
                    <a:pt x="190411" y="30721"/>
                  </a:lnTo>
                  <a:lnTo>
                    <a:pt x="198272" y="32232"/>
                  </a:lnTo>
                  <a:lnTo>
                    <a:pt x="198996" y="27012"/>
                  </a:lnTo>
                  <a:close/>
                </a:path>
                <a:path w="1398270" h="530860">
                  <a:moveTo>
                    <a:pt x="220027" y="31064"/>
                  </a:moveTo>
                  <a:lnTo>
                    <a:pt x="216331" y="30353"/>
                  </a:lnTo>
                  <a:lnTo>
                    <a:pt x="212636" y="29641"/>
                  </a:lnTo>
                  <a:lnTo>
                    <a:pt x="211391" y="34759"/>
                  </a:lnTo>
                  <a:lnTo>
                    <a:pt x="219252" y="36271"/>
                  </a:lnTo>
                  <a:lnTo>
                    <a:pt x="220027" y="31064"/>
                  </a:lnTo>
                  <a:close/>
                </a:path>
                <a:path w="1398270" h="530860">
                  <a:moveTo>
                    <a:pt x="241007" y="35318"/>
                  </a:moveTo>
                  <a:lnTo>
                    <a:pt x="237324" y="34531"/>
                  </a:lnTo>
                  <a:lnTo>
                    <a:pt x="233641" y="33743"/>
                  </a:lnTo>
                  <a:lnTo>
                    <a:pt x="232346" y="38849"/>
                  </a:lnTo>
                  <a:lnTo>
                    <a:pt x="240169" y="40513"/>
                  </a:lnTo>
                  <a:lnTo>
                    <a:pt x="241007" y="35318"/>
                  </a:lnTo>
                  <a:close/>
                </a:path>
                <a:path w="1398270" h="530860">
                  <a:moveTo>
                    <a:pt x="261950" y="39776"/>
                  </a:moveTo>
                  <a:lnTo>
                    <a:pt x="258267" y="38989"/>
                  </a:lnTo>
                  <a:lnTo>
                    <a:pt x="254584" y="38201"/>
                  </a:lnTo>
                  <a:lnTo>
                    <a:pt x="253238" y="43307"/>
                  </a:lnTo>
                  <a:lnTo>
                    <a:pt x="261073" y="44970"/>
                  </a:lnTo>
                  <a:lnTo>
                    <a:pt x="261950" y="39776"/>
                  </a:lnTo>
                  <a:close/>
                </a:path>
                <a:path w="1398270" h="530860">
                  <a:moveTo>
                    <a:pt x="282841" y="44411"/>
                  </a:moveTo>
                  <a:lnTo>
                    <a:pt x="279171" y="43561"/>
                  </a:lnTo>
                  <a:lnTo>
                    <a:pt x="275501" y="42710"/>
                  </a:lnTo>
                  <a:lnTo>
                    <a:pt x="274116" y="47790"/>
                  </a:lnTo>
                  <a:lnTo>
                    <a:pt x="281914" y="49606"/>
                  </a:lnTo>
                  <a:lnTo>
                    <a:pt x="282841" y="44411"/>
                  </a:lnTo>
                  <a:close/>
                </a:path>
                <a:path w="1398270" h="530860">
                  <a:moveTo>
                    <a:pt x="303695" y="49276"/>
                  </a:moveTo>
                  <a:lnTo>
                    <a:pt x="300024" y="48425"/>
                  </a:lnTo>
                  <a:lnTo>
                    <a:pt x="296354" y="47574"/>
                  </a:lnTo>
                  <a:lnTo>
                    <a:pt x="294919" y="52641"/>
                  </a:lnTo>
                  <a:lnTo>
                    <a:pt x="302717" y="54457"/>
                  </a:lnTo>
                  <a:lnTo>
                    <a:pt x="303695" y="49276"/>
                  </a:lnTo>
                  <a:close/>
                </a:path>
                <a:path w="1398270" h="530860">
                  <a:moveTo>
                    <a:pt x="324510" y="54279"/>
                  </a:moveTo>
                  <a:lnTo>
                    <a:pt x="320852" y="53352"/>
                  </a:lnTo>
                  <a:lnTo>
                    <a:pt x="317195" y="52425"/>
                  </a:lnTo>
                  <a:lnTo>
                    <a:pt x="315722" y="57480"/>
                  </a:lnTo>
                  <a:lnTo>
                    <a:pt x="323481" y="59448"/>
                  </a:lnTo>
                  <a:lnTo>
                    <a:pt x="324510" y="54279"/>
                  </a:lnTo>
                  <a:close/>
                </a:path>
                <a:path w="1398270" h="530860">
                  <a:moveTo>
                    <a:pt x="345249" y="59537"/>
                  </a:moveTo>
                  <a:lnTo>
                    <a:pt x="341604" y="58610"/>
                  </a:lnTo>
                  <a:lnTo>
                    <a:pt x="337947" y="57683"/>
                  </a:lnTo>
                  <a:lnTo>
                    <a:pt x="336423" y="62725"/>
                  </a:lnTo>
                  <a:lnTo>
                    <a:pt x="344182" y="64693"/>
                  </a:lnTo>
                  <a:lnTo>
                    <a:pt x="345249" y="59537"/>
                  </a:lnTo>
                  <a:close/>
                </a:path>
                <a:path w="1398270" h="530860">
                  <a:moveTo>
                    <a:pt x="365975" y="64871"/>
                  </a:moveTo>
                  <a:lnTo>
                    <a:pt x="362343" y="63881"/>
                  </a:lnTo>
                  <a:lnTo>
                    <a:pt x="358698" y="62915"/>
                  </a:lnTo>
                  <a:lnTo>
                    <a:pt x="357136" y="67945"/>
                  </a:lnTo>
                  <a:lnTo>
                    <a:pt x="360997" y="68973"/>
                  </a:lnTo>
                  <a:lnTo>
                    <a:pt x="364858" y="70027"/>
                  </a:lnTo>
                  <a:lnTo>
                    <a:pt x="365975" y="64871"/>
                  </a:lnTo>
                  <a:close/>
                </a:path>
                <a:path w="1398270" h="530860">
                  <a:moveTo>
                    <a:pt x="386638" y="70510"/>
                  </a:moveTo>
                  <a:lnTo>
                    <a:pt x="383006" y="69519"/>
                  </a:lnTo>
                  <a:lnTo>
                    <a:pt x="379374" y="68529"/>
                  </a:lnTo>
                  <a:lnTo>
                    <a:pt x="377761" y="73545"/>
                  </a:lnTo>
                  <a:lnTo>
                    <a:pt x="385483" y="75653"/>
                  </a:lnTo>
                  <a:lnTo>
                    <a:pt x="386638" y="70510"/>
                  </a:lnTo>
                  <a:close/>
                </a:path>
                <a:path w="1398270" h="530860">
                  <a:moveTo>
                    <a:pt x="407289" y="76136"/>
                  </a:moveTo>
                  <a:lnTo>
                    <a:pt x="403656" y="75145"/>
                  </a:lnTo>
                  <a:lnTo>
                    <a:pt x="400024" y="74155"/>
                  </a:lnTo>
                  <a:lnTo>
                    <a:pt x="398373" y="79159"/>
                  </a:lnTo>
                  <a:lnTo>
                    <a:pt x="406095" y="81267"/>
                  </a:lnTo>
                  <a:lnTo>
                    <a:pt x="407289" y="76136"/>
                  </a:lnTo>
                  <a:close/>
                </a:path>
                <a:path w="1398270" h="530860">
                  <a:moveTo>
                    <a:pt x="427824" y="82156"/>
                  </a:moveTo>
                  <a:lnTo>
                    <a:pt x="424205" y="81102"/>
                  </a:lnTo>
                  <a:lnTo>
                    <a:pt x="420585" y="80048"/>
                  </a:lnTo>
                  <a:lnTo>
                    <a:pt x="418896" y="85039"/>
                  </a:lnTo>
                  <a:lnTo>
                    <a:pt x="426580" y="87274"/>
                  </a:lnTo>
                  <a:lnTo>
                    <a:pt x="427824" y="82156"/>
                  </a:lnTo>
                  <a:close/>
                </a:path>
                <a:path w="1398270" h="530860">
                  <a:moveTo>
                    <a:pt x="448373" y="88163"/>
                  </a:moveTo>
                  <a:lnTo>
                    <a:pt x="444754" y="87109"/>
                  </a:lnTo>
                  <a:lnTo>
                    <a:pt x="441134" y="86055"/>
                  </a:lnTo>
                  <a:lnTo>
                    <a:pt x="439407" y="91033"/>
                  </a:lnTo>
                  <a:lnTo>
                    <a:pt x="447090" y="93268"/>
                  </a:lnTo>
                  <a:lnTo>
                    <a:pt x="448373" y="88163"/>
                  </a:lnTo>
                  <a:close/>
                </a:path>
                <a:path w="1398270" h="530860">
                  <a:moveTo>
                    <a:pt x="468820" y="94462"/>
                  </a:moveTo>
                  <a:lnTo>
                    <a:pt x="465226" y="93345"/>
                  </a:lnTo>
                  <a:lnTo>
                    <a:pt x="461632" y="92227"/>
                  </a:lnTo>
                  <a:lnTo>
                    <a:pt x="459854" y="97180"/>
                  </a:lnTo>
                  <a:lnTo>
                    <a:pt x="467499" y="99568"/>
                  </a:lnTo>
                  <a:lnTo>
                    <a:pt x="468820" y="94462"/>
                  </a:lnTo>
                  <a:close/>
                </a:path>
                <a:path w="1398270" h="530860">
                  <a:moveTo>
                    <a:pt x="489254" y="100825"/>
                  </a:moveTo>
                  <a:lnTo>
                    <a:pt x="485660" y="99707"/>
                  </a:lnTo>
                  <a:lnTo>
                    <a:pt x="482066" y="98590"/>
                  </a:lnTo>
                  <a:lnTo>
                    <a:pt x="480250" y="103530"/>
                  </a:lnTo>
                  <a:lnTo>
                    <a:pt x="487895" y="105918"/>
                  </a:lnTo>
                  <a:lnTo>
                    <a:pt x="489254" y="100825"/>
                  </a:lnTo>
                  <a:close/>
                </a:path>
                <a:path w="1398270" h="530860">
                  <a:moveTo>
                    <a:pt x="509638" y="107378"/>
                  </a:moveTo>
                  <a:lnTo>
                    <a:pt x="506056" y="106197"/>
                  </a:lnTo>
                  <a:lnTo>
                    <a:pt x="502475" y="105016"/>
                  </a:lnTo>
                  <a:lnTo>
                    <a:pt x="500634" y="109943"/>
                  </a:lnTo>
                  <a:lnTo>
                    <a:pt x="508241" y="112458"/>
                  </a:lnTo>
                  <a:lnTo>
                    <a:pt x="509638" y="107378"/>
                  </a:lnTo>
                  <a:close/>
                </a:path>
                <a:path w="1398270" h="530860">
                  <a:moveTo>
                    <a:pt x="529971" y="114084"/>
                  </a:moveTo>
                  <a:lnTo>
                    <a:pt x="526389" y="112903"/>
                  </a:lnTo>
                  <a:lnTo>
                    <a:pt x="522808" y="111721"/>
                  </a:lnTo>
                  <a:lnTo>
                    <a:pt x="520928" y="116649"/>
                  </a:lnTo>
                  <a:lnTo>
                    <a:pt x="528535" y="119151"/>
                  </a:lnTo>
                  <a:lnTo>
                    <a:pt x="529971" y="114084"/>
                  </a:lnTo>
                  <a:close/>
                </a:path>
                <a:path w="1398270" h="530860">
                  <a:moveTo>
                    <a:pt x="550265" y="120865"/>
                  </a:moveTo>
                  <a:lnTo>
                    <a:pt x="546709" y="119621"/>
                  </a:lnTo>
                  <a:lnTo>
                    <a:pt x="543140" y="118440"/>
                  </a:lnTo>
                  <a:lnTo>
                    <a:pt x="541223" y="123342"/>
                  </a:lnTo>
                  <a:lnTo>
                    <a:pt x="545020" y="124599"/>
                  </a:lnTo>
                  <a:lnTo>
                    <a:pt x="548792" y="125920"/>
                  </a:lnTo>
                  <a:lnTo>
                    <a:pt x="550265" y="120865"/>
                  </a:lnTo>
                  <a:close/>
                </a:path>
                <a:path w="1398270" h="530860">
                  <a:moveTo>
                    <a:pt x="570471" y="127914"/>
                  </a:moveTo>
                  <a:lnTo>
                    <a:pt x="566915" y="126669"/>
                  </a:lnTo>
                  <a:lnTo>
                    <a:pt x="563359" y="125425"/>
                  </a:lnTo>
                  <a:lnTo>
                    <a:pt x="561403" y="130327"/>
                  </a:lnTo>
                  <a:lnTo>
                    <a:pt x="568972" y="132956"/>
                  </a:lnTo>
                  <a:lnTo>
                    <a:pt x="570471" y="127914"/>
                  </a:lnTo>
                  <a:close/>
                </a:path>
                <a:path w="1398270" h="530860">
                  <a:moveTo>
                    <a:pt x="590677" y="134975"/>
                  </a:moveTo>
                  <a:lnTo>
                    <a:pt x="587121" y="133731"/>
                  </a:lnTo>
                  <a:lnTo>
                    <a:pt x="583565" y="132486"/>
                  </a:lnTo>
                  <a:lnTo>
                    <a:pt x="581583" y="137375"/>
                  </a:lnTo>
                  <a:lnTo>
                    <a:pt x="589140" y="140004"/>
                  </a:lnTo>
                  <a:lnTo>
                    <a:pt x="590677" y="134975"/>
                  </a:lnTo>
                  <a:close/>
                </a:path>
                <a:path w="1398270" h="530860">
                  <a:moveTo>
                    <a:pt x="610781" y="142265"/>
                  </a:moveTo>
                  <a:lnTo>
                    <a:pt x="607250" y="140970"/>
                  </a:lnTo>
                  <a:lnTo>
                    <a:pt x="603719" y="139674"/>
                  </a:lnTo>
                  <a:lnTo>
                    <a:pt x="601700" y="144538"/>
                  </a:lnTo>
                  <a:lnTo>
                    <a:pt x="609219" y="147294"/>
                  </a:lnTo>
                  <a:lnTo>
                    <a:pt x="610781" y="142265"/>
                  </a:lnTo>
                  <a:close/>
                </a:path>
                <a:path w="1398270" h="530860">
                  <a:moveTo>
                    <a:pt x="630872" y="149644"/>
                  </a:moveTo>
                  <a:lnTo>
                    <a:pt x="627341" y="148348"/>
                  </a:lnTo>
                  <a:lnTo>
                    <a:pt x="623811" y="147053"/>
                  </a:lnTo>
                  <a:lnTo>
                    <a:pt x="621753" y="151904"/>
                  </a:lnTo>
                  <a:lnTo>
                    <a:pt x="629272" y="154660"/>
                  </a:lnTo>
                  <a:lnTo>
                    <a:pt x="630872" y="149644"/>
                  </a:lnTo>
                  <a:close/>
                </a:path>
                <a:path w="1398270" h="530860">
                  <a:moveTo>
                    <a:pt x="650925" y="157137"/>
                  </a:moveTo>
                  <a:lnTo>
                    <a:pt x="647407" y="155778"/>
                  </a:lnTo>
                  <a:lnTo>
                    <a:pt x="643890" y="154419"/>
                  </a:lnTo>
                  <a:lnTo>
                    <a:pt x="641819" y="159258"/>
                  </a:lnTo>
                  <a:lnTo>
                    <a:pt x="649287" y="162140"/>
                  </a:lnTo>
                  <a:lnTo>
                    <a:pt x="650925" y="157137"/>
                  </a:lnTo>
                  <a:close/>
                </a:path>
                <a:path w="1398270" h="530860">
                  <a:moveTo>
                    <a:pt x="670902" y="164833"/>
                  </a:moveTo>
                  <a:lnTo>
                    <a:pt x="667385" y="163474"/>
                  </a:lnTo>
                  <a:lnTo>
                    <a:pt x="663867" y="162115"/>
                  </a:lnTo>
                  <a:lnTo>
                    <a:pt x="661758" y="166941"/>
                  </a:lnTo>
                  <a:lnTo>
                    <a:pt x="669226" y="169824"/>
                  </a:lnTo>
                  <a:lnTo>
                    <a:pt x="670902" y="164833"/>
                  </a:lnTo>
                  <a:close/>
                </a:path>
                <a:path w="1398270" h="530860">
                  <a:moveTo>
                    <a:pt x="690867" y="172529"/>
                  </a:moveTo>
                  <a:lnTo>
                    <a:pt x="687349" y="171170"/>
                  </a:lnTo>
                  <a:lnTo>
                    <a:pt x="683831" y="169811"/>
                  </a:lnTo>
                  <a:lnTo>
                    <a:pt x="681697" y="174625"/>
                  </a:lnTo>
                  <a:lnTo>
                    <a:pt x="689165" y="177507"/>
                  </a:lnTo>
                  <a:lnTo>
                    <a:pt x="690867" y="172529"/>
                  </a:lnTo>
                  <a:close/>
                </a:path>
                <a:path w="1398270" h="530860">
                  <a:moveTo>
                    <a:pt x="710730" y="180467"/>
                  </a:moveTo>
                  <a:lnTo>
                    <a:pt x="707237" y="179057"/>
                  </a:lnTo>
                  <a:lnTo>
                    <a:pt x="703745" y="177647"/>
                  </a:lnTo>
                  <a:lnTo>
                    <a:pt x="701573" y="182448"/>
                  </a:lnTo>
                  <a:lnTo>
                    <a:pt x="709002" y="185445"/>
                  </a:lnTo>
                  <a:lnTo>
                    <a:pt x="710730" y="180467"/>
                  </a:lnTo>
                  <a:close/>
                </a:path>
                <a:path w="1398270" h="530860">
                  <a:moveTo>
                    <a:pt x="730580" y="188468"/>
                  </a:moveTo>
                  <a:lnTo>
                    <a:pt x="727087" y="187058"/>
                  </a:lnTo>
                  <a:lnTo>
                    <a:pt x="723595" y="185648"/>
                  </a:lnTo>
                  <a:lnTo>
                    <a:pt x="721398" y="190436"/>
                  </a:lnTo>
                  <a:lnTo>
                    <a:pt x="728827" y="193433"/>
                  </a:lnTo>
                  <a:lnTo>
                    <a:pt x="730580" y="188468"/>
                  </a:lnTo>
                  <a:close/>
                </a:path>
                <a:path w="1398270" h="530860">
                  <a:moveTo>
                    <a:pt x="750392" y="196532"/>
                  </a:moveTo>
                  <a:lnTo>
                    <a:pt x="746925" y="195072"/>
                  </a:lnTo>
                  <a:lnTo>
                    <a:pt x="743432" y="193649"/>
                  </a:lnTo>
                  <a:lnTo>
                    <a:pt x="741210" y="198437"/>
                  </a:lnTo>
                  <a:lnTo>
                    <a:pt x="744918" y="199936"/>
                  </a:lnTo>
                  <a:lnTo>
                    <a:pt x="748614" y="201485"/>
                  </a:lnTo>
                  <a:lnTo>
                    <a:pt x="750392" y="196532"/>
                  </a:lnTo>
                  <a:close/>
                </a:path>
                <a:path w="1398270" h="530860">
                  <a:moveTo>
                    <a:pt x="770115" y="204825"/>
                  </a:moveTo>
                  <a:lnTo>
                    <a:pt x="766648" y="203365"/>
                  </a:lnTo>
                  <a:lnTo>
                    <a:pt x="763181" y="201904"/>
                  </a:lnTo>
                  <a:lnTo>
                    <a:pt x="760920" y="206667"/>
                  </a:lnTo>
                  <a:lnTo>
                    <a:pt x="768299" y="209765"/>
                  </a:lnTo>
                  <a:lnTo>
                    <a:pt x="770115" y="204825"/>
                  </a:lnTo>
                  <a:close/>
                </a:path>
                <a:path w="1398270" h="530860">
                  <a:moveTo>
                    <a:pt x="789838" y="213131"/>
                  </a:moveTo>
                  <a:lnTo>
                    <a:pt x="786371" y="211670"/>
                  </a:lnTo>
                  <a:lnTo>
                    <a:pt x="782904" y="210210"/>
                  </a:lnTo>
                  <a:lnTo>
                    <a:pt x="780618" y="214960"/>
                  </a:lnTo>
                  <a:lnTo>
                    <a:pt x="787996" y="218071"/>
                  </a:lnTo>
                  <a:lnTo>
                    <a:pt x="789838" y="213131"/>
                  </a:lnTo>
                  <a:close/>
                </a:path>
                <a:path w="1398270" h="530860">
                  <a:moveTo>
                    <a:pt x="809510" y="221576"/>
                  </a:moveTo>
                  <a:lnTo>
                    <a:pt x="806056" y="220065"/>
                  </a:lnTo>
                  <a:lnTo>
                    <a:pt x="802601" y="218554"/>
                  </a:lnTo>
                  <a:lnTo>
                    <a:pt x="800303" y="223291"/>
                  </a:lnTo>
                  <a:lnTo>
                    <a:pt x="807631" y="226504"/>
                  </a:lnTo>
                  <a:lnTo>
                    <a:pt x="809510" y="221576"/>
                  </a:lnTo>
                  <a:close/>
                </a:path>
                <a:path w="1398270" h="530860">
                  <a:moveTo>
                    <a:pt x="829106" y="230174"/>
                  </a:moveTo>
                  <a:lnTo>
                    <a:pt x="825652" y="228663"/>
                  </a:lnTo>
                  <a:lnTo>
                    <a:pt x="822210" y="227152"/>
                  </a:lnTo>
                  <a:lnTo>
                    <a:pt x="819873" y="231876"/>
                  </a:lnTo>
                  <a:lnTo>
                    <a:pt x="827201" y="235089"/>
                  </a:lnTo>
                  <a:lnTo>
                    <a:pt x="829106" y="230174"/>
                  </a:lnTo>
                  <a:close/>
                </a:path>
                <a:path w="1398270" h="530860">
                  <a:moveTo>
                    <a:pt x="848690" y="238760"/>
                  </a:moveTo>
                  <a:lnTo>
                    <a:pt x="845248" y="237248"/>
                  </a:lnTo>
                  <a:lnTo>
                    <a:pt x="841806" y="235737"/>
                  </a:lnTo>
                  <a:lnTo>
                    <a:pt x="839444" y="240449"/>
                  </a:lnTo>
                  <a:lnTo>
                    <a:pt x="846772" y="243662"/>
                  </a:lnTo>
                  <a:lnTo>
                    <a:pt x="848690" y="238760"/>
                  </a:lnTo>
                  <a:close/>
                </a:path>
                <a:path w="1398270" h="530860">
                  <a:moveTo>
                    <a:pt x="868197" y="247573"/>
                  </a:moveTo>
                  <a:lnTo>
                    <a:pt x="864768" y="246011"/>
                  </a:lnTo>
                  <a:lnTo>
                    <a:pt x="861339" y="244449"/>
                  </a:lnTo>
                  <a:lnTo>
                    <a:pt x="858964" y="249148"/>
                  </a:lnTo>
                  <a:lnTo>
                    <a:pt x="866254" y="252463"/>
                  </a:lnTo>
                  <a:lnTo>
                    <a:pt x="868197" y="247573"/>
                  </a:lnTo>
                  <a:close/>
                </a:path>
                <a:path w="1398270" h="530860">
                  <a:moveTo>
                    <a:pt x="887679" y="256425"/>
                  </a:moveTo>
                  <a:lnTo>
                    <a:pt x="884250" y="254863"/>
                  </a:lnTo>
                  <a:lnTo>
                    <a:pt x="880821" y="253301"/>
                  </a:lnTo>
                  <a:lnTo>
                    <a:pt x="878420" y="257987"/>
                  </a:lnTo>
                  <a:lnTo>
                    <a:pt x="885710" y="261315"/>
                  </a:lnTo>
                  <a:lnTo>
                    <a:pt x="887679" y="256425"/>
                  </a:lnTo>
                  <a:close/>
                </a:path>
                <a:path w="1398270" h="530860">
                  <a:moveTo>
                    <a:pt x="907148" y="265290"/>
                  </a:moveTo>
                  <a:lnTo>
                    <a:pt x="903719" y="263728"/>
                  </a:lnTo>
                  <a:lnTo>
                    <a:pt x="900290" y="262166"/>
                  </a:lnTo>
                  <a:lnTo>
                    <a:pt x="897864" y="266839"/>
                  </a:lnTo>
                  <a:lnTo>
                    <a:pt x="905154" y="270167"/>
                  </a:lnTo>
                  <a:lnTo>
                    <a:pt x="907148" y="265290"/>
                  </a:lnTo>
                  <a:close/>
                </a:path>
                <a:path w="1398270" h="530860">
                  <a:moveTo>
                    <a:pt x="926490" y="274421"/>
                  </a:moveTo>
                  <a:lnTo>
                    <a:pt x="923086" y="272821"/>
                  </a:lnTo>
                  <a:lnTo>
                    <a:pt x="919683" y="271208"/>
                  </a:lnTo>
                  <a:lnTo>
                    <a:pt x="917232" y="275882"/>
                  </a:lnTo>
                  <a:lnTo>
                    <a:pt x="924471" y="279298"/>
                  </a:lnTo>
                  <a:lnTo>
                    <a:pt x="926490" y="274421"/>
                  </a:lnTo>
                  <a:close/>
                </a:path>
                <a:path w="1398270" h="530860">
                  <a:moveTo>
                    <a:pt x="945845" y="283552"/>
                  </a:moveTo>
                  <a:lnTo>
                    <a:pt x="942441" y="281952"/>
                  </a:lnTo>
                  <a:lnTo>
                    <a:pt x="939038" y="280339"/>
                  </a:lnTo>
                  <a:lnTo>
                    <a:pt x="936561" y="285000"/>
                  </a:lnTo>
                  <a:lnTo>
                    <a:pt x="943813" y="288417"/>
                  </a:lnTo>
                  <a:lnTo>
                    <a:pt x="945845" y="283552"/>
                  </a:lnTo>
                  <a:close/>
                </a:path>
                <a:path w="1398270" h="530860">
                  <a:moveTo>
                    <a:pt x="965187" y="292722"/>
                  </a:moveTo>
                  <a:lnTo>
                    <a:pt x="961796" y="291084"/>
                  </a:lnTo>
                  <a:lnTo>
                    <a:pt x="958392" y="289483"/>
                  </a:lnTo>
                  <a:lnTo>
                    <a:pt x="955903" y="294119"/>
                  </a:lnTo>
                  <a:lnTo>
                    <a:pt x="959523" y="295833"/>
                  </a:lnTo>
                  <a:lnTo>
                    <a:pt x="963129" y="297573"/>
                  </a:lnTo>
                  <a:lnTo>
                    <a:pt x="965187" y="292722"/>
                  </a:lnTo>
                  <a:close/>
                </a:path>
                <a:path w="1398270" h="530860">
                  <a:moveTo>
                    <a:pt x="984402" y="302107"/>
                  </a:moveTo>
                  <a:lnTo>
                    <a:pt x="981024" y="300456"/>
                  </a:lnTo>
                  <a:lnTo>
                    <a:pt x="977646" y="298805"/>
                  </a:lnTo>
                  <a:lnTo>
                    <a:pt x="975131" y="303428"/>
                  </a:lnTo>
                  <a:lnTo>
                    <a:pt x="982319" y="306946"/>
                  </a:lnTo>
                  <a:lnTo>
                    <a:pt x="984402" y="302107"/>
                  </a:lnTo>
                  <a:close/>
                </a:path>
                <a:path w="1398270" h="530860">
                  <a:moveTo>
                    <a:pt x="1003617" y="311492"/>
                  </a:moveTo>
                  <a:lnTo>
                    <a:pt x="1000239" y="309841"/>
                  </a:lnTo>
                  <a:lnTo>
                    <a:pt x="996861" y="308190"/>
                  </a:lnTo>
                  <a:lnTo>
                    <a:pt x="994321" y="312813"/>
                  </a:lnTo>
                  <a:lnTo>
                    <a:pt x="1001522" y="316318"/>
                  </a:lnTo>
                  <a:lnTo>
                    <a:pt x="1003617" y="311492"/>
                  </a:lnTo>
                  <a:close/>
                </a:path>
                <a:path w="1398270" h="530860">
                  <a:moveTo>
                    <a:pt x="1022832" y="320929"/>
                  </a:moveTo>
                  <a:lnTo>
                    <a:pt x="1019467" y="319239"/>
                  </a:lnTo>
                  <a:lnTo>
                    <a:pt x="1016088" y="317576"/>
                  </a:lnTo>
                  <a:lnTo>
                    <a:pt x="1013536" y="322186"/>
                  </a:lnTo>
                  <a:lnTo>
                    <a:pt x="1017130" y="323951"/>
                  </a:lnTo>
                  <a:lnTo>
                    <a:pt x="1020699" y="325755"/>
                  </a:lnTo>
                  <a:lnTo>
                    <a:pt x="1022832" y="320929"/>
                  </a:lnTo>
                  <a:close/>
                </a:path>
                <a:path w="1398270" h="530860">
                  <a:moveTo>
                    <a:pt x="1041933" y="330568"/>
                  </a:moveTo>
                  <a:lnTo>
                    <a:pt x="1038567" y="328879"/>
                  </a:lnTo>
                  <a:lnTo>
                    <a:pt x="1035202" y="327190"/>
                  </a:lnTo>
                  <a:lnTo>
                    <a:pt x="1032637" y="331774"/>
                  </a:lnTo>
                  <a:lnTo>
                    <a:pt x="1039787" y="335381"/>
                  </a:lnTo>
                  <a:lnTo>
                    <a:pt x="1041933" y="330568"/>
                  </a:lnTo>
                  <a:close/>
                </a:path>
                <a:path w="1398270" h="530860">
                  <a:moveTo>
                    <a:pt x="1061034" y="340207"/>
                  </a:moveTo>
                  <a:lnTo>
                    <a:pt x="1057668" y="338505"/>
                  </a:lnTo>
                  <a:lnTo>
                    <a:pt x="1054303" y="336816"/>
                  </a:lnTo>
                  <a:lnTo>
                    <a:pt x="1051712" y="341401"/>
                  </a:lnTo>
                  <a:lnTo>
                    <a:pt x="1058862" y="345008"/>
                  </a:lnTo>
                  <a:lnTo>
                    <a:pt x="1061034" y="340207"/>
                  </a:lnTo>
                  <a:close/>
                </a:path>
                <a:path w="1398270" h="530860">
                  <a:moveTo>
                    <a:pt x="1080109" y="349885"/>
                  </a:moveTo>
                  <a:lnTo>
                    <a:pt x="1076769" y="348145"/>
                  </a:lnTo>
                  <a:lnTo>
                    <a:pt x="1073404" y="346443"/>
                  </a:lnTo>
                  <a:lnTo>
                    <a:pt x="1070800" y="351028"/>
                  </a:lnTo>
                  <a:lnTo>
                    <a:pt x="1074369" y="352831"/>
                  </a:lnTo>
                  <a:lnTo>
                    <a:pt x="1077925" y="354672"/>
                  </a:lnTo>
                  <a:lnTo>
                    <a:pt x="1080109" y="349885"/>
                  </a:lnTo>
                  <a:close/>
                </a:path>
                <a:path w="1398270" h="530860">
                  <a:moveTo>
                    <a:pt x="1099096" y="359765"/>
                  </a:moveTo>
                  <a:lnTo>
                    <a:pt x="1095756" y="358025"/>
                  </a:lnTo>
                  <a:lnTo>
                    <a:pt x="1092415" y="356285"/>
                  </a:lnTo>
                  <a:lnTo>
                    <a:pt x="1089787" y="360857"/>
                  </a:lnTo>
                  <a:lnTo>
                    <a:pt x="1096886" y="364553"/>
                  </a:lnTo>
                  <a:lnTo>
                    <a:pt x="1099096" y="359765"/>
                  </a:lnTo>
                  <a:close/>
                </a:path>
                <a:path w="1398270" h="530860">
                  <a:moveTo>
                    <a:pt x="1118069" y="369633"/>
                  </a:moveTo>
                  <a:lnTo>
                    <a:pt x="1114729" y="367893"/>
                  </a:lnTo>
                  <a:lnTo>
                    <a:pt x="1111389" y="366153"/>
                  </a:lnTo>
                  <a:lnTo>
                    <a:pt x="1108735" y="370713"/>
                  </a:lnTo>
                  <a:lnTo>
                    <a:pt x="1115847" y="374408"/>
                  </a:lnTo>
                  <a:lnTo>
                    <a:pt x="1118069" y="369633"/>
                  </a:lnTo>
                  <a:close/>
                </a:path>
                <a:path w="1398270" h="530860">
                  <a:moveTo>
                    <a:pt x="1137043" y="379514"/>
                  </a:moveTo>
                  <a:lnTo>
                    <a:pt x="1133703" y="377774"/>
                  </a:lnTo>
                  <a:lnTo>
                    <a:pt x="1130363" y="376034"/>
                  </a:lnTo>
                  <a:lnTo>
                    <a:pt x="1127696" y="380580"/>
                  </a:lnTo>
                  <a:lnTo>
                    <a:pt x="1134795" y="384289"/>
                  </a:lnTo>
                  <a:lnTo>
                    <a:pt x="1137043" y="379514"/>
                  </a:lnTo>
                  <a:close/>
                </a:path>
                <a:path w="1398270" h="530860">
                  <a:moveTo>
                    <a:pt x="1155890" y="389636"/>
                  </a:moveTo>
                  <a:lnTo>
                    <a:pt x="1152575" y="387858"/>
                  </a:lnTo>
                  <a:lnTo>
                    <a:pt x="1149261" y="386080"/>
                  </a:lnTo>
                  <a:lnTo>
                    <a:pt x="1146568" y="390613"/>
                  </a:lnTo>
                  <a:lnTo>
                    <a:pt x="1153629" y="394398"/>
                  </a:lnTo>
                  <a:lnTo>
                    <a:pt x="1155890" y="389636"/>
                  </a:lnTo>
                  <a:close/>
                </a:path>
                <a:path w="1398270" h="530860">
                  <a:moveTo>
                    <a:pt x="1174750" y="399745"/>
                  </a:moveTo>
                  <a:lnTo>
                    <a:pt x="1171435" y="397967"/>
                  </a:lnTo>
                  <a:lnTo>
                    <a:pt x="1168120" y="396189"/>
                  </a:lnTo>
                  <a:lnTo>
                    <a:pt x="1165415" y="400710"/>
                  </a:lnTo>
                  <a:lnTo>
                    <a:pt x="1172476" y="404495"/>
                  </a:lnTo>
                  <a:lnTo>
                    <a:pt x="1174750" y="399745"/>
                  </a:lnTo>
                  <a:close/>
                </a:path>
                <a:path w="1398270" h="530860">
                  <a:moveTo>
                    <a:pt x="1193596" y="409841"/>
                  </a:moveTo>
                  <a:lnTo>
                    <a:pt x="1190282" y="408063"/>
                  </a:lnTo>
                  <a:lnTo>
                    <a:pt x="1186967" y="406285"/>
                  </a:lnTo>
                  <a:lnTo>
                    <a:pt x="1184249" y="410794"/>
                  </a:lnTo>
                  <a:lnTo>
                    <a:pt x="1191298" y="414578"/>
                  </a:lnTo>
                  <a:lnTo>
                    <a:pt x="1193596" y="409841"/>
                  </a:lnTo>
                  <a:close/>
                </a:path>
                <a:path w="1398270" h="530860">
                  <a:moveTo>
                    <a:pt x="1212342" y="420154"/>
                  </a:moveTo>
                  <a:lnTo>
                    <a:pt x="1209052" y="418338"/>
                  </a:lnTo>
                  <a:lnTo>
                    <a:pt x="1205763" y="416521"/>
                  </a:lnTo>
                  <a:lnTo>
                    <a:pt x="1203020" y="421017"/>
                  </a:lnTo>
                  <a:lnTo>
                    <a:pt x="1210030" y="424891"/>
                  </a:lnTo>
                  <a:lnTo>
                    <a:pt x="1212342" y="420154"/>
                  </a:lnTo>
                  <a:close/>
                </a:path>
                <a:path w="1398270" h="530860">
                  <a:moveTo>
                    <a:pt x="1231074" y="430479"/>
                  </a:moveTo>
                  <a:lnTo>
                    <a:pt x="1227785" y="428663"/>
                  </a:lnTo>
                  <a:lnTo>
                    <a:pt x="1224483" y="426847"/>
                  </a:lnTo>
                  <a:lnTo>
                    <a:pt x="1221740" y="431342"/>
                  </a:lnTo>
                  <a:lnTo>
                    <a:pt x="1228750" y="435203"/>
                  </a:lnTo>
                  <a:lnTo>
                    <a:pt x="1231074" y="430479"/>
                  </a:lnTo>
                  <a:close/>
                </a:path>
                <a:path w="1398270" h="530860">
                  <a:moveTo>
                    <a:pt x="1249819" y="440804"/>
                  </a:moveTo>
                  <a:lnTo>
                    <a:pt x="1246517" y="438988"/>
                  </a:lnTo>
                  <a:lnTo>
                    <a:pt x="1243228" y="437172"/>
                  </a:lnTo>
                  <a:lnTo>
                    <a:pt x="1240447" y="441655"/>
                  </a:lnTo>
                  <a:lnTo>
                    <a:pt x="1247470" y="445516"/>
                  </a:lnTo>
                  <a:lnTo>
                    <a:pt x="1249819" y="440804"/>
                  </a:lnTo>
                  <a:close/>
                </a:path>
                <a:path w="1398270" h="530860">
                  <a:moveTo>
                    <a:pt x="1268476" y="451281"/>
                  </a:moveTo>
                  <a:lnTo>
                    <a:pt x="1265199" y="449427"/>
                  </a:lnTo>
                  <a:lnTo>
                    <a:pt x="1261922" y="447573"/>
                  </a:lnTo>
                  <a:lnTo>
                    <a:pt x="1259141" y="452043"/>
                  </a:lnTo>
                  <a:lnTo>
                    <a:pt x="1266113" y="455993"/>
                  </a:lnTo>
                  <a:lnTo>
                    <a:pt x="1268476" y="451281"/>
                  </a:lnTo>
                  <a:close/>
                </a:path>
                <a:path w="1398270" h="530860">
                  <a:moveTo>
                    <a:pt x="1287094" y="461822"/>
                  </a:moveTo>
                  <a:lnTo>
                    <a:pt x="1283817" y="459968"/>
                  </a:lnTo>
                  <a:lnTo>
                    <a:pt x="1280541" y="458114"/>
                  </a:lnTo>
                  <a:lnTo>
                    <a:pt x="1277747" y="462572"/>
                  </a:lnTo>
                  <a:lnTo>
                    <a:pt x="1284706" y="466521"/>
                  </a:lnTo>
                  <a:lnTo>
                    <a:pt x="1287094" y="461822"/>
                  </a:lnTo>
                  <a:close/>
                </a:path>
                <a:path w="1398270" h="530860">
                  <a:moveTo>
                    <a:pt x="1305712" y="472363"/>
                  </a:moveTo>
                  <a:lnTo>
                    <a:pt x="1302435" y="470509"/>
                  </a:lnTo>
                  <a:lnTo>
                    <a:pt x="1299159" y="468655"/>
                  </a:lnTo>
                  <a:lnTo>
                    <a:pt x="1296339" y="473113"/>
                  </a:lnTo>
                  <a:lnTo>
                    <a:pt x="1303312" y="477050"/>
                  </a:lnTo>
                  <a:lnTo>
                    <a:pt x="1305712" y="472363"/>
                  </a:lnTo>
                  <a:close/>
                </a:path>
                <a:path w="1398270" h="530860">
                  <a:moveTo>
                    <a:pt x="1324279" y="482968"/>
                  </a:moveTo>
                  <a:lnTo>
                    <a:pt x="1321028" y="481076"/>
                  </a:lnTo>
                  <a:lnTo>
                    <a:pt x="1317777" y="479183"/>
                  </a:lnTo>
                  <a:lnTo>
                    <a:pt x="1314945" y="483628"/>
                  </a:lnTo>
                  <a:lnTo>
                    <a:pt x="1321866" y="487654"/>
                  </a:lnTo>
                  <a:lnTo>
                    <a:pt x="1324279" y="482968"/>
                  </a:lnTo>
                  <a:close/>
                </a:path>
                <a:path w="1398270" h="530860">
                  <a:moveTo>
                    <a:pt x="1342771" y="493712"/>
                  </a:moveTo>
                  <a:lnTo>
                    <a:pt x="1339519" y="491820"/>
                  </a:lnTo>
                  <a:lnTo>
                    <a:pt x="1336268" y="489927"/>
                  </a:lnTo>
                  <a:lnTo>
                    <a:pt x="1333423" y="494360"/>
                  </a:lnTo>
                  <a:lnTo>
                    <a:pt x="1340345" y="498386"/>
                  </a:lnTo>
                  <a:lnTo>
                    <a:pt x="1342771" y="493712"/>
                  </a:lnTo>
                  <a:close/>
                </a:path>
                <a:path w="1398270" h="530860">
                  <a:moveTo>
                    <a:pt x="1361274" y="504469"/>
                  </a:moveTo>
                  <a:lnTo>
                    <a:pt x="1358023" y="502577"/>
                  </a:lnTo>
                  <a:lnTo>
                    <a:pt x="1354772" y="500684"/>
                  </a:lnTo>
                  <a:lnTo>
                    <a:pt x="1351915" y="505117"/>
                  </a:lnTo>
                  <a:lnTo>
                    <a:pt x="1358836" y="509130"/>
                  </a:lnTo>
                  <a:lnTo>
                    <a:pt x="1361274" y="504469"/>
                  </a:lnTo>
                  <a:close/>
                </a:path>
                <a:path w="1398270" h="530860">
                  <a:moveTo>
                    <a:pt x="1379766" y="515213"/>
                  </a:moveTo>
                  <a:lnTo>
                    <a:pt x="1376514" y="513321"/>
                  </a:lnTo>
                  <a:lnTo>
                    <a:pt x="1373263" y="511429"/>
                  </a:lnTo>
                  <a:lnTo>
                    <a:pt x="1370393" y="515848"/>
                  </a:lnTo>
                  <a:lnTo>
                    <a:pt x="1377315" y="519874"/>
                  </a:lnTo>
                  <a:lnTo>
                    <a:pt x="1379766" y="515213"/>
                  </a:lnTo>
                  <a:close/>
                </a:path>
                <a:path w="1398270" h="530860">
                  <a:moveTo>
                    <a:pt x="1398168" y="526135"/>
                  </a:moveTo>
                  <a:lnTo>
                    <a:pt x="1394929" y="524205"/>
                  </a:lnTo>
                  <a:lnTo>
                    <a:pt x="1391691" y="522274"/>
                  </a:lnTo>
                  <a:lnTo>
                    <a:pt x="1388808" y="526681"/>
                  </a:lnTo>
                  <a:lnTo>
                    <a:pt x="1395691" y="530783"/>
                  </a:lnTo>
                  <a:lnTo>
                    <a:pt x="1398168" y="5261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 descr=""/>
            <p:cNvSpPr/>
            <p:nvPr/>
          </p:nvSpPr>
          <p:spPr>
            <a:xfrm>
              <a:off x="810602" y="5292813"/>
              <a:ext cx="4740910" cy="1063625"/>
            </a:xfrm>
            <a:custGeom>
              <a:avLst/>
              <a:gdLst/>
              <a:ahLst/>
              <a:cxnLst/>
              <a:rect l="l" t="t" r="r" b="b"/>
              <a:pathLst>
                <a:path w="4740910" h="1063625">
                  <a:moveTo>
                    <a:pt x="9347" y="4699"/>
                  </a:moveTo>
                  <a:lnTo>
                    <a:pt x="6400" y="2349"/>
                  </a:lnTo>
                  <a:lnTo>
                    <a:pt x="3454" y="0"/>
                  </a:lnTo>
                  <a:lnTo>
                    <a:pt x="0" y="3975"/>
                  </a:lnTo>
                  <a:lnTo>
                    <a:pt x="6273" y="8978"/>
                  </a:lnTo>
                  <a:lnTo>
                    <a:pt x="9347" y="4699"/>
                  </a:lnTo>
                  <a:close/>
                </a:path>
                <a:path w="4740910" h="1063625">
                  <a:moveTo>
                    <a:pt x="26187" y="17919"/>
                  </a:moveTo>
                  <a:lnTo>
                    <a:pt x="23215" y="15608"/>
                  </a:lnTo>
                  <a:lnTo>
                    <a:pt x="20243" y="13296"/>
                  </a:lnTo>
                  <a:lnTo>
                    <a:pt x="16802" y="17284"/>
                  </a:lnTo>
                  <a:lnTo>
                    <a:pt x="23139" y="22212"/>
                  </a:lnTo>
                  <a:lnTo>
                    <a:pt x="26187" y="17919"/>
                  </a:lnTo>
                  <a:close/>
                </a:path>
                <a:path w="4740910" h="1063625">
                  <a:moveTo>
                    <a:pt x="43091" y="31038"/>
                  </a:moveTo>
                  <a:lnTo>
                    <a:pt x="40119" y="28727"/>
                  </a:lnTo>
                  <a:lnTo>
                    <a:pt x="37147" y="26416"/>
                  </a:lnTo>
                  <a:lnTo>
                    <a:pt x="33718" y="30416"/>
                  </a:lnTo>
                  <a:lnTo>
                    <a:pt x="40068" y="35344"/>
                  </a:lnTo>
                  <a:lnTo>
                    <a:pt x="43091" y="31038"/>
                  </a:lnTo>
                  <a:close/>
                </a:path>
                <a:path w="4740910" h="1063625">
                  <a:moveTo>
                    <a:pt x="60007" y="44170"/>
                  </a:moveTo>
                  <a:lnTo>
                    <a:pt x="57035" y="41859"/>
                  </a:lnTo>
                  <a:lnTo>
                    <a:pt x="54063" y="39547"/>
                  </a:lnTo>
                  <a:lnTo>
                    <a:pt x="50660" y="43573"/>
                  </a:lnTo>
                  <a:lnTo>
                    <a:pt x="56997" y="48488"/>
                  </a:lnTo>
                  <a:lnTo>
                    <a:pt x="60007" y="44170"/>
                  </a:lnTo>
                  <a:close/>
                </a:path>
                <a:path w="4740910" h="1063625">
                  <a:moveTo>
                    <a:pt x="77050" y="57124"/>
                  </a:moveTo>
                  <a:lnTo>
                    <a:pt x="74053" y="54851"/>
                  </a:lnTo>
                  <a:lnTo>
                    <a:pt x="71056" y="52578"/>
                  </a:lnTo>
                  <a:lnTo>
                    <a:pt x="67665" y="56616"/>
                  </a:lnTo>
                  <a:lnTo>
                    <a:pt x="74066" y="61468"/>
                  </a:lnTo>
                  <a:lnTo>
                    <a:pt x="77050" y="57124"/>
                  </a:lnTo>
                  <a:close/>
                </a:path>
                <a:path w="4740910" h="1063625">
                  <a:moveTo>
                    <a:pt x="94119" y="70027"/>
                  </a:moveTo>
                  <a:lnTo>
                    <a:pt x="91122" y="67754"/>
                  </a:lnTo>
                  <a:lnTo>
                    <a:pt x="88125" y="65481"/>
                  </a:lnTo>
                  <a:lnTo>
                    <a:pt x="84747" y="69532"/>
                  </a:lnTo>
                  <a:lnTo>
                    <a:pt x="91160" y="74383"/>
                  </a:lnTo>
                  <a:lnTo>
                    <a:pt x="94119" y="70027"/>
                  </a:lnTo>
                  <a:close/>
                </a:path>
                <a:path w="4740910" h="1063625">
                  <a:moveTo>
                    <a:pt x="111239" y="82892"/>
                  </a:moveTo>
                  <a:lnTo>
                    <a:pt x="108204" y="80657"/>
                  </a:lnTo>
                  <a:lnTo>
                    <a:pt x="105194" y="78409"/>
                  </a:lnTo>
                  <a:lnTo>
                    <a:pt x="101841" y="82473"/>
                  </a:lnTo>
                  <a:lnTo>
                    <a:pt x="105054" y="84874"/>
                  </a:lnTo>
                  <a:lnTo>
                    <a:pt x="108292" y="87261"/>
                  </a:lnTo>
                  <a:lnTo>
                    <a:pt x="111239" y="82892"/>
                  </a:lnTo>
                  <a:close/>
                </a:path>
                <a:path w="4740910" h="1063625">
                  <a:moveTo>
                    <a:pt x="128485" y="95580"/>
                  </a:moveTo>
                  <a:lnTo>
                    <a:pt x="125450" y="93345"/>
                  </a:lnTo>
                  <a:lnTo>
                    <a:pt x="122415" y="91109"/>
                  </a:lnTo>
                  <a:lnTo>
                    <a:pt x="119087" y="95199"/>
                  </a:lnTo>
                  <a:lnTo>
                    <a:pt x="125564" y="99961"/>
                  </a:lnTo>
                  <a:lnTo>
                    <a:pt x="128485" y="95580"/>
                  </a:lnTo>
                  <a:close/>
                </a:path>
                <a:path w="4740910" h="1063625">
                  <a:moveTo>
                    <a:pt x="145719" y="108267"/>
                  </a:moveTo>
                  <a:lnTo>
                    <a:pt x="142684" y="106032"/>
                  </a:lnTo>
                  <a:lnTo>
                    <a:pt x="139649" y="103797"/>
                  </a:lnTo>
                  <a:lnTo>
                    <a:pt x="136347" y="107899"/>
                  </a:lnTo>
                  <a:lnTo>
                    <a:pt x="142824" y="112661"/>
                  </a:lnTo>
                  <a:lnTo>
                    <a:pt x="145719" y="108267"/>
                  </a:lnTo>
                  <a:close/>
                </a:path>
                <a:path w="4740910" h="1063625">
                  <a:moveTo>
                    <a:pt x="163080" y="120789"/>
                  </a:moveTo>
                  <a:lnTo>
                    <a:pt x="160020" y="118605"/>
                  </a:lnTo>
                  <a:lnTo>
                    <a:pt x="156959" y="116420"/>
                  </a:lnTo>
                  <a:lnTo>
                    <a:pt x="153670" y="120535"/>
                  </a:lnTo>
                  <a:lnTo>
                    <a:pt x="160210" y="125209"/>
                  </a:lnTo>
                  <a:lnTo>
                    <a:pt x="163080" y="120789"/>
                  </a:lnTo>
                  <a:close/>
                </a:path>
                <a:path w="4740910" h="1063625">
                  <a:moveTo>
                    <a:pt x="180492" y="133235"/>
                  </a:moveTo>
                  <a:lnTo>
                    <a:pt x="177431" y="131051"/>
                  </a:lnTo>
                  <a:lnTo>
                    <a:pt x="174371" y="128866"/>
                  </a:lnTo>
                  <a:lnTo>
                    <a:pt x="171107" y="133007"/>
                  </a:lnTo>
                  <a:lnTo>
                    <a:pt x="177647" y="137668"/>
                  </a:lnTo>
                  <a:lnTo>
                    <a:pt x="180492" y="133235"/>
                  </a:lnTo>
                  <a:close/>
                </a:path>
                <a:path w="4740910" h="1063625">
                  <a:moveTo>
                    <a:pt x="197942" y="145643"/>
                  </a:moveTo>
                  <a:lnTo>
                    <a:pt x="194843" y="143497"/>
                  </a:lnTo>
                  <a:lnTo>
                    <a:pt x="191770" y="141325"/>
                  </a:lnTo>
                  <a:lnTo>
                    <a:pt x="188531" y="145478"/>
                  </a:lnTo>
                  <a:lnTo>
                    <a:pt x="191808" y="147802"/>
                  </a:lnTo>
                  <a:lnTo>
                    <a:pt x="195110" y="150088"/>
                  </a:lnTo>
                  <a:lnTo>
                    <a:pt x="197942" y="145643"/>
                  </a:lnTo>
                  <a:close/>
                </a:path>
                <a:path w="4740910" h="1063625">
                  <a:moveTo>
                    <a:pt x="215531" y="157835"/>
                  </a:moveTo>
                  <a:lnTo>
                    <a:pt x="212432" y="155689"/>
                  </a:lnTo>
                  <a:lnTo>
                    <a:pt x="209346" y="153543"/>
                  </a:lnTo>
                  <a:lnTo>
                    <a:pt x="206133" y="157721"/>
                  </a:lnTo>
                  <a:lnTo>
                    <a:pt x="212725" y="162306"/>
                  </a:lnTo>
                  <a:lnTo>
                    <a:pt x="215531" y="157835"/>
                  </a:lnTo>
                  <a:close/>
                </a:path>
                <a:path w="4740910" h="1063625">
                  <a:moveTo>
                    <a:pt x="233108" y="170040"/>
                  </a:moveTo>
                  <a:lnTo>
                    <a:pt x="230022" y="167894"/>
                  </a:lnTo>
                  <a:lnTo>
                    <a:pt x="226923" y="165747"/>
                  </a:lnTo>
                  <a:lnTo>
                    <a:pt x="223748" y="169938"/>
                  </a:lnTo>
                  <a:lnTo>
                    <a:pt x="230352" y="174523"/>
                  </a:lnTo>
                  <a:lnTo>
                    <a:pt x="233108" y="170040"/>
                  </a:lnTo>
                  <a:close/>
                </a:path>
                <a:path w="4740910" h="1063625">
                  <a:moveTo>
                    <a:pt x="250850" y="182016"/>
                  </a:moveTo>
                  <a:lnTo>
                    <a:pt x="247726" y="179920"/>
                  </a:lnTo>
                  <a:lnTo>
                    <a:pt x="244602" y="177825"/>
                  </a:lnTo>
                  <a:lnTo>
                    <a:pt x="241439" y="182041"/>
                  </a:lnTo>
                  <a:lnTo>
                    <a:pt x="248107" y="186524"/>
                  </a:lnTo>
                  <a:lnTo>
                    <a:pt x="250850" y="182016"/>
                  </a:lnTo>
                  <a:close/>
                </a:path>
                <a:path w="4740910" h="1063625">
                  <a:moveTo>
                    <a:pt x="268617" y="193941"/>
                  </a:moveTo>
                  <a:lnTo>
                    <a:pt x="265493" y="191846"/>
                  </a:lnTo>
                  <a:lnTo>
                    <a:pt x="262369" y="189750"/>
                  </a:lnTo>
                  <a:lnTo>
                    <a:pt x="259245" y="193979"/>
                  </a:lnTo>
                  <a:lnTo>
                    <a:pt x="265912" y="198462"/>
                  </a:lnTo>
                  <a:lnTo>
                    <a:pt x="268617" y="193941"/>
                  </a:lnTo>
                  <a:close/>
                </a:path>
                <a:path w="4740910" h="1063625">
                  <a:moveTo>
                    <a:pt x="286461" y="205740"/>
                  </a:moveTo>
                  <a:lnTo>
                    <a:pt x="283311" y="203695"/>
                  </a:lnTo>
                  <a:lnTo>
                    <a:pt x="280149" y="201650"/>
                  </a:lnTo>
                  <a:lnTo>
                    <a:pt x="277050" y="205905"/>
                  </a:lnTo>
                  <a:lnTo>
                    <a:pt x="283794" y="210286"/>
                  </a:lnTo>
                  <a:lnTo>
                    <a:pt x="286461" y="205740"/>
                  </a:lnTo>
                  <a:close/>
                </a:path>
                <a:path w="4740910" h="1063625">
                  <a:moveTo>
                    <a:pt x="304419" y="217398"/>
                  </a:moveTo>
                  <a:lnTo>
                    <a:pt x="301269" y="215353"/>
                  </a:lnTo>
                  <a:lnTo>
                    <a:pt x="298119" y="213309"/>
                  </a:lnTo>
                  <a:lnTo>
                    <a:pt x="295033" y="217589"/>
                  </a:lnTo>
                  <a:lnTo>
                    <a:pt x="301777" y="221957"/>
                  </a:lnTo>
                  <a:lnTo>
                    <a:pt x="304419" y="217398"/>
                  </a:lnTo>
                  <a:close/>
                </a:path>
                <a:path w="4740910" h="1063625">
                  <a:moveTo>
                    <a:pt x="322414" y="228981"/>
                  </a:moveTo>
                  <a:lnTo>
                    <a:pt x="319227" y="226987"/>
                  </a:lnTo>
                  <a:lnTo>
                    <a:pt x="316052" y="224955"/>
                  </a:lnTo>
                  <a:lnTo>
                    <a:pt x="313016" y="229260"/>
                  </a:lnTo>
                  <a:lnTo>
                    <a:pt x="316395" y="231419"/>
                  </a:lnTo>
                  <a:lnTo>
                    <a:pt x="319798" y="233553"/>
                  </a:lnTo>
                  <a:lnTo>
                    <a:pt x="322414" y="228981"/>
                  </a:lnTo>
                  <a:close/>
                </a:path>
                <a:path w="4740910" h="1063625">
                  <a:moveTo>
                    <a:pt x="340550" y="240347"/>
                  </a:moveTo>
                  <a:lnTo>
                    <a:pt x="337362" y="238353"/>
                  </a:lnTo>
                  <a:lnTo>
                    <a:pt x="334175" y="236359"/>
                  </a:lnTo>
                  <a:lnTo>
                    <a:pt x="331165" y="240677"/>
                  </a:lnTo>
                  <a:lnTo>
                    <a:pt x="337972" y="244944"/>
                  </a:lnTo>
                  <a:lnTo>
                    <a:pt x="340550" y="240347"/>
                  </a:lnTo>
                  <a:close/>
                </a:path>
                <a:path w="4740910" h="1063625">
                  <a:moveTo>
                    <a:pt x="358686" y="251701"/>
                  </a:moveTo>
                  <a:lnTo>
                    <a:pt x="355498" y="249707"/>
                  </a:lnTo>
                  <a:lnTo>
                    <a:pt x="352310" y="247713"/>
                  </a:lnTo>
                  <a:lnTo>
                    <a:pt x="349326" y="252056"/>
                  </a:lnTo>
                  <a:lnTo>
                    <a:pt x="356146" y="256324"/>
                  </a:lnTo>
                  <a:lnTo>
                    <a:pt x="358686" y="251701"/>
                  </a:lnTo>
                  <a:close/>
                </a:path>
                <a:path w="4740910" h="1063625">
                  <a:moveTo>
                    <a:pt x="377012" y="262750"/>
                  </a:moveTo>
                  <a:lnTo>
                    <a:pt x="373786" y="260807"/>
                  </a:lnTo>
                  <a:lnTo>
                    <a:pt x="370560" y="258864"/>
                  </a:lnTo>
                  <a:lnTo>
                    <a:pt x="367614" y="263232"/>
                  </a:lnTo>
                  <a:lnTo>
                    <a:pt x="374497" y="267385"/>
                  </a:lnTo>
                  <a:lnTo>
                    <a:pt x="377012" y="262750"/>
                  </a:lnTo>
                  <a:close/>
                </a:path>
                <a:path w="4740910" h="1063625">
                  <a:moveTo>
                    <a:pt x="395338" y="273799"/>
                  </a:moveTo>
                  <a:lnTo>
                    <a:pt x="392112" y="271856"/>
                  </a:lnTo>
                  <a:lnTo>
                    <a:pt x="388886" y="269913"/>
                  </a:lnTo>
                  <a:lnTo>
                    <a:pt x="385978" y="274307"/>
                  </a:lnTo>
                  <a:lnTo>
                    <a:pt x="392861" y="278460"/>
                  </a:lnTo>
                  <a:lnTo>
                    <a:pt x="395338" y="273799"/>
                  </a:lnTo>
                  <a:close/>
                </a:path>
                <a:path w="4740910" h="1063625">
                  <a:moveTo>
                    <a:pt x="413829" y="284556"/>
                  </a:moveTo>
                  <a:lnTo>
                    <a:pt x="410578" y="282676"/>
                  </a:lnTo>
                  <a:lnTo>
                    <a:pt x="407327" y="280784"/>
                  </a:lnTo>
                  <a:lnTo>
                    <a:pt x="404444" y="285203"/>
                  </a:lnTo>
                  <a:lnTo>
                    <a:pt x="411403" y="289242"/>
                  </a:lnTo>
                  <a:lnTo>
                    <a:pt x="413829" y="284556"/>
                  </a:lnTo>
                  <a:close/>
                </a:path>
                <a:path w="4740910" h="1063625">
                  <a:moveTo>
                    <a:pt x="432346" y="295287"/>
                  </a:moveTo>
                  <a:lnTo>
                    <a:pt x="429094" y="293395"/>
                  </a:lnTo>
                  <a:lnTo>
                    <a:pt x="425843" y="291515"/>
                  </a:lnTo>
                  <a:lnTo>
                    <a:pt x="423011" y="295948"/>
                  </a:lnTo>
                  <a:lnTo>
                    <a:pt x="429958" y="299974"/>
                  </a:lnTo>
                  <a:lnTo>
                    <a:pt x="432346" y="295287"/>
                  </a:lnTo>
                  <a:close/>
                </a:path>
                <a:path w="4740910" h="1063625">
                  <a:moveTo>
                    <a:pt x="451015" y="305727"/>
                  </a:moveTo>
                  <a:lnTo>
                    <a:pt x="447725" y="303898"/>
                  </a:lnTo>
                  <a:lnTo>
                    <a:pt x="444436" y="302069"/>
                  </a:lnTo>
                  <a:lnTo>
                    <a:pt x="441642" y="306539"/>
                  </a:lnTo>
                  <a:lnTo>
                    <a:pt x="448665" y="310438"/>
                  </a:lnTo>
                  <a:lnTo>
                    <a:pt x="451015" y="305727"/>
                  </a:lnTo>
                  <a:close/>
                </a:path>
                <a:path w="4740910" h="1063625">
                  <a:moveTo>
                    <a:pt x="469722" y="316115"/>
                  </a:moveTo>
                  <a:lnTo>
                    <a:pt x="466432" y="314286"/>
                  </a:lnTo>
                  <a:lnTo>
                    <a:pt x="463143" y="312458"/>
                  </a:lnTo>
                  <a:lnTo>
                    <a:pt x="460387" y="316953"/>
                  </a:lnTo>
                  <a:lnTo>
                    <a:pt x="467423" y="320852"/>
                  </a:lnTo>
                  <a:lnTo>
                    <a:pt x="469722" y="316115"/>
                  </a:lnTo>
                  <a:close/>
                </a:path>
                <a:path w="4740910" h="1063625">
                  <a:moveTo>
                    <a:pt x="488594" y="326212"/>
                  </a:moveTo>
                  <a:lnTo>
                    <a:pt x="485267" y="324446"/>
                  </a:lnTo>
                  <a:lnTo>
                    <a:pt x="481939" y="322681"/>
                  </a:lnTo>
                  <a:lnTo>
                    <a:pt x="479234" y="327202"/>
                  </a:lnTo>
                  <a:lnTo>
                    <a:pt x="486333" y="330974"/>
                  </a:lnTo>
                  <a:lnTo>
                    <a:pt x="488594" y="326212"/>
                  </a:lnTo>
                  <a:close/>
                </a:path>
                <a:path w="4740910" h="1063625">
                  <a:moveTo>
                    <a:pt x="507492" y="336232"/>
                  </a:moveTo>
                  <a:lnTo>
                    <a:pt x="504164" y="334467"/>
                  </a:lnTo>
                  <a:lnTo>
                    <a:pt x="500837" y="332701"/>
                  </a:lnTo>
                  <a:lnTo>
                    <a:pt x="498182" y="337248"/>
                  </a:lnTo>
                  <a:lnTo>
                    <a:pt x="505282" y="341020"/>
                  </a:lnTo>
                  <a:lnTo>
                    <a:pt x="507492" y="336232"/>
                  </a:lnTo>
                  <a:close/>
                </a:path>
                <a:path w="4740910" h="1063625">
                  <a:moveTo>
                    <a:pt x="526554" y="345922"/>
                  </a:moveTo>
                  <a:lnTo>
                    <a:pt x="523201" y="344233"/>
                  </a:lnTo>
                  <a:lnTo>
                    <a:pt x="519849" y="342531"/>
                  </a:lnTo>
                  <a:lnTo>
                    <a:pt x="517232" y="347116"/>
                  </a:lnTo>
                  <a:lnTo>
                    <a:pt x="524408" y="350735"/>
                  </a:lnTo>
                  <a:lnTo>
                    <a:pt x="526554" y="345922"/>
                  </a:lnTo>
                  <a:close/>
                </a:path>
                <a:path w="4740910" h="1063625">
                  <a:moveTo>
                    <a:pt x="545642" y="355574"/>
                  </a:moveTo>
                  <a:lnTo>
                    <a:pt x="542290" y="353872"/>
                  </a:lnTo>
                  <a:lnTo>
                    <a:pt x="538937" y="352171"/>
                  </a:lnTo>
                  <a:lnTo>
                    <a:pt x="536371" y="356781"/>
                  </a:lnTo>
                  <a:lnTo>
                    <a:pt x="543547" y="360400"/>
                  </a:lnTo>
                  <a:lnTo>
                    <a:pt x="545642" y="355574"/>
                  </a:lnTo>
                  <a:close/>
                </a:path>
                <a:path w="4740910" h="1063625">
                  <a:moveTo>
                    <a:pt x="564934" y="364832"/>
                  </a:moveTo>
                  <a:lnTo>
                    <a:pt x="561543" y="363207"/>
                  </a:lnTo>
                  <a:lnTo>
                    <a:pt x="558152" y="361581"/>
                  </a:lnTo>
                  <a:lnTo>
                    <a:pt x="555637" y="366217"/>
                  </a:lnTo>
                  <a:lnTo>
                    <a:pt x="562889" y="369684"/>
                  </a:lnTo>
                  <a:lnTo>
                    <a:pt x="564934" y="364832"/>
                  </a:lnTo>
                  <a:close/>
                </a:path>
                <a:path w="4740910" h="1063625">
                  <a:moveTo>
                    <a:pt x="584225" y="374053"/>
                  </a:moveTo>
                  <a:lnTo>
                    <a:pt x="580821" y="372465"/>
                  </a:lnTo>
                  <a:lnTo>
                    <a:pt x="577430" y="370840"/>
                  </a:lnTo>
                  <a:lnTo>
                    <a:pt x="574967" y="375488"/>
                  </a:lnTo>
                  <a:lnTo>
                    <a:pt x="578599" y="377228"/>
                  </a:lnTo>
                  <a:lnTo>
                    <a:pt x="582244" y="378929"/>
                  </a:lnTo>
                  <a:lnTo>
                    <a:pt x="584225" y="374053"/>
                  </a:lnTo>
                  <a:close/>
                </a:path>
                <a:path w="4740910" h="1063625">
                  <a:moveTo>
                    <a:pt x="603719" y="382866"/>
                  </a:moveTo>
                  <a:lnTo>
                    <a:pt x="600290" y="381317"/>
                  </a:lnTo>
                  <a:lnTo>
                    <a:pt x="596861" y="379768"/>
                  </a:lnTo>
                  <a:lnTo>
                    <a:pt x="594461" y="384454"/>
                  </a:lnTo>
                  <a:lnTo>
                    <a:pt x="601776" y="387769"/>
                  </a:lnTo>
                  <a:lnTo>
                    <a:pt x="603719" y="382866"/>
                  </a:lnTo>
                  <a:close/>
                </a:path>
                <a:path w="4740910" h="1063625">
                  <a:moveTo>
                    <a:pt x="623252" y="391566"/>
                  </a:moveTo>
                  <a:lnTo>
                    <a:pt x="619798" y="390093"/>
                  </a:lnTo>
                  <a:lnTo>
                    <a:pt x="616343" y="388620"/>
                  </a:lnTo>
                  <a:lnTo>
                    <a:pt x="613981" y="393331"/>
                  </a:lnTo>
                  <a:lnTo>
                    <a:pt x="621385" y="396494"/>
                  </a:lnTo>
                  <a:lnTo>
                    <a:pt x="623252" y="391566"/>
                  </a:lnTo>
                  <a:close/>
                </a:path>
                <a:path w="4740910" h="1063625">
                  <a:moveTo>
                    <a:pt x="642912" y="399973"/>
                  </a:moveTo>
                  <a:lnTo>
                    <a:pt x="639457" y="398500"/>
                  </a:lnTo>
                  <a:lnTo>
                    <a:pt x="636003" y="397027"/>
                  </a:lnTo>
                  <a:lnTo>
                    <a:pt x="633704" y="401764"/>
                  </a:lnTo>
                  <a:lnTo>
                    <a:pt x="641108" y="404926"/>
                  </a:lnTo>
                  <a:lnTo>
                    <a:pt x="642912" y="399973"/>
                  </a:lnTo>
                  <a:close/>
                </a:path>
                <a:path w="4740910" h="1063625">
                  <a:moveTo>
                    <a:pt x="4131741" y="661314"/>
                  </a:moveTo>
                  <a:lnTo>
                    <a:pt x="4128503" y="659384"/>
                  </a:lnTo>
                  <a:lnTo>
                    <a:pt x="4125264" y="657453"/>
                  </a:lnTo>
                  <a:lnTo>
                    <a:pt x="4122382" y="661860"/>
                  </a:lnTo>
                  <a:lnTo>
                    <a:pt x="4129265" y="665962"/>
                  </a:lnTo>
                  <a:lnTo>
                    <a:pt x="4131741" y="661314"/>
                  </a:lnTo>
                  <a:close/>
                </a:path>
                <a:path w="4740910" h="1063625">
                  <a:moveTo>
                    <a:pt x="4150118" y="672261"/>
                  </a:moveTo>
                  <a:lnTo>
                    <a:pt x="4146880" y="670331"/>
                  </a:lnTo>
                  <a:lnTo>
                    <a:pt x="4143641" y="668401"/>
                  </a:lnTo>
                  <a:lnTo>
                    <a:pt x="4140746" y="672807"/>
                  </a:lnTo>
                  <a:lnTo>
                    <a:pt x="4147629" y="676897"/>
                  </a:lnTo>
                  <a:lnTo>
                    <a:pt x="4150118" y="672261"/>
                  </a:lnTo>
                  <a:close/>
                </a:path>
                <a:path w="4740910" h="1063625">
                  <a:moveTo>
                    <a:pt x="4168495" y="683209"/>
                  </a:moveTo>
                  <a:lnTo>
                    <a:pt x="4165257" y="681278"/>
                  </a:lnTo>
                  <a:lnTo>
                    <a:pt x="4162018" y="679348"/>
                  </a:lnTo>
                  <a:lnTo>
                    <a:pt x="4159110" y="683742"/>
                  </a:lnTo>
                  <a:lnTo>
                    <a:pt x="4165993" y="687844"/>
                  </a:lnTo>
                  <a:lnTo>
                    <a:pt x="4168495" y="683209"/>
                  </a:lnTo>
                  <a:close/>
                </a:path>
                <a:path w="4740910" h="1063625">
                  <a:moveTo>
                    <a:pt x="4186821" y="694220"/>
                  </a:moveTo>
                  <a:lnTo>
                    <a:pt x="4183608" y="692264"/>
                  </a:lnTo>
                  <a:lnTo>
                    <a:pt x="4180395" y="690308"/>
                  </a:lnTo>
                  <a:lnTo>
                    <a:pt x="4177474" y="694690"/>
                  </a:lnTo>
                  <a:lnTo>
                    <a:pt x="4184307" y="698855"/>
                  </a:lnTo>
                  <a:lnTo>
                    <a:pt x="4186821" y="694220"/>
                  </a:lnTo>
                  <a:close/>
                </a:path>
                <a:path w="4740910" h="1063625">
                  <a:moveTo>
                    <a:pt x="4205084" y="705358"/>
                  </a:moveTo>
                  <a:lnTo>
                    <a:pt x="4201871" y="703402"/>
                  </a:lnTo>
                  <a:lnTo>
                    <a:pt x="4198658" y="701446"/>
                  </a:lnTo>
                  <a:lnTo>
                    <a:pt x="4195724" y="705815"/>
                  </a:lnTo>
                  <a:lnTo>
                    <a:pt x="4202557" y="709980"/>
                  </a:lnTo>
                  <a:lnTo>
                    <a:pt x="4205084" y="705358"/>
                  </a:lnTo>
                  <a:close/>
                </a:path>
                <a:path w="4740910" h="1063625">
                  <a:moveTo>
                    <a:pt x="4223347" y="716495"/>
                  </a:moveTo>
                  <a:lnTo>
                    <a:pt x="4220134" y="714540"/>
                  </a:lnTo>
                  <a:lnTo>
                    <a:pt x="4216920" y="712584"/>
                  </a:lnTo>
                  <a:lnTo>
                    <a:pt x="4213974" y="716940"/>
                  </a:lnTo>
                  <a:lnTo>
                    <a:pt x="4220807" y="721118"/>
                  </a:lnTo>
                  <a:lnTo>
                    <a:pt x="4223347" y="716495"/>
                  </a:lnTo>
                  <a:close/>
                </a:path>
                <a:path w="4740910" h="1063625">
                  <a:moveTo>
                    <a:pt x="4241609" y="727633"/>
                  </a:moveTo>
                  <a:lnTo>
                    <a:pt x="4238396" y="725678"/>
                  </a:lnTo>
                  <a:lnTo>
                    <a:pt x="4235183" y="723722"/>
                  </a:lnTo>
                  <a:lnTo>
                    <a:pt x="4232224" y="728078"/>
                  </a:lnTo>
                  <a:lnTo>
                    <a:pt x="4239057" y="732243"/>
                  </a:lnTo>
                  <a:lnTo>
                    <a:pt x="4241609" y="727633"/>
                  </a:lnTo>
                  <a:close/>
                </a:path>
                <a:path w="4740910" h="1063625">
                  <a:moveTo>
                    <a:pt x="4259783" y="738924"/>
                  </a:moveTo>
                  <a:lnTo>
                    <a:pt x="4256595" y="736930"/>
                  </a:lnTo>
                  <a:lnTo>
                    <a:pt x="4253408" y="734936"/>
                  </a:lnTo>
                  <a:lnTo>
                    <a:pt x="4250423" y="739279"/>
                  </a:lnTo>
                  <a:lnTo>
                    <a:pt x="4257218" y="743521"/>
                  </a:lnTo>
                  <a:lnTo>
                    <a:pt x="4259783" y="738924"/>
                  </a:lnTo>
                  <a:close/>
                </a:path>
                <a:path w="4740910" h="1063625">
                  <a:moveTo>
                    <a:pt x="4277931" y="750239"/>
                  </a:moveTo>
                  <a:lnTo>
                    <a:pt x="4274744" y="748245"/>
                  </a:lnTo>
                  <a:lnTo>
                    <a:pt x="4271556" y="746252"/>
                  </a:lnTo>
                  <a:lnTo>
                    <a:pt x="4268559" y="750595"/>
                  </a:lnTo>
                  <a:lnTo>
                    <a:pt x="4275353" y="754837"/>
                  </a:lnTo>
                  <a:lnTo>
                    <a:pt x="4277931" y="750239"/>
                  </a:lnTo>
                  <a:close/>
                </a:path>
                <a:path w="4740910" h="1063625">
                  <a:moveTo>
                    <a:pt x="4296080" y="761568"/>
                  </a:moveTo>
                  <a:lnTo>
                    <a:pt x="4292892" y="759574"/>
                  </a:lnTo>
                  <a:lnTo>
                    <a:pt x="4289704" y="757580"/>
                  </a:lnTo>
                  <a:lnTo>
                    <a:pt x="4286694" y="761911"/>
                  </a:lnTo>
                  <a:lnTo>
                    <a:pt x="4293501" y="766152"/>
                  </a:lnTo>
                  <a:lnTo>
                    <a:pt x="4296080" y="761568"/>
                  </a:lnTo>
                  <a:close/>
                </a:path>
                <a:path w="4740910" h="1063625">
                  <a:moveTo>
                    <a:pt x="4314228" y="772896"/>
                  </a:moveTo>
                  <a:lnTo>
                    <a:pt x="4311040" y="770890"/>
                  </a:lnTo>
                  <a:lnTo>
                    <a:pt x="4307852" y="768896"/>
                  </a:lnTo>
                  <a:lnTo>
                    <a:pt x="4304830" y="773226"/>
                  </a:lnTo>
                  <a:lnTo>
                    <a:pt x="4311624" y="777481"/>
                  </a:lnTo>
                  <a:lnTo>
                    <a:pt x="4314228" y="772896"/>
                  </a:lnTo>
                  <a:close/>
                </a:path>
                <a:path w="4740910" h="1063625">
                  <a:moveTo>
                    <a:pt x="4332249" y="784402"/>
                  </a:moveTo>
                  <a:lnTo>
                    <a:pt x="4329074" y="782383"/>
                  </a:lnTo>
                  <a:lnTo>
                    <a:pt x="4325899" y="780364"/>
                  </a:lnTo>
                  <a:lnTo>
                    <a:pt x="4322877" y="784669"/>
                  </a:lnTo>
                  <a:lnTo>
                    <a:pt x="4329633" y="788974"/>
                  </a:lnTo>
                  <a:lnTo>
                    <a:pt x="4332249" y="784402"/>
                  </a:lnTo>
                  <a:close/>
                </a:path>
                <a:path w="4740910" h="1063625">
                  <a:moveTo>
                    <a:pt x="4350296" y="795896"/>
                  </a:moveTo>
                  <a:lnTo>
                    <a:pt x="4347121" y="793877"/>
                  </a:lnTo>
                  <a:lnTo>
                    <a:pt x="4343946" y="791857"/>
                  </a:lnTo>
                  <a:lnTo>
                    <a:pt x="4340911" y="796163"/>
                  </a:lnTo>
                  <a:lnTo>
                    <a:pt x="4347667" y="800468"/>
                  </a:lnTo>
                  <a:lnTo>
                    <a:pt x="4350296" y="795896"/>
                  </a:lnTo>
                  <a:close/>
                </a:path>
                <a:path w="4740910" h="1063625">
                  <a:moveTo>
                    <a:pt x="4368330" y="807402"/>
                  </a:moveTo>
                  <a:lnTo>
                    <a:pt x="4365155" y="805383"/>
                  </a:lnTo>
                  <a:lnTo>
                    <a:pt x="4361980" y="803363"/>
                  </a:lnTo>
                  <a:lnTo>
                    <a:pt x="4358932" y="807656"/>
                  </a:lnTo>
                  <a:lnTo>
                    <a:pt x="4365688" y="811961"/>
                  </a:lnTo>
                  <a:lnTo>
                    <a:pt x="4368330" y="807402"/>
                  </a:lnTo>
                  <a:close/>
                </a:path>
                <a:path w="4740910" h="1063625">
                  <a:moveTo>
                    <a:pt x="4386326" y="818959"/>
                  </a:moveTo>
                  <a:lnTo>
                    <a:pt x="4383176" y="816902"/>
                  </a:lnTo>
                  <a:lnTo>
                    <a:pt x="4380027" y="814844"/>
                  </a:lnTo>
                  <a:lnTo>
                    <a:pt x="4376966" y="819137"/>
                  </a:lnTo>
                  <a:lnTo>
                    <a:pt x="4383684" y="823506"/>
                  </a:lnTo>
                  <a:lnTo>
                    <a:pt x="4386326" y="818959"/>
                  </a:lnTo>
                  <a:close/>
                </a:path>
                <a:path w="4740910" h="1063625">
                  <a:moveTo>
                    <a:pt x="4404245" y="830630"/>
                  </a:moveTo>
                  <a:lnTo>
                    <a:pt x="4401096" y="828573"/>
                  </a:lnTo>
                  <a:lnTo>
                    <a:pt x="4397946" y="826516"/>
                  </a:lnTo>
                  <a:lnTo>
                    <a:pt x="4394873" y="830808"/>
                  </a:lnTo>
                  <a:lnTo>
                    <a:pt x="4401591" y="835177"/>
                  </a:lnTo>
                  <a:lnTo>
                    <a:pt x="4404245" y="830630"/>
                  </a:lnTo>
                  <a:close/>
                </a:path>
                <a:path w="4740910" h="1063625">
                  <a:moveTo>
                    <a:pt x="4422178" y="842302"/>
                  </a:moveTo>
                  <a:lnTo>
                    <a:pt x="4419028" y="840244"/>
                  </a:lnTo>
                  <a:lnTo>
                    <a:pt x="4415879" y="838187"/>
                  </a:lnTo>
                  <a:lnTo>
                    <a:pt x="4412793" y="842467"/>
                  </a:lnTo>
                  <a:lnTo>
                    <a:pt x="4419511" y="846836"/>
                  </a:lnTo>
                  <a:lnTo>
                    <a:pt x="4422178" y="842302"/>
                  </a:lnTo>
                  <a:close/>
                </a:path>
                <a:path w="4740910" h="1063625">
                  <a:moveTo>
                    <a:pt x="4440098" y="853973"/>
                  </a:moveTo>
                  <a:lnTo>
                    <a:pt x="4436948" y="851916"/>
                  </a:lnTo>
                  <a:lnTo>
                    <a:pt x="4433798" y="849858"/>
                  </a:lnTo>
                  <a:lnTo>
                    <a:pt x="4430712" y="854138"/>
                  </a:lnTo>
                  <a:lnTo>
                    <a:pt x="4437418" y="858507"/>
                  </a:lnTo>
                  <a:lnTo>
                    <a:pt x="4440098" y="853973"/>
                  </a:lnTo>
                  <a:close/>
                </a:path>
                <a:path w="4740910" h="1063625">
                  <a:moveTo>
                    <a:pt x="4457979" y="865720"/>
                  </a:moveTo>
                  <a:lnTo>
                    <a:pt x="4454842" y="863638"/>
                  </a:lnTo>
                  <a:lnTo>
                    <a:pt x="4451705" y="861555"/>
                  </a:lnTo>
                  <a:lnTo>
                    <a:pt x="4448607" y="865822"/>
                  </a:lnTo>
                  <a:lnTo>
                    <a:pt x="4455287" y="870254"/>
                  </a:lnTo>
                  <a:lnTo>
                    <a:pt x="4457979" y="865720"/>
                  </a:lnTo>
                  <a:close/>
                </a:path>
                <a:path w="4740910" h="1063625">
                  <a:moveTo>
                    <a:pt x="4475797" y="877544"/>
                  </a:moveTo>
                  <a:lnTo>
                    <a:pt x="4472660" y="875461"/>
                  </a:lnTo>
                  <a:lnTo>
                    <a:pt x="4469523" y="873379"/>
                  </a:lnTo>
                  <a:lnTo>
                    <a:pt x="4466425" y="877633"/>
                  </a:lnTo>
                  <a:lnTo>
                    <a:pt x="4473092" y="882065"/>
                  </a:lnTo>
                  <a:lnTo>
                    <a:pt x="4475797" y="877544"/>
                  </a:lnTo>
                  <a:close/>
                </a:path>
                <a:path w="4740910" h="1063625">
                  <a:moveTo>
                    <a:pt x="4493615" y="889381"/>
                  </a:moveTo>
                  <a:lnTo>
                    <a:pt x="4490478" y="887298"/>
                  </a:lnTo>
                  <a:lnTo>
                    <a:pt x="4487342" y="885215"/>
                  </a:lnTo>
                  <a:lnTo>
                    <a:pt x="4484230" y="889469"/>
                  </a:lnTo>
                  <a:lnTo>
                    <a:pt x="4490898" y="893889"/>
                  </a:lnTo>
                  <a:lnTo>
                    <a:pt x="4493615" y="889381"/>
                  </a:lnTo>
                  <a:close/>
                </a:path>
                <a:path w="4740910" h="1063625">
                  <a:moveTo>
                    <a:pt x="4511433" y="901217"/>
                  </a:moveTo>
                  <a:lnTo>
                    <a:pt x="4508297" y="899134"/>
                  </a:lnTo>
                  <a:lnTo>
                    <a:pt x="4505160" y="897051"/>
                  </a:lnTo>
                  <a:lnTo>
                    <a:pt x="4502035" y="901293"/>
                  </a:lnTo>
                  <a:lnTo>
                    <a:pt x="4508703" y="905725"/>
                  </a:lnTo>
                  <a:lnTo>
                    <a:pt x="4511433" y="901217"/>
                  </a:lnTo>
                  <a:close/>
                </a:path>
                <a:path w="4740910" h="1063625">
                  <a:moveTo>
                    <a:pt x="4529188" y="913130"/>
                  </a:moveTo>
                  <a:lnTo>
                    <a:pt x="4526077" y="911021"/>
                  </a:lnTo>
                  <a:lnTo>
                    <a:pt x="4522965" y="908913"/>
                  </a:lnTo>
                  <a:lnTo>
                    <a:pt x="4519828" y="913142"/>
                  </a:lnTo>
                  <a:lnTo>
                    <a:pt x="4526458" y="917638"/>
                  </a:lnTo>
                  <a:lnTo>
                    <a:pt x="4529188" y="913130"/>
                  </a:lnTo>
                  <a:close/>
                </a:path>
                <a:path w="4740910" h="1063625">
                  <a:moveTo>
                    <a:pt x="4546905" y="925118"/>
                  </a:moveTo>
                  <a:lnTo>
                    <a:pt x="4543793" y="923010"/>
                  </a:lnTo>
                  <a:lnTo>
                    <a:pt x="4540682" y="920902"/>
                  </a:lnTo>
                  <a:lnTo>
                    <a:pt x="4537532" y="925131"/>
                  </a:lnTo>
                  <a:lnTo>
                    <a:pt x="4544161" y="929614"/>
                  </a:lnTo>
                  <a:lnTo>
                    <a:pt x="4546905" y="925118"/>
                  </a:lnTo>
                  <a:close/>
                </a:path>
                <a:path w="4740910" h="1063625">
                  <a:moveTo>
                    <a:pt x="4564608" y="937120"/>
                  </a:moveTo>
                  <a:lnTo>
                    <a:pt x="4561497" y="935012"/>
                  </a:lnTo>
                  <a:lnTo>
                    <a:pt x="4558385" y="932903"/>
                  </a:lnTo>
                  <a:lnTo>
                    <a:pt x="4555223" y="937120"/>
                  </a:lnTo>
                  <a:lnTo>
                    <a:pt x="4561865" y="941616"/>
                  </a:lnTo>
                  <a:lnTo>
                    <a:pt x="4564608" y="937120"/>
                  </a:lnTo>
                  <a:close/>
                </a:path>
                <a:path w="4740910" h="1063625">
                  <a:moveTo>
                    <a:pt x="4582325" y="949109"/>
                  </a:moveTo>
                  <a:lnTo>
                    <a:pt x="4579213" y="947000"/>
                  </a:lnTo>
                  <a:lnTo>
                    <a:pt x="4576102" y="944892"/>
                  </a:lnTo>
                  <a:lnTo>
                    <a:pt x="4572940" y="949109"/>
                  </a:lnTo>
                  <a:lnTo>
                    <a:pt x="4579569" y="953592"/>
                  </a:lnTo>
                  <a:lnTo>
                    <a:pt x="4582325" y="949109"/>
                  </a:lnTo>
                  <a:close/>
                </a:path>
                <a:path w="4740910" h="1063625">
                  <a:moveTo>
                    <a:pt x="4599991" y="961161"/>
                  </a:moveTo>
                  <a:lnTo>
                    <a:pt x="4596892" y="959027"/>
                  </a:lnTo>
                  <a:lnTo>
                    <a:pt x="4593793" y="956894"/>
                  </a:lnTo>
                  <a:lnTo>
                    <a:pt x="4590618" y="961097"/>
                  </a:lnTo>
                  <a:lnTo>
                    <a:pt x="4597222" y="965644"/>
                  </a:lnTo>
                  <a:lnTo>
                    <a:pt x="4599991" y="961161"/>
                  </a:lnTo>
                  <a:close/>
                </a:path>
                <a:path w="4740910" h="1063625">
                  <a:moveTo>
                    <a:pt x="4617593" y="973315"/>
                  </a:moveTo>
                  <a:lnTo>
                    <a:pt x="4614494" y="971181"/>
                  </a:lnTo>
                  <a:lnTo>
                    <a:pt x="4611395" y="969048"/>
                  </a:lnTo>
                  <a:lnTo>
                    <a:pt x="4608220" y="973239"/>
                  </a:lnTo>
                  <a:lnTo>
                    <a:pt x="4614811" y="977798"/>
                  </a:lnTo>
                  <a:lnTo>
                    <a:pt x="4617593" y="973315"/>
                  </a:lnTo>
                  <a:close/>
                </a:path>
                <a:path w="4740910" h="1063625">
                  <a:moveTo>
                    <a:pt x="4635208" y="985456"/>
                  </a:moveTo>
                  <a:lnTo>
                    <a:pt x="4632109" y="983322"/>
                  </a:lnTo>
                  <a:lnTo>
                    <a:pt x="4629010" y="981189"/>
                  </a:lnTo>
                  <a:lnTo>
                    <a:pt x="4625822" y="985380"/>
                  </a:lnTo>
                  <a:lnTo>
                    <a:pt x="4632414" y="989926"/>
                  </a:lnTo>
                  <a:lnTo>
                    <a:pt x="4635208" y="985456"/>
                  </a:lnTo>
                  <a:close/>
                </a:path>
                <a:path w="4740910" h="1063625">
                  <a:moveTo>
                    <a:pt x="4652810" y="997597"/>
                  </a:moveTo>
                  <a:lnTo>
                    <a:pt x="4649711" y="995464"/>
                  </a:lnTo>
                  <a:lnTo>
                    <a:pt x="4646612" y="993330"/>
                  </a:lnTo>
                  <a:lnTo>
                    <a:pt x="4643412" y="997508"/>
                  </a:lnTo>
                  <a:lnTo>
                    <a:pt x="4650003" y="1002068"/>
                  </a:lnTo>
                  <a:lnTo>
                    <a:pt x="4652810" y="997597"/>
                  </a:lnTo>
                  <a:close/>
                </a:path>
                <a:path w="4740910" h="1063625">
                  <a:moveTo>
                    <a:pt x="4670374" y="1009789"/>
                  </a:moveTo>
                  <a:lnTo>
                    <a:pt x="4667301" y="1007630"/>
                  </a:lnTo>
                  <a:lnTo>
                    <a:pt x="4664227" y="1005471"/>
                  </a:lnTo>
                  <a:lnTo>
                    <a:pt x="4661014" y="1009650"/>
                  </a:lnTo>
                  <a:lnTo>
                    <a:pt x="4667567" y="1014247"/>
                  </a:lnTo>
                  <a:lnTo>
                    <a:pt x="4670374" y="1009789"/>
                  </a:lnTo>
                  <a:close/>
                </a:path>
                <a:path w="4740910" h="1063625">
                  <a:moveTo>
                    <a:pt x="4687875" y="1022083"/>
                  </a:moveTo>
                  <a:lnTo>
                    <a:pt x="4684801" y="1019924"/>
                  </a:lnTo>
                  <a:lnTo>
                    <a:pt x="4681728" y="1017765"/>
                  </a:lnTo>
                  <a:lnTo>
                    <a:pt x="4678502" y="1021930"/>
                  </a:lnTo>
                  <a:lnTo>
                    <a:pt x="4685068" y="1026541"/>
                  </a:lnTo>
                  <a:lnTo>
                    <a:pt x="4687875" y="1022083"/>
                  </a:lnTo>
                  <a:close/>
                </a:path>
                <a:path w="4740910" h="1063625">
                  <a:moveTo>
                    <a:pt x="4705388" y="1034376"/>
                  </a:moveTo>
                  <a:lnTo>
                    <a:pt x="4702314" y="1032217"/>
                  </a:lnTo>
                  <a:lnTo>
                    <a:pt x="4699241" y="1030058"/>
                  </a:lnTo>
                  <a:lnTo>
                    <a:pt x="4696015" y="1034224"/>
                  </a:lnTo>
                  <a:lnTo>
                    <a:pt x="4702568" y="1038821"/>
                  </a:lnTo>
                  <a:lnTo>
                    <a:pt x="4705388" y="1034376"/>
                  </a:lnTo>
                  <a:close/>
                </a:path>
                <a:path w="4740910" h="1063625">
                  <a:moveTo>
                    <a:pt x="4722888" y="1046670"/>
                  </a:moveTo>
                  <a:lnTo>
                    <a:pt x="4719815" y="1044511"/>
                  </a:lnTo>
                  <a:lnTo>
                    <a:pt x="4716742" y="1042352"/>
                  </a:lnTo>
                  <a:lnTo>
                    <a:pt x="4713503" y="1046505"/>
                  </a:lnTo>
                  <a:lnTo>
                    <a:pt x="4720056" y="1051115"/>
                  </a:lnTo>
                  <a:lnTo>
                    <a:pt x="4722888" y="1046670"/>
                  </a:lnTo>
                  <a:close/>
                </a:path>
                <a:path w="4740910" h="1063625">
                  <a:moveTo>
                    <a:pt x="4740389" y="1058964"/>
                  </a:moveTo>
                  <a:lnTo>
                    <a:pt x="4737316" y="1056805"/>
                  </a:lnTo>
                  <a:lnTo>
                    <a:pt x="4734242" y="1054646"/>
                  </a:lnTo>
                  <a:lnTo>
                    <a:pt x="4731004" y="1058799"/>
                  </a:lnTo>
                  <a:lnTo>
                    <a:pt x="4737557" y="1063396"/>
                  </a:lnTo>
                  <a:lnTo>
                    <a:pt x="4740389" y="10589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 descr=""/>
            <p:cNvSpPr/>
            <p:nvPr/>
          </p:nvSpPr>
          <p:spPr>
            <a:xfrm>
              <a:off x="1444307" y="5689841"/>
              <a:ext cx="380365" cy="104775"/>
            </a:xfrm>
            <a:custGeom>
              <a:avLst/>
              <a:gdLst/>
              <a:ahLst/>
              <a:cxnLst/>
              <a:rect l="l" t="t" r="r" b="b"/>
              <a:pathLst>
                <a:path w="380364" h="104775">
                  <a:moveTo>
                    <a:pt x="9207" y="2946"/>
                  </a:moveTo>
                  <a:lnTo>
                    <a:pt x="5753" y="1473"/>
                  </a:lnTo>
                  <a:lnTo>
                    <a:pt x="2298" y="0"/>
                  </a:lnTo>
                  <a:lnTo>
                    <a:pt x="0" y="4737"/>
                  </a:lnTo>
                  <a:lnTo>
                    <a:pt x="7404" y="7899"/>
                  </a:lnTo>
                  <a:lnTo>
                    <a:pt x="9207" y="2946"/>
                  </a:lnTo>
                  <a:close/>
                </a:path>
                <a:path w="380364" h="104775">
                  <a:moveTo>
                    <a:pt x="28994" y="11087"/>
                  </a:moveTo>
                  <a:lnTo>
                    <a:pt x="25501" y="9690"/>
                  </a:lnTo>
                  <a:lnTo>
                    <a:pt x="22009" y="8293"/>
                  </a:lnTo>
                  <a:lnTo>
                    <a:pt x="19786" y="13068"/>
                  </a:lnTo>
                  <a:lnTo>
                    <a:pt x="27254" y="16065"/>
                  </a:lnTo>
                  <a:lnTo>
                    <a:pt x="28994" y="11087"/>
                  </a:lnTo>
                  <a:close/>
                </a:path>
                <a:path w="380364" h="104775">
                  <a:moveTo>
                    <a:pt x="48844" y="19037"/>
                  </a:moveTo>
                  <a:lnTo>
                    <a:pt x="45351" y="17640"/>
                  </a:lnTo>
                  <a:lnTo>
                    <a:pt x="41859" y="16243"/>
                  </a:lnTo>
                  <a:lnTo>
                    <a:pt x="39700" y="21043"/>
                  </a:lnTo>
                  <a:lnTo>
                    <a:pt x="47167" y="24041"/>
                  </a:lnTo>
                  <a:lnTo>
                    <a:pt x="48844" y="19037"/>
                  </a:lnTo>
                  <a:close/>
                </a:path>
                <a:path w="380364" h="104775">
                  <a:moveTo>
                    <a:pt x="68846" y="26581"/>
                  </a:moveTo>
                  <a:lnTo>
                    <a:pt x="65328" y="25260"/>
                  </a:lnTo>
                  <a:lnTo>
                    <a:pt x="61810" y="23939"/>
                  </a:lnTo>
                  <a:lnTo>
                    <a:pt x="59715" y="28778"/>
                  </a:lnTo>
                  <a:lnTo>
                    <a:pt x="67246" y="31597"/>
                  </a:lnTo>
                  <a:lnTo>
                    <a:pt x="68846" y="26581"/>
                  </a:lnTo>
                  <a:close/>
                </a:path>
                <a:path w="380364" h="104775">
                  <a:moveTo>
                    <a:pt x="88925" y="33947"/>
                  </a:moveTo>
                  <a:lnTo>
                    <a:pt x="85369" y="32715"/>
                  </a:lnTo>
                  <a:lnTo>
                    <a:pt x="81826" y="31445"/>
                  </a:lnTo>
                  <a:lnTo>
                    <a:pt x="79806" y="36309"/>
                  </a:lnTo>
                  <a:lnTo>
                    <a:pt x="83591" y="37668"/>
                  </a:lnTo>
                  <a:lnTo>
                    <a:pt x="87388" y="38989"/>
                  </a:lnTo>
                  <a:lnTo>
                    <a:pt x="88925" y="33947"/>
                  </a:lnTo>
                  <a:close/>
                </a:path>
                <a:path w="380364" h="104775">
                  <a:moveTo>
                    <a:pt x="109118" y="40944"/>
                  </a:moveTo>
                  <a:lnTo>
                    <a:pt x="105562" y="39712"/>
                  </a:lnTo>
                  <a:lnTo>
                    <a:pt x="102006" y="38481"/>
                  </a:lnTo>
                  <a:lnTo>
                    <a:pt x="100063" y="43370"/>
                  </a:lnTo>
                  <a:lnTo>
                    <a:pt x="107657" y="46012"/>
                  </a:lnTo>
                  <a:lnTo>
                    <a:pt x="109118" y="40944"/>
                  </a:lnTo>
                  <a:close/>
                </a:path>
                <a:path w="380364" h="104775">
                  <a:moveTo>
                    <a:pt x="129425" y="47612"/>
                  </a:moveTo>
                  <a:lnTo>
                    <a:pt x="125844" y="46469"/>
                  </a:lnTo>
                  <a:lnTo>
                    <a:pt x="122262" y="45326"/>
                  </a:lnTo>
                  <a:lnTo>
                    <a:pt x="120383" y="50253"/>
                  </a:lnTo>
                  <a:lnTo>
                    <a:pt x="128054" y="52692"/>
                  </a:lnTo>
                  <a:lnTo>
                    <a:pt x="129425" y="47612"/>
                  </a:lnTo>
                  <a:close/>
                </a:path>
                <a:path w="380364" h="104775">
                  <a:moveTo>
                    <a:pt x="149796" y="54089"/>
                  </a:moveTo>
                  <a:lnTo>
                    <a:pt x="146215" y="52959"/>
                  </a:lnTo>
                  <a:lnTo>
                    <a:pt x="142633" y="51816"/>
                  </a:lnTo>
                  <a:lnTo>
                    <a:pt x="140843" y="56769"/>
                  </a:lnTo>
                  <a:lnTo>
                    <a:pt x="148513" y="59207"/>
                  </a:lnTo>
                  <a:lnTo>
                    <a:pt x="149796" y="54089"/>
                  </a:lnTo>
                  <a:close/>
                </a:path>
                <a:path w="380364" h="104775">
                  <a:moveTo>
                    <a:pt x="170332" y="60032"/>
                  </a:moveTo>
                  <a:lnTo>
                    <a:pt x="166725" y="58978"/>
                  </a:lnTo>
                  <a:lnTo>
                    <a:pt x="163118" y="57924"/>
                  </a:lnTo>
                  <a:lnTo>
                    <a:pt x="161404" y="62915"/>
                  </a:lnTo>
                  <a:lnTo>
                    <a:pt x="169125" y="65163"/>
                  </a:lnTo>
                  <a:lnTo>
                    <a:pt x="170332" y="60032"/>
                  </a:lnTo>
                  <a:close/>
                </a:path>
                <a:path w="380364" h="104775">
                  <a:moveTo>
                    <a:pt x="190931" y="65709"/>
                  </a:moveTo>
                  <a:lnTo>
                    <a:pt x="187299" y="64757"/>
                  </a:lnTo>
                  <a:lnTo>
                    <a:pt x="183667" y="63804"/>
                  </a:lnTo>
                  <a:lnTo>
                    <a:pt x="182041" y="68821"/>
                  </a:lnTo>
                  <a:lnTo>
                    <a:pt x="189826" y="70853"/>
                  </a:lnTo>
                  <a:lnTo>
                    <a:pt x="190931" y="65709"/>
                  </a:lnTo>
                  <a:close/>
                </a:path>
                <a:path w="380364" h="104775">
                  <a:moveTo>
                    <a:pt x="211607" y="71120"/>
                  </a:moveTo>
                  <a:lnTo>
                    <a:pt x="207975" y="70167"/>
                  </a:lnTo>
                  <a:lnTo>
                    <a:pt x="204343" y="69215"/>
                  </a:lnTo>
                  <a:lnTo>
                    <a:pt x="202806" y="74256"/>
                  </a:lnTo>
                  <a:lnTo>
                    <a:pt x="210591" y="76288"/>
                  </a:lnTo>
                  <a:lnTo>
                    <a:pt x="211607" y="71120"/>
                  </a:lnTo>
                  <a:close/>
                </a:path>
                <a:path w="380364" h="104775">
                  <a:moveTo>
                    <a:pt x="232422" y="75971"/>
                  </a:moveTo>
                  <a:lnTo>
                    <a:pt x="228765" y="75120"/>
                  </a:lnTo>
                  <a:lnTo>
                    <a:pt x="225107" y="74269"/>
                  </a:lnTo>
                  <a:lnTo>
                    <a:pt x="223659" y="79336"/>
                  </a:lnTo>
                  <a:lnTo>
                    <a:pt x="231495" y="81165"/>
                  </a:lnTo>
                  <a:lnTo>
                    <a:pt x="232422" y="75971"/>
                  </a:lnTo>
                  <a:close/>
                </a:path>
                <a:path w="380364" h="104775">
                  <a:moveTo>
                    <a:pt x="253314" y="80518"/>
                  </a:moveTo>
                  <a:lnTo>
                    <a:pt x="249631" y="79756"/>
                  </a:lnTo>
                  <a:lnTo>
                    <a:pt x="245948" y="79006"/>
                  </a:lnTo>
                  <a:lnTo>
                    <a:pt x="244602" y="84099"/>
                  </a:lnTo>
                  <a:lnTo>
                    <a:pt x="252488" y="85712"/>
                  </a:lnTo>
                  <a:lnTo>
                    <a:pt x="253314" y="80518"/>
                  </a:lnTo>
                  <a:close/>
                </a:path>
                <a:path w="380364" h="104775">
                  <a:moveTo>
                    <a:pt x="274256" y="84721"/>
                  </a:moveTo>
                  <a:lnTo>
                    <a:pt x="270560" y="84048"/>
                  </a:lnTo>
                  <a:lnTo>
                    <a:pt x="266877" y="83299"/>
                  </a:lnTo>
                  <a:lnTo>
                    <a:pt x="265633" y="88404"/>
                  </a:lnTo>
                  <a:lnTo>
                    <a:pt x="269570" y="89217"/>
                  </a:lnTo>
                  <a:lnTo>
                    <a:pt x="273532" y="89941"/>
                  </a:lnTo>
                  <a:lnTo>
                    <a:pt x="274256" y="84721"/>
                  </a:lnTo>
                  <a:close/>
                </a:path>
                <a:path w="380364" h="104775">
                  <a:moveTo>
                    <a:pt x="295287" y="88430"/>
                  </a:moveTo>
                  <a:lnTo>
                    <a:pt x="291592" y="87782"/>
                  </a:lnTo>
                  <a:lnTo>
                    <a:pt x="287896" y="87134"/>
                  </a:lnTo>
                  <a:lnTo>
                    <a:pt x="286740" y="92265"/>
                  </a:lnTo>
                  <a:lnTo>
                    <a:pt x="294665" y="93675"/>
                  </a:lnTo>
                  <a:lnTo>
                    <a:pt x="295287" y="88430"/>
                  </a:lnTo>
                  <a:close/>
                </a:path>
                <a:path w="380364" h="104775">
                  <a:moveTo>
                    <a:pt x="316407" y="91706"/>
                  </a:moveTo>
                  <a:lnTo>
                    <a:pt x="312699" y="91160"/>
                  </a:lnTo>
                  <a:lnTo>
                    <a:pt x="308991" y="90614"/>
                  </a:lnTo>
                  <a:lnTo>
                    <a:pt x="307936" y="95770"/>
                  </a:lnTo>
                  <a:lnTo>
                    <a:pt x="315899" y="96951"/>
                  </a:lnTo>
                  <a:lnTo>
                    <a:pt x="316407" y="91706"/>
                  </a:lnTo>
                  <a:close/>
                </a:path>
                <a:path w="380364" h="104775">
                  <a:moveTo>
                    <a:pt x="337566" y="94615"/>
                  </a:moveTo>
                  <a:lnTo>
                    <a:pt x="333844" y="94170"/>
                  </a:lnTo>
                  <a:lnTo>
                    <a:pt x="330123" y="93726"/>
                  </a:lnTo>
                  <a:lnTo>
                    <a:pt x="329171" y="98907"/>
                  </a:lnTo>
                  <a:lnTo>
                    <a:pt x="337172" y="99872"/>
                  </a:lnTo>
                  <a:lnTo>
                    <a:pt x="337566" y="94615"/>
                  </a:lnTo>
                  <a:close/>
                </a:path>
                <a:path w="380364" h="104775">
                  <a:moveTo>
                    <a:pt x="358775" y="97142"/>
                  </a:moveTo>
                  <a:lnTo>
                    <a:pt x="355053" y="96697"/>
                  </a:lnTo>
                  <a:lnTo>
                    <a:pt x="351332" y="96253"/>
                  </a:lnTo>
                  <a:lnTo>
                    <a:pt x="350494" y="101447"/>
                  </a:lnTo>
                  <a:lnTo>
                    <a:pt x="358482" y="102412"/>
                  </a:lnTo>
                  <a:lnTo>
                    <a:pt x="358775" y="97142"/>
                  </a:lnTo>
                  <a:close/>
                </a:path>
                <a:path w="380364" h="104775">
                  <a:moveTo>
                    <a:pt x="380060" y="99047"/>
                  </a:moveTo>
                  <a:lnTo>
                    <a:pt x="376326" y="98704"/>
                  </a:lnTo>
                  <a:lnTo>
                    <a:pt x="372592" y="98361"/>
                  </a:lnTo>
                  <a:lnTo>
                    <a:pt x="371856" y="103581"/>
                  </a:lnTo>
                  <a:lnTo>
                    <a:pt x="379882" y="104305"/>
                  </a:lnTo>
                  <a:lnTo>
                    <a:pt x="380060" y="9904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 descr=""/>
            <p:cNvSpPr/>
            <p:nvPr/>
          </p:nvSpPr>
          <p:spPr>
            <a:xfrm>
              <a:off x="1837585" y="5793554"/>
              <a:ext cx="137160" cy="0"/>
            </a:xfrm>
            <a:custGeom>
              <a:avLst/>
              <a:gdLst/>
              <a:ahLst/>
              <a:cxnLst/>
              <a:rect l="l" t="t" r="r" b="b"/>
              <a:pathLst>
                <a:path w="137160" h="0">
                  <a:moveTo>
                    <a:pt x="0" y="0"/>
                  </a:moveTo>
                  <a:lnTo>
                    <a:pt x="136805" y="0"/>
                  </a:lnTo>
                </a:path>
              </a:pathLst>
            </a:custGeom>
            <a:ln w="7810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 descr=""/>
            <p:cNvSpPr/>
            <p:nvPr/>
          </p:nvSpPr>
          <p:spPr>
            <a:xfrm>
              <a:off x="1987550" y="5413552"/>
              <a:ext cx="1275080" cy="380365"/>
            </a:xfrm>
            <a:custGeom>
              <a:avLst/>
              <a:gdLst/>
              <a:ahLst/>
              <a:cxnLst/>
              <a:rect l="l" t="t" r="r" b="b"/>
              <a:pathLst>
                <a:path w="1275079" h="380364">
                  <a:moveTo>
                    <a:pt x="8229" y="379590"/>
                  </a:moveTo>
                  <a:lnTo>
                    <a:pt x="7480" y="374370"/>
                  </a:lnTo>
                  <a:lnTo>
                    <a:pt x="3746" y="374751"/>
                  </a:lnTo>
                  <a:lnTo>
                    <a:pt x="0" y="375043"/>
                  </a:lnTo>
                  <a:lnTo>
                    <a:pt x="203" y="380301"/>
                  </a:lnTo>
                  <a:lnTo>
                    <a:pt x="4216" y="379996"/>
                  </a:lnTo>
                  <a:lnTo>
                    <a:pt x="8229" y="379590"/>
                  </a:lnTo>
                  <a:close/>
                </a:path>
                <a:path w="1275079" h="380364">
                  <a:moveTo>
                    <a:pt x="29603" y="377355"/>
                  </a:moveTo>
                  <a:lnTo>
                    <a:pt x="28740" y="372148"/>
                  </a:lnTo>
                  <a:lnTo>
                    <a:pt x="25006" y="372541"/>
                  </a:lnTo>
                  <a:lnTo>
                    <a:pt x="21272" y="372935"/>
                  </a:lnTo>
                  <a:lnTo>
                    <a:pt x="21590" y="378193"/>
                  </a:lnTo>
                  <a:lnTo>
                    <a:pt x="29603" y="377355"/>
                  </a:lnTo>
                  <a:close/>
                </a:path>
                <a:path w="1275079" h="380364">
                  <a:moveTo>
                    <a:pt x="50888" y="374611"/>
                  </a:moveTo>
                  <a:lnTo>
                    <a:pt x="49923" y="369430"/>
                  </a:lnTo>
                  <a:lnTo>
                    <a:pt x="46202" y="369912"/>
                  </a:lnTo>
                  <a:lnTo>
                    <a:pt x="42481" y="370395"/>
                  </a:lnTo>
                  <a:lnTo>
                    <a:pt x="42900" y="375653"/>
                  </a:lnTo>
                  <a:lnTo>
                    <a:pt x="50888" y="374611"/>
                  </a:lnTo>
                  <a:close/>
                </a:path>
                <a:path w="1275079" h="380364">
                  <a:moveTo>
                    <a:pt x="72136" y="371436"/>
                  </a:moveTo>
                  <a:lnTo>
                    <a:pt x="71056" y="366280"/>
                  </a:lnTo>
                  <a:lnTo>
                    <a:pt x="67348" y="366852"/>
                  </a:lnTo>
                  <a:lnTo>
                    <a:pt x="63639" y="367423"/>
                  </a:lnTo>
                  <a:lnTo>
                    <a:pt x="64173" y="372668"/>
                  </a:lnTo>
                  <a:lnTo>
                    <a:pt x="72136" y="371436"/>
                  </a:lnTo>
                  <a:close/>
                </a:path>
                <a:path w="1275079" h="380364">
                  <a:moveTo>
                    <a:pt x="93306" y="367842"/>
                  </a:moveTo>
                  <a:lnTo>
                    <a:pt x="92125" y="362712"/>
                  </a:lnTo>
                  <a:lnTo>
                    <a:pt x="88430" y="363372"/>
                  </a:lnTo>
                  <a:lnTo>
                    <a:pt x="84734" y="364032"/>
                  </a:lnTo>
                  <a:lnTo>
                    <a:pt x="85382" y="369265"/>
                  </a:lnTo>
                  <a:lnTo>
                    <a:pt x="93306" y="367842"/>
                  </a:lnTo>
                  <a:close/>
                </a:path>
                <a:path w="1275079" h="380364">
                  <a:moveTo>
                    <a:pt x="114388" y="363855"/>
                  </a:moveTo>
                  <a:lnTo>
                    <a:pt x="113118" y="358749"/>
                  </a:lnTo>
                  <a:lnTo>
                    <a:pt x="109435" y="359498"/>
                  </a:lnTo>
                  <a:lnTo>
                    <a:pt x="105752" y="360248"/>
                  </a:lnTo>
                  <a:lnTo>
                    <a:pt x="106502" y="365467"/>
                  </a:lnTo>
                  <a:lnTo>
                    <a:pt x="114388" y="363855"/>
                  </a:lnTo>
                  <a:close/>
                </a:path>
                <a:path w="1275079" h="380364">
                  <a:moveTo>
                    <a:pt x="135420" y="359473"/>
                  </a:moveTo>
                  <a:lnTo>
                    <a:pt x="134035" y="354380"/>
                  </a:lnTo>
                  <a:lnTo>
                    <a:pt x="130378" y="355219"/>
                  </a:lnTo>
                  <a:lnTo>
                    <a:pt x="126695" y="355968"/>
                  </a:lnTo>
                  <a:lnTo>
                    <a:pt x="127546" y="361175"/>
                  </a:lnTo>
                  <a:lnTo>
                    <a:pt x="131495" y="360362"/>
                  </a:lnTo>
                  <a:lnTo>
                    <a:pt x="135420" y="359473"/>
                  </a:lnTo>
                  <a:close/>
                </a:path>
                <a:path w="1275079" h="380364">
                  <a:moveTo>
                    <a:pt x="156349" y="354711"/>
                  </a:moveTo>
                  <a:lnTo>
                    <a:pt x="154876" y="349643"/>
                  </a:lnTo>
                  <a:lnTo>
                    <a:pt x="151218" y="350481"/>
                  </a:lnTo>
                  <a:lnTo>
                    <a:pt x="147561" y="351320"/>
                  </a:lnTo>
                  <a:lnTo>
                    <a:pt x="148501" y="356501"/>
                  </a:lnTo>
                  <a:lnTo>
                    <a:pt x="156349" y="354711"/>
                  </a:lnTo>
                  <a:close/>
                </a:path>
                <a:path w="1275079" h="380364">
                  <a:moveTo>
                    <a:pt x="177165" y="349504"/>
                  </a:moveTo>
                  <a:lnTo>
                    <a:pt x="175615" y="344462"/>
                  </a:lnTo>
                  <a:lnTo>
                    <a:pt x="171970" y="345376"/>
                  </a:lnTo>
                  <a:lnTo>
                    <a:pt x="168325" y="346290"/>
                  </a:lnTo>
                  <a:lnTo>
                    <a:pt x="169354" y="351447"/>
                  </a:lnTo>
                  <a:lnTo>
                    <a:pt x="177165" y="349504"/>
                  </a:lnTo>
                  <a:close/>
                </a:path>
                <a:path w="1275079" h="380364">
                  <a:moveTo>
                    <a:pt x="197904" y="343966"/>
                  </a:moveTo>
                  <a:lnTo>
                    <a:pt x="196265" y="338963"/>
                  </a:lnTo>
                  <a:lnTo>
                    <a:pt x="192646" y="339940"/>
                  </a:lnTo>
                  <a:lnTo>
                    <a:pt x="189014" y="340918"/>
                  </a:lnTo>
                  <a:lnTo>
                    <a:pt x="190144" y="346075"/>
                  </a:lnTo>
                  <a:lnTo>
                    <a:pt x="197904" y="343966"/>
                  </a:lnTo>
                  <a:close/>
                </a:path>
                <a:path w="1275079" h="380364">
                  <a:moveTo>
                    <a:pt x="218554" y="338112"/>
                  </a:moveTo>
                  <a:lnTo>
                    <a:pt x="216839" y="333121"/>
                  </a:lnTo>
                  <a:lnTo>
                    <a:pt x="213233" y="334175"/>
                  </a:lnTo>
                  <a:lnTo>
                    <a:pt x="209626" y="335229"/>
                  </a:lnTo>
                  <a:lnTo>
                    <a:pt x="210832" y="340360"/>
                  </a:lnTo>
                  <a:lnTo>
                    <a:pt x="218554" y="338112"/>
                  </a:lnTo>
                  <a:close/>
                </a:path>
                <a:path w="1275079" h="380364">
                  <a:moveTo>
                    <a:pt x="239090" y="331952"/>
                  </a:moveTo>
                  <a:lnTo>
                    <a:pt x="237312" y="326986"/>
                  </a:lnTo>
                  <a:lnTo>
                    <a:pt x="233718" y="328104"/>
                  </a:lnTo>
                  <a:lnTo>
                    <a:pt x="230124" y="329222"/>
                  </a:lnTo>
                  <a:lnTo>
                    <a:pt x="231406" y="334327"/>
                  </a:lnTo>
                  <a:lnTo>
                    <a:pt x="239090" y="331952"/>
                  </a:lnTo>
                  <a:close/>
                </a:path>
                <a:path w="1275079" h="380364">
                  <a:moveTo>
                    <a:pt x="259562" y="325501"/>
                  </a:moveTo>
                  <a:lnTo>
                    <a:pt x="257708" y="320573"/>
                  </a:lnTo>
                  <a:lnTo>
                    <a:pt x="254139" y="321741"/>
                  </a:lnTo>
                  <a:lnTo>
                    <a:pt x="250571" y="322910"/>
                  </a:lnTo>
                  <a:lnTo>
                    <a:pt x="251917" y="328002"/>
                  </a:lnTo>
                  <a:lnTo>
                    <a:pt x="259562" y="325501"/>
                  </a:lnTo>
                  <a:close/>
                </a:path>
                <a:path w="1275079" h="380364">
                  <a:moveTo>
                    <a:pt x="279946" y="318795"/>
                  </a:moveTo>
                  <a:lnTo>
                    <a:pt x="278028" y="313893"/>
                  </a:lnTo>
                  <a:lnTo>
                    <a:pt x="274459" y="315087"/>
                  </a:lnTo>
                  <a:lnTo>
                    <a:pt x="270891" y="316255"/>
                  </a:lnTo>
                  <a:lnTo>
                    <a:pt x="272313" y="321322"/>
                  </a:lnTo>
                  <a:lnTo>
                    <a:pt x="276136" y="320078"/>
                  </a:lnTo>
                  <a:lnTo>
                    <a:pt x="279946" y="318795"/>
                  </a:lnTo>
                  <a:close/>
                </a:path>
                <a:path w="1275079" h="380364">
                  <a:moveTo>
                    <a:pt x="300228" y="311797"/>
                  </a:moveTo>
                  <a:lnTo>
                    <a:pt x="298246" y="306920"/>
                  </a:lnTo>
                  <a:lnTo>
                    <a:pt x="294690" y="308140"/>
                  </a:lnTo>
                  <a:lnTo>
                    <a:pt x="291134" y="309359"/>
                  </a:lnTo>
                  <a:lnTo>
                    <a:pt x="292620" y="314413"/>
                  </a:lnTo>
                  <a:lnTo>
                    <a:pt x="300228" y="311797"/>
                  </a:lnTo>
                  <a:close/>
                </a:path>
                <a:path w="1275079" h="380364">
                  <a:moveTo>
                    <a:pt x="320421" y="304571"/>
                  </a:moveTo>
                  <a:lnTo>
                    <a:pt x="318389" y="299707"/>
                  </a:lnTo>
                  <a:lnTo>
                    <a:pt x="314845" y="300977"/>
                  </a:lnTo>
                  <a:lnTo>
                    <a:pt x="311302" y="302247"/>
                  </a:lnTo>
                  <a:lnTo>
                    <a:pt x="312851" y="307289"/>
                  </a:lnTo>
                  <a:lnTo>
                    <a:pt x="320421" y="304571"/>
                  </a:lnTo>
                  <a:close/>
                </a:path>
                <a:path w="1275079" h="380364">
                  <a:moveTo>
                    <a:pt x="340525" y="297129"/>
                  </a:moveTo>
                  <a:lnTo>
                    <a:pt x="338442" y="292290"/>
                  </a:lnTo>
                  <a:lnTo>
                    <a:pt x="334924" y="293598"/>
                  </a:lnTo>
                  <a:lnTo>
                    <a:pt x="331406" y="294919"/>
                  </a:lnTo>
                  <a:lnTo>
                    <a:pt x="332994" y="299935"/>
                  </a:lnTo>
                  <a:lnTo>
                    <a:pt x="340525" y="297129"/>
                  </a:lnTo>
                  <a:close/>
                </a:path>
                <a:path w="1275079" h="380364">
                  <a:moveTo>
                    <a:pt x="360578" y="289496"/>
                  </a:moveTo>
                  <a:lnTo>
                    <a:pt x="358444" y="284670"/>
                  </a:lnTo>
                  <a:lnTo>
                    <a:pt x="354939" y="286029"/>
                  </a:lnTo>
                  <a:lnTo>
                    <a:pt x="351434" y="287388"/>
                  </a:lnTo>
                  <a:lnTo>
                    <a:pt x="353072" y="292392"/>
                  </a:lnTo>
                  <a:lnTo>
                    <a:pt x="360578" y="289496"/>
                  </a:lnTo>
                  <a:close/>
                </a:path>
                <a:path w="1275079" h="380364">
                  <a:moveTo>
                    <a:pt x="380555" y="281711"/>
                  </a:moveTo>
                  <a:lnTo>
                    <a:pt x="378383" y="276910"/>
                  </a:lnTo>
                  <a:lnTo>
                    <a:pt x="374891" y="278295"/>
                  </a:lnTo>
                  <a:lnTo>
                    <a:pt x="371398" y="279679"/>
                  </a:lnTo>
                  <a:lnTo>
                    <a:pt x="373075" y="284670"/>
                  </a:lnTo>
                  <a:lnTo>
                    <a:pt x="380555" y="281711"/>
                  </a:lnTo>
                  <a:close/>
                </a:path>
                <a:path w="1275079" h="380364">
                  <a:moveTo>
                    <a:pt x="400469" y="273761"/>
                  </a:moveTo>
                  <a:lnTo>
                    <a:pt x="398272" y="268986"/>
                  </a:lnTo>
                  <a:lnTo>
                    <a:pt x="394779" y="270395"/>
                  </a:lnTo>
                  <a:lnTo>
                    <a:pt x="391287" y="271792"/>
                  </a:lnTo>
                  <a:lnTo>
                    <a:pt x="393014" y="276771"/>
                  </a:lnTo>
                  <a:lnTo>
                    <a:pt x="396748" y="275285"/>
                  </a:lnTo>
                  <a:lnTo>
                    <a:pt x="400469" y="273761"/>
                  </a:lnTo>
                  <a:close/>
                </a:path>
                <a:path w="1275079" h="380364">
                  <a:moveTo>
                    <a:pt x="420319" y="265696"/>
                  </a:moveTo>
                  <a:lnTo>
                    <a:pt x="418084" y="260921"/>
                  </a:lnTo>
                  <a:lnTo>
                    <a:pt x="414604" y="262343"/>
                  </a:lnTo>
                  <a:lnTo>
                    <a:pt x="411111" y="263753"/>
                  </a:lnTo>
                  <a:lnTo>
                    <a:pt x="412877" y="268732"/>
                  </a:lnTo>
                  <a:lnTo>
                    <a:pt x="420319" y="265696"/>
                  </a:lnTo>
                  <a:close/>
                </a:path>
                <a:path w="1275079" h="380364">
                  <a:moveTo>
                    <a:pt x="440118" y="257505"/>
                  </a:moveTo>
                  <a:lnTo>
                    <a:pt x="437870" y="252742"/>
                  </a:lnTo>
                  <a:lnTo>
                    <a:pt x="434390" y="254177"/>
                  </a:lnTo>
                  <a:lnTo>
                    <a:pt x="430911" y="255612"/>
                  </a:lnTo>
                  <a:lnTo>
                    <a:pt x="432701" y="260578"/>
                  </a:lnTo>
                  <a:lnTo>
                    <a:pt x="440118" y="257505"/>
                  </a:lnTo>
                  <a:close/>
                </a:path>
                <a:path w="1275079" h="380364">
                  <a:moveTo>
                    <a:pt x="459879" y="249199"/>
                  </a:moveTo>
                  <a:lnTo>
                    <a:pt x="457606" y="244449"/>
                  </a:lnTo>
                  <a:lnTo>
                    <a:pt x="454139" y="245910"/>
                  </a:lnTo>
                  <a:lnTo>
                    <a:pt x="450672" y="247370"/>
                  </a:lnTo>
                  <a:lnTo>
                    <a:pt x="452475" y="252323"/>
                  </a:lnTo>
                  <a:lnTo>
                    <a:pt x="459879" y="249199"/>
                  </a:lnTo>
                  <a:close/>
                </a:path>
                <a:path w="1275079" h="380364">
                  <a:moveTo>
                    <a:pt x="479615" y="240830"/>
                  </a:moveTo>
                  <a:lnTo>
                    <a:pt x="477329" y="236093"/>
                  </a:lnTo>
                  <a:lnTo>
                    <a:pt x="473862" y="237566"/>
                  </a:lnTo>
                  <a:lnTo>
                    <a:pt x="470395" y="239039"/>
                  </a:lnTo>
                  <a:lnTo>
                    <a:pt x="472224" y="243979"/>
                  </a:lnTo>
                  <a:lnTo>
                    <a:pt x="479615" y="240830"/>
                  </a:lnTo>
                  <a:close/>
                </a:path>
                <a:path w="1275079" h="380364">
                  <a:moveTo>
                    <a:pt x="499313" y="232410"/>
                  </a:moveTo>
                  <a:lnTo>
                    <a:pt x="497001" y="227672"/>
                  </a:lnTo>
                  <a:lnTo>
                    <a:pt x="493547" y="229158"/>
                  </a:lnTo>
                  <a:lnTo>
                    <a:pt x="490080" y="230644"/>
                  </a:lnTo>
                  <a:lnTo>
                    <a:pt x="491934" y="235585"/>
                  </a:lnTo>
                  <a:lnTo>
                    <a:pt x="499313" y="232410"/>
                  </a:lnTo>
                  <a:close/>
                </a:path>
                <a:path w="1275079" h="380364">
                  <a:moveTo>
                    <a:pt x="518985" y="223939"/>
                  </a:moveTo>
                  <a:lnTo>
                    <a:pt x="516674" y="219202"/>
                  </a:lnTo>
                  <a:lnTo>
                    <a:pt x="513219" y="220700"/>
                  </a:lnTo>
                  <a:lnTo>
                    <a:pt x="509765" y="222186"/>
                  </a:lnTo>
                  <a:lnTo>
                    <a:pt x="511619" y="227126"/>
                  </a:lnTo>
                  <a:lnTo>
                    <a:pt x="518985" y="223939"/>
                  </a:lnTo>
                  <a:close/>
                </a:path>
                <a:path w="1275079" h="380364">
                  <a:moveTo>
                    <a:pt x="538657" y="215455"/>
                  </a:moveTo>
                  <a:lnTo>
                    <a:pt x="536346" y="210718"/>
                  </a:lnTo>
                  <a:lnTo>
                    <a:pt x="532892" y="212217"/>
                  </a:lnTo>
                  <a:lnTo>
                    <a:pt x="529437" y="213715"/>
                  </a:lnTo>
                  <a:lnTo>
                    <a:pt x="531291" y="218643"/>
                  </a:lnTo>
                  <a:lnTo>
                    <a:pt x="538657" y="215455"/>
                  </a:lnTo>
                  <a:close/>
                </a:path>
                <a:path w="1275079" h="380364">
                  <a:moveTo>
                    <a:pt x="558317" y="206959"/>
                  </a:moveTo>
                  <a:lnTo>
                    <a:pt x="556006" y="202222"/>
                  </a:lnTo>
                  <a:lnTo>
                    <a:pt x="552551" y="203720"/>
                  </a:lnTo>
                  <a:lnTo>
                    <a:pt x="549097" y="205219"/>
                  </a:lnTo>
                  <a:lnTo>
                    <a:pt x="550951" y="210146"/>
                  </a:lnTo>
                  <a:lnTo>
                    <a:pt x="558317" y="206959"/>
                  </a:lnTo>
                  <a:close/>
                </a:path>
                <a:path w="1275079" h="380364">
                  <a:moveTo>
                    <a:pt x="577977" y="198462"/>
                  </a:moveTo>
                  <a:lnTo>
                    <a:pt x="575665" y="193725"/>
                  </a:lnTo>
                  <a:lnTo>
                    <a:pt x="572211" y="195224"/>
                  </a:lnTo>
                  <a:lnTo>
                    <a:pt x="568756" y="196723"/>
                  </a:lnTo>
                  <a:lnTo>
                    <a:pt x="570611" y="201650"/>
                  </a:lnTo>
                  <a:lnTo>
                    <a:pt x="577977" y="198462"/>
                  </a:lnTo>
                  <a:close/>
                </a:path>
                <a:path w="1275079" h="380364">
                  <a:moveTo>
                    <a:pt x="597662" y="190004"/>
                  </a:moveTo>
                  <a:lnTo>
                    <a:pt x="595363" y="185267"/>
                  </a:lnTo>
                  <a:lnTo>
                    <a:pt x="591896" y="186753"/>
                  </a:lnTo>
                  <a:lnTo>
                    <a:pt x="588429" y="188239"/>
                  </a:lnTo>
                  <a:lnTo>
                    <a:pt x="590283" y="193167"/>
                  </a:lnTo>
                  <a:lnTo>
                    <a:pt x="597662" y="190004"/>
                  </a:lnTo>
                  <a:close/>
                </a:path>
                <a:path w="1275079" h="380364">
                  <a:moveTo>
                    <a:pt x="617334" y="181571"/>
                  </a:moveTo>
                  <a:lnTo>
                    <a:pt x="615048" y="176834"/>
                  </a:lnTo>
                  <a:lnTo>
                    <a:pt x="611581" y="178308"/>
                  </a:lnTo>
                  <a:lnTo>
                    <a:pt x="608114" y="179781"/>
                  </a:lnTo>
                  <a:lnTo>
                    <a:pt x="609955" y="184721"/>
                  </a:lnTo>
                  <a:lnTo>
                    <a:pt x="617334" y="181571"/>
                  </a:lnTo>
                  <a:close/>
                </a:path>
                <a:path w="1275079" h="380364">
                  <a:moveTo>
                    <a:pt x="637044" y="173189"/>
                  </a:moveTo>
                  <a:lnTo>
                    <a:pt x="634771" y="168440"/>
                  </a:lnTo>
                  <a:lnTo>
                    <a:pt x="631304" y="169913"/>
                  </a:lnTo>
                  <a:lnTo>
                    <a:pt x="627837" y="171386"/>
                  </a:lnTo>
                  <a:lnTo>
                    <a:pt x="629666" y="176326"/>
                  </a:lnTo>
                  <a:lnTo>
                    <a:pt x="637044" y="173189"/>
                  </a:lnTo>
                  <a:close/>
                </a:path>
                <a:path w="1275079" h="380364">
                  <a:moveTo>
                    <a:pt x="656780" y="164909"/>
                  </a:moveTo>
                  <a:lnTo>
                    <a:pt x="654532" y="160147"/>
                  </a:lnTo>
                  <a:lnTo>
                    <a:pt x="651052" y="161607"/>
                  </a:lnTo>
                  <a:lnTo>
                    <a:pt x="647573" y="163068"/>
                  </a:lnTo>
                  <a:lnTo>
                    <a:pt x="649389" y="168021"/>
                  </a:lnTo>
                  <a:lnTo>
                    <a:pt x="656780" y="164909"/>
                  </a:lnTo>
                  <a:close/>
                </a:path>
                <a:path w="1275079" h="380364">
                  <a:moveTo>
                    <a:pt x="676554" y="156692"/>
                  </a:moveTo>
                  <a:lnTo>
                    <a:pt x="674319" y="151917"/>
                  </a:lnTo>
                  <a:lnTo>
                    <a:pt x="670839" y="153365"/>
                  </a:lnTo>
                  <a:lnTo>
                    <a:pt x="667359" y="154813"/>
                  </a:lnTo>
                  <a:lnTo>
                    <a:pt x="669150" y="159766"/>
                  </a:lnTo>
                  <a:lnTo>
                    <a:pt x="676554" y="156692"/>
                  </a:lnTo>
                  <a:close/>
                </a:path>
                <a:path w="1275079" h="380364">
                  <a:moveTo>
                    <a:pt x="696366" y="148590"/>
                  </a:moveTo>
                  <a:lnTo>
                    <a:pt x="694156" y="143802"/>
                  </a:lnTo>
                  <a:lnTo>
                    <a:pt x="690664" y="145224"/>
                  </a:lnTo>
                  <a:lnTo>
                    <a:pt x="687171" y="146646"/>
                  </a:lnTo>
                  <a:lnTo>
                    <a:pt x="688936" y="151612"/>
                  </a:lnTo>
                  <a:lnTo>
                    <a:pt x="696366" y="148590"/>
                  </a:lnTo>
                  <a:close/>
                </a:path>
                <a:path w="1275079" h="380364">
                  <a:moveTo>
                    <a:pt x="716216" y="140576"/>
                  </a:moveTo>
                  <a:lnTo>
                    <a:pt x="714032" y="135775"/>
                  </a:lnTo>
                  <a:lnTo>
                    <a:pt x="710526" y="137172"/>
                  </a:lnTo>
                  <a:lnTo>
                    <a:pt x="707021" y="138569"/>
                  </a:lnTo>
                  <a:lnTo>
                    <a:pt x="708761" y="143535"/>
                  </a:lnTo>
                  <a:lnTo>
                    <a:pt x="716216" y="140576"/>
                  </a:lnTo>
                  <a:close/>
                </a:path>
                <a:path w="1275079" h="380364">
                  <a:moveTo>
                    <a:pt x="736104" y="132676"/>
                  </a:moveTo>
                  <a:lnTo>
                    <a:pt x="733958" y="127876"/>
                  </a:lnTo>
                  <a:lnTo>
                    <a:pt x="730453" y="129260"/>
                  </a:lnTo>
                  <a:lnTo>
                    <a:pt x="726948" y="130657"/>
                  </a:lnTo>
                  <a:lnTo>
                    <a:pt x="728649" y="135636"/>
                  </a:lnTo>
                  <a:lnTo>
                    <a:pt x="736104" y="132676"/>
                  </a:lnTo>
                  <a:close/>
                </a:path>
                <a:path w="1275079" h="380364">
                  <a:moveTo>
                    <a:pt x="756056" y="124955"/>
                  </a:moveTo>
                  <a:lnTo>
                    <a:pt x="753948" y="120129"/>
                  </a:lnTo>
                  <a:lnTo>
                    <a:pt x="750430" y="121488"/>
                  </a:lnTo>
                  <a:lnTo>
                    <a:pt x="746912" y="122847"/>
                  </a:lnTo>
                  <a:lnTo>
                    <a:pt x="748588" y="127850"/>
                  </a:lnTo>
                  <a:lnTo>
                    <a:pt x="756056" y="124955"/>
                  </a:lnTo>
                  <a:close/>
                </a:path>
                <a:path w="1275079" h="380364">
                  <a:moveTo>
                    <a:pt x="776071" y="117386"/>
                  </a:moveTo>
                  <a:lnTo>
                    <a:pt x="774001" y="112534"/>
                  </a:lnTo>
                  <a:lnTo>
                    <a:pt x="770470" y="113868"/>
                  </a:lnTo>
                  <a:lnTo>
                    <a:pt x="766940" y="115201"/>
                  </a:lnTo>
                  <a:lnTo>
                    <a:pt x="768578" y="120205"/>
                  </a:lnTo>
                  <a:lnTo>
                    <a:pt x="776071" y="117386"/>
                  </a:lnTo>
                  <a:close/>
                </a:path>
                <a:path w="1275079" h="380364">
                  <a:moveTo>
                    <a:pt x="796150" y="109969"/>
                  </a:moveTo>
                  <a:lnTo>
                    <a:pt x="794118" y="105105"/>
                  </a:lnTo>
                  <a:lnTo>
                    <a:pt x="790575" y="106400"/>
                  </a:lnTo>
                  <a:lnTo>
                    <a:pt x="787031" y="107696"/>
                  </a:lnTo>
                  <a:lnTo>
                    <a:pt x="788619" y="112712"/>
                  </a:lnTo>
                  <a:lnTo>
                    <a:pt x="796150" y="109969"/>
                  </a:lnTo>
                  <a:close/>
                </a:path>
                <a:path w="1275079" h="380364">
                  <a:moveTo>
                    <a:pt x="816279" y="102717"/>
                  </a:moveTo>
                  <a:lnTo>
                    <a:pt x="814285" y="97840"/>
                  </a:lnTo>
                  <a:lnTo>
                    <a:pt x="810729" y="99085"/>
                  </a:lnTo>
                  <a:lnTo>
                    <a:pt x="807173" y="100355"/>
                  </a:lnTo>
                  <a:lnTo>
                    <a:pt x="808723" y="105397"/>
                  </a:lnTo>
                  <a:lnTo>
                    <a:pt x="812495" y="104038"/>
                  </a:lnTo>
                  <a:lnTo>
                    <a:pt x="816279" y="102717"/>
                  </a:lnTo>
                  <a:close/>
                </a:path>
                <a:path w="1275079" h="380364">
                  <a:moveTo>
                    <a:pt x="836460" y="95631"/>
                  </a:moveTo>
                  <a:lnTo>
                    <a:pt x="834517" y="90741"/>
                  </a:lnTo>
                  <a:lnTo>
                    <a:pt x="830961" y="91986"/>
                  </a:lnTo>
                  <a:lnTo>
                    <a:pt x="827405" y="93230"/>
                  </a:lnTo>
                  <a:lnTo>
                    <a:pt x="828903" y="98285"/>
                  </a:lnTo>
                  <a:lnTo>
                    <a:pt x="836460" y="95631"/>
                  </a:lnTo>
                  <a:close/>
                </a:path>
                <a:path w="1275079" h="380364">
                  <a:moveTo>
                    <a:pt x="856742" y="88798"/>
                  </a:moveTo>
                  <a:lnTo>
                    <a:pt x="854849" y="83883"/>
                  </a:lnTo>
                  <a:lnTo>
                    <a:pt x="851268" y="85090"/>
                  </a:lnTo>
                  <a:lnTo>
                    <a:pt x="847686" y="86296"/>
                  </a:lnTo>
                  <a:lnTo>
                    <a:pt x="849147" y="91351"/>
                  </a:lnTo>
                  <a:lnTo>
                    <a:pt x="856742" y="88798"/>
                  </a:lnTo>
                  <a:close/>
                </a:path>
                <a:path w="1275079" h="380364">
                  <a:moveTo>
                    <a:pt x="877074" y="82169"/>
                  </a:moveTo>
                  <a:lnTo>
                    <a:pt x="875233" y="77228"/>
                  </a:lnTo>
                  <a:lnTo>
                    <a:pt x="871639" y="78384"/>
                  </a:lnTo>
                  <a:lnTo>
                    <a:pt x="868045" y="79540"/>
                  </a:lnTo>
                  <a:lnTo>
                    <a:pt x="869442" y="84620"/>
                  </a:lnTo>
                  <a:lnTo>
                    <a:pt x="877074" y="82169"/>
                  </a:lnTo>
                  <a:close/>
                </a:path>
                <a:path w="1275079" h="380364">
                  <a:moveTo>
                    <a:pt x="897470" y="75717"/>
                  </a:moveTo>
                  <a:lnTo>
                    <a:pt x="895680" y="70751"/>
                  </a:lnTo>
                  <a:lnTo>
                    <a:pt x="892073" y="71856"/>
                  </a:lnTo>
                  <a:lnTo>
                    <a:pt x="888466" y="72961"/>
                  </a:lnTo>
                  <a:lnTo>
                    <a:pt x="889812" y="78054"/>
                  </a:lnTo>
                  <a:lnTo>
                    <a:pt x="897470" y="75717"/>
                  </a:lnTo>
                  <a:close/>
                </a:path>
                <a:path w="1275079" h="380364">
                  <a:moveTo>
                    <a:pt x="917930" y="69481"/>
                  </a:moveTo>
                  <a:lnTo>
                    <a:pt x="916203" y="64503"/>
                  </a:lnTo>
                  <a:lnTo>
                    <a:pt x="912596" y="65608"/>
                  </a:lnTo>
                  <a:lnTo>
                    <a:pt x="908989" y="66713"/>
                  </a:lnTo>
                  <a:lnTo>
                    <a:pt x="910272" y="71818"/>
                  </a:lnTo>
                  <a:lnTo>
                    <a:pt x="917930" y="69481"/>
                  </a:lnTo>
                  <a:close/>
                </a:path>
                <a:path w="1275079" h="380364">
                  <a:moveTo>
                    <a:pt x="938479" y="63550"/>
                  </a:moveTo>
                  <a:lnTo>
                    <a:pt x="936815" y="58559"/>
                  </a:lnTo>
                  <a:lnTo>
                    <a:pt x="933183" y="59601"/>
                  </a:lnTo>
                  <a:lnTo>
                    <a:pt x="929551" y="60642"/>
                  </a:lnTo>
                  <a:lnTo>
                    <a:pt x="930783" y="65773"/>
                  </a:lnTo>
                  <a:lnTo>
                    <a:pt x="938479" y="63550"/>
                  </a:lnTo>
                  <a:close/>
                </a:path>
                <a:path w="1275079" h="380364">
                  <a:moveTo>
                    <a:pt x="959091" y="57835"/>
                  </a:moveTo>
                  <a:lnTo>
                    <a:pt x="957478" y="52819"/>
                  </a:lnTo>
                  <a:lnTo>
                    <a:pt x="953833" y="53809"/>
                  </a:lnTo>
                  <a:lnTo>
                    <a:pt x="950188" y="54800"/>
                  </a:lnTo>
                  <a:lnTo>
                    <a:pt x="951357" y="59931"/>
                  </a:lnTo>
                  <a:lnTo>
                    <a:pt x="959091" y="57835"/>
                  </a:lnTo>
                  <a:close/>
                </a:path>
                <a:path w="1275079" h="380364">
                  <a:moveTo>
                    <a:pt x="979766" y="52362"/>
                  </a:moveTo>
                  <a:lnTo>
                    <a:pt x="978217" y="47320"/>
                  </a:lnTo>
                  <a:lnTo>
                    <a:pt x="974559" y="48247"/>
                  </a:lnTo>
                  <a:lnTo>
                    <a:pt x="970902" y="49199"/>
                  </a:lnTo>
                  <a:lnTo>
                    <a:pt x="972007" y="54343"/>
                  </a:lnTo>
                  <a:lnTo>
                    <a:pt x="975880" y="53340"/>
                  </a:lnTo>
                  <a:lnTo>
                    <a:pt x="979766" y="52362"/>
                  </a:lnTo>
                  <a:close/>
                </a:path>
                <a:path w="1275079" h="380364">
                  <a:moveTo>
                    <a:pt x="1000493" y="47117"/>
                  </a:moveTo>
                  <a:lnTo>
                    <a:pt x="999007" y="42062"/>
                  </a:lnTo>
                  <a:lnTo>
                    <a:pt x="995349" y="42989"/>
                  </a:lnTo>
                  <a:lnTo>
                    <a:pt x="991692" y="43916"/>
                  </a:lnTo>
                  <a:lnTo>
                    <a:pt x="992733" y="49072"/>
                  </a:lnTo>
                  <a:lnTo>
                    <a:pt x="1000493" y="47117"/>
                  </a:lnTo>
                  <a:close/>
                </a:path>
                <a:path w="1275079" h="380364">
                  <a:moveTo>
                    <a:pt x="1021308" y="42227"/>
                  </a:moveTo>
                  <a:lnTo>
                    <a:pt x="1019898" y="37147"/>
                  </a:lnTo>
                  <a:lnTo>
                    <a:pt x="1016215" y="38011"/>
                  </a:lnTo>
                  <a:lnTo>
                    <a:pt x="1012532" y="38874"/>
                  </a:lnTo>
                  <a:lnTo>
                    <a:pt x="1013510" y="44043"/>
                  </a:lnTo>
                  <a:lnTo>
                    <a:pt x="1021308" y="42227"/>
                  </a:lnTo>
                  <a:close/>
                </a:path>
                <a:path w="1275079" h="380364">
                  <a:moveTo>
                    <a:pt x="1042187" y="37553"/>
                  </a:moveTo>
                  <a:lnTo>
                    <a:pt x="1040841" y="32461"/>
                  </a:lnTo>
                  <a:lnTo>
                    <a:pt x="1037145" y="33248"/>
                  </a:lnTo>
                  <a:lnTo>
                    <a:pt x="1033449" y="34036"/>
                  </a:lnTo>
                  <a:lnTo>
                    <a:pt x="1034364" y="39230"/>
                  </a:lnTo>
                  <a:lnTo>
                    <a:pt x="1042187" y="37553"/>
                  </a:lnTo>
                  <a:close/>
                </a:path>
                <a:path w="1275079" h="380364">
                  <a:moveTo>
                    <a:pt x="1063091" y="33108"/>
                  </a:moveTo>
                  <a:lnTo>
                    <a:pt x="1061808" y="27990"/>
                  </a:lnTo>
                  <a:lnTo>
                    <a:pt x="1058113" y="28765"/>
                  </a:lnTo>
                  <a:lnTo>
                    <a:pt x="1054417" y="29552"/>
                  </a:lnTo>
                  <a:lnTo>
                    <a:pt x="1055255" y="34759"/>
                  </a:lnTo>
                  <a:lnTo>
                    <a:pt x="1059167" y="33921"/>
                  </a:lnTo>
                  <a:lnTo>
                    <a:pt x="1063091" y="33108"/>
                  </a:lnTo>
                  <a:close/>
                </a:path>
                <a:path w="1275079" h="380364">
                  <a:moveTo>
                    <a:pt x="1084084" y="29044"/>
                  </a:moveTo>
                  <a:lnTo>
                    <a:pt x="1082878" y="23914"/>
                  </a:lnTo>
                  <a:lnTo>
                    <a:pt x="1079169" y="24638"/>
                  </a:lnTo>
                  <a:lnTo>
                    <a:pt x="1075461" y="25361"/>
                  </a:lnTo>
                  <a:lnTo>
                    <a:pt x="1076223" y="30568"/>
                  </a:lnTo>
                  <a:lnTo>
                    <a:pt x="1084084" y="29044"/>
                  </a:lnTo>
                  <a:close/>
                </a:path>
                <a:path w="1275079" h="380364">
                  <a:moveTo>
                    <a:pt x="1105141" y="25247"/>
                  </a:moveTo>
                  <a:lnTo>
                    <a:pt x="1103998" y="20104"/>
                  </a:lnTo>
                  <a:lnTo>
                    <a:pt x="1100277" y="20751"/>
                  </a:lnTo>
                  <a:lnTo>
                    <a:pt x="1096556" y="21399"/>
                  </a:lnTo>
                  <a:lnTo>
                    <a:pt x="1097254" y="26619"/>
                  </a:lnTo>
                  <a:lnTo>
                    <a:pt x="1105141" y="25247"/>
                  </a:lnTo>
                  <a:close/>
                </a:path>
                <a:path w="1275079" h="380364">
                  <a:moveTo>
                    <a:pt x="1126223" y="21678"/>
                  </a:moveTo>
                  <a:lnTo>
                    <a:pt x="1125156" y="16522"/>
                  </a:lnTo>
                  <a:lnTo>
                    <a:pt x="1121422" y="17094"/>
                  </a:lnTo>
                  <a:lnTo>
                    <a:pt x="1117688" y="17703"/>
                  </a:lnTo>
                  <a:lnTo>
                    <a:pt x="1118311" y="22936"/>
                  </a:lnTo>
                  <a:lnTo>
                    <a:pt x="1122273" y="22288"/>
                  </a:lnTo>
                  <a:lnTo>
                    <a:pt x="1126223" y="21678"/>
                  </a:lnTo>
                  <a:close/>
                </a:path>
                <a:path w="1275079" h="380364">
                  <a:moveTo>
                    <a:pt x="1147356" y="18440"/>
                  </a:moveTo>
                  <a:lnTo>
                    <a:pt x="1146352" y="13271"/>
                  </a:lnTo>
                  <a:lnTo>
                    <a:pt x="1142619" y="13843"/>
                  </a:lnTo>
                  <a:lnTo>
                    <a:pt x="1138885" y="14414"/>
                  </a:lnTo>
                  <a:lnTo>
                    <a:pt x="1139431" y="19659"/>
                  </a:lnTo>
                  <a:lnTo>
                    <a:pt x="1147356" y="18440"/>
                  </a:lnTo>
                  <a:close/>
                </a:path>
                <a:path w="1275079" h="380364">
                  <a:moveTo>
                    <a:pt x="1168539" y="15532"/>
                  </a:moveTo>
                  <a:lnTo>
                    <a:pt x="1167612" y="10350"/>
                  </a:lnTo>
                  <a:lnTo>
                    <a:pt x="1163866" y="10845"/>
                  </a:lnTo>
                  <a:lnTo>
                    <a:pt x="1160119" y="11341"/>
                  </a:lnTo>
                  <a:lnTo>
                    <a:pt x="1160602" y="16586"/>
                  </a:lnTo>
                  <a:lnTo>
                    <a:pt x="1168539" y="15532"/>
                  </a:lnTo>
                  <a:close/>
                </a:path>
                <a:path w="1275079" h="380364">
                  <a:moveTo>
                    <a:pt x="1189761" y="12852"/>
                  </a:moveTo>
                  <a:lnTo>
                    <a:pt x="1188910" y="7658"/>
                  </a:lnTo>
                  <a:lnTo>
                    <a:pt x="1185151" y="8077"/>
                  </a:lnTo>
                  <a:lnTo>
                    <a:pt x="1181392" y="8496"/>
                  </a:lnTo>
                  <a:lnTo>
                    <a:pt x="1181798" y="13741"/>
                  </a:lnTo>
                  <a:lnTo>
                    <a:pt x="1189761" y="12852"/>
                  </a:lnTo>
                  <a:close/>
                </a:path>
                <a:path w="1275079" h="380364">
                  <a:moveTo>
                    <a:pt x="1211008" y="10490"/>
                  </a:moveTo>
                  <a:lnTo>
                    <a:pt x="1210233" y="5283"/>
                  </a:lnTo>
                  <a:lnTo>
                    <a:pt x="1206474" y="5702"/>
                  </a:lnTo>
                  <a:lnTo>
                    <a:pt x="1202715" y="6121"/>
                  </a:lnTo>
                  <a:lnTo>
                    <a:pt x="1203045" y="11379"/>
                  </a:lnTo>
                  <a:lnTo>
                    <a:pt x="1211008" y="10490"/>
                  </a:lnTo>
                  <a:close/>
                </a:path>
                <a:path w="1275079" h="380364">
                  <a:moveTo>
                    <a:pt x="1232293" y="8483"/>
                  </a:moveTo>
                  <a:lnTo>
                    <a:pt x="1231582" y="3263"/>
                  </a:lnTo>
                  <a:lnTo>
                    <a:pt x="1227823" y="3606"/>
                  </a:lnTo>
                  <a:lnTo>
                    <a:pt x="1224064" y="3949"/>
                  </a:lnTo>
                  <a:lnTo>
                    <a:pt x="1224318" y="9207"/>
                  </a:lnTo>
                  <a:lnTo>
                    <a:pt x="1232293" y="8483"/>
                  </a:lnTo>
                  <a:close/>
                </a:path>
                <a:path w="1275079" h="380364">
                  <a:moveTo>
                    <a:pt x="1253604" y="6692"/>
                  </a:moveTo>
                  <a:lnTo>
                    <a:pt x="1252969" y="1473"/>
                  </a:lnTo>
                  <a:lnTo>
                    <a:pt x="1249197" y="1727"/>
                  </a:lnTo>
                  <a:lnTo>
                    <a:pt x="1245425" y="1993"/>
                  </a:lnTo>
                  <a:lnTo>
                    <a:pt x="1245616" y="7251"/>
                  </a:lnTo>
                  <a:lnTo>
                    <a:pt x="1253604" y="6692"/>
                  </a:lnTo>
                  <a:close/>
                </a:path>
                <a:path w="1275079" h="380364">
                  <a:moveTo>
                    <a:pt x="1274927" y="5232"/>
                  </a:moveTo>
                  <a:lnTo>
                    <a:pt x="1274368" y="0"/>
                  </a:lnTo>
                  <a:lnTo>
                    <a:pt x="1270596" y="254"/>
                  </a:lnTo>
                  <a:lnTo>
                    <a:pt x="1266825" y="508"/>
                  </a:lnTo>
                  <a:lnTo>
                    <a:pt x="1266939" y="5778"/>
                  </a:lnTo>
                  <a:lnTo>
                    <a:pt x="1274927" y="52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 descr=""/>
            <p:cNvSpPr/>
            <p:nvPr/>
          </p:nvSpPr>
          <p:spPr>
            <a:xfrm>
              <a:off x="3275808" y="5415318"/>
              <a:ext cx="200660" cy="0"/>
            </a:xfrm>
            <a:custGeom>
              <a:avLst/>
              <a:gdLst/>
              <a:ahLst/>
              <a:cxnLst/>
              <a:rect l="l" t="t" r="r" b="b"/>
              <a:pathLst>
                <a:path w="200660" h="0">
                  <a:moveTo>
                    <a:pt x="0" y="0"/>
                  </a:moveTo>
                  <a:lnTo>
                    <a:pt x="200506" y="0"/>
                  </a:lnTo>
                </a:path>
              </a:pathLst>
            </a:custGeom>
            <a:ln w="9465">
              <a:solidFill>
                <a:srgbClr val="FFFFFF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 descr=""/>
            <p:cNvSpPr/>
            <p:nvPr/>
          </p:nvSpPr>
          <p:spPr>
            <a:xfrm>
              <a:off x="3489503" y="5415889"/>
              <a:ext cx="1399540" cy="534035"/>
            </a:xfrm>
            <a:custGeom>
              <a:avLst/>
              <a:gdLst/>
              <a:ahLst/>
              <a:cxnLst/>
              <a:rect l="l" t="t" r="r" b="b"/>
              <a:pathLst>
                <a:path w="1399539" h="534035">
                  <a:moveTo>
                    <a:pt x="8178" y="622"/>
                  </a:moveTo>
                  <a:lnTo>
                    <a:pt x="4419" y="317"/>
                  </a:lnTo>
                  <a:lnTo>
                    <a:pt x="660" y="0"/>
                  </a:lnTo>
                  <a:lnTo>
                    <a:pt x="0" y="5232"/>
                  </a:lnTo>
                  <a:lnTo>
                    <a:pt x="7988" y="5892"/>
                  </a:lnTo>
                  <a:lnTo>
                    <a:pt x="8178" y="622"/>
                  </a:lnTo>
                  <a:close/>
                </a:path>
                <a:path w="1399539" h="534035">
                  <a:moveTo>
                    <a:pt x="29565" y="2463"/>
                  </a:moveTo>
                  <a:lnTo>
                    <a:pt x="25806" y="2082"/>
                  </a:lnTo>
                  <a:lnTo>
                    <a:pt x="22047" y="1765"/>
                  </a:lnTo>
                  <a:lnTo>
                    <a:pt x="21323" y="6997"/>
                  </a:lnTo>
                  <a:lnTo>
                    <a:pt x="25323" y="7327"/>
                  </a:lnTo>
                  <a:lnTo>
                    <a:pt x="29298" y="7734"/>
                  </a:lnTo>
                  <a:lnTo>
                    <a:pt x="29565" y="2463"/>
                  </a:lnTo>
                  <a:close/>
                </a:path>
                <a:path w="1399539" h="534035">
                  <a:moveTo>
                    <a:pt x="50888" y="4699"/>
                  </a:moveTo>
                  <a:lnTo>
                    <a:pt x="47129" y="4305"/>
                  </a:lnTo>
                  <a:lnTo>
                    <a:pt x="43370" y="3911"/>
                  </a:lnTo>
                  <a:lnTo>
                    <a:pt x="42595" y="9131"/>
                  </a:lnTo>
                  <a:lnTo>
                    <a:pt x="50558" y="9956"/>
                  </a:lnTo>
                  <a:lnTo>
                    <a:pt x="50888" y="4699"/>
                  </a:lnTo>
                  <a:close/>
                </a:path>
                <a:path w="1399539" h="534035">
                  <a:moveTo>
                    <a:pt x="72212" y="7086"/>
                  </a:moveTo>
                  <a:lnTo>
                    <a:pt x="68465" y="6616"/>
                  </a:lnTo>
                  <a:lnTo>
                    <a:pt x="64719" y="6146"/>
                  </a:lnTo>
                  <a:lnTo>
                    <a:pt x="63881" y="11341"/>
                  </a:lnTo>
                  <a:lnTo>
                    <a:pt x="71831" y="12344"/>
                  </a:lnTo>
                  <a:lnTo>
                    <a:pt x="72212" y="7086"/>
                  </a:lnTo>
                  <a:close/>
                </a:path>
                <a:path w="1399539" h="534035">
                  <a:moveTo>
                    <a:pt x="93484" y="9753"/>
                  </a:moveTo>
                  <a:lnTo>
                    <a:pt x="89738" y="9283"/>
                  </a:lnTo>
                  <a:lnTo>
                    <a:pt x="85991" y="8813"/>
                  </a:lnTo>
                  <a:lnTo>
                    <a:pt x="85090" y="14008"/>
                  </a:lnTo>
                  <a:lnTo>
                    <a:pt x="93040" y="14998"/>
                  </a:lnTo>
                  <a:lnTo>
                    <a:pt x="93484" y="9753"/>
                  </a:lnTo>
                  <a:close/>
                </a:path>
                <a:path w="1399539" h="534035">
                  <a:moveTo>
                    <a:pt x="114731" y="12674"/>
                  </a:moveTo>
                  <a:lnTo>
                    <a:pt x="110998" y="12128"/>
                  </a:lnTo>
                  <a:lnTo>
                    <a:pt x="107264" y="11582"/>
                  </a:lnTo>
                  <a:lnTo>
                    <a:pt x="106299" y="16764"/>
                  </a:lnTo>
                  <a:lnTo>
                    <a:pt x="114236" y="17919"/>
                  </a:lnTo>
                  <a:lnTo>
                    <a:pt x="114731" y="12674"/>
                  </a:lnTo>
                  <a:close/>
                </a:path>
                <a:path w="1399539" h="534035">
                  <a:moveTo>
                    <a:pt x="135966" y="15786"/>
                  </a:moveTo>
                  <a:lnTo>
                    <a:pt x="132232" y="15240"/>
                  </a:lnTo>
                  <a:lnTo>
                    <a:pt x="128498" y="14693"/>
                  </a:lnTo>
                  <a:lnTo>
                    <a:pt x="127482" y="19862"/>
                  </a:lnTo>
                  <a:lnTo>
                    <a:pt x="135407" y="21018"/>
                  </a:lnTo>
                  <a:lnTo>
                    <a:pt x="135966" y="15786"/>
                  </a:lnTo>
                  <a:close/>
                </a:path>
                <a:path w="1399539" h="534035">
                  <a:moveTo>
                    <a:pt x="157137" y="19189"/>
                  </a:moveTo>
                  <a:lnTo>
                    <a:pt x="153416" y="18567"/>
                  </a:lnTo>
                  <a:lnTo>
                    <a:pt x="149694" y="17945"/>
                  </a:lnTo>
                  <a:lnTo>
                    <a:pt x="148615" y="23101"/>
                  </a:lnTo>
                  <a:lnTo>
                    <a:pt x="156527" y="24422"/>
                  </a:lnTo>
                  <a:lnTo>
                    <a:pt x="157137" y="19189"/>
                  </a:lnTo>
                  <a:close/>
                </a:path>
                <a:path w="1399539" h="534035">
                  <a:moveTo>
                    <a:pt x="178282" y="22733"/>
                  </a:moveTo>
                  <a:lnTo>
                    <a:pt x="174561" y="22110"/>
                  </a:lnTo>
                  <a:lnTo>
                    <a:pt x="170840" y="21488"/>
                  </a:lnTo>
                  <a:lnTo>
                    <a:pt x="169710" y="26631"/>
                  </a:lnTo>
                  <a:lnTo>
                    <a:pt x="177609" y="27952"/>
                  </a:lnTo>
                  <a:lnTo>
                    <a:pt x="178282" y="22733"/>
                  </a:lnTo>
                  <a:close/>
                </a:path>
                <a:path w="1399539" h="534035">
                  <a:moveTo>
                    <a:pt x="199377" y="26606"/>
                  </a:moveTo>
                  <a:lnTo>
                    <a:pt x="195668" y="25908"/>
                  </a:lnTo>
                  <a:lnTo>
                    <a:pt x="191960" y="25209"/>
                  </a:lnTo>
                  <a:lnTo>
                    <a:pt x="190779" y="30340"/>
                  </a:lnTo>
                  <a:lnTo>
                    <a:pt x="198653" y="31826"/>
                  </a:lnTo>
                  <a:lnTo>
                    <a:pt x="199377" y="26606"/>
                  </a:lnTo>
                  <a:close/>
                </a:path>
                <a:path w="1399539" h="534035">
                  <a:moveTo>
                    <a:pt x="220459" y="30581"/>
                  </a:moveTo>
                  <a:lnTo>
                    <a:pt x="216750" y="29883"/>
                  </a:lnTo>
                  <a:lnTo>
                    <a:pt x="213042" y="29184"/>
                  </a:lnTo>
                  <a:lnTo>
                    <a:pt x="211810" y="34302"/>
                  </a:lnTo>
                  <a:lnTo>
                    <a:pt x="219684" y="35788"/>
                  </a:lnTo>
                  <a:lnTo>
                    <a:pt x="220459" y="30581"/>
                  </a:lnTo>
                  <a:close/>
                </a:path>
                <a:path w="1399539" h="534035">
                  <a:moveTo>
                    <a:pt x="241465" y="34899"/>
                  </a:moveTo>
                  <a:lnTo>
                    <a:pt x="237769" y="34124"/>
                  </a:lnTo>
                  <a:lnTo>
                    <a:pt x="234073" y="33350"/>
                  </a:lnTo>
                  <a:lnTo>
                    <a:pt x="232791" y="38455"/>
                  </a:lnTo>
                  <a:lnTo>
                    <a:pt x="240626" y="40093"/>
                  </a:lnTo>
                  <a:lnTo>
                    <a:pt x="241465" y="34899"/>
                  </a:lnTo>
                  <a:close/>
                </a:path>
                <a:path w="1399539" h="534035">
                  <a:moveTo>
                    <a:pt x="262458" y="39281"/>
                  </a:moveTo>
                  <a:lnTo>
                    <a:pt x="258762" y="38506"/>
                  </a:lnTo>
                  <a:lnTo>
                    <a:pt x="255066" y="37731"/>
                  </a:lnTo>
                  <a:lnTo>
                    <a:pt x="253733" y="42837"/>
                  </a:lnTo>
                  <a:lnTo>
                    <a:pt x="261569" y="44475"/>
                  </a:lnTo>
                  <a:lnTo>
                    <a:pt x="262458" y="39281"/>
                  </a:lnTo>
                  <a:close/>
                </a:path>
                <a:path w="1399539" h="534035">
                  <a:moveTo>
                    <a:pt x="283375" y="43992"/>
                  </a:moveTo>
                  <a:lnTo>
                    <a:pt x="279692" y="43154"/>
                  </a:lnTo>
                  <a:lnTo>
                    <a:pt x="276009" y="42316"/>
                  </a:lnTo>
                  <a:lnTo>
                    <a:pt x="274624" y="47396"/>
                  </a:lnTo>
                  <a:lnTo>
                    <a:pt x="282435" y="49187"/>
                  </a:lnTo>
                  <a:lnTo>
                    <a:pt x="283375" y="43992"/>
                  </a:lnTo>
                  <a:close/>
                </a:path>
                <a:path w="1399539" h="534035">
                  <a:moveTo>
                    <a:pt x="304279" y="48793"/>
                  </a:moveTo>
                  <a:lnTo>
                    <a:pt x="300596" y="47955"/>
                  </a:lnTo>
                  <a:lnTo>
                    <a:pt x="296913" y="47117"/>
                  </a:lnTo>
                  <a:lnTo>
                    <a:pt x="295478" y="52184"/>
                  </a:lnTo>
                  <a:lnTo>
                    <a:pt x="303301" y="53975"/>
                  </a:lnTo>
                  <a:lnTo>
                    <a:pt x="304279" y="48793"/>
                  </a:lnTo>
                  <a:close/>
                </a:path>
                <a:path w="1399539" h="534035">
                  <a:moveTo>
                    <a:pt x="325094" y="53898"/>
                  </a:moveTo>
                  <a:lnTo>
                    <a:pt x="321437" y="52984"/>
                  </a:lnTo>
                  <a:lnTo>
                    <a:pt x="317779" y="52070"/>
                  </a:lnTo>
                  <a:lnTo>
                    <a:pt x="316293" y="57124"/>
                  </a:lnTo>
                  <a:lnTo>
                    <a:pt x="324078" y="59067"/>
                  </a:lnTo>
                  <a:lnTo>
                    <a:pt x="325094" y="53898"/>
                  </a:lnTo>
                  <a:close/>
                </a:path>
                <a:path w="1399539" h="534035">
                  <a:moveTo>
                    <a:pt x="345909" y="59093"/>
                  </a:moveTo>
                  <a:lnTo>
                    <a:pt x="342252" y="58178"/>
                  </a:lnTo>
                  <a:lnTo>
                    <a:pt x="338594" y="57264"/>
                  </a:lnTo>
                  <a:lnTo>
                    <a:pt x="337070" y="62306"/>
                  </a:lnTo>
                  <a:lnTo>
                    <a:pt x="344843" y="64249"/>
                  </a:lnTo>
                  <a:lnTo>
                    <a:pt x="345909" y="59093"/>
                  </a:lnTo>
                  <a:close/>
                </a:path>
                <a:path w="1399539" h="534035">
                  <a:moveTo>
                    <a:pt x="366649" y="64541"/>
                  </a:moveTo>
                  <a:lnTo>
                    <a:pt x="363004" y="63563"/>
                  </a:lnTo>
                  <a:lnTo>
                    <a:pt x="359359" y="62585"/>
                  </a:lnTo>
                  <a:lnTo>
                    <a:pt x="357784" y="67614"/>
                  </a:lnTo>
                  <a:lnTo>
                    <a:pt x="365531" y="69697"/>
                  </a:lnTo>
                  <a:lnTo>
                    <a:pt x="366649" y="64541"/>
                  </a:lnTo>
                  <a:close/>
                </a:path>
                <a:path w="1399539" h="534035">
                  <a:moveTo>
                    <a:pt x="387350" y="70116"/>
                  </a:moveTo>
                  <a:lnTo>
                    <a:pt x="383705" y="69138"/>
                  </a:lnTo>
                  <a:lnTo>
                    <a:pt x="380060" y="68160"/>
                  </a:lnTo>
                  <a:lnTo>
                    <a:pt x="378447" y="73177"/>
                  </a:lnTo>
                  <a:lnTo>
                    <a:pt x="386181" y="75260"/>
                  </a:lnTo>
                  <a:lnTo>
                    <a:pt x="387350" y="70116"/>
                  </a:lnTo>
                  <a:close/>
                </a:path>
                <a:path w="1399539" h="534035">
                  <a:moveTo>
                    <a:pt x="407987" y="75895"/>
                  </a:moveTo>
                  <a:lnTo>
                    <a:pt x="404368" y="74841"/>
                  </a:lnTo>
                  <a:lnTo>
                    <a:pt x="400748" y="73799"/>
                  </a:lnTo>
                  <a:lnTo>
                    <a:pt x="399084" y="78790"/>
                  </a:lnTo>
                  <a:lnTo>
                    <a:pt x="406793" y="81013"/>
                  </a:lnTo>
                  <a:lnTo>
                    <a:pt x="407987" y="75895"/>
                  </a:lnTo>
                  <a:close/>
                </a:path>
                <a:path w="1399539" h="534035">
                  <a:moveTo>
                    <a:pt x="428586" y="81838"/>
                  </a:moveTo>
                  <a:lnTo>
                    <a:pt x="424967" y="80797"/>
                  </a:lnTo>
                  <a:lnTo>
                    <a:pt x="421347" y="79743"/>
                  </a:lnTo>
                  <a:lnTo>
                    <a:pt x="419646" y="84734"/>
                  </a:lnTo>
                  <a:lnTo>
                    <a:pt x="427342" y="86956"/>
                  </a:lnTo>
                  <a:lnTo>
                    <a:pt x="428586" y="81838"/>
                  </a:lnTo>
                  <a:close/>
                </a:path>
                <a:path w="1399539" h="534035">
                  <a:moveTo>
                    <a:pt x="449160" y="87922"/>
                  </a:moveTo>
                  <a:lnTo>
                    <a:pt x="445554" y="86804"/>
                  </a:lnTo>
                  <a:lnTo>
                    <a:pt x="441947" y="85686"/>
                  </a:lnTo>
                  <a:lnTo>
                    <a:pt x="440207" y="90665"/>
                  </a:lnTo>
                  <a:lnTo>
                    <a:pt x="447865" y="93027"/>
                  </a:lnTo>
                  <a:lnTo>
                    <a:pt x="449160" y="87922"/>
                  </a:lnTo>
                  <a:close/>
                </a:path>
                <a:path w="1399539" h="534035">
                  <a:moveTo>
                    <a:pt x="469646" y="94246"/>
                  </a:moveTo>
                  <a:lnTo>
                    <a:pt x="466039" y="93129"/>
                  </a:lnTo>
                  <a:lnTo>
                    <a:pt x="462432" y="92011"/>
                  </a:lnTo>
                  <a:lnTo>
                    <a:pt x="460654" y="96977"/>
                  </a:lnTo>
                  <a:lnTo>
                    <a:pt x="468312" y="99339"/>
                  </a:lnTo>
                  <a:lnTo>
                    <a:pt x="469646" y="94246"/>
                  </a:lnTo>
                  <a:close/>
                </a:path>
                <a:path w="1399539" h="534035">
                  <a:moveTo>
                    <a:pt x="490131" y="100571"/>
                  </a:moveTo>
                  <a:lnTo>
                    <a:pt x="486524" y="99453"/>
                  </a:lnTo>
                  <a:lnTo>
                    <a:pt x="482917" y="98336"/>
                  </a:lnTo>
                  <a:lnTo>
                    <a:pt x="481101" y="103289"/>
                  </a:lnTo>
                  <a:lnTo>
                    <a:pt x="488759" y="105664"/>
                  </a:lnTo>
                  <a:lnTo>
                    <a:pt x="490131" y="100571"/>
                  </a:lnTo>
                  <a:close/>
                </a:path>
                <a:path w="1399539" h="534035">
                  <a:moveTo>
                    <a:pt x="510501" y="107251"/>
                  </a:moveTo>
                  <a:lnTo>
                    <a:pt x="506920" y="106083"/>
                  </a:lnTo>
                  <a:lnTo>
                    <a:pt x="503339" y="104914"/>
                  </a:lnTo>
                  <a:lnTo>
                    <a:pt x="501484" y="109842"/>
                  </a:lnTo>
                  <a:lnTo>
                    <a:pt x="509104" y="112331"/>
                  </a:lnTo>
                  <a:lnTo>
                    <a:pt x="510501" y="107251"/>
                  </a:lnTo>
                  <a:close/>
                </a:path>
                <a:path w="1399539" h="534035">
                  <a:moveTo>
                    <a:pt x="530872" y="113919"/>
                  </a:moveTo>
                  <a:lnTo>
                    <a:pt x="527291" y="112750"/>
                  </a:lnTo>
                  <a:lnTo>
                    <a:pt x="523709" y="111582"/>
                  </a:lnTo>
                  <a:lnTo>
                    <a:pt x="521817" y="116497"/>
                  </a:lnTo>
                  <a:lnTo>
                    <a:pt x="529437" y="118986"/>
                  </a:lnTo>
                  <a:lnTo>
                    <a:pt x="530872" y="113919"/>
                  </a:lnTo>
                  <a:close/>
                </a:path>
                <a:path w="1399539" h="534035">
                  <a:moveTo>
                    <a:pt x="551167" y="120865"/>
                  </a:moveTo>
                  <a:lnTo>
                    <a:pt x="547598" y="119634"/>
                  </a:lnTo>
                  <a:lnTo>
                    <a:pt x="544029" y="118402"/>
                  </a:lnTo>
                  <a:lnTo>
                    <a:pt x="542112" y="123304"/>
                  </a:lnTo>
                  <a:lnTo>
                    <a:pt x="549681" y="125920"/>
                  </a:lnTo>
                  <a:lnTo>
                    <a:pt x="551167" y="120865"/>
                  </a:lnTo>
                  <a:close/>
                </a:path>
                <a:path w="1399539" h="534035">
                  <a:moveTo>
                    <a:pt x="571423" y="127876"/>
                  </a:moveTo>
                  <a:lnTo>
                    <a:pt x="567855" y="126644"/>
                  </a:lnTo>
                  <a:lnTo>
                    <a:pt x="564286" y="125412"/>
                  </a:lnTo>
                  <a:lnTo>
                    <a:pt x="562330" y="130302"/>
                  </a:lnTo>
                  <a:lnTo>
                    <a:pt x="569912" y="132930"/>
                  </a:lnTo>
                  <a:lnTo>
                    <a:pt x="571423" y="127876"/>
                  </a:lnTo>
                  <a:close/>
                </a:path>
                <a:path w="1399539" h="534035">
                  <a:moveTo>
                    <a:pt x="591629" y="135026"/>
                  </a:moveTo>
                  <a:lnTo>
                    <a:pt x="588086" y="133731"/>
                  </a:lnTo>
                  <a:lnTo>
                    <a:pt x="584542" y="132435"/>
                  </a:lnTo>
                  <a:lnTo>
                    <a:pt x="582549" y="137312"/>
                  </a:lnTo>
                  <a:lnTo>
                    <a:pt x="590080" y="140055"/>
                  </a:lnTo>
                  <a:lnTo>
                    <a:pt x="591629" y="135026"/>
                  </a:lnTo>
                  <a:close/>
                </a:path>
                <a:path w="1399539" h="534035">
                  <a:moveTo>
                    <a:pt x="611771" y="142379"/>
                  </a:moveTo>
                  <a:lnTo>
                    <a:pt x="608228" y="141084"/>
                  </a:lnTo>
                  <a:lnTo>
                    <a:pt x="604685" y="139788"/>
                  </a:lnTo>
                  <a:lnTo>
                    <a:pt x="602653" y="144653"/>
                  </a:lnTo>
                  <a:lnTo>
                    <a:pt x="610196" y="147408"/>
                  </a:lnTo>
                  <a:lnTo>
                    <a:pt x="611771" y="142379"/>
                  </a:lnTo>
                  <a:close/>
                </a:path>
                <a:path w="1399539" h="534035">
                  <a:moveTo>
                    <a:pt x="631901" y="149720"/>
                  </a:moveTo>
                  <a:lnTo>
                    <a:pt x="628357" y="148424"/>
                  </a:lnTo>
                  <a:lnTo>
                    <a:pt x="624814" y="147129"/>
                  </a:lnTo>
                  <a:lnTo>
                    <a:pt x="622757" y="151980"/>
                  </a:lnTo>
                  <a:lnTo>
                    <a:pt x="630288" y="154736"/>
                  </a:lnTo>
                  <a:lnTo>
                    <a:pt x="631901" y="149720"/>
                  </a:lnTo>
                  <a:close/>
                </a:path>
                <a:path w="1399539" h="534035">
                  <a:moveTo>
                    <a:pt x="651929" y="157365"/>
                  </a:moveTo>
                  <a:lnTo>
                    <a:pt x="648411" y="156019"/>
                  </a:lnTo>
                  <a:lnTo>
                    <a:pt x="644893" y="154673"/>
                  </a:lnTo>
                  <a:lnTo>
                    <a:pt x="642797" y="159499"/>
                  </a:lnTo>
                  <a:lnTo>
                    <a:pt x="650290" y="162369"/>
                  </a:lnTo>
                  <a:lnTo>
                    <a:pt x="651929" y="157365"/>
                  </a:lnTo>
                  <a:close/>
                </a:path>
                <a:path w="1399539" h="534035">
                  <a:moveTo>
                    <a:pt x="671944" y="165036"/>
                  </a:moveTo>
                  <a:lnTo>
                    <a:pt x="668426" y="163690"/>
                  </a:lnTo>
                  <a:lnTo>
                    <a:pt x="664908" y="162344"/>
                  </a:lnTo>
                  <a:lnTo>
                    <a:pt x="662787" y="167157"/>
                  </a:lnTo>
                  <a:lnTo>
                    <a:pt x="670267" y="170027"/>
                  </a:lnTo>
                  <a:lnTo>
                    <a:pt x="671944" y="165036"/>
                  </a:lnTo>
                  <a:close/>
                </a:path>
                <a:path w="1399539" h="534035">
                  <a:moveTo>
                    <a:pt x="691908" y="172859"/>
                  </a:moveTo>
                  <a:lnTo>
                    <a:pt x="688403" y="171450"/>
                  </a:lnTo>
                  <a:lnTo>
                    <a:pt x="684898" y="170040"/>
                  </a:lnTo>
                  <a:lnTo>
                    <a:pt x="682752" y="174853"/>
                  </a:lnTo>
                  <a:lnTo>
                    <a:pt x="690194" y="177838"/>
                  </a:lnTo>
                  <a:lnTo>
                    <a:pt x="691908" y="172859"/>
                  </a:lnTo>
                  <a:close/>
                </a:path>
                <a:path w="1399539" h="534035">
                  <a:moveTo>
                    <a:pt x="711809" y="180848"/>
                  </a:moveTo>
                  <a:lnTo>
                    <a:pt x="708304" y="179438"/>
                  </a:lnTo>
                  <a:lnTo>
                    <a:pt x="704799" y="178028"/>
                  </a:lnTo>
                  <a:lnTo>
                    <a:pt x="702627" y="182829"/>
                  </a:lnTo>
                  <a:lnTo>
                    <a:pt x="710069" y="185813"/>
                  </a:lnTo>
                  <a:lnTo>
                    <a:pt x="711809" y="180848"/>
                  </a:lnTo>
                  <a:close/>
                </a:path>
                <a:path w="1399539" h="534035">
                  <a:moveTo>
                    <a:pt x="731697" y="188823"/>
                  </a:moveTo>
                  <a:lnTo>
                    <a:pt x="728192" y="187413"/>
                  </a:lnTo>
                  <a:lnTo>
                    <a:pt x="724687" y="186004"/>
                  </a:lnTo>
                  <a:lnTo>
                    <a:pt x="722477" y="190792"/>
                  </a:lnTo>
                  <a:lnTo>
                    <a:pt x="729919" y="193776"/>
                  </a:lnTo>
                  <a:lnTo>
                    <a:pt x="731697" y="188823"/>
                  </a:lnTo>
                  <a:close/>
                </a:path>
                <a:path w="1399539" h="534035">
                  <a:moveTo>
                    <a:pt x="751484" y="197065"/>
                  </a:moveTo>
                  <a:lnTo>
                    <a:pt x="748004" y="195605"/>
                  </a:lnTo>
                  <a:lnTo>
                    <a:pt x="744524" y="194144"/>
                  </a:lnTo>
                  <a:lnTo>
                    <a:pt x="742289" y="198920"/>
                  </a:lnTo>
                  <a:lnTo>
                    <a:pt x="749681" y="202018"/>
                  </a:lnTo>
                  <a:lnTo>
                    <a:pt x="751484" y="197065"/>
                  </a:lnTo>
                  <a:close/>
                </a:path>
                <a:path w="1399539" h="534035">
                  <a:moveTo>
                    <a:pt x="771258" y="205346"/>
                  </a:moveTo>
                  <a:lnTo>
                    <a:pt x="767778" y="203885"/>
                  </a:lnTo>
                  <a:lnTo>
                    <a:pt x="764298" y="202425"/>
                  </a:lnTo>
                  <a:lnTo>
                    <a:pt x="762038" y="207187"/>
                  </a:lnTo>
                  <a:lnTo>
                    <a:pt x="769429" y="210286"/>
                  </a:lnTo>
                  <a:lnTo>
                    <a:pt x="771258" y="205346"/>
                  </a:lnTo>
                  <a:close/>
                </a:path>
                <a:path w="1399539" h="534035">
                  <a:moveTo>
                    <a:pt x="790981" y="213715"/>
                  </a:moveTo>
                  <a:lnTo>
                    <a:pt x="787527" y="212204"/>
                  </a:lnTo>
                  <a:lnTo>
                    <a:pt x="784072" y="210705"/>
                  </a:lnTo>
                  <a:lnTo>
                    <a:pt x="781773" y="215455"/>
                  </a:lnTo>
                  <a:lnTo>
                    <a:pt x="789127" y="218643"/>
                  </a:lnTo>
                  <a:lnTo>
                    <a:pt x="790981" y="213715"/>
                  </a:lnTo>
                  <a:close/>
                </a:path>
                <a:path w="1399539" h="534035">
                  <a:moveTo>
                    <a:pt x="810628" y="222275"/>
                  </a:moveTo>
                  <a:lnTo>
                    <a:pt x="807173" y="220764"/>
                  </a:lnTo>
                  <a:lnTo>
                    <a:pt x="803719" y="219252"/>
                  </a:lnTo>
                  <a:lnTo>
                    <a:pt x="801395" y="223989"/>
                  </a:lnTo>
                  <a:lnTo>
                    <a:pt x="808748" y="227190"/>
                  </a:lnTo>
                  <a:lnTo>
                    <a:pt x="810628" y="222275"/>
                  </a:lnTo>
                  <a:close/>
                </a:path>
                <a:path w="1399539" h="534035">
                  <a:moveTo>
                    <a:pt x="830275" y="230847"/>
                  </a:moveTo>
                  <a:lnTo>
                    <a:pt x="826820" y="229336"/>
                  </a:lnTo>
                  <a:lnTo>
                    <a:pt x="823366" y="227825"/>
                  </a:lnTo>
                  <a:lnTo>
                    <a:pt x="821016" y="232549"/>
                  </a:lnTo>
                  <a:lnTo>
                    <a:pt x="828370" y="235750"/>
                  </a:lnTo>
                  <a:lnTo>
                    <a:pt x="830275" y="230847"/>
                  </a:lnTo>
                  <a:close/>
                </a:path>
                <a:path w="1399539" h="534035">
                  <a:moveTo>
                    <a:pt x="849845" y="239585"/>
                  </a:moveTo>
                  <a:lnTo>
                    <a:pt x="846416" y="238023"/>
                  </a:lnTo>
                  <a:lnTo>
                    <a:pt x="842987" y="236461"/>
                  </a:lnTo>
                  <a:lnTo>
                    <a:pt x="840613" y="241173"/>
                  </a:lnTo>
                  <a:lnTo>
                    <a:pt x="847915" y="244487"/>
                  </a:lnTo>
                  <a:lnTo>
                    <a:pt x="849845" y="239585"/>
                  </a:lnTo>
                  <a:close/>
                </a:path>
                <a:path w="1399539" h="534035">
                  <a:moveTo>
                    <a:pt x="869365" y="248437"/>
                  </a:moveTo>
                  <a:lnTo>
                    <a:pt x="865936" y="246875"/>
                  </a:lnTo>
                  <a:lnTo>
                    <a:pt x="862507" y="245313"/>
                  </a:lnTo>
                  <a:lnTo>
                    <a:pt x="860107" y="250012"/>
                  </a:lnTo>
                  <a:lnTo>
                    <a:pt x="867410" y="253326"/>
                  </a:lnTo>
                  <a:lnTo>
                    <a:pt x="869365" y="248437"/>
                  </a:lnTo>
                  <a:close/>
                </a:path>
                <a:path w="1399539" h="534035">
                  <a:moveTo>
                    <a:pt x="888885" y="257289"/>
                  </a:moveTo>
                  <a:lnTo>
                    <a:pt x="885456" y="255727"/>
                  </a:lnTo>
                  <a:lnTo>
                    <a:pt x="882027" y="254165"/>
                  </a:lnTo>
                  <a:lnTo>
                    <a:pt x="879602" y="258851"/>
                  </a:lnTo>
                  <a:lnTo>
                    <a:pt x="886917" y="262166"/>
                  </a:lnTo>
                  <a:lnTo>
                    <a:pt x="888885" y="257289"/>
                  </a:lnTo>
                  <a:close/>
                </a:path>
                <a:path w="1399539" h="534035">
                  <a:moveTo>
                    <a:pt x="908316" y="266344"/>
                  </a:moveTo>
                  <a:lnTo>
                    <a:pt x="904900" y="264744"/>
                  </a:lnTo>
                  <a:lnTo>
                    <a:pt x="901484" y="263144"/>
                  </a:lnTo>
                  <a:lnTo>
                    <a:pt x="899045" y="267804"/>
                  </a:lnTo>
                  <a:lnTo>
                    <a:pt x="906310" y="271221"/>
                  </a:lnTo>
                  <a:lnTo>
                    <a:pt x="908316" y="266344"/>
                  </a:lnTo>
                  <a:close/>
                </a:path>
                <a:path w="1399539" h="534035">
                  <a:moveTo>
                    <a:pt x="927709" y="275463"/>
                  </a:moveTo>
                  <a:lnTo>
                    <a:pt x="924293" y="273862"/>
                  </a:lnTo>
                  <a:lnTo>
                    <a:pt x="920877" y="272262"/>
                  </a:lnTo>
                  <a:lnTo>
                    <a:pt x="918425" y="276923"/>
                  </a:lnTo>
                  <a:lnTo>
                    <a:pt x="925677" y="280327"/>
                  </a:lnTo>
                  <a:lnTo>
                    <a:pt x="927709" y="275463"/>
                  </a:lnTo>
                  <a:close/>
                </a:path>
                <a:path w="1399539" h="534035">
                  <a:moveTo>
                    <a:pt x="947102" y="284581"/>
                  </a:moveTo>
                  <a:lnTo>
                    <a:pt x="943686" y="282981"/>
                  </a:lnTo>
                  <a:lnTo>
                    <a:pt x="940269" y="281381"/>
                  </a:lnTo>
                  <a:lnTo>
                    <a:pt x="937793" y="286029"/>
                  </a:lnTo>
                  <a:lnTo>
                    <a:pt x="945045" y="289433"/>
                  </a:lnTo>
                  <a:lnTo>
                    <a:pt x="947102" y="284581"/>
                  </a:lnTo>
                  <a:close/>
                </a:path>
                <a:path w="1399539" h="534035">
                  <a:moveTo>
                    <a:pt x="966381" y="293954"/>
                  </a:moveTo>
                  <a:lnTo>
                    <a:pt x="962990" y="292303"/>
                  </a:lnTo>
                  <a:lnTo>
                    <a:pt x="959599" y="290652"/>
                  </a:lnTo>
                  <a:lnTo>
                    <a:pt x="957097" y="295287"/>
                  </a:lnTo>
                  <a:lnTo>
                    <a:pt x="964311" y="298792"/>
                  </a:lnTo>
                  <a:lnTo>
                    <a:pt x="966381" y="293954"/>
                  </a:lnTo>
                  <a:close/>
                </a:path>
                <a:path w="1399539" h="534035">
                  <a:moveTo>
                    <a:pt x="985647" y="303339"/>
                  </a:moveTo>
                  <a:lnTo>
                    <a:pt x="982256" y="301688"/>
                  </a:lnTo>
                  <a:lnTo>
                    <a:pt x="978865" y="300037"/>
                  </a:lnTo>
                  <a:lnTo>
                    <a:pt x="976337" y="304660"/>
                  </a:lnTo>
                  <a:lnTo>
                    <a:pt x="983551" y="308165"/>
                  </a:lnTo>
                  <a:lnTo>
                    <a:pt x="985647" y="303339"/>
                  </a:lnTo>
                  <a:close/>
                </a:path>
                <a:path w="1399539" h="534035">
                  <a:moveTo>
                    <a:pt x="1004925" y="312712"/>
                  </a:moveTo>
                  <a:lnTo>
                    <a:pt x="1001534" y="311061"/>
                  </a:lnTo>
                  <a:lnTo>
                    <a:pt x="998143" y="309410"/>
                  </a:lnTo>
                  <a:lnTo>
                    <a:pt x="995591" y="314020"/>
                  </a:lnTo>
                  <a:lnTo>
                    <a:pt x="1002804" y="317538"/>
                  </a:lnTo>
                  <a:lnTo>
                    <a:pt x="1004925" y="312712"/>
                  </a:lnTo>
                  <a:close/>
                </a:path>
                <a:path w="1399539" h="534035">
                  <a:moveTo>
                    <a:pt x="1024051" y="322351"/>
                  </a:moveTo>
                  <a:lnTo>
                    <a:pt x="1020686" y="320662"/>
                  </a:lnTo>
                  <a:lnTo>
                    <a:pt x="1017320" y="318973"/>
                  </a:lnTo>
                  <a:lnTo>
                    <a:pt x="1014755" y="323570"/>
                  </a:lnTo>
                  <a:lnTo>
                    <a:pt x="1021918" y="327177"/>
                  </a:lnTo>
                  <a:lnTo>
                    <a:pt x="1024051" y="322351"/>
                  </a:lnTo>
                  <a:close/>
                </a:path>
                <a:path w="1399539" h="534035">
                  <a:moveTo>
                    <a:pt x="1043203" y="331978"/>
                  </a:moveTo>
                  <a:lnTo>
                    <a:pt x="1039837" y="330288"/>
                  </a:lnTo>
                  <a:lnTo>
                    <a:pt x="1036472" y="328599"/>
                  </a:lnTo>
                  <a:lnTo>
                    <a:pt x="1033881" y="333184"/>
                  </a:lnTo>
                  <a:lnTo>
                    <a:pt x="1041044" y="336791"/>
                  </a:lnTo>
                  <a:lnTo>
                    <a:pt x="1043203" y="331978"/>
                  </a:lnTo>
                  <a:close/>
                </a:path>
                <a:path w="1399539" h="534035">
                  <a:moveTo>
                    <a:pt x="1062342" y="341630"/>
                  </a:moveTo>
                  <a:lnTo>
                    <a:pt x="1058976" y="339928"/>
                  </a:lnTo>
                  <a:lnTo>
                    <a:pt x="1055611" y="338239"/>
                  </a:lnTo>
                  <a:lnTo>
                    <a:pt x="1053007" y="342811"/>
                  </a:lnTo>
                  <a:lnTo>
                    <a:pt x="1060157" y="346430"/>
                  </a:lnTo>
                  <a:lnTo>
                    <a:pt x="1062342" y="341630"/>
                  </a:lnTo>
                  <a:close/>
                </a:path>
                <a:path w="1399539" h="534035">
                  <a:moveTo>
                    <a:pt x="1081354" y="351510"/>
                  </a:moveTo>
                  <a:lnTo>
                    <a:pt x="1078014" y="349770"/>
                  </a:lnTo>
                  <a:lnTo>
                    <a:pt x="1074674" y="348030"/>
                  </a:lnTo>
                  <a:lnTo>
                    <a:pt x="1072045" y="352602"/>
                  </a:lnTo>
                  <a:lnTo>
                    <a:pt x="1079157" y="356298"/>
                  </a:lnTo>
                  <a:lnTo>
                    <a:pt x="1081354" y="351510"/>
                  </a:lnTo>
                  <a:close/>
                </a:path>
                <a:path w="1399539" h="534035">
                  <a:moveTo>
                    <a:pt x="1100391" y="361378"/>
                  </a:moveTo>
                  <a:lnTo>
                    <a:pt x="1097038" y="359638"/>
                  </a:lnTo>
                  <a:lnTo>
                    <a:pt x="1093685" y="357898"/>
                  </a:lnTo>
                  <a:lnTo>
                    <a:pt x="1091044" y="362458"/>
                  </a:lnTo>
                  <a:lnTo>
                    <a:pt x="1098169" y="366153"/>
                  </a:lnTo>
                  <a:lnTo>
                    <a:pt x="1100391" y="361378"/>
                  </a:lnTo>
                  <a:close/>
                </a:path>
                <a:path w="1399539" h="534035">
                  <a:moveTo>
                    <a:pt x="1119403" y="371246"/>
                  </a:moveTo>
                  <a:lnTo>
                    <a:pt x="1116063" y="369506"/>
                  </a:lnTo>
                  <a:lnTo>
                    <a:pt x="1112710" y="367766"/>
                  </a:lnTo>
                  <a:lnTo>
                    <a:pt x="1110056" y="372313"/>
                  </a:lnTo>
                  <a:lnTo>
                    <a:pt x="1117168" y="376008"/>
                  </a:lnTo>
                  <a:lnTo>
                    <a:pt x="1119403" y="371246"/>
                  </a:lnTo>
                  <a:close/>
                </a:path>
                <a:path w="1399539" h="534035">
                  <a:moveTo>
                    <a:pt x="1138313" y="381355"/>
                  </a:moveTo>
                  <a:lnTo>
                    <a:pt x="1134986" y="379577"/>
                  </a:lnTo>
                  <a:lnTo>
                    <a:pt x="1131658" y="377799"/>
                  </a:lnTo>
                  <a:lnTo>
                    <a:pt x="1128979" y="382333"/>
                  </a:lnTo>
                  <a:lnTo>
                    <a:pt x="1136053" y="386118"/>
                  </a:lnTo>
                  <a:lnTo>
                    <a:pt x="1138313" y="381355"/>
                  </a:lnTo>
                  <a:close/>
                </a:path>
                <a:path w="1399539" h="534035">
                  <a:moveTo>
                    <a:pt x="1157211" y="391452"/>
                  </a:moveTo>
                  <a:lnTo>
                    <a:pt x="1153883" y="389674"/>
                  </a:lnTo>
                  <a:lnTo>
                    <a:pt x="1150556" y="387896"/>
                  </a:lnTo>
                  <a:lnTo>
                    <a:pt x="1147864" y="392417"/>
                  </a:lnTo>
                  <a:lnTo>
                    <a:pt x="1154938" y="396201"/>
                  </a:lnTo>
                  <a:lnTo>
                    <a:pt x="1157211" y="391452"/>
                  </a:lnTo>
                  <a:close/>
                </a:path>
                <a:path w="1399539" h="534035">
                  <a:moveTo>
                    <a:pt x="1176108" y="401548"/>
                  </a:moveTo>
                  <a:lnTo>
                    <a:pt x="1172781" y="399770"/>
                  </a:lnTo>
                  <a:lnTo>
                    <a:pt x="1169454" y="397992"/>
                  </a:lnTo>
                  <a:lnTo>
                    <a:pt x="1166736" y="402513"/>
                  </a:lnTo>
                  <a:lnTo>
                    <a:pt x="1173810" y="406285"/>
                  </a:lnTo>
                  <a:lnTo>
                    <a:pt x="1176108" y="401548"/>
                  </a:lnTo>
                  <a:close/>
                </a:path>
                <a:path w="1399539" h="534035">
                  <a:moveTo>
                    <a:pt x="1194892" y="411848"/>
                  </a:moveTo>
                  <a:lnTo>
                    <a:pt x="1191590" y="410032"/>
                  </a:lnTo>
                  <a:lnTo>
                    <a:pt x="1188288" y="408216"/>
                  </a:lnTo>
                  <a:lnTo>
                    <a:pt x="1185557" y="412724"/>
                  </a:lnTo>
                  <a:lnTo>
                    <a:pt x="1192580" y="416585"/>
                  </a:lnTo>
                  <a:lnTo>
                    <a:pt x="1194892" y="411848"/>
                  </a:lnTo>
                  <a:close/>
                </a:path>
                <a:path w="1399539" h="534035">
                  <a:moveTo>
                    <a:pt x="1213675" y="422173"/>
                  </a:moveTo>
                  <a:lnTo>
                    <a:pt x="1210373" y="420357"/>
                  </a:lnTo>
                  <a:lnTo>
                    <a:pt x="1207071" y="418541"/>
                  </a:lnTo>
                  <a:lnTo>
                    <a:pt x="1204315" y="423037"/>
                  </a:lnTo>
                  <a:lnTo>
                    <a:pt x="1211351" y="426897"/>
                  </a:lnTo>
                  <a:lnTo>
                    <a:pt x="1213675" y="422173"/>
                  </a:lnTo>
                  <a:close/>
                </a:path>
                <a:path w="1399539" h="534035">
                  <a:moveTo>
                    <a:pt x="1232446" y="432498"/>
                  </a:moveTo>
                  <a:lnTo>
                    <a:pt x="1229144" y="430682"/>
                  </a:lnTo>
                  <a:lnTo>
                    <a:pt x="1225842" y="428866"/>
                  </a:lnTo>
                  <a:lnTo>
                    <a:pt x="1223073" y="433349"/>
                  </a:lnTo>
                  <a:lnTo>
                    <a:pt x="1230109" y="437222"/>
                  </a:lnTo>
                  <a:lnTo>
                    <a:pt x="1232446" y="432498"/>
                  </a:lnTo>
                  <a:close/>
                </a:path>
                <a:path w="1399539" h="534035">
                  <a:moveTo>
                    <a:pt x="1251140" y="442963"/>
                  </a:moveTo>
                  <a:lnTo>
                    <a:pt x="1247863" y="441109"/>
                  </a:lnTo>
                  <a:lnTo>
                    <a:pt x="1244587" y="439254"/>
                  </a:lnTo>
                  <a:lnTo>
                    <a:pt x="1241806" y="443725"/>
                  </a:lnTo>
                  <a:lnTo>
                    <a:pt x="1248791" y="447675"/>
                  </a:lnTo>
                  <a:lnTo>
                    <a:pt x="1251140" y="442963"/>
                  </a:lnTo>
                  <a:close/>
                </a:path>
                <a:path w="1399539" h="534035">
                  <a:moveTo>
                    <a:pt x="1269809" y="453504"/>
                  </a:moveTo>
                  <a:lnTo>
                    <a:pt x="1266532" y="451650"/>
                  </a:lnTo>
                  <a:lnTo>
                    <a:pt x="1263256" y="449795"/>
                  </a:lnTo>
                  <a:lnTo>
                    <a:pt x="1260449" y="454266"/>
                  </a:lnTo>
                  <a:lnTo>
                    <a:pt x="1267434" y="458203"/>
                  </a:lnTo>
                  <a:lnTo>
                    <a:pt x="1269809" y="453504"/>
                  </a:lnTo>
                  <a:close/>
                </a:path>
                <a:path w="1399539" h="534035">
                  <a:moveTo>
                    <a:pt x="1288465" y="464045"/>
                  </a:moveTo>
                  <a:lnTo>
                    <a:pt x="1285189" y="462191"/>
                  </a:lnTo>
                  <a:lnTo>
                    <a:pt x="1281912" y="460336"/>
                  </a:lnTo>
                  <a:lnTo>
                    <a:pt x="1279093" y="464794"/>
                  </a:lnTo>
                  <a:lnTo>
                    <a:pt x="1286078" y="468744"/>
                  </a:lnTo>
                  <a:lnTo>
                    <a:pt x="1288465" y="464045"/>
                  </a:lnTo>
                  <a:close/>
                </a:path>
                <a:path w="1399539" h="534035">
                  <a:moveTo>
                    <a:pt x="1307084" y="474662"/>
                  </a:moveTo>
                  <a:lnTo>
                    <a:pt x="1303820" y="472770"/>
                  </a:lnTo>
                  <a:lnTo>
                    <a:pt x="1300556" y="470877"/>
                  </a:lnTo>
                  <a:lnTo>
                    <a:pt x="1297736" y="475322"/>
                  </a:lnTo>
                  <a:lnTo>
                    <a:pt x="1304671" y="479348"/>
                  </a:lnTo>
                  <a:lnTo>
                    <a:pt x="1307084" y="474662"/>
                  </a:lnTo>
                  <a:close/>
                </a:path>
                <a:path w="1399539" h="534035">
                  <a:moveTo>
                    <a:pt x="1325626" y="485406"/>
                  </a:moveTo>
                  <a:lnTo>
                    <a:pt x="1322362" y="483514"/>
                  </a:lnTo>
                  <a:lnTo>
                    <a:pt x="1319098" y="481622"/>
                  </a:lnTo>
                  <a:lnTo>
                    <a:pt x="1316266" y="486054"/>
                  </a:lnTo>
                  <a:lnTo>
                    <a:pt x="1323200" y="490080"/>
                  </a:lnTo>
                  <a:lnTo>
                    <a:pt x="1325626" y="485406"/>
                  </a:lnTo>
                  <a:close/>
                </a:path>
                <a:path w="1399539" h="534035">
                  <a:moveTo>
                    <a:pt x="1344155" y="496163"/>
                  </a:moveTo>
                  <a:lnTo>
                    <a:pt x="1340891" y="494271"/>
                  </a:lnTo>
                  <a:lnTo>
                    <a:pt x="1337627" y="492379"/>
                  </a:lnTo>
                  <a:lnTo>
                    <a:pt x="1334770" y="496811"/>
                  </a:lnTo>
                  <a:lnTo>
                    <a:pt x="1341716" y="500837"/>
                  </a:lnTo>
                  <a:lnTo>
                    <a:pt x="1344155" y="496163"/>
                  </a:lnTo>
                  <a:close/>
                </a:path>
                <a:path w="1399539" h="534035">
                  <a:moveTo>
                    <a:pt x="1362697" y="506907"/>
                  </a:moveTo>
                  <a:lnTo>
                    <a:pt x="1359433" y="505015"/>
                  </a:lnTo>
                  <a:lnTo>
                    <a:pt x="1356169" y="503123"/>
                  </a:lnTo>
                  <a:lnTo>
                    <a:pt x="1353299" y="507542"/>
                  </a:lnTo>
                  <a:lnTo>
                    <a:pt x="1360246" y="511568"/>
                  </a:lnTo>
                  <a:lnTo>
                    <a:pt x="1362697" y="506907"/>
                  </a:lnTo>
                  <a:close/>
                </a:path>
                <a:path w="1399539" h="534035">
                  <a:moveTo>
                    <a:pt x="1381112" y="517855"/>
                  </a:moveTo>
                  <a:lnTo>
                    <a:pt x="1377873" y="515924"/>
                  </a:lnTo>
                  <a:lnTo>
                    <a:pt x="1374635" y="513994"/>
                  </a:lnTo>
                  <a:lnTo>
                    <a:pt x="1371752" y="518401"/>
                  </a:lnTo>
                  <a:lnTo>
                    <a:pt x="1378648" y="522503"/>
                  </a:lnTo>
                  <a:lnTo>
                    <a:pt x="1381112" y="517855"/>
                  </a:lnTo>
                  <a:close/>
                </a:path>
                <a:path w="1399539" h="534035">
                  <a:moveTo>
                    <a:pt x="1399540" y="528789"/>
                  </a:moveTo>
                  <a:lnTo>
                    <a:pt x="1396301" y="526859"/>
                  </a:lnTo>
                  <a:lnTo>
                    <a:pt x="1393063" y="524929"/>
                  </a:lnTo>
                  <a:lnTo>
                    <a:pt x="1390167" y="529336"/>
                  </a:lnTo>
                  <a:lnTo>
                    <a:pt x="1397063" y="533438"/>
                  </a:lnTo>
                  <a:lnTo>
                    <a:pt x="1399540" y="5287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 descr=""/>
            <p:cNvSpPr/>
            <p:nvPr/>
          </p:nvSpPr>
          <p:spPr>
            <a:xfrm>
              <a:off x="4879670" y="5940818"/>
              <a:ext cx="671195" cy="445770"/>
            </a:xfrm>
            <a:custGeom>
              <a:avLst/>
              <a:gdLst/>
              <a:ahLst/>
              <a:cxnLst/>
              <a:rect l="l" t="t" r="r" b="b"/>
              <a:pathLst>
                <a:path w="671195" h="445770">
                  <a:moveTo>
                    <a:pt x="9372" y="3860"/>
                  </a:moveTo>
                  <a:lnTo>
                    <a:pt x="6134" y="1930"/>
                  </a:lnTo>
                  <a:lnTo>
                    <a:pt x="2895" y="0"/>
                  </a:lnTo>
                  <a:lnTo>
                    <a:pt x="0" y="4406"/>
                  </a:lnTo>
                  <a:lnTo>
                    <a:pt x="6896" y="8509"/>
                  </a:lnTo>
                  <a:lnTo>
                    <a:pt x="9372" y="3860"/>
                  </a:lnTo>
                  <a:close/>
                </a:path>
                <a:path w="671195" h="445770">
                  <a:moveTo>
                    <a:pt x="27787" y="14808"/>
                  </a:moveTo>
                  <a:lnTo>
                    <a:pt x="24549" y="12877"/>
                  </a:lnTo>
                  <a:lnTo>
                    <a:pt x="21310" y="10947"/>
                  </a:lnTo>
                  <a:lnTo>
                    <a:pt x="18402" y="15341"/>
                  </a:lnTo>
                  <a:lnTo>
                    <a:pt x="25298" y="19443"/>
                  </a:lnTo>
                  <a:lnTo>
                    <a:pt x="27787" y="14808"/>
                  </a:lnTo>
                  <a:close/>
                </a:path>
                <a:path w="671195" h="445770">
                  <a:moveTo>
                    <a:pt x="46164" y="25844"/>
                  </a:moveTo>
                  <a:lnTo>
                    <a:pt x="42938" y="23888"/>
                  </a:lnTo>
                  <a:lnTo>
                    <a:pt x="39712" y="21932"/>
                  </a:lnTo>
                  <a:lnTo>
                    <a:pt x="36791" y="26314"/>
                  </a:lnTo>
                  <a:lnTo>
                    <a:pt x="43649" y="30480"/>
                  </a:lnTo>
                  <a:lnTo>
                    <a:pt x="46164" y="25844"/>
                  </a:lnTo>
                  <a:close/>
                </a:path>
                <a:path w="671195" h="445770">
                  <a:moveTo>
                    <a:pt x="64465" y="36982"/>
                  </a:moveTo>
                  <a:lnTo>
                    <a:pt x="61239" y="35026"/>
                  </a:lnTo>
                  <a:lnTo>
                    <a:pt x="58013" y="33070"/>
                  </a:lnTo>
                  <a:lnTo>
                    <a:pt x="55079" y="37439"/>
                  </a:lnTo>
                  <a:lnTo>
                    <a:pt x="61937" y="41617"/>
                  </a:lnTo>
                  <a:lnTo>
                    <a:pt x="64465" y="36982"/>
                  </a:lnTo>
                  <a:close/>
                </a:path>
                <a:path w="671195" h="445770">
                  <a:moveTo>
                    <a:pt x="82765" y="48120"/>
                  </a:moveTo>
                  <a:lnTo>
                    <a:pt x="79552" y="46164"/>
                  </a:lnTo>
                  <a:lnTo>
                    <a:pt x="76327" y="44208"/>
                  </a:lnTo>
                  <a:lnTo>
                    <a:pt x="73380" y="48577"/>
                  </a:lnTo>
                  <a:lnTo>
                    <a:pt x="80238" y="52743"/>
                  </a:lnTo>
                  <a:lnTo>
                    <a:pt x="82765" y="48120"/>
                  </a:lnTo>
                  <a:close/>
                </a:path>
                <a:path w="671195" h="445770">
                  <a:moveTo>
                    <a:pt x="101079" y="59258"/>
                  </a:moveTo>
                  <a:lnTo>
                    <a:pt x="97853" y="57302"/>
                  </a:lnTo>
                  <a:lnTo>
                    <a:pt x="94627" y="55346"/>
                  </a:lnTo>
                  <a:lnTo>
                    <a:pt x="91668" y="59702"/>
                  </a:lnTo>
                  <a:lnTo>
                    <a:pt x="98526" y="63868"/>
                  </a:lnTo>
                  <a:lnTo>
                    <a:pt x="101079" y="59258"/>
                  </a:lnTo>
                  <a:close/>
                </a:path>
                <a:path w="671195" h="445770">
                  <a:moveTo>
                    <a:pt x="119278" y="70573"/>
                  </a:moveTo>
                  <a:lnTo>
                    <a:pt x="116078" y="68580"/>
                  </a:lnTo>
                  <a:lnTo>
                    <a:pt x="112877" y="66586"/>
                  </a:lnTo>
                  <a:lnTo>
                    <a:pt x="109905" y="70929"/>
                  </a:lnTo>
                  <a:lnTo>
                    <a:pt x="116713" y="75171"/>
                  </a:lnTo>
                  <a:lnTo>
                    <a:pt x="119278" y="70573"/>
                  </a:lnTo>
                  <a:close/>
                </a:path>
                <a:path w="671195" h="445770">
                  <a:moveTo>
                    <a:pt x="137464" y="81902"/>
                  </a:moveTo>
                  <a:lnTo>
                    <a:pt x="134264" y="79908"/>
                  </a:lnTo>
                  <a:lnTo>
                    <a:pt x="131064" y="77914"/>
                  </a:lnTo>
                  <a:lnTo>
                    <a:pt x="128079" y="82257"/>
                  </a:lnTo>
                  <a:lnTo>
                    <a:pt x="134886" y="86499"/>
                  </a:lnTo>
                  <a:lnTo>
                    <a:pt x="137464" y="81902"/>
                  </a:lnTo>
                  <a:close/>
                </a:path>
                <a:path w="671195" h="445770">
                  <a:moveTo>
                    <a:pt x="155651" y="93218"/>
                  </a:moveTo>
                  <a:lnTo>
                    <a:pt x="152450" y="91224"/>
                  </a:lnTo>
                  <a:lnTo>
                    <a:pt x="149250" y="89230"/>
                  </a:lnTo>
                  <a:lnTo>
                    <a:pt x="146253" y="93560"/>
                  </a:lnTo>
                  <a:lnTo>
                    <a:pt x="153060" y="97802"/>
                  </a:lnTo>
                  <a:lnTo>
                    <a:pt x="155651" y="93218"/>
                  </a:lnTo>
                  <a:close/>
                </a:path>
                <a:path w="671195" h="445770">
                  <a:moveTo>
                    <a:pt x="173812" y="104584"/>
                  </a:moveTo>
                  <a:lnTo>
                    <a:pt x="170637" y="102565"/>
                  </a:lnTo>
                  <a:lnTo>
                    <a:pt x="167449" y="100545"/>
                  </a:lnTo>
                  <a:lnTo>
                    <a:pt x="164439" y="104876"/>
                  </a:lnTo>
                  <a:lnTo>
                    <a:pt x="171221" y="109169"/>
                  </a:lnTo>
                  <a:lnTo>
                    <a:pt x="173812" y="104584"/>
                  </a:lnTo>
                  <a:close/>
                </a:path>
                <a:path w="671195" h="445770">
                  <a:moveTo>
                    <a:pt x="191884" y="116090"/>
                  </a:moveTo>
                  <a:lnTo>
                    <a:pt x="188709" y="114071"/>
                  </a:lnTo>
                  <a:lnTo>
                    <a:pt x="185534" y="112052"/>
                  </a:lnTo>
                  <a:lnTo>
                    <a:pt x="182511" y="116370"/>
                  </a:lnTo>
                  <a:lnTo>
                    <a:pt x="189280" y="120675"/>
                  </a:lnTo>
                  <a:lnTo>
                    <a:pt x="191884" y="116090"/>
                  </a:lnTo>
                  <a:close/>
                </a:path>
                <a:path w="671195" h="445770">
                  <a:moveTo>
                    <a:pt x="209969" y="127596"/>
                  </a:moveTo>
                  <a:lnTo>
                    <a:pt x="206794" y="125577"/>
                  </a:lnTo>
                  <a:lnTo>
                    <a:pt x="203619" y="123558"/>
                  </a:lnTo>
                  <a:lnTo>
                    <a:pt x="200583" y="127863"/>
                  </a:lnTo>
                  <a:lnTo>
                    <a:pt x="207352" y="132168"/>
                  </a:lnTo>
                  <a:lnTo>
                    <a:pt x="209969" y="127596"/>
                  </a:lnTo>
                  <a:close/>
                </a:path>
                <a:path w="671195" h="445770">
                  <a:moveTo>
                    <a:pt x="228041" y="139090"/>
                  </a:moveTo>
                  <a:lnTo>
                    <a:pt x="224866" y="137071"/>
                  </a:lnTo>
                  <a:lnTo>
                    <a:pt x="221691" y="135051"/>
                  </a:lnTo>
                  <a:lnTo>
                    <a:pt x="218643" y="139344"/>
                  </a:lnTo>
                  <a:lnTo>
                    <a:pt x="225412" y="143649"/>
                  </a:lnTo>
                  <a:lnTo>
                    <a:pt x="228041" y="139090"/>
                  </a:lnTo>
                  <a:close/>
                </a:path>
                <a:path w="671195" h="445770">
                  <a:moveTo>
                    <a:pt x="246062" y="150685"/>
                  </a:moveTo>
                  <a:lnTo>
                    <a:pt x="242900" y="148628"/>
                  </a:lnTo>
                  <a:lnTo>
                    <a:pt x="239737" y="146570"/>
                  </a:lnTo>
                  <a:lnTo>
                    <a:pt x="236689" y="150863"/>
                  </a:lnTo>
                  <a:lnTo>
                    <a:pt x="243408" y="155244"/>
                  </a:lnTo>
                  <a:lnTo>
                    <a:pt x="246062" y="150685"/>
                  </a:lnTo>
                  <a:close/>
                </a:path>
                <a:path w="671195" h="445770">
                  <a:moveTo>
                    <a:pt x="264033" y="162369"/>
                  </a:moveTo>
                  <a:lnTo>
                    <a:pt x="260870" y="160312"/>
                  </a:lnTo>
                  <a:lnTo>
                    <a:pt x="257708" y="158254"/>
                  </a:lnTo>
                  <a:lnTo>
                    <a:pt x="254647" y="162547"/>
                  </a:lnTo>
                  <a:lnTo>
                    <a:pt x="261378" y="166916"/>
                  </a:lnTo>
                  <a:lnTo>
                    <a:pt x="264033" y="162369"/>
                  </a:lnTo>
                  <a:close/>
                </a:path>
                <a:path w="671195" h="445770">
                  <a:moveTo>
                    <a:pt x="282003" y="174040"/>
                  </a:moveTo>
                  <a:lnTo>
                    <a:pt x="278841" y="171983"/>
                  </a:lnTo>
                  <a:lnTo>
                    <a:pt x="275678" y="169926"/>
                  </a:lnTo>
                  <a:lnTo>
                    <a:pt x="272605" y="174205"/>
                  </a:lnTo>
                  <a:lnTo>
                    <a:pt x="279336" y="178574"/>
                  </a:lnTo>
                  <a:lnTo>
                    <a:pt x="282003" y="174040"/>
                  </a:lnTo>
                  <a:close/>
                </a:path>
                <a:path w="671195" h="445770">
                  <a:moveTo>
                    <a:pt x="299974" y="185712"/>
                  </a:moveTo>
                  <a:lnTo>
                    <a:pt x="296811" y="183654"/>
                  </a:lnTo>
                  <a:lnTo>
                    <a:pt x="293649" y="181597"/>
                  </a:lnTo>
                  <a:lnTo>
                    <a:pt x="290563" y="185877"/>
                  </a:lnTo>
                  <a:lnTo>
                    <a:pt x="297294" y="190246"/>
                  </a:lnTo>
                  <a:lnTo>
                    <a:pt x="299974" y="185712"/>
                  </a:lnTo>
                  <a:close/>
                </a:path>
                <a:path w="671195" h="445770">
                  <a:moveTo>
                    <a:pt x="317855" y="197497"/>
                  </a:moveTo>
                  <a:lnTo>
                    <a:pt x="314718" y="195414"/>
                  </a:lnTo>
                  <a:lnTo>
                    <a:pt x="311581" y="193332"/>
                  </a:lnTo>
                  <a:lnTo>
                    <a:pt x="308483" y="197599"/>
                  </a:lnTo>
                  <a:lnTo>
                    <a:pt x="315163" y="202031"/>
                  </a:lnTo>
                  <a:lnTo>
                    <a:pt x="317855" y="197497"/>
                  </a:lnTo>
                  <a:close/>
                </a:path>
                <a:path w="671195" h="445770">
                  <a:moveTo>
                    <a:pt x="335711" y="209334"/>
                  </a:moveTo>
                  <a:lnTo>
                    <a:pt x="332574" y="207251"/>
                  </a:lnTo>
                  <a:lnTo>
                    <a:pt x="329438" y="205168"/>
                  </a:lnTo>
                  <a:lnTo>
                    <a:pt x="326326" y="209423"/>
                  </a:lnTo>
                  <a:lnTo>
                    <a:pt x="333019" y="213855"/>
                  </a:lnTo>
                  <a:lnTo>
                    <a:pt x="335711" y="209334"/>
                  </a:lnTo>
                  <a:close/>
                </a:path>
                <a:path w="671195" h="445770">
                  <a:moveTo>
                    <a:pt x="353568" y="221170"/>
                  </a:moveTo>
                  <a:lnTo>
                    <a:pt x="350431" y="219087"/>
                  </a:lnTo>
                  <a:lnTo>
                    <a:pt x="347294" y="217004"/>
                  </a:lnTo>
                  <a:lnTo>
                    <a:pt x="344170" y="221259"/>
                  </a:lnTo>
                  <a:lnTo>
                    <a:pt x="350862" y="225691"/>
                  </a:lnTo>
                  <a:lnTo>
                    <a:pt x="353568" y="221170"/>
                  </a:lnTo>
                  <a:close/>
                </a:path>
                <a:path w="671195" h="445770">
                  <a:moveTo>
                    <a:pt x="371436" y="233006"/>
                  </a:moveTo>
                  <a:lnTo>
                    <a:pt x="368300" y="230924"/>
                  </a:lnTo>
                  <a:lnTo>
                    <a:pt x="365163" y="228841"/>
                  </a:lnTo>
                  <a:lnTo>
                    <a:pt x="362038" y="233083"/>
                  </a:lnTo>
                  <a:lnTo>
                    <a:pt x="368719" y="237515"/>
                  </a:lnTo>
                  <a:lnTo>
                    <a:pt x="371436" y="233006"/>
                  </a:lnTo>
                  <a:close/>
                </a:path>
                <a:path w="671195" h="445770">
                  <a:moveTo>
                    <a:pt x="389216" y="244957"/>
                  </a:moveTo>
                  <a:lnTo>
                    <a:pt x="386092" y="242849"/>
                  </a:lnTo>
                  <a:lnTo>
                    <a:pt x="382968" y="240741"/>
                  </a:lnTo>
                  <a:lnTo>
                    <a:pt x="379831" y="244970"/>
                  </a:lnTo>
                  <a:lnTo>
                    <a:pt x="386486" y="249466"/>
                  </a:lnTo>
                  <a:lnTo>
                    <a:pt x="389216" y="244957"/>
                  </a:lnTo>
                  <a:close/>
                </a:path>
                <a:path w="671195" h="445770">
                  <a:moveTo>
                    <a:pt x="406971" y="256959"/>
                  </a:moveTo>
                  <a:lnTo>
                    <a:pt x="403847" y="254850"/>
                  </a:lnTo>
                  <a:lnTo>
                    <a:pt x="400723" y="252742"/>
                  </a:lnTo>
                  <a:lnTo>
                    <a:pt x="397586" y="256971"/>
                  </a:lnTo>
                  <a:lnTo>
                    <a:pt x="404228" y="261467"/>
                  </a:lnTo>
                  <a:lnTo>
                    <a:pt x="406971" y="256959"/>
                  </a:lnTo>
                  <a:close/>
                </a:path>
                <a:path w="671195" h="445770">
                  <a:moveTo>
                    <a:pt x="424726" y="268947"/>
                  </a:moveTo>
                  <a:lnTo>
                    <a:pt x="421601" y="266839"/>
                  </a:lnTo>
                  <a:lnTo>
                    <a:pt x="418477" y="264731"/>
                  </a:lnTo>
                  <a:lnTo>
                    <a:pt x="415328" y="268947"/>
                  </a:lnTo>
                  <a:lnTo>
                    <a:pt x="421970" y="273443"/>
                  </a:lnTo>
                  <a:lnTo>
                    <a:pt x="424726" y="268947"/>
                  </a:lnTo>
                  <a:close/>
                </a:path>
                <a:path w="671195" h="445770">
                  <a:moveTo>
                    <a:pt x="442468" y="280949"/>
                  </a:moveTo>
                  <a:lnTo>
                    <a:pt x="439343" y="278841"/>
                  </a:lnTo>
                  <a:lnTo>
                    <a:pt x="436219" y="276733"/>
                  </a:lnTo>
                  <a:lnTo>
                    <a:pt x="433057" y="280949"/>
                  </a:lnTo>
                  <a:lnTo>
                    <a:pt x="439712" y="285432"/>
                  </a:lnTo>
                  <a:lnTo>
                    <a:pt x="442468" y="280949"/>
                  </a:lnTo>
                  <a:close/>
                </a:path>
                <a:path w="671195" h="445770">
                  <a:moveTo>
                    <a:pt x="460146" y="293052"/>
                  </a:moveTo>
                  <a:lnTo>
                    <a:pt x="457047" y="290918"/>
                  </a:lnTo>
                  <a:lnTo>
                    <a:pt x="453948" y="288785"/>
                  </a:lnTo>
                  <a:lnTo>
                    <a:pt x="450773" y="292989"/>
                  </a:lnTo>
                  <a:lnTo>
                    <a:pt x="457377" y="297535"/>
                  </a:lnTo>
                  <a:lnTo>
                    <a:pt x="460146" y="293052"/>
                  </a:lnTo>
                  <a:close/>
                </a:path>
                <a:path w="671195" h="445770">
                  <a:moveTo>
                    <a:pt x="477786" y="305206"/>
                  </a:moveTo>
                  <a:lnTo>
                    <a:pt x="474687" y="303072"/>
                  </a:lnTo>
                  <a:lnTo>
                    <a:pt x="471589" y="300939"/>
                  </a:lnTo>
                  <a:lnTo>
                    <a:pt x="468401" y="305130"/>
                  </a:lnTo>
                  <a:lnTo>
                    <a:pt x="475018" y="309689"/>
                  </a:lnTo>
                  <a:lnTo>
                    <a:pt x="477786" y="305206"/>
                  </a:lnTo>
                  <a:close/>
                </a:path>
                <a:path w="671195" h="445770">
                  <a:moveTo>
                    <a:pt x="495439" y="317360"/>
                  </a:moveTo>
                  <a:lnTo>
                    <a:pt x="492340" y="315226"/>
                  </a:lnTo>
                  <a:lnTo>
                    <a:pt x="489242" y="313093"/>
                  </a:lnTo>
                  <a:lnTo>
                    <a:pt x="486041" y="317284"/>
                  </a:lnTo>
                  <a:lnTo>
                    <a:pt x="492658" y="321830"/>
                  </a:lnTo>
                  <a:lnTo>
                    <a:pt x="495439" y="317360"/>
                  </a:lnTo>
                  <a:close/>
                </a:path>
                <a:path w="671195" h="445770">
                  <a:moveTo>
                    <a:pt x="513080" y="329501"/>
                  </a:moveTo>
                  <a:lnTo>
                    <a:pt x="509981" y="327367"/>
                  </a:lnTo>
                  <a:lnTo>
                    <a:pt x="506882" y="325234"/>
                  </a:lnTo>
                  <a:lnTo>
                    <a:pt x="503682" y="329412"/>
                  </a:lnTo>
                  <a:lnTo>
                    <a:pt x="510286" y="333971"/>
                  </a:lnTo>
                  <a:lnTo>
                    <a:pt x="513080" y="329501"/>
                  </a:lnTo>
                  <a:close/>
                </a:path>
                <a:path w="671195" h="445770">
                  <a:moveTo>
                    <a:pt x="530669" y="341744"/>
                  </a:moveTo>
                  <a:lnTo>
                    <a:pt x="527583" y="339585"/>
                  </a:lnTo>
                  <a:lnTo>
                    <a:pt x="524497" y="337426"/>
                  </a:lnTo>
                  <a:lnTo>
                    <a:pt x="521296" y="341604"/>
                  </a:lnTo>
                  <a:lnTo>
                    <a:pt x="527862" y="346202"/>
                  </a:lnTo>
                  <a:lnTo>
                    <a:pt x="530669" y="341744"/>
                  </a:lnTo>
                  <a:close/>
                </a:path>
                <a:path w="671195" h="445770">
                  <a:moveTo>
                    <a:pt x="548220" y="354037"/>
                  </a:moveTo>
                  <a:lnTo>
                    <a:pt x="545134" y="351878"/>
                  </a:lnTo>
                  <a:lnTo>
                    <a:pt x="542048" y="349719"/>
                  </a:lnTo>
                  <a:lnTo>
                    <a:pt x="538835" y="353885"/>
                  </a:lnTo>
                  <a:lnTo>
                    <a:pt x="545401" y="358495"/>
                  </a:lnTo>
                  <a:lnTo>
                    <a:pt x="548220" y="354037"/>
                  </a:lnTo>
                  <a:close/>
                </a:path>
                <a:path w="671195" h="445770">
                  <a:moveTo>
                    <a:pt x="565759" y="366331"/>
                  </a:moveTo>
                  <a:lnTo>
                    <a:pt x="562673" y="364172"/>
                  </a:lnTo>
                  <a:lnTo>
                    <a:pt x="559587" y="362013"/>
                  </a:lnTo>
                  <a:lnTo>
                    <a:pt x="556361" y="366179"/>
                  </a:lnTo>
                  <a:lnTo>
                    <a:pt x="562940" y="370789"/>
                  </a:lnTo>
                  <a:lnTo>
                    <a:pt x="565759" y="366331"/>
                  </a:lnTo>
                  <a:close/>
                </a:path>
                <a:path w="671195" h="445770">
                  <a:moveTo>
                    <a:pt x="583311" y="378625"/>
                  </a:moveTo>
                  <a:lnTo>
                    <a:pt x="580224" y="376466"/>
                  </a:lnTo>
                  <a:lnTo>
                    <a:pt x="577138" y="374307"/>
                  </a:lnTo>
                  <a:lnTo>
                    <a:pt x="573913" y="378460"/>
                  </a:lnTo>
                  <a:lnTo>
                    <a:pt x="580478" y="383070"/>
                  </a:lnTo>
                  <a:lnTo>
                    <a:pt x="583311" y="378625"/>
                  </a:lnTo>
                  <a:close/>
                </a:path>
                <a:path w="671195" h="445770">
                  <a:moveTo>
                    <a:pt x="600824" y="390982"/>
                  </a:moveTo>
                  <a:lnTo>
                    <a:pt x="597750" y="388797"/>
                  </a:lnTo>
                  <a:lnTo>
                    <a:pt x="594677" y="386613"/>
                  </a:lnTo>
                  <a:lnTo>
                    <a:pt x="591439" y="390766"/>
                  </a:lnTo>
                  <a:lnTo>
                    <a:pt x="597979" y="395427"/>
                  </a:lnTo>
                  <a:lnTo>
                    <a:pt x="600824" y="390982"/>
                  </a:lnTo>
                  <a:close/>
                </a:path>
                <a:path w="671195" h="445770">
                  <a:moveTo>
                    <a:pt x="618261" y="403415"/>
                  </a:moveTo>
                  <a:lnTo>
                    <a:pt x="615188" y="401231"/>
                  </a:lnTo>
                  <a:lnTo>
                    <a:pt x="612114" y="399046"/>
                  </a:lnTo>
                  <a:lnTo>
                    <a:pt x="608876" y="403186"/>
                  </a:lnTo>
                  <a:lnTo>
                    <a:pt x="615403" y="407847"/>
                  </a:lnTo>
                  <a:lnTo>
                    <a:pt x="618261" y="403415"/>
                  </a:lnTo>
                  <a:close/>
                </a:path>
                <a:path w="671195" h="445770">
                  <a:moveTo>
                    <a:pt x="635711" y="415861"/>
                  </a:moveTo>
                  <a:lnTo>
                    <a:pt x="632637" y="413677"/>
                  </a:lnTo>
                  <a:lnTo>
                    <a:pt x="629564" y="411492"/>
                  </a:lnTo>
                  <a:lnTo>
                    <a:pt x="626313" y="415632"/>
                  </a:lnTo>
                  <a:lnTo>
                    <a:pt x="632853" y="420293"/>
                  </a:lnTo>
                  <a:lnTo>
                    <a:pt x="635711" y="415861"/>
                  </a:lnTo>
                  <a:close/>
                </a:path>
                <a:path w="671195" h="445770">
                  <a:moveTo>
                    <a:pt x="653148" y="428294"/>
                  </a:moveTo>
                  <a:lnTo>
                    <a:pt x="650074" y="426110"/>
                  </a:lnTo>
                  <a:lnTo>
                    <a:pt x="647001" y="423926"/>
                  </a:lnTo>
                  <a:lnTo>
                    <a:pt x="643737" y="428066"/>
                  </a:lnTo>
                  <a:lnTo>
                    <a:pt x="650278" y="432714"/>
                  </a:lnTo>
                  <a:lnTo>
                    <a:pt x="653148" y="428294"/>
                  </a:lnTo>
                  <a:close/>
                </a:path>
                <a:path w="671195" h="445770">
                  <a:moveTo>
                    <a:pt x="670598" y="440740"/>
                  </a:moveTo>
                  <a:lnTo>
                    <a:pt x="667524" y="438556"/>
                  </a:lnTo>
                  <a:lnTo>
                    <a:pt x="664451" y="436372"/>
                  </a:lnTo>
                  <a:lnTo>
                    <a:pt x="661187" y="440499"/>
                  </a:lnTo>
                  <a:lnTo>
                    <a:pt x="667715" y="445160"/>
                  </a:lnTo>
                  <a:lnTo>
                    <a:pt x="670598" y="4407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9" name="object 1129" descr=""/>
          <p:cNvSpPr txBox="1"/>
          <p:nvPr/>
        </p:nvSpPr>
        <p:spPr>
          <a:xfrm>
            <a:off x="444500" y="417639"/>
            <a:ext cx="5447665" cy="2230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0485C8"/>
                </a:solidFill>
                <a:latin typeface="Verdana"/>
                <a:cs typeface="Verdana"/>
              </a:rPr>
              <a:t>IDENTIT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0485C8"/>
                </a:solidFill>
                <a:latin typeface="Verdana"/>
                <a:cs typeface="Verdana"/>
              </a:rPr>
              <a:t>Y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BACKGROUNDS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TEXTURES</a:t>
            </a:r>
            <a:endParaRPr sz="12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  <a:spcBef>
                <a:spcPts val="935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The</a:t>
            </a:r>
            <a:r>
              <a:rPr dirty="0" sz="900" spc="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Portacool</a:t>
            </a:r>
            <a:r>
              <a:rPr dirty="0" sz="900" spc="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Airstream</a:t>
            </a:r>
            <a:r>
              <a:rPr dirty="0" sz="900" spc="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Graphic</a:t>
            </a:r>
            <a:endParaRPr sz="900">
              <a:latin typeface="Verdana"/>
              <a:cs typeface="Verdana"/>
            </a:endParaRPr>
          </a:p>
          <a:p>
            <a:pPr algn="just" marL="23495" marR="5080">
              <a:lnSpc>
                <a:spcPct val="125000"/>
              </a:lnSpc>
              <a:spcBef>
                <a:spcPts val="78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airstream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graphic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element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storytelling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reinforces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impact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technology.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incorporated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into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whenever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featured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lifestyle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photography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composite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conceptual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art.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23495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Additionally,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airstream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graphic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accent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element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add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interest.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integrated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into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photography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conceptual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compositions,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placed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solid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background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consistency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clarity.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Proper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usage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graphic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strengthens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recognition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visually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communicates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30" name="object 11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131" name="object 11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50165">
              <a:lnSpc>
                <a:spcPts val="969"/>
              </a:lnSpc>
            </a:pPr>
            <a:fld id="{81D60167-4931-47E6-BA6A-407CBD079E47}" type="slidenum">
              <a:rPr dirty="0" spc="-25"/>
              <a:t>10</a:t>
            </a:fld>
            <a:r>
              <a:rPr dirty="0" spc="-25"/>
              <a:t> 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7315200"/>
          </a:xfrm>
          <a:prstGeom prst="rect">
            <a:avLst/>
          </a:prstGeom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6235" cy="1462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0485C8"/>
                </a:solidFill>
                <a:latin typeface="Verdana"/>
                <a:cs typeface="Verdana"/>
              </a:rPr>
              <a:t>IDENTIT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0485C8"/>
                </a:solidFill>
                <a:latin typeface="Verdana"/>
                <a:cs typeface="Verdana"/>
              </a:rPr>
              <a:t>Y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TYPOGRAPHY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85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Primary</a:t>
            </a:r>
            <a:r>
              <a:rPr dirty="0" sz="900" spc="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Typeface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official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corporate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typeface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Text,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chosen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modern,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clean,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highly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legible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design.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This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typeface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appearance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communications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maintaining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readability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impact.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accommodate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various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needs,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type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family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includes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multiple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variations.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263900" y="2709532"/>
            <a:ext cx="2127885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ABCDEFGHIJKLMNOPQRSTUVWXYZ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abcdefghijklmnopqrstuvwxyz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0123456789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2812250"/>
            <a:ext cx="12185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Text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Regular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2182736"/>
            <a:ext cx="4236085" cy="401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NORMALIDAD</a:t>
            </a:r>
            <a:r>
              <a:rPr dirty="0" sz="800" spc="9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20" b="1">
                <a:solidFill>
                  <a:srgbClr val="0485C8"/>
                </a:solidFill>
                <a:latin typeface="Tahoma"/>
                <a:cs typeface="Tahoma"/>
              </a:rPr>
              <a:t>TEXT</a:t>
            </a:r>
            <a:endParaRPr sz="800">
              <a:latin typeface="Tahoma"/>
              <a:cs typeface="Tahoma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 typeface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 body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copy,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general communications,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most brand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applications.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00" y="4481436"/>
            <a:ext cx="5323840" cy="553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NORMALIDAD</a:t>
            </a:r>
            <a:r>
              <a:rPr dirty="0" sz="800" spc="9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35" b="1">
                <a:solidFill>
                  <a:srgbClr val="0485C8"/>
                </a:solidFill>
                <a:latin typeface="Tahoma"/>
                <a:cs typeface="Tahoma"/>
              </a:rPr>
              <a:t>COMPACT</a:t>
            </a:r>
            <a:endParaRPr sz="800">
              <a:latin typeface="Tahoma"/>
              <a:cs typeface="Tahoma"/>
            </a:endParaRPr>
          </a:p>
          <a:p>
            <a:pPr marL="12700" marR="5080">
              <a:lnSpc>
                <a:spcPct val="125000"/>
              </a:lnSpc>
              <a:spcBef>
                <a:spcPts val="80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Ideal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space-constrained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applications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such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packaging,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labels,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small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digital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layouts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readability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preserved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tighter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space.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055620" y="2766627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69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3263900" y="3119691"/>
            <a:ext cx="2212340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r>
              <a:rPr dirty="0" sz="800" spc="-15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Verdana"/>
                <a:cs typeface="Verdana"/>
              </a:rPr>
              <a:t>0123456789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4500" y="3220377"/>
            <a:ext cx="12839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Verdana"/>
                <a:cs typeface="Verdana"/>
              </a:rPr>
              <a:t>Normalidad</a:t>
            </a:r>
            <a:r>
              <a:rPr dirty="0" sz="800" spc="-80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Verdana"/>
                <a:cs typeface="Verdana"/>
              </a:rPr>
              <a:t>Text</a:t>
            </a:r>
            <a:r>
              <a:rPr dirty="0" sz="800" spc="-80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Verdana"/>
                <a:cs typeface="Verdana"/>
              </a:rPr>
              <a:t>Medium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055620" y="3174801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3263900" y="3527869"/>
            <a:ext cx="2299335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ABCDEFGHIJKLMNOPQRSTUVWXYZ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abcdefghijklmnopqrstuvwxyz</a:t>
            </a:r>
            <a:r>
              <a:rPr dirty="0" sz="800" spc="40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0123456789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44500" y="3628555"/>
            <a:ext cx="11512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Normalidad</a:t>
            </a:r>
            <a:r>
              <a:rPr dirty="0" sz="800" spc="5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Text</a:t>
            </a:r>
            <a:r>
              <a:rPr dirty="0" sz="800" spc="5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Bold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3055620" y="3582987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3263900" y="5121465"/>
            <a:ext cx="1996439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ABCDEFGHIJKLMNOPQRSTUVWXYZ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abcdefghijklmnopqrstuvwxyz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0123456789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44500" y="5236578"/>
            <a:ext cx="13703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Compact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Regular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055620" y="5190926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263900" y="5560377"/>
            <a:ext cx="2079625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>
                <a:solidFill>
                  <a:srgbClr val="102D4F"/>
                </a:solidFill>
                <a:latin typeface="Lucida Sans"/>
                <a:cs typeface="Lucida Sans"/>
              </a:rPr>
              <a:t>ABCDEFGHIJKLMNOPQRSTUVWXYZ</a:t>
            </a:r>
            <a:endParaRPr sz="80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20">
                <a:solidFill>
                  <a:srgbClr val="102D4F"/>
                </a:solidFill>
                <a:latin typeface="Lucida Sans"/>
                <a:cs typeface="Lucida Sans"/>
              </a:rPr>
              <a:t>abcdefghijklmnopqrstuvwxyz</a:t>
            </a:r>
            <a:r>
              <a:rPr dirty="0" sz="800" spc="75">
                <a:solidFill>
                  <a:srgbClr val="102D4F"/>
                </a:solidFill>
                <a:latin typeface="Lucida Sans"/>
                <a:cs typeface="Lucida Sans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Lucida Sans"/>
                <a:cs typeface="Lucida Sans"/>
              </a:rPr>
              <a:t>0123456789</a:t>
            </a:r>
            <a:endParaRPr sz="800">
              <a:latin typeface="Lucida Sans"/>
              <a:cs typeface="Lucida Sans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44500" y="5661062"/>
            <a:ext cx="14433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102D4F"/>
                </a:solidFill>
                <a:latin typeface="Lucida Sans"/>
                <a:cs typeface="Lucida Sans"/>
              </a:rPr>
              <a:t>Normalidad</a:t>
            </a:r>
            <a:r>
              <a:rPr dirty="0" sz="800" spc="-10">
                <a:solidFill>
                  <a:srgbClr val="102D4F"/>
                </a:solidFill>
                <a:latin typeface="Lucida Sans"/>
                <a:cs typeface="Lucida Sans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Lucida Sans"/>
                <a:cs typeface="Lucida Sans"/>
              </a:rPr>
              <a:t>Compact</a:t>
            </a:r>
            <a:r>
              <a:rPr dirty="0" sz="800" spc="-10">
                <a:solidFill>
                  <a:srgbClr val="102D4F"/>
                </a:solidFill>
                <a:latin typeface="Lucida Sans"/>
                <a:cs typeface="Lucida Sans"/>
              </a:rPr>
              <a:t> Medium</a:t>
            </a:r>
            <a:endParaRPr sz="800">
              <a:latin typeface="Lucida Sans"/>
              <a:cs typeface="Lucida Sans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055620" y="5615495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3263900" y="5977445"/>
            <a:ext cx="2164080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 b="1">
                <a:solidFill>
                  <a:srgbClr val="102D4F"/>
                </a:solidFill>
                <a:latin typeface="Arial"/>
                <a:cs typeface="Arial"/>
              </a:rPr>
              <a:t>ABCDEFGHIJKLMNOPQRSTUVWXYZ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10" b="1">
                <a:solidFill>
                  <a:srgbClr val="102D4F"/>
                </a:solidFill>
                <a:latin typeface="Arial"/>
                <a:cs typeface="Arial"/>
              </a:rPr>
              <a:t>abcdefghijklmnopqrstuvwxyz</a:t>
            </a:r>
            <a:r>
              <a:rPr dirty="0" sz="800" spc="30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Arial"/>
                <a:cs typeface="Arial"/>
              </a:rPr>
              <a:t>0123456789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44500" y="6078131"/>
            <a:ext cx="13246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45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102D4F"/>
                </a:solidFill>
                <a:latin typeface="Arial"/>
                <a:cs typeface="Arial"/>
              </a:rPr>
              <a:t>Compact</a:t>
            </a:r>
            <a:r>
              <a:rPr dirty="0" sz="800" spc="45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3055620" y="6032562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467994" y="4165409"/>
            <a:ext cx="5399405" cy="0"/>
          </a:xfrm>
          <a:custGeom>
            <a:avLst/>
            <a:gdLst/>
            <a:ahLst/>
            <a:cxnLst/>
            <a:rect l="l" t="t" r="r" b="b"/>
            <a:pathLst>
              <a:path w="5399405" h="0">
                <a:moveTo>
                  <a:pt x="0" y="0"/>
                </a:moveTo>
                <a:lnTo>
                  <a:pt x="5399405" y="0"/>
                </a:lnTo>
              </a:path>
            </a:pathLst>
          </a:custGeom>
          <a:ln w="6350">
            <a:solidFill>
              <a:srgbClr val="BCBEC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55880">
              <a:lnSpc>
                <a:spcPts val="969"/>
              </a:lnSpc>
            </a:pPr>
            <a:fld id="{81D60167-4931-47E6-BA6A-407CBD079E47}" type="slidenum">
              <a:rPr dirty="0" spc="-25"/>
              <a:t>14</a:t>
            </a:fld>
            <a:r>
              <a:rPr dirty="0" spc="-25"/>
              <a:t> 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63900" y="2225548"/>
            <a:ext cx="2413635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60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40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r>
              <a:rPr dirty="0" sz="800" spc="-15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35">
                <a:solidFill>
                  <a:srgbClr val="102D4F"/>
                </a:solidFill>
                <a:latin typeface="Verdana"/>
                <a:cs typeface="Verdana"/>
              </a:rPr>
              <a:t>0123456789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2339949"/>
            <a:ext cx="14166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>
                <a:solidFill>
                  <a:srgbClr val="102D4F"/>
                </a:solidFill>
                <a:latin typeface="Verdana"/>
                <a:cs typeface="Verdana"/>
              </a:rPr>
              <a:t>Normalidad</a:t>
            </a:r>
            <a:r>
              <a:rPr dirty="0" sz="800" spc="25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Verdana"/>
                <a:cs typeface="Verdana"/>
              </a:rPr>
              <a:t>Wide</a:t>
            </a:r>
            <a:r>
              <a:rPr dirty="0" sz="800" spc="30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Verdana"/>
                <a:cs typeface="Verdana"/>
              </a:rPr>
              <a:t>Regular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055620" y="2294371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69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3263900" y="2647441"/>
            <a:ext cx="2507615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80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65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r>
              <a:rPr dirty="0" sz="800" spc="-70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50">
                <a:solidFill>
                  <a:srgbClr val="102D4F"/>
                </a:solidFill>
                <a:latin typeface="Verdana"/>
                <a:cs typeface="Verdana"/>
              </a:rPr>
              <a:t>0123456789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00" y="2748127"/>
            <a:ext cx="14865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102D4F"/>
                </a:solidFill>
                <a:latin typeface="Verdana"/>
                <a:cs typeface="Verdana"/>
              </a:rPr>
              <a:t>Normalidad</a:t>
            </a:r>
            <a:r>
              <a:rPr dirty="0" sz="800" spc="-80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55">
                <a:solidFill>
                  <a:srgbClr val="102D4F"/>
                </a:solidFill>
                <a:latin typeface="Verdana"/>
                <a:cs typeface="Verdana"/>
              </a:rPr>
              <a:t>Wide</a:t>
            </a:r>
            <a:r>
              <a:rPr dirty="0" sz="800" spc="-80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60">
                <a:solidFill>
                  <a:srgbClr val="102D4F"/>
                </a:solidFill>
                <a:latin typeface="Verdana"/>
                <a:cs typeface="Verdana"/>
              </a:rPr>
              <a:t>Medium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055620" y="2702557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69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3263900" y="3055620"/>
            <a:ext cx="2597785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45" b="1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20" b="1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r>
              <a:rPr dirty="0" sz="800" spc="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Verdana"/>
                <a:cs typeface="Verdana"/>
              </a:rPr>
              <a:t>0123456789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4500" y="3156305"/>
            <a:ext cx="13366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 b="1">
                <a:solidFill>
                  <a:srgbClr val="102D4F"/>
                </a:solidFill>
                <a:latin typeface="Verdana"/>
                <a:cs typeface="Verdana"/>
              </a:rPr>
              <a:t>Normalidad</a:t>
            </a:r>
            <a:r>
              <a:rPr dirty="0" sz="8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Verdana"/>
                <a:cs typeface="Verdana"/>
              </a:rPr>
              <a:t>Wide</a:t>
            </a:r>
            <a:r>
              <a:rPr dirty="0" sz="800" spc="-20" b="1">
                <a:solidFill>
                  <a:srgbClr val="102D4F"/>
                </a:solidFill>
                <a:latin typeface="Verdana"/>
                <a:cs typeface="Verdana"/>
              </a:rPr>
              <a:t> Bold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055620" y="3110731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3263900" y="4635880"/>
            <a:ext cx="2399665" cy="4826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150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endParaRPr sz="800">
              <a:latin typeface="Verdana"/>
              <a:cs typeface="Verdana"/>
            </a:endParaRPr>
          </a:p>
          <a:p>
            <a:pPr marL="12700" marR="514350">
              <a:lnSpc>
                <a:spcPct val="125000"/>
              </a:lnSpc>
            </a:pPr>
            <a:r>
              <a:rPr dirty="0" sz="800" spc="95">
                <a:solidFill>
                  <a:srgbClr val="102D4F"/>
                </a:solidFill>
                <a:latin typeface="Verdana"/>
                <a:cs typeface="Verdana"/>
              </a:rPr>
              <a:t>abcdefghijklmnopqrstuvwxyz </a:t>
            </a:r>
            <a:r>
              <a:rPr dirty="0" sz="800" spc="110">
                <a:solidFill>
                  <a:srgbClr val="102D4F"/>
                </a:solidFill>
                <a:latin typeface="Verdana"/>
                <a:cs typeface="Verdana"/>
              </a:rPr>
              <a:t>0123456789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44500" y="4818760"/>
            <a:ext cx="18923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0">
                <a:solidFill>
                  <a:srgbClr val="102D4F"/>
                </a:solidFill>
                <a:latin typeface="Verdana"/>
                <a:cs typeface="Verdana"/>
              </a:rPr>
              <a:t>Normalidad</a:t>
            </a:r>
            <a:r>
              <a:rPr dirty="0" sz="800" spc="-50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120">
                <a:solidFill>
                  <a:srgbClr val="102D4F"/>
                </a:solidFill>
                <a:latin typeface="Verdana"/>
                <a:cs typeface="Verdana"/>
              </a:rPr>
              <a:t>Extended</a:t>
            </a:r>
            <a:r>
              <a:rPr dirty="0" sz="800" spc="-45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90">
                <a:solidFill>
                  <a:srgbClr val="102D4F"/>
                </a:solidFill>
                <a:latin typeface="Verdana"/>
                <a:cs typeface="Verdana"/>
              </a:rPr>
              <a:t>Regular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3055620" y="4773165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3263900" y="5209222"/>
            <a:ext cx="2482215" cy="4826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175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endParaRPr sz="800">
              <a:latin typeface="Verdana"/>
              <a:cs typeface="Verdana"/>
            </a:endParaRPr>
          </a:p>
          <a:p>
            <a:pPr marL="12700" marR="518795">
              <a:lnSpc>
                <a:spcPct val="125000"/>
              </a:lnSpc>
            </a:pPr>
            <a:r>
              <a:rPr dirty="0" sz="800" spc="120">
                <a:solidFill>
                  <a:srgbClr val="102D4F"/>
                </a:solidFill>
                <a:latin typeface="Verdana"/>
                <a:cs typeface="Verdana"/>
              </a:rPr>
              <a:t>abcdefghijklmnopqrstuvwxyz </a:t>
            </a:r>
            <a:r>
              <a:rPr dirty="0" sz="800" spc="125">
                <a:solidFill>
                  <a:srgbClr val="102D4F"/>
                </a:solidFill>
                <a:latin typeface="Verdana"/>
                <a:cs typeface="Verdana"/>
              </a:rPr>
              <a:t>0123456789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44500" y="5392102"/>
            <a:ext cx="19729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25">
                <a:solidFill>
                  <a:srgbClr val="102D4F"/>
                </a:solidFill>
                <a:latin typeface="Verdana"/>
                <a:cs typeface="Verdana"/>
              </a:rPr>
              <a:t>Normalidad</a:t>
            </a:r>
            <a:r>
              <a:rPr dirty="0" sz="800" spc="-50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140">
                <a:solidFill>
                  <a:srgbClr val="102D4F"/>
                </a:solidFill>
                <a:latin typeface="Verdana"/>
                <a:cs typeface="Verdana"/>
              </a:rPr>
              <a:t>Extended</a:t>
            </a:r>
            <a:r>
              <a:rPr dirty="0" sz="800" spc="-50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130">
                <a:solidFill>
                  <a:srgbClr val="102D4F"/>
                </a:solidFill>
                <a:latin typeface="Verdana"/>
                <a:cs typeface="Verdana"/>
              </a:rPr>
              <a:t>Medium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055620" y="5346501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263900" y="5782564"/>
            <a:ext cx="2564130" cy="4826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140" b="1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endParaRPr sz="800">
              <a:latin typeface="Verdana"/>
              <a:cs typeface="Verdana"/>
            </a:endParaRPr>
          </a:p>
          <a:p>
            <a:pPr marL="12700" marR="525145">
              <a:lnSpc>
                <a:spcPct val="125000"/>
              </a:lnSpc>
            </a:pPr>
            <a:r>
              <a:rPr dirty="0" sz="800" spc="80" b="1">
                <a:solidFill>
                  <a:srgbClr val="102D4F"/>
                </a:solidFill>
                <a:latin typeface="Verdana"/>
                <a:cs typeface="Verdana"/>
              </a:rPr>
              <a:t>abcdefghijklmnopqrstuvwxyz 0123456789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44500" y="5965444"/>
            <a:ext cx="18116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 b="1">
                <a:solidFill>
                  <a:srgbClr val="102D4F"/>
                </a:solidFill>
                <a:latin typeface="Verdana"/>
                <a:cs typeface="Verdana"/>
              </a:rPr>
              <a:t>Normalidad</a:t>
            </a:r>
            <a:r>
              <a:rPr dirty="0" sz="800" spc="-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105" b="1">
                <a:solidFill>
                  <a:srgbClr val="102D4F"/>
                </a:solidFill>
                <a:latin typeface="Verdana"/>
                <a:cs typeface="Verdana"/>
              </a:rPr>
              <a:t>Extended</a:t>
            </a:r>
            <a:r>
              <a:rPr dirty="0" sz="800" spc="-5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70" b="1">
                <a:solidFill>
                  <a:srgbClr val="102D4F"/>
                </a:solidFill>
                <a:latin typeface="Verdana"/>
                <a:cs typeface="Verdana"/>
              </a:rPr>
              <a:t>Bold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055620" y="5919849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467994" y="3693159"/>
            <a:ext cx="5399405" cy="0"/>
          </a:xfrm>
          <a:custGeom>
            <a:avLst/>
            <a:gdLst/>
            <a:ahLst/>
            <a:cxnLst/>
            <a:rect l="l" t="t" r="r" b="b"/>
            <a:pathLst>
              <a:path w="5399405" h="0">
                <a:moveTo>
                  <a:pt x="0" y="0"/>
                </a:moveTo>
                <a:lnTo>
                  <a:pt x="5399405" y="0"/>
                </a:lnTo>
              </a:path>
            </a:pathLst>
          </a:custGeom>
          <a:ln w="6350">
            <a:solidFill>
              <a:srgbClr val="BCBEC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444500" y="1608328"/>
            <a:ext cx="5053330" cy="553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NORMALIDAD</a:t>
            </a:r>
            <a:r>
              <a:rPr dirty="0" sz="800" spc="9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20" b="1">
                <a:solidFill>
                  <a:srgbClr val="0485C8"/>
                </a:solidFill>
                <a:latin typeface="Tahoma"/>
                <a:cs typeface="Tahoma"/>
              </a:rPr>
              <a:t>WIDE</a:t>
            </a:r>
            <a:endParaRPr sz="800">
              <a:latin typeface="Tahoma"/>
              <a:cs typeface="Tahoma"/>
            </a:endParaRPr>
          </a:p>
          <a:p>
            <a:pPr marL="12700" marR="5080">
              <a:lnSpc>
                <a:spcPct val="125000"/>
              </a:lnSpc>
              <a:spcBef>
                <a:spcPts val="80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Best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suited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headings,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subheadings,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instances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authoritative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needed without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overwhelming 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design.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6" name="object 2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55880">
              <a:lnSpc>
                <a:spcPts val="969"/>
              </a:lnSpc>
            </a:pPr>
            <a:fld id="{81D60167-4931-47E6-BA6A-407CBD079E47}" type="slidenum">
              <a:rPr dirty="0" spc="-25"/>
              <a:t>14</a:t>
            </a:fld>
            <a:r>
              <a:rPr dirty="0" spc="-25"/>
              <a:t> </a:t>
            </a:r>
          </a:p>
        </p:txBody>
      </p:sp>
      <p:sp>
        <p:nvSpPr>
          <p:cNvPr id="23" name="object 23" descr=""/>
          <p:cNvSpPr txBox="1"/>
          <p:nvPr/>
        </p:nvSpPr>
        <p:spPr>
          <a:xfrm>
            <a:off x="444500" y="4005275"/>
            <a:ext cx="5020310" cy="553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NORMALIDAD</a:t>
            </a:r>
            <a:r>
              <a:rPr dirty="0" sz="800" spc="10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EXTENDED</a:t>
            </a:r>
            <a:endParaRPr sz="800">
              <a:latin typeface="Tahoma"/>
              <a:cs typeface="Tahoma"/>
            </a:endParaRPr>
          </a:p>
          <a:p>
            <a:pPr marL="12700" marR="5080">
              <a:lnSpc>
                <a:spcPct val="125000"/>
              </a:lnSpc>
              <a:spcBef>
                <a:spcPts val="80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 high-impact statements, display text, 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brand messaging where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strong,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expansive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typographic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visibility.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44500" y="417639"/>
            <a:ext cx="2035175" cy="9061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0485C8"/>
                </a:solidFill>
                <a:latin typeface="Verdana"/>
                <a:cs typeface="Verdana"/>
              </a:rPr>
              <a:t>IDENTIT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0485C8"/>
                </a:solidFill>
                <a:latin typeface="Verdana"/>
                <a:cs typeface="Verdana"/>
              </a:rPr>
              <a:t>Y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TYPOGRAPHY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85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Primary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Typeface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(Continued)</a:t>
            </a:r>
            <a:endParaRPr sz="9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63900" y="3054318"/>
            <a:ext cx="2087880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45">
                <a:solidFill>
                  <a:srgbClr val="102D4F"/>
                </a:solidFill>
                <a:latin typeface="Tahoma"/>
                <a:cs typeface="Tahoma"/>
              </a:rPr>
              <a:t>ABCDEFGHIJKLMNOPQRSTUVWXYZ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30">
                <a:solidFill>
                  <a:srgbClr val="102D4F"/>
                </a:solidFill>
                <a:latin typeface="Tahoma"/>
                <a:cs typeface="Tahoma"/>
              </a:rPr>
              <a:t>abcdefghijklmnopqrstuvwxyz</a:t>
            </a:r>
            <a:r>
              <a:rPr dirty="0" sz="800" spc="14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0123456789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3160998"/>
            <a:ext cx="5156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Tahoma"/>
                <a:cs typeface="Tahoma"/>
              </a:rPr>
              <a:t>Inter</a:t>
            </a:r>
            <a:r>
              <a:rPr dirty="0" sz="800" spc="-4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Light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055620" y="3105050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3263900" y="3469989"/>
            <a:ext cx="2128520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endParaRPr sz="8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20">
                <a:solidFill>
                  <a:srgbClr val="102D4F"/>
                </a:solidFill>
                <a:latin typeface="Verdana"/>
                <a:cs typeface="Verdana"/>
              </a:rPr>
              <a:t>abcdefghijklmnopqrstuvwxyz</a:t>
            </a:r>
            <a:r>
              <a:rPr dirty="0" sz="800" spc="90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Verdana"/>
                <a:cs typeface="Verdana"/>
              </a:rPr>
              <a:t>0123456789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00" y="3576669"/>
            <a:ext cx="6559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solidFill>
                  <a:srgbClr val="102D4F"/>
                </a:solidFill>
                <a:latin typeface="Verdana"/>
                <a:cs typeface="Verdana"/>
              </a:rPr>
              <a:t>Inter</a:t>
            </a:r>
            <a:r>
              <a:rPr dirty="0" sz="800" spc="-35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Verdana"/>
                <a:cs typeface="Verdana"/>
              </a:rPr>
              <a:t>Regular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055620" y="3520715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3263900" y="3885660"/>
            <a:ext cx="2247900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ABCDEFGHIJKLMNOPQRSTUVWXYZ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abcdefghijklmnopqrstuvwxyz</a:t>
            </a:r>
            <a:r>
              <a:rPr dirty="0" sz="800" spc="6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0123456789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4500" y="3992340"/>
            <a:ext cx="520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5" b="1">
                <a:solidFill>
                  <a:srgbClr val="102D4F"/>
                </a:solidFill>
                <a:latin typeface="Tahoma"/>
                <a:cs typeface="Tahoma"/>
              </a:rPr>
              <a:t>Inter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 Bold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055620" y="3936391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3263900" y="4301331"/>
            <a:ext cx="2287270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ABCDEFGHIJKLMNOPQRSTUVWXYZ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abcdefghijklmnopqrstuvwxyz</a:t>
            </a:r>
            <a:r>
              <a:rPr dirty="0" sz="800" spc="2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0123456789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44500" y="4408011"/>
            <a:ext cx="82041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5" b="1">
                <a:solidFill>
                  <a:srgbClr val="102D4F"/>
                </a:solidFill>
                <a:latin typeface="Tahoma"/>
                <a:cs typeface="Tahoma"/>
              </a:rPr>
              <a:t>Inter</a:t>
            </a:r>
            <a:r>
              <a:rPr dirty="0" sz="800" spc="-5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Extra</a:t>
            </a:r>
            <a:r>
              <a:rPr dirty="0" sz="800" spc="-4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Bold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3055620" y="4352068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3263900" y="4717002"/>
            <a:ext cx="2324100" cy="3302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ABCDEFGHIJKLMNOPQRSTUVWXYZ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20" b="1">
                <a:solidFill>
                  <a:srgbClr val="102D4F"/>
                </a:solidFill>
                <a:latin typeface="Tahoma"/>
                <a:cs typeface="Tahoma"/>
              </a:rPr>
              <a:t>abcdefghijklmnopqrstuvwxyz</a:t>
            </a:r>
            <a:r>
              <a:rPr dirty="0" sz="800" spc="-7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0123456789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44500" y="4823682"/>
            <a:ext cx="587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 b="1">
                <a:solidFill>
                  <a:srgbClr val="102D4F"/>
                </a:solidFill>
                <a:latin typeface="Tahoma"/>
                <a:cs typeface="Tahoma"/>
              </a:rPr>
              <a:t>Inter</a:t>
            </a:r>
            <a:r>
              <a:rPr dirty="0" sz="800" spc="-5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Black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055620" y="4767733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074"/>
                </a:lnTo>
              </a:path>
            </a:pathLst>
          </a:custGeom>
          <a:ln w="6350">
            <a:solidFill>
              <a:srgbClr val="BCBEC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444500" y="2782728"/>
            <a:ext cx="336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INTER</a:t>
            </a:r>
            <a:endParaRPr sz="800">
              <a:latin typeface="Tahoma"/>
              <a:cs typeface="Tahoma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55880">
              <a:lnSpc>
                <a:spcPts val="969"/>
              </a:lnSpc>
            </a:pPr>
            <a:fld id="{81D60167-4931-47E6-BA6A-407CBD079E47}" type="slidenum">
              <a:rPr dirty="0" spc="-25"/>
              <a:t>14</a:t>
            </a:fld>
            <a:r>
              <a:rPr dirty="0" spc="-25"/>
              <a:t> </a:t>
            </a:r>
          </a:p>
        </p:txBody>
      </p:sp>
      <p:sp>
        <p:nvSpPr>
          <p:cNvPr id="19" name="object 19" descr=""/>
          <p:cNvSpPr txBox="1"/>
          <p:nvPr/>
        </p:nvSpPr>
        <p:spPr>
          <a:xfrm>
            <a:off x="444500" y="417639"/>
            <a:ext cx="5436870" cy="20720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0485C8"/>
                </a:solidFill>
                <a:latin typeface="Verdana"/>
                <a:cs typeface="Verdana"/>
              </a:rPr>
              <a:t>IDENTIT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0485C8"/>
                </a:solidFill>
                <a:latin typeface="Verdana"/>
                <a:cs typeface="Verdana"/>
              </a:rPr>
              <a:t>Y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TYPOGRAPHY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85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Alternative</a:t>
            </a:r>
            <a:r>
              <a:rPr dirty="0" sz="900" spc="7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Typeface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primary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typeface,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Text,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unavailable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incompatible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specific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software,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approved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alternative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typeface,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Inter,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may be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used.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This substitution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be made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sparingly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 only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after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all efforts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use 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primary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typeface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have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been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exhausted.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  <a:spcBef>
                <a:spcPts val="5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maintains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clean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modern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aesthetic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aligns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brand,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never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replace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Text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applications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primary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font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accessible.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cohesive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brand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identity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8140" cy="17672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0485C8"/>
                </a:solidFill>
                <a:latin typeface="Verdana"/>
                <a:cs typeface="Verdana"/>
              </a:rPr>
              <a:t>IDENTIT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0485C8"/>
                </a:solidFill>
                <a:latin typeface="Verdana"/>
                <a:cs typeface="Verdana"/>
              </a:rPr>
              <a:t>Y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TYPOGRAPHY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85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Typeface</a:t>
            </a: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Styling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typography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essential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strong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cohesive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identity.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way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typefaces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styled—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hierarchy,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weight,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spacing—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clarity,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professionalism,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impact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communications.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section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guidance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Text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variations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together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different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sizes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styles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balanced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effective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typographic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system.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reinforce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readability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recognition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platforms.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263900" y="2960115"/>
            <a:ext cx="5147945" cy="9112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000" b="1">
                <a:solidFill>
                  <a:srgbClr val="231F20"/>
                </a:solidFill>
                <a:latin typeface="Tahoma"/>
                <a:cs typeface="Tahoma"/>
              </a:rPr>
              <a:t>Meet</a:t>
            </a:r>
            <a:r>
              <a:rPr dirty="0" sz="3000" spc="-180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3000" spc="-10" b="1">
                <a:solidFill>
                  <a:srgbClr val="231F20"/>
                </a:solidFill>
                <a:latin typeface="Tahoma"/>
                <a:cs typeface="Tahoma"/>
              </a:rPr>
              <a:t>the</a:t>
            </a:r>
            <a:r>
              <a:rPr dirty="0" sz="3000" spc="-175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3000" spc="90" b="1">
                <a:solidFill>
                  <a:srgbClr val="231F20"/>
                </a:solidFill>
                <a:latin typeface="Tahoma"/>
                <a:cs typeface="Tahoma"/>
              </a:rPr>
              <a:t>APEX</a:t>
            </a:r>
            <a:r>
              <a:rPr dirty="0" sz="3000" spc="-175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3000" spc="45" b="1">
                <a:solidFill>
                  <a:srgbClr val="231F20"/>
                </a:solidFill>
                <a:latin typeface="Tahoma"/>
                <a:cs typeface="Tahoma"/>
              </a:rPr>
              <a:t>Series</a:t>
            </a:r>
            <a:endParaRPr sz="30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1695"/>
              </a:spcBef>
            </a:pPr>
            <a:r>
              <a:rPr dirty="0" sz="1400" b="1">
                <a:solidFill>
                  <a:srgbClr val="231F20"/>
                </a:solidFill>
                <a:latin typeface="Tahoma"/>
                <a:cs typeface="Tahoma"/>
              </a:rPr>
              <a:t>The</a:t>
            </a:r>
            <a:r>
              <a:rPr dirty="0" sz="1400" spc="-35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400" b="1">
                <a:solidFill>
                  <a:srgbClr val="231F20"/>
                </a:solidFill>
                <a:latin typeface="Tahoma"/>
                <a:cs typeface="Tahoma"/>
              </a:rPr>
              <a:t>Pinnacle</a:t>
            </a:r>
            <a:r>
              <a:rPr dirty="0" sz="1400" spc="-30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400" b="1">
                <a:solidFill>
                  <a:srgbClr val="231F20"/>
                </a:solidFill>
                <a:latin typeface="Tahoma"/>
                <a:cs typeface="Tahoma"/>
              </a:rPr>
              <a:t>of</a:t>
            </a:r>
            <a:r>
              <a:rPr dirty="0" sz="1400" spc="-30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400" b="1">
                <a:solidFill>
                  <a:srgbClr val="231F20"/>
                </a:solidFill>
                <a:latin typeface="Tahoma"/>
                <a:cs typeface="Tahoma"/>
              </a:rPr>
              <a:t>Portable</a:t>
            </a:r>
            <a:r>
              <a:rPr dirty="0" sz="1400" spc="-35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400" b="1">
                <a:solidFill>
                  <a:srgbClr val="231F20"/>
                </a:solidFill>
                <a:latin typeface="Tahoma"/>
                <a:cs typeface="Tahoma"/>
              </a:rPr>
              <a:t>Evaporative</a:t>
            </a:r>
            <a:r>
              <a:rPr dirty="0" sz="1400" spc="-30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400" b="1">
                <a:solidFill>
                  <a:srgbClr val="231F20"/>
                </a:solidFill>
                <a:latin typeface="Tahoma"/>
                <a:cs typeface="Tahoma"/>
              </a:rPr>
              <a:t>Cooling</a:t>
            </a:r>
            <a:r>
              <a:rPr dirty="0" sz="1400" spc="-30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1400" spc="-10" b="1">
                <a:solidFill>
                  <a:srgbClr val="231F20"/>
                </a:solidFill>
                <a:latin typeface="Tahoma"/>
                <a:cs typeface="Tahoma"/>
              </a:rPr>
              <a:t>Technology</a:t>
            </a:r>
            <a:endParaRPr sz="1400">
              <a:latin typeface="Tahoma"/>
              <a:cs typeface="Tahom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263900" y="3997639"/>
            <a:ext cx="5436235" cy="153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41700"/>
              </a:lnSpc>
              <a:spcBef>
                <a:spcPts val="100"/>
              </a:spcBef>
            </a:pPr>
            <a:r>
              <a:rPr dirty="0" sz="1000" spc="-25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dirty="0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sng" sz="1000" spc="5">
                <a:solidFill>
                  <a:srgbClr val="0485C8"/>
                </a:solidFill>
                <a:uFill>
                  <a:solidFill>
                    <a:srgbClr val="0485C8"/>
                  </a:solidFill>
                </a:uFill>
                <a:latin typeface="Arial"/>
                <a:cs typeface="Arial"/>
              </a:rPr>
              <a:t>Portacool</a:t>
            </a:r>
            <a:r>
              <a:rPr dirty="0" u="sng" sz="1000" spc="-65">
                <a:solidFill>
                  <a:srgbClr val="0485C8"/>
                </a:solidFill>
                <a:uFill>
                  <a:solidFill>
                    <a:srgbClr val="0485C8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80">
                <a:solidFill>
                  <a:srgbClr val="0485C8"/>
                </a:solidFill>
                <a:uFill>
                  <a:solidFill>
                    <a:srgbClr val="0485C8"/>
                  </a:solidFill>
                </a:uFill>
                <a:latin typeface="Arial"/>
                <a:cs typeface="Arial"/>
              </a:rPr>
              <a:t>APEX™</a:t>
            </a:r>
            <a:r>
              <a:rPr dirty="0" u="sng" sz="1000" spc="-65">
                <a:solidFill>
                  <a:srgbClr val="0485C8"/>
                </a:solidFill>
                <a:uFill>
                  <a:solidFill>
                    <a:srgbClr val="0485C8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5">
                <a:solidFill>
                  <a:srgbClr val="0485C8"/>
                </a:solidFill>
                <a:uFill>
                  <a:solidFill>
                    <a:srgbClr val="0485C8"/>
                  </a:solidFill>
                </a:uFill>
                <a:latin typeface="Arial"/>
                <a:cs typeface="Arial"/>
              </a:rPr>
              <a:t>Series</a:t>
            </a:r>
            <a:r>
              <a:rPr dirty="0" u="none" sz="1000" spc="-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is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designed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20">
                <a:solidFill>
                  <a:srgbClr val="231F20"/>
                </a:solidFill>
                <a:latin typeface="Arial"/>
                <a:cs typeface="Arial"/>
              </a:rPr>
              <a:t>to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harness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0">
                <a:solidFill>
                  <a:srgbClr val="231F20"/>
                </a:solidFill>
                <a:latin typeface="Arial"/>
                <a:cs typeface="Arial"/>
              </a:rPr>
              <a:t>natural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process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20">
                <a:solidFill>
                  <a:srgbClr val="231F20"/>
                </a:solidFill>
                <a:latin typeface="Arial"/>
                <a:cs typeface="Arial"/>
              </a:rPr>
              <a:t>of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evaporation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20">
                <a:solidFill>
                  <a:srgbClr val="231F20"/>
                </a:solidFill>
                <a:latin typeface="Arial"/>
                <a:cs typeface="Arial"/>
              </a:rPr>
              <a:t>to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reduce</a:t>
            </a:r>
            <a:r>
              <a:rPr dirty="0" u="none" sz="10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air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0">
                <a:solidFill>
                  <a:srgbClr val="231F20"/>
                </a:solidFill>
                <a:latin typeface="Arial"/>
                <a:cs typeface="Arial"/>
              </a:rPr>
              <a:t>temperature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in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places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where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5">
                <a:solidFill>
                  <a:srgbClr val="231F20"/>
                </a:solidFill>
                <a:latin typeface="Arial"/>
                <a:cs typeface="Arial"/>
              </a:rPr>
              <a:t>traditional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fans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and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air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0">
                <a:solidFill>
                  <a:srgbClr val="231F20"/>
                </a:solidFill>
                <a:latin typeface="Arial"/>
                <a:cs typeface="Arial"/>
              </a:rPr>
              <a:t>conditioning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0">
                <a:solidFill>
                  <a:srgbClr val="231F20"/>
                </a:solidFill>
                <a:latin typeface="Arial"/>
                <a:cs typeface="Arial"/>
              </a:rPr>
              <a:t>fail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20">
                <a:solidFill>
                  <a:srgbClr val="231F20"/>
                </a:solidFill>
                <a:latin typeface="Arial"/>
                <a:cs typeface="Arial"/>
              </a:rPr>
              <a:t>to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work,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0">
                <a:solidFill>
                  <a:srgbClr val="231F20"/>
                </a:solidFill>
                <a:latin typeface="Arial"/>
                <a:cs typeface="Arial"/>
              </a:rPr>
              <a:t>indoors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0">
                <a:solidFill>
                  <a:srgbClr val="231F20"/>
                </a:solidFill>
                <a:latin typeface="Arial"/>
                <a:cs typeface="Arial"/>
              </a:rPr>
              <a:t>or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out,</a:t>
            </a:r>
            <a:r>
              <a:rPr dirty="0" u="none" sz="1000" spc="-7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15">
                <a:solidFill>
                  <a:srgbClr val="231F20"/>
                </a:solidFill>
                <a:latin typeface="Arial"/>
                <a:cs typeface="Arial"/>
              </a:rPr>
              <a:t>delivering</a:t>
            </a:r>
            <a:r>
              <a:rPr dirty="0" u="none" sz="1000" spc="-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10">
                <a:solidFill>
                  <a:srgbClr val="231F20"/>
                </a:solidFill>
                <a:latin typeface="Arial"/>
                <a:cs typeface="Arial"/>
              </a:rPr>
              <a:t>significant</a:t>
            </a:r>
            <a:r>
              <a:rPr dirty="0" u="none" sz="1000" spc="-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15">
                <a:solidFill>
                  <a:srgbClr val="231F20"/>
                </a:solidFill>
                <a:latin typeface="Arial"/>
                <a:cs typeface="Arial"/>
              </a:rPr>
              <a:t>cooling</a:t>
            </a:r>
            <a:r>
              <a:rPr dirty="0" u="none" sz="1000" spc="-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10">
                <a:solidFill>
                  <a:srgbClr val="231F20"/>
                </a:solidFill>
                <a:latin typeface="Arial"/>
                <a:cs typeface="Arial"/>
              </a:rPr>
              <a:t>relief</a:t>
            </a:r>
            <a:r>
              <a:rPr dirty="0" u="none" sz="1000" spc="-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40">
                <a:solidFill>
                  <a:srgbClr val="231F20"/>
                </a:solidFill>
                <a:latin typeface="Arial"/>
                <a:cs typeface="Arial"/>
              </a:rPr>
              <a:t>even</a:t>
            </a:r>
            <a:r>
              <a:rPr dirty="0" u="none" sz="1000" spc="-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10">
                <a:solidFill>
                  <a:srgbClr val="231F20"/>
                </a:solidFill>
                <a:latin typeface="Arial"/>
                <a:cs typeface="Arial"/>
              </a:rPr>
              <a:t>in</a:t>
            </a:r>
            <a:r>
              <a:rPr dirty="0" u="none" sz="1000" spc="-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15">
                <a:solidFill>
                  <a:srgbClr val="231F20"/>
                </a:solidFill>
                <a:latin typeface="Arial"/>
                <a:cs typeface="Arial"/>
              </a:rPr>
              <a:t>humid</a:t>
            </a:r>
            <a:r>
              <a:rPr dirty="0" u="none" sz="1000" spc="-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25">
                <a:solidFill>
                  <a:srgbClr val="231F20"/>
                </a:solidFill>
                <a:latin typeface="Arial"/>
                <a:cs typeface="Arial"/>
              </a:rPr>
              <a:t>climates.</a:t>
            </a:r>
            <a:r>
              <a:rPr dirty="0" u="none" sz="1000" spc="-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25">
                <a:solidFill>
                  <a:srgbClr val="231F20"/>
                </a:solidFill>
                <a:latin typeface="Arial"/>
                <a:cs typeface="Arial"/>
              </a:rPr>
              <a:t>Equipped</a:t>
            </a:r>
            <a:r>
              <a:rPr dirty="0" u="none" sz="1000" spc="-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with</a:t>
            </a:r>
            <a:r>
              <a:rPr dirty="0" u="none" sz="1000" spc="-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25">
                <a:solidFill>
                  <a:srgbClr val="231F20"/>
                </a:solidFill>
                <a:latin typeface="Arial"/>
                <a:cs typeface="Arial"/>
              </a:rPr>
              <a:t>advanced</a:t>
            </a:r>
            <a:r>
              <a:rPr dirty="0" u="none" sz="1000" spc="-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20">
                <a:solidFill>
                  <a:srgbClr val="231F20"/>
                </a:solidFill>
                <a:latin typeface="Arial"/>
                <a:cs typeface="Arial"/>
              </a:rPr>
              <a:t>features,</a:t>
            </a:r>
            <a:r>
              <a:rPr dirty="0" u="none" sz="1000" spc="-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10">
                <a:solidFill>
                  <a:srgbClr val="231F20"/>
                </a:solidFill>
                <a:latin typeface="Arial"/>
                <a:cs typeface="Arial"/>
              </a:rPr>
              <a:t>including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45">
                <a:solidFill>
                  <a:srgbClr val="231F20"/>
                </a:solidFill>
                <a:latin typeface="Arial"/>
                <a:cs typeface="Arial"/>
              </a:rPr>
              <a:t>CoolSync™</a:t>
            </a:r>
            <a:r>
              <a:rPr dirty="0" u="none" sz="10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25">
                <a:solidFill>
                  <a:srgbClr val="231F20"/>
                </a:solidFill>
                <a:latin typeface="Arial"/>
                <a:cs typeface="Arial"/>
              </a:rPr>
              <a:t>Technology,</a:t>
            </a:r>
            <a:r>
              <a:rPr dirty="0" u="none" sz="10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10">
                <a:solidFill>
                  <a:srgbClr val="231F20"/>
                </a:solidFill>
                <a:latin typeface="Arial"/>
                <a:cs typeface="Arial"/>
              </a:rPr>
              <a:t>easy-</a:t>
            </a:r>
            <a:r>
              <a:rPr dirty="0" u="none" sz="1000" spc="40">
                <a:solidFill>
                  <a:srgbClr val="231F20"/>
                </a:solidFill>
                <a:latin typeface="Arial"/>
                <a:cs typeface="Arial"/>
              </a:rPr>
              <a:t>to-</a:t>
            </a:r>
            <a:r>
              <a:rPr dirty="0" u="none" sz="1000" spc="-15">
                <a:solidFill>
                  <a:srgbClr val="231F20"/>
                </a:solidFill>
                <a:latin typeface="Arial"/>
                <a:cs typeface="Arial"/>
              </a:rPr>
              <a:t>use</a:t>
            </a:r>
            <a:r>
              <a:rPr dirty="0" u="none" sz="10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controls,</a:t>
            </a:r>
            <a:r>
              <a:rPr dirty="0" u="none" sz="10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and</a:t>
            </a:r>
            <a:r>
              <a:rPr dirty="0" u="none" sz="10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10">
                <a:solidFill>
                  <a:srgbClr val="231F20"/>
                </a:solidFill>
                <a:latin typeface="Arial"/>
                <a:cs typeface="Arial"/>
              </a:rPr>
              <a:t>enhanced</a:t>
            </a:r>
            <a:r>
              <a:rPr dirty="0" u="none" sz="10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airflow</a:t>
            </a:r>
            <a:r>
              <a:rPr dirty="0" u="none" sz="10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capabilities,</a:t>
            </a:r>
            <a:r>
              <a:rPr dirty="0" u="none" sz="10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dirty="0" u="none" sz="10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75">
                <a:solidFill>
                  <a:srgbClr val="231F20"/>
                </a:solidFill>
                <a:latin typeface="Arial"/>
                <a:cs typeface="Arial"/>
              </a:rPr>
              <a:t>APEX</a:t>
            </a:r>
            <a:r>
              <a:rPr dirty="0" u="none" sz="10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20">
                <a:solidFill>
                  <a:srgbClr val="231F20"/>
                </a:solidFill>
                <a:latin typeface="Arial"/>
                <a:cs typeface="Arial"/>
              </a:rPr>
              <a:t>Series</a:t>
            </a:r>
            <a:r>
              <a:rPr dirty="0" u="none" sz="10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is</a:t>
            </a:r>
            <a:r>
              <a:rPr dirty="0" u="none" sz="10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5">
                <a:solidFill>
                  <a:srgbClr val="231F20"/>
                </a:solidFill>
                <a:latin typeface="Arial"/>
                <a:cs typeface="Arial"/>
              </a:rPr>
              <a:t>built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20">
                <a:solidFill>
                  <a:srgbClr val="231F20"/>
                </a:solidFill>
                <a:latin typeface="Arial"/>
                <a:cs typeface="Arial"/>
              </a:rPr>
              <a:t>to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tackle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10">
                <a:solidFill>
                  <a:srgbClr val="231F20"/>
                </a:solidFill>
                <a:latin typeface="Arial"/>
                <a:cs typeface="Arial"/>
              </a:rPr>
              <a:t>extreme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heat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and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create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2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comfortable,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productive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10">
                <a:solidFill>
                  <a:srgbClr val="231F20"/>
                </a:solidFill>
                <a:latin typeface="Arial"/>
                <a:cs typeface="Arial"/>
              </a:rPr>
              <a:t>workspace.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10">
                <a:solidFill>
                  <a:srgbClr val="231F20"/>
                </a:solidFill>
                <a:latin typeface="Arial"/>
                <a:cs typeface="Arial"/>
              </a:rPr>
              <a:t>With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70">
                <a:solidFill>
                  <a:srgbClr val="231F20"/>
                </a:solidFill>
                <a:latin typeface="Arial"/>
                <a:cs typeface="Arial"/>
              </a:rPr>
              <a:t>APEX</a:t>
            </a:r>
            <a:r>
              <a:rPr dirty="0" u="none" sz="1000" spc="-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25">
                <a:solidFill>
                  <a:srgbClr val="231F20"/>
                </a:solidFill>
                <a:latin typeface="Arial"/>
                <a:cs typeface="Arial"/>
              </a:rPr>
              <a:t>Series,</a:t>
            </a:r>
            <a:r>
              <a:rPr dirty="0" u="none" sz="1000" spc="-7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Portacool</a:t>
            </a:r>
            <a:r>
              <a:rPr dirty="0" u="none" sz="1000" spc="-8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continues</a:t>
            </a:r>
            <a:r>
              <a:rPr dirty="0" u="none" sz="1000" spc="-8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20">
                <a:solidFill>
                  <a:srgbClr val="231F20"/>
                </a:solidFill>
                <a:latin typeface="Arial"/>
                <a:cs typeface="Arial"/>
              </a:rPr>
              <a:t>to</a:t>
            </a:r>
            <a:r>
              <a:rPr dirty="0" u="none" sz="1000" spc="-8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set</a:t>
            </a:r>
            <a:r>
              <a:rPr dirty="0" u="none" sz="1000" spc="-8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dirty="0" u="none" sz="1000" spc="-8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5">
                <a:solidFill>
                  <a:srgbClr val="231F20"/>
                </a:solidFill>
                <a:latin typeface="Arial"/>
                <a:cs typeface="Arial"/>
              </a:rPr>
              <a:t>standard</a:t>
            </a:r>
            <a:r>
              <a:rPr dirty="0" u="none" sz="1000" spc="-8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in</a:t>
            </a:r>
            <a:r>
              <a:rPr dirty="0" u="none" sz="1000" spc="-8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5">
                <a:solidFill>
                  <a:srgbClr val="231F20"/>
                </a:solidFill>
                <a:latin typeface="Arial"/>
                <a:cs typeface="Arial"/>
              </a:rPr>
              <a:t>portable</a:t>
            </a:r>
            <a:r>
              <a:rPr dirty="0" u="none" sz="1000" spc="-8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cooling</a:t>
            </a:r>
            <a:r>
              <a:rPr dirty="0" u="none" sz="1000" spc="-8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solutions,</a:t>
            </a:r>
            <a:r>
              <a:rPr dirty="0" u="none" sz="1000" spc="-8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ensuring</a:t>
            </a:r>
            <a:r>
              <a:rPr dirty="0" u="none" sz="1000" spc="-8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peak</a:t>
            </a:r>
            <a:r>
              <a:rPr dirty="0" u="none" sz="1000" spc="-8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0">
                <a:solidFill>
                  <a:srgbClr val="231F20"/>
                </a:solidFill>
                <a:latin typeface="Arial"/>
                <a:cs typeface="Arial"/>
              </a:rPr>
              <a:t>performance</a:t>
            </a:r>
            <a:r>
              <a:rPr dirty="0" u="none" sz="10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in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challenging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0">
                <a:solidFill>
                  <a:srgbClr val="231F20"/>
                </a:solidFill>
                <a:latin typeface="Arial"/>
                <a:cs typeface="Arial"/>
              </a:rPr>
              <a:t>conditions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20">
                <a:solidFill>
                  <a:srgbClr val="231F20"/>
                </a:solidFill>
                <a:latin typeface="Arial"/>
                <a:cs typeface="Arial"/>
              </a:rPr>
              <a:t>from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-5">
                <a:solidFill>
                  <a:srgbClr val="231F20"/>
                </a:solidFill>
                <a:latin typeface="Arial"/>
                <a:cs typeface="Arial"/>
              </a:rPr>
              <a:t>home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and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0">
                <a:solidFill>
                  <a:srgbClr val="231F20"/>
                </a:solidFill>
                <a:latin typeface="Arial"/>
                <a:cs typeface="Arial"/>
              </a:rPr>
              <a:t>husbandry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20">
                <a:solidFill>
                  <a:srgbClr val="231F20"/>
                </a:solidFill>
                <a:latin typeface="Arial"/>
                <a:cs typeface="Arial"/>
              </a:rPr>
              <a:t>to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commercial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5">
                <a:solidFill>
                  <a:srgbClr val="231F20"/>
                </a:solidFill>
                <a:latin typeface="Arial"/>
                <a:cs typeface="Arial"/>
              </a:rPr>
              <a:t>and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 spc="10">
                <a:solidFill>
                  <a:srgbClr val="231F20"/>
                </a:solidFill>
                <a:latin typeface="Arial"/>
                <a:cs typeface="Arial"/>
              </a:rPr>
              <a:t>industrial</a:t>
            </a:r>
            <a:r>
              <a:rPr dirty="0" u="none" sz="10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u="none" sz="1000">
                <a:solidFill>
                  <a:srgbClr val="231F20"/>
                </a:solidFill>
                <a:latin typeface="Arial"/>
                <a:cs typeface="Arial"/>
              </a:rPr>
              <a:t>applications.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641827" y="6039374"/>
            <a:ext cx="10712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solidFill>
                  <a:srgbClr val="0485C8"/>
                </a:solidFill>
                <a:latin typeface="Tahoma"/>
                <a:cs typeface="Tahoma"/>
              </a:rPr>
              <a:t>LEARN</a:t>
            </a:r>
            <a:r>
              <a:rPr dirty="0" sz="1200" spc="4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200" spc="-20" b="1">
                <a:solidFill>
                  <a:srgbClr val="0485C8"/>
                </a:solidFill>
                <a:latin typeface="Tahoma"/>
                <a:cs typeface="Tahoma"/>
              </a:rPr>
              <a:t>MORE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276600" y="5915272"/>
            <a:ext cx="1801495" cy="476250"/>
          </a:xfrm>
          <a:custGeom>
            <a:avLst/>
            <a:gdLst/>
            <a:ahLst/>
            <a:cxnLst/>
            <a:rect l="l" t="t" r="r" b="b"/>
            <a:pathLst>
              <a:path w="1801495" h="476250">
                <a:moveTo>
                  <a:pt x="238125" y="0"/>
                </a:moveTo>
                <a:lnTo>
                  <a:pt x="190135" y="4838"/>
                </a:lnTo>
                <a:lnTo>
                  <a:pt x="145437" y="18713"/>
                </a:lnTo>
                <a:lnTo>
                  <a:pt x="104988" y="40669"/>
                </a:lnTo>
                <a:lnTo>
                  <a:pt x="69746" y="69746"/>
                </a:lnTo>
                <a:lnTo>
                  <a:pt x="40669" y="104988"/>
                </a:lnTo>
                <a:lnTo>
                  <a:pt x="18713" y="145437"/>
                </a:lnTo>
                <a:lnTo>
                  <a:pt x="4838" y="190135"/>
                </a:lnTo>
                <a:lnTo>
                  <a:pt x="0" y="238125"/>
                </a:lnTo>
                <a:lnTo>
                  <a:pt x="4838" y="286114"/>
                </a:lnTo>
                <a:lnTo>
                  <a:pt x="18713" y="330812"/>
                </a:lnTo>
                <a:lnTo>
                  <a:pt x="40669" y="371261"/>
                </a:lnTo>
                <a:lnTo>
                  <a:pt x="69746" y="406503"/>
                </a:lnTo>
                <a:lnTo>
                  <a:pt x="104988" y="435580"/>
                </a:lnTo>
                <a:lnTo>
                  <a:pt x="145437" y="457536"/>
                </a:lnTo>
                <a:lnTo>
                  <a:pt x="190135" y="471411"/>
                </a:lnTo>
                <a:lnTo>
                  <a:pt x="238125" y="476250"/>
                </a:lnTo>
                <a:lnTo>
                  <a:pt x="1562989" y="476250"/>
                </a:lnTo>
                <a:lnTo>
                  <a:pt x="1610978" y="471411"/>
                </a:lnTo>
                <a:lnTo>
                  <a:pt x="1655676" y="457536"/>
                </a:lnTo>
                <a:lnTo>
                  <a:pt x="1696125" y="435580"/>
                </a:lnTo>
                <a:lnTo>
                  <a:pt x="1731367" y="406503"/>
                </a:lnTo>
                <a:lnTo>
                  <a:pt x="1760444" y="371261"/>
                </a:lnTo>
                <a:lnTo>
                  <a:pt x="1782400" y="330812"/>
                </a:lnTo>
                <a:lnTo>
                  <a:pt x="1796275" y="286114"/>
                </a:lnTo>
                <a:lnTo>
                  <a:pt x="1801114" y="238125"/>
                </a:lnTo>
                <a:lnTo>
                  <a:pt x="1796275" y="190135"/>
                </a:lnTo>
                <a:lnTo>
                  <a:pt x="1782400" y="145437"/>
                </a:lnTo>
                <a:lnTo>
                  <a:pt x="1760444" y="104988"/>
                </a:lnTo>
                <a:lnTo>
                  <a:pt x="1731367" y="69746"/>
                </a:lnTo>
                <a:lnTo>
                  <a:pt x="1696125" y="40669"/>
                </a:lnTo>
                <a:lnTo>
                  <a:pt x="1655676" y="18713"/>
                </a:lnTo>
                <a:lnTo>
                  <a:pt x="1610978" y="4838"/>
                </a:lnTo>
                <a:lnTo>
                  <a:pt x="1562989" y="0"/>
                </a:lnTo>
                <a:lnTo>
                  <a:pt x="238125" y="0"/>
                </a:lnTo>
                <a:close/>
              </a:path>
            </a:pathLst>
          </a:custGeom>
          <a:ln w="12700">
            <a:solidFill>
              <a:srgbClr val="0485C8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3263900" y="2682049"/>
            <a:ext cx="329184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110" b="1">
                <a:solidFill>
                  <a:srgbClr val="0485C8"/>
                </a:solidFill>
                <a:latin typeface="Tahoma"/>
                <a:cs typeface="Tahoma"/>
              </a:rPr>
              <a:t>PE</a:t>
            </a:r>
            <a:r>
              <a:rPr dirty="0" sz="1100" spc="-15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spc="60" b="1">
                <a:solidFill>
                  <a:srgbClr val="0485C8"/>
                </a:solidFill>
                <a:latin typeface="Tahoma"/>
                <a:cs typeface="Tahoma"/>
              </a:rPr>
              <a:t>A</a:t>
            </a:r>
            <a:r>
              <a:rPr dirty="0" sz="1100" spc="-15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K</a:t>
            </a:r>
            <a:r>
              <a:rPr dirty="0" sz="1100" spc="25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spc="70" b="1">
                <a:solidFill>
                  <a:srgbClr val="0485C8"/>
                </a:solidFill>
                <a:latin typeface="Tahoma"/>
                <a:cs typeface="Tahoma"/>
              </a:rPr>
              <a:t>C</a:t>
            </a:r>
            <a:r>
              <a:rPr dirty="0" sz="1100" spc="-16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O</a:t>
            </a:r>
            <a:r>
              <a:rPr dirty="0" sz="1100" spc="-16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O</a:t>
            </a:r>
            <a:r>
              <a:rPr dirty="0" sz="1100" spc="-17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L</a:t>
            </a:r>
            <a:r>
              <a:rPr dirty="0" sz="1100" spc="-16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ING</a:t>
            </a:r>
            <a:r>
              <a:rPr dirty="0" sz="1100" spc="-17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,</a:t>
            </a:r>
            <a:r>
              <a:rPr dirty="0" sz="1100" spc="24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spc="-25" b="1">
                <a:solidFill>
                  <a:srgbClr val="0485C8"/>
                </a:solidFill>
                <a:latin typeface="Tahoma"/>
                <a:cs typeface="Tahoma"/>
              </a:rPr>
              <a:t>IN</a:t>
            </a:r>
            <a:r>
              <a:rPr dirty="0" sz="1100" spc="-16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spc="105" b="1">
                <a:solidFill>
                  <a:srgbClr val="0485C8"/>
                </a:solidFill>
                <a:latin typeface="Tahoma"/>
                <a:cs typeface="Tahoma"/>
              </a:rPr>
              <a:t>TE</a:t>
            </a:r>
            <a:r>
              <a:rPr dirty="0" sz="1100" spc="-16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L</a:t>
            </a:r>
            <a:r>
              <a:rPr dirty="0" sz="1100" spc="-16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L</a:t>
            </a:r>
            <a:r>
              <a:rPr dirty="0" sz="1100" spc="-17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spc="-204" b="1">
                <a:solidFill>
                  <a:srgbClr val="0485C8"/>
                </a:solidFill>
                <a:latin typeface="Tahoma"/>
                <a:cs typeface="Tahoma"/>
              </a:rPr>
              <a:t>I</a:t>
            </a:r>
            <a:r>
              <a:rPr dirty="0" sz="1100" spc="-16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G</a:t>
            </a:r>
            <a:r>
              <a:rPr dirty="0" sz="1100" spc="-16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E</a:t>
            </a:r>
            <a:r>
              <a:rPr dirty="0" sz="1100" spc="-16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N</a:t>
            </a:r>
            <a:r>
              <a:rPr dirty="0" sz="1100" spc="-16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T</a:t>
            </a:r>
            <a:r>
              <a:rPr dirty="0" sz="1100" spc="24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D</a:t>
            </a:r>
            <a:r>
              <a:rPr dirty="0" sz="1100" spc="-16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spc="120" b="1">
                <a:solidFill>
                  <a:srgbClr val="0485C8"/>
                </a:solidFill>
                <a:latin typeface="Tahoma"/>
                <a:cs typeface="Tahoma"/>
              </a:rPr>
              <a:t>ES</a:t>
            </a:r>
            <a:r>
              <a:rPr dirty="0" sz="1100" spc="-16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spc="-204" b="1">
                <a:solidFill>
                  <a:srgbClr val="0485C8"/>
                </a:solidFill>
                <a:latin typeface="Tahoma"/>
                <a:cs typeface="Tahoma"/>
              </a:rPr>
              <a:t>I</a:t>
            </a:r>
            <a:r>
              <a:rPr dirty="0" sz="1100" spc="-16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b="1">
                <a:solidFill>
                  <a:srgbClr val="0485C8"/>
                </a:solidFill>
                <a:latin typeface="Tahoma"/>
                <a:cs typeface="Tahoma"/>
              </a:rPr>
              <a:t>G</a:t>
            </a:r>
            <a:r>
              <a:rPr dirty="0" sz="1100" spc="-16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1100" spc="-50" b="1">
                <a:solidFill>
                  <a:srgbClr val="0485C8"/>
                </a:solidFill>
                <a:latin typeface="Tahoma"/>
                <a:cs typeface="Tahoma"/>
              </a:rPr>
              <a:t>N</a:t>
            </a:r>
            <a:endParaRPr sz="1100">
              <a:latin typeface="Tahoma"/>
              <a:cs typeface="Tahom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4500" y="2702940"/>
            <a:ext cx="1996439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717550" marR="5080" indent="-705485">
              <a:lnSpc>
                <a:spcPts val="900"/>
              </a:lnSpc>
              <a:spcBef>
                <a:spcPts val="180"/>
              </a:spcBef>
            </a:pP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SUPERHEAD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Text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11pt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Tracking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+130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4500" y="3147440"/>
            <a:ext cx="19513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HEADLINE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Text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30pt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44500" y="3681653"/>
            <a:ext cx="19259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SUB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HEAD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Text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14pt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44500" y="4696942"/>
            <a:ext cx="2091055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407034" marR="5080" indent="-394970">
              <a:lnSpc>
                <a:spcPts val="900"/>
              </a:lnSpc>
              <a:spcBef>
                <a:spcPts val="180"/>
              </a:spcBef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BODY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Compact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Regular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10pt In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line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hyperlinks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Blue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44500" y="6081242"/>
            <a:ext cx="16262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CTA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Text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12pt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2590800" y="2660897"/>
            <a:ext cx="609600" cy="253365"/>
            <a:chOff x="2590800" y="2660897"/>
            <a:chExt cx="609600" cy="253365"/>
          </a:xfrm>
        </p:grpSpPr>
        <p:sp>
          <p:nvSpPr>
            <p:cNvPr id="15" name="object 15" descr=""/>
            <p:cNvSpPr/>
            <p:nvPr/>
          </p:nvSpPr>
          <p:spPr>
            <a:xfrm>
              <a:off x="3048000" y="2660897"/>
              <a:ext cx="0" cy="253365"/>
            </a:xfrm>
            <a:custGeom>
              <a:avLst/>
              <a:gdLst/>
              <a:ahLst/>
              <a:cxnLst/>
              <a:rect l="l" t="t" r="r" b="b"/>
              <a:pathLst>
                <a:path w="0" h="253364">
                  <a:moveTo>
                    <a:pt x="0" y="0"/>
                  </a:moveTo>
                  <a:lnTo>
                    <a:pt x="0" y="252907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048000" y="2664072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048000" y="2910582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590800" y="2787142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 h="0">
                  <a:moveTo>
                    <a:pt x="0" y="0"/>
                  </a:moveTo>
                  <a:lnTo>
                    <a:pt x="4572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 descr=""/>
          <p:cNvGrpSpPr/>
          <p:nvPr/>
        </p:nvGrpSpPr>
        <p:grpSpPr>
          <a:xfrm>
            <a:off x="2590800" y="3033464"/>
            <a:ext cx="609600" cy="380365"/>
            <a:chOff x="2590800" y="3033464"/>
            <a:chExt cx="609600" cy="380365"/>
          </a:xfrm>
        </p:grpSpPr>
        <p:sp>
          <p:nvSpPr>
            <p:cNvPr id="20" name="object 20" descr=""/>
            <p:cNvSpPr/>
            <p:nvPr/>
          </p:nvSpPr>
          <p:spPr>
            <a:xfrm>
              <a:off x="3048000" y="3033588"/>
              <a:ext cx="0" cy="379730"/>
            </a:xfrm>
            <a:custGeom>
              <a:avLst/>
              <a:gdLst/>
              <a:ahLst/>
              <a:cxnLst/>
              <a:rect l="l" t="t" r="r" b="b"/>
              <a:pathLst>
                <a:path w="0" h="379729">
                  <a:moveTo>
                    <a:pt x="0" y="0"/>
                  </a:moveTo>
                  <a:lnTo>
                    <a:pt x="0" y="379476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048000" y="3036639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048000" y="3410148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590800" y="3223207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 h="0">
                  <a:moveTo>
                    <a:pt x="0" y="0"/>
                  </a:moveTo>
                  <a:lnTo>
                    <a:pt x="4572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 descr=""/>
          <p:cNvGrpSpPr/>
          <p:nvPr/>
        </p:nvGrpSpPr>
        <p:grpSpPr>
          <a:xfrm>
            <a:off x="2590800" y="5839072"/>
            <a:ext cx="609600" cy="634365"/>
            <a:chOff x="2590800" y="5839072"/>
            <a:chExt cx="609600" cy="634365"/>
          </a:xfrm>
        </p:grpSpPr>
        <p:sp>
          <p:nvSpPr>
            <p:cNvPr id="25" name="object 25" descr=""/>
            <p:cNvSpPr/>
            <p:nvPr/>
          </p:nvSpPr>
          <p:spPr>
            <a:xfrm>
              <a:off x="3048000" y="5840089"/>
              <a:ext cx="0" cy="633095"/>
            </a:xfrm>
            <a:custGeom>
              <a:avLst/>
              <a:gdLst/>
              <a:ahLst/>
              <a:cxnLst/>
              <a:rect l="l" t="t" r="r" b="b"/>
              <a:pathLst>
                <a:path w="0" h="633095">
                  <a:moveTo>
                    <a:pt x="0" y="0"/>
                  </a:moveTo>
                  <a:lnTo>
                    <a:pt x="0" y="632764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048000" y="5842247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048000" y="6469757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590800" y="6155817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 h="0">
                  <a:moveTo>
                    <a:pt x="0" y="0"/>
                  </a:moveTo>
                  <a:lnTo>
                    <a:pt x="4572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" name="object 29" descr=""/>
          <p:cNvGrpSpPr/>
          <p:nvPr/>
        </p:nvGrpSpPr>
        <p:grpSpPr>
          <a:xfrm>
            <a:off x="2590800" y="3628764"/>
            <a:ext cx="609600" cy="253365"/>
            <a:chOff x="2590800" y="3628764"/>
            <a:chExt cx="609600" cy="253365"/>
          </a:xfrm>
        </p:grpSpPr>
        <p:sp>
          <p:nvSpPr>
            <p:cNvPr id="30" name="object 30" descr=""/>
            <p:cNvSpPr/>
            <p:nvPr/>
          </p:nvSpPr>
          <p:spPr>
            <a:xfrm>
              <a:off x="3048000" y="3628764"/>
              <a:ext cx="0" cy="253365"/>
            </a:xfrm>
            <a:custGeom>
              <a:avLst/>
              <a:gdLst/>
              <a:ahLst/>
              <a:cxnLst/>
              <a:rect l="l" t="t" r="r" b="b"/>
              <a:pathLst>
                <a:path w="0" h="253364">
                  <a:moveTo>
                    <a:pt x="0" y="0"/>
                  </a:moveTo>
                  <a:lnTo>
                    <a:pt x="0" y="252907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048000" y="3631939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048000" y="3878447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590800" y="3755007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 h="0">
                  <a:moveTo>
                    <a:pt x="0" y="0"/>
                  </a:moveTo>
                  <a:lnTo>
                    <a:pt x="4572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" name="object 34" descr=""/>
          <p:cNvGrpSpPr/>
          <p:nvPr/>
        </p:nvGrpSpPr>
        <p:grpSpPr>
          <a:xfrm>
            <a:off x="2590800" y="4044304"/>
            <a:ext cx="609600" cy="1534160"/>
            <a:chOff x="2590800" y="4044304"/>
            <a:chExt cx="609600" cy="1534160"/>
          </a:xfrm>
        </p:grpSpPr>
        <p:sp>
          <p:nvSpPr>
            <p:cNvPr id="35" name="object 35" descr=""/>
            <p:cNvSpPr/>
            <p:nvPr/>
          </p:nvSpPr>
          <p:spPr>
            <a:xfrm>
              <a:off x="3048000" y="4044304"/>
              <a:ext cx="0" cy="1533525"/>
            </a:xfrm>
            <a:custGeom>
              <a:avLst/>
              <a:gdLst/>
              <a:ahLst/>
              <a:cxnLst/>
              <a:rect l="l" t="t" r="r" b="b"/>
              <a:pathLst>
                <a:path w="0" h="1533525">
                  <a:moveTo>
                    <a:pt x="0" y="0"/>
                  </a:moveTo>
                  <a:lnTo>
                    <a:pt x="0" y="1533474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048000" y="4047479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048000" y="5574667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 h="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590800" y="4825491"/>
              <a:ext cx="457200" cy="0"/>
            </a:xfrm>
            <a:custGeom>
              <a:avLst/>
              <a:gdLst/>
              <a:ahLst/>
              <a:cxnLst/>
              <a:rect l="l" t="t" r="r" b="b"/>
              <a:pathLst>
                <a:path w="457200" h="0">
                  <a:moveTo>
                    <a:pt x="0" y="0"/>
                  </a:moveTo>
                  <a:lnTo>
                    <a:pt x="45720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40" name="object 4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55880">
              <a:lnSpc>
                <a:spcPts val="969"/>
              </a:lnSpc>
            </a:pPr>
            <a:fld id="{81D60167-4931-47E6-BA6A-407CBD079E47}" type="slidenum">
              <a:rPr dirty="0" spc="-25"/>
              <a:t>14</a:t>
            </a:fld>
            <a:r>
              <a:rPr dirty="0" spc="-25"/>
              <a:t> 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7315200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433527" y="4700270"/>
            <a:ext cx="5136515" cy="8801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75">
                <a:solidFill>
                  <a:srgbClr val="0485C8"/>
                </a:solidFill>
                <a:latin typeface="Arial"/>
                <a:cs typeface="Arial"/>
              </a:rPr>
              <a:t>IN</a:t>
            </a:r>
            <a:r>
              <a:rPr dirty="0" sz="1200" spc="2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54">
                <a:solidFill>
                  <a:srgbClr val="0485C8"/>
                </a:solidFill>
                <a:latin typeface="Arial"/>
                <a:cs typeface="Arial"/>
              </a:rPr>
              <a:t>THIS</a:t>
            </a:r>
            <a:r>
              <a:rPr dirty="0" sz="1200" spc="2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75">
                <a:solidFill>
                  <a:srgbClr val="0485C8"/>
                </a:solidFill>
                <a:latin typeface="Arial"/>
                <a:cs typeface="Arial"/>
              </a:rPr>
              <a:t>SECTION</a:t>
            </a:r>
            <a:endParaRPr sz="1200">
              <a:latin typeface="Arial"/>
              <a:cs typeface="Arial"/>
            </a:endParaRPr>
          </a:p>
          <a:p>
            <a:pPr marL="23495" marR="325120">
              <a:lnSpc>
                <a:spcPct val="166700"/>
              </a:lnSpc>
              <a:spcBef>
                <a:spcPts val="489"/>
              </a:spcBef>
              <a:tabLst>
                <a:tab pos="2850515" algn="l"/>
              </a:tabLst>
            </a:pPr>
            <a:r>
              <a:rPr dirty="0" sz="800" spc="10">
                <a:solidFill>
                  <a:srgbClr val="FFFFFF"/>
                </a:solidFill>
                <a:latin typeface="Arial"/>
                <a:cs typeface="Arial"/>
              </a:rPr>
              <a:t>GENER</a:t>
            </a:r>
            <a:r>
              <a:rPr dirty="0" sz="800" spc="-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FFFFFF"/>
                </a:solidFill>
                <a:latin typeface="Arial"/>
                <a:cs typeface="Arial"/>
              </a:rPr>
              <a:t>AL</a:t>
            </a:r>
            <a:r>
              <a:rPr dirty="0" sz="800" spc="1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IMAGERY</a:t>
            </a:r>
            <a:r>
              <a:rPr dirty="0" sz="800" spc="1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45">
                <a:solidFill>
                  <a:srgbClr val="FFFFFF"/>
                </a:solidFill>
                <a:latin typeface="Arial"/>
                <a:cs typeface="Arial"/>
              </a:rPr>
              <a:t>GUIDELINES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	WEB</a:t>
            </a:r>
            <a:r>
              <a:rPr dirty="0" sz="800" spc="1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800" spc="2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PRINT</a:t>
            </a:r>
            <a:r>
              <a:rPr dirty="0" sz="800" spc="2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USAGE</a:t>
            </a:r>
            <a:r>
              <a:rPr dirty="0" sz="800" spc="1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45">
                <a:solidFill>
                  <a:srgbClr val="FFFFFF"/>
                </a:solidFill>
                <a:latin typeface="Arial"/>
                <a:cs typeface="Arial"/>
              </a:rPr>
              <a:t>GUIDELINES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LIFEST</a:t>
            </a:r>
            <a:r>
              <a:rPr dirty="0" sz="800" spc="-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YLE</a:t>
            </a:r>
            <a:r>
              <a:rPr dirty="0" sz="800" spc="1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VS</a:t>
            </a:r>
            <a:r>
              <a:rPr dirty="0" sz="800" spc="-11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dirty="0" sz="800" spc="1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PRODUC</a:t>
            </a:r>
            <a:r>
              <a:rPr dirty="0" sz="800" spc="-1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dirty="0" sz="800" spc="1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PHOTOGR</a:t>
            </a:r>
            <a:r>
              <a:rPr dirty="0" sz="800" spc="-1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APH</a:t>
            </a:r>
            <a:r>
              <a:rPr dirty="0" sz="800" spc="-11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800" spc="30">
                <a:solidFill>
                  <a:srgbClr val="FFFFFF"/>
                </a:solidFill>
                <a:latin typeface="Arial"/>
                <a:cs typeface="Arial"/>
              </a:rPr>
              <a:t>USE</a:t>
            </a:r>
            <a:r>
              <a:rPr dirty="0" sz="800" spc="1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3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dirty="0" sz="800" spc="1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30">
                <a:solidFill>
                  <a:srgbClr val="FFFFFF"/>
                </a:solidFill>
                <a:latin typeface="Arial"/>
                <a:cs typeface="Arial"/>
              </a:rPr>
              <a:t>OVERL</a:t>
            </a:r>
            <a:r>
              <a:rPr dirty="0" sz="800" spc="-1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30">
                <a:solidFill>
                  <a:srgbClr val="FFFFFF"/>
                </a:solidFill>
                <a:latin typeface="Arial"/>
                <a:cs typeface="Arial"/>
              </a:rPr>
              <a:t>AYS</a:t>
            </a:r>
            <a:r>
              <a:rPr dirty="0" sz="800" spc="1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3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800" spc="1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0">
                <a:solidFill>
                  <a:srgbClr val="FFFFFF"/>
                </a:solidFill>
                <a:latin typeface="Arial"/>
                <a:cs typeface="Arial"/>
              </a:rPr>
              <a:t>SPOTLIGHT</a:t>
            </a:r>
            <a:r>
              <a:rPr dirty="0" sz="800" spc="-1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40"/>
              </a:spcBef>
              <a:tabLst>
                <a:tab pos="2850515" algn="l"/>
              </a:tabLst>
            </a:pPr>
            <a:r>
              <a:rPr dirty="0" sz="800" spc="65">
                <a:solidFill>
                  <a:srgbClr val="FFFFFF"/>
                </a:solidFill>
                <a:latin typeface="Arial"/>
                <a:cs typeface="Arial"/>
              </a:rPr>
              <a:t>COMPOSITE</a:t>
            </a:r>
            <a:r>
              <a:rPr dirty="0" sz="800" spc="1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800" spc="1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STAGED</a:t>
            </a:r>
            <a:r>
              <a:rPr dirty="0" sz="800" spc="1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IMAGERY</a:t>
            </a:r>
            <a:r>
              <a:rPr dirty="0" sz="800" spc="1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FFFFFF"/>
                </a:solidFill>
                <a:latin typeface="Arial"/>
                <a:cs typeface="Arial"/>
              </a:rPr>
              <a:t>RULES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dirty="0" sz="800" spc="-5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AYOUT</a:t>
            </a:r>
            <a:r>
              <a:rPr dirty="0" sz="800" spc="25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STRUC</a:t>
            </a:r>
            <a:r>
              <a:rPr dirty="0" sz="800" spc="-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TURE</a:t>
            </a:r>
            <a:r>
              <a:rPr dirty="0" sz="800" spc="2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800" spc="25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IMAGERY</a:t>
            </a:r>
            <a:r>
              <a:rPr dirty="0" sz="800" spc="2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ST</a:t>
            </a:r>
            <a:r>
              <a:rPr dirty="0" sz="800" spc="-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FFFFFF"/>
                </a:solidFill>
                <a:latin typeface="Arial"/>
                <a:cs typeface="Arial"/>
              </a:rPr>
              <a:t>YLE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3044145"/>
            <a:ext cx="6534784" cy="1381125"/>
          </a:xfrm>
          <a:prstGeom prst="rect">
            <a:avLst/>
          </a:prstGeom>
        </p:spPr>
        <p:txBody>
          <a:bodyPr wrap="square" lIns="0" tIns="125730" rIns="0" bIns="0" rtlCol="0" vert="horz">
            <a:spAutoFit/>
          </a:bodyPr>
          <a:lstStyle/>
          <a:p>
            <a:pPr marL="12700" marR="5080">
              <a:lnSpc>
                <a:spcPts val="4900"/>
              </a:lnSpc>
              <a:spcBef>
                <a:spcPts val="990"/>
              </a:spcBef>
            </a:pPr>
            <a:r>
              <a:rPr dirty="0" sz="4800" spc="-175">
                <a:solidFill>
                  <a:srgbClr val="FFFFFF"/>
                </a:solidFill>
                <a:latin typeface="Arial Black"/>
                <a:cs typeface="Arial Black"/>
              </a:rPr>
              <a:t>WEB</a:t>
            </a:r>
            <a:r>
              <a:rPr dirty="0" sz="4800" spc="-565">
                <a:solidFill>
                  <a:srgbClr val="FFFFFF"/>
                </a:solidFill>
                <a:latin typeface="Arial Black"/>
                <a:cs typeface="Arial Black"/>
              </a:rPr>
              <a:t> </a:t>
            </a:r>
            <a:r>
              <a:rPr dirty="0" sz="4800" spc="-225">
                <a:solidFill>
                  <a:srgbClr val="FFFFFF"/>
                </a:solidFill>
                <a:latin typeface="Arial Black"/>
                <a:cs typeface="Arial Black"/>
              </a:rPr>
              <a:t>IMAGERY</a:t>
            </a:r>
            <a:r>
              <a:rPr dirty="0" sz="4800" spc="-565">
                <a:solidFill>
                  <a:srgbClr val="FFFFFF"/>
                </a:solidFill>
                <a:latin typeface="Arial Black"/>
                <a:cs typeface="Arial Black"/>
              </a:rPr>
              <a:t> </a:t>
            </a:r>
            <a:r>
              <a:rPr dirty="0" sz="4800" spc="-395">
                <a:solidFill>
                  <a:srgbClr val="FFFFFF"/>
                </a:solidFill>
                <a:latin typeface="Arial Black"/>
                <a:cs typeface="Arial Black"/>
              </a:rPr>
              <a:t>&amp; </a:t>
            </a:r>
            <a:r>
              <a:rPr dirty="0" sz="4800" spc="-195">
                <a:solidFill>
                  <a:srgbClr val="FFFFFF"/>
                </a:solidFill>
                <a:latin typeface="Arial Black"/>
                <a:cs typeface="Arial Black"/>
              </a:rPr>
              <a:t>DESIGN</a:t>
            </a:r>
            <a:r>
              <a:rPr dirty="0" sz="4800" spc="-555">
                <a:solidFill>
                  <a:srgbClr val="FFFFFF"/>
                </a:solidFill>
                <a:latin typeface="Arial Black"/>
                <a:cs typeface="Arial Black"/>
              </a:rPr>
              <a:t> </a:t>
            </a:r>
            <a:r>
              <a:rPr dirty="0" sz="4800" spc="-150">
                <a:solidFill>
                  <a:srgbClr val="FFFFFF"/>
                </a:solidFill>
                <a:latin typeface="Arial Black"/>
                <a:cs typeface="Arial Black"/>
              </a:rPr>
              <a:t>PRINCIPLES</a:t>
            </a:r>
            <a:endParaRPr sz="48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5960021" y="1057821"/>
            <a:ext cx="2825750" cy="5317490"/>
            <a:chOff x="5960021" y="1057821"/>
            <a:chExt cx="2825750" cy="5317490"/>
          </a:xfrm>
        </p:grpSpPr>
        <p:sp>
          <p:nvSpPr>
            <p:cNvPr id="4" name="object 4" descr=""/>
            <p:cNvSpPr/>
            <p:nvPr/>
          </p:nvSpPr>
          <p:spPr>
            <a:xfrm>
              <a:off x="5960021" y="1057821"/>
              <a:ext cx="2825750" cy="5317490"/>
            </a:xfrm>
            <a:custGeom>
              <a:avLst/>
              <a:gdLst/>
              <a:ahLst/>
              <a:cxnLst/>
              <a:rect l="l" t="t" r="r" b="b"/>
              <a:pathLst>
                <a:path w="2825750" h="5317490">
                  <a:moveTo>
                    <a:pt x="2825496" y="0"/>
                  </a:moveTo>
                  <a:lnTo>
                    <a:pt x="0" y="0"/>
                  </a:lnTo>
                  <a:lnTo>
                    <a:pt x="0" y="5317236"/>
                  </a:lnTo>
                  <a:lnTo>
                    <a:pt x="2825496" y="5317236"/>
                  </a:lnTo>
                  <a:lnTo>
                    <a:pt x="2825496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95999" y="1193799"/>
              <a:ext cx="2556509" cy="5045316"/>
            </a:xfrm>
            <a:prstGeom prst="rect">
              <a:avLst/>
            </a:prstGeom>
          </p:spPr>
        </p:pic>
      </p:grpSp>
      <p:sp>
        <p:nvSpPr>
          <p:cNvPr id="6" name="object 6" descr=""/>
          <p:cNvSpPr txBox="1"/>
          <p:nvPr/>
        </p:nvSpPr>
        <p:spPr>
          <a:xfrm>
            <a:off x="444500" y="417639"/>
            <a:ext cx="5194300" cy="4271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1200" spc="-1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1200" spc="-1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1200" spc="-1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1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digital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reflect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same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strength,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professionalism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physical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branding.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web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principles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visually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cohesive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engaging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user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reliability,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expertise.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Imagery</a:t>
            </a:r>
            <a:r>
              <a:rPr dirty="0" sz="900" spc="-4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Guidelines</a:t>
            </a: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019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high-quality,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dynamic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showcases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real-world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Prioritize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authentic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lifestyle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photography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 highlights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 cooling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action.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9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 lighting, composition, 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 grading to maintain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cohesion.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Avoid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cluttered,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overly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edited,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low-resolution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diminish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brand’s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professionalism.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1019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clean,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structured layout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 prioritizes usability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clear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messaging.</a:t>
            </a:r>
            <a:endParaRPr sz="800">
              <a:latin typeface="Arial"/>
              <a:cs typeface="Arial"/>
            </a:endParaRPr>
          </a:p>
          <a:p>
            <a:pPr algn="just" marL="12700" marR="1230630">
              <a:lnSpc>
                <a:spcPct val="171900"/>
              </a:lnSpc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3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Utilize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color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palette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effectively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visually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harmonious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experience.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3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Implement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typography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hierarchy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improve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readability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engagement.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3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buttons,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navigation,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calls-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to-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action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intuitive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user-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friendly.</a:t>
            </a:r>
            <a:endParaRPr sz="8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mobile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responsiveness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mind,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seamless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devices.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principles,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digital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recognizable,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reflective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excellence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innovation.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  <p:sp>
        <p:nvSpPr>
          <p:cNvPr id="7" name="object 7" descr=""/>
          <p:cNvSpPr txBox="1"/>
          <p:nvPr/>
        </p:nvSpPr>
        <p:spPr>
          <a:xfrm>
            <a:off x="6842154" y="6364180"/>
            <a:ext cx="109855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6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6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web</a:t>
            </a:r>
            <a:r>
              <a:rPr dirty="0" sz="800" spc="-6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imagery</a:t>
            </a:r>
            <a:endParaRPr sz="8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48300" cy="3693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</a:pP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GENERAL</a:t>
            </a:r>
            <a:r>
              <a:rPr dirty="0" sz="1200" spc="-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1200" spc="-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GUIDELINES</a:t>
            </a:r>
            <a:endParaRPr sz="1200">
              <a:latin typeface="Verdana"/>
              <a:cs typeface="Verdana"/>
            </a:endParaRPr>
          </a:p>
          <a:p>
            <a:pPr algn="just" marL="23495" marR="5080">
              <a:lnSpc>
                <a:spcPct val="125000"/>
              </a:lnSpc>
              <a:spcBef>
                <a:spcPts val="715"/>
              </a:spcBef>
            </a:pP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vivid,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high-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strong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impact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effectively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value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products.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image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prominently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cooler,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feature,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benefit,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brand’s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positioning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800">
              <a:latin typeface="Arial"/>
              <a:cs typeface="Arial"/>
            </a:endParaRPr>
          </a:p>
          <a:p>
            <a:pPr algn="just" marL="23495">
              <a:lnSpc>
                <a:spcPct val="100000"/>
              </a:lnSpc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Key</a:t>
            </a:r>
            <a:r>
              <a:rPr dirty="0" sz="900" spc="-6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Guidelines</a:t>
            </a:r>
            <a:endParaRPr sz="900">
              <a:latin typeface="Verdana"/>
              <a:cs typeface="Verdana"/>
            </a:endParaRPr>
          </a:p>
          <a:p>
            <a:pPr marL="144780" marR="6985" indent="-121285">
              <a:lnSpc>
                <a:spcPct val="125000"/>
              </a:lnSpc>
              <a:spcBef>
                <a:spcPts val="78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showcase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either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entire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line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focus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specific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model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highlights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functionality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advantages.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9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clearly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visible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placed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prominently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within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composition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maximize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recognition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impact.</a:t>
            </a:r>
            <a:endParaRPr sz="800">
              <a:latin typeface="Arial"/>
              <a:cs typeface="Arial"/>
            </a:endParaRPr>
          </a:p>
          <a:p>
            <a:pPr marL="144780" marR="508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targeting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specific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models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best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suited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application,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relevance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audience.</a:t>
            </a:r>
            <a:endParaRPr sz="800">
              <a:latin typeface="Arial"/>
              <a:cs typeface="Arial"/>
            </a:endParaRPr>
          </a:p>
          <a:p>
            <a:pPr marL="144780" marR="6985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acceptable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single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angle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display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multiple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varying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angles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comprehensive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view.</a:t>
            </a:r>
            <a:endParaRPr sz="800">
              <a:latin typeface="Arial"/>
              <a:cs typeface="Arial"/>
            </a:endParaRPr>
          </a:p>
          <a:p>
            <a:pPr marL="144780" marR="508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7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Whenever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possible,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include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labels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identifiers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being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shown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educate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viewers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recommended model for their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needs.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23495" marR="6985">
              <a:lnSpc>
                <a:spcPct val="125000"/>
              </a:lnSpc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adhering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informative,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engaging,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helping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quickly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understand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innovative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966750" y="3744081"/>
            <a:ext cx="158623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Examples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product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series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labeling</a:t>
            </a:r>
            <a:endParaRPr sz="800">
              <a:latin typeface="Tahoma"/>
              <a:cs typeface="Tahoma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814241" y="1036704"/>
            <a:ext cx="3872558" cy="2382203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4999427" y="3447929"/>
            <a:ext cx="7054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231F20"/>
                </a:solidFill>
                <a:latin typeface="Tahoma"/>
                <a:cs typeface="Tahoma"/>
              </a:rPr>
              <a:t>APEX</a:t>
            </a:r>
            <a:r>
              <a:rPr dirty="0" sz="800" spc="25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231F20"/>
                </a:solidFill>
                <a:latin typeface="Tahoma"/>
                <a:cs typeface="Tahoma"/>
              </a:rPr>
              <a:t>SERIES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746744" y="3529049"/>
            <a:ext cx="2776220" cy="0"/>
          </a:xfrm>
          <a:custGeom>
            <a:avLst/>
            <a:gdLst/>
            <a:ahLst/>
            <a:cxnLst/>
            <a:rect l="l" t="t" r="r" b="b"/>
            <a:pathLst>
              <a:path w="2776220" h="0">
                <a:moveTo>
                  <a:pt x="0" y="0"/>
                </a:moveTo>
                <a:lnTo>
                  <a:pt x="2776131" y="0"/>
                </a:lnTo>
              </a:path>
            </a:pathLst>
          </a:custGeom>
          <a:ln w="7962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389802" y="3744081"/>
            <a:ext cx="130048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Examples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product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labeling</a:t>
            </a:r>
            <a:endParaRPr sz="800">
              <a:latin typeface="Tahoma"/>
              <a:cs typeface="Tahoma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390314" y="1759982"/>
            <a:ext cx="2066289" cy="1734185"/>
            <a:chOff x="390314" y="1759982"/>
            <a:chExt cx="2066289" cy="1734185"/>
          </a:xfrm>
        </p:grpSpPr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90714" y="1771129"/>
              <a:ext cx="1365312" cy="1638388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0314" y="1759982"/>
              <a:ext cx="1444783" cy="1733740"/>
            </a:xfrm>
            <a:prstGeom prst="rect">
              <a:avLst/>
            </a:prstGeom>
          </p:spPr>
        </p:pic>
      </p:grpSp>
      <p:pic>
        <p:nvPicPr>
          <p:cNvPr id="11" name="object 1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974036" y="1771129"/>
            <a:ext cx="1365312" cy="1638388"/>
          </a:xfrm>
          <a:prstGeom prst="rect">
            <a:avLst/>
          </a:prstGeom>
        </p:spPr>
      </p:pic>
      <p:sp>
        <p:nvSpPr>
          <p:cNvPr id="12" name="object 12" descr=""/>
          <p:cNvSpPr txBox="1"/>
          <p:nvPr/>
        </p:nvSpPr>
        <p:spPr>
          <a:xfrm>
            <a:off x="770703" y="3450737"/>
            <a:ext cx="8636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231F20"/>
                </a:solidFill>
                <a:latin typeface="Tahoma"/>
                <a:cs typeface="Tahoma"/>
              </a:rPr>
              <a:t>APEX</a:t>
            </a:r>
            <a:r>
              <a:rPr dirty="0" sz="800" spc="-10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231F20"/>
                </a:solidFill>
                <a:latin typeface="Tahoma"/>
                <a:cs typeface="Tahoma"/>
              </a:rPr>
              <a:t>500</a:t>
            </a:r>
            <a:r>
              <a:rPr dirty="0" sz="800" spc="15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231F20"/>
                </a:solidFill>
                <a:latin typeface="Tahoma"/>
                <a:cs typeface="Tahoma"/>
              </a:rPr>
              <a:t>&amp;</a:t>
            </a:r>
            <a:r>
              <a:rPr dirty="0" sz="800" spc="-5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800" spc="-25" b="1">
                <a:solidFill>
                  <a:srgbClr val="231F20"/>
                </a:solidFill>
                <a:latin typeface="Tahoma"/>
                <a:cs typeface="Tahoma"/>
              </a:rPr>
              <a:t>700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195082" y="3450737"/>
            <a:ext cx="5308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231F20"/>
                </a:solidFill>
                <a:latin typeface="Tahoma"/>
                <a:cs typeface="Tahoma"/>
              </a:rPr>
              <a:t>APEX</a:t>
            </a:r>
            <a:r>
              <a:rPr dirty="0" sz="800" spc="25" b="1">
                <a:solidFill>
                  <a:srgbClr val="231F20"/>
                </a:solidFill>
                <a:latin typeface="Tahoma"/>
                <a:cs typeface="Tahoma"/>
              </a:rPr>
              <a:t> </a:t>
            </a:r>
            <a:r>
              <a:rPr dirty="0" sz="800" spc="-25" b="1">
                <a:solidFill>
                  <a:srgbClr val="231F20"/>
                </a:solidFill>
                <a:latin typeface="Tahoma"/>
                <a:cs typeface="Tahoma"/>
              </a:rPr>
              <a:t>700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677385" y="3531856"/>
            <a:ext cx="561340" cy="0"/>
          </a:xfrm>
          <a:custGeom>
            <a:avLst/>
            <a:gdLst/>
            <a:ahLst/>
            <a:cxnLst/>
            <a:rect l="l" t="t" r="r" b="b"/>
            <a:pathLst>
              <a:path w="561339" h="0">
                <a:moveTo>
                  <a:pt x="0" y="0"/>
                </a:moveTo>
                <a:lnTo>
                  <a:pt x="560857" y="0"/>
                </a:lnTo>
              </a:path>
            </a:pathLst>
          </a:custGeom>
          <a:ln w="7962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767105" y="3531856"/>
            <a:ext cx="342265" cy="0"/>
          </a:xfrm>
          <a:custGeom>
            <a:avLst/>
            <a:gdLst/>
            <a:ahLst/>
            <a:cxnLst/>
            <a:rect l="l" t="t" r="r" b="b"/>
            <a:pathLst>
              <a:path w="342264" h="0">
                <a:moveTo>
                  <a:pt x="0" y="0"/>
                </a:moveTo>
                <a:lnTo>
                  <a:pt x="342112" y="0"/>
                </a:lnTo>
              </a:path>
            </a:pathLst>
          </a:custGeom>
          <a:ln w="7962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8045458" y="4423155"/>
            <a:ext cx="196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102D4F"/>
                </a:solidFill>
                <a:latin typeface="Tahoma"/>
                <a:cs typeface="Tahoma"/>
              </a:rPr>
              <a:t>Left</a:t>
            </a:r>
            <a:endParaRPr sz="800">
              <a:latin typeface="Tahoma"/>
              <a:cs typeface="Tahoma"/>
            </a:endParaRPr>
          </a:p>
        </p:txBody>
      </p:sp>
      <p:pic>
        <p:nvPicPr>
          <p:cNvPr id="17" name="object 17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647352" y="4756571"/>
            <a:ext cx="1363294" cy="1462820"/>
          </a:xfrm>
          <a:prstGeom prst="rect">
            <a:avLst/>
          </a:prstGeom>
        </p:spPr>
      </p:pic>
      <p:pic>
        <p:nvPicPr>
          <p:cNvPr id="18" name="object 18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062497" y="4732200"/>
            <a:ext cx="1363285" cy="1487192"/>
          </a:xfrm>
          <a:prstGeom prst="rect">
            <a:avLst/>
          </a:prstGeom>
        </p:spPr>
      </p:pic>
      <p:pic>
        <p:nvPicPr>
          <p:cNvPr id="19" name="object 19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477632" y="4756580"/>
            <a:ext cx="1363285" cy="1462812"/>
          </a:xfrm>
          <a:prstGeom prst="rect">
            <a:avLst/>
          </a:prstGeom>
        </p:spPr>
      </p:pic>
      <p:pic>
        <p:nvPicPr>
          <p:cNvPr id="20" name="object 20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660530" y="4756571"/>
            <a:ext cx="1363294" cy="1462820"/>
          </a:xfrm>
          <a:prstGeom prst="rect">
            <a:avLst/>
          </a:prstGeom>
        </p:spPr>
      </p:pic>
      <p:pic>
        <p:nvPicPr>
          <p:cNvPr id="21" name="object 21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45392" y="4756571"/>
            <a:ext cx="1363294" cy="1462820"/>
          </a:xfrm>
          <a:prstGeom prst="rect">
            <a:avLst/>
          </a:prstGeom>
        </p:spPr>
      </p:pic>
      <p:pic>
        <p:nvPicPr>
          <p:cNvPr id="22" name="object 22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3075667" y="4756580"/>
            <a:ext cx="1363291" cy="1462812"/>
          </a:xfrm>
          <a:prstGeom prst="rect">
            <a:avLst/>
          </a:prstGeom>
        </p:spPr>
      </p:pic>
      <p:sp>
        <p:nvSpPr>
          <p:cNvPr id="23" name="object 23" descr=""/>
          <p:cNvSpPr txBox="1"/>
          <p:nvPr/>
        </p:nvSpPr>
        <p:spPr>
          <a:xfrm>
            <a:off x="651062" y="4423155"/>
            <a:ext cx="5702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Right</a:t>
            </a:r>
            <a:r>
              <a:rPr dirty="0" sz="800" spc="-70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Facing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1" name="object 3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32" name="object 3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  <p:sp>
        <p:nvSpPr>
          <p:cNvPr id="24" name="object 24" descr=""/>
          <p:cNvSpPr txBox="1"/>
          <p:nvPr/>
        </p:nvSpPr>
        <p:spPr>
          <a:xfrm>
            <a:off x="5194411" y="4423155"/>
            <a:ext cx="25590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Right</a:t>
            </a:r>
            <a:endParaRPr sz="800">
              <a:latin typeface="Tahoma"/>
              <a:cs typeface="Tahom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224135" y="4423155"/>
            <a:ext cx="2546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Front</a:t>
            </a:r>
            <a:endParaRPr sz="800">
              <a:latin typeface="Tahoma"/>
              <a:cs typeface="Tahom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6633372" y="4423155"/>
            <a:ext cx="2413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102D4F"/>
                </a:solidFill>
                <a:latin typeface="Tahoma"/>
                <a:cs typeface="Tahoma"/>
              </a:rPr>
              <a:t>Back</a:t>
            </a:r>
            <a:endParaRPr sz="800">
              <a:latin typeface="Tahoma"/>
              <a:cs typeface="Tahom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506327" y="4423155"/>
            <a:ext cx="5105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Left</a:t>
            </a:r>
            <a:r>
              <a:rPr dirty="0" sz="800" spc="-55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Tahoma"/>
                <a:cs typeface="Tahoma"/>
              </a:rPr>
              <a:t>Facing</a:t>
            </a:r>
            <a:endParaRPr sz="800">
              <a:latin typeface="Tahoma"/>
              <a:cs typeface="Tahom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403070" y="6294756"/>
            <a:ext cx="189674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Examples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most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common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product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angles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827750" y="6294756"/>
            <a:ext cx="185102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Examples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less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common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product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angles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44500" y="417639"/>
            <a:ext cx="28803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5600" cy="31654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GENERAL</a:t>
            </a:r>
            <a:r>
              <a:rPr dirty="0" sz="1200" spc="-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1200" spc="-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GUIDELINES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94"/>
              </a:spcBef>
            </a:pP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Product</a:t>
            </a:r>
            <a:r>
              <a:rPr dirty="0" sz="900" spc="-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Imagery</a:t>
            </a:r>
            <a:r>
              <a:rPr dirty="0" sz="900" spc="-5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on</a:t>
            </a:r>
            <a:r>
              <a:rPr dirty="0" sz="900" spc="-5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25" b="1">
                <a:solidFill>
                  <a:srgbClr val="102D4F"/>
                </a:solidFill>
                <a:latin typeface="Verdana"/>
                <a:cs typeface="Verdana"/>
              </a:rPr>
              <a:t>Web</a:t>
            </a:r>
            <a:endParaRPr sz="900">
              <a:latin typeface="Verdana"/>
              <a:cs typeface="Verdana"/>
            </a:endParaRPr>
          </a:p>
          <a:p>
            <a:pPr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High-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essential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effectively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showcasing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online.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image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should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professional,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strategically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highlight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benefits.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Product</a:t>
            </a:r>
            <a:r>
              <a:rPr dirty="0" sz="900" spc="-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Imagery</a:t>
            </a:r>
            <a:r>
              <a:rPr dirty="0" sz="900" spc="-5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on</a:t>
            </a:r>
            <a:r>
              <a:rPr dirty="0" sz="900" spc="-5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25" b="1">
                <a:solidFill>
                  <a:srgbClr val="102D4F"/>
                </a:solidFill>
                <a:latin typeface="Verdana"/>
                <a:cs typeface="Verdana"/>
              </a:rPr>
              <a:t>Web</a:t>
            </a: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019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high-resolution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accurately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represent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product’s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design,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materials,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components.</a:t>
            </a:r>
            <a:endParaRPr sz="800">
              <a:latin typeface="Arial"/>
              <a:cs typeface="Arial"/>
            </a:endParaRPr>
          </a:p>
          <a:p>
            <a:pPr marL="12700" marR="177800">
              <a:lnSpc>
                <a:spcPct val="171900"/>
              </a:lnSpc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lighting,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angles,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backgrounds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cohesive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polished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look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web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pages. </a:t>
            </a: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Incorporate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callouts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zoomed-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views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when necessary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emphasize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important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features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 advantages. </a:t>
            </a: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Display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real-world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settings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whenever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possible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demonstrate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effectiveness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scale.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optimized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mobile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devices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screen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sizes.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adhering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will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professional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online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confidence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informed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purchasing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decisions.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217957" y="778205"/>
            <a:ext cx="8727440" cy="5715635"/>
            <a:chOff x="217957" y="778205"/>
            <a:chExt cx="8727440" cy="5715635"/>
          </a:xfrm>
        </p:grpSpPr>
        <p:sp>
          <p:nvSpPr>
            <p:cNvPr id="4" name="object 4" descr=""/>
            <p:cNvSpPr/>
            <p:nvPr/>
          </p:nvSpPr>
          <p:spPr>
            <a:xfrm>
              <a:off x="217957" y="782853"/>
              <a:ext cx="3095625" cy="5706110"/>
            </a:xfrm>
            <a:custGeom>
              <a:avLst/>
              <a:gdLst/>
              <a:ahLst/>
              <a:cxnLst/>
              <a:rect l="l" t="t" r="r" b="b"/>
              <a:pathLst>
                <a:path w="3095625" h="5706110">
                  <a:moveTo>
                    <a:pt x="3095244" y="0"/>
                  </a:moveTo>
                  <a:lnTo>
                    <a:pt x="0" y="0"/>
                  </a:lnTo>
                  <a:lnTo>
                    <a:pt x="0" y="5705856"/>
                  </a:lnTo>
                  <a:lnTo>
                    <a:pt x="3095244" y="5705856"/>
                  </a:lnTo>
                  <a:lnTo>
                    <a:pt x="3095244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8376" y="1033276"/>
              <a:ext cx="2590528" cy="5202931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5840933" y="778205"/>
              <a:ext cx="3104515" cy="5715000"/>
            </a:xfrm>
            <a:custGeom>
              <a:avLst/>
              <a:gdLst/>
              <a:ahLst/>
              <a:cxnLst/>
              <a:rect l="l" t="t" r="r" b="b"/>
              <a:pathLst>
                <a:path w="3104515" h="5715000">
                  <a:moveTo>
                    <a:pt x="3104388" y="0"/>
                  </a:moveTo>
                  <a:lnTo>
                    <a:pt x="0" y="0"/>
                  </a:lnTo>
                  <a:lnTo>
                    <a:pt x="0" y="5715000"/>
                  </a:lnTo>
                  <a:lnTo>
                    <a:pt x="3104388" y="5715000"/>
                  </a:lnTo>
                  <a:lnTo>
                    <a:pt x="3104388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96000" y="1033276"/>
              <a:ext cx="2591244" cy="5202931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3021583" y="778256"/>
              <a:ext cx="3104515" cy="5715000"/>
            </a:xfrm>
            <a:custGeom>
              <a:avLst/>
              <a:gdLst/>
              <a:ahLst/>
              <a:cxnLst/>
              <a:rect l="l" t="t" r="r" b="b"/>
              <a:pathLst>
                <a:path w="3104515" h="5715000">
                  <a:moveTo>
                    <a:pt x="3104388" y="0"/>
                  </a:moveTo>
                  <a:lnTo>
                    <a:pt x="0" y="0"/>
                  </a:lnTo>
                  <a:lnTo>
                    <a:pt x="0" y="5715000"/>
                  </a:lnTo>
                  <a:lnTo>
                    <a:pt x="3104388" y="5715000"/>
                  </a:lnTo>
                  <a:lnTo>
                    <a:pt x="3104388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76599" y="1033272"/>
              <a:ext cx="2590787" cy="5202936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76599" y="1033276"/>
              <a:ext cx="2590528" cy="256014"/>
            </a:xfrm>
            <a:prstGeom prst="rect">
              <a:avLst/>
            </a:prstGeom>
          </p:spPr>
        </p:pic>
      </p:grpSp>
      <p:sp>
        <p:nvSpPr>
          <p:cNvPr id="11" name="object 11" descr=""/>
          <p:cNvSpPr txBox="1"/>
          <p:nvPr/>
        </p:nvSpPr>
        <p:spPr>
          <a:xfrm>
            <a:off x="444500" y="417639"/>
            <a:ext cx="28803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4" name="object 1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  <p:sp>
        <p:nvSpPr>
          <p:cNvPr id="12" name="object 12" descr=""/>
          <p:cNvSpPr txBox="1"/>
          <p:nvPr/>
        </p:nvSpPr>
        <p:spPr>
          <a:xfrm>
            <a:off x="3665725" y="6377327"/>
            <a:ext cx="182435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Examples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product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imagery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on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Tahoma"/>
                <a:cs typeface="Tahoma"/>
              </a:rPr>
              <a:t>Web</a:t>
            </a:r>
            <a:endParaRPr sz="8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194935" cy="4866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</a:pPr>
            <a:r>
              <a:rPr dirty="0" sz="1200" spc="45" b="1">
                <a:solidFill>
                  <a:srgbClr val="0485C8"/>
                </a:solidFill>
                <a:latin typeface="Verdana"/>
                <a:cs typeface="Verdana"/>
              </a:rPr>
              <a:t>LIFESTYLE</a:t>
            </a:r>
            <a:r>
              <a:rPr dirty="0" sz="1200" spc="-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VS.</a:t>
            </a:r>
            <a:r>
              <a:rPr dirty="0" sz="1200" spc="-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PRODUCTION</a:t>
            </a:r>
            <a:r>
              <a:rPr dirty="0" sz="1200" spc="-7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PHOTOGRAPHY</a:t>
            </a:r>
            <a:endParaRPr sz="1200">
              <a:latin typeface="Verdana"/>
              <a:cs typeface="Verdana"/>
            </a:endParaRPr>
          </a:p>
          <a:p>
            <a:pPr algn="just" marL="23495" marR="5080">
              <a:lnSpc>
                <a:spcPct val="125000"/>
              </a:lnSpc>
              <a:spcBef>
                <a:spcPts val="770"/>
              </a:spcBef>
            </a:pP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Both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styles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photography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distinct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purposes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within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communication.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balanced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mix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both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compelling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identity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resonates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different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platforms.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25"/>
              </a:spcBef>
            </a:pPr>
            <a:endParaRPr sz="800">
              <a:latin typeface="Arial"/>
              <a:cs typeface="Arial"/>
            </a:endParaRPr>
          </a:p>
          <a:p>
            <a:pPr algn="just" marL="23495">
              <a:lnSpc>
                <a:spcPct val="100000"/>
              </a:lnSpc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Lifestyle</a:t>
            </a:r>
            <a:r>
              <a:rPr dirty="0" sz="900" spc="2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Photography</a:t>
            </a:r>
            <a:endParaRPr sz="900">
              <a:latin typeface="Verdana"/>
              <a:cs typeface="Verdana"/>
            </a:endParaRPr>
          </a:p>
          <a:p>
            <a:pPr algn="just" marL="23495" marR="5080">
              <a:lnSpc>
                <a:spcPct val="125000"/>
              </a:lnSpc>
              <a:spcBef>
                <a:spcPts val="780"/>
              </a:spcBef>
            </a:pP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Lifestyle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photography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captures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real-world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settings,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demonstrating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functionality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everyday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use.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 create 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emotional connection by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showcasing the product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action, often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featuring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people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interacting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naturally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authentically.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algn="just" marL="23495">
              <a:lnSpc>
                <a:spcPct val="100000"/>
              </a:lnSpc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Key</a:t>
            </a:r>
            <a:r>
              <a:rPr dirty="0" sz="800" spc="-6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Characteristics</a:t>
            </a:r>
            <a:endParaRPr sz="800">
              <a:latin typeface="Tahoma"/>
              <a:cs typeface="Tahoma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Showcases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the product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practical,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real-life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Evokes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emotions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tells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compelling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story.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models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Commonly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advertisements,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social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website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banners.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Highlights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usability rather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 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itself.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00">
              <a:latin typeface="Arial"/>
              <a:cs typeface="Arial"/>
            </a:endParaRPr>
          </a:p>
          <a:p>
            <a:pPr algn="just" marL="23495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Best</a:t>
            </a:r>
            <a:r>
              <a:rPr dirty="0" sz="800" spc="4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Practices</a:t>
            </a:r>
            <a:endParaRPr sz="800">
              <a:latin typeface="Tahoma"/>
              <a:cs typeface="Tahoma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natural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lighting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candid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authenticity.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Keep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focal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point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integrating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seamlessly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scene.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colors,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styling,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identity.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23495" marR="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lifestyle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photography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strengthens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presence,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feel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relatable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essential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everyday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settings.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96000" y="1213103"/>
            <a:ext cx="2590800" cy="1627543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096000" y="3038388"/>
            <a:ext cx="2590800" cy="1627541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096000" y="4863665"/>
            <a:ext cx="2590800" cy="1627555"/>
          </a:xfrm>
          <a:prstGeom prst="rect">
            <a:avLst/>
          </a:prstGeom>
        </p:spPr>
      </p:pic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21386" y="589013"/>
            <a:ext cx="8993505" cy="5765800"/>
            <a:chOff x="21386" y="589013"/>
            <a:chExt cx="8993505" cy="5765800"/>
          </a:xfrm>
        </p:grpSpPr>
        <p:sp>
          <p:nvSpPr>
            <p:cNvPr id="4" name="object 4" descr=""/>
            <p:cNvSpPr/>
            <p:nvPr/>
          </p:nvSpPr>
          <p:spPr>
            <a:xfrm>
              <a:off x="21386" y="589013"/>
              <a:ext cx="3442970" cy="5765800"/>
            </a:xfrm>
            <a:custGeom>
              <a:avLst/>
              <a:gdLst/>
              <a:ahLst/>
              <a:cxnLst/>
              <a:rect l="l" t="t" r="r" b="b"/>
              <a:pathLst>
                <a:path w="3442970" h="5765800">
                  <a:moveTo>
                    <a:pt x="3442716" y="0"/>
                  </a:moveTo>
                  <a:lnTo>
                    <a:pt x="0" y="0"/>
                  </a:lnTo>
                  <a:lnTo>
                    <a:pt x="0" y="5765292"/>
                  </a:lnTo>
                  <a:lnTo>
                    <a:pt x="3442716" y="5765292"/>
                  </a:lnTo>
                  <a:lnTo>
                    <a:pt x="3442716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5386" y="1043111"/>
              <a:ext cx="2536910" cy="4856775"/>
            </a:xfrm>
            <a:prstGeom prst="rect">
              <a:avLst/>
            </a:prstGeom>
          </p:spPr>
        </p:pic>
        <p:sp>
          <p:nvSpPr>
            <p:cNvPr id="6" name="object 6" descr=""/>
            <p:cNvSpPr/>
            <p:nvPr/>
          </p:nvSpPr>
          <p:spPr>
            <a:xfrm>
              <a:off x="2841028" y="589013"/>
              <a:ext cx="3456940" cy="5765800"/>
            </a:xfrm>
            <a:custGeom>
              <a:avLst/>
              <a:gdLst/>
              <a:ahLst/>
              <a:cxnLst/>
              <a:rect l="l" t="t" r="r" b="b"/>
              <a:pathLst>
                <a:path w="3456940" h="5765800">
                  <a:moveTo>
                    <a:pt x="3456432" y="0"/>
                  </a:moveTo>
                  <a:lnTo>
                    <a:pt x="0" y="0"/>
                  </a:lnTo>
                  <a:lnTo>
                    <a:pt x="0" y="5765292"/>
                  </a:lnTo>
                  <a:lnTo>
                    <a:pt x="3456432" y="5765292"/>
                  </a:lnTo>
                  <a:lnTo>
                    <a:pt x="3456432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93452" y="1043111"/>
              <a:ext cx="2549216" cy="4856775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5782386" y="693699"/>
              <a:ext cx="3232785" cy="5554980"/>
            </a:xfrm>
            <a:custGeom>
              <a:avLst/>
              <a:gdLst/>
              <a:ahLst/>
              <a:cxnLst/>
              <a:rect l="l" t="t" r="r" b="b"/>
              <a:pathLst>
                <a:path w="3232784" h="5554980">
                  <a:moveTo>
                    <a:pt x="3232404" y="0"/>
                  </a:moveTo>
                  <a:lnTo>
                    <a:pt x="0" y="0"/>
                  </a:lnTo>
                  <a:lnTo>
                    <a:pt x="0" y="5554980"/>
                  </a:lnTo>
                  <a:lnTo>
                    <a:pt x="3232404" y="5554980"/>
                  </a:lnTo>
                  <a:lnTo>
                    <a:pt x="3232404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31703" y="1043111"/>
              <a:ext cx="2536910" cy="4856775"/>
            </a:xfrm>
            <a:prstGeom prst="rect">
              <a:avLst/>
            </a:prstGeom>
          </p:spPr>
        </p:pic>
      </p:grpSp>
      <p:sp>
        <p:nvSpPr>
          <p:cNvPr id="10" name="object 10" descr=""/>
          <p:cNvSpPr txBox="1"/>
          <p:nvPr/>
        </p:nvSpPr>
        <p:spPr>
          <a:xfrm>
            <a:off x="444500" y="417639"/>
            <a:ext cx="28803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3" name="object 1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  <p:sp>
        <p:nvSpPr>
          <p:cNvPr id="11" name="object 11" descr=""/>
          <p:cNvSpPr txBox="1"/>
          <p:nvPr/>
        </p:nvSpPr>
        <p:spPr>
          <a:xfrm>
            <a:off x="3565362" y="6073992"/>
            <a:ext cx="2025014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Examples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lifestyle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photography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on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Tahoma"/>
                <a:cs typeface="Tahoma"/>
              </a:rPr>
              <a:t>Web</a:t>
            </a:r>
            <a:endParaRPr sz="8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193665" cy="2190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45" b="1">
                <a:solidFill>
                  <a:srgbClr val="0485C8"/>
                </a:solidFill>
                <a:latin typeface="Verdana"/>
                <a:cs typeface="Verdana"/>
              </a:rPr>
              <a:t>LIFESTYLE</a:t>
            </a:r>
            <a:r>
              <a:rPr dirty="0" sz="1200" spc="-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VS.</a:t>
            </a:r>
            <a:r>
              <a:rPr dirty="0" sz="1200" spc="-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PRODUCTION</a:t>
            </a:r>
            <a:r>
              <a:rPr dirty="0" sz="1200" spc="-7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PHOTOGRAPHY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910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Production</a:t>
            </a:r>
            <a:r>
              <a:rPr dirty="0" sz="900" spc="6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Photography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Production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photography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showcase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precision,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often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using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clean,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neutral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background.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focus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highlighting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details,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ideal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e-commerce,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catalogs,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listings.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Key</a:t>
            </a:r>
            <a:r>
              <a:rPr dirty="0" sz="800" spc="-6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Characteristics</a:t>
            </a:r>
            <a:endParaRPr sz="800">
              <a:latin typeface="Tahoma"/>
              <a:cs typeface="Tahoma"/>
            </a:endParaRPr>
          </a:p>
          <a:p>
            <a:pPr algn="just"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Captures 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 without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distractions.</a:t>
            </a:r>
            <a:endParaRPr sz="8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Typically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studio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controlled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lighting.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2669411"/>
            <a:ext cx="28549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Uses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clean,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neutral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backgrounds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(often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blue,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white,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gray).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2879012"/>
            <a:ext cx="5195570" cy="1861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Emphasizes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details,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textures.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Commonly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commerce,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brochures,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packaging.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Best</a:t>
            </a:r>
            <a:r>
              <a:rPr dirty="0" sz="800" spc="4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Practices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high-resolution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sharpness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accuracy.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angles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lighting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cohesive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look.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Avoid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harsh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shadows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reflections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may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obscure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features.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25"/>
              </a:spcBef>
            </a:pPr>
            <a:endParaRPr sz="800">
              <a:latin typeface="Arial"/>
              <a:cs typeface="Arial"/>
            </a:endParaRPr>
          </a:p>
          <a:p>
            <a:pPr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production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photography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reinforces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providing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accurate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purchasing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decisions.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6093840" y="1165771"/>
            <a:ext cx="2606040" cy="1710689"/>
            <a:chOff x="6093840" y="1165771"/>
            <a:chExt cx="2606040" cy="1710689"/>
          </a:xfrm>
        </p:grpSpPr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93840" y="1224445"/>
              <a:ext cx="2605659" cy="1651800"/>
            </a:xfrm>
            <a:prstGeom prst="rect">
              <a:avLst/>
            </a:prstGeom>
          </p:spPr>
        </p:pic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15417" y="1165771"/>
              <a:ext cx="2380957" cy="1544980"/>
            </a:xfrm>
            <a:prstGeom prst="rect">
              <a:avLst/>
            </a:prstGeom>
          </p:spPr>
        </p:pic>
      </p:grpSp>
      <p:sp>
        <p:nvSpPr>
          <p:cNvPr id="9" name="object 9" descr=""/>
          <p:cNvSpPr txBox="1"/>
          <p:nvPr/>
        </p:nvSpPr>
        <p:spPr>
          <a:xfrm>
            <a:off x="6324384" y="2668521"/>
            <a:ext cx="419100" cy="965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b="1">
                <a:solidFill>
                  <a:srgbClr val="FFFFFF"/>
                </a:solidFill>
                <a:latin typeface="Tahoma"/>
                <a:cs typeface="Tahoma"/>
              </a:rPr>
              <a:t>APEX</a:t>
            </a:r>
            <a:r>
              <a:rPr dirty="0" sz="450" spc="3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450" spc="-10" b="1">
                <a:solidFill>
                  <a:srgbClr val="FFFFFF"/>
                </a:solidFill>
                <a:latin typeface="Tahoma"/>
                <a:cs typeface="Tahoma"/>
              </a:rPr>
              <a:t>SERIES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6773130" y="2717524"/>
            <a:ext cx="1706880" cy="0"/>
          </a:xfrm>
          <a:custGeom>
            <a:avLst/>
            <a:gdLst/>
            <a:ahLst/>
            <a:cxnLst/>
            <a:rect l="l" t="t" r="r" b="b"/>
            <a:pathLst>
              <a:path w="1706879" h="0">
                <a:moveTo>
                  <a:pt x="0" y="0"/>
                </a:moveTo>
                <a:lnTo>
                  <a:pt x="1706854" y="0"/>
                </a:lnTo>
              </a:path>
            </a:pathLst>
          </a:custGeom>
          <a:ln w="4902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6096000" y="3098292"/>
            <a:ext cx="2592705" cy="1889125"/>
            <a:chOff x="6096000" y="3098292"/>
            <a:chExt cx="2592705" cy="1889125"/>
          </a:xfrm>
        </p:grpSpPr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96000" y="3098292"/>
              <a:ext cx="2592146" cy="1888845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04077" y="3276663"/>
              <a:ext cx="2380957" cy="1544980"/>
            </a:xfrm>
            <a:prstGeom prst="rect">
              <a:avLst/>
            </a:prstGeom>
          </p:spPr>
        </p:pic>
      </p:grpSp>
      <p:sp>
        <p:nvSpPr>
          <p:cNvPr id="14" name="object 14" descr=""/>
          <p:cNvSpPr txBox="1"/>
          <p:nvPr/>
        </p:nvSpPr>
        <p:spPr>
          <a:xfrm>
            <a:off x="6313040" y="4779415"/>
            <a:ext cx="419100" cy="965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b="1">
                <a:solidFill>
                  <a:srgbClr val="FFFFFF"/>
                </a:solidFill>
                <a:latin typeface="Tahoma"/>
                <a:cs typeface="Tahoma"/>
              </a:rPr>
              <a:t>APEX</a:t>
            </a:r>
            <a:r>
              <a:rPr dirty="0" sz="450" spc="3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450" spc="-10" b="1">
                <a:solidFill>
                  <a:srgbClr val="FFFFFF"/>
                </a:solidFill>
                <a:latin typeface="Tahoma"/>
                <a:cs typeface="Tahoma"/>
              </a:rPr>
              <a:t>SERIES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6761788" y="4828416"/>
            <a:ext cx="1706880" cy="0"/>
          </a:xfrm>
          <a:custGeom>
            <a:avLst/>
            <a:gdLst/>
            <a:ahLst/>
            <a:cxnLst/>
            <a:rect l="l" t="t" r="r" b="b"/>
            <a:pathLst>
              <a:path w="1706879" h="0">
                <a:moveTo>
                  <a:pt x="0" y="0"/>
                </a:moveTo>
                <a:lnTo>
                  <a:pt x="1706854" y="0"/>
                </a:lnTo>
              </a:path>
            </a:pathLst>
          </a:custGeom>
          <a:ln w="4902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6096000" y="5209184"/>
            <a:ext cx="2592705" cy="1402715"/>
            <a:chOff x="6096000" y="5209184"/>
            <a:chExt cx="2592705" cy="1402715"/>
          </a:xfrm>
        </p:grpSpPr>
        <p:sp>
          <p:nvSpPr>
            <p:cNvPr id="17" name="object 17" descr=""/>
            <p:cNvSpPr/>
            <p:nvPr/>
          </p:nvSpPr>
          <p:spPr>
            <a:xfrm>
              <a:off x="6096000" y="5209184"/>
              <a:ext cx="2592705" cy="1052195"/>
            </a:xfrm>
            <a:custGeom>
              <a:avLst/>
              <a:gdLst/>
              <a:ahLst/>
              <a:cxnLst/>
              <a:rect l="l" t="t" r="r" b="b"/>
              <a:pathLst>
                <a:path w="2592704" h="1052195">
                  <a:moveTo>
                    <a:pt x="2592158" y="0"/>
                  </a:moveTo>
                  <a:lnTo>
                    <a:pt x="0" y="0"/>
                  </a:lnTo>
                  <a:lnTo>
                    <a:pt x="0" y="1051712"/>
                  </a:lnTo>
                  <a:lnTo>
                    <a:pt x="2592158" y="1051712"/>
                  </a:lnTo>
                  <a:lnTo>
                    <a:pt x="2592158" y="0"/>
                  </a:lnTo>
                  <a:close/>
                </a:path>
              </a:pathLst>
            </a:custGeom>
            <a:solidFill>
              <a:srgbClr val="193B6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096000" y="5209197"/>
              <a:ext cx="2592158" cy="525843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638326" y="5265280"/>
              <a:ext cx="1049820" cy="1346181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6702299" y="5966407"/>
              <a:ext cx="282575" cy="80645"/>
            </a:xfrm>
            <a:custGeom>
              <a:avLst/>
              <a:gdLst/>
              <a:ahLst/>
              <a:cxnLst/>
              <a:rect l="l" t="t" r="r" b="b"/>
              <a:pathLst>
                <a:path w="282575" h="80645">
                  <a:moveTo>
                    <a:pt x="40319" y="2"/>
                  </a:moveTo>
                  <a:lnTo>
                    <a:pt x="241893" y="2"/>
                  </a:lnTo>
                  <a:lnTo>
                    <a:pt x="257588" y="3171"/>
                  </a:lnTo>
                  <a:lnTo>
                    <a:pt x="270401" y="11814"/>
                  </a:lnTo>
                  <a:lnTo>
                    <a:pt x="279037" y="24628"/>
                  </a:lnTo>
                  <a:lnTo>
                    <a:pt x="282206" y="40314"/>
                  </a:lnTo>
                  <a:lnTo>
                    <a:pt x="279040" y="56010"/>
                  </a:lnTo>
                  <a:lnTo>
                    <a:pt x="270400" y="68826"/>
                  </a:lnTo>
                  <a:lnTo>
                    <a:pt x="257585" y="77466"/>
                  </a:lnTo>
                  <a:lnTo>
                    <a:pt x="241893" y="80634"/>
                  </a:lnTo>
                  <a:lnTo>
                    <a:pt x="40319" y="80636"/>
                  </a:lnTo>
                  <a:lnTo>
                    <a:pt x="24627" y="77473"/>
                  </a:lnTo>
                  <a:lnTo>
                    <a:pt x="11809" y="68835"/>
                  </a:lnTo>
                  <a:lnTo>
                    <a:pt x="3166" y="56017"/>
                  </a:lnTo>
                  <a:lnTo>
                    <a:pt x="0" y="40314"/>
                  </a:lnTo>
                  <a:lnTo>
                    <a:pt x="3169" y="24621"/>
                  </a:lnTo>
                  <a:lnTo>
                    <a:pt x="11810" y="11805"/>
                  </a:lnTo>
                  <a:lnTo>
                    <a:pt x="24627" y="3167"/>
                  </a:lnTo>
                  <a:lnTo>
                    <a:pt x="40319" y="0"/>
                  </a:lnTo>
                </a:path>
              </a:pathLst>
            </a:custGeom>
            <a:ln w="701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6730352" y="5989205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59" h="35560">
                  <a:moveTo>
                    <a:pt x="18326" y="0"/>
                  </a:moveTo>
                  <a:lnTo>
                    <a:pt x="16725" y="0"/>
                  </a:lnTo>
                  <a:lnTo>
                    <a:pt x="16065" y="647"/>
                  </a:lnTo>
                  <a:lnTo>
                    <a:pt x="16065" y="2997"/>
                  </a:lnTo>
                  <a:lnTo>
                    <a:pt x="9182" y="3682"/>
                  </a:lnTo>
                  <a:lnTo>
                    <a:pt x="3683" y="9182"/>
                  </a:lnTo>
                  <a:lnTo>
                    <a:pt x="3091" y="15112"/>
                  </a:lnTo>
                  <a:lnTo>
                    <a:pt x="2997" y="16052"/>
                  </a:lnTo>
                  <a:lnTo>
                    <a:pt x="647" y="16052"/>
                  </a:lnTo>
                  <a:lnTo>
                    <a:pt x="0" y="16725"/>
                  </a:lnTo>
                  <a:lnTo>
                    <a:pt x="0" y="18338"/>
                  </a:lnTo>
                  <a:lnTo>
                    <a:pt x="647" y="18986"/>
                  </a:lnTo>
                  <a:lnTo>
                    <a:pt x="2997" y="18986"/>
                  </a:lnTo>
                  <a:lnTo>
                    <a:pt x="3492" y="23964"/>
                  </a:lnTo>
                  <a:lnTo>
                    <a:pt x="3578" y="24828"/>
                  </a:lnTo>
                  <a:lnTo>
                    <a:pt x="3683" y="25882"/>
                  </a:lnTo>
                  <a:lnTo>
                    <a:pt x="9182" y="31368"/>
                  </a:lnTo>
                  <a:lnTo>
                    <a:pt x="16065" y="32054"/>
                  </a:lnTo>
                  <a:lnTo>
                    <a:pt x="16065" y="34404"/>
                  </a:lnTo>
                  <a:lnTo>
                    <a:pt x="16725" y="35051"/>
                  </a:lnTo>
                  <a:lnTo>
                    <a:pt x="18326" y="35051"/>
                  </a:lnTo>
                  <a:lnTo>
                    <a:pt x="18986" y="34404"/>
                  </a:lnTo>
                  <a:lnTo>
                    <a:pt x="18986" y="32054"/>
                  </a:lnTo>
                  <a:lnTo>
                    <a:pt x="25869" y="31368"/>
                  </a:lnTo>
                  <a:lnTo>
                    <a:pt x="28033" y="29209"/>
                  </a:lnTo>
                  <a:lnTo>
                    <a:pt x="11087" y="29209"/>
                  </a:lnTo>
                  <a:lnTo>
                    <a:pt x="5842" y="23964"/>
                  </a:lnTo>
                  <a:lnTo>
                    <a:pt x="5842" y="11087"/>
                  </a:lnTo>
                  <a:lnTo>
                    <a:pt x="11087" y="5841"/>
                  </a:lnTo>
                  <a:lnTo>
                    <a:pt x="28028" y="5841"/>
                  </a:lnTo>
                  <a:lnTo>
                    <a:pt x="25869" y="3682"/>
                  </a:lnTo>
                  <a:lnTo>
                    <a:pt x="18986" y="2997"/>
                  </a:lnTo>
                  <a:lnTo>
                    <a:pt x="18986" y="647"/>
                  </a:lnTo>
                  <a:lnTo>
                    <a:pt x="18326" y="0"/>
                  </a:lnTo>
                  <a:close/>
                </a:path>
                <a:path w="35559" h="35560">
                  <a:moveTo>
                    <a:pt x="28028" y="5841"/>
                  </a:moveTo>
                  <a:lnTo>
                    <a:pt x="23964" y="5841"/>
                  </a:lnTo>
                  <a:lnTo>
                    <a:pt x="29210" y="11087"/>
                  </a:lnTo>
                  <a:lnTo>
                    <a:pt x="29210" y="23964"/>
                  </a:lnTo>
                  <a:lnTo>
                    <a:pt x="23964" y="29209"/>
                  </a:lnTo>
                  <a:lnTo>
                    <a:pt x="28033" y="29209"/>
                  </a:lnTo>
                  <a:lnTo>
                    <a:pt x="31369" y="25882"/>
                  </a:lnTo>
                  <a:lnTo>
                    <a:pt x="31960" y="19938"/>
                  </a:lnTo>
                  <a:lnTo>
                    <a:pt x="32054" y="18986"/>
                  </a:lnTo>
                  <a:lnTo>
                    <a:pt x="34404" y="18986"/>
                  </a:lnTo>
                  <a:lnTo>
                    <a:pt x="35051" y="18338"/>
                  </a:lnTo>
                  <a:lnTo>
                    <a:pt x="35051" y="16725"/>
                  </a:lnTo>
                  <a:lnTo>
                    <a:pt x="34404" y="16052"/>
                  </a:lnTo>
                  <a:lnTo>
                    <a:pt x="32054" y="16052"/>
                  </a:lnTo>
                  <a:lnTo>
                    <a:pt x="31559" y="11087"/>
                  </a:lnTo>
                  <a:lnTo>
                    <a:pt x="31472" y="10223"/>
                  </a:lnTo>
                  <a:lnTo>
                    <a:pt x="31369" y="9182"/>
                  </a:lnTo>
                  <a:lnTo>
                    <a:pt x="28028" y="5841"/>
                  </a:lnTo>
                  <a:close/>
                </a:path>
                <a:path w="35559" h="35560">
                  <a:moveTo>
                    <a:pt x="21551" y="10223"/>
                  </a:moveTo>
                  <a:lnTo>
                    <a:pt x="13500" y="10223"/>
                  </a:lnTo>
                  <a:lnTo>
                    <a:pt x="10223" y="13500"/>
                  </a:lnTo>
                  <a:lnTo>
                    <a:pt x="10223" y="21551"/>
                  </a:lnTo>
                  <a:lnTo>
                    <a:pt x="13500" y="24828"/>
                  </a:lnTo>
                  <a:lnTo>
                    <a:pt x="21551" y="24828"/>
                  </a:lnTo>
                  <a:lnTo>
                    <a:pt x="24472" y="21907"/>
                  </a:lnTo>
                  <a:lnTo>
                    <a:pt x="15113" y="21907"/>
                  </a:lnTo>
                  <a:lnTo>
                    <a:pt x="13144" y="19938"/>
                  </a:lnTo>
                  <a:lnTo>
                    <a:pt x="13144" y="15112"/>
                  </a:lnTo>
                  <a:lnTo>
                    <a:pt x="15113" y="13144"/>
                  </a:lnTo>
                  <a:lnTo>
                    <a:pt x="24472" y="13144"/>
                  </a:lnTo>
                  <a:lnTo>
                    <a:pt x="21551" y="10223"/>
                  </a:lnTo>
                  <a:close/>
                </a:path>
                <a:path w="35559" h="35560">
                  <a:moveTo>
                    <a:pt x="24472" y="13144"/>
                  </a:moveTo>
                  <a:lnTo>
                    <a:pt x="19939" y="13144"/>
                  </a:lnTo>
                  <a:lnTo>
                    <a:pt x="21907" y="15112"/>
                  </a:lnTo>
                  <a:lnTo>
                    <a:pt x="21907" y="19938"/>
                  </a:lnTo>
                  <a:lnTo>
                    <a:pt x="19939" y="21907"/>
                  </a:lnTo>
                  <a:lnTo>
                    <a:pt x="24472" y="21907"/>
                  </a:lnTo>
                  <a:lnTo>
                    <a:pt x="24828" y="21551"/>
                  </a:lnTo>
                  <a:lnTo>
                    <a:pt x="24828" y="13500"/>
                  </a:lnTo>
                  <a:lnTo>
                    <a:pt x="24472" y="131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6288633" y="5966409"/>
              <a:ext cx="379095" cy="80645"/>
            </a:xfrm>
            <a:custGeom>
              <a:avLst/>
              <a:gdLst/>
              <a:ahLst/>
              <a:cxnLst/>
              <a:rect l="l" t="t" r="r" b="b"/>
              <a:pathLst>
                <a:path w="379095" h="80645">
                  <a:moveTo>
                    <a:pt x="338302" y="0"/>
                  </a:moveTo>
                  <a:lnTo>
                    <a:pt x="40322" y="0"/>
                  </a:lnTo>
                  <a:lnTo>
                    <a:pt x="24624" y="3167"/>
                  </a:lnTo>
                  <a:lnTo>
                    <a:pt x="11807" y="11807"/>
                  </a:lnTo>
                  <a:lnTo>
                    <a:pt x="3167" y="24624"/>
                  </a:lnTo>
                  <a:lnTo>
                    <a:pt x="0" y="40322"/>
                  </a:lnTo>
                  <a:lnTo>
                    <a:pt x="3167" y="56013"/>
                  </a:lnTo>
                  <a:lnTo>
                    <a:pt x="11807" y="68826"/>
                  </a:lnTo>
                  <a:lnTo>
                    <a:pt x="24624" y="77464"/>
                  </a:lnTo>
                  <a:lnTo>
                    <a:pt x="40322" y="80632"/>
                  </a:lnTo>
                  <a:lnTo>
                    <a:pt x="338302" y="80632"/>
                  </a:lnTo>
                  <a:lnTo>
                    <a:pt x="353993" y="77464"/>
                  </a:lnTo>
                  <a:lnTo>
                    <a:pt x="366806" y="68826"/>
                  </a:lnTo>
                  <a:lnTo>
                    <a:pt x="375444" y="56013"/>
                  </a:lnTo>
                  <a:lnTo>
                    <a:pt x="378612" y="40322"/>
                  </a:lnTo>
                  <a:lnTo>
                    <a:pt x="375444" y="24624"/>
                  </a:lnTo>
                  <a:lnTo>
                    <a:pt x="366806" y="11807"/>
                  </a:lnTo>
                  <a:lnTo>
                    <a:pt x="353993" y="3167"/>
                  </a:lnTo>
                  <a:lnTo>
                    <a:pt x="338302" y="0"/>
                  </a:lnTo>
                  <a:close/>
                </a:path>
              </a:pathLst>
            </a:custGeom>
            <a:solidFill>
              <a:srgbClr val="0A85C8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6353058" y="5978254"/>
            <a:ext cx="615315" cy="55244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26084" algn="l"/>
              </a:tabLst>
            </a:pPr>
            <a:r>
              <a:rPr dirty="0" sz="200" b="1">
                <a:solidFill>
                  <a:srgbClr val="FFFFFF"/>
                </a:solidFill>
                <a:latin typeface="Tahoma"/>
                <a:cs typeface="Tahoma"/>
              </a:rPr>
              <a:t>ADD</a:t>
            </a:r>
            <a:r>
              <a:rPr dirty="0" sz="200" spc="-10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200" b="1">
                <a:solidFill>
                  <a:srgbClr val="FFFFFF"/>
                </a:solidFill>
                <a:latin typeface="Tahoma"/>
                <a:cs typeface="Tahoma"/>
              </a:rPr>
              <a:t>TO</a:t>
            </a:r>
            <a:r>
              <a:rPr dirty="0" sz="200" spc="-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200" spc="-10" b="1">
                <a:solidFill>
                  <a:srgbClr val="FFFFFF"/>
                </a:solidFill>
                <a:latin typeface="Tahoma"/>
                <a:cs typeface="Tahoma"/>
              </a:rPr>
              <a:t>CART: $2,079</a:t>
            </a:r>
            <a:r>
              <a:rPr dirty="0" sz="200" b="1">
                <a:solidFill>
                  <a:srgbClr val="FFFFFF"/>
                </a:solidFill>
                <a:latin typeface="Tahoma"/>
                <a:cs typeface="Tahoma"/>
              </a:rPr>
              <a:t>	</a:t>
            </a:r>
            <a:r>
              <a:rPr dirty="0" sz="200" spc="-10" b="1">
                <a:solidFill>
                  <a:srgbClr val="FFFFFF"/>
                </a:solidFill>
                <a:latin typeface="Tahoma"/>
                <a:cs typeface="Tahoma"/>
              </a:rPr>
              <a:t>FIND</a:t>
            </a:r>
            <a:r>
              <a:rPr dirty="0" sz="200" spc="-20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200" b="1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dirty="0" sz="200" spc="-1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200" spc="-10" b="1">
                <a:solidFill>
                  <a:srgbClr val="FFFFFF"/>
                </a:solidFill>
                <a:latin typeface="Tahoma"/>
                <a:cs typeface="Tahoma"/>
              </a:rPr>
              <a:t>STORE</a:t>
            </a:r>
            <a:endParaRPr sz="200">
              <a:latin typeface="Tahoma"/>
              <a:cs typeface="Tahoma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6316675" y="5990958"/>
            <a:ext cx="35560" cy="31750"/>
          </a:xfrm>
          <a:custGeom>
            <a:avLst/>
            <a:gdLst/>
            <a:ahLst/>
            <a:cxnLst/>
            <a:rect l="l" t="t" r="r" b="b"/>
            <a:pathLst>
              <a:path w="35560" h="31750">
                <a:moveTo>
                  <a:pt x="6565" y="0"/>
                </a:moveTo>
                <a:lnTo>
                  <a:pt x="660" y="0"/>
                </a:lnTo>
                <a:lnTo>
                  <a:pt x="0" y="609"/>
                </a:lnTo>
                <a:lnTo>
                  <a:pt x="0" y="2120"/>
                </a:lnTo>
                <a:lnTo>
                  <a:pt x="660" y="2743"/>
                </a:lnTo>
                <a:lnTo>
                  <a:pt x="4559" y="2743"/>
                </a:lnTo>
                <a:lnTo>
                  <a:pt x="4965" y="2997"/>
                </a:lnTo>
                <a:lnTo>
                  <a:pt x="10198" y="17564"/>
                </a:lnTo>
                <a:lnTo>
                  <a:pt x="10223" y="18211"/>
                </a:lnTo>
                <a:lnTo>
                  <a:pt x="9334" y="21513"/>
                </a:lnTo>
                <a:lnTo>
                  <a:pt x="9218" y="21945"/>
                </a:lnTo>
                <a:lnTo>
                  <a:pt x="9110" y="22555"/>
                </a:lnTo>
                <a:lnTo>
                  <a:pt x="10909" y="24688"/>
                </a:lnTo>
                <a:lnTo>
                  <a:pt x="31927" y="24688"/>
                </a:lnTo>
                <a:lnTo>
                  <a:pt x="32588" y="24079"/>
                </a:lnTo>
                <a:lnTo>
                  <a:pt x="32588" y="22555"/>
                </a:lnTo>
                <a:lnTo>
                  <a:pt x="31927" y="21945"/>
                </a:lnTo>
                <a:lnTo>
                  <a:pt x="12750" y="21945"/>
                </a:lnTo>
                <a:lnTo>
                  <a:pt x="12395" y="21513"/>
                </a:lnTo>
                <a:lnTo>
                  <a:pt x="12941" y="19469"/>
                </a:lnTo>
                <a:lnTo>
                  <a:pt x="13309" y="19202"/>
                </a:lnTo>
                <a:lnTo>
                  <a:pt x="30264" y="19202"/>
                </a:lnTo>
                <a:lnTo>
                  <a:pt x="30822" y="18821"/>
                </a:lnTo>
                <a:lnTo>
                  <a:pt x="35306" y="6400"/>
                </a:lnTo>
                <a:lnTo>
                  <a:pt x="34582" y="5486"/>
                </a:lnTo>
                <a:lnTo>
                  <a:pt x="9271" y="5486"/>
                </a:lnTo>
                <a:lnTo>
                  <a:pt x="8877" y="5219"/>
                </a:lnTo>
                <a:lnTo>
                  <a:pt x="7223" y="609"/>
                </a:lnTo>
                <a:lnTo>
                  <a:pt x="7137" y="368"/>
                </a:lnTo>
                <a:lnTo>
                  <a:pt x="6565" y="0"/>
                </a:lnTo>
                <a:close/>
              </a:path>
              <a:path w="35560" h="31750">
                <a:moveTo>
                  <a:pt x="31254" y="26060"/>
                </a:moveTo>
                <a:lnTo>
                  <a:pt x="27990" y="26060"/>
                </a:lnTo>
                <a:lnTo>
                  <a:pt x="26670" y="27292"/>
                </a:lnTo>
                <a:lnTo>
                  <a:pt x="26670" y="30314"/>
                </a:lnTo>
                <a:lnTo>
                  <a:pt x="27990" y="31546"/>
                </a:lnTo>
                <a:lnTo>
                  <a:pt x="31254" y="31546"/>
                </a:lnTo>
                <a:lnTo>
                  <a:pt x="32588" y="30314"/>
                </a:lnTo>
                <a:lnTo>
                  <a:pt x="32588" y="27292"/>
                </a:lnTo>
                <a:lnTo>
                  <a:pt x="31254" y="26060"/>
                </a:lnTo>
                <a:close/>
              </a:path>
              <a:path w="35560" h="31750">
                <a:moveTo>
                  <a:pt x="13487" y="26060"/>
                </a:moveTo>
                <a:lnTo>
                  <a:pt x="10223" y="26060"/>
                </a:lnTo>
                <a:lnTo>
                  <a:pt x="8890" y="27292"/>
                </a:lnTo>
                <a:lnTo>
                  <a:pt x="8890" y="30314"/>
                </a:lnTo>
                <a:lnTo>
                  <a:pt x="10223" y="31546"/>
                </a:lnTo>
                <a:lnTo>
                  <a:pt x="13487" y="31546"/>
                </a:lnTo>
                <a:lnTo>
                  <a:pt x="14808" y="30314"/>
                </a:lnTo>
                <a:lnTo>
                  <a:pt x="14808" y="27292"/>
                </a:lnTo>
                <a:lnTo>
                  <a:pt x="13487" y="2606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6275932" y="5414297"/>
            <a:ext cx="1255395" cy="48958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200" spc="-10" b="1">
                <a:solidFill>
                  <a:srgbClr val="41A9E0"/>
                </a:solidFill>
                <a:latin typeface="Tahoma"/>
                <a:cs typeface="Tahoma"/>
              </a:rPr>
              <a:t>PORTACOOL</a:t>
            </a:r>
            <a:r>
              <a:rPr dirty="0" sz="200" spc="500" b="1">
                <a:solidFill>
                  <a:srgbClr val="41A9E0"/>
                </a:solidFill>
                <a:latin typeface="Tahoma"/>
                <a:cs typeface="Tahoma"/>
              </a:rPr>
              <a:t> </a:t>
            </a:r>
            <a:endParaRPr sz="2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0" b="1">
                <a:solidFill>
                  <a:srgbClr val="FFFFFF"/>
                </a:solidFill>
                <a:latin typeface="Tahoma"/>
                <a:cs typeface="Tahoma"/>
              </a:rPr>
              <a:t>APEX™</a:t>
            </a:r>
            <a:r>
              <a:rPr dirty="0" sz="800" spc="5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800" spc="-25" b="1">
                <a:solidFill>
                  <a:srgbClr val="FFFFFF"/>
                </a:solidFill>
                <a:latin typeface="Tahoma"/>
                <a:cs typeface="Tahoma"/>
              </a:rPr>
              <a:t>700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dirty="0" sz="300" spc="20" b="1">
                <a:solidFill>
                  <a:srgbClr val="FFFFFF"/>
                </a:solidFill>
                <a:latin typeface="Tahoma"/>
                <a:cs typeface="Tahoma"/>
              </a:rPr>
              <a:t>The</a:t>
            </a:r>
            <a:r>
              <a:rPr dirty="0" sz="300" spc="10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300" spc="20" b="1">
                <a:solidFill>
                  <a:srgbClr val="FFFFFF"/>
                </a:solidFill>
                <a:latin typeface="Tahoma"/>
                <a:cs typeface="Tahoma"/>
              </a:rPr>
              <a:t>Compact</a:t>
            </a:r>
            <a:r>
              <a:rPr dirty="0" sz="300" spc="10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300" spc="20" b="1">
                <a:solidFill>
                  <a:srgbClr val="FFFFFF"/>
                </a:solidFill>
                <a:latin typeface="Tahoma"/>
                <a:cs typeface="Tahoma"/>
              </a:rPr>
              <a:t>Cooling</a:t>
            </a:r>
            <a:r>
              <a:rPr dirty="0" sz="300" spc="10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300" spc="-10" b="1">
                <a:solidFill>
                  <a:srgbClr val="FFFFFF"/>
                </a:solidFill>
                <a:latin typeface="Tahoma"/>
                <a:cs typeface="Tahoma"/>
              </a:rPr>
              <a:t>Powerhouse</a:t>
            </a:r>
            <a:endParaRPr sz="300">
              <a:latin typeface="Tahoma"/>
              <a:cs typeface="Tahoma"/>
            </a:endParaRPr>
          </a:p>
          <a:p>
            <a:pPr marL="12700" marR="5080">
              <a:lnSpc>
                <a:spcPct val="132200"/>
              </a:lnSpc>
              <a:spcBef>
                <a:spcPts val="160"/>
              </a:spcBef>
            </a:pP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The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Portacool </a:t>
            </a:r>
            <a:r>
              <a:rPr dirty="0" sz="200" spc="-25">
                <a:solidFill>
                  <a:srgbClr val="FFFFFF"/>
                </a:solidFill>
                <a:latin typeface="Arial"/>
                <a:cs typeface="Arial"/>
              </a:rPr>
              <a:t>APEX™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700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redefines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cooling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for mid-sized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spaces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with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its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powerful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performance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sleek,</a:t>
            </a:r>
            <a:r>
              <a:rPr dirty="0" sz="200" spc="5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compact design.</a:t>
            </a:r>
            <a:r>
              <a:rPr dirty="0" sz="200" spc="-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Capable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dirty="0" sz="200" spc="-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cooling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to 700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sq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ft with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an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impressive 1,400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CFMs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dirty="0" sz="200" spc="-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airflow reaching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60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25">
                <a:solidFill>
                  <a:srgbClr val="FFFFFF"/>
                </a:solidFill>
                <a:latin typeface="Arial"/>
                <a:cs typeface="Arial"/>
              </a:rPr>
              <a:t>ft,</a:t>
            </a:r>
            <a:r>
              <a:rPr dirty="0" sz="200" spc="5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it’s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perfect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for creating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refreshing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oasis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in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workshops,</a:t>
            </a:r>
            <a:r>
              <a:rPr dirty="0" sz="200" spc="-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patios, and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beyond.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 With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whisper-quiet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operation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25">
                <a:solidFill>
                  <a:srgbClr val="FFFFFF"/>
                </a:solidFill>
                <a:latin typeface="Arial"/>
                <a:cs typeface="Arial"/>
              </a:rPr>
              <a:t>at</a:t>
            </a:r>
            <a:r>
              <a:rPr dirty="0" sz="200" spc="5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just</a:t>
            </a:r>
            <a:r>
              <a:rPr dirty="0" sz="2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30">
                <a:solidFill>
                  <a:srgbClr val="FFFFFF"/>
                </a:solidFill>
                <a:latin typeface="Arial"/>
                <a:cs typeface="Arial"/>
              </a:rPr>
              <a:t>51</a:t>
            </a:r>
            <a:r>
              <a:rPr dirty="0" sz="2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dB</a:t>
            </a:r>
            <a:r>
              <a:rPr dirty="0" sz="200" spc="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2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the</a:t>
            </a:r>
            <a:r>
              <a:rPr dirty="0" sz="200" spc="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smart</a:t>
            </a:r>
            <a:r>
              <a:rPr dirty="0" sz="2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control</a:t>
            </a:r>
            <a:r>
              <a:rPr dirty="0" sz="2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CoolSync™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Technology,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the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25">
                <a:solidFill>
                  <a:srgbClr val="FFFFFF"/>
                </a:solidFill>
                <a:latin typeface="Arial"/>
                <a:cs typeface="Arial"/>
              </a:rPr>
              <a:t>APEX</a:t>
            </a:r>
            <a:r>
              <a:rPr dirty="0" sz="2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700</a:t>
            </a:r>
            <a:r>
              <a:rPr dirty="0" sz="2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blends</a:t>
            </a:r>
            <a:r>
              <a:rPr dirty="0" sz="200" spc="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comfort,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convenience,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25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200" spc="5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efficiency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seamlessly.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Rugged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yet</a:t>
            </a:r>
            <a:r>
              <a:rPr dirty="0" sz="2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portable,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it’s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your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go-to</a:t>
            </a:r>
            <a:r>
              <a:rPr dirty="0" sz="2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solution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for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10">
                <a:solidFill>
                  <a:srgbClr val="FFFFFF"/>
                </a:solidFill>
                <a:latin typeface="Arial"/>
                <a:cs typeface="Arial"/>
              </a:rPr>
              <a:t>reliable</a:t>
            </a:r>
            <a:r>
              <a:rPr dirty="0" sz="2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cooling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wherever</a:t>
            </a:r>
            <a:r>
              <a:rPr dirty="0" sz="200" spc="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you</a:t>
            </a:r>
            <a:r>
              <a:rPr dirty="0" sz="200" spc="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>
                <a:solidFill>
                  <a:srgbClr val="FFFFFF"/>
                </a:solidFill>
                <a:latin typeface="Arial"/>
                <a:cs typeface="Arial"/>
              </a:rPr>
              <a:t>need</a:t>
            </a:r>
            <a:r>
              <a:rPr dirty="0" sz="200" spc="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00" spc="-25">
                <a:solidFill>
                  <a:srgbClr val="FFFFFF"/>
                </a:solidFill>
                <a:latin typeface="Arial"/>
                <a:cs typeface="Arial"/>
              </a:rPr>
              <a:t>it.</a:t>
            </a:r>
            <a:endParaRPr sz="2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7" name="object 2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7505" cy="39795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COMPOSITE</a:t>
            </a:r>
            <a:r>
              <a:rPr dirty="0" sz="1200" spc="-7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5" b="1">
                <a:solidFill>
                  <a:srgbClr val="0485C8"/>
                </a:solidFill>
                <a:latin typeface="Verdana"/>
                <a:cs typeface="Verdana"/>
              </a:rPr>
              <a:t>STAGED</a:t>
            </a:r>
            <a:r>
              <a:rPr dirty="0" sz="1200" spc="-7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1200" spc="-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RULES</a:t>
            </a:r>
            <a:endParaRPr sz="1200">
              <a:latin typeface="Verdana"/>
              <a:cs typeface="Verdana"/>
            </a:endParaRPr>
          </a:p>
          <a:p>
            <a:pPr algn="just" marL="12700" marR="5715">
              <a:lnSpc>
                <a:spcPct val="125000"/>
              </a:lnSpc>
              <a:spcBef>
                <a:spcPts val="715"/>
              </a:spcBef>
            </a:pP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some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cases,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practical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stage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photograph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unit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real-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world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setting.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occurs,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composite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realistic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representations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appropriate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environment.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However,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authenticity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professionalism,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followed.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00" spc="30" b="1">
                <a:solidFill>
                  <a:srgbClr val="102D4F"/>
                </a:solidFill>
                <a:latin typeface="Verdana"/>
                <a:cs typeface="Verdana"/>
              </a:rPr>
              <a:t>Composite</a:t>
            </a:r>
            <a:r>
              <a:rPr dirty="0" sz="9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Imagery</a:t>
            </a: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019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high-resolution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base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image,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intended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use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cooler.</a:t>
            </a:r>
            <a:endParaRPr sz="800">
              <a:latin typeface="Arial"/>
              <a:cs typeface="Arial"/>
            </a:endParaRPr>
          </a:p>
          <a:p>
            <a:pPr marL="133350" marR="508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Match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perspective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background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image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consistency—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distortion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cooler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permitted.</a:t>
            </a:r>
            <a:endParaRPr sz="800">
              <a:latin typeface="Arial"/>
              <a:cs typeface="Arial"/>
            </a:endParaRPr>
          </a:p>
          <a:p>
            <a:pPr marL="133350" marR="5715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4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scale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cooler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accurate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relative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surroundings.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Pay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close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attention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lighting,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reflections,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shadows,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contrast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natural,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realistic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final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image.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Staged</a:t>
            </a:r>
            <a:r>
              <a:rPr dirty="0" sz="900" spc="-10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Imagery</a:t>
            </a: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019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Choose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setting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 appropriately reflects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 cooler’s intended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application.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close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directed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toward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subject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clearly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demonstrate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purpose.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subjects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scene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appear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comfortable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natural,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realistic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usability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715">
              <a:lnSpc>
                <a:spcPct val="125000"/>
              </a:lnSpc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adhering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composite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staged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will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credibility,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presented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way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both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authentic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visually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compelling.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76600" y="4712461"/>
            <a:ext cx="2590800" cy="1604264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3928263" y="6379166"/>
            <a:ext cx="128778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6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6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composite</a:t>
            </a:r>
            <a:r>
              <a:rPr dirty="0" sz="800" spc="-6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image</a:t>
            </a:r>
            <a:endParaRPr sz="800">
              <a:latin typeface="Tahoma"/>
              <a:cs typeface="Tahoma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7200" y="4712461"/>
            <a:ext cx="2590800" cy="1604264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175532" y="6379166"/>
            <a:ext cx="115443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original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image</a:t>
            </a:r>
            <a:endParaRPr sz="800">
              <a:latin typeface="Tahoma"/>
              <a:cs typeface="Tahoma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50205" cy="2605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25400">
              <a:lnSpc>
                <a:spcPct val="100000"/>
              </a:lnSpc>
            </a:pP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PRINT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USAGE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GUIDELINES</a:t>
            </a:r>
            <a:endParaRPr sz="12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  <a:spcBef>
                <a:spcPts val="885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Composite</a:t>
            </a:r>
            <a:r>
              <a:rPr dirty="0" sz="900" spc="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&amp;</a:t>
            </a:r>
            <a:r>
              <a:rPr dirty="0" sz="900" spc="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Staged</a:t>
            </a:r>
            <a:r>
              <a:rPr dirty="0" sz="900" spc="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Imagery</a:t>
            </a:r>
            <a:endParaRPr sz="900">
              <a:latin typeface="Verdana"/>
              <a:cs typeface="Verdana"/>
            </a:endParaRPr>
          </a:p>
          <a:p>
            <a:pPr marL="23495" marR="6350">
              <a:lnSpc>
                <a:spcPct val="125000"/>
              </a:lnSpc>
              <a:spcBef>
                <a:spcPts val="78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Composite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created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conceptual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advertising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real-world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setting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impractical.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Professionally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staged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photography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also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 to ensure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high-quality, controlled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visuals.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be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depicted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intended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authenticity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relevance.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shown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unsuitable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inefficient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specific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model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featured.</a:t>
            </a:r>
            <a:endParaRPr sz="800">
              <a:latin typeface="Arial"/>
              <a:cs typeface="Arial"/>
            </a:endParaRPr>
          </a:p>
          <a:p>
            <a:pPr marL="144780" marR="508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Conceptual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exception,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allowing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dramatic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comparisons,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storytelling,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humorous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exaggeration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enhance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messaging.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25"/>
              </a:spcBef>
            </a:pPr>
            <a:endParaRPr sz="800">
              <a:latin typeface="Arial"/>
              <a:cs typeface="Arial"/>
            </a:endParaRPr>
          </a:p>
          <a:p>
            <a:pPr marL="23495" marR="6350">
              <a:lnSpc>
                <a:spcPct val="125000"/>
              </a:lnSpc>
              <a:spcBef>
                <a:spcPts val="5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web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print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will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professionalism,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integrity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effectively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value.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82293" y="5207210"/>
            <a:ext cx="216789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30" i="1">
                <a:solidFill>
                  <a:srgbClr val="102D4F"/>
                </a:solidFill>
                <a:latin typeface="Lucida Sans"/>
                <a:cs typeface="Lucida Sans"/>
              </a:rPr>
              <a:t>improper</a:t>
            </a:r>
            <a:r>
              <a:rPr dirty="0" sz="800" spc="-40" i="1">
                <a:solidFill>
                  <a:srgbClr val="102D4F"/>
                </a:solidFill>
                <a:latin typeface="Lucida Sans"/>
                <a:cs typeface="Lucida Sans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environment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for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APEX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30" i="1">
                <a:solidFill>
                  <a:srgbClr val="102D4F"/>
                </a:solidFill>
                <a:latin typeface="Tahoma"/>
                <a:cs typeface="Tahoma"/>
              </a:rPr>
              <a:t>500</a:t>
            </a:r>
            <a:endParaRPr sz="800">
              <a:latin typeface="Tahoma"/>
              <a:cs typeface="Tahoma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80110" y="3341827"/>
            <a:ext cx="2596984" cy="1783084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84651" y="3341827"/>
            <a:ext cx="2596972" cy="1783084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3470991" y="5185112"/>
            <a:ext cx="223075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30" i="1">
                <a:solidFill>
                  <a:srgbClr val="102D4F"/>
                </a:solidFill>
                <a:latin typeface="Lucida Sans"/>
                <a:cs typeface="Lucida Sans"/>
              </a:rPr>
              <a:t>improper</a:t>
            </a:r>
            <a:r>
              <a:rPr dirty="0" sz="800" spc="-40" i="1">
                <a:solidFill>
                  <a:srgbClr val="102D4F"/>
                </a:solidFill>
                <a:latin typeface="Lucida Sans"/>
                <a:cs typeface="Lucida Sans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environment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for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APEX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35" i="1">
                <a:solidFill>
                  <a:srgbClr val="102D4F"/>
                </a:solidFill>
                <a:latin typeface="Tahoma"/>
                <a:cs typeface="Tahoma"/>
              </a:rPr>
              <a:t>6500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7315200"/>
          </a:xfrm>
          <a:prstGeom prst="rect">
            <a:avLst/>
          </a:prstGeom>
        </p:spPr>
      </p:pic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7505" cy="348170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PRINT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USAGE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GUIDELINES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85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Web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Imagery</a:t>
            </a:r>
            <a:r>
              <a:rPr dirty="0" sz="900" spc="-4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Guidelines</a:t>
            </a:r>
            <a:endParaRPr sz="900">
              <a:latin typeface="Verdana"/>
              <a:cs typeface="Verdana"/>
            </a:endParaRPr>
          </a:p>
          <a:p>
            <a:pPr marL="12700" marR="280035">
              <a:lnSpc>
                <a:spcPct val="125000"/>
              </a:lnSpc>
              <a:spcBef>
                <a:spcPts val="780"/>
              </a:spcBef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Web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same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foundational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outlined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above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clarity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 digital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platforms.</a:t>
            </a:r>
            <a:endParaRPr sz="800">
              <a:latin typeface="Arial"/>
              <a:cs typeface="Arial"/>
            </a:endParaRPr>
          </a:p>
          <a:p>
            <a:pPr marL="133350" marR="5715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lifestyle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images,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subject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unobstructed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headlines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body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copy,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preserving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legibility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visibility.</a:t>
            </a:r>
            <a:endParaRPr sz="800">
              <a:latin typeface="Arial"/>
              <a:cs typeface="Arial"/>
            </a:endParaRPr>
          </a:p>
          <a:p>
            <a:pPr marL="133350" marR="635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Avoid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overlays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whenever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possible.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If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size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constraints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require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them,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fully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visible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unobstructed.</a:t>
            </a:r>
            <a:endParaRPr sz="800">
              <a:latin typeface="Arial"/>
              <a:cs typeface="Arial"/>
            </a:endParaRPr>
          </a:p>
          <a:p>
            <a:pPr marL="133350" marR="508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Consider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placing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text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Blue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Dark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Blue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background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keeping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separate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better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contrast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readability.</a:t>
            </a:r>
            <a:endParaRPr sz="800">
              <a:latin typeface="Arial"/>
              <a:cs typeface="Arial"/>
            </a:endParaRPr>
          </a:p>
          <a:p>
            <a:pPr marL="133350" marR="6985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fully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contained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within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blue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background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extend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beyond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top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bottom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visual interest.</a:t>
            </a:r>
            <a:endParaRPr sz="800">
              <a:latin typeface="Arial"/>
              <a:cs typeface="Arial"/>
            </a:endParaRPr>
          </a:p>
          <a:p>
            <a:pPr marL="133350" marR="635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Incorporate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Airstream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graphic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behind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subtle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spotlight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glow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depth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draw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attention.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web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engaging,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aligned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identity.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52586" y="6094479"/>
            <a:ext cx="180022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conceptual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composite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image</a:t>
            </a:r>
            <a:endParaRPr sz="800">
              <a:latin typeface="Tahoma"/>
              <a:cs typeface="Tahoma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5886" y="4229100"/>
            <a:ext cx="2596984" cy="1783080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70429" y="4229100"/>
            <a:ext cx="2596957" cy="1783080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3448263" y="6072381"/>
            <a:ext cx="2247900" cy="2711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92430" marR="5080" indent="-380365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conceptual</a:t>
            </a:r>
            <a:r>
              <a:rPr dirty="0" sz="800" spc="-3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composite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image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used</a:t>
            </a:r>
            <a:r>
              <a:rPr dirty="0" sz="800" spc="-3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with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integrated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headline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and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branding</a:t>
            </a:r>
            <a:endParaRPr sz="800">
              <a:latin typeface="Tahoma"/>
              <a:cs typeface="Tahoma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6235" cy="3596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PRINT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USAGE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GUIDELINES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9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Brand</a:t>
            </a:r>
            <a:r>
              <a:rPr dirty="0" sz="900" spc="6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Placement</a:t>
            </a: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019"/>
              </a:spcBef>
            </a:pP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 logo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included 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 digital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print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advertising 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 brand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 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recognition.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placed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over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photos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patterns.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7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only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approved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variations:</a:t>
            </a:r>
            <a:endParaRPr sz="800">
              <a:latin typeface="Arial"/>
              <a:cs typeface="Arial"/>
            </a:endParaRPr>
          </a:p>
          <a:p>
            <a:pPr marL="231775">
              <a:lnSpc>
                <a:spcPct val="100000"/>
              </a:lnSpc>
              <a:spcBef>
                <a:spcPts val="690"/>
              </a:spcBef>
            </a:pP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u</a:t>
            </a:r>
            <a:r>
              <a:rPr dirty="0" sz="800" spc="18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Full-color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white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background.</a:t>
            </a:r>
            <a:endParaRPr sz="800">
              <a:latin typeface="Arial"/>
              <a:cs typeface="Arial"/>
            </a:endParaRPr>
          </a:p>
          <a:p>
            <a:pPr marL="231775">
              <a:lnSpc>
                <a:spcPct val="100000"/>
              </a:lnSpc>
              <a:spcBef>
                <a:spcPts val="695"/>
              </a:spcBef>
            </a:pP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u</a:t>
            </a: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Solid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black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white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background.</a:t>
            </a:r>
            <a:endParaRPr sz="800">
              <a:latin typeface="Arial"/>
              <a:cs typeface="Arial"/>
            </a:endParaRPr>
          </a:p>
          <a:p>
            <a:pPr marL="231775">
              <a:lnSpc>
                <a:spcPct val="100000"/>
              </a:lnSpc>
              <a:spcBef>
                <a:spcPts val="690"/>
              </a:spcBef>
            </a:pP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u</a:t>
            </a: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Reversed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white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Blue,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Dark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Blue,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black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backgrounds.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Sufficient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space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around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logo,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outlined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Space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section.</a:t>
            </a:r>
            <a:endParaRPr sz="800">
              <a:latin typeface="Arial"/>
              <a:cs typeface="Arial"/>
            </a:endParaRPr>
          </a:p>
          <a:p>
            <a:pPr marL="133350" marR="508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positioned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below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lower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third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ad,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aligned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left,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center,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right,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depending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design.</a:t>
            </a:r>
            <a:endParaRPr sz="800">
              <a:latin typeface="Arial"/>
              <a:cs typeface="Arial"/>
            </a:endParaRPr>
          </a:p>
          <a:p>
            <a:pPr marL="133350" marR="5080" indent="-121285">
              <a:lnSpc>
                <a:spcPct val="125000"/>
              </a:lnSpc>
              <a:spcBef>
                <a:spcPts val="445"/>
              </a:spcBef>
            </a:pP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company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URL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(portacool.com)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appear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advertising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materials,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additional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contact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information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included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necessary.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visually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easily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recognizable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across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web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print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applications.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87745" y="5690478"/>
            <a:ext cx="1913889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color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logo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on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white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background</a:t>
            </a:r>
            <a:endParaRPr sz="800">
              <a:latin typeface="Tahoma"/>
              <a:cs typeface="Tahoma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436740" y="4414494"/>
            <a:ext cx="2611755" cy="293370"/>
            <a:chOff x="436740" y="4414494"/>
            <a:chExt cx="2611755" cy="293370"/>
          </a:xfrm>
        </p:grpSpPr>
        <p:sp>
          <p:nvSpPr>
            <p:cNvPr id="6" name="object 6" descr=""/>
            <p:cNvSpPr/>
            <p:nvPr/>
          </p:nvSpPr>
          <p:spPr>
            <a:xfrm>
              <a:off x="439419" y="4417174"/>
              <a:ext cx="2606040" cy="287655"/>
            </a:xfrm>
            <a:custGeom>
              <a:avLst/>
              <a:gdLst/>
              <a:ahLst/>
              <a:cxnLst/>
              <a:rect l="l" t="t" r="r" b="b"/>
              <a:pathLst>
                <a:path w="2606040" h="287654">
                  <a:moveTo>
                    <a:pt x="0" y="287616"/>
                  </a:moveTo>
                  <a:lnTo>
                    <a:pt x="2605900" y="287616"/>
                  </a:lnTo>
                  <a:lnTo>
                    <a:pt x="2605900" y="0"/>
                  </a:lnTo>
                  <a:lnTo>
                    <a:pt x="0" y="0"/>
                  </a:lnTo>
                  <a:lnTo>
                    <a:pt x="0" y="287616"/>
                  </a:lnTo>
                  <a:close/>
                </a:path>
              </a:pathLst>
            </a:custGeom>
            <a:ln w="5359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73249" y="4520114"/>
              <a:ext cx="1169117" cy="93539"/>
            </a:xfrm>
            <a:prstGeom prst="rect">
              <a:avLst/>
            </a:prstGeom>
          </p:spPr>
        </p:pic>
      </p:grpSp>
      <p:grpSp>
        <p:nvGrpSpPr>
          <p:cNvPr id="8" name="object 8" descr=""/>
          <p:cNvGrpSpPr/>
          <p:nvPr/>
        </p:nvGrpSpPr>
        <p:grpSpPr>
          <a:xfrm>
            <a:off x="436740" y="4849672"/>
            <a:ext cx="2611755" cy="293370"/>
            <a:chOff x="436740" y="4849672"/>
            <a:chExt cx="2611755" cy="293370"/>
          </a:xfrm>
        </p:grpSpPr>
        <p:sp>
          <p:nvSpPr>
            <p:cNvPr id="9" name="object 9" descr=""/>
            <p:cNvSpPr/>
            <p:nvPr/>
          </p:nvSpPr>
          <p:spPr>
            <a:xfrm>
              <a:off x="439419" y="4852352"/>
              <a:ext cx="2606040" cy="287655"/>
            </a:xfrm>
            <a:custGeom>
              <a:avLst/>
              <a:gdLst/>
              <a:ahLst/>
              <a:cxnLst/>
              <a:rect l="l" t="t" r="r" b="b"/>
              <a:pathLst>
                <a:path w="2606040" h="287654">
                  <a:moveTo>
                    <a:pt x="0" y="287616"/>
                  </a:moveTo>
                  <a:lnTo>
                    <a:pt x="2605900" y="287616"/>
                  </a:lnTo>
                  <a:lnTo>
                    <a:pt x="2605900" y="0"/>
                  </a:lnTo>
                  <a:lnTo>
                    <a:pt x="0" y="0"/>
                  </a:lnTo>
                  <a:lnTo>
                    <a:pt x="0" y="287616"/>
                  </a:lnTo>
                  <a:close/>
                </a:path>
              </a:pathLst>
            </a:custGeom>
            <a:ln w="5359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42366" y="4955289"/>
              <a:ext cx="1169117" cy="93539"/>
            </a:xfrm>
            <a:prstGeom prst="rect">
              <a:avLst/>
            </a:prstGeom>
          </p:spPr>
        </p:pic>
      </p:grpSp>
      <p:grpSp>
        <p:nvGrpSpPr>
          <p:cNvPr id="11" name="object 11" descr=""/>
          <p:cNvGrpSpPr/>
          <p:nvPr/>
        </p:nvGrpSpPr>
        <p:grpSpPr>
          <a:xfrm>
            <a:off x="436740" y="5284851"/>
            <a:ext cx="2611755" cy="293370"/>
            <a:chOff x="436740" y="5284851"/>
            <a:chExt cx="2611755" cy="293370"/>
          </a:xfrm>
        </p:grpSpPr>
        <p:sp>
          <p:nvSpPr>
            <p:cNvPr id="12" name="object 12" descr=""/>
            <p:cNvSpPr/>
            <p:nvPr/>
          </p:nvSpPr>
          <p:spPr>
            <a:xfrm>
              <a:off x="439419" y="5287530"/>
              <a:ext cx="2606040" cy="287655"/>
            </a:xfrm>
            <a:custGeom>
              <a:avLst/>
              <a:gdLst/>
              <a:ahLst/>
              <a:cxnLst/>
              <a:rect l="l" t="t" r="r" b="b"/>
              <a:pathLst>
                <a:path w="2606040" h="287654">
                  <a:moveTo>
                    <a:pt x="0" y="287616"/>
                  </a:moveTo>
                  <a:lnTo>
                    <a:pt x="2605900" y="287616"/>
                  </a:lnTo>
                  <a:lnTo>
                    <a:pt x="2605900" y="0"/>
                  </a:lnTo>
                  <a:lnTo>
                    <a:pt x="0" y="0"/>
                  </a:lnTo>
                  <a:lnTo>
                    <a:pt x="0" y="287616"/>
                  </a:lnTo>
                  <a:close/>
                </a:path>
              </a:pathLst>
            </a:custGeom>
            <a:ln w="5359">
              <a:solidFill>
                <a:srgbClr val="DCDDD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57808" y="5390464"/>
              <a:ext cx="1169117" cy="93539"/>
            </a:xfrm>
            <a:prstGeom prst="rect">
              <a:avLst/>
            </a:prstGeom>
          </p:spPr>
        </p:pic>
      </p:grpSp>
      <p:sp>
        <p:nvSpPr>
          <p:cNvPr id="14" name="object 14" descr=""/>
          <p:cNvSpPr txBox="1"/>
          <p:nvPr/>
        </p:nvSpPr>
        <p:spPr>
          <a:xfrm>
            <a:off x="3289493" y="5690478"/>
            <a:ext cx="256032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reversed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logo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on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“Portacool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Blue”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background</a:t>
            </a:r>
            <a:endParaRPr sz="800">
              <a:latin typeface="Tahoma"/>
              <a:cs typeface="Tahoma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3276600" y="4414494"/>
            <a:ext cx="2606040" cy="287655"/>
            <a:chOff x="3276600" y="4414494"/>
            <a:chExt cx="2606040" cy="287655"/>
          </a:xfrm>
        </p:grpSpPr>
        <p:sp>
          <p:nvSpPr>
            <p:cNvPr id="16" name="object 16" descr=""/>
            <p:cNvSpPr/>
            <p:nvPr/>
          </p:nvSpPr>
          <p:spPr>
            <a:xfrm>
              <a:off x="3276600" y="4414494"/>
              <a:ext cx="2606040" cy="287655"/>
            </a:xfrm>
            <a:custGeom>
              <a:avLst/>
              <a:gdLst/>
              <a:ahLst/>
              <a:cxnLst/>
              <a:rect l="l" t="t" r="r" b="b"/>
              <a:pathLst>
                <a:path w="2606040" h="287654">
                  <a:moveTo>
                    <a:pt x="2605900" y="0"/>
                  </a:moveTo>
                  <a:lnTo>
                    <a:pt x="0" y="0"/>
                  </a:lnTo>
                  <a:lnTo>
                    <a:pt x="0" y="287616"/>
                  </a:lnTo>
                  <a:lnTo>
                    <a:pt x="2605900" y="287616"/>
                  </a:lnTo>
                  <a:lnTo>
                    <a:pt x="2605900" y="0"/>
                  </a:lnTo>
                  <a:close/>
                </a:path>
              </a:pathLst>
            </a:custGeom>
            <a:solidFill>
              <a:srgbClr val="0485C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10434" y="4517432"/>
              <a:ext cx="1169109" cy="93539"/>
            </a:xfrm>
            <a:prstGeom prst="rect">
              <a:avLst/>
            </a:prstGeom>
          </p:spPr>
        </p:pic>
      </p:grpSp>
      <p:grpSp>
        <p:nvGrpSpPr>
          <p:cNvPr id="18" name="object 18" descr=""/>
          <p:cNvGrpSpPr/>
          <p:nvPr/>
        </p:nvGrpSpPr>
        <p:grpSpPr>
          <a:xfrm>
            <a:off x="3276600" y="4849672"/>
            <a:ext cx="2606040" cy="287655"/>
            <a:chOff x="3276600" y="4849672"/>
            <a:chExt cx="2606040" cy="287655"/>
          </a:xfrm>
        </p:grpSpPr>
        <p:sp>
          <p:nvSpPr>
            <p:cNvPr id="19" name="object 19" descr=""/>
            <p:cNvSpPr/>
            <p:nvPr/>
          </p:nvSpPr>
          <p:spPr>
            <a:xfrm>
              <a:off x="3276600" y="4849672"/>
              <a:ext cx="2606040" cy="287655"/>
            </a:xfrm>
            <a:custGeom>
              <a:avLst/>
              <a:gdLst/>
              <a:ahLst/>
              <a:cxnLst/>
              <a:rect l="l" t="t" r="r" b="b"/>
              <a:pathLst>
                <a:path w="2606040" h="287654">
                  <a:moveTo>
                    <a:pt x="2605900" y="0"/>
                  </a:moveTo>
                  <a:lnTo>
                    <a:pt x="0" y="0"/>
                  </a:lnTo>
                  <a:lnTo>
                    <a:pt x="0" y="287616"/>
                  </a:lnTo>
                  <a:lnTo>
                    <a:pt x="2605900" y="287616"/>
                  </a:lnTo>
                  <a:lnTo>
                    <a:pt x="2605900" y="0"/>
                  </a:lnTo>
                  <a:close/>
                </a:path>
              </a:pathLst>
            </a:custGeom>
            <a:solidFill>
              <a:srgbClr val="0485C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79556" y="4952607"/>
              <a:ext cx="1169113" cy="93539"/>
            </a:xfrm>
            <a:prstGeom prst="rect">
              <a:avLst/>
            </a:prstGeom>
          </p:spPr>
        </p:pic>
      </p:grpSp>
      <p:grpSp>
        <p:nvGrpSpPr>
          <p:cNvPr id="21" name="object 21" descr=""/>
          <p:cNvGrpSpPr/>
          <p:nvPr/>
        </p:nvGrpSpPr>
        <p:grpSpPr>
          <a:xfrm>
            <a:off x="3276600" y="5284851"/>
            <a:ext cx="2606040" cy="287655"/>
            <a:chOff x="3276600" y="5284851"/>
            <a:chExt cx="2606040" cy="287655"/>
          </a:xfrm>
        </p:grpSpPr>
        <p:sp>
          <p:nvSpPr>
            <p:cNvPr id="22" name="object 22" descr=""/>
            <p:cNvSpPr/>
            <p:nvPr/>
          </p:nvSpPr>
          <p:spPr>
            <a:xfrm>
              <a:off x="3276600" y="5284851"/>
              <a:ext cx="2606040" cy="287655"/>
            </a:xfrm>
            <a:custGeom>
              <a:avLst/>
              <a:gdLst/>
              <a:ahLst/>
              <a:cxnLst/>
              <a:rect l="l" t="t" r="r" b="b"/>
              <a:pathLst>
                <a:path w="2606040" h="287654">
                  <a:moveTo>
                    <a:pt x="2605900" y="0"/>
                  </a:moveTo>
                  <a:lnTo>
                    <a:pt x="0" y="0"/>
                  </a:lnTo>
                  <a:lnTo>
                    <a:pt x="0" y="287616"/>
                  </a:lnTo>
                  <a:lnTo>
                    <a:pt x="2605900" y="287616"/>
                  </a:lnTo>
                  <a:lnTo>
                    <a:pt x="2605900" y="0"/>
                  </a:lnTo>
                  <a:close/>
                </a:path>
              </a:pathLst>
            </a:custGeom>
            <a:solidFill>
              <a:srgbClr val="0485C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94993" y="5387784"/>
              <a:ext cx="1169106" cy="93535"/>
            </a:xfrm>
            <a:prstGeom prst="rect">
              <a:avLst/>
            </a:prstGeom>
          </p:spPr>
        </p:pic>
      </p:grp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5" name="object 2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194300" cy="2745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</a:pP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USE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OF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5" b="1">
                <a:solidFill>
                  <a:srgbClr val="0485C8"/>
                </a:solidFill>
                <a:latin typeface="Verdana"/>
                <a:cs typeface="Verdana"/>
              </a:rPr>
              <a:t>OVERLAYS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SPOTLIGHTS</a:t>
            </a:r>
            <a:endParaRPr sz="1200">
              <a:latin typeface="Verdana"/>
              <a:cs typeface="Verdana"/>
            </a:endParaRPr>
          </a:p>
          <a:p>
            <a:pPr marL="23495" marR="5080">
              <a:lnSpc>
                <a:spcPct val="125000"/>
              </a:lnSpc>
              <a:spcBef>
                <a:spcPts val="740"/>
              </a:spcBef>
            </a:pP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impact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lifestyle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overlays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cohesive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polished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look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while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effect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75"/>
              </a:spcBef>
            </a:pP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Cool</a:t>
            </a:r>
            <a:r>
              <a:rPr dirty="0" sz="900" spc="9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Overlay</a:t>
            </a: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  <a:spcBef>
                <a:spcPts val="1019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Applied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lifestyle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use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emphasize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effect.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Uses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Blue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primary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color.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5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Blending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mode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Soft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Light.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Opacity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40%.</a:t>
            </a:r>
            <a:endParaRPr sz="800">
              <a:latin typeface="Arial"/>
              <a:cs typeface="Arial"/>
            </a:endParaRPr>
          </a:p>
          <a:p>
            <a:pPr marL="144780" marR="508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If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temperature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already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reduce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overlay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opacity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as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needed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prevent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an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overly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saturated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“underwater”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effect.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96000" y="1794586"/>
            <a:ext cx="2590799" cy="1803387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6152930" y="3659571"/>
            <a:ext cx="2477135" cy="2711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687070" marR="5080" indent="-675005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showing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lifestyle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product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usage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with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airstream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graphic</a:t>
            </a:r>
            <a:r>
              <a:rPr dirty="0" sz="800" spc="-6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and</a:t>
            </a:r>
            <a:r>
              <a:rPr dirty="0" sz="800" spc="-6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Cool</a:t>
            </a:r>
            <a:r>
              <a:rPr dirty="0" sz="800" spc="-6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Overlay</a:t>
            </a:r>
            <a:endParaRPr sz="800">
              <a:latin typeface="Tahoma"/>
              <a:cs typeface="Tahoma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096000" y="4262894"/>
            <a:ext cx="2590799" cy="1803387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455676" y="4228401"/>
            <a:ext cx="8213090" cy="2292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Warm</a:t>
            </a:r>
            <a:r>
              <a:rPr dirty="0" sz="900" spc="-6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Overlay</a:t>
            </a: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02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Applied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contrast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uncooled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areas.</a:t>
            </a:r>
            <a:endParaRPr sz="800">
              <a:latin typeface="Arial"/>
              <a:cs typeface="Arial"/>
            </a:endParaRPr>
          </a:p>
          <a:p>
            <a:pPr marL="12700" marR="6113145">
              <a:lnSpc>
                <a:spcPct val="171900"/>
              </a:lnSpc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Uses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Golden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Prairie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warm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overlay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color. </a:t>
            </a: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Blending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mode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Soft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Light. </a:t>
            </a: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Opacity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40%.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Designers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adjust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overlay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prevent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appearing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overly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warm.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800">
              <a:latin typeface="Arial"/>
              <a:cs typeface="Arial"/>
            </a:endParaRPr>
          </a:p>
          <a:p>
            <a:pPr marL="12700" marR="3034665">
              <a:lnSpc>
                <a:spcPct val="125000"/>
              </a:lnSpc>
              <a:spcBef>
                <a:spcPts val="5"/>
              </a:spcBef>
            </a:pP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carefully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applying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overlays,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remain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visually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balanced,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effectively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differentiating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cooled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uncooled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consistency.</a:t>
            </a:r>
            <a:endParaRPr sz="800">
              <a:latin typeface="Arial"/>
              <a:cs typeface="Arial"/>
            </a:endParaRPr>
          </a:p>
          <a:p>
            <a:pPr algn="ctr" marL="5671185" marR="5080">
              <a:lnSpc>
                <a:spcPct val="100000"/>
              </a:lnSpc>
              <a:spcBef>
                <a:spcPts val="805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same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image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with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Warm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Overlay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to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show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a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 hot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Tahoma"/>
                <a:cs typeface="Tahoma"/>
              </a:rPr>
              <a:t>environment;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notice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absence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Portacool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unit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Tahoma"/>
                <a:cs typeface="Tahoma"/>
              </a:rPr>
              <a:t>and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airstream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graphic</a:t>
            </a:r>
            <a:endParaRPr sz="800">
              <a:latin typeface="Tahoma"/>
              <a:cs typeface="Tahoma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467994" y="4076509"/>
            <a:ext cx="8218805" cy="0"/>
          </a:xfrm>
          <a:custGeom>
            <a:avLst/>
            <a:gdLst/>
            <a:ahLst/>
            <a:cxnLst/>
            <a:rect l="l" t="t" r="r" b="b"/>
            <a:pathLst>
              <a:path w="8218805" h="0">
                <a:moveTo>
                  <a:pt x="0" y="0"/>
                </a:moveTo>
                <a:lnTo>
                  <a:pt x="8218805" y="0"/>
                </a:lnTo>
              </a:path>
            </a:pathLst>
          </a:custGeom>
          <a:ln w="6350">
            <a:solidFill>
              <a:srgbClr val="BCBEC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41315" cy="1059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778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EXAMPLES: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5" b="1">
                <a:solidFill>
                  <a:srgbClr val="0485C8"/>
                </a:solidFill>
                <a:latin typeface="Verdana"/>
                <a:cs typeface="Verdana"/>
              </a:rPr>
              <a:t>OVERLAYS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SPOTLIGHTS</a:t>
            </a:r>
            <a:endParaRPr sz="1200">
              <a:latin typeface="Verdana"/>
              <a:cs typeface="Verdana"/>
            </a:endParaRPr>
          </a:p>
          <a:p>
            <a:pPr marL="17780" marR="5080">
              <a:lnSpc>
                <a:spcPct val="125000"/>
              </a:lnSpc>
              <a:spcBef>
                <a:spcPts val="740"/>
              </a:spcBef>
            </a:pP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examples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illustrate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correct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application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overlays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spotlights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maintaining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consistency.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8189" y="3685289"/>
            <a:ext cx="2540000" cy="2711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464820" marR="5080" indent="-452755">
              <a:lnSpc>
                <a:spcPct val="100000"/>
              </a:lnSpc>
              <a:spcBef>
                <a:spcPts val="110"/>
              </a:spcBef>
            </a:pP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Product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contained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within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solid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brand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color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with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use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Tahoma"/>
                <a:cs typeface="Tahoma"/>
              </a:rPr>
              <a:t>of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airstream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graphic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and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spotlight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glow</a:t>
            </a:r>
            <a:endParaRPr sz="800">
              <a:latin typeface="Tahoma"/>
              <a:cs typeface="Tahom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314234" y="3685289"/>
            <a:ext cx="2526665" cy="3930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L="12065" marR="508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No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product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or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airstream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graphic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shown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in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image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with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Tahoma"/>
                <a:cs typeface="Tahoma"/>
              </a:rPr>
              <a:t>the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use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Warm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30" i="1">
                <a:solidFill>
                  <a:srgbClr val="102D4F"/>
                </a:solidFill>
                <a:latin typeface="Tahoma"/>
                <a:cs typeface="Tahoma"/>
              </a:rPr>
              <a:t>Overlay;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product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shown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on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solid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brand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color with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breakout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and</a:t>
            </a:r>
            <a:r>
              <a:rPr dirty="0" sz="800" spc="-3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spotlight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glow</a:t>
            </a:r>
            <a:endParaRPr sz="800">
              <a:latin typeface="Tahoma"/>
              <a:cs typeface="Tahoma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2833" y="1791207"/>
            <a:ext cx="2588983" cy="1849275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77375" y="1791207"/>
            <a:ext cx="2588987" cy="1849275"/>
          </a:xfrm>
          <a:prstGeom prst="rect">
            <a:avLst/>
          </a:prstGeom>
        </p:spPr>
      </p:pic>
      <p:grpSp>
        <p:nvGrpSpPr>
          <p:cNvPr id="8" name="object 8" descr=""/>
          <p:cNvGrpSpPr/>
          <p:nvPr/>
        </p:nvGrpSpPr>
        <p:grpSpPr>
          <a:xfrm>
            <a:off x="462610" y="4466044"/>
            <a:ext cx="2606040" cy="1710689"/>
            <a:chOff x="462610" y="4466044"/>
            <a:chExt cx="2606040" cy="1710689"/>
          </a:xfrm>
        </p:grpSpPr>
        <p:pic>
          <p:nvPicPr>
            <p:cNvPr id="9" name="object 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2610" y="4524718"/>
              <a:ext cx="2605659" cy="1651800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4178" y="4466044"/>
              <a:ext cx="2380965" cy="1544980"/>
            </a:xfrm>
            <a:prstGeom prst="rect">
              <a:avLst/>
            </a:prstGeom>
          </p:spPr>
        </p:pic>
      </p:grpSp>
      <p:sp>
        <p:nvSpPr>
          <p:cNvPr id="11" name="object 11" descr=""/>
          <p:cNvSpPr txBox="1"/>
          <p:nvPr/>
        </p:nvSpPr>
        <p:spPr>
          <a:xfrm>
            <a:off x="693144" y="5968798"/>
            <a:ext cx="419100" cy="965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b="1">
                <a:solidFill>
                  <a:srgbClr val="FFFFFF"/>
                </a:solidFill>
                <a:latin typeface="Tahoma"/>
                <a:cs typeface="Tahoma"/>
              </a:rPr>
              <a:t>APEX</a:t>
            </a:r>
            <a:r>
              <a:rPr dirty="0" sz="450" spc="3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450" spc="-10" b="1">
                <a:solidFill>
                  <a:srgbClr val="FFFFFF"/>
                </a:solidFill>
                <a:latin typeface="Tahoma"/>
                <a:cs typeface="Tahoma"/>
              </a:rPr>
              <a:t>SERIES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1141892" y="6017799"/>
            <a:ext cx="1706880" cy="0"/>
          </a:xfrm>
          <a:custGeom>
            <a:avLst/>
            <a:gdLst/>
            <a:ahLst/>
            <a:cxnLst/>
            <a:rect l="l" t="t" r="r" b="b"/>
            <a:pathLst>
              <a:path w="1706880" h="0">
                <a:moveTo>
                  <a:pt x="0" y="0"/>
                </a:moveTo>
                <a:lnTo>
                  <a:pt x="1706854" y="0"/>
                </a:lnTo>
              </a:path>
            </a:pathLst>
          </a:custGeom>
          <a:ln w="4902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3282010" y="4287672"/>
            <a:ext cx="2592705" cy="1889125"/>
            <a:chOff x="3282010" y="4287672"/>
            <a:chExt cx="2592705" cy="1889125"/>
          </a:xfrm>
        </p:grpSpPr>
        <p:pic>
          <p:nvPicPr>
            <p:cNvPr id="14" name="object 1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282010" y="4287672"/>
              <a:ext cx="2592146" cy="1888845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90078" y="4466043"/>
              <a:ext cx="2380954" cy="1544980"/>
            </a:xfrm>
            <a:prstGeom prst="rect">
              <a:avLst/>
            </a:prstGeom>
          </p:spPr>
        </p:pic>
      </p:grpSp>
      <p:sp>
        <p:nvSpPr>
          <p:cNvPr id="16" name="object 16" descr=""/>
          <p:cNvSpPr txBox="1"/>
          <p:nvPr/>
        </p:nvSpPr>
        <p:spPr>
          <a:xfrm>
            <a:off x="3499045" y="5968798"/>
            <a:ext cx="419100" cy="965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450" b="1">
                <a:solidFill>
                  <a:srgbClr val="FFFFFF"/>
                </a:solidFill>
                <a:latin typeface="Tahoma"/>
                <a:cs typeface="Tahoma"/>
              </a:rPr>
              <a:t>APEX</a:t>
            </a:r>
            <a:r>
              <a:rPr dirty="0" sz="450" spc="3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450" spc="-10" b="1">
                <a:solidFill>
                  <a:srgbClr val="FFFFFF"/>
                </a:solidFill>
                <a:latin typeface="Tahoma"/>
                <a:cs typeface="Tahoma"/>
              </a:rPr>
              <a:t>SERIES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947792" y="6017799"/>
            <a:ext cx="1706880" cy="0"/>
          </a:xfrm>
          <a:custGeom>
            <a:avLst/>
            <a:gdLst/>
            <a:ahLst/>
            <a:cxnLst/>
            <a:rect l="l" t="t" r="r" b="b"/>
            <a:pathLst>
              <a:path w="1706879" h="0">
                <a:moveTo>
                  <a:pt x="0" y="0"/>
                </a:moveTo>
                <a:lnTo>
                  <a:pt x="1706854" y="0"/>
                </a:lnTo>
              </a:path>
            </a:pathLst>
          </a:custGeom>
          <a:ln w="4902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783334" y="6237842"/>
            <a:ext cx="474472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Examples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featured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labeled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product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line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on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solid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Portacool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Blue</a:t>
            </a:r>
            <a:r>
              <a:rPr dirty="0" sz="800" spc="16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background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with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Portacool</a:t>
            </a:r>
            <a:r>
              <a:rPr dirty="0" sz="800" spc="-4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spotlight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glow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194935" cy="2973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WEB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DESIGN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90" b="1">
                <a:solidFill>
                  <a:srgbClr val="0485C8"/>
                </a:solidFill>
                <a:latin typeface="Verdana"/>
                <a:cs typeface="Verdana"/>
              </a:rPr>
              <a:t>PRINCIPLES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</a:pPr>
            <a:r>
              <a:rPr dirty="0" sz="1200" spc="60" b="1">
                <a:solidFill>
                  <a:srgbClr val="0485C8"/>
                </a:solidFill>
                <a:latin typeface="Verdana"/>
                <a:cs typeface="Verdana"/>
              </a:rPr>
              <a:t>LAYOUT</a:t>
            </a:r>
            <a:r>
              <a:rPr dirty="0" sz="1200" spc="-6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STRUCTURE</a:t>
            </a:r>
            <a:r>
              <a:rPr dirty="0" sz="1200" spc="-6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6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IMAGERY</a:t>
            </a:r>
            <a:r>
              <a:rPr dirty="0" sz="1200" spc="-6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STYLE</a:t>
            </a:r>
            <a:endParaRPr sz="1200">
              <a:latin typeface="Verdana"/>
              <a:cs typeface="Verdana"/>
            </a:endParaRPr>
          </a:p>
          <a:p>
            <a:pPr marL="23495" marR="5715">
              <a:lnSpc>
                <a:spcPct val="125000"/>
              </a:lnSpc>
              <a:spcBef>
                <a:spcPts val="685"/>
              </a:spcBef>
            </a:pP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cohesive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layout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style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elements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convey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professionalism,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confidence.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Layout</a:t>
            </a:r>
            <a:r>
              <a:rPr dirty="0" sz="900" spc="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Structure</a:t>
            </a: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  <a:spcBef>
                <a:spcPts val="102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Follow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clean,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grid-based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layout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balance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organization.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ample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white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space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premium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uncluttered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aesthetic.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</a:pP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Imagery</a:t>
            </a:r>
            <a:r>
              <a:rPr dirty="0" sz="900" spc="-4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Style</a:t>
            </a: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  <a:spcBef>
                <a:spcPts val="1019"/>
              </a:spcBef>
            </a:pPr>
            <a:r>
              <a:rPr dirty="0" sz="800" spc="14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authority,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confidence,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innovation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remaining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approachable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engaging.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Utilize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Airstream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graphic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identity.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Overlay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lifestyle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illustrate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ambient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temperature.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55676" y="5963333"/>
            <a:ext cx="518287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adhering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will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consistent,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polished,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visually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impactful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presence.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96000" y="1803692"/>
            <a:ext cx="2590800" cy="1803400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6307404" y="3657556"/>
            <a:ext cx="216852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use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and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placement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airstream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graphic</a:t>
            </a:r>
            <a:endParaRPr sz="800">
              <a:latin typeface="Tahoma"/>
              <a:cs typeface="Tahoma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096000" y="4122940"/>
            <a:ext cx="2590800" cy="1803400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6163066" y="5979370"/>
            <a:ext cx="2456815" cy="2711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955040" marR="5080" indent="-942975">
              <a:lnSpc>
                <a:spcPct val="100000"/>
              </a:lnSpc>
              <a:spcBef>
                <a:spcPts val="11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use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i="1">
                <a:solidFill>
                  <a:srgbClr val="102D4F"/>
                </a:solidFill>
                <a:latin typeface="Tahoma"/>
                <a:cs typeface="Tahoma"/>
              </a:rPr>
              <a:t>Cool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Overlay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to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illustrate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cooler</a:t>
            </a:r>
            <a:r>
              <a:rPr dirty="0" sz="800" spc="-4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ambient temperature</a:t>
            </a:r>
            <a:endParaRPr sz="800">
              <a:latin typeface="Tahoma"/>
              <a:cs typeface="Tahom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86816" y="3695649"/>
            <a:ext cx="2374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45" b="1">
                <a:solidFill>
                  <a:srgbClr val="00A650"/>
                </a:solidFill>
                <a:latin typeface="Verdana"/>
                <a:cs typeface="Verdana"/>
              </a:rPr>
              <a:t>DO</a:t>
            </a:r>
            <a:endParaRPr sz="900">
              <a:latin typeface="Verdana"/>
              <a:cs typeface="Verdana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77462" y="3710120"/>
            <a:ext cx="142360" cy="142360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71325" y="4032683"/>
            <a:ext cx="85540" cy="85540"/>
          </a:xfrm>
          <a:prstGeom prst="rect">
            <a:avLst/>
          </a:prstGeom>
        </p:spPr>
      </p:pic>
      <p:sp>
        <p:nvSpPr>
          <p:cNvPr id="12" name="object 12" descr=""/>
          <p:cNvSpPr txBox="1"/>
          <p:nvPr/>
        </p:nvSpPr>
        <p:spPr>
          <a:xfrm>
            <a:off x="569061" y="3994174"/>
            <a:ext cx="3809365" cy="566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00"/>
              </a:spcBef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high-quality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premium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look.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Incorporate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Airstream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graphics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appropriate.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Overlay 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lifestyle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emphasize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effects.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3" name="object 13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71325" y="4242233"/>
            <a:ext cx="85540" cy="85540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71325" y="4451783"/>
            <a:ext cx="85540" cy="85540"/>
          </a:xfrm>
          <a:prstGeom prst="rect">
            <a:avLst/>
          </a:prstGeom>
        </p:spPr>
      </p:pic>
      <p:pic>
        <p:nvPicPr>
          <p:cNvPr id="15" name="object 15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71325" y="5188282"/>
            <a:ext cx="85540" cy="85540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569061" y="4851293"/>
            <a:ext cx="3518535" cy="865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0175">
              <a:lnSpc>
                <a:spcPct val="100000"/>
              </a:lnSpc>
              <a:spcBef>
                <a:spcPts val="100"/>
              </a:spcBef>
            </a:pPr>
            <a:r>
              <a:rPr dirty="0" sz="900" spc="65" b="1">
                <a:solidFill>
                  <a:srgbClr val="ED1C24"/>
                </a:solidFill>
                <a:latin typeface="Verdana"/>
                <a:cs typeface="Verdana"/>
              </a:rPr>
              <a:t>DO</a:t>
            </a:r>
            <a:r>
              <a:rPr dirty="0" sz="900" spc="-100" b="1">
                <a:solidFill>
                  <a:srgbClr val="ED1C24"/>
                </a:solidFill>
                <a:latin typeface="Verdana"/>
                <a:cs typeface="Verdana"/>
              </a:rPr>
              <a:t> </a:t>
            </a:r>
            <a:r>
              <a:rPr dirty="0" sz="900" spc="45" b="1">
                <a:solidFill>
                  <a:srgbClr val="ED1C24"/>
                </a:solidFill>
                <a:latin typeface="Verdana"/>
                <a:cs typeface="Verdana"/>
              </a:rPr>
              <a:t>NOT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900">
              <a:latin typeface="Verdana"/>
              <a:cs typeface="Verdana"/>
            </a:endParaRPr>
          </a:p>
          <a:p>
            <a:pPr marL="13335">
              <a:lnSpc>
                <a:spcPct val="100000"/>
              </a:lnSpc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poorly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cropped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low-resolution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images.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Overcrowd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layouts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excessive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elements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disrupt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clarity.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Place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text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way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obstructs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reduces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readability.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7" name="object 17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71325" y="5397832"/>
            <a:ext cx="85540" cy="85540"/>
          </a:xfrm>
          <a:prstGeom prst="rect">
            <a:avLst/>
          </a:prstGeom>
        </p:spPr>
      </p:pic>
      <p:pic>
        <p:nvPicPr>
          <p:cNvPr id="18" name="object 18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71325" y="5607382"/>
            <a:ext cx="85540" cy="85540"/>
          </a:xfrm>
          <a:prstGeom prst="rect">
            <a:avLst/>
          </a:prstGeom>
        </p:spPr>
      </p:pic>
      <p:pic>
        <p:nvPicPr>
          <p:cNvPr id="19" name="object 19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74433" y="4865719"/>
            <a:ext cx="145389" cy="142360"/>
          </a:xfrm>
          <a:prstGeom prst="rect">
            <a:avLst/>
          </a:prstGeom>
        </p:spPr>
      </p:pic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970">
              <a:lnSpc>
                <a:spcPts val="969"/>
              </a:lnSpc>
            </a:pPr>
            <a:fld id="{81D60167-4931-47E6-BA6A-407CBD079E47}" type="slidenum">
              <a:rPr dirty="0" spc="150"/>
              <a:t>20</a:t>
            </a:fld>
            <a:r>
              <a:rPr dirty="0" spc="150"/>
              <a:t> 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5730" rIns="0" bIns="0" rtlCol="0" vert="horz">
            <a:spAutoFit/>
          </a:bodyPr>
          <a:lstStyle/>
          <a:p>
            <a:pPr marL="48895" marR="5080">
              <a:lnSpc>
                <a:spcPts val="4900"/>
              </a:lnSpc>
              <a:spcBef>
                <a:spcPts val="990"/>
              </a:spcBef>
            </a:pPr>
            <a:r>
              <a:rPr dirty="0" spc="-150"/>
              <a:t>PRODUCT</a:t>
            </a:r>
            <a:r>
              <a:rPr dirty="0" spc="-560"/>
              <a:t> </a:t>
            </a:r>
            <a:r>
              <a:rPr dirty="0" spc="-395"/>
              <a:t>&amp; </a:t>
            </a:r>
            <a:r>
              <a:rPr dirty="0" spc="-155"/>
              <a:t>POSITIONING</a:t>
            </a:r>
          </a:p>
        </p:txBody>
      </p:sp>
      <p:sp>
        <p:nvSpPr>
          <p:cNvPr id="3" name="object 3" descr=""/>
          <p:cNvSpPr txBox="1"/>
          <p:nvPr/>
        </p:nvSpPr>
        <p:spPr>
          <a:xfrm>
            <a:off x="444500" y="5026659"/>
            <a:ext cx="2195195" cy="75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5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dirty="0" sz="800" spc="-1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dirty="0" sz="800" spc="-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dirty="0" sz="800" spc="1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PRODUC</a:t>
            </a:r>
            <a:r>
              <a:rPr dirty="0" sz="800" spc="-11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dirty="0" sz="800" spc="1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FE</a:t>
            </a:r>
            <a:r>
              <a:rPr dirty="0" sz="800" spc="-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ATURES</a:t>
            </a:r>
            <a:r>
              <a:rPr dirty="0" sz="800" spc="1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800" spc="1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45">
                <a:solidFill>
                  <a:srgbClr val="FFFFFF"/>
                </a:solidFill>
                <a:latin typeface="Arial"/>
                <a:cs typeface="Arial"/>
              </a:rPr>
              <a:t>BENEFIT</a:t>
            </a:r>
            <a:r>
              <a:rPr dirty="0" sz="800" spc="-10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APE</a:t>
            </a:r>
            <a:r>
              <a:rPr dirty="0" sz="800" spc="-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dirty="0" sz="800" spc="229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SERIES</a:t>
            </a:r>
            <a:r>
              <a:rPr dirty="0" sz="800" spc="2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45">
                <a:solidFill>
                  <a:srgbClr val="FFFFFF"/>
                </a:solidFill>
                <a:latin typeface="Arial"/>
                <a:cs typeface="Arial"/>
              </a:rPr>
              <a:t>OVERVIE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W</a:t>
            </a:r>
            <a:endParaRPr sz="800">
              <a:latin typeface="Arial"/>
              <a:cs typeface="Arial"/>
            </a:endParaRPr>
          </a:p>
          <a:p>
            <a:pPr marL="12700" marR="600710">
              <a:lnSpc>
                <a:spcPct val="166700"/>
              </a:lnSpc>
            </a:pP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COOL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SYNC™</a:t>
            </a:r>
            <a:r>
              <a:rPr dirty="0" sz="800" spc="2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45">
                <a:solidFill>
                  <a:srgbClr val="FFFFFF"/>
                </a:solidFill>
                <a:latin typeface="Arial"/>
                <a:cs typeface="Arial"/>
              </a:rPr>
              <a:t>TECHNOLOGY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dirty="0" sz="800" spc="-1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YDROTEK</a:t>
            </a:r>
            <a:r>
              <a:rPr dirty="0" sz="800" spc="-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™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33527" y="4700270"/>
            <a:ext cx="17792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75">
                <a:solidFill>
                  <a:srgbClr val="0485C8"/>
                </a:solidFill>
                <a:latin typeface="Arial"/>
                <a:cs typeface="Arial"/>
              </a:rPr>
              <a:t>IN</a:t>
            </a:r>
            <a:r>
              <a:rPr dirty="0" sz="1200" spc="2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54">
                <a:solidFill>
                  <a:srgbClr val="0485C8"/>
                </a:solidFill>
                <a:latin typeface="Arial"/>
                <a:cs typeface="Arial"/>
              </a:rPr>
              <a:t>THIS</a:t>
            </a:r>
            <a:r>
              <a:rPr dirty="0" sz="1200" spc="2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75">
                <a:solidFill>
                  <a:srgbClr val="0485C8"/>
                </a:solidFill>
                <a:latin typeface="Arial"/>
                <a:cs typeface="Arial"/>
              </a:rPr>
              <a:t>SECTION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0"/>
            <a:ext cx="9144000" cy="7315200"/>
            <a:chOff x="0" y="0"/>
            <a:chExt cx="9144000" cy="731520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9144000" cy="7315200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35700" y="6494302"/>
              <a:ext cx="2489187" cy="445612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457200" y="1802085"/>
            <a:ext cx="3914140" cy="4151629"/>
          </a:xfrm>
          <a:custGeom>
            <a:avLst/>
            <a:gdLst/>
            <a:ahLst/>
            <a:cxnLst/>
            <a:rect l="l" t="t" r="r" b="b"/>
            <a:pathLst>
              <a:path w="3914140" h="4151629">
                <a:moveTo>
                  <a:pt x="3742182" y="0"/>
                </a:moveTo>
                <a:lnTo>
                  <a:pt x="0" y="0"/>
                </a:lnTo>
                <a:lnTo>
                  <a:pt x="0" y="3979989"/>
                </a:lnTo>
                <a:lnTo>
                  <a:pt x="6124" y="4025572"/>
                </a:lnTo>
                <a:lnTo>
                  <a:pt x="23407" y="4066530"/>
                </a:lnTo>
                <a:lnTo>
                  <a:pt x="50215" y="4101228"/>
                </a:lnTo>
                <a:lnTo>
                  <a:pt x="84915" y="4128034"/>
                </a:lnTo>
                <a:lnTo>
                  <a:pt x="125871" y="4145316"/>
                </a:lnTo>
                <a:lnTo>
                  <a:pt x="171450" y="4151439"/>
                </a:lnTo>
                <a:lnTo>
                  <a:pt x="3913632" y="4151439"/>
                </a:lnTo>
                <a:lnTo>
                  <a:pt x="3913632" y="171450"/>
                </a:lnTo>
                <a:lnTo>
                  <a:pt x="3907507" y="125875"/>
                </a:lnTo>
                <a:lnTo>
                  <a:pt x="3890224" y="84920"/>
                </a:lnTo>
                <a:lnTo>
                  <a:pt x="3863416" y="50220"/>
                </a:lnTo>
                <a:lnTo>
                  <a:pt x="3828716" y="23410"/>
                </a:lnTo>
                <a:lnTo>
                  <a:pt x="3787760" y="6125"/>
                </a:lnTo>
                <a:lnTo>
                  <a:pt x="3742182" y="0"/>
                </a:lnTo>
                <a:close/>
              </a:path>
            </a:pathLst>
          </a:custGeom>
          <a:solidFill>
            <a:srgbClr val="EAEBE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444500" y="417639"/>
            <a:ext cx="8255000" cy="1052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55" b="1">
                <a:solidFill>
                  <a:srgbClr val="0485C8"/>
                </a:solidFill>
                <a:latin typeface="Verdana"/>
                <a:cs typeface="Verdana"/>
              </a:rPr>
              <a:t>PRODUCT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5" b="1">
                <a:solidFill>
                  <a:srgbClr val="0485C8"/>
                </a:solidFill>
                <a:latin typeface="Verdana"/>
                <a:cs typeface="Verdana"/>
              </a:rPr>
              <a:t>POSITIONING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PRODUCT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POSITIONING</a:t>
            </a:r>
            <a:endParaRPr sz="1200">
              <a:latin typeface="Verdana"/>
              <a:cs typeface="Verdana"/>
            </a:endParaRPr>
          </a:p>
          <a:p>
            <a:pPr marL="12700" marR="5080">
              <a:lnSpc>
                <a:spcPct val="125000"/>
              </a:lnSpc>
              <a:spcBef>
                <a:spcPts val="71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committed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innovative,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high-performance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unmatched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ease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use.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lineup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tackle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heat,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improve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demanding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55676" y="6288261"/>
            <a:ext cx="68287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compelling,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focused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industry-leading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27683" y="2130854"/>
            <a:ext cx="22148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Product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&amp;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Positioning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Guidelines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027683" y="2367074"/>
            <a:ext cx="303720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3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3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strategic</a:t>
            </a:r>
            <a:r>
              <a:rPr dirty="0" sz="800" spc="3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approach</a:t>
            </a:r>
            <a:r>
              <a:rPr dirty="0" sz="800" spc="3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3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3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positioning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effectively communicated.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27683" y="2881424"/>
            <a:ext cx="303403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3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30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should focus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real-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world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applications,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clear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solve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problems,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productivity,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 superior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27683" y="3395774"/>
            <a:ext cx="303530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7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descriptions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highlight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unique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advantages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that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apart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competitors.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This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includes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emphasizing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technology,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durable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construction,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energy-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efficient operation.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27683" y="4062522"/>
            <a:ext cx="303530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3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33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benefit-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driven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language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used,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that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understand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improve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working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living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conditions.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27683" y="4576872"/>
            <a:ext cx="303403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Ease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use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are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essential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components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brand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message.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positioned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user-friendly,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with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intuitive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minimal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maintenance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requirements,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long-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term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durability.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27705" y="5338872"/>
            <a:ext cx="303403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attributes reinforce Portacool’s reputation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leader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evaporative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760467" y="1762537"/>
            <a:ext cx="10020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95" b="1">
                <a:solidFill>
                  <a:srgbClr val="102D4F"/>
                </a:solidFill>
                <a:latin typeface="Verdana"/>
                <a:cs typeface="Verdana"/>
              </a:rPr>
              <a:t>In</a:t>
            </a:r>
            <a:r>
              <a:rPr dirty="0" sz="900" spc="-3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This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Section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60467" y="1998757"/>
            <a:ext cx="393954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sections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will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explore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cutting-edge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greater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detail,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guidance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effectively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their value.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760467" y="2626137"/>
            <a:ext cx="16706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Portacool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80" b="1">
                <a:solidFill>
                  <a:srgbClr val="102D4F"/>
                </a:solidFill>
                <a:latin typeface="Verdana"/>
                <a:cs typeface="Verdana"/>
              </a:rPr>
              <a:t>APEX™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 Series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0467" y="2862357"/>
            <a:ext cx="3939540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Portacool </a:t>
            </a:r>
            <a:r>
              <a:rPr dirty="0" sz="800" spc="-12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represents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next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generation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powerful,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coolers.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demanding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delivers significant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temperature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drops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even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humid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conditions.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enhanced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airflow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capabilities,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rugged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construction,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intuitive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controls,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reliable,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long-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lasting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industrial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commercial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applications.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760467" y="3794537"/>
            <a:ext cx="15894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55" b="1">
                <a:solidFill>
                  <a:srgbClr val="102D4F"/>
                </a:solidFill>
                <a:latin typeface="Verdana"/>
                <a:cs typeface="Verdana"/>
              </a:rPr>
              <a:t>CoolSync™</a:t>
            </a:r>
            <a:r>
              <a:rPr dirty="0" sz="900" spc="-9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Technology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760467" y="4030757"/>
            <a:ext cx="3940810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innovative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smart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system,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seamless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connectivity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remote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control.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Wi-Fi-enabled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fully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integrated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user-friendly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app,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real-time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adjustments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fan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speed,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wind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direction,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control,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scheduling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any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mobile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device.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enhances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convenience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giving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users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complete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over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environment.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760467" y="4962937"/>
            <a:ext cx="20459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HydroTek™</a:t>
            </a: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Evaporative</a:t>
            </a: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Media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760466" y="5199157"/>
            <a:ext cx="394017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proprietary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maximum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better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reduced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maintenance.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advanced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increases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absorption,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airflow,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prevents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mineral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buildup,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ensuring superior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 performance.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durable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materials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self-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cleaning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properties,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long-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lasting,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reliable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operation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457200" y="1802085"/>
            <a:ext cx="304165" cy="4151629"/>
          </a:xfrm>
          <a:custGeom>
            <a:avLst/>
            <a:gdLst/>
            <a:ahLst/>
            <a:cxnLst/>
            <a:rect l="l" t="t" r="r" b="b"/>
            <a:pathLst>
              <a:path w="304165" h="4151629">
                <a:moveTo>
                  <a:pt x="303784" y="0"/>
                </a:moveTo>
                <a:lnTo>
                  <a:pt x="0" y="0"/>
                </a:lnTo>
                <a:lnTo>
                  <a:pt x="0" y="3999560"/>
                </a:lnTo>
                <a:lnTo>
                  <a:pt x="7743" y="4047566"/>
                </a:lnTo>
                <a:lnTo>
                  <a:pt x="29307" y="4089259"/>
                </a:lnTo>
                <a:lnTo>
                  <a:pt x="62188" y="4122136"/>
                </a:lnTo>
                <a:lnTo>
                  <a:pt x="103883" y="4143696"/>
                </a:lnTo>
                <a:lnTo>
                  <a:pt x="151892" y="4151439"/>
                </a:lnTo>
                <a:lnTo>
                  <a:pt x="303784" y="4151439"/>
                </a:lnTo>
                <a:lnTo>
                  <a:pt x="303784" y="0"/>
                </a:lnTo>
                <a:close/>
              </a:path>
            </a:pathLst>
          </a:custGeom>
          <a:solidFill>
            <a:srgbClr val="CDD3D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7780">
              <a:lnSpc>
                <a:spcPts val="969"/>
              </a:lnSpc>
            </a:pPr>
            <a:fld id="{81D60167-4931-47E6-BA6A-407CBD079E47}" type="slidenum">
              <a:rPr dirty="0" spc="130"/>
              <a:t>38</a:t>
            </a:fld>
            <a:r>
              <a:rPr dirty="0" spc="130"/>
              <a:t> 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3437890" cy="661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55" b="1">
                <a:solidFill>
                  <a:srgbClr val="0485C8"/>
                </a:solidFill>
                <a:latin typeface="Verdana"/>
                <a:cs typeface="Verdana"/>
              </a:rPr>
              <a:t>PRODUCT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5" b="1">
                <a:solidFill>
                  <a:srgbClr val="0485C8"/>
                </a:solidFill>
                <a:latin typeface="Verdana"/>
                <a:cs typeface="Verdana"/>
              </a:rPr>
              <a:t>POSITIONING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</a:pP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KEY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PRODUCT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5" b="1">
                <a:solidFill>
                  <a:srgbClr val="0485C8"/>
                </a:solidFill>
                <a:latin typeface="Verdana"/>
                <a:cs typeface="Verdana"/>
              </a:rPr>
              <a:t>FEATURES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BENEFITS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7780">
              <a:lnSpc>
                <a:spcPts val="969"/>
              </a:lnSpc>
            </a:pPr>
            <a:fld id="{81D60167-4931-47E6-BA6A-407CBD079E47}" type="slidenum">
              <a:rPr dirty="0" spc="130"/>
              <a:t>38</a:t>
            </a:fld>
            <a:r>
              <a:rPr dirty="0" spc="130"/>
              <a:t> </a:t>
            </a: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1160843"/>
            <a:ext cx="20675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Portacool</a:t>
            </a:r>
            <a:r>
              <a:rPr dirty="0" sz="9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Evaporative</a:t>
            </a:r>
            <a:r>
              <a:rPr dirty="0" sz="9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35" b="1">
                <a:solidFill>
                  <a:srgbClr val="102D4F"/>
                </a:solidFill>
                <a:latin typeface="Verdana"/>
                <a:cs typeface="Verdana"/>
              </a:rPr>
              <a:t>Coolers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1397063"/>
            <a:ext cx="3913504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efficient,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reliable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traditional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methods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fall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short.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following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statements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highlight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the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set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apart,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demonstrating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preferred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industries,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workplaces,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outdoor spaces.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2354643"/>
            <a:ext cx="3370579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Innovative: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Where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Science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Meets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Superior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Cooling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00" y="2590863"/>
            <a:ext cx="3913504" cy="939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harness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natural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process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evaporation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reduce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temperature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in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places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traditional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fans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conditioning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fail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work.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transforms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gas,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high-energy particles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heat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released,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causing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reduction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temperature.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innovative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amplifies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this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process,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leveraging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science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large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scale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cool,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comfortable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resulting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temperature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drop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up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30°F.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4500" y="3700843"/>
            <a:ext cx="37096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High-Performing:</a:t>
            </a:r>
            <a:r>
              <a:rPr dirty="0" sz="900" spc="3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Cooling</a:t>
            </a:r>
            <a:r>
              <a:rPr dirty="0" sz="900" spc="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Where</a:t>
            </a:r>
            <a:r>
              <a:rPr dirty="0" sz="900" spc="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Others</a:t>
            </a:r>
            <a:r>
              <a:rPr dirty="0" sz="900" spc="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Can’t</a:t>
            </a:r>
            <a:r>
              <a:rPr dirty="0" sz="900" spc="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35" b="1">
                <a:solidFill>
                  <a:srgbClr val="102D4F"/>
                </a:solidFill>
                <a:latin typeface="Verdana"/>
                <a:cs typeface="Verdana"/>
              </a:rPr>
              <a:t>Compete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4500" y="3937063"/>
            <a:ext cx="3912870" cy="1092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innovative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science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uses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natural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water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achieve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significant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temperature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reductions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minimal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energy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consumption.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With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hot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drawn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into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directed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specially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continuously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saturated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water.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passes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media,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molecules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evaporate,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releasing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energy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lowering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temperature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much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30°F.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then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distributes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cooler,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comfortable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throughout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space,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maximum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coverage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relief.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4500" y="5156263"/>
            <a:ext cx="391223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Conversely,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traditional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fans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simply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circulate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warm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air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without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lowering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temperature,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offering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little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relief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heat.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conditioners,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effective,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require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sealed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environments,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high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energy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consumption,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costly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installation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maintenance,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making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them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impractical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many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industrial,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commercial,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outdoor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settings.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44500" y="5918263"/>
            <a:ext cx="391160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cost-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effective,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energy-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solution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works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open-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large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spaces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traditional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methods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fail.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Compared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fans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conditioners,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superior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choice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comes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787900" y="1120152"/>
            <a:ext cx="3887470" cy="381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9700"/>
              </a:lnSpc>
              <a:spcBef>
                <a:spcPts val="10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Efficient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&amp;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Effective: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Lower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the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Temperature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by</a:t>
            </a:r>
            <a:r>
              <a:rPr dirty="0" sz="900" spc="-4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as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60" b="1">
                <a:solidFill>
                  <a:srgbClr val="102D4F"/>
                </a:solidFill>
                <a:latin typeface="Verdana"/>
                <a:cs typeface="Verdana"/>
              </a:rPr>
              <a:t>Much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25" b="1">
                <a:solidFill>
                  <a:srgbClr val="102D4F"/>
                </a:solidFill>
                <a:latin typeface="Verdana"/>
                <a:cs typeface="Verdana"/>
              </a:rPr>
              <a:t>as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30°F for as Little as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$1/Day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787900" y="1574863"/>
            <a:ext cx="391223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process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remarkably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efficient,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increasing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humidity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only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1-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2%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substantial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temperature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reductions—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little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70">
                <a:solidFill>
                  <a:srgbClr val="102D4F"/>
                </a:solidFill>
                <a:latin typeface="Arial"/>
                <a:cs typeface="Arial"/>
              </a:rPr>
              <a:t>$1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day.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makes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cost-effective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reliable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large,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partially enclosed,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outdoor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spaces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where traditional cooling methods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impractical.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87900" y="2336863"/>
            <a:ext cx="391223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actual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temperature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drop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achieved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depends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relative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humidity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environment.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arid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climates,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reduce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temperatures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20–30°F,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humid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environments,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10–15°F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reduction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typical.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adaptability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effective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even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challenging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conditions.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787900" y="3167443"/>
            <a:ext cx="20434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Additional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Features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&amp;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Benefits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87900" y="3403663"/>
            <a:ext cx="391160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go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beyond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enhancing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ease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use.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Each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unit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includes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integrated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air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filter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helps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reduce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allergens,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inhibit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mildew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growth,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improve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overall air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quality,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especially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beneficial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individuals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respiratory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concerns.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787900" y="4165663"/>
            <a:ext cx="3912235" cy="939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high-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efficiency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pump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circulation,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optimizing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process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extending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lifespan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Media.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Additionally,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select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models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feature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Technology,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allowing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remote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monitoring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via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user-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friendly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app.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smart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connectivity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seamless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adjustments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speed,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direction,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scheduling,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giving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users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greater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flexibility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convenience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smartphone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mobile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device.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787900" y="5232463"/>
            <a:ext cx="3913504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efficient,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hassle-free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safe,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comfortable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setting.</a:t>
            </a:r>
            <a:r>
              <a:rPr dirty="0" sz="800" spc="2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reasons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more,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defacto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7505" cy="53232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55" b="1">
                <a:solidFill>
                  <a:srgbClr val="0485C8"/>
                </a:solidFill>
                <a:latin typeface="Verdana"/>
                <a:cs typeface="Verdana"/>
              </a:rPr>
              <a:t>PRODUCT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5" b="1">
                <a:solidFill>
                  <a:srgbClr val="0485C8"/>
                </a:solidFill>
                <a:latin typeface="Verdana"/>
                <a:cs typeface="Verdana"/>
              </a:rPr>
              <a:t>POSITIONING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PORTACOOL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5" b="1">
                <a:solidFill>
                  <a:srgbClr val="0485C8"/>
                </a:solidFill>
                <a:latin typeface="Verdana"/>
                <a:cs typeface="Verdana"/>
              </a:rPr>
              <a:t>APEX™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SERIES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55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Peak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Cooling,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Built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for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the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Toughest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Environments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lineup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Series,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selection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high-performance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combine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cutting-edge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robust,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user-friendly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design.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superior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relief,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Series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effectively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reduces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temperatures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even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humid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climates,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achieving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10–13°F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drops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humid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spaces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even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greater cooling effects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arid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up to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30°F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cooler!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800">
              <a:latin typeface="Arial"/>
              <a:cs typeface="Arial"/>
            </a:endParaRPr>
          </a:p>
          <a:p>
            <a:pPr algn="just" marL="12700" marR="6350">
              <a:lnSpc>
                <a:spcPct val="125000"/>
              </a:lnSpc>
              <a:spcBef>
                <a:spcPts val="5"/>
              </a:spcBef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Designed 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withstand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harsh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conditions,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enhanced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airflow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capabilities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intuitive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controls,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making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ideal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industrial,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commercial,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demanding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workspaces.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Series,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continues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set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peak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improved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comfort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most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challenging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15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Innovative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Design</a:t>
            </a:r>
            <a:endParaRPr sz="900">
              <a:latin typeface="Verdana"/>
              <a:cs typeface="Verdana"/>
            </a:endParaRPr>
          </a:p>
          <a:p>
            <a:pPr algn="just" marL="12700" marR="5715">
              <a:lnSpc>
                <a:spcPct val="125000"/>
              </a:lnSpc>
              <a:spcBef>
                <a:spcPts val="780"/>
              </a:spcBef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500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700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models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feature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patent-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pending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redefines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efficiency.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vertically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stacked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internal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structure,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models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minimize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footprint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maximizing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power,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them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ideal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space-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conscious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800">
              <a:latin typeface="Arial"/>
              <a:cs typeface="Arial"/>
            </a:endParaRPr>
          </a:p>
          <a:p>
            <a:pPr algn="just" marL="12700" marR="6350">
              <a:lnSpc>
                <a:spcPct val="125000"/>
              </a:lnSpc>
              <a:spcBef>
                <a:spcPts val="5"/>
              </a:spcBef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innovative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configuration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strategically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places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reservoir,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Media,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compact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layout,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seamless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placement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against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walls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without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compromising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airflow.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Front-facing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warm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intake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discharge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optimal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airflow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distribution.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5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Wall-hugging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profile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easy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integration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into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tight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workspaces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without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reducing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9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Whisper-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quiet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operation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supports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productivity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while delivering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powerful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9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provides remote monitoring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control, ensuring precision cooling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adjustments.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7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Durable,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American-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made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craftsmanship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long-lasting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toughest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conditions.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635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revolutionary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unmatched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power,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future 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 superior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efficiency where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it’s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needed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most.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7780">
              <a:lnSpc>
                <a:spcPts val="969"/>
              </a:lnSpc>
            </a:pPr>
            <a:fld id="{81D60167-4931-47E6-BA6A-407CBD079E47}" type="slidenum">
              <a:rPr dirty="0" spc="130"/>
              <a:t>38</a:t>
            </a:fld>
            <a:r>
              <a:rPr dirty="0" spc="130"/>
              <a:t> 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039168" y="7056310"/>
            <a:ext cx="2660650" cy="1143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869"/>
              </a:lnSpc>
              <a:tabLst>
                <a:tab pos="2419985" algn="l"/>
              </a:tabLst>
            </a:pPr>
            <a:r>
              <a:rPr dirty="0" baseline="6944" sz="1200" spc="359" b="1">
                <a:solidFill>
                  <a:srgbClr val="D1D6DD"/>
                </a:solidFill>
                <a:latin typeface="Verdana"/>
                <a:cs typeface="Verdana"/>
              </a:rPr>
              <a:t>PORTACOOL</a:t>
            </a:r>
            <a:r>
              <a:rPr dirty="0" baseline="6944" sz="1200" spc="150" b="1">
                <a:solidFill>
                  <a:srgbClr val="D1D6DD"/>
                </a:solidFill>
                <a:latin typeface="Verdana"/>
                <a:cs typeface="Verdana"/>
              </a:rPr>
              <a:t> </a:t>
            </a:r>
            <a:r>
              <a:rPr dirty="0" baseline="6944" sz="1200" spc="322" b="1">
                <a:solidFill>
                  <a:srgbClr val="D1D6DD"/>
                </a:solidFill>
                <a:latin typeface="Verdana"/>
                <a:cs typeface="Verdana"/>
              </a:rPr>
              <a:t>BRAND</a:t>
            </a:r>
            <a:r>
              <a:rPr dirty="0" baseline="6944" sz="1200" spc="150" b="1">
                <a:solidFill>
                  <a:srgbClr val="D1D6DD"/>
                </a:solidFill>
                <a:latin typeface="Verdana"/>
                <a:cs typeface="Verdana"/>
              </a:rPr>
              <a:t> </a:t>
            </a:r>
            <a:r>
              <a:rPr dirty="0" baseline="6944" sz="1200" spc="217" b="1">
                <a:solidFill>
                  <a:srgbClr val="D1D6DD"/>
                </a:solidFill>
                <a:latin typeface="Verdana"/>
                <a:cs typeface="Verdana"/>
              </a:rPr>
              <a:t>GUIDE</a:t>
            </a:r>
            <a:r>
              <a:rPr dirty="0" baseline="6944" sz="1200" b="1">
                <a:solidFill>
                  <a:srgbClr val="D1D6DD"/>
                </a:solidFill>
                <a:latin typeface="Verdana"/>
                <a:cs typeface="Verdana"/>
              </a:rPr>
              <a:t>	</a:t>
            </a:r>
            <a:r>
              <a:rPr dirty="0" sz="900" spc="225" b="1">
                <a:solidFill>
                  <a:srgbClr val="D1D6DD"/>
                </a:solidFill>
                <a:latin typeface="Verdana"/>
                <a:cs typeface="Verdana"/>
              </a:rPr>
              <a:t>40 </a:t>
            </a:r>
            <a:endParaRPr sz="900">
              <a:latin typeface="Verdana"/>
              <a:cs typeface="Verdana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0" y="6855556"/>
            <a:ext cx="9144000" cy="462280"/>
            <a:chOff x="0" y="6855556"/>
            <a:chExt cx="9144000" cy="462280"/>
          </a:xfrm>
        </p:grpSpPr>
        <p:sp>
          <p:nvSpPr>
            <p:cNvPr id="4" name="object 4" descr=""/>
            <p:cNvSpPr/>
            <p:nvPr/>
          </p:nvSpPr>
          <p:spPr>
            <a:xfrm>
              <a:off x="0" y="6858000"/>
              <a:ext cx="9144000" cy="457200"/>
            </a:xfrm>
            <a:custGeom>
              <a:avLst/>
              <a:gdLst/>
              <a:ahLst/>
              <a:cxnLst/>
              <a:rect l="l" t="t" r="r" b="b"/>
              <a:pathLst>
                <a:path w="9144000" h="457200">
                  <a:moveTo>
                    <a:pt x="9144000" y="0"/>
                  </a:moveTo>
                  <a:lnTo>
                    <a:pt x="0" y="0"/>
                  </a:lnTo>
                  <a:lnTo>
                    <a:pt x="0" y="457200"/>
                  </a:lnTo>
                  <a:lnTo>
                    <a:pt x="9144000" y="457200"/>
                  </a:lnTo>
                  <a:lnTo>
                    <a:pt x="9144000" y="0"/>
                  </a:lnTo>
                  <a:close/>
                </a:path>
              </a:pathLst>
            </a:custGeom>
            <a:solidFill>
              <a:srgbClr val="102D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3454463" y="6857187"/>
              <a:ext cx="5209540" cy="458470"/>
            </a:xfrm>
            <a:custGeom>
              <a:avLst/>
              <a:gdLst/>
              <a:ahLst/>
              <a:cxnLst/>
              <a:rect l="l" t="t" r="r" b="b"/>
              <a:pathLst>
                <a:path w="5209540" h="458470">
                  <a:moveTo>
                    <a:pt x="15100" y="450545"/>
                  </a:moveTo>
                  <a:lnTo>
                    <a:pt x="14859" y="446481"/>
                  </a:lnTo>
                  <a:lnTo>
                    <a:pt x="11874" y="443636"/>
                  </a:lnTo>
                  <a:lnTo>
                    <a:pt x="7099" y="443839"/>
                  </a:lnTo>
                  <a:lnTo>
                    <a:pt x="0" y="446989"/>
                  </a:lnTo>
                  <a:lnTo>
                    <a:pt x="4025" y="457314"/>
                  </a:lnTo>
                  <a:lnTo>
                    <a:pt x="11595" y="453974"/>
                  </a:lnTo>
                  <a:lnTo>
                    <a:pt x="15100" y="450545"/>
                  </a:lnTo>
                  <a:close/>
                </a:path>
                <a:path w="5209540" h="458470">
                  <a:moveTo>
                    <a:pt x="55422" y="458012"/>
                  </a:moveTo>
                  <a:lnTo>
                    <a:pt x="52451" y="455256"/>
                  </a:lnTo>
                  <a:lnTo>
                    <a:pt x="47701" y="455460"/>
                  </a:lnTo>
                  <a:lnTo>
                    <a:pt x="41846" y="458012"/>
                  </a:lnTo>
                  <a:lnTo>
                    <a:pt x="55422" y="458012"/>
                  </a:lnTo>
                  <a:close/>
                </a:path>
                <a:path w="5209540" h="458470">
                  <a:moveTo>
                    <a:pt x="55473" y="432587"/>
                  </a:moveTo>
                  <a:lnTo>
                    <a:pt x="55232" y="428523"/>
                  </a:lnTo>
                  <a:lnTo>
                    <a:pt x="52235" y="425678"/>
                  </a:lnTo>
                  <a:lnTo>
                    <a:pt x="47485" y="425919"/>
                  </a:lnTo>
                  <a:lnTo>
                    <a:pt x="40398" y="429094"/>
                  </a:lnTo>
                  <a:lnTo>
                    <a:pt x="44437" y="439432"/>
                  </a:lnTo>
                  <a:lnTo>
                    <a:pt x="51993" y="436041"/>
                  </a:lnTo>
                  <a:lnTo>
                    <a:pt x="55473" y="432587"/>
                  </a:lnTo>
                  <a:close/>
                </a:path>
                <a:path w="5209540" h="458470">
                  <a:moveTo>
                    <a:pt x="95808" y="414528"/>
                  </a:moveTo>
                  <a:lnTo>
                    <a:pt x="95554" y="410464"/>
                  </a:lnTo>
                  <a:lnTo>
                    <a:pt x="92570" y="407631"/>
                  </a:lnTo>
                  <a:lnTo>
                    <a:pt x="87807" y="407873"/>
                  </a:lnTo>
                  <a:lnTo>
                    <a:pt x="80721" y="411048"/>
                  </a:lnTo>
                  <a:lnTo>
                    <a:pt x="84772" y="421373"/>
                  </a:lnTo>
                  <a:lnTo>
                    <a:pt x="92329" y="417995"/>
                  </a:lnTo>
                  <a:lnTo>
                    <a:pt x="95808" y="414528"/>
                  </a:lnTo>
                  <a:close/>
                </a:path>
                <a:path w="5209540" h="458470">
                  <a:moveTo>
                    <a:pt x="95973" y="444474"/>
                  </a:moveTo>
                  <a:lnTo>
                    <a:pt x="95758" y="440410"/>
                  </a:lnTo>
                  <a:lnTo>
                    <a:pt x="92786" y="437553"/>
                  </a:lnTo>
                  <a:lnTo>
                    <a:pt x="88036" y="437756"/>
                  </a:lnTo>
                  <a:lnTo>
                    <a:pt x="80937" y="440867"/>
                  </a:lnTo>
                  <a:lnTo>
                    <a:pt x="84924" y="451231"/>
                  </a:lnTo>
                  <a:lnTo>
                    <a:pt x="92481" y="447903"/>
                  </a:lnTo>
                  <a:lnTo>
                    <a:pt x="95973" y="444474"/>
                  </a:lnTo>
                  <a:close/>
                </a:path>
                <a:path w="5209540" h="458470">
                  <a:moveTo>
                    <a:pt x="136144" y="396468"/>
                  </a:moveTo>
                  <a:lnTo>
                    <a:pt x="135890" y="392417"/>
                  </a:lnTo>
                  <a:lnTo>
                    <a:pt x="132892" y="389585"/>
                  </a:lnTo>
                  <a:lnTo>
                    <a:pt x="128143" y="389813"/>
                  </a:lnTo>
                  <a:lnTo>
                    <a:pt x="121056" y="392988"/>
                  </a:lnTo>
                  <a:lnTo>
                    <a:pt x="125120" y="403313"/>
                  </a:lnTo>
                  <a:lnTo>
                    <a:pt x="132676" y="399923"/>
                  </a:lnTo>
                  <a:lnTo>
                    <a:pt x="136144" y="396468"/>
                  </a:lnTo>
                  <a:close/>
                </a:path>
                <a:path w="5209540" h="458470">
                  <a:moveTo>
                    <a:pt x="136321" y="426770"/>
                  </a:moveTo>
                  <a:lnTo>
                    <a:pt x="136093" y="422719"/>
                  </a:lnTo>
                  <a:lnTo>
                    <a:pt x="133121" y="419862"/>
                  </a:lnTo>
                  <a:lnTo>
                    <a:pt x="128371" y="420052"/>
                  </a:lnTo>
                  <a:lnTo>
                    <a:pt x="121272" y="423164"/>
                  </a:lnTo>
                  <a:lnTo>
                    <a:pt x="125272" y="433514"/>
                  </a:lnTo>
                  <a:lnTo>
                    <a:pt x="132829" y="430199"/>
                  </a:lnTo>
                  <a:lnTo>
                    <a:pt x="136321" y="426770"/>
                  </a:lnTo>
                  <a:close/>
                </a:path>
                <a:path w="5209540" h="458470">
                  <a:moveTo>
                    <a:pt x="176479" y="378421"/>
                  </a:moveTo>
                  <a:lnTo>
                    <a:pt x="176225" y="374357"/>
                  </a:lnTo>
                  <a:lnTo>
                    <a:pt x="173228" y="371525"/>
                  </a:lnTo>
                  <a:lnTo>
                    <a:pt x="168465" y="371767"/>
                  </a:lnTo>
                  <a:lnTo>
                    <a:pt x="161378" y="374942"/>
                  </a:lnTo>
                  <a:lnTo>
                    <a:pt x="165455" y="385254"/>
                  </a:lnTo>
                  <a:lnTo>
                    <a:pt x="173012" y="381876"/>
                  </a:lnTo>
                  <a:lnTo>
                    <a:pt x="176479" y="378421"/>
                  </a:lnTo>
                  <a:close/>
                </a:path>
                <a:path w="5209540" h="458470">
                  <a:moveTo>
                    <a:pt x="176657" y="409041"/>
                  </a:moveTo>
                  <a:lnTo>
                    <a:pt x="176428" y="404977"/>
                  </a:lnTo>
                  <a:lnTo>
                    <a:pt x="173443" y="402132"/>
                  </a:lnTo>
                  <a:lnTo>
                    <a:pt x="168694" y="402336"/>
                  </a:lnTo>
                  <a:lnTo>
                    <a:pt x="161607" y="405460"/>
                  </a:lnTo>
                  <a:lnTo>
                    <a:pt x="165608" y="415810"/>
                  </a:lnTo>
                  <a:lnTo>
                    <a:pt x="173164" y="412470"/>
                  </a:lnTo>
                  <a:lnTo>
                    <a:pt x="176657" y="409041"/>
                  </a:lnTo>
                  <a:close/>
                </a:path>
                <a:path w="5209540" h="458470">
                  <a:moveTo>
                    <a:pt x="216763" y="360260"/>
                  </a:moveTo>
                  <a:lnTo>
                    <a:pt x="216509" y="356196"/>
                  </a:lnTo>
                  <a:lnTo>
                    <a:pt x="213512" y="353364"/>
                  </a:lnTo>
                  <a:lnTo>
                    <a:pt x="208749" y="353618"/>
                  </a:lnTo>
                  <a:lnTo>
                    <a:pt x="201663" y="356806"/>
                  </a:lnTo>
                  <a:lnTo>
                    <a:pt x="205752" y="367131"/>
                  </a:lnTo>
                  <a:lnTo>
                    <a:pt x="213296" y="363728"/>
                  </a:lnTo>
                  <a:lnTo>
                    <a:pt x="216763" y="360260"/>
                  </a:lnTo>
                  <a:close/>
                </a:path>
                <a:path w="5209540" h="458470">
                  <a:moveTo>
                    <a:pt x="216941" y="391210"/>
                  </a:moveTo>
                  <a:lnTo>
                    <a:pt x="216712" y="387146"/>
                  </a:lnTo>
                  <a:lnTo>
                    <a:pt x="213728" y="384289"/>
                  </a:lnTo>
                  <a:lnTo>
                    <a:pt x="208978" y="384505"/>
                  </a:lnTo>
                  <a:lnTo>
                    <a:pt x="201891" y="387642"/>
                  </a:lnTo>
                  <a:lnTo>
                    <a:pt x="205905" y="397979"/>
                  </a:lnTo>
                  <a:lnTo>
                    <a:pt x="213461" y="394639"/>
                  </a:lnTo>
                  <a:lnTo>
                    <a:pt x="216941" y="391210"/>
                  </a:lnTo>
                  <a:close/>
                </a:path>
                <a:path w="5209540" h="458470">
                  <a:moveTo>
                    <a:pt x="257060" y="342099"/>
                  </a:moveTo>
                  <a:lnTo>
                    <a:pt x="256794" y="338035"/>
                  </a:lnTo>
                  <a:lnTo>
                    <a:pt x="253796" y="335216"/>
                  </a:lnTo>
                  <a:lnTo>
                    <a:pt x="249034" y="335457"/>
                  </a:lnTo>
                  <a:lnTo>
                    <a:pt x="241947" y="338645"/>
                  </a:lnTo>
                  <a:lnTo>
                    <a:pt x="246037" y="348970"/>
                  </a:lnTo>
                  <a:lnTo>
                    <a:pt x="253593" y="345567"/>
                  </a:lnTo>
                  <a:lnTo>
                    <a:pt x="257060" y="342099"/>
                  </a:lnTo>
                  <a:close/>
                </a:path>
                <a:path w="5209540" h="458470">
                  <a:moveTo>
                    <a:pt x="257225" y="373367"/>
                  </a:moveTo>
                  <a:lnTo>
                    <a:pt x="256984" y="369303"/>
                  </a:lnTo>
                  <a:lnTo>
                    <a:pt x="254012" y="366458"/>
                  </a:lnTo>
                  <a:lnTo>
                    <a:pt x="249262" y="366674"/>
                  </a:lnTo>
                  <a:lnTo>
                    <a:pt x="242176" y="369811"/>
                  </a:lnTo>
                  <a:lnTo>
                    <a:pt x="246202" y="380149"/>
                  </a:lnTo>
                  <a:lnTo>
                    <a:pt x="253746" y="376809"/>
                  </a:lnTo>
                  <a:lnTo>
                    <a:pt x="257225" y="373367"/>
                  </a:lnTo>
                  <a:close/>
                </a:path>
                <a:path w="5209540" h="458470">
                  <a:moveTo>
                    <a:pt x="297345" y="323938"/>
                  </a:moveTo>
                  <a:lnTo>
                    <a:pt x="297078" y="319874"/>
                  </a:lnTo>
                  <a:lnTo>
                    <a:pt x="294081" y="317055"/>
                  </a:lnTo>
                  <a:lnTo>
                    <a:pt x="289318" y="317296"/>
                  </a:lnTo>
                  <a:lnTo>
                    <a:pt x="282232" y="320497"/>
                  </a:lnTo>
                  <a:lnTo>
                    <a:pt x="286334" y="330796"/>
                  </a:lnTo>
                  <a:lnTo>
                    <a:pt x="293878" y="327393"/>
                  </a:lnTo>
                  <a:lnTo>
                    <a:pt x="297345" y="323938"/>
                  </a:lnTo>
                  <a:close/>
                </a:path>
                <a:path w="5209540" h="458470">
                  <a:moveTo>
                    <a:pt x="297510" y="355536"/>
                  </a:moveTo>
                  <a:lnTo>
                    <a:pt x="297268" y="351472"/>
                  </a:lnTo>
                  <a:lnTo>
                    <a:pt x="294284" y="348627"/>
                  </a:lnTo>
                  <a:lnTo>
                    <a:pt x="289534" y="348843"/>
                  </a:lnTo>
                  <a:lnTo>
                    <a:pt x="282448" y="351980"/>
                  </a:lnTo>
                  <a:lnTo>
                    <a:pt x="286473" y="362318"/>
                  </a:lnTo>
                  <a:lnTo>
                    <a:pt x="294030" y="358978"/>
                  </a:lnTo>
                  <a:lnTo>
                    <a:pt x="297510" y="355536"/>
                  </a:lnTo>
                  <a:close/>
                </a:path>
                <a:path w="5209540" h="458470">
                  <a:moveTo>
                    <a:pt x="337616" y="305765"/>
                  </a:moveTo>
                  <a:lnTo>
                    <a:pt x="337362" y="301701"/>
                  </a:lnTo>
                  <a:lnTo>
                    <a:pt x="334352" y="298881"/>
                  </a:lnTo>
                  <a:lnTo>
                    <a:pt x="329590" y="299123"/>
                  </a:lnTo>
                  <a:lnTo>
                    <a:pt x="322503" y="302323"/>
                  </a:lnTo>
                  <a:lnTo>
                    <a:pt x="326605" y="312635"/>
                  </a:lnTo>
                  <a:lnTo>
                    <a:pt x="334149" y="309219"/>
                  </a:lnTo>
                  <a:lnTo>
                    <a:pt x="337616" y="305765"/>
                  </a:lnTo>
                  <a:close/>
                </a:path>
                <a:path w="5209540" h="458470">
                  <a:moveTo>
                    <a:pt x="337769" y="337654"/>
                  </a:moveTo>
                  <a:lnTo>
                    <a:pt x="337540" y="333590"/>
                  </a:lnTo>
                  <a:lnTo>
                    <a:pt x="334556" y="330746"/>
                  </a:lnTo>
                  <a:lnTo>
                    <a:pt x="329806" y="330962"/>
                  </a:lnTo>
                  <a:lnTo>
                    <a:pt x="322719" y="334111"/>
                  </a:lnTo>
                  <a:lnTo>
                    <a:pt x="326758" y="344449"/>
                  </a:lnTo>
                  <a:lnTo>
                    <a:pt x="334302" y="341096"/>
                  </a:lnTo>
                  <a:lnTo>
                    <a:pt x="337769" y="337654"/>
                  </a:lnTo>
                  <a:close/>
                </a:path>
                <a:path w="5209540" h="458470">
                  <a:moveTo>
                    <a:pt x="377888" y="287578"/>
                  </a:moveTo>
                  <a:lnTo>
                    <a:pt x="377634" y="283514"/>
                  </a:lnTo>
                  <a:lnTo>
                    <a:pt x="374624" y="280695"/>
                  </a:lnTo>
                  <a:lnTo>
                    <a:pt x="369862" y="280936"/>
                  </a:lnTo>
                  <a:lnTo>
                    <a:pt x="362775" y="284137"/>
                  </a:lnTo>
                  <a:lnTo>
                    <a:pt x="366877" y="294449"/>
                  </a:lnTo>
                  <a:lnTo>
                    <a:pt x="374421" y="291033"/>
                  </a:lnTo>
                  <a:lnTo>
                    <a:pt x="377888" y="287578"/>
                  </a:lnTo>
                  <a:close/>
                </a:path>
                <a:path w="5209540" h="458470">
                  <a:moveTo>
                    <a:pt x="378028" y="319773"/>
                  </a:moveTo>
                  <a:lnTo>
                    <a:pt x="377799" y="315709"/>
                  </a:lnTo>
                  <a:lnTo>
                    <a:pt x="374815" y="312864"/>
                  </a:lnTo>
                  <a:lnTo>
                    <a:pt x="370065" y="313080"/>
                  </a:lnTo>
                  <a:lnTo>
                    <a:pt x="362978" y="316230"/>
                  </a:lnTo>
                  <a:lnTo>
                    <a:pt x="367017" y="326567"/>
                  </a:lnTo>
                  <a:lnTo>
                    <a:pt x="374561" y="323215"/>
                  </a:lnTo>
                  <a:lnTo>
                    <a:pt x="378028" y="319773"/>
                  </a:lnTo>
                  <a:close/>
                </a:path>
                <a:path w="5209540" h="458470">
                  <a:moveTo>
                    <a:pt x="418160" y="269379"/>
                  </a:moveTo>
                  <a:lnTo>
                    <a:pt x="417906" y="265328"/>
                  </a:lnTo>
                  <a:lnTo>
                    <a:pt x="414896" y="262496"/>
                  </a:lnTo>
                  <a:lnTo>
                    <a:pt x="410133" y="262750"/>
                  </a:lnTo>
                  <a:lnTo>
                    <a:pt x="403047" y="265950"/>
                  </a:lnTo>
                  <a:lnTo>
                    <a:pt x="407149" y="276263"/>
                  </a:lnTo>
                  <a:lnTo>
                    <a:pt x="414693" y="272846"/>
                  </a:lnTo>
                  <a:lnTo>
                    <a:pt x="418160" y="269379"/>
                  </a:lnTo>
                  <a:close/>
                </a:path>
                <a:path w="5209540" h="458470">
                  <a:moveTo>
                    <a:pt x="418287" y="301879"/>
                  </a:moveTo>
                  <a:lnTo>
                    <a:pt x="418058" y="297815"/>
                  </a:lnTo>
                  <a:lnTo>
                    <a:pt x="415074" y="294970"/>
                  </a:lnTo>
                  <a:lnTo>
                    <a:pt x="410324" y="295186"/>
                  </a:lnTo>
                  <a:lnTo>
                    <a:pt x="403237" y="298335"/>
                  </a:lnTo>
                  <a:lnTo>
                    <a:pt x="407276" y="308673"/>
                  </a:lnTo>
                  <a:lnTo>
                    <a:pt x="414820" y="305320"/>
                  </a:lnTo>
                  <a:lnTo>
                    <a:pt x="418287" y="301879"/>
                  </a:lnTo>
                  <a:close/>
                </a:path>
                <a:path w="5209540" h="458470">
                  <a:moveTo>
                    <a:pt x="458444" y="251231"/>
                  </a:moveTo>
                  <a:lnTo>
                    <a:pt x="458177" y="247167"/>
                  </a:lnTo>
                  <a:lnTo>
                    <a:pt x="455180" y="244335"/>
                  </a:lnTo>
                  <a:lnTo>
                    <a:pt x="450418" y="244576"/>
                  </a:lnTo>
                  <a:lnTo>
                    <a:pt x="443331" y="247764"/>
                  </a:lnTo>
                  <a:lnTo>
                    <a:pt x="447421" y="258076"/>
                  </a:lnTo>
                  <a:lnTo>
                    <a:pt x="454977" y="254685"/>
                  </a:lnTo>
                  <a:lnTo>
                    <a:pt x="458444" y="251231"/>
                  </a:lnTo>
                  <a:close/>
                </a:path>
                <a:path w="5209540" h="458470">
                  <a:moveTo>
                    <a:pt x="458558" y="283997"/>
                  </a:moveTo>
                  <a:lnTo>
                    <a:pt x="458317" y="279946"/>
                  </a:lnTo>
                  <a:lnTo>
                    <a:pt x="455333" y="277101"/>
                  </a:lnTo>
                  <a:lnTo>
                    <a:pt x="450583" y="277304"/>
                  </a:lnTo>
                  <a:lnTo>
                    <a:pt x="443496" y="280441"/>
                  </a:lnTo>
                  <a:lnTo>
                    <a:pt x="447535" y="290779"/>
                  </a:lnTo>
                  <a:lnTo>
                    <a:pt x="455079" y="287426"/>
                  </a:lnTo>
                  <a:lnTo>
                    <a:pt x="458558" y="283997"/>
                  </a:lnTo>
                  <a:close/>
                </a:path>
                <a:path w="5209540" h="458470">
                  <a:moveTo>
                    <a:pt x="498729" y="233095"/>
                  </a:moveTo>
                  <a:lnTo>
                    <a:pt x="498475" y="229031"/>
                  </a:lnTo>
                  <a:lnTo>
                    <a:pt x="495477" y="226199"/>
                  </a:lnTo>
                  <a:lnTo>
                    <a:pt x="490715" y="226441"/>
                  </a:lnTo>
                  <a:lnTo>
                    <a:pt x="483628" y="229628"/>
                  </a:lnTo>
                  <a:lnTo>
                    <a:pt x="487718" y="239941"/>
                  </a:lnTo>
                  <a:lnTo>
                    <a:pt x="495261" y="236550"/>
                  </a:lnTo>
                  <a:lnTo>
                    <a:pt x="498729" y="233095"/>
                  </a:lnTo>
                  <a:close/>
                </a:path>
                <a:path w="5209540" h="458470">
                  <a:moveTo>
                    <a:pt x="498830" y="266141"/>
                  </a:moveTo>
                  <a:lnTo>
                    <a:pt x="498589" y="262077"/>
                  </a:lnTo>
                  <a:lnTo>
                    <a:pt x="495604" y="259232"/>
                  </a:lnTo>
                  <a:lnTo>
                    <a:pt x="490855" y="259448"/>
                  </a:lnTo>
                  <a:lnTo>
                    <a:pt x="483768" y="262585"/>
                  </a:lnTo>
                  <a:lnTo>
                    <a:pt x="487807" y="272923"/>
                  </a:lnTo>
                  <a:lnTo>
                    <a:pt x="495350" y="269582"/>
                  </a:lnTo>
                  <a:lnTo>
                    <a:pt x="498830" y="266141"/>
                  </a:lnTo>
                  <a:close/>
                </a:path>
                <a:path w="5209540" h="458470">
                  <a:moveTo>
                    <a:pt x="539026" y="214960"/>
                  </a:moveTo>
                  <a:lnTo>
                    <a:pt x="538772" y="210896"/>
                  </a:lnTo>
                  <a:lnTo>
                    <a:pt x="535774" y="208064"/>
                  </a:lnTo>
                  <a:lnTo>
                    <a:pt x="531012" y="208305"/>
                  </a:lnTo>
                  <a:lnTo>
                    <a:pt x="523925" y="211493"/>
                  </a:lnTo>
                  <a:lnTo>
                    <a:pt x="528002" y="221818"/>
                  </a:lnTo>
                  <a:lnTo>
                    <a:pt x="535559" y="218414"/>
                  </a:lnTo>
                  <a:lnTo>
                    <a:pt x="539026" y="214960"/>
                  </a:lnTo>
                  <a:close/>
                </a:path>
                <a:path w="5209540" h="458470">
                  <a:moveTo>
                    <a:pt x="539089" y="248272"/>
                  </a:moveTo>
                  <a:lnTo>
                    <a:pt x="538861" y="244208"/>
                  </a:lnTo>
                  <a:lnTo>
                    <a:pt x="535876" y="241363"/>
                  </a:lnTo>
                  <a:lnTo>
                    <a:pt x="531126" y="241579"/>
                  </a:lnTo>
                  <a:lnTo>
                    <a:pt x="524040" y="244729"/>
                  </a:lnTo>
                  <a:lnTo>
                    <a:pt x="528066" y="255066"/>
                  </a:lnTo>
                  <a:lnTo>
                    <a:pt x="535609" y="251714"/>
                  </a:lnTo>
                  <a:lnTo>
                    <a:pt x="539089" y="248272"/>
                  </a:lnTo>
                  <a:close/>
                </a:path>
                <a:path w="5209540" h="458470">
                  <a:moveTo>
                    <a:pt x="579335" y="196862"/>
                  </a:moveTo>
                  <a:lnTo>
                    <a:pt x="579081" y="192798"/>
                  </a:lnTo>
                  <a:lnTo>
                    <a:pt x="576084" y="189966"/>
                  </a:lnTo>
                  <a:lnTo>
                    <a:pt x="571322" y="190195"/>
                  </a:lnTo>
                  <a:lnTo>
                    <a:pt x="564222" y="193357"/>
                  </a:lnTo>
                  <a:lnTo>
                    <a:pt x="568299" y="203682"/>
                  </a:lnTo>
                  <a:lnTo>
                    <a:pt x="575856" y="200304"/>
                  </a:lnTo>
                  <a:lnTo>
                    <a:pt x="579335" y="196862"/>
                  </a:lnTo>
                  <a:close/>
                </a:path>
                <a:path w="5209540" h="458470">
                  <a:moveTo>
                    <a:pt x="579386" y="230454"/>
                  </a:moveTo>
                  <a:lnTo>
                    <a:pt x="579145" y="226390"/>
                  </a:lnTo>
                  <a:lnTo>
                    <a:pt x="576173" y="223545"/>
                  </a:lnTo>
                  <a:lnTo>
                    <a:pt x="571411" y="223735"/>
                  </a:lnTo>
                  <a:lnTo>
                    <a:pt x="564324" y="226860"/>
                  </a:lnTo>
                  <a:lnTo>
                    <a:pt x="568337" y="237197"/>
                  </a:lnTo>
                  <a:lnTo>
                    <a:pt x="575894" y="233870"/>
                  </a:lnTo>
                  <a:lnTo>
                    <a:pt x="579386" y="230454"/>
                  </a:lnTo>
                  <a:close/>
                </a:path>
                <a:path w="5209540" h="458470">
                  <a:moveTo>
                    <a:pt x="619683" y="178854"/>
                  </a:moveTo>
                  <a:lnTo>
                    <a:pt x="619442" y="174790"/>
                  </a:lnTo>
                  <a:lnTo>
                    <a:pt x="616445" y="171958"/>
                  </a:lnTo>
                  <a:lnTo>
                    <a:pt x="611682" y="172186"/>
                  </a:lnTo>
                  <a:lnTo>
                    <a:pt x="604583" y="175348"/>
                  </a:lnTo>
                  <a:lnTo>
                    <a:pt x="608647" y="185674"/>
                  </a:lnTo>
                  <a:lnTo>
                    <a:pt x="616204" y="182308"/>
                  </a:lnTo>
                  <a:lnTo>
                    <a:pt x="619683" y="178854"/>
                  </a:lnTo>
                  <a:close/>
                </a:path>
                <a:path w="5209540" h="458470">
                  <a:moveTo>
                    <a:pt x="619696" y="212699"/>
                  </a:moveTo>
                  <a:lnTo>
                    <a:pt x="619467" y="208635"/>
                  </a:lnTo>
                  <a:lnTo>
                    <a:pt x="616496" y="205790"/>
                  </a:lnTo>
                  <a:lnTo>
                    <a:pt x="611746" y="205981"/>
                  </a:lnTo>
                  <a:lnTo>
                    <a:pt x="604659" y="209105"/>
                  </a:lnTo>
                  <a:lnTo>
                    <a:pt x="608660" y="219456"/>
                  </a:lnTo>
                  <a:lnTo>
                    <a:pt x="616216" y="216128"/>
                  </a:lnTo>
                  <a:lnTo>
                    <a:pt x="619696" y="212699"/>
                  </a:lnTo>
                  <a:close/>
                </a:path>
                <a:path w="5209540" h="458470">
                  <a:moveTo>
                    <a:pt x="660006" y="194945"/>
                  </a:moveTo>
                  <a:lnTo>
                    <a:pt x="659790" y="190881"/>
                  </a:lnTo>
                  <a:lnTo>
                    <a:pt x="656818" y="188023"/>
                  </a:lnTo>
                  <a:lnTo>
                    <a:pt x="652068" y="188226"/>
                  </a:lnTo>
                  <a:lnTo>
                    <a:pt x="644982" y="191350"/>
                  </a:lnTo>
                  <a:lnTo>
                    <a:pt x="648970" y="201701"/>
                  </a:lnTo>
                  <a:lnTo>
                    <a:pt x="656526" y="198374"/>
                  </a:lnTo>
                  <a:lnTo>
                    <a:pt x="660006" y="194945"/>
                  </a:lnTo>
                  <a:close/>
                </a:path>
                <a:path w="5209540" h="458470">
                  <a:moveTo>
                    <a:pt x="660031" y="160858"/>
                  </a:moveTo>
                  <a:lnTo>
                    <a:pt x="659790" y="156794"/>
                  </a:lnTo>
                  <a:lnTo>
                    <a:pt x="656805" y="153949"/>
                  </a:lnTo>
                  <a:lnTo>
                    <a:pt x="652043" y="154178"/>
                  </a:lnTo>
                  <a:lnTo>
                    <a:pt x="644944" y="157340"/>
                  </a:lnTo>
                  <a:lnTo>
                    <a:pt x="648982" y="167678"/>
                  </a:lnTo>
                  <a:lnTo>
                    <a:pt x="656551" y="164299"/>
                  </a:lnTo>
                  <a:lnTo>
                    <a:pt x="660031" y="160858"/>
                  </a:lnTo>
                  <a:close/>
                </a:path>
                <a:path w="5209540" h="458470">
                  <a:moveTo>
                    <a:pt x="700341" y="177228"/>
                  </a:moveTo>
                  <a:lnTo>
                    <a:pt x="700125" y="173177"/>
                  </a:lnTo>
                  <a:lnTo>
                    <a:pt x="697153" y="170319"/>
                  </a:lnTo>
                  <a:lnTo>
                    <a:pt x="692404" y="170497"/>
                  </a:lnTo>
                  <a:lnTo>
                    <a:pt x="685292" y="173583"/>
                  </a:lnTo>
                  <a:lnTo>
                    <a:pt x="689279" y="183946"/>
                  </a:lnTo>
                  <a:lnTo>
                    <a:pt x="696849" y="180644"/>
                  </a:lnTo>
                  <a:lnTo>
                    <a:pt x="700341" y="177228"/>
                  </a:lnTo>
                  <a:close/>
                </a:path>
                <a:path w="5209540" h="458470">
                  <a:moveTo>
                    <a:pt x="700392" y="142887"/>
                  </a:moveTo>
                  <a:lnTo>
                    <a:pt x="700163" y="138823"/>
                  </a:lnTo>
                  <a:lnTo>
                    <a:pt x="697179" y="135978"/>
                  </a:lnTo>
                  <a:lnTo>
                    <a:pt x="692404" y="136169"/>
                  </a:lnTo>
                  <a:lnTo>
                    <a:pt x="685304" y="139331"/>
                  </a:lnTo>
                  <a:lnTo>
                    <a:pt x="689330" y="149669"/>
                  </a:lnTo>
                  <a:lnTo>
                    <a:pt x="696899" y="146304"/>
                  </a:lnTo>
                  <a:lnTo>
                    <a:pt x="700392" y="142887"/>
                  </a:lnTo>
                  <a:close/>
                </a:path>
                <a:path w="5209540" h="458470">
                  <a:moveTo>
                    <a:pt x="740740" y="159677"/>
                  </a:moveTo>
                  <a:lnTo>
                    <a:pt x="740524" y="155613"/>
                  </a:lnTo>
                  <a:lnTo>
                    <a:pt x="737565" y="152755"/>
                  </a:lnTo>
                  <a:lnTo>
                    <a:pt x="732815" y="152933"/>
                  </a:lnTo>
                  <a:lnTo>
                    <a:pt x="725703" y="156019"/>
                  </a:lnTo>
                  <a:lnTo>
                    <a:pt x="729665" y="166382"/>
                  </a:lnTo>
                  <a:lnTo>
                    <a:pt x="737235" y="163093"/>
                  </a:lnTo>
                  <a:lnTo>
                    <a:pt x="740740" y="159677"/>
                  </a:lnTo>
                  <a:close/>
                </a:path>
                <a:path w="5209540" h="458470">
                  <a:moveTo>
                    <a:pt x="740841" y="125107"/>
                  </a:moveTo>
                  <a:lnTo>
                    <a:pt x="740613" y="121043"/>
                  </a:lnTo>
                  <a:lnTo>
                    <a:pt x="737641" y="118186"/>
                  </a:lnTo>
                  <a:lnTo>
                    <a:pt x="732878" y="118389"/>
                  </a:lnTo>
                  <a:lnTo>
                    <a:pt x="725766" y="121513"/>
                  </a:lnTo>
                  <a:lnTo>
                    <a:pt x="729767" y="131864"/>
                  </a:lnTo>
                  <a:lnTo>
                    <a:pt x="737349" y="128536"/>
                  </a:lnTo>
                  <a:lnTo>
                    <a:pt x="740841" y="125107"/>
                  </a:lnTo>
                  <a:close/>
                </a:path>
                <a:path w="5209540" h="458470">
                  <a:moveTo>
                    <a:pt x="781138" y="142125"/>
                  </a:moveTo>
                  <a:lnTo>
                    <a:pt x="780935" y="138061"/>
                  </a:lnTo>
                  <a:lnTo>
                    <a:pt x="777976" y="135191"/>
                  </a:lnTo>
                  <a:lnTo>
                    <a:pt x="773226" y="135369"/>
                  </a:lnTo>
                  <a:lnTo>
                    <a:pt x="766114" y="138455"/>
                  </a:lnTo>
                  <a:lnTo>
                    <a:pt x="770064" y="148831"/>
                  </a:lnTo>
                  <a:lnTo>
                    <a:pt x="777633" y="145542"/>
                  </a:lnTo>
                  <a:lnTo>
                    <a:pt x="781138" y="142125"/>
                  </a:lnTo>
                  <a:close/>
                </a:path>
                <a:path w="5209540" h="458470">
                  <a:moveTo>
                    <a:pt x="781291" y="107327"/>
                  </a:moveTo>
                  <a:lnTo>
                    <a:pt x="781075" y="103263"/>
                  </a:lnTo>
                  <a:lnTo>
                    <a:pt x="778103" y="100406"/>
                  </a:lnTo>
                  <a:lnTo>
                    <a:pt x="773341" y="100609"/>
                  </a:lnTo>
                  <a:lnTo>
                    <a:pt x="766229" y="103733"/>
                  </a:lnTo>
                  <a:lnTo>
                    <a:pt x="770204" y="114096"/>
                  </a:lnTo>
                  <a:lnTo>
                    <a:pt x="777786" y="110756"/>
                  </a:lnTo>
                  <a:lnTo>
                    <a:pt x="781291" y="107327"/>
                  </a:lnTo>
                  <a:close/>
                </a:path>
                <a:path w="5209540" h="458470">
                  <a:moveTo>
                    <a:pt x="821550" y="124599"/>
                  </a:moveTo>
                  <a:lnTo>
                    <a:pt x="821359" y="120548"/>
                  </a:lnTo>
                  <a:lnTo>
                    <a:pt x="818400" y="117665"/>
                  </a:lnTo>
                  <a:lnTo>
                    <a:pt x="813638" y="117805"/>
                  </a:lnTo>
                  <a:lnTo>
                    <a:pt x="806526" y="120891"/>
                  </a:lnTo>
                  <a:lnTo>
                    <a:pt x="810450" y="131279"/>
                  </a:lnTo>
                  <a:lnTo>
                    <a:pt x="818019" y="127977"/>
                  </a:lnTo>
                  <a:lnTo>
                    <a:pt x="821550" y="124599"/>
                  </a:lnTo>
                  <a:close/>
                </a:path>
                <a:path w="5209540" h="458470">
                  <a:moveTo>
                    <a:pt x="821728" y="89560"/>
                  </a:moveTo>
                  <a:lnTo>
                    <a:pt x="821524" y="85496"/>
                  </a:lnTo>
                  <a:lnTo>
                    <a:pt x="818565" y="82626"/>
                  </a:lnTo>
                  <a:lnTo>
                    <a:pt x="813803" y="82829"/>
                  </a:lnTo>
                  <a:lnTo>
                    <a:pt x="806691" y="85966"/>
                  </a:lnTo>
                  <a:lnTo>
                    <a:pt x="810653" y="96316"/>
                  </a:lnTo>
                  <a:lnTo>
                    <a:pt x="818222" y="92989"/>
                  </a:lnTo>
                  <a:lnTo>
                    <a:pt x="821728" y="89560"/>
                  </a:lnTo>
                  <a:close/>
                </a:path>
                <a:path w="5209540" h="458470">
                  <a:moveTo>
                    <a:pt x="862063" y="107340"/>
                  </a:moveTo>
                  <a:lnTo>
                    <a:pt x="861885" y="103276"/>
                  </a:lnTo>
                  <a:lnTo>
                    <a:pt x="858939" y="100380"/>
                  </a:lnTo>
                  <a:lnTo>
                    <a:pt x="854189" y="100533"/>
                  </a:lnTo>
                  <a:lnTo>
                    <a:pt x="847051" y="103568"/>
                  </a:lnTo>
                  <a:lnTo>
                    <a:pt x="850950" y="113957"/>
                  </a:lnTo>
                  <a:lnTo>
                    <a:pt x="858545" y="110718"/>
                  </a:lnTo>
                  <a:lnTo>
                    <a:pt x="862063" y="107340"/>
                  </a:lnTo>
                  <a:close/>
                </a:path>
                <a:path w="5209540" h="458470">
                  <a:moveTo>
                    <a:pt x="862317" y="72097"/>
                  </a:moveTo>
                  <a:lnTo>
                    <a:pt x="862126" y="68033"/>
                  </a:lnTo>
                  <a:lnTo>
                    <a:pt x="859167" y="65163"/>
                  </a:lnTo>
                  <a:lnTo>
                    <a:pt x="854392" y="65328"/>
                  </a:lnTo>
                  <a:lnTo>
                    <a:pt x="847255" y="68402"/>
                  </a:lnTo>
                  <a:lnTo>
                    <a:pt x="851192" y="78778"/>
                  </a:lnTo>
                  <a:lnTo>
                    <a:pt x="858786" y="75501"/>
                  </a:lnTo>
                  <a:lnTo>
                    <a:pt x="862317" y="72097"/>
                  </a:lnTo>
                  <a:close/>
                </a:path>
                <a:path w="5209540" h="458470">
                  <a:moveTo>
                    <a:pt x="902589" y="90068"/>
                  </a:moveTo>
                  <a:lnTo>
                    <a:pt x="902411" y="86004"/>
                  </a:lnTo>
                  <a:lnTo>
                    <a:pt x="899477" y="83108"/>
                  </a:lnTo>
                  <a:lnTo>
                    <a:pt x="894727" y="83248"/>
                  </a:lnTo>
                  <a:lnTo>
                    <a:pt x="887590" y="86283"/>
                  </a:lnTo>
                  <a:lnTo>
                    <a:pt x="891463" y="96685"/>
                  </a:lnTo>
                  <a:lnTo>
                    <a:pt x="899058" y="93446"/>
                  </a:lnTo>
                  <a:lnTo>
                    <a:pt x="902589" y="90068"/>
                  </a:lnTo>
                  <a:close/>
                </a:path>
                <a:path w="5209540" h="458470">
                  <a:moveTo>
                    <a:pt x="902893" y="54648"/>
                  </a:moveTo>
                  <a:lnTo>
                    <a:pt x="902716" y="50584"/>
                  </a:lnTo>
                  <a:lnTo>
                    <a:pt x="899769" y="47701"/>
                  </a:lnTo>
                  <a:lnTo>
                    <a:pt x="895007" y="47866"/>
                  </a:lnTo>
                  <a:lnTo>
                    <a:pt x="887869" y="50939"/>
                  </a:lnTo>
                  <a:lnTo>
                    <a:pt x="891768" y="61315"/>
                  </a:lnTo>
                  <a:lnTo>
                    <a:pt x="899375" y="58051"/>
                  </a:lnTo>
                  <a:lnTo>
                    <a:pt x="902893" y="54648"/>
                  </a:lnTo>
                  <a:close/>
                </a:path>
                <a:path w="5209540" h="458470">
                  <a:moveTo>
                    <a:pt x="943470" y="37185"/>
                  </a:moveTo>
                  <a:lnTo>
                    <a:pt x="943305" y="33108"/>
                  </a:lnTo>
                  <a:lnTo>
                    <a:pt x="940371" y="30226"/>
                  </a:lnTo>
                  <a:lnTo>
                    <a:pt x="935609" y="30391"/>
                  </a:lnTo>
                  <a:lnTo>
                    <a:pt x="928471" y="33464"/>
                  </a:lnTo>
                  <a:lnTo>
                    <a:pt x="932345" y="43865"/>
                  </a:lnTo>
                  <a:lnTo>
                    <a:pt x="939939" y="40589"/>
                  </a:lnTo>
                  <a:lnTo>
                    <a:pt x="943470" y="37185"/>
                  </a:lnTo>
                  <a:close/>
                </a:path>
                <a:path w="5209540" h="458470">
                  <a:moveTo>
                    <a:pt x="947166" y="72986"/>
                  </a:moveTo>
                  <a:lnTo>
                    <a:pt x="942403" y="62966"/>
                  </a:lnTo>
                  <a:lnTo>
                    <a:pt x="935266" y="65976"/>
                  </a:lnTo>
                  <a:lnTo>
                    <a:pt x="928128" y="69011"/>
                  </a:lnTo>
                  <a:lnTo>
                    <a:pt x="931976" y="79425"/>
                  </a:lnTo>
                  <a:lnTo>
                    <a:pt x="947166" y="72986"/>
                  </a:lnTo>
                  <a:close/>
                </a:path>
                <a:path w="5209540" h="458470">
                  <a:moveTo>
                    <a:pt x="984224" y="20116"/>
                  </a:moveTo>
                  <a:lnTo>
                    <a:pt x="984072" y="16065"/>
                  </a:lnTo>
                  <a:lnTo>
                    <a:pt x="981138" y="13157"/>
                  </a:lnTo>
                  <a:lnTo>
                    <a:pt x="976363" y="13271"/>
                  </a:lnTo>
                  <a:lnTo>
                    <a:pt x="969187" y="16268"/>
                  </a:lnTo>
                  <a:lnTo>
                    <a:pt x="973023" y="26682"/>
                  </a:lnTo>
                  <a:lnTo>
                    <a:pt x="980655" y="23482"/>
                  </a:lnTo>
                  <a:lnTo>
                    <a:pt x="984224" y="20116"/>
                  </a:lnTo>
                  <a:close/>
                </a:path>
                <a:path w="5209540" h="458470">
                  <a:moveTo>
                    <a:pt x="1024978" y="3086"/>
                  </a:moveTo>
                  <a:lnTo>
                    <a:pt x="1024902" y="825"/>
                  </a:lnTo>
                  <a:lnTo>
                    <a:pt x="1010564" y="825"/>
                  </a:lnTo>
                  <a:lnTo>
                    <a:pt x="1013777" y="9639"/>
                  </a:lnTo>
                  <a:lnTo>
                    <a:pt x="1021410" y="6451"/>
                  </a:lnTo>
                  <a:lnTo>
                    <a:pt x="1024978" y="3086"/>
                  </a:lnTo>
                  <a:close/>
                </a:path>
                <a:path w="5209540" h="458470">
                  <a:moveTo>
                    <a:pt x="4396295" y="3606"/>
                  </a:moveTo>
                  <a:lnTo>
                    <a:pt x="4389247" y="304"/>
                  </a:lnTo>
                  <a:lnTo>
                    <a:pt x="4384497" y="0"/>
                  </a:lnTo>
                  <a:lnTo>
                    <a:pt x="4381474" y="2794"/>
                  </a:lnTo>
                  <a:lnTo>
                    <a:pt x="4381195" y="6858"/>
                  </a:lnTo>
                  <a:lnTo>
                    <a:pt x="4384624" y="10375"/>
                  </a:lnTo>
                  <a:lnTo>
                    <a:pt x="4392104" y="13881"/>
                  </a:lnTo>
                  <a:lnTo>
                    <a:pt x="4396295" y="3606"/>
                  </a:lnTo>
                  <a:close/>
                </a:path>
                <a:path w="5209540" h="458470">
                  <a:moveTo>
                    <a:pt x="4436338" y="22377"/>
                  </a:moveTo>
                  <a:lnTo>
                    <a:pt x="4429290" y="19075"/>
                  </a:lnTo>
                  <a:lnTo>
                    <a:pt x="4424527" y="18757"/>
                  </a:lnTo>
                  <a:lnTo>
                    <a:pt x="4421492" y="21539"/>
                  </a:lnTo>
                  <a:lnTo>
                    <a:pt x="4421175" y="25603"/>
                  </a:lnTo>
                  <a:lnTo>
                    <a:pt x="4424591" y="29108"/>
                  </a:lnTo>
                  <a:lnTo>
                    <a:pt x="4432084" y="32626"/>
                  </a:lnTo>
                  <a:lnTo>
                    <a:pt x="4436338" y="22377"/>
                  </a:lnTo>
                  <a:close/>
                </a:path>
                <a:path w="5209540" h="458470">
                  <a:moveTo>
                    <a:pt x="4472610" y="41300"/>
                  </a:moveTo>
                  <a:lnTo>
                    <a:pt x="4469333" y="37846"/>
                  </a:lnTo>
                  <a:lnTo>
                    <a:pt x="4464558" y="37528"/>
                  </a:lnTo>
                  <a:lnTo>
                    <a:pt x="4461497" y="40297"/>
                  </a:lnTo>
                  <a:lnTo>
                    <a:pt x="4461167" y="44348"/>
                  </a:lnTo>
                  <a:lnTo>
                    <a:pt x="4464570" y="47853"/>
                  </a:lnTo>
                  <a:lnTo>
                    <a:pt x="4469460" y="48234"/>
                  </a:lnTo>
                  <a:lnTo>
                    <a:pt x="4472394" y="45402"/>
                  </a:lnTo>
                  <a:lnTo>
                    <a:pt x="4472610" y="41300"/>
                  </a:lnTo>
                  <a:close/>
                </a:path>
                <a:path w="5209540" h="458470">
                  <a:moveTo>
                    <a:pt x="4512653" y="60071"/>
                  </a:moveTo>
                  <a:lnTo>
                    <a:pt x="4509376" y="56629"/>
                  </a:lnTo>
                  <a:lnTo>
                    <a:pt x="4504601" y="56299"/>
                  </a:lnTo>
                  <a:lnTo>
                    <a:pt x="4501515" y="59055"/>
                  </a:lnTo>
                  <a:lnTo>
                    <a:pt x="4501146" y="63093"/>
                  </a:lnTo>
                  <a:lnTo>
                    <a:pt x="4504537" y="66598"/>
                  </a:lnTo>
                  <a:lnTo>
                    <a:pt x="4509440" y="66979"/>
                  </a:lnTo>
                  <a:lnTo>
                    <a:pt x="4512411" y="64160"/>
                  </a:lnTo>
                  <a:lnTo>
                    <a:pt x="4512653" y="60071"/>
                  </a:lnTo>
                  <a:close/>
                </a:path>
                <a:path w="5209540" h="458470">
                  <a:moveTo>
                    <a:pt x="4552175" y="79857"/>
                  </a:moveTo>
                  <a:lnTo>
                    <a:pt x="4548975" y="76314"/>
                  </a:lnTo>
                  <a:lnTo>
                    <a:pt x="4544238" y="75869"/>
                  </a:lnTo>
                  <a:lnTo>
                    <a:pt x="4541151" y="78574"/>
                  </a:lnTo>
                  <a:lnTo>
                    <a:pt x="4540758" y="82638"/>
                  </a:lnTo>
                  <a:lnTo>
                    <a:pt x="4544085" y="86258"/>
                  </a:lnTo>
                  <a:lnTo>
                    <a:pt x="4548937" y="86766"/>
                  </a:lnTo>
                  <a:lnTo>
                    <a:pt x="4551896" y="83985"/>
                  </a:lnTo>
                  <a:lnTo>
                    <a:pt x="4552175" y="79857"/>
                  </a:lnTo>
                  <a:close/>
                </a:path>
                <a:path w="5209540" h="458470">
                  <a:moveTo>
                    <a:pt x="4591672" y="99720"/>
                  </a:moveTo>
                  <a:lnTo>
                    <a:pt x="4588484" y="96177"/>
                  </a:lnTo>
                  <a:lnTo>
                    <a:pt x="4583735" y="95732"/>
                  </a:lnTo>
                  <a:lnTo>
                    <a:pt x="4580623" y="98437"/>
                  </a:lnTo>
                  <a:lnTo>
                    <a:pt x="4580204" y="102489"/>
                  </a:lnTo>
                  <a:lnTo>
                    <a:pt x="4583531" y="106095"/>
                  </a:lnTo>
                  <a:lnTo>
                    <a:pt x="4588395" y="106603"/>
                  </a:lnTo>
                  <a:lnTo>
                    <a:pt x="4591380" y="103835"/>
                  </a:lnTo>
                  <a:lnTo>
                    <a:pt x="4591672" y="99720"/>
                  </a:lnTo>
                  <a:close/>
                </a:path>
                <a:path w="5209540" h="458470">
                  <a:moveTo>
                    <a:pt x="4631169" y="119583"/>
                  </a:moveTo>
                  <a:lnTo>
                    <a:pt x="4627994" y="116052"/>
                  </a:lnTo>
                  <a:lnTo>
                    <a:pt x="4623232" y="115595"/>
                  </a:lnTo>
                  <a:lnTo>
                    <a:pt x="4620107" y="118287"/>
                  </a:lnTo>
                  <a:lnTo>
                    <a:pt x="4619663" y="122326"/>
                  </a:lnTo>
                  <a:lnTo>
                    <a:pt x="4622978" y="125933"/>
                  </a:lnTo>
                  <a:lnTo>
                    <a:pt x="4627854" y="126441"/>
                  </a:lnTo>
                  <a:lnTo>
                    <a:pt x="4630852" y="123698"/>
                  </a:lnTo>
                  <a:lnTo>
                    <a:pt x="4631169" y="119583"/>
                  </a:lnTo>
                  <a:close/>
                </a:path>
                <a:path w="5209540" h="458470">
                  <a:moveTo>
                    <a:pt x="4670679" y="139458"/>
                  </a:moveTo>
                  <a:lnTo>
                    <a:pt x="4667504" y="135915"/>
                  </a:lnTo>
                  <a:lnTo>
                    <a:pt x="4662729" y="135458"/>
                  </a:lnTo>
                  <a:lnTo>
                    <a:pt x="4659579" y="138137"/>
                  </a:lnTo>
                  <a:lnTo>
                    <a:pt x="4659122" y="142163"/>
                  </a:lnTo>
                  <a:lnTo>
                    <a:pt x="4662424" y="145757"/>
                  </a:lnTo>
                  <a:lnTo>
                    <a:pt x="4667301" y="146278"/>
                  </a:lnTo>
                  <a:lnTo>
                    <a:pt x="4670336" y="143548"/>
                  </a:lnTo>
                  <a:lnTo>
                    <a:pt x="4670679" y="139458"/>
                  </a:lnTo>
                  <a:close/>
                </a:path>
                <a:path w="5209540" h="458470">
                  <a:moveTo>
                    <a:pt x="4709820" y="159981"/>
                  </a:moveTo>
                  <a:lnTo>
                    <a:pt x="4706709" y="156349"/>
                  </a:lnTo>
                  <a:lnTo>
                    <a:pt x="4701984" y="155778"/>
                  </a:lnTo>
                  <a:lnTo>
                    <a:pt x="4698835" y="158407"/>
                  </a:lnTo>
                  <a:lnTo>
                    <a:pt x="4698327" y="162458"/>
                  </a:lnTo>
                  <a:lnTo>
                    <a:pt x="4701565" y="166166"/>
                  </a:lnTo>
                  <a:lnTo>
                    <a:pt x="4706417" y="166801"/>
                  </a:lnTo>
                  <a:lnTo>
                    <a:pt x="4709439" y="164096"/>
                  </a:lnTo>
                  <a:lnTo>
                    <a:pt x="4709820" y="159981"/>
                  </a:lnTo>
                  <a:close/>
                </a:path>
                <a:path w="5209540" h="458470">
                  <a:moveTo>
                    <a:pt x="4748796" y="180860"/>
                  </a:moveTo>
                  <a:lnTo>
                    <a:pt x="4745685" y="177228"/>
                  </a:lnTo>
                  <a:lnTo>
                    <a:pt x="4740961" y="176657"/>
                  </a:lnTo>
                  <a:lnTo>
                    <a:pt x="4737786" y="179285"/>
                  </a:lnTo>
                  <a:lnTo>
                    <a:pt x="4737265" y="183324"/>
                  </a:lnTo>
                  <a:lnTo>
                    <a:pt x="4740491" y="187020"/>
                  </a:lnTo>
                  <a:lnTo>
                    <a:pt x="4745342" y="187655"/>
                  </a:lnTo>
                  <a:lnTo>
                    <a:pt x="4748403" y="184962"/>
                  </a:lnTo>
                  <a:lnTo>
                    <a:pt x="4748796" y="180860"/>
                  </a:lnTo>
                  <a:close/>
                </a:path>
                <a:path w="5209540" h="458470">
                  <a:moveTo>
                    <a:pt x="4787760" y="201739"/>
                  </a:moveTo>
                  <a:lnTo>
                    <a:pt x="4784661" y="198107"/>
                  </a:lnTo>
                  <a:lnTo>
                    <a:pt x="4779924" y="197535"/>
                  </a:lnTo>
                  <a:lnTo>
                    <a:pt x="4776736" y="200152"/>
                  </a:lnTo>
                  <a:lnTo>
                    <a:pt x="4776203" y="204177"/>
                  </a:lnTo>
                  <a:lnTo>
                    <a:pt x="4779416" y="207860"/>
                  </a:lnTo>
                  <a:lnTo>
                    <a:pt x="4784280" y="208508"/>
                  </a:lnTo>
                  <a:lnTo>
                    <a:pt x="4787354" y="205828"/>
                  </a:lnTo>
                  <a:lnTo>
                    <a:pt x="4787760" y="201739"/>
                  </a:lnTo>
                  <a:close/>
                </a:path>
                <a:path w="5209540" h="458470">
                  <a:moveTo>
                    <a:pt x="4826736" y="222618"/>
                  </a:moveTo>
                  <a:lnTo>
                    <a:pt x="4823650" y="218998"/>
                  </a:lnTo>
                  <a:lnTo>
                    <a:pt x="4818900" y="218414"/>
                  </a:lnTo>
                  <a:lnTo>
                    <a:pt x="4815687" y="221018"/>
                  </a:lnTo>
                  <a:lnTo>
                    <a:pt x="4815129" y="225044"/>
                  </a:lnTo>
                  <a:lnTo>
                    <a:pt x="4818342" y="228727"/>
                  </a:lnTo>
                  <a:lnTo>
                    <a:pt x="4823206" y="229374"/>
                  </a:lnTo>
                  <a:lnTo>
                    <a:pt x="4826292" y="226707"/>
                  </a:lnTo>
                  <a:lnTo>
                    <a:pt x="4826736" y="222618"/>
                  </a:lnTo>
                  <a:close/>
                </a:path>
                <a:path w="5209540" h="458470">
                  <a:moveTo>
                    <a:pt x="4865598" y="243674"/>
                  </a:moveTo>
                  <a:lnTo>
                    <a:pt x="4862576" y="239966"/>
                  </a:lnTo>
                  <a:lnTo>
                    <a:pt x="4857864" y="239306"/>
                  </a:lnTo>
                  <a:lnTo>
                    <a:pt x="4854651" y="241871"/>
                  </a:lnTo>
                  <a:lnTo>
                    <a:pt x="4854054" y="245910"/>
                  </a:lnTo>
                  <a:lnTo>
                    <a:pt x="4857216" y="249669"/>
                  </a:lnTo>
                  <a:lnTo>
                    <a:pt x="4862042" y="250418"/>
                  </a:lnTo>
                  <a:lnTo>
                    <a:pt x="4865128" y="247789"/>
                  </a:lnTo>
                  <a:lnTo>
                    <a:pt x="4865598" y="243674"/>
                  </a:lnTo>
                  <a:close/>
                </a:path>
                <a:path w="5209540" h="458470">
                  <a:moveTo>
                    <a:pt x="4904054" y="265493"/>
                  </a:moveTo>
                  <a:lnTo>
                    <a:pt x="4901031" y="261785"/>
                  </a:lnTo>
                  <a:lnTo>
                    <a:pt x="4896320" y="261112"/>
                  </a:lnTo>
                  <a:lnTo>
                    <a:pt x="4893094" y="263652"/>
                  </a:lnTo>
                  <a:lnTo>
                    <a:pt x="4892484" y="267690"/>
                  </a:lnTo>
                  <a:lnTo>
                    <a:pt x="4895621" y="271462"/>
                  </a:lnTo>
                  <a:lnTo>
                    <a:pt x="4900460" y="272211"/>
                  </a:lnTo>
                  <a:lnTo>
                    <a:pt x="4903559" y="269595"/>
                  </a:lnTo>
                  <a:lnTo>
                    <a:pt x="4904054" y="265493"/>
                  </a:lnTo>
                  <a:close/>
                </a:path>
                <a:path w="5209540" h="458470">
                  <a:moveTo>
                    <a:pt x="4942497" y="287312"/>
                  </a:moveTo>
                  <a:lnTo>
                    <a:pt x="4939487" y="283616"/>
                  </a:lnTo>
                  <a:lnTo>
                    <a:pt x="4934763" y="282930"/>
                  </a:lnTo>
                  <a:lnTo>
                    <a:pt x="4931524" y="285470"/>
                  </a:lnTo>
                  <a:lnTo>
                    <a:pt x="4930889" y="289496"/>
                  </a:lnTo>
                  <a:lnTo>
                    <a:pt x="4934026" y="293268"/>
                  </a:lnTo>
                  <a:lnTo>
                    <a:pt x="4938865" y="294017"/>
                  </a:lnTo>
                  <a:lnTo>
                    <a:pt x="4941989" y="291401"/>
                  </a:lnTo>
                  <a:lnTo>
                    <a:pt x="4942497" y="287312"/>
                  </a:lnTo>
                  <a:close/>
                </a:path>
                <a:path w="5209540" h="458470">
                  <a:moveTo>
                    <a:pt x="4980952" y="309130"/>
                  </a:moveTo>
                  <a:lnTo>
                    <a:pt x="4977943" y="305435"/>
                  </a:lnTo>
                  <a:lnTo>
                    <a:pt x="4973218" y="304749"/>
                  </a:lnTo>
                  <a:lnTo>
                    <a:pt x="4969954" y="307276"/>
                  </a:lnTo>
                  <a:lnTo>
                    <a:pt x="4969307" y="311289"/>
                  </a:lnTo>
                  <a:lnTo>
                    <a:pt x="4972431" y="315048"/>
                  </a:lnTo>
                  <a:lnTo>
                    <a:pt x="4977282" y="315810"/>
                  </a:lnTo>
                  <a:lnTo>
                    <a:pt x="4980419" y="313220"/>
                  </a:lnTo>
                  <a:lnTo>
                    <a:pt x="4980952" y="309130"/>
                  </a:lnTo>
                  <a:close/>
                </a:path>
                <a:path w="5209540" h="458470">
                  <a:moveTo>
                    <a:pt x="5019395" y="330949"/>
                  </a:moveTo>
                  <a:lnTo>
                    <a:pt x="5016398" y="327253"/>
                  </a:lnTo>
                  <a:lnTo>
                    <a:pt x="5011661" y="326567"/>
                  </a:lnTo>
                  <a:lnTo>
                    <a:pt x="5008384" y="329082"/>
                  </a:lnTo>
                  <a:lnTo>
                    <a:pt x="5007724" y="333095"/>
                  </a:lnTo>
                  <a:lnTo>
                    <a:pt x="5010848" y="336842"/>
                  </a:lnTo>
                  <a:lnTo>
                    <a:pt x="5015700" y="337616"/>
                  </a:lnTo>
                  <a:lnTo>
                    <a:pt x="5018849" y="335026"/>
                  </a:lnTo>
                  <a:lnTo>
                    <a:pt x="5019395" y="330949"/>
                  </a:lnTo>
                  <a:close/>
                </a:path>
                <a:path w="5209540" h="458470">
                  <a:moveTo>
                    <a:pt x="5057572" y="353237"/>
                  </a:moveTo>
                  <a:lnTo>
                    <a:pt x="5054625" y="349465"/>
                  </a:lnTo>
                  <a:lnTo>
                    <a:pt x="5049939" y="348678"/>
                  </a:lnTo>
                  <a:lnTo>
                    <a:pt x="5046662" y="351155"/>
                  </a:lnTo>
                  <a:lnTo>
                    <a:pt x="5045964" y="355180"/>
                  </a:lnTo>
                  <a:lnTo>
                    <a:pt x="5049024" y="359029"/>
                  </a:lnTo>
                  <a:lnTo>
                    <a:pt x="5053838" y="359879"/>
                  </a:lnTo>
                  <a:lnTo>
                    <a:pt x="5056987" y="357327"/>
                  </a:lnTo>
                  <a:lnTo>
                    <a:pt x="5057572" y="353237"/>
                  </a:lnTo>
                  <a:close/>
                </a:path>
                <a:path w="5209540" h="458470">
                  <a:moveTo>
                    <a:pt x="5095506" y="375932"/>
                  </a:moveTo>
                  <a:lnTo>
                    <a:pt x="5092573" y="372160"/>
                  </a:lnTo>
                  <a:lnTo>
                    <a:pt x="5087874" y="371373"/>
                  </a:lnTo>
                  <a:lnTo>
                    <a:pt x="5084584" y="373837"/>
                  </a:lnTo>
                  <a:lnTo>
                    <a:pt x="5083873" y="377850"/>
                  </a:lnTo>
                  <a:lnTo>
                    <a:pt x="5086934" y="381698"/>
                  </a:lnTo>
                  <a:lnTo>
                    <a:pt x="5091747" y="382562"/>
                  </a:lnTo>
                  <a:lnTo>
                    <a:pt x="5094922" y="380009"/>
                  </a:lnTo>
                  <a:lnTo>
                    <a:pt x="5095506" y="375932"/>
                  </a:lnTo>
                  <a:close/>
                </a:path>
                <a:path w="5209540" h="458470">
                  <a:moveTo>
                    <a:pt x="5133441" y="398614"/>
                  </a:moveTo>
                  <a:lnTo>
                    <a:pt x="5130520" y="394843"/>
                  </a:lnTo>
                  <a:lnTo>
                    <a:pt x="5125809" y="394055"/>
                  </a:lnTo>
                  <a:lnTo>
                    <a:pt x="5122507" y="396519"/>
                  </a:lnTo>
                  <a:lnTo>
                    <a:pt x="5121783" y="400519"/>
                  </a:lnTo>
                  <a:lnTo>
                    <a:pt x="5124831" y="404355"/>
                  </a:lnTo>
                  <a:lnTo>
                    <a:pt x="5129657" y="405231"/>
                  </a:lnTo>
                  <a:lnTo>
                    <a:pt x="5132844" y="402691"/>
                  </a:lnTo>
                  <a:lnTo>
                    <a:pt x="5133441" y="398614"/>
                  </a:lnTo>
                  <a:close/>
                </a:path>
                <a:path w="5209540" h="458470">
                  <a:moveTo>
                    <a:pt x="5171389" y="421297"/>
                  </a:moveTo>
                  <a:lnTo>
                    <a:pt x="5168468" y="417537"/>
                  </a:lnTo>
                  <a:lnTo>
                    <a:pt x="5163756" y="416737"/>
                  </a:lnTo>
                  <a:lnTo>
                    <a:pt x="5160429" y="419201"/>
                  </a:lnTo>
                  <a:lnTo>
                    <a:pt x="5159692" y="423189"/>
                  </a:lnTo>
                  <a:lnTo>
                    <a:pt x="5162740" y="427024"/>
                  </a:lnTo>
                  <a:lnTo>
                    <a:pt x="5167566" y="427901"/>
                  </a:lnTo>
                  <a:lnTo>
                    <a:pt x="5170767" y="425373"/>
                  </a:lnTo>
                  <a:lnTo>
                    <a:pt x="5171389" y="421297"/>
                  </a:lnTo>
                  <a:close/>
                </a:path>
                <a:path w="5209540" h="458470">
                  <a:moveTo>
                    <a:pt x="5209324" y="443992"/>
                  </a:moveTo>
                  <a:lnTo>
                    <a:pt x="5206416" y="440232"/>
                  </a:lnTo>
                  <a:lnTo>
                    <a:pt x="5201691" y="439432"/>
                  </a:lnTo>
                  <a:lnTo>
                    <a:pt x="5198351" y="441871"/>
                  </a:lnTo>
                  <a:lnTo>
                    <a:pt x="5197602" y="445871"/>
                  </a:lnTo>
                  <a:lnTo>
                    <a:pt x="5200637" y="449694"/>
                  </a:lnTo>
                  <a:lnTo>
                    <a:pt x="5205463" y="450570"/>
                  </a:lnTo>
                  <a:lnTo>
                    <a:pt x="5208689" y="448043"/>
                  </a:lnTo>
                  <a:lnTo>
                    <a:pt x="5209324" y="44399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575786" y="6855561"/>
              <a:ext cx="5085080" cy="459740"/>
            </a:xfrm>
            <a:custGeom>
              <a:avLst/>
              <a:gdLst/>
              <a:ahLst/>
              <a:cxnLst/>
              <a:rect l="l" t="t" r="r" b="b"/>
              <a:pathLst>
                <a:path w="5085080" h="459740">
                  <a:moveTo>
                    <a:pt x="14986" y="458851"/>
                  </a:moveTo>
                  <a:lnTo>
                    <a:pt x="14782" y="454787"/>
                  </a:lnTo>
                  <a:lnTo>
                    <a:pt x="11836" y="451916"/>
                  </a:lnTo>
                  <a:lnTo>
                    <a:pt x="7099" y="452069"/>
                  </a:lnTo>
                  <a:lnTo>
                    <a:pt x="0" y="455117"/>
                  </a:lnTo>
                  <a:lnTo>
                    <a:pt x="1714" y="459638"/>
                  </a:lnTo>
                  <a:lnTo>
                    <a:pt x="14160" y="459638"/>
                  </a:lnTo>
                  <a:lnTo>
                    <a:pt x="14986" y="458851"/>
                  </a:lnTo>
                  <a:close/>
                </a:path>
                <a:path w="5085080" h="459740">
                  <a:moveTo>
                    <a:pt x="55321" y="441452"/>
                  </a:moveTo>
                  <a:lnTo>
                    <a:pt x="55118" y="437375"/>
                  </a:lnTo>
                  <a:lnTo>
                    <a:pt x="52171" y="434505"/>
                  </a:lnTo>
                  <a:lnTo>
                    <a:pt x="47421" y="434682"/>
                  </a:lnTo>
                  <a:lnTo>
                    <a:pt x="40335" y="437756"/>
                  </a:lnTo>
                  <a:lnTo>
                    <a:pt x="44272" y="448132"/>
                  </a:lnTo>
                  <a:lnTo>
                    <a:pt x="51828" y="444855"/>
                  </a:lnTo>
                  <a:lnTo>
                    <a:pt x="55321" y="441452"/>
                  </a:lnTo>
                  <a:close/>
                </a:path>
                <a:path w="5085080" h="459740">
                  <a:moveTo>
                    <a:pt x="95605" y="423926"/>
                  </a:moveTo>
                  <a:lnTo>
                    <a:pt x="95402" y="419862"/>
                  </a:lnTo>
                  <a:lnTo>
                    <a:pt x="92443" y="416991"/>
                  </a:lnTo>
                  <a:lnTo>
                    <a:pt x="87706" y="417169"/>
                  </a:lnTo>
                  <a:lnTo>
                    <a:pt x="80619" y="420243"/>
                  </a:lnTo>
                  <a:lnTo>
                    <a:pt x="84569" y="430618"/>
                  </a:lnTo>
                  <a:lnTo>
                    <a:pt x="92113" y="427329"/>
                  </a:lnTo>
                  <a:lnTo>
                    <a:pt x="95605" y="423926"/>
                  </a:lnTo>
                  <a:close/>
                </a:path>
                <a:path w="5085080" h="459740">
                  <a:moveTo>
                    <a:pt x="135902" y="406412"/>
                  </a:moveTo>
                  <a:lnTo>
                    <a:pt x="135686" y="402361"/>
                  </a:lnTo>
                  <a:lnTo>
                    <a:pt x="132727" y="399491"/>
                  </a:lnTo>
                  <a:lnTo>
                    <a:pt x="127990" y="399656"/>
                  </a:lnTo>
                  <a:lnTo>
                    <a:pt x="120904" y="402742"/>
                  </a:lnTo>
                  <a:lnTo>
                    <a:pt x="124866" y="413105"/>
                  </a:lnTo>
                  <a:lnTo>
                    <a:pt x="132410" y="409816"/>
                  </a:lnTo>
                  <a:lnTo>
                    <a:pt x="135902" y="406412"/>
                  </a:lnTo>
                  <a:close/>
                </a:path>
                <a:path w="5085080" h="459740">
                  <a:moveTo>
                    <a:pt x="176187" y="388912"/>
                  </a:moveTo>
                  <a:lnTo>
                    <a:pt x="175971" y="384848"/>
                  </a:lnTo>
                  <a:lnTo>
                    <a:pt x="173012" y="381977"/>
                  </a:lnTo>
                  <a:lnTo>
                    <a:pt x="168262" y="382143"/>
                  </a:lnTo>
                  <a:lnTo>
                    <a:pt x="161175" y="385229"/>
                  </a:lnTo>
                  <a:lnTo>
                    <a:pt x="165138" y="395579"/>
                  </a:lnTo>
                  <a:lnTo>
                    <a:pt x="172694" y="392303"/>
                  </a:lnTo>
                  <a:lnTo>
                    <a:pt x="176187" y="388912"/>
                  </a:lnTo>
                  <a:close/>
                </a:path>
                <a:path w="5085080" h="459740">
                  <a:moveTo>
                    <a:pt x="216433" y="371309"/>
                  </a:moveTo>
                  <a:lnTo>
                    <a:pt x="216217" y="367245"/>
                  </a:lnTo>
                  <a:lnTo>
                    <a:pt x="213258" y="364388"/>
                  </a:lnTo>
                  <a:lnTo>
                    <a:pt x="208521" y="364566"/>
                  </a:lnTo>
                  <a:lnTo>
                    <a:pt x="201447" y="367665"/>
                  </a:lnTo>
                  <a:lnTo>
                    <a:pt x="205409" y="378015"/>
                  </a:lnTo>
                  <a:lnTo>
                    <a:pt x="212953" y="374726"/>
                  </a:lnTo>
                  <a:lnTo>
                    <a:pt x="216433" y="371309"/>
                  </a:lnTo>
                  <a:close/>
                </a:path>
                <a:path w="5085080" h="459740">
                  <a:moveTo>
                    <a:pt x="256679" y="353720"/>
                  </a:moveTo>
                  <a:lnTo>
                    <a:pt x="256463" y="349656"/>
                  </a:lnTo>
                  <a:lnTo>
                    <a:pt x="253504" y="346798"/>
                  </a:lnTo>
                  <a:lnTo>
                    <a:pt x="248767" y="346976"/>
                  </a:lnTo>
                  <a:lnTo>
                    <a:pt x="241693" y="350075"/>
                  </a:lnTo>
                  <a:lnTo>
                    <a:pt x="245668" y="360426"/>
                  </a:lnTo>
                  <a:lnTo>
                    <a:pt x="253199" y="357136"/>
                  </a:lnTo>
                  <a:lnTo>
                    <a:pt x="256679" y="353720"/>
                  </a:lnTo>
                  <a:close/>
                </a:path>
                <a:path w="5085080" h="459740">
                  <a:moveTo>
                    <a:pt x="296938" y="336130"/>
                  </a:moveTo>
                  <a:lnTo>
                    <a:pt x="296722" y="332066"/>
                  </a:lnTo>
                  <a:lnTo>
                    <a:pt x="293751" y="329196"/>
                  </a:lnTo>
                  <a:lnTo>
                    <a:pt x="289013" y="329387"/>
                  </a:lnTo>
                  <a:lnTo>
                    <a:pt x="281940" y="332486"/>
                  </a:lnTo>
                  <a:lnTo>
                    <a:pt x="285915" y="342836"/>
                  </a:lnTo>
                  <a:lnTo>
                    <a:pt x="293458" y="339547"/>
                  </a:lnTo>
                  <a:lnTo>
                    <a:pt x="296938" y="336130"/>
                  </a:lnTo>
                  <a:close/>
                </a:path>
                <a:path w="5085080" h="459740">
                  <a:moveTo>
                    <a:pt x="337185" y="318541"/>
                  </a:moveTo>
                  <a:lnTo>
                    <a:pt x="336956" y="314477"/>
                  </a:lnTo>
                  <a:lnTo>
                    <a:pt x="333997" y="311607"/>
                  </a:lnTo>
                  <a:lnTo>
                    <a:pt x="329260" y="311797"/>
                  </a:lnTo>
                  <a:lnTo>
                    <a:pt x="322186" y="314896"/>
                  </a:lnTo>
                  <a:lnTo>
                    <a:pt x="326161" y="325247"/>
                  </a:lnTo>
                  <a:lnTo>
                    <a:pt x="333705" y="321957"/>
                  </a:lnTo>
                  <a:lnTo>
                    <a:pt x="337185" y="318541"/>
                  </a:lnTo>
                  <a:close/>
                </a:path>
                <a:path w="5085080" h="459740">
                  <a:moveTo>
                    <a:pt x="377431" y="300939"/>
                  </a:moveTo>
                  <a:lnTo>
                    <a:pt x="377215" y="296875"/>
                  </a:lnTo>
                  <a:lnTo>
                    <a:pt x="374256" y="294017"/>
                  </a:lnTo>
                  <a:lnTo>
                    <a:pt x="369519" y="294195"/>
                  </a:lnTo>
                  <a:lnTo>
                    <a:pt x="362445" y="297294"/>
                  </a:lnTo>
                  <a:lnTo>
                    <a:pt x="366420" y="307644"/>
                  </a:lnTo>
                  <a:lnTo>
                    <a:pt x="373951" y="304355"/>
                  </a:lnTo>
                  <a:lnTo>
                    <a:pt x="377431" y="300939"/>
                  </a:lnTo>
                  <a:close/>
                </a:path>
                <a:path w="5085080" h="459740">
                  <a:moveTo>
                    <a:pt x="417677" y="283349"/>
                  </a:moveTo>
                  <a:lnTo>
                    <a:pt x="417461" y="279285"/>
                  </a:lnTo>
                  <a:lnTo>
                    <a:pt x="414502" y="276415"/>
                  </a:lnTo>
                  <a:lnTo>
                    <a:pt x="409765" y="276606"/>
                  </a:lnTo>
                  <a:lnTo>
                    <a:pt x="402691" y="279704"/>
                  </a:lnTo>
                  <a:lnTo>
                    <a:pt x="406654" y="290055"/>
                  </a:lnTo>
                  <a:lnTo>
                    <a:pt x="414197" y="286766"/>
                  </a:lnTo>
                  <a:lnTo>
                    <a:pt x="417677" y="283349"/>
                  </a:lnTo>
                  <a:close/>
                </a:path>
                <a:path w="5085080" h="459740">
                  <a:moveTo>
                    <a:pt x="457949" y="265798"/>
                  </a:moveTo>
                  <a:lnTo>
                    <a:pt x="457733" y="261734"/>
                  </a:lnTo>
                  <a:lnTo>
                    <a:pt x="454774" y="258864"/>
                  </a:lnTo>
                  <a:lnTo>
                    <a:pt x="450024" y="259041"/>
                  </a:lnTo>
                  <a:lnTo>
                    <a:pt x="442937" y="262128"/>
                  </a:lnTo>
                  <a:lnTo>
                    <a:pt x="446900" y="272478"/>
                  </a:lnTo>
                  <a:lnTo>
                    <a:pt x="454456" y="269201"/>
                  </a:lnTo>
                  <a:lnTo>
                    <a:pt x="457949" y="265798"/>
                  </a:lnTo>
                  <a:close/>
                </a:path>
                <a:path w="5085080" h="459740">
                  <a:moveTo>
                    <a:pt x="498221" y="248285"/>
                  </a:moveTo>
                  <a:lnTo>
                    <a:pt x="498017" y="244221"/>
                  </a:lnTo>
                  <a:lnTo>
                    <a:pt x="495058" y="241350"/>
                  </a:lnTo>
                  <a:lnTo>
                    <a:pt x="490321" y="241528"/>
                  </a:lnTo>
                  <a:lnTo>
                    <a:pt x="483235" y="244602"/>
                  </a:lnTo>
                  <a:lnTo>
                    <a:pt x="487197" y="254977"/>
                  </a:lnTo>
                  <a:lnTo>
                    <a:pt x="494741" y="251688"/>
                  </a:lnTo>
                  <a:lnTo>
                    <a:pt x="498221" y="248285"/>
                  </a:lnTo>
                  <a:close/>
                </a:path>
                <a:path w="5085080" h="459740">
                  <a:moveTo>
                    <a:pt x="538505" y="230784"/>
                  </a:moveTo>
                  <a:lnTo>
                    <a:pt x="538302" y="226720"/>
                  </a:lnTo>
                  <a:lnTo>
                    <a:pt x="535343" y="223850"/>
                  </a:lnTo>
                  <a:lnTo>
                    <a:pt x="530606" y="224015"/>
                  </a:lnTo>
                  <a:lnTo>
                    <a:pt x="523519" y="227101"/>
                  </a:lnTo>
                  <a:lnTo>
                    <a:pt x="527469" y="237464"/>
                  </a:lnTo>
                  <a:lnTo>
                    <a:pt x="535012" y="234188"/>
                  </a:lnTo>
                  <a:lnTo>
                    <a:pt x="538505" y="230784"/>
                  </a:lnTo>
                  <a:close/>
                </a:path>
                <a:path w="5085080" h="459740">
                  <a:moveTo>
                    <a:pt x="578802" y="213321"/>
                  </a:moveTo>
                  <a:lnTo>
                    <a:pt x="578612" y="209257"/>
                  </a:lnTo>
                  <a:lnTo>
                    <a:pt x="575652" y="206387"/>
                  </a:lnTo>
                  <a:lnTo>
                    <a:pt x="570915" y="206540"/>
                  </a:lnTo>
                  <a:lnTo>
                    <a:pt x="563816" y="209588"/>
                  </a:lnTo>
                  <a:lnTo>
                    <a:pt x="567753" y="219964"/>
                  </a:lnTo>
                  <a:lnTo>
                    <a:pt x="575310" y="216712"/>
                  </a:lnTo>
                  <a:lnTo>
                    <a:pt x="578802" y="213321"/>
                  </a:lnTo>
                  <a:close/>
                </a:path>
                <a:path w="5085080" h="459740">
                  <a:moveTo>
                    <a:pt x="623214" y="196126"/>
                  </a:moveTo>
                  <a:lnTo>
                    <a:pt x="618375" y="186143"/>
                  </a:lnTo>
                  <a:lnTo>
                    <a:pt x="611276" y="189191"/>
                  </a:lnTo>
                  <a:lnTo>
                    <a:pt x="604177" y="192239"/>
                  </a:lnTo>
                  <a:lnTo>
                    <a:pt x="608101" y="202615"/>
                  </a:lnTo>
                  <a:lnTo>
                    <a:pt x="623214" y="196126"/>
                  </a:lnTo>
                  <a:close/>
                </a:path>
                <a:path w="5085080" h="459740">
                  <a:moveTo>
                    <a:pt x="663575" y="178777"/>
                  </a:moveTo>
                  <a:lnTo>
                    <a:pt x="658749" y="168795"/>
                  </a:lnTo>
                  <a:lnTo>
                    <a:pt x="651649" y="171843"/>
                  </a:lnTo>
                  <a:lnTo>
                    <a:pt x="644550" y="174891"/>
                  </a:lnTo>
                  <a:lnTo>
                    <a:pt x="648449" y="185280"/>
                  </a:lnTo>
                  <a:lnTo>
                    <a:pt x="663575" y="178777"/>
                  </a:lnTo>
                  <a:close/>
                </a:path>
                <a:path w="5085080" h="459740">
                  <a:moveTo>
                    <a:pt x="703948" y="161531"/>
                  </a:moveTo>
                  <a:lnTo>
                    <a:pt x="699147" y="151523"/>
                  </a:lnTo>
                  <a:lnTo>
                    <a:pt x="692023" y="154533"/>
                  </a:lnTo>
                  <a:lnTo>
                    <a:pt x="684911" y="157543"/>
                  </a:lnTo>
                  <a:lnTo>
                    <a:pt x="688797" y="167944"/>
                  </a:lnTo>
                  <a:lnTo>
                    <a:pt x="703948" y="161531"/>
                  </a:lnTo>
                  <a:close/>
                </a:path>
                <a:path w="5085080" h="459740">
                  <a:moveTo>
                    <a:pt x="744410" y="144449"/>
                  </a:moveTo>
                  <a:lnTo>
                    <a:pt x="739635" y="134442"/>
                  </a:lnTo>
                  <a:lnTo>
                    <a:pt x="732510" y="137439"/>
                  </a:lnTo>
                  <a:lnTo>
                    <a:pt x="725385" y="140449"/>
                  </a:lnTo>
                  <a:lnTo>
                    <a:pt x="729246" y="150850"/>
                  </a:lnTo>
                  <a:lnTo>
                    <a:pt x="744410" y="144449"/>
                  </a:lnTo>
                  <a:close/>
                </a:path>
                <a:path w="5085080" h="459740">
                  <a:moveTo>
                    <a:pt x="784860" y="127381"/>
                  </a:moveTo>
                  <a:lnTo>
                    <a:pt x="780110" y="117348"/>
                  </a:lnTo>
                  <a:lnTo>
                    <a:pt x="772985" y="120357"/>
                  </a:lnTo>
                  <a:lnTo>
                    <a:pt x="765860" y="123367"/>
                  </a:lnTo>
                  <a:lnTo>
                    <a:pt x="769696" y="133769"/>
                  </a:lnTo>
                  <a:lnTo>
                    <a:pt x="784860" y="127381"/>
                  </a:lnTo>
                  <a:close/>
                </a:path>
                <a:path w="5085080" h="459740">
                  <a:moveTo>
                    <a:pt x="825347" y="110375"/>
                  </a:moveTo>
                  <a:lnTo>
                    <a:pt x="820623" y="100330"/>
                  </a:lnTo>
                  <a:lnTo>
                    <a:pt x="813473" y="103276"/>
                  </a:lnTo>
                  <a:lnTo>
                    <a:pt x="806348" y="106273"/>
                  </a:lnTo>
                  <a:lnTo>
                    <a:pt x="810158" y="116687"/>
                  </a:lnTo>
                  <a:lnTo>
                    <a:pt x="817740" y="113499"/>
                  </a:lnTo>
                  <a:lnTo>
                    <a:pt x="825347" y="110375"/>
                  </a:lnTo>
                  <a:close/>
                </a:path>
                <a:path w="5085080" h="459740">
                  <a:moveTo>
                    <a:pt x="825842" y="74612"/>
                  </a:moveTo>
                  <a:lnTo>
                    <a:pt x="821080" y="64592"/>
                  </a:lnTo>
                  <a:lnTo>
                    <a:pt x="813943" y="67602"/>
                  </a:lnTo>
                  <a:lnTo>
                    <a:pt x="806805" y="70637"/>
                  </a:lnTo>
                  <a:lnTo>
                    <a:pt x="810653" y="81051"/>
                  </a:lnTo>
                  <a:lnTo>
                    <a:pt x="825842" y="74612"/>
                  </a:lnTo>
                  <a:close/>
                </a:path>
                <a:path w="5085080" h="459740">
                  <a:moveTo>
                    <a:pt x="865949" y="93662"/>
                  </a:moveTo>
                  <a:lnTo>
                    <a:pt x="861263" y="83604"/>
                  </a:lnTo>
                  <a:lnTo>
                    <a:pt x="854113" y="86550"/>
                  </a:lnTo>
                  <a:lnTo>
                    <a:pt x="846963" y="89496"/>
                  </a:lnTo>
                  <a:lnTo>
                    <a:pt x="850747" y="99923"/>
                  </a:lnTo>
                  <a:lnTo>
                    <a:pt x="865949" y="93662"/>
                  </a:lnTo>
                  <a:close/>
                </a:path>
                <a:path w="5085080" h="459740">
                  <a:moveTo>
                    <a:pt x="866533" y="57746"/>
                  </a:moveTo>
                  <a:lnTo>
                    <a:pt x="861809" y="47713"/>
                  </a:lnTo>
                  <a:lnTo>
                    <a:pt x="854646" y="50685"/>
                  </a:lnTo>
                  <a:lnTo>
                    <a:pt x="847483" y="53657"/>
                  </a:lnTo>
                  <a:lnTo>
                    <a:pt x="851293" y="64071"/>
                  </a:lnTo>
                  <a:lnTo>
                    <a:pt x="866533" y="57746"/>
                  </a:lnTo>
                  <a:close/>
                </a:path>
                <a:path w="5085080" h="459740">
                  <a:moveTo>
                    <a:pt x="906551" y="76936"/>
                  </a:moveTo>
                  <a:lnTo>
                    <a:pt x="901890" y="66865"/>
                  </a:lnTo>
                  <a:lnTo>
                    <a:pt x="894740" y="69811"/>
                  </a:lnTo>
                  <a:lnTo>
                    <a:pt x="887590" y="72758"/>
                  </a:lnTo>
                  <a:lnTo>
                    <a:pt x="891336" y="83197"/>
                  </a:lnTo>
                  <a:lnTo>
                    <a:pt x="906551" y="76936"/>
                  </a:lnTo>
                  <a:close/>
                </a:path>
                <a:path w="5085080" h="459740">
                  <a:moveTo>
                    <a:pt x="907199" y="40868"/>
                  </a:moveTo>
                  <a:lnTo>
                    <a:pt x="902512" y="30822"/>
                  </a:lnTo>
                  <a:lnTo>
                    <a:pt x="895350" y="33794"/>
                  </a:lnTo>
                  <a:lnTo>
                    <a:pt x="888187" y="36766"/>
                  </a:lnTo>
                  <a:lnTo>
                    <a:pt x="891959" y="47193"/>
                  </a:lnTo>
                  <a:lnTo>
                    <a:pt x="907199" y="40868"/>
                  </a:lnTo>
                  <a:close/>
                </a:path>
                <a:path w="5085080" h="459740">
                  <a:moveTo>
                    <a:pt x="947178" y="60299"/>
                  </a:moveTo>
                  <a:lnTo>
                    <a:pt x="942555" y="50215"/>
                  </a:lnTo>
                  <a:lnTo>
                    <a:pt x="935380" y="53086"/>
                  </a:lnTo>
                  <a:lnTo>
                    <a:pt x="928230" y="56032"/>
                  </a:lnTo>
                  <a:lnTo>
                    <a:pt x="931938" y="66484"/>
                  </a:lnTo>
                  <a:lnTo>
                    <a:pt x="939546" y="63360"/>
                  </a:lnTo>
                  <a:lnTo>
                    <a:pt x="947178" y="60299"/>
                  </a:lnTo>
                  <a:close/>
                </a:path>
                <a:path w="5085080" h="459740">
                  <a:moveTo>
                    <a:pt x="947889" y="24028"/>
                  </a:moveTo>
                  <a:lnTo>
                    <a:pt x="943229" y="13944"/>
                  </a:lnTo>
                  <a:lnTo>
                    <a:pt x="936066" y="16903"/>
                  </a:lnTo>
                  <a:lnTo>
                    <a:pt x="928903" y="19875"/>
                  </a:lnTo>
                  <a:lnTo>
                    <a:pt x="932637" y="30327"/>
                  </a:lnTo>
                  <a:lnTo>
                    <a:pt x="947889" y="24028"/>
                  </a:lnTo>
                  <a:close/>
                </a:path>
                <a:path w="5085080" h="459740">
                  <a:moveTo>
                    <a:pt x="987958" y="44030"/>
                  </a:moveTo>
                  <a:lnTo>
                    <a:pt x="983373" y="33934"/>
                  </a:lnTo>
                  <a:lnTo>
                    <a:pt x="976198" y="36791"/>
                  </a:lnTo>
                  <a:lnTo>
                    <a:pt x="969022" y="39662"/>
                  </a:lnTo>
                  <a:lnTo>
                    <a:pt x="972680" y="50126"/>
                  </a:lnTo>
                  <a:lnTo>
                    <a:pt x="987958" y="44030"/>
                  </a:lnTo>
                  <a:close/>
                </a:path>
                <a:path w="5085080" h="459740">
                  <a:moveTo>
                    <a:pt x="988758" y="7645"/>
                  </a:moveTo>
                  <a:lnTo>
                    <a:pt x="986383" y="2451"/>
                  </a:lnTo>
                  <a:lnTo>
                    <a:pt x="971956" y="2451"/>
                  </a:lnTo>
                  <a:lnTo>
                    <a:pt x="969746" y="3327"/>
                  </a:lnTo>
                  <a:lnTo>
                    <a:pt x="973442" y="13792"/>
                  </a:lnTo>
                  <a:lnTo>
                    <a:pt x="988758" y="7645"/>
                  </a:lnTo>
                  <a:close/>
                </a:path>
                <a:path w="5085080" h="459740">
                  <a:moveTo>
                    <a:pt x="1028738" y="27762"/>
                  </a:moveTo>
                  <a:lnTo>
                    <a:pt x="1024191" y="17653"/>
                  </a:lnTo>
                  <a:lnTo>
                    <a:pt x="1017016" y="20510"/>
                  </a:lnTo>
                  <a:lnTo>
                    <a:pt x="1009840" y="23380"/>
                  </a:lnTo>
                  <a:lnTo>
                    <a:pt x="1013460" y="33858"/>
                  </a:lnTo>
                  <a:lnTo>
                    <a:pt x="1028738" y="27762"/>
                  </a:lnTo>
                  <a:close/>
                </a:path>
                <a:path w="5085080" h="459740">
                  <a:moveTo>
                    <a:pt x="1069568" y="11607"/>
                  </a:moveTo>
                  <a:lnTo>
                    <a:pt x="1065072" y="1460"/>
                  </a:lnTo>
                  <a:lnTo>
                    <a:pt x="1057846" y="4229"/>
                  </a:lnTo>
                  <a:lnTo>
                    <a:pt x="1050671" y="7099"/>
                  </a:lnTo>
                  <a:lnTo>
                    <a:pt x="1054239" y="17602"/>
                  </a:lnTo>
                  <a:lnTo>
                    <a:pt x="1061885" y="14554"/>
                  </a:lnTo>
                  <a:lnTo>
                    <a:pt x="1069568" y="11607"/>
                  </a:lnTo>
                  <a:close/>
                </a:path>
                <a:path w="5085080" h="459740">
                  <a:moveTo>
                    <a:pt x="4222470" y="5816"/>
                  </a:moveTo>
                  <a:lnTo>
                    <a:pt x="4215308" y="2908"/>
                  </a:lnTo>
                  <a:lnTo>
                    <a:pt x="4208145" y="0"/>
                  </a:lnTo>
                  <a:lnTo>
                    <a:pt x="4203395" y="10033"/>
                  </a:lnTo>
                  <a:lnTo>
                    <a:pt x="4218622" y="16217"/>
                  </a:lnTo>
                  <a:lnTo>
                    <a:pt x="4222470" y="5816"/>
                  </a:lnTo>
                  <a:close/>
                </a:path>
                <a:path w="5085080" h="459740">
                  <a:moveTo>
                    <a:pt x="4226293" y="2451"/>
                  </a:moveTo>
                  <a:lnTo>
                    <a:pt x="4216438" y="2451"/>
                  </a:lnTo>
                  <a:lnTo>
                    <a:pt x="4217187" y="3149"/>
                  </a:lnTo>
                  <a:lnTo>
                    <a:pt x="4224794" y="6337"/>
                  </a:lnTo>
                  <a:lnTo>
                    <a:pt x="4226293" y="2451"/>
                  </a:lnTo>
                  <a:close/>
                </a:path>
                <a:path w="5085080" h="459740">
                  <a:moveTo>
                    <a:pt x="4268914" y="14224"/>
                  </a:moveTo>
                  <a:lnTo>
                    <a:pt x="4261853" y="11010"/>
                  </a:lnTo>
                  <a:lnTo>
                    <a:pt x="4257116" y="10756"/>
                  </a:lnTo>
                  <a:lnTo>
                    <a:pt x="4254144" y="13589"/>
                  </a:lnTo>
                  <a:lnTo>
                    <a:pt x="4253903" y="17665"/>
                  </a:lnTo>
                  <a:lnTo>
                    <a:pt x="4257014" y="20815"/>
                  </a:lnTo>
                  <a:lnTo>
                    <a:pt x="4255719" y="20231"/>
                  </a:lnTo>
                  <a:lnTo>
                    <a:pt x="4250995" y="20040"/>
                  </a:lnTo>
                  <a:lnTo>
                    <a:pt x="4248061" y="22910"/>
                  </a:lnTo>
                  <a:lnTo>
                    <a:pt x="4247858" y="26987"/>
                  </a:lnTo>
                  <a:lnTo>
                    <a:pt x="4251350" y="30416"/>
                  </a:lnTo>
                  <a:lnTo>
                    <a:pt x="4258869" y="33731"/>
                  </a:lnTo>
                  <a:lnTo>
                    <a:pt x="4262704" y="23583"/>
                  </a:lnTo>
                  <a:lnTo>
                    <a:pt x="4264863" y="24549"/>
                  </a:lnTo>
                  <a:lnTo>
                    <a:pt x="4268914" y="14224"/>
                  </a:lnTo>
                  <a:close/>
                </a:path>
                <a:path w="5085080" h="459740">
                  <a:moveTo>
                    <a:pt x="4309059" y="32486"/>
                  </a:moveTo>
                  <a:lnTo>
                    <a:pt x="4301998" y="29273"/>
                  </a:lnTo>
                  <a:lnTo>
                    <a:pt x="4297248" y="29019"/>
                  </a:lnTo>
                  <a:lnTo>
                    <a:pt x="4294251" y="31838"/>
                  </a:lnTo>
                  <a:lnTo>
                    <a:pt x="4293971" y="35902"/>
                  </a:lnTo>
                  <a:lnTo>
                    <a:pt x="4296105" y="38049"/>
                  </a:lnTo>
                  <a:lnTo>
                    <a:pt x="4295940" y="37973"/>
                  </a:lnTo>
                  <a:lnTo>
                    <a:pt x="4291203" y="37769"/>
                  </a:lnTo>
                  <a:lnTo>
                    <a:pt x="4288244" y="40627"/>
                  </a:lnTo>
                  <a:lnTo>
                    <a:pt x="4288028" y="44691"/>
                  </a:lnTo>
                  <a:lnTo>
                    <a:pt x="4291495" y="48120"/>
                  </a:lnTo>
                  <a:lnTo>
                    <a:pt x="4299013" y="51447"/>
                  </a:lnTo>
                  <a:lnTo>
                    <a:pt x="4302734" y="41795"/>
                  </a:lnTo>
                  <a:lnTo>
                    <a:pt x="4304931" y="42786"/>
                  </a:lnTo>
                  <a:lnTo>
                    <a:pt x="4309059" y="32486"/>
                  </a:lnTo>
                  <a:close/>
                </a:path>
                <a:path w="5085080" h="459740">
                  <a:moveTo>
                    <a:pt x="4349191" y="50749"/>
                  </a:moveTo>
                  <a:lnTo>
                    <a:pt x="4342130" y="47536"/>
                  </a:lnTo>
                  <a:lnTo>
                    <a:pt x="4337367" y="47269"/>
                  </a:lnTo>
                  <a:lnTo>
                    <a:pt x="4334345" y="50076"/>
                  </a:lnTo>
                  <a:lnTo>
                    <a:pt x="4334053" y="54140"/>
                  </a:lnTo>
                  <a:lnTo>
                    <a:pt x="4335589" y="55702"/>
                  </a:lnTo>
                  <a:lnTo>
                    <a:pt x="4331411" y="55511"/>
                  </a:lnTo>
                  <a:lnTo>
                    <a:pt x="4328426" y="58369"/>
                  </a:lnTo>
                  <a:lnTo>
                    <a:pt x="4328185" y="62420"/>
                  </a:lnTo>
                  <a:lnTo>
                    <a:pt x="4331652" y="65836"/>
                  </a:lnTo>
                  <a:lnTo>
                    <a:pt x="4339171" y="69164"/>
                  </a:lnTo>
                  <a:lnTo>
                    <a:pt x="4342765" y="60007"/>
                  </a:lnTo>
                  <a:lnTo>
                    <a:pt x="4345000" y="61010"/>
                  </a:lnTo>
                  <a:lnTo>
                    <a:pt x="4349191" y="50749"/>
                  </a:lnTo>
                  <a:close/>
                </a:path>
                <a:path w="5085080" h="459740">
                  <a:moveTo>
                    <a:pt x="4389323" y="68999"/>
                  </a:moveTo>
                  <a:lnTo>
                    <a:pt x="4382262" y="65786"/>
                  </a:lnTo>
                  <a:lnTo>
                    <a:pt x="4377487" y="65519"/>
                  </a:lnTo>
                  <a:lnTo>
                    <a:pt x="4374439" y="68326"/>
                  </a:lnTo>
                  <a:lnTo>
                    <a:pt x="4374121" y="72364"/>
                  </a:lnTo>
                  <a:lnTo>
                    <a:pt x="4375150" y="73406"/>
                  </a:lnTo>
                  <a:lnTo>
                    <a:pt x="4371632" y="73253"/>
                  </a:lnTo>
                  <a:lnTo>
                    <a:pt x="4368622" y="76085"/>
                  </a:lnTo>
                  <a:lnTo>
                    <a:pt x="4368355" y="80137"/>
                  </a:lnTo>
                  <a:lnTo>
                    <a:pt x="4371797" y="83553"/>
                  </a:lnTo>
                  <a:lnTo>
                    <a:pt x="4379315" y="86868"/>
                  </a:lnTo>
                  <a:lnTo>
                    <a:pt x="4382795" y="78219"/>
                  </a:lnTo>
                  <a:lnTo>
                    <a:pt x="4385056" y="79235"/>
                  </a:lnTo>
                  <a:lnTo>
                    <a:pt x="4389323" y="68999"/>
                  </a:lnTo>
                  <a:close/>
                </a:path>
                <a:path w="5085080" h="459740">
                  <a:moveTo>
                    <a:pt x="4425277" y="88315"/>
                  </a:moveTo>
                  <a:lnTo>
                    <a:pt x="4422038" y="84810"/>
                  </a:lnTo>
                  <a:lnTo>
                    <a:pt x="4417301" y="84429"/>
                  </a:lnTo>
                  <a:lnTo>
                    <a:pt x="4414253" y="87172"/>
                  </a:lnTo>
                  <a:lnTo>
                    <a:pt x="4413897" y="91249"/>
                  </a:lnTo>
                  <a:lnTo>
                    <a:pt x="4414291" y="91681"/>
                  </a:lnTo>
                  <a:lnTo>
                    <a:pt x="4411624" y="91490"/>
                  </a:lnTo>
                  <a:lnTo>
                    <a:pt x="4408602" y="94272"/>
                  </a:lnTo>
                  <a:lnTo>
                    <a:pt x="4408297" y="98348"/>
                  </a:lnTo>
                  <a:lnTo>
                    <a:pt x="4411688" y="101866"/>
                  </a:lnTo>
                  <a:lnTo>
                    <a:pt x="4419104" y="105397"/>
                  </a:lnTo>
                  <a:lnTo>
                    <a:pt x="4423321" y="95123"/>
                  </a:lnTo>
                  <a:lnTo>
                    <a:pt x="4422610" y="94792"/>
                  </a:lnTo>
                  <a:lnTo>
                    <a:pt x="4425035" y="92456"/>
                  </a:lnTo>
                  <a:lnTo>
                    <a:pt x="4425277" y="88315"/>
                  </a:lnTo>
                  <a:close/>
                </a:path>
                <a:path w="5085080" h="459740">
                  <a:moveTo>
                    <a:pt x="4464875" y="107683"/>
                  </a:moveTo>
                  <a:lnTo>
                    <a:pt x="4461649" y="104178"/>
                  </a:lnTo>
                  <a:lnTo>
                    <a:pt x="4456900" y="103797"/>
                  </a:lnTo>
                  <a:lnTo>
                    <a:pt x="4453839" y="106527"/>
                  </a:lnTo>
                  <a:lnTo>
                    <a:pt x="4453458" y="110502"/>
                  </a:lnTo>
                  <a:lnTo>
                    <a:pt x="4451312" y="110350"/>
                  </a:lnTo>
                  <a:lnTo>
                    <a:pt x="4448289" y="113118"/>
                  </a:lnTo>
                  <a:lnTo>
                    <a:pt x="4447959" y="117182"/>
                  </a:lnTo>
                  <a:lnTo>
                    <a:pt x="4451337" y="120700"/>
                  </a:lnTo>
                  <a:lnTo>
                    <a:pt x="4458767" y="124218"/>
                  </a:lnTo>
                  <a:lnTo>
                    <a:pt x="4463034" y="113982"/>
                  </a:lnTo>
                  <a:lnTo>
                    <a:pt x="4462538" y="113753"/>
                  </a:lnTo>
                  <a:lnTo>
                    <a:pt x="4464621" y="111798"/>
                  </a:lnTo>
                  <a:lnTo>
                    <a:pt x="4464875" y="107683"/>
                  </a:lnTo>
                  <a:close/>
                </a:path>
                <a:path w="5085080" h="459740">
                  <a:moveTo>
                    <a:pt x="4504474" y="127038"/>
                  </a:moveTo>
                  <a:lnTo>
                    <a:pt x="4501248" y="123545"/>
                  </a:lnTo>
                  <a:lnTo>
                    <a:pt x="4496498" y="123151"/>
                  </a:lnTo>
                  <a:lnTo>
                    <a:pt x="4493412" y="125882"/>
                  </a:lnTo>
                  <a:lnTo>
                    <a:pt x="4493069" y="129362"/>
                  </a:lnTo>
                  <a:lnTo>
                    <a:pt x="4491012" y="129209"/>
                  </a:lnTo>
                  <a:lnTo>
                    <a:pt x="4487964" y="131965"/>
                  </a:lnTo>
                  <a:lnTo>
                    <a:pt x="4487608" y="136017"/>
                  </a:lnTo>
                  <a:lnTo>
                    <a:pt x="4490974" y="139534"/>
                  </a:lnTo>
                  <a:lnTo>
                    <a:pt x="4498403" y="143065"/>
                  </a:lnTo>
                  <a:lnTo>
                    <a:pt x="4502734" y="132854"/>
                  </a:lnTo>
                  <a:lnTo>
                    <a:pt x="4502493" y="132753"/>
                  </a:lnTo>
                  <a:lnTo>
                    <a:pt x="4504194" y="131152"/>
                  </a:lnTo>
                  <a:lnTo>
                    <a:pt x="4504474" y="127038"/>
                  </a:lnTo>
                  <a:close/>
                </a:path>
                <a:path w="5085080" h="459740">
                  <a:moveTo>
                    <a:pt x="4544072" y="146405"/>
                  </a:moveTo>
                  <a:lnTo>
                    <a:pt x="4540859" y="142913"/>
                  </a:lnTo>
                  <a:lnTo>
                    <a:pt x="4536110" y="142519"/>
                  </a:lnTo>
                  <a:lnTo>
                    <a:pt x="4532985" y="145237"/>
                  </a:lnTo>
                  <a:lnTo>
                    <a:pt x="4532668" y="148209"/>
                  </a:lnTo>
                  <a:lnTo>
                    <a:pt x="4530712" y="148056"/>
                  </a:lnTo>
                  <a:lnTo>
                    <a:pt x="4527639" y="150812"/>
                  </a:lnTo>
                  <a:lnTo>
                    <a:pt x="4527258" y="154851"/>
                  </a:lnTo>
                  <a:lnTo>
                    <a:pt x="4530623" y="158369"/>
                  </a:lnTo>
                  <a:lnTo>
                    <a:pt x="4538040" y="161899"/>
                  </a:lnTo>
                  <a:lnTo>
                    <a:pt x="4542421" y="151752"/>
                  </a:lnTo>
                  <a:lnTo>
                    <a:pt x="4543780" y="150495"/>
                  </a:lnTo>
                  <a:lnTo>
                    <a:pt x="4544072" y="146405"/>
                  </a:lnTo>
                  <a:close/>
                </a:path>
                <a:path w="5085080" h="459740">
                  <a:moveTo>
                    <a:pt x="4583404" y="166293"/>
                  </a:moveTo>
                  <a:lnTo>
                    <a:pt x="4580255" y="162699"/>
                  </a:lnTo>
                  <a:lnTo>
                    <a:pt x="4575543" y="162191"/>
                  </a:lnTo>
                  <a:lnTo>
                    <a:pt x="4572419" y="164858"/>
                  </a:lnTo>
                  <a:lnTo>
                    <a:pt x="4572139" y="167271"/>
                  </a:lnTo>
                  <a:lnTo>
                    <a:pt x="4570323" y="167093"/>
                  </a:lnTo>
                  <a:lnTo>
                    <a:pt x="4567250" y="169799"/>
                  </a:lnTo>
                  <a:lnTo>
                    <a:pt x="4566831" y="173863"/>
                  </a:lnTo>
                  <a:lnTo>
                    <a:pt x="4570133" y="177482"/>
                  </a:lnTo>
                  <a:lnTo>
                    <a:pt x="4574959" y="177990"/>
                  </a:lnTo>
                  <a:lnTo>
                    <a:pt x="4577918" y="175221"/>
                  </a:lnTo>
                  <a:lnTo>
                    <a:pt x="4578070" y="172923"/>
                  </a:lnTo>
                  <a:lnTo>
                    <a:pt x="4580064" y="173151"/>
                  </a:lnTo>
                  <a:lnTo>
                    <a:pt x="4583061" y="170408"/>
                  </a:lnTo>
                  <a:lnTo>
                    <a:pt x="4583404" y="166293"/>
                  </a:lnTo>
                  <a:close/>
                </a:path>
                <a:path w="5085080" h="459740">
                  <a:moveTo>
                    <a:pt x="4622470" y="186690"/>
                  </a:moveTo>
                  <a:lnTo>
                    <a:pt x="4619345" y="183095"/>
                  </a:lnTo>
                  <a:lnTo>
                    <a:pt x="4614608" y="182587"/>
                  </a:lnTo>
                  <a:lnTo>
                    <a:pt x="4611471" y="185242"/>
                  </a:lnTo>
                  <a:lnTo>
                    <a:pt x="4611243" y="187159"/>
                  </a:lnTo>
                  <a:lnTo>
                    <a:pt x="4609516" y="186982"/>
                  </a:lnTo>
                  <a:lnTo>
                    <a:pt x="4606417" y="189687"/>
                  </a:lnTo>
                  <a:lnTo>
                    <a:pt x="4605972" y="193738"/>
                  </a:lnTo>
                  <a:lnTo>
                    <a:pt x="4609262" y="197345"/>
                  </a:lnTo>
                  <a:lnTo>
                    <a:pt x="4614100" y="197866"/>
                  </a:lnTo>
                  <a:lnTo>
                    <a:pt x="4617085" y="195097"/>
                  </a:lnTo>
                  <a:lnTo>
                    <a:pt x="4617212" y="193306"/>
                  </a:lnTo>
                  <a:lnTo>
                    <a:pt x="4619104" y="193522"/>
                  </a:lnTo>
                  <a:lnTo>
                    <a:pt x="4622114" y="190792"/>
                  </a:lnTo>
                  <a:lnTo>
                    <a:pt x="4622470" y="186690"/>
                  </a:lnTo>
                  <a:close/>
                </a:path>
                <a:path w="5085080" h="459740">
                  <a:moveTo>
                    <a:pt x="4661547" y="207073"/>
                  </a:moveTo>
                  <a:lnTo>
                    <a:pt x="4658423" y="203479"/>
                  </a:lnTo>
                  <a:lnTo>
                    <a:pt x="4653699" y="202971"/>
                  </a:lnTo>
                  <a:lnTo>
                    <a:pt x="4650537" y="205625"/>
                  </a:lnTo>
                  <a:lnTo>
                    <a:pt x="4650359" y="207048"/>
                  </a:lnTo>
                  <a:lnTo>
                    <a:pt x="4648695" y="206883"/>
                  </a:lnTo>
                  <a:lnTo>
                    <a:pt x="4645584" y="209575"/>
                  </a:lnTo>
                  <a:lnTo>
                    <a:pt x="4645126" y="213614"/>
                  </a:lnTo>
                  <a:lnTo>
                    <a:pt x="4648403" y="217220"/>
                  </a:lnTo>
                  <a:lnTo>
                    <a:pt x="4653254" y="217741"/>
                  </a:lnTo>
                  <a:lnTo>
                    <a:pt x="4656252" y="214985"/>
                  </a:lnTo>
                  <a:lnTo>
                    <a:pt x="4656353" y="213677"/>
                  </a:lnTo>
                  <a:lnTo>
                    <a:pt x="4658144" y="213880"/>
                  </a:lnTo>
                  <a:lnTo>
                    <a:pt x="4661179" y="211175"/>
                  </a:lnTo>
                  <a:lnTo>
                    <a:pt x="4661547" y="207073"/>
                  </a:lnTo>
                  <a:close/>
                </a:path>
                <a:path w="5085080" h="459740">
                  <a:moveTo>
                    <a:pt x="4700625" y="227457"/>
                  </a:moveTo>
                  <a:lnTo>
                    <a:pt x="4697514" y="223875"/>
                  </a:lnTo>
                  <a:lnTo>
                    <a:pt x="4692764" y="223367"/>
                  </a:lnTo>
                  <a:lnTo>
                    <a:pt x="4689602" y="226009"/>
                  </a:lnTo>
                  <a:lnTo>
                    <a:pt x="4689475" y="226949"/>
                  </a:lnTo>
                  <a:lnTo>
                    <a:pt x="4687887" y="226783"/>
                  </a:lnTo>
                  <a:lnTo>
                    <a:pt x="4684750" y="229463"/>
                  </a:lnTo>
                  <a:lnTo>
                    <a:pt x="4684268" y="233489"/>
                  </a:lnTo>
                  <a:lnTo>
                    <a:pt x="4687544" y="237096"/>
                  </a:lnTo>
                  <a:lnTo>
                    <a:pt x="4692396" y="237617"/>
                  </a:lnTo>
                  <a:lnTo>
                    <a:pt x="4695418" y="234873"/>
                  </a:lnTo>
                  <a:lnTo>
                    <a:pt x="4695482" y="234061"/>
                  </a:lnTo>
                  <a:lnTo>
                    <a:pt x="4697184" y="234264"/>
                  </a:lnTo>
                  <a:lnTo>
                    <a:pt x="4700232" y="231559"/>
                  </a:lnTo>
                  <a:lnTo>
                    <a:pt x="4700625" y="227457"/>
                  </a:lnTo>
                  <a:close/>
                </a:path>
                <a:path w="5085080" h="459740">
                  <a:moveTo>
                    <a:pt x="4739678" y="247904"/>
                  </a:moveTo>
                  <a:lnTo>
                    <a:pt x="4736604" y="244271"/>
                  </a:lnTo>
                  <a:lnTo>
                    <a:pt x="4731842" y="243751"/>
                  </a:lnTo>
                  <a:lnTo>
                    <a:pt x="4728654" y="246380"/>
                  </a:lnTo>
                  <a:lnTo>
                    <a:pt x="4728591" y="246824"/>
                  </a:lnTo>
                  <a:lnTo>
                    <a:pt x="4727067" y="246672"/>
                  </a:lnTo>
                  <a:lnTo>
                    <a:pt x="4723917" y="249339"/>
                  </a:lnTo>
                  <a:lnTo>
                    <a:pt x="4723422" y="253365"/>
                  </a:lnTo>
                  <a:lnTo>
                    <a:pt x="4726686" y="256959"/>
                  </a:lnTo>
                  <a:lnTo>
                    <a:pt x="4731550" y="257492"/>
                  </a:lnTo>
                  <a:lnTo>
                    <a:pt x="4734585" y="254762"/>
                  </a:lnTo>
                  <a:lnTo>
                    <a:pt x="4734611" y="254482"/>
                  </a:lnTo>
                  <a:lnTo>
                    <a:pt x="4736185" y="254685"/>
                  </a:lnTo>
                  <a:lnTo>
                    <a:pt x="4739259" y="252018"/>
                  </a:lnTo>
                  <a:lnTo>
                    <a:pt x="4739678" y="247904"/>
                  </a:lnTo>
                  <a:close/>
                </a:path>
                <a:path w="5085080" h="459740">
                  <a:moveTo>
                    <a:pt x="4778235" y="269252"/>
                  </a:moveTo>
                  <a:lnTo>
                    <a:pt x="4775187" y="265582"/>
                  </a:lnTo>
                  <a:lnTo>
                    <a:pt x="4770488" y="264947"/>
                  </a:lnTo>
                  <a:lnTo>
                    <a:pt x="4767389" y="267462"/>
                  </a:lnTo>
                  <a:lnTo>
                    <a:pt x="4765891" y="267271"/>
                  </a:lnTo>
                  <a:lnTo>
                    <a:pt x="4762728" y="269900"/>
                  </a:lnTo>
                  <a:lnTo>
                    <a:pt x="4762208" y="273939"/>
                  </a:lnTo>
                  <a:lnTo>
                    <a:pt x="4765408" y="277634"/>
                  </a:lnTo>
                  <a:lnTo>
                    <a:pt x="4770221" y="278269"/>
                  </a:lnTo>
                  <a:lnTo>
                    <a:pt x="4773041" y="275780"/>
                  </a:lnTo>
                  <a:lnTo>
                    <a:pt x="4774717" y="276009"/>
                  </a:lnTo>
                  <a:lnTo>
                    <a:pt x="4777791" y="273354"/>
                  </a:lnTo>
                  <a:lnTo>
                    <a:pt x="4778235" y="269252"/>
                  </a:lnTo>
                  <a:close/>
                </a:path>
                <a:path w="5085080" h="459740">
                  <a:moveTo>
                    <a:pt x="4816805" y="290588"/>
                  </a:moveTo>
                  <a:lnTo>
                    <a:pt x="4813757" y="286918"/>
                  </a:lnTo>
                  <a:lnTo>
                    <a:pt x="4809045" y="286296"/>
                  </a:lnTo>
                  <a:lnTo>
                    <a:pt x="4806467" y="288378"/>
                  </a:lnTo>
                  <a:lnTo>
                    <a:pt x="4804562" y="288137"/>
                  </a:lnTo>
                  <a:lnTo>
                    <a:pt x="4801387" y="290753"/>
                  </a:lnTo>
                  <a:lnTo>
                    <a:pt x="4800854" y="294779"/>
                  </a:lnTo>
                  <a:lnTo>
                    <a:pt x="4804041" y="298475"/>
                  </a:lnTo>
                  <a:lnTo>
                    <a:pt x="4808867" y="299110"/>
                  </a:lnTo>
                  <a:lnTo>
                    <a:pt x="4811230" y="297040"/>
                  </a:lnTo>
                  <a:lnTo>
                    <a:pt x="4813249" y="297332"/>
                  </a:lnTo>
                  <a:lnTo>
                    <a:pt x="4816335" y="294690"/>
                  </a:lnTo>
                  <a:lnTo>
                    <a:pt x="4816805" y="290588"/>
                  </a:lnTo>
                  <a:close/>
                </a:path>
                <a:path w="5085080" h="459740">
                  <a:moveTo>
                    <a:pt x="4855362" y="311937"/>
                  </a:moveTo>
                  <a:lnTo>
                    <a:pt x="4852327" y="308267"/>
                  </a:lnTo>
                  <a:lnTo>
                    <a:pt x="4847615" y="307632"/>
                  </a:lnTo>
                  <a:lnTo>
                    <a:pt x="4844389" y="310210"/>
                  </a:lnTo>
                  <a:lnTo>
                    <a:pt x="4843780" y="314223"/>
                  </a:lnTo>
                  <a:lnTo>
                    <a:pt x="4846929" y="317944"/>
                  </a:lnTo>
                  <a:lnTo>
                    <a:pt x="4851768" y="318655"/>
                  </a:lnTo>
                  <a:lnTo>
                    <a:pt x="4854880" y="316026"/>
                  </a:lnTo>
                  <a:lnTo>
                    <a:pt x="4855362" y="311937"/>
                  </a:lnTo>
                  <a:close/>
                </a:path>
                <a:path w="5085080" h="459740">
                  <a:moveTo>
                    <a:pt x="4893932" y="333273"/>
                  </a:moveTo>
                  <a:lnTo>
                    <a:pt x="4890897" y="329615"/>
                  </a:lnTo>
                  <a:lnTo>
                    <a:pt x="4886172" y="328980"/>
                  </a:lnTo>
                  <a:lnTo>
                    <a:pt x="4882934" y="331533"/>
                  </a:lnTo>
                  <a:lnTo>
                    <a:pt x="4882312" y="335546"/>
                  </a:lnTo>
                  <a:lnTo>
                    <a:pt x="4885448" y="339267"/>
                  </a:lnTo>
                  <a:lnTo>
                    <a:pt x="4890300" y="339979"/>
                  </a:lnTo>
                  <a:lnTo>
                    <a:pt x="4893424" y="337350"/>
                  </a:lnTo>
                  <a:lnTo>
                    <a:pt x="4893932" y="333273"/>
                  </a:lnTo>
                  <a:close/>
                </a:path>
                <a:path w="5085080" h="459740">
                  <a:moveTo>
                    <a:pt x="4932273" y="354977"/>
                  </a:moveTo>
                  <a:lnTo>
                    <a:pt x="4929314" y="351243"/>
                  </a:lnTo>
                  <a:lnTo>
                    <a:pt x="4924628" y="350507"/>
                  </a:lnTo>
                  <a:lnTo>
                    <a:pt x="4921389" y="353021"/>
                  </a:lnTo>
                  <a:lnTo>
                    <a:pt x="4920729" y="357060"/>
                  </a:lnTo>
                  <a:lnTo>
                    <a:pt x="4923815" y="360870"/>
                  </a:lnTo>
                  <a:lnTo>
                    <a:pt x="4928616" y="361670"/>
                  </a:lnTo>
                  <a:lnTo>
                    <a:pt x="4931740" y="359079"/>
                  </a:lnTo>
                  <a:lnTo>
                    <a:pt x="4932273" y="354977"/>
                  </a:lnTo>
                  <a:close/>
                </a:path>
                <a:path w="5085080" h="459740">
                  <a:moveTo>
                    <a:pt x="4970335" y="377202"/>
                  </a:moveTo>
                  <a:lnTo>
                    <a:pt x="4967376" y="373468"/>
                  </a:lnTo>
                  <a:lnTo>
                    <a:pt x="4962690" y="372732"/>
                  </a:lnTo>
                  <a:lnTo>
                    <a:pt x="4959426" y="375246"/>
                  </a:lnTo>
                  <a:lnTo>
                    <a:pt x="4958753" y="379260"/>
                  </a:lnTo>
                  <a:lnTo>
                    <a:pt x="4961839" y="383070"/>
                  </a:lnTo>
                  <a:lnTo>
                    <a:pt x="4966652" y="383870"/>
                  </a:lnTo>
                  <a:lnTo>
                    <a:pt x="4969789" y="381292"/>
                  </a:lnTo>
                  <a:lnTo>
                    <a:pt x="4970335" y="377202"/>
                  </a:lnTo>
                  <a:close/>
                </a:path>
                <a:path w="5085080" h="459740">
                  <a:moveTo>
                    <a:pt x="5008397" y="399427"/>
                  </a:moveTo>
                  <a:lnTo>
                    <a:pt x="5005438" y="395693"/>
                  </a:lnTo>
                  <a:lnTo>
                    <a:pt x="5000752" y="394957"/>
                  </a:lnTo>
                  <a:lnTo>
                    <a:pt x="4997475" y="397459"/>
                  </a:lnTo>
                  <a:lnTo>
                    <a:pt x="4996789" y="401472"/>
                  </a:lnTo>
                  <a:lnTo>
                    <a:pt x="4999850" y="405269"/>
                  </a:lnTo>
                  <a:lnTo>
                    <a:pt x="5004676" y="406082"/>
                  </a:lnTo>
                  <a:lnTo>
                    <a:pt x="5007826" y="403504"/>
                  </a:lnTo>
                  <a:lnTo>
                    <a:pt x="5008397" y="399427"/>
                  </a:lnTo>
                  <a:close/>
                </a:path>
                <a:path w="5085080" h="459740">
                  <a:moveTo>
                    <a:pt x="5046459" y="421652"/>
                  </a:moveTo>
                  <a:lnTo>
                    <a:pt x="5043513" y="417918"/>
                  </a:lnTo>
                  <a:lnTo>
                    <a:pt x="5038801" y="417182"/>
                  </a:lnTo>
                  <a:lnTo>
                    <a:pt x="5035512" y="419671"/>
                  </a:lnTo>
                  <a:lnTo>
                    <a:pt x="5034813" y="423672"/>
                  </a:lnTo>
                  <a:lnTo>
                    <a:pt x="5037887" y="427469"/>
                  </a:lnTo>
                  <a:lnTo>
                    <a:pt x="5042713" y="428282"/>
                  </a:lnTo>
                  <a:lnTo>
                    <a:pt x="5045875" y="425729"/>
                  </a:lnTo>
                  <a:lnTo>
                    <a:pt x="5046459" y="421652"/>
                  </a:lnTo>
                  <a:close/>
                </a:path>
                <a:path w="5085080" h="459740">
                  <a:moveTo>
                    <a:pt x="5084508" y="443877"/>
                  </a:moveTo>
                  <a:lnTo>
                    <a:pt x="5081575" y="440143"/>
                  </a:lnTo>
                  <a:lnTo>
                    <a:pt x="5076863" y="439407"/>
                  </a:lnTo>
                  <a:lnTo>
                    <a:pt x="5073561" y="441883"/>
                  </a:lnTo>
                  <a:lnTo>
                    <a:pt x="5072850" y="445884"/>
                  </a:lnTo>
                  <a:lnTo>
                    <a:pt x="5075910" y="449668"/>
                  </a:lnTo>
                  <a:lnTo>
                    <a:pt x="5080736" y="450494"/>
                  </a:lnTo>
                  <a:lnTo>
                    <a:pt x="5083924" y="447941"/>
                  </a:lnTo>
                  <a:lnTo>
                    <a:pt x="5084508" y="44387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656279" y="6858000"/>
              <a:ext cx="5033010" cy="459740"/>
            </a:xfrm>
            <a:custGeom>
              <a:avLst/>
              <a:gdLst/>
              <a:ahLst/>
              <a:cxnLst/>
              <a:rect l="l" t="t" r="r" b="b"/>
              <a:pathLst>
                <a:path w="5033009" h="459740">
                  <a:moveTo>
                    <a:pt x="18986" y="452894"/>
                  </a:moveTo>
                  <a:lnTo>
                    <a:pt x="14173" y="442899"/>
                  </a:lnTo>
                  <a:lnTo>
                    <a:pt x="7086" y="445922"/>
                  </a:lnTo>
                  <a:lnTo>
                    <a:pt x="0" y="448945"/>
                  </a:lnTo>
                  <a:lnTo>
                    <a:pt x="3886" y="459320"/>
                  </a:lnTo>
                  <a:lnTo>
                    <a:pt x="18986" y="452894"/>
                  </a:lnTo>
                  <a:close/>
                </a:path>
                <a:path w="5033009" h="459740">
                  <a:moveTo>
                    <a:pt x="59258" y="435698"/>
                  </a:moveTo>
                  <a:lnTo>
                    <a:pt x="54444" y="425704"/>
                  </a:lnTo>
                  <a:lnTo>
                    <a:pt x="47358" y="428726"/>
                  </a:lnTo>
                  <a:lnTo>
                    <a:pt x="40271" y="431749"/>
                  </a:lnTo>
                  <a:lnTo>
                    <a:pt x="44157" y="442137"/>
                  </a:lnTo>
                  <a:lnTo>
                    <a:pt x="59258" y="435698"/>
                  </a:lnTo>
                  <a:close/>
                </a:path>
                <a:path w="5033009" h="459740">
                  <a:moveTo>
                    <a:pt x="99161" y="450532"/>
                  </a:moveTo>
                  <a:lnTo>
                    <a:pt x="94399" y="440524"/>
                  </a:lnTo>
                  <a:lnTo>
                    <a:pt x="87325" y="443509"/>
                  </a:lnTo>
                  <a:lnTo>
                    <a:pt x="80238" y="446481"/>
                  </a:lnTo>
                  <a:lnTo>
                    <a:pt x="84074" y="456895"/>
                  </a:lnTo>
                  <a:lnTo>
                    <a:pt x="99161" y="450532"/>
                  </a:lnTo>
                  <a:close/>
                </a:path>
                <a:path w="5033009" h="459740">
                  <a:moveTo>
                    <a:pt x="99555" y="418503"/>
                  </a:moveTo>
                  <a:lnTo>
                    <a:pt x="94716" y="408508"/>
                  </a:lnTo>
                  <a:lnTo>
                    <a:pt x="87642" y="411543"/>
                  </a:lnTo>
                  <a:lnTo>
                    <a:pt x="80556" y="414566"/>
                  </a:lnTo>
                  <a:lnTo>
                    <a:pt x="84455" y="424954"/>
                  </a:lnTo>
                  <a:lnTo>
                    <a:pt x="99555" y="418503"/>
                  </a:lnTo>
                  <a:close/>
                </a:path>
                <a:path w="5033009" h="459740">
                  <a:moveTo>
                    <a:pt x="139407" y="433527"/>
                  </a:moveTo>
                  <a:lnTo>
                    <a:pt x="134632" y="423519"/>
                  </a:lnTo>
                  <a:lnTo>
                    <a:pt x="127558" y="426504"/>
                  </a:lnTo>
                  <a:lnTo>
                    <a:pt x="120484" y="429488"/>
                  </a:lnTo>
                  <a:lnTo>
                    <a:pt x="124320" y="439902"/>
                  </a:lnTo>
                  <a:lnTo>
                    <a:pt x="139407" y="433527"/>
                  </a:lnTo>
                  <a:close/>
                </a:path>
                <a:path w="5033009" h="459740">
                  <a:moveTo>
                    <a:pt x="139801" y="401193"/>
                  </a:moveTo>
                  <a:lnTo>
                    <a:pt x="134962" y="391198"/>
                  </a:lnTo>
                  <a:lnTo>
                    <a:pt x="127889" y="394246"/>
                  </a:lnTo>
                  <a:lnTo>
                    <a:pt x="120815" y="397294"/>
                  </a:lnTo>
                  <a:lnTo>
                    <a:pt x="124714" y="407670"/>
                  </a:lnTo>
                  <a:lnTo>
                    <a:pt x="139801" y="401193"/>
                  </a:lnTo>
                  <a:close/>
                </a:path>
                <a:path w="5033009" h="459740">
                  <a:moveTo>
                    <a:pt x="179641" y="416521"/>
                  </a:moveTo>
                  <a:lnTo>
                    <a:pt x="174866" y="406514"/>
                  </a:lnTo>
                  <a:lnTo>
                    <a:pt x="167792" y="409498"/>
                  </a:lnTo>
                  <a:lnTo>
                    <a:pt x="160718" y="412483"/>
                  </a:lnTo>
                  <a:lnTo>
                    <a:pt x="164566" y="422897"/>
                  </a:lnTo>
                  <a:lnTo>
                    <a:pt x="179641" y="416521"/>
                  </a:lnTo>
                  <a:close/>
                </a:path>
                <a:path w="5033009" h="459740">
                  <a:moveTo>
                    <a:pt x="180035" y="383882"/>
                  </a:moveTo>
                  <a:lnTo>
                    <a:pt x="175196" y="373913"/>
                  </a:lnTo>
                  <a:lnTo>
                    <a:pt x="168122" y="376948"/>
                  </a:lnTo>
                  <a:lnTo>
                    <a:pt x="161048" y="379996"/>
                  </a:lnTo>
                  <a:lnTo>
                    <a:pt x="164960" y="390372"/>
                  </a:lnTo>
                  <a:lnTo>
                    <a:pt x="180035" y="383882"/>
                  </a:lnTo>
                  <a:close/>
                </a:path>
                <a:path w="5033009" h="459740">
                  <a:moveTo>
                    <a:pt x="219887" y="399529"/>
                  </a:moveTo>
                  <a:lnTo>
                    <a:pt x="215099" y="389521"/>
                  </a:lnTo>
                  <a:lnTo>
                    <a:pt x="208026" y="392506"/>
                  </a:lnTo>
                  <a:lnTo>
                    <a:pt x="200952" y="395490"/>
                  </a:lnTo>
                  <a:lnTo>
                    <a:pt x="204812" y="405892"/>
                  </a:lnTo>
                  <a:lnTo>
                    <a:pt x="219887" y="399529"/>
                  </a:lnTo>
                  <a:close/>
                </a:path>
                <a:path w="5033009" h="459740">
                  <a:moveTo>
                    <a:pt x="220294" y="366585"/>
                  </a:moveTo>
                  <a:lnTo>
                    <a:pt x="215442" y="356616"/>
                  </a:lnTo>
                  <a:lnTo>
                    <a:pt x="208368" y="359651"/>
                  </a:lnTo>
                  <a:lnTo>
                    <a:pt x="201295" y="362699"/>
                  </a:lnTo>
                  <a:lnTo>
                    <a:pt x="205206" y="373075"/>
                  </a:lnTo>
                  <a:lnTo>
                    <a:pt x="220294" y="366585"/>
                  </a:lnTo>
                  <a:close/>
                </a:path>
                <a:path w="5033009" h="459740">
                  <a:moveTo>
                    <a:pt x="260108" y="382473"/>
                  </a:moveTo>
                  <a:lnTo>
                    <a:pt x="255320" y="372465"/>
                  </a:lnTo>
                  <a:lnTo>
                    <a:pt x="248246" y="375462"/>
                  </a:lnTo>
                  <a:lnTo>
                    <a:pt x="241173" y="378460"/>
                  </a:lnTo>
                  <a:lnTo>
                    <a:pt x="245033" y="388861"/>
                  </a:lnTo>
                  <a:lnTo>
                    <a:pt x="260108" y="382473"/>
                  </a:lnTo>
                  <a:close/>
                </a:path>
                <a:path w="5033009" h="459740">
                  <a:moveTo>
                    <a:pt x="260527" y="349275"/>
                  </a:moveTo>
                  <a:lnTo>
                    <a:pt x="255676" y="339293"/>
                  </a:lnTo>
                  <a:lnTo>
                    <a:pt x="248602" y="342341"/>
                  </a:lnTo>
                  <a:lnTo>
                    <a:pt x="241528" y="345389"/>
                  </a:lnTo>
                  <a:lnTo>
                    <a:pt x="245452" y="355765"/>
                  </a:lnTo>
                  <a:lnTo>
                    <a:pt x="260527" y="349275"/>
                  </a:lnTo>
                  <a:close/>
                </a:path>
                <a:path w="5033009" h="459740">
                  <a:moveTo>
                    <a:pt x="300329" y="365417"/>
                  </a:moveTo>
                  <a:lnTo>
                    <a:pt x="295541" y="355409"/>
                  </a:lnTo>
                  <a:lnTo>
                    <a:pt x="288467" y="358406"/>
                  </a:lnTo>
                  <a:lnTo>
                    <a:pt x="281393" y="361403"/>
                  </a:lnTo>
                  <a:lnTo>
                    <a:pt x="285254" y="371805"/>
                  </a:lnTo>
                  <a:lnTo>
                    <a:pt x="300329" y="365417"/>
                  </a:lnTo>
                  <a:close/>
                </a:path>
                <a:path w="5033009" h="459740">
                  <a:moveTo>
                    <a:pt x="300748" y="331952"/>
                  </a:moveTo>
                  <a:lnTo>
                    <a:pt x="295910" y="321970"/>
                  </a:lnTo>
                  <a:lnTo>
                    <a:pt x="288836" y="325018"/>
                  </a:lnTo>
                  <a:lnTo>
                    <a:pt x="281762" y="328066"/>
                  </a:lnTo>
                  <a:lnTo>
                    <a:pt x="285673" y="338442"/>
                  </a:lnTo>
                  <a:lnTo>
                    <a:pt x="300748" y="331952"/>
                  </a:lnTo>
                  <a:close/>
                </a:path>
                <a:path w="5033009" h="459740">
                  <a:moveTo>
                    <a:pt x="340550" y="348348"/>
                  </a:moveTo>
                  <a:lnTo>
                    <a:pt x="335762" y="338340"/>
                  </a:lnTo>
                  <a:lnTo>
                    <a:pt x="328688" y="341337"/>
                  </a:lnTo>
                  <a:lnTo>
                    <a:pt x="321614" y="344335"/>
                  </a:lnTo>
                  <a:lnTo>
                    <a:pt x="325475" y="354736"/>
                  </a:lnTo>
                  <a:lnTo>
                    <a:pt x="340550" y="348348"/>
                  </a:lnTo>
                  <a:close/>
                </a:path>
                <a:path w="5033009" h="459740">
                  <a:moveTo>
                    <a:pt x="340969" y="314629"/>
                  </a:moveTo>
                  <a:lnTo>
                    <a:pt x="336130" y="304647"/>
                  </a:lnTo>
                  <a:lnTo>
                    <a:pt x="329057" y="307695"/>
                  </a:lnTo>
                  <a:lnTo>
                    <a:pt x="321983" y="310743"/>
                  </a:lnTo>
                  <a:lnTo>
                    <a:pt x="325894" y="321119"/>
                  </a:lnTo>
                  <a:lnTo>
                    <a:pt x="340969" y="314629"/>
                  </a:lnTo>
                  <a:close/>
                </a:path>
                <a:path w="5033009" h="459740">
                  <a:moveTo>
                    <a:pt x="380771" y="331317"/>
                  </a:moveTo>
                  <a:lnTo>
                    <a:pt x="375983" y="321310"/>
                  </a:lnTo>
                  <a:lnTo>
                    <a:pt x="368909" y="324307"/>
                  </a:lnTo>
                  <a:lnTo>
                    <a:pt x="361835" y="327304"/>
                  </a:lnTo>
                  <a:lnTo>
                    <a:pt x="365696" y="337705"/>
                  </a:lnTo>
                  <a:lnTo>
                    <a:pt x="380771" y="331317"/>
                  </a:lnTo>
                  <a:close/>
                </a:path>
                <a:path w="5033009" h="459740">
                  <a:moveTo>
                    <a:pt x="381215" y="297345"/>
                  </a:moveTo>
                  <a:lnTo>
                    <a:pt x="376389" y="287362"/>
                  </a:lnTo>
                  <a:lnTo>
                    <a:pt x="369303" y="290398"/>
                  </a:lnTo>
                  <a:lnTo>
                    <a:pt x="362216" y="293433"/>
                  </a:lnTo>
                  <a:lnTo>
                    <a:pt x="366141" y="303809"/>
                  </a:lnTo>
                  <a:lnTo>
                    <a:pt x="381215" y="297345"/>
                  </a:lnTo>
                  <a:close/>
                </a:path>
                <a:path w="5033009" h="459740">
                  <a:moveTo>
                    <a:pt x="420992" y="314299"/>
                  </a:moveTo>
                  <a:lnTo>
                    <a:pt x="416217" y="304279"/>
                  </a:lnTo>
                  <a:lnTo>
                    <a:pt x="409143" y="307276"/>
                  </a:lnTo>
                  <a:lnTo>
                    <a:pt x="402069" y="310273"/>
                  </a:lnTo>
                  <a:lnTo>
                    <a:pt x="405930" y="320675"/>
                  </a:lnTo>
                  <a:lnTo>
                    <a:pt x="420992" y="314299"/>
                  </a:lnTo>
                  <a:close/>
                </a:path>
                <a:path w="5033009" h="459740">
                  <a:moveTo>
                    <a:pt x="421474" y="280073"/>
                  </a:moveTo>
                  <a:lnTo>
                    <a:pt x="416648" y="270090"/>
                  </a:lnTo>
                  <a:lnTo>
                    <a:pt x="409562" y="273126"/>
                  </a:lnTo>
                  <a:lnTo>
                    <a:pt x="402475" y="276161"/>
                  </a:lnTo>
                  <a:lnTo>
                    <a:pt x="406387" y="286550"/>
                  </a:lnTo>
                  <a:lnTo>
                    <a:pt x="421474" y="280073"/>
                  </a:lnTo>
                  <a:close/>
                </a:path>
                <a:path w="5033009" h="459740">
                  <a:moveTo>
                    <a:pt x="461213" y="297268"/>
                  </a:moveTo>
                  <a:lnTo>
                    <a:pt x="456438" y="287248"/>
                  </a:lnTo>
                  <a:lnTo>
                    <a:pt x="449364" y="290245"/>
                  </a:lnTo>
                  <a:lnTo>
                    <a:pt x="442290" y="293243"/>
                  </a:lnTo>
                  <a:lnTo>
                    <a:pt x="446138" y="303644"/>
                  </a:lnTo>
                  <a:lnTo>
                    <a:pt x="461213" y="297268"/>
                  </a:lnTo>
                  <a:close/>
                </a:path>
                <a:path w="5033009" h="459740">
                  <a:moveTo>
                    <a:pt x="461721" y="262813"/>
                  </a:moveTo>
                  <a:lnTo>
                    <a:pt x="456907" y="252818"/>
                  </a:lnTo>
                  <a:lnTo>
                    <a:pt x="449821" y="255854"/>
                  </a:lnTo>
                  <a:lnTo>
                    <a:pt x="442734" y="258889"/>
                  </a:lnTo>
                  <a:lnTo>
                    <a:pt x="446633" y="269278"/>
                  </a:lnTo>
                  <a:lnTo>
                    <a:pt x="461721" y="262813"/>
                  </a:lnTo>
                  <a:close/>
                </a:path>
                <a:path w="5033009" h="459740">
                  <a:moveTo>
                    <a:pt x="502005" y="245618"/>
                  </a:moveTo>
                  <a:lnTo>
                    <a:pt x="497192" y="235623"/>
                  </a:lnTo>
                  <a:lnTo>
                    <a:pt x="490105" y="238633"/>
                  </a:lnTo>
                  <a:lnTo>
                    <a:pt x="483019" y="241642"/>
                  </a:lnTo>
                  <a:lnTo>
                    <a:pt x="486905" y="252031"/>
                  </a:lnTo>
                  <a:lnTo>
                    <a:pt x="502005" y="245618"/>
                  </a:lnTo>
                  <a:close/>
                </a:path>
                <a:path w="5033009" h="459740">
                  <a:moveTo>
                    <a:pt x="542315" y="228485"/>
                  </a:moveTo>
                  <a:lnTo>
                    <a:pt x="537514" y="218490"/>
                  </a:lnTo>
                  <a:lnTo>
                    <a:pt x="530428" y="221500"/>
                  </a:lnTo>
                  <a:lnTo>
                    <a:pt x="523341" y="224510"/>
                  </a:lnTo>
                  <a:lnTo>
                    <a:pt x="527215" y="234911"/>
                  </a:lnTo>
                  <a:lnTo>
                    <a:pt x="542315" y="228485"/>
                  </a:lnTo>
                  <a:close/>
                </a:path>
                <a:path w="5033009" h="459740">
                  <a:moveTo>
                    <a:pt x="582625" y="211366"/>
                  </a:moveTo>
                  <a:lnTo>
                    <a:pt x="577837" y="201358"/>
                  </a:lnTo>
                  <a:lnTo>
                    <a:pt x="570750" y="204368"/>
                  </a:lnTo>
                  <a:lnTo>
                    <a:pt x="563664" y="207378"/>
                  </a:lnTo>
                  <a:lnTo>
                    <a:pt x="567512" y="217779"/>
                  </a:lnTo>
                  <a:lnTo>
                    <a:pt x="582625" y="211366"/>
                  </a:lnTo>
                  <a:close/>
                </a:path>
                <a:path w="5033009" h="459740">
                  <a:moveTo>
                    <a:pt x="622960" y="194335"/>
                  </a:moveTo>
                  <a:lnTo>
                    <a:pt x="618197" y="184315"/>
                  </a:lnTo>
                  <a:lnTo>
                    <a:pt x="611085" y="187286"/>
                  </a:lnTo>
                  <a:lnTo>
                    <a:pt x="603973" y="190258"/>
                  </a:lnTo>
                  <a:lnTo>
                    <a:pt x="607822" y="200660"/>
                  </a:lnTo>
                  <a:lnTo>
                    <a:pt x="622960" y="194335"/>
                  </a:lnTo>
                  <a:close/>
                </a:path>
                <a:path w="5033009" h="459740">
                  <a:moveTo>
                    <a:pt x="663359" y="177444"/>
                  </a:moveTo>
                  <a:lnTo>
                    <a:pt x="658622" y="167411"/>
                  </a:lnTo>
                  <a:lnTo>
                    <a:pt x="651510" y="170383"/>
                  </a:lnTo>
                  <a:lnTo>
                    <a:pt x="644398" y="173355"/>
                  </a:lnTo>
                  <a:lnTo>
                    <a:pt x="648220" y="183769"/>
                  </a:lnTo>
                  <a:lnTo>
                    <a:pt x="663359" y="177444"/>
                  </a:lnTo>
                  <a:close/>
                </a:path>
                <a:path w="5033009" h="459740">
                  <a:moveTo>
                    <a:pt x="703770" y="160566"/>
                  </a:moveTo>
                  <a:lnTo>
                    <a:pt x="699058" y="150520"/>
                  </a:lnTo>
                  <a:lnTo>
                    <a:pt x="691946" y="153492"/>
                  </a:lnTo>
                  <a:lnTo>
                    <a:pt x="684834" y="156464"/>
                  </a:lnTo>
                  <a:lnTo>
                    <a:pt x="688632" y="166890"/>
                  </a:lnTo>
                  <a:lnTo>
                    <a:pt x="703770" y="160566"/>
                  </a:lnTo>
                  <a:close/>
                </a:path>
                <a:path w="5033009" h="459740">
                  <a:moveTo>
                    <a:pt x="744207" y="143764"/>
                  </a:moveTo>
                  <a:lnTo>
                    <a:pt x="739521" y="133705"/>
                  </a:lnTo>
                  <a:lnTo>
                    <a:pt x="732383" y="136626"/>
                  </a:lnTo>
                  <a:lnTo>
                    <a:pt x="725246" y="139547"/>
                  </a:lnTo>
                  <a:lnTo>
                    <a:pt x="729030" y="149987"/>
                  </a:lnTo>
                  <a:lnTo>
                    <a:pt x="744207" y="143764"/>
                  </a:lnTo>
                  <a:close/>
                </a:path>
                <a:path w="5033009" h="459740">
                  <a:moveTo>
                    <a:pt x="784745" y="127203"/>
                  </a:moveTo>
                  <a:lnTo>
                    <a:pt x="780084" y="117132"/>
                  </a:lnTo>
                  <a:lnTo>
                    <a:pt x="772947" y="120053"/>
                  </a:lnTo>
                  <a:lnTo>
                    <a:pt x="765810" y="122974"/>
                  </a:lnTo>
                  <a:lnTo>
                    <a:pt x="769556" y="133413"/>
                  </a:lnTo>
                  <a:lnTo>
                    <a:pt x="784745" y="127203"/>
                  </a:lnTo>
                  <a:close/>
                </a:path>
                <a:path w="5033009" h="459740">
                  <a:moveTo>
                    <a:pt x="825271" y="110629"/>
                  </a:moveTo>
                  <a:lnTo>
                    <a:pt x="820648" y="100545"/>
                  </a:lnTo>
                  <a:lnTo>
                    <a:pt x="813511" y="103466"/>
                  </a:lnTo>
                  <a:lnTo>
                    <a:pt x="806373" y="106387"/>
                  </a:lnTo>
                  <a:lnTo>
                    <a:pt x="810094" y="116840"/>
                  </a:lnTo>
                  <a:lnTo>
                    <a:pt x="825271" y="110629"/>
                  </a:lnTo>
                  <a:close/>
                </a:path>
                <a:path w="5033009" h="459740">
                  <a:moveTo>
                    <a:pt x="865847" y="94183"/>
                  </a:moveTo>
                  <a:lnTo>
                    <a:pt x="861250" y="84086"/>
                  </a:lnTo>
                  <a:lnTo>
                    <a:pt x="854087" y="86931"/>
                  </a:lnTo>
                  <a:lnTo>
                    <a:pt x="846937" y="89801"/>
                  </a:lnTo>
                  <a:lnTo>
                    <a:pt x="850620" y="100266"/>
                  </a:lnTo>
                  <a:lnTo>
                    <a:pt x="865847" y="94183"/>
                  </a:lnTo>
                  <a:close/>
                </a:path>
                <a:path w="5033009" h="459740">
                  <a:moveTo>
                    <a:pt x="906538" y="78054"/>
                  </a:moveTo>
                  <a:lnTo>
                    <a:pt x="901979" y="67932"/>
                  </a:lnTo>
                  <a:lnTo>
                    <a:pt x="894816" y="70777"/>
                  </a:lnTo>
                  <a:lnTo>
                    <a:pt x="887653" y="73621"/>
                  </a:lnTo>
                  <a:lnTo>
                    <a:pt x="891298" y="84099"/>
                  </a:lnTo>
                  <a:lnTo>
                    <a:pt x="906538" y="78054"/>
                  </a:lnTo>
                  <a:close/>
                </a:path>
                <a:path w="5033009" h="459740">
                  <a:moveTo>
                    <a:pt x="947242" y="61912"/>
                  </a:moveTo>
                  <a:lnTo>
                    <a:pt x="942721" y="51777"/>
                  </a:lnTo>
                  <a:lnTo>
                    <a:pt x="935558" y="54622"/>
                  </a:lnTo>
                  <a:lnTo>
                    <a:pt x="928395" y="57467"/>
                  </a:lnTo>
                  <a:lnTo>
                    <a:pt x="931989" y="67957"/>
                  </a:lnTo>
                  <a:lnTo>
                    <a:pt x="947242" y="61912"/>
                  </a:lnTo>
                  <a:close/>
                </a:path>
                <a:path w="5033009" h="459740">
                  <a:moveTo>
                    <a:pt x="987996" y="45910"/>
                  </a:moveTo>
                  <a:lnTo>
                    <a:pt x="983513" y="35750"/>
                  </a:lnTo>
                  <a:lnTo>
                    <a:pt x="976312" y="38506"/>
                  </a:lnTo>
                  <a:lnTo>
                    <a:pt x="969124" y="41300"/>
                  </a:lnTo>
                  <a:lnTo>
                    <a:pt x="972693" y="51803"/>
                  </a:lnTo>
                  <a:lnTo>
                    <a:pt x="980325" y="48831"/>
                  </a:lnTo>
                  <a:lnTo>
                    <a:pt x="987996" y="45910"/>
                  </a:lnTo>
                  <a:close/>
                </a:path>
                <a:path w="5033009" h="459740">
                  <a:moveTo>
                    <a:pt x="1028890" y="30302"/>
                  </a:moveTo>
                  <a:lnTo>
                    <a:pt x="1024458" y="20129"/>
                  </a:lnTo>
                  <a:lnTo>
                    <a:pt x="1017257" y="22872"/>
                  </a:lnTo>
                  <a:lnTo>
                    <a:pt x="1010056" y="25628"/>
                  </a:lnTo>
                  <a:lnTo>
                    <a:pt x="1013561" y="36144"/>
                  </a:lnTo>
                  <a:lnTo>
                    <a:pt x="1028890" y="30302"/>
                  </a:lnTo>
                  <a:close/>
                </a:path>
                <a:path w="5033009" h="459740">
                  <a:moveTo>
                    <a:pt x="1069784" y="14681"/>
                  </a:moveTo>
                  <a:lnTo>
                    <a:pt x="1065403" y="4495"/>
                  </a:lnTo>
                  <a:lnTo>
                    <a:pt x="1058202" y="7239"/>
                  </a:lnTo>
                  <a:lnTo>
                    <a:pt x="1051001" y="9982"/>
                  </a:lnTo>
                  <a:lnTo>
                    <a:pt x="1054468" y="20523"/>
                  </a:lnTo>
                  <a:lnTo>
                    <a:pt x="1069784" y="14681"/>
                  </a:lnTo>
                  <a:close/>
                </a:path>
                <a:path w="5033009" h="459740">
                  <a:moveTo>
                    <a:pt x="1108684" y="0"/>
                  </a:moveTo>
                  <a:lnTo>
                    <a:pt x="1093774" y="0"/>
                  </a:lnTo>
                  <a:lnTo>
                    <a:pt x="1095349" y="4876"/>
                  </a:lnTo>
                  <a:lnTo>
                    <a:pt x="1108684" y="0"/>
                  </a:lnTo>
                  <a:close/>
                </a:path>
                <a:path w="5033009" h="459740">
                  <a:moveTo>
                    <a:pt x="4093857" y="0"/>
                  </a:moveTo>
                  <a:lnTo>
                    <a:pt x="4076712" y="0"/>
                  </a:lnTo>
                  <a:lnTo>
                    <a:pt x="4075912" y="1816"/>
                  </a:lnTo>
                  <a:lnTo>
                    <a:pt x="4091165" y="7810"/>
                  </a:lnTo>
                  <a:lnTo>
                    <a:pt x="4093857" y="0"/>
                  </a:lnTo>
                  <a:close/>
                </a:path>
                <a:path w="5033009" h="459740">
                  <a:moveTo>
                    <a:pt x="4135602" y="13347"/>
                  </a:moveTo>
                  <a:lnTo>
                    <a:pt x="4128427" y="10528"/>
                  </a:lnTo>
                  <a:lnTo>
                    <a:pt x="4121251" y="7708"/>
                  </a:lnTo>
                  <a:lnTo>
                    <a:pt x="4116628" y="17805"/>
                  </a:lnTo>
                  <a:lnTo>
                    <a:pt x="4131894" y="23799"/>
                  </a:lnTo>
                  <a:lnTo>
                    <a:pt x="4135602" y="13347"/>
                  </a:lnTo>
                  <a:close/>
                </a:path>
                <a:path w="5033009" h="459740">
                  <a:moveTo>
                    <a:pt x="4176090" y="30175"/>
                  </a:moveTo>
                  <a:lnTo>
                    <a:pt x="4169003" y="27139"/>
                  </a:lnTo>
                  <a:lnTo>
                    <a:pt x="4161904" y="24104"/>
                  </a:lnTo>
                  <a:lnTo>
                    <a:pt x="4157230" y="34163"/>
                  </a:lnTo>
                  <a:lnTo>
                    <a:pt x="4172305" y="40601"/>
                  </a:lnTo>
                  <a:lnTo>
                    <a:pt x="4176090" y="30175"/>
                  </a:lnTo>
                  <a:close/>
                </a:path>
                <a:path w="5033009" h="459740">
                  <a:moveTo>
                    <a:pt x="4216412" y="47409"/>
                  </a:moveTo>
                  <a:lnTo>
                    <a:pt x="4209313" y="44373"/>
                  </a:lnTo>
                  <a:lnTo>
                    <a:pt x="4202214" y="41338"/>
                  </a:lnTo>
                  <a:lnTo>
                    <a:pt x="4197464" y="51358"/>
                  </a:lnTo>
                  <a:lnTo>
                    <a:pt x="4212539" y="57810"/>
                  </a:lnTo>
                  <a:lnTo>
                    <a:pt x="4216412" y="47409"/>
                  </a:lnTo>
                  <a:close/>
                </a:path>
                <a:path w="5033009" h="459740">
                  <a:moveTo>
                    <a:pt x="4256722" y="64630"/>
                  </a:moveTo>
                  <a:lnTo>
                    <a:pt x="4249623" y="61595"/>
                  </a:lnTo>
                  <a:lnTo>
                    <a:pt x="4242524" y="58559"/>
                  </a:lnTo>
                  <a:lnTo>
                    <a:pt x="4237698" y="68554"/>
                  </a:lnTo>
                  <a:lnTo>
                    <a:pt x="4252773" y="74993"/>
                  </a:lnTo>
                  <a:lnTo>
                    <a:pt x="4256722" y="64630"/>
                  </a:lnTo>
                  <a:close/>
                </a:path>
                <a:path w="5033009" h="459740">
                  <a:moveTo>
                    <a:pt x="4297032" y="81864"/>
                  </a:moveTo>
                  <a:lnTo>
                    <a:pt x="4289945" y="78828"/>
                  </a:lnTo>
                  <a:lnTo>
                    <a:pt x="4282846" y="75793"/>
                  </a:lnTo>
                  <a:lnTo>
                    <a:pt x="4277957" y="85750"/>
                  </a:lnTo>
                  <a:lnTo>
                    <a:pt x="4293019" y="92202"/>
                  </a:lnTo>
                  <a:lnTo>
                    <a:pt x="4297032" y="81864"/>
                  </a:lnTo>
                  <a:close/>
                </a:path>
                <a:path w="5033009" h="459740">
                  <a:moveTo>
                    <a:pt x="4337062" y="99720"/>
                  </a:moveTo>
                  <a:lnTo>
                    <a:pt x="4330065" y="96494"/>
                  </a:lnTo>
                  <a:lnTo>
                    <a:pt x="4325340" y="96227"/>
                  </a:lnTo>
                  <a:lnTo>
                    <a:pt x="4322369" y="99060"/>
                  </a:lnTo>
                  <a:lnTo>
                    <a:pt x="4322115" y="103136"/>
                  </a:lnTo>
                  <a:lnTo>
                    <a:pt x="4325544" y="106616"/>
                  </a:lnTo>
                  <a:lnTo>
                    <a:pt x="4332986" y="110045"/>
                  </a:lnTo>
                  <a:lnTo>
                    <a:pt x="4337062" y="99720"/>
                  </a:lnTo>
                  <a:close/>
                </a:path>
                <a:path w="5033009" h="459740">
                  <a:moveTo>
                    <a:pt x="4376877" y="118084"/>
                  </a:moveTo>
                  <a:lnTo>
                    <a:pt x="4369867" y="114858"/>
                  </a:lnTo>
                  <a:lnTo>
                    <a:pt x="4365142" y="114592"/>
                  </a:lnTo>
                  <a:lnTo>
                    <a:pt x="4362145" y="117398"/>
                  </a:lnTo>
                  <a:lnTo>
                    <a:pt x="4361866" y="121462"/>
                  </a:lnTo>
                  <a:lnTo>
                    <a:pt x="4365269" y="124942"/>
                  </a:lnTo>
                  <a:lnTo>
                    <a:pt x="4372724" y="128384"/>
                  </a:lnTo>
                  <a:lnTo>
                    <a:pt x="4376877" y="118084"/>
                  </a:lnTo>
                  <a:close/>
                </a:path>
                <a:path w="5033009" h="459740">
                  <a:moveTo>
                    <a:pt x="4416679" y="136436"/>
                  </a:moveTo>
                  <a:lnTo>
                    <a:pt x="4409681" y="133210"/>
                  </a:lnTo>
                  <a:lnTo>
                    <a:pt x="4404944" y="132943"/>
                  </a:lnTo>
                  <a:lnTo>
                    <a:pt x="4401921" y="135737"/>
                  </a:lnTo>
                  <a:lnTo>
                    <a:pt x="4401617" y="139801"/>
                  </a:lnTo>
                  <a:lnTo>
                    <a:pt x="4405020" y="143268"/>
                  </a:lnTo>
                  <a:lnTo>
                    <a:pt x="4412475" y="146697"/>
                  </a:lnTo>
                  <a:lnTo>
                    <a:pt x="4416679" y="136436"/>
                  </a:lnTo>
                  <a:close/>
                </a:path>
                <a:path w="5033009" h="459740">
                  <a:moveTo>
                    <a:pt x="4456481" y="154787"/>
                  </a:moveTo>
                  <a:lnTo>
                    <a:pt x="4449483" y="151561"/>
                  </a:lnTo>
                  <a:lnTo>
                    <a:pt x="4444746" y="151295"/>
                  </a:lnTo>
                  <a:lnTo>
                    <a:pt x="4441710" y="154076"/>
                  </a:lnTo>
                  <a:lnTo>
                    <a:pt x="4441380" y="158115"/>
                  </a:lnTo>
                  <a:lnTo>
                    <a:pt x="4444758" y="161582"/>
                  </a:lnTo>
                  <a:lnTo>
                    <a:pt x="4452213" y="165023"/>
                  </a:lnTo>
                  <a:lnTo>
                    <a:pt x="4456481" y="154787"/>
                  </a:lnTo>
                  <a:close/>
                </a:path>
                <a:path w="5033009" h="459740">
                  <a:moveTo>
                    <a:pt x="4496143" y="173469"/>
                  </a:moveTo>
                  <a:lnTo>
                    <a:pt x="4489234" y="170053"/>
                  </a:lnTo>
                  <a:lnTo>
                    <a:pt x="4484535" y="169672"/>
                  </a:lnTo>
                  <a:lnTo>
                    <a:pt x="4481487" y="172415"/>
                  </a:lnTo>
                  <a:lnTo>
                    <a:pt x="4481119" y="176479"/>
                  </a:lnTo>
                  <a:lnTo>
                    <a:pt x="4484446" y="180047"/>
                  </a:lnTo>
                  <a:lnTo>
                    <a:pt x="4491799" y="183680"/>
                  </a:lnTo>
                  <a:lnTo>
                    <a:pt x="4496143" y="173469"/>
                  </a:lnTo>
                  <a:close/>
                </a:path>
                <a:path w="5033009" h="459740">
                  <a:moveTo>
                    <a:pt x="4535449" y="192874"/>
                  </a:moveTo>
                  <a:lnTo>
                    <a:pt x="4528540" y="189458"/>
                  </a:lnTo>
                  <a:lnTo>
                    <a:pt x="4523829" y="189064"/>
                  </a:lnTo>
                  <a:lnTo>
                    <a:pt x="4520768" y="191795"/>
                  </a:lnTo>
                  <a:lnTo>
                    <a:pt x="4520387" y="195859"/>
                  </a:lnTo>
                  <a:lnTo>
                    <a:pt x="4523702" y="199428"/>
                  </a:lnTo>
                  <a:lnTo>
                    <a:pt x="4531055" y="203060"/>
                  </a:lnTo>
                  <a:lnTo>
                    <a:pt x="4535449" y="192874"/>
                  </a:lnTo>
                  <a:close/>
                </a:path>
                <a:path w="5033009" h="459740">
                  <a:moveTo>
                    <a:pt x="4571022" y="212369"/>
                  </a:moveTo>
                  <a:lnTo>
                    <a:pt x="4567847" y="208864"/>
                  </a:lnTo>
                  <a:lnTo>
                    <a:pt x="4563122" y="208470"/>
                  </a:lnTo>
                  <a:lnTo>
                    <a:pt x="4560036" y="211201"/>
                  </a:lnTo>
                  <a:lnTo>
                    <a:pt x="4559630" y="215239"/>
                  </a:lnTo>
                  <a:lnTo>
                    <a:pt x="4562945" y="218808"/>
                  </a:lnTo>
                  <a:lnTo>
                    <a:pt x="4567783" y="219265"/>
                  </a:lnTo>
                  <a:lnTo>
                    <a:pt x="4570742" y="216471"/>
                  </a:lnTo>
                  <a:lnTo>
                    <a:pt x="4571022" y="212369"/>
                  </a:lnTo>
                  <a:close/>
                </a:path>
                <a:path w="5033009" h="459740">
                  <a:moveTo>
                    <a:pt x="4610328" y="231775"/>
                  </a:moveTo>
                  <a:lnTo>
                    <a:pt x="4607153" y="228269"/>
                  </a:lnTo>
                  <a:lnTo>
                    <a:pt x="4602416" y="227876"/>
                  </a:lnTo>
                  <a:lnTo>
                    <a:pt x="4599317" y="230593"/>
                  </a:lnTo>
                  <a:lnTo>
                    <a:pt x="4598898" y="234632"/>
                  </a:lnTo>
                  <a:lnTo>
                    <a:pt x="4602200" y="238188"/>
                  </a:lnTo>
                  <a:lnTo>
                    <a:pt x="4607039" y="238645"/>
                  </a:lnTo>
                  <a:lnTo>
                    <a:pt x="4610024" y="235864"/>
                  </a:lnTo>
                  <a:lnTo>
                    <a:pt x="4610328" y="231775"/>
                  </a:lnTo>
                  <a:close/>
                </a:path>
                <a:path w="5033009" h="459740">
                  <a:moveTo>
                    <a:pt x="4649622" y="251180"/>
                  </a:moveTo>
                  <a:lnTo>
                    <a:pt x="4646447" y="247675"/>
                  </a:lnTo>
                  <a:lnTo>
                    <a:pt x="4641710" y="247269"/>
                  </a:lnTo>
                  <a:lnTo>
                    <a:pt x="4638586" y="249974"/>
                  </a:lnTo>
                  <a:lnTo>
                    <a:pt x="4638141" y="254000"/>
                  </a:lnTo>
                  <a:lnTo>
                    <a:pt x="4641431" y="257556"/>
                  </a:lnTo>
                  <a:lnTo>
                    <a:pt x="4646295" y="258025"/>
                  </a:lnTo>
                  <a:lnTo>
                    <a:pt x="4649292" y="255270"/>
                  </a:lnTo>
                  <a:lnTo>
                    <a:pt x="4649622" y="251180"/>
                  </a:lnTo>
                  <a:close/>
                </a:path>
                <a:path w="5033009" h="459740">
                  <a:moveTo>
                    <a:pt x="4688522" y="271348"/>
                  </a:moveTo>
                  <a:lnTo>
                    <a:pt x="4685411" y="267766"/>
                  </a:lnTo>
                  <a:lnTo>
                    <a:pt x="4680712" y="267258"/>
                  </a:lnTo>
                  <a:lnTo>
                    <a:pt x="4677588" y="269913"/>
                  </a:lnTo>
                  <a:lnTo>
                    <a:pt x="4677105" y="273964"/>
                  </a:lnTo>
                  <a:lnTo>
                    <a:pt x="4680343" y="277622"/>
                  </a:lnTo>
                  <a:lnTo>
                    <a:pt x="4685157" y="278193"/>
                  </a:lnTo>
                  <a:lnTo>
                    <a:pt x="4688154" y="275463"/>
                  </a:lnTo>
                  <a:lnTo>
                    <a:pt x="4688522" y="271348"/>
                  </a:lnTo>
                  <a:close/>
                </a:path>
                <a:path w="5033009" h="459740">
                  <a:moveTo>
                    <a:pt x="4731855" y="289890"/>
                  </a:moveTo>
                  <a:lnTo>
                    <a:pt x="4728781" y="286270"/>
                  </a:lnTo>
                  <a:lnTo>
                    <a:pt x="4724070" y="285699"/>
                  </a:lnTo>
                  <a:lnTo>
                    <a:pt x="4721466" y="287845"/>
                  </a:lnTo>
                  <a:lnTo>
                    <a:pt x="4719510" y="287629"/>
                  </a:lnTo>
                  <a:lnTo>
                    <a:pt x="4716373" y="290283"/>
                  </a:lnTo>
                  <a:lnTo>
                    <a:pt x="4715865" y="294322"/>
                  </a:lnTo>
                  <a:lnTo>
                    <a:pt x="4719091" y="297967"/>
                  </a:lnTo>
                  <a:lnTo>
                    <a:pt x="4723917" y="298551"/>
                  </a:lnTo>
                  <a:lnTo>
                    <a:pt x="4726305" y="296405"/>
                  </a:lnTo>
                  <a:lnTo>
                    <a:pt x="4728375" y="296672"/>
                  </a:lnTo>
                  <a:lnTo>
                    <a:pt x="4731436" y="293992"/>
                  </a:lnTo>
                  <a:lnTo>
                    <a:pt x="4731855" y="289890"/>
                  </a:lnTo>
                  <a:close/>
                </a:path>
                <a:path w="5033009" h="459740">
                  <a:moveTo>
                    <a:pt x="4770539" y="310756"/>
                  </a:moveTo>
                  <a:lnTo>
                    <a:pt x="4767465" y="307136"/>
                  </a:lnTo>
                  <a:lnTo>
                    <a:pt x="4762754" y="306565"/>
                  </a:lnTo>
                  <a:lnTo>
                    <a:pt x="4760658" y="308279"/>
                  </a:lnTo>
                  <a:lnTo>
                    <a:pt x="4758309" y="308013"/>
                  </a:lnTo>
                  <a:lnTo>
                    <a:pt x="4755146" y="310654"/>
                  </a:lnTo>
                  <a:lnTo>
                    <a:pt x="4754626" y="314693"/>
                  </a:lnTo>
                  <a:lnTo>
                    <a:pt x="4757852" y="318325"/>
                  </a:lnTo>
                  <a:lnTo>
                    <a:pt x="4762678" y="318909"/>
                  </a:lnTo>
                  <a:lnTo>
                    <a:pt x="4764595" y="317195"/>
                  </a:lnTo>
                  <a:lnTo>
                    <a:pt x="4767021" y="317512"/>
                  </a:lnTo>
                  <a:lnTo>
                    <a:pt x="4770094" y="314845"/>
                  </a:lnTo>
                  <a:lnTo>
                    <a:pt x="4770539" y="310756"/>
                  </a:lnTo>
                  <a:close/>
                </a:path>
                <a:path w="5033009" h="459740">
                  <a:moveTo>
                    <a:pt x="4809210" y="331609"/>
                  </a:moveTo>
                  <a:lnTo>
                    <a:pt x="4806162" y="328002"/>
                  </a:lnTo>
                  <a:lnTo>
                    <a:pt x="4801438" y="327418"/>
                  </a:lnTo>
                  <a:lnTo>
                    <a:pt x="4799850" y="328701"/>
                  </a:lnTo>
                  <a:lnTo>
                    <a:pt x="4797107" y="328396"/>
                  </a:lnTo>
                  <a:lnTo>
                    <a:pt x="4793920" y="331025"/>
                  </a:lnTo>
                  <a:lnTo>
                    <a:pt x="4793386" y="335051"/>
                  </a:lnTo>
                  <a:lnTo>
                    <a:pt x="4796599" y="338696"/>
                  </a:lnTo>
                  <a:lnTo>
                    <a:pt x="4801438" y="339280"/>
                  </a:lnTo>
                  <a:lnTo>
                    <a:pt x="4802886" y="337997"/>
                  </a:lnTo>
                  <a:lnTo>
                    <a:pt x="4805667" y="338353"/>
                  </a:lnTo>
                  <a:lnTo>
                    <a:pt x="4808753" y="335699"/>
                  </a:lnTo>
                  <a:lnTo>
                    <a:pt x="4809210" y="331609"/>
                  </a:lnTo>
                  <a:close/>
                </a:path>
                <a:path w="5033009" h="459740">
                  <a:moveTo>
                    <a:pt x="4847742" y="352742"/>
                  </a:moveTo>
                  <a:lnTo>
                    <a:pt x="4844745" y="349034"/>
                  </a:lnTo>
                  <a:lnTo>
                    <a:pt x="4840059" y="348361"/>
                  </a:lnTo>
                  <a:lnTo>
                    <a:pt x="4839043" y="349173"/>
                  </a:lnTo>
                  <a:lnTo>
                    <a:pt x="4835893" y="348780"/>
                  </a:lnTo>
                  <a:lnTo>
                    <a:pt x="4832705" y="351383"/>
                  </a:lnTo>
                  <a:lnTo>
                    <a:pt x="4832147" y="355409"/>
                  </a:lnTo>
                  <a:lnTo>
                    <a:pt x="4835322" y="359117"/>
                  </a:lnTo>
                  <a:lnTo>
                    <a:pt x="4840109" y="359791"/>
                  </a:lnTo>
                  <a:lnTo>
                    <a:pt x="4841037" y="358990"/>
                  </a:lnTo>
                  <a:lnTo>
                    <a:pt x="4844161" y="359473"/>
                  </a:lnTo>
                  <a:lnTo>
                    <a:pt x="4847260" y="356844"/>
                  </a:lnTo>
                  <a:lnTo>
                    <a:pt x="4847742" y="352742"/>
                  </a:lnTo>
                  <a:close/>
                </a:path>
                <a:path w="5033009" h="459740">
                  <a:moveTo>
                    <a:pt x="4885918" y="374497"/>
                  </a:moveTo>
                  <a:lnTo>
                    <a:pt x="4882934" y="370801"/>
                  </a:lnTo>
                  <a:lnTo>
                    <a:pt x="4878248" y="370128"/>
                  </a:lnTo>
                  <a:lnTo>
                    <a:pt x="4877765" y="370509"/>
                  </a:lnTo>
                  <a:lnTo>
                    <a:pt x="4874222" y="370027"/>
                  </a:lnTo>
                  <a:lnTo>
                    <a:pt x="4871021" y="372618"/>
                  </a:lnTo>
                  <a:lnTo>
                    <a:pt x="4870437" y="376643"/>
                  </a:lnTo>
                  <a:lnTo>
                    <a:pt x="4873574" y="380365"/>
                  </a:lnTo>
                  <a:lnTo>
                    <a:pt x="4878375" y="381063"/>
                  </a:lnTo>
                  <a:lnTo>
                    <a:pt x="4878819" y="380682"/>
                  </a:lnTo>
                  <a:lnTo>
                    <a:pt x="4882312" y="381203"/>
                  </a:lnTo>
                  <a:lnTo>
                    <a:pt x="4885410" y="378587"/>
                  </a:lnTo>
                  <a:lnTo>
                    <a:pt x="4885918" y="374497"/>
                  </a:lnTo>
                  <a:close/>
                </a:path>
                <a:path w="5033009" h="459740">
                  <a:moveTo>
                    <a:pt x="4924107" y="396252"/>
                  </a:moveTo>
                  <a:lnTo>
                    <a:pt x="4921123" y="392557"/>
                  </a:lnTo>
                  <a:lnTo>
                    <a:pt x="4917249" y="392010"/>
                  </a:lnTo>
                  <a:lnTo>
                    <a:pt x="4912512" y="391312"/>
                  </a:lnTo>
                  <a:lnTo>
                    <a:pt x="4909312" y="393890"/>
                  </a:lnTo>
                  <a:lnTo>
                    <a:pt x="4908702" y="397916"/>
                  </a:lnTo>
                  <a:lnTo>
                    <a:pt x="4911839" y="401650"/>
                  </a:lnTo>
                  <a:lnTo>
                    <a:pt x="4915636" y="402196"/>
                  </a:lnTo>
                  <a:lnTo>
                    <a:pt x="4920462" y="402945"/>
                  </a:lnTo>
                  <a:lnTo>
                    <a:pt x="4923587" y="400342"/>
                  </a:lnTo>
                  <a:lnTo>
                    <a:pt x="4924107" y="396252"/>
                  </a:lnTo>
                  <a:close/>
                </a:path>
                <a:path w="5033009" h="459740">
                  <a:moveTo>
                    <a:pt x="4962283" y="418007"/>
                  </a:moveTo>
                  <a:lnTo>
                    <a:pt x="4959312" y="414324"/>
                  </a:lnTo>
                  <a:lnTo>
                    <a:pt x="4956010" y="413854"/>
                  </a:lnTo>
                  <a:lnTo>
                    <a:pt x="4955514" y="413232"/>
                  </a:lnTo>
                  <a:lnTo>
                    <a:pt x="4950815" y="412597"/>
                  </a:lnTo>
                  <a:lnTo>
                    <a:pt x="4947590" y="415175"/>
                  </a:lnTo>
                  <a:lnTo>
                    <a:pt x="4946980" y="419188"/>
                  </a:lnTo>
                  <a:lnTo>
                    <a:pt x="4950104" y="422910"/>
                  </a:lnTo>
                  <a:lnTo>
                    <a:pt x="4953305" y="423379"/>
                  </a:lnTo>
                  <a:lnTo>
                    <a:pt x="4953787" y="423938"/>
                  </a:lnTo>
                  <a:lnTo>
                    <a:pt x="4958600" y="424688"/>
                  </a:lnTo>
                  <a:lnTo>
                    <a:pt x="4961750" y="422084"/>
                  </a:lnTo>
                  <a:lnTo>
                    <a:pt x="4962283" y="418007"/>
                  </a:lnTo>
                  <a:close/>
                </a:path>
                <a:path w="5033009" h="459740">
                  <a:moveTo>
                    <a:pt x="5000460" y="439762"/>
                  </a:moveTo>
                  <a:lnTo>
                    <a:pt x="4997501" y="436079"/>
                  </a:lnTo>
                  <a:lnTo>
                    <a:pt x="4994770" y="435686"/>
                  </a:lnTo>
                  <a:lnTo>
                    <a:pt x="4993830" y="434530"/>
                  </a:lnTo>
                  <a:lnTo>
                    <a:pt x="4989119" y="433895"/>
                  </a:lnTo>
                  <a:lnTo>
                    <a:pt x="4985880" y="436448"/>
                  </a:lnTo>
                  <a:lnTo>
                    <a:pt x="4985245" y="440448"/>
                  </a:lnTo>
                  <a:lnTo>
                    <a:pt x="4988369" y="444169"/>
                  </a:lnTo>
                  <a:lnTo>
                    <a:pt x="4991011" y="444563"/>
                  </a:lnTo>
                  <a:lnTo>
                    <a:pt x="4991938" y="445668"/>
                  </a:lnTo>
                  <a:lnTo>
                    <a:pt x="4996751" y="446417"/>
                  </a:lnTo>
                  <a:lnTo>
                    <a:pt x="4999914" y="443826"/>
                  </a:lnTo>
                  <a:lnTo>
                    <a:pt x="5000460" y="439762"/>
                  </a:lnTo>
                  <a:close/>
                </a:path>
                <a:path w="5033009" h="459740">
                  <a:moveTo>
                    <a:pt x="5032934" y="457200"/>
                  </a:moveTo>
                  <a:lnTo>
                    <a:pt x="5032006" y="456031"/>
                  </a:lnTo>
                  <a:lnTo>
                    <a:pt x="5027346" y="455307"/>
                  </a:lnTo>
                  <a:lnTo>
                    <a:pt x="5024907" y="457200"/>
                  </a:lnTo>
                  <a:lnTo>
                    <a:pt x="5032934" y="45720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787432" y="6858000"/>
              <a:ext cx="4900295" cy="457200"/>
            </a:xfrm>
            <a:custGeom>
              <a:avLst/>
              <a:gdLst/>
              <a:ahLst/>
              <a:cxnLst/>
              <a:rect l="l" t="t" r="r" b="b"/>
              <a:pathLst>
                <a:path w="4900295" h="457200">
                  <a:moveTo>
                    <a:pt x="3556" y="457200"/>
                  </a:moveTo>
                  <a:lnTo>
                    <a:pt x="2971" y="455968"/>
                  </a:lnTo>
                  <a:lnTo>
                    <a:pt x="0" y="457200"/>
                  </a:lnTo>
                  <a:lnTo>
                    <a:pt x="3556" y="457200"/>
                  </a:lnTo>
                  <a:close/>
                </a:path>
                <a:path w="4900295" h="457200">
                  <a:moveTo>
                    <a:pt x="47929" y="449287"/>
                  </a:moveTo>
                  <a:lnTo>
                    <a:pt x="43205" y="439254"/>
                  </a:lnTo>
                  <a:lnTo>
                    <a:pt x="36131" y="442188"/>
                  </a:lnTo>
                  <a:lnTo>
                    <a:pt x="29057" y="445122"/>
                  </a:lnTo>
                  <a:lnTo>
                    <a:pt x="32842" y="455549"/>
                  </a:lnTo>
                  <a:lnTo>
                    <a:pt x="47929" y="449287"/>
                  </a:lnTo>
                  <a:close/>
                </a:path>
                <a:path w="4900295" h="457200">
                  <a:moveTo>
                    <a:pt x="88163" y="432574"/>
                  </a:moveTo>
                  <a:lnTo>
                    <a:pt x="83439" y="422541"/>
                  </a:lnTo>
                  <a:lnTo>
                    <a:pt x="76365" y="425475"/>
                  </a:lnTo>
                  <a:lnTo>
                    <a:pt x="69291" y="428409"/>
                  </a:lnTo>
                  <a:lnTo>
                    <a:pt x="73088" y="438835"/>
                  </a:lnTo>
                  <a:lnTo>
                    <a:pt x="88163" y="432574"/>
                  </a:lnTo>
                  <a:close/>
                </a:path>
                <a:path w="4900295" h="457200">
                  <a:moveTo>
                    <a:pt x="128371" y="415785"/>
                  </a:moveTo>
                  <a:lnTo>
                    <a:pt x="123647" y="405739"/>
                  </a:lnTo>
                  <a:lnTo>
                    <a:pt x="116573" y="408698"/>
                  </a:lnTo>
                  <a:lnTo>
                    <a:pt x="109499" y="411645"/>
                  </a:lnTo>
                  <a:lnTo>
                    <a:pt x="113309" y="422071"/>
                  </a:lnTo>
                  <a:lnTo>
                    <a:pt x="128371" y="415785"/>
                  </a:lnTo>
                  <a:close/>
                </a:path>
                <a:path w="4900295" h="457200">
                  <a:moveTo>
                    <a:pt x="168567" y="398983"/>
                  </a:moveTo>
                  <a:lnTo>
                    <a:pt x="163842" y="388950"/>
                  </a:lnTo>
                  <a:lnTo>
                    <a:pt x="156768" y="391909"/>
                  </a:lnTo>
                  <a:lnTo>
                    <a:pt x="149694" y="394855"/>
                  </a:lnTo>
                  <a:lnTo>
                    <a:pt x="153504" y="405282"/>
                  </a:lnTo>
                  <a:lnTo>
                    <a:pt x="168567" y="398983"/>
                  </a:lnTo>
                  <a:close/>
                </a:path>
                <a:path w="4900295" h="457200">
                  <a:moveTo>
                    <a:pt x="208788" y="382193"/>
                  </a:moveTo>
                  <a:lnTo>
                    <a:pt x="204050" y="372173"/>
                  </a:lnTo>
                  <a:lnTo>
                    <a:pt x="196977" y="375119"/>
                  </a:lnTo>
                  <a:lnTo>
                    <a:pt x="189903" y="378079"/>
                  </a:lnTo>
                  <a:lnTo>
                    <a:pt x="193713" y="388493"/>
                  </a:lnTo>
                  <a:lnTo>
                    <a:pt x="208788" y="382193"/>
                  </a:lnTo>
                  <a:close/>
                </a:path>
                <a:path w="4900295" h="457200">
                  <a:moveTo>
                    <a:pt x="248996" y="365404"/>
                  </a:moveTo>
                  <a:lnTo>
                    <a:pt x="244259" y="355371"/>
                  </a:lnTo>
                  <a:lnTo>
                    <a:pt x="237185" y="358330"/>
                  </a:lnTo>
                  <a:lnTo>
                    <a:pt x="230111" y="361276"/>
                  </a:lnTo>
                  <a:lnTo>
                    <a:pt x="233921" y="371703"/>
                  </a:lnTo>
                  <a:lnTo>
                    <a:pt x="248996" y="365404"/>
                  </a:lnTo>
                  <a:close/>
                </a:path>
                <a:path w="4900295" h="457200">
                  <a:moveTo>
                    <a:pt x="289191" y="348627"/>
                  </a:moveTo>
                  <a:lnTo>
                    <a:pt x="284467" y="338582"/>
                  </a:lnTo>
                  <a:lnTo>
                    <a:pt x="277393" y="341541"/>
                  </a:lnTo>
                  <a:lnTo>
                    <a:pt x="270319" y="344487"/>
                  </a:lnTo>
                  <a:lnTo>
                    <a:pt x="274129" y="354914"/>
                  </a:lnTo>
                  <a:lnTo>
                    <a:pt x="289191" y="348627"/>
                  </a:lnTo>
                  <a:close/>
                </a:path>
                <a:path w="4900295" h="457200">
                  <a:moveTo>
                    <a:pt x="329399" y="331838"/>
                  </a:moveTo>
                  <a:lnTo>
                    <a:pt x="324675" y="321805"/>
                  </a:lnTo>
                  <a:lnTo>
                    <a:pt x="317601" y="324751"/>
                  </a:lnTo>
                  <a:lnTo>
                    <a:pt x="310527" y="327710"/>
                  </a:lnTo>
                  <a:lnTo>
                    <a:pt x="314337" y="338124"/>
                  </a:lnTo>
                  <a:lnTo>
                    <a:pt x="329399" y="331838"/>
                  </a:lnTo>
                  <a:close/>
                </a:path>
                <a:path w="4900295" h="457200">
                  <a:moveTo>
                    <a:pt x="330060" y="297268"/>
                  </a:moveTo>
                  <a:lnTo>
                    <a:pt x="325285" y="287248"/>
                  </a:lnTo>
                  <a:lnTo>
                    <a:pt x="318211" y="290245"/>
                  </a:lnTo>
                  <a:lnTo>
                    <a:pt x="311137" y="293243"/>
                  </a:lnTo>
                  <a:lnTo>
                    <a:pt x="314985" y="303644"/>
                  </a:lnTo>
                  <a:lnTo>
                    <a:pt x="330060" y="297268"/>
                  </a:lnTo>
                  <a:close/>
                </a:path>
                <a:path w="4900295" h="457200">
                  <a:moveTo>
                    <a:pt x="369620" y="315099"/>
                  </a:moveTo>
                  <a:lnTo>
                    <a:pt x="364896" y="305066"/>
                  </a:lnTo>
                  <a:lnTo>
                    <a:pt x="357822" y="308000"/>
                  </a:lnTo>
                  <a:lnTo>
                    <a:pt x="350748" y="310934"/>
                  </a:lnTo>
                  <a:lnTo>
                    <a:pt x="354545" y="321360"/>
                  </a:lnTo>
                  <a:lnTo>
                    <a:pt x="369620" y="315099"/>
                  </a:lnTo>
                  <a:close/>
                </a:path>
                <a:path w="4900295" h="457200">
                  <a:moveTo>
                    <a:pt x="370319" y="280314"/>
                  </a:moveTo>
                  <a:lnTo>
                    <a:pt x="365556" y="270294"/>
                  </a:lnTo>
                  <a:lnTo>
                    <a:pt x="358470" y="273265"/>
                  </a:lnTo>
                  <a:lnTo>
                    <a:pt x="351383" y="276237"/>
                  </a:lnTo>
                  <a:lnTo>
                    <a:pt x="355231" y="286651"/>
                  </a:lnTo>
                  <a:lnTo>
                    <a:pt x="370319" y="280314"/>
                  </a:lnTo>
                  <a:close/>
                </a:path>
                <a:path w="4900295" h="457200">
                  <a:moveTo>
                    <a:pt x="409854" y="298411"/>
                  </a:moveTo>
                  <a:lnTo>
                    <a:pt x="405142" y="288366"/>
                  </a:lnTo>
                  <a:lnTo>
                    <a:pt x="398068" y="291299"/>
                  </a:lnTo>
                  <a:lnTo>
                    <a:pt x="390994" y="294233"/>
                  </a:lnTo>
                  <a:lnTo>
                    <a:pt x="394779" y="304660"/>
                  </a:lnTo>
                  <a:lnTo>
                    <a:pt x="409854" y="298411"/>
                  </a:lnTo>
                  <a:close/>
                </a:path>
                <a:path w="4900295" h="457200">
                  <a:moveTo>
                    <a:pt x="410591" y="263398"/>
                  </a:moveTo>
                  <a:lnTo>
                    <a:pt x="405841" y="253377"/>
                  </a:lnTo>
                  <a:lnTo>
                    <a:pt x="398754" y="256349"/>
                  </a:lnTo>
                  <a:lnTo>
                    <a:pt x="391668" y="259321"/>
                  </a:lnTo>
                  <a:lnTo>
                    <a:pt x="395503" y="269735"/>
                  </a:lnTo>
                  <a:lnTo>
                    <a:pt x="410591" y="263398"/>
                  </a:lnTo>
                  <a:close/>
                </a:path>
                <a:path w="4900295" h="457200">
                  <a:moveTo>
                    <a:pt x="450088" y="281711"/>
                  </a:moveTo>
                  <a:lnTo>
                    <a:pt x="445389" y="271665"/>
                  </a:lnTo>
                  <a:lnTo>
                    <a:pt x="438315" y="274599"/>
                  </a:lnTo>
                  <a:lnTo>
                    <a:pt x="431241" y="277533"/>
                  </a:lnTo>
                  <a:lnTo>
                    <a:pt x="435013" y="287972"/>
                  </a:lnTo>
                  <a:lnTo>
                    <a:pt x="450088" y="281711"/>
                  </a:lnTo>
                  <a:close/>
                </a:path>
                <a:path w="4900295" h="457200">
                  <a:moveTo>
                    <a:pt x="450862" y="246494"/>
                  </a:moveTo>
                  <a:lnTo>
                    <a:pt x="446125" y="236461"/>
                  </a:lnTo>
                  <a:lnTo>
                    <a:pt x="439039" y="239433"/>
                  </a:lnTo>
                  <a:lnTo>
                    <a:pt x="431952" y="242404"/>
                  </a:lnTo>
                  <a:lnTo>
                    <a:pt x="435775" y="252831"/>
                  </a:lnTo>
                  <a:lnTo>
                    <a:pt x="450862" y="246494"/>
                  </a:lnTo>
                  <a:close/>
                </a:path>
                <a:path w="4900295" h="457200">
                  <a:moveTo>
                    <a:pt x="490359" y="265099"/>
                  </a:moveTo>
                  <a:lnTo>
                    <a:pt x="485673" y="255041"/>
                  </a:lnTo>
                  <a:lnTo>
                    <a:pt x="478586" y="257949"/>
                  </a:lnTo>
                  <a:lnTo>
                    <a:pt x="471500" y="260858"/>
                  </a:lnTo>
                  <a:lnTo>
                    <a:pt x="475259" y="271297"/>
                  </a:lnTo>
                  <a:lnTo>
                    <a:pt x="490359" y="265099"/>
                  </a:lnTo>
                  <a:close/>
                </a:path>
                <a:path w="4900295" h="457200">
                  <a:moveTo>
                    <a:pt x="491159" y="229666"/>
                  </a:moveTo>
                  <a:lnTo>
                    <a:pt x="486435" y="219621"/>
                  </a:lnTo>
                  <a:lnTo>
                    <a:pt x="479336" y="222567"/>
                  </a:lnTo>
                  <a:lnTo>
                    <a:pt x="472236" y="225501"/>
                  </a:lnTo>
                  <a:lnTo>
                    <a:pt x="476034" y="235927"/>
                  </a:lnTo>
                  <a:lnTo>
                    <a:pt x="491159" y="229666"/>
                  </a:lnTo>
                  <a:close/>
                </a:path>
                <a:path w="4900295" h="457200">
                  <a:moveTo>
                    <a:pt x="530669" y="248577"/>
                  </a:moveTo>
                  <a:lnTo>
                    <a:pt x="525995" y="238506"/>
                  </a:lnTo>
                  <a:lnTo>
                    <a:pt x="518909" y="241414"/>
                  </a:lnTo>
                  <a:lnTo>
                    <a:pt x="511822" y="244322"/>
                  </a:lnTo>
                  <a:lnTo>
                    <a:pt x="515556" y="254762"/>
                  </a:lnTo>
                  <a:lnTo>
                    <a:pt x="530669" y="248577"/>
                  </a:lnTo>
                  <a:close/>
                </a:path>
                <a:path w="4900295" h="457200">
                  <a:moveTo>
                    <a:pt x="531507" y="212966"/>
                  </a:moveTo>
                  <a:lnTo>
                    <a:pt x="526808" y="202920"/>
                  </a:lnTo>
                  <a:lnTo>
                    <a:pt x="519709" y="205854"/>
                  </a:lnTo>
                  <a:lnTo>
                    <a:pt x="512610" y="208800"/>
                  </a:lnTo>
                  <a:lnTo>
                    <a:pt x="516394" y="219227"/>
                  </a:lnTo>
                  <a:lnTo>
                    <a:pt x="531507" y="212966"/>
                  </a:lnTo>
                  <a:close/>
                </a:path>
                <a:path w="4900295" h="457200">
                  <a:moveTo>
                    <a:pt x="570966" y="232054"/>
                  </a:moveTo>
                  <a:lnTo>
                    <a:pt x="566318" y="221983"/>
                  </a:lnTo>
                  <a:lnTo>
                    <a:pt x="559231" y="224891"/>
                  </a:lnTo>
                  <a:lnTo>
                    <a:pt x="552145" y="227799"/>
                  </a:lnTo>
                  <a:lnTo>
                    <a:pt x="555866" y="238252"/>
                  </a:lnTo>
                  <a:lnTo>
                    <a:pt x="570966" y="232054"/>
                  </a:lnTo>
                  <a:close/>
                </a:path>
                <a:path w="4900295" h="457200">
                  <a:moveTo>
                    <a:pt x="571868" y="196265"/>
                  </a:moveTo>
                  <a:lnTo>
                    <a:pt x="567182" y="186207"/>
                  </a:lnTo>
                  <a:lnTo>
                    <a:pt x="560082" y="189141"/>
                  </a:lnTo>
                  <a:lnTo>
                    <a:pt x="552983" y="192087"/>
                  </a:lnTo>
                  <a:lnTo>
                    <a:pt x="556742" y="202514"/>
                  </a:lnTo>
                  <a:lnTo>
                    <a:pt x="571868" y="196265"/>
                  </a:lnTo>
                  <a:close/>
                </a:path>
                <a:path w="4900295" h="457200">
                  <a:moveTo>
                    <a:pt x="611327" y="215658"/>
                  </a:moveTo>
                  <a:lnTo>
                    <a:pt x="606704" y="205574"/>
                  </a:lnTo>
                  <a:lnTo>
                    <a:pt x="599592" y="208432"/>
                  </a:lnTo>
                  <a:lnTo>
                    <a:pt x="592480" y="211289"/>
                  </a:lnTo>
                  <a:lnTo>
                    <a:pt x="596188" y="221742"/>
                  </a:lnTo>
                  <a:lnTo>
                    <a:pt x="611327" y="215658"/>
                  </a:lnTo>
                  <a:close/>
                </a:path>
                <a:path w="4900295" h="457200">
                  <a:moveTo>
                    <a:pt x="612267" y="179666"/>
                  </a:moveTo>
                  <a:lnTo>
                    <a:pt x="607606" y="169595"/>
                  </a:lnTo>
                  <a:lnTo>
                    <a:pt x="600481" y="172491"/>
                  </a:lnTo>
                  <a:lnTo>
                    <a:pt x="593356" y="175374"/>
                  </a:lnTo>
                  <a:lnTo>
                    <a:pt x="597103" y="185826"/>
                  </a:lnTo>
                  <a:lnTo>
                    <a:pt x="612267" y="179666"/>
                  </a:lnTo>
                  <a:close/>
                </a:path>
                <a:path w="4900295" h="457200">
                  <a:moveTo>
                    <a:pt x="651725" y="199402"/>
                  </a:moveTo>
                  <a:lnTo>
                    <a:pt x="647128" y="189306"/>
                  </a:lnTo>
                  <a:lnTo>
                    <a:pt x="640016" y="192163"/>
                  </a:lnTo>
                  <a:lnTo>
                    <a:pt x="632904" y="195021"/>
                  </a:lnTo>
                  <a:lnTo>
                    <a:pt x="636587" y="205486"/>
                  </a:lnTo>
                  <a:lnTo>
                    <a:pt x="651725" y="199402"/>
                  </a:lnTo>
                  <a:close/>
                </a:path>
                <a:path w="4900295" h="457200">
                  <a:moveTo>
                    <a:pt x="652729" y="163258"/>
                  </a:moveTo>
                  <a:lnTo>
                    <a:pt x="648106" y="153187"/>
                  </a:lnTo>
                  <a:lnTo>
                    <a:pt x="640981" y="156070"/>
                  </a:lnTo>
                  <a:lnTo>
                    <a:pt x="633857" y="158965"/>
                  </a:lnTo>
                  <a:lnTo>
                    <a:pt x="637565" y="169418"/>
                  </a:lnTo>
                  <a:lnTo>
                    <a:pt x="652729" y="163258"/>
                  </a:lnTo>
                  <a:close/>
                </a:path>
                <a:path w="4900295" h="457200">
                  <a:moveTo>
                    <a:pt x="692137" y="183146"/>
                  </a:moveTo>
                  <a:lnTo>
                    <a:pt x="687565" y="173037"/>
                  </a:lnTo>
                  <a:lnTo>
                    <a:pt x="680453" y="175895"/>
                  </a:lnTo>
                  <a:lnTo>
                    <a:pt x="673341" y="178752"/>
                  </a:lnTo>
                  <a:lnTo>
                    <a:pt x="676998" y="189230"/>
                  </a:lnTo>
                  <a:lnTo>
                    <a:pt x="692137" y="183146"/>
                  </a:lnTo>
                  <a:close/>
                </a:path>
                <a:path w="4900295" h="457200">
                  <a:moveTo>
                    <a:pt x="693191" y="146850"/>
                  </a:moveTo>
                  <a:lnTo>
                    <a:pt x="688594" y="136753"/>
                  </a:lnTo>
                  <a:lnTo>
                    <a:pt x="681469" y="139649"/>
                  </a:lnTo>
                  <a:lnTo>
                    <a:pt x="674344" y="142532"/>
                  </a:lnTo>
                  <a:lnTo>
                    <a:pt x="678027" y="152996"/>
                  </a:lnTo>
                  <a:lnTo>
                    <a:pt x="693191" y="146850"/>
                  </a:lnTo>
                  <a:close/>
                </a:path>
                <a:path w="4900295" h="457200">
                  <a:moveTo>
                    <a:pt x="732612" y="167030"/>
                  </a:moveTo>
                  <a:lnTo>
                    <a:pt x="728065" y="156908"/>
                  </a:lnTo>
                  <a:lnTo>
                    <a:pt x="720928" y="159702"/>
                  </a:lnTo>
                  <a:lnTo>
                    <a:pt x="713790" y="162496"/>
                  </a:lnTo>
                  <a:lnTo>
                    <a:pt x="717423" y="172974"/>
                  </a:lnTo>
                  <a:lnTo>
                    <a:pt x="732612" y="167030"/>
                  </a:lnTo>
                  <a:close/>
                </a:path>
                <a:path w="4900295" h="457200">
                  <a:moveTo>
                    <a:pt x="733717" y="130568"/>
                  </a:moveTo>
                  <a:lnTo>
                    <a:pt x="729145" y="120459"/>
                  </a:lnTo>
                  <a:lnTo>
                    <a:pt x="721995" y="123278"/>
                  </a:lnTo>
                  <a:lnTo>
                    <a:pt x="714844" y="126098"/>
                  </a:lnTo>
                  <a:lnTo>
                    <a:pt x="718502" y="136575"/>
                  </a:lnTo>
                  <a:lnTo>
                    <a:pt x="733717" y="130568"/>
                  </a:lnTo>
                  <a:close/>
                </a:path>
                <a:path w="4900295" h="457200">
                  <a:moveTo>
                    <a:pt x="773150" y="151142"/>
                  </a:moveTo>
                  <a:lnTo>
                    <a:pt x="768642" y="141008"/>
                  </a:lnTo>
                  <a:lnTo>
                    <a:pt x="761504" y="143802"/>
                  </a:lnTo>
                  <a:lnTo>
                    <a:pt x="754367" y="146596"/>
                  </a:lnTo>
                  <a:lnTo>
                    <a:pt x="757961" y="157099"/>
                  </a:lnTo>
                  <a:lnTo>
                    <a:pt x="773150" y="151142"/>
                  </a:lnTo>
                  <a:close/>
                </a:path>
                <a:path w="4900295" h="457200">
                  <a:moveTo>
                    <a:pt x="774331" y="114554"/>
                  </a:moveTo>
                  <a:lnTo>
                    <a:pt x="769797" y="104432"/>
                  </a:lnTo>
                  <a:lnTo>
                    <a:pt x="762647" y="107251"/>
                  </a:lnTo>
                  <a:lnTo>
                    <a:pt x="755497" y="110070"/>
                  </a:lnTo>
                  <a:lnTo>
                    <a:pt x="759117" y="120561"/>
                  </a:lnTo>
                  <a:lnTo>
                    <a:pt x="774331" y="114554"/>
                  </a:lnTo>
                  <a:close/>
                </a:path>
                <a:path w="4900295" h="457200">
                  <a:moveTo>
                    <a:pt x="813701" y="135255"/>
                  </a:moveTo>
                  <a:lnTo>
                    <a:pt x="809231" y="125107"/>
                  </a:lnTo>
                  <a:lnTo>
                    <a:pt x="802093" y="127901"/>
                  </a:lnTo>
                  <a:lnTo>
                    <a:pt x="794956" y="130695"/>
                  </a:lnTo>
                  <a:lnTo>
                    <a:pt x="798512" y="141211"/>
                  </a:lnTo>
                  <a:lnTo>
                    <a:pt x="813701" y="135255"/>
                  </a:lnTo>
                  <a:close/>
                </a:path>
                <a:path w="4900295" h="457200">
                  <a:moveTo>
                    <a:pt x="814959" y="98539"/>
                  </a:moveTo>
                  <a:lnTo>
                    <a:pt x="810463" y="88404"/>
                  </a:lnTo>
                  <a:lnTo>
                    <a:pt x="803313" y="91224"/>
                  </a:lnTo>
                  <a:lnTo>
                    <a:pt x="796163" y="94043"/>
                  </a:lnTo>
                  <a:lnTo>
                    <a:pt x="799744" y="104546"/>
                  </a:lnTo>
                  <a:lnTo>
                    <a:pt x="814959" y="98539"/>
                  </a:lnTo>
                  <a:close/>
                </a:path>
                <a:path w="4900295" h="457200">
                  <a:moveTo>
                    <a:pt x="854316" y="119532"/>
                  </a:moveTo>
                  <a:lnTo>
                    <a:pt x="849884" y="109359"/>
                  </a:lnTo>
                  <a:lnTo>
                    <a:pt x="842708" y="112077"/>
                  </a:lnTo>
                  <a:lnTo>
                    <a:pt x="835533" y="114795"/>
                  </a:lnTo>
                  <a:lnTo>
                    <a:pt x="839063" y="125310"/>
                  </a:lnTo>
                  <a:lnTo>
                    <a:pt x="854316" y="119532"/>
                  </a:lnTo>
                  <a:close/>
                </a:path>
                <a:path w="4900295" h="457200">
                  <a:moveTo>
                    <a:pt x="855637" y="82689"/>
                  </a:moveTo>
                  <a:lnTo>
                    <a:pt x="851179" y="72529"/>
                  </a:lnTo>
                  <a:lnTo>
                    <a:pt x="843991" y="75260"/>
                  </a:lnTo>
                  <a:lnTo>
                    <a:pt x="836803" y="77990"/>
                  </a:lnTo>
                  <a:lnTo>
                    <a:pt x="840346" y="88506"/>
                  </a:lnTo>
                  <a:lnTo>
                    <a:pt x="855637" y="82689"/>
                  </a:lnTo>
                  <a:close/>
                </a:path>
                <a:path w="4900295" h="457200">
                  <a:moveTo>
                    <a:pt x="895045" y="104101"/>
                  </a:moveTo>
                  <a:lnTo>
                    <a:pt x="890651" y="93916"/>
                  </a:lnTo>
                  <a:lnTo>
                    <a:pt x="883475" y="96634"/>
                  </a:lnTo>
                  <a:lnTo>
                    <a:pt x="876300" y="99352"/>
                  </a:lnTo>
                  <a:lnTo>
                    <a:pt x="879779" y="109880"/>
                  </a:lnTo>
                  <a:lnTo>
                    <a:pt x="895045" y="104101"/>
                  </a:lnTo>
                  <a:close/>
                </a:path>
                <a:path w="4900295" h="457200">
                  <a:moveTo>
                    <a:pt x="896442" y="67170"/>
                  </a:moveTo>
                  <a:lnTo>
                    <a:pt x="892035" y="56997"/>
                  </a:lnTo>
                  <a:lnTo>
                    <a:pt x="884847" y="59728"/>
                  </a:lnTo>
                  <a:lnTo>
                    <a:pt x="877658" y="62458"/>
                  </a:lnTo>
                  <a:lnTo>
                    <a:pt x="881151" y="72986"/>
                  </a:lnTo>
                  <a:lnTo>
                    <a:pt x="896442" y="67170"/>
                  </a:lnTo>
                  <a:close/>
                </a:path>
                <a:path w="4900295" h="457200">
                  <a:moveTo>
                    <a:pt x="935748" y="88671"/>
                  </a:moveTo>
                  <a:lnTo>
                    <a:pt x="931405" y="78473"/>
                  </a:lnTo>
                  <a:lnTo>
                    <a:pt x="924229" y="81191"/>
                  </a:lnTo>
                  <a:lnTo>
                    <a:pt x="917054" y="83908"/>
                  </a:lnTo>
                  <a:lnTo>
                    <a:pt x="920496" y="94462"/>
                  </a:lnTo>
                  <a:lnTo>
                    <a:pt x="935748" y="88671"/>
                  </a:lnTo>
                  <a:close/>
                </a:path>
                <a:path w="4900295" h="457200">
                  <a:moveTo>
                    <a:pt x="937260" y="51650"/>
                  </a:moveTo>
                  <a:lnTo>
                    <a:pt x="932891" y="41452"/>
                  </a:lnTo>
                  <a:lnTo>
                    <a:pt x="925703" y="44183"/>
                  </a:lnTo>
                  <a:lnTo>
                    <a:pt x="918514" y="46913"/>
                  </a:lnTo>
                  <a:lnTo>
                    <a:pt x="921969" y="57454"/>
                  </a:lnTo>
                  <a:lnTo>
                    <a:pt x="937260" y="51650"/>
                  </a:lnTo>
                  <a:close/>
                </a:path>
                <a:path w="4900295" h="457200">
                  <a:moveTo>
                    <a:pt x="976566" y="73456"/>
                  </a:moveTo>
                  <a:lnTo>
                    <a:pt x="972261" y="63233"/>
                  </a:lnTo>
                  <a:lnTo>
                    <a:pt x="965047" y="65849"/>
                  </a:lnTo>
                  <a:lnTo>
                    <a:pt x="957834" y="68465"/>
                  </a:lnTo>
                  <a:lnTo>
                    <a:pt x="961224" y="79032"/>
                  </a:lnTo>
                  <a:lnTo>
                    <a:pt x="976566" y="73456"/>
                  </a:lnTo>
                  <a:close/>
                </a:path>
                <a:path w="4900295" h="457200">
                  <a:moveTo>
                    <a:pt x="978128" y="36334"/>
                  </a:moveTo>
                  <a:lnTo>
                    <a:pt x="973810" y="26111"/>
                  </a:lnTo>
                  <a:lnTo>
                    <a:pt x="966584" y="28740"/>
                  </a:lnTo>
                  <a:lnTo>
                    <a:pt x="959358" y="31369"/>
                  </a:lnTo>
                  <a:lnTo>
                    <a:pt x="962761" y="41922"/>
                  </a:lnTo>
                  <a:lnTo>
                    <a:pt x="978128" y="36334"/>
                  </a:lnTo>
                  <a:close/>
                </a:path>
                <a:path w="4900295" h="457200">
                  <a:moveTo>
                    <a:pt x="1017485" y="58597"/>
                  </a:moveTo>
                  <a:lnTo>
                    <a:pt x="1013231" y="48348"/>
                  </a:lnTo>
                  <a:lnTo>
                    <a:pt x="1006017" y="50965"/>
                  </a:lnTo>
                  <a:lnTo>
                    <a:pt x="998804" y="53581"/>
                  </a:lnTo>
                  <a:lnTo>
                    <a:pt x="1002144" y="64160"/>
                  </a:lnTo>
                  <a:lnTo>
                    <a:pt x="1017485" y="58597"/>
                  </a:lnTo>
                  <a:close/>
                </a:path>
                <a:path w="4900295" h="457200">
                  <a:moveTo>
                    <a:pt x="1019162" y="21412"/>
                  </a:moveTo>
                  <a:lnTo>
                    <a:pt x="1014895" y="11176"/>
                  </a:lnTo>
                  <a:lnTo>
                    <a:pt x="1007668" y="13804"/>
                  </a:lnTo>
                  <a:lnTo>
                    <a:pt x="1000442" y="16433"/>
                  </a:lnTo>
                  <a:lnTo>
                    <a:pt x="1003782" y="27012"/>
                  </a:lnTo>
                  <a:lnTo>
                    <a:pt x="1019162" y="21412"/>
                  </a:lnTo>
                  <a:close/>
                </a:path>
                <a:path w="4900295" h="457200">
                  <a:moveTo>
                    <a:pt x="1060183" y="6489"/>
                  </a:moveTo>
                  <a:lnTo>
                    <a:pt x="1057529" y="0"/>
                  </a:lnTo>
                  <a:lnTo>
                    <a:pt x="1045591" y="0"/>
                  </a:lnTo>
                  <a:lnTo>
                    <a:pt x="1041527" y="1485"/>
                  </a:lnTo>
                  <a:lnTo>
                    <a:pt x="1044816" y="12077"/>
                  </a:lnTo>
                  <a:lnTo>
                    <a:pt x="1060183" y="6489"/>
                  </a:lnTo>
                  <a:close/>
                </a:path>
                <a:path w="4900295" h="457200">
                  <a:moveTo>
                    <a:pt x="3913797" y="0"/>
                  </a:moveTo>
                  <a:lnTo>
                    <a:pt x="3905161" y="0"/>
                  </a:lnTo>
                  <a:lnTo>
                    <a:pt x="3912806" y="3022"/>
                  </a:lnTo>
                  <a:lnTo>
                    <a:pt x="3913797" y="0"/>
                  </a:lnTo>
                  <a:close/>
                </a:path>
                <a:path w="4900295" h="457200">
                  <a:moveTo>
                    <a:pt x="3957116" y="7975"/>
                  </a:moveTo>
                  <a:lnTo>
                    <a:pt x="3949928" y="5245"/>
                  </a:lnTo>
                  <a:lnTo>
                    <a:pt x="3942740" y="2514"/>
                  </a:lnTo>
                  <a:lnTo>
                    <a:pt x="3938333" y="12700"/>
                  </a:lnTo>
                  <a:lnTo>
                    <a:pt x="3953624" y="18491"/>
                  </a:lnTo>
                  <a:lnTo>
                    <a:pt x="3957116" y="7975"/>
                  </a:lnTo>
                  <a:close/>
                </a:path>
                <a:path w="4900295" h="457200">
                  <a:moveTo>
                    <a:pt x="3997998" y="23469"/>
                  </a:moveTo>
                  <a:lnTo>
                    <a:pt x="3990810" y="20739"/>
                  </a:lnTo>
                  <a:lnTo>
                    <a:pt x="3983609" y="18008"/>
                  </a:lnTo>
                  <a:lnTo>
                    <a:pt x="3979138" y="28168"/>
                  </a:lnTo>
                  <a:lnTo>
                    <a:pt x="3994416" y="33959"/>
                  </a:lnTo>
                  <a:lnTo>
                    <a:pt x="3997998" y="23469"/>
                  </a:lnTo>
                  <a:close/>
                </a:path>
                <a:path w="4900295" h="457200">
                  <a:moveTo>
                    <a:pt x="4038650" y="39585"/>
                  </a:moveTo>
                  <a:lnTo>
                    <a:pt x="4031538" y="36639"/>
                  </a:lnTo>
                  <a:lnTo>
                    <a:pt x="4024426" y="33693"/>
                  </a:lnTo>
                  <a:lnTo>
                    <a:pt x="4019880" y="43802"/>
                  </a:lnTo>
                  <a:lnTo>
                    <a:pt x="4034980" y="50050"/>
                  </a:lnTo>
                  <a:lnTo>
                    <a:pt x="4038650" y="39585"/>
                  </a:lnTo>
                  <a:close/>
                </a:path>
                <a:path w="4900295" h="457200">
                  <a:moveTo>
                    <a:pt x="4079062" y="56286"/>
                  </a:moveTo>
                  <a:lnTo>
                    <a:pt x="4071950" y="53352"/>
                  </a:lnTo>
                  <a:lnTo>
                    <a:pt x="4064838" y="50406"/>
                  </a:lnTo>
                  <a:lnTo>
                    <a:pt x="4060215" y="60490"/>
                  </a:lnTo>
                  <a:lnTo>
                    <a:pt x="4075328" y="66738"/>
                  </a:lnTo>
                  <a:lnTo>
                    <a:pt x="4079062" y="56286"/>
                  </a:lnTo>
                  <a:close/>
                </a:path>
                <a:path w="4900295" h="457200">
                  <a:moveTo>
                    <a:pt x="4119461" y="72999"/>
                  </a:moveTo>
                  <a:lnTo>
                    <a:pt x="4112349" y="70065"/>
                  </a:lnTo>
                  <a:lnTo>
                    <a:pt x="4105237" y="67119"/>
                  </a:lnTo>
                  <a:lnTo>
                    <a:pt x="4100538" y="77177"/>
                  </a:lnTo>
                  <a:lnTo>
                    <a:pt x="4115651" y="83426"/>
                  </a:lnTo>
                  <a:lnTo>
                    <a:pt x="4119461" y="72999"/>
                  </a:lnTo>
                  <a:close/>
                </a:path>
                <a:path w="4900295" h="457200">
                  <a:moveTo>
                    <a:pt x="4159859" y="89712"/>
                  </a:moveTo>
                  <a:lnTo>
                    <a:pt x="4152747" y="86779"/>
                  </a:lnTo>
                  <a:lnTo>
                    <a:pt x="4145635" y="83832"/>
                  </a:lnTo>
                  <a:lnTo>
                    <a:pt x="4140860" y="93853"/>
                  </a:lnTo>
                  <a:lnTo>
                    <a:pt x="4155973" y="100101"/>
                  </a:lnTo>
                  <a:lnTo>
                    <a:pt x="4159859" y="89712"/>
                  </a:lnTo>
                  <a:close/>
                </a:path>
                <a:path w="4900295" h="457200">
                  <a:moveTo>
                    <a:pt x="4200067" y="106883"/>
                  </a:moveTo>
                  <a:lnTo>
                    <a:pt x="4193044" y="103746"/>
                  </a:lnTo>
                  <a:lnTo>
                    <a:pt x="4186021" y="100609"/>
                  </a:lnTo>
                  <a:lnTo>
                    <a:pt x="4181183" y="110578"/>
                  </a:lnTo>
                  <a:lnTo>
                    <a:pt x="4196105" y="117259"/>
                  </a:lnTo>
                  <a:lnTo>
                    <a:pt x="4200067" y="106883"/>
                  </a:lnTo>
                  <a:close/>
                </a:path>
                <a:path w="4900295" h="457200">
                  <a:moveTo>
                    <a:pt x="4239971" y="124739"/>
                  </a:moveTo>
                  <a:lnTo>
                    <a:pt x="4232948" y="121602"/>
                  </a:lnTo>
                  <a:lnTo>
                    <a:pt x="4228236" y="121386"/>
                  </a:lnTo>
                  <a:lnTo>
                    <a:pt x="4225290" y="124244"/>
                  </a:lnTo>
                  <a:lnTo>
                    <a:pt x="4225048" y="128308"/>
                  </a:lnTo>
                  <a:lnTo>
                    <a:pt x="4228477" y="131749"/>
                  </a:lnTo>
                  <a:lnTo>
                    <a:pt x="4235945" y="135089"/>
                  </a:lnTo>
                  <a:lnTo>
                    <a:pt x="4239971" y="124739"/>
                  </a:lnTo>
                  <a:close/>
                </a:path>
                <a:path w="4900295" h="457200">
                  <a:moveTo>
                    <a:pt x="4279887" y="142582"/>
                  </a:moveTo>
                  <a:lnTo>
                    <a:pt x="4272864" y="139446"/>
                  </a:lnTo>
                  <a:lnTo>
                    <a:pt x="4268140" y="139242"/>
                  </a:lnTo>
                  <a:lnTo>
                    <a:pt x="4265168" y="142074"/>
                  </a:lnTo>
                  <a:lnTo>
                    <a:pt x="4264901" y="146138"/>
                  </a:lnTo>
                  <a:lnTo>
                    <a:pt x="4268330" y="149555"/>
                  </a:lnTo>
                  <a:lnTo>
                    <a:pt x="4275798" y="152895"/>
                  </a:lnTo>
                  <a:lnTo>
                    <a:pt x="4279887" y="142582"/>
                  </a:lnTo>
                  <a:close/>
                </a:path>
                <a:path w="4900295" h="457200">
                  <a:moveTo>
                    <a:pt x="4319790" y="160439"/>
                  </a:moveTo>
                  <a:lnTo>
                    <a:pt x="4312767" y="157302"/>
                  </a:lnTo>
                  <a:lnTo>
                    <a:pt x="4308043" y="157073"/>
                  </a:lnTo>
                  <a:lnTo>
                    <a:pt x="4305033" y="159905"/>
                  </a:lnTo>
                  <a:lnTo>
                    <a:pt x="4304754" y="163957"/>
                  </a:lnTo>
                  <a:lnTo>
                    <a:pt x="4308170" y="167386"/>
                  </a:lnTo>
                  <a:lnTo>
                    <a:pt x="4315638" y="170726"/>
                  </a:lnTo>
                  <a:lnTo>
                    <a:pt x="4319790" y="160439"/>
                  </a:lnTo>
                  <a:close/>
                </a:path>
                <a:path w="4900295" h="457200">
                  <a:moveTo>
                    <a:pt x="4359630" y="178435"/>
                  </a:moveTo>
                  <a:lnTo>
                    <a:pt x="4352683" y="175145"/>
                  </a:lnTo>
                  <a:lnTo>
                    <a:pt x="4347934" y="174929"/>
                  </a:lnTo>
                  <a:lnTo>
                    <a:pt x="4344911" y="177749"/>
                  </a:lnTo>
                  <a:lnTo>
                    <a:pt x="4344606" y="181787"/>
                  </a:lnTo>
                  <a:lnTo>
                    <a:pt x="4348023" y="185204"/>
                  </a:lnTo>
                  <a:lnTo>
                    <a:pt x="4355414" y="188696"/>
                  </a:lnTo>
                  <a:lnTo>
                    <a:pt x="4359630" y="178435"/>
                  </a:lnTo>
                  <a:close/>
                </a:path>
                <a:path w="4900295" h="457200">
                  <a:moveTo>
                    <a:pt x="4399038" y="197358"/>
                  </a:moveTo>
                  <a:lnTo>
                    <a:pt x="4392104" y="194030"/>
                  </a:lnTo>
                  <a:lnTo>
                    <a:pt x="4387405" y="193700"/>
                  </a:lnTo>
                  <a:lnTo>
                    <a:pt x="4384383" y="196469"/>
                  </a:lnTo>
                  <a:lnTo>
                    <a:pt x="4384040" y="200533"/>
                  </a:lnTo>
                  <a:lnTo>
                    <a:pt x="4387380" y="204050"/>
                  </a:lnTo>
                  <a:lnTo>
                    <a:pt x="4394759" y="207594"/>
                  </a:lnTo>
                  <a:lnTo>
                    <a:pt x="4399038" y="197358"/>
                  </a:lnTo>
                  <a:close/>
                </a:path>
                <a:path w="4900295" h="457200">
                  <a:moveTo>
                    <a:pt x="4438459" y="216268"/>
                  </a:moveTo>
                  <a:lnTo>
                    <a:pt x="4431525" y="212940"/>
                  </a:lnTo>
                  <a:lnTo>
                    <a:pt x="4426813" y="212610"/>
                  </a:lnTo>
                  <a:lnTo>
                    <a:pt x="4423765" y="215366"/>
                  </a:lnTo>
                  <a:lnTo>
                    <a:pt x="4423397" y="219417"/>
                  </a:lnTo>
                  <a:lnTo>
                    <a:pt x="4426750" y="222935"/>
                  </a:lnTo>
                  <a:lnTo>
                    <a:pt x="4434116" y="226479"/>
                  </a:lnTo>
                  <a:lnTo>
                    <a:pt x="4438459" y="216268"/>
                  </a:lnTo>
                  <a:close/>
                </a:path>
                <a:path w="4900295" h="457200">
                  <a:moveTo>
                    <a:pt x="4477867" y="235178"/>
                  </a:moveTo>
                  <a:lnTo>
                    <a:pt x="4470933" y="231851"/>
                  </a:lnTo>
                  <a:lnTo>
                    <a:pt x="4466221" y="231508"/>
                  </a:lnTo>
                  <a:lnTo>
                    <a:pt x="4463148" y="234264"/>
                  </a:lnTo>
                  <a:lnTo>
                    <a:pt x="4462767" y="238315"/>
                  </a:lnTo>
                  <a:lnTo>
                    <a:pt x="4466094" y="241820"/>
                  </a:lnTo>
                  <a:lnTo>
                    <a:pt x="4473473" y="245364"/>
                  </a:lnTo>
                  <a:lnTo>
                    <a:pt x="4477867" y="235178"/>
                  </a:lnTo>
                  <a:close/>
                </a:path>
                <a:path w="4900295" h="457200">
                  <a:moveTo>
                    <a:pt x="4517288" y="254088"/>
                  </a:moveTo>
                  <a:lnTo>
                    <a:pt x="4510354" y="250761"/>
                  </a:lnTo>
                  <a:lnTo>
                    <a:pt x="4505617" y="250418"/>
                  </a:lnTo>
                  <a:lnTo>
                    <a:pt x="4502531" y="253161"/>
                  </a:lnTo>
                  <a:lnTo>
                    <a:pt x="4502137" y="257187"/>
                  </a:lnTo>
                  <a:lnTo>
                    <a:pt x="4505464" y="260705"/>
                  </a:lnTo>
                  <a:lnTo>
                    <a:pt x="4512830" y="264248"/>
                  </a:lnTo>
                  <a:lnTo>
                    <a:pt x="4517288" y="254088"/>
                  </a:lnTo>
                  <a:close/>
                </a:path>
                <a:path w="4900295" h="457200">
                  <a:moveTo>
                    <a:pt x="4552632" y="273773"/>
                  </a:moveTo>
                  <a:lnTo>
                    <a:pt x="4549495" y="270217"/>
                  </a:lnTo>
                  <a:lnTo>
                    <a:pt x="4544809" y="269773"/>
                  </a:lnTo>
                  <a:lnTo>
                    <a:pt x="4541723" y="272465"/>
                  </a:lnTo>
                  <a:lnTo>
                    <a:pt x="4541278" y="276529"/>
                  </a:lnTo>
                  <a:lnTo>
                    <a:pt x="4544542" y="280136"/>
                  </a:lnTo>
                  <a:lnTo>
                    <a:pt x="4549343" y="280657"/>
                  </a:lnTo>
                  <a:lnTo>
                    <a:pt x="4552315" y="277888"/>
                  </a:lnTo>
                  <a:lnTo>
                    <a:pt x="4552632" y="273773"/>
                  </a:lnTo>
                  <a:close/>
                </a:path>
                <a:path w="4900295" h="457200">
                  <a:moveTo>
                    <a:pt x="4591545" y="293674"/>
                  </a:moveTo>
                  <a:lnTo>
                    <a:pt x="4588408" y="290118"/>
                  </a:lnTo>
                  <a:lnTo>
                    <a:pt x="4583722" y="289661"/>
                  </a:lnTo>
                  <a:lnTo>
                    <a:pt x="4580610" y="292354"/>
                  </a:lnTo>
                  <a:lnTo>
                    <a:pt x="4580153" y="296405"/>
                  </a:lnTo>
                  <a:lnTo>
                    <a:pt x="4583404" y="300012"/>
                  </a:lnTo>
                  <a:lnTo>
                    <a:pt x="4588218" y="300532"/>
                  </a:lnTo>
                  <a:lnTo>
                    <a:pt x="4591202" y="297776"/>
                  </a:lnTo>
                  <a:lnTo>
                    <a:pt x="4591545" y="293674"/>
                  </a:lnTo>
                  <a:close/>
                </a:path>
                <a:path w="4900295" h="457200">
                  <a:moveTo>
                    <a:pt x="4630458" y="313563"/>
                  </a:moveTo>
                  <a:lnTo>
                    <a:pt x="4627334" y="310019"/>
                  </a:lnTo>
                  <a:lnTo>
                    <a:pt x="4622635" y="309562"/>
                  </a:lnTo>
                  <a:lnTo>
                    <a:pt x="4619510" y="312242"/>
                  </a:lnTo>
                  <a:lnTo>
                    <a:pt x="4619028" y="316280"/>
                  </a:lnTo>
                  <a:lnTo>
                    <a:pt x="4622279" y="319887"/>
                  </a:lnTo>
                  <a:lnTo>
                    <a:pt x="4627105" y="320408"/>
                  </a:lnTo>
                  <a:lnTo>
                    <a:pt x="4630102" y="317665"/>
                  </a:lnTo>
                  <a:lnTo>
                    <a:pt x="4630458" y="313563"/>
                  </a:lnTo>
                  <a:close/>
                </a:path>
                <a:path w="4900295" h="457200">
                  <a:moveTo>
                    <a:pt x="4669371" y="333463"/>
                  </a:moveTo>
                  <a:lnTo>
                    <a:pt x="4666259" y="329920"/>
                  </a:lnTo>
                  <a:lnTo>
                    <a:pt x="4661547" y="329450"/>
                  </a:lnTo>
                  <a:lnTo>
                    <a:pt x="4658398" y="332130"/>
                  </a:lnTo>
                  <a:lnTo>
                    <a:pt x="4657903" y="336156"/>
                  </a:lnTo>
                  <a:lnTo>
                    <a:pt x="4661154" y="339763"/>
                  </a:lnTo>
                  <a:lnTo>
                    <a:pt x="4665980" y="340283"/>
                  </a:lnTo>
                  <a:lnTo>
                    <a:pt x="4669002" y="337553"/>
                  </a:lnTo>
                  <a:lnTo>
                    <a:pt x="4669371" y="333463"/>
                  </a:lnTo>
                  <a:close/>
                </a:path>
                <a:path w="4900295" h="457200">
                  <a:moveTo>
                    <a:pt x="4708258" y="353402"/>
                  </a:moveTo>
                  <a:lnTo>
                    <a:pt x="4705172" y="349821"/>
                  </a:lnTo>
                  <a:lnTo>
                    <a:pt x="4700460" y="349351"/>
                  </a:lnTo>
                  <a:lnTo>
                    <a:pt x="4697298" y="352018"/>
                  </a:lnTo>
                  <a:lnTo>
                    <a:pt x="4696790" y="356031"/>
                  </a:lnTo>
                  <a:lnTo>
                    <a:pt x="4700016" y="359625"/>
                  </a:lnTo>
                  <a:lnTo>
                    <a:pt x="4704829" y="360210"/>
                  </a:lnTo>
                  <a:lnTo>
                    <a:pt x="4707852" y="357505"/>
                  </a:lnTo>
                  <a:lnTo>
                    <a:pt x="4708258" y="353402"/>
                  </a:lnTo>
                  <a:close/>
                </a:path>
                <a:path w="4900295" h="457200">
                  <a:moveTo>
                    <a:pt x="4746676" y="374205"/>
                  </a:moveTo>
                  <a:lnTo>
                    <a:pt x="4743628" y="370586"/>
                  </a:lnTo>
                  <a:lnTo>
                    <a:pt x="4738954" y="370027"/>
                  </a:lnTo>
                  <a:lnTo>
                    <a:pt x="4735804" y="372656"/>
                  </a:lnTo>
                  <a:lnTo>
                    <a:pt x="4735258" y="376682"/>
                  </a:lnTo>
                  <a:lnTo>
                    <a:pt x="4738421" y="380365"/>
                  </a:lnTo>
                  <a:lnTo>
                    <a:pt x="4743221" y="381000"/>
                  </a:lnTo>
                  <a:lnTo>
                    <a:pt x="4746256" y="378320"/>
                  </a:lnTo>
                  <a:lnTo>
                    <a:pt x="4746676" y="374205"/>
                  </a:lnTo>
                  <a:close/>
                </a:path>
                <a:path w="4900295" h="457200">
                  <a:moveTo>
                    <a:pt x="4785106" y="395020"/>
                  </a:moveTo>
                  <a:lnTo>
                    <a:pt x="4782070" y="391414"/>
                  </a:lnTo>
                  <a:lnTo>
                    <a:pt x="4777384" y="390842"/>
                  </a:lnTo>
                  <a:lnTo>
                    <a:pt x="4774209" y="393458"/>
                  </a:lnTo>
                  <a:lnTo>
                    <a:pt x="4773650" y="397484"/>
                  </a:lnTo>
                  <a:lnTo>
                    <a:pt x="4776813" y="401167"/>
                  </a:lnTo>
                  <a:lnTo>
                    <a:pt x="4781613" y="401802"/>
                  </a:lnTo>
                  <a:lnTo>
                    <a:pt x="4784661" y="399122"/>
                  </a:lnTo>
                  <a:lnTo>
                    <a:pt x="4785106" y="395020"/>
                  </a:lnTo>
                  <a:close/>
                </a:path>
                <a:path w="4900295" h="457200">
                  <a:moveTo>
                    <a:pt x="4823536" y="415836"/>
                  </a:moveTo>
                  <a:lnTo>
                    <a:pt x="4820501" y="412229"/>
                  </a:lnTo>
                  <a:lnTo>
                    <a:pt x="4815814" y="411657"/>
                  </a:lnTo>
                  <a:lnTo>
                    <a:pt x="4812614" y="414261"/>
                  </a:lnTo>
                  <a:lnTo>
                    <a:pt x="4812042" y="418287"/>
                  </a:lnTo>
                  <a:lnTo>
                    <a:pt x="4815192" y="421957"/>
                  </a:lnTo>
                  <a:lnTo>
                    <a:pt x="4820005" y="422592"/>
                  </a:lnTo>
                  <a:lnTo>
                    <a:pt x="4823079" y="419925"/>
                  </a:lnTo>
                  <a:lnTo>
                    <a:pt x="4823536" y="415836"/>
                  </a:lnTo>
                  <a:close/>
                </a:path>
                <a:path w="4900295" h="457200">
                  <a:moveTo>
                    <a:pt x="4861966" y="436651"/>
                  </a:moveTo>
                  <a:lnTo>
                    <a:pt x="4858931" y="433044"/>
                  </a:lnTo>
                  <a:lnTo>
                    <a:pt x="4854232" y="432473"/>
                  </a:lnTo>
                  <a:lnTo>
                    <a:pt x="4851031" y="435076"/>
                  </a:lnTo>
                  <a:lnTo>
                    <a:pt x="4850435" y="439077"/>
                  </a:lnTo>
                  <a:lnTo>
                    <a:pt x="4853584" y="442747"/>
                  </a:lnTo>
                  <a:lnTo>
                    <a:pt x="4858410" y="443395"/>
                  </a:lnTo>
                  <a:lnTo>
                    <a:pt x="4861496" y="440740"/>
                  </a:lnTo>
                  <a:lnTo>
                    <a:pt x="4861966" y="436651"/>
                  </a:lnTo>
                  <a:close/>
                </a:path>
                <a:path w="4900295" h="457200">
                  <a:moveTo>
                    <a:pt x="4899888" y="457200"/>
                  </a:moveTo>
                  <a:lnTo>
                    <a:pt x="4897298" y="453999"/>
                  </a:lnTo>
                  <a:lnTo>
                    <a:pt x="4892637" y="453326"/>
                  </a:lnTo>
                  <a:lnTo>
                    <a:pt x="4889436" y="455891"/>
                  </a:lnTo>
                  <a:lnTo>
                    <a:pt x="4889220" y="457200"/>
                  </a:lnTo>
                  <a:lnTo>
                    <a:pt x="4899888" y="45720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866477" y="6856526"/>
              <a:ext cx="4817745" cy="459105"/>
            </a:xfrm>
            <a:custGeom>
              <a:avLst/>
              <a:gdLst/>
              <a:ahLst/>
              <a:cxnLst/>
              <a:rect l="l" t="t" r="r" b="b"/>
              <a:pathLst>
                <a:path w="4817745" h="459104">
                  <a:moveTo>
                    <a:pt x="4394" y="458673"/>
                  </a:moveTo>
                  <a:lnTo>
                    <a:pt x="3695" y="457174"/>
                  </a:lnTo>
                  <a:lnTo>
                    <a:pt x="0" y="458673"/>
                  </a:lnTo>
                  <a:lnTo>
                    <a:pt x="4394" y="458673"/>
                  </a:lnTo>
                  <a:close/>
                </a:path>
                <a:path w="4817745" h="459104">
                  <a:moveTo>
                    <a:pt x="48564" y="450697"/>
                  </a:moveTo>
                  <a:lnTo>
                    <a:pt x="43891" y="440639"/>
                  </a:lnTo>
                  <a:lnTo>
                    <a:pt x="36817" y="443547"/>
                  </a:lnTo>
                  <a:lnTo>
                    <a:pt x="29743" y="446455"/>
                  </a:lnTo>
                  <a:lnTo>
                    <a:pt x="33489" y="456895"/>
                  </a:lnTo>
                  <a:lnTo>
                    <a:pt x="48564" y="450697"/>
                  </a:lnTo>
                  <a:close/>
                </a:path>
                <a:path w="4817745" h="459104">
                  <a:moveTo>
                    <a:pt x="88760" y="434162"/>
                  </a:moveTo>
                  <a:lnTo>
                    <a:pt x="84086" y="424103"/>
                  </a:lnTo>
                  <a:lnTo>
                    <a:pt x="77012" y="427012"/>
                  </a:lnTo>
                  <a:lnTo>
                    <a:pt x="69938" y="429920"/>
                  </a:lnTo>
                  <a:lnTo>
                    <a:pt x="73698" y="440359"/>
                  </a:lnTo>
                  <a:lnTo>
                    <a:pt x="88760" y="434162"/>
                  </a:lnTo>
                  <a:close/>
                </a:path>
                <a:path w="4817745" h="459104">
                  <a:moveTo>
                    <a:pt x="128943" y="417639"/>
                  </a:moveTo>
                  <a:lnTo>
                    <a:pt x="124269" y="407581"/>
                  </a:lnTo>
                  <a:lnTo>
                    <a:pt x="117195" y="410489"/>
                  </a:lnTo>
                  <a:lnTo>
                    <a:pt x="110121" y="413397"/>
                  </a:lnTo>
                  <a:lnTo>
                    <a:pt x="113880" y="423837"/>
                  </a:lnTo>
                  <a:lnTo>
                    <a:pt x="128943" y="417639"/>
                  </a:lnTo>
                  <a:close/>
                </a:path>
                <a:path w="4817745" h="459104">
                  <a:moveTo>
                    <a:pt x="169138" y="401091"/>
                  </a:moveTo>
                  <a:lnTo>
                    <a:pt x="164465" y="391033"/>
                  </a:lnTo>
                  <a:lnTo>
                    <a:pt x="157391" y="393941"/>
                  </a:lnTo>
                  <a:lnTo>
                    <a:pt x="150317" y="396849"/>
                  </a:lnTo>
                  <a:lnTo>
                    <a:pt x="154076" y="407289"/>
                  </a:lnTo>
                  <a:lnTo>
                    <a:pt x="169138" y="401091"/>
                  </a:lnTo>
                  <a:close/>
                </a:path>
                <a:path w="4817745" h="459104">
                  <a:moveTo>
                    <a:pt x="209321" y="384543"/>
                  </a:moveTo>
                  <a:lnTo>
                    <a:pt x="204647" y="374484"/>
                  </a:lnTo>
                  <a:lnTo>
                    <a:pt x="197573" y="377393"/>
                  </a:lnTo>
                  <a:lnTo>
                    <a:pt x="190500" y="380301"/>
                  </a:lnTo>
                  <a:lnTo>
                    <a:pt x="194259" y="390740"/>
                  </a:lnTo>
                  <a:lnTo>
                    <a:pt x="209321" y="384543"/>
                  </a:lnTo>
                  <a:close/>
                </a:path>
                <a:path w="4817745" h="459104">
                  <a:moveTo>
                    <a:pt x="249504" y="367982"/>
                  </a:moveTo>
                  <a:lnTo>
                    <a:pt x="244830" y="357924"/>
                  </a:lnTo>
                  <a:lnTo>
                    <a:pt x="237756" y="360832"/>
                  </a:lnTo>
                  <a:lnTo>
                    <a:pt x="230682" y="363740"/>
                  </a:lnTo>
                  <a:lnTo>
                    <a:pt x="234442" y="374180"/>
                  </a:lnTo>
                  <a:lnTo>
                    <a:pt x="249504" y="367982"/>
                  </a:lnTo>
                  <a:close/>
                </a:path>
                <a:path w="4817745" h="459104">
                  <a:moveTo>
                    <a:pt x="289712" y="351485"/>
                  </a:moveTo>
                  <a:lnTo>
                    <a:pt x="285038" y="341414"/>
                  </a:lnTo>
                  <a:lnTo>
                    <a:pt x="277964" y="344322"/>
                  </a:lnTo>
                  <a:lnTo>
                    <a:pt x="270891" y="347218"/>
                  </a:lnTo>
                  <a:lnTo>
                    <a:pt x="274637" y="357657"/>
                  </a:lnTo>
                  <a:lnTo>
                    <a:pt x="289712" y="351485"/>
                  </a:lnTo>
                  <a:close/>
                </a:path>
                <a:path w="4817745" h="459104">
                  <a:moveTo>
                    <a:pt x="329907" y="334987"/>
                  </a:moveTo>
                  <a:lnTo>
                    <a:pt x="325247" y="324916"/>
                  </a:lnTo>
                  <a:lnTo>
                    <a:pt x="318173" y="327825"/>
                  </a:lnTo>
                  <a:lnTo>
                    <a:pt x="311099" y="330720"/>
                  </a:lnTo>
                  <a:lnTo>
                    <a:pt x="314845" y="341172"/>
                  </a:lnTo>
                  <a:lnTo>
                    <a:pt x="329907" y="334987"/>
                  </a:lnTo>
                  <a:close/>
                </a:path>
                <a:path w="4817745" h="459104">
                  <a:moveTo>
                    <a:pt x="370116" y="318490"/>
                  </a:moveTo>
                  <a:lnTo>
                    <a:pt x="365467" y="308432"/>
                  </a:lnTo>
                  <a:lnTo>
                    <a:pt x="358394" y="311327"/>
                  </a:lnTo>
                  <a:lnTo>
                    <a:pt x="351320" y="314236"/>
                  </a:lnTo>
                  <a:lnTo>
                    <a:pt x="355053" y="324675"/>
                  </a:lnTo>
                  <a:lnTo>
                    <a:pt x="370116" y="318490"/>
                  </a:lnTo>
                  <a:close/>
                </a:path>
                <a:path w="4817745" h="459104">
                  <a:moveTo>
                    <a:pt x="410362" y="302094"/>
                  </a:moveTo>
                  <a:lnTo>
                    <a:pt x="405726" y="292023"/>
                  </a:lnTo>
                  <a:lnTo>
                    <a:pt x="398640" y="294894"/>
                  </a:lnTo>
                  <a:lnTo>
                    <a:pt x="391553" y="297764"/>
                  </a:lnTo>
                  <a:lnTo>
                    <a:pt x="395287" y="308216"/>
                  </a:lnTo>
                  <a:lnTo>
                    <a:pt x="410362" y="302094"/>
                  </a:lnTo>
                  <a:close/>
                </a:path>
                <a:path w="4817745" h="459104">
                  <a:moveTo>
                    <a:pt x="450621" y="285750"/>
                  </a:moveTo>
                  <a:lnTo>
                    <a:pt x="445998" y="275678"/>
                  </a:lnTo>
                  <a:lnTo>
                    <a:pt x="438912" y="278549"/>
                  </a:lnTo>
                  <a:lnTo>
                    <a:pt x="431825" y="281419"/>
                  </a:lnTo>
                  <a:lnTo>
                    <a:pt x="435533" y="291884"/>
                  </a:lnTo>
                  <a:lnTo>
                    <a:pt x="450621" y="285750"/>
                  </a:lnTo>
                  <a:close/>
                </a:path>
                <a:path w="4817745" h="459104">
                  <a:moveTo>
                    <a:pt x="490880" y="269405"/>
                  </a:moveTo>
                  <a:lnTo>
                    <a:pt x="486270" y="259321"/>
                  </a:lnTo>
                  <a:lnTo>
                    <a:pt x="479183" y="262191"/>
                  </a:lnTo>
                  <a:lnTo>
                    <a:pt x="472097" y="265061"/>
                  </a:lnTo>
                  <a:lnTo>
                    <a:pt x="475792" y="275526"/>
                  </a:lnTo>
                  <a:lnTo>
                    <a:pt x="490880" y="269405"/>
                  </a:lnTo>
                  <a:close/>
                </a:path>
                <a:path w="4817745" h="459104">
                  <a:moveTo>
                    <a:pt x="531202" y="253187"/>
                  </a:moveTo>
                  <a:lnTo>
                    <a:pt x="526605" y="243090"/>
                  </a:lnTo>
                  <a:lnTo>
                    <a:pt x="519506" y="245922"/>
                  </a:lnTo>
                  <a:lnTo>
                    <a:pt x="512406" y="248754"/>
                  </a:lnTo>
                  <a:lnTo>
                    <a:pt x="516077" y="259219"/>
                  </a:lnTo>
                  <a:lnTo>
                    <a:pt x="531202" y="253187"/>
                  </a:lnTo>
                  <a:close/>
                </a:path>
                <a:path w="4817745" h="459104">
                  <a:moveTo>
                    <a:pt x="571550" y="237083"/>
                  </a:moveTo>
                  <a:lnTo>
                    <a:pt x="566978" y="226974"/>
                  </a:lnTo>
                  <a:lnTo>
                    <a:pt x="559879" y="229806"/>
                  </a:lnTo>
                  <a:lnTo>
                    <a:pt x="552780" y="232638"/>
                  </a:lnTo>
                  <a:lnTo>
                    <a:pt x="556425" y="243116"/>
                  </a:lnTo>
                  <a:lnTo>
                    <a:pt x="571550" y="237083"/>
                  </a:lnTo>
                  <a:close/>
                </a:path>
                <a:path w="4817745" h="459104">
                  <a:moveTo>
                    <a:pt x="611898" y="220980"/>
                  </a:moveTo>
                  <a:lnTo>
                    <a:pt x="607352" y="210858"/>
                  </a:lnTo>
                  <a:lnTo>
                    <a:pt x="600252" y="213690"/>
                  </a:lnTo>
                  <a:lnTo>
                    <a:pt x="593153" y="216522"/>
                  </a:lnTo>
                  <a:lnTo>
                    <a:pt x="596785" y="227012"/>
                  </a:lnTo>
                  <a:lnTo>
                    <a:pt x="611898" y="220980"/>
                  </a:lnTo>
                  <a:close/>
                </a:path>
                <a:path w="4817745" h="459104">
                  <a:moveTo>
                    <a:pt x="652310" y="205028"/>
                  </a:moveTo>
                  <a:lnTo>
                    <a:pt x="647788" y="194894"/>
                  </a:lnTo>
                  <a:lnTo>
                    <a:pt x="640664" y="197675"/>
                  </a:lnTo>
                  <a:lnTo>
                    <a:pt x="633539" y="200456"/>
                  </a:lnTo>
                  <a:lnTo>
                    <a:pt x="637146" y="210947"/>
                  </a:lnTo>
                  <a:lnTo>
                    <a:pt x="652310" y="205028"/>
                  </a:lnTo>
                  <a:close/>
                </a:path>
                <a:path w="4817745" h="459104">
                  <a:moveTo>
                    <a:pt x="692785" y="189255"/>
                  </a:moveTo>
                  <a:lnTo>
                    <a:pt x="688301" y="179108"/>
                  </a:lnTo>
                  <a:lnTo>
                    <a:pt x="681177" y="181889"/>
                  </a:lnTo>
                  <a:lnTo>
                    <a:pt x="674052" y="184670"/>
                  </a:lnTo>
                  <a:lnTo>
                    <a:pt x="677621" y="195160"/>
                  </a:lnTo>
                  <a:lnTo>
                    <a:pt x="692785" y="189255"/>
                  </a:lnTo>
                  <a:close/>
                </a:path>
                <a:path w="4817745" h="459104">
                  <a:moveTo>
                    <a:pt x="733272" y="173482"/>
                  </a:moveTo>
                  <a:lnTo>
                    <a:pt x="728814" y="163322"/>
                  </a:lnTo>
                  <a:lnTo>
                    <a:pt x="721690" y="166103"/>
                  </a:lnTo>
                  <a:lnTo>
                    <a:pt x="714565" y="168884"/>
                  </a:lnTo>
                  <a:lnTo>
                    <a:pt x="718108" y="179400"/>
                  </a:lnTo>
                  <a:lnTo>
                    <a:pt x="733272" y="173482"/>
                  </a:lnTo>
                  <a:close/>
                </a:path>
                <a:path w="4817745" h="459104">
                  <a:moveTo>
                    <a:pt x="773823" y="157899"/>
                  </a:moveTo>
                  <a:lnTo>
                    <a:pt x="769391" y="147713"/>
                  </a:lnTo>
                  <a:lnTo>
                    <a:pt x="762241" y="150418"/>
                  </a:lnTo>
                  <a:lnTo>
                    <a:pt x="755078" y="153123"/>
                  </a:lnTo>
                  <a:lnTo>
                    <a:pt x="758596" y="163639"/>
                  </a:lnTo>
                  <a:lnTo>
                    <a:pt x="773823" y="157899"/>
                  </a:lnTo>
                  <a:close/>
                </a:path>
                <a:path w="4817745" h="459104">
                  <a:moveTo>
                    <a:pt x="814451" y="142557"/>
                  </a:moveTo>
                  <a:lnTo>
                    <a:pt x="810069" y="132359"/>
                  </a:lnTo>
                  <a:lnTo>
                    <a:pt x="802919" y="135064"/>
                  </a:lnTo>
                  <a:lnTo>
                    <a:pt x="795756" y="137769"/>
                  </a:lnTo>
                  <a:lnTo>
                    <a:pt x="799223" y="148310"/>
                  </a:lnTo>
                  <a:lnTo>
                    <a:pt x="814451" y="142557"/>
                  </a:lnTo>
                  <a:close/>
                </a:path>
                <a:path w="4817745" h="459104">
                  <a:moveTo>
                    <a:pt x="855103" y="127215"/>
                  </a:moveTo>
                  <a:lnTo>
                    <a:pt x="850773" y="117005"/>
                  </a:lnTo>
                  <a:lnTo>
                    <a:pt x="843610" y="119710"/>
                  </a:lnTo>
                  <a:lnTo>
                    <a:pt x="836447" y="122415"/>
                  </a:lnTo>
                  <a:lnTo>
                    <a:pt x="839876" y="132969"/>
                  </a:lnTo>
                  <a:lnTo>
                    <a:pt x="855103" y="127215"/>
                  </a:lnTo>
                  <a:close/>
                </a:path>
                <a:path w="4817745" h="459104">
                  <a:moveTo>
                    <a:pt x="895832" y="112102"/>
                  </a:moveTo>
                  <a:lnTo>
                    <a:pt x="891527" y="101866"/>
                  </a:lnTo>
                  <a:lnTo>
                    <a:pt x="884339" y="104482"/>
                  </a:lnTo>
                  <a:lnTo>
                    <a:pt x="877150" y="107086"/>
                  </a:lnTo>
                  <a:lnTo>
                    <a:pt x="880529" y="117652"/>
                  </a:lnTo>
                  <a:lnTo>
                    <a:pt x="895832" y="112102"/>
                  </a:lnTo>
                  <a:close/>
                </a:path>
                <a:path w="4817745" h="459104">
                  <a:moveTo>
                    <a:pt x="936663" y="97294"/>
                  </a:moveTo>
                  <a:lnTo>
                    <a:pt x="932408" y="87033"/>
                  </a:lnTo>
                  <a:lnTo>
                    <a:pt x="925220" y="89649"/>
                  </a:lnTo>
                  <a:lnTo>
                    <a:pt x="918032" y="92252"/>
                  </a:lnTo>
                  <a:lnTo>
                    <a:pt x="921359" y="102844"/>
                  </a:lnTo>
                  <a:lnTo>
                    <a:pt x="936663" y="97294"/>
                  </a:lnTo>
                  <a:close/>
                </a:path>
                <a:path w="4817745" h="459104">
                  <a:moveTo>
                    <a:pt x="938441" y="60071"/>
                  </a:moveTo>
                  <a:lnTo>
                    <a:pt x="934186" y="49822"/>
                  </a:lnTo>
                  <a:lnTo>
                    <a:pt x="926973" y="52438"/>
                  </a:lnTo>
                  <a:lnTo>
                    <a:pt x="919759" y="55054"/>
                  </a:lnTo>
                  <a:lnTo>
                    <a:pt x="923099" y="65633"/>
                  </a:lnTo>
                  <a:lnTo>
                    <a:pt x="938441" y="60071"/>
                  </a:lnTo>
                  <a:close/>
                </a:path>
                <a:path w="4817745" h="459104">
                  <a:moveTo>
                    <a:pt x="977493" y="82473"/>
                  </a:moveTo>
                  <a:lnTo>
                    <a:pt x="973289" y="72199"/>
                  </a:lnTo>
                  <a:lnTo>
                    <a:pt x="966101" y="74815"/>
                  </a:lnTo>
                  <a:lnTo>
                    <a:pt x="958913" y="77419"/>
                  </a:lnTo>
                  <a:lnTo>
                    <a:pt x="962190" y="88023"/>
                  </a:lnTo>
                  <a:lnTo>
                    <a:pt x="977493" y="82473"/>
                  </a:lnTo>
                  <a:close/>
                </a:path>
                <a:path w="4817745" h="459104">
                  <a:moveTo>
                    <a:pt x="979360" y="45199"/>
                  </a:moveTo>
                  <a:lnTo>
                    <a:pt x="975169" y="34937"/>
                  </a:lnTo>
                  <a:lnTo>
                    <a:pt x="967955" y="37553"/>
                  </a:lnTo>
                  <a:lnTo>
                    <a:pt x="960742" y="40170"/>
                  </a:lnTo>
                  <a:lnTo>
                    <a:pt x="964031" y="50774"/>
                  </a:lnTo>
                  <a:lnTo>
                    <a:pt x="979360" y="45199"/>
                  </a:lnTo>
                  <a:close/>
                </a:path>
                <a:path w="4817745" h="459104">
                  <a:moveTo>
                    <a:pt x="1018425" y="67970"/>
                  </a:moveTo>
                  <a:lnTo>
                    <a:pt x="1014285" y="57670"/>
                  </a:lnTo>
                  <a:lnTo>
                    <a:pt x="1007046" y="60172"/>
                  </a:lnTo>
                  <a:lnTo>
                    <a:pt x="999807" y="62674"/>
                  </a:lnTo>
                  <a:lnTo>
                    <a:pt x="1003046" y="73279"/>
                  </a:lnTo>
                  <a:lnTo>
                    <a:pt x="1018425" y="67970"/>
                  </a:lnTo>
                  <a:close/>
                </a:path>
                <a:path w="4817745" h="459104">
                  <a:moveTo>
                    <a:pt x="1020381" y="30632"/>
                  </a:moveTo>
                  <a:lnTo>
                    <a:pt x="1016241" y="20332"/>
                  </a:lnTo>
                  <a:lnTo>
                    <a:pt x="1008989" y="22834"/>
                  </a:lnTo>
                  <a:lnTo>
                    <a:pt x="1001737" y="25336"/>
                  </a:lnTo>
                  <a:lnTo>
                    <a:pt x="1004963" y="35941"/>
                  </a:lnTo>
                  <a:lnTo>
                    <a:pt x="1020381" y="30632"/>
                  </a:lnTo>
                  <a:close/>
                </a:path>
                <a:path w="4817745" h="459104">
                  <a:moveTo>
                    <a:pt x="1059472" y="53784"/>
                  </a:moveTo>
                  <a:lnTo>
                    <a:pt x="1055395" y="43472"/>
                  </a:lnTo>
                  <a:lnTo>
                    <a:pt x="1048156" y="45974"/>
                  </a:lnTo>
                  <a:lnTo>
                    <a:pt x="1040917" y="48475"/>
                  </a:lnTo>
                  <a:lnTo>
                    <a:pt x="1044092" y="59105"/>
                  </a:lnTo>
                  <a:lnTo>
                    <a:pt x="1059472" y="53784"/>
                  </a:lnTo>
                  <a:close/>
                </a:path>
                <a:path w="4817745" h="459104">
                  <a:moveTo>
                    <a:pt x="1061554" y="16421"/>
                  </a:moveTo>
                  <a:lnTo>
                    <a:pt x="1057465" y="6108"/>
                  </a:lnTo>
                  <a:lnTo>
                    <a:pt x="1050213" y="8610"/>
                  </a:lnTo>
                  <a:lnTo>
                    <a:pt x="1042962" y="11112"/>
                  </a:lnTo>
                  <a:lnTo>
                    <a:pt x="1046124" y="21742"/>
                  </a:lnTo>
                  <a:lnTo>
                    <a:pt x="1061554" y="16421"/>
                  </a:lnTo>
                  <a:close/>
                </a:path>
                <a:path w="4817745" h="459104">
                  <a:moveTo>
                    <a:pt x="1100518" y="39611"/>
                  </a:moveTo>
                  <a:lnTo>
                    <a:pt x="1096505" y="29273"/>
                  </a:lnTo>
                  <a:lnTo>
                    <a:pt x="1089266" y="31775"/>
                  </a:lnTo>
                  <a:lnTo>
                    <a:pt x="1082027" y="34277"/>
                  </a:lnTo>
                  <a:lnTo>
                    <a:pt x="1085138" y="44919"/>
                  </a:lnTo>
                  <a:lnTo>
                    <a:pt x="1100518" y="39611"/>
                  </a:lnTo>
                  <a:close/>
                </a:path>
                <a:path w="4817745" h="459104">
                  <a:moveTo>
                    <a:pt x="1102702" y="2222"/>
                  </a:moveTo>
                  <a:lnTo>
                    <a:pt x="1102410" y="1485"/>
                  </a:lnTo>
                  <a:lnTo>
                    <a:pt x="1085519" y="1485"/>
                  </a:lnTo>
                  <a:lnTo>
                    <a:pt x="1087285" y="7543"/>
                  </a:lnTo>
                  <a:lnTo>
                    <a:pt x="1102702" y="2222"/>
                  </a:lnTo>
                  <a:close/>
                </a:path>
                <a:path w="4817745" h="459104">
                  <a:moveTo>
                    <a:pt x="1141704" y="25831"/>
                  </a:moveTo>
                  <a:lnTo>
                    <a:pt x="1137742" y="15468"/>
                  </a:lnTo>
                  <a:lnTo>
                    <a:pt x="1130465" y="17830"/>
                  </a:lnTo>
                  <a:lnTo>
                    <a:pt x="1123188" y="20205"/>
                  </a:lnTo>
                  <a:lnTo>
                    <a:pt x="1126236" y="30861"/>
                  </a:lnTo>
                  <a:lnTo>
                    <a:pt x="1141704" y="25831"/>
                  </a:lnTo>
                  <a:close/>
                </a:path>
                <a:path w="4817745" h="459104">
                  <a:moveTo>
                    <a:pt x="1182992" y="12382"/>
                  </a:moveTo>
                  <a:lnTo>
                    <a:pt x="1179093" y="1993"/>
                  </a:lnTo>
                  <a:lnTo>
                    <a:pt x="1171816" y="4368"/>
                  </a:lnTo>
                  <a:lnTo>
                    <a:pt x="1164539" y="6743"/>
                  </a:lnTo>
                  <a:lnTo>
                    <a:pt x="1167511" y="17424"/>
                  </a:lnTo>
                  <a:lnTo>
                    <a:pt x="1182992" y="12382"/>
                  </a:lnTo>
                  <a:close/>
                </a:path>
                <a:path w="4817745" h="459104">
                  <a:moveTo>
                    <a:pt x="1216545" y="1473"/>
                  </a:moveTo>
                  <a:lnTo>
                    <a:pt x="1208125" y="1473"/>
                  </a:lnTo>
                  <a:lnTo>
                    <a:pt x="1208811" y="3975"/>
                  </a:lnTo>
                  <a:lnTo>
                    <a:pt x="1216545" y="1473"/>
                  </a:lnTo>
                  <a:close/>
                </a:path>
                <a:path w="4817745" h="459104">
                  <a:moveTo>
                    <a:pt x="3782758" y="2260"/>
                  </a:moveTo>
                  <a:lnTo>
                    <a:pt x="3780409" y="1473"/>
                  </a:lnTo>
                  <a:lnTo>
                    <a:pt x="3766693" y="1473"/>
                  </a:lnTo>
                  <a:lnTo>
                    <a:pt x="3764229" y="7899"/>
                  </a:lnTo>
                  <a:lnTo>
                    <a:pt x="3771989" y="10363"/>
                  </a:lnTo>
                  <a:lnTo>
                    <a:pt x="3779697" y="12928"/>
                  </a:lnTo>
                  <a:lnTo>
                    <a:pt x="3782758" y="2260"/>
                  </a:lnTo>
                  <a:close/>
                </a:path>
                <a:path w="4817745" h="459104">
                  <a:moveTo>
                    <a:pt x="3823779" y="16751"/>
                  </a:moveTo>
                  <a:lnTo>
                    <a:pt x="3816566" y="14211"/>
                  </a:lnTo>
                  <a:lnTo>
                    <a:pt x="3809339" y="11671"/>
                  </a:lnTo>
                  <a:lnTo>
                    <a:pt x="3805301" y="21996"/>
                  </a:lnTo>
                  <a:lnTo>
                    <a:pt x="3820642" y="27393"/>
                  </a:lnTo>
                  <a:lnTo>
                    <a:pt x="3823779" y="16751"/>
                  </a:lnTo>
                  <a:close/>
                </a:path>
                <a:path w="4817745" h="459104">
                  <a:moveTo>
                    <a:pt x="3830510" y="5270"/>
                  </a:moveTo>
                  <a:lnTo>
                    <a:pt x="3823309" y="2628"/>
                  </a:lnTo>
                  <a:lnTo>
                    <a:pt x="3816096" y="0"/>
                  </a:lnTo>
                  <a:lnTo>
                    <a:pt x="3811917" y="10261"/>
                  </a:lnTo>
                  <a:lnTo>
                    <a:pt x="3827234" y="15862"/>
                  </a:lnTo>
                  <a:lnTo>
                    <a:pt x="3830510" y="5270"/>
                  </a:lnTo>
                  <a:close/>
                </a:path>
                <a:path w="4817745" h="459104">
                  <a:moveTo>
                    <a:pt x="3864813" y="31191"/>
                  </a:moveTo>
                  <a:lnTo>
                    <a:pt x="3857599" y="28651"/>
                  </a:lnTo>
                  <a:lnTo>
                    <a:pt x="3850373" y="26111"/>
                  </a:lnTo>
                  <a:lnTo>
                    <a:pt x="3846258" y="36410"/>
                  </a:lnTo>
                  <a:lnTo>
                    <a:pt x="3861600" y="41808"/>
                  </a:lnTo>
                  <a:lnTo>
                    <a:pt x="3864813" y="31191"/>
                  </a:lnTo>
                  <a:close/>
                </a:path>
                <a:path w="4817745" h="459104">
                  <a:moveTo>
                    <a:pt x="3871480" y="20231"/>
                  </a:moveTo>
                  <a:lnTo>
                    <a:pt x="3864267" y="17602"/>
                  </a:lnTo>
                  <a:lnTo>
                    <a:pt x="3857053" y="14973"/>
                  </a:lnTo>
                  <a:lnTo>
                    <a:pt x="3852799" y="25209"/>
                  </a:lnTo>
                  <a:lnTo>
                    <a:pt x="3868115" y="30810"/>
                  </a:lnTo>
                  <a:lnTo>
                    <a:pt x="3871480" y="20231"/>
                  </a:lnTo>
                  <a:close/>
                </a:path>
                <a:path w="4817745" h="459104">
                  <a:moveTo>
                    <a:pt x="3905847" y="45631"/>
                  </a:moveTo>
                  <a:lnTo>
                    <a:pt x="3898633" y="43091"/>
                  </a:lnTo>
                  <a:lnTo>
                    <a:pt x="3891407" y="40551"/>
                  </a:lnTo>
                  <a:lnTo>
                    <a:pt x="3887203" y="50812"/>
                  </a:lnTo>
                  <a:lnTo>
                    <a:pt x="3902545" y="56222"/>
                  </a:lnTo>
                  <a:lnTo>
                    <a:pt x="3905847" y="45631"/>
                  </a:lnTo>
                  <a:close/>
                </a:path>
                <a:path w="4817745" h="459104">
                  <a:moveTo>
                    <a:pt x="3912451" y="35204"/>
                  </a:moveTo>
                  <a:lnTo>
                    <a:pt x="3905237" y="32575"/>
                  </a:lnTo>
                  <a:lnTo>
                    <a:pt x="3898023" y="29946"/>
                  </a:lnTo>
                  <a:lnTo>
                    <a:pt x="3893680" y="40157"/>
                  </a:lnTo>
                  <a:lnTo>
                    <a:pt x="3908996" y="45745"/>
                  </a:lnTo>
                  <a:lnTo>
                    <a:pt x="3912451" y="35204"/>
                  </a:lnTo>
                  <a:close/>
                </a:path>
                <a:path w="4817745" h="459104">
                  <a:moveTo>
                    <a:pt x="3946804" y="60299"/>
                  </a:moveTo>
                  <a:lnTo>
                    <a:pt x="3939667" y="57543"/>
                  </a:lnTo>
                  <a:lnTo>
                    <a:pt x="3932453" y="55003"/>
                  </a:lnTo>
                  <a:lnTo>
                    <a:pt x="3928160" y="65239"/>
                  </a:lnTo>
                  <a:lnTo>
                    <a:pt x="3935831" y="67945"/>
                  </a:lnTo>
                  <a:lnTo>
                    <a:pt x="3943413" y="70878"/>
                  </a:lnTo>
                  <a:lnTo>
                    <a:pt x="3946804" y="60299"/>
                  </a:lnTo>
                  <a:close/>
                </a:path>
                <a:path w="4817745" h="459104">
                  <a:moveTo>
                    <a:pt x="3953243" y="50596"/>
                  </a:moveTo>
                  <a:lnTo>
                    <a:pt x="3946118" y="47752"/>
                  </a:lnTo>
                  <a:lnTo>
                    <a:pt x="3938994" y="44894"/>
                  </a:lnTo>
                  <a:lnTo>
                    <a:pt x="3934574" y="55067"/>
                  </a:lnTo>
                  <a:lnTo>
                    <a:pt x="3949712" y="61125"/>
                  </a:lnTo>
                  <a:lnTo>
                    <a:pt x="3953243" y="50596"/>
                  </a:lnTo>
                  <a:close/>
                </a:path>
                <a:path w="4817745" h="459104">
                  <a:moveTo>
                    <a:pt x="3993731" y="66802"/>
                  </a:moveTo>
                  <a:lnTo>
                    <a:pt x="3986606" y="63944"/>
                  </a:lnTo>
                  <a:lnTo>
                    <a:pt x="3979481" y="61099"/>
                  </a:lnTo>
                  <a:lnTo>
                    <a:pt x="3974998" y="71196"/>
                  </a:lnTo>
                  <a:lnTo>
                    <a:pt x="3973118" y="70459"/>
                  </a:lnTo>
                  <a:lnTo>
                    <a:pt x="3968750" y="80657"/>
                  </a:lnTo>
                  <a:lnTo>
                    <a:pt x="3983926" y="86512"/>
                  </a:lnTo>
                  <a:lnTo>
                    <a:pt x="3987317" y="76174"/>
                  </a:lnTo>
                  <a:lnTo>
                    <a:pt x="3990124" y="77292"/>
                  </a:lnTo>
                  <a:lnTo>
                    <a:pt x="3993731" y="66802"/>
                  </a:lnTo>
                  <a:close/>
                </a:path>
                <a:path w="4817745" h="459104">
                  <a:moveTo>
                    <a:pt x="4034231" y="82994"/>
                  </a:moveTo>
                  <a:lnTo>
                    <a:pt x="4027106" y="80137"/>
                  </a:lnTo>
                  <a:lnTo>
                    <a:pt x="4019981" y="77292"/>
                  </a:lnTo>
                  <a:lnTo>
                    <a:pt x="4015638" y="86893"/>
                  </a:lnTo>
                  <a:lnTo>
                    <a:pt x="4013695" y="86131"/>
                  </a:lnTo>
                  <a:lnTo>
                    <a:pt x="4009263" y="96304"/>
                  </a:lnTo>
                  <a:lnTo>
                    <a:pt x="4024426" y="102158"/>
                  </a:lnTo>
                  <a:lnTo>
                    <a:pt x="4027728" y="92341"/>
                  </a:lnTo>
                  <a:lnTo>
                    <a:pt x="4030561" y="93459"/>
                  </a:lnTo>
                  <a:lnTo>
                    <a:pt x="4034231" y="82994"/>
                  </a:lnTo>
                  <a:close/>
                </a:path>
                <a:path w="4817745" h="459104">
                  <a:moveTo>
                    <a:pt x="4074718" y="99187"/>
                  </a:moveTo>
                  <a:lnTo>
                    <a:pt x="4067594" y="96329"/>
                  </a:lnTo>
                  <a:lnTo>
                    <a:pt x="4060469" y="93484"/>
                  </a:lnTo>
                  <a:lnTo>
                    <a:pt x="4056265" y="102577"/>
                  </a:lnTo>
                  <a:lnTo>
                    <a:pt x="4054271" y="101803"/>
                  </a:lnTo>
                  <a:lnTo>
                    <a:pt x="4049763" y="111937"/>
                  </a:lnTo>
                  <a:lnTo>
                    <a:pt x="4064939" y="117805"/>
                  </a:lnTo>
                  <a:lnTo>
                    <a:pt x="4068140" y="108483"/>
                  </a:lnTo>
                  <a:lnTo>
                    <a:pt x="4070972" y="109613"/>
                  </a:lnTo>
                  <a:lnTo>
                    <a:pt x="4074718" y="99187"/>
                  </a:lnTo>
                  <a:close/>
                </a:path>
                <a:path w="4817745" h="459104">
                  <a:moveTo>
                    <a:pt x="4115079" y="115658"/>
                  </a:moveTo>
                  <a:lnTo>
                    <a:pt x="4108043" y="112610"/>
                  </a:lnTo>
                  <a:lnTo>
                    <a:pt x="4100982" y="109626"/>
                  </a:lnTo>
                  <a:lnTo>
                    <a:pt x="4096905" y="118275"/>
                  </a:lnTo>
                  <a:lnTo>
                    <a:pt x="4094848" y="117475"/>
                  </a:lnTo>
                  <a:lnTo>
                    <a:pt x="4090263" y="127584"/>
                  </a:lnTo>
                  <a:lnTo>
                    <a:pt x="4097845" y="130517"/>
                  </a:lnTo>
                  <a:lnTo>
                    <a:pt x="4105402" y="133515"/>
                  </a:lnTo>
                  <a:lnTo>
                    <a:pt x="4108450" y="124879"/>
                  </a:lnTo>
                  <a:lnTo>
                    <a:pt x="4111256" y="126085"/>
                  </a:lnTo>
                  <a:lnTo>
                    <a:pt x="4115079" y="115658"/>
                  </a:lnTo>
                  <a:close/>
                </a:path>
                <a:path w="4817745" h="459104">
                  <a:moveTo>
                    <a:pt x="4155097" y="133007"/>
                  </a:moveTo>
                  <a:lnTo>
                    <a:pt x="4148061" y="129959"/>
                  </a:lnTo>
                  <a:lnTo>
                    <a:pt x="4141025" y="126911"/>
                  </a:lnTo>
                  <a:lnTo>
                    <a:pt x="4136250" y="136918"/>
                  </a:lnTo>
                  <a:lnTo>
                    <a:pt x="4151211" y="143408"/>
                  </a:lnTo>
                  <a:lnTo>
                    <a:pt x="4155097" y="133007"/>
                  </a:lnTo>
                  <a:close/>
                </a:path>
                <a:path w="4817745" h="459104">
                  <a:moveTo>
                    <a:pt x="4195102" y="150342"/>
                  </a:moveTo>
                  <a:lnTo>
                    <a:pt x="4188066" y="147294"/>
                  </a:lnTo>
                  <a:lnTo>
                    <a:pt x="4181030" y="144246"/>
                  </a:lnTo>
                  <a:lnTo>
                    <a:pt x="4176179" y="154216"/>
                  </a:lnTo>
                  <a:lnTo>
                    <a:pt x="4191152" y="160705"/>
                  </a:lnTo>
                  <a:lnTo>
                    <a:pt x="4195102" y="150342"/>
                  </a:lnTo>
                  <a:close/>
                </a:path>
                <a:path w="4817745" h="459104">
                  <a:moveTo>
                    <a:pt x="4235120" y="167678"/>
                  </a:moveTo>
                  <a:lnTo>
                    <a:pt x="4228084" y="164630"/>
                  </a:lnTo>
                  <a:lnTo>
                    <a:pt x="4221048" y="161582"/>
                  </a:lnTo>
                  <a:lnTo>
                    <a:pt x="4216133" y="171526"/>
                  </a:lnTo>
                  <a:lnTo>
                    <a:pt x="4231094" y="178015"/>
                  </a:lnTo>
                  <a:lnTo>
                    <a:pt x="4235120" y="167678"/>
                  </a:lnTo>
                  <a:close/>
                </a:path>
                <a:path w="4817745" h="459104">
                  <a:moveTo>
                    <a:pt x="4275125" y="185026"/>
                  </a:moveTo>
                  <a:lnTo>
                    <a:pt x="4268089" y="181978"/>
                  </a:lnTo>
                  <a:lnTo>
                    <a:pt x="4261053" y="178930"/>
                  </a:lnTo>
                  <a:lnTo>
                    <a:pt x="4256075" y="188849"/>
                  </a:lnTo>
                  <a:lnTo>
                    <a:pt x="4271035" y="195338"/>
                  </a:lnTo>
                  <a:lnTo>
                    <a:pt x="4275125" y="185026"/>
                  </a:lnTo>
                  <a:close/>
                </a:path>
                <a:path w="4817745" h="459104">
                  <a:moveTo>
                    <a:pt x="4314660" y="203441"/>
                  </a:moveTo>
                  <a:lnTo>
                    <a:pt x="4307700" y="200202"/>
                  </a:lnTo>
                  <a:lnTo>
                    <a:pt x="4303001" y="199923"/>
                  </a:lnTo>
                  <a:lnTo>
                    <a:pt x="4300017" y="202742"/>
                  </a:lnTo>
                  <a:lnTo>
                    <a:pt x="4299724" y="206806"/>
                  </a:lnTo>
                  <a:lnTo>
                    <a:pt x="4303103" y="210286"/>
                  </a:lnTo>
                  <a:lnTo>
                    <a:pt x="4310494" y="213728"/>
                  </a:lnTo>
                  <a:lnTo>
                    <a:pt x="4314660" y="203441"/>
                  </a:lnTo>
                  <a:close/>
                </a:path>
                <a:path w="4817745" h="459104">
                  <a:moveTo>
                    <a:pt x="4354182" y="221856"/>
                  </a:moveTo>
                  <a:lnTo>
                    <a:pt x="4347222" y="218617"/>
                  </a:lnTo>
                  <a:lnTo>
                    <a:pt x="4342523" y="218338"/>
                  </a:lnTo>
                  <a:lnTo>
                    <a:pt x="4339514" y="221132"/>
                  </a:lnTo>
                  <a:lnTo>
                    <a:pt x="4339196" y="225196"/>
                  </a:lnTo>
                  <a:lnTo>
                    <a:pt x="4342562" y="228676"/>
                  </a:lnTo>
                  <a:lnTo>
                    <a:pt x="4349966" y="232117"/>
                  </a:lnTo>
                  <a:lnTo>
                    <a:pt x="4354182" y="221856"/>
                  </a:lnTo>
                  <a:close/>
                </a:path>
                <a:path w="4817745" h="459104">
                  <a:moveTo>
                    <a:pt x="4393704" y="240258"/>
                  </a:moveTo>
                  <a:lnTo>
                    <a:pt x="4386745" y="237020"/>
                  </a:lnTo>
                  <a:lnTo>
                    <a:pt x="4382033" y="236740"/>
                  </a:lnTo>
                  <a:lnTo>
                    <a:pt x="4379011" y="239534"/>
                  </a:lnTo>
                  <a:lnTo>
                    <a:pt x="4378680" y="243586"/>
                  </a:lnTo>
                  <a:lnTo>
                    <a:pt x="4382033" y="247053"/>
                  </a:lnTo>
                  <a:lnTo>
                    <a:pt x="4389425" y="250494"/>
                  </a:lnTo>
                  <a:lnTo>
                    <a:pt x="4393704" y="240258"/>
                  </a:lnTo>
                  <a:close/>
                </a:path>
                <a:path w="4817745" h="459104">
                  <a:moveTo>
                    <a:pt x="4433214" y="258673"/>
                  </a:moveTo>
                  <a:lnTo>
                    <a:pt x="4426267" y="255435"/>
                  </a:lnTo>
                  <a:lnTo>
                    <a:pt x="4421556" y="255155"/>
                  </a:lnTo>
                  <a:lnTo>
                    <a:pt x="4418508" y="257937"/>
                  </a:lnTo>
                  <a:lnTo>
                    <a:pt x="4418139" y="261975"/>
                  </a:lnTo>
                  <a:lnTo>
                    <a:pt x="4421492" y="265442"/>
                  </a:lnTo>
                  <a:lnTo>
                    <a:pt x="4428883" y="268884"/>
                  </a:lnTo>
                  <a:lnTo>
                    <a:pt x="4433214" y="258673"/>
                  </a:lnTo>
                  <a:close/>
                </a:path>
                <a:path w="4817745" h="459104">
                  <a:moveTo>
                    <a:pt x="4472470" y="277685"/>
                  </a:moveTo>
                  <a:lnTo>
                    <a:pt x="4465599" y="274269"/>
                  </a:lnTo>
                  <a:lnTo>
                    <a:pt x="4460913" y="273875"/>
                  </a:lnTo>
                  <a:lnTo>
                    <a:pt x="4457865" y="276606"/>
                  </a:lnTo>
                  <a:lnTo>
                    <a:pt x="4457471" y="280670"/>
                  </a:lnTo>
                  <a:lnTo>
                    <a:pt x="4460773" y="284238"/>
                  </a:lnTo>
                  <a:lnTo>
                    <a:pt x="4468076" y="287870"/>
                  </a:lnTo>
                  <a:lnTo>
                    <a:pt x="4472470" y="277685"/>
                  </a:lnTo>
                  <a:close/>
                </a:path>
                <a:path w="4817745" h="459104">
                  <a:moveTo>
                    <a:pt x="4511510" y="297091"/>
                  </a:moveTo>
                  <a:lnTo>
                    <a:pt x="4504639" y="293674"/>
                  </a:lnTo>
                  <a:lnTo>
                    <a:pt x="4499940" y="293281"/>
                  </a:lnTo>
                  <a:lnTo>
                    <a:pt x="4496879" y="296011"/>
                  </a:lnTo>
                  <a:lnTo>
                    <a:pt x="4496460" y="300050"/>
                  </a:lnTo>
                  <a:lnTo>
                    <a:pt x="4499749" y="303618"/>
                  </a:lnTo>
                  <a:lnTo>
                    <a:pt x="4507052" y="307251"/>
                  </a:lnTo>
                  <a:lnTo>
                    <a:pt x="4511510" y="297091"/>
                  </a:lnTo>
                  <a:close/>
                </a:path>
                <a:path w="4817745" h="459104">
                  <a:moveTo>
                    <a:pt x="4550549" y="316509"/>
                  </a:moveTo>
                  <a:lnTo>
                    <a:pt x="4543679" y="313093"/>
                  </a:lnTo>
                  <a:lnTo>
                    <a:pt x="4538980" y="312686"/>
                  </a:lnTo>
                  <a:lnTo>
                    <a:pt x="4535894" y="315404"/>
                  </a:lnTo>
                  <a:lnTo>
                    <a:pt x="4535462" y="319443"/>
                  </a:lnTo>
                  <a:lnTo>
                    <a:pt x="4538738" y="323011"/>
                  </a:lnTo>
                  <a:lnTo>
                    <a:pt x="4546041" y="326644"/>
                  </a:lnTo>
                  <a:lnTo>
                    <a:pt x="4550549" y="316509"/>
                  </a:lnTo>
                  <a:close/>
                </a:path>
                <a:path w="4817745" h="459104">
                  <a:moveTo>
                    <a:pt x="4585855" y="336003"/>
                  </a:moveTo>
                  <a:lnTo>
                    <a:pt x="4582719" y="332498"/>
                  </a:lnTo>
                  <a:lnTo>
                    <a:pt x="4578007" y="332105"/>
                  </a:lnTo>
                  <a:lnTo>
                    <a:pt x="4574908" y="334810"/>
                  </a:lnTo>
                  <a:lnTo>
                    <a:pt x="4574451" y="338836"/>
                  </a:lnTo>
                  <a:lnTo>
                    <a:pt x="4577727" y="342392"/>
                  </a:lnTo>
                  <a:lnTo>
                    <a:pt x="4582553" y="342861"/>
                  </a:lnTo>
                  <a:lnTo>
                    <a:pt x="4585538" y="340093"/>
                  </a:lnTo>
                  <a:lnTo>
                    <a:pt x="4585855" y="336003"/>
                  </a:lnTo>
                  <a:close/>
                </a:path>
                <a:path w="4817745" h="459104">
                  <a:moveTo>
                    <a:pt x="4624895" y="355409"/>
                  </a:moveTo>
                  <a:lnTo>
                    <a:pt x="4621758" y="351917"/>
                  </a:lnTo>
                  <a:lnTo>
                    <a:pt x="4617034" y="351510"/>
                  </a:lnTo>
                  <a:lnTo>
                    <a:pt x="4613922" y="354203"/>
                  </a:lnTo>
                  <a:lnTo>
                    <a:pt x="4613453" y="358228"/>
                  </a:lnTo>
                  <a:lnTo>
                    <a:pt x="4616716" y="361784"/>
                  </a:lnTo>
                  <a:lnTo>
                    <a:pt x="4621542" y="362254"/>
                  </a:lnTo>
                  <a:lnTo>
                    <a:pt x="4624552" y="359498"/>
                  </a:lnTo>
                  <a:lnTo>
                    <a:pt x="4624895" y="355409"/>
                  </a:lnTo>
                  <a:close/>
                </a:path>
                <a:path w="4817745" h="459104">
                  <a:moveTo>
                    <a:pt x="4663478" y="375678"/>
                  </a:moveTo>
                  <a:lnTo>
                    <a:pt x="4660392" y="372097"/>
                  </a:lnTo>
                  <a:lnTo>
                    <a:pt x="4655731" y="371589"/>
                  </a:lnTo>
                  <a:lnTo>
                    <a:pt x="4652607" y="374243"/>
                  </a:lnTo>
                  <a:lnTo>
                    <a:pt x="4652099" y="378282"/>
                  </a:lnTo>
                  <a:lnTo>
                    <a:pt x="4655299" y="381939"/>
                  </a:lnTo>
                  <a:lnTo>
                    <a:pt x="4660100" y="382511"/>
                  </a:lnTo>
                  <a:lnTo>
                    <a:pt x="4663097" y="379793"/>
                  </a:lnTo>
                  <a:lnTo>
                    <a:pt x="4663478" y="375678"/>
                  </a:lnTo>
                  <a:close/>
                </a:path>
                <a:path w="4817745" h="459104">
                  <a:moveTo>
                    <a:pt x="4702022" y="396024"/>
                  </a:moveTo>
                  <a:lnTo>
                    <a:pt x="4698962" y="392442"/>
                  </a:lnTo>
                  <a:lnTo>
                    <a:pt x="4694275" y="391934"/>
                  </a:lnTo>
                  <a:lnTo>
                    <a:pt x="4691138" y="394576"/>
                  </a:lnTo>
                  <a:lnTo>
                    <a:pt x="4690618" y="398614"/>
                  </a:lnTo>
                  <a:lnTo>
                    <a:pt x="4693818" y="402259"/>
                  </a:lnTo>
                  <a:lnTo>
                    <a:pt x="4698619" y="402831"/>
                  </a:lnTo>
                  <a:lnTo>
                    <a:pt x="4701629" y="400126"/>
                  </a:lnTo>
                  <a:lnTo>
                    <a:pt x="4702022" y="396024"/>
                  </a:lnTo>
                  <a:close/>
                </a:path>
                <a:path w="4817745" h="459104">
                  <a:moveTo>
                    <a:pt x="4740580" y="416356"/>
                  </a:moveTo>
                  <a:lnTo>
                    <a:pt x="4737519" y="412788"/>
                  </a:lnTo>
                  <a:lnTo>
                    <a:pt x="4732833" y="412267"/>
                  </a:lnTo>
                  <a:lnTo>
                    <a:pt x="4729670" y="414909"/>
                  </a:lnTo>
                  <a:lnTo>
                    <a:pt x="4729137" y="418934"/>
                  </a:lnTo>
                  <a:lnTo>
                    <a:pt x="4732325" y="422579"/>
                  </a:lnTo>
                  <a:lnTo>
                    <a:pt x="4737125" y="423164"/>
                  </a:lnTo>
                  <a:lnTo>
                    <a:pt x="4740160" y="420458"/>
                  </a:lnTo>
                  <a:lnTo>
                    <a:pt x="4740580" y="416356"/>
                  </a:lnTo>
                  <a:close/>
                </a:path>
                <a:path w="4817745" h="459104">
                  <a:moveTo>
                    <a:pt x="4779124" y="436702"/>
                  </a:moveTo>
                  <a:lnTo>
                    <a:pt x="4776076" y="433133"/>
                  </a:lnTo>
                  <a:lnTo>
                    <a:pt x="4771377" y="432612"/>
                  </a:lnTo>
                  <a:lnTo>
                    <a:pt x="4768202" y="435241"/>
                  </a:lnTo>
                  <a:lnTo>
                    <a:pt x="4767656" y="439267"/>
                  </a:lnTo>
                  <a:lnTo>
                    <a:pt x="4770831" y="442899"/>
                  </a:lnTo>
                  <a:lnTo>
                    <a:pt x="4775644" y="443484"/>
                  </a:lnTo>
                  <a:lnTo>
                    <a:pt x="4778705" y="440791"/>
                  </a:lnTo>
                  <a:lnTo>
                    <a:pt x="4779124" y="436702"/>
                  </a:lnTo>
                  <a:close/>
                </a:path>
                <a:path w="4817745" h="459104">
                  <a:moveTo>
                    <a:pt x="4817618" y="457161"/>
                  </a:moveTo>
                  <a:lnTo>
                    <a:pt x="4814608" y="453504"/>
                  </a:lnTo>
                  <a:lnTo>
                    <a:pt x="4809922" y="452958"/>
                  </a:lnTo>
                  <a:lnTo>
                    <a:pt x="4806747" y="455574"/>
                  </a:lnTo>
                  <a:lnTo>
                    <a:pt x="4806302" y="458673"/>
                  </a:lnTo>
                  <a:lnTo>
                    <a:pt x="4817453" y="458673"/>
                  </a:lnTo>
                  <a:lnTo>
                    <a:pt x="4817618" y="45716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3947757" y="6856793"/>
              <a:ext cx="4732655" cy="458470"/>
            </a:xfrm>
            <a:custGeom>
              <a:avLst/>
              <a:gdLst/>
              <a:ahLst/>
              <a:cxnLst/>
              <a:rect l="l" t="t" r="r" b="b"/>
              <a:pathLst>
                <a:path w="4732655" h="458470">
                  <a:moveTo>
                    <a:pt x="2247" y="458406"/>
                  </a:moveTo>
                  <a:lnTo>
                    <a:pt x="1892" y="457644"/>
                  </a:lnTo>
                  <a:lnTo>
                    <a:pt x="0" y="458406"/>
                  </a:lnTo>
                  <a:lnTo>
                    <a:pt x="2247" y="458406"/>
                  </a:lnTo>
                  <a:close/>
                </a:path>
                <a:path w="4732655" h="458470">
                  <a:moveTo>
                    <a:pt x="46710" y="451459"/>
                  </a:moveTo>
                  <a:lnTo>
                    <a:pt x="42075" y="441375"/>
                  </a:lnTo>
                  <a:lnTo>
                    <a:pt x="35013" y="444233"/>
                  </a:lnTo>
                  <a:lnTo>
                    <a:pt x="27940" y="447090"/>
                  </a:lnTo>
                  <a:lnTo>
                    <a:pt x="31648" y="457555"/>
                  </a:lnTo>
                  <a:lnTo>
                    <a:pt x="46710" y="451459"/>
                  </a:lnTo>
                  <a:close/>
                </a:path>
                <a:path w="4732655" h="458470">
                  <a:moveTo>
                    <a:pt x="86880" y="435140"/>
                  </a:moveTo>
                  <a:lnTo>
                    <a:pt x="82245" y="425056"/>
                  </a:lnTo>
                  <a:lnTo>
                    <a:pt x="75184" y="427926"/>
                  </a:lnTo>
                  <a:lnTo>
                    <a:pt x="68122" y="430796"/>
                  </a:lnTo>
                  <a:lnTo>
                    <a:pt x="71831" y="441248"/>
                  </a:lnTo>
                  <a:lnTo>
                    <a:pt x="86880" y="435140"/>
                  </a:lnTo>
                  <a:close/>
                </a:path>
                <a:path w="4732655" h="458470">
                  <a:moveTo>
                    <a:pt x="127050" y="418820"/>
                  </a:moveTo>
                  <a:lnTo>
                    <a:pt x="122415" y="408736"/>
                  </a:lnTo>
                  <a:lnTo>
                    <a:pt x="115354" y="411607"/>
                  </a:lnTo>
                  <a:lnTo>
                    <a:pt x="108292" y="414477"/>
                  </a:lnTo>
                  <a:lnTo>
                    <a:pt x="112001" y="424929"/>
                  </a:lnTo>
                  <a:lnTo>
                    <a:pt x="127050" y="418820"/>
                  </a:lnTo>
                  <a:close/>
                </a:path>
                <a:path w="4732655" h="458470">
                  <a:moveTo>
                    <a:pt x="167220" y="402501"/>
                  </a:moveTo>
                  <a:lnTo>
                    <a:pt x="162585" y="392417"/>
                  </a:lnTo>
                  <a:lnTo>
                    <a:pt x="155524" y="395287"/>
                  </a:lnTo>
                  <a:lnTo>
                    <a:pt x="148463" y="398157"/>
                  </a:lnTo>
                  <a:lnTo>
                    <a:pt x="152171" y="408609"/>
                  </a:lnTo>
                  <a:lnTo>
                    <a:pt x="167220" y="402501"/>
                  </a:lnTo>
                  <a:close/>
                </a:path>
                <a:path w="4732655" h="458470">
                  <a:moveTo>
                    <a:pt x="207391" y="386207"/>
                  </a:moveTo>
                  <a:lnTo>
                    <a:pt x="202768" y="376135"/>
                  </a:lnTo>
                  <a:lnTo>
                    <a:pt x="195694" y="378993"/>
                  </a:lnTo>
                  <a:lnTo>
                    <a:pt x="188620" y="381863"/>
                  </a:lnTo>
                  <a:lnTo>
                    <a:pt x="192328" y="392315"/>
                  </a:lnTo>
                  <a:lnTo>
                    <a:pt x="207391" y="386207"/>
                  </a:lnTo>
                  <a:close/>
                </a:path>
                <a:path w="4732655" h="458470">
                  <a:moveTo>
                    <a:pt x="247573" y="369925"/>
                  </a:moveTo>
                  <a:lnTo>
                    <a:pt x="242963" y="359841"/>
                  </a:lnTo>
                  <a:lnTo>
                    <a:pt x="235889" y="362712"/>
                  </a:lnTo>
                  <a:lnTo>
                    <a:pt x="228815" y="365569"/>
                  </a:lnTo>
                  <a:lnTo>
                    <a:pt x="232524" y="376034"/>
                  </a:lnTo>
                  <a:lnTo>
                    <a:pt x="247573" y="369925"/>
                  </a:lnTo>
                  <a:close/>
                </a:path>
                <a:path w="4732655" h="458470">
                  <a:moveTo>
                    <a:pt x="287756" y="353644"/>
                  </a:moveTo>
                  <a:lnTo>
                    <a:pt x="283146" y="343560"/>
                  </a:lnTo>
                  <a:lnTo>
                    <a:pt x="276072" y="346417"/>
                  </a:lnTo>
                  <a:lnTo>
                    <a:pt x="268998" y="349275"/>
                  </a:lnTo>
                  <a:lnTo>
                    <a:pt x="272694" y="359740"/>
                  </a:lnTo>
                  <a:lnTo>
                    <a:pt x="287756" y="353644"/>
                  </a:lnTo>
                  <a:close/>
                </a:path>
                <a:path w="4732655" h="458470">
                  <a:moveTo>
                    <a:pt x="327964" y="337439"/>
                  </a:moveTo>
                  <a:lnTo>
                    <a:pt x="323354" y="327342"/>
                  </a:lnTo>
                  <a:lnTo>
                    <a:pt x="316280" y="330187"/>
                  </a:lnTo>
                  <a:lnTo>
                    <a:pt x="309206" y="333032"/>
                  </a:lnTo>
                  <a:lnTo>
                    <a:pt x="312889" y="343496"/>
                  </a:lnTo>
                  <a:lnTo>
                    <a:pt x="327964" y="337439"/>
                  </a:lnTo>
                  <a:close/>
                </a:path>
                <a:path w="4732655" h="458470">
                  <a:moveTo>
                    <a:pt x="368185" y="321271"/>
                  </a:moveTo>
                  <a:lnTo>
                    <a:pt x="363588" y="311175"/>
                  </a:lnTo>
                  <a:lnTo>
                    <a:pt x="356514" y="314020"/>
                  </a:lnTo>
                  <a:lnTo>
                    <a:pt x="349440" y="316865"/>
                  </a:lnTo>
                  <a:lnTo>
                    <a:pt x="353110" y="327329"/>
                  </a:lnTo>
                  <a:lnTo>
                    <a:pt x="368185" y="321271"/>
                  </a:lnTo>
                  <a:close/>
                </a:path>
                <a:path w="4732655" h="458470">
                  <a:moveTo>
                    <a:pt x="408419" y="305104"/>
                  </a:moveTo>
                  <a:lnTo>
                    <a:pt x="403834" y="294995"/>
                  </a:lnTo>
                  <a:lnTo>
                    <a:pt x="396760" y="297840"/>
                  </a:lnTo>
                  <a:lnTo>
                    <a:pt x="389686" y="300685"/>
                  </a:lnTo>
                  <a:lnTo>
                    <a:pt x="393344" y="311162"/>
                  </a:lnTo>
                  <a:lnTo>
                    <a:pt x="408419" y="305104"/>
                  </a:lnTo>
                  <a:close/>
                </a:path>
                <a:path w="4732655" h="458470">
                  <a:moveTo>
                    <a:pt x="448678" y="289064"/>
                  </a:moveTo>
                  <a:lnTo>
                    <a:pt x="444106" y="278955"/>
                  </a:lnTo>
                  <a:lnTo>
                    <a:pt x="437019" y="281762"/>
                  </a:lnTo>
                  <a:lnTo>
                    <a:pt x="429920" y="284568"/>
                  </a:lnTo>
                  <a:lnTo>
                    <a:pt x="433565" y="295046"/>
                  </a:lnTo>
                  <a:lnTo>
                    <a:pt x="448678" y="289064"/>
                  </a:lnTo>
                  <a:close/>
                </a:path>
                <a:path w="4732655" h="458470">
                  <a:moveTo>
                    <a:pt x="488988" y="273113"/>
                  </a:moveTo>
                  <a:lnTo>
                    <a:pt x="484454" y="262991"/>
                  </a:lnTo>
                  <a:lnTo>
                    <a:pt x="477354" y="265798"/>
                  </a:lnTo>
                  <a:lnTo>
                    <a:pt x="470268" y="268605"/>
                  </a:lnTo>
                  <a:lnTo>
                    <a:pt x="473887" y="279095"/>
                  </a:lnTo>
                  <a:lnTo>
                    <a:pt x="488988" y="273113"/>
                  </a:lnTo>
                  <a:close/>
                </a:path>
                <a:path w="4732655" h="458470">
                  <a:moveTo>
                    <a:pt x="529285" y="257149"/>
                  </a:moveTo>
                  <a:lnTo>
                    <a:pt x="524764" y="247015"/>
                  </a:lnTo>
                  <a:lnTo>
                    <a:pt x="517677" y="249821"/>
                  </a:lnTo>
                  <a:lnTo>
                    <a:pt x="510590" y="252628"/>
                  </a:lnTo>
                  <a:lnTo>
                    <a:pt x="514184" y="263118"/>
                  </a:lnTo>
                  <a:lnTo>
                    <a:pt x="529285" y="257149"/>
                  </a:lnTo>
                  <a:close/>
                </a:path>
                <a:path w="4732655" h="458470">
                  <a:moveTo>
                    <a:pt x="569645" y="241350"/>
                  </a:moveTo>
                  <a:lnTo>
                    <a:pt x="565150" y="231203"/>
                  </a:lnTo>
                  <a:lnTo>
                    <a:pt x="558038" y="233959"/>
                  </a:lnTo>
                  <a:lnTo>
                    <a:pt x="550926" y="236715"/>
                  </a:lnTo>
                  <a:lnTo>
                    <a:pt x="554494" y="247218"/>
                  </a:lnTo>
                  <a:lnTo>
                    <a:pt x="569645" y="241350"/>
                  </a:lnTo>
                  <a:close/>
                </a:path>
                <a:path w="4732655" h="458470">
                  <a:moveTo>
                    <a:pt x="610069" y="225704"/>
                  </a:moveTo>
                  <a:lnTo>
                    <a:pt x="605599" y="215544"/>
                  </a:lnTo>
                  <a:lnTo>
                    <a:pt x="598487" y="218300"/>
                  </a:lnTo>
                  <a:lnTo>
                    <a:pt x="591375" y="221056"/>
                  </a:lnTo>
                  <a:lnTo>
                    <a:pt x="594918" y="231571"/>
                  </a:lnTo>
                  <a:lnTo>
                    <a:pt x="610069" y="225704"/>
                  </a:lnTo>
                  <a:close/>
                </a:path>
                <a:path w="4732655" h="458470">
                  <a:moveTo>
                    <a:pt x="650468" y="210045"/>
                  </a:moveTo>
                  <a:lnTo>
                    <a:pt x="646036" y="199872"/>
                  </a:lnTo>
                  <a:lnTo>
                    <a:pt x="638924" y="202628"/>
                  </a:lnTo>
                  <a:lnTo>
                    <a:pt x="631812" y="205384"/>
                  </a:lnTo>
                  <a:lnTo>
                    <a:pt x="635330" y="215900"/>
                  </a:lnTo>
                  <a:lnTo>
                    <a:pt x="650468" y="210045"/>
                  </a:lnTo>
                  <a:close/>
                </a:path>
                <a:path w="4732655" h="458470">
                  <a:moveTo>
                    <a:pt x="690968" y="194576"/>
                  </a:moveTo>
                  <a:lnTo>
                    <a:pt x="686562" y="184404"/>
                  </a:lnTo>
                  <a:lnTo>
                    <a:pt x="679424" y="187083"/>
                  </a:lnTo>
                  <a:lnTo>
                    <a:pt x="672287" y="189776"/>
                  </a:lnTo>
                  <a:lnTo>
                    <a:pt x="675767" y="200304"/>
                  </a:lnTo>
                  <a:lnTo>
                    <a:pt x="690968" y="194576"/>
                  </a:lnTo>
                  <a:close/>
                </a:path>
                <a:path w="4732655" h="458470">
                  <a:moveTo>
                    <a:pt x="731520" y="179311"/>
                  </a:moveTo>
                  <a:lnTo>
                    <a:pt x="727151" y="169113"/>
                  </a:lnTo>
                  <a:lnTo>
                    <a:pt x="720013" y="171805"/>
                  </a:lnTo>
                  <a:lnTo>
                    <a:pt x="712876" y="174485"/>
                  </a:lnTo>
                  <a:lnTo>
                    <a:pt x="716318" y="185039"/>
                  </a:lnTo>
                  <a:lnTo>
                    <a:pt x="731520" y="179311"/>
                  </a:lnTo>
                  <a:close/>
                </a:path>
                <a:path w="4732655" h="458470">
                  <a:moveTo>
                    <a:pt x="772083" y="164071"/>
                  </a:moveTo>
                  <a:lnTo>
                    <a:pt x="767753" y="153847"/>
                  </a:lnTo>
                  <a:lnTo>
                    <a:pt x="760615" y="156540"/>
                  </a:lnTo>
                  <a:lnTo>
                    <a:pt x="753478" y="159219"/>
                  </a:lnTo>
                  <a:lnTo>
                    <a:pt x="756881" y="169786"/>
                  </a:lnTo>
                  <a:lnTo>
                    <a:pt x="772083" y="164071"/>
                  </a:lnTo>
                  <a:close/>
                </a:path>
                <a:path w="4732655" h="458470">
                  <a:moveTo>
                    <a:pt x="812736" y="149047"/>
                  </a:moveTo>
                  <a:lnTo>
                    <a:pt x="808456" y="138811"/>
                  </a:lnTo>
                  <a:lnTo>
                    <a:pt x="801281" y="141414"/>
                  </a:lnTo>
                  <a:lnTo>
                    <a:pt x="794105" y="144018"/>
                  </a:lnTo>
                  <a:lnTo>
                    <a:pt x="797471" y="154571"/>
                  </a:lnTo>
                  <a:lnTo>
                    <a:pt x="812736" y="149047"/>
                  </a:lnTo>
                  <a:close/>
                </a:path>
                <a:path w="4732655" h="458470">
                  <a:moveTo>
                    <a:pt x="853478" y="134302"/>
                  </a:moveTo>
                  <a:lnTo>
                    <a:pt x="849236" y="124040"/>
                  </a:lnTo>
                  <a:lnTo>
                    <a:pt x="842060" y="126644"/>
                  </a:lnTo>
                  <a:lnTo>
                    <a:pt x="834885" y="129247"/>
                  </a:lnTo>
                  <a:lnTo>
                    <a:pt x="838212" y="139827"/>
                  </a:lnTo>
                  <a:lnTo>
                    <a:pt x="853478" y="134302"/>
                  </a:lnTo>
                  <a:close/>
                </a:path>
                <a:path w="4732655" h="458470">
                  <a:moveTo>
                    <a:pt x="894219" y="119532"/>
                  </a:moveTo>
                  <a:lnTo>
                    <a:pt x="890028" y="109258"/>
                  </a:lnTo>
                  <a:lnTo>
                    <a:pt x="882853" y="111861"/>
                  </a:lnTo>
                  <a:lnTo>
                    <a:pt x="875677" y="114465"/>
                  </a:lnTo>
                  <a:lnTo>
                    <a:pt x="878954" y="125056"/>
                  </a:lnTo>
                  <a:lnTo>
                    <a:pt x="894219" y="119532"/>
                  </a:lnTo>
                  <a:close/>
                </a:path>
                <a:path w="4732655" h="458470">
                  <a:moveTo>
                    <a:pt x="935062" y="105079"/>
                  </a:moveTo>
                  <a:lnTo>
                    <a:pt x="930922" y="94792"/>
                  </a:lnTo>
                  <a:lnTo>
                    <a:pt x="923709" y="97282"/>
                  </a:lnTo>
                  <a:lnTo>
                    <a:pt x="916495" y="99783"/>
                  </a:lnTo>
                  <a:lnTo>
                    <a:pt x="919721" y="110388"/>
                  </a:lnTo>
                  <a:lnTo>
                    <a:pt x="935062" y="105079"/>
                  </a:lnTo>
                  <a:close/>
                </a:path>
                <a:path w="4732655" h="458470">
                  <a:moveTo>
                    <a:pt x="976020" y="90919"/>
                  </a:moveTo>
                  <a:lnTo>
                    <a:pt x="971931" y="80606"/>
                  </a:lnTo>
                  <a:lnTo>
                    <a:pt x="964717" y="83096"/>
                  </a:lnTo>
                  <a:lnTo>
                    <a:pt x="957503" y="85585"/>
                  </a:lnTo>
                  <a:lnTo>
                    <a:pt x="960678" y="96215"/>
                  </a:lnTo>
                  <a:lnTo>
                    <a:pt x="976020" y="90919"/>
                  </a:lnTo>
                  <a:close/>
                </a:path>
                <a:path w="4732655" h="458470">
                  <a:moveTo>
                    <a:pt x="1016965" y="76746"/>
                  </a:moveTo>
                  <a:lnTo>
                    <a:pt x="1012939" y="66421"/>
                  </a:lnTo>
                  <a:lnTo>
                    <a:pt x="1005725" y="68910"/>
                  </a:lnTo>
                  <a:lnTo>
                    <a:pt x="998512" y="71399"/>
                  </a:lnTo>
                  <a:lnTo>
                    <a:pt x="1001623" y="82054"/>
                  </a:lnTo>
                  <a:lnTo>
                    <a:pt x="1016965" y="76746"/>
                  </a:lnTo>
                  <a:close/>
                </a:path>
                <a:path w="4732655" h="458470">
                  <a:moveTo>
                    <a:pt x="1058037" y="62992"/>
                  </a:moveTo>
                  <a:lnTo>
                    <a:pt x="1054061" y="52628"/>
                  </a:lnTo>
                  <a:lnTo>
                    <a:pt x="1046810" y="55003"/>
                  </a:lnTo>
                  <a:lnTo>
                    <a:pt x="1039558" y="57378"/>
                  </a:lnTo>
                  <a:lnTo>
                    <a:pt x="1042606" y="68033"/>
                  </a:lnTo>
                  <a:lnTo>
                    <a:pt x="1058037" y="62992"/>
                  </a:lnTo>
                  <a:close/>
                </a:path>
                <a:path w="4732655" h="458470">
                  <a:moveTo>
                    <a:pt x="1099223" y="49530"/>
                  </a:moveTo>
                  <a:lnTo>
                    <a:pt x="1095311" y="39141"/>
                  </a:lnTo>
                  <a:lnTo>
                    <a:pt x="1088059" y="41516"/>
                  </a:lnTo>
                  <a:lnTo>
                    <a:pt x="1080808" y="43891"/>
                  </a:lnTo>
                  <a:lnTo>
                    <a:pt x="1083792" y="54571"/>
                  </a:lnTo>
                  <a:lnTo>
                    <a:pt x="1099223" y="49530"/>
                  </a:lnTo>
                  <a:close/>
                </a:path>
                <a:path w="4732655" h="458470">
                  <a:moveTo>
                    <a:pt x="1140396" y="36068"/>
                  </a:moveTo>
                  <a:lnTo>
                    <a:pt x="1136548" y="25654"/>
                  </a:lnTo>
                  <a:lnTo>
                    <a:pt x="1129296" y="28028"/>
                  </a:lnTo>
                  <a:lnTo>
                    <a:pt x="1122045" y="30403"/>
                  </a:lnTo>
                  <a:lnTo>
                    <a:pt x="1124966" y="41109"/>
                  </a:lnTo>
                  <a:lnTo>
                    <a:pt x="1140396" y="36068"/>
                  </a:lnTo>
                  <a:close/>
                </a:path>
                <a:path w="4732655" h="458470">
                  <a:moveTo>
                    <a:pt x="1181735" y="23114"/>
                  </a:moveTo>
                  <a:lnTo>
                    <a:pt x="1177963" y="12674"/>
                  </a:lnTo>
                  <a:lnTo>
                    <a:pt x="1170660" y="14909"/>
                  </a:lnTo>
                  <a:lnTo>
                    <a:pt x="1163358" y="17145"/>
                  </a:lnTo>
                  <a:lnTo>
                    <a:pt x="1166215" y="27851"/>
                  </a:lnTo>
                  <a:lnTo>
                    <a:pt x="1181735" y="23114"/>
                  </a:lnTo>
                  <a:close/>
                </a:path>
                <a:path w="4732655" h="458470">
                  <a:moveTo>
                    <a:pt x="1223162" y="10464"/>
                  </a:moveTo>
                  <a:lnTo>
                    <a:pt x="1219466" y="0"/>
                  </a:lnTo>
                  <a:lnTo>
                    <a:pt x="1212164" y="2235"/>
                  </a:lnTo>
                  <a:lnTo>
                    <a:pt x="1204861" y="4470"/>
                  </a:lnTo>
                  <a:lnTo>
                    <a:pt x="1207643" y="15201"/>
                  </a:lnTo>
                  <a:lnTo>
                    <a:pt x="1223162" y="10464"/>
                  </a:lnTo>
                  <a:close/>
                </a:path>
                <a:path w="4732655" h="458470">
                  <a:moveTo>
                    <a:pt x="1253413" y="1219"/>
                  </a:moveTo>
                  <a:lnTo>
                    <a:pt x="1248740" y="1219"/>
                  </a:lnTo>
                  <a:lnTo>
                    <a:pt x="1249070" y="2540"/>
                  </a:lnTo>
                  <a:lnTo>
                    <a:pt x="1253413" y="1219"/>
                  </a:lnTo>
                  <a:close/>
                </a:path>
                <a:path w="4732655" h="458470">
                  <a:moveTo>
                    <a:pt x="3653040" y="1676"/>
                  </a:moveTo>
                  <a:lnTo>
                    <a:pt x="3651504" y="1219"/>
                  </a:lnTo>
                  <a:lnTo>
                    <a:pt x="3637013" y="1219"/>
                  </a:lnTo>
                  <a:lnTo>
                    <a:pt x="3634702" y="7683"/>
                  </a:lnTo>
                  <a:lnTo>
                    <a:pt x="3650221" y="12395"/>
                  </a:lnTo>
                  <a:lnTo>
                    <a:pt x="3653040" y="1676"/>
                  </a:lnTo>
                  <a:close/>
                </a:path>
                <a:path w="4732655" h="458470">
                  <a:moveTo>
                    <a:pt x="3694569" y="14287"/>
                  </a:moveTo>
                  <a:lnTo>
                    <a:pt x="3687267" y="12065"/>
                  </a:lnTo>
                  <a:lnTo>
                    <a:pt x="3679964" y="9842"/>
                  </a:lnTo>
                  <a:lnTo>
                    <a:pt x="3676142" y="20269"/>
                  </a:lnTo>
                  <a:lnTo>
                    <a:pt x="3691661" y="24980"/>
                  </a:lnTo>
                  <a:lnTo>
                    <a:pt x="3694569" y="14287"/>
                  </a:lnTo>
                  <a:close/>
                </a:path>
                <a:path w="4732655" h="458470">
                  <a:moveTo>
                    <a:pt x="3735717" y="28130"/>
                  </a:moveTo>
                  <a:lnTo>
                    <a:pt x="3728478" y="25679"/>
                  </a:lnTo>
                  <a:lnTo>
                    <a:pt x="3721239" y="23228"/>
                  </a:lnTo>
                  <a:lnTo>
                    <a:pt x="3717340" y="33604"/>
                  </a:lnTo>
                  <a:lnTo>
                    <a:pt x="3732707" y="38811"/>
                  </a:lnTo>
                  <a:lnTo>
                    <a:pt x="3735717" y="28130"/>
                  </a:lnTo>
                  <a:close/>
                </a:path>
                <a:path w="4732655" h="458470">
                  <a:moveTo>
                    <a:pt x="3776827" y="42049"/>
                  </a:moveTo>
                  <a:lnTo>
                    <a:pt x="3769588" y="39598"/>
                  </a:lnTo>
                  <a:lnTo>
                    <a:pt x="3762349" y="37147"/>
                  </a:lnTo>
                  <a:lnTo>
                    <a:pt x="3758374" y="47498"/>
                  </a:lnTo>
                  <a:lnTo>
                    <a:pt x="3773741" y="52705"/>
                  </a:lnTo>
                  <a:lnTo>
                    <a:pt x="3776827" y="42049"/>
                  </a:lnTo>
                  <a:close/>
                </a:path>
                <a:path w="4732655" h="458470">
                  <a:moveTo>
                    <a:pt x="3817937" y="55956"/>
                  </a:moveTo>
                  <a:lnTo>
                    <a:pt x="3810698" y="53505"/>
                  </a:lnTo>
                  <a:lnTo>
                    <a:pt x="3803459" y="51054"/>
                  </a:lnTo>
                  <a:lnTo>
                    <a:pt x="3799395" y="61379"/>
                  </a:lnTo>
                  <a:lnTo>
                    <a:pt x="3814762" y="66586"/>
                  </a:lnTo>
                  <a:lnTo>
                    <a:pt x="3817937" y="55956"/>
                  </a:lnTo>
                  <a:close/>
                </a:path>
                <a:path w="4732655" h="458470">
                  <a:moveTo>
                    <a:pt x="3859047" y="69875"/>
                  </a:moveTo>
                  <a:lnTo>
                    <a:pt x="3851808" y="67424"/>
                  </a:lnTo>
                  <a:lnTo>
                    <a:pt x="3844569" y="64973"/>
                  </a:lnTo>
                  <a:lnTo>
                    <a:pt x="3840429" y="75272"/>
                  </a:lnTo>
                  <a:lnTo>
                    <a:pt x="3855796" y="80467"/>
                  </a:lnTo>
                  <a:lnTo>
                    <a:pt x="3859047" y="69875"/>
                  </a:lnTo>
                  <a:close/>
                </a:path>
                <a:path w="4732655" h="458470">
                  <a:moveTo>
                    <a:pt x="3899687" y="85039"/>
                  </a:moveTo>
                  <a:lnTo>
                    <a:pt x="3892537" y="82372"/>
                  </a:lnTo>
                  <a:lnTo>
                    <a:pt x="3885387" y="79705"/>
                  </a:lnTo>
                  <a:lnTo>
                    <a:pt x="3881158" y="89954"/>
                  </a:lnTo>
                  <a:lnTo>
                    <a:pt x="3896360" y="95618"/>
                  </a:lnTo>
                  <a:lnTo>
                    <a:pt x="3899687" y="85039"/>
                  </a:lnTo>
                  <a:close/>
                </a:path>
                <a:path w="4732655" h="458470">
                  <a:moveTo>
                    <a:pt x="3940365" y="100190"/>
                  </a:moveTo>
                  <a:lnTo>
                    <a:pt x="3933215" y="97523"/>
                  </a:lnTo>
                  <a:lnTo>
                    <a:pt x="3926065" y="94856"/>
                  </a:lnTo>
                  <a:lnTo>
                    <a:pt x="3921760" y="105079"/>
                  </a:lnTo>
                  <a:lnTo>
                    <a:pt x="3936962" y="110744"/>
                  </a:lnTo>
                  <a:lnTo>
                    <a:pt x="3940365" y="100190"/>
                  </a:lnTo>
                  <a:close/>
                </a:path>
                <a:path w="4732655" h="458470">
                  <a:moveTo>
                    <a:pt x="3981031" y="115341"/>
                  </a:moveTo>
                  <a:lnTo>
                    <a:pt x="3973880" y="112674"/>
                  </a:lnTo>
                  <a:lnTo>
                    <a:pt x="3966730" y="110007"/>
                  </a:lnTo>
                  <a:lnTo>
                    <a:pt x="3962349" y="120205"/>
                  </a:lnTo>
                  <a:lnTo>
                    <a:pt x="3977551" y="125869"/>
                  </a:lnTo>
                  <a:lnTo>
                    <a:pt x="3981031" y="115341"/>
                  </a:lnTo>
                  <a:close/>
                </a:path>
                <a:path w="4732655" h="458470">
                  <a:moveTo>
                    <a:pt x="4027817" y="122783"/>
                  </a:moveTo>
                  <a:lnTo>
                    <a:pt x="4020705" y="119964"/>
                  </a:lnTo>
                  <a:lnTo>
                    <a:pt x="4013568" y="117208"/>
                  </a:lnTo>
                  <a:lnTo>
                    <a:pt x="4009580" y="125984"/>
                  </a:lnTo>
                  <a:lnTo>
                    <a:pt x="4007396" y="125158"/>
                  </a:lnTo>
                  <a:lnTo>
                    <a:pt x="4002938" y="135331"/>
                  </a:lnTo>
                  <a:lnTo>
                    <a:pt x="4018153" y="140995"/>
                  </a:lnTo>
                  <a:lnTo>
                    <a:pt x="4021150" y="132080"/>
                  </a:lnTo>
                  <a:lnTo>
                    <a:pt x="4024122" y="133248"/>
                  </a:lnTo>
                  <a:lnTo>
                    <a:pt x="4027817" y="122783"/>
                  </a:lnTo>
                  <a:close/>
                </a:path>
                <a:path w="4732655" h="458470">
                  <a:moveTo>
                    <a:pt x="4067924" y="139661"/>
                  </a:moveTo>
                  <a:lnTo>
                    <a:pt x="4060863" y="136702"/>
                  </a:lnTo>
                  <a:lnTo>
                    <a:pt x="4053802" y="133743"/>
                  </a:lnTo>
                  <a:lnTo>
                    <a:pt x="4050030" y="141909"/>
                  </a:lnTo>
                  <a:lnTo>
                    <a:pt x="4047782" y="140995"/>
                  </a:lnTo>
                  <a:lnTo>
                    <a:pt x="4043261" y="151117"/>
                  </a:lnTo>
                  <a:lnTo>
                    <a:pt x="4058297" y="157226"/>
                  </a:lnTo>
                  <a:lnTo>
                    <a:pt x="4061193" y="148869"/>
                  </a:lnTo>
                  <a:lnTo>
                    <a:pt x="4064165" y="150101"/>
                  </a:lnTo>
                  <a:lnTo>
                    <a:pt x="4067924" y="139661"/>
                  </a:lnTo>
                  <a:close/>
                </a:path>
                <a:path w="4732655" h="458470">
                  <a:moveTo>
                    <a:pt x="4108031" y="156489"/>
                  </a:moveTo>
                  <a:lnTo>
                    <a:pt x="4100969" y="153530"/>
                  </a:lnTo>
                  <a:lnTo>
                    <a:pt x="4093908" y="150571"/>
                  </a:lnTo>
                  <a:lnTo>
                    <a:pt x="4090301" y="158242"/>
                  </a:lnTo>
                  <a:lnTo>
                    <a:pt x="4088003" y="157302"/>
                  </a:lnTo>
                  <a:lnTo>
                    <a:pt x="4083418" y="167398"/>
                  </a:lnTo>
                  <a:lnTo>
                    <a:pt x="4098455" y="173507"/>
                  </a:lnTo>
                  <a:lnTo>
                    <a:pt x="4101223" y="165658"/>
                  </a:lnTo>
                  <a:lnTo>
                    <a:pt x="4104195" y="166903"/>
                  </a:lnTo>
                  <a:lnTo>
                    <a:pt x="4108031" y="156489"/>
                  </a:lnTo>
                  <a:close/>
                </a:path>
                <a:path w="4732655" h="458470">
                  <a:moveTo>
                    <a:pt x="4148137" y="173316"/>
                  </a:moveTo>
                  <a:lnTo>
                    <a:pt x="4141076" y="170357"/>
                  </a:lnTo>
                  <a:lnTo>
                    <a:pt x="4134015" y="167398"/>
                  </a:lnTo>
                  <a:lnTo>
                    <a:pt x="4130573" y="174586"/>
                  </a:lnTo>
                  <a:lnTo>
                    <a:pt x="4128211" y="173621"/>
                  </a:lnTo>
                  <a:lnTo>
                    <a:pt x="4123550" y="183692"/>
                  </a:lnTo>
                  <a:lnTo>
                    <a:pt x="4138599" y="189801"/>
                  </a:lnTo>
                  <a:lnTo>
                    <a:pt x="4141241" y="182460"/>
                  </a:lnTo>
                  <a:lnTo>
                    <a:pt x="4144238" y="183705"/>
                  </a:lnTo>
                  <a:lnTo>
                    <a:pt x="4148137" y="173316"/>
                  </a:lnTo>
                  <a:close/>
                </a:path>
                <a:path w="4732655" h="458470">
                  <a:moveTo>
                    <a:pt x="4188256" y="190144"/>
                  </a:moveTo>
                  <a:lnTo>
                    <a:pt x="4181195" y="187185"/>
                  </a:lnTo>
                  <a:lnTo>
                    <a:pt x="4174134" y="184226"/>
                  </a:lnTo>
                  <a:lnTo>
                    <a:pt x="4170870" y="190944"/>
                  </a:lnTo>
                  <a:lnTo>
                    <a:pt x="4168419" y="189941"/>
                  </a:lnTo>
                  <a:lnTo>
                    <a:pt x="4163695" y="199986"/>
                  </a:lnTo>
                  <a:lnTo>
                    <a:pt x="4178731" y="206082"/>
                  </a:lnTo>
                  <a:lnTo>
                    <a:pt x="4181246" y="199237"/>
                  </a:lnTo>
                  <a:lnTo>
                    <a:pt x="4184294" y="200507"/>
                  </a:lnTo>
                  <a:lnTo>
                    <a:pt x="4188256" y="190144"/>
                  </a:lnTo>
                  <a:close/>
                </a:path>
                <a:path w="4732655" h="458470">
                  <a:moveTo>
                    <a:pt x="4227944" y="207911"/>
                  </a:moveTo>
                  <a:lnTo>
                    <a:pt x="4220972" y="204762"/>
                  </a:lnTo>
                  <a:lnTo>
                    <a:pt x="4213999" y="201612"/>
                  </a:lnTo>
                  <a:lnTo>
                    <a:pt x="4210964" y="207746"/>
                  </a:lnTo>
                  <a:lnTo>
                    <a:pt x="4208462" y="206641"/>
                  </a:lnTo>
                  <a:lnTo>
                    <a:pt x="4203687" y="216636"/>
                  </a:lnTo>
                  <a:lnTo>
                    <a:pt x="4218559" y="223151"/>
                  </a:lnTo>
                  <a:lnTo>
                    <a:pt x="4220908" y="216903"/>
                  </a:lnTo>
                  <a:lnTo>
                    <a:pt x="4223918" y="218249"/>
                  </a:lnTo>
                  <a:lnTo>
                    <a:pt x="4227944" y="207911"/>
                  </a:lnTo>
                  <a:close/>
                </a:path>
                <a:path w="4732655" h="458470">
                  <a:moveTo>
                    <a:pt x="4267581" y="225818"/>
                  </a:moveTo>
                  <a:lnTo>
                    <a:pt x="4260608" y="222669"/>
                  </a:lnTo>
                  <a:lnTo>
                    <a:pt x="4253636" y="219519"/>
                  </a:lnTo>
                  <a:lnTo>
                    <a:pt x="4250791" y="225196"/>
                  </a:lnTo>
                  <a:lnTo>
                    <a:pt x="4248201" y="224053"/>
                  </a:lnTo>
                  <a:lnTo>
                    <a:pt x="4243362" y="234022"/>
                  </a:lnTo>
                  <a:lnTo>
                    <a:pt x="4258234" y="240538"/>
                  </a:lnTo>
                  <a:lnTo>
                    <a:pt x="4260443" y="234759"/>
                  </a:lnTo>
                  <a:lnTo>
                    <a:pt x="4263491" y="236131"/>
                  </a:lnTo>
                  <a:lnTo>
                    <a:pt x="4267581" y="225818"/>
                  </a:lnTo>
                  <a:close/>
                </a:path>
                <a:path w="4732655" h="458470">
                  <a:moveTo>
                    <a:pt x="4307217" y="243725"/>
                  </a:moveTo>
                  <a:lnTo>
                    <a:pt x="4300245" y="240576"/>
                  </a:lnTo>
                  <a:lnTo>
                    <a:pt x="4293273" y="237426"/>
                  </a:lnTo>
                  <a:lnTo>
                    <a:pt x="4290619" y="242646"/>
                  </a:lnTo>
                  <a:lnTo>
                    <a:pt x="4287952" y="241465"/>
                  </a:lnTo>
                  <a:lnTo>
                    <a:pt x="4283049" y="251409"/>
                  </a:lnTo>
                  <a:lnTo>
                    <a:pt x="4297921" y="257924"/>
                  </a:lnTo>
                  <a:lnTo>
                    <a:pt x="4299978" y="252628"/>
                  </a:lnTo>
                  <a:lnTo>
                    <a:pt x="4303065" y="254012"/>
                  </a:lnTo>
                  <a:lnTo>
                    <a:pt x="4307217" y="243725"/>
                  </a:lnTo>
                  <a:close/>
                </a:path>
                <a:path w="4732655" h="458470">
                  <a:moveTo>
                    <a:pt x="4346854" y="261632"/>
                  </a:moveTo>
                  <a:lnTo>
                    <a:pt x="4339882" y="258483"/>
                  </a:lnTo>
                  <a:lnTo>
                    <a:pt x="4335170" y="258254"/>
                  </a:lnTo>
                  <a:lnTo>
                    <a:pt x="4332338" y="260908"/>
                  </a:lnTo>
                  <a:lnTo>
                    <a:pt x="4327703" y="258864"/>
                  </a:lnTo>
                  <a:lnTo>
                    <a:pt x="4322737" y="268782"/>
                  </a:lnTo>
                  <a:lnTo>
                    <a:pt x="4337609" y="275297"/>
                  </a:lnTo>
                  <a:lnTo>
                    <a:pt x="4339514" y="270484"/>
                  </a:lnTo>
                  <a:lnTo>
                    <a:pt x="4342638" y="271894"/>
                  </a:lnTo>
                  <a:lnTo>
                    <a:pt x="4346854" y="261632"/>
                  </a:lnTo>
                  <a:close/>
                </a:path>
                <a:path w="4732655" h="458470">
                  <a:moveTo>
                    <a:pt x="4386275" y="280009"/>
                  </a:moveTo>
                  <a:lnTo>
                    <a:pt x="4379392" y="276682"/>
                  </a:lnTo>
                  <a:lnTo>
                    <a:pt x="4374718" y="276352"/>
                  </a:lnTo>
                  <a:lnTo>
                    <a:pt x="4371695" y="279120"/>
                  </a:lnTo>
                  <a:lnTo>
                    <a:pt x="4371670" y="279323"/>
                  </a:lnTo>
                  <a:lnTo>
                    <a:pt x="4369714" y="279196"/>
                  </a:lnTo>
                  <a:lnTo>
                    <a:pt x="4366742" y="282016"/>
                  </a:lnTo>
                  <a:lnTo>
                    <a:pt x="4366438" y="286080"/>
                  </a:lnTo>
                  <a:lnTo>
                    <a:pt x="4369790" y="289560"/>
                  </a:lnTo>
                  <a:lnTo>
                    <a:pt x="4377131" y="293014"/>
                  </a:lnTo>
                  <a:lnTo>
                    <a:pt x="4378845" y="288747"/>
                  </a:lnTo>
                  <a:lnTo>
                    <a:pt x="4382008" y="290258"/>
                  </a:lnTo>
                  <a:lnTo>
                    <a:pt x="4386275" y="280009"/>
                  </a:lnTo>
                  <a:close/>
                </a:path>
                <a:path w="4732655" h="458470">
                  <a:moveTo>
                    <a:pt x="4425429" y="298932"/>
                  </a:moveTo>
                  <a:lnTo>
                    <a:pt x="4418546" y="295605"/>
                  </a:lnTo>
                  <a:lnTo>
                    <a:pt x="4413859" y="295262"/>
                  </a:lnTo>
                  <a:lnTo>
                    <a:pt x="4411129" y="297764"/>
                  </a:lnTo>
                  <a:lnTo>
                    <a:pt x="4408983" y="297624"/>
                  </a:lnTo>
                  <a:lnTo>
                    <a:pt x="4405985" y="300431"/>
                  </a:lnTo>
                  <a:lnTo>
                    <a:pt x="4405668" y="304495"/>
                  </a:lnTo>
                  <a:lnTo>
                    <a:pt x="4409008" y="307975"/>
                  </a:lnTo>
                  <a:lnTo>
                    <a:pt x="4416361" y="311416"/>
                  </a:lnTo>
                  <a:lnTo>
                    <a:pt x="4417911" y="307619"/>
                  </a:lnTo>
                  <a:lnTo>
                    <a:pt x="4421111" y="309156"/>
                  </a:lnTo>
                  <a:lnTo>
                    <a:pt x="4425429" y="298932"/>
                  </a:lnTo>
                  <a:close/>
                </a:path>
                <a:path w="4732655" h="458470">
                  <a:moveTo>
                    <a:pt x="4464583" y="317855"/>
                  </a:moveTo>
                  <a:lnTo>
                    <a:pt x="4457700" y="314528"/>
                  </a:lnTo>
                  <a:lnTo>
                    <a:pt x="4453013" y="314185"/>
                  </a:lnTo>
                  <a:lnTo>
                    <a:pt x="4449965" y="316941"/>
                  </a:lnTo>
                  <a:lnTo>
                    <a:pt x="4449572" y="320992"/>
                  </a:lnTo>
                  <a:lnTo>
                    <a:pt x="4452874" y="324510"/>
                  </a:lnTo>
                  <a:lnTo>
                    <a:pt x="4460202" y="328053"/>
                  </a:lnTo>
                  <a:lnTo>
                    <a:pt x="4464583" y="317855"/>
                  </a:lnTo>
                  <a:close/>
                </a:path>
                <a:path w="4732655" h="458470">
                  <a:moveTo>
                    <a:pt x="4503750" y="336778"/>
                  </a:moveTo>
                  <a:lnTo>
                    <a:pt x="4496867" y="333451"/>
                  </a:lnTo>
                  <a:lnTo>
                    <a:pt x="4492168" y="333108"/>
                  </a:lnTo>
                  <a:lnTo>
                    <a:pt x="4489094" y="335851"/>
                  </a:lnTo>
                  <a:lnTo>
                    <a:pt x="4488688" y="339890"/>
                  </a:lnTo>
                  <a:lnTo>
                    <a:pt x="4491990" y="343408"/>
                  </a:lnTo>
                  <a:lnTo>
                    <a:pt x="4499318" y="346938"/>
                  </a:lnTo>
                  <a:lnTo>
                    <a:pt x="4503750" y="336778"/>
                  </a:lnTo>
                  <a:close/>
                </a:path>
                <a:path w="4732655" h="458470">
                  <a:moveTo>
                    <a:pt x="4542904" y="355701"/>
                  </a:moveTo>
                  <a:lnTo>
                    <a:pt x="4536021" y="352374"/>
                  </a:lnTo>
                  <a:lnTo>
                    <a:pt x="4531309" y="352031"/>
                  </a:lnTo>
                  <a:lnTo>
                    <a:pt x="4528223" y="354761"/>
                  </a:lnTo>
                  <a:lnTo>
                    <a:pt x="4527804" y="358787"/>
                  </a:lnTo>
                  <a:lnTo>
                    <a:pt x="4531093" y="362305"/>
                  </a:lnTo>
                  <a:lnTo>
                    <a:pt x="4538421" y="365836"/>
                  </a:lnTo>
                  <a:lnTo>
                    <a:pt x="4542904" y="355701"/>
                  </a:lnTo>
                  <a:close/>
                </a:path>
                <a:path w="4732655" h="458470">
                  <a:moveTo>
                    <a:pt x="4577956" y="375500"/>
                  </a:moveTo>
                  <a:lnTo>
                    <a:pt x="4574845" y="371957"/>
                  </a:lnTo>
                  <a:lnTo>
                    <a:pt x="4570184" y="371500"/>
                  </a:lnTo>
                  <a:lnTo>
                    <a:pt x="4567098" y="374205"/>
                  </a:lnTo>
                  <a:lnTo>
                    <a:pt x="4566640" y="378256"/>
                  </a:lnTo>
                  <a:lnTo>
                    <a:pt x="4569866" y="381863"/>
                  </a:lnTo>
                  <a:lnTo>
                    <a:pt x="4574654" y="382371"/>
                  </a:lnTo>
                  <a:lnTo>
                    <a:pt x="4577626" y="379603"/>
                  </a:lnTo>
                  <a:lnTo>
                    <a:pt x="4577956" y="375500"/>
                  </a:lnTo>
                  <a:close/>
                </a:path>
                <a:path w="4732655" h="458470">
                  <a:moveTo>
                    <a:pt x="4616640" y="395363"/>
                  </a:moveTo>
                  <a:lnTo>
                    <a:pt x="4613529" y="391820"/>
                  </a:lnTo>
                  <a:lnTo>
                    <a:pt x="4608855" y="391375"/>
                  </a:lnTo>
                  <a:lnTo>
                    <a:pt x="4605756" y="394055"/>
                  </a:lnTo>
                  <a:lnTo>
                    <a:pt x="4605274" y="398094"/>
                  </a:lnTo>
                  <a:lnTo>
                    <a:pt x="4608500" y="401701"/>
                  </a:lnTo>
                  <a:lnTo>
                    <a:pt x="4613300" y="402221"/>
                  </a:lnTo>
                  <a:lnTo>
                    <a:pt x="4616285" y="399465"/>
                  </a:lnTo>
                  <a:lnTo>
                    <a:pt x="4616640" y="395363"/>
                  </a:lnTo>
                  <a:close/>
                </a:path>
                <a:path w="4732655" h="458470">
                  <a:moveTo>
                    <a:pt x="4655312" y="415226"/>
                  </a:moveTo>
                  <a:lnTo>
                    <a:pt x="4652213" y="411695"/>
                  </a:lnTo>
                  <a:lnTo>
                    <a:pt x="4647539" y="411238"/>
                  </a:lnTo>
                  <a:lnTo>
                    <a:pt x="4644415" y="413918"/>
                  </a:lnTo>
                  <a:lnTo>
                    <a:pt x="4643920" y="417944"/>
                  </a:lnTo>
                  <a:lnTo>
                    <a:pt x="4647133" y="421551"/>
                  </a:lnTo>
                  <a:lnTo>
                    <a:pt x="4651946" y="422059"/>
                  </a:lnTo>
                  <a:lnTo>
                    <a:pt x="4654943" y="419315"/>
                  </a:lnTo>
                  <a:lnTo>
                    <a:pt x="4655312" y="415226"/>
                  </a:lnTo>
                  <a:close/>
                </a:path>
                <a:path w="4732655" h="458470">
                  <a:moveTo>
                    <a:pt x="4693983" y="435089"/>
                  </a:moveTo>
                  <a:lnTo>
                    <a:pt x="4690897" y="431558"/>
                  </a:lnTo>
                  <a:lnTo>
                    <a:pt x="4686211" y="431101"/>
                  </a:lnTo>
                  <a:lnTo>
                    <a:pt x="4683074" y="433768"/>
                  </a:lnTo>
                  <a:lnTo>
                    <a:pt x="4682566" y="437794"/>
                  </a:lnTo>
                  <a:lnTo>
                    <a:pt x="4685766" y="441388"/>
                  </a:lnTo>
                  <a:lnTo>
                    <a:pt x="4690580" y="441909"/>
                  </a:lnTo>
                  <a:lnTo>
                    <a:pt x="4693602" y="439178"/>
                  </a:lnTo>
                  <a:lnTo>
                    <a:pt x="4693983" y="435089"/>
                  </a:lnTo>
                  <a:close/>
                </a:path>
                <a:path w="4732655" h="458470">
                  <a:moveTo>
                    <a:pt x="4732655" y="454990"/>
                  </a:moveTo>
                  <a:lnTo>
                    <a:pt x="4729581" y="451434"/>
                  </a:lnTo>
                  <a:lnTo>
                    <a:pt x="4724895" y="450964"/>
                  </a:lnTo>
                  <a:lnTo>
                    <a:pt x="4721733" y="453631"/>
                  </a:lnTo>
                  <a:lnTo>
                    <a:pt x="4721212" y="457644"/>
                  </a:lnTo>
                  <a:lnTo>
                    <a:pt x="4721898" y="458406"/>
                  </a:lnTo>
                  <a:lnTo>
                    <a:pt x="4732312" y="458406"/>
                  </a:lnTo>
                  <a:lnTo>
                    <a:pt x="4732655" y="45499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054919" y="6857415"/>
              <a:ext cx="4625975" cy="459105"/>
            </a:xfrm>
            <a:custGeom>
              <a:avLst/>
              <a:gdLst/>
              <a:ahLst/>
              <a:cxnLst/>
              <a:rect l="l" t="t" r="r" b="b"/>
              <a:pathLst>
                <a:path w="4625975" h="459104">
                  <a:moveTo>
                    <a:pt x="18707" y="452869"/>
                  </a:moveTo>
                  <a:lnTo>
                    <a:pt x="14122" y="442760"/>
                  </a:lnTo>
                  <a:lnTo>
                    <a:pt x="7061" y="445592"/>
                  </a:lnTo>
                  <a:lnTo>
                    <a:pt x="0" y="448424"/>
                  </a:lnTo>
                  <a:lnTo>
                    <a:pt x="3657" y="458889"/>
                  </a:lnTo>
                  <a:lnTo>
                    <a:pt x="18707" y="452869"/>
                  </a:lnTo>
                  <a:close/>
                </a:path>
                <a:path w="4625975" h="459104">
                  <a:moveTo>
                    <a:pt x="58864" y="436778"/>
                  </a:moveTo>
                  <a:lnTo>
                    <a:pt x="54279" y="426669"/>
                  </a:lnTo>
                  <a:lnTo>
                    <a:pt x="47218" y="429501"/>
                  </a:lnTo>
                  <a:lnTo>
                    <a:pt x="40157" y="432333"/>
                  </a:lnTo>
                  <a:lnTo>
                    <a:pt x="43815" y="442798"/>
                  </a:lnTo>
                  <a:lnTo>
                    <a:pt x="58864" y="436778"/>
                  </a:lnTo>
                  <a:close/>
                </a:path>
                <a:path w="4625975" h="459104">
                  <a:moveTo>
                    <a:pt x="99021" y="420700"/>
                  </a:moveTo>
                  <a:lnTo>
                    <a:pt x="94437" y="410591"/>
                  </a:lnTo>
                  <a:lnTo>
                    <a:pt x="87376" y="413423"/>
                  </a:lnTo>
                  <a:lnTo>
                    <a:pt x="80314" y="416255"/>
                  </a:lnTo>
                  <a:lnTo>
                    <a:pt x="83972" y="426720"/>
                  </a:lnTo>
                  <a:lnTo>
                    <a:pt x="99021" y="420700"/>
                  </a:lnTo>
                  <a:close/>
                </a:path>
                <a:path w="4625975" h="459104">
                  <a:moveTo>
                    <a:pt x="139179" y="404609"/>
                  </a:moveTo>
                  <a:lnTo>
                    <a:pt x="134594" y="394500"/>
                  </a:lnTo>
                  <a:lnTo>
                    <a:pt x="127533" y="397332"/>
                  </a:lnTo>
                  <a:lnTo>
                    <a:pt x="120472" y="400164"/>
                  </a:lnTo>
                  <a:lnTo>
                    <a:pt x="124129" y="410629"/>
                  </a:lnTo>
                  <a:lnTo>
                    <a:pt x="139179" y="404609"/>
                  </a:lnTo>
                  <a:close/>
                </a:path>
                <a:path w="4625975" h="459104">
                  <a:moveTo>
                    <a:pt x="179336" y="388531"/>
                  </a:moveTo>
                  <a:lnTo>
                    <a:pt x="174764" y="378421"/>
                  </a:lnTo>
                  <a:lnTo>
                    <a:pt x="167703" y="381254"/>
                  </a:lnTo>
                  <a:lnTo>
                    <a:pt x="160642" y="384086"/>
                  </a:lnTo>
                  <a:lnTo>
                    <a:pt x="164287" y="394563"/>
                  </a:lnTo>
                  <a:lnTo>
                    <a:pt x="179336" y="388531"/>
                  </a:lnTo>
                  <a:close/>
                </a:path>
                <a:path w="4625975" h="459104">
                  <a:moveTo>
                    <a:pt x="219519" y="372516"/>
                  </a:moveTo>
                  <a:lnTo>
                    <a:pt x="214960" y="362407"/>
                  </a:lnTo>
                  <a:lnTo>
                    <a:pt x="207886" y="365213"/>
                  </a:lnTo>
                  <a:lnTo>
                    <a:pt x="200812" y="368033"/>
                  </a:lnTo>
                  <a:lnTo>
                    <a:pt x="204457" y="378498"/>
                  </a:lnTo>
                  <a:lnTo>
                    <a:pt x="219519" y="372516"/>
                  </a:lnTo>
                  <a:close/>
                </a:path>
                <a:path w="4625975" h="459104">
                  <a:moveTo>
                    <a:pt x="259702" y="356527"/>
                  </a:moveTo>
                  <a:lnTo>
                    <a:pt x="255155" y="346405"/>
                  </a:lnTo>
                  <a:lnTo>
                    <a:pt x="248081" y="349224"/>
                  </a:lnTo>
                  <a:lnTo>
                    <a:pt x="241007" y="352031"/>
                  </a:lnTo>
                  <a:lnTo>
                    <a:pt x="244652" y="362521"/>
                  </a:lnTo>
                  <a:lnTo>
                    <a:pt x="259702" y="356527"/>
                  </a:lnTo>
                  <a:close/>
                </a:path>
                <a:path w="4625975" h="459104">
                  <a:moveTo>
                    <a:pt x="299885" y="340525"/>
                  </a:moveTo>
                  <a:lnTo>
                    <a:pt x="295351" y="330403"/>
                  </a:lnTo>
                  <a:lnTo>
                    <a:pt x="288277" y="333222"/>
                  </a:lnTo>
                  <a:lnTo>
                    <a:pt x="281203" y="336042"/>
                  </a:lnTo>
                  <a:lnTo>
                    <a:pt x="284835" y="346519"/>
                  </a:lnTo>
                  <a:lnTo>
                    <a:pt x="299885" y="340525"/>
                  </a:lnTo>
                  <a:close/>
                </a:path>
                <a:path w="4625975" h="459104">
                  <a:moveTo>
                    <a:pt x="340118" y="324662"/>
                  </a:moveTo>
                  <a:lnTo>
                    <a:pt x="335597" y="314528"/>
                  </a:lnTo>
                  <a:lnTo>
                    <a:pt x="328510" y="317309"/>
                  </a:lnTo>
                  <a:lnTo>
                    <a:pt x="321424" y="320090"/>
                  </a:lnTo>
                  <a:lnTo>
                    <a:pt x="325043" y="330581"/>
                  </a:lnTo>
                  <a:lnTo>
                    <a:pt x="340118" y="324662"/>
                  </a:lnTo>
                  <a:close/>
                </a:path>
                <a:path w="4625975" h="459104">
                  <a:moveTo>
                    <a:pt x="380377" y="308851"/>
                  </a:moveTo>
                  <a:lnTo>
                    <a:pt x="375869" y="298716"/>
                  </a:lnTo>
                  <a:lnTo>
                    <a:pt x="368782" y="301498"/>
                  </a:lnTo>
                  <a:lnTo>
                    <a:pt x="361696" y="304279"/>
                  </a:lnTo>
                  <a:lnTo>
                    <a:pt x="365290" y="314769"/>
                  </a:lnTo>
                  <a:lnTo>
                    <a:pt x="380377" y="308851"/>
                  </a:lnTo>
                  <a:close/>
                </a:path>
                <a:path w="4625975" h="459104">
                  <a:moveTo>
                    <a:pt x="420636" y="293027"/>
                  </a:moveTo>
                  <a:lnTo>
                    <a:pt x="416153" y="282892"/>
                  </a:lnTo>
                  <a:lnTo>
                    <a:pt x="409067" y="285673"/>
                  </a:lnTo>
                  <a:lnTo>
                    <a:pt x="401980" y="288455"/>
                  </a:lnTo>
                  <a:lnTo>
                    <a:pt x="405561" y="298958"/>
                  </a:lnTo>
                  <a:lnTo>
                    <a:pt x="420636" y="293027"/>
                  </a:lnTo>
                  <a:close/>
                </a:path>
                <a:path w="4625975" h="459104">
                  <a:moveTo>
                    <a:pt x="460946" y="277380"/>
                  </a:moveTo>
                  <a:lnTo>
                    <a:pt x="456476" y="267220"/>
                  </a:lnTo>
                  <a:lnTo>
                    <a:pt x="449376" y="269963"/>
                  </a:lnTo>
                  <a:lnTo>
                    <a:pt x="442277" y="272694"/>
                  </a:lnTo>
                  <a:lnTo>
                    <a:pt x="445820" y="283210"/>
                  </a:lnTo>
                  <a:lnTo>
                    <a:pt x="460946" y="277380"/>
                  </a:lnTo>
                  <a:close/>
                </a:path>
                <a:path w="4625975" h="459104">
                  <a:moveTo>
                    <a:pt x="501307" y="261848"/>
                  </a:moveTo>
                  <a:lnTo>
                    <a:pt x="496862" y="251688"/>
                  </a:lnTo>
                  <a:lnTo>
                    <a:pt x="489762" y="254419"/>
                  </a:lnTo>
                  <a:lnTo>
                    <a:pt x="482663" y="257149"/>
                  </a:lnTo>
                  <a:lnTo>
                    <a:pt x="486181" y="267677"/>
                  </a:lnTo>
                  <a:lnTo>
                    <a:pt x="501307" y="261848"/>
                  </a:lnTo>
                  <a:close/>
                </a:path>
                <a:path w="4625975" h="459104">
                  <a:moveTo>
                    <a:pt x="541667" y="246303"/>
                  </a:moveTo>
                  <a:lnTo>
                    <a:pt x="537248" y="236131"/>
                  </a:lnTo>
                  <a:lnTo>
                    <a:pt x="530148" y="238861"/>
                  </a:lnTo>
                  <a:lnTo>
                    <a:pt x="523049" y="241604"/>
                  </a:lnTo>
                  <a:lnTo>
                    <a:pt x="526542" y="252120"/>
                  </a:lnTo>
                  <a:lnTo>
                    <a:pt x="541667" y="246303"/>
                  </a:lnTo>
                  <a:close/>
                </a:path>
                <a:path w="4625975" h="459104">
                  <a:moveTo>
                    <a:pt x="582079" y="230962"/>
                  </a:moveTo>
                  <a:lnTo>
                    <a:pt x="577697" y="220776"/>
                  </a:lnTo>
                  <a:lnTo>
                    <a:pt x="570572" y="223443"/>
                  </a:lnTo>
                  <a:lnTo>
                    <a:pt x="563448" y="226110"/>
                  </a:lnTo>
                  <a:lnTo>
                    <a:pt x="566915" y="236651"/>
                  </a:lnTo>
                  <a:lnTo>
                    <a:pt x="582079" y="230962"/>
                  </a:lnTo>
                  <a:close/>
                </a:path>
                <a:path w="4625975" h="459104">
                  <a:moveTo>
                    <a:pt x="622579" y="215785"/>
                  </a:moveTo>
                  <a:lnTo>
                    <a:pt x="618223" y="205587"/>
                  </a:lnTo>
                  <a:lnTo>
                    <a:pt x="611098" y="208254"/>
                  </a:lnTo>
                  <a:lnTo>
                    <a:pt x="603973" y="210921"/>
                  </a:lnTo>
                  <a:lnTo>
                    <a:pt x="607402" y="221475"/>
                  </a:lnTo>
                  <a:lnTo>
                    <a:pt x="622579" y="215785"/>
                  </a:lnTo>
                  <a:close/>
                </a:path>
                <a:path w="4625975" h="459104">
                  <a:moveTo>
                    <a:pt x="663067" y="200609"/>
                  </a:moveTo>
                  <a:lnTo>
                    <a:pt x="658749" y="190398"/>
                  </a:lnTo>
                  <a:lnTo>
                    <a:pt x="651624" y="193065"/>
                  </a:lnTo>
                  <a:lnTo>
                    <a:pt x="644499" y="195732"/>
                  </a:lnTo>
                  <a:lnTo>
                    <a:pt x="647890" y="206298"/>
                  </a:lnTo>
                  <a:lnTo>
                    <a:pt x="663067" y="200609"/>
                  </a:lnTo>
                  <a:close/>
                </a:path>
                <a:path w="4625975" h="459104">
                  <a:moveTo>
                    <a:pt x="703643" y="185686"/>
                  </a:moveTo>
                  <a:lnTo>
                    <a:pt x="699376" y="175450"/>
                  </a:lnTo>
                  <a:lnTo>
                    <a:pt x="692213" y="178041"/>
                  </a:lnTo>
                  <a:lnTo>
                    <a:pt x="685050" y="180632"/>
                  </a:lnTo>
                  <a:lnTo>
                    <a:pt x="688416" y="191198"/>
                  </a:lnTo>
                  <a:lnTo>
                    <a:pt x="703643" y="185686"/>
                  </a:lnTo>
                  <a:close/>
                </a:path>
                <a:path w="4625975" h="459104">
                  <a:moveTo>
                    <a:pt x="744308" y="170967"/>
                  </a:moveTo>
                  <a:lnTo>
                    <a:pt x="740079" y="160718"/>
                  </a:lnTo>
                  <a:lnTo>
                    <a:pt x="732917" y="163309"/>
                  </a:lnTo>
                  <a:lnTo>
                    <a:pt x="725754" y="165900"/>
                  </a:lnTo>
                  <a:lnTo>
                    <a:pt x="729081" y="176491"/>
                  </a:lnTo>
                  <a:lnTo>
                    <a:pt x="744308" y="170967"/>
                  </a:lnTo>
                  <a:close/>
                </a:path>
                <a:path w="4625975" h="459104">
                  <a:moveTo>
                    <a:pt x="784961" y="156273"/>
                  </a:moveTo>
                  <a:lnTo>
                    <a:pt x="780783" y="145999"/>
                  </a:lnTo>
                  <a:lnTo>
                    <a:pt x="773620" y="148590"/>
                  </a:lnTo>
                  <a:lnTo>
                    <a:pt x="766457" y="151180"/>
                  </a:lnTo>
                  <a:lnTo>
                    <a:pt x="769734" y="161785"/>
                  </a:lnTo>
                  <a:lnTo>
                    <a:pt x="784961" y="156273"/>
                  </a:lnTo>
                  <a:close/>
                </a:path>
                <a:path w="4625975" h="459104">
                  <a:moveTo>
                    <a:pt x="825728" y="141859"/>
                  </a:moveTo>
                  <a:lnTo>
                    <a:pt x="821588" y="131572"/>
                  </a:lnTo>
                  <a:lnTo>
                    <a:pt x="814387" y="134061"/>
                  </a:lnTo>
                  <a:lnTo>
                    <a:pt x="807186" y="136550"/>
                  </a:lnTo>
                  <a:lnTo>
                    <a:pt x="810412" y="147167"/>
                  </a:lnTo>
                  <a:lnTo>
                    <a:pt x="825728" y="141859"/>
                  </a:lnTo>
                  <a:close/>
                </a:path>
                <a:path w="4625975" h="459104">
                  <a:moveTo>
                    <a:pt x="866571" y="127723"/>
                  </a:moveTo>
                  <a:lnTo>
                    <a:pt x="862495" y="117411"/>
                  </a:lnTo>
                  <a:lnTo>
                    <a:pt x="855294" y="119900"/>
                  </a:lnTo>
                  <a:lnTo>
                    <a:pt x="848093" y="122389"/>
                  </a:lnTo>
                  <a:lnTo>
                    <a:pt x="851268" y="133019"/>
                  </a:lnTo>
                  <a:lnTo>
                    <a:pt x="866571" y="127723"/>
                  </a:lnTo>
                  <a:close/>
                </a:path>
                <a:path w="4625975" h="459104">
                  <a:moveTo>
                    <a:pt x="907427" y="113576"/>
                  </a:moveTo>
                  <a:lnTo>
                    <a:pt x="903401" y="103251"/>
                  </a:lnTo>
                  <a:lnTo>
                    <a:pt x="896200" y="105740"/>
                  </a:lnTo>
                  <a:lnTo>
                    <a:pt x="889000" y="108229"/>
                  </a:lnTo>
                  <a:lnTo>
                    <a:pt x="892124" y="118884"/>
                  </a:lnTo>
                  <a:lnTo>
                    <a:pt x="907427" y="113576"/>
                  </a:lnTo>
                  <a:close/>
                </a:path>
                <a:path w="4625975" h="459104">
                  <a:moveTo>
                    <a:pt x="948410" y="99822"/>
                  </a:moveTo>
                  <a:lnTo>
                    <a:pt x="944435" y="89458"/>
                  </a:lnTo>
                  <a:lnTo>
                    <a:pt x="937196" y="91833"/>
                  </a:lnTo>
                  <a:lnTo>
                    <a:pt x="929957" y="94208"/>
                  </a:lnTo>
                  <a:lnTo>
                    <a:pt x="933018" y="104863"/>
                  </a:lnTo>
                  <a:lnTo>
                    <a:pt x="948410" y="99822"/>
                  </a:lnTo>
                  <a:close/>
                </a:path>
                <a:path w="4625975" h="459104">
                  <a:moveTo>
                    <a:pt x="989482" y="86334"/>
                  </a:moveTo>
                  <a:lnTo>
                    <a:pt x="985570" y="75958"/>
                  </a:lnTo>
                  <a:lnTo>
                    <a:pt x="978331" y="78333"/>
                  </a:lnTo>
                  <a:lnTo>
                    <a:pt x="971092" y="80708"/>
                  </a:lnTo>
                  <a:lnTo>
                    <a:pt x="974102" y="91389"/>
                  </a:lnTo>
                  <a:lnTo>
                    <a:pt x="989482" y="86334"/>
                  </a:lnTo>
                  <a:close/>
                </a:path>
                <a:path w="4625975" h="459104">
                  <a:moveTo>
                    <a:pt x="1030541" y="72859"/>
                  </a:moveTo>
                  <a:lnTo>
                    <a:pt x="1026693" y="62458"/>
                  </a:lnTo>
                  <a:lnTo>
                    <a:pt x="1019454" y="64833"/>
                  </a:lnTo>
                  <a:lnTo>
                    <a:pt x="1012215" y="67208"/>
                  </a:lnTo>
                  <a:lnTo>
                    <a:pt x="1015161" y="77901"/>
                  </a:lnTo>
                  <a:lnTo>
                    <a:pt x="1030541" y="72859"/>
                  </a:lnTo>
                  <a:close/>
                </a:path>
                <a:path w="4625975" h="459104">
                  <a:moveTo>
                    <a:pt x="1071765" y="59880"/>
                  </a:moveTo>
                  <a:lnTo>
                    <a:pt x="1067981" y="49453"/>
                  </a:lnTo>
                  <a:lnTo>
                    <a:pt x="1060704" y="51689"/>
                  </a:lnTo>
                  <a:lnTo>
                    <a:pt x="1053426" y="53924"/>
                  </a:lnTo>
                  <a:lnTo>
                    <a:pt x="1056297" y="64643"/>
                  </a:lnTo>
                  <a:lnTo>
                    <a:pt x="1071765" y="59880"/>
                  </a:lnTo>
                  <a:close/>
                </a:path>
                <a:path w="4625975" h="459104">
                  <a:moveTo>
                    <a:pt x="1113091" y="47167"/>
                  </a:moveTo>
                  <a:lnTo>
                    <a:pt x="1109370" y="36715"/>
                  </a:lnTo>
                  <a:lnTo>
                    <a:pt x="1102093" y="38950"/>
                  </a:lnTo>
                  <a:lnTo>
                    <a:pt x="1094816" y="41186"/>
                  </a:lnTo>
                  <a:lnTo>
                    <a:pt x="1097610" y="51917"/>
                  </a:lnTo>
                  <a:lnTo>
                    <a:pt x="1113091" y="47167"/>
                  </a:lnTo>
                  <a:close/>
                </a:path>
                <a:path w="4625975" h="459104">
                  <a:moveTo>
                    <a:pt x="1154391" y="34455"/>
                  </a:moveTo>
                  <a:lnTo>
                    <a:pt x="1150747" y="23990"/>
                  </a:lnTo>
                  <a:lnTo>
                    <a:pt x="1143469" y="26225"/>
                  </a:lnTo>
                  <a:lnTo>
                    <a:pt x="1136192" y="28460"/>
                  </a:lnTo>
                  <a:lnTo>
                    <a:pt x="1138923" y="39217"/>
                  </a:lnTo>
                  <a:lnTo>
                    <a:pt x="1154391" y="34455"/>
                  </a:lnTo>
                  <a:close/>
                </a:path>
                <a:path w="4625975" h="459104">
                  <a:moveTo>
                    <a:pt x="1195895" y="22377"/>
                  </a:moveTo>
                  <a:lnTo>
                    <a:pt x="1192326" y="11874"/>
                  </a:lnTo>
                  <a:lnTo>
                    <a:pt x="1184998" y="13957"/>
                  </a:lnTo>
                  <a:lnTo>
                    <a:pt x="1177671" y="16052"/>
                  </a:lnTo>
                  <a:lnTo>
                    <a:pt x="1180325" y="26809"/>
                  </a:lnTo>
                  <a:lnTo>
                    <a:pt x="1195895" y="22377"/>
                  </a:lnTo>
                  <a:close/>
                </a:path>
                <a:path w="4625975" h="459104">
                  <a:moveTo>
                    <a:pt x="1237449" y="10541"/>
                  </a:moveTo>
                  <a:lnTo>
                    <a:pt x="1233970" y="0"/>
                  </a:lnTo>
                  <a:lnTo>
                    <a:pt x="1226642" y="2095"/>
                  </a:lnTo>
                  <a:lnTo>
                    <a:pt x="1219314" y="4178"/>
                  </a:lnTo>
                  <a:lnTo>
                    <a:pt x="1221879" y="14973"/>
                  </a:lnTo>
                  <a:lnTo>
                    <a:pt x="1237449" y="10541"/>
                  </a:lnTo>
                  <a:close/>
                </a:path>
                <a:path w="4625975" h="459104">
                  <a:moveTo>
                    <a:pt x="1272349" y="584"/>
                  </a:moveTo>
                  <a:lnTo>
                    <a:pt x="1262862" y="584"/>
                  </a:lnTo>
                  <a:lnTo>
                    <a:pt x="1263446" y="3136"/>
                  </a:lnTo>
                  <a:lnTo>
                    <a:pt x="1272349" y="584"/>
                  </a:lnTo>
                  <a:close/>
                </a:path>
                <a:path w="4625975" h="459104">
                  <a:moveTo>
                    <a:pt x="3453206" y="584"/>
                  </a:moveTo>
                  <a:lnTo>
                    <a:pt x="3452393" y="584"/>
                  </a:lnTo>
                  <a:lnTo>
                    <a:pt x="3453155" y="812"/>
                  </a:lnTo>
                  <a:lnTo>
                    <a:pt x="3453206" y="584"/>
                  </a:lnTo>
                  <a:close/>
                </a:path>
                <a:path w="4625975" h="459104">
                  <a:moveTo>
                    <a:pt x="3497237" y="2070"/>
                  </a:moveTo>
                  <a:lnTo>
                    <a:pt x="3492144" y="596"/>
                  </a:lnTo>
                  <a:lnTo>
                    <a:pt x="3481679" y="596"/>
                  </a:lnTo>
                  <a:lnTo>
                    <a:pt x="3479101" y="8343"/>
                  </a:lnTo>
                  <a:lnTo>
                    <a:pt x="3494646" y="12865"/>
                  </a:lnTo>
                  <a:lnTo>
                    <a:pt x="3497237" y="2070"/>
                  </a:lnTo>
                  <a:close/>
                </a:path>
                <a:path w="4625975" h="459104">
                  <a:moveTo>
                    <a:pt x="3538829" y="14135"/>
                  </a:moveTo>
                  <a:lnTo>
                    <a:pt x="3531514" y="12014"/>
                  </a:lnTo>
                  <a:lnTo>
                    <a:pt x="3524199" y="9893"/>
                  </a:lnTo>
                  <a:lnTo>
                    <a:pt x="3520605" y="20383"/>
                  </a:lnTo>
                  <a:lnTo>
                    <a:pt x="3536150" y="24904"/>
                  </a:lnTo>
                  <a:lnTo>
                    <a:pt x="3538829" y="14135"/>
                  </a:lnTo>
                  <a:close/>
                </a:path>
                <a:path w="4625975" h="459104">
                  <a:moveTo>
                    <a:pt x="3580409" y="26212"/>
                  </a:moveTo>
                  <a:lnTo>
                    <a:pt x="3573094" y="24091"/>
                  </a:lnTo>
                  <a:lnTo>
                    <a:pt x="3565779" y="21971"/>
                  </a:lnTo>
                  <a:lnTo>
                    <a:pt x="3562096" y="32435"/>
                  </a:lnTo>
                  <a:lnTo>
                    <a:pt x="3577640" y="36957"/>
                  </a:lnTo>
                  <a:lnTo>
                    <a:pt x="3580409" y="26212"/>
                  </a:lnTo>
                  <a:close/>
                </a:path>
                <a:path w="4625975" h="459104">
                  <a:moveTo>
                    <a:pt x="3621697" y="39306"/>
                  </a:moveTo>
                  <a:lnTo>
                    <a:pt x="3614445" y="36957"/>
                  </a:lnTo>
                  <a:lnTo>
                    <a:pt x="3607193" y="34607"/>
                  </a:lnTo>
                  <a:lnTo>
                    <a:pt x="3603434" y="45034"/>
                  </a:lnTo>
                  <a:lnTo>
                    <a:pt x="3618839" y="50038"/>
                  </a:lnTo>
                  <a:lnTo>
                    <a:pt x="3621697" y="39306"/>
                  </a:lnTo>
                  <a:close/>
                </a:path>
                <a:path w="4625975" h="459104">
                  <a:moveTo>
                    <a:pt x="3662870" y="52692"/>
                  </a:moveTo>
                  <a:lnTo>
                    <a:pt x="3655618" y="50342"/>
                  </a:lnTo>
                  <a:lnTo>
                    <a:pt x="3648367" y="47993"/>
                  </a:lnTo>
                  <a:lnTo>
                    <a:pt x="3644531" y="58394"/>
                  </a:lnTo>
                  <a:lnTo>
                    <a:pt x="3659924" y="63398"/>
                  </a:lnTo>
                  <a:lnTo>
                    <a:pt x="3662870" y="52692"/>
                  </a:lnTo>
                  <a:close/>
                </a:path>
                <a:path w="4625975" h="459104">
                  <a:moveTo>
                    <a:pt x="3704056" y="66078"/>
                  </a:moveTo>
                  <a:lnTo>
                    <a:pt x="3696805" y="63728"/>
                  </a:lnTo>
                  <a:lnTo>
                    <a:pt x="3689553" y="61379"/>
                  </a:lnTo>
                  <a:lnTo>
                    <a:pt x="3685629" y="71755"/>
                  </a:lnTo>
                  <a:lnTo>
                    <a:pt x="3701021" y="76758"/>
                  </a:lnTo>
                  <a:lnTo>
                    <a:pt x="3704056" y="66078"/>
                  </a:lnTo>
                  <a:close/>
                </a:path>
                <a:path w="4625975" h="459104">
                  <a:moveTo>
                    <a:pt x="3745242" y="79463"/>
                  </a:moveTo>
                  <a:lnTo>
                    <a:pt x="3737991" y="77114"/>
                  </a:lnTo>
                  <a:lnTo>
                    <a:pt x="3730739" y="74764"/>
                  </a:lnTo>
                  <a:lnTo>
                    <a:pt x="3726738" y="85115"/>
                  </a:lnTo>
                  <a:lnTo>
                    <a:pt x="3742131" y="90106"/>
                  </a:lnTo>
                  <a:lnTo>
                    <a:pt x="3745242" y="79463"/>
                  </a:lnTo>
                  <a:close/>
                </a:path>
                <a:path w="4625975" h="459104">
                  <a:moveTo>
                    <a:pt x="3786060" y="93903"/>
                  </a:moveTo>
                  <a:lnTo>
                    <a:pt x="3778885" y="91338"/>
                  </a:lnTo>
                  <a:lnTo>
                    <a:pt x="3771709" y="88760"/>
                  </a:lnTo>
                  <a:lnTo>
                    <a:pt x="3767632" y="99072"/>
                  </a:lnTo>
                  <a:lnTo>
                    <a:pt x="3782860" y="104546"/>
                  </a:lnTo>
                  <a:lnTo>
                    <a:pt x="3786060" y="93903"/>
                  </a:lnTo>
                  <a:close/>
                </a:path>
                <a:path w="4625975" h="459104">
                  <a:moveTo>
                    <a:pt x="3826814" y="108534"/>
                  </a:moveTo>
                  <a:lnTo>
                    <a:pt x="3819639" y="105956"/>
                  </a:lnTo>
                  <a:lnTo>
                    <a:pt x="3812463" y="103378"/>
                  </a:lnTo>
                  <a:lnTo>
                    <a:pt x="3808311" y="113665"/>
                  </a:lnTo>
                  <a:lnTo>
                    <a:pt x="3823538" y="119138"/>
                  </a:lnTo>
                  <a:lnTo>
                    <a:pt x="3826814" y="108534"/>
                  </a:lnTo>
                  <a:close/>
                </a:path>
                <a:path w="4625975" h="459104">
                  <a:moveTo>
                    <a:pt x="3867569" y="123164"/>
                  </a:moveTo>
                  <a:lnTo>
                    <a:pt x="3860393" y="120586"/>
                  </a:lnTo>
                  <a:lnTo>
                    <a:pt x="3853218" y="118021"/>
                  </a:lnTo>
                  <a:lnTo>
                    <a:pt x="3848989" y="128270"/>
                  </a:lnTo>
                  <a:lnTo>
                    <a:pt x="3864216" y="133743"/>
                  </a:lnTo>
                  <a:lnTo>
                    <a:pt x="3867569" y="123164"/>
                  </a:lnTo>
                  <a:close/>
                </a:path>
                <a:path w="4625975" h="459104">
                  <a:moveTo>
                    <a:pt x="3908323" y="137769"/>
                  </a:moveTo>
                  <a:lnTo>
                    <a:pt x="3901148" y="135204"/>
                  </a:lnTo>
                  <a:lnTo>
                    <a:pt x="3893972" y="132626"/>
                  </a:lnTo>
                  <a:lnTo>
                    <a:pt x="3889667" y="142849"/>
                  </a:lnTo>
                  <a:lnTo>
                    <a:pt x="3904907" y="148323"/>
                  </a:lnTo>
                  <a:lnTo>
                    <a:pt x="3908323" y="137769"/>
                  </a:lnTo>
                  <a:close/>
                </a:path>
                <a:path w="4625975" h="459104">
                  <a:moveTo>
                    <a:pt x="3948722" y="153327"/>
                  </a:moveTo>
                  <a:lnTo>
                    <a:pt x="3941635" y="150545"/>
                  </a:lnTo>
                  <a:lnTo>
                    <a:pt x="3934549" y="147764"/>
                  </a:lnTo>
                  <a:lnTo>
                    <a:pt x="3930154" y="157949"/>
                  </a:lnTo>
                  <a:lnTo>
                    <a:pt x="3945242" y="163855"/>
                  </a:lnTo>
                  <a:lnTo>
                    <a:pt x="3948722" y="153327"/>
                  </a:lnTo>
                  <a:close/>
                </a:path>
                <a:path w="4625975" h="459104">
                  <a:moveTo>
                    <a:pt x="3989032" y="169125"/>
                  </a:moveTo>
                  <a:lnTo>
                    <a:pt x="3981945" y="166344"/>
                  </a:lnTo>
                  <a:lnTo>
                    <a:pt x="3974858" y="163563"/>
                  </a:lnTo>
                  <a:lnTo>
                    <a:pt x="3970401" y="173723"/>
                  </a:lnTo>
                  <a:lnTo>
                    <a:pt x="3985476" y="179628"/>
                  </a:lnTo>
                  <a:lnTo>
                    <a:pt x="3989032" y="169125"/>
                  </a:lnTo>
                  <a:close/>
                </a:path>
                <a:path w="4625975" h="459104">
                  <a:moveTo>
                    <a:pt x="4029341" y="184924"/>
                  </a:moveTo>
                  <a:lnTo>
                    <a:pt x="4022255" y="182143"/>
                  </a:lnTo>
                  <a:lnTo>
                    <a:pt x="4015168" y="179362"/>
                  </a:lnTo>
                  <a:lnTo>
                    <a:pt x="4010647" y="189496"/>
                  </a:lnTo>
                  <a:lnTo>
                    <a:pt x="4025722" y="195402"/>
                  </a:lnTo>
                  <a:lnTo>
                    <a:pt x="4029341" y="184924"/>
                  </a:lnTo>
                  <a:close/>
                </a:path>
                <a:path w="4625975" h="459104">
                  <a:moveTo>
                    <a:pt x="4069651" y="200723"/>
                  </a:moveTo>
                  <a:lnTo>
                    <a:pt x="4062565" y="197942"/>
                  </a:lnTo>
                  <a:lnTo>
                    <a:pt x="4055478" y="195160"/>
                  </a:lnTo>
                  <a:lnTo>
                    <a:pt x="4050881" y="205270"/>
                  </a:lnTo>
                  <a:lnTo>
                    <a:pt x="4065955" y="211175"/>
                  </a:lnTo>
                  <a:lnTo>
                    <a:pt x="4069651" y="200723"/>
                  </a:lnTo>
                  <a:close/>
                </a:path>
                <a:path w="4625975" h="459104">
                  <a:moveTo>
                    <a:pt x="4109707" y="217131"/>
                  </a:moveTo>
                  <a:lnTo>
                    <a:pt x="4102697" y="214160"/>
                  </a:lnTo>
                  <a:lnTo>
                    <a:pt x="4095686" y="211188"/>
                  </a:lnTo>
                  <a:lnTo>
                    <a:pt x="4091025" y="221246"/>
                  </a:lnTo>
                  <a:lnTo>
                    <a:pt x="4105935" y="227571"/>
                  </a:lnTo>
                  <a:lnTo>
                    <a:pt x="4109707" y="217131"/>
                  </a:lnTo>
                  <a:close/>
                </a:path>
                <a:path w="4625975" h="459104">
                  <a:moveTo>
                    <a:pt x="4149572" y="234035"/>
                  </a:moveTo>
                  <a:lnTo>
                    <a:pt x="4142562" y="231063"/>
                  </a:lnTo>
                  <a:lnTo>
                    <a:pt x="4135551" y="228092"/>
                  </a:lnTo>
                  <a:lnTo>
                    <a:pt x="4130827" y="238125"/>
                  </a:lnTo>
                  <a:lnTo>
                    <a:pt x="4145737" y="244449"/>
                  </a:lnTo>
                  <a:lnTo>
                    <a:pt x="4149572" y="234035"/>
                  </a:lnTo>
                  <a:close/>
                </a:path>
                <a:path w="4625975" h="459104">
                  <a:moveTo>
                    <a:pt x="4189425" y="250939"/>
                  </a:moveTo>
                  <a:lnTo>
                    <a:pt x="4182414" y="247967"/>
                  </a:lnTo>
                  <a:lnTo>
                    <a:pt x="4175404" y="244995"/>
                  </a:lnTo>
                  <a:lnTo>
                    <a:pt x="4170629" y="255003"/>
                  </a:lnTo>
                  <a:lnTo>
                    <a:pt x="4185526" y="261327"/>
                  </a:lnTo>
                  <a:lnTo>
                    <a:pt x="4189425" y="250939"/>
                  </a:lnTo>
                  <a:close/>
                </a:path>
                <a:path w="4625975" h="459104">
                  <a:moveTo>
                    <a:pt x="4229290" y="267843"/>
                  </a:moveTo>
                  <a:lnTo>
                    <a:pt x="4222280" y="264871"/>
                  </a:lnTo>
                  <a:lnTo>
                    <a:pt x="4215269" y="261899"/>
                  </a:lnTo>
                  <a:lnTo>
                    <a:pt x="4210431" y="271881"/>
                  </a:lnTo>
                  <a:lnTo>
                    <a:pt x="4225341" y="278206"/>
                  </a:lnTo>
                  <a:lnTo>
                    <a:pt x="4229290" y="267843"/>
                  </a:lnTo>
                  <a:close/>
                </a:path>
                <a:path w="4625975" h="459104">
                  <a:moveTo>
                    <a:pt x="4269067" y="284924"/>
                  </a:moveTo>
                  <a:lnTo>
                    <a:pt x="4262132" y="281774"/>
                  </a:lnTo>
                  <a:lnTo>
                    <a:pt x="4255122" y="278803"/>
                  </a:lnTo>
                  <a:lnTo>
                    <a:pt x="4250220" y="288759"/>
                  </a:lnTo>
                  <a:lnTo>
                    <a:pt x="4257675" y="291922"/>
                  </a:lnTo>
                  <a:lnTo>
                    <a:pt x="4265041" y="295275"/>
                  </a:lnTo>
                  <a:lnTo>
                    <a:pt x="4269067" y="284924"/>
                  </a:lnTo>
                  <a:close/>
                </a:path>
                <a:path w="4625975" h="459104">
                  <a:moveTo>
                    <a:pt x="4313402" y="300520"/>
                  </a:moveTo>
                  <a:lnTo>
                    <a:pt x="4306494" y="297281"/>
                  </a:lnTo>
                  <a:lnTo>
                    <a:pt x="4301820" y="297002"/>
                  </a:lnTo>
                  <a:lnTo>
                    <a:pt x="4299775" y="298919"/>
                  </a:lnTo>
                  <a:lnTo>
                    <a:pt x="4294594" y="296557"/>
                  </a:lnTo>
                  <a:lnTo>
                    <a:pt x="4289641" y="306476"/>
                  </a:lnTo>
                  <a:lnTo>
                    <a:pt x="4304373" y="313182"/>
                  </a:lnTo>
                  <a:lnTo>
                    <a:pt x="4305922" y="309270"/>
                  </a:lnTo>
                  <a:lnTo>
                    <a:pt x="4309199" y="310794"/>
                  </a:lnTo>
                  <a:lnTo>
                    <a:pt x="4313402" y="300520"/>
                  </a:lnTo>
                  <a:close/>
                </a:path>
                <a:path w="4625975" h="459104">
                  <a:moveTo>
                    <a:pt x="4352683" y="318960"/>
                  </a:moveTo>
                  <a:lnTo>
                    <a:pt x="4345775" y="315722"/>
                  </a:lnTo>
                  <a:lnTo>
                    <a:pt x="4341088" y="315442"/>
                  </a:lnTo>
                  <a:lnTo>
                    <a:pt x="4339437" y="316966"/>
                  </a:lnTo>
                  <a:lnTo>
                    <a:pt x="4334002" y="314490"/>
                  </a:lnTo>
                  <a:lnTo>
                    <a:pt x="4328998" y="324383"/>
                  </a:lnTo>
                  <a:lnTo>
                    <a:pt x="4343730" y="331089"/>
                  </a:lnTo>
                  <a:lnTo>
                    <a:pt x="4345102" y="327660"/>
                  </a:lnTo>
                  <a:lnTo>
                    <a:pt x="4348429" y="329209"/>
                  </a:lnTo>
                  <a:lnTo>
                    <a:pt x="4352683" y="318960"/>
                  </a:lnTo>
                  <a:close/>
                </a:path>
                <a:path w="4625975" h="459104">
                  <a:moveTo>
                    <a:pt x="4391965" y="337388"/>
                  </a:moveTo>
                  <a:lnTo>
                    <a:pt x="4385056" y="334149"/>
                  </a:lnTo>
                  <a:lnTo>
                    <a:pt x="4380357" y="333870"/>
                  </a:lnTo>
                  <a:lnTo>
                    <a:pt x="4379087" y="335026"/>
                  </a:lnTo>
                  <a:lnTo>
                    <a:pt x="4373397" y="332435"/>
                  </a:lnTo>
                  <a:lnTo>
                    <a:pt x="4368330" y="342303"/>
                  </a:lnTo>
                  <a:lnTo>
                    <a:pt x="4383075" y="349008"/>
                  </a:lnTo>
                  <a:lnTo>
                    <a:pt x="4384281" y="346036"/>
                  </a:lnTo>
                  <a:lnTo>
                    <a:pt x="4387647" y="347611"/>
                  </a:lnTo>
                  <a:lnTo>
                    <a:pt x="4391965" y="337388"/>
                  </a:lnTo>
                  <a:close/>
                </a:path>
                <a:path w="4625975" h="459104">
                  <a:moveTo>
                    <a:pt x="4431233" y="355828"/>
                  </a:moveTo>
                  <a:lnTo>
                    <a:pt x="4424324" y="352590"/>
                  </a:lnTo>
                  <a:lnTo>
                    <a:pt x="4419625" y="352298"/>
                  </a:lnTo>
                  <a:lnTo>
                    <a:pt x="4418762" y="353085"/>
                  </a:lnTo>
                  <a:lnTo>
                    <a:pt x="4412793" y="350367"/>
                  </a:lnTo>
                  <a:lnTo>
                    <a:pt x="4407674" y="360210"/>
                  </a:lnTo>
                  <a:lnTo>
                    <a:pt x="4422406" y="366915"/>
                  </a:lnTo>
                  <a:lnTo>
                    <a:pt x="4423435" y="364426"/>
                  </a:lnTo>
                  <a:lnTo>
                    <a:pt x="4426864" y="366026"/>
                  </a:lnTo>
                  <a:lnTo>
                    <a:pt x="4431233" y="355828"/>
                  </a:lnTo>
                  <a:close/>
                </a:path>
                <a:path w="4625975" h="459104">
                  <a:moveTo>
                    <a:pt x="4470171" y="374967"/>
                  </a:moveTo>
                  <a:lnTo>
                    <a:pt x="4463339" y="371551"/>
                  </a:lnTo>
                  <a:lnTo>
                    <a:pt x="4458678" y="371157"/>
                  </a:lnTo>
                  <a:lnTo>
                    <a:pt x="4457941" y="371817"/>
                  </a:lnTo>
                  <a:lnTo>
                    <a:pt x="4454271" y="371551"/>
                  </a:lnTo>
                  <a:lnTo>
                    <a:pt x="4451261" y="374319"/>
                  </a:lnTo>
                  <a:lnTo>
                    <a:pt x="4450893" y="378371"/>
                  </a:lnTo>
                  <a:lnTo>
                    <a:pt x="4454195" y="381901"/>
                  </a:lnTo>
                  <a:lnTo>
                    <a:pt x="4461472" y="385432"/>
                  </a:lnTo>
                  <a:lnTo>
                    <a:pt x="4462310" y="383438"/>
                  </a:lnTo>
                  <a:lnTo>
                    <a:pt x="4465739" y="385140"/>
                  </a:lnTo>
                  <a:lnTo>
                    <a:pt x="4470171" y="374967"/>
                  </a:lnTo>
                  <a:close/>
                </a:path>
                <a:path w="4625975" h="459104">
                  <a:moveTo>
                    <a:pt x="4508982" y="394360"/>
                  </a:moveTo>
                  <a:lnTo>
                    <a:pt x="4502150" y="390944"/>
                  </a:lnTo>
                  <a:lnTo>
                    <a:pt x="4497489" y="390550"/>
                  </a:lnTo>
                  <a:lnTo>
                    <a:pt x="4497260" y="390753"/>
                  </a:lnTo>
                  <a:lnTo>
                    <a:pt x="4493196" y="390448"/>
                  </a:lnTo>
                  <a:lnTo>
                    <a:pt x="4490174" y="393217"/>
                  </a:lnTo>
                  <a:lnTo>
                    <a:pt x="4489780" y="397256"/>
                  </a:lnTo>
                  <a:lnTo>
                    <a:pt x="4493082" y="400786"/>
                  </a:lnTo>
                  <a:lnTo>
                    <a:pt x="4500359" y="404317"/>
                  </a:lnTo>
                  <a:lnTo>
                    <a:pt x="4501019" y="402780"/>
                  </a:lnTo>
                  <a:lnTo>
                    <a:pt x="4504499" y="404507"/>
                  </a:lnTo>
                  <a:lnTo>
                    <a:pt x="4508982" y="394360"/>
                  </a:lnTo>
                  <a:close/>
                </a:path>
                <a:path w="4625975" h="459104">
                  <a:moveTo>
                    <a:pt x="4547794" y="413753"/>
                  </a:moveTo>
                  <a:lnTo>
                    <a:pt x="4540961" y="410337"/>
                  </a:lnTo>
                  <a:lnTo>
                    <a:pt x="4537494" y="410044"/>
                  </a:lnTo>
                  <a:lnTo>
                    <a:pt x="4536808" y="409702"/>
                  </a:lnTo>
                  <a:lnTo>
                    <a:pt x="4532134" y="409359"/>
                  </a:lnTo>
                  <a:lnTo>
                    <a:pt x="4529086" y="412115"/>
                  </a:lnTo>
                  <a:lnTo>
                    <a:pt x="4528680" y="416153"/>
                  </a:lnTo>
                  <a:lnTo>
                    <a:pt x="4531969" y="419671"/>
                  </a:lnTo>
                  <a:lnTo>
                    <a:pt x="4539246" y="423214"/>
                  </a:lnTo>
                  <a:lnTo>
                    <a:pt x="4539716" y="422109"/>
                  </a:lnTo>
                  <a:lnTo>
                    <a:pt x="4543260" y="423875"/>
                  </a:lnTo>
                  <a:lnTo>
                    <a:pt x="4547794" y="413753"/>
                  </a:lnTo>
                  <a:close/>
                </a:path>
                <a:path w="4625975" h="459104">
                  <a:moveTo>
                    <a:pt x="4586605" y="433146"/>
                  </a:moveTo>
                  <a:lnTo>
                    <a:pt x="4579772" y="429729"/>
                  </a:lnTo>
                  <a:lnTo>
                    <a:pt x="4577664" y="429552"/>
                  </a:lnTo>
                  <a:lnTo>
                    <a:pt x="4575746" y="428612"/>
                  </a:lnTo>
                  <a:lnTo>
                    <a:pt x="4571060" y="428256"/>
                  </a:lnTo>
                  <a:lnTo>
                    <a:pt x="4567999" y="431012"/>
                  </a:lnTo>
                  <a:lnTo>
                    <a:pt x="4567580" y="435038"/>
                  </a:lnTo>
                  <a:lnTo>
                    <a:pt x="4570857" y="438556"/>
                  </a:lnTo>
                  <a:lnTo>
                    <a:pt x="4578134" y="442099"/>
                  </a:lnTo>
                  <a:lnTo>
                    <a:pt x="4578413" y="441452"/>
                  </a:lnTo>
                  <a:lnTo>
                    <a:pt x="4582020" y="443242"/>
                  </a:lnTo>
                  <a:lnTo>
                    <a:pt x="4586605" y="433146"/>
                  </a:lnTo>
                  <a:close/>
                </a:path>
                <a:path w="4625975" h="459104">
                  <a:moveTo>
                    <a:pt x="4625416" y="452539"/>
                  </a:moveTo>
                  <a:lnTo>
                    <a:pt x="4618583" y="449122"/>
                  </a:lnTo>
                  <a:lnTo>
                    <a:pt x="4617834" y="449059"/>
                  </a:lnTo>
                  <a:lnTo>
                    <a:pt x="4614684" y="447522"/>
                  </a:lnTo>
                  <a:lnTo>
                    <a:pt x="4609998" y="447167"/>
                  </a:lnTo>
                  <a:lnTo>
                    <a:pt x="4606912" y="449910"/>
                  </a:lnTo>
                  <a:lnTo>
                    <a:pt x="4606480" y="453936"/>
                  </a:lnTo>
                  <a:lnTo>
                    <a:pt x="4609744" y="457441"/>
                  </a:lnTo>
                  <a:lnTo>
                    <a:pt x="4610468" y="457784"/>
                  </a:lnTo>
                  <a:lnTo>
                    <a:pt x="4612449" y="457784"/>
                  </a:lnTo>
                  <a:lnTo>
                    <a:pt x="4618431" y="457784"/>
                  </a:lnTo>
                  <a:lnTo>
                    <a:pt x="4623003" y="457784"/>
                  </a:lnTo>
                  <a:lnTo>
                    <a:pt x="4625416" y="45253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133901" y="6857682"/>
              <a:ext cx="4542790" cy="459740"/>
            </a:xfrm>
            <a:custGeom>
              <a:avLst/>
              <a:gdLst/>
              <a:ahLst/>
              <a:cxnLst/>
              <a:rect l="l" t="t" r="r" b="b"/>
              <a:pathLst>
                <a:path w="4542790" h="459740">
                  <a:moveTo>
                    <a:pt x="18656" y="455625"/>
                  </a:moveTo>
                  <a:lnTo>
                    <a:pt x="14122" y="445503"/>
                  </a:lnTo>
                  <a:lnTo>
                    <a:pt x="0" y="451091"/>
                  </a:lnTo>
                  <a:lnTo>
                    <a:pt x="2222" y="457517"/>
                  </a:lnTo>
                  <a:lnTo>
                    <a:pt x="13855" y="457517"/>
                  </a:lnTo>
                  <a:lnTo>
                    <a:pt x="18656" y="455625"/>
                  </a:lnTo>
                  <a:close/>
                </a:path>
                <a:path w="4542790" h="459740">
                  <a:moveTo>
                    <a:pt x="58801" y="439750"/>
                  </a:moveTo>
                  <a:lnTo>
                    <a:pt x="54267" y="429615"/>
                  </a:lnTo>
                  <a:lnTo>
                    <a:pt x="47205" y="432422"/>
                  </a:lnTo>
                  <a:lnTo>
                    <a:pt x="40144" y="435216"/>
                  </a:lnTo>
                  <a:lnTo>
                    <a:pt x="43764" y="445706"/>
                  </a:lnTo>
                  <a:lnTo>
                    <a:pt x="58801" y="439750"/>
                  </a:lnTo>
                  <a:close/>
                </a:path>
                <a:path w="4542790" h="459740">
                  <a:moveTo>
                    <a:pt x="96443" y="457517"/>
                  </a:moveTo>
                  <a:lnTo>
                    <a:pt x="92849" y="449427"/>
                  </a:lnTo>
                  <a:lnTo>
                    <a:pt x="78727" y="454939"/>
                  </a:lnTo>
                  <a:lnTo>
                    <a:pt x="79616" y="457517"/>
                  </a:lnTo>
                  <a:lnTo>
                    <a:pt x="96443" y="457517"/>
                  </a:lnTo>
                  <a:close/>
                </a:path>
                <a:path w="4542790" h="459740">
                  <a:moveTo>
                    <a:pt x="98933" y="423862"/>
                  </a:moveTo>
                  <a:lnTo>
                    <a:pt x="94399" y="413740"/>
                  </a:lnTo>
                  <a:lnTo>
                    <a:pt x="87337" y="416534"/>
                  </a:lnTo>
                  <a:lnTo>
                    <a:pt x="80276" y="419328"/>
                  </a:lnTo>
                  <a:lnTo>
                    <a:pt x="83896" y="429818"/>
                  </a:lnTo>
                  <a:lnTo>
                    <a:pt x="98933" y="423862"/>
                  </a:lnTo>
                  <a:close/>
                </a:path>
                <a:path w="4542790" h="459740">
                  <a:moveTo>
                    <a:pt x="137464" y="443915"/>
                  </a:moveTo>
                  <a:lnTo>
                    <a:pt x="132981" y="433768"/>
                  </a:lnTo>
                  <a:lnTo>
                    <a:pt x="125920" y="436524"/>
                  </a:lnTo>
                  <a:lnTo>
                    <a:pt x="118859" y="439280"/>
                  </a:lnTo>
                  <a:lnTo>
                    <a:pt x="122428" y="449783"/>
                  </a:lnTo>
                  <a:lnTo>
                    <a:pt x="137464" y="443915"/>
                  </a:lnTo>
                  <a:close/>
                </a:path>
                <a:path w="4542790" h="459740">
                  <a:moveTo>
                    <a:pt x="139090" y="408038"/>
                  </a:moveTo>
                  <a:lnTo>
                    <a:pt x="134556" y="397916"/>
                  </a:lnTo>
                  <a:lnTo>
                    <a:pt x="127495" y="400697"/>
                  </a:lnTo>
                  <a:lnTo>
                    <a:pt x="120434" y="403479"/>
                  </a:lnTo>
                  <a:lnTo>
                    <a:pt x="124040" y="413969"/>
                  </a:lnTo>
                  <a:lnTo>
                    <a:pt x="139090" y="408038"/>
                  </a:lnTo>
                  <a:close/>
                </a:path>
                <a:path w="4542790" h="459740">
                  <a:moveTo>
                    <a:pt x="177609" y="428256"/>
                  </a:moveTo>
                  <a:lnTo>
                    <a:pt x="173126" y="418109"/>
                  </a:lnTo>
                  <a:lnTo>
                    <a:pt x="166065" y="420865"/>
                  </a:lnTo>
                  <a:lnTo>
                    <a:pt x="159004" y="423621"/>
                  </a:lnTo>
                  <a:lnTo>
                    <a:pt x="162572" y="434124"/>
                  </a:lnTo>
                  <a:lnTo>
                    <a:pt x="177609" y="428256"/>
                  </a:lnTo>
                  <a:close/>
                </a:path>
                <a:path w="4542790" h="459740">
                  <a:moveTo>
                    <a:pt x="179247" y="392226"/>
                  </a:moveTo>
                  <a:lnTo>
                    <a:pt x="174726" y="382092"/>
                  </a:lnTo>
                  <a:lnTo>
                    <a:pt x="167665" y="384873"/>
                  </a:lnTo>
                  <a:lnTo>
                    <a:pt x="160604" y="387654"/>
                  </a:lnTo>
                  <a:lnTo>
                    <a:pt x="164198" y="398145"/>
                  </a:lnTo>
                  <a:lnTo>
                    <a:pt x="179247" y="392226"/>
                  </a:lnTo>
                  <a:close/>
                </a:path>
                <a:path w="4542790" h="459740">
                  <a:moveTo>
                    <a:pt x="217728" y="412610"/>
                  </a:moveTo>
                  <a:lnTo>
                    <a:pt x="213258" y="402463"/>
                  </a:lnTo>
                  <a:lnTo>
                    <a:pt x="206197" y="405218"/>
                  </a:lnTo>
                  <a:lnTo>
                    <a:pt x="199136" y="407974"/>
                  </a:lnTo>
                  <a:lnTo>
                    <a:pt x="202692" y="418477"/>
                  </a:lnTo>
                  <a:lnTo>
                    <a:pt x="217728" y="412610"/>
                  </a:lnTo>
                  <a:close/>
                </a:path>
                <a:path w="4542790" h="459740">
                  <a:moveTo>
                    <a:pt x="219405" y="376402"/>
                  </a:moveTo>
                  <a:lnTo>
                    <a:pt x="214896" y="366268"/>
                  </a:lnTo>
                  <a:lnTo>
                    <a:pt x="207835" y="369049"/>
                  </a:lnTo>
                  <a:lnTo>
                    <a:pt x="200774" y="371830"/>
                  </a:lnTo>
                  <a:lnTo>
                    <a:pt x="204368" y="382333"/>
                  </a:lnTo>
                  <a:lnTo>
                    <a:pt x="219405" y="376402"/>
                  </a:lnTo>
                  <a:close/>
                </a:path>
                <a:path w="4542790" h="459740">
                  <a:moveTo>
                    <a:pt x="257898" y="397065"/>
                  </a:moveTo>
                  <a:lnTo>
                    <a:pt x="253441" y="386905"/>
                  </a:lnTo>
                  <a:lnTo>
                    <a:pt x="246367" y="389636"/>
                  </a:lnTo>
                  <a:lnTo>
                    <a:pt x="239293" y="392366"/>
                  </a:lnTo>
                  <a:lnTo>
                    <a:pt x="242849" y="402882"/>
                  </a:lnTo>
                  <a:lnTo>
                    <a:pt x="257898" y="397065"/>
                  </a:lnTo>
                  <a:close/>
                </a:path>
                <a:path w="4542790" h="459740">
                  <a:moveTo>
                    <a:pt x="259600" y="360680"/>
                  </a:moveTo>
                  <a:lnTo>
                    <a:pt x="255104" y="350545"/>
                  </a:lnTo>
                  <a:lnTo>
                    <a:pt x="248031" y="353301"/>
                  </a:lnTo>
                  <a:lnTo>
                    <a:pt x="240957" y="356057"/>
                  </a:lnTo>
                  <a:lnTo>
                    <a:pt x="244538" y="366560"/>
                  </a:lnTo>
                  <a:lnTo>
                    <a:pt x="259600" y="360680"/>
                  </a:lnTo>
                  <a:close/>
                </a:path>
                <a:path w="4542790" h="459740">
                  <a:moveTo>
                    <a:pt x="298069" y="381533"/>
                  </a:moveTo>
                  <a:lnTo>
                    <a:pt x="293624" y="371373"/>
                  </a:lnTo>
                  <a:lnTo>
                    <a:pt x="286550" y="374103"/>
                  </a:lnTo>
                  <a:lnTo>
                    <a:pt x="279476" y="376834"/>
                  </a:lnTo>
                  <a:lnTo>
                    <a:pt x="283019" y="387350"/>
                  </a:lnTo>
                  <a:lnTo>
                    <a:pt x="298069" y="381533"/>
                  </a:lnTo>
                  <a:close/>
                </a:path>
                <a:path w="4542790" h="459740">
                  <a:moveTo>
                    <a:pt x="299808" y="345020"/>
                  </a:moveTo>
                  <a:lnTo>
                    <a:pt x="295325" y="334873"/>
                  </a:lnTo>
                  <a:lnTo>
                    <a:pt x="288251" y="337629"/>
                  </a:lnTo>
                  <a:lnTo>
                    <a:pt x="281178" y="340385"/>
                  </a:lnTo>
                  <a:lnTo>
                    <a:pt x="284734" y="350888"/>
                  </a:lnTo>
                  <a:lnTo>
                    <a:pt x="299808" y="345020"/>
                  </a:lnTo>
                  <a:close/>
                </a:path>
                <a:path w="4542790" h="459740">
                  <a:moveTo>
                    <a:pt x="340029" y="329349"/>
                  </a:moveTo>
                  <a:lnTo>
                    <a:pt x="335559" y="319201"/>
                  </a:lnTo>
                  <a:lnTo>
                    <a:pt x="328485" y="321957"/>
                  </a:lnTo>
                  <a:lnTo>
                    <a:pt x="321411" y="324713"/>
                  </a:lnTo>
                  <a:lnTo>
                    <a:pt x="324954" y="335229"/>
                  </a:lnTo>
                  <a:lnTo>
                    <a:pt x="340029" y="329349"/>
                  </a:lnTo>
                  <a:close/>
                </a:path>
                <a:path w="4542790" h="459740">
                  <a:moveTo>
                    <a:pt x="380288" y="313842"/>
                  </a:moveTo>
                  <a:lnTo>
                    <a:pt x="375856" y="303669"/>
                  </a:lnTo>
                  <a:lnTo>
                    <a:pt x="368757" y="306387"/>
                  </a:lnTo>
                  <a:lnTo>
                    <a:pt x="361657" y="309105"/>
                  </a:lnTo>
                  <a:lnTo>
                    <a:pt x="365188" y="319620"/>
                  </a:lnTo>
                  <a:lnTo>
                    <a:pt x="380288" y="313842"/>
                  </a:lnTo>
                  <a:close/>
                </a:path>
                <a:path w="4542790" h="459740">
                  <a:moveTo>
                    <a:pt x="420598" y="298411"/>
                  </a:moveTo>
                  <a:lnTo>
                    <a:pt x="416179" y="288226"/>
                  </a:lnTo>
                  <a:lnTo>
                    <a:pt x="409079" y="290944"/>
                  </a:lnTo>
                  <a:lnTo>
                    <a:pt x="401980" y="293662"/>
                  </a:lnTo>
                  <a:lnTo>
                    <a:pt x="405485" y="304190"/>
                  </a:lnTo>
                  <a:lnTo>
                    <a:pt x="420598" y="298411"/>
                  </a:lnTo>
                  <a:close/>
                </a:path>
                <a:path w="4542790" h="459740">
                  <a:moveTo>
                    <a:pt x="460895" y="282981"/>
                  </a:moveTo>
                  <a:lnTo>
                    <a:pt x="456501" y="272796"/>
                  </a:lnTo>
                  <a:lnTo>
                    <a:pt x="449402" y="275513"/>
                  </a:lnTo>
                  <a:lnTo>
                    <a:pt x="442302" y="278231"/>
                  </a:lnTo>
                  <a:lnTo>
                    <a:pt x="445795" y="288759"/>
                  </a:lnTo>
                  <a:lnTo>
                    <a:pt x="460895" y="282981"/>
                  </a:lnTo>
                  <a:close/>
                </a:path>
                <a:path w="4542790" h="459740">
                  <a:moveTo>
                    <a:pt x="501269" y="267754"/>
                  </a:moveTo>
                  <a:lnTo>
                    <a:pt x="496900" y="257556"/>
                  </a:lnTo>
                  <a:lnTo>
                    <a:pt x="489788" y="260210"/>
                  </a:lnTo>
                  <a:lnTo>
                    <a:pt x="482676" y="262864"/>
                  </a:lnTo>
                  <a:lnTo>
                    <a:pt x="486130" y="273405"/>
                  </a:lnTo>
                  <a:lnTo>
                    <a:pt x="501269" y="267754"/>
                  </a:lnTo>
                  <a:close/>
                </a:path>
                <a:path w="4542790" h="459740">
                  <a:moveTo>
                    <a:pt x="541693" y="252666"/>
                  </a:moveTo>
                  <a:lnTo>
                    <a:pt x="537349" y="242455"/>
                  </a:lnTo>
                  <a:lnTo>
                    <a:pt x="530237" y="245110"/>
                  </a:lnTo>
                  <a:lnTo>
                    <a:pt x="523125" y="247764"/>
                  </a:lnTo>
                  <a:lnTo>
                    <a:pt x="526542" y="258318"/>
                  </a:lnTo>
                  <a:lnTo>
                    <a:pt x="541693" y="252666"/>
                  </a:lnTo>
                  <a:close/>
                </a:path>
                <a:path w="4542790" h="459740">
                  <a:moveTo>
                    <a:pt x="582117" y="237566"/>
                  </a:moveTo>
                  <a:lnTo>
                    <a:pt x="577811" y="227342"/>
                  </a:lnTo>
                  <a:lnTo>
                    <a:pt x="570699" y="229997"/>
                  </a:lnTo>
                  <a:lnTo>
                    <a:pt x="563587" y="232651"/>
                  </a:lnTo>
                  <a:lnTo>
                    <a:pt x="566978" y="243217"/>
                  </a:lnTo>
                  <a:lnTo>
                    <a:pt x="582117" y="237566"/>
                  </a:lnTo>
                  <a:close/>
                </a:path>
                <a:path w="4542790" h="459740">
                  <a:moveTo>
                    <a:pt x="622630" y="222719"/>
                  </a:moveTo>
                  <a:lnTo>
                    <a:pt x="618363" y="212483"/>
                  </a:lnTo>
                  <a:lnTo>
                    <a:pt x="611212" y="215061"/>
                  </a:lnTo>
                  <a:lnTo>
                    <a:pt x="604062" y="217639"/>
                  </a:lnTo>
                  <a:lnTo>
                    <a:pt x="607415" y="228219"/>
                  </a:lnTo>
                  <a:lnTo>
                    <a:pt x="622630" y="222719"/>
                  </a:lnTo>
                  <a:close/>
                </a:path>
                <a:path w="4542790" h="459740">
                  <a:moveTo>
                    <a:pt x="663194" y="208064"/>
                  </a:moveTo>
                  <a:lnTo>
                    <a:pt x="658977" y="197815"/>
                  </a:lnTo>
                  <a:lnTo>
                    <a:pt x="651827" y="200393"/>
                  </a:lnTo>
                  <a:lnTo>
                    <a:pt x="644677" y="202971"/>
                  </a:lnTo>
                  <a:lnTo>
                    <a:pt x="647992" y="213563"/>
                  </a:lnTo>
                  <a:lnTo>
                    <a:pt x="663194" y="208064"/>
                  </a:lnTo>
                  <a:close/>
                </a:path>
                <a:path w="4542790" h="459740">
                  <a:moveTo>
                    <a:pt x="703783" y="193408"/>
                  </a:moveTo>
                  <a:lnTo>
                    <a:pt x="699604" y="183134"/>
                  </a:lnTo>
                  <a:lnTo>
                    <a:pt x="692454" y="185712"/>
                  </a:lnTo>
                  <a:lnTo>
                    <a:pt x="685304" y="188290"/>
                  </a:lnTo>
                  <a:lnTo>
                    <a:pt x="688581" y="198894"/>
                  </a:lnTo>
                  <a:lnTo>
                    <a:pt x="703783" y="193408"/>
                  </a:lnTo>
                  <a:close/>
                </a:path>
                <a:path w="4542790" h="459740">
                  <a:moveTo>
                    <a:pt x="744461" y="179057"/>
                  </a:moveTo>
                  <a:lnTo>
                    <a:pt x="740321" y="168757"/>
                  </a:lnTo>
                  <a:lnTo>
                    <a:pt x="733145" y="171246"/>
                  </a:lnTo>
                  <a:lnTo>
                    <a:pt x="725970" y="173736"/>
                  </a:lnTo>
                  <a:lnTo>
                    <a:pt x="729195" y="184340"/>
                  </a:lnTo>
                  <a:lnTo>
                    <a:pt x="744461" y="179057"/>
                  </a:lnTo>
                  <a:close/>
                </a:path>
                <a:path w="4542790" h="459740">
                  <a:moveTo>
                    <a:pt x="785215" y="164922"/>
                  </a:moveTo>
                  <a:lnTo>
                    <a:pt x="781126" y="154609"/>
                  </a:lnTo>
                  <a:lnTo>
                    <a:pt x="773950" y="157099"/>
                  </a:lnTo>
                  <a:lnTo>
                    <a:pt x="766775" y="159588"/>
                  </a:lnTo>
                  <a:lnTo>
                    <a:pt x="769950" y="170218"/>
                  </a:lnTo>
                  <a:lnTo>
                    <a:pt x="785215" y="164922"/>
                  </a:lnTo>
                  <a:close/>
                </a:path>
                <a:path w="4542790" h="459740">
                  <a:moveTo>
                    <a:pt x="825969" y="150787"/>
                  </a:moveTo>
                  <a:lnTo>
                    <a:pt x="821931" y="140462"/>
                  </a:lnTo>
                  <a:lnTo>
                    <a:pt x="814755" y="142951"/>
                  </a:lnTo>
                  <a:lnTo>
                    <a:pt x="807580" y="145440"/>
                  </a:lnTo>
                  <a:lnTo>
                    <a:pt x="810704" y="156083"/>
                  </a:lnTo>
                  <a:lnTo>
                    <a:pt x="825969" y="150787"/>
                  </a:lnTo>
                  <a:close/>
                </a:path>
                <a:path w="4542790" h="459740">
                  <a:moveTo>
                    <a:pt x="866863" y="137033"/>
                  </a:moveTo>
                  <a:lnTo>
                    <a:pt x="862876" y="126682"/>
                  </a:lnTo>
                  <a:lnTo>
                    <a:pt x="855662" y="129057"/>
                  </a:lnTo>
                  <a:lnTo>
                    <a:pt x="848448" y="131432"/>
                  </a:lnTo>
                  <a:lnTo>
                    <a:pt x="851522" y="142087"/>
                  </a:lnTo>
                  <a:lnTo>
                    <a:pt x="866863" y="137033"/>
                  </a:lnTo>
                  <a:close/>
                </a:path>
                <a:path w="4542790" h="459740">
                  <a:moveTo>
                    <a:pt x="907821" y="123545"/>
                  </a:moveTo>
                  <a:lnTo>
                    <a:pt x="903897" y="113169"/>
                  </a:lnTo>
                  <a:lnTo>
                    <a:pt x="896683" y="115544"/>
                  </a:lnTo>
                  <a:lnTo>
                    <a:pt x="889469" y="117919"/>
                  </a:lnTo>
                  <a:lnTo>
                    <a:pt x="892479" y="128600"/>
                  </a:lnTo>
                  <a:lnTo>
                    <a:pt x="907821" y="123545"/>
                  </a:lnTo>
                  <a:close/>
                </a:path>
                <a:path w="4542790" h="459740">
                  <a:moveTo>
                    <a:pt x="948804" y="110032"/>
                  </a:moveTo>
                  <a:lnTo>
                    <a:pt x="944930" y="99644"/>
                  </a:lnTo>
                  <a:lnTo>
                    <a:pt x="937717" y="102019"/>
                  </a:lnTo>
                  <a:lnTo>
                    <a:pt x="930503" y="104394"/>
                  </a:lnTo>
                  <a:lnTo>
                    <a:pt x="933450" y="115087"/>
                  </a:lnTo>
                  <a:lnTo>
                    <a:pt x="948804" y="110032"/>
                  </a:lnTo>
                  <a:close/>
                </a:path>
                <a:path w="4542790" h="459740">
                  <a:moveTo>
                    <a:pt x="989914" y="97028"/>
                  </a:moveTo>
                  <a:lnTo>
                    <a:pt x="986116" y="86601"/>
                  </a:lnTo>
                  <a:lnTo>
                    <a:pt x="978852" y="88849"/>
                  </a:lnTo>
                  <a:lnTo>
                    <a:pt x="971588" y="91097"/>
                  </a:lnTo>
                  <a:lnTo>
                    <a:pt x="974483" y="101803"/>
                  </a:lnTo>
                  <a:lnTo>
                    <a:pt x="989914" y="97028"/>
                  </a:lnTo>
                  <a:close/>
                </a:path>
                <a:path w="4542790" h="459740">
                  <a:moveTo>
                    <a:pt x="1031113" y="84251"/>
                  </a:moveTo>
                  <a:lnTo>
                    <a:pt x="1027379" y="73812"/>
                  </a:lnTo>
                  <a:lnTo>
                    <a:pt x="1020114" y="76060"/>
                  </a:lnTo>
                  <a:lnTo>
                    <a:pt x="1012850" y="78308"/>
                  </a:lnTo>
                  <a:lnTo>
                    <a:pt x="1015669" y="89039"/>
                  </a:lnTo>
                  <a:lnTo>
                    <a:pt x="1031113" y="84251"/>
                  </a:lnTo>
                  <a:close/>
                </a:path>
                <a:path w="4542790" h="459740">
                  <a:moveTo>
                    <a:pt x="1072311" y="71488"/>
                  </a:moveTo>
                  <a:lnTo>
                    <a:pt x="1068654" y="61023"/>
                  </a:lnTo>
                  <a:lnTo>
                    <a:pt x="1061389" y="63271"/>
                  </a:lnTo>
                  <a:lnTo>
                    <a:pt x="1054125" y="65519"/>
                  </a:lnTo>
                  <a:lnTo>
                    <a:pt x="1056881" y="76276"/>
                  </a:lnTo>
                  <a:lnTo>
                    <a:pt x="1072311" y="71488"/>
                  </a:lnTo>
                  <a:close/>
                </a:path>
                <a:path w="4542790" h="459740">
                  <a:moveTo>
                    <a:pt x="1113688" y="59321"/>
                  </a:moveTo>
                  <a:lnTo>
                    <a:pt x="1110094" y="48818"/>
                  </a:lnTo>
                  <a:lnTo>
                    <a:pt x="1102791" y="50927"/>
                  </a:lnTo>
                  <a:lnTo>
                    <a:pt x="1095489" y="53035"/>
                  </a:lnTo>
                  <a:lnTo>
                    <a:pt x="1098169" y="63792"/>
                  </a:lnTo>
                  <a:lnTo>
                    <a:pt x="1113688" y="59321"/>
                  </a:lnTo>
                  <a:close/>
                </a:path>
                <a:path w="4542790" h="459740">
                  <a:moveTo>
                    <a:pt x="1155128" y="47383"/>
                  </a:moveTo>
                  <a:lnTo>
                    <a:pt x="1151610" y="36855"/>
                  </a:lnTo>
                  <a:lnTo>
                    <a:pt x="1144308" y="38963"/>
                  </a:lnTo>
                  <a:lnTo>
                    <a:pt x="1137005" y="41071"/>
                  </a:lnTo>
                  <a:lnTo>
                    <a:pt x="1139609" y="51854"/>
                  </a:lnTo>
                  <a:lnTo>
                    <a:pt x="1155128" y="47383"/>
                  </a:lnTo>
                  <a:close/>
                </a:path>
                <a:path w="4542790" h="459740">
                  <a:moveTo>
                    <a:pt x="1196568" y="35445"/>
                  </a:moveTo>
                  <a:lnTo>
                    <a:pt x="1193126" y="24904"/>
                  </a:lnTo>
                  <a:lnTo>
                    <a:pt x="1185824" y="27012"/>
                  </a:lnTo>
                  <a:lnTo>
                    <a:pt x="1178521" y="29121"/>
                  </a:lnTo>
                  <a:lnTo>
                    <a:pt x="1181049" y="39916"/>
                  </a:lnTo>
                  <a:lnTo>
                    <a:pt x="1196568" y="35445"/>
                  </a:lnTo>
                  <a:close/>
                </a:path>
                <a:path w="4542790" h="459740">
                  <a:moveTo>
                    <a:pt x="1238211" y="24257"/>
                  </a:moveTo>
                  <a:lnTo>
                    <a:pt x="1234859" y="13677"/>
                  </a:lnTo>
                  <a:lnTo>
                    <a:pt x="1227505" y="15621"/>
                  </a:lnTo>
                  <a:lnTo>
                    <a:pt x="1220152" y="17564"/>
                  </a:lnTo>
                  <a:lnTo>
                    <a:pt x="1222590" y="28384"/>
                  </a:lnTo>
                  <a:lnTo>
                    <a:pt x="1238211" y="24257"/>
                  </a:lnTo>
                  <a:close/>
                </a:path>
                <a:path w="4542790" h="459740">
                  <a:moveTo>
                    <a:pt x="1279906" y="13258"/>
                  </a:moveTo>
                  <a:lnTo>
                    <a:pt x="1276642" y="2654"/>
                  </a:lnTo>
                  <a:lnTo>
                    <a:pt x="1269288" y="4597"/>
                  </a:lnTo>
                  <a:lnTo>
                    <a:pt x="1261935" y="6540"/>
                  </a:lnTo>
                  <a:lnTo>
                    <a:pt x="1264297" y="17373"/>
                  </a:lnTo>
                  <a:lnTo>
                    <a:pt x="1279906" y="13258"/>
                  </a:lnTo>
                  <a:close/>
                </a:path>
                <a:path w="4542790" h="459740">
                  <a:moveTo>
                    <a:pt x="1321600" y="2260"/>
                  </a:moveTo>
                  <a:lnTo>
                    <a:pt x="1321028" y="317"/>
                  </a:lnTo>
                  <a:lnTo>
                    <a:pt x="1304721" y="317"/>
                  </a:lnTo>
                  <a:lnTo>
                    <a:pt x="1305979" y="6375"/>
                  </a:lnTo>
                  <a:lnTo>
                    <a:pt x="1321600" y="2260"/>
                  </a:lnTo>
                  <a:close/>
                </a:path>
                <a:path w="4542790" h="459740">
                  <a:moveTo>
                    <a:pt x="3326155" y="330"/>
                  </a:moveTo>
                  <a:lnTo>
                    <a:pt x="3309658" y="330"/>
                  </a:lnTo>
                  <a:lnTo>
                    <a:pt x="3317506" y="2298"/>
                  </a:lnTo>
                  <a:lnTo>
                    <a:pt x="3325355" y="4203"/>
                  </a:lnTo>
                  <a:lnTo>
                    <a:pt x="3326155" y="330"/>
                  </a:lnTo>
                  <a:close/>
                </a:path>
                <a:path w="4542790" h="459740">
                  <a:moveTo>
                    <a:pt x="3369462" y="4064"/>
                  </a:moveTo>
                  <a:lnTo>
                    <a:pt x="3362134" y="2032"/>
                  </a:lnTo>
                  <a:lnTo>
                    <a:pt x="3354806" y="0"/>
                  </a:lnTo>
                  <a:lnTo>
                    <a:pt x="3351542" y="10591"/>
                  </a:lnTo>
                  <a:lnTo>
                    <a:pt x="3367113" y="14909"/>
                  </a:lnTo>
                  <a:lnTo>
                    <a:pt x="3369462" y="4064"/>
                  </a:lnTo>
                  <a:close/>
                </a:path>
                <a:path w="4542790" h="459740">
                  <a:moveTo>
                    <a:pt x="3411105" y="15608"/>
                  </a:moveTo>
                  <a:lnTo>
                    <a:pt x="3403777" y="13576"/>
                  </a:lnTo>
                  <a:lnTo>
                    <a:pt x="3396450" y="11544"/>
                  </a:lnTo>
                  <a:lnTo>
                    <a:pt x="3393097" y="22123"/>
                  </a:lnTo>
                  <a:lnTo>
                    <a:pt x="3408667" y="26428"/>
                  </a:lnTo>
                  <a:lnTo>
                    <a:pt x="3411105" y="15608"/>
                  </a:lnTo>
                  <a:close/>
                </a:path>
                <a:path w="4542790" h="459740">
                  <a:moveTo>
                    <a:pt x="3452749" y="27139"/>
                  </a:moveTo>
                  <a:lnTo>
                    <a:pt x="3445421" y="25107"/>
                  </a:lnTo>
                  <a:lnTo>
                    <a:pt x="3438093" y="23075"/>
                  </a:lnTo>
                  <a:lnTo>
                    <a:pt x="3434651" y="33616"/>
                  </a:lnTo>
                  <a:lnTo>
                    <a:pt x="3450221" y="37934"/>
                  </a:lnTo>
                  <a:lnTo>
                    <a:pt x="3452749" y="27139"/>
                  </a:lnTo>
                  <a:close/>
                </a:path>
                <a:path w="4542790" h="459740">
                  <a:moveTo>
                    <a:pt x="3494392" y="38684"/>
                  </a:moveTo>
                  <a:lnTo>
                    <a:pt x="3487064" y="36652"/>
                  </a:lnTo>
                  <a:lnTo>
                    <a:pt x="3479736" y="34620"/>
                  </a:lnTo>
                  <a:lnTo>
                    <a:pt x="3476206" y="45148"/>
                  </a:lnTo>
                  <a:lnTo>
                    <a:pt x="3491763" y="49453"/>
                  </a:lnTo>
                  <a:lnTo>
                    <a:pt x="3494392" y="38684"/>
                  </a:lnTo>
                  <a:close/>
                </a:path>
                <a:path w="4542790" h="459740">
                  <a:moveTo>
                    <a:pt x="3535807" y="51028"/>
                  </a:moveTo>
                  <a:lnTo>
                    <a:pt x="3528542" y="48768"/>
                  </a:lnTo>
                  <a:lnTo>
                    <a:pt x="3521278" y="46507"/>
                  </a:lnTo>
                  <a:lnTo>
                    <a:pt x="3517658" y="56984"/>
                  </a:lnTo>
                  <a:lnTo>
                    <a:pt x="3533089" y="61798"/>
                  </a:lnTo>
                  <a:lnTo>
                    <a:pt x="3535807" y="51028"/>
                  </a:lnTo>
                  <a:close/>
                </a:path>
                <a:path w="4542790" h="459740">
                  <a:moveTo>
                    <a:pt x="3577056" y="63868"/>
                  </a:moveTo>
                  <a:lnTo>
                    <a:pt x="3569792" y="61607"/>
                  </a:lnTo>
                  <a:lnTo>
                    <a:pt x="3562527" y="59347"/>
                  </a:lnTo>
                  <a:lnTo>
                    <a:pt x="3558832" y="69799"/>
                  </a:lnTo>
                  <a:lnTo>
                    <a:pt x="3574250" y="74599"/>
                  </a:lnTo>
                  <a:lnTo>
                    <a:pt x="3577056" y="63868"/>
                  </a:lnTo>
                  <a:close/>
                </a:path>
                <a:path w="4542790" h="459740">
                  <a:moveTo>
                    <a:pt x="3618319" y="76720"/>
                  </a:moveTo>
                  <a:lnTo>
                    <a:pt x="3611054" y="74460"/>
                  </a:lnTo>
                  <a:lnTo>
                    <a:pt x="3603790" y="72199"/>
                  </a:lnTo>
                  <a:lnTo>
                    <a:pt x="3600005" y="82626"/>
                  </a:lnTo>
                  <a:lnTo>
                    <a:pt x="3615436" y="87426"/>
                  </a:lnTo>
                  <a:lnTo>
                    <a:pt x="3618319" y="76720"/>
                  </a:lnTo>
                  <a:close/>
                </a:path>
                <a:path w="4542790" h="459740">
                  <a:moveTo>
                    <a:pt x="3659568" y="89573"/>
                  </a:moveTo>
                  <a:lnTo>
                    <a:pt x="3652304" y="87312"/>
                  </a:lnTo>
                  <a:lnTo>
                    <a:pt x="3645039" y="85051"/>
                  </a:lnTo>
                  <a:lnTo>
                    <a:pt x="3641179" y="95453"/>
                  </a:lnTo>
                  <a:lnTo>
                    <a:pt x="3656596" y="100253"/>
                  </a:lnTo>
                  <a:lnTo>
                    <a:pt x="3659568" y="89573"/>
                  </a:lnTo>
                  <a:close/>
                </a:path>
                <a:path w="4542790" h="459740">
                  <a:moveTo>
                    <a:pt x="3700538" y="103289"/>
                  </a:moveTo>
                  <a:lnTo>
                    <a:pt x="3693350" y="100812"/>
                  </a:lnTo>
                  <a:lnTo>
                    <a:pt x="3686162" y="98336"/>
                  </a:lnTo>
                  <a:lnTo>
                    <a:pt x="3682212" y="108699"/>
                  </a:lnTo>
                  <a:lnTo>
                    <a:pt x="3697490" y="113969"/>
                  </a:lnTo>
                  <a:lnTo>
                    <a:pt x="3700538" y="103289"/>
                  </a:lnTo>
                  <a:close/>
                </a:path>
                <a:path w="4542790" h="459740">
                  <a:moveTo>
                    <a:pt x="3741369" y="117386"/>
                  </a:moveTo>
                  <a:lnTo>
                    <a:pt x="3734181" y="114909"/>
                  </a:lnTo>
                  <a:lnTo>
                    <a:pt x="3726992" y="112433"/>
                  </a:lnTo>
                  <a:lnTo>
                    <a:pt x="3722967" y="122758"/>
                  </a:lnTo>
                  <a:lnTo>
                    <a:pt x="3738245" y="128041"/>
                  </a:lnTo>
                  <a:lnTo>
                    <a:pt x="3741369" y="117386"/>
                  </a:lnTo>
                  <a:close/>
                </a:path>
                <a:path w="4542790" h="459740">
                  <a:moveTo>
                    <a:pt x="3782212" y="131483"/>
                  </a:moveTo>
                  <a:lnTo>
                    <a:pt x="3775024" y="129006"/>
                  </a:lnTo>
                  <a:lnTo>
                    <a:pt x="3767836" y="126530"/>
                  </a:lnTo>
                  <a:lnTo>
                    <a:pt x="3763734" y="136829"/>
                  </a:lnTo>
                  <a:lnTo>
                    <a:pt x="3779012" y="142100"/>
                  </a:lnTo>
                  <a:lnTo>
                    <a:pt x="3782212" y="131483"/>
                  </a:lnTo>
                  <a:close/>
                </a:path>
                <a:path w="4542790" h="459740">
                  <a:moveTo>
                    <a:pt x="3823055" y="145580"/>
                  </a:moveTo>
                  <a:lnTo>
                    <a:pt x="3815867" y="143103"/>
                  </a:lnTo>
                  <a:lnTo>
                    <a:pt x="3808679" y="140627"/>
                  </a:lnTo>
                  <a:lnTo>
                    <a:pt x="3804501" y="150901"/>
                  </a:lnTo>
                  <a:lnTo>
                    <a:pt x="3819779" y="156171"/>
                  </a:lnTo>
                  <a:lnTo>
                    <a:pt x="3823055" y="145580"/>
                  </a:lnTo>
                  <a:close/>
                </a:path>
                <a:path w="4542790" h="459740">
                  <a:moveTo>
                    <a:pt x="3863632" y="160426"/>
                  </a:moveTo>
                  <a:lnTo>
                    <a:pt x="3856520" y="157734"/>
                  </a:lnTo>
                  <a:lnTo>
                    <a:pt x="3849408" y="155041"/>
                  </a:lnTo>
                  <a:lnTo>
                    <a:pt x="3845166" y="165290"/>
                  </a:lnTo>
                  <a:lnTo>
                    <a:pt x="3860279" y="171005"/>
                  </a:lnTo>
                  <a:lnTo>
                    <a:pt x="3863632" y="160426"/>
                  </a:lnTo>
                  <a:close/>
                </a:path>
                <a:path w="4542790" h="459740">
                  <a:moveTo>
                    <a:pt x="3904043" y="175704"/>
                  </a:moveTo>
                  <a:lnTo>
                    <a:pt x="3896931" y="173012"/>
                  </a:lnTo>
                  <a:lnTo>
                    <a:pt x="3889819" y="170319"/>
                  </a:lnTo>
                  <a:lnTo>
                    <a:pt x="3885501" y="180543"/>
                  </a:lnTo>
                  <a:lnTo>
                    <a:pt x="3900614" y="186258"/>
                  </a:lnTo>
                  <a:lnTo>
                    <a:pt x="3904043" y="175704"/>
                  </a:lnTo>
                  <a:close/>
                </a:path>
                <a:path w="4542790" h="459740">
                  <a:moveTo>
                    <a:pt x="3944455" y="190982"/>
                  </a:moveTo>
                  <a:lnTo>
                    <a:pt x="3937343" y="188290"/>
                  </a:lnTo>
                  <a:lnTo>
                    <a:pt x="3930231" y="185597"/>
                  </a:lnTo>
                  <a:lnTo>
                    <a:pt x="3925849" y="195795"/>
                  </a:lnTo>
                  <a:lnTo>
                    <a:pt x="3940962" y="201510"/>
                  </a:lnTo>
                  <a:lnTo>
                    <a:pt x="3944455" y="190982"/>
                  </a:lnTo>
                  <a:close/>
                </a:path>
                <a:path w="4542790" h="459740">
                  <a:moveTo>
                    <a:pt x="3984866" y="206273"/>
                  </a:moveTo>
                  <a:lnTo>
                    <a:pt x="3977754" y="203581"/>
                  </a:lnTo>
                  <a:lnTo>
                    <a:pt x="3970642" y="200888"/>
                  </a:lnTo>
                  <a:lnTo>
                    <a:pt x="3966184" y="211061"/>
                  </a:lnTo>
                  <a:lnTo>
                    <a:pt x="3981297" y="216776"/>
                  </a:lnTo>
                  <a:lnTo>
                    <a:pt x="3984866" y="206273"/>
                  </a:lnTo>
                  <a:close/>
                </a:path>
                <a:path w="4542790" h="459740">
                  <a:moveTo>
                    <a:pt x="4025087" y="221996"/>
                  </a:moveTo>
                  <a:lnTo>
                    <a:pt x="4018051" y="219113"/>
                  </a:lnTo>
                  <a:lnTo>
                    <a:pt x="4011015" y="216230"/>
                  </a:lnTo>
                  <a:lnTo>
                    <a:pt x="4006494" y="226352"/>
                  </a:lnTo>
                  <a:lnTo>
                    <a:pt x="4021442" y="232486"/>
                  </a:lnTo>
                  <a:lnTo>
                    <a:pt x="4025087" y="221996"/>
                  </a:lnTo>
                  <a:close/>
                </a:path>
                <a:path w="4542790" h="459740">
                  <a:moveTo>
                    <a:pt x="4065066" y="238391"/>
                  </a:moveTo>
                  <a:lnTo>
                    <a:pt x="4058031" y="235508"/>
                  </a:lnTo>
                  <a:lnTo>
                    <a:pt x="4050995" y="232625"/>
                  </a:lnTo>
                  <a:lnTo>
                    <a:pt x="4046410" y="242722"/>
                  </a:lnTo>
                  <a:lnTo>
                    <a:pt x="4061358" y="248856"/>
                  </a:lnTo>
                  <a:lnTo>
                    <a:pt x="4065066" y="238391"/>
                  </a:lnTo>
                  <a:close/>
                </a:path>
                <a:path w="4542790" h="459740">
                  <a:moveTo>
                    <a:pt x="4105033" y="254787"/>
                  </a:moveTo>
                  <a:lnTo>
                    <a:pt x="4097998" y="251904"/>
                  </a:lnTo>
                  <a:lnTo>
                    <a:pt x="4090962" y="249021"/>
                  </a:lnTo>
                  <a:lnTo>
                    <a:pt x="4086314" y="259092"/>
                  </a:lnTo>
                  <a:lnTo>
                    <a:pt x="4101261" y="265226"/>
                  </a:lnTo>
                  <a:lnTo>
                    <a:pt x="4105033" y="254787"/>
                  </a:lnTo>
                  <a:close/>
                </a:path>
                <a:path w="4542790" h="459740">
                  <a:moveTo>
                    <a:pt x="4145000" y="271183"/>
                  </a:moveTo>
                  <a:lnTo>
                    <a:pt x="4137964" y="268300"/>
                  </a:lnTo>
                  <a:lnTo>
                    <a:pt x="4130929" y="265417"/>
                  </a:lnTo>
                  <a:lnTo>
                    <a:pt x="4126217" y="275463"/>
                  </a:lnTo>
                  <a:lnTo>
                    <a:pt x="4141165" y="281597"/>
                  </a:lnTo>
                  <a:lnTo>
                    <a:pt x="4145000" y="271183"/>
                  </a:lnTo>
                  <a:close/>
                </a:path>
                <a:path w="4542790" h="459740">
                  <a:moveTo>
                    <a:pt x="4184967" y="287578"/>
                  </a:moveTo>
                  <a:lnTo>
                    <a:pt x="4177931" y="284695"/>
                  </a:lnTo>
                  <a:lnTo>
                    <a:pt x="4170896" y="281813"/>
                  </a:lnTo>
                  <a:lnTo>
                    <a:pt x="4166120" y="291833"/>
                  </a:lnTo>
                  <a:lnTo>
                    <a:pt x="4181068" y="297954"/>
                  </a:lnTo>
                  <a:lnTo>
                    <a:pt x="4184967" y="287578"/>
                  </a:lnTo>
                  <a:close/>
                </a:path>
                <a:path w="4542790" h="459740">
                  <a:moveTo>
                    <a:pt x="4224464" y="305054"/>
                  </a:moveTo>
                  <a:lnTo>
                    <a:pt x="4217517" y="301980"/>
                  </a:lnTo>
                  <a:lnTo>
                    <a:pt x="4210558" y="298907"/>
                  </a:lnTo>
                  <a:lnTo>
                    <a:pt x="4205732" y="308889"/>
                  </a:lnTo>
                  <a:lnTo>
                    <a:pt x="4220515" y="315417"/>
                  </a:lnTo>
                  <a:lnTo>
                    <a:pt x="4224464" y="305054"/>
                  </a:lnTo>
                  <a:close/>
                </a:path>
                <a:path w="4542790" h="459740">
                  <a:moveTo>
                    <a:pt x="4263987" y="322503"/>
                  </a:moveTo>
                  <a:lnTo>
                    <a:pt x="4257040" y="319430"/>
                  </a:lnTo>
                  <a:lnTo>
                    <a:pt x="4250080" y="316357"/>
                  </a:lnTo>
                  <a:lnTo>
                    <a:pt x="4245203" y="326313"/>
                  </a:lnTo>
                  <a:lnTo>
                    <a:pt x="4259986" y="332841"/>
                  </a:lnTo>
                  <a:lnTo>
                    <a:pt x="4263987" y="322503"/>
                  </a:lnTo>
                  <a:close/>
                </a:path>
                <a:path w="4542790" h="459740">
                  <a:moveTo>
                    <a:pt x="4303496" y="339940"/>
                  </a:moveTo>
                  <a:lnTo>
                    <a:pt x="4296549" y="336867"/>
                  </a:lnTo>
                  <a:lnTo>
                    <a:pt x="4289603" y="333794"/>
                  </a:lnTo>
                  <a:lnTo>
                    <a:pt x="4284650" y="343725"/>
                  </a:lnTo>
                  <a:lnTo>
                    <a:pt x="4299432" y="350253"/>
                  </a:lnTo>
                  <a:lnTo>
                    <a:pt x="4303496" y="339940"/>
                  </a:lnTo>
                  <a:close/>
                </a:path>
                <a:path w="4542790" h="459740">
                  <a:moveTo>
                    <a:pt x="4343019" y="357378"/>
                  </a:moveTo>
                  <a:lnTo>
                    <a:pt x="4336072" y="354304"/>
                  </a:lnTo>
                  <a:lnTo>
                    <a:pt x="4329125" y="351231"/>
                  </a:lnTo>
                  <a:lnTo>
                    <a:pt x="4324121" y="361137"/>
                  </a:lnTo>
                  <a:lnTo>
                    <a:pt x="4338904" y="367665"/>
                  </a:lnTo>
                  <a:lnTo>
                    <a:pt x="4343019" y="357378"/>
                  </a:lnTo>
                  <a:close/>
                </a:path>
                <a:path w="4542790" h="459740">
                  <a:moveTo>
                    <a:pt x="4382325" y="375285"/>
                  </a:moveTo>
                  <a:lnTo>
                    <a:pt x="4375455" y="372046"/>
                  </a:lnTo>
                  <a:lnTo>
                    <a:pt x="4368584" y="368808"/>
                  </a:lnTo>
                  <a:lnTo>
                    <a:pt x="4363529" y="378675"/>
                  </a:lnTo>
                  <a:lnTo>
                    <a:pt x="4378147" y="385572"/>
                  </a:lnTo>
                  <a:lnTo>
                    <a:pt x="4382325" y="375285"/>
                  </a:lnTo>
                  <a:close/>
                </a:path>
                <a:path w="4542790" h="459740">
                  <a:moveTo>
                    <a:pt x="4421390" y="393712"/>
                  </a:moveTo>
                  <a:lnTo>
                    <a:pt x="4414520" y="390474"/>
                  </a:lnTo>
                  <a:lnTo>
                    <a:pt x="4407649" y="387235"/>
                  </a:lnTo>
                  <a:lnTo>
                    <a:pt x="4402544" y="397078"/>
                  </a:lnTo>
                  <a:lnTo>
                    <a:pt x="4417161" y="403974"/>
                  </a:lnTo>
                  <a:lnTo>
                    <a:pt x="4421390" y="393712"/>
                  </a:lnTo>
                  <a:close/>
                </a:path>
                <a:path w="4542790" h="459740">
                  <a:moveTo>
                    <a:pt x="4460456" y="412140"/>
                  </a:moveTo>
                  <a:lnTo>
                    <a:pt x="4453585" y="408901"/>
                  </a:lnTo>
                  <a:lnTo>
                    <a:pt x="4448924" y="408622"/>
                  </a:lnTo>
                  <a:lnTo>
                    <a:pt x="4445914" y="411403"/>
                  </a:lnTo>
                  <a:lnTo>
                    <a:pt x="4445559" y="415455"/>
                  </a:lnTo>
                  <a:lnTo>
                    <a:pt x="4448861" y="418934"/>
                  </a:lnTo>
                  <a:lnTo>
                    <a:pt x="4456176" y="422376"/>
                  </a:lnTo>
                  <a:lnTo>
                    <a:pt x="4460456" y="412140"/>
                  </a:lnTo>
                  <a:close/>
                </a:path>
                <a:path w="4542790" h="459740">
                  <a:moveTo>
                    <a:pt x="4499534" y="430568"/>
                  </a:moveTo>
                  <a:lnTo>
                    <a:pt x="4492663" y="427329"/>
                  </a:lnTo>
                  <a:lnTo>
                    <a:pt x="4487989" y="427037"/>
                  </a:lnTo>
                  <a:lnTo>
                    <a:pt x="4484954" y="429818"/>
                  </a:lnTo>
                  <a:lnTo>
                    <a:pt x="4484586" y="433857"/>
                  </a:lnTo>
                  <a:lnTo>
                    <a:pt x="4487888" y="437337"/>
                  </a:lnTo>
                  <a:lnTo>
                    <a:pt x="4495203" y="440778"/>
                  </a:lnTo>
                  <a:lnTo>
                    <a:pt x="4499534" y="430568"/>
                  </a:lnTo>
                  <a:close/>
                </a:path>
                <a:path w="4542790" h="459740">
                  <a:moveTo>
                    <a:pt x="4542548" y="450583"/>
                  </a:moveTo>
                  <a:lnTo>
                    <a:pt x="4535703" y="447255"/>
                  </a:lnTo>
                  <a:lnTo>
                    <a:pt x="4534776" y="447192"/>
                  </a:lnTo>
                  <a:lnTo>
                    <a:pt x="4531728" y="445744"/>
                  </a:lnTo>
                  <a:lnTo>
                    <a:pt x="4527042" y="445452"/>
                  </a:lnTo>
                  <a:lnTo>
                    <a:pt x="4523994" y="448233"/>
                  </a:lnTo>
                  <a:lnTo>
                    <a:pt x="4523600" y="452259"/>
                  </a:lnTo>
                  <a:lnTo>
                    <a:pt x="4526902" y="455726"/>
                  </a:lnTo>
                  <a:lnTo>
                    <a:pt x="4534205" y="459155"/>
                  </a:lnTo>
                  <a:lnTo>
                    <a:pt x="4534903" y="457517"/>
                  </a:lnTo>
                  <a:lnTo>
                    <a:pt x="4539450" y="457517"/>
                  </a:lnTo>
                  <a:lnTo>
                    <a:pt x="4542548" y="45058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296714" y="6858000"/>
              <a:ext cx="4371975" cy="457834"/>
            </a:xfrm>
            <a:custGeom>
              <a:avLst/>
              <a:gdLst/>
              <a:ahLst/>
              <a:cxnLst/>
              <a:rect l="l" t="t" r="r" b="b"/>
              <a:pathLst>
                <a:path w="4371975" h="457834">
                  <a:moveTo>
                    <a:pt x="9969" y="457200"/>
                  </a:moveTo>
                  <a:lnTo>
                    <a:pt x="8521" y="453910"/>
                  </a:lnTo>
                  <a:lnTo>
                    <a:pt x="0" y="457200"/>
                  </a:lnTo>
                  <a:lnTo>
                    <a:pt x="9969" y="457200"/>
                  </a:lnTo>
                  <a:close/>
                </a:path>
                <a:path w="4371975" h="457834">
                  <a:moveTo>
                    <a:pt x="53086" y="448602"/>
                  </a:moveTo>
                  <a:lnTo>
                    <a:pt x="48653" y="438442"/>
                  </a:lnTo>
                  <a:lnTo>
                    <a:pt x="41592" y="441159"/>
                  </a:lnTo>
                  <a:lnTo>
                    <a:pt x="34531" y="443890"/>
                  </a:lnTo>
                  <a:lnTo>
                    <a:pt x="38061" y="454406"/>
                  </a:lnTo>
                  <a:lnTo>
                    <a:pt x="53086" y="448602"/>
                  </a:lnTo>
                  <a:close/>
                </a:path>
                <a:path w="4371975" h="457834">
                  <a:moveTo>
                    <a:pt x="93230" y="433197"/>
                  </a:moveTo>
                  <a:lnTo>
                    <a:pt x="88798" y="423024"/>
                  </a:lnTo>
                  <a:lnTo>
                    <a:pt x="81737" y="425729"/>
                  </a:lnTo>
                  <a:lnTo>
                    <a:pt x="74676" y="428434"/>
                  </a:lnTo>
                  <a:lnTo>
                    <a:pt x="78193" y="438962"/>
                  </a:lnTo>
                  <a:lnTo>
                    <a:pt x="93230" y="433197"/>
                  </a:lnTo>
                  <a:close/>
                </a:path>
                <a:path w="4371975" h="457834">
                  <a:moveTo>
                    <a:pt x="133362" y="417804"/>
                  </a:moveTo>
                  <a:lnTo>
                    <a:pt x="128943" y="407631"/>
                  </a:lnTo>
                  <a:lnTo>
                    <a:pt x="121881" y="410337"/>
                  </a:lnTo>
                  <a:lnTo>
                    <a:pt x="114820" y="413042"/>
                  </a:lnTo>
                  <a:lnTo>
                    <a:pt x="118325" y="423570"/>
                  </a:lnTo>
                  <a:lnTo>
                    <a:pt x="133362" y="417804"/>
                  </a:lnTo>
                  <a:close/>
                </a:path>
                <a:path w="4371975" h="457834">
                  <a:moveTo>
                    <a:pt x="135255" y="381215"/>
                  </a:moveTo>
                  <a:lnTo>
                    <a:pt x="130810" y="371055"/>
                  </a:lnTo>
                  <a:lnTo>
                    <a:pt x="123736" y="373786"/>
                  </a:lnTo>
                  <a:lnTo>
                    <a:pt x="116662" y="376516"/>
                  </a:lnTo>
                  <a:lnTo>
                    <a:pt x="120205" y="387032"/>
                  </a:lnTo>
                  <a:lnTo>
                    <a:pt x="135255" y="381215"/>
                  </a:lnTo>
                  <a:close/>
                </a:path>
                <a:path w="4371975" h="457834">
                  <a:moveTo>
                    <a:pt x="173507" y="402412"/>
                  </a:moveTo>
                  <a:lnTo>
                    <a:pt x="169100" y="392239"/>
                  </a:lnTo>
                  <a:lnTo>
                    <a:pt x="162039" y="394944"/>
                  </a:lnTo>
                  <a:lnTo>
                    <a:pt x="154978" y="397649"/>
                  </a:lnTo>
                  <a:lnTo>
                    <a:pt x="158470" y="408178"/>
                  </a:lnTo>
                  <a:lnTo>
                    <a:pt x="173507" y="402412"/>
                  </a:lnTo>
                  <a:close/>
                </a:path>
                <a:path w="4371975" h="457834">
                  <a:moveTo>
                    <a:pt x="175437" y="365683"/>
                  </a:moveTo>
                  <a:lnTo>
                    <a:pt x="171005" y="355523"/>
                  </a:lnTo>
                  <a:lnTo>
                    <a:pt x="163931" y="358254"/>
                  </a:lnTo>
                  <a:lnTo>
                    <a:pt x="156857" y="360984"/>
                  </a:lnTo>
                  <a:lnTo>
                    <a:pt x="160388" y="371500"/>
                  </a:lnTo>
                  <a:lnTo>
                    <a:pt x="175437" y="365683"/>
                  </a:lnTo>
                  <a:close/>
                </a:path>
                <a:path w="4371975" h="457834">
                  <a:moveTo>
                    <a:pt x="213690" y="387159"/>
                  </a:moveTo>
                  <a:lnTo>
                    <a:pt x="209296" y="376974"/>
                  </a:lnTo>
                  <a:lnTo>
                    <a:pt x="202222" y="379653"/>
                  </a:lnTo>
                  <a:lnTo>
                    <a:pt x="195148" y="382333"/>
                  </a:lnTo>
                  <a:lnTo>
                    <a:pt x="198628" y="392861"/>
                  </a:lnTo>
                  <a:lnTo>
                    <a:pt x="213690" y="387159"/>
                  </a:lnTo>
                  <a:close/>
                </a:path>
                <a:path w="4371975" h="457834">
                  <a:moveTo>
                    <a:pt x="215671" y="350304"/>
                  </a:moveTo>
                  <a:lnTo>
                    <a:pt x="211251" y="340131"/>
                  </a:lnTo>
                  <a:lnTo>
                    <a:pt x="204165" y="342823"/>
                  </a:lnTo>
                  <a:lnTo>
                    <a:pt x="197078" y="345516"/>
                  </a:lnTo>
                  <a:lnTo>
                    <a:pt x="200583" y="356044"/>
                  </a:lnTo>
                  <a:lnTo>
                    <a:pt x="215671" y="350304"/>
                  </a:lnTo>
                  <a:close/>
                </a:path>
                <a:path w="4371975" h="457834">
                  <a:moveTo>
                    <a:pt x="253898" y="371957"/>
                  </a:moveTo>
                  <a:lnTo>
                    <a:pt x="249516" y="361759"/>
                  </a:lnTo>
                  <a:lnTo>
                    <a:pt x="242443" y="364439"/>
                  </a:lnTo>
                  <a:lnTo>
                    <a:pt x="235369" y="367118"/>
                  </a:lnTo>
                  <a:lnTo>
                    <a:pt x="238823" y="377659"/>
                  </a:lnTo>
                  <a:lnTo>
                    <a:pt x="253898" y="371957"/>
                  </a:lnTo>
                  <a:close/>
                </a:path>
                <a:path w="4371975" h="457834">
                  <a:moveTo>
                    <a:pt x="255917" y="334987"/>
                  </a:moveTo>
                  <a:lnTo>
                    <a:pt x="251523" y="324802"/>
                  </a:lnTo>
                  <a:lnTo>
                    <a:pt x="244436" y="327494"/>
                  </a:lnTo>
                  <a:lnTo>
                    <a:pt x="237350" y="330187"/>
                  </a:lnTo>
                  <a:lnTo>
                    <a:pt x="240830" y="340728"/>
                  </a:lnTo>
                  <a:lnTo>
                    <a:pt x="255917" y="334987"/>
                  </a:lnTo>
                  <a:close/>
                </a:path>
                <a:path w="4371975" h="457834">
                  <a:moveTo>
                    <a:pt x="294106" y="356730"/>
                  </a:moveTo>
                  <a:lnTo>
                    <a:pt x="289750" y="346532"/>
                  </a:lnTo>
                  <a:lnTo>
                    <a:pt x="282676" y="349211"/>
                  </a:lnTo>
                  <a:lnTo>
                    <a:pt x="275602" y="351891"/>
                  </a:lnTo>
                  <a:lnTo>
                    <a:pt x="279044" y="362432"/>
                  </a:lnTo>
                  <a:lnTo>
                    <a:pt x="294106" y="356730"/>
                  </a:lnTo>
                  <a:close/>
                </a:path>
                <a:path w="4371975" h="457834">
                  <a:moveTo>
                    <a:pt x="296164" y="319671"/>
                  </a:moveTo>
                  <a:lnTo>
                    <a:pt x="291795" y="309486"/>
                  </a:lnTo>
                  <a:lnTo>
                    <a:pt x="284708" y="312178"/>
                  </a:lnTo>
                  <a:lnTo>
                    <a:pt x="277622" y="314871"/>
                  </a:lnTo>
                  <a:lnTo>
                    <a:pt x="281089" y="325412"/>
                  </a:lnTo>
                  <a:lnTo>
                    <a:pt x="296164" y="319671"/>
                  </a:lnTo>
                  <a:close/>
                </a:path>
                <a:path w="4371975" h="457834">
                  <a:moveTo>
                    <a:pt x="334378" y="341718"/>
                  </a:moveTo>
                  <a:lnTo>
                    <a:pt x="330047" y="331508"/>
                  </a:lnTo>
                  <a:lnTo>
                    <a:pt x="322948" y="334137"/>
                  </a:lnTo>
                  <a:lnTo>
                    <a:pt x="315849" y="336765"/>
                  </a:lnTo>
                  <a:lnTo>
                    <a:pt x="319278" y="347319"/>
                  </a:lnTo>
                  <a:lnTo>
                    <a:pt x="334378" y="341718"/>
                  </a:lnTo>
                  <a:close/>
                </a:path>
                <a:path w="4371975" h="457834">
                  <a:moveTo>
                    <a:pt x="336486" y="304546"/>
                  </a:moveTo>
                  <a:lnTo>
                    <a:pt x="332130" y="294347"/>
                  </a:lnTo>
                  <a:lnTo>
                    <a:pt x="325031" y="296989"/>
                  </a:lnTo>
                  <a:lnTo>
                    <a:pt x="317931" y="299631"/>
                  </a:lnTo>
                  <a:lnTo>
                    <a:pt x="321360" y="310172"/>
                  </a:lnTo>
                  <a:lnTo>
                    <a:pt x="336486" y="304546"/>
                  </a:lnTo>
                  <a:close/>
                </a:path>
                <a:path w="4371975" h="457834">
                  <a:moveTo>
                    <a:pt x="376847" y="289547"/>
                  </a:moveTo>
                  <a:lnTo>
                    <a:pt x="372516" y="279323"/>
                  </a:lnTo>
                  <a:lnTo>
                    <a:pt x="365417" y="281965"/>
                  </a:lnTo>
                  <a:lnTo>
                    <a:pt x="358317" y="284607"/>
                  </a:lnTo>
                  <a:lnTo>
                    <a:pt x="361721" y="295160"/>
                  </a:lnTo>
                  <a:lnTo>
                    <a:pt x="376847" y="289547"/>
                  </a:lnTo>
                  <a:close/>
                </a:path>
                <a:path w="4371975" h="457834">
                  <a:moveTo>
                    <a:pt x="417195" y="274523"/>
                  </a:moveTo>
                  <a:lnTo>
                    <a:pt x="412902" y="264299"/>
                  </a:lnTo>
                  <a:lnTo>
                    <a:pt x="405803" y="266941"/>
                  </a:lnTo>
                  <a:lnTo>
                    <a:pt x="398703" y="269582"/>
                  </a:lnTo>
                  <a:lnTo>
                    <a:pt x="402082" y="280149"/>
                  </a:lnTo>
                  <a:lnTo>
                    <a:pt x="417195" y="274523"/>
                  </a:lnTo>
                  <a:close/>
                </a:path>
                <a:path w="4371975" h="457834">
                  <a:moveTo>
                    <a:pt x="457657" y="259753"/>
                  </a:moveTo>
                  <a:lnTo>
                    <a:pt x="453402" y="249504"/>
                  </a:lnTo>
                  <a:lnTo>
                    <a:pt x="446265" y="252082"/>
                  </a:lnTo>
                  <a:lnTo>
                    <a:pt x="439127" y="254660"/>
                  </a:lnTo>
                  <a:lnTo>
                    <a:pt x="442480" y="265226"/>
                  </a:lnTo>
                  <a:lnTo>
                    <a:pt x="457657" y="259753"/>
                  </a:lnTo>
                  <a:close/>
                </a:path>
                <a:path w="4371975" h="457834">
                  <a:moveTo>
                    <a:pt x="498157" y="245135"/>
                  </a:moveTo>
                  <a:lnTo>
                    <a:pt x="493941" y="234873"/>
                  </a:lnTo>
                  <a:lnTo>
                    <a:pt x="486803" y="237451"/>
                  </a:lnTo>
                  <a:lnTo>
                    <a:pt x="479666" y="240030"/>
                  </a:lnTo>
                  <a:lnTo>
                    <a:pt x="482981" y="250609"/>
                  </a:lnTo>
                  <a:lnTo>
                    <a:pt x="498157" y="245135"/>
                  </a:lnTo>
                  <a:close/>
                </a:path>
                <a:path w="4371975" h="457834">
                  <a:moveTo>
                    <a:pt x="538657" y="230517"/>
                  </a:moveTo>
                  <a:lnTo>
                    <a:pt x="534466" y="220256"/>
                  </a:lnTo>
                  <a:lnTo>
                    <a:pt x="527342" y="222821"/>
                  </a:lnTo>
                  <a:lnTo>
                    <a:pt x="520204" y="225399"/>
                  </a:lnTo>
                  <a:lnTo>
                    <a:pt x="523481" y="236004"/>
                  </a:lnTo>
                  <a:lnTo>
                    <a:pt x="538657" y="230517"/>
                  </a:lnTo>
                  <a:close/>
                </a:path>
                <a:path w="4371975" h="457834">
                  <a:moveTo>
                    <a:pt x="579259" y="216217"/>
                  </a:moveTo>
                  <a:lnTo>
                    <a:pt x="575119" y="205917"/>
                  </a:lnTo>
                  <a:lnTo>
                    <a:pt x="567956" y="208407"/>
                  </a:lnTo>
                  <a:lnTo>
                    <a:pt x="560793" y="210896"/>
                  </a:lnTo>
                  <a:lnTo>
                    <a:pt x="564019" y="221500"/>
                  </a:lnTo>
                  <a:lnTo>
                    <a:pt x="579259" y="216217"/>
                  </a:lnTo>
                  <a:close/>
                </a:path>
                <a:path w="4371975" h="457834">
                  <a:moveTo>
                    <a:pt x="619925" y="202095"/>
                  </a:moveTo>
                  <a:lnTo>
                    <a:pt x="615835" y="191782"/>
                  </a:lnTo>
                  <a:lnTo>
                    <a:pt x="608672" y="194271"/>
                  </a:lnTo>
                  <a:lnTo>
                    <a:pt x="601510" y="196761"/>
                  </a:lnTo>
                  <a:lnTo>
                    <a:pt x="604685" y="207391"/>
                  </a:lnTo>
                  <a:lnTo>
                    <a:pt x="619925" y="202095"/>
                  </a:lnTo>
                  <a:close/>
                </a:path>
                <a:path w="4371975" h="457834">
                  <a:moveTo>
                    <a:pt x="660590" y="187972"/>
                  </a:moveTo>
                  <a:lnTo>
                    <a:pt x="656551" y="177647"/>
                  </a:lnTo>
                  <a:lnTo>
                    <a:pt x="649389" y="180136"/>
                  </a:lnTo>
                  <a:lnTo>
                    <a:pt x="642226" y="182626"/>
                  </a:lnTo>
                  <a:lnTo>
                    <a:pt x="645363" y="193268"/>
                  </a:lnTo>
                  <a:lnTo>
                    <a:pt x="660590" y="187972"/>
                  </a:lnTo>
                  <a:close/>
                </a:path>
                <a:path w="4371975" h="457834">
                  <a:moveTo>
                    <a:pt x="701395" y="174244"/>
                  </a:moveTo>
                  <a:lnTo>
                    <a:pt x="697407" y="163893"/>
                  </a:lnTo>
                  <a:lnTo>
                    <a:pt x="690206" y="166268"/>
                  </a:lnTo>
                  <a:lnTo>
                    <a:pt x="683006" y="168656"/>
                  </a:lnTo>
                  <a:lnTo>
                    <a:pt x="686092" y="179311"/>
                  </a:lnTo>
                  <a:lnTo>
                    <a:pt x="701395" y="174244"/>
                  </a:lnTo>
                  <a:close/>
                </a:path>
                <a:path w="4371975" h="457834">
                  <a:moveTo>
                    <a:pt x="742264" y="160718"/>
                  </a:moveTo>
                  <a:lnTo>
                    <a:pt x="738327" y="150355"/>
                  </a:lnTo>
                  <a:lnTo>
                    <a:pt x="731126" y="152730"/>
                  </a:lnTo>
                  <a:lnTo>
                    <a:pt x="723925" y="155117"/>
                  </a:lnTo>
                  <a:lnTo>
                    <a:pt x="726948" y="165785"/>
                  </a:lnTo>
                  <a:lnTo>
                    <a:pt x="742264" y="160718"/>
                  </a:lnTo>
                  <a:close/>
                </a:path>
                <a:path w="4371975" h="457834">
                  <a:moveTo>
                    <a:pt x="783145" y="147180"/>
                  </a:moveTo>
                  <a:lnTo>
                    <a:pt x="779259" y="136791"/>
                  </a:lnTo>
                  <a:lnTo>
                    <a:pt x="772058" y="139179"/>
                  </a:lnTo>
                  <a:lnTo>
                    <a:pt x="764857" y="141554"/>
                  </a:lnTo>
                  <a:lnTo>
                    <a:pt x="767829" y="152247"/>
                  </a:lnTo>
                  <a:lnTo>
                    <a:pt x="783145" y="147180"/>
                  </a:lnTo>
                  <a:close/>
                </a:path>
                <a:path w="4371975" h="457834">
                  <a:moveTo>
                    <a:pt x="824153" y="134137"/>
                  </a:moveTo>
                  <a:lnTo>
                    <a:pt x="820331" y="123723"/>
                  </a:lnTo>
                  <a:lnTo>
                    <a:pt x="813092" y="125984"/>
                  </a:lnTo>
                  <a:lnTo>
                    <a:pt x="805853" y="128244"/>
                  </a:lnTo>
                  <a:lnTo>
                    <a:pt x="808761" y="138950"/>
                  </a:lnTo>
                  <a:lnTo>
                    <a:pt x="824153" y="134137"/>
                  </a:lnTo>
                  <a:close/>
                </a:path>
                <a:path w="4371975" h="457834">
                  <a:moveTo>
                    <a:pt x="865238" y="121310"/>
                  </a:moveTo>
                  <a:lnTo>
                    <a:pt x="861479" y="110871"/>
                  </a:lnTo>
                  <a:lnTo>
                    <a:pt x="854240" y="113131"/>
                  </a:lnTo>
                  <a:lnTo>
                    <a:pt x="847001" y="115392"/>
                  </a:lnTo>
                  <a:lnTo>
                    <a:pt x="849845" y="126111"/>
                  </a:lnTo>
                  <a:lnTo>
                    <a:pt x="865238" y="121310"/>
                  </a:lnTo>
                  <a:close/>
                </a:path>
                <a:path w="4371975" h="457834">
                  <a:moveTo>
                    <a:pt x="906335" y="108496"/>
                  </a:moveTo>
                  <a:lnTo>
                    <a:pt x="902639" y="98031"/>
                  </a:lnTo>
                  <a:lnTo>
                    <a:pt x="895400" y="100291"/>
                  </a:lnTo>
                  <a:lnTo>
                    <a:pt x="888161" y="102552"/>
                  </a:lnTo>
                  <a:lnTo>
                    <a:pt x="890943" y="113296"/>
                  </a:lnTo>
                  <a:lnTo>
                    <a:pt x="906335" y="108496"/>
                  </a:lnTo>
                  <a:close/>
                </a:path>
                <a:path w="4371975" h="457834">
                  <a:moveTo>
                    <a:pt x="947597" y="96227"/>
                  </a:moveTo>
                  <a:lnTo>
                    <a:pt x="943978" y="85737"/>
                  </a:lnTo>
                  <a:lnTo>
                    <a:pt x="936688" y="87858"/>
                  </a:lnTo>
                  <a:lnTo>
                    <a:pt x="929398" y="89979"/>
                  </a:lnTo>
                  <a:lnTo>
                    <a:pt x="932116" y="100736"/>
                  </a:lnTo>
                  <a:lnTo>
                    <a:pt x="947597" y="96227"/>
                  </a:lnTo>
                  <a:close/>
                </a:path>
                <a:path w="4371975" h="457834">
                  <a:moveTo>
                    <a:pt x="988910" y="84213"/>
                  </a:moveTo>
                  <a:lnTo>
                    <a:pt x="985367" y="73698"/>
                  </a:lnTo>
                  <a:lnTo>
                    <a:pt x="978077" y="75819"/>
                  </a:lnTo>
                  <a:lnTo>
                    <a:pt x="970788" y="77939"/>
                  </a:lnTo>
                  <a:lnTo>
                    <a:pt x="973429" y="88709"/>
                  </a:lnTo>
                  <a:lnTo>
                    <a:pt x="988910" y="84213"/>
                  </a:lnTo>
                  <a:close/>
                </a:path>
                <a:path w="4371975" h="457834">
                  <a:moveTo>
                    <a:pt x="1030236" y="72174"/>
                  </a:moveTo>
                  <a:lnTo>
                    <a:pt x="1026769" y="61645"/>
                  </a:lnTo>
                  <a:lnTo>
                    <a:pt x="1019479" y="63766"/>
                  </a:lnTo>
                  <a:lnTo>
                    <a:pt x="1012190" y="65887"/>
                  </a:lnTo>
                  <a:lnTo>
                    <a:pt x="1014755" y="76682"/>
                  </a:lnTo>
                  <a:lnTo>
                    <a:pt x="1030236" y="72174"/>
                  </a:lnTo>
                  <a:close/>
                </a:path>
                <a:path w="4371975" h="457834">
                  <a:moveTo>
                    <a:pt x="1071753" y="60845"/>
                  </a:moveTo>
                  <a:lnTo>
                    <a:pt x="1068362" y="50279"/>
                  </a:lnTo>
                  <a:lnTo>
                    <a:pt x="1061034" y="52247"/>
                  </a:lnTo>
                  <a:lnTo>
                    <a:pt x="1053706" y="54203"/>
                  </a:lnTo>
                  <a:lnTo>
                    <a:pt x="1056182" y="65024"/>
                  </a:lnTo>
                  <a:lnTo>
                    <a:pt x="1071753" y="60845"/>
                  </a:lnTo>
                  <a:close/>
                </a:path>
                <a:path w="4371975" h="457834">
                  <a:moveTo>
                    <a:pt x="1113320" y="49720"/>
                  </a:moveTo>
                  <a:lnTo>
                    <a:pt x="1110005" y="39141"/>
                  </a:lnTo>
                  <a:lnTo>
                    <a:pt x="1102677" y="41097"/>
                  </a:lnTo>
                  <a:lnTo>
                    <a:pt x="1095349" y="43065"/>
                  </a:lnTo>
                  <a:lnTo>
                    <a:pt x="1097749" y="53886"/>
                  </a:lnTo>
                  <a:lnTo>
                    <a:pt x="1113320" y="49720"/>
                  </a:lnTo>
                  <a:close/>
                </a:path>
                <a:path w="4371975" h="457834">
                  <a:moveTo>
                    <a:pt x="1154887" y="38582"/>
                  </a:moveTo>
                  <a:lnTo>
                    <a:pt x="1151661" y="27978"/>
                  </a:lnTo>
                  <a:lnTo>
                    <a:pt x="1144333" y="29933"/>
                  </a:lnTo>
                  <a:lnTo>
                    <a:pt x="1137005" y="31889"/>
                  </a:lnTo>
                  <a:lnTo>
                    <a:pt x="1139317" y="42748"/>
                  </a:lnTo>
                  <a:lnTo>
                    <a:pt x="1154887" y="38582"/>
                  </a:lnTo>
                  <a:close/>
                </a:path>
                <a:path w="4371975" h="457834">
                  <a:moveTo>
                    <a:pt x="1196670" y="28295"/>
                  </a:moveTo>
                  <a:lnTo>
                    <a:pt x="1193533" y="17653"/>
                  </a:lnTo>
                  <a:lnTo>
                    <a:pt x="1186154" y="19443"/>
                  </a:lnTo>
                  <a:lnTo>
                    <a:pt x="1178775" y="21234"/>
                  </a:lnTo>
                  <a:lnTo>
                    <a:pt x="1180998" y="32092"/>
                  </a:lnTo>
                  <a:lnTo>
                    <a:pt x="1196670" y="28295"/>
                  </a:lnTo>
                  <a:close/>
                </a:path>
                <a:path w="4371975" h="457834">
                  <a:moveTo>
                    <a:pt x="1238504" y="18161"/>
                  </a:moveTo>
                  <a:lnTo>
                    <a:pt x="1235456" y="7493"/>
                  </a:lnTo>
                  <a:lnTo>
                    <a:pt x="1228077" y="9283"/>
                  </a:lnTo>
                  <a:lnTo>
                    <a:pt x="1220698" y="11074"/>
                  </a:lnTo>
                  <a:lnTo>
                    <a:pt x="1222832" y="21958"/>
                  </a:lnTo>
                  <a:lnTo>
                    <a:pt x="1238504" y="18161"/>
                  </a:lnTo>
                  <a:close/>
                </a:path>
                <a:path w="4371975" h="457834">
                  <a:moveTo>
                    <a:pt x="1280325" y="8026"/>
                  </a:moveTo>
                  <a:lnTo>
                    <a:pt x="1278102" y="0"/>
                  </a:lnTo>
                  <a:lnTo>
                    <a:pt x="1266367" y="0"/>
                  </a:lnTo>
                  <a:lnTo>
                    <a:pt x="1262608" y="914"/>
                  </a:lnTo>
                  <a:lnTo>
                    <a:pt x="1264653" y="11823"/>
                  </a:lnTo>
                  <a:lnTo>
                    <a:pt x="1280325" y="8026"/>
                  </a:lnTo>
                  <a:close/>
                </a:path>
                <a:path w="4371975" h="457834">
                  <a:moveTo>
                    <a:pt x="1317155" y="12"/>
                  </a:moveTo>
                  <a:lnTo>
                    <a:pt x="1306207" y="12"/>
                  </a:lnTo>
                  <a:lnTo>
                    <a:pt x="1306601" y="2273"/>
                  </a:lnTo>
                  <a:lnTo>
                    <a:pt x="1317155" y="12"/>
                  </a:lnTo>
                  <a:close/>
                </a:path>
                <a:path w="4371975" h="457834">
                  <a:moveTo>
                    <a:pt x="3115157" y="12"/>
                  </a:moveTo>
                  <a:lnTo>
                    <a:pt x="3099320" y="12"/>
                  </a:lnTo>
                  <a:lnTo>
                    <a:pt x="3097695" y="5994"/>
                  </a:lnTo>
                  <a:lnTo>
                    <a:pt x="3113405" y="9601"/>
                  </a:lnTo>
                  <a:lnTo>
                    <a:pt x="3115157" y="12"/>
                  </a:lnTo>
                  <a:close/>
                </a:path>
                <a:path w="4371975" h="457834">
                  <a:moveTo>
                    <a:pt x="3157436" y="8318"/>
                  </a:moveTo>
                  <a:lnTo>
                    <a:pt x="3150044" y="6616"/>
                  </a:lnTo>
                  <a:lnTo>
                    <a:pt x="3142640" y="4927"/>
                  </a:lnTo>
                  <a:lnTo>
                    <a:pt x="3139630" y="15608"/>
                  </a:lnTo>
                  <a:lnTo>
                    <a:pt x="3155340" y="19202"/>
                  </a:lnTo>
                  <a:lnTo>
                    <a:pt x="3157436" y="8318"/>
                  </a:lnTo>
                  <a:close/>
                </a:path>
                <a:path w="4371975" h="457834">
                  <a:moveTo>
                    <a:pt x="3199409" y="18249"/>
                  </a:moveTo>
                  <a:lnTo>
                    <a:pt x="3192068" y="16319"/>
                  </a:lnTo>
                  <a:lnTo>
                    <a:pt x="3184702" y="14503"/>
                  </a:lnTo>
                  <a:lnTo>
                    <a:pt x="3181578" y="25158"/>
                  </a:lnTo>
                  <a:lnTo>
                    <a:pt x="3189414" y="27076"/>
                  </a:lnTo>
                  <a:lnTo>
                    <a:pt x="3197199" y="29133"/>
                  </a:lnTo>
                  <a:lnTo>
                    <a:pt x="3199409" y="18249"/>
                  </a:lnTo>
                  <a:close/>
                </a:path>
                <a:path w="4371975" h="457834">
                  <a:moveTo>
                    <a:pt x="3241103" y="29260"/>
                  </a:moveTo>
                  <a:lnTo>
                    <a:pt x="3233763" y="27330"/>
                  </a:lnTo>
                  <a:lnTo>
                    <a:pt x="3226422" y="25400"/>
                  </a:lnTo>
                  <a:lnTo>
                    <a:pt x="3223222" y="36004"/>
                  </a:lnTo>
                  <a:lnTo>
                    <a:pt x="3238804" y="40119"/>
                  </a:lnTo>
                  <a:lnTo>
                    <a:pt x="3241103" y="29260"/>
                  </a:lnTo>
                  <a:close/>
                </a:path>
                <a:path w="4371975" h="457834">
                  <a:moveTo>
                    <a:pt x="3282797" y="40259"/>
                  </a:moveTo>
                  <a:lnTo>
                    <a:pt x="3275457" y="38328"/>
                  </a:lnTo>
                  <a:lnTo>
                    <a:pt x="3268116" y="36398"/>
                  </a:lnTo>
                  <a:lnTo>
                    <a:pt x="3264827" y="46990"/>
                  </a:lnTo>
                  <a:lnTo>
                    <a:pt x="3280410" y="51092"/>
                  </a:lnTo>
                  <a:lnTo>
                    <a:pt x="3282797" y="40259"/>
                  </a:lnTo>
                  <a:close/>
                </a:path>
                <a:path w="4371975" h="457834">
                  <a:moveTo>
                    <a:pt x="3324491" y="51257"/>
                  </a:moveTo>
                  <a:lnTo>
                    <a:pt x="3317151" y="49326"/>
                  </a:lnTo>
                  <a:lnTo>
                    <a:pt x="3309810" y="47396"/>
                  </a:lnTo>
                  <a:lnTo>
                    <a:pt x="3306432" y="57962"/>
                  </a:lnTo>
                  <a:lnTo>
                    <a:pt x="3322015" y="62064"/>
                  </a:lnTo>
                  <a:lnTo>
                    <a:pt x="3324491" y="51257"/>
                  </a:lnTo>
                  <a:close/>
                </a:path>
                <a:path w="4371975" h="457834">
                  <a:moveTo>
                    <a:pt x="3366033" y="62852"/>
                  </a:moveTo>
                  <a:lnTo>
                    <a:pt x="3358756" y="60680"/>
                  </a:lnTo>
                  <a:lnTo>
                    <a:pt x="3351479" y="58508"/>
                  </a:lnTo>
                  <a:lnTo>
                    <a:pt x="3348012" y="69037"/>
                  </a:lnTo>
                  <a:lnTo>
                    <a:pt x="3363455" y="73647"/>
                  </a:lnTo>
                  <a:lnTo>
                    <a:pt x="3366033" y="62852"/>
                  </a:lnTo>
                  <a:close/>
                </a:path>
                <a:path w="4371975" h="457834">
                  <a:moveTo>
                    <a:pt x="3407359" y="75171"/>
                  </a:moveTo>
                  <a:lnTo>
                    <a:pt x="3400082" y="72999"/>
                  </a:lnTo>
                  <a:lnTo>
                    <a:pt x="3392805" y="70827"/>
                  </a:lnTo>
                  <a:lnTo>
                    <a:pt x="3389249" y="81330"/>
                  </a:lnTo>
                  <a:lnTo>
                    <a:pt x="3404705" y="85940"/>
                  </a:lnTo>
                  <a:lnTo>
                    <a:pt x="3407359" y="75171"/>
                  </a:lnTo>
                  <a:close/>
                </a:path>
                <a:path w="4371975" h="457834">
                  <a:moveTo>
                    <a:pt x="3448685" y="87490"/>
                  </a:moveTo>
                  <a:lnTo>
                    <a:pt x="3441408" y="85318"/>
                  </a:lnTo>
                  <a:lnTo>
                    <a:pt x="3434130" y="83146"/>
                  </a:lnTo>
                  <a:lnTo>
                    <a:pt x="3430498" y="93624"/>
                  </a:lnTo>
                  <a:lnTo>
                    <a:pt x="3445941" y="98234"/>
                  </a:lnTo>
                  <a:lnTo>
                    <a:pt x="3448685" y="87490"/>
                  </a:lnTo>
                  <a:close/>
                </a:path>
                <a:path w="4371975" h="457834">
                  <a:moveTo>
                    <a:pt x="3490010" y="99809"/>
                  </a:moveTo>
                  <a:lnTo>
                    <a:pt x="3482733" y="97637"/>
                  </a:lnTo>
                  <a:lnTo>
                    <a:pt x="3475456" y="95465"/>
                  </a:lnTo>
                  <a:lnTo>
                    <a:pt x="3471735" y="105930"/>
                  </a:lnTo>
                  <a:lnTo>
                    <a:pt x="3487178" y="110528"/>
                  </a:lnTo>
                  <a:lnTo>
                    <a:pt x="3490010" y="99809"/>
                  </a:lnTo>
                  <a:close/>
                </a:path>
                <a:path w="4371975" h="457834">
                  <a:moveTo>
                    <a:pt x="3531120" y="112776"/>
                  </a:moveTo>
                  <a:lnTo>
                    <a:pt x="3523919" y="110388"/>
                  </a:lnTo>
                  <a:lnTo>
                    <a:pt x="3516719" y="108000"/>
                  </a:lnTo>
                  <a:lnTo>
                    <a:pt x="3512909" y="118414"/>
                  </a:lnTo>
                  <a:lnTo>
                    <a:pt x="3528212" y="123482"/>
                  </a:lnTo>
                  <a:lnTo>
                    <a:pt x="3531120" y="112776"/>
                  </a:lnTo>
                  <a:close/>
                </a:path>
                <a:path w="4371975" h="457834">
                  <a:moveTo>
                    <a:pt x="3572040" y="126352"/>
                  </a:moveTo>
                  <a:lnTo>
                    <a:pt x="3564839" y="123964"/>
                  </a:lnTo>
                  <a:lnTo>
                    <a:pt x="3557638" y="121577"/>
                  </a:lnTo>
                  <a:lnTo>
                    <a:pt x="3553752" y="131965"/>
                  </a:lnTo>
                  <a:lnTo>
                    <a:pt x="3569055" y="137045"/>
                  </a:lnTo>
                  <a:lnTo>
                    <a:pt x="3572040" y="126352"/>
                  </a:lnTo>
                  <a:close/>
                </a:path>
                <a:path w="4371975" h="457834">
                  <a:moveTo>
                    <a:pt x="3612972" y="139928"/>
                  </a:moveTo>
                  <a:lnTo>
                    <a:pt x="3605771" y="137541"/>
                  </a:lnTo>
                  <a:lnTo>
                    <a:pt x="3598570" y="135153"/>
                  </a:lnTo>
                  <a:lnTo>
                    <a:pt x="3594608" y="145516"/>
                  </a:lnTo>
                  <a:lnTo>
                    <a:pt x="3609911" y="150596"/>
                  </a:lnTo>
                  <a:lnTo>
                    <a:pt x="3612972" y="139928"/>
                  </a:lnTo>
                  <a:close/>
                </a:path>
                <a:path w="4371975" h="457834">
                  <a:moveTo>
                    <a:pt x="3653904" y="153492"/>
                  </a:moveTo>
                  <a:lnTo>
                    <a:pt x="3646703" y="151104"/>
                  </a:lnTo>
                  <a:lnTo>
                    <a:pt x="3639502" y="148717"/>
                  </a:lnTo>
                  <a:lnTo>
                    <a:pt x="3635464" y="159054"/>
                  </a:lnTo>
                  <a:lnTo>
                    <a:pt x="3650767" y="164122"/>
                  </a:lnTo>
                  <a:lnTo>
                    <a:pt x="3653904" y="153492"/>
                  </a:lnTo>
                  <a:close/>
                </a:path>
                <a:path w="4371975" h="457834">
                  <a:moveTo>
                    <a:pt x="3694633" y="167627"/>
                  </a:moveTo>
                  <a:lnTo>
                    <a:pt x="3687508" y="165023"/>
                  </a:lnTo>
                  <a:lnTo>
                    <a:pt x="3680383" y="162420"/>
                  </a:lnTo>
                  <a:lnTo>
                    <a:pt x="3676269" y="172720"/>
                  </a:lnTo>
                  <a:lnTo>
                    <a:pt x="3691420" y="178244"/>
                  </a:lnTo>
                  <a:lnTo>
                    <a:pt x="3694633" y="167627"/>
                  </a:lnTo>
                  <a:close/>
                </a:path>
                <a:path w="4371975" h="457834">
                  <a:moveTo>
                    <a:pt x="3735146" y="182384"/>
                  </a:moveTo>
                  <a:lnTo>
                    <a:pt x="3728021" y="179781"/>
                  </a:lnTo>
                  <a:lnTo>
                    <a:pt x="3720896" y="177190"/>
                  </a:lnTo>
                  <a:lnTo>
                    <a:pt x="3716705" y="187452"/>
                  </a:lnTo>
                  <a:lnTo>
                    <a:pt x="3731857" y="192976"/>
                  </a:lnTo>
                  <a:lnTo>
                    <a:pt x="3735146" y="182384"/>
                  </a:lnTo>
                  <a:close/>
                </a:path>
                <a:path w="4371975" h="457834">
                  <a:moveTo>
                    <a:pt x="3775646" y="197142"/>
                  </a:moveTo>
                  <a:lnTo>
                    <a:pt x="3768521" y="194538"/>
                  </a:lnTo>
                  <a:lnTo>
                    <a:pt x="3761397" y="191935"/>
                  </a:lnTo>
                  <a:lnTo>
                    <a:pt x="3757142" y="202184"/>
                  </a:lnTo>
                  <a:lnTo>
                    <a:pt x="3772293" y="207708"/>
                  </a:lnTo>
                  <a:lnTo>
                    <a:pt x="3775646" y="197142"/>
                  </a:lnTo>
                  <a:close/>
                </a:path>
                <a:path w="4371975" h="457834">
                  <a:moveTo>
                    <a:pt x="3816159" y="211912"/>
                  </a:moveTo>
                  <a:lnTo>
                    <a:pt x="3809034" y="209308"/>
                  </a:lnTo>
                  <a:lnTo>
                    <a:pt x="3801910" y="206705"/>
                  </a:lnTo>
                  <a:lnTo>
                    <a:pt x="3797579" y="216928"/>
                  </a:lnTo>
                  <a:lnTo>
                    <a:pt x="3812730" y="222453"/>
                  </a:lnTo>
                  <a:lnTo>
                    <a:pt x="3816159" y="211912"/>
                  </a:lnTo>
                  <a:close/>
                </a:path>
                <a:path w="4371975" h="457834">
                  <a:moveTo>
                    <a:pt x="3856558" y="226949"/>
                  </a:moveTo>
                  <a:lnTo>
                    <a:pt x="3849509" y="224155"/>
                  </a:lnTo>
                  <a:lnTo>
                    <a:pt x="3842435" y="221411"/>
                  </a:lnTo>
                  <a:lnTo>
                    <a:pt x="3838041" y="231609"/>
                  </a:lnTo>
                  <a:lnTo>
                    <a:pt x="3845560" y="234518"/>
                  </a:lnTo>
                  <a:lnTo>
                    <a:pt x="3853053" y="237477"/>
                  </a:lnTo>
                  <a:lnTo>
                    <a:pt x="3856558" y="226949"/>
                  </a:lnTo>
                  <a:close/>
                </a:path>
                <a:path w="4371975" h="457834">
                  <a:moveTo>
                    <a:pt x="3896639" y="242836"/>
                  </a:moveTo>
                  <a:lnTo>
                    <a:pt x="3889591" y="240042"/>
                  </a:lnTo>
                  <a:lnTo>
                    <a:pt x="3882542" y="237248"/>
                  </a:lnTo>
                  <a:lnTo>
                    <a:pt x="3878084" y="247408"/>
                  </a:lnTo>
                  <a:lnTo>
                    <a:pt x="3893070" y="253352"/>
                  </a:lnTo>
                  <a:lnTo>
                    <a:pt x="3896639" y="242836"/>
                  </a:lnTo>
                  <a:close/>
                </a:path>
                <a:path w="4371975" h="457834">
                  <a:moveTo>
                    <a:pt x="3936720" y="258724"/>
                  </a:moveTo>
                  <a:lnTo>
                    <a:pt x="3929672" y="255930"/>
                  </a:lnTo>
                  <a:lnTo>
                    <a:pt x="3922623" y="253136"/>
                  </a:lnTo>
                  <a:lnTo>
                    <a:pt x="3918102" y="263271"/>
                  </a:lnTo>
                  <a:lnTo>
                    <a:pt x="3933088" y="269201"/>
                  </a:lnTo>
                  <a:lnTo>
                    <a:pt x="3936720" y="258724"/>
                  </a:lnTo>
                  <a:close/>
                </a:path>
                <a:path w="4371975" h="457834">
                  <a:moveTo>
                    <a:pt x="3976801" y="274599"/>
                  </a:moveTo>
                  <a:lnTo>
                    <a:pt x="3969753" y="271805"/>
                  </a:lnTo>
                  <a:lnTo>
                    <a:pt x="3962704" y="269011"/>
                  </a:lnTo>
                  <a:lnTo>
                    <a:pt x="3958120" y="279120"/>
                  </a:lnTo>
                  <a:lnTo>
                    <a:pt x="3973106" y="285051"/>
                  </a:lnTo>
                  <a:lnTo>
                    <a:pt x="3976801" y="274599"/>
                  </a:lnTo>
                  <a:close/>
                </a:path>
                <a:path w="4371975" h="457834">
                  <a:moveTo>
                    <a:pt x="4016883" y="290487"/>
                  </a:moveTo>
                  <a:lnTo>
                    <a:pt x="4009834" y="287693"/>
                  </a:lnTo>
                  <a:lnTo>
                    <a:pt x="4002786" y="284899"/>
                  </a:lnTo>
                  <a:lnTo>
                    <a:pt x="3998137" y="294982"/>
                  </a:lnTo>
                  <a:lnTo>
                    <a:pt x="4013123" y="300913"/>
                  </a:lnTo>
                  <a:lnTo>
                    <a:pt x="4016883" y="290487"/>
                  </a:lnTo>
                  <a:close/>
                </a:path>
                <a:path w="4371975" h="457834">
                  <a:moveTo>
                    <a:pt x="4056570" y="307314"/>
                  </a:moveTo>
                  <a:lnTo>
                    <a:pt x="4049598" y="304330"/>
                  </a:lnTo>
                  <a:lnTo>
                    <a:pt x="4042626" y="301345"/>
                  </a:lnTo>
                  <a:lnTo>
                    <a:pt x="4037927" y="311391"/>
                  </a:lnTo>
                  <a:lnTo>
                    <a:pt x="4052747" y="317728"/>
                  </a:lnTo>
                  <a:lnTo>
                    <a:pt x="4056570" y="307314"/>
                  </a:lnTo>
                  <a:close/>
                </a:path>
                <a:path w="4371975" h="457834">
                  <a:moveTo>
                    <a:pt x="4096207" y="324256"/>
                  </a:moveTo>
                  <a:lnTo>
                    <a:pt x="4089235" y="321271"/>
                  </a:lnTo>
                  <a:lnTo>
                    <a:pt x="4082262" y="318287"/>
                  </a:lnTo>
                  <a:lnTo>
                    <a:pt x="4077500" y="328307"/>
                  </a:lnTo>
                  <a:lnTo>
                    <a:pt x="4092333" y="334645"/>
                  </a:lnTo>
                  <a:lnTo>
                    <a:pt x="4096207" y="324256"/>
                  </a:lnTo>
                  <a:close/>
                </a:path>
                <a:path w="4371975" h="457834">
                  <a:moveTo>
                    <a:pt x="4135844" y="341198"/>
                  </a:moveTo>
                  <a:lnTo>
                    <a:pt x="4128871" y="338213"/>
                  </a:lnTo>
                  <a:lnTo>
                    <a:pt x="4121899" y="335229"/>
                  </a:lnTo>
                  <a:lnTo>
                    <a:pt x="4117073" y="345224"/>
                  </a:lnTo>
                  <a:lnTo>
                    <a:pt x="4131907" y="351561"/>
                  </a:lnTo>
                  <a:lnTo>
                    <a:pt x="4135844" y="341198"/>
                  </a:lnTo>
                  <a:close/>
                </a:path>
                <a:path w="4371975" h="457834">
                  <a:moveTo>
                    <a:pt x="4175493" y="358140"/>
                  </a:moveTo>
                  <a:lnTo>
                    <a:pt x="4168521" y="355155"/>
                  </a:lnTo>
                  <a:lnTo>
                    <a:pt x="4161548" y="352171"/>
                  </a:lnTo>
                  <a:lnTo>
                    <a:pt x="4156672" y="362140"/>
                  </a:lnTo>
                  <a:lnTo>
                    <a:pt x="4171492" y="368477"/>
                  </a:lnTo>
                  <a:lnTo>
                    <a:pt x="4175493" y="358140"/>
                  </a:lnTo>
                  <a:close/>
                </a:path>
                <a:path w="4371975" h="457834">
                  <a:moveTo>
                    <a:pt x="4214977" y="375437"/>
                  </a:moveTo>
                  <a:lnTo>
                    <a:pt x="4208081" y="372275"/>
                  </a:lnTo>
                  <a:lnTo>
                    <a:pt x="4201185" y="369125"/>
                  </a:lnTo>
                  <a:lnTo>
                    <a:pt x="4196257" y="379044"/>
                  </a:lnTo>
                  <a:lnTo>
                    <a:pt x="4210913" y="385762"/>
                  </a:lnTo>
                  <a:lnTo>
                    <a:pt x="4214977" y="375437"/>
                  </a:lnTo>
                  <a:close/>
                </a:path>
                <a:path w="4371975" h="457834">
                  <a:moveTo>
                    <a:pt x="4254170" y="393369"/>
                  </a:moveTo>
                  <a:lnTo>
                    <a:pt x="4247273" y="390220"/>
                  </a:lnTo>
                  <a:lnTo>
                    <a:pt x="4240377" y="387070"/>
                  </a:lnTo>
                  <a:lnTo>
                    <a:pt x="4235399" y="396976"/>
                  </a:lnTo>
                  <a:lnTo>
                    <a:pt x="4250055" y="403682"/>
                  </a:lnTo>
                  <a:lnTo>
                    <a:pt x="4254170" y="393369"/>
                  </a:lnTo>
                  <a:close/>
                </a:path>
                <a:path w="4371975" h="457834">
                  <a:moveTo>
                    <a:pt x="4293374" y="411302"/>
                  </a:moveTo>
                  <a:lnTo>
                    <a:pt x="4286478" y="408152"/>
                  </a:lnTo>
                  <a:lnTo>
                    <a:pt x="4279582" y="405003"/>
                  </a:lnTo>
                  <a:lnTo>
                    <a:pt x="4274540" y="414883"/>
                  </a:lnTo>
                  <a:lnTo>
                    <a:pt x="4289209" y="421589"/>
                  </a:lnTo>
                  <a:lnTo>
                    <a:pt x="4293374" y="411302"/>
                  </a:lnTo>
                  <a:close/>
                </a:path>
                <a:path w="4371975" h="457834">
                  <a:moveTo>
                    <a:pt x="4332567" y="429260"/>
                  </a:moveTo>
                  <a:lnTo>
                    <a:pt x="4325671" y="426097"/>
                  </a:lnTo>
                  <a:lnTo>
                    <a:pt x="4318774" y="422948"/>
                  </a:lnTo>
                  <a:lnTo>
                    <a:pt x="4313682" y="432803"/>
                  </a:lnTo>
                  <a:lnTo>
                    <a:pt x="4328350" y="439508"/>
                  </a:lnTo>
                  <a:lnTo>
                    <a:pt x="4332567" y="429260"/>
                  </a:lnTo>
                  <a:close/>
                </a:path>
                <a:path w="4371975" h="457834">
                  <a:moveTo>
                    <a:pt x="4371772" y="447192"/>
                  </a:moveTo>
                  <a:lnTo>
                    <a:pt x="4364875" y="444030"/>
                  </a:lnTo>
                  <a:lnTo>
                    <a:pt x="4357979" y="440880"/>
                  </a:lnTo>
                  <a:lnTo>
                    <a:pt x="4352836" y="450710"/>
                  </a:lnTo>
                  <a:lnTo>
                    <a:pt x="4367504" y="457403"/>
                  </a:lnTo>
                  <a:lnTo>
                    <a:pt x="4371772" y="44719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409516" y="6858012"/>
              <a:ext cx="4255135" cy="457200"/>
            </a:xfrm>
            <a:custGeom>
              <a:avLst/>
              <a:gdLst/>
              <a:ahLst/>
              <a:cxnLst/>
              <a:rect l="l" t="t" r="r" b="b"/>
              <a:pathLst>
                <a:path w="4255134" h="457200">
                  <a:moveTo>
                    <a:pt x="18516" y="454456"/>
                  </a:moveTo>
                  <a:lnTo>
                    <a:pt x="14122" y="444271"/>
                  </a:lnTo>
                  <a:lnTo>
                    <a:pt x="0" y="449630"/>
                  </a:lnTo>
                  <a:lnTo>
                    <a:pt x="2501" y="457187"/>
                  </a:lnTo>
                  <a:lnTo>
                    <a:pt x="10998" y="457187"/>
                  </a:lnTo>
                  <a:lnTo>
                    <a:pt x="18516" y="454456"/>
                  </a:lnTo>
                  <a:close/>
                </a:path>
                <a:path w="4255134" h="457200">
                  <a:moveTo>
                    <a:pt x="58623" y="439204"/>
                  </a:moveTo>
                  <a:lnTo>
                    <a:pt x="54241" y="429018"/>
                  </a:lnTo>
                  <a:lnTo>
                    <a:pt x="47180" y="431698"/>
                  </a:lnTo>
                  <a:lnTo>
                    <a:pt x="40119" y="434378"/>
                  </a:lnTo>
                  <a:lnTo>
                    <a:pt x="43586" y="444919"/>
                  </a:lnTo>
                  <a:lnTo>
                    <a:pt x="58623" y="439204"/>
                  </a:lnTo>
                  <a:close/>
                </a:path>
                <a:path w="4255134" h="457200">
                  <a:moveTo>
                    <a:pt x="98780" y="424053"/>
                  </a:moveTo>
                  <a:lnTo>
                    <a:pt x="94399" y="413867"/>
                  </a:lnTo>
                  <a:lnTo>
                    <a:pt x="87337" y="416521"/>
                  </a:lnTo>
                  <a:lnTo>
                    <a:pt x="80276" y="419176"/>
                  </a:lnTo>
                  <a:lnTo>
                    <a:pt x="83731" y="429717"/>
                  </a:lnTo>
                  <a:lnTo>
                    <a:pt x="98780" y="424053"/>
                  </a:lnTo>
                  <a:close/>
                </a:path>
                <a:path w="4255134" h="457200">
                  <a:moveTo>
                    <a:pt x="138938" y="408952"/>
                  </a:moveTo>
                  <a:lnTo>
                    <a:pt x="134581" y="398754"/>
                  </a:lnTo>
                  <a:lnTo>
                    <a:pt x="127520" y="401408"/>
                  </a:lnTo>
                  <a:lnTo>
                    <a:pt x="120459" y="404063"/>
                  </a:lnTo>
                  <a:lnTo>
                    <a:pt x="123888" y="414616"/>
                  </a:lnTo>
                  <a:lnTo>
                    <a:pt x="138938" y="408952"/>
                  </a:lnTo>
                  <a:close/>
                </a:path>
                <a:path w="4255134" h="457200">
                  <a:moveTo>
                    <a:pt x="179108" y="393865"/>
                  </a:moveTo>
                  <a:lnTo>
                    <a:pt x="174764" y="383654"/>
                  </a:lnTo>
                  <a:lnTo>
                    <a:pt x="167703" y="386308"/>
                  </a:lnTo>
                  <a:lnTo>
                    <a:pt x="160642" y="388962"/>
                  </a:lnTo>
                  <a:lnTo>
                    <a:pt x="164058" y="399516"/>
                  </a:lnTo>
                  <a:lnTo>
                    <a:pt x="179108" y="393865"/>
                  </a:lnTo>
                  <a:close/>
                </a:path>
                <a:path w="4255134" h="457200">
                  <a:moveTo>
                    <a:pt x="219341" y="378929"/>
                  </a:moveTo>
                  <a:lnTo>
                    <a:pt x="215023" y="368706"/>
                  </a:lnTo>
                  <a:lnTo>
                    <a:pt x="207937" y="371322"/>
                  </a:lnTo>
                  <a:lnTo>
                    <a:pt x="200850" y="373938"/>
                  </a:lnTo>
                  <a:lnTo>
                    <a:pt x="204254" y="384492"/>
                  </a:lnTo>
                  <a:lnTo>
                    <a:pt x="219341" y="378929"/>
                  </a:lnTo>
                  <a:close/>
                </a:path>
                <a:path w="4255134" h="457200">
                  <a:moveTo>
                    <a:pt x="221576" y="341706"/>
                  </a:moveTo>
                  <a:lnTo>
                    <a:pt x="217246" y="331495"/>
                  </a:lnTo>
                  <a:lnTo>
                    <a:pt x="210146" y="334124"/>
                  </a:lnTo>
                  <a:lnTo>
                    <a:pt x="203047" y="336753"/>
                  </a:lnTo>
                  <a:lnTo>
                    <a:pt x="206476" y="347306"/>
                  </a:lnTo>
                  <a:lnTo>
                    <a:pt x="221576" y="341706"/>
                  </a:lnTo>
                  <a:close/>
                </a:path>
                <a:path w="4255134" h="457200">
                  <a:moveTo>
                    <a:pt x="259588" y="364058"/>
                  </a:moveTo>
                  <a:lnTo>
                    <a:pt x="255295" y="353834"/>
                  </a:lnTo>
                  <a:lnTo>
                    <a:pt x="248208" y="356450"/>
                  </a:lnTo>
                  <a:lnTo>
                    <a:pt x="241122" y="359067"/>
                  </a:lnTo>
                  <a:lnTo>
                    <a:pt x="244500" y="369633"/>
                  </a:lnTo>
                  <a:lnTo>
                    <a:pt x="259588" y="364058"/>
                  </a:lnTo>
                  <a:close/>
                </a:path>
                <a:path w="4255134" h="457200">
                  <a:moveTo>
                    <a:pt x="261886" y="326771"/>
                  </a:moveTo>
                  <a:lnTo>
                    <a:pt x="257581" y="316547"/>
                  </a:lnTo>
                  <a:lnTo>
                    <a:pt x="250482" y="319176"/>
                  </a:lnTo>
                  <a:lnTo>
                    <a:pt x="243382" y="321805"/>
                  </a:lnTo>
                  <a:lnTo>
                    <a:pt x="246786" y="332371"/>
                  </a:lnTo>
                  <a:lnTo>
                    <a:pt x="261886" y="326771"/>
                  </a:lnTo>
                  <a:close/>
                </a:path>
                <a:path w="4255134" h="457200">
                  <a:moveTo>
                    <a:pt x="302183" y="311835"/>
                  </a:moveTo>
                  <a:lnTo>
                    <a:pt x="297903" y="301599"/>
                  </a:lnTo>
                  <a:lnTo>
                    <a:pt x="290804" y="304228"/>
                  </a:lnTo>
                  <a:lnTo>
                    <a:pt x="283705" y="306857"/>
                  </a:lnTo>
                  <a:lnTo>
                    <a:pt x="287083" y="317423"/>
                  </a:lnTo>
                  <a:lnTo>
                    <a:pt x="302183" y="311835"/>
                  </a:lnTo>
                  <a:close/>
                </a:path>
                <a:path w="4255134" h="457200">
                  <a:moveTo>
                    <a:pt x="342569" y="297129"/>
                  </a:moveTo>
                  <a:lnTo>
                    <a:pt x="338328" y="286880"/>
                  </a:lnTo>
                  <a:lnTo>
                    <a:pt x="331203" y="289445"/>
                  </a:lnTo>
                  <a:lnTo>
                    <a:pt x="324078" y="292011"/>
                  </a:lnTo>
                  <a:lnTo>
                    <a:pt x="327418" y="302590"/>
                  </a:lnTo>
                  <a:lnTo>
                    <a:pt x="342569" y="297129"/>
                  </a:lnTo>
                  <a:close/>
                </a:path>
                <a:path w="4255134" h="457200">
                  <a:moveTo>
                    <a:pt x="382993" y="282562"/>
                  </a:moveTo>
                  <a:lnTo>
                    <a:pt x="378790" y="272300"/>
                  </a:lnTo>
                  <a:lnTo>
                    <a:pt x="371665" y="274866"/>
                  </a:lnTo>
                  <a:lnTo>
                    <a:pt x="364540" y="277431"/>
                  </a:lnTo>
                  <a:lnTo>
                    <a:pt x="367842" y="288023"/>
                  </a:lnTo>
                  <a:lnTo>
                    <a:pt x="382993" y="282562"/>
                  </a:lnTo>
                  <a:close/>
                </a:path>
                <a:path w="4255134" h="457200">
                  <a:moveTo>
                    <a:pt x="423418" y="267995"/>
                  </a:moveTo>
                  <a:lnTo>
                    <a:pt x="419252" y="257721"/>
                  </a:lnTo>
                  <a:lnTo>
                    <a:pt x="412127" y="260286"/>
                  </a:lnTo>
                  <a:lnTo>
                    <a:pt x="405003" y="262851"/>
                  </a:lnTo>
                  <a:lnTo>
                    <a:pt x="408279" y="273456"/>
                  </a:lnTo>
                  <a:lnTo>
                    <a:pt x="423418" y="267995"/>
                  </a:lnTo>
                  <a:close/>
                </a:path>
                <a:path w="4255134" h="457200">
                  <a:moveTo>
                    <a:pt x="463969" y="253720"/>
                  </a:moveTo>
                  <a:lnTo>
                    <a:pt x="459828" y="243420"/>
                  </a:lnTo>
                  <a:lnTo>
                    <a:pt x="452678" y="245910"/>
                  </a:lnTo>
                  <a:lnTo>
                    <a:pt x="445528" y="248399"/>
                  </a:lnTo>
                  <a:lnTo>
                    <a:pt x="448754" y="259003"/>
                  </a:lnTo>
                  <a:lnTo>
                    <a:pt x="463969" y="253720"/>
                  </a:lnTo>
                  <a:close/>
                </a:path>
                <a:path w="4255134" h="457200">
                  <a:moveTo>
                    <a:pt x="504545" y="239610"/>
                  </a:moveTo>
                  <a:lnTo>
                    <a:pt x="500456" y="229298"/>
                  </a:lnTo>
                  <a:lnTo>
                    <a:pt x="493306" y="231787"/>
                  </a:lnTo>
                  <a:lnTo>
                    <a:pt x="486156" y="234276"/>
                  </a:lnTo>
                  <a:lnTo>
                    <a:pt x="489343" y="244894"/>
                  </a:lnTo>
                  <a:lnTo>
                    <a:pt x="504545" y="239610"/>
                  </a:lnTo>
                  <a:close/>
                </a:path>
                <a:path w="4255134" h="457200">
                  <a:moveTo>
                    <a:pt x="545147" y="225501"/>
                  </a:moveTo>
                  <a:lnTo>
                    <a:pt x="541096" y="215176"/>
                  </a:lnTo>
                  <a:lnTo>
                    <a:pt x="533946" y="217665"/>
                  </a:lnTo>
                  <a:lnTo>
                    <a:pt x="526796" y="220154"/>
                  </a:lnTo>
                  <a:lnTo>
                    <a:pt x="529932" y="230797"/>
                  </a:lnTo>
                  <a:lnTo>
                    <a:pt x="545147" y="225501"/>
                  </a:lnTo>
                  <a:close/>
                </a:path>
                <a:path w="4255134" h="457200">
                  <a:moveTo>
                    <a:pt x="585851" y="211759"/>
                  </a:moveTo>
                  <a:lnTo>
                    <a:pt x="581850" y="201409"/>
                  </a:lnTo>
                  <a:lnTo>
                    <a:pt x="574662" y="203796"/>
                  </a:lnTo>
                  <a:lnTo>
                    <a:pt x="567474" y="206184"/>
                  </a:lnTo>
                  <a:lnTo>
                    <a:pt x="570572" y="216839"/>
                  </a:lnTo>
                  <a:lnTo>
                    <a:pt x="585851" y="211759"/>
                  </a:lnTo>
                  <a:close/>
                </a:path>
                <a:path w="4255134" h="457200">
                  <a:moveTo>
                    <a:pt x="626618" y="198221"/>
                  </a:moveTo>
                  <a:lnTo>
                    <a:pt x="622681" y="187858"/>
                  </a:lnTo>
                  <a:lnTo>
                    <a:pt x="615492" y="190246"/>
                  </a:lnTo>
                  <a:lnTo>
                    <a:pt x="608304" y="192633"/>
                  </a:lnTo>
                  <a:lnTo>
                    <a:pt x="611352" y="203301"/>
                  </a:lnTo>
                  <a:lnTo>
                    <a:pt x="626618" y="198221"/>
                  </a:lnTo>
                  <a:close/>
                </a:path>
                <a:path w="4255134" h="457200">
                  <a:moveTo>
                    <a:pt x="667397" y="184683"/>
                  </a:moveTo>
                  <a:lnTo>
                    <a:pt x="663511" y="174294"/>
                  </a:lnTo>
                  <a:lnTo>
                    <a:pt x="656323" y="176682"/>
                  </a:lnTo>
                  <a:lnTo>
                    <a:pt x="649135" y="179070"/>
                  </a:lnTo>
                  <a:lnTo>
                    <a:pt x="652119" y="189750"/>
                  </a:lnTo>
                  <a:lnTo>
                    <a:pt x="667397" y="184683"/>
                  </a:lnTo>
                  <a:close/>
                </a:path>
                <a:path w="4255134" h="457200">
                  <a:moveTo>
                    <a:pt x="708317" y="171577"/>
                  </a:moveTo>
                  <a:lnTo>
                    <a:pt x="704481" y="161163"/>
                  </a:lnTo>
                  <a:lnTo>
                    <a:pt x="697255" y="163436"/>
                  </a:lnTo>
                  <a:lnTo>
                    <a:pt x="690029" y="165709"/>
                  </a:lnTo>
                  <a:lnTo>
                    <a:pt x="692962" y="176403"/>
                  </a:lnTo>
                  <a:lnTo>
                    <a:pt x="708317" y="171577"/>
                  </a:lnTo>
                  <a:close/>
                </a:path>
                <a:path w="4255134" h="457200">
                  <a:moveTo>
                    <a:pt x="749312" y="158699"/>
                  </a:moveTo>
                  <a:lnTo>
                    <a:pt x="745540" y="148259"/>
                  </a:lnTo>
                  <a:lnTo>
                    <a:pt x="738314" y="150533"/>
                  </a:lnTo>
                  <a:lnTo>
                    <a:pt x="731088" y="152806"/>
                  </a:lnTo>
                  <a:lnTo>
                    <a:pt x="733958" y="163525"/>
                  </a:lnTo>
                  <a:lnTo>
                    <a:pt x="749312" y="158699"/>
                  </a:lnTo>
                  <a:close/>
                </a:path>
                <a:path w="4255134" h="457200">
                  <a:moveTo>
                    <a:pt x="790295" y="145808"/>
                  </a:moveTo>
                  <a:lnTo>
                    <a:pt x="786587" y="135356"/>
                  </a:lnTo>
                  <a:lnTo>
                    <a:pt x="779360" y="137629"/>
                  </a:lnTo>
                  <a:lnTo>
                    <a:pt x="772134" y="139903"/>
                  </a:lnTo>
                  <a:lnTo>
                    <a:pt x="774941" y="150634"/>
                  </a:lnTo>
                  <a:lnTo>
                    <a:pt x="790295" y="145808"/>
                  </a:lnTo>
                  <a:close/>
                </a:path>
                <a:path w="4255134" h="457200">
                  <a:moveTo>
                    <a:pt x="831443" y="133477"/>
                  </a:moveTo>
                  <a:lnTo>
                    <a:pt x="827798" y="122999"/>
                  </a:lnTo>
                  <a:lnTo>
                    <a:pt x="820534" y="125133"/>
                  </a:lnTo>
                  <a:lnTo>
                    <a:pt x="813269" y="127266"/>
                  </a:lnTo>
                  <a:lnTo>
                    <a:pt x="816000" y="138023"/>
                  </a:lnTo>
                  <a:lnTo>
                    <a:pt x="831443" y="133477"/>
                  </a:lnTo>
                  <a:close/>
                </a:path>
                <a:path w="4255134" h="457200">
                  <a:moveTo>
                    <a:pt x="872655" y="121348"/>
                  </a:moveTo>
                  <a:lnTo>
                    <a:pt x="869073" y="110845"/>
                  </a:lnTo>
                  <a:lnTo>
                    <a:pt x="861809" y="112979"/>
                  </a:lnTo>
                  <a:lnTo>
                    <a:pt x="854544" y="115112"/>
                  </a:lnTo>
                  <a:lnTo>
                    <a:pt x="857211" y="125882"/>
                  </a:lnTo>
                  <a:lnTo>
                    <a:pt x="872655" y="121348"/>
                  </a:lnTo>
                  <a:close/>
                </a:path>
                <a:path w="4255134" h="457200">
                  <a:moveTo>
                    <a:pt x="913866" y="109220"/>
                  </a:moveTo>
                  <a:lnTo>
                    <a:pt x="910361" y="98704"/>
                  </a:lnTo>
                  <a:lnTo>
                    <a:pt x="903097" y="100838"/>
                  </a:lnTo>
                  <a:lnTo>
                    <a:pt x="895832" y="102971"/>
                  </a:lnTo>
                  <a:lnTo>
                    <a:pt x="898423" y="113766"/>
                  </a:lnTo>
                  <a:lnTo>
                    <a:pt x="913866" y="109220"/>
                  </a:lnTo>
                  <a:close/>
                </a:path>
                <a:path w="4255134" h="457200">
                  <a:moveTo>
                    <a:pt x="955268" y="97751"/>
                  </a:moveTo>
                  <a:lnTo>
                    <a:pt x="951826" y="87210"/>
                  </a:lnTo>
                  <a:lnTo>
                    <a:pt x="944524" y="89192"/>
                  </a:lnTo>
                  <a:lnTo>
                    <a:pt x="937221" y="91173"/>
                  </a:lnTo>
                  <a:lnTo>
                    <a:pt x="939736" y="101981"/>
                  </a:lnTo>
                  <a:lnTo>
                    <a:pt x="955268" y="97751"/>
                  </a:lnTo>
                  <a:close/>
                </a:path>
                <a:path w="4255134" h="457200">
                  <a:moveTo>
                    <a:pt x="996708" y="86487"/>
                  </a:moveTo>
                  <a:lnTo>
                    <a:pt x="993355" y="75920"/>
                  </a:lnTo>
                  <a:lnTo>
                    <a:pt x="986053" y="77901"/>
                  </a:lnTo>
                  <a:lnTo>
                    <a:pt x="978750" y="79883"/>
                  </a:lnTo>
                  <a:lnTo>
                    <a:pt x="981189" y="90703"/>
                  </a:lnTo>
                  <a:lnTo>
                    <a:pt x="996708" y="86487"/>
                  </a:lnTo>
                  <a:close/>
                </a:path>
                <a:path w="4255134" h="457200">
                  <a:moveTo>
                    <a:pt x="1038161" y="75234"/>
                  </a:moveTo>
                  <a:lnTo>
                    <a:pt x="1034884" y="64643"/>
                  </a:lnTo>
                  <a:lnTo>
                    <a:pt x="1027582" y="66624"/>
                  </a:lnTo>
                  <a:lnTo>
                    <a:pt x="1020279" y="68605"/>
                  </a:lnTo>
                  <a:lnTo>
                    <a:pt x="1022629" y="79451"/>
                  </a:lnTo>
                  <a:lnTo>
                    <a:pt x="1038161" y="75234"/>
                  </a:lnTo>
                  <a:close/>
                </a:path>
                <a:path w="4255134" h="457200">
                  <a:moveTo>
                    <a:pt x="1079817" y="64757"/>
                  </a:moveTo>
                  <a:lnTo>
                    <a:pt x="1076629" y="54127"/>
                  </a:lnTo>
                  <a:lnTo>
                    <a:pt x="1069276" y="55943"/>
                  </a:lnTo>
                  <a:lnTo>
                    <a:pt x="1061923" y="57759"/>
                  </a:lnTo>
                  <a:lnTo>
                    <a:pt x="1064196" y="68618"/>
                  </a:lnTo>
                  <a:lnTo>
                    <a:pt x="1079817" y="64757"/>
                  </a:lnTo>
                  <a:close/>
                </a:path>
                <a:path w="4255134" h="457200">
                  <a:moveTo>
                    <a:pt x="1121511" y="54444"/>
                  </a:moveTo>
                  <a:lnTo>
                    <a:pt x="1118412" y="43802"/>
                  </a:lnTo>
                  <a:lnTo>
                    <a:pt x="1111059" y="45618"/>
                  </a:lnTo>
                  <a:lnTo>
                    <a:pt x="1103706" y="47434"/>
                  </a:lnTo>
                  <a:lnTo>
                    <a:pt x="1105890" y="58305"/>
                  </a:lnTo>
                  <a:lnTo>
                    <a:pt x="1121511" y="54444"/>
                  </a:lnTo>
                  <a:close/>
                </a:path>
                <a:path w="4255134" h="457200">
                  <a:moveTo>
                    <a:pt x="1163205" y="44132"/>
                  </a:moveTo>
                  <a:lnTo>
                    <a:pt x="1160195" y="33464"/>
                  </a:lnTo>
                  <a:lnTo>
                    <a:pt x="1152842" y="35280"/>
                  </a:lnTo>
                  <a:lnTo>
                    <a:pt x="1145489" y="37096"/>
                  </a:lnTo>
                  <a:lnTo>
                    <a:pt x="1147584" y="47993"/>
                  </a:lnTo>
                  <a:lnTo>
                    <a:pt x="1163205" y="44132"/>
                  </a:lnTo>
                  <a:close/>
                </a:path>
                <a:path w="4255134" h="457200">
                  <a:moveTo>
                    <a:pt x="1205103" y="34747"/>
                  </a:moveTo>
                  <a:lnTo>
                    <a:pt x="1202182" y="24053"/>
                  </a:lnTo>
                  <a:lnTo>
                    <a:pt x="1194790" y="25679"/>
                  </a:lnTo>
                  <a:lnTo>
                    <a:pt x="1187399" y="27317"/>
                  </a:lnTo>
                  <a:lnTo>
                    <a:pt x="1189393" y="38214"/>
                  </a:lnTo>
                  <a:lnTo>
                    <a:pt x="1205103" y="34747"/>
                  </a:lnTo>
                  <a:close/>
                </a:path>
                <a:path w="4255134" h="457200">
                  <a:moveTo>
                    <a:pt x="1247051" y="25501"/>
                  </a:moveTo>
                  <a:lnTo>
                    <a:pt x="1244219" y="14782"/>
                  </a:lnTo>
                  <a:lnTo>
                    <a:pt x="1236827" y="16408"/>
                  </a:lnTo>
                  <a:lnTo>
                    <a:pt x="1229436" y="18046"/>
                  </a:lnTo>
                  <a:lnTo>
                    <a:pt x="1231341" y="28968"/>
                  </a:lnTo>
                  <a:lnTo>
                    <a:pt x="1247051" y="25501"/>
                  </a:lnTo>
                  <a:close/>
                </a:path>
                <a:path w="4255134" h="457200">
                  <a:moveTo>
                    <a:pt x="1288973" y="16256"/>
                  </a:moveTo>
                  <a:lnTo>
                    <a:pt x="1286243" y="5499"/>
                  </a:lnTo>
                  <a:lnTo>
                    <a:pt x="1278851" y="7137"/>
                  </a:lnTo>
                  <a:lnTo>
                    <a:pt x="1271460" y="8763"/>
                  </a:lnTo>
                  <a:lnTo>
                    <a:pt x="1273263" y="19723"/>
                  </a:lnTo>
                  <a:lnTo>
                    <a:pt x="1288973" y="16256"/>
                  </a:lnTo>
                  <a:close/>
                </a:path>
                <a:path w="4255134" h="457200">
                  <a:moveTo>
                    <a:pt x="1331137" y="8051"/>
                  </a:moveTo>
                  <a:lnTo>
                    <a:pt x="1329169" y="0"/>
                  </a:lnTo>
                  <a:lnTo>
                    <a:pt x="1314348" y="0"/>
                  </a:lnTo>
                  <a:lnTo>
                    <a:pt x="1313624" y="139"/>
                  </a:lnTo>
                  <a:lnTo>
                    <a:pt x="1315339" y="11099"/>
                  </a:lnTo>
                  <a:lnTo>
                    <a:pt x="1331137" y="8051"/>
                  </a:lnTo>
                  <a:close/>
                </a:path>
                <a:path w="4255134" h="457200">
                  <a:moveTo>
                    <a:pt x="1373314" y="0"/>
                  </a:moveTo>
                  <a:lnTo>
                    <a:pt x="1357071" y="0"/>
                  </a:lnTo>
                  <a:lnTo>
                    <a:pt x="1357515" y="2971"/>
                  </a:lnTo>
                  <a:lnTo>
                    <a:pt x="1365415" y="1447"/>
                  </a:lnTo>
                  <a:lnTo>
                    <a:pt x="1373314" y="0"/>
                  </a:lnTo>
                  <a:close/>
                </a:path>
                <a:path w="4255134" h="457200">
                  <a:moveTo>
                    <a:pt x="2867088" y="0"/>
                  </a:moveTo>
                  <a:lnTo>
                    <a:pt x="2866072" y="0"/>
                  </a:lnTo>
                  <a:lnTo>
                    <a:pt x="2867063" y="177"/>
                  </a:lnTo>
                  <a:lnTo>
                    <a:pt x="2867088" y="0"/>
                  </a:lnTo>
                  <a:close/>
                </a:path>
                <a:path w="4255134" h="457200">
                  <a:moveTo>
                    <a:pt x="2910497" y="0"/>
                  </a:moveTo>
                  <a:lnTo>
                    <a:pt x="2894673" y="0"/>
                  </a:lnTo>
                  <a:lnTo>
                    <a:pt x="2893491" y="4965"/>
                  </a:lnTo>
                  <a:lnTo>
                    <a:pt x="2909316" y="7835"/>
                  </a:lnTo>
                  <a:lnTo>
                    <a:pt x="2910497" y="0"/>
                  </a:lnTo>
                  <a:close/>
                </a:path>
                <a:path w="4255134" h="457200">
                  <a:moveTo>
                    <a:pt x="2953118" y="5575"/>
                  </a:moveTo>
                  <a:lnTo>
                    <a:pt x="2945714" y="3975"/>
                  </a:lnTo>
                  <a:lnTo>
                    <a:pt x="2938310" y="2374"/>
                  </a:lnTo>
                  <a:lnTo>
                    <a:pt x="2935643" y="13131"/>
                  </a:lnTo>
                  <a:lnTo>
                    <a:pt x="2951365" y="16535"/>
                  </a:lnTo>
                  <a:lnTo>
                    <a:pt x="2953118" y="5575"/>
                  </a:lnTo>
                  <a:close/>
                </a:path>
                <a:path w="4255134" h="457200">
                  <a:moveTo>
                    <a:pt x="2995193" y="14668"/>
                  </a:moveTo>
                  <a:lnTo>
                    <a:pt x="2987789" y="13068"/>
                  </a:lnTo>
                  <a:lnTo>
                    <a:pt x="2980385" y="11468"/>
                  </a:lnTo>
                  <a:lnTo>
                    <a:pt x="2977616" y="22212"/>
                  </a:lnTo>
                  <a:lnTo>
                    <a:pt x="2993339" y="25603"/>
                  </a:lnTo>
                  <a:lnTo>
                    <a:pt x="2995193" y="14668"/>
                  </a:lnTo>
                  <a:close/>
                </a:path>
                <a:path w="4255134" h="457200">
                  <a:moveTo>
                    <a:pt x="3037268" y="23761"/>
                  </a:moveTo>
                  <a:lnTo>
                    <a:pt x="3029864" y="22161"/>
                  </a:lnTo>
                  <a:lnTo>
                    <a:pt x="3022460" y="20561"/>
                  </a:lnTo>
                  <a:lnTo>
                    <a:pt x="3019590" y="31280"/>
                  </a:lnTo>
                  <a:lnTo>
                    <a:pt x="3035312" y="34671"/>
                  </a:lnTo>
                  <a:lnTo>
                    <a:pt x="3037268" y="23761"/>
                  </a:lnTo>
                  <a:close/>
                </a:path>
                <a:path w="4255134" h="457200">
                  <a:moveTo>
                    <a:pt x="3079343" y="32880"/>
                  </a:moveTo>
                  <a:lnTo>
                    <a:pt x="3071939" y="31254"/>
                  </a:lnTo>
                  <a:lnTo>
                    <a:pt x="3064535" y="29654"/>
                  </a:lnTo>
                  <a:lnTo>
                    <a:pt x="3061563" y="40347"/>
                  </a:lnTo>
                  <a:lnTo>
                    <a:pt x="3077286" y="43764"/>
                  </a:lnTo>
                  <a:lnTo>
                    <a:pt x="3079343" y="32880"/>
                  </a:lnTo>
                  <a:close/>
                </a:path>
                <a:path w="4255134" h="457200">
                  <a:moveTo>
                    <a:pt x="3121063" y="43408"/>
                  </a:moveTo>
                  <a:lnTo>
                    <a:pt x="3113722" y="41567"/>
                  </a:lnTo>
                  <a:lnTo>
                    <a:pt x="3106369" y="39725"/>
                  </a:lnTo>
                  <a:lnTo>
                    <a:pt x="3103321" y="50380"/>
                  </a:lnTo>
                  <a:lnTo>
                    <a:pt x="3118929" y="54292"/>
                  </a:lnTo>
                  <a:lnTo>
                    <a:pt x="3121063" y="43408"/>
                  </a:lnTo>
                  <a:close/>
                </a:path>
                <a:path w="4255134" h="457200">
                  <a:moveTo>
                    <a:pt x="3162808" y="53860"/>
                  </a:moveTo>
                  <a:lnTo>
                    <a:pt x="3155467" y="52019"/>
                  </a:lnTo>
                  <a:lnTo>
                    <a:pt x="3148114" y="50177"/>
                  </a:lnTo>
                  <a:lnTo>
                    <a:pt x="3144977" y="60820"/>
                  </a:lnTo>
                  <a:lnTo>
                    <a:pt x="3160572" y="64731"/>
                  </a:lnTo>
                  <a:lnTo>
                    <a:pt x="3162808" y="53860"/>
                  </a:lnTo>
                  <a:close/>
                </a:path>
                <a:path w="4255134" h="457200">
                  <a:moveTo>
                    <a:pt x="3204565" y="64338"/>
                  </a:moveTo>
                  <a:lnTo>
                    <a:pt x="3197225" y="62496"/>
                  </a:lnTo>
                  <a:lnTo>
                    <a:pt x="3189884" y="60655"/>
                  </a:lnTo>
                  <a:lnTo>
                    <a:pt x="3186633" y="71272"/>
                  </a:lnTo>
                  <a:lnTo>
                    <a:pt x="3202241" y="75184"/>
                  </a:lnTo>
                  <a:lnTo>
                    <a:pt x="3204565" y="64338"/>
                  </a:lnTo>
                  <a:close/>
                </a:path>
                <a:path w="4255134" h="457200">
                  <a:moveTo>
                    <a:pt x="3246221" y="75158"/>
                  </a:moveTo>
                  <a:lnTo>
                    <a:pt x="3238944" y="73088"/>
                  </a:lnTo>
                  <a:lnTo>
                    <a:pt x="3231654" y="71043"/>
                  </a:lnTo>
                  <a:lnTo>
                    <a:pt x="3228327" y="81635"/>
                  </a:lnTo>
                  <a:lnTo>
                    <a:pt x="3236074" y="83794"/>
                  </a:lnTo>
                  <a:lnTo>
                    <a:pt x="3243808" y="85991"/>
                  </a:lnTo>
                  <a:lnTo>
                    <a:pt x="3246221" y="75158"/>
                  </a:lnTo>
                  <a:close/>
                </a:path>
                <a:path w="4255134" h="457200">
                  <a:moveTo>
                    <a:pt x="3287611" y="86944"/>
                  </a:moveTo>
                  <a:lnTo>
                    <a:pt x="3280333" y="84874"/>
                  </a:lnTo>
                  <a:lnTo>
                    <a:pt x="3273044" y="82804"/>
                  </a:lnTo>
                  <a:lnTo>
                    <a:pt x="3269640" y="93357"/>
                  </a:lnTo>
                  <a:lnTo>
                    <a:pt x="3285109" y="97751"/>
                  </a:lnTo>
                  <a:lnTo>
                    <a:pt x="3287611" y="86944"/>
                  </a:lnTo>
                  <a:close/>
                </a:path>
                <a:path w="4255134" h="457200">
                  <a:moveTo>
                    <a:pt x="3329000" y="98729"/>
                  </a:moveTo>
                  <a:lnTo>
                    <a:pt x="3321723" y="96659"/>
                  </a:lnTo>
                  <a:lnTo>
                    <a:pt x="3314433" y="94589"/>
                  </a:lnTo>
                  <a:lnTo>
                    <a:pt x="3310940" y="105117"/>
                  </a:lnTo>
                  <a:lnTo>
                    <a:pt x="3326422" y="109512"/>
                  </a:lnTo>
                  <a:lnTo>
                    <a:pt x="3329000" y="98729"/>
                  </a:lnTo>
                  <a:close/>
                </a:path>
                <a:path w="4255134" h="457200">
                  <a:moveTo>
                    <a:pt x="3370402" y="110502"/>
                  </a:moveTo>
                  <a:lnTo>
                    <a:pt x="3363125" y="108432"/>
                  </a:lnTo>
                  <a:lnTo>
                    <a:pt x="3355835" y="106362"/>
                  </a:lnTo>
                  <a:lnTo>
                    <a:pt x="3352254" y="116865"/>
                  </a:lnTo>
                  <a:lnTo>
                    <a:pt x="3367735" y="121272"/>
                  </a:lnTo>
                  <a:lnTo>
                    <a:pt x="3370402" y="110502"/>
                  </a:lnTo>
                  <a:close/>
                </a:path>
                <a:path w="4255134" h="457200">
                  <a:moveTo>
                    <a:pt x="3411664" y="122745"/>
                  </a:moveTo>
                  <a:lnTo>
                    <a:pt x="3404451" y="120446"/>
                  </a:lnTo>
                  <a:lnTo>
                    <a:pt x="3397237" y="118148"/>
                  </a:lnTo>
                  <a:lnTo>
                    <a:pt x="3393567" y="128612"/>
                  </a:lnTo>
                  <a:lnTo>
                    <a:pt x="3408908" y="133489"/>
                  </a:lnTo>
                  <a:lnTo>
                    <a:pt x="3411664" y="122745"/>
                  </a:lnTo>
                  <a:close/>
                </a:path>
                <a:path w="4255134" h="457200">
                  <a:moveTo>
                    <a:pt x="3452672" y="135788"/>
                  </a:moveTo>
                  <a:lnTo>
                    <a:pt x="3445459" y="133489"/>
                  </a:lnTo>
                  <a:lnTo>
                    <a:pt x="3438245" y="131191"/>
                  </a:lnTo>
                  <a:lnTo>
                    <a:pt x="3434499" y="141630"/>
                  </a:lnTo>
                  <a:lnTo>
                    <a:pt x="3449840" y="146507"/>
                  </a:lnTo>
                  <a:lnTo>
                    <a:pt x="3452672" y="135788"/>
                  </a:lnTo>
                  <a:close/>
                </a:path>
                <a:path w="4255134" h="457200">
                  <a:moveTo>
                    <a:pt x="3493681" y="148831"/>
                  </a:moveTo>
                  <a:lnTo>
                    <a:pt x="3486467" y="146532"/>
                  </a:lnTo>
                  <a:lnTo>
                    <a:pt x="3479254" y="144246"/>
                  </a:lnTo>
                  <a:lnTo>
                    <a:pt x="3475431" y="154647"/>
                  </a:lnTo>
                  <a:lnTo>
                    <a:pt x="3490772" y="159524"/>
                  </a:lnTo>
                  <a:lnTo>
                    <a:pt x="3493681" y="148831"/>
                  </a:lnTo>
                  <a:close/>
                </a:path>
                <a:path w="4255134" h="457200">
                  <a:moveTo>
                    <a:pt x="3534702" y="161874"/>
                  </a:moveTo>
                  <a:lnTo>
                    <a:pt x="3527488" y="159575"/>
                  </a:lnTo>
                  <a:lnTo>
                    <a:pt x="3520275" y="157276"/>
                  </a:lnTo>
                  <a:lnTo>
                    <a:pt x="3516376" y="167665"/>
                  </a:lnTo>
                  <a:lnTo>
                    <a:pt x="3531705" y="172542"/>
                  </a:lnTo>
                  <a:lnTo>
                    <a:pt x="3534702" y="161874"/>
                  </a:lnTo>
                  <a:close/>
                </a:path>
                <a:path w="4255134" h="457200">
                  <a:moveTo>
                    <a:pt x="3575596" y="175272"/>
                  </a:moveTo>
                  <a:lnTo>
                    <a:pt x="3568446" y="172770"/>
                  </a:lnTo>
                  <a:lnTo>
                    <a:pt x="3561296" y="170268"/>
                  </a:lnTo>
                  <a:lnTo>
                    <a:pt x="3557320" y="180619"/>
                  </a:lnTo>
                  <a:lnTo>
                    <a:pt x="3572510" y="185940"/>
                  </a:lnTo>
                  <a:lnTo>
                    <a:pt x="3575596" y="175272"/>
                  </a:lnTo>
                  <a:close/>
                </a:path>
                <a:path w="4255134" h="457200">
                  <a:moveTo>
                    <a:pt x="3616210" y="189509"/>
                  </a:moveTo>
                  <a:lnTo>
                    <a:pt x="3609060" y="187007"/>
                  </a:lnTo>
                  <a:lnTo>
                    <a:pt x="3601910" y="184505"/>
                  </a:lnTo>
                  <a:lnTo>
                    <a:pt x="3597872" y="194830"/>
                  </a:lnTo>
                  <a:lnTo>
                    <a:pt x="3613061" y="200152"/>
                  </a:lnTo>
                  <a:lnTo>
                    <a:pt x="3616210" y="189509"/>
                  </a:lnTo>
                  <a:close/>
                </a:path>
                <a:path w="4255134" h="457200">
                  <a:moveTo>
                    <a:pt x="3656812" y="203758"/>
                  </a:moveTo>
                  <a:lnTo>
                    <a:pt x="3649662" y="201256"/>
                  </a:lnTo>
                  <a:lnTo>
                    <a:pt x="3642512" y="198755"/>
                  </a:lnTo>
                  <a:lnTo>
                    <a:pt x="3638397" y="209054"/>
                  </a:lnTo>
                  <a:lnTo>
                    <a:pt x="3653586" y="214376"/>
                  </a:lnTo>
                  <a:lnTo>
                    <a:pt x="3656812" y="203758"/>
                  </a:lnTo>
                  <a:close/>
                </a:path>
                <a:path w="4255134" h="457200">
                  <a:moveTo>
                    <a:pt x="3697427" y="217995"/>
                  </a:moveTo>
                  <a:lnTo>
                    <a:pt x="3690277" y="215493"/>
                  </a:lnTo>
                  <a:lnTo>
                    <a:pt x="3683127" y="212991"/>
                  </a:lnTo>
                  <a:lnTo>
                    <a:pt x="3678948" y="223266"/>
                  </a:lnTo>
                  <a:lnTo>
                    <a:pt x="3694138" y="228587"/>
                  </a:lnTo>
                  <a:lnTo>
                    <a:pt x="3697427" y="217995"/>
                  </a:lnTo>
                  <a:close/>
                </a:path>
                <a:path w="4255134" h="457200">
                  <a:moveTo>
                    <a:pt x="3737991" y="232308"/>
                  </a:moveTo>
                  <a:lnTo>
                    <a:pt x="3730879" y="229730"/>
                  </a:lnTo>
                  <a:lnTo>
                    <a:pt x="3723729" y="227228"/>
                  </a:lnTo>
                  <a:lnTo>
                    <a:pt x="3719474" y="237477"/>
                  </a:lnTo>
                  <a:lnTo>
                    <a:pt x="3727069" y="240131"/>
                  </a:lnTo>
                  <a:lnTo>
                    <a:pt x="3734625" y="242887"/>
                  </a:lnTo>
                  <a:lnTo>
                    <a:pt x="3737991" y="232308"/>
                  </a:lnTo>
                  <a:close/>
                </a:path>
                <a:path w="4255134" h="457200">
                  <a:moveTo>
                    <a:pt x="3778173" y="247726"/>
                  </a:moveTo>
                  <a:lnTo>
                    <a:pt x="3771100" y="245021"/>
                  </a:lnTo>
                  <a:lnTo>
                    <a:pt x="3764026" y="242316"/>
                  </a:lnTo>
                  <a:lnTo>
                    <a:pt x="3759708" y="252526"/>
                  </a:lnTo>
                  <a:lnTo>
                    <a:pt x="3774744" y="258279"/>
                  </a:lnTo>
                  <a:lnTo>
                    <a:pt x="3778173" y="247726"/>
                  </a:lnTo>
                  <a:close/>
                </a:path>
                <a:path w="4255134" h="457200">
                  <a:moveTo>
                    <a:pt x="3818369" y="263093"/>
                  </a:moveTo>
                  <a:lnTo>
                    <a:pt x="3811295" y="260388"/>
                  </a:lnTo>
                  <a:lnTo>
                    <a:pt x="3804221" y="257683"/>
                  </a:lnTo>
                  <a:lnTo>
                    <a:pt x="3799840" y="267868"/>
                  </a:lnTo>
                  <a:lnTo>
                    <a:pt x="3814876" y="273621"/>
                  </a:lnTo>
                  <a:lnTo>
                    <a:pt x="3818369" y="263093"/>
                  </a:lnTo>
                  <a:close/>
                </a:path>
                <a:path w="4255134" h="457200">
                  <a:moveTo>
                    <a:pt x="3858564" y="278472"/>
                  </a:moveTo>
                  <a:lnTo>
                    <a:pt x="3851491" y="275767"/>
                  </a:lnTo>
                  <a:lnTo>
                    <a:pt x="3844417" y="273062"/>
                  </a:lnTo>
                  <a:lnTo>
                    <a:pt x="3839972" y="283222"/>
                  </a:lnTo>
                  <a:lnTo>
                    <a:pt x="3854996" y="288975"/>
                  </a:lnTo>
                  <a:lnTo>
                    <a:pt x="3858564" y="278472"/>
                  </a:lnTo>
                  <a:close/>
                </a:path>
                <a:path w="4255134" h="457200">
                  <a:moveTo>
                    <a:pt x="3898747" y="293839"/>
                  </a:moveTo>
                  <a:lnTo>
                    <a:pt x="3891673" y="291134"/>
                  </a:lnTo>
                  <a:lnTo>
                    <a:pt x="3884599" y="288429"/>
                  </a:lnTo>
                  <a:lnTo>
                    <a:pt x="3880091" y="298564"/>
                  </a:lnTo>
                  <a:lnTo>
                    <a:pt x="3895115" y="304317"/>
                  </a:lnTo>
                  <a:lnTo>
                    <a:pt x="3898747" y="293839"/>
                  </a:lnTo>
                  <a:close/>
                </a:path>
                <a:path w="4255134" h="457200">
                  <a:moveTo>
                    <a:pt x="3938625" y="310007"/>
                  </a:moveTo>
                  <a:lnTo>
                    <a:pt x="3931628" y="307111"/>
                  </a:lnTo>
                  <a:lnTo>
                    <a:pt x="3924630" y="304215"/>
                  </a:lnTo>
                  <a:lnTo>
                    <a:pt x="3920058" y="314325"/>
                  </a:lnTo>
                  <a:lnTo>
                    <a:pt x="3934930" y="320471"/>
                  </a:lnTo>
                  <a:lnTo>
                    <a:pt x="3938625" y="310007"/>
                  </a:lnTo>
                  <a:close/>
                </a:path>
                <a:path w="4255134" h="457200">
                  <a:moveTo>
                    <a:pt x="3978376" y="326453"/>
                  </a:moveTo>
                  <a:lnTo>
                    <a:pt x="3971379" y="323557"/>
                  </a:lnTo>
                  <a:lnTo>
                    <a:pt x="3964381" y="320662"/>
                  </a:lnTo>
                  <a:lnTo>
                    <a:pt x="3959745" y="330746"/>
                  </a:lnTo>
                  <a:lnTo>
                    <a:pt x="3974617" y="336892"/>
                  </a:lnTo>
                  <a:lnTo>
                    <a:pt x="3978376" y="326453"/>
                  </a:lnTo>
                  <a:close/>
                </a:path>
                <a:path w="4255134" h="457200">
                  <a:moveTo>
                    <a:pt x="4018140" y="342887"/>
                  </a:moveTo>
                  <a:lnTo>
                    <a:pt x="4011142" y="339991"/>
                  </a:lnTo>
                  <a:lnTo>
                    <a:pt x="4004145" y="337096"/>
                  </a:lnTo>
                  <a:lnTo>
                    <a:pt x="3999458" y="347154"/>
                  </a:lnTo>
                  <a:lnTo>
                    <a:pt x="4014330" y="353301"/>
                  </a:lnTo>
                  <a:lnTo>
                    <a:pt x="4018140" y="342887"/>
                  </a:lnTo>
                  <a:close/>
                </a:path>
                <a:path w="4255134" h="457200">
                  <a:moveTo>
                    <a:pt x="4057904" y="359333"/>
                  </a:moveTo>
                  <a:lnTo>
                    <a:pt x="4050906" y="356438"/>
                  </a:lnTo>
                  <a:lnTo>
                    <a:pt x="4043908" y="353542"/>
                  </a:lnTo>
                  <a:lnTo>
                    <a:pt x="4039158" y="363575"/>
                  </a:lnTo>
                  <a:lnTo>
                    <a:pt x="4054030" y="369722"/>
                  </a:lnTo>
                  <a:lnTo>
                    <a:pt x="4057904" y="359333"/>
                  </a:lnTo>
                  <a:close/>
                </a:path>
                <a:path w="4255134" h="457200">
                  <a:moveTo>
                    <a:pt x="4097578" y="375996"/>
                  </a:moveTo>
                  <a:lnTo>
                    <a:pt x="4090657" y="372922"/>
                  </a:lnTo>
                  <a:lnTo>
                    <a:pt x="4083685" y="369963"/>
                  </a:lnTo>
                  <a:lnTo>
                    <a:pt x="4078871" y="379971"/>
                  </a:lnTo>
                  <a:lnTo>
                    <a:pt x="4086288" y="383108"/>
                  </a:lnTo>
                  <a:lnTo>
                    <a:pt x="4093641" y="386372"/>
                  </a:lnTo>
                  <a:lnTo>
                    <a:pt x="4097578" y="375996"/>
                  </a:lnTo>
                  <a:close/>
                </a:path>
                <a:path w="4255134" h="457200">
                  <a:moveTo>
                    <a:pt x="4136898" y="393446"/>
                  </a:moveTo>
                  <a:lnTo>
                    <a:pt x="4129976" y="390372"/>
                  </a:lnTo>
                  <a:lnTo>
                    <a:pt x="4123055" y="387299"/>
                  </a:lnTo>
                  <a:lnTo>
                    <a:pt x="4118191" y="397268"/>
                  </a:lnTo>
                  <a:lnTo>
                    <a:pt x="4132910" y="403796"/>
                  </a:lnTo>
                  <a:lnTo>
                    <a:pt x="4136898" y="393446"/>
                  </a:lnTo>
                  <a:close/>
                </a:path>
                <a:path w="4255134" h="457200">
                  <a:moveTo>
                    <a:pt x="4176230" y="410895"/>
                  </a:moveTo>
                  <a:lnTo>
                    <a:pt x="4169308" y="407822"/>
                  </a:lnTo>
                  <a:lnTo>
                    <a:pt x="4162387" y="404749"/>
                  </a:lnTo>
                  <a:lnTo>
                    <a:pt x="4157472" y="414693"/>
                  </a:lnTo>
                  <a:lnTo>
                    <a:pt x="4172191" y="421220"/>
                  </a:lnTo>
                  <a:lnTo>
                    <a:pt x="4176230" y="410895"/>
                  </a:lnTo>
                  <a:close/>
                </a:path>
                <a:path w="4255134" h="457200">
                  <a:moveTo>
                    <a:pt x="4215562" y="428345"/>
                  </a:moveTo>
                  <a:lnTo>
                    <a:pt x="4208640" y="425272"/>
                  </a:lnTo>
                  <a:lnTo>
                    <a:pt x="4201718" y="422198"/>
                  </a:lnTo>
                  <a:lnTo>
                    <a:pt x="4196753" y="432130"/>
                  </a:lnTo>
                  <a:lnTo>
                    <a:pt x="4211472" y="438645"/>
                  </a:lnTo>
                  <a:lnTo>
                    <a:pt x="4215562" y="428345"/>
                  </a:lnTo>
                  <a:close/>
                </a:path>
                <a:path w="4255134" h="457200">
                  <a:moveTo>
                    <a:pt x="4254881" y="445795"/>
                  </a:moveTo>
                  <a:lnTo>
                    <a:pt x="4247959" y="442722"/>
                  </a:lnTo>
                  <a:lnTo>
                    <a:pt x="4241038" y="439648"/>
                  </a:lnTo>
                  <a:lnTo>
                    <a:pt x="4236021" y="449554"/>
                  </a:lnTo>
                  <a:lnTo>
                    <a:pt x="4250728" y="456082"/>
                  </a:lnTo>
                  <a:lnTo>
                    <a:pt x="4254881" y="44579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650638" y="6855574"/>
              <a:ext cx="4039235" cy="459740"/>
            </a:xfrm>
            <a:custGeom>
              <a:avLst/>
              <a:gdLst/>
              <a:ahLst/>
              <a:cxnLst/>
              <a:rect l="l" t="t" r="r" b="b"/>
              <a:pathLst>
                <a:path w="4039234" h="459740">
                  <a:moveTo>
                    <a:pt x="18465" y="366496"/>
                  </a:moveTo>
                  <a:lnTo>
                    <a:pt x="14173" y="356273"/>
                  </a:lnTo>
                  <a:lnTo>
                    <a:pt x="7086" y="358889"/>
                  </a:lnTo>
                  <a:lnTo>
                    <a:pt x="0" y="361505"/>
                  </a:lnTo>
                  <a:lnTo>
                    <a:pt x="3378" y="372071"/>
                  </a:lnTo>
                  <a:lnTo>
                    <a:pt x="18465" y="366496"/>
                  </a:lnTo>
                  <a:close/>
                </a:path>
                <a:path w="4039234" h="459740">
                  <a:moveTo>
                    <a:pt x="58712" y="351637"/>
                  </a:moveTo>
                  <a:lnTo>
                    <a:pt x="54444" y="341401"/>
                  </a:lnTo>
                  <a:lnTo>
                    <a:pt x="47358" y="344017"/>
                  </a:lnTo>
                  <a:lnTo>
                    <a:pt x="40271" y="346633"/>
                  </a:lnTo>
                  <a:lnTo>
                    <a:pt x="43624" y="357212"/>
                  </a:lnTo>
                  <a:lnTo>
                    <a:pt x="58712" y="351637"/>
                  </a:lnTo>
                  <a:close/>
                </a:path>
                <a:path w="4039234" h="459740">
                  <a:moveTo>
                    <a:pt x="99034" y="337007"/>
                  </a:moveTo>
                  <a:lnTo>
                    <a:pt x="94805" y="326758"/>
                  </a:lnTo>
                  <a:lnTo>
                    <a:pt x="87693" y="329311"/>
                  </a:lnTo>
                  <a:lnTo>
                    <a:pt x="80581" y="331876"/>
                  </a:lnTo>
                  <a:lnTo>
                    <a:pt x="83908" y="342455"/>
                  </a:lnTo>
                  <a:lnTo>
                    <a:pt x="99034" y="337007"/>
                  </a:lnTo>
                  <a:close/>
                </a:path>
                <a:path w="4039234" h="459740">
                  <a:moveTo>
                    <a:pt x="139407" y="322478"/>
                  </a:moveTo>
                  <a:lnTo>
                    <a:pt x="135204" y="312216"/>
                  </a:lnTo>
                  <a:lnTo>
                    <a:pt x="128092" y="314769"/>
                  </a:lnTo>
                  <a:lnTo>
                    <a:pt x="120980" y="317334"/>
                  </a:lnTo>
                  <a:lnTo>
                    <a:pt x="124282" y="327926"/>
                  </a:lnTo>
                  <a:lnTo>
                    <a:pt x="139407" y="322478"/>
                  </a:lnTo>
                  <a:close/>
                </a:path>
                <a:path w="4039234" h="459740">
                  <a:moveTo>
                    <a:pt x="179768" y="307962"/>
                  </a:moveTo>
                  <a:lnTo>
                    <a:pt x="175602" y="297688"/>
                  </a:lnTo>
                  <a:lnTo>
                    <a:pt x="168490" y="300240"/>
                  </a:lnTo>
                  <a:lnTo>
                    <a:pt x="161378" y="302806"/>
                  </a:lnTo>
                  <a:lnTo>
                    <a:pt x="164642" y="313397"/>
                  </a:lnTo>
                  <a:lnTo>
                    <a:pt x="179768" y="307962"/>
                  </a:lnTo>
                  <a:close/>
                </a:path>
                <a:path w="4039234" h="459740">
                  <a:moveTo>
                    <a:pt x="220243" y="293712"/>
                  </a:moveTo>
                  <a:lnTo>
                    <a:pt x="216103" y="283425"/>
                  </a:lnTo>
                  <a:lnTo>
                    <a:pt x="208965" y="285902"/>
                  </a:lnTo>
                  <a:lnTo>
                    <a:pt x="201828" y="288391"/>
                  </a:lnTo>
                  <a:lnTo>
                    <a:pt x="205054" y="298996"/>
                  </a:lnTo>
                  <a:lnTo>
                    <a:pt x="220243" y="293712"/>
                  </a:lnTo>
                  <a:close/>
                </a:path>
                <a:path w="4039234" h="459740">
                  <a:moveTo>
                    <a:pt x="260743" y="279615"/>
                  </a:moveTo>
                  <a:lnTo>
                    <a:pt x="256654" y="269303"/>
                  </a:lnTo>
                  <a:lnTo>
                    <a:pt x="249516" y="271792"/>
                  </a:lnTo>
                  <a:lnTo>
                    <a:pt x="242379" y="274269"/>
                  </a:lnTo>
                  <a:lnTo>
                    <a:pt x="245567" y="284899"/>
                  </a:lnTo>
                  <a:lnTo>
                    <a:pt x="260743" y="279615"/>
                  </a:lnTo>
                  <a:close/>
                </a:path>
                <a:path w="4039234" h="459740">
                  <a:moveTo>
                    <a:pt x="301256" y="265518"/>
                  </a:moveTo>
                  <a:lnTo>
                    <a:pt x="297205" y="255206"/>
                  </a:lnTo>
                  <a:lnTo>
                    <a:pt x="290068" y="257683"/>
                  </a:lnTo>
                  <a:lnTo>
                    <a:pt x="282930" y="260172"/>
                  </a:lnTo>
                  <a:lnTo>
                    <a:pt x="286080" y="270802"/>
                  </a:lnTo>
                  <a:lnTo>
                    <a:pt x="301256" y="265518"/>
                  </a:lnTo>
                  <a:close/>
                </a:path>
                <a:path w="4039234" h="459740">
                  <a:moveTo>
                    <a:pt x="341884" y="251764"/>
                  </a:moveTo>
                  <a:lnTo>
                    <a:pt x="337870" y="241427"/>
                  </a:lnTo>
                  <a:lnTo>
                    <a:pt x="330708" y="243814"/>
                  </a:lnTo>
                  <a:lnTo>
                    <a:pt x="323545" y="246202"/>
                  </a:lnTo>
                  <a:lnTo>
                    <a:pt x="326644" y="256857"/>
                  </a:lnTo>
                  <a:lnTo>
                    <a:pt x="341884" y="251764"/>
                  </a:lnTo>
                  <a:close/>
                </a:path>
                <a:path w="4039234" h="459740">
                  <a:moveTo>
                    <a:pt x="382574" y="238213"/>
                  </a:moveTo>
                  <a:lnTo>
                    <a:pt x="378612" y="227850"/>
                  </a:lnTo>
                  <a:lnTo>
                    <a:pt x="371449" y="230238"/>
                  </a:lnTo>
                  <a:lnTo>
                    <a:pt x="364286" y="232625"/>
                  </a:lnTo>
                  <a:lnTo>
                    <a:pt x="367334" y="243293"/>
                  </a:lnTo>
                  <a:lnTo>
                    <a:pt x="382574" y="238213"/>
                  </a:lnTo>
                  <a:close/>
                </a:path>
                <a:path w="4039234" h="459740">
                  <a:moveTo>
                    <a:pt x="423265" y="224637"/>
                  </a:moveTo>
                  <a:lnTo>
                    <a:pt x="419354" y="214261"/>
                  </a:lnTo>
                  <a:lnTo>
                    <a:pt x="412191" y="216649"/>
                  </a:lnTo>
                  <a:lnTo>
                    <a:pt x="405028" y="219036"/>
                  </a:lnTo>
                  <a:lnTo>
                    <a:pt x="408025" y="229717"/>
                  </a:lnTo>
                  <a:lnTo>
                    <a:pt x="423265" y="224637"/>
                  </a:lnTo>
                  <a:close/>
                </a:path>
                <a:path w="4039234" h="459740">
                  <a:moveTo>
                    <a:pt x="464096" y="211493"/>
                  </a:moveTo>
                  <a:lnTo>
                    <a:pt x="460235" y="201079"/>
                  </a:lnTo>
                  <a:lnTo>
                    <a:pt x="453034" y="203365"/>
                  </a:lnTo>
                  <a:lnTo>
                    <a:pt x="445833" y="205651"/>
                  </a:lnTo>
                  <a:lnTo>
                    <a:pt x="448779" y="216344"/>
                  </a:lnTo>
                  <a:lnTo>
                    <a:pt x="464096" y="211493"/>
                  </a:lnTo>
                  <a:close/>
                </a:path>
                <a:path w="4039234" h="459740">
                  <a:moveTo>
                    <a:pt x="504977" y="198551"/>
                  </a:moveTo>
                  <a:lnTo>
                    <a:pt x="501180" y="188125"/>
                  </a:lnTo>
                  <a:lnTo>
                    <a:pt x="493979" y="190411"/>
                  </a:lnTo>
                  <a:lnTo>
                    <a:pt x="486778" y="192697"/>
                  </a:lnTo>
                  <a:lnTo>
                    <a:pt x="489661" y="203403"/>
                  </a:lnTo>
                  <a:lnTo>
                    <a:pt x="504977" y="198551"/>
                  </a:lnTo>
                  <a:close/>
                </a:path>
                <a:path w="4039234" h="459740">
                  <a:moveTo>
                    <a:pt x="545871" y="185610"/>
                  </a:moveTo>
                  <a:lnTo>
                    <a:pt x="542124" y="175158"/>
                  </a:lnTo>
                  <a:lnTo>
                    <a:pt x="534924" y="177444"/>
                  </a:lnTo>
                  <a:lnTo>
                    <a:pt x="527723" y="179730"/>
                  </a:lnTo>
                  <a:lnTo>
                    <a:pt x="530542" y="190461"/>
                  </a:lnTo>
                  <a:lnTo>
                    <a:pt x="545871" y="185610"/>
                  </a:lnTo>
                  <a:close/>
                </a:path>
                <a:path w="4039234" h="459740">
                  <a:moveTo>
                    <a:pt x="586905" y="173189"/>
                  </a:moveTo>
                  <a:lnTo>
                    <a:pt x="583222" y="162712"/>
                  </a:lnTo>
                  <a:lnTo>
                    <a:pt x="575983" y="164871"/>
                  </a:lnTo>
                  <a:lnTo>
                    <a:pt x="568744" y="167030"/>
                  </a:lnTo>
                  <a:lnTo>
                    <a:pt x="571500" y="177761"/>
                  </a:lnTo>
                  <a:lnTo>
                    <a:pt x="586905" y="173189"/>
                  </a:lnTo>
                  <a:close/>
                </a:path>
                <a:path w="4039234" h="459740">
                  <a:moveTo>
                    <a:pt x="628002" y="160959"/>
                  </a:moveTo>
                  <a:lnTo>
                    <a:pt x="624395" y="150469"/>
                  </a:lnTo>
                  <a:lnTo>
                    <a:pt x="617156" y="152628"/>
                  </a:lnTo>
                  <a:lnTo>
                    <a:pt x="609917" y="154787"/>
                  </a:lnTo>
                  <a:lnTo>
                    <a:pt x="612609" y="165544"/>
                  </a:lnTo>
                  <a:lnTo>
                    <a:pt x="628002" y="160959"/>
                  </a:lnTo>
                  <a:close/>
                </a:path>
                <a:path w="4039234" h="459740">
                  <a:moveTo>
                    <a:pt x="669112" y="148742"/>
                  </a:moveTo>
                  <a:lnTo>
                    <a:pt x="665568" y="138226"/>
                  </a:lnTo>
                  <a:lnTo>
                    <a:pt x="658329" y="140385"/>
                  </a:lnTo>
                  <a:lnTo>
                    <a:pt x="651090" y="142544"/>
                  </a:lnTo>
                  <a:lnTo>
                    <a:pt x="653719" y="153314"/>
                  </a:lnTo>
                  <a:lnTo>
                    <a:pt x="669112" y="148742"/>
                  </a:lnTo>
                  <a:close/>
                </a:path>
                <a:path w="4039234" h="459740">
                  <a:moveTo>
                    <a:pt x="710399" y="137147"/>
                  </a:moveTo>
                  <a:lnTo>
                    <a:pt x="706932" y="126606"/>
                  </a:lnTo>
                  <a:lnTo>
                    <a:pt x="699643" y="128612"/>
                  </a:lnTo>
                  <a:lnTo>
                    <a:pt x="692353" y="130619"/>
                  </a:lnTo>
                  <a:lnTo>
                    <a:pt x="694918" y="141414"/>
                  </a:lnTo>
                  <a:lnTo>
                    <a:pt x="710399" y="137147"/>
                  </a:lnTo>
                  <a:close/>
                </a:path>
                <a:path w="4039234" h="459740">
                  <a:moveTo>
                    <a:pt x="751738" y="125742"/>
                  </a:moveTo>
                  <a:lnTo>
                    <a:pt x="748347" y="115189"/>
                  </a:lnTo>
                  <a:lnTo>
                    <a:pt x="741057" y="117195"/>
                  </a:lnTo>
                  <a:lnTo>
                    <a:pt x="733767" y="119202"/>
                  </a:lnTo>
                  <a:lnTo>
                    <a:pt x="736257" y="130022"/>
                  </a:lnTo>
                  <a:lnTo>
                    <a:pt x="751738" y="125742"/>
                  </a:lnTo>
                  <a:close/>
                </a:path>
                <a:path w="4039234" h="459740">
                  <a:moveTo>
                    <a:pt x="793064" y="114350"/>
                  </a:moveTo>
                  <a:lnTo>
                    <a:pt x="789749" y="103771"/>
                  </a:lnTo>
                  <a:lnTo>
                    <a:pt x="782459" y="105778"/>
                  </a:lnTo>
                  <a:lnTo>
                    <a:pt x="775169" y="107784"/>
                  </a:lnTo>
                  <a:lnTo>
                    <a:pt x="777570" y="118618"/>
                  </a:lnTo>
                  <a:lnTo>
                    <a:pt x="793064" y="114350"/>
                  </a:lnTo>
                  <a:close/>
                </a:path>
                <a:path w="4039234" h="459740">
                  <a:moveTo>
                    <a:pt x="834593" y="103682"/>
                  </a:moveTo>
                  <a:lnTo>
                    <a:pt x="831354" y="93065"/>
                  </a:lnTo>
                  <a:lnTo>
                    <a:pt x="824026" y="94919"/>
                  </a:lnTo>
                  <a:lnTo>
                    <a:pt x="816698" y="96761"/>
                  </a:lnTo>
                  <a:lnTo>
                    <a:pt x="819023" y="107607"/>
                  </a:lnTo>
                  <a:lnTo>
                    <a:pt x="834593" y="103682"/>
                  </a:lnTo>
                  <a:close/>
                </a:path>
                <a:path w="4039234" h="459740">
                  <a:moveTo>
                    <a:pt x="876160" y="93205"/>
                  </a:moveTo>
                  <a:lnTo>
                    <a:pt x="873010" y="82575"/>
                  </a:lnTo>
                  <a:lnTo>
                    <a:pt x="865682" y="84416"/>
                  </a:lnTo>
                  <a:lnTo>
                    <a:pt x="858354" y="86271"/>
                  </a:lnTo>
                  <a:lnTo>
                    <a:pt x="860590" y="97129"/>
                  </a:lnTo>
                  <a:lnTo>
                    <a:pt x="876160" y="93205"/>
                  </a:lnTo>
                  <a:close/>
                </a:path>
                <a:path w="4039234" h="459740">
                  <a:moveTo>
                    <a:pt x="917740" y="82740"/>
                  </a:moveTo>
                  <a:lnTo>
                    <a:pt x="914666" y="72085"/>
                  </a:lnTo>
                  <a:lnTo>
                    <a:pt x="907338" y="73926"/>
                  </a:lnTo>
                  <a:lnTo>
                    <a:pt x="900010" y="75780"/>
                  </a:lnTo>
                  <a:lnTo>
                    <a:pt x="902157" y="86664"/>
                  </a:lnTo>
                  <a:lnTo>
                    <a:pt x="917740" y="82740"/>
                  </a:lnTo>
                  <a:close/>
                </a:path>
                <a:path w="4039234" h="459740">
                  <a:moveTo>
                    <a:pt x="959510" y="73101"/>
                  </a:moveTo>
                  <a:lnTo>
                    <a:pt x="956538" y="62420"/>
                  </a:lnTo>
                  <a:lnTo>
                    <a:pt x="949159" y="64084"/>
                  </a:lnTo>
                  <a:lnTo>
                    <a:pt x="941781" y="65747"/>
                  </a:lnTo>
                  <a:lnTo>
                    <a:pt x="943851" y="76644"/>
                  </a:lnTo>
                  <a:lnTo>
                    <a:pt x="959510" y="73101"/>
                  </a:lnTo>
                  <a:close/>
                </a:path>
                <a:path w="4039234" h="459740">
                  <a:moveTo>
                    <a:pt x="1001331" y="63639"/>
                  </a:moveTo>
                  <a:lnTo>
                    <a:pt x="998448" y="52933"/>
                  </a:lnTo>
                  <a:lnTo>
                    <a:pt x="991069" y="54597"/>
                  </a:lnTo>
                  <a:lnTo>
                    <a:pt x="983691" y="56261"/>
                  </a:lnTo>
                  <a:lnTo>
                    <a:pt x="985672" y="67183"/>
                  </a:lnTo>
                  <a:lnTo>
                    <a:pt x="1001331" y="63639"/>
                  </a:lnTo>
                  <a:close/>
                </a:path>
                <a:path w="4039234" h="459740">
                  <a:moveTo>
                    <a:pt x="1043152" y="54178"/>
                  </a:moveTo>
                  <a:lnTo>
                    <a:pt x="1040358" y="43446"/>
                  </a:lnTo>
                  <a:lnTo>
                    <a:pt x="1032979" y="45110"/>
                  </a:lnTo>
                  <a:lnTo>
                    <a:pt x="1025601" y="46774"/>
                  </a:lnTo>
                  <a:lnTo>
                    <a:pt x="1027480" y="57721"/>
                  </a:lnTo>
                  <a:lnTo>
                    <a:pt x="1043152" y="54178"/>
                  </a:lnTo>
                  <a:close/>
                </a:path>
                <a:path w="4039234" h="459740">
                  <a:moveTo>
                    <a:pt x="1085151" y="45669"/>
                  </a:moveTo>
                  <a:lnTo>
                    <a:pt x="1082459" y="34912"/>
                  </a:lnTo>
                  <a:lnTo>
                    <a:pt x="1075042" y="36385"/>
                  </a:lnTo>
                  <a:lnTo>
                    <a:pt x="1067625" y="37858"/>
                  </a:lnTo>
                  <a:lnTo>
                    <a:pt x="1069403" y="48806"/>
                  </a:lnTo>
                  <a:lnTo>
                    <a:pt x="1085151" y="45669"/>
                  </a:lnTo>
                  <a:close/>
                </a:path>
                <a:path w="4039234" h="459740">
                  <a:moveTo>
                    <a:pt x="1127201" y="37312"/>
                  </a:moveTo>
                  <a:lnTo>
                    <a:pt x="1124597" y="26530"/>
                  </a:lnTo>
                  <a:lnTo>
                    <a:pt x="1117180" y="28003"/>
                  </a:lnTo>
                  <a:lnTo>
                    <a:pt x="1109764" y="29476"/>
                  </a:lnTo>
                  <a:lnTo>
                    <a:pt x="1111440" y="40449"/>
                  </a:lnTo>
                  <a:lnTo>
                    <a:pt x="1127201" y="37312"/>
                  </a:lnTo>
                  <a:close/>
                </a:path>
                <a:path w="4039234" h="459740">
                  <a:moveTo>
                    <a:pt x="1169250" y="28956"/>
                  </a:moveTo>
                  <a:lnTo>
                    <a:pt x="1166749" y="18148"/>
                  </a:lnTo>
                  <a:lnTo>
                    <a:pt x="1159332" y="19621"/>
                  </a:lnTo>
                  <a:lnTo>
                    <a:pt x="1151915" y="21094"/>
                  </a:lnTo>
                  <a:lnTo>
                    <a:pt x="1153502" y="32080"/>
                  </a:lnTo>
                  <a:lnTo>
                    <a:pt x="1169250" y="28956"/>
                  </a:lnTo>
                  <a:close/>
                </a:path>
                <a:path w="4039234" h="459740">
                  <a:moveTo>
                    <a:pt x="1211491" y="21653"/>
                  </a:moveTo>
                  <a:lnTo>
                    <a:pt x="1209090" y="10820"/>
                  </a:lnTo>
                  <a:lnTo>
                    <a:pt x="1201635" y="12090"/>
                  </a:lnTo>
                  <a:lnTo>
                    <a:pt x="1194181" y="13347"/>
                  </a:lnTo>
                  <a:lnTo>
                    <a:pt x="1195654" y="24345"/>
                  </a:lnTo>
                  <a:lnTo>
                    <a:pt x="1211491" y="21653"/>
                  </a:lnTo>
                  <a:close/>
                </a:path>
                <a:path w="4039234" h="459740">
                  <a:moveTo>
                    <a:pt x="1253744" y="14490"/>
                  </a:moveTo>
                  <a:lnTo>
                    <a:pt x="1251458" y="3632"/>
                  </a:lnTo>
                  <a:lnTo>
                    <a:pt x="1244003" y="4902"/>
                  </a:lnTo>
                  <a:lnTo>
                    <a:pt x="1236548" y="6172"/>
                  </a:lnTo>
                  <a:lnTo>
                    <a:pt x="1237919" y="17183"/>
                  </a:lnTo>
                  <a:lnTo>
                    <a:pt x="1253744" y="14490"/>
                  </a:lnTo>
                  <a:close/>
                </a:path>
                <a:path w="4039234" h="459740">
                  <a:moveTo>
                    <a:pt x="1295996" y="7315"/>
                  </a:moveTo>
                  <a:lnTo>
                    <a:pt x="1295019" y="2425"/>
                  </a:lnTo>
                  <a:lnTo>
                    <a:pt x="1279309" y="2425"/>
                  </a:lnTo>
                  <a:lnTo>
                    <a:pt x="1280172" y="10007"/>
                  </a:lnTo>
                  <a:lnTo>
                    <a:pt x="1295996" y="7315"/>
                  </a:lnTo>
                  <a:close/>
                </a:path>
                <a:path w="4039234" h="459740">
                  <a:moveTo>
                    <a:pt x="1330490" y="2425"/>
                  </a:moveTo>
                  <a:lnTo>
                    <a:pt x="1322425" y="2425"/>
                  </a:lnTo>
                  <a:lnTo>
                    <a:pt x="1322539" y="3517"/>
                  </a:lnTo>
                  <a:lnTo>
                    <a:pt x="1330490" y="2425"/>
                  </a:lnTo>
                  <a:close/>
                </a:path>
                <a:path w="4039234" h="459740">
                  <a:moveTo>
                    <a:pt x="2534424" y="2425"/>
                  </a:moveTo>
                  <a:lnTo>
                    <a:pt x="2518435" y="2425"/>
                  </a:lnTo>
                  <a:lnTo>
                    <a:pt x="2518118" y="4089"/>
                  </a:lnTo>
                  <a:lnTo>
                    <a:pt x="2526068" y="5143"/>
                  </a:lnTo>
                  <a:lnTo>
                    <a:pt x="2534005" y="6362"/>
                  </a:lnTo>
                  <a:lnTo>
                    <a:pt x="2534424" y="2425"/>
                  </a:lnTo>
                  <a:close/>
                </a:path>
                <a:path w="4039234" h="459740">
                  <a:moveTo>
                    <a:pt x="2577554" y="2514"/>
                  </a:moveTo>
                  <a:lnTo>
                    <a:pt x="2570099" y="1257"/>
                  </a:lnTo>
                  <a:lnTo>
                    <a:pt x="2562644" y="0"/>
                  </a:lnTo>
                  <a:lnTo>
                    <a:pt x="2560434" y="10871"/>
                  </a:lnTo>
                  <a:lnTo>
                    <a:pt x="2576258" y="13538"/>
                  </a:lnTo>
                  <a:lnTo>
                    <a:pt x="2577554" y="2514"/>
                  </a:lnTo>
                  <a:close/>
                </a:path>
                <a:path w="4039234" h="459740">
                  <a:moveTo>
                    <a:pt x="2619933" y="9652"/>
                  </a:moveTo>
                  <a:lnTo>
                    <a:pt x="2612479" y="8394"/>
                  </a:lnTo>
                  <a:lnTo>
                    <a:pt x="2605024" y="7137"/>
                  </a:lnTo>
                  <a:lnTo>
                    <a:pt x="2602700" y="17983"/>
                  </a:lnTo>
                  <a:lnTo>
                    <a:pt x="2618536" y="20650"/>
                  </a:lnTo>
                  <a:lnTo>
                    <a:pt x="2619933" y="9652"/>
                  </a:lnTo>
                  <a:close/>
                </a:path>
                <a:path w="4039234" h="459740">
                  <a:moveTo>
                    <a:pt x="2662301" y="16789"/>
                  </a:moveTo>
                  <a:lnTo>
                    <a:pt x="2654846" y="15532"/>
                  </a:lnTo>
                  <a:lnTo>
                    <a:pt x="2647391" y="14274"/>
                  </a:lnTo>
                  <a:lnTo>
                    <a:pt x="2644965" y="25107"/>
                  </a:lnTo>
                  <a:lnTo>
                    <a:pt x="2660802" y="27774"/>
                  </a:lnTo>
                  <a:lnTo>
                    <a:pt x="2662301" y="16789"/>
                  </a:lnTo>
                  <a:close/>
                </a:path>
                <a:path w="4039234" h="459740">
                  <a:moveTo>
                    <a:pt x="2704528" y="24726"/>
                  </a:moveTo>
                  <a:lnTo>
                    <a:pt x="2697124" y="23215"/>
                  </a:lnTo>
                  <a:lnTo>
                    <a:pt x="2689720" y="21717"/>
                  </a:lnTo>
                  <a:lnTo>
                    <a:pt x="2687193" y="32499"/>
                  </a:lnTo>
                  <a:lnTo>
                    <a:pt x="2702928" y="35699"/>
                  </a:lnTo>
                  <a:lnTo>
                    <a:pt x="2704528" y="24726"/>
                  </a:lnTo>
                  <a:close/>
                </a:path>
                <a:path w="4039234" h="459740">
                  <a:moveTo>
                    <a:pt x="2746629" y="33286"/>
                  </a:moveTo>
                  <a:lnTo>
                    <a:pt x="2739225" y="31775"/>
                  </a:lnTo>
                  <a:lnTo>
                    <a:pt x="2731820" y="30276"/>
                  </a:lnTo>
                  <a:lnTo>
                    <a:pt x="2729192" y="41046"/>
                  </a:lnTo>
                  <a:lnTo>
                    <a:pt x="2744927" y="44246"/>
                  </a:lnTo>
                  <a:lnTo>
                    <a:pt x="2746629" y="33286"/>
                  </a:lnTo>
                  <a:close/>
                </a:path>
                <a:path w="4039234" h="459740">
                  <a:moveTo>
                    <a:pt x="2788742" y="41833"/>
                  </a:moveTo>
                  <a:lnTo>
                    <a:pt x="2781338" y="40335"/>
                  </a:lnTo>
                  <a:lnTo>
                    <a:pt x="2773934" y="38823"/>
                  </a:lnTo>
                  <a:lnTo>
                    <a:pt x="2771216" y="49580"/>
                  </a:lnTo>
                  <a:lnTo>
                    <a:pt x="2786951" y="52781"/>
                  </a:lnTo>
                  <a:lnTo>
                    <a:pt x="2788742" y="41833"/>
                  </a:lnTo>
                  <a:close/>
                </a:path>
                <a:path w="4039234" h="459740">
                  <a:moveTo>
                    <a:pt x="2830842" y="50393"/>
                  </a:moveTo>
                  <a:lnTo>
                    <a:pt x="2823438" y="48882"/>
                  </a:lnTo>
                  <a:lnTo>
                    <a:pt x="2816034" y="47371"/>
                  </a:lnTo>
                  <a:lnTo>
                    <a:pt x="2813215" y="58115"/>
                  </a:lnTo>
                  <a:lnTo>
                    <a:pt x="2828950" y="61315"/>
                  </a:lnTo>
                  <a:lnTo>
                    <a:pt x="2830842" y="50393"/>
                  </a:lnTo>
                  <a:close/>
                </a:path>
                <a:path w="4039234" h="459740">
                  <a:moveTo>
                    <a:pt x="2872689" y="60185"/>
                  </a:moveTo>
                  <a:lnTo>
                    <a:pt x="2865336" y="58432"/>
                  </a:lnTo>
                  <a:lnTo>
                    <a:pt x="2857982" y="56680"/>
                  </a:lnTo>
                  <a:lnTo>
                    <a:pt x="2855074" y="67386"/>
                  </a:lnTo>
                  <a:lnTo>
                    <a:pt x="2870695" y="71094"/>
                  </a:lnTo>
                  <a:lnTo>
                    <a:pt x="2872689" y="60185"/>
                  </a:lnTo>
                  <a:close/>
                </a:path>
                <a:path w="4039234" h="459740">
                  <a:moveTo>
                    <a:pt x="2914485" y="70104"/>
                  </a:moveTo>
                  <a:lnTo>
                    <a:pt x="2907131" y="68351"/>
                  </a:lnTo>
                  <a:lnTo>
                    <a:pt x="2899778" y="66611"/>
                  </a:lnTo>
                  <a:lnTo>
                    <a:pt x="2896781" y="77279"/>
                  </a:lnTo>
                  <a:lnTo>
                    <a:pt x="2912402" y="81000"/>
                  </a:lnTo>
                  <a:lnTo>
                    <a:pt x="2914485" y="70104"/>
                  </a:lnTo>
                  <a:close/>
                </a:path>
                <a:path w="4039234" h="459740">
                  <a:moveTo>
                    <a:pt x="2956293" y="80035"/>
                  </a:moveTo>
                  <a:lnTo>
                    <a:pt x="2948940" y="78282"/>
                  </a:lnTo>
                  <a:lnTo>
                    <a:pt x="2941586" y="76530"/>
                  </a:lnTo>
                  <a:lnTo>
                    <a:pt x="2938488" y="87198"/>
                  </a:lnTo>
                  <a:lnTo>
                    <a:pt x="2954121" y="90906"/>
                  </a:lnTo>
                  <a:lnTo>
                    <a:pt x="2956293" y="80035"/>
                  </a:lnTo>
                  <a:close/>
                </a:path>
                <a:path w="4039234" h="459740">
                  <a:moveTo>
                    <a:pt x="2998063" y="90055"/>
                  </a:moveTo>
                  <a:lnTo>
                    <a:pt x="2990735" y="88214"/>
                  </a:lnTo>
                  <a:lnTo>
                    <a:pt x="2983382" y="86461"/>
                  </a:lnTo>
                  <a:lnTo>
                    <a:pt x="2980194" y="97104"/>
                  </a:lnTo>
                  <a:lnTo>
                    <a:pt x="2988005" y="98958"/>
                  </a:lnTo>
                  <a:lnTo>
                    <a:pt x="2995790" y="100914"/>
                  </a:lnTo>
                  <a:lnTo>
                    <a:pt x="2998063" y="90055"/>
                  </a:lnTo>
                  <a:close/>
                </a:path>
                <a:path w="4039234" h="459740">
                  <a:moveTo>
                    <a:pt x="3039529" y="101346"/>
                  </a:moveTo>
                  <a:lnTo>
                    <a:pt x="3032226" y="99364"/>
                  </a:lnTo>
                  <a:lnTo>
                    <a:pt x="3024936" y="97383"/>
                  </a:lnTo>
                  <a:lnTo>
                    <a:pt x="3021660" y="107988"/>
                  </a:lnTo>
                  <a:lnTo>
                    <a:pt x="3037167" y="112191"/>
                  </a:lnTo>
                  <a:lnTo>
                    <a:pt x="3039529" y="101346"/>
                  </a:lnTo>
                  <a:close/>
                </a:path>
                <a:path w="4039234" h="459740">
                  <a:moveTo>
                    <a:pt x="3080982" y="112598"/>
                  </a:moveTo>
                  <a:lnTo>
                    <a:pt x="3073692" y="110617"/>
                  </a:lnTo>
                  <a:lnTo>
                    <a:pt x="3066402" y="108635"/>
                  </a:lnTo>
                  <a:lnTo>
                    <a:pt x="3063049" y="119214"/>
                  </a:lnTo>
                  <a:lnTo>
                    <a:pt x="3078543" y="123418"/>
                  </a:lnTo>
                  <a:lnTo>
                    <a:pt x="3080982" y="112598"/>
                  </a:lnTo>
                  <a:close/>
                </a:path>
                <a:path w="4039234" h="459740">
                  <a:moveTo>
                    <a:pt x="3122447" y="123837"/>
                  </a:moveTo>
                  <a:lnTo>
                    <a:pt x="3115157" y="121856"/>
                  </a:lnTo>
                  <a:lnTo>
                    <a:pt x="3107867" y="119875"/>
                  </a:lnTo>
                  <a:lnTo>
                    <a:pt x="3104426" y="130429"/>
                  </a:lnTo>
                  <a:lnTo>
                    <a:pt x="3119920" y="134632"/>
                  </a:lnTo>
                  <a:lnTo>
                    <a:pt x="3122447" y="123837"/>
                  </a:lnTo>
                  <a:close/>
                </a:path>
                <a:path w="4039234" h="459740">
                  <a:moveTo>
                    <a:pt x="3163836" y="135331"/>
                  </a:moveTo>
                  <a:lnTo>
                    <a:pt x="3156610" y="133134"/>
                  </a:lnTo>
                  <a:lnTo>
                    <a:pt x="3149320" y="131114"/>
                  </a:lnTo>
                  <a:lnTo>
                    <a:pt x="3145802" y="141643"/>
                  </a:lnTo>
                  <a:lnTo>
                    <a:pt x="3153537" y="143789"/>
                  </a:lnTo>
                  <a:lnTo>
                    <a:pt x="3161220" y="146126"/>
                  </a:lnTo>
                  <a:lnTo>
                    <a:pt x="3163836" y="135331"/>
                  </a:lnTo>
                  <a:close/>
                </a:path>
                <a:path w="4039234" h="459740">
                  <a:moveTo>
                    <a:pt x="3204934" y="147840"/>
                  </a:moveTo>
                  <a:lnTo>
                    <a:pt x="3197707" y="145643"/>
                  </a:lnTo>
                  <a:lnTo>
                    <a:pt x="3190481" y="143446"/>
                  </a:lnTo>
                  <a:lnTo>
                    <a:pt x="3186874" y="153936"/>
                  </a:lnTo>
                  <a:lnTo>
                    <a:pt x="3202241" y="158610"/>
                  </a:lnTo>
                  <a:lnTo>
                    <a:pt x="3204934" y="147840"/>
                  </a:lnTo>
                  <a:close/>
                </a:path>
                <a:path w="4039234" h="459740">
                  <a:moveTo>
                    <a:pt x="3246031" y="160350"/>
                  </a:moveTo>
                  <a:lnTo>
                    <a:pt x="3238804" y="158153"/>
                  </a:lnTo>
                  <a:lnTo>
                    <a:pt x="3231578" y="155956"/>
                  </a:lnTo>
                  <a:lnTo>
                    <a:pt x="3227895" y="166420"/>
                  </a:lnTo>
                  <a:lnTo>
                    <a:pt x="3243262" y="171094"/>
                  </a:lnTo>
                  <a:lnTo>
                    <a:pt x="3246031" y="160350"/>
                  </a:lnTo>
                  <a:close/>
                </a:path>
                <a:path w="4039234" h="459740">
                  <a:moveTo>
                    <a:pt x="3287128" y="172859"/>
                  </a:moveTo>
                  <a:lnTo>
                    <a:pt x="3279902" y="170662"/>
                  </a:lnTo>
                  <a:lnTo>
                    <a:pt x="3272675" y="168465"/>
                  </a:lnTo>
                  <a:lnTo>
                    <a:pt x="3268916" y="178904"/>
                  </a:lnTo>
                  <a:lnTo>
                    <a:pt x="3284283" y="183578"/>
                  </a:lnTo>
                  <a:lnTo>
                    <a:pt x="3287128" y="172859"/>
                  </a:lnTo>
                  <a:close/>
                </a:path>
                <a:path w="4039234" h="459740">
                  <a:moveTo>
                    <a:pt x="3328174" y="185521"/>
                  </a:moveTo>
                  <a:lnTo>
                    <a:pt x="3320999" y="183172"/>
                  </a:lnTo>
                  <a:lnTo>
                    <a:pt x="3313773" y="180975"/>
                  </a:lnTo>
                  <a:lnTo>
                    <a:pt x="3309937" y="191389"/>
                  </a:lnTo>
                  <a:lnTo>
                    <a:pt x="3317621" y="193725"/>
                  </a:lnTo>
                  <a:lnTo>
                    <a:pt x="3325241" y="196227"/>
                  </a:lnTo>
                  <a:lnTo>
                    <a:pt x="3328174" y="185521"/>
                  </a:lnTo>
                  <a:close/>
                </a:path>
                <a:path w="4039234" h="459740">
                  <a:moveTo>
                    <a:pt x="3368878" y="199263"/>
                  </a:moveTo>
                  <a:lnTo>
                    <a:pt x="3361715" y="196850"/>
                  </a:lnTo>
                  <a:lnTo>
                    <a:pt x="3354552" y="194437"/>
                  </a:lnTo>
                  <a:lnTo>
                    <a:pt x="3350653" y="204812"/>
                  </a:lnTo>
                  <a:lnTo>
                    <a:pt x="3365868" y="209943"/>
                  </a:lnTo>
                  <a:lnTo>
                    <a:pt x="3368878" y="199263"/>
                  </a:lnTo>
                  <a:close/>
                </a:path>
                <a:path w="4039234" h="459740">
                  <a:moveTo>
                    <a:pt x="3409594" y="212979"/>
                  </a:moveTo>
                  <a:lnTo>
                    <a:pt x="3402431" y="210566"/>
                  </a:lnTo>
                  <a:lnTo>
                    <a:pt x="3395268" y="208153"/>
                  </a:lnTo>
                  <a:lnTo>
                    <a:pt x="3391293" y="218503"/>
                  </a:lnTo>
                  <a:lnTo>
                    <a:pt x="3406521" y="223634"/>
                  </a:lnTo>
                  <a:lnTo>
                    <a:pt x="3409594" y="212979"/>
                  </a:lnTo>
                  <a:close/>
                </a:path>
                <a:path w="4039234" h="459740">
                  <a:moveTo>
                    <a:pt x="3450298" y="226695"/>
                  </a:moveTo>
                  <a:lnTo>
                    <a:pt x="3443135" y="224282"/>
                  </a:lnTo>
                  <a:lnTo>
                    <a:pt x="3435972" y="221869"/>
                  </a:lnTo>
                  <a:lnTo>
                    <a:pt x="3431921" y="232194"/>
                  </a:lnTo>
                  <a:lnTo>
                    <a:pt x="3447148" y="237324"/>
                  </a:lnTo>
                  <a:lnTo>
                    <a:pt x="3450298" y="226695"/>
                  </a:lnTo>
                  <a:close/>
                </a:path>
                <a:path w="4039234" h="459740">
                  <a:moveTo>
                    <a:pt x="3491001" y="240411"/>
                  </a:moveTo>
                  <a:lnTo>
                    <a:pt x="3483838" y="237998"/>
                  </a:lnTo>
                  <a:lnTo>
                    <a:pt x="3476675" y="235585"/>
                  </a:lnTo>
                  <a:lnTo>
                    <a:pt x="3472548" y="245897"/>
                  </a:lnTo>
                  <a:lnTo>
                    <a:pt x="3487775" y="251015"/>
                  </a:lnTo>
                  <a:lnTo>
                    <a:pt x="3491001" y="240411"/>
                  </a:lnTo>
                  <a:close/>
                </a:path>
                <a:path w="4039234" h="459740">
                  <a:moveTo>
                    <a:pt x="3531324" y="255206"/>
                  </a:moveTo>
                  <a:lnTo>
                    <a:pt x="3524237" y="252590"/>
                  </a:lnTo>
                  <a:lnTo>
                    <a:pt x="3517150" y="249974"/>
                  </a:lnTo>
                  <a:lnTo>
                    <a:pt x="3512959" y="260248"/>
                  </a:lnTo>
                  <a:lnTo>
                    <a:pt x="3528034" y="265798"/>
                  </a:lnTo>
                  <a:lnTo>
                    <a:pt x="3531324" y="255206"/>
                  </a:lnTo>
                  <a:close/>
                </a:path>
                <a:path w="4039234" h="459740">
                  <a:moveTo>
                    <a:pt x="3571621" y="270065"/>
                  </a:moveTo>
                  <a:lnTo>
                    <a:pt x="3564534" y="267449"/>
                  </a:lnTo>
                  <a:lnTo>
                    <a:pt x="3557447" y="264833"/>
                  </a:lnTo>
                  <a:lnTo>
                    <a:pt x="3553193" y="275082"/>
                  </a:lnTo>
                  <a:lnTo>
                    <a:pt x="3568268" y="280631"/>
                  </a:lnTo>
                  <a:lnTo>
                    <a:pt x="3571621" y="270065"/>
                  </a:lnTo>
                  <a:close/>
                </a:path>
                <a:path w="4039234" h="459740">
                  <a:moveTo>
                    <a:pt x="3611930" y="284924"/>
                  </a:moveTo>
                  <a:lnTo>
                    <a:pt x="3604844" y="282308"/>
                  </a:lnTo>
                  <a:lnTo>
                    <a:pt x="3597757" y="279692"/>
                  </a:lnTo>
                  <a:lnTo>
                    <a:pt x="3593439" y="289915"/>
                  </a:lnTo>
                  <a:lnTo>
                    <a:pt x="3608514" y="295465"/>
                  </a:lnTo>
                  <a:lnTo>
                    <a:pt x="3611930" y="284924"/>
                  </a:lnTo>
                  <a:close/>
                </a:path>
                <a:path w="4039234" h="459740">
                  <a:moveTo>
                    <a:pt x="3652228" y="299783"/>
                  </a:moveTo>
                  <a:lnTo>
                    <a:pt x="3645141" y="297167"/>
                  </a:lnTo>
                  <a:lnTo>
                    <a:pt x="3638054" y="294551"/>
                  </a:lnTo>
                  <a:lnTo>
                    <a:pt x="3633660" y="304749"/>
                  </a:lnTo>
                  <a:lnTo>
                    <a:pt x="3648735" y="310311"/>
                  </a:lnTo>
                  <a:lnTo>
                    <a:pt x="3652228" y="299783"/>
                  </a:lnTo>
                  <a:close/>
                </a:path>
                <a:path w="4039234" h="459740">
                  <a:moveTo>
                    <a:pt x="3692271" y="315290"/>
                  </a:moveTo>
                  <a:lnTo>
                    <a:pt x="3685260" y="312483"/>
                  </a:lnTo>
                  <a:lnTo>
                    <a:pt x="3678237" y="309676"/>
                  </a:lnTo>
                  <a:lnTo>
                    <a:pt x="3673805" y="319836"/>
                  </a:lnTo>
                  <a:lnTo>
                    <a:pt x="3688715" y="325805"/>
                  </a:lnTo>
                  <a:lnTo>
                    <a:pt x="3692271" y="315290"/>
                  </a:lnTo>
                  <a:close/>
                </a:path>
                <a:path w="4039234" h="459740">
                  <a:moveTo>
                    <a:pt x="3732161" y="331228"/>
                  </a:moveTo>
                  <a:lnTo>
                    <a:pt x="3725151" y="328422"/>
                  </a:lnTo>
                  <a:lnTo>
                    <a:pt x="3718128" y="325615"/>
                  </a:lnTo>
                  <a:lnTo>
                    <a:pt x="3713632" y="335749"/>
                  </a:lnTo>
                  <a:lnTo>
                    <a:pt x="3728555" y="341718"/>
                  </a:lnTo>
                  <a:lnTo>
                    <a:pt x="3732161" y="331228"/>
                  </a:lnTo>
                  <a:close/>
                </a:path>
                <a:path w="4039234" h="459740">
                  <a:moveTo>
                    <a:pt x="3772039" y="347167"/>
                  </a:moveTo>
                  <a:lnTo>
                    <a:pt x="3765029" y="344360"/>
                  </a:lnTo>
                  <a:lnTo>
                    <a:pt x="3758006" y="341553"/>
                  </a:lnTo>
                  <a:lnTo>
                    <a:pt x="3753447" y="351663"/>
                  </a:lnTo>
                  <a:lnTo>
                    <a:pt x="3768369" y="357632"/>
                  </a:lnTo>
                  <a:lnTo>
                    <a:pt x="3772039" y="347167"/>
                  </a:lnTo>
                  <a:close/>
                </a:path>
                <a:path w="4039234" h="459740">
                  <a:moveTo>
                    <a:pt x="3811930" y="363105"/>
                  </a:moveTo>
                  <a:lnTo>
                    <a:pt x="3804920" y="360299"/>
                  </a:lnTo>
                  <a:lnTo>
                    <a:pt x="3797897" y="357492"/>
                  </a:lnTo>
                  <a:lnTo>
                    <a:pt x="3793274" y="367588"/>
                  </a:lnTo>
                  <a:lnTo>
                    <a:pt x="3808196" y="373545"/>
                  </a:lnTo>
                  <a:lnTo>
                    <a:pt x="3811930" y="363105"/>
                  </a:lnTo>
                  <a:close/>
                </a:path>
                <a:path w="4039234" h="459740">
                  <a:moveTo>
                    <a:pt x="3851795" y="379069"/>
                  </a:moveTo>
                  <a:lnTo>
                    <a:pt x="3844798" y="376237"/>
                  </a:lnTo>
                  <a:lnTo>
                    <a:pt x="3837775" y="373430"/>
                  </a:lnTo>
                  <a:lnTo>
                    <a:pt x="3833101" y="383489"/>
                  </a:lnTo>
                  <a:lnTo>
                    <a:pt x="3840556" y="386473"/>
                  </a:lnTo>
                  <a:lnTo>
                    <a:pt x="3847998" y="389496"/>
                  </a:lnTo>
                  <a:lnTo>
                    <a:pt x="3851795" y="379069"/>
                  </a:lnTo>
                  <a:close/>
                </a:path>
                <a:path w="4039234" h="459740">
                  <a:moveTo>
                    <a:pt x="3891242" y="396074"/>
                  </a:moveTo>
                  <a:lnTo>
                    <a:pt x="3884295" y="393090"/>
                  </a:lnTo>
                  <a:lnTo>
                    <a:pt x="3877348" y="390105"/>
                  </a:lnTo>
                  <a:lnTo>
                    <a:pt x="3872623" y="400138"/>
                  </a:lnTo>
                  <a:lnTo>
                    <a:pt x="3887381" y="406476"/>
                  </a:lnTo>
                  <a:lnTo>
                    <a:pt x="3891242" y="396074"/>
                  </a:lnTo>
                  <a:close/>
                </a:path>
                <a:path w="4039234" h="459740">
                  <a:moveTo>
                    <a:pt x="3930700" y="413042"/>
                  </a:moveTo>
                  <a:lnTo>
                    <a:pt x="3923754" y="410057"/>
                  </a:lnTo>
                  <a:lnTo>
                    <a:pt x="3916807" y="407073"/>
                  </a:lnTo>
                  <a:lnTo>
                    <a:pt x="3912019" y="417080"/>
                  </a:lnTo>
                  <a:lnTo>
                    <a:pt x="3926789" y="423418"/>
                  </a:lnTo>
                  <a:lnTo>
                    <a:pt x="3930700" y="413042"/>
                  </a:lnTo>
                  <a:close/>
                </a:path>
                <a:path w="4039234" h="459740">
                  <a:moveTo>
                    <a:pt x="3970159" y="429996"/>
                  </a:moveTo>
                  <a:lnTo>
                    <a:pt x="3963212" y="427012"/>
                  </a:lnTo>
                  <a:lnTo>
                    <a:pt x="3956266" y="424027"/>
                  </a:lnTo>
                  <a:lnTo>
                    <a:pt x="3951427" y="434009"/>
                  </a:lnTo>
                  <a:lnTo>
                    <a:pt x="3966184" y="440359"/>
                  </a:lnTo>
                  <a:lnTo>
                    <a:pt x="3970159" y="429996"/>
                  </a:lnTo>
                  <a:close/>
                </a:path>
                <a:path w="4039234" h="459740">
                  <a:moveTo>
                    <a:pt x="4009618" y="446951"/>
                  </a:moveTo>
                  <a:lnTo>
                    <a:pt x="4002671" y="443966"/>
                  </a:lnTo>
                  <a:lnTo>
                    <a:pt x="3995724" y="440982"/>
                  </a:lnTo>
                  <a:lnTo>
                    <a:pt x="3990835" y="450938"/>
                  </a:lnTo>
                  <a:lnTo>
                    <a:pt x="4005592" y="457288"/>
                  </a:lnTo>
                  <a:lnTo>
                    <a:pt x="4009618" y="446951"/>
                  </a:lnTo>
                  <a:close/>
                </a:path>
                <a:path w="4039234" h="459740">
                  <a:moveTo>
                    <a:pt x="4038777" y="459625"/>
                  </a:moveTo>
                  <a:lnTo>
                    <a:pt x="4035171" y="457974"/>
                  </a:lnTo>
                  <a:lnTo>
                    <a:pt x="4034345" y="459625"/>
                  </a:lnTo>
                  <a:lnTo>
                    <a:pt x="4038777" y="45962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487570" y="6856742"/>
              <a:ext cx="4202430" cy="458470"/>
            </a:xfrm>
            <a:custGeom>
              <a:avLst/>
              <a:gdLst/>
              <a:ahLst/>
              <a:cxnLst/>
              <a:rect l="l" t="t" r="r" b="b"/>
              <a:pathLst>
                <a:path w="4202430" h="458470">
                  <a:moveTo>
                    <a:pt x="16827" y="458457"/>
                  </a:moveTo>
                  <a:lnTo>
                    <a:pt x="14122" y="452107"/>
                  </a:lnTo>
                  <a:lnTo>
                    <a:pt x="0" y="457390"/>
                  </a:lnTo>
                  <a:lnTo>
                    <a:pt x="342" y="458457"/>
                  </a:lnTo>
                  <a:lnTo>
                    <a:pt x="16827" y="458457"/>
                  </a:lnTo>
                  <a:close/>
                </a:path>
                <a:path w="4202430" h="458470">
                  <a:moveTo>
                    <a:pt x="58585" y="447306"/>
                  </a:moveTo>
                  <a:lnTo>
                    <a:pt x="54254" y="437095"/>
                  </a:lnTo>
                  <a:lnTo>
                    <a:pt x="47193" y="439737"/>
                  </a:lnTo>
                  <a:lnTo>
                    <a:pt x="40132" y="442379"/>
                  </a:lnTo>
                  <a:lnTo>
                    <a:pt x="43548" y="452932"/>
                  </a:lnTo>
                  <a:lnTo>
                    <a:pt x="58585" y="447306"/>
                  </a:lnTo>
                  <a:close/>
                </a:path>
                <a:path w="4202430" h="458470">
                  <a:moveTo>
                    <a:pt x="98717" y="432320"/>
                  </a:moveTo>
                  <a:lnTo>
                    <a:pt x="94399" y="422097"/>
                  </a:lnTo>
                  <a:lnTo>
                    <a:pt x="87337" y="424738"/>
                  </a:lnTo>
                  <a:lnTo>
                    <a:pt x="80276" y="427380"/>
                  </a:lnTo>
                  <a:lnTo>
                    <a:pt x="83680" y="437934"/>
                  </a:lnTo>
                  <a:lnTo>
                    <a:pt x="98717" y="432320"/>
                  </a:lnTo>
                  <a:close/>
                </a:path>
                <a:path w="4202430" h="458470">
                  <a:moveTo>
                    <a:pt x="138899" y="417474"/>
                  </a:moveTo>
                  <a:lnTo>
                    <a:pt x="134594" y="407250"/>
                  </a:lnTo>
                  <a:lnTo>
                    <a:pt x="127520" y="409854"/>
                  </a:lnTo>
                  <a:lnTo>
                    <a:pt x="120446" y="412457"/>
                  </a:lnTo>
                  <a:lnTo>
                    <a:pt x="123837" y="423011"/>
                  </a:lnTo>
                  <a:lnTo>
                    <a:pt x="138899" y="417474"/>
                  </a:lnTo>
                  <a:close/>
                </a:path>
                <a:path w="4202430" h="458470">
                  <a:moveTo>
                    <a:pt x="179095" y="402691"/>
                  </a:moveTo>
                  <a:lnTo>
                    <a:pt x="174815" y="392455"/>
                  </a:lnTo>
                  <a:lnTo>
                    <a:pt x="167741" y="395058"/>
                  </a:lnTo>
                  <a:lnTo>
                    <a:pt x="160667" y="397662"/>
                  </a:lnTo>
                  <a:lnTo>
                    <a:pt x="164033" y="408228"/>
                  </a:lnTo>
                  <a:lnTo>
                    <a:pt x="179095" y="402691"/>
                  </a:lnTo>
                  <a:close/>
                </a:path>
                <a:path w="4202430" h="458470">
                  <a:moveTo>
                    <a:pt x="219290" y="387908"/>
                  </a:moveTo>
                  <a:lnTo>
                    <a:pt x="215036" y="377659"/>
                  </a:lnTo>
                  <a:lnTo>
                    <a:pt x="207962" y="380263"/>
                  </a:lnTo>
                  <a:lnTo>
                    <a:pt x="200888" y="382866"/>
                  </a:lnTo>
                  <a:lnTo>
                    <a:pt x="204228" y="393446"/>
                  </a:lnTo>
                  <a:lnTo>
                    <a:pt x="219290" y="387908"/>
                  </a:lnTo>
                  <a:close/>
                </a:path>
                <a:path w="4202430" h="458470">
                  <a:moveTo>
                    <a:pt x="259575" y="373329"/>
                  </a:moveTo>
                  <a:lnTo>
                    <a:pt x="255346" y="363067"/>
                  </a:lnTo>
                  <a:lnTo>
                    <a:pt x="248246" y="365620"/>
                  </a:lnTo>
                  <a:lnTo>
                    <a:pt x="241147" y="368173"/>
                  </a:lnTo>
                  <a:lnTo>
                    <a:pt x="244475" y="378752"/>
                  </a:lnTo>
                  <a:lnTo>
                    <a:pt x="259575" y="373329"/>
                  </a:lnTo>
                  <a:close/>
                </a:path>
                <a:path w="4202430" h="458470">
                  <a:moveTo>
                    <a:pt x="299885" y="358838"/>
                  </a:moveTo>
                  <a:lnTo>
                    <a:pt x="295681" y="348564"/>
                  </a:lnTo>
                  <a:lnTo>
                    <a:pt x="288582" y="351116"/>
                  </a:lnTo>
                  <a:lnTo>
                    <a:pt x="281482" y="353669"/>
                  </a:lnTo>
                  <a:lnTo>
                    <a:pt x="284772" y="364261"/>
                  </a:lnTo>
                  <a:lnTo>
                    <a:pt x="299885" y="358838"/>
                  </a:lnTo>
                  <a:close/>
                </a:path>
                <a:path w="4202430" h="458470">
                  <a:moveTo>
                    <a:pt x="340182" y="344347"/>
                  </a:moveTo>
                  <a:lnTo>
                    <a:pt x="336016" y="334073"/>
                  </a:lnTo>
                  <a:lnTo>
                    <a:pt x="328917" y="336626"/>
                  </a:lnTo>
                  <a:lnTo>
                    <a:pt x="321818" y="339178"/>
                  </a:lnTo>
                  <a:lnTo>
                    <a:pt x="325081" y="349783"/>
                  </a:lnTo>
                  <a:lnTo>
                    <a:pt x="340182" y="344347"/>
                  </a:lnTo>
                  <a:close/>
                </a:path>
                <a:path w="4202430" h="458470">
                  <a:moveTo>
                    <a:pt x="380580" y="330136"/>
                  </a:moveTo>
                  <a:lnTo>
                    <a:pt x="376453" y="319849"/>
                  </a:lnTo>
                  <a:lnTo>
                    <a:pt x="369328" y="322326"/>
                  </a:lnTo>
                  <a:lnTo>
                    <a:pt x="362204" y="324802"/>
                  </a:lnTo>
                  <a:lnTo>
                    <a:pt x="365429" y="335419"/>
                  </a:lnTo>
                  <a:lnTo>
                    <a:pt x="380580" y="330136"/>
                  </a:lnTo>
                  <a:close/>
                </a:path>
                <a:path w="4202430" h="458470">
                  <a:moveTo>
                    <a:pt x="421030" y="316052"/>
                  </a:moveTo>
                  <a:lnTo>
                    <a:pt x="416928" y="305739"/>
                  </a:lnTo>
                  <a:lnTo>
                    <a:pt x="409803" y="308216"/>
                  </a:lnTo>
                  <a:lnTo>
                    <a:pt x="402678" y="310692"/>
                  </a:lnTo>
                  <a:lnTo>
                    <a:pt x="405866" y="321322"/>
                  </a:lnTo>
                  <a:lnTo>
                    <a:pt x="421030" y="316052"/>
                  </a:lnTo>
                  <a:close/>
                </a:path>
                <a:path w="4202430" h="458470">
                  <a:moveTo>
                    <a:pt x="461467" y="301955"/>
                  </a:moveTo>
                  <a:lnTo>
                    <a:pt x="457415" y="291642"/>
                  </a:lnTo>
                  <a:lnTo>
                    <a:pt x="450291" y="294119"/>
                  </a:lnTo>
                  <a:lnTo>
                    <a:pt x="443166" y="296595"/>
                  </a:lnTo>
                  <a:lnTo>
                    <a:pt x="446316" y="307238"/>
                  </a:lnTo>
                  <a:lnTo>
                    <a:pt x="461467" y="301955"/>
                  </a:lnTo>
                  <a:close/>
                </a:path>
                <a:path w="4202430" h="458470">
                  <a:moveTo>
                    <a:pt x="502031" y="288213"/>
                  </a:moveTo>
                  <a:lnTo>
                    <a:pt x="498005" y="277863"/>
                  </a:lnTo>
                  <a:lnTo>
                    <a:pt x="490855" y="280263"/>
                  </a:lnTo>
                  <a:lnTo>
                    <a:pt x="483704" y="282651"/>
                  </a:lnTo>
                  <a:lnTo>
                    <a:pt x="486816" y="293306"/>
                  </a:lnTo>
                  <a:lnTo>
                    <a:pt x="502031" y="288213"/>
                  </a:lnTo>
                  <a:close/>
                </a:path>
                <a:path w="4202430" h="458470">
                  <a:moveTo>
                    <a:pt x="542632" y="274612"/>
                  </a:moveTo>
                  <a:lnTo>
                    <a:pt x="538657" y="264261"/>
                  </a:lnTo>
                  <a:lnTo>
                    <a:pt x="531507" y="266649"/>
                  </a:lnTo>
                  <a:lnTo>
                    <a:pt x="524357" y="269036"/>
                  </a:lnTo>
                  <a:lnTo>
                    <a:pt x="527418" y="279704"/>
                  </a:lnTo>
                  <a:lnTo>
                    <a:pt x="542632" y="274612"/>
                  </a:lnTo>
                  <a:close/>
                </a:path>
                <a:path w="4202430" h="458470">
                  <a:moveTo>
                    <a:pt x="583234" y="261023"/>
                  </a:moveTo>
                  <a:lnTo>
                    <a:pt x="579310" y="250647"/>
                  </a:lnTo>
                  <a:lnTo>
                    <a:pt x="572160" y="253047"/>
                  </a:lnTo>
                  <a:lnTo>
                    <a:pt x="565010" y="255435"/>
                  </a:lnTo>
                  <a:lnTo>
                    <a:pt x="568020" y="266115"/>
                  </a:lnTo>
                  <a:lnTo>
                    <a:pt x="583234" y="261023"/>
                  </a:lnTo>
                  <a:close/>
                </a:path>
                <a:path w="4202430" h="458470">
                  <a:moveTo>
                    <a:pt x="623976" y="247827"/>
                  </a:moveTo>
                  <a:lnTo>
                    <a:pt x="620102" y="237439"/>
                  </a:lnTo>
                  <a:lnTo>
                    <a:pt x="612914" y="239725"/>
                  </a:lnTo>
                  <a:lnTo>
                    <a:pt x="605726" y="242011"/>
                  </a:lnTo>
                  <a:lnTo>
                    <a:pt x="608685" y="252704"/>
                  </a:lnTo>
                  <a:lnTo>
                    <a:pt x="623976" y="247827"/>
                  </a:lnTo>
                  <a:close/>
                </a:path>
                <a:path w="4202430" h="458470">
                  <a:moveTo>
                    <a:pt x="664768" y="234835"/>
                  </a:moveTo>
                  <a:lnTo>
                    <a:pt x="660946" y="224421"/>
                  </a:lnTo>
                  <a:lnTo>
                    <a:pt x="653757" y="226707"/>
                  </a:lnTo>
                  <a:lnTo>
                    <a:pt x="646569" y="228993"/>
                  </a:lnTo>
                  <a:lnTo>
                    <a:pt x="649478" y="239699"/>
                  </a:lnTo>
                  <a:lnTo>
                    <a:pt x="664768" y="234835"/>
                  </a:lnTo>
                  <a:close/>
                </a:path>
                <a:path w="4202430" h="458470">
                  <a:moveTo>
                    <a:pt x="705561" y="221818"/>
                  </a:moveTo>
                  <a:lnTo>
                    <a:pt x="701802" y="211391"/>
                  </a:lnTo>
                  <a:lnTo>
                    <a:pt x="694613" y="213677"/>
                  </a:lnTo>
                  <a:lnTo>
                    <a:pt x="687425" y="215963"/>
                  </a:lnTo>
                  <a:lnTo>
                    <a:pt x="690283" y="226695"/>
                  </a:lnTo>
                  <a:lnTo>
                    <a:pt x="705561" y="221818"/>
                  </a:lnTo>
                  <a:close/>
                </a:path>
                <a:path w="4202430" h="458470">
                  <a:moveTo>
                    <a:pt x="746506" y="209308"/>
                  </a:moveTo>
                  <a:lnTo>
                    <a:pt x="742797" y="198843"/>
                  </a:lnTo>
                  <a:lnTo>
                    <a:pt x="735571" y="201015"/>
                  </a:lnTo>
                  <a:lnTo>
                    <a:pt x="728345" y="203187"/>
                  </a:lnTo>
                  <a:lnTo>
                    <a:pt x="731139" y="213918"/>
                  </a:lnTo>
                  <a:lnTo>
                    <a:pt x="746506" y="209308"/>
                  </a:lnTo>
                  <a:close/>
                </a:path>
                <a:path w="4202430" h="458470">
                  <a:moveTo>
                    <a:pt x="787501" y="196989"/>
                  </a:moveTo>
                  <a:lnTo>
                    <a:pt x="783869" y="186512"/>
                  </a:lnTo>
                  <a:lnTo>
                    <a:pt x="776643" y="188683"/>
                  </a:lnTo>
                  <a:lnTo>
                    <a:pt x="769416" y="190855"/>
                  </a:lnTo>
                  <a:lnTo>
                    <a:pt x="772147" y="201599"/>
                  </a:lnTo>
                  <a:lnTo>
                    <a:pt x="787501" y="196989"/>
                  </a:lnTo>
                  <a:close/>
                </a:path>
                <a:path w="4202430" h="458470">
                  <a:moveTo>
                    <a:pt x="828509" y="184683"/>
                  </a:moveTo>
                  <a:lnTo>
                    <a:pt x="824941" y="174180"/>
                  </a:lnTo>
                  <a:lnTo>
                    <a:pt x="817714" y="176352"/>
                  </a:lnTo>
                  <a:lnTo>
                    <a:pt x="810488" y="178523"/>
                  </a:lnTo>
                  <a:lnTo>
                    <a:pt x="813155" y="189293"/>
                  </a:lnTo>
                  <a:lnTo>
                    <a:pt x="828509" y="184683"/>
                  </a:lnTo>
                  <a:close/>
                </a:path>
                <a:path w="4202430" h="458470">
                  <a:moveTo>
                    <a:pt x="869670" y="172935"/>
                  </a:moveTo>
                  <a:lnTo>
                    <a:pt x="866165" y="162407"/>
                  </a:lnTo>
                  <a:lnTo>
                    <a:pt x="858901" y="164439"/>
                  </a:lnTo>
                  <a:lnTo>
                    <a:pt x="851636" y="166471"/>
                  </a:lnTo>
                  <a:lnTo>
                    <a:pt x="854227" y="177253"/>
                  </a:lnTo>
                  <a:lnTo>
                    <a:pt x="869670" y="172935"/>
                  </a:lnTo>
                  <a:close/>
                </a:path>
                <a:path w="4202430" h="458470">
                  <a:moveTo>
                    <a:pt x="910907" y="161417"/>
                  </a:moveTo>
                  <a:lnTo>
                    <a:pt x="907465" y="150863"/>
                  </a:lnTo>
                  <a:lnTo>
                    <a:pt x="900201" y="152895"/>
                  </a:lnTo>
                  <a:lnTo>
                    <a:pt x="892937" y="154927"/>
                  </a:lnTo>
                  <a:lnTo>
                    <a:pt x="895451" y="165735"/>
                  </a:lnTo>
                  <a:lnTo>
                    <a:pt x="910907" y="161417"/>
                  </a:lnTo>
                  <a:close/>
                </a:path>
                <a:path w="4202430" h="458470">
                  <a:moveTo>
                    <a:pt x="952131" y="149885"/>
                  </a:moveTo>
                  <a:lnTo>
                    <a:pt x="948766" y="139319"/>
                  </a:lnTo>
                  <a:lnTo>
                    <a:pt x="941501" y="141351"/>
                  </a:lnTo>
                  <a:lnTo>
                    <a:pt x="934237" y="143383"/>
                  </a:lnTo>
                  <a:lnTo>
                    <a:pt x="936688" y="154203"/>
                  </a:lnTo>
                  <a:lnTo>
                    <a:pt x="952131" y="149885"/>
                  </a:lnTo>
                  <a:close/>
                </a:path>
                <a:path w="4202430" h="458470">
                  <a:moveTo>
                    <a:pt x="993533" y="139026"/>
                  </a:moveTo>
                  <a:lnTo>
                    <a:pt x="990244" y="128422"/>
                  </a:lnTo>
                  <a:lnTo>
                    <a:pt x="982941" y="130302"/>
                  </a:lnTo>
                  <a:lnTo>
                    <a:pt x="975626" y="132181"/>
                  </a:lnTo>
                  <a:lnTo>
                    <a:pt x="978001" y="143014"/>
                  </a:lnTo>
                  <a:lnTo>
                    <a:pt x="993533" y="139026"/>
                  </a:lnTo>
                  <a:close/>
                </a:path>
                <a:path w="4202430" h="458470">
                  <a:moveTo>
                    <a:pt x="1034999" y="128371"/>
                  </a:moveTo>
                  <a:lnTo>
                    <a:pt x="1031798" y="117754"/>
                  </a:lnTo>
                  <a:lnTo>
                    <a:pt x="1024483" y="119634"/>
                  </a:lnTo>
                  <a:lnTo>
                    <a:pt x="1017168" y="121513"/>
                  </a:lnTo>
                  <a:lnTo>
                    <a:pt x="1019467" y="132359"/>
                  </a:lnTo>
                  <a:lnTo>
                    <a:pt x="1034999" y="128371"/>
                  </a:lnTo>
                  <a:close/>
                </a:path>
                <a:path w="4202430" h="458470">
                  <a:moveTo>
                    <a:pt x="1076439" y="117741"/>
                  </a:moveTo>
                  <a:lnTo>
                    <a:pt x="1073315" y="107099"/>
                  </a:lnTo>
                  <a:lnTo>
                    <a:pt x="1066012" y="108978"/>
                  </a:lnTo>
                  <a:lnTo>
                    <a:pt x="1058697" y="110858"/>
                  </a:lnTo>
                  <a:lnTo>
                    <a:pt x="1060907" y="121729"/>
                  </a:lnTo>
                  <a:lnTo>
                    <a:pt x="1076439" y="117741"/>
                  </a:lnTo>
                  <a:close/>
                </a:path>
                <a:path w="4202430" h="458470">
                  <a:moveTo>
                    <a:pt x="1118095" y="107861"/>
                  </a:moveTo>
                  <a:lnTo>
                    <a:pt x="1115060" y="97193"/>
                  </a:lnTo>
                  <a:lnTo>
                    <a:pt x="1107706" y="98894"/>
                  </a:lnTo>
                  <a:lnTo>
                    <a:pt x="1100353" y="100596"/>
                  </a:lnTo>
                  <a:lnTo>
                    <a:pt x="1102474" y="111480"/>
                  </a:lnTo>
                  <a:lnTo>
                    <a:pt x="1118095" y="107861"/>
                  </a:lnTo>
                  <a:close/>
                </a:path>
                <a:path w="4202430" h="458470">
                  <a:moveTo>
                    <a:pt x="1159789" y="98196"/>
                  </a:moveTo>
                  <a:lnTo>
                    <a:pt x="1156843" y="87503"/>
                  </a:lnTo>
                  <a:lnTo>
                    <a:pt x="1149489" y="89204"/>
                  </a:lnTo>
                  <a:lnTo>
                    <a:pt x="1142136" y="90906"/>
                  </a:lnTo>
                  <a:lnTo>
                    <a:pt x="1144168" y="101815"/>
                  </a:lnTo>
                  <a:lnTo>
                    <a:pt x="1159789" y="98196"/>
                  </a:lnTo>
                  <a:close/>
                </a:path>
                <a:path w="4202430" h="458470">
                  <a:moveTo>
                    <a:pt x="1201483" y="88519"/>
                  </a:moveTo>
                  <a:lnTo>
                    <a:pt x="1198626" y="77812"/>
                  </a:lnTo>
                  <a:lnTo>
                    <a:pt x="1191272" y="79514"/>
                  </a:lnTo>
                  <a:lnTo>
                    <a:pt x="1183919" y="81216"/>
                  </a:lnTo>
                  <a:lnTo>
                    <a:pt x="1185862" y="92138"/>
                  </a:lnTo>
                  <a:lnTo>
                    <a:pt x="1201483" y="88519"/>
                  </a:lnTo>
                  <a:close/>
                </a:path>
                <a:path w="4202430" h="458470">
                  <a:moveTo>
                    <a:pt x="1243355" y="79730"/>
                  </a:moveTo>
                  <a:lnTo>
                    <a:pt x="1240586" y="68973"/>
                  </a:lnTo>
                  <a:lnTo>
                    <a:pt x="1233195" y="70497"/>
                  </a:lnTo>
                  <a:lnTo>
                    <a:pt x="1225804" y="72021"/>
                  </a:lnTo>
                  <a:lnTo>
                    <a:pt x="1227658" y="82943"/>
                  </a:lnTo>
                  <a:lnTo>
                    <a:pt x="1243355" y="79730"/>
                  </a:lnTo>
                  <a:close/>
                </a:path>
                <a:path w="4202430" h="458470">
                  <a:moveTo>
                    <a:pt x="1285290" y="71120"/>
                  </a:moveTo>
                  <a:lnTo>
                    <a:pt x="1282611" y="60363"/>
                  </a:lnTo>
                  <a:lnTo>
                    <a:pt x="1275219" y="61874"/>
                  </a:lnTo>
                  <a:lnTo>
                    <a:pt x="1267828" y="63398"/>
                  </a:lnTo>
                  <a:lnTo>
                    <a:pt x="1269580" y="74345"/>
                  </a:lnTo>
                  <a:lnTo>
                    <a:pt x="1285290" y="71120"/>
                  </a:lnTo>
                  <a:close/>
                </a:path>
                <a:path w="4202430" h="458470">
                  <a:moveTo>
                    <a:pt x="1327213" y="62522"/>
                  </a:moveTo>
                  <a:lnTo>
                    <a:pt x="1324635" y="51739"/>
                  </a:lnTo>
                  <a:lnTo>
                    <a:pt x="1317244" y="53251"/>
                  </a:lnTo>
                  <a:lnTo>
                    <a:pt x="1309852" y="54775"/>
                  </a:lnTo>
                  <a:lnTo>
                    <a:pt x="1311503" y="65735"/>
                  </a:lnTo>
                  <a:lnTo>
                    <a:pt x="1327213" y="62522"/>
                  </a:lnTo>
                  <a:close/>
                </a:path>
                <a:path w="4202430" h="458470">
                  <a:moveTo>
                    <a:pt x="1369314" y="54864"/>
                  </a:moveTo>
                  <a:lnTo>
                    <a:pt x="1366837" y="44043"/>
                  </a:lnTo>
                  <a:lnTo>
                    <a:pt x="1359408" y="45364"/>
                  </a:lnTo>
                  <a:lnTo>
                    <a:pt x="1351978" y="46672"/>
                  </a:lnTo>
                  <a:lnTo>
                    <a:pt x="1353527" y="57658"/>
                  </a:lnTo>
                  <a:lnTo>
                    <a:pt x="1369314" y="54864"/>
                  </a:lnTo>
                  <a:close/>
                </a:path>
                <a:path w="4202430" h="458470">
                  <a:moveTo>
                    <a:pt x="1411452" y="47421"/>
                  </a:moveTo>
                  <a:lnTo>
                    <a:pt x="1409077" y="36576"/>
                  </a:lnTo>
                  <a:lnTo>
                    <a:pt x="1401648" y="37896"/>
                  </a:lnTo>
                  <a:lnTo>
                    <a:pt x="1394218" y="39204"/>
                  </a:lnTo>
                  <a:lnTo>
                    <a:pt x="1395666" y="50203"/>
                  </a:lnTo>
                  <a:lnTo>
                    <a:pt x="1411452" y="47421"/>
                  </a:lnTo>
                  <a:close/>
                </a:path>
                <a:path w="4202430" h="458470">
                  <a:moveTo>
                    <a:pt x="1453591" y="39954"/>
                  </a:moveTo>
                  <a:lnTo>
                    <a:pt x="1451317" y="29095"/>
                  </a:lnTo>
                  <a:lnTo>
                    <a:pt x="1443888" y="30416"/>
                  </a:lnTo>
                  <a:lnTo>
                    <a:pt x="1436458" y="31737"/>
                  </a:lnTo>
                  <a:lnTo>
                    <a:pt x="1437805" y="42748"/>
                  </a:lnTo>
                  <a:lnTo>
                    <a:pt x="1453591" y="39954"/>
                  </a:lnTo>
                  <a:close/>
                </a:path>
                <a:path w="4202430" h="458470">
                  <a:moveTo>
                    <a:pt x="1495894" y="33515"/>
                  </a:moveTo>
                  <a:lnTo>
                    <a:pt x="1493723" y="22644"/>
                  </a:lnTo>
                  <a:lnTo>
                    <a:pt x="1486255" y="23736"/>
                  </a:lnTo>
                  <a:lnTo>
                    <a:pt x="1478788" y="24828"/>
                  </a:lnTo>
                  <a:lnTo>
                    <a:pt x="1480032" y="35852"/>
                  </a:lnTo>
                  <a:lnTo>
                    <a:pt x="1495894" y="33515"/>
                  </a:lnTo>
                  <a:close/>
                </a:path>
                <a:path w="4202430" h="458470">
                  <a:moveTo>
                    <a:pt x="1538224" y="27305"/>
                  </a:moveTo>
                  <a:lnTo>
                    <a:pt x="1536166" y="16408"/>
                  </a:lnTo>
                  <a:lnTo>
                    <a:pt x="1528699" y="17500"/>
                  </a:lnTo>
                  <a:lnTo>
                    <a:pt x="1521231" y="18592"/>
                  </a:lnTo>
                  <a:lnTo>
                    <a:pt x="1522361" y="29629"/>
                  </a:lnTo>
                  <a:lnTo>
                    <a:pt x="1538224" y="27305"/>
                  </a:lnTo>
                  <a:close/>
                </a:path>
                <a:path w="4202430" h="458470">
                  <a:moveTo>
                    <a:pt x="1580565" y="21069"/>
                  </a:moveTo>
                  <a:lnTo>
                    <a:pt x="1578610" y="10160"/>
                  </a:lnTo>
                  <a:lnTo>
                    <a:pt x="1571142" y="11252"/>
                  </a:lnTo>
                  <a:lnTo>
                    <a:pt x="1563674" y="12344"/>
                  </a:lnTo>
                  <a:lnTo>
                    <a:pt x="1564703" y="23406"/>
                  </a:lnTo>
                  <a:lnTo>
                    <a:pt x="1580565" y="21069"/>
                  </a:lnTo>
                  <a:close/>
                </a:path>
                <a:path w="4202430" h="458470">
                  <a:moveTo>
                    <a:pt x="1623034" y="15887"/>
                  </a:moveTo>
                  <a:lnTo>
                    <a:pt x="1621205" y="4940"/>
                  </a:lnTo>
                  <a:lnTo>
                    <a:pt x="1613700" y="5816"/>
                  </a:lnTo>
                  <a:lnTo>
                    <a:pt x="1606194" y="6680"/>
                  </a:lnTo>
                  <a:lnTo>
                    <a:pt x="1607121" y="17729"/>
                  </a:lnTo>
                  <a:lnTo>
                    <a:pt x="1623034" y="15887"/>
                  </a:lnTo>
                  <a:close/>
                </a:path>
                <a:path w="4202430" h="458470">
                  <a:moveTo>
                    <a:pt x="1665528" y="10960"/>
                  </a:moveTo>
                  <a:lnTo>
                    <a:pt x="1663814" y="0"/>
                  </a:lnTo>
                  <a:lnTo>
                    <a:pt x="1656308" y="876"/>
                  </a:lnTo>
                  <a:lnTo>
                    <a:pt x="1648802" y="1739"/>
                  </a:lnTo>
                  <a:lnTo>
                    <a:pt x="1649615" y="12814"/>
                  </a:lnTo>
                  <a:lnTo>
                    <a:pt x="1665528" y="10960"/>
                  </a:lnTo>
                  <a:close/>
                </a:path>
                <a:path w="4202430" h="458470">
                  <a:moveTo>
                    <a:pt x="1708048" y="6019"/>
                  </a:moveTo>
                  <a:lnTo>
                    <a:pt x="1707349" y="1270"/>
                  </a:lnTo>
                  <a:lnTo>
                    <a:pt x="1691703" y="1270"/>
                  </a:lnTo>
                  <a:lnTo>
                    <a:pt x="1692122" y="7874"/>
                  </a:lnTo>
                  <a:lnTo>
                    <a:pt x="1708048" y="6019"/>
                  </a:lnTo>
                  <a:close/>
                </a:path>
                <a:path w="4202430" h="458470">
                  <a:moveTo>
                    <a:pt x="1750656" y="2120"/>
                  </a:moveTo>
                  <a:lnTo>
                    <a:pt x="1750529" y="1270"/>
                  </a:lnTo>
                  <a:lnTo>
                    <a:pt x="1734566" y="1270"/>
                  </a:lnTo>
                  <a:lnTo>
                    <a:pt x="1734680" y="3467"/>
                  </a:lnTo>
                  <a:lnTo>
                    <a:pt x="1750656" y="2120"/>
                  </a:lnTo>
                  <a:close/>
                </a:path>
                <a:path w="4202430" h="458470">
                  <a:moveTo>
                    <a:pt x="2519807" y="1257"/>
                  </a:moveTo>
                  <a:lnTo>
                    <a:pt x="2503957" y="1257"/>
                  </a:lnTo>
                  <a:lnTo>
                    <a:pt x="2503652" y="3390"/>
                  </a:lnTo>
                  <a:lnTo>
                    <a:pt x="2519616" y="4775"/>
                  </a:lnTo>
                  <a:lnTo>
                    <a:pt x="2519807" y="1257"/>
                  </a:lnTo>
                  <a:close/>
                </a:path>
                <a:path w="4202430" h="458470">
                  <a:moveTo>
                    <a:pt x="2562695" y="1270"/>
                  </a:moveTo>
                  <a:lnTo>
                    <a:pt x="2547162" y="1270"/>
                  </a:lnTo>
                  <a:lnTo>
                    <a:pt x="2546273" y="7188"/>
                  </a:lnTo>
                  <a:lnTo>
                    <a:pt x="2562187" y="9118"/>
                  </a:lnTo>
                  <a:lnTo>
                    <a:pt x="2562695" y="1270"/>
                  </a:lnTo>
                  <a:close/>
                </a:path>
                <a:path w="4202430" h="458470">
                  <a:moveTo>
                    <a:pt x="2605481" y="3200"/>
                  </a:moveTo>
                  <a:lnTo>
                    <a:pt x="2597988" y="2286"/>
                  </a:lnTo>
                  <a:lnTo>
                    <a:pt x="2590495" y="1371"/>
                  </a:lnTo>
                  <a:lnTo>
                    <a:pt x="2588755" y="12331"/>
                  </a:lnTo>
                  <a:lnTo>
                    <a:pt x="2604668" y="14262"/>
                  </a:lnTo>
                  <a:lnTo>
                    <a:pt x="2605481" y="3200"/>
                  </a:lnTo>
                  <a:close/>
                </a:path>
                <a:path w="4202430" h="458470">
                  <a:moveTo>
                    <a:pt x="2648077" y="8369"/>
                  </a:moveTo>
                  <a:lnTo>
                    <a:pt x="2640584" y="7454"/>
                  </a:lnTo>
                  <a:lnTo>
                    <a:pt x="2633091" y="6553"/>
                  </a:lnTo>
                  <a:lnTo>
                    <a:pt x="2631236" y="17487"/>
                  </a:lnTo>
                  <a:lnTo>
                    <a:pt x="2647150" y="19418"/>
                  </a:lnTo>
                  <a:lnTo>
                    <a:pt x="2648077" y="8369"/>
                  </a:lnTo>
                  <a:close/>
                </a:path>
                <a:path w="4202430" h="458470">
                  <a:moveTo>
                    <a:pt x="2690660" y="13525"/>
                  </a:moveTo>
                  <a:lnTo>
                    <a:pt x="2683167" y="12611"/>
                  </a:lnTo>
                  <a:lnTo>
                    <a:pt x="2675674" y="11709"/>
                  </a:lnTo>
                  <a:lnTo>
                    <a:pt x="2673718" y="22631"/>
                  </a:lnTo>
                  <a:lnTo>
                    <a:pt x="2689631" y="24561"/>
                  </a:lnTo>
                  <a:lnTo>
                    <a:pt x="2690660" y="13525"/>
                  </a:lnTo>
                  <a:close/>
                </a:path>
                <a:path w="4202430" h="458470">
                  <a:moveTo>
                    <a:pt x="2733052" y="20078"/>
                  </a:moveTo>
                  <a:lnTo>
                    <a:pt x="2725597" y="18910"/>
                  </a:lnTo>
                  <a:lnTo>
                    <a:pt x="2718143" y="17741"/>
                  </a:lnTo>
                  <a:lnTo>
                    <a:pt x="2716072" y="28638"/>
                  </a:lnTo>
                  <a:lnTo>
                    <a:pt x="2731909" y="31115"/>
                  </a:lnTo>
                  <a:lnTo>
                    <a:pt x="2733052" y="20078"/>
                  </a:lnTo>
                  <a:close/>
                </a:path>
                <a:path w="4202430" h="458470">
                  <a:moveTo>
                    <a:pt x="2775445" y="26682"/>
                  </a:moveTo>
                  <a:lnTo>
                    <a:pt x="2767990" y="25514"/>
                  </a:lnTo>
                  <a:lnTo>
                    <a:pt x="2760535" y="24345"/>
                  </a:lnTo>
                  <a:lnTo>
                    <a:pt x="2758363" y="35229"/>
                  </a:lnTo>
                  <a:lnTo>
                    <a:pt x="2774200" y="37706"/>
                  </a:lnTo>
                  <a:lnTo>
                    <a:pt x="2775445" y="26682"/>
                  </a:lnTo>
                  <a:close/>
                </a:path>
                <a:path w="4202430" h="458470">
                  <a:moveTo>
                    <a:pt x="2817825" y="33299"/>
                  </a:moveTo>
                  <a:lnTo>
                    <a:pt x="2810370" y="32131"/>
                  </a:lnTo>
                  <a:lnTo>
                    <a:pt x="2802915" y="30962"/>
                  </a:lnTo>
                  <a:lnTo>
                    <a:pt x="2800642" y="41833"/>
                  </a:lnTo>
                  <a:lnTo>
                    <a:pt x="2816479" y="44297"/>
                  </a:lnTo>
                  <a:lnTo>
                    <a:pt x="2817825" y="33299"/>
                  </a:lnTo>
                  <a:close/>
                </a:path>
                <a:path w="4202430" h="458470">
                  <a:moveTo>
                    <a:pt x="2860129" y="40449"/>
                  </a:moveTo>
                  <a:lnTo>
                    <a:pt x="2852712" y="39039"/>
                  </a:lnTo>
                  <a:lnTo>
                    <a:pt x="2845295" y="37630"/>
                  </a:lnTo>
                  <a:lnTo>
                    <a:pt x="2842920" y="48463"/>
                  </a:lnTo>
                  <a:lnTo>
                    <a:pt x="2858668" y="51447"/>
                  </a:lnTo>
                  <a:lnTo>
                    <a:pt x="2860129" y="40449"/>
                  </a:lnTo>
                  <a:close/>
                </a:path>
                <a:path w="4202430" h="458470">
                  <a:moveTo>
                    <a:pt x="2902267" y="48475"/>
                  </a:moveTo>
                  <a:lnTo>
                    <a:pt x="2894850" y="47066"/>
                  </a:lnTo>
                  <a:lnTo>
                    <a:pt x="2887434" y="45656"/>
                  </a:lnTo>
                  <a:lnTo>
                    <a:pt x="2884970" y="56464"/>
                  </a:lnTo>
                  <a:lnTo>
                    <a:pt x="2900718" y="59461"/>
                  </a:lnTo>
                  <a:lnTo>
                    <a:pt x="2902267" y="48475"/>
                  </a:lnTo>
                  <a:close/>
                </a:path>
                <a:path w="4202430" h="458470">
                  <a:moveTo>
                    <a:pt x="2944406" y="56489"/>
                  </a:moveTo>
                  <a:lnTo>
                    <a:pt x="2936989" y="55079"/>
                  </a:lnTo>
                  <a:lnTo>
                    <a:pt x="2929572" y="53670"/>
                  </a:lnTo>
                  <a:lnTo>
                    <a:pt x="2927007" y="64465"/>
                  </a:lnTo>
                  <a:lnTo>
                    <a:pt x="2942755" y="67462"/>
                  </a:lnTo>
                  <a:lnTo>
                    <a:pt x="2944406" y="56489"/>
                  </a:lnTo>
                  <a:close/>
                </a:path>
                <a:path w="4202430" h="458470">
                  <a:moveTo>
                    <a:pt x="2986544" y="64516"/>
                  </a:moveTo>
                  <a:lnTo>
                    <a:pt x="2979128" y="63106"/>
                  </a:lnTo>
                  <a:lnTo>
                    <a:pt x="2971711" y="61696"/>
                  </a:lnTo>
                  <a:lnTo>
                    <a:pt x="2969044" y="72466"/>
                  </a:lnTo>
                  <a:lnTo>
                    <a:pt x="2984792" y="75463"/>
                  </a:lnTo>
                  <a:lnTo>
                    <a:pt x="2986544" y="64516"/>
                  </a:lnTo>
                  <a:close/>
                </a:path>
                <a:path w="4202430" h="458470">
                  <a:moveTo>
                    <a:pt x="3028480" y="73520"/>
                  </a:moveTo>
                  <a:lnTo>
                    <a:pt x="3021114" y="71869"/>
                  </a:lnTo>
                  <a:lnTo>
                    <a:pt x="3013748" y="70218"/>
                  </a:lnTo>
                  <a:lnTo>
                    <a:pt x="3010992" y="80962"/>
                  </a:lnTo>
                  <a:lnTo>
                    <a:pt x="3026638" y="84467"/>
                  </a:lnTo>
                  <a:lnTo>
                    <a:pt x="3028480" y="73520"/>
                  </a:lnTo>
                  <a:close/>
                </a:path>
                <a:path w="4202430" h="458470">
                  <a:moveTo>
                    <a:pt x="3070326" y="82905"/>
                  </a:moveTo>
                  <a:lnTo>
                    <a:pt x="3062960" y="81254"/>
                  </a:lnTo>
                  <a:lnTo>
                    <a:pt x="3055594" y="79603"/>
                  </a:lnTo>
                  <a:lnTo>
                    <a:pt x="3052749" y="90322"/>
                  </a:lnTo>
                  <a:lnTo>
                    <a:pt x="3068383" y="93827"/>
                  </a:lnTo>
                  <a:lnTo>
                    <a:pt x="3070326" y="82905"/>
                  </a:lnTo>
                  <a:close/>
                </a:path>
                <a:path w="4202430" h="458470">
                  <a:moveTo>
                    <a:pt x="3112173" y="92303"/>
                  </a:moveTo>
                  <a:lnTo>
                    <a:pt x="3104807" y="90652"/>
                  </a:lnTo>
                  <a:lnTo>
                    <a:pt x="3097441" y="89001"/>
                  </a:lnTo>
                  <a:lnTo>
                    <a:pt x="3094507" y="99695"/>
                  </a:lnTo>
                  <a:lnTo>
                    <a:pt x="3110141" y="103212"/>
                  </a:lnTo>
                  <a:lnTo>
                    <a:pt x="3112173" y="92303"/>
                  </a:lnTo>
                  <a:close/>
                </a:path>
                <a:path w="4202430" h="458470">
                  <a:moveTo>
                    <a:pt x="3154032" y="101688"/>
                  </a:moveTo>
                  <a:lnTo>
                    <a:pt x="3146666" y="100037"/>
                  </a:lnTo>
                  <a:lnTo>
                    <a:pt x="3139300" y="98386"/>
                  </a:lnTo>
                  <a:lnTo>
                    <a:pt x="3136265" y="109054"/>
                  </a:lnTo>
                  <a:lnTo>
                    <a:pt x="3151911" y="112572"/>
                  </a:lnTo>
                  <a:lnTo>
                    <a:pt x="3154032" y="101688"/>
                  </a:lnTo>
                  <a:close/>
                </a:path>
                <a:path w="4202430" h="458470">
                  <a:moveTo>
                    <a:pt x="3195574" y="112306"/>
                  </a:moveTo>
                  <a:lnTo>
                    <a:pt x="3188271" y="110426"/>
                  </a:lnTo>
                  <a:lnTo>
                    <a:pt x="3180969" y="108546"/>
                  </a:lnTo>
                  <a:lnTo>
                    <a:pt x="3177844" y="119176"/>
                  </a:lnTo>
                  <a:lnTo>
                    <a:pt x="3193377" y="123190"/>
                  </a:lnTo>
                  <a:lnTo>
                    <a:pt x="3195574" y="112306"/>
                  </a:lnTo>
                  <a:close/>
                </a:path>
                <a:path w="4202430" h="458470">
                  <a:moveTo>
                    <a:pt x="3237103" y="123024"/>
                  </a:moveTo>
                  <a:lnTo>
                    <a:pt x="3229800" y="121145"/>
                  </a:lnTo>
                  <a:lnTo>
                    <a:pt x="3222498" y="119265"/>
                  </a:lnTo>
                  <a:lnTo>
                    <a:pt x="3219285" y="129882"/>
                  </a:lnTo>
                  <a:lnTo>
                    <a:pt x="3234817" y="133883"/>
                  </a:lnTo>
                  <a:lnTo>
                    <a:pt x="3237103" y="123024"/>
                  </a:lnTo>
                  <a:close/>
                </a:path>
                <a:path w="4202430" h="458470">
                  <a:moveTo>
                    <a:pt x="3278644" y="133731"/>
                  </a:moveTo>
                  <a:lnTo>
                    <a:pt x="3271342" y="131851"/>
                  </a:lnTo>
                  <a:lnTo>
                    <a:pt x="3264039" y="129971"/>
                  </a:lnTo>
                  <a:lnTo>
                    <a:pt x="3260750" y="140563"/>
                  </a:lnTo>
                  <a:lnTo>
                    <a:pt x="3276269" y="144564"/>
                  </a:lnTo>
                  <a:lnTo>
                    <a:pt x="3278644" y="133731"/>
                  </a:lnTo>
                  <a:close/>
                </a:path>
                <a:path w="4202430" h="458470">
                  <a:moveTo>
                    <a:pt x="3320173" y="144449"/>
                  </a:moveTo>
                  <a:lnTo>
                    <a:pt x="3312871" y="142557"/>
                  </a:lnTo>
                  <a:lnTo>
                    <a:pt x="3305568" y="140677"/>
                  </a:lnTo>
                  <a:lnTo>
                    <a:pt x="3302190" y="151244"/>
                  </a:lnTo>
                  <a:lnTo>
                    <a:pt x="3317710" y="155244"/>
                  </a:lnTo>
                  <a:lnTo>
                    <a:pt x="3320173" y="144449"/>
                  </a:lnTo>
                  <a:close/>
                </a:path>
                <a:path w="4202430" h="458470">
                  <a:moveTo>
                    <a:pt x="3361334" y="156464"/>
                  </a:moveTo>
                  <a:lnTo>
                    <a:pt x="3354095" y="154355"/>
                  </a:lnTo>
                  <a:lnTo>
                    <a:pt x="3346856" y="152247"/>
                  </a:lnTo>
                  <a:lnTo>
                    <a:pt x="3343402" y="162788"/>
                  </a:lnTo>
                  <a:lnTo>
                    <a:pt x="3358794" y="167259"/>
                  </a:lnTo>
                  <a:lnTo>
                    <a:pt x="3361334" y="156464"/>
                  </a:lnTo>
                  <a:close/>
                </a:path>
                <a:path w="4202430" h="458470">
                  <a:moveTo>
                    <a:pt x="3402520" y="168440"/>
                  </a:moveTo>
                  <a:lnTo>
                    <a:pt x="3395281" y="166331"/>
                  </a:lnTo>
                  <a:lnTo>
                    <a:pt x="3388029" y="164223"/>
                  </a:lnTo>
                  <a:lnTo>
                    <a:pt x="3384499" y="174739"/>
                  </a:lnTo>
                  <a:lnTo>
                    <a:pt x="3399904" y="179222"/>
                  </a:lnTo>
                  <a:lnTo>
                    <a:pt x="3402520" y="168440"/>
                  </a:lnTo>
                  <a:close/>
                </a:path>
                <a:path w="4202430" h="458470">
                  <a:moveTo>
                    <a:pt x="3443706" y="180416"/>
                  </a:moveTo>
                  <a:lnTo>
                    <a:pt x="3436467" y="178308"/>
                  </a:lnTo>
                  <a:lnTo>
                    <a:pt x="3429216" y="176199"/>
                  </a:lnTo>
                  <a:lnTo>
                    <a:pt x="3425609" y="186690"/>
                  </a:lnTo>
                  <a:lnTo>
                    <a:pt x="3441001" y="191173"/>
                  </a:lnTo>
                  <a:lnTo>
                    <a:pt x="3443706" y="180416"/>
                  </a:lnTo>
                  <a:close/>
                </a:path>
                <a:path w="4202430" h="458470">
                  <a:moveTo>
                    <a:pt x="3484880" y="192392"/>
                  </a:moveTo>
                  <a:lnTo>
                    <a:pt x="3477641" y="190284"/>
                  </a:lnTo>
                  <a:lnTo>
                    <a:pt x="3470402" y="188175"/>
                  </a:lnTo>
                  <a:lnTo>
                    <a:pt x="3466706" y="198640"/>
                  </a:lnTo>
                  <a:lnTo>
                    <a:pt x="3482098" y="203123"/>
                  </a:lnTo>
                  <a:lnTo>
                    <a:pt x="3484880" y="192392"/>
                  </a:lnTo>
                  <a:close/>
                </a:path>
                <a:path w="4202430" h="458470">
                  <a:moveTo>
                    <a:pt x="3525697" y="205562"/>
                  </a:moveTo>
                  <a:lnTo>
                    <a:pt x="3518522" y="203238"/>
                  </a:lnTo>
                  <a:lnTo>
                    <a:pt x="3511346" y="200914"/>
                  </a:lnTo>
                  <a:lnTo>
                    <a:pt x="3507575" y="211340"/>
                  </a:lnTo>
                  <a:lnTo>
                    <a:pt x="3522840" y="216281"/>
                  </a:lnTo>
                  <a:lnTo>
                    <a:pt x="3525697" y="205562"/>
                  </a:lnTo>
                  <a:close/>
                </a:path>
                <a:path w="4202430" h="458470">
                  <a:moveTo>
                    <a:pt x="3566503" y="218757"/>
                  </a:moveTo>
                  <a:lnTo>
                    <a:pt x="3559327" y="216433"/>
                  </a:lnTo>
                  <a:lnTo>
                    <a:pt x="3552152" y="214109"/>
                  </a:lnTo>
                  <a:lnTo>
                    <a:pt x="3548316" y="224523"/>
                  </a:lnTo>
                  <a:lnTo>
                    <a:pt x="3563569" y="229450"/>
                  </a:lnTo>
                  <a:lnTo>
                    <a:pt x="3566503" y="218757"/>
                  </a:lnTo>
                  <a:close/>
                </a:path>
                <a:path w="4202430" h="458470">
                  <a:moveTo>
                    <a:pt x="3607308" y="231940"/>
                  </a:moveTo>
                  <a:lnTo>
                    <a:pt x="3600132" y="229616"/>
                  </a:lnTo>
                  <a:lnTo>
                    <a:pt x="3592957" y="227291"/>
                  </a:lnTo>
                  <a:lnTo>
                    <a:pt x="3589045" y="237680"/>
                  </a:lnTo>
                  <a:lnTo>
                    <a:pt x="3604298" y="242608"/>
                  </a:lnTo>
                  <a:lnTo>
                    <a:pt x="3607308" y="231940"/>
                  </a:lnTo>
                  <a:close/>
                </a:path>
                <a:path w="4202430" h="458470">
                  <a:moveTo>
                    <a:pt x="4201845" y="458457"/>
                  </a:moveTo>
                  <a:lnTo>
                    <a:pt x="4198239" y="456806"/>
                  </a:lnTo>
                  <a:lnTo>
                    <a:pt x="4197413" y="458457"/>
                  </a:lnTo>
                  <a:lnTo>
                    <a:pt x="4201845" y="45845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605540" y="6857390"/>
              <a:ext cx="4083685" cy="459740"/>
            </a:xfrm>
            <a:custGeom>
              <a:avLst/>
              <a:gdLst/>
              <a:ahLst/>
              <a:cxnLst/>
              <a:rect l="l" t="t" r="r" b="b"/>
              <a:pathLst>
                <a:path w="4083684" h="459740">
                  <a:moveTo>
                    <a:pt x="18415" y="454164"/>
                  </a:moveTo>
                  <a:lnTo>
                    <a:pt x="14122" y="443928"/>
                  </a:lnTo>
                  <a:lnTo>
                    <a:pt x="7061" y="446519"/>
                  </a:lnTo>
                  <a:lnTo>
                    <a:pt x="0" y="449110"/>
                  </a:lnTo>
                  <a:lnTo>
                    <a:pt x="3365" y="459663"/>
                  </a:lnTo>
                  <a:lnTo>
                    <a:pt x="18415" y="454164"/>
                  </a:lnTo>
                  <a:close/>
                </a:path>
                <a:path w="4083684" h="459740">
                  <a:moveTo>
                    <a:pt x="58572" y="439432"/>
                  </a:moveTo>
                  <a:lnTo>
                    <a:pt x="54305" y="429196"/>
                  </a:lnTo>
                  <a:lnTo>
                    <a:pt x="47244" y="431787"/>
                  </a:lnTo>
                  <a:lnTo>
                    <a:pt x="40170" y="434378"/>
                  </a:lnTo>
                  <a:lnTo>
                    <a:pt x="43535" y="444944"/>
                  </a:lnTo>
                  <a:lnTo>
                    <a:pt x="58572" y="439432"/>
                  </a:lnTo>
                  <a:close/>
                </a:path>
                <a:path w="4083684" h="459740">
                  <a:moveTo>
                    <a:pt x="98729" y="424726"/>
                  </a:moveTo>
                  <a:lnTo>
                    <a:pt x="94475" y="414477"/>
                  </a:lnTo>
                  <a:lnTo>
                    <a:pt x="87414" y="417068"/>
                  </a:lnTo>
                  <a:lnTo>
                    <a:pt x="80352" y="419658"/>
                  </a:lnTo>
                  <a:lnTo>
                    <a:pt x="83680" y="430237"/>
                  </a:lnTo>
                  <a:lnTo>
                    <a:pt x="98729" y="424726"/>
                  </a:lnTo>
                  <a:close/>
                </a:path>
                <a:path w="4083684" h="459740">
                  <a:moveTo>
                    <a:pt x="138950" y="410210"/>
                  </a:moveTo>
                  <a:lnTo>
                    <a:pt x="134734" y="399948"/>
                  </a:lnTo>
                  <a:lnTo>
                    <a:pt x="127647" y="402488"/>
                  </a:lnTo>
                  <a:lnTo>
                    <a:pt x="120561" y="405028"/>
                  </a:lnTo>
                  <a:lnTo>
                    <a:pt x="123875" y="415620"/>
                  </a:lnTo>
                  <a:lnTo>
                    <a:pt x="138950" y="410210"/>
                  </a:lnTo>
                  <a:close/>
                </a:path>
                <a:path w="4083684" h="459740">
                  <a:moveTo>
                    <a:pt x="179209" y="395757"/>
                  </a:moveTo>
                  <a:lnTo>
                    <a:pt x="175018" y="385495"/>
                  </a:lnTo>
                  <a:lnTo>
                    <a:pt x="167932" y="388035"/>
                  </a:lnTo>
                  <a:lnTo>
                    <a:pt x="160845" y="390575"/>
                  </a:lnTo>
                  <a:lnTo>
                    <a:pt x="164134" y="401180"/>
                  </a:lnTo>
                  <a:lnTo>
                    <a:pt x="179209" y="395757"/>
                  </a:lnTo>
                  <a:close/>
                </a:path>
                <a:path w="4083684" h="459740">
                  <a:moveTo>
                    <a:pt x="219456" y="381304"/>
                  </a:moveTo>
                  <a:lnTo>
                    <a:pt x="215290" y="371030"/>
                  </a:lnTo>
                  <a:lnTo>
                    <a:pt x="208203" y="373570"/>
                  </a:lnTo>
                  <a:lnTo>
                    <a:pt x="201117" y="376110"/>
                  </a:lnTo>
                  <a:lnTo>
                    <a:pt x="204381" y="386715"/>
                  </a:lnTo>
                  <a:lnTo>
                    <a:pt x="219456" y="381304"/>
                  </a:lnTo>
                  <a:close/>
                </a:path>
                <a:path w="4083684" h="459740">
                  <a:moveTo>
                    <a:pt x="259803" y="367118"/>
                  </a:moveTo>
                  <a:lnTo>
                    <a:pt x="255663" y="356831"/>
                  </a:lnTo>
                  <a:lnTo>
                    <a:pt x="248551" y="359308"/>
                  </a:lnTo>
                  <a:lnTo>
                    <a:pt x="241439" y="361784"/>
                  </a:lnTo>
                  <a:lnTo>
                    <a:pt x="244665" y="372402"/>
                  </a:lnTo>
                  <a:lnTo>
                    <a:pt x="259803" y="367118"/>
                  </a:lnTo>
                  <a:close/>
                </a:path>
                <a:path w="4083684" h="459740">
                  <a:moveTo>
                    <a:pt x="300177" y="353034"/>
                  </a:moveTo>
                  <a:lnTo>
                    <a:pt x="296075" y="342734"/>
                  </a:lnTo>
                  <a:lnTo>
                    <a:pt x="288963" y="345211"/>
                  </a:lnTo>
                  <a:lnTo>
                    <a:pt x="281851" y="347687"/>
                  </a:lnTo>
                  <a:lnTo>
                    <a:pt x="285051" y="358317"/>
                  </a:lnTo>
                  <a:lnTo>
                    <a:pt x="300177" y="353034"/>
                  </a:lnTo>
                  <a:close/>
                </a:path>
                <a:path w="4083684" h="459740">
                  <a:moveTo>
                    <a:pt x="340550" y="338950"/>
                  </a:moveTo>
                  <a:lnTo>
                    <a:pt x="336486" y="328637"/>
                  </a:lnTo>
                  <a:lnTo>
                    <a:pt x="329374" y="331114"/>
                  </a:lnTo>
                  <a:lnTo>
                    <a:pt x="322262" y="333590"/>
                  </a:lnTo>
                  <a:lnTo>
                    <a:pt x="325424" y="344233"/>
                  </a:lnTo>
                  <a:lnTo>
                    <a:pt x="340550" y="338950"/>
                  </a:lnTo>
                  <a:close/>
                </a:path>
                <a:path w="4083684" h="459740">
                  <a:moveTo>
                    <a:pt x="381025" y="325183"/>
                  </a:moveTo>
                  <a:lnTo>
                    <a:pt x="376999" y="314845"/>
                  </a:lnTo>
                  <a:lnTo>
                    <a:pt x="369862" y="317246"/>
                  </a:lnTo>
                  <a:lnTo>
                    <a:pt x="362724" y="319646"/>
                  </a:lnTo>
                  <a:lnTo>
                    <a:pt x="365836" y="330288"/>
                  </a:lnTo>
                  <a:lnTo>
                    <a:pt x="381025" y="325183"/>
                  </a:lnTo>
                  <a:close/>
                </a:path>
                <a:path w="4083684" h="459740">
                  <a:moveTo>
                    <a:pt x="421563" y="311569"/>
                  </a:moveTo>
                  <a:lnTo>
                    <a:pt x="417576" y="301218"/>
                  </a:lnTo>
                  <a:lnTo>
                    <a:pt x="410438" y="303618"/>
                  </a:lnTo>
                  <a:lnTo>
                    <a:pt x="403301" y="306019"/>
                  </a:lnTo>
                  <a:lnTo>
                    <a:pt x="406374" y="316674"/>
                  </a:lnTo>
                  <a:lnTo>
                    <a:pt x="421563" y="311569"/>
                  </a:lnTo>
                  <a:close/>
                </a:path>
                <a:path w="4083684" h="459740">
                  <a:moveTo>
                    <a:pt x="462076" y="297954"/>
                  </a:moveTo>
                  <a:lnTo>
                    <a:pt x="458139" y="287578"/>
                  </a:lnTo>
                  <a:lnTo>
                    <a:pt x="451002" y="289979"/>
                  </a:lnTo>
                  <a:lnTo>
                    <a:pt x="443865" y="292379"/>
                  </a:lnTo>
                  <a:lnTo>
                    <a:pt x="446887" y="303047"/>
                  </a:lnTo>
                  <a:lnTo>
                    <a:pt x="462076" y="297954"/>
                  </a:lnTo>
                  <a:close/>
                </a:path>
                <a:path w="4083684" h="459740">
                  <a:moveTo>
                    <a:pt x="502729" y="284708"/>
                  </a:moveTo>
                  <a:lnTo>
                    <a:pt x="498843" y="274320"/>
                  </a:lnTo>
                  <a:lnTo>
                    <a:pt x="491667" y="276618"/>
                  </a:lnTo>
                  <a:lnTo>
                    <a:pt x="484492" y="278917"/>
                  </a:lnTo>
                  <a:lnTo>
                    <a:pt x="487476" y="289598"/>
                  </a:lnTo>
                  <a:lnTo>
                    <a:pt x="502729" y="284708"/>
                  </a:lnTo>
                  <a:close/>
                </a:path>
                <a:path w="4083684" h="459740">
                  <a:moveTo>
                    <a:pt x="543445" y="271640"/>
                  </a:moveTo>
                  <a:lnTo>
                    <a:pt x="539610" y="261239"/>
                  </a:lnTo>
                  <a:lnTo>
                    <a:pt x="532434" y="263537"/>
                  </a:lnTo>
                  <a:lnTo>
                    <a:pt x="525259" y="265836"/>
                  </a:lnTo>
                  <a:lnTo>
                    <a:pt x="528193" y="276529"/>
                  </a:lnTo>
                  <a:lnTo>
                    <a:pt x="543445" y="271640"/>
                  </a:lnTo>
                  <a:close/>
                </a:path>
                <a:path w="4083684" h="459740">
                  <a:moveTo>
                    <a:pt x="584149" y="258584"/>
                  </a:moveTo>
                  <a:lnTo>
                    <a:pt x="580364" y="248158"/>
                  </a:lnTo>
                  <a:lnTo>
                    <a:pt x="573189" y="250456"/>
                  </a:lnTo>
                  <a:lnTo>
                    <a:pt x="566013" y="252755"/>
                  </a:lnTo>
                  <a:lnTo>
                    <a:pt x="568896" y="263474"/>
                  </a:lnTo>
                  <a:lnTo>
                    <a:pt x="584149" y="258584"/>
                  </a:lnTo>
                  <a:close/>
                </a:path>
                <a:path w="4083684" h="459740">
                  <a:moveTo>
                    <a:pt x="624992" y="245973"/>
                  </a:moveTo>
                  <a:lnTo>
                    <a:pt x="621271" y="235521"/>
                  </a:lnTo>
                  <a:lnTo>
                    <a:pt x="614057" y="237705"/>
                  </a:lnTo>
                  <a:lnTo>
                    <a:pt x="606844" y="239890"/>
                  </a:lnTo>
                  <a:lnTo>
                    <a:pt x="609676" y="250621"/>
                  </a:lnTo>
                  <a:lnTo>
                    <a:pt x="624992" y="245973"/>
                  </a:lnTo>
                  <a:close/>
                </a:path>
                <a:path w="4083684" h="459740">
                  <a:moveTo>
                    <a:pt x="665899" y="233565"/>
                  </a:moveTo>
                  <a:lnTo>
                    <a:pt x="662241" y="223100"/>
                  </a:lnTo>
                  <a:lnTo>
                    <a:pt x="655027" y="225285"/>
                  </a:lnTo>
                  <a:lnTo>
                    <a:pt x="647814" y="227469"/>
                  </a:lnTo>
                  <a:lnTo>
                    <a:pt x="650582" y="238213"/>
                  </a:lnTo>
                  <a:lnTo>
                    <a:pt x="665899" y="233565"/>
                  </a:lnTo>
                  <a:close/>
                </a:path>
                <a:path w="4083684" h="459740">
                  <a:moveTo>
                    <a:pt x="706805" y="221157"/>
                  </a:moveTo>
                  <a:lnTo>
                    <a:pt x="703199" y="210667"/>
                  </a:lnTo>
                  <a:lnTo>
                    <a:pt x="695985" y="212852"/>
                  </a:lnTo>
                  <a:lnTo>
                    <a:pt x="688771" y="215036"/>
                  </a:lnTo>
                  <a:lnTo>
                    <a:pt x="691476" y="225806"/>
                  </a:lnTo>
                  <a:lnTo>
                    <a:pt x="706805" y="221157"/>
                  </a:lnTo>
                  <a:close/>
                </a:path>
                <a:path w="4083684" h="459740">
                  <a:moveTo>
                    <a:pt x="747864" y="209270"/>
                  </a:moveTo>
                  <a:lnTo>
                    <a:pt x="744321" y="198755"/>
                  </a:lnTo>
                  <a:lnTo>
                    <a:pt x="737069" y="200812"/>
                  </a:lnTo>
                  <a:lnTo>
                    <a:pt x="729818" y="202869"/>
                  </a:lnTo>
                  <a:lnTo>
                    <a:pt x="732459" y="213639"/>
                  </a:lnTo>
                  <a:lnTo>
                    <a:pt x="747864" y="209270"/>
                  </a:lnTo>
                  <a:close/>
                </a:path>
                <a:path w="4083684" h="459740">
                  <a:moveTo>
                    <a:pt x="788987" y="197624"/>
                  </a:moveTo>
                  <a:lnTo>
                    <a:pt x="785520" y="187083"/>
                  </a:lnTo>
                  <a:lnTo>
                    <a:pt x="778268" y="189141"/>
                  </a:lnTo>
                  <a:lnTo>
                    <a:pt x="771017" y="191198"/>
                  </a:lnTo>
                  <a:lnTo>
                    <a:pt x="773582" y="201993"/>
                  </a:lnTo>
                  <a:lnTo>
                    <a:pt x="788987" y="197624"/>
                  </a:lnTo>
                  <a:close/>
                </a:path>
                <a:path w="4083684" h="459740">
                  <a:moveTo>
                    <a:pt x="830110" y="185953"/>
                  </a:moveTo>
                  <a:lnTo>
                    <a:pt x="826706" y="175399"/>
                  </a:lnTo>
                  <a:lnTo>
                    <a:pt x="819454" y="177457"/>
                  </a:lnTo>
                  <a:lnTo>
                    <a:pt x="812203" y="179514"/>
                  </a:lnTo>
                  <a:lnTo>
                    <a:pt x="814705" y="190322"/>
                  </a:lnTo>
                  <a:lnTo>
                    <a:pt x="830110" y="185953"/>
                  </a:lnTo>
                  <a:close/>
                </a:path>
                <a:path w="4083684" h="459740">
                  <a:moveTo>
                    <a:pt x="871397" y="174904"/>
                  </a:moveTo>
                  <a:lnTo>
                    <a:pt x="868070" y="164325"/>
                  </a:lnTo>
                  <a:lnTo>
                    <a:pt x="860780" y="166230"/>
                  </a:lnTo>
                  <a:lnTo>
                    <a:pt x="853490" y="168135"/>
                  </a:lnTo>
                  <a:lnTo>
                    <a:pt x="855916" y="178955"/>
                  </a:lnTo>
                  <a:lnTo>
                    <a:pt x="871397" y="174904"/>
                  </a:lnTo>
                  <a:close/>
                </a:path>
                <a:path w="4083684" h="459740">
                  <a:moveTo>
                    <a:pt x="912749" y="164096"/>
                  </a:moveTo>
                  <a:lnTo>
                    <a:pt x="909497" y="153492"/>
                  </a:lnTo>
                  <a:lnTo>
                    <a:pt x="902208" y="155397"/>
                  </a:lnTo>
                  <a:lnTo>
                    <a:pt x="894918" y="157302"/>
                  </a:lnTo>
                  <a:lnTo>
                    <a:pt x="897255" y="168148"/>
                  </a:lnTo>
                  <a:lnTo>
                    <a:pt x="912749" y="164096"/>
                  </a:lnTo>
                  <a:close/>
                </a:path>
                <a:path w="4083684" h="459740">
                  <a:moveTo>
                    <a:pt x="954100" y="153276"/>
                  </a:moveTo>
                  <a:lnTo>
                    <a:pt x="950925" y="142659"/>
                  </a:lnTo>
                  <a:lnTo>
                    <a:pt x="943635" y="144564"/>
                  </a:lnTo>
                  <a:lnTo>
                    <a:pt x="936345" y="146469"/>
                  </a:lnTo>
                  <a:lnTo>
                    <a:pt x="938606" y="157327"/>
                  </a:lnTo>
                  <a:lnTo>
                    <a:pt x="954100" y="153276"/>
                  </a:lnTo>
                  <a:close/>
                </a:path>
                <a:path w="4083684" h="459740">
                  <a:moveTo>
                    <a:pt x="995616" y="143167"/>
                  </a:moveTo>
                  <a:lnTo>
                    <a:pt x="992517" y="132511"/>
                  </a:lnTo>
                  <a:lnTo>
                    <a:pt x="985189" y="134251"/>
                  </a:lnTo>
                  <a:lnTo>
                    <a:pt x="977861" y="135991"/>
                  </a:lnTo>
                  <a:lnTo>
                    <a:pt x="980033" y="146862"/>
                  </a:lnTo>
                  <a:lnTo>
                    <a:pt x="995616" y="143167"/>
                  </a:lnTo>
                  <a:close/>
                </a:path>
                <a:path w="4083684" h="459740">
                  <a:moveTo>
                    <a:pt x="1037196" y="133299"/>
                  </a:moveTo>
                  <a:lnTo>
                    <a:pt x="1034186" y="122618"/>
                  </a:lnTo>
                  <a:lnTo>
                    <a:pt x="1026858" y="124358"/>
                  </a:lnTo>
                  <a:lnTo>
                    <a:pt x="1019530" y="126098"/>
                  </a:lnTo>
                  <a:lnTo>
                    <a:pt x="1021626" y="136994"/>
                  </a:lnTo>
                  <a:lnTo>
                    <a:pt x="1037196" y="133299"/>
                  </a:lnTo>
                  <a:close/>
                </a:path>
                <a:path w="4083684" h="459740">
                  <a:moveTo>
                    <a:pt x="1078763" y="123418"/>
                  </a:moveTo>
                  <a:lnTo>
                    <a:pt x="1075842" y="112725"/>
                  </a:lnTo>
                  <a:lnTo>
                    <a:pt x="1068514" y="114465"/>
                  </a:lnTo>
                  <a:lnTo>
                    <a:pt x="1061186" y="116205"/>
                  </a:lnTo>
                  <a:lnTo>
                    <a:pt x="1063193" y="127114"/>
                  </a:lnTo>
                  <a:lnTo>
                    <a:pt x="1078763" y="123418"/>
                  </a:lnTo>
                  <a:close/>
                </a:path>
                <a:path w="4083684" h="459740">
                  <a:moveTo>
                    <a:pt x="1120521" y="114325"/>
                  </a:moveTo>
                  <a:lnTo>
                    <a:pt x="1117688" y="103593"/>
                  </a:lnTo>
                  <a:lnTo>
                    <a:pt x="1110310" y="105156"/>
                  </a:lnTo>
                  <a:lnTo>
                    <a:pt x="1102931" y="106718"/>
                  </a:lnTo>
                  <a:lnTo>
                    <a:pt x="1104861" y="117640"/>
                  </a:lnTo>
                  <a:lnTo>
                    <a:pt x="1120521" y="114325"/>
                  </a:lnTo>
                  <a:close/>
                </a:path>
                <a:path w="4083684" h="459740">
                  <a:moveTo>
                    <a:pt x="1162342" y="105473"/>
                  </a:moveTo>
                  <a:lnTo>
                    <a:pt x="1159586" y="94729"/>
                  </a:lnTo>
                  <a:lnTo>
                    <a:pt x="1152220" y="96291"/>
                  </a:lnTo>
                  <a:lnTo>
                    <a:pt x="1144841" y="97853"/>
                  </a:lnTo>
                  <a:lnTo>
                    <a:pt x="1146670" y="108788"/>
                  </a:lnTo>
                  <a:lnTo>
                    <a:pt x="1162342" y="105473"/>
                  </a:lnTo>
                  <a:close/>
                </a:path>
                <a:path w="4083684" h="459740">
                  <a:moveTo>
                    <a:pt x="1204137" y="96634"/>
                  </a:moveTo>
                  <a:lnTo>
                    <a:pt x="1201496" y="85864"/>
                  </a:lnTo>
                  <a:lnTo>
                    <a:pt x="1194117" y="87426"/>
                  </a:lnTo>
                  <a:lnTo>
                    <a:pt x="1186738" y="88988"/>
                  </a:lnTo>
                  <a:lnTo>
                    <a:pt x="1188478" y="99949"/>
                  </a:lnTo>
                  <a:lnTo>
                    <a:pt x="1204137" y="96634"/>
                  </a:lnTo>
                  <a:close/>
                </a:path>
                <a:path w="4083684" h="459740">
                  <a:moveTo>
                    <a:pt x="1246111" y="88633"/>
                  </a:moveTo>
                  <a:lnTo>
                    <a:pt x="1243558" y="77838"/>
                  </a:lnTo>
                  <a:lnTo>
                    <a:pt x="1236141" y="79197"/>
                  </a:lnTo>
                  <a:lnTo>
                    <a:pt x="1228725" y="80556"/>
                  </a:lnTo>
                  <a:lnTo>
                    <a:pt x="1230363" y="91528"/>
                  </a:lnTo>
                  <a:lnTo>
                    <a:pt x="1246111" y="88633"/>
                  </a:lnTo>
                  <a:close/>
                </a:path>
                <a:path w="4083684" h="459740">
                  <a:moveTo>
                    <a:pt x="1288135" y="80899"/>
                  </a:moveTo>
                  <a:lnTo>
                    <a:pt x="1285684" y="70091"/>
                  </a:lnTo>
                  <a:lnTo>
                    <a:pt x="1278267" y="71450"/>
                  </a:lnTo>
                  <a:lnTo>
                    <a:pt x="1270850" y="72809"/>
                  </a:lnTo>
                  <a:lnTo>
                    <a:pt x="1272400" y="83794"/>
                  </a:lnTo>
                  <a:lnTo>
                    <a:pt x="1288135" y="80899"/>
                  </a:lnTo>
                  <a:close/>
                </a:path>
                <a:path w="4083684" h="459740">
                  <a:moveTo>
                    <a:pt x="1330147" y="73177"/>
                  </a:moveTo>
                  <a:lnTo>
                    <a:pt x="1327797" y="62344"/>
                  </a:lnTo>
                  <a:lnTo>
                    <a:pt x="1320380" y="63703"/>
                  </a:lnTo>
                  <a:lnTo>
                    <a:pt x="1312964" y="65062"/>
                  </a:lnTo>
                  <a:lnTo>
                    <a:pt x="1314411" y="76073"/>
                  </a:lnTo>
                  <a:lnTo>
                    <a:pt x="1330147" y="73177"/>
                  </a:lnTo>
                  <a:close/>
                </a:path>
                <a:path w="4083684" h="459740">
                  <a:moveTo>
                    <a:pt x="1372323" y="66332"/>
                  </a:moveTo>
                  <a:lnTo>
                    <a:pt x="1370063" y="55460"/>
                  </a:lnTo>
                  <a:lnTo>
                    <a:pt x="1362621" y="56616"/>
                  </a:lnTo>
                  <a:lnTo>
                    <a:pt x="1355166" y="57772"/>
                  </a:lnTo>
                  <a:lnTo>
                    <a:pt x="1356512" y="68783"/>
                  </a:lnTo>
                  <a:lnTo>
                    <a:pt x="1372323" y="66332"/>
                  </a:lnTo>
                  <a:close/>
                </a:path>
                <a:path w="4083684" h="459740">
                  <a:moveTo>
                    <a:pt x="1414551" y="59778"/>
                  </a:moveTo>
                  <a:lnTo>
                    <a:pt x="1412392" y="48895"/>
                  </a:lnTo>
                  <a:lnTo>
                    <a:pt x="1404950" y="50050"/>
                  </a:lnTo>
                  <a:lnTo>
                    <a:pt x="1397495" y="51206"/>
                  </a:lnTo>
                  <a:lnTo>
                    <a:pt x="1398727" y="62230"/>
                  </a:lnTo>
                  <a:lnTo>
                    <a:pt x="1414551" y="59778"/>
                  </a:lnTo>
                  <a:close/>
                </a:path>
                <a:path w="4083684" h="459740">
                  <a:moveTo>
                    <a:pt x="1456778" y="53238"/>
                  </a:moveTo>
                  <a:lnTo>
                    <a:pt x="1454721" y="42341"/>
                  </a:lnTo>
                  <a:lnTo>
                    <a:pt x="1447279" y="43497"/>
                  </a:lnTo>
                  <a:lnTo>
                    <a:pt x="1439824" y="44653"/>
                  </a:lnTo>
                  <a:lnTo>
                    <a:pt x="1440954" y="55689"/>
                  </a:lnTo>
                  <a:lnTo>
                    <a:pt x="1456778" y="53238"/>
                  </a:lnTo>
                  <a:close/>
                </a:path>
                <a:path w="4083684" h="459740">
                  <a:moveTo>
                    <a:pt x="1499120" y="47599"/>
                  </a:moveTo>
                  <a:lnTo>
                    <a:pt x="1497177" y="36664"/>
                  </a:lnTo>
                  <a:lnTo>
                    <a:pt x="1489697" y="37604"/>
                  </a:lnTo>
                  <a:lnTo>
                    <a:pt x="1482217" y="38531"/>
                  </a:lnTo>
                  <a:lnTo>
                    <a:pt x="1483233" y="49580"/>
                  </a:lnTo>
                  <a:lnTo>
                    <a:pt x="1499120" y="47599"/>
                  </a:lnTo>
                  <a:close/>
                </a:path>
                <a:path w="4083684" h="459740">
                  <a:moveTo>
                    <a:pt x="1541513" y="42316"/>
                  </a:moveTo>
                  <a:lnTo>
                    <a:pt x="1539684" y="31369"/>
                  </a:lnTo>
                  <a:lnTo>
                    <a:pt x="1532204" y="32308"/>
                  </a:lnTo>
                  <a:lnTo>
                    <a:pt x="1524723" y="33235"/>
                  </a:lnTo>
                  <a:lnTo>
                    <a:pt x="1525638" y="44297"/>
                  </a:lnTo>
                  <a:lnTo>
                    <a:pt x="1541513" y="42316"/>
                  </a:lnTo>
                  <a:close/>
                </a:path>
                <a:path w="4083684" h="459740">
                  <a:moveTo>
                    <a:pt x="1583905" y="37033"/>
                  </a:moveTo>
                  <a:lnTo>
                    <a:pt x="1582191" y="26085"/>
                  </a:lnTo>
                  <a:lnTo>
                    <a:pt x="1574711" y="27012"/>
                  </a:lnTo>
                  <a:lnTo>
                    <a:pt x="1567230" y="27952"/>
                  </a:lnTo>
                  <a:lnTo>
                    <a:pt x="1568030" y="39014"/>
                  </a:lnTo>
                  <a:lnTo>
                    <a:pt x="1583905" y="37033"/>
                  </a:lnTo>
                  <a:close/>
                </a:path>
                <a:path w="4083684" h="459740">
                  <a:moveTo>
                    <a:pt x="1626400" y="32626"/>
                  </a:moveTo>
                  <a:lnTo>
                    <a:pt x="1624787" y="21640"/>
                  </a:lnTo>
                  <a:lnTo>
                    <a:pt x="1617281" y="22339"/>
                  </a:lnTo>
                  <a:lnTo>
                    <a:pt x="1609775" y="23037"/>
                  </a:lnTo>
                  <a:lnTo>
                    <a:pt x="1610461" y="34099"/>
                  </a:lnTo>
                  <a:lnTo>
                    <a:pt x="1626400" y="32626"/>
                  </a:lnTo>
                  <a:close/>
                </a:path>
                <a:path w="4083684" h="459740">
                  <a:moveTo>
                    <a:pt x="1668945" y="28651"/>
                  </a:moveTo>
                  <a:lnTo>
                    <a:pt x="1667446" y="17665"/>
                  </a:lnTo>
                  <a:lnTo>
                    <a:pt x="1659940" y="18364"/>
                  </a:lnTo>
                  <a:lnTo>
                    <a:pt x="1652435" y="19062"/>
                  </a:lnTo>
                  <a:lnTo>
                    <a:pt x="1653006" y="30137"/>
                  </a:lnTo>
                  <a:lnTo>
                    <a:pt x="1668945" y="28651"/>
                  </a:lnTo>
                  <a:close/>
                </a:path>
                <a:path w="4083684" h="459740">
                  <a:moveTo>
                    <a:pt x="1711477" y="24688"/>
                  </a:moveTo>
                  <a:lnTo>
                    <a:pt x="1710093" y="13690"/>
                  </a:lnTo>
                  <a:lnTo>
                    <a:pt x="1702587" y="14389"/>
                  </a:lnTo>
                  <a:lnTo>
                    <a:pt x="1695081" y="15087"/>
                  </a:lnTo>
                  <a:lnTo>
                    <a:pt x="1695538" y="26174"/>
                  </a:lnTo>
                  <a:lnTo>
                    <a:pt x="1711477" y="24688"/>
                  </a:lnTo>
                  <a:close/>
                </a:path>
                <a:path w="4083684" h="459740">
                  <a:moveTo>
                    <a:pt x="1754073" y="21501"/>
                  </a:moveTo>
                  <a:lnTo>
                    <a:pt x="1752790" y="10477"/>
                  </a:lnTo>
                  <a:lnTo>
                    <a:pt x="1745272" y="10934"/>
                  </a:lnTo>
                  <a:lnTo>
                    <a:pt x="1737741" y="11391"/>
                  </a:lnTo>
                  <a:lnTo>
                    <a:pt x="1738096" y="22479"/>
                  </a:lnTo>
                  <a:lnTo>
                    <a:pt x="1754073" y="21501"/>
                  </a:lnTo>
                  <a:close/>
                </a:path>
                <a:path w="4083684" h="459740">
                  <a:moveTo>
                    <a:pt x="1796707" y="18923"/>
                  </a:moveTo>
                  <a:lnTo>
                    <a:pt x="1795551" y="7886"/>
                  </a:lnTo>
                  <a:lnTo>
                    <a:pt x="1788033" y="8343"/>
                  </a:lnTo>
                  <a:lnTo>
                    <a:pt x="1780501" y="8801"/>
                  </a:lnTo>
                  <a:lnTo>
                    <a:pt x="1780743" y="19888"/>
                  </a:lnTo>
                  <a:lnTo>
                    <a:pt x="1796707" y="18923"/>
                  </a:lnTo>
                  <a:close/>
                </a:path>
                <a:path w="4083684" h="459740">
                  <a:moveTo>
                    <a:pt x="1839353" y="16319"/>
                  </a:moveTo>
                  <a:lnTo>
                    <a:pt x="1838312" y="5283"/>
                  </a:lnTo>
                  <a:lnTo>
                    <a:pt x="1830793" y="5740"/>
                  </a:lnTo>
                  <a:lnTo>
                    <a:pt x="1823262" y="6197"/>
                  </a:lnTo>
                  <a:lnTo>
                    <a:pt x="1823389" y="17297"/>
                  </a:lnTo>
                  <a:lnTo>
                    <a:pt x="1839353" y="16319"/>
                  </a:lnTo>
                  <a:close/>
                </a:path>
                <a:path w="4083684" h="459740">
                  <a:moveTo>
                    <a:pt x="1882025" y="14338"/>
                  </a:moveTo>
                  <a:lnTo>
                    <a:pt x="1881098" y="3276"/>
                  </a:lnTo>
                  <a:lnTo>
                    <a:pt x="1873567" y="3479"/>
                  </a:lnTo>
                  <a:lnTo>
                    <a:pt x="1866036" y="3683"/>
                  </a:lnTo>
                  <a:lnTo>
                    <a:pt x="1866036" y="14770"/>
                  </a:lnTo>
                  <a:lnTo>
                    <a:pt x="1882025" y="14338"/>
                  </a:lnTo>
                  <a:close/>
                </a:path>
                <a:path w="4083684" h="459740">
                  <a:moveTo>
                    <a:pt x="1924735" y="13157"/>
                  </a:moveTo>
                  <a:lnTo>
                    <a:pt x="1923923" y="2095"/>
                  </a:lnTo>
                  <a:lnTo>
                    <a:pt x="1916391" y="2298"/>
                  </a:lnTo>
                  <a:lnTo>
                    <a:pt x="1908860" y="2501"/>
                  </a:lnTo>
                  <a:lnTo>
                    <a:pt x="1908733" y="13601"/>
                  </a:lnTo>
                  <a:lnTo>
                    <a:pt x="1924735" y="13157"/>
                  </a:lnTo>
                  <a:close/>
                </a:path>
                <a:path w="4083684" h="459740">
                  <a:moveTo>
                    <a:pt x="1967433" y="11976"/>
                  </a:moveTo>
                  <a:lnTo>
                    <a:pt x="1966734" y="914"/>
                  </a:lnTo>
                  <a:lnTo>
                    <a:pt x="1959203" y="1117"/>
                  </a:lnTo>
                  <a:lnTo>
                    <a:pt x="1951672" y="1320"/>
                  </a:lnTo>
                  <a:lnTo>
                    <a:pt x="1951431" y="12420"/>
                  </a:lnTo>
                  <a:lnTo>
                    <a:pt x="1967433" y="11976"/>
                  </a:lnTo>
                  <a:close/>
                </a:path>
                <a:path w="4083684" h="459740">
                  <a:moveTo>
                    <a:pt x="2010143" y="11137"/>
                  </a:moveTo>
                  <a:lnTo>
                    <a:pt x="2009571" y="50"/>
                  </a:lnTo>
                  <a:lnTo>
                    <a:pt x="2002028" y="0"/>
                  </a:lnTo>
                  <a:lnTo>
                    <a:pt x="1994496" y="114"/>
                  </a:lnTo>
                  <a:lnTo>
                    <a:pt x="1994141" y="11214"/>
                  </a:lnTo>
                  <a:lnTo>
                    <a:pt x="2002142" y="11087"/>
                  </a:lnTo>
                  <a:lnTo>
                    <a:pt x="2010143" y="11137"/>
                  </a:lnTo>
                  <a:close/>
                </a:path>
                <a:path w="4083684" h="459740">
                  <a:moveTo>
                    <a:pt x="3489337" y="231292"/>
                  </a:moveTo>
                  <a:lnTo>
                    <a:pt x="3482162" y="228968"/>
                  </a:lnTo>
                  <a:lnTo>
                    <a:pt x="3474986" y="226644"/>
                  </a:lnTo>
                  <a:lnTo>
                    <a:pt x="3471075" y="237032"/>
                  </a:lnTo>
                  <a:lnTo>
                    <a:pt x="3486327" y="241960"/>
                  </a:lnTo>
                  <a:lnTo>
                    <a:pt x="3489337" y="231292"/>
                  </a:lnTo>
                  <a:close/>
                </a:path>
                <a:path w="4083684" h="459740">
                  <a:moveTo>
                    <a:pt x="3530142" y="244487"/>
                  </a:moveTo>
                  <a:lnTo>
                    <a:pt x="3522967" y="242163"/>
                  </a:lnTo>
                  <a:lnTo>
                    <a:pt x="3515791" y="239839"/>
                  </a:lnTo>
                  <a:lnTo>
                    <a:pt x="3511804" y="250202"/>
                  </a:lnTo>
                  <a:lnTo>
                    <a:pt x="3527069" y="255130"/>
                  </a:lnTo>
                  <a:lnTo>
                    <a:pt x="3530142" y="244487"/>
                  </a:lnTo>
                  <a:close/>
                </a:path>
                <a:path w="4083684" h="459740">
                  <a:moveTo>
                    <a:pt x="3570643" y="258584"/>
                  </a:moveTo>
                  <a:lnTo>
                    <a:pt x="3563531" y="256057"/>
                  </a:lnTo>
                  <a:lnTo>
                    <a:pt x="3556419" y="253530"/>
                  </a:lnTo>
                  <a:lnTo>
                    <a:pt x="3552367" y="263855"/>
                  </a:lnTo>
                  <a:lnTo>
                    <a:pt x="3567493" y="269214"/>
                  </a:lnTo>
                  <a:lnTo>
                    <a:pt x="3570643" y="258584"/>
                  </a:lnTo>
                  <a:close/>
                </a:path>
                <a:path w="4083684" h="459740">
                  <a:moveTo>
                    <a:pt x="3611054" y="272923"/>
                  </a:moveTo>
                  <a:lnTo>
                    <a:pt x="3603942" y="270395"/>
                  </a:lnTo>
                  <a:lnTo>
                    <a:pt x="3596830" y="267868"/>
                  </a:lnTo>
                  <a:lnTo>
                    <a:pt x="3592715" y="278168"/>
                  </a:lnTo>
                  <a:lnTo>
                    <a:pt x="3607828" y="283540"/>
                  </a:lnTo>
                  <a:lnTo>
                    <a:pt x="3611054" y="272923"/>
                  </a:lnTo>
                  <a:close/>
                </a:path>
                <a:path w="4083684" h="459740">
                  <a:moveTo>
                    <a:pt x="3651466" y="287274"/>
                  </a:moveTo>
                  <a:lnTo>
                    <a:pt x="3644354" y="284746"/>
                  </a:lnTo>
                  <a:lnTo>
                    <a:pt x="3637242" y="282219"/>
                  </a:lnTo>
                  <a:lnTo>
                    <a:pt x="3633063" y="292506"/>
                  </a:lnTo>
                  <a:lnTo>
                    <a:pt x="3648176" y="297865"/>
                  </a:lnTo>
                  <a:lnTo>
                    <a:pt x="3651466" y="287274"/>
                  </a:lnTo>
                  <a:close/>
                </a:path>
                <a:path w="4083684" h="459740">
                  <a:moveTo>
                    <a:pt x="3691877" y="301612"/>
                  </a:moveTo>
                  <a:lnTo>
                    <a:pt x="3684765" y="299085"/>
                  </a:lnTo>
                  <a:lnTo>
                    <a:pt x="3677653" y="296557"/>
                  </a:lnTo>
                  <a:lnTo>
                    <a:pt x="3673411" y="306806"/>
                  </a:lnTo>
                  <a:lnTo>
                    <a:pt x="3688524" y="312178"/>
                  </a:lnTo>
                  <a:lnTo>
                    <a:pt x="3691877" y="301612"/>
                  </a:lnTo>
                  <a:close/>
                </a:path>
                <a:path w="4083684" h="459740">
                  <a:moveTo>
                    <a:pt x="3732098" y="316445"/>
                  </a:moveTo>
                  <a:lnTo>
                    <a:pt x="3725062" y="313728"/>
                  </a:lnTo>
                  <a:lnTo>
                    <a:pt x="3718026" y="311010"/>
                  </a:lnTo>
                  <a:lnTo>
                    <a:pt x="3713708" y="321233"/>
                  </a:lnTo>
                  <a:lnTo>
                    <a:pt x="3728682" y="326999"/>
                  </a:lnTo>
                  <a:lnTo>
                    <a:pt x="3732098" y="316445"/>
                  </a:lnTo>
                  <a:close/>
                </a:path>
                <a:path w="4083684" h="459740">
                  <a:moveTo>
                    <a:pt x="3772103" y="331876"/>
                  </a:moveTo>
                  <a:lnTo>
                    <a:pt x="3765067" y="329158"/>
                  </a:lnTo>
                  <a:lnTo>
                    <a:pt x="3758031" y="326440"/>
                  </a:lnTo>
                  <a:lnTo>
                    <a:pt x="3753662" y="336638"/>
                  </a:lnTo>
                  <a:lnTo>
                    <a:pt x="3768623" y="342404"/>
                  </a:lnTo>
                  <a:lnTo>
                    <a:pt x="3772103" y="331876"/>
                  </a:lnTo>
                  <a:close/>
                </a:path>
                <a:path w="4083684" h="459740">
                  <a:moveTo>
                    <a:pt x="3812108" y="347306"/>
                  </a:moveTo>
                  <a:lnTo>
                    <a:pt x="3805072" y="344589"/>
                  </a:lnTo>
                  <a:lnTo>
                    <a:pt x="3798036" y="341871"/>
                  </a:lnTo>
                  <a:lnTo>
                    <a:pt x="3793604" y="352044"/>
                  </a:lnTo>
                  <a:lnTo>
                    <a:pt x="3808565" y="357809"/>
                  </a:lnTo>
                  <a:lnTo>
                    <a:pt x="3812108" y="347306"/>
                  </a:lnTo>
                  <a:close/>
                </a:path>
                <a:path w="4083684" h="459740">
                  <a:moveTo>
                    <a:pt x="3852113" y="362737"/>
                  </a:moveTo>
                  <a:lnTo>
                    <a:pt x="3845077" y="360019"/>
                  </a:lnTo>
                  <a:lnTo>
                    <a:pt x="3838041" y="357301"/>
                  </a:lnTo>
                  <a:lnTo>
                    <a:pt x="3833545" y="367449"/>
                  </a:lnTo>
                  <a:lnTo>
                    <a:pt x="3848506" y="373227"/>
                  </a:lnTo>
                  <a:lnTo>
                    <a:pt x="3852113" y="362737"/>
                  </a:lnTo>
                  <a:close/>
                </a:path>
                <a:path w="4083684" h="459740">
                  <a:moveTo>
                    <a:pt x="3892118" y="378167"/>
                  </a:moveTo>
                  <a:lnTo>
                    <a:pt x="3885082" y="375450"/>
                  </a:lnTo>
                  <a:lnTo>
                    <a:pt x="3878046" y="372732"/>
                  </a:lnTo>
                  <a:lnTo>
                    <a:pt x="3873487" y="382854"/>
                  </a:lnTo>
                  <a:lnTo>
                    <a:pt x="3888460" y="388632"/>
                  </a:lnTo>
                  <a:lnTo>
                    <a:pt x="3892118" y="378167"/>
                  </a:lnTo>
                  <a:close/>
                </a:path>
                <a:path w="4083684" h="459740">
                  <a:moveTo>
                    <a:pt x="3931729" y="394576"/>
                  </a:moveTo>
                  <a:lnTo>
                    <a:pt x="3924770" y="391680"/>
                  </a:lnTo>
                  <a:lnTo>
                    <a:pt x="3917810" y="388785"/>
                  </a:lnTo>
                  <a:lnTo>
                    <a:pt x="3913200" y="398868"/>
                  </a:lnTo>
                  <a:lnTo>
                    <a:pt x="3928008" y="405028"/>
                  </a:lnTo>
                  <a:lnTo>
                    <a:pt x="3931729" y="394576"/>
                  </a:lnTo>
                  <a:close/>
                </a:path>
                <a:path w="4083684" h="459740">
                  <a:moveTo>
                    <a:pt x="3971315" y="411035"/>
                  </a:moveTo>
                  <a:lnTo>
                    <a:pt x="3964355" y="408139"/>
                  </a:lnTo>
                  <a:lnTo>
                    <a:pt x="3957396" y="405244"/>
                  </a:lnTo>
                  <a:lnTo>
                    <a:pt x="3952722" y="415302"/>
                  </a:lnTo>
                  <a:lnTo>
                    <a:pt x="3967543" y="421462"/>
                  </a:lnTo>
                  <a:lnTo>
                    <a:pt x="3971315" y="411035"/>
                  </a:lnTo>
                  <a:close/>
                </a:path>
                <a:path w="4083684" h="459740">
                  <a:moveTo>
                    <a:pt x="4010914" y="427494"/>
                  </a:moveTo>
                  <a:lnTo>
                    <a:pt x="4003954" y="424599"/>
                  </a:lnTo>
                  <a:lnTo>
                    <a:pt x="3996994" y="421703"/>
                  </a:lnTo>
                  <a:lnTo>
                    <a:pt x="3992270" y="431749"/>
                  </a:lnTo>
                  <a:lnTo>
                    <a:pt x="4007078" y="437908"/>
                  </a:lnTo>
                  <a:lnTo>
                    <a:pt x="4010914" y="427494"/>
                  </a:lnTo>
                  <a:close/>
                </a:path>
                <a:path w="4083684" h="459740">
                  <a:moveTo>
                    <a:pt x="4050500" y="443953"/>
                  </a:moveTo>
                  <a:lnTo>
                    <a:pt x="4043540" y="441058"/>
                  </a:lnTo>
                  <a:lnTo>
                    <a:pt x="4036568" y="438162"/>
                  </a:lnTo>
                  <a:lnTo>
                    <a:pt x="4031805" y="448183"/>
                  </a:lnTo>
                  <a:lnTo>
                    <a:pt x="4046613" y="454342"/>
                  </a:lnTo>
                  <a:lnTo>
                    <a:pt x="4050500" y="443953"/>
                  </a:lnTo>
                  <a:close/>
                </a:path>
                <a:path w="4083684" h="459740">
                  <a:moveTo>
                    <a:pt x="4083532" y="457809"/>
                  </a:moveTo>
                  <a:lnTo>
                    <a:pt x="4076179" y="454583"/>
                  </a:lnTo>
                  <a:lnTo>
                    <a:pt x="4074617" y="457809"/>
                  </a:lnTo>
                  <a:lnTo>
                    <a:pt x="4083532" y="45780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6642414" y="6867378"/>
              <a:ext cx="272415" cy="0"/>
            </a:xfrm>
            <a:custGeom>
              <a:avLst/>
              <a:gdLst/>
              <a:ahLst/>
              <a:cxnLst/>
              <a:rect l="l" t="t" r="r" b="b"/>
              <a:pathLst>
                <a:path w="272415" h="0">
                  <a:moveTo>
                    <a:pt x="0" y="0"/>
                  </a:moveTo>
                  <a:lnTo>
                    <a:pt x="272364" y="0"/>
                  </a:lnTo>
                </a:path>
              </a:pathLst>
            </a:custGeom>
            <a:ln w="19551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683188" y="6868134"/>
              <a:ext cx="4005579" cy="447675"/>
            </a:xfrm>
            <a:custGeom>
              <a:avLst/>
              <a:gdLst/>
              <a:ahLst/>
              <a:cxnLst/>
              <a:rect l="l" t="t" r="r" b="b"/>
              <a:pathLst>
                <a:path w="4005579" h="447675">
                  <a:moveTo>
                    <a:pt x="16522" y="447065"/>
                  </a:moveTo>
                  <a:lnTo>
                    <a:pt x="14122" y="441248"/>
                  </a:lnTo>
                  <a:lnTo>
                    <a:pt x="0" y="446405"/>
                  </a:lnTo>
                  <a:lnTo>
                    <a:pt x="203" y="447065"/>
                  </a:lnTo>
                  <a:lnTo>
                    <a:pt x="16522" y="447065"/>
                  </a:lnTo>
                  <a:close/>
                </a:path>
                <a:path w="4005579" h="447675">
                  <a:moveTo>
                    <a:pt x="58534" y="437032"/>
                  </a:moveTo>
                  <a:lnTo>
                    <a:pt x="54317" y="426770"/>
                  </a:lnTo>
                  <a:lnTo>
                    <a:pt x="47244" y="429310"/>
                  </a:lnTo>
                  <a:lnTo>
                    <a:pt x="40170" y="431850"/>
                  </a:lnTo>
                  <a:lnTo>
                    <a:pt x="43472" y="442429"/>
                  </a:lnTo>
                  <a:lnTo>
                    <a:pt x="58534" y="437032"/>
                  </a:lnTo>
                  <a:close/>
                </a:path>
                <a:path w="4005579" h="447675">
                  <a:moveTo>
                    <a:pt x="98729" y="422617"/>
                  </a:moveTo>
                  <a:lnTo>
                    <a:pt x="94538" y="412343"/>
                  </a:lnTo>
                  <a:lnTo>
                    <a:pt x="87464" y="414883"/>
                  </a:lnTo>
                  <a:lnTo>
                    <a:pt x="80391" y="417423"/>
                  </a:lnTo>
                  <a:lnTo>
                    <a:pt x="83667" y="428015"/>
                  </a:lnTo>
                  <a:lnTo>
                    <a:pt x="98729" y="422617"/>
                  </a:lnTo>
                  <a:close/>
                </a:path>
                <a:path w="4005579" h="447675">
                  <a:moveTo>
                    <a:pt x="138938" y="408216"/>
                  </a:moveTo>
                  <a:lnTo>
                    <a:pt x="134772" y="397929"/>
                  </a:lnTo>
                  <a:lnTo>
                    <a:pt x="127698" y="400469"/>
                  </a:lnTo>
                  <a:lnTo>
                    <a:pt x="120624" y="403009"/>
                  </a:lnTo>
                  <a:lnTo>
                    <a:pt x="123875" y="413613"/>
                  </a:lnTo>
                  <a:lnTo>
                    <a:pt x="138938" y="408216"/>
                  </a:lnTo>
                  <a:close/>
                </a:path>
                <a:path w="4005579" h="447675">
                  <a:moveTo>
                    <a:pt x="179222" y="394042"/>
                  </a:moveTo>
                  <a:lnTo>
                    <a:pt x="175082" y="383755"/>
                  </a:lnTo>
                  <a:lnTo>
                    <a:pt x="167982" y="386232"/>
                  </a:lnTo>
                  <a:lnTo>
                    <a:pt x="160883" y="388708"/>
                  </a:lnTo>
                  <a:lnTo>
                    <a:pt x="164109" y="399326"/>
                  </a:lnTo>
                  <a:lnTo>
                    <a:pt x="179222" y="394042"/>
                  </a:lnTo>
                  <a:close/>
                </a:path>
                <a:path w="4005579" h="447675">
                  <a:moveTo>
                    <a:pt x="219532" y="379958"/>
                  </a:moveTo>
                  <a:lnTo>
                    <a:pt x="215430" y="369658"/>
                  </a:lnTo>
                  <a:lnTo>
                    <a:pt x="208330" y="372135"/>
                  </a:lnTo>
                  <a:lnTo>
                    <a:pt x="201231" y="374611"/>
                  </a:lnTo>
                  <a:lnTo>
                    <a:pt x="204431" y="385229"/>
                  </a:lnTo>
                  <a:lnTo>
                    <a:pt x="219532" y="379958"/>
                  </a:lnTo>
                  <a:close/>
                </a:path>
                <a:path w="4005579" h="447675">
                  <a:moveTo>
                    <a:pt x="259854" y="365887"/>
                  </a:moveTo>
                  <a:lnTo>
                    <a:pt x="255778" y="355574"/>
                  </a:lnTo>
                  <a:lnTo>
                    <a:pt x="248678" y="358051"/>
                  </a:lnTo>
                  <a:lnTo>
                    <a:pt x="241579" y="360527"/>
                  </a:lnTo>
                  <a:lnTo>
                    <a:pt x="244741" y="371157"/>
                  </a:lnTo>
                  <a:lnTo>
                    <a:pt x="259854" y="365887"/>
                  </a:lnTo>
                  <a:close/>
                </a:path>
                <a:path w="4005579" h="447675">
                  <a:moveTo>
                    <a:pt x="300266" y="352107"/>
                  </a:moveTo>
                  <a:lnTo>
                    <a:pt x="296227" y="341782"/>
                  </a:lnTo>
                  <a:lnTo>
                    <a:pt x="289102" y="344182"/>
                  </a:lnTo>
                  <a:lnTo>
                    <a:pt x="281978" y="346583"/>
                  </a:lnTo>
                  <a:lnTo>
                    <a:pt x="285102" y="357225"/>
                  </a:lnTo>
                  <a:lnTo>
                    <a:pt x="300266" y="352107"/>
                  </a:lnTo>
                  <a:close/>
                </a:path>
                <a:path w="4005579" h="447675">
                  <a:moveTo>
                    <a:pt x="340728" y="338467"/>
                  </a:moveTo>
                  <a:lnTo>
                    <a:pt x="336727" y="328117"/>
                  </a:lnTo>
                  <a:lnTo>
                    <a:pt x="329603" y="330517"/>
                  </a:lnTo>
                  <a:lnTo>
                    <a:pt x="322478" y="332917"/>
                  </a:lnTo>
                  <a:lnTo>
                    <a:pt x="325564" y="343573"/>
                  </a:lnTo>
                  <a:lnTo>
                    <a:pt x="340728" y="338467"/>
                  </a:lnTo>
                  <a:close/>
                </a:path>
                <a:path w="4005579" h="447675">
                  <a:moveTo>
                    <a:pt x="381165" y="324815"/>
                  </a:moveTo>
                  <a:lnTo>
                    <a:pt x="377215" y="314452"/>
                  </a:lnTo>
                  <a:lnTo>
                    <a:pt x="370090" y="316852"/>
                  </a:lnTo>
                  <a:lnTo>
                    <a:pt x="362966" y="319252"/>
                  </a:lnTo>
                  <a:lnTo>
                    <a:pt x="366014" y="329920"/>
                  </a:lnTo>
                  <a:lnTo>
                    <a:pt x="381165" y="324815"/>
                  </a:lnTo>
                  <a:close/>
                </a:path>
                <a:path w="4005579" h="447675">
                  <a:moveTo>
                    <a:pt x="421741" y="311531"/>
                  </a:moveTo>
                  <a:lnTo>
                    <a:pt x="417830" y="301142"/>
                  </a:lnTo>
                  <a:lnTo>
                    <a:pt x="410679" y="303453"/>
                  </a:lnTo>
                  <a:lnTo>
                    <a:pt x="403529" y="305765"/>
                  </a:lnTo>
                  <a:lnTo>
                    <a:pt x="406527" y="316445"/>
                  </a:lnTo>
                  <a:lnTo>
                    <a:pt x="421741" y="311531"/>
                  </a:lnTo>
                  <a:close/>
                </a:path>
                <a:path w="4005579" h="447675">
                  <a:moveTo>
                    <a:pt x="462368" y="298399"/>
                  </a:moveTo>
                  <a:lnTo>
                    <a:pt x="458508" y="287997"/>
                  </a:lnTo>
                  <a:lnTo>
                    <a:pt x="451358" y="290309"/>
                  </a:lnTo>
                  <a:lnTo>
                    <a:pt x="444207" y="292620"/>
                  </a:lnTo>
                  <a:lnTo>
                    <a:pt x="447154" y="303314"/>
                  </a:lnTo>
                  <a:lnTo>
                    <a:pt x="462368" y="298399"/>
                  </a:lnTo>
                  <a:close/>
                </a:path>
                <a:path w="4005579" h="447675">
                  <a:moveTo>
                    <a:pt x="502983" y="285267"/>
                  </a:moveTo>
                  <a:lnTo>
                    <a:pt x="499173" y="274853"/>
                  </a:lnTo>
                  <a:lnTo>
                    <a:pt x="492023" y="277164"/>
                  </a:lnTo>
                  <a:lnTo>
                    <a:pt x="484873" y="279476"/>
                  </a:lnTo>
                  <a:lnTo>
                    <a:pt x="487768" y="290182"/>
                  </a:lnTo>
                  <a:lnTo>
                    <a:pt x="502983" y="285267"/>
                  </a:lnTo>
                  <a:close/>
                </a:path>
                <a:path w="4005579" h="447675">
                  <a:moveTo>
                    <a:pt x="543750" y="272567"/>
                  </a:moveTo>
                  <a:lnTo>
                    <a:pt x="539991" y="262128"/>
                  </a:lnTo>
                  <a:lnTo>
                    <a:pt x="532803" y="264325"/>
                  </a:lnTo>
                  <a:lnTo>
                    <a:pt x="525614" y="266534"/>
                  </a:lnTo>
                  <a:lnTo>
                    <a:pt x="528459" y="277253"/>
                  </a:lnTo>
                  <a:lnTo>
                    <a:pt x="543750" y="272567"/>
                  </a:lnTo>
                  <a:close/>
                </a:path>
                <a:path w="4005579" h="447675">
                  <a:moveTo>
                    <a:pt x="584568" y="260057"/>
                  </a:moveTo>
                  <a:lnTo>
                    <a:pt x="580859" y="249593"/>
                  </a:lnTo>
                  <a:lnTo>
                    <a:pt x="573671" y="251802"/>
                  </a:lnTo>
                  <a:lnTo>
                    <a:pt x="566483" y="254000"/>
                  </a:lnTo>
                  <a:lnTo>
                    <a:pt x="569277" y="264744"/>
                  </a:lnTo>
                  <a:lnTo>
                    <a:pt x="584568" y="260057"/>
                  </a:lnTo>
                  <a:close/>
                </a:path>
                <a:path w="4005579" h="447675">
                  <a:moveTo>
                    <a:pt x="625373" y="247548"/>
                  </a:moveTo>
                  <a:lnTo>
                    <a:pt x="621728" y="237070"/>
                  </a:lnTo>
                  <a:lnTo>
                    <a:pt x="614540" y="239280"/>
                  </a:lnTo>
                  <a:lnTo>
                    <a:pt x="607352" y="241477"/>
                  </a:lnTo>
                  <a:lnTo>
                    <a:pt x="610082" y="252234"/>
                  </a:lnTo>
                  <a:lnTo>
                    <a:pt x="625373" y="247548"/>
                  </a:lnTo>
                  <a:close/>
                </a:path>
                <a:path w="4005579" h="447675">
                  <a:moveTo>
                    <a:pt x="666330" y="235534"/>
                  </a:moveTo>
                  <a:lnTo>
                    <a:pt x="662749" y="225031"/>
                  </a:lnTo>
                  <a:lnTo>
                    <a:pt x="655523" y="227114"/>
                  </a:lnTo>
                  <a:lnTo>
                    <a:pt x="648296" y="229196"/>
                  </a:lnTo>
                  <a:lnTo>
                    <a:pt x="650963" y="239953"/>
                  </a:lnTo>
                  <a:lnTo>
                    <a:pt x="666330" y="235534"/>
                  </a:lnTo>
                  <a:close/>
                </a:path>
                <a:path w="4005579" h="447675">
                  <a:moveTo>
                    <a:pt x="707351" y="223748"/>
                  </a:moveTo>
                  <a:lnTo>
                    <a:pt x="703834" y="213220"/>
                  </a:lnTo>
                  <a:lnTo>
                    <a:pt x="696607" y="215303"/>
                  </a:lnTo>
                  <a:lnTo>
                    <a:pt x="689381" y="217385"/>
                  </a:lnTo>
                  <a:lnTo>
                    <a:pt x="691984" y="228168"/>
                  </a:lnTo>
                  <a:lnTo>
                    <a:pt x="707351" y="223748"/>
                  </a:lnTo>
                  <a:close/>
                </a:path>
                <a:path w="4005579" h="447675">
                  <a:moveTo>
                    <a:pt x="748385" y="211950"/>
                  </a:moveTo>
                  <a:lnTo>
                    <a:pt x="744931" y="201409"/>
                  </a:lnTo>
                  <a:lnTo>
                    <a:pt x="737704" y="203492"/>
                  </a:lnTo>
                  <a:lnTo>
                    <a:pt x="730478" y="205574"/>
                  </a:lnTo>
                  <a:lnTo>
                    <a:pt x="733018" y="216369"/>
                  </a:lnTo>
                  <a:lnTo>
                    <a:pt x="748385" y="211950"/>
                  </a:lnTo>
                  <a:close/>
                </a:path>
                <a:path w="4005579" h="447675">
                  <a:moveTo>
                    <a:pt x="789546" y="200723"/>
                  </a:moveTo>
                  <a:lnTo>
                    <a:pt x="786168" y="190157"/>
                  </a:lnTo>
                  <a:lnTo>
                    <a:pt x="778903" y="192087"/>
                  </a:lnTo>
                  <a:lnTo>
                    <a:pt x="771626" y="194017"/>
                  </a:lnTo>
                  <a:lnTo>
                    <a:pt x="774103" y="204838"/>
                  </a:lnTo>
                  <a:lnTo>
                    <a:pt x="789546" y="200723"/>
                  </a:lnTo>
                  <a:close/>
                </a:path>
                <a:path w="4005579" h="447675">
                  <a:moveTo>
                    <a:pt x="830808" y="189738"/>
                  </a:moveTo>
                  <a:lnTo>
                    <a:pt x="827493" y="179158"/>
                  </a:lnTo>
                  <a:lnTo>
                    <a:pt x="820229" y="181089"/>
                  </a:lnTo>
                  <a:lnTo>
                    <a:pt x="812965" y="183019"/>
                  </a:lnTo>
                  <a:lnTo>
                    <a:pt x="815352" y="193852"/>
                  </a:lnTo>
                  <a:lnTo>
                    <a:pt x="830808" y="189738"/>
                  </a:lnTo>
                  <a:close/>
                </a:path>
                <a:path w="4005579" h="447675">
                  <a:moveTo>
                    <a:pt x="872045" y="178765"/>
                  </a:moveTo>
                  <a:lnTo>
                    <a:pt x="868807" y="168160"/>
                  </a:lnTo>
                  <a:lnTo>
                    <a:pt x="861542" y="170091"/>
                  </a:lnTo>
                  <a:lnTo>
                    <a:pt x="854278" y="172021"/>
                  </a:lnTo>
                  <a:lnTo>
                    <a:pt x="856589" y="182880"/>
                  </a:lnTo>
                  <a:lnTo>
                    <a:pt x="872045" y="178765"/>
                  </a:lnTo>
                  <a:close/>
                </a:path>
                <a:path w="4005579" h="447675">
                  <a:moveTo>
                    <a:pt x="913447" y="168414"/>
                  </a:moveTo>
                  <a:lnTo>
                    <a:pt x="910297" y="157772"/>
                  </a:lnTo>
                  <a:lnTo>
                    <a:pt x="902982" y="159550"/>
                  </a:lnTo>
                  <a:lnTo>
                    <a:pt x="895667" y="161328"/>
                  </a:lnTo>
                  <a:lnTo>
                    <a:pt x="897915" y="172186"/>
                  </a:lnTo>
                  <a:lnTo>
                    <a:pt x="913447" y="168414"/>
                  </a:lnTo>
                  <a:close/>
                </a:path>
                <a:path w="4005579" h="447675">
                  <a:moveTo>
                    <a:pt x="954900" y="158330"/>
                  </a:moveTo>
                  <a:lnTo>
                    <a:pt x="951839" y="147675"/>
                  </a:lnTo>
                  <a:lnTo>
                    <a:pt x="944524" y="149453"/>
                  </a:lnTo>
                  <a:lnTo>
                    <a:pt x="937209" y="151231"/>
                  </a:lnTo>
                  <a:lnTo>
                    <a:pt x="939368" y="162115"/>
                  </a:lnTo>
                  <a:lnTo>
                    <a:pt x="954900" y="158330"/>
                  </a:lnTo>
                  <a:close/>
                </a:path>
                <a:path w="4005579" h="447675">
                  <a:moveTo>
                    <a:pt x="996378" y="148259"/>
                  </a:moveTo>
                  <a:lnTo>
                    <a:pt x="993394" y="137579"/>
                  </a:lnTo>
                  <a:lnTo>
                    <a:pt x="986078" y="139357"/>
                  </a:lnTo>
                  <a:lnTo>
                    <a:pt x="978763" y="141135"/>
                  </a:lnTo>
                  <a:lnTo>
                    <a:pt x="980846" y="152031"/>
                  </a:lnTo>
                  <a:lnTo>
                    <a:pt x="996378" y="148259"/>
                  </a:lnTo>
                  <a:close/>
                </a:path>
                <a:path w="4005579" h="447675">
                  <a:moveTo>
                    <a:pt x="1038009" y="138861"/>
                  </a:moveTo>
                  <a:lnTo>
                    <a:pt x="1035100" y="128155"/>
                  </a:lnTo>
                  <a:lnTo>
                    <a:pt x="1027747" y="129755"/>
                  </a:lnTo>
                  <a:lnTo>
                    <a:pt x="1020394" y="131356"/>
                  </a:lnTo>
                  <a:lnTo>
                    <a:pt x="1022388" y="142265"/>
                  </a:lnTo>
                  <a:lnTo>
                    <a:pt x="1038009" y="138861"/>
                  </a:lnTo>
                  <a:close/>
                </a:path>
                <a:path w="4005579" h="447675">
                  <a:moveTo>
                    <a:pt x="1079703" y="129781"/>
                  </a:moveTo>
                  <a:lnTo>
                    <a:pt x="1076883" y="119049"/>
                  </a:lnTo>
                  <a:lnTo>
                    <a:pt x="1069530" y="120650"/>
                  </a:lnTo>
                  <a:lnTo>
                    <a:pt x="1062177" y="122250"/>
                  </a:lnTo>
                  <a:lnTo>
                    <a:pt x="1064082" y="133184"/>
                  </a:lnTo>
                  <a:lnTo>
                    <a:pt x="1079703" y="129781"/>
                  </a:lnTo>
                  <a:close/>
                </a:path>
                <a:path w="4005579" h="447675">
                  <a:moveTo>
                    <a:pt x="1121384" y="120688"/>
                  </a:moveTo>
                  <a:lnTo>
                    <a:pt x="1118666" y="109943"/>
                  </a:lnTo>
                  <a:lnTo>
                    <a:pt x="1111313" y="111544"/>
                  </a:lnTo>
                  <a:lnTo>
                    <a:pt x="1103960" y="113144"/>
                  </a:lnTo>
                  <a:lnTo>
                    <a:pt x="1105776" y="124091"/>
                  </a:lnTo>
                  <a:lnTo>
                    <a:pt x="1121384" y="120688"/>
                  </a:lnTo>
                  <a:close/>
                </a:path>
                <a:path w="4005579" h="447675">
                  <a:moveTo>
                    <a:pt x="2274303" y="1117"/>
                  </a:moveTo>
                  <a:lnTo>
                    <a:pt x="2266785" y="558"/>
                  </a:lnTo>
                  <a:lnTo>
                    <a:pt x="2259266" y="0"/>
                  </a:lnTo>
                  <a:lnTo>
                    <a:pt x="2258009" y="11010"/>
                  </a:lnTo>
                  <a:lnTo>
                    <a:pt x="2273960" y="12204"/>
                  </a:lnTo>
                  <a:lnTo>
                    <a:pt x="2274303" y="1117"/>
                  </a:lnTo>
                  <a:close/>
                </a:path>
                <a:path w="4005579" h="447675">
                  <a:moveTo>
                    <a:pt x="2317013" y="4305"/>
                  </a:moveTo>
                  <a:lnTo>
                    <a:pt x="2309495" y="3746"/>
                  </a:lnTo>
                  <a:lnTo>
                    <a:pt x="2301976" y="3187"/>
                  </a:lnTo>
                  <a:lnTo>
                    <a:pt x="2300605" y="14198"/>
                  </a:lnTo>
                  <a:lnTo>
                    <a:pt x="2316556" y="15392"/>
                  </a:lnTo>
                  <a:lnTo>
                    <a:pt x="2317013" y="4305"/>
                  </a:lnTo>
                  <a:close/>
                </a:path>
                <a:path w="4005579" h="447675">
                  <a:moveTo>
                    <a:pt x="2359698" y="7874"/>
                  </a:moveTo>
                  <a:lnTo>
                    <a:pt x="2352205" y="7061"/>
                  </a:lnTo>
                  <a:lnTo>
                    <a:pt x="2344699" y="6299"/>
                  </a:lnTo>
                  <a:lnTo>
                    <a:pt x="2343226" y="17297"/>
                  </a:lnTo>
                  <a:lnTo>
                    <a:pt x="2351176" y="18097"/>
                  </a:lnTo>
                  <a:lnTo>
                    <a:pt x="2359139" y="18961"/>
                  </a:lnTo>
                  <a:lnTo>
                    <a:pt x="2359698" y="7874"/>
                  </a:lnTo>
                  <a:close/>
                </a:path>
                <a:path w="4005579" h="447675">
                  <a:moveTo>
                    <a:pt x="2402281" y="12522"/>
                  </a:moveTo>
                  <a:lnTo>
                    <a:pt x="2394788" y="11709"/>
                  </a:lnTo>
                  <a:lnTo>
                    <a:pt x="2387295" y="10896"/>
                  </a:lnTo>
                  <a:lnTo>
                    <a:pt x="2385707" y="21869"/>
                  </a:lnTo>
                  <a:lnTo>
                    <a:pt x="2401608" y="23596"/>
                  </a:lnTo>
                  <a:lnTo>
                    <a:pt x="2402281" y="12522"/>
                  </a:lnTo>
                  <a:close/>
                </a:path>
                <a:path w="4005579" h="447675">
                  <a:moveTo>
                    <a:pt x="2444864" y="17170"/>
                  </a:moveTo>
                  <a:lnTo>
                    <a:pt x="2437371" y="16357"/>
                  </a:lnTo>
                  <a:lnTo>
                    <a:pt x="2429878" y="15532"/>
                  </a:lnTo>
                  <a:lnTo>
                    <a:pt x="2428176" y="26504"/>
                  </a:lnTo>
                  <a:lnTo>
                    <a:pt x="2444089" y="28232"/>
                  </a:lnTo>
                  <a:lnTo>
                    <a:pt x="2444864" y="17170"/>
                  </a:lnTo>
                  <a:close/>
                </a:path>
                <a:path w="4005579" h="447675">
                  <a:moveTo>
                    <a:pt x="2487434" y="21818"/>
                  </a:moveTo>
                  <a:lnTo>
                    <a:pt x="2479941" y="20993"/>
                  </a:lnTo>
                  <a:lnTo>
                    <a:pt x="2472448" y="20180"/>
                  </a:lnTo>
                  <a:lnTo>
                    <a:pt x="2470645" y="31127"/>
                  </a:lnTo>
                  <a:lnTo>
                    <a:pt x="2486545" y="32867"/>
                  </a:lnTo>
                  <a:lnTo>
                    <a:pt x="2487434" y="21818"/>
                  </a:lnTo>
                  <a:close/>
                </a:path>
                <a:path w="4005579" h="447675">
                  <a:moveTo>
                    <a:pt x="2529865" y="27597"/>
                  </a:moveTo>
                  <a:lnTo>
                    <a:pt x="2522410" y="26530"/>
                  </a:lnTo>
                  <a:lnTo>
                    <a:pt x="2514943" y="25463"/>
                  </a:lnTo>
                  <a:lnTo>
                    <a:pt x="2513038" y="36385"/>
                  </a:lnTo>
                  <a:lnTo>
                    <a:pt x="2528874" y="38646"/>
                  </a:lnTo>
                  <a:lnTo>
                    <a:pt x="2529865" y="27597"/>
                  </a:lnTo>
                  <a:close/>
                </a:path>
                <a:path w="4005579" h="447675">
                  <a:moveTo>
                    <a:pt x="2572270" y="33667"/>
                  </a:moveTo>
                  <a:lnTo>
                    <a:pt x="2564815" y="32600"/>
                  </a:lnTo>
                  <a:lnTo>
                    <a:pt x="2557361" y="31534"/>
                  </a:lnTo>
                  <a:lnTo>
                    <a:pt x="2555341" y="42443"/>
                  </a:lnTo>
                  <a:lnTo>
                    <a:pt x="2571178" y="44716"/>
                  </a:lnTo>
                  <a:lnTo>
                    <a:pt x="2572270" y="33667"/>
                  </a:lnTo>
                  <a:close/>
                </a:path>
                <a:path w="4005579" h="447675">
                  <a:moveTo>
                    <a:pt x="2614663" y="39751"/>
                  </a:moveTo>
                  <a:lnTo>
                    <a:pt x="2607208" y="38684"/>
                  </a:lnTo>
                  <a:lnTo>
                    <a:pt x="2599753" y="37617"/>
                  </a:lnTo>
                  <a:lnTo>
                    <a:pt x="2597632" y="48514"/>
                  </a:lnTo>
                  <a:lnTo>
                    <a:pt x="2613469" y="50774"/>
                  </a:lnTo>
                  <a:lnTo>
                    <a:pt x="2614663" y="39751"/>
                  </a:lnTo>
                  <a:close/>
                </a:path>
                <a:path w="4005579" h="447675">
                  <a:moveTo>
                    <a:pt x="2657017" y="46139"/>
                  </a:moveTo>
                  <a:lnTo>
                    <a:pt x="2649601" y="44818"/>
                  </a:lnTo>
                  <a:lnTo>
                    <a:pt x="2642158" y="43649"/>
                  </a:lnTo>
                  <a:lnTo>
                    <a:pt x="2639936" y="54521"/>
                  </a:lnTo>
                  <a:lnTo>
                    <a:pt x="2647835" y="55765"/>
                  </a:lnTo>
                  <a:lnTo>
                    <a:pt x="2655722" y="57162"/>
                  </a:lnTo>
                  <a:lnTo>
                    <a:pt x="2657017" y="46139"/>
                  </a:lnTo>
                  <a:close/>
                </a:path>
                <a:path w="4005579" h="447675">
                  <a:moveTo>
                    <a:pt x="2699181" y="53632"/>
                  </a:moveTo>
                  <a:lnTo>
                    <a:pt x="2691765" y="52311"/>
                  </a:lnTo>
                  <a:lnTo>
                    <a:pt x="2684348" y="50990"/>
                  </a:lnTo>
                  <a:lnTo>
                    <a:pt x="2682024" y="61836"/>
                  </a:lnTo>
                  <a:lnTo>
                    <a:pt x="2697784" y="64630"/>
                  </a:lnTo>
                  <a:lnTo>
                    <a:pt x="2699181" y="53632"/>
                  </a:lnTo>
                  <a:close/>
                </a:path>
                <a:path w="4005579" h="447675">
                  <a:moveTo>
                    <a:pt x="2741358" y="61112"/>
                  </a:moveTo>
                  <a:lnTo>
                    <a:pt x="2733941" y="59791"/>
                  </a:lnTo>
                  <a:lnTo>
                    <a:pt x="2726525" y="58470"/>
                  </a:lnTo>
                  <a:lnTo>
                    <a:pt x="2724112" y="69303"/>
                  </a:lnTo>
                  <a:lnTo>
                    <a:pt x="2739860" y="72097"/>
                  </a:lnTo>
                  <a:lnTo>
                    <a:pt x="2741358" y="61112"/>
                  </a:lnTo>
                  <a:close/>
                </a:path>
                <a:path w="4005579" h="447675">
                  <a:moveTo>
                    <a:pt x="2783522" y="68592"/>
                  </a:moveTo>
                  <a:lnTo>
                    <a:pt x="2776105" y="67271"/>
                  </a:lnTo>
                  <a:lnTo>
                    <a:pt x="2768689" y="65951"/>
                  </a:lnTo>
                  <a:lnTo>
                    <a:pt x="2766174" y="76771"/>
                  </a:lnTo>
                  <a:lnTo>
                    <a:pt x="2781935" y="79565"/>
                  </a:lnTo>
                  <a:lnTo>
                    <a:pt x="2783522" y="68592"/>
                  </a:lnTo>
                  <a:close/>
                </a:path>
                <a:path w="4005579" h="447675">
                  <a:moveTo>
                    <a:pt x="2825559" y="76822"/>
                  </a:moveTo>
                  <a:lnTo>
                    <a:pt x="2818180" y="75272"/>
                  </a:lnTo>
                  <a:lnTo>
                    <a:pt x="2810802" y="73710"/>
                  </a:lnTo>
                  <a:lnTo>
                    <a:pt x="2808198" y="84493"/>
                  </a:lnTo>
                  <a:lnTo>
                    <a:pt x="2823857" y="87795"/>
                  </a:lnTo>
                  <a:lnTo>
                    <a:pt x="2825559" y="76822"/>
                  </a:lnTo>
                  <a:close/>
                </a:path>
                <a:path w="4005579" h="447675">
                  <a:moveTo>
                    <a:pt x="2867456" y="85686"/>
                  </a:moveTo>
                  <a:lnTo>
                    <a:pt x="2860078" y="84124"/>
                  </a:lnTo>
                  <a:lnTo>
                    <a:pt x="2852699" y="82575"/>
                  </a:lnTo>
                  <a:lnTo>
                    <a:pt x="2850007" y="93332"/>
                  </a:lnTo>
                  <a:lnTo>
                    <a:pt x="2865666" y="96634"/>
                  </a:lnTo>
                  <a:lnTo>
                    <a:pt x="2867456" y="85686"/>
                  </a:lnTo>
                  <a:close/>
                </a:path>
                <a:path w="4005579" h="447675">
                  <a:moveTo>
                    <a:pt x="2909354" y="94526"/>
                  </a:moveTo>
                  <a:lnTo>
                    <a:pt x="2901975" y="92964"/>
                  </a:lnTo>
                  <a:lnTo>
                    <a:pt x="2894596" y="91401"/>
                  </a:lnTo>
                  <a:lnTo>
                    <a:pt x="2891815" y="102146"/>
                  </a:lnTo>
                  <a:lnTo>
                    <a:pt x="2907474" y="105448"/>
                  </a:lnTo>
                  <a:lnTo>
                    <a:pt x="2909354" y="94526"/>
                  </a:lnTo>
                  <a:close/>
                </a:path>
                <a:path w="4005579" h="447675">
                  <a:moveTo>
                    <a:pt x="2951264" y="103378"/>
                  </a:moveTo>
                  <a:lnTo>
                    <a:pt x="2943885" y="101815"/>
                  </a:lnTo>
                  <a:lnTo>
                    <a:pt x="2936506" y="100253"/>
                  </a:lnTo>
                  <a:lnTo>
                    <a:pt x="2933623" y="110972"/>
                  </a:lnTo>
                  <a:lnTo>
                    <a:pt x="2949295" y="114287"/>
                  </a:lnTo>
                  <a:lnTo>
                    <a:pt x="2951264" y="103378"/>
                  </a:lnTo>
                  <a:close/>
                </a:path>
                <a:path w="4005579" h="447675">
                  <a:moveTo>
                    <a:pt x="2992920" y="113245"/>
                  </a:moveTo>
                  <a:lnTo>
                    <a:pt x="2985605" y="111455"/>
                  </a:lnTo>
                  <a:lnTo>
                    <a:pt x="2978289" y="109664"/>
                  </a:lnTo>
                  <a:lnTo>
                    <a:pt x="2975318" y="120345"/>
                  </a:lnTo>
                  <a:lnTo>
                    <a:pt x="2990862" y="124142"/>
                  </a:lnTo>
                  <a:lnTo>
                    <a:pt x="2992920" y="113245"/>
                  </a:lnTo>
                  <a:close/>
                </a:path>
                <a:path w="4005579" h="447675">
                  <a:moveTo>
                    <a:pt x="3034512" y="123418"/>
                  </a:moveTo>
                  <a:lnTo>
                    <a:pt x="3027197" y="121627"/>
                  </a:lnTo>
                  <a:lnTo>
                    <a:pt x="3019882" y="119837"/>
                  </a:lnTo>
                  <a:lnTo>
                    <a:pt x="3016821" y="130492"/>
                  </a:lnTo>
                  <a:lnTo>
                    <a:pt x="3032379" y="134302"/>
                  </a:lnTo>
                  <a:lnTo>
                    <a:pt x="3034512" y="123418"/>
                  </a:lnTo>
                  <a:close/>
                </a:path>
                <a:path w="4005579" h="447675">
                  <a:moveTo>
                    <a:pt x="3076117" y="133591"/>
                  </a:moveTo>
                  <a:lnTo>
                    <a:pt x="3068802" y="131800"/>
                  </a:lnTo>
                  <a:lnTo>
                    <a:pt x="3061487" y="130009"/>
                  </a:lnTo>
                  <a:lnTo>
                    <a:pt x="3058337" y="140652"/>
                  </a:lnTo>
                  <a:lnTo>
                    <a:pt x="3073895" y="144449"/>
                  </a:lnTo>
                  <a:lnTo>
                    <a:pt x="3076117" y="133591"/>
                  </a:lnTo>
                  <a:close/>
                </a:path>
                <a:path w="4005579" h="447675">
                  <a:moveTo>
                    <a:pt x="3117710" y="143764"/>
                  </a:moveTo>
                  <a:lnTo>
                    <a:pt x="3110395" y="141973"/>
                  </a:lnTo>
                  <a:lnTo>
                    <a:pt x="3103080" y="140182"/>
                  </a:lnTo>
                  <a:lnTo>
                    <a:pt x="3099841" y="150799"/>
                  </a:lnTo>
                  <a:lnTo>
                    <a:pt x="3115399" y="154609"/>
                  </a:lnTo>
                  <a:lnTo>
                    <a:pt x="3117710" y="143764"/>
                  </a:lnTo>
                  <a:close/>
                </a:path>
                <a:path w="4005579" h="447675">
                  <a:moveTo>
                    <a:pt x="3159036" y="155028"/>
                  </a:moveTo>
                  <a:lnTo>
                    <a:pt x="3151771" y="153009"/>
                  </a:lnTo>
                  <a:lnTo>
                    <a:pt x="3144507" y="150990"/>
                  </a:lnTo>
                  <a:lnTo>
                    <a:pt x="3141205" y="161582"/>
                  </a:lnTo>
                  <a:lnTo>
                    <a:pt x="3156635" y="165862"/>
                  </a:lnTo>
                  <a:lnTo>
                    <a:pt x="3159036" y="155028"/>
                  </a:lnTo>
                  <a:close/>
                </a:path>
                <a:path w="4005579" h="447675">
                  <a:moveTo>
                    <a:pt x="3200298" y="166458"/>
                  </a:moveTo>
                  <a:lnTo>
                    <a:pt x="3193034" y="164452"/>
                  </a:lnTo>
                  <a:lnTo>
                    <a:pt x="3185769" y="162433"/>
                  </a:lnTo>
                  <a:lnTo>
                    <a:pt x="3182391" y="172999"/>
                  </a:lnTo>
                  <a:lnTo>
                    <a:pt x="3197809" y="177279"/>
                  </a:lnTo>
                  <a:lnTo>
                    <a:pt x="3200298" y="166458"/>
                  </a:lnTo>
                  <a:close/>
                </a:path>
                <a:path w="4005579" h="447675">
                  <a:moveTo>
                    <a:pt x="3241560" y="177901"/>
                  </a:moveTo>
                  <a:lnTo>
                    <a:pt x="3234296" y="175895"/>
                  </a:lnTo>
                  <a:lnTo>
                    <a:pt x="3227032" y="173888"/>
                  </a:lnTo>
                  <a:lnTo>
                    <a:pt x="3223564" y="184416"/>
                  </a:lnTo>
                  <a:lnTo>
                    <a:pt x="3238995" y="188696"/>
                  </a:lnTo>
                  <a:lnTo>
                    <a:pt x="3241560" y="177901"/>
                  </a:lnTo>
                  <a:close/>
                </a:path>
                <a:path w="4005579" h="447675">
                  <a:moveTo>
                    <a:pt x="3282823" y="189344"/>
                  </a:moveTo>
                  <a:lnTo>
                    <a:pt x="3275558" y="187337"/>
                  </a:lnTo>
                  <a:lnTo>
                    <a:pt x="3268294" y="185318"/>
                  </a:lnTo>
                  <a:lnTo>
                    <a:pt x="3264751" y="195846"/>
                  </a:lnTo>
                  <a:lnTo>
                    <a:pt x="3280181" y="200113"/>
                  </a:lnTo>
                  <a:lnTo>
                    <a:pt x="3282823" y="189344"/>
                  </a:lnTo>
                  <a:close/>
                </a:path>
                <a:path w="4005579" h="447675">
                  <a:moveTo>
                    <a:pt x="3323793" y="201790"/>
                  </a:moveTo>
                  <a:lnTo>
                    <a:pt x="3316592" y="199567"/>
                  </a:lnTo>
                  <a:lnTo>
                    <a:pt x="3309391" y="197345"/>
                  </a:lnTo>
                  <a:lnTo>
                    <a:pt x="3305772" y="207822"/>
                  </a:lnTo>
                  <a:lnTo>
                    <a:pt x="3321075" y="212559"/>
                  </a:lnTo>
                  <a:lnTo>
                    <a:pt x="3323793" y="201790"/>
                  </a:lnTo>
                  <a:close/>
                </a:path>
                <a:path w="4005579" h="447675">
                  <a:moveTo>
                    <a:pt x="3364687" y="214452"/>
                  </a:moveTo>
                  <a:lnTo>
                    <a:pt x="3357486" y="212229"/>
                  </a:lnTo>
                  <a:lnTo>
                    <a:pt x="3350285" y="210007"/>
                  </a:lnTo>
                  <a:lnTo>
                    <a:pt x="3346589" y="220459"/>
                  </a:lnTo>
                  <a:lnTo>
                    <a:pt x="3361893" y="225196"/>
                  </a:lnTo>
                  <a:lnTo>
                    <a:pt x="3364687" y="214452"/>
                  </a:lnTo>
                  <a:close/>
                </a:path>
                <a:path w="4005579" h="447675">
                  <a:moveTo>
                    <a:pt x="3405594" y="227114"/>
                  </a:moveTo>
                  <a:lnTo>
                    <a:pt x="3398393" y="224891"/>
                  </a:lnTo>
                  <a:lnTo>
                    <a:pt x="3391192" y="222669"/>
                  </a:lnTo>
                  <a:lnTo>
                    <a:pt x="3387433" y="233095"/>
                  </a:lnTo>
                  <a:lnTo>
                    <a:pt x="3402723" y="237832"/>
                  </a:lnTo>
                  <a:lnTo>
                    <a:pt x="3405594" y="227114"/>
                  </a:lnTo>
                  <a:close/>
                </a:path>
                <a:path w="4005579" h="447675">
                  <a:moveTo>
                    <a:pt x="3446500" y="239776"/>
                  </a:moveTo>
                  <a:lnTo>
                    <a:pt x="3439299" y="237553"/>
                  </a:lnTo>
                  <a:lnTo>
                    <a:pt x="3432098" y="235331"/>
                  </a:lnTo>
                  <a:lnTo>
                    <a:pt x="3428263" y="245732"/>
                  </a:lnTo>
                  <a:lnTo>
                    <a:pt x="3443554" y="250469"/>
                  </a:lnTo>
                  <a:lnTo>
                    <a:pt x="3446500" y="239776"/>
                  </a:lnTo>
                  <a:close/>
                </a:path>
                <a:path w="4005579" h="447675">
                  <a:moveTo>
                    <a:pt x="3487153" y="253199"/>
                  </a:moveTo>
                  <a:lnTo>
                    <a:pt x="3480028" y="250761"/>
                  </a:lnTo>
                  <a:lnTo>
                    <a:pt x="3472904" y="248335"/>
                  </a:lnTo>
                  <a:lnTo>
                    <a:pt x="3468992" y="258711"/>
                  </a:lnTo>
                  <a:lnTo>
                    <a:pt x="3484143" y="263880"/>
                  </a:lnTo>
                  <a:lnTo>
                    <a:pt x="3487153" y="253199"/>
                  </a:lnTo>
                  <a:close/>
                </a:path>
                <a:path w="4005579" h="447675">
                  <a:moveTo>
                    <a:pt x="3527666" y="267017"/>
                  </a:moveTo>
                  <a:lnTo>
                    <a:pt x="3520541" y="264579"/>
                  </a:lnTo>
                  <a:lnTo>
                    <a:pt x="3513417" y="262140"/>
                  </a:lnTo>
                  <a:lnTo>
                    <a:pt x="3509429" y="272503"/>
                  </a:lnTo>
                  <a:lnTo>
                    <a:pt x="3524593" y="277672"/>
                  </a:lnTo>
                  <a:lnTo>
                    <a:pt x="3527666" y="267017"/>
                  </a:lnTo>
                  <a:close/>
                </a:path>
                <a:path w="4005579" h="447675">
                  <a:moveTo>
                    <a:pt x="3568192" y="280835"/>
                  </a:moveTo>
                  <a:lnTo>
                    <a:pt x="3561067" y="278396"/>
                  </a:lnTo>
                  <a:lnTo>
                    <a:pt x="3553942" y="275971"/>
                  </a:lnTo>
                  <a:lnTo>
                    <a:pt x="3549891" y="286296"/>
                  </a:lnTo>
                  <a:lnTo>
                    <a:pt x="3565055" y="291465"/>
                  </a:lnTo>
                  <a:lnTo>
                    <a:pt x="3568192" y="280835"/>
                  </a:lnTo>
                  <a:close/>
                </a:path>
                <a:path w="4005579" h="447675">
                  <a:moveTo>
                    <a:pt x="3608717" y="294652"/>
                  </a:moveTo>
                  <a:lnTo>
                    <a:pt x="3601593" y="292214"/>
                  </a:lnTo>
                  <a:lnTo>
                    <a:pt x="3594468" y="289788"/>
                  </a:lnTo>
                  <a:lnTo>
                    <a:pt x="3590353" y="300088"/>
                  </a:lnTo>
                  <a:lnTo>
                    <a:pt x="3605504" y="305257"/>
                  </a:lnTo>
                  <a:lnTo>
                    <a:pt x="3608717" y="294652"/>
                  </a:lnTo>
                  <a:close/>
                </a:path>
                <a:path w="4005579" h="447675">
                  <a:moveTo>
                    <a:pt x="3649129" y="308813"/>
                  </a:moveTo>
                  <a:lnTo>
                    <a:pt x="3642068" y="306184"/>
                  </a:lnTo>
                  <a:lnTo>
                    <a:pt x="3635006" y="303568"/>
                  </a:lnTo>
                  <a:lnTo>
                    <a:pt x="3630828" y="313829"/>
                  </a:lnTo>
                  <a:lnTo>
                    <a:pt x="3645839" y="319417"/>
                  </a:lnTo>
                  <a:lnTo>
                    <a:pt x="3649129" y="308813"/>
                  </a:lnTo>
                  <a:close/>
                </a:path>
                <a:path w="4005579" h="447675">
                  <a:moveTo>
                    <a:pt x="3689248" y="323735"/>
                  </a:moveTo>
                  <a:lnTo>
                    <a:pt x="3682187" y="321106"/>
                  </a:lnTo>
                  <a:lnTo>
                    <a:pt x="3675126" y="318477"/>
                  </a:lnTo>
                  <a:lnTo>
                    <a:pt x="3670884" y="328726"/>
                  </a:lnTo>
                  <a:lnTo>
                    <a:pt x="3685895" y="334314"/>
                  </a:lnTo>
                  <a:lnTo>
                    <a:pt x="3689248" y="323735"/>
                  </a:lnTo>
                  <a:close/>
                </a:path>
                <a:path w="4005579" h="447675">
                  <a:moveTo>
                    <a:pt x="3729380" y="338658"/>
                  </a:moveTo>
                  <a:lnTo>
                    <a:pt x="3722319" y="336029"/>
                  </a:lnTo>
                  <a:lnTo>
                    <a:pt x="3715258" y="333400"/>
                  </a:lnTo>
                  <a:lnTo>
                    <a:pt x="3710965" y="343636"/>
                  </a:lnTo>
                  <a:lnTo>
                    <a:pt x="3725964" y="349211"/>
                  </a:lnTo>
                  <a:lnTo>
                    <a:pt x="3729380" y="338658"/>
                  </a:lnTo>
                  <a:close/>
                </a:path>
                <a:path w="4005579" h="447675">
                  <a:moveTo>
                    <a:pt x="3769512" y="353580"/>
                  </a:moveTo>
                  <a:lnTo>
                    <a:pt x="3762451" y="350951"/>
                  </a:lnTo>
                  <a:lnTo>
                    <a:pt x="3755390" y="348322"/>
                  </a:lnTo>
                  <a:lnTo>
                    <a:pt x="3751034" y="358533"/>
                  </a:lnTo>
                  <a:lnTo>
                    <a:pt x="3766045" y="364109"/>
                  </a:lnTo>
                  <a:lnTo>
                    <a:pt x="3769512" y="353580"/>
                  </a:lnTo>
                  <a:close/>
                </a:path>
                <a:path w="4005579" h="447675">
                  <a:moveTo>
                    <a:pt x="3809631" y="368503"/>
                  </a:moveTo>
                  <a:lnTo>
                    <a:pt x="3802570" y="365874"/>
                  </a:lnTo>
                  <a:lnTo>
                    <a:pt x="3795509" y="363245"/>
                  </a:lnTo>
                  <a:lnTo>
                    <a:pt x="3791089" y="373430"/>
                  </a:lnTo>
                  <a:lnTo>
                    <a:pt x="3806101" y="379006"/>
                  </a:lnTo>
                  <a:lnTo>
                    <a:pt x="3809631" y="368503"/>
                  </a:lnTo>
                  <a:close/>
                </a:path>
                <a:path w="4005579" h="447675">
                  <a:moveTo>
                    <a:pt x="3849433" y="384263"/>
                  </a:moveTo>
                  <a:lnTo>
                    <a:pt x="3842448" y="381457"/>
                  </a:lnTo>
                  <a:lnTo>
                    <a:pt x="3835463" y="378650"/>
                  </a:lnTo>
                  <a:lnTo>
                    <a:pt x="3830980" y="388797"/>
                  </a:lnTo>
                  <a:lnTo>
                    <a:pt x="3845839" y="394766"/>
                  </a:lnTo>
                  <a:lnTo>
                    <a:pt x="3849433" y="384263"/>
                  </a:lnTo>
                  <a:close/>
                </a:path>
                <a:path w="4005579" h="447675">
                  <a:moveTo>
                    <a:pt x="3889146" y="400227"/>
                  </a:moveTo>
                  <a:lnTo>
                    <a:pt x="3882161" y="397421"/>
                  </a:lnTo>
                  <a:lnTo>
                    <a:pt x="3875176" y="394614"/>
                  </a:lnTo>
                  <a:lnTo>
                    <a:pt x="3870642" y="404736"/>
                  </a:lnTo>
                  <a:lnTo>
                    <a:pt x="3885501" y="410705"/>
                  </a:lnTo>
                  <a:lnTo>
                    <a:pt x="3889146" y="400227"/>
                  </a:lnTo>
                  <a:close/>
                </a:path>
                <a:path w="4005579" h="447675">
                  <a:moveTo>
                    <a:pt x="3928872" y="416191"/>
                  </a:moveTo>
                  <a:lnTo>
                    <a:pt x="3921887" y="413385"/>
                  </a:lnTo>
                  <a:lnTo>
                    <a:pt x="3914902" y="410578"/>
                  </a:lnTo>
                  <a:lnTo>
                    <a:pt x="3910304" y="420674"/>
                  </a:lnTo>
                  <a:lnTo>
                    <a:pt x="3925163" y="426643"/>
                  </a:lnTo>
                  <a:lnTo>
                    <a:pt x="3928872" y="416191"/>
                  </a:lnTo>
                  <a:close/>
                </a:path>
                <a:path w="4005579" h="447675">
                  <a:moveTo>
                    <a:pt x="3968597" y="432155"/>
                  </a:moveTo>
                  <a:lnTo>
                    <a:pt x="3961612" y="429348"/>
                  </a:lnTo>
                  <a:lnTo>
                    <a:pt x="3954627" y="426542"/>
                  </a:lnTo>
                  <a:lnTo>
                    <a:pt x="3949979" y="436613"/>
                  </a:lnTo>
                  <a:lnTo>
                    <a:pt x="3964838" y="442595"/>
                  </a:lnTo>
                  <a:lnTo>
                    <a:pt x="3968597" y="432155"/>
                  </a:lnTo>
                  <a:close/>
                </a:path>
                <a:path w="4005579" h="447675">
                  <a:moveTo>
                    <a:pt x="4005478" y="447065"/>
                  </a:moveTo>
                  <a:lnTo>
                    <a:pt x="4001325" y="445312"/>
                  </a:lnTo>
                  <a:lnTo>
                    <a:pt x="3994340" y="442506"/>
                  </a:lnTo>
                  <a:lnTo>
                    <a:pt x="3992207" y="447065"/>
                  </a:lnTo>
                  <a:lnTo>
                    <a:pt x="4005478" y="4470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5787149" y="6894766"/>
              <a:ext cx="608965" cy="97790"/>
            </a:xfrm>
            <a:custGeom>
              <a:avLst/>
              <a:gdLst/>
              <a:ahLst/>
              <a:cxnLst/>
              <a:rect l="l" t="t" r="r" b="b"/>
              <a:pathLst>
                <a:path w="608964" h="97790">
                  <a:moveTo>
                    <a:pt x="17424" y="94056"/>
                  </a:moveTo>
                  <a:lnTo>
                    <a:pt x="14706" y="83312"/>
                  </a:lnTo>
                  <a:lnTo>
                    <a:pt x="7353" y="84912"/>
                  </a:lnTo>
                  <a:lnTo>
                    <a:pt x="0" y="86512"/>
                  </a:lnTo>
                  <a:lnTo>
                    <a:pt x="1816" y="97459"/>
                  </a:lnTo>
                  <a:lnTo>
                    <a:pt x="17424" y="94056"/>
                  </a:lnTo>
                  <a:close/>
                </a:path>
                <a:path w="608964" h="97790">
                  <a:moveTo>
                    <a:pt x="59270" y="85725"/>
                  </a:moveTo>
                  <a:lnTo>
                    <a:pt x="56642" y="74942"/>
                  </a:lnTo>
                  <a:lnTo>
                    <a:pt x="49250" y="76352"/>
                  </a:lnTo>
                  <a:lnTo>
                    <a:pt x="41859" y="77762"/>
                  </a:lnTo>
                  <a:lnTo>
                    <a:pt x="43573" y="88722"/>
                  </a:lnTo>
                  <a:lnTo>
                    <a:pt x="59270" y="85725"/>
                  </a:lnTo>
                  <a:close/>
                </a:path>
                <a:path w="608964" h="97790">
                  <a:moveTo>
                    <a:pt x="101193" y="77711"/>
                  </a:moveTo>
                  <a:lnTo>
                    <a:pt x="98653" y="66916"/>
                  </a:lnTo>
                  <a:lnTo>
                    <a:pt x="91262" y="68326"/>
                  </a:lnTo>
                  <a:lnTo>
                    <a:pt x="83870" y="69735"/>
                  </a:lnTo>
                  <a:lnTo>
                    <a:pt x="85496" y="80708"/>
                  </a:lnTo>
                  <a:lnTo>
                    <a:pt x="101193" y="77711"/>
                  </a:lnTo>
                  <a:close/>
                </a:path>
                <a:path w="608964" h="97790">
                  <a:moveTo>
                    <a:pt x="143090" y="69697"/>
                  </a:moveTo>
                  <a:lnTo>
                    <a:pt x="140652" y="58889"/>
                  </a:lnTo>
                  <a:lnTo>
                    <a:pt x="133261" y="60299"/>
                  </a:lnTo>
                  <a:lnTo>
                    <a:pt x="125869" y="61709"/>
                  </a:lnTo>
                  <a:lnTo>
                    <a:pt x="127393" y="72707"/>
                  </a:lnTo>
                  <a:lnTo>
                    <a:pt x="143090" y="69697"/>
                  </a:lnTo>
                  <a:close/>
                </a:path>
                <a:path w="608964" h="97790">
                  <a:moveTo>
                    <a:pt x="185140" y="62458"/>
                  </a:moveTo>
                  <a:lnTo>
                    <a:pt x="182791" y="51612"/>
                  </a:lnTo>
                  <a:lnTo>
                    <a:pt x="175361" y="52819"/>
                  </a:lnTo>
                  <a:lnTo>
                    <a:pt x="167932" y="54025"/>
                  </a:lnTo>
                  <a:lnTo>
                    <a:pt x="169354" y="65024"/>
                  </a:lnTo>
                  <a:lnTo>
                    <a:pt x="185140" y="62458"/>
                  </a:lnTo>
                  <a:close/>
                </a:path>
                <a:path w="608964" h="97790">
                  <a:moveTo>
                    <a:pt x="227253" y="55600"/>
                  </a:moveTo>
                  <a:lnTo>
                    <a:pt x="225005" y="44742"/>
                  </a:lnTo>
                  <a:lnTo>
                    <a:pt x="217576" y="45948"/>
                  </a:lnTo>
                  <a:lnTo>
                    <a:pt x="210146" y="47155"/>
                  </a:lnTo>
                  <a:lnTo>
                    <a:pt x="211467" y="58166"/>
                  </a:lnTo>
                  <a:lnTo>
                    <a:pt x="227253" y="55600"/>
                  </a:lnTo>
                  <a:close/>
                </a:path>
                <a:path w="608964" h="97790">
                  <a:moveTo>
                    <a:pt x="269367" y="48742"/>
                  </a:moveTo>
                  <a:lnTo>
                    <a:pt x="267220" y="37871"/>
                  </a:lnTo>
                  <a:lnTo>
                    <a:pt x="259791" y="39077"/>
                  </a:lnTo>
                  <a:lnTo>
                    <a:pt x="252361" y="40284"/>
                  </a:lnTo>
                  <a:lnTo>
                    <a:pt x="253580" y="51320"/>
                  </a:lnTo>
                  <a:lnTo>
                    <a:pt x="269367" y="48742"/>
                  </a:lnTo>
                  <a:close/>
                </a:path>
                <a:path w="608964" h="97790">
                  <a:moveTo>
                    <a:pt x="311594" y="42646"/>
                  </a:moveTo>
                  <a:lnTo>
                    <a:pt x="309549" y="31737"/>
                  </a:lnTo>
                  <a:lnTo>
                    <a:pt x="302094" y="32727"/>
                  </a:lnTo>
                  <a:lnTo>
                    <a:pt x="294640" y="33718"/>
                  </a:lnTo>
                  <a:lnTo>
                    <a:pt x="295757" y="44754"/>
                  </a:lnTo>
                  <a:lnTo>
                    <a:pt x="311594" y="42646"/>
                  </a:lnTo>
                  <a:close/>
                </a:path>
                <a:path w="608964" h="97790">
                  <a:moveTo>
                    <a:pt x="353885" y="37020"/>
                  </a:moveTo>
                  <a:lnTo>
                    <a:pt x="351942" y="26098"/>
                  </a:lnTo>
                  <a:lnTo>
                    <a:pt x="344487" y="27089"/>
                  </a:lnTo>
                  <a:lnTo>
                    <a:pt x="337032" y="28079"/>
                  </a:lnTo>
                  <a:lnTo>
                    <a:pt x="338035" y="39128"/>
                  </a:lnTo>
                  <a:lnTo>
                    <a:pt x="353885" y="37020"/>
                  </a:lnTo>
                  <a:close/>
                </a:path>
                <a:path w="608964" h="97790">
                  <a:moveTo>
                    <a:pt x="396163" y="31381"/>
                  </a:moveTo>
                  <a:lnTo>
                    <a:pt x="394335" y="20447"/>
                  </a:lnTo>
                  <a:lnTo>
                    <a:pt x="386880" y="21437"/>
                  </a:lnTo>
                  <a:lnTo>
                    <a:pt x="379425" y="22428"/>
                  </a:lnTo>
                  <a:lnTo>
                    <a:pt x="380326" y="33489"/>
                  </a:lnTo>
                  <a:lnTo>
                    <a:pt x="396163" y="31381"/>
                  </a:lnTo>
                  <a:close/>
                </a:path>
                <a:path w="608964" h="97790">
                  <a:moveTo>
                    <a:pt x="438543" y="26466"/>
                  </a:moveTo>
                  <a:lnTo>
                    <a:pt x="436829" y="15506"/>
                  </a:lnTo>
                  <a:lnTo>
                    <a:pt x="429336" y="16268"/>
                  </a:lnTo>
                  <a:lnTo>
                    <a:pt x="421843" y="17030"/>
                  </a:lnTo>
                  <a:lnTo>
                    <a:pt x="422643" y="28092"/>
                  </a:lnTo>
                  <a:lnTo>
                    <a:pt x="438543" y="26466"/>
                  </a:lnTo>
                  <a:close/>
                </a:path>
                <a:path w="608964" h="97790">
                  <a:moveTo>
                    <a:pt x="480987" y="22123"/>
                  </a:moveTo>
                  <a:lnTo>
                    <a:pt x="479386" y="11150"/>
                  </a:lnTo>
                  <a:lnTo>
                    <a:pt x="471893" y="11912"/>
                  </a:lnTo>
                  <a:lnTo>
                    <a:pt x="464400" y="12674"/>
                  </a:lnTo>
                  <a:lnTo>
                    <a:pt x="465099" y="23749"/>
                  </a:lnTo>
                  <a:lnTo>
                    <a:pt x="480987" y="22123"/>
                  </a:lnTo>
                  <a:close/>
                </a:path>
                <a:path w="608964" h="97790">
                  <a:moveTo>
                    <a:pt x="523430" y="17780"/>
                  </a:moveTo>
                  <a:lnTo>
                    <a:pt x="521931" y="6794"/>
                  </a:lnTo>
                  <a:lnTo>
                    <a:pt x="514438" y="7556"/>
                  </a:lnTo>
                  <a:lnTo>
                    <a:pt x="506945" y="8318"/>
                  </a:lnTo>
                  <a:lnTo>
                    <a:pt x="507530" y="19405"/>
                  </a:lnTo>
                  <a:lnTo>
                    <a:pt x="523430" y="17780"/>
                  </a:lnTo>
                  <a:close/>
                </a:path>
                <a:path w="608964" h="97790">
                  <a:moveTo>
                    <a:pt x="565924" y="14033"/>
                  </a:moveTo>
                  <a:lnTo>
                    <a:pt x="564527" y="3009"/>
                  </a:lnTo>
                  <a:lnTo>
                    <a:pt x="557022" y="3543"/>
                  </a:lnTo>
                  <a:lnTo>
                    <a:pt x="549516" y="4076"/>
                  </a:lnTo>
                  <a:lnTo>
                    <a:pt x="549973" y="15151"/>
                  </a:lnTo>
                  <a:lnTo>
                    <a:pt x="565924" y="14033"/>
                  </a:lnTo>
                  <a:close/>
                </a:path>
                <a:path w="608964" h="97790">
                  <a:moveTo>
                    <a:pt x="608482" y="11023"/>
                  </a:moveTo>
                  <a:lnTo>
                    <a:pt x="607199" y="0"/>
                  </a:lnTo>
                  <a:lnTo>
                    <a:pt x="599694" y="533"/>
                  </a:lnTo>
                  <a:lnTo>
                    <a:pt x="592188" y="1066"/>
                  </a:lnTo>
                  <a:lnTo>
                    <a:pt x="592543" y="12141"/>
                  </a:lnTo>
                  <a:lnTo>
                    <a:pt x="608482" y="1102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6422007" y="6893857"/>
              <a:ext cx="485775" cy="0"/>
            </a:xfrm>
            <a:custGeom>
              <a:avLst/>
              <a:gdLst/>
              <a:ahLst/>
              <a:cxnLst/>
              <a:rect l="l" t="t" r="r" b="b"/>
              <a:pathLst>
                <a:path w="485775" h="0">
                  <a:moveTo>
                    <a:pt x="0" y="0"/>
                  </a:moveTo>
                  <a:lnTo>
                    <a:pt x="485253" y="0"/>
                  </a:lnTo>
                </a:path>
              </a:pathLst>
            </a:custGeom>
            <a:ln w="20114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800828" y="6890969"/>
              <a:ext cx="3886835" cy="424815"/>
            </a:xfrm>
            <a:custGeom>
              <a:avLst/>
              <a:gdLst/>
              <a:ahLst/>
              <a:cxnLst/>
              <a:rect l="l" t="t" r="r" b="b"/>
              <a:pathLst>
                <a:path w="3886834" h="424815">
                  <a:moveTo>
                    <a:pt x="18300" y="423062"/>
                  </a:moveTo>
                  <a:lnTo>
                    <a:pt x="14135" y="412788"/>
                  </a:lnTo>
                  <a:lnTo>
                    <a:pt x="0" y="417842"/>
                  </a:lnTo>
                  <a:lnTo>
                    <a:pt x="1968" y="424230"/>
                  </a:lnTo>
                  <a:lnTo>
                    <a:pt x="15024" y="424230"/>
                  </a:lnTo>
                  <a:lnTo>
                    <a:pt x="18300" y="423062"/>
                  </a:lnTo>
                  <a:close/>
                </a:path>
                <a:path w="3886834" h="424815">
                  <a:moveTo>
                    <a:pt x="58547" y="408914"/>
                  </a:moveTo>
                  <a:lnTo>
                    <a:pt x="54406" y="398627"/>
                  </a:lnTo>
                  <a:lnTo>
                    <a:pt x="47320" y="401104"/>
                  </a:lnTo>
                  <a:lnTo>
                    <a:pt x="40233" y="403580"/>
                  </a:lnTo>
                  <a:lnTo>
                    <a:pt x="43459" y="414197"/>
                  </a:lnTo>
                  <a:lnTo>
                    <a:pt x="58547" y="408914"/>
                  </a:lnTo>
                  <a:close/>
                </a:path>
                <a:path w="3886834" h="424815">
                  <a:moveTo>
                    <a:pt x="98806" y="394843"/>
                  </a:moveTo>
                  <a:lnTo>
                    <a:pt x="94691" y="384543"/>
                  </a:lnTo>
                  <a:lnTo>
                    <a:pt x="87604" y="387019"/>
                  </a:lnTo>
                  <a:lnTo>
                    <a:pt x="80518" y="389496"/>
                  </a:lnTo>
                  <a:lnTo>
                    <a:pt x="83718" y="400113"/>
                  </a:lnTo>
                  <a:lnTo>
                    <a:pt x="98806" y="394843"/>
                  </a:lnTo>
                  <a:close/>
                </a:path>
                <a:path w="3886834" h="424815">
                  <a:moveTo>
                    <a:pt x="139052" y="380771"/>
                  </a:moveTo>
                  <a:lnTo>
                    <a:pt x="134975" y="370459"/>
                  </a:lnTo>
                  <a:lnTo>
                    <a:pt x="127889" y="372935"/>
                  </a:lnTo>
                  <a:lnTo>
                    <a:pt x="120802" y="375412"/>
                  </a:lnTo>
                  <a:lnTo>
                    <a:pt x="123964" y="386041"/>
                  </a:lnTo>
                  <a:lnTo>
                    <a:pt x="139052" y="380771"/>
                  </a:lnTo>
                  <a:close/>
                </a:path>
                <a:path w="3886834" h="424815">
                  <a:moveTo>
                    <a:pt x="179400" y="366966"/>
                  </a:moveTo>
                  <a:lnTo>
                    <a:pt x="175361" y="356628"/>
                  </a:lnTo>
                  <a:lnTo>
                    <a:pt x="168249" y="359041"/>
                  </a:lnTo>
                  <a:lnTo>
                    <a:pt x="161137" y="361442"/>
                  </a:lnTo>
                  <a:lnTo>
                    <a:pt x="164274" y="372084"/>
                  </a:lnTo>
                  <a:lnTo>
                    <a:pt x="179400" y="366966"/>
                  </a:lnTo>
                  <a:close/>
                </a:path>
                <a:path w="3886834" h="424815">
                  <a:moveTo>
                    <a:pt x="219798" y="353288"/>
                  </a:moveTo>
                  <a:lnTo>
                    <a:pt x="215785" y="342938"/>
                  </a:lnTo>
                  <a:lnTo>
                    <a:pt x="208673" y="345351"/>
                  </a:lnTo>
                  <a:lnTo>
                    <a:pt x="201561" y="347751"/>
                  </a:lnTo>
                  <a:lnTo>
                    <a:pt x="204660" y="358406"/>
                  </a:lnTo>
                  <a:lnTo>
                    <a:pt x="219798" y="353288"/>
                  </a:lnTo>
                  <a:close/>
                </a:path>
                <a:path w="3886834" h="424815">
                  <a:moveTo>
                    <a:pt x="260197" y="339610"/>
                  </a:moveTo>
                  <a:lnTo>
                    <a:pt x="256222" y="329247"/>
                  </a:lnTo>
                  <a:lnTo>
                    <a:pt x="249110" y="331660"/>
                  </a:lnTo>
                  <a:lnTo>
                    <a:pt x="241998" y="334060"/>
                  </a:lnTo>
                  <a:lnTo>
                    <a:pt x="245059" y="344728"/>
                  </a:lnTo>
                  <a:lnTo>
                    <a:pt x="260197" y="339610"/>
                  </a:lnTo>
                  <a:close/>
                </a:path>
                <a:path w="3886834" h="424815">
                  <a:moveTo>
                    <a:pt x="300685" y="326263"/>
                  </a:moveTo>
                  <a:lnTo>
                    <a:pt x="296748" y="315887"/>
                  </a:lnTo>
                  <a:lnTo>
                    <a:pt x="289610" y="318211"/>
                  </a:lnTo>
                  <a:lnTo>
                    <a:pt x="282473" y="320535"/>
                  </a:lnTo>
                  <a:lnTo>
                    <a:pt x="285483" y="331203"/>
                  </a:lnTo>
                  <a:lnTo>
                    <a:pt x="300685" y="326263"/>
                  </a:lnTo>
                  <a:close/>
                </a:path>
                <a:path w="3886834" h="424815">
                  <a:moveTo>
                    <a:pt x="341236" y="313080"/>
                  </a:moveTo>
                  <a:lnTo>
                    <a:pt x="337350" y="302691"/>
                  </a:lnTo>
                  <a:lnTo>
                    <a:pt x="330212" y="305015"/>
                  </a:lnTo>
                  <a:lnTo>
                    <a:pt x="323075" y="307340"/>
                  </a:lnTo>
                  <a:lnTo>
                    <a:pt x="326047" y="318020"/>
                  </a:lnTo>
                  <a:lnTo>
                    <a:pt x="341236" y="313080"/>
                  </a:lnTo>
                  <a:close/>
                </a:path>
                <a:path w="3886834" h="424815">
                  <a:moveTo>
                    <a:pt x="381774" y="299897"/>
                  </a:moveTo>
                  <a:lnTo>
                    <a:pt x="377939" y="289483"/>
                  </a:lnTo>
                  <a:lnTo>
                    <a:pt x="370801" y="291807"/>
                  </a:lnTo>
                  <a:lnTo>
                    <a:pt x="363664" y="294132"/>
                  </a:lnTo>
                  <a:lnTo>
                    <a:pt x="366585" y="304838"/>
                  </a:lnTo>
                  <a:lnTo>
                    <a:pt x="381774" y="299897"/>
                  </a:lnTo>
                  <a:close/>
                </a:path>
                <a:path w="3886834" h="424815">
                  <a:moveTo>
                    <a:pt x="422440" y="287083"/>
                  </a:moveTo>
                  <a:lnTo>
                    <a:pt x="418655" y="276656"/>
                  </a:lnTo>
                  <a:lnTo>
                    <a:pt x="411480" y="278879"/>
                  </a:lnTo>
                  <a:lnTo>
                    <a:pt x="404304" y="281101"/>
                  </a:lnTo>
                  <a:lnTo>
                    <a:pt x="407174" y="291807"/>
                  </a:lnTo>
                  <a:lnTo>
                    <a:pt x="422440" y="287083"/>
                  </a:lnTo>
                  <a:close/>
                </a:path>
                <a:path w="3886834" h="424815">
                  <a:moveTo>
                    <a:pt x="463181" y="274485"/>
                  </a:moveTo>
                  <a:lnTo>
                    <a:pt x="459447" y="264033"/>
                  </a:lnTo>
                  <a:lnTo>
                    <a:pt x="452272" y="266255"/>
                  </a:lnTo>
                  <a:lnTo>
                    <a:pt x="445096" y="268478"/>
                  </a:lnTo>
                  <a:lnTo>
                    <a:pt x="447916" y="279209"/>
                  </a:lnTo>
                  <a:lnTo>
                    <a:pt x="463181" y="274485"/>
                  </a:lnTo>
                  <a:close/>
                </a:path>
                <a:path w="3886834" h="424815">
                  <a:moveTo>
                    <a:pt x="503897" y="261886"/>
                  </a:moveTo>
                  <a:lnTo>
                    <a:pt x="500227" y="251421"/>
                  </a:lnTo>
                  <a:lnTo>
                    <a:pt x="493052" y="253644"/>
                  </a:lnTo>
                  <a:lnTo>
                    <a:pt x="485876" y="255866"/>
                  </a:lnTo>
                  <a:lnTo>
                    <a:pt x="488645" y="266611"/>
                  </a:lnTo>
                  <a:lnTo>
                    <a:pt x="503897" y="261886"/>
                  </a:lnTo>
                  <a:close/>
                </a:path>
                <a:path w="3886834" h="424815">
                  <a:moveTo>
                    <a:pt x="544766" y="249732"/>
                  </a:moveTo>
                  <a:lnTo>
                    <a:pt x="541147" y="239242"/>
                  </a:lnTo>
                  <a:lnTo>
                    <a:pt x="533933" y="241338"/>
                  </a:lnTo>
                  <a:lnTo>
                    <a:pt x="526719" y="243433"/>
                  </a:lnTo>
                  <a:lnTo>
                    <a:pt x="529424" y="254190"/>
                  </a:lnTo>
                  <a:lnTo>
                    <a:pt x="544766" y="249732"/>
                  </a:lnTo>
                  <a:close/>
                </a:path>
                <a:path w="3886834" h="424815">
                  <a:moveTo>
                    <a:pt x="585698" y="237807"/>
                  </a:moveTo>
                  <a:lnTo>
                    <a:pt x="582142" y="227304"/>
                  </a:lnTo>
                  <a:lnTo>
                    <a:pt x="574929" y="229400"/>
                  </a:lnTo>
                  <a:lnTo>
                    <a:pt x="567715" y="231495"/>
                  </a:lnTo>
                  <a:lnTo>
                    <a:pt x="570357" y="242277"/>
                  </a:lnTo>
                  <a:lnTo>
                    <a:pt x="585698" y="237807"/>
                  </a:lnTo>
                  <a:close/>
                </a:path>
                <a:path w="3886834" h="424815">
                  <a:moveTo>
                    <a:pt x="626618" y="225882"/>
                  </a:moveTo>
                  <a:lnTo>
                    <a:pt x="623125" y="215366"/>
                  </a:lnTo>
                  <a:lnTo>
                    <a:pt x="615911" y="217462"/>
                  </a:lnTo>
                  <a:lnTo>
                    <a:pt x="608698" y="219557"/>
                  </a:lnTo>
                  <a:lnTo>
                    <a:pt x="611276" y="230352"/>
                  </a:lnTo>
                  <a:lnTo>
                    <a:pt x="626618" y="225882"/>
                  </a:lnTo>
                  <a:close/>
                </a:path>
                <a:path w="3886834" h="424815">
                  <a:moveTo>
                    <a:pt x="667689" y="214464"/>
                  </a:moveTo>
                  <a:lnTo>
                    <a:pt x="664260" y="203911"/>
                  </a:lnTo>
                  <a:lnTo>
                    <a:pt x="657009" y="205879"/>
                  </a:lnTo>
                  <a:lnTo>
                    <a:pt x="649757" y="207848"/>
                  </a:lnTo>
                  <a:lnTo>
                    <a:pt x="652272" y="218643"/>
                  </a:lnTo>
                  <a:lnTo>
                    <a:pt x="667689" y="214464"/>
                  </a:lnTo>
                  <a:close/>
                </a:path>
                <a:path w="3886834" h="424815">
                  <a:moveTo>
                    <a:pt x="708825" y="203327"/>
                  </a:moveTo>
                  <a:lnTo>
                    <a:pt x="705472" y="192747"/>
                  </a:lnTo>
                  <a:lnTo>
                    <a:pt x="698220" y="194716"/>
                  </a:lnTo>
                  <a:lnTo>
                    <a:pt x="690968" y="196684"/>
                  </a:lnTo>
                  <a:lnTo>
                    <a:pt x="693407" y="207505"/>
                  </a:lnTo>
                  <a:lnTo>
                    <a:pt x="708825" y="203327"/>
                  </a:lnTo>
                  <a:close/>
                </a:path>
                <a:path w="3886834" h="424815">
                  <a:moveTo>
                    <a:pt x="749960" y="192163"/>
                  </a:moveTo>
                  <a:lnTo>
                    <a:pt x="746683" y="181571"/>
                  </a:lnTo>
                  <a:lnTo>
                    <a:pt x="739432" y="183540"/>
                  </a:lnTo>
                  <a:lnTo>
                    <a:pt x="732180" y="185508"/>
                  </a:lnTo>
                  <a:lnTo>
                    <a:pt x="734555" y="196342"/>
                  </a:lnTo>
                  <a:lnTo>
                    <a:pt x="749960" y="192163"/>
                  </a:lnTo>
                  <a:close/>
                </a:path>
                <a:path w="3886834" h="424815">
                  <a:moveTo>
                    <a:pt x="791260" y="181597"/>
                  </a:moveTo>
                  <a:lnTo>
                    <a:pt x="788047" y="170967"/>
                  </a:lnTo>
                  <a:lnTo>
                    <a:pt x="780757" y="172783"/>
                  </a:lnTo>
                  <a:lnTo>
                    <a:pt x="773468" y="174599"/>
                  </a:lnTo>
                  <a:lnTo>
                    <a:pt x="775766" y="185445"/>
                  </a:lnTo>
                  <a:lnTo>
                    <a:pt x="791260" y="181597"/>
                  </a:lnTo>
                  <a:close/>
                </a:path>
                <a:path w="3886834" h="424815">
                  <a:moveTo>
                    <a:pt x="832624" y="171297"/>
                  </a:moveTo>
                  <a:lnTo>
                    <a:pt x="829487" y="160655"/>
                  </a:lnTo>
                  <a:lnTo>
                    <a:pt x="822198" y="162471"/>
                  </a:lnTo>
                  <a:lnTo>
                    <a:pt x="814908" y="164287"/>
                  </a:lnTo>
                  <a:lnTo>
                    <a:pt x="817118" y="175145"/>
                  </a:lnTo>
                  <a:lnTo>
                    <a:pt x="832624" y="171297"/>
                  </a:lnTo>
                  <a:close/>
                </a:path>
                <a:path w="3886834" h="424815">
                  <a:moveTo>
                    <a:pt x="873988" y="161023"/>
                  </a:moveTo>
                  <a:lnTo>
                    <a:pt x="870927" y="150355"/>
                  </a:lnTo>
                  <a:lnTo>
                    <a:pt x="863638" y="152171"/>
                  </a:lnTo>
                  <a:lnTo>
                    <a:pt x="856348" y="153987"/>
                  </a:lnTo>
                  <a:lnTo>
                    <a:pt x="858481" y="164871"/>
                  </a:lnTo>
                  <a:lnTo>
                    <a:pt x="873988" y="161023"/>
                  </a:lnTo>
                  <a:close/>
                </a:path>
                <a:path w="3886834" h="424815">
                  <a:moveTo>
                    <a:pt x="915479" y="151345"/>
                  </a:moveTo>
                  <a:lnTo>
                    <a:pt x="912507" y="140665"/>
                  </a:lnTo>
                  <a:lnTo>
                    <a:pt x="905179" y="142303"/>
                  </a:lnTo>
                  <a:lnTo>
                    <a:pt x="897851" y="143941"/>
                  </a:lnTo>
                  <a:lnTo>
                    <a:pt x="899909" y="154838"/>
                  </a:lnTo>
                  <a:lnTo>
                    <a:pt x="915479" y="151345"/>
                  </a:lnTo>
                  <a:close/>
                </a:path>
                <a:path w="3886834" h="424815">
                  <a:moveTo>
                    <a:pt x="957084" y="142024"/>
                  </a:moveTo>
                  <a:lnTo>
                    <a:pt x="954189" y="131318"/>
                  </a:lnTo>
                  <a:lnTo>
                    <a:pt x="946861" y="132956"/>
                  </a:lnTo>
                  <a:lnTo>
                    <a:pt x="939533" y="134594"/>
                  </a:lnTo>
                  <a:lnTo>
                    <a:pt x="941501" y="145516"/>
                  </a:lnTo>
                  <a:lnTo>
                    <a:pt x="957084" y="142024"/>
                  </a:lnTo>
                  <a:close/>
                </a:path>
                <a:path w="3886834" h="424815">
                  <a:moveTo>
                    <a:pt x="998664" y="132689"/>
                  </a:moveTo>
                  <a:lnTo>
                    <a:pt x="995857" y="121970"/>
                  </a:lnTo>
                  <a:lnTo>
                    <a:pt x="988529" y="123609"/>
                  </a:lnTo>
                  <a:lnTo>
                    <a:pt x="981202" y="125247"/>
                  </a:lnTo>
                  <a:lnTo>
                    <a:pt x="983081" y="136194"/>
                  </a:lnTo>
                  <a:lnTo>
                    <a:pt x="998664" y="132689"/>
                  </a:lnTo>
                  <a:close/>
                </a:path>
                <a:path w="3886834" h="424815">
                  <a:moveTo>
                    <a:pt x="1040384" y="124015"/>
                  </a:moveTo>
                  <a:lnTo>
                    <a:pt x="1037666" y="113258"/>
                  </a:lnTo>
                  <a:lnTo>
                    <a:pt x="1030300" y="114719"/>
                  </a:lnTo>
                  <a:lnTo>
                    <a:pt x="1022934" y="116179"/>
                  </a:lnTo>
                  <a:lnTo>
                    <a:pt x="1024724" y="127127"/>
                  </a:lnTo>
                  <a:lnTo>
                    <a:pt x="1040384" y="124015"/>
                  </a:lnTo>
                  <a:close/>
                </a:path>
                <a:path w="3886834" h="424815">
                  <a:moveTo>
                    <a:pt x="1082179" y="115735"/>
                  </a:moveTo>
                  <a:lnTo>
                    <a:pt x="1079550" y="104952"/>
                  </a:lnTo>
                  <a:lnTo>
                    <a:pt x="1072184" y="106413"/>
                  </a:lnTo>
                  <a:lnTo>
                    <a:pt x="1064806" y="107873"/>
                  </a:lnTo>
                  <a:lnTo>
                    <a:pt x="1066520" y="118833"/>
                  </a:lnTo>
                  <a:lnTo>
                    <a:pt x="1082179" y="115735"/>
                  </a:lnTo>
                  <a:close/>
                </a:path>
                <a:path w="3886834" h="424815">
                  <a:moveTo>
                    <a:pt x="1123975" y="107442"/>
                  </a:moveTo>
                  <a:lnTo>
                    <a:pt x="1121448" y="96647"/>
                  </a:lnTo>
                  <a:lnTo>
                    <a:pt x="1114082" y="98107"/>
                  </a:lnTo>
                  <a:lnTo>
                    <a:pt x="1106703" y="99568"/>
                  </a:lnTo>
                  <a:lnTo>
                    <a:pt x="1108316" y="110553"/>
                  </a:lnTo>
                  <a:lnTo>
                    <a:pt x="1123975" y="107442"/>
                  </a:lnTo>
                  <a:close/>
                </a:path>
                <a:path w="3886834" h="424815">
                  <a:moveTo>
                    <a:pt x="2149119" y="939"/>
                  </a:moveTo>
                  <a:lnTo>
                    <a:pt x="2141613" y="469"/>
                  </a:lnTo>
                  <a:lnTo>
                    <a:pt x="2134108" y="0"/>
                  </a:lnTo>
                  <a:lnTo>
                    <a:pt x="2132990" y="11036"/>
                  </a:lnTo>
                  <a:lnTo>
                    <a:pt x="2148929" y="12039"/>
                  </a:lnTo>
                  <a:lnTo>
                    <a:pt x="2149119" y="939"/>
                  </a:lnTo>
                  <a:close/>
                </a:path>
                <a:path w="3886834" h="424815">
                  <a:moveTo>
                    <a:pt x="2191804" y="3632"/>
                  </a:moveTo>
                  <a:lnTo>
                    <a:pt x="2184298" y="3162"/>
                  </a:lnTo>
                  <a:lnTo>
                    <a:pt x="2176780" y="2692"/>
                  </a:lnTo>
                  <a:lnTo>
                    <a:pt x="2175560" y="13716"/>
                  </a:lnTo>
                  <a:lnTo>
                    <a:pt x="2191512" y="14719"/>
                  </a:lnTo>
                  <a:lnTo>
                    <a:pt x="2191804" y="3632"/>
                  </a:lnTo>
                  <a:close/>
                </a:path>
                <a:path w="3886834" h="424815">
                  <a:moveTo>
                    <a:pt x="2234488" y="6400"/>
                  </a:moveTo>
                  <a:lnTo>
                    <a:pt x="2226983" y="5842"/>
                  </a:lnTo>
                  <a:lnTo>
                    <a:pt x="2219464" y="5372"/>
                  </a:lnTo>
                  <a:lnTo>
                    <a:pt x="2218131" y="16383"/>
                  </a:lnTo>
                  <a:lnTo>
                    <a:pt x="2226106" y="16891"/>
                  </a:lnTo>
                  <a:lnTo>
                    <a:pt x="2234069" y="17500"/>
                  </a:lnTo>
                  <a:lnTo>
                    <a:pt x="2234488" y="6400"/>
                  </a:lnTo>
                  <a:close/>
                </a:path>
                <a:path w="3886834" h="424815">
                  <a:moveTo>
                    <a:pt x="2277059" y="10591"/>
                  </a:moveTo>
                  <a:lnTo>
                    <a:pt x="2269566" y="9867"/>
                  </a:lnTo>
                  <a:lnTo>
                    <a:pt x="2262073" y="9144"/>
                  </a:lnTo>
                  <a:lnTo>
                    <a:pt x="2260638" y="20142"/>
                  </a:lnTo>
                  <a:lnTo>
                    <a:pt x="2276538" y="21678"/>
                  </a:lnTo>
                  <a:lnTo>
                    <a:pt x="2277059" y="10591"/>
                  </a:lnTo>
                  <a:close/>
                </a:path>
                <a:path w="3886834" h="424815">
                  <a:moveTo>
                    <a:pt x="2319629" y="14706"/>
                  </a:moveTo>
                  <a:lnTo>
                    <a:pt x="2312136" y="13982"/>
                  </a:lnTo>
                  <a:lnTo>
                    <a:pt x="2304643" y="13258"/>
                  </a:lnTo>
                  <a:lnTo>
                    <a:pt x="2303094" y="24244"/>
                  </a:lnTo>
                  <a:lnTo>
                    <a:pt x="2319007" y="25781"/>
                  </a:lnTo>
                  <a:lnTo>
                    <a:pt x="2319629" y="14706"/>
                  </a:lnTo>
                  <a:close/>
                </a:path>
                <a:path w="3886834" h="424815">
                  <a:moveTo>
                    <a:pt x="2362212" y="18834"/>
                  </a:moveTo>
                  <a:lnTo>
                    <a:pt x="2354719" y="18110"/>
                  </a:lnTo>
                  <a:lnTo>
                    <a:pt x="2347226" y="17386"/>
                  </a:lnTo>
                  <a:lnTo>
                    <a:pt x="2345575" y="28359"/>
                  </a:lnTo>
                  <a:lnTo>
                    <a:pt x="2361476" y="29895"/>
                  </a:lnTo>
                  <a:lnTo>
                    <a:pt x="2362212" y="18834"/>
                  </a:lnTo>
                  <a:close/>
                </a:path>
                <a:path w="3886834" h="424815">
                  <a:moveTo>
                    <a:pt x="2404681" y="23850"/>
                  </a:moveTo>
                  <a:lnTo>
                    <a:pt x="2397214" y="22872"/>
                  </a:lnTo>
                  <a:lnTo>
                    <a:pt x="2389746" y="21894"/>
                  </a:lnTo>
                  <a:lnTo>
                    <a:pt x="2387993" y="32842"/>
                  </a:lnTo>
                  <a:lnTo>
                    <a:pt x="2403843" y="34912"/>
                  </a:lnTo>
                  <a:lnTo>
                    <a:pt x="2404681" y="23850"/>
                  </a:lnTo>
                  <a:close/>
                </a:path>
                <a:path w="3886834" h="424815">
                  <a:moveTo>
                    <a:pt x="2447086" y="29400"/>
                  </a:moveTo>
                  <a:lnTo>
                    <a:pt x="2439619" y="28422"/>
                  </a:lnTo>
                  <a:lnTo>
                    <a:pt x="2432151" y="27444"/>
                  </a:lnTo>
                  <a:lnTo>
                    <a:pt x="2430297" y="38379"/>
                  </a:lnTo>
                  <a:lnTo>
                    <a:pt x="2446134" y="40449"/>
                  </a:lnTo>
                  <a:lnTo>
                    <a:pt x="2447086" y="29400"/>
                  </a:lnTo>
                  <a:close/>
                </a:path>
                <a:path w="3886834" h="424815">
                  <a:moveTo>
                    <a:pt x="2489492" y="34950"/>
                  </a:moveTo>
                  <a:lnTo>
                    <a:pt x="2482024" y="33972"/>
                  </a:lnTo>
                  <a:lnTo>
                    <a:pt x="2474557" y="32994"/>
                  </a:lnTo>
                  <a:lnTo>
                    <a:pt x="2472601" y="43916"/>
                  </a:lnTo>
                  <a:lnTo>
                    <a:pt x="2488438" y="45986"/>
                  </a:lnTo>
                  <a:lnTo>
                    <a:pt x="2489492" y="34950"/>
                  </a:lnTo>
                  <a:close/>
                </a:path>
                <a:path w="3886834" h="424815">
                  <a:moveTo>
                    <a:pt x="2531897" y="40500"/>
                  </a:moveTo>
                  <a:lnTo>
                    <a:pt x="2524442" y="39509"/>
                  </a:lnTo>
                  <a:lnTo>
                    <a:pt x="2516975" y="38531"/>
                  </a:lnTo>
                  <a:lnTo>
                    <a:pt x="2514917" y="49441"/>
                  </a:lnTo>
                  <a:lnTo>
                    <a:pt x="2530754" y="51523"/>
                  </a:lnTo>
                  <a:lnTo>
                    <a:pt x="2531897" y="40500"/>
                  </a:lnTo>
                  <a:close/>
                </a:path>
                <a:path w="3886834" h="424815">
                  <a:moveTo>
                    <a:pt x="2574099" y="47510"/>
                  </a:moveTo>
                  <a:lnTo>
                    <a:pt x="2566670" y="46291"/>
                  </a:lnTo>
                  <a:lnTo>
                    <a:pt x="2559240" y="45072"/>
                  </a:lnTo>
                  <a:lnTo>
                    <a:pt x="2557081" y="55943"/>
                  </a:lnTo>
                  <a:lnTo>
                    <a:pt x="2572855" y="58534"/>
                  </a:lnTo>
                  <a:lnTo>
                    <a:pt x="2574099" y="47510"/>
                  </a:lnTo>
                  <a:close/>
                </a:path>
                <a:path w="3886834" h="424815">
                  <a:moveTo>
                    <a:pt x="2616289" y="54457"/>
                  </a:moveTo>
                  <a:lnTo>
                    <a:pt x="2608859" y="53238"/>
                  </a:lnTo>
                  <a:lnTo>
                    <a:pt x="2601430" y="52019"/>
                  </a:lnTo>
                  <a:lnTo>
                    <a:pt x="2599169" y="62877"/>
                  </a:lnTo>
                  <a:lnTo>
                    <a:pt x="2614942" y="65468"/>
                  </a:lnTo>
                  <a:lnTo>
                    <a:pt x="2616289" y="54457"/>
                  </a:lnTo>
                  <a:close/>
                </a:path>
                <a:path w="3886834" h="424815">
                  <a:moveTo>
                    <a:pt x="2658491" y="61404"/>
                  </a:moveTo>
                  <a:lnTo>
                    <a:pt x="2651061" y="60185"/>
                  </a:lnTo>
                  <a:lnTo>
                    <a:pt x="2643632" y="58966"/>
                  </a:lnTo>
                  <a:lnTo>
                    <a:pt x="2641269" y="69811"/>
                  </a:lnTo>
                  <a:lnTo>
                    <a:pt x="2657043" y="72402"/>
                  </a:lnTo>
                  <a:lnTo>
                    <a:pt x="2658491" y="61404"/>
                  </a:lnTo>
                  <a:close/>
                </a:path>
                <a:path w="3886834" h="424815">
                  <a:moveTo>
                    <a:pt x="2700591" y="68872"/>
                  </a:moveTo>
                  <a:lnTo>
                    <a:pt x="2693212" y="67411"/>
                  </a:lnTo>
                  <a:lnTo>
                    <a:pt x="2685834" y="65951"/>
                  </a:lnTo>
                  <a:lnTo>
                    <a:pt x="2683370" y="76758"/>
                  </a:lnTo>
                  <a:lnTo>
                    <a:pt x="2699054" y="79870"/>
                  </a:lnTo>
                  <a:lnTo>
                    <a:pt x="2700591" y="68872"/>
                  </a:lnTo>
                  <a:close/>
                </a:path>
                <a:path w="3886834" h="424815">
                  <a:moveTo>
                    <a:pt x="2742539" y="77190"/>
                  </a:moveTo>
                  <a:lnTo>
                    <a:pt x="2735161" y="75730"/>
                  </a:lnTo>
                  <a:lnTo>
                    <a:pt x="2727782" y="74269"/>
                  </a:lnTo>
                  <a:lnTo>
                    <a:pt x="2725229" y="85064"/>
                  </a:lnTo>
                  <a:lnTo>
                    <a:pt x="2740914" y="88163"/>
                  </a:lnTo>
                  <a:lnTo>
                    <a:pt x="2742539" y="77190"/>
                  </a:lnTo>
                  <a:close/>
                </a:path>
                <a:path w="3886834" h="424815">
                  <a:moveTo>
                    <a:pt x="2784487" y="85496"/>
                  </a:moveTo>
                  <a:lnTo>
                    <a:pt x="2777109" y="84035"/>
                  </a:lnTo>
                  <a:lnTo>
                    <a:pt x="2769730" y="82575"/>
                  </a:lnTo>
                  <a:lnTo>
                    <a:pt x="2767088" y="93345"/>
                  </a:lnTo>
                  <a:lnTo>
                    <a:pt x="2782760" y="96456"/>
                  </a:lnTo>
                  <a:lnTo>
                    <a:pt x="2784487" y="85496"/>
                  </a:lnTo>
                  <a:close/>
                </a:path>
                <a:path w="3886834" h="424815">
                  <a:moveTo>
                    <a:pt x="2826435" y="93802"/>
                  </a:moveTo>
                  <a:lnTo>
                    <a:pt x="2819057" y="92341"/>
                  </a:lnTo>
                  <a:lnTo>
                    <a:pt x="2811678" y="90881"/>
                  </a:lnTo>
                  <a:lnTo>
                    <a:pt x="2808948" y="101638"/>
                  </a:lnTo>
                  <a:lnTo>
                    <a:pt x="2824619" y="104736"/>
                  </a:lnTo>
                  <a:lnTo>
                    <a:pt x="2826435" y="93802"/>
                  </a:lnTo>
                  <a:close/>
                </a:path>
                <a:path w="3886834" h="424815">
                  <a:moveTo>
                    <a:pt x="2868218" y="102920"/>
                  </a:moveTo>
                  <a:lnTo>
                    <a:pt x="2860891" y="101219"/>
                  </a:lnTo>
                  <a:lnTo>
                    <a:pt x="2853563" y="99529"/>
                  </a:lnTo>
                  <a:lnTo>
                    <a:pt x="2850743" y="110248"/>
                  </a:lnTo>
                  <a:lnTo>
                    <a:pt x="2866313" y="113842"/>
                  </a:lnTo>
                  <a:lnTo>
                    <a:pt x="2868218" y="102920"/>
                  </a:lnTo>
                  <a:close/>
                </a:path>
                <a:path w="3886834" h="424815">
                  <a:moveTo>
                    <a:pt x="2909887" y="112547"/>
                  </a:moveTo>
                  <a:lnTo>
                    <a:pt x="2902559" y="110845"/>
                  </a:lnTo>
                  <a:lnTo>
                    <a:pt x="2895231" y="109156"/>
                  </a:lnTo>
                  <a:lnTo>
                    <a:pt x="2892323" y="119849"/>
                  </a:lnTo>
                  <a:lnTo>
                    <a:pt x="2907893" y="123456"/>
                  </a:lnTo>
                  <a:lnTo>
                    <a:pt x="2909887" y="112547"/>
                  </a:lnTo>
                  <a:close/>
                </a:path>
                <a:path w="3886834" h="424815">
                  <a:moveTo>
                    <a:pt x="2951543" y="122174"/>
                  </a:moveTo>
                  <a:lnTo>
                    <a:pt x="2944215" y="120472"/>
                  </a:lnTo>
                  <a:lnTo>
                    <a:pt x="2936887" y="118770"/>
                  </a:lnTo>
                  <a:lnTo>
                    <a:pt x="2933890" y="129463"/>
                  </a:lnTo>
                  <a:lnTo>
                    <a:pt x="2949473" y="133057"/>
                  </a:lnTo>
                  <a:lnTo>
                    <a:pt x="2951543" y="122174"/>
                  </a:lnTo>
                  <a:close/>
                </a:path>
                <a:path w="3886834" h="424815">
                  <a:moveTo>
                    <a:pt x="2993212" y="131813"/>
                  </a:moveTo>
                  <a:lnTo>
                    <a:pt x="2985884" y="130111"/>
                  </a:lnTo>
                  <a:lnTo>
                    <a:pt x="2978556" y="128409"/>
                  </a:lnTo>
                  <a:lnTo>
                    <a:pt x="2975470" y="139077"/>
                  </a:lnTo>
                  <a:lnTo>
                    <a:pt x="2991053" y="142684"/>
                  </a:lnTo>
                  <a:lnTo>
                    <a:pt x="2993212" y="131813"/>
                  </a:lnTo>
                  <a:close/>
                </a:path>
                <a:path w="3886834" h="424815">
                  <a:moveTo>
                    <a:pt x="3034652" y="142328"/>
                  </a:moveTo>
                  <a:lnTo>
                    <a:pt x="3027375" y="140411"/>
                  </a:lnTo>
                  <a:lnTo>
                    <a:pt x="3020098" y="138493"/>
                  </a:lnTo>
                  <a:lnTo>
                    <a:pt x="3016935" y="149123"/>
                  </a:lnTo>
                  <a:lnTo>
                    <a:pt x="3032404" y="153200"/>
                  </a:lnTo>
                  <a:lnTo>
                    <a:pt x="3034652" y="142328"/>
                  </a:lnTo>
                  <a:close/>
                </a:path>
                <a:path w="3886834" h="424815">
                  <a:moveTo>
                    <a:pt x="3076003" y="153225"/>
                  </a:moveTo>
                  <a:lnTo>
                    <a:pt x="3068726" y="151307"/>
                  </a:lnTo>
                  <a:lnTo>
                    <a:pt x="3061449" y="149390"/>
                  </a:lnTo>
                  <a:lnTo>
                    <a:pt x="3058210" y="159994"/>
                  </a:lnTo>
                  <a:lnTo>
                    <a:pt x="3073666" y="164071"/>
                  </a:lnTo>
                  <a:lnTo>
                    <a:pt x="3076003" y="153225"/>
                  </a:lnTo>
                  <a:close/>
                </a:path>
                <a:path w="3886834" h="424815">
                  <a:moveTo>
                    <a:pt x="3117342" y="164134"/>
                  </a:moveTo>
                  <a:lnTo>
                    <a:pt x="3110065" y="162217"/>
                  </a:lnTo>
                  <a:lnTo>
                    <a:pt x="3102787" y="160299"/>
                  </a:lnTo>
                  <a:lnTo>
                    <a:pt x="3099473" y="170878"/>
                  </a:lnTo>
                  <a:lnTo>
                    <a:pt x="3114929" y="174967"/>
                  </a:lnTo>
                  <a:lnTo>
                    <a:pt x="3117342" y="164134"/>
                  </a:lnTo>
                  <a:close/>
                </a:path>
                <a:path w="3886834" h="424815">
                  <a:moveTo>
                    <a:pt x="3158693" y="175044"/>
                  </a:moveTo>
                  <a:lnTo>
                    <a:pt x="3151416" y="173126"/>
                  </a:lnTo>
                  <a:lnTo>
                    <a:pt x="3144139" y="171208"/>
                  </a:lnTo>
                  <a:lnTo>
                    <a:pt x="3140735" y="181775"/>
                  </a:lnTo>
                  <a:lnTo>
                    <a:pt x="3156204" y="185851"/>
                  </a:lnTo>
                  <a:lnTo>
                    <a:pt x="3158693" y="175044"/>
                  </a:lnTo>
                  <a:close/>
                </a:path>
                <a:path w="3886834" h="424815">
                  <a:moveTo>
                    <a:pt x="3199803" y="186766"/>
                  </a:moveTo>
                  <a:lnTo>
                    <a:pt x="3192589" y="184632"/>
                  </a:lnTo>
                  <a:lnTo>
                    <a:pt x="3185376" y="182499"/>
                  </a:lnTo>
                  <a:lnTo>
                    <a:pt x="3181896" y="193027"/>
                  </a:lnTo>
                  <a:lnTo>
                    <a:pt x="3197237" y="197561"/>
                  </a:lnTo>
                  <a:lnTo>
                    <a:pt x="3199803" y="186766"/>
                  </a:lnTo>
                  <a:close/>
                </a:path>
                <a:path w="3886834" h="424815">
                  <a:moveTo>
                    <a:pt x="3240811" y="198894"/>
                  </a:moveTo>
                  <a:lnTo>
                    <a:pt x="3233597" y="196761"/>
                  </a:lnTo>
                  <a:lnTo>
                    <a:pt x="3226384" y="194627"/>
                  </a:lnTo>
                  <a:lnTo>
                    <a:pt x="3222828" y="205130"/>
                  </a:lnTo>
                  <a:lnTo>
                    <a:pt x="3238169" y="209677"/>
                  </a:lnTo>
                  <a:lnTo>
                    <a:pt x="3240811" y="198894"/>
                  </a:lnTo>
                  <a:close/>
                </a:path>
                <a:path w="3886834" h="424815">
                  <a:moveTo>
                    <a:pt x="3281807" y="211023"/>
                  </a:moveTo>
                  <a:lnTo>
                    <a:pt x="3274593" y="208889"/>
                  </a:lnTo>
                  <a:lnTo>
                    <a:pt x="3267379" y="206756"/>
                  </a:lnTo>
                  <a:lnTo>
                    <a:pt x="3263760" y="217246"/>
                  </a:lnTo>
                  <a:lnTo>
                    <a:pt x="3279089" y="221780"/>
                  </a:lnTo>
                  <a:lnTo>
                    <a:pt x="3281807" y="211023"/>
                  </a:lnTo>
                  <a:close/>
                </a:path>
                <a:path w="3886834" h="424815">
                  <a:moveTo>
                    <a:pt x="3322802" y="223151"/>
                  </a:moveTo>
                  <a:lnTo>
                    <a:pt x="3315589" y="221018"/>
                  </a:lnTo>
                  <a:lnTo>
                    <a:pt x="3308375" y="218884"/>
                  </a:lnTo>
                  <a:lnTo>
                    <a:pt x="3304679" y="229349"/>
                  </a:lnTo>
                  <a:lnTo>
                    <a:pt x="3320008" y="233883"/>
                  </a:lnTo>
                  <a:lnTo>
                    <a:pt x="3322802" y="223151"/>
                  </a:lnTo>
                  <a:close/>
                </a:path>
                <a:path w="3886834" h="424815">
                  <a:moveTo>
                    <a:pt x="3363633" y="235851"/>
                  </a:moveTo>
                  <a:lnTo>
                    <a:pt x="3356483" y="233514"/>
                  </a:lnTo>
                  <a:lnTo>
                    <a:pt x="3349333" y="231178"/>
                  </a:lnTo>
                  <a:lnTo>
                    <a:pt x="3345561" y="241604"/>
                  </a:lnTo>
                  <a:lnTo>
                    <a:pt x="3360763" y="246583"/>
                  </a:lnTo>
                  <a:lnTo>
                    <a:pt x="3363633" y="235851"/>
                  </a:lnTo>
                  <a:close/>
                </a:path>
                <a:path w="3886834" h="424815">
                  <a:moveTo>
                    <a:pt x="3404260" y="249148"/>
                  </a:moveTo>
                  <a:lnTo>
                    <a:pt x="3397110" y="246811"/>
                  </a:lnTo>
                  <a:lnTo>
                    <a:pt x="3389960" y="244475"/>
                  </a:lnTo>
                  <a:lnTo>
                    <a:pt x="3386124" y="254876"/>
                  </a:lnTo>
                  <a:lnTo>
                    <a:pt x="3401326" y="259854"/>
                  </a:lnTo>
                  <a:lnTo>
                    <a:pt x="3404260" y="249148"/>
                  </a:lnTo>
                  <a:close/>
                </a:path>
                <a:path w="3886834" h="424815">
                  <a:moveTo>
                    <a:pt x="3444900" y="262445"/>
                  </a:moveTo>
                  <a:lnTo>
                    <a:pt x="3437750" y="260108"/>
                  </a:lnTo>
                  <a:lnTo>
                    <a:pt x="3430600" y="257771"/>
                  </a:lnTo>
                  <a:lnTo>
                    <a:pt x="3426701" y="268147"/>
                  </a:lnTo>
                  <a:lnTo>
                    <a:pt x="3441890" y="273126"/>
                  </a:lnTo>
                  <a:lnTo>
                    <a:pt x="3444900" y="262445"/>
                  </a:lnTo>
                  <a:close/>
                </a:path>
                <a:path w="3886834" h="424815">
                  <a:moveTo>
                    <a:pt x="3485527" y="275742"/>
                  </a:moveTo>
                  <a:lnTo>
                    <a:pt x="3478377" y="273405"/>
                  </a:lnTo>
                  <a:lnTo>
                    <a:pt x="3471227" y="271068"/>
                  </a:lnTo>
                  <a:lnTo>
                    <a:pt x="3467252" y="281419"/>
                  </a:lnTo>
                  <a:lnTo>
                    <a:pt x="3482454" y="286397"/>
                  </a:lnTo>
                  <a:lnTo>
                    <a:pt x="3485527" y="275742"/>
                  </a:lnTo>
                  <a:close/>
                </a:path>
                <a:path w="3886834" h="424815">
                  <a:moveTo>
                    <a:pt x="3526104" y="289229"/>
                  </a:moveTo>
                  <a:lnTo>
                    <a:pt x="3519017" y="286715"/>
                  </a:lnTo>
                  <a:lnTo>
                    <a:pt x="3511867" y="284378"/>
                  </a:lnTo>
                  <a:lnTo>
                    <a:pt x="3507829" y="294716"/>
                  </a:lnTo>
                  <a:lnTo>
                    <a:pt x="3515423" y="297205"/>
                  </a:lnTo>
                  <a:lnTo>
                    <a:pt x="3522954" y="299872"/>
                  </a:lnTo>
                  <a:lnTo>
                    <a:pt x="3526104" y="289229"/>
                  </a:lnTo>
                  <a:close/>
                </a:path>
                <a:path w="3886834" h="424815">
                  <a:moveTo>
                    <a:pt x="3566350" y="303644"/>
                  </a:moveTo>
                  <a:lnTo>
                    <a:pt x="3559264" y="301104"/>
                  </a:lnTo>
                  <a:lnTo>
                    <a:pt x="3552177" y="298564"/>
                  </a:lnTo>
                  <a:lnTo>
                    <a:pt x="3548075" y="308876"/>
                  </a:lnTo>
                  <a:lnTo>
                    <a:pt x="3563137" y="314261"/>
                  </a:lnTo>
                  <a:lnTo>
                    <a:pt x="3566350" y="303644"/>
                  </a:lnTo>
                  <a:close/>
                </a:path>
                <a:path w="3886834" h="424815">
                  <a:moveTo>
                    <a:pt x="3606596" y="318058"/>
                  </a:moveTo>
                  <a:lnTo>
                    <a:pt x="3599510" y="315518"/>
                  </a:lnTo>
                  <a:lnTo>
                    <a:pt x="3592423" y="312978"/>
                  </a:lnTo>
                  <a:lnTo>
                    <a:pt x="3588258" y="323265"/>
                  </a:lnTo>
                  <a:lnTo>
                    <a:pt x="3603320" y="328650"/>
                  </a:lnTo>
                  <a:lnTo>
                    <a:pt x="3606596" y="318058"/>
                  </a:lnTo>
                  <a:close/>
                </a:path>
                <a:path w="3886834" h="424815">
                  <a:moveTo>
                    <a:pt x="3646855" y="332460"/>
                  </a:moveTo>
                  <a:lnTo>
                    <a:pt x="3639769" y="329920"/>
                  </a:lnTo>
                  <a:lnTo>
                    <a:pt x="3632682" y="327380"/>
                  </a:lnTo>
                  <a:lnTo>
                    <a:pt x="3628466" y="337642"/>
                  </a:lnTo>
                  <a:lnTo>
                    <a:pt x="3643515" y="343039"/>
                  </a:lnTo>
                  <a:lnTo>
                    <a:pt x="3646855" y="332460"/>
                  </a:lnTo>
                  <a:close/>
                </a:path>
                <a:path w="3886834" h="424815">
                  <a:moveTo>
                    <a:pt x="3687102" y="346875"/>
                  </a:moveTo>
                  <a:lnTo>
                    <a:pt x="3680015" y="344335"/>
                  </a:lnTo>
                  <a:lnTo>
                    <a:pt x="3672929" y="341795"/>
                  </a:lnTo>
                  <a:lnTo>
                    <a:pt x="3668649" y="352044"/>
                  </a:lnTo>
                  <a:lnTo>
                    <a:pt x="3683698" y="357428"/>
                  </a:lnTo>
                  <a:lnTo>
                    <a:pt x="3687102" y="346875"/>
                  </a:lnTo>
                  <a:close/>
                </a:path>
                <a:path w="3886834" h="424815">
                  <a:moveTo>
                    <a:pt x="3727081" y="361988"/>
                  </a:moveTo>
                  <a:lnTo>
                    <a:pt x="3720071" y="359270"/>
                  </a:lnTo>
                  <a:lnTo>
                    <a:pt x="3713061" y="356552"/>
                  </a:lnTo>
                  <a:lnTo>
                    <a:pt x="3708717" y="366750"/>
                  </a:lnTo>
                  <a:lnTo>
                    <a:pt x="3723627" y="372541"/>
                  </a:lnTo>
                  <a:lnTo>
                    <a:pt x="3727081" y="361988"/>
                  </a:lnTo>
                  <a:close/>
                </a:path>
                <a:path w="3886834" h="424815">
                  <a:moveTo>
                    <a:pt x="3766934" y="377456"/>
                  </a:moveTo>
                  <a:lnTo>
                    <a:pt x="3759924" y="374738"/>
                  </a:lnTo>
                  <a:lnTo>
                    <a:pt x="3752913" y="372021"/>
                  </a:lnTo>
                  <a:lnTo>
                    <a:pt x="3748506" y="382193"/>
                  </a:lnTo>
                  <a:lnTo>
                    <a:pt x="3763416" y="387985"/>
                  </a:lnTo>
                  <a:lnTo>
                    <a:pt x="3766934" y="377456"/>
                  </a:lnTo>
                  <a:close/>
                </a:path>
                <a:path w="3886834" h="424815">
                  <a:moveTo>
                    <a:pt x="3806787" y="392912"/>
                  </a:moveTo>
                  <a:lnTo>
                    <a:pt x="3799776" y="390194"/>
                  </a:lnTo>
                  <a:lnTo>
                    <a:pt x="3792766" y="387477"/>
                  </a:lnTo>
                  <a:lnTo>
                    <a:pt x="3788308" y="397637"/>
                  </a:lnTo>
                  <a:lnTo>
                    <a:pt x="3803218" y="403415"/>
                  </a:lnTo>
                  <a:lnTo>
                    <a:pt x="3806787" y="392912"/>
                  </a:lnTo>
                  <a:close/>
                </a:path>
                <a:path w="3886834" h="424815">
                  <a:moveTo>
                    <a:pt x="3846639" y="408381"/>
                  </a:moveTo>
                  <a:lnTo>
                    <a:pt x="3839629" y="405663"/>
                  </a:lnTo>
                  <a:lnTo>
                    <a:pt x="3832618" y="402945"/>
                  </a:lnTo>
                  <a:lnTo>
                    <a:pt x="3828097" y="413080"/>
                  </a:lnTo>
                  <a:lnTo>
                    <a:pt x="3843007" y="418858"/>
                  </a:lnTo>
                  <a:lnTo>
                    <a:pt x="3846639" y="408381"/>
                  </a:lnTo>
                  <a:close/>
                </a:path>
                <a:path w="3886834" h="424815">
                  <a:moveTo>
                    <a:pt x="3886492" y="423849"/>
                  </a:moveTo>
                  <a:lnTo>
                    <a:pt x="3872471" y="418414"/>
                  </a:lnTo>
                  <a:lnTo>
                    <a:pt x="3869842" y="424230"/>
                  </a:lnTo>
                  <a:lnTo>
                    <a:pt x="3886352" y="424230"/>
                  </a:lnTo>
                  <a:lnTo>
                    <a:pt x="3886492" y="42384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5907532" y="6917740"/>
              <a:ext cx="567055" cy="83820"/>
            </a:xfrm>
            <a:custGeom>
              <a:avLst/>
              <a:gdLst/>
              <a:ahLst/>
              <a:cxnLst/>
              <a:rect l="l" t="t" r="r" b="b"/>
              <a:pathLst>
                <a:path w="567054" h="83820">
                  <a:moveTo>
                    <a:pt x="17272" y="80670"/>
                  </a:moveTo>
                  <a:lnTo>
                    <a:pt x="14744" y="69875"/>
                  </a:lnTo>
                  <a:lnTo>
                    <a:pt x="7378" y="71335"/>
                  </a:lnTo>
                  <a:lnTo>
                    <a:pt x="0" y="72796"/>
                  </a:lnTo>
                  <a:lnTo>
                    <a:pt x="1612" y="83781"/>
                  </a:lnTo>
                  <a:lnTo>
                    <a:pt x="17272" y="80670"/>
                  </a:lnTo>
                  <a:close/>
                </a:path>
                <a:path w="567054" h="83820">
                  <a:moveTo>
                    <a:pt x="59194" y="73037"/>
                  </a:moveTo>
                  <a:lnTo>
                    <a:pt x="56756" y="62204"/>
                  </a:lnTo>
                  <a:lnTo>
                    <a:pt x="49352" y="63474"/>
                  </a:lnTo>
                  <a:lnTo>
                    <a:pt x="41948" y="64731"/>
                  </a:lnTo>
                  <a:lnTo>
                    <a:pt x="43459" y="75717"/>
                  </a:lnTo>
                  <a:lnTo>
                    <a:pt x="59194" y="73037"/>
                  </a:lnTo>
                  <a:close/>
                </a:path>
                <a:path w="567054" h="83820">
                  <a:moveTo>
                    <a:pt x="101206" y="65862"/>
                  </a:moveTo>
                  <a:lnTo>
                    <a:pt x="98869" y="55029"/>
                  </a:lnTo>
                  <a:lnTo>
                    <a:pt x="91465" y="56286"/>
                  </a:lnTo>
                  <a:lnTo>
                    <a:pt x="84061" y="57556"/>
                  </a:lnTo>
                  <a:lnTo>
                    <a:pt x="85471" y="68554"/>
                  </a:lnTo>
                  <a:lnTo>
                    <a:pt x="101206" y="65862"/>
                  </a:lnTo>
                  <a:close/>
                </a:path>
                <a:path w="567054" h="83820">
                  <a:moveTo>
                    <a:pt x="143205" y="58712"/>
                  </a:moveTo>
                  <a:lnTo>
                    <a:pt x="140970" y="47840"/>
                  </a:lnTo>
                  <a:lnTo>
                    <a:pt x="133565" y="49110"/>
                  </a:lnTo>
                  <a:lnTo>
                    <a:pt x="126161" y="50368"/>
                  </a:lnTo>
                  <a:lnTo>
                    <a:pt x="127469" y="61391"/>
                  </a:lnTo>
                  <a:lnTo>
                    <a:pt x="143205" y="58712"/>
                  </a:lnTo>
                  <a:close/>
                </a:path>
                <a:path w="567054" h="83820">
                  <a:moveTo>
                    <a:pt x="185305" y="52171"/>
                  </a:moveTo>
                  <a:lnTo>
                    <a:pt x="183172" y="41275"/>
                  </a:lnTo>
                  <a:lnTo>
                    <a:pt x="175729" y="42329"/>
                  </a:lnTo>
                  <a:lnTo>
                    <a:pt x="168287" y="43383"/>
                  </a:lnTo>
                  <a:lnTo>
                    <a:pt x="169506" y="54406"/>
                  </a:lnTo>
                  <a:lnTo>
                    <a:pt x="185305" y="52171"/>
                  </a:lnTo>
                  <a:close/>
                </a:path>
                <a:path w="567054" h="83820">
                  <a:moveTo>
                    <a:pt x="227495" y="46189"/>
                  </a:moveTo>
                  <a:lnTo>
                    <a:pt x="225463" y="35280"/>
                  </a:lnTo>
                  <a:lnTo>
                    <a:pt x="218020" y="36334"/>
                  </a:lnTo>
                  <a:lnTo>
                    <a:pt x="210578" y="37388"/>
                  </a:lnTo>
                  <a:lnTo>
                    <a:pt x="211696" y="48425"/>
                  </a:lnTo>
                  <a:lnTo>
                    <a:pt x="227495" y="46189"/>
                  </a:lnTo>
                  <a:close/>
                </a:path>
                <a:path w="567054" h="83820">
                  <a:moveTo>
                    <a:pt x="269697" y="40220"/>
                  </a:moveTo>
                  <a:lnTo>
                    <a:pt x="267766" y="29298"/>
                  </a:lnTo>
                  <a:lnTo>
                    <a:pt x="260324" y="30353"/>
                  </a:lnTo>
                  <a:lnTo>
                    <a:pt x="252882" y="31407"/>
                  </a:lnTo>
                  <a:lnTo>
                    <a:pt x="253898" y="42456"/>
                  </a:lnTo>
                  <a:lnTo>
                    <a:pt x="269697" y="40220"/>
                  </a:lnTo>
                  <a:close/>
                </a:path>
                <a:path w="567054" h="83820">
                  <a:moveTo>
                    <a:pt x="311950" y="34785"/>
                  </a:moveTo>
                  <a:lnTo>
                    <a:pt x="310121" y="23837"/>
                  </a:lnTo>
                  <a:lnTo>
                    <a:pt x="302653" y="24676"/>
                  </a:lnTo>
                  <a:lnTo>
                    <a:pt x="295186" y="25514"/>
                  </a:lnTo>
                  <a:lnTo>
                    <a:pt x="296087" y="36563"/>
                  </a:lnTo>
                  <a:lnTo>
                    <a:pt x="311950" y="34785"/>
                  </a:lnTo>
                  <a:close/>
                </a:path>
                <a:path w="567054" h="83820">
                  <a:moveTo>
                    <a:pt x="354304" y="30060"/>
                  </a:moveTo>
                  <a:lnTo>
                    <a:pt x="352577" y="19100"/>
                  </a:lnTo>
                  <a:lnTo>
                    <a:pt x="345109" y="19939"/>
                  </a:lnTo>
                  <a:lnTo>
                    <a:pt x="337642" y="20777"/>
                  </a:lnTo>
                  <a:lnTo>
                    <a:pt x="338442" y="31838"/>
                  </a:lnTo>
                  <a:lnTo>
                    <a:pt x="354304" y="30060"/>
                  </a:lnTo>
                  <a:close/>
                </a:path>
                <a:path w="567054" h="83820">
                  <a:moveTo>
                    <a:pt x="396646" y="25349"/>
                  </a:moveTo>
                  <a:lnTo>
                    <a:pt x="395033" y="14376"/>
                  </a:lnTo>
                  <a:lnTo>
                    <a:pt x="387565" y="15214"/>
                  </a:lnTo>
                  <a:lnTo>
                    <a:pt x="380098" y="16052"/>
                  </a:lnTo>
                  <a:lnTo>
                    <a:pt x="380784" y="27114"/>
                  </a:lnTo>
                  <a:lnTo>
                    <a:pt x="396646" y="25349"/>
                  </a:lnTo>
                  <a:close/>
                </a:path>
                <a:path w="567054" h="83820">
                  <a:moveTo>
                    <a:pt x="439039" y="21056"/>
                  </a:moveTo>
                  <a:lnTo>
                    <a:pt x="437527" y="10058"/>
                  </a:lnTo>
                  <a:lnTo>
                    <a:pt x="430034" y="10655"/>
                  </a:lnTo>
                  <a:lnTo>
                    <a:pt x="422541" y="11264"/>
                  </a:lnTo>
                  <a:lnTo>
                    <a:pt x="423125" y="22326"/>
                  </a:lnTo>
                  <a:lnTo>
                    <a:pt x="439039" y="21056"/>
                  </a:lnTo>
                  <a:close/>
                </a:path>
                <a:path w="567054" h="83820">
                  <a:moveTo>
                    <a:pt x="481495" y="17640"/>
                  </a:moveTo>
                  <a:lnTo>
                    <a:pt x="480098" y="6642"/>
                  </a:lnTo>
                  <a:lnTo>
                    <a:pt x="472605" y="7239"/>
                  </a:lnTo>
                  <a:lnTo>
                    <a:pt x="465112" y="7835"/>
                  </a:lnTo>
                  <a:lnTo>
                    <a:pt x="465582" y="18923"/>
                  </a:lnTo>
                  <a:lnTo>
                    <a:pt x="481495" y="17640"/>
                  </a:lnTo>
                  <a:close/>
                </a:path>
                <a:path w="567054" h="83820">
                  <a:moveTo>
                    <a:pt x="523963" y="14236"/>
                  </a:moveTo>
                  <a:lnTo>
                    <a:pt x="522681" y="3225"/>
                  </a:lnTo>
                  <a:lnTo>
                    <a:pt x="515188" y="3822"/>
                  </a:lnTo>
                  <a:lnTo>
                    <a:pt x="507695" y="4419"/>
                  </a:lnTo>
                  <a:lnTo>
                    <a:pt x="508063" y="15519"/>
                  </a:lnTo>
                  <a:lnTo>
                    <a:pt x="523963" y="14236"/>
                  </a:lnTo>
                  <a:close/>
                </a:path>
                <a:path w="567054" h="83820">
                  <a:moveTo>
                    <a:pt x="566458" y="11036"/>
                  </a:moveTo>
                  <a:lnTo>
                    <a:pt x="565277" y="0"/>
                  </a:lnTo>
                  <a:lnTo>
                    <a:pt x="557771" y="419"/>
                  </a:lnTo>
                  <a:lnTo>
                    <a:pt x="550278" y="1016"/>
                  </a:lnTo>
                  <a:lnTo>
                    <a:pt x="550532" y="12115"/>
                  </a:lnTo>
                  <a:lnTo>
                    <a:pt x="558482" y="11480"/>
                  </a:lnTo>
                  <a:lnTo>
                    <a:pt x="566458" y="1103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6500471" y="6919842"/>
              <a:ext cx="527685" cy="0"/>
            </a:xfrm>
            <a:custGeom>
              <a:avLst/>
              <a:gdLst/>
              <a:ahLst/>
              <a:cxnLst/>
              <a:rect l="l" t="t" r="r" b="b"/>
              <a:pathLst>
                <a:path w="527684" h="0">
                  <a:moveTo>
                    <a:pt x="0" y="0"/>
                  </a:moveTo>
                  <a:lnTo>
                    <a:pt x="527300" y="0"/>
                  </a:lnTo>
                </a:path>
              </a:pathLst>
            </a:custGeom>
            <a:ln w="20667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886731" y="6921360"/>
              <a:ext cx="3796665" cy="394335"/>
            </a:xfrm>
            <a:custGeom>
              <a:avLst/>
              <a:gdLst/>
              <a:ahLst/>
              <a:cxnLst/>
              <a:rect l="l" t="t" r="r" b="b"/>
              <a:pathLst>
                <a:path w="3796665" h="394334">
                  <a:moveTo>
                    <a:pt x="6362" y="393839"/>
                  </a:moveTo>
                  <a:lnTo>
                    <a:pt x="5588" y="391896"/>
                  </a:lnTo>
                  <a:lnTo>
                    <a:pt x="0" y="393839"/>
                  </a:lnTo>
                  <a:lnTo>
                    <a:pt x="6362" y="393839"/>
                  </a:lnTo>
                  <a:close/>
                </a:path>
                <a:path w="3796665" h="394334">
                  <a:moveTo>
                    <a:pt x="49911" y="388124"/>
                  </a:moveTo>
                  <a:lnTo>
                    <a:pt x="45821" y="377812"/>
                  </a:lnTo>
                  <a:lnTo>
                    <a:pt x="38747" y="380288"/>
                  </a:lnTo>
                  <a:lnTo>
                    <a:pt x="31673" y="382765"/>
                  </a:lnTo>
                  <a:lnTo>
                    <a:pt x="34848" y="393395"/>
                  </a:lnTo>
                  <a:lnTo>
                    <a:pt x="49911" y="388124"/>
                  </a:lnTo>
                  <a:close/>
                </a:path>
                <a:path w="3796665" h="394334">
                  <a:moveTo>
                    <a:pt x="90195" y="374294"/>
                  </a:moveTo>
                  <a:lnTo>
                    <a:pt x="86144" y="363969"/>
                  </a:lnTo>
                  <a:lnTo>
                    <a:pt x="79044" y="366382"/>
                  </a:lnTo>
                  <a:lnTo>
                    <a:pt x="71945" y="368795"/>
                  </a:lnTo>
                  <a:lnTo>
                    <a:pt x="75095" y="379437"/>
                  </a:lnTo>
                  <a:lnTo>
                    <a:pt x="90195" y="374294"/>
                  </a:lnTo>
                  <a:close/>
                </a:path>
                <a:path w="3796665" h="394334">
                  <a:moveTo>
                    <a:pt x="130530" y="360591"/>
                  </a:moveTo>
                  <a:lnTo>
                    <a:pt x="126504" y="350253"/>
                  </a:lnTo>
                  <a:lnTo>
                    <a:pt x="119405" y="352666"/>
                  </a:lnTo>
                  <a:lnTo>
                    <a:pt x="112306" y="355079"/>
                  </a:lnTo>
                  <a:lnTo>
                    <a:pt x="115417" y="365721"/>
                  </a:lnTo>
                  <a:lnTo>
                    <a:pt x="130530" y="360591"/>
                  </a:lnTo>
                  <a:close/>
                </a:path>
                <a:path w="3796665" h="394334">
                  <a:moveTo>
                    <a:pt x="170853" y="346887"/>
                  </a:moveTo>
                  <a:lnTo>
                    <a:pt x="166865" y="336537"/>
                  </a:lnTo>
                  <a:lnTo>
                    <a:pt x="159766" y="338950"/>
                  </a:lnTo>
                  <a:lnTo>
                    <a:pt x="152666" y="341363"/>
                  </a:lnTo>
                  <a:lnTo>
                    <a:pt x="155740" y="352018"/>
                  </a:lnTo>
                  <a:lnTo>
                    <a:pt x="170853" y="346887"/>
                  </a:lnTo>
                  <a:close/>
                </a:path>
                <a:path w="3796665" h="394334">
                  <a:moveTo>
                    <a:pt x="211277" y="333489"/>
                  </a:moveTo>
                  <a:lnTo>
                    <a:pt x="207327" y="323113"/>
                  </a:lnTo>
                  <a:lnTo>
                    <a:pt x="200202" y="325450"/>
                  </a:lnTo>
                  <a:lnTo>
                    <a:pt x="193078" y="327787"/>
                  </a:lnTo>
                  <a:lnTo>
                    <a:pt x="196113" y="338455"/>
                  </a:lnTo>
                  <a:lnTo>
                    <a:pt x="211277" y="333489"/>
                  </a:lnTo>
                  <a:close/>
                </a:path>
                <a:path w="3796665" h="394334">
                  <a:moveTo>
                    <a:pt x="251752" y="320230"/>
                  </a:moveTo>
                  <a:lnTo>
                    <a:pt x="247853" y="309841"/>
                  </a:lnTo>
                  <a:lnTo>
                    <a:pt x="240728" y="312178"/>
                  </a:lnTo>
                  <a:lnTo>
                    <a:pt x="233603" y="314515"/>
                  </a:lnTo>
                  <a:lnTo>
                    <a:pt x="236588" y="325196"/>
                  </a:lnTo>
                  <a:lnTo>
                    <a:pt x="251752" y="320230"/>
                  </a:lnTo>
                  <a:close/>
                </a:path>
                <a:path w="3796665" h="394334">
                  <a:moveTo>
                    <a:pt x="292227" y="306971"/>
                  </a:moveTo>
                  <a:lnTo>
                    <a:pt x="288366" y="296570"/>
                  </a:lnTo>
                  <a:lnTo>
                    <a:pt x="281241" y="298907"/>
                  </a:lnTo>
                  <a:lnTo>
                    <a:pt x="274116" y="301244"/>
                  </a:lnTo>
                  <a:lnTo>
                    <a:pt x="277063" y="311937"/>
                  </a:lnTo>
                  <a:lnTo>
                    <a:pt x="292227" y="306971"/>
                  </a:lnTo>
                  <a:close/>
                </a:path>
                <a:path w="3796665" h="394334">
                  <a:moveTo>
                    <a:pt x="332816" y="294081"/>
                  </a:moveTo>
                  <a:lnTo>
                    <a:pt x="329006" y="283667"/>
                  </a:lnTo>
                  <a:lnTo>
                    <a:pt x="321843" y="285902"/>
                  </a:lnTo>
                  <a:lnTo>
                    <a:pt x="314680" y="288137"/>
                  </a:lnTo>
                  <a:lnTo>
                    <a:pt x="317588" y="298843"/>
                  </a:lnTo>
                  <a:lnTo>
                    <a:pt x="332816" y="294081"/>
                  </a:lnTo>
                  <a:close/>
                </a:path>
                <a:path w="3796665" h="394334">
                  <a:moveTo>
                    <a:pt x="373468" y="281381"/>
                  </a:moveTo>
                  <a:lnTo>
                    <a:pt x="369709" y="270941"/>
                  </a:lnTo>
                  <a:lnTo>
                    <a:pt x="362546" y="273177"/>
                  </a:lnTo>
                  <a:lnTo>
                    <a:pt x="355384" y="275412"/>
                  </a:lnTo>
                  <a:lnTo>
                    <a:pt x="358241" y="286131"/>
                  </a:lnTo>
                  <a:lnTo>
                    <a:pt x="373468" y="281381"/>
                  </a:lnTo>
                  <a:close/>
                </a:path>
                <a:path w="3796665" h="394334">
                  <a:moveTo>
                    <a:pt x="414121" y="268681"/>
                  </a:moveTo>
                  <a:lnTo>
                    <a:pt x="410413" y="258229"/>
                  </a:lnTo>
                  <a:lnTo>
                    <a:pt x="403250" y="260464"/>
                  </a:lnTo>
                  <a:lnTo>
                    <a:pt x="396087" y="262699"/>
                  </a:lnTo>
                  <a:lnTo>
                    <a:pt x="398894" y="273443"/>
                  </a:lnTo>
                  <a:lnTo>
                    <a:pt x="414121" y="268681"/>
                  </a:lnTo>
                  <a:close/>
                </a:path>
                <a:path w="3796665" h="394334">
                  <a:moveTo>
                    <a:pt x="454875" y="256387"/>
                  </a:moveTo>
                  <a:lnTo>
                    <a:pt x="451231" y="245910"/>
                  </a:lnTo>
                  <a:lnTo>
                    <a:pt x="444030" y="248031"/>
                  </a:lnTo>
                  <a:lnTo>
                    <a:pt x="436829" y="250151"/>
                  </a:lnTo>
                  <a:lnTo>
                    <a:pt x="439585" y="260896"/>
                  </a:lnTo>
                  <a:lnTo>
                    <a:pt x="454875" y="256387"/>
                  </a:lnTo>
                  <a:close/>
                </a:path>
                <a:path w="3796665" h="394334">
                  <a:moveTo>
                    <a:pt x="495731" y="244335"/>
                  </a:moveTo>
                  <a:lnTo>
                    <a:pt x="492137" y="233845"/>
                  </a:lnTo>
                  <a:lnTo>
                    <a:pt x="484936" y="235966"/>
                  </a:lnTo>
                  <a:lnTo>
                    <a:pt x="477735" y="238086"/>
                  </a:lnTo>
                  <a:lnTo>
                    <a:pt x="480428" y="248856"/>
                  </a:lnTo>
                  <a:lnTo>
                    <a:pt x="495731" y="244335"/>
                  </a:lnTo>
                  <a:close/>
                </a:path>
                <a:path w="3796665" h="394334">
                  <a:moveTo>
                    <a:pt x="536562" y="232283"/>
                  </a:moveTo>
                  <a:lnTo>
                    <a:pt x="533031" y="221767"/>
                  </a:lnTo>
                  <a:lnTo>
                    <a:pt x="525830" y="223888"/>
                  </a:lnTo>
                  <a:lnTo>
                    <a:pt x="518629" y="226009"/>
                  </a:lnTo>
                  <a:lnTo>
                    <a:pt x="521258" y="236791"/>
                  </a:lnTo>
                  <a:lnTo>
                    <a:pt x="536562" y="232283"/>
                  </a:lnTo>
                  <a:close/>
                </a:path>
                <a:path w="3796665" h="394334">
                  <a:moveTo>
                    <a:pt x="577532" y="220687"/>
                  </a:moveTo>
                  <a:lnTo>
                    <a:pt x="574065" y="210146"/>
                  </a:lnTo>
                  <a:lnTo>
                    <a:pt x="566826" y="212140"/>
                  </a:lnTo>
                  <a:lnTo>
                    <a:pt x="559587" y="214134"/>
                  </a:lnTo>
                  <a:lnTo>
                    <a:pt x="562152" y="224929"/>
                  </a:lnTo>
                  <a:lnTo>
                    <a:pt x="577532" y="220687"/>
                  </a:lnTo>
                  <a:close/>
                </a:path>
                <a:path w="3796665" h="394334">
                  <a:moveTo>
                    <a:pt x="618578" y="209359"/>
                  </a:moveTo>
                  <a:lnTo>
                    <a:pt x="615175" y="198805"/>
                  </a:lnTo>
                  <a:lnTo>
                    <a:pt x="607936" y="200799"/>
                  </a:lnTo>
                  <a:lnTo>
                    <a:pt x="600697" y="202793"/>
                  </a:lnTo>
                  <a:lnTo>
                    <a:pt x="603199" y="213601"/>
                  </a:lnTo>
                  <a:lnTo>
                    <a:pt x="618578" y="209359"/>
                  </a:lnTo>
                  <a:close/>
                </a:path>
                <a:path w="3796665" h="394334">
                  <a:moveTo>
                    <a:pt x="659612" y="198056"/>
                  </a:moveTo>
                  <a:lnTo>
                    <a:pt x="656285" y="187477"/>
                  </a:lnTo>
                  <a:lnTo>
                    <a:pt x="649046" y="189471"/>
                  </a:lnTo>
                  <a:lnTo>
                    <a:pt x="641807" y="191465"/>
                  </a:lnTo>
                  <a:lnTo>
                    <a:pt x="644232" y="202298"/>
                  </a:lnTo>
                  <a:lnTo>
                    <a:pt x="659612" y="198056"/>
                  </a:lnTo>
                  <a:close/>
                </a:path>
                <a:path w="3796665" h="394334">
                  <a:moveTo>
                    <a:pt x="700798" y="187223"/>
                  </a:moveTo>
                  <a:lnTo>
                    <a:pt x="697534" y="176618"/>
                  </a:lnTo>
                  <a:lnTo>
                    <a:pt x="690257" y="178473"/>
                  </a:lnTo>
                  <a:lnTo>
                    <a:pt x="682980" y="180327"/>
                  </a:lnTo>
                  <a:lnTo>
                    <a:pt x="685342" y="191160"/>
                  </a:lnTo>
                  <a:lnTo>
                    <a:pt x="700798" y="187223"/>
                  </a:lnTo>
                  <a:close/>
                </a:path>
                <a:path w="3796665" h="394334">
                  <a:moveTo>
                    <a:pt x="742061" y="176745"/>
                  </a:moveTo>
                  <a:lnTo>
                    <a:pt x="738873" y="166128"/>
                  </a:lnTo>
                  <a:lnTo>
                    <a:pt x="731596" y="167970"/>
                  </a:lnTo>
                  <a:lnTo>
                    <a:pt x="724319" y="169824"/>
                  </a:lnTo>
                  <a:lnTo>
                    <a:pt x="726605" y="180670"/>
                  </a:lnTo>
                  <a:lnTo>
                    <a:pt x="742061" y="176745"/>
                  </a:lnTo>
                  <a:close/>
                </a:path>
                <a:path w="3796665" h="394334">
                  <a:moveTo>
                    <a:pt x="783323" y="166268"/>
                  </a:moveTo>
                  <a:lnTo>
                    <a:pt x="780211" y="155625"/>
                  </a:lnTo>
                  <a:lnTo>
                    <a:pt x="772934" y="157467"/>
                  </a:lnTo>
                  <a:lnTo>
                    <a:pt x="765657" y="159321"/>
                  </a:lnTo>
                  <a:lnTo>
                    <a:pt x="767867" y="170192"/>
                  </a:lnTo>
                  <a:lnTo>
                    <a:pt x="783323" y="166268"/>
                  </a:lnTo>
                  <a:close/>
                </a:path>
                <a:path w="3796665" h="394334">
                  <a:moveTo>
                    <a:pt x="824712" y="156311"/>
                  </a:moveTo>
                  <a:lnTo>
                    <a:pt x="821677" y="145630"/>
                  </a:lnTo>
                  <a:lnTo>
                    <a:pt x="814362" y="147320"/>
                  </a:lnTo>
                  <a:lnTo>
                    <a:pt x="807046" y="149009"/>
                  </a:lnTo>
                  <a:lnTo>
                    <a:pt x="809167" y="159893"/>
                  </a:lnTo>
                  <a:lnTo>
                    <a:pt x="824712" y="156311"/>
                  </a:lnTo>
                  <a:close/>
                </a:path>
                <a:path w="3796665" h="394334">
                  <a:moveTo>
                    <a:pt x="866190" y="146748"/>
                  </a:moveTo>
                  <a:lnTo>
                    <a:pt x="863231" y="136055"/>
                  </a:lnTo>
                  <a:lnTo>
                    <a:pt x="855916" y="137744"/>
                  </a:lnTo>
                  <a:lnTo>
                    <a:pt x="848601" y="139433"/>
                  </a:lnTo>
                  <a:lnTo>
                    <a:pt x="850646" y="150329"/>
                  </a:lnTo>
                  <a:lnTo>
                    <a:pt x="866190" y="146748"/>
                  </a:lnTo>
                  <a:close/>
                </a:path>
                <a:path w="3796665" h="394334">
                  <a:moveTo>
                    <a:pt x="907669" y="137185"/>
                  </a:moveTo>
                  <a:lnTo>
                    <a:pt x="904798" y="126466"/>
                  </a:lnTo>
                  <a:lnTo>
                    <a:pt x="897483" y="128155"/>
                  </a:lnTo>
                  <a:lnTo>
                    <a:pt x="890168" y="129844"/>
                  </a:lnTo>
                  <a:lnTo>
                    <a:pt x="892124" y="140766"/>
                  </a:lnTo>
                  <a:lnTo>
                    <a:pt x="907669" y="137185"/>
                  </a:lnTo>
                  <a:close/>
                </a:path>
                <a:path w="3796665" h="394334">
                  <a:moveTo>
                    <a:pt x="949274" y="128168"/>
                  </a:moveTo>
                  <a:lnTo>
                    <a:pt x="946480" y="117424"/>
                  </a:lnTo>
                  <a:lnTo>
                    <a:pt x="939126" y="118935"/>
                  </a:lnTo>
                  <a:lnTo>
                    <a:pt x="931773" y="120446"/>
                  </a:lnTo>
                  <a:lnTo>
                    <a:pt x="933653" y="131381"/>
                  </a:lnTo>
                  <a:lnTo>
                    <a:pt x="949274" y="128168"/>
                  </a:lnTo>
                  <a:close/>
                </a:path>
                <a:path w="3796665" h="394334">
                  <a:moveTo>
                    <a:pt x="990968" y="119595"/>
                  </a:moveTo>
                  <a:lnTo>
                    <a:pt x="988263" y="108839"/>
                  </a:lnTo>
                  <a:lnTo>
                    <a:pt x="980909" y="110350"/>
                  </a:lnTo>
                  <a:lnTo>
                    <a:pt x="973556" y="111861"/>
                  </a:lnTo>
                  <a:lnTo>
                    <a:pt x="975334" y="122809"/>
                  </a:lnTo>
                  <a:lnTo>
                    <a:pt x="990968" y="119595"/>
                  </a:lnTo>
                  <a:close/>
                </a:path>
                <a:path w="3796665" h="394334">
                  <a:moveTo>
                    <a:pt x="1032662" y="111048"/>
                  </a:moveTo>
                  <a:lnTo>
                    <a:pt x="1030058" y="100266"/>
                  </a:lnTo>
                  <a:lnTo>
                    <a:pt x="1022705" y="101777"/>
                  </a:lnTo>
                  <a:lnTo>
                    <a:pt x="1015352" y="103289"/>
                  </a:lnTo>
                  <a:lnTo>
                    <a:pt x="1017054" y="114249"/>
                  </a:lnTo>
                  <a:lnTo>
                    <a:pt x="1032662" y="111048"/>
                  </a:lnTo>
                  <a:close/>
                </a:path>
                <a:path w="3796665" h="394334">
                  <a:moveTo>
                    <a:pt x="1074458" y="103022"/>
                  </a:moveTo>
                  <a:lnTo>
                    <a:pt x="1071943" y="92214"/>
                  </a:lnTo>
                  <a:lnTo>
                    <a:pt x="1064552" y="93535"/>
                  </a:lnTo>
                  <a:lnTo>
                    <a:pt x="1057160" y="94856"/>
                  </a:lnTo>
                  <a:lnTo>
                    <a:pt x="1058760" y="105829"/>
                  </a:lnTo>
                  <a:lnTo>
                    <a:pt x="1074458" y="103022"/>
                  </a:lnTo>
                  <a:close/>
                </a:path>
                <a:path w="3796665" h="394334">
                  <a:moveTo>
                    <a:pt x="1116368" y="95554"/>
                  </a:moveTo>
                  <a:lnTo>
                    <a:pt x="1113942" y="84721"/>
                  </a:lnTo>
                  <a:lnTo>
                    <a:pt x="1106551" y="86042"/>
                  </a:lnTo>
                  <a:lnTo>
                    <a:pt x="1099159" y="87363"/>
                  </a:lnTo>
                  <a:lnTo>
                    <a:pt x="1100670" y="98348"/>
                  </a:lnTo>
                  <a:lnTo>
                    <a:pt x="1116368" y="95554"/>
                  </a:lnTo>
                  <a:close/>
                </a:path>
                <a:path w="3796665" h="394334">
                  <a:moveTo>
                    <a:pt x="1158265" y="88074"/>
                  </a:moveTo>
                  <a:lnTo>
                    <a:pt x="1155941" y="77228"/>
                  </a:lnTo>
                  <a:lnTo>
                    <a:pt x="1148549" y="78549"/>
                  </a:lnTo>
                  <a:lnTo>
                    <a:pt x="1141158" y="79870"/>
                  </a:lnTo>
                  <a:lnTo>
                    <a:pt x="1142568" y="90868"/>
                  </a:lnTo>
                  <a:lnTo>
                    <a:pt x="1158265" y="88074"/>
                  </a:lnTo>
                  <a:close/>
                </a:path>
                <a:path w="3796665" h="394334">
                  <a:moveTo>
                    <a:pt x="1200238" y="81089"/>
                  </a:moveTo>
                  <a:lnTo>
                    <a:pt x="1198016" y="70218"/>
                  </a:lnTo>
                  <a:lnTo>
                    <a:pt x="1190586" y="71335"/>
                  </a:lnTo>
                  <a:lnTo>
                    <a:pt x="1183157" y="72453"/>
                  </a:lnTo>
                  <a:lnTo>
                    <a:pt x="1184478" y="83451"/>
                  </a:lnTo>
                  <a:lnTo>
                    <a:pt x="1200238" y="81089"/>
                  </a:lnTo>
                  <a:close/>
                </a:path>
                <a:path w="3796665" h="394334">
                  <a:moveTo>
                    <a:pt x="1242352" y="74790"/>
                  </a:moveTo>
                  <a:lnTo>
                    <a:pt x="1240218" y="63893"/>
                  </a:lnTo>
                  <a:lnTo>
                    <a:pt x="1232789" y="65011"/>
                  </a:lnTo>
                  <a:lnTo>
                    <a:pt x="1225359" y="66128"/>
                  </a:lnTo>
                  <a:lnTo>
                    <a:pt x="1226578" y="77152"/>
                  </a:lnTo>
                  <a:lnTo>
                    <a:pt x="1242352" y="74790"/>
                  </a:lnTo>
                  <a:close/>
                </a:path>
                <a:path w="3796665" h="394334">
                  <a:moveTo>
                    <a:pt x="2183612" y="1270"/>
                  </a:moveTo>
                  <a:lnTo>
                    <a:pt x="2176119" y="635"/>
                  </a:lnTo>
                  <a:lnTo>
                    <a:pt x="2168626" y="0"/>
                  </a:lnTo>
                  <a:lnTo>
                    <a:pt x="2167331" y="11010"/>
                  </a:lnTo>
                  <a:lnTo>
                    <a:pt x="2183244" y="12357"/>
                  </a:lnTo>
                  <a:lnTo>
                    <a:pt x="2183612" y="1270"/>
                  </a:lnTo>
                  <a:close/>
                </a:path>
                <a:path w="3796665" h="394334">
                  <a:moveTo>
                    <a:pt x="2226170" y="4864"/>
                  </a:moveTo>
                  <a:lnTo>
                    <a:pt x="2218677" y="4229"/>
                  </a:lnTo>
                  <a:lnTo>
                    <a:pt x="2211184" y="3594"/>
                  </a:lnTo>
                  <a:lnTo>
                    <a:pt x="2209787" y="14605"/>
                  </a:lnTo>
                  <a:lnTo>
                    <a:pt x="2225687" y="15951"/>
                  </a:lnTo>
                  <a:lnTo>
                    <a:pt x="2226170" y="4864"/>
                  </a:lnTo>
                  <a:close/>
                </a:path>
                <a:path w="3796665" h="394334">
                  <a:moveTo>
                    <a:pt x="2268728" y="8470"/>
                  </a:moveTo>
                  <a:lnTo>
                    <a:pt x="2261235" y="7835"/>
                  </a:lnTo>
                  <a:lnTo>
                    <a:pt x="2253742" y="7200"/>
                  </a:lnTo>
                  <a:lnTo>
                    <a:pt x="2252243" y="18199"/>
                  </a:lnTo>
                  <a:lnTo>
                    <a:pt x="2268143" y="19545"/>
                  </a:lnTo>
                  <a:lnTo>
                    <a:pt x="2268728" y="8470"/>
                  </a:lnTo>
                  <a:close/>
                </a:path>
                <a:path w="3796665" h="394334">
                  <a:moveTo>
                    <a:pt x="2311235" y="12725"/>
                  </a:moveTo>
                  <a:lnTo>
                    <a:pt x="2303767" y="11849"/>
                  </a:lnTo>
                  <a:lnTo>
                    <a:pt x="2296299" y="10960"/>
                  </a:lnTo>
                  <a:lnTo>
                    <a:pt x="2294699" y="21932"/>
                  </a:lnTo>
                  <a:lnTo>
                    <a:pt x="2310549" y="23812"/>
                  </a:lnTo>
                  <a:lnTo>
                    <a:pt x="2311235" y="12725"/>
                  </a:lnTo>
                  <a:close/>
                </a:path>
                <a:path w="3796665" h="394334">
                  <a:moveTo>
                    <a:pt x="2353653" y="17754"/>
                  </a:moveTo>
                  <a:lnTo>
                    <a:pt x="2346185" y="16865"/>
                  </a:lnTo>
                  <a:lnTo>
                    <a:pt x="2338717" y="15989"/>
                  </a:lnTo>
                  <a:lnTo>
                    <a:pt x="2337016" y="26936"/>
                  </a:lnTo>
                  <a:lnTo>
                    <a:pt x="2352865" y="28816"/>
                  </a:lnTo>
                  <a:lnTo>
                    <a:pt x="2353653" y="17754"/>
                  </a:lnTo>
                  <a:close/>
                </a:path>
                <a:path w="3796665" h="394334">
                  <a:moveTo>
                    <a:pt x="2396071" y="22758"/>
                  </a:moveTo>
                  <a:lnTo>
                    <a:pt x="2388603" y="21882"/>
                  </a:lnTo>
                  <a:lnTo>
                    <a:pt x="2381135" y="20993"/>
                  </a:lnTo>
                  <a:lnTo>
                    <a:pt x="2379332" y="31940"/>
                  </a:lnTo>
                  <a:lnTo>
                    <a:pt x="2395182" y="33820"/>
                  </a:lnTo>
                  <a:lnTo>
                    <a:pt x="2396071" y="22758"/>
                  </a:lnTo>
                  <a:close/>
                </a:path>
                <a:path w="3796665" h="394334">
                  <a:moveTo>
                    <a:pt x="2438489" y="27787"/>
                  </a:moveTo>
                  <a:lnTo>
                    <a:pt x="2431021" y="26898"/>
                  </a:lnTo>
                  <a:lnTo>
                    <a:pt x="2423553" y="26022"/>
                  </a:lnTo>
                  <a:lnTo>
                    <a:pt x="2421636" y="36944"/>
                  </a:lnTo>
                  <a:lnTo>
                    <a:pt x="2437498" y="38823"/>
                  </a:lnTo>
                  <a:lnTo>
                    <a:pt x="2438489" y="27787"/>
                  </a:lnTo>
                  <a:close/>
                </a:path>
                <a:path w="3796665" h="394334">
                  <a:moveTo>
                    <a:pt x="2480729" y="34036"/>
                  </a:moveTo>
                  <a:lnTo>
                    <a:pt x="2473299" y="32905"/>
                  </a:lnTo>
                  <a:lnTo>
                    <a:pt x="2465870" y="31775"/>
                  </a:lnTo>
                  <a:lnTo>
                    <a:pt x="2463850" y="42684"/>
                  </a:lnTo>
                  <a:lnTo>
                    <a:pt x="2479637" y="45085"/>
                  </a:lnTo>
                  <a:lnTo>
                    <a:pt x="2480729" y="34036"/>
                  </a:lnTo>
                  <a:close/>
                </a:path>
                <a:path w="3796665" h="394334">
                  <a:moveTo>
                    <a:pt x="2522956" y="40449"/>
                  </a:moveTo>
                  <a:lnTo>
                    <a:pt x="2515527" y="39319"/>
                  </a:lnTo>
                  <a:lnTo>
                    <a:pt x="2508097" y="38188"/>
                  </a:lnTo>
                  <a:lnTo>
                    <a:pt x="2505989" y="49085"/>
                  </a:lnTo>
                  <a:lnTo>
                    <a:pt x="2521762" y="51473"/>
                  </a:lnTo>
                  <a:lnTo>
                    <a:pt x="2522956" y="40449"/>
                  </a:lnTo>
                  <a:close/>
                </a:path>
                <a:path w="3796665" h="394334">
                  <a:moveTo>
                    <a:pt x="2565184" y="46863"/>
                  </a:moveTo>
                  <a:lnTo>
                    <a:pt x="2557754" y="45732"/>
                  </a:lnTo>
                  <a:lnTo>
                    <a:pt x="2550325" y="44602"/>
                  </a:lnTo>
                  <a:lnTo>
                    <a:pt x="2548115" y="55473"/>
                  </a:lnTo>
                  <a:lnTo>
                    <a:pt x="2563901" y="57873"/>
                  </a:lnTo>
                  <a:lnTo>
                    <a:pt x="2565184" y="46863"/>
                  </a:lnTo>
                  <a:close/>
                </a:path>
                <a:path w="3796665" h="394334">
                  <a:moveTo>
                    <a:pt x="2607360" y="53555"/>
                  </a:moveTo>
                  <a:lnTo>
                    <a:pt x="2599969" y="52184"/>
                  </a:lnTo>
                  <a:lnTo>
                    <a:pt x="2592552" y="50977"/>
                  </a:lnTo>
                  <a:lnTo>
                    <a:pt x="2590241" y="61836"/>
                  </a:lnTo>
                  <a:lnTo>
                    <a:pt x="2598128" y="63106"/>
                  </a:lnTo>
                  <a:lnTo>
                    <a:pt x="2605976" y="64566"/>
                  </a:lnTo>
                  <a:lnTo>
                    <a:pt x="2607360" y="53555"/>
                  </a:lnTo>
                  <a:close/>
                </a:path>
                <a:path w="3796665" h="394334">
                  <a:moveTo>
                    <a:pt x="2649359" y="61315"/>
                  </a:moveTo>
                  <a:lnTo>
                    <a:pt x="2641968" y="59956"/>
                  </a:lnTo>
                  <a:lnTo>
                    <a:pt x="2634577" y="58585"/>
                  </a:lnTo>
                  <a:lnTo>
                    <a:pt x="2632189" y="69418"/>
                  </a:lnTo>
                  <a:lnTo>
                    <a:pt x="2647886" y="72313"/>
                  </a:lnTo>
                  <a:lnTo>
                    <a:pt x="2649359" y="61315"/>
                  </a:lnTo>
                  <a:close/>
                </a:path>
                <a:path w="3796665" h="394334">
                  <a:moveTo>
                    <a:pt x="2691358" y="69100"/>
                  </a:moveTo>
                  <a:lnTo>
                    <a:pt x="2683967" y="67729"/>
                  </a:lnTo>
                  <a:lnTo>
                    <a:pt x="2676575" y="66357"/>
                  </a:lnTo>
                  <a:lnTo>
                    <a:pt x="2674086" y="77165"/>
                  </a:lnTo>
                  <a:lnTo>
                    <a:pt x="2689783" y="80073"/>
                  </a:lnTo>
                  <a:lnTo>
                    <a:pt x="2691358" y="69100"/>
                  </a:lnTo>
                  <a:close/>
                </a:path>
                <a:path w="3796665" h="394334">
                  <a:moveTo>
                    <a:pt x="2733357" y="76873"/>
                  </a:moveTo>
                  <a:lnTo>
                    <a:pt x="2725966" y="75501"/>
                  </a:lnTo>
                  <a:lnTo>
                    <a:pt x="2718574" y="74129"/>
                  </a:lnTo>
                  <a:lnTo>
                    <a:pt x="2715996" y="84924"/>
                  </a:lnTo>
                  <a:lnTo>
                    <a:pt x="2731693" y="87833"/>
                  </a:lnTo>
                  <a:lnTo>
                    <a:pt x="2733357" y="76873"/>
                  </a:lnTo>
                  <a:close/>
                </a:path>
                <a:path w="3796665" h="394334">
                  <a:moveTo>
                    <a:pt x="2775229" y="85204"/>
                  </a:moveTo>
                  <a:lnTo>
                    <a:pt x="2767888" y="83604"/>
                  </a:lnTo>
                  <a:lnTo>
                    <a:pt x="2760548" y="82003"/>
                  </a:lnTo>
                  <a:lnTo>
                    <a:pt x="2757881" y="92760"/>
                  </a:lnTo>
                  <a:lnTo>
                    <a:pt x="2773476" y="96164"/>
                  </a:lnTo>
                  <a:lnTo>
                    <a:pt x="2775229" y="85204"/>
                  </a:lnTo>
                  <a:close/>
                </a:path>
                <a:path w="3796665" h="394334">
                  <a:moveTo>
                    <a:pt x="2816961" y="94297"/>
                  </a:moveTo>
                  <a:lnTo>
                    <a:pt x="2809621" y="92697"/>
                  </a:lnTo>
                  <a:lnTo>
                    <a:pt x="2802280" y="91097"/>
                  </a:lnTo>
                  <a:lnTo>
                    <a:pt x="2799524" y="101841"/>
                  </a:lnTo>
                  <a:lnTo>
                    <a:pt x="2815120" y="105232"/>
                  </a:lnTo>
                  <a:lnTo>
                    <a:pt x="2816961" y="94297"/>
                  </a:lnTo>
                  <a:close/>
                </a:path>
                <a:path w="3796665" h="394334">
                  <a:moveTo>
                    <a:pt x="2858693" y="103390"/>
                  </a:moveTo>
                  <a:lnTo>
                    <a:pt x="2851353" y="101790"/>
                  </a:lnTo>
                  <a:lnTo>
                    <a:pt x="2844012" y="100190"/>
                  </a:lnTo>
                  <a:lnTo>
                    <a:pt x="2841167" y="110909"/>
                  </a:lnTo>
                  <a:lnTo>
                    <a:pt x="2856763" y="114312"/>
                  </a:lnTo>
                  <a:lnTo>
                    <a:pt x="2858693" y="103390"/>
                  </a:lnTo>
                  <a:close/>
                </a:path>
                <a:path w="3796665" h="394334">
                  <a:moveTo>
                    <a:pt x="2900413" y="112483"/>
                  </a:moveTo>
                  <a:lnTo>
                    <a:pt x="2893072" y="110883"/>
                  </a:lnTo>
                  <a:lnTo>
                    <a:pt x="2885732" y="109283"/>
                  </a:lnTo>
                  <a:lnTo>
                    <a:pt x="2882798" y="119989"/>
                  </a:lnTo>
                  <a:lnTo>
                    <a:pt x="2898406" y="123393"/>
                  </a:lnTo>
                  <a:lnTo>
                    <a:pt x="2900413" y="112483"/>
                  </a:lnTo>
                  <a:close/>
                </a:path>
                <a:path w="3796665" h="394334">
                  <a:moveTo>
                    <a:pt x="2941993" y="122250"/>
                  </a:moveTo>
                  <a:lnTo>
                    <a:pt x="2934703" y="120421"/>
                  </a:lnTo>
                  <a:lnTo>
                    <a:pt x="2927413" y="118592"/>
                  </a:lnTo>
                  <a:lnTo>
                    <a:pt x="2924403" y="129260"/>
                  </a:lnTo>
                  <a:lnTo>
                    <a:pt x="2939897" y="133146"/>
                  </a:lnTo>
                  <a:lnTo>
                    <a:pt x="2941993" y="122250"/>
                  </a:lnTo>
                  <a:close/>
                </a:path>
                <a:path w="3796665" h="394334">
                  <a:moveTo>
                    <a:pt x="2983407" y="132626"/>
                  </a:moveTo>
                  <a:lnTo>
                    <a:pt x="2976118" y="130797"/>
                  </a:lnTo>
                  <a:lnTo>
                    <a:pt x="2968828" y="128968"/>
                  </a:lnTo>
                  <a:lnTo>
                    <a:pt x="2965742" y="139623"/>
                  </a:lnTo>
                  <a:lnTo>
                    <a:pt x="2981223" y="143497"/>
                  </a:lnTo>
                  <a:lnTo>
                    <a:pt x="2983407" y="132626"/>
                  </a:lnTo>
                  <a:close/>
                </a:path>
                <a:path w="3796665" h="394334">
                  <a:moveTo>
                    <a:pt x="3024835" y="142989"/>
                  </a:moveTo>
                  <a:lnTo>
                    <a:pt x="3017545" y="141160"/>
                  </a:lnTo>
                  <a:lnTo>
                    <a:pt x="3010255" y="139331"/>
                  </a:lnTo>
                  <a:lnTo>
                    <a:pt x="3007080" y="149961"/>
                  </a:lnTo>
                  <a:lnTo>
                    <a:pt x="3022574" y="153847"/>
                  </a:lnTo>
                  <a:lnTo>
                    <a:pt x="3024835" y="142989"/>
                  </a:lnTo>
                  <a:close/>
                </a:path>
                <a:path w="3796665" h="394334">
                  <a:moveTo>
                    <a:pt x="3066262" y="153365"/>
                  </a:moveTo>
                  <a:lnTo>
                    <a:pt x="3058972" y="151536"/>
                  </a:lnTo>
                  <a:lnTo>
                    <a:pt x="3051683" y="149707"/>
                  </a:lnTo>
                  <a:lnTo>
                    <a:pt x="3048431" y="160324"/>
                  </a:lnTo>
                  <a:lnTo>
                    <a:pt x="3063925" y="164198"/>
                  </a:lnTo>
                  <a:lnTo>
                    <a:pt x="3066262" y="153365"/>
                  </a:lnTo>
                  <a:close/>
                </a:path>
                <a:path w="3796665" h="394334">
                  <a:moveTo>
                    <a:pt x="3107525" y="164350"/>
                  </a:moveTo>
                  <a:lnTo>
                    <a:pt x="3100298" y="162306"/>
                  </a:lnTo>
                  <a:lnTo>
                    <a:pt x="3093072" y="160261"/>
                  </a:lnTo>
                  <a:lnTo>
                    <a:pt x="3089732" y="170840"/>
                  </a:lnTo>
                  <a:lnTo>
                    <a:pt x="3105112" y="175183"/>
                  </a:lnTo>
                  <a:lnTo>
                    <a:pt x="3107525" y="164350"/>
                  </a:lnTo>
                  <a:close/>
                </a:path>
                <a:path w="3796665" h="394334">
                  <a:moveTo>
                    <a:pt x="3148622" y="175945"/>
                  </a:moveTo>
                  <a:lnTo>
                    <a:pt x="3141395" y="173901"/>
                  </a:lnTo>
                  <a:lnTo>
                    <a:pt x="3134169" y="171856"/>
                  </a:lnTo>
                  <a:lnTo>
                    <a:pt x="3130753" y="182410"/>
                  </a:lnTo>
                  <a:lnTo>
                    <a:pt x="3146133" y="186753"/>
                  </a:lnTo>
                  <a:lnTo>
                    <a:pt x="3148622" y="175945"/>
                  </a:lnTo>
                  <a:close/>
                </a:path>
                <a:path w="3796665" h="394334">
                  <a:moveTo>
                    <a:pt x="3189706" y="187540"/>
                  </a:moveTo>
                  <a:lnTo>
                    <a:pt x="3182480" y="185496"/>
                  </a:lnTo>
                  <a:lnTo>
                    <a:pt x="3175254" y="183451"/>
                  </a:lnTo>
                  <a:lnTo>
                    <a:pt x="3171774" y="193992"/>
                  </a:lnTo>
                  <a:lnTo>
                    <a:pt x="3187141" y="198323"/>
                  </a:lnTo>
                  <a:lnTo>
                    <a:pt x="3189706" y="187540"/>
                  </a:lnTo>
                  <a:close/>
                </a:path>
                <a:path w="3796665" h="394334">
                  <a:moveTo>
                    <a:pt x="3230803" y="199136"/>
                  </a:moveTo>
                  <a:lnTo>
                    <a:pt x="3223577" y="197091"/>
                  </a:lnTo>
                  <a:lnTo>
                    <a:pt x="3216351" y="195046"/>
                  </a:lnTo>
                  <a:lnTo>
                    <a:pt x="3212795" y="205562"/>
                  </a:lnTo>
                  <a:lnTo>
                    <a:pt x="3228162" y="209892"/>
                  </a:lnTo>
                  <a:lnTo>
                    <a:pt x="3230803" y="199136"/>
                  </a:lnTo>
                  <a:close/>
                </a:path>
                <a:path w="3796665" h="394334">
                  <a:moveTo>
                    <a:pt x="3271786" y="211124"/>
                  </a:moveTo>
                  <a:lnTo>
                    <a:pt x="3264624" y="208876"/>
                  </a:lnTo>
                  <a:lnTo>
                    <a:pt x="3257461" y="206629"/>
                  </a:lnTo>
                  <a:lnTo>
                    <a:pt x="3253829" y="217106"/>
                  </a:lnTo>
                  <a:lnTo>
                    <a:pt x="3269069" y="221881"/>
                  </a:lnTo>
                  <a:lnTo>
                    <a:pt x="3271786" y="211124"/>
                  </a:lnTo>
                  <a:close/>
                </a:path>
                <a:path w="3796665" h="394334">
                  <a:moveTo>
                    <a:pt x="3312528" y="223901"/>
                  </a:moveTo>
                  <a:lnTo>
                    <a:pt x="3305365" y="221653"/>
                  </a:lnTo>
                  <a:lnTo>
                    <a:pt x="3298190" y="219405"/>
                  </a:lnTo>
                  <a:lnTo>
                    <a:pt x="3294507" y="229857"/>
                  </a:lnTo>
                  <a:lnTo>
                    <a:pt x="3309734" y="234632"/>
                  </a:lnTo>
                  <a:lnTo>
                    <a:pt x="3312528" y="223901"/>
                  </a:lnTo>
                  <a:close/>
                </a:path>
                <a:path w="3796665" h="394334">
                  <a:moveTo>
                    <a:pt x="3353270" y="236677"/>
                  </a:moveTo>
                  <a:lnTo>
                    <a:pt x="3346107" y="234429"/>
                  </a:lnTo>
                  <a:lnTo>
                    <a:pt x="3338931" y="232181"/>
                  </a:lnTo>
                  <a:lnTo>
                    <a:pt x="3335172" y="242620"/>
                  </a:lnTo>
                  <a:lnTo>
                    <a:pt x="3350412" y="247396"/>
                  </a:lnTo>
                  <a:lnTo>
                    <a:pt x="3353270" y="236677"/>
                  </a:lnTo>
                  <a:close/>
                </a:path>
                <a:path w="3796665" h="394334">
                  <a:moveTo>
                    <a:pt x="3394011" y="249453"/>
                  </a:moveTo>
                  <a:lnTo>
                    <a:pt x="3386848" y="247205"/>
                  </a:lnTo>
                  <a:lnTo>
                    <a:pt x="3379673" y="244957"/>
                  </a:lnTo>
                  <a:lnTo>
                    <a:pt x="3375850" y="255371"/>
                  </a:lnTo>
                  <a:lnTo>
                    <a:pt x="3391077" y="260146"/>
                  </a:lnTo>
                  <a:lnTo>
                    <a:pt x="3394011" y="249453"/>
                  </a:lnTo>
                  <a:close/>
                </a:path>
                <a:path w="3796665" h="394334">
                  <a:moveTo>
                    <a:pt x="3434765" y="262216"/>
                  </a:moveTo>
                  <a:lnTo>
                    <a:pt x="3427603" y="259969"/>
                  </a:lnTo>
                  <a:lnTo>
                    <a:pt x="3420427" y="257721"/>
                  </a:lnTo>
                  <a:lnTo>
                    <a:pt x="3416528" y="268109"/>
                  </a:lnTo>
                  <a:lnTo>
                    <a:pt x="3431768" y="272884"/>
                  </a:lnTo>
                  <a:lnTo>
                    <a:pt x="3434765" y="262216"/>
                  </a:lnTo>
                  <a:close/>
                </a:path>
                <a:path w="3796665" h="394334">
                  <a:moveTo>
                    <a:pt x="3475126" y="276123"/>
                  </a:moveTo>
                  <a:lnTo>
                    <a:pt x="3468027" y="273685"/>
                  </a:lnTo>
                  <a:lnTo>
                    <a:pt x="3460927" y="271233"/>
                  </a:lnTo>
                  <a:lnTo>
                    <a:pt x="3456965" y="281597"/>
                  </a:lnTo>
                  <a:lnTo>
                    <a:pt x="3472065" y="286791"/>
                  </a:lnTo>
                  <a:lnTo>
                    <a:pt x="3475126" y="276123"/>
                  </a:lnTo>
                  <a:close/>
                </a:path>
                <a:path w="3796665" h="394334">
                  <a:moveTo>
                    <a:pt x="3515499" y="290029"/>
                  </a:moveTo>
                  <a:lnTo>
                    <a:pt x="3508400" y="287578"/>
                  </a:lnTo>
                  <a:lnTo>
                    <a:pt x="3501301" y="285140"/>
                  </a:lnTo>
                  <a:lnTo>
                    <a:pt x="3497275" y="295465"/>
                  </a:lnTo>
                  <a:lnTo>
                    <a:pt x="3512375" y="300672"/>
                  </a:lnTo>
                  <a:lnTo>
                    <a:pt x="3515499" y="290029"/>
                  </a:lnTo>
                  <a:close/>
                </a:path>
                <a:path w="3796665" h="394334">
                  <a:moveTo>
                    <a:pt x="3555873" y="303923"/>
                  </a:moveTo>
                  <a:lnTo>
                    <a:pt x="3548773" y="301472"/>
                  </a:lnTo>
                  <a:lnTo>
                    <a:pt x="3541674" y="299021"/>
                  </a:lnTo>
                  <a:lnTo>
                    <a:pt x="3537585" y="309346"/>
                  </a:lnTo>
                  <a:lnTo>
                    <a:pt x="3552685" y="314540"/>
                  </a:lnTo>
                  <a:lnTo>
                    <a:pt x="3555873" y="303923"/>
                  </a:lnTo>
                  <a:close/>
                </a:path>
                <a:path w="3796665" h="394334">
                  <a:moveTo>
                    <a:pt x="3596246" y="317830"/>
                  </a:moveTo>
                  <a:lnTo>
                    <a:pt x="3589147" y="315379"/>
                  </a:lnTo>
                  <a:lnTo>
                    <a:pt x="3582047" y="312928"/>
                  </a:lnTo>
                  <a:lnTo>
                    <a:pt x="3577894" y="323227"/>
                  </a:lnTo>
                  <a:lnTo>
                    <a:pt x="3592995" y="328422"/>
                  </a:lnTo>
                  <a:lnTo>
                    <a:pt x="3596246" y="317830"/>
                  </a:lnTo>
                  <a:close/>
                </a:path>
                <a:path w="3796665" h="394334">
                  <a:moveTo>
                    <a:pt x="3636403" y="332282"/>
                  </a:moveTo>
                  <a:lnTo>
                    <a:pt x="3629368" y="329653"/>
                  </a:lnTo>
                  <a:lnTo>
                    <a:pt x="3622332" y="327025"/>
                  </a:lnTo>
                  <a:lnTo>
                    <a:pt x="3618115" y="337273"/>
                  </a:lnTo>
                  <a:lnTo>
                    <a:pt x="3633076" y="342874"/>
                  </a:lnTo>
                  <a:lnTo>
                    <a:pt x="3636403" y="332282"/>
                  </a:lnTo>
                  <a:close/>
                </a:path>
                <a:path w="3796665" h="394334">
                  <a:moveTo>
                    <a:pt x="3676396" y="347243"/>
                  </a:moveTo>
                  <a:lnTo>
                    <a:pt x="3669360" y="344614"/>
                  </a:lnTo>
                  <a:lnTo>
                    <a:pt x="3662324" y="341985"/>
                  </a:lnTo>
                  <a:lnTo>
                    <a:pt x="3658057" y="352221"/>
                  </a:lnTo>
                  <a:lnTo>
                    <a:pt x="3673017" y="357809"/>
                  </a:lnTo>
                  <a:lnTo>
                    <a:pt x="3676396" y="347243"/>
                  </a:lnTo>
                  <a:close/>
                </a:path>
                <a:path w="3796665" h="394334">
                  <a:moveTo>
                    <a:pt x="3716388" y="362204"/>
                  </a:moveTo>
                  <a:lnTo>
                    <a:pt x="3709352" y="359575"/>
                  </a:lnTo>
                  <a:lnTo>
                    <a:pt x="3702316" y="356946"/>
                  </a:lnTo>
                  <a:lnTo>
                    <a:pt x="3697986" y="367157"/>
                  </a:lnTo>
                  <a:lnTo>
                    <a:pt x="3712946" y="372757"/>
                  </a:lnTo>
                  <a:lnTo>
                    <a:pt x="3716388" y="362204"/>
                  </a:lnTo>
                  <a:close/>
                </a:path>
                <a:path w="3796665" h="394334">
                  <a:moveTo>
                    <a:pt x="3756368" y="377164"/>
                  </a:moveTo>
                  <a:lnTo>
                    <a:pt x="3749332" y="374535"/>
                  </a:lnTo>
                  <a:lnTo>
                    <a:pt x="3742296" y="371906"/>
                  </a:lnTo>
                  <a:lnTo>
                    <a:pt x="3737914" y="382092"/>
                  </a:lnTo>
                  <a:lnTo>
                    <a:pt x="3752875" y="387692"/>
                  </a:lnTo>
                  <a:lnTo>
                    <a:pt x="3756368" y="377164"/>
                  </a:lnTo>
                  <a:close/>
                </a:path>
                <a:path w="3796665" h="394334">
                  <a:moveTo>
                    <a:pt x="3796360" y="392125"/>
                  </a:moveTo>
                  <a:lnTo>
                    <a:pt x="3782288" y="386867"/>
                  </a:lnTo>
                  <a:lnTo>
                    <a:pt x="3779228" y="393839"/>
                  </a:lnTo>
                  <a:lnTo>
                    <a:pt x="3795776" y="393839"/>
                  </a:lnTo>
                  <a:lnTo>
                    <a:pt x="3796360" y="39212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6112091" y="6950265"/>
              <a:ext cx="313055" cy="48260"/>
            </a:xfrm>
            <a:custGeom>
              <a:avLst/>
              <a:gdLst/>
              <a:ahLst/>
              <a:cxnLst/>
              <a:rect l="l" t="t" r="r" b="b"/>
              <a:pathLst>
                <a:path w="313054" h="48259">
                  <a:moveTo>
                    <a:pt x="16992" y="45885"/>
                  </a:moveTo>
                  <a:lnTo>
                    <a:pt x="14859" y="34988"/>
                  </a:lnTo>
                  <a:lnTo>
                    <a:pt x="7429" y="36106"/>
                  </a:lnTo>
                  <a:lnTo>
                    <a:pt x="0" y="37223"/>
                  </a:lnTo>
                  <a:lnTo>
                    <a:pt x="1219" y="48247"/>
                  </a:lnTo>
                  <a:lnTo>
                    <a:pt x="16992" y="45885"/>
                  </a:lnTo>
                  <a:close/>
                </a:path>
                <a:path w="313054" h="48259">
                  <a:moveTo>
                    <a:pt x="59080" y="39560"/>
                  </a:moveTo>
                  <a:lnTo>
                    <a:pt x="57048" y="28651"/>
                  </a:lnTo>
                  <a:lnTo>
                    <a:pt x="49618" y="29768"/>
                  </a:lnTo>
                  <a:lnTo>
                    <a:pt x="42189" y="30886"/>
                  </a:lnTo>
                  <a:lnTo>
                    <a:pt x="43307" y="41922"/>
                  </a:lnTo>
                  <a:lnTo>
                    <a:pt x="59080" y="39560"/>
                  </a:lnTo>
                  <a:close/>
                </a:path>
                <a:path w="313054" h="48259">
                  <a:moveTo>
                    <a:pt x="101219" y="33655"/>
                  </a:moveTo>
                  <a:lnTo>
                    <a:pt x="99288" y="22720"/>
                  </a:lnTo>
                  <a:lnTo>
                    <a:pt x="91833" y="23622"/>
                  </a:lnTo>
                  <a:lnTo>
                    <a:pt x="84378" y="24523"/>
                  </a:lnTo>
                  <a:lnTo>
                    <a:pt x="85394" y="35560"/>
                  </a:lnTo>
                  <a:lnTo>
                    <a:pt x="101219" y="33655"/>
                  </a:lnTo>
                  <a:close/>
                </a:path>
                <a:path w="313054" h="48259">
                  <a:moveTo>
                    <a:pt x="143471" y="28549"/>
                  </a:moveTo>
                  <a:lnTo>
                    <a:pt x="141643" y="17602"/>
                  </a:lnTo>
                  <a:lnTo>
                    <a:pt x="134188" y="18503"/>
                  </a:lnTo>
                  <a:lnTo>
                    <a:pt x="126733" y="19405"/>
                  </a:lnTo>
                  <a:lnTo>
                    <a:pt x="127647" y="30454"/>
                  </a:lnTo>
                  <a:lnTo>
                    <a:pt x="143471" y="28549"/>
                  </a:lnTo>
                  <a:close/>
                </a:path>
                <a:path w="313054" h="48259">
                  <a:moveTo>
                    <a:pt x="185724" y="23456"/>
                  </a:moveTo>
                  <a:lnTo>
                    <a:pt x="183997" y="12496"/>
                  </a:lnTo>
                  <a:lnTo>
                    <a:pt x="176542" y="13398"/>
                  </a:lnTo>
                  <a:lnTo>
                    <a:pt x="169087" y="14300"/>
                  </a:lnTo>
                  <a:lnTo>
                    <a:pt x="169887" y="25361"/>
                  </a:lnTo>
                  <a:lnTo>
                    <a:pt x="185724" y="23456"/>
                  </a:lnTo>
                  <a:close/>
                </a:path>
                <a:path w="313054" h="48259">
                  <a:moveTo>
                    <a:pt x="228003" y="18630"/>
                  </a:moveTo>
                  <a:lnTo>
                    <a:pt x="226390" y="7645"/>
                  </a:lnTo>
                  <a:lnTo>
                    <a:pt x="218909" y="8318"/>
                  </a:lnTo>
                  <a:lnTo>
                    <a:pt x="211455" y="9194"/>
                  </a:lnTo>
                  <a:lnTo>
                    <a:pt x="212153" y="20269"/>
                  </a:lnTo>
                  <a:lnTo>
                    <a:pt x="220065" y="19342"/>
                  </a:lnTo>
                  <a:lnTo>
                    <a:pt x="228003" y="18630"/>
                  </a:lnTo>
                  <a:close/>
                </a:path>
                <a:path w="313054" h="48259">
                  <a:moveTo>
                    <a:pt x="270395" y="14808"/>
                  </a:moveTo>
                  <a:lnTo>
                    <a:pt x="268884" y="3822"/>
                  </a:lnTo>
                  <a:lnTo>
                    <a:pt x="261404" y="4495"/>
                  </a:lnTo>
                  <a:lnTo>
                    <a:pt x="253923" y="5168"/>
                  </a:lnTo>
                  <a:lnTo>
                    <a:pt x="254520" y="16243"/>
                  </a:lnTo>
                  <a:lnTo>
                    <a:pt x="270395" y="14808"/>
                  </a:lnTo>
                  <a:close/>
                </a:path>
                <a:path w="313054" h="48259">
                  <a:moveTo>
                    <a:pt x="312788" y="10998"/>
                  </a:moveTo>
                  <a:lnTo>
                    <a:pt x="311378" y="0"/>
                  </a:lnTo>
                  <a:lnTo>
                    <a:pt x="303898" y="673"/>
                  </a:lnTo>
                  <a:lnTo>
                    <a:pt x="296418" y="1346"/>
                  </a:lnTo>
                  <a:lnTo>
                    <a:pt x="296900" y="12433"/>
                  </a:lnTo>
                  <a:lnTo>
                    <a:pt x="312788" y="1099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6451005" y="6946865"/>
              <a:ext cx="612140" cy="0"/>
            </a:xfrm>
            <a:custGeom>
              <a:avLst/>
              <a:gdLst/>
              <a:ahLst/>
              <a:cxnLst/>
              <a:rect l="l" t="t" r="r" b="b"/>
              <a:pathLst>
                <a:path w="612140" h="0">
                  <a:moveTo>
                    <a:pt x="0" y="0"/>
                  </a:moveTo>
                  <a:lnTo>
                    <a:pt x="611816" y="0"/>
                  </a:lnTo>
                </a:path>
              </a:pathLst>
            </a:custGeom>
            <a:ln w="24008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4995595" y="6945858"/>
              <a:ext cx="3683635" cy="369570"/>
            </a:xfrm>
            <a:custGeom>
              <a:avLst/>
              <a:gdLst/>
              <a:ahLst/>
              <a:cxnLst/>
              <a:rect l="l" t="t" r="r" b="b"/>
              <a:pathLst>
                <a:path w="3683634" h="369570">
                  <a:moveTo>
                    <a:pt x="16459" y="369341"/>
                  </a:moveTo>
                  <a:lnTo>
                    <a:pt x="14173" y="363486"/>
                  </a:lnTo>
                  <a:lnTo>
                    <a:pt x="0" y="368312"/>
                  </a:lnTo>
                  <a:lnTo>
                    <a:pt x="304" y="369341"/>
                  </a:lnTo>
                  <a:lnTo>
                    <a:pt x="16459" y="369341"/>
                  </a:lnTo>
                  <a:close/>
                </a:path>
                <a:path w="3683634" h="369570">
                  <a:moveTo>
                    <a:pt x="58470" y="360070"/>
                  </a:moveTo>
                  <a:lnTo>
                    <a:pt x="54470" y="349732"/>
                  </a:lnTo>
                  <a:lnTo>
                    <a:pt x="47383" y="352145"/>
                  </a:lnTo>
                  <a:lnTo>
                    <a:pt x="40297" y="354558"/>
                  </a:lnTo>
                  <a:lnTo>
                    <a:pt x="43383" y="365213"/>
                  </a:lnTo>
                  <a:lnTo>
                    <a:pt x="58470" y="360070"/>
                  </a:lnTo>
                  <a:close/>
                </a:path>
                <a:path w="3683634" h="369570">
                  <a:moveTo>
                    <a:pt x="98831" y="346608"/>
                  </a:moveTo>
                  <a:lnTo>
                    <a:pt x="94869" y="336245"/>
                  </a:lnTo>
                  <a:lnTo>
                    <a:pt x="87757" y="338594"/>
                  </a:lnTo>
                  <a:lnTo>
                    <a:pt x="80645" y="340944"/>
                  </a:lnTo>
                  <a:lnTo>
                    <a:pt x="83693" y="351599"/>
                  </a:lnTo>
                  <a:lnTo>
                    <a:pt x="98831" y="346608"/>
                  </a:lnTo>
                  <a:close/>
                </a:path>
                <a:path w="3683634" h="369570">
                  <a:moveTo>
                    <a:pt x="139242" y="333298"/>
                  </a:moveTo>
                  <a:lnTo>
                    <a:pt x="135318" y="322922"/>
                  </a:lnTo>
                  <a:lnTo>
                    <a:pt x="128206" y="325272"/>
                  </a:lnTo>
                  <a:lnTo>
                    <a:pt x="121094" y="327621"/>
                  </a:lnTo>
                  <a:lnTo>
                    <a:pt x="124104" y="338289"/>
                  </a:lnTo>
                  <a:lnTo>
                    <a:pt x="139242" y="333298"/>
                  </a:lnTo>
                  <a:close/>
                </a:path>
                <a:path w="3683634" h="369570">
                  <a:moveTo>
                    <a:pt x="179654" y="319976"/>
                  </a:moveTo>
                  <a:lnTo>
                    <a:pt x="175768" y="309587"/>
                  </a:lnTo>
                  <a:lnTo>
                    <a:pt x="168656" y="311937"/>
                  </a:lnTo>
                  <a:lnTo>
                    <a:pt x="161544" y="314286"/>
                  </a:lnTo>
                  <a:lnTo>
                    <a:pt x="164515" y="324967"/>
                  </a:lnTo>
                  <a:lnTo>
                    <a:pt x="179654" y="319976"/>
                  </a:lnTo>
                  <a:close/>
                </a:path>
                <a:path w="3683634" h="369570">
                  <a:moveTo>
                    <a:pt x="220167" y="306984"/>
                  </a:moveTo>
                  <a:lnTo>
                    <a:pt x="216331" y="296570"/>
                  </a:lnTo>
                  <a:lnTo>
                    <a:pt x="209181" y="298831"/>
                  </a:lnTo>
                  <a:lnTo>
                    <a:pt x="202031" y="301078"/>
                  </a:lnTo>
                  <a:lnTo>
                    <a:pt x="204965" y="311785"/>
                  </a:lnTo>
                  <a:lnTo>
                    <a:pt x="220167" y="306984"/>
                  </a:lnTo>
                  <a:close/>
                </a:path>
                <a:path w="3683634" h="369570">
                  <a:moveTo>
                    <a:pt x="260743" y="294195"/>
                  </a:moveTo>
                  <a:lnTo>
                    <a:pt x="256959" y="283768"/>
                  </a:lnTo>
                  <a:lnTo>
                    <a:pt x="249809" y="286016"/>
                  </a:lnTo>
                  <a:lnTo>
                    <a:pt x="242658" y="288277"/>
                  </a:lnTo>
                  <a:lnTo>
                    <a:pt x="245541" y="298983"/>
                  </a:lnTo>
                  <a:lnTo>
                    <a:pt x="260743" y="294195"/>
                  </a:lnTo>
                  <a:close/>
                </a:path>
                <a:path w="3683634" h="369570">
                  <a:moveTo>
                    <a:pt x="301307" y="281393"/>
                  </a:moveTo>
                  <a:lnTo>
                    <a:pt x="297573" y="270954"/>
                  </a:lnTo>
                  <a:lnTo>
                    <a:pt x="290423" y="273202"/>
                  </a:lnTo>
                  <a:lnTo>
                    <a:pt x="283273" y="275450"/>
                  </a:lnTo>
                  <a:lnTo>
                    <a:pt x="286105" y="286181"/>
                  </a:lnTo>
                  <a:lnTo>
                    <a:pt x="301307" y="281393"/>
                  </a:lnTo>
                  <a:close/>
                </a:path>
                <a:path w="3683634" h="369570">
                  <a:moveTo>
                    <a:pt x="341998" y="268960"/>
                  </a:moveTo>
                  <a:lnTo>
                    <a:pt x="338302" y="258495"/>
                  </a:lnTo>
                  <a:lnTo>
                    <a:pt x="331127" y="260642"/>
                  </a:lnTo>
                  <a:lnTo>
                    <a:pt x="323951" y="262788"/>
                  </a:lnTo>
                  <a:lnTo>
                    <a:pt x="326732" y="273532"/>
                  </a:lnTo>
                  <a:lnTo>
                    <a:pt x="341998" y="268960"/>
                  </a:lnTo>
                  <a:close/>
                </a:path>
                <a:path w="3683634" h="369570">
                  <a:moveTo>
                    <a:pt x="382739" y="256768"/>
                  </a:moveTo>
                  <a:lnTo>
                    <a:pt x="379107" y="246291"/>
                  </a:lnTo>
                  <a:lnTo>
                    <a:pt x="371932" y="248437"/>
                  </a:lnTo>
                  <a:lnTo>
                    <a:pt x="364756" y="250583"/>
                  </a:lnTo>
                  <a:lnTo>
                    <a:pt x="367474" y="261340"/>
                  </a:lnTo>
                  <a:lnTo>
                    <a:pt x="382739" y="256768"/>
                  </a:lnTo>
                  <a:close/>
                </a:path>
                <a:path w="3683634" h="369570">
                  <a:moveTo>
                    <a:pt x="423506" y="244589"/>
                  </a:moveTo>
                  <a:lnTo>
                    <a:pt x="419925" y="234086"/>
                  </a:lnTo>
                  <a:lnTo>
                    <a:pt x="412750" y="236232"/>
                  </a:lnTo>
                  <a:lnTo>
                    <a:pt x="405574" y="238379"/>
                  </a:lnTo>
                  <a:lnTo>
                    <a:pt x="408241" y="249148"/>
                  </a:lnTo>
                  <a:lnTo>
                    <a:pt x="423506" y="244589"/>
                  </a:lnTo>
                  <a:close/>
                </a:path>
                <a:path w="3683634" h="369570">
                  <a:moveTo>
                    <a:pt x="464375" y="232803"/>
                  </a:moveTo>
                  <a:lnTo>
                    <a:pt x="460857" y="222288"/>
                  </a:lnTo>
                  <a:lnTo>
                    <a:pt x="453644" y="224307"/>
                  </a:lnTo>
                  <a:lnTo>
                    <a:pt x="446430" y="226326"/>
                  </a:lnTo>
                  <a:lnTo>
                    <a:pt x="449033" y="237109"/>
                  </a:lnTo>
                  <a:lnTo>
                    <a:pt x="464375" y="232803"/>
                  </a:lnTo>
                  <a:close/>
                </a:path>
                <a:path w="3683634" h="369570">
                  <a:moveTo>
                    <a:pt x="505333" y="221322"/>
                  </a:moveTo>
                  <a:lnTo>
                    <a:pt x="501878" y="210781"/>
                  </a:lnTo>
                  <a:lnTo>
                    <a:pt x="494665" y="212801"/>
                  </a:lnTo>
                  <a:lnTo>
                    <a:pt x="487451" y="214820"/>
                  </a:lnTo>
                  <a:lnTo>
                    <a:pt x="489991" y="225628"/>
                  </a:lnTo>
                  <a:lnTo>
                    <a:pt x="505333" y="221322"/>
                  </a:lnTo>
                  <a:close/>
                </a:path>
                <a:path w="3683634" h="369570">
                  <a:moveTo>
                    <a:pt x="546277" y="209842"/>
                  </a:moveTo>
                  <a:lnTo>
                    <a:pt x="542886" y="199288"/>
                  </a:lnTo>
                  <a:lnTo>
                    <a:pt x="535673" y="201307"/>
                  </a:lnTo>
                  <a:lnTo>
                    <a:pt x="528459" y="203327"/>
                  </a:lnTo>
                  <a:lnTo>
                    <a:pt x="530936" y="214147"/>
                  </a:lnTo>
                  <a:lnTo>
                    <a:pt x="546277" y="209842"/>
                  </a:lnTo>
                  <a:close/>
                </a:path>
                <a:path w="3683634" h="369570">
                  <a:moveTo>
                    <a:pt x="587362" y="198793"/>
                  </a:moveTo>
                  <a:lnTo>
                    <a:pt x="584034" y="188214"/>
                  </a:lnTo>
                  <a:lnTo>
                    <a:pt x="576783" y="190093"/>
                  </a:lnTo>
                  <a:lnTo>
                    <a:pt x="569531" y="191973"/>
                  </a:lnTo>
                  <a:lnTo>
                    <a:pt x="571931" y="202793"/>
                  </a:lnTo>
                  <a:lnTo>
                    <a:pt x="587362" y="198793"/>
                  </a:lnTo>
                  <a:close/>
                </a:path>
                <a:path w="3683634" h="369570">
                  <a:moveTo>
                    <a:pt x="628523" y="188112"/>
                  </a:moveTo>
                  <a:lnTo>
                    <a:pt x="625271" y="177507"/>
                  </a:lnTo>
                  <a:lnTo>
                    <a:pt x="618020" y="179387"/>
                  </a:lnTo>
                  <a:lnTo>
                    <a:pt x="610768" y="181267"/>
                  </a:lnTo>
                  <a:lnTo>
                    <a:pt x="613105" y="192112"/>
                  </a:lnTo>
                  <a:lnTo>
                    <a:pt x="628523" y="188112"/>
                  </a:lnTo>
                  <a:close/>
                </a:path>
                <a:path w="3683634" h="369570">
                  <a:moveTo>
                    <a:pt x="669683" y="177419"/>
                  </a:moveTo>
                  <a:lnTo>
                    <a:pt x="666508" y="166801"/>
                  </a:lnTo>
                  <a:lnTo>
                    <a:pt x="659257" y="168681"/>
                  </a:lnTo>
                  <a:lnTo>
                    <a:pt x="652005" y="170561"/>
                  </a:lnTo>
                  <a:lnTo>
                    <a:pt x="654265" y="181432"/>
                  </a:lnTo>
                  <a:lnTo>
                    <a:pt x="669683" y="177419"/>
                  </a:lnTo>
                  <a:close/>
                </a:path>
                <a:path w="3683634" h="369570">
                  <a:moveTo>
                    <a:pt x="710971" y="167195"/>
                  </a:moveTo>
                  <a:lnTo>
                    <a:pt x="707859" y="156540"/>
                  </a:lnTo>
                  <a:lnTo>
                    <a:pt x="700570" y="158267"/>
                  </a:lnTo>
                  <a:lnTo>
                    <a:pt x="693280" y="159994"/>
                  </a:lnTo>
                  <a:lnTo>
                    <a:pt x="695464" y="170865"/>
                  </a:lnTo>
                  <a:lnTo>
                    <a:pt x="710971" y="167195"/>
                  </a:lnTo>
                  <a:close/>
                </a:path>
                <a:path w="3683634" h="369570">
                  <a:moveTo>
                    <a:pt x="752348" y="157391"/>
                  </a:moveTo>
                  <a:lnTo>
                    <a:pt x="749312" y="146723"/>
                  </a:lnTo>
                  <a:lnTo>
                    <a:pt x="742022" y="148450"/>
                  </a:lnTo>
                  <a:lnTo>
                    <a:pt x="734733" y="150177"/>
                  </a:lnTo>
                  <a:lnTo>
                    <a:pt x="736841" y="161061"/>
                  </a:lnTo>
                  <a:lnTo>
                    <a:pt x="752348" y="157391"/>
                  </a:lnTo>
                  <a:close/>
                </a:path>
                <a:path w="3683634" h="369570">
                  <a:moveTo>
                    <a:pt x="793724" y="147599"/>
                  </a:moveTo>
                  <a:lnTo>
                    <a:pt x="790778" y="136906"/>
                  </a:lnTo>
                  <a:lnTo>
                    <a:pt x="783488" y="138633"/>
                  </a:lnTo>
                  <a:lnTo>
                    <a:pt x="776198" y="140360"/>
                  </a:lnTo>
                  <a:lnTo>
                    <a:pt x="778230" y="151269"/>
                  </a:lnTo>
                  <a:lnTo>
                    <a:pt x="793724" y="147599"/>
                  </a:lnTo>
                  <a:close/>
                </a:path>
                <a:path w="3683634" h="369570">
                  <a:moveTo>
                    <a:pt x="835215" y="138252"/>
                  </a:moveTo>
                  <a:lnTo>
                    <a:pt x="832345" y="127533"/>
                  </a:lnTo>
                  <a:lnTo>
                    <a:pt x="825017" y="129082"/>
                  </a:lnTo>
                  <a:lnTo>
                    <a:pt x="817676" y="130644"/>
                  </a:lnTo>
                  <a:lnTo>
                    <a:pt x="819632" y="141554"/>
                  </a:lnTo>
                  <a:lnTo>
                    <a:pt x="835215" y="138252"/>
                  </a:lnTo>
                  <a:close/>
                </a:path>
                <a:path w="3683634" h="369570">
                  <a:moveTo>
                    <a:pt x="876808" y="129413"/>
                  </a:moveTo>
                  <a:lnTo>
                    <a:pt x="874026" y="118668"/>
                  </a:lnTo>
                  <a:lnTo>
                    <a:pt x="866698" y="120230"/>
                  </a:lnTo>
                  <a:lnTo>
                    <a:pt x="859358" y="121793"/>
                  </a:lnTo>
                  <a:lnTo>
                    <a:pt x="861225" y="132727"/>
                  </a:lnTo>
                  <a:lnTo>
                    <a:pt x="876808" y="129413"/>
                  </a:lnTo>
                  <a:close/>
                </a:path>
                <a:path w="3683634" h="369570">
                  <a:moveTo>
                    <a:pt x="918400" y="120586"/>
                  </a:moveTo>
                  <a:lnTo>
                    <a:pt x="915708" y="109829"/>
                  </a:lnTo>
                  <a:lnTo>
                    <a:pt x="908380" y="111391"/>
                  </a:lnTo>
                  <a:lnTo>
                    <a:pt x="901039" y="112953"/>
                  </a:lnTo>
                  <a:lnTo>
                    <a:pt x="902830" y="123901"/>
                  </a:lnTo>
                  <a:lnTo>
                    <a:pt x="918400" y="120586"/>
                  </a:lnTo>
                  <a:close/>
                </a:path>
                <a:path w="3683634" h="369570">
                  <a:moveTo>
                    <a:pt x="960094" y="112191"/>
                  </a:moveTo>
                  <a:lnTo>
                    <a:pt x="957478" y="101409"/>
                  </a:lnTo>
                  <a:lnTo>
                    <a:pt x="950112" y="102781"/>
                  </a:lnTo>
                  <a:lnTo>
                    <a:pt x="942733" y="104152"/>
                  </a:lnTo>
                  <a:lnTo>
                    <a:pt x="944435" y="115112"/>
                  </a:lnTo>
                  <a:lnTo>
                    <a:pt x="960094" y="112191"/>
                  </a:lnTo>
                  <a:close/>
                </a:path>
                <a:path w="3683634" h="369570">
                  <a:moveTo>
                    <a:pt x="1001877" y="104406"/>
                  </a:moveTo>
                  <a:lnTo>
                    <a:pt x="999363" y="93599"/>
                  </a:lnTo>
                  <a:lnTo>
                    <a:pt x="991997" y="94970"/>
                  </a:lnTo>
                  <a:lnTo>
                    <a:pt x="984618" y="96342"/>
                  </a:lnTo>
                  <a:lnTo>
                    <a:pt x="986218" y="107315"/>
                  </a:lnTo>
                  <a:lnTo>
                    <a:pt x="1001877" y="104406"/>
                  </a:lnTo>
                  <a:close/>
                </a:path>
                <a:path w="3683634" h="369570">
                  <a:moveTo>
                    <a:pt x="1043686" y="96621"/>
                  </a:moveTo>
                  <a:lnTo>
                    <a:pt x="1041260" y="85801"/>
                  </a:lnTo>
                  <a:lnTo>
                    <a:pt x="1033894" y="87172"/>
                  </a:lnTo>
                  <a:lnTo>
                    <a:pt x="1026515" y="88544"/>
                  </a:lnTo>
                  <a:lnTo>
                    <a:pt x="1028026" y="99542"/>
                  </a:lnTo>
                  <a:lnTo>
                    <a:pt x="1043686" y="96621"/>
                  </a:lnTo>
                  <a:close/>
                </a:path>
                <a:path w="3683634" h="369570">
                  <a:moveTo>
                    <a:pt x="1085557" y="89217"/>
                  </a:moveTo>
                  <a:lnTo>
                    <a:pt x="1083221" y="78371"/>
                  </a:lnTo>
                  <a:lnTo>
                    <a:pt x="1075817" y="79540"/>
                  </a:lnTo>
                  <a:lnTo>
                    <a:pt x="1068412" y="80708"/>
                  </a:lnTo>
                  <a:lnTo>
                    <a:pt x="1069822" y="91706"/>
                  </a:lnTo>
                  <a:lnTo>
                    <a:pt x="1085557" y="89217"/>
                  </a:lnTo>
                  <a:close/>
                </a:path>
                <a:path w="3683634" h="369570">
                  <a:moveTo>
                    <a:pt x="1127556" y="82562"/>
                  </a:moveTo>
                  <a:lnTo>
                    <a:pt x="1125321" y="71704"/>
                  </a:lnTo>
                  <a:lnTo>
                    <a:pt x="1117917" y="72872"/>
                  </a:lnTo>
                  <a:lnTo>
                    <a:pt x="1110513" y="74041"/>
                  </a:lnTo>
                  <a:lnTo>
                    <a:pt x="1111821" y="85064"/>
                  </a:lnTo>
                  <a:lnTo>
                    <a:pt x="1127556" y="82562"/>
                  </a:lnTo>
                  <a:close/>
                </a:path>
                <a:path w="3683634" h="369570">
                  <a:moveTo>
                    <a:pt x="1169543" y="75895"/>
                  </a:moveTo>
                  <a:lnTo>
                    <a:pt x="1167409" y="65024"/>
                  </a:lnTo>
                  <a:lnTo>
                    <a:pt x="1160005" y="66192"/>
                  </a:lnTo>
                  <a:lnTo>
                    <a:pt x="1152601" y="67360"/>
                  </a:lnTo>
                  <a:lnTo>
                    <a:pt x="1153820" y="78397"/>
                  </a:lnTo>
                  <a:lnTo>
                    <a:pt x="1169543" y="75895"/>
                  </a:lnTo>
                  <a:close/>
                </a:path>
                <a:path w="3683634" h="369570">
                  <a:moveTo>
                    <a:pt x="1211580" y="69507"/>
                  </a:moveTo>
                  <a:lnTo>
                    <a:pt x="1209548" y="58597"/>
                  </a:lnTo>
                  <a:lnTo>
                    <a:pt x="1202105" y="59563"/>
                  </a:lnTo>
                  <a:lnTo>
                    <a:pt x="1194689" y="60667"/>
                  </a:lnTo>
                  <a:lnTo>
                    <a:pt x="1195806" y="71716"/>
                  </a:lnTo>
                  <a:lnTo>
                    <a:pt x="1203680" y="70535"/>
                  </a:lnTo>
                  <a:lnTo>
                    <a:pt x="1211580" y="69507"/>
                  </a:lnTo>
                  <a:close/>
                </a:path>
                <a:path w="3683634" h="369570">
                  <a:moveTo>
                    <a:pt x="1253744" y="64046"/>
                  </a:moveTo>
                  <a:lnTo>
                    <a:pt x="1251813" y="53124"/>
                  </a:lnTo>
                  <a:lnTo>
                    <a:pt x="1244371" y="54089"/>
                  </a:lnTo>
                  <a:lnTo>
                    <a:pt x="1236929" y="55054"/>
                  </a:lnTo>
                  <a:lnTo>
                    <a:pt x="1237957" y="66090"/>
                  </a:lnTo>
                  <a:lnTo>
                    <a:pt x="1253744" y="64046"/>
                  </a:lnTo>
                  <a:close/>
                </a:path>
                <a:path w="3683634" h="369570">
                  <a:moveTo>
                    <a:pt x="1295908" y="58572"/>
                  </a:moveTo>
                  <a:lnTo>
                    <a:pt x="1294079" y="47637"/>
                  </a:lnTo>
                  <a:lnTo>
                    <a:pt x="1286637" y="48602"/>
                  </a:lnTo>
                  <a:lnTo>
                    <a:pt x="1279194" y="49568"/>
                  </a:lnTo>
                  <a:lnTo>
                    <a:pt x="1280121" y="60629"/>
                  </a:lnTo>
                  <a:lnTo>
                    <a:pt x="1295908" y="58572"/>
                  </a:lnTo>
                  <a:close/>
                </a:path>
                <a:path w="3683634" h="369570">
                  <a:moveTo>
                    <a:pt x="2109774" y="1092"/>
                  </a:moveTo>
                  <a:lnTo>
                    <a:pt x="2102281" y="546"/>
                  </a:lnTo>
                  <a:lnTo>
                    <a:pt x="2094788" y="0"/>
                  </a:lnTo>
                  <a:lnTo>
                    <a:pt x="2093544" y="11023"/>
                  </a:lnTo>
                  <a:lnTo>
                    <a:pt x="2109444" y="12179"/>
                  </a:lnTo>
                  <a:lnTo>
                    <a:pt x="2109774" y="1092"/>
                  </a:lnTo>
                  <a:close/>
                </a:path>
                <a:path w="3683634" h="369570">
                  <a:moveTo>
                    <a:pt x="2152319" y="4178"/>
                  </a:moveTo>
                  <a:lnTo>
                    <a:pt x="2144826" y="3632"/>
                  </a:lnTo>
                  <a:lnTo>
                    <a:pt x="2137333" y="3086"/>
                  </a:lnTo>
                  <a:lnTo>
                    <a:pt x="2135987" y="14097"/>
                  </a:lnTo>
                  <a:lnTo>
                    <a:pt x="2151888" y="15252"/>
                  </a:lnTo>
                  <a:lnTo>
                    <a:pt x="2152319" y="4178"/>
                  </a:lnTo>
                  <a:close/>
                </a:path>
                <a:path w="3683634" h="369570">
                  <a:moveTo>
                    <a:pt x="2194839" y="7683"/>
                  </a:moveTo>
                  <a:lnTo>
                    <a:pt x="2187371" y="6896"/>
                  </a:lnTo>
                  <a:lnTo>
                    <a:pt x="2179904" y="6121"/>
                  </a:lnTo>
                  <a:lnTo>
                    <a:pt x="2178443" y="17106"/>
                  </a:lnTo>
                  <a:lnTo>
                    <a:pt x="2194306" y="18770"/>
                  </a:lnTo>
                  <a:lnTo>
                    <a:pt x="2194839" y="7683"/>
                  </a:lnTo>
                  <a:close/>
                </a:path>
                <a:path w="3683634" h="369570">
                  <a:moveTo>
                    <a:pt x="2237270" y="12166"/>
                  </a:moveTo>
                  <a:lnTo>
                    <a:pt x="2229802" y="11379"/>
                  </a:lnTo>
                  <a:lnTo>
                    <a:pt x="2222335" y="10591"/>
                  </a:lnTo>
                  <a:lnTo>
                    <a:pt x="2220772" y="21564"/>
                  </a:lnTo>
                  <a:lnTo>
                    <a:pt x="2236635" y="23241"/>
                  </a:lnTo>
                  <a:lnTo>
                    <a:pt x="2237270" y="12166"/>
                  </a:lnTo>
                  <a:close/>
                </a:path>
                <a:path w="3683634" h="369570">
                  <a:moveTo>
                    <a:pt x="2279688" y="16649"/>
                  </a:moveTo>
                  <a:lnTo>
                    <a:pt x="2272220" y="15862"/>
                  </a:lnTo>
                  <a:lnTo>
                    <a:pt x="2264753" y="15074"/>
                  </a:lnTo>
                  <a:lnTo>
                    <a:pt x="2263089" y="26047"/>
                  </a:lnTo>
                  <a:lnTo>
                    <a:pt x="2278951" y="27724"/>
                  </a:lnTo>
                  <a:lnTo>
                    <a:pt x="2279688" y="16649"/>
                  </a:lnTo>
                  <a:close/>
                </a:path>
                <a:path w="3683634" h="369570">
                  <a:moveTo>
                    <a:pt x="2322118" y="21145"/>
                  </a:moveTo>
                  <a:lnTo>
                    <a:pt x="2314651" y="20358"/>
                  </a:lnTo>
                  <a:lnTo>
                    <a:pt x="2307183" y="19570"/>
                  </a:lnTo>
                  <a:lnTo>
                    <a:pt x="2305418" y="30518"/>
                  </a:lnTo>
                  <a:lnTo>
                    <a:pt x="2321280" y="32194"/>
                  </a:lnTo>
                  <a:lnTo>
                    <a:pt x="2322118" y="21145"/>
                  </a:lnTo>
                  <a:close/>
                </a:path>
                <a:path w="3683634" h="369570">
                  <a:moveTo>
                    <a:pt x="2364409" y="26631"/>
                  </a:moveTo>
                  <a:lnTo>
                    <a:pt x="2356980" y="25603"/>
                  </a:lnTo>
                  <a:lnTo>
                    <a:pt x="2349538" y="24574"/>
                  </a:lnTo>
                  <a:lnTo>
                    <a:pt x="2347684" y="35496"/>
                  </a:lnTo>
                  <a:lnTo>
                    <a:pt x="2363482" y="37693"/>
                  </a:lnTo>
                  <a:lnTo>
                    <a:pt x="2364409" y="26631"/>
                  </a:lnTo>
                  <a:close/>
                </a:path>
                <a:path w="3683634" h="369570">
                  <a:moveTo>
                    <a:pt x="2406662" y="32499"/>
                  </a:moveTo>
                  <a:lnTo>
                    <a:pt x="2399233" y="31470"/>
                  </a:lnTo>
                  <a:lnTo>
                    <a:pt x="2391791" y="30441"/>
                  </a:lnTo>
                  <a:lnTo>
                    <a:pt x="2389835" y="41351"/>
                  </a:lnTo>
                  <a:lnTo>
                    <a:pt x="2405634" y="43548"/>
                  </a:lnTo>
                  <a:lnTo>
                    <a:pt x="2406662" y="32499"/>
                  </a:lnTo>
                  <a:close/>
                </a:path>
                <a:path w="3683634" h="369570">
                  <a:moveTo>
                    <a:pt x="2448928" y="38366"/>
                  </a:moveTo>
                  <a:lnTo>
                    <a:pt x="2441498" y="37338"/>
                  </a:lnTo>
                  <a:lnTo>
                    <a:pt x="2434056" y="36309"/>
                  </a:lnTo>
                  <a:lnTo>
                    <a:pt x="2432012" y="47205"/>
                  </a:lnTo>
                  <a:lnTo>
                    <a:pt x="2447798" y="49403"/>
                  </a:lnTo>
                  <a:lnTo>
                    <a:pt x="2448928" y="38366"/>
                  </a:lnTo>
                  <a:close/>
                </a:path>
                <a:path w="3683634" h="369570">
                  <a:moveTo>
                    <a:pt x="2491181" y="44259"/>
                  </a:moveTo>
                  <a:lnTo>
                    <a:pt x="2483751" y="43218"/>
                  </a:lnTo>
                  <a:lnTo>
                    <a:pt x="2476309" y="42189"/>
                  </a:lnTo>
                  <a:lnTo>
                    <a:pt x="2474163" y="53073"/>
                  </a:lnTo>
                  <a:lnTo>
                    <a:pt x="2489962" y="55270"/>
                  </a:lnTo>
                  <a:lnTo>
                    <a:pt x="2491181" y="44259"/>
                  </a:lnTo>
                  <a:close/>
                </a:path>
                <a:path w="3683634" h="369570">
                  <a:moveTo>
                    <a:pt x="2533218" y="51536"/>
                  </a:moveTo>
                  <a:lnTo>
                    <a:pt x="2525814" y="50266"/>
                  </a:lnTo>
                  <a:lnTo>
                    <a:pt x="2518410" y="48996"/>
                  </a:lnTo>
                  <a:lnTo>
                    <a:pt x="2516174" y="59855"/>
                  </a:lnTo>
                  <a:lnTo>
                    <a:pt x="2531884" y="62560"/>
                  </a:lnTo>
                  <a:lnTo>
                    <a:pt x="2533218" y="51536"/>
                  </a:lnTo>
                  <a:close/>
                </a:path>
                <a:path w="3683634" h="369570">
                  <a:moveTo>
                    <a:pt x="2575268" y="58762"/>
                  </a:moveTo>
                  <a:lnTo>
                    <a:pt x="2567863" y="57492"/>
                  </a:lnTo>
                  <a:lnTo>
                    <a:pt x="2560459" y="56222"/>
                  </a:lnTo>
                  <a:lnTo>
                    <a:pt x="2558135" y="67068"/>
                  </a:lnTo>
                  <a:lnTo>
                    <a:pt x="2573845" y="69773"/>
                  </a:lnTo>
                  <a:lnTo>
                    <a:pt x="2575268" y="58762"/>
                  </a:lnTo>
                  <a:close/>
                </a:path>
                <a:path w="3683634" h="369570">
                  <a:moveTo>
                    <a:pt x="2617305" y="66001"/>
                  </a:moveTo>
                  <a:lnTo>
                    <a:pt x="2609900" y="64731"/>
                  </a:lnTo>
                  <a:lnTo>
                    <a:pt x="2602496" y="63461"/>
                  </a:lnTo>
                  <a:lnTo>
                    <a:pt x="2600071" y="74295"/>
                  </a:lnTo>
                  <a:lnTo>
                    <a:pt x="2615793" y="76987"/>
                  </a:lnTo>
                  <a:lnTo>
                    <a:pt x="2617305" y="66001"/>
                  </a:lnTo>
                  <a:close/>
                </a:path>
                <a:path w="3683634" h="369570">
                  <a:moveTo>
                    <a:pt x="2659278" y="73571"/>
                  </a:moveTo>
                  <a:lnTo>
                    <a:pt x="2651925" y="72072"/>
                  </a:lnTo>
                  <a:lnTo>
                    <a:pt x="2644559" y="70624"/>
                  </a:lnTo>
                  <a:lnTo>
                    <a:pt x="2642044" y="81432"/>
                  </a:lnTo>
                  <a:lnTo>
                    <a:pt x="2649867" y="82956"/>
                  </a:lnTo>
                  <a:lnTo>
                    <a:pt x="2657678" y="84556"/>
                  </a:lnTo>
                  <a:lnTo>
                    <a:pt x="2659278" y="73571"/>
                  </a:lnTo>
                  <a:close/>
                </a:path>
                <a:path w="3683634" h="369570">
                  <a:moveTo>
                    <a:pt x="2701061" y="82118"/>
                  </a:moveTo>
                  <a:lnTo>
                    <a:pt x="2693708" y="80619"/>
                  </a:lnTo>
                  <a:lnTo>
                    <a:pt x="2686354" y="79121"/>
                  </a:lnTo>
                  <a:lnTo>
                    <a:pt x="2683751" y="89890"/>
                  </a:lnTo>
                  <a:lnTo>
                    <a:pt x="2699372" y="93091"/>
                  </a:lnTo>
                  <a:lnTo>
                    <a:pt x="2701061" y="82118"/>
                  </a:lnTo>
                  <a:close/>
                </a:path>
                <a:path w="3683634" h="369570">
                  <a:moveTo>
                    <a:pt x="2742857" y="90665"/>
                  </a:moveTo>
                  <a:lnTo>
                    <a:pt x="2735503" y="89166"/>
                  </a:lnTo>
                  <a:lnTo>
                    <a:pt x="2728150" y="87668"/>
                  </a:lnTo>
                  <a:lnTo>
                    <a:pt x="2725458" y="98425"/>
                  </a:lnTo>
                  <a:lnTo>
                    <a:pt x="2741079" y="101625"/>
                  </a:lnTo>
                  <a:lnTo>
                    <a:pt x="2742857" y="90665"/>
                  </a:lnTo>
                  <a:close/>
                </a:path>
                <a:path w="3683634" h="369570">
                  <a:moveTo>
                    <a:pt x="2784652" y="99225"/>
                  </a:moveTo>
                  <a:lnTo>
                    <a:pt x="2777299" y="97726"/>
                  </a:lnTo>
                  <a:lnTo>
                    <a:pt x="2769946" y="96227"/>
                  </a:lnTo>
                  <a:lnTo>
                    <a:pt x="2767165" y="106972"/>
                  </a:lnTo>
                  <a:lnTo>
                    <a:pt x="2782798" y="110159"/>
                  </a:lnTo>
                  <a:lnTo>
                    <a:pt x="2784652" y="99225"/>
                  </a:lnTo>
                  <a:close/>
                </a:path>
                <a:path w="3683634" h="369570">
                  <a:moveTo>
                    <a:pt x="2826334" y="108242"/>
                  </a:moveTo>
                  <a:lnTo>
                    <a:pt x="2819031" y="106514"/>
                  </a:lnTo>
                  <a:lnTo>
                    <a:pt x="2811729" y="104787"/>
                  </a:lnTo>
                  <a:lnTo>
                    <a:pt x="2808871" y="115493"/>
                  </a:lnTo>
                  <a:lnTo>
                    <a:pt x="2824391" y="119176"/>
                  </a:lnTo>
                  <a:lnTo>
                    <a:pt x="2826334" y="108242"/>
                  </a:lnTo>
                  <a:close/>
                </a:path>
                <a:path w="3683634" h="369570">
                  <a:moveTo>
                    <a:pt x="2867837" y="118071"/>
                  </a:moveTo>
                  <a:lnTo>
                    <a:pt x="2860535" y="116344"/>
                  </a:lnTo>
                  <a:lnTo>
                    <a:pt x="2853232" y="114617"/>
                  </a:lnTo>
                  <a:lnTo>
                    <a:pt x="2850286" y="125310"/>
                  </a:lnTo>
                  <a:lnTo>
                    <a:pt x="2865805" y="128981"/>
                  </a:lnTo>
                  <a:lnTo>
                    <a:pt x="2867837" y="118071"/>
                  </a:lnTo>
                  <a:close/>
                </a:path>
                <a:path w="3683634" h="369570">
                  <a:moveTo>
                    <a:pt x="2909341" y="127901"/>
                  </a:moveTo>
                  <a:lnTo>
                    <a:pt x="2902039" y="126174"/>
                  </a:lnTo>
                  <a:lnTo>
                    <a:pt x="2894736" y="124447"/>
                  </a:lnTo>
                  <a:lnTo>
                    <a:pt x="2891713" y="135115"/>
                  </a:lnTo>
                  <a:lnTo>
                    <a:pt x="2907233" y="138798"/>
                  </a:lnTo>
                  <a:lnTo>
                    <a:pt x="2909341" y="127901"/>
                  </a:lnTo>
                  <a:close/>
                </a:path>
                <a:path w="3683634" h="369570">
                  <a:moveTo>
                    <a:pt x="2950857" y="137731"/>
                  </a:moveTo>
                  <a:lnTo>
                    <a:pt x="2943555" y="136004"/>
                  </a:lnTo>
                  <a:lnTo>
                    <a:pt x="2936252" y="134277"/>
                  </a:lnTo>
                  <a:lnTo>
                    <a:pt x="2933154" y="144932"/>
                  </a:lnTo>
                  <a:lnTo>
                    <a:pt x="2948660" y="148602"/>
                  </a:lnTo>
                  <a:lnTo>
                    <a:pt x="2950857" y="137731"/>
                  </a:lnTo>
                  <a:close/>
                </a:path>
                <a:path w="3683634" h="369570">
                  <a:moveTo>
                    <a:pt x="2992259" y="147980"/>
                  </a:moveTo>
                  <a:lnTo>
                    <a:pt x="2985008" y="146037"/>
                  </a:lnTo>
                  <a:lnTo>
                    <a:pt x="2977756" y="144094"/>
                  </a:lnTo>
                  <a:lnTo>
                    <a:pt x="2974581" y="154711"/>
                  </a:lnTo>
                  <a:lnTo>
                    <a:pt x="2989986" y="158851"/>
                  </a:lnTo>
                  <a:lnTo>
                    <a:pt x="2992259" y="147980"/>
                  </a:lnTo>
                  <a:close/>
                </a:path>
                <a:path w="3683634" h="369570">
                  <a:moveTo>
                    <a:pt x="3033445" y="159042"/>
                  </a:moveTo>
                  <a:lnTo>
                    <a:pt x="3026194" y="157099"/>
                  </a:lnTo>
                  <a:lnTo>
                    <a:pt x="3018942" y="155155"/>
                  </a:lnTo>
                  <a:lnTo>
                    <a:pt x="3015691" y="165747"/>
                  </a:lnTo>
                  <a:lnTo>
                    <a:pt x="3031096" y="169887"/>
                  </a:lnTo>
                  <a:lnTo>
                    <a:pt x="3033445" y="159042"/>
                  </a:lnTo>
                  <a:close/>
                </a:path>
                <a:path w="3683634" h="369570">
                  <a:moveTo>
                    <a:pt x="3074644" y="170103"/>
                  </a:moveTo>
                  <a:lnTo>
                    <a:pt x="3067393" y="168160"/>
                  </a:lnTo>
                  <a:lnTo>
                    <a:pt x="3060141" y="166217"/>
                  </a:lnTo>
                  <a:lnTo>
                    <a:pt x="3056813" y="176796"/>
                  </a:lnTo>
                  <a:lnTo>
                    <a:pt x="3072219" y="180936"/>
                  </a:lnTo>
                  <a:lnTo>
                    <a:pt x="3074644" y="170103"/>
                  </a:lnTo>
                  <a:close/>
                </a:path>
                <a:path w="3683634" h="369570">
                  <a:moveTo>
                    <a:pt x="3115830" y="181165"/>
                  </a:moveTo>
                  <a:lnTo>
                    <a:pt x="3108579" y="179222"/>
                  </a:lnTo>
                  <a:lnTo>
                    <a:pt x="3101327" y="177279"/>
                  </a:lnTo>
                  <a:lnTo>
                    <a:pt x="3097923" y="187833"/>
                  </a:lnTo>
                  <a:lnTo>
                    <a:pt x="3113328" y="191973"/>
                  </a:lnTo>
                  <a:lnTo>
                    <a:pt x="3115830" y="181165"/>
                  </a:lnTo>
                  <a:close/>
                </a:path>
                <a:path w="3683634" h="369570">
                  <a:moveTo>
                    <a:pt x="3156953" y="192455"/>
                  </a:moveTo>
                  <a:lnTo>
                    <a:pt x="3149765" y="190296"/>
                  </a:lnTo>
                  <a:lnTo>
                    <a:pt x="3142513" y="188353"/>
                  </a:lnTo>
                  <a:lnTo>
                    <a:pt x="3139033" y="198882"/>
                  </a:lnTo>
                  <a:lnTo>
                    <a:pt x="3146729" y="200952"/>
                  </a:lnTo>
                  <a:lnTo>
                    <a:pt x="3154375" y="203250"/>
                  </a:lnTo>
                  <a:lnTo>
                    <a:pt x="3156953" y="192455"/>
                  </a:lnTo>
                  <a:close/>
                </a:path>
                <a:path w="3683634" h="369570">
                  <a:moveTo>
                    <a:pt x="3197809" y="204698"/>
                  </a:moveTo>
                  <a:lnTo>
                    <a:pt x="3190621" y="202539"/>
                  </a:lnTo>
                  <a:lnTo>
                    <a:pt x="3183432" y="200380"/>
                  </a:lnTo>
                  <a:lnTo>
                    <a:pt x="3179876" y="210883"/>
                  </a:lnTo>
                  <a:lnTo>
                    <a:pt x="3195155" y="215468"/>
                  </a:lnTo>
                  <a:lnTo>
                    <a:pt x="3197809" y="204698"/>
                  </a:lnTo>
                  <a:close/>
                </a:path>
                <a:path w="3683634" h="369570">
                  <a:moveTo>
                    <a:pt x="3238665" y="216941"/>
                  </a:moveTo>
                  <a:lnTo>
                    <a:pt x="3231477" y="214782"/>
                  </a:lnTo>
                  <a:lnTo>
                    <a:pt x="3224288" y="212623"/>
                  </a:lnTo>
                  <a:lnTo>
                    <a:pt x="3220669" y="223113"/>
                  </a:lnTo>
                  <a:lnTo>
                    <a:pt x="3235947" y="227698"/>
                  </a:lnTo>
                  <a:lnTo>
                    <a:pt x="3238665" y="216941"/>
                  </a:lnTo>
                  <a:close/>
                </a:path>
                <a:path w="3683634" h="369570">
                  <a:moveTo>
                    <a:pt x="3279521" y="229196"/>
                  </a:moveTo>
                  <a:lnTo>
                    <a:pt x="3272332" y="227037"/>
                  </a:lnTo>
                  <a:lnTo>
                    <a:pt x="3265144" y="224878"/>
                  </a:lnTo>
                  <a:lnTo>
                    <a:pt x="3261449" y="235343"/>
                  </a:lnTo>
                  <a:lnTo>
                    <a:pt x="3276727" y="239928"/>
                  </a:lnTo>
                  <a:lnTo>
                    <a:pt x="3279521" y="229196"/>
                  </a:lnTo>
                  <a:close/>
                </a:path>
                <a:path w="3683634" h="369570">
                  <a:moveTo>
                    <a:pt x="3320364" y="241439"/>
                  </a:moveTo>
                  <a:lnTo>
                    <a:pt x="3313176" y="239280"/>
                  </a:lnTo>
                  <a:lnTo>
                    <a:pt x="3305987" y="237121"/>
                  </a:lnTo>
                  <a:lnTo>
                    <a:pt x="3302228" y="247573"/>
                  </a:lnTo>
                  <a:lnTo>
                    <a:pt x="3317506" y="252145"/>
                  </a:lnTo>
                  <a:lnTo>
                    <a:pt x="3320364" y="241439"/>
                  </a:lnTo>
                  <a:close/>
                </a:path>
                <a:path w="3683634" h="369570">
                  <a:moveTo>
                    <a:pt x="3360902" y="254660"/>
                  </a:moveTo>
                  <a:lnTo>
                    <a:pt x="3353778" y="252310"/>
                  </a:lnTo>
                  <a:lnTo>
                    <a:pt x="3346653" y="249961"/>
                  </a:lnTo>
                  <a:lnTo>
                    <a:pt x="3342830" y="260362"/>
                  </a:lnTo>
                  <a:lnTo>
                    <a:pt x="3357969" y="265366"/>
                  </a:lnTo>
                  <a:lnTo>
                    <a:pt x="3360902" y="254660"/>
                  </a:lnTo>
                  <a:close/>
                </a:path>
                <a:path w="3683634" h="369570">
                  <a:moveTo>
                    <a:pt x="3401403" y="268046"/>
                  </a:moveTo>
                  <a:lnTo>
                    <a:pt x="3394278" y="265696"/>
                  </a:lnTo>
                  <a:lnTo>
                    <a:pt x="3387153" y="263347"/>
                  </a:lnTo>
                  <a:lnTo>
                    <a:pt x="3383267" y="273735"/>
                  </a:lnTo>
                  <a:lnTo>
                    <a:pt x="3398405" y="278739"/>
                  </a:lnTo>
                  <a:lnTo>
                    <a:pt x="3401403" y="268046"/>
                  </a:lnTo>
                  <a:close/>
                </a:path>
                <a:path w="3683634" h="369570">
                  <a:moveTo>
                    <a:pt x="3441890" y="281419"/>
                  </a:moveTo>
                  <a:lnTo>
                    <a:pt x="3434765" y="279069"/>
                  </a:lnTo>
                  <a:lnTo>
                    <a:pt x="3427641" y="276720"/>
                  </a:lnTo>
                  <a:lnTo>
                    <a:pt x="3423691" y="287083"/>
                  </a:lnTo>
                  <a:lnTo>
                    <a:pt x="3438829" y="292087"/>
                  </a:lnTo>
                  <a:lnTo>
                    <a:pt x="3441890" y="281419"/>
                  </a:lnTo>
                  <a:close/>
                </a:path>
                <a:path w="3683634" h="369570">
                  <a:moveTo>
                    <a:pt x="3482390" y="294792"/>
                  </a:moveTo>
                  <a:lnTo>
                    <a:pt x="3475266" y="292442"/>
                  </a:lnTo>
                  <a:lnTo>
                    <a:pt x="3468141" y="290093"/>
                  </a:lnTo>
                  <a:lnTo>
                    <a:pt x="3464128" y="300431"/>
                  </a:lnTo>
                  <a:lnTo>
                    <a:pt x="3479266" y="305435"/>
                  </a:lnTo>
                  <a:lnTo>
                    <a:pt x="3482390" y="294792"/>
                  </a:lnTo>
                  <a:close/>
                </a:path>
                <a:path w="3683634" h="369570">
                  <a:moveTo>
                    <a:pt x="3522738" y="308610"/>
                  </a:moveTo>
                  <a:lnTo>
                    <a:pt x="3515677" y="306070"/>
                  </a:lnTo>
                  <a:lnTo>
                    <a:pt x="3508616" y="303530"/>
                  </a:lnTo>
                  <a:lnTo>
                    <a:pt x="3504539" y="313842"/>
                  </a:lnTo>
                  <a:lnTo>
                    <a:pt x="3519551" y="319252"/>
                  </a:lnTo>
                  <a:lnTo>
                    <a:pt x="3522738" y="308610"/>
                  </a:lnTo>
                  <a:close/>
                </a:path>
                <a:path w="3683634" h="369570">
                  <a:moveTo>
                    <a:pt x="3562858" y="323062"/>
                  </a:moveTo>
                  <a:lnTo>
                    <a:pt x="3555796" y="320522"/>
                  </a:lnTo>
                  <a:lnTo>
                    <a:pt x="3548735" y="317982"/>
                  </a:lnTo>
                  <a:lnTo>
                    <a:pt x="3544608" y="328269"/>
                  </a:lnTo>
                  <a:lnTo>
                    <a:pt x="3559606" y="333679"/>
                  </a:lnTo>
                  <a:lnTo>
                    <a:pt x="3562858" y="323062"/>
                  </a:lnTo>
                  <a:close/>
                </a:path>
                <a:path w="3683634" h="369570">
                  <a:moveTo>
                    <a:pt x="3602977" y="337515"/>
                  </a:moveTo>
                  <a:lnTo>
                    <a:pt x="3595916" y="334975"/>
                  </a:lnTo>
                  <a:lnTo>
                    <a:pt x="3588855" y="332435"/>
                  </a:lnTo>
                  <a:lnTo>
                    <a:pt x="3584664" y="342696"/>
                  </a:lnTo>
                  <a:lnTo>
                    <a:pt x="3599675" y="348107"/>
                  </a:lnTo>
                  <a:lnTo>
                    <a:pt x="3602977" y="337515"/>
                  </a:lnTo>
                  <a:close/>
                </a:path>
                <a:path w="3683634" h="369570">
                  <a:moveTo>
                    <a:pt x="3643096" y="351967"/>
                  </a:moveTo>
                  <a:lnTo>
                    <a:pt x="3636035" y="349427"/>
                  </a:lnTo>
                  <a:lnTo>
                    <a:pt x="3628974" y="346887"/>
                  </a:lnTo>
                  <a:lnTo>
                    <a:pt x="3624719" y="357136"/>
                  </a:lnTo>
                  <a:lnTo>
                    <a:pt x="3639731" y="362534"/>
                  </a:lnTo>
                  <a:lnTo>
                    <a:pt x="3643096" y="351967"/>
                  </a:lnTo>
                  <a:close/>
                </a:path>
                <a:path w="3683634" h="369570">
                  <a:moveTo>
                    <a:pt x="3683216" y="366420"/>
                  </a:moveTo>
                  <a:lnTo>
                    <a:pt x="3669093" y="361340"/>
                  </a:lnTo>
                  <a:lnTo>
                    <a:pt x="3665715" y="369341"/>
                  </a:lnTo>
                  <a:lnTo>
                    <a:pt x="3682263" y="369341"/>
                  </a:lnTo>
                  <a:lnTo>
                    <a:pt x="3683216" y="36642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6274791" y="6969455"/>
              <a:ext cx="271145" cy="37465"/>
            </a:xfrm>
            <a:custGeom>
              <a:avLst/>
              <a:gdLst/>
              <a:ahLst/>
              <a:cxnLst/>
              <a:rect l="l" t="t" r="r" b="b"/>
              <a:pathLst>
                <a:path w="271145" h="37465">
                  <a:moveTo>
                    <a:pt x="16713" y="34975"/>
                  </a:moveTo>
                  <a:lnTo>
                    <a:pt x="14884" y="24041"/>
                  </a:lnTo>
                  <a:lnTo>
                    <a:pt x="7442" y="25006"/>
                  </a:lnTo>
                  <a:lnTo>
                    <a:pt x="0" y="25971"/>
                  </a:lnTo>
                  <a:lnTo>
                    <a:pt x="927" y="37033"/>
                  </a:lnTo>
                  <a:lnTo>
                    <a:pt x="16713" y="34975"/>
                  </a:lnTo>
                  <a:close/>
                </a:path>
                <a:path w="271145" h="37465">
                  <a:moveTo>
                    <a:pt x="58877" y="29540"/>
                  </a:moveTo>
                  <a:lnTo>
                    <a:pt x="57150" y="18592"/>
                  </a:lnTo>
                  <a:lnTo>
                    <a:pt x="49707" y="19532"/>
                  </a:lnTo>
                  <a:lnTo>
                    <a:pt x="42265" y="20497"/>
                  </a:lnTo>
                  <a:lnTo>
                    <a:pt x="43091" y="31572"/>
                  </a:lnTo>
                  <a:lnTo>
                    <a:pt x="58877" y="29540"/>
                  </a:lnTo>
                  <a:close/>
                </a:path>
                <a:path w="271145" h="37465">
                  <a:moveTo>
                    <a:pt x="101193" y="25412"/>
                  </a:moveTo>
                  <a:lnTo>
                    <a:pt x="99568" y="14439"/>
                  </a:lnTo>
                  <a:lnTo>
                    <a:pt x="92100" y="15176"/>
                  </a:lnTo>
                  <a:lnTo>
                    <a:pt x="84632" y="15925"/>
                  </a:lnTo>
                  <a:lnTo>
                    <a:pt x="85344" y="26987"/>
                  </a:lnTo>
                  <a:lnTo>
                    <a:pt x="101193" y="25412"/>
                  </a:lnTo>
                  <a:close/>
                </a:path>
                <a:path w="271145" h="37465">
                  <a:moveTo>
                    <a:pt x="143497" y="21196"/>
                  </a:moveTo>
                  <a:lnTo>
                    <a:pt x="141973" y="10210"/>
                  </a:lnTo>
                  <a:lnTo>
                    <a:pt x="134505" y="10947"/>
                  </a:lnTo>
                  <a:lnTo>
                    <a:pt x="127038" y="11696"/>
                  </a:lnTo>
                  <a:lnTo>
                    <a:pt x="127647" y="22771"/>
                  </a:lnTo>
                  <a:lnTo>
                    <a:pt x="143497" y="21196"/>
                  </a:lnTo>
                  <a:close/>
                </a:path>
                <a:path w="271145" h="37465">
                  <a:moveTo>
                    <a:pt x="185813" y="16967"/>
                  </a:moveTo>
                  <a:lnTo>
                    <a:pt x="184391" y="5981"/>
                  </a:lnTo>
                  <a:lnTo>
                    <a:pt x="176923" y="6718"/>
                  </a:lnTo>
                  <a:lnTo>
                    <a:pt x="169456" y="7467"/>
                  </a:lnTo>
                  <a:lnTo>
                    <a:pt x="169964" y="18554"/>
                  </a:lnTo>
                  <a:lnTo>
                    <a:pt x="185813" y="16967"/>
                  </a:lnTo>
                  <a:close/>
                </a:path>
                <a:path w="271145" h="37465">
                  <a:moveTo>
                    <a:pt x="228206" y="13931"/>
                  </a:moveTo>
                  <a:lnTo>
                    <a:pt x="226885" y="2921"/>
                  </a:lnTo>
                  <a:lnTo>
                    <a:pt x="219405" y="3429"/>
                  </a:lnTo>
                  <a:lnTo>
                    <a:pt x="211924" y="3949"/>
                  </a:lnTo>
                  <a:lnTo>
                    <a:pt x="212318" y="15024"/>
                  </a:lnTo>
                  <a:lnTo>
                    <a:pt x="228206" y="13931"/>
                  </a:lnTo>
                  <a:close/>
                </a:path>
                <a:path w="271145" h="37465">
                  <a:moveTo>
                    <a:pt x="270611" y="11023"/>
                  </a:moveTo>
                  <a:lnTo>
                    <a:pt x="269405" y="0"/>
                  </a:lnTo>
                  <a:lnTo>
                    <a:pt x="261924" y="508"/>
                  </a:lnTo>
                  <a:lnTo>
                    <a:pt x="254444" y="1016"/>
                  </a:lnTo>
                  <a:lnTo>
                    <a:pt x="254723" y="12115"/>
                  </a:lnTo>
                  <a:lnTo>
                    <a:pt x="270611" y="1102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6571764" y="6969135"/>
              <a:ext cx="483870" cy="0"/>
            </a:xfrm>
            <a:custGeom>
              <a:avLst/>
              <a:gdLst/>
              <a:ahLst/>
              <a:cxnLst/>
              <a:rect l="l" t="t" r="r" b="b"/>
              <a:pathLst>
                <a:path w="483870" h="0">
                  <a:moveTo>
                    <a:pt x="0" y="0"/>
                  </a:moveTo>
                  <a:lnTo>
                    <a:pt x="483552" y="0"/>
                  </a:lnTo>
                </a:path>
              </a:pathLst>
            </a:custGeom>
            <a:ln w="19009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5112982" y="6966928"/>
              <a:ext cx="3561715" cy="348615"/>
            </a:xfrm>
            <a:custGeom>
              <a:avLst/>
              <a:gdLst/>
              <a:ahLst/>
              <a:cxnLst/>
              <a:rect l="l" t="t" r="r" b="b"/>
              <a:pathLst>
                <a:path w="3561715" h="348615">
                  <a:moveTo>
                    <a:pt x="17564" y="348272"/>
                  </a:moveTo>
                  <a:lnTo>
                    <a:pt x="14198" y="339445"/>
                  </a:lnTo>
                  <a:lnTo>
                    <a:pt x="0" y="344170"/>
                  </a:lnTo>
                  <a:lnTo>
                    <a:pt x="1168" y="348272"/>
                  </a:lnTo>
                  <a:lnTo>
                    <a:pt x="17564" y="348272"/>
                  </a:lnTo>
                  <a:close/>
                </a:path>
                <a:path w="3561715" h="348615">
                  <a:moveTo>
                    <a:pt x="58496" y="336435"/>
                  </a:moveTo>
                  <a:lnTo>
                    <a:pt x="54584" y="326047"/>
                  </a:lnTo>
                  <a:lnTo>
                    <a:pt x="47485" y="328409"/>
                  </a:lnTo>
                  <a:lnTo>
                    <a:pt x="40386" y="330771"/>
                  </a:lnTo>
                  <a:lnTo>
                    <a:pt x="43383" y="341452"/>
                  </a:lnTo>
                  <a:lnTo>
                    <a:pt x="58496" y="336435"/>
                  </a:lnTo>
                  <a:close/>
                </a:path>
                <a:path w="3561715" h="348615">
                  <a:moveTo>
                    <a:pt x="98933" y="323354"/>
                  </a:moveTo>
                  <a:lnTo>
                    <a:pt x="95072" y="312953"/>
                  </a:lnTo>
                  <a:lnTo>
                    <a:pt x="87934" y="315226"/>
                  </a:lnTo>
                  <a:lnTo>
                    <a:pt x="80797" y="317500"/>
                  </a:lnTo>
                  <a:lnTo>
                    <a:pt x="83756" y="328180"/>
                  </a:lnTo>
                  <a:lnTo>
                    <a:pt x="98933" y="323354"/>
                  </a:lnTo>
                  <a:close/>
                </a:path>
                <a:path w="3561715" h="348615">
                  <a:moveTo>
                    <a:pt x="139433" y="310451"/>
                  </a:moveTo>
                  <a:lnTo>
                    <a:pt x="135623" y="300037"/>
                  </a:lnTo>
                  <a:lnTo>
                    <a:pt x="128485" y="302310"/>
                  </a:lnTo>
                  <a:lnTo>
                    <a:pt x="121348" y="304584"/>
                  </a:lnTo>
                  <a:lnTo>
                    <a:pt x="124269" y="315290"/>
                  </a:lnTo>
                  <a:lnTo>
                    <a:pt x="139433" y="310451"/>
                  </a:lnTo>
                  <a:close/>
                </a:path>
                <a:path w="3561715" h="348615">
                  <a:moveTo>
                    <a:pt x="179946" y="297548"/>
                  </a:moveTo>
                  <a:lnTo>
                    <a:pt x="176174" y="287121"/>
                  </a:lnTo>
                  <a:lnTo>
                    <a:pt x="169037" y="289394"/>
                  </a:lnTo>
                  <a:lnTo>
                    <a:pt x="161899" y="291668"/>
                  </a:lnTo>
                  <a:lnTo>
                    <a:pt x="164769" y="302387"/>
                  </a:lnTo>
                  <a:lnTo>
                    <a:pt x="179946" y="297548"/>
                  </a:lnTo>
                  <a:close/>
                </a:path>
                <a:path w="3561715" h="348615">
                  <a:moveTo>
                    <a:pt x="220548" y="284988"/>
                  </a:moveTo>
                  <a:lnTo>
                    <a:pt x="216814" y="274535"/>
                  </a:lnTo>
                  <a:lnTo>
                    <a:pt x="209651" y="276707"/>
                  </a:lnTo>
                  <a:lnTo>
                    <a:pt x="202488" y="278879"/>
                  </a:lnTo>
                  <a:lnTo>
                    <a:pt x="205308" y="289610"/>
                  </a:lnTo>
                  <a:lnTo>
                    <a:pt x="220548" y="284988"/>
                  </a:lnTo>
                  <a:close/>
                </a:path>
                <a:path w="3561715" h="348615">
                  <a:moveTo>
                    <a:pt x="261213" y="272656"/>
                  </a:moveTo>
                  <a:lnTo>
                    <a:pt x="257543" y="262191"/>
                  </a:lnTo>
                  <a:lnTo>
                    <a:pt x="250380" y="264363"/>
                  </a:lnTo>
                  <a:lnTo>
                    <a:pt x="243217" y="266534"/>
                  </a:lnTo>
                  <a:lnTo>
                    <a:pt x="245973" y="277279"/>
                  </a:lnTo>
                  <a:lnTo>
                    <a:pt x="261213" y="272656"/>
                  </a:lnTo>
                  <a:close/>
                </a:path>
                <a:path w="3561715" h="348615">
                  <a:moveTo>
                    <a:pt x="301891" y="260337"/>
                  </a:moveTo>
                  <a:lnTo>
                    <a:pt x="298272" y="249859"/>
                  </a:lnTo>
                  <a:lnTo>
                    <a:pt x="291109" y="252031"/>
                  </a:lnTo>
                  <a:lnTo>
                    <a:pt x="283946" y="254203"/>
                  </a:lnTo>
                  <a:lnTo>
                    <a:pt x="286651" y="264960"/>
                  </a:lnTo>
                  <a:lnTo>
                    <a:pt x="301891" y="260337"/>
                  </a:lnTo>
                  <a:close/>
                </a:path>
                <a:path w="3561715" h="348615">
                  <a:moveTo>
                    <a:pt x="342658" y="248386"/>
                  </a:moveTo>
                  <a:lnTo>
                    <a:pt x="339102" y="237871"/>
                  </a:lnTo>
                  <a:lnTo>
                    <a:pt x="331901" y="239928"/>
                  </a:lnTo>
                  <a:lnTo>
                    <a:pt x="324700" y="241985"/>
                  </a:lnTo>
                  <a:lnTo>
                    <a:pt x="327355" y="252742"/>
                  </a:lnTo>
                  <a:lnTo>
                    <a:pt x="342658" y="248386"/>
                  </a:lnTo>
                  <a:close/>
                </a:path>
                <a:path w="3561715" h="348615">
                  <a:moveTo>
                    <a:pt x="383540" y="236728"/>
                  </a:moveTo>
                  <a:lnTo>
                    <a:pt x="380034" y="226199"/>
                  </a:lnTo>
                  <a:lnTo>
                    <a:pt x="372833" y="228257"/>
                  </a:lnTo>
                  <a:lnTo>
                    <a:pt x="365633" y="230314"/>
                  </a:lnTo>
                  <a:lnTo>
                    <a:pt x="368223" y="241096"/>
                  </a:lnTo>
                  <a:lnTo>
                    <a:pt x="383540" y="236728"/>
                  </a:lnTo>
                  <a:close/>
                </a:path>
                <a:path w="3561715" h="348615">
                  <a:moveTo>
                    <a:pt x="424408" y="225094"/>
                  </a:moveTo>
                  <a:lnTo>
                    <a:pt x="420966" y="214541"/>
                  </a:lnTo>
                  <a:lnTo>
                    <a:pt x="413766" y="216598"/>
                  </a:lnTo>
                  <a:lnTo>
                    <a:pt x="406565" y="218655"/>
                  </a:lnTo>
                  <a:lnTo>
                    <a:pt x="409092" y="229450"/>
                  </a:lnTo>
                  <a:lnTo>
                    <a:pt x="424408" y="225094"/>
                  </a:lnTo>
                  <a:close/>
                </a:path>
                <a:path w="3561715" h="348615">
                  <a:moveTo>
                    <a:pt x="465378" y="213817"/>
                  </a:moveTo>
                  <a:lnTo>
                    <a:pt x="462000" y="203250"/>
                  </a:lnTo>
                  <a:lnTo>
                    <a:pt x="454761" y="205168"/>
                  </a:lnTo>
                  <a:lnTo>
                    <a:pt x="447522" y="207086"/>
                  </a:lnTo>
                  <a:lnTo>
                    <a:pt x="449986" y="217906"/>
                  </a:lnTo>
                  <a:lnTo>
                    <a:pt x="465378" y="213817"/>
                  </a:lnTo>
                  <a:close/>
                </a:path>
                <a:path w="3561715" h="348615">
                  <a:moveTo>
                    <a:pt x="506450" y="202933"/>
                  </a:moveTo>
                  <a:lnTo>
                    <a:pt x="503148" y="192341"/>
                  </a:lnTo>
                  <a:lnTo>
                    <a:pt x="495909" y="194259"/>
                  </a:lnTo>
                  <a:lnTo>
                    <a:pt x="488670" y="196176"/>
                  </a:lnTo>
                  <a:lnTo>
                    <a:pt x="491070" y="207010"/>
                  </a:lnTo>
                  <a:lnTo>
                    <a:pt x="506450" y="202933"/>
                  </a:lnTo>
                  <a:close/>
                </a:path>
                <a:path w="3561715" h="348615">
                  <a:moveTo>
                    <a:pt x="547522" y="192036"/>
                  </a:moveTo>
                  <a:lnTo>
                    <a:pt x="544283" y="181432"/>
                  </a:lnTo>
                  <a:lnTo>
                    <a:pt x="537044" y="183349"/>
                  </a:lnTo>
                  <a:lnTo>
                    <a:pt x="529805" y="185267"/>
                  </a:lnTo>
                  <a:lnTo>
                    <a:pt x="532130" y="196113"/>
                  </a:lnTo>
                  <a:lnTo>
                    <a:pt x="547522" y="192036"/>
                  </a:lnTo>
                  <a:close/>
                </a:path>
                <a:path w="3561715" h="348615">
                  <a:moveTo>
                    <a:pt x="588708" y="181546"/>
                  </a:moveTo>
                  <a:lnTo>
                    <a:pt x="585533" y="170916"/>
                  </a:lnTo>
                  <a:lnTo>
                    <a:pt x="578256" y="172681"/>
                  </a:lnTo>
                  <a:lnTo>
                    <a:pt x="570979" y="174447"/>
                  </a:lnTo>
                  <a:lnTo>
                    <a:pt x="573239" y="185305"/>
                  </a:lnTo>
                  <a:lnTo>
                    <a:pt x="588708" y="181546"/>
                  </a:lnTo>
                  <a:close/>
                </a:path>
                <a:path w="3561715" h="348615">
                  <a:moveTo>
                    <a:pt x="629983" y="171513"/>
                  </a:moveTo>
                  <a:lnTo>
                    <a:pt x="626897" y="160858"/>
                  </a:lnTo>
                  <a:lnTo>
                    <a:pt x="619620" y="162623"/>
                  </a:lnTo>
                  <a:lnTo>
                    <a:pt x="612343" y="164388"/>
                  </a:lnTo>
                  <a:lnTo>
                    <a:pt x="614527" y="175272"/>
                  </a:lnTo>
                  <a:lnTo>
                    <a:pt x="629983" y="171513"/>
                  </a:lnTo>
                  <a:close/>
                </a:path>
                <a:path w="3561715" h="348615">
                  <a:moveTo>
                    <a:pt x="671271" y="161467"/>
                  </a:moveTo>
                  <a:lnTo>
                    <a:pt x="668261" y="150799"/>
                  </a:lnTo>
                  <a:lnTo>
                    <a:pt x="660984" y="152565"/>
                  </a:lnTo>
                  <a:lnTo>
                    <a:pt x="653707" y="154330"/>
                  </a:lnTo>
                  <a:lnTo>
                    <a:pt x="655815" y="165227"/>
                  </a:lnTo>
                  <a:lnTo>
                    <a:pt x="671271" y="161467"/>
                  </a:lnTo>
                  <a:close/>
                </a:path>
                <a:path w="3561715" h="348615">
                  <a:moveTo>
                    <a:pt x="712635" y="151803"/>
                  </a:moveTo>
                  <a:lnTo>
                    <a:pt x="709701" y="141109"/>
                  </a:lnTo>
                  <a:lnTo>
                    <a:pt x="702386" y="142709"/>
                  </a:lnTo>
                  <a:lnTo>
                    <a:pt x="695071" y="144310"/>
                  </a:lnTo>
                  <a:lnTo>
                    <a:pt x="697090" y="155219"/>
                  </a:lnTo>
                  <a:lnTo>
                    <a:pt x="712635" y="151803"/>
                  </a:lnTo>
                  <a:close/>
                </a:path>
                <a:path w="3561715" h="348615">
                  <a:moveTo>
                    <a:pt x="754138" y="142709"/>
                  </a:moveTo>
                  <a:lnTo>
                    <a:pt x="751281" y="131991"/>
                  </a:lnTo>
                  <a:lnTo>
                    <a:pt x="743966" y="133591"/>
                  </a:lnTo>
                  <a:lnTo>
                    <a:pt x="736650" y="135191"/>
                  </a:lnTo>
                  <a:lnTo>
                    <a:pt x="738593" y="146113"/>
                  </a:lnTo>
                  <a:lnTo>
                    <a:pt x="754138" y="142709"/>
                  </a:lnTo>
                  <a:close/>
                </a:path>
                <a:path w="3561715" h="348615">
                  <a:moveTo>
                    <a:pt x="795642" y="133591"/>
                  </a:moveTo>
                  <a:lnTo>
                    <a:pt x="792873" y="122859"/>
                  </a:lnTo>
                  <a:lnTo>
                    <a:pt x="785558" y="124460"/>
                  </a:lnTo>
                  <a:lnTo>
                    <a:pt x="778243" y="126060"/>
                  </a:lnTo>
                  <a:lnTo>
                    <a:pt x="780097" y="137007"/>
                  </a:lnTo>
                  <a:lnTo>
                    <a:pt x="795642" y="133591"/>
                  </a:lnTo>
                  <a:close/>
                </a:path>
                <a:path w="3561715" h="348615">
                  <a:moveTo>
                    <a:pt x="837209" y="124828"/>
                  </a:moveTo>
                  <a:lnTo>
                    <a:pt x="834517" y="114071"/>
                  </a:lnTo>
                  <a:lnTo>
                    <a:pt x="827163" y="115493"/>
                  </a:lnTo>
                  <a:lnTo>
                    <a:pt x="819810" y="116916"/>
                  </a:lnTo>
                  <a:lnTo>
                    <a:pt x="821588" y="127863"/>
                  </a:lnTo>
                  <a:lnTo>
                    <a:pt x="837209" y="124828"/>
                  </a:lnTo>
                  <a:close/>
                </a:path>
                <a:path w="3561715" h="348615">
                  <a:moveTo>
                    <a:pt x="878916" y="116738"/>
                  </a:moveTo>
                  <a:lnTo>
                    <a:pt x="876312" y="105956"/>
                  </a:lnTo>
                  <a:lnTo>
                    <a:pt x="868959" y="107378"/>
                  </a:lnTo>
                  <a:lnTo>
                    <a:pt x="861606" y="108800"/>
                  </a:lnTo>
                  <a:lnTo>
                    <a:pt x="863295" y="119773"/>
                  </a:lnTo>
                  <a:lnTo>
                    <a:pt x="878916" y="116738"/>
                  </a:lnTo>
                  <a:close/>
                </a:path>
                <a:path w="3561715" h="348615">
                  <a:moveTo>
                    <a:pt x="920623" y="108648"/>
                  </a:moveTo>
                  <a:lnTo>
                    <a:pt x="918108" y="97853"/>
                  </a:lnTo>
                  <a:lnTo>
                    <a:pt x="910755" y="99275"/>
                  </a:lnTo>
                  <a:lnTo>
                    <a:pt x="903401" y="100698"/>
                  </a:lnTo>
                  <a:lnTo>
                    <a:pt x="905002" y="111683"/>
                  </a:lnTo>
                  <a:lnTo>
                    <a:pt x="920623" y="108648"/>
                  </a:lnTo>
                  <a:close/>
                </a:path>
                <a:path w="3561715" h="348615">
                  <a:moveTo>
                    <a:pt x="962380" y="100838"/>
                  </a:moveTo>
                  <a:lnTo>
                    <a:pt x="959954" y="90004"/>
                  </a:lnTo>
                  <a:lnTo>
                    <a:pt x="952563" y="91236"/>
                  </a:lnTo>
                  <a:lnTo>
                    <a:pt x="945197" y="92570"/>
                  </a:lnTo>
                  <a:lnTo>
                    <a:pt x="946696" y="103568"/>
                  </a:lnTo>
                  <a:lnTo>
                    <a:pt x="954532" y="102146"/>
                  </a:lnTo>
                  <a:lnTo>
                    <a:pt x="962380" y="100838"/>
                  </a:lnTo>
                  <a:close/>
                </a:path>
                <a:path w="3561715" h="348615">
                  <a:moveTo>
                    <a:pt x="1004277" y="93840"/>
                  </a:moveTo>
                  <a:lnTo>
                    <a:pt x="1001953" y="82994"/>
                  </a:lnTo>
                  <a:lnTo>
                    <a:pt x="994562" y="84226"/>
                  </a:lnTo>
                  <a:lnTo>
                    <a:pt x="987171" y="85458"/>
                  </a:lnTo>
                  <a:lnTo>
                    <a:pt x="988580" y="96456"/>
                  </a:lnTo>
                  <a:lnTo>
                    <a:pt x="1004277" y="93840"/>
                  </a:lnTo>
                  <a:close/>
                </a:path>
                <a:path w="3561715" h="348615">
                  <a:moveTo>
                    <a:pt x="1046175" y="86829"/>
                  </a:moveTo>
                  <a:lnTo>
                    <a:pt x="1043940" y="75971"/>
                  </a:lnTo>
                  <a:lnTo>
                    <a:pt x="1036548" y="77203"/>
                  </a:lnTo>
                  <a:lnTo>
                    <a:pt x="1029157" y="78435"/>
                  </a:lnTo>
                  <a:lnTo>
                    <a:pt x="1030478" y="89446"/>
                  </a:lnTo>
                  <a:lnTo>
                    <a:pt x="1046175" y="86829"/>
                  </a:lnTo>
                  <a:close/>
                </a:path>
                <a:path w="3561715" h="348615">
                  <a:moveTo>
                    <a:pt x="1088097" y="79933"/>
                  </a:moveTo>
                  <a:lnTo>
                    <a:pt x="1085951" y="69037"/>
                  </a:lnTo>
                  <a:lnTo>
                    <a:pt x="1078547" y="70192"/>
                  </a:lnTo>
                  <a:lnTo>
                    <a:pt x="1071156" y="71424"/>
                  </a:lnTo>
                  <a:lnTo>
                    <a:pt x="1072388" y="82461"/>
                  </a:lnTo>
                  <a:lnTo>
                    <a:pt x="1080236" y="81153"/>
                  </a:lnTo>
                  <a:lnTo>
                    <a:pt x="1088097" y="79933"/>
                  </a:lnTo>
                  <a:close/>
                </a:path>
                <a:path w="3561715" h="348615">
                  <a:moveTo>
                    <a:pt x="1130173" y="74142"/>
                  </a:moveTo>
                  <a:lnTo>
                    <a:pt x="1128128" y="63233"/>
                  </a:lnTo>
                  <a:lnTo>
                    <a:pt x="1120711" y="64262"/>
                  </a:lnTo>
                  <a:lnTo>
                    <a:pt x="1113294" y="65290"/>
                  </a:lnTo>
                  <a:lnTo>
                    <a:pt x="1114412" y="76327"/>
                  </a:lnTo>
                  <a:lnTo>
                    <a:pt x="1130173" y="74142"/>
                  </a:lnTo>
                  <a:close/>
                </a:path>
                <a:path w="3561715" h="348615">
                  <a:moveTo>
                    <a:pt x="1172260" y="68313"/>
                  </a:moveTo>
                  <a:lnTo>
                    <a:pt x="1170305" y="57391"/>
                  </a:lnTo>
                  <a:lnTo>
                    <a:pt x="1162888" y="58420"/>
                  </a:lnTo>
                  <a:lnTo>
                    <a:pt x="1155471" y="59448"/>
                  </a:lnTo>
                  <a:lnTo>
                    <a:pt x="1156487" y="70497"/>
                  </a:lnTo>
                  <a:lnTo>
                    <a:pt x="1172260" y="68313"/>
                  </a:lnTo>
                  <a:close/>
                </a:path>
                <a:path w="3561715" h="348615">
                  <a:moveTo>
                    <a:pt x="1214323" y="62471"/>
                  </a:moveTo>
                  <a:lnTo>
                    <a:pt x="1212469" y="51536"/>
                  </a:lnTo>
                  <a:lnTo>
                    <a:pt x="1205052" y="52565"/>
                  </a:lnTo>
                  <a:lnTo>
                    <a:pt x="1197635" y="53594"/>
                  </a:lnTo>
                  <a:lnTo>
                    <a:pt x="1198562" y="64655"/>
                  </a:lnTo>
                  <a:lnTo>
                    <a:pt x="1214323" y="62471"/>
                  </a:lnTo>
                  <a:close/>
                </a:path>
                <a:path w="3561715" h="348615">
                  <a:moveTo>
                    <a:pt x="1256550" y="57810"/>
                  </a:moveTo>
                  <a:lnTo>
                    <a:pt x="1254798" y="46850"/>
                  </a:lnTo>
                  <a:lnTo>
                    <a:pt x="1247355" y="47663"/>
                  </a:lnTo>
                  <a:lnTo>
                    <a:pt x="1239901" y="48475"/>
                  </a:lnTo>
                  <a:lnTo>
                    <a:pt x="1240739" y="59537"/>
                  </a:lnTo>
                  <a:lnTo>
                    <a:pt x="1256550" y="57810"/>
                  </a:lnTo>
                  <a:close/>
                </a:path>
                <a:path w="3561715" h="348615">
                  <a:moveTo>
                    <a:pt x="1298778" y="53200"/>
                  </a:moveTo>
                  <a:lnTo>
                    <a:pt x="1297127" y="42227"/>
                  </a:lnTo>
                  <a:lnTo>
                    <a:pt x="1289685" y="43040"/>
                  </a:lnTo>
                  <a:lnTo>
                    <a:pt x="1282230" y="43853"/>
                  </a:lnTo>
                  <a:lnTo>
                    <a:pt x="1282966" y="54927"/>
                  </a:lnTo>
                  <a:lnTo>
                    <a:pt x="1298778" y="53200"/>
                  </a:lnTo>
                  <a:close/>
                </a:path>
                <a:path w="3561715" h="348615">
                  <a:moveTo>
                    <a:pt x="1984870" y="914"/>
                  </a:moveTo>
                  <a:lnTo>
                    <a:pt x="1977390" y="457"/>
                  </a:lnTo>
                  <a:lnTo>
                    <a:pt x="1969897" y="0"/>
                  </a:lnTo>
                  <a:lnTo>
                    <a:pt x="1968804" y="11036"/>
                  </a:lnTo>
                  <a:lnTo>
                    <a:pt x="1984705" y="12001"/>
                  </a:lnTo>
                  <a:lnTo>
                    <a:pt x="1984870" y="914"/>
                  </a:lnTo>
                  <a:close/>
                </a:path>
                <a:path w="3561715" h="348615">
                  <a:moveTo>
                    <a:pt x="2027415" y="3492"/>
                  </a:moveTo>
                  <a:lnTo>
                    <a:pt x="2019935" y="3035"/>
                  </a:lnTo>
                  <a:lnTo>
                    <a:pt x="2012454" y="2578"/>
                  </a:lnTo>
                  <a:lnTo>
                    <a:pt x="2011248" y="13614"/>
                  </a:lnTo>
                  <a:lnTo>
                    <a:pt x="2027148" y="14566"/>
                  </a:lnTo>
                  <a:lnTo>
                    <a:pt x="2027415" y="3492"/>
                  </a:lnTo>
                  <a:close/>
                </a:path>
                <a:path w="3561715" h="348615">
                  <a:moveTo>
                    <a:pt x="2069960" y="6197"/>
                  </a:moveTo>
                  <a:lnTo>
                    <a:pt x="2062480" y="5600"/>
                  </a:lnTo>
                  <a:lnTo>
                    <a:pt x="2054999" y="5143"/>
                  </a:lnTo>
                  <a:lnTo>
                    <a:pt x="2053691" y="16167"/>
                  </a:lnTo>
                  <a:lnTo>
                    <a:pt x="2061629" y="16649"/>
                  </a:lnTo>
                  <a:lnTo>
                    <a:pt x="2069566" y="17297"/>
                  </a:lnTo>
                  <a:lnTo>
                    <a:pt x="2069960" y="6197"/>
                  </a:lnTo>
                  <a:close/>
                </a:path>
                <a:path w="3561715" h="348615">
                  <a:moveTo>
                    <a:pt x="2112378" y="10198"/>
                  </a:moveTo>
                  <a:lnTo>
                    <a:pt x="2104910" y="9499"/>
                  </a:lnTo>
                  <a:lnTo>
                    <a:pt x="2097443" y="8801"/>
                  </a:lnTo>
                  <a:lnTo>
                    <a:pt x="2096033" y="19799"/>
                  </a:lnTo>
                  <a:lnTo>
                    <a:pt x="2111895" y="21285"/>
                  </a:lnTo>
                  <a:lnTo>
                    <a:pt x="2112378" y="10198"/>
                  </a:lnTo>
                  <a:close/>
                </a:path>
                <a:path w="3561715" h="348615">
                  <a:moveTo>
                    <a:pt x="2154821" y="14160"/>
                  </a:moveTo>
                  <a:lnTo>
                    <a:pt x="2147354" y="13462"/>
                  </a:lnTo>
                  <a:lnTo>
                    <a:pt x="2139886" y="12763"/>
                  </a:lnTo>
                  <a:lnTo>
                    <a:pt x="2138375" y="23749"/>
                  </a:lnTo>
                  <a:lnTo>
                    <a:pt x="2154237" y="25234"/>
                  </a:lnTo>
                  <a:lnTo>
                    <a:pt x="2154821" y="14160"/>
                  </a:lnTo>
                  <a:close/>
                </a:path>
                <a:path w="3561715" h="348615">
                  <a:moveTo>
                    <a:pt x="2197252" y="18122"/>
                  </a:moveTo>
                  <a:lnTo>
                    <a:pt x="2189784" y="17424"/>
                  </a:lnTo>
                  <a:lnTo>
                    <a:pt x="2182317" y="16725"/>
                  </a:lnTo>
                  <a:lnTo>
                    <a:pt x="2180704" y="27711"/>
                  </a:lnTo>
                  <a:lnTo>
                    <a:pt x="2196566" y="29184"/>
                  </a:lnTo>
                  <a:lnTo>
                    <a:pt x="2197252" y="18122"/>
                  </a:lnTo>
                  <a:close/>
                </a:path>
                <a:path w="3561715" h="348615">
                  <a:moveTo>
                    <a:pt x="2239607" y="22847"/>
                  </a:moveTo>
                  <a:lnTo>
                    <a:pt x="2232164" y="21907"/>
                  </a:lnTo>
                  <a:lnTo>
                    <a:pt x="2224722" y="20967"/>
                  </a:lnTo>
                  <a:lnTo>
                    <a:pt x="2223020" y="31927"/>
                  </a:lnTo>
                  <a:lnTo>
                    <a:pt x="2238819" y="33921"/>
                  </a:lnTo>
                  <a:lnTo>
                    <a:pt x="2239607" y="22847"/>
                  </a:lnTo>
                  <a:close/>
                </a:path>
                <a:path w="3561715" h="348615">
                  <a:moveTo>
                    <a:pt x="2281885" y="28181"/>
                  </a:moveTo>
                  <a:lnTo>
                    <a:pt x="2274443" y="27241"/>
                  </a:lnTo>
                  <a:lnTo>
                    <a:pt x="2267000" y="26301"/>
                  </a:lnTo>
                  <a:lnTo>
                    <a:pt x="2265197" y="37249"/>
                  </a:lnTo>
                  <a:lnTo>
                    <a:pt x="2280996" y="39243"/>
                  </a:lnTo>
                  <a:lnTo>
                    <a:pt x="2281885" y="28181"/>
                  </a:lnTo>
                  <a:close/>
                </a:path>
                <a:path w="3561715" h="348615">
                  <a:moveTo>
                    <a:pt x="2324163" y="33515"/>
                  </a:moveTo>
                  <a:lnTo>
                    <a:pt x="2316721" y="32575"/>
                  </a:lnTo>
                  <a:lnTo>
                    <a:pt x="2309279" y="31635"/>
                  </a:lnTo>
                  <a:lnTo>
                    <a:pt x="2307386" y="42570"/>
                  </a:lnTo>
                  <a:lnTo>
                    <a:pt x="2323185" y="44564"/>
                  </a:lnTo>
                  <a:lnTo>
                    <a:pt x="2324163" y="33515"/>
                  </a:lnTo>
                  <a:close/>
                </a:path>
                <a:path w="3561715" h="348615">
                  <a:moveTo>
                    <a:pt x="2366441" y="38849"/>
                  </a:moveTo>
                  <a:lnTo>
                    <a:pt x="2358999" y="37909"/>
                  </a:lnTo>
                  <a:lnTo>
                    <a:pt x="2351557" y="36969"/>
                  </a:lnTo>
                  <a:lnTo>
                    <a:pt x="2349563" y="47891"/>
                  </a:lnTo>
                  <a:lnTo>
                    <a:pt x="2365362" y="49885"/>
                  </a:lnTo>
                  <a:lnTo>
                    <a:pt x="2366441" y="38849"/>
                  </a:lnTo>
                  <a:close/>
                </a:path>
                <a:path w="3561715" h="348615">
                  <a:moveTo>
                    <a:pt x="2408555" y="45377"/>
                  </a:moveTo>
                  <a:lnTo>
                    <a:pt x="2401151" y="44196"/>
                  </a:lnTo>
                  <a:lnTo>
                    <a:pt x="2393746" y="43014"/>
                  </a:lnTo>
                  <a:lnTo>
                    <a:pt x="2391651" y="53911"/>
                  </a:lnTo>
                  <a:lnTo>
                    <a:pt x="2407386" y="56413"/>
                  </a:lnTo>
                  <a:lnTo>
                    <a:pt x="2408555" y="45377"/>
                  </a:lnTo>
                  <a:close/>
                </a:path>
                <a:path w="3561715" h="348615">
                  <a:moveTo>
                    <a:pt x="2450630" y="52070"/>
                  </a:moveTo>
                  <a:lnTo>
                    <a:pt x="2443226" y="50888"/>
                  </a:lnTo>
                  <a:lnTo>
                    <a:pt x="2435822" y="49707"/>
                  </a:lnTo>
                  <a:lnTo>
                    <a:pt x="2433637" y="60591"/>
                  </a:lnTo>
                  <a:lnTo>
                    <a:pt x="2449372" y="63093"/>
                  </a:lnTo>
                  <a:lnTo>
                    <a:pt x="2450630" y="52070"/>
                  </a:lnTo>
                  <a:close/>
                </a:path>
                <a:path w="3561715" h="348615">
                  <a:moveTo>
                    <a:pt x="2492718" y="58750"/>
                  </a:moveTo>
                  <a:lnTo>
                    <a:pt x="2485313" y="57569"/>
                  </a:lnTo>
                  <a:lnTo>
                    <a:pt x="2477909" y="56388"/>
                  </a:lnTo>
                  <a:lnTo>
                    <a:pt x="2475636" y="67259"/>
                  </a:lnTo>
                  <a:lnTo>
                    <a:pt x="2491371" y="69748"/>
                  </a:lnTo>
                  <a:lnTo>
                    <a:pt x="2492718" y="58750"/>
                  </a:lnTo>
                  <a:close/>
                </a:path>
                <a:path w="3561715" h="348615">
                  <a:moveTo>
                    <a:pt x="2534793" y="65506"/>
                  </a:moveTo>
                  <a:lnTo>
                    <a:pt x="2527401" y="64262"/>
                  </a:lnTo>
                  <a:lnTo>
                    <a:pt x="2519997" y="63080"/>
                  </a:lnTo>
                  <a:lnTo>
                    <a:pt x="2517635" y="73926"/>
                  </a:lnTo>
                  <a:lnTo>
                    <a:pt x="2525496" y="75184"/>
                  </a:lnTo>
                  <a:lnTo>
                    <a:pt x="2533345" y="76504"/>
                  </a:lnTo>
                  <a:lnTo>
                    <a:pt x="2534793" y="65506"/>
                  </a:lnTo>
                  <a:close/>
                </a:path>
                <a:path w="3561715" h="348615">
                  <a:moveTo>
                    <a:pt x="2576639" y="73571"/>
                  </a:moveTo>
                  <a:lnTo>
                    <a:pt x="2569273" y="72161"/>
                  </a:lnTo>
                  <a:lnTo>
                    <a:pt x="2561907" y="70751"/>
                  </a:lnTo>
                  <a:lnTo>
                    <a:pt x="2559456" y="81572"/>
                  </a:lnTo>
                  <a:lnTo>
                    <a:pt x="2575102" y="84556"/>
                  </a:lnTo>
                  <a:lnTo>
                    <a:pt x="2576639" y="73571"/>
                  </a:lnTo>
                  <a:close/>
                </a:path>
                <a:path w="3561715" h="348615">
                  <a:moveTo>
                    <a:pt x="2618498" y="81584"/>
                  </a:moveTo>
                  <a:lnTo>
                    <a:pt x="2611132" y="80175"/>
                  </a:lnTo>
                  <a:lnTo>
                    <a:pt x="2603766" y="78765"/>
                  </a:lnTo>
                  <a:lnTo>
                    <a:pt x="2601226" y="89560"/>
                  </a:lnTo>
                  <a:lnTo>
                    <a:pt x="2616873" y="92557"/>
                  </a:lnTo>
                  <a:lnTo>
                    <a:pt x="2618498" y="81584"/>
                  </a:lnTo>
                  <a:close/>
                </a:path>
                <a:path w="3561715" h="348615">
                  <a:moveTo>
                    <a:pt x="2660345" y="89585"/>
                  </a:moveTo>
                  <a:lnTo>
                    <a:pt x="2652979" y="88176"/>
                  </a:lnTo>
                  <a:lnTo>
                    <a:pt x="2645613" y="86766"/>
                  </a:lnTo>
                  <a:lnTo>
                    <a:pt x="2642997" y="97548"/>
                  </a:lnTo>
                  <a:lnTo>
                    <a:pt x="2658630" y="100545"/>
                  </a:lnTo>
                  <a:lnTo>
                    <a:pt x="2660345" y="89585"/>
                  </a:lnTo>
                  <a:close/>
                </a:path>
                <a:path w="3561715" h="348615">
                  <a:moveTo>
                    <a:pt x="2702141" y="97853"/>
                  </a:moveTo>
                  <a:lnTo>
                    <a:pt x="2694825" y="96215"/>
                  </a:lnTo>
                  <a:lnTo>
                    <a:pt x="2687472" y="94767"/>
                  </a:lnTo>
                  <a:lnTo>
                    <a:pt x="2684754" y="105524"/>
                  </a:lnTo>
                  <a:lnTo>
                    <a:pt x="2692577" y="107073"/>
                  </a:lnTo>
                  <a:lnTo>
                    <a:pt x="2700350" y="108800"/>
                  </a:lnTo>
                  <a:lnTo>
                    <a:pt x="2702141" y="97853"/>
                  </a:lnTo>
                  <a:close/>
                </a:path>
                <a:path w="3561715" h="348615">
                  <a:moveTo>
                    <a:pt x="2743733" y="107137"/>
                  </a:moveTo>
                  <a:lnTo>
                    <a:pt x="2736418" y="105498"/>
                  </a:lnTo>
                  <a:lnTo>
                    <a:pt x="2729103" y="103860"/>
                  </a:lnTo>
                  <a:lnTo>
                    <a:pt x="2726309" y="114592"/>
                  </a:lnTo>
                  <a:lnTo>
                    <a:pt x="2741853" y="118071"/>
                  </a:lnTo>
                  <a:lnTo>
                    <a:pt x="2743733" y="107137"/>
                  </a:lnTo>
                  <a:close/>
                </a:path>
                <a:path w="3561715" h="348615">
                  <a:moveTo>
                    <a:pt x="2785313" y="116433"/>
                  </a:moveTo>
                  <a:lnTo>
                    <a:pt x="2777998" y="114795"/>
                  </a:lnTo>
                  <a:lnTo>
                    <a:pt x="2770682" y="113157"/>
                  </a:lnTo>
                  <a:lnTo>
                    <a:pt x="2767812" y="123875"/>
                  </a:lnTo>
                  <a:lnTo>
                    <a:pt x="2783357" y="127342"/>
                  </a:lnTo>
                  <a:lnTo>
                    <a:pt x="2785313" y="116433"/>
                  </a:lnTo>
                  <a:close/>
                </a:path>
                <a:path w="3561715" h="348615">
                  <a:moveTo>
                    <a:pt x="2826893" y="125717"/>
                  </a:moveTo>
                  <a:lnTo>
                    <a:pt x="2819577" y="124079"/>
                  </a:lnTo>
                  <a:lnTo>
                    <a:pt x="2812262" y="122440"/>
                  </a:lnTo>
                  <a:lnTo>
                    <a:pt x="2809303" y="133146"/>
                  </a:lnTo>
                  <a:lnTo>
                    <a:pt x="2824848" y="136613"/>
                  </a:lnTo>
                  <a:lnTo>
                    <a:pt x="2826893" y="125717"/>
                  </a:lnTo>
                  <a:close/>
                </a:path>
                <a:path w="3561715" h="348615">
                  <a:moveTo>
                    <a:pt x="2868434" y="135229"/>
                  </a:moveTo>
                  <a:lnTo>
                    <a:pt x="2861170" y="133375"/>
                  </a:lnTo>
                  <a:lnTo>
                    <a:pt x="2853855" y="131737"/>
                  </a:lnTo>
                  <a:lnTo>
                    <a:pt x="2850819" y="142417"/>
                  </a:lnTo>
                  <a:lnTo>
                    <a:pt x="2858592" y="144157"/>
                  </a:lnTo>
                  <a:lnTo>
                    <a:pt x="2866313" y="146126"/>
                  </a:lnTo>
                  <a:lnTo>
                    <a:pt x="2868434" y="135229"/>
                  </a:lnTo>
                  <a:close/>
                </a:path>
                <a:path w="3561715" h="348615">
                  <a:moveTo>
                    <a:pt x="2909722" y="145757"/>
                  </a:moveTo>
                  <a:lnTo>
                    <a:pt x="2902458" y="143903"/>
                  </a:lnTo>
                  <a:lnTo>
                    <a:pt x="2895193" y="142049"/>
                  </a:lnTo>
                  <a:lnTo>
                    <a:pt x="2892082" y="152692"/>
                  </a:lnTo>
                  <a:lnTo>
                    <a:pt x="2907525" y="156629"/>
                  </a:lnTo>
                  <a:lnTo>
                    <a:pt x="2909722" y="145757"/>
                  </a:lnTo>
                  <a:close/>
                </a:path>
                <a:path w="3561715" h="348615">
                  <a:moveTo>
                    <a:pt x="2950997" y="156286"/>
                  </a:moveTo>
                  <a:lnTo>
                    <a:pt x="2943733" y="154432"/>
                  </a:lnTo>
                  <a:lnTo>
                    <a:pt x="2936468" y="152577"/>
                  </a:lnTo>
                  <a:lnTo>
                    <a:pt x="2933281" y="163207"/>
                  </a:lnTo>
                  <a:lnTo>
                    <a:pt x="2948724" y="167144"/>
                  </a:lnTo>
                  <a:lnTo>
                    <a:pt x="2950997" y="156286"/>
                  </a:lnTo>
                  <a:close/>
                </a:path>
                <a:path w="3561715" h="348615">
                  <a:moveTo>
                    <a:pt x="2992285" y="166814"/>
                  </a:moveTo>
                  <a:lnTo>
                    <a:pt x="2985020" y="164960"/>
                  </a:lnTo>
                  <a:lnTo>
                    <a:pt x="2977756" y="163106"/>
                  </a:lnTo>
                  <a:lnTo>
                    <a:pt x="2974492" y="173710"/>
                  </a:lnTo>
                  <a:lnTo>
                    <a:pt x="2989935" y="177647"/>
                  </a:lnTo>
                  <a:lnTo>
                    <a:pt x="2992285" y="166814"/>
                  </a:lnTo>
                  <a:close/>
                </a:path>
                <a:path w="3561715" h="348615">
                  <a:moveTo>
                    <a:pt x="3033572" y="177342"/>
                  </a:moveTo>
                  <a:lnTo>
                    <a:pt x="3026308" y="175488"/>
                  </a:lnTo>
                  <a:lnTo>
                    <a:pt x="3019044" y="173634"/>
                  </a:lnTo>
                  <a:lnTo>
                    <a:pt x="3015704" y="184226"/>
                  </a:lnTo>
                  <a:lnTo>
                    <a:pt x="3031147" y="188163"/>
                  </a:lnTo>
                  <a:lnTo>
                    <a:pt x="3033572" y="177342"/>
                  </a:lnTo>
                  <a:close/>
                </a:path>
                <a:path w="3561715" h="348615">
                  <a:moveTo>
                    <a:pt x="3074517" y="189077"/>
                  </a:moveTo>
                  <a:lnTo>
                    <a:pt x="3067316" y="187020"/>
                  </a:lnTo>
                  <a:lnTo>
                    <a:pt x="3060115" y="184962"/>
                  </a:lnTo>
                  <a:lnTo>
                    <a:pt x="3056699" y="195516"/>
                  </a:lnTo>
                  <a:lnTo>
                    <a:pt x="3072015" y="199898"/>
                  </a:lnTo>
                  <a:lnTo>
                    <a:pt x="3074517" y="189077"/>
                  </a:lnTo>
                  <a:close/>
                </a:path>
                <a:path w="3561715" h="348615">
                  <a:moveTo>
                    <a:pt x="3115487" y="200799"/>
                  </a:moveTo>
                  <a:lnTo>
                    <a:pt x="3108287" y="198742"/>
                  </a:lnTo>
                  <a:lnTo>
                    <a:pt x="3101086" y="196684"/>
                  </a:lnTo>
                  <a:lnTo>
                    <a:pt x="3097606" y="207213"/>
                  </a:lnTo>
                  <a:lnTo>
                    <a:pt x="3112922" y="211594"/>
                  </a:lnTo>
                  <a:lnTo>
                    <a:pt x="3115487" y="200799"/>
                  </a:lnTo>
                  <a:close/>
                </a:path>
                <a:path w="3561715" h="348615">
                  <a:moveTo>
                    <a:pt x="3156445" y="212509"/>
                  </a:moveTo>
                  <a:lnTo>
                    <a:pt x="3149244" y="210451"/>
                  </a:lnTo>
                  <a:lnTo>
                    <a:pt x="3142043" y="208394"/>
                  </a:lnTo>
                  <a:lnTo>
                    <a:pt x="3138487" y="218897"/>
                  </a:lnTo>
                  <a:lnTo>
                    <a:pt x="3153803" y="223278"/>
                  </a:lnTo>
                  <a:lnTo>
                    <a:pt x="3156445" y="212509"/>
                  </a:lnTo>
                  <a:close/>
                </a:path>
                <a:path w="3561715" h="348615">
                  <a:moveTo>
                    <a:pt x="3197402" y="224231"/>
                  </a:moveTo>
                  <a:lnTo>
                    <a:pt x="3190202" y="222173"/>
                  </a:lnTo>
                  <a:lnTo>
                    <a:pt x="3183001" y="220116"/>
                  </a:lnTo>
                  <a:lnTo>
                    <a:pt x="3179381" y="230606"/>
                  </a:lnTo>
                  <a:lnTo>
                    <a:pt x="3194697" y="234988"/>
                  </a:lnTo>
                  <a:lnTo>
                    <a:pt x="3197402" y="224231"/>
                  </a:lnTo>
                  <a:close/>
                </a:path>
                <a:path w="3561715" h="348615">
                  <a:moveTo>
                    <a:pt x="3238131" y="236778"/>
                  </a:moveTo>
                  <a:lnTo>
                    <a:pt x="3230981" y="234518"/>
                  </a:lnTo>
                  <a:lnTo>
                    <a:pt x="3223831" y="232257"/>
                  </a:lnTo>
                  <a:lnTo>
                    <a:pt x="3220148" y="242709"/>
                  </a:lnTo>
                  <a:lnTo>
                    <a:pt x="3235350" y="247523"/>
                  </a:lnTo>
                  <a:lnTo>
                    <a:pt x="3238131" y="236778"/>
                  </a:lnTo>
                  <a:close/>
                </a:path>
                <a:path w="3561715" h="348615">
                  <a:moveTo>
                    <a:pt x="3278746" y="249631"/>
                  </a:moveTo>
                  <a:lnTo>
                    <a:pt x="3271596" y="247370"/>
                  </a:lnTo>
                  <a:lnTo>
                    <a:pt x="3264446" y="245110"/>
                  </a:lnTo>
                  <a:lnTo>
                    <a:pt x="3260699" y="255549"/>
                  </a:lnTo>
                  <a:lnTo>
                    <a:pt x="3275888" y="260350"/>
                  </a:lnTo>
                  <a:lnTo>
                    <a:pt x="3278746" y="249631"/>
                  </a:lnTo>
                  <a:close/>
                </a:path>
                <a:path w="3561715" h="348615">
                  <a:moveTo>
                    <a:pt x="3319361" y="262496"/>
                  </a:moveTo>
                  <a:lnTo>
                    <a:pt x="3312210" y="260235"/>
                  </a:lnTo>
                  <a:lnTo>
                    <a:pt x="3305060" y="257975"/>
                  </a:lnTo>
                  <a:lnTo>
                    <a:pt x="3301250" y="268389"/>
                  </a:lnTo>
                  <a:lnTo>
                    <a:pt x="3316440" y="273202"/>
                  </a:lnTo>
                  <a:lnTo>
                    <a:pt x="3319361" y="262496"/>
                  </a:lnTo>
                  <a:close/>
                </a:path>
                <a:path w="3561715" h="348615">
                  <a:moveTo>
                    <a:pt x="3359975" y="275348"/>
                  </a:moveTo>
                  <a:lnTo>
                    <a:pt x="3352825" y="273088"/>
                  </a:lnTo>
                  <a:lnTo>
                    <a:pt x="3345675" y="270827"/>
                  </a:lnTo>
                  <a:lnTo>
                    <a:pt x="3341801" y="281216"/>
                  </a:lnTo>
                  <a:lnTo>
                    <a:pt x="3356991" y="286029"/>
                  </a:lnTo>
                  <a:lnTo>
                    <a:pt x="3359975" y="275348"/>
                  </a:lnTo>
                  <a:close/>
                </a:path>
                <a:path w="3561715" h="348615">
                  <a:moveTo>
                    <a:pt x="3400488" y="288493"/>
                  </a:moveTo>
                  <a:lnTo>
                    <a:pt x="3393402" y="286042"/>
                  </a:lnTo>
                  <a:lnTo>
                    <a:pt x="3386315" y="283616"/>
                  </a:lnTo>
                  <a:lnTo>
                    <a:pt x="3382365" y="293992"/>
                  </a:lnTo>
                  <a:lnTo>
                    <a:pt x="3389909" y="296557"/>
                  </a:lnTo>
                  <a:lnTo>
                    <a:pt x="3397440" y="299161"/>
                  </a:lnTo>
                  <a:lnTo>
                    <a:pt x="3400488" y="288493"/>
                  </a:lnTo>
                  <a:close/>
                </a:path>
                <a:path w="3561715" h="348615">
                  <a:moveTo>
                    <a:pt x="3440747" y="302437"/>
                  </a:moveTo>
                  <a:lnTo>
                    <a:pt x="3433661" y="299986"/>
                  </a:lnTo>
                  <a:lnTo>
                    <a:pt x="3426574" y="297535"/>
                  </a:lnTo>
                  <a:lnTo>
                    <a:pt x="3422573" y="307873"/>
                  </a:lnTo>
                  <a:lnTo>
                    <a:pt x="3437636" y="313093"/>
                  </a:lnTo>
                  <a:lnTo>
                    <a:pt x="3440747" y="302437"/>
                  </a:lnTo>
                  <a:close/>
                </a:path>
                <a:path w="3561715" h="348615">
                  <a:moveTo>
                    <a:pt x="3480993" y="316382"/>
                  </a:moveTo>
                  <a:lnTo>
                    <a:pt x="3473907" y="313931"/>
                  </a:lnTo>
                  <a:lnTo>
                    <a:pt x="3466820" y="311480"/>
                  </a:lnTo>
                  <a:lnTo>
                    <a:pt x="3462769" y="321805"/>
                  </a:lnTo>
                  <a:lnTo>
                    <a:pt x="3477818" y="327012"/>
                  </a:lnTo>
                  <a:lnTo>
                    <a:pt x="3480993" y="316382"/>
                  </a:lnTo>
                  <a:close/>
                </a:path>
                <a:path w="3561715" h="348615">
                  <a:moveTo>
                    <a:pt x="3521252" y="330327"/>
                  </a:moveTo>
                  <a:lnTo>
                    <a:pt x="3514166" y="327875"/>
                  </a:lnTo>
                  <a:lnTo>
                    <a:pt x="3507079" y="325424"/>
                  </a:lnTo>
                  <a:lnTo>
                    <a:pt x="3502964" y="335724"/>
                  </a:lnTo>
                  <a:lnTo>
                    <a:pt x="3518027" y="340944"/>
                  </a:lnTo>
                  <a:lnTo>
                    <a:pt x="3521252" y="330327"/>
                  </a:lnTo>
                  <a:close/>
                </a:path>
                <a:path w="3561715" h="348615">
                  <a:moveTo>
                    <a:pt x="3561499" y="344271"/>
                  </a:moveTo>
                  <a:lnTo>
                    <a:pt x="3547326" y="339369"/>
                  </a:lnTo>
                  <a:lnTo>
                    <a:pt x="3543706" y="348272"/>
                  </a:lnTo>
                  <a:lnTo>
                    <a:pt x="3560254" y="348272"/>
                  </a:lnTo>
                  <a:lnTo>
                    <a:pt x="3561499" y="34427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6395212" y="6991502"/>
              <a:ext cx="228600" cy="30480"/>
            </a:xfrm>
            <a:custGeom>
              <a:avLst/>
              <a:gdLst/>
              <a:ahLst/>
              <a:cxnLst/>
              <a:rect l="l" t="t" r="r" b="b"/>
              <a:pathLst>
                <a:path w="228600" h="30479">
                  <a:moveTo>
                    <a:pt x="16548" y="28625"/>
                  </a:moveTo>
                  <a:lnTo>
                    <a:pt x="14897" y="17653"/>
                  </a:lnTo>
                  <a:lnTo>
                    <a:pt x="7454" y="18465"/>
                  </a:lnTo>
                  <a:lnTo>
                    <a:pt x="0" y="19278"/>
                  </a:lnTo>
                  <a:lnTo>
                    <a:pt x="736" y="30353"/>
                  </a:lnTo>
                  <a:lnTo>
                    <a:pt x="16548" y="28625"/>
                  </a:lnTo>
                  <a:close/>
                </a:path>
                <a:path w="228600" h="30479">
                  <a:moveTo>
                    <a:pt x="58775" y="24003"/>
                  </a:moveTo>
                  <a:lnTo>
                    <a:pt x="57226" y="13030"/>
                  </a:lnTo>
                  <a:lnTo>
                    <a:pt x="49784" y="13843"/>
                  </a:lnTo>
                  <a:lnTo>
                    <a:pt x="42329" y="14655"/>
                  </a:lnTo>
                  <a:lnTo>
                    <a:pt x="42964" y="25742"/>
                  </a:lnTo>
                  <a:lnTo>
                    <a:pt x="58775" y="24003"/>
                  </a:lnTo>
                  <a:close/>
                </a:path>
                <a:path w="228600" h="30479">
                  <a:moveTo>
                    <a:pt x="101092" y="20370"/>
                  </a:moveTo>
                  <a:lnTo>
                    <a:pt x="99644" y="9372"/>
                  </a:lnTo>
                  <a:lnTo>
                    <a:pt x="92176" y="9956"/>
                  </a:lnTo>
                  <a:lnTo>
                    <a:pt x="84709" y="10553"/>
                  </a:lnTo>
                  <a:lnTo>
                    <a:pt x="85229" y="21628"/>
                  </a:lnTo>
                  <a:lnTo>
                    <a:pt x="101092" y="20370"/>
                  </a:lnTo>
                  <a:close/>
                </a:path>
                <a:path w="228600" h="30479">
                  <a:moveTo>
                    <a:pt x="143421" y="17030"/>
                  </a:moveTo>
                  <a:lnTo>
                    <a:pt x="142087" y="6019"/>
                  </a:lnTo>
                  <a:lnTo>
                    <a:pt x="134620" y="6604"/>
                  </a:lnTo>
                  <a:lnTo>
                    <a:pt x="127152" y="7188"/>
                  </a:lnTo>
                  <a:lnTo>
                    <a:pt x="127571" y="18275"/>
                  </a:lnTo>
                  <a:lnTo>
                    <a:pt x="143421" y="17030"/>
                  </a:lnTo>
                  <a:close/>
                </a:path>
                <a:path w="228600" h="30479">
                  <a:moveTo>
                    <a:pt x="185775" y="13677"/>
                  </a:moveTo>
                  <a:lnTo>
                    <a:pt x="184543" y="2654"/>
                  </a:lnTo>
                  <a:lnTo>
                    <a:pt x="177076" y="3251"/>
                  </a:lnTo>
                  <a:lnTo>
                    <a:pt x="169608" y="3835"/>
                  </a:lnTo>
                  <a:lnTo>
                    <a:pt x="169913" y="14935"/>
                  </a:lnTo>
                  <a:lnTo>
                    <a:pt x="185775" y="13677"/>
                  </a:lnTo>
                  <a:close/>
                </a:path>
                <a:path w="228600" h="30479">
                  <a:moveTo>
                    <a:pt x="228155" y="11036"/>
                  </a:moveTo>
                  <a:lnTo>
                    <a:pt x="227025" y="0"/>
                  </a:lnTo>
                  <a:lnTo>
                    <a:pt x="219544" y="355"/>
                  </a:lnTo>
                  <a:lnTo>
                    <a:pt x="212064" y="711"/>
                  </a:lnTo>
                  <a:lnTo>
                    <a:pt x="212267" y="11798"/>
                  </a:lnTo>
                  <a:lnTo>
                    <a:pt x="228155" y="1103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6649821" y="6993862"/>
              <a:ext cx="525780" cy="0"/>
            </a:xfrm>
            <a:custGeom>
              <a:avLst/>
              <a:gdLst/>
              <a:ahLst/>
              <a:cxnLst/>
              <a:rect l="l" t="t" r="r" b="b"/>
              <a:pathLst>
                <a:path w="525779" h="0">
                  <a:moveTo>
                    <a:pt x="0" y="0"/>
                  </a:moveTo>
                  <a:lnTo>
                    <a:pt x="525636" y="0"/>
                  </a:lnTo>
                </a:path>
              </a:pathLst>
            </a:custGeom>
            <a:ln w="20458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5230355" y="6995185"/>
              <a:ext cx="3439795" cy="320040"/>
            </a:xfrm>
            <a:custGeom>
              <a:avLst/>
              <a:gdLst/>
              <a:ahLst/>
              <a:cxnLst/>
              <a:rect l="l" t="t" r="r" b="b"/>
              <a:pathLst>
                <a:path w="3439795" h="320040">
                  <a:moveTo>
                    <a:pt x="18097" y="319544"/>
                  </a:moveTo>
                  <a:lnTo>
                    <a:pt x="14249" y="309143"/>
                  </a:lnTo>
                  <a:lnTo>
                    <a:pt x="0" y="313715"/>
                  </a:lnTo>
                  <a:lnTo>
                    <a:pt x="1739" y="320014"/>
                  </a:lnTo>
                  <a:lnTo>
                    <a:pt x="16637" y="320014"/>
                  </a:lnTo>
                  <a:lnTo>
                    <a:pt x="18097" y="319544"/>
                  </a:lnTo>
                  <a:close/>
                </a:path>
                <a:path w="3439795" h="320040">
                  <a:moveTo>
                    <a:pt x="58521" y="306552"/>
                  </a:moveTo>
                  <a:lnTo>
                    <a:pt x="54724" y="296138"/>
                  </a:lnTo>
                  <a:lnTo>
                    <a:pt x="47599" y="298424"/>
                  </a:lnTo>
                  <a:lnTo>
                    <a:pt x="40474" y="300710"/>
                  </a:lnTo>
                  <a:lnTo>
                    <a:pt x="43383" y="311416"/>
                  </a:lnTo>
                  <a:lnTo>
                    <a:pt x="58521" y="306552"/>
                  </a:lnTo>
                  <a:close/>
                </a:path>
                <a:path w="3439795" h="320040">
                  <a:moveTo>
                    <a:pt x="99047" y="293839"/>
                  </a:moveTo>
                  <a:lnTo>
                    <a:pt x="95288" y="283400"/>
                  </a:lnTo>
                  <a:lnTo>
                    <a:pt x="88138" y="285597"/>
                  </a:lnTo>
                  <a:lnTo>
                    <a:pt x="80987" y="287794"/>
                  </a:lnTo>
                  <a:lnTo>
                    <a:pt x="83832" y="298513"/>
                  </a:lnTo>
                  <a:lnTo>
                    <a:pt x="99047" y="293839"/>
                  </a:lnTo>
                  <a:close/>
                </a:path>
                <a:path w="3439795" h="320040">
                  <a:moveTo>
                    <a:pt x="139649" y="281381"/>
                  </a:moveTo>
                  <a:lnTo>
                    <a:pt x="135940" y="270929"/>
                  </a:lnTo>
                  <a:lnTo>
                    <a:pt x="128790" y="273126"/>
                  </a:lnTo>
                  <a:lnTo>
                    <a:pt x="121640" y="275323"/>
                  </a:lnTo>
                  <a:lnTo>
                    <a:pt x="124447" y="286054"/>
                  </a:lnTo>
                  <a:lnTo>
                    <a:pt x="139649" y="281381"/>
                  </a:lnTo>
                  <a:close/>
                </a:path>
                <a:path w="3439795" h="320040">
                  <a:moveTo>
                    <a:pt x="180251" y="268935"/>
                  </a:moveTo>
                  <a:lnTo>
                    <a:pt x="176593" y="258457"/>
                  </a:lnTo>
                  <a:lnTo>
                    <a:pt x="169443" y="260654"/>
                  </a:lnTo>
                  <a:lnTo>
                    <a:pt x="162293" y="262851"/>
                  </a:lnTo>
                  <a:lnTo>
                    <a:pt x="165049" y="273596"/>
                  </a:lnTo>
                  <a:lnTo>
                    <a:pt x="180251" y="268935"/>
                  </a:lnTo>
                  <a:close/>
                </a:path>
                <a:path w="3439795" h="320040">
                  <a:moveTo>
                    <a:pt x="220954" y="256794"/>
                  </a:moveTo>
                  <a:lnTo>
                    <a:pt x="217347" y="246303"/>
                  </a:lnTo>
                  <a:lnTo>
                    <a:pt x="210159" y="248386"/>
                  </a:lnTo>
                  <a:lnTo>
                    <a:pt x="202971" y="250469"/>
                  </a:lnTo>
                  <a:lnTo>
                    <a:pt x="205676" y="261226"/>
                  </a:lnTo>
                  <a:lnTo>
                    <a:pt x="220954" y="256794"/>
                  </a:lnTo>
                  <a:close/>
                </a:path>
                <a:path w="3439795" h="320040">
                  <a:moveTo>
                    <a:pt x="261734" y="244983"/>
                  </a:moveTo>
                  <a:lnTo>
                    <a:pt x="258191" y="234467"/>
                  </a:lnTo>
                  <a:lnTo>
                    <a:pt x="251002" y="236550"/>
                  </a:lnTo>
                  <a:lnTo>
                    <a:pt x="243814" y="238633"/>
                  </a:lnTo>
                  <a:lnTo>
                    <a:pt x="246456" y="249402"/>
                  </a:lnTo>
                  <a:lnTo>
                    <a:pt x="261734" y="244983"/>
                  </a:lnTo>
                  <a:close/>
                </a:path>
                <a:path w="3439795" h="320040">
                  <a:moveTo>
                    <a:pt x="302526" y="233159"/>
                  </a:moveTo>
                  <a:lnTo>
                    <a:pt x="299034" y="222631"/>
                  </a:lnTo>
                  <a:lnTo>
                    <a:pt x="291846" y="224713"/>
                  </a:lnTo>
                  <a:lnTo>
                    <a:pt x="284657" y="226796"/>
                  </a:lnTo>
                  <a:lnTo>
                    <a:pt x="287248" y="237591"/>
                  </a:lnTo>
                  <a:lnTo>
                    <a:pt x="302526" y="233159"/>
                  </a:lnTo>
                  <a:close/>
                </a:path>
                <a:path w="3439795" h="320040">
                  <a:moveTo>
                    <a:pt x="343408" y="221678"/>
                  </a:moveTo>
                  <a:lnTo>
                    <a:pt x="339979" y="211124"/>
                  </a:lnTo>
                  <a:lnTo>
                    <a:pt x="332752" y="213080"/>
                  </a:lnTo>
                  <a:lnTo>
                    <a:pt x="325526" y="215036"/>
                  </a:lnTo>
                  <a:lnTo>
                    <a:pt x="328053" y="225831"/>
                  </a:lnTo>
                  <a:lnTo>
                    <a:pt x="343408" y="221678"/>
                  </a:lnTo>
                  <a:close/>
                </a:path>
                <a:path w="3439795" h="320040">
                  <a:moveTo>
                    <a:pt x="384390" y="210578"/>
                  </a:moveTo>
                  <a:lnTo>
                    <a:pt x="381025" y="200012"/>
                  </a:lnTo>
                  <a:lnTo>
                    <a:pt x="373799" y="201968"/>
                  </a:lnTo>
                  <a:lnTo>
                    <a:pt x="366572" y="203923"/>
                  </a:lnTo>
                  <a:lnTo>
                    <a:pt x="369036" y="214744"/>
                  </a:lnTo>
                  <a:lnTo>
                    <a:pt x="384390" y="210578"/>
                  </a:lnTo>
                  <a:close/>
                </a:path>
                <a:path w="3439795" h="320040">
                  <a:moveTo>
                    <a:pt x="425386" y="199504"/>
                  </a:moveTo>
                  <a:lnTo>
                    <a:pt x="422084" y="188912"/>
                  </a:lnTo>
                  <a:lnTo>
                    <a:pt x="414858" y="190868"/>
                  </a:lnTo>
                  <a:lnTo>
                    <a:pt x="407631" y="192824"/>
                  </a:lnTo>
                  <a:lnTo>
                    <a:pt x="410019" y="203657"/>
                  </a:lnTo>
                  <a:lnTo>
                    <a:pt x="425386" y="199504"/>
                  </a:lnTo>
                  <a:close/>
                </a:path>
                <a:path w="3439795" h="320040">
                  <a:moveTo>
                    <a:pt x="466445" y="188722"/>
                  </a:moveTo>
                  <a:lnTo>
                    <a:pt x="463219" y="178104"/>
                  </a:lnTo>
                  <a:lnTo>
                    <a:pt x="455955" y="179920"/>
                  </a:lnTo>
                  <a:lnTo>
                    <a:pt x="448691" y="181737"/>
                  </a:lnTo>
                  <a:lnTo>
                    <a:pt x="451015" y="192570"/>
                  </a:lnTo>
                  <a:lnTo>
                    <a:pt x="466445" y="188722"/>
                  </a:lnTo>
                  <a:close/>
                </a:path>
                <a:path w="3439795" h="320040">
                  <a:moveTo>
                    <a:pt x="507631" y="178460"/>
                  </a:moveTo>
                  <a:lnTo>
                    <a:pt x="504482" y="167817"/>
                  </a:lnTo>
                  <a:lnTo>
                    <a:pt x="497217" y="169633"/>
                  </a:lnTo>
                  <a:lnTo>
                    <a:pt x="489953" y="171450"/>
                  </a:lnTo>
                  <a:lnTo>
                    <a:pt x="492201" y="182308"/>
                  </a:lnTo>
                  <a:lnTo>
                    <a:pt x="507631" y="178460"/>
                  </a:lnTo>
                  <a:close/>
                </a:path>
                <a:path w="3439795" h="320040">
                  <a:moveTo>
                    <a:pt x="548843" y="168173"/>
                  </a:moveTo>
                  <a:lnTo>
                    <a:pt x="545757" y="157518"/>
                  </a:lnTo>
                  <a:lnTo>
                    <a:pt x="538492" y="159334"/>
                  </a:lnTo>
                  <a:lnTo>
                    <a:pt x="531228" y="161150"/>
                  </a:lnTo>
                  <a:lnTo>
                    <a:pt x="533412" y="172021"/>
                  </a:lnTo>
                  <a:lnTo>
                    <a:pt x="548843" y="168173"/>
                  </a:lnTo>
                  <a:close/>
                </a:path>
                <a:path w="3439795" h="320040">
                  <a:moveTo>
                    <a:pt x="590105" y="158203"/>
                  </a:moveTo>
                  <a:lnTo>
                    <a:pt x="587095" y="147523"/>
                  </a:lnTo>
                  <a:lnTo>
                    <a:pt x="579793" y="149174"/>
                  </a:lnTo>
                  <a:lnTo>
                    <a:pt x="572490" y="150825"/>
                  </a:lnTo>
                  <a:lnTo>
                    <a:pt x="574598" y="161709"/>
                  </a:lnTo>
                  <a:lnTo>
                    <a:pt x="590105" y="158203"/>
                  </a:lnTo>
                  <a:close/>
                </a:path>
                <a:path w="3439795" h="320040">
                  <a:moveTo>
                    <a:pt x="631520" y="148831"/>
                  </a:moveTo>
                  <a:lnTo>
                    <a:pt x="628586" y="138137"/>
                  </a:lnTo>
                  <a:lnTo>
                    <a:pt x="621284" y="139788"/>
                  </a:lnTo>
                  <a:lnTo>
                    <a:pt x="613981" y="141439"/>
                  </a:lnTo>
                  <a:lnTo>
                    <a:pt x="616000" y="152349"/>
                  </a:lnTo>
                  <a:lnTo>
                    <a:pt x="631520" y="148831"/>
                  </a:lnTo>
                  <a:close/>
                </a:path>
                <a:path w="3439795" h="320040">
                  <a:moveTo>
                    <a:pt x="672909" y="139458"/>
                  </a:moveTo>
                  <a:lnTo>
                    <a:pt x="670064" y="128739"/>
                  </a:lnTo>
                  <a:lnTo>
                    <a:pt x="662762" y="130390"/>
                  </a:lnTo>
                  <a:lnTo>
                    <a:pt x="655459" y="132041"/>
                  </a:lnTo>
                  <a:lnTo>
                    <a:pt x="657402" y="142963"/>
                  </a:lnTo>
                  <a:lnTo>
                    <a:pt x="672909" y="139458"/>
                  </a:lnTo>
                  <a:close/>
                </a:path>
                <a:path w="3439795" h="320040">
                  <a:moveTo>
                    <a:pt x="714375" y="130340"/>
                  </a:moveTo>
                  <a:lnTo>
                    <a:pt x="711606" y="119595"/>
                  </a:lnTo>
                  <a:lnTo>
                    <a:pt x="704265" y="121069"/>
                  </a:lnTo>
                  <a:lnTo>
                    <a:pt x="696950" y="122631"/>
                  </a:lnTo>
                  <a:lnTo>
                    <a:pt x="698804" y="133565"/>
                  </a:lnTo>
                  <a:lnTo>
                    <a:pt x="706577" y="131902"/>
                  </a:lnTo>
                  <a:lnTo>
                    <a:pt x="714375" y="130340"/>
                  </a:lnTo>
                  <a:close/>
                </a:path>
                <a:path w="3439795" h="320040">
                  <a:moveTo>
                    <a:pt x="755980" y="121945"/>
                  </a:moveTo>
                  <a:lnTo>
                    <a:pt x="753300" y="111175"/>
                  </a:lnTo>
                  <a:lnTo>
                    <a:pt x="745959" y="112661"/>
                  </a:lnTo>
                  <a:lnTo>
                    <a:pt x="738619" y="114134"/>
                  </a:lnTo>
                  <a:lnTo>
                    <a:pt x="740397" y="125095"/>
                  </a:lnTo>
                  <a:lnTo>
                    <a:pt x="755980" y="121945"/>
                  </a:lnTo>
                  <a:close/>
                </a:path>
                <a:path w="3439795" h="320040">
                  <a:moveTo>
                    <a:pt x="797610" y="113538"/>
                  </a:moveTo>
                  <a:lnTo>
                    <a:pt x="795007" y="102768"/>
                  </a:lnTo>
                  <a:lnTo>
                    <a:pt x="787666" y="104241"/>
                  </a:lnTo>
                  <a:lnTo>
                    <a:pt x="780326" y="105727"/>
                  </a:lnTo>
                  <a:lnTo>
                    <a:pt x="782015" y="116687"/>
                  </a:lnTo>
                  <a:lnTo>
                    <a:pt x="797610" y="113538"/>
                  </a:lnTo>
                  <a:close/>
                </a:path>
                <a:path w="3439795" h="320040">
                  <a:moveTo>
                    <a:pt x="839241" y="105283"/>
                  </a:moveTo>
                  <a:lnTo>
                    <a:pt x="836726" y="94475"/>
                  </a:lnTo>
                  <a:lnTo>
                    <a:pt x="829360" y="95834"/>
                  </a:lnTo>
                  <a:lnTo>
                    <a:pt x="822020" y="97320"/>
                  </a:lnTo>
                  <a:lnTo>
                    <a:pt x="823620" y="108292"/>
                  </a:lnTo>
                  <a:lnTo>
                    <a:pt x="831418" y="106718"/>
                  </a:lnTo>
                  <a:lnTo>
                    <a:pt x="839241" y="105283"/>
                  </a:lnTo>
                  <a:close/>
                </a:path>
                <a:path w="3439795" h="320040">
                  <a:moveTo>
                    <a:pt x="881062" y="97980"/>
                  </a:moveTo>
                  <a:lnTo>
                    <a:pt x="878636" y="87147"/>
                  </a:lnTo>
                  <a:lnTo>
                    <a:pt x="871258" y="88442"/>
                  </a:lnTo>
                  <a:lnTo>
                    <a:pt x="863879" y="89738"/>
                  </a:lnTo>
                  <a:lnTo>
                    <a:pt x="865390" y="100723"/>
                  </a:lnTo>
                  <a:lnTo>
                    <a:pt x="881062" y="97980"/>
                  </a:lnTo>
                  <a:close/>
                </a:path>
                <a:path w="3439795" h="320040">
                  <a:moveTo>
                    <a:pt x="922858" y="90652"/>
                  </a:moveTo>
                  <a:lnTo>
                    <a:pt x="920534" y="79806"/>
                  </a:lnTo>
                  <a:lnTo>
                    <a:pt x="913155" y="81102"/>
                  </a:lnTo>
                  <a:lnTo>
                    <a:pt x="905776" y="82397"/>
                  </a:lnTo>
                  <a:lnTo>
                    <a:pt x="907199" y="93395"/>
                  </a:lnTo>
                  <a:lnTo>
                    <a:pt x="922858" y="90652"/>
                  </a:lnTo>
                  <a:close/>
                </a:path>
                <a:path w="3439795" h="320040">
                  <a:moveTo>
                    <a:pt x="964679" y="83312"/>
                  </a:moveTo>
                  <a:lnTo>
                    <a:pt x="962444" y="72453"/>
                  </a:lnTo>
                  <a:lnTo>
                    <a:pt x="955065" y="73748"/>
                  </a:lnTo>
                  <a:lnTo>
                    <a:pt x="947686" y="75044"/>
                  </a:lnTo>
                  <a:lnTo>
                    <a:pt x="949020" y="86055"/>
                  </a:lnTo>
                  <a:lnTo>
                    <a:pt x="964679" y="83312"/>
                  </a:lnTo>
                  <a:close/>
                </a:path>
                <a:path w="3439795" h="320040">
                  <a:moveTo>
                    <a:pt x="1006665" y="77127"/>
                  </a:moveTo>
                  <a:lnTo>
                    <a:pt x="1004519" y="66243"/>
                  </a:lnTo>
                  <a:lnTo>
                    <a:pt x="997115" y="67335"/>
                  </a:lnTo>
                  <a:lnTo>
                    <a:pt x="989711" y="68427"/>
                  </a:lnTo>
                  <a:lnTo>
                    <a:pt x="990942" y="79451"/>
                  </a:lnTo>
                  <a:lnTo>
                    <a:pt x="1006665" y="77127"/>
                  </a:lnTo>
                  <a:close/>
                </a:path>
                <a:path w="3439795" h="320040">
                  <a:moveTo>
                    <a:pt x="1048664" y="70916"/>
                  </a:moveTo>
                  <a:lnTo>
                    <a:pt x="1046607" y="60020"/>
                  </a:lnTo>
                  <a:lnTo>
                    <a:pt x="1039202" y="61112"/>
                  </a:lnTo>
                  <a:lnTo>
                    <a:pt x="1031798" y="62204"/>
                  </a:lnTo>
                  <a:lnTo>
                    <a:pt x="1032929" y="73240"/>
                  </a:lnTo>
                  <a:lnTo>
                    <a:pt x="1048664" y="70916"/>
                  </a:lnTo>
                  <a:close/>
                </a:path>
                <a:path w="3439795" h="320040">
                  <a:moveTo>
                    <a:pt x="1090650" y="64706"/>
                  </a:moveTo>
                  <a:lnTo>
                    <a:pt x="1088694" y="53797"/>
                  </a:lnTo>
                  <a:lnTo>
                    <a:pt x="1081290" y="54889"/>
                  </a:lnTo>
                  <a:lnTo>
                    <a:pt x="1073886" y="55981"/>
                  </a:lnTo>
                  <a:lnTo>
                    <a:pt x="1074928" y="67030"/>
                  </a:lnTo>
                  <a:lnTo>
                    <a:pt x="1090650" y="64706"/>
                  </a:lnTo>
                  <a:close/>
                </a:path>
                <a:path w="3439795" h="320040">
                  <a:moveTo>
                    <a:pt x="1132776" y="59524"/>
                  </a:moveTo>
                  <a:lnTo>
                    <a:pt x="1130909" y="48577"/>
                  </a:lnTo>
                  <a:lnTo>
                    <a:pt x="1123480" y="49466"/>
                  </a:lnTo>
                  <a:lnTo>
                    <a:pt x="1116050" y="50355"/>
                  </a:lnTo>
                  <a:lnTo>
                    <a:pt x="1116990" y="61404"/>
                  </a:lnTo>
                  <a:lnTo>
                    <a:pt x="1132776" y="59524"/>
                  </a:lnTo>
                  <a:close/>
                </a:path>
                <a:path w="3439795" h="320040">
                  <a:moveTo>
                    <a:pt x="1174927" y="54508"/>
                  </a:moveTo>
                  <a:lnTo>
                    <a:pt x="1173162" y="43548"/>
                  </a:lnTo>
                  <a:lnTo>
                    <a:pt x="1165733" y="44437"/>
                  </a:lnTo>
                  <a:lnTo>
                    <a:pt x="1158303" y="45326"/>
                  </a:lnTo>
                  <a:lnTo>
                    <a:pt x="1159141" y="56375"/>
                  </a:lnTo>
                  <a:lnTo>
                    <a:pt x="1174927" y="54508"/>
                  </a:lnTo>
                  <a:close/>
                </a:path>
                <a:path w="3439795" h="320040">
                  <a:moveTo>
                    <a:pt x="1217066" y="49491"/>
                  </a:moveTo>
                  <a:lnTo>
                    <a:pt x="1215402" y="38519"/>
                  </a:lnTo>
                  <a:lnTo>
                    <a:pt x="1207973" y="39408"/>
                  </a:lnTo>
                  <a:lnTo>
                    <a:pt x="1200543" y="40297"/>
                  </a:lnTo>
                  <a:lnTo>
                    <a:pt x="1201280" y="51358"/>
                  </a:lnTo>
                  <a:lnTo>
                    <a:pt x="1217066" y="49491"/>
                  </a:lnTo>
                  <a:close/>
                </a:path>
                <a:path w="3439795" h="320040">
                  <a:moveTo>
                    <a:pt x="1259293" y="45288"/>
                  </a:moveTo>
                  <a:lnTo>
                    <a:pt x="1257731" y="34302"/>
                  </a:lnTo>
                  <a:lnTo>
                    <a:pt x="1250276" y="34963"/>
                  </a:lnTo>
                  <a:lnTo>
                    <a:pt x="1242822" y="35623"/>
                  </a:lnTo>
                  <a:lnTo>
                    <a:pt x="1243457" y="46697"/>
                  </a:lnTo>
                  <a:lnTo>
                    <a:pt x="1259293" y="45288"/>
                  </a:lnTo>
                  <a:close/>
                </a:path>
                <a:path w="3439795" h="320040">
                  <a:moveTo>
                    <a:pt x="1301572" y="41503"/>
                  </a:moveTo>
                  <a:lnTo>
                    <a:pt x="1300111" y="30518"/>
                  </a:lnTo>
                  <a:lnTo>
                    <a:pt x="1292656" y="31178"/>
                  </a:lnTo>
                  <a:lnTo>
                    <a:pt x="1285201" y="31838"/>
                  </a:lnTo>
                  <a:lnTo>
                    <a:pt x="1285735" y="42926"/>
                  </a:lnTo>
                  <a:lnTo>
                    <a:pt x="1301572" y="41503"/>
                  </a:lnTo>
                  <a:close/>
                </a:path>
                <a:path w="3439795" h="320040">
                  <a:moveTo>
                    <a:pt x="1343850" y="37731"/>
                  </a:moveTo>
                  <a:lnTo>
                    <a:pt x="1342491" y="26733"/>
                  </a:lnTo>
                  <a:lnTo>
                    <a:pt x="1335036" y="27393"/>
                  </a:lnTo>
                  <a:lnTo>
                    <a:pt x="1327581" y="28054"/>
                  </a:lnTo>
                  <a:lnTo>
                    <a:pt x="1328013" y="39141"/>
                  </a:lnTo>
                  <a:lnTo>
                    <a:pt x="1343850" y="37731"/>
                  </a:lnTo>
                  <a:close/>
                </a:path>
                <a:path w="3439795" h="320040">
                  <a:moveTo>
                    <a:pt x="1987537" y="1219"/>
                  </a:moveTo>
                  <a:lnTo>
                    <a:pt x="1980069" y="609"/>
                  </a:lnTo>
                  <a:lnTo>
                    <a:pt x="1972602" y="0"/>
                  </a:lnTo>
                  <a:lnTo>
                    <a:pt x="1971344" y="11023"/>
                  </a:lnTo>
                  <a:lnTo>
                    <a:pt x="1987207" y="12306"/>
                  </a:lnTo>
                  <a:lnTo>
                    <a:pt x="1987537" y="1219"/>
                  </a:lnTo>
                  <a:close/>
                </a:path>
                <a:path w="3439795" h="320040">
                  <a:moveTo>
                    <a:pt x="2029980" y="4660"/>
                  </a:moveTo>
                  <a:lnTo>
                    <a:pt x="2022513" y="4051"/>
                  </a:lnTo>
                  <a:lnTo>
                    <a:pt x="2015045" y="3441"/>
                  </a:lnTo>
                  <a:lnTo>
                    <a:pt x="2013686" y="14452"/>
                  </a:lnTo>
                  <a:lnTo>
                    <a:pt x="2029548" y="15735"/>
                  </a:lnTo>
                  <a:lnTo>
                    <a:pt x="2029980" y="4660"/>
                  </a:lnTo>
                  <a:close/>
                </a:path>
                <a:path w="3439795" h="320040">
                  <a:moveTo>
                    <a:pt x="2072424" y="8089"/>
                  </a:moveTo>
                  <a:lnTo>
                    <a:pt x="2064956" y="7480"/>
                  </a:lnTo>
                  <a:lnTo>
                    <a:pt x="2057488" y="6870"/>
                  </a:lnTo>
                  <a:lnTo>
                    <a:pt x="2056028" y="17881"/>
                  </a:lnTo>
                  <a:lnTo>
                    <a:pt x="2071890" y="19164"/>
                  </a:lnTo>
                  <a:lnTo>
                    <a:pt x="2072424" y="8089"/>
                  </a:lnTo>
                  <a:close/>
                </a:path>
                <a:path w="3439795" h="320040">
                  <a:moveTo>
                    <a:pt x="2114804" y="12052"/>
                  </a:moveTo>
                  <a:lnTo>
                    <a:pt x="2107361" y="11201"/>
                  </a:lnTo>
                  <a:lnTo>
                    <a:pt x="2099919" y="10363"/>
                  </a:lnTo>
                  <a:lnTo>
                    <a:pt x="2098370" y="21336"/>
                  </a:lnTo>
                  <a:lnTo>
                    <a:pt x="2114169" y="23126"/>
                  </a:lnTo>
                  <a:lnTo>
                    <a:pt x="2114804" y="12052"/>
                  </a:lnTo>
                  <a:close/>
                </a:path>
                <a:path w="3439795" h="320040">
                  <a:moveTo>
                    <a:pt x="2157120" y="16852"/>
                  </a:moveTo>
                  <a:lnTo>
                    <a:pt x="2149678" y="16002"/>
                  </a:lnTo>
                  <a:lnTo>
                    <a:pt x="2142236" y="15163"/>
                  </a:lnTo>
                  <a:lnTo>
                    <a:pt x="2140585" y="26123"/>
                  </a:lnTo>
                  <a:lnTo>
                    <a:pt x="2156396" y="27914"/>
                  </a:lnTo>
                  <a:lnTo>
                    <a:pt x="2157120" y="16852"/>
                  </a:lnTo>
                  <a:close/>
                </a:path>
                <a:path w="3439795" h="320040">
                  <a:moveTo>
                    <a:pt x="2199424" y="21653"/>
                  </a:moveTo>
                  <a:lnTo>
                    <a:pt x="2191982" y="20802"/>
                  </a:lnTo>
                  <a:lnTo>
                    <a:pt x="2184539" y="19964"/>
                  </a:lnTo>
                  <a:lnTo>
                    <a:pt x="2182787" y="30911"/>
                  </a:lnTo>
                  <a:lnTo>
                    <a:pt x="2198598" y="32702"/>
                  </a:lnTo>
                  <a:lnTo>
                    <a:pt x="2199424" y="21653"/>
                  </a:lnTo>
                  <a:close/>
                </a:path>
                <a:path w="3439795" h="320040">
                  <a:moveTo>
                    <a:pt x="2241727" y="26454"/>
                  </a:moveTo>
                  <a:lnTo>
                    <a:pt x="2234285" y="25603"/>
                  </a:lnTo>
                  <a:lnTo>
                    <a:pt x="2226843" y="24765"/>
                  </a:lnTo>
                  <a:lnTo>
                    <a:pt x="2225002" y="35699"/>
                  </a:lnTo>
                  <a:lnTo>
                    <a:pt x="2240813" y="37503"/>
                  </a:lnTo>
                  <a:lnTo>
                    <a:pt x="2241727" y="26454"/>
                  </a:lnTo>
                  <a:close/>
                </a:path>
                <a:path w="3439795" h="320040">
                  <a:moveTo>
                    <a:pt x="2283917" y="32207"/>
                  </a:moveTo>
                  <a:lnTo>
                    <a:pt x="2276500" y="31127"/>
                  </a:lnTo>
                  <a:lnTo>
                    <a:pt x="2269083" y="30048"/>
                  </a:lnTo>
                  <a:lnTo>
                    <a:pt x="2267153" y="40957"/>
                  </a:lnTo>
                  <a:lnTo>
                    <a:pt x="2282901" y="43256"/>
                  </a:lnTo>
                  <a:lnTo>
                    <a:pt x="2283917" y="32207"/>
                  </a:lnTo>
                  <a:close/>
                </a:path>
                <a:path w="3439795" h="320040">
                  <a:moveTo>
                    <a:pt x="2326043" y="38354"/>
                  </a:moveTo>
                  <a:lnTo>
                    <a:pt x="2318626" y="37274"/>
                  </a:lnTo>
                  <a:lnTo>
                    <a:pt x="2311209" y="36195"/>
                  </a:lnTo>
                  <a:lnTo>
                    <a:pt x="2309190" y="47091"/>
                  </a:lnTo>
                  <a:lnTo>
                    <a:pt x="2324938" y="49390"/>
                  </a:lnTo>
                  <a:lnTo>
                    <a:pt x="2326043" y="38354"/>
                  </a:lnTo>
                  <a:close/>
                </a:path>
                <a:path w="3439795" h="320040">
                  <a:moveTo>
                    <a:pt x="2368169" y="44500"/>
                  </a:moveTo>
                  <a:lnTo>
                    <a:pt x="2360752" y="43421"/>
                  </a:lnTo>
                  <a:lnTo>
                    <a:pt x="2353335" y="42341"/>
                  </a:lnTo>
                  <a:lnTo>
                    <a:pt x="2351214" y="53225"/>
                  </a:lnTo>
                  <a:lnTo>
                    <a:pt x="2366962" y="55524"/>
                  </a:lnTo>
                  <a:lnTo>
                    <a:pt x="2368169" y="44500"/>
                  </a:lnTo>
                  <a:close/>
                </a:path>
                <a:path w="3439795" h="320040">
                  <a:moveTo>
                    <a:pt x="2410295" y="50647"/>
                  </a:moveTo>
                  <a:lnTo>
                    <a:pt x="2402878" y="49568"/>
                  </a:lnTo>
                  <a:lnTo>
                    <a:pt x="2395461" y="48488"/>
                  </a:lnTo>
                  <a:lnTo>
                    <a:pt x="2393251" y="59359"/>
                  </a:lnTo>
                  <a:lnTo>
                    <a:pt x="2408999" y="61658"/>
                  </a:lnTo>
                  <a:lnTo>
                    <a:pt x="2410295" y="50647"/>
                  </a:lnTo>
                  <a:close/>
                </a:path>
                <a:path w="3439795" h="320040">
                  <a:moveTo>
                    <a:pt x="2452230" y="58013"/>
                  </a:moveTo>
                  <a:lnTo>
                    <a:pt x="2444851" y="56705"/>
                  </a:lnTo>
                  <a:lnTo>
                    <a:pt x="2437473" y="55397"/>
                  </a:lnTo>
                  <a:lnTo>
                    <a:pt x="2435174" y="66243"/>
                  </a:lnTo>
                  <a:lnTo>
                    <a:pt x="2450846" y="69037"/>
                  </a:lnTo>
                  <a:lnTo>
                    <a:pt x="2452230" y="58013"/>
                  </a:lnTo>
                  <a:close/>
                </a:path>
                <a:path w="3439795" h="320040">
                  <a:moveTo>
                    <a:pt x="2494140" y="65468"/>
                  </a:moveTo>
                  <a:lnTo>
                    <a:pt x="2486761" y="64160"/>
                  </a:lnTo>
                  <a:lnTo>
                    <a:pt x="2479383" y="62852"/>
                  </a:lnTo>
                  <a:lnTo>
                    <a:pt x="2477008" y="73685"/>
                  </a:lnTo>
                  <a:lnTo>
                    <a:pt x="2492667" y="76466"/>
                  </a:lnTo>
                  <a:lnTo>
                    <a:pt x="2494140" y="65468"/>
                  </a:lnTo>
                  <a:close/>
                </a:path>
                <a:path w="3439795" h="320040">
                  <a:moveTo>
                    <a:pt x="2536050" y="72936"/>
                  </a:moveTo>
                  <a:lnTo>
                    <a:pt x="2528671" y="71628"/>
                  </a:lnTo>
                  <a:lnTo>
                    <a:pt x="2521293" y="70307"/>
                  </a:lnTo>
                  <a:lnTo>
                    <a:pt x="2518829" y="81127"/>
                  </a:lnTo>
                  <a:lnTo>
                    <a:pt x="2534488" y="83921"/>
                  </a:lnTo>
                  <a:lnTo>
                    <a:pt x="2536050" y="72936"/>
                  </a:lnTo>
                  <a:close/>
                </a:path>
                <a:path w="3439795" h="320040">
                  <a:moveTo>
                    <a:pt x="2577973" y="80403"/>
                  </a:moveTo>
                  <a:lnTo>
                    <a:pt x="2570594" y="79095"/>
                  </a:lnTo>
                  <a:lnTo>
                    <a:pt x="2563215" y="77787"/>
                  </a:lnTo>
                  <a:lnTo>
                    <a:pt x="2560663" y="88582"/>
                  </a:lnTo>
                  <a:lnTo>
                    <a:pt x="2576334" y="91376"/>
                  </a:lnTo>
                  <a:lnTo>
                    <a:pt x="2577973" y="80403"/>
                  </a:lnTo>
                  <a:close/>
                </a:path>
                <a:path w="3439795" h="320040">
                  <a:moveTo>
                    <a:pt x="2619616" y="89192"/>
                  </a:moveTo>
                  <a:lnTo>
                    <a:pt x="2612288" y="87655"/>
                  </a:lnTo>
                  <a:lnTo>
                    <a:pt x="2604960" y="86118"/>
                  </a:lnTo>
                  <a:lnTo>
                    <a:pt x="2602319" y="96888"/>
                  </a:lnTo>
                  <a:lnTo>
                    <a:pt x="2617901" y="100152"/>
                  </a:lnTo>
                  <a:lnTo>
                    <a:pt x="2619616" y="89192"/>
                  </a:lnTo>
                  <a:close/>
                </a:path>
                <a:path w="3439795" h="320040">
                  <a:moveTo>
                    <a:pt x="2661272" y="97942"/>
                  </a:moveTo>
                  <a:lnTo>
                    <a:pt x="2653944" y="96405"/>
                  </a:lnTo>
                  <a:lnTo>
                    <a:pt x="2646616" y="94869"/>
                  </a:lnTo>
                  <a:lnTo>
                    <a:pt x="2643898" y="105625"/>
                  </a:lnTo>
                  <a:lnTo>
                    <a:pt x="2659469" y="108889"/>
                  </a:lnTo>
                  <a:lnTo>
                    <a:pt x="2661272" y="97942"/>
                  </a:lnTo>
                  <a:close/>
                </a:path>
                <a:path w="3439795" h="320040">
                  <a:moveTo>
                    <a:pt x="2702941" y="106692"/>
                  </a:moveTo>
                  <a:lnTo>
                    <a:pt x="2695613" y="105156"/>
                  </a:lnTo>
                  <a:lnTo>
                    <a:pt x="2688285" y="103619"/>
                  </a:lnTo>
                  <a:lnTo>
                    <a:pt x="2685478" y="114350"/>
                  </a:lnTo>
                  <a:lnTo>
                    <a:pt x="2701061" y="117627"/>
                  </a:lnTo>
                  <a:lnTo>
                    <a:pt x="2702941" y="106692"/>
                  </a:lnTo>
                  <a:close/>
                </a:path>
                <a:path w="3439795" h="320040">
                  <a:moveTo>
                    <a:pt x="2744597" y="115443"/>
                  </a:moveTo>
                  <a:lnTo>
                    <a:pt x="2737269" y="113906"/>
                  </a:lnTo>
                  <a:lnTo>
                    <a:pt x="2729941" y="112369"/>
                  </a:lnTo>
                  <a:lnTo>
                    <a:pt x="2727058" y="123088"/>
                  </a:lnTo>
                  <a:lnTo>
                    <a:pt x="2742628" y="126352"/>
                  </a:lnTo>
                  <a:lnTo>
                    <a:pt x="2744597" y="115443"/>
                  </a:lnTo>
                  <a:close/>
                </a:path>
                <a:path w="3439795" h="320040">
                  <a:moveTo>
                    <a:pt x="2785973" y="125450"/>
                  </a:moveTo>
                  <a:lnTo>
                    <a:pt x="2778696" y="123698"/>
                  </a:lnTo>
                  <a:lnTo>
                    <a:pt x="2771419" y="121945"/>
                  </a:lnTo>
                  <a:lnTo>
                    <a:pt x="2768460" y="132626"/>
                  </a:lnTo>
                  <a:lnTo>
                    <a:pt x="2783929" y="136359"/>
                  </a:lnTo>
                  <a:lnTo>
                    <a:pt x="2785973" y="125450"/>
                  </a:lnTo>
                  <a:close/>
                </a:path>
                <a:path w="3439795" h="320040">
                  <a:moveTo>
                    <a:pt x="2827350" y="135432"/>
                  </a:moveTo>
                  <a:lnTo>
                    <a:pt x="2820073" y="133680"/>
                  </a:lnTo>
                  <a:lnTo>
                    <a:pt x="2812796" y="131927"/>
                  </a:lnTo>
                  <a:lnTo>
                    <a:pt x="2809760" y="142595"/>
                  </a:lnTo>
                  <a:lnTo>
                    <a:pt x="2825229" y="146329"/>
                  </a:lnTo>
                  <a:lnTo>
                    <a:pt x="2827350" y="135432"/>
                  </a:lnTo>
                  <a:close/>
                </a:path>
                <a:path w="3439795" h="320040">
                  <a:moveTo>
                    <a:pt x="2868726" y="145427"/>
                  </a:moveTo>
                  <a:lnTo>
                    <a:pt x="2861449" y="143675"/>
                  </a:lnTo>
                  <a:lnTo>
                    <a:pt x="2854172" y="141922"/>
                  </a:lnTo>
                  <a:lnTo>
                    <a:pt x="2851048" y="152565"/>
                  </a:lnTo>
                  <a:lnTo>
                    <a:pt x="2866529" y="156298"/>
                  </a:lnTo>
                  <a:lnTo>
                    <a:pt x="2868726" y="145427"/>
                  </a:lnTo>
                  <a:close/>
                </a:path>
                <a:path w="3439795" h="320040">
                  <a:moveTo>
                    <a:pt x="2910116" y="155409"/>
                  </a:moveTo>
                  <a:lnTo>
                    <a:pt x="2902839" y="153657"/>
                  </a:lnTo>
                  <a:lnTo>
                    <a:pt x="2895562" y="151904"/>
                  </a:lnTo>
                  <a:lnTo>
                    <a:pt x="2892374" y="162534"/>
                  </a:lnTo>
                  <a:lnTo>
                    <a:pt x="2907842" y="166268"/>
                  </a:lnTo>
                  <a:lnTo>
                    <a:pt x="2910116" y="155409"/>
                  </a:lnTo>
                  <a:close/>
                </a:path>
                <a:path w="3439795" h="320040">
                  <a:moveTo>
                    <a:pt x="2951226" y="166446"/>
                  </a:moveTo>
                  <a:lnTo>
                    <a:pt x="2943999" y="164477"/>
                  </a:lnTo>
                  <a:lnTo>
                    <a:pt x="2936773" y="162509"/>
                  </a:lnTo>
                  <a:lnTo>
                    <a:pt x="2933509" y="173113"/>
                  </a:lnTo>
                  <a:lnTo>
                    <a:pt x="2948876" y="177292"/>
                  </a:lnTo>
                  <a:lnTo>
                    <a:pt x="2951226" y="166446"/>
                  </a:lnTo>
                  <a:close/>
                </a:path>
                <a:path w="3439795" h="320040">
                  <a:moveTo>
                    <a:pt x="2992297" y="177634"/>
                  </a:moveTo>
                  <a:lnTo>
                    <a:pt x="2985071" y="175666"/>
                  </a:lnTo>
                  <a:lnTo>
                    <a:pt x="2977845" y="173697"/>
                  </a:lnTo>
                  <a:lnTo>
                    <a:pt x="2974517" y="184277"/>
                  </a:lnTo>
                  <a:lnTo>
                    <a:pt x="2989872" y="188455"/>
                  </a:lnTo>
                  <a:lnTo>
                    <a:pt x="2992297" y="177634"/>
                  </a:lnTo>
                  <a:close/>
                </a:path>
                <a:path w="3439795" h="320040">
                  <a:moveTo>
                    <a:pt x="3033369" y="188823"/>
                  </a:moveTo>
                  <a:lnTo>
                    <a:pt x="3026143" y="186855"/>
                  </a:lnTo>
                  <a:lnTo>
                    <a:pt x="3018917" y="184886"/>
                  </a:lnTo>
                  <a:lnTo>
                    <a:pt x="3015513" y="195440"/>
                  </a:lnTo>
                  <a:lnTo>
                    <a:pt x="3030867" y="199631"/>
                  </a:lnTo>
                  <a:lnTo>
                    <a:pt x="3033369" y="188823"/>
                  </a:lnTo>
                  <a:close/>
                </a:path>
                <a:path w="3439795" h="320040">
                  <a:moveTo>
                    <a:pt x="3074428" y="199999"/>
                  </a:moveTo>
                  <a:lnTo>
                    <a:pt x="3067202" y="198031"/>
                  </a:lnTo>
                  <a:lnTo>
                    <a:pt x="3059976" y="196062"/>
                  </a:lnTo>
                  <a:lnTo>
                    <a:pt x="3056496" y="206603"/>
                  </a:lnTo>
                  <a:lnTo>
                    <a:pt x="3071863" y="210781"/>
                  </a:lnTo>
                  <a:lnTo>
                    <a:pt x="3074428" y="199999"/>
                  </a:lnTo>
                  <a:close/>
                </a:path>
                <a:path w="3439795" h="320040">
                  <a:moveTo>
                    <a:pt x="3115310" y="211848"/>
                  </a:moveTo>
                  <a:lnTo>
                    <a:pt x="3108147" y="209677"/>
                  </a:lnTo>
                  <a:lnTo>
                    <a:pt x="3100984" y="207505"/>
                  </a:lnTo>
                  <a:lnTo>
                    <a:pt x="3097441" y="218020"/>
                  </a:lnTo>
                  <a:lnTo>
                    <a:pt x="3112681" y="222631"/>
                  </a:lnTo>
                  <a:lnTo>
                    <a:pt x="3115310" y="211848"/>
                  </a:lnTo>
                  <a:close/>
                </a:path>
                <a:path w="3439795" h="320040">
                  <a:moveTo>
                    <a:pt x="3156039" y="224193"/>
                  </a:moveTo>
                  <a:lnTo>
                    <a:pt x="3148876" y="222021"/>
                  </a:lnTo>
                  <a:lnTo>
                    <a:pt x="3141713" y="219849"/>
                  </a:lnTo>
                  <a:lnTo>
                    <a:pt x="3138106" y="230339"/>
                  </a:lnTo>
                  <a:lnTo>
                    <a:pt x="3153333" y="234950"/>
                  </a:lnTo>
                  <a:lnTo>
                    <a:pt x="3156039" y="224193"/>
                  </a:lnTo>
                  <a:close/>
                </a:path>
                <a:path w="3439795" h="320040">
                  <a:moveTo>
                    <a:pt x="3196780" y="236524"/>
                  </a:moveTo>
                  <a:lnTo>
                    <a:pt x="3189617" y="234353"/>
                  </a:lnTo>
                  <a:lnTo>
                    <a:pt x="3182455" y="232181"/>
                  </a:lnTo>
                  <a:lnTo>
                    <a:pt x="3178772" y="242646"/>
                  </a:lnTo>
                  <a:lnTo>
                    <a:pt x="3194012" y="247269"/>
                  </a:lnTo>
                  <a:lnTo>
                    <a:pt x="3196780" y="236524"/>
                  </a:lnTo>
                  <a:close/>
                </a:path>
                <a:path w="3439795" h="320040">
                  <a:moveTo>
                    <a:pt x="3237522" y="248856"/>
                  </a:moveTo>
                  <a:lnTo>
                    <a:pt x="3230359" y="246684"/>
                  </a:lnTo>
                  <a:lnTo>
                    <a:pt x="3223196" y="244513"/>
                  </a:lnTo>
                  <a:lnTo>
                    <a:pt x="3219450" y="254965"/>
                  </a:lnTo>
                  <a:lnTo>
                    <a:pt x="3234690" y="259575"/>
                  </a:lnTo>
                  <a:lnTo>
                    <a:pt x="3237522" y="248856"/>
                  </a:lnTo>
                  <a:close/>
                </a:path>
                <a:path w="3439795" h="320040">
                  <a:moveTo>
                    <a:pt x="3278213" y="261315"/>
                  </a:moveTo>
                  <a:lnTo>
                    <a:pt x="3271088" y="259016"/>
                  </a:lnTo>
                  <a:lnTo>
                    <a:pt x="3263925" y="256844"/>
                  </a:lnTo>
                  <a:lnTo>
                    <a:pt x="3260115" y="267271"/>
                  </a:lnTo>
                  <a:lnTo>
                    <a:pt x="3267735" y="269582"/>
                  </a:lnTo>
                  <a:lnTo>
                    <a:pt x="3275304" y="272021"/>
                  </a:lnTo>
                  <a:lnTo>
                    <a:pt x="3278213" y="261315"/>
                  </a:lnTo>
                  <a:close/>
                </a:path>
                <a:path w="3439795" h="320040">
                  <a:moveTo>
                    <a:pt x="3318586" y="274764"/>
                  </a:moveTo>
                  <a:lnTo>
                    <a:pt x="3311487" y="272402"/>
                  </a:lnTo>
                  <a:lnTo>
                    <a:pt x="3304387" y="270040"/>
                  </a:lnTo>
                  <a:lnTo>
                    <a:pt x="3300514" y="280428"/>
                  </a:lnTo>
                  <a:lnTo>
                    <a:pt x="3315627" y="285457"/>
                  </a:lnTo>
                  <a:lnTo>
                    <a:pt x="3318586" y="274764"/>
                  </a:lnTo>
                  <a:close/>
                </a:path>
                <a:path w="3439795" h="320040">
                  <a:moveTo>
                    <a:pt x="3358972" y="288188"/>
                  </a:moveTo>
                  <a:lnTo>
                    <a:pt x="3351873" y="285826"/>
                  </a:lnTo>
                  <a:lnTo>
                    <a:pt x="3344761" y="283464"/>
                  </a:lnTo>
                  <a:lnTo>
                    <a:pt x="3340849" y="293839"/>
                  </a:lnTo>
                  <a:lnTo>
                    <a:pt x="3355949" y="298856"/>
                  </a:lnTo>
                  <a:lnTo>
                    <a:pt x="3358972" y="288188"/>
                  </a:lnTo>
                  <a:close/>
                </a:path>
                <a:path w="3439795" h="320040">
                  <a:moveTo>
                    <a:pt x="3399371" y="301625"/>
                  </a:moveTo>
                  <a:lnTo>
                    <a:pt x="3392271" y="299262"/>
                  </a:lnTo>
                  <a:lnTo>
                    <a:pt x="3385159" y="296900"/>
                  </a:lnTo>
                  <a:lnTo>
                    <a:pt x="3381184" y="307251"/>
                  </a:lnTo>
                  <a:lnTo>
                    <a:pt x="3396284" y="312280"/>
                  </a:lnTo>
                  <a:lnTo>
                    <a:pt x="3399371" y="301625"/>
                  </a:lnTo>
                  <a:close/>
                </a:path>
                <a:path w="3439795" h="320040">
                  <a:moveTo>
                    <a:pt x="3439744" y="315048"/>
                  </a:moveTo>
                  <a:lnTo>
                    <a:pt x="3425533" y="310324"/>
                  </a:lnTo>
                  <a:lnTo>
                    <a:pt x="3421748" y="320014"/>
                  </a:lnTo>
                  <a:lnTo>
                    <a:pt x="3438283" y="320014"/>
                  </a:lnTo>
                  <a:lnTo>
                    <a:pt x="3439744" y="31504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6600317" y="7019076"/>
              <a:ext cx="610235" cy="0"/>
            </a:xfrm>
            <a:custGeom>
              <a:avLst/>
              <a:gdLst/>
              <a:ahLst/>
              <a:cxnLst/>
              <a:rect l="l" t="t" r="r" b="b"/>
              <a:pathLst>
                <a:path w="610234" h="0">
                  <a:moveTo>
                    <a:pt x="0" y="0"/>
                  </a:moveTo>
                  <a:lnTo>
                    <a:pt x="610158" y="0"/>
                  </a:lnTo>
                </a:path>
              </a:pathLst>
            </a:custGeom>
            <a:ln w="23041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5347766" y="7017753"/>
              <a:ext cx="3318510" cy="297815"/>
            </a:xfrm>
            <a:custGeom>
              <a:avLst/>
              <a:gdLst/>
              <a:ahLst/>
              <a:cxnLst/>
              <a:rect l="l" t="t" r="r" b="b"/>
              <a:pathLst>
                <a:path w="3318509" h="297815">
                  <a:moveTo>
                    <a:pt x="18021" y="295833"/>
                  </a:moveTo>
                  <a:lnTo>
                    <a:pt x="14274" y="285381"/>
                  </a:lnTo>
                  <a:lnTo>
                    <a:pt x="0" y="289826"/>
                  </a:lnTo>
                  <a:lnTo>
                    <a:pt x="2019" y="297446"/>
                  </a:lnTo>
                  <a:lnTo>
                    <a:pt x="12788" y="297446"/>
                  </a:lnTo>
                  <a:lnTo>
                    <a:pt x="18021" y="295833"/>
                  </a:lnTo>
                  <a:close/>
                </a:path>
                <a:path w="3318509" h="297815">
                  <a:moveTo>
                    <a:pt x="58559" y="283248"/>
                  </a:moveTo>
                  <a:lnTo>
                    <a:pt x="54851" y="272783"/>
                  </a:lnTo>
                  <a:lnTo>
                    <a:pt x="47713" y="275005"/>
                  </a:lnTo>
                  <a:lnTo>
                    <a:pt x="40576" y="277215"/>
                  </a:lnTo>
                  <a:lnTo>
                    <a:pt x="43370" y="287959"/>
                  </a:lnTo>
                  <a:lnTo>
                    <a:pt x="58559" y="283248"/>
                  </a:lnTo>
                  <a:close/>
                </a:path>
                <a:path w="3318509" h="297815">
                  <a:moveTo>
                    <a:pt x="99161" y="270929"/>
                  </a:moveTo>
                  <a:lnTo>
                    <a:pt x="95516" y="260451"/>
                  </a:lnTo>
                  <a:lnTo>
                    <a:pt x="88341" y="262559"/>
                  </a:lnTo>
                  <a:lnTo>
                    <a:pt x="81165" y="264668"/>
                  </a:lnTo>
                  <a:lnTo>
                    <a:pt x="83908" y="275412"/>
                  </a:lnTo>
                  <a:lnTo>
                    <a:pt x="99161" y="270929"/>
                  </a:lnTo>
                  <a:close/>
                </a:path>
                <a:path w="3318509" h="297815">
                  <a:moveTo>
                    <a:pt x="139877" y="258940"/>
                  </a:moveTo>
                  <a:lnTo>
                    <a:pt x="136283" y="248450"/>
                  </a:lnTo>
                  <a:lnTo>
                    <a:pt x="129108" y="250558"/>
                  </a:lnTo>
                  <a:lnTo>
                    <a:pt x="121932" y="252666"/>
                  </a:lnTo>
                  <a:lnTo>
                    <a:pt x="124625" y="263436"/>
                  </a:lnTo>
                  <a:lnTo>
                    <a:pt x="139877" y="258940"/>
                  </a:lnTo>
                  <a:close/>
                </a:path>
                <a:path w="3318509" h="297815">
                  <a:moveTo>
                    <a:pt x="180594" y="246951"/>
                  </a:moveTo>
                  <a:lnTo>
                    <a:pt x="177050" y="236448"/>
                  </a:lnTo>
                  <a:lnTo>
                    <a:pt x="169875" y="238556"/>
                  </a:lnTo>
                  <a:lnTo>
                    <a:pt x="162699" y="240665"/>
                  </a:lnTo>
                  <a:lnTo>
                    <a:pt x="165341" y="251447"/>
                  </a:lnTo>
                  <a:lnTo>
                    <a:pt x="180594" y="246951"/>
                  </a:lnTo>
                  <a:close/>
                </a:path>
                <a:path w="3318509" h="297815">
                  <a:moveTo>
                    <a:pt x="221386" y="235254"/>
                  </a:moveTo>
                  <a:lnTo>
                    <a:pt x="217906" y="224713"/>
                  </a:lnTo>
                  <a:lnTo>
                    <a:pt x="210693" y="226707"/>
                  </a:lnTo>
                  <a:lnTo>
                    <a:pt x="203479" y="228701"/>
                  </a:lnTo>
                  <a:lnTo>
                    <a:pt x="206057" y="239483"/>
                  </a:lnTo>
                  <a:lnTo>
                    <a:pt x="221386" y="235254"/>
                  </a:lnTo>
                  <a:close/>
                </a:path>
                <a:path w="3318509" h="297815">
                  <a:moveTo>
                    <a:pt x="262280" y="223964"/>
                  </a:moveTo>
                  <a:lnTo>
                    <a:pt x="258864" y="213410"/>
                  </a:lnTo>
                  <a:lnTo>
                    <a:pt x="251650" y="215404"/>
                  </a:lnTo>
                  <a:lnTo>
                    <a:pt x="244436" y="217398"/>
                  </a:lnTo>
                  <a:lnTo>
                    <a:pt x="246951" y="228193"/>
                  </a:lnTo>
                  <a:lnTo>
                    <a:pt x="262280" y="223964"/>
                  </a:lnTo>
                  <a:close/>
                </a:path>
                <a:path w="3318509" h="297815">
                  <a:moveTo>
                    <a:pt x="303187" y="212674"/>
                  </a:moveTo>
                  <a:lnTo>
                    <a:pt x="299834" y="202095"/>
                  </a:lnTo>
                  <a:lnTo>
                    <a:pt x="292620" y="204089"/>
                  </a:lnTo>
                  <a:lnTo>
                    <a:pt x="285407" y="206082"/>
                  </a:lnTo>
                  <a:lnTo>
                    <a:pt x="287858" y="216903"/>
                  </a:lnTo>
                  <a:lnTo>
                    <a:pt x="303187" y="212674"/>
                  </a:lnTo>
                  <a:close/>
                </a:path>
                <a:path w="3318509" h="297815">
                  <a:moveTo>
                    <a:pt x="344157" y="201650"/>
                  </a:moveTo>
                  <a:lnTo>
                    <a:pt x="340855" y="191046"/>
                  </a:lnTo>
                  <a:lnTo>
                    <a:pt x="333616" y="192900"/>
                  </a:lnTo>
                  <a:lnTo>
                    <a:pt x="326364" y="194754"/>
                  </a:lnTo>
                  <a:lnTo>
                    <a:pt x="328752" y="205574"/>
                  </a:lnTo>
                  <a:lnTo>
                    <a:pt x="344157" y="201650"/>
                  </a:lnTo>
                  <a:close/>
                </a:path>
                <a:path w="3318509" h="297815">
                  <a:moveTo>
                    <a:pt x="385267" y="191135"/>
                  </a:moveTo>
                  <a:lnTo>
                    <a:pt x="382041" y="180517"/>
                  </a:lnTo>
                  <a:lnTo>
                    <a:pt x="374802" y="182372"/>
                  </a:lnTo>
                  <a:lnTo>
                    <a:pt x="367550" y="184226"/>
                  </a:lnTo>
                  <a:lnTo>
                    <a:pt x="369874" y="195072"/>
                  </a:lnTo>
                  <a:lnTo>
                    <a:pt x="385267" y="191135"/>
                  </a:lnTo>
                  <a:close/>
                </a:path>
                <a:path w="3318509" h="297815">
                  <a:moveTo>
                    <a:pt x="426377" y="180619"/>
                  </a:moveTo>
                  <a:lnTo>
                    <a:pt x="423214" y="169989"/>
                  </a:lnTo>
                  <a:lnTo>
                    <a:pt x="415975" y="171843"/>
                  </a:lnTo>
                  <a:lnTo>
                    <a:pt x="408724" y="173697"/>
                  </a:lnTo>
                  <a:lnTo>
                    <a:pt x="410972" y="184556"/>
                  </a:lnTo>
                  <a:lnTo>
                    <a:pt x="426377" y="180619"/>
                  </a:lnTo>
                  <a:close/>
                </a:path>
                <a:path w="3318509" h="297815">
                  <a:moveTo>
                    <a:pt x="467537" y="170345"/>
                  </a:moveTo>
                  <a:lnTo>
                    <a:pt x="464451" y="159677"/>
                  </a:lnTo>
                  <a:lnTo>
                    <a:pt x="457174" y="161378"/>
                  </a:lnTo>
                  <a:lnTo>
                    <a:pt x="449897" y="163131"/>
                  </a:lnTo>
                  <a:lnTo>
                    <a:pt x="452081" y="174015"/>
                  </a:lnTo>
                  <a:lnTo>
                    <a:pt x="459803" y="172148"/>
                  </a:lnTo>
                  <a:lnTo>
                    <a:pt x="467537" y="170345"/>
                  </a:lnTo>
                  <a:close/>
                </a:path>
                <a:path w="3318509" h="297815">
                  <a:moveTo>
                    <a:pt x="508850" y="160693"/>
                  </a:moveTo>
                  <a:lnTo>
                    <a:pt x="505853" y="150012"/>
                  </a:lnTo>
                  <a:lnTo>
                    <a:pt x="498563" y="151714"/>
                  </a:lnTo>
                  <a:lnTo>
                    <a:pt x="491274" y="153416"/>
                  </a:lnTo>
                  <a:lnTo>
                    <a:pt x="493382" y="164312"/>
                  </a:lnTo>
                  <a:lnTo>
                    <a:pt x="508850" y="160693"/>
                  </a:lnTo>
                  <a:close/>
                </a:path>
                <a:path w="3318509" h="297815">
                  <a:moveTo>
                    <a:pt x="550176" y="151053"/>
                  </a:moveTo>
                  <a:lnTo>
                    <a:pt x="547243" y="140360"/>
                  </a:lnTo>
                  <a:lnTo>
                    <a:pt x="539965" y="142062"/>
                  </a:lnTo>
                  <a:lnTo>
                    <a:pt x="532676" y="143764"/>
                  </a:lnTo>
                  <a:lnTo>
                    <a:pt x="534708" y="154673"/>
                  </a:lnTo>
                  <a:lnTo>
                    <a:pt x="550176" y="151053"/>
                  </a:lnTo>
                  <a:close/>
                </a:path>
                <a:path w="3318509" h="297815">
                  <a:moveTo>
                    <a:pt x="591527" y="141566"/>
                  </a:moveTo>
                  <a:lnTo>
                    <a:pt x="588670" y="130835"/>
                  </a:lnTo>
                  <a:lnTo>
                    <a:pt x="581355" y="132397"/>
                  </a:lnTo>
                  <a:lnTo>
                    <a:pt x="574078" y="134099"/>
                  </a:lnTo>
                  <a:lnTo>
                    <a:pt x="576021" y="145021"/>
                  </a:lnTo>
                  <a:lnTo>
                    <a:pt x="583755" y="143217"/>
                  </a:lnTo>
                  <a:lnTo>
                    <a:pt x="591527" y="141566"/>
                  </a:lnTo>
                  <a:close/>
                </a:path>
                <a:path w="3318509" h="297815">
                  <a:moveTo>
                    <a:pt x="633056" y="132880"/>
                  </a:moveTo>
                  <a:lnTo>
                    <a:pt x="630275" y="122135"/>
                  </a:lnTo>
                  <a:lnTo>
                    <a:pt x="622960" y="123672"/>
                  </a:lnTo>
                  <a:lnTo>
                    <a:pt x="615645" y="125209"/>
                  </a:lnTo>
                  <a:lnTo>
                    <a:pt x="617499" y="136144"/>
                  </a:lnTo>
                  <a:lnTo>
                    <a:pt x="633056" y="132880"/>
                  </a:lnTo>
                  <a:close/>
                </a:path>
                <a:path w="3318509" h="297815">
                  <a:moveTo>
                    <a:pt x="674573" y="124193"/>
                  </a:moveTo>
                  <a:lnTo>
                    <a:pt x="671880" y="113423"/>
                  </a:lnTo>
                  <a:lnTo>
                    <a:pt x="664565" y="114960"/>
                  </a:lnTo>
                  <a:lnTo>
                    <a:pt x="657237" y="116497"/>
                  </a:lnTo>
                  <a:lnTo>
                    <a:pt x="659015" y="127444"/>
                  </a:lnTo>
                  <a:lnTo>
                    <a:pt x="674573" y="124193"/>
                  </a:lnTo>
                  <a:close/>
                </a:path>
                <a:path w="3318509" h="297815">
                  <a:moveTo>
                    <a:pt x="716102" y="115493"/>
                  </a:moveTo>
                  <a:lnTo>
                    <a:pt x="713486" y="104711"/>
                  </a:lnTo>
                  <a:lnTo>
                    <a:pt x="706170" y="106248"/>
                  </a:lnTo>
                  <a:lnTo>
                    <a:pt x="698855" y="107784"/>
                  </a:lnTo>
                  <a:lnTo>
                    <a:pt x="700544" y="118745"/>
                  </a:lnTo>
                  <a:lnTo>
                    <a:pt x="716102" y="115493"/>
                  </a:lnTo>
                  <a:close/>
                </a:path>
                <a:path w="3318509" h="297815">
                  <a:moveTo>
                    <a:pt x="757834" y="107873"/>
                  </a:moveTo>
                  <a:lnTo>
                    <a:pt x="755307" y="97078"/>
                  </a:lnTo>
                  <a:lnTo>
                    <a:pt x="747953" y="98425"/>
                  </a:lnTo>
                  <a:lnTo>
                    <a:pt x="740600" y="99771"/>
                  </a:lnTo>
                  <a:lnTo>
                    <a:pt x="742200" y="110756"/>
                  </a:lnTo>
                  <a:lnTo>
                    <a:pt x="757834" y="107873"/>
                  </a:lnTo>
                  <a:close/>
                </a:path>
                <a:path w="3318509" h="297815">
                  <a:moveTo>
                    <a:pt x="799566" y="100215"/>
                  </a:moveTo>
                  <a:lnTo>
                    <a:pt x="797128" y="89395"/>
                  </a:lnTo>
                  <a:lnTo>
                    <a:pt x="789774" y="90741"/>
                  </a:lnTo>
                  <a:lnTo>
                    <a:pt x="782421" y="92087"/>
                  </a:lnTo>
                  <a:lnTo>
                    <a:pt x="783932" y="103085"/>
                  </a:lnTo>
                  <a:lnTo>
                    <a:pt x="799566" y="100215"/>
                  </a:lnTo>
                  <a:close/>
                </a:path>
                <a:path w="3318509" h="297815">
                  <a:moveTo>
                    <a:pt x="841286" y="92544"/>
                  </a:moveTo>
                  <a:lnTo>
                    <a:pt x="838936" y="81711"/>
                  </a:lnTo>
                  <a:lnTo>
                    <a:pt x="831583" y="83058"/>
                  </a:lnTo>
                  <a:lnTo>
                    <a:pt x="824230" y="84404"/>
                  </a:lnTo>
                  <a:lnTo>
                    <a:pt x="825652" y="95415"/>
                  </a:lnTo>
                  <a:lnTo>
                    <a:pt x="841286" y="92544"/>
                  </a:lnTo>
                  <a:close/>
                </a:path>
                <a:path w="3318509" h="297815">
                  <a:moveTo>
                    <a:pt x="883170" y="85864"/>
                  </a:moveTo>
                  <a:lnTo>
                    <a:pt x="880922" y="75006"/>
                  </a:lnTo>
                  <a:lnTo>
                    <a:pt x="873531" y="76161"/>
                  </a:lnTo>
                  <a:lnTo>
                    <a:pt x="866140" y="77317"/>
                  </a:lnTo>
                  <a:lnTo>
                    <a:pt x="867473" y="88328"/>
                  </a:lnTo>
                  <a:lnTo>
                    <a:pt x="883170" y="85864"/>
                  </a:lnTo>
                  <a:close/>
                </a:path>
                <a:path w="3318509" h="297815">
                  <a:moveTo>
                    <a:pt x="925080" y="79298"/>
                  </a:moveTo>
                  <a:lnTo>
                    <a:pt x="922921" y="68427"/>
                  </a:lnTo>
                  <a:lnTo>
                    <a:pt x="915530" y="69583"/>
                  </a:lnTo>
                  <a:lnTo>
                    <a:pt x="908138" y="70739"/>
                  </a:lnTo>
                  <a:lnTo>
                    <a:pt x="909383" y="81762"/>
                  </a:lnTo>
                  <a:lnTo>
                    <a:pt x="925080" y="79298"/>
                  </a:lnTo>
                  <a:close/>
                </a:path>
                <a:path w="3318509" h="297815">
                  <a:moveTo>
                    <a:pt x="966990" y="72720"/>
                  </a:moveTo>
                  <a:lnTo>
                    <a:pt x="964920" y="61836"/>
                  </a:lnTo>
                  <a:lnTo>
                    <a:pt x="957529" y="62992"/>
                  </a:lnTo>
                  <a:lnTo>
                    <a:pt x="950137" y="64147"/>
                  </a:lnTo>
                  <a:lnTo>
                    <a:pt x="951293" y="75184"/>
                  </a:lnTo>
                  <a:lnTo>
                    <a:pt x="966990" y="72720"/>
                  </a:lnTo>
                  <a:close/>
                </a:path>
                <a:path w="3318509" h="297815">
                  <a:moveTo>
                    <a:pt x="1009027" y="67017"/>
                  </a:moveTo>
                  <a:lnTo>
                    <a:pt x="1007046" y="56095"/>
                  </a:lnTo>
                  <a:lnTo>
                    <a:pt x="999629" y="57048"/>
                  </a:lnTo>
                  <a:lnTo>
                    <a:pt x="992212" y="58000"/>
                  </a:lnTo>
                  <a:lnTo>
                    <a:pt x="993267" y="69037"/>
                  </a:lnTo>
                  <a:lnTo>
                    <a:pt x="1009027" y="67017"/>
                  </a:lnTo>
                  <a:close/>
                </a:path>
                <a:path w="3318509" h="297815">
                  <a:moveTo>
                    <a:pt x="1051090" y="61607"/>
                  </a:moveTo>
                  <a:lnTo>
                    <a:pt x="1049210" y="50673"/>
                  </a:lnTo>
                  <a:lnTo>
                    <a:pt x="1041793" y="51625"/>
                  </a:lnTo>
                  <a:lnTo>
                    <a:pt x="1034376" y="52578"/>
                  </a:lnTo>
                  <a:lnTo>
                    <a:pt x="1035329" y="63627"/>
                  </a:lnTo>
                  <a:lnTo>
                    <a:pt x="1051090" y="61607"/>
                  </a:lnTo>
                  <a:close/>
                </a:path>
                <a:path w="3318509" h="297815">
                  <a:moveTo>
                    <a:pt x="1093165" y="56197"/>
                  </a:moveTo>
                  <a:lnTo>
                    <a:pt x="1091387" y="45250"/>
                  </a:lnTo>
                  <a:lnTo>
                    <a:pt x="1083970" y="46202"/>
                  </a:lnTo>
                  <a:lnTo>
                    <a:pt x="1076553" y="47155"/>
                  </a:lnTo>
                  <a:lnTo>
                    <a:pt x="1077417" y="58216"/>
                  </a:lnTo>
                  <a:lnTo>
                    <a:pt x="1093165" y="56197"/>
                  </a:lnTo>
                  <a:close/>
                </a:path>
                <a:path w="3318509" h="297815">
                  <a:moveTo>
                    <a:pt x="1135316" y="51409"/>
                  </a:moveTo>
                  <a:lnTo>
                    <a:pt x="1133627" y="40449"/>
                  </a:lnTo>
                  <a:lnTo>
                    <a:pt x="1126185" y="41186"/>
                  </a:lnTo>
                  <a:lnTo>
                    <a:pt x="1118743" y="41922"/>
                  </a:lnTo>
                  <a:lnTo>
                    <a:pt x="1119505" y="52984"/>
                  </a:lnTo>
                  <a:lnTo>
                    <a:pt x="1135316" y="51409"/>
                  </a:lnTo>
                  <a:close/>
                </a:path>
                <a:path w="3318509" h="297815">
                  <a:moveTo>
                    <a:pt x="1177518" y="47218"/>
                  </a:moveTo>
                  <a:lnTo>
                    <a:pt x="1175931" y="36245"/>
                  </a:lnTo>
                  <a:lnTo>
                    <a:pt x="1168488" y="36982"/>
                  </a:lnTo>
                  <a:lnTo>
                    <a:pt x="1161046" y="37719"/>
                  </a:lnTo>
                  <a:lnTo>
                    <a:pt x="1161707" y="48793"/>
                  </a:lnTo>
                  <a:lnTo>
                    <a:pt x="1177518" y="47218"/>
                  </a:lnTo>
                  <a:close/>
                </a:path>
                <a:path w="3318509" h="297815">
                  <a:moveTo>
                    <a:pt x="1219720" y="43027"/>
                  </a:moveTo>
                  <a:lnTo>
                    <a:pt x="1218234" y="32042"/>
                  </a:lnTo>
                  <a:lnTo>
                    <a:pt x="1210792" y="32778"/>
                  </a:lnTo>
                  <a:lnTo>
                    <a:pt x="1203350" y="33515"/>
                  </a:lnTo>
                  <a:lnTo>
                    <a:pt x="1203909" y="44602"/>
                  </a:lnTo>
                  <a:lnTo>
                    <a:pt x="1219720" y="43027"/>
                  </a:lnTo>
                  <a:close/>
                </a:path>
                <a:path w="3318509" h="297815">
                  <a:moveTo>
                    <a:pt x="1261960" y="39154"/>
                  </a:moveTo>
                  <a:lnTo>
                    <a:pt x="1260576" y="28143"/>
                  </a:lnTo>
                  <a:lnTo>
                    <a:pt x="1253109" y="28663"/>
                  </a:lnTo>
                  <a:lnTo>
                    <a:pt x="1245654" y="29248"/>
                  </a:lnTo>
                  <a:lnTo>
                    <a:pt x="1246111" y="40335"/>
                  </a:lnTo>
                  <a:lnTo>
                    <a:pt x="1254036" y="39712"/>
                  </a:lnTo>
                  <a:lnTo>
                    <a:pt x="1261960" y="39154"/>
                  </a:lnTo>
                  <a:close/>
                </a:path>
                <a:path w="3318509" h="297815">
                  <a:moveTo>
                    <a:pt x="1304277" y="36233"/>
                  </a:moveTo>
                  <a:lnTo>
                    <a:pt x="1302994" y="25209"/>
                  </a:lnTo>
                  <a:lnTo>
                    <a:pt x="1295527" y="25730"/>
                  </a:lnTo>
                  <a:lnTo>
                    <a:pt x="1288059" y="26250"/>
                  </a:lnTo>
                  <a:lnTo>
                    <a:pt x="1288427" y="37325"/>
                  </a:lnTo>
                  <a:lnTo>
                    <a:pt x="1304277" y="36233"/>
                  </a:lnTo>
                  <a:close/>
                </a:path>
                <a:path w="3318509" h="297815">
                  <a:moveTo>
                    <a:pt x="1905152" y="1016"/>
                  </a:moveTo>
                  <a:lnTo>
                    <a:pt x="1897684" y="508"/>
                  </a:lnTo>
                  <a:lnTo>
                    <a:pt x="1890217" y="0"/>
                  </a:lnTo>
                  <a:lnTo>
                    <a:pt x="1889010" y="11023"/>
                  </a:lnTo>
                  <a:lnTo>
                    <a:pt x="1904873" y="12115"/>
                  </a:lnTo>
                  <a:lnTo>
                    <a:pt x="1905152" y="1016"/>
                  </a:lnTo>
                  <a:close/>
                </a:path>
                <a:path w="3318509" h="297815">
                  <a:moveTo>
                    <a:pt x="1947595" y="3924"/>
                  </a:moveTo>
                  <a:lnTo>
                    <a:pt x="1940128" y="3416"/>
                  </a:lnTo>
                  <a:lnTo>
                    <a:pt x="1932660" y="2908"/>
                  </a:lnTo>
                  <a:lnTo>
                    <a:pt x="1931352" y="13919"/>
                  </a:lnTo>
                  <a:lnTo>
                    <a:pt x="1947214" y="15011"/>
                  </a:lnTo>
                  <a:lnTo>
                    <a:pt x="1947595" y="3924"/>
                  </a:lnTo>
                  <a:close/>
                </a:path>
                <a:path w="3318509" h="297815">
                  <a:moveTo>
                    <a:pt x="1990013" y="7124"/>
                  </a:moveTo>
                  <a:lnTo>
                    <a:pt x="1982571" y="6375"/>
                  </a:lnTo>
                  <a:lnTo>
                    <a:pt x="1975116" y="5778"/>
                  </a:lnTo>
                  <a:lnTo>
                    <a:pt x="1973707" y="16789"/>
                  </a:lnTo>
                  <a:lnTo>
                    <a:pt x="1981631" y="17424"/>
                  </a:lnTo>
                  <a:lnTo>
                    <a:pt x="1989543" y="18211"/>
                  </a:lnTo>
                  <a:lnTo>
                    <a:pt x="1990013" y="7124"/>
                  </a:lnTo>
                  <a:close/>
                </a:path>
                <a:path w="3318509" h="297815">
                  <a:moveTo>
                    <a:pt x="2032342" y="11391"/>
                  </a:moveTo>
                  <a:lnTo>
                    <a:pt x="2024900" y="10642"/>
                  </a:lnTo>
                  <a:lnTo>
                    <a:pt x="2017445" y="9893"/>
                  </a:lnTo>
                  <a:lnTo>
                    <a:pt x="2015959" y="20878"/>
                  </a:lnTo>
                  <a:lnTo>
                    <a:pt x="2031771" y="22479"/>
                  </a:lnTo>
                  <a:lnTo>
                    <a:pt x="2032342" y="11391"/>
                  </a:lnTo>
                  <a:close/>
                </a:path>
                <a:path w="3318509" h="297815">
                  <a:moveTo>
                    <a:pt x="2074659" y="15659"/>
                  </a:moveTo>
                  <a:lnTo>
                    <a:pt x="2067217" y="14909"/>
                  </a:lnTo>
                  <a:lnTo>
                    <a:pt x="2059774" y="14160"/>
                  </a:lnTo>
                  <a:lnTo>
                    <a:pt x="2058174" y="25146"/>
                  </a:lnTo>
                  <a:lnTo>
                    <a:pt x="2073998" y="26733"/>
                  </a:lnTo>
                  <a:lnTo>
                    <a:pt x="2074659" y="15659"/>
                  </a:lnTo>
                  <a:close/>
                </a:path>
                <a:path w="3318509" h="297815">
                  <a:moveTo>
                    <a:pt x="2116988" y="19926"/>
                  </a:moveTo>
                  <a:lnTo>
                    <a:pt x="2109546" y="19177"/>
                  </a:lnTo>
                  <a:lnTo>
                    <a:pt x="2102091" y="18427"/>
                  </a:lnTo>
                  <a:lnTo>
                    <a:pt x="2100414" y="29387"/>
                  </a:lnTo>
                  <a:lnTo>
                    <a:pt x="2116226" y="30988"/>
                  </a:lnTo>
                  <a:lnTo>
                    <a:pt x="2116988" y="19926"/>
                  </a:lnTo>
                  <a:close/>
                </a:path>
                <a:path w="3318509" h="297815">
                  <a:moveTo>
                    <a:pt x="2159241" y="24917"/>
                  </a:moveTo>
                  <a:lnTo>
                    <a:pt x="2151824" y="23926"/>
                  </a:lnTo>
                  <a:lnTo>
                    <a:pt x="2144407" y="22936"/>
                  </a:lnTo>
                  <a:lnTo>
                    <a:pt x="2142629" y="33883"/>
                  </a:lnTo>
                  <a:lnTo>
                    <a:pt x="2158390" y="35979"/>
                  </a:lnTo>
                  <a:lnTo>
                    <a:pt x="2159241" y="24917"/>
                  </a:lnTo>
                  <a:close/>
                </a:path>
                <a:path w="3318509" h="297815">
                  <a:moveTo>
                    <a:pt x="2201405" y="30518"/>
                  </a:moveTo>
                  <a:lnTo>
                    <a:pt x="2193988" y="29527"/>
                  </a:lnTo>
                  <a:lnTo>
                    <a:pt x="2186571" y="28536"/>
                  </a:lnTo>
                  <a:lnTo>
                    <a:pt x="2184692" y="39471"/>
                  </a:lnTo>
                  <a:lnTo>
                    <a:pt x="2200452" y="41567"/>
                  </a:lnTo>
                  <a:lnTo>
                    <a:pt x="2201405" y="30518"/>
                  </a:lnTo>
                  <a:close/>
                </a:path>
                <a:path w="3318509" h="297815">
                  <a:moveTo>
                    <a:pt x="2243582" y="36131"/>
                  </a:moveTo>
                  <a:lnTo>
                    <a:pt x="2236165" y="35140"/>
                  </a:lnTo>
                  <a:lnTo>
                    <a:pt x="2228748" y="34150"/>
                  </a:lnTo>
                  <a:lnTo>
                    <a:pt x="2226780" y="45072"/>
                  </a:lnTo>
                  <a:lnTo>
                    <a:pt x="2242540" y="47167"/>
                  </a:lnTo>
                  <a:lnTo>
                    <a:pt x="2243582" y="36131"/>
                  </a:lnTo>
                  <a:close/>
                </a:path>
                <a:path w="3318509" h="297815">
                  <a:moveTo>
                    <a:pt x="2285746" y="41732"/>
                  </a:moveTo>
                  <a:lnTo>
                    <a:pt x="2278329" y="40741"/>
                  </a:lnTo>
                  <a:lnTo>
                    <a:pt x="2270912" y="39751"/>
                  </a:lnTo>
                  <a:lnTo>
                    <a:pt x="2268855" y="50660"/>
                  </a:lnTo>
                  <a:lnTo>
                    <a:pt x="2284615" y="52755"/>
                  </a:lnTo>
                  <a:lnTo>
                    <a:pt x="2285746" y="41732"/>
                  </a:lnTo>
                  <a:close/>
                </a:path>
                <a:path w="3318509" h="297815">
                  <a:moveTo>
                    <a:pt x="2327770" y="48336"/>
                  </a:moveTo>
                  <a:lnTo>
                    <a:pt x="2320391" y="47117"/>
                  </a:lnTo>
                  <a:lnTo>
                    <a:pt x="2313000" y="45897"/>
                  </a:lnTo>
                  <a:lnTo>
                    <a:pt x="2310866" y="56781"/>
                  </a:lnTo>
                  <a:lnTo>
                    <a:pt x="2326551" y="59359"/>
                  </a:lnTo>
                  <a:lnTo>
                    <a:pt x="2327770" y="48336"/>
                  </a:lnTo>
                  <a:close/>
                </a:path>
                <a:path w="3318509" h="297815">
                  <a:moveTo>
                    <a:pt x="2369756" y="55257"/>
                  </a:moveTo>
                  <a:lnTo>
                    <a:pt x="2362365" y="54038"/>
                  </a:lnTo>
                  <a:lnTo>
                    <a:pt x="2354973" y="52819"/>
                  </a:lnTo>
                  <a:lnTo>
                    <a:pt x="2352751" y="63690"/>
                  </a:lnTo>
                  <a:lnTo>
                    <a:pt x="2368435" y="66268"/>
                  </a:lnTo>
                  <a:lnTo>
                    <a:pt x="2369756" y="55257"/>
                  </a:lnTo>
                  <a:close/>
                </a:path>
                <a:path w="3318509" h="297815">
                  <a:moveTo>
                    <a:pt x="2411730" y="62179"/>
                  </a:moveTo>
                  <a:lnTo>
                    <a:pt x="2404338" y="60960"/>
                  </a:lnTo>
                  <a:lnTo>
                    <a:pt x="2396947" y="59740"/>
                  </a:lnTo>
                  <a:lnTo>
                    <a:pt x="2394635" y="70586"/>
                  </a:lnTo>
                  <a:lnTo>
                    <a:pt x="2410320" y="73177"/>
                  </a:lnTo>
                  <a:lnTo>
                    <a:pt x="2411730" y="62179"/>
                  </a:lnTo>
                  <a:close/>
                </a:path>
                <a:path w="3318509" h="297815">
                  <a:moveTo>
                    <a:pt x="2453703" y="69100"/>
                  </a:moveTo>
                  <a:lnTo>
                    <a:pt x="2446312" y="67881"/>
                  </a:lnTo>
                  <a:lnTo>
                    <a:pt x="2438920" y="66662"/>
                  </a:lnTo>
                  <a:lnTo>
                    <a:pt x="2436520" y="77495"/>
                  </a:lnTo>
                  <a:lnTo>
                    <a:pt x="2452217" y="80086"/>
                  </a:lnTo>
                  <a:lnTo>
                    <a:pt x="2453703" y="69100"/>
                  </a:lnTo>
                  <a:close/>
                </a:path>
                <a:path w="3318509" h="297815">
                  <a:moveTo>
                    <a:pt x="2495461" y="77139"/>
                  </a:moveTo>
                  <a:lnTo>
                    <a:pt x="2488120" y="75692"/>
                  </a:lnTo>
                  <a:lnTo>
                    <a:pt x="2480780" y="74244"/>
                  </a:lnTo>
                  <a:lnTo>
                    <a:pt x="2478290" y="85051"/>
                  </a:lnTo>
                  <a:lnTo>
                    <a:pt x="2493899" y="88125"/>
                  </a:lnTo>
                  <a:lnTo>
                    <a:pt x="2495461" y="77139"/>
                  </a:lnTo>
                  <a:close/>
                </a:path>
                <a:path w="3318509" h="297815">
                  <a:moveTo>
                    <a:pt x="2537193" y="85331"/>
                  </a:moveTo>
                  <a:lnTo>
                    <a:pt x="2529852" y="83883"/>
                  </a:lnTo>
                  <a:lnTo>
                    <a:pt x="2522512" y="82435"/>
                  </a:lnTo>
                  <a:lnTo>
                    <a:pt x="2519934" y="93230"/>
                  </a:lnTo>
                  <a:lnTo>
                    <a:pt x="2535542" y="96291"/>
                  </a:lnTo>
                  <a:lnTo>
                    <a:pt x="2537193" y="85331"/>
                  </a:lnTo>
                  <a:close/>
                </a:path>
                <a:path w="3318509" h="297815">
                  <a:moveTo>
                    <a:pt x="2578938" y="93548"/>
                  </a:moveTo>
                  <a:lnTo>
                    <a:pt x="2571597" y="92100"/>
                  </a:lnTo>
                  <a:lnTo>
                    <a:pt x="2564257" y="90652"/>
                  </a:lnTo>
                  <a:lnTo>
                    <a:pt x="2561602" y="101434"/>
                  </a:lnTo>
                  <a:lnTo>
                    <a:pt x="2577211" y="104495"/>
                  </a:lnTo>
                  <a:lnTo>
                    <a:pt x="2578938" y="93548"/>
                  </a:lnTo>
                  <a:close/>
                </a:path>
                <a:path w="3318509" h="297815">
                  <a:moveTo>
                    <a:pt x="2620670" y="101752"/>
                  </a:moveTo>
                  <a:lnTo>
                    <a:pt x="2613329" y="100304"/>
                  </a:lnTo>
                  <a:lnTo>
                    <a:pt x="2605989" y="98856"/>
                  </a:lnTo>
                  <a:lnTo>
                    <a:pt x="2603246" y="109613"/>
                  </a:lnTo>
                  <a:lnTo>
                    <a:pt x="2618854" y="112687"/>
                  </a:lnTo>
                  <a:lnTo>
                    <a:pt x="2620670" y="101752"/>
                  </a:lnTo>
                  <a:close/>
                </a:path>
                <a:path w="3318509" h="297815">
                  <a:moveTo>
                    <a:pt x="2662186" y="111010"/>
                  </a:moveTo>
                  <a:lnTo>
                    <a:pt x="2654884" y="109347"/>
                  </a:lnTo>
                  <a:lnTo>
                    <a:pt x="2647581" y="107683"/>
                  </a:lnTo>
                  <a:lnTo>
                    <a:pt x="2644775" y="118414"/>
                  </a:lnTo>
                  <a:lnTo>
                    <a:pt x="2660281" y="121945"/>
                  </a:lnTo>
                  <a:lnTo>
                    <a:pt x="2662186" y="111010"/>
                  </a:lnTo>
                  <a:close/>
                </a:path>
                <a:path w="3318509" h="297815">
                  <a:moveTo>
                    <a:pt x="2703665" y="120459"/>
                  </a:moveTo>
                  <a:lnTo>
                    <a:pt x="2696362" y="118795"/>
                  </a:lnTo>
                  <a:lnTo>
                    <a:pt x="2689060" y="117132"/>
                  </a:lnTo>
                  <a:lnTo>
                    <a:pt x="2686177" y="127838"/>
                  </a:lnTo>
                  <a:lnTo>
                    <a:pt x="2701683" y="131381"/>
                  </a:lnTo>
                  <a:lnTo>
                    <a:pt x="2703665" y="120459"/>
                  </a:lnTo>
                  <a:close/>
                </a:path>
                <a:path w="3318509" h="297815">
                  <a:moveTo>
                    <a:pt x="2745130" y="129908"/>
                  </a:moveTo>
                  <a:lnTo>
                    <a:pt x="2737828" y="128244"/>
                  </a:lnTo>
                  <a:lnTo>
                    <a:pt x="2730525" y="126580"/>
                  </a:lnTo>
                  <a:lnTo>
                    <a:pt x="2727566" y="137274"/>
                  </a:lnTo>
                  <a:lnTo>
                    <a:pt x="2743073" y="140804"/>
                  </a:lnTo>
                  <a:lnTo>
                    <a:pt x="2745130" y="129908"/>
                  </a:lnTo>
                  <a:close/>
                </a:path>
                <a:path w="3318509" h="297815">
                  <a:moveTo>
                    <a:pt x="2786608" y="139357"/>
                  </a:moveTo>
                  <a:lnTo>
                    <a:pt x="2779306" y="137693"/>
                  </a:lnTo>
                  <a:lnTo>
                    <a:pt x="2772003" y="136029"/>
                  </a:lnTo>
                  <a:lnTo>
                    <a:pt x="2768968" y="146697"/>
                  </a:lnTo>
                  <a:lnTo>
                    <a:pt x="2784475" y="150241"/>
                  </a:lnTo>
                  <a:lnTo>
                    <a:pt x="2786608" y="139357"/>
                  </a:lnTo>
                  <a:close/>
                </a:path>
                <a:path w="3318509" h="297815">
                  <a:moveTo>
                    <a:pt x="2827858" y="149669"/>
                  </a:moveTo>
                  <a:lnTo>
                    <a:pt x="2820619" y="147789"/>
                  </a:lnTo>
                  <a:lnTo>
                    <a:pt x="2813380" y="145910"/>
                  </a:lnTo>
                  <a:lnTo>
                    <a:pt x="2810256" y="156552"/>
                  </a:lnTo>
                  <a:lnTo>
                    <a:pt x="2825661" y="160540"/>
                  </a:lnTo>
                  <a:lnTo>
                    <a:pt x="2827858" y="149669"/>
                  </a:lnTo>
                  <a:close/>
                </a:path>
                <a:path w="3318509" h="297815">
                  <a:moveTo>
                    <a:pt x="2869031" y="160324"/>
                  </a:moveTo>
                  <a:lnTo>
                    <a:pt x="2861792" y="158445"/>
                  </a:lnTo>
                  <a:lnTo>
                    <a:pt x="2854553" y="156565"/>
                  </a:lnTo>
                  <a:lnTo>
                    <a:pt x="2851366" y="167195"/>
                  </a:lnTo>
                  <a:lnTo>
                    <a:pt x="2866758" y="171183"/>
                  </a:lnTo>
                  <a:lnTo>
                    <a:pt x="2869031" y="160324"/>
                  </a:lnTo>
                  <a:close/>
                </a:path>
                <a:path w="3318509" h="297815">
                  <a:moveTo>
                    <a:pt x="2910205" y="170967"/>
                  </a:moveTo>
                  <a:lnTo>
                    <a:pt x="2902966" y="169087"/>
                  </a:lnTo>
                  <a:lnTo>
                    <a:pt x="2895727" y="167208"/>
                  </a:lnTo>
                  <a:lnTo>
                    <a:pt x="2892463" y="177812"/>
                  </a:lnTo>
                  <a:lnTo>
                    <a:pt x="2907868" y="181800"/>
                  </a:lnTo>
                  <a:lnTo>
                    <a:pt x="2910205" y="170967"/>
                  </a:lnTo>
                  <a:close/>
                </a:path>
                <a:path w="3318509" h="297815">
                  <a:moveTo>
                    <a:pt x="2951391" y="181622"/>
                  </a:moveTo>
                  <a:lnTo>
                    <a:pt x="2944152" y="179743"/>
                  </a:lnTo>
                  <a:lnTo>
                    <a:pt x="2936913" y="177863"/>
                  </a:lnTo>
                  <a:lnTo>
                    <a:pt x="2933573" y="188455"/>
                  </a:lnTo>
                  <a:lnTo>
                    <a:pt x="2948978" y="192443"/>
                  </a:lnTo>
                  <a:lnTo>
                    <a:pt x="2951391" y="181622"/>
                  </a:lnTo>
                  <a:close/>
                </a:path>
                <a:path w="3318509" h="297815">
                  <a:moveTo>
                    <a:pt x="2992437" y="192760"/>
                  </a:moveTo>
                  <a:lnTo>
                    <a:pt x="2985249" y="190690"/>
                  </a:lnTo>
                  <a:lnTo>
                    <a:pt x="2978061" y="188607"/>
                  </a:lnTo>
                  <a:lnTo>
                    <a:pt x="2974657" y="199161"/>
                  </a:lnTo>
                  <a:lnTo>
                    <a:pt x="2989948" y="203581"/>
                  </a:lnTo>
                  <a:lnTo>
                    <a:pt x="2992437" y="192760"/>
                  </a:lnTo>
                  <a:close/>
                </a:path>
                <a:path w="3318509" h="297815">
                  <a:moveTo>
                    <a:pt x="3033293" y="204571"/>
                  </a:moveTo>
                  <a:lnTo>
                    <a:pt x="3026105" y="202501"/>
                  </a:lnTo>
                  <a:lnTo>
                    <a:pt x="3018917" y="200418"/>
                  </a:lnTo>
                  <a:lnTo>
                    <a:pt x="3015450" y="210959"/>
                  </a:lnTo>
                  <a:lnTo>
                    <a:pt x="3030740" y="215379"/>
                  </a:lnTo>
                  <a:lnTo>
                    <a:pt x="3033293" y="204571"/>
                  </a:lnTo>
                  <a:close/>
                </a:path>
                <a:path w="3318509" h="297815">
                  <a:moveTo>
                    <a:pt x="3074149" y="216382"/>
                  </a:moveTo>
                  <a:lnTo>
                    <a:pt x="3066961" y="214312"/>
                  </a:lnTo>
                  <a:lnTo>
                    <a:pt x="3059773" y="212229"/>
                  </a:lnTo>
                  <a:lnTo>
                    <a:pt x="3056242" y="222745"/>
                  </a:lnTo>
                  <a:lnTo>
                    <a:pt x="3071520" y="227164"/>
                  </a:lnTo>
                  <a:lnTo>
                    <a:pt x="3074149" y="216382"/>
                  </a:lnTo>
                  <a:close/>
                </a:path>
                <a:path w="3318509" h="297815">
                  <a:moveTo>
                    <a:pt x="3115005" y="228193"/>
                  </a:moveTo>
                  <a:lnTo>
                    <a:pt x="3107817" y="226110"/>
                  </a:lnTo>
                  <a:lnTo>
                    <a:pt x="3100628" y="224028"/>
                  </a:lnTo>
                  <a:lnTo>
                    <a:pt x="3097034" y="234530"/>
                  </a:lnTo>
                  <a:lnTo>
                    <a:pt x="3112312" y="238950"/>
                  </a:lnTo>
                  <a:lnTo>
                    <a:pt x="3115005" y="228193"/>
                  </a:lnTo>
                  <a:close/>
                </a:path>
                <a:path w="3318509" h="297815">
                  <a:moveTo>
                    <a:pt x="3155861" y="240004"/>
                  </a:moveTo>
                  <a:lnTo>
                    <a:pt x="3148673" y="237921"/>
                  </a:lnTo>
                  <a:lnTo>
                    <a:pt x="3141484" y="235839"/>
                  </a:lnTo>
                  <a:lnTo>
                    <a:pt x="3137827" y="246316"/>
                  </a:lnTo>
                  <a:lnTo>
                    <a:pt x="3153105" y="250736"/>
                  </a:lnTo>
                  <a:lnTo>
                    <a:pt x="3155861" y="240004"/>
                  </a:lnTo>
                  <a:close/>
                </a:path>
                <a:path w="3318509" h="297815">
                  <a:moveTo>
                    <a:pt x="3196374" y="252907"/>
                  </a:moveTo>
                  <a:lnTo>
                    <a:pt x="3189249" y="250634"/>
                  </a:lnTo>
                  <a:lnTo>
                    <a:pt x="3182124" y="248361"/>
                  </a:lnTo>
                  <a:lnTo>
                    <a:pt x="3178403" y="258813"/>
                  </a:lnTo>
                  <a:lnTo>
                    <a:pt x="3193554" y="263639"/>
                  </a:lnTo>
                  <a:lnTo>
                    <a:pt x="3196374" y="252907"/>
                  </a:lnTo>
                  <a:close/>
                </a:path>
                <a:path w="3318509" h="297815">
                  <a:moveTo>
                    <a:pt x="3236899" y="265823"/>
                  </a:moveTo>
                  <a:lnTo>
                    <a:pt x="3229775" y="263550"/>
                  </a:lnTo>
                  <a:lnTo>
                    <a:pt x="3222650" y="261277"/>
                  </a:lnTo>
                  <a:lnTo>
                    <a:pt x="3218865" y="271703"/>
                  </a:lnTo>
                  <a:lnTo>
                    <a:pt x="3234017" y="276529"/>
                  </a:lnTo>
                  <a:lnTo>
                    <a:pt x="3236899" y="265823"/>
                  </a:lnTo>
                  <a:close/>
                </a:path>
                <a:path w="3318509" h="297815">
                  <a:moveTo>
                    <a:pt x="3277412" y="278739"/>
                  </a:moveTo>
                  <a:lnTo>
                    <a:pt x="3270288" y="276466"/>
                  </a:lnTo>
                  <a:lnTo>
                    <a:pt x="3263163" y="274193"/>
                  </a:lnTo>
                  <a:lnTo>
                    <a:pt x="3259315" y="284594"/>
                  </a:lnTo>
                  <a:lnTo>
                    <a:pt x="3274466" y="289433"/>
                  </a:lnTo>
                  <a:lnTo>
                    <a:pt x="3277412" y="278739"/>
                  </a:lnTo>
                  <a:close/>
                </a:path>
                <a:path w="3318509" h="297815">
                  <a:moveTo>
                    <a:pt x="3317938" y="291655"/>
                  </a:moveTo>
                  <a:lnTo>
                    <a:pt x="3303689" y="287108"/>
                  </a:lnTo>
                  <a:lnTo>
                    <a:pt x="3299777" y="297446"/>
                  </a:lnTo>
                  <a:lnTo>
                    <a:pt x="3316300" y="297446"/>
                  </a:lnTo>
                  <a:lnTo>
                    <a:pt x="3317938" y="29165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6678250" y="7041369"/>
              <a:ext cx="313055" cy="0"/>
            </a:xfrm>
            <a:custGeom>
              <a:avLst/>
              <a:gdLst/>
              <a:ahLst/>
              <a:cxnLst/>
              <a:rect l="l" t="t" r="r" b="b"/>
              <a:pathLst>
                <a:path w="313054" h="0">
                  <a:moveTo>
                    <a:pt x="0" y="0"/>
                  </a:moveTo>
                  <a:lnTo>
                    <a:pt x="312811" y="0"/>
                  </a:lnTo>
                </a:path>
              </a:pathLst>
            </a:custGeom>
            <a:ln w="21543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7017587" y="7030339"/>
              <a:ext cx="16510" cy="11430"/>
            </a:xfrm>
            <a:custGeom>
              <a:avLst/>
              <a:gdLst/>
              <a:ahLst/>
              <a:cxnLst/>
              <a:rect l="l" t="t" r="r" b="b"/>
              <a:pathLst>
                <a:path w="16509" h="11429">
                  <a:moveTo>
                    <a:pt x="8039" y="0"/>
                  </a:moveTo>
                  <a:lnTo>
                    <a:pt x="558" y="50"/>
                  </a:lnTo>
                  <a:lnTo>
                    <a:pt x="0" y="11137"/>
                  </a:lnTo>
                  <a:lnTo>
                    <a:pt x="7950" y="11074"/>
                  </a:lnTo>
                  <a:lnTo>
                    <a:pt x="15887" y="11226"/>
                  </a:lnTo>
                  <a:lnTo>
                    <a:pt x="15519" y="126"/>
                  </a:lnTo>
                  <a:lnTo>
                    <a:pt x="8039" y="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7060004" y="7042443"/>
              <a:ext cx="270510" cy="0"/>
            </a:xfrm>
            <a:custGeom>
              <a:avLst/>
              <a:gdLst/>
              <a:ahLst/>
              <a:cxnLst/>
              <a:rect l="l" t="t" r="r" b="b"/>
              <a:pathLst>
                <a:path w="270509" h="0">
                  <a:moveTo>
                    <a:pt x="0" y="0"/>
                  </a:moveTo>
                  <a:lnTo>
                    <a:pt x="270432" y="0"/>
                  </a:lnTo>
                </a:path>
              </a:pathLst>
            </a:custGeom>
            <a:ln w="22575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5437937" y="7045122"/>
              <a:ext cx="3223895" cy="270510"/>
            </a:xfrm>
            <a:custGeom>
              <a:avLst/>
              <a:gdLst/>
              <a:ahLst/>
              <a:cxnLst/>
              <a:rect l="l" t="t" r="r" b="b"/>
              <a:pathLst>
                <a:path w="3223895" h="270509">
                  <a:moveTo>
                    <a:pt x="1003" y="270078"/>
                  </a:moveTo>
                  <a:lnTo>
                    <a:pt x="914" y="269811"/>
                  </a:lnTo>
                  <a:lnTo>
                    <a:pt x="0" y="270078"/>
                  </a:lnTo>
                  <a:lnTo>
                    <a:pt x="1003" y="270078"/>
                  </a:lnTo>
                  <a:close/>
                </a:path>
                <a:path w="3223895" h="270509">
                  <a:moveTo>
                    <a:pt x="45250" y="268135"/>
                  </a:moveTo>
                  <a:lnTo>
                    <a:pt x="41605" y="257644"/>
                  </a:lnTo>
                  <a:lnTo>
                    <a:pt x="27279" y="261937"/>
                  </a:lnTo>
                  <a:lnTo>
                    <a:pt x="29362" y="270078"/>
                  </a:lnTo>
                  <a:lnTo>
                    <a:pt x="38696" y="270078"/>
                  </a:lnTo>
                  <a:lnTo>
                    <a:pt x="45250" y="268135"/>
                  </a:lnTo>
                  <a:close/>
                </a:path>
                <a:path w="3223895" h="270509">
                  <a:moveTo>
                    <a:pt x="85877" y="255968"/>
                  </a:moveTo>
                  <a:lnTo>
                    <a:pt x="82296" y="245465"/>
                  </a:lnTo>
                  <a:lnTo>
                    <a:pt x="75133" y="247611"/>
                  </a:lnTo>
                  <a:lnTo>
                    <a:pt x="67970" y="249758"/>
                  </a:lnTo>
                  <a:lnTo>
                    <a:pt x="70662" y="260515"/>
                  </a:lnTo>
                  <a:lnTo>
                    <a:pt x="85877" y="255968"/>
                  </a:lnTo>
                  <a:close/>
                </a:path>
                <a:path w="3223895" h="270509">
                  <a:moveTo>
                    <a:pt x="126593" y="244055"/>
                  </a:moveTo>
                  <a:lnTo>
                    <a:pt x="123050" y="233527"/>
                  </a:lnTo>
                  <a:lnTo>
                    <a:pt x="115862" y="235559"/>
                  </a:lnTo>
                  <a:lnTo>
                    <a:pt x="108673" y="237578"/>
                  </a:lnTo>
                  <a:lnTo>
                    <a:pt x="111302" y="248361"/>
                  </a:lnTo>
                  <a:lnTo>
                    <a:pt x="126593" y="244055"/>
                  </a:lnTo>
                  <a:close/>
                </a:path>
                <a:path w="3223895" h="270509">
                  <a:moveTo>
                    <a:pt x="167411" y="232562"/>
                  </a:moveTo>
                  <a:lnTo>
                    <a:pt x="163931" y="222034"/>
                  </a:lnTo>
                  <a:lnTo>
                    <a:pt x="156743" y="224053"/>
                  </a:lnTo>
                  <a:lnTo>
                    <a:pt x="149555" y="226085"/>
                  </a:lnTo>
                  <a:lnTo>
                    <a:pt x="152120" y="236867"/>
                  </a:lnTo>
                  <a:lnTo>
                    <a:pt x="167411" y="232562"/>
                  </a:lnTo>
                  <a:close/>
                </a:path>
                <a:path w="3223895" h="270509">
                  <a:moveTo>
                    <a:pt x="208241" y="221056"/>
                  </a:moveTo>
                  <a:lnTo>
                    <a:pt x="204812" y="210502"/>
                  </a:lnTo>
                  <a:lnTo>
                    <a:pt x="197624" y="212534"/>
                  </a:lnTo>
                  <a:lnTo>
                    <a:pt x="190436" y="214553"/>
                  </a:lnTo>
                  <a:lnTo>
                    <a:pt x="192938" y="225361"/>
                  </a:lnTo>
                  <a:lnTo>
                    <a:pt x="208241" y="221056"/>
                  </a:lnTo>
                  <a:close/>
                </a:path>
                <a:path w="3223895" h="270509">
                  <a:moveTo>
                    <a:pt x="249123" y="209791"/>
                  </a:moveTo>
                  <a:lnTo>
                    <a:pt x="245757" y="199212"/>
                  </a:lnTo>
                  <a:lnTo>
                    <a:pt x="238531" y="201104"/>
                  </a:lnTo>
                  <a:lnTo>
                    <a:pt x="231305" y="203022"/>
                  </a:lnTo>
                  <a:lnTo>
                    <a:pt x="233756" y="213842"/>
                  </a:lnTo>
                  <a:lnTo>
                    <a:pt x="241439" y="211797"/>
                  </a:lnTo>
                  <a:lnTo>
                    <a:pt x="249123" y="209791"/>
                  </a:lnTo>
                  <a:close/>
                </a:path>
                <a:path w="3223895" h="270509">
                  <a:moveTo>
                    <a:pt x="290144" y="199034"/>
                  </a:moveTo>
                  <a:lnTo>
                    <a:pt x="286854" y="188442"/>
                  </a:lnTo>
                  <a:lnTo>
                    <a:pt x="279628" y="190334"/>
                  </a:lnTo>
                  <a:lnTo>
                    <a:pt x="272402" y="192227"/>
                  </a:lnTo>
                  <a:lnTo>
                    <a:pt x="274777" y="203060"/>
                  </a:lnTo>
                  <a:lnTo>
                    <a:pt x="290144" y="199034"/>
                  </a:lnTo>
                  <a:close/>
                </a:path>
                <a:path w="3223895" h="270509">
                  <a:moveTo>
                    <a:pt x="331177" y="188290"/>
                  </a:moveTo>
                  <a:lnTo>
                    <a:pt x="327952" y="177685"/>
                  </a:lnTo>
                  <a:lnTo>
                    <a:pt x="320725" y="179578"/>
                  </a:lnTo>
                  <a:lnTo>
                    <a:pt x="313499" y="181470"/>
                  </a:lnTo>
                  <a:lnTo>
                    <a:pt x="315810" y="192316"/>
                  </a:lnTo>
                  <a:lnTo>
                    <a:pt x="331177" y="188290"/>
                  </a:lnTo>
                  <a:close/>
                </a:path>
                <a:path w="3223895" h="270509">
                  <a:moveTo>
                    <a:pt x="372249" y="177711"/>
                  </a:moveTo>
                  <a:lnTo>
                    <a:pt x="369087" y="167068"/>
                  </a:lnTo>
                  <a:lnTo>
                    <a:pt x="361823" y="168821"/>
                  </a:lnTo>
                  <a:lnTo>
                    <a:pt x="354584" y="170713"/>
                  </a:lnTo>
                  <a:lnTo>
                    <a:pt x="356844" y="181571"/>
                  </a:lnTo>
                  <a:lnTo>
                    <a:pt x="364528" y="179565"/>
                  </a:lnTo>
                  <a:lnTo>
                    <a:pt x="372249" y="177711"/>
                  </a:lnTo>
                  <a:close/>
                </a:path>
                <a:path w="3223895" h="270509">
                  <a:moveTo>
                    <a:pt x="413473" y="167805"/>
                  </a:moveTo>
                  <a:lnTo>
                    <a:pt x="410387" y="157149"/>
                  </a:lnTo>
                  <a:lnTo>
                    <a:pt x="403123" y="158889"/>
                  </a:lnTo>
                  <a:lnTo>
                    <a:pt x="395859" y="160642"/>
                  </a:lnTo>
                  <a:lnTo>
                    <a:pt x="398030" y="171513"/>
                  </a:lnTo>
                  <a:lnTo>
                    <a:pt x="413473" y="167805"/>
                  </a:lnTo>
                  <a:close/>
                </a:path>
                <a:path w="3223895" h="270509">
                  <a:moveTo>
                    <a:pt x="454710" y="157886"/>
                  </a:moveTo>
                  <a:lnTo>
                    <a:pt x="451700" y="147205"/>
                  </a:lnTo>
                  <a:lnTo>
                    <a:pt x="444436" y="148958"/>
                  </a:lnTo>
                  <a:lnTo>
                    <a:pt x="437172" y="150710"/>
                  </a:lnTo>
                  <a:lnTo>
                    <a:pt x="439267" y="161594"/>
                  </a:lnTo>
                  <a:lnTo>
                    <a:pt x="454710" y="157886"/>
                  </a:lnTo>
                  <a:close/>
                </a:path>
                <a:path w="3223895" h="270509">
                  <a:moveTo>
                    <a:pt x="495947" y="148005"/>
                  </a:moveTo>
                  <a:lnTo>
                    <a:pt x="493014" y="137299"/>
                  </a:lnTo>
                  <a:lnTo>
                    <a:pt x="485736" y="139026"/>
                  </a:lnTo>
                  <a:lnTo>
                    <a:pt x="478472" y="140779"/>
                  </a:lnTo>
                  <a:lnTo>
                    <a:pt x="480491" y="151688"/>
                  </a:lnTo>
                  <a:lnTo>
                    <a:pt x="488213" y="149821"/>
                  </a:lnTo>
                  <a:lnTo>
                    <a:pt x="495947" y="148005"/>
                  </a:lnTo>
                  <a:close/>
                </a:path>
                <a:path w="3223895" h="270509">
                  <a:moveTo>
                    <a:pt x="537400" y="139052"/>
                  </a:moveTo>
                  <a:lnTo>
                    <a:pt x="534543" y="128333"/>
                  </a:lnTo>
                  <a:lnTo>
                    <a:pt x="527240" y="129921"/>
                  </a:lnTo>
                  <a:lnTo>
                    <a:pt x="519938" y="131508"/>
                  </a:lnTo>
                  <a:lnTo>
                    <a:pt x="521881" y="142430"/>
                  </a:lnTo>
                  <a:lnTo>
                    <a:pt x="537400" y="139052"/>
                  </a:lnTo>
                  <a:close/>
                </a:path>
                <a:path w="3223895" h="270509">
                  <a:moveTo>
                    <a:pt x="578840" y="130073"/>
                  </a:moveTo>
                  <a:lnTo>
                    <a:pt x="576059" y="119329"/>
                  </a:lnTo>
                  <a:lnTo>
                    <a:pt x="568756" y="120916"/>
                  </a:lnTo>
                  <a:lnTo>
                    <a:pt x="561454" y="122504"/>
                  </a:lnTo>
                  <a:lnTo>
                    <a:pt x="563321" y="133438"/>
                  </a:lnTo>
                  <a:lnTo>
                    <a:pt x="578840" y="130073"/>
                  </a:lnTo>
                  <a:close/>
                </a:path>
                <a:path w="3223895" h="270509">
                  <a:moveTo>
                    <a:pt x="620280" y="121069"/>
                  </a:moveTo>
                  <a:lnTo>
                    <a:pt x="617575" y="110312"/>
                  </a:lnTo>
                  <a:lnTo>
                    <a:pt x="610273" y="111899"/>
                  </a:lnTo>
                  <a:lnTo>
                    <a:pt x="602970" y="113487"/>
                  </a:lnTo>
                  <a:lnTo>
                    <a:pt x="604748" y="124434"/>
                  </a:lnTo>
                  <a:lnTo>
                    <a:pt x="620280" y="121069"/>
                  </a:lnTo>
                  <a:close/>
                </a:path>
                <a:path w="3223895" h="270509">
                  <a:moveTo>
                    <a:pt x="661911" y="113030"/>
                  </a:moveTo>
                  <a:lnTo>
                    <a:pt x="659295" y="102247"/>
                  </a:lnTo>
                  <a:lnTo>
                    <a:pt x="651954" y="103657"/>
                  </a:lnTo>
                  <a:lnTo>
                    <a:pt x="644613" y="105067"/>
                  </a:lnTo>
                  <a:lnTo>
                    <a:pt x="646315" y="116027"/>
                  </a:lnTo>
                  <a:lnTo>
                    <a:pt x="661911" y="113030"/>
                  </a:lnTo>
                  <a:close/>
                </a:path>
                <a:path w="3223895" h="270509">
                  <a:moveTo>
                    <a:pt x="703541" y="105029"/>
                  </a:moveTo>
                  <a:lnTo>
                    <a:pt x="701014" y="94234"/>
                  </a:lnTo>
                  <a:lnTo>
                    <a:pt x="693674" y="95643"/>
                  </a:lnTo>
                  <a:lnTo>
                    <a:pt x="686333" y="97053"/>
                  </a:lnTo>
                  <a:lnTo>
                    <a:pt x="687946" y="108026"/>
                  </a:lnTo>
                  <a:lnTo>
                    <a:pt x="703541" y="105029"/>
                  </a:lnTo>
                  <a:close/>
                </a:path>
                <a:path w="3223895" h="270509">
                  <a:moveTo>
                    <a:pt x="745197" y="97040"/>
                  </a:moveTo>
                  <a:lnTo>
                    <a:pt x="742746" y="86220"/>
                  </a:lnTo>
                  <a:lnTo>
                    <a:pt x="735406" y="87630"/>
                  </a:lnTo>
                  <a:lnTo>
                    <a:pt x="728065" y="89039"/>
                  </a:lnTo>
                  <a:lnTo>
                    <a:pt x="729589" y="100037"/>
                  </a:lnTo>
                  <a:lnTo>
                    <a:pt x="745197" y="97040"/>
                  </a:lnTo>
                  <a:close/>
                </a:path>
                <a:path w="3223895" h="270509">
                  <a:moveTo>
                    <a:pt x="786968" y="89890"/>
                  </a:moveTo>
                  <a:lnTo>
                    <a:pt x="784618" y="79044"/>
                  </a:lnTo>
                  <a:lnTo>
                    <a:pt x="777240" y="80264"/>
                  </a:lnTo>
                  <a:lnTo>
                    <a:pt x="769861" y="81483"/>
                  </a:lnTo>
                  <a:lnTo>
                    <a:pt x="771309" y="92481"/>
                  </a:lnTo>
                  <a:lnTo>
                    <a:pt x="786968" y="89890"/>
                  </a:lnTo>
                  <a:close/>
                </a:path>
                <a:path w="3223895" h="270509">
                  <a:moveTo>
                    <a:pt x="828802" y="82956"/>
                  </a:moveTo>
                  <a:lnTo>
                    <a:pt x="826541" y="72097"/>
                  </a:lnTo>
                  <a:lnTo>
                    <a:pt x="819162" y="73317"/>
                  </a:lnTo>
                  <a:lnTo>
                    <a:pt x="811784" y="74536"/>
                  </a:lnTo>
                  <a:lnTo>
                    <a:pt x="813142" y="85547"/>
                  </a:lnTo>
                  <a:lnTo>
                    <a:pt x="828802" y="82956"/>
                  </a:lnTo>
                  <a:close/>
                </a:path>
                <a:path w="3223895" h="270509">
                  <a:moveTo>
                    <a:pt x="870635" y="76022"/>
                  </a:moveTo>
                  <a:lnTo>
                    <a:pt x="868464" y="65151"/>
                  </a:lnTo>
                  <a:lnTo>
                    <a:pt x="861085" y="66370"/>
                  </a:lnTo>
                  <a:lnTo>
                    <a:pt x="853706" y="67589"/>
                  </a:lnTo>
                  <a:lnTo>
                    <a:pt x="854964" y="78613"/>
                  </a:lnTo>
                  <a:lnTo>
                    <a:pt x="870635" y="76022"/>
                  </a:lnTo>
                  <a:close/>
                </a:path>
                <a:path w="3223895" h="270509">
                  <a:moveTo>
                    <a:pt x="912571" y="69773"/>
                  </a:moveTo>
                  <a:lnTo>
                    <a:pt x="910475" y="58877"/>
                  </a:lnTo>
                  <a:lnTo>
                    <a:pt x="903071" y="59905"/>
                  </a:lnTo>
                  <a:lnTo>
                    <a:pt x="895667" y="60934"/>
                  </a:lnTo>
                  <a:lnTo>
                    <a:pt x="896835" y="71958"/>
                  </a:lnTo>
                  <a:lnTo>
                    <a:pt x="912571" y="69773"/>
                  </a:lnTo>
                  <a:close/>
                </a:path>
                <a:path w="3223895" h="270509">
                  <a:moveTo>
                    <a:pt x="954570" y="63982"/>
                  </a:moveTo>
                  <a:lnTo>
                    <a:pt x="952576" y="53060"/>
                  </a:lnTo>
                  <a:lnTo>
                    <a:pt x="945172" y="54089"/>
                  </a:lnTo>
                  <a:lnTo>
                    <a:pt x="937768" y="55118"/>
                  </a:lnTo>
                  <a:lnTo>
                    <a:pt x="938834" y="66154"/>
                  </a:lnTo>
                  <a:lnTo>
                    <a:pt x="954570" y="63982"/>
                  </a:lnTo>
                  <a:close/>
                </a:path>
                <a:path w="3223895" h="270509">
                  <a:moveTo>
                    <a:pt x="996569" y="58178"/>
                  </a:moveTo>
                  <a:lnTo>
                    <a:pt x="994664" y="47244"/>
                  </a:lnTo>
                  <a:lnTo>
                    <a:pt x="987259" y="48272"/>
                  </a:lnTo>
                  <a:lnTo>
                    <a:pt x="979855" y="49301"/>
                  </a:lnTo>
                  <a:lnTo>
                    <a:pt x="980833" y="60350"/>
                  </a:lnTo>
                  <a:lnTo>
                    <a:pt x="996569" y="58178"/>
                  </a:lnTo>
                  <a:close/>
                </a:path>
                <a:path w="3223895" h="270509">
                  <a:moveTo>
                    <a:pt x="1038618" y="52844"/>
                  </a:moveTo>
                  <a:lnTo>
                    <a:pt x="1036815" y="41897"/>
                  </a:lnTo>
                  <a:lnTo>
                    <a:pt x="1029385" y="42710"/>
                  </a:lnTo>
                  <a:lnTo>
                    <a:pt x="1021956" y="43522"/>
                  </a:lnTo>
                  <a:lnTo>
                    <a:pt x="1022832" y="54571"/>
                  </a:lnTo>
                  <a:lnTo>
                    <a:pt x="1038618" y="52844"/>
                  </a:lnTo>
                  <a:close/>
                </a:path>
                <a:path w="3223895" h="270509">
                  <a:moveTo>
                    <a:pt x="1080770" y="48221"/>
                  </a:moveTo>
                  <a:lnTo>
                    <a:pt x="1079055" y="37261"/>
                  </a:lnTo>
                  <a:lnTo>
                    <a:pt x="1071626" y="38074"/>
                  </a:lnTo>
                  <a:lnTo>
                    <a:pt x="1064196" y="38887"/>
                  </a:lnTo>
                  <a:lnTo>
                    <a:pt x="1064983" y="49949"/>
                  </a:lnTo>
                  <a:lnTo>
                    <a:pt x="1080770" y="48221"/>
                  </a:lnTo>
                  <a:close/>
                </a:path>
                <a:path w="3223895" h="270509">
                  <a:moveTo>
                    <a:pt x="1122908" y="43611"/>
                  </a:moveTo>
                  <a:lnTo>
                    <a:pt x="1121295" y="32639"/>
                  </a:lnTo>
                  <a:lnTo>
                    <a:pt x="1113866" y="33451"/>
                  </a:lnTo>
                  <a:lnTo>
                    <a:pt x="1106436" y="34264"/>
                  </a:lnTo>
                  <a:lnTo>
                    <a:pt x="1107122" y="45339"/>
                  </a:lnTo>
                  <a:lnTo>
                    <a:pt x="1122908" y="43611"/>
                  </a:lnTo>
                  <a:close/>
                </a:path>
                <a:path w="3223895" h="270509">
                  <a:moveTo>
                    <a:pt x="1165059" y="39116"/>
                  </a:moveTo>
                  <a:lnTo>
                    <a:pt x="1163548" y="28117"/>
                  </a:lnTo>
                  <a:lnTo>
                    <a:pt x="1156106" y="28816"/>
                  </a:lnTo>
                  <a:lnTo>
                    <a:pt x="1148676" y="29629"/>
                  </a:lnTo>
                  <a:lnTo>
                    <a:pt x="1149261" y="40716"/>
                  </a:lnTo>
                  <a:lnTo>
                    <a:pt x="1157160" y="39852"/>
                  </a:lnTo>
                  <a:lnTo>
                    <a:pt x="1165059" y="39116"/>
                  </a:lnTo>
                  <a:close/>
                </a:path>
                <a:path w="3223895" h="270509">
                  <a:moveTo>
                    <a:pt x="1207325" y="35775"/>
                  </a:moveTo>
                  <a:lnTo>
                    <a:pt x="1205915" y="24765"/>
                  </a:lnTo>
                  <a:lnTo>
                    <a:pt x="1198460" y="25361"/>
                  </a:lnTo>
                  <a:lnTo>
                    <a:pt x="1191006" y="25958"/>
                  </a:lnTo>
                  <a:lnTo>
                    <a:pt x="1191501" y="37033"/>
                  </a:lnTo>
                  <a:lnTo>
                    <a:pt x="1207325" y="35775"/>
                  </a:lnTo>
                  <a:close/>
                </a:path>
                <a:path w="3223895" h="270509">
                  <a:moveTo>
                    <a:pt x="1934845" y="1320"/>
                  </a:moveTo>
                  <a:lnTo>
                    <a:pt x="1927390" y="660"/>
                  </a:lnTo>
                  <a:lnTo>
                    <a:pt x="1919935" y="0"/>
                  </a:lnTo>
                  <a:lnTo>
                    <a:pt x="1918589" y="11010"/>
                  </a:lnTo>
                  <a:lnTo>
                    <a:pt x="1934425" y="12407"/>
                  </a:lnTo>
                  <a:lnTo>
                    <a:pt x="1934845" y="1320"/>
                  </a:lnTo>
                  <a:close/>
                </a:path>
                <a:path w="3223895" h="270509">
                  <a:moveTo>
                    <a:pt x="1977199" y="5054"/>
                  </a:moveTo>
                  <a:lnTo>
                    <a:pt x="1969744" y="4394"/>
                  </a:lnTo>
                  <a:lnTo>
                    <a:pt x="1962289" y="3733"/>
                  </a:lnTo>
                  <a:lnTo>
                    <a:pt x="1960854" y="14732"/>
                  </a:lnTo>
                  <a:lnTo>
                    <a:pt x="1976678" y="16129"/>
                  </a:lnTo>
                  <a:lnTo>
                    <a:pt x="1977199" y="5054"/>
                  </a:lnTo>
                  <a:close/>
                </a:path>
                <a:path w="3223895" h="270509">
                  <a:moveTo>
                    <a:pt x="2019541" y="8788"/>
                  </a:moveTo>
                  <a:lnTo>
                    <a:pt x="2012086" y="8128"/>
                  </a:lnTo>
                  <a:lnTo>
                    <a:pt x="2004631" y="7467"/>
                  </a:lnTo>
                  <a:lnTo>
                    <a:pt x="2003094" y="18465"/>
                  </a:lnTo>
                  <a:lnTo>
                    <a:pt x="2018931" y="19862"/>
                  </a:lnTo>
                  <a:lnTo>
                    <a:pt x="2019541" y="8788"/>
                  </a:lnTo>
                  <a:close/>
                </a:path>
                <a:path w="3223895" h="270509">
                  <a:moveTo>
                    <a:pt x="2061845" y="13004"/>
                  </a:moveTo>
                  <a:lnTo>
                    <a:pt x="2054415" y="12115"/>
                  </a:lnTo>
                  <a:lnTo>
                    <a:pt x="2046986" y="11226"/>
                  </a:lnTo>
                  <a:lnTo>
                    <a:pt x="2045360" y="22186"/>
                  </a:lnTo>
                  <a:lnTo>
                    <a:pt x="2061146" y="24079"/>
                  </a:lnTo>
                  <a:lnTo>
                    <a:pt x="2061845" y="13004"/>
                  </a:lnTo>
                  <a:close/>
                </a:path>
                <a:path w="3223895" h="270509">
                  <a:moveTo>
                    <a:pt x="2104059" y="18072"/>
                  </a:moveTo>
                  <a:lnTo>
                    <a:pt x="2096630" y="17183"/>
                  </a:lnTo>
                  <a:lnTo>
                    <a:pt x="2089200" y="16294"/>
                  </a:lnTo>
                  <a:lnTo>
                    <a:pt x="2087486" y="27254"/>
                  </a:lnTo>
                  <a:lnTo>
                    <a:pt x="2103259" y="29133"/>
                  </a:lnTo>
                  <a:lnTo>
                    <a:pt x="2104059" y="18072"/>
                  </a:lnTo>
                  <a:close/>
                </a:path>
                <a:path w="3223895" h="270509">
                  <a:moveTo>
                    <a:pt x="2146262" y="23126"/>
                  </a:moveTo>
                  <a:lnTo>
                    <a:pt x="2138832" y="22237"/>
                  </a:lnTo>
                  <a:lnTo>
                    <a:pt x="2131403" y="21348"/>
                  </a:lnTo>
                  <a:lnTo>
                    <a:pt x="2129599" y="32296"/>
                  </a:lnTo>
                  <a:lnTo>
                    <a:pt x="2145373" y="34188"/>
                  </a:lnTo>
                  <a:lnTo>
                    <a:pt x="2146262" y="23126"/>
                  </a:lnTo>
                  <a:close/>
                </a:path>
                <a:path w="3223895" h="270509">
                  <a:moveTo>
                    <a:pt x="2188476" y="28194"/>
                  </a:moveTo>
                  <a:lnTo>
                    <a:pt x="2181047" y="27305"/>
                  </a:lnTo>
                  <a:lnTo>
                    <a:pt x="2173617" y="26416"/>
                  </a:lnTo>
                  <a:lnTo>
                    <a:pt x="2171725" y="37350"/>
                  </a:lnTo>
                  <a:lnTo>
                    <a:pt x="2187498" y="39243"/>
                  </a:lnTo>
                  <a:lnTo>
                    <a:pt x="2188476" y="28194"/>
                  </a:lnTo>
                  <a:close/>
                </a:path>
                <a:path w="3223895" h="270509">
                  <a:moveTo>
                    <a:pt x="2230577" y="34036"/>
                  </a:moveTo>
                  <a:lnTo>
                    <a:pt x="2223185" y="32918"/>
                  </a:lnTo>
                  <a:lnTo>
                    <a:pt x="2215794" y="31800"/>
                  </a:lnTo>
                  <a:lnTo>
                    <a:pt x="2213800" y="42710"/>
                  </a:lnTo>
                  <a:lnTo>
                    <a:pt x="2229510" y="45085"/>
                  </a:lnTo>
                  <a:lnTo>
                    <a:pt x="2230577" y="34036"/>
                  </a:lnTo>
                  <a:close/>
                </a:path>
                <a:path w="3223895" h="270509">
                  <a:moveTo>
                    <a:pt x="2272601" y="40411"/>
                  </a:moveTo>
                  <a:lnTo>
                    <a:pt x="2265210" y="39293"/>
                  </a:lnTo>
                  <a:lnTo>
                    <a:pt x="2257818" y="38176"/>
                  </a:lnTo>
                  <a:lnTo>
                    <a:pt x="2255736" y="49072"/>
                  </a:lnTo>
                  <a:lnTo>
                    <a:pt x="2271445" y="51447"/>
                  </a:lnTo>
                  <a:lnTo>
                    <a:pt x="2272601" y="40411"/>
                  </a:lnTo>
                  <a:close/>
                </a:path>
                <a:path w="3223895" h="270509">
                  <a:moveTo>
                    <a:pt x="2314638" y="46786"/>
                  </a:moveTo>
                  <a:lnTo>
                    <a:pt x="2307247" y="45669"/>
                  </a:lnTo>
                  <a:lnTo>
                    <a:pt x="2299855" y="44551"/>
                  </a:lnTo>
                  <a:lnTo>
                    <a:pt x="2297684" y="55422"/>
                  </a:lnTo>
                  <a:lnTo>
                    <a:pt x="2313406" y="57810"/>
                  </a:lnTo>
                  <a:lnTo>
                    <a:pt x="2314638" y="46786"/>
                  </a:lnTo>
                  <a:close/>
                </a:path>
                <a:path w="3223895" h="270509">
                  <a:moveTo>
                    <a:pt x="2356662" y="53162"/>
                  </a:moveTo>
                  <a:lnTo>
                    <a:pt x="2349271" y="52044"/>
                  </a:lnTo>
                  <a:lnTo>
                    <a:pt x="2341880" y="50927"/>
                  </a:lnTo>
                  <a:lnTo>
                    <a:pt x="2339619" y="61785"/>
                  </a:lnTo>
                  <a:lnTo>
                    <a:pt x="2355342" y="64173"/>
                  </a:lnTo>
                  <a:lnTo>
                    <a:pt x="2356662" y="53162"/>
                  </a:lnTo>
                  <a:close/>
                </a:path>
                <a:path w="3223895" h="270509">
                  <a:moveTo>
                    <a:pt x="2398547" y="60439"/>
                  </a:moveTo>
                  <a:lnTo>
                    <a:pt x="2391194" y="59093"/>
                  </a:lnTo>
                  <a:lnTo>
                    <a:pt x="2383840" y="57746"/>
                  </a:lnTo>
                  <a:lnTo>
                    <a:pt x="2381504" y="68580"/>
                  </a:lnTo>
                  <a:lnTo>
                    <a:pt x="2397137" y="71450"/>
                  </a:lnTo>
                  <a:lnTo>
                    <a:pt x="2398547" y="60439"/>
                  </a:lnTo>
                  <a:close/>
                </a:path>
                <a:path w="3223895" h="270509">
                  <a:moveTo>
                    <a:pt x="2440355" y="68097"/>
                  </a:moveTo>
                  <a:lnTo>
                    <a:pt x="2433002" y="66751"/>
                  </a:lnTo>
                  <a:lnTo>
                    <a:pt x="2425649" y="65405"/>
                  </a:lnTo>
                  <a:lnTo>
                    <a:pt x="2423223" y="76225"/>
                  </a:lnTo>
                  <a:lnTo>
                    <a:pt x="2438857" y="79095"/>
                  </a:lnTo>
                  <a:lnTo>
                    <a:pt x="2440355" y="68097"/>
                  </a:lnTo>
                  <a:close/>
                </a:path>
                <a:path w="3223895" h="270509">
                  <a:moveTo>
                    <a:pt x="2482164" y="75768"/>
                  </a:moveTo>
                  <a:lnTo>
                    <a:pt x="2474811" y="74422"/>
                  </a:lnTo>
                  <a:lnTo>
                    <a:pt x="2467457" y="73075"/>
                  </a:lnTo>
                  <a:lnTo>
                    <a:pt x="2464955" y="83883"/>
                  </a:lnTo>
                  <a:lnTo>
                    <a:pt x="2480589" y="86741"/>
                  </a:lnTo>
                  <a:lnTo>
                    <a:pt x="2482164" y="75768"/>
                  </a:lnTo>
                  <a:close/>
                </a:path>
                <a:path w="3223895" h="270509">
                  <a:moveTo>
                    <a:pt x="2523985" y="83426"/>
                  </a:moveTo>
                  <a:lnTo>
                    <a:pt x="2516632" y="82080"/>
                  </a:lnTo>
                  <a:lnTo>
                    <a:pt x="2509278" y="80733"/>
                  </a:lnTo>
                  <a:lnTo>
                    <a:pt x="2506700" y="91528"/>
                  </a:lnTo>
                  <a:lnTo>
                    <a:pt x="2522321" y="94386"/>
                  </a:lnTo>
                  <a:lnTo>
                    <a:pt x="2523985" y="83426"/>
                  </a:lnTo>
                  <a:close/>
                </a:path>
                <a:path w="3223895" h="270509">
                  <a:moveTo>
                    <a:pt x="2565628" y="91948"/>
                  </a:moveTo>
                  <a:lnTo>
                    <a:pt x="2558313" y="90385"/>
                  </a:lnTo>
                  <a:lnTo>
                    <a:pt x="2550998" y="88811"/>
                  </a:lnTo>
                  <a:lnTo>
                    <a:pt x="2548344" y="99580"/>
                  </a:lnTo>
                  <a:lnTo>
                    <a:pt x="2563888" y="102908"/>
                  </a:lnTo>
                  <a:lnTo>
                    <a:pt x="2565628" y="91948"/>
                  </a:lnTo>
                  <a:close/>
                </a:path>
                <a:path w="3223895" h="270509">
                  <a:moveTo>
                    <a:pt x="2607195" y="100850"/>
                  </a:moveTo>
                  <a:lnTo>
                    <a:pt x="2599880" y="99288"/>
                  </a:lnTo>
                  <a:lnTo>
                    <a:pt x="2592565" y="97713"/>
                  </a:lnTo>
                  <a:lnTo>
                    <a:pt x="2589834" y="108470"/>
                  </a:lnTo>
                  <a:lnTo>
                    <a:pt x="2605367" y="111798"/>
                  </a:lnTo>
                  <a:lnTo>
                    <a:pt x="2607195" y="100850"/>
                  </a:lnTo>
                  <a:close/>
                </a:path>
                <a:path w="3223895" h="270509">
                  <a:moveTo>
                    <a:pt x="2648750" y="109753"/>
                  </a:moveTo>
                  <a:lnTo>
                    <a:pt x="2641435" y="108191"/>
                  </a:lnTo>
                  <a:lnTo>
                    <a:pt x="2634119" y="106629"/>
                  </a:lnTo>
                  <a:lnTo>
                    <a:pt x="2631313" y="117360"/>
                  </a:lnTo>
                  <a:lnTo>
                    <a:pt x="2646845" y="120688"/>
                  </a:lnTo>
                  <a:lnTo>
                    <a:pt x="2648750" y="109753"/>
                  </a:lnTo>
                  <a:close/>
                </a:path>
                <a:path w="3223895" h="270509">
                  <a:moveTo>
                    <a:pt x="2690317" y="118681"/>
                  </a:moveTo>
                  <a:lnTo>
                    <a:pt x="2683002" y="117106"/>
                  </a:lnTo>
                  <a:lnTo>
                    <a:pt x="2675686" y="115544"/>
                  </a:lnTo>
                  <a:lnTo>
                    <a:pt x="2672791" y="126250"/>
                  </a:lnTo>
                  <a:lnTo>
                    <a:pt x="2688336" y="129590"/>
                  </a:lnTo>
                  <a:lnTo>
                    <a:pt x="2690317" y="118681"/>
                  </a:lnTo>
                  <a:close/>
                </a:path>
                <a:path w="3223895" h="270509">
                  <a:moveTo>
                    <a:pt x="2731719" y="128257"/>
                  </a:moveTo>
                  <a:lnTo>
                    <a:pt x="2724454" y="126479"/>
                  </a:lnTo>
                  <a:lnTo>
                    <a:pt x="2717190" y="124701"/>
                  </a:lnTo>
                  <a:lnTo>
                    <a:pt x="2714231" y="135382"/>
                  </a:lnTo>
                  <a:lnTo>
                    <a:pt x="2729661" y="139166"/>
                  </a:lnTo>
                  <a:lnTo>
                    <a:pt x="2731719" y="128257"/>
                  </a:lnTo>
                  <a:close/>
                </a:path>
                <a:path w="3223895" h="270509">
                  <a:moveTo>
                    <a:pt x="2773007" y="138366"/>
                  </a:moveTo>
                  <a:lnTo>
                    <a:pt x="2765742" y="136588"/>
                  </a:lnTo>
                  <a:lnTo>
                    <a:pt x="2758478" y="134810"/>
                  </a:lnTo>
                  <a:lnTo>
                    <a:pt x="2755442" y="145478"/>
                  </a:lnTo>
                  <a:lnTo>
                    <a:pt x="2770886" y="149263"/>
                  </a:lnTo>
                  <a:lnTo>
                    <a:pt x="2773007" y="138366"/>
                  </a:lnTo>
                  <a:close/>
                </a:path>
                <a:path w="3223895" h="270509">
                  <a:moveTo>
                    <a:pt x="2814294" y="148475"/>
                  </a:moveTo>
                  <a:lnTo>
                    <a:pt x="2807030" y="146697"/>
                  </a:lnTo>
                  <a:lnTo>
                    <a:pt x="2799765" y="144919"/>
                  </a:lnTo>
                  <a:lnTo>
                    <a:pt x="2796654" y="155562"/>
                  </a:lnTo>
                  <a:lnTo>
                    <a:pt x="2812097" y="159346"/>
                  </a:lnTo>
                  <a:lnTo>
                    <a:pt x="2814294" y="148475"/>
                  </a:lnTo>
                  <a:close/>
                </a:path>
                <a:path w="3223895" h="270509">
                  <a:moveTo>
                    <a:pt x="2855569" y="158597"/>
                  </a:moveTo>
                  <a:lnTo>
                    <a:pt x="2848305" y="156819"/>
                  </a:lnTo>
                  <a:lnTo>
                    <a:pt x="2841040" y="155041"/>
                  </a:lnTo>
                  <a:lnTo>
                    <a:pt x="2837853" y="165671"/>
                  </a:lnTo>
                  <a:lnTo>
                    <a:pt x="2853296" y="169456"/>
                  </a:lnTo>
                  <a:lnTo>
                    <a:pt x="2855569" y="158597"/>
                  </a:lnTo>
                  <a:close/>
                </a:path>
                <a:path w="3223895" h="270509">
                  <a:moveTo>
                    <a:pt x="2896768" y="169037"/>
                  </a:moveTo>
                  <a:lnTo>
                    <a:pt x="2889554" y="167055"/>
                  </a:lnTo>
                  <a:lnTo>
                    <a:pt x="2882341" y="165100"/>
                  </a:lnTo>
                  <a:lnTo>
                    <a:pt x="2879090" y="175691"/>
                  </a:lnTo>
                  <a:lnTo>
                    <a:pt x="2894419" y="179882"/>
                  </a:lnTo>
                  <a:lnTo>
                    <a:pt x="2896768" y="169037"/>
                  </a:lnTo>
                  <a:close/>
                </a:path>
                <a:path w="3223895" h="270509">
                  <a:moveTo>
                    <a:pt x="2937751" y="180314"/>
                  </a:moveTo>
                  <a:lnTo>
                    <a:pt x="2930537" y="178333"/>
                  </a:lnTo>
                  <a:lnTo>
                    <a:pt x="2923324" y="176352"/>
                  </a:lnTo>
                  <a:lnTo>
                    <a:pt x="2920009" y="186931"/>
                  </a:lnTo>
                  <a:lnTo>
                    <a:pt x="2935338" y="191147"/>
                  </a:lnTo>
                  <a:lnTo>
                    <a:pt x="2937751" y="180314"/>
                  </a:lnTo>
                  <a:close/>
                </a:path>
                <a:path w="3223895" h="270509">
                  <a:moveTo>
                    <a:pt x="2978721" y="191592"/>
                  </a:moveTo>
                  <a:lnTo>
                    <a:pt x="2971508" y="189611"/>
                  </a:lnTo>
                  <a:lnTo>
                    <a:pt x="2964294" y="187629"/>
                  </a:lnTo>
                  <a:lnTo>
                    <a:pt x="2960916" y="198196"/>
                  </a:lnTo>
                  <a:lnTo>
                    <a:pt x="2976232" y="202412"/>
                  </a:lnTo>
                  <a:lnTo>
                    <a:pt x="2978721" y="191592"/>
                  </a:lnTo>
                  <a:close/>
                </a:path>
                <a:path w="3223895" h="270509">
                  <a:moveTo>
                    <a:pt x="3019704" y="202869"/>
                  </a:moveTo>
                  <a:lnTo>
                    <a:pt x="3012490" y="200888"/>
                  </a:lnTo>
                  <a:lnTo>
                    <a:pt x="3005277" y="198907"/>
                  </a:lnTo>
                  <a:lnTo>
                    <a:pt x="3001822" y="209448"/>
                  </a:lnTo>
                  <a:lnTo>
                    <a:pt x="3017151" y="213664"/>
                  </a:lnTo>
                  <a:lnTo>
                    <a:pt x="3019704" y="202869"/>
                  </a:lnTo>
                  <a:close/>
                </a:path>
                <a:path w="3223895" h="270509">
                  <a:moveTo>
                    <a:pt x="3060687" y="214160"/>
                  </a:moveTo>
                  <a:lnTo>
                    <a:pt x="3053473" y="212178"/>
                  </a:lnTo>
                  <a:lnTo>
                    <a:pt x="3046260" y="210197"/>
                  </a:lnTo>
                  <a:lnTo>
                    <a:pt x="3042742" y="220713"/>
                  </a:lnTo>
                  <a:lnTo>
                    <a:pt x="3058071" y="224942"/>
                  </a:lnTo>
                  <a:lnTo>
                    <a:pt x="3060687" y="214160"/>
                  </a:lnTo>
                  <a:close/>
                </a:path>
                <a:path w="3223895" h="270509">
                  <a:moveTo>
                    <a:pt x="3101378" y="226402"/>
                  </a:moveTo>
                  <a:lnTo>
                    <a:pt x="3094228" y="224218"/>
                  </a:lnTo>
                  <a:lnTo>
                    <a:pt x="3087078" y="222034"/>
                  </a:lnTo>
                  <a:lnTo>
                    <a:pt x="3083496" y="232524"/>
                  </a:lnTo>
                  <a:lnTo>
                    <a:pt x="3098698" y="237172"/>
                  </a:lnTo>
                  <a:lnTo>
                    <a:pt x="3101378" y="226402"/>
                  </a:lnTo>
                  <a:close/>
                </a:path>
                <a:path w="3223895" h="270509">
                  <a:moveTo>
                    <a:pt x="3142030" y="238798"/>
                  </a:moveTo>
                  <a:lnTo>
                    <a:pt x="3134880" y="236613"/>
                  </a:lnTo>
                  <a:lnTo>
                    <a:pt x="3127730" y="234429"/>
                  </a:lnTo>
                  <a:lnTo>
                    <a:pt x="3124085" y="244906"/>
                  </a:lnTo>
                  <a:lnTo>
                    <a:pt x="3139287" y="249542"/>
                  </a:lnTo>
                  <a:lnTo>
                    <a:pt x="3142030" y="238798"/>
                  </a:lnTo>
                  <a:close/>
                </a:path>
                <a:path w="3223895" h="270509">
                  <a:moveTo>
                    <a:pt x="3182683" y="251193"/>
                  </a:moveTo>
                  <a:lnTo>
                    <a:pt x="3175533" y="249008"/>
                  </a:lnTo>
                  <a:lnTo>
                    <a:pt x="3168383" y="246824"/>
                  </a:lnTo>
                  <a:lnTo>
                    <a:pt x="3164675" y="257289"/>
                  </a:lnTo>
                  <a:lnTo>
                    <a:pt x="3179876" y="261924"/>
                  </a:lnTo>
                  <a:lnTo>
                    <a:pt x="3182683" y="251193"/>
                  </a:lnTo>
                  <a:close/>
                </a:path>
                <a:path w="3223895" h="270509">
                  <a:moveTo>
                    <a:pt x="3223336" y="263588"/>
                  </a:moveTo>
                  <a:lnTo>
                    <a:pt x="3209036" y="259219"/>
                  </a:lnTo>
                  <a:lnTo>
                    <a:pt x="3205264" y="269659"/>
                  </a:lnTo>
                  <a:lnTo>
                    <a:pt x="3206661" y="270078"/>
                  </a:lnTo>
                  <a:lnTo>
                    <a:pt x="3221596" y="270078"/>
                  </a:lnTo>
                  <a:lnTo>
                    <a:pt x="3223336" y="26358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6671305" y="7065668"/>
              <a:ext cx="652145" cy="0"/>
            </a:xfrm>
            <a:custGeom>
              <a:avLst/>
              <a:gdLst/>
              <a:ahLst/>
              <a:cxnLst/>
              <a:rect l="l" t="t" r="r" b="b"/>
              <a:pathLst>
                <a:path w="652145" h="0">
                  <a:moveTo>
                    <a:pt x="0" y="0"/>
                  </a:moveTo>
                  <a:lnTo>
                    <a:pt x="651803" y="0"/>
                  </a:lnTo>
                </a:path>
              </a:pathLst>
            </a:custGeom>
            <a:ln w="26212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5555119" y="7062800"/>
              <a:ext cx="3101975" cy="252729"/>
            </a:xfrm>
            <a:custGeom>
              <a:avLst/>
              <a:gdLst/>
              <a:ahLst/>
              <a:cxnLst/>
              <a:rect l="l" t="t" r="r" b="b"/>
              <a:pathLst>
                <a:path w="3101975" h="252729">
                  <a:moveTo>
                    <a:pt x="1295" y="252399"/>
                  </a:moveTo>
                  <a:lnTo>
                    <a:pt x="1181" y="252069"/>
                  </a:lnTo>
                  <a:lnTo>
                    <a:pt x="0" y="252399"/>
                  </a:lnTo>
                  <a:lnTo>
                    <a:pt x="1295" y="252399"/>
                  </a:lnTo>
                  <a:close/>
                </a:path>
                <a:path w="3101975" h="252729">
                  <a:moveTo>
                    <a:pt x="45529" y="250875"/>
                  </a:moveTo>
                  <a:lnTo>
                    <a:pt x="41986" y="240360"/>
                  </a:lnTo>
                  <a:lnTo>
                    <a:pt x="27635" y="244475"/>
                  </a:lnTo>
                  <a:lnTo>
                    <a:pt x="29565" y="252399"/>
                  </a:lnTo>
                  <a:lnTo>
                    <a:pt x="40170" y="252399"/>
                  </a:lnTo>
                  <a:lnTo>
                    <a:pt x="45529" y="250875"/>
                  </a:lnTo>
                  <a:close/>
                </a:path>
                <a:path w="3101975" h="252729">
                  <a:moveTo>
                    <a:pt x="86283" y="239179"/>
                  </a:moveTo>
                  <a:lnTo>
                    <a:pt x="82804" y="228650"/>
                  </a:lnTo>
                  <a:lnTo>
                    <a:pt x="75628" y="230708"/>
                  </a:lnTo>
                  <a:lnTo>
                    <a:pt x="68453" y="232765"/>
                  </a:lnTo>
                  <a:lnTo>
                    <a:pt x="71018" y="243560"/>
                  </a:lnTo>
                  <a:lnTo>
                    <a:pt x="86283" y="239179"/>
                  </a:lnTo>
                  <a:close/>
                </a:path>
                <a:path w="3101975" h="252729">
                  <a:moveTo>
                    <a:pt x="127076" y="227634"/>
                  </a:moveTo>
                  <a:lnTo>
                    <a:pt x="123659" y="217081"/>
                  </a:lnTo>
                  <a:lnTo>
                    <a:pt x="116446" y="219011"/>
                  </a:lnTo>
                  <a:lnTo>
                    <a:pt x="109258" y="221030"/>
                  </a:lnTo>
                  <a:lnTo>
                    <a:pt x="111772" y="231838"/>
                  </a:lnTo>
                  <a:lnTo>
                    <a:pt x="119405" y="229692"/>
                  </a:lnTo>
                  <a:lnTo>
                    <a:pt x="127076" y="227634"/>
                  </a:lnTo>
                  <a:close/>
                </a:path>
                <a:path w="3101975" h="252729">
                  <a:moveTo>
                    <a:pt x="168021" y="216662"/>
                  </a:moveTo>
                  <a:lnTo>
                    <a:pt x="164668" y="206095"/>
                  </a:lnTo>
                  <a:lnTo>
                    <a:pt x="157454" y="208026"/>
                  </a:lnTo>
                  <a:lnTo>
                    <a:pt x="150241" y="209956"/>
                  </a:lnTo>
                  <a:lnTo>
                    <a:pt x="152692" y="220776"/>
                  </a:lnTo>
                  <a:lnTo>
                    <a:pt x="168021" y="216662"/>
                  </a:lnTo>
                  <a:close/>
                </a:path>
                <a:path w="3101975" h="252729">
                  <a:moveTo>
                    <a:pt x="208965" y="205689"/>
                  </a:moveTo>
                  <a:lnTo>
                    <a:pt x="205676" y="195097"/>
                  </a:lnTo>
                  <a:lnTo>
                    <a:pt x="198462" y="197027"/>
                  </a:lnTo>
                  <a:lnTo>
                    <a:pt x="191249" y="198958"/>
                  </a:lnTo>
                  <a:lnTo>
                    <a:pt x="193624" y="209804"/>
                  </a:lnTo>
                  <a:lnTo>
                    <a:pt x="208965" y="205689"/>
                  </a:lnTo>
                  <a:close/>
                </a:path>
                <a:path w="3101975" h="252729">
                  <a:moveTo>
                    <a:pt x="249948" y="194779"/>
                  </a:moveTo>
                  <a:lnTo>
                    <a:pt x="246710" y="184150"/>
                  </a:lnTo>
                  <a:lnTo>
                    <a:pt x="239483" y="186029"/>
                  </a:lnTo>
                  <a:lnTo>
                    <a:pt x="232270" y="187960"/>
                  </a:lnTo>
                  <a:lnTo>
                    <a:pt x="234581" y="198818"/>
                  </a:lnTo>
                  <a:lnTo>
                    <a:pt x="242252" y="196761"/>
                  </a:lnTo>
                  <a:lnTo>
                    <a:pt x="249948" y="194779"/>
                  </a:lnTo>
                  <a:close/>
                </a:path>
                <a:path w="3101975" h="252729">
                  <a:moveTo>
                    <a:pt x="291109" y="184619"/>
                  </a:moveTo>
                  <a:lnTo>
                    <a:pt x="287947" y="173990"/>
                  </a:lnTo>
                  <a:lnTo>
                    <a:pt x="280695" y="175780"/>
                  </a:lnTo>
                  <a:lnTo>
                    <a:pt x="273443" y="177571"/>
                  </a:lnTo>
                  <a:lnTo>
                    <a:pt x="275691" y="188429"/>
                  </a:lnTo>
                  <a:lnTo>
                    <a:pt x="291109" y="184619"/>
                  </a:lnTo>
                  <a:close/>
                </a:path>
                <a:path w="3101975" h="252729">
                  <a:moveTo>
                    <a:pt x="332244" y="174447"/>
                  </a:moveTo>
                  <a:lnTo>
                    <a:pt x="329158" y="163791"/>
                  </a:lnTo>
                  <a:lnTo>
                    <a:pt x="321906" y="165582"/>
                  </a:lnTo>
                  <a:lnTo>
                    <a:pt x="314655" y="167373"/>
                  </a:lnTo>
                  <a:lnTo>
                    <a:pt x="316826" y="178257"/>
                  </a:lnTo>
                  <a:lnTo>
                    <a:pt x="332244" y="174447"/>
                  </a:lnTo>
                  <a:close/>
                </a:path>
                <a:path w="3101975" h="252729">
                  <a:moveTo>
                    <a:pt x="373405" y="164274"/>
                  </a:moveTo>
                  <a:lnTo>
                    <a:pt x="370382" y="153606"/>
                  </a:lnTo>
                  <a:lnTo>
                    <a:pt x="363131" y="155397"/>
                  </a:lnTo>
                  <a:lnTo>
                    <a:pt x="355879" y="157187"/>
                  </a:lnTo>
                  <a:lnTo>
                    <a:pt x="357987" y="168084"/>
                  </a:lnTo>
                  <a:lnTo>
                    <a:pt x="373405" y="164274"/>
                  </a:lnTo>
                  <a:close/>
                </a:path>
                <a:path w="3101975" h="252729">
                  <a:moveTo>
                    <a:pt x="414769" y="154978"/>
                  </a:moveTo>
                  <a:lnTo>
                    <a:pt x="411822" y="144284"/>
                  </a:lnTo>
                  <a:lnTo>
                    <a:pt x="404533" y="145923"/>
                  </a:lnTo>
                  <a:lnTo>
                    <a:pt x="397243" y="147561"/>
                  </a:lnTo>
                  <a:lnTo>
                    <a:pt x="399275" y="158457"/>
                  </a:lnTo>
                  <a:lnTo>
                    <a:pt x="414769" y="154978"/>
                  </a:lnTo>
                  <a:close/>
                </a:path>
                <a:path w="3101975" h="252729">
                  <a:moveTo>
                    <a:pt x="456120" y="145694"/>
                  </a:moveTo>
                  <a:lnTo>
                    <a:pt x="453250" y="134975"/>
                  </a:lnTo>
                  <a:lnTo>
                    <a:pt x="445960" y="136613"/>
                  </a:lnTo>
                  <a:lnTo>
                    <a:pt x="438670" y="138252"/>
                  </a:lnTo>
                  <a:lnTo>
                    <a:pt x="440626" y="149174"/>
                  </a:lnTo>
                  <a:lnTo>
                    <a:pt x="456120" y="145694"/>
                  </a:lnTo>
                  <a:close/>
                </a:path>
                <a:path w="3101975" h="252729">
                  <a:moveTo>
                    <a:pt x="497484" y="136385"/>
                  </a:moveTo>
                  <a:lnTo>
                    <a:pt x="494690" y="125653"/>
                  </a:lnTo>
                  <a:lnTo>
                    <a:pt x="487400" y="127292"/>
                  </a:lnTo>
                  <a:lnTo>
                    <a:pt x="480110" y="128930"/>
                  </a:lnTo>
                  <a:lnTo>
                    <a:pt x="481990" y="139865"/>
                  </a:lnTo>
                  <a:lnTo>
                    <a:pt x="497484" y="136385"/>
                  </a:lnTo>
                  <a:close/>
                </a:path>
                <a:path w="3101975" h="252729">
                  <a:moveTo>
                    <a:pt x="539013" y="127939"/>
                  </a:moveTo>
                  <a:lnTo>
                    <a:pt x="536308" y="117170"/>
                  </a:lnTo>
                  <a:lnTo>
                    <a:pt x="528980" y="118643"/>
                  </a:lnTo>
                  <a:lnTo>
                    <a:pt x="521652" y="120116"/>
                  </a:lnTo>
                  <a:lnTo>
                    <a:pt x="523443" y="131051"/>
                  </a:lnTo>
                  <a:lnTo>
                    <a:pt x="539013" y="127939"/>
                  </a:lnTo>
                  <a:close/>
                </a:path>
                <a:path w="3101975" h="252729">
                  <a:moveTo>
                    <a:pt x="580567" y="119608"/>
                  </a:moveTo>
                  <a:lnTo>
                    <a:pt x="577938" y="108826"/>
                  </a:lnTo>
                  <a:lnTo>
                    <a:pt x="570611" y="110299"/>
                  </a:lnTo>
                  <a:lnTo>
                    <a:pt x="563283" y="111772"/>
                  </a:lnTo>
                  <a:lnTo>
                    <a:pt x="564997" y="122732"/>
                  </a:lnTo>
                  <a:lnTo>
                    <a:pt x="580567" y="119608"/>
                  </a:lnTo>
                  <a:close/>
                </a:path>
                <a:path w="3101975" h="252729">
                  <a:moveTo>
                    <a:pt x="622122" y="111264"/>
                  </a:moveTo>
                  <a:lnTo>
                    <a:pt x="619582" y="100469"/>
                  </a:lnTo>
                  <a:lnTo>
                    <a:pt x="612254" y="101942"/>
                  </a:lnTo>
                  <a:lnTo>
                    <a:pt x="604926" y="103416"/>
                  </a:lnTo>
                  <a:lnTo>
                    <a:pt x="606552" y="114388"/>
                  </a:lnTo>
                  <a:lnTo>
                    <a:pt x="622122" y="111264"/>
                  </a:lnTo>
                  <a:close/>
                </a:path>
                <a:path w="3101975" h="252729">
                  <a:moveTo>
                    <a:pt x="663816" y="103670"/>
                  </a:moveTo>
                  <a:lnTo>
                    <a:pt x="661365" y="92849"/>
                  </a:lnTo>
                  <a:lnTo>
                    <a:pt x="653999" y="94132"/>
                  </a:lnTo>
                  <a:lnTo>
                    <a:pt x="646633" y="95415"/>
                  </a:lnTo>
                  <a:lnTo>
                    <a:pt x="648182" y="106400"/>
                  </a:lnTo>
                  <a:lnTo>
                    <a:pt x="663816" y="103670"/>
                  </a:lnTo>
                  <a:close/>
                </a:path>
                <a:path w="3101975" h="252729">
                  <a:moveTo>
                    <a:pt x="705573" y="96367"/>
                  </a:moveTo>
                  <a:lnTo>
                    <a:pt x="703211" y="85534"/>
                  </a:lnTo>
                  <a:lnTo>
                    <a:pt x="695845" y="86817"/>
                  </a:lnTo>
                  <a:lnTo>
                    <a:pt x="688479" y="88099"/>
                  </a:lnTo>
                  <a:lnTo>
                    <a:pt x="689940" y="99098"/>
                  </a:lnTo>
                  <a:lnTo>
                    <a:pt x="705573" y="96367"/>
                  </a:lnTo>
                  <a:close/>
                </a:path>
                <a:path w="3101975" h="252729">
                  <a:moveTo>
                    <a:pt x="747331" y="89065"/>
                  </a:moveTo>
                  <a:lnTo>
                    <a:pt x="745045" y="78219"/>
                  </a:lnTo>
                  <a:lnTo>
                    <a:pt x="737679" y="79502"/>
                  </a:lnTo>
                  <a:lnTo>
                    <a:pt x="730313" y="80784"/>
                  </a:lnTo>
                  <a:lnTo>
                    <a:pt x="731685" y="91795"/>
                  </a:lnTo>
                  <a:lnTo>
                    <a:pt x="747331" y="89065"/>
                  </a:lnTo>
                  <a:close/>
                </a:path>
                <a:path w="3101975" h="252729">
                  <a:moveTo>
                    <a:pt x="789165" y="82346"/>
                  </a:moveTo>
                  <a:lnTo>
                    <a:pt x="786968" y="71462"/>
                  </a:lnTo>
                  <a:lnTo>
                    <a:pt x="779576" y="72555"/>
                  </a:lnTo>
                  <a:lnTo>
                    <a:pt x="772185" y="73647"/>
                  </a:lnTo>
                  <a:lnTo>
                    <a:pt x="773455" y="84658"/>
                  </a:lnTo>
                  <a:lnTo>
                    <a:pt x="789165" y="82346"/>
                  </a:lnTo>
                  <a:close/>
                </a:path>
                <a:path w="3101975" h="252729">
                  <a:moveTo>
                    <a:pt x="831088" y="76149"/>
                  </a:moveTo>
                  <a:lnTo>
                    <a:pt x="828979" y="65252"/>
                  </a:lnTo>
                  <a:lnTo>
                    <a:pt x="821588" y="66344"/>
                  </a:lnTo>
                  <a:lnTo>
                    <a:pt x="814197" y="67437"/>
                  </a:lnTo>
                  <a:lnTo>
                    <a:pt x="815378" y="78460"/>
                  </a:lnTo>
                  <a:lnTo>
                    <a:pt x="831088" y="76149"/>
                  </a:lnTo>
                  <a:close/>
                </a:path>
                <a:path w="3101975" h="252729">
                  <a:moveTo>
                    <a:pt x="873023" y="69938"/>
                  </a:moveTo>
                  <a:lnTo>
                    <a:pt x="871004" y="59029"/>
                  </a:lnTo>
                  <a:lnTo>
                    <a:pt x="863612" y="60121"/>
                  </a:lnTo>
                  <a:lnTo>
                    <a:pt x="856221" y="61214"/>
                  </a:lnTo>
                  <a:lnTo>
                    <a:pt x="857313" y="72250"/>
                  </a:lnTo>
                  <a:lnTo>
                    <a:pt x="873023" y="69938"/>
                  </a:lnTo>
                  <a:close/>
                </a:path>
                <a:path w="3101975" h="252729">
                  <a:moveTo>
                    <a:pt x="914984" y="64071"/>
                  </a:moveTo>
                  <a:lnTo>
                    <a:pt x="913053" y="53136"/>
                  </a:lnTo>
                  <a:lnTo>
                    <a:pt x="905637" y="54025"/>
                  </a:lnTo>
                  <a:lnTo>
                    <a:pt x="898220" y="54952"/>
                  </a:lnTo>
                  <a:lnTo>
                    <a:pt x="899223" y="66014"/>
                  </a:lnTo>
                  <a:lnTo>
                    <a:pt x="907097" y="65011"/>
                  </a:lnTo>
                  <a:lnTo>
                    <a:pt x="914984" y="64071"/>
                  </a:lnTo>
                  <a:close/>
                </a:path>
                <a:path w="3101975" h="252729">
                  <a:moveTo>
                    <a:pt x="957059" y="59029"/>
                  </a:moveTo>
                  <a:lnTo>
                    <a:pt x="955230" y="48082"/>
                  </a:lnTo>
                  <a:lnTo>
                    <a:pt x="947813" y="48971"/>
                  </a:lnTo>
                  <a:lnTo>
                    <a:pt x="940396" y="49860"/>
                  </a:lnTo>
                  <a:lnTo>
                    <a:pt x="941298" y="60909"/>
                  </a:lnTo>
                  <a:lnTo>
                    <a:pt x="957059" y="59029"/>
                  </a:lnTo>
                  <a:close/>
                </a:path>
                <a:path w="3101975" h="252729">
                  <a:moveTo>
                    <a:pt x="999147" y="54000"/>
                  </a:moveTo>
                  <a:lnTo>
                    <a:pt x="997407" y="43040"/>
                  </a:lnTo>
                  <a:lnTo>
                    <a:pt x="989990" y="43929"/>
                  </a:lnTo>
                  <a:lnTo>
                    <a:pt x="982573" y="44818"/>
                  </a:lnTo>
                  <a:lnTo>
                    <a:pt x="983386" y="55880"/>
                  </a:lnTo>
                  <a:lnTo>
                    <a:pt x="999147" y="54000"/>
                  </a:lnTo>
                  <a:close/>
                </a:path>
                <a:path w="3101975" h="252729">
                  <a:moveTo>
                    <a:pt x="1041222" y="48945"/>
                  </a:moveTo>
                  <a:lnTo>
                    <a:pt x="1039583" y="37985"/>
                  </a:lnTo>
                  <a:lnTo>
                    <a:pt x="1032167" y="38874"/>
                  </a:lnTo>
                  <a:lnTo>
                    <a:pt x="1024750" y="39763"/>
                  </a:lnTo>
                  <a:lnTo>
                    <a:pt x="1025461" y="50838"/>
                  </a:lnTo>
                  <a:lnTo>
                    <a:pt x="1041222" y="48945"/>
                  </a:lnTo>
                  <a:close/>
                </a:path>
                <a:path w="3101975" h="252729">
                  <a:moveTo>
                    <a:pt x="1083437" y="45123"/>
                  </a:moveTo>
                  <a:lnTo>
                    <a:pt x="1081887" y="34137"/>
                  </a:lnTo>
                  <a:lnTo>
                    <a:pt x="1074445" y="34810"/>
                  </a:lnTo>
                  <a:lnTo>
                    <a:pt x="1067003" y="35483"/>
                  </a:lnTo>
                  <a:lnTo>
                    <a:pt x="1067625" y="46558"/>
                  </a:lnTo>
                  <a:lnTo>
                    <a:pt x="1083437" y="45123"/>
                  </a:lnTo>
                  <a:close/>
                </a:path>
                <a:path w="3101975" h="252729">
                  <a:moveTo>
                    <a:pt x="1125639" y="41300"/>
                  </a:moveTo>
                  <a:lnTo>
                    <a:pt x="1124191" y="30302"/>
                  </a:lnTo>
                  <a:lnTo>
                    <a:pt x="1116749" y="30975"/>
                  </a:lnTo>
                  <a:lnTo>
                    <a:pt x="1109306" y="31648"/>
                  </a:lnTo>
                  <a:lnTo>
                    <a:pt x="1109827" y="42735"/>
                  </a:lnTo>
                  <a:lnTo>
                    <a:pt x="1125639" y="41300"/>
                  </a:lnTo>
                  <a:close/>
                </a:path>
                <a:path w="3101975" h="252729">
                  <a:moveTo>
                    <a:pt x="1167841" y="37465"/>
                  </a:moveTo>
                  <a:lnTo>
                    <a:pt x="1166495" y="26466"/>
                  </a:lnTo>
                  <a:lnTo>
                    <a:pt x="1159052" y="27139"/>
                  </a:lnTo>
                  <a:lnTo>
                    <a:pt x="1151610" y="27813"/>
                  </a:lnTo>
                  <a:lnTo>
                    <a:pt x="1152029" y="38900"/>
                  </a:lnTo>
                  <a:lnTo>
                    <a:pt x="1167841" y="37465"/>
                  </a:lnTo>
                  <a:close/>
                </a:path>
                <a:path w="3101975" h="252729">
                  <a:moveTo>
                    <a:pt x="1210106" y="34480"/>
                  </a:moveTo>
                  <a:lnTo>
                    <a:pt x="1208849" y="23456"/>
                  </a:lnTo>
                  <a:lnTo>
                    <a:pt x="1201394" y="23914"/>
                  </a:lnTo>
                  <a:lnTo>
                    <a:pt x="1193927" y="24371"/>
                  </a:lnTo>
                  <a:lnTo>
                    <a:pt x="1194257" y="35458"/>
                  </a:lnTo>
                  <a:lnTo>
                    <a:pt x="1210106" y="34480"/>
                  </a:lnTo>
                  <a:close/>
                </a:path>
                <a:path w="3101975" h="252729">
                  <a:moveTo>
                    <a:pt x="1252410" y="31915"/>
                  </a:moveTo>
                  <a:lnTo>
                    <a:pt x="1251254" y="20878"/>
                  </a:lnTo>
                  <a:lnTo>
                    <a:pt x="1243799" y="21336"/>
                  </a:lnTo>
                  <a:lnTo>
                    <a:pt x="1236345" y="21793"/>
                  </a:lnTo>
                  <a:lnTo>
                    <a:pt x="1236573" y="32880"/>
                  </a:lnTo>
                  <a:lnTo>
                    <a:pt x="1252410" y="31915"/>
                  </a:lnTo>
                  <a:close/>
                </a:path>
                <a:path w="3101975" h="252729">
                  <a:moveTo>
                    <a:pt x="1810359" y="1117"/>
                  </a:moveTo>
                  <a:lnTo>
                    <a:pt x="1802904" y="558"/>
                  </a:lnTo>
                  <a:lnTo>
                    <a:pt x="1795449" y="0"/>
                  </a:lnTo>
                  <a:lnTo>
                    <a:pt x="1794256" y="11023"/>
                  </a:lnTo>
                  <a:lnTo>
                    <a:pt x="1810092" y="12217"/>
                  </a:lnTo>
                  <a:lnTo>
                    <a:pt x="1810359" y="1117"/>
                  </a:lnTo>
                  <a:close/>
                </a:path>
                <a:path w="3101975" h="252729">
                  <a:moveTo>
                    <a:pt x="1852739" y="4305"/>
                  </a:moveTo>
                  <a:lnTo>
                    <a:pt x="1845284" y="3746"/>
                  </a:lnTo>
                  <a:lnTo>
                    <a:pt x="1837829" y="3187"/>
                  </a:lnTo>
                  <a:lnTo>
                    <a:pt x="1836547" y="14198"/>
                  </a:lnTo>
                  <a:lnTo>
                    <a:pt x="1852383" y="15392"/>
                  </a:lnTo>
                  <a:lnTo>
                    <a:pt x="1852739" y="4305"/>
                  </a:lnTo>
                  <a:close/>
                </a:path>
                <a:path w="3101975" h="252729">
                  <a:moveTo>
                    <a:pt x="1895106" y="7505"/>
                  </a:moveTo>
                  <a:lnTo>
                    <a:pt x="1887651" y="6946"/>
                  </a:lnTo>
                  <a:lnTo>
                    <a:pt x="1880196" y="6388"/>
                  </a:lnTo>
                  <a:lnTo>
                    <a:pt x="1878812" y="17399"/>
                  </a:lnTo>
                  <a:lnTo>
                    <a:pt x="1894649" y="18592"/>
                  </a:lnTo>
                  <a:lnTo>
                    <a:pt x="1895106" y="7505"/>
                  </a:lnTo>
                  <a:close/>
                </a:path>
                <a:path w="3101975" h="252729">
                  <a:moveTo>
                    <a:pt x="1937448" y="10985"/>
                  </a:moveTo>
                  <a:lnTo>
                    <a:pt x="1930019" y="10185"/>
                  </a:lnTo>
                  <a:lnTo>
                    <a:pt x="1922564" y="9563"/>
                  </a:lnTo>
                  <a:lnTo>
                    <a:pt x="1921090" y="20561"/>
                  </a:lnTo>
                  <a:lnTo>
                    <a:pt x="1929015" y="21221"/>
                  </a:lnTo>
                  <a:lnTo>
                    <a:pt x="1936902" y="22072"/>
                  </a:lnTo>
                  <a:lnTo>
                    <a:pt x="1937448" y="10985"/>
                  </a:lnTo>
                  <a:close/>
                </a:path>
                <a:path w="3101975" h="252729">
                  <a:moveTo>
                    <a:pt x="1979701" y="15494"/>
                  </a:moveTo>
                  <a:lnTo>
                    <a:pt x="1972271" y="14706"/>
                  </a:lnTo>
                  <a:lnTo>
                    <a:pt x="1964842" y="13906"/>
                  </a:lnTo>
                  <a:lnTo>
                    <a:pt x="1963280" y="24892"/>
                  </a:lnTo>
                  <a:lnTo>
                    <a:pt x="1979066" y="26581"/>
                  </a:lnTo>
                  <a:lnTo>
                    <a:pt x="1979701" y="15494"/>
                  </a:lnTo>
                  <a:close/>
                </a:path>
                <a:path w="3101975" h="252729">
                  <a:moveTo>
                    <a:pt x="2021954" y="20027"/>
                  </a:moveTo>
                  <a:lnTo>
                    <a:pt x="2014524" y="19227"/>
                  </a:lnTo>
                  <a:lnTo>
                    <a:pt x="2007095" y="18427"/>
                  </a:lnTo>
                  <a:lnTo>
                    <a:pt x="2005431" y="29400"/>
                  </a:lnTo>
                  <a:lnTo>
                    <a:pt x="2021230" y="31089"/>
                  </a:lnTo>
                  <a:lnTo>
                    <a:pt x="2021954" y="20027"/>
                  </a:lnTo>
                  <a:close/>
                </a:path>
                <a:path w="3101975" h="252729">
                  <a:moveTo>
                    <a:pt x="2064194" y="24549"/>
                  </a:moveTo>
                  <a:lnTo>
                    <a:pt x="2056765" y="23749"/>
                  </a:lnTo>
                  <a:lnTo>
                    <a:pt x="2049335" y="22948"/>
                  </a:lnTo>
                  <a:lnTo>
                    <a:pt x="2047582" y="33909"/>
                  </a:lnTo>
                  <a:lnTo>
                    <a:pt x="2063381" y="35598"/>
                  </a:lnTo>
                  <a:lnTo>
                    <a:pt x="2064194" y="24549"/>
                  </a:lnTo>
                  <a:close/>
                </a:path>
                <a:path w="3101975" h="252729">
                  <a:moveTo>
                    <a:pt x="2106384" y="29629"/>
                  </a:moveTo>
                  <a:lnTo>
                    <a:pt x="2098979" y="28600"/>
                  </a:lnTo>
                  <a:lnTo>
                    <a:pt x="2091575" y="27571"/>
                  </a:lnTo>
                  <a:lnTo>
                    <a:pt x="2089734" y="38506"/>
                  </a:lnTo>
                  <a:lnTo>
                    <a:pt x="2105469" y="40690"/>
                  </a:lnTo>
                  <a:lnTo>
                    <a:pt x="2106384" y="29629"/>
                  </a:lnTo>
                  <a:close/>
                </a:path>
                <a:path w="3101975" h="252729">
                  <a:moveTo>
                    <a:pt x="2148471" y="35458"/>
                  </a:moveTo>
                  <a:lnTo>
                    <a:pt x="2141067" y="34429"/>
                  </a:lnTo>
                  <a:lnTo>
                    <a:pt x="2133663" y="33401"/>
                  </a:lnTo>
                  <a:lnTo>
                    <a:pt x="2131745" y="44323"/>
                  </a:lnTo>
                  <a:lnTo>
                    <a:pt x="2147468" y="46507"/>
                  </a:lnTo>
                  <a:lnTo>
                    <a:pt x="2148471" y="35458"/>
                  </a:lnTo>
                  <a:close/>
                </a:path>
                <a:path w="3101975" h="252729">
                  <a:moveTo>
                    <a:pt x="2190559" y="41287"/>
                  </a:moveTo>
                  <a:lnTo>
                    <a:pt x="2183155" y="40259"/>
                  </a:lnTo>
                  <a:lnTo>
                    <a:pt x="2175751" y="39230"/>
                  </a:lnTo>
                  <a:lnTo>
                    <a:pt x="2173744" y="50139"/>
                  </a:lnTo>
                  <a:lnTo>
                    <a:pt x="2189480" y="52324"/>
                  </a:lnTo>
                  <a:lnTo>
                    <a:pt x="2190559" y="41287"/>
                  </a:lnTo>
                  <a:close/>
                </a:path>
                <a:path w="3101975" h="252729">
                  <a:moveTo>
                    <a:pt x="2232647" y="47117"/>
                  </a:moveTo>
                  <a:lnTo>
                    <a:pt x="2225243" y="46088"/>
                  </a:lnTo>
                  <a:lnTo>
                    <a:pt x="2217839" y="45059"/>
                  </a:lnTo>
                  <a:lnTo>
                    <a:pt x="2215743" y="55956"/>
                  </a:lnTo>
                  <a:lnTo>
                    <a:pt x="2231479" y="58140"/>
                  </a:lnTo>
                  <a:lnTo>
                    <a:pt x="2232647" y="47117"/>
                  </a:lnTo>
                  <a:close/>
                </a:path>
                <a:path w="3101975" h="252729">
                  <a:moveTo>
                    <a:pt x="2274620" y="53632"/>
                  </a:moveTo>
                  <a:lnTo>
                    <a:pt x="2267254" y="52387"/>
                  </a:lnTo>
                  <a:lnTo>
                    <a:pt x="2259888" y="51142"/>
                  </a:lnTo>
                  <a:lnTo>
                    <a:pt x="2257704" y="62014"/>
                  </a:lnTo>
                  <a:lnTo>
                    <a:pt x="2273363" y="64668"/>
                  </a:lnTo>
                  <a:lnTo>
                    <a:pt x="2274620" y="53632"/>
                  </a:lnTo>
                  <a:close/>
                </a:path>
                <a:path w="3101975" h="252729">
                  <a:moveTo>
                    <a:pt x="2316505" y="60744"/>
                  </a:moveTo>
                  <a:lnTo>
                    <a:pt x="2309139" y="59499"/>
                  </a:lnTo>
                  <a:lnTo>
                    <a:pt x="2301773" y="58254"/>
                  </a:lnTo>
                  <a:lnTo>
                    <a:pt x="2299512" y="69113"/>
                  </a:lnTo>
                  <a:lnTo>
                    <a:pt x="2315172" y="71767"/>
                  </a:lnTo>
                  <a:lnTo>
                    <a:pt x="2316505" y="60744"/>
                  </a:lnTo>
                  <a:close/>
                </a:path>
                <a:path w="3101975" h="252729">
                  <a:moveTo>
                    <a:pt x="2358390" y="67868"/>
                  </a:moveTo>
                  <a:lnTo>
                    <a:pt x="2351024" y="66611"/>
                  </a:lnTo>
                  <a:lnTo>
                    <a:pt x="2343658" y="65366"/>
                  </a:lnTo>
                  <a:lnTo>
                    <a:pt x="2341308" y="76200"/>
                  </a:lnTo>
                  <a:lnTo>
                    <a:pt x="2356967" y="78867"/>
                  </a:lnTo>
                  <a:lnTo>
                    <a:pt x="2358390" y="67868"/>
                  </a:lnTo>
                  <a:close/>
                </a:path>
                <a:path w="3101975" h="252729">
                  <a:moveTo>
                    <a:pt x="2400287" y="74980"/>
                  </a:moveTo>
                  <a:lnTo>
                    <a:pt x="2392921" y="73723"/>
                  </a:lnTo>
                  <a:lnTo>
                    <a:pt x="2385555" y="72478"/>
                  </a:lnTo>
                  <a:lnTo>
                    <a:pt x="2383129" y="83299"/>
                  </a:lnTo>
                  <a:lnTo>
                    <a:pt x="2398788" y="85966"/>
                  </a:lnTo>
                  <a:lnTo>
                    <a:pt x="2400287" y="74980"/>
                  </a:lnTo>
                  <a:close/>
                </a:path>
                <a:path w="3101975" h="252729">
                  <a:moveTo>
                    <a:pt x="2442045" y="82753"/>
                  </a:moveTo>
                  <a:lnTo>
                    <a:pt x="2434717" y="81280"/>
                  </a:lnTo>
                  <a:lnTo>
                    <a:pt x="2427389" y="79806"/>
                  </a:lnTo>
                  <a:lnTo>
                    <a:pt x="2424887" y="90614"/>
                  </a:lnTo>
                  <a:lnTo>
                    <a:pt x="2440457" y="93738"/>
                  </a:lnTo>
                  <a:lnTo>
                    <a:pt x="2442045" y="82753"/>
                  </a:lnTo>
                  <a:close/>
                </a:path>
                <a:path w="3101975" h="252729">
                  <a:moveTo>
                    <a:pt x="2483701" y="91122"/>
                  </a:moveTo>
                  <a:lnTo>
                    <a:pt x="2476373" y="89649"/>
                  </a:lnTo>
                  <a:lnTo>
                    <a:pt x="2469045" y="88176"/>
                  </a:lnTo>
                  <a:lnTo>
                    <a:pt x="2466454" y="98958"/>
                  </a:lnTo>
                  <a:lnTo>
                    <a:pt x="2482037" y="102095"/>
                  </a:lnTo>
                  <a:lnTo>
                    <a:pt x="2483701" y="91122"/>
                  </a:lnTo>
                  <a:close/>
                </a:path>
                <a:path w="3101975" h="252729">
                  <a:moveTo>
                    <a:pt x="2525357" y="99479"/>
                  </a:moveTo>
                  <a:lnTo>
                    <a:pt x="2518029" y="98005"/>
                  </a:lnTo>
                  <a:lnTo>
                    <a:pt x="2510701" y="96532"/>
                  </a:lnTo>
                  <a:lnTo>
                    <a:pt x="2508034" y="107302"/>
                  </a:lnTo>
                  <a:lnTo>
                    <a:pt x="2523617" y="110426"/>
                  </a:lnTo>
                  <a:lnTo>
                    <a:pt x="2525357" y="99479"/>
                  </a:lnTo>
                  <a:close/>
                </a:path>
                <a:path w="3101975" h="252729">
                  <a:moveTo>
                    <a:pt x="2567000" y="107848"/>
                  </a:moveTo>
                  <a:lnTo>
                    <a:pt x="2559672" y="106375"/>
                  </a:lnTo>
                  <a:lnTo>
                    <a:pt x="2552344" y="104902"/>
                  </a:lnTo>
                  <a:lnTo>
                    <a:pt x="2549601" y="115658"/>
                  </a:lnTo>
                  <a:lnTo>
                    <a:pt x="2565184" y="118783"/>
                  </a:lnTo>
                  <a:lnTo>
                    <a:pt x="2567000" y="107848"/>
                  </a:lnTo>
                  <a:close/>
                </a:path>
                <a:path w="3101975" h="252729">
                  <a:moveTo>
                    <a:pt x="2608542" y="116700"/>
                  </a:moveTo>
                  <a:lnTo>
                    <a:pt x="2601264" y="115011"/>
                  </a:lnTo>
                  <a:lnTo>
                    <a:pt x="2593987" y="113322"/>
                  </a:lnTo>
                  <a:lnTo>
                    <a:pt x="2591168" y="124053"/>
                  </a:lnTo>
                  <a:lnTo>
                    <a:pt x="2606649" y="127635"/>
                  </a:lnTo>
                  <a:lnTo>
                    <a:pt x="2608542" y="116700"/>
                  </a:lnTo>
                  <a:close/>
                </a:path>
                <a:path w="3101975" h="252729">
                  <a:moveTo>
                    <a:pt x="2649931" y="126276"/>
                  </a:moveTo>
                  <a:lnTo>
                    <a:pt x="2642654" y="124587"/>
                  </a:lnTo>
                  <a:lnTo>
                    <a:pt x="2635377" y="122897"/>
                  </a:lnTo>
                  <a:lnTo>
                    <a:pt x="2632481" y="133604"/>
                  </a:lnTo>
                  <a:lnTo>
                    <a:pt x="2647962" y="137185"/>
                  </a:lnTo>
                  <a:lnTo>
                    <a:pt x="2649931" y="126276"/>
                  </a:lnTo>
                  <a:close/>
                </a:path>
                <a:path w="3101975" h="252729">
                  <a:moveTo>
                    <a:pt x="2691320" y="135851"/>
                  </a:moveTo>
                  <a:lnTo>
                    <a:pt x="2684043" y="134162"/>
                  </a:lnTo>
                  <a:lnTo>
                    <a:pt x="2676766" y="132473"/>
                  </a:lnTo>
                  <a:lnTo>
                    <a:pt x="2673807" y="143167"/>
                  </a:lnTo>
                  <a:lnTo>
                    <a:pt x="2689275" y="146748"/>
                  </a:lnTo>
                  <a:lnTo>
                    <a:pt x="2691320" y="135851"/>
                  </a:lnTo>
                  <a:close/>
                </a:path>
                <a:path w="3101975" h="252729">
                  <a:moveTo>
                    <a:pt x="2732709" y="145427"/>
                  </a:moveTo>
                  <a:lnTo>
                    <a:pt x="2725432" y="143738"/>
                  </a:lnTo>
                  <a:lnTo>
                    <a:pt x="2718155" y="142049"/>
                  </a:lnTo>
                  <a:lnTo>
                    <a:pt x="2715120" y="152730"/>
                  </a:lnTo>
                  <a:lnTo>
                    <a:pt x="2730589" y="156311"/>
                  </a:lnTo>
                  <a:lnTo>
                    <a:pt x="2732709" y="145427"/>
                  </a:lnTo>
                  <a:close/>
                </a:path>
                <a:path w="3101975" h="252729">
                  <a:moveTo>
                    <a:pt x="2774073" y="155143"/>
                  </a:moveTo>
                  <a:lnTo>
                    <a:pt x="2766822" y="153327"/>
                  </a:lnTo>
                  <a:lnTo>
                    <a:pt x="2759545" y="151638"/>
                  </a:lnTo>
                  <a:lnTo>
                    <a:pt x="2756433" y="162293"/>
                  </a:lnTo>
                  <a:lnTo>
                    <a:pt x="2764167" y="164084"/>
                  </a:lnTo>
                  <a:lnTo>
                    <a:pt x="2771876" y="166027"/>
                  </a:lnTo>
                  <a:lnTo>
                    <a:pt x="2774073" y="155143"/>
                  </a:lnTo>
                  <a:close/>
                </a:path>
                <a:path w="3101975" h="252729">
                  <a:moveTo>
                    <a:pt x="2815158" y="165912"/>
                  </a:moveTo>
                  <a:lnTo>
                    <a:pt x="2807932" y="164020"/>
                  </a:lnTo>
                  <a:lnTo>
                    <a:pt x="2800705" y="162128"/>
                  </a:lnTo>
                  <a:lnTo>
                    <a:pt x="2797530" y="172758"/>
                  </a:lnTo>
                  <a:lnTo>
                    <a:pt x="2812897" y="176771"/>
                  </a:lnTo>
                  <a:lnTo>
                    <a:pt x="2815158" y="165912"/>
                  </a:lnTo>
                  <a:close/>
                </a:path>
                <a:path w="3101975" h="252729">
                  <a:moveTo>
                    <a:pt x="2856255" y="176657"/>
                  </a:moveTo>
                  <a:lnTo>
                    <a:pt x="2849029" y="174764"/>
                  </a:lnTo>
                  <a:lnTo>
                    <a:pt x="2841802" y="172872"/>
                  </a:lnTo>
                  <a:lnTo>
                    <a:pt x="2838551" y="183476"/>
                  </a:lnTo>
                  <a:lnTo>
                    <a:pt x="2853931" y="187502"/>
                  </a:lnTo>
                  <a:lnTo>
                    <a:pt x="2856255" y="176657"/>
                  </a:lnTo>
                  <a:close/>
                </a:path>
                <a:path w="3101975" h="252729">
                  <a:moveTo>
                    <a:pt x="2897352" y="187413"/>
                  </a:moveTo>
                  <a:lnTo>
                    <a:pt x="2890126" y="185521"/>
                  </a:lnTo>
                  <a:lnTo>
                    <a:pt x="2882900" y="183629"/>
                  </a:lnTo>
                  <a:lnTo>
                    <a:pt x="2879585" y="194221"/>
                  </a:lnTo>
                  <a:lnTo>
                    <a:pt x="2894965" y="198247"/>
                  </a:lnTo>
                  <a:lnTo>
                    <a:pt x="2897352" y="187413"/>
                  </a:lnTo>
                  <a:close/>
                </a:path>
                <a:path w="3101975" h="252729">
                  <a:moveTo>
                    <a:pt x="2938449" y="198158"/>
                  </a:moveTo>
                  <a:lnTo>
                    <a:pt x="2931223" y="196265"/>
                  </a:lnTo>
                  <a:lnTo>
                    <a:pt x="2923997" y="194373"/>
                  </a:lnTo>
                  <a:lnTo>
                    <a:pt x="2920619" y="204939"/>
                  </a:lnTo>
                  <a:lnTo>
                    <a:pt x="2935986" y="208965"/>
                  </a:lnTo>
                  <a:lnTo>
                    <a:pt x="2938449" y="198158"/>
                  </a:lnTo>
                  <a:close/>
                </a:path>
                <a:path w="3101975" h="252729">
                  <a:moveTo>
                    <a:pt x="2979331" y="209715"/>
                  </a:moveTo>
                  <a:lnTo>
                    <a:pt x="2972155" y="207632"/>
                  </a:lnTo>
                  <a:lnTo>
                    <a:pt x="2964980" y="205549"/>
                  </a:lnTo>
                  <a:lnTo>
                    <a:pt x="2961538" y="216090"/>
                  </a:lnTo>
                  <a:lnTo>
                    <a:pt x="2976791" y="220522"/>
                  </a:lnTo>
                  <a:lnTo>
                    <a:pt x="2979331" y="209715"/>
                  </a:lnTo>
                  <a:close/>
                </a:path>
                <a:path w="3101975" h="252729">
                  <a:moveTo>
                    <a:pt x="3020110" y="221589"/>
                  </a:moveTo>
                  <a:lnTo>
                    <a:pt x="3012935" y="219506"/>
                  </a:lnTo>
                  <a:lnTo>
                    <a:pt x="3005759" y="217424"/>
                  </a:lnTo>
                  <a:lnTo>
                    <a:pt x="3002254" y="227939"/>
                  </a:lnTo>
                  <a:lnTo>
                    <a:pt x="3017507" y="232384"/>
                  </a:lnTo>
                  <a:lnTo>
                    <a:pt x="3020110" y="221589"/>
                  </a:lnTo>
                  <a:close/>
                </a:path>
                <a:path w="3101975" h="252729">
                  <a:moveTo>
                    <a:pt x="3060903" y="233451"/>
                  </a:moveTo>
                  <a:lnTo>
                    <a:pt x="3053727" y="231368"/>
                  </a:lnTo>
                  <a:lnTo>
                    <a:pt x="3046552" y="229285"/>
                  </a:lnTo>
                  <a:lnTo>
                    <a:pt x="3042983" y="239788"/>
                  </a:lnTo>
                  <a:lnTo>
                    <a:pt x="3058249" y="244221"/>
                  </a:lnTo>
                  <a:lnTo>
                    <a:pt x="3060903" y="233451"/>
                  </a:lnTo>
                  <a:close/>
                </a:path>
                <a:path w="3101975" h="252729">
                  <a:moveTo>
                    <a:pt x="3101683" y="245325"/>
                  </a:moveTo>
                  <a:lnTo>
                    <a:pt x="3087332" y="241160"/>
                  </a:lnTo>
                  <a:lnTo>
                    <a:pt x="3083699" y="251637"/>
                  </a:lnTo>
                  <a:lnTo>
                    <a:pt x="3086328" y="252399"/>
                  </a:lnTo>
                  <a:lnTo>
                    <a:pt x="3099892" y="252399"/>
                  </a:lnTo>
                  <a:lnTo>
                    <a:pt x="3101683" y="24532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6833855" y="7083936"/>
              <a:ext cx="524510" cy="0"/>
            </a:xfrm>
            <a:custGeom>
              <a:avLst/>
              <a:gdLst/>
              <a:ahLst/>
              <a:cxnLst/>
              <a:rect l="l" t="t" r="r" b="b"/>
              <a:pathLst>
                <a:path w="524509" h="0">
                  <a:moveTo>
                    <a:pt x="0" y="0"/>
                  </a:moveTo>
                  <a:lnTo>
                    <a:pt x="524384" y="0"/>
                  </a:lnTo>
                </a:path>
              </a:pathLst>
            </a:custGeom>
            <a:ln w="18304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5700395" y="7083298"/>
              <a:ext cx="2979420" cy="232410"/>
            </a:xfrm>
            <a:custGeom>
              <a:avLst/>
              <a:gdLst/>
              <a:ahLst/>
              <a:cxnLst/>
              <a:rect l="l" t="t" r="r" b="b"/>
              <a:pathLst>
                <a:path w="2979420" h="232409">
                  <a:moveTo>
                    <a:pt x="17818" y="231495"/>
                  </a:moveTo>
                  <a:lnTo>
                    <a:pt x="14401" y="220929"/>
                  </a:lnTo>
                  <a:lnTo>
                    <a:pt x="0" y="224891"/>
                  </a:lnTo>
                  <a:lnTo>
                    <a:pt x="1625" y="231902"/>
                  </a:lnTo>
                  <a:lnTo>
                    <a:pt x="16332" y="231902"/>
                  </a:lnTo>
                  <a:lnTo>
                    <a:pt x="17818" y="231495"/>
                  </a:lnTo>
                  <a:close/>
                </a:path>
                <a:path w="2979420" h="232409">
                  <a:moveTo>
                    <a:pt x="58712" y="220281"/>
                  </a:moveTo>
                  <a:lnTo>
                    <a:pt x="55346" y="209702"/>
                  </a:lnTo>
                  <a:lnTo>
                    <a:pt x="48145" y="211683"/>
                  </a:lnTo>
                  <a:lnTo>
                    <a:pt x="40944" y="213664"/>
                  </a:lnTo>
                  <a:lnTo>
                    <a:pt x="43395" y="224472"/>
                  </a:lnTo>
                  <a:lnTo>
                    <a:pt x="58712" y="220281"/>
                  </a:lnTo>
                  <a:close/>
                </a:path>
                <a:path w="2979420" h="232409">
                  <a:moveTo>
                    <a:pt x="99580" y="209067"/>
                  </a:moveTo>
                  <a:lnTo>
                    <a:pt x="96278" y="198475"/>
                  </a:lnTo>
                  <a:lnTo>
                    <a:pt x="89077" y="200456"/>
                  </a:lnTo>
                  <a:lnTo>
                    <a:pt x="81876" y="202438"/>
                  </a:lnTo>
                  <a:lnTo>
                    <a:pt x="84264" y="213271"/>
                  </a:lnTo>
                  <a:lnTo>
                    <a:pt x="99580" y="209067"/>
                  </a:lnTo>
                  <a:close/>
                </a:path>
                <a:path w="2979420" h="232409">
                  <a:moveTo>
                    <a:pt x="140652" y="198666"/>
                  </a:moveTo>
                  <a:lnTo>
                    <a:pt x="137426" y="188048"/>
                  </a:lnTo>
                  <a:lnTo>
                    <a:pt x="130187" y="189890"/>
                  </a:lnTo>
                  <a:lnTo>
                    <a:pt x="122948" y="191731"/>
                  </a:lnTo>
                  <a:lnTo>
                    <a:pt x="125272" y="202577"/>
                  </a:lnTo>
                  <a:lnTo>
                    <a:pt x="140652" y="198666"/>
                  </a:lnTo>
                  <a:close/>
                </a:path>
                <a:path w="2979420" h="232409">
                  <a:moveTo>
                    <a:pt x="181737" y="188226"/>
                  </a:moveTo>
                  <a:lnTo>
                    <a:pt x="178574" y="177596"/>
                  </a:lnTo>
                  <a:lnTo>
                    <a:pt x="171335" y="179438"/>
                  </a:lnTo>
                  <a:lnTo>
                    <a:pt x="164096" y="181279"/>
                  </a:lnTo>
                  <a:lnTo>
                    <a:pt x="166344" y="192138"/>
                  </a:lnTo>
                  <a:lnTo>
                    <a:pt x="181737" y="188226"/>
                  </a:lnTo>
                  <a:close/>
                </a:path>
                <a:path w="2979420" h="232409">
                  <a:moveTo>
                    <a:pt x="222808" y="177774"/>
                  </a:moveTo>
                  <a:lnTo>
                    <a:pt x="219710" y="167132"/>
                  </a:lnTo>
                  <a:lnTo>
                    <a:pt x="212471" y="168973"/>
                  </a:lnTo>
                  <a:lnTo>
                    <a:pt x="205232" y="170815"/>
                  </a:lnTo>
                  <a:lnTo>
                    <a:pt x="207416" y="181698"/>
                  </a:lnTo>
                  <a:lnTo>
                    <a:pt x="222808" y="177774"/>
                  </a:lnTo>
                  <a:close/>
                </a:path>
                <a:path w="2979420" h="232409">
                  <a:moveTo>
                    <a:pt x="264071" y="168122"/>
                  </a:moveTo>
                  <a:lnTo>
                    <a:pt x="261048" y="157454"/>
                  </a:lnTo>
                  <a:lnTo>
                    <a:pt x="253771" y="159143"/>
                  </a:lnTo>
                  <a:lnTo>
                    <a:pt x="246494" y="160832"/>
                  </a:lnTo>
                  <a:lnTo>
                    <a:pt x="248602" y="171716"/>
                  </a:lnTo>
                  <a:lnTo>
                    <a:pt x="264071" y="168122"/>
                  </a:lnTo>
                  <a:close/>
                </a:path>
                <a:path w="2979420" h="232409">
                  <a:moveTo>
                    <a:pt x="305358" y="158534"/>
                  </a:moveTo>
                  <a:lnTo>
                    <a:pt x="302412" y="147840"/>
                  </a:lnTo>
                  <a:lnTo>
                    <a:pt x="295135" y="149529"/>
                  </a:lnTo>
                  <a:lnTo>
                    <a:pt x="287858" y="151218"/>
                  </a:lnTo>
                  <a:lnTo>
                    <a:pt x="289902" y="162128"/>
                  </a:lnTo>
                  <a:lnTo>
                    <a:pt x="305358" y="158534"/>
                  </a:lnTo>
                  <a:close/>
                </a:path>
                <a:path w="2979420" h="232409">
                  <a:moveTo>
                    <a:pt x="346633" y="148945"/>
                  </a:moveTo>
                  <a:lnTo>
                    <a:pt x="343763" y="138239"/>
                  </a:lnTo>
                  <a:lnTo>
                    <a:pt x="336486" y="139928"/>
                  </a:lnTo>
                  <a:lnTo>
                    <a:pt x="329209" y="141617"/>
                  </a:lnTo>
                  <a:lnTo>
                    <a:pt x="331177" y="152539"/>
                  </a:lnTo>
                  <a:lnTo>
                    <a:pt x="346633" y="148945"/>
                  </a:lnTo>
                  <a:close/>
                </a:path>
                <a:path w="2979420" h="232409">
                  <a:moveTo>
                    <a:pt x="388061" y="140068"/>
                  </a:moveTo>
                  <a:lnTo>
                    <a:pt x="385267" y="129336"/>
                  </a:lnTo>
                  <a:lnTo>
                    <a:pt x="377952" y="130860"/>
                  </a:lnTo>
                  <a:lnTo>
                    <a:pt x="370636" y="132384"/>
                  </a:lnTo>
                  <a:lnTo>
                    <a:pt x="372529" y="143319"/>
                  </a:lnTo>
                  <a:lnTo>
                    <a:pt x="388061" y="140068"/>
                  </a:lnTo>
                  <a:close/>
                </a:path>
                <a:path w="2979420" h="232409">
                  <a:moveTo>
                    <a:pt x="429552" y="131419"/>
                  </a:moveTo>
                  <a:lnTo>
                    <a:pt x="426834" y="120662"/>
                  </a:lnTo>
                  <a:lnTo>
                    <a:pt x="419519" y="122186"/>
                  </a:lnTo>
                  <a:lnTo>
                    <a:pt x="412203" y="123710"/>
                  </a:lnTo>
                  <a:lnTo>
                    <a:pt x="414007" y="134658"/>
                  </a:lnTo>
                  <a:lnTo>
                    <a:pt x="429552" y="131419"/>
                  </a:lnTo>
                  <a:close/>
                </a:path>
                <a:path w="2979420" h="232409">
                  <a:moveTo>
                    <a:pt x="471043" y="122758"/>
                  </a:moveTo>
                  <a:lnTo>
                    <a:pt x="468401" y="111988"/>
                  </a:lnTo>
                  <a:lnTo>
                    <a:pt x="461086" y="113512"/>
                  </a:lnTo>
                  <a:lnTo>
                    <a:pt x="453771" y="115036"/>
                  </a:lnTo>
                  <a:lnTo>
                    <a:pt x="455498" y="125996"/>
                  </a:lnTo>
                  <a:lnTo>
                    <a:pt x="471043" y="122758"/>
                  </a:lnTo>
                  <a:close/>
                </a:path>
                <a:path w="2979420" h="232409">
                  <a:moveTo>
                    <a:pt x="512635" y="114693"/>
                  </a:moveTo>
                  <a:lnTo>
                    <a:pt x="510082" y="103898"/>
                  </a:lnTo>
                  <a:lnTo>
                    <a:pt x="502729" y="105244"/>
                  </a:lnTo>
                  <a:lnTo>
                    <a:pt x="495376" y="106591"/>
                  </a:lnTo>
                  <a:lnTo>
                    <a:pt x="497027" y="117563"/>
                  </a:lnTo>
                  <a:lnTo>
                    <a:pt x="512635" y="114693"/>
                  </a:lnTo>
                  <a:close/>
                </a:path>
                <a:path w="2979420" h="232409">
                  <a:moveTo>
                    <a:pt x="554304" y="107035"/>
                  </a:moveTo>
                  <a:lnTo>
                    <a:pt x="551840" y="96227"/>
                  </a:lnTo>
                  <a:lnTo>
                    <a:pt x="544487" y="97574"/>
                  </a:lnTo>
                  <a:lnTo>
                    <a:pt x="537133" y="98920"/>
                  </a:lnTo>
                  <a:lnTo>
                    <a:pt x="538695" y="109905"/>
                  </a:lnTo>
                  <a:lnTo>
                    <a:pt x="554304" y="107035"/>
                  </a:lnTo>
                  <a:close/>
                </a:path>
                <a:path w="2979420" h="232409">
                  <a:moveTo>
                    <a:pt x="595985" y="99377"/>
                  </a:moveTo>
                  <a:lnTo>
                    <a:pt x="593598" y="88557"/>
                  </a:lnTo>
                  <a:lnTo>
                    <a:pt x="586244" y="89903"/>
                  </a:lnTo>
                  <a:lnTo>
                    <a:pt x="578891" y="91249"/>
                  </a:lnTo>
                  <a:lnTo>
                    <a:pt x="580377" y="102247"/>
                  </a:lnTo>
                  <a:lnTo>
                    <a:pt x="595985" y="99377"/>
                  </a:lnTo>
                  <a:close/>
                </a:path>
                <a:path w="2979420" h="232409">
                  <a:moveTo>
                    <a:pt x="637743" y="92138"/>
                  </a:moveTo>
                  <a:lnTo>
                    <a:pt x="635431" y="81280"/>
                  </a:lnTo>
                  <a:lnTo>
                    <a:pt x="628053" y="82448"/>
                  </a:lnTo>
                  <a:lnTo>
                    <a:pt x="620674" y="83604"/>
                  </a:lnTo>
                  <a:lnTo>
                    <a:pt x="622058" y="94615"/>
                  </a:lnTo>
                  <a:lnTo>
                    <a:pt x="637743" y="92138"/>
                  </a:lnTo>
                  <a:close/>
                </a:path>
                <a:path w="2979420" h="232409">
                  <a:moveTo>
                    <a:pt x="679589" y="85559"/>
                  </a:moveTo>
                  <a:lnTo>
                    <a:pt x="677367" y="74688"/>
                  </a:lnTo>
                  <a:lnTo>
                    <a:pt x="669988" y="75857"/>
                  </a:lnTo>
                  <a:lnTo>
                    <a:pt x="662609" y="77012"/>
                  </a:lnTo>
                  <a:lnTo>
                    <a:pt x="663905" y="88036"/>
                  </a:lnTo>
                  <a:lnTo>
                    <a:pt x="679589" y="85559"/>
                  </a:lnTo>
                  <a:close/>
                </a:path>
                <a:path w="2979420" h="232409">
                  <a:moveTo>
                    <a:pt x="721448" y="78968"/>
                  </a:moveTo>
                  <a:lnTo>
                    <a:pt x="719315" y="68084"/>
                  </a:lnTo>
                  <a:lnTo>
                    <a:pt x="711936" y="69253"/>
                  </a:lnTo>
                  <a:lnTo>
                    <a:pt x="704557" y="70408"/>
                  </a:lnTo>
                  <a:lnTo>
                    <a:pt x="705764" y="81445"/>
                  </a:lnTo>
                  <a:lnTo>
                    <a:pt x="721448" y="78968"/>
                  </a:lnTo>
                  <a:close/>
                </a:path>
                <a:path w="2979420" h="232409">
                  <a:moveTo>
                    <a:pt x="763320" y="72542"/>
                  </a:moveTo>
                  <a:lnTo>
                    <a:pt x="761288" y="61633"/>
                  </a:lnTo>
                  <a:lnTo>
                    <a:pt x="753884" y="62649"/>
                  </a:lnTo>
                  <a:lnTo>
                    <a:pt x="746506" y="63804"/>
                  </a:lnTo>
                  <a:lnTo>
                    <a:pt x="747623" y="74853"/>
                  </a:lnTo>
                  <a:lnTo>
                    <a:pt x="755459" y="73621"/>
                  </a:lnTo>
                  <a:lnTo>
                    <a:pt x="763320" y="72542"/>
                  </a:lnTo>
                  <a:close/>
                </a:path>
                <a:path w="2979420" h="232409">
                  <a:moveTo>
                    <a:pt x="805345" y="67106"/>
                  </a:moveTo>
                  <a:lnTo>
                    <a:pt x="803389" y="56184"/>
                  </a:lnTo>
                  <a:lnTo>
                    <a:pt x="795985" y="57150"/>
                  </a:lnTo>
                  <a:lnTo>
                    <a:pt x="788581" y="58115"/>
                  </a:lnTo>
                  <a:lnTo>
                    <a:pt x="789597" y="69151"/>
                  </a:lnTo>
                  <a:lnTo>
                    <a:pt x="805345" y="67106"/>
                  </a:lnTo>
                  <a:close/>
                </a:path>
                <a:path w="2979420" h="232409">
                  <a:moveTo>
                    <a:pt x="847369" y="61645"/>
                  </a:moveTo>
                  <a:lnTo>
                    <a:pt x="845502" y="50711"/>
                  </a:lnTo>
                  <a:lnTo>
                    <a:pt x="838098" y="51676"/>
                  </a:lnTo>
                  <a:lnTo>
                    <a:pt x="830694" y="52641"/>
                  </a:lnTo>
                  <a:lnTo>
                    <a:pt x="831621" y="63690"/>
                  </a:lnTo>
                  <a:lnTo>
                    <a:pt x="847369" y="61645"/>
                  </a:lnTo>
                  <a:close/>
                </a:path>
                <a:path w="2979420" h="232409">
                  <a:moveTo>
                    <a:pt x="889381" y="56197"/>
                  </a:moveTo>
                  <a:lnTo>
                    <a:pt x="887615" y="45250"/>
                  </a:lnTo>
                  <a:lnTo>
                    <a:pt x="880211" y="46215"/>
                  </a:lnTo>
                  <a:lnTo>
                    <a:pt x="872807" y="47180"/>
                  </a:lnTo>
                  <a:lnTo>
                    <a:pt x="873645" y="58242"/>
                  </a:lnTo>
                  <a:lnTo>
                    <a:pt x="889381" y="56197"/>
                  </a:lnTo>
                  <a:close/>
                </a:path>
                <a:path w="2979420" h="232409">
                  <a:moveTo>
                    <a:pt x="931519" y="51765"/>
                  </a:moveTo>
                  <a:lnTo>
                    <a:pt x="929843" y="40805"/>
                  </a:lnTo>
                  <a:lnTo>
                    <a:pt x="922413" y="41554"/>
                  </a:lnTo>
                  <a:lnTo>
                    <a:pt x="914984" y="42303"/>
                  </a:lnTo>
                  <a:lnTo>
                    <a:pt x="915733" y="53378"/>
                  </a:lnTo>
                  <a:lnTo>
                    <a:pt x="931519" y="51765"/>
                  </a:lnTo>
                  <a:close/>
                </a:path>
                <a:path w="2979420" h="232409">
                  <a:moveTo>
                    <a:pt x="973670" y="47498"/>
                  </a:moveTo>
                  <a:lnTo>
                    <a:pt x="972096" y="36525"/>
                  </a:lnTo>
                  <a:lnTo>
                    <a:pt x="964666" y="37274"/>
                  </a:lnTo>
                  <a:lnTo>
                    <a:pt x="957237" y="38023"/>
                  </a:lnTo>
                  <a:lnTo>
                    <a:pt x="957884" y="49098"/>
                  </a:lnTo>
                  <a:lnTo>
                    <a:pt x="973670" y="47498"/>
                  </a:lnTo>
                  <a:close/>
                </a:path>
                <a:path w="2979420" h="232409">
                  <a:moveTo>
                    <a:pt x="1015822" y="43230"/>
                  </a:moveTo>
                  <a:lnTo>
                    <a:pt x="1014336" y="32245"/>
                  </a:lnTo>
                  <a:lnTo>
                    <a:pt x="1006906" y="32994"/>
                  </a:lnTo>
                  <a:lnTo>
                    <a:pt x="999477" y="33743"/>
                  </a:lnTo>
                  <a:lnTo>
                    <a:pt x="1000036" y="44831"/>
                  </a:lnTo>
                  <a:lnTo>
                    <a:pt x="1015822" y="43230"/>
                  </a:lnTo>
                  <a:close/>
                </a:path>
                <a:path w="2979420" h="232409">
                  <a:moveTo>
                    <a:pt x="1058037" y="39624"/>
                  </a:moveTo>
                  <a:lnTo>
                    <a:pt x="1056652" y="28613"/>
                  </a:lnTo>
                  <a:lnTo>
                    <a:pt x="1049197" y="29146"/>
                  </a:lnTo>
                  <a:lnTo>
                    <a:pt x="1041742" y="29679"/>
                  </a:lnTo>
                  <a:lnTo>
                    <a:pt x="1042212" y="40767"/>
                  </a:lnTo>
                  <a:lnTo>
                    <a:pt x="1058037" y="39624"/>
                  </a:lnTo>
                  <a:close/>
                </a:path>
                <a:path w="2979420" h="232409">
                  <a:moveTo>
                    <a:pt x="1100289" y="36563"/>
                  </a:moveTo>
                  <a:lnTo>
                    <a:pt x="1099007" y="25552"/>
                  </a:lnTo>
                  <a:lnTo>
                    <a:pt x="1091552" y="26085"/>
                  </a:lnTo>
                  <a:lnTo>
                    <a:pt x="1084097" y="26619"/>
                  </a:lnTo>
                  <a:lnTo>
                    <a:pt x="1084465" y="37706"/>
                  </a:lnTo>
                  <a:lnTo>
                    <a:pt x="1100289" y="36563"/>
                  </a:lnTo>
                  <a:close/>
                </a:path>
                <a:path w="2979420" h="232409">
                  <a:moveTo>
                    <a:pt x="1142555" y="33528"/>
                  </a:moveTo>
                  <a:lnTo>
                    <a:pt x="1141361" y="22504"/>
                  </a:lnTo>
                  <a:lnTo>
                    <a:pt x="1133906" y="23037"/>
                  </a:lnTo>
                  <a:lnTo>
                    <a:pt x="1126451" y="23571"/>
                  </a:lnTo>
                  <a:lnTo>
                    <a:pt x="1126718" y="34671"/>
                  </a:lnTo>
                  <a:lnTo>
                    <a:pt x="1142555" y="33528"/>
                  </a:lnTo>
                  <a:close/>
                </a:path>
                <a:path w="2979420" h="232409">
                  <a:moveTo>
                    <a:pt x="1700225" y="939"/>
                  </a:moveTo>
                  <a:lnTo>
                    <a:pt x="1692770" y="469"/>
                  </a:lnTo>
                  <a:lnTo>
                    <a:pt x="1685315" y="0"/>
                  </a:lnTo>
                  <a:lnTo>
                    <a:pt x="1684185" y="11036"/>
                  </a:lnTo>
                  <a:lnTo>
                    <a:pt x="1700022" y="12026"/>
                  </a:lnTo>
                  <a:lnTo>
                    <a:pt x="1700225" y="939"/>
                  </a:lnTo>
                  <a:close/>
                </a:path>
                <a:path w="2979420" h="232409">
                  <a:moveTo>
                    <a:pt x="1742617" y="3594"/>
                  </a:moveTo>
                  <a:lnTo>
                    <a:pt x="1735162" y="3124"/>
                  </a:lnTo>
                  <a:lnTo>
                    <a:pt x="1727708" y="2654"/>
                  </a:lnTo>
                  <a:lnTo>
                    <a:pt x="1726476" y="13690"/>
                  </a:lnTo>
                  <a:lnTo>
                    <a:pt x="1742325" y="14681"/>
                  </a:lnTo>
                  <a:lnTo>
                    <a:pt x="1742617" y="3594"/>
                  </a:lnTo>
                  <a:close/>
                </a:path>
                <a:path w="2979420" h="232409">
                  <a:moveTo>
                    <a:pt x="1785010" y="6261"/>
                  </a:moveTo>
                  <a:lnTo>
                    <a:pt x="1777555" y="5791"/>
                  </a:lnTo>
                  <a:lnTo>
                    <a:pt x="1770100" y="5321"/>
                  </a:lnTo>
                  <a:lnTo>
                    <a:pt x="1768779" y="16344"/>
                  </a:lnTo>
                  <a:lnTo>
                    <a:pt x="1784629" y="17348"/>
                  </a:lnTo>
                  <a:lnTo>
                    <a:pt x="1785010" y="6261"/>
                  </a:lnTo>
                  <a:close/>
                </a:path>
                <a:path w="2979420" h="232409">
                  <a:moveTo>
                    <a:pt x="1827301" y="10287"/>
                  </a:moveTo>
                  <a:lnTo>
                    <a:pt x="1819859" y="9588"/>
                  </a:lnTo>
                  <a:lnTo>
                    <a:pt x="1812417" y="8890"/>
                  </a:lnTo>
                  <a:lnTo>
                    <a:pt x="1811007" y="19888"/>
                  </a:lnTo>
                  <a:lnTo>
                    <a:pt x="1826818" y="21374"/>
                  </a:lnTo>
                  <a:lnTo>
                    <a:pt x="1827301" y="10287"/>
                  </a:lnTo>
                  <a:close/>
                </a:path>
                <a:path w="2979420" h="232409">
                  <a:moveTo>
                    <a:pt x="1869592" y="14274"/>
                  </a:moveTo>
                  <a:lnTo>
                    <a:pt x="1862150" y="13576"/>
                  </a:lnTo>
                  <a:lnTo>
                    <a:pt x="1854708" y="12877"/>
                  </a:lnTo>
                  <a:lnTo>
                    <a:pt x="1853209" y="23863"/>
                  </a:lnTo>
                  <a:lnTo>
                    <a:pt x="1869020" y="25349"/>
                  </a:lnTo>
                  <a:lnTo>
                    <a:pt x="1869592" y="14274"/>
                  </a:lnTo>
                  <a:close/>
                </a:path>
                <a:path w="2979420" h="232409">
                  <a:moveTo>
                    <a:pt x="1911870" y="18249"/>
                  </a:moveTo>
                  <a:lnTo>
                    <a:pt x="1904428" y="17551"/>
                  </a:lnTo>
                  <a:lnTo>
                    <a:pt x="1896986" y="16852"/>
                  </a:lnTo>
                  <a:lnTo>
                    <a:pt x="1895398" y="27825"/>
                  </a:lnTo>
                  <a:lnTo>
                    <a:pt x="1911210" y="29324"/>
                  </a:lnTo>
                  <a:lnTo>
                    <a:pt x="1911870" y="18249"/>
                  </a:lnTo>
                  <a:close/>
                </a:path>
                <a:path w="2979420" h="232409">
                  <a:moveTo>
                    <a:pt x="1954123" y="22567"/>
                  </a:moveTo>
                  <a:lnTo>
                    <a:pt x="1946706" y="21640"/>
                  </a:lnTo>
                  <a:lnTo>
                    <a:pt x="1939290" y="20764"/>
                  </a:lnTo>
                  <a:lnTo>
                    <a:pt x="1937600" y="31737"/>
                  </a:lnTo>
                  <a:lnTo>
                    <a:pt x="1945487" y="32651"/>
                  </a:lnTo>
                  <a:lnTo>
                    <a:pt x="1953361" y="33642"/>
                  </a:lnTo>
                  <a:lnTo>
                    <a:pt x="1954123" y="22567"/>
                  </a:lnTo>
                  <a:close/>
                </a:path>
                <a:path w="2979420" h="232409">
                  <a:moveTo>
                    <a:pt x="1996262" y="27851"/>
                  </a:moveTo>
                  <a:lnTo>
                    <a:pt x="1988845" y="26924"/>
                  </a:lnTo>
                  <a:lnTo>
                    <a:pt x="1981428" y="25996"/>
                  </a:lnTo>
                  <a:lnTo>
                    <a:pt x="1979663" y="36944"/>
                  </a:lnTo>
                  <a:lnTo>
                    <a:pt x="1995424" y="38912"/>
                  </a:lnTo>
                  <a:lnTo>
                    <a:pt x="1996262" y="27851"/>
                  </a:lnTo>
                  <a:close/>
                </a:path>
                <a:path w="2979420" h="232409">
                  <a:moveTo>
                    <a:pt x="2038413" y="33134"/>
                  </a:moveTo>
                  <a:lnTo>
                    <a:pt x="2030996" y="32207"/>
                  </a:lnTo>
                  <a:lnTo>
                    <a:pt x="2023579" y="31280"/>
                  </a:lnTo>
                  <a:lnTo>
                    <a:pt x="2021725" y="42214"/>
                  </a:lnTo>
                  <a:lnTo>
                    <a:pt x="2037486" y="44196"/>
                  </a:lnTo>
                  <a:lnTo>
                    <a:pt x="2038413" y="33134"/>
                  </a:lnTo>
                  <a:close/>
                </a:path>
                <a:path w="2979420" h="232409">
                  <a:moveTo>
                    <a:pt x="2080552" y="38430"/>
                  </a:moveTo>
                  <a:lnTo>
                    <a:pt x="2073135" y="37503"/>
                  </a:lnTo>
                  <a:lnTo>
                    <a:pt x="2065718" y="36576"/>
                  </a:lnTo>
                  <a:lnTo>
                    <a:pt x="2063775" y="47498"/>
                  </a:lnTo>
                  <a:lnTo>
                    <a:pt x="2079536" y="49479"/>
                  </a:lnTo>
                  <a:lnTo>
                    <a:pt x="2080552" y="38430"/>
                  </a:lnTo>
                  <a:close/>
                </a:path>
                <a:path w="2979420" h="232409">
                  <a:moveTo>
                    <a:pt x="2122614" y="44196"/>
                  </a:moveTo>
                  <a:lnTo>
                    <a:pt x="2115235" y="43040"/>
                  </a:lnTo>
                  <a:lnTo>
                    <a:pt x="2107857" y="41884"/>
                  </a:lnTo>
                  <a:lnTo>
                    <a:pt x="2105825" y="52781"/>
                  </a:lnTo>
                  <a:lnTo>
                    <a:pt x="2121522" y="55245"/>
                  </a:lnTo>
                  <a:lnTo>
                    <a:pt x="2122614" y="44196"/>
                  </a:lnTo>
                  <a:close/>
                </a:path>
                <a:path w="2979420" h="232409">
                  <a:moveTo>
                    <a:pt x="2164575" y="50761"/>
                  </a:moveTo>
                  <a:lnTo>
                    <a:pt x="2157196" y="49606"/>
                  </a:lnTo>
                  <a:lnTo>
                    <a:pt x="2149818" y="48450"/>
                  </a:lnTo>
                  <a:lnTo>
                    <a:pt x="2147709" y="59334"/>
                  </a:lnTo>
                  <a:lnTo>
                    <a:pt x="2163394" y="61798"/>
                  </a:lnTo>
                  <a:lnTo>
                    <a:pt x="2164575" y="50761"/>
                  </a:lnTo>
                  <a:close/>
                </a:path>
                <a:path w="2979420" h="232409">
                  <a:moveTo>
                    <a:pt x="2206536" y="57327"/>
                  </a:moveTo>
                  <a:lnTo>
                    <a:pt x="2199157" y="56172"/>
                  </a:lnTo>
                  <a:lnTo>
                    <a:pt x="2191778" y="55016"/>
                  </a:lnTo>
                  <a:lnTo>
                    <a:pt x="2189581" y="65887"/>
                  </a:lnTo>
                  <a:lnTo>
                    <a:pt x="2205266" y="68351"/>
                  </a:lnTo>
                  <a:lnTo>
                    <a:pt x="2206536" y="57327"/>
                  </a:lnTo>
                  <a:close/>
                </a:path>
                <a:path w="2979420" h="232409">
                  <a:moveTo>
                    <a:pt x="2248497" y="63893"/>
                  </a:moveTo>
                  <a:lnTo>
                    <a:pt x="2241118" y="62738"/>
                  </a:lnTo>
                  <a:lnTo>
                    <a:pt x="2233739" y="61582"/>
                  </a:lnTo>
                  <a:lnTo>
                    <a:pt x="2231466" y="72440"/>
                  </a:lnTo>
                  <a:lnTo>
                    <a:pt x="2247150" y="74904"/>
                  </a:lnTo>
                  <a:lnTo>
                    <a:pt x="2248497" y="63893"/>
                  </a:lnTo>
                  <a:close/>
                </a:path>
                <a:path w="2979420" h="232409">
                  <a:moveTo>
                    <a:pt x="2290368" y="70916"/>
                  </a:moveTo>
                  <a:lnTo>
                    <a:pt x="2283028" y="69545"/>
                  </a:lnTo>
                  <a:lnTo>
                    <a:pt x="2275687" y="68173"/>
                  </a:lnTo>
                  <a:lnTo>
                    <a:pt x="2273325" y="79006"/>
                  </a:lnTo>
                  <a:lnTo>
                    <a:pt x="2288933" y="81927"/>
                  </a:lnTo>
                  <a:lnTo>
                    <a:pt x="2290368" y="70916"/>
                  </a:lnTo>
                  <a:close/>
                </a:path>
                <a:path w="2979420" h="232409">
                  <a:moveTo>
                    <a:pt x="2332113" y="78740"/>
                  </a:moveTo>
                  <a:lnTo>
                    <a:pt x="2324773" y="77368"/>
                  </a:lnTo>
                  <a:lnTo>
                    <a:pt x="2317432" y="75996"/>
                  </a:lnTo>
                  <a:lnTo>
                    <a:pt x="2314994" y="86817"/>
                  </a:lnTo>
                  <a:lnTo>
                    <a:pt x="2330602" y="89738"/>
                  </a:lnTo>
                  <a:lnTo>
                    <a:pt x="2332113" y="78740"/>
                  </a:lnTo>
                  <a:close/>
                </a:path>
                <a:path w="2979420" h="232409">
                  <a:moveTo>
                    <a:pt x="2373858" y="86550"/>
                  </a:moveTo>
                  <a:lnTo>
                    <a:pt x="2366518" y="85178"/>
                  </a:lnTo>
                  <a:lnTo>
                    <a:pt x="2359177" y="83807"/>
                  </a:lnTo>
                  <a:lnTo>
                    <a:pt x="2356662" y="94602"/>
                  </a:lnTo>
                  <a:lnTo>
                    <a:pt x="2372271" y="97536"/>
                  </a:lnTo>
                  <a:lnTo>
                    <a:pt x="2373858" y="86550"/>
                  </a:lnTo>
                  <a:close/>
                </a:path>
                <a:path w="2979420" h="232409">
                  <a:moveTo>
                    <a:pt x="2415603" y="94373"/>
                  </a:moveTo>
                  <a:lnTo>
                    <a:pt x="2408263" y="93002"/>
                  </a:lnTo>
                  <a:lnTo>
                    <a:pt x="2400922" y="91630"/>
                  </a:lnTo>
                  <a:lnTo>
                    <a:pt x="2398331" y="102412"/>
                  </a:lnTo>
                  <a:lnTo>
                    <a:pt x="2413939" y="105346"/>
                  </a:lnTo>
                  <a:lnTo>
                    <a:pt x="2415603" y="94373"/>
                  </a:lnTo>
                  <a:close/>
                </a:path>
                <a:path w="2979420" h="232409">
                  <a:moveTo>
                    <a:pt x="2457285" y="102501"/>
                  </a:moveTo>
                  <a:lnTo>
                    <a:pt x="2449982" y="100914"/>
                  </a:lnTo>
                  <a:lnTo>
                    <a:pt x="2442667" y="99402"/>
                  </a:lnTo>
                  <a:lnTo>
                    <a:pt x="2440000" y="110172"/>
                  </a:lnTo>
                  <a:lnTo>
                    <a:pt x="2447772" y="111772"/>
                  </a:lnTo>
                  <a:lnTo>
                    <a:pt x="2455532" y="113461"/>
                  </a:lnTo>
                  <a:lnTo>
                    <a:pt x="2457285" y="102501"/>
                  </a:lnTo>
                  <a:close/>
                </a:path>
                <a:path w="2979420" h="232409">
                  <a:moveTo>
                    <a:pt x="2498775" y="111531"/>
                  </a:moveTo>
                  <a:lnTo>
                    <a:pt x="2491473" y="109943"/>
                  </a:lnTo>
                  <a:lnTo>
                    <a:pt x="2484170" y="108356"/>
                  </a:lnTo>
                  <a:lnTo>
                    <a:pt x="2481440" y="119100"/>
                  </a:lnTo>
                  <a:lnTo>
                    <a:pt x="2496947" y="122478"/>
                  </a:lnTo>
                  <a:lnTo>
                    <a:pt x="2498775" y="111531"/>
                  </a:lnTo>
                  <a:close/>
                </a:path>
                <a:path w="2979420" h="232409">
                  <a:moveTo>
                    <a:pt x="2540266" y="120561"/>
                  </a:moveTo>
                  <a:lnTo>
                    <a:pt x="2532964" y="118973"/>
                  </a:lnTo>
                  <a:lnTo>
                    <a:pt x="2525661" y="117386"/>
                  </a:lnTo>
                  <a:lnTo>
                    <a:pt x="2522855" y="128117"/>
                  </a:lnTo>
                  <a:lnTo>
                    <a:pt x="2538374" y="131495"/>
                  </a:lnTo>
                  <a:lnTo>
                    <a:pt x="2540266" y="120561"/>
                  </a:lnTo>
                  <a:close/>
                </a:path>
                <a:path w="2979420" h="232409">
                  <a:moveTo>
                    <a:pt x="2581770" y="129603"/>
                  </a:moveTo>
                  <a:lnTo>
                    <a:pt x="2574467" y="128016"/>
                  </a:lnTo>
                  <a:lnTo>
                    <a:pt x="2567165" y="126428"/>
                  </a:lnTo>
                  <a:lnTo>
                    <a:pt x="2564282" y="137134"/>
                  </a:lnTo>
                  <a:lnTo>
                    <a:pt x="2579801" y="140512"/>
                  </a:lnTo>
                  <a:lnTo>
                    <a:pt x="2581770" y="129603"/>
                  </a:lnTo>
                  <a:close/>
                </a:path>
                <a:path w="2979420" h="232409">
                  <a:moveTo>
                    <a:pt x="2623261" y="138633"/>
                  </a:moveTo>
                  <a:lnTo>
                    <a:pt x="2615958" y="137045"/>
                  </a:lnTo>
                  <a:lnTo>
                    <a:pt x="2608656" y="135458"/>
                  </a:lnTo>
                  <a:lnTo>
                    <a:pt x="2605697" y="146151"/>
                  </a:lnTo>
                  <a:lnTo>
                    <a:pt x="2621216" y="149529"/>
                  </a:lnTo>
                  <a:lnTo>
                    <a:pt x="2623261" y="138633"/>
                  </a:lnTo>
                  <a:close/>
                </a:path>
                <a:path w="2979420" h="232409">
                  <a:moveTo>
                    <a:pt x="2664472" y="148831"/>
                  </a:moveTo>
                  <a:lnTo>
                    <a:pt x="2657221" y="147040"/>
                  </a:lnTo>
                  <a:lnTo>
                    <a:pt x="2649969" y="145249"/>
                  </a:lnTo>
                  <a:lnTo>
                    <a:pt x="2646946" y="155905"/>
                  </a:lnTo>
                  <a:lnTo>
                    <a:pt x="2662364" y="159727"/>
                  </a:lnTo>
                  <a:lnTo>
                    <a:pt x="2664472" y="148831"/>
                  </a:lnTo>
                  <a:close/>
                </a:path>
                <a:path w="2979420" h="232409">
                  <a:moveTo>
                    <a:pt x="2705697" y="159054"/>
                  </a:moveTo>
                  <a:lnTo>
                    <a:pt x="2698445" y="157264"/>
                  </a:lnTo>
                  <a:lnTo>
                    <a:pt x="2691193" y="155473"/>
                  </a:lnTo>
                  <a:lnTo>
                    <a:pt x="2688094" y="166116"/>
                  </a:lnTo>
                  <a:lnTo>
                    <a:pt x="2703512" y="169938"/>
                  </a:lnTo>
                  <a:lnTo>
                    <a:pt x="2705697" y="159054"/>
                  </a:lnTo>
                  <a:close/>
                </a:path>
                <a:path w="2979420" h="232409">
                  <a:moveTo>
                    <a:pt x="2746908" y="169265"/>
                  </a:moveTo>
                  <a:lnTo>
                    <a:pt x="2739656" y="167474"/>
                  </a:lnTo>
                  <a:lnTo>
                    <a:pt x="2732405" y="165684"/>
                  </a:lnTo>
                  <a:lnTo>
                    <a:pt x="2729242" y="176314"/>
                  </a:lnTo>
                  <a:lnTo>
                    <a:pt x="2744660" y="180136"/>
                  </a:lnTo>
                  <a:lnTo>
                    <a:pt x="2746908" y="169265"/>
                  </a:lnTo>
                  <a:close/>
                </a:path>
                <a:path w="2979420" h="232409">
                  <a:moveTo>
                    <a:pt x="2788132" y="179476"/>
                  </a:moveTo>
                  <a:lnTo>
                    <a:pt x="2780881" y="177685"/>
                  </a:lnTo>
                  <a:lnTo>
                    <a:pt x="2773629" y="175882"/>
                  </a:lnTo>
                  <a:lnTo>
                    <a:pt x="2770403" y="186499"/>
                  </a:lnTo>
                  <a:lnTo>
                    <a:pt x="2785808" y="190322"/>
                  </a:lnTo>
                  <a:lnTo>
                    <a:pt x="2788132" y="179476"/>
                  </a:lnTo>
                  <a:close/>
                </a:path>
                <a:path w="2979420" h="232409">
                  <a:moveTo>
                    <a:pt x="2829166" y="190360"/>
                  </a:moveTo>
                  <a:lnTo>
                    <a:pt x="2821965" y="188366"/>
                  </a:lnTo>
                  <a:lnTo>
                    <a:pt x="2814764" y="186372"/>
                  </a:lnTo>
                  <a:lnTo>
                    <a:pt x="2811475" y="196951"/>
                  </a:lnTo>
                  <a:lnTo>
                    <a:pt x="2826778" y="201206"/>
                  </a:lnTo>
                  <a:lnTo>
                    <a:pt x="2829166" y="190360"/>
                  </a:lnTo>
                  <a:close/>
                </a:path>
                <a:path w="2979420" h="232409">
                  <a:moveTo>
                    <a:pt x="2870085" y="201714"/>
                  </a:moveTo>
                  <a:lnTo>
                    <a:pt x="2862884" y="199720"/>
                  </a:lnTo>
                  <a:lnTo>
                    <a:pt x="2855684" y="197726"/>
                  </a:lnTo>
                  <a:lnTo>
                    <a:pt x="2852331" y="208292"/>
                  </a:lnTo>
                  <a:lnTo>
                    <a:pt x="2867634" y="212534"/>
                  </a:lnTo>
                  <a:lnTo>
                    <a:pt x="2870085" y="201714"/>
                  </a:lnTo>
                  <a:close/>
                </a:path>
                <a:path w="2979420" h="232409">
                  <a:moveTo>
                    <a:pt x="2911005" y="213055"/>
                  </a:moveTo>
                  <a:lnTo>
                    <a:pt x="2903804" y="211061"/>
                  </a:lnTo>
                  <a:lnTo>
                    <a:pt x="2896603" y="209067"/>
                  </a:lnTo>
                  <a:lnTo>
                    <a:pt x="2893187" y="219621"/>
                  </a:lnTo>
                  <a:lnTo>
                    <a:pt x="2908490" y="223862"/>
                  </a:lnTo>
                  <a:lnTo>
                    <a:pt x="2911005" y="213055"/>
                  </a:lnTo>
                  <a:close/>
                </a:path>
                <a:path w="2979420" h="232409">
                  <a:moveTo>
                    <a:pt x="2951924" y="224396"/>
                  </a:moveTo>
                  <a:lnTo>
                    <a:pt x="2937522" y="220408"/>
                  </a:lnTo>
                  <a:lnTo>
                    <a:pt x="2934043" y="230936"/>
                  </a:lnTo>
                  <a:lnTo>
                    <a:pt x="2937522" y="231902"/>
                  </a:lnTo>
                  <a:lnTo>
                    <a:pt x="2950121" y="231902"/>
                  </a:lnTo>
                  <a:lnTo>
                    <a:pt x="2951924" y="224396"/>
                  </a:lnTo>
                  <a:close/>
                </a:path>
                <a:path w="2979420" h="232409">
                  <a:moveTo>
                    <a:pt x="2978975" y="231902"/>
                  </a:moveTo>
                  <a:lnTo>
                    <a:pt x="2978429" y="231762"/>
                  </a:lnTo>
                  <a:lnTo>
                    <a:pt x="2978378" y="231902"/>
                  </a:lnTo>
                  <a:lnTo>
                    <a:pt x="2978975" y="23190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6869207" y="7105295"/>
              <a:ext cx="270510" cy="0"/>
            </a:xfrm>
            <a:custGeom>
              <a:avLst/>
              <a:gdLst/>
              <a:ahLst/>
              <a:cxnLst/>
              <a:rect l="l" t="t" r="r" b="b"/>
              <a:pathLst>
                <a:path w="270509" h="0">
                  <a:moveTo>
                    <a:pt x="0" y="0"/>
                  </a:moveTo>
                  <a:lnTo>
                    <a:pt x="270094" y="0"/>
                  </a:lnTo>
                </a:path>
              </a:pathLst>
            </a:custGeom>
            <a:ln w="1923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7165801" y="7095271"/>
              <a:ext cx="15875" cy="11430"/>
            </a:xfrm>
            <a:custGeom>
              <a:avLst/>
              <a:gdLst/>
              <a:ahLst/>
              <a:cxnLst/>
              <a:rect l="l" t="t" r="r" b="b"/>
              <a:pathLst>
                <a:path w="15875" h="11429">
                  <a:moveTo>
                    <a:pt x="7975" y="0"/>
                  </a:moveTo>
                  <a:lnTo>
                    <a:pt x="508" y="88"/>
                  </a:lnTo>
                  <a:lnTo>
                    <a:pt x="0" y="11175"/>
                  </a:lnTo>
                  <a:lnTo>
                    <a:pt x="7937" y="11087"/>
                  </a:lnTo>
                  <a:lnTo>
                    <a:pt x="15875" y="11214"/>
                  </a:lnTo>
                  <a:lnTo>
                    <a:pt x="15443" y="126"/>
                  </a:lnTo>
                  <a:lnTo>
                    <a:pt x="7975" y="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7208169" y="7106397"/>
              <a:ext cx="270510" cy="0"/>
            </a:xfrm>
            <a:custGeom>
              <a:avLst/>
              <a:gdLst/>
              <a:ahLst/>
              <a:cxnLst/>
              <a:rect l="l" t="t" r="r" b="b"/>
              <a:pathLst>
                <a:path w="270509" h="0">
                  <a:moveTo>
                    <a:pt x="0" y="0"/>
                  </a:moveTo>
                  <a:lnTo>
                    <a:pt x="270113" y="0"/>
                  </a:lnTo>
                </a:path>
              </a:pathLst>
            </a:custGeom>
            <a:ln w="20928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5818162" y="7107847"/>
              <a:ext cx="2859405" cy="207645"/>
            </a:xfrm>
            <a:custGeom>
              <a:avLst/>
              <a:gdLst/>
              <a:ahLst/>
              <a:cxnLst/>
              <a:rect l="l" t="t" r="r" b="b"/>
              <a:pathLst>
                <a:path w="2859404" h="207645">
                  <a:moveTo>
                    <a:pt x="17348" y="207352"/>
                  </a:moveTo>
                  <a:lnTo>
                    <a:pt x="14452" y="198094"/>
                  </a:lnTo>
                  <a:lnTo>
                    <a:pt x="0" y="201879"/>
                  </a:lnTo>
                  <a:lnTo>
                    <a:pt x="1219" y="207352"/>
                  </a:lnTo>
                  <a:lnTo>
                    <a:pt x="17348" y="207352"/>
                  </a:lnTo>
                  <a:close/>
                </a:path>
                <a:path w="2859404" h="207645">
                  <a:moveTo>
                    <a:pt x="58762" y="197993"/>
                  </a:moveTo>
                  <a:lnTo>
                    <a:pt x="55524" y="187375"/>
                  </a:lnTo>
                  <a:lnTo>
                    <a:pt x="48298" y="189268"/>
                  </a:lnTo>
                  <a:lnTo>
                    <a:pt x="41071" y="191160"/>
                  </a:lnTo>
                  <a:lnTo>
                    <a:pt x="43395" y="202006"/>
                  </a:lnTo>
                  <a:lnTo>
                    <a:pt x="58762" y="197993"/>
                  </a:lnTo>
                  <a:close/>
                </a:path>
                <a:path w="2859404" h="207645">
                  <a:moveTo>
                    <a:pt x="99771" y="187274"/>
                  </a:moveTo>
                  <a:lnTo>
                    <a:pt x="96596" y="176657"/>
                  </a:lnTo>
                  <a:lnTo>
                    <a:pt x="89369" y="178536"/>
                  </a:lnTo>
                  <a:lnTo>
                    <a:pt x="82143" y="180428"/>
                  </a:lnTo>
                  <a:lnTo>
                    <a:pt x="84404" y="191287"/>
                  </a:lnTo>
                  <a:lnTo>
                    <a:pt x="99771" y="187274"/>
                  </a:lnTo>
                  <a:close/>
                </a:path>
                <a:path w="2859404" h="207645">
                  <a:moveTo>
                    <a:pt x="140931" y="177266"/>
                  </a:moveTo>
                  <a:lnTo>
                    <a:pt x="137833" y="166611"/>
                  </a:lnTo>
                  <a:lnTo>
                    <a:pt x="130568" y="168351"/>
                  </a:lnTo>
                  <a:lnTo>
                    <a:pt x="123304" y="170091"/>
                  </a:lnTo>
                  <a:lnTo>
                    <a:pt x="125501" y="180962"/>
                  </a:lnTo>
                  <a:lnTo>
                    <a:pt x="140931" y="177266"/>
                  </a:lnTo>
                  <a:close/>
                </a:path>
                <a:path w="2859404" h="207645">
                  <a:moveTo>
                    <a:pt x="182143" y="167373"/>
                  </a:moveTo>
                  <a:lnTo>
                    <a:pt x="179108" y="156705"/>
                  </a:lnTo>
                  <a:lnTo>
                    <a:pt x="171843" y="158445"/>
                  </a:lnTo>
                  <a:lnTo>
                    <a:pt x="164579" y="160185"/>
                  </a:lnTo>
                  <a:lnTo>
                    <a:pt x="166700" y="171081"/>
                  </a:lnTo>
                  <a:lnTo>
                    <a:pt x="182143" y="167373"/>
                  </a:lnTo>
                  <a:close/>
                </a:path>
                <a:path w="2859404" h="207645">
                  <a:moveTo>
                    <a:pt x="223342" y="157480"/>
                  </a:moveTo>
                  <a:lnTo>
                    <a:pt x="220383" y="146799"/>
                  </a:lnTo>
                  <a:lnTo>
                    <a:pt x="213118" y="148539"/>
                  </a:lnTo>
                  <a:lnTo>
                    <a:pt x="205854" y="150279"/>
                  </a:lnTo>
                  <a:lnTo>
                    <a:pt x="207911" y="161188"/>
                  </a:lnTo>
                  <a:lnTo>
                    <a:pt x="223342" y="157480"/>
                  </a:lnTo>
                  <a:close/>
                </a:path>
                <a:path w="2859404" h="207645">
                  <a:moveTo>
                    <a:pt x="264680" y="148209"/>
                  </a:moveTo>
                  <a:lnTo>
                    <a:pt x="261797" y="137490"/>
                  </a:lnTo>
                  <a:lnTo>
                    <a:pt x="254495" y="139077"/>
                  </a:lnTo>
                  <a:lnTo>
                    <a:pt x="247192" y="140665"/>
                  </a:lnTo>
                  <a:lnTo>
                    <a:pt x="249174" y="151574"/>
                  </a:lnTo>
                  <a:lnTo>
                    <a:pt x="264680" y="148209"/>
                  </a:lnTo>
                  <a:close/>
                </a:path>
                <a:path w="2859404" h="207645">
                  <a:moveTo>
                    <a:pt x="306095" y="139217"/>
                  </a:moveTo>
                  <a:lnTo>
                    <a:pt x="303288" y="128485"/>
                  </a:lnTo>
                  <a:lnTo>
                    <a:pt x="295986" y="130073"/>
                  </a:lnTo>
                  <a:lnTo>
                    <a:pt x="288683" y="131660"/>
                  </a:lnTo>
                  <a:lnTo>
                    <a:pt x="290588" y="142582"/>
                  </a:lnTo>
                  <a:lnTo>
                    <a:pt x="306095" y="139217"/>
                  </a:lnTo>
                  <a:close/>
                </a:path>
                <a:path w="2859404" h="207645">
                  <a:moveTo>
                    <a:pt x="347510" y="130225"/>
                  </a:moveTo>
                  <a:lnTo>
                    <a:pt x="344779" y="119481"/>
                  </a:lnTo>
                  <a:lnTo>
                    <a:pt x="337477" y="121069"/>
                  </a:lnTo>
                  <a:lnTo>
                    <a:pt x="330174" y="122656"/>
                  </a:lnTo>
                  <a:lnTo>
                    <a:pt x="332003" y="133604"/>
                  </a:lnTo>
                  <a:lnTo>
                    <a:pt x="347510" y="130225"/>
                  </a:lnTo>
                  <a:close/>
                </a:path>
                <a:path w="2859404" h="207645">
                  <a:moveTo>
                    <a:pt x="389013" y="121729"/>
                  </a:moveTo>
                  <a:lnTo>
                    <a:pt x="386359" y="110959"/>
                  </a:lnTo>
                  <a:lnTo>
                    <a:pt x="379018" y="112369"/>
                  </a:lnTo>
                  <a:lnTo>
                    <a:pt x="371678" y="113779"/>
                  </a:lnTo>
                  <a:lnTo>
                    <a:pt x="373430" y="124726"/>
                  </a:lnTo>
                  <a:lnTo>
                    <a:pt x="389013" y="121729"/>
                  </a:lnTo>
                  <a:close/>
                </a:path>
                <a:path w="2859404" h="207645">
                  <a:moveTo>
                    <a:pt x="430606" y="113715"/>
                  </a:moveTo>
                  <a:lnTo>
                    <a:pt x="428040" y="102933"/>
                  </a:lnTo>
                  <a:lnTo>
                    <a:pt x="420700" y="104343"/>
                  </a:lnTo>
                  <a:lnTo>
                    <a:pt x="413359" y="105752"/>
                  </a:lnTo>
                  <a:lnTo>
                    <a:pt x="415023" y="116725"/>
                  </a:lnTo>
                  <a:lnTo>
                    <a:pt x="430606" y="113715"/>
                  </a:lnTo>
                  <a:close/>
                </a:path>
                <a:path w="2859404" h="207645">
                  <a:moveTo>
                    <a:pt x="472224" y="105689"/>
                  </a:moveTo>
                  <a:lnTo>
                    <a:pt x="469734" y="94894"/>
                  </a:lnTo>
                  <a:lnTo>
                    <a:pt x="462394" y="96304"/>
                  </a:lnTo>
                  <a:lnTo>
                    <a:pt x="455053" y="97713"/>
                  </a:lnTo>
                  <a:lnTo>
                    <a:pt x="456641" y="108699"/>
                  </a:lnTo>
                  <a:lnTo>
                    <a:pt x="472224" y="105689"/>
                  </a:lnTo>
                  <a:close/>
                </a:path>
                <a:path w="2859404" h="207645">
                  <a:moveTo>
                    <a:pt x="513880" y="97980"/>
                  </a:moveTo>
                  <a:lnTo>
                    <a:pt x="511467" y="87147"/>
                  </a:lnTo>
                  <a:lnTo>
                    <a:pt x="504101" y="88379"/>
                  </a:lnTo>
                  <a:lnTo>
                    <a:pt x="496735" y="89623"/>
                  </a:lnTo>
                  <a:lnTo>
                    <a:pt x="498233" y="100622"/>
                  </a:lnTo>
                  <a:lnTo>
                    <a:pt x="513880" y="97980"/>
                  </a:lnTo>
                  <a:close/>
                </a:path>
                <a:path w="2859404" h="207645">
                  <a:moveTo>
                    <a:pt x="555675" y="91008"/>
                  </a:moveTo>
                  <a:lnTo>
                    <a:pt x="553339" y="80162"/>
                  </a:lnTo>
                  <a:lnTo>
                    <a:pt x="545973" y="81394"/>
                  </a:lnTo>
                  <a:lnTo>
                    <a:pt x="538607" y="82626"/>
                  </a:lnTo>
                  <a:lnTo>
                    <a:pt x="540016" y="93624"/>
                  </a:lnTo>
                  <a:lnTo>
                    <a:pt x="555675" y="91008"/>
                  </a:lnTo>
                  <a:close/>
                </a:path>
                <a:path w="2859404" h="207645">
                  <a:moveTo>
                    <a:pt x="597458" y="84023"/>
                  </a:moveTo>
                  <a:lnTo>
                    <a:pt x="595210" y="73164"/>
                  </a:lnTo>
                  <a:lnTo>
                    <a:pt x="587844" y="74396"/>
                  </a:lnTo>
                  <a:lnTo>
                    <a:pt x="580478" y="75628"/>
                  </a:lnTo>
                  <a:lnTo>
                    <a:pt x="581799" y="86639"/>
                  </a:lnTo>
                  <a:lnTo>
                    <a:pt x="597458" y="84023"/>
                  </a:lnTo>
                  <a:close/>
                </a:path>
                <a:path w="2859404" h="207645">
                  <a:moveTo>
                    <a:pt x="639254" y="77063"/>
                  </a:moveTo>
                  <a:lnTo>
                    <a:pt x="637095" y="66179"/>
                  </a:lnTo>
                  <a:lnTo>
                    <a:pt x="629729" y="67411"/>
                  </a:lnTo>
                  <a:lnTo>
                    <a:pt x="622363" y="68643"/>
                  </a:lnTo>
                  <a:lnTo>
                    <a:pt x="623595" y="79667"/>
                  </a:lnTo>
                  <a:lnTo>
                    <a:pt x="639254" y="77063"/>
                  </a:lnTo>
                  <a:close/>
                </a:path>
                <a:path w="2859404" h="207645">
                  <a:moveTo>
                    <a:pt x="681202" y="71234"/>
                  </a:moveTo>
                  <a:lnTo>
                    <a:pt x="679145" y="60325"/>
                  </a:lnTo>
                  <a:lnTo>
                    <a:pt x="671741" y="61366"/>
                  </a:lnTo>
                  <a:lnTo>
                    <a:pt x="664337" y="62407"/>
                  </a:lnTo>
                  <a:lnTo>
                    <a:pt x="665492" y="73431"/>
                  </a:lnTo>
                  <a:lnTo>
                    <a:pt x="681202" y="71234"/>
                  </a:lnTo>
                  <a:close/>
                </a:path>
                <a:path w="2859404" h="207645">
                  <a:moveTo>
                    <a:pt x="723163" y="65354"/>
                  </a:moveTo>
                  <a:lnTo>
                    <a:pt x="721194" y="54444"/>
                  </a:lnTo>
                  <a:lnTo>
                    <a:pt x="713790" y="55473"/>
                  </a:lnTo>
                  <a:lnTo>
                    <a:pt x="706386" y="56515"/>
                  </a:lnTo>
                  <a:lnTo>
                    <a:pt x="707453" y="67551"/>
                  </a:lnTo>
                  <a:lnTo>
                    <a:pt x="723163" y="65354"/>
                  </a:lnTo>
                  <a:close/>
                </a:path>
                <a:path w="2859404" h="207645">
                  <a:moveTo>
                    <a:pt x="765124" y="59486"/>
                  </a:moveTo>
                  <a:lnTo>
                    <a:pt x="763244" y="48552"/>
                  </a:lnTo>
                  <a:lnTo>
                    <a:pt x="755840" y="49593"/>
                  </a:lnTo>
                  <a:lnTo>
                    <a:pt x="748436" y="50622"/>
                  </a:lnTo>
                  <a:lnTo>
                    <a:pt x="749414" y="61683"/>
                  </a:lnTo>
                  <a:lnTo>
                    <a:pt x="765124" y="59486"/>
                  </a:lnTo>
                  <a:close/>
                </a:path>
                <a:path w="2859404" h="207645">
                  <a:moveTo>
                    <a:pt x="807186" y="54483"/>
                  </a:moveTo>
                  <a:lnTo>
                    <a:pt x="805395" y="43522"/>
                  </a:lnTo>
                  <a:lnTo>
                    <a:pt x="797966" y="44361"/>
                  </a:lnTo>
                  <a:lnTo>
                    <a:pt x="790536" y="45199"/>
                  </a:lnTo>
                  <a:lnTo>
                    <a:pt x="791413" y="56248"/>
                  </a:lnTo>
                  <a:lnTo>
                    <a:pt x="807186" y="54483"/>
                  </a:lnTo>
                  <a:close/>
                </a:path>
                <a:path w="2859404" h="207645">
                  <a:moveTo>
                    <a:pt x="849299" y="49758"/>
                  </a:moveTo>
                  <a:lnTo>
                    <a:pt x="847598" y="38785"/>
                  </a:lnTo>
                  <a:lnTo>
                    <a:pt x="840168" y="39624"/>
                  </a:lnTo>
                  <a:lnTo>
                    <a:pt x="832739" y="40462"/>
                  </a:lnTo>
                  <a:lnTo>
                    <a:pt x="833526" y="51523"/>
                  </a:lnTo>
                  <a:lnTo>
                    <a:pt x="849299" y="49758"/>
                  </a:lnTo>
                  <a:close/>
                </a:path>
                <a:path w="2859404" h="207645">
                  <a:moveTo>
                    <a:pt x="891387" y="45034"/>
                  </a:moveTo>
                  <a:lnTo>
                    <a:pt x="889787" y="34074"/>
                  </a:lnTo>
                  <a:lnTo>
                    <a:pt x="882357" y="34899"/>
                  </a:lnTo>
                  <a:lnTo>
                    <a:pt x="874928" y="35737"/>
                  </a:lnTo>
                  <a:lnTo>
                    <a:pt x="875626" y="46812"/>
                  </a:lnTo>
                  <a:lnTo>
                    <a:pt x="891387" y="45034"/>
                  </a:lnTo>
                  <a:close/>
                </a:path>
                <a:path w="2859404" h="207645">
                  <a:moveTo>
                    <a:pt x="933551" y="40817"/>
                  </a:moveTo>
                  <a:lnTo>
                    <a:pt x="932027" y="29819"/>
                  </a:lnTo>
                  <a:lnTo>
                    <a:pt x="924585" y="30441"/>
                  </a:lnTo>
                  <a:lnTo>
                    <a:pt x="917143" y="31064"/>
                  </a:lnTo>
                  <a:lnTo>
                    <a:pt x="917740" y="42138"/>
                  </a:lnTo>
                  <a:lnTo>
                    <a:pt x="933551" y="40817"/>
                  </a:lnTo>
                  <a:close/>
                </a:path>
                <a:path w="2859404" h="207645">
                  <a:moveTo>
                    <a:pt x="975753" y="37312"/>
                  </a:moveTo>
                  <a:lnTo>
                    <a:pt x="974331" y="26301"/>
                  </a:lnTo>
                  <a:lnTo>
                    <a:pt x="966889" y="26924"/>
                  </a:lnTo>
                  <a:lnTo>
                    <a:pt x="959446" y="27546"/>
                  </a:lnTo>
                  <a:lnTo>
                    <a:pt x="959942" y="38620"/>
                  </a:lnTo>
                  <a:lnTo>
                    <a:pt x="975753" y="37312"/>
                  </a:lnTo>
                  <a:close/>
                </a:path>
                <a:path w="2859404" h="207645">
                  <a:moveTo>
                    <a:pt x="1017981" y="33794"/>
                  </a:moveTo>
                  <a:lnTo>
                    <a:pt x="1016647" y="22783"/>
                  </a:lnTo>
                  <a:lnTo>
                    <a:pt x="1009205" y="23406"/>
                  </a:lnTo>
                  <a:lnTo>
                    <a:pt x="1001763" y="24028"/>
                  </a:lnTo>
                  <a:lnTo>
                    <a:pt x="1002169" y="35115"/>
                  </a:lnTo>
                  <a:lnTo>
                    <a:pt x="1017981" y="33794"/>
                  </a:lnTo>
                  <a:close/>
                </a:path>
                <a:path w="2859404" h="207645">
                  <a:moveTo>
                    <a:pt x="1702435" y="1219"/>
                  </a:moveTo>
                  <a:lnTo>
                    <a:pt x="1694992" y="609"/>
                  </a:lnTo>
                  <a:lnTo>
                    <a:pt x="1687550" y="0"/>
                  </a:lnTo>
                  <a:lnTo>
                    <a:pt x="1686293" y="11023"/>
                  </a:lnTo>
                  <a:lnTo>
                    <a:pt x="1702117" y="12306"/>
                  </a:lnTo>
                  <a:lnTo>
                    <a:pt x="1702435" y="1219"/>
                  </a:lnTo>
                  <a:close/>
                </a:path>
                <a:path w="2859404" h="207645">
                  <a:moveTo>
                    <a:pt x="1744764" y="4660"/>
                  </a:moveTo>
                  <a:lnTo>
                    <a:pt x="1737321" y="4051"/>
                  </a:lnTo>
                  <a:lnTo>
                    <a:pt x="1729879" y="3441"/>
                  </a:lnTo>
                  <a:lnTo>
                    <a:pt x="1728533" y="14452"/>
                  </a:lnTo>
                  <a:lnTo>
                    <a:pt x="1744357" y="15748"/>
                  </a:lnTo>
                  <a:lnTo>
                    <a:pt x="1744764" y="4660"/>
                  </a:lnTo>
                  <a:close/>
                </a:path>
                <a:path w="2859404" h="207645">
                  <a:moveTo>
                    <a:pt x="1787080" y="8102"/>
                  </a:moveTo>
                  <a:lnTo>
                    <a:pt x="1779638" y="7493"/>
                  </a:lnTo>
                  <a:lnTo>
                    <a:pt x="1772196" y="6883"/>
                  </a:lnTo>
                  <a:lnTo>
                    <a:pt x="1770761" y="17894"/>
                  </a:lnTo>
                  <a:lnTo>
                    <a:pt x="1786585" y="19177"/>
                  </a:lnTo>
                  <a:lnTo>
                    <a:pt x="1787080" y="8102"/>
                  </a:lnTo>
                  <a:close/>
                </a:path>
                <a:path w="2859404" h="207645">
                  <a:moveTo>
                    <a:pt x="1829409" y="11607"/>
                  </a:moveTo>
                  <a:lnTo>
                    <a:pt x="1821967" y="10934"/>
                  </a:lnTo>
                  <a:lnTo>
                    <a:pt x="1814525" y="10325"/>
                  </a:lnTo>
                  <a:lnTo>
                    <a:pt x="1813001" y="21323"/>
                  </a:lnTo>
                  <a:lnTo>
                    <a:pt x="1820913" y="21971"/>
                  </a:lnTo>
                  <a:lnTo>
                    <a:pt x="1828812" y="22694"/>
                  </a:lnTo>
                  <a:lnTo>
                    <a:pt x="1829409" y="11607"/>
                  </a:lnTo>
                  <a:close/>
                </a:path>
                <a:path w="2859404" h="207645">
                  <a:moveTo>
                    <a:pt x="1871599" y="16408"/>
                  </a:moveTo>
                  <a:lnTo>
                    <a:pt x="1864169" y="15570"/>
                  </a:lnTo>
                  <a:lnTo>
                    <a:pt x="1856740" y="14732"/>
                  </a:lnTo>
                  <a:lnTo>
                    <a:pt x="1855139" y="25704"/>
                  </a:lnTo>
                  <a:lnTo>
                    <a:pt x="1870913" y="27482"/>
                  </a:lnTo>
                  <a:lnTo>
                    <a:pt x="1871599" y="16408"/>
                  </a:lnTo>
                  <a:close/>
                </a:path>
                <a:path w="2859404" h="207645">
                  <a:moveTo>
                    <a:pt x="1913801" y="21145"/>
                  </a:moveTo>
                  <a:lnTo>
                    <a:pt x="1906371" y="20307"/>
                  </a:lnTo>
                  <a:lnTo>
                    <a:pt x="1898942" y="19469"/>
                  </a:lnTo>
                  <a:lnTo>
                    <a:pt x="1897253" y="30441"/>
                  </a:lnTo>
                  <a:lnTo>
                    <a:pt x="1913026" y="32207"/>
                  </a:lnTo>
                  <a:lnTo>
                    <a:pt x="1913801" y="21145"/>
                  </a:lnTo>
                  <a:close/>
                </a:path>
                <a:path w="2859404" h="207645">
                  <a:moveTo>
                    <a:pt x="1955990" y="25882"/>
                  </a:moveTo>
                  <a:lnTo>
                    <a:pt x="1948561" y="25044"/>
                  </a:lnTo>
                  <a:lnTo>
                    <a:pt x="1941131" y="24206"/>
                  </a:lnTo>
                  <a:lnTo>
                    <a:pt x="1939353" y="35166"/>
                  </a:lnTo>
                  <a:lnTo>
                    <a:pt x="1955126" y="36931"/>
                  </a:lnTo>
                  <a:lnTo>
                    <a:pt x="1955990" y="25882"/>
                  </a:lnTo>
                  <a:close/>
                </a:path>
                <a:path w="2859404" h="207645">
                  <a:moveTo>
                    <a:pt x="1998141" y="30873"/>
                  </a:moveTo>
                  <a:lnTo>
                    <a:pt x="1990750" y="29819"/>
                  </a:lnTo>
                  <a:lnTo>
                    <a:pt x="1983333" y="28917"/>
                  </a:lnTo>
                  <a:lnTo>
                    <a:pt x="1981466" y="39852"/>
                  </a:lnTo>
                  <a:lnTo>
                    <a:pt x="1989340" y="40817"/>
                  </a:lnTo>
                  <a:lnTo>
                    <a:pt x="1997202" y="41935"/>
                  </a:lnTo>
                  <a:lnTo>
                    <a:pt x="1998141" y="30873"/>
                  </a:lnTo>
                  <a:close/>
                </a:path>
                <a:path w="2859404" h="207645">
                  <a:moveTo>
                    <a:pt x="2040178" y="36893"/>
                  </a:moveTo>
                  <a:lnTo>
                    <a:pt x="2032787" y="35839"/>
                  </a:lnTo>
                  <a:lnTo>
                    <a:pt x="2025396" y="34785"/>
                  </a:lnTo>
                  <a:lnTo>
                    <a:pt x="2023440" y="45694"/>
                  </a:lnTo>
                  <a:lnTo>
                    <a:pt x="2039150" y="47942"/>
                  </a:lnTo>
                  <a:lnTo>
                    <a:pt x="2040178" y="36893"/>
                  </a:lnTo>
                  <a:close/>
                </a:path>
                <a:path w="2859404" h="207645">
                  <a:moveTo>
                    <a:pt x="2082203" y="42913"/>
                  </a:moveTo>
                  <a:lnTo>
                    <a:pt x="2074811" y="41859"/>
                  </a:lnTo>
                  <a:lnTo>
                    <a:pt x="2067420" y="40805"/>
                  </a:lnTo>
                  <a:lnTo>
                    <a:pt x="2065388" y="51701"/>
                  </a:lnTo>
                  <a:lnTo>
                    <a:pt x="2081098" y="53949"/>
                  </a:lnTo>
                  <a:lnTo>
                    <a:pt x="2082203" y="42913"/>
                  </a:lnTo>
                  <a:close/>
                </a:path>
                <a:path w="2859404" h="207645">
                  <a:moveTo>
                    <a:pt x="2124240" y="48933"/>
                  </a:moveTo>
                  <a:lnTo>
                    <a:pt x="2116848" y="47879"/>
                  </a:lnTo>
                  <a:lnTo>
                    <a:pt x="2109457" y="46824"/>
                  </a:lnTo>
                  <a:lnTo>
                    <a:pt x="2107336" y="57708"/>
                  </a:lnTo>
                  <a:lnTo>
                    <a:pt x="2123046" y="59956"/>
                  </a:lnTo>
                  <a:lnTo>
                    <a:pt x="2124240" y="48933"/>
                  </a:lnTo>
                  <a:close/>
                </a:path>
                <a:path w="2859404" h="207645">
                  <a:moveTo>
                    <a:pt x="2166213" y="55219"/>
                  </a:moveTo>
                  <a:lnTo>
                    <a:pt x="2158860" y="53936"/>
                  </a:lnTo>
                  <a:lnTo>
                    <a:pt x="2151481" y="52806"/>
                  </a:lnTo>
                  <a:lnTo>
                    <a:pt x="2149271" y="63677"/>
                  </a:lnTo>
                  <a:lnTo>
                    <a:pt x="2157120" y="64884"/>
                  </a:lnTo>
                  <a:lnTo>
                    <a:pt x="2164943" y="66243"/>
                  </a:lnTo>
                  <a:lnTo>
                    <a:pt x="2166213" y="55219"/>
                  </a:lnTo>
                  <a:close/>
                </a:path>
                <a:path w="2859404" h="207645">
                  <a:moveTo>
                    <a:pt x="2208060" y="62496"/>
                  </a:moveTo>
                  <a:lnTo>
                    <a:pt x="2200694" y="61214"/>
                  </a:lnTo>
                  <a:lnTo>
                    <a:pt x="2193328" y="59931"/>
                  </a:lnTo>
                  <a:lnTo>
                    <a:pt x="2191054" y="70789"/>
                  </a:lnTo>
                  <a:lnTo>
                    <a:pt x="2206701" y="73507"/>
                  </a:lnTo>
                  <a:lnTo>
                    <a:pt x="2208060" y="62496"/>
                  </a:lnTo>
                  <a:close/>
                </a:path>
                <a:path w="2859404" h="207645">
                  <a:moveTo>
                    <a:pt x="2249894" y="69761"/>
                  </a:moveTo>
                  <a:lnTo>
                    <a:pt x="2242528" y="68478"/>
                  </a:lnTo>
                  <a:lnTo>
                    <a:pt x="2235162" y="67195"/>
                  </a:lnTo>
                  <a:lnTo>
                    <a:pt x="2232812" y="78041"/>
                  </a:lnTo>
                  <a:lnTo>
                    <a:pt x="2248458" y="80759"/>
                  </a:lnTo>
                  <a:lnTo>
                    <a:pt x="2249894" y="69761"/>
                  </a:lnTo>
                  <a:close/>
                </a:path>
                <a:path w="2859404" h="207645">
                  <a:moveTo>
                    <a:pt x="2291715" y="77038"/>
                  </a:moveTo>
                  <a:lnTo>
                    <a:pt x="2284349" y="75755"/>
                  </a:lnTo>
                  <a:lnTo>
                    <a:pt x="2276983" y="74472"/>
                  </a:lnTo>
                  <a:lnTo>
                    <a:pt x="2274557" y="85305"/>
                  </a:lnTo>
                  <a:lnTo>
                    <a:pt x="2290191" y="88023"/>
                  </a:lnTo>
                  <a:lnTo>
                    <a:pt x="2291715" y="77038"/>
                  </a:lnTo>
                  <a:close/>
                </a:path>
                <a:path w="2859404" h="207645">
                  <a:moveTo>
                    <a:pt x="2333523" y="84366"/>
                  </a:moveTo>
                  <a:lnTo>
                    <a:pt x="2326182" y="83019"/>
                  </a:lnTo>
                  <a:lnTo>
                    <a:pt x="2318816" y="81737"/>
                  </a:lnTo>
                  <a:lnTo>
                    <a:pt x="2316315" y="92557"/>
                  </a:lnTo>
                  <a:lnTo>
                    <a:pt x="2324125" y="93903"/>
                  </a:lnTo>
                  <a:lnTo>
                    <a:pt x="2331936" y="95351"/>
                  </a:lnTo>
                  <a:lnTo>
                    <a:pt x="2333523" y="84366"/>
                  </a:lnTo>
                  <a:close/>
                </a:path>
                <a:path w="2859404" h="207645">
                  <a:moveTo>
                    <a:pt x="2375116" y="92913"/>
                  </a:moveTo>
                  <a:lnTo>
                    <a:pt x="2367800" y="91414"/>
                  </a:lnTo>
                  <a:lnTo>
                    <a:pt x="2360485" y="89916"/>
                  </a:lnTo>
                  <a:lnTo>
                    <a:pt x="2357894" y="100698"/>
                  </a:lnTo>
                  <a:lnTo>
                    <a:pt x="2373452" y="103873"/>
                  </a:lnTo>
                  <a:lnTo>
                    <a:pt x="2375116" y="92913"/>
                  </a:lnTo>
                  <a:close/>
                </a:path>
                <a:path w="2859404" h="207645">
                  <a:moveTo>
                    <a:pt x="2416708" y="101409"/>
                  </a:moveTo>
                  <a:lnTo>
                    <a:pt x="2409393" y="99910"/>
                  </a:lnTo>
                  <a:lnTo>
                    <a:pt x="2402078" y="98412"/>
                  </a:lnTo>
                  <a:lnTo>
                    <a:pt x="2399411" y="109181"/>
                  </a:lnTo>
                  <a:lnTo>
                    <a:pt x="2414968" y="112356"/>
                  </a:lnTo>
                  <a:lnTo>
                    <a:pt x="2416708" y="101409"/>
                  </a:lnTo>
                  <a:close/>
                </a:path>
                <a:path w="2859404" h="207645">
                  <a:moveTo>
                    <a:pt x="2458313" y="109905"/>
                  </a:moveTo>
                  <a:lnTo>
                    <a:pt x="2450998" y="108407"/>
                  </a:lnTo>
                  <a:lnTo>
                    <a:pt x="2443683" y="106908"/>
                  </a:lnTo>
                  <a:lnTo>
                    <a:pt x="2440940" y="117665"/>
                  </a:lnTo>
                  <a:lnTo>
                    <a:pt x="2456497" y="120840"/>
                  </a:lnTo>
                  <a:lnTo>
                    <a:pt x="2458313" y="109905"/>
                  </a:lnTo>
                  <a:close/>
                </a:path>
                <a:path w="2859404" h="207645">
                  <a:moveTo>
                    <a:pt x="2499906" y="118389"/>
                  </a:moveTo>
                  <a:lnTo>
                    <a:pt x="2492591" y="116890"/>
                  </a:lnTo>
                  <a:lnTo>
                    <a:pt x="2485275" y="115392"/>
                  </a:lnTo>
                  <a:lnTo>
                    <a:pt x="2482469" y="126136"/>
                  </a:lnTo>
                  <a:lnTo>
                    <a:pt x="2498026" y="129311"/>
                  </a:lnTo>
                  <a:lnTo>
                    <a:pt x="2499906" y="118389"/>
                  </a:lnTo>
                  <a:close/>
                </a:path>
                <a:path w="2859404" h="207645">
                  <a:moveTo>
                    <a:pt x="2541282" y="127876"/>
                  </a:moveTo>
                  <a:lnTo>
                    <a:pt x="2534005" y="126174"/>
                  </a:lnTo>
                  <a:lnTo>
                    <a:pt x="2526728" y="124472"/>
                  </a:lnTo>
                  <a:lnTo>
                    <a:pt x="2523858" y="135178"/>
                  </a:lnTo>
                  <a:lnTo>
                    <a:pt x="2539314" y="138798"/>
                  </a:lnTo>
                  <a:lnTo>
                    <a:pt x="2541282" y="127876"/>
                  </a:lnTo>
                  <a:close/>
                </a:path>
                <a:path w="2859404" h="207645">
                  <a:moveTo>
                    <a:pt x="2582621" y="137553"/>
                  </a:moveTo>
                  <a:lnTo>
                    <a:pt x="2575344" y="135851"/>
                  </a:lnTo>
                  <a:lnTo>
                    <a:pt x="2568067" y="134150"/>
                  </a:lnTo>
                  <a:lnTo>
                    <a:pt x="2565120" y="144843"/>
                  </a:lnTo>
                  <a:lnTo>
                    <a:pt x="2580589" y="148463"/>
                  </a:lnTo>
                  <a:lnTo>
                    <a:pt x="2582621" y="137553"/>
                  </a:lnTo>
                  <a:close/>
                </a:path>
                <a:path w="2859404" h="207645">
                  <a:moveTo>
                    <a:pt x="2623959" y="147231"/>
                  </a:moveTo>
                  <a:lnTo>
                    <a:pt x="2616682" y="145529"/>
                  </a:lnTo>
                  <a:lnTo>
                    <a:pt x="2609405" y="143827"/>
                  </a:lnTo>
                  <a:lnTo>
                    <a:pt x="2606395" y="154508"/>
                  </a:lnTo>
                  <a:lnTo>
                    <a:pt x="2621851" y="158127"/>
                  </a:lnTo>
                  <a:lnTo>
                    <a:pt x="2623959" y="147231"/>
                  </a:lnTo>
                  <a:close/>
                </a:path>
                <a:path w="2859404" h="207645">
                  <a:moveTo>
                    <a:pt x="2665298" y="156908"/>
                  </a:moveTo>
                  <a:lnTo>
                    <a:pt x="2658021" y="155206"/>
                  </a:lnTo>
                  <a:lnTo>
                    <a:pt x="2650744" y="153504"/>
                  </a:lnTo>
                  <a:lnTo>
                    <a:pt x="2647670" y="164160"/>
                  </a:lnTo>
                  <a:lnTo>
                    <a:pt x="2663126" y="167779"/>
                  </a:lnTo>
                  <a:lnTo>
                    <a:pt x="2665298" y="156908"/>
                  </a:lnTo>
                  <a:close/>
                </a:path>
                <a:path w="2859404" h="207645">
                  <a:moveTo>
                    <a:pt x="2706497" y="167106"/>
                  </a:moveTo>
                  <a:lnTo>
                    <a:pt x="2699270" y="165201"/>
                  </a:lnTo>
                  <a:lnTo>
                    <a:pt x="2692044" y="163296"/>
                  </a:lnTo>
                  <a:lnTo>
                    <a:pt x="2688894" y="173926"/>
                  </a:lnTo>
                  <a:lnTo>
                    <a:pt x="2704249" y="177977"/>
                  </a:lnTo>
                  <a:lnTo>
                    <a:pt x="2706497" y="167106"/>
                  </a:lnTo>
                  <a:close/>
                </a:path>
                <a:path w="2859404" h="207645">
                  <a:moveTo>
                    <a:pt x="2747543" y="177927"/>
                  </a:moveTo>
                  <a:lnTo>
                    <a:pt x="2740317" y="176022"/>
                  </a:lnTo>
                  <a:lnTo>
                    <a:pt x="2733090" y="174117"/>
                  </a:lnTo>
                  <a:lnTo>
                    <a:pt x="2729877" y="184734"/>
                  </a:lnTo>
                  <a:lnTo>
                    <a:pt x="2745232" y="188785"/>
                  </a:lnTo>
                  <a:lnTo>
                    <a:pt x="2747543" y="177927"/>
                  </a:lnTo>
                  <a:close/>
                </a:path>
                <a:path w="2859404" h="207645">
                  <a:moveTo>
                    <a:pt x="2788602" y="188734"/>
                  </a:moveTo>
                  <a:lnTo>
                    <a:pt x="2781376" y="186829"/>
                  </a:lnTo>
                  <a:lnTo>
                    <a:pt x="2774150" y="184924"/>
                  </a:lnTo>
                  <a:lnTo>
                    <a:pt x="2770873" y="195529"/>
                  </a:lnTo>
                  <a:lnTo>
                    <a:pt x="2786227" y="199567"/>
                  </a:lnTo>
                  <a:lnTo>
                    <a:pt x="2788602" y="188734"/>
                  </a:lnTo>
                  <a:close/>
                </a:path>
                <a:path w="2859404" h="207645">
                  <a:moveTo>
                    <a:pt x="2829649" y="199555"/>
                  </a:moveTo>
                  <a:lnTo>
                    <a:pt x="2815196" y="195745"/>
                  </a:lnTo>
                  <a:lnTo>
                    <a:pt x="2811856" y="206324"/>
                  </a:lnTo>
                  <a:lnTo>
                    <a:pt x="2815767" y="207352"/>
                  </a:lnTo>
                  <a:lnTo>
                    <a:pt x="2827883" y="207352"/>
                  </a:lnTo>
                  <a:lnTo>
                    <a:pt x="2829649" y="199555"/>
                  </a:lnTo>
                  <a:close/>
                </a:path>
                <a:path w="2859404" h="207645">
                  <a:moveTo>
                    <a:pt x="2859265" y="207352"/>
                  </a:moveTo>
                  <a:lnTo>
                    <a:pt x="2856242" y="206565"/>
                  </a:lnTo>
                  <a:lnTo>
                    <a:pt x="2855988" y="207352"/>
                  </a:lnTo>
                  <a:lnTo>
                    <a:pt x="2859265" y="20735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6862244" y="7127567"/>
              <a:ext cx="651510" cy="0"/>
            </a:xfrm>
            <a:custGeom>
              <a:avLst/>
              <a:gdLst/>
              <a:ahLst/>
              <a:cxnLst/>
              <a:rect l="l" t="t" r="r" b="b"/>
              <a:pathLst>
                <a:path w="651509" h="0">
                  <a:moveTo>
                    <a:pt x="0" y="0"/>
                  </a:moveTo>
                  <a:lnTo>
                    <a:pt x="651327" y="0"/>
                  </a:lnTo>
                </a:path>
              </a:pathLst>
            </a:custGeom>
            <a:ln w="2374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5936081" y="7126605"/>
              <a:ext cx="2739390" cy="188595"/>
            </a:xfrm>
            <a:custGeom>
              <a:avLst/>
              <a:gdLst/>
              <a:ahLst/>
              <a:cxnLst/>
              <a:rect l="l" t="t" r="r" b="b"/>
              <a:pathLst>
                <a:path w="2739390" h="188595">
                  <a:moveTo>
                    <a:pt x="16598" y="188595"/>
                  </a:moveTo>
                  <a:lnTo>
                    <a:pt x="14503" y="181610"/>
                  </a:lnTo>
                  <a:lnTo>
                    <a:pt x="0" y="185191"/>
                  </a:lnTo>
                  <a:lnTo>
                    <a:pt x="711" y="188595"/>
                  </a:lnTo>
                  <a:lnTo>
                    <a:pt x="16598" y="188595"/>
                  </a:lnTo>
                  <a:close/>
                </a:path>
                <a:path w="2739390" h="188595">
                  <a:moveTo>
                    <a:pt x="58813" y="182041"/>
                  </a:moveTo>
                  <a:lnTo>
                    <a:pt x="55702" y="171399"/>
                  </a:lnTo>
                  <a:lnTo>
                    <a:pt x="48450" y="173189"/>
                  </a:lnTo>
                  <a:lnTo>
                    <a:pt x="41198" y="174980"/>
                  </a:lnTo>
                  <a:lnTo>
                    <a:pt x="43408" y="185851"/>
                  </a:lnTo>
                  <a:lnTo>
                    <a:pt x="58813" y="182041"/>
                  </a:lnTo>
                  <a:close/>
                </a:path>
                <a:path w="2739390" h="188595">
                  <a:moveTo>
                    <a:pt x="99961" y="171856"/>
                  </a:moveTo>
                  <a:lnTo>
                    <a:pt x="96913" y="161201"/>
                  </a:lnTo>
                  <a:lnTo>
                    <a:pt x="89662" y="162991"/>
                  </a:lnTo>
                  <a:lnTo>
                    <a:pt x="82410" y="164782"/>
                  </a:lnTo>
                  <a:lnTo>
                    <a:pt x="84556" y="175679"/>
                  </a:lnTo>
                  <a:lnTo>
                    <a:pt x="99961" y="171856"/>
                  </a:lnTo>
                  <a:close/>
                </a:path>
                <a:path w="2739390" h="188595">
                  <a:moveTo>
                    <a:pt x="141211" y="162191"/>
                  </a:moveTo>
                  <a:lnTo>
                    <a:pt x="138239" y="151511"/>
                  </a:lnTo>
                  <a:lnTo>
                    <a:pt x="130949" y="153149"/>
                  </a:lnTo>
                  <a:lnTo>
                    <a:pt x="123659" y="154787"/>
                  </a:lnTo>
                  <a:lnTo>
                    <a:pt x="125730" y="165684"/>
                  </a:lnTo>
                  <a:lnTo>
                    <a:pt x="141211" y="162191"/>
                  </a:lnTo>
                  <a:close/>
                </a:path>
                <a:path w="2739390" h="188595">
                  <a:moveTo>
                    <a:pt x="182549" y="152882"/>
                  </a:moveTo>
                  <a:lnTo>
                    <a:pt x="179654" y="142176"/>
                  </a:lnTo>
                  <a:lnTo>
                    <a:pt x="172364" y="143814"/>
                  </a:lnTo>
                  <a:lnTo>
                    <a:pt x="165074" y="145453"/>
                  </a:lnTo>
                  <a:lnTo>
                    <a:pt x="167068" y="156375"/>
                  </a:lnTo>
                  <a:lnTo>
                    <a:pt x="182549" y="152882"/>
                  </a:lnTo>
                  <a:close/>
                </a:path>
                <a:path w="2739390" h="188595">
                  <a:moveTo>
                    <a:pt x="223888" y="143560"/>
                  </a:moveTo>
                  <a:lnTo>
                    <a:pt x="221056" y="132842"/>
                  </a:lnTo>
                  <a:lnTo>
                    <a:pt x="213766" y="134480"/>
                  </a:lnTo>
                  <a:lnTo>
                    <a:pt x="206476" y="136118"/>
                  </a:lnTo>
                  <a:lnTo>
                    <a:pt x="208394" y="147053"/>
                  </a:lnTo>
                  <a:lnTo>
                    <a:pt x="223888" y="143560"/>
                  </a:lnTo>
                  <a:close/>
                </a:path>
                <a:path w="2739390" h="188595">
                  <a:moveTo>
                    <a:pt x="265303" y="134620"/>
                  </a:moveTo>
                  <a:lnTo>
                    <a:pt x="262547" y="123875"/>
                  </a:lnTo>
                  <a:lnTo>
                    <a:pt x="255219" y="125349"/>
                  </a:lnTo>
                  <a:lnTo>
                    <a:pt x="247891" y="126822"/>
                  </a:lnTo>
                  <a:lnTo>
                    <a:pt x="249732" y="137756"/>
                  </a:lnTo>
                  <a:lnTo>
                    <a:pt x="265303" y="134620"/>
                  </a:lnTo>
                  <a:close/>
                </a:path>
                <a:path w="2739390" h="188595">
                  <a:moveTo>
                    <a:pt x="306832" y="126263"/>
                  </a:moveTo>
                  <a:lnTo>
                    <a:pt x="304165" y="115493"/>
                  </a:lnTo>
                  <a:lnTo>
                    <a:pt x="296837" y="116967"/>
                  </a:lnTo>
                  <a:lnTo>
                    <a:pt x="289509" y="118440"/>
                  </a:lnTo>
                  <a:lnTo>
                    <a:pt x="291274" y="129400"/>
                  </a:lnTo>
                  <a:lnTo>
                    <a:pt x="306832" y="126263"/>
                  </a:lnTo>
                  <a:close/>
                </a:path>
                <a:path w="2739390" h="188595">
                  <a:moveTo>
                    <a:pt x="348373" y="117881"/>
                  </a:moveTo>
                  <a:lnTo>
                    <a:pt x="345770" y="107099"/>
                  </a:lnTo>
                  <a:lnTo>
                    <a:pt x="338455" y="108572"/>
                  </a:lnTo>
                  <a:lnTo>
                    <a:pt x="331127" y="110045"/>
                  </a:lnTo>
                  <a:lnTo>
                    <a:pt x="332816" y="121018"/>
                  </a:lnTo>
                  <a:lnTo>
                    <a:pt x="348373" y="117881"/>
                  </a:lnTo>
                  <a:close/>
                </a:path>
                <a:path w="2739390" h="188595">
                  <a:moveTo>
                    <a:pt x="389953" y="109689"/>
                  </a:moveTo>
                  <a:lnTo>
                    <a:pt x="387426" y="98882"/>
                  </a:lnTo>
                  <a:lnTo>
                    <a:pt x="380072" y="100190"/>
                  </a:lnTo>
                  <a:lnTo>
                    <a:pt x="372745" y="101663"/>
                  </a:lnTo>
                  <a:lnTo>
                    <a:pt x="374357" y="112649"/>
                  </a:lnTo>
                  <a:lnTo>
                    <a:pt x="382130" y="111074"/>
                  </a:lnTo>
                  <a:lnTo>
                    <a:pt x="389953" y="109689"/>
                  </a:lnTo>
                  <a:close/>
                </a:path>
                <a:path w="2739390" h="188595">
                  <a:moveTo>
                    <a:pt x="431673" y="102323"/>
                  </a:moveTo>
                  <a:lnTo>
                    <a:pt x="429234" y="91503"/>
                  </a:lnTo>
                  <a:lnTo>
                    <a:pt x="421881" y="92798"/>
                  </a:lnTo>
                  <a:lnTo>
                    <a:pt x="414528" y="94094"/>
                  </a:lnTo>
                  <a:lnTo>
                    <a:pt x="416039" y="105079"/>
                  </a:lnTo>
                  <a:lnTo>
                    <a:pt x="431673" y="102323"/>
                  </a:lnTo>
                  <a:close/>
                </a:path>
                <a:path w="2739390" h="188595">
                  <a:moveTo>
                    <a:pt x="473405" y="94957"/>
                  </a:moveTo>
                  <a:lnTo>
                    <a:pt x="471043" y="84124"/>
                  </a:lnTo>
                  <a:lnTo>
                    <a:pt x="463689" y="85420"/>
                  </a:lnTo>
                  <a:lnTo>
                    <a:pt x="456336" y="86715"/>
                  </a:lnTo>
                  <a:lnTo>
                    <a:pt x="457771" y="97726"/>
                  </a:lnTo>
                  <a:lnTo>
                    <a:pt x="473405" y="94957"/>
                  </a:lnTo>
                  <a:close/>
                </a:path>
                <a:path w="2739390" h="188595">
                  <a:moveTo>
                    <a:pt x="515124" y="87604"/>
                  </a:moveTo>
                  <a:lnTo>
                    <a:pt x="512851" y="76758"/>
                  </a:lnTo>
                  <a:lnTo>
                    <a:pt x="505498" y="78054"/>
                  </a:lnTo>
                  <a:lnTo>
                    <a:pt x="498144" y="79349"/>
                  </a:lnTo>
                  <a:lnTo>
                    <a:pt x="499491" y="90373"/>
                  </a:lnTo>
                  <a:lnTo>
                    <a:pt x="515124" y="87604"/>
                  </a:lnTo>
                  <a:close/>
                </a:path>
                <a:path w="2739390" h="188595">
                  <a:moveTo>
                    <a:pt x="557009" y="81229"/>
                  </a:moveTo>
                  <a:lnTo>
                    <a:pt x="554824" y="70358"/>
                  </a:lnTo>
                  <a:lnTo>
                    <a:pt x="547433" y="71462"/>
                  </a:lnTo>
                  <a:lnTo>
                    <a:pt x="540042" y="72567"/>
                  </a:lnTo>
                  <a:lnTo>
                    <a:pt x="541312" y="83591"/>
                  </a:lnTo>
                  <a:lnTo>
                    <a:pt x="557009" y="81229"/>
                  </a:lnTo>
                  <a:close/>
                </a:path>
                <a:path w="2739390" h="188595">
                  <a:moveTo>
                    <a:pt x="598906" y="74955"/>
                  </a:moveTo>
                  <a:lnTo>
                    <a:pt x="596811" y="64058"/>
                  </a:lnTo>
                  <a:lnTo>
                    <a:pt x="589419" y="65163"/>
                  </a:lnTo>
                  <a:lnTo>
                    <a:pt x="582028" y="66268"/>
                  </a:lnTo>
                  <a:lnTo>
                    <a:pt x="583209" y="77304"/>
                  </a:lnTo>
                  <a:lnTo>
                    <a:pt x="598906" y="74955"/>
                  </a:lnTo>
                  <a:close/>
                </a:path>
                <a:path w="2739390" h="188595">
                  <a:moveTo>
                    <a:pt x="640803" y="68668"/>
                  </a:moveTo>
                  <a:lnTo>
                    <a:pt x="638797" y="57759"/>
                  </a:lnTo>
                  <a:lnTo>
                    <a:pt x="631405" y="58864"/>
                  </a:lnTo>
                  <a:lnTo>
                    <a:pt x="624014" y="59969"/>
                  </a:lnTo>
                  <a:lnTo>
                    <a:pt x="625106" y="71018"/>
                  </a:lnTo>
                  <a:lnTo>
                    <a:pt x="640803" y="68668"/>
                  </a:lnTo>
                  <a:close/>
                </a:path>
                <a:path w="2739390" h="188595">
                  <a:moveTo>
                    <a:pt x="682790" y="63068"/>
                  </a:moveTo>
                  <a:lnTo>
                    <a:pt x="680872" y="52133"/>
                  </a:lnTo>
                  <a:lnTo>
                    <a:pt x="673455" y="53047"/>
                  </a:lnTo>
                  <a:lnTo>
                    <a:pt x="666038" y="53949"/>
                  </a:lnTo>
                  <a:lnTo>
                    <a:pt x="667042" y="64998"/>
                  </a:lnTo>
                  <a:lnTo>
                    <a:pt x="682790" y="63068"/>
                  </a:lnTo>
                  <a:close/>
                </a:path>
                <a:path w="2739390" h="188595">
                  <a:moveTo>
                    <a:pt x="724839" y="57924"/>
                  </a:moveTo>
                  <a:lnTo>
                    <a:pt x="723011" y="46977"/>
                  </a:lnTo>
                  <a:lnTo>
                    <a:pt x="715594" y="47891"/>
                  </a:lnTo>
                  <a:lnTo>
                    <a:pt x="708177" y="48793"/>
                  </a:lnTo>
                  <a:lnTo>
                    <a:pt x="709091" y="59855"/>
                  </a:lnTo>
                  <a:lnTo>
                    <a:pt x="724839" y="57924"/>
                  </a:lnTo>
                  <a:close/>
                </a:path>
                <a:path w="2739390" h="188595">
                  <a:moveTo>
                    <a:pt x="766902" y="52768"/>
                  </a:moveTo>
                  <a:lnTo>
                    <a:pt x="765162" y="41808"/>
                  </a:lnTo>
                  <a:lnTo>
                    <a:pt x="757745" y="42722"/>
                  </a:lnTo>
                  <a:lnTo>
                    <a:pt x="750328" y="43624"/>
                  </a:lnTo>
                  <a:lnTo>
                    <a:pt x="751141" y="54698"/>
                  </a:lnTo>
                  <a:lnTo>
                    <a:pt x="766902" y="52768"/>
                  </a:lnTo>
                  <a:close/>
                </a:path>
                <a:path w="2739390" h="188595">
                  <a:moveTo>
                    <a:pt x="808990" y="47929"/>
                  </a:moveTo>
                  <a:lnTo>
                    <a:pt x="807339" y="36957"/>
                  </a:lnTo>
                  <a:lnTo>
                    <a:pt x="799896" y="37655"/>
                  </a:lnTo>
                  <a:lnTo>
                    <a:pt x="792467" y="38417"/>
                  </a:lnTo>
                  <a:lnTo>
                    <a:pt x="793191" y="49491"/>
                  </a:lnTo>
                  <a:lnTo>
                    <a:pt x="801090" y="48679"/>
                  </a:lnTo>
                  <a:lnTo>
                    <a:pt x="808990" y="47929"/>
                  </a:lnTo>
                  <a:close/>
                </a:path>
                <a:path w="2739390" h="188595">
                  <a:moveTo>
                    <a:pt x="851154" y="43954"/>
                  </a:moveTo>
                  <a:lnTo>
                    <a:pt x="849604" y="32969"/>
                  </a:lnTo>
                  <a:lnTo>
                    <a:pt x="842162" y="33667"/>
                  </a:lnTo>
                  <a:lnTo>
                    <a:pt x="834720" y="34366"/>
                  </a:lnTo>
                  <a:lnTo>
                    <a:pt x="835355" y="45440"/>
                  </a:lnTo>
                  <a:lnTo>
                    <a:pt x="851154" y="43954"/>
                  </a:lnTo>
                  <a:close/>
                </a:path>
                <a:path w="2739390" h="188595">
                  <a:moveTo>
                    <a:pt x="893343" y="39979"/>
                  </a:moveTo>
                  <a:lnTo>
                    <a:pt x="891882" y="28994"/>
                  </a:lnTo>
                  <a:lnTo>
                    <a:pt x="884440" y="29692"/>
                  </a:lnTo>
                  <a:lnTo>
                    <a:pt x="876998" y="30391"/>
                  </a:lnTo>
                  <a:lnTo>
                    <a:pt x="877544" y="41478"/>
                  </a:lnTo>
                  <a:lnTo>
                    <a:pt x="893343" y="39979"/>
                  </a:lnTo>
                  <a:close/>
                </a:path>
                <a:path w="2739390" h="188595">
                  <a:moveTo>
                    <a:pt x="935520" y="36004"/>
                  </a:moveTo>
                  <a:lnTo>
                    <a:pt x="934148" y="25006"/>
                  </a:lnTo>
                  <a:lnTo>
                    <a:pt x="926706" y="25704"/>
                  </a:lnTo>
                  <a:lnTo>
                    <a:pt x="919264" y="26403"/>
                  </a:lnTo>
                  <a:lnTo>
                    <a:pt x="919721" y="37490"/>
                  </a:lnTo>
                  <a:lnTo>
                    <a:pt x="935520" y="36004"/>
                  </a:lnTo>
                  <a:close/>
                </a:path>
                <a:path w="2739390" h="188595">
                  <a:moveTo>
                    <a:pt x="977785" y="33096"/>
                  </a:moveTo>
                  <a:lnTo>
                    <a:pt x="976503" y="22072"/>
                  </a:lnTo>
                  <a:lnTo>
                    <a:pt x="969048" y="22555"/>
                  </a:lnTo>
                  <a:lnTo>
                    <a:pt x="961593" y="23037"/>
                  </a:lnTo>
                  <a:lnTo>
                    <a:pt x="961948" y="34124"/>
                  </a:lnTo>
                  <a:lnTo>
                    <a:pt x="977785" y="33096"/>
                  </a:lnTo>
                  <a:close/>
                </a:path>
                <a:path w="2739390" h="188595">
                  <a:moveTo>
                    <a:pt x="1020064" y="30340"/>
                  </a:moveTo>
                  <a:lnTo>
                    <a:pt x="1018870" y="19316"/>
                  </a:lnTo>
                  <a:lnTo>
                    <a:pt x="1011415" y="19799"/>
                  </a:lnTo>
                  <a:lnTo>
                    <a:pt x="1003960" y="20281"/>
                  </a:lnTo>
                  <a:lnTo>
                    <a:pt x="1004227" y="31369"/>
                  </a:lnTo>
                  <a:lnTo>
                    <a:pt x="1020064" y="30340"/>
                  </a:lnTo>
                  <a:close/>
                </a:path>
                <a:path w="2739390" h="188595">
                  <a:moveTo>
                    <a:pt x="1619846" y="1016"/>
                  </a:moveTo>
                  <a:lnTo>
                    <a:pt x="1612392" y="508"/>
                  </a:lnTo>
                  <a:lnTo>
                    <a:pt x="1604937" y="0"/>
                  </a:lnTo>
                  <a:lnTo>
                    <a:pt x="1603756" y="11023"/>
                  </a:lnTo>
                  <a:lnTo>
                    <a:pt x="1619580" y="12103"/>
                  </a:lnTo>
                  <a:lnTo>
                    <a:pt x="1619846" y="1016"/>
                  </a:lnTo>
                  <a:close/>
                </a:path>
                <a:path w="2739390" h="188595">
                  <a:moveTo>
                    <a:pt x="1662201" y="3911"/>
                  </a:moveTo>
                  <a:lnTo>
                    <a:pt x="1654746" y="3403"/>
                  </a:lnTo>
                  <a:lnTo>
                    <a:pt x="1647291" y="2895"/>
                  </a:lnTo>
                  <a:lnTo>
                    <a:pt x="1646021" y="13906"/>
                  </a:lnTo>
                  <a:lnTo>
                    <a:pt x="1661845" y="14998"/>
                  </a:lnTo>
                  <a:lnTo>
                    <a:pt x="1662201" y="3911"/>
                  </a:lnTo>
                  <a:close/>
                </a:path>
                <a:path w="2739390" h="188595">
                  <a:moveTo>
                    <a:pt x="1704555" y="6807"/>
                  </a:moveTo>
                  <a:lnTo>
                    <a:pt x="1697101" y="6299"/>
                  </a:lnTo>
                  <a:lnTo>
                    <a:pt x="1689646" y="5791"/>
                  </a:lnTo>
                  <a:lnTo>
                    <a:pt x="1688274" y="16802"/>
                  </a:lnTo>
                  <a:lnTo>
                    <a:pt x="1704111" y="17881"/>
                  </a:lnTo>
                  <a:lnTo>
                    <a:pt x="1704555" y="6807"/>
                  </a:lnTo>
                  <a:close/>
                </a:path>
                <a:path w="2739390" h="188595">
                  <a:moveTo>
                    <a:pt x="1746808" y="10909"/>
                  </a:moveTo>
                  <a:lnTo>
                    <a:pt x="1739379" y="10172"/>
                  </a:lnTo>
                  <a:lnTo>
                    <a:pt x="1731949" y="9436"/>
                  </a:lnTo>
                  <a:lnTo>
                    <a:pt x="1730489" y="20421"/>
                  </a:lnTo>
                  <a:lnTo>
                    <a:pt x="1746288" y="21996"/>
                  </a:lnTo>
                  <a:lnTo>
                    <a:pt x="1746808" y="10909"/>
                  </a:lnTo>
                  <a:close/>
                </a:path>
                <a:path w="2739390" h="188595">
                  <a:moveTo>
                    <a:pt x="1789049" y="15100"/>
                  </a:moveTo>
                  <a:lnTo>
                    <a:pt x="1781619" y="14363"/>
                  </a:lnTo>
                  <a:lnTo>
                    <a:pt x="1774190" y="13627"/>
                  </a:lnTo>
                  <a:lnTo>
                    <a:pt x="1772640" y="24612"/>
                  </a:lnTo>
                  <a:lnTo>
                    <a:pt x="1788439" y="26174"/>
                  </a:lnTo>
                  <a:lnTo>
                    <a:pt x="1789049" y="15100"/>
                  </a:lnTo>
                  <a:close/>
                </a:path>
                <a:path w="2739390" h="188595">
                  <a:moveTo>
                    <a:pt x="1831301" y="19291"/>
                  </a:moveTo>
                  <a:lnTo>
                    <a:pt x="1823872" y="18554"/>
                  </a:lnTo>
                  <a:lnTo>
                    <a:pt x="1816442" y="17818"/>
                  </a:lnTo>
                  <a:lnTo>
                    <a:pt x="1814817" y="28790"/>
                  </a:lnTo>
                  <a:lnTo>
                    <a:pt x="1830603" y="30365"/>
                  </a:lnTo>
                  <a:lnTo>
                    <a:pt x="1831301" y="19291"/>
                  </a:lnTo>
                  <a:close/>
                </a:path>
                <a:path w="2739390" h="188595">
                  <a:moveTo>
                    <a:pt x="1873554" y="23495"/>
                  </a:moveTo>
                  <a:lnTo>
                    <a:pt x="1866125" y="22745"/>
                  </a:lnTo>
                  <a:lnTo>
                    <a:pt x="1858695" y="22009"/>
                  </a:lnTo>
                  <a:lnTo>
                    <a:pt x="1856981" y="32969"/>
                  </a:lnTo>
                  <a:lnTo>
                    <a:pt x="1872767" y="34556"/>
                  </a:lnTo>
                  <a:lnTo>
                    <a:pt x="1873554" y="23495"/>
                  </a:lnTo>
                  <a:close/>
                </a:path>
                <a:path w="2739390" h="188595">
                  <a:moveTo>
                    <a:pt x="1915642" y="29019"/>
                  </a:moveTo>
                  <a:lnTo>
                    <a:pt x="1908238" y="28054"/>
                  </a:lnTo>
                  <a:lnTo>
                    <a:pt x="1900834" y="27089"/>
                  </a:lnTo>
                  <a:lnTo>
                    <a:pt x="1899031" y="38036"/>
                  </a:lnTo>
                  <a:lnTo>
                    <a:pt x="1914779" y="40081"/>
                  </a:lnTo>
                  <a:lnTo>
                    <a:pt x="1915642" y="29019"/>
                  </a:lnTo>
                  <a:close/>
                </a:path>
                <a:path w="2739390" h="188595">
                  <a:moveTo>
                    <a:pt x="1957743" y="34480"/>
                  </a:moveTo>
                  <a:lnTo>
                    <a:pt x="1950339" y="33515"/>
                  </a:lnTo>
                  <a:lnTo>
                    <a:pt x="1942934" y="32550"/>
                  </a:lnTo>
                  <a:lnTo>
                    <a:pt x="1941055" y="43484"/>
                  </a:lnTo>
                  <a:lnTo>
                    <a:pt x="1956790" y="45529"/>
                  </a:lnTo>
                  <a:lnTo>
                    <a:pt x="1957743" y="34480"/>
                  </a:lnTo>
                  <a:close/>
                </a:path>
                <a:path w="2739390" h="188595">
                  <a:moveTo>
                    <a:pt x="1999843" y="39954"/>
                  </a:moveTo>
                  <a:lnTo>
                    <a:pt x="1992439" y="38989"/>
                  </a:lnTo>
                  <a:lnTo>
                    <a:pt x="1985035" y="38023"/>
                  </a:lnTo>
                  <a:lnTo>
                    <a:pt x="1983066" y="48945"/>
                  </a:lnTo>
                  <a:lnTo>
                    <a:pt x="1998814" y="50990"/>
                  </a:lnTo>
                  <a:lnTo>
                    <a:pt x="1999843" y="39954"/>
                  </a:lnTo>
                  <a:close/>
                </a:path>
                <a:path w="2739390" h="188595">
                  <a:moveTo>
                    <a:pt x="2041944" y="45427"/>
                  </a:moveTo>
                  <a:lnTo>
                    <a:pt x="2034540" y="44450"/>
                  </a:lnTo>
                  <a:lnTo>
                    <a:pt x="2027135" y="43484"/>
                  </a:lnTo>
                  <a:lnTo>
                    <a:pt x="2025091" y="54394"/>
                  </a:lnTo>
                  <a:lnTo>
                    <a:pt x="2040826" y="56464"/>
                  </a:lnTo>
                  <a:lnTo>
                    <a:pt x="2041944" y="45427"/>
                  </a:lnTo>
                  <a:close/>
                </a:path>
                <a:path w="2739390" h="188595">
                  <a:moveTo>
                    <a:pt x="2083854" y="52209"/>
                  </a:moveTo>
                  <a:lnTo>
                    <a:pt x="2076475" y="51028"/>
                  </a:lnTo>
                  <a:lnTo>
                    <a:pt x="2069096" y="49847"/>
                  </a:lnTo>
                  <a:lnTo>
                    <a:pt x="2066975" y="60731"/>
                  </a:lnTo>
                  <a:lnTo>
                    <a:pt x="2082647" y="63246"/>
                  </a:lnTo>
                  <a:lnTo>
                    <a:pt x="2083854" y="52209"/>
                  </a:lnTo>
                  <a:close/>
                </a:path>
                <a:path w="2739390" h="188595">
                  <a:moveTo>
                    <a:pt x="2125764" y="58928"/>
                  </a:moveTo>
                  <a:lnTo>
                    <a:pt x="2118385" y="57746"/>
                  </a:lnTo>
                  <a:lnTo>
                    <a:pt x="2111006" y="56565"/>
                  </a:lnTo>
                  <a:lnTo>
                    <a:pt x="2108809" y="67437"/>
                  </a:lnTo>
                  <a:lnTo>
                    <a:pt x="2124481" y="69951"/>
                  </a:lnTo>
                  <a:lnTo>
                    <a:pt x="2125764" y="58928"/>
                  </a:lnTo>
                  <a:close/>
                </a:path>
                <a:path w="2739390" h="188595">
                  <a:moveTo>
                    <a:pt x="2167686" y="65646"/>
                  </a:moveTo>
                  <a:lnTo>
                    <a:pt x="2160308" y="64465"/>
                  </a:lnTo>
                  <a:lnTo>
                    <a:pt x="2152929" y="63284"/>
                  </a:lnTo>
                  <a:lnTo>
                    <a:pt x="2150656" y="74142"/>
                  </a:lnTo>
                  <a:lnTo>
                    <a:pt x="2166328" y="76657"/>
                  </a:lnTo>
                  <a:lnTo>
                    <a:pt x="2167686" y="65646"/>
                  </a:lnTo>
                  <a:close/>
                </a:path>
                <a:path w="2739390" h="188595">
                  <a:moveTo>
                    <a:pt x="2209596" y="72377"/>
                  </a:moveTo>
                  <a:lnTo>
                    <a:pt x="2202218" y="71196"/>
                  </a:lnTo>
                  <a:lnTo>
                    <a:pt x="2194839" y="70015"/>
                  </a:lnTo>
                  <a:lnTo>
                    <a:pt x="2192490" y="80860"/>
                  </a:lnTo>
                  <a:lnTo>
                    <a:pt x="2208161" y="83375"/>
                  </a:lnTo>
                  <a:lnTo>
                    <a:pt x="2209596" y="72377"/>
                  </a:lnTo>
                  <a:close/>
                </a:path>
                <a:path w="2739390" h="188595">
                  <a:moveTo>
                    <a:pt x="2251316" y="80251"/>
                  </a:moveTo>
                  <a:lnTo>
                    <a:pt x="2243975" y="78854"/>
                  </a:lnTo>
                  <a:lnTo>
                    <a:pt x="2236635" y="77457"/>
                  </a:lnTo>
                  <a:lnTo>
                    <a:pt x="2234209" y="88277"/>
                  </a:lnTo>
                  <a:lnTo>
                    <a:pt x="2249805" y="91249"/>
                  </a:lnTo>
                  <a:lnTo>
                    <a:pt x="2251316" y="80251"/>
                  </a:lnTo>
                  <a:close/>
                </a:path>
                <a:path w="2739390" h="188595">
                  <a:moveTo>
                    <a:pt x="2293010" y="88201"/>
                  </a:moveTo>
                  <a:lnTo>
                    <a:pt x="2285669" y="86804"/>
                  </a:lnTo>
                  <a:lnTo>
                    <a:pt x="2278329" y="85407"/>
                  </a:lnTo>
                  <a:lnTo>
                    <a:pt x="2275827" y="96215"/>
                  </a:lnTo>
                  <a:lnTo>
                    <a:pt x="2291423" y="99187"/>
                  </a:lnTo>
                  <a:lnTo>
                    <a:pt x="2293010" y="88201"/>
                  </a:lnTo>
                  <a:close/>
                </a:path>
                <a:path w="2739390" h="188595">
                  <a:moveTo>
                    <a:pt x="2334717" y="96139"/>
                  </a:moveTo>
                  <a:lnTo>
                    <a:pt x="2327376" y="94742"/>
                  </a:lnTo>
                  <a:lnTo>
                    <a:pt x="2320036" y="93345"/>
                  </a:lnTo>
                  <a:lnTo>
                    <a:pt x="2317458" y="104140"/>
                  </a:lnTo>
                  <a:lnTo>
                    <a:pt x="2333053" y="107099"/>
                  </a:lnTo>
                  <a:lnTo>
                    <a:pt x="2334717" y="96139"/>
                  </a:lnTo>
                  <a:close/>
                </a:path>
                <a:path w="2739390" h="188595">
                  <a:moveTo>
                    <a:pt x="2376411" y="104089"/>
                  </a:moveTo>
                  <a:lnTo>
                    <a:pt x="2369070" y="102692"/>
                  </a:lnTo>
                  <a:lnTo>
                    <a:pt x="2361730" y="101295"/>
                  </a:lnTo>
                  <a:lnTo>
                    <a:pt x="2359075" y="112064"/>
                  </a:lnTo>
                  <a:lnTo>
                    <a:pt x="2374671" y="115036"/>
                  </a:lnTo>
                  <a:lnTo>
                    <a:pt x="2376411" y="104089"/>
                  </a:lnTo>
                  <a:close/>
                </a:path>
                <a:path w="2739390" h="188595">
                  <a:moveTo>
                    <a:pt x="2417927" y="112877"/>
                  </a:moveTo>
                  <a:lnTo>
                    <a:pt x="2410637" y="111264"/>
                  </a:lnTo>
                  <a:lnTo>
                    <a:pt x="2403348" y="109651"/>
                  </a:lnTo>
                  <a:lnTo>
                    <a:pt x="2400617" y="120408"/>
                  </a:lnTo>
                  <a:lnTo>
                    <a:pt x="2416124" y="123825"/>
                  </a:lnTo>
                  <a:lnTo>
                    <a:pt x="2417927" y="112877"/>
                  </a:lnTo>
                  <a:close/>
                </a:path>
                <a:path w="2739390" h="188595">
                  <a:moveTo>
                    <a:pt x="2459380" y="122008"/>
                  </a:moveTo>
                  <a:lnTo>
                    <a:pt x="2452090" y="120396"/>
                  </a:lnTo>
                  <a:lnTo>
                    <a:pt x="2444800" y="118783"/>
                  </a:lnTo>
                  <a:lnTo>
                    <a:pt x="2442006" y="129527"/>
                  </a:lnTo>
                  <a:lnTo>
                    <a:pt x="2457500" y="132930"/>
                  </a:lnTo>
                  <a:lnTo>
                    <a:pt x="2459380" y="122008"/>
                  </a:lnTo>
                  <a:close/>
                </a:path>
                <a:path w="2739390" h="188595">
                  <a:moveTo>
                    <a:pt x="2500833" y="131140"/>
                  </a:moveTo>
                  <a:lnTo>
                    <a:pt x="2493543" y="129527"/>
                  </a:lnTo>
                  <a:lnTo>
                    <a:pt x="2486253" y="127914"/>
                  </a:lnTo>
                  <a:lnTo>
                    <a:pt x="2483383" y="138633"/>
                  </a:lnTo>
                  <a:lnTo>
                    <a:pt x="2498890" y="142049"/>
                  </a:lnTo>
                  <a:lnTo>
                    <a:pt x="2500833" y="131140"/>
                  </a:lnTo>
                  <a:close/>
                </a:path>
                <a:path w="2739390" h="188595">
                  <a:moveTo>
                    <a:pt x="2542286" y="140284"/>
                  </a:moveTo>
                  <a:lnTo>
                    <a:pt x="2534996" y="138671"/>
                  </a:lnTo>
                  <a:lnTo>
                    <a:pt x="2527706" y="137058"/>
                  </a:lnTo>
                  <a:lnTo>
                    <a:pt x="2524772" y="147764"/>
                  </a:lnTo>
                  <a:lnTo>
                    <a:pt x="2540266" y="151180"/>
                  </a:lnTo>
                  <a:lnTo>
                    <a:pt x="2542286" y="140284"/>
                  </a:lnTo>
                  <a:close/>
                </a:path>
                <a:path w="2739390" h="188595">
                  <a:moveTo>
                    <a:pt x="2583650" y="149796"/>
                  </a:moveTo>
                  <a:lnTo>
                    <a:pt x="2576411" y="147980"/>
                  </a:lnTo>
                  <a:lnTo>
                    <a:pt x="2569172" y="146164"/>
                  </a:lnTo>
                  <a:lnTo>
                    <a:pt x="2566162" y="156845"/>
                  </a:lnTo>
                  <a:lnTo>
                    <a:pt x="2581567" y="160693"/>
                  </a:lnTo>
                  <a:lnTo>
                    <a:pt x="2583650" y="149796"/>
                  </a:lnTo>
                  <a:close/>
                </a:path>
                <a:path w="2739390" h="188595">
                  <a:moveTo>
                    <a:pt x="2624823" y="160070"/>
                  </a:moveTo>
                  <a:lnTo>
                    <a:pt x="2617584" y="158254"/>
                  </a:lnTo>
                  <a:lnTo>
                    <a:pt x="2610332" y="156451"/>
                  </a:lnTo>
                  <a:lnTo>
                    <a:pt x="2607272" y="167106"/>
                  </a:lnTo>
                  <a:lnTo>
                    <a:pt x="2622677" y="170942"/>
                  </a:lnTo>
                  <a:lnTo>
                    <a:pt x="2624823" y="160070"/>
                  </a:lnTo>
                  <a:close/>
                </a:path>
                <a:path w="2739390" h="188595">
                  <a:moveTo>
                    <a:pt x="2666009" y="170357"/>
                  </a:moveTo>
                  <a:lnTo>
                    <a:pt x="2658770" y="168541"/>
                  </a:lnTo>
                  <a:lnTo>
                    <a:pt x="2651531" y="166725"/>
                  </a:lnTo>
                  <a:lnTo>
                    <a:pt x="2648394" y="177368"/>
                  </a:lnTo>
                  <a:lnTo>
                    <a:pt x="2663799" y="181216"/>
                  </a:lnTo>
                  <a:lnTo>
                    <a:pt x="2666009" y="170357"/>
                  </a:lnTo>
                  <a:close/>
                </a:path>
                <a:path w="2739390" h="188595">
                  <a:moveTo>
                    <a:pt x="2707195" y="180644"/>
                  </a:moveTo>
                  <a:lnTo>
                    <a:pt x="2692717" y="177012"/>
                  </a:lnTo>
                  <a:lnTo>
                    <a:pt x="2689517" y="187642"/>
                  </a:lnTo>
                  <a:lnTo>
                    <a:pt x="2693365" y="188595"/>
                  </a:lnTo>
                  <a:lnTo>
                    <a:pt x="2705519" y="188595"/>
                  </a:lnTo>
                  <a:lnTo>
                    <a:pt x="2707195" y="180644"/>
                  </a:lnTo>
                  <a:close/>
                </a:path>
                <a:path w="2739390" h="188595">
                  <a:moveTo>
                    <a:pt x="2739085" y="188595"/>
                  </a:moveTo>
                  <a:lnTo>
                    <a:pt x="2733878" y="187299"/>
                  </a:lnTo>
                  <a:lnTo>
                    <a:pt x="2733471" y="188595"/>
                  </a:lnTo>
                  <a:lnTo>
                    <a:pt x="2739085" y="18859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6982414" y="7146999"/>
              <a:ext cx="651510" cy="0"/>
            </a:xfrm>
            <a:custGeom>
              <a:avLst/>
              <a:gdLst/>
              <a:ahLst/>
              <a:cxnLst/>
              <a:rect l="l" t="t" r="r" b="b"/>
              <a:pathLst>
                <a:path w="651509" h="0">
                  <a:moveTo>
                    <a:pt x="0" y="0"/>
                  </a:moveTo>
                  <a:lnTo>
                    <a:pt x="651337" y="0"/>
                  </a:lnTo>
                </a:path>
              </a:pathLst>
            </a:custGeom>
            <a:ln w="2339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6054179" y="7149693"/>
              <a:ext cx="2618740" cy="166370"/>
            </a:xfrm>
            <a:custGeom>
              <a:avLst/>
              <a:gdLst/>
              <a:ahLst/>
              <a:cxnLst/>
              <a:rect l="l" t="t" r="r" b="b"/>
              <a:pathLst>
                <a:path w="2618740" h="166370">
                  <a:moveTo>
                    <a:pt x="15773" y="165506"/>
                  </a:moveTo>
                  <a:lnTo>
                    <a:pt x="14554" y="161226"/>
                  </a:lnTo>
                  <a:lnTo>
                    <a:pt x="0" y="164630"/>
                  </a:lnTo>
                  <a:lnTo>
                    <a:pt x="165" y="165506"/>
                  </a:lnTo>
                  <a:lnTo>
                    <a:pt x="15773" y="165506"/>
                  </a:lnTo>
                  <a:close/>
                </a:path>
                <a:path w="2618740" h="166370">
                  <a:moveTo>
                    <a:pt x="58889" y="162255"/>
                  </a:moveTo>
                  <a:lnTo>
                    <a:pt x="55892" y="151574"/>
                  </a:lnTo>
                  <a:lnTo>
                    <a:pt x="48615" y="153276"/>
                  </a:lnTo>
                  <a:lnTo>
                    <a:pt x="41338" y="154978"/>
                  </a:lnTo>
                  <a:lnTo>
                    <a:pt x="43421" y="165862"/>
                  </a:lnTo>
                  <a:lnTo>
                    <a:pt x="58889" y="162255"/>
                  </a:lnTo>
                  <a:close/>
                </a:path>
                <a:path w="2618740" h="166370">
                  <a:moveTo>
                    <a:pt x="100152" y="152603"/>
                  </a:moveTo>
                  <a:lnTo>
                    <a:pt x="97231" y="141909"/>
                  </a:lnTo>
                  <a:lnTo>
                    <a:pt x="89954" y="143611"/>
                  </a:lnTo>
                  <a:lnTo>
                    <a:pt x="82677" y="145313"/>
                  </a:lnTo>
                  <a:lnTo>
                    <a:pt x="84696" y="156222"/>
                  </a:lnTo>
                  <a:lnTo>
                    <a:pt x="100152" y="152603"/>
                  </a:lnTo>
                  <a:close/>
                </a:path>
                <a:path w="2618740" h="166370">
                  <a:moveTo>
                    <a:pt x="141478" y="143243"/>
                  </a:moveTo>
                  <a:lnTo>
                    <a:pt x="138633" y="132524"/>
                  </a:lnTo>
                  <a:lnTo>
                    <a:pt x="131318" y="134061"/>
                  </a:lnTo>
                  <a:lnTo>
                    <a:pt x="124015" y="135610"/>
                  </a:lnTo>
                  <a:lnTo>
                    <a:pt x="125945" y="146532"/>
                  </a:lnTo>
                  <a:lnTo>
                    <a:pt x="141478" y="143243"/>
                  </a:lnTo>
                  <a:close/>
                </a:path>
                <a:path w="2618740" h="166370">
                  <a:moveTo>
                    <a:pt x="182956" y="134531"/>
                  </a:moveTo>
                  <a:lnTo>
                    <a:pt x="180187" y="123786"/>
                  </a:lnTo>
                  <a:lnTo>
                    <a:pt x="172872" y="125323"/>
                  </a:lnTo>
                  <a:lnTo>
                    <a:pt x="165557" y="126860"/>
                  </a:lnTo>
                  <a:lnTo>
                    <a:pt x="167424" y="137795"/>
                  </a:lnTo>
                  <a:lnTo>
                    <a:pt x="182956" y="134531"/>
                  </a:lnTo>
                  <a:close/>
                </a:path>
                <a:path w="2618740" h="166370">
                  <a:moveTo>
                    <a:pt x="224421" y="125793"/>
                  </a:moveTo>
                  <a:lnTo>
                    <a:pt x="221729" y="115036"/>
                  </a:lnTo>
                  <a:lnTo>
                    <a:pt x="214414" y="116573"/>
                  </a:lnTo>
                  <a:lnTo>
                    <a:pt x="207098" y="118110"/>
                  </a:lnTo>
                  <a:lnTo>
                    <a:pt x="208889" y="129057"/>
                  </a:lnTo>
                  <a:lnTo>
                    <a:pt x="224421" y="125793"/>
                  </a:lnTo>
                  <a:close/>
                </a:path>
                <a:path w="2618740" h="166370">
                  <a:moveTo>
                    <a:pt x="265887" y="117068"/>
                  </a:moveTo>
                  <a:lnTo>
                    <a:pt x="263271" y="106299"/>
                  </a:lnTo>
                  <a:lnTo>
                    <a:pt x="255955" y="107823"/>
                  </a:lnTo>
                  <a:lnTo>
                    <a:pt x="248640" y="109359"/>
                  </a:lnTo>
                  <a:lnTo>
                    <a:pt x="250355" y="120332"/>
                  </a:lnTo>
                  <a:lnTo>
                    <a:pt x="265887" y="117068"/>
                  </a:lnTo>
                  <a:close/>
                </a:path>
                <a:path w="2618740" h="166370">
                  <a:moveTo>
                    <a:pt x="307568" y="109397"/>
                  </a:moveTo>
                  <a:lnTo>
                    <a:pt x="305015" y="98602"/>
                  </a:lnTo>
                  <a:lnTo>
                    <a:pt x="297675" y="99961"/>
                  </a:lnTo>
                  <a:lnTo>
                    <a:pt x="290334" y="101320"/>
                  </a:lnTo>
                  <a:lnTo>
                    <a:pt x="291960" y="112293"/>
                  </a:lnTo>
                  <a:lnTo>
                    <a:pt x="307568" y="109397"/>
                  </a:lnTo>
                  <a:close/>
                </a:path>
                <a:path w="2618740" h="166370">
                  <a:moveTo>
                    <a:pt x="349224" y="101638"/>
                  </a:moveTo>
                  <a:lnTo>
                    <a:pt x="346760" y="90830"/>
                  </a:lnTo>
                  <a:lnTo>
                    <a:pt x="339420" y="92189"/>
                  </a:lnTo>
                  <a:lnTo>
                    <a:pt x="332079" y="93560"/>
                  </a:lnTo>
                  <a:lnTo>
                    <a:pt x="333616" y="104546"/>
                  </a:lnTo>
                  <a:lnTo>
                    <a:pt x="349224" y="101638"/>
                  </a:lnTo>
                  <a:close/>
                </a:path>
                <a:path w="2618740" h="166370">
                  <a:moveTo>
                    <a:pt x="390893" y="93891"/>
                  </a:moveTo>
                  <a:lnTo>
                    <a:pt x="388505" y="83070"/>
                  </a:lnTo>
                  <a:lnTo>
                    <a:pt x="381165" y="84429"/>
                  </a:lnTo>
                  <a:lnTo>
                    <a:pt x="373824" y="85801"/>
                  </a:lnTo>
                  <a:lnTo>
                    <a:pt x="375285" y="96799"/>
                  </a:lnTo>
                  <a:lnTo>
                    <a:pt x="390893" y="93891"/>
                  </a:lnTo>
                  <a:close/>
                </a:path>
                <a:path w="2618740" h="166370">
                  <a:moveTo>
                    <a:pt x="432701" y="86995"/>
                  </a:moveTo>
                  <a:lnTo>
                    <a:pt x="430403" y="76136"/>
                  </a:lnTo>
                  <a:lnTo>
                    <a:pt x="423024" y="77317"/>
                  </a:lnTo>
                  <a:lnTo>
                    <a:pt x="415645" y="78498"/>
                  </a:lnTo>
                  <a:lnTo>
                    <a:pt x="417029" y="89496"/>
                  </a:lnTo>
                  <a:lnTo>
                    <a:pt x="432701" y="86995"/>
                  </a:lnTo>
                  <a:close/>
                </a:path>
                <a:path w="2618740" h="166370">
                  <a:moveTo>
                    <a:pt x="474535" y="80302"/>
                  </a:moveTo>
                  <a:lnTo>
                    <a:pt x="472325" y="69430"/>
                  </a:lnTo>
                  <a:lnTo>
                    <a:pt x="464947" y="70612"/>
                  </a:lnTo>
                  <a:lnTo>
                    <a:pt x="457568" y="71793"/>
                  </a:lnTo>
                  <a:lnTo>
                    <a:pt x="458863" y="82804"/>
                  </a:lnTo>
                  <a:lnTo>
                    <a:pt x="474535" y="80302"/>
                  </a:lnTo>
                  <a:close/>
                </a:path>
                <a:path w="2618740" h="166370">
                  <a:moveTo>
                    <a:pt x="516382" y="73609"/>
                  </a:moveTo>
                  <a:lnTo>
                    <a:pt x="514261" y="62725"/>
                  </a:lnTo>
                  <a:lnTo>
                    <a:pt x="506882" y="63906"/>
                  </a:lnTo>
                  <a:lnTo>
                    <a:pt x="499503" y="65087"/>
                  </a:lnTo>
                  <a:lnTo>
                    <a:pt x="500710" y="76111"/>
                  </a:lnTo>
                  <a:lnTo>
                    <a:pt x="516382" y="73609"/>
                  </a:lnTo>
                  <a:close/>
                </a:path>
                <a:path w="2618740" h="166370">
                  <a:moveTo>
                    <a:pt x="558304" y="67449"/>
                  </a:moveTo>
                  <a:lnTo>
                    <a:pt x="556260" y="56540"/>
                  </a:lnTo>
                  <a:lnTo>
                    <a:pt x="548855" y="57531"/>
                  </a:lnTo>
                  <a:lnTo>
                    <a:pt x="541451" y="58521"/>
                  </a:lnTo>
                  <a:lnTo>
                    <a:pt x="542569" y="69545"/>
                  </a:lnTo>
                  <a:lnTo>
                    <a:pt x="558304" y="67449"/>
                  </a:lnTo>
                  <a:close/>
                </a:path>
                <a:path w="2618740" h="166370">
                  <a:moveTo>
                    <a:pt x="600303" y="61849"/>
                  </a:moveTo>
                  <a:lnTo>
                    <a:pt x="598347" y="50927"/>
                  </a:lnTo>
                  <a:lnTo>
                    <a:pt x="590943" y="51917"/>
                  </a:lnTo>
                  <a:lnTo>
                    <a:pt x="583539" y="52908"/>
                  </a:lnTo>
                  <a:lnTo>
                    <a:pt x="584568" y="63944"/>
                  </a:lnTo>
                  <a:lnTo>
                    <a:pt x="600303" y="61849"/>
                  </a:lnTo>
                  <a:close/>
                </a:path>
                <a:path w="2618740" h="166370">
                  <a:moveTo>
                    <a:pt x="642302" y="56261"/>
                  </a:moveTo>
                  <a:lnTo>
                    <a:pt x="640435" y="45326"/>
                  </a:lnTo>
                  <a:lnTo>
                    <a:pt x="633031" y="46316"/>
                  </a:lnTo>
                  <a:lnTo>
                    <a:pt x="625627" y="47307"/>
                  </a:lnTo>
                  <a:lnTo>
                    <a:pt x="626567" y="58356"/>
                  </a:lnTo>
                  <a:lnTo>
                    <a:pt x="642302" y="56261"/>
                  </a:lnTo>
                  <a:close/>
                </a:path>
                <a:path w="2618740" h="166370">
                  <a:moveTo>
                    <a:pt x="684326" y="50787"/>
                  </a:moveTo>
                  <a:lnTo>
                    <a:pt x="682548" y="39839"/>
                  </a:lnTo>
                  <a:lnTo>
                    <a:pt x="675132" y="40716"/>
                  </a:lnTo>
                  <a:lnTo>
                    <a:pt x="667727" y="41706"/>
                  </a:lnTo>
                  <a:lnTo>
                    <a:pt x="668578" y="52768"/>
                  </a:lnTo>
                  <a:lnTo>
                    <a:pt x="676452" y="51727"/>
                  </a:lnTo>
                  <a:lnTo>
                    <a:pt x="684326" y="50787"/>
                  </a:lnTo>
                  <a:close/>
                </a:path>
                <a:path w="2618740" h="166370">
                  <a:moveTo>
                    <a:pt x="726465" y="46393"/>
                  </a:moveTo>
                  <a:lnTo>
                    <a:pt x="724776" y="35433"/>
                  </a:lnTo>
                  <a:lnTo>
                    <a:pt x="717346" y="36207"/>
                  </a:lnTo>
                  <a:lnTo>
                    <a:pt x="709917" y="36995"/>
                  </a:lnTo>
                  <a:lnTo>
                    <a:pt x="710679" y="48056"/>
                  </a:lnTo>
                  <a:lnTo>
                    <a:pt x="726465" y="46393"/>
                  </a:lnTo>
                  <a:close/>
                </a:path>
                <a:path w="2618740" h="166370">
                  <a:moveTo>
                    <a:pt x="768604" y="41960"/>
                  </a:moveTo>
                  <a:lnTo>
                    <a:pt x="767003" y="30975"/>
                  </a:lnTo>
                  <a:lnTo>
                    <a:pt x="759574" y="31762"/>
                  </a:lnTo>
                  <a:lnTo>
                    <a:pt x="752144" y="32537"/>
                  </a:lnTo>
                  <a:lnTo>
                    <a:pt x="752817" y="43611"/>
                  </a:lnTo>
                  <a:lnTo>
                    <a:pt x="768604" y="41960"/>
                  </a:lnTo>
                  <a:close/>
                </a:path>
                <a:path w="2618740" h="166370">
                  <a:moveTo>
                    <a:pt x="810755" y="37515"/>
                  </a:moveTo>
                  <a:lnTo>
                    <a:pt x="809244" y="26530"/>
                  </a:lnTo>
                  <a:lnTo>
                    <a:pt x="801814" y="27317"/>
                  </a:lnTo>
                  <a:lnTo>
                    <a:pt x="794385" y="28092"/>
                  </a:lnTo>
                  <a:lnTo>
                    <a:pt x="794969" y="39179"/>
                  </a:lnTo>
                  <a:lnTo>
                    <a:pt x="810755" y="37515"/>
                  </a:lnTo>
                  <a:close/>
                </a:path>
                <a:path w="2618740" h="166370">
                  <a:moveTo>
                    <a:pt x="852957" y="33959"/>
                  </a:moveTo>
                  <a:lnTo>
                    <a:pt x="851547" y="22948"/>
                  </a:lnTo>
                  <a:lnTo>
                    <a:pt x="844092" y="23520"/>
                  </a:lnTo>
                  <a:lnTo>
                    <a:pt x="836637" y="24091"/>
                  </a:lnTo>
                  <a:lnTo>
                    <a:pt x="837133" y="35166"/>
                  </a:lnTo>
                  <a:lnTo>
                    <a:pt x="852957" y="33959"/>
                  </a:lnTo>
                  <a:close/>
                </a:path>
                <a:path w="2618740" h="166370">
                  <a:moveTo>
                    <a:pt x="895210" y="30721"/>
                  </a:moveTo>
                  <a:lnTo>
                    <a:pt x="893889" y="19710"/>
                  </a:lnTo>
                  <a:lnTo>
                    <a:pt x="886434" y="20281"/>
                  </a:lnTo>
                  <a:lnTo>
                    <a:pt x="878979" y="20853"/>
                  </a:lnTo>
                  <a:lnTo>
                    <a:pt x="879386" y="31940"/>
                  </a:lnTo>
                  <a:lnTo>
                    <a:pt x="895210" y="30721"/>
                  </a:lnTo>
                  <a:close/>
                </a:path>
                <a:path w="2618740" h="166370">
                  <a:moveTo>
                    <a:pt x="1621891" y="1270"/>
                  </a:moveTo>
                  <a:lnTo>
                    <a:pt x="1614449" y="635"/>
                  </a:lnTo>
                  <a:lnTo>
                    <a:pt x="1607007" y="0"/>
                  </a:lnTo>
                  <a:lnTo>
                    <a:pt x="1605711" y="11010"/>
                  </a:lnTo>
                  <a:lnTo>
                    <a:pt x="1621523" y="12369"/>
                  </a:lnTo>
                  <a:lnTo>
                    <a:pt x="1621891" y="1270"/>
                  </a:lnTo>
                  <a:close/>
                </a:path>
                <a:path w="2618740" h="166370">
                  <a:moveTo>
                    <a:pt x="1664195" y="4914"/>
                  </a:moveTo>
                  <a:lnTo>
                    <a:pt x="1656753" y="4279"/>
                  </a:lnTo>
                  <a:lnTo>
                    <a:pt x="1649310" y="3644"/>
                  </a:lnTo>
                  <a:lnTo>
                    <a:pt x="1647926" y="14643"/>
                  </a:lnTo>
                  <a:lnTo>
                    <a:pt x="1663738" y="16002"/>
                  </a:lnTo>
                  <a:lnTo>
                    <a:pt x="1664195" y="4914"/>
                  </a:lnTo>
                  <a:close/>
                </a:path>
                <a:path w="2618740" h="166370">
                  <a:moveTo>
                    <a:pt x="1706486" y="8559"/>
                  </a:moveTo>
                  <a:lnTo>
                    <a:pt x="1699044" y="7924"/>
                  </a:lnTo>
                  <a:lnTo>
                    <a:pt x="1691601" y="7277"/>
                  </a:lnTo>
                  <a:lnTo>
                    <a:pt x="1690128" y="18288"/>
                  </a:lnTo>
                  <a:lnTo>
                    <a:pt x="1705940" y="19646"/>
                  </a:lnTo>
                  <a:lnTo>
                    <a:pt x="1706486" y="8559"/>
                  </a:lnTo>
                  <a:close/>
                </a:path>
                <a:path w="2618740" h="166370">
                  <a:moveTo>
                    <a:pt x="1748790" y="12204"/>
                  </a:moveTo>
                  <a:lnTo>
                    <a:pt x="1741347" y="11569"/>
                  </a:lnTo>
                  <a:lnTo>
                    <a:pt x="1733905" y="10934"/>
                  </a:lnTo>
                  <a:lnTo>
                    <a:pt x="1732343" y="21920"/>
                  </a:lnTo>
                  <a:lnTo>
                    <a:pt x="1748155" y="23279"/>
                  </a:lnTo>
                  <a:lnTo>
                    <a:pt x="1748790" y="12204"/>
                  </a:lnTo>
                  <a:close/>
                </a:path>
                <a:path w="2618740" h="166370">
                  <a:moveTo>
                    <a:pt x="1790966" y="16979"/>
                  </a:moveTo>
                  <a:lnTo>
                    <a:pt x="1783549" y="16116"/>
                  </a:lnTo>
                  <a:lnTo>
                    <a:pt x="1776133" y="15252"/>
                  </a:lnTo>
                  <a:lnTo>
                    <a:pt x="1774494" y="26212"/>
                  </a:lnTo>
                  <a:lnTo>
                    <a:pt x="1790255" y="28054"/>
                  </a:lnTo>
                  <a:lnTo>
                    <a:pt x="1790966" y="16979"/>
                  </a:lnTo>
                  <a:close/>
                </a:path>
                <a:path w="2618740" h="166370">
                  <a:moveTo>
                    <a:pt x="1833130" y="21894"/>
                  </a:moveTo>
                  <a:lnTo>
                    <a:pt x="1825713" y="21031"/>
                  </a:lnTo>
                  <a:lnTo>
                    <a:pt x="1818297" y="20167"/>
                  </a:lnTo>
                  <a:lnTo>
                    <a:pt x="1816569" y="31127"/>
                  </a:lnTo>
                  <a:lnTo>
                    <a:pt x="1832343" y="32956"/>
                  </a:lnTo>
                  <a:lnTo>
                    <a:pt x="1833130" y="21894"/>
                  </a:lnTo>
                  <a:close/>
                </a:path>
                <a:path w="2618740" h="166370">
                  <a:moveTo>
                    <a:pt x="1875294" y="26809"/>
                  </a:moveTo>
                  <a:lnTo>
                    <a:pt x="1867877" y="25946"/>
                  </a:lnTo>
                  <a:lnTo>
                    <a:pt x="1860461" y="25082"/>
                  </a:lnTo>
                  <a:lnTo>
                    <a:pt x="1858657" y="36029"/>
                  </a:lnTo>
                  <a:lnTo>
                    <a:pt x="1874418" y="37871"/>
                  </a:lnTo>
                  <a:lnTo>
                    <a:pt x="1875294" y="26809"/>
                  </a:lnTo>
                  <a:close/>
                </a:path>
                <a:path w="2618740" h="166370">
                  <a:moveTo>
                    <a:pt x="1917471" y="31737"/>
                  </a:moveTo>
                  <a:lnTo>
                    <a:pt x="1910054" y="30873"/>
                  </a:lnTo>
                  <a:lnTo>
                    <a:pt x="1902637" y="30010"/>
                  </a:lnTo>
                  <a:lnTo>
                    <a:pt x="1900745" y="40944"/>
                  </a:lnTo>
                  <a:lnTo>
                    <a:pt x="1916506" y="42786"/>
                  </a:lnTo>
                  <a:lnTo>
                    <a:pt x="1917471" y="31737"/>
                  </a:lnTo>
                  <a:close/>
                </a:path>
                <a:path w="2618740" h="166370">
                  <a:moveTo>
                    <a:pt x="1959495" y="37769"/>
                  </a:moveTo>
                  <a:lnTo>
                    <a:pt x="1952104" y="36690"/>
                  </a:lnTo>
                  <a:lnTo>
                    <a:pt x="1944712" y="35610"/>
                  </a:lnTo>
                  <a:lnTo>
                    <a:pt x="1942744" y="46520"/>
                  </a:lnTo>
                  <a:lnTo>
                    <a:pt x="1958454" y="48818"/>
                  </a:lnTo>
                  <a:lnTo>
                    <a:pt x="1959495" y="37769"/>
                  </a:lnTo>
                  <a:close/>
                </a:path>
                <a:path w="2618740" h="166370">
                  <a:moveTo>
                    <a:pt x="2001494" y="43942"/>
                  </a:moveTo>
                  <a:lnTo>
                    <a:pt x="1994103" y="42862"/>
                  </a:lnTo>
                  <a:lnTo>
                    <a:pt x="1986711" y="41783"/>
                  </a:lnTo>
                  <a:lnTo>
                    <a:pt x="1984667" y="52679"/>
                  </a:lnTo>
                  <a:lnTo>
                    <a:pt x="2000377" y="54978"/>
                  </a:lnTo>
                  <a:lnTo>
                    <a:pt x="2001494" y="43942"/>
                  </a:lnTo>
                  <a:close/>
                </a:path>
                <a:path w="2618740" h="166370">
                  <a:moveTo>
                    <a:pt x="2043493" y="50114"/>
                  </a:moveTo>
                  <a:lnTo>
                    <a:pt x="2036102" y="49034"/>
                  </a:lnTo>
                  <a:lnTo>
                    <a:pt x="2028710" y="47955"/>
                  </a:lnTo>
                  <a:lnTo>
                    <a:pt x="2026589" y="58839"/>
                  </a:lnTo>
                  <a:lnTo>
                    <a:pt x="2042287" y="61150"/>
                  </a:lnTo>
                  <a:lnTo>
                    <a:pt x="2043493" y="50114"/>
                  </a:lnTo>
                  <a:close/>
                </a:path>
                <a:path w="2618740" h="166370">
                  <a:moveTo>
                    <a:pt x="2085492" y="56286"/>
                  </a:moveTo>
                  <a:lnTo>
                    <a:pt x="2078101" y="55206"/>
                  </a:lnTo>
                  <a:lnTo>
                    <a:pt x="2070709" y="54127"/>
                  </a:lnTo>
                  <a:lnTo>
                    <a:pt x="2068512" y="64998"/>
                  </a:lnTo>
                  <a:lnTo>
                    <a:pt x="2084209" y="67310"/>
                  </a:lnTo>
                  <a:lnTo>
                    <a:pt x="2085492" y="56286"/>
                  </a:lnTo>
                  <a:close/>
                </a:path>
                <a:path w="2618740" h="166370">
                  <a:moveTo>
                    <a:pt x="2127326" y="63423"/>
                  </a:moveTo>
                  <a:lnTo>
                    <a:pt x="2119973" y="62128"/>
                  </a:lnTo>
                  <a:lnTo>
                    <a:pt x="2112619" y="60820"/>
                  </a:lnTo>
                  <a:lnTo>
                    <a:pt x="2110333" y="71678"/>
                  </a:lnTo>
                  <a:lnTo>
                    <a:pt x="2125967" y="74447"/>
                  </a:lnTo>
                  <a:lnTo>
                    <a:pt x="2127326" y="63423"/>
                  </a:lnTo>
                  <a:close/>
                </a:path>
                <a:path w="2618740" h="166370">
                  <a:moveTo>
                    <a:pt x="2169134" y="70840"/>
                  </a:moveTo>
                  <a:lnTo>
                    <a:pt x="2161781" y="69532"/>
                  </a:lnTo>
                  <a:lnTo>
                    <a:pt x="2154428" y="68237"/>
                  </a:lnTo>
                  <a:lnTo>
                    <a:pt x="2152065" y="79070"/>
                  </a:lnTo>
                  <a:lnTo>
                    <a:pt x="2167699" y="81838"/>
                  </a:lnTo>
                  <a:lnTo>
                    <a:pt x="2169134" y="70840"/>
                  </a:lnTo>
                  <a:close/>
                </a:path>
                <a:path w="2618740" h="166370">
                  <a:moveTo>
                    <a:pt x="2210930" y="78232"/>
                  </a:moveTo>
                  <a:lnTo>
                    <a:pt x="2203577" y="76923"/>
                  </a:lnTo>
                  <a:lnTo>
                    <a:pt x="2196223" y="75628"/>
                  </a:lnTo>
                  <a:lnTo>
                    <a:pt x="2193798" y="86448"/>
                  </a:lnTo>
                  <a:lnTo>
                    <a:pt x="2209431" y="89217"/>
                  </a:lnTo>
                  <a:lnTo>
                    <a:pt x="2210930" y="78232"/>
                  </a:lnTo>
                  <a:close/>
                </a:path>
                <a:path w="2618740" h="166370">
                  <a:moveTo>
                    <a:pt x="2252726" y="85636"/>
                  </a:moveTo>
                  <a:lnTo>
                    <a:pt x="2245372" y="84328"/>
                  </a:lnTo>
                  <a:lnTo>
                    <a:pt x="2238019" y="83019"/>
                  </a:lnTo>
                  <a:lnTo>
                    <a:pt x="2235517" y="93840"/>
                  </a:lnTo>
                  <a:lnTo>
                    <a:pt x="2251151" y="96608"/>
                  </a:lnTo>
                  <a:lnTo>
                    <a:pt x="2252726" y="85636"/>
                  </a:lnTo>
                  <a:close/>
                </a:path>
                <a:path w="2618740" h="166370">
                  <a:moveTo>
                    <a:pt x="2294407" y="93687"/>
                  </a:moveTo>
                  <a:lnTo>
                    <a:pt x="2287092" y="92176"/>
                  </a:lnTo>
                  <a:lnTo>
                    <a:pt x="2279777" y="90665"/>
                  </a:lnTo>
                  <a:lnTo>
                    <a:pt x="2277199" y="101447"/>
                  </a:lnTo>
                  <a:lnTo>
                    <a:pt x="2292756" y="104660"/>
                  </a:lnTo>
                  <a:lnTo>
                    <a:pt x="2294407" y="93687"/>
                  </a:lnTo>
                  <a:close/>
                </a:path>
                <a:path w="2618740" h="166370">
                  <a:moveTo>
                    <a:pt x="2335974" y="102285"/>
                  </a:moveTo>
                  <a:lnTo>
                    <a:pt x="2328659" y="100774"/>
                  </a:lnTo>
                  <a:lnTo>
                    <a:pt x="2321344" y="99263"/>
                  </a:lnTo>
                  <a:lnTo>
                    <a:pt x="2318702" y="110032"/>
                  </a:lnTo>
                  <a:lnTo>
                    <a:pt x="2334247" y="113245"/>
                  </a:lnTo>
                  <a:lnTo>
                    <a:pt x="2335974" y="102285"/>
                  </a:lnTo>
                  <a:close/>
                </a:path>
                <a:path w="2618740" h="166370">
                  <a:moveTo>
                    <a:pt x="2377541" y="110871"/>
                  </a:moveTo>
                  <a:lnTo>
                    <a:pt x="2370226" y="109359"/>
                  </a:lnTo>
                  <a:lnTo>
                    <a:pt x="2362911" y="107848"/>
                  </a:lnTo>
                  <a:lnTo>
                    <a:pt x="2360193" y="118605"/>
                  </a:lnTo>
                  <a:lnTo>
                    <a:pt x="2375738" y="121818"/>
                  </a:lnTo>
                  <a:lnTo>
                    <a:pt x="2377541" y="110871"/>
                  </a:lnTo>
                  <a:close/>
                </a:path>
                <a:path w="2618740" h="166370">
                  <a:moveTo>
                    <a:pt x="2419108" y="119468"/>
                  </a:moveTo>
                  <a:lnTo>
                    <a:pt x="2411793" y="117957"/>
                  </a:lnTo>
                  <a:lnTo>
                    <a:pt x="2404478" y="116446"/>
                  </a:lnTo>
                  <a:lnTo>
                    <a:pt x="2401697" y="127190"/>
                  </a:lnTo>
                  <a:lnTo>
                    <a:pt x="2417241" y="130403"/>
                  </a:lnTo>
                  <a:lnTo>
                    <a:pt x="2419108" y="119468"/>
                  </a:lnTo>
                  <a:close/>
                </a:path>
                <a:path w="2618740" h="166370">
                  <a:moveTo>
                    <a:pt x="2460625" y="128282"/>
                  </a:moveTo>
                  <a:lnTo>
                    <a:pt x="2453360" y="126568"/>
                  </a:lnTo>
                  <a:lnTo>
                    <a:pt x="2446058" y="125031"/>
                  </a:lnTo>
                  <a:lnTo>
                    <a:pt x="2443200" y="135750"/>
                  </a:lnTo>
                  <a:lnTo>
                    <a:pt x="2450960" y="137388"/>
                  </a:lnTo>
                  <a:lnTo>
                    <a:pt x="2458694" y="139217"/>
                  </a:lnTo>
                  <a:lnTo>
                    <a:pt x="2460625" y="128282"/>
                  </a:lnTo>
                  <a:close/>
                </a:path>
                <a:path w="2618740" h="166370">
                  <a:moveTo>
                    <a:pt x="2501938" y="138023"/>
                  </a:moveTo>
                  <a:lnTo>
                    <a:pt x="2494673" y="136309"/>
                  </a:lnTo>
                  <a:lnTo>
                    <a:pt x="2487409" y="134594"/>
                  </a:lnTo>
                  <a:lnTo>
                    <a:pt x="2484488" y="145288"/>
                  </a:lnTo>
                  <a:lnTo>
                    <a:pt x="2499931" y="148932"/>
                  </a:lnTo>
                  <a:lnTo>
                    <a:pt x="2501938" y="138023"/>
                  </a:lnTo>
                  <a:close/>
                </a:path>
                <a:path w="2618740" h="166370">
                  <a:moveTo>
                    <a:pt x="2543251" y="147777"/>
                  </a:moveTo>
                  <a:lnTo>
                    <a:pt x="2535986" y="146062"/>
                  </a:lnTo>
                  <a:lnTo>
                    <a:pt x="2528722" y="144348"/>
                  </a:lnTo>
                  <a:lnTo>
                    <a:pt x="2525738" y="155028"/>
                  </a:lnTo>
                  <a:lnTo>
                    <a:pt x="2541181" y="158673"/>
                  </a:lnTo>
                  <a:lnTo>
                    <a:pt x="2543251" y="147777"/>
                  </a:lnTo>
                  <a:close/>
                </a:path>
                <a:path w="2618740" h="166370">
                  <a:moveTo>
                    <a:pt x="2584564" y="157530"/>
                  </a:moveTo>
                  <a:lnTo>
                    <a:pt x="2570035" y="154101"/>
                  </a:lnTo>
                  <a:lnTo>
                    <a:pt x="2566974" y="164769"/>
                  </a:lnTo>
                  <a:lnTo>
                    <a:pt x="2570149" y="165506"/>
                  </a:lnTo>
                  <a:lnTo>
                    <a:pt x="2582989" y="165506"/>
                  </a:lnTo>
                  <a:lnTo>
                    <a:pt x="2584564" y="157530"/>
                  </a:lnTo>
                  <a:close/>
                </a:path>
                <a:path w="2618740" h="166370">
                  <a:moveTo>
                    <a:pt x="2618600" y="165506"/>
                  </a:moveTo>
                  <a:lnTo>
                    <a:pt x="2611336" y="163842"/>
                  </a:lnTo>
                  <a:lnTo>
                    <a:pt x="2610853" y="165506"/>
                  </a:lnTo>
                  <a:lnTo>
                    <a:pt x="2618600" y="16550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6975505" y="7166132"/>
              <a:ext cx="694055" cy="0"/>
            </a:xfrm>
            <a:custGeom>
              <a:avLst/>
              <a:gdLst/>
              <a:ahLst/>
              <a:cxnLst/>
              <a:rect l="l" t="t" r="r" b="b"/>
              <a:pathLst>
                <a:path w="694054" h="0">
                  <a:moveTo>
                    <a:pt x="0" y="0"/>
                  </a:moveTo>
                  <a:lnTo>
                    <a:pt x="693799" y="0"/>
                  </a:lnTo>
                </a:path>
              </a:pathLst>
            </a:custGeom>
            <a:ln w="24502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6181623" y="7166610"/>
              <a:ext cx="2488565" cy="148590"/>
            </a:xfrm>
            <a:custGeom>
              <a:avLst/>
              <a:gdLst/>
              <a:ahLst/>
              <a:cxnLst/>
              <a:rect l="l" t="t" r="r" b="b"/>
              <a:pathLst>
                <a:path w="2488565" h="148590">
                  <a:moveTo>
                    <a:pt x="5765" y="148590"/>
                  </a:moveTo>
                  <a:lnTo>
                    <a:pt x="5435" y="147408"/>
                  </a:lnTo>
                  <a:lnTo>
                    <a:pt x="0" y="148590"/>
                  </a:lnTo>
                  <a:lnTo>
                    <a:pt x="5765" y="148590"/>
                  </a:lnTo>
                  <a:close/>
                </a:path>
                <a:path w="2488565" h="148590">
                  <a:moveTo>
                    <a:pt x="49682" y="148590"/>
                  </a:moveTo>
                  <a:lnTo>
                    <a:pt x="46926" y="138303"/>
                  </a:lnTo>
                  <a:lnTo>
                    <a:pt x="32321" y="141503"/>
                  </a:lnTo>
                  <a:lnTo>
                    <a:pt x="33591" y="148590"/>
                  </a:lnTo>
                  <a:lnTo>
                    <a:pt x="49682" y="148590"/>
                  </a:lnTo>
                  <a:close/>
                </a:path>
                <a:path w="2488565" h="148590">
                  <a:moveTo>
                    <a:pt x="91198" y="139941"/>
                  </a:moveTo>
                  <a:lnTo>
                    <a:pt x="88404" y="129209"/>
                  </a:lnTo>
                  <a:lnTo>
                    <a:pt x="81102" y="130810"/>
                  </a:lnTo>
                  <a:lnTo>
                    <a:pt x="73799" y="132410"/>
                  </a:lnTo>
                  <a:lnTo>
                    <a:pt x="75692" y="143344"/>
                  </a:lnTo>
                  <a:lnTo>
                    <a:pt x="91198" y="139941"/>
                  </a:lnTo>
                  <a:close/>
                </a:path>
                <a:path w="2488565" h="148590">
                  <a:moveTo>
                    <a:pt x="132600" y="130848"/>
                  </a:moveTo>
                  <a:lnTo>
                    <a:pt x="129882" y="120103"/>
                  </a:lnTo>
                  <a:lnTo>
                    <a:pt x="122580" y="121704"/>
                  </a:lnTo>
                  <a:lnTo>
                    <a:pt x="115277" y="123304"/>
                  </a:lnTo>
                  <a:lnTo>
                    <a:pt x="117094" y="134251"/>
                  </a:lnTo>
                  <a:lnTo>
                    <a:pt x="132600" y="130848"/>
                  </a:lnTo>
                  <a:close/>
                </a:path>
                <a:path w="2488565" h="148590">
                  <a:moveTo>
                    <a:pt x="174205" y="122694"/>
                  </a:moveTo>
                  <a:lnTo>
                    <a:pt x="171551" y="111912"/>
                  </a:lnTo>
                  <a:lnTo>
                    <a:pt x="164223" y="113347"/>
                  </a:lnTo>
                  <a:lnTo>
                    <a:pt x="156895" y="114782"/>
                  </a:lnTo>
                  <a:lnTo>
                    <a:pt x="158623" y="125730"/>
                  </a:lnTo>
                  <a:lnTo>
                    <a:pt x="174205" y="122694"/>
                  </a:lnTo>
                  <a:close/>
                </a:path>
                <a:path w="2488565" h="148590">
                  <a:moveTo>
                    <a:pt x="215811" y="114566"/>
                  </a:moveTo>
                  <a:lnTo>
                    <a:pt x="213233" y="103771"/>
                  </a:lnTo>
                  <a:lnTo>
                    <a:pt x="205905" y="105206"/>
                  </a:lnTo>
                  <a:lnTo>
                    <a:pt x="198577" y="106641"/>
                  </a:lnTo>
                  <a:lnTo>
                    <a:pt x="200228" y="117602"/>
                  </a:lnTo>
                  <a:lnTo>
                    <a:pt x="215811" y="114566"/>
                  </a:lnTo>
                  <a:close/>
                </a:path>
                <a:path w="2488565" h="148590">
                  <a:moveTo>
                    <a:pt x="257416" y="106438"/>
                  </a:moveTo>
                  <a:lnTo>
                    <a:pt x="254914" y="95631"/>
                  </a:lnTo>
                  <a:lnTo>
                    <a:pt x="247586" y="97066"/>
                  </a:lnTo>
                  <a:lnTo>
                    <a:pt x="240245" y="98501"/>
                  </a:lnTo>
                  <a:lnTo>
                    <a:pt x="241833" y="109486"/>
                  </a:lnTo>
                  <a:lnTo>
                    <a:pt x="257416" y="106438"/>
                  </a:lnTo>
                  <a:close/>
                </a:path>
                <a:path w="2488565" h="148590">
                  <a:moveTo>
                    <a:pt x="299135" y="99009"/>
                  </a:moveTo>
                  <a:lnTo>
                    <a:pt x="296722" y="88176"/>
                  </a:lnTo>
                  <a:lnTo>
                    <a:pt x="289356" y="89433"/>
                  </a:lnTo>
                  <a:lnTo>
                    <a:pt x="281990" y="90690"/>
                  </a:lnTo>
                  <a:lnTo>
                    <a:pt x="283476" y="101676"/>
                  </a:lnTo>
                  <a:lnTo>
                    <a:pt x="299135" y="99009"/>
                  </a:lnTo>
                  <a:close/>
                </a:path>
                <a:path w="2488565" h="148590">
                  <a:moveTo>
                    <a:pt x="340931" y="91909"/>
                  </a:moveTo>
                  <a:lnTo>
                    <a:pt x="338594" y="81064"/>
                  </a:lnTo>
                  <a:lnTo>
                    <a:pt x="331228" y="82321"/>
                  </a:lnTo>
                  <a:lnTo>
                    <a:pt x="323862" y="83578"/>
                  </a:lnTo>
                  <a:lnTo>
                    <a:pt x="325272" y="94576"/>
                  </a:lnTo>
                  <a:lnTo>
                    <a:pt x="340931" y="91909"/>
                  </a:lnTo>
                  <a:close/>
                </a:path>
                <a:path w="2488565" h="148590">
                  <a:moveTo>
                    <a:pt x="382714" y="84810"/>
                  </a:moveTo>
                  <a:lnTo>
                    <a:pt x="380466" y="73939"/>
                  </a:lnTo>
                  <a:lnTo>
                    <a:pt x="373100" y="75196"/>
                  </a:lnTo>
                  <a:lnTo>
                    <a:pt x="365734" y="76454"/>
                  </a:lnTo>
                  <a:lnTo>
                    <a:pt x="367055" y="87464"/>
                  </a:lnTo>
                  <a:lnTo>
                    <a:pt x="382714" y="84810"/>
                  </a:lnTo>
                  <a:close/>
                </a:path>
                <a:path w="2488565" h="148590">
                  <a:moveTo>
                    <a:pt x="424561" y="78079"/>
                  </a:moveTo>
                  <a:lnTo>
                    <a:pt x="422389" y="67195"/>
                  </a:lnTo>
                  <a:lnTo>
                    <a:pt x="414997" y="68262"/>
                  </a:lnTo>
                  <a:lnTo>
                    <a:pt x="407606" y="69329"/>
                  </a:lnTo>
                  <a:lnTo>
                    <a:pt x="408838" y="80340"/>
                  </a:lnTo>
                  <a:lnTo>
                    <a:pt x="424561" y="78079"/>
                  </a:lnTo>
                  <a:close/>
                </a:path>
                <a:path w="2488565" h="148590">
                  <a:moveTo>
                    <a:pt x="466509" y="72059"/>
                  </a:moveTo>
                  <a:lnTo>
                    <a:pt x="464426" y="61163"/>
                  </a:lnTo>
                  <a:lnTo>
                    <a:pt x="457034" y="62230"/>
                  </a:lnTo>
                  <a:lnTo>
                    <a:pt x="449630" y="63296"/>
                  </a:lnTo>
                  <a:lnTo>
                    <a:pt x="450799" y="74320"/>
                  </a:lnTo>
                  <a:lnTo>
                    <a:pt x="466509" y="72059"/>
                  </a:lnTo>
                  <a:close/>
                </a:path>
                <a:path w="2488565" h="148590">
                  <a:moveTo>
                    <a:pt x="508457" y="66040"/>
                  </a:moveTo>
                  <a:lnTo>
                    <a:pt x="506463" y="55130"/>
                  </a:lnTo>
                  <a:lnTo>
                    <a:pt x="499071" y="56197"/>
                  </a:lnTo>
                  <a:lnTo>
                    <a:pt x="491680" y="57264"/>
                  </a:lnTo>
                  <a:lnTo>
                    <a:pt x="492747" y="68300"/>
                  </a:lnTo>
                  <a:lnTo>
                    <a:pt x="508457" y="66040"/>
                  </a:lnTo>
                  <a:close/>
                </a:path>
                <a:path w="2488565" h="148590">
                  <a:moveTo>
                    <a:pt x="550430" y="60007"/>
                  </a:moveTo>
                  <a:lnTo>
                    <a:pt x="548513" y="49085"/>
                  </a:lnTo>
                  <a:lnTo>
                    <a:pt x="541121" y="50152"/>
                  </a:lnTo>
                  <a:lnTo>
                    <a:pt x="533717" y="51219"/>
                  </a:lnTo>
                  <a:lnTo>
                    <a:pt x="534708" y="62268"/>
                  </a:lnTo>
                  <a:lnTo>
                    <a:pt x="550430" y="60007"/>
                  </a:lnTo>
                  <a:close/>
                </a:path>
                <a:path w="2488565" h="148590">
                  <a:moveTo>
                    <a:pt x="592531" y="55118"/>
                  </a:moveTo>
                  <a:lnTo>
                    <a:pt x="590702" y="44170"/>
                  </a:lnTo>
                  <a:lnTo>
                    <a:pt x="583285" y="45034"/>
                  </a:lnTo>
                  <a:lnTo>
                    <a:pt x="575856" y="45897"/>
                  </a:lnTo>
                  <a:lnTo>
                    <a:pt x="576757" y="56946"/>
                  </a:lnTo>
                  <a:lnTo>
                    <a:pt x="592531" y="55118"/>
                  </a:lnTo>
                  <a:close/>
                </a:path>
                <a:path w="2488565" h="148590">
                  <a:moveTo>
                    <a:pt x="634631" y="50228"/>
                  </a:moveTo>
                  <a:lnTo>
                    <a:pt x="632904" y="39268"/>
                  </a:lnTo>
                  <a:lnTo>
                    <a:pt x="625475" y="40132"/>
                  </a:lnTo>
                  <a:lnTo>
                    <a:pt x="618045" y="40995"/>
                  </a:lnTo>
                  <a:lnTo>
                    <a:pt x="618858" y="52057"/>
                  </a:lnTo>
                  <a:lnTo>
                    <a:pt x="634631" y="50228"/>
                  </a:lnTo>
                  <a:close/>
                </a:path>
                <a:path w="2488565" h="148590">
                  <a:moveTo>
                    <a:pt x="676732" y="45326"/>
                  </a:moveTo>
                  <a:lnTo>
                    <a:pt x="675081" y="34366"/>
                  </a:lnTo>
                  <a:lnTo>
                    <a:pt x="667664" y="35229"/>
                  </a:lnTo>
                  <a:lnTo>
                    <a:pt x="660234" y="36093"/>
                  </a:lnTo>
                  <a:lnTo>
                    <a:pt x="660958" y="47167"/>
                  </a:lnTo>
                  <a:lnTo>
                    <a:pt x="676732" y="45326"/>
                  </a:lnTo>
                  <a:close/>
                </a:path>
                <a:path w="2488565" h="148590">
                  <a:moveTo>
                    <a:pt x="718896" y="41122"/>
                  </a:moveTo>
                  <a:lnTo>
                    <a:pt x="717334" y="30137"/>
                  </a:lnTo>
                  <a:lnTo>
                    <a:pt x="709891" y="30797"/>
                  </a:lnTo>
                  <a:lnTo>
                    <a:pt x="702449" y="31457"/>
                  </a:lnTo>
                  <a:lnTo>
                    <a:pt x="703072" y="42519"/>
                  </a:lnTo>
                  <a:lnTo>
                    <a:pt x="718896" y="41122"/>
                  </a:lnTo>
                  <a:close/>
                </a:path>
                <a:path w="2488565" h="148590">
                  <a:moveTo>
                    <a:pt x="761123" y="37401"/>
                  </a:moveTo>
                  <a:lnTo>
                    <a:pt x="759650" y="26403"/>
                  </a:lnTo>
                  <a:lnTo>
                    <a:pt x="752208" y="27063"/>
                  </a:lnTo>
                  <a:lnTo>
                    <a:pt x="744766" y="27724"/>
                  </a:lnTo>
                  <a:lnTo>
                    <a:pt x="745299" y="38798"/>
                  </a:lnTo>
                  <a:lnTo>
                    <a:pt x="761123" y="37401"/>
                  </a:lnTo>
                  <a:close/>
                </a:path>
                <a:path w="2488565" h="148590">
                  <a:moveTo>
                    <a:pt x="803338" y="33693"/>
                  </a:moveTo>
                  <a:lnTo>
                    <a:pt x="801954" y="22682"/>
                  </a:lnTo>
                  <a:lnTo>
                    <a:pt x="794512" y="23342"/>
                  </a:lnTo>
                  <a:lnTo>
                    <a:pt x="787069" y="24003"/>
                  </a:lnTo>
                  <a:lnTo>
                    <a:pt x="787514" y="35077"/>
                  </a:lnTo>
                  <a:lnTo>
                    <a:pt x="803338" y="33693"/>
                  </a:lnTo>
                  <a:close/>
                </a:path>
                <a:path w="2488565" h="148590">
                  <a:moveTo>
                    <a:pt x="1530019" y="1092"/>
                  </a:moveTo>
                  <a:lnTo>
                    <a:pt x="1522564" y="546"/>
                  </a:lnTo>
                  <a:lnTo>
                    <a:pt x="1515110" y="0"/>
                  </a:lnTo>
                  <a:lnTo>
                    <a:pt x="1513890" y="11023"/>
                  </a:lnTo>
                  <a:lnTo>
                    <a:pt x="1529715" y="12179"/>
                  </a:lnTo>
                  <a:lnTo>
                    <a:pt x="1530019" y="1092"/>
                  </a:lnTo>
                  <a:close/>
                </a:path>
                <a:path w="2488565" h="148590">
                  <a:moveTo>
                    <a:pt x="1572374" y="4191"/>
                  </a:moveTo>
                  <a:lnTo>
                    <a:pt x="1564919" y="3644"/>
                  </a:lnTo>
                  <a:lnTo>
                    <a:pt x="1557464" y="3098"/>
                  </a:lnTo>
                  <a:lnTo>
                    <a:pt x="1556156" y="14122"/>
                  </a:lnTo>
                  <a:lnTo>
                    <a:pt x="1571980" y="15278"/>
                  </a:lnTo>
                  <a:lnTo>
                    <a:pt x="1572374" y="4191"/>
                  </a:lnTo>
                  <a:close/>
                </a:path>
                <a:path w="2488565" h="148590">
                  <a:moveTo>
                    <a:pt x="1614716" y="7277"/>
                  </a:moveTo>
                  <a:lnTo>
                    <a:pt x="1607261" y="6731"/>
                  </a:lnTo>
                  <a:lnTo>
                    <a:pt x="1599806" y="6184"/>
                  </a:lnTo>
                  <a:lnTo>
                    <a:pt x="1598409" y="17195"/>
                  </a:lnTo>
                  <a:lnTo>
                    <a:pt x="1614246" y="18351"/>
                  </a:lnTo>
                  <a:lnTo>
                    <a:pt x="1614716" y="7277"/>
                  </a:lnTo>
                  <a:close/>
                </a:path>
                <a:path w="2488565" h="148590">
                  <a:moveTo>
                    <a:pt x="1656981" y="11315"/>
                  </a:moveTo>
                  <a:lnTo>
                    <a:pt x="1649552" y="10541"/>
                  </a:lnTo>
                  <a:lnTo>
                    <a:pt x="1642122" y="9779"/>
                  </a:lnTo>
                  <a:lnTo>
                    <a:pt x="1640636" y="20764"/>
                  </a:lnTo>
                  <a:lnTo>
                    <a:pt x="1656422" y="22390"/>
                  </a:lnTo>
                  <a:lnTo>
                    <a:pt x="1656981" y="11315"/>
                  </a:lnTo>
                  <a:close/>
                </a:path>
                <a:path w="2488565" h="148590">
                  <a:moveTo>
                    <a:pt x="1699209" y="15671"/>
                  </a:moveTo>
                  <a:lnTo>
                    <a:pt x="1691779" y="14909"/>
                  </a:lnTo>
                  <a:lnTo>
                    <a:pt x="1684350" y="14147"/>
                  </a:lnTo>
                  <a:lnTo>
                    <a:pt x="1682788" y="25120"/>
                  </a:lnTo>
                  <a:lnTo>
                    <a:pt x="1698574" y="26746"/>
                  </a:lnTo>
                  <a:lnTo>
                    <a:pt x="1699209" y="15671"/>
                  </a:lnTo>
                  <a:close/>
                </a:path>
                <a:path w="2488565" h="148590">
                  <a:moveTo>
                    <a:pt x="1741449" y="20027"/>
                  </a:moveTo>
                  <a:lnTo>
                    <a:pt x="1734019" y="19265"/>
                  </a:lnTo>
                  <a:lnTo>
                    <a:pt x="1726590" y="18503"/>
                  </a:lnTo>
                  <a:lnTo>
                    <a:pt x="1724939" y="29464"/>
                  </a:lnTo>
                  <a:lnTo>
                    <a:pt x="1740725" y="31102"/>
                  </a:lnTo>
                  <a:lnTo>
                    <a:pt x="1741449" y="20027"/>
                  </a:lnTo>
                  <a:close/>
                </a:path>
                <a:path w="2488565" h="148590">
                  <a:moveTo>
                    <a:pt x="1783676" y="24396"/>
                  </a:moveTo>
                  <a:lnTo>
                    <a:pt x="1776247" y="23634"/>
                  </a:lnTo>
                  <a:lnTo>
                    <a:pt x="1768817" y="22872"/>
                  </a:lnTo>
                  <a:lnTo>
                    <a:pt x="1767090" y="33832"/>
                  </a:lnTo>
                  <a:lnTo>
                    <a:pt x="1782876" y="35458"/>
                  </a:lnTo>
                  <a:lnTo>
                    <a:pt x="1783676" y="24396"/>
                  </a:lnTo>
                  <a:close/>
                </a:path>
                <a:path w="2488565" h="148590">
                  <a:moveTo>
                    <a:pt x="1825802" y="29705"/>
                  </a:moveTo>
                  <a:lnTo>
                    <a:pt x="1818398" y="28714"/>
                  </a:lnTo>
                  <a:lnTo>
                    <a:pt x="1810994" y="27724"/>
                  </a:lnTo>
                  <a:lnTo>
                    <a:pt x="1809178" y="38671"/>
                  </a:lnTo>
                  <a:lnTo>
                    <a:pt x="1824913" y="40767"/>
                  </a:lnTo>
                  <a:lnTo>
                    <a:pt x="1825802" y="29705"/>
                  </a:lnTo>
                  <a:close/>
                </a:path>
                <a:path w="2488565" h="148590">
                  <a:moveTo>
                    <a:pt x="1867890" y="35318"/>
                  </a:moveTo>
                  <a:lnTo>
                    <a:pt x="1860486" y="34328"/>
                  </a:lnTo>
                  <a:lnTo>
                    <a:pt x="1853082" y="33337"/>
                  </a:lnTo>
                  <a:lnTo>
                    <a:pt x="1851190" y="44272"/>
                  </a:lnTo>
                  <a:lnTo>
                    <a:pt x="1866925" y="46367"/>
                  </a:lnTo>
                  <a:lnTo>
                    <a:pt x="1867890" y="35318"/>
                  </a:lnTo>
                  <a:close/>
                </a:path>
                <a:path w="2488565" h="148590">
                  <a:moveTo>
                    <a:pt x="1909978" y="40932"/>
                  </a:moveTo>
                  <a:lnTo>
                    <a:pt x="1902574" y="39941"/>
                  </a:lnTo>
                  <a:lnTo>
                    <a:pt x="1895170" y="38950"/>
                  </a:lnTo>
                  <a:lnTo>
                    <a:pt x="1893201" y="49872"/>
                  </a:lnTo>
                  <a:lnTo>
                    <a:pt x="1908937" y="51968"/>
                  </a:lnTo>
                  <a:lnTo>
                    <a:pt x="1909978" y="40932"/>
                  </a:lnTo>
                  <a:close/>
                </a:path>
                <a:path w="2488565" h="148590">
                  <a:moveTo>
                    <a:pt x="1952053" y="46558"/>
                  </a:moveTo>
                  <a:lnTo>
                    <a:pt x="1944649" y="45567"/>
                  </a:lnTo>
                  <a:lnTo>
                    <a:pt x="1937245" y="44577"/>
                  </a:lnTo>
                  <a:lnTo>
                    <a:pt x="1935200" y="55486"/>
                  </a:lnTo>
                  <a:lnTo>
                    <a:pt x="1950935" y="57581"/>
                  </a:lnTo>
                  <a:lnTo>
                    <a:pt x="1952053" y="46558"/>
                  </a:lnTo>
                  <a:close/>
                </a:path>
                <a:path w="2488565" h="148590">
                  <a:moveTo>
                    <a:pt x="1994014" y="52959"/>
                  </a:moveTo>
                  <a:lnTo>
                    <a:pt x="1986648" y="51752"/>
                  </a:lnTo>
                  <a:lnTo>
                    <a:pt x="1979269" y="50546"/>
                  </a:lnTo>
                  <a:lnTo>
                    <a:pt x="1977148" y="61429"/>
                  </a:lnTo>
                  <a:lnTo>
                    <a:pt x="1992820" y="63995"/>
                  </a:lnTo>
                  <a:lnTo>
                    <a:pt x="1994014" y="52959"/>
                  </a:lnTo>
                  <a:close/>
                </a:path>
                <a:path w="2488565" h="148590">
                  <a:moveTo>
                    <a:pt x="2035911" y="59804"/>
                  </a:moveTo>
                  <a:lnTo>
                    <a:pt x="2028545" y="58597"/>
                  </a:lnTo>
                  <a:lnTo>
                    <a:pt x="2021166" y="57391"/>
                  </a:lnTo>
                  <a:lnTo>
                    <a:pt x="2018969" y="68262"/>
                  </a:lnTo>
                  <a:lnTo>
                    <a:pt x="2034641" y="70827"/>
                  </a:lnTo>
                  <a:lnTo>
                    <a:pt x="2035911" y="59804"/>
                  </a:lnTo>
                  <a:close/>
                </a:path>
                <a:path w="2488565" h="148590">
                  <a:moveTo>
                    <a:pt x="2077821" y="66649"/>
                  </a:moveTo>
                  <a:lnTo>
                    <a:pt x="2070455" y="65443"/>
                  </a:lnTo>
                  <a:lnTo>
                    <a:pt x="2063076" y="64236"/>
                  </a:lnTo>
                  <a:lnTo>
                    <a:pt x="2060803" y="75095"/>
                  </a:lnTo>
                  <a:lnTo>
                    <a:pt x="2076475" y="77660"/>
                  </a:lnTo>
                  <a:lnTo>
                    <a:pt x="2077821" y="66649"/>
                  </a:lnTo>
                  <a:close/>
                </a:path>
                <a:path w="2488565" h="148590">
                  <a:moveTo>
                    <a:pt x="2119719" y="73507"/>
                  </a:moveTo>
                  <a:lnTo>
                    <a:pt x="2112353" y="72301"/>
                  </a:lnTo>
                  <a:lnTo>
                    <a:pt x="2104974" y="71094"/>
                  </a:lnTo>
                  <a:lnTo>
                    <a:pt x="2102624" y="81940"/>
                  </a:lnTo>
                  <a:lnTo>
                    <a:pt x="2118296" y="84505"/>
                  </a:lnTo>
                  <a:lnTo>
                    <a:pt x="2119719" y="73507"/>
                  </a:lnTo>
                  <a:close/>
                </a:path>
                <a:path w="2488565" h="148590">
                  <a:moveTo>
                    <a:pt x="2161527" y="80860"/>
                  </a:moveTo>
                  <a:lnTo>
                    <a:pt x="2154199" y="79438"/>
                  </a:lnTo>
                  <a:lnTo>
                    <a:pt x="2146858" y="78028"/>
                  </a:lnTo>
                  <a:lnTo>
                    <a:pt x="2144445" y="88836"/>
                  </a:lnTo>
                  <a:lnTo>
                    <a:pt x="2160028" y="91846"/>
                  </a:lnTo>
                  <a:lnTo>
                    <a:pt x="2161527" y="80860"/>
                  </a:lnTo>
                  <a:close/>
                </a:path>
                <a:path w="2488565" h="148590">
                  <a:moveTo>
                    <a:pt x="2203221" y="88887"/>
                  </a:moveTo>
                  <a:lnTo>
                    <a:pt x="2195880" y="87477"/>
                  </a:lnTo>
                  <a:lnTo>
                    <a:pt x="2188540" y="86067"/>
                  </a:lnTo>
                  <a:lnTo>
                    <a:pt x="2186051" y="96862"/>
                  </a:lnTo>
                  <a:lnTo>
                    <a:pt x="2201646" y="99872"/>
                  </a:lnTo>
                  <a:lnTo>
                    <a:pt x="2203221" y="88887"/>
                  </a:lnTo>
                  <a:close/>
                </a:path>
                <a:path w="2488565" h="148590">
                  <a:moveTo>
                    <a:pt x="2244890" y="96951"/>
                  </a:moveTo>
                  <a:lnTo>
                    <a:pt x="2237562" y="95529"/>
                  </a:lnTo>
                  <a:lnTo>
                    <a:pt x="2230221" y="94119"/>
                  </a:lnTo>
                  <a:lnTo>
                    <a:pt x="2227669" y="104902"/>
                  </a:lnTo>
                  <a:lnTo>
                    <a:pt x="2243251" y="107911"/>
                  </a:lnTo>
                  <a:lnTo>
                    <a:pt x="2244890" y="96951"/>
                  </a:lnTo>
                  <a:close/>
                </a:path>
                <a:path w="2488565" h="148590">
                  <a:moveTo>
                    <a:pt x="2286571" y="104990"/>
                  </a:moveTo>
                  <a:lnTo>
                    <a:pt x="2279243" y="103568"/>
                  </a:lnTo>
                  <a:lnTo>
                    <a:pt x="2271903" y="102158"/>
                  </a:lnTo>
                  <a:lnTo>
                    <a:pt x="2269274" y="112928"/>
                  </a:lnTo>
                  <a:lnTo>
                    <a:pt x="2284869" y="115938"/>
                  </a:lnTo>
                  <a:lnTo>
                    <a:pt x="2286571" y="104990"/>
                  </a:lnTo>
                  <a:close/>
                </a:path>
                <a:path w="2488565" h="148590">
                  <a:moveTo>
                    <a:pt x="2328265" y="113055"/>
                  </a:moveTo>
                  <a:lnTo>
                    <a:pt x="2320937" y="111620"/>
                  </a:lnTo>
                  <a:lnTo>
                    <a:pt x="2313597" y="110197"/>
                  </a:lnTo>
                  <a:lnTo>
                    <a:pt x="2310892" y="120967"/>
                  </a:lnTo>
                  <a:lnTo>
                    <a:pt x="2326487" y="123990"/>
                  </a:lnTo>
                  <a:lnTo>
                    <a:pt x="2328265" y="113055"/>
                  </a:lnTo>
                  <a:close/>
                </a:path>
                <a:path w="2488565" h="148590">
                  <a:moveTo>
                    <a:pt x="2369693" y="122313"/>
                  </a:moveTo>
                  <a:lnTo>
                    <a:pt x="2362403" y="120688"/>
                  </a:lnTo>
                  <a:lnTo>
                    <a:pt x="2355113" y="119062"/>
                  </a:lnTo>
                  <a:lnTo>
                    <a:pt x="2352344" y="129806"/>
                  </a:lnTo>
                  <a:lnTo>
                    <a:pt x="2367838" y="133248"/>
                  </a:lnTo>
                  <a:lnTo>
                    <a:pt x="2369693" y="122313"/>
                  </a:lnTo>
                  <a:close/>
                </a:path>
                <a:path w="2488565" h="148590">
                  <a:moveTo>
                    <a:pt x="2411133" y="131521"/>
                  </a:moveTo>
                  <a:lnTo>
                    <a:pt x="2403843" y="129895"/>
                  </a:lnTo>
                  <a:lnTo>
                    <a:pt x="2396553" y="128270"/>
                  </a:lnTo>
                  <a:lnTo>
                    <a:pt x="2393708" y="139001"/>
                  </a:lnTo>
                  <a:lnTo>
                    <a:pt x="2409215" y="142443"/>
                  </a:lnTo>
                  <a:lnTo>
                    <a:pt x="2411133" y="131521"/>
                  </a:lnTo>
                  <a:close/>
                </a:path>
                <a:path w="2488565" h="148590">
                  <a:moveTo>
                    <a:pt x="2452573" y="140741"/>
                  </a:moveTo>
                  <a:lnTo>
                    <a:pt x="2437993" y="137490"/>
                  </a:lnTo>
                  <a:lnTo>
                    <a:pt x="2435085" y="148209"/>
                  </a:lnTo>
                  <a:lnTo>
                    <a:pt x="2436850" y="148590"/>
                  </a:lnTo>
                  <a:lnTo>
                    <a:pt x="2451150" y="148590"/>
                  </a:lnTo>
                  <a:lnTo>
                    <a:pt x="2452573" y="140741"/>
                  </a:lnTo>
                  <a:close/>
                </a:path>
                <a:path w="2488565" h="148590">
                  <a:moveTo>
                    <a:pt x="2487955" y="148590"/>
                  </a:moveTo>
                  <a:lnTo>
                    <a:pt x="2479433" y="146697"/>
                  </a:lnTo>
                  <a:lnTo>
                    <a:pt x="2478900" y="148590"/>
                  </a:lnTo>
                  <a:lnTo>
                    <a:pt x="2487955" y="14859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7011014" y="7185191"/>
              <a:ext cx="652145" cy="0"/>
            </a:xfrm>
            <a:custGeom>
              <a:avLst/>
              <a:gdLst/>
              <a:ahLst/>
              <a:cxnLst/>
              <a:rect l="l" t="t" r="r" b="b"/>
              <a:pathLst>
                <a:path w="652145" h="0">
                  <a:moveTo>
                    <a:pt x="0" y="0"/>
                  </a:moveTo>
                  <a:lnTo>
                    <a:pt x="651565" y="0"/>
                  </a:lnTo>
                </a:path>
              </a:pathLst>
            </a:custGeom>
            <a:ln w="25560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6332575" y="7180084"/>
              <a:ext cx="2333625" cy="135255"/>
            </a:xfrm>
            <a:custGeom>
              <a:avLst/>
              <a:gdLst/>
              <a:ahLst/>
              <a:cxnLst/>
              <a:rect l="l" t="t" r="r" b="b"/>
              <a:pathLst>
                <a:path w="2333625" h="135254">
                  <a:moveTo>
                    <a:pt x="16294" y="135115"/>
                  </a:moveTo>
                  <a:lnTo>
                    <a:pt x="14655" y="128765"/>
                  </a:lnTo>
                  <a:lnTo>
                    <a:pt x="0" y="131762"/>
                  </a:lnTo>
                  <a:lnTo>
                    <a:pt x="571" y="135115"/>
                  </a:lnTo>
                  <a:lnTo>
                    <a:pt x="16294" y="135115"/>
                  </a:lnTo>
                  <a:close/>
                </a:path>
                <a:path w="2333625" h="135254">
                  <a:moveTo>
                    <a:pt x="58966" y="131000"/>
                  </a:moveTo>
                  <a:lnTo>
                    <a:pt x="56286" y="120243"/>
                  </a:lnTo>
                  <a:lnTo>
                    <a:pt x="48958" y="121742"/>
                  </a:lnTo>
                  <a:lnTo>
                    <a:pt x="41630" y="123240"/>
                  </a:lnTo>
                  <a:lnTo>
                    <a:pt x="43395" y="134188"/>
                  </a:lnTo>
                  <a:lnTo>
                    <a:pt x="58966" y="131000"/>
                  </a:lnTo>
                  <a:close/>
                </a:path>
                <a:path w="2333625" h="135254">
                  <a:moveTo>
                    <a:pt x="100507" y="122504"/>
                  </a:moveTo>
                  <a:lnTo>
                    <a:pt x="97904" y="111721"/>
                  </a:lnTo>
                  <a:lnTo>
                    <a:pt x="90576" y="113220"/>
                  </a:lnTo>
                  <a:lnTo>
                    <a:pt x="83248" y="114719"/>
                  </a:lnTo>
                  <a:lnTo>
                    <a:pt x="84937" y="125691"/>
                  </a:lnTo>
                  <a:lnTo>
                    <a:pt x="100507" y="122504"/>
                  </a:lnTo>
                  <a:close/>
                </a:path>
                <a:path w="2333625" h="135254">
                  <a:moveTo>
                    <a:pt x="142151" y="114566"/>
                  </a:moveTo>
                  <a:lnTo>
                    <a:pt x="139623" y="103759"/>
                  </a:lnTo>
                  <a:lnTo>
                    <a:pt x="132270" y="105079"/>
                  </a:lnTo>
                  <a:lnTo>
                    <a:pt x="124917" y="106400"/>
                  </a:lnTo>
                  <a:lnTo>
                    <a:pt x="126517" y="117373"/>
                  </a:lnTo>
                  <a:lnTo>
                    <a:pt x="142151" y="114566"/>
                  </a:lnTo>
                  <a:close/>
                </a:path>
                <a:path w="2333625" h="135254">
                  <a:moveTo>
                    <a:pt x="183883" y="107048"/>
                  </a:moveTo>
                  <a:lnTo>
                    <a:pt x="181432" y="96227"/>
                  </a:lnTo>
                  <a:lnTo>
                    <a:pt x="174078" y="97548"/>
                  </a:lnTo>
                  <a:lnTo>
                    <a:pt x="166725" y="98869"/>
                  </a:lnTo>
                  <a:lnTo>
                    <a:pt x="168249" y="109855"/>
                  </a:lnTo>
                  <a:lnTo>
                    <a:pt x="183883" y="107048"/>
                  </a:lnTo>
                  <a:close/>
                </a:path>
                <a:path w="2333625" h="135254">
                  <a:moveTo>
                    <a:pt x="225628" y="99529"/>
                  </a:moveTo>
                  <a:lnTo>
                    <a:pt x="223253" y="88696"/>
                  </a:lnTo>
                  <a:lnTo>
                    <a:pt x="215900" y="90017"/>
                  </a:lnTo>
                  <a:lnTo>
                    <a:pt x="208546" y="91338"/>
                  </a:lnTo>
                  <a:lnTo>
                    <a:pt x="209981" y="102349"/>
                  </a:lnTo>
                  <a:lnTo>
                    <a:pt x="225628" y="99529"/>
                  </a:lnTo>
                  <a:close/>
                </a:path>
                <a:path w="2333625" h="135254">
                  <a:moveTo>
                    <a:pt x="267398" y="92265"/>
                  </a:moveTo>
                  <a:lnTo>
                    <a:pt x="265112" y="81407"/>
                  </a:lnTo>
                  <a:lnTo>
                    <a:pt x="257721" y="82550"/>
                  </a:lnTo>
                  <a:lnTo>
                    <a:pt x="250342" y="83781"/>
                  </a:lnTo>
                  <a:lnTo>
                    <a:pt x="251714" y="94792"/>
                  </a:lnTo>
                  <a:lnTo>
                    <a:pt x="259549" y="93484"/>
                  </a:lnTo>
                  <a:lnTo>
                    <a:pt x="267398" y="92265"/>
                  </a:lnTo>
                  <a:close/>
                </a:path>
                <a:path w="2333625" h="135254">
                  <a:moveTo>
                    <a:pt x="309308" y="85813"/>
                  </a:moveTo>
                  <a:lnTo>
                    <a:pt x="307111" y="74930"/>
                  </a:lnTo>
                  <a:lnTo>
                    <a:pt x="299720" y="76073"/>
                  </a:lnTo>
                  <a:lnTo>
                    <a:pt x="292328" y="77216"/>
                  </a:lnTo>
                  <a:lnTo>
                    <a:pt x="293611" y="88226"/>
                  </a:lnTo>
                  <a:lnTo>
                    <a:pt x="309308" y="85813"/>
                  </a:lnTo>
                  <a:close/>
                </a:path>
                <a:path w="2333625" h="135254">
                  <a:moveTo>
                    <a:pt x="351205" y="79362"/>
                  </a:moveTo>
                  <a:lnTo>
                    <a:pt x="349097" y="68465"/>
                  </a:lnTo>
                  <a:lnTo>
                    <a:pt x="341706" y="69608"/>
                  </a:lnTo>
                  <a:lnTo>
                    <a:pt x="334314" y="70751"/>
                  </a:lnTo>
                  <a:lnTo>
                    <a:pt x="335508" y="81775"/>
                  </a:lnTo>
                  <a:lnTo>
                    <a:pt x="351205" y="79362"/>
                  </a:lnTo>
                  <a:close/>
                </a:path>
                <a:path w="2333625" h="135254">
                  <a:moveTo>
                    <a:pt x="393128" y="72885"/>
                  </a:moveTo>
                  <a:lnTo>
                    <a:pt x="391096" y="61988"/>
                  </a:lnTo>
                  <a:lnTo>
                    <a:pt x="383705" y="63131"/>
                  </a:lnTo>
                  <a:lnTo>
                    <a:pt x="376313" y="64274"/>
                  </a:lnTo>
                  <a:lnTo>
                    <a:pt x="377431" y="75311"/>
                  </a:lnTo>
                  <a:lnTo>
                    <a:pt x="393128" y="72885"/>
                  </a:lnTo>
                  <a:close/>
                </a:path>
                <a:path w="2333625" h="135254">
                  <a:moveTo>
                    <a:pt x="435165" y="67398"/>
                  </a:moveTo>
                  <a:lnTo>
                    <a:pt x="433222" y="56476"/>
                  </a:lnTo>
                  <a:lnTo>
                    <a:pt x="425805" y="57416"/>
                  </a:lnTo>
                  <a:lnTo>
                    <a:pt x="418388" y="58356"/>
                  </a:lnTo>
                  <a:lnTo>
                    <a:pt x="419417" y="69405"/>
                  </a:lnTo>
                  <a:lnTo>
                    <a:pt x="435165" y="67398"/>
                  </a:lnTo>
                  <a:close/>
                </a:path>
                <a:path w="2333625" h="135254">
                  <a:moveTo>
                    <a:pt x="477240" y="62052"/>
                  </a:moveTo>
                  <a:lnTo>
                    <a:pt x="475373" y="51117"/>
                  </a:lnTo>
                  <a:lnTo>
                    <a:pt x="467956" y="52057"/>
                  </a:lnTo>
                  <a:lnTo>
                    <a:pt x="460540" y="52997"/>
                  </a:lnTo>
                  <a:lnTo>
                    <a:pt x="461479" y="64058"/>
                  </a:lnTo>
                  <a:lnTo>
                    <a:pt x="477240" y="62052"/>
                  </a:lnTo>
                  <a:close/>
                </a:path>
                <a:path w="2333625" h="135254">
                  <a:moveTo>
                    <a:pt x="519290" y="56705"/>
                  </a:moveTo>
                  <a:lnTo>
                    <a:pt x="517512" y="45758"/>
                  </a:lnTo>
                  <a:lnTo>
                    <a:pt x="510095" y="46697"/>
                  </a:lnTo>
                  <a:lnTo>
                    <a:pt x="502678" y="47637"/>
                  </a:lnTo>
                  <a:lnTo>
                    <a:pt x="503529" y="58712"/>
                  </a:lnTo>
                  <a:lnTo>
                    <a:pt x="519290" y="56705"/>
                  </a:lnTo>
                  <a:close/>
                </a:path>
                <a:path w="2333625" h="135254">
                  <a:moveTo>
                    <a:pt x="561416" y="51866"/>
                  </a:moveTo>
                  <a:lnTo>
                    <a:pt x="559727" y="40894"/>
                  </a:lnTo>
                  <a:lnTo>
                    <a:pt x="552284" y="41630"/>
                  </a:lnTo>
                  <a:lnTo>
                    <a:pt x="544842" y="42367"/>
                  </a:lnTo>
                  <a:lnTo>
                    <a:pt x="545604" y="53428"/>
                  </a:lnTo>
                  <a:lnTo>
                    <a:pt x="561416" y="51866"/>
                  </a:lnTo>
                  <a:close/>
                </a:path>
                <a:path w="2333625" h="135254">
                  <a:moveTo>
                    <a:pt x="603605" y="47663"/>
                  </a:moveTo>
                  <a:lnTo>
                    <a:pt x="602005" y="36690"/>
                  </a:lnTo>
                  <a:lnTo>
                    <a:pt x="594563" y="37426"/>
                  </a:lnTo>
                  <a:lnTo>
                    <a:pt x="587121" y="38163"/>
                  </a:lnTo>
                  <a:lnTo>
                    <a:pt x="587794" y="49237"/>
                  </a:lnTo>
                  <a:lnTo>
                    <a:pt x="603605" y="47663"/>
                  </a:lnTo>
                  <a:close/>
                </a:path>
                <a:path w="2333625" h="135254">
                  <a:moveTo>
                    <a:pt x="645807" y="43472"/>
                  </a:moveTo>
                  <a:lnTo>
                    <a:pt x="644296" y="32486"/>
                  </a:lnTo>
                  <a:lnTo>
                    <a:pt x="636854" y="33223"/>
                  </a:lnTo>
                  <a:lnTo>
                    <a:pt x="629412" y="33959"/>
                  </a:lnTo>
                  <a:lnTo>
                    <a:pt x="629996" y="45046"/>
                  </a:lnTo>
                  <a:lnTo>
                    <a:pt x="645807" y="43472"/>
                  </a:lnTo>
                  <a:close/>
                </a:path>
                <a:path w="2333625" h="135254">
                  <a:moveTo>
                    <a:pt x="687997" y="39268"/>
                  </a:moveTo>
                  <a:lnTo>
                    <a:pt x="686574" y="28282"/>
                  </a:lnTo>
                  <a:lnTo>
                    <a:pt x="679132" y="29019"/>
                  </a:lnTo>
                  <a:lnTo>
                    <a:pt x="671690" y="29756"/>
                  </a:lnTo>
                  <a:lnTo>
                    <a:pt x="672185" y="40843"/>
                  </a:lnTo>
                  <a:lnTo>
                    <a:pt x="687997" y="39268"/>
                  </a:lnTo>
                  <a:close/>
                </a:path>
                <a:path w="2333625" h="135254">
                  <a:moveTo>
                    <a:pt x="730288" y="36233"/>
                  </a:moveTo>
                  <a:lnTo>
                    <a:pt x="728941" y="25209"/>
                  </a:lnTo>
                  <a:lnTo>
                    <a:pt x="721487" y="25742"/>
                  </a:lnTo>
                  <a:lnTo>
                    <a:pt x="714032" y="26276"/>
                  </a:lnTo>
                  <a:lnTo>
                    <a:pt x="714438" y="37350"/>
                  </a:lnTo>
                  <a:lnTo>
                    <a:pt x="730288" y="36233"/>
                  </a:lnTo>
                  <a:close/>
                </a:path>
                <a:path w="2333625" h="135254">
                  <a:moveTo>
                    <a:pt x="772591" y="33223"/>
                  </a:moveTo>
                  <a:lnTo>
                    <a:pt x="771334" y="22199"/>
                  </a:lnTo>
                  <a:lnTo>
                    <a:pt x="763879" y="22733"/>
                  </a:lnTo>
                  <a:lnTo>
                    <a:pt x="756424" y="23266"/>
                  </a:lnTo>
                  <a:lnTo>
                    <a:pt x="756742" y="34353"/>
                  </a:lnTo>
                  <a:lnTo>
                    <a:pt x="772591" y="33223"/>
                  </a:lnTo>
                  <a:close/>
                </a:path>
                <a:path w="2333625" h="135254">
                  <a:moveTo>
                    <a:pt x="1372400" y="889"/>
                  </a:moveTo>
                  <a:lnTo>
                    <a:pt x="1364945" y="444"/>
                  </a:lnTo>
                  <a:lnTo>
                    <a:pt x="1357490" y="0"/>
                  </a:lnTo>
                  <a:lnTo>
                    <a:pt x="1356410" y="11036"/>
                  </a:lnTo>
                  <a:lnTo>
                    <a:pt x="1372260" y="11988"/>
                  </a:lnTo>
                  <a:lnTo>
                    <a:pt x="1372400" y="889"/>
                  </a:lnTo>
                  <a:close/>
                </a:path>
                <a:path w="2333625" h="135254">
                  <a:moveTo>
                    <a:pt x="1414792" y="3429"/>
                  </a:moveTo>
                  <a:lnTo>
                    <a:pt x="1407337" y="2984"/>
                  </a:lnTo>
                  <a:lnTo>
                    <a:pt x="1399882" y="2540"/>
                  </a:lnTo>
                  <a:lnTo>
                    <a:pt x="1398714" y="13563"/>
                  </a:lnTo>
                  <a:lnTo>
                    <a:pt x="1414576" y="14516"/>
                  </a:lnTo>
                  <a:lnTo>
                    <a:pt x="1414792" y="3429"/>
                  </a:lnTo>
                  <a:close/>
                </a:path>
                <a:path w="2333625" h="135254">
                  <a:moveTo>
                    <a:pt x="1457185" y="5969"/>
                  </a:moveTo>
                  <a:lnTo>
                    <a:pt x="1449730" y="5524"/>
                  </a:lnTo>
                  <a:lnTo>
                    <a:pt x="1442275" y="5080"/>
                  </a:lnTo>
                  <a:lnTo>
                    <a:pt x="1441030" y="16103"/>
                  </a:lnTo>
                  <a:lnTo>
                    <a:pt x="1456880" y="17056"/>
                  </a:lnTo>
                  <a:lnTo>
                    <a:pt x="1457185" y="5969"/>
                  </a:lnTo>
                  <a:close/>
                </a:path>
                <a:path w="2333625" h="135254">
                  <a:moveTo>
                    <a:pt x="1499527" y="9258"/>
                  </a:moveTo>
                  <a:lnTo>
                    <a:pt x="1492084" y="8585"/>
                  </a:lnTo>
                  <a:lnTo>
                    <a:pt x="1484642" y="7912"/>
                  </a:lnTo>
                  <a:lnTo>
                    <a:pt x="1483321" y="18923"/>
                  </a:lnTo>
                  <a:lnTo>
                    <a:pt x="1499133" y="20345"/>
                  </a:lnTo>
                  <a:lnTo>
                    <a:pt x="1499527" y="9258"/>
                  </a:lnTo>
                  <a:close/>
                </a:path>
                <a:path w="2333625" h="135254">
                  <a:moveTo>
                    <a:pt x="1541830" y="13068"/>
                  </a:moveTo>
                  <a:lnTo>
                    <a:pt x="1534388" y="12395"/>
                  </a:lnTo>
                  <a:lnTo>
                    <a:pt x="1526946" y="11722"/>
                  </a:lnTo>
                  <a:lnTo>
                    <a:pt x="1525536" y="22720"/>
                  </a:lnTo>
                  <a:lnTo>
                    <a:pt x="1541348" y="24155"/>
                  </a:lnTo>
                  <a:lnTo>
                    <a:pt x="1541830" y="13068"/>
                  </a:lnTo>
                  <a:close/>
                </a:path>
                <a:path w="2333625" h="135254">
                  <a:moveTo>
                    <a:pt x="1584121" y="16878"/>
                  </a:moveTo>
                  <a:lnTo>
                    <a:pt x="1576679" y="16205"/>
                  </a:lnTo>
                  <a:lnTo>
                    <a:pt x="1569237" y="15532"/>
                  </a:lnTo>
                  <a:lnTo>
                    <a:pt x="1567738" y="26530"/>
                  </a:lnTo>
                  <a:lnTo>
                    <a:pt x="1583563" y="27952"/>
                  </a:lnTo>
                  <a:lnTo>
                    <a:pt x="1584121" y="16878"/>
                  </a:lnTo>
                  <a:close/>
                </a:path>
                <a:path w="2333625" h="135254">
                  <a:moveTo>
                    <a:pt x="1626425" y="20688"/>
                  </a:moveTo>
                  <a:lnTo>
                    <a:pt x="1618983" y="20015"/>
                  </a:lnTo>
                  <a:lnTo>
                    <a:pt x="1611541" y="19342"/>
                  </a:lnTo>
                  <a:lnTo>
                    <a:pt x="1609966" y="30327"/>
                  </a:lnTo>
                  <a:lnTo>
                    <a:pt x="1625777" y="31750"/>
                  </a:lnTo>
                  <a:lnTo>
                    <a:pt x="1626425" y="20688"/>
                  </a:lnTo>
                  <a:close/>
                </a:path>
                <a:path w="2333625" h="135254">
                  <a:moveTo>
                    <a:pt x="1668640" y="25234"/>
                  </a:moveTo>
                  <a:lnTo>
                    <a:pt x="1661223" y="24345"/>
                  </a:lnTo>
                  <a:lnTo>
                    <a:pt x="1653806" y="23456"/>
                  </a:lnTo>
                  <a:lnTo>
                    <a:pt x="1652143" y="34417"/>
                  </a:lnTo>
                  <a:lnTo>
                    <a:pt x="1667916" y="36309"/>
                  </a:lnTo>
                  <a:lnTo>
                    <a:pt x="1668640" y="25234"/>
                  </a:lnTo>
                  <a:close/>
                </a:path>
                <a:path w="2333625" h="135254">
                  <a:moveTo>
                    <a:pt x="1710804" y="30302"/>
                  </a:moveTo>
                  <a:lnTo>
                    <a:pt x="1703387" y="29413"/>
                  </a:lnTo>
                  <a:lnTo>
                    <a:pt x="1695970" y="28524"/>
                  </a:lnTo>
                  <a:lnTo>
                    <a:pt x="1694230" y="39471"/>
                  </a:lnTo>
                  <a:lnTo>
                    <a:pt x="1710004" y="41363"/>
                  </a:lnTo>
                  <a:lnTo>
                    <a:pt x="1710804" y="30302"/>
                  </a:lnTo>
                  <a:close/>
                </a:path>
                <a:path w="2333625" h="135254">
                  <a:moveTo>
                    <a:pt x="1752981" y="35369"/>
                  </a:moveTo>
                  <a:lnTo>
                    <a:pt x="1745564" y="34480"/>
                  </a:lnTo>
                  <a:lnTo>
                    <a:pt x="1738147" y="33591"/>
                  </a:lnTo>
                  <a:lnTo>
                    <a:pt x="1736331" y="44526"/>
                  </a:lnTo>
                  <a:lnTo>
                    <a:pt x="1752092" y="46431"/>
                  </a:lnTo>
                  <a:lnTo>
                    <a:pt x="1752981" y="35369"/>
                  </a:lnTo>
                  <a:close/>
                </a:path>
                <a:path w="2333625" h="135254">
                  <a:moveTo>
                    <a:pt x="1795145" y="40424"/>
                  </a:moveTo>
                  <a:lnTo>
                    <a:pt x="1787728" y="39535"/>
                  </a:lnTo>
                  <a:lnTo>
                    <a:pt x="1780311" y="38646"/>
                  </a:lnTo>
                  <a:lnTo>
                    <a:pt x="1778419" y="49580"/>
                  </a:lnTo>
                  <a:lnTo>
                    <a:pt x="1794179" y="51473"/>
                  </a:lnTo>
                  <a:lnTo>
                    <a:pt x="1795145" y="40424"/>
                  </a:lnTo>
                  <a:close/>
                </a:path>
                <a:path w="2333625" h="135254">
                  <a:moveTo>
                    <a:pt x="1837232" y="46101"/>
                  </a:moveTo>
                  <a:lnTo>
                    <a:pt x="1829841" y="44996"/>
                  </a:lnTo>
                  <a:lnTo>
                    <a:pt x="1822450" y="43891"/>
                  </a:lnTo>
                  <a:lnTo>
                    <a:pt x="1820481" y="54800"/>
                  </a:lnTo>
                  <a:lnTo>
                    <a:pt x="1836191" y="57150"/>
                  </a:lnTo>
                  <a:lnTo>
                    <a:pt x="1837232" y="46101"/>
                  </a:lnTo>
                  <a:close/>
                </a:path>
                <a:path w="2333625" h="135254">
                  <a:moveTo>
                    <a:pt x="1879231" y="52387"/>
                  </a:moveTo>
                  <a:lnTo>
                    <a:pt x="1871840" y="51282"/>
                  </a:lnTo>
                  <a:lnTo>
                    <a:pt x="1864448" y="50177"/>
                  </a:lnTo>
                  <a:lnTo>
                    <a:pt x="1862404" y="61074"/>
                  </a:lnTo>
                  <a:lnTo>
                    <a:pt x="1878114" y="63423"/>
                  </a:lnTo>
                  <a:lnTo>
                    <a:pt x="1879231" y="52387"/>
                  </a:lnTo>
                  <a:close/>
                </a:path>
                <a:path w="2333625" h="135254">
                  <a:moveTo>
                    <a:pt x="1921230" y="58686"/>
                  </a:moveTo>
                  <a:lnTo>
                    <a:pt x="1913839" y="57581"/>
                  </a:lnTo>
                  <a:lnTo>
                    <a:pt x="1906447" y="56476"/>
                  </a:lnTo>
                  <a:lnTo>
                    <a:pt x="1904326" y="67360"/>
                  </a:lnTo>
                  <a:lnTo>
                    <a:pt x="1920036" y="69710"/>
                  </a:lnTo>
                  <a:lnTo>
                    <a:pt x="1921230" y="58686"/>
                  </a:lnTo>
                  <a:close/>
                </a:path>
                <a:path w="2333625" h="135254">
                  <a:moveTo>
                    <a:pt x="1963229" y="64985"/>
                  </a:moveTo>
                  <a:lnTo>
                    <a:pt x="1955838" y="63881"/>
                  </a:lnTo>
                  <a:lnTo>
                    <a:pt x="1948446" y="62776"/>
                  </a:lnTo>
                  <a:lnTo>
                    <a:pt x="1946249" y="73647"/>
                  </a:lnTo>
                  <a:lnTo>
                    <a:pt x="1961959" y="75996"/>
                  </a:lnTo>
                  <a:lnTo>
                    <a:pt x="1963229" y="64985"/>
                  </a:lnTo>
                  <a:close/>
                </a:path>
                <a:path w="2333625" h="135254">
                  <a:moveTo>
                    <a:pt x="2005164" y="71615"/>
                  </a:moveTo>
                  <a:lnTo>
                    <a:pt x="1997811" y="70294"/>
                  </a:lnTo>
                  <a:lnTo>
                    <a:pt x="1990458" y="68999"/>
                  </a:lnTo>
                  <a:lnTo>
                    <a:pt x="1988185" y="79857"/>
                  </a:lnTo>
                  <a:lnTo>
                    <a:pt x="2003818" y="82626"/>
                  </a:lnTo>
                  <a:lnTo>
                    <a:pt x="2005164" y="71615"/>
                  </a:lnTo>
                  <a:close/>
                </a:path>
                <a:path w="2333625" h="135254">
                  <a:moveTo>
                    <a:pt x="2046960" y="79108"/>
                  </a:moveTo>
                  <a:lnTo>
                    <a:pt x="2039607" y="77787"/>
                  </a:lnTo>
                  <a:lnTo>
                    <a:pt x="2032254" y="76466"/>
                  </a:lnTo>
                  <a:lnTo>
                    <a:pt x="2029917" y="87312"/>
                  </a:lnTo>
                  <a:lnTo>
                    <a:pt x="2045538" y="90106"/>
                  </a:lnTo>
                  <a:lnTo>
                    <a:pt x="2046960" y="79108"/>
                  </a:lnTo>
                  <a:close/>
                </a:path>
                <a:path w="2333625" h="135254">
                  <a:moveTo>
                    <a:pt x="2088756" y="86601"/>
                  </a:moveTo>
                  <a:lnTo>
                    <a:pt x="2081403" y="85280"/>
                  </a:lnTo>
                  <a:lnTo>
                    <a:pt x="2074049" y="83959"/>
                  </a:lnTo>
                  <a:lnTo>
                    <a:pt x="2071636" y="94792"/>
                  </a:lnTo>
                  <a:lnTo>
                    <a:pt x="2087270" y="97599"/>
                  </a:lnTo>
                  <a:lnTo>
                    <a:pt x="2088756" y="86601"/>
                  </a:lnTo>
                  <a:close/>
                </a:path>
                <a:path w="2333625" h="135254">
                  <a:moveTo>
                    <a:pt x="2130552" y="94107"/>
                  </a:moveTo>
                  <a:lnTo>
                    <a:pt x="2123198" y="92786"/>
                  </a:lnTo>
                  <a:lnTo>
                    <a:pt x="2115845" y="91465"/>
                  </a:lnTo>
                  <a:lnTo>
                    <a:pt x="2113356" y="102285"/>
                  </a:lnTo>
                  <a:lnTo>
                    <a:pt x="2128990" y="105079"/>
                  </a:lnTo>
                  <a:lnTo>
                    <a:pt x="2130552" y="94107"/>
                  </a:lnTo>
                  <a:close/>
                </a:path>
                <a:path w="2333625" h="135254">
                  <a:moveTo>
                    <a:pt x="2172360" y="101600"/>
                  </a:moveTo>
                  <a:lnTo>
                    <a:pt x="2165007" y="100279"/>
                  </a:lnTo>
                  <a:lnTo>
                    <a:pt x="2157653" y="98958"/>
                  </a:lnTo>
                  <a:lnTo>
                    <a:pt x="2155101" y="109766"/>
                  </a:lnTo>
                  <a:lnTo>
                    <a:pt x="2170734" y="112560"/>
                  </a:lnTo>
                  <a:lnTo>
                    <a:pt x="2172360" y="101600"/>
                  </a:lnTo>
                  <a:close/>
                </a:path>
                <a:path w="2333625" h="135254">
                  <a:moveTo>
                    <a:pt x="2213940" y="110185"/>
                  </a:moveTo>
                  <a:lnTo>
                    <a:pt x="2206625" y="108661"/>
                  </a:lnTo>
                  <a:lnTo>
                    <a:pt x="2199309" y="107137"/>
                  </a:lnTo>
                  <a:lnTo>
                    <a:pt x="2196693" y="117906"/>
                  </a:lnTo>
                  <a:lnTo>
                    <a:pt x="2212238" y="121158"/>
                  </a:lnTo>
                  <a:lnTo>
                    <a:pt x="2213940" y="110185"/>
                  </a:lnTo>
                  <a:close/>
                </a:path>
                <a:path w="2333625" h="135254">
                  <a:moveTo>
                    <a:pt x="2255507" y="118846"/>
                  </a:moveTo>
                  <a:lnTo>
                    <a:pt x="2248192" y="117322"/>
                  </a:lnTo>
                  <a:lnTo>
                    <a:pt x="2240877" y="115798"/>
                  </a:lnTo>
                  <a:lnTo>
                    <a:pt x="2238184" y="126555"/>
                  </a:lnTo>
                  <a:lnTo>
                    <a:pt x="2253742" y="129794"/>
                  </a:lnTo>
                  <a:lnTo>
                    <a:pt x="2255507" y="118846"/>
                  </a:lnTo>
                  <a:close/>
                </a:path>
                <a:path w="2333625" h="135254">
                  <a:moveTo>
                    <a:pt x="2297087" y="127520"/>
                  </a:moveTo>
                  <a:lnTo>
                    <a:pt x="2282456" y="124472"/>
                  </a:lnTo>
                  <a:lnTo>
                    <a:pt x="2279700" y="135115"/>
                  </a:lnTo>
                  <a:lnTo>
                    <a:pt x="2295804" y="135115"/>
                  </a:lnTo>
                  <a:lnTo>
                    <a:pt x="2297087" y="127520"/>
                  </a:lnTo>
                  <a:close/>
                </a:path>
                <a:path w="2333625" h="135254">
                  <a:moveTo>
                    <a:pt x="2333523" y="135115"/>
                  </a:moveTo>
                  <a:lnTo>
                    <a:pt x="2324023" y="133146"/>
                  </a:lnTo>
                  <a:lnTo>
                    <a:pt x="2323503" y="135115"/>
                  </a:lnTo>
                  <a:lnTo>
                    <a:pt x="2333523" y="13511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7131386" y="7200543"/>
              <a:ext cx="694690" cy="0"/>
            </a:xfrm>
            <a:custGeom>
              <a:avLst/>
              <a:gdLst/>
              <a:ahLst/>
              <a:cxnLst/>
              <a:rect l="l" t="t" r="r" b="b"/>
              <a:pathLst>
                <a:path w="694690" h="0">
                  <a:moveTo>
                    <a:pt x="0" y="0"/>
                  </a:moveTo>
                  <a:lnTo>
                    <a:pt x="694278" y="0"/>
                  </a:lnTo>
                </a:path>
              </a:pathLst>
            </a:custGeom>
            <a:ln w="22973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6454318" y="7203046"/>
              <a:ext cx="2207895" cy="112395"/>
            </a:xfrm>
            <a:custGeom>
              <a:avLst/>
              <a:gdLst/>
              <a:ahLst/>
              <a:cxnLst/>
              <a:rect l="l" t="t" r="r" b="b"/>
              <a:pathLst>
                <a:path w="2207895" h="112395">
                  <a:moveTo>
                    <a:pt x="12395" y="112153"/>
                  </a:moveTo>
                  <a:lnTo>
                    <a:pt x="11836" y="109905"/>
                  </a:lnTo>
                  <a:lnTo>
                    <a:pt x="0" y="112153"/>
                  </a:lnTo>
                  <a:lnTo>
                    <a:pt x="12395" y="112153"/>
                  </a:lnTo>
                  <a:close/>
                </a:path>
                <a:path w="2207895" h="112395">
                  <a:moveTo>
                    <a:pt x="56007" y="112153"/>
                  </a:moveTo>
                  <a:lnTo>
                    <a:pt x="53606" y="101968"/>
                  </a:lnTo>
                  <a:lnTo>
                    <a:pt x="38900" y="104762"/>
                  </a:lnTo>
                  <a:lnTo>
                    <a:pt x="39992" y="112153"/>
                  </a:lnTo>
                  <a:lnTo>
                    <a:pt x="56007" y="112153"/>
                  </a:lnTo>
                  <a:close/>
                </a:path>
                <a:path w="2207895" h="112395">
                  <a:moveTo>
                    <a:pt x="97840" y="104851"/>
                  </a:moveTo>
                  <a:lnTo>
                    <a:pt x="95364" y="94043"/>
                  </a:lnTo>
                  <a:lnTo>
                    <a:pt x="88011" y="95440"/>
                  </a:lnTo>
                  <a:lnTo>
                    <a:pt x="80657" y="96837"/>
                  </a:lnTo>
                  <a:lnTo>
                    <a:pt x="82219" y="107823"/>
                  </a:lnTo>
                  <a:lnTo>
                    <a:pt x="97840" y="104851"/>
                  </a:lnTo>
                  <a:close/>
                </a:path>
                <a:path w="2207895" h="112395">
                  <a:moveTo>
                    <a:pt x="139534" y="97028"/>
                  </a:moveTo>
                  <a:lnTo>
                    <a:pt x="137134" y="86182"/>
                  </a:lnTo>
                  <a:lnTo>
                    <a:pt x="129768" y="87503"/>
                  </a:lnTo>
                  <a:lnTo>
                    <a:pt x="122415" y="88900"/>
                  </a:lnTo>
                  <a:lnTo>
                    <a:pt x="123901" y="99898"/>
                  </a:lnTo>
                  <a:lnTo>
                    <a:pt x="131711" y="98412"/>
                  </a:lnTo>
                  <a:lnTo>
                    <a:pt x="139534" y="97028"/>
                  </a:lnTo>
                  <a:close/>
                </a:path>
                <a:path w="2207895" h="112395">
                  <a:moveTo>
                    <a:pt x="181406" y="90170"/>
                  </a:moveTo>
                  <a:lnTo>
                    <a:pt x="179082" y="79311"/>
                  </a:lnTo>
                  <a:lnTo>
                    <a:pt x="171704" y="80530"/>
                  </a:lnTo>
                  <a:lnTo>
                    <a:pt x="164325" y="81749"/>
                  </a:lnTo>
                  <a:lnTo>
                    <a:pt x="165722" y="92748"/>
                  </a:lnTo>
                  <a:lnTo>
                    <a:pt x="181406" y="90170"/>
                  </a:lnTo>
                  <a:close/>
                </a:path>
                <a:path w="2207895" h="112395">
                  <a:moveTo>
                    <a:pt x="223278" y="83273"/>
                  </a:moveTo>
                  <a:lnTo>
                    <a:pt x="221030" y="72402"/>
                  </a:lnTo>
                  <a:lnTo>
                    <a:pt x="213652" y="73621"/>
                  </a:lnTo>
                  <a:lnTo>
                    <a:pt x="206273" y="74841"/>
                  </a:lnTo>
                  <a:lnTo>
                    <a:pt x="207594" y="85852"/>
                  </a:lnTo>
                  <a:lnTo>
                    <a:pt x="223278" y="83273"/>
                  </a:lnTo>
                  <a:close/>
                </a:path>
                <a:path w="2207895" h="112395">
                  <a:moveTo>
                    <a:pt x="265137" y="76390"/>
                  </a:moveTo>
                  <a:lnTo>
                    <a:pt x="262978" y="65506"/>
                  </a:lnTo>
                  <a:lnTo>
                    <a:pt x="255600" y="66725"/>
                  </a:lnTo>
                  <a:lnTo>
                    <a:pt x="248221" y="67945"/>
                  </a:lnTo>
                  <a:lnTo>
                    <a:pt x="249453" y="78968"/>
                  </a:lnTo>
                  <a:lnTo>
                    <a:pt x="265137" y="76390"/>
                  </a:lnTo>
                  <a:close/>
                </a:path>
                <a:path w="2207895" h="112395">
                  <a:moveTo>
                    <a:pt x="307124" y="70294"/>
                  </a:moveTo>
                  <a:lnTo>
                    <a:pt x="305041" y="59385"/>
                  </a:lnTo>
                  <a:lnTo>
                    <a:pt x="297637" y="60413"/>
                  </a:lnTo>
                  <a:lnTo>
                    <a:pt x="290233" y="61442"/>
                  </a:lnTo>
                  <a:lnTo>
                    <a:pt x="291376" y="72466"/>
                  </a:lnTo>
                  <a:lnTo>
                    <a:pt x="307124" y="70294"/>
                  </a:lnTo>
                  <a:close/>
                </a:path>
                <a:path w="2207895" h="112395">
                  <a:moveTo>
                    <a:pt x="349148" y="64490"/>
                  </a:moveTo>
                  <a:lnTo>
                    <a:pt x="347154" y="53568"/>
                  </a:lnTo>
                  <a:lnTo>
                    <a:pt x="339750" y="54597"/>
                  </a:lnTo>
                  <a:lnTo>
                    <a:pt x="332346" y="55626"/>
                  </a:lnTo>
                  <a:lnTo>
                    <a:pt x="333413" y="66662"/>
                  </a:lnTo>
                  <a:lnTo>
                    <a:pt x="349148" y="64490"/>
                  </a:lnTo>
                  <a:close/>
                </a:path>
                <a:path w="2207895" h="112395">
                  <a:moveTo>
                    <a:pt x="391172" y="58686"/>
                  </a:moveTo>
                  <a:lnTo>
                    <a:pt x="389255" y="47752"/>
                  </a:lnTo>
                  <a:lnTo>
                    <a:pt x="381850" y="48780"/>
                  </a:lnTo>
                  <a:lnTo>
                    <a:pt x="374446" y="49809"/>
                  </a:lnTo>
                  <a:lnTo>
                    <a:pt x="375424" y="60858"/>
                  </a:lnTo>
                  <a:lnTo>
                    <a:pt x="391172" y="58686"/>
                  </a:lnTo>
                  <a:close/>
                </a:path>
                <a:path w="2207895" h="112395">
                  <a:moveTo>
                    <a:pt x="433247" y="53225"/>
                  </a:moveTo>
                  <a:lnTo>
                    <a:pt x="431419" y="42278"/>
                  </a:lnTo>
                  <a:lnTo>
                    <a:pt x="423989" y="43103"/>
                  </a:lnTo>
                  <a:lnTo>
                    <a:pt x="416560" y="43942"/>
                  </a:lnTo>
                  <a:lnTo>
                    <a:pt x="417449" y="54991"/>
                  </a:lnTo>
                  <a:lnTo>
                    <a:pt x="433247" y="53225"/>
                  </a:lnTo>
                  <a:close/>
                </a:path>
                <a:path w="2207895" h="112395">
                  <a:moveTo>
                    <a:pt x="475411" y="48552"/>
                  </a:moveTo>
                  <a:lnTo>
                    <a:pt x="473671" y="37592"/>
                  </a:lnTo>
                  <a:lnTo>
                    <a:pt x="466242" y="38417"/>
                  </a:lnTo>
                  <a:lnTo>
                    <a:pt x="458812" y="39243"/>
                  </a:lnTo>
                  <a:lnTo>
                    <a:pt x="459613" y="50304"/>
                  </a:lnTo>
                  <a:lnTo>
                    <a:pt x="475411" y="48552"/>
                  </a:lnTo>
                  <a:close/>
                </a:path>
                <a:path w="2207895" h="112395">
                  <a:moveTo>
                    <a:pt x="517575" y="43878"/>
                  </a:moveTo>
                  <a:lnTo>
                    <a:pt x="515924" y="32905"/>
                  </a:lnTo>
                  <a:lnTo>
                    <a:pt x="508495" y="33731"/>
                  </a:lnTo>
                  <a:lnTo>
                    <a:pt x="501053" y="34556"/>
                  </a:lnTo>
                  <a:lnTo>
                    <a:pt x="501789" y="45631"/>
                  </a:lnTo>
                  <a:lnTo>
                    <a:pt x="517575" y="43878"/>
                  </a:lnTo>
                  <a:close/>
                </a:path>
                <a:path w="2207895" h="112395">
                  <a:moveTo>
                    <a:pt x="559752" y="39204"/>
                  </a:moveTo>
                  <a:lnTo>
                    <a:pt x="558177" y="28232"/>
                  </a:lnTo>
                  <a:lnTo>
                    <a:pt x="550748" y="29057"/>
                  </a:lnTo>
                  <a:lnTo>
                    <a:pt x="543318" y="29883"/>
                  </a:lnTo>
                  <a:lnTo>
                    <a:pt x="543953" y="40957"/>
                  </a:lnTo>
                  <a:lnTo>
                    <a:pt x="559752" y="39204"/>
                  </a:lnTo>
                  <a:close/>
                </a:path>
                <a:path w="2207895" h="112395">
                  <a:moveTo>
                    <a:pt x="602005" y="35496"/>
                  </a:moveTo>
                  <a:lnTo>
                    <a:pt x="600532" y="24498"/>
                  </a:lnTo>
                  <a:lnTo>
                    <a:pt x="593077" y="25120"/>
                  </a:lnTo>
                  <a:lnTo>
                    <a:pt x="585622" y="25730"/>
                  </a:lnTo>
                  <a:lnTo>
                    <a:pt x="586168" y="36817"/>
                  </a:lnTo>
                  <a:lnTo>
                    <a:pt x="602005" y="35496"/>
                  </a:lnTo>
                  <a:close/>
                </a:path>
                <a:path w="2207895" h="112395">
                  <a:moveTo>
                    <a:pt x="644283" y="32004"/>
                  </a:moveTo>
                  <a:lnTo>
                    <a:pt x="642899" y="20993"/>
                  </a:lnTo>
                  <a:lnTo>
                    <a:pt x="635444" y="21615"/>
                  </a:lnTo>
                  <a:lnTo>
                    <a:pt x="627989" y="22237"/>
                  </a:lnTo>
                  <a:lnTo>
                    <a:pt x="628446" y="33312"/>
                  </a:lnTo>
                  <a:lnTo>
                    <a:pt x="644283" y="32004"/>
                  </a:lnTo>
                  <a:close/>
                </a:path>
                <a:path w="2207895" h="112395">
                  <a:moveTo>
                    <a:pt x="686574" y="28498"/>
                  </a:moveTo>
                  <a:lnTo>
                    <a:pt x="685266" y="17487"/>
                  </a:lnTo>
                  <a:lnTo>
                    <a:pt x="677811" y="18097"/>
                  </a:lnTo>
                  <a:lnTo>
                    <a:pt x="670356" y="18719"/>
                  </a:lnTo>
                  <a:lnTo>
                    <a:pt x="670725" y="29806"/>
                  </a:lnTo>
                  <a:lnTo>
                    <a:pt x="686574" y="28498"/>
                  </a:lnTo>
                  <a:close/>
                </a:path>
                <a:path w="2207895" h="112395">
                  <a:moveTo>
                    <a:pt x="1413700" y="1143"/>
                  </a:moveTo>
                  <a:lnTo>
                    <a:pt x="1406245" y="571"/>
                  </a:lnTo>
                  <a:lnTo>
                    <a:pt x="1398790" y="0"/>
                  </a:lnTo>
                  <a:lnTo>
                    <a:pt x="1397533" y="11023"/>
                  </a:lnTo>
                  <a:lnTo>
                    <a:pt x="1413383" y="12230"/>
                  </a:lnTo>
                  <a:lnTo>
                    <a:pt x="1413700" y="1143"/>
                  </a:lnTo>
                  <a:close/>
                </a:path>
                <a:path w="2207895" h="112395">
                  <a:moveTo>
                    <a:pt x="1456067" y="4406"/>
                  </a:moveTo>
                  <a:lnTo>
                    <a:pt x="1448612" y="3835"/>
                  </a:lnTo>
                  <a:lnTo>
                    <a:pt x="1441157" y="3263"/>
                  </a:lnTo>
                  <a:lnTo>
                    <a:pt x="1439824" y="14274"/>
                  </a:lnTo>
                  <a:lnTo>
                    <a:pt x="1455661" y="15494"/>
                  </a:lnTo>
                  <a:lnTo>
                    <a:pt x="1456067" y="4406"/>
                  </a:lnTo>
                  <a:close/>
                </a:path>
                <a:path w="2207895" h="112395">
                  <a:moveTo>
                    <a:pt x="1498434" y="7658"/>
                  </a:moveTo>
                  <a:lnTo>
                    <a:pt x="1490980" y="7086"/>
                  </a:lnTo>
                  <a:lnTo>
                    <a:pt x="1483525" y="6515"/>
                  </a:lnTo>
                  <a:lnTo>
                    <a:pt x="1482102" y="17513"/>
                  </a:lnTo>
                  <a:lnTo>
                    <a:pt x="1497952" y="18732"/>
                  </a:lnTo>
                  <a:lnTo>
                    <a:pt x="1498434" y="7658"/>
                  </a:lnTo>
                  <a:close/>
                </a:path>
                <a:path w="2207895" h="112395">
                  <a:moveTo>
                    <a:pt x="1540738" y="11468"/>
                  </a:moveTo>
                  <a:lnTo>
                    <a:pt x="1533309" y="10680"/>
                  </a:lnTo>
                  <a:lnTo>
                    <a:pt x="1525879" y="9893"/>
                  </a:lnTo>
                  <a:lnTo>
                    <a:pt x="1524381" y="20878"/>
                  </a:lnTo>
                  <a:lnTo>
                    <a:pt x="1540179" y="22555"/>
                  </a:lnTo>
                  <a:lnTo>
                    <a:pt x="1540738" y="11468"/>
                  </a:lnTo>
                  <a:close/>
                </a:path>
                <a:path w="2207895" h="112395">
                  <a:moveTo>
                    <a:pt x="1582978" y="15976"/>
                  </a:moveTo>
                  <a:lnTo>
                    <a:pt x="1575549" y="15189"/>
                  </a:lnTo>
                  <a:lnTo>
                    <a:pt x="1568119" y="14401"/>
                  </a:lnTo>
                  <a:lnTo>
                    <a:pt x="1566532" y="25374"/>
                  </a:lnTo>
                  <a:lnTo>
                    <a:pt x="1582331" y="27063"/>
                  </a:lnTo>
                  <a:lnTo>
                    <a:pt x="1582978" y="15976"/>
                  </a:lnTo>
                  <a:close/>
                </a:path>
                <a:path w="2207895" h="112395">
                  <a:moveTo>
                    <a:pt x="1625231" y="20485"/>
                  </a:moveTo>
                  <a:lnTo>
                    <a:pt x="1617802" y="19697"/>
                  </a:lnTo>
                  <a:lnTo>
                    <a:pt x="1610372" y="18910"/>
                  </a:lnTo>
                  <a:lnTo>
                    <a:pt x="1608709" y="29870"/>
                  </a:lnTo>
                  <a:lnTo>
                    <a:pt x="1624507" y="31559"/>
                  </a:lnTo>
                  <a:lnTo>
                    <a:pt x="1625231" y="20485"/>
                  </a:lnTo>
                  <a:close/>
                </a:path>
                <a:path w="2207895" h="112395">
                  <a:moveTo>
                    <a:pt x="1667471" y="24980"/>
                  </a:moveTo>
                  <a:lnTo>
                    <a:pt x="1660042" y="24193"/>
                  </a:lnTo>
                  <a:lnTo>
                    <a:pt x="1652612" y="23406"/>
                  </a:lnTo>
                  <a:lnTo>
                    <a:pt x="1650873" y="34366"/>
                  </a:lnTo>
                  <a:lnTo>
                    <a:pt x="1666671" y="36042"/>
                  </a:lnTo>
                  <a:lnTo>
                    <a:pt x="1667471" y="24980"/>
                  </a:lnTo>
                  <a:close/>
                </a:path>
                <a:path w="2207895" h="112395">
                  <a:moveTo>
                    <a:pt x="1709661" y="29933"/>
                  </a:moveTo>
                  <a:lnTo>
                    <a:pt x="1702257" y="28917"/>
                  </a:lnTo>
                  <a:lnTo>
                    <a:pt x="1694853" y="27901"/>
                  </a:lnTo>
                  <a:lnTo>
                    <a:pt x="1693037" y="38849"/>
                  </a:lnTo>
                  <a:lnTo>
                    <a:pt x="1708772" y="40995"/>
                  </a:lnTo>
                  <a:lnTo>
                    <a:pt x="1709661" y="29933"/>
                  </a:lnTo>
                  <a:close/>
                </a:path>
                <a:path w="2207895" h="112395">
                  <a:moveTo>
                    <a:pt x="1751761" y="35674"/>
                  </a:moveTo>
                  <a:lnTo>
                    <a:pt x="1744357" y="34658"/>
                  </a:lnTo>
                  <a:lnTo>
                    <a:pt x="1736953" y="33655"/>
                  </a:lnTo>
                  <a:lnTo>
                    <a:pt x="1735061" y="44577"/>
                  </a:lnTo>
                  <a:lnTo>
                    <a:pt x="1750809" y="46723"/>
                  </a:lnTo>
                  <a:lnTo>
                    <a:pt x="1751761" y="35674"/>
                  </a:lnTo>
                  <a:close/>
                </a:path>
                <a:path w="2207895" h="112395">
                  <a:moveTo>
                    <a:pt x="1793862" y="41414"/>
                  </a:moveTo>
                  <a:lnTo>
                    <a:pt x="1786458" y="40398"/>
                  </a:lnTo>
                  <a:lnTo>
                    <a:pt x="1779054" y="39395"/>
                  </a:lnTo>
                  <a:lnTo>
                    <a:pt x="1777085" y="50304"/>
                  </a:lnTo>
                  <a:lnTo>
                    <a:pt x="1792833" y="52451"/>
                  </a:lnTo>
                  <a:lnTo>
                    <a:pt x="1793862" y="41414"/>
                  </a:lnTo>
                  <a:close/>
                </a:path>
                <a:path w="2207895" h="112395">
                  <a:moveTo>
                    <a:pt x="1835950" y="47142"/>
                  </a:moveTo>
                  <a:lnTo>
                    <a:pt x="1828546" y="46139"/>
                  </a:lnTo>
                  <a:lnTo>
                    <a:pt x="1821141" y="45123"/>
                  </a:lnTo>
                  <a:lnTo>
                    <a:pt x="1819097" y="56032"/>
                  </a:lnTo>
                  <a:lnTo>
                    <a:pt x="1834845" y="58178"/>
                  </a:lnTo>
                  <a:lnTo>
                    <a:pt x="1835950" y="47142"/>
                  </a:lnTo>
                  <a:close/>
                </a:path>
                <a:path w="2207895" h="112395">
                  <a:moveTo>
                    <a:pt x="1878037" y="53035"/>
                  </a:moveTo>
                  <a:lnTo>
                    <a:pt x="1870646" y="51879"/>
                  </a:lnTo>
                  <a:lnTo>
                    <a:pt x="1863242" y="50863"/>
                  </a:lnTo>
                  <a:lnTo>
                    <a:pt x="1861121" y="61760"/>
                  </a:lnTo>
                  <a:lnTo>
                    <a:pt x="1868995" y="62839"/>
                  </a:lnTo>
                  <a:lnTo>
                    <a:pt x="1876844" y="64071"/>
                  </a:lnTo>
                  <a:lnTo>
                    <a:pt x="1878037" y="53035"/>
                  </a:lnTo>
                  <a:close/>
                </a:path>
                <a:path w="2207895" h="112395">
                  <a:moveTo>
                    <a:pt x="1919935" y="59994"/>
                  </a:moveTo>
                  <a:lnTo>
                    <a:pt x="1912556" y="58775"/>
                  </a:lnTo>
                  <a:lnTo>
                    <a:pt x="1905177" y="57556"/>
                  </a:lnTo>
                  <a:lnTo>
                    <a:pt x="1902993" y="68427"/>
                  </a:lnTo>
                  <a:lnTo>
                    <a:pt x="1918665" y="71018"/>
                  </a:lnTo>
                  <a:lnTo>
                    <a:pt x="1919935" y="59994"/>
                  </a:lnTo>
                  <a:close/>
                </a:path>
                <a:path w="2207895" h="112395">
                  <a:moveTo>
                    <a:pt x="1961845" y="66941"/>
                  </a:moveTo>
                  <a:lnTo>
                    <a:pt x="1954466" y="65722"/>
                  </a:lnTo>
                  <a:lnTo>
                    <a:pt x="1947087" y="64503"/>
                  </a:lnTo>
                  <a:lnTo>
                    <a:pt x="1944827" y="75361"/>
                  </a:lnTo>
                  <a:lnTo>
                    <a:pt x="1960511" y="77952"/>
                  </a:lnTo>
                  <a:lnTo>
                    <a:pt x="1961845" y="66941"/>
                  </a:lnTo>
                  <a:close/>
                </a:path>
                <a:path w="2207895" h="112395">
                  <a:moveTo>
                    <a:pt x="2003755" y="73888"/>
                  </a:moveTo>
                  <a:lnTo>
                    <a:pt x="1996376" y="72669"/>
                  </a:lnTo>
                  <a:lnTo>
                    <a:pt x="1988997" y="71450"/>
                  </a:lnTo>
                  <a:lnTo>
                    <a:pt x="1986673" y="82296"/>
                  </a:lnTo>
                  <a:lnTo>
                    <a:pt x="2002345" y="84899"/>
                  </a:lnTo>
                  <a:lnTo>
                    <a:pt x="2003755" y="73888"/>
                  </a:lnTo>
                  <a:close/>
                </a:path>
                <a:path w="2207895" h="112395">
                  <a:moveTo>
                    <a:pt x="2045665" y="80835"/>
                  </a:moveTo>
                  <a:lnTo>
                    <a:pt x="2038286" y="79616"/>
                  </a:lnTo>
                  <a:lnTo>
                    <a:pt x="2030907" y="78397"/>
                  </a:lnTo>
                  <a:lnTo>
                    <a:pt x="2028507" y="89230"/>
                  </a:lnTo>
                  <a:lnTo>
                    <a:pt x="2044179" y="91821"/>
                  </a:lnTo>
                  <a:lnTo>
                    <a:pt x="2045665" y="80835"/>
                  </a:lnTo>
                  <a:close/>
                </a:path>
                <a:path w="2207895" h="112395">
                  <a:moveTo>
                    <a:pt x="2087410" y="88722"/>
                  </a:moveTo>
                  <a:lnTo>
                    <a:pt x="2080069" y="87287"/>
                  </a:lnTo>
                  <a:lnTo>
                    <a:pt x="2072728" y="85852"/>
                  </a:lnTo>
                  <a:lnTo>
                    <a:pt x="2070265" y="96672"/>
                  </a:lnTo>
                  <a:lnTo>
                    <a:pt x="2085860" y="99707"/>
                  </a:lnTo>
                  <a:lnTo>
                    <a:pt x="2087410" y="88722"/>
                  </a:lnTo>
                  <a:close/>
                </a:path>
                <a:path w="2207895" h="112395">
                  <a:moveTo>
                    <a:pt x="2129104" y="96850"/>
                  </a:moveTo>
                  <a:lnTo>
                    <a:pt x="2121763" y="95415"/>
                  </a:lnTo>
                  <a:lnTo>
                    <a:pt x="2114423" y="93980"/>
                  </a:lnTo>
                  <a:lnTo>
                    <a:pt x="2111883" y="104787"/>
                  </a:lnTo>
                  <a:lnTo>
                    <a:pt x="2127491" y="107823"/>
                  </a:lnTo>
                  <a:lnTo>
                    <a:pt x="2129104" y="96850"/>
                  </a:lnTo>
                  <a:close/>
                </a:path>
                <a:path w="2207895" h="112395">
                  <a:moveTo>
                    <a:pt x="2170798" y="104978"/>
                  </a:moveTo>
                  <a:lnTo>
                    <a:pt x="2156117" y="102120"/>
                  </a:lnTo>
                  <a:lnTo>
                    <a:pt x="2153691" y="112153"/>
                  </a:lnTo>
                  <a:lnTo>
                    <a:pt x="2169693" y="112153"/>
                  </a:lnTo>
                  <a:lnTo>
                    <a:pt x="2170798" y="104978"/>
                  </a:lnTo>
                  <a:close/>
                </a:path>
                <a:path w="2207895" h="112395">
                  <a:moveTo>
                    <a:pt x="2207717" y="112153"/>
                  </a:moveTo>
                  <a:lnTo>
                    <a:pt x="2197824" y="110236"/>
                  </a:lnTo>
                  <a:lnTo>
                    <a:pt x="2197341" y="112153"/>
                  </a:lnTo>
                  <a:lnTo>
                    <a:pt x="2207717" y="1121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7167037" y="7217513"/>
              <a:ext cx="652780" cy="0"/>
            </a:xfrm>
            <a:custGeom>
              <a:avLst/>
              <a:gdLst/>
              <a:ahLst/>
              <a:cxnLst/>
              <a:rect l="l" t="t" r="r" b="b"/>
              <a:pathLst>
                <a:path w="652779" h="0">
                  <a:moveTo>
                    <a:pt x="0" y="0"/>
                  </a:moveTo>
                  <a:lnTo>
                    <a:pt x="652240" y="0"/>
                  </a:lnTo>
                </a:path>
              </a:pathLst>
            </a:custGeom>
            <a:ln w="23559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6612483" y="7214476"/>
              <a:ext cx="2045335" cy="101600"/>
            </a:xfrm>
            <a:custGeom>
              <a:avLst/>
              <a:gdLst/>
              <a:ahLst/>
              <a:cxnLst/>
              <a:rect l="l" t="t" r="r" b="b"/>
              <a:pathLst>
                <a:path w="2045334" h="101600">
                  <a:moveTo>
                    <a:pt x="15963" y="100723"/>
                  </a:moveTo>
                  <a:lnTo>
                    <a:pt x="14744" y="95313"/>
                  </a:lnTo>
                  <a:lnTo>
                    <a:pt x="0" y="97904"/>
                  </a:lnTo>
                  <a:lnTo>
                    <a:pt x="393" y="100723"/>
                  </a:lnTo>
                  <a:lnTo>
                    <a:pt x="15963" y="100723"/>
                  </a:lnTo>
                  <a:close/>
                </a:path>
                <a:path w="2045334" h="101600">
                  <a:moveTo>
                    <a:pt x="59004" y="98818"/>
                  </a:moveTo>
                  <a:lnTo>
                    <a:pt x="56642" y="87972"/>
                  </a:lnTo>
                  <a:lnTo>
                    <a:pt x="49276" y="89268"/>
                  </a:lnTo>
                  <a:lnTo>
                    <a:pt x="41897" y="90563"/>
                  </a:lnTo>
                  <a:lnTo>
                    <a:pt x="43345" y="101549"/>
                  </a:lnTo>
                  <a:lnTo>
                    <a:pt x="59004" y="98818"/>
                  </a:lnTo>
                  <a:close/>
                </a:path>
                <a:path w="2045334" h="101600">
                  <a:moveTo>
                    <a:pt x="100825" y="91503"/>
                  </a:moveTo>
                  <a:lnTo>
                    <a:pt x="98539" y="80645"/>
                  </a:lnTo>
                  <a:lnTo>
                    <a:pt x="91173" y="81940"/>
                  </a:lnTo>
                  <a:lnTo>
                    <a:pt x="83794" y="83235"/>
                  </a:lnTo>
                  <a:lnTo>
                    <a:pt x="85166" y="94246"/>
                  </a:lnTo>
                  <a:lnTo>
                    <a:pt x="100825" y="91503"/>
                  </a:lnTo>
                  <a:close/>
                </a:path>
                <a:path w="2045334" h="101600">
                  <a:moveTo>
                    <a:pt x="142748" y="84823"/>
                  </a:moveTo>
                  <a:lnTo>
                    <a:pt x="140550" y="73952"/>
                  </a:lnTo>
                  <a:lnTo>
                    <a:pt x="133146" y="75057"/>
                  </a:lnTo>
                  <a:lnTo>
                    <a:pt x="125742" y="76161"/>
                  </a:lnTo>
                  <a:lnTo>
                    <a:pt x="127025" y="87172"/>
                  </a:lnTo>
                  <a:lnTo>
                    <a:pt x="142748" y="84823"/>
                  </a:lnTo>
                  <a:close/>
                </a:path>
                <a:path w="2045334" h="101600">
                  <a:moveTo>
                    <a:pt x="184746" y="78574"/>
                  </a:moveTo>
                  <a:lnTo>
                    <a:pt x="182626" y="67678"/>
                  </a:lnTo>
                  <a:lnTo>
                    <a:pt x="175221" y="68783"/>
                  </a:lnTo>
                  <a:lnTo>
                    <a:pt x="167817" y="69888"/>
                  </a:lnTo>
                  <a:lnTo>
                    <a:pt x="169011" y="80911"/>
                  </a:lnTo>
                  <a:lnTo>
                    <a:pt x="184746" y="78574"/>
                  </a:lnTo>
                  <a:close/>
                </a:path>
                <a:path w="2045334" h="101600">
                  <a:moveTo>
                    <a:pt x="226733" y="72313"/>
                  </a:moveTo>
                  <a:lnTo>
                    <a:pt x="224701" y="61404"/>
                  </a:lnTo>
                  <a:lnTo>
                    <a:pt x="217297" y="62509"/>
                  </a:lnTo>
                  <a:lnTo>
                    <a:pt x="209892" y="63614"/>
                  </a:lnTo>
                  <a:lnTo>
                    <a:pt x="211010" y="74650"/>
                  </a:lnTo>
                  <a:lnTo>
                    <a:pt x="226733" y="72313"/>
                  </a:lnTo>
                  <a:close/>
                </a:path>
                <a:path w="2045334" h="101600">
                  <a:moveTo>
                    <a:pt x="268757" y="66243"/>
                  </a:moveTo>
                  <a:lnTo>
                    <a:pt x="266801" y="55308"/>
                  </a:lnTo>
                  <a:lnTo>
                    <a:pt x="259372" y="56235"/>
                  </a:lnTo>
                  <a:lnTo>
                    <a:pt x="251968" y="57340"/>
                  </a:lnTo>
                  <a:lnTo>
                    <a:pt x="252996" y="68389"/>
                  </a:lnTo>
                  <a:lnTo>
                    <a:pt x="260858" y="67221"/>
                  </a:lnTo>
                  <a:lnTo>
                    <a:pt x="268757" y="66243"/>
                  </a:lnTo>
                  <a:close/>
                </a:path>
                <a:path w="2045334" h="101600">
                  <a:moveTo>
                    <a:pt x="310896" y="61099"/>
                  </a:moveTo>
                  <a:lnTo>
                    <a:pt x="309029" y="50152"/>
                  </a:lnTo>
                  <a:lnTo>
                    <a:pt x="301599" y="51066"/>
                  </a:lnTo>
                  <a:lnTo>
                    <a:pt x="294170" y="51968"/>
                  </a:lnTo>
                  <a:lnTo>
                    <a:pt x="295109" y="63017"/>
                  </a:lnTo>
                  <a:lnTo>
                    <a:pt x="310896" y="61099"/>
                  </a:lnTo>
                  <a:close/>
                </a:path>
                <a:path w="2045334" h="101600">
                  <a:moveTo>
                    <a:pt x="353034" y="55943"/>
                  </a:moveTo>
                  <a:lnTo>
                    <a:pt x="351243" y="45008"/>
                  </a:lnTo>
                  <a:lnTo>
                    <a:pt x="343814" y="45910"/>
                  </a:lnTo>
                  <a:lnTo>
                    <a:pt x="336384" y="46812"/>
                  </a:lnTo>
                  <a:lnTo>
                    <a:pt x="337248" y="57886"/>
                  </a:lnTo>
                  <a:lnTo>
                    <a:pt x="353034" y="55943"/>
                  </a:lnTo>
                  <a:close/>
                </a:path>
                <a:path w="2045334" h="101600">
                  <a:moveTo>
                    <a:pt x="395173" y="50787"/>
                  </a:moveTo>
                  <a:lnTo>
                    <a:pt x="393471" y="39827"/>
                  </a:lnTo>
                  <a:lnTo>
                    <a:pt x="386041" y="40741"/>
                  </a:lnTo>
                  <a:lnTo>
                    <a:pt x="378612" y="41643"/>
                  </a:lnTo>
                  <a:lnTo>
                    <a:pt x="379387" y="52717"/>
                  </a:lnTo>
                  <a:lnTo>
                    <a:pt x="395173" y="50787"/>
                  </a:lnTo>
                  <a:close/>
                </a:path>
                <a:path w="2045334" h="101600">
                  <a:moveTo>
                    <a:pt x="437400" y="46431"/>
                  </a:moveTo>
                  <a:lnTo>
                    <a:pt x="435787" y="35445"/>
                  </a:lnTo>
                  <a:lnTo>
                    <a:pt x="428332" y="36156"/>
                  </a:lnTo>
                  <a:lnTo>
                    <a:pt x="420878" y="36868"/>
                  </a:lnTo>
                  <a:lnTo>
                    <a:pt x="421563" y="47929"/>
                  </a:lnTo>
                  <a:lnTo>
                    <a:pt x="437400" y="46431"/>
                  </a:lnTo>
                  <a:close/>
                </a:path>
                <a:path w="2045334" h="101600">
                  <a:moveTo>
                    <a:pt x="479666" y="42443"/>
                  </a:moveTo>
                  <a:lnTo>
                    <a:pt x="478142" y="31445"/>
                  </a:lnTo>
                  <a:lnTo>
                    <a:pt x="470687" y="32156"/>
                  </a:lnTo>
                  <a:lnTo>
                    <a:pt x="463232" y="32854"/>
                  </a:lnTo>
                  <a:lnTo>
                    <a:pt x="463842" y="43929"/>
                  </a:lnTo>
                  <a:lnTo>
                    <a:pt x="479666" y="42443"/>
                  </a:lnTo>
                  <a:close/>
                </a:path>
                <a:path w="2045334" h="101600">
                  <a:moveTo>
                    <a:pt x="521944" y="38442"/>
                  </a:moveTo>
                  <a:lnTo>
                    <a:pt x="520496" y="27444"/>
                  </a:lnTo>
                  <a:lnTo>
                    <a:pt x="513041" y="28155"/>
                  </a:lnTo>
                  <a:lnTo>
                    <a:pt x="505587" y="28854"/>
                  </a:lnTo>
                  <a:lnTo>
                    <a:pt x="506107" y="39941"/>
                  </a:lnTo>
                  <a:lnTo>
                    <a:pt x="521944" y="38442"/>
                  </a:lnTo>
                  <a:close/>
                </a:path>
                <a:path w="2045334" h="101600">
                  <a:moveTo>
                    <a:pt x="564197" y="34544"/>
                  </a:moveTo>
                  <a:lnTo>
                    <a:pt x="562838" y="23533"/>
                  </a:lnTo>
                  <a:lnTo>
                    <a:pt x="555383" y="24142"/>
                  </a:lnTo>
                  <a:lnTo>
                    <a:pt x="547928" y="24853"/>
                  </a:lnTo>
                  <a:lnTo>
                    <a:pt x="548360" y="35941"/>
                  </a:lnTo>
                  <a:lnTo>
                    <a:pt x="556272" y="35191"/>
                  </a:lnTo>
                  <a:lnTo>
                    <a:pt x="564197" y="34544"/>
                  </a:lnTo>
                  <a:close/>
                </a:path>
                <a:path w="2045334" h="101600">
                  <a:moveTo>
                    <a:pt x="606564" y="31788"/>
                  </a:moveTo>
                  <a:lnTo>
                    <a:pt x="605294" y="20764"/>
                  </a:lnTo>
                  <a:lnTo>
                    <a:pt x="597827" y="21259"/>
                  </a:lnTo>
                  <a:lnTo>
                    <a:pt x="590359" y="21755"/>
                  </a:lnTo>
                  <a:lnTo>
                    <a:pt x="590702" y="32842"/>
                  </a:lnTo>
                  <a:lnTo>
                    <a:pt x="606564" y="31788"/>
                  </a:lnTo>
                  <a:close/>
                </a:path>
                <a:path w="2045334" h="101600">
                  <a:moveTo>
                    <a:pt x="1249210" y="952"/>
                  </a:moveTo>
                  <a:lnTo>
                    <a:pt x="1241742" y="469"/>
                  </a:lnTo>
                  <a:lnTo>
                    <a:pt x="1234274" y="0"/>
                  </a:lnTo>
                  <a:lnTo>
                    <a:pt x="1233182" y="11036"/>
                  </a:lnTo>
                  <a:lnTo>
                    <a:pt x="1249045" y="12039"/>
                  </a:lnTo>
                  <a:lnTo>
                    <a:pt x="1249210" y="952"/>
                  </a:lnTo>
                  <a:close/>
                </a:path>
                <a:path w="2045334" h="101600">
                  <a:moveTo>
                    <a:pt x="1291640" y="3632"/>
                  </a:moveTo>
                  <a:lnTo>
                    <a:pt x="1284173" y="3162"/>
                  </a:lnTo>
                  <a:lnTo>
                    <a:pt x="1276705" y="2692"/>
                  </a:lnTo>
                  <a:lnTo>
                    <a:pt x="1275524" y="13716"/>
                  </a:lnTo>
                  <a:lnTo>
                    <a:pt x="1291386" y="14732"/>
                  </a:lnTo>
                  <a:lnTo>
                    <a:pt x="1291640" y="3632"/>
                  </a:lnTo>
                  <a:close/>
                </a:path>
                <a:path w="2045334" h="101600">
                  <a:moveTo>
                    <a:pt x="1334058" y="6337"/>
                  </a:moveTo>
                  <a:lnTo>
                    <a:pt x="1326591" y="5867"/>
                  </a:lnTo>
                  <a:lnTo>
                    <a:pt x="1319123" y="5397"/>
                  </a:lnTo>
                  <a:lnTo>
                    <a:pt x="1317866" y="16421"/>
                  </a:lnTo>
                  <a:lnTo>
                    <a:pt x="1333728" y="17424"/>
                  </a:lnTo>
                  <a:lnTo>
                    <a:pt x="1334058" y="6337"/>
                  </a:lnTo>
                  <a:close/>
                </a:path>
                <a:path w="2045334" h="101600">
                  <a:moveTo>
                    <a:pt x="1376451" y="9410"/>
                  </a:moveTo>
                  <a:lnTo>
                    <a:pt x="1369009" y="8712"/>
                  </a:lnTo>
                  <a:lnTo>
                    <a:pt x="1361554" y="8039"/>
                  </a:lnTo>
                  <a:lnTo>
                    <a:pt x="1360220" y="19037"/>
                  </a:lnTo>
                  <a:lnTo>
                    <a:pt x="1376045" y="20497"/>
                  </a:lnTo>
                  <a:lnTo>
                    <a:pt x="1376451" y="9410"/>
                  </a:lnTo>
                  <a:close/>
                </a:path>
                <a:path w="2045334" h="101600">
                  <a:moveTo>
                    <a:pt x="1418767" y="13360"/>
                  </a:moveTo>
                  <a:lnTo>
                    <a:pt x="1411325" y="12661"/>
                  </a:lnTo>
                  <a:lnTo>
                    <a:pt x="1403883" y="11963"/>
                  </a:lnTo>
                  <a:lnTo>
                    <a:pt x="1402461" y="22961"/>
                  </a:lnTo>
                  <a:lnTo>
                    <a:pt x="1418285" y="24434"/>
                  </a:lnTo>
                  <a:lnTo>
                    <a:pt x="1418767" y="13360"/>
                  </a:lnTo>
                  <a:close/>
                </a:path>
                <a:path w="2045334" h="101600">
                  <a:moveTo>
                    <a:pt x="1461096" y="17310"/>
                  </a:moveTo>
                  <a:lnTo>
                    <a:pt x="1453654" y="16611"/>
                  </a:lnTo>
                  <a:lnTo>
                    <a:pt x="1446212" y="15913"/>
                  </a:lnTo>
                  <a:lnTo>
                    <a:pt x="1444701" y="26911"/>
                  </a:lnTo>
                  <a:lnTo>
                    <a:pt x="1460538" y="28384"/>
                  </a:lnTo>
                  <a:lnTo>
                    <a:pt x="1461096" y="17310"/>
                  </a:lnTo>
                  <a:close/>
                </a:path>
                <a:path w="2045334" h="101600">
                  <a:moveTo>
                    <a:pt x="1503426" y="21259"/>
                  </a:moveTo>
                  <a:lnTo>
                    <a:pt x="1495983" y="20561"/>
                  </a:lnTo>
                  <a:lnTo>
                    <a:pt x="1488541" y="19862"/>
                  </a:lnTo>
                  <a:lnTo>
                    <a:pt x="1486954" y="30848"/>
                  </a:lnTo>
                  <a:lnTo>
                    <a:pt x="1502778" y="32321"/>
                  </a:lnTo>
                  <a:lnTo>
                    <a:pt x="1503426" y="21259"/>
                  </a:lnTo>
                  <a:close/>
                </a:path>
                <a:path w="2045334" h="101600">
                  <a:moveTo>
                    <a:pt x="1545729" y="25463"/>
                  </a:moveTo>
                  <a:lnTo>
                    <a:pt x="1538300" y="24549"/>
                  </a:lnTo>
                  <a:lnTo>
                    <a:pt x="1530858" y="23799"/>
                  </a:lnTo>
                  <a:lnTo>
                    <a:pt x="1529207" y="34772"/>
                  </a:lnTo>
                  <a:lnTo>
                    <a:pt x="1537106" y="35572"/>
                  </a:lnTo>
                  <a:lnTo>
                    <a:pt x="1544993" y="36537"/>
                  </a:lnTo>
                  <a:lnTo>
                    <a:pt x="1545729" y="25463"/>
                  </a:lnTo>
                  <a:close/>
                </a:path>
                <a:path w="2045334" h="101600">
                  <a:moveTo>
                    <a:pt x="1587906" y="30645"/>
                  </a:moveTo>
                  <a:lnTo>
                    <a:pt x="1580489" y="29730"/>
                  </a:lnTo>
                  <a:lnTo>
                    <a:pt x="1573060" y="28816"/>
                  </a:lnTo>
                  <a:lnTo>
                    <a:pt x="1571332" y="39776"/>
                  </a:lnTo>
                  <a:lnTo>
                    <a:pt x="1587106" y="41706"/>
                  </a:lnTo>
                  <a:lnTo>
                    <a:pt x="1587906" y="30645"/>
                  </a:lnTo>
                  <a:close/>
                </a:path>
                <a:path w="2045334" h="101600">
                  <a:moveTo>
                    <a:pt x="1630108" y="35826"/>
                  </a:moveTo>
                  <a:lnTo>
                    <a:pt x="1622679" y="34912"/>
                  </a:lnTo>
                  <a:lnTo>
                    <a:pt x="1615249" y="33997"/>
                  </a:lnTo>
                  <a:lnTo>
                    <a:pt x="1613446" y="44945"/>
                  </a:lnTo>
                  <a:lnTo>
                    <a:pt x="1629219" y="46888"/>
                  </a:lnTo>
                  <a:lnTo>
                    <a:pt x="1630108" y="35826"/>
                  </a:lnTo>
                  <a:close/>
                </a:path>
                <a:path w="2045334" h="101600">
                  <a:moveTo>
                    <a:pt x="1672297" y="41008"/>
                  </a:moveTo>
                  <a:lnTo>
                    <a:pt x="1664868" y="40093"/>
                  </a:lnTo>
                  <a:lnTo>
                    <a:pt x="1657438" y="39179"/>
                  </a:lnTo>
                  <a:lnTo>
                    <a:pt x="1655559" y="50114"/>
                  </a:lnTo>
                  <a:lnTo>
                    <a:pt x="1671332" y="52057"/>
                  </a:lnTo>
                  <a:lnTo>
                    <a:pt x="1672297" y="41008"/>
                  </a:lnTo>
                  <a:close/>
                </a:path>
                <a:path w="2045334" h="101600">
                  <a:moveTo>
                    <a:pt x="1714474" y="46189"/>
                  </a:moveTo>
                  <a:lnTo>
                    <a:pt x="1707057" y="45275"/>
                  </a:lnTo>
                  <a:lnTo>
                    <a:pt x="1699628" y="44361"/>
                  </a:lnTo>
                  <a:lnTo>
                    <a:pt x="1697672" y="55283"/>
                  </a:lnTo>
                  <a:lnTo>
                    <a:pt x="1713445" y="57226"/>
                  </a:lnTo>
                  <a:lnTo>
                    <a:pt x="1714474" y="46189"/>
                  </a:lnTo>
                  <a:close/>
                </a:path>
                <a:path w="2045334" h="101600">
                  <a:moveTo>
                    <a:pt x="1756498" y="52578"/>
                  </a:moveTo>
                  <a:lnTo>
                    <a:pt x="1749107" y="51447"/>
                  </a:lnTo>
                  <a:lnTo>
                    <a:pt x="1741716" y="50317"/>
                  </a:lnTo>
                  <a:lnTo>
                    <a:pt x="1739684" y="61226"/>
                  </a:lnTo>
                  <a:lnTo>
                    <a:pt x="1755394" y="63614"/>
                  </a:lnTo>
                  <a:lnTo>
                    <a:pt x="1756498" y="52578"/>
                  </a:lnTo>
                  <a:close/>
                </a:path>
                <a:path w="2045334" h="101600">
                  <a:moveTo>
                    <a:pt x="1798523" y="58978"/>
                  </a:moveTo>
                  <a:lnTo>
                    <a:pt x="1791131" y="57848"/>
                  </a:lnTo>
                  <a:lnTo>
                    <a:pt x="1783740" y="56718"/>
                  </a:lnTo>
                  <a:lnTo>
                    <a:pt x="1781632" y="67614"/>
                  </a:lnTo>
                  <a:lnTo>
                    <a:pt x="1797354" y="70002"/>
                  </a:lnTo>
                  <a:lnTo>
                    <a:pt x="1798523" y="58978"/>
                  </a:lnTo>
                  <a:close/>
                </a:path>
                <a:path w="2045334" h="101600">
                  <a:moveTo>
                    <a:pt x="1840547" y="65366"/>
                  </a:moveTo>
                  <a:lnTo>
                    <a:pt x="1833156" y="64236"/>
                  </a:lnTo>
                  <a:lnTo>
                    <a:pt x="1825764" y="63106"/>
                  </a:lnTo>
                  <a:lnTo>
                    <a:pt x="1823580" y="73990"/>
                  </a:lnTo>
                  <a:lnTo>
                    <a:pt x="1839302" y="76377"/>
                  </a:lnTo>
                  <a:lnTo>
                    <a:pt x="1840547" y="65366"/>
                  </a:lnTo>
                  <a:close/>
                </a:path>
                <a:path w="2045334" h="101600">
                  <a:moveTo>
                    <a:pt x="1882571" y="71755"/>
                  </a:moveTo>
                  <a:lnTo>
                    <a:pt x="1875180" y="70624"/>
                  </a:lnTo>
                  <a:lnTo>
                    <a:pt x="1867789" y="69494"/>
                  </a:lnTo>
                  <a:lnTo>
                    <a:pt x="1865541" y="80365"/>
                  </a:lnTo>
                  <a:lnTo>
                    <a:pt x="1881251" y="82753"/>
                  </a:lnTo>
                  <a:lnTo>
                    <a:pt x="1882571" y="71755"/>
                  </a:lnTo>
                  <a:close/>
                </a:path>
                <a:path w="2045334" h="101600">
                  <a:moveTo>
                    <a:pt x="1924456" y="78930"/>
                  </a:moveTo>
                  <a:lnTo>
                    <a:pt x="1917103" y="77597"/>
                  </a:lnTo>
                  <a:lnTo>
                    <a:pt x="1909749" y="76263"/>
                  </a:lnTo>
                  <a:lnTo>
                    <a:pt x="1907425" y="87109"/>
                  </a:lnTo>
                  <a:lnTo>
                    <a:pt x="1923072" y="89941"/>
                  </a:lnTo>
                  <a:lnTo>
                    <a:pt x="1924456" y="78930"/>
                  </a:lnTo>
                  <a:close/>
                </a:path>
                <a:path w="2045334" h="101600">
                  <a:moveTo>
                    <a:pt x="1966277" y="86512"/>
                  </a:moveTo>
                  <a:lnTo>
                    <a:pt x="1958924" y="85178"/>
                  </a:lnTo>
                  <a:lnTo>
                    <a:pt x="1951570" y="83845"/>
                  </a:lnTo>
                  <a:lnTo>
                    <a:pt x="1949183" y="94678"/>
                  </a:lnTo>
                  <a:lnTo>
                    <a:pt x="1964817" y="97510"/>
                  </a:lnTo>
                  <a:lnTo>
                    <a:pt x="1966277" y="86512"/>
                  </a:lnTo>
                  <a:close/>
                </a:path>
                <a:path w="2045334" h="101600">
                  <a:moveTo>
                    <a:pt x="2008098" y="94081"/>
                  </a:moveTo>
                  <a:lnTo>
                    <a:pt x="1993392" y="91414"/>
                  </a:lnTo>
                  <a:lnTo>
                    <a:pt x="1991271" y="100723"/>
                  </a:lnTo>
                  <a:lnTo>
                    <a:pt x="2007171" y="100723"/>
                  </a:lnTo>
                  <a:lnTo>
                    <a:pt x="2008098" y="94081"/>
                  </a:lnTo>
                  <a:close/>
                </a:path>
                <a:path w="2045334" h="101600">
                  <a:moveTo>
                    <a:pt x="2044776" y="100723"/>
                  </a:moveTo>
                  <a:lnTo>
                    <a:pt x="2035213" y="98996"/>
                  </a:lnTo>
                  <a:lnTo>
                    <a:pt x="2034806" y="100723"/>
                  </a:lnTo>
                  <a:lnTo>
                    <a:pt x="2044776" y="10072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7245298" y="7232718"/>
              <a:ext cx="737870" cy="0"/>
            </a:xfrm>
            <a:custGeom>
              <a:avLst/>
              <a:gdLst/>
              <a:ahLst/>
              <a:cxnLst/>
              <a:rect l="l" t="t" r="r" b="b"/>
              <a:pathLst>
                <a:path w="737870" h="0">
                  <a:moveTo>
                    <a:pt x="0" y="0"/>
                  </a:moveTo>
                  <a:lnTo>
                    <a:pt x="737581" y="0"/>
                  </a:lnTo>
                </a:path>
              </a:pathLst>
            </a:custGeom>
            <a:ln w="23568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6742506" y="7235622"/>
              <a:ext cx="1909445" cy="80010"/>
            </a:xfrm>
            <a:custGeom>
              <a:avLst/>
              <a:gdLst/>
              <a:ahLst/>
              <a:cxnLst/>
              <a:rect l="l" t="t" r="r" b="b"/>
              <a:pathLst>
                <a:path w="1909445" h="80009">
                  <a:moveTo>
                    <a:pt x="4457" y="79578"/>
                  </a:moveTo>
                  <a:lnTo>
                    <a:pt x="4305" y="78892"/>
                  </a:lnTo>
                  <a:lnTo>
                    <a:pt x="0" y="79578"/>
                  </a:lnTo>
                  <a:lnTo>
                    <a:pt x="4457" y="79578"/>
                  </a:lnTo>
                  <a:close/>
                </a:path>
                <a:path w="1909445" h="80009">
                  <a:moveTo>
                    <a:pt x="47879" y="79578"/>
                  </a:moveTo>
                  <a:lnTo>
                    <a:pt x="46342" y="72174"/>
                  </a:lnTo>
                  <a:lnTo>
                    <a:pt x="31559" y="74536"/>
                  </a:lnTo>
                  <a:lnTo>
                    <a:pt x="32169" y="79578"/>
                  </a:lnTo>
                  <a:lnTo>
                    <a:pt x="47879" y="79578"/>
                  </a:lnTo>
                  <a:close/>
                </a:path>
                <a:path w="1909445" h="80009">
                  <a:moveTo>
                    <a:pt x="90551" y="76314"/>
                  </a:moveTo>
                  <a:lnTo>
                    <a:pt x="88379" y="65443"/>
                  </a:lnTo>
                  <a:lnTo>
                    <a:pt x="80987" y="66624"/>
                  </a:lnTo>
                  <a:lnTo>
                    <a:pt x="73596" y="67805"/>
                  </a:lnTo>
                  <a:lnTo>
                    <a:pt x="74828" y="78828"/>
                  </a:lnTo>
                  <a:lnTo>
                    <a:pt x="90551" y="76314"/>
                  </a:lnTo>
                  <a:close/>
                </a:path>
                <a:path w="1909445" h="80009">
                  <a:moveTo>
                    <a:pt x="132511" y="69596"/>
                  </a:moveTo>
                  <a:lnTo>
                    <a:pt x="130416" y="58712"/>
                  </a:lnTo>
                  <a:lnTo>
                    <a:pt x="123024" y="59893"/>
                  </a:lnTo>
                  <a:lnTo>
                    <a:pt x="115633" y="61074"/>
                  </a:lnTo>
                  <a:lnTo>
                    <a:pt x="116789" y="72110"/>
                  </a:lnTo>
                  <a:lnTo>
                    <a:pt x="132511" y="69596"/>
                  </a:lnTo>
                  <a:close/>
                </a:path>
                <a:path w="1909445" h="80009">
                  <a:moveTo>
                    <a:pt x="174625" y="64033"/>
                  </a:moveTo>
                  <a:lnTo>
                    <a:pt x="172631" y="53124"/>
                  </a:lnTo>
                  <a:lnTo>
                    <a:pt x="165201" y="54114"/>
                  </a:lnTo>
                  <a:lnTo>
                    <a:pt x="157772" y="55105"/>
                  </a:lnTo>
                  <a:lnTo>
                    <a:pt x="158851" y="66141"/>
                  </a:lnTo>
                  <a:lnTo>
                    <a:pt x="174625" y="64033"/>
                  </a:lnTo>
                  <a:close/>
                </a:path>
                <a:path w="1909445" h="80009">
                  <a:moveTo>
                    <a:pt x="216750" y="58407"/>
                  </a:moveTo>
                  <a:lnTo>
                    <a:pt x="214833" y="47485"/>
                  </a:lnTo>
                  <a:lnTo>
                    <a:pt x="207403" y="48475"/>
                  </a:lnTo>
                  <a:lnTo>
                    <a:pt x="199974" y="49466"/>
                  </a:lnTo>
                  <a:lnTo>
                    <a:pt x="200977" y="60515"/>
                  </a:lnTo>
                  <a:lnTo>
                    <a:pt x="216750" y="58407"/>
                  </a:lnTo>
                  <a:close/>
                </a:path>
                <a:path w="1909445" h="80009">
                  <a:moveTo>
                    <a:pt x="258864" y="52781"/>
                  </a:moveTo>
                  <a:lnTo>
                    <a:pt x="257035" y="41846"/>
                  </a:lnTo>
                  <a:lnTo>
                    <a:pt x="249605" y="42837"/>
                  </a:lnTo>
                  <a:lnTo>
                    <a:pt x="242176" y="43827"/>
                  </a:lnTo>
                  <a:lnTo>
                    <a:pt x="243090" y="54889"/>
                  </a:lnTo>
                  <a:lnTo>
                    <a:pt x="258864" y="52781"/>
                  </a:lnTo>
                  <a:close/>
                </a:path>
                <a:path w="1909445" h="80009">
                  <a:moveTo>
                    <a:pt x="301053" y="47777"/>
                  </a:moveTo>
                  <a:lnTo>
                    <a:pt x="299288" y="36830"/>
                  </a:lnTo>
                  <a:lnTo>
                    <a:pt x="291846" y="37617"/>
                  </a:lnTo>
                  <a:lnTo>
                    <a:pt x="284391" y="38404"/>
                  </a:lnTo>
                  <a:lnTo>
                    <a:pt x="285216" y="49466"/>
                  </a:lnTo>
                  <a:lnTo>
                    <a:pt x="301053" y="47777"/>
                  </a:lnTo>
                  <a:close/>
                </a:path>
                <a:path w="1909445" h="80009">
                  <a:moveTo>
                    <a:pt x="343306" y="43281"/>
                  </a:moveTo>
                  <a:lnTo>
                    <a:pt x="341642" y="32321"/>
                  </a:lnTo>
                  <a:lnTo>
                    <a:pt x="334187" y="33108"/>
                  </a:lnTo>
                  <a:lnTo>
                    <a:pt x="326732" y="33896"/>
                  </a:lnTo>
                  <a:lnTo>
                    <a:pt x="327482" y="44970"/>
                  </a:lnTo>
                  <a:lnTo>
                    <a:pt x="343306" y="43281"/>
                  </a:lnTo>
                  <a:close/>
                </a:path>
                <a:path w="1909445" h="80009">
                  <a:moveTo>
                    <a:pt x="385559" y="38798"/>
                  </a:moveTo>
                  <a:lnTo>
                    <a:pt x="383971" y="27825"/>
                  </a:lnTo>
                  <a:lnTo>
                    <a:pt x="376516" y="28613"/>
                  </a:lnTo>
                  <a:lnTo>
                    <a:pt x="369074" y="29400"/>
                  </a:lnTo>
                  <a:lnTo>
                    <a:pt x="369722" y="40474"/>
                  </a:lnTo>
                  <a:lnTo>
                    <a:pt x="385559" y="38798"/>
                  </a:lnTo>
                  <a:close/>
                </a:path>
                <a:path w="1909445" h="80009">
                  <a:moveTo>
                    <a:pt x="427812" y="34315"/>
                  </a:moveTo>
                  <a:lnTo>
                    <a:pt x="426313" y="23329"/>
                  </a:lnTo>
                  <a:lnTo>
                    <a:pt x="418858" y="24117"/>
                  </a:lnTo>
                  <a:lnTo>
                    <a:pt x="411403" y="24904"/>
                  </a:lnTo>
                  <a:lnTo>
                    <a:pt x="411988" y="35991"/>
                  </a:lnTo>
                  <a:lnTo>
                    <a:pt x="427812" y="34315"/>
                  </a:lnTo>
                  <a:close/>
                </a:path>
                <a:path w="1909445" h="80009">
                  <a:moveTo>
                    <a:pt x="470166" y="30962"/>
                  </a:moveTo>
                  <a:lnTo>
                    <a:pt x="468744" y="19964"/>
                  </a:lnTo>
                  <a:lnTo>
                    <a:pt x="461276" y="20548"/>
                  </a:lnTo>
                  <a:lnTo>
                    <a:pt x="453809" y="21132"/>
                  </a:lnTo>
                  <a:lnTo>
                    <a:pt x="454291" y="32207"/>
                  </a:lnTo>
                  <a:lnTo>
                    <a:pt x="470166" y="30962"/>
                  </a:lnTo>
                  <a:close/>
                </a:path>
                <a:path w="1909445" h="80009">
                  <a:moveTo>
                    <a:pt x="512521" y="27647"/>
                  </a:moveTo>
                  <a:lnTo>
                    <a:pt x="511187" y="16637"/>
                  </a:lnTo>
                  <a:lnTo>
                    <a:pt x="503720" y="17221"/>
                  </a:lnTo>
                  <a:lnTo>
                    <a:pt x="496252" y="17805"/>
                  </a:lnTo>
                  <a:lnTo>
                    <a:pt x="496658" y="28892"/>
                  </a:lnTo>
                  <a:lnTo>
                    <a:pt x="512521" y="27647"/>
                  </a:lnTo>
                  <a:close/>
                </a:path>
                <a:path w="1909445" h="80009">
                  <a:moveTo>
                    <a:pt x="1282763" y="1193"/>
                  </a:moveTo>
                  <a:lnTo>
                    <a:pt x="1275308" y="596"/>
                  </a:lnTo>
                  <a:lnTo>
                    <a:pt x="1267853" y="0"/>
                  </a:lnTo>
                  <a:lnTo>
                    <a:pt x="1266583" y="11010"/>
                  </a:lnTo>
                  <a:lnTo>
                    <a:pt x="1282433" y="12280"/>
                  </a:lnTo>
                  <a:lnTo>
                    <a:pt x="1282763" y="1193"/>
                  </a:lnTo>
                  <a:close/>
                </a:path>
                <a:path w="1909445" h="80009">
                  <a:moveTo>
                    <a:pt x="1325156" y="4584"/>
                  </a:moveTo>
                  <a:lnTo>
                    <a:pt x="1317701" y="3987"/>
                  </a:lnTo>
                  <a:lnTo>
                    <a:pt x="1310246" y="3390"/>
                  </a:lnTo>
                  <a:lnTo>
                    <a:pt x="1308900" y="14401"/>
                  </a:lnTo>
                  <a:lnTo>
                    <a:pt x="1324749" y="15671"/>
                  </a:lnTo>
                  <a:lnTo>
                    <a:pt x="1325156" y="4584"/>
                  </a:lnTo>
                  <a:close/>
                </a:path>
                <a:path w="1909445" h="80009">
                  <a:moveTo>
                    <a:pt x="1367561" y="7975"/>
                  </a:moveTo>
                  <a:lnTo>
                    <a:pt x="1360106" y="7378"/>
                  </a:lnTo>
                  <a:lnTo>
                    <a:pt x="1352638" y="6781"/>
                  </a:lnTo>
                  <a:lnTo>
                    <a:pt x="1351229" y="17792"/>
                  </a:lnTo>
                  <a:lnTo>
                    <a:pt x="1367078" y="19050"/>
                  </a:lnTo>
                  <a:lnTo>
                    <a:pt x="1367561" y="7975"/>
                  </a:lnTo>
                  <a:close/>
                </a:path>
                <a:path w="1909445" h="80009">
                  <a:moveTo>
                    <a:pt x="1409966" y="11379"/>
                  </a:moveTo>
                  <a:lnTo>
                    <a:pt x="1402511" y="10769"/>
                  </a:lnTo>
                  <a:lnTo>
                    <a:pt x="1395056" y="10172"/>
                  </a:lnTo>
                  <a:lnTo>
                    <a:pt x="1393545" y="21170"/>
                  </a:lnTo>
                  <a:lnTo>
                    <a:pt x="1409407" y="22453"/>
                  </a:lnTo>
                  <a:lnTo>
                    <a:pt x="1409966" y="11379"/>
                  </a:lnTo>
                  <a:close/>
                </a:path>
                <a:path w="1909445" h="80009">
                  <a:moveTo>
                    <a:pt x="1452245" y="16065"/>
                  </a:moveTo>
                  <a:lnTo>
                    <a:pt x="1444802" y="15252"/>
                  </a:lnTo>
                  <a:lnTo>
                    <a:pt x="1437360" y="14439"/>
                  </a:lnTo>
                  <a:lnTo>
                    <a:pt x="1435785" y="25412"/>
                  </a:lnTo>
                  <a:lnTo>
                    <a:pt x="1451597" y="27139"/>
                  </a:lnTo>
                  <a:lnTo>
                    <a:pt x="1452245" y="16065"/>
                  </a:lnTo>
                  <a:close/>
                </a:path>
                <a:path w="1909445" h="80009">
                  <a:moveTo>
                    <a:pt x="1494523" y="20688"/>
                  </a:moveTo>
                  <a:lnTo>
                    <a:pt x="1487081" y="19875"/>
                  </a:lnTo>
                  <a:lnTo>
                    <a:pt x="1479638" y="19062"/>
                  </a:lnTo>
                  <a:lnTo>
                    <a:pt x="1477987" y="30035"/>
                  </a:lnTo>
                  <a:lnTo>
                    <a:pt x="1493799" y="31762"/>
                  </a:lnTo>
                  <a:lnTo>
                    <a:pt x="1494523" y="20688"/>
                  </a:lnTo>
                  <a:close/>
                </a:path>
                <a:path w="1909445" h="80009">
                  <a:moveTo>
                    <a:pt x="1536814" y="25311"/>
                  </a:moveTo>
                  <a:lnTo>
                    <a:pt x="1529372" y="24498"/>
                  </a:lnTo>
                  <a:lnTo>
                    <a:pt x="1521929" y="23685"/>
                  </a:lnTo>
                  <a:lnTo>
                    <a:pt x="1520202" y="34645"/>
                  </a:lnTo>
                  <a:lnTo>
                    <a:pt x="1536014" y="36372"/>
                  </a:lnTo>
                  <a:lnTo>
                    <a:pt x="1536814" y="25311"/>
                  </a:lnTo>
                  <a:close/>
                </a:path>
                <a:path w="1909445" h="80009">
                  <a:moveTo>
                    <a:pt x="1579092" y="29933"/>
                  </a:moveTo>
                  <a:lnTo>
                    <a:pt x="1571650" y="29121"/>
                  </a:lnTo>
                  <a:lnTo>
                    <a:pt x="1564208" y="28308"/>
                  </a:lnTo>
                  <a:lnTo>
                    <a:pt x="1562404" y="39255"/>
                  </a:lnTo>
                  <a:lnTo>
                    <a:pt x="1578216" y="40982"/>
                  </a:lnTo>
                  <a:lnTo>
                    <a:pt x="1579092" y="29933"/>
                  </a:lnTo>
                  <a:close/>
                </a:path>
                <a:path w="1909445" h="80009">
                  <a:moveTo>
                    <a:pt x="1621243" y="35598"/>
                  </a:moveTo>
                  <a:lnTo>
                    <a:pt x="1613827" y="34569"/>
                  </a:lnTo>
                  <a:lnTo>
                    <a:pt x="1606410" y="33540"/>
                  </a:lnTo>
                  <a:lnTo>
                    <a:pt x="1604530" y="44475"/>
                  </a:lnTo>
                  <a:lnTo>
                    <a:pt x="1620291" y="46659"/>
                  </a:lnTo>
                  <a:lnTo>
                    <a:pt x="1621243" y="35598"/>
                  </a:lnTo>
                  <a:close/>
                </a:path>
                <a:path w="1909445" h="80009">
                  <a:moveTo>
                    <a:pt x="1663382" y="41440"/>
                  </a:moveTo>
                  <a:lnTo>
                    <a:pt x="1655965" y="40411"/>
                  </a:lnTo>
                  <a:lnTo>
                    <a:pt x="1648548" y="39382"/>
                  </a:lnTo>
                  <a:lnTo>
                    <a:pt x="1646605" y="50304"/>
                  </a:lnTo>
                  <a:lnTo>
                    <a:pt x="1662353" y="52489"/>
                  </a:lnTo>
                  <a:lnTo>
                    <a:pt x="1663382" y="41440"/>
                  </a:lnTo>
                  <a:close/>
                </a:path>
                <a:path w="1909445" h="80009">
                  <a:moveTo>
                    <a:pt x="1705508" y="47269"/>
                  </a:moveTo>
                  <a:lnTo>
                    <a:pt x="1698091" y="46240"/>
                  </a:lnTo>
                  <a:lnTo>
                    <a:pt x="1690674" y="45212"/>
                  </a:lnTo>
                  <a:lnTo>
                    <a:pt x="1688655" y="56121"/>
                  </a:lnTo>
                  <a:lnTo>
                    <a:pt x="1704416" y="58305"/>
                  </a:lnTo>
                  <a:lnTo>
                    <a:pt x="1705508" y="47269"/>
                  </a:lnTo>
                  <a:close/>
                </a:path>
                <a:path w="1909445" h="80009">
                  <a:moveTo>
                    <a:pt x="1747647" y="53111"/>
                  </a:moveTo>
                  <a:lnTo>
                    <a:pt x="1740230" y="52082"/>
                  </a:lnTo>
                  <a:lnTo>
                    <a:pt x="1732813" y="51054"/>
                  </a:lnTo>
                  <a:lnTo>
                    <a:pt x="1730717" y="61950"/>
                  </a:lnTo>
                  <a:lnTo>
                    <a:pt x="1746478" y="64135"/>
                  </a:lnTo>
                  <a:lnTo>
                    <a:pt x="1747647" y="53111"/>
                  </a:lnTo>
                  <a:close/>
                </a:path>
                <a:path w="1909445" h="80009">
                  <a:moveTo>
                    <a:pt x="1789671" y="59575"/>
                  </a:moveTo>
                  <a:lnTo>
                    <a:pt x="1782292" y="58343"/>
                  </a:lnTo>
                  <a:lnTo>
                    <a:pt x="1774913" y="57111"/>
                  </a:lnTo>
                  <a:lnTo>
                    <a:pt x="1772742" y="67983"/>
                  </a:lnTo>
                  <a:lnTo>
                    <a:pt x="1788439" y="70612"/>
                  </a:lnTo>
                  <a:lnTo>
                    <a:pt x="1789671" y="59575"/>
                  </a:lnTo>
                  <a:close/>
                </a:path>
                <a:path w="1909445" h="80009">
                  <a:moveTo>
                    <a:pt x="1831619" y="66611"/>
                  </a:moveTo>
                  <a:lnTo>
                    <a:pt x="1824240" y="65379"/>
                  </a:lnTo>
                  <a:lnTo>
                    <a:pt x="1816862" y="64147"/>
                  </a:lnTo>
                  <a:lnTo>
                    <a:pt x="1814626" y="75006"/>
                  </a:lnTo>
                  <a:lnTo>
                    <a:pt x="1830311" y="77635"/>
                  </a:lnTo>
                  <a:lnTo>
                    <a:pt x="1831619" y="66611"/>
                  </a:lnTo>
                  <a:close/>
                </a:path>
                <a:path w="1909445" h="80009">
                  <a:moveTo>
                    <a:pt x="1873567" y="73647"/>
                  </a:moveTo>
                  <a:lnTo>
                    <a:pt x="1858810" y="71170"/>
                  </a:lnTo>
                  <a:lnTo>
                    <a:pt x="1857019" y="79578"/>
                  </a:lnTo>
                  <a:lnTo>
                    <a:pt x="1872818" y="79578"/>
                  </a:lnTo>
                  <a:lnTo>
                    <a:pt x="1873567" y="73647"/>
                  </a:lnTo>
                  <a:close/>
                </a:path>
                <a:path w="1909445" h="80009">
                  <a:moveTo>
                    <a:pt x="1909102" y="79578"/>
                  </a:moveTo>
                  <a:lnTo>
                    <a:pt x="1900758" y="78193"/>
                  </a:lnTo>
                  <a:lnTo>
                    <a:pt x="1900453" y="79578"/>
                  </a:lnTo>
                  <a:lnTo>
                    <a:pt x="1909102" y="7957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7281207" y="7248418"/>
              <a:ext cx="738505" cy="0"/>
            </a:xfrm>
            <a:custGeom>
              <a:avLst/>
              <a:gdLst/>
              <a:ahLst/>
              <a:cxnLst/>
              <a:rect l="l" t="t" r="r" b="b"/>
              <a:pathLst>
                <a:path w="738504" h="0">
                  <a:moveTo>
                    <a:pt x="0" y="0"/>
                  </a:moveTo>
                  <a:lnTo>
                    <a:pt x="738129" y="0"/>
                  </a:lnTo>
                </a:path>
              </a:pathLst>
            </a:custGeom>
            <a:ln w="25565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6894042" y="7247814"/>
              <a:ext cx="1751330" cy="67945"/>
            </a:xfrm>
            <a:custGeom>
              <a:avLst/>
              <a:gdLst/>
              <a:ahLst/>
              <a:cxnLst/>
              <a:rect l="l" t="t" r="r" b="b"/>
              <a:pathLst>
                <a:path w="1751329" h="67945">
                  <a:moveTo>
                    <a:pt x="15278" y="67386"/>
                  </a:moveTo>
                  <a:lnTo>
                    <a:pt x="14833" y="65138"/>
                  </a:lnTo>
                  <a:lnTo>
                    <a:pt x="7416" y="66217"/>
                  </a:lnTo>
                  <a:lnTo>
                    <a:pt x="0" y="67386"/>
                  </a:lnTo>
                  <a:lnTo>
                    <a:pt x="15278" y="67386"/>
                  </a:lnTo>
                  <a:close/>
                </a:path>
                <a:path w="1751329" h="67945">
                  <a:moveTo>
                    <a:pt x="58585" y="67386"/>
                  </a:moveTo>
                  <a:lnTo>
                    <a:pt x="57010" y="59029"/>
                  </a:lnTo>
                  <a:lnTo>
                    <a:pt x="42176" y="61175"/>
                  </a:lnTo>
                  <a:lnTo>
                    <a:pt x="42799" y="67386"/>
                  </a:lnTo>
                  <a:lnTo>
                    <a:pt x="58585" y="67386"/>
                  </a:lnTo>
                  <a:close/>
                </a:path>
                <a:path w="1751329" h="67945">
                  <a:moveTo>
                    <a:pt x="101155" y="63842"/>
                  </a:moveTo>
                  <a:lnTo>
                    <a:pt x="99174" y="52920"/>
                  </a:lnTo>
                  <a:lnTo>
                    <a:pt x="91757" y="54000"/>
                  </a:lnTo>
                  <a:lnTo>
                    <a:pt x="84340" y="55079"/>
                  </a:lnTo>
                  <a:lnTo>
                    <a:pt x="85382" y="66116"/>
                  </a:lnTo>
                  <a:lnTo>
                    <a:pt x="101155" y="63842"/>
                  </a:lnTo>
                  <a:close/>
                </a:path>
                <a:path w="1751329" h="67945">
                  <a:moveTo>
                    <a:pt x="143294" y="58204"/>
                  </a:moveTo>
                  <a:lnTo>
                    <a:pt x="141401" y="47269"/>
                  </a:lnTo>
                  <a:lnTo>
                    <a:pt x="133959" y="48145"/>
                  </a:lnTo>
                  <a:lnTo>
                    <a:pt x="126517" y="49022"/>
                  </a:lnTo>
                  <a:lnTo>
                    <a:pt x="127469" y="60071"/>
                  </a:lnTo>
                  <a:lnTo>
                    <a:pt x="143294" y="58204"/>
                  </a:lnTo>
                  <a:close/>
                </a:path>
                <a:path w="1751329" h="67945">
                  <a:moveTo>
                    <a:pt x="185547" y="53225"/>
                  </a:moveTo>
                  <a:lnTo>
                    <a:pt x="183730" y="42278"/>
                  </a:lnTo>
                  <a:lnTo>
                    <a:pt x="176288" y="43154"/>
                  </a:lnTo>
                  <a:lnTo>
                    <a:pt x="168846" y="44030"/>
                  </a:lnTo>
                  <a:lnTo>
                    <a:pt x="169722" y="55092"/>
                  </a:lnTo>
                  <a:lnTo>
                    <a:pt x="185547" y="53225"/>
                  </a:lnTo>
                  <a:close/>
                </a:path>
                <a:path w="1751329" h="67945">
                  <a:moveTo>
                    <a:pt x="227774" y="48234"/>
                  </a:moveTo>
                  <a:lnTo>
                    <a:pt x="226047" y="37274"/>
                  </a:lnTo>
                  <a:lnTo>
                    <a:pt x="218605" y="38150"/>
                  </a:lnTo>
                  <a:lnTo>
                    <a:pt x="211162" y="39027"/>
                  </a:lnTo>
                  <a:lnTo>
                    <a:pt x="211950" y="50088"/>
                  </a:lnTo>
                  <a:lnTo>
                    <a:pt x="227774" y="48234"/>
                  </a:lnTo>
                  <a:close/>
                </a:path>
                <a:path w="1751329" h="67945">
                  <a:moveTo>
                    <a:pt x="270014" y="43243"/>
                  </a:moveTo>
                  <a:lnTo>
                    <a:pt x="268363" y="32283"/>
                  </a:lnTo>
                  <a:lnTo>
                    <a:pt x="260921" y="33159"/>
                  </a:lnTo>
                  <a:lnTo>
                    <a:pt x="253479" y="34036"/>
                  </a:lnTo>
                  <a:lnTo>
                    <a:pt x="254190" y="45110"/>
                  </a:lnTo>
                  <a:lnTo>
                    <a:pt x="270014" y="43243"/>
                  </a:lnTo>
                  <a:close/>
                </a:path>
                <a:path w="1751329" h="67945">
                  <a:moveTo>
                    <a:pt x="312343" y="39243"/>
                  </a:moveTo>
                  <a:lnTo>
                    <a:pt x="310781" y="28257"/>
                  </a:lnTo>
                  <a:lnTo>
                    <a:pt x="303314" y="28930"/>
                  </a:lnTo>
                  <a:lnTo>
                    <a:pt x="295846" y="29603"/>
                  </a:lnTo>
                  <a:lnTo>
                    <a:pt x="296481" y="40678"/>
                  </a:lnTo>
                  <a:lnTo>
                    <a:pt x="312343" y="39243"/>
                  </a:lnTo>
                  <a:close/>
                </a:path>
                <a:path w="1751329" h="67945">
                  <a:moveTo>
                    <a:pt x="354698" y="35420"/>
                  </a:moveTo>
                  <a:lnTo>
                    <a:pt x="353225" y="24422"/>
                  </a:lnTo>
                  <a:lnTo>
                    <a:pt x="345757" y="25095"/>
                  </a:lnTo>
                  <a:lnTo>
                    <a:pt x="338289" y="25768"/>
                  </a:lnTo>
                  <a:lnTo>
                    <a:pt x="338836" y="36855"/>
                  </a:lnTo>
                  <a:lnTo>
                    <a:pt x="354698" y="35420"/>
                  </a:lnTo>
                  <a:close/>
                </a:path>
                <a:path w="1751329" h="67945">
                  <a:moveTo>
                    <a:pt x="397065" y="31584"/>
                  </a:moveTo>
                  <a:lnTo>
                    <a:pt x="395668" y="20586"/>
                  </a:lnTo>
                  <a:lnTo>
                    <a:pt x="388200" y="21259"/>
                  </a:lnTo>
                  <a:lnTo>
                    <a:pt x="380733" y="21932"/>
                  </a:lnTo>
                  <a:lnTo>
                    <a:pt x="381190" y="33020"/>
                  </a:lnTo>
                  <a:lnTo>
                    <a:pt x="397065" y="31584"/>
                  </a:lnTo>
                  <a:close/>
                </a:path>
                <a:path w="1751329" h="67945">
                  <a:moveTo>
                    <a:pt x="439432" y="28003"/>
                  </a:moveTo>
                  <a:lnTo>
                    <a:pt x="438124" y="16979"/>
                  </a:lnTo>
                  <a:lnTo>
                    <a:pt x="430644" y="17449"/>
                  </a:lnTo>
                  <a:lnTo>
                    <a:pt x="423176" y="18084"/>
                  </a:lnTo>
                  <a:lnTo>
                    <a:pt x="423545" y="29171"/>
                  </a:lnTo>
                  <a:lnTo>
                    <a:pt x="431482" y="28498"/>
                  </a:lnTo>
                  <a:lnTo>
                    <a:pt x="439432" y="28003"/>
                  </a:lnTo>
                  <a:close/>
                </a:path>
                <a:path w="1751329" h="67945">
                  <a:moveTo>
                    <a:pt x="481876" y="25361"/>
                  </a:moveTo>
                  <a:lnTo>
                    <a:pt x="480644" y="14325"/>
                  </a:lnTo>
                  <a:lnTo>
                    <a:pt x="473163" y="14795"/>
                  </a:lnTo>
                  <a:lnTo>
                    <a:pt x="465683" y="15265"/>
                  </a:lnTo>
                  <a:lnTo>
                    <a:pt x="465975" y="26339"/>
                  </a:lnTo>
                  <a:lnTo>
                    <a:pt x="481876" y="25361"/>
                  </a:lnTo>
                  <a:close/>
                </a:path>
                <a:path w="1751329" h="67945">
                  <a:moveTo>
                    <a:pt x="1167765" y="990"/>
                  </a:moveTo>
                  <a:lnTo>
                    <a:pt x="1160297" y="495"/>
                  </a:lnTo>
                  <a:lnTo>
                    <a:pt x="1152817" y="0"/>
                  </a:lnTo>
                  <a:lnTo>
                    <a:pt x="1151636" y="11023"/>
                  </a:lnTo>
                  <a:lnTo>
                    <a:pt x="1167523" y="12090"/>
                  </a:lnTo>
                  <a:lnTo>
                    <a:pt x="1167765" y="990"/>
                  </a:lnTo>
                  <a:close/>
                </a:path>
                <a:path w="1751329" h="67945">
                  <a:moveTo>
                    <a:pt x="1210246" y="3810"/>
                  </a:moveTo>
                  <a:lnTo>
                    <a:pt x="1202778" y="3314"/>
                  </a:lnTo>
                  <a:lnTo>
                    <a:pt x="1195298" y="2819"/>
                  </a:lnTo>
                  <a:lnTo>
                    <a:pt x="1194041" y="13843"/>
                  </a:lnTo>
                  <a:lnTo>
                    <a:pt x="1209916" y="14897"/>
                  </a:lnTo>
                  <a:lnTo>
                    <a:pt x="1210246" y="3810"/>
                  </a:lnTo>
                  <a:close/>
                </a:path>
                <a:path w="1751329" h="67945">
                  <a:moveTo>
                    <a:pt x="1252715" y="6642"/>
                  </a:moveTo>
                  <a:lnTo>
                    <a:pt x="1245247" y="6146"/>
                  </a:lnTo>
                  <a:lnTo>
                    <a:pt x="1237767" y="5651"/>
                  </a:lnTo>
                  <a:lnTo>
                    <a:pt x="1236433" y="16662"/>
                  </a:lnTo>
                  <a:lnTo>
                    <a:pt x="1252308" y="17729"/>
                  </a:lnTo>
                  <a:lnTo>
                    <a:pt x="1252715" y="6642"/>
                  </a:lnTo>
                  <a:close/>
                </a:path>
                <a:path w="1751329" h="67945">
                  <a:moveTo>
                    <a:pt x="1295107" y="10604"/>
                  </a:moveTo>
                  <a:lnTo>
                    <a:pt x="1287653" y="9893"/>
                  </a:lnTo>
                  <a:lnTo>
                    <a:pt x="1280198" y="9182"/>
                  </a:lnTo>
                  <a:lnTo>
                    <a:pt x="1278775" y="20180"/>
                  </a:lnTo>
                  <a:lnTo>
                    <a:pt x="1294625" y="21691"/>
                  </a:lnTo>
                  <a:lnTo>
                    <a:pt x="1295107" y="10604"/>
                  </a:lnTo>
                  <a:close/>
                </a:path>
                <a:path w="1751329" h="67945">
                  <a:moveTo>
                    <a:pt x="1337475" y="14668"/>
                  </a:moveTo>
                  <a:lnTo>
                    <a:pt x="1330020" y="13957"/>
                  </a:lnTo>
                  <a:lnTo>
                    <a:pt x="1322565" y="13246"/>
                  </a:lnTo>
                  <a:lnTo>
                    <a:pt x="1321066" y="24231"/>
                  </a:lnTo>
                  <a:lnTo>
                    <a:pt x="1336916" y="25755"/>
                  </a:lnTo>
                  <a:lnTo>
                    <a:pt x="1337475" y="14668"/>
                  </a:lnTo>
                  <a:close/>
                </a:path>
                <a:path w="1751329" h="67945">
                  <a:moveTo>
                    <a:pt x="1379855" y="18732"/>
                  </a:moveTo>
                  <a:lnTo>
                    <a:pt x="1372400" y="18021"/>
                  </a:lnTo>
                  <a:lnTo>
                    <a:pt x="1364945" y="17310"/>
                  </a:lnTo>
                  <a:lnTo>
                    <a:pt x="1363370" y="28295"/>
                  </a:lnTo>
                  <a:lnTo>
                    <a:pt x="1379220" y="29806"/>
                  </a:lnTo>
                  <a:lnTo>
                    <a:pt x="1379855" y="18732"/>
                  </a:lnTo>
                  <a:close/>
                </a:path>
                <a:path w="1751329" h="67945">
                  <a:moveTo>
                    <a:pt x="1422234" y="22796"/>
                  </a:moveTo>
                  <a:lnTo>
                    <a:pt x="1414780" y="22085"/>
                  </a:lnTo>
                  <a:lnTo>
                    <a:pt x="1407325" y="21374"/>
                  </a:lnTo>
                  <a:lnTo>
                    <a:pt x="1405674" y="32346"/>
                  </a:lnTo>
                  <a:lnTo>
                    <a:pt x="1421523" y="33858"/>
                  </a:lnTo>
                  <a:lnTo>
                    <a:pt x="1422234" y="22796"/>
                  </a:lnTo>
                  <a:close/>
                </a:path>
                <a:path w="1751329" h="67945">
                  <a:moveTo>
                    <a:pt x="1464500" y="27736"/>
                  </a:moveTo>
                  <a:lnTo>
                    <a:pt x="1457071" y="26809"/>
                  </a:lnTo>
                  <a:lnTo>
                    <a:pt x="1449641" y="25882"/>
                  </a:lnTo>
                  <a:lnTo>
                    <a:pt x="1447914" y="36830"/>
                  </a:lnTo>
                  <a:lnTo>
                    <a:pt x="1463713" y="38811"/>
                  </a:lnTo>
                  <a:lnTo>
                    <a:pt x="1464500" y="27736"/>
                  </a:lnTo>
                  <a:close/>
                </a:path>
                <a:path w="1751329" h="67945">
                  <a:moveTo>
                    <a:pt x="1506740" y="33020"/>
                  </a:moveTo>
                  <a:lnTo>
                    <a:pt x="1499311" y="32092"/>
                  </a:lnTo>
                  <a:lnTo>
                    <a:pt x="1491881" y="31165"/>
                  </a:lnTo>
                  <a:lnTo>
                    <a:pt x="1490078" y="42113"/>
                  </a:lnTo>
                  <a:lnTo>
                    <a:pt x="1505877" y="44081"/>
                  </a:lnTo>
                  <a:lnTo>
                    <a:pt x="1506740" y="33020"/>
                  </a:lnTo>
                  <a:close/>
                </a:path>
                <a:path w="1751329" h="67945">
                  <a:moveTo>
                    <a:pt x="1548980" y="38290"/>
                  </a:moveTo>
                  <a:lnTo>
                    <a:pt x="1541551" y="37363"/>
                  </a:lnTo>
                  <a:lnTo>
                    <a:pt x="1534121" y="36436"/>
                  </a:lnTo>
                  <a:lnTo>
                    <a:pt x="1532255" y="47371"/>
                  </a:lnTo>
                  <a:lnTo>
                    <a:pt x="1548053" y="49339"/>
                  </a:lnTo>
                  <a:lnTo>
                    <a:pt x="1548980" y="38290"/>
                  </a:lnTo>
                  <a:close/>
                </a:path>
                <a:path w="1751329" h="67945">
                  <a:moveTo>
                    <a:pt x="1591221" y="43573"/>
                  </a:moveTo>
                  <a:lnTo>
                    <a:pt x="1583791" y="42646"/>
                  </a:lnTo>
                  <a:lnTo>
                    <a:pt x="1576362" y="41719"/>
                  </a:lnTo>
                  <a:lnTo>
                    <a:pt x="1574419" y="52641"/>
                  </a:lnTo>
                  <a:lnTo>
                    <a:pt x="1590217" y="54622"/>
                  </a:lnTo>
                  <a:lnTo>
                    <a:pt x="1591221" y="43573"/>
                  </a:lnTo>
                  <a:close/>
                </a:path>
                <a:path w="1751329" h="67945">
                  <a:moveTo>
                    <a:pt x="1633397" y="49339"/>
                  </a:moveTo>
                  <a:lnTo>
                    <a:pt x="1625993" y="48196"/>
                  </a:lnTo>
                  <a:lnTo>
                    <a:pt x="1618589" y="47053"/>
                  </a:lnTo>
                  <a:lnTo>
                    <a:pt x="1616583" y="57962"/>
                  </a:lnTo>
                  <a:lnTo>
                    <a:pt x="1632318" y="60375"/>
                  </a:lnTo>
                  <a:lnTo>
                    <a:pt x="1633397" y="49339"/>
                  </a:lnTo>
                  <a:close/>
                </a:path>
                <a:path w="1751329" h="67945">
                  <a:moveTo>
                    <a:pt x="1675460" y="55816"/>
                  </a:moveTo>
                  <a:lnTo>
                    <a:pt x="1668056" y="54673"/>
                  </a:lnTo>
                  <a:lnTo>
                    <a:pt x="1660652" y="53530"/>
                  </a:lnTo>
                  <a:lnTo>
                    <a:pt x="1658569" y="64427"/>
                  </a:lnTo>
                  <a:lnTo>
                    <a:pt x="1674304" y="66852"/>
                  </a:lnTo>
                  <a:lnTo>
                    <a:pt x="1675460" y="55816"/>
                  </a:lnTo>
                  <a:close/>
                </a:path>
                <a:path w="1751329" h="67945">
                  <a:moveTo>
                    <a:pt x="1717535" y="62280"/>
                  </a:moveTo>
                  <a:lnTo>
                    <a:pt x="1702727" y="60007"/>
                  </a:lnTo>
                  <a:lnTo>
                    <a:pt x="1701266" y="67386"/>
                  </a:lnTo>
                  <a:lnTo>
                    <a:pt x="1716976" y="67386"/>
                  </a:lnTo>
                  <a:lnTo>
                    <a:pt x="1717535" y="62280"/>
                  </a:lnTo>
                  <a:close/>
                </a:path>
                <a:path w="1751329" h="67945">
                  <a:moveTo>
                    <a:pt x="1750771" y="67386"/>
                  </a:moveTo>
                  <a:lnTo>
                    <a:pt x="1744802" y="66471"/>
                  </a:lnTo>
                  <a:lnTo>
                    <a:pt x="1744611" y="67386"/>
                  </a:lnTo>
                  <a:lnTo>
                    <a:pt x="1750771" y="6738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7402266" y="7261235"/>
              <a:ext cx="739140" cy="0"/>
            </a:xfrm>
            <a:custGeom>
              <a:avLst/>
              <a:gdLst/>
              <a:ahLst/>
              <a:cxnLst/>
              <a:rect l="l" t="t" r="r" b="b"/>
              <a:pathLst>
                <a:path w="739140" h="0">
                  <a:moveTo>
                    <a:pt x="0" y="0"/>
                  </a:moveTo>
                  <a:lnTo>
                    <a:pt x="738849" y="0"/>
                  </a:lnTo>
                </a:path>
              </a:pathLst>
            </a:custGeom>
            <a:ln w="23883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7056641" y="7264095"/>
              <a:ext cx="1580515" cy="52705"/>
            </a:xfrm>
            <a:custGeom>
              <a:avLst/>
              <a:gdLst/>
              <a:ahLst/>
              <a:cxnLst/>
              <a:rect l="l" t="t" r="r" b="b"/>
              <a:pathLst>
                <a:path w="1580515" h="52704">
                  <a:moveTo>
                    <a:pt x="15392" y="51104"/>
                  </a:moveTo>
                  <a:lnTo>
                    <a:pt x="14884" y="48247"/>
                  </a:lnTo>
                  <a:lnTo>
                    <a:pt x="0" y="50177"/>
                  </a:lnTo>
                  <a:lnTo>
                    <a:pt x="88" y="51104"/>
                  </a:lnTo>
                  <a:lnTo>
                    <a:pt x="15392" y="51104"/>
                  </a:lnTo>
                  <a:close/>
                </a:path>
                <a:path w="1580515" h="52704">
                  <a:moveTo>
                    <a:pt x="58610" y="51104"/>
                  </a:moveTo>
                  <a:lnTo>
                    <a:pt x="57188" y="42760"/>
                  </a:lnTo>
                  <a:lnTo>
                    <a:pt x="42303" y="44691"/>
                  </a:lnTo>
                  <a:lnTo>
                    <a:pt x="42837" y="51104"/>
                  </a:lnTo>
                  <a:lnTo>
                    <a:pt x="58610" y="51104"/>
                  </a:lnTo>
                  <a:close/>
                </a:path>
                <a:path w="1580515" h="52704">
                  <a:moveTo>
                    <a:pt x="101282" y="48234"/>
                  </a:moveTo>
                  <a:lnTo>
                    <a:pt x="99491" y="37287"/>
                  </a:lnTo>
                  <a:lnTo>
                    <a:pt x="92049" y="38252"/>
                  </a:lnTo>
                  <a:lnTo>
                    <a:pt x="84607" y="39217"/>
                  </a:lnTo>
                  <a:lnTo>
                    <a:pt x="85458" y="50279"/>
                  </a:lnTo>
                  <a:lnTo>
                    <a:pt x="101282" y="48234"/>
                  </a:lnTo>
                  <a:close/>
                </a:path>
                <a:path w="1580515" h="52704">
                  <a:moveTo>
                    <a:pt x="143586" y="43548"/>
                  </a:moveTo>
                  <a:lnTo>
                    <a:pt x="141884" y="32588"/>
                  </a:lnTo>
                  <a:lnTo>
                    <a:pt x="134416" y="33350"/>
                  </a:lnTo>
                  <a:lnTo>
                    <a:pt x="126949" y="34112"/>
                  </a:lnTo>
                  <a:lnTo>
                    <a:pt x="127723" y="45173"/>
                  </a:lnTo>
                  <a:lnTo>
                    <a:pt x="143586" y="43548"/>
                  </a:lnTo>
                  <a:close/>
                </a:path>
                <a:path w="1580515" h="52704">
                  <a:moveTo>
                    <a:pt x="185928" y="39217"/>
                  </a:moveTo>
                  <a:lnTo>
                    <a:pt x="184315" y="28244"/>
                  </a:lnTo>
                  <a:lnTo>
                    <a:pt x="176847" y="29006"/>
                  </a:lnTo>
                  <a:lnTo>
                    <a:pt x="169379" y="29768"/>
                  </a:lnTo>
                  <a:lnTo>
                    <a:pt x="170065" y="40843"/>
                  </a:lnTo>
                  <a:lnTo>
                    <a:pt x="185928" y="39217"/>
                  </a:lnTo>
                  <a:close/>
                </a:path>
                <a:path w="1580515" h="52704">
                  <a:moveTo>
                    <a:pt x="228295" y="34874"/>
                  </a:moveTo>
                  <a:lnTo>
                    <a:pt x="226758" y="23901"/>
                  </a:lnTo>
                  <a:lnTo>
                    <a:pt x="219290" y="24663"/>
                  </a:lnTo>
                  <a:lnTo>
                    <a:pt x="211823" y="25425"/>
                  </a:lnTo>
                  <a:lnTo>
                    <a:pt x="212432" y="36499"/>
                  </a:lnTo>
                  <a:lnTo>
                    <a:pt x="228295" y="34874"/>
                  </a:lnTo>
                  <a:close/>
                </a:path>
                <a:path w="1580515" h="52704">
                  <a:moveTo>
                    <a:pt x="270649" y="30543"/>
                  </a:moveTo>
                  <a:lnTo>
                    <a:pt x="269189" y="19558"/>
                  </a:lnTo>
                  <a:lnTo>
                    <a:pt x="261721" y="20307"/>
                  </a:lnTo>
                  <a:lnTo>
                    <a:pt x="254254" y="21069"/>
                  </a:lnTo>
                  <a:lnTo>
                    <a:pt x="254774" y="32156"/>
                  </a:lnTo>
                  <a:lnTo>
                    <a:pt x="270649" y="30543"/>
                  </a:lnTo>
                  <a:close/>
                </a:path>
                <a:path w="1580515" h="52704">
                  <a:moveTo>
                    <a:pt x="313105" y="27444"/>
                  </a:moveTo>
                  <a:lnTo>
                    <a:pt x="311734" y="16433"/>
                  </a:lnTo>
                  <a:lnTo>
                    <a:pt x="304253" y="16992"/>
                  </a:lnTo>
                  <a:lnTo>
                    <a:pt x="296773" y="17551"/>
                  </a:lnTo>
                  <a:lnTo>
                    <a:pt x="297205" y="28625"/>
                  </a:lnTo>
                  <a:lnTo>
                    <a:pt x="313105" y="27444"/>
                  </a:lnTo>
                  <a:close/>
                </a:path>
                <a:path w="1580515" h="52704">
                  <a:moveTo>
                    <a:pt x="355561" y="24282"/>
                  </a:moveTo>
                  <a:lnTo>
                    <a:pt x="354266" y="13258"/>
                  </a:lnTo>
                  <a:lnTo>
                    <a:pt x="346786" y="13817"/>
                  </a:lnTo>
                  <a:lnTo>
                    <a:pt x="339305" y="14376"/>
                  </a:lnTo>
                  <a:lnTo>
                    <a:pt x="339661" y="25463"/>
                  </a:lnTo>
                  <a:lnTo>
                    <a:pt x="355561" y="24282"/>
                  </a:lnTo>
                  <a:close/>
                </a:path>
                <a:path w="1580515" h="52704">
                  <a:moveTo>
                    <a:pt x="398005" y="21107"/>
                  </a:moveTo>
                  <a:lnTo>
                    <a:pt x="396798" y="10083"/>
                  </a:lnTo>
                  <a:lnTo>
                    <a:pt x="389318" y="10642"/>
                  </a:lnTo>
                  <a:lnTo>
                    <a:pt x="381838" y="11201"/>
                  </a:lnTo>
                  <a:lnTo>
                    <a:pt x="382104" y="22288"/>
                  </a:lnTo>
                  <a:lnTo>
                    <a:pt x="398005" y="21107"/>
                  </a:lnTo>
                  <a:close/>
                </a:path>
                <a:path w="1580515" h="52704">
                  <a:moveTo>
                    <a:pt x="1126959" y="1231"/>
                  </a:moveTo>
                  <a:lnTo>
                    <a:pt x="1119492" y="609"/>
                  </a:lnTo>
                  <a:lnTo>
                    <a:pt x="1112024" y="0"/>
                  </a:lnTo>
                  <a:lnTo>
                    <a:pt x="1110754" y="11010"/>
                  </a:lnTo>
                  <a:lnTo>
                    <a:pt x="1126642" y="12319"/>
                  </a:lnTo>
                  <a:lnTo>
                    <a:pt x="1126959" y="1231"/>
                  </a:lnTo>
                  <a:close/>
                </a:path>
                <a:path w="1580515" h="52704">
                  <a:moveTo>
                    <a:pt x="1169416" y="4724"/>
                  </a:moveTo>
                  <a:lnTo>
                    <a:pt x="1161948" y="4114"/>
                  </a:lnTo>
                  <a:lnTo>
                    <a:pt x="1154480" y="3505"/>
                  </a:lnTo>
                  <a:lnTo>
                    <a:pt x="1153134" y="14516"/>
                  </a:lnTo>
                  <a:lnTo>
                    <a:pt x="1169022" y="15824"/>
                  </a:lnTo>
                  <a:lnTo>
                    <a:pt x="1169416" y="4724"/>
                  </a:lnTo>
                  <a:close/>
                </a:path>
                <a:path w="1580515" h="52704">
                  <a:moveTo>
                    <a:pt x="1211884" y="8229"/>
                  </a:moveTo>
                  <a:lnTo>
                    <a:pt x="1204417" y="7620"/>
                  </a:lnTo>
                  <a:lnTo>
                    <a:pt x="1196949" y="7010"/>
                  </a:lnTo>
                  <a:lnTo>
                    <a:pt x="1195527" y="18008"/>
                  </a:lnTo>
                  <a:lnTo>
                    <a:pt x="1211414" y="19316"/>
                  </a:lnTo>
                  <a:lnTo>
                    <a:pt x="1211884" y="8229"/>
                  </a:lnTo>
                  <a:close/>
                </a:path>
                <a:path w="1580515" h="52704">
                  <a:moveTo>
                    <a:pt x="1254353" y="11722"/>
                  </a:moveTo>
                  <a:lnTo>
                    <a:pt x="1246886" y="11112"/>
                  </a:lnTo>
                  <a:lnTo>
                    <a:pt x="1239418" y="10502"/>
                  </a:lnTo>
                  <a:lnTo>
                    <a:pt x="1237919" y="21488"/>
                  </a:lnTo>
                  <a:lnTo>
                    <a:pt x="1253794" y="22809"/>
                  </a:lnTo>
                  <a:lnTo>
                    <a:pt x="1254353" y="11722"/>
                  </a:lnTo>
                  <a:close/>
                </a:path>
                <a:path w="1580515" h="52704">
                  <a:moveTo>
                    <a:pt x="1296746" y="15951"/>
                  </a:moveTo>
                  <a:lnTo>
                    <a:pt x="1289291" y="15125"/>
                  </a:lnTo>
                  <a:lnTo>
                    <a:pt x="1281836" y="14300"/>
                  </a:lnTo>
                  <a:lnTo>
                    <a:pt x="1280274" y="25273"/>
                  </a:lnTo>
                  <a:lnTo>
                    <a:pt x="1296111" y="27038"/>
                  </a:lnTo>
                  <a:lnTo>
                    <a:pt x="1296746" y="15951"/>
                  </a:lnTo>
                  <a:close/>
                </a:path>
                <a:path w="1580515" h="52704">
                  <a:moveTo>
                    <a:pt x="1339100" y="20662"/>
                  </a:moveTo>
                  <a:lnTo>
                    <a:pt x="1331645" y="19837"/>
                  </a:lnTo>
                  <a:lnTo>
                    <a:pt x="1324190" y="19011"/>
                  </a:lnTo>
                  <a:lnTo>
                    <a:pt x="1322552" y="29972"/>
                  </a:lnTo>
                  <a:lnTo>
                    <a:pt x="1338389" y="31737"/>
                  </a:lnTo>
                  <a:lnTo>
                    <a:pt x="1339100" y="20662"/>
                  </a:lnTo>
                  <a:close/>
                </a:path>
                <a:path w="1580515" h="52704">
                  <a:moveTo>
                    <a:pt x="1381442" y="25374"/>
                  </a:moveTo>
                  <a:lnTo>
                    <a:pt x="1373987" y="24549"/>
                  </a:lnTo>
                  <a:lnTo>
                    <a:pt x="1366532" y="23723"/>
                  </a:lnTo>
                  <a:lnTo>
                    <a:pt x="1364818" y="34683"/>
                  </a:lnTo>
                  <a:lnTo>
                    <a:pt x="1380655" y="36449"/>
                  </a:lnTo>
                  <a:lnTo>
                    <a:pt x="1381442" y="25374"/>
                  </a:lnTo>
                  <a:close/>
                </a:path>
                <a:path w="1580515" h="52704">
                  <a:moveTo>
                    <a:pt x="1423784" y="30086"/>
                  </a:moveTo>
                  <a:lnTo>
                    <a:pt x="1416329" y="29260"/>
                  </a:lnTo>
                  <a:lnTo>
                    <a:pt x="1408874" y="28435"/>
                  </a:lnTo>
                  <a:lnTo>
                    <a:pt x="1407096" y="39382"/>
                  </a:lnTo>
                  <a:lnTo>
                    <a:pt x="1422933" y="41148"/>
                  </a:lnTo>
                  <a:lnTo>
                    <a:pt x="1423784" y="30086"/>
                  </a:lnTo>
                  <a:close/>
                </a:path>
                <a:path w="1580515" h="52704">
                  <a:moveTo>
                    <a:pt x="1466075" y="35153"/>
                  </a:moveTo>
                  <a:lnTo>
                    <a:pt x="1458658" y="34112"/>
                  </a:lnTo>
                  <a:lnTo>
                    <a:pt x="1451229" y="33096"/>
                  </a:lnTo>
                  <a:lnTo>
                    <a:pt x="1449374" y="44018"/>
                  </a:lnTo>
                  <a:lnTo>
                    <a:pt x="1465160" y="46215"/>
                  </a:lnTo>
                  <a:lnTo>
                    <a:pt x="1466075" y="35153"/>
                  </a:lnTo>
                  <a:close/>
                </a:path>
                <a:path w="1580515" h="52704">
                  <a:moveTo>
                    <a:pt x="1508264" y="41071"/>
                  </a:moveTo>
                  <a:lnTo>
                    <a:pt x="1500847" y="40030"/>
                  </a:lnTo>
                  <a:lnTo>
                    <a:pt x="1493418" y="38989"/>
                  </a:lnTo>
                  <a:lnTo>
                    <a:pt x="1491500" y="49911"/>
                  </a:lnTo>
                  <a:lnTo>
                    <a:pt x="1507274" y="52108"/>
                  </a:lnTo>
                  <a:lnTo>
                    <a:pt x="1508264" y="41071"/>
                  </a:lnTo>
                  <a:close/>
                </a:path>
                <a:path w="1580515" h="52704">
                  <a:moveTo>
                    <a:pt x="1550479" y="46977"/>
                  </a:moveTo>
                  <a:lnTo>
                    <a:pt x="1535620" y="44894"/>
                  </a:lnTo>
                  <a:lnTo>
                    <a:pt x="1534477" y="51104"/>
                  </a:lnTo>
                  <a:lnTo>
                    <a:pt x="1550073" y="51104"/>
                  </a:lnTo>
                  <a:lnTo>
                    <a:pt x="1550479" y="46977"/>
                  </a:lnTo>
                  <a:close/>
                </a:path>
                <a:path w="1580515" h="52704">
                  <a:moveTo>
                    <a:pt x="1579930" y="51104"/>
                  </a:moveTo>
                  <a:lnTo>
                    <a:pt x="1577809" y="50812"/>
                  </a:lnTo>
                  <a:lnTo>
                    <a:pt x="1577759" y="51104"/>
                  </a:lnTo>
                  <a:lnTo>
                    <a:pt x="1579930" y="5110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7481028" y="7272659"/>
              <a:ext cx="697230" cy="0"/>
            </a:xfrm>
            <a:custGeom>
              <a:avLst/>
              <a:gdLst/>
              <a:ahLst/>
              <a:cxnLst/>
              <a:rect l="l" t="t" r="r" b="b"/>
              <a:pathLst>
                <a:path w="697229" h="0">
                  <a:moveTo>
                    <a:pt x="0" y="0"/>
                  </a:moveTo>
                  <a:lnTo>
                    <a:pt x="697090" y="0"/>
                  </a:lnTo>
                </a:path>
              </a:pathLst>
            </a:custGeom>
            <a:ln w="21643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7219836" y="7274293"/>
              <a:ext cx="1383030" cy="41910"/>
            </a:xfrm>
            <a:custGeom>
              <a:avLst/>
              <a:gdLst/>
              <a:ahLst/>
              <a:cxnLst/>
              <a:rect l="l" t="t" r="r" b="b"/>
              <a:pathLst>
                <a:path w="1383029" h="41909">
                  <a:moveTo>
                    <a:pt x="15354" y="40906"/>
                  </a:moveTo>
                  <a:lnTo>
                    <a:pt x="14935" y="38277"/>
                  </a:lnTo>
                  <a:lnTo>
                    <a:pt x="0" y="39979"/>
                  </a:lnTo>
                  <a:lnTo>
                    <a:pt x="63" y="40906"/>
                  </a:lnTo>
                  <a:lnTo>
                    <a:pt x="15354" y="40906"/>
                  </a:lnTo>
                  <a:close/>
                </a:path>
                <a:path w="1383029" h="41909">
                  <a:moveTo>
                    <a:pt x="58508" y="40906"/>
                  </a:moveTo>
                  <a:lnTo>
                    <a:pt x="57365" y="33413"/>
                  </a:lnTo>
                  <a:lnTo>
                    <a:pt x="42430" y="35115"/>
                  </a:lnTo>
                  <a:lnTo>
                    <a:pt x="42824" y="40906"/>
                  </a:lnTo>
                  <a:lnTo>
                    <a:pt x="58508" y="40906"/>
                  </a:lnTo>
                  <a:close/>
                </a:path>
                <a:path w="1383029" h="41909">
                  <a:moveTo>
                    <a:pt x="101396" y="39535"/>
                  </a:moveTo>
                  <a:lnTo>
                    <a:pt x="99796" y="28562"/>
                  </a:lnTo>
                  <a:lnTo>
                    <a:pt x="92329" y="29413"/>
                  </a:lnTo>
                  <a:lnTo>
                    <a:pt x="84861" y="30264"/>
                  </a:lnTo>
                  <a:lnTo>
                    <a:pt x="85534" y="41338"/>
                  </a:lnTo>
                  <a:lnTo>
                    <a:pt x="101396" y="39535"/>
                  </a:lnTo>
                  <a:close/>
                </a:path>
                <a:path w="1383029" h="41909">
                  <a:moveTo>
                    <a:pt x="143852" y="35750"/>
                  </a:moveTo>
                  <a:lnTo>
                    <a:pt x="142328" y="24765"/>
                  </a:lnTo>
                  <a:lnTo>
                    <a:pt x="134848" y="25412"/>
                  </a:lnTo>
                  <a:lnTo>
                    <a:pt x="127368" y="26060"/>
                  </a:lnTo>
                  <a:lnTo>
                    <a:pt x="127939" y="37134"/>
                  </a:lnTo>
                  <a:lnTo>
                    <a:pt x="143852" y="35750"/>
                  </a:lnTo>
                  <a:close/>
                </a:path>
                <a:path w="1383029" h="41909">
                  <a:moveTo>
                    <a:pt x="186321" y="32067"/>
                  </a:moveTo>
                  <a:lnTo>
                    <a:pt x="184873" y="21069"/>
                  </a:lnTo>
                  <a:lnTo>
                    <a:pt x="177393" y="21717"/>
                  </a:lnTo>
                  <a:lnTo>
                    <a:pt x="169913" y="22364"/>
                  </a:lnTo>
                  <a:lnTo>
                    <a:pt x="170408" y="33451"/>
                  </a:lnTo>
                  <a:lnTo>
                    <a:pt x="186321" y="32067"/>
                  </a:lnTo>
                  <a:close/>
                </a:path>
                <a:path w="1383029" h="41909">
                  <a:moveTo>
                    <a:pt x="228777" y="28371"/>
                  </a:moveTo>
                  <a:lnTo>
                    <a:pt x="227418" y="17373"/>
                  </a:lnTo>
                  <a:lnTo>
                    <a:pt x="219938" y="18021"/>
                  </a:lnTo>
                  <a:lnTo>
                    <a:pt x="212445" y="18669"/>
                  </a:lnTo>
                  <a:lnTo>
                    <a:pt x="212877" y="29756"/>
                  </a:lnTo>
                  <a:lnTo>
                    <a:pt x="228777" y="28371"/>
                  </a:lnTo>
                  <a:close/>
                </a:path>
                <a:path w="1383029" h="41909">
                  <a:moveTo>
                    <a:pt x="271259" y="24930"/>
                  </a:moveTo>
                  <a:lnTo>
                    <a:pt x="269989" y="13906"/>
                  </a:lnTo>
                  <a:lnTo>
                    <a:pt x="262483" y="14351"/>
                  </a:lnTo>
                  <a:lnTo>
                    <a:pt x="254990" y="14947"/>
                  </a:lnTo>
                  <a:lnTo>
                    <a:pt x="255333" y="26047"/>
                  </a:lnTo>
                  <a:lnTo>
                    <a:pt x="263283" y="25400"/>
                  </a:lnTo>
                  <a:lnTo>
                    <a:pt x="271259" y="24930"/>
                  </a:lnTo>
                  <a:close/>
                </a:path>
                <a:path w="1383029" h="41909">
                  <a:moveTo>
                    <a:pt x="1000823" y="1041"/>
                  </a:moveTo>
                  <a:lnTo>
                    <a:pt x="993343" y="520"/>
                  </a:lnTo>
                  <a:lnTo>
                    <a:pt x="985850" y="0"/>
                  </a:lnTo>
                  <a:lnTo>
                    <a:pt x="984669" y="11036"/>
                  </a:lnTo>
                  <a:lnTo>
                    <a:pt x="1000582" y="12128"/>
                  </a:lnTo>
                  <a:lnTo>
                    <a:pt x="1000823" y="1041"/>
                  </a:lnTo>
                  <a:close/>
                </a:path>
                <a:path w="1383029" h="41909">
                  <a:moveTo>
                    <a:pt x="1043381" y="3962"/>
                  </a:moveTo>
                  <a:lnTo>
                    <a:pt x="1035888" y="3454"/>
                  </a:lnTo>
                  <a:lnTo>
                    <a:pt x="1028395" y="2933"/>
                  </a:lnTo>
                  <a:lnTo>
                    <a:pt x="1027137" y="13957"/>
                  </a:lnTo>
                  <a:lnTo>
                    <a:pt x="1043051" y="15062"/>
                  </a:lnTo>
                  <a:lnTo>
                    <a:pt x="1043381" y="3962"/>
                  </a:lnTo>
                  <a:close/>
                </a:path>
                <a:path w="1383029" h="41909">
                  <a:moveTo>
                    <a:pt x="1085926" y="6908"/>
                  </a:moveTo>
                  <a:lnTo>
                    <a:pt x="1078445" y="6388"/>
                  </a:lnTo>
                  <a:lnTo>
                    <a:pt x="1070952" y="5867"/>
                  </a:lnTo>
                  <a:lnTo>
                    <a:pt x="1069619" y="16891"/>
                  </a:lnTo>
                  <a:lnTo>
                    <a:pt x="1085532" y="17983"/>
                  </a:lnTo>
                  <a:lnTo>
                    <a:pt x="1085926" y="6908"/>
                  </a:lnTo>
                  <a:close/>
                </a:path>
                <a:path w="1383029" h="41909">
                  <a:moveTo>
                    <a:pt x="1128433" y="10401"/>
                  </a:moveTo>
                  <a:lnTo>
                    <a:pt x="1120965" y="9664"/>
                  </a:lnTo>
                  <a:lnTo>
                    <a:pt x="1113497" y="8940"/>
                  </a:lnTo>
                  <a:lnTo>
                    <a:pt x="1112088" y="19926"/>
                  </a:lnTo>
                  <a:lnTo>
                    <a:pt x="1127963" y="21488"/>
                  </a:lnTo>
                  <a:lnTo>
                    <a:pt x="1128433" y="10401"/>
                  </a:lnTo>
                  <a:close/>
                </a:path>
                <a:path w="1383029" h="41909">
                  <a:moveTo>
                    <a:pt x="1170876" y="14541"/>
                  </a:moveTo>
                  <a:lnTo>
                    <a:pt x="1163408" y="13817"/>
                  </a:lnTo>
                  <a:lnTo>
                    <a:pt x="1155941" y="13081"/>
                  </a:lnTo>
                  <a:lnTo>
                    <a:pt x="1154455" y="24079"/>
                  </a:lnTo>
                  <a:lnTo>
                    <a:pt x="1170330" y="25628"/>
                  </a:lnTo>
                  <a:lnTo>
                    <a:pt x="1170876" y="14541"/>
                  </a:lnTo>
                  <a:close/>
                </a:path>
                <a:path w="1383029" h="41909">
                  <a:moveTo>
                    <a:pt x="1213332" y="18707"/>
                  </a:moveTo>
                  <a:lnTo>
                    <a:pt x="1205865" y="17970"/>
                  </a:lnTo>
                  <a:lnTo>
                    <a:pt x="1198397" y="17233"/>
                  </a:lnTo>
                  <a:lnTo>
                    <a:pt x="1196835" y="28219"/>
                  </a:lnTo>
                  <a:lnTo>
                    <a:pt x="1212710" y="29781"/>
                  </a:lnTo>
                  <a:lnTo>
                    <a:pt x="1213332" y="18707"/>
                  </a:lnTo>
                  <a:close/>
                </a:path>
                <a:path w="1383029" h="41909">
                  <a:moveTo>
                    <a:pt x="1255776" y="22847"/>
                  </a:moveTo>
                  <a:lnTo>
                    <a:pt x="1248308" y="22123"/>
                  </a:lnTo>
                  <a:lnTo>
                    <a:pt x="1240840" y="21386"/>
                  </a:lnTo>
                  <a:lnTo>
                    <a:pt x="1239215" y="32372"/>
                  </a:lnTo>
                  <a:lnTo>
                    <a:pt x="1255090" y="33921"/>
                  </a:lnTo>
                  <a:lnTo>
                    <a:pt x="1255776" y="22847"/>
                  </a:lnTo>
                  <a:close/>
                </a:path>
                <a:path w="1383029" h="41909">
                  <a:moveTo>
                    <a:pt x="1298206" y="27190"/>
                  </a:moveTo>
                  <a:lnTo>
                    <a:pt x="1290764" y="26276"/>
                  </a:lnTo>
                  <a:lnTo>
                    <a:pt x="1283296" y="25539"/>
                  </a:lnTo>
                  <a:lnTo>
                    <a:pt x="1281595" y="36512"/>
                  </a:lnTo>
                  <a:lnTo>
                    <a:pt x="1289532" y="37287"/>
                  </a:lnTo>
                  <a:lnTo>
                    <a:pt x="1297444" y="38265"/>
                  </a:lnTo>
                  <a:lnTo>
                    <a:pt x="1298206" y="27190"/>
                  </a:lnTo>
                  <a:close/>
                </a:path>
                <a:path w="1383029" h="41909">
                  <a:moveTo>
                    <a:pt x="1340523" y="32550"/>
                  </a:moveTo>
                  <a:lnTo>
                    <a:pt x="1325638" y="30670"/>
                  </a:lnTo>
                  <a:lnTo>
                    <a:pt x="1323975" y="40906"/>
                  </a:lnTo>
                  <a:lnTo>
                    <a:pt x="1339888" y="40906"/>
                  </a:lnTo>
                  <a:lnTo>
                    <a:pt x="1340523" y="32550"/>
                  </a:lnTo>
                  <a:close/>
                </a:path>
                <a:path w="1383029" h="41909">
                  <a:moveTo>
                    <a:pt x="1382839" y="37909"/>
                  </a:moveTo>
                  <a:lnTo>
                    <a:pt x="1367955" y="36029"/>
                  </a:lnTo>
                  <a:lnTo>
                    <a:pt x="1367129" y="40906"/>
                  </a:lnTo>
                  <a:lnTo>
                    <a:pt x="1382585" y="40906"/>
                  </a:lnTo>
                  <a:lnTo>
                    <a:pt x="1382839" y="3790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7517453" y="7287198"/>
              <a:ext cx="826135" cy="0"/>
            </a:xfrm>
            <a:custGeom>
              <a:avLst/>
              <a:gdLst/>
              <a:ahLst/>
              <a:cxnLst/>
              <a:rect l="l" t="t" r="r" b="b"/>
              <a:pathLst>
                <a:path w="826134" h="0">
                  <a:moveTo>
                    <a:pt x="0" y="0"/>
                  </a:moveTo>
                  <a:lnTo>
                    <a:pt x="825764" y="0"/>
                  </a:lnTo>
                </a:path>
              </a:pathLst>
            </a:custGeom>
            <a:ln w="26765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7383653" y="7291819"/>
              <a:ext cx="1214755" cy="26034"/>
            </a:xfrm>
            <a:custGeom>
              <a:avLst/>
              <a:gdLst/>
              <a:ahLst/>
              <a:cxnLst/>
              <a:rect l="l" t="t" r="r" b="b"/>
              <a:pathLst>
                <a:path w="1214754" h="26034">
                  <a:moveTo>
                    <a:pt x="15227" y="23380"/>
                  </a:moveTo>
                  <a:lnTo>
                    <a:pt x="14986" y="21678"/>
                  </a:lnTo>
                  <a:lnTo>
                    <a:pt x="0" y="23164"/>
                  </a:lnTo>
                  <a:lnTo>
                    <a:pt x="12" y="23380"/>
                  </a:lnTo>
                  <a:lnTo>
                    <a:pt x="15227" y="23380"/>
                  </a:lnTo>
                  <a:close/>
                </a:path>
                <a:path w="1214754" h="26034">
                  <a:moveTo>
                    <a:pt x="58343" y="23380"/>
                  </a:moveTo>
                  <a:lnTo>
                    <a:pt x="57543" y="17449"/>
                  </a:lnTo>
                  <a:lnTo>
                    <a:pt x="42557" y="18935"/>
                  </a:lnTo>
                  <a:lnTo>
                    <a:pt x="42786" y="23380"/>
                  </a:lnTo>
                  <a:lnTo>
                    <a:pt x="58343" y="23380"/>
                  </a:lnTo>
                  <a:close/>
                </a:path>
                <a:path w="1214754" h="26034">
                  <a:moveTo>
                    <a:pt x="101511" y="24231"/>
                  </a:moveTo>
                  <a:lnTo>
                    <a:pt x="100088" y="13246"/>
                  </a:lnTo>
                  <a:lnTo>
                    <a:pt x="92595" y="13970"/>
                  </a:lnTo>
                  <a:lnTo>
                    <a:pt x="85102" y="14706"/>
                  </a:lnTo>
                  <a:lnTo>
                    <a:pt x="85598" y="25793"/>
                  </a:lnTo>
                  <a:lnTo>
                    <a:pt x="93548" y="24993"/>
                  </a:lnTo>
                  <a:lnTo>
                    <a:pt x="101511" y="24231"/>
                  </a:lnTo>
                  <a:close/>
                </a:path>
                <a:path w="1214754" h="26034">
                  <a:moveTo>
                    <a:pt x="144094" y="21259"/>
                  </a:moveTo>
                  <a:lnTo>
                    <a:pt x="142748" y="10248"/>
                  </a:lnTo>
                  <a:lnTo>
                    <a:pt x="135242" y="10782"/>
                  </a:lnTo>
                  <a:lnTo>
                    <a:pt x="127736" y="11315"/>
                  </a:lnTo>
                  <a:lnTo>
                    <a:pt x="128143" y="22402"/>
                  </a:lnTo>
                  <a:lnTo>
                    <a:pt x="144094" y="21259"/>
                  </a:lnTo>
                  <a:close/>
                </a:path>
                <a:path w="1214754" h="26034">
                  <a:moveTo>
                    <a:pt x="186664" y="18224"/>
                  </a:moveTo>
                  <a:lnTo>
                    <a:pt x="185407" y="7200"/>
                  </a:lnTo>
                  <a:lnTo>
                    <a:pt x="177901" y="7734"/>
                  </a:lnTo>
                  <a:lnTo>
                    <a:pt x="170395" y="8267"/>
                  </a:lnTo>
                  <a:lnTo>
                    <a:pt x="170713" y="19354"/>
                  </a:lnTo>
                  <a:lnTo>
                    <a:pt x="186664" y="18224"/>
                  </a:lnTo>
                  <a:close/>
                </a:path>
                <a:path w="1214754" h="26034">
                  <a:moveTo>
                    <a:pt x="1002106" y="1270"/>
                  </a:moveTo>
                  <a:lnTo>
                    <a:pt x="994613" y="635"/>
                  </a:lnTo>
                  <a:lnTo>
                    <a:pt x="987120" y="0"/>
                  </a:lnTo>
                  <a:lnTo>
                    <a:pt x="985799" y="11010"/>
                  </a:lnTo>
                  <a:lnTo>
                    <a:pt x="1001712" y="12357"/>
                  </a:lnTo>
                  <a:lnTo>
                    <a:pt x="1002106" y="1270"/>
                  </a:lnTo>
                  <a:close/>
                </a:path>
                <a:path w="1214754" h="26034">
                  <a:moveTo>
                    <a:pt x="1044651" y="4851"/>
                  </a:moveTo>
                  <a:lnTo>
                    <a:pt x="1037170" y="4216"/>
                  </a:lnTo>
                  <a:lnTo>
                    <a:pt x="1029677" y="3581"/>
                  </a:lnTo>
                  <a:lnTo>
                    <a:pt x="1028280" y="14592"/>
                  </a:lnTo>
                  <a:lnTo>
                    <a:pt x="1044194" y="15938"/>
                  </a:lnTo>
                  <a:lnTo>
                    <a:pt x="1044651" y="4851"/>
                  </a:lnTo>
                  <a:close/>
                </a:path>
                <a:path w="1214754" h="26034">
                  <a:moveTo>
                    <a:pt x="1087196" y="8445"/>
                  </a:moveTo>
                  <a:lnTo>
                    <a:pt x="1079715" y="7810"/>
                  </a:lnTo>
                  <a:lnTo>
                    <a:pt x="1072222" y="7175"/>
                  </a:lnTo>
                  <a:lnTo>
                    <a:pt x="1070749" y="18173"/>
                  </a:lnTo>
                  <a:lnTo>
                    <a:pt x="1086662" y="19519"/>
                  </a:lnTo>
                  <a:lnTo>
                    <a:pt x="1087196" y="8445"/>
                  </a:lnTo>
                  <a:close/>
                </a:path>
                <a:path w="1214754" h="26034">
                  <a:moveTo>
                    <a:pt x="1129753" y="12026"/>
                  </a:moveTo>
                  <a:lnTo>
                    <a:pt x="1122273" y="11391"/>
                  </a:lnTo>
                  <a:lnTo>
                    <a:pt x="1114780" y="10756"/>
                  </a:lnTo>
                  <a:lnTo>
                    <a:pt x="1113243" y="21755"/>
                  </a:lnTo>
                  <a:lnTo>
                    <a:pt x="1129157" y="23088"/>
                  </a:lnTo>
                  <a:lnTo>
                    <a:pt x="1129753" y="12026"/>
                  </a:lnTo>
                  <a:close/>
                </a:path>
                <a:path w="1214754" h="26034">
                  <a:moveTo>
                    <a:pt x="1172184" y="16852"/>
                  </a:moveTo>
                  <a:lnTo>
                    <a:pt x="1157249" y="15176"/>
                  </a:lnTo>
                  <a:lnTo>
                    <a:pt x="1156042" y="23380"/>
                  </a:lnTo>
                  <a:lnTo>
                    <a:pt x="1171778" y="23380"/>
                  </a:lnTo>
                  <a:lnTo>
                    <a:pt x="1172184" y="16852"/>
                  </a:lnTo>
                  <a:close/>
                </a:path>
                <a:path w="1214754" h="26034">
                  <a:moveTo>
                    <a:pt x="1214615" y="21640"/>
                  </a:moveTo>
                  <a:lnTo>
                    <a:pt x="1199680" y="19964"/>
                  </a:lnTo>
                  <a:lnTo>
                    <a:pt x="1199159" y="23380"/>
                  </a:lnTo>
                  <a:lnTo>
                    <a:pt x="1214501" y="23380"/>
                  </a:lnTo>
                  <a:lnTo>
                    <a:pt x="1214615" y="216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7596702" y="7296082"/>
              <a:ext cx="741680" cy="0"/>
            </a:xfrm>
            <a:custGeom>
              <a:avLst/>
              <a:gdLst/>
              <a:ahLst/>
              <a:cxnLst/>
              <a:rect l="l" t="t" r="r" b="b"/>
              <a:pathLst>
                <a:path w="741679" h="0">
                  <a:moveTo>
                    <a:pt x="0" y="0"/>
                  </a:moveTo>
                  <a:lnTo>
                    <a:pt x="741504" y="0"/>
                  </a:lnTo>
                </a:path>
              </a:pathLst>
            </a:custGeom>
            <a:ln w="24089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7560653" y="7296404"/>
              <a:ext cx="1033780" cy="21590"/>
            </a:xfrm>
            <a:custGeom>
              <a:avLst/>
              <a:gdLst/>
              <a:ahLst/>
              <a:cxnLst/>
              <a:rect l="l" t="t" r="r" b="b"/>
              <a:pathLst>
                <a:path w="1033779" h="21590">
                  <a:moveTo>
                    <a:pt x="2501" y="18796"/>
                  </a:moveTo>
                  <a:lnTo>
                    <a:pt x="2476" y="18592"/>
                  </a:lnTo>
                  <a:lnTo>
                    <a:pt x="0" y="18796"/>
                  </a:lnTo>
                  <a:lnTo>
                    <a:pt x="2501" y="18796"/>
                  </a:lnTo>
                  <a:close/>
                </a:path>
                <a:path w="1033779" h="21590">
                  <a:moveTo>
                    <a:pt x="820204" y="1066"/>
                  </a:moveTo>
                  <a:lnTo>
                    <a:pt x="812698" y="533"/>
                  </a:lnTo>
                  <a:lnTo>
                    <a:pt x="805192" y="0"/>
                  </a:lnTo>
                  <a:lnTo>
                    <a:pt x="804024" y="11023"/>
                  </a:lnTo>
                  <a:lnTo>
                    <a:pt x="819975" y="12153"/>
                  </a:lnTo>
                  <a:lnTo>
                    <a:pt x="820204" y="1066"/>
                  </a:lnTo>
                  <a:close/>
                </a:path>
                <a:path w="1033779" h="21590">
                  <a:moveTo>
                    <a:pt x="862850" y="4089"/>
                  </a:moveTo>
                  <a:lnTo>
                    <a:pt x="855345" y="3556"/>
                  </a:lnTo>
                  <a:lnTo>
                    <a:pt x="847839" y="3022"/>
                  </a:lnTo>
                  <a:lnTo>
                    <a:pt x="846594" y="14046"/>
                  </a:lnTo>
                  <a:lnTo>
                    <a:pt x="862545" y="15176"/>
                  </a:lnTo>
                  <a:lnTo>
                    <a:pt x="862850" y="4089"/>
                  </a:lnTo>
                  <a:close/>
                </a:path>
                <a:path w="1033779" h="21590">
                  <a:moveTo>
                    <a:pt x="905497" y="7112"/>
                  </a:moveTo>
                  <a:lnTo>
                    <a:pt x="897991" y="6578"/>
                  </a:lnTo>
                  <a:lnTo>
                    <a:pt x="890485" y="6045"/>
                  </a:lnTo>
                  <a:lnTo>
                    <a:pt x="889165" y="17068"/>
                  </a:lnTo>
                  <a:lnTo>
                    <a:pt x="905116" y="18199"/>
                  </a:lnTo>
                  <a:lnTo>
                    <a:pt x="905497" y="7112"/>
                  </a:lnTo>
                  <a:close/>
                </a:path>
                <a:path w="1033779" h="21590">
                  <a:moveTo>
                    <a:pt x="948156" y="10121"/>
                  </a:moveTo>
                  <a:lnTo>
                    <a:pt x="940650" y="9588"/>
                  </a:lnTo>
                  <a:lnTo>
                    <a:pt x="933145" y="9055"/>
                  </a:lnTo>
                  <a:lnTo>
                    <a:pt x="931748" y="20053"/>
                  </a:lnTo>
                  <a:lnTo>
                    <a:pt x="947712" y="21183"/>
                  </a:lnTo>
                  <a:lnTo>
                    <a:pt x="948156" y="10121"/>
                  </a:lnTo>
                  <a:close/>
                </a:path>
                <a:path w="1033779" h="21590">
                  <a:moveTo>
                    <a:pt x="990701" y="14236"/>
                  </a:moveTo>
                  <a:lnTo>
                    <a:pt x="975741" y="12750"/>
                  </a:lnTo>
                  <a:lnTo>
                    <a:pt x="974940" y="18796"/>
                  </a:lnTo>
                  <a:lnTo>
                    <a:pt x="990498" y="18796"/>
                  </a:lnTo>
                  <a:lnTo>
                    <a:pt x="990701" y="14236"/>
                  </a:lnTo>
                  <a:close/>
                </a:path>
                <a:path w="1033779" h="21590">
                  <a:moveTo>
                    <a:pt x="1033259" y="18478"/>
                  </a:moveTo>
                  <a:lnTo>
                    <a:pt x="1018298" y="16992"/>
                  </a:lnTo>
                  <a:lnTo>
                    <a:pt x="1018044" y="18796"/>
                  </a:lnTo>
                  <a:lnTo>
                    <a:pt x="1033233" y="18796"/>
                  </a:lnTo>
                  <a:lnTo>
                    <a:pt x="1033259" y="1847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7590801" y="7305858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 h="0">
                  <a:moveTo>
                    <a:pt x="0" y="0"/>
                  </a:moveTo>
                  <a:lnTo>
                    <a:pt x="827957" y="0"/>
                  </a:lnTo>
                </a:path>
              </a:pathLst>
            </a:custGeom>
            <a:ln w="23301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7756029" y="7306043"/>
              <a:ext cx="791210" cy="9525"/>
            </a:xfrm>
            <a:custGeom>
              <a:avLst/>
              <a:gdLst/>
              <a:ahLst/>
              <a:cxnLst/>
              <a:rect l="l" t="t" r="r" b="b"/>
              <a:pathLst>
                <a:path w="791209" h="9525">
                  <a:moveTo>
                    <a:pt x="15189" y="9156"/>
                  </a:moveTo>
                  <a:lnTo>
                    <a:pt x="15062" y="7950"/>
                  </a:lnTo>
                  <a:lnTo>
                    <a:pt x="0" y="8991"/>
                  </a:lnTo>
                  <a:lnTo>
                    <a:pt x="0" y="9156"/>
                  </a:lnTo>
                  <a:lnTo>
                    <a:pt x="15189" y="9156"/>
                  </a:lnTo>
                  <a:close/>
                </a:path>
                <a:path w="791209" h="9525">
                  <a:moveTo>
                    <a:pt x="58254" y="9156"/>
                  </a:moveTo>
                  <a:lnTo>
                    <a:pt x="57848" y="5118"/>
                  </a:lnTo>
                  <a:lnTo>
                    <a:pt x="50317" y="5511"/>
                  </a:lnTo>
                  <a:lnTo>
                    <a:pt x="42786" y="6032"/>
                  </a:lnTo>
                  <a:lnTo>
                    <a:pt x="42824" y="9156"/>
                  </a:lnTo>
                  <a:lnTo>
                    <a:pt x="58254" y="9156"/>
                  </a:lnTo>
                  <a:close/>
                </a:path>
                <a:path w="791209" h="9525">
                  <a:moveTo>
                    <a:pt x="705472" y="863"/>
                  </a:moveTo>
                  <a:lnTo>
                    <a:pt x="690435" y="0"/>
                  </a:lnTo>
                  <a:lnTo>
                    <a:pt x="689470" y="9156"/>
                  </a:lnTo>
                  <a:lnTo>
                    <a:pt x="705307" y="9156"/>
                  </a:lnTo>
                  <a:lnTo>
                    <a:pt x="705472" y="863"/>
                  </a:lnTo>
                  <a:close/>
                </a:path>
                <a:path w="791209" h="9525">
                  <a:moveTo>
                    <a:pt x="748220" y="3314"/>
                  </a:moveTo>
                  <a:lnTo>
                    <a:pt x="733183" y="2451"/>
                  </a:lnTo>
                  <a:lnTo>
                    <a:pt x="732434" y="9156"/>
                  </a:lnTo>
                  <a:lnTo>
                    <a:pt x="748080" y="9156"/>
                  </a:lnTo>
                  <a:lnTo>
                    <a:pt x="748220" y="3314"/>
                  </a:lnTo>
                  <a:close/>
                </a:path>
                <a:path w="791209" h="9525">
                  <a:moveTo>
                    <a:pt x="790905" y="6731"/>
                  </a:moveTo>
                  <a:lnTo>
                    <a:pt x="775893" y="5435"/>
                  </a:lnTo>
                  <a:lnTo>
                    <a:pt x="775449" y="9156"/>
                  </a:lnTo>
                  <a:lnTo>
                    <a:pt x="790829" y="9156"/>
                  </a:lnTo>
                  <a:lnTo>
                    <a:pt x="790905" y="673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7841660" y="7309900"/>
              <a:ext cx="530225" cy="0"/>
            </a:xfrm>
            <a:custGeom>
              <a:avLst/>
              <a:gdLst/>
              <a:ahLst/>
              <a:cxnLst/>
              <a:rect l="l" t="t" r="r" b="b"/>
              <a:pathLst>
                <a:path w="530225" h="0">
                  <a:moveTo>
                    <a:pt x="0" y="0"/>
                  </a:moveTo>
                  <a:lnTo>
                    <a:pt x="529648" y="0"/>
                  </a:lnTo>
                </a:path>
              </a:pathLst>
            </a:custGeom>
            <a:ln w="15412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7967967" y="7307910"/>
              <a:ext cx="574675" cy="7620"/>
            </a:xfrm>
            <a:custGeom>
              <a:avLst/>
              <a:gdLst/>
              <a:ahLst/>
              <a:cxnLst/>
              <a:rect l="l" t="t" r="r" b="b"/>
              <a:pathLst>
                <a:path w="574675" h="7620">
                  <a:moveTo>
                    <a:pt x="12026" y="7289"/>
                  </a:moveTo>
                  <a:lnTo>
                    <a:pt x="11976" y="6654"/>
                  </a:lnTo>
                  <a:lnTo>
                    <a:pt x="0" y="7289"/>
                  </a:lnTo>
                  <a:lnTo>
                    <a:pt x="12026" y="7289"/>
                  </a:lnTo>
                  <a:close/>
                </a:path>
                <a:path w="574675" h="7620">
                  <a:moveTo>
                    <a:pt x="55067" y="7289"/>
                  </a:moveTo>
                  <a:lnTo>
                    <a:pt x="54927" y="5562"/>
                  </a:lnTo>
                  <a:lnTo>
                    <a:pt x="39814" y="5969"/>
                  </a:lnTo>
                  <a:lnTo>
                    <a:pt x="39801" y="7289"/>
                  </a:lnTo>
                  <a:lnTo>
                    <a:pt x="55067" y="7289"/>
                  </a:lnTo>
                  <a:close/>
                </a:path>
                <a:path w="574675" h="7620">
                  <a:moveTo>
                    <a:pt x="98082" y="7289"/>
                  </a:moveTo>
                  <a:lnTo>
                    <a:pt x="97878" y="4445"/>
                  </a:lnTo>
                  <a:lnTo>
                    <a:pt x="82765" y="4851"/>
                  </a:lnTo>
                  <a:lnTo>
                    <a:pt x="82727" y="7289"/>
                  </a:lnTo>
                  <a:lnTo>
                    <a:pt x="98082" y="7289"/>
                  </a:lnTo>
                  <a:close/>
                </a:path>
                <a:path w="574675" h="7620">
                  <a:moveTo>
                    <a:pt x="141071" y="7289"/>
                  </a:moveTo>
                  <a:lnTo>
                    <a:pt x="140817" y="3314"/>
                  </a:lnTo>
                  <a:lnTo>
                    <a:pt x="125704" y="3721"/>
                  </a:lnTo>
                  <a:lnTo>
                    <a:pt x="125628" y="7289"/>
                  </a:lnTo>
                  <a:lnTo>
                    <a:pt x="141071" y="7289"/>
                  </a:lnTo>
                  <a:close/>
                </a:path>
                <a:path w="574675" h="7620">
                  <a:moveTo>
                    <a:pt x="446125" y="7289"/>
                  </a:moveTo>
                  <a:lnTo>
                    <a:pt x="446112" y="660"/>
                  </a:lnTo>
                  <a:lnTo>
                    <a:pt x="431025" y="0"/>
                  </a:lnTo>
                  <a:lnTo>
                    <a:pt x="430415" y="7289"/>
                  </a:lnTo>
                  <a:lnTo>
                    <a:pt x="446125" y="7289"/>
                  </a:lnTo>
                  <a:close/>
                </a:path>
                <a:path w="574675" h="7620">
                  <a:moveTo>
                    <a:pt x="488962" y="2540"/>
                  </a:moveTo>
                  <a:lnTo>
                    <a:pt x="473875" y="1879"/>
                  </a:lnTo>
                  <a:lnTo>
                    <a:pt x="473379" y="7289"/>
                  </a:lnTo>
                  <a:lnTo>
                    <a:pt x="488937" y="7289"/>
                  </a:lnTo>
                  <a:lnTo>
                    <a:pt x="488962" y="2540"/>
                  </a:lnTo>
                  <a:close/>
                </a:path>
                <a:path w="574675" h="7620">
                  <a:moveTo>
                    <a:pt x="531799" y="4419"/>
                  </a:moveTo>
                  <a:lnTo>
                    <a:pt x="516712" y="3759"/>
                  </a:lnTo>
                  <a:lnTo>
                    <a:pt x="516382" y="7289"/>
                  </a:lnTo>
                  <a:lnTo>
                    <a:pt x="531774" y="7289"/>
                  </a:lnTo>
                  <a:lnTo>
                    <a:pt x="531799" y="4419"/>
                  </a:lnTo>
                  <a:close/>
                </a:path>
                <a:path w="574675" h="7620">
                  <a:moveTo>
                    <a:pt x="574598" y="7124"/>
                  </a:moveTo>
                  <a:lnTo>
                    <a:pt x="559536" y="6032"/>
                  </a:lnTo>
                  <a:lnTo>
                    <a:pt x="559409" y="7289"/>
                  </a:lnTo>
                  <a:lnTo>
                    <a:pt x="574598" y="7289"/>
                  </a:lnTo>
                  <a:lnTo>
                    <a:pt x="574598" y="712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8136490" y="7312655"/>
              <a:ext cx="230504" cy="0"/>
            </a:xfrm>
            <a:custGeom>
              <a:avLst/>
              <a:gdLst/>
              <a:ahLst/>
              <a:cxnLst/>
              <a:rect l="l" t="t" r="r" b="b"/>
              <a:pathLst>
                <a:path w="230504" h="0">
                  <a:moveTo>
                    <a:pt x="0" y="0"/>
                  </a:moveTo>
                  <a:lnTo>
                    <a:pt x="230120" y="0"/>
                  </a:lnTo>
                </a:path>
              </a:pathLst>
            </a:custGeom>
            <a:ln w="5088">
              <a:solidFill>
                <a:srgbClr val="45B1E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8394154" y="7281811"/>
              <a:ext cx="749935" cy="34925"/>
            </a:xfrm>
            <a:custGeom>
              <a:avLst/>
              <a:gdLst/>
              <a:ahLst/>
              <a:cxnLst/>
              <a:rect l="l" t="t" r="r" b="b"/>
              <a:pathLst>
                <a:path w="749934" h="34925">
                  <a:moveTo>
                    <a:pt x="15354" y="33388"/>
                  </a:moveTo>
                  <a:lnTo>
                    <a:pt x="15316" y="31013"/>
                  </a:lnTo>
                  <a:lnTo>
                    <a:pt x="203" y="30556"/>
                  </a:lnTo>
                  <a:lnTo>
                    <a:pt x="0" y="33388"/>
                  </a:lnTo>
                  <a:lnTo>
                    <a:pt x="15354" y="33388"/>
                  </a:lnTo>
                  <a:close/>
                </a:path>
                <a:path w="749934" h="34925">
                  <a:moveTo>
                    <a:pt x="58254" y="32321"/>
                  </a:moveTo>
                  <a:lnTo>
                    <a:pt x="43141" y="31864"/>
                  </a:lnTo>
                  <a:lnTo>
                    <a:pt x="43014" y="33388"/>
                  </a:lnTo>
                  <a:lnTo>
                    <a:pt x="58254" y="33388"/>
                  </a:lnTo>
                  <a:lnTo>
                    <a:pt x="58254" y="32321"/>
                  </a:lnTo>
                  <a:close/>
                </a:path>
                <a:path w="749934" h="34925">
                  <a:moveTo>
                    <a:pt x="93637" y="33388"/>
                  </a:moveTo>
                  <a:lnTo>
                    <a:pt x="86080" y="33159"/>
                  </a:lnTo>
                  <a:lnTo>
                    <a:pt x="86055" y="33388"/>
                  </a:lnTo>
                  <a:lnTo>
                    <a:pt x="93637" y="33388"/>
                  </a:lnTo>
                  <a:close/>
                </a:path>
                <a:path w="749934" h="34925">
                  <a:moveTo>
                    <a:pt x="486486" y="33388"/>
                  </a:moveTo>
                  <a:lnTo>
                    <a:pt x="486244" y="31965"/>
                  </a:lnTo>
                  <a:lnTo>
                    <a:pt x="484492" y="32194"/>
                  </a:lnTo>
                  <a:lnTo>
                    <a:pt x="484212" y="30619"/>
                  </a:lnTo>
                  <a:lnTo>
                    <a:pt x="468541" y="32867"/>
                  </a:lnTo>
                  <a:lnTo>
                    <a:pt x="468591" y="33388"/>
                  </a:lnTo>
                  <a:lnTo>
                    <a:pt x="475221" y="33388"/>
                  </a:lnTo>
                  <a:lnTo>
                    <a:pt x="484720" y="33388"/>
                  </a:lnTo>
                  <a:lnTo>
                    <a:pt x="486486" y="33388"/>
                  </a:lnTo>
                  <a:close/>
                </a:path>
                <a:path w="749934" h="34925">
                  <a:moveTo>
                    <a:pt x="537159" y="33388"/>
                  </a:moveTo>
                  <a:lnTo>
                    <a:pt x="537133" y="33147"/>
                  </a:lnTo>
                  <a:lnTo>
                    <a:pt x="535228" y="33274"/>
                  </a:lnTo>
                  <a:lnTo>
                    <a:pt x="534924" y="30924"/>
                  </a:lnTo>
                  <a:lnTo>
                    <a:pt x="533120" y="31064"/>
                  </a:lnTo>
                  <a:lnTo>
                    <a:pt x="532790" y="28778"/>
                  </a:lnTo>
                  <a:lnTo>
                    <a:pt x="531114" y="28930"/>
                  </a:lnTo>
                  <a:lnTo>
                    <a:pt x="530758" y="26695"/>
                  </a:lnTo>
                  <a:lnTo>
                    <a:pt x="529183" y="26860"/>
                  </a:lnTo>
                  <a:lnTo>
                    <a:pt x="528802" y="24676"/>
                  </a:lnTo>
                  <a:lnTo>
                    <a:pt x="513080" y="26504"/>
                  </a:lnTo>
                  <a:lnTo>
                    <a:pt x="513651" y="33388"/>
                  </a:lnTo>
                  <a:lnTo>
                    <a:pt x="515416" y="33388"/>
                  </a:lnTo>
                  <a:lnTo>
                    <a:pt x="517321" y="33388"/>
                  </a:lnTo>
                  <a:lnTo>
                    <a:pt x="535254" y="33388"/>
                  </a:lnTo>
                  <a:lnTo>
                    <a:pt x="537159" y="33388"/>
                  </a:lnTo>
                  <a:close/>
                </a:path>
                <a:path w="749934" h="34925">
                  <a:moveTo>
                    <a:pt x="581774" y="33388"/>
                  </a:moveTo>
                  <a:lnTo>
                    <a:pt x="581431" y="30391"/>
                  </a:lnTo>
                  <a:lnTo>
                    <a:pt x="579678" y="30505"/>
                  </a:lnTo>
                  <a:lnTo>
                    <a:pt x="579323" y="27546"/>
                  </a:lnTo>
                  <a:lnTo>
                    <a:pt x="577684" y="27673"/>
                  </a:lnTo>
                  <a:lnTo>
                    <a:pt x="577291" y="24803"/>
                  </a:lnTo>
                  <a:lnTo>
                    <a:pt x="575779" y="24942"/>
                  </a:lnTo>
                  <a:lnTo>
                    <a:pt x="575348" y="22098"/>
                  </a:lnTo>
                  <a:lnTo>
                    <a:pt x="573938" y="22250"/>
                  </a:lnTo>
                  <a:lnTo>
                    <a:pt x="573481" y="19481"/>
                  </a:lnTo>
                  <a:lnTo>
                    <a:pt x="565619" y="20396"/>
                  </a:lnTo>
                  <a:lnTo>
                    <a:pt x="557758" y="21310"/>
                  </a:lnTo>
                  <a:lnTo>
                    <a:pt x="558609" y="32372"/>
                  </a:lnTo>
                  <a:lnTo>
                    <a:pt x="560184" y="32194"/>
                  </a:lnTo>
                  <a:lnTo>
                    <a:pt x="560362" y="34772"/>
                  </a:lnTo>
                  <a:lnTo>
                    <a:pt x="573925" y="33388"/>
                  </a:lnTo>
                  <a:lnTo>
                    <a:pt x="578497" y="33388"/>
                  </a:lnTo>
                  <a:lnTo>
                    <a:pt x="580047" y="33388"/>
                  </a:lnTo>
                  <a:lnTo>
                    <a:pt x="581774" y="33388"/>
                  </a:lnTo>
                  <a:close/>
                </a:path>
                <a:path w="749934" h="34925">
                  <a:moveTo>
                    <a:pt x="628002" y="33388"/>
                  </a:moveTo>
                  <a:lnTo>
                    <a:pt x="627799" y="31140"/>
                  </a:lnTo>
                  <a:lnTo>
                    <a:pt x="626097" y="31229"/>
                  </a:lnTo>
                  <a:lnTo>
                    <a:pt x="625729" y="27635"/>
                  </a:lnTo>
                  <a:lnTo>
                    <a:pt x="624128" y="27736"/>
                  </a:lnTo>
                  <a:lnTo>
                    <a:pt x="623709" y="24180"/>
                  </a:lnTo>
                  <a:lnTo>
                    <a:pt x="622236" y="24295"/>
                  </a:lnTo>
                  <a:lnTo>
                    <a:pt x="621779" y="20828"/>
                  </a:lnTo>
                  <a:lnTo>
                    <a:pt x="620445" y="20955"/>
                  </a:lnTo>
                  <a:lnTo>
                    <a:pt x="619937" y="17513"/>
                  </a:lnTo>
                  <a:lnTo>
                    <a:pt x="618705" y="17653"/>
                  </a:lnTo>
                  <a:lnTo>
                    <a:pt x="618159" y="14274"/>
                  </a:lnTo>
                  <a:lnTo>
                    <a:pt x="610298" y="15189"/>
                  </a:lnTo>
                  <a:lnTo>
                    <a:pt x="602437" y="16103"/>
                  </a:lnTo>
                  <a:lnTo>
                    <a:pt x="603224" y="27165"/>
                  </a:lnTo>
                  <a:lnTo>
                    <a:pt x="604685" y="27000"/>
                  </a:lnTo>
                  <a:lnTo>
                    <a:pt x="604875" y="30213"/>
                  </a:lnTo>
                  <a:lnTo>
                    <a:pt x="606463" y="30048"/>
                  </a:lnTo>
                  <a:lnTo>
                    <a:pt x="606615" y="33312"/>
                  </a:lnTo>
                  <a:lnTo>
                    <a:pt x="608317" y="33172"/>
                  </a:lnTo>
                  <a:lnTo>
                    <a:pt x="608330" y="33388"/>
                  </a:lnTo>
                  <a:lnTo>
                    <a:pt x="610209" y="33388"/>
                  </a:lnTo>
                  <a:lnTo>
                    <a:pt x="612254" y="33388"/>
                  </a:lnTo>
                  <a:lnTo>
                    <a:pt x="624814" y="33388"/>
                  </a:lnTo>
                  <a:lnTo>
                    <a:pt x="626325" y="33388"/>
                  </a:lnTo>
                  <a:lnTo>
                    <a:pt x="628002" y="33388"/>
                  </a:lnTo>
                  <a:close/>
                </a:path>
                <a:path w="749934" h="34925">
                  <a:moveTo>
                    <a:pt x="674052" y="33388"/>
                  </a:moveTo>
                  <a:lnTo>
                    <a:pt x="674039" y="33172"/>
                  </a:lnTo>
                  <a:lnTo>
                    <a:pt x="672338" y="33223"/>
                  </a:lnTo>
                  <a:lnTo>
                    <a:pt x="671982" y="28981"/>
                  </a:lnTo>
                  <a:lnTo>
                    <a:pt x="670420" y="29057"/>
                  </a:lnTo>
                  <a:lnTo>
                    <a:pt x="670013" y="24866"/>
                  </a:lnTo>
                  <a:lnTo>
                    <a:pt x="668578" y="24955"/>
                  </a:lnTo>
                  <a:lnTo>
                    <a:pt x="668108" y="20815"/>
                  </a:lnTo>
                  <a:lnTo>
                    <a:pt x="666788" y="20916"/>
                  </a:lnTo>
                  <a:lnTo>
                    <a:pt x="666267" y="16852"/>
                  </a:lnTo>
                  <a:lnTo>
                    <a:pt x="665099" y="16967"/>
                  </a:lnTo>
                  <a:lnTo>
                    <a:pt x="664527" y="12941"/>
                  </a:lnTo>
                  <a:lnTo>
                    <a:pt x="663460" y="13055"/>
                  </a:lnTo>
                  <a:lnTo>
                    <a:pt x="662851" y="9080"/>
                  </a:lnTo>
                  <a:lnTo>
                    <a:pt x="654989" y="9994"/>
                  </a:lnTo>
                  <a:lnTo>
                    <a:pt x="647128" y="10909"/>
                  </a:lnTo>
                  <a:lnTo>
                    <a:pt x="647852" y="21983"/>
                  </a:lnTo>
                  <a:lnTo>
                    <a:pt x="649198" y="21831"/>
                  </a:lnTo>
                  <a:lnTo>
                    <a:pt x="649401" y="25628"/>
                  </a:lnTo>
                  <a:lnTo>
                    <a:pt x="650887" y="25476"/>
                  </a:lnTo>
                  <a:lnTo>
                    <a:pt x="651040" y="29337"/>
                  </a:lnTo>
                  <a:lnTo>
                    <a:pt x="652653" y="29197"/>
                  </a:lnTo>
                  <a:lnTo>
                    <a:pt x="652754" y="33096"/>
                  </a:lnTo>
                  <a:lnTo>
                    <a:pt x="654494" y="32969"/>
                  </a:lnTo>
                  <a:lnTo>
                    <a:pt x="654507" y="33388"/>
                  </a:lnTo>
                  <a:lnTo>
                    <a:pt x="656424" y="33388"/>
                  </a:lnTo>
                  <a:lnTo>
                    <a:pt x="666280" y="33388"/>
                  </a:lnTo>
                  <a:lnTo>
                    <a:pt x="670864" y="33388"/>
                  </a:lnTo>
                  <a:lnTo>
                    <a:pt x="672363" y="33388"/>
                  </a:lnTo>
                  <a:lnTo>
                    <a:pt x="674052" y="33388"/>
                  </a:lnTo>
                  <a:close/>
                </a:path>
                <a:path w="749934" h="34925">
                  <a:moveTo>
                    <a:pt x="718210" y="33388"/>
                  </a:moveTo>
                  <a:lnTo>
                    <a:pt x="718108" y="31940"/>
                  </a:lnTo>
                  <a:lnTo>
                    <a:pt x="716559" y="31953"/>
                  </a:lnTo>
                  <a:lnTo>
                    <a:pt x="716178" y="27076"/>
                  </a:lnTo>
                  <a:lnTo>
                    <a:pt x="714756" y="27114"/>
                  </a:lnTo>
                  <a:lnTo>
                    <a:pt x="714311" y="22250"/>
                  </a:lnTo>
                  <a:lnTo>
                    <a:pt x="713016" y="22313"/>
                  </a:lnTo>
                  <a:lnTo>
                    <a:pt x="712495" y="17487"/>
                  </a:lnTo>
                  <a:lnTo>
                    <a:pt x="711339" y="17576"/>
                  </a:lnTo>
                  <a:lnTo>
                    <a:pt x="710768" y="12865"/>
                  </a:lnTo>
                  <a:lnTo>
                    <a:pt x="709726" y="12966"/>
                  </a:lnTo>
                  <a:lnTo>
                    <a:pt x="709117" y="8356"/>
                  </a:lnTo>
                  <a:lnTo>
                    <a:pt x="708215" y="8458"/>
                  </a:lnTo>
                  <a:lnTo>
                    <a:pt x="707529" y="3873"/>
                  </a:lnTo>
                  <a:lnTo>
                    <a:pt x="699668" y="4787"/>
                  </a:lnTo>
                  <a:lnTo>
                    <a:pt x="691807" y="5702"/>
                  </a:lnTo>
                  <a:lnTo>
                    <a:pt x="692467" y="16789"/>
                  </a:lnTo>
                  <a:lnTo>
                    <a:pt x="693724" y="16649"/>
                  </a:lnTo>
                  <a:lnTo>
                    <a:pt x="693928" y="21056"/>
                  </a:lnTo>
                  <a:lnTo>
                    <a:pt x="695325" y="20916"/>
                  </a:lnTo>
                  <a:lnTo>
                    <a:pt x="695464" y="25361"/>
                  </a:lnTo>
                  <a:lnTo>
                    <a:pt x="696988" y="25234"/>
                  </a:lnTo>
                  <a:lnTo>
                    <a:pt x="697077" y="29743"/>
                  </a:lnTo>
                  <a:lnTo>
                    <a:pt x="698741" y="29616"/>
                  </a:lnTo>
                  <a:lnTo>
                    <a:pt x="698766" y="34163"/>
                  </a:lnTo>
                  <a:lnTo>
                    <a:pt x="707059" y="33655"/>
                  </a:lnTo>
                  <a:lnTo>
                    <a:pt x="713498" y="33388"/>
                  </a:lnTo>
                  <a:lnTo>
                    <a:pt x="716686" y="33388"/>
                  </a:lnTo>
                  <a:lnTo>
                    <a:pt x="718210" y="33388"/>
                  </a:lnTo>
                  <a:close/>
                </a:path>
                <a:path w="749934" h="34925">
                  <a:moveTo>
                    <a:pt x="749846" y="0"/>
                  </a:moveTo>
                  <a:lnTo>
                    <a:pt x="736549" y="1181"/>
                  </a:lnTo>
                  <a:lnTo>
                    <a:pt x="737133" y="12255"/>
                  </a:lnTo>
                  <a:lnTo>
                    <a:pt x="738314" y="12153"/>
                  </a:lnTo>
                  <a:lnTo>
                    <a:pt x="738517" y="17195"/>
                  </a:lnTo>
                  <a:lnTo>
                    <a:pt x="739813" y="17106"/>
                  </a:lnTo>
                  <a:lnTo>
                    <a:pt x="739952" y="22186"/>
                  </a:lnTo>
                  <a:lnTo>
                    <a:pt x="741387" y="22098"/>
                  </a:lnTo>
                  <a:lnTo>
                    <a:pt x="741464" y="27241"/>
                  </a:lnTo>
                  <a:lnTo>
                    <a:pt x="743026" y="27165"/>
                  </a:lnTo>
                  <a:lnTo>
                    <a:pt x="743026" y="32372"/>
                  </a:lnTo>
                  <a:lnTo>
                    <a:pt x="744753" y="32321"/>
                  </a:lnTo>
                  <a:lnTo>
                    <a:pt x="744740" y="33388"/>
                  </a:lnTo>
                  <a:lnTo>
                    <a:pt x="746645" y="33388"/>
                  </a:lnTo>
                  <a:lnTo>
                    <a:pt x="749833" y="33388"/>
                  </a:lnTo>
                  <a:lnTo>
                    <a:pt x="749846" y="26352"/>
                  </a:lnTo>
                  <a:lnTo>
                    <a:pt x="749833" y="21590"/>
                  </a:lnTo>
                  <a:lnTo>
                    <a:pt x="749846" y="11125"/>
                  </a:lnTo>
                  <a:lnTo>
                    <a:pt x="749846" y="10477"/>
                  </a:lnTo>
                  <a:lnTo>
                    <a:pt x="749846" y="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8318" y="7131672"/>
              <a:ext cx="9126220" cy="184150"/>
            </a:xfrm>
            <a:custGeom>
              <a:avLst/>
              <a:gdLst/>
              <a:ahLst/>
              <a:cxnLst/>
              <a:rect l="l" t="t" r="r" b="b"/>
              <a:pathLst>
                <a:path w="9126220" h="184150">
                  <a:moveTo>
                    <a:pt x="12649" y="56934"/>
                  </a:moveTo>
                  <a:lnTo>
                    <a:pt x="10807" y="52374"/>
                  </a:lnTo>
                  <a:lnTo>
                    <a:pt x="6426" y="50177"/>
                  </a:lnTo>
                  <a:lnTo>
                    <a:pt x="2527" y="51549"/>
                  </a:lnTo>
                  <a:lnTo>
                    <a:pt x="723" y="55232"/>
                  </a:lnTo>
                  <a:lnTo>
                    <a:pt x="1460" y="57010"/>
                  </a:lnTo>
                  <a:lnTo>
                    <a:pt x="482" y="58991"/>
                  </a:lnTo>
                  <a:lnTo>
                    <a:pt x="1244" y="60845"/>
                  </a:lnTo>
                  <a:lnTo>
                    <a:pt x="279" y="62776"/>
                  </a:lnTo>
                  <a:lnTo>
                    <a:pt x="1066" y="64731"/>
                  </a:lnTo>
                  <a:lnTo>
                    <a:pt x="127" y="66611"/>
                  </a:lnTo>
                  <a:lnTo>
                    <a:pt x="927" y="68630"/>
                  </a:lnTo>
                  <a:lnTo>
                    <a:pt x="0" y="70497"/>
                  </a:lnTo>
                  <a:lnTo>
                    <a:pt x="1905" y="75247"/>
                  </a:lnTo>
                  <a:lnTo>
                    <a:pt x="6400" y="77685"/>
                  </a:lnTo>
                  <a:lnTo>
                    <a:pt x="10248" y="76276"/>
                  </a:lnTo>
                  <a:lnTo>
                    <a:pt x="11988" y="72504"/>
                  </a:lnTo>
                  <a:lnTo>
                    <a:pt x="11201" y="70497"/>
                  </a:lnTo>
                  <a:lnTo>
                    <a:pt x="12090" y="68554"/>
                  </a:lnTo>
                  <a:lnTo>
                    <a:pt x="11328" y="66624"/>
                  </a:lnTo>
                  <a:lnTo>
                    <a:pt x="12230" y="64643"/>
                  </a:lnTo>
                  <a:lnTo>
                    <a:pt x="11493" y="62814"/>
                  </a:lnTo>
                  <a:lnTo>
                    <a:pt x="12420" y="60769"/>
                  </a:lnTo>
                  <a:lnTo>
                    <a:pt x="11709" y="59016"/>
                  </a:lnTo>
                  <a:lnTo>
                    <a:pt x="12649" y="56934"/>
                  </a:lnTo>
                  <a:close/>
                </a:path>
                <a:path w="9126220" h="184150">
                  <a:moveTo>
                    <a:pt x="43573" y="90563"/>
                  </a:moveTo>
                  <a:lnTo>
                    <a:pt x="41732" y="86004"/>
                  </a:lnTo>
                  <a:lnTo>
                    <a:pt x="37363" y="83807"/>
                  </a:lnTo>
                  <a:lnTo>
                    <a:pt x="33464" y="85191"/>
                  </a:lnTo>
                  <a:lnTo>
                    <a:pt x="31673" y="88887"/>
                  </a:lnTo>
                  <a:lnTo>
                    <a:pt x="32435" y="90741"/>
                  </a:lnTo>
                  <a:lnTo>
                    <a:pt x="31394" y="92887"/>
                  </a:lnTo>
                  <a:lnTo>
                    <a:pt x="32194" y="94843"/>
                  </a:lnTo>
                  <a:lnTo>
                    <a:pt x="31165" y="96939"/>
                  </a:lnTo>
                  <a:lnTo>
                    <a:pt x="31991" y="98983"/>
                  </a:lnTo>
                  <a:lnTo>
                    <a:pt x="30975" y="101041"/>
                  </a:lnTo>
                  <a:lnTo>
                    <a:pt x="31826" y="103174"/>
                  </a:lnTo>
                  <a:lnTo>
                    <a:pt x="30835" y="105181"/>
                  </a:lnTo>
                  <a:lnTo>
                    <a:pt x="32740" y="109943"/>
                  </a:lnTo>
                  <a:lnTo>
                    <a:pt x="37236" y="112382"/>
                  </a:lnTo>
                  <a:lnTo>
                    <a:pt x="41071" y="110959"/>
                  </a:lnTo>
                  <a:lnTo>
                    <a:pt x="42799" y="107175"/>
                  </a:lnTo>
                  <a:lnTo>
                    <a:pt x="41960" y="105054"/>
                  </a:lnTo>
                  <a:lnTo>
                    <a:pt x="42926" y="102946"/>
                  </a:lnTo>
                  <a:lnTo>
                    <a:pt x="42125" y="100914"/>
                  </a:lnTo>
                  <a:lnTo>
                    <a:pt x="43091" y="98780"/>
                  </a:lnTo>
                  <a:lnTo>
                    <a:pt x="42316" y="96850"/>
                  </a:lnTo>
                  <a:lnTo>
                    <a:pt x="43307" y="94640"/>
                  </a:lnTo>
                  <a:lnTo>
                    <a:pt x="42570" y="92824"/>
                  </a:lnTo>
                  <a:lnTo>
                    <a:pt x="43573" y="90563"/>
                  </a:lnTo>
                  <a:close/>
                </a:path>
                <a:path w="9126220" h="184150">
                  <a:moveTo>
                    <a:pt x="74561" y="128193"/>
                  </a:moveTo>
                  <a:lnTo>
                    <a:pt x="72682" y="123647"/>
                  </a:lnTo>
                  <a:lnTo>
                    <a:pt x="68262" y="121462"/>
                  </a:lnTo>
                  <a:lnTo>
                    <a:pt x="64350" y="122859"/>
                  </a:lnTo>
                  <a:lnTo>
                    <a:pt x="62572" y="126530"/>
                  </a:lnTo>
                  <a:lnTo>
                    <a:pt x="63423" y="128549"/>
                  </a:lnTo>
                  <a:lnTo>
                    <a:pt x="62306" y="130848"/>
                  </a:lnTo>
                  <a:lnTo>
                    <a:pt x="63182" y="132969"/>
                  </a:lnTo>
                  <a:lnTo>
                    <a:pt x="62090" y="135204"/>
                  </a:lnTo>
                  <a:lnTo>
                    <a:pt x="63017" y="137439"/>
                  </a:lnTo>
                  <a:lnTo>
                    <a:pt x="61937" y="139636"/>
                  </a:lnTo>
                  <a:lnTo>
                    <a:pt x="63893" y="144360"/>
                  </a:lnTo>
                  <a:lnTo>
                    <a:pt x="68427" y="146761"/>
                  </a:lnTo>
                  <a:lnTo>
                    <a:pt x="72263" y="145313"/>
                  </a:lnTo>
                  <a:lnTo>
                    <a:pt x="73964" y="141528"/>
                  </a:lnTo>
                  <a:lnTo>
                    <a:pt x="73075" y="139331"/>
                  </a:lnTo>
                  <a:lnTo>
                    <a:pt x="74104" y="137020"/>
                  </a:lnTo>
                  <a:lnTo>
                    <a:pt x="73253" y="134937"/>
                  </a:lnTo>
                  <a:lnTo>
                    <a:pt x="74307" y="132575"/>
                  </a:lnTo>
                  <a:lnTo>
                    <a:pt x="73494" y="130619"/>
                  </a:lnTo>
                  <a:lnTo>
                    <a:pt x="74561" y="128193"/>
                  </a:lnTo>
                  <a:close/>
                </a:path>
                <a:path w="9126220" h="184150">
                  <a:moveTo>
                    <a:pt x="105879" y="161683"/>
                  </a:moveTo>
                  <a:lnTo>
                    <a:pt x="103987" y="157124"/>
                  </a:lnTo>
                  <a:lnTo>
                    <a:pt x="99568" y="154940"/>
                  </a:lnTo>
                  <a:lnTo>
                    <a:pt x="95681" y="156349"/>
                  </a:lnTo>
                  <a:lnTo>
                    <a:pt x="93916" y="160045"/>
                  </a:lnTo>
                  <a:lnTo>
                    <a:pt x="94792" y="162140"/>
                  </a:lnTo>
                  <a:lnTo>
                    <a:pt x="93611" y="164604"/>
                  </a:lnTo>
                  <a:lnTo>
                    <a:pt x="94538" y="166827"/>
                  </a:lnTo>
                  <a:lnTo>
                    <a:pt x="93370" y="169240"/>
                  </a:lnTo>
                  <a:lnTo>
                    <a:pt x="94348" y="171589"/>
                  </a:lnTo>
                  <a:lnTo>
                    <a:pt x="93205" y="173926"/>
                  </a:lnTo>
                  <a:lnTo>
                    <a:pt x="95173" y="178650"/>
                  </a:lnTo>
                  <a:lnTo>
                    <a:pt x="99695" y="181051"/>
                  </a:lnTo>
                  <a:lnTo>
                    <a:pt x="103517" y="179603"/>
                  </a:lnTo>
                  <a:lnTo>
                    <a:pt x="105219" y="175806"/>
                  </a:lnTo>
                  <a:lnTo>
                    <a:pt x="104279" y="173494"/>
                  </a:lnTo>
                  <a:lnTo>
                    <a:pt x="105371" y="171030"/>
                  </a:lnTo>
                  <a:lnTo>
                    <a:pt x="104470" y="168833"/>
                  </a:lnTo>
                  <a:lnTo>
                    <a:pt x="105587" y="166319"/>
                  </a:lnTo>
                  <a:lnTo>
                    <a:pt x="104736" y="164274"/>
                  </a:lnTo>
                  <a:lnTo>
                    <a:pt x="105879" y="161683"/>
                  </a:lnTo>
                  <a:close/>
                </a:path>
                <a:path w="9126220" h="184150">
                  <a:moveTo>
                    <a:pt x="8544547" y="178511"/>
                  </a:moveTo>
                  <a:lnTo>
                    <a:pt x="8541715" y="175488"/>
                  </a:lnTo>
                  <a:lnTo>
                    <a:pt x="8536749" y="175463"/>
                  </a:lnTo>
                  <a:lnTo>
                    <a:pt x="8529066" y="178257"/>
                  </a:lnTo>
                  <a:lnTo>
                    <a:pt x="8529891" y="180949"/>
                  </a:lnTo>
                  <a:lnTo>
                    <a:pt x="8523262" y="183032"/>
                  </a:lnTo>
                  <a:lnTo>
                    <a:pt x="8523402" y="183527"/>
                  </a:lnTo>
                  <a:lnTo>
                    <a:pt x="8530692" y="183527"/>
                  </a:lnTo>
                  <a:lnTo>
                    <a:pt x="8540788" y="183527"/>
                  </a:lnTo>
                  <a:lnTo>
                    <a:pt x="8543315" y="183527"/>
                  </a:lnTo>
                  <a:lnTo>
                    <a:pt x="8544420" y="182613"/>
                  </a:lnTo>
                  <a:lnTo>
                    <a:pt x="8544547" y="178511"/>
                  </a:lnTo>
                  <a:close/>
                </a:path>
                <a:path w="9126220" h="184150">
                  <a:moveTo>
                    <a:pt x="8588337" y="163169"/>
                  </a:moveTo>
                  <a:lnTo>
                    <a:pt x="8585517" y="160121"/>
                  </a:lnTo>
                  <a:lnTo>
                    <a:pt x="8580539" y="160020"/>
                  </a:lnTo>
                  <a:lnTo>
                    <a:pt x="8572830" y="162712"/>
                  </a:lnTo>
                  <a:lnTo>
                    <a:pt x="8574100" y="166992"/>
                  </a:lnTo>
                  <a:lnTo>
                    <a:pt x="8567369" y="169113"/>
                  </a:lnTo>
                  <a:lnTo>
                    <a:pt x="8568982" y="175310"/>
                  </a:lnTo>
                  <a:lnTo>
                    <a:pt x="8563839" y="176669"/>
                  </a:lnTo>
                  <a:lnTo>
                    <a:pt x="8565375" y="183527"/>
                  </a:lnTo>
                  <a:lnTo>
                    <a:pt x="8581174" y="183527"/>
                  </a:lnTo>
                  <a:lnTo>
                    <a:pt x="8582901" y="183070"/>
                  </a:lnTo>
                  <a:lnTo>
                    <a:pt x="8580780" y="176504"/>
                  </a:lnTo>
                  <a:lnTo>
                    <a:pt x="8586660" y="174650"/>
                  </a:lnTo>
                  <a:lnTo>
                    <a:pt x="8584933" y="169887"/>
                  </a:lnTo>
                  <a:lnTo>
                    <a:pt x="8588172" y="167271"/>
                  </a:lnTo>
                  <a:lnTo>
                    <a:pt x="8588337" y="163169"/>
                  </a:lnTo>
                  <a:close/>
                </a:path>
                <a:path w="9126220" h="184150">
                  <a:moveTo>
                    <a:pt x="8632177" y="147980"/>
                  </a:moveTo>
                  <a:lnTo>
                    <a:pt x="8629383" y="144894"/>
                  </a:lnTo>
                  <a:lnTo>
                    <a:pt x="8624392" y="144741"/>
                  </a:lnTo>
                  <a:lnTo>
                    <a:pt x="8616645" y="147358"/>
                  </a:lnTo>
                  <a:lnTo>
                    <a:pt x="8618410" y="153441"/>
                  </a:lnTo>
                  <a:lnTo>
                    <a:pt x="8611565" y="155486"/>
                  </a:lnTo>
                  <a:lnTo>
                    <a:pt x="8613572" y="163436"/>
                  </a:lnTo>
                  <a:lnTo>
                    <a:pt x="8608365" y="164820"/>
                  </a:lnTo>
                  <a:lnTo>
                    <a:pt x="8610473" y="174650"/>
                  </a:lnTo>
                  <a:lnTo>
                    <a:pt x="8606917" y="175425"/>
                  </a:lnTo>
                  <a:lnTo>
                    <a:pt x="8608352" y="183527"/>
                  </a:lnTo>
                  <a:lnTo>
                    <a:pt x="8621738" y="183527"/>
                  </a:lnTo>
                  <a:lnTo>
                    <a:pt x="8625611" y="182689"/>
                  </a:lnTo>
                  <a:lnTo>
                    <a:pt x="8622817" y="172440"/>
                  </a:lnTo>
                  <a:lnTo>
                    <a:pt x="8627339" y="171234"/>
                  </a:lnTo>
                  <a:lnTo>
                    <a:pt x="8624786" y="163093"/>
                  </a:lnTo>
                  <a:lnTo>
                    <a:pt x="8630844" y="161277"/>
                  </a:lnTo>
                  <a:lnTo>
                    <a:pt x="8628545" y="154774"/>
                  </a:lnTo>
                  <a:lnTo>
                    <a:pt x="8631974" y="152069"/>
                  </a:lnTo>
                  <a:lnTo>
                    <a:pt x="8632177" y="147980"/>
                  </a:lnTo>
                  <a:close/>
                </a:path>
                <a:path w="9126220" h="184150">
                  <a:moveTo>
                    <a:pt x="8670379" y="172986"/>
                  </a:moveTo>
                  <a:lnTo>
                    <a:pt x="8667572" y="162255"/>
                  </a:lnTo>
                  <a:lnTo>
                    <a:pt x="8659673" y="163969"/>
                  </a:lnTo>
                  <a:lnTo>
                    <a:pt x="8651773" y="165684"/>
                  </a:lnTo>
                  <a:lnTo>
                    <a:pt x="8653615" y="176618"/>
                  </a:lnTo>
                  <a:lnTo>
                    <a:pt x="8670379" y="172986"/>
                  </a:lnTo>
                  <a:close/>
                </a:path>
                <a:path w="9126220" h="184150">
                  <a:moveTo>
                    <a:pt x="8676170" y="133235"/>
                  </a:moveTo>
                  <a:lnTo>
                    <a:pt x="8673401" y="130136"/>
                  </a:lnTo>
                  <a:lnTo>
                    <a:pt x="8668423" y="129984"/>
                  </a:lnTo>
                  <a:lnTo>
                    <a:pt x="8660676" y="132588"/>
                  </a:lnTo>
                  <a:lnTo>
                    <a:pt x="8662797" y="140119"/>
                  </a:lnTo>
                  <a:lnTo>
                    <a:pt x="8655863" y="142189"/>
                  </a:lnTo>
                  <a:lnTo>
                    <a:pt x="8658225" y="151853"/>
                  </a:lnTo>
                  <a:lnTo>
                    <a:pt x="8652954" y="153174"/>
                  </a:lnTo>
                  <a:lnTo>
                    <a:pt x="8655190" y="164033"/>
                  </a:lnTo>
                  <a:lnTo>
                    <a:pt x="8671890" y="159854"/>
                  </a:lnTo>
                  <a:lnTo>
                    <a:pt x="8668868" y="149885"/>
                  </a:lnTo>
                  <a:lnTo>
                    <a:pt x="8675065" y="148031"/>
                  </a:lnTo>
                  <a:lnTo>
                    <a:pt x="8672347" y="140169"/>
                  </a:lnTo>
                  <a:lnTo>
                    <a:pt x="8675941" y="137325"/>
                  </a:lnTo>
                  <a:lnTo>
                    <a:pt x="8676170" y="133235"/>
                  </a:lnTo>
                  <a:close/>
                </a:path>
                <a:path w="9126220" h="184150">
                  <a:moveTo>
                    <a:pt x="8715235" y="163664"/>
                  </a:moveTo>
                  <a:lnTo>
                    <a:pt x="8712517" y="152895"/>
                  </a:lnTo>
                  <a:lnTo>
                    <a:pt x="8704593" y="154482"/>
                  </a:lnTo>
                  <a:lnTo>
                    <a:pt x="8696668" y="156070"/>
                  </a:lnTo>
                  <a:lnTo>
                    <a:pt x="8698408" y="167017"/>
                  </a:lnTo>
                  <a:lnTo>
                    <a:pt x="8715235" y="163664"/>
                  </a:lnTo>
                  <a:close/>
                </a:path>
                <a:path w="9126220" h="184150">
                  <a:moveTo>
                    <a:pt x="8716493" y="148704"/>
                  </a:moveTo>
                  <a:lnTo>
                    <a:pt x="8713368" y="138061"/>
                  </a:lnTo>
                  <a:lnTo>
                    <a:pt x="8705507" y="140030"/>
                  </a:lnTo>
                  <a:lnTo>
                    <a:pt x="8697646" y="141998"/>
                  </a:lnTo>
                  <a:lnTo>
                    <a:pt x="8699779" y="152882"/>
                  </a:lnTo>
                  <a:lnTo>
                    <a:pt x="8716493" y="148704"/>
                  </a:lnTo>
                  <a:close/>
                </a:path>
                <a:path w="9126220" h="184150">
                  <a:moveTo>
                    <a:pt x="8724214" y="123342"/>
                  </a:moveTo>
                  <a:lnTo>
                    <a:pt x="8720315" y="112953"/>
                  </a:lnTo>
                  <a:lnTo>
                    <a:pt x="8712530" y="115443"/>
                  </a:lnTo>
                  <a:lnTo>
                    <a:pt x="8704745" y="117932"/>
                  </a:lnTo>
                  <a:lnTo>
                    <a:pt x="8707323" y="127381"/>
                  </a:lnTo>
                  <a:lnTo>
                    <a:pt x="8700313" y="129362"/>
                  </a:lnTo>
                  <a:lnTo>
                    <a:pt x="8702853" y="140169"/>
                  </a:lnTo>
                  <a:lnTo>
                    <a:pt x="8719477" y="135432"/>
                  </a:lnTo>
                  <a:lnTo>
                    <a:pt x="8716277" y="125895"/>
                  </a:lnTo>
                  <a:lnTo>
                    <a:pt x="8724214" y="123342"/>
                  </a:lnTo>
                  <a:close/>
                </a:path>
                <a:path w="9126220" h="184150">
                  <a:moveTo>
                    <a:pt x="8760155" y="154686"/>
                  </a:moveTo>
                  <a:lnTo>
                    <a:pt x="8757539" y="143903"/>
                  </a:lnTo>
                  <a:lnTo>
                    <a:pt x="8749614" y="145491"/>
                  </a:lnTo>
                  <a:lnTo>
                    <a:pt x="8741689" y="147078"/>
                  </a:lnTo>
                  <a:lnTo>
                    <a:pt x="8743328" y="158051"/>
                  </a:lnTo>
                  <a:lnTo>
                    <a:pt x="8760155" y="154686"/>
                  </a:lnTo>
                  <a:close/>
                </a:path>
                <a:path w="9126220" h="184150">
                  <a:moveTo>
                    <a:pt x="8761260" y="138188"/>
                  </a:moveTo>
                  <a:lnTo>
                    <a:pt x="8758237" y="127520"/>
                  </a:lnTo>
                  <a:lnTo>
                    <a:pt x="8750338" y="129362"/>
                  </a:lnTo>
                  <a:lnTo>
                    <a:pt x="8742439" y="131203"/>
                  </a:lnTo>
                  <a:lnTo>
                    <a:pt x="8744483" y="142113"/>
                  </a:lnTo>
                  <a:lnTo>
                    <a:pt x="8761260" y="138188"/>
                  </a:lnTo>
                  <a:close/>
                </a:path>
                <a:path w="9126220" h="184150">
                  <a:moveTo>
                    <a:pt x="8763940" y="123037"/>
                  </a:moveTo>
                  <a:lnTo>
                    <a:pt x="8760511" y="112483"/>
                  </a:lnTo>
                  <a:lnTo>
                    <a:pt x="8752649" y="114592"/>
                  </a:lnTo>
                  <a:lnTo>
                    <a:pt x="8744788" y="116700"/>
                  </a:lnTo>
                  <a:lnTo>
                    <a:pt x="8747239" y="127520"/>
                  </a:lnTo>
                  <a:lnTo>
                    <a:pt x="8763940" y="123037"/>
                  </a:lnTo>
                  <a:close/>
                </a:path>
                <a:path w="9126220" h="184150">
                  <a:moveTo>
                    <a:pt x="8768372" y="109207"/>
                  </a:moveTo>
                  <a:lnTo>
                    <a:pt x="8764549" y="98793"/>
                  </a:lnTo>
                  <a:lnTo>
                    <a:pt x="8756764" y="101282"/>
                  </a:lnTo>
                  <a:lnTo>
                    <a:pt x="8748979" y="103771"/>
                  </a:lnTo>
                  <a:lnTo>
                    <a:pt x="8751837" y="114503"/>
                  </a:lnTo>
                  <a:lnTo>
                    <a:pt x="8768372" y="109207"/>
                  </a:lnTo>
                  <a:close/>
                </a:path>
                <a:path w="9126220" h="184150">
                  <a:moveTo>
                    <a:pt x="8805177" y="146265"/>
                  </a:moveTo>
                  <a:lnTo>
                    <a:pt x="8802662" y="135458"/>
                  </a:lnTo>
                  <a:lnTo>
                    <a:pt x="8794712" y="136906"/>
                  </a:lnTo>
                  <a:lnTo>
                    <a:pt x="8786762" y="138353"/>
                  </a:lnTo>
                  <a:lnTo>
                    <a:pt x="8788298" y="149339"/>
                  </a:lnTo>
                  <a:lnTo>
                    <a:pt x="8805177" y="146265"/>
                  </a:lnTo>
                  <a:close/>
                </a:path>
                <a:path w="9126220" h="184150">
                  <a:moveTo>
                    <a:pt x="8806053" y="127838"/>
                  </a:moveTo>
                  <a:lnTo>
                    <a:pt x="8803119" y="117132"/>
                  </a:lnTo>
                  <a:lnTo>
                    <a:pt x="8795207" y="118884"/>
                  </a:lnTo>
                  <a:lnTo>
                    <a:pt x="8787308" y="120726"/>
                  </a:lnTo>
                  <a:lnTo>
                    <a:pt x="8789251" y="131660"/>
                  </a:lnTo>
                  <a:lnTo>
                    <a:pt x="8797646" y="129692"/>
                  </a:lnTo>
                  <a:lnTo>
                    <a:pt x="8806053" y="127838"/>
                  </a:lnTo>
                  <a:close/>
                </a:path>
                <a:path w="9126220" h="184150">
                  <a:moveTo>
                    <a:pt x="8808517" y="111061"/>
                  </a:moveTo>
                  <a:lnTo>
                    <a:pt x="8805189" y="100482"/>
                  </a:lnTo>
                  <a:lnTo>
                    <a:pt x="8797328" y="102590"/>
                  </a:lnTo>
                  <a:lnTo>
                    <a:pt x="8789467" y="104698"/>
                  </a:lnTo>
                  <a:lnTo>
                    <a:pt x="8791816" y="115544"/>
                  </a:lnTo>
                  <a:lnTo>
                    <a:pt x="8808517" y="111061"/>
                  </a:lnTo>
                  <a:close/>
                </a:path>
                <a:path w="9126220" h="184150">
                  <a:moveTo>
                    <a:pt x="8812682" y="95592"/>
                  </a:moveTo>
                  <a:lnTo>
                    <a:pt x="8808936" y="85140"/>
                  </a:lnTo>
                  <a:lnTo>
                    <a:pt x="8801125" y="87528"/>
                  </a:lnTo>
                  <a:lnTo>
                    <a:pt x="8793315" y="89903"/>
                  </a:lnTo>
                  <a:lnTo>
                    <a:pt x="8796071" y="100647"/>
                  </a:lnTo>
                  <a:lnTo>
                    <a:pt x="8812682" y="95592"/>
                  </a:lnTo>
                  <a:close/>
                </a:path>
                <a:path w="9126220" h="184150">
                  <a:moveTo>
                    <a:pt x="8850249" y="138049"/>
                  </a:moveTo>
                  <a:lnTo>
                    <a:pt x="8847836" y="127228"/>
                  </a:lnTo>
                  <a:lnTo>
                    <a:pt x="8839886" y="128676"/>
                  </a:lnTo>
                  <a:lnTo>
                    <a:pt x="8831936" y="130124"/>
                  </a:lnTo>
                  <a:lnTo>
                    <a:pt x="8833371" y="141135"/>
                  </a:lnTo>
                  <a:lnTo>
                    <a:pt x="8850249" y="138049"/>
                  </a:lnTo>
                  <a:close/>
                </a:path>
                <a:path w="9126220" h="184150">
                  <a:moveTo>
                    <a:pt x="8850998" y="118110"/>
                  </a:moveTo>
                  <a:lnTo>
                    <a:pt x="8848166" y="107391"/>
                  </a:lnTo>
                  <a:lnTo>
                    <a:pt x="8840241" y="109105"/>
                  </a:lnTo>
                  <a:lnTo>
                    <a:pt x="8832317" y="110820"/>
                  </a:lnTo>
                  <a:lnTo>
                    <a:pt x="8834158" y="121767"/>
                  </a:lnTo>
                  <a:lnTo>
                    <a:pt x="8850998" y="118110"/>
                  </a:lnTo>
                  <a:close/>
                </a:path>
                <a:path w="9126220" h="184150">
                  <a:moveTo>
                    <a:pt x="8853221" y="99529"/>
                  </a:moveTo>
                  <a:lnTo>
                    <a:pt x="8849970" y="88912"/>
                  </a:lnTo>
                  <a:lnTo>
                    <a:pt x="8842083" y="90906"/>
                  </a:lnTo>
                  <a:lnTo>
                    <a:pt x="8834196" y="92900"/>
                  </a:lnTo>
                  <a:lnTo>
                    <a:pt x="8836444" y="103759"/>
                  </a:lnTo>
                  <a:lnTo>
                    <a:pt x="8853221" y="99529"/>
                  </a:lnTo>
                  <a:close/>
                </a:path>
                <a:path w="9126220" h="184150">
                  <a:moveTo>
                    <a:pt x="8857031" y="82143"/>
                  </a:moveTo>
                  <a:lnTo>
                    <a:pt x="8853386" y="71666"/>
                  </a:lnTo>
                  <a:lnTo>
                    <a:pt x="8845550" y="73990"/>
                  </a:lnTo>
                  <a:lnTo>
                    <a:pt x="8837727" y="76377"/>
                  </a:lnTo>
                  <a:lnTo>
                    <a:pt x="8840406" y="87147"/>
                  </a:lnTo>
                  <a:lnTo>
                    <a:pt x="8848712" y="84607"/>
                  </a:lnTo>
                  <a:lnTo>
                    <a:pt x="8857031" y="82143"/>
                  </a:lnTo>
                  <a:close/>
                </a:path>
                <a:path w="9126220" h="184150">
                  <a:moveTo>
                    <a:pt x="8895436" y="130568"/>
                  </a:moveTo>
                  <a:lnTo>
                    <a:pt x="8893137" y="119722"/>
                  </a:lnTo>
                  <a:lnTo>
                    <a:pt x="8885161" y="121031"/>
                  </a:lnTo>
                  <a:lnTo>
                    <a:pt x="8877186" y="122339"/>
                  </a:lnTo>
                  <a:lnTo>
                    <a:pt x="8878506" y="133362"/>
                  </a:lnTo>
                  <a:lnTo>
                    <a:pt x="8895436" y="130568"/>
                  </a:lnTo>
                  <a:close/>
                </a:path>
                <a:path w="9126220" h="184150">
                  <a:moveTo>
                    <a:pt x="8895982" y="108686"/>
                  </a:moveTo>
                  <a:lnTo>
                    <a:pt x="8893251" y="97929"/>
                  </a:lnTo>
                  <a:lnTo>
                    <a:pt x="8885301" y="99517"/>
                  </a:lnTo>
                  <a:lnTo>
                    <a:pt x="8877351" y="101104"/>
                  </a:lnTo>
                  <a:lnTo>
                    <a:pt x="8879091" y="112052"/>
                  </a:lnTo>
                  <a:lnTo>
                    <a:pt x="8895982" y="108686"/>
                  </a:lnTo>
                  <a:close/>
                </a:path>
                <a:path w="9126220" h="184150">
                  <a:moveTo>
                    <a:pt x="8897963" y="88252"/>
                  </a:moveTo>
                  <a:lnTo>
                    <a:pt x="8894813" y="77609"/>
                  </a:lnTo>
                  <a:lnTo>
                    <a:pt x="8886927" y="79603"/>
                  </a:lnTo>
                  <a:lnTo>
                    <a:pt x="8879040" y="81597"/>
                  </a:lnTo>
                  <a:lnTo>
                    <a:pt x="8881199" y="92481"/>
                  </a:lnTo>
                  <a:lnTo>
                    <a:pt x="8897963" y="88252"/>
                  </a:lnTo>
                  <a:close/>
                </a:path>
                <a:path w="9126220" h="184150">
                  <a:moveTo>
                    <a:pt x="8901570" y="69316"/>
                  </a:moveTo>
                  <a:lnTo>
                    <a:pt x="8898014" y="58801"/>
                  </a:lnTo>
                  <a:lnTo>
                    <a:pt x="8890165" y="61074"/>
                  </a:lnTo>
                  <a:lnTo>
                    <a:pt x="8882316" y="63347"/>
                  </a:lnTo>
                  <a:lnTo>
                    <a:pt x="8884895" y="74129"/>
                  </a:lnTo>
                  <a:lnTo>
                    <a:pt x="8901570" y="69316"/>
                  </a:lnTo>
                  <a:close/>
                </a:path>
                <a:path w="9126220" h="184150">
                  <a:moveTo>
                    <a:pt x="8940648" y="123240"/>
                  </a:moveTo>
                  <a:lnTo>
                    <a:pt x="8938450" y="112356"/>
                  </a:lnTo>
                  <a:lnTo>
                    <a:pt x="8930462" y="113576"/>
                  </a:lnTo>
                  <a:lnTo>
                    <a:pt x="8922487" y="114884"/>
                  </a:lnTo>
                  <a:lnTo>
                    <a:pt x="8923706" y="125920"/>
                  </a:lnTo>
                  <a:lnTo>
                    <a:pt x="8932164" y="124523"/>
                  </a:lnTo>
                  <a:lnTo>
                    <a:pt x="8940648" y="123240"/>
                  </a:lnTo>
                  <a:close/>
                </a:path>
                <a:path w="9126220" h="184150">
                  <a:moveTo>
                    <a:pt x="8941079" y="99707"/>
                  </a:moveTo>
                  <a:lnTo>
                    <a:pt x="8938450" y="88925"/>
                  </a:lnTo>
                  <a:lnTo>
                    <a:pt x="8930500" y="90512"/>
                  </a:lnTo>
                  <a:lnTo>
                    <a:pt x="8922550" y="92100"/>
                  </a:lnTo>
                  <a:lnTo>
                    <a:pt x="8924188" y="103073"/>
                  </a:lnTo>
                  <a:lnTo>
                    <a:pt x="8941079" y="99707"/>
                  </a:lnTo>
                  <a:close/>
                </a:path>
                <a:path w="9126220" h="184150">
                  <a:moveTo>
                    <a:pt x="8942883" y="77609"/>
                  </a:moveTo>
                  <a:lnTo>
                    <a:pt x="8939835" y="66929"/>
                  </a:lnTo>
                  <a:lnTo>
                    <a:pt x="8931910" y="68795"/>
                  </a:lnTo>
                  <a:lnTo>
                    <a:pt x="8923985" y="70662"/>
                  </a:lnTo>
                  <a:lnTo>
                    <a:pt x="8926043" y="81559"/>
                  </a:lnTo>
                  <a:lnTo>
                    <a:pt x="8942883" y="77609"/>
                  </a:lnTo>
                  <a:close/>
                </a:path>
                <a:path w="9126220" h="184150">
                  <a:moveTo>
                    <a:pt x="8946185" y="56730"/>
                  </a:moveTo>
                  <a:lnTo>
                    <a:pt x="8942718" y="46189"/>
                  </a:lnTo>
                  <a:lnTo>
                    <a:pt x="8934831" y="48336"/>
                  </a:lnTo>
                  <a:lnTo>
                    <a:pt x="8926944" y="50482"/>
                  </a:lnTo>
                  <a:lnTo>
                    <a:pt x="8929433" y="61290"/>
                  </a:lnTo>
                  <a:lnTo>
                    <a:pt x="8946185" y="56730"/>
                  </a:lnTo>
                  <a:close/>
                </a:path>
                <a:path w="9126220" h="184150">
                  <a:moveTo>
                    <a:pt x="8985974" y="116611"/>
                  </a:moveTo>
                  <a:lnTo>
                    <a:pt x="8983878" y="105714"/>
                  </a:lnTo>
                  <a:lnTo>
                    <a:pt x="8975890" y="106883"/>
                  </a:lnTo>
                  <a:lnTo>
                    <a:pt x="8967889" y="108051"/>
                  </a:lnTo>
                  <a:lnTo>
                    <a:pt x="8968994" y="119087"/>
                  </a:lnTo>
                  <a:lnTo>
                    <a:pt x="8985974" y="116611"/>
                  </a:lnTo>
                  <a:close/>
                </a:path>
                <a:path w="9126220" h="184150">
                  <a:moveTo>
                    <a:pt x="8986253" y="91224"/>
                  </a:moveTo>
                  <a:lnTo>
                    <a:pt x="8983739" y="80416"/>
                  </a:lnTo>
                  <a:lnTo>
                    <a:pt x="8975763" y="81864"/>
                  </a:lnTo>
                  <a:lnTo>
                    <a:pt x="8967787" y="83312"/>
                  </a:lnTo>
                  <a:lnTo>
                    <a:pt x="8969311" y="94297"/>
                  </a:lnTo>
                  <a:lnTo>
                    <a:pt x="8986253" y="91224"/>
                  </a:lnTo>
                  <a:close/>
                </a:path>
                <a:path w="9126220" h="184150">
                  <a:moveTo>
                    <a:pt x="8987828" y="67144"/>
                  </a:moveTo>
                  <a:lnTo>
                    <a:pt x="8984882" y="56438"/>
                  </a:lnTo>
                  <a:lnTo>
                    <a:pt x="8976944" y="58216"/>
                  </a:lnTo>
                  <a:lnTo>
                    <a:pt x="8969019" y="60083"/>
                  </a:lnTo>
                  <a:lnTo>
                    <a:pt x="8970975" y="71005"/>
                  </a:lnTo>
                  <a:lnTo>
                    <a:pt x="8979395" y="69024"/>
                  </a:lnTo>
                  <a:lnTo>
                    <a:pt x="8987828" y="67144"/>
                  </a:lnTo>
                  <a:close/>
                </a:path>
                <a:path w="9126220" h="184150">
                  <a:moveTo>
                    <a:pt x="8990901" y="44551"/>
                  </a:moveTo>
                  <a:lnTo>
                    <a:pt x="8987536" y="33985"/>
                  </a:lnTo>
                  <a:lnTo>
                    <a:pt x="8979649" y="36131"/>
                  </a:lnTo>
                  <a:lnTo>
                    <a:pt x="8971763" y="38277"/>
                  </a:lnTo>
                  <a:lnTo>
                    <a:pt x="8974150" y="49110"/>
                  </a:lnTo>
                  <a:lnTo>
                    <a:pt x="8990901" y="44551"/>
                  </a:lnTo>
                  <a:close/>
                </a:path>
                <a:path w="9126220" h="184150">
                  <a:moveTo>
                    <a:pt x="9031338" y="110261"/>
                  </a:moveTo>
                  <a:lnTo>
                    <a:pt x="9029357" y="99339"/>
                  </a:lnTo>
                  <a:lnTo>
                    <a:pt x="9021343" y="100368"/>
                  </a:lnTo>
                  <a:lnTo>
                    <a:pt x="9013330" y="101396"/>
                  </a:lnTo>
                  <a:lnTo>
                    <a:pt x="9014320" y="112433"/>
                  </a:lnTo>
                  <a:lnTo>
                    <a:pt x="9031338" y="110261"/>
                  </a:lnTo>
                  <a:close/>
                </a:path>
                <a:path w="9126220" h="184150">
                  <a:moveTo>
                    <a:pt x="9031491" y="83007"/>
                  </a:moveTo>
                  <a:lnTo>
                    <a:pt x="9029078" y="72186"/>
                  </a:lnTo>
                  <a:lnTo>
                    <a:pt x="9021102" y="73634"/>
                  </a:lnTo>
                  <a:lnTo>
                    <a:pt x="9013126" y="75082"/>
                  </a:lnTo>
                  <a:lnTo>
                    <a:pt x="9014549" y="86093"/>
                  </a:lnTo>
                  <a:lnTo>
                    <a:pt x="9031491" y="83007"/>
                  </a:lnTo>
                  <a:close/>
                </a:path>
                <a:path w="9126220" h="184150">
                  <a:moveTo>
                    <a:pt x="9032926" y="57340"/>
                  </a:moveTo>
                  <a:lnTo>
                    <a:pt x="9030081" y="46621"/>
                  </a:lnTo>
                  <a:lnTo>
                    <a:pt x="9022131" y="48348"/>
                  </a:lnTo>
                  <a:lnTo>
                    <a:pt x="9014181" y="50076"/>
                  </a:lnTo>
                  <a:lnTo>
                    <a:pt x="9016035" y="61023"/>
                  </a:lnTo>
                  <a:lnTo>
                    <a:pt x="9032926" y="57340"/>
                  </a:lnTo>
                  <a:close/>
                </a:path>
                <a:path w="9126220" h="184150">
                  <a:moveTo>
                    <a:pt x="9035745" y="32880"/>
                  </a:moveTo>
                  <a:lnTo>
                    <a:pt x="9032481" y="22275"/>
                  </a:lnTo>
                  <a:lnTo>
                    <a:pt x="9024556" y="24295"/>
                  </a:lnTo>
                  <a:lnTo>
                    <a:pt x="9016632" y="26314"/>
                  </a:lnTo>
                  <a:lnTo>
                    <a:pt x="9018918" y="37172"/>
                  </a:lnTo>
                  <a:lnTo>
                    <a:pt x="9035745" y="32880"/>
                  </a:lnTo>
                  <a:close/>
                </a:path>
                <a:path w="9126220" h="184150">
                  <a:moveTo>
                    <a:pt x="9076766" y="104444"/>
                  </a:moveTo>
                  <a:lnTo>
                    <a:pt x="9074899" y="93510"/>
                  </a:lnTo>
                  <a:lnTo>
                    <a:pt x="9066886" y="94538"/>
                  </a:lnTo>
                  <a:lnTo>
                    <a:pt x="9058872" y="95567"/>
                  </a:lnTo>
                  <a:lnTo>
                    <a:pt x="9059748" y="106629"/>
                  </a:lnTo>
                  <a:lnTo>
                    <a:pt x="9076766" y="104444"/>
                  </a:lnTo>
                  <a:close/>
                </a:path>
                <a:path w="9126220" h="184150">
                  <a:moveTo>
                    <a:pt x="9076842" y="75501"/>
                  </a:moveTo>
                  <a:lnTo>
                    <a:pt x="9074544" y="64643"/>
                  </a:lnTo>
                  <a:lnTo>
                    <a:pt x="9066543" y="65951"/>
                  </a:lnTo>
                  <a:lnTo>
                    <a:pt x="9058542" y="67259"/>
                  </a:lnTo>
                  <a:lnTo>
                    <a:pt x="9059850" y="78270"/>
                  </a:lnTo>
                  <a:lnTo>
                    <a:pt x="9076842" y="75501"/>
                  </a:lnTo>
                  <a:close/>
                </a:path>
                <a:path w="9126220" h="184150">
                  <a:moveTo>
                    <a:pt x="9078087" y="47840"/>
                  </a:moveTo>
                  <a:lnTo>
                    <a:pt x="9075344" y="37084"/>
                  </a:lnTo>
                  <a:lnTo>
                    <a:pt x="9067368" y="38684"/>
                  </a:lnTo>
                  <a:lnTo>
                    <a:pt x="9059380" y="40284"/>
                  </a:lnTo>
                  <a:lnTo>
                    <a:pt x="9061132" y="51231"/>
                  </a:lnTo>
                  <a:lnTo>
                    <a:pt x="9078087" y="47840"/>
                  </a:lnTo>
                  <a:close/>
                </a:path>
                <a:path w="9126220" h="184150">
                  <a:moveTo>
                    <a:pt x="9080652" y="21412"/>
                  </a:moveTo>
                  <a:lnTo>
                    <a:pt x="9077490" y="10782"/>
                  </a:lnTo>
                  <a:lnTo>
                    <a:pt x="9069565" y="12801"/>
                  </a:lnTo>
                  <a:lnTo>
                    <a:pt x="9061640" y="14820"/>
                  </a:lnTo>
                  <a:lnTo>
                    <a:pt x="9063838" y="25704"/>
                  </a:lnTo>
                  <a:lnTo>
                    <a:pt x="9080652" y="21412"/>
                  </a:lnTo>
                  <a:close/>
                </a:path>
                <a:path w="9126220" h="184150">
                  <a:moveTo>
                    <a:pt x="9122219" y="68148"/>
                  </a:moveTo>
                  <a:lnTo>
                    <a:pt x="9120035" y="57264"/>
                  </a:lnTo>
                  <a:lnTo>
                    <a:pt x="9112021" y="58534"/>
                  </a:lnTo>
                  <a:lnTo>
                    <a:pt x="9104020" y="59842"/>
                  </a:lnTo>
                  <a:lnTo>
                    <a:pt x="9105214" y="70878"/>
                  </a:lnTo>
                  <a:lnTo>
                    <a:pt x="9113723" y="69481"/>
                  </a:lnTo>
                  <a:lnTo>
                    <a:pt x="9122219" y="68148"/>
                  </a:lnTo>
                  <a:close/>
                </a:path>
                <a:path w="9126220" h="184150">
                  <a:moveTo>
                    <a:pt x="9122258" y="99110"/>
                  </a:moveTo>
                  <a:lnTo>
                    <a:pt x="9120505" y="88150"/>
                  </a:lnTo>
                  <a:lnTo>
                    <a:pt x="9112466" y="89027"/>
                  </a:lnTo>
                  <a:lnTo>
                    <a:pt x="9104427" y="89903"/>
                  </a:lnTo>
                  <a:lnTo>
                    <a:pt x="9105201" y="100965"/>
                  </a:lnTo>
                  <a:lnTo>
                    <a:pt x="9122258" y="99110"/>
                  </a:lnTo>
                  <a:close/>
                </a:path>
                <a:path w="9126220" h="184150">
                  <a:moveTo>
                    <a:pt x="9123337" y="38785"/>
                  </a:moveTo>
                  <a:lnTo>
                    <a:pt x="9120721" y="28003"/>
                  </a:lnTo>
                  <a:lnTo>
                    <a:pt x="9112733" y="29603"/>
                  </a:lnTo>
                  <a:lnTo>
                    <a:pt x="9104744" y="31203"/>
                  </a:lnTo>
                  <a:lnTo>
                    <a:pt x="9106395" y="42176"/>
                  </a:lnTo>
                  <a:lnTo>
                    <a:pt x="9123337" y="38785"/>
                  </a:lnTo>
                  <a:close/>
                </a:path>
                <a:path w="9126220" h="184150">
                  <a:moveTo>
                    <a:pt x="9125725" y="10668"/>
                  </a:moveTo>
                  <a:lnTo>
                    <a:pt x="9122664" y="0"/>
                  </a:lnTo>
                  <a:lnTo>
                    <a:pt x="9114714" y="1892"/>
                  </a:lnTo>
                  <a:lnTo>
                    <a:pt x="9106764" y="3784"/>
                  </a:lnTo>
                  <a:lnTo>
                    <a:pt x="9108846" y="14681"/>
                  </a:lnTo>
                  <a:lnTo>
                    <a:pt x="9125725" y="106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9321" y="7142188"/>
              <a:ext cx="9124315" cy="173355"/>
            </a:xfrm>
            <a:custGeom>
              <a:avLst/>
              <a:gdLst/>
              <a:ahLst/>
              <a:cxnLst/>
              <a:rect l="l" t="t" r="r" b="b"/>
              <a:pathLst>
                <a:path w="9124315" h="173354">
                  <a:moveTo>
                    <a:pt x="16548" y="6286"/>
                  </a:moveTo>
                  <a:lnTo>
                    <a:pt x="14554" y="1905"/>
                  </a:lnTo>
                  <a:lnTo>
                    <a:pt x="10134" y="0"/>
                  </a:lnTo>
                  <a:lnTo>
                    <a:pt x="6337" y="1600"/>
                  </a:lnTo>
                  <a:lnTo>
                    <a:pt x="4711" y="5346"/>
                  </a:lnTo>
                  <a:lnTo>
                    <a:pt x="5168" y="6350"/>
                  </a:lnTo>
                  <a:lnTo>
                    <a:pt x="4089" y="8801"/>
                  </a:lnTo>
                  <a:lnTo>
                    <a:pt x="4572" y="9880"/>
                  </a:lnTo>
                  <a:lnTo>
                    <a:pt x="3505" y="12280"/>
                  </a:lnTo>
                  <a:lnTo>
                    <a:pt x="4013" y="13411"/>
                  </a:lnTo>
                  <a:lnTo>
                    <a:pt x="2946" y="15786"/>
                  </a:lnTo>
                  <a:lnTo>
                    <a:pt x="3479" y="16979"/>
                  </a:lnTo>
                  <a:lnTo>
                    <a:pt x="2425" y="19304"/>
                  </a:lnTo>
                  <a:lnTo>
                    <a:pt x="2984" y="20574"/>
                  </a:lnTo>
                  <a:lnTo>
                    <a:pt x="1930" y="22847"/>
                  </a:lnTo>
                  <a:lnTo>
                    <a:pt x="2514" y="24193"/>
                  </a:lnTo>
                  <a:lnTo>
                    <a:pt x="1473" y="26428"/>
                  </a:lnTo>
                  <a:lnTo>
                    <a:pt x="2082" y="27838"/>
                  </a:lnTo>
                  <a:lnTo>
                    <a:pt x="1054" y="30022"/>
                  </a:lnTo>
                  <a:lnTo>
                    <a:pt x="1676" y="31496"/>
                  </a:lnTo>
                  <a:lnTo>
                    <a:pt x="660" y="33642"/>
                  </a:lnTo>
                  <a:lnTo>
                    <a:pt x="1320" y="35191"/>
                  </a:lnTo>
                  <a:lnTo>
                    <a:pt x="304" y="37299"/>
                  </a:lnTo>
                  <a:lnTo>
                    <a:pt x="990" y="38925"/>
                  </a:lnTo>
                  <a:lnTo>
                    <a:pt x="0" y="40982"/>
                  </a:lnTo>
                  <a:lnTo>
                    <a:pt x="1943" y="45631"/>
                  </a:lnTo>
                  <a:lnTo>
                    <a:pt x="6426" y="47917"/>
                  </a:lnTo>
                  <a:lnTo>
                    <a:pt x="10223" y="46405"/>
                  </a:lnTo>
                  <a:lnTo>
                    <a:pt x="11912" y="42621"/>
                  </a:lnTo>
                  <a:lnTo>
                    <a:pt x="11252" y="41033"/>
                  </a:lnTo>
                  <a:lnTo>
                    <a:pt x="12217" y="38862"/>
                  </a:lnTo>
                  <a:lnTo>
                    <a:pt x="11582" y="37350"/>
                  </a:lnTo>
                  <a:lnTo>
                    <a:pt x="12547" y="35140"/>
                  </a:lnTo>
                  <a:lnTo>
                    <a:pt x="11950" y="33705"/>
                  </a:lnTo>
                  <a:lnTo>
                    <a:pt x="12928" y="31445"/>
                  </a:lnTo>
                  <a:lnTo>
                    <a:pt x="12357" y="30099"/>
                  </a:lnTo>
                  <a:lnTo>
                    <a:pt x="13347" y="27774"/>
                  </a:lnTo>
                  <a:lnTo>
                    <a:pt x="12788" y="26492"/>
                  </a:lnTo>
                  <a:lnTo>
                    <a:pt x="13792" y="24130"/>
                  </a:lnTo>
                  <a:lnTo>
                    <a:pt x="13271" y="22936"/>
                  </a:lnTo>
                  <a:lnTo>
                    <a:pt x="14274" y="20523"/>
                  </a:lnTo>
                  <a:lnTo>
                    <a:pt x="13766" y="19380"/>
                  </a:lnTo>
                  <a:lnTo>
                    <a:pt x="14795" y="16929"/>
                  </a:lnTo>
                  <a:lnTo>
                    <a:pt x="14312" y="15862"/>
                  </a:lnTo>
                  <a:lnTo>
                    <a:pt x="15341" y="13360"/>
                  </a:lnTo>
                  <a:lnTo>
                    <a:pt x="14897" y="12382"/>
                  </a:lnTo>
                  <a:lnTo>
                    <a:pt x="15925" y="9817"/>
                  </a:lnTo>
                  <a:lnTo>
                    <a:pt x="15506" y="8902"/>
                  </a:lnTo>
                  <a:lnTo>
                    <a:pt x="16548" y="6286"/>
                  </a:lnTo>
                  <a:close/>
                </a:path>
                <a:path w="9124315" h="173354">
                  <a:moveTo>
                    <a:pt x="48437" y="37528"/>
                  </a:moveTo>
                  <a:lnTo>
                    <a:pt x="46405" y="33172"/>
                  </a:lnTo>
                  <a:lnTo>
                    <a:pt x="41998" y="31267"/>
                  </a:lnTo>
                  <a:lnTo>
                    <a:pt x="38214" y="32893"/>
                  </a:lnTo>
                  <a:lnTo>
                    <a:pt x="36588" y="36639"/>
                  </a:lnTo>
                  <a:lnTo>
                    <a:pt x="37033" y="37592"/>
                  </a:lnTo>
                  <a:lnTo>
                    <a:pt x="35852" y="40284"/>
                  </a:lnTo>
                  <a:lnTo>
                    <a:pt x="36322" y="41313"/>
                  </a:lnTo>
                  <a:lnTo>
                    <a:pt x="35153" y="43967"/>
                  </a:lnTo>
                  <a:lnTo>
                    <a:pt x="35648" y="45072"/>
                  </a:lnTo>
                  <a:lnTo>
                    <a:pt x="34493" y="47663"/>
                  </a:lnTo>
                  <a:lnTo>
                    <a:pt x="35013" y="48844"/>
                  </a:lnTo>
                  <a:lnTo>
                    <a:pt x="33870" y="51384"/>
                  </a:lnTo>
                  <a:lnTo>
                    <a:pt x="34429" y="52654"/>
                  </a:lnTo>
                  <a:lnTo>
                    <a:pt x="33286" y="55143"/>
                  </a:lnTo>
                  <a:lnTo>
                    <a:pt x="33870" y="56489"/>
                  </a:lnTo>
                  <a:lnTo>
                    <a:pt x="32753" y="58928"/>
                  </a:lnTo>
                  <a:lnTo>
                    <a:pt x="33362" y="60337"/>
                  </a:lnTo>
                  <a:lnTo>
                    <a:pt x="32245" y="62750"/>
                  </a:lnTo>
                  <a:lnTo>
                    <a:pt x="32880" y="64249"/>
                  </a:lnTo>
                  <a:lnTo>
                    <a:pt x="31788" y="66598"/>
                  </a:lnTo>
                  <a:lnTo>
                    <a:pt x="32461" y="68186"/>
                  </a:lnTo>
                  <a:lnTo>
                    <a:pt x="31369" y="70472"/>
                  </a:lnTo>
                  <a:lnTo>
                    <a:pt x="32080" y="72161"/>
                  </a:lnTo>
                  <a:lnTo>
                    <a:pt x="31000" y="74396"/>
                  </a:lnTo>
                  <a:lnTo>
                    <a:pt x="31737" y="76174"/>
                  </a:lnTo>
                  <a:lnTo>
                    <a:pt x="30670" y="78371"/>
                  </a:lnTo>
                  <a:lnTo>
                    <a:pt x="32613" y="83032"/>
                  </a:lnTo>
                  <a:lnTo>
                    <a:pt x="37096" y="85344"/>
                  </a:lnTo>
                  <a:lnTo>
                    <a:pt x="40894" y="83845"/>
                  </a:lnTo>
                  <a:lnTo>
                    <a:pt x="42570" y="80048"/>
                  </a:lnTo>
                  <a:lnTo>
                    <a:pt x="41859" y="78320"/>
                  </a:lnTo>
                  <a:lnTo>
                    <a:pt x="42887" y="76009"/>
                  </a:lnTo>
                  <a:lnTo>
                    <a:pt x="42214" y="74383"/>
                  </a:lnTo>
                  <a:lnTo>
                    <a:pt x="43256" y="72021"/>
                  </a:lnTo>
                  <a:lnTo>
                    <a:pt x="42608" y="70472"/>
                  </a:lnTo>
                  <a:lnTo>
                    <a:pt x="43649" y="68059"/>
                  </a:lnTo>
                  <a:lnTo>
                    <a:pt x="43040" y="66611"/>
                  </a:lnTo>
                  <a:lnTo>
                    <a:pt x="44107" y="64135"/>
                  </a:lnTo>
                  <a:lnTo>
                    <a:pt x="43522" y="62776"/>
                  </a:lnTo>
                  <a:lnTo>
                    <a:pt x="44589" y="60261"/>
                  </a:lnTo>
                  <a:lnTo>
                    <a:pt x="44043" y="58978"/>
                  </a:lnTo>
                  <a:lnTo>
                    <a:pt x="45123" y="56400"/>
                  </a:lnTo>
                  <a:lnTo>
                    <a:pt x="44615" y="55219"/>
                  </a:lnTo>
                  <a:lnTo>
                    <a:pt x="45707" y="52578"/>
                  </a:lnTo>
                  <a:lnTo>
                    <a:pt x="45224" y="51485"/>
                  </a:lnTo>
                  <a:lnTo>
                    <a:pt x="46329" y="48780"/>
                  </a:lnTo>
                  <a:lnTo>
                    <a:pt x="45872" y="47764"/>
                  </a:lnTo>
                  <a:lnTo>
                    <a:pt x="46990" y="45008"/>
                  </a:lnTo>
                  <a:lnTo>
                    <a:pt x="46558" y="44081"/>
                  </a:lnTo>
                  <a:lnTo>
                    <a:pt x="47688" y="41262"/>
                  </a:lnTo>
                  <a:lnTo>
                    <a:pt x="47294" y="40424"/>
                  </a:lnTo>
                  <a:lnTo>
                    <a:pt x="48437" y="37528"/>
                  </a:lnTo>
                  <a:close/>
                </a:path>
                <a:path w="9124315" h="173354">
                  <a:moveTo>
                    <a:pt x="79819" y="72326"/>
                  </a:moveTo>
                  <a:lnTo>
                    <a:pt x="77800" y="67970"/>
                  </a:lnTo>
                  <a:lnTo>
                    <a:pt x="73355" y="66078"/>
                  </a:lnTo>
                  <a:lnTo>
                    <a:pt x="69557" y="67703"/>
                  </a:lnTo>
                  <a:lnTo>
                    <a:pt x="67945" y="71450"/>
                  </a:lnTo>
                  <a:lnTo>
                    <a:pt x="68389" y="72415"/>
                  </a:lnTo>
                  <a:lnTo>
                    <a:pt x="67119" y="75323"/>
                  </a:lnTo>
                  <a:lnTo>
                    <a:pt x="67614" y="76377"/>
                  </a:lnTo>
                  <a:lnTo>
                    <a:pt x="66344" y="79235"/>
                  </a:lnTo>
                  <a:lnTo>
                    <a:pt x="66865" y="80378"/>
                  </a:lnTo>
                  <a:lnTo>
                    <a:pt x="65620" y="83172"/>
                  </a:lnTo>
                  <a:lnTo>
                    <a:pt x="66179" y="84404"/>
                  </a:lnTo>
                  <a:lnTo>
                    <a:pt x="64947" y="87134"/>
                  </a:lnTo>
                  <a:lnTo>
                    <a:pt x="65532" y="88455"/>
                  </a:lnTo>
                  <a:lnTo>
                    <a:pt x="64312" y="91147"/>
                  </a:lnTo>
                  <a:lnTo>
                    <a:pt x="64935" y="92557"/>
                  </a:lnTo>
                  <a:lnTo>
                    <a:pt x="63728" y="95186"/>
                  </a:lnTo>
                  <a:lnTo>
                    <a:pt x="64389" y="96685"/>
                  </a:lnTo>
                  <a:lnTo>
                    <a:pt x="63195" y="99263"/>
                  </a:lnTo>
                  <a:lnTo>
                    <a:pt x="63893" y="100863"/>
                  </a:lnTo>
                  <a:lnTo>
                    <a:pt x="62712" y="103390"/>
                  </a:lnTo>
                  <a:lnTo>
                    <a:pt x="63449" y="105067"/>
                  </a:lnTo>
                  <a:lnTo>
                    <a:pt x="62280" y="107543"/>
                  </a:lnTo>
                  <a:lnTo>
                    <a:pt x="63055" y="109347"/>
                  </a:lnTo>
                  <a:lnTo>
                    <a:pt x="61899" y="111760"/>
                  </a:lnTo>
                  <a:lnTo>
                    <a:pt x="63881" y="116395"/>
                  </a:lnTo>
                  <a:lnTo>
                    <a:pt x="68402" y="118668"/>
                  </a:lnTo>
                  <a:lnTo>
                    <a:pt x="72199" y="117132"/>
                  </a:lnTo>
                  <a:lnTo>
                    <a:pt x="73863" y="113347"/>
                  </a:lnTo>
                  <a:lnTo>
                    <a:pt x="73126" y="111607"/>
                  </a:lnTo>
                  <a:lnTo>
                    <a:pt x="74231" y="109054"/>
                  </a:lnTo>
                  <a:lnTo>
                    <a:pt x="73533" y="107403"/>
                  </a:lnTo>
                  <a:lnTo>
                    <a:pt x="74650" y="104825"/>
                  </a:lnTo>
                  <a:lnTo>
                    <a:pt x="73990" y="103289"/>
                  </a:lnTo>
                  <a:lnTo>
                    <a:pt x="75120" y="100622"/>
                  </a:lnTo>
                  <a:lnTo>
                    <a:pt x="74498" y="99187"/>
                  </a:lnTo>
                  <a:lnTo>
                    <a:pt x="75641" y="96481"/>
                  </a:lnTo>
                  <a:lnTo>
                    <a:pt x="75057" y="95148"/>
                  </a:lnTo>
                  <a:lnTo>
                    <a:pt x="76212" y="92367"/>
                  </a:lnTo>
                  <a:lnTo>
                    <a:pt x="75666" y="91147"/>
                  </a:lnTo>
                  <a:lnTo>
                    <a:pt x="76847" y="88290"/>
                  </a:lnTo>
                  <a:lnTo>
                    <a:pt x="76339" y="87160"/>
                  </a:lnTo>
                  <a:lnTo>
                    <a:pt x="77520" y="84251"/>
                  </a:lnTo>
                  <a:lnTo>
                    <a:pt x="77038" y="83210"/>
                  </a:lnTo>
                  <a:lnTo>
                    <a:pt x="78232" y="80251"/>
                  </a:lnTo>
                  <a:lnTo>
                    <a:pt x="77800" y="79311"/>
                  </a:lnTo>
                  <a:lnTo>
                    <a:pt x="79006" y="76276"/>
                  </a:lnTo>
                  <a:lnTo>
                    <a:pt x="78600" y="75412"/>
                  </a:lnTo>
                  <a:lnTo>
                    <a:pt x="79819" y="72326"/>
                  </a:lnTo>
                  <a:close/>
                </a:path>
                <a:path w="9124315" h="173354">
                  <a:moveTo>
                    <a:pt x="111950" y="103403"/>
                  </a:moveTo>
                  <a:lnTo>
                    <a:pt x="109918" y="99034"/>
                  </a:lnTo>
                  <a:lnTo>
                    <a:pt x="105486" y="97155"/>
                  </a:lnTo>
                  <a:lnTo>
                    <a:pt x="101701" y="98793"/>
                  </a:lnTo>
                  <a:lnTo>
                    <a:pt x="100101" y="102539"/>
                  </a:lnTo>
                  <a:lnTo>
                    <a:pt x="100533" y="103454"/>
                  </a:lnTo>
                  <a:lnTo>
                    <a:pt x="99174" y="106616"/>
                  </a:lnTo>
                  <a:lnTo>
                    <a:pt x="99644" y="107619"/>
                  </a:lnTo>
                  <a:lnTo>
                    <a:pt x="98285" y="110718"/>
                  </a:lnTo>
                  <a:lnTo>
                    <a:pt x="98793" y="111836"/>
                  </a:lnTo>
                  <a:lnTo>
                    <a:pt x="97459" y="114871"/>
                  </a:lnTo>
                  <a:lnTo>
                    <a:pt x="98018" y="116103"/>
                  </a:lnTo>
                  <a:lnTo>
                    <a:pt x="96710" y="119049"/>
                  </a:lnTo>
                  <a:lnTo>
                    <a:pt x="97294" y="120357"/>
                  </a:lnTo>
                  <a:lnTo>
                    <a:pt x="95986" y="123266"/>
                  </a:lnTo>
                  <a:lnTo>
                    <a:pt x="96621" y="124688"/>
                  </a:lnTo>
                  <a:lnTo>
                    <a:pt x="95326" y="127520"/>
                  </a:lnTo>
                  <a:lnTo>
                    <a:pt x="95999" y="129044"/>
                  </a:lnTo>
                  <a:lnTo>
                    <a:pt x="94729" y="131813"/>
                  </a:lnTo>
                  <a:lnTo>
                    <a:pt x="95440" y="133451"/>
                  </a:lnTo>
                  <a:lnTo>
                    <a:pt x="94183" y="136169"/>
                  </a:lnTo>
                  <a:lnTo>
                    <a:pt x="94945" y="137922"/>
                  </a:lnTo>
                  <a:lnTo>
                    <a:pt x="93700" y="140563"/>
                  </a:lnTo>
                  <a:lnTo>
                    <a:pt x="94500" y="142417"/>
                  </a:lnTo>
                  <a:lnTo>
                    <a:pt x="93268" y="145021"/>
                  </a:lnTo>
                  <a:lnTo>
                    <a:pt x="95275" y="149669"/>
                  </a:lnTo>
                  <a:lnTo>
                    <a:pt x="99783" y="151917"/>
                  </a:lnTo>
                  <a:lnTo>
                    <a:pt x="103568" y="150380"/>
                  </a:lnTo>
                  <a:lnTo>
                    <a:pt x="105219" y="146570"/>
                  </a:lnTo>
                  <a:lnTo>
                    <a:pt x="104457" y="144767"/>
                  </a:lnTo>
                  <a:lnTo>
                    <a:pt x="105625" y="142049"/>
                  </a:lnTo>
                  <a:lnTo>
                    <a:pt x="104914" y="140373"/>
                  </a:lnTo>
                  <a:lnTo>
                    <a:pt x="106095" y="137579"/>
                  </a:lnTo>
                  <a:lnTo>
                    <a:pt x="105422" y="136004"/>
                  </a:lnTo>
                  <a:lnTo>
                    <a:pt x="106629" y="133159"/>
                  </a:lnTo>
                  <a:lnTo>
                    <a:pt x="105994" y="131711"/>
                  </a:lnTo>
                  <a:lnTo>
                    <a:pt x="107226" y="128790"/>
                  </a:lnTo>
                  <a:lnTo>
                    <a:pt x="106641" y="127457"/>
                  </a:lnTo>
                  <a:lnTo>
                    <a:pt x="107873" y="124460"/>
                  </a:lnTo>
                  <a:lnTo>
                    <a:pt x="107327" y="123228"/>
                  </a:lnTo>
                  <a:lnTo>
                    <a:pt x="108572" y="120167"/>
                  </a:lnTo>
                  <a:lnTo>
                    <a:pt x="108077" y="119062"/>
                  </a:lnTo>
                  <a:lnTo>
                    <a:pt x="109347" y="115925"/>
                  </a:lnTo>
                  <a:lnTo>
                    <a:pt x="108877" y="114909"/>
                  </a:lnTo>
                  <a:lnTo>
                    <a:pt x="110159" y="111721"/>
                  </a:lnTo>
                  <a:lnTo>
                    <a:pt x="109740" y="110807"/>
                  </a:lnTo>
                  <a:lnTo>
                    <a:pt x="111023" y="107543"/>
                  </a:lnTo>
                  <a:lnTo>
                    <a:pt x="110642" y="106743"/>
                  </a:lnTo>
                  <a:lnTo>
                    <a:pt x="111950" y="103403"/>
                  </a:lnTo>
                  <a:close/>
                </a:path>
                <a:path w="9124315" h="173354">
                  <a:moveTo>
                    <a:pt x="144094" y="134442"/>
                  </a:moveTo>
                  <a:lnTo>
                    <a:pt x="142036" y="130098"/>
                  </a:lnTo>
                  <a:lnTo>
                    <a:pt x="137617" y="128219"/>
                  </a:lnTo>
                  <a:lnTo>
                    <a:pt x="133832" y="129870"/>
                  </a:lnTo>
                  <a:lnTo>
                    <a:pt x="132245" y="133629"/>
                  </a:lnTo>
                  <a:lnTo>
                    <a:pt x="132651" y="134518"/>
                  </a:lnTo>
                  <a:lnTo>
                    <a:pt x="131203" y="137896"/>
                  </a:lnTo>
                  <a:lnTo>
                    <a:pt x="131673" y="138899"/>
                  </a:lnTo>
                  <a:lnTo>
                    <a:pt x="130238" y="142201"/>
                  </a:lnTo>
                  <a:lnTo>
                    <a:pt x="130733" y="143294"/>
                  </a:lnTo>
                  <a:lnTo>
                    <a:pt x="129311" y="146558"/>
                  </a:lnTo>
                  <a:lnTo>
                    <a:pt x="129857" y="147764"/>
                  </a:lnTo>
                  <a:lnTo>
                    <a:pt x="128460" y="150939"/>
                  </a:lnTo>
                  <a:lnTo>
                    <a:pt x="129057" y="152260"/>
                  </a:lnTo>
                  <a:lnTo>
                    <a:pt x="127660" y="155371"/>
                  </a:lnTo>
                  <a:lnTo>
                    <a:pt x="128295" y="156806"/>
                  </a:lnTo>
                  <a:lnTo>
                    <a:pt x="126923" y="159842"/>
                  </a:lnTo>
                  <a:lnTo>
                    <a:pt x="127609" y="161404"/>
                  </a:lnTo>
                  <a:lnTo>
                    <a:pt x="126250" y="164376"/>
                  </a:lnTo>
                  <a:lnTo>
                    <a:pt x="128282" y="168960"/>
                  </a:lnTo>
                  <a:lnTo>
                    <a:pt x="132803" y="171132"/>
                  </a:lnTo>
                  <a:lnTo>
                    <a:pt x="136550" y="169519"/>
                  </a:lnTo>
                  <a:lnTo>
                    <a:pt x="138137" y="165684"/>
                  </a:lnTo>
                  <a:lnTo>
                    <a:pt x="137502" y="164236"/>
                  </a:lnTo>
                  <a:lnTo>
                    <a:pt x="138798" y="161086"/>
                  </a:lnTo>
                  <a:lnTo>
                    <a:pt x="138214" y="159753"/>
                  </a:lnTo>
                  <a:lnTo>
                    <a:pt x="139522" y="156540"/>
                  </a:lnTo>
                  <a:lnTo>
                    <a:pt x="138976" y="155333"/>
                  </a:lnTo>
                  <a:lnTo>
                    <a:pt x="140309" y="152044"/>
                  </a:lnTo>
                  <a:lnTo>
                    <a:pt x="139814" y="150952"/>
                  </a:lnTo>
                  <a:lnTo>
                    <a:pt x="141160" y="147599"/>
                  </a:lnTo>
                  <a:lnTo>
                    <a:pt x="140716" y="146634"/>
                  </a:lnTo>
                  <a:lnTo>
                    <a:pt x="142074" y="143179"/>
                  </a:lnTo>
                  <a:lnTo>
                    <a:pt x="141681" y="142341"/>
                  </a:lnTo>
                  <a:lnTo>
                    <a:pt x="143052" y="138798"/>
                  </a:lnTo>
                  <a:lnTo>
                    <a:pt x="142709" y="138061"/>
                  </a:lnTo>
                  <a:lnTo>
                    <a:pt x="144094" y="134442"/>
                  </a:lnTo>
                  <a:close/>
                </a:path>
                <a:path w="9124315" h="173354">
                  <a:moveTo>
                    <a:pt x="176618" y="165112"/>
                  </a:moveTo>
                  <a:lnTo>
                    <a:pt x="174536" y="160769"/>
                  </a:lnTo>
                  <a:lnTo>
                    <a:pt x="170078" y="158940"/>
                  </a:lnTo>
                  <a:lnTo>
                    <a:pt x="166306" y="160616"/>
                  </a:lnTo>
                  <a:lnTo>
                    <a:pt x="164731" y="164376"/>
                  </a:lnTo>
                  <a:lnTo>
                    <a:pt x="166916" y="168821"/>
                  </a:lnTo>
                  <a:lnTo>
                    <a:pt x="171488" y="170738"/>
                  </a:lnTo>
                  <a:lnTo>
                    <a:pt x="175158" y="168973"/>
                  </a:lnTo>
                  <a:lnTo>
                    <a:pt x="176618" y="165112"/>
                  </a:lnTo>
                  <a:close/>
                </a:path>
                <a:path w="9124315" h="173354">
                  <a:moveTo>
                    <a:pt x="8668525" y="173012"/>
                  </a:moveTo>
                  <a:lnTo>
                    <a:pt x="8667013" y="166281"/>
                  </a:lnTo>
                  <a:lnTo>
                    <a:pt x="8659089" y="167690"/>
                  </a:lnTo>
                  <a:lnTo>
                    <a:pt x="8651164" y="169151"/>
                  </a:lnTo>
                  <a:lnTo>
                    <a:pt x="8651672" y="173012"/>
                  </a:lnTo>
                  <a:lnTo>
                    <a:pt x="8668525" y="173012"/>
                  </a:lnTo>
                  <a:close/>
                </a:path>
                <a:path w="9124315" h="173354">
                  <a:moveTo>
                    <a:pt x="8714461" y="169633"/>
                  </a:moveTo>
                  <a:lnTo>
                    <a:pt x="8712149" y="158788"/>
                  </a:lnTo>
                  <a:lnTo>
                    <a:pt x="8704212" y="160108"/>
                  </a:lnTo>
                  <a:lnTo>
                    <a:pt x="8696274" y="161429"/>
                  </a:lnTo>
                  <a:lnTo>
                    <a:pt x="8697595" y="172453"/>
                  </a:lnTo>
                  <a:lnTo>
                    <a:pt x="8714461" y="169633"/>
                  </a:lnTo>
                  <a:close/>
                </a:path>
                <a:path w="9124315" h="173354">
                  <a:moveTo>
                    <a:pt x="8759533" y="162369"/>
                  </a:moveTo>
                  <a:lnTo>
                    <a:pt x="8757323" y="151485"/>
                  </a:lnTo>
                  <a:lnTo>
                    <a:pt x="8749360" y="152679"/>
                  </a:lnTo>
                  <a:lnTo>
                    <a:pt x="8741397" y="153873"/>
                  </a:lnTo>
                  <a:lnTo>
                    <a:pt x="8742616" y="164896"/>
                  </a:lnTo>
                  <a:lnTo>
                    <a:pt x="8759533" y="162369"/>
                  </a:lnTo>
                  <a:close/>
                </a:path>
                <a:path w="9124315" h="173354">
                  <a:moveTo>
                    <a:pt x="8804694" y="155625"/>
                  </a:moveTo>
                  <a:lnTo>
                    <a:pt x="8802586" y="144741"/>
                  </a:lnTo>
                  <a:lnTo>
                    <a:pt x="8794623" y="145923"/>
                  </a:lnTo>
                  <a:lnTo>
                    <a:pt x="8786660" y="147116"/>
                  </a:lnTo>
                  <a:lnTo>
                    <a:pt x="8787778" y="158153"/>
                  </a:lnTo>
                  <a:lnTo>
                    <a:pt x="8804694" y="155625"/>
                  </a:lnTo>
                  <a:close/>
                </a:path>
                <a:path w="9124315" h="173354">
                  <a:moveTo>
                    <a:pt x="8849906" y="149301"/>
                  </a:moveTo>
                  <a:lnTo>
                    <a:pt x="8847912" y="138391"/>
                  </a:lnTo>
                  <a:lnTo>
                    <a:pt x="8839924" y="139433"/>
                  </a:lnTo>
                  <a:lnTo>
                    <a:pt x="8831936" y="140474"/>
                  </a:lnTo>
                  <a:lnTo>
                    <a:pt x="8832952" y="151523"/>
                  </a:lnTo>
                  <a:lnTo>
                    <a:pt x="8849906" y="149301"/>
                  </a:lnTo>
                  <a:close/>
                </a:path>
                <a:path w="9124315" h="173354">
                  <a:moveTo>
                    <a:pt x="8895156" y="143357"/>
                  </a:moveTo>
                  <a:lnTo>
                    <a:pt x="8893277" y="132435"/>
                  </a:lnTo>
                  <a:lnTo>
                    <a:pt x="8885288" y="133477"/>
                  </a:lnTo>
                  <a:lnTo>
                    <a:pt x="8877300" y="134518"/>
                  </a:lnTo>
                  <a:lnTo>
                    <a:pt x="8878202" y="145580"/>
                  </a:lnTo>
                  <a:lnTo>
                    <a:pt x="8895156" y="143357"/>
                  </a:lnTo>
                  <a:close/>
                </a:path>
                <a:path w="9124315" h="173354">
                  <a:moveTo>
                    <a:pt x="8897036" y="168389"/>
                  </a:moveTo>
                  <a:lnTo>
                    <a:pt x="8895563" y="157391"/>
                  </a:lnTo>
                  <a:lnTo>
                    <a:pt x="8887562" y="158026"/>
                  </a:lnTo>
                  <a:lnTo>
                    <a:pt x="8879561" y="158737"/>
                  </a:lnTo>
                  <a:lnTo>
                    <a:pt x="8880056" y="169824"/>
                  </a:lnTo>
                  <a:lnTo>
                    <a:pt x="8888539" y="169062"/>
                  </a:lnTo>
                  <a:lnTo>
                    <a:pt x="8897036" y="168389"/>
                  </a:lnTo>
                  <a:close/>
                </a:path>
                <a:path w="9124315" h="173354">
                  <a:moveTo>
                    <a:pt x="8940495" y="137985"/>
                  </a:moveTo>
                  <a:lnTo>
                    <a:pt x="8938717" y="127038"/>
                  </a:lnTo>
                  <a:lnTo>
                    <a:pt x="8930716" y="127939"/>
                  </a:lnTo>
                  <a:lnTo>
                    <a:pt x="8922715" y="128841"/>
                  </a:lnTo>
                  <a:lnTo>
                    <a:pt x="8923503" y="139903"/>
                  </a:lnTo>
                  <a:lnTo>
                    <a:pt x="8940495" y="137985"/>
                  </a:lnTo>
                  <a:close/>
                </a:path>
                <a:path w="9124315" h="173354">
                  <a:moveTo>
                    <a:pt x="8942413" y="164757"/>
                  </a:moveTo>
                  <a:lnTo>
                    <a:pt x="8941041" y="153733"/>
                  </a:lnTo>
                  <a:lnTo>
                    <a:pt x="8933040" y="154381"/>
                  </a:lnTo>
                  <a:lnTo>
                    <a:pt x="8925039" y="155016"/>
                  </a:lnTo>
                  <a:lnTo>
                    <a:pt x="8925420" y="166116"/>
                  </a:lnTo>
                  <a:lnTo>
                    <a:pt x="8942413" y="164757"/>
                  </a:lnTo>
                  <a:close/>
                </a:path>
                <a:path w="9124315" h="173354">
                  <a:moveTo>
                    <a:pt x="8985860" y="132880"/>
                  </a:moveTo>
                  <a:lnTo>
                    <a:pt x="8984183" y="121920"/>
                  </a:lnTo>
                  <a:lnTo>
                    <a:pt x="8976182" y="122821"/>
                  </a:lnTo>
                  <a:lnTo>
                    <a:pt x="8968181" y="123723"/>
                  </a:lnTo>
                  <a:lnTo>
                    <a:pt x="8968867" y="134797"/>
                  </a:lnTo>
                  <a:lnTo>
                    <a:pt x="8985860" y="132880"/>
                  </a:lnTo>
                  <a:close/>
                </a:path>
                <a:path w="9124315" h="173354">
                  <a:moveTo>
                    <a:pt x="8987790" y="161455"/>
                  </a:moveTo>
                  <a:lnTo>
                    <a:pt x="8986533" y="150418"/>
                  </a:lnTo>
                  <a:lnTo>
                    <a:pt x="8978519" y="150914"/>
                  </a:lnTo>
                  <a:lnTo>
                    <a:pt x="8970505" y="151409"/>
                  </a:lnTo>
                  <a:lnTo>
                    <a:pt x="8970772" y="162496"/>
                  </a:lnTo>
                  <a:lnTo>
                    <a:pt x="8987790" y="161455"/>
                  </a:lnTo>
                  <a:close/>
                </a:path>
                <a:path w="9124315" h="173354">
                  <a:moveTo>
                    <a:pt x="9031287" y="128498"/>
                  </a:moveTo>
                  <a:lnTo>
                    <a:pt x="9029725" y="117513"/>
                  </a:lnTo>
                  <a:lnTo>
                    <a:pt x="9021712" y="118262"/>
                  </a:lnTo>
                  <a:lnTo>
                    <a:pt x="9013698" y="119011"/>
                  </a:lnTo>
                  <a:lnTo>
                    <a:pt x="9014269" y="130098"/>
                  </a:lnTo>
                  <a:lnTo>
                    <a:pt x="9031287" y="128498"/>
                  </a:lnTo>
                  <a:close/>
                </a:path>
                <a:path w="9124315" h="173354">
                  <a:moveTo>
                    <a:pt x="9033205" y="158673"/>
                  </a:moveTo>
                  <a:lnTo>
                    <a:pt x="9032062" y="147637"/>
                  </a:lnTo>
                  <a:lnTo>
                    <a:pt x="9024048" y="148132"/>
                  </a:lnTo>
                  <a:lnTo>
                    <a:pt x="9016035" y="148615"/>
                  </a:lnTo>
                  <a:lnTo>
                    <a:pt x="9016187" y="159715"/>
                  </a:lnTo>
                  <a:lnTo>
                    <a:pt x="9033205" y="158673"/>
                  </a:lnTo>
                  <a:close/>
                </a:path>
                <a:path w="9124315" h="173354">
                  <a:moveTo>
                    <a:pt x="9076741" y="124231"/>
                  </a:moveTo>
                  <a:lnTo>
                    <a:pt x="9075293" y="113233"/>
                  </a:lnTo>
                  <a:lnTo>
                    <a:pt x="9067279" y="113982"/>
                  </a:lnTo>
                  <a:lnTo>
                    <a:pt x="9059266" y="114731"/>
                  </a:lnTo>
                  <a:lnTo>
                    <a:pt x="9059723" y="125831"/>
                  </a:lnTo>
                  <a:lnTo>
                    <a:pt x="9076741" y="124231"/>
                  </a:lnTo>
                  <a:close/>
                </a:path>
                <a:path w="9124315" h="173354">
                  <a:moveTo>
                    <a:pt x="9078646" y="156349"/>
                  </a:moveTo>
                  <a:lnTo>
                    <a:pt x="9077617" y="145300"/>
                  </a:lnTo>
                  <a:lnTo>
                    <a:pt x="9069603" y="145630"/>
                  </a:lnTo>
                  <a:lnTo>
                    <a:pt x="9061577" y="145973"/>
                  </a:lnTo>
                  <a:lnTo>
                    <a:pt x="9061628" y="157060"/>
                  </a:lnTo>
                  <a:lnTo>
                    <a:pt x="9078646" y="156349"/>
                  </a:lnTo>
                  <a:close/>
                </a:path>
                <a:path w="9124315" h="173354">
                  <a:moveTo>
                    <a:pt x="9122258" y="120840"/>
                  </a:moveTo>
                  <a:lnTo>
                    <a:pt x="9120924" y="109829"/>
                  </a:lnTo>
                  <a:lnTo>
                    <a:pt x="9112898" y="110426"/>
                  </a:lnTo>
                  <a:lnTo>
                    <a:pt x="9104871" y="111023"/>
                  </a:lnTo>
                  <a:lnTo>
                    <a:pt x="9105214" y="122123"/>
                  </a:lnTo>
                  <a:lnTo>
                    <a:pt x="9122258" y="120840"/>
                  </a:lnTo>
                  <a:close/>
                </a:path>
                <a:path w="9124315" h="173354">
                  <a:moveTo>
                    <a:pt x="9124124" y="154432"/>
                  </a:moveTo>
                  <a:lnTo>
                    <a:pt x="9123210" y="143370"/>
                  </a:lnTo>
                  <a:lnTo>
                    <a:pt x="9115184" y="143713"/>
                  </a:lnTo>
                  <a:lnTo>
                    <a:pt x="9107157" y="144043"/>
                  </a:lnTo>
                  <a:lnTo>
                    <a:pt x="9107094" y="155143"/>
                  </a:lnTo>
                  <a:lnTo>
                    <a:pt x="9124124" y="154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14681" y="7104621"/>
              <a:ext cx="222250" cy="207010"/>
            </a:xfrm>
            <a:custGeom>
              <a:avLst/>
              <a:gdLst/>
              <a:ahLst/>
              <a:cxnLst/>
              <a:rect l="l" t="t" r="r" b="b"/>
              <a:pathLst>
                <a:path w="222250" h="207009">
                  <a:moveTo>
                    <a:pt x="19939" y="5905"/>
                  </a:moveTo>
                  <a:lnTo>
                    <a:pt x="17703" y="1651"/>
                  </a:lnTo>
                  <a:lnTo>
                    <a:pt x="13195" y="0"/>
                  </a:lnTo>
                  <a:lnTo>
                    <a:pt x="9499" y="1828"/>
                  </a:lnTo>
                  <a:lnTo>
                    <a:pt x="8089" y="5664"/>
                  </a:lnTo>
                  <a:lnTo>
                    <a:pt x="8267" y="6019"/>
                  </a:lnTo>
                  <a:lnTo>
                    <a:pt x="7150" y="9004"/>
                  </a:lnTo>
                  <a:lnTo>
                    <a:pt x="7353" y="9410"/>
                  </a:lnTo>
                  <a:lnTo>
                    <a:pt x="6235" y="12357"/>
                  </a:lnTo>
                  <a:lnTo>
                    <a:pt x="6477" y="12839"/>
                  </a:lnTo>
                  <a:lnTo>
                    <a:pt x="5372" y="15709"/>
                  </a:lnTo>
                  <a:lnTo>
                    <a:pt x="5626" y="16230"/>
                  </a:lnTo>
                  <a:lnTo>
                    <a:pt x="4508" y="19075"/>
                  </a:lnTo>
                  <a:lnTo>
                    <a:pt x="4800" y="19672"/>
                  </a:lnTo>
                  <a:lnTo>
                    <a:pt x="3695" y="22453"/>
                  </a:lnTo>
                  <a:lnTo>
                    <a:pt x="4000" y="23088"/>
                  </a:lnTo>
                  <a:lnTo>
                    <a:pt x="2895" y="25831"/>
                  </a:lnTo>
                  <a:lnTo>
                    <a:pt x="3225" y="26530"/>
                  </a:lnTo>
                  <a:lnTo>
                    <a:pt x="2133" y="29210"/>
                  </a:lnTo>
                  <a:lnTo>
                    <a:pt x="2489" y="29972"/>
                  </a:lnTo>
                  <a:lnTo>
                    <a:pt x="1384" y="32626"/>
                  </a:lnTo>
                  <a:lnTo>
                    <a:pt x="1778" y="33439"/>
                  </a:lnTo>
                  <a:lnTo>
                    <a:pt x="673" y="36029"/>
                  </a:lnTo>
                  <a:lnTo>
                    <a:pt x="1092" y="36918"/>
                  </a:lnTo>
                  <a:lnTo>
                    <a:pt x="0" y="39458"/>
                  </a:lnTo>
                  <a:lnTo>
                    <a:pt x="2108" y="43929"/>
                  </a:lnTo>
                  <a:lnTo>
                    <a:pt x="6642" y="45923"/>
                  </a:lnTo>
                  <a:lnTo>
                    <a:pt x="10325" y="44183"/>
                  </a:lnTo>
                  <a:lnTo>
                    <a:pt x="11836" y="40335"/>
                  </a:lnTo>
                  <a:lnTo>
                    <a:pt x="11468" y="39547"/>
                  </a:lnTo>
                  <a:lnTo>
                    <a:pt x="12509" y="36842"/>
                  </a:lnTo>
                  <a:lnTo>
                    <a:pt x="12166" y="36118"/>
                  </a:lnTo>
                  <a:lnTo>
                    <a:pt x="13220" y="33362"/>
                  </a:lnTo>
                  <a:lnTo>
                    <a:pt x="12903" y="32715"/>
                  </a:lnTo>
                  <a:lnTo>
                    <a:pt x="13957" y="29895"/>
                  </a:lnTo>
                  <a:lnTo>
                    <a:pt x="13665" y="29311"/>
                  </a:lnTo>
                  <a:lnTo>
                    <a:pt x="14732" y="26454"/>
                  </a:lnTo>
                  <a:lnTo>
                    <a:pt x="14465" y="25908"/>
                  </a:lnTo>
                  <a:lnTo>
                    <a:pt x="15519" y="22999"/>
                  </a:lnTo>
                  <a:lnTo>
                    <a:pt x="15290" y="22542"/>
                  </a:lnTo>
                  <a:lnTo>
                    <a:pt x="16357" y="19570"/>
                  </a:lnTo>
                  <a:lnTo>
                    <a:pt x="16141" y="19164"/>
                  </a:lnTo>
                  <a:lnTo>
                    <a:pt x="17208" y="16141"/>
                  </a:lnTo>
                  <a:lnTo>
                    <a:pt x="17030" y="15798"/>
                  </a:lnTo>
                  <a:lnTo>
                    <a:pt x="18084" y="12725"/>
                  </a:lnTo>
                  <a:lnTo>
                    <a:pt x="17932" y="12446"/>
                  </a:lnTo>
                  <a:lnTo>
                    <a:pt x="18999" y="9309"/>
                  </a:lnTo>
                  <a:lnTo>
                    <a:pt x="18872" y="9080"/>
                  </a:lnTo>
                  <a:lnTo>
                    <a:pt x="19939" y="5905"/>
                  </a:lnTo>
                  <a:close/>
                </a:path>
                <a:path w="222250" h="207009">
                  <a:moveTo>
                    <a:pt x="52489" y="38658"/>
                  </a:moveTo>
                  <a:lnTo>
                    <a:pt x="50241" y="34429"/>
                  </a:lnTo>
                  <a:lnTo>
                    <a:pt x="45707" y="32816"/>
                  </a:lnTo>
                  <a:lnTo>
                    <a:pt x="41998" y="34645"/>
                  </a:lnTo>
                  <a:lnTo>
                    <a:pt x="40589" y="38455"/>
                  </a:lnTo>
                  <a:lnTo>
                    <a:pt x="40728" y="38722"/>
                  </a:lnTo>
                  <a:lnTo>
                    <a:pt x="39497" y="41998"/>
                  </a:lnTo>
                  <a:lnTo>
                    <a:pt x="39662" y="42329"/>
                  </a:lnTo>
                  <a:lnTo>
                    <a:pt x="38430" y="45529"/>
                  </a:lnTo>
                  <a:lnTo>
                    <a:pt x="38633" y="45935"/>
                  </a:lnTo>
                  <a:lnTo>
                    <a:pt x="37414" y="49085"/>
                  </a:lnTo>
                  <a:lnTo>
                    <a:pt x="37642" y="49530"/>
                  </a:lnTo>
                  <a:lnTo>
                    <a:pt x="36410" y="52641"/>
                  </a:lnTo>
                  <a:lnTo>
                    <a:pt x="36677" y="53162"/>
                  </a:lnTo>
                  <a:lnTo>
                    <a:pt x="35458" y="56210"/>
                  </a:lnTo>
                  <a:lnTo>
                    <a:pt x="35750" y="56807"/>
                  </a:lnTo>
                  <a:lnTo>
                    <a:pt x="34544" y="59778"/>
                  </a:lnTo>
                  <a:lnTo>
                    <a:pt x="34861" y="60439"/>
                  </a:lnTo>
                  <a:lnTo>
                    <a:pt x="33655" y="63360"/>
                  </a:lnTo>
                  <a:lnTo>
                    <a:pt x="34010" y="64109"/>
                  </a:lnTo>
                  <a:lnTo>
                    <a:pt x="32816" y="66954"/>
                  </a:lnTo>
                  <a:lnTo>
                    <a:pt x="33197" y="67767"/>
                  </a:lnTo>
                  <a:lnTo>
                    <a:pt x="32004" y="70573"/>
                  </a:lnTo>
                  <a:lnTo>
                    <a:pt x="32410" y="71462"/>
                  </a:lnTo>
                  <a:lnTo>
                    <a:pt x="31229" y="74206"/>
                  </a:lnTo>
                  <a:lnTo>
                    <a:pt x="33324" y="78689"/>
                  </a:lnTo>
                  <a:lnTo>
                    <a:pt x="37871" y="80670"/>
                  </a:lnTo>
                  <a:lnTo>
                    <a:pt x="41567" y="78943"/>
                  </a:lnTo>
                  <a:lnTo>
                    <a:pt x="43078" y="75095"/>
                  </a:lnTo>
                  <a:lnTo>
                    <a:pt x="42710" y="74333"/>
                  </a:lnTo>
                  <a:lnTo>
                    <a:pt x="43853" y="71386"/>
                  </a:lnTo>
                  <a:lnTo>
                    <a:pt x="43522" y="70713"/>
                  </a:lnTo>
                  <a:lnTo>
                    <a:pt x="44678" y="67703"/>
                  </a:lnTo>
                  <a:lnTo>
                    <a:pt x="44373" y="67094"/>
                  </a:lnTo>
                  <a:lnTo>
                    <a:pt x="45529" y="64033"/>
                  </a:lnTo>
                  <a:lnTo>
                    <a:pt x="45262" y="63500"/>
                  </a:lnTo>
                  <a:lnTo>
                    <a:pt x="46418" y="60363"/>
                  </a:lnTo>
                  <a:lnTo>
                    <a:pt x="46189" y="59905"/>
                  </a:lnTo>
                  <a:lnTo>
                    <a:pt x="47345" y="56730"/>
                  </a:lnTo>
                  <a:lnTo>
                    <a:pt x="47142" y="56349"/>
                  </a:lnTo>
                  <a:lnTo>
                    <a:pt x="48310" y="53086"/>
                  </a:lnTo>
                  <a:lnTo>
                    <a:pt x="48133" y="52768"/>
                  </a:lnTo>
                  <a:lnTo>
                    <a:pt x="49301" y="49479"/>
                  </a:lnTo>
                  <a:lnTo>
                    <a:pt x="49161" y="49225"/>
                  </a:lnTo>
                  <a:lnTo>
                    <a:pt x="50330" y="45859"/>
                  </a:lnTo>
                  <a:lnTo>
                    <a:pt x="50228" y="45694"/>
                  </a:lnTo>
                  <a:lnTo>
                    <a:pt x="51396" y="42252"/>
                  </a:lnTo>
                  <a:lnTo>
                    <a:pt x="52489" y="38658"/>
                  </a:lnTo>
                  <a:close/>
                </a:path>
                <a:path w="222250" h="207009">
                  <a:moveTo>
                    <a:pt x="86207" y="67754"/>
                  </a:moveTo>
                  <a:lnTo>
                    <a:pt x="83947" y="63512"/>
                  </a:lnTo>
                  <a:lnTo>
                    <a:pt x="79425" y="61899"/>
                  </a:lnTo>
                  <a:lnTo>
                    <a:pt x="75730" y="63741"/>
                  </a:lnTo>
                  <a:lnTo>
                    <a:pt x="74333" y="67576"/>
                  </a:lnTo>
                  <a:lnTo>
                    <a:pt x="74396" y="67703"/>
                  </a:lnTo>
                  <a:lnTo>
                    <a:pt x="73063" y="71272"/>
                  </a:lnTo>
                  <a:lnTo>
                    <a:pt x="73164" y="71475"/>
                  </a:lnTo>
                  <a:lnTo>
                    <a:pt x="71843" y="74993"/>
                  </a:lnTo>
                  <a:lnTo>
                    <a:pt x="71970" y="75260"/>
                  </a:lnTo>
                  <a:lnTo>
                    <a:pt x="70650" y="78714"/>
                  </a:lnTo>
                  <a:lnTo>
                    <a:pt x="70815" y="79057"/>
                  </a:lnTo>
                  <a:lnTo>
                    <a:pt x="69494" y="82448"/>
                  </a:lnTo>
                  <a:lnTo>
                    <a:pt x="69710" y="82880"/>
                  </a:lnTo>
                  <a:lnTo>
                    <a:pt x="68389" y="86194"/>
                  </a:lnTo>
                  <a:lnTo>
                    <a:pt x="68630" y="86677"/>
                  </a:lnTo>
                  <a:lnTo>
                    <a:pt x="67310" y="89941"/>
                  </a:lnTo>
                  <a:lnTo>
                    <a:pt x="67589" y="90525"/>
                  </a:lnTo>
                  <a:lnTo>
                    <a:pt x="66281" y="93713"/>
                  </a:lnTo>
                  <a:lnTo>
                    <a:pt x="66598" y="94361"/>
                  </a:lnTo>
                  <a:lnTo>
                    <a:pt x="65290" y="97510"/>
                  </a:lnTo>
                  <a:lnTo>
                    <a:pt x="65646" y="98247"/>
                  </a:lnTo>
                  <a:lnTo>
                    <a:pt x="64350" y="101320"/>
                  </a:lnTo>
                  <a:lnTo>
                    <a:pt x="64731" y="102120"/>
                  </a:lnTo>
                  <a:lnTo>
                    <a:pt x="63449" y="105156"/>
                  </a:lnTo>
                  <a:lnTo>
                    <a:pt x="65595" y="109613"/>
                  </a:lnTo>
                  <a:lnTo>
                    <a:pt x="70142" y="111569"/>
                  </a:lnTo>
                  <a:lnTo>
                    <a:pt x="73825" y="109829"/>
                  </a:lnTo>
                  <a:lnTo>
                    <a:pt x="75311" y="105968"/>
                  </a:lnTo>
                  <a:lnTo>
                    <a:pt x="74980" y="105283"/>
                  </a:lnTo>
                  <a:lnTo>
                    <a:pt x="76212" y="102082"/>
                  </a:lnTo>
                  <a:lnTo>
                    <a:pt x="75920" y="101485"/>
                  </a:lnTo>
                  <a:lnTo>
                    <a:pt x="77165" y="98196"/>
                  </a:lnTo>
                  <a:lnTo>
                    <a:pt x="76911" y="97688"/>
                  </a:lnTo>
                  <a:lnTo>
                    <a:pt x="78155" y="94348"/>
                  </a:lnTo>
                  <a:lnTo>
                    <a:pt x="77939" y="93929"/>
                  </a:lnTo>
                  <a:lnTo>
                    <a:pt x="79184" y="90500"/>
                  </a:lnTo>
                  <a:lnTo>
                    <a:pt x="79006" y="90170"/>
                  </a:lnTo>
                  <a:lnTo>
                    <a:pt x="80251" y="86690"/>
                  </a:lnTo>
                  <a:lnTo>
                    <a:pt x="80111" y="86436"/>
                  </a:lnTo>
                  <a:lnTo>
                    <a:pt x="81368" y="82880"/>
                  </a:lnTo>
                  <a:lnTo>
                    <a:pt x="81267" y="82689"/>
                  </a:lnTo>
                  <a:lnTo>
                    <a:pt x="82511" y="79082"/>
                  </a:lnTo>
                  <a:lnTo>
                    <a:pt x="83705" y="75298"/>
                  </a:lnTo>
                  <a:lnTo>
                    <a:pt x="84861" y="71716"/>
                  </a:lnTo>
                  <a:lnTo>
                    <a:pt x="86207" y="67754"/>
                  </a:lnTo>
                  <a:close/>
                </a:path>
                <a:path w="222250" h="207009">
                  <a:moveTo>
                    <a:pt x="119926" y="96837"/>
                  </a:moveTo>
                  <a:lnTo>
                    <a:pt x="117665" y="92595"/>
                  </a:lnTo>
                  <a:lnTo>
                    <a:pt x="113144" y="90995"/>
                  </a:lnTo>
                  <a:lnTo>
                    <a:pt x="109461" y="92849"/>
                  </a:lnTo>
                  <a:lnTo>
                    <a:pt x="108077" y="96685"/>
                  </a:lnTo>
                  <a:lnTo>
                    <a:pt x="106641" y="100558"/>
                  </a:lnTo>
                  <a:lnTo>
                    <a:pt x="105244" y="104444"/>
                  </a:lnTo>
                  <a:lnTo>
                    <a:pt x="105321" y="104597"/>
                  </a:lnTo>
                  <a:lnTo>
                    <a:pt x="103886" y="108343"/>
                  </a:lnTo>
                  <a:lnTo>
                    <a:pt x="104000" y="108572"/>
                  </a:lnTo>
                  <a:lnTo>
                    <a:pt x="102590" y="112242"/>
                  </a:lnTo>
                  <a:lnTo>
                    <a:pt x="102730" y="112534"/>
                  </a:lnTo>
                  <a:lnTo>
                    <a:pt x="101320" y="116166"/>
                  </a:lnTo>
                  <a:lnTo>
                    <a:pt x="101511" y="116560"/>
                  </a:lnTo>
                  <a:lnTo>
                    <a:pt x="100101" y="120116"/>
                  </a:lnTo>
                  <a:lnTo>
                    <a:pt x="100342" y="120599"/>
                  </a:lnTo>
                  <a:lnTo>
                    <a:pt x="98933" y="124066"/>
                  </a:lnTo>
                  <a:lnTo>
                    <a:pt x="99199" y="124625"/>
                  </a:lnTo>
                  <a:lnTo>
                    <a:pt x="97802" y="128041"/>
                  </a:lnTo>
                  <a:lnTo>
                    <a:pt x="98120" y="128701"/>
                  </a:lnTo>
                  <a:lnTo>
                    <a:pt x="96735" y="132029"/>
                  </a:lnTo>
                  <a:lnTo>
                    <a:pt x="97091" y="132778"/>
                  </a:lnTo>
                  <a:lnTo>
                    <a:pt x="95719" y="136055"/>
                  </a:lnTo>
                  <a:lnTo>
                    <a:pt x="97866" y="140512"/>
                  </a:lnTo>
                  <a:lnTo>
                    <a:pt x="102412" y="142468"/>
                  </a:lnTo>
                  <a:lnTo>
                    <a:pt x="106083" y="140716"/>
                  </a:lnTo>
                  <a:lnTo>
                    <a:pt x="107556" y="136855"/>
                  </a:lnTo>
                  <a:lnTo>
                    <a:pt x="107264" y="136258"/>
                  </a:lnTo>
                  <a:lnTo>
                    <a:pt x="108585" y="132765"/>
                  </a:lnTo>
                  <a:lnTo>
                    <a:pt x="108331" y="132257"/>
                  </a:lnTo>
                  <a:lnTo>
                    <a:pt x="109651" y="128701"/>
                  </a:lnTo>
                  <a:lnTo>
                    <a:pt x="109448" y="128295"/>
                  </a:lnTo>
                  <a:lnTo>
                    <a:pt x="110782" y="124663"/>
                  </a:lnTo>
                  <a:lnTo>
                    <a:pt x="110617" y="124333"/>
                  </a:lnTo>
                  <a:lnTo>
                    <a:pt x="111950" y="120650"/>
                  </a:lnTo>
                  <a:lnTo>
                    <a:pt x="111823" y="120421"/>
                  </a:lnTo>
                  <a:lnTo>
                    <a:pt x="113157" y="116649"/>
                  </a:lnTo>
                  <a:lnTo>
                    <a:pt x="113080" y="116509"/>
                  </a:lnTo>
                  <a:lnTo>
                    <a:pt x="114427" y="112661"/>
                  </a:lnTo>
                  <a:lnTo>
                    <a:pt x="115735" y="108686"/>
                  </a:lnTo>
                  <a:lnTo>
                    <a:pt x="117068" y="104775"/>
                  </a:lnTo>
                  <a:lnTo>
                    <a:pt x="118440" y="100901"/>
                  </a:lnTo>
                  <a:lnTo>
                    <a:pt x="118656" y="100774"/>
                  </a:lnTo>
                  <a:lnTo>
                    <a:pt x="119926" y="96837"/>
                  </a:lnTo>
                  <a:close/>
                </a:path>
                <a:path w="222250" h="207009">
                  <a:moveTo>
                    <a:pt x="153847" y="125691"/>
                  </a:moveTo>
                  <a:lnTo>
                    <a:pt x="151536" y="121488"/>
                  </a:lnTo>
                  <a:lnTo>
                    <a:pt x="146989" y="119926"/>
                  </a:lnTo>
                  <a:lnTo>
                    <a:pt x="143306" y="121805"/>
                  </a:lnTo>
                  <a:lnTo>
                    <a:pt x="141947" y="125641"/>
                  </a:lnTo>
                  <a:lnTo>
                    <a:pt x="141706" y="125882"/>
                  </a:lnTo>
                  <a:lnTo>
                    <a:pt x="140322" y="129717"/>
                  </a:lnTo>
                  <a:lnTo>
                    <a:pt x="140385" y="129857"/>
                  </a:lnTo>
                  <a:lnTo>
                    <a:pt x="140144" y="129971"/>
                  </a:lnTo>
                  <a:lnTo>
                    <a:pt x="138734" y="133794"/>
                  </a:lnTo>
                  <a:lnTo>
                    <a:pt x="138823" y="133985"/>
                  </a:lnTo>
                  <a:lnTo>
                    <a:pt x="138633" y="134073"/>
                  </a:lnTo>
                  <a:lnTo>
                    <a:pt x="137198" y="137883"/>
                  </a:lnTo>
                  <a:lnTo>
                    <a:pt x="137312" y="138125"/>
                  </a:lnTo>
                  <a:lnTo>
                    <a:pt x="137172" y="138188"/>
                  </a:lnTo>
                  <a:lnTo>
                    <a:pt x="135724" y="141986"/>
                  </a:lnTo>
                  <a:lnTo>
                    <a:pt x="135864" y="142265"/>
                  </a:lnTo>
                  <a:lnTo>
                    <a:pt x="134289" y="146100"/>
                  </a:lnTo>
                  <a:lnTo>
                    <a:pt x="134454" y="146431"/>
                  </a:lnTo>
                  <a:lnTo>
                    <a:pt x="132918" y="150241"/>
                  </a:lnTo>
                  <a:lnTo>
                    <a:pt x="133096" y="150622"/>
                  </a:lnTo>
                  <a:lnTo>
                    <a:pt x="131584" y="154393"/>
                  </a:lnTo>
                  <a:lnTo>
                    <a:pt x="131826" y="154876"/>
                  </a:lnTo>
                  <a:lnTo>
                    <a:pt x="130340" y="158559"/>
                  </a:lnTo>
                  <a:lnTo>
                    <a:pt x="130606" y="159118"/>
                  </a:lnTo>
                  <a:lnTo>
                    <a:pt x="129133" y="162750"/>
                  </a:lnTo>
                  <a:lnTo>
                    <a:pt x="129451" y="163410"/>
                  </a:lnTo>
                  <a:lnTo>
                    <a:pt x="127977" y="166954"/>
                  </a:lnTo>
                  <a:lnTo>
                    <a:pt x="130136" y="171424"/>
                  </a:lnTo>
                  <a:lnTo>
                    <a:pt x="134708" y="173329"/>
                  </a:lnTo>
                  <a:lnTo>
                    <a:pt x="138379" y="171551"/>
                  </a:lnTo>
                  <a:lnTo>
                    <a:pt x="139839" y="167690"/>
                  </a:lnTo>
                  <a:lnTo>
                    <a:pt x="139585" y="167182"/>
                  </a:lnTo>
                  <a:lnTo>
                    <a:pt x="140995" y="163398"/>
                  </a:lnTo>
                  <a:lnTo>
                    <a:pt x="140792" y="163017"/>
                  </a:lnTo>
                  <a:lnTo>
                    <a:pt x="142214" y="159131"/>
                  </a:lnTo>
                  <a:lnTo>
                    <a:pt x="142036" y="158800"/>
                  </a:lnTo>
                  <a:lnTo>
                    <a:pt x="143484" y="154889"/>
                  </a:lnTo>
                  <a:lnTo>
                    <a:pt x="143332" y="154609"/>
                  </a:lnTo>
                  <a:lnTo>
                    <a:pt x="144805" y="150672"/>
                  </a:lnTo>
                  <a:lnTo>
                    <a:pt x="144678" y="150444"/>
                  </a:lnTo>
                  <a:lnTo>
                    <a:pt x="144830" y="150368"/>
                  </a:lnTo>
                  <a:lnTo>
                    <a:pt x="146189" y="146481"/>
                  </a:lnTo>
                  <a:lnTo>
                    <a:pt x="146088" y="146291"/>
                  </a:lnTo>
                  <a:lnTo>
                    <a:pt x="146278" y="146189"/>
                  </a:lnTo>
                  <a:lnTo>
                    <a:pt x="147612" y="142290"/>
                  </a:lnTo>
                  <a:lnTo>
                    <a:pt x="147535" y="142163"/>
                  </a:lnTo>
                  <a:lnTo>
                    <a:pt x="147777" y="142036"/>
                  </a:lnTo>
                  <a:lnTo>
                    <a:pt x="149098" y="138125"/>
                  </a:lnTo>
                  <a:lnTo>
                    <a:pt x="149339" y="137883"/>
                  </a:lnTo>
                  <a:lnTo>
                    <a:pt x="150634" y="133972"/>
                  </a:lnTo>
                  <a:lnTo>
                    <a:pt x="150952" y="133743"/>
                  </a:lnTo>
                  <a:lnTo>
                    <a:pt x="152196" y="129857"/>
                  </a:lnTo>
                  <a:lnTo>
                    <a:pt x="152603" y="129628"/>
                  </a:lnTo>
                  <a:lnTo>
                    <a:pt x="153847" y="125691"/>
                  </a:lnTo>
                  <a:close/>
                </a:path>
                <a:path w="222250" h="207009">
                  <a:moveTo>
                    <a:pt x="187934" y="154343"/>
                  </a:moveTo>
                  <a:lnTo>
                    <a:pt x="185610" y="150139"/>
                  </a:lnTo>
                  <a:lnTo>
                    <a:pt x="181076" y="148577"/>
                  </a:lnTo>
                  <a:lnTo>
                    <a:pt x="177406" y="150469"/>
                  </a:lnTo>
                  <a:lnTo>
                    <a:pt x="176060" y="154317"/>
                  </a:lnTo>
                  <a:lnTo>
                    <a:pt x="176136" y="154482"/>
                  </a:lnTo>
                  <a:lnTo>
                    <a:pt x="175628" y="154736"/>
                  </a:lnTo>
                  <a:lnTo>
                    <a:pt x="174256" y="158572"/>
                  </a:lnTo>
                  <a:lnTo>
                    <a:pt x="174358" y="158762"/>
                  </a:lnTo>
                  <a:lnTo>
                    <a:pt x="173901" y="158991"/>
                  </a:lnTo>
                  <a:lnTo>
                    <a:pt x="172516" y="162826"/>
                  </a:lnTo>
                  <a:lnTo>
                    <a:pt x="172643" y="163068"/>
                  </a:lnTo>
                  <a:lnTo>
                    <a:pt x="172237" y="163271"/>
                  </a:lnTo>
                  <a:lnTo>
                    <a:pt x="170827" y="167093"/>
                  </a:lnTo>
                  <a:lnTo>
                    <a:pt x="170980" y="167386"/>
                  </a:lnTo>
                  <a:lnTo>
                    <a:pt x="170611" y="167563"/>
                  </a:lnTo>
                  <a:lnTo>
                    <a:pt x="169189" y="171373"/>
                  </a:lnTo>
                  <a:lnTo>
                    <a:pt x="169367" y="171716"/>
                  </a:lnTo>
                  <a:lnTo>
                    <a:pt x="169049" y="171869"/>
                  </a:lnTo>
                  <a:lnTo>
                    <a:pt x="167601" y="175666"/>
                  </a:lnTo>
                  <a:lnTo>
                    <a:pt x="167805" y="176072"/>
                  </a:lnTo>
                  <a:lnTo>
                    <a:pt x="167551" y="176187"/>
                  </a:lnTo>
                  <a:lnTo>
                    <a:pt x="166090" y="179984"/>
                  </a:lnTo>
                  <a:lnTo>
                    <a:pt x="166319" y="180441"/>
                  </a:lnTo>
                  <a:lnTo>
                    <a:pt x="166116" y="180530"/>
                  </a:lnTo>
                  <a:lnTo>
                    <a:pt x="164617" y="184315"/>
                  </a:lnTo>
                  <a:lnTo>
                    <a:pt x="164871" y="184835"/>
                  </a:lnTo>
                  <a:lnTo>
                    <a:pt x="164731" y="184899"/>
                  </a:lnTo>
                  <a:lnTo>
                    <a:pt x="163220" y="188683"/>
                  </a:lnTo>
                  <a:lnTo>
                    <a:pt x="163512" y="189268"/>
                  </a:lnTo>
                  <a:lnTo>
                    <a:pt x="161874" y="193078"/>
                  </a:lnTo>
                  <a:lnTo>
                    <a:pt x="162179" y="193713"/>
                  </a:lnTo>
                  <a:lnTo>
                    <a:pt x="160591" y="197497"/>
                  </a:lnTo>
                  <a:lnTo>
                    <a:pt x="162801" y="201917"/>
                  </a:lnTo>
                  <a:lnTo>
                    <a:pt x="167373" y="203822"/>
                  </a:lnTo>
                  <a:lnTo>
                    <a:pt x="171030" y="202031"/>
                  </a:lnTo>
                  <a:lnTo>
                    <a:pt x="172478" y="198158"/>
                  </a:lnTo>
                  <a:lnTo>
                    <a:pt x="172199" y="197612"/>
                  </a:lnTo>
                  <a:lnTo>
                    <a:pt x="172326" y="197548"/>
                  </a:lnTo>
                  <a:lnTo>
                    <a:pt x="173748" y="193675"/>
                  </a:lnTo>
                  <a:lnTo>
                    <a:pt x="173507" y="193192"/>
                  </a:lnTo>
                  <a:lnTo>
                    <a:pt x="173685" y="193103"/>
                  </a:lnTo>
                  <a:lnTo>
                    <a:pt x="175094" y="189217"/>
                  </a:lnTo>
                  <a:lnTo>
                    <a:pt x="174879" y="188798"/>
                  </a:lnTo>
                  <a:lnTo>
                    <a:pt x="175107" y="188683"/>
                  </a:lnTo>
                  <a:lnTo>
                    <a:pt x="176491" y="184797"/>
                  </a:lnTo>
                  <a:lnTo>
                    <a:pt x="176301" y="184442"/>
                  </a:lnTo>
                  <a:lnTo>
                    <a:pt x="176593" y="184289"/>
                  </a:lnTo>
                  <a:lnTo>
                    <a:pt x="177952" y="180390"/>
                  </a:lnTo>
                  <a:lnTo>
                    <a:pt x="177787" y="180086"/>
                  </a:lnTo>
                  <a:lnTo>
                    <a:pt x="178130" y="179908"/>
                  </a:lnTo>
                  <a:lnTo>
                    <a:pt x="179476" y="176009"/>
                  </a:lnTo>
                  <a:lnTo>
                    <a:pt x="179349" y="175768"/>
                  </a:lnTo>
                  <a:lnTo>
                    <a:pt x="179730" y="175564"/>
                  </a:lnTo>
                  <a:lnTo>
                    <a:pt x="181051" y="171653"/>
                  </a:lnTo>
                  <a:lnTo>
                    <a:pt x="180949" y="171462"/>
                  </a:lnTo>
                  <a:lnTo>
                    <a:pt x="181394" y="171221"/>
                  </a:lnTo>
                  <a:lnTo>
                    <a:pt x="182689" y="167309"/>
                  </a:lnTo>
                  <a:lnTo>
                    <a:pt x="182613" y="167170"/>
                  </a:lnTo>
                  <a:lnTo>
                    <a:pt x="183095" y="166903"/>
                  </a:lnTo>
                  <a:lnTo>
                    <a:pt x="184378" y="162979"/>
                  </a:lnTo>
                  <a:lnTo>
                    <a:pt x="184873" y="162585"/>
                  </a:lnTo>
                  <a:lnTo>
                    <a:pt x="186131" y="158661"/>
                  </a:lnTo>
                  <a:lnTo>
                    <a:pt x="186702" y="158280"/>
                  </a:lnTo>
                  <a:lnTo>
                    <a:pt x="187934" y="154343"/>
                  </a:lnTo>
                  <a:close/>
                </a:path>
                <a:path w="222250" h="207009">
                  <a:moveTo>
                    <a:pt x="222008" y="183007"/>
                  </a:moveTo>
                  <a:lnTo>
                    <a:pt x="219697" y="178790"/>
                  </a:lnTo>
                  <a:lnTo>
                    <a:pt x="215163" y="177241"/>
                  </a:lnTo>
                  <a:lnTo>
                    <a:pt x="211505" y="179146"/>
                  </a:lnTo>
                  <a:lnTo>
                    <a:pt x="210172" y="183007"/>
                  </a:lnTo>
                  <a:lnTo>
                    <a:pt x="210273" y="183210"/>
                  </a:lnTo>
                  <a:lnTo>
                    <a:pt x="209550" y="183578"/>
                  </a:lnTo>
                  <a:lnTo>
                    <a:pt x="208203" y="187426"/>
                  </a:lnTo>
                  <a:lnTo>
                    <a:pt x="208330" y="187680"/>
                  </a:lnTo>
                  <a:lnTo>
                    <a:pt x="207670" y="188010"/>
                  </a:lnTo>
                  <a:lnTo>
                    <a:pt x="206286" y="191846"/>
                  </a:lnTo>
                  <a:lnTo>
                    <a:pt x="206451" y="192151"/>
                  </a:lnTo>
                  <a:lnTo>
                    <a:pt x="205828" y="192455"/>
                  </a:lnTo>
                  <a:lnTo>
                    <a:pt x="204444" y="196291"/>
                  </a:lnTo>
                  <a:lnTo>
                    <a:pt x="204635" y="196659"/>
                  </a:lnTo>
                  <a:lnTo>
                    <a:pt x="204063" y="196938"/>
                  </a:lnTo>
                  <a:lnTo>
                    <a:pt x="202653" y="200761"/>
                  </a:lnTo>
                  <a:lnTo>
                    <a:pt x="204990" y="205105"/>
                  </a:lnTo>
                  <a:lnTo>
                    <a:pt x="209600" y="206857"/>
                  </a:lnTo>
                  <a:lnTo>
                    <a:pt x="213182" y="204927"/>
                  </a:lnTo>
                  <a:lnTo>
                    <a:pt x="214490" y="201002"/>
                  </a:lnTo>
                  <a:lnTo>
                    <a:pt x="214363" y="200761"/>
                  </a:lnTo>
                  <a:lnTo>
                    <a:pt x="214998" y="200418"/>
                  </a:lnTo>
                  <a:lnTo>
                    <a:pt x="216281" y="196481"/>
                  </a:lnTo>
                  <a:lnTo>
                    <a:pt x="216179" y="196303"/>
                  </a:lnTo>
                  <a:lnTo>
                    <a:pt x="216865" y="195922"/>
                  </a:lnTo>
                  <a:lnTo>
                    <a:pt x="218122" y="191985"/>
                  </a:lnTo>
                  <a:lnTo>
                    <a:pt x="218046" y="191858"/>
                  </a:lnTo>
                  <a:lnTo>
                    <a:pt x="218795" y="191427"/>
                  </a:lnTo>
                  <a:lnTo>
                    <a:pt x="220040" y="187490"/>
                  </a:lnTo>
                  <a:lnTo>
                    <a:pt x="220789" y="186956"/>
                  </a:lnTo>
                  <a:lnTo>
                    <a:pt x="222008" y="183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22771" y="7081050"/>
              <a:ext cx="5455920" cy="234315"/>
            </a:xfrm>
            <a:custGeom>
              <a:avLst/>
              <a:gdLst/>
              <a:ahLst/>
              <a:cxnLst/>
              <a:rect l="l" t="t" r="r" b="b"/>
              <a:pathLst>
                <a:path w="5455920" h="234315">
                  <a:moveTo>
                    <a:pt x="19151" y="5664"/>
                  </a:moveTo>
                  <a:lnTo>
                    <a:pt x="16725" y="1485"/>
                  </a:lnTo>
                  <a:lnTo>
                    <a:pt x="12128" y="0"/>
                  </a:lnTo>
                  <a:lnTo>
                    <a:pt x="8496" y="1968"/>
                  </a:lnTo>
                  <a:lnTo>
                    <a:pt x="7429" y="5308"/>
                  </a:lnTo>
                  <a:lnTo>
                    <a:pt x="6134" y="9207"/>
                  </a:lnTo>
                  <a:lnTo>
                    <a:pt x="5054" y="12547"/>
                  </a:lnTo>
                  <a:lnTo>
                    <a:pt x="3987" y="15887"/>
                  </a:lnTo>
                  <a:lnTo>
                    <a:pt x="4051" y="16027"/>
                  </a:lnTo>
                  <a:lnTo>
                    <a:pt x="2946" y="19215"/>
                  </a:lnTo>
                  <a:lnTo>
                    <a:pt x="3048" y="19418"/>
                  </a:lnTo>
                  <a:lnTo>
                    <a:pt x="1943" y="22555"/>
                  </a:lnTo>
                  <a:lnTo>
                    <a:pt x="2070" y="22796"/>
                  </a:lnTo>
                  <a:lnTo>
                    <a:pt x="952" y="25895"/>
                  </a:lnTo>
                  <a:lnTo>
                    <a:pt x="1104" y="26200"/>
                  </a:lnTo>
                  <a:lnTo>
                    <a:pt x="0" y="29235"/>
                  </a:lnTo>
                  <a:lnTo>
                    <a:pt x="2349" y="33591"/>
                  </a:lnTo>
                  <a:lnTo>
                    <a:pt x="6959" y="35331"/>
                  </a:lnTo>
                  <a:lnTo>
                    <a:pt x="10541" y="33401"/>
                  </a:lnTo>
                  <a:lnTo>
                    <a:pt x="11849" y="29476"/>
                  </a:lnTo>
                  <a:lnTo>
                    <a:pt x="11760" y="29311"/>
                  </a:lnTo>
                  <a:lnTo>
                    <a:pt x="12814" y="26073"/>
                  </a:lnTo>
                  <a:lnTo>
                    <a:pt x="13804" y="22669"/>
                  </a:lnTo>
                  <a:lnTo>
                    <a:pt x="14630" y="19837"/>
                  </a:lnTo>
                  <a:lnTo>
                    <a:pt x="14820" y="19265"/>
                  </a:lnTo>
                  <a:lnTo>
                    <a:pt x="15671" y="16484"/>
                  </a:lnTo>
                  <a:lnTo>
                    <a:pt x="16738" y="13119"/>
                  </a:lnTo>
                  <a:lnTo>
                    <a:pt x="16878" y="13042"/>
                  </a:lnTo>
                  <a:lnTo>
                    <a:pt x="17830" y="9766"/>
                  </a:lnTo>
                  <a:lnTo>
                    <a:pt x="18021" y="9652"/>
                  </a:lnTo>
                  <a:lnTo>
                    <a:pt x="19151" y="5664"/>
                  </a:lnTo>
                  <a:close/>
                </a:path>
                <a:path w="5455920" h="234315">
                  <a:moveTo>
                    <a:pt x="54330" y="33540"/>
                  </a:moveTo>
                  <a:lnTo>
                    <a:pt x="51854" y="29400"/>
                  </a:lnTo>
                  <a:lnTo>
                    <a:pt x="47231" y="27965"/>
                  </a:lnTo>
                  <a:lnTo>
                    <a:pt x="43599" y="29959"/>
                  </a:lnTo>
                  <a:lnTo>
                    <a:pt x="42519" y="33375"/>
                  </a:lnTo>
                  <a:lnTo>
                    <a:pt x="42278" y="33502"/>
                  </a:lnTo>
                  <a:lnTo>
                    <a:pt x="41173" y="36944"/>
                  </a:lnTo>
                  <a:lnTo>
                    <a:pt x="40995" y="37033"/>
                  </a:lnTo>
                  <a:lnTo>
                    <a:pt x="39852" y="40487"/>
                  </a:lnTo>
                  <a:lnTo>
                    <a:pt x="38557" y="44069"/>
                  </a:lnTo>
                  <a:lnTo>
                    <a:pt x="37312" y="47612"/>
                  </a:lnTo>
                  <a:lnTo>
                    <a:pt x="37198" y="47917"/>
                  </a:lnTo>
                  <a:lnTo>
                    <a:pt x="35979" y="51460"/>
                  </a:lnTo>
                  <a:lnTo>
                    <a:pt x="34785" y="54978"/>
                  </a:lnTo>
                  <a:lnTo>
                    <a:pt x="34848" y="55118"/>
                  </a:lnTo>
                  <a:lnTo>
                    <a:pt x="33629" y="58508"/>
                  </a:lnTo>
                  <a:lnTo>
                    <a:pt x="36029" y="62814"/>
                  </a:lnTo>
                  <a:lnTo>
                    <a:pt x="40665" y="64503"/>
                  </a:lnTo>
                  <a:lnTo>
                    <a:pt x="44246" y="62560"/>
                  </a:lnTo>
                  <a:lnTo>
                    <a:pt x="45402" y="59004"/>
                  </a:lnTo>
                  <a:lnTo>
                    <a:pt x="46558" y="55460"/>
                  </a:lnTo>
                  <a:lnTo>
                    <a:pt x="47726" y="51930"/>
                  </a:lnTo>
                  <a:lnTo>
                    <a:pt x="47904" y="51828"/>
                  </a:lnTo>
                  <a:lnTo>
                    <a:pt x="48958" y="48387"/>
                  </a:lnTo>
                  <a:lnTo>
                    <a:pt x="49187" y="48247"/>
                  </a:lnTo>
                  <a:lnTo>
                    <a:pt x="50203" y="44856"/>
                  </a:lnTo>
                  <a:lnTo>
                    <a:pt x="50495" y="44678"/>
                  </a:lnTo>
                  <a:lnTo>
                    <a:pt x="51473" y="41313"/>
                  </a:lnTo>
                  <a:lnTo>
                    <a:pt x="51841" y="41097"/>
                  </a:lnTo>
                  <a:lnTo>
                    <a:pt x="52781" y="37782"/>
                  </a:lnTo>
                  <a:lnTo>
                    <a:pt x="53225" y="37515"/>
                  </a:lnTo>
                  <a:lnTo>
                    <a:pt x="54330" y="33540"/>
                  </a:lnTo>
                  <a:close/>
                </a:path>
                <a:path w="5455920" h="234315">
                  <a:moveTo>
                    <a:pt x="89611" y="61264"/>
                  </a:moveTo>
                  <a:lnTo>
                    <a:pt x="87134" y="57111"/>
                  </a:lnTo>
                  <a:lnTo>
                    <a:pt x="82511" y="55689"/>
                  </a:lnTo>
                  <a:lnTo>
                    <a:pt x="78905" y="57696"/>
                  </a:lnTo>
                  <a:lnTo>
                    <a:pt x="77825" y="61150"/>
                  </a:lnTo>
                  <a:lnTo>
                    <a:pt x="77368" y="61404"/>
                  </a:lnTo>
                  <a:lnTo>
                    <a:pt x="76250" y="64909"/>
                  </a:lnTo>
                  <a:lnTo>
                    <a:pt x="75869" y="65112"/>
                  </a:lnTo>
                  <a:lnTo>
                    <a:pt x="74714" y="68643"/>
                  </a:lnTo>
                  <a:lnTo>
                    <a:pt x="74409" y="68808"/>
                  </a:lnTo>
                  <a:lnTo>
                    <a:pt x="73215" y="72390"/>
                  </a:lnTo>
                  <a:lnTo>
                    <a:pt x="72986" y="72504"/>
                  </a:lnTo>
                  <a:lnTo>
                    <a:pt x="71755" y="76123"/>
                  </a:lnTo>
                  <a:lnTo>
                    <a:pt x="71602" y="76200"/>
                  </a:lnTo>
                  <a:lnTo>
                    <a:pt x="70332" y="79870"/>
                  </a:lnTo>
                  <a:lnTo>
                    <a:pt x="68935" y="83604"/>
                  </a:lnTo>
                  <a:lnTo>
                    <a:pt x="67551" y="87439"/>
                  </a:lnTo>
                  <a:lnTo>
                    <a:pt x="69938" y="91770"/>
                  </a:lnTo>
                  <a:lnTo>
                    <a:pt x="74587" y="93459"/>
                  </a:lnTo>
                  <a:lnTo>
                    <a:pt x="78155" y="91490"/>
                  </a:lnTo>
                  <a:lnTo>
                    <a:pt x="79324" y="87858"/>
                  </a:lnTo>
                  <a:lnTo>
                    <a:pt x="79527" y="87744"/>
                  </a:lnTo>
                  <a:lnTo>
                    <a:pt x="80657" y="84162"/>
                  </a:lnTo>
                  <a:lnTo>
                    <a:pt x="80937" y="83997"/>
                  </a:lnTo>
                  <a:lnTo>
                    <a:pt x="82029" y="80454"/>
                  </a:lnTo>
                  <a:lnTo>
                    <a:pt x="82384" y="80251"/>
                  </a:lnTo>
                  <a:lnTo>
                    <a:pt x="83426" y="76758"/>
                  </a:lnTo>
                  <a:lnTo>
                    <a:pt x="83858" y="76504"/>
                  </a:lnTo>
                  <a:lnTo>
                    <a:pt x="84874" y="73063"/>
                  </a:lnTo>
                  <a:lnTo>
                    <a:pt x="85382" y="72758"/>
                  </a:lnTo>
                  <a:lnTo>
                    <a:pt x="86360" y="69354"/>
                  </a:lnTo>
                  <a:lnTo>
                    <a:pt x="86931" y="69011"/>
                  </a:lnTo>
                  <a:lnTo>
                    <a:pt x="87871" y="65646"/>
                  </a:lnTo>
                  <a:lnTo>
                    <a:pt x="88519" y="65252"/>
                  </a:lnTo>
                  <a:lnTo>
                    <a:pt x="89611" y="61264"/>
                  </a:lnTo>
                  <a:close/>
                </a:path>
                <a:path w="5455920" h="234315">
                  <a:moveTo>
                    <a:pt x="124904" y="88988"/>
                  </a:moveTo>
                  <a:lnTo>
                    <a:pt x="122415" y="84836"/>
                  </a:lnTo>
                  <a:lnTo>
                    <a:pt x="117805" y="83413"/>
                  </a:lnTo>
                  <a:lnTo>
                    <a:pt x="114211" y="85432"/>
                  </a:lnTo>
                  <a:lnTo>
                    <a:pt x="113144" y="88938"/>
                  </a:lnTo>
                  <a:lnTo>
                    <a:pt x="112458" y="89306"/>
                  </a:lnTo>
                  <a:lnTo>
                    <a:pt x="111340" y="92862"/>
                  </a:lnTo>
                  <a:lnTo>
                    <a:pt x="110756" y="93179"/>
                  </a:lnTo>
                  <a:lnTo>
                    <a:pt x="109601" y="96774"/>
                  </a:lnTo>
                  <a:lnTo>
                    <a:pt x="109080" y="97053"/>
                  </a:lnTo>
                  <a:lnTo>
                    <a:pt x="107886" y="100698"/>
                  </a:lnTo>
                  <a:lnTo>
                    <a:pt x="107467" y="100926"/>
                  </a:lnTo>
                  <a:lnTo>
                    <a:pt x="106222" y="104609"/>
                  </a:lnTo>
                  <a:lnTo>
                    <a:pt x="105879" y="104787"/>
                  </a:lnTo>
                  <a:lnTo>
                    <a:pt x="104597" y="108521"/>
                  </a:lnTo>
                  <a:lnTo>
                    <a:pt x="104330" y="108661"/>
                  </a:lnTo>
                  <a:lnTo>
                    <a:pt x="103022" y="112445"/>
                  </a:lnTo>
                  <a:lnTo>
                    <a:pt x="102831" y="112534"/>
                  </a:lnTo>
                  <a:lnTo>
                    <a:pt x="101473" y="116382"/>
                  </a:lnTo>
                  <a:lnTo>
                    <a:pt x="103873" y="120700"/>
                  </a:lnTo>
                  <a:lnTo>
                    <a:pt x="108508" y="122389"/>
                  </a:lnTo>
                  <a:lnTo>
                    <a:pt x="112064" y="120421"/>
                  </a:lnTo>
                  <a:lnTo>
                    <a:pt x="113245" y="116713"/>
                  </a:lnTo>
                  <a:lnTo>
                    <a:pt x="113626" y="116497"/>
                  </a:lnTo>
                  <a:lnTo>
                    <a:pt x="114744" y="112852"/>
                  </a:lnTo>
                  <a:lnTo>
                    <a:pt x="115214" y="112585"/>
                  </a:lnTo>
                  <a:lnTo>
                    <a:pt x="116306" y="108978"/>
                  </a:lnTo>
                  <a:lnTo>
                    <a:pt x="116852" y="108661"/>
                  </a:lnTo>
                  <a:lnTo>
                    <a:pt x="117906" y="105117"/>
                  </a:lnTo>
                  <a:lnTo>
                    <a:pt x="118529" y="104749"/>
                  </a:lnTo>
                  <a:lnTo>
                    <a:pt x="119532" y="101269"/>
                  </a:lnTo>
                  <a:lnTo>
                    <a:pt x="120256" y="100838"/>
                  </a:lnTo>
                  <a:lnTo>
                    <a:pt x="121234" y="97383"/>
                  </a:lnTo>
                  <a:lnTo>
                    <a:pt x="122021" y="96913"/>
                  </a:lnTo>
                  <a:lnTo>
                    <a:pt x="122948" y="93522"/>
                  </a:lnTo>
                  <a:lnTo>
                    <a:pt x="123825" y="92989"/>
                  </a:lnTo>
                  <a:lnTo>
                    <a:pt x="124904" y="88988"/>
                  </a:lnTo>
                  <a:close/>
                </a:path>
                <a:path w="5455920" h="234315">
                  <a:moveTo>
                    <a:pt x="160540" y="116255"/>
                  </a:moveTo>
                  <a:lnTo>
                    <a:pt x="158013" y="112141"/>
                  </a:lnTo>
                  <a:lnTo>
                    <a:pt x="153365" y="110782"/>
                  </a:lnTo>
                  <a:lnTo>
                    <a:pt x="149771" y="112826"/>
                  </a:lnTo>
                  <a:lnTo>
                    <a:pt x="148691" y="116395"/>
                  </a:lnTo>
                  <a:lnTo>
                    <a:pt x="147802" y="116903"/>
                  </a:lnTo>
                  <a:lnTo>
                    <a:pt x="146697" y="120510"/>
                  </a:lnTo>
                  <a:lnTo>
                    <a:pt x="145859" y="120967"/>
                  </a:lnTo>
                  <a:lnTo>
                    <a:pt x="144703" y="124637"/>
                  </a:lnTo>
                  <a:lnTo>
                    <a:pt x="143967" y="125044"/>
                  </a:lnTo>
                  <a:lnTo>
                    <a:pt x="142786" y="128765"/>
                  </a:lnTo>
                  <a:lnTo>
                    <a:pt x="142125" y="129108"/>
                  </a:lnTo>
                  <a:lnTo>
                    <a:pt x="140906" y="132867"/>
                  </a:lnTo>
                  <a:lnTo>
                    <a:pt x="140322" y="133172"/>
                  </a:lnTo>
                  <a:lnTo>
                    <a:pt x="139052" y="136994"/>
                  </a:lnTo>
                  <a:lnTo>
                    <a:pt x="138582" y="137236"/>
                  </a:lnTo>
                  <a:lnTo>
                    <a:pt x="137261" y="141097"/>
                  </a:lnTo>
                  <a:lnTo>
                    <a:pt x="136867" y="141312"/>
                  </a:lnTo>
                  <a:lnTo>
                    <a:pt x="135534" y="145148"/>
                  </a:lnTo>
                  <a:lnTo>
                    <a:pt x="137972" y="149440"/>
                  </a:lnTo>
                  <a:lnTo>
                    <a:pt x="142646" y="151066"/>
                  </a:lnTo>
                  <a:lnTo>
                    <a:pt x="146202" y="149072"/>
                  </a:lnTo>
                  <a:lnTo>
                    <a:pt x="147383" y="145288"/>
                  </a:lnTo>
                  <a:lnTo>
                    <a:pt x="147967" y="144957"/>
                  </a:lnTo>
                  <a:lnTo>
                    <a:pt x="149085" y="141236"/>
                  </a:lnTo>
                  <a:lnTo>
                    <a:pt x="149771" y="140843"/>
                  </a:lnTo>
                  <a:lnTo>
                    <a:pt x="150850" y="137185"/>
                  </a:lnTo>
                  <a:lnTo>
                    <a:pt x="151625" y="136728"/>
                  </a:lnTo>
                  <a:lnTo>
                    <a:pt x="152654" y="133121"/>
                  </a:lnTo>
                  <a:lnTo>
                    <a:pt x="153517" y="132613"/>
                  </a:lnTo>
                  <a:lnTo>
                    <a:pt x="154520" y="129057"/>
                  </a:lnTo>
                  <a:lnTo>
                    <a:pt x="155460" y="128498"/>
                  </a:lnTo>
                  <a:lnTo>
                    <a:pt x="156425" y="125006"/>
                  </a:lnTo>
                  <a:lnTo>
                    <a:pt x="157454" y="124383"/>
                  </a:lnTo>
                  <a:lnTo>
                    <a:pt x="158369" y="120942"/>
                  </a:lnTo>
                  <a:lnTo>
                    <a:pt x="159486" y="120256"/>
                  </a:lnTo>
                  <a:lnTo>
                    <a:pt x="160540" y="116255"/>
                  </a:lnTo>
                  <a:close/>
                </a:path>
                <a:path w="5455920" h="234315">
                  <a:moveTo>
                    <a:pt x="196176" y="143510"/>
                  </a:moveTo>
                  <a:lnTo>
                    <a:pt x="193649" y="139395"/>
                  </a:lnTo>
                  <a:lnTo>
                    <a:pt x="189014" y="138036"/>
                  </a:lnTo>
                  <a:lnTo>
                    <a:pt x="185432" y="140093"/>
                  </a:lnTo>
                  <a:lnTo>
                    <a:pt x="184365" y="143713"/>
                  </a:lnTo>
                  <a:lnTo>
                    <a:pt x="183248" y="144348"/>
                  </a:lnTo>
                  <a:lnTo>
                    <a:pt x="182130" y="148031"/>
                  </a:lnTo>
                  <a:lnTo>
                    <a:pt x="181102" y="148602"/>
                  </a:lnTo>
                  <a:lnTo>
                    <a:pt x="179946" y="152311"/>
                  </a:lnTo>
                  <a:lnTo>
                    <a:pt x="179006" y="152831"/>
                  </a:lnTo>
                  <a:lnTo>
                    <a:pt x="177800" y="156616"/>
                  </a:lnTo>
                  <a:lnTo>
                    <a:pt x="176961" y="157073"/>
                  </a:lnTo>
                  <a:lnTo>
                    <a:pt x="175729" y="160921"/>
                  </a:lnTo>
                  <a:lnTo>
                    <a:pt x="174967" y="161328"/>
                  </a:lnTo>
                  <a:lnTo>
                    <a:pt x="173697" y="165188"/>
                  </a:lnTo>
                  <a:lnTo>
                    <a:pt x="173037" y="165557"/>
                  </a:lnTo>
                  <a:lnTo>
                    <a:pt x="171742" y="169430"/>
                  </a:lnTo>
                  <a:lnTo>
                    <a:pt x="171157" y="169799"/>
                  </a:lnTo>
                  <a:lnTo>
                    <a:pt x="169837" y="173659"/>
                  </a:lnTo>
                  <a:lnTo>
                    <a:pt x="172288" y="177952"/>
                  </a:lnTo>
                  <a:lnTo>
                    <a:pt x="176949" y="179565"/>
                  </a:lnTo>
                  <a:lnTo>
                    <a:pt x="180492" y="177558"/>
                  </a:lnTo>
                  <a:lnTo>
                    <a:pt x="181660" y="173710"/>
                  </a:lnTo>
                  <a:lnTo>
                    <a:pt x="182422" y="173278"/>
                  </a:lnTo>
                  <a:lnTo>
                    <a:pt x="183540" y="169494"/>
                  </a:lnTo>
                  <a:lnTo>
                    <a:pt x="184416" y="168986"/>
                  </a:lnTo>
                  <a:lnTo>
                    <a:pt x="185496" y="165277"/>
                  </a:lnTo>
                  <a:lnTo>
                    <a:pt x="186461" y="164706"/>
                  </a:lnTo>
                  <a:lnTo>
                    <a:pt x="187502" y="161048"/>
                  </a:lnTo>
                  <a:lnTo>
                    <a:pt x="188556" y="160413"/>
                  </a:lnTo>
                  <a:lnTo>
                    <a:pt x="189547" y="156819"/>
                  </a:lnTo>
                  <a:lnTo>
                    <a:pt x="190703" y="156121"/>
                  </a:lnTo>
                  <a:lnTo>
                    <a:pt x="191655" y="152603"/>
                  </a:lnTo>
                  <a:lnTo>
                    <a:pt x="192900" y="151828"/>
                  </a:lnTo>
                  <a:lnTo>
                    <a:pt x="193814" y="148361"/>
                  </a:lnTo>
                  <a:lnTo>
                    <a:pt x="195148" y="147523"/>
                  </a:lnTo>
                  <a:lnTo>
                    <a:pt x="196176" y="143510"/>
                  </a:lnTo>
                  <a:close/>
                </a:path>
                <a:path w="5455920" h="234315">
                  <a:moveTo>
                    <a:pt x="231965" y="170599"/>
                  </a:moveTo>
                  <a:lnTo>
                    <a:pt x="229387" y="166522"/>
                  </a:lnTo>
                  <a:lnTo>
                    <a:pt x="224726" y="165201"/>
                  </a:lnTo>
                  <a:lnTo>
                    <a:pt x="221157" y="167297"/>
                  </a:lnTo>
                  <a:lnTo>
                    <a:pt x="220091" y="170967"/>
                  </a:lnTo>
                  <a:lnTo>
                    <a:pt x="218706" y="171767"/>
                  </a:lnTo>
                  <a:lnTo>
                    <a:pt x="217601" y="175501"/>
                  </a:lnTo>
                  <a:lnTo>
                    <a:pt x="216331" y="176225"/>
                  </a:lnTo>
                  <a:lnTo>
                    <a:pt x="215201" y="179997"/>
                  </a:lnTo>
                  <a:lnTo>
                    <a:pt x="214033" y="180644"/>
                  </a:lnTo>
                  <a:lnTo>
                    <a:pt x="212839" y="184492"/>
                  </a:lnTo>
                  <a:lnTo>
                    <a:pt x="211810" y="185051"/>
                  </a:lnTo>
                  <a:lnTo>
                    <a:pt x="210566" y="188950"/>
                  </a:lnTo>
                  <a:lnTo>
                    <a:pt x="209613" y="189471"/>
                  </a:lnTo>
                  <a:lnTo>
                    <a:pt x="208356" y="193344"/>
                  </a:lnTo>
                  <a:lnTo>
                    <a:pt x="207492" y="193878"/>
                  </a:lnTo>
                  <a:lnTo>
                    <a:pt x="206209" y="197751"/>
                  </a:lnTo>
                  <a:lnTo>
                    <a:pt x="205422" y="198297"/>
                  </a:lnTo>
                  <a:lnTo>
                    <a:pt x="204114" y="202158"/>
                  </a:lnTo>
                  <a:lnTo>
                    <a:pt x="206578" y="206451"/>
                  </a:lnTo>
                  <a:lnTo>
                    <a:pt x="211239" y="208076"/>
                  </a:lnTo>
                  <a:lnTo>
                    <a:pt x="214757" y="206057"/>
                  </a:lnTo>
                  <a:lnTo>
                    <a:pt x="215925" y="202145"/>
                  </a:lnTo>
                  <a:lnTo>
                    <a:pt x="216877" y="201599"/>
                  </a:lnTo>
                  <a:lnTo>
                    <a:pt x="218020" y="197739"/>
                  </a:lnTo>
                  <a:lnTo>
                    <a:pt x="219062" y="197116"/>
                  </a:lnTo>
                  <a:lnTo>
                    <a:pt x="220141" y="193332"/>
                  </a:lnTo>
                  <a:lnTo>
                    <a:pt x="221335" y="192620"/>
                  </a:lnTo>
                  <a:lnTo>
                    <a:pt x="222364" y="188912"/>
                  </a:lnTo>
                  <a:lnTo>
                    <a:pt x="223659" y="188125"/>
                  </a:lnTo>
                  <a:lnTo>
                    <a:pt x="224637" y="184492"/>
                  </a:lnTo>
                  <a:lnTo>
                    <a:pt x="226034" y="183629"/>
                  </a:lnTo>
                  <a:lnTo>
                    <a:pt x="226974" y="180035"/>
                  </a:lnTo>
                  <a:lnTo>
                    <a:pt x="228473" y="179108"/>
                  </a:lnTo>
                  <a:lnTo>
                    <a:pt x="229374" y="175602"/>
                  </a:lnTo>
                  <a:lnTo>
                    <a:pt x="230962" y="174599"/>
                  </a:lnTo>
                  <a:lnTo>
                    <a:pt x="231965" y="170599"/>
                  </a:lnTo>
                  <a:close/>
                </a:path>
                <a:path w="5455920" h="234315">
                  <a:moveTo>
                    <a:pt x="267982" y="197370"/>
                  </a:moveTo>
                  <a:lnTo>
                    <a:pt x="265391" y="193281"/>
                  </a:lnTo>
                  <a:lnTo>
                    <a:pt x="260731" y="191985"/>
                  </a:lnTo>
                  <a:lnTo>
                    <a:pt x="257175" y="194081"/>
                  </a:lnTo>
                  <a:lnTo>
                    <a:pt x="256120" y="197815"/>
                  </a:lnTo>
                  <a:lnTo>
                    <a:pt x="254533" y="198729"/>
                  </a:lnTo>
                  <a:lnTo>
                    <a:pt x="253441" y="202501"/>
                  </a:lnTo>
                  <a:lnTo>
                    <a:pt x="251942" y="203365"/>
                  </a:lnTo>
                  <a:lnTo>
                    <a:pt x="250799" y="207225"/>
                  </a:lnTo>
                  <a:lnTo>
                    <a:pt x="249415" y="208000"/>
                  </a:lnTo>
                  <a:lnTo>
                    <a:pt x="248234" y="211899"/>
                  </a:lnTo>
                  <a:lnTo>
                    <a:pt x="246951" y="212623"/>
                  </a:lnTo>
                  <a:lnTo>
                    <a:pt x="245745" y="216522"/>
                  </a:lnTo>
                  <a:lnTo>
                    <a:pt x="244551" y="217246"/>
                  </a:lnTo>
                  <a:lnTo>
                    <a:pt x="243319" y="221132"/>
                  </a:lnTo>
                  <a:lnTo>
                    <a:pt x="242214" y="221869"/>
                  </a:lnTo>
                  <a:lnTo>
                    <a:pt x="240957" y="225742"/>
                  </a:lnTo>
                  <a:lnTo>
                    <a:pt x="243484" y="229984"/>
                  </a:lnTo>
                  <a:lnTo>
                    <a:pt x="248196" y="231533"/>
                  </a:lnTo>
                  <a:lnTo>
                    <a:pt x="251701" y="229463"/>
                  </a:lnTo>
                  <a:lnTo>
                    <a:pt x="252818" y="225552"/>
                  </a:lnTo>
                  <a:lnTo>
                    <a:pt x="254101" y="224790"/>
                  </a:lnTo>
                  <a:lnTo>
                    <a:pt x="255181" y="220954"/>
                  </a:lnTo>
                  <a:lnTo>
                    <a:pt x="256552" y="220116"/>
                  </a:lnTo>
                  <a:lnTo>
                    <a:pt x="257581" y="216357"/>
                  </a:lnTo>
                  <a:lnTo>
                    <a:pt x="259067" y="215442"/>
                  </a:lnTo>
                  <a:lnTo>
                    <a:pt x="260045" y="211759"/>
                  </a:lnTo>
                  <a:lnTo>
                    <a:pt x="261645" y="210769"/>
                  </a:lnTo>
                  <a:lnTo>
                    <a:pt x="262585" y="207149"/>
                  </a:lnTo>
                  <a:lnTo>
                    <a:pt x="264287" y="206082"/>
                  </a:lnTo>
                  <a:lnTo>
                    <a:pt x="265176" y="202539"/>
                  </a:lnTo>
                  <a:lnTo>
                    <a:pt x="266992" y="201383"/>
                  </a:lnTo>
                  <a:lnTo>
                    <a:pt x="267982" y="197370"/>
                  </a:lnTo>
                  <a:close/>
                </a:path>
                <a:path w="5455920" h="234315">
                  <a:moveTo>
                    <a:pt x="303987" y="224142"/>
                  </a:moveTo>
                  <a:lnTo>
                    <a:pt x="301396" y="220052"/>
                  </a:lnTo>
                  <a:lnTo>
                    <a:pt x="296735" y="218757"/>
                  </a:lnTo>
                  <a:lnTo>
                    <a:pt x="293192" y="220865"/>
                  </a:lnTo>
                  <a:lnTo>
                    <a:pt x="292112" y="224802"/>
                  </a:lnTo>
                  <a:lnTo>
                    <a:pt x="294830" y="228981"/>
                  </a:lnTo>
                  <a:lnTo>
                    <a:pt x="299593" y="230365"/>
                  </a:lnTo>
                  <a:lnTo>
                    <a:pt x="303009" y="228168"/>
                  </a:lnTo>
                  <a:lnTo>
                    <a:pt x="303987" y="224142"/>
                  </a:lnTo>
                  <a:close/>
                </a:path>
                <a:path w="5455920" h="234315">
                  <a:moveTo>
                    <a:pt x="5455551" y="233413"/>
                  </a:moveTo>
                  <a:lnTo>
                    <a:pt x="5454751" y="222338"/>
                  </a:lnTo>
                  <a:lnTo>
                    <a:pt x="5446839" y="222554"/>
                  </a:lnTo>
                  <a:lnTo>
                    <a:pt x="5438927" y="222770"/>
                  </a:lnTo>
                  <a:lnTo>
                    <a:pt x="5438775" y="233857"/>
                  </a:lnTo>
                  <a:lnTo>
                    <a:pt x="5455551" y="23341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5506358" y="7309473"/>
              <a:ext cx="241300" cy="0"/>
            </a:xfrm>
            <a:custGeom>
              <a:avLst/>
              <a:gdLst/>
              <a:ahLst/>
              <a:cxnLst/>
              <a:rect l="l" t="t" r="r" b="b"/>
              <a:pathLst>
                <a:path w="241300" h="0">
                  <a:moveTo>
                    <a:pt x="0" y="0"/>
                  </a:moveTo>
                  <a:lnTo>
                    <a:pt x="240865" y="0"/>
                  </a:lnTo>
                </a:path>
              </a:pathLst>
            </a:custGeom>
            <a:ln w="14955">
              <a:solidFill>
                <a:srgbClr val="FFFFF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1165" y="7077684"/>
              <a:ext cx="5805805" cy="238125"/>
            </a:xfrm>
            <a:custGeom>
              <a:avLst/>
              <a:gdLst/>
              <a:ahLst/>
              <a:cxnLst/>
              <a:rect l="l" t="t" r="r" b="b"/>
              <a:pathLst>
                <a:path w="5805805" h="238125">
                  <a:moveTo>
                    <a:pt x="11912" y="5626"/>
                  </a:moveTo>
                  <a:lnTo>
                    <a:pt x="9448" y="1447"/>
                  </a:lnTo>
                  <a:lnTo>
                    <a:pt x="4838" y="0"/>
                  </a:lnTo>
                  <a:lnTo>
                    <a:pt x="1219" y="1981"/>
                  </a:lnTo>
                  <a:lnTo>
                    <a:pt x="0" y="5880"/>
                  </a:lnTo>
                  <a:lnTo>
                    <a:pt x="2590" y="10147"/>
                  </a:lnTo>
                  <a:lnTo>
                    <a:pt x="7302" y="11696"/>
                  </a:lnTo>
                  <a:lnTo>
                    <a:pt x="10807" y="9626"/>
                  </a:lnTo>
                  <a:lnTo>
                    <a:pt x="11912" y="5626"/>
                  </a:lnTo>
                  <a:close/>
                </a:path>
                <a:path w="5805805" h="238125">
                  <a:moveTo>
                    <a:pt x="47307" y="33312"/>
                  </a:moveTo>
                  <a:lnTo>
                    <a:pt x="44805" y="29171"/>
                  </a:lnTo>
                  <a:lnTo>
                    <a:pt x="40170" y="27774"/>
                  </a:lnTo>
                  <a:lnTo>
                    <a:pt x="36550" y="29794"/>
                  </a:lnTo>
                  <a:lnTo>
                    <a:pt x="35356" y="33693"/>
                  </a:lnTo>
                  <a:lnTo>
                    <a:pt x="37985" y="37909"/>
                  </a:lnTo>
                  <a:lnTo>
                    <a:pt x="42735" y="39408"/>
                  </a:lnTo>
                  <a:lnTo>
                    <a:pt x="46228" y="37299"/>
                  </a:lnTo>
                  <a:lnTo>
                    <a:pt x="47307" y="33312"/>
                  </a:lnTo>
                  <a:close/>
                </a:path>
                <a:path w="5805805" h="238125">
                  <a:moveTo>
                    <a:pt x="82816" y="60858"/>
                  </a:moveTo>
                  <a:lnTo>
                    <a:pt x="80302" y="56718"/>
                  </a:lnTo>
                  <a:lnTo>
                    <a:pt x="75666" y="55321"/>
                  </a:lnTo>
                  <a:lnTo>
                    <a:pt x="72072" y="57353"/>
                  </a:lnTo>
                  <a:lnTo>
                    <a:pt x="70891" y="61252"/>
                  </a:lnTo>
                  <a:lnTo>
                    <a:pt x="73520" y="65481"/>
                  </a:lnTo>
                  <a:lnTo>
                    <a:pt x="78270" y="66979"/>
                  </a:lnTo>
                  <a:lnTo>
                    <a:pt x="81749" y="64858"/>
                  </a:lnTo>
                  <a:lnTo>
                    <a:pt x="82816" y="60858"/>
                  </a:lnTo>
                  <a:close/>
                </a:path>
                <a:path w="5805805" h="238125">
                  <a:moveTo>
                    <a:pt x="118338" y="88392"/>
                  </a:moveTo>
                  <a:lnTo>
                    <a:pt x="115811" y="84264"/>
                  </a:lnTo>
                  <a:lnTo>
                    <a:pt x="111188" y="82880"/>
                  </a:lnTo>
                  <a:lnTo>
                    <a:pt x="107594" y="84912"/>
                  </a:lnTo>
                  <a:lnTo>
                    <a:pt x="106426" y="88836"/>
                  </a:lnTo>
                  <a:lnTo>
                    <a:pt x="109067" y="93065"/>
                  </a:lnTo>
                  <a:lnTo>
                    <a:pt x="113817" y="94538"/>
                  </a:lnTo>
                  <a:lnTo>
                    <a:pt x="117297" y="92392"/>
                  </a:lnTo>
                  <a:lnTo>
                    <a:pt x="118338" y="88392"/>
                  </a:lnTo>
                  <a:close/>
                </a:path>
                <a:path w="5805805" h="238125">
                  <a:moveTo>
                    <a:pt x="154203" y="115481"/>
                  </a:moveTo>
                  <a:lnTo>
                    <a:pt x="151638" y="111379"/>
                  </a:lnTo>
                  <a:lnTo>
                    <a:pt x="146989" y="110032"/>
                  </a:lnTo>
                  <a:lnTo>
                    <a:pt x="143408" y="112102"/>
                  </a:lnTo>
                  <a:lnTo>
                    <a:pt x="142265" y="116014"/>
                  </a:lnTo>
                  <a:lnTo>
                    <a:pt x="144945" y="120205"/>
                  </a:lnTo>
                  <a:lnTo>
                    <a:pt x="149720" y="121640"/>
                  </a:lnTo>
                  <a:lnTo>
                    <a:pt x="153174" y="119481"/>
                  </a:lnTo>
                  <a:lnTo>
                    <a:pt x="154203" y="115481"/>
                  </a:lnTo>
                  <a:close/>
                </a:path>
                <a:path w="5805805" h="238125">
                  <a:moveTo>
                    <a:pt x="190068" y="142557"/>
                  </a:moveTo>
                  <a:lnTo>
                    <a:pt x="187490" y="138455"/>
                  </a:lnTo>
                  <a:lnTo>
                    <a:pt x="182854" y="137109"/>
                  </a:lnTo>
                  <a:lnTo>
                    <a:pt x="179285" y="139192"/>
                  </a:lnTo>
                  <a:lnTo>
                    <a:pt x="178168" y="143116"/>
                  </a:lnTo>
                  <a:lnTo>
                    <a:pt x="180848" y="147320"/>
                  </a:lnTo>
                  <a:lnTo>
                    <a:pt x="185610" y="148742"/>
                  </a:lnTo>
                  <a:lnTo>
                    <a:pt x="189064" y="146570"/>
                  </a:lnTo>
                  <a:lnTo>
                    <a:pt x="190068" y="142557"/>
                  </a:lnTo>
                  <a:close/>
                </a:path>
                <a:path w="5805805" h="238125">
                  <a:moveTo>
                    <a:pt x="226085" y="169418"/>
                  </a:moveTo>
                  <a:lnTo>
                    <a:pt x="223481" y="165354"/>
                  </a:lnTo>
                  <a:lnTo>
                    <a:pt x="218808" y="164071"/>
                  </a:lnTo>
                  <a:lnTo>
                    <a:pt x="215239" y="166179"/>
                  </a:lnTo>
                  <a:lnTo>
                    <a:pt x="214147" y="170103"/>
                  </a:lnTo>
                  <a:lnTo>
                    <a:pt x="216877" y="174256"/>
                  </a:lnTo>
                  <a:lnTo>
                    <a:pt x="221678" y="175628"/>
                  </a:lnTo>
                  <a:lnTo>
                    <a:pt x="225120" y="173431"/>
                  </a:lnTo>
                  <a:lnTo>
                    <a:pt x="226085" y="169418"/>
                  </a:lnTo>
                  <a:close/>
                </a:path>
                <a:path w="5805805" h="238125">
                  <a:moveTo>
                    <a:pt x="262318" y="196011"/>
                  </a:moveTo>
                  <a:lnTo>
                    <a:pt x="259702" y="191947"/>
                  </a:lnTo>
                  <a:lnTo>
                    <a:pt x="255028" y="190665"/>
                  </a:lnTo>
                  <a:lnTo>
                    <a:pt x="251485" y="192786"/>
                  </a:lnTo>
                  <a:lnTo>
                    <a:pt x="250405" y="196723"/>
                  </a:lnTo>
                  <a:lnTo>
                    <a:pt x="253149" y="200888"/>
                  </a:lnTo>
                  <a:lnTo>
                    <a:pt x="257937" y="202247"/>
                  </a:lnTo>
                  <a:lnTo>
                    <a:pt x="261366" y="200037"/>
                  </a:lnTo>
                  <a:lnTo>
                    <a:pt x="262318" y="196011"/>
                  </a:lnTo>
                  <a:close/>
                </a:path>
                <a:path w="5805805" h="238125">
                  <a:moveTo>
                    <a:pt x="298538" y="222605"/>
                  </a:moveTo>
                  <a:lnTo>
                    <a:pt x="295922" y="218528"/>
                  </a:lnTo>
                  <a:lnTo>
                    <a:pt x="291261" y="217258"/>
                  </a:lnTo>
                  <a:lnTo>
                    <a:pt x="287731" y="219392"/>
                  </a:lnTo>
                  <a:lnTo>
                    <a:pt x="286677" y="223342"/>
                  </a:lnTo>
                  <a:lnTo>
                    <a:pt x="289420" y="227507"/>
                  </a:lnTo>
                  <a:lnTo>
                    <a:pt x="294195" y="228866"/>
                  </a:lnTo>
                  <a:lnTo>
                    <a:pt x="297599" y="226644"/>
                  </a:lnTo>
                  <a:lnTo>
                    <a:pt x="298538" y="222605"/>
                  </a:lnTo>
                  <a:close/>
                </a:path>
                <a:path w="5805805" h="238125">
                  <a:moveTo>
                    <a:pt x="4972609" y="237515"/>
                  </a:moveTo>
                  <a:lnTo>
                    <a:pt x="4972037" y="234403"/>
                  </a:lnTo>
                  <a:lnTo>
                    <a:pt x="4956340" y="236537"/>
                  </a:lnTo>
                  <a:lnTo>
                    <a:pt x="4956429" y="237515"/>
                  </a:lnTo>
                  <a:lnTo>
                    <a:pt x="4972609" y="237515"/>
                  </a:lnTo>
                  <a:close/>
                </a:path>
                <a:path w="5805805" h="238125">
                  <a:moveTo>
                    <a:pt x="5018240" y="237515"/>
                  </a:moveTo>
                  <a:lnTo>
                    <a:pt x="5016665" y="228346"/>
                  </a:lnTo>
                  <a:lnTo>
                    <a:pt x="5000955" y="230454"/>
                  </a:lnTo>
                  <a:lnTo>
                    <a:pt x="5001552" y="237515"/>
                  </a:lnTo>
                  <a:lnTo>
                    <a:pt x="5018240" y="237515"/>
                  </a:lnTo>
                  <a:close/>
                </a:path>
                <a:path w="5805805" h="238125">
                  <a:moveTo>
                    <a:pt x="5063134" y="234162"/>
                  </a:moveTo>
                  <a:lnTo>
                    <a:pt x="5061407" y="223202"/>
                  </a:lnTo>
                  <a:lnTo>
                    <a:pt x="5053533" y="224116"/>
                  </a:lnTo>
                  <a:lnTo>
                    <a:pt x="5045659" y="225031"/>
                  </a:lnTo>
                  <a:lnTo>
                    <a:pt x="5046446" y="236093"/>
                  </a:lnTo>
                  <a:lnTo>
                    <a:pt x="5063134" y="234162"/>
                  </a:lnTo>
                  <a:close/>
                </a:path>
                <a:path w="5805805" h="238125">
                  <a:moveTo>
                    <a:pt x="5107775" y="229489"/>
                  </a:moveTo>
                  <a:lnTo>
                    <a:pt x="5106187" y="218516"/>
                  </a:lnTo>
                  <a:lnTo>
                    <a:pt x="5098300" y="219265"/>
                  </a:lnTo>
                  <a:lnTo>
                    <a:pt x="5090414" y="220014"/>
                  </a:lnTo>
                  <a:lnTo>
                    <a:pt x="5091049" y="231089"/>
                  </a:lnTo>
                  <a:lnTo>
                    <a:pt x="5107775" y="229489"/>
                  </a:lnTo>
                  <a:close/>
                </a:path>
                <a:path w="5805805" h="238125">
                  <a:moveTo>
                    <a:pt x="5152466" y="225209"/>
                  </a:moveTo>
                  <a:lnTo>
                    <a:pt x="5151018" y="214223"/>
                  </a:lnTo>
                  <a:lnTo>
                    <a:pt x="5143131" y="214972"/>
                  </a:lnTo>
                  <a:lnTo>
                    <a:pt x="5135245" y="215722"/>
                  </a:lnTo>
                  <a:lnTo>
                    <a:pt x="5135727" y="226809"/>
                  </a:lnTo>
                  <a:lnTo>
                    <a:pt x="5152466" y="225209"/>
                  </a:lnTo>
                  <a:close/>
                </a:path>
                <a:path w="5805805" h="238125">
                  <a:moveTo>
                    <a:pt x="5197221" y="221881"/>
                  </a:moveTo>
                  <a:lnTo>
                    <a:pt x="5195913" y="210870"/>
                  </a:lnTo>
                  <a:lnTo>
                    <a:pt x="5188013" y="211455"/>
                  </a:lnTo>
                  <a:lnTo>
                    <a:pt x="5180114" y="212051"/>
                  </a:lnTo>
                  <a:lnTo>
                    <a:pt x="5180457" y="223139"/>
                  </a:lnTo>
                  <a:lnTo>
                    <a:pt x="5197221" y="221881"/>
                  </a:lnTo>
                  <a:close/>
                </a:path>
                <a:path w="5805805" h="238125">
                  <a:moveTo>
                    <a:pt x="5805805" y="233489"/>
                  </a:moveTo>
                  <a:lnTo>
                    <a:pt x="5797918" y="232879"/>
                  </a:lnTo>
                  <a:lnTo>
                    <a:pt x="5790019" y="232346"/>
                  </a:lnTo>
                  <a:lnTo>
                    <a:pt x="5789447" y="237515"/>
                  </a:lnTo>
                  <a:lnTo>
                    <a:pt x="5805703" y="237515"/>
                  </a:lnTo>
                  <a:lnTo>
                    <a:pt x="5805805" y="2334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5256199" y="7289190"/>
              <a:ext cx="466090" cy="0"/>
            </a:xfrm>
            <a:custGeom>
              <a:avLst/>
              <a:gdLst/>
              <a:ahLst/>
              <a:cxnLst/>
              <a:rect l="l" t="t" r="r" b="b"/>
              <a:pathLst>
                <a:path w="466089" h="0">
                  <a:moveTo>
                    <a:pt x="0" y="0"/>
                  </a:moveTo>
                  <a:lnTo>
                    <a:pt x="465811" y="0"/>
                  </a:lnTo>
                </a:path>
              </a:pathLst>
            </a:custGeom>
            <a:ln w="19387">
              <a:solidFill>
                <a:srgbClr val="FFFFF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2334" y="7074306"/>
              <a:ext cx="5913755" cy="241300"/>
            </a:xfrm>
            <a:custGeom>
              <a:avLst/>
              <a:gdLst/>
              <a:ahLst/>
              <a:cxnLst/>
              <a:rect l="l" t="t" r="r" b="b"/>
              <a:pathLst>
                <a:path w="5913755" h="241300">
                  <a:moveTo>
                    <a:pt x="11912" y="5588"/>
                  </a:moveTo>
                  <a:lnTo>
                    <a:pt x="9410" y="1435"/>
                  </a:lnTo>
                  <a:lnTo>
                    <a:pt x="4787" y="0"/>
                  </a:lnTo>
                  <a:lnTo>
                    <a:pt x="1181" y="2006"/>
                  </a:lnTo>
                  <a:lnTo>
                    <a:pt x="0" y="5918"/>
                  </a:lnTo>
                  <a:lnTo>
                    <a:pt x="2603" y="10185"/>
                  </a:lnTo>
                  <a:lnTo>
                    <a:pt x="7340" y="11696"/>
                  </a:lnTo>
                  <a:lnTo>
                    <a:pt x="10833" y="9588"/>
                  </a:lnTo>
                  <a:lnTo>
                    <a:pt x="11912" y="5588"/>
                  </a:lnTo>
                  <a:close/>
                </a:path>
                <a:path w="5913755" h="241300">
                  <a:moveTo>
                    <a:pt x="47548" y="33096"/>
                  </a:moveTo>
                  <a:lnTo>
                    <a:pt x="45008" y="28968"/>
                  </a:lnTo>
                  <a:lnTo>
                    <a:pt x="40360" y="27584"/>
                  </a:lnTo>
                  <a:lnTo>
                    <a:pt x="36753" y="29629"/>
                  </a:lnTo>
                  <a:lnTo>
                    <a:pt x="35585" y="33528"/>
                  </a:lnTo>
                  <a:lnTo>
                    <a:pt x="38239" y="37744"/>
                  </a:lnTo>
                  <a:lnTo>
                    <a:pt x="43014" y="39217"/>
                  </a:lnTo>
                  <a:lnTo>
                    <a:pt x="46507" y="37084"/>
                  </a:lnTo>
                  <a:lnTo>
                    <a:pt x="47548" y="33096"/>
                  </a:lnTo>
                  <a:close/>
                </a:path>
                <a:path w="5913755" h="241300">
                  <a:moveTo>
                    <a:pt x="83286" y="60464"/>
                  </a:moveTo>
                  <a:lnTo>
                    <a:pt x="80733" y="56337"/>
                  </a:lnTo>
                  <a:lnTo>
                    <a:pt x="76098" y="54965"/>
                  </a:lnTo>
                  <a:lnTo>
                    <a:pt x="72504" y="57010"/>
                  </a:lnTo>
                  <a:lnTo>
                    <a:pt x="71348" y="60921"/>
                  </a:lnTo>
                  <a:lnTo>
                    <a:pt x="74002" y="65151"/>
                  </a:lnTo>
                  <a:lnTo>
                    <a:pt x="78778" y="66611"/>
                  </a:lnTo>
                  <a:lnTo>
                    <a:pt x="82245" y="64477"/>
                  </a:lnTo>
                  <a:lnTo>
                    <a:pt x="83286" y="60464"/>
                  </a:lnTo>
                  <a:close/>
                </a:path>
                <a:path w="5913755" h="241300">
                  <a:moveTo>
                    <a:pt x="119049" y="87795"/>
                  </a:moveTo>
                  <a:lnTo>
                    <a:pt x="116471" y="83705"/>
                  </a:lnTo>
                  <a:lnTo>
                    <a:pt x="111823" y="82334"/>
                  </a:lnTo>
                  <a:lnTo>
                    <a:pt x="108254" y="84404"/>
                  </a:lnTo>
                  <a:lnTo>
                    <a:pt x="107111" y="88328"/>
                  </a:lnTo>
                  <a:lnTo>
                    <a:pt x="109791" y="92544"/>
                  </a:lnTo>
                  <a:lnTo>
                    <a:pt x="114579" y="93967"/>
                  </a:lnTo>
                  <a:lnTo>
                    <a:pt x="118046" y="91795"/>
                  </a:lnTo>
                  <a:lnTo>
                    <a:pt x="119049" y="87795"/>
                  </a:lnTo>
                  <a:close/>
                </a:path>
                <a:path w="5913755" h="241300">
                  <a:moveTo>
                    <a:pt x="155130" y="114693"/>
                  </a:moveTo>
                  <a:lnTo>
                    <a:pt x="152539" y="110604"/>
                  </a:lnTo>
                  <a:lnTo>
                    <a:pt x="147878" y="109296"/>
                  </a:lnTo>
                  <a:lnTo>
                    <a:pt x="144297" y="111379"/>
                  </a:lnTo>
                  <a:lnTo>
                    <a:pt x="143192" y="115303"/>
                  </a:lnTo>
                  <a:lnTo>
                    <a:pt x="145897" y="119481"/>
                  </a:lnTo>
                  <a:lnTo>
                    <a:pt x="150685" y="120891"/>
                  </a:lnTo>
                  <a:lnTo>
                    <a:pt x="154139" y="118706"/>
                  </a:lnTo>
                  <a:lnTo>
                    <a:pt x="155130" y="114693"/>
                  </a:lnTo>
                  <a:close/>
                </a:path>
                <a:path w="5913755" h="241300">
                  <a:moveTo>
                    <a:pt x="191211" y="141605"/>
                  </a:moveTo>
                  <a:lnTo>
                    <a:pt x="188620" y="137515"/>
                  </a:lnTo>
                  <a:lnTo>
                    <a:pt x="183959" y="136194"/>
                  </a:lnTo>
                  <a:lnTo>
                    <a:pt x="180403" y="138303"/>
                  </a:lnTo>
                  <a:lnTo>
                    <a:pt x="179311" y="142240"/>
                  </a:lnTo>
                  <a:lnTo>
                    <a:pt x="182029" y="146431"/>
                  </a:lnTo>
                  <a:lnTo>
                    <a:pt x="186804" y="147828"/>
                  </a:lnTo>
                  <a:lnTo>
                    <a:pt x="190246" y="145630"/>
                  </a:lnTo>
                  <a:lnTo>
                    <a:pt x="191211" y="141605"/>
                  </a:lnTo>
                  <a:close/>
                </a:path>
                <a:path w="5913755" h="241300">
                  <a:moveTo>
                    <a:pt x="227495" y="168249"/>
                  </a:moveTo>
                  <a:lnTo>
                    <a:pt x="224853" y="164198"/>
                  </a:lnTo>
                  <a:lnTo>
                    <a:pt x="220167" y="162941"/>
                  </a:lnTo>
                  <a:lnTo>
                    <a:pt x="216623" y="165061"/>
                  </a:lnTo>
                  <a:lnTo>
                    <a:pt x="215544" y="168998"/>
                  </a:lnTo>
                  <a:lnTo>
                    <a:pt x="218313" y="173139"/>
                  </a:lnTo>
                  <a:lnTo>
                    <a:pt x="223126" y="174485"/>
                  </a:lnTo>
                  <a:lnTo>
                    <a:pt x="226555" y="172275"/>
                  </a:lnTo>
                  <a:lnTo>
                    <a:pt x="227495" y="168249"/>
                  </a:lnTo>
                  <a:close/>
                </a:path>
                <a:path w="5913755" h="241300">
                  <a:moveTo>
                    <a:pt x="263944" y="194665"/>
                  </a:moveTo>
                  <a:lnTo>
                    <a:pt x="261302" y="190601"/>
                  </a:lnTo>
                  <a:lnTo>
                    <a:pt x="256616" y="189344"/>
                  </a:lnTo>
                  <a:lnTo>
                    <a:pt x="253085" y="191490"/>
                  </a:lnTo>
                  <a:lnTo>
                    <a:pt x="252031" y="195427"/>
                  </a:lnTo>
                  <a:lnTo>
                    <a:pt x="254812" y="199580"/>
                  </a:lnTo>
                  <a:lnTo>
                    <a:pt x="259600" y="200914"/>
                  </a:lnTo>
                  <a:lnTo>
                    <a:pt x="263017" y="198691"/>
                  </a:lnTo>
                  <a:lnTo>
                    <a:pt x="263944" y="194665"/>
                  </a:lnTo>
                  <a:close/>
                </a:path>
                <a:path w="5913755" h="241300">
                  <a:moveTo>
                    <a:pt x="300418" y="221043"/>
                  </a:moveTo>
                  <a:lnTo>
                    <a:pt x="297738" y="217004"/>
                  </a:lnTo>
                  <a:lnTo>
                    <a:pt x="293065" y="215747"/>
                  </a:lnTo>
                  <a:lnTo>
                    <a:pt x="289547" y="217906"/>
                  </a:lnTo>
                  <a:lnTo>
                    <a:pt x="288518" y="221869"/>
                  </a:lnTo>
                  <a:lnTo>
                    <a:pt x="291299" y="226021"/>
                  </a:lnTo>
                  <a:lnTo>
                    <a:pt x="296113" y="227330"/>
                  </a:lnTo>
                  <a:lnTo>
                    <a:pt x="299516" y="225069"/>
                  </a:lnTo>
                  <a:lnTo>
                    <a:pt x="300418" y="221043"/>
                  </a:lnTo>
                  <a:close/>
                </a:path>
                <a:path w="5913755" h="241300">
                  <a:moveTo>
                    <a:pt x="4812538" y="236194"/>
                  </a:moveTo>
                  <a:lnTo>
                    <a:pt x="4810264" y="225336"/>
                  </a:lnTo>
                  <a:lnTo>
                    <a:pt x="4802429" y="226631"/>
                  </a:lnTo>
                  <a:lnTo>
                    <a:pt x="4794593" y="227926"/>
                  </a:lnTo>
                  <a:lnTo>
                    <a:pt x="4795926" y="238937"/>
                  </a:lnTo>
                  <a:lnTo>
                    <a:pt x="4812538" y="236194"/>
                  </a:lnTo>
                  <a:close/>
                </a:path>
                <a:path w="5913755" h="241300">
                  <a:moveTo>
                    <a:pt x="4856975" y="229273"/>
                  </a:moveTo>
                  <a:lnTo>
                    <a:pt x="4854841" y="218376"/>
                  </a:lnTo>
                  <a:lnTo>
                    <a:pt x="4846980" y="219519"/>
                  </a:lnTo>
                  <a:lnTo>
                    <a:pt x="4839119" y="220662"/>
                  </a:lnTo>
                  <a:lnTo>
                    <a:pt x="4840300" y="231686"/>
                  </a:lnTo>
                  <a:lnTo>
                    <a:pt x="4856975" y="229273"/>
                  </a:lnTo>
                  <a:close/>
                </a:path>
                <a:path w="5913755" h="241300">
                  <a:moveTo>
                    <a:pt x="4901463" y="222834"/>
                  </a:moveTo>
                  <a:lnTo>
                    <a:pt x="4899482" y="211912"/>
                  </a:lnTo>
                  <a:lnTo>
                    <a:pt x="4891621" y="213055"/>
                  </a:lnTo>
                  <a:lnTo>
                    <a:pt x="4883759" y="214185"/>
                  </a:lnTo>
                  <a:lnTo>
                    <a:pt x="4884801" y="225234"/>
                  </a:lnTo>
                  <a:lnTo>
                    <a:pt x="4901463" y="222834"/>
                  </a:lnTo>
                  <a:close/>
                </a:path>
                <a:path w="5913755" h="241300">
                  <a:moveTo>
                    <a:pt x="4946066" y="217271"/>
                  </a:moveTo>
                  <a:lnTo>
                    <a:pt x="4944224" y="206324"/>
                  </a:lnTo>
                  <a:lnTo>
                    <a:pt x="4936350" y="207302"/>
                  </a:lnTo>
                  <a:lnTo>
                    <a:pt x="4928463" y="208280"/>
                  </a:lnTo>
                  <a:lnTo>
                    <a:pt x="4929352" y="219341"/>
                  </a:lnTo>
                  <a:lnTo>
                    <a:pt x="4946066" y="217271"/>
                  </a:lnTo>
                  <a:close/>
                </a:path>
                <a:path w="5913755" h="241300">
                  <a:moveTo>
                    <a:pt x="4990731" y="212153"/>
                  </a:moveTo>
                  <a:lnTo>
                    <a:pt x="4989042" y="201193"/>
                  </a:lnTo>
                  <a:lnTo>
                    <a:pt x="4981143" y="202006"/>
                  </a:lnTo>
                  <a:lnTo>
                    <a:pt x="4973244" y="202819"/>
                  </a:lnTo>
                  <a:lnTo>
                    <a:pt x="4973980" y="213893"/>
                  </a:lnTo>
                  <a:lnTo>
                    <a:pt x="4990731" y="212153"/>
                  </a:lnTo>
                  <a:close/>
                </a:path>
                <a:path w="5913755" h="241300">
                  <a:moveTo>
                    <a:pt x="5035448" y="207530"/>
                  </a:moveTo>
                  <a:lnTo>
                    <a:pt x="5033911" y="196557"/>
                  </a:lnTo>
                  <a:lnTo>
                    <a:pt x="5026012" y="197370"/>
                  </a:lnTo>
                  <a:lnTo>
                    <a:pt x="5018113" y="198183"/>
                  </a:lnTo>
                  <a:lnTo>
                    <a:pt x="5018697" y="209270"/>
                  </a:lnTo>
                  <a:lnTo>
                    <a:pt x="5035448" y="207530"/>
                  </a:lnTo>
                  <a:close/>
                </a:path>
                <a:path w="5913755" h="241300">
                  <a:moveTo>
                    <a:pt x="5080241" y="203784"/>
                  </a:moveTo>
                  <a:lnTo>
                    <a:pt x="5078857" y="192786"/>
                  </a:lnTo>
                  <a:lnTo>
                    <a:pt x="5070945" y="193433"/>
                  </a:lnTo>
                  <a:lnTo>
                    <a:pt x="5063033" y="194081"/>
                  </a:lnTo>
                  <a:lnTo>
                    <a:pt x="5063464" y="205168"/>
                  </a:lnTo>
                  <a:lnTo>
                    <a:pt x="5080241" y="203784"/>
                  </a:lnTo>
                  <a:close/>
                </a:path>
                <a:path w="5913755" h="241300">
                  <a:moveTo>
                    <a:pt x="5125085" y="200469"/>
                  </a:moveTo>
                  <a:lnTo>
                    <a:pt x="5123840" y="189445"/>
                  </a:lnTo>
                  <a:lnTo>
                    <a:pt x="5115915" y="189928"/>
                  </a:lnTo>
                  <a:lnTo>
                    <a:pt x="5107991" y="190411"/>
                  </a:lnTo>
                  <a:lnTo>
                    <a:pt x="5108270" y="201498"/>
                  </a:lnTo>
                  <a:lnTo>
                    <a:pt x="5125085" y="200469"/>
                  </a:lnTo>
                  <a:close/>
                </a:path>
                <a:path w="5913755" h="241300">
                  <a:moveTo>
                    <a:pt x="5169954" y="197739"/>
                  </a:moveTo>
                  <a:lnTo>
                    <a:pt x="5168862" y="186702"/>
                  </a:lnTo>
                  <a:lnTo>
                    <a:pt x="5160937" y="187185"/>
                  </a:lnTo>
                  <a:lnTo>
                    <a:pt x="5153012" y="187667"/>
                  </a:lnTo>
                  <a:lnTo>
                    <a:pt x="5153152" y="198767"/>
                  </a:lnTo>
                  <a:lnTo>
                    <a:pt x="5169954" y="197739"/>
                  </a:lnTo>
                  <a:close/>
                </a:path>
                <a:path w="5913755" h="241300">
                  <a:moveTo>
                    <a:pt x="5734583" y="216738"/>
                  </a:moveTo>
                  <a:lnTo>
                    <a:pt x="5726684" y="216166"/>
                  </a:lnTo>
                  <a:lnTo>
                    <a:pt x="5718784" y="215595"/>
                  </a:lnTo>
                  <a:lnTo>
                    <a:pt x="5717451" y="226606"/>
                  </a:lnTo>
                  <a:lnTo>
                    <a:pt x="5734228" y="227825"/>
                  </a:lnTo>
                  <a:lnTo>
                    <a:pt x="5734583" y="216738"/>
                  </a:lnTo>
                  <a:close/>
                </a:path>
                <a:path w="5913755" h="241300">
                  <a:moveTo>
                    <a:pt x="5779440" y="220573"/>
                  </a:moveTo>
                  <a:lnTo>
                    <a:pt x="5771553" y="219837"/>
                  </a:lnTo>
                  <a:lnTo>
                    <a:pt x="5763666" y="219100"/>
                  </a:lnTo>
                  <a:lnTo>
                    <a:pt x="5762206" y="230098"/>
                  </a:lnTo>
                  <a:lnTo>
                    <a:pt x="5778957" y="231660"/>
                  </a:lnTo>
                  <a:lnTo>
                    <a:pt x="5779440" y="220573"/>
                  </a:lnTo>
                  <a:close/>
                </a:path>
                <a:path w="5913755" h="241300">
                  <a:moveTo>
                    <a:pt x="5824271" y="224751"/>
                  </a:moveTo>
                  <a:lnTo>
                    <a:pt x="5816384" y="224015"/>
                  </a:lnTo>
                  <a:lnTo>
                    <a:pt x="5808497" y="223278"/>
                  </a:lnTo>
                  <a:lnTo>
                    <a:pt x="5806910" y="234264"/>
                  </a:lnTo>
                  <a:lnTo>
                    <a:pt x="5823661" y="235826"/>
                  </a:lnTo>
                  <a:lnTo>
                    <a:pt x="5824271" y="224751"/>
                  </a:lnTo>
                  <a:close/>
                </a:path>
                <a:path w="5913755" h="241300">
                  <a:moveTo>
                    <a:pt x="5869025" y="229692"/>
                  </a:moveTo>
                  <a:lnTo>
                    <a:pt x="5861151" y="228790"/>
                  </a:lnTo>
                  <a:lnTo>
                    <a:pt x="5853277" y="227888"/>
                  </a:lnTo>
                  <a:lnTo>
                    <a:pt x="5851576" y="238848"/>
                  </a:lnTo>
                  <a:lnTo>
                    <a:pt x="5868289" y="240766"/>
                  </a:lnTo>
                  <a:lnTo>
                    <a:pt x="5869025" y="229692"/>
                  </a:lnTo>
                  <a:close/>
                </a:path>
                <a:path w="5913755" h="241300">
                  <a:moveTo>
                    <a:pt x="5913755" y="234797"/>
                  </a:moveTo>
                  <a:lnTo>
                    <a:pt x="5898007" y="232994"/>
                  </a:lnTo>
                  <a:lnTo>
                    <a:pt x="5896686" y="240893"/>
                  </a:lnTo>
                  <a:lnTo>
                    <a:pt x="5913272" y="240893"/>
                  </a:lnTo>
                  <a:lnTo>
                    <a:pt x="5913755" y="2347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5230384" y="7265418"/>
              <a:ext cx="376555" cy="0"/>
            </a:xfrm>
            <a:custGeom>
              <a:avLst/>
              <a:gdLst/>
              <a:ahLst/>
              <a:cxnLst/>
              <a:rect l="l" t="t" r="r" b="b"/>
              <a:pathLst>
                <a:path w="376554" h="0">
                  <a:moveTo>
                    <a:pt x="0" y="0"/>
                  </a:moveTo>
                  <a:lnTo>
                    <a:pt x="376516" y="0"/>
                  </a:lnTo>
                </a:path>
              </a:pathLst>
            </a:custGeom>
            <a:ln w="18272">
              <a:solidFill>
                <a:srgbClr val="FFFFF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3515" y="7070928"/>
              <a:ext cx="5976620" cy="244475"/>
            </a:xfrm>
            <a:custGeom>
              <a:avLst/>
              <a:gdLst/>
              <a:ahLst/>
              <a:cxnLst/>
              <a:rect l="l" t="t" r="r" b="b"/>
              <a:pathLst>
                <a:path w="5976620" h="244475">
                  <a:moveTo>
                    <a:pt x="11925" y="5549"/>
                  </a:moveTo>
                  <a:lnTo>
                    <a:pt x="9398" y="1397"/>
                  </a:lnTo>
                  <a:lnTo>
                    <a:pt x="4762" y="0"/>
                  </a:lnTo>
                  <a:lnTo>
                    <a:pt x="1168" y="2032"/>
                  </a:lnTo>
                  <a:lnTo>
                    <a:pt x="0" y="5943"/>
                  </a:lnTo>
                  <a:lnTo>
                    <a:pt x="2641" y="10185"/>
                  </a:lnTo>
                  <a:lnTo>
                    <a:pt x="7391" y="11684"/>
                  </a:lnTo>
                  <a:lnTo>
                    <a:pt x="10871" y="9563"/>
                  </a:lnTo>
                  <a:lnTo>
                    <a:pt x="11925" y="5549"/>
                  </a:lnTo>
                  <a:close/>
                </a:path>
                <a:path w="5976620" h="244475">
                  <a:moveTo>
                    <a:pt x="47815" y="32867"/>
                  </a:moveTo>
                  <a:lnTo>
                    <a:pt x="45237" y="28752"/>
                  </a:lnTo>
                  <a:lnTo>
                    <a:pt x="40576" y="27393"/>
                  </a:lnTo>
                  <a:lnTo>
                    <a:pt x="36982" y="29451"/>
                  </a:lnTo>
                  <a:lnTo>
                    <a:pt x="35839" y="33362"/>
                  </a:lnTo>
                  <a:lnTo>
                    <a:pt x="38519" y="37566"/>
                  </a:lnTo>
                  <a:lnTo>
                    <a:pt x="43307" y="39014"/>
                  </a:lnTo>
                  <a:lnTo>
                    <a:pt x="46786" y="36868"/>
                  </a:lnTo>
                  <a:lnTo>
                    <a:pt x="47815" y="32867"/>
                  </a:lnTo>
                  <a:close/>
                </a:path>
                <a:path w="5976620" h="244475">
                  <a:moveTo>
                    <a:pt x="83769" y="60058"/>
                  </a:moveTo>
                  <a:lnTo>
                    <a:pt x="81191" y="55943"/>
                  </a:lnTo>
                  <a:lnTo>
                    <a:pt x="76542" y="54597"/>
                  </a:lnTo>
                  <a:lnTo>
                    <a:pt x="72961" y="56667"/>
                  </a:lnTo>
                  <a:lnTo>
                    <a:pt x="71831" y="60591"/>
                  </a:lnTo>
                  <a:lnTo>
                    <a:pt x="74523" y="64795"/>
                  </a:lnTo>
                  <a:lnTo>
                    <a:pt x="79298" y="66243"/>
                  </a:lnTo>
                  <a:lnTo>
                    <a:pt x="82765" y="64071"/>
                  </a:lnTo>
                  <a:lnTo>
                    <a:pt x="83769" y="60058"/>
                  </a:lnTo>
                  <a:close/>
                </a:path>
                <a:path w="5976620" h="244475">
                  <a:moveTo>
                    <a:pt x="119786" y="87198"/>
                  </a:moveTo>
                  <a:lnTo>
                    <a:pt x="117170" y="83121"/>
                  </a:lnTo>
                  <a:lnTo>
                    <a:pt x="112496" y="81788"/>
                  </a:lnTo>
                  <a:lnTo>
                    <a:pt x="108927" y="83883"/>
                  </a:lnTo>
                  <a:lnTo>
                    <a:pt x="107823" y="87807"/>
                  </a:lnTo>
                  <a:lnTo>
                    <a:pt x="110540" y="91998"/>
                  </a:lnTo>
                  <a:lnTo>
                    <a:pt x="115354" y="93383"/>
                  </a:lnTo>
                  <a:lnTo>
                    <a:pt x="118808" y="91198"/>
                  </a:lnTo>
                  <a:lnTo>
                    <a:pt x="119786" y="87198"/>
                  </a:lnTo>
                  <a:close/>
                </a:path>
                <a:path w="5976620" h="244475">
                  <a:moveTo>
                    <a:pt x="156095" y="113919"/>
                  </a:moveTo>
                  <a:lnTo>
                    <a:pt x="153479" y="109829"/>
                  </a:lnTo>
                  <a:lnTo>
                    <a:pt x="148793" y="108546"/>
                  </a:lnTo>
                  <a:lnTo>
                    <a:pt x="145237" y="110655"/>
                  </a:lnTo>
                  <a:lnTo>
                    <a:pt x="144157" y="114579"/>
                  </a:lnTo>
                  <a:lnTo>
                    <a:pt x="146900" y="118745"/>
                  </a:lnTo>
                  <a:lnTo>
                    <a:pt x="151701" y="120129"/>
                  </a:lnTo>
                  <a:lnTo>
                    <a:pt x="155143" y="117932"/>
                  </a:lnTo>
                  <a:lnTo>
                    <a:pt x="156095" y="113919"/>
                  </a:lnTo>
                  <a:close/>
                </a:path>
                <a:path w="5976620" h="244475">
                  <a:moveTo>
                    <a:pt x="192417" y="140639"/>
                  </a:moveTo>
                  <a:lnTo>
                    <a:pt x="189788" y="136550"/>
                  </a:lnTo>
                  <a:lnTo>
                    <a:pt x="185115" y="135267"/>
                  </a:lnTo>
                  <a:lnTo>
                    <a:pt x="181571" y="137388"/>
                  </a:lnTo>
                  <a:lnTo>
                    <a:pt x="180505" y="141338"/>
                  </a:lnTo>
                  <a:lnTo>
                    <a:pt x="183261" y="145503"/>
                  </a:lnTo>
                  <a:lnTo>
                    <a:pt x="188048" y="146888"/>
                  </a:lnTo>
                  <a:lnTo>
                    <a:pt x="191465" y="144678"/>
                  </a:lnTo>
                  <a:lnTo>
                    <a:pt x="192417" y="140639"/>
                  </a:lnTo>
                  <a:close/>
                </a:path>
                <a:path w="5976620" h="244475">
                  <a:moveTo>
                    <a:pt x="228955" y="167055"/>
                  </a:moveTo>
                  <a:lnTo>
                    <a:pt x="226275" y="163017"/>
                  </a:lnTo>
                  <a:lnTo>
                    <a:pt x="221576" y="161785"/>
                  </a:lnTo>
                  <a:lnTo>
                    <a:pt x="218033" y="163944"/>
                  </a:lnTo>
                  <a:lnTo>
                    <a:pt x="217004" y="167881"/>
                  </a:lnTo>
                  <a:lnTo>
                    <a:pt x="219798" y="172008"/>
                  </a:lnTo>
                  <a:lnTo>
                    <a:pt x="224612" y="173329"/>
                  </a:lnTo>
                  <a:lnTo>
                    <a:pt x="228028" y="171081"/>
                  </a:lnTo>
                  <a:lnTo>
                    <a:pt x="228955" y="167055"/>
                  </a:lnTo>
                  <a:close/>
                </a:path>
                <a:path w="5976620" h="244475">
                  <a:moveTo>
                    <a:pt x="265633" y="193281"/>
                  </a:moveTo>
                  <a:lnTo>
                    <a:pt x="262940" y="189230"/>
                  </a:lnTo>
                  <a:lnTo>
                    <a:pt x="258254" y="188010"/>
                  </a:lnTo>
                  <a:lnTo>
                    <a:pt x="254736" y="190169"/>
                  </a:lnTo>
                  <a:lnTo>
                    <a:pt x="253707" y="194132"/>
                  </a:lnTo>
                  <a:lnTo>
                    <a:pt x="256514" y="198259"/>
                  </a:lnTo>
                  <a:lnTo>
                    <a:pt x="261327" y="199580"/>
                  </a:lnTo>
                  <a:lnTo>
                    <a:pt x="264731" y="197319"/>
                  </a:lnTo>
                  <a:lnTo>
                    <a:pt x="265633" y="193281"/>
                  </a:lnTo>
                  <a:close/>
                </a:path>
                <a:path w="5976620" h="244475">
                  <a:moveTo>
                    <a:pt x="302361" y="219430"/>
                  </a:moveTo>
                  <a:lnTo>
                    <a:pt x="299631" y="215430"/>
                  </a:lnTo>
                  <a:lnTo>
                    <a:pt x="294932" y="214223"/>
                  </a:lnTo>
                  <a:lnTo>
                    <a:pt x="291426" y="216408"/>
                  </a:lnTo>
                  <a:lnTo>
                    <a:pt x="290423" y="220370"/>
                  </a:lnTo>
                  <a:lnTo>
                    <a:pt x="293255" y="224497"/>
                  </a:lnTo>
                  <a:lnTo>
                    <a:pt x="298094" y="225755"/>
                  </a:lnTo>
                  <a:lnTo>
                    <a:pt x="301485" y="223469"/>
                  </a:lnTo>
                  <a:lnTo>
                    <a:pt x="302361" y="219430"/>
                  </a:lnTo>
                  <a:close/>
                </a:path>
                <a:path w="5976620" h="244475">
                  <a:moveTo>
                    <a:pt x="4606722" y="237223"/>
                  </a:moveTo>
                  <a:lnTo>
                    <a:pt x="4604016" y="226466"/>
                  </a:lnTo>
                  <a:lnTo>
                    <a:pt x="4596231" y="228092"/>
                  </a:lnTo>
                  <a:lnTo>
                    <a:pt x="4588459" y="229755"/>
                  </a:lnTo>
                  <a:lnTo>
                    <a:pt x="4590212" y="240715"/>
                  </a:lnTo>
                  <a:lnTo>
                    <a:pt x="4598467" y="238950"/>
                  </a:lnTo>
                  <a:lnTo>
                    <a:pt x="4606722" y="237223"/>
                  </a:lnTo>
                  <a:close/>
                </a:path>
                <a:path w="5976620" h="244475">
                  <a:moveTo>
                    <a:pt x="4650943" y="228676"/>
                  </a:moveTo>
                  <a:lnTo>
                    <a:pt x="4648390" y="217893"/>
                  </a:lnTo>
                  <a:lnTo>
                    <a:pt x="4640580" y="219405"/>
                  </a:lnTo>
                  <a:lnTo>
                    <a:pt x="4632769" y="220929"/>
                  </a:lnTo>
                  <a:lnTo>
                    <a:pt x="4634382" y="231902"/>
                  </a:lnTo>
                  <a:lnTo>
                    <a:pt x="4650943" y="228676"/>
                  </a:lnTo>
                  <a:close/>
                </a:path>
                <a:path w="5976620" h="244475">
                  <a:moveTo>
                    <a:pt x="4695253" y="220675"/>
                  </a:moveTo>
                  <a:lnTo>
                    <a:pt x="4692840" y="209854"/>
                  </a:lnTo>
                  <a:lnTo>
                    <a:pt x="4685004" y="211213"/>
                  </a:lnTo>
                  <a:lnTo>
                    <a:pt x="4677168" y="212572"/>
                  </a:lnTo>
                  <a:lnTo>
                    <a:pt x="4678629" y="223570"/>
                  </a:lnTo>
                  <a:lnTo>
                    <a:pt x="4695253" y="220675"/>
                  </a:lnTo>
                  <a:close/>
                </a:path>
                <a:path w="5976620" h="244475">
                  <a:moveTo>
                    <a:pt x="4739652" y="213182"/>
                  </a:moveTo>
                  <a:lnTo>
                    <a:pt x="4737392" y="202311"/>
                  </a:lnTo>
                  <a:lnTo>
                    <a:pt x="4729531" y="203517"/>
                  </a:lnTo>
                  <a:lnTo>
                    <a:pt x="4721682" y="204800"/>
                  </a:lnTo>
                  <a:lnTo>
                    <a:pt x="4722990" y="215811"/>
                  </a:lnTo>
                  <a:lnTo>
                    <a:pt x="4731309" y="214452"/>
                  </a:lnTo>
                  <a:lnTo>
                    <a:pt x="4739652" y="213182"/>
                  </a:lnTo>
                  <a:close/>
                </a:path>
                <a:path w="5976620" h="244475">
                  <a:moveTo>
                    <a:pt x="4784166" y="206336"/>
                  </a:moveTo>
                  <a:lnTo>
                    <a:pt x="4782058" y="195453"/>
                  </a:lnTo>
                  <a:lnTo>
                    <a:pt x="4774196" y="196659"/>
                  </a:lnTo>
                  <a:lnTo>
                    <a:pt x="4766335" y="197866"/>
                  </a:lnTo>
                  <a:lnTo>
                    <a:pt x="4767491" y="208902"/>
                  </a:lnTo>
                  <a:lnTo>
                    <a:pt x="4784166" y="206336"/>
                  </a:lnTo>
                  <a:close/>
                </a:path>
                <a:path w="5976620" h="244475">
                  <a:moveTo>
                    <a:pt x="4828781" y="200228"/>
                  </a:moveTo>
                  <a:lnTo>
                    <a:pt x="4826825" y="189318"/>
                  </a:lnTo>
                  <a:lnTo>
                    <a:pt x="4818939" y="190360"/>
                  </a:lnTo>
                  <a:lnTo>
                    <a:pt x="4811052" y="191401"/>
                  </a:lnTo>
                  <a:lnTo>
                    <a:pt x="4812055" y="202450"/>
                  </a:lnTo>
                  <a:lnTo>
                    <a:pt x="4828781" y="200228"/>
                  </a:lnTo>
                  <a:close/>
                </a:path>
                <a:path w="5976620" h="244475">
                  <a:moveTo>
                    <a:pt x="4873447" y="194602"/>
                  </a:moveTo>
                  <a:lnTo>
                    <a:pt x="4871644" y="183642"/>
                  </a:lnTo>
                  <a:lnTo>
                    <a:pt x="4863744" y="184531"/>
                  </a:lnTo>
                  <a:lnTo>
                    <a:pt x="4855845" y="185407"/>
                  </a:lnTo>
                  <a:lnTo>
                    <a:pt x="4856683" y="196469"/>
                  </a:lnTo>
                  <a:lnTo>
                    <a:pt x="4873447" y="194602"/>
                  </a:lnTo>
                  <a:close/>
                </a:path>
                <a:path w="5976620" h="244475">
                  <a:moveTo>
                    <a:pt x="4918202" y="189598"/>
                  </a:moveTo>
                  <a:lnTo>
                    <a:pt x="4916551" y="178638"/>
                  </a:lnTo>
                  <a:lnTo>
                    <a:pt x="4908651" y="179514"/>
                  </a:lnTo>
                  <a:lnTo>
                    <a:pt x="4900752" y="180403"/>
                  </a:lnTo>
                  <a:lnTo>
                    <a:pt x="4901438" y="191465"/>
                  </a:lnTo>
                  <a:lnTo>
                    <a:pt x="4918202" y="189598"/>
                  </a:lnTo>
                  <a:close/>
                </a:path>
                <a:path w="5976620" h="244475">
                  <a:moveTo>
                    <a:pt x="4963033" y="185381"/>
                  </a:moveTo>
                  <a:lnTo>
                    <a:pt x="4961547" y="174396"/>
                  </a:lnTo>
                  <a:lnTo>
                    <a:pt x="4953622" y="175107"/>
                  </a:lnTo>
                  <a:lnTo>
                    <a:pt x="4945697" y="175818"/>
                  </a:lnTo>
                  <a:lnTo>
                    <a:pt x="4946243" y="186905"/>
                  </a:lnTo>
                  <a:lnTo>
                    <a:pt x="4963033" y="185381"/>
                  </a:lnTo>
                  <a:close/>
                </a:path>
                <a:path w="5976620" h="244475">
                  <a:moveTo>
                    <a:pt x="5007902" y="181622"/>
                  </a:moveTo>
                  <a:lnTo>
                    <a:pt x="5006568" y="170611"/>
                  </a:lnTo>
                  <a:lnTo>
                    <a:pt x="4998631" y="171157"/>
                  </a:lnTo>
                  <a:lnTo>
                    <a:pt x="4990693" y="171716"/>
                  </a:lnTo>
                  <a:lnTo>
                    <a:pt x="4991074" y="182791"/>
                  </a:lnTo>
                  <a:lnTo>
                    <a:pt x="5007902" y="181622"/>
                  </a:lnTo>
                  <a:close/>
                </a:path>
                <a:path w="5976620" h="244475">
                  <a:moveTo>
                    <a:pt x="5618378" y="195567"/>
                  </a:moveTo>
                  <a:lnTo>
                    <a:pt x="5610453" y="195033"/>
                  </a:lnTo>
                  <a:lnTo>
                    <a:pt x="5602529" y="194500"/>
                  </a:lnTo>
                  <a:lnTo>
                    <a:pt x="5601246" y="205524"/>
                  </a:lnTo>
                  <a:lnTo>
                    <a:pt x="5618048" y="206654"/>
                  </a:lnTo>
                  <a:lnTo>
                    <a:pt x="5618378" y="195567"/>
                  </a:lnTo>
                  <a:close/>
                </a:path>
                <a:path w="5976620" h="244475">
                  <a:moveTo>
                    <a:pt x="5663311" y="199326"/>
                  </a:moveTo>
                  <a:lnTo>
                    <a:pt x="5655411" y="198628"/>
                  </a:lnTo>
                  <a:lnTo>
                    <a:pt x="5647499" y="197929"/>
                  </a:lnTo>
                  <a:lnTo>
                    <a:pt x="5646090" y="208927"/>
                  </a:lnTo>
                  <a:lnTo>
                    <a:pt x="5662866" y="210413"/>
                  </a:lnTo>
                  <a:lnTo>
                    <a:pt x="5663311" y="199326"/>
                  </a:lnTo>
                  <a:close/>
                </a:path>
                <a:path w="5976620" h="244475">
                  <a:moveTo>
                    <a:pt x="5708231" y="203288"/>
                  </a:moveTo>
                  <a:lnTo>
                    <a:pt x="5700331" y="202590"/>
                  </a:lnTo>
                  <a:lnTo>
                    <a:pt x="5692419" y="201891"/>
                  </a:lnTo>
                  <a:lnTo>
                    <a:pt x="5690870" y="212877"/>
                  </a:lnTo>
                  <a:lnTo>
                    <a:pt x="5707659" y="214363"/>
                  </a:lnTo>
                  <a:lnTo>
                    <a:pt x="5708231" y="203288"/>
                  </a:lnTo>
                  <a:close/>
                </a:path>
                <a:path w="5976620" h="244475">
                  <a:moveTo>
                    <a:pt x="5753062" y="208203"/>
                  </a:moveTo>
                  <a:lnTo>
                    <a:pt x="5745175" y="207340"/>
                  </a:lnTo>
                  <a:lnTo>
                    <a:pt x="5737288" y="206476"/>
                  </a:lnTo>
                  <a:lnTo>
                    <a:pt x="5735612" y="217436"/>
                  </a:lnTo>
                  <a:lnTo>
                    <a:pt x="5752350" y="219278"/>
                  </a:lnTo>
                  <a:lnTo>
                    <a:pt x="5753062" y="208203"/>
                  </a:lnTo>
                  <a:close/>
                </a:path>
                <a:path w="5976620" h="244475">
                  <a:moveTo>
                    <a:pt x="5797880" y="213271"/>
                  </a:moveTo>
                  <a:lnTo>
                    <a:pt x="5790006" y="212242"/>
                  </a:lnTo>
                  <a:lnTo>
                    <a:pt x="5782119" y="211378"/>
                  </a:lnTo>
                  <a:lnTo>
                    <a:pt x="5780316" y="222326"/>
                  </a:lnTo>
                  <a:lnTo>
                    <a:pt x="5788685" y="223253"/>
                  </a:lnTo>
                  <a:lnTo>
                    <a:pt x="5797042" y="224345"/>
                  </a:lnTo>
                  <a:lnTo>
                    <a:pt x="5797880" y="213271"/>
                  </a:lnTo>
                  <a:close/>
                </a:path>
                <a:path w="5976620" h="244475">
                  <a:moveTo>
                    <a:pt x="5842584" y="219113"/>
                  </a:moveTo>
                  <a:lnTo>
                    <a:pt x="5834710" y="218084"/>
                  </a:lnTo>
                  <a:lnTo>
                    <a:pt x="5826836" y="217055"/>
                  </a:lnTo>
                  <a:lnTo>
                    <a:pt x="5824918" y="227990"/>
                  </a:lnTo>
                  <a:lnTo>
                    <a:pt x="5841619" y="230162"/>
                  </a:lnTo>
                  <a:lnTo>
                    <a:pt x="5842584" y="219113"/>
                  </a:lnTo>
                  <a:close/>
                </a:path>
                <a:path w="5976620" h="244475">
                  <a:moveTo>
                    <a:pt x="5887263" y="225234"/>
                  </a:moveTo>
                  <a:lnTo>
                    <a:pt x="5879414" y="224040"/>
                  </a:lnTo>
                  <a:lnTo>
                    <a:pt x="5871565" y="222859"/>
                  </a:lnTo>
                  <a:lnTo>
                    <a:pt x="5869521" y="233756"/>
                  </a:lnTo>
                  <a:lnTo>
                    <a:pt x="5886183" y="236270"/>
                  </a:lnTo>
                  <a:lnTo>
                    <a:pt x="5887263" y="225234"/>
                  </a:lnTo>
                  <a:close/>
                </a:path>
                <a:path w="5976620" h="244475">
                  <a:moveTo>
                    <a:pt x="5931840" y="231990"/>
                  </a:moveTo>
                  <a:lnTo>
                    <a:pt x="5923991" y="230797"/>
                  </a:lnTo>
                  <a:lnTo>
                    <a:pt x="5916142" y="229616"/>
                  </a:lnTo>
                  <a:lnTo>
                    <a:pt x="5913983" y="240487"/>
                  </a:lnTo>
                  <a:lnTo>
                    <a:pt x="5930633" y="243014"/>
                  </a:lnTo>
                  <a:lnTo>
                    <a:pt x="5931840" y="231990"/>
                  </a:lnTo>
                  <a:close/>
                </a:path>
                <a:path w="5976620" h="244475">
                  <a:moveTo>
                    <a:pt x="5976366" y="239102"/>
                  </a:moveTo>
                  <a:lnTo>
                    <a:pt x="5960719" y="236410"/>
                  </a:lnTo>
                  <a:lnTo>
                    <a:pt x="5959068" y="244271"/>
                  </a:lnTo>
                  <a:lnTo>
                    <a:pt x="5975743" y="244271"/>
                  </a:lnTo>
                  <a:lnTo>
                    <a:pt x="5976366" y="23910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5069299" y="7241415"/>
              <a:ext cx="422275" cy="0"/>
            </a:xfrm>
            <a:custGeom>
              <a:avLst/>
              <a:gdLst/>
              <a:ahLst/>
              <a:cxnLst/>
              <a:rect l="l" t="t" r="r" b="b"/>
              <a:pathLst>
                <a:path w="422275" h="0">
                  <a:moveTo>
                    <a:pt x="0" y="0"/>
                  </a:moveTo>
                  <a:lnTo>
                    <a:pt x="422262" y="0"/>
                  </a:lnTo>
                </a:path>
              </a:pathLst>
            </a:custGeom>
            <a:ln w="18414">
              <a:solidFill>
                <a:srgbClr val="FFFFF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468363" y="7036244"/>
              <a:ext cx="5516245" cy="274320"/>
            </a:xfrm>
            <a:custGeom>
              <a:avLst/>
              <a:gdLst/>
              <a:ahLst/>
              <a:cxnLst/>
              <a:rect l="l" t="t" r="r" b="b"/>
              <a:pathLst>
                <a:path w="5516245" h="274320">
                  <a:moveTo>
                    <a:pt x="134251" y="39217"/>
                  </a:moveTo>
                  <a:lnTo>
                    <a:pt x="108102" y="3759"/>
                  </a:lnTo>
                  <a:lnTo>
                    <a:pt x="95973" y="2705"/>
                  </a:lnTo>
                  <a:lnTo>
                    <a:pt x="95973" y="29819"/>
                  </a:lnTo>
                  <a:lnTo>
                    <a:pt x="95973" y="51549"/>
                  </a:lnTo>
                  <a:lnTo>
                    <a:pt x="92303" y="54190"/>
                  </a:lnTo>
                  <a:lnTo>
                    <a:pt x="36957" y="54190"/>
                  </a:lnTo>
                  <a:lnTo>
                    <a:pt x="36957" y="27165"/>
                  </a:lnTo>
                  <a:lnTo>
                    <a:pt x="92303" y="27165"/>
                  </a:lnTo>
                  <a:lnTo>
                    <a:pt x="95973" y="29819"/>
                  </a:lnTo>
                  <a:lnTo>
                    <a:pt x="95973" y="2705"/>
                  </a:lnTo>
                  <a:lnTo>
                    <a:pt x="83464" y="1612"/>
                  </a:lnTo>
                  <a:lnTo>
                    <a:pt x="0" y="1612"/>
                  </a:lnTo>
                  <a:lnTo>
                    <a:pt x="0" y="107213"/>
                  </a:lnTo>
                  <a:lnTo>
                    <a:pt x="3835" y="108381"/>
                  </a:lnTo>
                  <a:lnTo>
                    <a:pt x="36957" y="108381"/>
                  </a:lnTo>
                  <a:lnTo>
                    <a:pt x="36957" y="79590"/>
                  </a:lnTo>
                  <a:lnTo>
                    <a:pt x="83616" y="79590"/>
                  </a:lnTo>
                  <a:lnTo>
                    <a:pt x="123672" y="70713"/>
                  </a:lnTo>
                  <a:lnTo>
                    <a:pt x="134251" y="41998"/>
                  </a:lnTo>
                  <a:lnTo>
                    <a:pt x="134251" y="39217"/>
                  </a:lnTo>
                  <a:close/>
                </a:path>
                <a:path w="5516245" h="274320">
                  <a:moveTo>
                    <a:pt x="300875" y="53606"/>
                  </a:moveTo>
                  <a:lnTo>
                    <a:pt x="297992" y="29337"/>
                  </a:lnTo>
                  <a:lnTo>
                    <a:pt x="297903" y="28486"/>
                  </a:lnTo>
                  <a:lnTo>
                    <a:pt x="297853" y="28130"/>
                  </a:lnTo>
                  <a:lnTo>
                    <a:pt x="286766" y="11607"/>
                  </a:lnTo>
                  <a:lnTo>
                    <a:pt x="264541" y="2679"/>
                  </a:lnTo>
                  <a:lnTo>
                    <a:pt x="261721" y="2476"/>
                  </a:lnTo>
                  <a:lnTo>
                    <a:pt x="261721" y="53606"/>
                  </a:lnTo>
                  <a:lnTo>
                    <a:pt x="261721" y="56248"/>
                  </a:lnTo>
                  <a:lnTo>
                    <a:pt x="260756" y="69405"/>
                  </a:lnTo>
                  <a:lnTo>
                    <a:pt x="256362" y="77012"/>
                  </a:lnTo>
                  <a:lnTo>
                    <a:pt x="246253" y="80518"/>
                  </a:lnTo>
                  <a:lnTo>
                    <a:pt x="228155" y="81356"/>
                  </a:lnTo>
                  <a:lnTo>
                    <a:pt x="224917" y="81356"/>
                  </a:lnTo>
                  <a:lnTo>
                    <a:pt x="206756" y="80518"/>
                  </a:lnTo>
                  <a:lnTo>
                    <a:pt x="196646" y="77012"/>
                  </a:lnTo>
                  <a:lnTo>
                    <a:pt x="192290" y="69405"/>
                  </a:lnTo>
                  <a:lnTo>
                    <a:pt x="191350" y="56248"/>
                  </a:lnTo>
                  <a:lnTo>
                    <a:pt x="191350" y="53606"/>
                  </a:lnTo>
                  <a:lnTo>
                    <a:pt x="192290" y="40449"/>
                  </a:lnTo>
                  <a:lnTo>
                    <a:pt x="196646" y="32842"/>
                  </a:lnTo>
                  <a:lnTo>
                    <a:pt x="206756" y="29337"/>
                  </a:lnTo>
                  <a:lnTo>
                    <a:pt x="224917" y="28486"/>
                  </a:lnTo>
                  <a:lnTo>
                    <a:pt x="228155" y="28486"/>
                  </a:lnTo>
                  <a:lnTo>
                    <a:pt x="246253" y="29337"/>
                  </a:lnTo>
                  <a:lnTo>
                    <a:pt x="256362" y="32842"/>
                  </a:lnTo>
                  <a:lnTo>
                    <a:pt x="260756" y="40449"/>
                  </a:lnTo>
                  <a:lnTo>
                    <a:pt x="261721" y="53606"/>
                  </a:lnTo>
                  <a:lnTo>
                    <a:pt x="261721" y="2476"/>
                  </a:lnTo>
                  <a:lnTo>
                    <a:pt x="228155" y="0"/>
                  </a:lnTo>
                  <a:lnTo>
                    <a:pt x="224917" y="0"/>
                  </a:lnTo>
                  <a:lnTo>
                    <a:pt x="188531" y="2679"/>
                  </a:lnTo>
                  <a:lnTo>
                    <a:pt x="166319" y="11607"/>
                  </a:lnTo>
                  <a:lnTo>
                    <a:pt x="155232" y="28130"/>
                  </a:lnTo>
                  <a:lnTo>
                    <a:pt x="152209" y="53606"/>
                  </a:lnTo>
                  <a:lnTo>
                    <a:pt x="152209" y="56248"/>
                  </a:lnTo>
                  <a:lnTo>
                    <a:pt x="166319" y="98196"/>
                  </a:lnTo>
                  <a:lnTo>
                    <a:pt x="224917" y="109855"/>
                  </a:lnTo>
                  <a:lnTo>
                    <a:pt x="228155" y="109855"/>
                  </a:lnTo>
                  <a:lnTo>
                    <a:pt x="286766" y="98196"/>
                  </a:lnTo>
                  <a:lnTo>
                    <a:pt x="300875" y="56248"/>
                  </a:lnTo>
                  <a:lnTo>
                    <a:pt x="300875" y="53606"/>
                  </a:lnTo>
                  <a:close/>
                </a:path>
                <a:path w="5516245" h="274320">
                  <a:moveTo>
                    <a:pt x="458368" y="108381"/>
                  </a:moveTo>
                  <a:lnTo>
                    <a:pt x="435889" y="78130"/>
                  </a:lnTo>
                  <a:lnTo>
                    <a:pt x="432612" y="73723"/>
                  </a:lnTo>
                  <a:lnTo>
                    <a:pt x="443293" y="68910"/>
                  </a:lnTo>
                  <a:lnTo>
                    <a:pt x="450291" y="61620"/>
                  </a:lnTo>
                  <a:lnTo>
                    <a:pt x="453555" y="53162"/>
                  </a:lnTo>
                  <a:lnTo>
                    <a:pt x="454113" y="51727"/>
                  </a:lnTo>
                  <a:lnTo>
                    <a:pt x="444703" y="10375"/>
                  </a:lnTo>
                  <a:lnTo>
                    <a:pt x="417004" y="2705"/>
                  </a:lnTo>
                  <a:lnTo>
                    <a:pt x="417004" y="29375"/>
                  </a:lnTo>
                  <a:lnTo>
                    <a:pt x="417004" y="50520"/>
                  </a:lnTo>
                  <a:lnTo>
                    <a:pt x="413181" y="53162"/>
                  </a:lnTo>
                  <a:lnTo>
                    <a:pt x="357974" y="53162"/>
                  </a:lnTo>
                  <a:lnTo>
                    <a:pt x="357974" y="26733"/>
                  </a:lnTo>
                  <a:lnTo>
                    <a:pt x="413181" y="26733"/>
                  </a:lnTo>
                  <a:lnTo>
                    <a:pt x="417004" y="29375"/>
                  </a:lnTo>
                  <a:lnTo>
                    <a:pt x="417004" y="2705"/>
                  </a:lnTo>
                  <a:lnTo>
                    <a:pt x="404342" y="1612"/>
                  </a:lnTo>
                  <a:lnTo>
                    <a:pt x="321030" y="1612"/>
                  </a:lnTo>
                  <a:lnTo>
                    <a:pt x="321030" y="107213"/>
                  </a:lnTo>
                  <a:lnTo>
                    <a:pt x="324853" y="108381"/>
                  </a:lnTo>
                  <a:lnTo>
                    <a:pt x="357974" y="108381"/>
                  </a:lnTo>
                  <a:lnTo>
                    <a:pt x="357974" y="78130"/>
                  </a:lnTo>
                  <a:lnTo>
                    <a:pt x="395808" y="78130"/>
                  </a:lnTo>
                  <a:lnTo>
                    <a:pt x="410375" y="99860"/>
                  </a:lnTo>
                  <a:lnTo>
                    <a:pt x="415239" y="107213"/>
                  </a:lnTo>
                  <a:lnTo>
                    <a:pt x="416420" y="108381"/>
                  </a:lnTo>
                  <a:lnTo>
                    <a:pt x="458368" y="108381"/>
                  </a:lnTo>
                  <a:close/>
                </a:path>
                <a:path w="5516245" h="274320">
                  <a:moveTo>
                    <a:pt x="604824" y="20853"/>
                  </a:moveTo>
                  <a:lnTo>
                    <a:pt x="583628" y="1612"/>
                  </a:lnTo>
                  <a:lnTo>
                    <a:pt x="468515" y="1612"/>
                  </a:lnTo>
                  <a:lnTo>
                    <a:pt x="468515" y="10871"/>
                  </a:lnTo>
                  <a:lnTo>
                    <a:pt x="469252" y="20853"/>
                  </a:lnTo>
                  <a:lnTo>
                    <a:pt x="469265" y="21056"/>
                  </a:lnTo>
                  <a:lnTo>
                    <a:pt x="472274" y="26873"/>
                  </a:lnTo>
                  <a:lnTo>
                    <a:pt x="478701" y="29489"/>
                  </a:lnTo>
                  <a:lnTo>
                    <a:pt x="489712" y="30099"/>
                  </a:lnTo>
                  <a:lnTo>
                    <a:pt x="517677" y="30099"/>
                  </a:lnTo>
                  <a:lnTo>
                    <a:pt x="517677" y="107213"/>
                  </a:lnTo>
                  <a:lnTo>
                    <a:pt x="521500" y="108381"/>
                  </a:lnTo>
                  <a:lnTo>
                    <a:pt x="555650" y="108381"/>
                  </a:lnTo>
                  <a:lnTo>
                    <a:pt x="555650" y="30099"/>
                  </a:lnTo>
                  <a:lnTo>
                    <a:pt x="604824" y="30099"/>
                  </a:lnTo>
                  <a:lnTo>
                    <a:pt x="604824" y="20853"/>
                  </a:lnTo>
                  <a:close/>
                </a:path>
                <a:path w="5516245" h="274320">
                  <a:moveTo>
                    <a:pt x="748182" y="108381"/>
                  </a:moveTo>
                  <a:lnTo>
                    <a:pt x="705954" y="29222"/>
                  </a:lnTo>
                  <a:lnTo>
                    <a:pt x="698436" y="15125"/>
                  </a:lnTo>
                  <a:lnTo>
                    <a:pt x="694143" y="8242"/>
                  </a:lnTo>
                  <a:lnTo>
                    <a:pt x="689559" y="4127"/>
                  </a:lnTo>
                  <a:lnTo>
                    <a:pt x="683818" y="2222"/>
                  </a:lnTo>
                  <a:lnTo>
                    <a:pt x="685012" y="2222"/>
                  </a:lnTo>
                  <a:lnTo>
                    <a:pt x="675030" y="1612"/>
                  </a:lnTo>
                  <a:lnTo>
                    <a:pt x="648385" y="1612"/>
                  </a:lnTo>
                  <a:lnTo>
                    <a:pt x="591273" y="108381"/>
                  </a:lnTo>
                  <a:lnTo>
                    <a:pt x="627341" y="108381"/>
                  </a:lnTo>
                  <a:lnTo>
                    <a:pt x="630135" y="107645"/>
                  </a:lnTo>
                  <a:lnTo>
                    <a:pt x="667956" y="29222"/>
                  </a:lnTo>
                  <a:lnTo>
                    <a:pt x="683717" y="61976"/>
                  </a:lnTo>
                  <a:lnTo>
                    <a:pt x="665022" y="61976"/>
                  </a:lnTo>
                  <a:lnTo>
                    <a:pt x="652957" y="87083"/>
                  </a:lnTo>
                  <a:lnTo>
                    <a:pt x="695782" y="87083"/>
                  </a:lnTo>
                  <a:lnTo>
                    <a:pt x="701967" y="99720"/>
                  </a:lnTo>
                  <a:lnTo>
                    <a:pt x="705802" y="107645"/>
                  </a:lnTo>
                  <a:lnTo>
                    <a:pt x="708596" y="108381"/>
                  </a:lnTo>
                  <a:lnTo>
                    <a:pt x="748182" y="108381"/>
                  </a:lnTo>
                  <a:close/>
                </a:path>
                <a:path w="5516245" h="274320">
                  <a:moveTo>
                    <a:pt x="883018" y="80187"/>
                  </a:moveTo>
                  <a:lnTo>
                    <a:pt x="822667" y="80187"/>
                  </a:lnTo>
                  <a:lnTo>
                    <a:pt x="806323" y="79451"/>
                  </a:lnTo>
                  <a:lnTo>
                    <a:pt x="797179" y="76187"/>
                  </a:lnTo>
                  <a:lnTo>
                    <a:pt x="793203" y="68783"/>
                  </a:lnTo>
                  <a:lnTo>
                    <a:pt x="792403" y="56680"/>
                  </a:lnTo>
                  <a:lnTo>
                    <a:pt x="792416" y="53009"/>
                  </a:lnTo>
                  <a:lnTo>
                    <a:pt x="793203" y="41071"/>
                  </a:lnTo>
                  <a:lnTo>
                    <a:pt x="797179" y="33667"/>
                  </a:lnTo>
                  <a:lnTo>
                    <a:pt x="806323" y="30403"/>
                  </a:lnTo>
                  <a:lnTo>
                    <a:pt x="822667" y="29667"/>
                  </a:lnTo>
                  <a:lnTo>
                    <a:pt x="881253" y="29667"/>
                  </a:lnTo>
                  <a:lnTo>
                    <a:pt x="881253" y="20408"/>
                  </a:lnTo>
                  <a:lnTo>
                    <a:pt x="880503" y="10223"/>
                  </a:lnTo>
                  <a:lnTo>
                    <a:pt x="877493" y="4406"/>
                  </a:lnTo>
                  <a:lnTo>
                    <a:pt x="871067" y="1778"/>
                  </a:lnTo>
                  <a:lnTo>
                    <a:pt x="860056" y="1168"/>
                  </a:lnTo>
                  <a:lnTo>
                    <a:pt x="822667" y="1168"/>
                  </a:lnTo>
                  <a:lnTo>
                    <a:pt x="788276" y="3797"/>
                  </a:lnTo>
                  <a:lnTo>
                    <a:pt x="767003" y="12496"/>
                  </a:lnTo>
                  <a:lnTo>
                    <a:pt x="756196" y="28498"/>
                  </a:lnTo>
                  <a:lnTo>
                    <a:pt x="753186" y="53009"/>
                  </a:lnTo>
                  <a:lnTo>
                    <a:pt x="753186" y="56680"/>
                  </a:lnTo>
                  <a:lnTo>
                    <a:pt x="755840" y="82156"/>
                  </a:lnTo>
                  <a:lnTo>
                    <a:pt x="766051" y="98107"/>
                  </a:lnTo>
                  <a:lnTo>
                    <a:pt x="787158" y="106337"/>
                  </a:lnTo>
                  <a:lnTo>
                    <a:pt x="822528" y="108673"/>
                  </a:lnTo>
                  <a:lnTo>
                    <a:pt x="861822" y="108673"/>
                  </a:lnTo>
                  <a:lnTo>
                    <a:pt x="872832" y="108064"/>
                  </a:lnTo>
                  <a:lnTo>
                    <a:pt x="879259" y="105448"/>
                  </a:lnTo>
                  <a:lnTo>
                    <a:pt x="882269" y="99631"/>
                  </a:lnTo>
                  <a:lnTo>
                    <a:pt x="883018" y="89433"/>
                  </a:lnTo>
                  <a:lnTo>
                    <a:pt x="883018" y="80187"/>
                  </a:lnTo>
                  <a:close/>
                </a:path>
                <a:path w="5516245" h="274320">
                  <a:moveTo>
                    <a:pt x="1048905" y="53606"/>
                  </a:moveTo>
                  <a:lnTo>
                    <a:pt x="1046022" y="29337"/>
                  </a:lnTo>
                  <a:lnTo>
                    <a:pt x="1045933" y="28486"/>
                  </a:lnTo>
                  <a:lnTo>
                    <a:pt x="1045883" y="28130"/>
                  </a:lnTo>
                  <a:lnTo>
                    <a:pt x="1034796" y="11607"/>
                  </a:lnTo>
                  <a:lnTo>
                    <a:pt x="1012571" y="2679"/>
                  </a:lnTo>
                  <a:lnTo>
                    <a:pt x="1009738" y="2476"/>
                  </a:lnTo>
                  <a:lnTo>
                    <a:pt x="1009738" y="53606"/>
                  </a:lnTo>
                  <a:lnTo>
                    <a:pt x="1009738" y="56248"/>
                  </a:lnTo>
                  <a:lnTo>
                    <a:pt x="1008786" y="69405"/>
                  </a:lnTo>
                  <a:lnTo>
                    <a:pt x="1004392" y="77012"/>
                  </a:lnTo>
                  <a:lnTo>
                    <a:pt x="994283" y="80518"/>
                  </a:lnTo>
                  <a:lnTo>
                    <a:pt x="976185" y="81356"/>
                  </a:lnTo>
                  <a:lnTo>
                    <a:pt x="972947" y="81356"/>
                  </a:lnTo>
                  <a:lnTo>
                    <a:pt x="954786" y="80518"/>
                  </a:lnTo>
                  <a:lnTo>
                    <a:pt x="944689" y="77012"/>
                  </a:lnTo>
                  <a:lnTo>
                    <a:pt x="940333" y="69405"/>
                  </a:lnTo>
                  <a:lnTo>
                    <a:pt x="939393" y="56248"/>
                  </a:lnTo>
                  <a:lnTo>
                    <a:pt x="939393" y="53606"/>
                  </a:lnTo>
                  <a:lnTo>
                    <a:pt x="940333" y="40449"/>
                  </a:lnTo>
                  <a:lnTo>
                    <a:pt x="944689" y="32842"/>
                  </a:lnTo>
                  <a:lnTo>
                    <a:pt x="954786" y="29337"/>
                  </a:lnTo>
                  <a:lnTo>
                    <a:pt x="972947" y="28486"/>
                  </a:lnTo>
                  <a:lnTo>
                    <a:pt x="976185" y="28486"/>
                  </a:lnTo>
                  <a:lnTo>
                    <a:pt x="994283" y="29337"/>
                  </a:lnTo>
                  <a:lnTo>
                    <a:pt x="1004392" y="32842"/>
                  </a:lnTo>
                  <a:lnTo>
                    <a:pt x="1008786" y="40449"/>
                  </a:lnTo>
                  <a:lnTo>
                    <a:pt x="1009738" y="53606"/>
                  </a:lnTo>
                  <a:lnTo>
                    <a:pt x="1009738" y="2476"/>
                  </a:lnTo>
                  <a:lnTo>
                    <a:pt x="976185" y="0"/>
                  </a:lnTo>
                  <a:lnTo>
                    <a:pt x="972947" y="0"/>
                  </a:lnTo>
                  <a:lnTo>
                    <a:pt x="936561" y="2679"/>
                  </a:lnTo>
                  <a:lnTo>
                    <a:pt x="914336" y="11607"/>
                  </a:lnTo>
                  <a:lnTo>
                    <a:pt x="903249" y="28130"/>
                  </a:lnTo>
                  <a:lnTo>
                    <a:pt x="900226" y="53606"/>
                  </a:lnTo>
                  <a:lnTo>
                    <a:pt x="900226" y="56248"/>
                  </a:lnTo>
                  <a:lnTo>
                    <a:pt x="914336" y="98196"/>
                  </a:lnTo>
                  <a:lnTo>
                    <a:pt x="972947" y="109855"/>
                  </a:lnTo>
                  <a:lnTo>
                    <a:pt x="976185" y="109855"/>
                  </a:lnTo>
                  <a:lnTo>
                    <a:pt x="1034796" y="98196"/>
                  </a:lnTo>
                  <a:lnTo>
                    <a:pt x="1048905" y="56248"/>
                  </a:lnTo>
                  <a:lnTo>
                    <a:pt x="1048905" y="53606"/>
                  </a:lnTo>
                  <a:close/>
                </a:path>
                <a:path w="5516245" h="274320">
                  <a:moveTo>
                    <a:pt x="1215517" y="53606"/>
                  </a:moveTo>
                  <a:lnTo>
                    <a:pt x="1201407" y="11607"/>
                  </a:lnTo>
                  <a:lnTo>
                    <a:pt x="1176362" y="2476"/>
                  </a:lnTo>
                  <a:lnTo>
                    <a:pt x="1176362" y="53606"/>
                  </a:lnTo>
                  <a:lnTo>
                    <a:pt x="1176362" y="56248"/>
                  </a:lnTo>
                  <a:lnTo>
                    <a:pt x="1175410" y="69405"/>
                  </a:lnTo>
                  <a:lnTo>
                    <a:pt x="1171016" y="77012"/>
                  </a:lnTo>
                  <a:lnTo>
                    <a:pt x="1160907" y="80518"/>
                  </a:lnTo>
                  <a:lnTo>
                    <a:pt x="1142809" y="81356"/>
                  </a:lnTo>
                  <a:lnTo>
                    <a:pt x="1139571" y="81356"/>
                  </a:lnTo>
                  <a:lnTo>
                    <a:pt x="1121410" y="80518"/>
                  </a:lnTo>
                  <a:lnTo>
                    <a:pt x="1111300" y="77012"/>
                  </a:lnTo>
                  <a:lnTo>
                    <a:pt x="1106944" y="69405"/>
                  </a:lnTo>
                  <a:lnTo>
                    <a:pt x="1106004" y="56248"/>
                  </a:lnTo>
                  <a:lnTo>
                    <a:pt x="1106004" y="53606"/>
                  </a:lnTo>
                  <a:lnTo>
                    <a:pt x="1106944" y="40449"/>
                  </a:lnTo>
                  <a:lnTo>
                    <a:pt x="1111300" y="32842"/>
                  </a:lnTo>
                  <a:lnTo>
                    <a:pt x="1121410" y="29337"/>
                  </a:lnTo>
                  <a:lnTo>
                    <a:pt x="1139571" y="28486"/>
                  </a:lnTo>
                  <a:lnTo>
                    <a:pt x="1142809" y="28486"/>
                  </a:lnTo>
                  <a:lnTo>
                    <a:pt x="1160907" y="29337"/>
                  </a:lnTo>
                  <a:lnTo>
                    <a:pt x="1171016" y="32842"/>
                  </a:lnTo>
                  <a:lnTo>
                    <a:pt x="1175410" y="40449"/>
                  </a:lnTo>
                  <a:lnTo>
                    <a:pt x="1176362" y="53606"/>
                  </a:lnTo>
                  <a:lnTo>
                    <a:pt x="1176362" y="2476"/>
                  </a:lnTo>
                  <a:lnTo>
                    <a:pt x="1142809" y="0"/>
                  </a:lnTo>
                  <a:lnTo>
                    <a:pt x="1139571" y="0"/>
                  </a:lnTo>
                  <a:lnTo>
                    <a:pt x="1103185" y="2679"/>
                  </a:lnTo>
                  <a:lnTo>
                    <a:pt x="1080960" y="11607"/>
                  </a:lnTo>
                  <a:lnTo>
                    <a:pt x="1069873" y="28130"/>
                  </a:lnTo>
                  <a:lnTo>
                    <a:pt x="1066850" y="53606"/>
                  </a:lnTo>
                  <a:lnTo>
                    <a:pt x="1066850" y="56248"/>
                  </a:lnTo>
                  <a:lnTo>
                    <a:pt x="1080960" y="98196"/>
                  </a:lnTo>
                  <a:lnTo>
                    <a:pt x="1139571" y="109855"/>
                  </a:lnTo>
                  <a:lnTo>
                    <a:pt x="1142809" y="109855"/>
                  </a:lnTo>
                  <a:lnTo>
                    <a:pt x="1201407" y="98196"/>
                  </a:lnTo>
                  <a:lnTo>
                    <a:pt x="1215517" y="56248"/>
                  </a:lnTo>
                  <a:lnTo>
                    <a:pt x="1215517" y="53606"/>
                  </a:lnTo>
                  <a:close/>
                </a:path>
                <a:path w="5516245" h="274320">
                  <a:moveTo>
                    <a:pt x="1347114" y="79895"/>
                  </a:moveTo>
                  <a:lnTo>
                    <a:pt x="1273505" y="79895"/>
                  </a:lnTo>
                  <a:lnTo>
                    <a:pt x="1273505" y="2794"/>
                  </a:lnTo>
                  <a:lnTo>
                    <a:pt x="1269682" y="1612"/>
                  </a:lnTo>
                  <a:lnTo>
                    <a:pt x="1235684" y="1612"/>
                  </a:lnTo>
                  <a:lnTo>
                    <a:pt x="1235684" y="108381"/>
                  </a:lnTo>
                  <a:lnTo>
                    <a:pt x="1325918" y="108381"/>
                  </a:lnTo>
                  <a:lnTo>
                    <a:pt x="1336929" y="107772"/>
                  </a:lnTo>
                  <a:lnTo>
                    <a:pt x="1343355" y="105156"/>
                  </a:lnTo>
                  <a:lnTo>
                    <a:pt x="1346365" y="99339"/>
                  </a:lnTo>
                  <a:lnTo>
                    <a:pt x="1347114" y="89154"/>
                  </a:lnTo>
                  <a:lnTo>
                    <a:pt x="1347114" y="79895"/>
                  </a:lnTo>
                  <a:close/>
                </a:path>
                <a:path w="5516245" h="274320">
                  <a:moveTo>
                    <a:pt x="1367904" y="103936"/>
                  </a:moveTo>
                  <a:lnTo>
                    <a:pt x="1367675" y="103581"/>
                  </a:lnTo>
                  <a:lnTo>
                    <a:pt x="1367548" y="103174"/>
                  </a:lnTo>
                  <a:lnTo>
                    <a:pt x="1366964" y="100507"/>
                  </a:lnTo>
                  <a:lnTo>
                    <a:pt x="1366901" y="100215"/>
                  </a:lnTo>
                  <a:lnTo>
                    <a:pt x="1366774" y="100037"/>
                  </a:lnTo>
                  <a:lnTo>
                    <a:pt x="1366367" y="99504"/>
                  </a:lnTo>
                  <a:lnTo>
                    <a:pt x="1365415" y="99034"/>
                  </a:lnTo>
                  <a:lnTo>
                    <a:pt x="1366608" y="98679"/>
                  </a:lnTo>
                  <a:lnTo>
                    <a:pt x="1366850" y="98437"/>
                  </a:lnTo>
                  <a:lnTo>
                    <a:pt x="1367434" y="97840"/>
                  </a:lnTo>
                  <a:lnTo>
                    <a:pt x="1367332" y="95656"/>
                  </a:lnTo>
                  <a:lnTo>
                    <a:pt x="1367015" y="95059"/>
                  </a:lnTo>
                  <a:lnTo>
                    <a:pt x="1366481" y="94653"/>
                  </a:lnTo>
                  <a:lnTo>
                    <a:pt x="1365770" y="94234"/>
                  </a:lnTo>
                  <a:lnTo>
                    <a:pt x="1365262" y="94056"/>
                  </a:lnTo>
                  <a:lnTo>
                    <a:pt x="1365008" y="94056"/>
                  </a:lnTo>
                  <a:lnTo>
                    <a:pt x="1365008" y="96126"/>
                  </a:lnTo>
                  <a:lnTo>
                    <a:pt x="1365008" y="98018"/>
                  </a:lnTo>
                  <a:lnTo>
                    <a:pt x="1363992" y="98437"/>
                  </a:lnTo>
                  <a:lnTo>
                    <a:pt x="1361681" y="98437"/>
                  </a:lnTo>
                  <a:lnTo>
                    <a:pt x="1361681" y="95656"/>
                  </a:lnTo>
                  <a:lnTo>
                    <a:pt x="1364475" y="95656"/>
                  </a:lnTo>
                  <a:lnTo>
                    <a:pt x="1365008" y="96126"/>
                  </a:lnTo>
                  <a:lnTo>
                    <a:pt x="1365008" y="94056"/>
                  </a:lnTo>
                  <a:lnTo>
                    <a:pt x="1360258" y="94056"/>
                  </a:lnTo>
                  <a:lnTo>
                    <a:pt x="1359369" y="94234"/>
                  </a:lnTo>
                  <a:lnTo>
                    <a:pt x="1359369" y="103936"/>
                  </a:lnTo>
                  <a:lnTo>
                    <a:pt x="1361617" y="103936"/>
                  </a:lnTo>
                  <a:lnTo>
                    <a:pt x="1361617" y="100037"/>
                  </a:lnTo>
                  <a:lnTo>
                    <a:pt x="1363941" y="100037"/>
                  </a:lnTo>
                  <a:lnTo>
                    <a:pt x="1364526" y="100507"/>
                  </a:lnTo>
                  <a:lnTo>
                    <a:pt x="1364703" y="101574"/>
                  </a:lnTo>
                  <a:lnTo>
                    <a:pt x="1365008" y="102704"/>
                  </a:lnTo>
                  <a:lnTo>
                    <a:pt x="1365072" y="102997"/>
                  </a:lnTo>
                  <a:lnTo>
                    <a:pt x="1365186" y="103581"/>
                  </a:lnTo>
                  <a:lnTo>
                    <a:pt x="1365478" y="103936"/>
                  </a:lnTo>
                  <a:lnTo>
                    <a:pt x="1367904" y="103936"/>
                  </a:lnTo>
                  <a:close/>
                </a:path>
                <a:path w="5516245" h="274320">
                  <a:moveTo>
                    <a:pt x="1373124" y="93459"/>
                  </a:moveTo>
                  <a:lnTo>
                    <a:pt x="1370761" y="91097"/>
                  </a:lnTo>
                  <a:lnTo>
                    <a:pt x="1370647" y="94653"/>
                  </a:lnTo>
                  <a:lnTo>
                    <a:pt x="1370647" y="103174"/>
                  </a:lnTo>
                  <a:lnTo>
                    <a:pt x="1367497" y="106603"/>
                  </a:lnTo>
                  <a:lnTo>
                    <a:pt x="1358836" y="106603"/>
                  </a:lnTo>
                  <a:lnTo>
                    <a:pt x="1355636" y="103174"/>
                  </a:lnTo>
                  <a:lnTo>
                    <a:pt x="1355636" y="94653"/>
                  </a:lnTo>
                  <a:lnTo>
                    <a:pt x="1355966" y="94234"/>
                  </a:lnTo>
                  <a:lnTo>
                    <a:pt x="1358836" y="91097"/>
                  </a:lnTo>
                  <a:lnTo>
                    <a:pt x="1367497" y="91097"/>
                  </a:lnTo>
                  <a:lnTo>
                    <a:pt x="1370330" y="94234"/>
                  </a:lnTo>
                  <a:lnTo>
                    <a:pt x="1370647" y="94653"/>
                  </a:lnTo>
                  <a:lnTo>
                    <a:pt x="1370647" y="90982"/>
                  </a:lnTo>
                  <a:lnTo>
                    <a:pt x="1368806" y="89141"/>
                  </a:lnTo>
                  <a:lnTo>
                    <a:pt x="1357591" y="89141"/>
                  </a:lnTo>
                  <a:lnTo>
                    <a:pt x="1353134" y="93459"/>
                  </a:lnTo>
                  <a:lnTo>
                    <a:pt x="1353134" y="104355"/>
                  </a:lnTo>
                  <a:lnTo>
                    <a:pt x="1357591" y="108673"/>
                  </a:lnTo>
                  <a:lnTo>
                    <a:pt x="1368806" y="108673"/>
                  </a:lnTo>
                  <a:lnTo>
                    <a:pt x="1370876" y="106603"/>
                  </a:lnTo>
                  <a:lnTo>
                    <a:pt x="1373124" y="104355"/>
                  </a:lnTo>
                  <a:lnTo>
                    <a:pt x="1373124" y="93459"/>
                  </a:lnTo>
                  <a:close/>
                </a:path>
                <a:path w="5516245" h="274320">
                  <a:moveTo>
                    <a:pt x="5068290" y="204800"/>
                  </a:moveTo>
                  <a:lnTo>
                    <a:pt x="5060353" y="204317"/>
                  </a:lnTo>
                  <a:lnTo>
                    <a:pt x="5052415" y="203835"/>
                  </a:lnTo>
                  <a:lnTo>
                    <a:pt x="5051171" y="214858"/>
                  </a:lnTo>
                  <a:lnTo>
                    <a:pt x="5068011" y="215887"/>
                  </a:lnTo>
                  <a:lnTo>
                    <a:pt x="5068290" y="204800"/>
                  </a:lnTo>
                  <a:close/>
                </a:path>
                <a:path w="5516245" h="274320">
                  <a:moveTo>
                    <a:pt x="5113312" y="208457"/>
                  </a:moveTo>
                  <a:lnTo>
                    <a:pt x="5105387" y="207797"/>
                  </a:lnTo>
                  <a:lnTo>
                    <a:pt x="5097462" y="207137"/>
                  </a:lnTo>
                  <a:lnTo>
                    <a:pt x="5096091" y="218147"/>
                  </a:lnTo>
                  <a:lnTo>
                    <a:pt x="5112893" y="219532"/>
                  </a:lnTo>
                  <a:lnTo>
                    <a:pt x="5113312" y="208457"/>
                  </a:lnTo>
                  <a:close/>
                </a:path>
                <a:path w="5516245" h="274320">
                  <a:moveTo>
                    <a:pt x="5158321" y="212331"/>
                  </a:moveTo>
                  <a:lnTo>
                    <a:pt x="5150409" y="211518"/>
                  </a:lnTo>
                  <a:lnTo>
                    <a:pt x="5142484" y="210858"/>
                  </a:lnTo>
                  <a:lnTo>
                    <a:pt x="5140972" y="221856"/>
                  </a:lnTo>
                  <a:lnTo>
                    <a:pt x="5149380" y="222554"/>
                  </a:lnTo>
                  <a:lnTo>
                    <a:pt x="5157775" y="223418"/>
                  </a:lnTo>
                  <a:lnTo>
                    <a:pt x="5158321" y="212331"/>
                  </a:lnTo>
                  <a:close/>
                </a:path>
                <a:path w="5516245" h="274320">
                  <a:moveTo>
                    <a:pt x="5203253" y="217017"/>
                  </a:moveTo>
                  <a:lnTo>
                    <a:pt x="5195341" y="216192"/>
                  </a:lnTo>
                  <a:lnTo>
                    <a:pt x="5187429" y="215366"/>
                  </a:lnTo>
                  <a:lnTo>
                    <a:pt x="5185791" y="226339"/>
                  </a:lnTo>
                  <a:lnTo>
                    <a:pt x="5202567" y="228092"/>
                  </a:lnTo>
                  <a:lnTo>
                    <a:pt x="5203253" y="217017"/>
                  </a:lnTo>
                  <a:close/>
                </a:path>
                <a:path w="5516245" h="274320">
                  <a:moveTo>
                    <a:pt x="5248135" y="222046"/>
                  </a:moveTo>
                  <a:lnTo>
                    <a:pt x="5240248" y="221056"/>
                  </a:lnTo>
                  <a:lnTo>
                    <a:pt x="5232362" y="220065"/>
                  </a:lnTo>
                  <a:lnTo>
                    <a:pt x="5230584" y="231013"/>
                  </a:lnTo>
                  <a:lnTo>
                    <a:pt x="5247335" y="233108"/>
                  </a:lnTo>
                  <a:lnTo>
                    <a:pt x="5248135" y="222046"/>
                  </a:lnTo>
                  <a:close/>
                </a:path>
                <a:path w="5516245" h="274320">
                  <a:moveTo>
                    <a:pt x="5292966" y="227672"/>
                  </a:moveTo>
                  <a:lnTo>
                    <a:pt x="5285079" y="226682"/>
                  </a:lnTo>
                  <a:lnTo>
                    <a:pt x="5277193" y="225691"/>
                  </a:lnTo>
                  <a:lnTo>
                    <a:pt x="5275288" y="236626"/>
                  </a:lnTo>
                  <a:lnTo>
                    <a:pt x="5292039" y="238721"/>
                  </a:lnTo>
                  <a:lnTo>
                    <a:pt x="5292966" y="227672"/>
                  </a:lnTo>
                  <a:close/>
                </a:path>
                <a:path w="5516245" h="274320">
                  <a:moveTo>
                    <a:pt x="5337708" y="233807"/>
                  </a:moveTo>
                  <a:lnTo>
                    <a:pt x="5329847" y="232651"/>
                  </a:lnTo>
                  <a:lnTo>
                    <a:pt x="5321986" y="231495"/>
                  </a:lnTo>
                  <a:lnTo>
                    <a:pt x="5319954" y="242404"/>
                  </a:lnTo>
                  <a:lnTo>
                    <a:pt x="5336654" y="244856"/>
                  </a:lnTo>
                  <a:lnTo>
                    <a:pt x="5337708" y="233807"/>
                  </a:lnTo>
                  <a:close/>
                </a:path>
                <a:path w="5516245" h="274320">
                  <a:moveTo>
                    <a:pt x="5382399" y="240360"/>
                  </a:moveTo>
                  <a:lnTo>
                    <a:pt x="5374538" y="239204"/>
                  </a:lnTo>
                  <a:lnTo>
                    <a:pt x="5366677" y="238048"/>
                  </a:lnTo>
                  <a:lnTo>
                    <a:pt x="5364531" y="248932"/>
                  </a:lnTo>
                  <a:lnTo>
                    <a:pt x="5381218" y="251383"/>
                  </a:lnTo>
                  <a:lnTo>
                    <a:pt x="5382399" y="240360"/>
                  </a:lnTo>
                  <a:close/>
                </a:path>
                <a:path w="5516245" h="274320">
                  <a:moveTo>
                    <a:pt x="5427002" y="247535"/>
                  </a:moveTo>
                  <a:lnTo>
                    <a:pt x="5419166" y="246227"/>
                  </a:lnTo>
                  <a:lnTo>
                    <a:pt x="5411330" y="244919"/>
                  </a:lnTo>
                  <a:lnTo>
                    <a:pt x="5409069" y="255778"/>
                  </a:lnTo>
                  <a:lnTo>
                    <a:pt x="5425706" y="258559"/>
                  </a:lnTo>
                  <a:lnTo>
                    <a:pt x="5427002" y="247535"/>
                  </a:lnTo>
                  <a:close/>
                </a:path>
                <a:path w="5516245" h="274320">
                  <a:moveTo>
                    <a:pt x="5471541" y="255016"/>
                  </a:moveTo>
                  <a:lnTo>
                    <a:pt x="5463705" y="253695"/>
                  </a:lnTo>
                  <a:lnTo>
                    <a:pt x="5455869" y="252387"/>
                  </a:lnTo>
                  <a:lnTo>
                    <a:pt x="5453494" y="263220"/>
                  </a:lnTo>
                  <a:lnTo>
                    <a:pt x="5470131" y="266014"/>
                  </a:lnTo>
                  <a:lnTo>
                    <a:pt x="5471541" y="255016"/>
                  </a:lnTo>
                  <a:close/>
                </a:path>
                <a:path w="5516245" h="274320">
                  <a:moveTo>
                    <a:pt x="5515965" y="263169"/>
                  </a:moveTo>
                  <a:lnTo>
                    <a:pt x="5508155" y="261696"/>
                  </a:lnTo>
                  <a:lnTo>
                    <a:pt x="5500344" y="260223"/>
                  </a:lnTo>
                  <a:lnTo>
                    <a:pt x="5497855" y="271030"/>
                  </a:lnTo>
                  <a:lnTo>
                    <a:pt x="5514441" y="274154"/>
                  </a:lnTo>
                  <a:lnTo>
                    <a:pt x="5515965" y="2631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91" name="object 9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7315200"/>
          </a:xfrm>
          <a:prstGeom prst="rect">
            <a:avLst/>
          </a:prstGeom>
        </p:spPr>
      </p:pic>
      <p:sp>
        <p:nvSpPr>
          <p:cNvPr id="92" name="object 92" descr=""/>
          <p:cNvSpPr txBox="1"/>
          <p:nvPr/>
        </p:nvSpPr>
        <p:spPr>
          <a:xfrm>
            <a:off x="806712" y="3513328"/>
            <a:ext cx="7029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65" b="1">
                <a:solidFill>
                  <a:srgbClr val="FFFFFF"/>
                </a:solidFill>
                <a:latin typeface="Verdana"/>
                <a:cs typeface="Verdana"/>
              </a:rPr>
              <a:t>APEX</a:t>
            </a:r>
            <a:r>
              <a:rPr dirty="0" sz="900" spc="-9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900" spc="55" b="1">
                <a:solidFill>
                  <a:srgbClr val="FFFFFF"/>
                </a:solidFill>
                <a:latin typeface="Verdana"/>
                <a:cs typeface="Verdana"/>
              </a:rPr>
              <a:t>500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730299" y="3749548"/>
            <a:ext cx="85598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67310">
              <a:lnSpc>
                <a:spcPct val="125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The</a:t>
            </a:r>
            <a:r>
              <a:rPr dirty="0" sz="800" spc="-5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Arial"/>
                <a:cs typeface="Arial"/>
              </a:rPr>
              <a:t>Portacool </a:t>
            </a: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for</a:t>
            </a:r>
            <a:r>
              <a:rPr dirty="0" sz="800" spc="-2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Small</a:t>
            </a:r>
            <a:r>
              <a:rPr dirty="0" sz="800" spc="-2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Arial"/>
                <a:cs typeface="Arial"/>
              </a:rPr>
              <a:t>Spaces</a:t>
            </a:r>
            <a:endParaRPr sz="80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664213" y="3513328"/>
            <a:ext cx="6915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65" b="1">
                <a:solidFill>
                  <a:srgbClr val="FFFFFF"/>
                </a:solidFill>
                <a:latin typeface="Verdana"/>
                <a:cs typeface="Verdana"/>
              </a:rPr>
              <a:t>APEX</a:t>
            </a:r>
            <a:r>
              <a:rPr dirty="0" sz="900" spc="-9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900" spc="25" b="1">
                <a:solidFill>
                  <a:srgbClr val="FFFFFF"/>
                </a:solidFill>
                <a:latin typeface="Verdana"/>
                <a:cs typeface="Verdana"/>
              </a:rPr>
              <a:t>700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650092" y="3749548"/>
            <a:ext cx="72009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06045">
              <a:lnSpc>
                <a:spcPct val="125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Sleek</a:t>
            </a:r>
            <a:r>
              <a:rPr dirty="0" sz="800" spc="-3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5" b="1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 Space-</a:t>
            </a:r>
            <a:r>
              <a:rPr dirty="0" sz="800" spc="-10" b="1">
                <a:solidFill>
                  <a:srgbClr val="FFFFFF"/>
                </a:solidFill>
                <a:latin typeface="Arial"/>
                <a:cs typeface="Arial"/>
              </a:rPr>
              <a:t>Saving</a:t>
            </a:r>
            <a:endParaRPr sz="80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4682497" y="3513328"/>
            <a:ext cx="7569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65" b="1">
                <a:solidFill>
                  <a:srgbClr val="FFFFFF"/>
                </a:solidFill>
                <a:latin typeface="Verdana"/>
                <a:cs typeface="Verdana"/>
              </a:rPr>
              <a:t>APEX</a:t>
            </a:r>
            <a:r>
              <a:rPr dirty="0" sz="900" spc="-9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900" spc="-20" b="1">
                <a:solidFill>
                  <a:srgbClr val="FFFFFF"/>
                </a:solidFill>
                <a:latin typeface="Verdana"/>
                <a:cs typeface="Verdana"/>
              </a:rPr>
              <a:t>1200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628104" y="3780028"/>
            <a:ext cx="8667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The</a:t>
            </a:r>
            <a:r>
              <a:rPr dirty="0" sz="800" spc="-1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Utility</a:t>
            </a:r>
            <a:r>
              <a:rPr dirty="0" sz="800" spc="-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Arial"/>
                <a:cs typeface="Arial"/>
              </a:rPr>
              <a:t>Player</a:t>
            </a:r>
            <a:endParaRPr sz="80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758958" y="6261100"/>
            <a:ext cx="79819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65" b="1">
                <a:solidFill>
                  <a:srgbClr val="FFFFFF"/>
                </a:solidFill>
                <a:latin typeface="Verdana"/>
                <a:cs typeface="Verdana"/>
              </a:rPr>
              <a:t>APEX</a:t>
            </a:r>
            <a:r>
              <a:rPr dirty="0" sz="900" spc="-9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FFFFFF"/>
                </a:solidFill>
                <a:latin typeface="Verdana"/>
                <a:cs typeface="Verdana"/>
              </a:rPr>
              <a:t>2000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607926" y="6527800"/>
            <a:ext cx="11004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The</a:t>
            </a:r>
            <a:r>
              <a:rPr dirty="0" sz="8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Best</a:t>
            </a:r>
            <a:r>
              <a:rPr dirty="0" sz="8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dirty="0" sz="8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Arial"/>
                <a:cs typeface="Arial"/>
              </a:rPr>
              <a:t>All</a:t>
            </a:r>
            <a:r>
              <a:rPr dirty="0" sz="800" spc="-4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Arial"/>
                <a:cs typeface="Arial"/>
              </a:rPr>
              <a:t>Worlds</a:t>
            </a:r>
            <a:endParaRPr sz="80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607081" y="6261100"/>
            <a:ext cx="80581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65" b="1">
                <a:solidFill>
                  <a:srgbClr val="FFFFFF"/>
                </a:solidFill>
                <a:latin typeface="Verdana"/>
                <a:cs typeface="Verdana"/>
              </a:rPr>
              <a:t>APEX</a:t>
            </a:r>
            <a:r>
              <a:rPr dirty="0" sz="900" spc="-9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900" spc="80" b="1">
                <a:solidFill>
                  <a:srgbClr val="FFFFFF"/>
                </a:solidFill>
                <a:latin typeface="Verdana"/>
                <a:cs typeface="Verdana"/>
              </a:rPr>
              <a:t>4000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500776" y="6527800"/>
            <a:ext cx="10185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Large</a:t>
            </a:r>
            <a:r>
              <a:rPr dirty="0" sz="800" spc="-3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800" spc="-3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In</a:t>
            </a:r>
            <a:r>
              <a:rPr dirty="0" sz="800" spc="-2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Arial"/>
                <a:cs typeface="Arial"/>
              </a:rPr>
              <a:t>Charge</a:t>
            </a:r>
            <a:endParaRPr sz="80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663569" y="6261100"/>
            <a:ext cx="7943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65" b="1">
                <a:solidFill>
                  <a:srgbClr val="FFFFFF"/>
                </a:solidFill>
                <a:latin typeface="Verdana"/>
                <a:cs typeface="Verdana"/>
              </a:rPr>
              <a:t>APEX</a:t>
            </a:r>
            <a:r>
              <a:rPr dirty="0" sz="900" spc="-9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900" spc="60" b="1">
                <a:solidFill>
                  <a:srgbClr val="FFFFFF"/>
                </a:solidFill>
                <a:latin typeface="Verdana"/>
                <a:cs typeface="Verdana"/>
              </a:rPr>
              <a:t>6500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554520" y="6497320"/>
            <a:ext cx="1014094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8910" marR="5080" indent="-156845">
              <a:lnSpc>
                <a:spcPct val="125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Extreme</a:t>
            </a:r>
            <a:r>
              <a:rPr dirty="0" sz="800" spc="1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Arial"/>
                <a:cs typeface="Arial"/>
              </a:rPr>
              <a:t>Cooling</a:t>
            </a:r>
            <a:r>
              <a:rPr dirty="0" sz="800" spc="2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5" b="1">
                <a:solidFill>
                  <a:srgbClr val="FFFFFF"/>
                </a:solidFill>
                <a:latin typeface="Arial"/>
                <a:cs typeface="Arial"/>
              </a:rPr>
              <a:t>for</a:t>
            </a:r>
            <a:r>
              <a:rPr dirty="0" sz="800" b="1">
                <a:solidFill>
                  <a:srgbClr val="FFFFFF"/>
                </a:solidFill>
                <a:latin typeface="Arial"/>
                <a:cs typeface="Arial"/>
              </a:rPr>
              <a:t> Large</a:t>
            </a:r>
            <a:r>
              <a:rPr dirty="0" sz="800" spc="-1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Arial"/>
                <a:cs typeface="Arial"/>
              </a:rPr>
              <a:t>Spaces</a:t>
            </a:r>
            <a:endParaRPr sz="80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44500" y="417639"/>
            <a:ext cx="5447665" cy="1356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55" b="1">
                <a:solidFill>
                  <a:srgbClr val="0485C8"/>
                </a:solidFill>
                <a:latin typeface="Verdana"/>
                <a:cs typeface="Verdana"/>
              </a:rPr>
              <a:t>PRODUCT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5" b="1">
                <a:solidFill>
                  <a:srgbClr val="0485C8"/>
                </a:solidFill>
                <a:latin typeface="Verdana"/>
                <a:cs typeface="Verdana"/>
              </a:rPr>
              <a:t>POSITIONING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24130">
              <a:lnSpc>
                <a:spcPct val="100000"/>
              </a:lnSpc>
            </a:pPr>
            <a:r>
              <a:rPr dirty="0" sz="1200" spc="-10" b="1">
                <a:solidFill>
                  <a:srgbClr val="FFFFFF"/>
                </a:solidFill>
                <a:latin typeface="Verdana"/>
                <a:cs typeface="Verdana"/>
              </a:rPr>
              <a:t>POSITIONING</a:t>
            </a:r>
            <a:r>
              <a:rPr dirty="0" sz="1200" spc="-11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FFFFFF"/>
                </a:solidFill>
                <a:latin typeface="Verdana"/>
                <a:cs typeface="Verdana"/>
              </a:rPr>
              <a:t>THE</a:t>
            </a:r>
            <a:r>
              <a:rPr dirty="0" sz="1200" spc="-11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80" b="1">
                <a:solidFill>
                  <a:srgbClr val="FFFFFF"/>
                </a:solidFill>
                <a:latin typeface="Verdana"/>
                <a:cs typeface="Verdana"/>
              </a:rPr>
              <a:t>APEX</a:t>
            </a:r>
            <a:r>
              <a:rPr dirty="0" sz="1200" spc="-105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FFFFFF"/>
                </a:solidFill>
                <a:latin typeface="Verdana"/>
                <a:cs typeface="Verdana"/>
              </a:rPr>
              <a:t>SERIES</a:t>
            </a:r>
            <a:endParaRPr sz="1200">
              <a:latin typeface="Verdana"/>
              <a:cs typeface="Verdana"/>
            </a:endParaRPr>
          </a:p>
          <a:p>
            <a:pPr algn="just" marL="24130" marR="5080">
              <a:lnSpc>
                <a:spcPct val="125000"/>
              </a:lnSpc>
              <a:spcBef>
                <a:spcPts val="715"/>
              </a:spcBef>
            </a:pP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Selecting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the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FFFFFF"/>
                </a:solidFill>
                <a:latin typeface="Arial"/>
                <a:cs typeface="Arial"/>
              </a:rPr>
              <a:t>right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cooler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FFFFFF"/>
                </a:solidFill>
                <a:latin typeface="Arial"/>
                <a:cs typeface="Arial"/>
              </a:rPr>
              <a:t>starts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FFFFFF"/>
                </a:solidFill>
                <a:latin typeface="Arial"/>
                <a:cs typeface="Arial"/>
              </a:rPr>
              <a:t>with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FFFFFF"/>
                </a:solidFill>
                <a:latin typeface="Arial"/>
                <a:cs typeface="Arial"/>
              </a:rPr>
              <a:t>understanding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the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unique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FFFFFF"/>
                </a:solidFill>
                <a:latin typeface="Arial"/>
                <a:cs typeface="Arial"/>
              </a:rPr>
              <a:t>strengths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each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model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in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the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FFFFFF"/>
                </a:solidFill>
                <a:latin typeface="Arial"/>
                <a:cs typeface="Arial"/>
              </a:rPr>
              <a:t>APEX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FFFFFF"/>
                </a:solidFill>
                <a:latin typeface="Arial"/>
                <a:cs typeface="Arial"/>
              </a:rPr>
              <a:t>Series.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FFFFFF"/>
                </a:solidFill>
                <a:latin typeface="Arial"/>
                <a:cs typeface="Arial"/>
              </a:rPr>
              <a:t>Designed</a:t>
            </a:r>
            <a:r>
              <a:rPr dirty="0" sz="800" spc="-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FFFFFF"/>
                </a:solidFill>
                <a:latin typeface="Arial"/>
                <a:cs typeface="Arial"/>
              </a:rPr>
              <a:t>for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power,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efficiency,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adaptability,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each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FFFFFF"/>
                </a:solidFill>
                <a:latin typeface="Arial"/>
                <a:cs typeface="Arial"/>
              </a:rPr>
              <a:t>APEX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cooler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is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engineered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FFFFF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meet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specific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cooling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demands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across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variety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dirty="0" sz="800" spc="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environments.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FFFFF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following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positioning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statements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FFFFFF"/>
                </a:solidFill>
                <a:latin typeface="Arial"/>
                <a:cs typeface="Arial"/>
              </a:rPr>
              <a:t>provide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quick,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impactful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descriptions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that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highlight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FFFFF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FFFFFF"/>
                </a:solidFill>
                <a:latin typeface="Arial"/>
                <a:cs typeface="Arial"/>
              </a:rPr>
              <a:t>key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advantages </a:t>
            </a:r>
            <a:r>
              <a:rPr dirty="0" sz="800" spc="1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each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FFFFFF"/>
                </a:solidFill>
                <a:latin typeface="Arial"/>
                <a:cs typeface="Arial"/>
              </a:rPr>
              <a:t>model,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helping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consumers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FFFFFF"/>
                </a:solidFill>
                <a:latin typeface="Arial"/>
                <a:cs typeface="Arial"/>
              </a:rPr>
              <a:t>identify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FFFFFF"/>
                </a:solidFill>
                <a:latin typeface="Arial"/>
                <a:cs typeface="Arial"/>
              </a:rPr>
              <a:t>best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solution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FFFFFF"/>
                </a:solidFill>
                <a:latin typeface="Arial"/>
                <a:cs typeface="Arial"/>
              </a:rPr>
              <a:t>for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FFFFFF"/>
                </a:solidFill>
                <a:latin typeface="Arial"/>
                <a:cs typeface="Arial"/>
              </a:rPr>
              <a:t>their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needs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FFFFFF"/>
                </a:solidFill>
                <a:latin typeface="Arial"/>
                <a:cs typeface="Arial"/>
              </a:rPr>
              <a:t>at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glance.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2388616"/>
            <a:ext cx="9144000" cy="4929505"/>
            <a:chOff x="0" y="2388616"/>
            <a:chExt cx="9144000" cy="4929505"/>
          </a:xfrm>
        </p:grpSpPr>
        <p:sp>
          <p:nvSpPr>
            <p:cNvPr id="3" name="object 3" descr=""/>
            <p:cNvSpPr/>
            <p:nvPr/>
          </p:nvSpPr>
          <p:spPr>
            <a:xfrm>
              <a:off x="468363" y="7036244"/>
              <a:ext cx="5516245" cy="274320"/>
            </a:xfrm>
            <a:custGeom>
              <a:avLst/>
              <a:gdLst/>
              <a:ahLst/>
              <a:cxnLst/>
              <a:rect l="l" t="t" r="r" b="b"/>
              <a:pathLst>
                <a:path w="5516245" h="274320">
                  <a:moveTo>
                    <a:pt x="134251" y="39217"/>
                  </a:moveTo>
                  <a:lnTo>
                    <a:pt x="108102" y="3759"/>
                  </a:lnTo>
                  <a:lnTo>
                    <a:pt x="95973" y="2705"/>
                  </a:lnTo>
                  <a:lnTo>
                    <a:pt x="95973" y="29819"/>
                  </a:lnTo>
                  <a:lnTo>
                    <a:pt x="95973" y="51549"/>
                  </a:lnTo>
                  <a:lnTo>
                    <a:pt x="92303" y="54190"/>
                  </a:lnTo>
                  <a:lnTo>
                    <a:pt x="36957" y="54190"/>
                  </a:lnTo>
                  <a:lnTo>
                    <a:pt x="36957" y="27165"/>
                  </a:lnTo>
                  <a:lnTo>
                    <a:pt x="92303" y="27165"/>
                  </a:lnTo>
                  <a:lnTo>
                    <a:pt x="95973" y="29819"/>
                  </a:lnTo>
                  <a:lnTo>
                    <a:pt x="95973" y="2705"/>
                  </a:lnTo>
                  <a:lnTo>
                    <a:pt x="83464" y="1612"/>
                  </a:lnTo>
                  <a:lnTo>
                    <a:pt x="0" y="1612"/>
                  </a:lnTo>
                  <a:lnTo>
                    <a:pt x="0" y="107213"/>
                  </a:lnTo>
                  <a:lnTo>
                    <a:pt x="3835" y="108381"/>
                  </a:lnTo>
                  <a:lnTo>
                    <a:pt x="36957" y="108381"/>
                  </a:lnTo>
                  <a:lnTo>
                    <a:pt x="36957" y="79590"/>
                  </a:lnTo>
                  <a:lnTo>
                    <a:pt x="83616" y="79590"/>
                  </a:lnTo>
                  <a:lnTo>
                    <a:pt x="123672" y="70713"/>
                  </a:lnTo>
                  <a:lnTo>
                    <a:pt x="134251" y="41998"/>
                  </a:lnTo>
                  <a:lnTo>
                    <a:pt x="134251" y="39217"/>
                  </a:lnTo>
                  <a:close/>
                </a:path>
                <a:path w="5516245" h="274320">
                  <a:moveTo>
                    <a:pt x="300875" y="53606"/>
                  </a:moveTo>
                  <a:lnTo>
                    <a:pt x="297992" y="29337"/>
                  </a:lnTo>
                  <a:lnTo>
                    <a:pt x="297903" y="28486"/>
                  </a:lnTo>
                  <a:lnTo>
                    <a:pt x="297853" y="28130"/>
                  </a:lnTo>
                  <a:lnTo>
                    <a:pt x="286766" y="11607"/>
                  </a:lnTo>
                  <a:lnTo>
                    <a:pt x="264541" y="2679"/>
                  </a:lnTo>
                  <a:lnTo>
                    <a:pt x="261721" y="2476"/>
                  </a:lnTo>
                  <a:lnTo>
                    <a:pt x="261721" y="53606"/>
                  </a:lnTo>
                  <a:lnTo>
                    <a:pt x="261721" y="56248"/>
                  </a:lnTo>
                  <a:lnTo>
                    <a:pt x="260756" y="69405"/>
                  </a:lnTo>
                  <a:lnTo>
                    <a:pt x="256362" y="77012"/>
                  </a:lnTo>
                  <a:lnTo>
                    <a:pt x="246253" y="80518"/>
                  </a:lnTo>
                  <a:lnTo>
                    <a:pt x="228155" y="81356"/>
                  </a:lnTo>
                  <a:lnTo>
                    <a:pt x="224917" y="81356"/>
                  </a:lnTo>
                  <a:lnTo>
                    <a:pt x="206756" y="80518"/>
                  </a:lnTo>
                  <a:lnTo>
                    <a:pt x="196646" y="77012"/>
                  </a:lnTo>
                  <a:lnTo>
                    <a:pt x="192290" y="69405"/>
                  </a:lnTo>
                  <a:lnTo>
                    <a:pt x="191350" y="56248"/>
                  </a:lnTo>
                  <a:lnTo>
                    <a:pt x="191350" y="53606"/>
                  </a:lnTo>
                  <a:lnTo>
                    <a:pt x="192290" y="40449"/>
                  </a:lnTo>
                  <a:lnTo>
                    <a:pt x="196646" y="32842"/>
                  </a:lnTo>
                  <a:lnTo>
                    <a:pt x="206756" y="29337"/>
                  </a:lnTo>
                  <a:lnTo>
                    <a:pt x="224917" y="28486"/>
                  </a:lnTo>
                  <a:lnTo>
                    <a:pt x="228155" y="28486"/>
                  </a:lnTo>
                  <a:lnTo>
                    <a:pt x="246253" y="29337"/>
                  </a:lnTo>
                  <a:lnTo>
                    <a:pt x="256362" y="32842"/>
                  </a:lnTo>
                  <a:lnTo>
                    <a:pt x="260756" y="40449"/>
                  </a:lnTo>
                  <a:lnTo>
                    <a:pt x="261721" y="53606"/>
                  </a:lnTo>
                  <a:lnTo>
                    <a:pt x="261721" y="2476"/>
                  </a:lnTo>
                  <a:lnTo>
                    <a:pt x="228155" y="0"/>
                  </a:lnTo>
                  <a:lnTo>
                    <a:pt x="224917" y="0"/>
                  </a:lnTo>
                  <a:lnTo>
                    <a:pt x="188531" y="2679"/>
                  </a:lnTo>
                  <a:lnTo>
                    <a:pt x="166319" y="11607"/>
                  </a:lnTo>
                  <a:lnTo>
                    <a:pt x="155232" y="28130"/>
                  </a:lnTo>
                  <a:lnTo>
                    <a:pt x="152209" y="53606"/>
                  </a:lnTo>
                  <a:lnTo>
                    <a:pt x="152209" y="56248"/>
                  </a:lnTo>
                  <a:lnTo>
                    <a:pt x="166319" y="98196"/>
                  </a:lnTo>
                  <a:lnTo>
                    <a:pt x="224917" y="109855"/>
                  </a:lnTo>
                  <a:lnTo>
                    <a:pt x="228155" y="109855"/>
                  </a:lnTo>
                  <a:lnTo>
                    <a:pt x="286766" y="98196"/>
                  </a:lnTo>
                  <a:lnTo>
                    <a:pt x="300875" y="56248"/>
                  </a:lnTo>
                  <a:lnTo>
                    <a:pt x="300875" y="53606"/>
                  </a:lnTo>
                  <a:close/>
                </a:path>
                <a:path w="5516245" h="274320">
                  <a:moveTo>
                    <a:pt x="458368" y="108381"/>
                  </a:moveTo>
                  <a:lnTo>
                    <a:pt x="435889" y="78130"/>
                  </a:lnTo>
                  <a:lnTo>
                    <a:pt x="432612" y="73723"/>
                  </a:lnTo>
                  <a:lnTo>
                    <a:pt x="443293" y="68910"/>
                  </a:lnTo>
                  <a:lnTo>
                    <a:pt x="450291" y="61620"/>
                  </a:lnTo>
                  <a:lnTo>
                    <a:pt x="453555" y="53162"/>
                  </a:lnTo>
                  <a:lnTo>
                    <a:pt x="454113" y="51727"/>
                  </a:lnTo>
                  <a:lnTo>
                    <a:pt x="444703" y="10375"/>
                  </a:lnTo>
                  <a:lnTo>
                    <a:pt x="417004" y="2705"/>
                  </a:lnTo>
                  <a:lnTo>
                    <a:pt x="417004" y="29375"/>
                  </a:lnTo>
                  <a:lnTo>
                    <a:pt x="417004" y="50520"/>
                  </a:lnTo>
                  <a:lnTo>
                    <a:pt x="413181" y="53162"/>
                  </a:lnTo>
                  <a:lnTo>
                    <a:pt x="357974" y="53162"/>
                  </a:lnTo>
                  <a:lnTo>
                    <a:pt x="357974" y="26733"/>
                  </a:lnTo>
                  <a:lnTo>
                    <a:pt x="413181" y="26733"/>
                  </a:lnTo>
                  <a:lnTo>
                    <a:pt x="417004" y="29375"/>
                  </a:lnTo>
                  <a:lnTo>
                    <a:pt x="417004" y="2705"/>
                  </a:lnTo>
                  <a:lnTo>
                    <a:pt x="404342" y="1612"/>
                  </a:lnTo>
                  <a:lnTo>
                    <a:pt x="321030" y="1612"/>
                  </a:lnTo>
                  <a:lnTo>
                    <a:pt x="321030" y="107213"/>
                  </a:lnTo>
                  <a:lnTo>
                    <a:pt x="324853" y="108381"/>
                  </a:lnTo>
                  <a:lnTo>
                    <a:pt x="357974" y="108381"/>
                  </a:lnTo>
                  <a:lnTo>
                    <a:pt x="357974" y="78130"/>
                  </a:lnTo>
                  <a:lnTo>
                    <a:pt x="395808" y="78130"/>
                  </a:lnTo>
                  <a:lnTo>
                    <a:pt x="410375" y="99860"/>
                  </a:lnTo>
                  <a:lnTo>
                    <a:pt x="415239" y="107213"/>
                  </a:lnTo>
                  <a:lnTo>
                    <a:pt x="416420" y="108381"/>
                  </a:lnTo>
                  <a:lnTo>
                    <a:pt x="458368" y="108381"/>
                  </a:lnTo>
                  <a:close/>
                </a:path>
                <a:path w="5516245" h="274320">
                  <a:moveTo>
                    <a:pt x="604824" y="20853"/>
                  </a:moveTo>
                  <a:lnTo>
                    <a:pt x="583628" y="1612"/>
                  </a:lnTo>
                  <a:lnTo>
                    <a:pt x="468515" y="1612"/>
                  </a:lnTo>
                  <a:lnTo>
                    <a:pt x="468515" y="10871"/>
                  </a:lnTo>
                  <a:lnTo>
                    <a:pt x="469252" y="20853"/>
                  </a:lnTo>
                  <a:lnTo>
                    <a:pt x="469265" y="21056"/>
                  </a:lnTo>
                  <a:lnTo>
                    <a:pt x="472274" y="26873"/>
                  </a:lnTo>
                  <a:lnTo>
                    <a:pt x="478701" y="29489"/>
                  </a:lnTo>
                  <a:lnTo>
                    <a:pt x="489712" y="30099"/>
                  </a:lnTo>
                  <a:lnTo>
                    <a:pt x="517677" y="30099"/>
                  </a:lnTo>
                  <a:lnTo>
                    <a:pt x="517677" y="107213"/>
                  </a:lnTo>
                  <a:lnTo>
                    <a:pt x="521500" y="108381"/>
                  </a:lnTo>
                  <a:lnTo>
                    <a:pt x="555650" y="108381"/>
                  </a:lnTo>
                  <a:lnTo>
                    <a:pt x="555650" y="30099"/>
                  </a:lnTo>
                  <a:lnTo>
                    <a:pt x="604824" y="30099"/>
                  </a:lnTo>
                  <a:lnTo>
                    <a:pt x="604824" y="20853"/>
                  </a:lnTo>
                  <a:close/>
                </a:path>
                <a:path w="5516245" h="274320">
                  <a:moveTo>
                    <a:pt x="748182" y="108381"/>
                  </a:moveTo>
                  <a:lnTo>
                    <a:pt x="705954" y="29222"/>
                  </a:lnTo>
                  <a:lnTo>
                    <a:pt x="698436" y="15125"/>
                  </a:lnTo>
                  <a:lnTo>
                    <a:pt x="694143" y="8242"/>
                  </a:lnTo>
                  <a:lnTo>
                    <a:pt x="689559" y="4127"/>
                  </a:lnTo>
                  <a:lnTo>
                    <a:pt x="683818" y="2222"/>
                  </a:lnTo>
                  <a:lnTo>
                    <a:pt x="685012" y="2222"/>
                  </a:lnTo>
                  <a:lnTo>
                    <a:pt x="675030" y="1612"/>
                  </a:lnTo>
                  <a:lnTo>
                    <a:pt x="648385" y="1612"/>
                  </a:lnTo>
                  <a:lnTo>
                    <a:pt x="591273" y="108381"/>
                  </a:lnTo>
                  <a:lnTo>
                    <a:pt x="627341" y="108381"/>
                  </a:lnTo>
                  <a:lnTo>
                    <a:pt x="630135" y="107645"/>
                  </a:lnTo>
                  <a:lnTo>
                    <a:pt x="667956" y="29222"/>
                  </a:lnTo>
                  <a:lnTo>
                    <a:pt x="683717" y="61976"/>
                  </a:lnTo>
                  <a:lnTo>
                    <a:pt x="665022" y="61976"/>
                  </a:lnTo>
                  <a:lnTo>
                    <a:pt x="652957" y="87083"/>
                  </a:lnTo>
                  <a:lnTo>
                    <a:pt x="695782" y="87083"/>
                  </a:lnTo>
                  <a:lnTo>
                    <a:pt x="701967" y="99720"/>
                  </a:lnTo>
                  <a:lnTo>
                    <a:pt x="705802" y="107645"/>
                  </a:lnTo>
                  <a:lnTo>
                    <a:pt x="708596" y="108381"/>
                  </a:lnTo>
                  <a:lnTo>
                    <a:pt x="748182" y="108381"/>
                  </a:lnTo>
                  <a:close/>
                </a:path>
                <a:path w="5516245" h="274320">
                  <a:moveTo>
                    <a:pt x="883018" y="80187"/>
                  </a:moveTo>
                  <a:lnTo>
                    <a:pt x="822667" y="80187"/>
                  </a:lnTo>
                  <a:lnTo>
                    <a:pt x="806323" y="79451"/>
                  </a:lnTo>
                  <a:lnTo>
                    <a:pt x="797179" y="76187"/>
                  </a:lnTo>
                  <a:lnTo>
                    <a:pt x="793203" y="68783"/>
                  </a:lnTo>
                  <a:lnTo>
                    <a:pt x="792403" y="56680"/>
                  </a:lnTo>
                  <a:lnTo>
                    <a:pt x="792416" y="53009"/>
                  </a:lnTo>
                  <a:lnTo>
                    <a:pt x="793203" y="41071"/>
                  </a:lnTo>
                  <a:lnTo>
                    <a:pt x="797179" y="33667"/>
                  </a:lnTo>
                  <a:lnTo>
                    <a:pt x="806323" y="30403"/>
                  </a:lnTo>
                  <a:lnTo>
                    <a:pt x="822667" y="29667"/>
                  </a:lnTo>
                  <a:lnTo>
                    <a:pt x="881253" y="29667"/>
                  </a:lnTo>
                  <a:lnTo>
                    <a:pt x="881253" y="20408"/>
                  </a:lnTo>
                  <a:lnTo>
                    <a:pt x="880503" y="10223"/>
                  </a:lnTo>
                  <a:lnTo>
                    <a:pt x="877493" y="4406"/>
                  </a:lnTo>
                  <a:lnTo>
                    <a:pt x="871067" y="1778"/>
                  </a:lnTo>
                  <a:lnTo>
                    <a:pt x="860056" y="1168"/>
                  </a:lnTo>
                  <a:lnTo>
                    <a:pt x="822667" y="1168"/>
                  </a:lnTo>
                  <a:lnTo>
                    <a:pt x="788276" y="3797"/>
                  </a:lnTo>
                  <a:lnTo>
                    <a:pt x="767003" y="12496"/>
                  </a:lnTo>
                  <a:lnTo>
                    <a:pt x="756196" y="28498"/>
                  </a:lnTo>
                  <a:lnTo>
                    <a:pt x="753186" y="53009"/>
                  </a:lnTo>
                  <a:lnTo>
                    <a:pt x="753186" y="56680"/>
                  </a:lnTo>
                  <a:lnTo>
                    <a:pt x="755840" y="82156"/>
                  </a:lnTo>
                  <a:lnTo>
                    <a:pt x="766051" y="98107"/>
                  </a:lnTo>
                  <a:lnTo>
                    <a:pt x="787158" y="106337"/>
                  </a:lnTo>
                  <a:lnTo>
                    <a:pt x="822528" y="108673"/>
                  </a:lnTo>
                  <a:lnTo>
                    <a:pt x="861822" y="108673"/>
                  </a:lnTo>
                  <a:lnTo>
                    <a:pt x="872832" y="108064"/>
                  </a:lnTo>
                  <a:lnTo>
                    <a:pt x="879259" y="105448"/>
                  </a:lnTo>
                  <a:lnTo>
                    <a:pt x="882269" y="99631"/>
                  </a:lnTo>
                  <a:lnTo>
                    <a:pt x="883018" y="89433"/>
                  </a:lnTo>
                  <a:lnTo>
                    <a:pt x="883018" y="80187"/>
                  </a:lnTo>
                  <a:close/>
                </a:path>
                <a:path w="5516245" h="274320">
                  <a:moveTo>
                    <a:pt x="1048905" y="53606"/>
                  </a:moveTo>
                  <a:lnTo>
                    <a:pt x="1046022" y="29337"/>
                  </a:lnTo>
                  <a:lnTo>
                    <a:pt x="1045933" y="28486"/>
                  </a:lnTo>
                  <a:lnTo>
                    <a:pt x="1045883" y="28130"/>
                  </a:lnTo>
                  <a:lnTo>
                    <a:pt x="1034796" y="11607"/>
                  </a:lnTo>
                  <a:lnTo>
                    <a:pt x="1012571" y="2679"/>
                  </a:lnTo>
                  <a:lnTo>
                    <a:pt x="1009738" y="2476"/>
                  </a:lnTo>
                  <a:lnTo>
                    <a:pt x="1009738" y="53606"/>
                  </a:lnTo>
                  <a:lnTo>
                    <a:pt x="1009738" y="56248"/>
                  </a:lnTo>
                  <a:lnTo>
                    <a:pt x="1008786" y="69405"/>
                  </a:lnTo>
                  <a:lnTo>
                    <a:pt x="1004392" y="77012"/>
                  </a:lnTo>
                  <a:lnTo>
                    <a:pt x="994283" y="80518"/>
                  </a:lnTo>
                  <a:lnTo>
                    <a:pt x="976185" y="81356"/>
                  </a:lnTo>
                  <a:lnTo>
                    <a:pt x="972947" y="81356"/>
                  </a:lnTo>
                  <a:lnTo>
                    <a:pt x="954786" y="80518"/>
                  </a:lnTo>
                  <a:lnTo>
                    <a:pt x="944689" y="77012"/>
                  </a:lnTo>
                  <a:lnTo>
                    <a:pt x="940333" y="69405"/>
                  </a:lnTo>
                  <a:lnTo>
                    <a:pt x="939393" y="56248"/>
                  </a:lnTo>
                  <a:lnTo>
                    <a:pt x="939393" y="53606"/>
                  </a:lnTo>
                  <a:lnTo>
                    <a:pt x="940333" y="40449"/>
                  </a:lnTo>
                  <a:lnTo>
                    <a:pt x="944689" y="32842"/>
                  </a:lnTo>
                  <a:lnTo>
                    <a:pt x="954786" y="29337"/>
                  </a:lnTo>
                  <a:lnTo>
                    <a:pt x="972947" y="28486"/>
                  </a:lnTo>
                  <a:lnTo>
                    <a:pt x="976185" y="28486"/>
                  </a:lnTo>
                  <a:lnTo>
                    <a:pt x="994283" y="29337"/>
                  </a:lnTo>
                  <a:lnTo>
                    <a:pt x="1004392" y="32842"/>
                  </a:lnTo>
                  <a:lnTo>
                    <a:pt x="1008786" y="40449"/>
                  </a:lnTo>
                  <a:lnTo>
                    <a:pt x="1009738" y="53606"/>
                  </a:lnTo>
                  <a:lnTo>
                    <a:pt x="1009738" y="2476"/>
                  </a:lnTo>
                  <a:lnTo>
                    <a:pt x="976185" y="0"/>
                  </a:lnTo>
                  <a:lnTo>
                    <a:pt x="972947" y="0"/>
                  </a:lnTo>
                  <a:lnTo>
                    <a:pt x="936561" y="2679"/>
                  </a:lnTo>
                  <a:lnTo>
                    <a:pt x="914336" y="11607"/>
                  </a:lnTo>
                  <a:lnTo>
                    <a:pt x="903249" y="28130"/>
                  </a:lnTo>
                  <a:lnTo>
                    <a:pt x="900226" y="53606"/>
                  </a:lnTo>
                  <a:lnTo>
                    <a:pt x="900226" y="56248"/>
                  </a:lnTo>
                  <a:lnTo>
                    <a:pt x="914336" y="98196"/>
                  </a:lnTo>
                  <a:lnTo>
                    <a:pt x="972947" y="109855"/>
                  </a:lnTo>
                  <a:lnTo>
                    <a:pt x="976185" y="109855"/>
                  </a:lnTo>
                  <a:lnTo>
                    <a:pt x="1034796" y="98196"/>
                  </a:lnTo>
                  <a:lnTo>
                    <a:pt x="1048905" y="56248"/>
                  </a:lnTo>
                  <a:lnTo>
                    <a:pt x="1048905" y="53606"/>
                  </a:lnTo>
                  <a:close/>
                </a:path>
                <a:path w="5516245" h="274320">
                  <a:moveTo>
                    <a:pt x="1215517" y="53606"/>
                  </a:moveTo>
                  <a:lnTo>
                    <a:pt x="1201407" y="11607"/>
                  </a:lnTo>
                  <a:lnTo>
                    <a:pt x="1176362" y="2476"/>
                  </a:lnTo>
                  <a:lnTo>
                    <a:pt x="1176362" y="53606"/>
                  </a:lnTo>
                  <a:lnTo>
                    <a:pt x="1176362" y="56248"/>
                  </a:lnTo>
                  <a:lnTo>
                    <a:pt x="1175410" y="69405"/>
                  </a:lnTo>
                  <a:lnTo>
                    <a:pt x="1171016" y="77012"/>
                  </a:lnTo>
                  <a:lnTo>
                    <a:pt x="1160907" y="80518"/>
                  </a:lnTo>
                  <a:lnTo>
                    <a:pt x="1142809" y="81356"/>
                  </a:lnTo>
                  <a:lnTo>
                    <a:pt x="1139571" y="81356"/>
                  </a:lnTo>
                  <a:lnTo>
                    <a:pt x="1121410" y="80518"/>
                  </a:lnTo>
                  <a:lnTo>
                    <a:pt x="1111300" y="77012"/>
                  </a:lnTo>
                  <a:lnTo>
                    <a:pt x="1106944" y="69405"/>
                  </a:lnTo>
                  <a:lnTo>
                    <a:pt x="1106004" y="56248"/>
                  </a:lnTo>
                  <a:lnTo>
                    <a:pt x="1106004" y="53606"/>
                  </a:lnTo>
                  <a:lnTo>
                    <a:pt x="1106944" y="40449"/>
                  </a:lnTo>
                  <a:lnTo>
                    <a:pt x="1111300" y="32842"/>
                  </a:lnTo>
                  <a:lnTo>
                    <a:pt x="1121410" y="29337"/>
                  </a:lnTo>
                  <a:lnTo>
                    <a:pt x="1139571" y="28486"/>
                  </a:lnTo>
                  <a:lnTo>
                    <a:pt x="1142809" y="28486"/>
                  </a:lnTo>
                  <a:lnTo>
                    <a:pt x="1160907" y="29337"/>
                  </a:lnTo>
                  <a:lnTo>
                    <a:pt x="1171016" y="32842"/>
                  </a:lnTo>
                  <a:lnTo>
                    <a:pt x="1175410" y="40449"/>
                  </a:lnTo>
                  <a:lnTo>
                    <a:pt x="1176362" y="53606"/>
                  </a:lnTo>
                  <a:lnTo>
                    <a:pt x="1176362" y="2476"/>
                  </a:lnTo>
                  <a:lnTo>
                    <a:pt x="1142809" y="0"/>
                  </a:lnTo>
                  <a:lnTo>
                    <a:pt x="1139571" y="0"/>
                  </a:lnTo>
                  <a:lnTo>
                    <a:pt x="1103185" y="2679"/>
                  </a:lnTo>
                  <a:lnTo>
                    <a:pt x="1080960" y="11607"/>
                  </a:lnTo>
                  <a:lnTo>
                    <a:pt x="1069873" y="28130"/>
                  </a:lnTo>
                  <a:lnTo>
                    <a:pt x="1066850" y="53606"/>
                  </a:lnTo>
                  <a:lnTo>
                    <a:pt x="1066850" y="56248"/>
                  </a:lnTo>
                  <a:lnTo>
                    <a:pt x="1080960" y="98196"/>
                  </a:lnTo>
                  <a:lnTo>
                    <a:pt x="1139571" y="109855"/>
                  </a:lnTo>
                  <a:lnTo>
                    <a:pt x="1142809" y="109855"/>
                  </a:lnTo>
                  <a:lnTo>
                    <a:pt x="1201407" y="98196"/>
                  </a:lnTo>
                  <a:lnTo>
                    <a:pt x="1215517" y="56248"/>
                  </a:lnTo>
                  <a:lnTo>
                    <a:pt x="1215517" y="53606"/>
                  </a:lnTo>
                  <a:close/>
                </a:path>
                <a:path w="5516245" h="274320">
                  <a:moveTo>
                    <a:pt x="1347114" y="79895"/>
                  </a:moveTo>
                  <a:lnTo>
                    <a:pt x="1273505" y="79895"/>
                  </a:lnTo>
                  <a:lnTo>
                    <a:pt x="1273505" y="2794"/>
                  </a:lnTo>
                  <a:lnTo>
                    <a:pt x="1269682" y="1612"/>
                  </a:lnTo>
                  <a:lnTo>
                    <a:pt x="1235684" y="1612"/>
                  </a:lnTo>
                  <a:lnTo>
                    <a:pt x="1235684" y="108381"/>
                  </a:lnTo>
                  <a:lnTo>
                    <a:pt x="1325918" y="108381"/>
                  </a:lnTo>
                  <a:lnTo>
                    <a:pt x="1336929" y="107772"/>
                  </a:lnTo>
                  <a:lnTo>
                    <a:pt x="1343355" y="105156"/>
                  </a:lnTo>
                  <a:lnTo>
                    <a:pt x="1346365" y="99339"/>
                  </a:lnTo>
                  <a:lnTo>
                    <a:pt x="1347114" y="89154"/>
                  </a:lnTo>
                  <a:lnTo>
                    <a:pt x="1347114" y="79895"/>
                  </a:lnTo>
                  <a:close/>
                </a:path>
                <a:path w="5516245" h="274320">
                  <a:moveTo>
                    <a:pt x="1367904" y="103936"/>
                  </a:moveTo>
                  <a:lnTo>
                    <a:pt x="1367675" y="103581"/>
                  </a:lnTo>
                  <a:lnTo>
                    <a:pt x="1367548" y="103174"/>
                  </a:lnTo>
                  <a:lnTo>
                    <a:pt x="1366964" y="100507"/>
                  </a:lnTo>
                  <a:lnTo>
                    <a:pt x="1366901" y="100215"/>
                  </a:lnTo>
                  <a:lnTo>
                    <a:pt x="1366774" y="100037"/>
                  </a:lnTo>
                  <a:lnTo>
                    <a:pt x="1366367" y="99504"/>
                  </a:lnTo>
                  <a:lnTo>
                    <a:pt x="1365415" y="99034"/>
                  </a:lnTo>
                  <a:lnTo>
                    <a:pt x="1366608" y="98679"/>
                  </a:lnTo>
                  <a:lnTo>
                    <a:pt x="1366850" y="98437"/>
                  </a:lnTo>
                  <a:lnTo>
                    <a:pt x="1367434" y="97840"/>
                  </a:lnTo>
                  <a:lnTo>
                    <a:pt x="1367332" y="95656"/>
                  </a:lnTo>
                  <a:lnTo>
                    <a:pt x="1367015" y="95059"/>
                  </a:lnTo>
                  <a:lnTo>
                    <a:pt x="1366481" y="94653"/>
                  </a:lnTo>
                  <a:lnTo>
                    <a:pt x="1365770" y="94234"/>
                  </a:lnTo>
                  <a:lnTo>
                    <a:pt x="1365262" y="94056"/>
                  </a:lnTo>
                  <a:lnTo>
                    <a:pt x="1365008" y="94056"/>
                  </a:lnTo>
                  <a:lnTo>
                    <a:pt x="1365008" y="96126"/>
                  </a:lnTo>
                  <a:lnTo>
                    <a:pt x="1365008" y="98018"/>
                  </a:lnTo>
                  <a:lnTo>
                    <a:pt x="1363992" y="98437"/>
                  </a:lnTo>
                  <a:lnTo>
                    <a:pt x="1361681" y="98437"/>
                  </a:lnTo>
                  <a:lnTo>
                    <a:pt x="1361681" y="95656"/>
                  </a:lnTo>
                  <a:lnTo>
                    <a:pt x="1364475" y="95656"/>
                  </a:lnTo>
                  <a:lnTo>
                    <a:pt x="1365008" y="96126"/>
                  </a:lnTo>
                  <a:lnTo>
                    <a:pt x="1365008" y="94056"/>
                  </a:lnTo>
                  <a:lnTo>
                    <a:pt x="1360258" y="94056"/>
                  </a:lnTo>
                  <a:lnTo>
                    <a:pt x="1359369" y="94234"/>
                  </a:lnTo>
                  <a:lnTo>
                    <a:pt x="1359369" y="103936"/>
                  </a:lnTo>
                  <a:lnTo>
                    <a:pt x="1361617" y="103936"/>
                  </a:lnTo>
                  <a:lnTo>
                    <a:pt x="1361617" y="100037"/>
                  </a:lnTo>
                  <a:lnTo>
                    <a:pt x="1363941" y="100037"/>
                  </a:lnTo>
                  <a:lnTo>
                    <a:pt x="1364526" y="100507"/>
                  </a:lnTo>
                  <a:lnTo>
                    <a:pt x="1364703" y="101574"/>
                  </a:lnTo>
                  <a:lnTo>
                    <a:pt x="1365008" y="102704"/>
                  </a:lnTo>
                  <a:lnTo>
                    <a:pt x="1365072" y="102997"/>
                  </a:lnTo>
                  <a:lnTo>
                    <a:pt x="1365186" y="103581"/>
                  </a:lnTo>
                  <a:lnTo>
                    <a:pt x="1365478" y="103936"/>
                  </a:lnTo>
                  <a:lnTo>
                    <a:pt x="1367904" y="103936"/>
                  </a:lnTo>
                  <a:close/>
                </a:path>
                <a:path w="5516245" h="274320">
                  <a:moveTo>
                    <a:pt x="1373124" y="93459"/>
                  </a:moveTo>
                  <a:lnTo>
                    <a:pt x="1370761" y="91097"/>
                  </a:lnTo>
                  <a:lnTo>
                    <a:pt x="1370647" y="94653"/>
                  </a:lnTo>
                  <a:lnTo>
                    <a:pt x="1370647" y="103174"/>
                  </a:lnTo>
                  <a:lnTo>
                    <a:pt x="1367497" y="106603"/>
                  </a:lnTo>
                  <a:lnTo>
                    <a:pt x="1358836" y="106603"/>
                  </a:lnTo>
                  <a:lnTo>
                    <a:pt x="1355636" y="103174"/>
                  </a:lnTo>
                  <a:lnTo>
                    <a:pt x="1355636" y="94653"/>
                  </a:lnTo>
                  <a:lnTo>
                    <a:pt x="1355966" y="94234"/>
                  </a:lnTo>
                  <a:lnTo>
                    <a:pt x="1358836" y="91097"/>
                  </a:lnTo>
                  <a:lnTo>
                    <a:pt x="1367497" y="91097"/>
                  </a:lnTo>
                  <a:lnTo>
                    <a:pt x="1370330" y="94234"/>
                  </a:lnTo>
                  <a:lnTo>
                    <a:pt x="1370647" y="94653"/>
                  </a:lnTo>
                  <a:lnTo>
                    <a:pt x="1370647" y="90982"/>
                  </a:lnTo>
                  <a:lnTo>
                    <a:pt x="1368806" y="89141"/>
                  </a:lnTo>
                  <a:lnTo>
                    <a:pt x="1357591" y="89141"/>
                  </a:lnTo>
                  <a:lnTo>
                    <a:pt x="1353134" y="93459"/>
                  </a:lnTo>
                  <a:lnTo>
                    <a:pt x="1353134" y="104355"/>
                  </a:lnTo>
                  <a:lnTo>
                    <a:pt x="1357591" y="108673"/>
                  </a:lnTo>
                  <a:lnTo>
                    <a:pt x="1368806" y="108673"/>
                  </a:lnTo>
                  <a:lnTo>
                    <a:pt x="1370876" y="106603"/>
                  </a:lnTo>
                  <a:lnTo>
                    <a:pt x="1373124" y="104355"/>
                  </a:lnTo>
                  <a:lnTo>
                    <a:pt x="1373124" y="93459"/>
                  </a:lnTo>
                  <a:close/>
                </a:path>
                <a:path w="5516245" h="274320">
                  <a:moveTo>
                    <a:pt x="5068290" y="204800"/>
                  </a:moveTo>
                  <a:lnTo>
                    <a:pt x="5060353" y="204317"/>
                  </a:lnTo>
                  <a:lnTo>
                    <a:pt x="5052415" y="203835"/>
                  </a:lnTo>
                  <a:lnTo>
                    <a:pt x="5051171" y="214858"/>
                  </a:lnTo>
                  <a:lnTo>
                    <a:pt x="5068011" y="215887"/>
                  </a:lnTo>
                  <a:lnTo>
                    <a:pt x="5068290" y="204800"/>
                  </a:lnTo>
                  <a:close/>
                </a:path>
                <a:path w="5516245" h="274320">
                  <a:moveTo>
                    <a:pt x="5113312" y="208457"/>
                  </a:moveTo>
                  <a:lnTo>
                    <a:pt x="5105387" y="207797"/>
                  </a:lnTo>
                  <a:lnTo>
                    <a:pt x="5097462" y="207137"/>
                  </a:lnTo>
                  <a:lnTo>
                    <a:pt x="5096091" y="218147"/>
                  </a:lnTo>
                  <a:lnTo>
                    <a:pt x="5112893" y="219532"/>
                  </a:lnTo>
                  <a:lnTo>
                    <a:pt x="5113312" y="208457"/>
                  </a:lnTo>
                  <a:close/>
                </a:path>
                <a:path w="5516245" h="274320">
                  <a:moveTo>
                    <a:pt x="5158321" y="212331"/>
                  </a:moveTo>
                  <a:lnTo>
                    <a:pt x="5150409" y="211518"/>
                  </a:lnTo>
                  <a:lnTo>
                    <a:pt x="5142484" y="210858"/>
                  </a:lnTo>
                  <a:lnTo>
                    <a:pt x="5140972" y="221856"/>
                  </a:lnTo>
                  <a:lnTo>
                    <a:pt x="5149380" y="222554"/>
                  </a:lnTo>
                  <a:lnTo>
                    <a:pt x="5157775" y="223418"/>
                  </a:lnTo>
                  <a:lnTo>
                    <a:pt x="5158321" y="212331"/>
                  </a:lnTo>
                  <a:close/>
                </a:path>
                <a:path w="5516245" h="274320">
                  <a:moveTo>
                    <a:pt x="5203253" y="217017"/>
                  </a:moveTo>
                  <a:lnTo>
                    <a:pt x="5195341" y="216192"/>
                  </a:lnTo>
                  <a:lnTo>
                    <a:pt x="5187429" y="215366"/>
                  </a:lnTo>
                  <a:lnTo>
                    <a:pt x="5185791" y="226339"/>
                  </a:lnTo>
                  <a:lnTo>
                    <a:pt x="5202567" y="228092"/>
                  </a:lnTo>
                  <a:lnTo>
                    <a:pt x="5203253" y="217017"/>
                  </a:lnTo>
                  <a:close/>
                </a:path>
                <a:path w="5516245" h="274320">
                  <a:moveTo>
                    <a:pt x="5248135" y="222046"/>
                  </a:moveTo>
                  <a:lnTo>
                    <a:pt x="5240248" y="221056"/>
                  </a:lnTo>
                  <a:lnTo>
                    <a:pt x="5232362" y="220065"/>
                  </a:lnTo>
                  <a:lnTo>
                    <a:pt x="5230584" y="231013"/>
                  </a:lnTo>
                  <a:lnTo>
                    <a:pt x="5247335" y="233108"/>
                  </a:lnTo>
                  <a:lnTo>
                    <a:pt x="5248135" y="222046"/>
                  </a:lnTo>
                  <a:close/>
                </a:path>
                <a:path w="5516245" h="274320">
                  <a:moveTo>
                    <a:pt x="5292966" y="227672"/>
                  </a:moveTo>
                  <a:lnTo>
                    <a:pt x="5285079" y="226682"/>
                  </a:lnTo>
                  <a:lnTo>
                    <a:pt x="5277193" y="225691"/>
                  </a:lnTo>
                  <a:lnTo>
                    <a:pt x="5275288" y="236626"/>
                  </a:lnTo>
                  <a:lnTo>
                    <a:pt x="5292039" y="238721"/>
                  </a:lnTo>
                  <a:lnTo>
                    <a:pt x="5292966" y="227672"/>
                  </a:lnTo>
                  <a:close/>
                </a:path>
                <a:path w="5516245" h="274320">
                  <a:moveTo>
                    <a:pt x="5337708" y="233807"/>
                  </a:moveTo>
                  <a:lnTo>
                    <a:pt x="5329847" y="232651"/>
                  </a:lnTo>
                  <a:lnTo>
                    <a:pt x="5321986" y="231495"/>
                  </a:lnTo>
                  <a:lnTo>
                    <a:pt x="5319954" y="242404"/>
                  </a:lnTo>
                  <a:lnTo>
                    <a:pt x="5336654" y="244856"/>
                  </a:lnTo>
                  <a:lnTo>
                    <a:pt x="5337708" y="233807"/>
                  </a:lnTo>
                  <a:close/>
                </a:path>
                <a:path w="5516245" h="274320">
                  <a:moveTo>
                    <a:pt x="5382399" y="240360"/>
                  </a:moveTo>
                  <a:lnTo>
                    <a:pt x="5374538" y="239204"/>
                  </a:lnTo>
                  <a:lnTo>
                    <a:pt x="5366677" y="238048"/>
                  </a:lnTo>
                  <a:lnTo>
                    <a:pt x="5364531" y="248932"/>
                  </a:lnTo>
                  <a:lnTo>
                    <a:pt x="5381218" y="251383"/>
                  </a:lnTo>
                  <a:lnTo>
                    <a:pt x="5382399" y="240360"/>
                  </a:lnTo>
                  <a:close/>
                </a:path>
                <a:path w="5516245" h="274320">
                  <a:moveTo>
                    <a:pt x="5427002" y="247535"/>
                  </a:moveTo>
                  <a:lnTo>
                    <a:pt x="5419166" y="246227"/>
                  </a:lnTo>
                  <a:lnTo>
                    <a:pt x="5411330" y="244919"/>
                  </a:lnTo>
                  <a:lnTo>
                    <a:pt x="5409069" y="255778"/>
                  </a:lnTo>
                  <a:lnTo>
                    <a:pt x="5425706" y="258559"/>
                  </a:lnTo>
                  <a:lnTo>
                    <a:pt x="5427002" y="247535"/>
                  </a:lnTo>
                  <a:close/>
                </a:path>
                <a:path w="5516245" h="274320">
                  <a:moveTo>
                    <a:pt x="5471541" y="255016"/>
                  </a:moveTo>
                  <a:lnTo>
                    <a:pt x="5463705" y="253695"/>
                  </a:lnTo>
                  <a:lnTo>
                    <a:pt x="5455869" y="252387"/>
                  </a:lnTo>
                  <a:lnTo>
                    <a:pt x="5453494" y="263220"/>
                  </a:lnTo>
                  <a:lnTo>
                    <a:pt x="5470131" y="266014"/>
                  </a:lnTo>
                  <a:lnTo>
                    <a:pt x="5471541" y="255016"/>
                  </a:lnTo>
                  <a:close/>
                </a:path>
                <a:path w="5516245" h="274320">
                  <a:moveTo>
                    <a:pt x="5515965" y="263169"/>
                  </a:moveTo>
                  <a:lnTo>
                    <a:pt x="5508155" y="261696"/>
                  </a:lnTo>
                  <a:lnTo>
                    <a:pt x="5500344" y="260223"/>
                  </a:lnTo>
                  <a:lnTo>
                    <a:pt x="5497855" y="271030"/>
                  </a:lnTo>
                  <a:lnTo>
                    <a:pt x="5514441" y="274154"/>
                  </a:lnTo>
                  <a:lnTo>
                    <a:pt x="5515965" y="2631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5768" y="2388616"/>
              <a:ext cx="3312462" cy="4703685"/>
            </a:xfrm>
            <a:prstGeom prst="rect">
              <a:avLst/>
            </a:prstGeom>
          </p:spPr>
        </p:pic>
      </p:grpSp>
      <p:sp>
        <p:nvSpPr>
          <p:cNvPr id="5" name="object 5" descr=""/>
          <p:cNvSpPr txBox="1"/>
          <p:nvPr/>
        </p:nvSpPr>
        <p:spPr>
          <a:xfrm>
            <a:off x="455676" y="2288032"/>
            <a:ext cx="2616835" cy="9398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Smart,</a:t>
            </a:r>
            <a:r>
              <a:rPr dirty="0" sz="800" spc="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Connected</a:t>
            </a:r>
            <a:r>
              <a:rPr dirty="0" sz="800" spc="2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Cooling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Powered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Technology,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offers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complete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connectivity,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featuring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digital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display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Wi-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Fi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capability.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environment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remotely,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automatic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shut-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offs,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and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receive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alerts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enhanced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convenience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worry-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free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operation.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465201" y="2270645"/>
            <a:ext cx="3912235" cy="470534"/>
            <a:chOff x="465201" y="2270645"/>
            <a:chExt cx="3912235" cy="470534"/>
          </a:xfrm>
        </p:grpSpPr>
        <p:sp>
          <p:nvSpPr>
            <p:cNvPr id="7" name="object 7" descr=""/>
            <p:cNvSpPr/>
            <p:nvPr/>
          </p:nvSpPr>
          <p:spPr>
            <a:xfrm>
              <a:off x="468376" y="2274317"/>
              <a:ext cx="3445510" cy="0"/>
            </a:xfrm>
            <a:custGeom>
              <a:avLst/>
              <a:gdLst/>
              <a:ahLst/>
              <a:cxnLst/>
              <a:rect l="l" t="t" r="r" b="b"/>
              <a:pathLst>
                <a:path w="3445510" h="0">
                  <a:moveTo>
                    <a:pt x="0" y="0"/>
                  </a:moveTo>
                  <a:lnTo>
                    <a:pt x="3445255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911386" y="2273820"/>
              <a:ext cx="284480" cy="284480"/>
            </a:xfrm>
            <a:custGeom>
              <a:avLst/>
              <a:gdLst/>
              <a:ahLst/>
              <a:cxnLst/>
              <a:rect l="l" t="t" r="r" b="b"/>
              <a:pathLst>
                <a:path w="284479" h="284480">
                  <a:moveTo>
                    <a:pt x="0" y="0"/>
                  </a:moveTo>
                  <a:lnTo>
                    <a:pt x="283883" y="283895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64122" y="2527471"/>
              <a:ext cx="213105" cy="213105"/>
            </a:xfrm>
            <a:prstGeom prst="rect">
              <a:avLst/>
            </a:prstGeom>
          </p:spPr>
        </p:pic>
      </p:grpSp>
      <p:sp>
        <p:nvSpPr>
          <p:cNvPr id="10" name="object 10" descr=""/>
          <p:cNvSpPr txBox="1"/>
          <p:nvPr/>
        </p:nvSpPr>
        <p:spPr>
          <a:xfrm>
            <a:off x="4228175" y="2540014"/>
            <a:ext cx="8509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155" b="1">
                <a:solidFill>
                  <a:srgbClr val="FFFFFF"/>
                </a:solidFill>
                <a:latin typeface="Verdana"/>
                <a:cs typeface="Verdana"/>
              </a:rPr>
              <a:t>1</a:t>
            </a:r>
            <a:endParaRPr sz="95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55676" y="3472816"/>
            <a:ext cx="2618105" cy="7874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Quiet,</a:t>
            </a:r>
            <a:r>
              <a:rPr dirty="0" sz="800" spc="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Efficient,</a:t>
            </a:r>
            <a:r>
              <a:rPr dirty="0" sz="800" spc="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and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Far-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Reaching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whisper-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quiet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space-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saving,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wall-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hugging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fan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blade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motor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powerful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without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disruptive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noise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unnecessary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floor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space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usage.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55676" y="4496415"/>
            <a:ext cx="2617470" cy="155003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Superior</a:t>
            </a:r>
            <a:r>
              <a:rPr dirty="0" sz="800" spc="4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Cooling</a:t>
            </a:r>
            <a:r>
              <a:rPr dirty="0" sz="800" spc="4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and</a:t>
            </a:r>
            <a:r>
              <a:rPr dirty="0" sz="800" spc="4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Air</a:t>
            </a:r>
            <a:r>
              <a:rPr dirty="0" sz="800" spc="4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Quality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2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into</a:t>
            </a:r>
            <a:r>
              <a:rPr dirty="0" sz="800" spc="2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2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2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unit,</a:t>
            </a:r>
            <a:r>
              <a:rPr dirty="0" sz="800" spc="2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sets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new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quality.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expanded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surface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area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unique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flute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angles,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maximizes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absorption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airflow,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unparalleled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power.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Crafted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high-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grade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cellulose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fibers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specialty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resins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UV-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resistant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edge-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coat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technology,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minimizes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debris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buildup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and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requires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less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maintenance,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cleaner,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healthier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space.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465201" y="3355724"/>
            <a:ext cx="4210685" cy="213360"/>
            <a:chOff x="465201" y="3355724"/>
            <a:chExt cx="4210685" cy="213360"/>
          </a:xfrm>
        </p:grpSpPr>
        <p:sp>
          <p:nvSpPr>
            <p:cNvPr id="14" name="object 14" descr=""/>
            <p:cNvSpPr/>
            <p:nvPr/>
          </p:nvSpPr>
          <p:spPr>
            <a:xfrm>
              <a:off x="468376" y="3459112"/>
              <a:ext cx="4021454" cy="0"/>
            </a:xfrm>
            <a:custGeom>
              <a:avLst/>
              <a:gdLst/>
              <a:ahLst/>
              <a:cxnLst/>
              <a:rect l="l" t="t" r="r" b="b"/>
              <a:pathLst>
                <a:path w="4021454" h="0">
                  <a:moveTo>
                    <a:pt x="0" y="0"/>
                  </a:moveTo>
                  <a:lnTo>
                    <a:pt x="4021328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62329" y="3355724"/>
              <a:ext cx="213105" cy="213106"/>
            </a:xfrm>
            <a:prstGeom prst="rect">
              <a:avLst/>
            </a:prstGeom>
          </p:spPr>
        </p:pic>
      </p:grpSp>
      <p:sp>
        <p:nvSpPr>
          <p:cNvPr id="16" name="object 16" descr=""/>
          <p:cNvSpPr txBox="1"/>
          <p:nvPr/>
        </p:nvSpPr>
        <p:spPr>
          <a:xfrm>
            <a:off x="4510490" y="3368267"/>
            <a:ext cx="116839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50" b="1">
                <a:solidFill>
                  <a:srgbClr val="FFFFFF"/>
                </a:solidFill>
                <a:latin typeface="Verdana"/>
                <a:cs typeface="Verdana"/>
              </a:rPr>
              <a:t>2</a:t>
            </a:r>
            <a:endParaRPr sz="950">
              <a:latin typeface="Verdana"/>
              <a:cs typeface="Verdana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465201" y="4479081"/>
            <a:ext cx="4210685" cy="386715"/>
            <a:chOff x="465201" y="4479081"/>
            <a:chExt cx="4210685" cy="386715"/>
          </a:xfrm>
        </p:grpSpPr>
        <p:sp>
          <p:nvSpPr>
            <p:cNvPr id="18" name="object 18" descr=""/>
            <p:cNvSpPr/>
            <p:nvPr/>
          </p:nvSpPr>
          <p:spPr>
            <a:xfrm>
              <a:off x="468376" y="4482753"/>
              <a:ext cx="3829685" cy="0"/>
            </a:xfrm>
            <a:custGeom>
              <a:avLst/>
              <a:gdLst/>
              <a:ahLst/>
              <a:cxnLst/>
              <a:rect l="l" t="t" r="r" b="b"/>
              <a:pathLst>
                <a:path w="3829685" h="0">
                  <a:moveTo>
                    <a:pt x="0" y="0"/>
                  </a:moveTo>
                  <a:lnTo>
                    <a:pt x="3829329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295453" y="4482256"/>
              <a:ext cx="284480" cy="284480"/>
            </a:xfrm>
            <a:custGeom>
              <a:avLst/>
              <a:gdLst/>
              <a:ahLst/>
              <a:cxnLst/>
              <a:rect l="l" t="t" r="r" b="b"/>
              <a:pathLst>
                <a:path w="284479" h="284479">
                  <a:moveTo>
                    <a:pt x="0" y="0"/>
                  </a:moveTo>
                  <a:lnTo>
                    <a:pt x="283883" y="283895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62329" y="4652100"/>
              <a:ext cx="213105" cy="213106"/>
            </a:xfrm>
            <a:prstGeom prst="rect">
              <a:avLst/>
            </a:prstGeom>
          </p:spPr>
        </p:pic>
      </p:grpSp>
      <p:sp>
        <p:nvSpPr>
          <p:cNvPr id="21" name="object 21" descr=""/>
          <p:cNvSpPr txBox="1"/>
          <p:nvPr/>
        </p:nvSpPr>
        <p:spPr>
          <a:xfrm>
            <a:off x="4509707" y="4664642"/>
            <a:ext cx="11874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b="1">
                <a:solidFill>
                  <a:srgbClr val="FFFFFF"/>
                </a:solidFill>
                <a:latin typeface="Verdana"/>
                <a:cs typeface="Verdana"/>
              </a:rPr>
              <a:t>3</a:t>
            </a:r>
            <a:endParaRPr sz="950">
              <a:latin typeface="Verdana"/>
              <a:cs typeface="Verdan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6083300" y="2288032"/>
            <a:ext cx="2616835" cy="9398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Rugged,</a:t>
            </a:r>
            <a:r>
              <a:rPr dirty="0" sz="800" spc="5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Portable,</a:t>
            </a:r>
            <a:r>
              <a:rPr dirty="0" sz="800" spc="5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and</a:t>
            </a:r>
            <a:r>
              <a:rPr dirty="0" sz="800" spc="5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Smartly</a:t>
            </a:r>
            <a:r>
              <a:rPr dirty="0" sz="800" spc="5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Designed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versatility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durability.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built-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handle,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lightweight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rotational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molded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housing,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sturdy</a:t>
            </a:r>
            <a:r>
              <a:rPr dirty="0" sz="800" spc="-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wheels,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Portacools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easy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transport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any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terrain,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them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ideal 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workspaces,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outdoor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areas,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industrial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settings.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5202168" y="2270645"/>
            <a:ext cx="3488054" cy="470534"/>
            <a:chOff x="5202168" y="2270645"/>
            <a:chExt cx="3488054" cy="470534"/>
          </a:xfrm>
        </p:grpSpPr>
        <p:sp>
          <p:nvSpPr>
            <p:cNvPr id="24" name="object 24" descr=""/>
            <p:cNvSpPr/>
            <p:nvPr/>
          </p:nvSpPr>
          <p:spPr>
            <a:xfrm>
              <a:off x="5670626" y="2274317"/>
              <a:ext cx="3016250" cy="0"/>
            </a:xfrm>
            <a:custGeom>
              <a:avLst/>
              <a:gdLst/>
              <a:ahLst/>
              <a:cxnLst/>
              <a:rect l="l" t="t" r="r" b="b"/>
              <a:pathLst>
                <a:path w="3016250" h="0">
                  <a:moveTo>
                    <a:pt x="301617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5388985" y="2273820"/>
              <a:ext cx="284480" cy="284480"/>
            </a:xfrm>
            <a:custGeom>
              <a:avLst/>
              <a:gdLst/>
              <a:ahLst/>
              <a:cxnLst/>
              <a:rect l="l" t="t" r="r" b="b"/>
              <a:pathLst>
                <a:path w="284479" h="284480">
                  <a:moveTo>
                    <a:pt x="283883" y="0"/>
                  </a:moveTo>
                  <a:lnTo>
                    <a:pt x="0" y="283895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02168" y="2527471"/>
              <a:ext cx="213105" cy="213105"/>
            </a:xfrm>
            <a:prstGeom prst="rect">
              <a:avLst/>
            </a:prstGeom>
          </p:spPr>
        </p:pic>
      </p:grpSp>
      <p:sp>
        <p:nvSpPr>
          <p:cNvPr id="27" name="object 27" descr=""/>
          <p:cNvSpPr txBox="1"/>
          <p:nvPr/>
        </p:nvSpPr>
        <p:spPr>
          <a:xfrm>
            <a:off x="5246898" y="2540014"/>
            <a:ext cx="12382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40" b="1">
                <a:solidFill>
                  <a:srgbClr val="FFFFFF"/>
                </a:solidFill>
                <a:latin typeface="Verdana"/>
                <a:cs typeface="Verdana"/>
              </a:rPr>
              <a:t>4</a:t>
            </a:r>
            <a:endParaRPr sz="950">
              <a:latin typeface="Verdana"/>
              <a:cs typeface="Verdan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6083300" y="3432299"/>
            <a:ext cx="2616835" cy="9398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Digital</a:t>
            </a:r>
            <a:r>
              <a:rPr dirty="0" sz="800" spc="1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Louver</a:t>
            </a:r>
            <a:r>
              <a:rPr dirty="0" sz="800" spc="1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Control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equipped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oscillating louvers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customized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airflow,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enabling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precise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broad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coverage.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digital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controls,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adjust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louvers</a:t>
            </a:r>
            <a:r>
              <a:rPr dirty="0" sz="800" spc="1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target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specific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areas</a:t>
            </a:r>
            <a:r>
              <a:rPr dirty="0" sz="800" spc="1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maximum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 across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wide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space.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29" name="object 29" descr=""/>
          <p:cNvGrpSpPr/>
          <p:nvPr/>
        </p:nvGrpSpPr>
        <p:grpSpPr>
          <a:xfrm>
            <a:off x="5001767" y="3315208"/>
            <a:ext cx="3688715" cy="213360"/>
            <a:chOff x="5001767" y="3315208"/>
            <a:chExt cx="3688715" cy="213360"/>
          </a:xfrm>
        </p:grpSpPr>
        <p:sp>
          <p:nvSpPr>
            <p:cNvPr id="30" name="object 30" descr=""/>
            <p:cNvSpPr/>
            <p:nvPr/>
          </p:nvSpPr>
          <p:spPr>
            <a:xfrm>
              <a:off x="5108318" y="3418606"/>
              <a:ext cx="3578860" cy="0"/>
            </a:xfrm>
            <a:custGeom>
              <a:avLst/>
              <a:gdLst/>
              <a:ahLst/>
              <a:cxnLst/>
              <a:rect l="l" t="t" r="r" b="b"/>
              <a:pathLst>
                <a:path w="3578859" h="0">
                  <a:moveTo>
                    <a:pt x="0" y="0"/>
                  </a:moveTo>
                  <a:lnTo>
                    <a:pt x="3578479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01767" y="3315208"/>
              <a:ext cx="213106" cy="213106"/>
            </a:xfrm>
            <a:prstGeom prst="rect">
              <a:avLst/>
            </a:prstGeom>
          </p:spPr>
        </p:pic>
      </p:grpSp>
      <p:sp>
        <p:nvSpPr>
          <p:cNvPr id="32" name="object 32" descr=""/>
          <p:cNvSpPr txBox="1"/>
          <p:nvPr/>
        </p:nvSpPr>
        <p:spPr>
          <a:xfrm>
            <a:off x="5050591" y="3327750"/>
            <a:ext cx="11557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50" b="1">
                <a:solidFill>
                  <a:srgbClr val="FFFFFF"/>
                </a:solidFill>
                <a:latin typeface="Verdana"/>
                <a:cs typeface="Verdana"/>
              </a:rPr>
              <a:t>5</a:t>
            </a:r>
            <a:endParaRPr sz="950">
              <a:latin typeface="Verdana"/>
              <a:cs typeface="Verdan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6083300" y="4559956"/>
            <a:ext cx="2617470" cy="9398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Smart</a:t>
            </a:r>
            <a:r>
              <a:rPr dirty="0" sz="800" spc="-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Water</a:t>
            </a:r>
            <a:r>
              <a:rPr dirty="0" sz="800" spc="-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Management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includes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intelligent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water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level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indicators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alerts,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you’re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always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control.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Refilling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simple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hatch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access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point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convenient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3/4”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hose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connection,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uninterrupted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minimal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effort.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4462329" y="4542556"/>
            <a:ext cx="4227830" cy="1306195"/>
            <a:chOff x="4462329" y="4542556"/>
            <a:chExt cx="4227830" cy="1306195"/>
          </a:xfrm>
        </p:grpSpPr>
        <p:sp>
          <p:nvSpPr>
            <p:cNvPr id="35" name="object 35" descr=""/>
            <p:cNvSpPr/>
            <p:nvPr/>
          </p:nvSpPr>
          <p:spPr>
            <a:xfrm>
              <a:off x="5769863" y="4546253"/>
              <a:ext cx="2917190" cy="0"/>
            </a:xfrm>
            <a:custGeom>
              <a:avLst/>
              <a:gdLst/>
              <a:ahLst/>
              <a:cxnLst/>
              <a:rect l="l" t="t" r="r" b="b"/>
              <a:pathLst>
                <a:path w="2917190" h="0">
                  <a:moveTo>
                    <a:pt x="2916936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4613150" y="4545731"/>
              <a:ext cx="1158875" cy="1158875"/>
            </a:xfrm>
            <a:custGeom>
              <a:avLst/>
              <a:gdLst/>
              <a:ahLst/>
              <a:cxnLst/>
              <a:rect l="l" t="t" r="r" b="b"/>
              <a:pathLst>
                <a:path w="1158875" h="1158875">
                  <a:moveTo>
                    <a:pt x="1158519" y="0"/>
                  </a:moveTo>
                  <a:lnTo>
                    <a:pt x="0" y="1158532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62329" y="5635585"/>
              <a:ext cx="213105" cy="213106"/>
            </a:xfrm>
            <a:prstGeom prst="rect">
              <a:avLst/>
            </a:prstGeom>
          </p:spPr>
        </p:pic>
      </p:grpSp>
      <p:sp>
        <p:nvSpPr>
          <p:cNvPr id="38" name="object 38" descr=""/>
          <p:cNvSpPr txBox="1"/>
          <p:nvPr/>
        </p:nvSpPr>
        <p:spPr>
          <a:xfrm>
            <a:off x="4507840" y="5648128"/>
            <a:ext cx="12255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30" b="1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950">
              <a:latin typeface="Verdana"/>
              <a:cs typeface="Verdan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6083300" y="5685196"/>
            <a:ext cx="2616835" cy="9398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Industry-Leading</a:t>
            </a:r>
            <a:r>
              <a:rPr dirty="0" sz="800" spc="12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Warranty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stands</a:t>
            </a:r>
            <a:r>
              <a:rPr dirty="0" sz="800" spc="-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behind</a:t>
            </a:r>
            <a:r>
              <a:rPr dirty="0" sz="800" spc="-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-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lifetime</a:t>
            </a:r>
            <a:r>
              <a:rPr dirty="0" sz="800" spc="-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warranty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the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rotational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molded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housing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limited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warranty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on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electrical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components.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Crafted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withstand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challenging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environments,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reliable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that’s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made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last.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40" name="object 40" descr=""/>
          <p:cNvGrpSpPr/>
          <p:nvPr/>
        </p:nvGrpSpPr>
        <p:grpSpPr>
          <a:xfrm>
            <a:off x="4462329" y="5665440"/>
            <a:ext cx="4224655" cy="707390"/>
            <a:chOff x="4462329" y="5665440"/>
            <a:chExt cx="4224655" cy="707390"/>
          </a:xfrm>
        </p:grpSpPr>
        <p:sp>
          <p:nvSpPr>
            <p:cNvPr id="41" name="object 41" descr=""/>
            <p:cNvSpPr/>
            <p:nvPr/>
          </p:nvSpPr>
          <p:spPr>
            <a:xfrm>
              <a:off x="5159044" y="5669110"/>
              <a:ext cx="3528060" cy="0"/>
            </a:xfrm>
            <a:custGeom>
              <a:avLst/>
              <a:gdLst/>
              <a:ahLst/>
              <a:cxnLst/>
              <a:rect l="l" t="t" r="r" b="b"/>
              <a:pathLst>
                <a:path w="3528059" h="0">
                  <a:moveTo>
                    <a:pt x="352775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4563483" y="5668615"/>
              <a:ext cx="597535" cy="597535"/>
            </a:xfrm>
            <a:custGeom>
              <a:avLst/>
              <a:gdLst/>
              <a:ahLst/>
              <a:cxnLst/>
              <a:rect l="l" t="t" r="r" b="b"/>
              <a:pathLst>
                <a:path w="597535" h="597535">
                  <a:moveTo>
                    <a:pt x="597357" y="0"/>
                  </a:moveTo>
                  <a:lnTo>
                    <a:pt x="0" y="597369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62329" y="6159414"/>
              <a:ext cx="213105" cy="213106"/>
            </a:xfrm>
            <a:prstGeom prst="rect">
              <a:avLst/>
            </a:prstGeom>
          </p:spPr>
        </p:pic>
      </p:grpSp>
      <p:sp>
        <p:nvSpPr>
          <p:cNvPr id="44" name="object 44" descr=""/>
          <p:cNvSpPr txBox="1"/>
          <p:nvPr/>
        </p:nvSpPr>
        <p:spPr>
          <a:xfrm>
            <a:off x="4449629" y="6140570"/>
            <a:ext cx="36830" cy="527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25"/>
              </a:spcBef>
            </a:pPr>
            <a:r>
              <a:rPr dirty="0" sz="150" spc="-50">
                <a:solidFill>
                  <a:srgbClr val="231F20"/>
                </a:solidFill>
                <a:latin typeface="Bernard MT Condensed"/>
                <a:cs typeface="Bernard MT Condensed"/>
              </a:rPr>
              <a:t>7</a:t>
            </a:r>
            <a:endParaRPr sz="150">
              <a:latin typeface="Bernard MT Condensed"/>
              <a:cs typeface="Bernard MT Condensed"/>
            </a:endParaRPr>
          </a:p>
        </p:txBody>
      </p:sp>
      <p:sp>
        <p:nvSpPr>
          <p:cNvPr id="47" name="object 4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48" name="object 4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0795">
              <a:lnSpc>
                <a:spcPts val="969"/>
              </a:lnSpc>
            </a:pPr>
            <a:fld id="{81D60167-4931-47E6-BA6A-407CBD079E47}" type="slidenum">
              <a:rPr dirty="0" spc="155"/>
              <a:t>44</a:t>
            </a:fld>
            <a:r>
              <a:rPr dirty="0" spc="155"/>
              <a:t> </a:t>
            </a:r>
          </a:p>
        </p:txBody>
      </p:sp>
      <p:sp>
        <p:nvSpPr>
          <p:cNvPr id="45" name="object 45" descr=""/>
          <p:cNvSpPr txBox="1"/>
          <p:nvPr/>
        </p:nvSpPr>
        <p:spPr>
          <a:xfrm>
            <a:off x="4516690" y="6171957"/>
            <a:ext cx="10477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50" b="1">
                <a:solidFill>
                  <a:srgbClr val="FFFFFF"/>
                </a:solidFill>
                <a:latin typeface="Verdana"/>
                <a:cs typeface="Verdana"/>
              </a:rPr>
              <a:t>7</a:t>
            </a:r>
            <a:endParaRPr sz="950">
              <a:latin typeface="Verdana"/>
              <a:cs typeface="Verdan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44500" y="417639"/>
            <a:ext cx="8255000" cy="1468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55" b="1">
                <a:solidFill>
                  <a:srgbClr val="0485C8"/>
                </a:solidFill>
                <a:latin typeface="Verdana"/>
                <a:cs typeface="Verdana"/>
              </a:rPr>
              <a:t>PRODUCT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5" b="1">
                <a:solidFill>
                  <a:srgbClr val="0485C8"/>
                </a:solidFill>
                <a:latin typeface="Verdana"/>
                <a:cs typeface="Verdana"/>
              </a:rPr>
              <a:t>POSITIONING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</a:pP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PORTACOOL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5" b="1">
                <a:solidFill>
                  <a:srgbClr val="0485C8"/>
                </a:solidFill>
                <a:latin typeface="Verdana"/>
                <a:cs typeface="Verdana"/>
              </a:rPr>
              <a:t>APEX™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SERIES</a:t>
            </a:r>
            <a:endParaRPr sz="12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  <a:spcBef>
                <a:spcPts val="9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Features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&amp;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Benefits</a:t>
            </a:r>
            <a:endParaRPr sz="900">
              <a:latin typeface="Verdana"/>
              <a:cs typeface="Verdana"/>
            </a:endParaRPr>
          </a:p>
          <a:p>
            <a:pPr algn="just" marL="23495" marR="5080">
              <a:lnSpc>
                <a:spcPct val="125000"/>
              </a:lnSpc>
              <a:spcBef>
                <a:spcPts val="780"/>
              </a:spcBef>
            </a:pP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 to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deliver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powerful,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efficient,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reliable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cooling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most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demanding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 cutting-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edge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user-friendly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design,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exceptional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convenience. This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section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outlines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Series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apart,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get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maximum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minimal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effort.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194935" cy="45523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55" b="1">
                <a:solidFill>
                  <a:srgbClr val="0485C8"/>
                </a:solidFill>
                <a:latin typeface="Verdana"/>
                <a:cs typeface="Verdana"/>
              </a:rPr>
              <a:t>PRODUCT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5" b="1">
                <a:solidFill>
                  <a:srgbClr val="0485C8"/>
                </a:solidFill>
                <a:latin typeface="Verdana"/>
                <a:cs typeface="Verdana"/>
              </a:rPr>
              <a:t>POSITIONING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60" b="1">
                <a:solidFill>
                  <a:srgbClr val="0485C8"/>
                </a:solidFill>
                <a:latin typeface="Verdana"/>
                <a:cs typeface="Verdana"/>
              </a:rPr>
              <a:t>CoolSync™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TECHNOLOGY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645"/>
              </a:spcBef>
            </a:pP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brings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smart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connectivity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Portacool, offering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seamless,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remote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Portacool(s)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mobile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device.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ultimate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convenience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monitor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adjust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anywhere,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optimal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minimal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effort.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unique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a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defined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competitive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advantage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Smart</a:t>
            </a:r>
            <a:r>
              <a:rPr dirty="0" sz="800" spc="6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Cooling</a:t>
            </a:r>
            <a:r>
              <a:rPr dirty="0" sz="800" spc="6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Made</a:t>
            </a:r>
            <a:r>
              <a:rPr dirty="0" sz="800" spc="6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Simple</a:t>
            </a:r>
            <a:endParaRPr sz="800">
              <a:latin typeface="Tahoma"/>
              <a:cs typeface="Tahoma"/>
            </a:endParaRPr>
          </a:p>
          <a:p>
            <a:pPr algn="just" marL="12700" marR="5715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next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level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Wi-Fi-enabled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models.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Whether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managing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multiple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workspace,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puts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precision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palm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hand.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715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Although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operated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panel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located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housing,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CoolSync™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unlocks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full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potential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each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unit.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CoolSync™,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Portacool(s)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directly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their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smartphone or mobile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device,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adjusting settings in real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time to maintain 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perfect cooling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20" b="1">
                <a:solidFill>
                  <a:srgbClr val="102D4F"/>
                </a:solidFill>
                <a:latin typeface="Tahoma"/>
                <a:cs typeface="Tahoma"/>
              </a:rPr>
              <a:t> CoolSync™ 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App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user-friendly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smartphone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instant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access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setting,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allowing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fine-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tune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to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match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needs.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available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Store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Google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Play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Store,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allowing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stay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productive,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connected—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wherever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are.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Complete</a:t>
            </a:r>
            <a:r>
              <a:rPr dirty="0" sz="800" spc="1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Control</a:t>
            </a:r>
            <a:r>
              <a:rPr dirty="0" sz="800" spc="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at</a:t>
            </a:r>
            <a:r>
              <a:rPr dirty="0" sz="800" spc="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Your</a:t>
            </a:r>
            <a:r>
              <a:rPr dirty="0" sz="800" spc="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Fingertips</a:t>
            </a:r>
            <a:endParaRPr sz="800">
              <a:latin typeface="Tahoma"/>
              <a:cs typeface="Tahoma"/>
            </a:endParaRPr>
          </a:p>
          <a:p>
            <a:pPr algn="just" marL="12700" marR="5715">
              <a:lnSpc>
                <a:spcPct val="125000"/>
              </a:lnSpc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remotely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adjust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speed,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direction,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 all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times.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Scheduling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 let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automate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operation for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maximum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group syncing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makes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easy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manage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multiple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once,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single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mobile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device.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715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Technology,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you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have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perfect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anytime, anywhere. Whether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work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go,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effortless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tap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away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connected—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wherever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are.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61888" y="2952206"/>
            <a:ext cx="3182111" cy="3767643"/>
          </a:xfrm>
          <a:prstGeom prst="rect">
            <a:avLst/>
          </a:prstGeom>
        </p:spPr>
      </p:pic>
      <p:sp>
        <p:nvSpPr>
          <p:cNvPr id="5" name="object 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0795">
              <a:lnSpc>
                <a:spcPts val="969"/>
              </a:lnSpc>
            </a:pPr>
            <a:fld id="{81D60167-4931-47E6-BA6A-407CBD079E47}" type="slidenum">
              <a:rPr dirty="0" spc="155"/>
              <a:t>44</a:t>
            </a:fld>
            <a:r>
              <a:rPr dirty="0" spc="155"/>
              <a:t> 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8255000" cy="1772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55" b="1">
                <a:solidFill>
                  <a:srgbClr val="0485C8"/>
                </a:solidFill>
                <a:latin typeface="Verdana"/>
                <a:cs typeface="Verdana"/>
              </a:rPr>
              <a:t>PRODUCT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5" b="1">
                <a:solidFill>
                  <a:srgbClr val="0485C8"/>
                </a:solidFill>
                <a:latin typeface="Verdana"/>
                <a:cs typeface="Verdana"/>
              </a:rPr>
              <a:t>POSITIONING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CoolSync™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Features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&amp;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Benefits</a:t>
            </a:r>
            <a:endParaRPr sz="900">
              <a:latin typeface="Verdana"/>
              <a:cs typeface="Verdana"/>
            </a:endParaRPr>
          </a:p>
          <a:p>
            <a:pPr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enhances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convenience,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intuitive,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connected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experience.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integrating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smart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connectivity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remote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access,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seamless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operation,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adjustments,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maximum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minimal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effort.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This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section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outlines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CoolSync™,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demonstrating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enhances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usability,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automation,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efficiency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superior,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hassle-free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cooling solution.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86471" y="2431580"/>
            <a:ext cx="2171051" cy="4229315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455676" y="2529332"/>
            <a:ext cx="2616835" cy="9398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Effortless</a:t>
            </a:r>
            <a:r>
              <a:rPr dirty="0" sz="800" spc="1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Control</a:t>
            </a:r>
            <a:r>
              <a:rPr dirty="0" sz="800" spc="1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from</a:t>
            </a:r>
            <a:r>
              <a:rPr dirty="0" sz="800" spc="1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Anywhere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Forget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about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manual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adjustments—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Technology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lets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manage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cooler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remotely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from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smartphone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computer.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Adjust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speeds,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off,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schedule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runtimes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wherever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you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are,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consistently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comfortable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awaits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you.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6083300" y="4737662"/>
            <a:ext cx="2617470" cy="78803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Timer</a:t>
            </a:r>
            <a:r>
              <a:rPr dirty="0" sz="800" spc="-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&amp;</a:t>
            </a:r>
            <a:r>
              <a:rPr dirty="0" sz="800" spc="-1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Auto</a:t>
            </a:r>
            <a:r>
              <a:rPr dirty="0" sz="800" spc="-1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Scheduling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Automate your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routine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scheduled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start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stop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times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timer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exact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duration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you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need.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optimal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comfort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reducing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unnecessary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energy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use.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457200" y="2515617"/>
            <a:ext cx="4079240" cy="0"/>
          </a:xfrm>
          <a:custGeom>
            <a:avLst/>
            <a:gdLst/>
            <a:ahLst/>
            <a:cxnLst/>
            <a:rect l="l" t="t" r="r" b="b"/>
            <a:pathLst>
              <a:path w="4079240" h="0">
                <a:moveTo>
                  <a:pt x="0" y="0"/>
                </a:moveTo>
                <a:lnTo>
                  <a:pt x="4079125" y="0"/>
                </a:lnTo>
              </a:path>
            </a:pathLst>
          </a:custGeom>
          <a:ln w="6350">
            <a:solidFill>
              <a:srgbClr val="A3B0B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455676" y="3714116"/>
            <a:ext cx="2618105" cy="7874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Multi-Unit</a:t>
            </a:r>
            <a:r>
              <a:rPr dirty="0" sz="800" spc="1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Management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multiple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simultaneously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app.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Whether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managing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large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space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multiple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rooms,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centralized,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synchronized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your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needs.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083300" y="3714116"/>
            <a:ext cx="2618105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Real</a:t>
            </a:r>
            <a:r>
              <a:rPr dirty="0" sz="800" spc="-1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Time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 Monitoring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Stay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informed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about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levels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real-time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updates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alerts,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giving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confidence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performing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best.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55676" y="4737715"/>
            <a:ext cx="2617470" cy="63563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Convenience</a:t>
            </a:r>
            <a:r>
              <a:rPr dirty="0" sz="800" spc="-2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&amp;</a:t>
            </a:r>
            <a:r>
              <a:rPr dirty="0" sz="800" spc="-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Personalization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Tailor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environment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perfection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easy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adjustments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fan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speed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temperature.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 ideal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atmosphere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any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setting,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convenience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smartphone.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6083300" y="2529332"/>
            <a:ext cx="2618105" cy="7874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Enhanced</a:t>
            </a:r>
            <a:r>
              <a:rPr dirty="0" sz="800" spc="-2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Efficiency</a:t>
            </a:r>
            <a:r>
              <a:rPr dirty="0" sz="800" spc="-2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&amp;</a:t>
            </a:r>
            <a:r>
              <a:rPr dirty="0" sz="800" spc="-2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Savings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helps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optimize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monitor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levels,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reducing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energy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costs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extending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life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cooler.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Enjoy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powerful,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efficient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saving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expenses.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454025" y="2409951"/>
            <a:ext cx="8235950" cy="3051175"/>
            <a:chOff x="454025" y="2409951"/>
            <a:chExt cx="8235950" cy="3051175"/>
          </a:xfrm>
        </p:grpSpPr>
        <p:sp>
          <p:nvSpPr>
            <p:cNvPr id="13" name="object 13" descr=""/>
            <p:cNvSpPr/>
            <p:nvPr/>
          </p:nvSpPr>
          <p:spPr>
            <a:xfrm>
              <a:off x="5312664" y="3700412"/>
              <a:ext cx="3374390" cy="0"/>
            </a:xfrm>
            <a:custGeom>
              <a:avLst/>
              <a:gdLst/>
              <a:ahLst/>
              <a:cxnLst/>
              <a:rect l="l" t="t" r="r" b="b"/>
              <a:pathLst>
                <a:path w="3374390" h="0">
                  <a:moveTo>
                    <a:pt x="0" y="0"/>
                  </a:moveTo>
                  <a:lnTo>
                    <a:pt x="3374136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57200" y="4730377"/>
              <a:ext cx="3662045" cy="0"/>
            </a:xfrm>
            <a:custGeom>
              <a:avLst/>
              <a:gdLst/>
              <a:ahLst/>
              <a:cxnLst/>
              <a:rect l="l" t="t" r="r" b="b"/>
              <a:pathLst>
                <a:path w="3662045" h="0">
                  <a:moveTo>
                    <a:pt x="0" y="0"/>
                  </a:moveTo>
                  <a:lnTo>
                    <a:pt x="3661689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116637" y="4241771"/>
              <a:ext cx="489584" cy="489584"/>
            </a:xfrm>
            <a:custGeom>
              <a:avLst/>
              <a:gdLst/>
              <a:ahLst/>
              <a:cxnLst/>
              <a:rect l="l" t="t" r="r" b="b"/>
              <a:pathLst>
                <a:path w="489585" h="489585">
                  <a:moveTo>
                    <a:pt x="0" y="489102"/>
                  </a:moveTo>
                  <a:lnTo>
                    <a:pt x="489102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492826" y="2515617"/>
              <a:ext cx="3194050" cy="0"/>
            </a:xfrm>
            <a:custGeom>
              <a:avLst/>
              <a:gdLst/>
              <a:ahLst/>
              <a:cxnLst/>
              <a:rect l="l" t="t" r="r" b="b"/>
              <a:pathLst>
                <a:path w="3194050" h="0">
                  <a:moveTo>
                    <a:pt x="319397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358520" y="2515120"/>
              <a:ext cx="1136650" cy="1136650"/>
            </a:xfrm>
            <a:custGeom>
              <a:avLst/>
              <a:gdLst/>
              <a:ahLst/>
              <a:cxnLst/>
              <a:rect l="l" t="t" r="r" b="b"/>
              <a:pathLst>
                <a:path w="1136650" h="1136650">
                  <a:moveTo>
                    <a:pt x="1136548" y="0"/>
                  </a:moveTo>
                  <a:lnTo>
                    <a:pt x="0" y="1136548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6029299" y="4724053"/>
              <a:ext cx="2658110" cy="0"/>
            </a:xfrm>
            <a:custGeom>
              <a:avLst/>
              <a:gdLst/>
              <a:ahLst/>
              <a:cxnLst/>
              <a:rect l="l" t="t" r="r" b="b"/>
              <a:pathLst>
                <a:path w="2658109" h="0">
                  <a:moveTo>
                    <a:pt x="2657500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296694" y="4723531"/>
              <a:ext cx="734695" cy="734695"/>
            </a:xfrm>
            <a:custGeom>
              <a:avLst/>
              <a:gdLst/>
              <a:ahLst/>
              <a:cxnLst/>
              <a:rect l="l" t="t" r="r" b="b"/>
              <a:pathLst>
                <a:path w="734695" h="734695">
                  <a:moveTo>
                    <a:pt x="734415" y="0"/>
                  </a:moveTo>
                  <a:lnTo>
                    <a:pt x="0" y="734415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95624" y="2409951"/>
              <a:ext cx="213106" cy="213105"/>
            </a:xfrm>
            <a:prstGeom prst="rect">
              <a:avLst/>
            </a:prstGeom>
          </p:spPr>
        </p:pic>
      </p:grpSp>
      <p:sp>
        <p:nvSpPr>
          <p:cNvPr id="21" name="object 21" descr=""/>
          <p:cNvSpPr txBox="1"/>
          <p:nvPr/>
        </p:nvSpPr>
        <p:spPr>
          <a:xfrm>
            <a:off x="4559678" y="2422494"/>
            <a:ext cx="8509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155" b="1">
                <a:solidFill>
                  <a:srgbClr val="FFFFFF"/>
                </a:solidFill>
                <a:latin typeface="Verdana"/>
                <a:cs typeface="Verdana"/>
              </a:rPr>
              <a:t>1</a:t>
            </a:r>
            <a:endParaRPr sz="950">
              <a:latin typeface="Verdana"/>
              <a:cs typeface="Verdana"/>
            </a:endParaRPr>
          </a:p>
        </p:txBody>
      </p:sp>
      <p:pic>
        <p:nvPicPr>
          <p:cNvPr id="22" name="object 2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495624" y="4133004"/>
            <a:ext cx="213106" cy="213106"/>
          </a:xfrm>
          <a:prstGeom prst="rect">
            <a:avLst/>
          </a:prstGeom>
        </p:spPr>
      </p:pic>
      <p:sp>
        <p:nvSpPr>
          <p:cNvPr id="23" name="object 23" descr=""/>
          <p:cNvSpPr txBox="1"/>
          <p:nvPr/>
        </p:nvSpPr>
        <p:spPr>
          <a:xfrm>
            <a:off x="4543003" y="4145547"/>
            <a:ext cx="11874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b="1">
                <a:solidFill>
                  <a:srgbClr val="FFFFFF"/>
                </a:solidFill>
                <a:latin typeface="Verdana"/>
                <a:cs typeface="Verdana"/>
              </a:rPr>
              <a:t>3</a:t>
            </a:r>
            <a:endParaRPr sz="950">
              <a:latin typeface="Verdana"/>
              <a:cs typeface="Verdana"/>
            </a:endParaRPr>
          </a:p>
        </p:txBody>
      </p:sp>
      <p:pic>
        <p:nvPicPr>
          <p:cNvPr id="24" name="object 24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173643" y="3599179"/>
            <a:ext cx="213106" cy="213105"/>
          </a:xfrm>
          <a:prstGeom prst="rect">
            <a:avLst/>
          </a:prstGeom>
        </p:spPr>
      </p:pic>
      <p:sp>
        <p:nvSpPr>
          <p:cNvPr id="25" name="object 25" descr=""/>
          <p:cNvSpPr txBox="1"/>
          <p:nvPr/>
        </p:nvSpPr>
        <p:spPr>
          <a:xfrm>
            <a:off x="5222467" y="3611722"/>
            <a:ext cx="11557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50" b="1">
                <a:solidFill>
                  <a:srgbClr val="FFFFFF"/>
                </a:solidFill>
                <a:latin typeface="Verdana"/>
                <a:cs typeface="Verdana"/>
              </a:rPr>
              <a:t>5</a:t>
            </a:r>
            <a:endParaRPr sz="950">
              <a:latin typeface="Verdana"/>
              <a:cs typeface="Verdana"/>
            </a:endParaRPr>
          </a:p>
        </p:txBody>
      </p:sp>
      <p:grpSp>
        <p:nvGrpSpPr>
          <p:cNvPr id="26" name="object 26" descr=""/>
          <p:cNvGrpSpPr/>
          <p:nvPr/>
        </p:nvGrpSpPr>
        <p:grpSpPr>
          <a:xfrm>
            <a:off x="454025" y="2984500"/>
            <a:ext cx="3728085" cy="721995"/>
            <a:chOff x="454025" y="2984500"/>
            <a:chExt cx="3728085" cy="721995"/>
          </a:xfrm>
        </p:grpSpPr>
        <p:sp>
          <p:nvSpPr>
            <p:cNvPr id="27" name="object 27" descr=""/>
            <p:cNvSpPr/>
            <p:nvPr/>
          </p:nvSpPr>
          <p:spPr>
            <a:xfrm>
              <a:off x="457200" y="3702546"/>
              <a:ext cx="3022600" cy="0"/>
            </a:xfrm>
            <a:custGeom>
              <a:avLst/>
              <a:gdLst/>
              <a:ahLst/>
              <a:cxnLst/>
              <a:rect l="l" t="t" r="r" b="b"/>
              <a:pathLst>
                <a:path w="3022600" h="0">
                  <a:moveTo>
                    <a:pt x="0" y="0"/>
                  </a:moveTo>
                  <a:lnTo>
                    <a:pt x="3022193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477152" y="3117076"/>
              <a:ext cx="586105" cy="586105"/>
            </a:xfrm>
            <a:custGeom>
              <a:avLst/>
              <a:gdLst/>
              <a:ahLst/>
              <a:cxnLst/>
              <a:rect l="l" t="t" r="r" b="b"/>
              <a:pathLst>
                <a:path w="586104" h="586104">
                  <a:moveTo>
                    <a:pt x="0" y="585965"/>
                  </a:moveTo>
                  <a:lnTo>
                    <a:pt x="585978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68496" y="2984500"/>
              <a:ext cx="213105" cy="213105"/>
            </a:xfrm>
            <a:prstGeom prst="rect">
              <a:avLst/>
            </a:prstGeom>
          </p:spPr>
        </p:pic>
      </p:grpSp>
      <p:sp>
        <p:nvSpPr>
          <p:cNvPr id="30" name="object 30" descr=""/>
          <p:cNvSpPr txBox="1"/>
          <p:nvPr/>
        </p:nvSpPr>
        <p:spPr>
          <a:xfrm>
            <a:off x="4016656" y="2997042"/>
            <a:ext cx="116839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50" b="1">
                <a:solidFill>
                  <a:srgbClr val="FFFFFF"/>
                </a:solidFill>
                <a:latin typeface="Verdana"/>
                <a:cs typeface="Verdana"/>
              </a:rPr>
              <a:t>2</a:t>
            </a:r>
            <a:endParaRPr sz="950">
              <a:latin typeface="Verdana"/>
              <a:cs typeface="Verdana"/>
            </a:endParaRPr>
          </a:p>
        </p:txBody>
      </p:sp>
      <p:pic>
        <p:nvPicPr>
          <p:cNvPr id="31" name="object 3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139570" y="5396991"/>
            <a:ext cx="213105" cy="213106"/>
          </a:xfrm>
          <a:prstGeom prst="rect">
            <a:avLst/>
          </a:prstGeom>
        </p:spPr>
      </p:pic>
      <p:sp>
        <p:nvSpPr>
          <p:cNvPr id="32" name="object 32" descr=""/>
          <p:cNvSpPr txBox="1"/>
          <p:nvPr/>
        </p:nvSpPr>
        <p:spPr>
          <a:xfrm>
            <a:off x="5185081" y="5409534"/>
            <a:ext cx="12255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30" b="1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950">
              <a:latin typeface="Verdana"/>
              <a:cs typeface="Verdana"/>
            </a:endParaRPr>
          </a:p>
        </p:txBody>
      </p:sp>
      <p:pic>
        <p:nvPicPr>
          <p:cNvPr id="33" name="object 3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206325" y="3590674"/>
            <a:ext cx="213106" cy="213106"/>
          </a:xfrm>
          <a:prstGeom prst="rect">
            <a:avLst/>
          </a:prstGeom>
        </p:spPr>
      </p:pic>
      <p:sp>
        <p:nvSpPr>
          <p:cNvPr id="34" name="object 34" descr=""/>
          <p:cNvSpPr txBox="1"/>
          <p:nvPr/>
        </p:nvSpPr>
        <p:spPr>
          <a:xfrm>
            <a:off x="4251053" y="3603217"/>
            <a:ext cx="12382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40" b="1">
                <a:solidFill>
                  <a:srgbClr val="FFFFFF"/>
                </a:solidFill>
                <a:latin typeface="Verdana"/>
                <a:cs typeface="Verdana"/>
              </a:rPr>
              <a:t>4</a:t>
            </a:r>
            <a:endParaRPr sz="950">
              <a:latin typeface="Verdana"/>
              <a:cs typeface="Verdana"/>
            </a:endParaRPr>
          </a:p>
        </p:txBody>
      </p:sp>
      <p:sp>
        <p:nvSpPr>
          <p:cNvPr id="35" name="object 3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36" name="object 3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0795">
              <a:lnSpc>
                <a:spcPts val="969"/>
              </a:lnSpc>
            </a:pPr>
            <a:fld id="{81D60167-4931-47E6-BA6A-407CBD079E47}" type="slidenum">
              <a:rPr dirty="0" spc="155"/>
              <a:t>44</a:t>
            </a:fld>
            <a:r>
              <a:rPr dirty="0" spc="155"/>
              <a:t> 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12740" cy="1925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55" b="1">
                <a:solidFill>
                  <a:srgbClr val="0485C8"/>
                </a:solidFill>
                <a:latin typeface="Verdana"/>
                <a:cs typeface="Verdana"/>
              </a:rPr>
              <a:t>PRODUCT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5" b="1">
                <a:solidFill>
                  <a:srgbClr val="0485C8"/>
                </a:solidFill>
                <a:latin typeface="Verdana"/>
                <a:cs typeface="Verdana"/>
              </a:rPr>
              <a:t>POSITIONING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</a:pP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CoolSync™</a:t>
            </a:r>
            <a:endParaRPr sz="12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  <a:spcBef>
                <a:spcPts val="900"/>
              </a:spcBef>
            </a:pP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ICONOGRAPHY</a:t>
            </a:r>
            <a:endParaRPr sz="900">
              <a:latin typeface="Verdana"/>
              <a:cs typeface="Verdana"/>
            </a:endParaRPr>
          </a:p>
          <a:p>
            <a:pPr algn="just" marL="23495" marR="65405">
              <a:lnSpc>
                <a:spcPct val="125000"/>
              </a:lnSpc>
              <a:spcBef>
                <a:spcPts val="78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Technology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Iconography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plays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essential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role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capabilities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intuitive,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visually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engaging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way.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23495" marR="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section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approved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icons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represent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easily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recognizable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effectively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convey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smart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connectivity,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remote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automation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technology.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Proper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icons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usability,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cohesion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digital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materials.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213359" y="2469895"/>
            <a:ext cx="1719580" cy="2098675"/>
            <a:chOff x="213359" y="2469895"/>
            <a:chExt cx="1719580" cy="2098675"/>
          </a:xfrm>
        </p:grpSpPr>
        <p:sp>
          <p:nvSpPr>
            <p:cNvPr id="5" name="object 5" descr=""/>
            <p:cNvSpPr/>
            <p:nvPr/>
          </p:nvSpPr>
          <p:spPr>
            <a:xfrm>
              <a:off x="213359" y="2469895"/>
              <a:ext cx="1719580" cy="2098675"/>
            </a:xfrm>
            <a:custGeom>
              <a:avLst/>
              <a:gdLst/>
              <a:ahLst/>
              <a:cxnLst/>
              <a:rect l="l" t="t" r="r" b="b"/>
              <a:pathLst>
                <a:path w="1719580" h="2098675">
                  <a:moveTo>
                    <a:pt x="1719072" y="0"/>
                  </a:moveTo>
                  <a:lnTo>
                    <a:pt x="0" y="0"/>
                  </a:lnTo>
                  <a:lnTo>
                    <a:pt x="0" y="2098548"/>
                  </a:lnTo>
                  <a:lnTo>
                    <a:pt x="1719072" y="2098548"/>
                  </a:lnTo>
                  <a:lnTo>
                    <a:pt x="1719072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468375" y="2724911"/>
              <a:ext cx="1207135" cy="1588135"/>
            </a:xfrm>
            <a:custGeom>
              <a:avLst/>
              <a:gdLst/>
              <a:ahLst/>
              <a:cxnLst/>
              <a:rect l="l" t="t" r="r" b="b"/>
              <a:pathLst>
                <a:path w="1207135" h="1588135">
                  <a:moveTo>
                    <a:pt x="1207033" y="0"/>
                  </a:moveTo>
                  <a:lnTo>
                    <a:pt x="0" y="0"/>
                  </a:lnTo>
                  <a:lnTo>
                    <a:pt x="0" y="1587715"/>
                  </a:lnTo>
                  <a:lnTo>
                    <a:pt x="1207033" y="1587715"/>
                  </a:lnTo>
                  <a:lnTo>
                    <a:pt x="1207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468375" y="2724911"/>
              <a:ext cx="1207135" cy="1588135"/>
            </a:xfrm>
            <a:custGeom>
              <a:avLst/>
              <a:gdLst/>
              <a:ahLst/>
              <a:cxnLst/>
              <a:rect l="l" t="t" r="r" b="b"/>
              <a:pathLst>
                <a:path w="1207135" h="1588135">
                  <a:moveTo>
                    <a:pt x="1160602" y="0"/>
                  </a:moveTo>
                  <a:lnTo>
                    <a:pt x="46418" y="0"/>
                  </a:lnTo>
                  <a:lnTo>
                    <a:pt x="28348" y="3647"/>
                  </a:lnTo>
                  <a:lnTo>
                    <a:pt x="13593" y="13595"/>
                  </a:lnTo>
                  <a:lnTo>
                    <a:pt x="3647" y="28353"/>
                  </a:lnTo>
                  <a:lnTo>
                    <a:pt x="0" y="46431"/>
                  </a:lnTo>
                  <a:lnTo>
                    <a:pt x="0" y="1541284"/>
                  </a:lnTo>
                  <a:lnTo>
                    <a:pt x="3647" y="1559356"/>
                  </a:lnTo>
                  <a:lnTo>
                    <a:pt x="13593" y="1574115"/>
                  </a:lnTo>
                  <a:lnTo>
                    <a:pt x="28348" y="1584066"/>
                  </a:lnTo>
                  <a:lnTo>
                    <a:pt x="46418" y="1587715"/>
                  </a:lnTo>
                  <a:lnTo>
                    <a:pt x="1160602" y="1587715"/>
                  </a:lnTo>
                  <a:lnTo>
                    <a:pt x="1178679" y="1584066"/>
                  </a:lnTo>
                  <a:lnTo>
                    <a:pt x="1193438" y="1574115"/>
                  </a:lnTo>
                  <a:lnTo>
                    <a:pt x="1203386" y="1559356"/>
                  </a:lnTo>
                  <a:lnTo>
                    <a:pt x="1207033" y="1541284"/>
                  </a:lnTo>
                  <a:lnTo>
                    <a:pt x="1207033" y="46431"/>
                  </a:lnTo>
                  <a:lnTo>
                    <a:pt x="1203386" y="28353"/>
                  </a:lnTo>
                  <a:lnTo>
                    <a:pt x="1193438" y="13595"/>
                  </a:lnTo>
                  <a:lnTo>
                    <a:pt x="1178679" y="3647"/>
                  </a:lnTo>
                  <a:lnTo>
                    <a:pt x="1160602" y="0"/>
                  </a:lnTo>
                  <a:close/>
                </a:path>
              </a:pathLst>
            </a:custGeom>
            <a:solidFill>
              <a:srgbClr val="102E4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851627" y="4030060"/>
            <a:ext cx="45339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00" spc="-20">
                <a:solidFill>
                  <a:srgbClr val="FFFFFF"/>
                </a:solidFill>
                <a:latin typeface="Lucida Sans"/>
                <a:cs typeface="Lucida Sans"/>
              </a:rPr>
              <a:t>Control</a:t>
            </a:r>
            <a:endParaRPr sz="1000">
              <a:latin typeface="Lucida Sans"/>
              <a:cs typeface="Lucida Sans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774445" y="2469895"/>
            <a:ext cx="2839720" cy="2098675"/>
            <a:chOff x="774445" y="2469895"/>
            <a:chExt cx="2839720" cy="2098675"/>
          </a:xfrm>
        </p:grpSpPr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21069" y="3699217"/>
              <a:ext cx="147939" cy="148564"/>
            </a:xfrm>
            <a:prstGeom prst="rect">
              <a:avLst/>
            </a:prstGeom>
          </p:spPr>
        </p:pic>
        <p:pic>
          <p:nvPicPr>
            <p:cNvPr id="11" name="object 1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5949" y="3699217"/>
              <a:ext cx="121285" cy="149021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4445" y="3699268"/>
              <a:ext cx="149225" cy="148513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885024" y="2908833"/>
              <a:ext cx="374015" cy="652780"/>
            </a:xfrm>
            <a:custGeom>
              <a:avLst/>
              <a:gdLst/>
              <a:ahLst/>
              <a:cxnLst/>
              <a:rect l="l" t="t" r="r" b="b"/>
              <a:pathLst>
                <a:path w="374015" h="652779">
                  <a:moveTo>
                    <a:pt x="291376" y="0"/>
                  </a:moveTo>
                  <a:lnTo>
                    <a:pt x="82346" y="0"/>
                  </a:lnTo>
                  <a:lnTo>
                    <a:pt x="50320" y="6449"/>
                  </a:lnTo>
                  <a:lnTo>
                    <a:pt x="24142" y="24029"/>
                  </a:lnTo>
                  <a:lnTo>
                    <a:pt x="6480" y="50090"/>
                  </a:lnTo>
                  <a:lnTo>
                    <a:pt x="0" y="81978"/>
                  </a:lnTo>
                  <a:lnTo>
                    <a:pt x="0" y="570369"/>
                  </a:lnTo>
                  <a:lnTo>
                    <a:pt x="6480" y="602247"/>
                  </a:lnTo>
                  <a:lnTo>
                    <a:pt x="24142" y="628308"/>
                  </a:lnTo>
                  <a:lnTo>
                    <a:pt x="50320" y="645895"/>
                  </a:lnTo>
                  <a:lnTo>
                    <a:pt x="82346" y="652348"/>
                  </a:lnTo>
                  <a:lnTo>
                    <a:pt x="291376" y="652348"/>
                  </a:lnTo>
                  <a:lnTo>
                    <a:pt x="323400" y="645895"/>
                  </a:lnTo>
                  <a:lnTo>
                    <a:pt x="349573" y="628308"/>
                  </a:lnTo>
                  <a:lnTo>
                    <a:pt x="353206" y="622947"/>
                  </a:lnTo>
                  <a:lnTo>
                    <a:pt x="82346" y="622947"/>
                  </a:lnTo>
                  <a:lnTo>
                    <a:pt x="61791" y="618807"/>
                  </a:lnTo>
                  <a:lnTo>
                    <a:pt x="44988" y="607526"/>
                  </a:lnTo>
                  <a:lnTo>
                    <a:pt x="33649" y="590811"/>
                  </a:lnTo>
                  <a:lnTo>
                    <a:pt x="29489" y="570369"/>
                  </a:lnTo>
                  <a:lnTo>
                    <a:pt x="29489" y="81978"/>
                  </a:lnTo>
                  <a:lnTo>
                    <a:pt x="33649" y="61523"/>
                  </a:lnTo>
                  <a:lnTo>
                    <a:pt x="44988" y="44805"/>
                  </a:lnTo>
                  <a:lnTo>
                    <a:pt x="61791" y="33526"/>
                  </a:lnTo>
                  <a:lnTo>
                    <a:pt x="82346" y="29387"/>
                  </a:lnTo>
                  <a:lnTo>
                    <a:pt x="353204" y="29387"/>
                  </a:lnTo>
                  <a:lnTo>
                    <a:pt x="349573" y="24029"/>
                  </a:lnTo>
                  <a:lnTo>
                    <a:pt x="323400" y="6449"/>
                  </a:lnTo>
                  <a:lnTo>
                    <a:pt x="291376" y="0"/>
                  </a:lnTo>
                  <a:close/>
                </a:path>
                <a:path w="374015" h="652779">
                  <a:moveTo>
                    <a:pt x="353204" y="29387"/>
                  </a:moveTo>
                  <a:lnTo>
                    <a:pt x="291376" y="29387"/>
                  </a:lnTo>
                  <a:lnTo>
                    <a:pt x="311929" y="33526"/>
                  </a:lnTo>
                  <a:lnTo>
                    <a:pt x="328728" y="44805"/>
                  </a:lnTo>
                  <a:lnTo>
                    <a:pt x="340062" y="61523"/>
                  </a:lnTo>
                  <a:lnTo>
                    <a:pt x="344220" y="81978"/>
                  </a:lnTo>
                  <a:lnTo>
                    <a:pt x="344220" y="570369"/>
                  </a:lnTo>
                  <a:lnTo>
                    <a:pt x="340062" y="590811"/>
                  </a:lnTo>
                  <a:lnTo>
                    <a:pt x="328728" y="607526"/>
                  </a:lnTo>
                  <a:lnTo>
                    <a:pt x="311929" y="618807"/>
                  </a:lnTo>
                  <a:lnTo>
                    <a:pt x="291376" y="622947"/>
                  </a:lnTo>
                  <a:lnTo>
                    <a:pt x="353206" y="622947"/>
                  </a:lnTo>
                  <a:lnTo>
                    <a:pt x="367232" y="602247"/>
                  </a:lnTo>
                  <a:lnTo>
                    <a:pt x="373710" y="570369"/>
                  </a:lnTo>
                  <a:lnTo>
                    <a:pt x="373710" y="81978"/>
                  </a:lnTo>
                  <a:lnTo>
                    <a:pt x="367232" y="50090"/>
                  </a:lnTo>
                  <a:lnTo>
                    <a:pt x="353204" y="29387"/>
                  </a:lnTo>
                  <a:close/>
                </a:path>
                <a:path w="374015" h="652779">
                  <a:moveTo>
                    <a:pt x="130492" y="330682"/>
                  </a:moveTo>
                  <a:lnTo>
                    <a:pt x="121221" y="331622"/>
                  </a:lnTo>
                  <a:lnTo>
                    <a:pt x="110934" y="344208"/>
                  </a:lnTo>
                  <a:lnTo>
                    <a:pt x="111874" y="353466"/>
                  </a:lnTo>
                  <a:lnTo>
                    <a:pt x="167487" y="398589"/>
                  </a:lnTo>
                  <a:lnTo>
                    <a:pt x="170776" y="399745"/>
                  </a:lnTo>
                  <a:lnTo>
                    <a:pt x="175361" y="399745"/>
                  </a:lnTo>
                  <a:lnTo>
                    <a:pt x="180848" y="398830"/>
                  </a:lnTo>
                  <a:lnTo>
                    <a:pt x="184531" y="396328"/>
                  </a:lnTo>
                  <a:lnTo>
                    <a:pt x="204913" y="363016"/>
                  </a:lnTo>
                  <a:lnTo>
                    <a:pt x="170357" y="363016"/>
                  </a:lnTo>
                  <a:lnTo>
                    <a:pt x="130492" y="330682"/>
                  </a:lnTo>
                  <a:close/>
                </a:path>
                <a:path w="374015" h="652779">
                  <a:moveTo>
                    <a:pt x="248843" y="252577"/>
                  </a:moveTo>
                  <a:lnTo>
                    <a:pt x="241261" y="252577"/>
                  </a:lnTo>
                  <a:lnTo>
                    <a:pt x="236397" y="255092"/>
                  </a:lnTo>
                  <a:lnTo>
                    <a:pt x="170357" y="363016"/>
                  </a:lnTo>
                  <a:lnTo>
                    <a:pt x="204913" y="363016"/>
                  </a:lnTo>
                  <a:lnTo>
                    <a:pt x="263055" y="267995"/>
                  </a:lnTo>
                  <a:lnTo>
                    <a:pt x="260845" y="258940"/>
                  </a:lnTo>
                  <a:lnTo>
                    <a:pt x="251485" y="253276"/>
                  </a:lnTo>
                  <a:lnTo>
                    <a:pt x="248843" y="252577"/>
                  </a:lnTo>
                  <a:close/>
                </a:path>
                <a:path w="374015" h="652779">
                  <a:moveTo>
                    <a:pt x="137121" y="48247"/>
                  </a:moveTo>
                  <a:lnTo>
                    <a:pt x="129501" y="48247"/>
                  </a:lnTo>
                  <a:lnTo>
                    <a:pt x="125679" y="49606"/>
                  </a:lnTo>
                  <a:lnTo>
                    <a:pt x="122897" y="52336"/>
                  </a:lnTo>
                  <a:lnTo>
                    <a:pt x="120142" y="55079"/>
                  </a:lnTo>
                  <a:lnTo>
                    <a:pt x="118567" y="58877"/>
                  </a:lnTo>
                  <a:lnTo>
                    <a:pt x="118567" y="66636"/>
                  </a:lnTo>
                  <a:lnTo>
                    <a:pt x="120129" y="70358"/>
                  </a:lnTo>
                  <a:lnTo>
                    <a:pt x="125671" y="75869"/>
                  </a:lnTo>
                  <a:lnTo>
                    <a:pt x="129512" y="77457"/>
                  </a:lnTo>
                  <a:lnTo>
                    <a:pt x="137162" y="77457"/>
                  </a:lnTo>
                  <a:lnTo>
                    <a:pt x="140970" y="75869"/>
                  </a:lnTo>
                  <a:lnTo>
                    <a:pt x="146494" y="70358"/>
                  </a:lnTo>
                  <a:lnTo>
                    <a:pt x="148056" y="66636"/>
                  </a:lnTo>
                  <a:lnTo>
                    <a:pt x="148056" y="58877"/>
                  </a:lnTo>
                  <a:lnTo>
                    <a:pt x="146481" y="55079"/>
                  </a:lnTo>
                  <a:lnTo>
                    <a:pt x="143738" y="52336"/>
                  </a:lnTo>
                  <a:lnTo>
                    <a:pt x="140931" y="49606"/>
                  </a:lnTo>
                  <a:lnTo>
                    <a:pt x="137121" y="48247"/>
                  </a:lnTo>
                  <a:close/>
                </a:path>
                <a:path w="374015" h="652779">
                  <a:moveTo>
                    <a:pt x="223875" y="48056"/>
                  </a:moveTo>
                  <a:lnTo>
                    <a:pt x="160655" y="48056"/>
                  </a:lnTo>
                  <a:lnTo>
                    <a:pt x="154050" y="54635"/>
                  </a:lnTo>
                  <a:lnTo>
                    <a:pt x="154050" y="70891"/>
                  </a:lnTo>
                  <a:lnTo>
                    <a:pt x="160655" y="77457"/>
                  </a:lnTo>
                  <a:lnTo>
                    <a:pt x="223875" y="77457"/>
                  </a:lnTo>
                  <a:lnTo>
                    <a:pt x="230479" y="70891"/>
                  </a:lnTo>
                  <a:lnTo>
                    <a:pt x="230479" y="54635"/>
                  </a:lnTo>
                  <a:lnTo>
                    <a:pt x="223875" y="48056"/>
                  </a:lnTo>
                  <a:close/>
                </a:path>
              </a:pathLst>
            </a:custGeom>
            <a:solidFill>
              <a:srgbClr val="41A9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894624" y="2469895"/>
              <a:ext cx="1719580" cy="2098675"/>
            </a:xfrm>
            <a:custGeom>
              <a:avLst/>
              <a:gdLst/>
              <a:ahLst/>
              <a:cxnLst/>
              <a:rect l="l" t="t" r="r" b="b"/>
              <a:pathLst>
                <a:path w="1719579" h="2098675">
                  <a:moveTo>
                    <a:pt x="1719072" y="0"/>
                  </a:moveTo>
                  <a:lnTo>
                    <a:pt x="0" y="0"/>
                  </a:lnTo>
                  <a:lnTo>
                    <a:pt x="0" y="2098548"/>
                  </a:lnTo>
                  <a:lnTo>
                    <a:pt x="1719072" y="2098548"/>
                  </a:lnTo>
                  <a:lnTo>
                    <a:pt x="1719072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149640" y="2724911"/>
              <a:ext cx="1207135" cy="1588135"/>
            </a:xfrm>
            <a:custGeom>
              <a:avLst/>
              <a:gdLst/>
              <a:ahLst/>
              <a:cxnLst/>
              <a:rect l="l" t="t" r="r" b="b"/>
              <a:pathLst>
                <a:path w="1207135" h="1588135">
                  <a:moveTo>
                    <a:pt x="1207033" y="0"/>
                  </a:moveTo>
                  <a:lnTo>
                    <a:pt x="0" y="0"/>
                  </a:lnTo>
                  <a:lnTo>
                    <a:pt x="0" y="1587715"/>
                  </a:lnTo>
                  <a:lnTo>
                    <a:pt x="1207033" y="1587715"/>
                  </a:lnTo>
                  <a:lnTo>
                    <a:pt x="1207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149640" y="2724911"/>
              <a:ext cx="1207135" cy="1588135"/>
            </a:xfrm>
            <a:custGeom>
              <a:avLst/>
              <a:gdLst/>
              <a:ahLst/>
              <a:cxnLst/>
              <a:rect l="l" t="t" r="r" b="b"/>
              <a:pathLst>
                <a:path w="1207135" h="1588135">
                  <a:moveTo>
                    <a:pt x="1160614" y="0"/>
                  </a:moveTo>
                  <a:lnTo>
                    <a:pt x="46431" y="0"/>
                  </a:lnTo>
                  <a:lnTo>
                    <a:pt x="28358" y="3647"/>
                  </a:lnTo>
                  <a:lnTo>
                    <a:pt x="13600" y="13595"/>
                  </a:lnTo>
                  <a:lnTo>
                    <a:pt x="3649" y="28353"/>
                  </a:lnTo>
                  <a:lnTo>
                    <a:pt x="0" y="46431"/>
                  </a:lnTo>
                  <a:lnTo>
                    <a:pt x="0" y="1541284"/>
                  </a:lnTo>
                  <a:lnTo>
                    <a:pt x="3649" y="1559356"/>
                  </a:lnTo>
                  <a:lnTo>
                    <a:pt x="13600" y="1574115"/>
                  </a:lnTo>
                  <a:lnTo>
                    <a:pt x="28358" y="1584066"/>
                  </a:lnTo>
                  <a:lnTo>
                    <a:pt x="46431" y="1587715"/>
                  </a:lnTo>
                  <a:lnTo>
                    <a:pt x="1160614" y="1587715"/>
                  </a:lnTo>
                  <a:lnTo>
                    <a:pt x="1178685" y="1584066"/>
                  </a:lnTo>
                  <a:lnTo>
                    <a:pt x="1193439" y="1574115"/>
                  </a:lnTo>
                  <a:lnTo>
                    <a:pt x="1203386" y="1559356"/>
                  </a:lnTo>
                  <a:lnTo>
                    <a:pt x="1207033" y="1541284"/>
                  </a:lnTo>
                  <a:lnTo>
                    <a:pt x="1207033" y="46431"/>
                  </a:lnTo>
                  <a:lnTo>
                    <a:pt x="1203386" y="28353"/>
                  </a:lnTo>
                  <a:lnTo>
                    <a:pt x="1193439" y="13595"/>
                  </a:lnTo>
                  <a:lnTo>
                    <a:pt x="1178685" y="3647"/>
                  </a:lnTo>
                  <a:lnTo>
                    <a:pt x="1160614" y="0"/>
                  </a:lnTo>
                  <a:close/>
                </a:path>
              </a:pathLst>
            </a:custGeom>
            <a:solidFill>
              <a:srgbClr val="102E4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2535623" y="4030060"/>
            <a:ext cx="448309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00" spc="-10">
                <a:solidFill>
                  <a:srgbClr val="FFFFFF"/>
                </a:solidFill>
                <a:latin typeface="Lucida Sans"/>
                <a:cs typeface="Lucida Sans"/>
              </a:rPr>
              <a:t>Groups</a:t>
            </a:r>
            <a:endParaRPr sz="1000">
              <a:latin typeface="Lucida Sans"/>
              <a:cs typeface="Lucida Sans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213359" y="2910014"/>
            <a:ext cx="2864485" cy="3569970"/>
            <a:chOff x="213359" y="2910014"/>
            <a:chExt cx="2864485" cy="3569970"/>
          </a:xfrm>
        </p:grpSpPr>
        <p:pic>
          <p:nvPicPr>
            <p:cNvPr id="19" name="object 1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01721" y="3699217"/>
              <a:ext cx="148551" cy="148564"/>
            </a:xfrm>
            <a:prstGeom prst="rect">
              <a:avLst/>
            </a:prstGeom>
          </p:spPr>
        </p:pic>
        <p:pic>
          <p:nvPicPr>
            <p:cNvPr id="20" name="object 2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78887" y="3699217"/>
              <a:ext cx="148551" cy="148564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56040" y="3699217"/>
              <a:ext cx="148564" cy="148564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2428904" y="2910014"/>
              <a:ext cx="648970" cy="650240"/>
            </a:xfrm>
            <a:custGeom>
              <a:avLst/>
              <a:gdLst/>
              <a:ahLst/>
              <a:cxnLst/>
              <a:rect l="l" t="t" r="r" b="b"/>
              <a:pathLst>
                <a:path w="648969" h="650239">
                  <a:moveTo>
                    <a:pt x="324252" y="0"/>
                  </a:moveTo>
                  <a:lnTo>
                    <a:pt x="287196" y="7481"/>
                  </a:lnTo>
                  <a:lnTo>
                    <a:pt x="256935" y="27884"/>
                  </a:lnTo>
                  <a:lnTo>
                    <a:pt x="236534" y="58148"/>
                  </a:lnTo>
                  <a:lnTo>
                    <a:pt x="229053" y="95211"/>
                  </a:lnTo>
                  <a:lnTo>
                    <a:pt x="236534" y="132270"/>
                  </a:lnTo>
                  <a:lnTo>
                    <a:pt x="256935" y="162534"/>
                  </a:lnTo>
                  <a:lnTo>
                    <a:pt x="287196" y="182940"/>
                  </a:lnTo>
                  <a:lnTo>
                    <a:pt x="324252" y="190423"/>
                  </a:lnTo>
                  <a:lnTo>
                    <a:pt x="361301" y="182940"/>
                  </a:lnTo>
                  <a:lnTo>
                    <a:pt x="391557" y="162534"/>
                  </a:lnTo>
                  <a:lnTo>
                    <a:pt x="398431" y="152336"/>
                  </a:lnTo>
                  <a:lnTo>
                    <a:pt x="324252" y="152336"/>
                  </a:lnTo>
                  <a:lnTo>
                    <a:pt x="302017" y="147847"/>
                  </a:lnTo>
                  <a:lnTo>
                    <a:pt x="283859" y="135604"/>
                  </a:lnTo>
                  <a:lnTo>
                    <a:pt x="271617" y="117446"/>
                  </a:lnTo>
                  <a:lnTo>
                    <a:pt x="267127" y="95211"/>
                  </a:lnTo>
                  <a:lnTo>
                    <a:pt x="271617" y="72970"/>
                  </a:lnTo>
                  <a:lnTo>
                    <a:pt x="283859" y="54808"/>
                  </a:lnTo>
                  <a:lnTo>
                    <a:pt x="302017" y="42564"/>
                  </a:lnTo>
                  <a:lnTo>
                    <a:pt x="324252" y="38074"/>
                  </a:lnTo>
                  <a:lnTo>
                    <a:pt x="398426" y="38074"/>
                  </a:lnTo>
                  <a:lnTo>
                    <a:pt x="391557" y="27884"/>
                  </a:lnTo>
                  <a:lnTo>
                    <a:pt x="361301" y="7481"/>
                  </a:lnTo>
                  <a:lnTo>
                    <a:pt x="324252" y="0"/>
                  </a:lnTo>
                  <a:close/>
                </a:path>
                <a:path w="648969" h="650239">
                  <a:moveTo>
                    <a:pt x="398426" y="38074"/>
                  </a:moveTo>
                  <a:lnTo>
                    <a:pt x="324252" y="38074"/>
                  </a:lnTo>
                  <a:lnTo>
                    <a:pt x="346479" y="42564"/>
                  </a:lnTo>
                  <a:lnTo>
                    <a:pt x="364633" y="54808"/>
                  </a:lnTo>
                  <a:lnTo>
                    <a:pt x="376874" y="72970"/>
                  </a:lnTo>
                  <a:lnTo>
                    <a:pt x="381364" y="95211"/>
                  </a:lnTo>
                  <a:lnTo>
                    <a:pt x="376874" y="117446"/>
                  </a:lnTo>
                  <a:lnTo>
                    <a:pt x="364633" y="135604"/>
                  </a:lnTo>
                  <a:lnTo>
                    <a:pt x="346479" y="147847"/>
                  </a:lnTo>
                  <a:lnTo>
                    <a:pt x="324252" y="152336"/>
                  </a:lnTo>
                  <a:lnTo>
                    <a:pt x="398431" y="152336"/>
                  </a:lnTo>
                  <a:lnTo>
                    <a:pt x="411957" y="132270"/>
                  </a:lnTo>
                  <a:lnTo>
                    <a:pt x="419438" y="95211"/>
                  </a:lnTo>
                  <a:lnTo>
                    <a:pt x="411957" y="58148"/>
                  </a:lnTo>
                  <a:lnTo>
                    <a:pt x="398426" y="38074"/>
                  </a:lnTo>
                  <a:close/>
                </a:path>
                <a:path w="648969" h="650239">
                  <a:moveTo>
                    <a:pt x="480665" y="124053"/>
                  </a:moveTo>
                  <a:lnTo>
                    <a:pt x="459786" y="155905"/>
                  </a:lnTo>
                  <a:lnTo>
                    <a:pt x="496073" y="184877"/>
                  </a:lnTo>
                  <a:lnTo>
                    <a:pt x="526047" y="219685"/>
                  </a:lnTo>
                  <a:lnTo>
                    <a:pt x="549035" y="259338"/>
                  </a:lnTo>
                  <a:lnTo>
                    <a:pt x="564366" y="302848"/>
                  </a:lnTo>
                  <a:lnTo>
                    <a:pt x="571368" y="349224"/>
                  </a:lnTo>
                  <a:lnTo>
                    <a:pt x="609392" y="347141"/>
                  </a:lnTo>
                  <a:lnTo>
                    <a:pt x="601312" y="293614"/>
                  </a:lnTo>
                  <a:lnTo>
                    <a:pt x="583623" y="243399"/>
                  </a:lnTo>
                  <a:lnTo>
                    <a:pt x="557101" y="197639"/>
                  </a:lnTo>
                  <a:lnTo>
                    <a:pt x="522523" y="157476"/>
                  </a:lnTo>
                  <a:lnTo>
                    <a:pt x="480665" y="124053"/>
                  </a:lnTo>
                  <a:close/>
                </a:path>
                <a:path w="648969" h="650239">
                  <a:moveTo>
                    <a:pt x="167813" y="124053"/>
                  </a:moveTo>
                  <a:lnTo>
                    <a:pt x="125961" y="157477"/>
                  </a:lnTo>
                  <a:lnTo>
                    <a:pt x="91387" y="197642"/>
                  </a:lnTo>
                  <a:lnTo>
                    <a:pt x="64867" y="243404"/>
                  </a:lnTo>
                  <a:lnTo>
                    <a:pt x="47179" y="293619"/>
                  </a:lnTo>
                  <a:lnTo>
                    <a:pt x="39099" y="347141"/>
                  </a:lnTo>
                  <a:lnTo>
                    <a:pt x="77122" y="349224"/>
                  </a:lnTo>
                  <a:lnTo>
                    <a:pt x="84125" y="302852"/>
                  </a:lnTo>
                  <a:lnTo>
                    <a:pt x="99456" y="259343"/>
                  </a:lnTo>
                  <a:lnTo>
                    <a:pt x="122444" y="219688"/>
                  </a:lnTo>
                  <a:lnTo>
                    <a:pt x="152417" y="184878"/>
                  </a:lnTo>
                  <a:lnTo>
                    <a:pt x="188705" y="155905"/>
                  </a:lnTo>
                  <a:lnTo>
                    <a:pt x="167813" y="124053"/>
                  </a:lnTo>
                  <a:close/>
                </a:path>
                <a:path w="648969" h="650239">
                  <a:moveTo>
                    <a:pt x="554084" y="401142"/>
                  </a:moveTo>
                  <a:lnTo>
                    <a:pt x="507090" y="413494"/>
                  </a:lnTo>
                  <a:lnTo>
                    <a:pt x="471546" y="448754"/>
                  </a:lnTo>
                  <a:lnTo>
                    <a:pt x="459504" y="484600"/>
                  </a:lnTo>
                  <a:lnTo>
                    <a:pt x="462044" y="521015"/>
                  </a:lnTo>
                  <a:lnTo>
                    <a:pt x="478047" y="553819"/>
                  </a:lnTo>
                  <a:lnTo>
                    <a:pt x="506395" y="578827"/>
                  </a:lnTo>
                  <a:lnTo>
                    <a:pt x="542226" y="590877"/>
                  </a:lnTo>
                  <a:lnTo>
                    <a:pt x="578634" y="588338"/>
                  </a:lnTo>
                  <a:lnTo>
                    <a:pt x="611435" y="572328"/>
                  </a:lnTo>
                  <a:lnTo>
                    <a:pt x="628033" y="553504"/>
                  </a:lnTo>
                  <a:lnTo>
                    <a:pt x="553944" y="553504"/>
                  </a:lnTo>
                  <a:lnTo>
                    <a:pt x="546667" y="553037"/>
                  </a:lnTo>
                  <a:lnTo>
                    <a:pt x="508436" y="530840"/>
                  </a:lnTo>
                  <a:lnTo>
                    <a:pt x="497311" y="489310"/>
                  </a:lnTo>
                  <a:lnTo>
                    <a:pt x="504541" y="467804"/>
                  </a:lnTo>
                  <a:lnTo>
                    <a:pt x="519538" y="450795"/>
                  </a:lnTo>
                  <a:lnTo>
                    <a:pt x="539215" y="441193"/>
                  </a:lnTo>
                  <a:lnTo>
                    <a:pt x="561059" y="439670"/>
                  </a:lnTo>
                  <a:lnTo>
                    <a:pt x="630310" y="439670"/>
                  </a:lnTo>
                  <a:lnTo>
                    <a:pt x="629944" y="438921"/>
                  </a:lnTo>
                  <a:lnTo>
                    <a:pt x="601594" y="413905"/>
                  </a:lnTo>
                  <a:lnTo>
                    <a:pt x="590113" y="408262"/>
                  </a:lnTo>
                  <a:lnTo>
                    <a:pt x="578285" y="404286"/>
                  </a:lnTo>
                  <a:lnTo>
                    <a:pt x="566208" y="401920"/>
                  </a:lnTo>
                  <a:lnTo>
                    <a:pt x="554084" y="401142"/>
                  </a:lnTo>
                  <a:close/>
                </a:path>
                <a:path w="648969" h="650239">
                  <a:moveTo>
                    <a:pt x="630310" y="439670"/>
                  </a:moveTo>
                  <a:lnTo>
                    <a:pt x="561059" y="439670"/>
                  </a:lnTo>
                  <a:lnTo>
                    <a:pt x="582557" y="446900"/>
                  </a:lnTo>
                  <a:lnTo>
                    <a:pt x="599566" y="461905"/>
                  </a:lnTo>
                  <a:lnTo>
                    <a:pt x="609168" y="481585"/>
                  </a:lnTo>
                  <a:lnTo>
                    <a:pt x="610691" y="503430"/>
                  </a:lnTo>
                  <a:lnTo>
                    <a:pt x="603461" y="524929"/>
                  </a:lnTo>
                  <a:lnTo>
                    <a:pt x="594036" y="537125"/>
                  </a:lnTo>
                  <a:lnTo>
                    <a:pt x="582136" y="546088"/>
                  </a:lnTo>
                  <a:lnTo>
                    <a:pt x="568469" y="551622"/>
                  </a:lnTo>
                  <a:lnTo>
                    <a:pt x="553944" y="553504"/>
                  </a:lnTo>
                  <a:lnTo>
                    <a:pt x="628033" y="553504"/>
                  </a:lnTo>
                  <a:lnTo>
                    <a:pt x="636443" y="543966"/>
                  </a:lnTo>
                  <a:lnTo>
                    <a:pt x="648491" y="508135"/>
                  </a:lnTo>
                  <a:lnTo>
                    <a:pt x="645951" y="471725"/>
                  </a:lnTo>
                  <a:lnTo>
                    <a:pt x="630310" y="439670"/>
                  </a:lnTo>
                  <a:close/>
                </a:path>
                <a:path w="648969" h="650239">
                  <a:moveTo>
                    <a:pt x="94407" y="401142"/>
                  </a:moveTo>
                  <a:lnTo>
                    <a:pt x="46896" y="413905"/>
                  </a:lnTo>
                  <a:lnTo>
                    <a:pt x="2540" y="471725"/>
                  </a:lnTo>
                  <a:lnTo>
                    <a:pt x="0" y="508135"/>
                  </a:lnTo>
                  <a:lnTo>
                    <a:pt x="12048" y="543966"/>
                  </a:lnTo>
                  <a:lnTo>
                    <a:pt x="37056" y="572328"/>
                  </a:lnTo>
                  <a:lnTo>
                    <a:pt x="69856" y="588338"/>
                  </a:lnTo>
                  <a:lnTo>
                    <a:pt x="106265" y="590877"/>
                  </a:lnTo>
                  <a:lnTo>
                    <a:pt x="142096" y="578827"/>
                  </a:lnTo>
                  <a:lnTo>
                    <a:pt x="170444" y="553819"/>
                  </a:lnTo>
                  <a:lnTo>
                    <a:pt x="170597" y="553504"/>
                  </a:lnTo>
                  <a:lnTo>
                    <a:pt x="94547" y="553504"/>
                  </a:lnTo>
                  <a:lnTo>
                    <a:pt x="80022" y="551622"/>
                  </a:lnTo>
                  <a:lnTo>
                    <a:pt x="66354" y="546088"/>
                  </a:lnTo>
                  <a:lnTo>
                    <a:pt x="54454" y="537125"/>
                  </a:lnTo>
                  <a:lnTo>
                    <a:pt x="45030" y="524929"/>
                  </a:lnTo>
                  <a:lnTo>
                    <a:pt x="37800" y="503430"/>
                  </a:lnTo>
                  <a:lnTo>
                    <a:pt x="39322" y="481585"/>
                  </a:lnTo>
                  <a:lnTo>
                    <a:pt x="48925" y="461905"/>
                  </a:lnTo>
                  <a:lnTo>
                    <a:pt x="65934" y="446900"/>
                  </a:lnTo>
                  <a:lnTo>
                    <a:pt x="87432" y="439670"/>
                  </a:lnTo>
                  <a:lnTo>
                    <a:pt x="169922" y="439670"/>
                  </a:lnTo>
                  <a:lnTo>
                    <a:pt x="161232" y="428429"/>
                  </a:lnTo>
                  <a:lnTo>
                    <a:pt x="141396" y="413494"/>
                  </a:lnTo>
                  <a:lnTo>
                    <a:pt x="118700" y="404286"/>
                  </a:lnTo>
                  <a:lnTo>
                    <a:pt x="94407" y="401142"/>
                  </a:lnTo>
                  <a:close/>
                </a:path>
                <a:path w="648969" h="650239">
                  <a:moveTo>
                    <a:pt x="169922" y="439670"/>
                  </a:moveTo>
                  <a:lnTo>
                    <a:pt x="87432" y="439670"/>
                  </a:lnTo>
                  <a:lnTo>
                    <a:pt x="109277" y="441193"/>
                  </a:lnTo>
                  <a:lnTo>
                    <a:pt x="128958" y="450795"/>
                  </a:lnTo>
                  <a:lnTo>
                    <a:pt x="143963" y="467804"/>
                  </a:lnTo>
                  <a:lnTo>
                    <a:pt x="151187" y="489310"/>
                  </a:lnTo>
                  <a:lnTo>
                    <a:pt x="149663" y="511159"/>
                  </a:lnTo>
                  <a:lnTo>
                    <a:pt x="123046" y="545846"/>
                  </a:lnTo>
                  <a:lnTo>
                    <a:pt x="94547" y="553504"/>
                  </a:lnTo>
                  <a:lnTo>
                    <a:pt x="170597" y="553504"/>
                  </a:lnTo>
                  <a:lnTo>
                    <a:pt x="186447" y="521015"/>
                  </a:lnTo>
                  <a:lnTo>
                    <a:pt x="188987" y="484600"/>
                  </a:lnTo>
                  <a:lnTo>
                    <a:pt x="176944" y="448754"/>
                  </a:lnTo>
                  <a:lnTo>
                    <a:pt x="169922" y="439670"/>
                  </a:lnTo>
                  <a:close/>
                </a:path>
                <a:path w="648969" h="650239">
                  <a:moveTo>
                    <a:pt x="212695" y="585393"/>
                  </a:moveTo>
                  <a:lnTo>
                    <a:pt x="225954" y="632610"/>
                  </a:lnTo>
                  <a:lnTo>
                    <a:pt x="290581" y="648020"/>
                  </a:lnTo>
                  <a:lnTo>
                    <a:pt x="324252" y="649986"/>
                  </a:lnTo>
                  <a:lnTo>
                    <a:pt x="357917" y="648020"/>
                  </a:lnTo>
                  <a:lnTo>
                    <a:pt x="390768" y="642192"/>
                  </a:lnTo>
                  <a:lnTo>
                    <a:pt x="422543" y="632610"/>
                  </a:lnTo>
                  <a:lnTo>
                    <a:pt x="452979" y="619378"/>
                  </a:lnTo>
                  <a:lnTo>
                    <a:pt x="449197" y="611898"/>
                  </a:lnTo>
                  <a:lnTo>
                    <a:pt x="324252" y="611898"/>
                  </a:lnTo>
                  <a:lnTo>
                    <a:pt x="295055" y="610195"/>
                  </a:lnTo>
                  <a:lnTo>
                    <a:pt x="266587" y="605147"/>
                  </a:lnTo>
                  <a:lnTo>
                    <a:pt x="239063" y="596848"/>
                  </a:lnTo>
                  <a:lnTo>
                    <a:pt x="212695" y="585393"/>
                  </a:lnTo>
                  <a:close/>
                </a:path>
                <a:path w="648969" h="650239">
                  <a:moveTo>
                    <a:pt x="435796" y="585393"/>
                  </a:moveTo>
                  <a:lnTo>
                    <a:pt x="409434" y="596848"/>
                  </a:lnTo>
                  <a:lnTo>
                    <a:pt x="381910" y="605147"/>
                  </a:lnTo>
                  <a:lnTo>
                    <a:pt x="353443" y="610195"/>
                  </a:lnTo>
                  <a:lnTo>
                    <a:pt x="324252" y="611898"/>
                  </a:lnTo>
                  <a:lnTo>
                    <a:pt x="449197" y="611898"/>
                  </a:lnTo>
                  <a:lnTo>
                    <a:pt x="435796" y="585393"/>
                  </a:lnTo>
                  <a:close/>
                </a:path>
              </a:pathLst>
            </a:custGeom>
            <a:solidFill>
              <a:srgbClr val="41A9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13359" y="4381055"/>
              <a:ext cx="1719580" cy="2098675"/>
            </a:xfrm>
            <a:custGeom>
              <a:avLst/>
              <a:gdLst/>
              <a:ahLst/>
              <a:cxnLst/>
              <a:rect l="l" t="t" r="r" b="b"/>
              <a:pathLst>
                <a:path w="1719580" h="2098675">
                  <a:moveTo>
                    <a:pt x="1719072" y="0"/>
                  </a:moveTo>
                  <a:lnTo>
                    <a:pt x="0" y="0"/>
                  </a:lnTo>
                  <a:lnTo>
                    <a:pt x="0" y="2098547"/>
                  </a:lnTo>
                  <a:lnTo>
                    <a:pt x="1719072" y="2098547"/>
                  </a:lnTo>
                  <a:lnTo>
                    <a:pt x="1719072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468375" y="4636084"/>
              <a:ext cx="1207135" cy="1588135"/>
            </a:xfrm>
            <a:custGeom>
              <a:avLst/>
              <a:gdLst/>
              <a:ahLst/>
              <a:cxnLst/>
              <a:rect l="l" t="t" r="r" b="b"/>
              <a:pathLst>
                <a:path w="1207135" h="1588135">
                  <a:moveTo>
                    <a:pt x="1207033" y="0"/>
                  </a:moveTo>
                  <a:lnTo>
                    <a:pt x="0" y="0"/>
                  </a:lnTo>
                  <a:lnTo>
                    <a:pt x="0" y="1587703"/>
                  </a:lnTo>
                  <a:lnTo>
                    <a:pt x="1207033" y="1587703"/>
                  </a:lnTo>
                  <a:lnTo>
                    <a:pt x="1207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68375" y="4636071"/>
              <a:ext cx="1207135" cy="1588135"/>
            </a:xfrm>
            <a:custGeom>
              <a:avLst/>
              <a:gdLst/>
              <a:ahLst/>
              <a:cxnLst/>
              <a:rect l="l" t="t" r="r" b="b"/>
              <a:pathLst>
                <a:path w="1207135" h="1588135">
                  <a:moveTo>
                    <a:pt x="1160602" y="0"/>
                  </a:moveTo>
                  <a:lnTo>
                    <a:pt x="46418" y="0"/>
                  </a:lnTo>
                  <a:lnTo>
                    <a:pt x="28348" y="3648"/>
                  </a:lnTo>
                  <a:lnTo>
                    <a:pt x="13593" y="13598"/>
                  </a:lnTo>
                  <a:lnTo>
                    <a:pt x="3647" y="28353"/>
                  </a:lnTo>
                  <a:lnTo>
                    <a:pt x="0" y="46418"/>
                  </a:lnTo>
                  <a:lnTo>
                    <a:pt x="0" y="1541284"/>
                  </a:lnTo>
                  <a:lnTo>
                    <a:pt x="3647" y="1559356"/>
                  </a:lnTo>
                  <a:lnTo>
                    <a:pt x="13593" y="1574115"/>
                  </a:lnTo>
                  <a:lnTo>
                    <a:pt x="28348" y="1584066"/>
                  </a:lnTo>
                  <a:lnTo>
                    <a:pt x="46418" y="1587715"/>
                  </a:lnTo>
                  <a:lnTo>
                    <a:pt x="1160602" y="1587715"/>
                  </a:lnTo>
                  <a:lnTo>
                    <a:pt x="1178679" y="1584066"/>
                  </a:lnTo>
                  <a:lnTo>
                    <a:pt x="1193438" y="1574115"/>
                  </a:lnTo>
                  <a:lnTo>
                    <a:pt x="1203386" y="1559356"/>
                  </a:lnTo>
                  <a:lnTo>
                    <a:pt x="1207033" y="1541284"/>
                  </a:lnTo>
                  <a:lnTo>
                    <a:pt x="1207033" y="46418"/>
                  </a:lnTo>
                  <a:lnTo>
                    <a:pt x="1203386" y="28353"/>
                  </a:lnTo>
                  <a:lnTo>
                    <a:pt x="1193438" y="13598"/>
                  </a:lnTo>
                  <a:lnTo>
                    <a:pt x="1178679" y="3648"/>
                  </a:lnTo>
                  <a:lnTo>
                    <a:pt x="1160602" y="0"/>
                  </a:lnTo>
                  <a:close/>
                </a:path>
              </a:pathLst>
            </a:custGeom>
            <a:solidFill>
              <a:srgbClr val="102E4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634873" y="5941219"/>
            <a:ext cx="887094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00">
                <a:solidFill>
                  <a:srgbClr val="FFFFFF"/>
                </a:solidFill>
                <a:latin typeface="Lucida Sans"/>
                <a:cs typeface="Lucida Sans"/>
              </a:rPr>
              <a:t>Wind</a:t>
            </a:r>
            <a:r>
              <a:rPr dirty="0" sz="1000" spc="-105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dirty="0" sz="1000" spc="-10">
                <a:solidFill>
                  <a:srgbClr val="FFFFFF"/>
                </a:solidFill>
                <a:latin typeface="Lucida Sans"/>
                <a:cs typeface="Lucida Sans"/>
              </a:rPr>
              <a:t>Direction</a:t>
            </a:r>
            <a:endParaRPr sz="1000">
              <a:latin typeface="Lucida Sans"/>
              <a:cs typeface="Lucida Sans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746925" y="2469895"/>
            <a:ext cx="4548505" cy="3289300"/>
            <a:chOff x="746925" y="2469895"/>
            <a:chExt cx="4548505" cy="3289300"/>
          </a:xfrm>
        </p:grpSpPr>
        <p:pic>
          <p:nvPicPr>
            <p:cNvPr id="28" name="object 28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29873" y="5610377"/>
              <a:ext cx="129711" cy="148564"/>
            </a:xfrm>
            <a:prstGeom prst="rect">
              <a:avLst/>
            </a:prstGeom>
          </p:spPr>
        </p:pic>
        <p:pic>
          <p:nvPicPr>
            <p:cNvPr id="29" name="object 29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16694" y="5610377"/>
              <a:ext cx="120197" cy="148551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74445" y="5610415"/>
              <a:ext cx="149225" cy="148526"/>
            </a:xfrm>
            <a:prstGeom prst="rect">
              <a:avLst/>
            </a:prstGeom>
          </p:spPr>
        </p:pic>
        <p:sp>
          <p:nvSpPr>
            <p:cNvPr id="31" name="object 31" descr=""/>
            <p:cNvSpPr/>
            <p:nvPr/>
          </p:nvSpPr>
          <p:spPr>
            <a:xfrm>
              <a:off x="746925" y="4876888"/>
              <a:ext cx="650240" cy="539115"/>
            </a:xfrm>
            <a:custGeom>
              <a:avLst/>
              <a:gdLst/>
              <a:ahLst/>
              <a:cxnLst/>
              <a:rect l="l" t="t" r="r" b="b"/>
              <a:pathLst>
                <a:path w="650240" h="539114">
                  <a:moveTo>
                    <a:pt x="610203" y="64871"/>
                  </a:moveTo>
                  <a:lnTo>
                    <a:pt x="519976" y="64871"/>
                  </a:lnTo>
                  <a:lnTo>
                    <a:pt x="556109" y="72187"/>
                  </a:lnTo>
                  <a:lnTo>
                    <a:pt x="585650" y="92125"/>
                  </a:lnTo>
                  <a:lnTo>
                    <a:pt x="605586" y="121675"/>
                  </a:lnTo>
                  <a:lnTo>
                    <a:pt x="612901" y="157822"/>
                  </a:lnTo>
                  <a:lnTo>
                    <a:pt x="605586" y="193963"/>
                  </a:lnTo>
                  <a:lnTo>
                    <a:pt x="585650" y="223508"/>
                  </a:lnTo>
                  <a:lnTo>
                    <a:pt x="556109" y="243446"/>
                  </a:lnTo>
                  <a:lnTo>
                    <a:pt x="519976" y="250761"/>
                  </a:lnTo>
                  <a:lnTo>
                    <a:pt x="18503" y="250761"/>
                  </a:lnTo>
                  <a:lnTo>
                    <a:pt x="11304" y="252217"/>
                  </a:lnTo>
                  <a:lnTo>
                    <a:pt x="5422" y="256185"/>
                  </a:lnTo>
                  <a:lnTo>
                    <a:pt x="1455" y="262071"/>
                  </a:lnTo>
                  <a:lnTo>
                    <a:pt x="0" y="269278"/>
                  </a:lnTo>
                  <a:lnTo>
                    <a:pt x="1455" y="276477"/>
                  </a:lnTo>
                  <a:lnTo>
                    <a:pt x="5422" y="282359"/>
                  </a:lnTo>
                  <a:lnTo>
                    <a:pt x="11304" y="286326"/>
                  </a:lnTo>
                  <a:lnTo>
                    <a:pt x="18503" y="287781"/>
                  </a:lnTo>
                  <a:lnTo>
                    <a:pt x="519976" y="287781"/>
                  </a:lnTo>
                  <a:lnTo>
                    <a:pt x="570509" y="277552"/>
                  </a:lnTo>
                  <a:lnTo>
                    <a:pt x="611819" y="249672"/>
                  </a:lnTo>
                  <a:lnTo>
                    <a:pt x="639694" y="208357"/>
                  </a:lnTo>
                  <a:lnTo>
                    <a:pt x="649922" y="157822"/>
                  </a:lnTo>
                  <a:lnTo>
                    <a:pt x="639694" y="107280"/>
                  </a:lnTo>
                  <a:lnTo>
                    <a:pt x="611819" y="65962"/>
                  </a:lnTo>
                  <a:lnTo>
                    <a:pt x="610203" y="64871"/>
                  </a:lnTo>
                  <a:close/>
                </a:path>
                <a:path w="650240" h="539114">
                  <a:moveTo>
                    <a:pt x="332238" y="37007"/>
                  </a:moveTo>
                  <a:lnTo>
                    <a:pt x="255320" y="37007"/>
                  </a:lnTo>
                  <a:lnTo>
                    <a:pt x="280617" y="42130"/>
                  </a:lnTo>
                  <a:lnTo>
                    <a:pt x="301301" y="56091"/>
                  </a:lnTo>
                  <a:lnTo>
                    <a:pt x="315260" y="76778"/>
                  </a:lnTo>
                  <a:lnTo>
                    <a:pt x="320382" y="102082"/>
                  </a:lnTo>
                  <a:lnTo>
                    <a:pt x="315260" y="127388"/>
                  </a:lnTo>
                  <a:lnTo>
                    <a:pt x="301301" y="148080"/>
                  </a:lnTo>
                  <a:lnTo>
                    <a:pt x="280617" y="162045"/>
                  </a:lnTo>
                  <a:lnTo>
                    <a:pt x="255320" y="167170"/>
                  </a:lnTo>
                  <a:lnTo>
                    <a:pt x="18503" y="167170"/>
                  </a:lnTo>
                  <a:lnTo>
                    <a:pt x="11304" y="168625"/>
                  </a:lnTo>
                  <a:lnTo>
                    <a:pt x="5422" y="172593"/>
                  </a:lnTo>
                  <a:lnTo>
                    <a:pt x="1455" y="178475"/>
                  </a:lnTo>
                  <a:lnTo>
                    <a:pt x="0" y="185674"/>
                  </a:lnTo>
                  <a:lnTo>
                    <a:pt x="1455" y="192885"/>
                  </a:lnTo>
                  <a:lnTo>
                    <a:pt x="5422" y="198770"/>
                  </a:lnTo>
                  <a:lnTo>
                    <a:pt x="11304" y="202736"/>
                  </a:lnTo>
                  <a:lnTo>
                    <a:pt x="18503" y="204190"/>
                  </a:lnTo>
                  <a:lnTo>
                    <a:pt x="255320" y="204190"/>
                  </a:lnTo>
                  <a:lnTo>
                    <a:pt x="295015" y="196155"/>
                  </a:lnTo>
                  <a:lnTo>
                    <a:pt x="327463" y="174253"/>
                  </a:lnTo>
                  <a:lnTo>
                    <a:pt x="349357" y="141793"/>
                  </a:lnTo>
                  <a:lnTo>
                    <a:pt x="357390" y="102082"/>
                  </a:lnTo>
                  <a:lnTo>
                    <a:pt x="349357" y="62381"/>
                  </a:lnTo>
                  <a:lnTo>
                    <a:pt x="332238" y="37007"/>
                  </a:lnTo>
                  <a:close/>
                </a:path>
                <a:path w="650240" h="539114">
                  <a:moveTo>
                    <a:pt x="519976" y="27851"/>
                  </a:moveTo>
                  <a:lnTo>
                    <a:pt x="469443" y="38081"/>
                  </a:lnTo>
                  <a:lnTo>
                    <a:pt x="428132" y="65962"/>
                  </a:lnTo>
                  <a:lnTo>
                    <a:pt x="400257" y="107280"/>
                  </a:lnTo>
                  <a:lnTo>
                    <a:pt x="390029" y="157822"/>
                  </a:lnTo>
                  <a:lnTo>
                    <a:pt x="391483" y="165021"/>
                  </a:lnTo>
                  <a:lnTo>
                    <a:pt x="395447" y="170903"/>
                  </a:lnTo>
                  <a:lnTo>
                    <a:pt x="401329" y="174871"/>
                  </a:lnTo>
                  <a:lnTo>
                    <a:pt x="408533" y="176326"/>
                  </a:lnTo>
                  <a:lnTo>
                    <a:pt x="415737" y="174871"/>
                  </a:lnTo>
                  <a:lnTo>
                    <a:pt x="421619" y="170903"/>
                  </a:lnTo>
                  <a:lnTo>
                    <a:pt x="425583" y="165021"/>
                  </a:lnTo>
                  <a:lnTo>
                    <a:pt x="434354" y="121675"/>
                  </a:lnTo>
                  <a:lnTo>
                    <a:pt x="454294" y="92125"/>
                  </a:lnTo>
                  <a:lnTo>
                    <a:pt x="483841" y="72187"/>
                  </a:lnTo>
                  <a:lnTo>
                    <a:pt x="519976" y="64871"/>
                  </a:lnTo>
                  <a:lnTo>
                    <a:pt x="610203" y="64871"/>
                  </a:lnTo>
                  <a:lnTo>
                    <a:pt x="570509" y="38081"/>
                  </a:lnTo>
                  <a:lnTo>
                    <a:pt x="519976" y="27851"/>
                  </a:lnTo>
                  <a:close/>
                </a:path>
                <a:path w="650240" h="539114">
                  <a:moveTo>
                    <a:pt x="255320" y="0"/>
                  </a:moveTo>
                  <a:lnTo>
                    <a:pt x="215611" y="8033"/>
                  </a:lnTo>
                  <a:lnTo>
                    <a:pt x="183156" y="29929"/>
                  </a:lnTo>
                  <a:lnTo>
                    <a:pt x="161259" y="62381"/>
                  </a:lnTo>
                  <a:lnTo>
                    <a:pt x="153225" y="102082"/>
                  </a:lnTo>
                  <a:lnTo>
                    <a:pt x="154680" y="109288"/>
                  </a:lnTo>
                  <a:lnTo>
                    <a:pt x="158648" y="115174"/>
                  </a:lnTo>
                  <a:lnTo>
                    <a:pt x="164530" y="119143"/>
                  </a:lnTo>
                  <a:lnTo>
                    <a:pt x="171729" y="120599"/>
                  </a:lnTo>
                  <a:lnTo>
                    <a:pt x="178930" y="119143"/>
                  </a:lnTo>
                  <a:lnTo>
                    <a:pt x="184816" y="115174"/>
                  </a:lnTo>
                  <a:lnTo>
                    <a:pt x="188788" y="109288"/>
                  </a:lnTo>
                  <a:lnTo>
                    <a:pt x="195366" y="76778"/>
                  </a:lnTo>
                  <a:lnTo>
                    <a:pt x="209324" y="56091"/>
                  </a:lnTo>
                  <a:lnTo>
                    <a:pt x="230011" y="42130"/>
                  </a:lnTo>
                  <a:lnTo>
                    <a:pt x="255320" y="37007"/>
                  </a:lnTo>
                  <a:lnTo>
                    <a:pt x="332238" y="37007"/>
                  </a:lnTo>
                  <a:lnTo>
                    <a:pt x="327463" y="29929"/>
                  </a:lnTo>
                  <a:lnTo>
                    <a:pt x="295015" y="8033"/>
                  </a:lnTo>
                  <a:lnTo>
                    <a:pt x="255320" y="0"/>
                  </a:lnTo>
                  <a:close/>
                </a:path>
                <a:path w="650240" h="539114">
                  <a:moveTo>
                    <a:pt x="408533" y="417944"/>
                  </a:moveTo>
                  <a:lnTo>
                    <a:pt x="401329" y="419397"/>
                  </a:lnTo>
                  <a:lnTo>
                    <a:pt x="395447" y="423362"/>
                  </a:lnTo>
                  <a:lnTo>
                    <a:pt x="391483" y="429243"/>
                  </a:lnTo>
                  <a:lnTo>
                    <a:pt x="390029" y="436448"/>
                  </a:lnTo>
                  <a:lnTo>
                    <a:pt x="398065" y="476159"/>
                  </a:lnTo>
                  <a:lnTo>
                    <a:pt x="419965" y="508619"/>
                  </a:lnTo>
                  <a:lnTo>
                    <a:pt x="452421" y="530520"/>
                  </a:lnTo>
                  <a:lnTo>
                    <a:pt x="492125" y="538556"/>
                  </a:lnTo>
                  <a:lnTo>
                    <a:pt x="531815" y="530520"/>
                  </a:lnTo>
                  <a:lnTo>
                    <a:pt x="564268" y="508619"/>
                  </a:lnTo>
                  <a:lnTo>
                    <a:pt x="569048" y="501535"/>
                  </a:lnTo>
                  <a:lnTo>
                    <a:pt x="492125" y="501535"/>
                  </a:lnTo>
                  <a:lnTo>
                    <a:pt x="466819" y="496411"/>
                  </a:lnTo>
                  <a:lnTo>
                    <a:pt x="446127" y="482446"/>
                  </a:lnTo>
                  <a:lnTo>
                    <a:pt x="432162" y="461753"/>
                  </a:lnTo>
                  <a:lnTo>
                    <a:pt x="425583" y="429243"/>
                  </a:lnTo>
                  <a:lnTo>
                    <a:pt x="421619" y="423362"/>
                  </a:lnTo>
                  <a:lnTo>
                    <a:pt x="415737" y="419397"/>
                  </a:lnTo>
                  <a:lnTo>
                    <a:pt x="408533" y="417944"/>
                  </a:lnTo>
                  <a:close/>
                </a:path>
                <a:path w="650240" h="539114">
                  <a:moveTo>
                    <a:pt x="492125" y="334352"/>
                  </a:moveTo>
                  <a:lnTo>
                    <a:pt x="18503" y="334352"/>
                  </a:lnTo>
                  <a:lnTo>
                    <a:pt x="11304" y="335808"/>
                  </a:lnTo>
                  <a:lnTo>
                    <a:pt x="5422" y="339775"/>
                  </a:lnTo>
                  <a:lnTo>
                    <a:pt x="1455" y="345657"/>
                  </a:lnTo>
                  <a:lnTo>
                    <a:pt x="0" y="352856"/>
                  </a:lnTo>
                  <a:lnTo>
                    <a:pt x="1455" y="360063"/>
                  </a:lnTo>
                  <a:lnTo>
                    <a:pt x="5422" y="365948"/>
                  </a:lnTo>
                  <a:lnTo>
                    <a:pt x="11304" y="369917"/>
                  </a:lnTo>
                  <a:lnTo>
                    <a:pt x="18503" y="371373"/>
                  </a:lnTo>
                  <a:lnTo>
                    <a:pt x="492125" y="371373"/>
                  </a:lnTo>
                  <a:lnTo>
                    <a:pt x="517421" y="376496"/>
                  </a:lnTo>
                  <a:lnTo>
                    <a:pt x="538105" y="390456"/>
                  </a:lnTo>
                  <a:lnTo>
                    <a:pt x="552064" y="411144"/>
                  </a:lnTo>
                  <a:lnTo>
                    <a:pt x="557187" y="436448"/>
                  </a:lnTo>
                  <a:lnTo>
                    <a:pt x="552064" y="461753"/>
                  </a:lnTo>
                  <a:lnTo>
                    <a:pt x="538105" y="482446"/>
                  </a:lnTo>
                  <a:lnTo>
                    <a:pt x="517421" y="496411"/>
                  </a:lnTo>
                  <a:lnTo>
                    <a:pt x="492125" y="501535"/>
                  </a:lnTo>
                  <a:lnTo>
                    <a:pt x="569048" y="501535"/>
                  </a:lnTo>
                  <a:lnTo>
                    <a:pt x="586170" y="476159"/>
                  </a:lnTo>
                  <a:lnTo>
                    <a:pt x="594207" y="436448"/>
                  </a:lnTo>
                  <a:lnTo>
                    <a:pt x="586170" y="396749"/>
                  </a:lnTo>
                  <a:lnTo>
                    <a:pt x="564268" y="364293"/>
                  </a:lnTo>
                  <a:lnTo>
                    <a:pt x="531815" y="342390"/>
                  </a:lnTo>
                  <a:lnTo>
                    <a:pt x="492125" y="334352"/>
                  </a:lnTo>
                  <a:close/>
                </a:path>
              </a:pathLst>
            </a:custGeom>
            <a:solidFill>
              <a:srgbClr val="41A9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575888" y="2469895"/>
              <a:ext cx="1719580" cy="2098675"/>
            </a:xfrm>
            <a:custGeom>
              <a:avLst/>
              <a:gdLst/>
              <a:ahLst/>
              <a:cxnLst/>
              <a:rect l="l" t="t" r="r" b="b"/>
              <a:pathLst>
                <a:path w="1719579" h="2098675">
                  <a:moveTo>
                    <a:pt x="1719072" y="0"/>
                  </a:moveTo>
                  <a:lnTo>
                    <a:pt x="0" y="0"/>
                  </a:lnTo>
                  <a:lnTo>
                    <a:pt x="0" y="2098548"/>
                  </a:lnTo>
                  <a:lnTo>
                    <a:pt x="1719072" y="2098548"/>
                  </a:lnTo>
                  <a:lnTo>
                    <a:pt x="1719072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830916" y="2724911"/>
              <a:ext cx="1207135" cy="1588135"/>
            </a:xfrm>
            <a:custGeom>
              <a:avLst/>
              <a:gdLst/>
              <a:ahLst/>
              <a:cxnLst/>
              <a:rect l="l" t="t" r="r" b="b"/>
              <a:pathLst>
                <a:path w="1207135" h="1588135">
                  <a:moveTo>
                    <a:pt x="1207033" y="0"/>
                  </a:moveTo>
                  <a:lnTo>
                    <a:pt x="0" y="0"/>
                  </a:lnTo>
                  <a:lnTo>
                    <a:pt x="0" y="1587715"/>
                  </a:lnTo>
                  <a:lnTo>
                    <a:pt x="1207033" y="1587715"/>
                  </a:lnTo>
                  <a:lnTo>
                    <a:pt x="1207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830916" y="2724911"/>
              <a:ext cx="1207135" cy="1588135"/>
            </a:xfrm>
            <a:custGeom>
              <a:avLst/>
              <a:gdLst/>
              <a:ahLst/>
              <a:cxnLst/>
              <a:rect l="l" t="t" r="r" b="b"/>
              <a:pathLst>
                <a:path w="1207135" h="1588135">
                  <a:moveTo>
                    <a:pt x="1160602" y="0"/>
                  </a:moveTo>
                  <a:lnTo>
                    <a:pt x="46418" y="0"/>
                  </a:lnTo>
                  <a:lnTo>
                    <a:pt x="28348" y="3647"/>
                  </a:lnTo>
                  <a:lnTo>
                    <a:pt x="13593" y="13595"/>
                  </a:lnTo>
                  <a:lnTo>
                    <a:pt x="3647" y="28353"/>
                  </a:lnTo>
                  <a:lnTo>
                    <a:pt x="0" y="46431"/>
                  </a:lnTo>
                  <a:lnTo>
                    <a:pt x="0" y="1541284"/>
                  </a:lnTo>
                  <a:lnTo>
                    <a:pt x="3647" y="1559356"/>
                  </a:lnTo>
                  <a:lnTo>
                    <a:pt x="13593" y="1574115"/>
                  </a:lnTo>
                  <a:lnTo>
                    <a:pt x="28348" y="1584066"/>
                  </a:lnTo>
                  <a:lnTo>
                    <a:pt x="46418" y="1587715"/>
                  </a:lnTo>
                  <a:lnTo>
                    <a:pt x="1160602" y="1587715"/>
                  </a:lnTo>
                  <a:lnTo>
                    <a:pt x="1178669" y="1584066"/>
                  </a:lnTo>
                  <a:lnTo>
                    <a:pt x="1193428" y="1574115"/>
                  </a:lnTo>
                  <a:lnTo>
                    <a:pt x="1203382" y="1559356"/>
                  </a:lnTo>
                  <a:lnTo>
                    <a:pt x="1207033" y="1541284"/>
                  </a:lnTo>
                  <a:lnTo>
                    <a:pt x="1207033" y="46431"/>
                  </a:lnTo>
                  <a:lnTo>
                    <a:pt x="1203382" y="28353"/>
                  </a:lnTo>
                  <a:lnTo>
                    <a:pt x="1193428" y="13595"/>
                  </a:lnTo>
                  <a:lnTo>
                    <a:pt x="1178669" y="3647"/>
                  </a:lnTo>
                  <a:lnTo>
                    <a:pt x="1160602" y="0"/>
                  </a:lnTo>
                  <a:close/>
                </a:path>
              </a:pathLst>
            </a:custGeom>
            <a:solidFill>
              <a:srgbClr val="102E4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4099316" y="4030060"/>
            <a:ext cx="68326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00" spc="-10">
                <a:solidFill>
                  <a:srgbClr val="FFFFFF"/>
                </a:solidFill>
                <a:latin typeface="Lucida Sans"/>
                <a:cs typeface="Lucida Sans"/>
              </a:rPr>
              <a:t>Scheduling</a:t>
            </a:r>
            <a:endParaRPr sz="1000">
              <a:latin typeface="Lucida Sans"/>
              <a:cs typeface="Lucida Sans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1894624" y="2910014"/>
            <a:ext cx="2828290" cy="3569970"/>
            <a:chOff x="1894624" y="2910014"/>
            <a:chExt cx="2828290" cy="3569970"/>
          </a:xfrm>
        </p:grpSpPr>
        <p:pic>
          <p:nvPicPr>
            <p:cNvPr id="37" name="object 37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92269" y="3708590"/>
              <a:ext cx="130301" cy="129898"/>
            </a:xfrm>
            <a:prstGeom prst="rect">
              <a:avLst/>
            </a:prstGeom>
          </p:spPr>
        </p:pic>
        <p:pic>
          <p:nvPicPr>
            <p:cNvPr id="38" name="object 38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360769" y="3699217"/>
              <a:ext cx="147933" cy="148564"/>
            </a:xfrm>
            <a:prstGeom prst="rect">
              <a:avLst/>
            </a:prstGeom>
          </p:spPr>
        </p:pic>
        <p:pic>
          <p:nvPicPr>
            <p:cNvPr id="39" name="object 39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137304" y="3699217"/>
              <a:ext cx="148564" cy="148539"/>
            </a:xfrm>
            <a:prstGeom prst="rect">
              <a:avLst/>
            </a:prstGeom>
          </p:spPr>
        </p:pic>
        <p:sp>
          <p:nvSpPr>
            <p:cNvPr id="40" name="object 40" descr=""/>
            <p:cNvSpPr/>
            <p:nvPr/>
          </p:nvSpPr>
          <p:spPr>
            <a:xfrm>
              <a:off x="4165155" y="2910014"/>
              <a:ext cx="548005" cy="650240"/>
            </a:xfrm>
            <a:custGeom>
              <a:avLst/>
              <a:gdLst/>
              <a:ahLst/>
              <a:cxnLst/>
              <a:rect l="l" t="t" r="r" b="b"/>
              <a:pathLst>
                <a:path w="548004" h="650239">
                  <a:moveTo>
                    <a:pt x="295998" y="44221"/>
                  </a:moveTo>
                  <a:lnTo>
                    <a:pt x="251802" y="44221"/>
                  </a:lnTo>
                  <a:lnTo>
                    <a:pt x="251802" y="102527"/>
                  </a:lnTo>
                  <a:lnTo>
                    <a:pt x="248615" y="102831"/>
                  </a:lnTo>
                  <a:lnTo>
                    <a:pt x="203218" y="110859"/>
                  </a:lnTo>
                  <a:lnTo>
                    <a:pt x="160782" y="126009"/>
                  </a:lnTo>
                  <a:lnTo>
                    <a:pt x="121940" y="147619"/>
                  </a:lnTo>
                  <a:lnTo>
                    <a:pt x="87330" y="175026"/>
                  </a:lnTo>
                  <a:lnTo>
                    <a:pt x="57586" y="207568"/>
                  </a:lnTo>
                  <a:lnTo>
                    <a:pt x="33346" y="244581"/>
                  </a:lnTo>
                  <a:lnTo>
                    <a:pt x="15244" y="285405"/>
                  </a:lnTo>
                  <a:lnTo>
                    <a:pt x="3917" y="329375"/>
                  </a:lnTo>
                  <a:lnTo>
                    <a:pt x="0" y="375831"/>
                  </a:lnTo>
                  <a:lnTo>
                    <a:pt x="4409" y="425140"/>
                  </a:lnTo>
                  <a:lnTo>
                    <a:pt x="17122" y="471537"/>
                  </a:lnTo>
                  <a:lnTo>
                    <a:pt x="37370" y="514252"/>
                  </a:lnTo>
                  <a:lnTo>
                    <a:pt x="64380" y="552511"/>
                  </a:lnTo>
                  <a:lnTo>
                    <a:pt x="97383" y="585545"/>
                  </a:lnTo>
                  <a:lnTo>
                    <a:pt x="135607" y="612580"/>
                  </a:lnTo>
                  <a:lnTo>
                    <a:pt x="178282" y="632847"/>
                  </a:lnTo>
                  <a:lnTo>
                    <a:pt x="224637" y="645572"/>
                  </a:lnTo>
                  <a:lnTo>
                    <a:pt x="273900" y="649986"/>
                  </a:lnTo>
                  <a:lnTo>
                    <a:pt x="323167" y="645572"/>
                  </a:lnTo>
                  <a:lnTo>
                    <a:pt x="369524" y="632847"/>
                  </a:lnTo>
                  <a:lnTo>
                    <a:pt x="412199" y="612580"/>
                  </a:lnTo>
                  <a:lnTo>
                    <a:pt x="421854" y="605751"/>
                  </a:lnTo>
                  <a:lnTo>
                    <a:pt x="273900" y="605751"/>
                  </a:lnTo>
                  <a:lnTo>
                    <a:pt x="227662" y="601072"/>
                  </a:lnTo>
                  <a:lnTo>
                    <a:pt x="184568" y="587654"/>
                  </a:lnTo>
                  <a:lnTo>
                    <a:pt x="145551" y="566429"/>
                  </a:lnTo>
                  <a:lnTo>
                    <a:pt x="111540" y="538330"/>
                  </a:lnTo>
                  <a:lnTo>
                    <a:pt x="83468" y="504289"/>
                  </a:lnTo>
                  <a:lnTo>
                    <a:pt x="62263" y="465237"/>
                  </a:lnTo>
                  <a:lnTo>
                    <a:pt x="48858" y="422107"/>
                  </a:lnTo>
                  <a:lnTo>
                    <a:pt x="44183" y="375831"/>
                  </a:lnTo>
                  <a:lnTo>
                    <a:pt x="48858" y="329546"/>
                  </a:lnTo>
                  <a:lnTo>
                    <a:pt x="62263" y="286409"/>
                  </a:lnTo>
                  <a:lnTo>
                    <a:pt x="83468" y="247353"/>
                  </a:lnTo>
                  <a:lnTo>
                    <a:pt x="111540" y="213309"/>
                  </a:lnTo>
                  <a:lnTo>
                    <a:pt x="145551" y="185208"/>
                  </a:lnTo>
                  <a:lnTo>
                    <a:pt x="184568" y="163983"/>
                  </a:lnTo>
                  <a:lnTo>
                    <a:pt x="227662" y="150564"/>
                  </a:lnTo>
                  <a:lnTo>
                    <a:pt x="273900" y="145884"/>
                  </a:lnTo>
                  <a:lnTo>
                    <a:pt x="422250" y="145884"/>
                  </a:lnTo>
                  <a:lnTo>
                    <a:pt x="415265" y="140899"/>
                  </a:lnTo>
                  <a:lnTo>
                    <a:pt x="378763" y="122413"/>
                  </a:lnTo>
                  <a:lnTo>
                    <a:pt x="339896" y="109650"/>
                  </a:lnTo>
                  <a:lnTo>
                    <a:pt x="299199" y="102831"/>
                  </a:lnTo>
                  <a:lnTo>
                    <a:pt x="295998" y="102527"/>
                  </a:lnTo>
                  <a:lnTo>
                    <a:pt x="295998" y="44221"/>
                  </a:lnTo>
                  <a:close/>
                </a:path>
                <a:path w="548004" h="650239">
                  <a:moveTo>
                    <a:pt x="422250" y="145884"/>
                  </a:moveTo>
                  <a:lnTo>
                    <a:pt x="273900" y="145884"/>
                  </a:lnTo>
                  <a:lnTo>
                    <a:pt x="320139" y="150564"/>
                  </a:lnTo>
                  <a:lnTo>
                    <a:pt x="363231" y="163983"/>
                  </a:lnTo>
                  <a:lnTo>
                    <a:pt x="402246" y="185208"/>
                  </a:lnTo>
                  <a:lnTo>
                    <a:pt x="436254" y="213309"/>
                  </a:lnTo>
                  <a:lnTo>
                    <a:pt x="464324" y="247353"/>
                  </a:lnTo>
                  <a:lnTo>
                    <a:pt x="485527" y="286409"/>
                  </a:lnTo>
                  <a:lnTo>
                    <a:pt x="498878" y="329375"/>
                  </a:lnTo>
                  <a:lnTo>
                    <a:pt x="503605" y="375831"/>
                  </a:lnTo>
                  <a:lnTo>
                    <a:pt x="498931" y="422107"/>
                  </a:lnTo>
                  <a:lnTo>
                    <a:pt x="485527" y="465237"/>
                  </a:lnTo>
                  <a:lnTo>
                    <a:pt x="464324" y="504289"/>
                  </a:lnTo>
                  <a:lnTo>
                    <a:pt x="436254" y="538330"/>
                  </a:lnTo>
                  <a:lnTo>
                    <a:pt x="402246" y="566429"/>
                  </a:lnTo>
                  <a:lnTo>
                    <a:pt x="363231" y="587654"/>
                  </a:lnTo>
                  <a:lnTo>
                    <a:pt x="320139" y="601072"/>
                  </a:lnTo>
                  <a:lnTo>
                    <a:pt x="273900" y="605751"/>
                  </a:lnTo>
                  <a:lnTo>
                    <a:pt x="421854" y="605751"/>
                  </a:lnTo>
                  <a:lnTo>
                    <a:pt x="483425" y="552511"/>
                  </a:lnTo>
                  <a:lnTo>
                    <a:pt x="510434" y="514252"/>
                  </a:lnTo>
                  <a:lnTo>
                    <a:pt x="530680" y="471537"/>
                  </a:lnTo>
                  <a:lnTo>
                    <a:pt x="543393" y="425140"/>
                  </a:lnTo>
                  <a:lnTo>
                    <a:pt x="547801" y="375831"/>
                  </a:lnTo>
                  <a:lnTo>
                    <a:pt x="543818" y="329546"/>
                  </a:lnTo>
                  <a:lnTo>
                    <a:pt x="543698" y="328145"/>
                  </a:lnTo>
                  <a:lnTo>
                    <a:pt x="531595" y="282509"/>
                  </a:lnTo>
                  <a:lnTo>
                    <a:pt x="511802" y="239748"/>
                  </a:lnTo>
                  <a:lnTo>
                    <a:pt x="484632" y="200685"/>
                  </a:lnTo>
                  <a:lnTo>
                    <a:pt x="482574" y="198208"/>
                  </a:lnTo>
                  <a:lnTo>
                    <a:pt x="510578" y="170180"/>
                  </a:lnTo>
                  <a:lnTo>
                    <a:pt x="512728" y="166941"/>
                  </a:lnTo>
                  <a:lnTo>
                    <a:pt x="451345" y="166941"/>
                  </a:lnTo>
                  <a:lnTo>
                    <a:pt x="448868" y="164884"/>
                  </a:lnTo>
                  <a:lnTo>
                    <a:pt x="422250" y="145884"/>
                  </a:lnTo>
                  <a:close/>
                </a:path>
                <a:path w="548004" h="650239">
                  <a:moveTo>
                    <a:pt x="380123" y="253047"/>
                  </a:moveTo>
                  <a:lnTo>
                    <a:pt x="368808" y="253047"/>
                  </a:lnTo>
                  <a:lnTo>
                    <a:pt x="363156" y="255206"/>
                  </a:lnTo>
                  <a:lnTo>
                    <a:pt x="258279" y="360184"/>
                  </a:lnTo>
                  <a:lnTo>
                    <a:pt x="253429" y="367499"/>
                  </a:lnTo>
                  <a:lnTo>
                    <a:pt x="251816" y="375831"/>
                  </a:lnTo>
                  <a:lnTo>
                    <a:pt x="253434" y="384143"/>
                  </a:lnTo>
                  <a:lnTo>
                    <a:pt x="258292" y="391464"/>
                  </a:lnTo>
                  <a:lnTo>
                    <a:pt x="265592" y="396315"/>
                  </a:lnTo>
                  <a:lnTo>
                    <a:pt x="273902" y="397932"/>
                  </a:lnTo>
                  <a:lnTo>
                    <a:pt x="282215" y="396315"/>
                  </a:lnTo>
                  <a:lnTo>
                    <a:pt x="289521" y="391464"/>
                  </a:lnTo>
                  <a:lnTo>
                    <a:pt x="390093" y="290791"/>
                  </a:lnTo>
                  <a:lnTo>
                    <a:pt x="394943" y="283482"/>
                  </a:lnTo>
                  <a:lnTo>
                    <a:pt x="396560" y="275162"/>
                  </a:lnTo>
                  <a:lnTo>
                    <a:pt x="394943" y="266840"/>
                  </a:lnTo>
                  <a:lnTo>
                    <a:pt x="390093" y="259524"/>
                  </a:lnTo>
                  <a:lnTo>
                    <a:pt x="385775" y="255206"/>
                  </a:lnTo>
                  <a:lnTo>
                    <a:pt x="380123" y="253047"/>
                  </a:lnTo>
                  <a:close/>
                </a:path>
                <a:path w="548004" h="650239">
                  <a:moveTo>
                    <a:pt x="494968" y="132435"/>
                  </a:moveTo>
                  <a:lnTo>
                    <a:pt x="486655" y="134054"/>
                  </a:lnTo>
                  <a:lnTo>
                    <a:pt x="479348" y="138912"/>
                  </a:lnTo>
                  <a:lnTo>
                    <a:pt x="451345" y="166941"/>
                  </a:lnTo>
                  <a:lnTo>
                    <a:pt x="512728" y="166941"/>
                  </a:lnTo>
                  <a:lnTo>
                    <a:pt x="515435" y="162865"/>
                  </a:lnTo>
                  <a:lnTo>
                    <a:pt x="517055" y="154546"/>
                  </a:lnTo>
                  <a:lnTo>
                    <a:pt x="515435" y="146227"/>
                  </a:lnTo>
                  <a:lnTo>
                    <a:pt x="510578" y="138912"/>
                  </a:lnTo>
                  <a:lnTo>
                    <a:pt x="503278" y="134054"/>
                  </a:lnTo>
                  <a:lnTo>
                    <a:pt x="494968" y="132435"/>
                  </a:lnTo>
                  <a:close/>
                </a:path>
                <a:path w="548004" h="650239">
                  <a:moveTo>
                    <a:pt x="324256" y="0"/>
                  </a:moveTo>
                  <a:lnTo>
                    <a:pt x="223545" y="0"/>
                  </a:lnTo>
                  <a:lnTo>
                    <a:pt x="214943" y="1736"/>
                  </a:lnTo>
                  <a:lnTo>
                    <a:pt x="207919" y="6472"/>
                  </a:lnTo>
                  <a:lnTo>
                    <a:pt x="203183" y="13496"/>
                  </a:lnTo>
                  <a:lnTo>
                    <a:pt x="201447" y="22098"/>
                  </a:lnTo>
                  <a:lnTo>
                    <a:pt x="203183" y="30708"/>
                  </a:lnTo>
                  <a:lnTo>
                    <a:pt x="207919" y="37741"/>
                  </a:lnTo>
                  <a:lnTo>
                    <a:pt x="214943" y="42482"/>
                  </a:lnTo>
                  <a:lnTo>
                    <a:pt x="223545" y="44221"/>
                  </a:lnTo>
                  <a:lnTo>
                    <a:pt x="324256" y="44221"/>
                  </a:lnTo>
                  <a:lnTo>
                    <a:pt x="332863" y="42482"/>
                  </a:lnTo>
                  <a:lnTo>
                    <a:pt x="339886" y="37741"/>
                  </a:lnTo>
                  <a:lnTo>
                    <a:pt x="344619" y="30708"/>
                  </a:lnTo>
                  <a:lnTo>
                    <a:pt x="346354" y="22098"/>
                  </a:lnTo>
                  <a:lnTo>
                    <a:pt x="344619" y="13496"/>
                  </a:lnTo>
                  <a:lnTo>
                    <a:pt x="339886" y="6472"/>
                  </a:lnTo>
                  <a:lnTo>
                    <a:pt x="332863" y="1736"/>
                  </a:lnTo>
                  <a:lnTo>
                    <a:pt x="324256" y="0"/>
                  </a:lnTo>
                  <a:close/>
                </a:path>
              </a:pathLst>
            </a:custGeom>
            <a:solidFill>
              <a:srgbClr val="41A9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894624" y="4381055"/>
              <a:ext cx="1719580" cy="2098675"/>
            </a:xfrm>
            <a:custGeom>
              <a:avLst/>
              <a:gdLst/>
              <a:ahLst/>
              <a:cxnLst/>
              <a:rect l="l" t="t" r="r" b="b"/>
              <a:pathLst>
                <a:path w="1719579" h="2098675">
                  <a:moveTo>
                    <a:pt x="1719072" y="0"/>
                  </a:moveTo>
                  <a:lnTo>
                    <a:pt x="0" y="0"/>
                  </a:lnTo>
                  <a:lnTo>
                    <a:pt x="0" y="2098547"/>
                  </a:lnTo>
                  <a:lnTo>
                    <a:pt x="1719072" y="2098547"/>
                  </a:lnTo>
                  <a:lnTo>
                    <a:pt x="1719072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149640" y="4636084"/>
              <a:ext cx="1207135" cy="1588135"/>
            </a:xfrm>
            <a:custGeom>
              <a:avLst/>
              <a:gdLst/>
              <a:ahLst/>
              <a:cxnLst/>
              <a:rect l="l" t="t" r="r" b="b"/>
              <a:pathLst>
                <a:path w="1207135" h="1588135">
                  <a:moveTo>
                    <a:pt x="1207033" y="0"/>
                  </a:moveTo>
                  <a:lnTo>
                    <a:pt x="0" y="0"/>
                  </a:lnTo>
                  <a:lnTo>
                    <a:pt x="0" y="1587703"/>
                  </a:lnTo>
                  <a:lnTo>
                    <a:pt x="1207033" y="1587703"/>
                  </a:lnTo>
                  <a:lnTo>
                    <a:pt x="1207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149640" y="4636071"/>
              <a:ext cx="1207135" cy="1588135"/>
            </a:xfrm>
            <a:custGeom>
              <a:avLst/>
              <a:gdLst/>
              <a:ahLst/>
              <a:cxnLst/>
              <a:rect l="l" t="t" r="r" b="b"/>
              <a:pathLst>
                <a:path w="1207135" h="1588135">
                  <a:moveTo>
                    <a:pt x="1160614" y="0"/>
                  </a:moveTo>
                  <a:lnTo>
                    <a:pt x="46431" y="0"/>
                  </a:lnTo>
                  <a:lnTo>
                    <a:pt x="28358" y="3648"/>
                  </a:lnTo>
                  <a:lnTo>
                    <a:pt x="13600" y="13598"/>
                  </a:lnTo>
                  <a:lnTo>
                    <a:pt x="3649" y="28353"/>
                  </a:lnTo>
                  <a:lnTo>
                    <a:pt x="0" y="46418"/>
                  </a:lnTo>
                  <a:lnTo>
                    <a:pt x="0" y="1541284"/>
                  </a:lnTo>
                  <a:lnTo>
                    <a:pt x="3649" y="1559356"/>
                  </a:lnTo>
                  <a:lnTo>
                    <a:pt x="13600" y="1574115"/>
                  </a:lnTo>
                  <a:lnTo>
                    <a:pt x="28358" y="1584066"/>
                  </a:lnTo>
                  <a:lnTo>
                    <a:pt x="46431" y="1587715"/>
                  </a:lnTo>
                  <a:lnTo>
                    <a:pt x="1160614" y="1587715"/>
                  </a:lnTo>
                  <a:lnTo>
                    <a:pt x="1178685" y="1584066"/>
                  </a:lnTo>
                  <a:lnTo>
                    <a:pt x="1193439" y="1574115"/>
                  </a:lnTo>
                  <a:lnTo>
                    <a:pt x="1203386" y="1559356"/>
                  </a:lnTo>
                  <a:lnTo>
                    <a:pt x="1207033" y="1541284"/>
                  </a:lnTo>
                  <a:lnTo>
                    <a:pt x="1207033" y="46418"/>
                  </a:lnTo>
                  <a:lnTo>
                    <a:pt x="1203386" y="28353"/>
                  </a:lnTo>
                  <a:lnTo>
                    <a:pt x="1193439" y="13598"/>
                  </a:lnTo>
                  <a:lnTo>
                    <a:pt x="1178685" y="3648"/>
                  </a:lnTo>
                  <a:lnTo>
                    <a:pt x="1160614" y="0"/>
                  </a:lnTo>
                  <a:close/>
                </a:path>
              </a:pathLst>
            </a:custGeom>
            <a:solidFill>
              <a:srgbClr val="102E4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2313214" y="5941219"/>
            <a:ext cx="89281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00" spc="-25">
                <a:solidFill>
                  <a:srgbClr val="FFFFFF"/>
                </a:solidFill>
                <a:latin typeface="Lucida Sans"/>
                <a:cs typeface="Lucida Sans"/>
              </a:rPr>
              <a:t>Monitor</a:t>
            </a:r>
            <a:r>
              <a:rPr dirty="0" sz="1000" spc="-9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dirty="0" sz="1000" spc="-10">
                <a:solidFill>
                  <a:srgbClr val="FFFFFF"/>
                </a:solidFill>
                <a:latin typeface="Lucida Sans"/>
                <a:cs typeface="Lucida Sans"/>
              </a:rPr>
              <a:t>Status</a:t>
            </a:r>
            <a:endParaRPr sz="1000">
              <a:latin typeface="Lucida Sans"/>
              <a:cs typeface="Lucida Sans"/>
            </a:endParaRPr>
          </a:p>
        </p:txBody>
      </p:sp>
      <p:grpSp>
        <p:nvGrpSpPr>
          <p:cNvPr id="45" name="object 45" descr=""/>
          <p:cNvGrpSpPr/>
          <p:nvPr/>
        </p:nvGrpSpPr>
        <p:grpSpPr>
          <a:xfrm>
            <a:off x="2428186" y="4381055"/>
            <a:ext cx="2867025" cy="2098675"/>
            <a:chOff x="2428186" y="4381055"/>
            <a:chExt cx="2867025" cy="2098675"/>
          </a:xfrm>
        </p:grpSpPr>
        <p:pic>
          <p:nvPicPr>
            <p:cNvPr id="46" name="object 46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920047" y="5610377"/>
              <a:ext cx="121284" cy="149021"/>
            </a:xfrm>
            <a:prstGeom prst="rect">
              <a:avLst/>
            </a:prstGeom>
          </p:spPr>
        </p:pic>
        <p:pic>
          <p:nvPicPr>
            <p:cNvPr id="47" name="object 47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697451" y="5610377"/>
              <a:ext cx="120702" cy="148564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464447" y="5610377"/>
              <a:ext cx="131800" cy="148564"/>
            </a:xfrm>
            <a:prstGeom prst="rect">
              <a:avLst/>
            </a:prstGeom>
          </p:spPr>
        </p:pic>
        <p:sp>
          <p:nvSpPr>
            <p:cNvPr id="49" name="object 49" descr=""/>
            <p:cNvSpPr/>
            <p:nvPr/>
          </p:nvSpPr>
          <p:spPr>
            <a:xfrm>
              <a:off x="2428186" y="4858308"/>
              <a:ext cx="650240" cy="575945"/>
            </a:xfrm>
            <a:custGeom>
              <a:avLst/>
              <a:gdLst/>
              <a:ahLst/>
              <a:cxnLst/>
              <a:rect l="l" t="t" r="r" b="b"/>
              <a:pathLst>
                <a:path w="650239" h="575945">
                  <a:moveTo>
                    <a:pt x="324957" y="0"/>
                  </a:moveTo>
                  <a:lnTo>
                    <a:pt x="286690" y="10006"/>
                  </a:lnTo>
                  <a:lnTo>
                    <a:pt x="258875" y="37592"/>
                  </a:lnTo>
                  <a:lnTo>
                    <a:pt x="10352" y="462534"/>
                  </a:lnTo>
                  <a:lnTo>
                    <a:pt x="0" y="500259"/>
                  </a:lnTo>
                  <a:lnTo>
                    <a:pt x="2540" y="519188"/>
                  </a:lnTo>
                  <a:lnTo>
                    <a:pt x="2587" y="519541"/>
                  </a:lnTo>
                  <a:lnTo>
                    <a:pt x="22645" y="553838"/>
                  </a:lnTo>
                  <a:lnTo>
                    <a:pt x="56494" y="573131"/>
                  </a:lnTo>
                  <a:lnTo>
                    <a:pt x="76545" y="575703"/>
                  </a:lnTo>
                  <a:lnTo>
                    <a:pt x="573381" y="575703"/>
                  </a:lnTo>
                  <a:lnTo>
                    <a:pt x="593432" y="573131"/>
                  </a:lnTo>
                  <a:lnTo>
                    <a:pt x="611648" y="565700"/>
                  </a:lnTo>
                  <a:lnTo>
                    <a:pt x="627276" y="553838"/>
                  </a:lnTo>
                  <a:lnTo>
                    <a:pt x="639453" y="538111"/>
                  </a:lnTo>
                  <a:lnTo>
                    <a:pt x="76545" y="538111"/>
                  </a:lnTo>
                  <a:lnTo>
                    <a:pt x="66485" y="536821"/>
                  </a:lnTo>
                  <a:lnTo>
                    <a:pt x="39434" y="509940"/>
                  </a:lnTo>
                  <a:lnTo>
                    <a:pt x="38134" y="500259"/>
                  </a:lnTo>
                  <a:lnTo>
                    <a:pt x="39434" y="490577"/>
                  </a:lnTo>
                  <a:lnTo>
                    <a:pt x="291759" y="56527"/>
                  </a:lnTo>
                  <a:lnTo>
                    <a:pt x="324969" y="37592"/>
                  </a:lnTo>
                  <a:lnTo>
                    <a:pt x="391051" y="37592"/>
                  </a:lnTo>
                  <a:lnTo>
                    <a:pt x="378863" y="21865"/>
                  </a:lnTo>
                  <a:lnTo>
                    <a:pt x="363235" y="10006"/>
                  </a:lnTo>
                  <a:lnTo>
                    <a:pt x="345015" y="2573"/>
                  </a:lnTo>
                  <a:lnTo>
                    <a:pt x="324957" y="0"/>
                  </a:lnTo>
                  <a:close/>
                </a:path>
                <a:path w="650239" h="575945">
                  <a:moveTo>
                    <a:pt x="391051" y="37592"/>
                  </a:moveTo>
                  <a:lnTo>
                    <a:pt x="324969" y="37592"/>
                  </a:lnTo>
                  <a:lnTo>
                    <a:pt x="335029" y="38882"/>
                  </a:lnTo>
                  <a:lnTo>
                    <a:pt x="344169" y="42611"/>
                  </a:lnTo>
                  <a:lnTo>
                    <a:pt x="606592" y="481330"/>
                  </a:lnTo>
                  <a:lnTo>
                    <a:pt x="611783" y="500259"/>
                  </a:lnTo>
                  <a:lnTo>
                    <a:pt x="610485" y="509940"/>
                  </a:lnTo>
                  <a:lnTo>
                    <a:pt x="583441" y="536821"/>
                  </a:lnTo>
                  <a:lnTo>
                    <a:pt x="573381" y="538111"/>
                  </a:lnTo>
                  <a:lnTo>
                    <a:pt x="639453" y="538111"/>
                  </a:lnTo>
                  <a:lnTo>
                    <a:pt x="639561" y="537972"/>
                  </a:lnTo>
                  <a:lnTo>
                    <a:pt x="647334" y="519541"/>
                  </a:lnTo>
                  <a:lnTo>
                    <a:pt x="649923" y="500259"/>
                  </a:lnTo>
                  <a:lnTo>
                    <a:pt x="647383" y="481330"/>
                  </a:lnTo>
                  <a:lnTo>
                    <a:pt x="647334" y="480964"/>
                  </a:lnTo>
                  <a:lnTo>
                    <a:pt x="639561" y="462534"/>
                  </a:lnTo>
                  <a:lnTo>
                    <a:pt x="391149" y="37719"/>
                  </a:lnTo>
                  <a:lnTo>
                    <a:pt x="391051" y="37592"/>
                  </a:lnTo>
                  <a:close/>
                </a:path>
                <a:path w="650239" h="575945">
                  <a:moveTo>
                    <a:pt x="324957" y="413156"/>
                  </a:moveTo>
                  <a:lnTo>
                    <a:pt x="315088" y="415130"/>
                  </a:lnTo>
                  <a:lnTo>
                    <a:pt x="307021" y="420509"/>
                  </a:lnTo>
                  <a:lnTo>
                    <a:pt x="301579" y="428479"/>
                  </a:lnTo>
                  <a:lnTo>
                    <a:pt x="299582" y="438226"/>
                  </a:lnTo>
                  <a:lnTo>
                    <a:pt x="301579" y="447972"/>
                  </a:lnTo>
                  <a:lnTo>
                    <a:pt x="307021" y="455942"/>
                  </a:lnTo>
                  <a:lnTo>
                    <a:pt x="315088" y="461321"/>
                  </a:lnTo>
                  <a:lnTo>
                    <a:pt x="324957" y="463296"/>
                  </a:lnTo>
                  <a:lnTo>
                    <a:pt x="334828" y="461321"/>
                  </a:lnTo>
                  <a:lnTo>
                    <a:pt x="342899" y="455942"/>
                  </a:lnTo>
                  <a:lnTo>
                    <a:pt x="348345" y="447972"/>
                  </a:lnTo>
                  <a:lnTo>
                    <a:pt x="350344" y="438226"/>
                  </a:lnTo>
                  <a:lnTo>
                    <a:pt x="348345" y="428479"/>
                  </a:lnTo>
                  <a:lnTo>
                    <a:pt x="342899" y="420509"/>
                  </a:lnTo>
                  <a:lnTo>
                    <a:pt x="334828" y="415130"/>
                  </a:lnTo>
                  <a:lnTo>
                    <a:pt x="324957" y="413156"/>
                  </a:lnTo>
                  <a:close/>
                </a:path>
                <a:path w="650239" h="575945">
                  <a:moveTo>
                    <a:pt x="344007" y="187591"/>
                  </a:moveTo>
                  <a:lnTo>
                    <a:pt x="305932" y="187591"/>
                  </a:lnTo>
                  <a:lnTo>
                    <a:pt x="305932" y="375564"/>
                  </a:lnTo>
                  <a:lnTo>
                    <a:pt x="344007" y="375564"/>
                  </a:lnTo>
                  <a:lnTo>
                    <a:pt x="344007" y="187591"/>
                  </a:lnTo>
                  <a:close/>
                </a:path>
              </a:pathLst>
            </a:custGeom>
            <a:solidFill>
              <a:srgbClr val="41A9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575888" y="4381055"/>
              <a:ext cx="1719580" cy="2098675"/>
            </a:xfrm>
            <a:custGeom>
              <a:avLst/>
              <a:gdLst/>
              <a:ahLst/>
              <a:cxnLst/>
              <a:rect l="l" t="t" r="r" b="b"/>
              <a:pathLst>
                <a:path w="1719579" h="2098675">
                  <a:moveTo>
                    <a:pt x="1719072" y="0"/>
                  </a:moveTo>
                  <a:lnTo>
                    <a:pt x="0" y="0"/>
                  </a:lnTo>
                  <a:lnTo>
                    <a:pt x="0" y="2098547"/>
                  </a:lnTo>
                  <a:lnTo>
                    <a:pt x="1719072" y="2098547"/>
                  </a:lnTo>
                  <a:lnTo>
                    <a:pt x="1719072" y="0"/>
                  </a:lnTo>
                  <a:close/>
                </a:path>
              </a:pathLst>
            </a:custGeom>
            <a:solidFill>
              <a:srgbClr val="231F20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830916" y="4636084"/>
              <a:ext cx="1207135" cy="1588135"/>
            </a:xfrm>
            <a:custGeom>
              <a:avLst/>
              <a:gdLst/>
              <a:ahLst/>
              <a:cxnLst/>
              <a:rect l="l" t="t" r="r" b="b"/>
              <a:pathLst>
                <a:path w="1207135" h="1588135">
                  <a:moveTo>
                    <a:pt x="1207033" y="0"/>
                  </a:moveTo>
                  <a:lnTo>
                    <a:pt x="0" y="0"/>
                  </a:lnTo>
                  <a:lnTo>
                    <a:pt x="0" y="1587703"/>
                  </a:lnTo>
                  <a:lnTo>
                    <a:pt x="1207033" y="1587703"/>
                  </a:lnTo>
                  <a:lnTo>
                    <a:pt x="1207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830916" y="4636071"/>
              <a:ext cx="1207135" cy="1588135"/>
            </a:xfrm>
            <a:custGeom>
              <a:avLst/>
              <a:gdLst/>
              <a:ahLst/>
              <a:cxnLst/>
              <a:rect l="l" t="t" r="r" b="b"/>
              <a:pathLst>
                <a:path w="1207135" h="1588135">
                  <a:moveTo>
                    <a:pt x="1160602" y="0"/>
                  </a:moveTo>
                  <a:lnTo>
                    <a:pt x="46418" y="0"/>
                  </a:lnTo>
                  <a:lnTo>
                    <a:pt x="28348" y="3648"/>
                  </a:lnTo>
                  <a:lnTo>
                    <a:pt x="13593" y="13598"/>
                  </a:lnTo>
                  <a:lnTo>
                    <a:pt x="3647" y="28353"/>
                  </a:lnTo>
                  <a:lnTo>
                    <a:pt x="0" y="46418"/>
                  </a:lnTo>
                  <a:lnTo>
                    <a:pt x="0" y="1541284"/>
                  </a:lnTo>
                  <a:lnTo>
                    <a:pt x="3647" y="1559356"/>
                  </a:lnTo>
                  <a:lnTo>
                    <a:pt x="13593" y="1574115"/>
                  </a:lnTo>
                  <a:lnTo>
                    <a:pt x="28348" y="1584066"/>
                  </a:lnTo>
                  <a:lnTo>
                    <a:pt x="46418" y="1587715"/>
                  </a:lnTo>
                  <a:lnTo>
                    <a:pt x="1160602" y="1587715"/>
                  </a:lnTo>
                  <a:lnTo>
                    <a:pt x="1178669" y="1584066"/>
                  </a:lnTo>
                  <a:lnTo>
                    <a:pt x="1193428" y="1574115"/>
                  </a:lnTo>
                  <a:lnTo>
                    <a:pt x="1203382" y="1559356"/>
                  </a:lnTo>
                  <a:lnTo>
                    <a:pt x="1207033" y="1541284"/>
                  </a:lnTo>
                  <a:lnTo>
                    <a:pt x="1207033" y="46418"/>
                  </a:lnTo>
                  <a:lnTo>
                    <a:pt x="1203382" y="28353"/>
                  </a:lnTo>
                  <a:lnTo>
                    <a:pt x="1193428" y="13598"/>
                  </a:lnTo>
                  <a:lnTo>
                    <a:pt x="1178669" y="3648"/>
                  </a:lnTo>
                  <a:lnTo>
                    <a:pt x="1160602" y="0"/>
                  </a:lnTo>
                  <a:close/>
                </a:path>
              </a:pathLst>
            </a:custGeom>
            <a:solidFill>
              <a:srgbClr val="102E4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" name="object 53" descr=""/>
          <p:cNvSpPr txBox="1"/>
          <p:nvPr/>
        </p:nvSpPr>
        <p:spPr>
          <a:xfrm>
            <a:off x="4197781" y="5941219"/>
            <a:ext cx="486409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1000" spc="-10">
                <a:solidFill>
                  <a:srgbClr val="FFFFFF"/>
                </a:solidFill>
                <a:latin typeface="Lucida Sans"/>
                <a:cs typeface="Lucida Sans"/>
              </a:rPr>
              <a:t>Savings</a:t>
            </a:r>
            <a:endParaRPr sz="1000">
              <a:latin typeface="Lucida Sans"/>
              <a:cs typeface="Lucida Sans"/>
            </a:endParaRPr>
          </a:p>
        </p:txBody>
      </p:sp>
      <p:grpSp>
        <p:nvGrpSpPr>
          <p:cNvPr id="54" name="object 54" descr=""/>
          <p:cNvGrpSpPr/>
          <p:nvPr/>
        </p:nvGrpSpPr>
        <p:grpSpPr>
          <a:xfrm>
            <a:off x="4111952" y="4824945"/>
            <a:ext cx="645160" cy="934085"/>
            <a:chOff x="4111952" y="4824945"/>
            <a:chExt cx="645160" cy="934085"/>
          </a:xfrm>
        </p:grpSpPr>
        <p:pic>
          <p:nvPicPr>
            <p:cNvPr id="55" name="object 55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582985" y="5610377"/>
              <a:ext cx="148551" cy="147051"/>
            </a:xfrm>
            <a:prstGeom prst="rect">
              <a:avLst/>
            </a:prstGeom>
          </p:spPr>
        </p:pic>
        <p:pic>
          <p:nvPicPr>
            <p:cNvPr id="56" name="object 56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360455" y="5610377"/>
              <a:ext cx="148234" cy="148521"/>
            </a:xfrm>
            <a:prstGeom prst="rect">
              <a:avLst/>
            </a:prstGeom>
          </p:spPr>
        </p:pic>
        <p:pic>
          <p:nvPicPr>
            <p:cNvPr id="57" name="object 57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155884" y="5610377"/>
              <a:ext cx="120696" cy="148564"/>
            </a:xfrm>
            <a:prstGeom prst="rect">
              <a:avLst/>
            </a:prstGeom>
          </p:spPr>
        </p:pic>
        <p:sp>
          <p:nvSpPr>
            <p:cNvPr id="58" name="object 58" descr=""/>
            <p:cNvSpPr/>
            <p:nvPr/>
          </p:nvSpPr>
          <p:spPr>
            <a:xfrm>
              <a:off x="4111952" y="4824945"/>
              <a:ext cx="645160" cy="643890"/>
            </a:xfrm>
            <a:custGeom>
              <a:avLst/>
              <a:gdLst/>
              <a:ahLst/>
              <a:cxnLst/>
              <a:rect l="l" t="t" r="r" b="b"/>
              <a:pathLst>
                <a:path w="645160" h="643889">
                  <a:moveTo>
                    <a:pt x="82895" y="339090"/>
                  </a:moveTo>
                  <a:lnTo>
                    <a:pt x="67261" y="339090"/>
                  </a:lnTo>
                  <a:lnTo>
                    <a:pt x="60924" y="345440"/>
                  </a:lnTo>
                  <a:lnTo>
                    <a:pt x="64750" y="401320"/>
                  </a:lnTo>
                  <a:lnTo>
                    <a:pt x="75821" y="445770"/>
                  </a:lnTo>
                  <a:lnTo>
                    <a:pt x="93534" y="486410"/>
                  </a:lnTo>
                  <a:lnTo>
                    <a:pt x="117289" y="524510"/>
                  </a:lnTo>
                  <a:lnTo>
                    <a:pt x="146484" y="560070"/>
                  </a:lnTo>
                  <a:lnTo>
                    <a:pt x="180517" y="588010"/>
                  </a:lnTo>
                  <a:lnTo>
                    <a:pt x="218788" y="612140"/>
                  </a:lnTo>
                  <a:lnTo>
                    <a:pt x="260695" y="631190"/>
                  </a:lnTo>
                  <a:lnTo>
                    <a:pt x="305637" y="640080"/>
                  </a:lnTo>
                  <a:lnTo>
                    <a:pt x="353011" y="643890"/>
                  </a:lnTo>
                  <a:lnTo>
                    <a:pt x="400389" y="640080"/>
                  </a:lnTo>
                  <a:lnTo>
                    <a:pt x="445333" y="631190"/>
                  </a:lnTo>
                  <a:lnTo>
                    <a:pt x="478262" y="617220"/>
                  </a:lnTo>
                  <a:lnTo>
                    <a:pt x="353011" y="617220"/>
                  </a:lnTo>
                  <a:lnTo>
                    <a:pt x="305656" y="612140"/>
                  </a:lnTo>
                  <a:lnTo>
                    <a:pt x="261061" y="599440"/>
                  </a:lnTo>
                  <a:lnTo>
                    <a:pt x="219975" y="580390"/>
                  </a:lnTo>
                  <a:lnTo>
                    <a:pt x="183150" y="554990"/>
                  </a:lnTo>
                  <a:lnTo>
                    <a:pt x="151337" y="523240"/>
                  </a:lnTo>
                  <a:lnTo>
                    <a:pt x="125287" y="485140"/>
                  </a:lnTo>
                  <a:lnTo>
                    <a:pt x="105750" y="445770"/>
                  </a:lnTo>
                  <a:lnTo>
                    <a:pt x="93477" y="401320"/>
                  </a:lnTo>
                  <a:lnTo>
                    <a:pt x="89441" y="354330"/>
                  </a:lnTo>
                  <a:lnTo>
                    <a:pt x="89332" y="353060"/>
                  </a:lnTo>
                  <a:lnTo>
                    <a:pt x="89220" y="345440"/>
                  </a:lnTo>
                  <a:lnTo>
                    <a:pt x="82895" y="339090"/>
                  </a:lnTo>
                  <a:close/>
                </a:path>
                <a:path w="645160" h="643889">
                  <a:moveTo>
                    <a:pt x="268465" y="27940"/>
                  </a:moveTo>
                  <a:lnTo>
                    <a:pt x="182823" y="27940"/>
                  </a:lnTo>
                  <a:lnTo>
                    <a:pt x="207907" y="29210"/>
                  </a:lnTo>
                  <a:lnTo>
                    <a:pt x="231658" y="38100"/>
                  </a:lnTo>
                  <a:lnTo>
                    <a:pt x="265673" y="66040"/>
                  </a:lnTo>
                  <a:lnTo>
                    <a:pt x="267959" y="69850"/>
                  </a:lnTo>
                  <a:lnTo>
                    <a:pt x="270068" y="72390"/>
                  </a:lnTo>
                  <a:lnTo>
                    <a:pt x="272646" y="78740"/>
                  </a:lnTo>
                  <a:lnTo>
                    <a:pt x="274843" y="82550"/>
                  </a:lnTo>
                  <a:lnTo>
                    <a:pt x="276710" y="86360"/>
                  </a:lnTo>
                  <a:lnTo>
                    <a:pt x="277421" y="88900"/>
                  </a:lnTo>
                  <a:lnTo>
                    <a:pt x="353011" y="88900"/>
                  </a:lnTo>
                  <a:lnTo>
                    <a:pt x="400367" y="92710"/>
                  </a:lnTo>
                  <a:lnTo>
                    <a:pt x="444964" y="105410"/>
                  </a:lnTo>
                  <a:lnTo>
                    <a:pt x="486051" y="124460"/>
                  </a:lnTo>
                  <a:lnTo>
                    <a:pt x="522877" y="152400"/>
                  </a:lnTo>
                  <a:lnTo>
                    <a:pt x="554693" y="184150"/>
                  </a:lnTo>
                  <a:lnTo>
                    <a:pt x="580745" y="219710"/>
                  </a:lnTo>
                  <a:lnTo>
                    <a:pt x="600284" y="261620"/>
                  </a:lnTo>
                  <a:lnTo>
                    <a:pt x="612557" y="306070"/>
                  </a:lnTo>
                  <a:lnTo>
                    <a:pt x="616586" y="350520"/>
                  </a:lnTo>
                  <a:lnTo>
                    <a:pt x="616480" y="356870"/>
                  </a:lnTo>
                  <a:lnTo>
                    <a:pt x="612558" y="401320"/>
                  </a:lnTo>
                  <a:lnTo>
                    <a:pt x="600285" y="445770"/>
                  </a:lnTo>
                  <a:lnTo>
                    <a:pt x="580748" y="485140"/>
                  </a:lnTo>
                  <a:lnTo>
                    <a:pt x="554697" y="523240"/>
                  </a:lnTo>
                  <a:lnTo>
                    <a:pt x="522883" y="554990"/>
                  </a:lnTo>
                  <a:lnTo>
                    <a:pt x="486056" y="580390"/>
                  </a:lnTo>
                  <a:lnTo>
                    <a:pt x="444969" y="599440"/>
                  </a:lnTo>
                  <a:lnTo>
                    <a:pt x="400370" y="612140"/>
                  </a:lnTo>
                  <a:lnTo>
                    <a:pt x="353011" y="617220"/>
                  </a:lnTo>
                  <a:lnTo>
                    <a:pt x="478262" y="617220"/>
                  </a:lnTo>
                  <a:lnTo>
                    <a:pt x="525514" y="588010"/>
                  </a:lnTo>
                  <a:lnTo>
                    <a:pt x="559548" y="560070"/>
                  </a:lnTo>
                  <a:lnTo>
                    <a:pt x="588743" y="524510"/>
                  </a:lnTo>
                  <a:lnTo>
                    <a:pt x="612496" y="486410"/>
                  </a:lnTo>
                  <a:lnTo>
                    <a:pt x="630208" y="445770"/>
                  </a:lnTo>
                  <a:lnTo>
                    <a:pt x="641276" y="401320"/>
                  </a:lnTo>
                  <a:lnTo>
                    <a:pt x="644696" y="358140"/>
                  </a:lnTo>
                  <a:lnTo>
                    <a:pt x="644892" y="350520"/>
                  </a:lnTo>
                  <a:lnTo>
                    <a:pt x="641482" y="308610"/>
                  </a:lnTo>
                  <a:lnTo>
                    <a:pt x="641379" y="307340"/>
                  </a:lnTo>
                  <a:lnTo>
                    <a:pt x="630208" y="261620"/>
                  </a:lnTo>
                  <a:lnTo>
                    <a:pt x="612496" y="218440"/>
                  </a:lnTo>
                  <a:lnTo>
                    <a:pt x="588743" y="180340"/>
                  </a:lnTo>
                  <a:lnTo>
                    <a:pt x="559548" y="146050"/>
                  </a:lnTo>
                  <a:lnTo>
                    <a:pt x="525514" y="116840"/>
                  </a:lnTo>
                  <a:lnTo>
                    <a:pt x="487242" y="92710"/>
                  </a:lnTo>
                  <a:lnTo>
                    <a:pt x="445333" y="76200"/>
                  </a:lnTo>
                  <a:lnTo>
                    <a:pt x="410377" y="66040"/>
                  </a:lnTo>
                  <a:lnTo>
                    <a:pt x="298185" y="66040"/>
                  </a:lnTo>
                  <a:lnTo>
                    <a:pt x="297385" y="63500"/>
                  </a:lnTo>
                  <a:lnTo>
                    <a:pt x="286587" y="46990"/>
                  </a:lnTo>
                  <a:lnTo>
                    <a:pt x="273179" y="31750"/>
                  </a:lnTo>
                  <a:lnTo>
                    <a:pt x="268465" y="27940"/>
                  </a:lnTo>
                  <a:close/>
                </a:path>
                <a:path w="645160" h="643889">
                  <a:moveTo>
                    <a:pt x="360262" y="528320"/>
                  </a:moveTo>
                  <a:lnTo>
                    <a:pt x="331294" y="528320"/>
                  </a:lnTo>
                  <a:lnTo>
                    <a:pt x="330774" y="530860"/>
                  </a:lnTo>
                  <a:lnTo>
                    <a:pt x="327980" y="572770"/>
                  </a:lnTo>
                  <a:lnTo>
                    <a:pt x="334330" y="579120"/>
                  </a:lnTo>
                  <a:lnTo>
                    <a:pt x="345899" y="579120"/>
                  </a:lnTo>
                  <a:lnTo>
                    <a:pt x="354815" y="572770"/>
                  </a:lnTo>
                  <a:lnTo>
                    <a:pt x="356301" y="567690"/>
                  </a:lnTo>
                  <a:lnTo>
                    <a:pt x="356288" y="563880"/>
                  </a:lnTo>
                  <a:lnTo>
                    <a:pt x="359421" y="530860"/>
                  </a:lnTo>
                  <a:lnTo>
                    <a:pt x="359541" y="529590"/>
                  </a:lnTo>
                  <a:lnTo>
                    <a:pt x="360262" y="528320"/>
                  </a:lnTo>
                  <a:close/>
                </a:path>
                <a:path w="645160" h="643889">
                  <a:moveTo>
                    <a:pt x="519136" y="256540"/>
                  </a:moveTo>
                  <a:lnTo>
                    <a:pt x="486387" y="256540"/>
                  </a:lnTo>
                  <a:lnTo>
                    <a:pt x="487949" y="257810"/>
                  </a:lnTo>
                  <a:lnTo>
                    <a:pt x="505177" y="288290"/>
                  </a:lnTo>
                  <a:lnTo>
                    <a:pt x="515266" y="322580"/>
                  </a:lnTo>
                  <a:lnTo>
                    <a:pt x="517877" y="356870"/>
                  </a:lnTo>
                  <a:lnTo>
                    <a:pt x="517974" y="358140"/>
                  </a:lnTo>
                  <a:lnTo>
                    <a:pt x="498553" y="430530"/>
                  </a:lnTo>
                  <a:lnTo>
                    <a:pt x="475777" y="462280"/>
                  </a:lnTo>
                  <a:lnTo>
                    <a:pt x="445918" y="490220"/>
                  </a:lnTo>
                  <a:lnTo>
                    <a:pt x="410161" y="506730"/>
                  </a:lnTo>
                  <a:lnTo>
                    <a:pt x="403748" y="510540"/>
                  </a:lnTo>
                  <a:lnTo>
                    <a:pt x="399950" y="516890"/>
                  </a:lnTo>
                  <a:lnTo>
                    <a:pt x="402376" y="529590"/>
                  </a:lnTo>
                  <a:lnTo>
                    <a:pt x="408218" y="535940"/>
                  </a:lnTo>
                  <a:lnTo>
                    <a:pt x="418404" y="535940"/>
                  </a:lnTo>
                  <a:lnTo>
                    <a:pt x="419978" y="534670"/>
                  </a:lnTo>
                  <a:lnTo>
                    <a:pt x="461818" y="511810"/>
                  </a:lnTo>
                  <a:lnTo>
                    <a:pt x="496748" y="481330"/>
                  </a:lnTo>
                  <a:lnTo>
                    <a:pt x="523390" y="443230"/>
                  </a:lnTo>
                  <a:lnTo>
                    <a:pt x="540362" y="401320"/>
                  </a:lnTo>
                  <a:lnTo>
                    <a:pt x="546218" y="353060"/>
                  </a:lnTo>
                  <a:lnTo>
                    <a:pt x="540755" y="307340"/>
                  </a:lnTo>
                  <a:lnTo>
                    <a:pt x="524463" y="262890"/>
                  </a:lnTo>
                  <a:lnTo>
                    <a:pt x="519136" y="256540"/>
                  </a:lnTo>
                  <a:close/>
                </a:path>
                <a:path w="645160" h="643889">
                  <a:moveTo>
                    <a:pt x="265915" y="339090"/>
                  </a:moveTo>
                  <a:lnTo>
                    <a:pt x="168239" y="339090"/>
                  </a:lnTo>
                  <a:lnTo>
                    <a:pt x="167312" y="340360"/>
                  </a:lnTo>
                  <a:lnTo>
                    <a:pt x="165851" y="340360"/>
                  </a:lnTo>
                  <a:lnTo>
                    <a:pt x="164683" y="341630"/>
                  </a:lnTo>
                  <a:lnTo>
                    <a:pt x="163946" y="344170"/>
                  </a:lnTo>
                  <a:lnTo>
                    <a:pt x="161089" y="345440"/>
                  </a:lnTo>
                  <a:lnTo>
                    <a:pt x="159616" y="350520"/>
                  </a:lnTo>
                  <a:lnTo>
                    <a:pt x="159700" y="351790"/>
                  </a:lnTo>
                  <a:lnTo>
                    <a:pt x="159806" y="358140"/>
                  </a:lnTo>
                  <a:lnTo>
                    <a:pt x="164786" y="396240"/>
                  </a:lnTo>
                  <a:lnTo>
                    <a:pt x="177440" y="434340"/>
                  </a:lnTo>
                  <a:lnTo>
                    <a:pt x="197257" y="467360"/>
                  </a:lnTo>
                  <a:lnTo>
                    <a:pt x="223725" y="497840"/>
                  </a:lnTo>
                  <a:lnTo>
                    <a:pt x="226634" y="499110"/>
                  </a:lnTo>
                  <a:lnTo>
                    <a:pt x="244928" y="511810"/>
                  </a:lnTo>
                  <a:lnTo>
                    <a:pt x="265111" y="521970"/>
                  </a:lnTo>
                  <a:lnTo>
                    <a:pt x="286680" y="528320"/>
                  </a:lnTo>
                  <a:lnTo>
                    <a:pt x="309133" y="529590"/>
                  </a:lnTo>
                  <a:lnTo>
                    <a:pt x="321884" y="529590"/>
                  </a:lnTo>
                  <a:lnTo>
                    <a:pt x="331294" y="528320"/>
                  </a:lnTo>
                  <a:lnTo>
                    <a:pt x="360262" y="528320"/>
                  </a:lnTo>
                  <a:lnTo>
                    <a:pt x="367825" y="500380"/>
                  </a:lnTo>
                  <a:lnTo>
                    <a:pt x="309323" y="500380"/>
                  </a:lnTo>
                  <a:lnTo>
                    <a:pt x="291949" y="499110"/>
                  </a:lnTo>
                  <a:lnTo>
                    <a:pt x="245163" y="478790"/>
                  </a:lnTo>
                  <a:lnTo>
                    <a:pt x="206021" y="427990"/>
                  </a:lnTo>
                  <a:lnTo>
                    <a:pt x="188635" y="365760"/>
                  </a:lnTo>
                  <a:lnTo>
                    <a:pt x="188445" y="364490"/>
                  </a:lnTo>
                  <a:lnTo>
                    <a:pt x="198262" y="364490"/>
                  </a:lnTo>
                  <a:lnTo>
                    <a:pt x="206364" y="363220"/>
                  </a:lnTo>
                  <a:lnTo>
                    <a:pt x="353091" y="363220"/>
                  </a:lnTo>
                  <a:lnTo>
                    <a:pt x="356395" y="358140"/>
                  </a:lnTo>
                  <a:lnTo>
                    <a:pt x="317794" y="358140"/>
                  </a:lnTo>
                  <a:lnTo>
                    <a:pt x="314670" y="356870"/>
                  </a:lnTo>
                  <a:lnTo>
                    <a:pt x="313146" y="354330"/>
                  </a:lnTo>
                  <a:lnTo>
                    <a:pt x="300649" y="350520"/>
                  </a:lnTo>
                  <a:lnTo>
                    <a:pt x="289475" y="345440"/>
                  </a:lnTo>
                  <a:lnTo>
                    <a:pt x="277893" y="341630"/>
                  </a:lnTo>
                  <a:lnTo>
                    <a:pt x="265915" y="339090"/>
                  </a:lnTo>
                  <a:close/>
                </a:path>
                <a:path w="645160" h="643889">
                  <a:moveTo>
                    <a:pt x="353091" y="363220"/>
                  </a:moveTo>
                  <a:lnTo>
                    <a:pt x="217083" y="363220"/>
                  </a:lnTo>
                  <a:lnTo>
                    <a:pt x="218950" y="364490"/>
                  </a:lnTo>
                  <a:lnTo>
                    <a:pt x="244473" y="364490"/>
                  </a:lnTo>
                  <a:lnTo>
                    <a:pt x="252643" y="365760"/>
                  </a:lnTo>
                  <a:lnTo>
                    <a:pt x="276819" y="370840"/>
                  </a:lnTo>
                  <a:lnTo>
                    <a:pt x="288364" y="375920"/>
                  </a:lnTo>
                  <a:lnTo>
                    <a:pt x="299443" y="379730"/>
                  </a:lnTo>
                  <a:lnTo>
                    <a:pt x="300205" y="379730"/>
                  </a:lnTo>
                  <a:lnTo>
                    <a:pt x="303557" y="382270"/>
                  </a:lnTo>
                  <a:lnTo>
                    <a:pt x="302376" y="383540"/>
                  </a:lnTo>
                  <a:lnTo>
                    <a:pt x="296892" y="396240"/>
                  </a:lnTo>
                  <a:lnTo>
                    <a:pt x="292988" y="408940"/>
                  </a:lnTo>
                  <a:lnTo>
                    <a:pt x="290689" y="421640"/>
                  </a:lnTo>
                  <a:lnTo>
                    <a:pt x="290019" y="434340"/>
                  </a:lnTo>
                  <a:lnTo>
                    <a:pt x="291799" y="452120"/>
                  </a:lnTo>
                  <a:lnTo>
                    <a:pt x="296688" y="467360"/>
                  </a:lnTo>
                  <a:lnTo>
                    <a:pt x="304609" y="483870"/>
                  </a:lnTo>
                  <a:lnTo>
                    <a:pt x="315483" y="497840"/>
                  </a:lnTo>
                  <a:lnTo>
                    <a:pt x="318810" y="500380"/>
                  </a:lnTo>
                  <a:lnTo>
                    <a:pt x="367825" y="500380"/>
                  </a:lnTo>
                  <a:lnTo>
                    <a:pt x="369266" y="496570"/>
                  </a:lnTo>
                  <a:lnTo>
                    <a:pt x="374232" y="485140"/>
                  </a:lnTo>
                  <a:lnTo>
                    <a:pt x="343347" y="485140"/>
                  </a:lnTo>
                  <a:lnTo>
                    <a:pt x="340883" y="483870"/>
                  </a:lnTo>
                  <a:lnTo>
                    <a:pt x="331217" y="472440"/>
                  </a:lnTo>
                  <a:lnTo>
                    <a:pt x="324200" y="459740"/>
                  </a:lnTo>
                  <a:lnTo>
                    <a:pt x="319886" y="447040"/>
                  </a:lnTo>
                  <a:lnTo>
                    <a:pt x="318328" y="434340"/>
                  </a:lnTo>
                  <a:lnTo>
                    <a:pt x="322871" y="408940"/>
                  </a:lnTo>
                  <a:lnTo>
                    <a:pt x="336566" y="382270"/>
                  </a:lnTo>
                  <a:lnTo>
                    <a:pt x="353091" y="363220"/>
                  </a:lnTo>
                  <a:close/>
                </a:path>
                <a:path w="645160" h="643889">
                  <a:moveTo>
                    <a:pt x="459653" y="351790"/>
                  </a:moveTo>
                  <a:lnTo>
                    <a:pt x="450966" y="351790"/>
                  </a:lnTo>
                  <a:lnTo>
                    <a:pt x="443854" y="356870"/>
                  </a:lnTo>
                  <a:lnTo>
                    <a:pt x="441479" y="358140"/>
                  </a:lnTo>
                  <a:lnTo>
                    <a:pt x="428435" y="369570"/>
                  </a:lnTo>
                  <a:lnTo>
                    <a:pt x="414679" y="379730"/>
                  </a:lnTo>
                  <a:lnTo>
                    <a:pt x="400557" y="396240"/>
                  </a:lnTo>
                  <a:lnTo>
                    <a:pt x="373692" y="427990"/>
                  </a:lnTo>
                  <a:lnTo>
                    <a:pt x="352771" y="464820"/>
                  </a:lnTo>
                  <a:lnTo>
                    <a:pt x="343347" y="485140"/>
                  </a:lnTo>
                  <a:lnTo>
                    <a:pt x="374232" y="485140"/>
                  </a:lnTo>
                  <a:lnTo>
                    <a:pt x="385408" y="462280"/>
                  </a:lnTo>
                  <a:lnTo>
                    <a:pt x="407913" y="430530"/>
                  </a:lnTo>
                  <a:lnTo>
                    <a:pt x="415872" y="421640"/>
                  </a:lnTo>
                  <a:lnTo>
                    <a:pt x="424073" y="411480"/>
                  </a:lnTo>
                  <a:lnTo>
                    <a:pt x="432461" y="402590"/>
                  </a:lnTo>
                  <a:lnTo>
                    <a:pt x="440984" y="396240"/>
                  </a:lnTo>
                  <a:lnTo>
                    <a:pt x="448553" y="388620"/>
                  </a:lnTo>
                  <a:lnTo>
                    <a:pt x="455068" y="383540"/>
                  </a:lnTo>
                  <a:lnTo>
                    <a:pt x="460872" y="378460"/>
                  </a:lnTo>
                  <a:lnTo>
                    <a:pt x="467159" y="373380"/>
                  </a:lnTo>
                  <a:lnTo>
                    <a:pt x="468569" y="364490"/>
                  </a:lnTo>
                  <a:lnTo>
                    <a:pt x="459653" y="351790"/>
                  </a:lnTo>
                  <a:close/>
                </a:path>
                <a:path w="645160" h="643889">
                  <a:moveTo>
                    <a:pt x="491251" y="219710"/>
                  </a:moveTo>
                  <a:lnTo>
                    <a:pt x="484431" y="219710"/>
                  </a:lnTo>
                  <a:lnTo>
                    <a:pt x="481154" y="222250"/>
                  </a:lnTo>
                  <a:lnTo>
                    <a:pt x="478246" y="222250"/>
                  </a:lnTo>
                  <a:lnTo>
                    <a:pt x="475998" y="224790"/>
                  </a:lnTo>
                  <a:lnTo>
                    <a:pt x="474068" y="228600"/>
                  </a:lnTo>
                  <a:lnTo>
                    <a:pt x="471070" y="231140"/>
                  </a:lnTo>
                  <a:lnTo>
                    <a:pt x="467197" y="234950"/>
                  </a:lnTo>
                  <a:lnTo>
                    <a:pt x="462765" y="238760"/>
                  </a:lnTo>
                  <a:lnTo>
                    <a:pt x="457967" y="243840"/>
                  </a:lnTo>
                  <a:lnTo>
                    <a:pt x="452802" y="248920"/>
                  </a:lnTo>
                  <a:lnTo>
                    <a:pt x="447271" y="252730"/>
                  </a:lnTo>
                  <a:lnTo>
                    <a:pt x="430940" y="267970"/>
                  </a:lnTo>
                  <a:lnTo>
                    <a:pt x="413070" y="281940"/>
                  </a:lnTo>
                  <a:lnTo>
                    <a:pt x="393646" y="294640"/>
                  </a:lnTo>
                  <a:lnTo>
                    <a:pt x="372658" y="308610"/>
                  </a:lnTo>
                  <a:lnTo>
                    <a:pt x="357117" y="320040"/>
                  </a:lnTo>
                  <a:lnTo>
                    <a:pt x="343020" y="332740"/>
                  </a:lnTo>
                  <a:lnTo>
                    <a:pt x="330431" y="345440"/>
                  </a:lnTo>
                  <a:lnTo>
                    <a:pt x="319420" y="358140"/>
                  </a:lnTo>
                  <a:lnTo>
                    <a:pt x="356395" y="358140"/>
                  </a:lnTo>
                  <a:lnTo>
                    <a:pt x="358599" y="356870"/>
                  </a:lnTo>
                  <a:lnTo>
                    <a:pt x="388152" y="332740"/>
                  </a:lnTo>
                  <a:lnTo>
                    <a:pt x="416976" y="313690"/>
                  </a:lnTo>
                  <a:lnTo>
                    <a:pt x="442607" y="294640"/>
                  </a:lnTo>
                  <a:lnTo>
                    <a:pt x="465080" y="275590"/>
                  </a:lnTo>
                  <a:lnTo>
                    <a:pt x="484431" y="257810"/>
                  </a:lnTo>
                  <a:lnTo>
                    <a:pt x="486387" y="256540"/>
                  </a:lnTo>
                  <a:lnTo>
                    <a:pt x="519136" y="256540"/>
                  </a:lnTo>
                  <a:lnTo>
                    <a:pt x="497829" y="224790"/>
                  </a:lnTo>
                  <a:lnTo>
                    <a:pt x="495124" y="222250"/>
                  </a:lnTo>
                  <a:lnTo>
                    <a:pt x="491251" y="219710"/>
                  </a:lnTo>
                  <a:close/>
                </a:path>
                <a:path w="645160" h="643889">
                  <a:moveTo>
                    <a:pt x="232218" y="334010"/>
                  </a:moveTo>
                  <a:lnTo>
                    <a:pt x="200205" y="334010"/>
                  </a:lnTo>
                  <a:lnTo>
                    <a:pt x="190912" y="335280"/>
                  </a:lnTo>
                  <a:lnTo>
                    <a:pt x="182777" y="337820"/>
                  </a:lnTo>
                  <a:lnTo>
                    <a:pt x="175923" y="339090"/>
                  </a:lnTo>
                  <a:lnTo>
                    <a:pt x="263565" y="339090"/>
                  </a:lnTo>
                  <a:lnTo>
                    <a:pt x="248036" y="335280"/>
                  </a:lnTo>
                  <a:lnTo>
                    <a:pt x="232218" y="334010"/>
                  </a:lnTo>
                  <a:close/>
                </a:path>
                <a:path w="645160" h="643889">
                  <a:moveTo>
                    <a:pt x="144111" y="133350"/>
                  </a:moveTo>
                  <a:lnTo>
                    <a:pt x="113845" y="133350"/>
                  </a:lnTo>
                  <a:lnTo>
                    <a:pt x="123954" y="161290"/>
                  </a:lnTo>
                  <a:lnTo>
                    <a:pt x="64340" y="184150"/>
                  </a:lnTo>
                  <a:lnTo>
                    <a:pt x="52320" y="190500"/>
                  </a:lnTo>
                  <a:lnTo>
                    <a:pt x="43722" y="200660"/>
                  </a:lnTo>
                  <a:lnTo>
                    <a:pt x="39162" y="213360"/>
                  </a:lnTo>
                  <a:lnTo>
                    <a:pt x="39258" y="228600"/>
                  </a:lnTo>
                  <a:lnTo>
                    <a:pt x="44189" y="242570"/>
                  </a:lnTo>
                  <a:lnTo>
                    <a:pt x="53044" y="251460"/>
                  </a:lnTo>
                  <a:lnTo>
                    <a:pt x="64861" y="257810"/>
                  </a:lnTo>
                  <a:lnTo>
                    <a:pt x="78679" y="261620"/>
                  </a:lnTo>
                  <a:lnTo>
                    <a:pt x="88407" y="261620"/>
                  </a:lnTo>
                  <a:lnTo>
                    <a:pt x="152516" y="234950"/>
                  </a:lnTo>
                  <a:lnTo>
                    <a:pt x="78958" y="234950"/>
                  </a:lnTo>
                  <a:lnTo>
                    <a:pt x="67833" y="228600"/>
                  </a:lnTo>
                  <a:lnTo>
                    <a:pt x="66220" y="222250"/>
                  </a:lnTo>
                  <a:lnTo>
                    <a:pt x="67591" y="215900"/>
                  </a:lnTo>
                  <a:lnTo>
                    <a:pt x="70487" y="212090"/>
                  </a:lnTo>
                  <a:lnTo>
                    <a:pt x="74449" y="209550"/>
                  </a:lnTo>
                  <a:lnTo>
                    <a:pt x="150776" y="180340"/>
                  </a:lnTo>
                  <a:lnTo>
                    <a:pt x="153609" y="177800"/>
                  </a:lnTo>
                  <a:lnTo>
                    <a:pt x="156657" y="171450"/>
                  </a:lnTo>
                  <a:lnTo>
                    <a:pt x="156771" y="167640"/>
                  </a:lnTo>
                  <a:lnTo>
                    <a:pt x="144111" y="133350"/>
                  </a:lnTo>
                  <a:close/>
                </a:path>
                <a:path w="645160" h="643889">
                  <a:moveTo>
                    <a:pt x="226746" y="234950"/>
                  </a:moveTo>
                  <a:lnTo>
                    <a:pt x="152516" y="234950"/>
                  </a:lnTo>
                  <a:lnTo>
                    <a:pt x="153405" y="237490"/>
                  </a:lnTo>
                  <a:lnTo>
                    <a:pt x="158867" y="245110"/>
                  </a:lnTo>
                  <a:lnTo>
                    <a:pt x="166629" y="250190"/>
                  </a:lnTo>
                  <a:lnTo>
                    <a:pt x="175730" y="252730"/>
                  </a:lnTo>
                  <a:lnTo>
                    <a:pt x="185206" y="250190"/>
                  </a:lnTo>
                  <a:lnTo>
                    <a:pt x="226746" y="234950"/>
                  </a:lnTo>
                  <a:close/>
                </a:path>
                <a:path w="645160" h="643889">
                  <a:moveTo>
                    <a:pt x="163095" y="203200"/>
                  </a:moveTo>
                  <a:lnTo>
                    <a:pt x="159197" y="203200"/>
                  </a:lnTo>
                  <a:lnTo>
                    <a:pt x="82908" y="231140"/>
                  </a:lnTo>
                  <a:lnTo>
                    <a:pt x="78958" y="234950"/>
                  </a:lnTo>
                  <a:lnTo>
                    <a:pt x="230208" y="234950"/>
                  </a:lnTo>
                  <a:lnTo>
                    <a:pt x="233669" y="232410"/>
                  </a:lnTo>
                  <a:lnTo>
                    <a:pt x="250385" y="224790"/>
                  </a:lnTo>
                  <a:lnTo>
                    <a:pt x="178221" y="224790"/>
                  </a:lnTo>
                  <a:lnTo>
                    <a:pt x="172633" y="209550"/>
                  </a:lnTo>
                  <a:lnTo>
                    <a:pt x="169953" y="205740"/>
                  </a:lnTo>
                  <a:lnTo>
                    <a:pt x="163095" y="203200"/>
                  </a:lnTo>
                  <a:close/>
                </a:path>
                <a:path w="645160" h="643889">
                  <a:moveTo>
                    <a:pt x="331812" y="88900"/>
                  </a:moveTo>
                  <a:lnTo>
                    <a:pt x="277942" y="88900"/>
                  </a:lnTo>
                  <a:lnTo>
                    <a:pt x="278831" y="91440"/>
                  </a:lnTo>
                  <a:lnTo>
                    <a:pt x="279110" y="91440"/>
                  </a:lnTo>
                  <a:lnTo>
                    <a:pt x="281447" y="99060"/>
                  </a:lnTo>
                  <a:lnTo>
                    <a:pt x="283187" y="107950"/>
                  </a:lnTo>
                  <a:lnTo>
                    <a:pt x="283187" y="111760"/>
                  </a:lnTo>
                  <a:lnTo>
                    <a:pt x="283033" y="116840"/>
                  </a:lnTo>
                  <a:lnTo>
                    <a:pt x="282917" y="120650"/>
                  </a:lnTo>
                  <a:lnTo>
                    <a:pt x="270512" y="165100"/>
                  </a:lnTo>
                  <a:lnTo>
                    <a:pt x="242300" y="196850"/>
                  </a:lnTo>
                  <a:lnTo>
                    <a:pt x="178221" y="224790"/>
                  </a:lnTo>
                  <a:lnTo>
                    <a:pt x="250385" y="224790"/>
                  </a:lnTo>
                  <a:lnTo>
                    <a:pt x="259937" y="218440"/>
                  </a:lnTo>
                  <a:lnTo>
                    <a:pt x="281686" y="199390"/>
                  </a:lnTo>
                  <a:lnTo>
                    <a:pt x="298033" y="173990"/>
                  </a:lnTo>
                  <a:lnTo>
                    <a:pt x="308091" y="146050"/>
                  </a:lnTo>
                  <a:lnTo>
                    <a:pt x="308409" y="146050"/>
                  </a:lnTo>
                  <a:lnTo>
                    <a:pt x="308472" y="142240"/>
                  </a:lnTo>
                  <a:lnTo>
                    <a:pt x="309597" y="135890"/>
                  </a:lnTo>
                  <a:lnTo>
                    <a:pt x="310398" y="127000"/>
                  </a:lnTo>
                  <a:lnTo>
                    <a:pt x="310798" y="120650"/>
                  </a:lnTo>
                  <a:lnTo>
                    <a:pt x="310905" y="118110"/>
                  </a:lnTo>
                  <a:lnTo>
                    <a:pt x="311007" y="110490"/>
                  </a:lnTo>
                  <a:lnTo>
                    <a:pt x="311038" y="107950"/>
                  </a:lnTo>
                  <a:lnTo>
                    <a:pt x="310263" y="101600"/>
                  </a:lnTo>
                  <a:lnTo>
                    <a:pt x="308307" y="92710"/>
                  </a:lnTo>
                  <a:lnTo>
                    <a:pt x="310746" y="91440"/>
                  </a:lnTo>
                  <a:lnTo>
                    <a:pt x="331812" y="88900"/>
                  </a:lnTo>
                  <a:close/>
                </a:path>
                <a:path w="645160" h="643889">
                  <a:moveTo>
                    <a:pt x="190680" y="0"/>
                  </a:moveTo>
                  <a:lnTo>
                    <a:pt x="99202" y="25400"/>
                  </a:lnTo>
                  <a:lnTo>
                    <a:pt x="83232" y="46990"/>
                  </a:lnTo>
                  <a:lnTo>
                    <a:pt x="84432" y="57150"/>
                  </a:lnTo>
                  <a:lnTo>
                    <a:pt x="85130" y="59690"/>
                  </a:lnTo>
                  <a:lnTo>
                    <a:pt x="25593" y="82550"/>
                  </a:lnTo>
                  <a:lnTo>
                    <a:pt x="0" y="116840"/>
                  </a:lnTo>
                  <a:lnTo>
                    <a:pt x="20" y="120650"/>
                  </a:lnTo>
                  <a:lnTo>
                    <a:pt x="27907" y="158750"/>
                  </a:lnTo>
                  <a:lnTo>
                    <a:pt x="49646" y="158750"/>
                  </a:lnTo>
                  <a:lnTo>
                    <a:pt x="54231" y="156210"/>
                  </a:lnTo>
                  <a:lnTo>
                    <a:pt x="113845" y="133350"/>
                  </a:lnTo>
                  <a:lnTo>
                    <a:pt x="144111" y="133350"/>
                  </a:lnTo>
                  <a:lnTo>
                    <a:pt x="143137" y="130810"/>
                  </a:lnTo>
                  <a:lnTo>
                    <a:pt x="36591" y="130810"/>
                  </a:lnTo>
                  <a:lnTo>
                    <a:pt x="35067" y="129540"/>
                  </a:lnTo>
                  <a:lnTo>
                    <a:pt x="32197" y="129540"/>
                  </a:lnTo>
                  <a:lnTo>
                    <a:pt x="29974" y="127000"/>
                  </a:lnTo>
                  <a:lnTo>
                    <a:pt x="26558" y="116840"/>
                  </a:lnTo>
                  <a:lnTo>
                    <a:pt x="29631" y="110490"/>
                  </a:lnTo>
                  <a:lnTo>
                    <a:pt x="112029" y="78740"/>
                  </a:lnTo>
                  <a:lnTo>
                    <a:pt x="114861" y="76200"/>
                  </a:lnTo>
                  <a:lnTo>
                    <a:pt x="117909" y="69850"/>
                  </a:lnTo>
                  <a:lnTo>
                    <a:pt x="118023" y="66040"/>
                  </a:lnTo>
                  <a:lnTo>
                    <a:pt x="112422" y="50800"/>
                  </a:lnTo>
                  <a:lnTo>
                    <a:pt x="157774" y="34290"/>
                  </a:lnTo>
                  <a:lnTo>
                    <a:pt x="182823" y="27940"/>
                  </a:lnTo>
                  <a:lnTo>
                    <a:pt x="268465" y="27940"/>
                  </a:lnTo>
                  <a:lnTo>
                    <a:pt x="257466" y="19050"/>
                  </a:lnTo>
                  <a:lnTo>
                    <a:pt x="239753" y="10160"/>
                  </a:lnTo>
                  <a:lnTo>
                    <a:pt x="215654" y="2540"/>
                  </a:lnTo>
                  <a:lnTo>
                    <a:pt x="190680" y="0"/>
                  </a:lnTo>
                  <a:close/>
                </a:path>
                <a:path w="645160" h="643889">
                  <a:moveTo>
                    <a:pt x="124348" y="101600"/>
                  </a:moveTo>
                  <a:lnTo>
                    <a:pt x="120449" y="101600"/>
                  </a:lnTo>
                  <a:lnTo>
                    <a:pt x="42738" y="130810"/>
                  </a:lnTo>
                  <a:lnTo>
                    <a:pt x="143137" y="130810"/>
                  </a:lnTo>
                  <a:lnTo>
                    <a:pt x="133885" y="107950"/>
                  </a:lnTo>
                  <a:lnTo>
                    <a:pt x="131193" y="104140"/>
                  </a:lnTo>
                  <a:lnTo>
                    <a:pt x="124348" y="101600"/>
                  </a:lnTo>
                  <a:close/>
                </a:path>
                <a:path w="645160" h="643889">
                  <a:moveTo>
                    <a:pt x="353011" y="59690"/>
                  </a:moveTo>
                  <a:lnTo>
                    <a:pt x="339656" y="60960"/>
                  </a:lnTo>
                  <a:lnTo>
                    <a:pt x="326332" y="60960"/>
                  </a:lnTo>
                  <a:lnTo>
                    <a:pt x="299862" y="66040"/>
                  </a:lnTo>
                  <a:lnTo>
                    <a:pt x="410377" y="66040"/>
                  </a:lnTo>
                  <a:lnTo>
                    <a:pt x="400389" y="63500"/>
                  </a:lnTo>
                  <a:lnTo>
                    <a:pt x="353011" y="59690"/>
                  </a:lnTo>
                  <a:close/>
                </a:path>
              </a:pathLst>
            </a:custGeom>
            <a:solidFill>
              <a:srgbClr val="41A9E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60" name="object 6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0795">
              <a:lnSpc>
                <a:spcPts val="969"/>
              </a:lnSpc>
            </a:pPr>
            <a:fld id="{81D60167-4931-47E6-BA6A-407CBD079E47}" type="slidenum">
              <a:rPr dirty="0" spc="155"/>
              <a:t>44</a:t>
            </a:fld>
            <a:r>
              <a:rPr dirty="0" spc="155"/>
              <a:t> 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4144673"/>
            <a:ext cx="9144000" cy="3173095"/>
            <a:chOff x="0" y="4144673"/>
            <a:chExt cx="9144000" cy="3173095"/>
          </a:xfrm>
        </p:grpSpPr>
        <p:sp>
          <p:nvSpPr>
            <p:cNvPr id="3" name="object 3" descr=""/>
            <p:cNvSpPr/>
            <p:nvPr/>
          </p:nvSpPr>
          <p:spPr>
            <a:xfrm>
              <a:off x="468363" y="7036244"/>
              <a:ext cx="5516245" cy="274320"/>
            </a:xfrm>
            <a:custGeom>
              <a:avLst/>
              <a:gdLst/>
              <a:ahLst/>
              <a:cxnLst/>
              <a:rect l="l" t="t" r="r" b="b"/>
              <a:pathLst>
                <a:path w="5516245" h="274320">
                  <a:moveTo>
                    <a:pt x="134251" y="39217"/>
                  </a:moveTo>
                  <a:lnTo>
                    <a:pt x="108102" y="3759"/>
                  </a:lnTo>
                  <a:lnTo>
                    <a:pt x="95973" y="2705"/>
                  </a:lnTo>
                  <a:lnTo>
                    <a:pt x="95973" y="29819"/>
                  </a:lnTo>
                  <a:lnTo>
                    <a:pt x="95973" y="51549"/>
                  </a:lnTo>
                  <a:lnTo>
                    <a:pt x="92303" y="54190"/>
                  </a:lnTo>
                  <a:lnTo>
                    <a:pt x="36957" y="54190"/>
                  </a:lnTo>
                  <a:lnTo>
                    <a:pt x="36957" y="27165"/>
                  </a:lnTo>
                  <a:lnTo>
                    <a:pt x="92303" y="27165"/>
                  </a:lnTo>
                  <a:lnTo>
                    <a:pt x="95973" y="29819"/>
                  </a:lnTo>
                  <a:lnTo>
                    <a:pt x="95973" y="2705"/>
                  </a:lnTo>
                  <a:lnTo>
                    <a:pt x="83464" y="1612"/>
                  </a:lnTo>
                  <a:lnTo>
                    <a:pt x="0" y="1612"/>
                  </a:lnTo>
                  <a:lnTo>
                    <a:pt x="0" y="107213"/>
                  </a:lnTo>
                  <a:lnTo>
                    <a:pt x="3835" y="108381"/>
                  </a:lnTo>
                  <a:lnTo>
                    <a:pt x="36957" y="108381"/>
                  </a:lnTo>
                  <a:lnTo>
                    <a:pt x="36957" y="79590"/>
                  </a:lnTo>
                  <a:lnTo>
                    <a:pt x="83616" y="79590"/>
                  </a:lnTo>
                  <a:lnTo>
                    <a:pt x="123672" y="70713"/>
                  </a:lnTo>
                  <a:lnTo>
                    <a:pt x="134251" y="41998"/>
                  </a:lnTo>
                  <a:lnTo>
                    <a:pt x="134251" y="39217"/>
                  </a:lnTo>
                  <a:close/>
                </a:path>
                <a:path w="5516245" h="274320">
                  <a:moveTo>
                    <a:pt x="300875" y="53606"/>
                  </a:moveTo>
                  <a:lnTo>
                    <a:pt x="297992" y="29337"/>
                  </a:lnTo>
                  <a:lnTo>
                    <a:pt x="297903" y="28486"/>
                  </a:lnTo>
                  <a:lnTo>
                    <a:pt x="297853" y="28130"/>
                  </a:lnTo>
                  <a:lnTo>
                    <a:pt x="286766" y="11607"/>
                  </a:lnTo>
                  <a:lnTo>
                    <a:pt x="264541" y="2679"/>
                  </a:lnTo>
                  <a:lnTo>
                    <a:pt x="261721" y="2476"/>
                  </a:lnTo>
                  <a:lnTo>
                    <a:pt x="261721" y="53606"/>
                  </a:lnTo>
                  <a:lnTo>
                    <a:pt x="261721" y="56248"/>
                  </a:lnTo>
                  <a:lnTo>
                    <a:pt x="260756" y="69405"/>
                  </a:lnTo>
                  <a:lnTo>
                    <a:pt x="256362" y="77012"/>
                  </a:lnTo>
                  <a:lnTo>
                    <a:pt x="246253" y="80518"/>
                  </a:lnTo>
                  <a:lnTo>
                    <a:pt x="228155" y="81356"/>
                  </a:lnTo>
                  <a:lnTo>
                    <a:pt x="224917" y="81356"/>
                  </a:lnTo>
                  <a:lnTo>
                    <a:pt x="206756" y="80518"/>
                  </a:lnTo>
                  <a:lnTo>
                    <a:pt x="196646" y="77012"/>
                  </a:lnTo>
                  <a:lnTo>
                    <a:pt x="192290" y="69405"/>
                  </a:lnTo>
                  <a:lnTo>
                    <a:pt x="191350" y="56248"/>
                  </a:lnTo>
                  <a:lnTo>
                    <a:pt x="191350" y="53606"/>
                  </a:lnTo>
                  <a:lnTo>
                    <a:pt x="192290" y="40449"/>
                  </a:lnTo>
                  <a:lnTo>
                    <a:pt x="196646" y="32842"/>
                  </a:lnTo>
                  <a:lnTo>
                    <a:pt x="206756" y="29337"/>
                  </a:lnTo>
                  <a:lnTo>
                    <a:pt x="224917" y="28486"/>
                  </a:lnTo>
                  <a:lnTo>
                    <a:pt x="228155" y="28486"/>
                  </a:lnTo>
                  <a:lnTo>
                    <a:pt x="246253" y="29337"/>
                  </a:lnTo>
                  <a:lnTo>
                    <a:pt x="256362" y="32842"/>
                  </a:lnTo>
                  <a:lnTo>
                    <a:pt x="260756" y="40449"/>
                  </a:lnTo>
                  <a:lnTo>
                    <a:pt x="261721" y="53606"/>
                  </a:lnTo>
                  <a:lnTo>
                    <a:pt x="261721" y="2476"/>
                  </a:lnTo>
                  <a:lnTo>
                    <a:pt x="228155" y="0"/>
                  </a:lnTo>
                  <a:lnTo>
                    <a:pt x="224917" y="0"/>
                  </a:lnTo>
                  <a:lnTo>
                    <a:pt x="188531" y="2679"/>
                  </a:lnTo>
                  <a:lnTo>
                    <a:pt x="166319" y="11607"/>
                  </a:lnTo>
                  <a:lnTo>
                    <a:pt x="155232" y="28130"/>
                  </a:lnTo>
                  <a:lnTo>
                    <a:pt x="152209" y="53606"/>
                  </a:lnTo>
                  <a:lnTo>
                    <a:pt x="152209" y="56248"/>
                  </a:lnTo>
                  <a:lnTo>
                    <a:pt x="166319" y="98196"/>
                  </a:lnTo>
                  <a:lnTo>
                    <a:pt x="224917" y="109855"/>
                  </a:lnTo>
                  <a:lnTo>
                    <a:pt x="228155" y="109855"/>
                  </a:lnTo>
                  <a:lnTo>
                    <a:pt x="286766" y="98196"/>
                  </a:lnTo>
                  <a:lnTo>
                    <a:pt x="300875" y="56248"/>
                  </a:lnTo>
                  <a:lnTo>
                    <a:pt x="300875" y="53606"/>
                  </a:lnTo>
                  <a:close/>
                </a:path>
                <a:path w="5516245" h="274320">
                  <a:moveTo>
                    <a:pt x="458368" y="108381"/>
                  </a:moveTo>
                  <a:lnTo>
                    <a:pt x="435889" y="78130"/>
                  </a:lnTo>
                  <a:lnTo>
                    <a:pt x="432612" y="73723"/>
                  </a:lnTo>
                  <a:lnTo>
                    <a:pt x="443293" y="68910"/>
                  </a:lnTo>
                  <a:lnTo>
                    <a:pt x="450291" y="61620"/>
                  </a:lnTo>
                  <a:lnTo>
                    <a:pt x="453555" y="53162"/>
                  </a:lnTo>
                  <a:lnTo>
                    <a:pt x="454113" y="51727"/>
                  </a:lnTo>
                  <a:lnTo>
                    <a:pt x="444703" y="10375"/>
                  </a:lnTo>
                  <a:lnTo>
                    <a:pt x="417004" y="2705"/>
                  </a:lnTo>
                  <a:lnTo>
                    <a:pt x="417004" y="29375"/>
                  </a:lnTo>
                  <a:lnTo>
                    <a:pt x="417004" y="50520"/>
                  </a:lnTo>
                  <a:lnTo>
                    <a:pt x="413181" y="53162"/>
                  </a:lnTo>
                  <a:lnTo>
                    <a:pt x="357974" y="53162"/>
                  </a:lnTo>
                  <a:lnTo>
                    <a:pt x="357974" y="26733"/>
                  </a:lnTo>
                  <a:lnTo>
                    <a:pt x="413181" y="26733"/>
                  </a:lnTo>
                  <a:lnTo>
                    <a:pt x="417004" y="29375"/>
                  </a:lnTo>
                  <a:lnTo>
                    <a:pt x="417004" y="2705"/>
                  </a:lnTo>
                  <a:lnTo>
                    <a:pt x="404342" y="1612"/>
                  </a:lnTo>
                  <a:lnTo>
                    <a:pt x="321030" y="1612"/>
                  </a:lnTo>
                  <a:lnTo>
                    <a:pt x="321030" y="107213"/>
                  </a:lnTo>
                  <a:lnTo>
                    <a:pt x="324853" y="108381"/>
                  </a:lnTo>
                  <a:lnTo>
                    <a:pt x="357974" y="108381"/>
                  </a:lnTo>
                  <a:lnTo>
                    <a:pt x="357974" y="78130"/>
                  </a:lnTo>
                  <a:lnTo>
                    <a:pt x="395808" y="78130"/>
                  </a:lnTo>
                  <a:lnTo>
                    <a:pt x="410375" y="99860"/>
                  </a:lnTo>
                  <a:lnTo>
                    <a:pt x="415239" y="107213"/>
                  </a:lnTo>
                  <a:lnTo>
                    <a:pt x="416420" y="108381"/>
                  </a:lnTo>
                  <a:lnTo>
                    <a:pt x="458368" y="108381"/>
                  </a:lnTo>
                  <a:close/>
                </a:path>
                <a:path w="5516245" h="274320">
                  <a:moveTo>
                    <a:pt x="604824" y="20853"/>
                  </a:moveTo>
                  <a:lnTo>
                    <a:pt x="583628" y="1612"/>
                  </a:lnTo>
                  <a:lnTo>
                    <a:pt x="468515" y="1612"/>
                  </a:lnTo>
                  <a:lnTo>
                    <a:pt x="468515" y="10871"/>
                  </a:lnTo>
                  <a:lnTo>
                    <a:pt x="469252" y="20853"/>
                  </a:lnTo>
                  <a:lnTo>
                    <a:pt x="469265" y="21056"/>
                  </a:lnTo>
                  <a:lnTo>
                    <a:pt x="472274" y="26873"/>
                  </a:lnTo>
                  <a:lnTo>
                    <a:pt x="478701" y="29489"/>
                  </a:lnTo>
                  <a:lnTo>
                    <a:pt x="489712" y="30099"/>
                  </a:lnTo>
                  <a:lnTo>
                    <a:pt x="517677" y="30099"/>
                  </a:lnTo>
                  <a:lnTo>
                    <a:pt x="517677" y="107213"/>
                  </a:lnTo>
                  <a:lnTo>
                    <a:pt x="521500" y="108381"/>
                  </a:lnTo>
                  <a:lnTo>
                    <a:pt x="555650" y="108381"/>
                  </a:lnTo>
                  <a:lnTo>
                    <a:pt x="555650" y="30099"/>
                  </a:lnTo>
                  <a:lnTo>
                    <a:pt x="604824" y="30099"/>
                  </a:lnTo>
                  <a:lnTo>
                    <a:pt x="604824" y="20853"/>
                  </a:lnTo>
                  <a:close/>
                </a:path>
                <a:path w="5516245" h="274320">
                  <a:moveTo>
                    <a:pt x="748182" y="108381"/>
                  </a:moveTo>
                  <a:lnTo>
                    <a:pt x="705954" y="29222"/>
                  </a:lnTo>
                  <a:lnTo>
                    <a:pt x="698436" y="15125"/>
                  </a:lnTo>
                  <a:lnTo>
                    <a:pt x="694143" y="8242"/>
                  </a:lnTo>
                  <a:lnTo>
                    <a:pt x="689559" y="4127"/>
                  </a:lnTo>
                  <a:lnTo>
                    <a:pt x="683818" y="2222"/>
                  </a:lnTo>
                  <a:lnTo>
                    <a:pt x="685012" y="2222"/>
                  </a:lnTo>
                  <a:lnTo>
                    <a:pt x="675030" y="1612"/>
                  </a:lnTo>
                  <a:lnTo>
                    <a:pt x="648385" y="1612"/>
                  </a:lnTo>
                  <a:lnTo>
                    <a:pt x="591273" y="108381"/>
                  </a:lnTo>
                  <a:lnTo>
                    <a:pt x="627341" y="108381"/>
                  </a:lnTo>
                  <a:lnTo>
                    <a:pt x="630135" y="107645"/>
                  </a:lnTo>
                  <a:lnTo>
                    <a:pt x="667956" y="29222"/>
                  </a:lnTo>
                  <a:lnTo>
                    <a:pt x="683717" y="61976"/>
                  </a:lnTo>
                  <a:lnTo>
                    <a:pt x="665022" y="61976"/>
                  </a:lnTo>
                  <a:lnTo>
                    <a:pt x="652957" y="87083"/>
                  </a:lnTo>
                  <a:lnTo>
                    <a:pt x="695782" y="87083"/>
                  </a:lnTo>
                  <a:lnTo>
                    <a:pt x="701967" y="99720"/>
                  </a:lnTo>
                  <a:lnTo>
                    <a:pt x="705802" y="107645"/>
                  </a:lnTo>
                  <a:lnTo>
                    <a:pt x="708596" y="108381"/>
                  </a:lnTo>
                  <a:lnTo>
                    <a:pt x="748182" y="108381"/>
                  </a:lnTo>
                  <a:close/>
                </a:path>
                <a:path w="5516245" h="274320">
                  <a:moveTo>
                    <a:pt x="883018" y="80187"/>
                  </a:moveTo>
                  <a:lnTo>
                    <a:pt x="822667" y="80187"/>
                  </a:lnTo>
                  <a:lnTo>
                    <a:pt x="806323" y="79451"/>
                  </a:lnTo>
                  <a:lnTo>
                    <a:pt x="797179" y="76187"/>
                  </a:lnTo>
                  <a:lnTo>
                    <a:pt x="793203" y="68783"/>
                  </a:lnTo>
                  <a:lnTo>
                    <a:pt x="792403" y="56680"/>
                  </a:lnTo>
                  <a:lnTo>
                    <a:pt x="792416" y="53009"/>
                  </a:lnTo>
                  <a:lnTo>
                    <a:pt x="793203" y="41071"/>
                  </a:lnTo>
                  <a:lnTo>
                    <a:pt x="797179" y="33667"/>
                  </a:lnTo>
                  <a:lnTo>
                    <a:pt x="806323" y="30403"/>
                  </a:lnTo>
                  <a:lnTo>
                    <a:pt x="822667" y="29667"/>
                  </a:lnTo>
                  <a:lnTo>
                    <a:pt x="881253" y="29667"/>
                  </a:lnTo>
                  <a:lnTo>
                    <a:pt x="881253" y="20408"/>
                  </a:lnTo>
                  <a:lnTo>
                    <a:pt x="880503" y="10223"/>
                  </a:lnTo>
                  <a:lnTo>
                    <a:pt x="877493" y="4406"/>
                  </a:lnTo>
                  <a:lnTo>
                    <a:pt x="871067" y="1778"/>
                  </a:lnTo>
                  <a:lnTo>
                    <a:pt x="860056" y="1168"/>
                  </a:lnTo>
                  <a:lnTo>
                    <a:pt x="822667" y="1168"/>
                  </a:lnTo>
                  <a:lnTo>
                    <a:pt x="788276" y="3797"/>
                  </a:lnTo>
                  <a:lnTo>
                    <a:pt x="767003" y="12496"/>
                  </a:lnTo>
                  <a:lnTo>
                    <a:pt x="756196" y="28498"/>
                  </a:lnTo>
                  <a:lnTo>
                    <a:pt x="753186" y="53009"/>
                  </a:lnTo>
                  <a:lnTo>
                    <a:pt x="753186" y="56680"/>
                  </a:lnTo>
                  <a:lnTo>
                    <a:pt x="755840" y="82156"/>
                  </a:lnTo>
                  <a:lnTo>
                    <a:pt x="766051" y="98107"/>
                  </a:lnTo>
                  <a:lnTo>
                    <a:pt x="787158" y="106337"/>
                  </a:lnTo>
                  <a:lnTo>
                    <a:pt x="822528" y="108673"/>
                  </a:lnTo>
                  <a:lnTo>
                    <a:pt x="861822" y="108673"/>
                  </a:lnTo>
                  <a:lnTo>
                    <a:pt x="872832" y="108064"/>
                  </a:lnTo>
                  <a:lnTo>
                    <a:pt x="879259" y="105448"/>
                  </a:lnTo>
                  <a:lnTo>
                    <a:pt x="882269" y="99631"/>
                  </a:lnTo>
                  <a:lnTo>
                    <a:pt x="883018" y="89433"/>
                  </a:lnTo>
                  <a:lnTo>
                    <a:pt x="883018" y="80187"/>
                  </a:lnTo>
                  <a:close/>
                </a:path>
                <a:path w="5516245" h="274320">
                  <a:moveTo>
                    <a:pt x="1048905" y="53606"/>
                  </a:moveTo>
                  <a:lnTo>
                    <a:pt x="1046022" y="29337"/>
                  </a:lnTo>
                  <a:lnTo>
                    <a:pt x="1045933" y="28486"/>
                  </a:lnTo>
                  <a:lnTo>
                    <a:pt x="1045883" y="28130"/>
                  </a:lnTo>
                  <a:lnTo>
                    <a:pt x="1034796" y="11607"/>
                  </a:lnTo>
                  <a:lnTo>
                    <a:pt x="1012571" y="2679"/>
                  </a:lnTo>
                  <a:lnTo>
                    <a:pt x="1009738" y="2476"/>
                  </a:lnTo>
                  <a:lnTo>
                    <a:pt x="1009738" y="53606"/>
                  </a:lnTo>
                  <a:lnTo>
                    <a:pt x="1009738" y="56248"/>
                  </a:lnTo>
                  <a:lnTo>
                    <a:pt x="1008786" y="69405"/>
                  </a:lnTo>
                  <a:lnTo>
                    <a:pt x="1004392" y="77012"/>
                  </a:lnTo>
                  <a:lnTo>
                    <a:pt x="994283" y="80518"/>
                  </a:lnTo>
                  <a:lnTo>
                    <a:pt x="976185" y="81356"/>
                  </a:lnTo>
                  <a:lnTo>
                    <a:pt x="972947" y="81356"/>
                  </a:lnTo>
                  <a:lnTo>
                    <a:pt x="954786" y="80518"/>
                  </a:lnTo>
                  <a:lnTo>
                    <a:pt x="944689" y="77012"/>
                  </a:lnTo>
                  <a:lnTo>
                    <a:pt x="940333" y="69405"/>
                  </a:lnTo>
                  <a:lnTo>
                    <a:pt x="939393" y="56248"/>
                  </a:lnTo>
                  <a:lnTo>
                    <a:pt x="939393" y="53606"/>
                  </a:lnTo>
                  <a:lnTo>
                    <a:pt x="940333" y="40449"/>
                  </a:lnTo>
                  <a:lnTo>
                    <a:pt x="944689" y="32842"/>
                  </a:lnTo>
                  <a:lnTo>
                    <a:pt x="954786" y="29337"/>
                  </a:lnTo>
                  <a:lnTo>
                    <a:pt x="972947" y="28486"/>
                  </a:lnTo>
                  <a:lnTo>
                    <a:pt x="976185" y="28486"/>
                  </a:lnTo>
                  <a:lnTo>
                    <a:pt x="994283" y="29337"/>
                  </a:lnTo>
                  <a:lnTo>
                    <a:pt x="1004392" y="32842"/>
                  </a:lnTo>
                  <a:lnTo>
                    <a:pt x="1008786" y="40449"/>
                  </a:lnTo>
                  <a:lnTo>
                    <a:pt x="1009738" y="53606"/>
                  </a:lnTo>
                  <a:lnTo>
                    <a:pt x="1009738" y="2476"/>
                  </a:lnTo>
                  <a:lnTo>
                    <a:pt x="976185" y="0"/>
                  </a:lnTo>
                  <a:lnTo>
                    <a:pt x="972947" y="0"/>
                  </a:lnTo>
                  <a:lnTo>
                    <a:pt x="936561" y="2679"/>
                  </a:lnTo>
                  <a:lnTo>
                    <a:pt x="914336" y="11607"/>
                  </a:lnTo>
                  <a:lnTo>
                    <a:pt x="903249" y="28130"/>
                  </a:lnTo>
                  <a:lnTo>
                    <a:pt x="900226" y="53606"/>
                  </a:lnTo>
                  <a:lnTo>
                    <a:pt x="900226" y="56248"/>
                  </a:lnTo>
                  <a:lnTo>
                    <a:pt x="914336" y="98196"/>
                  </a:lnTo>
                  <a:lnTo>
                    <a:pt x="972947" y="109855"/>
                  </a:lnTo>
                  <a:lnTo>
                    <a:pt x="976185" y="109855"/>
                  </a:lnTo>
                  <a:lnTo>
                    <a:pt x="1034796" y="98196"/>
                  </a:lnTo>
                  <a:lnTo>
                    <a:pt x="1048905" y="56248"/>
                  </a:lnTo>
                  <a:lnTo>
                    <a:pt x="1048905" y="53606"/>
                  </a:lnTo>
                  <a:close/>
                </a:path>
                <a:path w="5516245" h="274320">
                  <a:moveTo>
                    <a:pt x="1215517" y="53606"/>
                  </a:moveTo>
                  <a:lnTo>
                    <a:pt x="1201407" y="11607"/>
                  </a:lnTo>
                  <a:lnTo>
                    <a:pt x="1176362" y="2476"/>
                  </a:lnTo>
                  <a:lnTo>
                    <a:pt x="1176362" y="53606"/>
                  </a:lnTo>
                  <a:lnTo>
                    <a:pt x="1176362" y="56248"/>
                  </a:lnTo>
                  <a:lnTo>
                    <a:pt x="1175410" y="69405"/>
                  </a:lnTo>
                  <a:lnTo>
                    <a:pt x="1171016" y="77012"/>
                  </a:lnTo>
                  <a:lnTo>
                    <a:pt x="1160907" y="80518"/>
                  </a:lnTo>
                  <a:lnTo>
                    <a:pt x="1142809" y="81356"/>
                  </a:lnTo>
                  <a:lnTo>
                    <a:pt x="1139571" y="81356"/>
                  </a:lnTo>
                  <a:lnTo>
                    <a:pt x="1121410" y="80518"/>
                  </a:lnTo>
                  <a:lnTo>
                    <a:pt x="1111300" y="77012"/>
                  </a:lnTo>
                  <a:lnTo>
                    <a:pt x="1106944" y="69405"/>
                  </a:lnTo>
                  <a:lnTo>
                    <a:pt x="1106004" y="56248"/>
                  </a:lnTo>
                  <a:lnTo>
                    <a:pt x="1106004" y="53606"/>
                  </a:lnTo>
                  <a:lnTo>
                    <a:pt x="1106944" y="40449"/>
                  </a:lnTo>
                  <a:lnTo>
                    <a:pt x="1111300" y="32842"/>
                  </a:lnTo>
                  <a:lnTo>
                    <a:pt x="1121410" y="29337"/>
                  </a:lnTo>
                  <a:lnTo>
                    <a:pt x="1139571" y="28486"/>
                  </a:lnTo>
                  <a:lnTo>
                    <a:pt x="1142809" y="28486"/>
                  </a:lnTo>
                  <a:lnTo>
                    <a:pt x="1160907" y="29337"/>
                  </a:lnTo>
                  <a:lnTo>
                    <a:pt x="1171016" y="32842"/>
                  </a:lnTo>
                  <a:lnTo>
                    <a:pt x="1175410" y="40449"/>
                  </a:lnTo>
                  <a:lnTo>
                    <a:pt x="1176362" y="53606"/>
                  </a:lnTo>
                  <a:lnTo>
                    <a:pt x="1176362" y="2476"/>
                  </a:lnTo>
                  <a:lnTo>
                    <a:pt x="1142809" y="0"/>
                  </a:lnTo>
                  <a:lnTo>
                    <a:pt x="1139571" y="0"/>
                  </a:lnTo>
                  <a:lnTo>
                    <a:pt x="1103185" y="2679"/>
                  </a:lnTo>
                  <a:lnTo>
                    <a:pt x="1080960" y="11607"/>
                  </a:lnTo>
                  <a:lnTo>
                    <a:pt x="1069873" y="28130"/>
                  </a:lnTo>
                  <a:lnTo>
                    <a:pt x="1066850" y="53606"/>
                  </a:lnTo>
                  <a:lnTo>
                    <a:pt x="1066850" y="56248"/>
                  </a:lnTo>
                  <a:lnTo>
                    <a:pt x="1080960" y="98196"/>
                  </a:lnTo>
                  <a:lnTo>
                    <a:pt x="1139571" y="109855"/>
                  </a:lnTo>
                  <a:lnTo>
                    <a:pt x="1142809" y="109855"/>
                  </a:lnTo>
                  <a:lnTo>
                    <a:pt x="1201407" y="98196"/>
                  </a:lnTo>
                  <a:lnTo>
                    <a:pt x="1215517" y="56248"/>
                  </a:lnTo>
                  <a:lnTo>
                    <a:pt x="1215517" y="53606"/>
                  </a:lnTo>
                  <a:close/>
                </a:path>
                <a:path w="5516245" h="274320">
                  <a:moveTo>
                    <a:pt x="1347114" y="79895"/>
                  </a:moveTo>
                  <a:lnTo>
                    <a:pt x="1273505" y="79895"/>
                  </a:lnTo>
                  <a:lnTo>
                    <a:pt x="1273505" y="2794"/>
                  </a:lnTo>
                  <a:lnTo>
                    <a:pt x="1269682" y="1612"/>
                  </a:lnTo>
                  <a:lnTo>
                    <a:pt x="1235684" y="1612"/>
                  </a:lnTo>
                  <a:lnTo>
                    <a:pt x="1235684" y="108381"/>
                  </a:lnTo>
                  <a:lnTo>
                    <a:pt x="1325918" y="108381"/>
                  </a:lnTo>
                  <a:lnTo>
                    <a:pt x="1336929" y="107772"/>
                  </a:lnTo>
                  <a:lnTo>
                    <a:pt x="1343355" y="105156"/>
                  </a:lnTo>
                  <a:lnTo>
                    <a:pt x="1346365" y="99339"/>
                  </a:lnTo>
                  <a:lnTo>
                    <a:pt x="1347114" y="89154"/>
                  </a:lnTo>
                  <a:lnTo>
                    <a:pt x="1347114" y="79895"/>
                  </a:lnTo>
                  <a:close/>
                </a:path>
                <a:path w="5516245" h="274320">
                  <a:moveTo>
                    <a:pt x="1367904" y="103936"/>
                  </a:moveTo>
                  <a:lnTo>
                    <a:pt x="1367675" y="103581"/>
                  </a:lnTo>
                  <a:lnTo>
                    <a:pt x="1367548" y="103174"/>
                  </a:lnTo>
                  <a:lnTo>
                    <a:pt x="1366964" y="100507"/>
                  </a:lnTo>
                  <a:lnTo>
                    <a:pt x="1366901" y="100215"/>
                  </a:lnTo>
                  <a:lnTo>
                    <a:pt x="1366774" y="100037"/>
                  </a:lnTo>
                  <a:lnTo>
                    <a:pt x="1366367" y="99504"/>
                  </a:lnTo>
                  <a:lnTo>
                    <a:pt x="1365415" y="99034"/>
                  </a:lnTo>
                  <a:lnTo>
                    <a:pt x="1366608" y="98679"/>
                  </a:lnTo>
                  <a:lnTo>
                    <a:pt x="1366850" y="98437"/>
                  </a:lnTo>
                  <a:lnTo>
                    <a:pt x="1367434" y="97840"/>
                  </a:lnTo>
                  <a:lnTo>
                    <a:pt x="1367332" y="95656"/>
                  </a:lnTo>
                  <a:lnTo>
                    <a:pt x="1367015" y="95059"/>
                  </a:lnTo>
                  <a:lnTo>
                    <a:pt x="1366481" y="94653"/>
                  </a:lnTo>
                  <a:lnTo>
                    <a:pt x="1365770" y="94234"/>
                  </a:lnTo>
                  <a:lnTo>
                    <a:pt x="1365262" y="94056"/>
                  </a:lnTo>
                  <a:lnTo>
                    <a:pt x="1365008" y="94056"/>
                  </a:lnTo>
                  <a:lnTo>
                    <a:pt x="1365008" y="96126"/>
                  </a:lnTo>
                  <a:lnTo>
                    <a:pt x="1365008" y="98018"/>
                  </a:lnTo>
                  <a:lnTo>
                    <a:pt x="1363992" y="98437"/>
                  </a:lnTo>
                  <a:lnTo>
                    <a:pt x="1361681" y="98437"/>
                  </a:lnTo>
                  <a:lnTo>
                    <a:pt x="1361681" y="95656"/>
                  </a:lnTo>
                  <a:lnTo>
                    <a:pt x="1364475" y="95656"/>
                  </a:lnTo>
                  <a:lnTo>
                    <a:pt x="1365008" y="96126"/>
                  </a:lnTo>
                  <a:lnTo>
                    <a:pt x="1365008" y="94056"/>
                  </a:lnTo>
                  <a:lnTo>
                    <a:pt x="1360258" y="94056"/>
                  </a:lnTo>
                  <a:lnTo>
                    <a:pt x="1359369" y="94234"/>
                  </a:lnTo>
                  <a:lnTo>
                    <a:pt x="1359369" y="103936"/>
                  </a:lnTo>
                  <a:lnTo>
                    <a:pt x="1361617" y="103936"/>
                  </a:lnTo>
                  <a:lnTo>
                    <a:pt x="1361617" y="100037"/>
                  </a:lnTo>
                  <a:lnTo>
                    <a:pt x="1363941" y="100037"/>
                  </a:lnTo>
                  <a:lnTo>
                    <a:pt x="1364526" y="100507"/>
                  </a:lnTo>
                  <a:lnTo>
                    <a:pt x="1364703" y="101574"/>
                  </a:lnTo>
                  <a:lnTo>
                    <a:pt x="1365008" y="102704"/>
                  </a:lnTo>
                  <a:lnTo>
                    <a:pt x="1365072" y="102997"/>
                  </a:lnTo>
                  <a:lnTo>
                    <a:pt x="1365186" y="103581"/>
                  </a:lnTo>
                  <a:lnTo>
                    <a:pt x="1365478" y="103936"/>
                  </a:lnTo>
                  <a:lnTo>
                    <a:pt x="1367904" y="103936"/>
                  </a:lnTo>
                  <a:close/>
                </a:path>
                <a:path w="5516245" h="274320">
                  <a:moveTo>
                    <a:pt x="1373124" y="93459"/>
                  </a:moveTo>
                  <a:lnTo>
                    <a:pt x="1370761" y="91097"/>
                  </a:lnTo>
                  <a:lnTo>
                    <a:pt x="1370647" y="94653"/>
                  </a:lnTo>
                  <a:lnTo>
                    <a:pt x="1370647" y="103174"/>
                  </a:lnTo>
                  <a:lnTo>
                    <a:pt x="1367497" y="106603"/>
                  </a:lnTo>
                  <a:lnTo>
                    <a:pt x="1358836" y="106603"/>
                  </a:lnTo>
                  <a:lnTo>
                    <a:pt x="1355636" y="103174"/>
                  </a:lnTo>
                  <a:lnTo>
                    <a:pt x="1355636" y="94653"/>
                  </a:lnTo>
                  <a:lnTo>
                    <a:pt x="1355966" y="94234"/>
                  </a:lnTo>
                  <a:lnTo>
                    <a:pt x="1358836" y="91097"/>
                  </a:lnTo>
                  <a:lnTo>
                    <a:pt x="1367497" y="91097"/>
                  </a:lnTo>
                  <a:lnTo>
                    <a:pt x="1370330" y="94234"/>
                  </a:lnTo>
                  <a:lnTo>
                    <a:pt x="1370647" y="94653"/>
                  </a:lnTo>
                  <a:lnTo>
                    <a:pt x="1370647" y="90982"/>
                  </a:lnTo>
                  <a:lnTo>
                    <a:pt x="1368806" y="89141"/>
                  </a:lnTo>
                  <a:lnTo>
                    <a:pt x="1357591" y="89141"/>
                  </a:lnTo>
                  <a:lnTo>
                    <a:pt x="1353134" y="93459"/>
                  </a:lnTo>
                  <a:lnTo>
                    <a:pt x="1353134" y="104355"/>
                  </a:lnTo>
                  <a:lnTo>
                    <a:pt x="1357591" y="108673"/>
                  </a:lnTo>
                  <a:lnTo>
                    <a:pt x="1368806" y="108673"/>
                  </a:lnTo>
                  <a:lnTo>
                    <a:pt x="1370876" y="106603"/>
                  </a:lnTo>
                  <a:lnTo>
                    <a:pt x="1373124" y="104355"/>
                  </a:lnTo>
                  <a:lnTo>
                    <a:pt x="1373124" y="93459"/>
                  </a:lnTo>
                  <a:close/>
                </a:path>
                <a:path w="5516245" h="274320">
                  <a:moveTo>
                    <a:pt x="5068290" y="204800"/>
                  </a:moveTo>
                  <a:lnTo>
                    <a:pt x="5060353" y="204317"/>
                  </a:lnTo>
                  <a:lnTo>
                    <a:pt x="5052415" y="203835"/>
                  </a:lnTo>
                  <a:lnTo>
                    <a:pt x="5051171" y="214858"/>
                  </a:lnTo>
                  <a:lnTo>
                    <a:pt x="5068011" y="215887"/>
                  </a:lnTo>
                  <a:lnTo>
                    <a:pt x="5068290" y="204800"/>
                  </a:lnTo>
                  <a:close/>
                </a:path>
                <a:path w="5516245" h="274320">
                  <a:moveTo>
                    <a:pt x="5113312" y="208457"/>
                  </a:moveTo>
                  <a:lnTo>
                    <a:pt x="5105387" y="207797"/>
                  </a:lnTo>
                  <a:lnTo>
                    <a:pt x="5097462" y="207137"/>
                  </a:lnTo>
                  <a:lnTo>
                    <a:pt x="5096091" y="218147"/>
                  </a:lnTo>
                  <a:lnTo>
                    <a:pt x="5112893" y="219532"/>
                  </a:lnTo>
                  <a:lnTo>
                    <a:pt x="5113312" y="208457"/>
                  </a:lnTo>
                  <a:close/>
                </a:path>
                <a:path w="5516245" h="274320">
                  <a:moveTo>
                    <a:pt x="5158321" y="212331"/>
                  </a:moveTo>
                  <a:lnTo>
                    <a:pt x="5150409" y="211518"/>
                  </a:lnTo>
                  <a:lnTo>
                    <a:pt x="5142484" y="210858"/>
                  </a:lnTo>
                  <a:lnTo>
                    <a:pt x="5140972" y="221856"/>
                  </a:lnTo>
                  <a:lnTo>
                    <a:pt x="5149380" y="222554"/>
                  </a:lnTo>
                  <a:lnTo>
                    <a:pt x="5157775" y="223418"/>
                  </a:lnTo>
                  <a:lnTo>
                    <a:pt x="5158321" y="212331"/>
                  </a:lnTo>
                  <a:close/>
                </a:path>
                <a:path w="5516245" h="274320">
                  <a:moveTo>
                    <a:pt x="5203253" y="217017"/>
                  </a:moveTo>
                  <a:lnTo>
                    <a:pt x="5195341" y="216192"/>
                  </a:lnTo>
                  <a:lnTo>
                    <a:pt x="5187429" y="215366"/>
                  </a:lnTo>
                  <a:lnTo>
                    <a:pt x="5185791" y="226339"/>
                  </a:lnTo>
                  <a:lnTo>
                    <a:pt x="5202567" y="228092"/>
                  </a:lnTo>
                  <a:lnTo>
                    <a:pt x="5203253" y="217017"/>
                  </a:lnTo>
                  <a:close/>
                </a:path>
                <a:path w="5516245" h="274320">
                  <a:moveTo>
                    <a:pt x="5248135" y="222046"/>
                  </a:moveTo>
                  <a:lnTo>
                    <a:pt x="5240248" y="221056"/>
                  </a:lnTo>
                  <a:lnTo>
                    <a:pt x="5232362" y="220065"/>
                  </a:lnTo>
                  <a:lnTo>
                    <a:pt x="5230584" y="231013"/>
                  </a:lnTo>
                  <a:lnTo>
                    <a:pt x="5247335" y="233108"/>
                  </a:lnTo>
                  <a:lnTo>
                    <a:pt x="5248135" y="222046"/>
                  </a:lnTo>
                  <a:close/>
                </a:path>
                <a:path w="5516245" h="274320">
                  <a:moveTo>
                    <a:pt x="5292966" y="227672"/>
                  </a:moveTo>
                  <a:lnTo>
                    <a:pt x="5285079" y="226682"/>
                  </a:lnTo>
                  <a:lnTo>
                    <a:pt x="5277193" y="225691"/>
                  </a:lnTo>
                  <a:lnTo>
                    <a:pt x="5275288" y="236626"/>
                  </a:lnTo>
                  <a:lnTo>
                    <a:pt x="5292039" y="238721"/>
                  </a:lnTo>
                  <a:lnTo>
                    <a:pt x="5292966" y="227672"/>
                  </a:lnTo>
                  <a:close/>
                </a:path>
                <a:path w="5516245" h="274320">
                  <a:moveTo>
                    <a:pt x="5337708" y="233807"/>
                  </a:moveTo>
                  <a:lnTo>
                    <a:pt x="5329847" y="232651"/>
                  </a:lnTo>
                  <a:lnTo>
                    <a:pt x="5321986" y="231495"/>
                  </a:lnTo>
                  <a:lnTo>
                    <a:pt x="5319954" y="242404"/>
                  </a:lnTo>
                  <a:lnTo>
                    <a:pt x="5336654" y="244856"/>
                  </a:lnTo>
                  <a:lnTo>
                    <a:pt x="5337708" y="233807"/>
                  </a:lnTo>
                  <a:close/>
                </a:path>
                <a:path w="5516245" h="274320">
                  <a:moveTo>
                    <a:pt x="5382399" y="240360"/>
                  </a:moveTo>
                  <a:lnTo>
                    <a:pt x="5374538" y="239204"/>
                  </a:lnTo>
                  <a:lnTo>
                    <a:pt x="5366677" y="238048"/>
                  </a:lnTo>
                  <a:lnTo>
                    <a:pt x="5364531" y="248932"/>
                  </a:lnTo>
                  <a:lnTo>
                    <a:pt x="5381218" y="251383"/>
                  </a:lnTo>
                  <a:lnTo>
                    <a:pt x="5382399" y="240360"/>
                  </a:lnTo>
                  <a:close/>
                </a:path>
                <a:path w="5516245" h="274320">
                  <a:moveTo>
                    <a:pt x="5427002" y="247535"/>
                  </a:moveTo>
                  <a:lnTo>
                    <a:pt x="5419166" y="246227"/>
                  </a:lnTo>
                  <a:lnTo>
                    <a:pt x="5411330" y="244919"/>
                  </a:lnTo>
                  <a:lnTo>
                    <a:pt x="5409069" y="255778"/>
                  </a:lnTo>
                  <a:lnTo>
                    <a:pt x="5425706" y="258559"/>
                  </a:lnTo>
                  <a:lnTo>
                    <a:pt x="5427002" y="247535"/>
                  </a:lnTo>
                  <a:close/>
                </a:path>
                <a:path w="5516245" h="274320">
                  <a:moveTo>
                    <a:pt x="5471541" y="255016"/>
                  </a:moveTo>
                  <a:lnTo>
                    <a:pt x="5463705" y="253695"/>
                  </a:lnTo>
                  <a:lnTo>
                    <a:pt x="5455869" y="252387"/>
                  </a:lnTo>
                  <a:lnTo>
                    <a:pt x="5453494" y="263220"/>
                  </a:lnTo>
                  <a:lnTo>
                    <a:pt x="5470131" y="266014"/>
                  </a:lnTo>
                  <a:lnTo>
                    <a:pt x="5471541" y="255016"/>
                  </a:lnTo>
                  <a:close/>
                </a:path>
                <a:path w="5516245" h="274320">
                  <a:moveTo>
                    <a:pt x="5515965" y="263169"/>
                  </a:moveTo>
                  <a:lnTo>
                    <a:pt x="5508155" y="261696"/>
                  </a:lnTo>
                  <a:lnTo>
                    <a:pt x="5500344" y="260223"/>
                  </a:lnTo>
                  <a:lnTo>
                    <a:pt x="5497855" y="271030"/>
                  </a:lnTo>
                  <a:lnTo>
                    <a:pt x="5514441" y="274154"/>
                  </a:lnTo>
                  <a:lnTo>
                    <a:pt x="5515965" y="2631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45862" y="4144673"/>
              <a:ext cx="3098137" cy="2713326"/>
            </a:xfrm>
            <a:prstGeom prst="rect">
              <a:avLst/>
            </a:prstGeom>
          </p:spPr>
        </p:pic>
      </p:grpSp>
      <p:sp>
        <p:nvSpPr>
          <p:cNvPr id="5" name="object 5" descr=""/>
          <p:cNvSpPr txBox="1"/>
          <p:nvPr/>
        </p:nvSpPr>
        <p:spPr>
          <a:xfrm>
            <a:off x="444500" y="417639"/>
            <a:ext cx="5195570" cy="5213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55" b="1">
                <a:solidFill>
                  <a:srgbClr val="0485C8"/>
                </a:solidFill>
                <a:latin typeface="Verdana"/>
                <a:cs typeface="Verdana"/>
              </a:rPr>
              <a:t>PRODUCT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5" b="1">
                <a:solidFill>
                  <a:srgbClr val="0485C8"/>
                </a:solidFill>
                <a:latin typeface="Verdana"/>
                <a:cs typeface="Verdana"/>
              </a:rPr>
              <a:t>POSITIONING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</a:pP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HYDROTEK™</a:t>
            </a:r>
            <a:r>
              <a:rPr dirty="0" sz="1200" spc="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20" b="1">
                <a:solidFill>
                  <a:srgbClr val="0485C8"/>
                </a:solidFill>
                <a:latin typeface="Verdana"/>
                <a:cs typeface="Verdana"/>
              </a:rPr>
              <a:t>EVAPORATIVE</a:t>
            </a:r>
            <a:r>
              <a:rPr dirty="0" sz="1200" spc="1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20" b="1">
                <a:solidFill>
                  <a:srgbClr val="0485C8"/>
                </a:solidFill>
                <a:latin typeface="Verdana"/>
                <a:cs typeface="Verdana"/>
              </a:rPr>
              <a:t>MEDIA</a:t>
            </a:r>
            <a:endParaRPr sz="1200">
              <a:latin typeface="Verdana"/>
              <a:cs typeface="Verdana"/>
            </a:endParaRPr>
          </a:p>
          <a:p>
            <a:pPr algn="just" marL="23495" marR="5080">
              <a:lnSpc>
                <a:spcPct val="125000"/>
              </a:lnSpc>
              <a:spcBef>
                <a:spcPts val="65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reflected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Media—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proprietary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superior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airflow,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enhanced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minimal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maintenance.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maximize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new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long-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lasting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Series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beyond.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What’s</a:t>
            </a:r>
            <a:r>
              <a:rPr dirty="0" sz="800" spc="-1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Inside Matters</a:t>
            </a:r>
            <a:endParaRPr sz="800">
              <a:latin typeface="Tahoma"/>
              <a:cs typeface="Tahoma"/>
            </a:endParaRPr>
          </a:p>
          <a:p>
            <a:pPr algn="just" marL="23495" marR="5715">
              <a:lnSpc>
                <a:spcPct val="125000"/>
              </a:lnSpc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premium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design,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unmatched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maintaining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cleaner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lower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maintenance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requirements.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optimizing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airflow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evaporation,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helps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cooler,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comfortable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environment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greater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efficiency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than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5"/>
              </a:spcBef>
            </a:pP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Advanced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Design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for</a:t>
            </a:r>
            <a:r>
              <a:rPr dirty="0" sz="800" spc="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Maximum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Cooling</a:t>
            </a:r>
            <a:endParaRPr sz="800">
              <a:latin typeface="Tahoma"/>
              <a:cs typeface="Tahoma"/>
            </a:endParaRPr>
          </a:p>
          <a:p>
            <a:pPr algn="just" marL="23495" marR="5080">
              <a:lnSpc>
                <a:spcPct val="125000"/>
              </a:lnSpc>
            </a:pP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unique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flute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structure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15-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degree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45-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degree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angles,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increasing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surface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area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enhanced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absorption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accelerated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evaporation.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improves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airflow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velocity,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allowing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circulate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effectively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consistent,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reliable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Better</a:t>
            </a:r>
            <a:r>
              <a:rPr dirty="0" sz="800" spc="5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Media</a:t>
            </a:r>
            <a:r>
              <a:rPr dirty="0" sz="800" spc="5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Means</a:t>
            </a:r>
            <a:r>
              <a:rPr dirty="0" sz="800" spc="5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Better</a:t>
            </a:r>
            <a:r>
              <a:rPr dirty="0" sz="800" spc="5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Air</a:t>
            </a:r>
            <a:endParaRPr sz="800">
              <a:latin typeface="Tahoma"/>
              <a:cs typeface="Tahoma"/>
            </a:endParaRPr>
          </a:p>
          <a:p>
            <a:pPr algn="just" marL="23495" marR="6350">
              <a:lnSpc>
                <a:spcPct val="125000"/>
              </a:lnSpc>
            </a:pP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self-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cleaning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media,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increases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flow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along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leading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edge,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minimizing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debris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buildup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reducing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risk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clogging.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optimal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little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no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maintenance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naturally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filtering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out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allergens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airborne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particles,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excellent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choice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those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respiratory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sensitivities.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5"/>
              </a:spcBef>
            </a:pP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Superior</a:t>
            </a:r>
            <a:r>
              <a:rPr dirty="0" sz="800" spc="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Materials</a:t>
            </a:r>
            <a:r>
              <a:rPr dirty="0" sz="800" spc="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for</a:t>
            </a:r>
            <a:r>
              <a:rPr dirty="0" sz="800" spc="2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Enhanced</a:t>
            </a:r>
            <a:r>
              <a:rPr dirty="0" sz="800" spc="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Performance</a:t>
            </a:r>
            <a:endParaRPr sz="800">
              <a:latin typeface="Tahoma"/>
              <a:cs typeface="Tahoma"/>
            </a:endParaRPr>
          </a:p>
          <a:p>
            <a:pPr algn="just" marL="23495" marR="5715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Crafted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from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grade,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cellulose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fibers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infused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specialty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resins,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long-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lasting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durability.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innovative edge-coat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prevents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algae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buildup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protects against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0">
                <a:solidFill>
                  <a:srgbClr val="102D4F"/>
                </a:solidFill>
                <a:latin typeface="Arial"/>
                <a:cs typeface="Arial"/>
              </a:rPr>
              <a:t>UV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damage,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even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most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demanding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environments.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Future-Ready</a:t>
            </a:r>
            <a:r>
              <a:rPr dirty="0" sz="800" spc="10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Cooling</a:t>
            </a:r>
            <a:r>
              <a:rPr dirty="0" sz="800" spc="10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Solution</a:t>
            </a:r>
            <a:endParaRPr sz="800">
              <a:latin typeface="Tahoma"/>
              <a:cs typeface="Tahoma"/>
            </a:endParaRPr>
          </a:p>
          <a:p>
            <a:pPr algn="just" marL="23495" marR="6350">
              <a:lnSpc>
                <a:spcPct val="125000"/>
              </a:lnSpc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new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products,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delivers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premium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results.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integral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component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engineering,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longevity,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setting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apart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lower-quality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alternatives.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0795">
              <a:lnSpc>
                <a:spcPts val="969"/>
              </a:lnSpc>
            </a:pPr>
            <a:fld id="{81D60167-4931-47E6-BA6A-407CBD079E47}" type="slidenum">
              <a:rPr dirty="0" spc="155"/>
              <a:t>44</a:t>
            </a:fld>
            <a:r>
              <a:rPr dirty="0" spc="155"/>
              <a:t> 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11096" y="2352707"/>
            <a:ext cx="2737456" cy="3250136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444500" y="417639"/>
            <a:ext cx="8255000" cy="1468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55" b="1">
                <a:solidFill>
                  <a:srgbClr val="0485C8"/>
                </a:solidFill>
                <a:latin typeface="Verdana"/>
                <a:cs typeface="Verdana"/>
              </a:rPr>
              <a:t>PRODUCT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75" b="1">
                <a:solidFill>
                  <a:srgbClr val="0485C8"/>
                </a:solidFill>
                <a:latin typeface="Verdana"/>
                <a:cs typeface="Verdana"/>
              </a:rPr>
              <a:t>POSITIONING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HYDROTEK™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Features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&amp;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Benefits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Evaporative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maximum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essential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component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industry-leading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coolers.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with advanced materials and innovative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technology,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airflow, extends product longevity, and minimizes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maintenance.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section outlines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key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benefits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apart,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 superior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cleaner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air,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long-lasting reliability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even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most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demanding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55676" y="2516556"/>
            <a:ext cx="2618105" cy="788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Enhanced</a:t>
            </a:r>
            <a:r>
              <a:rPr dirty="0" sz="800" spc="-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Airflow</a:t>
            </a:r>
            <a:r>
              <a:rPr dirty="0" sz="800" spc="-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for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Greater</a:t>
            </a:r>
            <a:r>
              <a:rPr dirty="0" sz="800" spc="-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Cooling</a:t>
            </a:r>
            <a:r>
              <a:rPr dirty="0" sz="800" spc="-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20" b="1">
                <a:solidFill>
                  <a:srgbClr val="0485C8"/>
                </a:solidFill>
                <a:latin typeface="Tahoma"/>
                <a:cs typeface="Tahoma"/>
              </a:rPr>
              <a:t>Power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HydroTek’s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innovative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improves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airflow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velocity,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increasing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efficiency.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Maximize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cooler’s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superior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results.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457200" y="2502917"/>
            <a:ext cx="4079240" cy="0"/>
          </a:xfrm>
          <a:custGeom>
            <a:avLst/>
            <a:gdLst/>
            <a:ahLst/>
            <a:cxnLst/>
            <a:rect l="l" t="t" r="r" b="b"/>
            <a:pathLst>
              <a:path w="4079240" h="0">
                <a:moveTo>
                  <a:pt x="0" y="0"/>
                </a:moveTo>
                <a:lnTo>
                  <a:pt x="4079125" y="0"/>
                </a:lnTo>
              </a:path>
            </a:pathLst>
          </a:custGeom>
          <a:ln w="6350">
            <a:solidFill>
              <a:srgbClr val="A3B0B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455676" y="3612516"/>
            <a:ext cx="261810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Expanded</a:t>
            </a:r>
            <a:r>
              <a:rPr dirty="0" sz="800" spc="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Surface</a:t>
            </a:r>
            <a:r>
              <a:rPr dirty="0" sz="800" spc="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Area</a:t>
            </a:r>
            <a:r>
              <a:rPr dirty="0" sz="800" spc="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for</a:t>
            </a:r>
            <a:r>
              <a:rPr dirty="0" sz="800" spc="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Optimal</a:t>
            </a:r>
            <a:r>
              <a:rPr dirty="0" sz="800" spc="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Cooling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HydroTek’s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proprietary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increases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surface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area,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maximizing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evaporation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boosting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Achieve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unmatched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efficiency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maintain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optimal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temperatures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HydroTek™.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55676" y="4725036"/>
            <a:ext cx="2618105" cy="788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Superior</a:t>
            </a:r>
            <a:r>
              <a:rPr dirty="0" sz="800" spc="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Materials</a:t>
            </a:r>
            <a:r>
              <a:rPr dirty="0" sz="800" spc="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for</a:t>
            </a:r>
            <a:r>
              <a:rPr dirty="0" sz="800" spc="2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Enhanced</a:t>
            </a:r>
            <a:r>
              <a:rPr dirty="0" sz="800" spc="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Cooling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reinforced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cellulose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fibers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specialty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resins,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exceptional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absorption.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optimal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temperature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reduction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improved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083300" y="2516725"/>
            <a:ext cx="261810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Durable</a:t>
            </a:r>
            <a:r>
              <a:rPr dirty="0" sz="800" spc="9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Edge-Coat</a:t>
            </a:r>
            <a:r>
              <a:rPr dirty="0" sz="800" spc="9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for</a:t>
            </a:r>
            <a:r>
              <a:rPr dirty="0" sz="800" spc="9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Lasting</a:t>
            </a:r>
            <a:r>
              <a:rPr dirty="0" sz="800" spc="9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Performance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enhanced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media’s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edge-coat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technology,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which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repels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algae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guards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against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UV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damage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reliable,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low-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maintenance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tough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454025" y="2399540"/>
            <a:ext cx="8235950" cy="2321560"/>
            <a:chOff x="454025" y="2399540"/>
            <a:chExt cx="8235950" cy="2321560"/>
          </a:xfrm>
        </p:grpSpPr>
        <p:sp>
          <p:nvSpPr>
            <p:cNvPr id="11" name="object 11" descr=""/>
            <p:cNvSpPr/>
            <p:nvPr/>
          </p:nvSpPr>
          <p:spPr>
            <a:xfrm>
              <a:off x="457200" y="4717677"/>
              <a:ext cx="4389120" cy="0"/>
            </a:xfrm>
            <a:custGeom>
              <a:avLst/>
              <a:gdLst/>
              <a:ahLst/>
              <a:cxnLst/>
              <a:rect l="l" t="t" r="r" b="b"/>
              <a:pathLst>
                <a:path w="4389120" h="0">
                  <a:moveTo>
                    <a:pt x="0" y="0"/>
                  </a:moveTo>
                  <a:lnTo>
                    <a:pt x="438912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492826" y="2502917"/>
              <a:ext cx="3194050" cy="0"/>
            </a:xfrm>
            <a:custGeom>
              <a:avLst/>
              <a:gdLst/>
              <a:ahLst/>
              <a:cxnLst/>
              <a:rect l="l" t="t" r="r" b="b"/>
              <a:pathLst>
                <a:path w="3194050" h="0">
                  <a:moveTo>
                    <a:pt x="3193973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606068" y="2502420"/>
              <a:ext cx="889000" cy="889000"/>
            </a:xfrm>
            <a:custGeom>
              <a:avLst/>
              <a:gdLst/>
              <a:ahLst/>
              <a:cxnLst/>
              <a:rect l="l" t="t" r="r" b="b"/>
              <a:pathLst>
                <a:path w="889000" h="889000">
                  <a:moveTo>
                    <a:pt x="889000" y="0"/>
                  </a:moveTo>
                  <a:lnTo>
                    <a:pt x="0" y="88900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25231" y="2399540"/>
              <a:ext cx="213105" cy="213105"/>
            </a:xfrm>
            <a:prstGeom prst="rect">
              <a:avLst/>
            </a:prstGeom>
          </p:spPr>
        </p:pic>
      </p:grpSp>
      <p:sp>
        <p:nvSpPr>
          <p:cNvPr id="15" name="object 15" descr=""/>
          <p:cNvSpPr txBox="1"/>
          <p:nvPr/>
        </p:nvSpPr>
        <p:spPr>
          <a:xfrm>
            <a:off x="4489283" y="2412083"/>
            <a:ext cx="8509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155" b="1">
                <a:solidFill>
                  <a:srgbClr val="FFFFFF"/>
                </a:solidFill>
                <a:latin typeface="Verdana"/>
                <a:cs typeface="Verdana"/>
              </a:rPr>
              <a:t>1</a:t>
            </a:r>
            <a:endParaRPr sz="950">
              <a:latin typeface="Verdana"/>
              <a:cs typeface="Verdan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083300" y="3612516"/>
            <a:ext cx="2616200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Higher</a:t>
            </a:r>
            <a:r>
              <a:rPr dirty="0" sz="800" spc="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Quality</a:t>
            </a:r>
            <a:r>
              <a:rPr dirty="0" sz="800" spc="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for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Lower</a:t>
            </a:r>
            <a:r>
              <a:rPr dirty="0" sz="800" spc="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Maintenance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media’s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reduces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debris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accumulation,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preventing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clogging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optimal performance.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454025" y="3321460"/>
            <a:ext cx="8235950" cy="629285"/>
            <a:chOff x="454025" y="3321460"/>
            <a:chExt cx="8235950" cy="629285"/>
          </a:xfrm>
        </p:grpSpPr>
        <p:sp>
          <p:nvSpPr>
            <p:cNvPr id="18" name="object 18" descr=""/>
            <p:cNvSpPr/>
            <p:nvPr/>
          </p:nvSpPr>
          <p:spPr>
            <a:xfrm>
              <a:off x="5312664" y="3598812"/>
              <a:ext cx="3374390" cy="0"/>
            </a:xfrm>
            <a:custGeom>
              <a:avLst/>
              <a:gdLst/>
              <a:ahLst/>
              <a:cxnLst/>
              <a:rect l="l" t="t" r="r" b="b"/>
              <a:pathLst>
                <a:path w="3374390" h="0">
                  <a:moveTo>
                    <a:pt x="0" y="0"/>
                  </a:moveTo>
                  <a:lnTo>
                    <a:pt x="3374136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58999" y="3497579"/>
              <a:ext cx="213106" cy="213105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457200" y="3607296"/>
              <a:ext cx="3022600" cy="0"/>
            </a:xfrm>
            <a:custGeom>
              <a:avLst/>
              <a:gdLst/>
              <a:ahLst/>
              <a:cxnLst/>
              <a:rect l="l" t="t" r="r" b="b"/>
              <a:pathLst>
                <a:path w="3022600" h="0">
                  <a:moveTo>
                    <a:pt x="0" y="0"/>
                  </a:moveTo>
                  <a:lnTo>
                    <a:pt x="3022193" y="0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477152" y="3606799"/>
              <a:ext cx="340360" cy="340360"/>
            </a:xfrm>
            <a:custGeom>
              <a:avLst/>
              <a:gdLst/>
              <a:ahLst/>
              <a:cxnLst/>
              <a:rect l="l" t="t" r="r" b="b"/>
              <a:pathLst>
                <a:path w="340360" h="340360">
                  <a:moveTo>
                    <a:pt x="0" y="0"/>
                  </a:moveTo>
                  <a:lnTo>
                    <a:pt x="340233" y="340245"/>
                  </a:lnTo>
                </a:path>
              </a:pathLst>
            </a:custGeom>
            <a:ln w="6350">
              <a:solidFill>
                <a:srgbClr val="A3B0B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53928" y="3321460"/>
              <a:ext cx="213105" cy="213106"/>
            </a:xfrm>
            <a:prstGeom prst="rect">
              <a:avLst/>
            </a:prstGeom>
          </p:spPr>
        </p:pic>
      </p:grpSp>
      <p:sp>
        <p:nvSpPr>
          <p:cNvPr id="23" name="object 23" descr=""/>
          <p:cNvSpPr txBox="1"/>
          <p:nvPr/>
        </p:nvSpPr>
        <p:spPr>
          <a:xfrm>
            <a:off x="4498657" y="3302358"/>
            <a:ext cx="824865" cy="377825"/>
          </a:xfrm>
          <a:prstGeom prst="rect">
            <a:avLst/>
          </a:prstGeom>
        </p:spPr>
        <p:txBody>
          <a:bodyPr wrap="square" lIns="0" tIns="438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950" spc="40" b="1">
                <a:solidFill>
                  <a:srgbClr val="FFFFFF"/>
                </a:solidFill>
                <a:latin typeface="Verdana"/>
                <a:cs typeface="Verdana"/>
              </a:rPr>
              <a:t>4</a:t>
            </a:r>
            <a:endParaRPr sz="950">
              <a:latin typeface="Verdana"/>
              <a:cs typeface="Verdana"/>
            </a:endParaRPr>
          </a:p>
          <a:p>
            <a:pPr marL="721360">
              <a:lnSpc>
                <a:spcPct val="100000"/>
              </a:lnSpc>
              <a:spcBef>
                <a:spcPts val="245"/>
              </a:spcBef>
            </a:pPr>
            <a:r>
              <a:rPr dirty="0" sz="950" spc="-50" b="1">
                <a:solidFill>
                  <a:srgbClr val="FFFFFF"/>
                </a:solidFill>
                <a:latin typeface="Verdana"/>
                <a:cs typeface="Verdana"/>
              </a:rPr>
              <a:t>5</a:t>
            </a:r>
            <a:endParaRPr sz="950">
              <a:latin typeface="Verdana"/>
              <a:cs typeface="Verdana"/>
            </a:endParaRPr>
          </a:p>
        </p:txBody>
      </p:sp>
      <p:pic>
        <p:nvPicPr>
          <p:cNvPr id="24" name="object 2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787399" y="3916683"/>
            <a:ext cx="213106" cy="213106"/>
          </a:xfrm>
          <a:prstGeom prst="rect">
            <a:avLst/>
          </a:prstGeom>
        </p:spPr>
      </p:pic>
      <p:sp>
        <p:nvSpPr>
          <p:cNvPr id="25" name="object 25" descr=""/>
          <p:cNvSpPr txBox="1"/>
          <p:nvPr/>
        </p:nvSpPr>
        <p:spPr>
          <a:xfrm>
            <a:off x="3835560" y="3929227"/>
            <a:ext cx="116839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50" b="1">
                <a:solidFill>
                  <a:srgbClr val="FFFFFF"/>
                </a:solidFill>
                <a:latin typeface="Verdana"/>
                <a:cs typeface="Verdana"/>
              </a:rPr>
              <a:t>2</a:t>
            </a:r>
            <a:endParaRPr sz="950">
              <a:latin typeface="Verdana"/>
              <a:cs typeface="Verdana"/>
            </a:endParaRPr>
          </a:p>
        </p:txBody>
      </p:sp>
      <p:pic>
        <p:nvPicPr>
          <p:cNvPr id="26" name="object 2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739769" y="4607965"/>
            <a:ext cx="213105" cy="213106"/>
          </a:xfrm>
          <a:prstGeom prst="rect">
            <a:avLst/>
          </a:prstGeom>
        </p:spPr>
      </p:pic>
      <p:sp>
        <p:nvSpPr>
          <p:cNvPr id="27" name="object 27" descr=""/>
          <p:cNvSpPr txBox="1"/>
          <p:nvPr/>
        </p:nvSpPr>
        <p:spPr>
          <a:xfrm>
            <a:off x="4787148" y="4620507"/>
            <a:ext cx="11874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b="1">
                <a:solidFill>
                  <a:srgbClr val="FFFFFF"/>
                </a:solidFill>
                <a:latin typeface="Verdana"/>
                <a:cs typeface="Verdana"/>
              </a:rPr>
              <a:t>3</a:t>
            </a:r>
            <a:endParaRPr sz="950">
              <a:latin typeface="Verdana"/>
              <a:cs typeface="Verdana"/>
            </a:endParaRPr>
          </a:p>
        </p:txBody>
      </p:sp>
      <p:sp>
        <p:nvSpPr>
          <p:cNvPr id="28" name="object 2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0795">
              <a:lnSpc>
                <a:spcPts val="969"/>
              </a:lnSpc>
            </a:pPr>
            <a:fld id="{81D60167-4931-47E6-BA6A-407CBD079E47}" type="slidenum">
              <a:rPr dirty="0" spc="155"/>
              <a:t>44</a:t>
            </a:fld>
            <a:r>
              <a:rPr dirty="0" spc="155"/>
              <a:t> 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5730" rIns="0" bIns="0" rtlCol="0" vert="horz">
            <a:spAutoFit/>
          </a:bodyPr>
          <a:lstStyle/>
          <a:p>
            <a:pPr marL="48895" marR="5080">
              <a:lnSpc>
                <a:spcPts val="4900"/>
              </a:lnSpc>
              <a:spcBef>
                <a:spcPts val="990"/>
              </a:spcBef>
            </a:pPr>
            <a:r>
              <a:rPr dirty="0" spc="-195"/>
              <a:t>APPLICATION</a:t>
            </a:r>
            <a:r>
              <a:rPr dirty="0" spc="-535"/>
              <a:t> </a:t>
            </a:r>
            <a:r>
              <a:rPr dirty="0" spc="-395"/>
              <a:t>&amp; </a:t>
            </a:r>
            <a:r>
              <a:rPr dirty="0" spc="-120"/>
              <a:t>BRAND</a:t>
            </a:r>
            <a:r>
              <a:rPr dirty="0" spc="-570"/>
              <a:t> </a:t>
            </a:r>
            <a:r>
              <a:rPr dirty="0" spc="-120"/>
              <a:t>PLACEMENT</a:t>
            </a:r>
          </a:p>
        </p:txBody>
      </p:sp>
      <p:sp>
        <p:nvSpPr>
          <p:cNvPr id="3" name="object 3" descr=""/>
          <p:cNvSpPr txBox="1"/>
          <p:nvPr/>
        </p:nvSpPr>
        <p:spPr>
          <a:xfrm>
            <a:off x="444500" y="5026659"/>
            <a:ext cx="2156460" cy="553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PRINT</a:t>
            </a:r>
            <a:r>
              <a:rPr dirty="0" sz="800" spc="1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COLL</a:t>
            </a:r>
            <a:r>
              <a:rPr dirty="0" sz="800" spc="-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ATER</a:t>
            </a:r>
            <a:r>
              <a:rPr dirty="0" sz="800" spc="-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FFFFFF"/>
                </a:solidFill>
                <a:latin typeface="Arial"/>
                <a:cs typeface="Arial"/>
              </a:rPr>
              <a:t>AL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800" spc="55">
                <a:solidFill>
                  <a:srgbClr val="FFFFFF"/>
                </a:solidFill>
                <a:latin typeface="Arial"/>
                <a:cs typeface="Arial"/>
              </a:rPr>
              <a:t>DIGITAL</a:t>
            </a:r>
            <a:r>
              <a:rPr dirty="0" sz="800" spc="1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COLL</a:t>
            </a:r>
            <a:r>
              <a:rPr dirty="0" sz="800" spc="-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ATER</a:t>
            </a:r>
            <a:r>
              <a:rPr dirty="0" sz="800" spc="-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FFFFFF"/>
                </a:solidFill>
                <a:latin typeface="Arial"/>
                <a:cs typeface="Arial"/>
              </a:rPr>
              <a:t>AL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BR</a:t>
            </a:r>
            <a:r>
              <a:rPr dirty="0" sz="800" spc="-1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0">
                <a:solidFill>
                  <a:srgbClr val="FFFFFF"/>
                </a:solidFill>
                <a:latin typeface="Arial"/>
                <a:cs typeface="Arial"/>
              </a:rPr>
              <a:t>ANDED</a:t>
            </a:r>
            <a:r>
              <a:rPr dirty="0" sz="800" spc="1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FFFFFF"/>
                </a:solidFill>
                <a:latin typeface="Arial"/>
                <a:cs typeface="Arial"/>
              </a:rPr>
              <a:t>MERCHANDISE</a:t>
            </a:r>
            <a:r>
              <a:rPr dirty="0" sz="800" spc="1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800" spc="1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40">
                <a:solidFill>
                  <a:srgbClr val="FFFFFF"/>
                </a:solidFill>
                <a:latin typeface="Arial"/>
                <a:cs typeface="Arial"/>
              </a:rPr>
              <a:t>APPAREL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33527" y="4700270"/>
            <a:ext cx="17792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75">
                <a:solidFill>
                  <a:srgbClr val="0485C8"/>
                </a:solidFill>
                <a:latin typeface="Arial"/>
                <a:cs typeface="Arial"/>
              </a:rPr>
              <a:t>IN</a:t>
            </a:r>
            <a:r>
              <a:rPr dirty="0" sz="1200" spc="2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54">
                <a:solidFill>
                  <a:srgbClr val="0485C8"/>
                </a:solidFill>
                <a:latin typeface="Arial"/>
                <a:cs typeface="Arial"/>
              </a:rPr>
              <a:t>THIS</a:t>
            </a:r>
            <a:r>
              <a:rPr dirty="0" sz="1200" spc="2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75">
                <a:solidFill>
                  <a:srgbClr val="0485C8"/>
                </a:solidFill>
                <a:latin typeface="Arial"/>
                <a:cs typeface="Arial"/>
              </a:rPr>
              <a:t>SECTION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6235" cy="1814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APPLICATION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BR</a:t>
            </a:r>
            <a:r>
              <a:rPr dirty="0" sz="900" spc="-17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PL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40" b="1">
                <a:solidFill>
                  <a:srgbClr val="0485C8"/>
                </a:solidFill>
                <a:latin typeface="Verdana"/>
                <a:cs typeface="Verdana"/>
              </a:rPr>
              <a:t>ACEMENT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APPLICATION</a:t>
            </a:r>
            <a:r>
              <a:rPr dirty="0" sz="1200" spc="-5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5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4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PLACEMENT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1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representation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essential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credibility,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across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platforms.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Whether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packaging,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print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collateral,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digital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media,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branded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merchandise,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application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should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high-quality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image.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section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guidelines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on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correctly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apply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logos,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colors,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typography,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and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different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promotional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materials.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standards,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cohesive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strengthens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recognition,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trust,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impact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interaction.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969"/>
              </a:lnSpc>
            </a:pPr>
            <a:fld id="{81D60167-4931-47E6-BA6A-407CBD079E47}" type="slidenum">
              <a:rPr dirty="0" spc="155"/>
              <a:t>48</a:t>
            </a:fld>
            <a:r>
              <a:rPr dirty="0" spc="155"/>
              <a:t> 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200" y="1854695"/>
            <a:ext cx="2590800" cy="2590774"/>
          </a:xfrm>
          <a:prstGeom prst="rect">
            <a:avLst/>
          </a:prstGeom>
        </p:spPr>
      </p:pic>
      <p:sp>
        <p:nvSpPr>
          <p:cNvPr id="4" name="object 4" descr=""/>
          <p:cNvSpPr txBox="1"/>
          <p:nvPr/>
        </p:nvSpPr>
        <p:spPr>
          <a:xfrm>
            <a:off x="444500" y="417639"/>
            <a:ext cx="5436235" cy="1204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APPLICATION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BR</a:t>
            </a:r>
            <a:r>
              <a:rPr dirty="0" sz="900" spc="-17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PL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40" b="1">
                <a:solidFill>
                  <a:srgbClr val="0485C8"/>
                </a:solidFill>
                <a:latin typeface="Verdana"/>
                <a:cs typeface="Verdana"/>
              </a:rPr>
              <a:t>ACEMENT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PRINT</a:t>
            </a:r>
            <a:r>
              <a:rPr dirty="0" sz="1200" spc="-7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COLLATERAL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685"/>
              </a:spcBef>
            </a:pP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print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play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vital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role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identity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professionalism.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stationery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business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cards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brochures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sales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sheets,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piece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collateral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reflect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76600" y="1854695"/>
            <a:ext cx="2590800" cy="2590774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675652" y="4692479"/>
            <a:ext cx="2374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45" b="1">
                <a:solidFill>
                  <a:srgbClr val="00A650"/>
                </a:solidFill>
                <a:latin typeface="Verdana"/>
                <a:cs typeface="Verdana"/>
              </a:rPr>
              <a:t>DO</a:t>
            </a:r>
            <a:endParaRPr sz="900">
              <a:latin typeface="Verdana"/>
              <a:cs typeface="Verdana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66286" y="4706904"/>
            <a:ext cx="142360" cy="142360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60149" y="5029468"/>
            <a:ext cx="85540" cy="85540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579828" y="4960479"/>
            <a:ext cx="248158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approved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placement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guidelines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 brand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consistency.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60149" y="5391418"/>
            <a:ext cx="85540" cy="85540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557885" y="5322429"/>
            <a:ext cx="250317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consistent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font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usage,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utilizing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Text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&amp;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Normalidad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Compact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primary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typefaces.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60149" y="5753368"/>
            <a:ext cx="85540" cy="85540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444500" y="5684379"/>
            <a:ext cx="5435600" cy="838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5730" marR="2823845" indent="-635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clean,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with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 brand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standards.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75"/>
              </a:spcBef>
            </a:pPr>
            <a:endParaRPr sz="800">
              <a:latin typeface="Arial"/>
              <a:cs typeface="Arial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adhering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will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uphold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professional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cohesive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communications.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279549" y="5029468"/>
            <a:ext cx="85540" cy="85540"/>
          </a:xfrm>
          <a:prstGeom prst="rect">
            <a:avLst/>
          </a:prstGeom>
        </p:spPr>
      </p:pic>
      <p:sp>
        <p:nvSpPr>
          <p:cNvPr id="15" name="object 15" descr=""/>
          <p:cNvSpPr txBox="1"/>
          <p:nvPr/>
        </p:nvSpPr>
        <p:spPr>
          <a:xfrm>
            <a:off x="3377946" y="4990958"/>
            <a:ext cx="25025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unapproved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schemes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alter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placement.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279549" y="5239018"/>
            <a:ext cx="85540" cy="85540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3377284" y="5170029"/>
            <a:ext cx="250317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Incorporate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unapproved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typefaces.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If 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primary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fonts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2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unavailable,</a:t>
            </a:r>
            <a:r>
              <a:rPr dirty="0" sz="800" spc="2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20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only</a:t>
            </a:r>
            <a:r>
              <a:rPr dirty="0" sz="800" spc="2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approved</a:t>
            </a:r>
            <a:r>
              <a:rPr dirty="0" sz="800" spc="20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alternative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outlined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this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guide.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495052" y="4692479"/>
            <a:ext cx="5632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65" b="1">
                <a:solidFill>
                  <a:srgbClr val="ED1C24"/>
                </a:solidFill>
                <a:latin typeface="Verdana"/>
                <a:cs typeface="Verdana"/>
              </a:rPr>
              <a:t>DO</a:t>
            </a:r>
            <a:r>
              <a:rPr dirty="0" sz="900" spc="-100" b="1">
                <a:solidFill>
                  <a:srgbClr val="ED1C24"/>
                </a:solidFill>
                <a:latin typeface="Verdana"/>
                <a:cs typeface="Verdana"/>
              </a:rPr>
              <a:t> </a:t>
            </a:r>
            <a:r>
              <a:rPr dirty="0" sz="900" spc="45" b="1">
                <a:solidFill>
                  <a:srgbClr val="ED1C24"/>
                </a:solidFill>
                <a:latin typeface="Verdana"/>
                <a:cs typeface="Verdana"/>
              </a:rPr>
              <a:t>NOT</a:t>
            </a:r>
            <a:endParaRPr sz="900">
              <a:latin typeface="Verdana"/>
              <a:cs typeface="Verdana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282657" y="4706904"/>
            <a:ext cx="145389" cy="142360"/>
          </a:xfrm>
          <a:prstGeom prst="rect">
            <a:avLst/>
          </a:prstGeom>
        </p:spPr>
      </p:pic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969"/>
              </a:lnSpc>
            </a:pPr>
            <a:fld id="{81D60167-4931-47E6-BA6A-407CBD079E47}" type="slidenum">
              <a:rPr dirty="0" spc="155"/>
              <a:t>48</a:t>
            </a:fld>
            <a:r>
              <a:rPr dirty="0" spc="155"/>
              <a:t> </a:t>
            </a: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5978144"/>
            <a:ext cx="543560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digital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collateral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will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cohesive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presence,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clarity,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professionalism,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engagement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platforms.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75652" y="4794079"/>
            <a:ext cx="2374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45" b="1">
                <a:solidFill>
                  <a:srgbClr val="00A650"/>
                </a:solidFill>
                <a:latin typeface="Verdana"/>
                <a:cs typeface="Verdana"/>
              </a:rPr>
              <a:t>DO</a:t>
            </a:r>
            <a:endParaRPr sz="900">
              <a:latin typeface="Verdana"/>
              <a:cs typeface="Verdana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6286" y="4808504"/>
            <a:ext cx="142360" cy="142349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0149" y="5131068"/>
            <a:ext cx="85540" cy="85540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579828" y="5062079"/>
            <a:ext cx="248094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headlines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concise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captions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reinforce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expertise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leadership.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8" name="object 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0149" y="5493018"/>
            <a:ext cx="85540" cy="85540"/>
          </a:xfrm>
          <a:prstGeom prst="rect">
            <a:avLst/>
          </a:prstGeom>
        </p:spPr>
      </p:pic>
      <p:sp>
        <p:nvSpPr>
          <p:cNvPr id="9" name="object 9" descr=""/>
          <p:cNvSpPr txBox="1"/>
          <p:nvPr/>
        </p:nvSpPr>
        <p:spPr>
          <a:xfrm>
            <a:off x="557884" y="5424029"/>
            <a:ext cx="25044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high-quality,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uncluttered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strong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contrast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maximum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visibility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impact.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279549" y="5131068"/>
            <a:ext cx="85540" cy="85540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3377996" y="5062079"/>
            <a:ext cx="250253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Overlay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text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busy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complex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imagery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reduces readability.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279549" y="5493018"/>
            <a:ext cx="85540" cy="85540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3377282" y="5424029"/>
            <a:ext cx="250317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unapproved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fonts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schemes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do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align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guidelines.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495052" y="4794079"/>
            <a:ext cx="5632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65" b="1">
                <a:solidFill>
                  <a:srgbClr val="ED1C24"/>
                </a:solidFill>
                <a:latin typeface="Verdana"/>
                <a:cs typeface="Verdana"/>
              </a:rPr>
              <a:t>DO</a:t>
            </a:r>
            <a:r>
              <a:rPr dirty="0" sz="900" spc="-100" b="1">
                <a:solidFill>
                  <a:srgbClr val="ED1C24"/>
                </a:solidFill>
                <a:latin typeface="Verdana"/>
                <a:cs typeface="Verdana"/>
              </a:rPr>
              <a:t> </a:t>
            </a:r>
            <a:r>
              <a:rPr dirty="0" sz="900" spc="45" b="1">
                <a:solidFill>
                  <a:srgbClr val="ED1C24"/>
                </a:solidFill>
                <a:latin typeface="Verdana"/>
                <a:cs typeface="Verdana"/>
              </a:rPr>
              <a:t>NOT</a:t>
            </a:r>
            <a:endParaRPr sz="900">
              <a:latin typeface="Verdana"/>
              <a:cs typeface="Verdana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282657" y="4808504"/>
            <a:ext cx="145389" cy="142349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444500" y="417639"/>
            <a:ext cx="5437505" cy="1204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APPLICATION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BR</a:t>
            </a:r>
            <a:r>
              <a:rPr dirty="0" sz="900" spc="-17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PL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40" b="1">
                <a:solidFill>
                  <a:srgbClr val="0485C8"/>
                </a:solidFill>
                <a:latin typeface="Verdana"/>
                <a:cs typeface="Verdana"/>
              </a:rPr>
              <a:t>ACEMENT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-35" b="1">
                <a:solidFill>
                  <a:srgbClr val="0485C8"/>
                </a:solidFill>
                <a:latin typeface="Verdana"/>
                <a:cs typeface="Verdana"/>
              </a:rPr>
              <a:t>DIGITAL</a:t>
            </a:r>
            <a:r>
              <a:rPr dirty="0" sz="1200" spc="-9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COLLATERAL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68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digital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bold,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visually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impactful, ensuring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web,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social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media,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email,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digital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advertising.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high-quality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visuals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authority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professionalism while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enhancing engagement with the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audience.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7" name="object 17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57200" y="1877567"/>
            <a:ext cx="2590800" cy="2590774"/>
          </a:xfrm>
          <a:prstGeom prst="rect">
            <a:avLst/>
          </a:prstGeom>
        </p:spPr>
      </p:pic>
      <p:pic>
        <p:nvPicPr>
          <p:cNvPr id="18" name="object 18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276600" y="1877567"/>
            <a:ext cx="2590787" cy="2590774"/>
          </a:xfrm>
          <a:prstGeom prst="rect">
            <a:avLst/>
          </a:prstGeom>
        </p:spPr>
      </p:pic>
      <p:sp>
        <p:nvSpPr>
          <p:cNvPr id="19" name="object 1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0" name="object 2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969"/>
              </a:lnSpc>
            </a:pPr>
            <a:fld id="{81D60167-4931-47E6-BA6A-407CBD079E47}" type="slidenum">
              <a:rPr dirty="0" spc="155"/>
              <a:t>48</a:t>
            </a:fld>
            <a:r>
              <a:rPr dirty="0" spc="155"/>
              <a:t> 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463804" y="1838449"/>
            <a:ext cx="2584450" cy="3703320"/>
            <a:chOff x="463804" y="1838449"/>
            <a:chExt cx="2584450" cy="3703320"/>
          </a:xfrm>
        </p:grpSpPr>
        <p:sp>
          <p:nvSpPr>
            <p:cNvPr id="4" name="object 4" descr=""/>
            <p:cNvSpPr/>
            <p:nvPr/>
          </p:nvSpPr>
          <p:spPr>
            <a:xfrm>
              <a:off x="463804" y="1838449"/>
              <a:ext cx="2584450" cy="3703320"/>
            </a:xfrm>
            <a:custGeom>
              <a:avLst/>
              <a:gdLst/>
              <a:ahLst/>
              <a:cxnLst/>
              <a:rect l="l" t="t" r="r" b="b"/>
              <a:pathLst>
                <a:path w="2584450" h="3703320">
                  <a:moveTo>
                    <a:pt x="2412746" y="0"/>
                  </a:moveTo>
                  <a:lnTo>
                    <a:pt x="0" y="0"/>
                  </a:lnTo>
                  <a:lnTo>
                    <a:pt x="0" y="3531374"/>
                  </a:lnTo>
                  <a:lnTo>
                    <a:pt x="6124" y="3576949"/>
                  </a:lnTo>
                  <a:lnTo>
                    <a:pt x="23407" y="3617904"/>
                  </a:lnTo>
                  <a:lnTo>
                    <a:pt x="50215" y="3652604"/>
                  </a:lnTo>
                  <a:lnTo>
                    <a:pt x="84915" y="3679414"/>
                  </a:lnTo>
                  <a:lnTo>
                    <a:pt x="125871" y="3696699"/>
                  </a:lnTo>
                  <a:lnTo>
                    <a:pt x="171450" y="3702824"/>
                  </a:lnTo>
                  <a:lnTo>
                    <a:pt x="2584196" y="3702824"/>
                  </a:lnTo>
                  <a:lnTo>
                    <a:pt x="2584196" y="171450"/>
                  </a:lnTo>
                  <a:lnTo>
                    <a:pt x="2578071" y="125875"/>
                  </a:lnTo>
                  <a:lnTo>
                    <a:pt x="2560788" y="84920"/>
                  </a:lnTo>
                  <a:lnTo>
                    <a:pt x="2533980" y="50220"/>
                  </a:lnTo>
                  <a:lnTo>
                    <a:pt x="2499280" y="23410"/>
                  </a:lnTo>
                  <a:lnTo>
                    <a:pt x="2458324" y="6125"/>
                  </a:lnTo>
                  <a:lnTo>
                    <a:pt x="2412746" y="0"/>
                  </a:lnTo>
                  <a:close/>
                </a:path>
              </a:pathLst>
            </a:custGeom>
            <a:solidFill>
              <a:srgbClr val="EAEB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463804" y="1838449"/>
              <a:ext cx="304165" cy="3703320"/>
            </a:xfrm>
            <a:custGeom>
              <a:avLst/>
              <a:gdLst/>
              <a:ahLst/>
              <a:cxnLst/>
              <a:rect l="l" t="t" r="r" b="b"/>
              <a:pathLst>
                <a:path w="304165" h="3703320">
                  <a:moveTo>
                    <a:pt x="303784" y="0"/>
                  </a:moveTo>
                  <a:lnTo>
                    <a:pt x="0" y="0"/>
                  </a:lnTo>
                  <a:lnTo>
                    <a:pt x="0" y="3550920"/>
                  </a:lnTo>
                  <a:lnTo>
                    <a:pt x="7743" y="3598929"/>
                  </a:lnTo>
                  <a:lnTo>
                    <a:pt x="29307" y="3640628"/>
                  </a:lnTo>
                  <a:lnTo>
                    <a:pt x="62188" y="3673512"/>
                  </a:lnTo>
                  <a:lnTo>
                    <a:pt x="103883" y="3695079"/>
                  </a:lnTo>
                  <a:lnTo>
                    <a:pt x="151892" y="3702824"/>
                  </a:lnTo>
                  <a:lnTo>
                    <a:pt x="303784" y="3702824"/>
                  </a:lnTo>
                  <a:lnTo>
                    <a:pt x="303784" y="0"/>
                  </a:lnTo>
                  <a:close/>
                </a:path>
              </a:pathLst>
            </a:custGeom>
            <a:solidFill>
              <a:srgbClr val="CDD3DA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492500" y="2054415"/>
            <a:ext cx="46228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concise,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engaging.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headlines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capture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attention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quickly.</a:t>
            </a:r>
            <a:endParaRPr sz="8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969"/>
              </a:lnSpc>
            </a:pPr>
            <a:fld id="{81D60167-4931-47E6-BA6A-407CBD079E47}" type="slidenum">
              <a:rPr dirty="0" spc="155"/>
              <a:t>48</a:t>
            </a:fld>
            <a:r>
              <a:rPr dirty="0" spc="155"/>
              <a:t> </a:t>
            </a:r>
          </a:p>
        </p:txBody>
      </p:sp>
      <p:sp>
        <p:nvSpPr>
          <p:cNvPr id="7" name="object 7" descr=""/>
          <p:cNvSpPr txBox="1"/>
          <p:nvPr/>
        </p:nvSpPr>
        <p:spPr>
          <a:xfrm>
            <a:off x="3492500" y="2264016"/>
            <a:ext cx="337375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brand-approved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images,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fonts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consistency.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492500" y="2473617"/>
            <a:ext cx="48304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7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Incorporate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short,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benefit-driven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captions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advantages.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492500" y="2683218"/>
            <a:ext cx="34251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Follow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common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phrases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speak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492500" y="2892818"/>
            <a:ext cx="337057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Include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relevant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hashtags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reach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improve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discoverability.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492500" y="3102419"/>
            <a:ext cx="44418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conversational,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tone,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keeping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informative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approachable.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492500" y="3312020"/>
            <a:ext cx="47180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Engage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audience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asking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questions,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encouraging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feedback,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responding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comments.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492500" y="3603815"/>
            <a:ext cx="203263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How</a:t>
            </a:r>
            <a:r>
              <a:rPr dirty="0" sz="900" spc="-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to</a:t>
            </a:r>
            <a:r>
              <a:rPr dirty="0" sz="900" spc="-5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Respond</a:t>
            </a:r>
            <a:r>
              <a:rPr dirty="0" sz="900" spc="-5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to</a:t>
            </a:r>
            <a:r>
              <a:rPr dirty="0" sz="900" spc="-5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35" b="1">
                <a:solidFill>
                  <a:srgbClr val="102D4F"/>
                </a:solidFill>
                <a:latin typeface="Verdana"/>
                <a:cs typeface="Verdana"/>
              </a:rPr>
              <a:t>Comments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492500" y="3870515"/>
            <a:ext cx="10496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Positive</a:t>
            </a:r>
            <a:r>
              <a:rPr dirty="0" sz="800" spc="8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Comments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92500" y="4080116"/>
            <a:ext cx="43129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Acknowledge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express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appreciation.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Thank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enthusiasm.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492500" y="4289717"/>
            <a:ext cx="45593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Encourage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further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engagement.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Ask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follow-up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question 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invite them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 share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their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experience.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492500" y="4564248"/>
            <a:ext cx="5207635" cy="330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95"/>
              </a:spcBef>
            </a:pP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Example</a:t>
            </a:r>
            <a:r>
              <a:rPr dirty="0" sz="800" spc="50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Response:</a:t>
            </a:r>
            <a:r>
              <a:rPr dirty="0" sz="800" spc="50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“Thanks</a:t>
            </a:r>
            <a:r>
              <a:rPr dirty="0" sz="800" spc="5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for</a:t>
            </a:r>
            <a:r>
              <a:rPr dirty="0" sz="800" spc="6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your</a:t>
            </a:r>
            <a:r>
              <a:rPr dirty="0" sz="800" spc="6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support!</a:t>
            </a:r>
            <a:r>
              <a:rPr dirty="0" sz="800" spc="6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We’re</a:t>
            </a:r>
            <a:r>
              <a:rPr dirty="0" sz="800" spc="6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glad</a:t>
            </a:r>
            <a:r>
              <a:rPr dirty="0" sz="800" spc="6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you’re</a:t>
            </a:r>
            <a:r>
              <a:rPr dirty="0" sz="800" spc="6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enjoying</a:t>
            </a:r>
            <a:r>
              <a:rPr dirty="0" sz="800" spc="6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your</a:t>
            </a:r>
            <a:r>
              <a:rPr dirty="0" sz="800" spc="6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Portacool.</a:t>
            </a:r>
            <a:r>
              <a:rPr dirty="0" sz="800" spc="6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What’s</a:t>
            </a:r>
            <a:r>
              <a:rPr dirty="0" sz="800" spc="5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your</a:t>
            </a:r>
            <a:r>
              <a:rPr dirty="0" sz="800" spc="6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favorite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feature</a:t>
            </a:r>
            <a:r>
              <a:rPr dirty="0" sz="800" spc="-2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so</a:t>
            </a:r>
            <a:r>
              <a:rPr dirty="0" sz="800" spc="-1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far?”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492500" y="5000815"/>
            <a:ext cx="10960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Negative</a:t>
            </a:r>
            <a:r>
              <a:rPr dirty="0" sz="800" spc="6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Comments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492500" y="5210416"/>
            <a:ext cx="43046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Remain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constructive.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Do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engage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arguments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defensive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responses.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86027" y="2048191"/>
            <a:ext cx="166433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1100"/>
              </a:lnSpc>
              <a:spcBef>
                <a:spcPts val="100"/>
              </a:spcBef>
            </a:pPr>
            <a:r>
              <a:rPr dirty="0" sz="900" spc="30" b="1">
                <a:solidFill>
                  <a:srgbClr val="102D4F"/>
                </a:solidFill>
                <a:latin typeface="Verdana"/>
                <a:cs typeface="Verdana"/>
              </a:rPr>
              <a:t>Best</a:t>
            </a:r>
            <a:r>
              <a:rPr dirty="0" sz="900" spc="-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30" b="1">
                <a:solidFill>
                  <a:srgbClr val="102D4F"/>
                </a:solidFill>
                <a:latin typeface="Verdana"/>
                <a:cs typeface="Verdana"/>
              </a:rPr>
              <a:t>Practices</a:t>
            </a:r>
            <a:r>
              <a:rPr dirty="0" sz="900" spc="-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30" b="1">
                <a:solidFill>
                  <a:srgbClr val="102D4F"/>
                </a:solidFill>
                <a:latin typeface="Verdana"/>
                <a:cs typeface="Verdana"/>
              </a:rPr>
              <a:t>for</a:t>
            </a:r>
            <a:r>
              <a:rPr dirty="0" sz="900" spc="-3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Social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Media</a:t>
            </a:r>
            <a:r>
              <a:rPr dirty="0" sz="900" spc="9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Engagement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86027" y="2452013"/>
            <a:ext cx="1847214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responsive.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Engage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followers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regularly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answer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questions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timely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manner.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86027" y="2966363"/>
            <a:ext cx="185483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7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3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3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consistency.</a:t>
            </a:r>
            <a:r>
              <a:rPr dirty="0" sz="800" spc="3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Keep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messaging, tone, 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aligned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identity.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86027" y="3480713"/>
            <a:ext cx="184658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Monitor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mentions.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Stay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aware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customer conversations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industry trends.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86027" y="3995063"/>
            <a:ext cx="186055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Avoid</a:t>
            </a:r>
            <a:r>
              <a:rPr dirty="0" sz="800" spc="4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controversial</a:t>
            </a:r>
            <a:r>
              <a:rPr dirty="0" sz="800" spc="4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topics.</a:t>
            </a:r>
            <a:r>
              <a:rPr dirty="0" sz="800" spc="4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Keep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discussions</a:t>
            </a:r>
            <a:r>
              <a:rPr dirty="0" sz="800" spc="3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focused</a:t>
            </a:r>
            <a:r>
              <a:rPr dirty="0" sz="800" spc="3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3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products,</a:t>
            </a:r>
            <a:r>
              <a:rPr dirty="0" sz="800" spc="160">
                <a:solidFill>
                  <a:srgbClr val="102D4F"/>
                </a:solidFill>
                <a:latin typeface="Arial"/>
                <a:cs typeface="Arial"/>
              </a:rPr>
              <a:t> 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benefits,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60">
                <a:solidFill>
                  <a:srgbClr val="102D4F"/>
                </a:solidFill>
                <a:latin typeface="Arial"/>
                <a:cs typeface="Arial"/>
              </a:rPr>
              <a:t>  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industry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insights.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86027" y="4661813"/>
            <a:ext cx="185547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7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Encourage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user-generated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content.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Share</a:t>
            </a:r>
            <a:r>
              <a:rPr dirty="0" sz="800" spc="265">
                <a:solidFill>
                  <a:srgbClr val="102D4F"/>
                </a:solidFill>
                <a:latin typeface="Arial"/>
                <a:cs typeface="Arial"/>
              </a:rPr>
              <a:t>  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265">
                <a:solidFill>
                  <a:srgbClr val="102D4F"/>
                </a:solidFill>
                <a:latin typeface="Arial"/>
                <a:cs typeface="Arial"/>
              </a:rPr>
              <a:t>  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photos</a:t>
            </a:r>
            <a:r>
              <a:rPr dirty="0" sz="800" spc="265">
                <a:solidFill>
                  <a:srgbClr val="102D4F"/>
                </a:solidFill>
                <a:latin typeface="Arial"/>
                <a:cs typeface="Arial"/>
              </a:rPr>
              <a:t>  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and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testimonials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build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credibility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community.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55676" y="5420017"/>
            <a:ext cx="8244840" cy="1149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04927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Acknowledge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concern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offer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solution.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If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necessary,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move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conversation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a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private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channel.</a:t>
            </a:r>
            <a:endParaRPr sz="800">
              <a:latin typeface="Arial"/>
              <a:cs typeface="Arial"/>
            </a:endParaRPr>
          </a:p>
          <a:p>
            <a:pPr marL="304927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Respond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promptly.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quick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response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demonstrates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satisfaction.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marL="3049270" marR="5080">
              <a:lnSpc>
                <a:spcPct val="124900"/>
              </a:lnSpc>
            </a:pPr>
            <a:r>
              <a:rPr dirty="0" sz="800" spc="-10" b="1">
                <a:solidFill>
                  <a:srgbClr val="0485C8"/>
                </a:solidFill>
                <a:latin typeface="Arial"/>
                <a:cs typeface="Arial"/>
              </a:rPr>
              <a:t>Example</a:t>
            </a:r>
            <a:r>
              <a:rPr dirty="0" sz="800" spc="-40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Arial"/>
                <a:cs typeface="Arial"/>
              </a:rPr>
              <a:t>Response:</a:t>
            </a:r>
            <a:r>
              <a:rPr dirty="0" sz="800" spc="-35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“We’re</a:t>
            </a:r>
            <a:r>
              <a:rPr dirty="0" sz="800" spc="-2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sorry</a:t>
            </a:r>
            <a:r>
              <a:rPr dirty="0" sz="800" spc="-2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to</a:t>
            </a:r>
            <a:r>
              <a:rPr dirty="0" sz="800" spc="-2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hear</a:t>
            </a:r>
            <a:r>
              <a:rPr dirty="0" sz="800" spc="-2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about</a:t>
            </a:r>
            <a:r>
              <a:rPr dirty="0" sz="800" spc="-2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your</a:t>
            </a:r>
            <a:r>
              <a:rPr dirty="0" sz="800" spc="-2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experience.</a:t>
            </a:r>
            <a:r>
              <a:rPr dirty="0" sz="800" spc="-25" i="1">
                <a:solidFill>
                  <a:srgbClr val="0485C8"/>
                </a:solidFill>
                <a:latin typeface="Arial"/>
                <a:cs typeface="Arial"/>
              </a:rPr>
              <a:t> Please</a:t>
            </a:r>
            <a:r>
              <a:rPr dirty="0" sz="800" spc="-2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send</a:t>
            </a:r>
            <a:r>
              <a:rPr dirty="0" sz="800" spc="-2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us</a:t>
            </a:r>
            <a:r>
              <a:rPr dirty="0" sz="800" spc="-2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30" i="1">
                <a:solidFill>
                  <a:srgbClr val="0485C8"/>
                </a:solidFill>
                <a:latin typeface="Arial"/>
                <a:cs typeface="Arial"/>
              </a:rPr>
              <a:t>a</a:t>
            </a:r>
            <a:r>
              <a:rPr dirty="0" sz="800" spc="-2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0485C8"/>
                </a:solidFill>
                <a:latin typeface="Arial"/>
                <a:cs typeface="Arial"/>
              </a:rPr>
              <a:t>direct</a:t>
            </a:r>
            <a:r>
              <a:rPr dirty="0" sz="800" spc="-2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message</a:t>
            </a:r>
            <a:r>
              <a:rPr dirty="0" sz="800" spc="-2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so</a:t>
            </a:r>
            <a:r>
              <a:rPr dirty="0" sz="800" spc="-2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we</a:t>
            </a:r>
            <a:r>
              <a:rPr dirty="0" sz="800" spc="-2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can</a:t>
            </a:r>
            <a:r>
              <a:rPr dirty="0" sz="800" spc="-25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assist</a:t>
            </a:r>
            <a:r>
              <a:rPr dirty="0" sz="800" spc="-10" i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you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further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find</a:t>
            </a:r>
            <a:r>
              <a:rPr dirty="0" sz="800" spc="-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0485C8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solution.”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engaging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social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presence,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fostering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loyalty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meaningful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relationships.</a:t>
            </a:r>
            <a:endParaRPr sz="8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44500" y="417639"/>
            <a:ext cx="8256905" cy="15328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APPLICATION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BR</a:t>
            </a:r>
            <a:r>
              <a:rPr dirty="0" sz="900" spc="-17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PL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40" b="1">
                <a:solidFill>
                  <a:srgbClr val="0485C8"/>
                </a:solidFill>
                <a:latin typeface="Verdana"/>
                <a:cs typeface="Verdana"/>
              </a:rPr>
              <a:t>ACEMENT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10" b="1">
                <a:solidFill>
                  <a:srgbClr val="0485C8"/>
                </a:solidFill>
                <a:latin typeface="Verdana"/>
                <a:cs typeface="Verdana"/>
              </a:rPr>
              <a:t>SOCIAL</a:t>
            </a:r>
            <a:r>
              <a:rPr dirty="0" sz="1200" spc="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10" b="1">
                <a:solidFill>
                  <a:srgbClr val="0485C8"/>
                </a:solidFill>
                <a:latin typeface="Verdana"/>
                <a:cs typeface="Verdana"/>
              </a:rPr>
              <a:t>MEDIA</a:t>
            </a:r>
            <a:r>
              <a:rPr dirty="0" sz="1200" spc="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GUIDELINES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685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social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essential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part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brand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awareness,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customer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engagement,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leadership.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post,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comment,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interaction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should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Portacool’s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service.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best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practices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posting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content,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engaging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followers,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consistent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voice.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85"/>
              </a:spcBef>
            </a:pPr>
            <a:endParaRPr sz="800">
              <a:latin typeface="Arial"/>
              <a:cs typeface="Arial"/>
            </a:endParaRPr>
          </a:p>
          <a:p>
            <a:pPr algn="ctr" marR="1330325">
              <a:lnSpc>
                <a:spcPct val="100000"/>
              </a:lnSpc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How</a:t>
            </a:r>
            <a:r>
              <a:rPr dirty="0" sz="900" spc="-5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to</a:t>
            </a:r>
            <a:r>
              <a:rPr dirty="0" sz="900" spc="-4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30" b="1">
                <a:solidFill>
                  <a:srgbClr val="102D4F"/>
                </a:solidFill>
                <a:latin typeface="Verdana"/>
                <a:cs typeface="Verdana"/>
              </a:rPr>
              <a:t>Post</a:t>
            </a:r>
            <a:endParaRPr sz="9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21992" y="3513239"/>
            <a:ext cx="6464808" cy="2946996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42408" y="3518497"/>
            <a:ext cx="1192515" cy="1620087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54075" y="5301450"/>
            <a:ext cx="1714258" cy="1350911"/>
          </a:xfrm>
          <a:prstGeom prst="rect">
            <a:avLst/>
          </a:prstGeom>
        </p:spPr>
      </p:pic>
      <p:sp>
        <p:nvSpPr>
          <p:cNvPr id="6" name="object 6" descr=""/>
          <p:cNvSpPr txBox="1"/>
          <p:nvPr/>
        </p:nvSpPr>
        <p:spPr>
          <a:xfrm>
            <a:off x="444500" y="417639"/>
            <a:ext cx="5435600" cy="2741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APPLICATION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BR</a:t>
            </a:r>
            <a:r>
              <a:rPr dirty="0" sz="900" spc="-17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00" b="1">
                <a:solidFill>
                  <a:srgbClr val="0485C8"/>
                </a:solidFill>
                <a:latin typeface="Verdana"/>
                <a:cs typeface="Verdana"/>
              </a:rPr>
              <a:t>PL</a:t>
            </a:r>
            <a:r>
              <a:rPr dirty="0" sz="900" spc="-17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40" b="1">
                <a:solidFill>
                  <a:srgbClr val="0485C8"/>
                </a:solidFill>
                <a:latin typeface="Verdana"/>
                <a:cs typeface="Verdana"/>
              </a:rPr>
              <a:t>ACEMENT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BRANDED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5" b="1">
                <a:solidFill>
                  <a:srgbClr val="0485C8"/>
                </a:solidFill>
                <a:latin typeface="Verdana"/>
                <a:cs typeface="Verdana"/>
              </a:rPr>
              <a:t>MERCHANDISE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0" b="1">
                <a:solidFill>
                  <a:srgbClr val="0485C8"/>
                </a:solidFill>
                <a:latin typeface="Verdana"/>
                <a:cs typeface="Verdana"/>
              </a:rPr>
              <a:t>APPAREL</a:t>
            </a:r>
            <a:endParaRPr sz="1200">
              <a:latin typeface="Verdana"/>
              <a:cs typeface="Verdana"/>
            </a:endParaRPr>
          </a:p>
          <a:p>
            <a:pPr marL="12700" marR="193675">
              <a:lnSpc>
                <a:spcPct val="125000"/>
              </a:lnSpc>
              <a:spcBef>
                <a:spcPts val="68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Portacool-branded merchandise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apparel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serve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valuable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tools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 brand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visibility, recognition,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loyalty. Whether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internally,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promotional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giveaways,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retail,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items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visual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presence.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Guidelines</a:t>
            </a:r>
            <a:r>
              <a:rPr dirty="0" sz="900" spc="10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for</a:t>
            </a:r>
            <a:r>
              <a:rPr dirty="0" sz="900" spc="10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Branded</a:t>
            </a:r>
            <a:r>
              <a:rPr dirty="0" sz="900" spc="10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Merchandise</a:t>
            </a:r>
            <a:r>
              <a:rPr dirty="0" sz="900" spc="10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&amp;</a:t>
            </a:r>
            <a:r>
              <a:rPr dirty="0" sz="900" spc="10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Apparel</a:t>
            </a: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1019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official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placements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colors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apparel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promotional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30"/>
              </a:spcBef>
            </a:pPr>
            <a:endParaRPr sz="800">
              <a:latin typeface="Arial"/>
              <a:cs typeface="Arial"/>
            </a:endParaRPr>
          </a:p>
          <a:p>
            <a:pPr marL="133350" marR="5715" indent="-121285">
              <a:lnSpc>
                <a:spcPct val="125000"/>
              </a:lnSpc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9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high-quality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print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embroidery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applications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clarity,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integrity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Portacool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30"/>
              </a:spcBef>
            </a:pPr>
            <a:endParaRPr sz="800">
              <a:latin typeface="Arial"/>
              <a:cs typeface="Arial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By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adhering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merchandise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will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effectively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represent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professionalism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creating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opportunities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increased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recognition.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8" name="object 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969"/>
              </a:lnSpc>
            </a:pPr>
            <a:fld id="{81D60167-4931-47E6-BA6A-407CBD079E47}" type="slidenum">
              <a:rPr dirty="0" spc="155"/>
              <a:t>48</a:t>
            </a:fld>
            <a:r>
              <a:rPr dirty="0" spc="155"/>
              <a:t> 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44500" y="3044145"/>
            <a:ext cx="6375400" cy="1381125"/>
          </a:xfrm>
          <a:prstGeom prst="rect"/>
        </p:spPr>
        <p:txBody>
          <a:bodyPr wrap="square" lIns="0" tIns="125730" rIns="0" bIns="0" rtlCol="0" vert="horz">
            <a:spAutoFit/>
          </a:bodyPr>
          <a:lstStyle/>
          <a:p>
            <a:pPr marL="12700" marR="5080">
              <a:lnSpc>
                <a:spcPts val="4900"/>
              </a:lnSpc>
              <a:spcBef>
                <a:spcPts val="990"/>
              </a:spcBef>
            </a:pPr>
            <a:r>
              <a:rPr dirty="0" spc="-130"/>
              <a:t>APPROVED</a:t>
            </a:r>
            <a:r>
              <a:rPr dirty="0" spc="-545"/>
              <a:t> </a:t>
            </a:r>
            <a:r>
              <a:rPr dirty="0" spc="-80"/>
              <a:t>ASSETS </a:t>
            </a:r>
            <a:r>
              <a:rPr dirty="0" spc="-345"/>
              <a:t>&amp;</a:t>
            </a:r>
            <a:r>
              <a:rPr dirty="0" spc="-605"/>
              <a:t> </a:t>
            </a:r>
            <a:r>
              <a:rPr dirty="0" spc="-70"/>
              <a:t>RESOURCES</a:t>
            </a:r>
          </a:p>
        </p:txBody>
      </p:sp>
      <p:sp>
        <p:nvSpPr>
          <p:cNvPr id="3" name="object 3" descr=""/>
          <p:cNvSpPr txBox="1"/>
          <p:nvPr/>
        </p:nvSpPr>
        <p:spPr>
          <a:xfrm>
            <a:off x="444500" y="5026659"/>
            <a:ext cx="2940050" cy="350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WHERE</a:t>
            </a:r>
            <a:r>
              <a:rPr dirty="0" sz="800" spc="2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TO</a:t>
            </a:r>
            <a:r>
              <a:rPr dirty="0" sz="800" spc="2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ACCESS</a:t>
            </a:r>
            <a:r>
              <a:rPr dirty="0" sz="800" spc="2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BR</a:t>
            </a:r>
            <a:r>
              <a:rPr dirty="0" sz="800" spc="-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800" spc="26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ASSE</a:t>
            </a:r>
            <a:r>
              <a:rPr dirty="0" sz="800" spc="-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dirty="0" sz="800" spc="-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CONTAC</a:t>
            </a:r>
            <a:r>
              <a:rPr dirty="0" sz="800" spc="-114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dirty="0" sz="800" spc="1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FFFFFF"/>
                </a:solidFill>
                <a:latin typeface="Arial"/>
                <a:cs typeface="Arial"/>
              </a:rPr>
              <a:t>INFORMATION</a:t>
            </a:r>
            <a:r>
              <a:rPr dirty="0" sz="800" spc="1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FOR</a:t>
            </a:r>
            <a:r>
              <a:rPr dirty="0" sz="800" spc="1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BR</a:t>
            </a:r>
            <a:r>
              <a:rPr dirty="0" sz="800" spc="-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FFFFFF"/>
                </a:solidFill>
                <a:latin typeface="Arial"/>
                <a:cs typeface="Arial"/>
              </a:rPr>
              <a:t>ANDING</a:t>
            </a:r>
            <a:r>
              <a:rPr dirty="0" sz="800" spc="15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40">
                <a:solidFill>
                  <a:srgbClr val="FFFFFF"/>
                </a:solidFill>
                <a:latin typeface="Arial"/>
                <a:cs typeface="Arial"/>
              </a:rPr>
              <a:t>SUPPORT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33527" y="4700270"/>
            <a:ext cx="17792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75">
                <a:solidFill>
                  <a:srgbClr val="0485C8"/>
                </a:solidFill>
                <a:latin typeface="Arial"/>
                <a:cs typeface="Arial"/>
              </a:rPr>
              <a:t>IN</a:t>
            </a:r>
            <a:r>
              <a:rPr dirty="0" sz="1200" spc="2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54">
                <a:solidFill>
                  <a:srgbClr val="0485C8"/>
                </a:solidFill>
                <a:latin typeface="Arial"/>
                <a:cs typeface="Arial"/>
              </a:rPr>
              <a:t>THIS</a:t>
            </a:r>
            <a:r>
              <a:rPr dirty="0" sz="1200" spc="2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75">
                <a:solidFill>
                  <a:srgbClr val="0485C8"/>
                </a:solidFill>
                <a:latin typeface="Arial"/>
                <a:cs typeface="Arial"/>
              </a:rPr>
              <a:t>SECTION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19534" y="7240079"/>
            <a:ext cx="464820" cy="70485"/>
          </a:xfrm>
          <a:custGeom>
            <a:avLst/>
            <a:gdLst/>
            <a:ahLst/>
            <a:cxnLst/>
            <a:rect l="l" t="t" r="r" b="b"/>
            <a:pathLst>
              <a:path w="464820" h="70484">
                <a:moveTo>
                  <a:pt x="17119" y="965"/>
                </a:moveTo>
                <a:lnTo>
                  <a:pt x="9182" y="482"/>
                </a:lnTo>
                <a:lnTo>
                  <a:pt x="1244" y="0"/>
                </a:lnTo>
                <a:lnTo>
                  <a:pt x="0" y="11023"/>
                </a:lnTo>
                <a:lnTo>
                  <a:pt x="16840" y="12052"/>
                </a:lnTo>
                <a:lnTo>
                  <a:pt x="17119" y="965"/>
                </a:lnTo>
                <a:close/>
              </a:path>
              <a:path w="464820" h="70484">
                <a:moveTo>
                  <a:pt x="62141" y="4622"/>
                </a:moveTo>
                <a:lnTo>
                  <a:pt x="54216" y="3962"/>
                </a:lnTo>
                <a:lnTo>
                  <a:pt x="46291" y="3302"/>
                </a:lnTo>
                <a:lnTo>
                  <a:pt x="44919" y="14312"/>
                </a:lnTo>
                <a:lnTo>
                  <a:pt x="61722" y="15697"/>
                </a:lnTo>
                <a:lnTo>
                  <a:pt x="62141" y="4622"/>
                </a:lnTo>
                <a:close/>
              </a:path>
              <a:path w="464820" h="70484">
                <a:moveTo>
                  <a:pt x="107149" y="8496"/>
                </a:moveTo>
                <a:lnTo>
                  <a:pt x="99237" y="7683"/>
                </a:lnTo>
                <a:lnTo>
                  <a:pt x="91313" y="7023"/>
                </a:lnTo>
                <a:lnTo>
                  <a:pt x="89801" y="18021"/>
                </a:lnTo>
                <a:lnTo>
                  <a:pt x="98209" y="18719"/>
                </a:lnTo>
                <a:lnTo>
                  <a:pt x="106603" y="19583"/>
                </a:lnTo>
                <a:lnTo>
                  <a:pt x="107149" y="8496"/>
                </a:lnTo>
                <a:close/>
              </a:path>
              <a:path w="464820" h="70484">
                <a:moveTo>
                  <a:pt x="152082" y="13182"/>
                </a:moveTo>
                <a:lnTo>
                  <a:pt x="144170" y="12357"/>
                </a:lnTo>
                <a:lnTo>
                  <a:pt x="136258" y="11531"/>
                </a:lnTo>
                <a:lnTo>
                  <a:pt x="134620" y="22504"/>
                </a:lnTo>
                <a:lnTo>
                  <a:pt x="151396" y="24257"/>
                </a:lnTo>
                <a:lnTo>
                  <a:pt x="152082" y="13182"/>
                </a:lnTo>
                <a:close/>
              </a:path>
              <a:path w="464820" h="70484">
                <a:moveTo>
                  <a:pt x="196964" y="18211"/>
                </a:moveTo>
                <a:lnTo>
                  <a:pt x="189077" y="17221"/>
                </a:lnTo>
                <a:lnTo>
                  <a:pt x="181190" y="16230"/>
                </a:lnTo>
                <a:lnTo>
                  <a:pt x="179412" y="27178"/>
                </a:lnTo>
                <a:lnTo>
                  <a:pt x="196164" y="29273"/>
                </a:lnTo>
                <a:lnTo>
                  <a:pt x="196964" y="18211"/>
                </a:lnTo>
                <a:close/>
              </a:path>
              <a:path w="464820" h="70484">
                <a:moveTo>
                  <a:pt x="241795" y="23837"/>
                </a:moveTo>
                <a:lnTo>
                  <a:pt x="233908" y="22847"/>
                </a:lnTo>
                <a:lnTo>
                  <a:pt x="226021" y="21856"/>
                </a:lnTo>
                <a:lnTo>
                  <a:pt x="224116" y="32791"/>
                </a:lnTo>
                <a:lnTo>
                  <a:pt x="240868" y="34886"/>
                </a:lnTo>
                <a:lnTo>
                  <a:pt x="241795" y="23837"/>
                </a:lnTo>
                <a:close/>
              </a:path>
              <a:path w="464820" h="70484">
                <a:moveTo>
                  <a:pt x="286537" y="29972"/>
                </a:moveTo>
                <a:lnTo>
                  <a:pt x="278676" y="28816"/>
                </a:lnTo>
                <a:lnTo>
                  <a:pt x="270814" y="27660"/>
                </a:lnTo>
                <a:lnTo>
                  <a:pt x="268782" y="38569"/>
                </a:lnTo>
                <a:lnTo>
                  <a:pt x="285483" y="41021"/>
                </a:lnTo>
                <a:lnTo>
                  <a:pt x="286537" y="29972"/>
                </a:lnTo>
                <a:close/>
              </a:path>
              <a:path w="464820" h="70484">
                <a:moveTo>
                  <a:pt x="331228" y="36525"/>
                </a:moveTo>
                <a:lnTo>
                  <a:pt x="323367" y="35369"/>
                </a:lnTo>
                <a:lnTo>
                  <a:pt x="315506" y="34213"/>
                </a:lnTo>
                <a:lnTo>
                  <a:pt x="313359" y="45097"/>
                </a:lnTo>
                <a:lnTo>
                  <a:pt x="330047" y="47548"/>
                </a:lnTo>
                <a:lnTo>
                  <a:pt x="331228" y="36525"/>
                </a:lnTo>
                <a:close/>
              </a:path>
              <a:path w="464820" h="70484">
                <a:moveTo>
                  <a:pt x="375831" y="43700"/>
                </a:moveTo>
                <a:lnTo>
                  <a:pt x="367995" y="42392"/>
                </a:lnTo>
                <a:lnTo>
                  <a:pt x="360159" y="41084"/>
                </a:lnTo>
                <a:lnTo>
                  <a:pt x="357898" y="51943"/>
                </a:lnTo>
                <a:lnTo>
                  <a:pt x="374535" y="54724"/>
                </a:lnTo>
                <a:lnTo>
                  <a:pt x="375831" y="43700"/>
                </a:lnTo>
                <a:close/>
              </a:path>
              <a:path w="464820" h="70484">
                <a:moveTo>
                  <a:pt x="420370" y="51181"/>
                </a:moveTo>
                <a:lnTo>
                  <a:pt x="412534" y="49860"/>
                </a:lnTo>
                <a:lnTo>
                  <a:pt x="404698" y="48552"/>
                </a:lnTo>
                <a:lnTo>
                  <a:pt x="402323" y="59385"/>
                </a:lnTo>
                <a:lnTo>
                  <a:pt x="418960" y="62179"/>
                </a:lnTo>
                <a:lnTo>
                  <a:pt x="420370" y="51181"/>
                </a:lnTo>
                <a:close/>
              </a:path>
              <a:path w="464820" h="70484">
                <a:moveTo>
                  <a:pt x="464794" y="59334"/>
                </a:moveTo>
                <a:lnTo>
                  <a:pt x="456984" y="57861"/>
                </a:lnTo>
                <a:lnTo>
                  <a:pt x="449173" y="56388"/>
                </a:lnTo>
                <a:lnTo>
                  <a:pt x="446684" y="67195"/>
                </a:lnTo>
                <a:lnTo>
                  <a:pt x="463270" y="70319"/>
                </a:lnTo>
                <a:lnTo>
                  <a:pt x="464794" y="5933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8459662" y="7016750"/>
            <a:ext cx="2540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80" b="1">
                <a:solidFill>
                  <a:srgbClr val="D1D6DD"/>
                </a:solidFill>
                <a:latin typeface="Verdana"/>
                <a:cs typeface="Verdana"/>
              </a:rPr>
              <a:t>54 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468369" y="7036241"/>
            <a:ext cx="1373505" cy="109855"/>
          </a:xfrm>
          <a:custGeom>
            <a:avLst/>
            <a:gdLst/>
            <a:ahLst/>
            <a:cxnLst/>
            <a:rect l="l" t="t" r="r" b="b"/>
            <a:pathLst>
              <a:path w="1373505" h="109854">
                <a:moveTo>
                  <a:pt x="1269682" y="1612"/>
                </a:move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9" y="105154"/>
                </a:lnTo>
                <a:lnTo>
                  <a:pt x="1346368" y="99343"/>
                </a:lnTo>
                <a:lnTo>
                  <a:pt x="1347114" y="89153"/>
                </a:lnTo>
                <a:lnTo>
                  <a:pt x="1347114" y="79895"/>
                </a:lnTo>
                <a:lnTo>
                  <a:pt x="1273505" y="79895"/>
                </a:lnTo>
                <a:lnTo>
                  <a:pt x="1273505" y="2793"/>
                </a:lnTo>
                <a:lnTo>
                  <a:pt x="1269682" y="1612"/>
                </a:lnTo>
                <a:close/>
              </a:path>
              <a:path w="1373505" h="109854">
                <a:moveTo>
                  <a:pt x="1142809" y="0"/>
                </a:moveTo>
                <a:lnTo>
                  <a:pt x="1139571" y="0"/>
                </a:lnTo>
                <a:lnTo>
                  <a:pt x="1103182" y="2675"/>
                </a:lnTo>
                <a:lnTo>
                  <a:pt x="1080965" y="11601"/>
                </a:lnTo>
                <a:lnTo>
                  <a:pt x="1069871" y="28128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69734" y="80510"/>
                </a:lnTo>
                <a:lnTo>
                  <a:pt x="1069834" y="81356"/>
                </a:lnTo>
                <a:lnTo>
                  <a:pt x="1069871" y="81662"/>
                </a:lnTo>
                <a:lnTo>
                  <a:pt x="1080965" y="98196"/>
                </a:lnTo>
                <a:lnTo>
                  <a:pt x="1103182" y="107158"/>
                </a:lnTo>
                <a:lnTo>
                  <a:pt x="1139571" y="109854"/>
                </a:lnTo>
                <a:lnTo>
                  <a:pt x="1142809" y="109854"/>
                </a:lnTo>
                <a:lnTo>
                  <a:pt x="1179196" y="107158"/>
                </a:lnTo>
                <a:lnTo>
                  <a:pt x="1201408" y="98196"/>
                </a:lnTo>
                <a:lnTo>
                  <a:pt x="1212498" y="81662"/>
                </a:lnTo>
                <a:lnTo>
                  <a:pt x="1212534" y="81356"/>
                </a:lnTo>
                <a:lnTo>
                  <a:pt x="1139571" y="81356"/>
                </a:lnTo>
                <a:lnTo>
                  <a:pt x="1121408" y="80510"/>
                </a:lnTo>
                <a:lnTo>
                  <a:pt x="1111305" y="77008"/>
                </a:lnTo>
                <a:lnTo>
                  <a:pt x="1106943" y="69402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3" y="40450"/>
                </a:lnTo>
                <a:lnTo>
                  <a:pt x="1111305" y="32840"/>
                </a:lnTo>
                <a:lnTo>
                  <a:pt x="1121408" y="29334"/>
                </a:lnTo>
                <a:lnTo>
                  <a:pt x="1139571" y="28486"/>
                </a:lnTo>
                <a:lnTo>
                  <a:pt x="1212540" y="28486"/>
                </a:lnTo>
                <a:lnTo>
                  <a:pt x="1212498" y="28128"/>
                </a:lnTo>
                <a:lnTo>
                  <a:pt x="1201408" y="11601"/>
                </a:lnTo>
                <a:lnTo>
                  <a:pt x="1179196" y="2675"/>
                </a:lnTo>
                <a:lnTo>
                  <a:pt x="1142809" y="0"/>
                </a:lnTo>
                <a:close/>
              </a:path>
              <a:path w="1373505" h="109854">
                <a:moveTo>
                  <a:pt x="1212540" y="28486"/>
                </a:moveTo>
                <a:lnTo>
                  <a:pt x="1142809" y="28486"/>
                </a:lnTo>
                <a:lnTo>
                  <a:pt x="1160905" y="29334"/>
                </a:lnTo>
                <a:lnTo>
                  <a:pt x="1171011" y="32840"/>
                </a:lnTo>
                <a:lnTo>
                  <a:pt x="1175404" y="40450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04" y="69402"/>
                </a:lnTo>
                <a:lnTo>
                  <a:pt x="1171011" y="77008"/>
                </a:lnTo>
                <a:lnTo>
                  <a:pt x="1160905" y="80510"/>
                </a:lnTo>
                <a:lnTo>
                  <a:pt x="1142809" y="81356"/>
                </a:lnTo>
                <a:lnTo>
                  <a:pt x="1212534" y="81356"/>
                </a:lnTo>
                <a:lnTo>
                  <a:pt x="1215517" y="56248"/>
                </a:lnTo>
                <a:lnTo>
                  <a:pt x="1215517" y="53606"/>
                </a:lnTo>
                <a:lnTo>
                  <a:pt x="1212641" y="29334"/>
                </a:lnTo>
                <a:lnTo>
                  <a:pt x="1212540" y="28486"/>
                </a:lnTo>
                <a:close/>
              </a:path>
              <a:path w="1373505" h="109854">
                <a:moveTo>
                  <a:pt x="976185" y="0"/>
                </a:moveTo>
                <a:lnTo>
                  <a:pt x="972947" y="0"/>
                </a:lnTo>
                <a:lnTo>
                  <a:pt x="936558" y="2675"/>
                </a:lnTo>
                <a:lnTo>
                  <a:pt x="914341" y="11601"/>
                </a:lnTo>
                <a:lnTo>
                  <a:pt x="903247" y="28128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41" y="98196"/>
                </a:lnTo>
                <a:lnTo>
                  <a:pt x="972947" y="109854"/>
                </a:lnTo>
                <a:lnTo>
                  <a:pt x="976185" y="109854"/>
                </a:lnTo>
                <a:lnTo>
                  <a:pt x="1012574" y="107158"/>
                </a:lnTo>
                <a:lnTo>
                  <a:pt x="1034791" y="98196"/>
                </a:lnTo>
                <a:lnTo>
                  <a:pt x="1045885" y="81662"/>
                </a:lnTo>
                <a:lnTo>
                  <a:pt x="1045921" y="81356"/>
                </a:lnTo>
                <a:lnTo>
                  <a:pt x="972947" y="81356"/>
                </a:lnTo>
                <a:lnTo>
                  <a:pt x="954786" y="80510"/>
                </a:lnTo>
                <a:lnTo>
                  <a:pt x="944687" y="77008"/>
                </a:lnTo>
                <a:lnTo>
                  <a:pt x="940330" y="69402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0" y="40450"/>
                </a:lnTo>
                <a:lnTo>
                  <a:pt x="944687" y="32840"/>
                </a:lnTo>
                <a:lnTo>
                  <a:pt x="954786" y="29334"/>
                </a:lnTo>
                <a:lnTo>
                  <a:pt x="972947" y="28486"/>
                </a:lnTo>
                <a:lnTo>
                  <a:pt x="1045927" y="28486"/>
                </a:lnTo>
                <a:lnTo>
                  <a:pt x="1045885" y="28128"/>
                </a:lnTo>
                <a:lnTo>
                  <a:pt x="1034791" y="11601"/>
                </a:lnTo>
                <a:lnTo>
                  <a:pt x="1012574" y="2675"/>
                </a:lnTo>
                <a:lnTo>
                  <a:pt x="976185" y="0"/>
                </a:lnTo>
                <a:close/>
              </a:path>
              <a:path w="1373505" h="109854">
                <a:moveTo>
                  <a:pt x="1045927" y="28486"/>
                </a:moveTo>
                <a:lnTo>
                  <a:pt x="976185" y="28486"/>
                </a:lnTo>
                <a:lnTo>
                  <a:pt x="994286" y="29334"/>
                </a:lnTo>
                <a:lnTo>
                  <a:pt x="1004392" y="32840"/>
                </a:lnTo>
                <a:lnTo>
                  <a:pt x="1008782" y="40450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2" y="69402"/>
                </a:lnTo>
                <a:lnTo>
                  <a:pt x="1004392" y="77008"/>
                </a:lnTo>
                <a:lnTo>
                  <a:pt x="994286" y="80510"/>
                </a:lnTo>
                <a:lnTo>
                  <a:pt x="976185" y="81356"/>
                </a:lnTo>
                <a:lnTo>
                  <a:pt x="1045921" y="81356"/>
                </a:lnTo>
                <a:lnTo>
                  <a:pt x="1048905" y="56248"/>
                </a:lnTo>
                <a:lnTo>
                  <a:pt x="1048905" y="53606"/>
                </a:lnTo>
                <a:lnTo>
                  <a:pt x="1046028" y="29334"/>
                </a:lnTo>
                <a:lnTo>
                  <a:pt x="1045927" y="28486"/>
                </a:lnTo>
                <a:close/>
              </a:path>
              <a:path w="1373505" h="109854">
                <a:moveTo>
                  <a:pt x="860056" y="1168"/>
                </a:moveTo>
                <a:lnTo>
                  <a:pt x="822667" y="1168"/>
                </a:lnTo>
                <a:lnTo>
                  <a:pt x="788274" y="3796"/>
                </a:lnTo>
                <a:lnTo>
                  <a:pt x="767005" y="12496"/>
                </a:lnTo>
                <a:lnTo>
                  <a:pt x="756197" y="28493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3" y="82158"/>
                </a:lnTo>
                <a:lnTo>
                  <a:pt x="766049" y="98102"/>
                </a:lnTo>
                <a:lnTo>
                  <a:pt x="787160" y="106334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3" y="108064"/>
                </a:lnTo>
                <a:lnTo>
                  <a:pt x="879263" y="105444"/>
                </a:lnTo>
                <a:lnTo>
                  <a:pt x="882272" y="99629"/>
                </a:lnTo>
                <a:lnTo>
                  <a:pt x="883018" y="89433"/>
                </a:lnTo>
                <a:lnTo>
                  <a:pt x="883018" y="80187"/>
                </a:lnTo>
                <a:lnTo>
                  <a:pt x="822667" y="80187"/>
                </a:lnTo>
                <a:lnTo>
                  <a:pt x="806318" y="79452"/>
                </a:lnTo>
                <a:lnTo>
                  <a:pt x="797183" y="76184"/>
                </a:lnTo>
                <a:lnTo>
                  <a:pt x="793208" y="68786"/>
                </a:lnTo>
                <a:lnTo>
                  <a:pt x="792407" y="56680"/>
                </a:lnTo>
                <a:lnTo>
                  <a:pt x="792418" y="53009"/>
                </a:lnTo>
                <a:lnTo>
                  <a:pt x="793208" y="41063"/>
                </a:lnTo>
                <a:lnTo>
                  <a:pt x="797183" y="33666"/>
                </a:lnTo>
                <a:lnTo>
                  <a:pt x="806318" y="30400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7" y="10217"/>
                </a:lnTo>
                <a:lnTo>
                  <a:pt x="877498" y="4402"/>
                </a:lnTo>
                <a:lnTo>
                  <a:pt x="871067" y="1779"/>
                </a:lnTo>
                <a:lnTo>
                  <a:pt x="860056" y="1168"/>
                </a:lnTo>
                <a:close/>
              </a:path>
              <a:path w="1373505" h="109854">
                <a:moveTo>
                  <a:pt x="555650" y="30098"/>
                </a:moveTo>
                <a:lnTo>
                  <a:pt x="517677" y="30098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8"/>
                </a:lnTo>
                <a:close/>
              </a:path>
              <a:path w="1373505" h="109854">
                <a:moveTo>
                  <a:pt x="675030" y="1612"/>
                </a:move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705956" y="29222"/>
                </a:lnTo>
                <a:lnTo>
                  <a:pt x="698436" y="15125"/>
                </a:lnTo>
                <a:lnTo>
                  <a:pt x="694139" y="8245"/>
                </a:lnTo>
                <a:lnTo>
                  <a:pt x="689552" y="4130"/>
                </a:lnTo>
                <a:lnTo>
                  <a:pt x="683824" y="2224"/>
                </a:lnTo>
                <a:lnTo>
                  <a:pt x="685018" y="2224"/>
                </a:lnTo>
                <a:lnTo>
                  <a:pt x="675030" y="1612"/>
                </a:lnTo>
                <a:close/>
              </a:path>
              <a:path w="1373505" h="109854">
                <a:moveTo>
                  <a:pt x="705956" y="29222"/>
                </a:moveTo>
                <a:lnTo>
                  <a:pt x="667956" y="29222"/>
                </a:lnTo>
                <a:lnTo>
                  <a:pt x="683717" y="61975"/>
                </a:lnTo>
                <a:lnTo>
                  <a:pt x="665022" y="61975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lnTo>
                  <a:pt x="705956" y="29222"/>
                </a:lnTo>
                <a:close/>
              </a:path>
              <a:path w="1373505" h="109854">
                <a:moveTo>
                  <a:pt x="583628" y="1612"/>
                </a:moveTo>
                <a:lnTo>
                  <a:pt x="468515" y="1612"/>
                </a:lnTo>
                <a:lnTo>
                  <a:pt x="468515" y="10871"/>
                </a:lnTo>
                <a:lnTo>
                  <a:pt x="489712" y="30098"/>
                </a:lnTo>
                <a:lnTo>
                  <a:pt x="604824" y="30098"/>
                </a:lnTo>
                <a:lnTo>
                  <a:pt x="604824" y="20853"/>
                </a:lnTo>
                <a:lnTo>
                  <a:pt x="604094" y="10871"/>
                </a:lnTo>
                <a:lnTo>
                  <a:pt x="604079" y="10662"/>
                </a:lnTo>
                <a:lnTo>
                  <a:pt x="601070" y="4846"/>
                </a:lnTo>
                <a:lnTo>
                  <a:pt x="594639" y="2224"/>
                </a:lnTo>
                <a:lnTo>
                  <a:pt x="583628" y="1612"/>
                </a:lnTo>
                <a:close/>
              </a:path>
              <a:path w="1373505" h="109854">
                <a:moveTo>
                  <a:pt x="404342" y="1612"/>
                </a:move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435887" y="78130"/>
                </a:lnTo>
                <a:lnTo>
                  <a:pt x="432612" y="73723"/>
                </a:lnTo>
                <a:lnTo>
                  <a:pt x="443289" y="68904"/>
                </a:lnTo>
                <a:lnTo>
                  <a:pt x="450284" y="61623"/>
                </a:lnTo>
                <a:lnTo>
                  <a:pt x="453554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53557" y="26733"/>
                </a:lnTo>
                <a:lnTo>
                  <a:pt x="452900" y="21999"/>
                </a:lnTo>
                <a:lnTo>
                  <a:pt x="444707" y="10371"/>
                </a:lnTo>
                <a:lnTo>
                  <a:pt x="429064" y="3726"/>
                </a:lnTo>
                <a:lnTo>
                  <a:pt x="404342" y="1612"/>
                </a:lnTo>
                <a:close/>
              </a:path>
              <a:path w="1373505" h="109854">
                <a:moveTo>
                  <a:pt x="435887" y="78130"/>
                </a:move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lnTo>
                  <a:pt x="435887" y="78130"/>
                </a:lnTo>
                <a:close/>
              </a:path>
              <a:path w="1373505" h="109854">
                <a:moveTo>
                  <a:pt x="453557" y="26733"/>
                </a:moveTo>
                <a:lnTo>
                  <a:pt x="413181" y="26733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453554" y="53162"/>
                </a:lnTo>
                <a:lnTo>
                  <a:pt x="454108" y="51727"/>
                </a:lnTo>
                <a:lnTo>
                  <a:pt x="455269" y="39065"/>
                </a:lnTo>
                <a:lnTo>
                  <a:pt x="453557" y="26733"/>
                </a:lnTo>
                <a:close/>
              </a:path>
              <a:path w="1373505" h="109854">
                <a:moveTo>
                  <a:pt x="228155" y="0"/>
                </a:moveTo>
                <a:lnTo>
                  <a:pt x="224917" y="0"/>
                </a:lnTo>
                <a:lnTo>
                  <a:pt x="188530" y="2675"/>
                </a:lnTo>
                <a:lnTo>
                  <a:pt x="166317" y="11601"/>
                </a:lnTo>
                <a:lnTo>
                  <a:pt x="155227" y="28128"/>
                </a:lnTo>
                <a:lnTo>
                  <a:pt x="152209" y="53606"/>
                </a:lnTo>
                <a:lnTo>
                  <a:pt x="152209" y="56248"/>
                </a:lnTo>
                <a:lnTo>
                  <a:pt x="155091" y="80510"/>
                </a:lnTo>
                <a:lnTo>
                  <a:pt x="155191" y="81356"/>
                </a:lnTo>
                <a:lnTo>
                  <a:pt x="155227" y="81662"/>
                </a:lnTo>
                <a:lnTo>
                  <a:pt x="166317" y="98196"/>
                </a:lnTo>
                <a:lnTo>
                  <a:pt x="188530" y="107158"/>
                </a:lnTo>
                <a:lnTo>
                  <a:pt x="224917" y="109854"/>
                </a:lnTo>
                <a:lnTo>
                  <a:pt x="228155" y="109854"/>
                </a:lnTo>
                <a:lnTo>
                  <a:pt x="264544" y="107158"/>
                </a:lnTo>
                <a:lnTo>
                  <a:pt x="286761" y="98196"/>
                </a:lnTo>
                <a:lnTo>
                  <a:pt x="297855" y="81662"/>
                </a:lnTo>
                <a:lnTo>
                  <a:pt x="297891" y="81356"/>
                </a:lnTo>
                <a:lnTo>
                  <a:pt x="224917" y="81356"/>
                </a:lnTo>
                <a:lnTo>
                  <a:pt x="206754" y="80510"/>
                </a:lnTo>
                <a:lnTo>
                  <a:pt x="196651" y="77008"/>
                </a:lnTo>
                <a:lnTo>
                  <a:pt x="192289" y="69402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89" y="40450"/>
                </a:lnTo>
                <a:lnTo>
                  <a:pt x="196651" y="32840"/>
                </a:lnTo>
                <a:lnTo>
                  <a:pt x="206754" y="29334"/>
                </a:lnTo>
                <a:lnTo>
                  <a:pt x="224917" y="28486"/>
                </a:lnTo>
                <a:lnTo>
                  <a:pt x="297897" y="28486"/>
                </a:lnTo>
                <a:lnTo>
                  <a:pt x="297855" y="28128"/>
                </a:lnTo>
                <a:lnTo>
                  <a:pt x="286761" y="11601"/>
                </a:lnTo>
                <a:lnTo>
                  <a:pt x="264544" y="2675"/>
                </a:lnTo>
                <a:lnTo>
                  <a:pt x="228155" y="0"/>
                </a:lnTo>
                <a:close/>
              </a:path>
              <a:path w="1373505" h="109854">
                <a:moveTo>
                  <a:pt x="297897" y="28486"/>
                </a:moveTo>
                <a:lnTo>
                  <a:pt x="228155" y="28486"/>
                </a:lnTo>
                <a:lnTo>
                  <a:pt x="246253" y="29334"/>
                </a:lnTo>
                <a:lnTo>
                  <a:pt x="256363" y="32840"/>
                </a:lnTo>
                <a:lnTo>
                  <a:pt x="260761" y="40450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61" y="69402"/>
                </a:lnTo>
                <a:lnTo>
                  <a:pt x="256363" y="77008"/>
                </a:lnTo>
                <a:lnTo>
                  <a:pt x="246253" y="80510"/>
                </a:lnTo>
                <a:lnTo>
                  <a:pt x="228155" y="81356"/>
                </a:lnTo>
                <a:lnTo>
                  <a:pt x="297891" y="81356"/>
                </a:lnTo>
                <a:lnTo>
                  <a:pt x="300875" y="56248"/>
                </a:lnTo>
                <a:lnTo>
                  <a:pt x="300875" y="53606"/>
                </a:lnTo>
                <a:lnTo>
                  <a:pt x="297998" y="29334"/>
                </a:lnTo>
                <a:lnTo>
                  <a:pt x="297897" y="28486"/>
                </a:lnTo>
                <a:close/>
              </a:path>
              <a:path w="1373505" h="109854">
                <a:moveTo>
                  <a:pt x="83464" y="1612"/>
                </a:move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6" y="108381"/>
                </a:lnTo>
                <a:lnTo>
                  <a:pt x="36956" y="79590"/>
                </a:lnTo>
                <a:lnTo>
                  <a:pt x="83616" y="79590"/>
                </a:lnTo>
                <a:lnTo>
                  <a:pt x="108110" y="77435"/>
                </a:lnTo>
                <a:lnTo>
                  <a:pt x="123674" y="70710"/>
                </a:lnTo>
                <a:lnTo>
                  <a:pt x="131867" y="59027"/>
                </a:lnTo>
                <a:lnTo>
                  <a:pt x="132544" y="54190"/>
                </a:lnTo>
                <a:lnTo>
                  <a:pt x="36956" y="54190"/>
                </a:lnTo>
                <a:lnTo>
                  <a:pt x="36956" y="27165"/>
                </a:lnTo>
                <a:lnTo>
                  <a:pt x="132582" y="27165"/>
                </a:lnTo>
                <a:lnTo>
                  <a:pt x="131884" y="22127"/>
                </a:lnTo>
                <a:lnTo>
                  <a:pt x="123707" y="10447"/>
                </a:lnTo>
                <a:lnTo>
                  <a:pt x="108105" y="3750"/>
                </a:lnTo>
                <a:lnTo>
                  <a:pt x="83464" y="1612"/>
                </a:lnTo>
                <a:close/>
              </a:path>
              <a:path w="1373505" h="109854">
                <a:moveTo>
                  <a:pt x="132582" y="27165"/>
                </a:moveTo>
                <a:lnTo>
                  <a:pt x="92303" y="2716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132544" y="54190"/>
                </a:lnTo>
                <a:lnTo>
                  <a:pt x="134251" y="41998"/>
                </a:lnTo>
                <a:lnTo>
                  <a:pt x="134251" y="39217"/>
                </a:lnTo>
                <a:lnTo>
                  <a:pt x="132582" y="27165"/>
                </a:lnTo>
                <a:close/>
              </a:path>
              <a:path w="1373505" h="109854">
                <a:moveTo>
                  <a:pt x="1368806" y="89141"/>
                </a:move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1" y="94233"/>
                </a:lnTo>
                <a:lnTo>
                  <a:pt x="1358836" y="91097"/>
                </a:lnTo>
                <a:lnTo>
                  <a:pt x="1370761" y="91097"/>
                </a:lnTo>
                <a:lnTo>
                  <a:pt x="1368806" y="89141"/>
                </a:lnTo>
                <a:close/>
              </a:path>
              <a:path w="1373505" h="109854">
                <a:moveTo>
                  <a:pt x="1370761" y="91097"/>
                </a:moveTo>
                <a:lnTo>
                  <a:pt x="1367497" y="91097"/>
                </a:lnTo>
                <a:lnTo>
                  <a:pt x="1370326" y="94233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lnTo>
                  <a:pt x="1370761" y="91097"/>
                </a:lnTo>
                <a:close/>
              </a:path>
              <a:path w="1373505" h="109854">
                <a:moveTo>
                  <a:pt x="1365268" y="94056"/>
                </a:moveTo>
                <a:lnTo>
                  <a:pt x="1360258" y="94056"/>
                </a:lnTo>
                <a:lnTo>
                  <a:pt x="1359369" y="94233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6767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8"/>
                </a:lnTo>
                <a:lnTo>
                  <a:pt x="1366846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7338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3"/>
                </a:lnTo>
                <a:lnTo>
                  <a:pt x="1365268" y="94056"/>
                </a:lnTo>
                <a:close/>
              </a:path>
              <a:path w="1373505" h="109854">
                <a:moveTo>
                  <a:pt x="1366767" y="100037"/>
                </a:move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67" y="102996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lnTo>
                  <a:pt x="1367675" y="103581"/>
                </a:lnTo>
                <a:lnTo>
                  <a:pt x="1367552" y="103174"/>
                </a:lnTo>
                <a:lnTo>
                  <a:pt x="1366966" y="100507"/>
                </a:lnTo>
                <a:lnTo>
                  <a:pt x="1366901" y="100215"/>
                </a:lnTo>
                <a:lnTo>
                  <a:pt x="1366767" y="100037"/>
                </a:lnTo>
                <a:close/>
              </a:path>
              <a:path w="1373505" h="109854">
                <a:moveTo>
                  <a:pt x="1367338" y="95656"/>
                </a:moveTo>
                <a:lnTo>
                  <a:pt x="1364477" y="956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6846" y="98437"/>
                </a:lnTo>
                <a:lnTo>
                  <a:pt x="1367434" y="97840"/>
                </a:lnTo>
                <a:lnTo>
                  <a:pt x="1367338" y="9565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6026468" y="7019734"/>
            <a:ext cx="213868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240" b="1">
                <a:solidFill>
                  <a:srgbClr val="D1D6DD"/>
                </a:solidFill>
                <a:latin typeface="Verdana"/>
                <a:cs typeface="Verdana"/>
              </a:rPr>
              <a:t>PORTACOOL</a:t>
            </a:r>
            <a:r>
              <a:rPr dirty="0" sz="800" spc="100" b="1">
                <a:solidFill>
                  <a:srgbClr val="D1D6DD"/>
                </a:solidFill>
                <a:latin typeface="Verdana"/>
                <a:cs typeface="Verdana"/>
              </a:rPr>
              <a:t> </a:t>
            </a:r>
            <a:r>
              <a:rPr dirty="0" sz="800" spc="215" b="1">
                <a:solidFill>
                  <a:srgbClr val="D1D6DD"/>
                </a:solidFill>
                <a:latin typeface="Verdana"/>
                <a:cs typeface="Verdana"/>
              </a:rPr>
              <a:t>BRAND</a:t>
            </a:r>
            <a:r>
              <a:rPr dirty="0" sz="800" spc="100" b="1">
                <a:solidFill>
                  <a:srgbClr val="D1D6DD"/>
                </a:solidFill>
                <a:latin typeface="Verdana"/>
                <a:cs typeface="Verdana"/>
              </a:rPr>
              <a:t> </a:t>
            </a:r>
            <a:r>
              <a:rPr dirty="0" sz="800" spc="145" b="1">
                <a:solidFill>
                  <a:srgbClr val="D1D6DD"/>
                </a:solidFill>
                <a:latin typeface="Verdana"/>
                <a:cs typeface="Verdana"/>
              </a:rPr>
              <a:t>GUIDE 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417639"/>
            <a:ext cx="5437505" cy="32937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45" b="1">
                <a:solidFill>
                  <a:srgbClr val="0485C8"/>
                </a:solidFill>
                <a:latin typeface="Verdana"/>
                <a:cs typeface="Verdana"/>
              </a:rPr>
              <a:t>APPROVED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60" b="1">
                <a:solidFill>
                  <a:srgbClr val="0485C8"/>
                </a:solidFill>
                <a:latin typeface="Verdana"/>
                <a:cs typeface="Verdana"/>
              </a:rPr>
              <a:t>ASSETS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900" spc="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45" b="1">
                <a:solidFill>
                  <a:srgbClr val="0485C8"/>
                </a:solidFill>
                <a:latin typeface="Verdana"/>
                <a:cs typeface="Verdana"/>
              </a:rPr>
              <a:t>RESOURCES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APPROVED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100" b="1">
                <a:solidFill>
                  <a:srgbClr val="0485C8"/>
                </a:solidFill>
                <a:latin typeface="Verdana"/>
                <a:cs typeface="Verdana"/>
              </a:rPr>
              <a:t>ASSETS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RESOURCES</a:t>
            </a:r>
            <a:endParaRPr sz="1200">
              <a:latin typeface="Verdana"/>
              <a:cs typeface="Verdana"/>
            </a:endParaRPr>
          </a:p>
          <a:p>
            <a:pPr algn="just" marL="12700" marR="26670">
              <a:lnSpc>
                <a:spcPct val="125000"/>
              </a:lnSpc>
              <a:spcBef>
                <a:spcPts val="685"/>
              </a:spcBef>
            </a:pP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Maintaining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consistency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essential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identity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professionalism.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team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members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partners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have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access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correct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assets,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centralized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Kit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containing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approved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logos,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typefaces,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graphics,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elements.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Where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to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65" b="1">
                <a:solidFill>
                  <a:srgbClr val="102D4F"/>
                </a:solidFill>
                <a:latin typeface="Verdana"/>
                <a:cs typeface="Verdana"/>
              </a:rPr>
              <a:t>Access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Brand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40" b="1">
                <a:solidFill>
                  <a:srgbClr val="102D4F"/>
                </a:solidFill>
                <a:latin typeface="Verdana"/>
                <a:cs typeface="Verdana"/>
              </a:rPr>
              <a:t>Assets</a:t>
            </a:r>
            <a:endParaRPr sz="900">
              <a:latin typeface="Verdana"/>
              <a:cs typeface="Verdana"/>
            </a:endParaRPr>
          </a:p>
          <a:p>
            <a:pPr marL="133350" marR="5080" indent="-121285">
              <a:lnSpc>
                <a:spcPct val="125000"/>
              </a:lnSpc>
              <a:spcBef>
                <a:spcPts val="78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Kit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available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SharePoint,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containing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official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assets,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including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logos,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typefaces,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graphics.</a:t>
            </a:r>
            <a:endParaRPr sz="800">
              <a:latin typeface="Arial"/>
              <a:cs typeface="Arial"/>
            </a:endParaRPr>
          </a:p>
          <a:p>
            <a:pPr marL="133350" marR="762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kept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up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date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latest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across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platforms.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Contact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Information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for</a:t>
            </a:r>
            <a:r>
              <a:rPr dirty="0" sz="900" spc="-2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Branding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35" b="1">
                <a:solidFill>
                  <a:srgbClr val="102D4F"/>
                </a:solidFill>
                <a:latin typeface="Verdana"/>
                <a:cs typeface="Verdana"/>
              </a:rPr>
              <a:t>Support</a:t>
            </a:r>
            <a:endParaRPr sz="900">
              <a:latin typeface="Verdana"/>
              <a:cs typeface="Verdana"/>
            </a:endParaRPr>
          </a:p>
          <a:p>
            <a:pPr algn="just" marL="12700">
              <a:lnSpc>
                <a:spcPct val="100000"/>
              </a:lnSpc>
              <a:spcBef>
                <a:spcPts val="1019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branding,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 content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inquiries,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contact 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Marketing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Team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  <a:hlinkClick r:id="rId2"/>
              </a:rPr>
              <a:t>marketing@portacool.com.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6985">
              <a:lnSpc>
                <a:spcPct val="125000"/>
              </a:lnSpc>
            </a:pP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approved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assets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resources,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will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established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cohesive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applications.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7315200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444500" y="3044145"/>
            <a:ext cx="3992245" cy="1381125"/>
          </a:xfrm>
          <a:prstGeom prst="rect">
            <a:avLst/>
          </a:prstGeom>
        </p:spPr>
        <p:txBody>
          <a:bodyPr wrap="square" lIns="0" tIns="125730" rIns="0" bIns="0" rtlCol="0" vert="horz">
            <a:spAutoFit/>
          </a:bodyPr>
          <a:lstStyle/>
          <a:p>
            <a:pPr marL="12700" marR="5080">
              <a:lnSpc>
                <a:spcPts val="4900"/>
              </a:lnSpc>
              <a:spcBef>
                <a:spcPts val="990"/>
              </a:spcBef>
            </a:pPr>
            <a:r>
              <a:rPr dirty="0" sz="4800" spc="-10">
                <a:solidFill>
                  <a:srgbClr val="FFFFFF"/>
                </a:solidFill>
                <a:latin typeface="Arial Black"/>
                <a:cs typeface="Arial Black"/>
              </a:rPr>
              <a:t>BRAND </a:t>
            </a:r>
            <a:r>
              <a:rPr dirty="0" sz="4800" spc="-155">
                <a:solidFill>
                  <a:srgbClr val="FFFFFF"/>
                </a:solidFill>
                <a:latin typeface="Arial Black"/>
                <a:cs typeface="Arial Black"/>
              </a:rPr>
              <a:t>MESSAGING</a:t>
            </a:r>
            <a:endParaRPr sz="4800">
              <a:latin typeface="Arial Black"/>
              <a:cs typeface="Arial Black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33527" y="4700270"/>
            <a:ext cx="5052060" cy="10833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75">
                <a:solidFill>
                  <a:srgbClr val="0485C8"/>
                </a:solidFill>
                <a:latin typeface="Arial"/>
                <a:cs typeface="Arial"/>
              </a:rPr>
              <a:t>IN</a:t>
            </a:r>
            <a:r>
              <a:rPr dirty="0" sz="1200" spc="2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54">
                <a:solidFill>
                  <a:srgbClr val="0485C8"/>
                </a:solidFill>
                <a:latin typeface="Arial"/>
                <a:cs typeface="Arial"/>
              </a:rPr>
              <a:t>THIS</a:t>
            </a:r>
            <a:r>
              <a:rPr dirty="0" sz="1200" spc="2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1200" spc="275">
                <a:solidFill>
                  <a:srgbClr val="0485C8"/>
                </a:solidFill>
                <a:latin typeface="Arial"/>
                <a:cs typeface="Arial"/>
              </a:rPr>
              <a:t>SECTION</a:t>
            </a:r>
            <a:endParaRPr sz="12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1130"/>
              </a:spcBef>
              <a:tabLst>
                <a:tab pos="2850515" algn="l"/>
              </a:tabLst>
            </a:pP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OUR</a:t>
            </a:r>
            <a:r>
              <a:rPr dirty="0" sz="800" spc="17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ORIGIN</a:t>
            </a:r>
            <a:r>
              <a:rPr dirty="0" sz="800" spc="1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FFFFFF"/>
                </a:solidFill>
                <a:latin typeface="Arial"/>
                <a:cs typeface="Arial"/>
              </a:rPr>
              <a:t>STORY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	BR</a:t>
            </a:r>
            <a:r>
              <a:rPr dirty="0" sz="800" spc="-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800" spc="1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0">
                <a:solidFill>
                  <a:srgbClr val="FFFFFF"/>
                </a:solidFill>
                <a:latin typeface="Arial"/>
                <a:cs typeface="Arial"/>
              </a:rPr>
              <a:t>PERSONALIT</a:t>
            </a:r>
            <a:r>
              <a:rPr dirty="0" sz="800" spc="-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dirty="0" sz="800" spc="1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dirty="0" sz="800" spc="18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ARCHE</a:t>
            </a:r>
            <a:r>
              <a:rPr dirty="0" sz="800" spc="-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dirty="0" sz="800" spc="-7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FFFFFF"/>
                </a:solidFill>
                <a:latin typeface="Arial"/>
                <a:cs typeface="Arial"/>
              </a:rPr>
              <a:t>YPES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40"/>
              </a:spcBef>
              <a:tabLst>
                <a:tab pos="2850515" algn="l"/>
              </a:tabLst>
            </a:pPr>
            <a:r>
              <a:rPr dirty="0" sz="800" spc="65">
                <a:solidFill>
                  <a:srgbClr val="FFFFFF"/>
                </a:solidFill>
                <a:latin typeface="Arial"/>
                <a:cs typeface="Arial"/>
              </a:rPr>
              <a:t>MISSION</a:t>
            </a:r>
            <a:r>
              <a:rPr dirty="0" sz="800" spc="-1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dirty="0" sz="800" spc="9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0">
                <a:solidFill>
                  <a:srgbClr val="FFFFFF"/>
                </a:solidFill>
                <a:latin typeface="Arial"/>
                <a:cs typeface="Arial"/>
              </a:rPr>
              <a:t>VISION</a:t>
            </a:r>
            <a:r>
              <a:rPr dirty="0" sz="800" spc="-1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dirty="0" sz="800" spc="1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800" spc="1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VALUES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	BR</a:t>
            </a:r>
            <a:r>
              <a:rPr dirty="0" sz="800" spc="-1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800" spc="1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FFFFFF"/>
                </a:solidFill>
                <a:latin typeface="Arial"/>
                <a:cs typeface="Arial"/>
              </a:rPr>
              <a:t>VOICE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40"/>
              </a:spcBef>
              <a:tabLst>
                <a:tab pos="2850515" algn="l"/>
              </a:tabLst>
            </a:pP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BR</a:t>
            </a:r>
            <a:r>
              <a:rPr dirty="0" sz="800" spc="-10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800" spc="1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45">
                <a:solidFill>
                  <a:srgbClr val="FFFFFF"/>
                </a:solidFill>
                <a:latin typeface="Arial"/>
                <a:cs typeface="Arial"/>
              </a:rPr>
              <a:t>PROMISES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800" spc="75">
                <a:solidFill>
                  <a:srgbClr val="FFFFFF"/>
                </a:solidFill>
                <a:latin typeface="Arial"/>
                <a:cs typeface="Arial"/>
              </a:rPr>
              <a:t>COMMUNICATION</a:t>
            </a:r>
            <a:r>
              <a:rPr dirty="0" sz="800" spc="16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ST</a:t>
            </a:r>
            <a:r>
              <a:rPr dirty="0" sz="800" spc="-8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FFFFFF"/>
                </a:solidFill>
                <a:latin typeface="Arial"/>
                <a:cs typeface="Arial"/>
              </a:rPr>
              <a:t>YLE</a:t>
            </a:r>
            <a:endParaRPr sz="80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640"/>
              </a:spcBef>
              <a:tabLst>
                <a:tab pos="2850515" algn="l"/>
              </a:tabLst>
            </a:pP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BR</a:t>
            </a:r>
            <a:r>
              <a:rPr dirty="0" sz="800" spc="-10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65">
                <a:solidFill>
                  <a:srgbClr val="FFFFFF"/>
                </a:solidFill>
                <a:latin typeface="Arial"/>
                <a:cs typeface="Arial"/>
              </a:rPr>
              <a:t>AND</a:t>
            </a:r>
            <a:r>
              <a:rPr dirty="0" sz="800" spc="14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PILL</a:t>
            </a:r>
            <a:r>
              <a:rPr dirty="0" sz="800" spc="-9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FFFFFF"/>
                </a:solidFill>
                <a:latin typeface="Arial"/>
                <a:cs typeface="Arial"/>
              </a:rPr>
              <a:t>ARS</a:t>
            </a:r>
            <a:r>
              <a:rPr dirty="0" sz="80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dirty="0" sz="800" spc="50">
                <a:solidFill>
                  <a:srgbClr val="FFFFFF"/>
                </a:solidFill>
                <a:latin typeface="Arial"/>
                <a:cs typeface="Arial"/>
              </a:rPr>
              <a:t>TERMINOLOGY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6235" cy="2271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4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1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defines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who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what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communicate.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consistent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message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interaction—whether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marketing, customer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service,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positioning—reinforces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leadership,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quality.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section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foundational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elements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shape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alignment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internal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external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communications.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 origin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story 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core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values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 brand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style,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help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compelling,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authentic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presence.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pages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will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outline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elements,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touchpoint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excellence,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leadership,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customer-focused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innovation.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7315200"/>
          </a:xfrm>
          <a:prstGeom prst="rect">
            <a:avLst/>
          </a:prstGeom>
        </p:spPr>
      </p:pic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1803400"/>
            <a:ext cx="9144000" cy="5514340"/>
            <a:chOff x="0" y="1803400"/>
            <a:chExt cx="9144000" cy="5514340"/>
          </a:xfrm>
        </p:grpSpPr>
        <p:sp>
          <p:nvSpPr>
            <p:cNvPr id="3" name="object 3" descr=""/>
            <p:cNvSpPr/>
            <p:nvPr/>
          </p:nvSpPr>
          <p:spPr>
            <a:xfrm>
              <a:off x="0" y="6858000"/>
              <a:ext cx="9144000" cy="457200"/>
            </a:xfrm>
            <a:custGeom>
              <a:avLst/>
              <a:gdLst/>
              <a:ahLst/>
              <a:cxnLst/>
              <a:rect l="l" t="t" r="r" b="b"/>
              <a:pathLst>
                <a:path w="9144000" h="457200">
                  <a:moveTo>
                    <a:pt x="9144000" y="0"/>
                  </a:moveTo>
                  <a:lnTo>
                    <a:pt x="0" y="0"/>
                  </a:lnTo>
                  <a:lnTo>
                    <a:pt x="0" y="457200"/>
                  </a:lnTo>
                  <a:lnTo>
                    <a:pt x="9144000" y="457200"/>
                  </a:lnTo>
                  <a:lnTo>
                    <a:pt x="9144000" y="0"/>
                  </a:lnTo>
                  <a:close/>
                </a:path>
              </a:pathLst>
            </a:custGeom>
            <a:solidFill>
              <a:srgbClr val="102D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3454463" y="6857187"/>
              <a:ext cx="5209540" cy="458470"/>
            </a:xfrm>
            <a:custGeom>
              <a:avLst/>
              <a:gdLst/>
              <a:ahLst/>
              <a:cxnLst/>
              <a:rect l="l" t="t" r="r" b="b"/>
              <a:pathLst>
                <a:path w="5209540" h="458470">
                  <a:moveTo>
                    <a:pt x="15100" y="450545"/>
                  </a:moveTo>
                  <a:lnTo>
                    <a:pt x="14859" y="446481"/>
                  </a:lnTo>
                  <a:lnTo>
                    <a:pt x="11874" y="443636"/>
                  </a:lnTo>
                  <a:lnTo>
                    <a:pt x="7099" y="443839"/>
                  </a:lnTo>
                  <a:lnTo>
                    <a:pt x="0" y="446989"/>
                  </a:lnTo>
                  <a:lnTo>
                    <a:pt x="4025" y="457314"/>
                  </a:lnTo>
                  <a:lnTo>
                    <a:pt x="11595" y="453974"/>
                  </a:lnTo>
                  <a:lnTo>
                    <a:pt x="15100" y="450545"/>
                  </a:lnTo>
                  <a:close/>
                </a:path>
                <a:path w="5209540" h="458470">
                  <a:moveTo>
                    <a:pt x="55422" y="458012"/>
                  </a:moveTo>
                  <a:lnTo>
                    <a:pt x="52451" y="455256"/>
                  </a:lnTo>
                  <a:lnTo>
                    <a:pt x="47701" y="455460"/>
                  </a:lnTo>
                  <a:lnTo>
                    <a:pt x="41846" y="458012"/>
                  </a:lnTo>
                  <a:lnTo>
                    <a:pt x="55422" y="458012"/>
                  </a:lnTo>
                  <a:close/>
                </a:path>
                <a:path w="5209540" h="458470">
                  <a:moveTo>
                    <a:pt x="55473" y="432587"/>
                  </a:moveTo>
                  <a:lnTo>
                    <a:pt x="55232" y="428523"/>
                  </a:lnTo>
                  <a:lnTo>
                    <a:pt x="52235" y="425678"/>
                  </a:lnTo>
                  <a:lnTo>
                    <a:pt x="47485" y="425919"/>
                  </a:lnTo>
                  <a:lnTo>
                    <a:pt x="40398" y="429094"/>
                  </a:lnTo>
                  <a:lnTo>
                    <a:pt x="44437" y="439432"/>
                  </a:lnTo>
                  <a:lnTo>
                    <a:pt x="51993" y="436041"/>
                  </a:lnTo>
                  <a:lnTo>
                    <a:pt x="55473" y="432587"/>
                  </a:lnTo>
                  <a:close/>
                </a:path>
                <a:path w="5209540" h="458470">
                  <a:moveTo>
                    <a:pt x="95808" y="414528"/>
                  </a:moveTo>
                  <a:lnTo>
                    <a:pt x="95554" y="410464"/>
                  </a:lnTo>
                  <a:lnTo>
                    <a:pt x="92570" y="407631"/>
                  </a:lnTo>
                  <a:lnTo>
                    <a:pt x="87807" y="407873"/>
                  </a:lnTo>
                  <a:lnTo>
                    <a:pt x="80721" y="411048"/>
                  </a:lnTo>
                  <a:lnTo>
                    <a:pt x="84772" y="421373"/>
                  </a:lnTo>
                  <a:lnTo>
                    <a:pt x="92329" y="417995"/>
                  </a:lnTo>
                  <a:lnTo>
                    <a:pt x="95808" y="414528"/>
                  </a:lnTo>
                  <a:close/>
                </a:path>
                <a:path w="5209540" h="458470">
                  <a:moveTo>
                    <a:pt x="95973" y="444474"/>
                  </a:moveTo>
                  <a:lnTo>
                    <a:pt x="95758" y="440410"/>
                  </a:lnTo>
                  <a:lnTo>
                    <a:pt x="92786" y="437553"/>
                  </a:lnTo>
                  <a:lnTo>
                    <a:pt x="88036" y="437756"/>
                  </a:lnTo>
                  <a:lnTo>
                    <a:pt x="80937" y="440867"/>
                  </a:lnTo>
                  <a:lnTo>
                    <a:pt x="84924" y="451231"/>
                  </a:lnTo>
                  <a:lnTo>
                    <a:pt x="92481" y="447903"/>
                  </a:lnTo>
                  <a:lnTo>
                    <a:pt x="95973" y="444474"/>
                  </a:lnTo>
                  <a:close/>
                </a:path>
                <a:path w="5209540" h="458470">
                  <a:moveTo>
                    <a:pt x="136144" y="396468"/>
                  </a:moveTo>
                  <a:lnTo>
                    <a:pt x="135890" y="392417"/>
                  </a:lnTo>
                  <a:lnTo>
                    <a:pt x="132892" y="389585"/>
                  </a:lnTo>
                  <a:lnTo>
                    <a:pt x="128143" y="389813"/>
                  </a:lnTo>
                  <a:lnTo>
                    <a:pt x="121056" y="392988"/>
                  </a:lnTo>
                  <a:lnTo>
                    <a:pt x="125120" y="403313"/>
                  </a:lnTo>
                  <a:lnTo>
                    <a:pt x="132676" y="399923"/>
                  </a:lnTo>
                  <a:lnTo>
                    <a:pt x="136144" y="396468"/>
                  </a:lnTo>
                  <a:close/>
                </a:path>
                <a:path w="5209540" h="458470">
                  <a:moveTo>
                    <a:pt x="136321" y="426770"/>
                  </a:moveTo>
                  <a:lnTo>
                    <a:pt x="136093" y="422719"/>
                  </a:lnTo>
                  <a:lnTo>
                    <a:pt x="133121" y="419862"/>
                  </a:lnTo>
                  <a:lnTo>
                    <a:pt x="128371" y="420052"/>
                  </a:lnTo>
                  <a:lnTo>
                    <a:pt x="121272" y="423164"/>
                  </a:lnTo>
                  <a:lnTo>
                    <a:pt x="125272" y="433514"/>
                  </a:lnTo>
                  <a:lnTo>
                    <a:pt x="132829" y="430199"/>
                  </a:lnTo>
                  <a:lnTo>
                    <a:pt x="136321" y="426770"/>
                  </a:lnTo>
                  <a:close/>
                </a:path>
                <a:path w="5209540" h="458470">
                  <a:moveTo>
                    <a:pt x="176479" y="378421"/>
                  </a:moveTo>
                  <a:lnTo>
                    <a:pt x="176225" y="374357"/>
                  </a:lnTo>
                  <a:lnTo>
                    <a:pt x="173228" y="371525"/>
                  </a:lnTo>
                  <a:lnTo>
                    <a:pt x="168465" y="371767"/>
                  </a:lnTo>
                  <a:lnTo>
                    <a:pt x="161378" y="374942"/>
                  </a:lnTo>
                  <a:lnTo>
                    <a:pt x="165455" y="385254"/>
                  </a:lnTo>
                  <a:lnTo>
                    <a:pt x="173012" y="381876"/>
                  </a:lnTo>
                  <a:lnTo>
                    <a:pt x="176479" y="378421"/>
                  </a:lnTo>
                  <a:close/>
                </a:path>
                <a:path w="5209540" h="458470">
                  <a:moveTo>
                    <a:pt x="176657" y="409041"/>
                  </a:moveTo>
                  <a:lnTo>
                    <a:pt x="176428" y="404977"/>
                  </a:lnTo>
                  <a:lnTo>
                    <a:pt x="173443" y="402132"/>
                  </a:lnTo>
                  <a:lnTo>
                    <a:pt x="168694" y="402336"/>
                  </a:lnTo>
                  <a:lnTo>
                    <a:pt x="161607" y="405460"/>
                  </a:lnTo>
                  <a:lnTo>
                    <a:pt x="165608" y="415810"/>
                  </a:lnTo>
                  <a:lnTo>
                    <a:pt x="173164" y="412470"/>
                  </a:lnTo>
                  <a:lnTo>
                    <a:pt x="176657" y="409041"/>
                  </a:lnTo>
                  <a:close/>
                </a:path>
                <a:path w="5209540" h="458470">
                  <a:moveTo>
                    <a:pt x="216763" y="360260"/>
                  </a:moveTo>
                  <a:lnTo>
                    <a:pt x="216509" y="356196"/>
                  </a:lnTo>
                  <a:lnTo>
                    <a:pt x="213512" y="353364"/>
                  </a:lnTo>
                  <a:lnTo>
                    <a:pt x="208749" y="353618"/>
                  </a:lnTo>
                  <a:lnTo>
                    <a:pt x="201663" y="356806"/>
                  </a:lnTo>
                  <a:lnTo>
                    <a:pt x="205752" y="367131"/>
                  </a:lnTo>
                  <a:lnTo>
                    <a:pt x="213296" y="363728"/>
                  </a:lnTo>
                  <a:lnTo>
                    <a:pt x="216763" y="360260"/>
                  </a:lnTo>
                  <a:close/>
                </a:path>
                <a:path w="5209540" h="458470">
                  <a:moveTo>
                    <a:pt x="216941" y="391210"/>
                  </a:moveTo>
                  <a:lnTo>
                    <a:pt x="216712" y="387146"/>
                  </a:lnTo>
                  <a:lnTo>
                    <a:pt x="213728" y="384289"/>
                  </a:lnTo>
                  <a:lnTo>
                    <a:pt x="208978" y="384505"/>
                  </a:lnTo>
                  <a:lnTo>
                    <a:pt x="201891" y="387642"/>
                  </a:lnTo>
                  <a:lnTo>
                    <a:pt x="205905" y="397979"/>
                  </a:lnTo>
                  <a:lnTo>
                    <a:pt x="213461" y="394639"/>
                  </a:lnTo>
                  <a:lnTo>
                    <a:pt x="216941" y="391210"/>
                  </a:lnTo>
                  <a:close/>
                </a:path>
                <a:path w="5209540" h="458470">
                  <a:moveTo>
                    <a:pt x="257060" y="342099"/>
                  </a:moveTo>
                  <a:lnTo>
                    <a:pt x="256794" y="338035"/>
                  </a:lnTo>
                  <a:lnTo>
                    <a:pt x="253796" y="335216"/>
                  </a:lnTo>
                  <a:lnTo>
                    <a:pt x="249034" y="335457"/>
                  </a:lnTo>
                  <a:lnTo>
                    <a:pt x="241947" y="338645"/>
                  </a:lnTo>
                  <a:lnTo>
                    <a:pt x="246037" y="348970"/>
                  </a:lnTo>
                  <a:lnTo>
                    <a:pt x="253593" y="345567"/>
                  </a:lnTo>
                  <a:lnTo>
                    <a:pt x="257060" y="342099"/>
                  </a:lnTo>
                  <a:close/>
                </a:path>
                <a:path w="5209540" h="458470">
                  <a:moveTo>
                    <a:pt x="257225" y="373367"/>
                  </a:moveTo>
                  <a:lnTo>
                    <a:pt x="256984" y="369303"/>
                  </a:lnTo>
                  <a:lnTo>
                    <a:pt x="254012" y="366458"/>
                  </a:lnTo>
                  <a:lnTo>
                    <a:pt x="249262" y="366674"/>
                  </a:lnTo>
                  <a:lnTo>
                    <a:pt x="242176" y="369811"/>
                  </a:lnTo>
                  <a:lnTo>
                    <a:pt x="246202" y="380149"/>
                  </a:lnTo>
                  <a:lnTo>
                    <a:pt x="253746" y="376809"/>
                  </a:lnTo>
                  <a:lnTo>
                    <a:pt x="257225" y="373367"/>
                  </a:lnTo>
                  <a:close/>
                </a:path>
                <a:path w="5209540" h="458470">
                  <a:moveTo>
                    <a:pt x="297345" y="323938"/>
                  </a:moveTo>
                  <a:lnTo>
                    <a:pt x="297078" y="319874"/>
                  </a:lnTo>
                  <a:lnTo>
                    <a:pt x="294081" y="317055"/>
                  </a:lnTo>
                  <a:lnTo>
                    <a:pt x="289318" y="317296"/>
                  </a:lnTo>
                  <a:lnTo>
                    <a:pt x="282232" y="320497"/>
                  </a:lnTo>
                  <a:lnTo>
                    <a:pt x="286334" y="330796"/>
                  </a:lnTo>
                  <a:lnTo>
                    <a:pt x="293878" y="327393"/>
                  </a:lnTo>
                  <a:lnTo>
                    <a:pt x="297345" y="323938"/>
                  </a:lnTo>
                  <a:close/>
                </a:path>
                <a:path w="5209540" h="458470">
                  <a:moveTo>
                    <a:pt x="297510" y="355536"/>
                  </a:moveTo>
                  <a:lnTo>
                    <a:pt x="297268" y="351472"/>
                  </a:lnTo>
                  <a:lnTo>
                    <a:pt x="294284" y="348627"/>
                  </a:lnTo>
                  <a:lnTo>
                    <a:pt x="289534" y="348843"/>
                  </a:lnTo>
                  <a:lnTo>
                    <a:pt x="282448" y="351980"/>
                  </a:lnTo>
                  <a:lnTo>
                    <a:pt x="286473" y="362318"/>
                  </a:lnTo>
                  <a:lnTo>
                    <a:pt x="294030" y="358978"/>
                  </a:lnTo>
                  <a:lnTo>
                    <a:pt x="297510" y="355536"/>
                  </a:lnTo>
                  <a:close/>
                </a:path>
                <a:path w="5209540" h="458470">
                  <a:moveTo>
                    <a:pt x="337616" y="305765"/>
                  </a:moveTo>
                  <a:lnTo>
                    <a:pt x="337362" y="301701"/>
                  </a:lnTo>
                  <a:lnTo>
                    <a:pt x="334352" y="298881"/>
                  </a:lnTo>
                  <a:lnTo>
                    <a:pt x="329590" y="299123"/>
                  </a:lnTo>
                  <a:lnTo>
                    <a:pt x="322503" y="302323"/>
                  </a:lnTo>
                  <a:lnTo>
                    <a:pt x="326605" y="312635"/>
                  </a:lnTo>
                  <a:lnTo>
                    <a:pt x="334149" y="309219"/>
                  </a:lnTo>
                  <a:lnTo>
                    <a:pt x="337616" y="305765"/>
                  </a:lnTo>
                  <a:close/>
                </a:path>
                <a:path w="5209540" h="458470">
                  <a:moveTo>
                    <a:pt x="337769" y="337654"/>
                  </a:moveTo>
                  <a:lnTo>
                    <a:pt x="337540" y="333590"/>
                  </a:lnTo>
                  <a:lnTo>
                    <a:pt x="334556" y="330746"/>
                  </a:lnTo>
                  <a:lnTo>
                    <a:pt x="329806" y="330962"/>
                  </a:lnTo>
                  <a:lnTo>
                    <a:pt x="322719" y="334111"/>
                  </a:lnTo>
                  <a:lnTo>
                    <a:pt x="326758" y="344449"/>
                  </a:lnTo>
                  <a:lnTo>
                    <a:pt x="334302" y="341096"/>
                  </a:lnTo>
                  <a:lnTo>
                    <a:pt x="337769" y="337654"/>
                  </a:lnTo>
                  <a:close/>
                </a:path>
                <a:path w="5209540" h="458470">
                  <a:moveTo>
                    <a:pt x="377888" y="287578"/>
                  </a:moveTo>
                  <a:lnTo>
                    <a:pt x="377634" y="283514"/>
                  </a:lnTo>
                  <a:lnTo>
                    <a:pt x="374624" y="280695"/>
                  </a:lnTo>
                  <a:lnTo>
                    <a:pt x="369862" y="280936"/>
                  </a:lnTo>
                  <a:lnTo>
                    <a:pt x="362775" y="284137"/>
                  </a:lnTo>
                  <a:lnTo>
                    <a:pt x="366877" y="294449"/>
                  </a:lnTo>
                  <a:lnTo>
                    <a:pt x="374421" y="291033"/>
                  </a:lnTo>
                  <a:lnTo>
                    <a:pt x="377888" y="287578"/>
                  </a:lnTo>
                  <a:close/>
                </a:path>
                <a:path w="5209540" h="458470">
                  <a:moveTo>
                    <a:pt x="378028" y="319773"/>
                  </a:moveTo>
                  <a:lnTo>
                    <a:pt x="377799" y="315709"/>
                  </a:lnTo>
                  <a:lnTo>
                    <a:pt x="374815" y="312864"/>
                  </a:lnTo>
                  <a:lnTo>
                    <a:pt x="370065" y="313080"/>
                  </a:lnTo>
                  <a:lnTo>
                    <a:pt x="362978" y="316230"/>
                  </a:lnTo>
                  <a:lnTo>
                    <a:pt x="367017" y="326567"/>
                  </a:lnTo>
                  <a:lnTo>
                    <a:pt x="374561" y="323215"/>
                  </a:lnTo>
                  <a:lnTo>
                    <a:pt x="378028" y="319773"/>
                  </a:lnTo>
                  <a:close/>
                </a:path>
                <a:path w="5209540" h="458470">
                  <a:moveTo>
                    <a:pt x="418160" y="269379"/>
                  </a:moveTo>
                  <a:lnTo>
                    <a:pt x="417906" y="265328"/>
                  </a:lnTo>
                  <a:lnTo>
                    <a:pt x="414896" y="262496"/>
                  </a:lnTo>
                  <a:lnTo>
                    <a:pt x="410133" y="262750"/>
                  </a:lnTo>
                  <a:lnTo>
                    <a:pt x="403047" y="265950"/>
                  </a:lnTo>
                  <a:lnTo>
                    <a:pt x="407149" y="276263"/>
                  </a:lnTo>
                  <a:lnTo>
                    <a:pt x="414693" y="272846"/>
                  </a:lnTo>
                  <a:lnTo>
                    <a:pt x="418160" y="269379"/>
                  </a:lnTo>
                  <a:close/>
                </a:path>
                <a:path w="5209540" h="458470">
                  <a:moveTo>
                    <a:pt x="418287" y="301879"/>
                  </a:moveTo>
                  <a:lnTo>
                    <a:pt x="418058" y="297815"/>
                  </a:lnTo>
                  <a:lnTo>
                    <a:pt x="415074" y="294970"/>
                  </a:lnTo>
                  <a:lnTo>
                    <a:pt x="410324" y="295186"/>
                  </a:lnTo>
                  <a:lnTo>
                    <a:pt x="403237" y="298335"/>
                  </a:lnTo>
                  <a:lnTo>
                    <a:pt x="407276" y="308673"/>
                  </a:lnTo>
                  <a:lnTo>
                    <a:pt x="414820" y="305320"/>
                  </a:lnTo>
                  <a:lnTo>
                    <a:pt x="418287" y="301879"/>
                  </a:lnTo>
                  <a:close/>
                </a:path>
                <a:path w="5209540" h="458470">
                  <a:moveTo>
                    <a:pt x="458444" y="251231"/>
                  </a:moveTo>
                  <a:lnTo>
                    <a:pt x="458177" y="247167"/>
                  </a:lnTo>
                  <a:lnTo>
                    <a:pt x="455180" y="244335"/>
                  </a:lnTo>
                  <a:lnTo>
                    <a:pt x="450418" y="244576"/>
                  </a:lnTo>
                  <a:lnTo>
                    <a:pt x="443331" y="247764"/>
                  </a:lnTo>
                  <a:lnTo>
                    <a:pt x="447421" y="258076"/>
                  </a:lnTo>
                  <a:lnTo>
                    <a:pt x="454977" y="254685"/>
                  </a:lnTo>
                  <a:lnTo>
                    <a:pt x="458444" y="251231"/>
                  </a:lnTo>
                  <a:close/>
                </a:path>
                <a:path w="5209540" h="458470">
                  <a:moveTo>
                    <a:pt x="458558" y="283997"/>
                  </a:moveTo>
                  <a:lnTo>
                    <a:pt x="458317" y="279946"/>
                  </a:lnTo>
                  <a:lnTo>
                    <a:pt x="455333" y="277101"/>
                  </a:lnTo>
                  <a:lnTo>
                    <a:pt x="450583" y="277304"/>
                  </a:lnTo>
                  <a:lnTo>
                    <a:pt x="443496" y="280441"/>
                  </a:lnTo>
                  <a:lnTo>
                    <a:pt x="447535" y="290779"/>
                  </a:lnTo>
                  <a:lnTo>
                    <a:pt x="455079" y="287426"/>
                  </a:lnTo>
                  <a:lnTo>
                    <a:pt x="458558" y="283997"/>
                  </a:lnTo>
                  <a:close/>
                </a:path>
                <a:path w="5209540" h="458470">
                  <a:moveTo>
                    <a:pt x="498729" y="233095"/>
                  </a:moveTo>
                  <a:lnTo>
                    <a:pt x="498475" y="229031"/>
                  </a:lnTo>
                  <a:lnTo>
                    <a:pt x="495477" y="226199"/>
                  </a:lnTo>
                  <a:lnTo>
                    <a:pt x="490715" y="226441"/>
                  </a:lnTo>
                  <a:lnTo>
                    <a:pt x="483628" y="229628"/>
                  </a:lnTo>
                  <a:lnTo>
                    <a:pt x="487718" y="239941"/>
                  </a:lnTo>
                  <a:lnTo>
                    <a:pt x="495261" y="236550"/>
                  </a:lnTo>
                  <a:lnTo>
                    <a:pt x="498729" y="233095"/>
                  </a:lnTo>
                  <a:close/>
                </a:path>
                <a:path w="5209540" h="458470">
                  <a:moveTo>
                    <a:pt x="498830" y="266141"/>
                  </a:moveTo>
                  <a:lnTo>
                    <a:pt x="498589" y="262077"/>
                  </a:lnTo>
                  <a:lnTo>
                    <a:pt x="495604" y="259232"/>
                  </a:lnTo>
                  <a:lnTo>
                    <a:pt x="490855" y="259448"/>
                  </a:lnTo>
                  <a:lnTo>
                    <a:pt x="483768" y="262585"/>
                  </a:lnTo>
                  <a:lnTo>
                    <a:pt x="487807" y="272923"/>
                  </a:lnTo>
                  <a:lnTo>
                    <a:pt x="495350" y="269582"/>
                  </a:lnTo>
                  <a:lnTo>
                    <a:pt x="498830" y="266141"/>
                  </a:lnTo>
                  <a:close/>
                </a:path>
                <a:path w="5209540" h="458470">
                  <a:moveTo>
                    <a:pt x="539026" y="214960"/>
                  </a:moveTo>
                  <a:lnTo>
                    <a:pt x="538772" y="210896"/>
                  </a:lnTo>
                  <a:lnTo>
                    <a:pt x="535774" y="208064"/>
                  </a:lnTo>
                  <a:lnTo>
                    <a:pt x="531012" y="208305"/>
                  </a:lnTo>
                  <a:lnTo>
                    <a:pt x="523925" y="211493"/>
                  </a:lnTo>
                  <a:lnTo>
                    <a:pt x="528002" y="221818"/>
                  </a:lnTo>
                  <a:lnTo>
                    <a:pt x="535559" y="218414"/>
                  </a:lnTo>
                  <a:lnTo>
                    <a:pt x="539026" y="214960"/>
                  </a:lnTo>
                  <a:close/>
                </a:path>
                <a:path w="5209540" h="458470">
                  <a:moveTo>
                    <a:pt x="539089" y="248272"/>
                  </a:moveTo>
                  <a:lnTo>
                    <a:pt x="538861" y="244208"/>
                  </a:lnTo>
                  <a:lnTo>
                    <a:pt x="535876" y="241363"/>
                  </a:lnTo>
                  <a:lnTo>
                    <a:pt x="531126" y="241579"/>
                  </a:lnTo>
                  <a:lnTo>
                    <a:pt x="524040" y="244729"/>
                  </a:lnTo>
                  <a:lnTo>
                    <a:pt x="528066" y="255066"/>
                  </a:lnTo>
                  <a:lnTo>
                    <a:pt x="535609" y="251714"/>
                  </a:lnTo>
                  <a:lnTo>
                    <a:pt x="539089" y="248272"/>
                  </a:lnTo>
                  <a:close/>
                </a:path>
                <a:path w="5209540" h="458470">
                  <a:moveTo>
                    <a:pt x="579335" y="196862"/>
                  </a:moveTo>
                  <a:lnTo>
                    <a:pt x="579081" y="192798"/>
                  </a:lnTo>
                  <a:lnTo>
                    <a:pt x="576084" y="189966"/>
                  </a:lnTo>
                  <a:lnTo>
                    <a:pt x="571322" y="190195"/>
                  </a:lnTo>
                  <a:lnTo>
                    <a:pt x="564222" y="193357"/>
                  </a:lnTo>
                  <a:lnTo>
                    <a:pt x="568299" y="203682"/>
                  </a:lnTo>
                  <a:lnTo>
                    <a:pt x="575856" y="200304"/>
                  </a:lnTo>
                  <a:lnTo>
                    <a:pt x="579335" y="196862"/>
                  </a:lnTo>
                  <a:close/>
                </a:path>
                <a:path w="5209540" h="458470">
                  <a:moveTo>
                    <a:pt x="579386" y="230454"/>
                  </a:moveTo>
                  <a:lnTo>
                    <a:pt x="579145" y="226390"/>
                  </a:lnTo>
                  <a:lnTo>
                    <a:pt x="576173" y="223545"/>
                  </a:lnTo>
                  <a:lnTo>
                    <a:pt x="571411" y="223735"/>
                  </a:lnTo>
                  <a:lnTo>
                    <a:pt x="564324" y="226860"/>
                  </a:lnTo>
                  <a:lnTo>
                    <a:pt x="568337" y="237197"/>
                  </a:lnTo>
                  <a:lnTo>
                    <a:pt x="575894" y="233870"/>
                  </a:lnTo>
                  <a:lnTo>
                    <a:pt x="579386" y="230454"/>
                  </a:lnTo>
                  <a:close/>
                </a:path>
                <a:path w="5209540" h="458470">
                  <a:moveTo>
                    <a:pt x="619683" y="178854"/>
                  </a:moveTo>
                  <a:lnTo>
                    <a:pt x="619442" y="174790"/>
                  </a:lnTo>
                  <a:lnTo>
                    <a:pt x="616445" y="171958"/>
                  </a:lnTo>
                  <a:lnTo>
                    <a:pt x="611682" y="172186"/>
                  </a:lnTo>
                  <a:lnTo>
                    <a:pt x="604583" y="175348"/>
                  </a:lnTo>
                  <a:lnTo>
                    <a:pt x="608647" y="185674"/>
                  </a:lnTo>
                  <a:lnTo>
                    <a:pt x="616204" y="182308"/>
                  </a:lnTo>
                  <a:lnTo>
                    <a:pt x="619683" y="178854"/>
                  </a:lnTo>
                  <a:close/>
                </a:path>
                <a:path w="5209540" h="458470">
                  <a:moveTo>
                    <a:pt x="619696" y="212699"/>
                  </a:moveTo>
                  <a:lnTo>
                    <a:pt x="619467" y="208635"/>
                  </a:lnTo>
                  <a:lnTo>
                    <a:pt x="616496" y="205790"/>
                  </a:lnTo>
                  <a:lnTo>
                    <a:pt x="611746" y="205981"/>
                  </a:lnTo>
                  <a:lnTo>
                    <a:pt x="604659" y="209105"/>
                  </a:lnTo>
                  <a:lnTo>
                    <a:pt x="608660" y="219456"/>
                  </a:lnTo>
                  <a:lnTo>
                    <a:pt x="616216" y="216128"/>
                  </a:lnTo>
                  <a:lnTo>
                    <a:pt x="619696" y="212699"/>
                  </a:lnTo>
                  <a:close/>
                </a:path>
                <a:path w="5209540" h="458470">
                  <a:moveTo>
                    <a:pt x="660006" y="194945"/>
                  </a:moveTo>
                  <a:lnTo>
                    <a:pt x="659790" y="190881"/>
                  </a:lnTo>
                  <a:lnTo>
                    <a:pt x="656818" y="188023"/>
                  </a:lnTo>
                  <a:lnTo>
                    <a:pt x="652068" y="188226"/>
                  </a:lnTo>
                  <a:lnTo>
                    <a:pt x="644982" y="191350"/>
                  </a:lnTo>
                  <a:lnTo>
                    <a:pt x="648970" y="201701"/>
                  </a:lnTo>
                  <a:lnTo>
                    <a:pt x="656526" y="198374"/>
                  </a:lnTo>
                  <a:lnTo>
                    <a:pt x="660006" y="194945"/>
                  </a:lnTo>
                  <a:close/>
                </a:path>
                <a:path w="5209540" h="458470">
                  <a:moveTo>
                    <a:pt x="660031" y="160858"/>
                  </a:moveTo>
                  <a:lnTo>
                    <a:pt x="659790" y="156794"/>
                  </a:lnTo>
                  <a:lnTo>
                    <a:pt x="656805" y="153949"/>
                  </a:lnTo>
                  <a:lnTo>
                    <a:pt x="652043" y="154178"/>
                  </a:lnTo>
                  <a:lnTo>
                    <a:pt x="644944" y="157340"/>
                  </a:lnTo>
                  <a:lnTo>
                    <a:pt x="648982" y="167678"/>
                  </a:lnTo>
                  <a:lnTo>
                    <a:pt x="656551" y="164299"/>
                  </a:lnTo>
                  <a:lnTo>
                    <a:pt x="660031" y="160858"/>
                  </a:lnTo>
                  <a:close/>
                </a:path>
                <a:path w="5209540" h="458470">
                  <a:moveTo>
                    <a:pt x="700341" y="177228"/>
                  </a:moveTo>
                  <a:lnTo>
                    <a:pt x="700125" y="173177"/>
                  </a:lnTo>
                  <a:lnTo>
                    <a:pt x="697153" y="170319"/>
                  </a:lnTo>
                  <a:lnTo>
                    <a:pt x="692404" y="170497"/>
                  </a:lnTo>
                  <a:lnTo>
                    <a:pt x="685292" y="173583"/>
                  </a:lnTo>
                  <a:lnTo>
                    <a:pt x="689279" y="183946"/>
                  </a:lnTo>
                  <a:lnTo>
                    <a:pt x="696849" y="180644"/>
                  </a:lnTo>
                  <a:lnTo>
                    <a:pt x="700341" y="177228"/>
                  </a:lnTo>
                  <a:close/>
                </a:path>
                <a:path w="5209540" h="458470">
                  <a:moveTo>
                    <a:pt x="700392" y="142887"/>
                  </a:moveTo>
                  <a:lnTo>
                    <a:pt x="700163" y="138823"/>
                  </a:lnTo>
                  <a:lnTo>
                    <a:pt x="697179" y="135978"/>
                  </a:lnTo>
                  <a:lnTo>
                    <a:pt x="692404" y="136169"/>
                  </a:lnTo>
                  <a:lnTo>
                    <a:pt x="685304" y="139331"/>
                  </a:lnTo>
                  <a:lnTo>
                    <a:pt x="689330" y="149669"/>
                  </a:lnTo>
                  <a:lnTo>
                    <a:pt x="696899" y="146304"/>
                  </a:lnTo>
                  <a:lnTo>
                    <a:pt x="700392" y="142887"/>
                  </a:lnTo>
                  <a:close/>
                </a:path>
                <a:path w="5209540" h="458470">
                  <a:moveTo>
                    <a:pt x="740740" y="159677"/>
                  </a:moveTo>
                  <a:lnTo>
                    <a:pt x="740524" y="155613"/>
                  </a:lnTo>
                  <a:lnTo>
                    <a:pt x="737565" y="152755"/>
                  </a:lnTo>
                  <a:lnTo>
                    <a:pt x="732815" y="152933"/>
                  </a:lnTo>
                  <a:lnTo>
                    <a:pt x="725703" y="156019"/>
                  </a:lnTo>
                  <a:lnTo>
                    <a:pt x="729665" y="166382"/>
                  </a:lnTo>
                  <a:lnTo>
                    <a:pt x="737235" y="163093"/>
                  </a:lnTo>
                  <a:lnTo>
                    <a:pt x="740740" y="159677"/>
                  </a:lnTo>
                  <a:close/>
                </a:path>
                <a:path w="5209540" h="458470">
                  <a:moveTo>
                    <a:pt x="740841" y="125107"/>
                  </a:moveTo>
                  <a:lnTo>
                    <a:pt x="740613" y="121043"/>
                  </a:lnTo>
                  <a:lnTo>
                    <a:pt x="737641" y="118186"/>
                  </a:lnTo>
                  <a:lnTo>
                    <a:pt x="732878" y="118389"/>
                  </a:lnTo>
                  <a:lnTo>
                    <a:pt x="725766" y="121513"/>
                  </a:lnTo>
                  <a:lnTo>
                    <a:pt x="729767" y="131864"/>
                  </a:lnTo>
                  <a:lnTo>
                    <a:pt x="737349" y="128536"/>
                  </a:lnTo>
                  <a:lnTo>
                    <a:pt x="740841" y="125107"/>
                  </a:lnTo>
                  <a:close/>
                </a:path>
                <a:path w="5209540" h="458470">
                  <a:moveTo>
                    <a:pt x="781138" y="142125"/>
                  </a:moveTo>
                  <a:lnTo>
                    <a:pt x="780935" y="138061"/>
                  </a:lnTo>
                  <a:lnTo>
                    <a:pt x="777976" y="135191"/>
                  </a:lnTo>
                  <a:lnTo>
                    <a:pt x="773226" y="135369"/>
                  </a:lnTo>
                  <a:lnTo>
                    <a:pt x="766114" y="138455"/>
                  </a:lnTo>
                  <a:lnTo>
                    <a:pt x="770064" y="148831"/>
                  </a:lnTo>
                  <a:lnTo>
                    <a:pt x="777633" y="145542"/>
                  </a:lnTo>
                  <a:lnTo>
                    <a:pt x="781138" y="142125"/>
                  </a:lnTo>
                  <a:close/>
                </a:path>
                <a:path w="5209540" h="458470">
                  <a:moveTo>
                    <a:pt x="781291" y="107327"/>
                  </a:moveTo>
                  <a:lnTo>
                    <a:pt x="781075" y="103263"/>
                  </a:lnTo>
                  <a:lnTo>
                    <a:pt x="778103" y="100406"/>
                  </a:lnTo>
                  <a:lnTo>
                    <a:pt x="773341" y="100609"/>
                  </a:lnTo>
                  <a:lnTo>
                    <a:pt x="766229" y="103733"/>
                  </a:lnTo>
                  <a:lnTo>
                    <a:pt x="770204" y="114096"/>
                  </a:lnTo>
                  <a:lnTo>
                    <a:pt x="777786" y="110756"/>
                  </a:lnTo>
                  <a:lnTo>
                    <a:pt x="781291" y="107327"/>
                  </a:lnTo>
                  <a:close/>
                </a:path>
                <a:path w="5209540" h="458470">
                  <a:moveTo>
                    <a:pt x="821550" y="124599"/>
                  </a:moveTo>
                  <a:lnTo>
                    <a:pt x="821359" y="120548"/>
                  </a:lnTo>
                  <a:lnTo>
                    <a:pt x="818400" y="117665"/>
                  </a:lnTo>
                  <a:lnTo>
                    <a:pt x="813638" y="117805"/>
                  </a:lnTo>
                  <a:lnTo>
                    <a:pt x="806526" y="120891"/>
                  </a:lnTo>
                  <a:lnTo>
                    <a:pt x="810450" y="131279"/>
                  </a:lnTo>
                  <a:lnTo>
                    <a:pt x="818019" y="127977"/>
                  </a:lnTo>
                  <a:lnTo>
                    <a:pt x="821550" y="124599"/>
                  </a:lnTo>
                  <a:close/>
                </a:path>
                <a:path w="5209540" h="458470">
                  <a:moveTo>
                    <a:pt x="821728" y="89560"/>
                  </a:moveTo>
                  <a:lnTo>
                    <a:pt x="821524" y="85496"/>
                  </a:lnTo>
                  <a:lnTo>
                    <a:pt x="818565" y="82626"/>
                  </a:lnTo>
                  <a:lnTo>
                    <a:pt x="813803" y="82829"/>
                  </a:lnTo>
                  <a:lnTo>
                    <a:pt x="806691" y="85966"/>
                  </a:lnTo>
                  <a:lnTo>
                    <a:pt x="810653" y="96316"/>
                  </a:lnTo>
                  <a:lnTo>
                    <a:pt x="818222" y="92989"/>
                  </a:lnTo>
                  <a:lnTo>
                    <a:pt x="821728" y="89560"/>
                  </a:lnTo>
                  <a:close/>
                </a:path>
                <a:path w="5209540" h="458470">
                  <a:moveTo>
                    <a:pt x="862063" y="107340"/>
                  </a:moveTo>
                  <a:lnTo>
                    <a:pt x="861885" y="103276"/>
                  </a:lnTo>
                  <a:lnTo>
                    <a:pt x="858939" y="100380"/>
                  </a:lnTo>
                  <a:lnTo>
                    <a:pt x="854189" y="100533"/>
                  </a:lnTo>
                  <a:lnTo>
                    <a:pt x="847051" y="103568"/>
                  </a:lnTo>
                  <a:lnTo>
                    <a:pt x="850950" y="113957"/>
                  </a:lnTo>
                  <a:lnTo>
                    <a:pt x="858545" y="110718"/>
                  </a:lnTo>
                  <a:lnTo>
                    <a:pt x="862063" y="107340"/>
                  </a:lnTo>
                  <a:close/>
                </a:path>
                <a:path w="5209540" h="458470">
                  <a:moveTo>
                    <a:pt x="862317" y="72097"/>
                  </a:moveTo>
                  <a:lnTo>
                    <a:pt x="862126" y="68033"/>
                  </a:lnTo>
                  <a:lnTo>
                    <a:pt x="859167" y="65163"/>
                  </a:lnTo>
                  <a:lnTo>
                    <a:pt x="854392" y="65328"/>
                  </a:lnTo>
                  <a:lnTo>
                    <a:pt x="847255" y="68402"/>
                  </a:lnTo>
                  <a:lnTo>
                    <a:pt x="851192" y="78778"/>
                  </a:lnTo>
                  <a:lnTo>
                    <a:pt x="858786" y="75501"/>
                  </a:lnTo>
                  <a:lnTo>
                    <a:pt x="862317" y="72097"/>
                  </a:lnTo>
                  <a:close/>
                </a:path>
                <a:path w="5209540" h="458470">
                  <a:moveTo>
                    <a:pt x="902589" y="90068"/>
                  </a:moveTo>
                  <a:lnTo>
                    <a:pt x="902411" y="86004"/>
                  </a:lnTo>
                  <a:lnTo>
                    <a:pt x="899477" y="83108"/>
                  </a:lnTo>
                  <a:lnTo>
                    <a:pt x="894727" y="83248"/>
                  </a:lnTo>
                  <a:lnTo>
                    <a:pt x="887590" y="86283"/>
                  </a:lnTo>
                  <a:lnTo>
                    <a:pt x="891463" y="96685"/>
                  </a:lnTo>
                  <a:lnTo>
                    <a:pt x="899058" y="93446"/>
                  </a:lnTo>
                  <a:lnTo>
                    <a:pt x="902589" y="90068"/>
                  </a:lnTo>
                  <a:close/>
                </a:path>
                <a:path w="5209540" h="458470">
                  <a:moveTo>
                    <a:pt x="902893" y="54648"/>
                  </a:moveTo>
                  <a:lnTo>
                    <a:pt x="902716" y="50584"/>
                  </a:lnTo>
                  <a:lnTo>
                    <a:pt x="899769" y="47701"/>
                  </a:lnTo>
                  <a:lnTo>
                    <a:pt x="895007" y="47866"/>
                  </a:lnTo>
                  <a:lnTo>
                    <a:pt x="887869" y="50939"/>
                  </a:lnTo>
                  <a:lnTo>
                    <a:pt x="891768" y="61315"/>
                  </a:lnTo>
                  <a:lnTo>
                    <a:pt x="899375" y="58051"/>
                  </a:lnTo>
                  <a:lnTo>
                    <a:pt x="902893" y="54648"/>
                  </a:lnTo>
                  <a:close/>
                </a:path>
                <a:path w="5209540" h="458470">
                  <a:moveTo>
                    <a:pt x="943470" y="37185"/>
                  </a:moveTo>
                  <a:lnTo>
                    <a:pt x="943305" y="33108"/>
                  </a:lnTo>
                  <a:lnTo>
                    <a:pt x="940371" y="30226"/>
                  </a:lnTo>
                  <a:lnTo>
                    <a:pt x="935609" y="30391"/>
                  </a:lnTo>
                  <a:lnTo>
                    <a:pt x="928471" y="33464"/>
                  </a:lnTo>
                  <a:lnTo>
                    <a:pt x="932345" y="43865"/>
                  </a:lnTo>
                  <a:lnTo>
                    <a:pt x="939939" y="40589"/>
                  </a:lnTo>
                  <a:lnTo>
                    <a:pt x="943470" y="37185"/>
                  </a:lnTo>
                  <a:close/>
                </a:path>
                <a:path w="5209540" h="458470">
                  <a:moveTo>
                    <a:pt x="947166" y="72986"/>
                  </a:moveTo>
                  <a:lnTo>
                    <a:pt x="942403" y="62966"/>
                  </a:lnTo>
                  <a:lnTo>
                    <a:pt x="935266" y="65976"/>
                  </a:lnTo>
                  <a:lnTo>
                    <a:pt x="928128" y="69011"/>
                  </a:lnTo>
                  <a:lnTo>
                    <a:pt x="931976" y="79425"/>
                  </a:lnTo>
                  <a:lnTo>
                    <a:pt x="947166" y="72986"/>
                  </a:lnTo>
                  <a:close/>
                </a:path>
                <a:path w="5209540" h="458470">
                  <a:moveTo>
                    <a:pt x="984224" y="20116"/>
                  </a:moveTo>
                  <a:lnTo>
                    <a:pt x="984072" y="16065"/>
                  </a:lnTo>
                  <a:lnTo>
                    <a:pt x="981138" y="13157"/>
                  </a:lnTo>
                  <a:lnTo>
                    <a:pt x="976363" y="13271"/>
                  </a:lnTo>
                  <a:lnTo>
                    <a:pt x="969187" y="16268"/>
                  </a:lnTo>
                  <a:lnTo>
                    <a:pt x="973023" y="26682"/>
                  </a:lnTo>
                  <a:lnTo>
                    <a:pt x="980655" y="23482"/>
                  </a:lnTo>
                  <a:lnTo>
                    <a:pt x="984224" y="20116"/>
                  </a:lnTo>
                  <a:close/>
                </a:path>
                <a:path w="5209540" h="458470">
                  <a:moveTo>
                    <a:pt x="1024978" y="3086"/>
                  </a:moveTo>
                  <a:lnTo>
                    <a:pt x="1024902" y="825"/>
                  </a:lnTo>
                  <a:lnTo>
                    <a:pt x="1010564" y="825"/>
                  </a:lnTo>
                  <a:lnTo>
                    <a:pt x="1013777" y="9639"/>
                  </a:lnTo>
                  <a:lnTo>
                    <a:pt x="1021410" y="6451"/>
                  </a:lnTo>
                  <a:lnTo>
                    <a:pt x="1024978" y="3086"/>
                  </a:lnTo>
                  <a:close/>
                </a:path>
                <a:path w="5209540" h="458470">
                  <a:moveTo>
                    <a:pt x="4396295" y="3606"/>
                  </a:moveTo>
                  <a:lnTo>
                    <a:pt x="4389247" y="304"/>
                  </a:lnTo>
                  <a:lnTo>
                    <a:pt x="4384497" y="0"/>
                  </a:lnTo>
                  <a:lnTo>
                    <a:pt x="4381474" y="2794"/>
                  </a:lnTo>
                  <a:lnTo>
                    <a:pt x="4381195" y="6858"/>
                  </a:lnTo>
                  <a:lnTo>
                    <a:pt x="4384624" y="10375"/>
                  </a:lnTo>
                  <a:lnTo>
                    <a:pt x="4392104" y="13881"/>
                  </a:lnTo>
                  <a:lnTo>
                    <a:pt x="4396295" y="3606"/>
                  </a:lnTo>
                  <a:close/>
                </a:path>
                <a:path w="5209540" h="458470">
                  <a:moveTo>
                    <a:pt x="4436338" y="22377"/>
                  </a:moveTo>
                  <a:lnTo>
                    <a:pt x="4429290" y="19075"/>
                  </a:lnTo>
                  <a:lnTo>
                    <a:pt x="4424527" y="18757"/>
                  </a:lnTo>
                  <a:lnTo>
                    <a:pt x="4421492" y="21539"/>
                  </a:lnTo>
                  <a:lnTo>
                    <a:pt x="4421175" y="25603"/>
                  </a:lnTo>
                  <a:lnTo>
                    <a:pt x="4424591" y="29108"/>
                  </a:lnTo>
                  <a:lnTo>
                    <a:pt x="4432084" y="32626"/>
                  </a:lnTo>
                  <a:lnTo>
                    <a:pt x="4436338" y="22377"/>
                  </a:lnTo>
                  <a:close/>
                </a:path>
                <a:path w="5209540" h="458470">
                  <a:moveTo>
                    <a:pt x="4472610" y="41300"/>
                  </a:moveTo>
                  <a:lnTo>
                    <a:pt x="4469333" y="37846"/>
                  </a:lnTo>
                  <a:lnTo>
                    <a:pt x="4464558" y="37528"/>
                  </a:lnTo>
                  <a:lnTo>
                    <a:pt x="4461497" y="40297"/>
                  </a:lnTo>
                  <a:lnTo>
                    <a:pt x="4461167" y="44348"/>
                  </a:lnTo>
                  <a:lnTo>
                    <a:pt x="4464570" y="47853"/>
                  </a:lnTo>
                  <a:lnTo>
                    <a:pt x="4469460" y="48234"/>
                  </a:lnTo>
                  <a:lnTo>
                    <a:pt x="4472394" y="45402"/>
                  </a:lnTo>
                  <a:lnTo>
                    <a:pt x="4472610" y="41300"/>
                  </a:lnTo>
                  <a:close/>
                </a:path>
                <a:path w="5209540" h="458470">
                  <a:moveTo>
                    <a:pt x="4512653" y="60071"/>
                  </a:moveTo>
                  <a:lnTo>
                    <a:pt x="4509376" y="56629"/>
                  </a:lnTo>
                  <a:lnTo>
                    <a:pt x="4504601" y="56299"/>
                  </a:lnTo>
                  <a:lnTo>
                    <a:pt x="4501515" y="59055"/>
                  </a:lnTo>
                  <a:lnTo>
                    <a:pt x="4501146" y="63093"/>
                  </a:lnTo>
                  <a:lnTo>
                    <a:pt x="4504537" y="66598"/>
                  </a:lnTo>
                  <a:lnTo>
                    <a:pt x="4509440" y="66979"/>
                  </a:lnTo>
                  <a:lnTo>
                    <a:pt x="4512411" y="64160"/>
                  </a:lnTo>
                  <a:lnTo>
                    <a:pt x="4512653" y="60071"/>
                  </a:lnTo>
                  <a:close/>
                </a:path>
                <a:path w="5209540" h="458470">
                  <a:moveTo>
                    <a:pt x="4552175" y="79857"/>
                  </a:moveTo>
                  <a:lnTo>
                    <a:pt x="4548975" y="76314"/>
                  </a:lnTo>
                  <a:lnTo>
                    <a:pt x="4544238" y="75869"/>
                  </a:lnTo>
                  <a:lnTo>
                    <a:pt x="4541151" y="78574"/>
                  </a:lnTo>
                  <a:lnTo>
                    <a:pt x="4540758" y="82638"/>
                  </a:lnTo>
                  <a:lnTo>
                    <a:pt x="4544085" y="86258"/>
                  </a:lnTo>
                  <a:lnTo>
                    <a:pt x="4548937" y="86766"/>
                  </a:lnTo>
                  <a:lnTo>
                    <a:pt x="4551896" y="83985"/>
                  </a:lnTo>
                  <a:lnTo>
                    <a:pt x="4552175" y="79857"/>
                  </a:lnTo>
                  <a:close/>
                </a:path>
                <a:path w="5209540" h="458470">
                  <a:moveTo>
                    <a:pt x="4591672" y="99720"/>
                  </a:moveTo>
                  <a:lnTo>
                    <a:pt x="4588484" y="96177"/>
                  </a:lnTo>
                  <a:lnTo>
                    <a:pt x="4583735" y="95732"/>
                  </a:lnTo>
                  <a:lnTo>
                    <a:pt x="4580623" y="98437"/>
                  </a:lnTo>
                  <a:lnTo>
                    <a:pt x="4580204" y="102489"/>
                  </a:lnTo>
                  <a:lnTo>
                    <a:pt x="4583531" y="106095"/>
                  </a:lnTo>
                  <a:lnTo>
                    <a:pt x="4588395" y="106603"/>
                  </a:lnTo>
                  <a:lnTo>
                    <a:pt x="4591380" y="103835"/>
                  </a:lnTo>
                  <a:lnTo>
                    <a:pt x="4591672" y="99720"/>
                  </a:lnTo>
                  <a:close/>
                </a:path>
                <a:path w="5209540" h="458470">
                  <a:moveTo>
                    <a:pt x="4631169" y="119583"/>
                  </a:moveTo>
                  <a:lnTo>
                    <a:pt x="4627994" y="116052"/>
                  </a:lnTo>
                  <a:lnTo>
                    <a:pt x="4623232" y="115595"/>
                  </a:lnTo>
                  <a:lnTo>
                    <a:pt x="4620107" y="118287"/>
                  </a:lnTo>
                  <a:lnTo>
                    <a:pt x="4619663" y="122326"/>
                  </a:lnTo>
                  <a:lnTo>
                    <a:pt x="4622978" y="125933"/>
                  </a:lnTo>
                  <a:lnTo>
                    <a:pt x="4627854" y="126441"/>
                  </a:lnTo>
                  <a:lnTo>
                    <a:pt x="4630852" y="123698"/>
                  </a:lnTo>
                  <a:lnTo>
                    <a:pt x="4631169" y="119583"/>
                  </a:lnTo>
                  <a:close/>
                </a:path>
                <a:path w="5209540" h="458470">
                  <a:moveTo>
                    <a:pt x="4670679" y="139458"/>
                  </a:moveTo>
                  <a:lnTo>
                    <a:pt x="4667504" y="135915"/>
                  </a:lnTo>
                  <a:lnTo>
                    <a:pt x="4662729" y="135458"/>
                  </a:lnTo>
                  <a:lnTo>
                    <a:pt x="4659579" y="138137"/>
                  </a:lnTo>
                  <a:lnTo>
                    <a:pt x="4659122" y="142163"/>
                  </a:lnTo>
                  <a:lnTo>
                    <a:pt x="4662424" y="145757"/>
                  </a:lnTo>
                  <a:lnTo>
                    <a:pt x="4667301" y="146278"/>
                  </a:lnTo>
                  <a:lnTo>
                    <a:pt x="4670336" y="143548"/>
                  </a:lnTo>
                  <a:lnTo>
                    <a:pt x="4670679" y="139458"/>
                  </a:lnTo>
                  <a:close/>
                </a:path>
                <a:path w="5209540" h="458470">
                  <a:moveTo>
                    <a:pt x="4709820" y="159981"/>
                  </a:moveTo>
                  <a:lnTo>
                    <a:pt x="4706709" y="156349"/>
                  </a:lnTo>
                  <a:lnTo>
                    <a:pt x="4701984" y="155778"/>
                  </a:lnTo>
                  <a:lnTo>
                    <a:pt x="4698835" y="158407"/>
                  </a:lnTo>
                  <a:lnTo>
                    <a:pt x="4698327" y="162458"/>
                  </a:lnTo>
                  <a:lnTo>
                    <a:pt x="4701565" y="166166"/>
                  </a:lnTo>
                  <a:lnTo>
                    <a:pt x="4706417" y="166801"/>
                  </a:lnTo>
                  <a:lnTo>
                    <a:pt x="4709439" y="164096"/>
                  </a:lnTo>
                  <a:lnTo>
                    <a:pt x="4709820" y="159981"/>
                  </a:lnTo>
                  <a:close/>
                </a:path>
                <a:path w="5209540" h="458470">
                  <a:moveTo>
                    <a:pt x="4748796" y="180860"/>
                  </a:moveTo>
                  <a:lnTo>
                    <a:pt x="4745685" y="177228"/>
                  </a:lnTo>
                  <a:lnTo>
                    <a:pt x="4740961" y="176657"/>
                  </a:lnTo>
                  <a:lnTo>
                    <a:pt x="4737786" y="179285"/>
                  </a:lnTo>
                  <a:lnTo>
                    <a:pt x="4737265" y="183324"/>
                  </a:lnTo>
                  <a:lnTo>
                    <a:pt x="4740491" y="187020"/>
                  </a:lnTo>
                  <a:lnTo>
                    <a:pt x="4745342" y="187655"/>
                  </a:lnTo>
                  <a:lnTo>
                    <a:pt x="4748403" y="184962"/>
                  </a:lnTo>
                  <a:lnTo>
                    <a:pt x="4748796" y="180860"/>
                  </a:lnTo>
                  <a:close/>
                </a:path>
                <a:path w="5209540" h="458470">
                  <a:moveTo>
                    <a:pt x="4787760" y="201739"/>
                  </a:moveTo>
                  <a:lnTo>
                    <a:pt x="4784661" y="198107"/>
                  </a:lnTo>
                  <a:lnTo>
                    <a:pt x="4779924" y="197535"/>
                  </a:lnTo>
                  <a:lnTo>
                    <a:pt x="4776736" y="200152"/>
                  </a:lnTo>
                  <a:lnTo>
                    <a:pt x="4776203" y="204177"/>
                  </a:lnTo>
                  <a:lnTo>
                    <a:pt x="4779416" y="207860"/>
                  </a:lnTo>
                  <a:lnTo>
                    <a:pt x="4784280" y="208508"/>
                  </a:lnTo>
                  <a:lnTo>
                    <a:pt x="4787354" y="205828"/>
                  </a:lnTo>
                  <a:lnTo>
                    <a:pt x="4787760" y="201739"/>
                  </a:lnTo>
                  <a:close/>
                </a:path>
                <a:path w="5209540" h="458470">
                  <a:moveTo>
                    <a:pt x="4826736" y="222618"/>
                  </a:moveTo>
                  <a:lnTo>
                    <a:pt x="4823650" y="218998"/>
                  </a:lnTo>
                  <a:lnTo>
                    <a:pt x="4818900" y="218414"/>
                  </a:lnTo>
                  <a:lnTo>
                    <a:pt x="4815687" y="221018"/>
                  </a:lnTo>
                  <a:lnTo>
                    <a:pt x="4815129" y="225044"/>
                  </a:lnTo>
                  <a:lnTo>
                    <a:pt x="4818342" y="228727"/>
                  </a:lnTo>
                  <a:lnTo>
                    <a:pt x="4823206" y="229374"/>
                  </a:lnTo>
                  <a:lnTo>
                    <a:pt x="4826292" y="226707"/>
                  </a:lnTo>
                  <a:lnTo>
                    <a:pt x="4826736" y="222618"/>
                  </a:lnTo>
                  <a:close/>
                </a:path>
                <a:path w="5209540" h="458470">
                  <a:moveTo>
                    <a:pt x="4865598" y="243674"/>
                  </a:moveTo>
                  <a:lnTo>
                    <a:pt x="4862576" y="239966"/>
                  </a:lnTo>
                  <a:lnTo>
                    <a:pt x="4857864" y="239306"/>
                  </a:lnTo>
                  <a:lnTo>
                    <a:pt x="4854651" y="241871"/>
                  </a:lnTo>
                  <a:lnTo>
                    <a:pt x="4854054" y="245910"/>
                  </a:lnTo>
                  <a:lnTo>
                    <a:pt x="4857216" y="249669"/>
                  </a:lnTo>
                  <a:lnTo>
                    <a:pt x="4862042" y="250418"/>
                  </a:lnTo>
                  <a:lnTo>
                    <a:pt x="4865128" y="247789"/>
                  </a:lnTo>
                  <a:lnTo>
                    <a:pt x="4865598" y="243674"/>
                  </a:lnTo>
                  <a:close/>
                </a:path>
                <a:path w="5209540" h="458470">
                  <a:moveTo>
                    <a:pt x="4904054" y="265493"/>
                  </a:moveTo>
                  <a:lnTo>
                    <a:pt x="4901031" y="261785"/>
                  </a:lnTo>
                  <a:lnTo>
                    <a:pt x="4896320" y="261112"/>
                  </a:lnTo>
                  <a:lnTo>
                    <a:pt x="4893094" y="263652"/>
                  </a:lnTo>
                  <a:lnTo>
                    <a:pt x="4892484" y="267690"/>
                  </a:lnTo>
                  <a:lnTo>
                    <a:pt x="4895621" y="271462"/>
                  </a:lnTo>
                  <a:lnTo>
                    <a:pt x="4900460" y="272211"/>
                  </a:lnTo>
                  <a:lnTo>
                    <a:pt x="4903559" y="269595"/>
                  </a:lnTo>
                  <a:lnTo>
                    <a:pt x="4904054" y="265493"/>
                  </a:lnTo>
                  <a:close/>
                </a:path>
                <a:path w="5209540" h="458470">
                  <a:moveTo>
                    <a:pt x="4942497" y="287312"/>
                  </a:moveTo>
                  <a:lnTo>
                    <a:pt x="4939487" y="283616"/>
                  </a:lnTo>
                  <a:lnTo>
                    <a:pt x="4934763" y="282930"/>
                  </a:lnTo>
                  <a:lnTo>
                    <a:pt x="4931524" y="285470"/>
                  </a:lnTo>
                  <a:lnTo>
                    <a:pt x="4930889" y="289496"/>
                  </a:lnTo>
                  <a:lnTo>
                    <a:pt x="4934026" y="293268"/>
                  </a:lnTo>
                  <a:lnTo>
                    <a:pt x="4938865" y="294017"/>
                  </a:lnTo>
                  <a:lnTo>
                    <a:pt x="4941989" y="291401"/>
                  </a:lnTo>
                  <a:lnTo>
                    <a:pt x="4942497" y="287312"/>
                  </a:lnTo>
                  <a:close/>
                </a:path>
                <a:path w="5209540" h="458470">
                  <a:moveTo>
                    <a:pt x="4980952" y="309130"/>
                  </a:moveTo>
                  <a:lnTo>
                    <a:pt x="4977943" y="305435"/>
                  </a:lnTo>
                  <a:lnTo>
                    <a:pt x="4973218" y="304749"/>
                  </a:lnTo>
                  <a:lnTo>
                    <a:pt x="4969954" y="307276"/>
                  </a:lnTo>
                  <a:lnTo>
                    <a:pt x="4969307" y="311289"/>
                  </a:lnTo>
                  <a:lnTo>
                    <a:pt x="4972431" y="315048"/>
                  </a:lnTo>
                  <a:lnTo>
                    <a:pt x="4977282" y="315810"/>
                  </a:lnTo>
                  <a:lnTo>
                    <a:pt x="4980419" y="313220"/>
                  </a:lnTo>
                  <a:lnTo>
                    <a:pt x="4980952" y="309130"/>
                  </a:lnTo>
                  <a:close/>
                </a:path>
                <a:path w="5209540" h="458470">
                  <a:moveTo>
                    <a:pt x="5019395" y="330949"/>
                  </a:moveTo>
                  <a:lnTo>
                    <a:pt x="5016398" y="327253"/>
                  </a:lnTo>
                  <a:lnTo>
                    <a:pt x="5011661" y="326567"/>
                  </a:lnTo>
                  <a:lnTo>
                    <a:pt x="5008384" y="329082"/>
                  </a:lnTo>
                  <a:lnTo>
                    <a:pt x="5007724" y="333095"/>
                  </a:lnTo>
                  <a:lnTo>
                    <a:pt x="5010848" y="336842"/>
                  </a:lnTo>
                  <a:lnTo>
                    <a:pt x="5015700" y="337616"/>
                  </a:lnTo>
                  <a:lnTo>
                    <a:pt x="5018849" y="335026"/>
                  </a:lnTo>
                  <a:lnTo>
                    <a:pt x="5019395" y="330949"/>
                  </a:lnTo>
                  <a:close/>
                </a:path>
                <a:path w="5209540" h="458470">
                  <a:moveTo>
                    <a:pt x="5057572" y="353237"/>
                  </a:moveTo>
                  <a:lnTo>
                    <a:pt x="5054625" y="349465"/>
                  </a:lnTo>
                  <a:lnTo>
                    <a:pt x="5049939" y="348678"/>
                  </a:lnTo>
                  <a:lnTo>
                    <a:pt x="5046662" y="351155"/>
                  </a:lnTo>
                  <a:lnTo>
                    <a:pt x="5045964" y="355180"/>
                  </a:lnTo>
                  <a:lnTo>
                    <a:pt x="5049024" y="359029"/>
                  </a:lnTo>
                  <a:lnTo>
                    <a:pt x="5053838" y="359879"/>
                  </a:lnTo>
                  <a:lnTo>
                    <a:pt x="5056987" y="357327"/>
                  </a:lnTo>
                  <a:lnTo>
                    <a:pt x="5057572" y="353237"/>
                  </a:lnTo>
                  <a:close/>
                </a:path>
                <a:path w="5209540" h="458470">
                  <a:moveTo>
                    <a:pt x="5095506" y="375932"/>
                  </a:moveTo>
                  <a:lnTo>
                    <a:pt x="5092573" y="372160"/>
                  </a:lnTo>
                  <a:lnTo>
                    <a:pt x="5087874" y="371373"/>
                  </a:lnTo>
                  <a:lnTo>
                    <a:pt x="5084584" y="373837"/>
                  </a:lnTo>
                  <a:lnTo>
                    <a:pt x="5083873" y="377850"/>
                  </a:lnTo>
                  <a:lnTo>
                    <a:pt x="5086934" y="381698"/>
                  </a:lnTo>
                  <a:lnTo>
                    <a:pt x="5091747" y="382562"/>
                  </a:lnTo>
                  <a:lnTo>
                    <a:pt x="5094922" y="380009"/>
                  </a:lnTo>
                  <a:lnTo>
                    <a:pt x="5095506" y="375932"/>
                  </a:lnTo>
                  <a:close/>
                </a:path>
                <a:path w="5209540" h="458470">
                  <a:moveTo>
                    <a:pt x="5133441" y="398614"/>
                  </a:moveTo>
                  <a:lnTo>
                    <a:pt x="5130520" y="394843"/>
                  </a:lnTo>
                  <a:lnTo>
                    <a:pt x="5125809" y="394055"/>
                  </a:lnTo>
                  <a:lnTo>
                    <a:pt x="5122507" y="396519"/>
                  </a:lnTo>
                  <a:lnTo>
                    <a:pt x="5121783" y="400519"/>
                  </a:lnTo>
                  <a:lnTo>
                    <a:pt x="5124831" y="404355"/>
                  </a:lnTo>
                  <a:lnTo>
                    <a:pt x="5129657" y="405231"/>
                  </a:lnTo>
                  <a:lnTo>
                    <a:pt x="5132844" y="402691"/>
                  </a:lnTo>
                  <a:lnTo>
                    <a:pt x="5133441" y="398614"/>
                  </a:lnTo>
                  <a:close/>
                </a:path>
                <a:path w="5209540" h="458470">
                  <a:moveTo>
                    <a:pt x="5171389" y="421297"/>
                  </a:moveTo>
                  <a:lnTo>
                    <a:pt x="5168468" y="417537"/>
                  </a:lnTo>
                  <a:lnTo>
                    <a:pt x="5163756" y="416737"/>
                  </a:lnTo>
                  <a:lnTo>
                    <a:pt x="5160429" y="419201"/>
                  </a:lnTo>
                  <a:lnTo>
                    <a:pt x="5159692" y="423189"/>
                  </a:lnTo>
                  <a:lnTo>
                    <a:pt x="5162740" y="427024"/>
                  </a:lnTo>
                  <a:lnTo>
                    <a:pt x="5167566" y="427901"/>
                  </a:lnTo>
                  <a:lnTo>
                    <a:pt x="5170767" y="425373"/>
                  </a:lnTo>
                  <a:lnTo>
                    <a:pt x="5171389" y="421297"/>
                  </a:lnTo>
                  <a:close/>
                </a:path>
                <a:path w="5209540" h="458470">
                  <a:moveTo>
                    <a:pt x="5209324" y="443992"/>
                  </a:moveTo>
                  <a:lnTo>
                    <a:pt x="5206416" y="440232"/>
                  </a:lnTo>
                  <a:lnTo>
                    <a:pt x="5201691" y="439432"/>
                  </a:lnTo>
                  <a:lnTo>
                    <a:pt x="5198351" y="441871"/>
                  </a:lnTo>
                  <a:lnTo>
                    <a:pt x="5197602" y="445871"/>
                  </a:lnTo>
                  <a:lnTo>
                    <a:pt x="5200637" y="449694"/>
                  </a:lnTo>
                  <a:lnTo>
                    <a:pt x="5205463" y="450570"/>
                  </a:lnTo>
                  <a:lnTo>
                    <a:pt x="5208689" y="448043"/>
                  </a:lnTo>
                  <a:lnTo>
                    <a:pt x="5209324" y="44399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3575786" y="6858000"/>
              <a:ext cx="5085080" cy="457200"/>
            </a:xfrm>
            <a:custGeom>
              <a:avLst/>
              <a:gdLst/>
              <a:ahLst/>
              <a:cxnLst/>
              <a:rect l="l" t="t" r="r" b="b"/>
              <a:pathLst>
                <a:path w="5085080" h="457200">
                  <a:moveTo>
                    <a:pt x="14986" y="456412"/>
                  </a:moveTo>
                  <a:lnTo>
                    <a:pt x="14782" y="452348"/>
                  </a:lnTo>
                  <a:lnTo>
                    <a:pt x="11836" y="449478"/>
                  </a:lnTo>
                  <a:lnTo>
                    <a:pt x="7099" y="449630"/>
                  </a:lnTo>
                  <a:lnTo>
                    <a:pt x="0" y="452678"/>
                  </a:lnTo>
                  <a:lnTo>
                    <a:pt x="1714" y="457200"/>
                  </a:lnTo>
                  <a:lnTo>
                    <a:pt x="14160" y="457200"/>
                  </a:lnTo>
                  <a:lnTo>
                    <a:pt x="14986" y="456412"/>
                  </a:lnTo>
                  <a:close/>
                </a:path>
                <a:path w="5085080" h="457200">
                  <a:moveTo>
                    <a:pt x="55321" y="439013"/>
                  </a:moveTo>
                  <a:lnTo>
                    <a:pt x="55118" y="434936"/>
                  </a:lnTo>
                  <a:lnTo>
                    <a:pt x="52171" y="432066"/>
                  </a:lnTo>
                  <a:lnTo>
                    <a:pt x="47421" y="432244"/>
                  </a:lnTo>
                  <a:lnTo>
                    <a:pt x="40335" y="435317"/>
                  </a:lnTo>
                  <a:lnTo>
                    <a:pt x="44272" y="445693"/>
                  </a:lnTo>
                  <a:lnTo>
                    <a:pt x="51828" y="442417"/>
                  </a:lnTo>
                  <a:lnTo>
                    <a:pt x="55321" y="439013"/>
                  </a:lnTo>
                  <a:close/>
                </a:path>
                <a:path w="5085080" h="457200">
                  <a:moveTo>
                    <a:pt x="95605" y="421487"/>
                  </a:moveTo>
                  <a:lnTo>
                    <a:pt x="95402" y="417423"/>
                  </a:lnTo>
                  <a:lnTo>
                    <a:pt x="92443" y="414553"/>
                  </a:lnTo>
                  <a:lnTo>
                    <a:pt x="87706" y="414731"/>
                  </a:lnTo>
                  <a:lnTo>
                    <a:pt x="80619" y="417804"/>
                  </a:lnTo>
                  <a:lnTo>
                    <a:pt x="84569" y="428180"/>
                  </a:lnTo>
                  <a:lnTo>
                    <a:pt x="92113" y="424891"/>
                  </a:lnTo>
                  <a:lnTo>
                    <a:pt x="95605" y="421487"/>
                  </a:lnTo>
                  <a:close/>
                </a:path>
                <a:path w="5085080" h="457200">
                  <a:moveTo>
                    <a:pt x="135902" y="403974"/>
                  </a:moveTo>
                  <a:lnTo>
                    <a:pt x="135686" y="399923"/>
                  </a:lnTo>
                  <a:lnTo>
                    <a:pt x="132727" y="397052"/>
                  </a:lnTo>
                  <a:lnTo>
                    <a:pt x="127990" y="397217"/>
                  </a:lnTo>
                  <a:lnTo>
                    <a:pt x="120904" y="400304"/>
                  </a:lnTo>
                  <a:lnTo>
                    <a:pt x="124866" y="410667"/>
                  </a:lnTo>
                  <a:lnTo>
                    <a:pt x="132410" y="407377"/>
                  </a:lnTo>
                  <a:lnTo>
                    <a:pt x="135902" y="403974"/>
                  </a:lnTo>
                  <a:close/>
                </a:path>
                <a:path w="5085080" h="457200">
                  <a:moveTo>
                    <a:pt x="176187" y="386473"/>
                  </a:moveTo>
                  <a:lnTo>
                    <a:pt x="175971" y="382409"/>
                  </a:lnTo>
                  <a:lnTo>
                    <a:pt x="173012" y="379539"/>
                  </a:lnTo>
                  <a:lnTo>
                    <a:pt x="168262" y="379704"/>
                  </a:lnTo>
                  <a:lnTo>
                    <a:pt x="161175" y="382790"/>
                  </a:lnTo>
                  <a:lnTo>
                    <a:pt x="165138" y="393141"/>
                  </a:lnTo>
                  <a:lnTo>
                    <a:pt x="172694" y="389864"/>
                  </a:lnTo>
                  <a:lnTo>
                    <a:pt x="176187" y="386473"/>
                  </a:lnTo>
                  <a:close/>
                </a:path>
                <a:path w="5085080" h="457200">
                  <a:moveTo>
                    <a:pt x="216433" y="368871"/>
                  </a:moveTo>
                  <a:lnTo>
                    <a:pt x="216217" y="364807"/>
                  </a:lnTo>
                  <a:lnTo>
                    <a:pt x="213258" y="361950"/>
                  </a:lnTo>
                  <a:lnTo>
                    <a:pt x="208521" y="362127"/>
                  </a:lnTo>
                  <a:lnTo>
                    <a:pt x="201447" y="365226"/>
                  </a:lnTo>
                  <a:lnTo>
                    <a:pt x="205409" y="375577"/>
                  </a:lnTo>
                  <a:lnTo>
                    <a:pt x="212953" y="372287"/>
                  </a:lnTo>
                  <a:lnTo>
                    <a:pt x="216433" y="368871"/>
                  </a:lnTo>
                  <a:close/>
                </a:path>
                <a:path w="5085080" h="457200">
                  <a:moveTo>
                    <a:pt x="256679" y="351282"/>
                  </a:moveTo>
                  <a:lnTo>
                    <a:pt x="256463" y="347218"/>
                  </a:lnTo>
                  <a:lnTo>
                    <a:pt x="253504" y="344360"/>
                  </a:lnTo>
                  <a:lnTo>
                    <a:pt x="248767" y="344538"/>
                  </a:lnTo>
                  <a:lnTo>
                    <a:pt x="241693" y="347637"/>
                  </a:lnTo>
                  <a:lnTo>
                    <a:pt x="245668" y="357987"/>
                  </a:lnTo>
                  <a:lnTo>
                    <a:pt x="253199" y="354698"/>
                  </a:lnTo>
                  <a:lnTo>
                    <a:pt x="256679" y="351282"/>
                  </a:lnTo>
                  <a:close/>
                </a:path>
                <a:path w="5085080" h="457200">
                  <a:moveTo>
                    <a:pt x="296938" y="333692"/>
                  </a:moveTo>
                  <a:lnTo>
                    <a:pt x="296722" y="329628"/>
                  </a:lnTo>
                  <a:lnTo>
                    <a:pt x="293751" y="326758"/>
                  </a:lnTo>
                  <a:lnTo>
                    <a:pt x="289013" y="326948"/>
                  </a:lnTo>
                  <a:lnTo>
                    <a:pt x="281940" y="330047"/>
                  </a:lnTo>
                  <a:lnTo>
                    <a:pt x="285915" y="340398"/>
                  </a:lnTo>
                  <a:lnTo>
                    <a:pt x="293458" y="337108"/>
                  </a:lnTo>
                  <a:lnTo>
                    <a:pt x="296938" y="333692"/>
                  </a:lnTo>
                  <a:close/>
                </a:path>
                <a:path w="5085080" h="457200">
                  <a:moveTo>
                    <a:pt x="337185" y="316103"/>
                  </a:moveTo>
                  <a:lnTo>
                    <a:pt x="336956" y="312039"/>
                  </a:lnTo>
                  <a:lnTo>
                    <a:pt x="333997" y="309168"/>
                  </a:lnTo>
                  <a:lnTo>
                    <a:pt x="329260" y="309359"/>
                  </a:lnTo>
                  <a:lnTo>
                    <a:pt x="322186" y="312458"/>
                  </a:lnTo>
                  <a:lnTo>
                    <a:pt x="326161" y="322808"/>
                  </a:lnTo>
                  <a:lnTo>
                    <a:pt x="333705" y="319519"/>
                  </a:lnTo>
                  <a:lnTo>
                    <a:pt x="337185" y="316103"/>
                  </a:lnTo>
                  <a:close/>
                </a:path>
                <a:path w="5085080" h="457200">
                  <a:moveTo>
                    <a:pt x="377431" y="298500"/>
                  </a:moveTo>
                  <a:lnTo>
                    <a:pt x="377215" y="294436"/>
                  </a:lnTo>
                  <a:lnTo>
                    <a:pt x="374256" y="291579"/>
                  </a:lnTo>
                  <a:lnTo>
                    <a:pt x="369519" y="291757"/>
                  </a:lnTo>
                  <a:lnTo>
                    <a:pt x="362445" y="294855"/>
                  </a:lnTo>
                  <a:lnTo>
                    <a:pt x="366420" y="305206"/>
                  </a:lnTo>
                  <a:lnTo>
                    <a:pt x="373951" y="301917"/>
                  </a:lnTo>
                  <a:lnTo>
                    <a:pt x="377431" y="298500"/>
                  </a:lnTo>
                  <a:close/>
                </a:path>
                <a:path w="5085080" h="457200">
                  <a:moveTo>
                    <a:pt x="417677" y="280911"/>
                  </a:moveTo>
                  <a:lnTo>
                    <a:pt x="417461" y="276847"/>
                  </a:lnTo>
                  <a:lnTo>
                    <a:pt x="414502" y="273977"/>
                  </a:lnTo>
                  <a:lnTo>
                    <a:pt x="409765" y="274167"/>
                  </a:lnTo>
                  <a:lnTo>
                    <a:pt x="402691" y="277266"/>
                  </a:lnTo>
                  <a:lnTo>
                    <a:pt x="406654" y="287616"/>
                  </a:lnTo>
                  <a:lnTo>
                    <a:pt x="414197" y="284327"/>
                  </a:lnTo>
                  <a:lnTo>
                    <a:pt x="417677" y="280911"/>
                  </a:lnTo>
                  <a:close/>
                </a:path>
                <a:path w="5085080" h="457200">
                  <a:moveTo>
                    <a:pt x="457949" y="263359"/>
                  </a:moveTo>
                  <a:lnTo>
                    <a:pt x="457733" y="259295"/>
                  </a:lnTo>
                  <a:lnTo>
                    <a:pt x="454774" y="256425"/>
                  </a:lnTo>
                  <a:lnTo>
                    <a:pt x="450024" y="256603"/>
                  </a:lnTo>
                  <a:lnTo>
                    <a:pt x="442937" y="259689"/>
                  </a:lnTo>
                  <a:lnTo>
                    <a:pt x="446900" y="270040"/>
                  </a:lnTo>
                  <a:lnTo>
                    <a:pt x="454456" y="266763"/>
                  </a:lnTo>
                  <a:lnTo>
                    <a:pt x="457949" y="263359"/>
                  </a:lnTo>
                  <a:close/>
                </a:path>
                <a:path w="5085080" h="457200">
                  <a:moveTo>
                    <a:pt x="498221" y="245846"/>
                  </a:moveTo>
                  <a:lnTo>
                    <a:pt x="498017" y="241782"/>
                  </a:lnTo>
                  <a:lnTo>
                    <a:pt x="495058" y="238912"/>
                  </a:lnTo>
                  <a:lnTo>
                    <a:pt x="490321" y="239090"/>
                  </a:lnTo>
                  <a:lnTo>
                    <a:pt x="483235" y="242163"/>
                  </a:lnTo>
                  <a:lnTo>
                    <a:pt x="487197" y="252539"/>
                  </a:lnTo>
                  <a:lnTo>
                    <a:pt x="494741" y="249250"/>
                  </a:lnTo>
                  <a:lnTo>
                    <a:pt x="498221" y="245846"/>
                  </a:lnTo>
                  <a:close/>
                </a:path>
                <a:path w="5085080" h="457200">
                  <a:moveTo>
                    <a:pt x="538505" y="228346"/>
                  </a:moveTo>
                  <a:lnTo>
                    <a:pt x="538302" y="224282"/>
                  </a:lnTo>
                  <a:lnTo>
                    <a:pt x="535343" y="221411"/>
                  </a:lnTo>
                  <a:lnTo>
                    <a:pt x="530606" y="221576"/>
                  </a:lnTo>
                  <a:lnTo>
                    <a:pt x="523519" y="224663"/>
                  </a:lnTo>
                  <a:lnTo>
                    <a:pt x="527469" y="235026"/>
                  </a:lnTo>
                  <a:lnTo>
                    <a:pt x="535012" y="231749"/>
                  </a:lnTo>
                  <a:lnTo>
                    <a:pt x="538505" y="228346"/>
                  </a:lnTo>
                  <a:close/>
                </a:path>
                <a:path w="5085080" h="457200">
                  <a:moveTo>
                    <a:pt x="578802" y="210883"/>
                  </a:moveTo>
                  <a:lnTo>
                    <a:pt x="578612" y="206819"/>
                  </a:lnTo>
                  <a:lnTo>
                    <a:pt x="575652" y="203949"/>
                  </a:lnTo>
                  <a:lnTo>
                    <a:pt x="570915" y="204101"/>
                  </a:lnTo>
                  <a:lnTo>
                    <a:pt x="563816" y="207149"/>
                  </a:lnTo>
                  <a:lnTo>
                    <a:pt x="567753" y="217525"/>
                  </a:lnTo>
                  <a:lnTo>
                    <a:pt x="575310" y="214274"/>
                  </a:lnTo>
                  <a:lnTo>
                    <a:pt x="578802" y="210883"/>
                  </a:lnTo>
                  <a:close/>
                </a:path>
                <a:path w="5085080" h="457200">
                  <a:moveTo>
                    <a:pt x="623214" y="193687"/>
                  </a:moveTo>
                  <a:lnTo>
                    <a:pt x="618375" y="183705"/>
                  </a:lnTo>
                  <a:lnTo>
                    <a:pt x="611276" y="186753"/>
                  </a:lnTo>
                  <a:lnTo>
                    <a:pt x="604177" y="189801"/>
                  </a:lnTo>
                  <a:lnTo>
                    <a:pt x="608101" y="200177"/>
                  </a:lnTo>
                  <a:lnTo>
                    <a:pt x="623214" y="193687"/>
                  </a:lnTo>
                  <a:close/>
                </a:path>
                <a:path w="5085080" h="457200">
                  <a:moveTo>
                    <a:pt x="663575" y="176339"/>
                  </a:moveTo>
                  <a:lnTo>
                    <a:pt x="658749" y="166357"/>
                  </a:lnTo>
                  <a:lnTo>
                    <a:pt x="651649" y="169405"/>
                  </a:lnTo>
                  <a:lnTo>
                    <a:pt x="644550" y="172453"/>
                  </a:lnTo>
                  <a:lnTo>
                    <a:pt x="648449" y="182841"/>
                  </a:lnTo>
                  <a:lnTo>
                    <a:pt x="663575" y="176339"/>
                  </a:lnTo>
                  <a:close/>
                </a:path>
                <a:path w="5085080" h="457200">
                  <a:moveTo>
                    <a:pt x="703948" y="159092"/>
                  </a:moveTo>
                  <a:lnTo>
                    <a:pt x="699147" y="149085"/>
                  </a:lnTo>
                  <a:lnTo>
                    <a:pt x="692023" y="152095"/>
                  </a:lnTo>
                  <a:lnTo>
                    <a:pt x="684911" y="155105"/>
                  </a:lnTo>
                  <a:lnTo>
                    <a:pt x="688797" y="165506"/>
                  </a:lnTo>
                  <a:lnTo>
                    <a:pt x="703948" y="159092"/>
                  </a:lnTo>
                  <a:close/>
                </a:path>
                <a:path w="5085080" h="457200">
                  <a:moveTo>
                    <a:pt x="744410" y="142011"/>
                  </a:moveTo>
                  <a:lnTo>
                    <a:pt x="739635" y="132003"/>
                  </a:lnTo>
                  <a:lnTo>
                    <a:pt x="732510" y="135001"/>
                  </a:lnTo>
                  <a:lnTo>
                    <a:pt x="725385" y="138010"/>
                  </a:lnTo>
                  <a:lnTo>
                    <a:pt x="729246" y="148412"/>
                  </a:lnTo>
                  <a:lnTo>
                    <a:pt x="744410" y="142011"/>
                  </a:lnTo>
                  <a:close/>
                </a:path>
                <a:path w="5085080" h="457200">
                  <a:moveTo>
                    <a:pt x="784860" y="124942"/>
                  </a:moveTo>
                  <a:lnTo>
                    <a:pt x="780110" y="114909"/>
                  </a:lnTo>
                  <a:lnTo>
                    <a:pt x="772985" y="117919"/>
                  </a:lnTo>
                  <a:lnTo>
                    <a:pt x="765860" y="120929"/>
                  </a:lnTo>
                  <a:lnTo>
                    <a:pt x="769696" y="131330"/>
                  </a:lnTo>
                  <a:lnTo>
                    <a:pt x="784860" y="124942"/>
                  </a:lnTo>
                  <a:close/>
                </a:path>
                <a:path w="5085080" h="457200">
                  <a:moveTo>
                    <a:pt x="825347" y="107937"/>
                  </a:moveTo>
                  <a:lnTo>
                    <a:pt x="820623" y="97891"/>
                  </a:lnTo>
                  <a:lnTo>
                    <a:pt x="813473" y="100838"/>
                  </a:lnTo>
                  <a:lnTo>
                    <a:pt x="806348" y="103835"/>
                  </a:lnTo>
                  <a:lnTo>
                    <a:pt x="810158" y="114249"/>
                  </a:lnTo>
                  <a:lnTo>
                    <a:pt x="817740" y="111061"/>
                  </a:lnTo>
                  <a:lnTo>
                    <a:pt x="825347" y="107937"/>
                  </a:lnTo>
                  <a:close/>
                </a:path>
                <a:path w="5085080" h="457200">
                  <a:moveTo>
                    <a:pt x="825842" y="72174"/>
                  </a:moveTo>
                  <a:lnTo>
                    <a:pt x="821080" y="62153"/>
                  </a:lnTo>
                  <a:lnTo>
                    <a:pt x="813943" y="65163"/>
                  </a:lnTo>
                  <a:lnTo>
                    <a:pt x="806805" y="68199"/>
                  </a:lnTo>
                  <a:lnTo>
                    <a:pt x="810653" y="78613"/>
                  </a:lnTo>
                  <a:lnTo>
                    <a:pt x="825842" y="72174"/>
                  </a:lnTo>
                  <a:close/>
                </a:path>
                <a:path w="5085080" h="457200">
                  <a:moveTo>
                    <a:pt x="865949" y="91224"/>
                  </a:moveTo>
                  <a:lnTo>
                    <a:pt x="861263" y="81165"/>
                  </a:lnTo>
                  <a:lnTo>
                    <a:pt x="854113" y="84112"/>
                  </a:lnTo>
                  <a:lnTo>
                    <a:pt x="846963" y="87058"/>
                  </a:lnTo>
                  <a:lnTo>
                    <a:pt x="850747" y="97485"/>
                  </a:lnTo>
                  <a:lnTo>
                    <a:pt x="865949" y="91224"/>
                  </a:lnTo>
                  <a:close/>
                </a:path>
                <a:path w="5085080" h="457200">
                  <a:moveTo>
                    <a:pt x="866533" y="55308"/>
                  </a:moveTo>
                  <a:lnTo>
                    <a:pt x="861809" y="45275"/>
                  </a:lnTo>
                  <a:lnTo>
                    <a:pt x="854646" y="48247"/>
                  </a:lnTo>
                  <a:lnTo>
                    <a:pt x="847483" y="51219"/>
                  </a:lnTo>
                  <a:lnTo>
                    <a:pt x="851293" y="61633"/>
                  </a:lnTo>
                  <a:lnTo>
                    <a:pt x="866533" y="55308"/>
                  </a:lnTo>
                  <a:close/>
                </a:path>
                <a:path w="5085080" h="457200">
                  <a:moveTo>
                    <a:pt x="906551" y="74498"/>
                  </a:moveTo>
                  <a:lnTo>
                    <a:pt x="901890" y="64427"/>
                  </a:lnTo>
                  <a:lnTo>
                    <a:pt x="894740" y="67373"/>
                  </a:lnTo>
                  <a:lnTo>
                    <a:pt x="887590" y="70319"/>
                  </a:lnTo>
                  <a:lnTo>
                    <a:pt x="891336" y="80759"/>
                  </a:lnTo>
                  <a:lnTo>
                    <a:pt x="906551" y="74498"/>
                  </a:lnTo>
                  <a:close/>
                </a:path>
                <a:path w="5085080" h="457200">
                  <a:moveTo>
                    <a:pt x="907199" y="38430"/>
                  </a:moveTo>
                  <a:lnTo>
                    <a:pt x="902512" y="28384"/>
                  </a:lnTo>
                  <a:lnTo>
                    <a:pt x="895350" y="31356"/>
                  </a:lnTo>
                  <a:lnTo>
                    <a:pt x="888187" y="34328"/>
                  </a:lnTo>
                  <a:lnTo>
                    <a:pt x="891959" y="44754"/>
                  </a:lnTo>
                  <a:lnTo>
                    <a:pt x="907199" y="38430"/>
                  </a:lnTo>
                  <a:close/>
                </a:path>
                <a:path w="5085080" h="457200">
                  <a:moveTo>
                    <a:pt x="947178" y="57861"/>
                  </a:moveTo>
                  <a:lnTo>
                    <a:pt x="942555" y="47777"/>
                  </a:lnTo>
                  <a:lnTo>
                    <a:pt x="935380" y="50647"/>
                  </a:lnTo>
                  <a:lnTo>
                    <a:pt x="928230" y="53594"/>
                  </a:lnTo>
                  <a:lnTo>
                    <a:pt x="931938" y="64046"/>
                  </a:lnTo>
                  <a:lnTo>
                    <a:pt x="939546" y="60921"/>
                  </a:lnTo>
                  <a:lnTo>
                    <a:pt x="947178" y="57861"/>
                  </a:lnTo>
                  <a:close/>
                </a:path>
                <a:path w="5085080" h="457200">
                  <a:moveTo>
                    <a:pt x="947889" y="21590"/>
                  </a:moveTo>
                  <a:lnTo>
                    <a:pt x="943229" y="11506"/>
                  </a:lnTo>
                  <a:lnTo>
                    <a:pt x="936066" y="14465"/>
                  </a:lnTo>
                  <a:lnTo>
                    <a:pt x="928903" y="17437"/>
                  </a:lnTo>
                  <a:lnTo>
                    <a:pt x="932637" y="27889"/>
                  </a:lnTo>
                  <a:lnTo>
                    <a:pt x="947889" y="21590"/>
                  </a:lnTo>
                  <a:close/>
                </a:path>
                <a:path w="5085080" h="457200">
                  <a:moveTo>
                    <a:pt x="987958" y="41592"/>
                  </a:moveTo>
                  <a:lnTo>
                    <a:pt x="983373" y="31496"/>
                  </a:lnTo>
                  <a:lnTo>
                    <a:pt x="976198" y="34353"/>
                  </a:lnTo>
                  <a:lnTo>
                    <a:pt x="969022" y="37223"/>
                  </a:lnTo>
                  <a:lnTo>
                    <a:pt x="972680" y="47688"/>
                  </a:lnTo>
                  <a:lnTo>
                    <a:pt x="987958" y="41592"/>
                  </a:lnTo>
                  <a:close/>
                </a:path>
                <a:path w="5085080" h="457200">
                  <a:moveTo>
                    <a:pt x="988758" y="5207"/>
                  </a:moveTo>
                  <a:lnTo>
                    <a:pt x="986383" y="12"/>
                  </a:lnTo>
                  <a:lnTo>
                    <a:pt x="971956" y="12"/>
                  </a:lnTo>
                  <a:lnTo>
                    <a:pt x="969746" y="889"/>
                  </a:lnTo>
                  <a:lnTo>
                    <a:pt x="973442" y="11353"/>
                  </a:lnTo>
                  <a:lnTo>
                    <a:pt x="988758" y="5207"/>
                  </a:lnTo>
                  <a:close/>
                </a:path>
                <a:path w="5085080" h="457200">
                  <a:moveTo>
                    <a:pt x="1028738" y="25323"/>
                  </a:moveTo>
                  <a:lnTo>
                    <a:pt x="1024191" y="15214"/>
                  </a:lnTo>
                  <a:lnTo>
                    <a:pt x="1017016" y="18072"/>
                  </a:lnTo>
                  <a:lnTo>
                    <a:pt x="1009840" y="20942"/>
                  </a:lnTo>
                  <a:lnTo>
                    <a:pt x="1013460" y="31419"/>
                  </a:lnTo>
                  <a:lnTo>
                    <a:pt x="1028738" y="25323"/>
                  </a:lnTo>
                  <a:close/>
                </a:path>
                <a:path w="5085080" h="457200">
                  <a:moveTo>
                    <a:pt x="1069568" y="0"/>
                  </a:moveTo>
                  <a:lnTo>
                    <a:pt x="1050671" y="0"/>
                  </a:lnTo>
                  <a:lnTo>
                    <a:pt x="1050671" y="15163"/>
                  </a:lnTo>
                  <a:lnTo>
                    <a:pt x="1069568" y="15163"/>
                  </a:lnTo>
                  <a:lnTo>
                    <a:pt x="1069568" y="0"/>
                  </a:lnTo>
                  <a:close/>
                </a:path>
                <a:path w="5085080" h="457200">
                  <a:moveTo>
                    <a:pt x="4226293" y="12"/>
                  </a:moveTo>
                  <a:lnTo>
                    <a:pt x="4222470" y="12"/>
                  </a:lnTo>
                  <a:lnTo>
                    <a:pt x="4203395" y="0"/>
                  </a:lnTo>
                  <a:lnTo>
                    <a:pt x="4203395" y="13779"/>
                  </a:lnTo>
                  <a:lnTo>
                    <a:pt x="4222470" y="13779"/>
                  </a:lnTo>
                  <a:lnTo>
                    <a:pt x="4222470" y="2933"/>
                  </a:lnTo>
                  <a:lnTo>
                    <a:pt x="4224794" y="3898"/>
                  </a:lnTo>
                  <a:lnTo>
                    <a:pt x="4226293" y="12"/>
                  </a:lnTo>
                  <a:close/>
                </a:path>
                <a:path w="5085080" h="457200">
                  <a:moveTo>
                    <a:pt x="4268914" y="11785"/>
                  </a:moveTo>
                  <a:lnTo>
                    <a:pt x="4261853" y="8572"/>
                  </a:lnTo>
                  <a:lnTo>
                    <a:pt x="4257116" y="8318"/>
                  </a:lnTo>
                  <a:lnTo>
                    <a:pt x="4254144" y="11150"/>
                  </a:lnTo>
                  <a:lnTo>
                    <a:pt x="4253903" y="15227"/>
                  </a:lnTo>
                  <a:lnTo>
                    <a:pt x="4257014" y="18376"/>
                  </a:lnTo>
                  <a:lnTo>
                    <a:pt x="4255719" y="17792"/>
                  </a:lnTo>
                  <a:lnTo>
                    <a:pt x="4250995" y="17602"/>
                  </a:lnTo>
                  <a:lnTo>
                    <a:pt x="4248061" y="20472"/>
                  </a:lnTo>
                  <a:lnTo>
                    <a:pt x="4247858" y="24549"/>
                  </a:lnTo>
                  <a:lnTo>
                    <a:pt x="4251350" y="27978"/>
                  </a:lnTo>
                  <a:lnTo>
                    <a:pt x="4258869" y="31292"/>
                  </a:lnTo>
                  <a:lnTo>
                    <a:pt x="4262704" y="21145"/>
                  </a:lnTo>
                  <a:lnTo>
                    <a:pt x="4264863" y="22110"/>
                  </a:lnTo>
                  <a:lnTo>
                    <a:pt x="4268914" y="11785"/>
                  </a:lnTo>
                  <a:close/>
                </a:path>
                <a:path w="5085080" h="457200">
                  <a:moveTo>
                    <a:pt x="4309059" y="30048"/>
                  </a:moveTo>
                  <a:lnTo>
                    <a:pt x="4301998" y="26835"/>
                  </a:lnTo>
                  <a:lnTo>
                    <a:pt x="4297248" y="26581"/>
                  </a:lnTo>
                  <a:lnTo>
                    <a:pt x="4294251" y="29400"/>
                  </a:lnTo>
                  <a:lnTo>
                    <a:pt x="4293971" y="33464"/>
                  </a:lnTo>
                  <a:lnTo>
                    <a:pt x="4296105" y="35610"/>
                  </a:lnTo>
                  <a:lnTo>
                    <a:pt x="4295940" y="35534"/>
                  </a:lnTo>
                  <a:lnTo>
                    <a:pt x="4291203" y="35331"/>
                  </a:lnTo>
                  <a:lnTo>
                    <a:pt x="4288244" y="38188"/>
                  </a:lnTo>
                  <a:lnTo>
                    <a:pt x="4288028" y="42252"/>
                  </a:lnTo>
                  <a:lnTo>
                    <a:pt x="4291495" y="45681"/>
                  </a:lnTo>
                  <a:lnTo>
                    <a:pt x="4299013" y="49009"/>
                  </a:lnTo>
                  <a:lnTo>
                    <a:pt x="4302734" y="39357"/>
                  </a:lnTo>
                  <a:lnTo>
                    <a:pt x="4304931" y="40347"/>
                  </a:lnTo>
                  <a:lnTo>
                    <a:pt x="4309059" y="30048"/>
                  </a:lnTo>
                  <a:close/>
                </a:path>
                <a:path w="5085080" h="457200">
                  <a:moveTo>
                    <a:pt x="4349191" y="48310"/>
                  </a:moveTo>
                  <a:lnTo>
                    <a:pt x="4342130" y="45097"/>
                  </a:lnTo>
                  <a:lnTo>
                    <a:pt x="4337367" y="44831"/>
                  </a:lnTo>
                  <a:lnTo>
                    <a:pt x="4334345" y="47637"/>
                  </a:lnTo>
                  <a:lnTo>
                    <a:pt x="4334053" y="51701"/>
                  </a:lnTo>
                  <a:lnTo>
                    <a:pt x="4335589" y="53263"/>
                  </a:lnTo>
                  <a:lnTo>
                    <a:pt x="4331411" y="53073"/>
                  </a:lnTo>
                  <a:lnTo>
                    <a:pt x="4328426" y="55930"/>
                  </a:lnTo>
                  <a:lnTo>
                    <a:pt x="4328185" y="59982"/>
                  </a:lnTo>
                  <a:lnTo>
                    <a:pt x="4331652" y="63398"/>
                  </a:lnTo>
                  <a:lnTo>
                    <a:pt x="4339171" y="66725"/>
                  </a:lnTo>
                  <a:lnTo>
                    <a:pt x="4342765" y="57569"/>
                  </a:lnTo>
                  <a:lnTo>
                    <a:pt x="4345000" y="58572"/>
                  </a:lnTo>
                  <a:lnTo>
                    <a:pt x="4349191" y="48310"/>
                  </a:lnTo>
                  <a:close/>
                </a:path>
                <a:path w="5085080" h="457200">
                  <a:moveTo>
                    <a:pt x="4389323" y="66560"/>
                  </a:moveTo>
                  <a:lnTo>
                    <a:pt x="4382262" y="63347"/>
                  </a:lnTo>
                  <a:lnTo>
                    <a:pt x="4377487" y="63080"/>
                  </a:lnTo>
                  <a:lnTo>
                    <a:pt x="4374439" y="65887"/>
                  </a:lnTo>
                  <a:lnTo>
                    <a:pt x="4374121" y="69926"/>
                  </a:lnTo>
                  <a:lnTo>
                    <a:pt x="4375150" y="70967"/>
                  </a:lnTo>
                  <a:lnTo>
                    <a:pt x="4371632" y="70815"/>
                  </a:lnTo>
                  <a:lnTo>
                    <a:pt x="4368622" y="73647"/>
                  </a:lnTo>
                  <a:lnTo>
                    <a:pt x="4368355" y="77698"/>
                  </a:lnTo>
                  <a:lnTo>
                    <a:pt x="4371797" y="81114"/>
                  </a:lnTo>
                  <a:lnTo>
                    <a:pt x="4379315" y="84429"/>
                  </a:lnTo>
                  <a:lnTo>
                    <a:pt x="4382795" y="75780"/>
                  </a:lnTo>
                  <a:lnTo>
                    <a:pt x="4385056" y="76796"/>
                  </a:lnTo>
                  <a:lnTo>
                    <a:pt x="4389323" y="66560"/>
                  </a:lnTo>
                  <a:close/>
                </a:path>
                <a:path w="5085080" h="457200">
                  <a:moveTo>
                    <a:pt x="4425277" y="85877"/>
                  </a:moveTo>
                  <a:lnTo>
                    <a:pt x="4422038" y="82372"/>
                  </a:lnTo>
                  <a:lnTo>
                    <a:pt x="4417301" y="81991"/>
                  </a:lnTo>
                  <a:lnTo>
                    <a:pt x="4414253" y="84734"/>
                  </a:lnTo>
                  <a:lnTo>
                    <a:pt x="4413897" y="88811"/>
                  </a:lnTo>
                  <a:lnTo>
                    <a:pt x="4414291" y="89242"/>
                  </a:lnTo>
                  <a:lnTo>
                    <a:pt x="4411624" y="89052"/>
                  </a:lnTo>
                  <a:lnTo>
                    <a:pt x="4408602" y="91833"/>
                  </a:lnTo>
                  <a:lnTo>
                    <a:pt x="4408297" y="95910"/>
                  </a:lnTo>
                  <a:lnTo>
                    <a:pt x="4411688" y="99428"/>
                  </a:lnTo>
                  <a:lnTo>
                    <a:pt x="4419104" y="102958"/>
                  </a:lnTo>
                  <a:lnTo>
                    <a:pt x="4423321" y="92684"/>
                  </a:lnTo>
                  <a:lnTo>
                    <a:pt x="4422610" y="92354"/>
                  </a:lnTo>
                  <a:lnTo>
                    <a:pt x="4425035" y="90017"/>
                  </a:lnTo>
                  <a:lnTo>
                    <a:pt x="4425277" y="85877"/>
                  </a:lnTo>
                  <a:close/>
                </a:path>
                <a:path w="5085080" h="457200">
                  <a:moveTo>
                    <a:pt x="4464875" y="105244"/>
                  </a:moveTo>
                  <a:lnTo>
                    <a:pt x="4461649" y="101739"/>
                  </a:lnTo>
                  <a:lnTo>
                    <a:pt x="4456900" y="101358"/>
                  </a:lnTo>
                  <a:lnTo>
                    <a:pt x="4453839" y="104089"/>
                  </a:lnTo>
                  <a:lnTo>
                    <a:pt x="4453458" y="108064"/>
                  </a:lnTo>
                  <a:lnTo>
                    <a:pt x="4451312" y="107911"/>
                  </a:lnTo>
                  <a:lnTo>
                    <a:pt x="4448289" y="110680"/>
                  </a:lnTo>
                  <a:lnTo>
                    <a:pt x="4447959" y="114744"/>
                  </a:lnTo>
                  <a:lnTo>
                    <a:pt x="4451337" y="118262"/>
                  </a:lnTo>
                  <a:lnTo>
                    <a:pt x="4458767" y="121780"/>
                  </a:lnTo>
                  <a:lnTo>
                    <a:pt x="4463034" y="111544"/>
                  </a:lnTo>
                  <a:lnTo>
                    <a:pt x="4462538" y="111315"/>
                  </a:lnTo>
                  <a:lnTo>
                    <a:pt x="4464621" y="109359"/>
                  </a:lnTo>
                  <a:lnTo>
                    <a:pt x="4464875" y="105244"/>
                  </a:lnTo>
                  <a:close/>
                </a:path>
                <a:path w="5085080" h="457200">
                  <a:moveTo>
                    <a:pt x="4504474" y="124599"/>
                  </a:moveTo>
                  <a:lnTo>
                    <a:pt x="4501248" y="121107"/>
                  </a:lnTo>
                  <a:lnTo>
                    <a:pt x="4496498" y="120713"/>
                  </a:lnTo>
                  <a:lnTo>
                    <a:pt x="4493412" y="123444"/>
                  </a:lnTo>
                  <a:lnTo>
                    <a:pt x="4493069" y="126923"/>
                  </a:lnTo>
                  <a:lnTo>
                    <a:pt x="4491012" y="126771"/>
                  </a:lnTo>
                  <a:lnTo>
                    <a:pt x="4487964" y="129527"/>
                  </a:lnTo>
                  <a:lnTo>
                    <a:pt x="4487608" y="133578"/>
                  </a:lnTo>
                  <a:lnTo>
                    <a:pt x="4490974" y="137096"/>
                  </a:lnTo>
                  <a:lnTo>
                    <a:pt x="4498403" y="140627"/>
                  </a:lnTo>
                  <a:lnTo>
                    <a:pt x="4502734" y="130416"/>
                  </a:lnTo>
                  <a:lnTo>
                    <a:pt x="4502493" y="130314"/>
                  </a:lnTo>
                  <a:lnTo>
                    <a:pt x="4504194" y="128714"/>
                  </a:lnTo>
                  <a:lnTo>
                    <a:pt x="4504474" y="124599"/>
                  </a:lnTo>
                  <a:close/>
                </a:path>
                <a:path w="5085080" h="457200">
                  <a:moveTo>
                    <a:pt x="4544072" y="143967"/>
                  </a:moveTo>
                  <a:lnTo>
                    <a:pt x="4540859" y="140474"/>
                  </a:lnTo>
                  <a:lnTo>
                    <a:pt x="4536110" y="140081"/>
                  </a:lnTo>
                  <a:lnTo>
                    <a:pt x="4532985" y="142798"/>
                  </a:lnTo>
                  <a:lnTo>
                    <a:pt x="4532668" y="145770"/>
                  </a:lnTo>
                  <a:lnTo>
                    <a:pt x="4530712" y="145618"/>
                  </a:lnTo>
                  <a:lnTo>
                    <a:pt x="4527639" y="148374"/>
                  </a:lnTo>
                  <a:lnTo>
                    <a:pt x="4527258" y="152412"/>
                  </a:lnTo>
                  <a:lnTo>
                    <a:pt x="4530623" y="155930"/>
                  </a:lnTo>
                  <a:lnTo>
                    <a:pt x="4538040" y="159461"/>
                  </a:lnTo>
                  <a:lnTo>
                    <a:pt x="4542421" y="149313"/>
                  </a:lnTo>
                  <a:lnTo>
                    <a:pt x="4543780" y="148056"/>
                  </a:lnTo>
                  <a:lnTo>
                    <a:pt x="4544072" y="143967"/>
                  </a:lnTo>
                  <a:close/>
                </a:path>
                <a:path w="5085080" h="457200">
                  <a:moveTo>
                    <a:pt x="4583404" y="163855"/>
                  </a:moveTo>
                  <a:lnTo>
                    <a:pt x="4580255" y="160261"/>
                  </a:lnTo>
                  <a:lnTo>
                    <a:pt x="4575543" y="159753"/>
                  </a:lnTo>
                  <a:lnTo>
                    <a:pt x="4572419" y="162420"/>
                  </a:lnTo>
                  <a:lnTo>
                    <a:pt x="4572139" y="164833"/>
                  </a:lnTo>
                  <a:lnTo>
                    <a:pt x="4570323" y="164655"/>
                  </a:lnTo>
                  <a:lnTo>
                    <a:pt x="4567250" y="167360"/>
                  </a:lnTo>
                  <a:lnTo>
                    <a:pt x="4566831" y="171424"/>
                  </a:lnTo>
                  <a:lnTo>
                    <a:pt x="4570133" y="175044"/>
                  </a:lnTo>
                  <a:lnTo>
                    <a:pt x="4574959" y="175552"/>
                  </a:lnTo>
                  <a:lnTo>
                    <a:pt x="4577918" y="172783"/>
                  </a:lnTo>
                  <a:lnTo>
                    <a:pt x="4578070" y="170484"/>
                  </a:lnTo>
                  <a:lnTo>
                    <a:pt x="4580064" y="170713"/>
                  </a:lnTo>
                  <a:lnTo>
                    <a:pt x="4583061" y="167970"/>
                  </a:lnTo>
                  <a:lnTo>
                    <a:pt x="4583404" y="163855"/>
                  </a:lnTo>
                  <a:close/>
                </a:path>
                <a:path w="5085080" h="457200">
                  <a:moveTo>
                    <a:pt x="4622470" y="184251"/>
                  </a:moveTo>
                  <a:lnTo>
                    <a:pt x="4619345" y="180657"/>
                  </a:lnTo>
                  <a:lnTo>
                    <a:pt x="4614608" y="180149"/>
                  </a:lnTo>
                  <a:lnTo>
                    <a:pt x="4611471" y="182803"/>
                  </a:lnTo>
                  <a:lnTo>
                    <a:pt x="4611243" y="184721"/>
                  </a:lnTo>
                  <a:lnTo>
                    <a:pt x="4609516" y="184543"/>
                  </a:lnTo>
                  <a:lnTo>
                    <a:pt x="4606417" y="187248"/>
                  </a:lnTo>
                  <a:lnTo>
                    <a:pt x="4605972" y="191300"/>
                  </a:lnTo>
                  <a:lnTo>
                    <a:pt x="4609262" y="194906"/>
                  </a:lnTo>
                  <a:lnTo>
                    <a:pt x="4614100" y="195427"/>
                  </a:lnTo>
                  <a:lnTo>
                    <a:pt x="4617085" y="192659"/>
                  </a:lnTo>
                  <a:lnTo>
                    <a:pt x="4617212" y="190868"/>
                  </a:lnTo>
                  <a:lnTo>
                    <a:pt x="4619104" y="191084"/>
                  </a:lnTo>
                  <a:lnTo>
                    <a:pt x="4622114" y="188353"/>
                  </a:lnTo>
                  <a:lnTo>
                    <a:pt x="4622470" y="184251"/>
                  </a:lnTo>
                  <a:close/>
                </a:path>
                <a:path w="5085080" h="457200">
                  <a:moveTo>
                    <a:pt x="4661547" y="204635"/>
                  </a:moveTo>
                  <a:lnTo>
                    <a:pt x="4658423" y="201041"/>
                  </a:lnTo>
                  <a:lnTo>
                    <a:pt x="4653699" y="200533"/>
                  </a:lnTo>
                  <a:lnTo>
                    <a:pt x="4650537" y="203187"/>
                  </a:lnTo>
                  <a:lnTo>
                    <a:pt x="4650359" y="204609"/>
                  </a:lnTo>
                  <a:lnTo>
                    <a:pt x="4648695" y="204444"/>
                  </a:lnTo>
                  <a:lnTo>
                    <a:pt x="4645584" y="207137"/>
                  </a:lnTo>
                  <a:lnTo>
                    <a:pt x="4645126" y="211175"/>
                  </a:lnTo>
                  <a:lnTo>
                    <a:pt x="4648403" y="214782"/>
                  </a:lnTo>
                  <a:lnTo>
                    <a:pt x="4653254" y="215303"/>
                  </a:lnTo>
                  <a:lnTo>
                    <a:pt x="4656252" y="212547"/>
                  </a:lnTo>
                  <a:lnTo>
                    <a:pt x="4656353" y="211239"/>
                  </a:lnTo>
                  <a:lnTo>
                    <a:pt x="4658144" y="211442"/>
                  </a:lnTo>
                  <a:lnTo>
                    <a:pt x="4661179" y="208737"/>
                  </a:lnTo>
                  <a:lnTo>
                    <a:pt x="4661547" y="204635"/>
                  </a:lnTo>
                  <a:close/>
                </a:path>
                <a:path w="5085080" h="457200">
                  <a:moveTo>
                    <a:pt x="4700625" y="225018"/>
                  </a:moveTo>
                  <a:lnTo>
                    <a:pt x="4697514" y="221437"/>
                  </a:lnTo>
                  <a:lnTo>
                    <a:pt x="4692764" y="220929"/>
                  </a:lnTo>
                  <a:lnTo>
                    <a:pt x="4689602" y="223570"/>
                  </a:lnTo>
                  <a:lnTo>
                    <a:pt x="4689475" y="224510"/>
                  </a:lnTo>
                  <a:lnTo>
                    <a:pt x="4687887" y="224345"/>
                  </a:lnTo>
                  <a:lnTo>
                    <a:pt x="4684750" y="227025"/>
                  </a:lnTo>
                  <a:lnTo>
                    <a:pt x="4684268" y="231051"/>
                  </a:lnTo>
                  <a:lnTo>
                    <a:pt x="4687544" y="234657"/>
                  </a:lnTo>
                  <a:lnTo>
                    <a:pt x="4692396" y="235178"/>
                  </a:lnTo>
                  <a:lnTo>
                    <a:pt x="4695418" y="232435"/>
                  </a:lnTo>
                  <a:lnTo>
                    <a:pt x="4695482" y="231622"/>
                  </a:lnTo>
                  <a:lnTo>
                    <a:pt x="4697184" y="231825"/>
                  </a:lnTo>
                  <a:lnTo>
                    <a:pt x="4700232" y="229120"/>
                  </a:lnTo>
                  <a:lnTo>
                    <a:pt x="4700625" y="225018"/>
                  </a:lnTo>
                  <a:close/>
                </a:path>
                <a:path w="5085080" h="457200">
                  <a:moveTo>
                    <a:pt x="4739678" y="245465"/>
                  </a:moveTo>
                  <a:lnTo>
                    <a:pt x="4736604" y="241833"/>
                  </a:lnTo>
                  <a:lnTo>
                    <a:pt x="4731842" y="241312"/>
                  </a:lnTo>
                  <a:lnTo>
                    <a:pt x="4728654" y="243941"/>
                  </a:lnTo>
                  <a:lnTo>
                    <a:pt x="4728591" y="244386"/>
                  </a:lnTo>
                  <a:lnTo>
                    <a:pt x="4727067" y="244233"/>
                  </a:lnTo>
                  <a:lnTo>
                    <a:pt x="4723917" y="246900"/>
                  </a:lnTo>
                  <a:lnTo>
                    <a:pt x="4723422" y="250926"/>
                  </a:lnTo>
                  <a:lnTo>
                    <a:pt x="4726686" y="254520"/>
                  </a:lnTo>
                  <a:lnTo>
                    <a:pt x="4731550" y="255054"/>
                  </a:lnTo>
                  <a:lnTo>
                    <a:pt x="4734585" y="252323"/>
                  </a:lnTo>
                  <a:lnTo>
                    <a:pt x="4734611" y="252044"/>
                  </a:lnTo>
                  <a:lnTo>
                    <a:pt x="4736185" y="252247"/>
                  </a:lnTo>
                  <a:lnTo>
                    <a:pt x="4739259" y="249580"/>
                  </a:lnTo>
                  <a:lnTo>
                    <a:pt x="4739678" y="245465"/>
                  </a:lnTo>
                  <a:close/>
                </a:path>
                <a:path w="5085080" h="457200">
                  <a:moveTo>
                    <a:pt x="4778235" y="266814"/>
                  </a:moveTo>
                  <a:lnTo>
                    <a:pt x="4775187" y="263144"/>
                  </a:lnTo>
                  <a:lnTo>
                    <a:pt x="4770488" y="262509"/>
                  </a:lnTo>
                  <a:lnTo>
                    <a:pt x="4767389" y="265023"/>
                  </a:lnTo>
                  <a:lnTo>
                    <a:pt x="4765891" y="264833"/>
                  </a:lnTo>
                  <a:lnTo>
                    <a:pt x="4762728" y="267462"/>
                  </a:lnTo>
                  <a:lnTo>
                    <a:pt x="4762208" y="271500"/>
                  </a:lnTo>
                  <a:lnTo>
                    <a:pt x="4765408" y="275196"/>
                  </a:lnTo>
                  <a:lnTo>
                    <a:pt x="4770221" y="275831"/>
                  </a:lnTo>
                  <a:lnTo>
                    <a:pt x="4773041" y="273342"/>
                  </a:lnTo>
                  <a:lnTo>
                    <a:pt x="4774717" y="273570"/>
                  </a:lnTo>
                  <a:lnTo>
                    <a:pt x="4777791" y="270916"/>
                  </a:lnTo>
                  <a:lnTo>
                    <a:pt x="4778235" y="266814"/>
                  </a:lnTo>
                  <a:close/>
                </a:path>
                <a:path w="5085080" h="457200">
                  <a:moveTo>
                    <a:pt x="4816805" y="288150"/>
                  </a:moveTo>
                  <a:lnTo>
                    <a:pt x="4813757" y="284480"/>
                  </a:lnTo>
                  <a:lnTo>
                    <a:pt x="4809045" y="283857"/>
                  </a:lnTo>
                  <a:lnTo>
                    <a:pt x="4806467" y="285940"/>
                  </a:lnTo>
                  <a:lnTo>
                    <a:pt x="4804562" y="285699"/>
                  </a:lnTo>
                  <a:lnTo>
                    <a:pt x="4801387" y="288315"/>
                  </a:lnTo>
                  <a:lnTo>
                    <a:pt x="4800854" y="292341"/>
                  </a:lnTo>
                  <a:lnTo>
                    <a:pt x="4804041" y="296037"/>
                  </a:lnTo>
                  <a:lnTo>
                    <a:pt x="4808867" y="296672"/>
                  </a:lnTo>
                  <a:lnTo>
                    <a:pt x="4811230" y="294601"/>
                  </a:lnTo>
                  <a:lnTo>
                    <a:pt x="4813249" y="294894"/>
                  </a:lnTo>
                  <a:lnTo>
                    <a:pt x="4816335" y="292252"/>
                  </a:lnTo>
                  <a:lnTo>
                    <a:pt x="4816805" y="288150"/>
                  </a:lnTo>
                  <a:close/>
                </a:path>
                <a:path w="5085080" h="457200">
                  <a:moveTo>
                    <a:pt x="4855362" y="309499"/>
                  </a:moveTo>
                  <a:lnTo>
                    <a:pt x="4852327" y="305828"/>
                  </a:lnTo>
                  <a:lnTo>
                    <a:pt x="4847615" y="305193"/>
                  </a:lnTo>
                  <a:lnTo>
                    <a:pt x="4844389" y="307771"/>
                  </a:lnTo>
                  <a:lnTo>
                    <a:pt x="4843780" y="311785"/>
                  </a:lnTo>
                  <a:lnTo>
                    <a:pt x="4846929" y="315506"/>
                  </a:lnTo>
                  <a:lnTo>
                    <a:pt x="4851768" y="316217"/>
                  </a:lnTo>
                  <a:lnTo>
                    <a:pt x="4854880" y="313588"/>
                  </a:lnTo>
                  <a:lnTo>
                    <a:pt x="4855362" y="309499"/>
                  </a:lnTo>
                  <a:close/>
                </a:path>
                <a:path w="5085080" h="457200">
                  <a:moveTo>
                    <a:pt x="4893932" y="330835"/>
                  </a:moveTo>
                  <a:lnTo>
                    <a:pt x="4890897" y="327177"/>
                  </a:lnTo>
                  <a:lnTo>
                    <a:pt x="4886172" y="326542"/>
                  </a:lnTo>
                  <a:lnTo>
                    <a:pt x="4882934" y="329095"/>
                  </a:lnTo>
                  <a:lnTo>
                    <a:pt x="4882312" y="333108"/>
                  </a:lnTo>
                  <a:lnTo>
                    <a:pt x="4885448" y="336829"/>
                  </a:lnTo>
                  <a:lnTo>
                    <a:pt x="4890300" y="337540"/>
                  </a:lnTo>
                  <a:lnTo>
                    <a:pt x="4893424" y="334911"/>
                  </a:lnTo>
                  <a:lnTo>
                    <a:pt x="4893932" y="330835"/>
                  </a:lnTo>
                  <a:close/>
                </a:path>
                <a:path w="5085080" h="457200">
                  <a:moveTo>
                    <a:pt x="4932273" y="352539"/>
                  </a:moveTo>
                  <a:lnTo>
                    <a:pt x="4929314" y="348805"/>
                  </a:lnTo>
                  <a:lnTo>
                    <a:pt x="4924628" y="348068"/>
                  </a:lnTo>
                  <a:lnTo>
                    <a:pt x="4921389" y="350583"/>
                  </a:lnTo>
                  <a:lnTo>
                    <a:pt x="4920729" y="354622"/>
                  </a:lnTo>
                  <a:lnTo>
                    <a:pt x="4923815" y="358432"/>
                  </a:lnTo>
                  <a:lnTo>
                    <a:pt x="4928616" y="359232"/>
                  </a:lnTo>
                  <a:lnTo>
                    <a:pt x="4931740" y="356641"/>
                  </a:lnTo>
                  <a:lnTo>
                    <a:pt x="4932273" y="352539"/>
                  </a:lnTo>
                  <a:close/>
                </a:path>
                <a:path w="5085080" h="457200">
                  <a:moveTo>
                    <a:pt x="4970335" y="374764"/>
                  </a:moveTo>
                  <a:lnTo>
                    <a:pt x="4967376" y="371030"/>
                  </a:lnTo>
                  <a:lnTo>
                    <a:pt x="4962690" y="370293"/>
                  </a:lnTo>
                  <a:lnTo>
                    <a:pt x="4959426" y="372808"/>
                  </a:lnTo>
                  <a:lnTo>
                    <a:pt x="4958753" y="376821"/>
                  </a:lnTo>
                  <a:lnTo>
                    <a:pt x="4961839" y="380631"/>
                  </a:lnTo>
                  <a:lnTo>
                    <a:pt x="4966652" y="381431"/>
                  </a:lnTo>
                  <a:lnTo>
                    <a:pt x="4969789" y="378853"/>
                  </a:lnTo>
                  <a:lnTo>
                    <a:pt x="4970335" y="374764"/>
                  </a:lnTo>
                  <a:close/>
                </a:path>
                <a:path w="5085080" h="457200">
                  <a:moveTo>
                    <a:pt x="5008397" y="396989"/>
                  </a:moveTo>
                  <a:lnTo>
                    <a:pt x="5005438" y="393255"/>
                  </a:lnTo>
                  <a:lnTo>
                    <a:pt x="5000752" y="392518"/>
                  </a:lnTo>
                  <a:lnTo>
                    <a:pt x="4997475" y="395020"/>
                  </a:lnTo>
                  <a:lnTo>
                    <a:pt x="4996789" y="399034"/>
                  </a:lnTo>
                  <a:lnTo>
                    <a:pt x="4999850" y="402831"/>
                  </a:lnTo>
                  <a:lnTo>
                    <a:pt x="5004676" y="403644"/>
                  </a:lnTo>
                  <a:lnTo>
                    <a:pt x="5007826" y="401066"/>
                  </a:lnTo>
                  <a:lnTo>
                    <a:pt x="5008397" y="396989"/>
                  </a:lnTo>
                  <a:close/>
                </a:path>
                <a:path w="5085080" h="457200">
                  <a:moveTo>
                    <a:pt x="5046459" y="419214"/>
                  </a:moveTo>
                  <a:lnTo>
                    <a:pt x="5043513" y="415480"/>
                  </a:lnTo>
                  <a:lnTo>
                    <a:pt x="5038801" y="414743"/>
                  </a:lnTo>
                  <a:lnTo>
                    <a:pt x="5035512" y="417233"/>
                  </a:lnTo>
                  <a:lnTo>
                    <a:pt x="5034813" y="421233"/>
                  </a:lnTo>
                  <a:lnTo>
                    <a:pt x="5037887" y="425030"/>
                  </a:lnTo>
                  <a:lnTo>
                    <a:pt x="5042713" y="425843"/>
                  </a:lnTo>
                  <a:lnTo>
                    <a:pt x="5045875" y="423291"/>
                  </a:lnTo>
                  <a:lnTo>
                    <a:pt x="5046459" y="419214"/>
                  </a:lnTo>
                  <a:close/>
                </a:path>
                <a:path w="5085080" h="457200">
                  <a:moveTo>
                    <a:pt x="5084508" y="441439"/>
                  </a:moveTo>
                  <a:lnTo>
                    <a:pt x="5081575" y="437705"/>
                  </a:lnTo>
                  <a:lnTo>
                    <a:pt x="5076863" y="436968"/>
                  </a:lnTo>
                  <a:lnTo>
                    <a:pt x="5073561" y="439445"/>
                  </a:lnTo>
                  <a:lnTo>
                    <a:pt x="5072850" y="443445"/>
                  </a:lnTo>
                  <a:lnTo>
                    <a:pt x="5075910" y="447230"/>
                  </a:lnTo>
                  <a:lnTo>
                    <a:pt x="5080736" y="448056"/>
                  </a:lnTo>
                  <a:lnTo>
                    <a:pt x="5083924" y="445503"/>
                  </a:lnTo>
                  <a:lnTo>
                    <a:pt x="5084508" y="44143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3656279" y="6858000"/>
              <a:ext cx="5033010" cy="459740"/>
            </a:xfrm>
            <a:custGeom>
              <a:avLst/>
              <a:gdLst/>
              <a:ahLst/>
              <a:cxnLst/>
              <a:rect l="l" t="t" r="r" b="b"/>
              <a:pathLst>
                <a:path w="5033009" h="459740">
                  <a:moveTo>
                    <a:pt x="18986" y="452894"/>
                  </a:moveTo>
                  <a:lnTo>
                    <a:pt x="14173" y="442899"/>
                  </a:lnTo>
                  <a:lnTo>
                    <a:pt x="7086" y="445922"/>
                  </a:lnTo>
                  <a:lnTo>
                    <a:pt x="0" y="448945"/>
                  </a:lnTo>
                  <a:lnTo>
                    <a:pt x="3886" y="459320"/>
                  </a:lnTo>
                  <a:lnTo>
                    <a:pt x="18986" y="452894"/>
                  </a:lnTo>
                  <a:close/>
                </a:path>
                <a:path w="5033009" h="459740">
                  <a:moveTo>
                    <a:pt x="59258" y="435698"/>
                  </a:moveTo>
                  <a:lnTo>
                    <a:pt x="54444" y="425704"/>
                  </a:lnTo>
                  <a:lnTo>
                    <a:pt x="47358" y="428726"/>
                  </a:lnTo>
                  <a:lnTo>
                    <a:pt x="40271" y="431749"/>
                  </a:lnTo>
                  <a:lnTo>
                    <a:pt x="44157" y="442137"/>
                  </a:lnTo>
                  <a:lnTo>
                    <a:pt x="59258" y="435698"/>
                  </a:lnTo>
                  <a:close/>
                </a:path>
                <a:path w="5033009" h="459740">
                  <a:moveTo>
                    <a:pt x="99161" y="450532"/>
                  </a:moveTo>
                  <a:lnTo>
                    <a:pt x="94399" y="440524"/>
                  </a:lnTo>
                  <a:lnTo>
                    <a:pt x="87325" y="443509"/>
                  </a:lnTo>
                  <a:lnTo>
                    <a:pt x="80238" y="446481"/>
                  </a:lnTo>
                  <a:lnTo>
                    <a:pt x="84074" y="456895"/>
                  </a:lnTo>
                  <a:lnTo>
                    <a:pt x="99161" y="450532"/>
                  </a:lnTo>
                  <a:close/>
                </a:path>
                <a:path w="5033009" h="459740">
                  <a:moveTo>
                    <a:pt x="99555" y="418503"/>
                  </a:moveTo>
                  <a:lnTo>
                    <a:pt x="94716" y="408508"/>
                  </a:lnTo>
                  <a:lnTo>
                    <a:pt x="87642" y="411543"/>
                  </a:lnTo>
                  <a:lnTo>
                    <a:pt x="80556" y="414566"/>
                  </a:lnTo>
                  <a:lnTo>
                    <a:pt x="84455" y="424954"/>
                  </a:lnTo>
                  <a:lnTo>
                    <a:pt x="99555" y="418503"/>
                  </a:lnTo>
                  <a:close/>
                </a:path>
                <a:path w="5033009" h="459740">
                  <a:moveTo>
                    <a:pt x="139407" y="433527"/>
                  </a:moveTo>
                  <a:lnTo>
                    <a:pt x="134632" y="423519"/>
                  </a:lnTo>
                  <a:lnTo>
                    <a:pt x="127558" y="426504"/>
                  </a:lnTo>
                  <a:lnTo>
                    <a:pt x="120484" y="429488"/>
                  </a:lnTo>
                  <a:lnTo>
                    <a:pt x="124320" y="439902"/>
                  </a:lnTo>
                  <a:lnTo>
                    <a:pt x="139407" y="433527"/>
                  </a:lnTo>
                  <a:close/>
                </a:path>
                <a:path w="5033009" h="459740">
                  <a:moveTo>
                    <a:pt x="139801" y="401193"/>
                  </a:moveTo>
                  <a:lnTo>
                    <a:pt x="134962" y="391198"/>
                  </a:lnTo>
                  <a:lnTo>
                    <a:pt x="127889" y="394246"/>
                  </a:lnTo>
                  <a:lnTo>
                    <a:pt x="120815" y="397294"/>
                  </a:lnTo>
                  <a:lnTo>
                    <a:pt x="124714" y="407670"/>
                  </a:lnTo>
                  <a:lnTo>
                    <a:pt x="139801" y="401193"/>
                  </a:lnTo>
                  <a:close/>
                </a:path>
                <a:path w="5033009" h="459740">
                  <a:moveTo>
                    <a:pt x="179641" y="416521"/>
                  </a:moveTo>
                  <a:lnTo>
                    <a:pt x="174866" y="406514"/>
                  </a:lnTo>
                  <a:lnTo>
                    <a:pt x="167792" y="409498"/>
                  </a:lnTo>
                  <a:lnTo>
                    <a:pt x="160718" y="412483"/>
                  </a:lnTo>
                  <a:lnTo>
                    <a:pt x="164566" y="422897"/>
                  </a:lnTo>
                  <a:lnTo>
                    <a:pt x="179641" y="416521"/>
                  </a:lnTo>
                  <a:close/>
                </a:path>
                <a:path w="5033009" h="459740">
                  <a:moveTo>
                    <a:pt x="180035" y="383882"/>
                  </a:moveTo>
                  <a:lnTo>
                    <a:pt x="175196" y="373913"/>
                  </a:lnTo>
                  <a:lnTo>
                    <a:pt x="168122" y="376948"/>
                  </a:lnTo>
                  <a:lnTo>
                    <a:pt x="161048" y="379996"/>
                  </a:lnTo>
                  <a:lnTo>
                    <a:pt x="164960" y="390372"/>
                  </a:lnTo>
                  <a:lnTo>
                    <a:pt x="180035" y="383882"/>
                  </a:lnTo>
                  <a:close/>
                </a:path>
                <a:path w="5033009" h="459740">
                  <a:moveTo>
                    <a:pt x="219887" y="399529"/>
                  </a:moveTo>
                  <a:lnTo>
                    <a:pt x="215099" y="389521"/>
                  </a:lnTo>
                  <a:lnTo>
                    <a:pt x="208026" y="392506"/>
                  </a:lnTo>
                  <a:lnTo>
                    <a:pt x="200952" y="395490"/>
                  </a:lnTo>
                  <a:lnTo>
                    <a:pt x="204812" y="405892"/>
                  </a:lnTo>
                  <a:lnTo>
                    <a:pt x="219887" y="399529"/>
                  </a:lnTo>
                  <a:close/>
                </a:path>
                <a:path w="5033009" h="459740">
                  <a:moveTo>
                    <a:pt x="220294" y="366585"/>
                  </a:moveTo>
                  <a:lnTo>
                    <a:pt x="215442" y="356616"/>
                  </a:lnTo>
                  <a:lnTo>
                    <a:pt x="208368" y="359651"/>
                  </a:lnTo>
                  <a:lnTo>
                    <a:pt x="201295" y="362699"/>
                  </a:lnTo>
                  <a:lnTo>
                    <a:pt x="205206" y="373075"/>
                  </a:lnTo>
                  <a:lnTo>
                    <a:pt x="220294" y="366585"/>
                  </a:lnTo>
                  <a:close/>
                </a:path>
                <a:path w="5033009" h="459740">
                  <a:moveTo>
                    <a:pt x="260108" y="382473"/>
                  </a:moveTo>
                  <a:lnTo>
                    <a:pt x="255320" y="372465"/>
                  </a:lnTo>
                  <a:lnTo>
                    <a:pt x="248246" y="375462"/>
                  </a:lnTo>
                  <a:lnTo>
                    <a:pt x="241173" y="378460"/>
                  </a:lnTo>
                  <a:lnTo>
                    <a:pt x="245033" y="388861"/>
                  </a:lnTo>
                  <a:lnTo>
                    <a:pt x="260108" y="382473"/>
                  </a:lnTo>
                  <a:close/>
                </a:path>
                <a:path w="5033009" h="459740">
                  <a:moveTo>
                    <a:pt x="260527" y="349275"/>
                  </a:moveTo>
                  <a:lnTo>
                    <a:pt x="255676" y="339293"/>
                  </a:lnTo>
                  <a:lnTo>
                    <a:pt x="248602" y="342341"/>
                  </a:lnTo>
                  <a:lnTo>
                    <a:pt x="241528" y="345389"/>
                  </a:lnTo>
                  <a:lnTo>
                    <a:pt x="245452" y="355765"/>
                  </a:lnTo>
                  <a:lnTo>
                    <a:pt x="260527" y="349275"/>
                  </a:lnTo>
                  <a:close/>
                </a:path>
                <a:path w="5033009" h="459740">
                  <a:moveTo>
                    <a:pt x="300329" y="365417"/>
                  </a:moveTo>
                  <a:lnTo>
                    <a:pt x="295541" y="355409"/>
                  </a:lnTo>
                  <a:lnTo>
                    <a:pt x="288467" y="358406"/>
                  </a:lnTo>
                  <a:lnTo>
                    <a:pt x="281393" y="361403"/>
                  </a:lnTo>
                  <a:lnTo>
                    <a:pt x="285254" y="371805"/>
                  </a:lnTo>
                  <a:lnTo>
                    <a:pt x="300329" y="365417"/>
                  </a:lnTo>
                  <a:close/>
                </a:path>
                <a:path w="5033009" h="459740">
                  <a:moveTo>
                    <a:pt x="300748" y="331952"/>
                  </a:moveTo>
                  <a:lnTo>
                    <a:pt x="295910" y="321970"/>
                  </a:lnTo>
                  <a:lnTo>
                    <a:pt x="288836" y="325018"/>
                  </a:lnTo>
                  <a:lnTo>
                    <a:pt x="281762" y="328066"/>
                  </a:lnTo>
                  <a:lnTo>
                    <a:pt x="285673" y="338442"/>
                  </a:lnTo>
                  <a:lnTo>
                    <a:pt x="300748" y="331952"/>
                  </a:lnTo>
                  <a:close/>
                </a:path>
                <a:path w="5033009" h="459740">
                  <a:moveTo>
                    <a:pt x="340550" y="348348"/>
                  </a:moveTo>
                  <a:lnTo>
                    <a:pt x="335762" y="338340"/>
                  </a:lnTo>
                  <a:lnTo>
                    <a:pt x="328688" y="341337"/>
                  </a:lnTo>
                  <a:lnTo>
                    <a:pt x="321614" y="344335"/>
                  </a:lnTo>
                  <a:lnTo>
                    <a:pt x="325475" y="354736"/>
                  </a:lnTo>
                  <a:lnTo>
                    <a:pt x="340550" y="348348"/>
                  </a:lnTo>
                  <a:close/>
                </a:path>
                <a:path w="5033009" h="459740">
                  <a:moveTo>
                    <a:pt x="340969" y="314629"/>
                  </a:moveTo>
                  <a:lnTo>
                    <a:pt x="336130" y="304647"/>
                  </a:lnTo>
                  <a:lnTo>
                    <a:pt x="329057" y="307695"/>
                  </a:lnTo>
                  <a:lnTo>
                    <a:pt x="321983" y="310743"/>
                  </a:lnTo>
                  <a:lnTo>
                    <a:pt x="325894" y="321119"/>
                  </a:lnTo>
                  <a:lnTo>
                    <a:pt x="340969" y="314629"/>
                  </a:lnTo>
                  <a:close/>
                </a:path>
                <a:path w="5033009" h="459740">
                  <a:moveTo>
                    <a:pt x="380771" y="331317"/>
                  </a:moveTo>
                  <a:lnTo>
                    <a:pt x="375983" y="321310"/>
                  </a:lnTo>
                  <a:lnTo>
                    <a:pt x="368909" y="324307"/>
                  </a:lnTo>
                  <a:lnTo>
                    <a:pt x="361835" y="327304"/>
                  </a:lnTo>
                  <a:lnTo>
                    <a:pt x="365696" y="337705"/>
                  </a:lnTo>
                  <a:lnTo>
                    <a:pt x="380771" y="331317"/>
                  </a:lnTo>
                  <a:close/>
                </a:path>
                <a:path w="5033009" h="459740">
                  <a:moveTo>
                    <a:pt x="381215" y="297345"/>
                  </a:moveTo>
                  <a:lnTo>
                    <a:pt x="376389" y="287362"/>
                  </a:lnTo>
                  <a:lnTo>
                    <a:pt x="369303" y="290398"/>
                  </a:lnTo>
                  <a:lnTo>
                    <a:pt x="362216" y="293433"/>
                  </a:lnTo>
                  <a:lnTo>
                    <a:pt x="366141" y="303809"/>
                  </a:lnTo>
                  <a:lnTo>
                    <a:pt x="381215" y="297345"/>
                  </a:lnTo>
                  <a:close/>
                </a:path>
                <a:path w="5033009" h="459740">
                  <a:moveTo>
                    <a:pt x="420992" y="314299"/>
                  </a:moveTo>
                  <a:lnTo>
                    <a:pt x="416217" y="304279"/>
                  </a:lnTo>
                  <a:lnTo>
                    <a:pt x="409143" y="307276"/>
                  </a:lnTo>
                  <a:lnTo>
                    <a:pt x="402069" y="310273"/>
                  </a:lnTo>
                  <a:lnTo>
                    <a:pt x="405930" y="320675"/>
                  </a:lnTo>
                  <a:lnTo>
                    <a:pt x="420992" y="314299"/>
                  </a:lnTo>
                  <a:close/>
                </a:path>
                <a:path w="5033009" h="459740">
                  <a:moveTo>
                    <a:pt x="421474" y="280073"/>
                  </a:moveTo>
                  <a:lnTo>
                    <a:pt x="416648" y="270090"/>
                  </a:lnTo>
                  <a:lnTo>
                    <a:pt x="409562" y="273126"/>
                  </a:lnTo>
                  <a:lnTo>
                    <a:pt x="402475" y="276161"/>
                  </a:lnTo>
                  <a:lnTo>
                    <a:pt x="406387" y="286550"/>
                  </a:lnTo>
                  <a:lnTo>
                    <a:pt x="421474" y="280073"/>
                  </a:lnTo>
                  <a:close/>
                </a:path>
                <a:path w="5033009" h="459740">
                  <a:moveTo>
                    <a:pt x="461213" y="297268"/>
                  </a:moveTo>
                  <a:lnTo>
                    <a:pt x="456438" y="287248"/>
                  </a:lnTo>
                  <a:lnTo>
                    <a:pt x="449364" y="290245"/>
                  </a:lnTo>
                  <a:lnTo>
                    <a:pt x="442290" y="293243"/>
                  </a:lnTo>
                  <a:lnTo>
                    <a:pt x="446138" y="303644"/>
                  </a:lnTo>
                  <a:lnTo>
                    <a:pt x="461213" y="297268"/>
                  </a:lnTo>
                  <a:close/>
                </a:path>
                <a:path w="5033009" h="459740">
                  <a:moveTo>
                    <a:pt x="461721" y="262813"/>
                  </a:moveTo>
                  <a:lnTo>
                    <a:pt x="456907" y="252818"/>
                  </a:lnTo>
                  <a:lnTo>
                    <a:pt x="449821" y="255854"/>
                  </a:lnTo>
                  <a:lnTo>
                    <a:pt x="442734" y="258889"/>
                  </a:lnTo>
                  <a:lnTo>
                    <a:pt x="446633" y="269278"/>
                  </a:lnTo>
                  <a:lnTo>
                    <a:pt x="461721" y="262813"/>
                  </a:lnTo>
                  <a:close/>
                </a:path>
                <a:path w="5033009" h="459740">
                  <a:moveTo>
                    <a:pt x="502005" y="245618"/>
                  </a:moveTo>
                  <a:lnTo>
                    <a:pt x="497192" y="235623"/>
                  </a:lnTo>
                  <a:lnTo>
                    <a:pt x="490105" y="238633"/>
                  </a:lnTo>
                  <a:lnTo>
                    <a:pt x="483019" y="241642"/>
                  </a:lnTo>
                  <a:lnTo>
                    <a:pt x="486905" y="252031"/>
                  </a:lnTo>
                  <a:lnTo>
                    <a:pt x="502005" y="245618"/>
                  </a:lnTo>
                  <a:close/>
                </a:path>
                <a:path w="5033009" h="459740">
                  <a:moveTo>
                    <a:pt x="542315" y="228485"/>
                  </a:moveTo>
                  <a:lnTo>
                    <a:pt x="537514" y="218490"/>
                  </a:lnTo>
                  <a:lnTo>
                    <a:pt x="530428" y="221500"/>
                  </a:lnTo>
                  <a:lnTo>
                    <a:pt x="523341" y="224510"/>
                  </a:lnTo>
                  <a:lnTo>
                    <a:pt x="527215" y="234911"/>
                  </a:lnTo>
                  <a:lnTo>
                    <a:pt x="542315" y="228485"/>
                  </a:lnTo>
                  <a:close/>
                </a:path>
                <a:path w="5033009" h="459740">
                  <a:moveTo>
                    <a:pt x="582625" y="211366"/>
                  </a:moveTo>
                  <a:lnTo>
                    <a:pt x="577837" y="201358"/>
                  </a:lnTo>
                  <a:lnTo>
                    <a:pt x="570750" y="204368"/>
                  </a:lnTo>
                  <a:lnTo>
                    <a:pt x="563664" y="207378"/>
                  </a:lnTo>
                  <a:lnTo>
                    <a:pt x="567512" y="217779"/>
                  </a:lnTo>
                  <a:lnTo>
                    <a:pt x="582625" y="211366"/>
                  </a:lnTo>
                  <a:close/>
                </a:path>
                <a:path w="5033009" h="459740">
                  <a:moveTo>
                    <a:pt x="622960" y="194335"/>
                  </a:moveTo>
                  <a:lnTo>
                    <a:pt x="618197" y="184315"/>
                  </a:lnTo>
                  <a:lnTo>
                    <a:pt x="611085" y="187286"/>
                  </a:lnTo>
                  <a:lnTo>
                    <a:pt x="603973" y="190258"/>
                  </a:lnTo>
                  <a:lnTo>
                    <a:pt x="607822" y="200660"/>
                  </a:lnTo>
                  <a:lnTo>
                    <a:pt x="622960" y="194335"/>
                  </a:lnTo>
                  <a:close/>
                </a:path>
                <a:path w="5033009" h="459740">
                  <a:moveTo>
                    <a:pt x="663359" y="177444"/>
                  </a:moveTo>
                  <a:lnTo>
                    <a:pt x="658622" y="167411"/>
                  </a:lnTo>
                  <a:lnTo>
                    <a:pt x="651510" y="170383"/>
                  </a:lnTo>
                  <a:lnTo>
                    <a:pt x="644398" y="173355"/>
                  </a:lnTo>
                  <a:lnTo>
                    <a:pt x="648220" y="183769"/>
                  </a:lnTo>
                  <a:lnTo>
                    <a:pt x="663359" y="177444"/>
                  </a:lnTo>
                  <a:close/>
                </a:path>
                <a:path w="5033009" h="459740">
                  <a:moveTo>
                    <a:pt x="703770" y="160566"/>
                  </a:moveTo>
                  <a:lnTo>
                    <a:pt x="699058" y="150520"/>
                  </a:lnTo>
                  <a:lnTo>
                    <a:pt x="691946" y="153492"/>
                  </a:lnTo>
                  <a:lnTo>
                    <a:pt x="684834" y="156464"/>
                  </a:lnTo>
                  <a:lnTo>
                    <a:pt x="688632" y="166890"/>
                  </a:lnTo>
                  <a:lnTo>
                    <a:pt x="703770" y="160566"/>
                  </a:lnTo>
                  <a:close/>
                </a:path>
                <a:path w="5033009" h="459740">
                  <a:moveTo>
                    <a:pt x="744207" y="143764"/>
                  </a:moveTo>
                  <a:lnTo>
                    <a:pt x="739521" y="133705"/>
                  </a:lnTo>
                  <a:lnTo>
                    <a:pt x="732383" y="136626"/>
                  </a:lnTo>
                  <a:lnTo>
                    <a:pt x="725246" y="139547"/>
                  </a:lnTo>
                  <a:lnTo>
                    <a:pt x="729030" y="149987"/>
                  </a:lnTo>
                  <a:lnTo>
                    <a:pt x="744207" y="143764"/>
                  </a:lnTo>
                  <a:close/>
                </a:path>
                <a:path w="5033009" h="459740">
                  <a:moveTo>
                    <a:pt x="784745" y="127203"/>
                  </a:moveTo>
                  <a:lnTo>
                    <a:pt x="780084" y="117132"/>
                  </a:lnTo>
                  <a:lnTo>
                    <a:pt x="772947" y="120053"/>
                  </a:lnTo>
                  <a:lnTo>
                    <a:pt x="765810" y="122974"/>
                  </a:lnTo>
                  <a:lnTo>
                    <a:pt x="769556" y="133413"/>
                  </a:lnTo>
                  <a:lnTo>
                    <a:pt x="784745" y="127203"/>
                  </a:lnTo>
                  <a:close/>
                </a:path>
                <a:path w="5033009" h="459740">
                  <a:moveTo>
                    <a:pt x="825271" y="110629"/>
                  </a:moveTo>
                  <a:lnTo>
                    <a:pt x="820648" y="100545"/>
                  </a:lnTo>
                  <a:lnTo>
                    <a:pt x="813511" y="103466"/>
                  </a:lnTo>
                  <a:lnTo>
                    <a:pt x="806373" y="106387"/>
                  </a:lnTo>
                  <a:lnTo>
                    <a:pt x="810094" y="116840"/>
                  </a:lnTo>
                  <a:lnTo>
                    <a:pt x="825271" y="110629"/>
                  </a:lnTo>
                  <a:close/>
                </a:path>
                <a:path w="5033009" h="459740">
                  <a:moveTo>
                    <a:pt x="865847" y="94183"/>
                  </a:moveTo>
                  <a:lnTo>
                    <a:pt x="861250" y="84086"/>
                  </a:lnTo>
                  <a:lnTo>
                    <a:pt x="854087" y="86931"/>
                  </a:lnTo>
                  <a:lnTo>
                    <a:pt x="846937" y="89801"/>
                  </a:lnTo>
                  <a:lnTo>
                    <a:pt x="850620" y="100266"/>
                  </a:lnTo>
                  <a:lnTo>
                    <a:pt x="865847" y="94183"/>
                  </a:lnTo>
                  <a:close/>
                </a:path>
                <a:path w="5033009" h="459740">
                  <a:moveTo>
                    <a:pt x="906538" y="78054"/>
                  </a:moveTo>
                  <a:lnTo>
                    <a:pt x="901979" y="67932"/>
                  </a:lnTo>
                  <a:lnTo>
                    <a:pt x="894816" y="70777"/>
                  </a:lnTo>
                  <a:lnTo>
                    <a:pt x="887653" y="73621"/>
                  </a:lnTo>
                  <a:lnTo>
                    <a:pt x="891298" y="84099"/>
                  </a:lnTo>
                  <a:lnTo>
                    <a:pt x="906538" y="78054"/>
                  </a:lnTo>
                  <a:close/>
                </a:path>
                <a:path w="5033009" h="459740">
                  <a:moveTo>
                    <a:pt x="947242" y="61912"/>
                  </a:moveTo>
                  <a:lnTo>
                    <a:pt x="942721" y="51777"/>
                  </a:lnTo>
                  <a:lnTo>
                    <a:pt x="935558" y="54622"/>
                  </a:lnTo>
                  <a:lnTo>
                    <a:pt x="928395" y="57467"/>
                  </a:lnTo>
                  <a:lnTo>
                    <a:pt x="931989" y="67957"/>
                  </a:lnTo>
                  <a:lnTo>
                    <a:pt x="947242" y="61912"/>
                  </a:lnTo>
                  <a:close/>
                </a:path>
                <a:path w="5033009" h="459740">
                  <a:moveTo>
                    <a:pt x="987996" y="45910"/>
                  </a:moveTo>
                  <a:lnTo>
                    <a:pt x="983513" y="35750"/>
                  </a:lnTo>
                  <a:lnTo>
                    <a:pt x="976312" y="38506"/>
                  </a:lnTo>
                  <a:lnTo>
                    <a:pt x="969124" y="41300"/>
                  </a:lnTo>
                  <a:lnTo>
                    <a:pt x="972693" y="51803"/>
                  </a:lnTo>
                  <a:lnTo>
                    <a:pt x="980325" y="48831"/>
                  </a:lnTo>
                  <a:lnTo>
                    <a:pt x="987996" y="45910"/>
                  </a:lnTo>
                  <a:close/>
                </a:path>
                <a:path w="5033009" h="459740">
                  <a:moveTo>
                    <a:pt x="1028890" y="30302"/>
                  </a:moveTo>
                  <a:lnTo>
                    <a:pt x="1024458" y="20129"/>
                  </a:lnTo>
                  <a:lnTo>
                    <a:pt x="1017257" y="22872"/>
                  </a:lnTo>
                  <a:lnTo>
                    <a:pt x="1010056" y="25628"/>
                  </a:lnTo>
                  <a:lnTo>
                    <a:pt x="1013561" y="36144"/>
                  </a:lnTo>
                  <a:lnTo>
                    <a:pt x="1028890" y="30302"/>
                  </a:lnTo>
                  <a:close/>
                </a:path>
                <a:path w="5033009" h="459740">
                  <a:moveTo>
                    <a:pt x="1069784" y="14681"/>
                  </a:moveTo>
                  <a:lnTo>
                    <a:pt x="1065403" y="4495"/>
                  </a:lnTo>
                  <a:lnTo>
                    <a:pt x="1058202" y="7239"/>
                  </a:lnTo>
                  <a:lnTo>
                    <a:pt x="1051001" y="9982"/>
                  </a:lnTo>
                  <a:lnTo>
                    <a:pt x="1054468" y="20523"/>
                  </a:lnTo>
                  <a:lnTo>
                    <a:pt x="1069784" y="14681"/>
                  </a:lnTo>
                  <a:close/>
                </a:path>
                <a:path w="5033009" h="459740">
                  <a:moveTo>
                    <a:pt x="1108684" y="0"/>
                  </a:moveTo>
                  <a:lnTo>
                    <a:pt x="1093774" y="0"/>
                  </a:lnTo>
                  <a:lnTo>
                    <a:pt x="1095349" y="4876"/>
                  </a:lnTo>
                  <a:lnTo>
                    <a:pt x="1108684" y="0"/>
                  </a:lnTo>
                  <a:close/>
                </a:path>
                <a:path w="5033009" h="459740">
                  <a:moveTo>
                    <a:pt x="4093857" y="0"/>
                  </a:moveTo>
                  <a:lnTo>
                    <a:pt x="4076712" y="0"/>
                  </a:lnTo>
                  <a:lnTo>
                    <a:pt x="4075912" y="1816"/>
                  </a:lnTo>
                  <a:lnTo>
                    <a:pt x="4091165" y="7810"/>
                  </a:lnTo>
                  <a:lnTo>
                    <a:pt x="4093857" y="0"/>
                  </a:lnTo>
                  <a:close/>
                </a:path>
                <a:path w="5033009" h="459740">
                  <a:moveTo>
                    <a:pt x="4135602" y="13347"/>
                  </a:moveTo>
                  <a:lnTo>
                    <a:pt x="4128427" y="10528"/>
                  </a:lnTo>
                  <a:lnTo>
                    <a:pt x="4121251" y="7708"/>
                  </a:lnTo>
                  <a:lnTo>
                    <a:pt x="4116628" y="17805"/>
                  </a:lnTo>
                  <a:lnTo>
                    <a:pt x="4131894" y="23799"/>
                  </a:lnTo>
                  <a:lnTo>
                    <a:pt x="4135602" y="13347"/>
                  </a:lnTo>
                  <a:close/>
                </a:path>
                <a:path w="5033009" h="459740">
                  <a:moveTo>
                    <a:pt x="4176090" y="30175"/>
                  </a:moveTo>
                  <a:lnTo>
                    <a:pt x="4169003" y="27139"/>
                  </a:lnTo>
                  <a:lnTo>
                    <a:pt x="4161904" y="24104"/>
                  </a:lnTo>
                  <a:lnTo>
                    <a:pt x="4157230" y="34163"/>
                  </a:lnTo>
                  <a:lnTo>
                    <a:pt x="4172305" y="40601"/>
                  </a:lnTo>
                  <a:lnTo>
                    <a:pt x="4176090" y="30175"/>
                  </a:lnTo>
                  <a:close/>
                </a:path>
                <a:path w="5033009" h="459740">
                  <a:moveTo>
                    <a:pt x="4216412" y="47409"/>
                  </a:moveTo>
                  <a:lnTo>
                    <a:pt x="4209313" y="44373"/>
                  </a:lnTo>
                  <a:lnTo>
                    <a:pt x="4202214" y="41338"/>
                  </a:lnTo>
                  <a:lnTo>
                    <a:pt x="4197464" y="51358"/>
                  </a:lnTo>
                  <a:lnTo>
                    <a:pt x="4212539" y="57810"/>
                  </a:lnTo>
                  <a:lnTo>
                    <a:pt x="4216412" y="47409"/>
                  </a:lnTo>
                  <a:close/>
                </a:path>
                <a:path w="5033009" h="459740">
                  <a:moveTo>
                    <a:pt x="4256722" y="64630"/>
                  </a:moveTo>
                  <a:lnTo>
                    <a:pt x="4249623" y="61595"/>
                  </a:lnTo>
                  <a:lnTo>
                    <a:pt x="4242524" y="58559"/>
                  </a:lnTo>
                  <a:lnTo>
                    <a:pt x="4237698" y="68554"/>
                  </a:lnTo>
                  <a:lnTo>
                    <a:pt x="4252773" y="74993"/>
                  </a:lnTo>
                  <a:lnTo>
                    <a:pt x="4256722" y="64630"/>
                  </a:lnTo>
                  <a:close/>
                </a:path>
                <a:path w="5033009" h="459740">
                  <a:moveTo>
                    <a:pt x="4297032" y="81864"/>
                  </a:moveTo>
                  <a:lnTo>
                    <a:pt x="4289945" y="78828"/>
                  </a:lnTo>
                  <a:lnTo>
                    <a:pt x="4282846" y="75793"/>
                  </a:lnTo>
                  <a:lnTo>
                    <a:pt x="4277957" y="85750"/>
                  </a:lnTo>
                  <a:lnTo>
                    <a:pt x="4293019" y="92202"/>
                  </a:lnTo>
                  <a:lnTo>
                    <a:pt x="4297032" y="81864"/>
                  </a:lnTo>
                  <a:close/>
                </a:path>
                <a:path w="5033009" h="459740">
                  <a:moveTo>
                    <a:pt x="4337062" y="99720"/>
                  </a:moveTo>
                  <a:lnTo>
                    <a:pt x="4330065" y="96494"/>
                  </a:lnTo>
                  <a:lnTo>
                    <a:pt x="4325340" y="96227"/>
                  </a:lnTo>
                  <a:lnTo>
                    <a:pt x="4322369" y="99060"/>
                  </a:lnTo>
                  <a:lnTo>
                    <a:pt x="4322115" y="103136"/>
                  </a:lnTo>
                  <a:lnTo>
                    <a:pt x="4325544" y="106616"/>
                  </a:lnTo>
                  <a:lnTo>
                    <a:pt x="4332986" y="110045"/>
                  </a:lnTo>
                  <a:lnTo>
                    <a:pt x="4337062" y="99720"/>
                  </a:lnTo>
                  <a:close/>
                </a:path>
                <a:path w="5033009" h="459740">
                  <a:moveTo>
                    <a:pt x="4376877" y="118084"/>
                  </a:moveTo>
                  <a:lnTo>
                    <a:pt x="4369867" y="114858"/>
                  </a:lnTo>
                  <a:lnTo>
                    <a:pt x="4365142" y="114592"/>
                  </a:lnTo>
                  <a:lnTo>
                    <a:pt x="4362145" y="117398"/>
                  </a:lnTo>
                  <a:lnTo>
                    <a:pt x="4361866" y="121462"/>
                  </a:lnTo>
                  <a:lnTo>
                    <a:pt x="4365269" y="124942"/>
                  </a:lnTo>
                  <a:lnTo>
                    <a:pt x="4372724" y="128384"/>
                  </a:lnTo>
                  <a:lnTo>
                    <a:pt x="4376877" y="118084"/>
                  </a:lnTo>
                  <a:close/>
                </a:path>
                <a:path w="5033009" h="459740">
                  <a:moveTo>
                    <a:pt x="4416679" y="136436"/>
                  </a:moveTo>
                  <a:lnTo>
                    <a:pt x="4409681" y="133210"/>
                  </a:lnTo>
                  <a:lnTo>
                    <a:pt x="4404944" y="132943"/>
                  </a:lnTo>
                  <a:lnTo>
                    <a:pt x="4401921" y="135737"/>
                  </a:lnTo>
                  <a:lnTo>
                    <a:pt x="4401617" y="139801"/>
                  </a:lnTo>
                  <a:lnTo>
                    <a:pt x="4405020" y="143268"/>
                  </a:lnTo>
                  <a:lnTo>
                    <a:pt x="4412475" y="146697"/>
                  </a:lnTo>
                  <a:lnTo>
                    <a:pt x="4416679" y="136436"/>
                  </a:lnTo>
                  <a:close/>
                </a:path>
                <a:path w="5033009" h="459740">
                  <a:moveTo>
                    <a:pt x="4456481" y="154787"/>
                  </a:moveTo>
                  <a:lnTo>
                    <a:pt x="4449483" y="151561"/>
                  </a:lnTo>
                  <a:lnTo>
                    <a:pt x="4444746" y="151295"/>
                  </a:lnTo>
                  <a:lnTo>
                    <a:pt x="4441710" y="154076"/>
                  </a:lnTo>
                  <a:lnTo>
                    <a:pt x="4441380" y="158115"/>
                  </a:lnTo>
                  <a:lnTo>
                    <a:pt x="4444758" y="161582"/>
                  </a:lnTo>
                  <a:lnTo>
                    <a:pt x="4452213" y="165023"/>
                  </a:lnTo>
                  <a:lnTo>
                    <a:pt x="4456481" y="154787"/>
                  </a:lnTo>
                  <a:close/>
                </a:path>
                <a:path w="5033009" h="459740">
                  <a:moveTo>
                    <a:pt x="4496143" y="173469"/>
                  </a:moveTo>
                  <a:lnTo>
                    <a:pt x="4489234" y="170053"/>
                  </a:lnTo>
                  <a:lnTo>
                    <a:pt x="4484535" y="169672"/>
                  </a:lnTo>
                  <a:lnTo>
                    <a:pt x="4481487" y="172415"/>
                  </a:lnTo>
                  <a:lnTo>
                    <a:pt x="4481119" y="176479"/>
                  </a:lnTo>
                  <a:lnTo>
                    <a:pt x="4484446" y="180047"/>
                  </a:lnTo>
                  <a:lnTo>
                    <a:pt x="4491799" y="183680"/>
                  </a:lnTo>
                  <a:lnTo>
                    <a:pt x="4496143" y="173469"/>
                  </a:lnTo>
                  <a:close/>
                </a:path>
                <a:path w="5033009" h="459740">
                  <a:moveTo>
                    <a:pt x="4535449" y="192874"/>
                  </a:moveTo>
                  <a:lnTo>
                    <a:pt x="4528540" y="189458"/>
                  </a:lnTo>
                  <a:lnTo>
                    <a:pt x="4523829" y="189064"/>
                  </a:lnTo>
                  <a:lnTo>
                    <a:pt x="4520768" y="191795"/>
                  </a:lnTo>
                  <a:lnTo>
                    <a:pt x="4520387" y="195859"/>
                  </a:lnTo>
                  <a:lnTo>
                    <a:pt x="4523702" y="199428"/>
                  </a:lnTo>
                  <a:lnTo>
                    <a:pt x="4531055" y="203060"/>
                  </a:lnTo>
                  <a:lnTo>
                    <a:pt x="4535449" y="192874"/>
                  </a:lnTo>
                  <a:close/>
                </a:path>
                <a:path w="5033009" h="459740">
                  <a:moveTo>
                    <a:pt x="4571022" y="212369"/>
                  </a:moveTo>
                  <a:lnTo>
                    <a:pt x="4567847" y="208864"/>
                  </a:lnTo>
                  <a:lnTo>
                    <a:pt x="4563122" y="208470"/>
                  </a:lnTo>
                  <a:lnTo>
                    <a:pt x="4560036" y="211201"/>
                  </a:lnTo>
                  <a:lnTo>
                    <a:pt x="4559630" y="215239"/>
                  </a:lnTo>
                  <a:lnTo>
                    <a:pt x="4562945" y="218808"/>
                  </a:lnTo>
                  <a:lnTo>
                    <a:pt x="4567783" y="219265"/>
                  </a:lnTo>
                  <a:lnTo>
                    <a:pt x="4570742" y="216471"/>
                  </a:lnTo>
                  <a:lnTo>
                    <a:pt x="4571022" y="212369"/>
                  </a:lnTo>
                  <a:close/>
                </a:path>
                <a:path w="5033009" h="459740">
                  <a:moveTo>
                    <a:pt x="4610328" y="231775"/>
                  </a:moveTo>
                  <a:lnTo>
                    <a:pt x="4607153" y="228269"/>
                  </a:lnTo>
                  <a:lnTo>
                    <a:pt x="4602416" y="227876"/>
                  </a:lnTo>
                  <a:lnTo>
                    <a:pt x="4599317" y="230593"/>
                  </a:lnTo>
                  <a:lnTo>
                    <a:pt x="4598898" y="234632"/>
                  </a:lnTo>
                  <a:lnTo>
                    <a:pt x="4602200" y="238188"/>
                  </a:lnTo>
                  <a:lnTo>
                    <a:pt x="4607039" y="238645"/>
                  </a:lnTo>
                  <a:lnTo>
                    <a:pt x="4610024" y="235864"/>
                  </a:lnTo>
                  <a:lnTo>
                    <a:pt x="4610328" y="231775"/>
                  </a:lnTo>
                  <a:close/>
                </a:path>
                <a:path w="5033009" h="459740">
                  <a:moveTo>
                    <a:pt x="4649622" y="251180"/>
                  </a:moveTo>
                  <a:lnTo>
                    <a:pt x="4646447" y="247675"/>
                  </a:lnTo>
                  <a:lnTo>
                    <a:pt x="4641710" y="247269"/>
                  </a:lnTo>
                  <a:lnTo>
                    <a:pt x="4638586" y="249974"/>
                  </a:lnTo>
                  <a:lnTo>
                    <a:pt x="4638141" y="254000"/>
                  </a:lnTo>
                  <a:lnTo>
                    <a:pt x="4641431" y="257556"/>
                  </a:lnTo>
                  <a:lnTo>
                    <a:pt x="4646295" y="258025"/>
                  </a:lnTo>
                  <a:lnTo>
                    <a:pt x="4649292" y="255270"/>
                  </a:lnTo>
                  <a:lnTo>
                    <a:pt x="4649622" y="251180"/>
                  </a:lnTo>
                  <a:close/>
                </a:path>
                <a:path w="5033009" h="459740">
                  <a:moveTo>
                    <a:pt x="4688522" y="271348"/>
                  </a:moveTo>
                  <a:lnTo>
                    <a:pt x="4685411" y="267766"/>
                  </a:lnTo>
                  <a:lnTo>
                    <a:pt x="4680712" y="267258"/>
                  </a:lnTo>
                  <a:lnTo>
                    <a:pt x="4677588" y="269913"/>
                  </a:lnTo>
                  <a:lnTo>
                    <a:pt x="4677105" y="273964"/>
                  </a:lnTo>
                  <a:lnTo>
                    <a:pt x="4680343" y="277622"/>
                  </a:lnTo>
                  <a:lnTo>
                    <a:pt x="4685157" y="278193"/>
                  </a:lnTo>
                  <a:lnTo>
                    <a:pt x="4688154" y="275463"/>
                  </a:lnTo>
                  <a:lnTo>
                    <a:pt x="4688522" y="271348"/>
                  </a:lnTo>
                  <a:close/>
                </a:path>
                <a:path w="5033009" h="459740">
                  <a:moveTo>
                    <a:pt x="4731855" y="289890"/>
                  </a:moveTo>
                  <a:lnTo>
                    <a:pt x="4728781" y="286270"/>
                  </a:lnTo>
                  <a:lnTo>
                    <a:pt x="4724070" y="285699"/>
                  </a:lnTo>
                  <a:lnTo>
                    <a:pt x="4721466" y="287845"/>
                  </a:lnTo>
                  <a:lnTo>
                    <a:pt x="4719510" y="287629"/>
                  </a:lnTo>
                  <a:lnTo>
                    <a:pt x="4716373" y="290283"/>
                  </a:lnTo>
                  <a:lnTo>
                    <a:pt x="4715865" y="294322"/>
                  </a:lnTo>
                  <a:lnTo>
                    <a:pt x="4719091" y="297967"/>
                  </a:lnTo>
                  <a:lnTo>
                    <a:pt x="4723917" y="298551"/>
                  </a:lnTo>
                  <a:lnTo>
                    <a:pt x="4726305" y="296405"/>
                  </a:lnTo>
                  <a:lnTo>
                    <a:pt x="4728375" y="296672"/>
                  </a:lnTo>
                  <a:lnTo>
                    <a:pt x="4731436" y="293992"/>
                  </a:lnTo>
                  <a:lnTo>
                    <a:pt x="4731855" y="289890"/>
                  </a:lnTo>
                  <a:close/>
                </a:path>
                <a:path w="5033009" h="459740">
                  <a:moveTo>
                    <a:pt x="4770539" y="310756"/>
                  </a:moveTo>
                  <a:lnTo>
                    <a:pt x="4767465" y="307136"/>
                  </a:lnTo>
                  <a:lnTo>
                    <a:pt x="4762754" y="306565"/>
                  </a:lnTo>
                  <a:lnTo>
                    <a:pt x="4760658" y="308279"/>
                  </a:lnTo>
                  <a:lnTo>
                    <a:pt x="4758309" y="308013"/>
                  </a:lnTo>
                  <a:lnTo>
                    <a:pt x="4755146" y="310654"/>
                  </a:lnTo>
                  <a:lnTo>
                    <a:pt x="4754626" y="314693"/>
                  </a:lnTo>
                  <a:lnTo>
                    <a:pt x="4757852" y="318325"/>
                  </a:lnTo>
                  <a:lnTo>
                    <a:pt x="4762678" y="318909"/>
                  </a:lnTo>
                  <a:lnTo>
                    <a:pt x="4764595" y="317195"/>
                  </a:lnTo>
                  <a:lnTo>
                    <a:pt x="4767021" y="317512"/>
                  </a:lnTo>
                  <a:lnTo>
                    <a:pt x="4770094" y="314845"/>
                  </a:lnTo>
                  <a:lnTo>
                    <a:pt x="4770539" y="310756"/>
                  </a:lnTo>
                  <a:close/>
                </a:path>
                <a:path w="5033009" h="459740">
                  <a:moveTo>
                    <a:pt x="4809210" y="331609"/>
                  </a:moveTo>
                  <a:lnTo>
                    <a:pt x="4806162" y="328002"/>
                  </a:lnTo>
                  <a:lnTo>
                    <a:pt x="4801438" y="327418"/>
                  </a:lnTo>
                  <a:lnTo>
                    <a:pt x="4799850" y="328701"/>
                  </a:lnTo>
                  <a:lnTo>
                    <a:pt x="4797107" y="328396"/>
                  </a:lnTo>
                  <a:lnTo>
                    <a:pt x="4793920" y="331025"/>
                  </a:lnTo>
                  <a:lnTo>
                    <a:pt x="4793386" y="335051"/>
                  </a:lnTo>
                  <a:lnTo>
                    <a:pt x="4796599" y="338696"/>
                  </a:lnTo>
                  <a:lnTo>
                    <a:pt x="4801438" y="339280"/>
                  </a:lnTo>
                  <a:lnTo>
                    <a:pt x="4802886" y="337997"/>
                  </a:lnTo>
                  <a:lnTo>
                    <a:pt x="4805667" y="338353"/>
                  </a:lnTo>
                  <a:lnTo>
                    <a:pt x="4808753" y="335699"/>
                  </a:lnTo>
                  <a:lnTo>
                    <a:pt x="4809210" y="331609"/>
                  </a:lnTo>
                  <a:close/>
                </a:path>
                <a:path w="5033009" h="459740">
                  <a:moveTo>
                    <a:pt x="4847742" y="352742"/>
                  </a:moveTo>
                  <a:lnTo>
                    <a:pt x="4844745" y="349034"/>
                  </a:lnTo>
                  <a:lnTo>
                    <a:pt x="4840059" y="348361"/>
                  </a:lnTo>
                  <a:lnTo>
                    <a:pt x="4839043" y="349173"/>
                  </a:lnTo>
                  <a:lnTo>
                    <a:pt x="4835893" y="348780"/>
                  </a:lnTo>
                  <a:lnTo>
                    <a:pt x="4832705" y="351383"/>
                  </a:lnTo>
                  <a:lnTo>
                    <a:pt x="4832147" y="355409"/>
                  </a:lnTo>
                  <a:lnTo>
                    <a:pt x="4835322" y="359117"/>
                  </a:lnTo>
                  <a:lnTo>
                    <a:pt x="4840109" y="359791"/>
                  </a:lnTo>
                  <a:lnTo>
                    <a:pt x="4841037" y="358990"/>
                  </a:lnTo>
                  <a:lnTo>
                    <a:pt x="4844161" y="359473"/>
                  </a:lnTo>
                  <a:lnTo>
                    <a:pt x="4847260" y="356844"/>
                  </a:lnTo>
                  <a:lnTo>
                    <a:pt x="4847742" y="352742"/>
                  </a:lnTo>
                  <a:close/>
                </a:path>
                <a:path w="5033009" h="459740">
                  <a:moveTo>
                    <a:pt x="4885918" y="374497"/>
                  </a:moveTo>
                  <a:lnTo>
                    <a:pt x="4882934" y="370801"/>
                  </a:lnTo>
                  <a:lnTo>
                    <a:pt x="4878248" y="370128"/>
                  </a:lnTo>
                  <a:lnTo>
                    <a:pt x="4877765" y="370509"/>
                  </a:lnTo>
                  <a:lnTo>
                    <a:pt x="4874222" y="370027"/>
                  </a:lnTo>
                  <a:lnTo>
                    <a:pt x="4871021" y="372618"/>
                  </a:lnTo>
                  <a:lnTo>
                    <a:pt x="4870437" y="376643"/>
                  </a:lnTo>
                  <a:lnTo>
                    <a:pt x="4873574" y="380365"/>
                  </a:lnTo>
                  <a:lnTo>
                    <a:pt x="4878375" y="381063"/>
                  </a:lnTo>
                  <a:lnTo>
                    <a:pt x="4878819" y="380682"/>
                  </a:lnTo>
                  <a:lnTo>
                    <a:pt x="4882312" y="381203"/>
                  </a:lnTo>
                  <a:lnTo>
                    <a:pt x="4885410" y="378587"/>
                  </a:lnTo>
                  <a:lnTo>
                    <a:pt x="4885918" y="374497"/>
                  </a:lnTo>
                  <a:close/>
                </a:path>
                <a:path w="5033009" h="459740">
                  <a:moveTo>
                    <a:pt x="4924107" y="396252"/>
                  </a:moveTo>
                  <a:lnTo>
                    <a:pt x="4921123" y="392557"/>
                  </a:lnTo>
                  <a:lnTo>
                    <a:pt x="4917249" y="392010"/>
                  </a:lnTo>
                  <a:lnTo>
                    <a:pt x="4912512" y="391312"/>
                  </a:lnTo>
                  <a:lnTo>
                    <a:pt x="4909312" y="393890"/>
                  </a:lnTo>
                  <a:lnTo>
                    <a:pt x="4908702" y="397916"/>
                  </a:lnTo>
                  <a:lnTo>
                    <a:pt x="4911839" y="401650"/>
                  </a:lnTo>
                  <a:lnTo>
                    <a:pt x="4915636" y="402196"/>
                  </a:lnTo>
                  <a:lnTo>
                    <a:pt x="4920462" y="402945"/>
                  </a:lnTo>
                  <a:lnTo>
                    <a:pt x="4923587" y="400342"/>
                  </a:lnTo>
                  <a:lnTo>
                    <a:pt x="4924107" y="396252"/>
                  </a:lnTo>
                  <a:close/>
                </a:path>
                <a:path w="5033009" h="459740">
                  <a:moveTo>
                    <a:pt x="4962283" y="418007"/>
                  </a:moveTo>
                  <a:lnTo>
                    <a:pt x="4959312" y="414324"/>
                  </a:lnTo>
                  <a:lnTo>
                    <a:pt x="4956010" y="413854"/>
                  </a:lnTo>
                  <a:lnTo>
                    <a:pt x="4955514" y="413232"/>
                  </a:lnTo>
                  <a:lnTo>
                    <a:pt x="4950815" y="412597"/>
                  </a:lnTo>
                  <a:lnTo>
                    <a:pt x="4947590" y="415175"/>
                  </a:lnTo>
                  <a:lnTo>
                    <a:pt x="4946980" y="419188"/>
                  </a:lnTo>
                  <a:lnTo>
                    <a:pt x="4950104" y="422910"/>
                  </a:lnTo>
                  <a:lnTo>
                    <a:pt x="4953305" y="423379"/>
                  </a:lnTo>
                  <a:lnTo>
                    <a:pt x="4953787" y="423938"/>
                  </a:lnTo>
                  <a:lnTo>
                    <a:pt x="4958600" y="424688"/>
                  </a:lnTo>
                  <a:lnTo>
                    <a:pt x="4961750" y="422084"/>
                  </a:lnTo>
                  <a:lnTo>
                    <a:pt x="4962283" y="418007"/>
                  </a:lnTo>
                  <a:close/>
                </a:path>
                <a:path w="5033009" h="459740">
                  <a:moveTo>
                    <a:pt x="5000460" y="439762"/>
                  </a:moveTo>
                  <a:lnTo>
                    <a:pt x="4997501" y="436079"/>
                  </a:lnTo>
                  <a:lnTo>
                    <a:pt x="4994770" y="435686"/>
                  </a:lnTo>
                  <a:lnTo>
                    <a:pt x="4993830" y="434530"/>
                  </a:lnTo>
                  <a:lnTo>
                    <a:pt x="4989119" y="433895"/>
                  </a:lnTo>
                  <a:lnTo>
                    <a:pt x="4985880" y="436448"/>
                  </a:lnTo>
                  <a:lnTo>
                    <a:pt x="4985245" y="440448"/>
                  </a:lnTo>
                  <a:lnTo>
                    <a:pt x="4988369" y="444169"/>
                  </a:lnTo>
                  <a:lnTo>
                    <a:pt x="4991011" y="444563"/>
                  </a:lnTo>
                  <a:lnTo>
                    <a:pt x="4991938" y="445668"/>
                  </a:lnTo>
                  <a:lnTo>
                    <a:pt x="4996751" y="446417"/>
                  </a:lnTo>
                  <a:lnTo>
                    <a:pt x="4999914" y="443826"/>
                  </a:lnTo>
                  <a:lnTo>
                    <a:pt x="5000460" y="439762"/>
                  </a:lnTo>
                  <a:close/>
                </a:path>
                <a:path w="5033009" h="459740">
                  <a:moveTo>
                    <a:pt x="5032934" y="457200"/>
                  </a:moveTo>
                  <a:lnTo>
                    <a:pt x="5032006" y="456031"/>
                  </a:lnTo>
                  <a:lnTo>
                    <a:pt x="5027346" y="455307"/>
                  </a:lnTo>
                  <a:lnTo>
                    <a:pt x="5024907" y="457200"/>
                  </a:lnTo>
                  <a:lnTo>
                    <a:pt x="5032934" y="45720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3787432" y="6858000"/>
              <a:ext cx="4900295" cy="457200"/>
            </a:xfrm>
            <a:custGeom>
              <a:avLst/>
              <a:gdLst/>
              <a:ahLst/>
              <a:cxnLst/>
              <a:rect l="l" t="t" r="r" b="b"/>
              <a:pathLst>
                <a:path w="4900295" h="457200">
                  <a:moveTo>
                    <a:pt x="3556" y="457200"/>
                  </a:moveTo>
                  <a:lnTo>
                    <a:pt x="2971" y="455968"/>
                  </a:lnTo>
                  <a:lnTo>
                    <a:pt x="0" y="457200"/>
                  </a:lnTo>
                  <a:lnTo>
                    <a:pt x="3556" y="457200"/>
                  </a:lnTo>
                  <a:close/>
                </a:path>
                <a:path w="4900295" h="457200">
                  <a:moveTo>
                    <a:pt x="47929" y="449287"/>
                  </a:moveTo>
                  <a:lnTo>
                    <a:pt x="43205" y="439254"/>
                  </a:lnTo>
                  <a:lnTo>
                    <a:pt x="36131" y="442188"/>
                  </a:lnTo>
                  <a:lnTo>
                    <a:pt x="29057" y="445122"/>
                  </a:lnTo>
                  <a:lnTo>
                    <a:pt x="32842" y="455549"/>
                  </a:lnTo>
                  <a:lnTo>
                    <a:pt x="47929" y="449287"/>
                  </a:lnTo>
                  <a:close/>
                </a:path>
                <a:path w="4900295" h="457200">
                  <a:moveTo>
                    <a:pt x="88163" y="432574"/>
                  </a:moveTo>
                  <a:lnTo>
                    <a:pt x="83439" y="422541"/>
                  </a:lnTo>
                  <a:lnTo>
                    <a:pt x="76365" y="425475"/>
                  </a:lnTo>
                  <a:lnTo>
                    <a:pt x="69291" y="428409"/>
                  </a:lnTo>
                  <a:lnTo>
                    <a:pt x="73088" y="438835"/>
                  </a:lnTo>
                  <a:lnTo>
                    <a:pt x="88163" y="432574"/>
                  </a:lnTo>
                  <a:close/>
                </a:path>
                <a:path w="4900295" h="457200">
                  <a:moveTo>
                    <a:pt x="128371" y="415785"/>
                  </a:moveTo>
                  <a:lnTo>
                    <a:pt x="123647" y="405739"/>
                  </a:lnTo>
                  <a:lnTo>
                    <a:pt x="116573" y="408698"/>
                  </a:lnTo>
                  <a:lnTo>
                    <a:pt x="109499" y="411645"/>
                  </a:lnTo>
                  <a:lnTo>
                    <a:pt x="113309" y="422071"/>
                  </a:lnTo>
                  <a:lnTo>
                    <a:pt x="128371" y="415785"/>
                  </a:lnTo>
                  <a:close/>
                </a:path>
                <a:path w="4900295" h="457200">
                  <a:moveTo>
                    <a:pt x="168567" y="398983"/>
                  </a:moveTo>
                  <a:lnTo>
                    <a:pt x="163842" y="388950"/>
                  </a:lnTo>
                  <a:lnTo>
                    <a:pt x="156768" y="391909"/>
                  </a:lnTo>
                  <a:lnTo>
                    <a:pt x="149694" y="394855"/>
                  </a:lnTo>
                  <a:lnTo>
                    <a:pt x="153504" y="405282"/>
                  </a:lnTo>
                  <a:lnTo>
                    <a:pt x="168567" y="398983"/>
                  </a:lnTo>
                  <a:close/>
                </a:path>
                <a:path w="4900295" h="457200">
                  <a:moveTo>
                    <a:pt x="208788" y="382193"/>
                  </a:moveTo>
                  <a:lnTo>
                    <a:pt x="204050" y="372173"/>
                  </a:lnTo>
                  <a:lnTo>
                    <a:pt x="196977" y="375119"/>
                  </a:lnTo>
                  <a:lnTo>
                    <a:pt x="189903" y="378079"/>
                  </a:lnTo>
                  <a:lnTo>
                    <a:pt x="193713" y="388493"/>
                  </a:lnTo>
                  <a:lnTo>
                    <a:pt x="208788" y="382193"/>
                  </a:lnTo>
                  <a:close/>
                </a:path>
                <a:path w="4900295" h="457200">
                  <a:moveTo>
                    <a:pt x="248996" y="365404"/>
                  </a:moveTo>
                  <a:lnTo>
                    <a:pt x="244259" y="355371"/>
                  </a:lnTo>
                  <a:lnTo>
                    <a:pt x="237185" y="358330"/>
                  </a:lnTo>
                  <a:lnTo>
                    <a:pt x="230111" y="361276"/>
                  </a:lnTo>
                  <a:lnTo>
                    <a:pt x="233921" y="371703"/>
                  </a:lnTo>
                  <a:lnTo>
                    <a:pt x="248996" y="365404"/>
                  </a:lnTo>
                  <a:close/>
                </a:path>
                <a:path w="4900295" h="457200">
                  <a:moveTo>
                    <a:pt x="289191" y="348627"/>
                  </a:moveTo>
                  <a:lnTo>
                    <a:pt x="284467" y="338582"/>
                  </a:lnTo>
                  <a:lnTo>
                    <a:pt x="277393" y="341541"/>
                  </a:lnTo>
                  <a:lnTo>
                    <a:pt x="270319" y="344487"/>
                  </a:lnTo>
                  <a:lnTo>
                    <a:pt x="274129" y="354914"/>
                  </a:lnTo>
                  <a:lnTo>
                    <a:pt x="289191" y="348627"/>
                  </a:lnTo>
                  <a:close/>
                </a:path>
                <a:path w="4900295" h="457200">
                  <a:moveTo>
                    <a:pt x="329399" y="331838"/>
                  </a:moveTo>
                  <a:lnTo>
                    <a:pt x="324675" y="321805"/>
                  </a:lnTo>
                  <a:lnTo>
                    <a:pt x="317601" y="324751"/>
                  </a:lnTo>
                  <a:lnTo>
                    <a:pt x="310527" y="327710"/>
                  </a:lnTo>
                  <a:lnTo>
                    <a:pt x="314337" y="338124"/>
                  </a:lnTo>
                  <a:lnTo>
                    <a:pt x="329399" y="331838"/>
                  </a:lnTo>
                  <a:close/>
                </a:path>
                <a:path w="4900295" h="457200">
                  <a:moveTo>
                    <a:pt x="330060" y="297268"/>
                  </a:moveTo>
                  <a:lnTo>
                    <a:pt x="325285" y="287248"/>
                  </a:lnTo>
                  <a:lnTo>
                    <a:pt x="318211" y="290245"/>
                  </a:lnTo>
                  <a:lnTo>
                    <a:pt x="311137" y="293243"/>
                  </a:lnTo>
                  <a:lnTo>
                    <a:pt x="314985" y="303644"/>
                  </a:lnTo>
                  <a:lnTo>
                    <a:pt x="330060" y="297268"/>
                  </a:lnTo>
                  <a:close/>
                </a:path>
                <a:path w="4900295" h="457200">
                  <a:moveTo>
                    <a:pt x="369620" y="315099"/>
                  </a:moveTo>
                  <a:lnTo>
                    <a:pt x="364896" y="305066"/>
                  </a:lnTo>
                  <a:lnTo>
                    <a:pt x="357822" y="308000"/>
                  </a:lnTo>
                  <a:lnTo>
                    <a:pt x="350748" y="310934"/>
                  </a:lnTo>
                  <a:lnTo>
                    <a:pt x="354545" y="321360"/>
                  </a:lnTo>
                  <a:lnTo>
                    <a:pt x="369620" y="315099"/>
                  </a:lnTo>
                  <a:close/>
                </a:path>
                <a:path w="4900295" h="457200">
                  <a:moveTo>
                    <a:pt x="370319" y="280314"/>
                  </a:moveTo>
                  <a:lnTo>
                    <a:pt x="365556" y="270294"/>
                  </a:lnTo>
                  <a:lnTo>
                    <a:pt x="358470" y="273265"/>
                  </a:lnTo>
                  <a:lnTo>
                    <a:pt x="351383" y="276237"/>
                  </a:lnTo>
                  <a:lnTo>
                    <a:pt x="355231" y="286651"/>
                  </a:lnTo>
                  <a:lnTo>
                    <a:pt x="370319" y="280314"/>
                  </a:lnTo>
                  <a:close/>
                </a:path>
                <a:path w="4900295" h="457200">
                  <a:moveTo>
                    <a:pt x="409854" y="298411"/>
                  </a:moveTo>
                  <a:lnTo>
                    <a:pt x="405142" y="288366"/>
                  </a:lnTo>
                  <a:lnTo>
                    <a:pt x="398068" y="291299"/>
                  </a:lnTo>
                  <a:lnTo>
                    <a:pt x="390994" y="294233"/>
                  </a:lnTo>
                  <a:lnTo>
                    <a:pt x="394779" y="304660"/>
                  </a:lnTo>
                  <a:lnTo>
                    <a:pt x="409854" y="298411"/>
                  </a:lnTo>
                  <a:close/>
                </a:path>
                <a:path w="4900295" h="457200">
                  <a:moveTo>
                    <a:pt x="410591" y="263398"/>
                  </a:moveTo>
                  <a:lnTo>
                    <a:pt x="405841" y="253377"/>
                  </a:lnTo>
                  <a:lnTo>
                    <a:pt x="398754" y="256349"/>
                  </a:lnTo>
                  <a:lnTo>
                    <a:pt x="391668" y="259321"/>
                  </a:lnTo>
                  <a:lnTo>
                    <a:pt x="395503" y="269735"/>
                  </a:lnTo>
                  <a:lnTo>
                    <a:pt x="410591" y="263398"/>
                  </a:lnTo>
                  <a:close/>
                </a:path>
                <a:path w="4900295" h="457200">
                  <a:moveTo>
                    <a:pt x="450088" y="281711"/>
                  </a:moveTo>
                  <a:lnTo>
                    <a:pt x="445389" y="271665"/>
                  </a:lnTo>
                  <a:lnTo>
                    <a:pt x="438315" y="274599"/>
                  </a:lnTo>
                  <a:lnTo>
                    <a:pt x="431241" y="277533"/>
                  </a:lnTo>
                  <a:lnTo>
                    <a:pt x="435013" y="287972"/>
                  </a:lnTo>
                  <a:lnTo>
                    <a:pt x="450088" y="281711"/>
                  </a:lnTo>
                  <a:close/>
                </a:path>
                <a:path w="4900295" h="457200">
                  <a:moveTo>
                    <a:pt x="450862" y="246494"/>
                  </a:moveTo>
                  <a:lnTo>
                    <a:pt x="446125" y="236461"/>
                  </a:lnTo>
                  <a:lnTo>
                    <a:pt x="439039" y="239433"/>
                  </a:lnTo>
                  <a:lnTo>
                    <a:pt x="431952" y="242404"/>
                  </a:lnTo>
                  <a:lnTo>
                    <a:pt x="435775" y="252831"/>
                  </a:lnTo>
                  <a:lnTo>
                    <a:pt x="450862" y="246494"/>
                  </a:lnTo>
                  <a:close/>
                </a:path>
                <a:path w="4900295" h="457200">
                  <a:moveTo>
                    <a:pt x="490359" y="265099"/>
                  </a:moveTo>
                  <a:lnTo>
                    <a:pt x="485673" y="255041"/>
                  </a:lnTo>
                  <a:lnTo>
                    <a:pt x="478586" y="257949"/>
                  </a:lnTo>
                  <a:lnTo>
                    <a:pt x="471500" y="260858"/>
                  </a:lnTo>
                  <a:lnTo>
                    <a:pt x="475259" y="271297"/>
                  </a:lnTo>
                  <a:lnTo>
                    <a:pt x="490359" y="265099"/>
                  </a:lnTo>
                  <a:close/>
                </a:path>
                <a:path w="4900295" h="457200">
                  <a:moveTo>
                    <a:pt x="491159" y="229666"/>
                  </a:moveTo>
                  <a:lnTo>
                    <a:pt x="486435" y="219621"/>
                  </a:lnTo>
                  <a:lnTo>
                    <a:pt x="479336" y="222567"/>
                  </a:lnTo>
                  <a:lnTo>
                    <a:pt x="472236" y="225501"/>
                  </a:lnTo>
                  <a:lnTo>
                    <a:pt x="476034" y="235927"/>
                  </a:lnTo>
                  <a:lnTo>
                    <a:pt x="491159" y="229666"/>
                  </a:lnTo>
                  <a:close/>
                </a:path>
                <a:path w="4900295" h="457200">
                  <a:moveTo>
                    <a:pt x="530669" y="248577"/>
                  </a:moveTo>
                  <a:lnTo>
                    <a:pt x="525995" y="238506"/>
                  </a:lnTo>
                  <a:lnTo>
                    <a:pt x="518909" y="241414"/>
                  </a:lnTo>
                  <a:lnTo>
                    <a:pt x="511822" y="244322"/>
                  </a:lnTo>
                  <a:lnTo>
                    <a:pt x="515556" y="254762"/>
                  </a:lnTo>
                  <a:lnTo>
                    <a:pt x="530669" y="248577"/>
                  </a:lnTo>
                  <a:close/>
                </a:path>
                <a:path w="4900295" h="457200">
                  <a:moveTo>
                    <a:pt x="531507" y="212966"/>
                  </a:moveTo>
                  <a:lnTo>
                    <a:pt x="526808" y="202920"/>
                  </a:lnTo>
                  <a:lnTo>
                    <a:pt x="519709" y="205854"/>
                  </a:lnTo>
                  <a:lnTo>
                    <a:pt x="512610" y="208800"/>
                  </a:lnTo>
                  <a:lnTo>
                    <a:pt x="516394" y="219227"/>
                  </a:lnTo>
                  <a:lnTo>
                    <a:pt x="531507" y="212966"/>
                  </a:lnTo>
                  <a:close/>
                </a:path>
                <a:path w="4900295" h="457200">
                  <a:moveTo>
                    <a:pt x="570966" y="232054"/>
                  </a:moveTo>
                  <a:lnTo>
                    <a:pt x="566318" y="221983"/>
                  </a:lnTo>
                  <a:lnTo>
                    <a:pt x="559231" y="224891"/>
                  </a:lnTo>
                  <a:lnTo>
                    <a:pt x="552145" y="227799"/>
                  </a:lnTo>
                  <a:lnTo>
                    <a:pt x="555866" y="238252"/>
                  </a:lnTo>
                  <a:lnTo>
                    <a:pt x="570966" y="232054"/>
                  </a:lnTo>
                  <a:close/>
                </a:path>
                <a:path w="4900295" h="457200">
                  <a:moveTo>
                    <a:pt x="571868" y="196265"/>
                  </a:moveTo>
                  <a:lnTo>
                    <a:pt x="567182" y="186207"/>
                  </a:lnTo>
                  <a:lnTo>
                    <a:pt x="560082" y="189141"/>
                  </a:lnTo>
                  <a:lnTo>
                    <a:pt x="552983" y="192087"/>
                  </a:lnTo>
                  <a:lnTo>
                    <a:pt x="556742" y="202514"/>
                  </a:lnTo>
                  <a:lnTo>
                    <a:pt x="571868" y="196265"/>
                  </a:lnTo>
                  <a:close/>
                </a:path>
                <a:path w="4900295" h="457200">
                  <a:moveTo>
                    <a:pt x="611327" y="215658"/>
                  </a:moveTo>
                  <a:lnTo>
                    <a:pt x="606704" y="205574"/>
                  </a:lnTo>
                  <a:lnTo>
                    <a:pt x="599592" y="208432"/>
                  </a:lnTo>
                  <a:lnTo>
                    <a:pt x="592480" y="211289"/>
                  </a:lnTo>
                  <a:lnTo>
                    <a:pt x="596188" y="221742"/>
                  </a:lnTo>
                  <a:lnTo>
                    <a:pt x="611327" y="215658"/>
                  </a:lnTo>
                  <a:close/>
                </a:path>
                <a:path w="4900295" h="457200">
                  <a:moveTo>
                    <a:pt x="612267" y="179666"/>
                  </a:moveTo>
                  <a:lnTo>
                    <a:pt x="607606" y="169595"/>
                  </a:lnTo>
                  <a:lnTo>
                    <a:pt x="600481" y="172491"/>
                  </a:lnTo>
                  <a:lnTo>
                    <a:pt x="593356" y="175374"/>
                  </a:lnTo>
                  <a:lnTo>
                    <a:pt x="597103" y="185826"/>
                  </a:lnTo>
                  <a:lnTo>
                    <a:pt x="612267" y="179666"/>
                  </a:lnTo>
                  <a:close/>
                </a:path>
                <a:path w="4900295" h="457200">
                  <a:moveTo>
                    <a:pt x="651725" y="199402"/>
                  </a:moveTo>
                  <a:lnTo>
                    <a:pt x="647128" y="189306"/>
                  </a:lnTo>
                  <a:lnTo>
                    <a:pt x="640016" y="192163"/>
                  </a:lnTo>
                  <a:lnTo>
                    <a:pt x="632904" y="195021"/>
                  </a:lnTo>
                  <a:lnTo>
                    <a:pt x="636587" y="205486"/>
                  </a:lnTo>
                  <a:lnTo>
                    <a:pt x="651725" y="199402"/>
                  </a:lnTo>
                  <a:close/>
                </a:path>
                <a:path w="4900295" h="457200">
                  <a:moveTo>
                    <a:pt x="652729" y="163258"/>
                  </a:moveTo>
                  <a:lnTo>
                    <a:pt x="648106" y="153187"/>
                  </a:lnTo>
                  <a:lnTo>
                    <a:pt x="640981" y="156070"/>
                  </a:lnTo>
                  <a:lnTo>
                    <a:pt x="633857" y="158965"/>
                  </a:lnTo>
                  <a:lnTo>
                    <a:pt x="637565" y="169418"/>
                  </a:lnTo>
                  <a:lnTo>
                    <a:pt x="652729" y="163258"/>
                  </a:lnTo>
                  <a:close/>
                </a:path>
                <a:path w="4900295" h="457200">
                  <a:moveTo>
                    <a:pt x="692137" y="183146"/>
                  </a:moveTo>
                  <a:lnTo>
                    <a:pt x="687565" y="173037"/>
                  </a:lnTo>
                  <a:lnTo>
                    <a:pt x="680453" y="175895"/>
                  </a:lnTo>
                  <a:lnTo>
                    <a:pt x="673341" y="178752"/>
                  </a:lnTo>
                  <a:lnTo>
                    <a:pt x="676998" y="189230"/>
                  </a:lnTo>
                  <a:lnTo>
                    <a:pt x="692137" y="183146"/>
                  </a:lnTo>
                  <a:close/>
                </a:path>
                <a:path w="4900295" h="457200">
                  <a:moveTo>
                    <a:pt x="693191" y="146850"/>
                  </a:moveTo>
                  <a:lnTo>
                    <a:pt x="688594" y="136753"/>
                  </a:lnTo>
                  <a:lnTo>
                    <a:pt x="681469" y="139649"/>
                  </a:lnTo>
                  <a:lnTo>
                    <a:pt x="674344" y="142532"/>
                  </a:lnTo>
                  <a:lnTo>
                    <a:pt x="678027" y="152996"/>
                  </a:lnTo>
                  <a:lnTo>
                    <a:pt x="693191" y="146850"/>
                  </a:lnTo>
                  <a:close/>
                </a:path>
                <a:path w="4900295" h="457200">
                  <a:moveTo>
                    <a:pt x="732612" y="167030"/>
                  </a:moveTo>
                  <a:lnTo>
                    <a:pt x="728065" y="156908"/>
                  </a:lnTo>
                  <a:lnTo>
                    <a:pt x="720928" y="159702"/>
                  </a:lnTo>
                  <a:lnTo>
                    <a:pt x="713790" y="162496"/>
                  </a:lnTo>
                  <a:lnTo>
                    <a:pt x="717423" y="172974"/>
                  </a:lnTo>
                  <a:lnTo>
                    <a:pt x="732612" y="167030"/>
                  </a:lnTo>
                  <a:close/>
                </a:path>
                <a:path w="4900295" h="457200">
                  <a:moveTo>
                    <a:pt x="733717" y="130568"/>
                  </a:moveTo>
                  <a:lnTo>
                    <a:pt x="729145" y="120459"/>
                  </a:lnTo>
                  <a:lnTo>
                    <a:pt x="721995" y="123278"/>
                  </a:lnTo>
                  <a:lnTo>
                    <a:pt x="714844" y="126098"/>
                  </a:lnTo>
                  <a:lnTo>
                    <a:pt x="718502" y="136575"/>
                  </a:lnTo>
                  <a:lnTo>
                    <a:pt x="733717" y="130568"/>
                  </a:lnTo>
                  <a:close/>
                </a:path>
                <a:path w="4900295" h="457200">
                  <a:moveTo>
                    <a:pt x="773150" y="151142"/>
                  </a:moveTo>
                  <a:lnTo>
                    <a:pt x="768642" y="141008"/>
                  </a:lnTo>
                  <a:lnTo>
                    <a:pt x="761504" y="143802"/>
                  </a:lnTo>
                  <a:lnTo>
                    <a:pt x="754367" y="146596"/>
                  </a:lnTo>
                  <a:lnTo>
                    <a:pt x="757961" y="157099"/>
                  </a:lnTo>
                  <a:lnTo>
                    <a:pt x="773150" y="151142"/>
                  </a:lnTo>
                  <a:close/>
                </a:path>
                <a:path w="4900295" h="457200">
                  <a:moveTo>
                    <a:pt x="774331" y="114554"/>
                  </a:moveTo>
                  <a:lnTo>
                    <a:pt x="769797" y="104432"/>
                  </a:lnTo>
                  <a:lnTo>
                    <a:pt x="762647" y="107251"/>
                  </a:lnTo>
                  <a:lnTo>
                    <a:pt x="755497" y="110070"/>
                  </a:lnTo>
                  <a:lnTo>
                    <a:pt x="759117" y="120561"/>
                  </a:lnTo>
                  <a:lnTo>
                    <a:pt x="774331" y="114554"/>
                  </a:lnTo>
                  <a:close/>
                </a:path>
                <a:path w="4900295" h="457200">
                  <a:moveTo>
                    <a:pt x="813701" y="135255"/>
                  </a:moveTo>
                  <a:lnTo>
                    <a:pt x="809231" y="125107"/>
                  </a:lnTo>
                  <a:lnTo>
                    <a:pt x="802093" y="127901"/>
                  </a:lnTo>
                  <a:lnTo>
                    <a:pt x="794956" y="130695"/>
                  </a:lnTo>
                  <a:lnTo>
                    <a:pt x="798512" y="141211"/>
                  </a:lnTo>
                  <a:lnTo>
                    <a:pt x="813701" y="135255"/>
                  </a:lnTo>
                  <a:close/>
                </a:path>
                <a:path w="4900295" h="457200">
                  <a:moveTo>
                    <a:pt x="814959" y="98539"/>
                  </a:moveTo>
                  <a:lnTo>
                    <a:pt x="810463" y="88404"/>
                  </a:lnTo>
                  <a:lnTo>
                    <a:pt x="803313" y="91224"/>
                  </a:lnTo>
                  <a:lnTo>
                    <a:pt x="796163" y="94043"/>
                  </a:lnTo>
                  <a:lnTo>
                    <a:pt x="799744" y="104546"/>
                  </a:lnTo>
                  <a:lnTo>
                    <a:pt x="814959" y="98539"/>
                  </a:lnTo>
                  <a:close/>
                </a:path>
                <a:path w="4900295" h="457200">
                  <a:moveTo>
                    <a:pt x="854316" y="119532"/>
                  </a:moveTo>
                  <a:lnTo>
                    <a:pt x="849884" y="109359"/>
                  </a:lnTo>
                  <a:lnTo>
                    <a:pt x="842708" y="112077"/>
                  </a:lnTo>
                  <a:lnTo>
                    <a:pt x="835533" y="114795"/>
                  </a:lnTo>
                  <a:lnTo>
                    <a:pt x="839063" y="125310"/>
                  </a:lnTo>
                  <a:lnTo>
                    <a:pt x="854316" y="119532"/>
                  </a:lnTo>
                  <a:close/>
                </a:path>
                <a:path w="4900295" h="457200">
                  <a:moveTo>
                    <a:pt x="855637" y="82689"/>
                  </a:moveTo>
                  <a:lnTo>
                    <a:pt x="851179" y="72529"/>
                  </a:lnTo>
                  <a:lnTo>
                    <a:pt x="843991" y="75260"/>
                  </a:lnTo>
                  <a:lnTo>
                    <a:pt x="836803" y="77990"/>
                  </a:lnTo>
                  <a:lnTo>
                    <a:pt x="840346" y="88506"/>
                  </a:lnTo>
                  <a:lnTo>
                    <a:pt x="855637" y="82689"/>
                  </a:lnTo>
                  <a:close/>
                </a:path>
                <a:path w="4900295" h="457200">
                  <a:moveTo>
                    <a:pt x="895045" y="104101"/>
                  </a:moveTo>
                  <a:lnTo>
                    <a:pt x="890651" y="93916"/>
                  </a:lnTo>
                  <a:lnTo>
                    <a:pt x="883475" y="96634"/>
                  </a:lnTo>
                  <a:lnTo>
                    <a:pt x="876300" y="99352"/>
                  </a:lnTo>
                  <a:lnTo>
                    <a:pt x="879779" y="109880"/>
                  </a:lnTo>
                  <a:lnTo>
                    <a:pt x="895045" y="104101"/>
                  </a:lnTo>
                  <a:close/>
                </a:path>
                <a:path w="4900295" h="457200">
                  <a:moveTo>
                    <a:pt x="896442" y="67170"/>
                  </a:moveTo>
                  <a:lnTo>
                    <a:pt x="892035" y="56997"/>
                  </a:lnTo>
                  <a:lnTo>
                    <a:pt x="884847" y="59728"/>
                  </a:lnTo>
                  <a:lnTo>
                    <a:pt x="877658" y="62458"/>
                  </a:lnTo>
                  <a:lnTo>
                    <a:pt x="881151" y="72986"/>
                  </a:lnTo>
                  <a:lnTo>
                    <a:pt x="896442" y="67170"/>
                  </a:lnTo>
                  <a:close/>
                </a:path>
                <a:path w="4900295" h="457200">
                  <a:moveTo>
                    <a:pt x="935748" y="88671"/>
                  </a:moveTo>
                  <a:lnTo>
                    <a:pt x="931405" y="78473"/>
                  </a:lnTo>
                  <a:lnTo>
                    <a:pt x="924229" y="81191"/>
                  </a:lnTo>
                  <a:lnTo>
                    <a:pt x="917054" y="83908"/>
                  </a:lnTo>
                  <a:lnTo>
                    <a:pt x="920496" y="94462"/>
                  </a:lnTo>
                  <a:lnTo>
                    <a:pt x="935748" y="88671"/>
                  </a:lnTo>
                  <a:close/>
                </a:path>
                <a:path w="4900295" h="457200">
                  <a:moveTo>
                    <a:pt x="937260" y="51650"/>
                  </a:moveTo>
                  <a:lnTo>
                    <a:pt x="932891" y="41452"/>
                  </a:lnTo>
                  <a:lnTo>
                    <a:pt x="925703" y="44183"/>
                  </a:lnTo>
                  <a:lnTo>
                    <a:pt x="918514" y="46913"/>
                  </a:lnTo>
                  <a:lnTo>
                    <a:pt x="921969" y="57454"/>
                  </a:lnTo>
                  <a:lnTo>
                    <a:pt x="937260" y="51650"/>
                  </a:lnTo>
                  <a:close/>
                </a:path>
                <a:path w="4900295" h="457200">
                  <a:moveTo>
                    <a:pt x="976566" y="73456"/>
                  </a:moveTo>
                  <a:lnTo>
                    <a:pt x="972261" y="63233"/>
                  </a:lnTo>
                  <a:lnTo>
                    <a:pt x="965047" y="65849"/>
                  </a:lnTo>
                  <a:lnTo>
                    <a:pt x="957834" y="68465"/>
                  </a:lnTo>
                  <a:lnTo>
                    <a:pt x="961224" y="79032"/>
                  </a:lnTo>
                  <a:lnTo>
                    <a:pt x="976566" y="73456"/>
                  </a:lnTo>
                  <a:close/>
                </a:path>
                <a:path w="4900295" h="457200">
                  <a:moveTo>
                    <a:pt x="978128" y="36334"/>
                  </a:moveTo>
                  <a:lnTo>
                    <a:pt x="973810" y="26111"/>
                  </a:lnTo>
                  <a:lnTo>
                    <a:pt x="966584" y="28740"/>
                  </a:lnTo>
                  <a:lnTo>
                    <a:pt x="959358" y="31369"/>
                  </a:lnTo>
                  <a:lnTo>
                    <a:pt x="962761" y="41922"/>
                  </a:lnTo>
                  <a:lnTo>
                    <a:pt x="978128" y="36334"/>
                  </a:lnTo>
                  <a:close/>
                </a:path>
                <a:path w="4900295" h="457200">
                  <a:moveTo>
                    <a:pt x="1017485" y="58597"/>
                  </a:moveTo>
                  <a:lnTo>
                    <a:pt x="1013231" y="48348"/>
                  </a:lnTo>
                  <a:lnTo>
                    <a:pt x="1006017" y="50965"/>
                  </a:lnTo>
                  <a:lnTo>
                    <a:pt x="998804" y="53581"/>
                  </a:lnTo>
                  <a:lnTo>
                    <a:pt x="1002144" y="64160"/>
                  </a:lnTo>
                  <a:lnTo>
                    <a:pt x="1017485" y="58597"/>
                  </a:lnTo>
                  <a:close/>
                </a:path>
                <a:path w="4900295" h="457200">
                  <a:moveTo>
                    <a:pt x="1019162" y="21412"/>
                  </a:moveTo>
                  <a:lnTo>
                    <a:pt x="1014895" y="11176"/>
                  </a:lnTo>
                  <a:lnTo>
                    <a:pt x="1007668" y="13804"/>
                  </a:lnTo>
                  <a:lnTo>
                    <a:pt x="1000442" y="16433"/>
                  </a:lnTo>
                  <a:lnTo>
                    <a:pt x="1003782" y="27012"/>
                  </a:lnTo>
                  <a:lnTo>
                    <a:pt x="1019162" y="21412"/>
                  </a:lnTo>
                  <a:close/>
                </a:path>
                <a:path w="4900295" h="457200">
                  <a:moveTo>
                    <a:pt x="1060183" y="6489"/>
                  </a:moveTo>
                  <a:lnTo>
                    <a:pt x="1057529" y="0"/>
                  </a:lnTo>
                  <a:lnTo>
                    <a:pt x="1045591" y="0"/>
                  </a:lnTo>
                  <a:lnTo>
                    <a:pt x="1041527" y="1485"/>
                  </a:lnTo>
                  <a:lnTo>
                    <a:pt x="1044816" y="12077"/>
                  </a:lnTo>
                  <a:lnTo>
                    <a:pt x="1060183" y="6489"/>
                  </a:lnTo>
                  <a:close/>
                </a:path>
                <a:path w="4900295" h="457200">
                  <a:moveTo>
                    <a:pt x="3913797" y="0"/>
                  </a:moveTo>
                  <a:lnTo>
                    <a:pt x="3905161" y="0"/>
                  </a:lnTo>
                  <a:lnTo>
                    <a:pt x="3912806" y="3022"/>
                  </a:lnTo>
                  <a:lnTo>
                    <a:pt x="3913797" y="0"/>
                  </a:lnTo>
                  <a:close/>
                </a:path>
                <a:path w="4900295" h="457200">
                  <a:moveTo>
                    <a:pt x="3957116" y="7975"/>
                  </a:moveTo>
                  <a:lnTo>
                    <a:pt x="3949928" y="5245"/>
                  </a:lnTo>
                  <a:lnTo>
                    <a:pt x="3942740" y="2514"/>
                  </a:lnTo>
                  <a:lnTo>
                    <a:pt x="3938333" y="12700"/>
                  </a:lnTo>
                  <a:lnTo>
                    <a:pt x="3953624" y="18491"/>
                  </a:lnTo>
                  <a:lnTo>
                    <a:pt x="3957116" y="7975"/>
                  </a:lnTo>
                  <a:close/>
                </a:path>
                <a:path w="4900295" h="457200">
                  <a:moveTo>
                    <a:pt x="3997998" y="23469"/>
                  </a:moveTo>
                  <a:lnTo>
                    <a:pt x="3990810" y="20739"/>
                  </a:lnTo>
                  <a:lnTo>
                    <a:pt x="3983609" y="18008"/>
                  </a:lnTo>
                  <a:lnTo>
                    <a:pt x="3979138" y="28168"/>
                  </a:lnTo>
                  <a:lnTo>
                    <a:pt x="3994416" y="33959"/>
                  </a:lnTo>
                  <a:lnTo>
                    <a:pt x="3997998" y="23469"/>
                  </a:lnTo>
                  <a:close/>
                </a:path>
                <a:path w="4900295" h="457200">
                  <a:moveTo>
                    <a:pt x="4038650" y="39585"/>
                  </a:moveTo>
                  <a:lnTo>
                    <a:pt x="4031538" y="36639"/>
                  </a:lnTo>
                  <a:lnTo>
                    <a:pt x="4024426" y="33693"/>
                  </a:lnTo>
                  <a:lnTo>
                    <a:pt x="4019880" y="43802"/>
                  </a:lnTo>
                  <a:lnTo>
                    <a:pt x="4034980" y="50050"/>
                  </a:lnTo>
                  <a:lnTo>
                    <a:pt x="4038650" y="39585"/>
                  </a:lnTo>
                  <a:close/>
                </a:path>
                <a:path w="4900295" h="457200">
                  <a:moveTo>
                    <a:pt x="4079062" y="56286"/>
                  </a:moveTo>
                  <a:lnTo>
                    <a:pt x="4071950" y="53352"/>
                  </a:lnTo>
                  <a:lnTo>
                    <a:pt x="4064838" y="50406"/>
                  </a:lnTo>
                  <a:lnTo>
                    <a:pt x="4060215" y="60490"/>
                  </a:lnTo>
                  <a:lnTo>
                    <a:pt x="4075328" y="66738"/>
                  </a:lnTo>
                  <a:lnTo>
                    <a:pt x="4079062" y="56286"/>
                  </a:lnTo>
                  <a:close/>
                </a:path>
                <a:path w="4900295" h="457200">
                  <a:moveTo>
                    <a:pt x="4119461" y="72999"/>
                  </a:moveTo>
                  <a:lnTo>
                    <a:pt x="4112349" y="70065"/>
                  </a:lnTo>
                  <a:lnTo>
                    <a:pt x="4105237" y="67119"/>
                  </a:lnTo>
                  <a:lnTo>
                    <a:pt x="4100538" y="77177"/>
                  </a:lnTo>
                  <a:lnTo>
                    <a:pt x="4115651" y="83426"/>
                  </a:lnTo>
                  <a:lnTo>
                    <a:pt x="4119461" y="72999"/>
                  </a:lnTo>
                  <a:close/>
                </a:path>
                <a:path w="4900295" h="457200">
                  <a:moveTo>
                    <a:pt x="4159859" y="89712"/>
                  </a:moveTo>
                  <a:lnTo>
                    <a:pt x="4152747" y="86779"/>
                  </a:lnTo>
                  <a:lnTo>
                    <a:pt x="4145635" y="83832"/>
                  </a:lnTo>
                  <a:lnTo>
                    <a:pt x="4140860" y="93853"/>
                  </a:lnTo>
                  <a:lnTo>
                    <a:pt x="4155973" y="100101"/>
                  </a:lnTo>
                  <a:lnTo>
                    <a:pt x="4159859" y="89712"/>
                  </a:lnTo>
                  <a:close/>
                </a:path>
                <a:path w="4900295" h="457200">
                  <a:moveTo>
                    <a:pt x="4200067" y="106883"/>
                  </a:moveTo>
                  <a:lnTo>
                    <a:pt x="4193044" y="103746"/>
                  </a:lnTo>
                  <a:lnTo>
                    <a:pt x="4186021" y="100609"/>
                  </a:lnTo>
                  <a:lnTo>
                    <a:pt x="4181183" y="110578"/>
                  </a:lnTo>
                  <a:lnTo>
                    <a:pt x="4196105" y="117259"/>
                  </a:lnTo>
                  <a:lnTo>
                    <a:pt x="4200067" y="106883"/>
                  </a:lnTo>
                  <a:close/>
                </a:path>
                <a:path w="4900295" h="457200">
                  <a:moveTo>
                    <a:pt x="4239971" y="124739"/>
                  </a:moveTo>
                  <a:lnTo>
                    <a:pt x="4232948" y="121602"/>
                  </a:lnTo>
                  <a:lnTo>
                    <a:pt x="4228236" y="121386"/>
                  </a:lnTo>
                  <a:lnTo>
                    <a:pt x="4225290" y="124244"/>
                  </a:lnTo>
                  <a:lnTo>
                    <a:pt x="4225048" y="128308"/>
                  </a:lnTo>
                  <a:lnTo>
                    <a:pt x="4228477" y="131749"/>
                  </a:lnTo>
                  <a:lnTo>
                    <a:pt x="4235945" y="135089"/>
                  </a:lnTo>
                  <a:lnTo>
                    <a:pt x="4239971" y="124739"/>
                  </a:lnTo>
                  <a:close/>
                </a:path>
                <a:path w="4900295" h="457200">
                  <a:moveTo>
                    <a:pt x="4279887" y="142582"/>
                  </a:moveTo>
                  <a:lnTo>
                    <a:pt x="4272864" y="139446"/>
                  </a:lnTo>
                  <a:lnTo>
                    <a:pt x="4268140" y="139242"/>
                  </a:lnTo>
                  <a:lnTo>
                    <a:pt x="4265168" y="142074"/>
                  </a:lnTo>
                  <a:lnTo>
                    <a:pt x="4264901" y="146138"/>
                  </a:lnTo>
                  <a:lnTo>
                    <a:pt x="4268330" y="149555"/>
                  </a:lnTo>
                  <a:lnTo>
                    <a:pt x="4275798" y="152895"/>
                  </a:lnTo>
                  <a:lnTo>
                    <a:pt x="4279887" y="142582"/>
                  </a:lnTo>
                  <a:close/>
                </a:path>
                <a:path w="4900295" h="457200">
                  <a:moveTo>
                    <a:pt x="4319790" y="160439"/>
                  </a:moveTo>
                  <a:lnTo>
                    <a:pt x="4312767" y="157302"/>
                  </a:lnTo>
                  <a:lnTo>
                    <a:pt x="4308043" y="157073"/>
                  </a:lnTo>
                  <a:lnTo>
                    <a:pt x="4305033" y="159905"/>
                  </a:lnTo>
                  <a:lnTo>
                    <a:pt x="4304754" y="163957"/>
                  </a:lnTo>
                  <a:lnTo>
                    <a:pt x="4308170" y="167386"/>
                  </a:lnTo>
                  <a:lnTo>
                    <a:pt x="4315638" y="170726"/>
                  </a:lnTo>
                  <a:lnTo>
                    <a:pt x="4319790" y="160439"/>
                  </a:lnTo>
                  <a:close/>
                </a:path>
                <a:path w="4900295" h="457200">
                  <a:moveTo>
                    <a:pt x="4359630" y="178435"/>
                  </a:moveTo>
                  <a:lnTo>
                    <a:pt x="4352683" y="175145"/>
                  </a:lnTo>
                  <a:lnTo>
                    <a:pt x="4347934" y="174929"/>
                  </a:lnTo>
                  <a:lnTo>
                    <a:pt x="4344911" y="177749"/>
                  </a:lnTo>
                  <a:lnTo>
                    <a:pt x="4344606" y="181787"/>
                  </a:lnTo>
                  <a:lnTo>
                    <a:pt x="4348023" y="185204"/>
                  </a:lnTo>
                  <a:lnTo>
                    <a:pt x="4355414" y="188696"/>
                  </a:lnTo>
                  <a:lnTo>
                    <a:pt x="4359630" y="178435"/>
                  </a:lnTo>
                  <a:close/>
                </a:path>
                <a:path w="4900295" h="457200">
                  <a:moveTo>
                    <a:pt x="4399038" y="197358"/>
                  </a:moveTo>
                  <a:lnTo>
                    <a:pt x="4392104" y="194030"/>
                  </a:lnTo>
                  <a:lnTo>
                    <a:pt x="4387405" y="193700"/>
                  </a:lnTo>
                  <a:lnTo>
                    <a:pt x="4384383" y="196469"/>
                  </a:lnTo>
                  <a:lnTo>
                    <a:pt x="4384040" y="200533"/>
                  </a:lnTo>
                  <a:lnTo>
                    <a:pt x="4387380" y="204050"/>
                  </a:lnTo>
                  <a:lnTo>
                    <a:pt x="4394759" y="207594"/>
                  </a:lnTo>
                  <a:lnTo>
                    <a:pt x="4399038" y="197358"/>
                  </a:lnTo>
                  <a:close/>
                </a:path>
                <a:path w="4900295" h="457200">
                  <a:moveTo>
                    <a:pt x="4438459" y="216268"/>
                  </a:moveTo>
                  <a:lnTo>
                    <a:pt x="4431525" y="212940"/>
                  </a:lnTo>
                  <a:lnTo>
                    <a:pt x="4426813" y="212610"/>
                  </a:lnTo>
                  <a:lnTo>
                    <a:pt x="4423765" y="215366"/>
                  </a:lnTo>
                  <a:lnTo>
                    <a:pt x="4423397" y="219417"/>
                  </a:lnTo>
                  <a:lnTo>
                    <a:pt x="4426750" y="222935"/>
                  </a:lnTo>
                  <a:lnTo>
                    <a:pt x="4434116" y="226479"/>
                  </a:lnTo>
                  <a:lnTo>
                    <a:pt x="4438459" y="216268"/>
                  </a:lnTo>
                  <a:close/>
                </a:path>
                <a:path w="4900295" h="457200">
                  <a:moveTo>
                    <a:pt x="4477867" y="235178"/>
                  </a:moveTo>
                  <a:lnTo>
                    <a:pt x="4470933" y="231851"/>
                  </a:lnTo>
                  <a:lnTo>
                    <a:pt x="4466221" y="231508"/>
                  </a:lnTo>
                  <a:lnTo>
                    <a:pt x="4463148" y="234264"/>
                  </a:lnTo>
                  <a:lnTo>
                    <a:pt x="4462767" y="238315"/>
                  </a:lnTo>
                  <a:lnTo>
                    <a:pt x="4466094" y="241820"/>
                  </a:lnTo>
                  <a:lnTo>
                    <a:pt x="4473473" y="245364"/>
                  </a:lnTo>
                  <a:lnTo>
                    <a:pt x="4477867" y="235178"/>
                  </a:lnTo>
                  <a:close/>
                </a:path>
                <a:path w="4900295" h="457200">
                  <a:moveTo>
                    <a:pt x="4517288" y="254088"/>
                  </a:moveTo>
                  <a:lnTo>
                    <a:pt x="4510354" y="250761"/>
                  </a:lnTo>
                  <a:lnTo>
                    <a:pt x="4505617" y="250418"/>
                  </a:lnTo>
                  <a:lnTo>
                    <a:pt x="4502531" y="253161"/>
                  </a:lnTo>
                  <a:lnTo>
                    <a:pt x="4502137" y="257187"/>
                  </a:lnTo>
                  <a:lnTo>
                    <a:pt x="4505464" y="260705"/>
                  </a:lnTo>
                  <a:lnTo>
                    <a:pt x="4512830" y="264248"/>
                  </a:lnTo>
                  <a:lnTo>
                    <a:pt x="4517288" y="254088"/>
                  </a:lnTo>
                  <a:close/>
                </a:path>
                <a:path w="4900295" h="457200">
                  <a:moveTo>
                    <a:pt x="4552632" y="273773"/>
                  </a:moveTo>
                  <a:lnTo>
                    <a:pt x="4549495" y="270217"/>
                  </a:lnTo>
                  <a:lnTo>
                    <a:pt x="4544809" y="269773"/>
                  </a:lnTo>
                  <a:lnTo>
                    <a:pt x="4541723" y="272465"/>
                  </a:lnTo>
                  <a:lnTo>
                    <a:pt x="4541278" y="276529"/>
                  </a:lnTo>
                  <a:lnTo>
                    <a:pt x="4544542" y="280136"/>
                  </a:lnTo>
                  <a:lnTo>
                    <a:pt x="4549343" y="280657"/>
                  </a:lnTo>
                  <a:lnTo>
                    <a:pt x="4552315" y="277888"/>
                  </a:lnTo>
                  <a:lnTo>
                    <a:pt x="4552632" y="273773"/>
                  </a:lnTo>
                  <a:close/>
                </a:path>
                <a:path w="4900295" h="457200">
                  <a:moveTo>
                    <a:pt x="4591545" y="293674"/>
                  </a:moveTo>
                  <a:lnTo>
                    <a:pt x="4588408" y="290118"/>
                  </a:lnTo>
                  <a:lnTo>
                    <a:pt x="4583722" y="289661"/>
                  </a:lnTo>
                  <a:lnTo>
                    <a:pt x="4580610" y="292354"/>
                  </a:lnTo>
                  <a:lnTo>
                    <a:pt x="4580153" y="296405"/>
                  </a:lnTo>
                  <a:lnTo>
                    <a:pt x="4583404" y="300012"/>
                  </a:lnTo>
                  <a:lnTo>
                    <a:pt x="4588218" y="300532"/>
                  </a:lnTo>
                  <a:lnTo>
                    <a:pt x="4591202" y="297776"/>
                  </a:lnTo>
                  <a:lnTo>
                    <a:pt x="4591545" y="293674"/>
                  </a:lnTo>
                  <a:close/>
                </a:path>
                <a:path w="4900295" h="457200">
                  <a:moveTo>
                    <a:pt x="4630458" y="313563"/>
                  </a:moveTo>
                  <a:lnTo>
                    <a:pt x="4627334" y="310019"/>
                  </a:lnTo>
                  <a:lnTo>
                    <a:pt x="4622635" y="309562"/>
                  </a:lnTo>
                  <a:lnTo>
                    <a:pt x="4619510" y="312242"/>
                  </a:lnTo>
                  <a:lnTo>
                    <a:pt x="4619028" y="316280"/>
                  </a:lnTo>
                  <a:lnTo>
                    <a:pt x="4622279" y="319887"/>
                  </a:lnTo>
                  <a:lnTo>
                    <a:pt x="4627105" y="320408"/>
                  </a:lnTo>
                  <a:lnTo>
                    <a:pt x="4630102" y="317665"/>
                  </a:lnTo>
                  <a:lnTo>
                    <a:pt x="4630458" y="313563"/>
                  </a:lnTo>
                  <a:close/>
                </a:path>
                <a:path w="4900295" h="457200">
                  <a:moveTo>
                    <a:pt x="4669371" y="333463"/>
                  </a:moveTo>
                  <a:lnTo>
                    <a:pt x="4666259" y="329920"/>
                  </a:lnTo>
                  <a:lnTo>
                    <a:pt x="4661547" y="329450"/>
                  </a:lnTo>
                  <a:lnTo>
                    <a:pt x="4658398" y="332130"/>
                  </a:lnTo>
                  <a:lnTo>
                    <a:pt x="4657903" y="336156"/>
                  </a:lnTo>
                  <a:lnTo>
                    <a:pt x="4661154" y="339763"/>
                  </a:lnTo>
                  <a:lnTo>
                    <a:pt x="4665980" y="340283"/>
                  </a:lnTo>
                  <a:lnTo>
                    <a:pt x="4669002" y="337553"/>
                  </a:lnTo>
                  <a:lnTo>
                    <a:pt x="4669371" y="333463"/>
                  </a:lnTo>
                  <a:close/>
                </a:path>
                <a:path w="4900295" h="457200">
                  <a:moveTo>
                    <a:pt x="4708258" y="353402"/>
                  </a:moveTo>
                  <a:lnTo>
                    <a:pt x="4705172" y="349821"/>
                  </a:lnTo>
                  <a:lnTo>
                    <a:pt x="4700460" y="349351"/>
                  </a:lnTo>
                  <a:lnTo>
                    <a:pt x="4697298" y="352018"/>
                  </a:lnTo>
                  <a:lnTo>
                    <a:pt x="4696790" y="356031"/>
                  </a:lnTo>
                  <a:lnTo>
                    <a:pt x="4700016" y="359625"/>
                  </a:lnTo>
                  <a:lnTo>
                    <a:pt x="4704829" y="360210"/>
                  </a:lnTo>
                  <a:lnTo>
                    <a:pt x="4707852" y="357505"/>
                  </a:lnTo>
                  <a:lnTo>
                    <a:pt x="4708258" y="353402"/>
                  </a:lnTo>
                  <a:close/>
                </a:path>
                <a:path w="4900295" h="457200">
                  <a:moveTo>
                    <a:pt x="4746676" y="374205"/>
                  </a:moveTo>
                  <a:lnTo>
                    <a:pt x="4743628" y="370586"/>
                  </a:lnTo>
                  <a:lnTo>
                    <a:pt x="4738954" y="370027"/>
                  </a:lnTo>
                  <a:lnTo>
                    <a:pt x="4735804" y="372656"/>
                  </a:lnTo>
                  <a:lnTo>
                    <a:pt x="4735258" y="376682"/>
                  </a:lnTo>
                  <a:lnTo>
                    <a:pt x="4738421" y="380365"/>
                  </a:lnTo>
                  <a:lnTo>
                    <a:pt x="4743221" y="381000"/>
                  </a:lnTo>
                  <a:lnTo>
                    <a:pt x="4746256" y="378320"/>
                  </a:lnTo>
                  <a:lnTo>
                    <a:pt x="4746676" y="374205"/>
                  </a:lnTo>
                  <a:close/>
                </a:path>
                <a:path w="4900295" h="457200">
                  <a:moveTo>
                    <a:pt x="4785106" y="395020"/>
                  </a:moveTo>
                  <a:lnTo>
                    <a:pt x="4782070" y="391414"/>
                  </a:lnTo>
                  <a:lnTo>
                    <a:pt x="4777384" y="390842"/>
                  </a:lnTo>
                  <a:lnTo>
                    <a:pt x="4774209" y="393458"/>
                  </a:lnTo>
                  <a:lnTo>
                    <a:pt x="4773650" y="397484"/>
                  </a:lnTo>
                  <a:lnTo>
                    <a:pt x="4776813" y="401167"/>
                  </a:lnTo>
                  <a:lnTo>
                    <a:pt x="4781613" y="401802"/>
                  </a:lnTo>
                  <a:lnTo>
                    <a:pt x="4784661" y="399122"/>
                  </a:lnTo>
                  <a:lnTo>
                    <a:pt x="4785106" y="395020"/>
                  </a:lnTo>
                  <a:close/>
                </a:path>
                <a:path w="4900295" h="457200">
                  <a:moveTo>
                    <a:pt x="4823536" y="415836"/>
                  </a:moveTo>
                  <a:lnTo>
                    <a:pt x="4820501" y="412229"/>
                  </a:lnTo>
                  <a:lnTo>
                    <a:pt x="4815814" y="411657"/>
                  </a:lnTo>
                  <a:lnTo>
                    <a:pt x="4812614" y="414261"/>
                  </a:lnTo>
                  <a:lnTo>
                    <a:pt x="4812042" y="418287"/>
                  </a:lnTo>
                  <a:lnTo>
                    <a:pt x="4815192" y="421957"/>
                  </a:lnTo>
                  <a:lnTo>
                    <a:pt x="4820005" y="422592"/>
                  </a:lnTo>
                  <a:lnTo>
                    <a:pt x="4823079" y="419925"/>
                  </a:lnTo>
                  <a:lnTo>
                    <a:pt x="4823536" y="415836"/>
                  </a:lnTo>
                  <a:close/>
                </a:path>
                <a:path w="4900295" h="457200">
                  <a:moveTo>
                    <a:pt x="4861966" y="436651"/>
                  </a:moveTo>
                  <a:lnTo>
                    <a:pt x="4858931" y="433044"/>
                  </a:lnTo>
                  <a:lnTo>
                    <a:pt x="4854232" y="432473"/>
                  </a:lnTo>
                  <a:lnTo>
                    <a:pt x="4851031" y="435076"/>
                  </a:lnTo>
                  <a:lnTo>
                    <a:pt x="4850435" y="439077"/>
                  </a:lnTo>
                  <a:lnTo>
                    <a:pt x="4853584" y="442747"/>
                  </a:lnTo>
                  <a:lnTo>
                    <a:pt x="4858410" y="443395"/>
                  </a:lnTo>
                  <a:lnTo>
                    <a:pt x="4861496" y="440740"/>
                  </a:lnTo>
                  <a:lnTo>
                    <a:pt x="4861966" y="436651"/>
                  </a:lnTo>
                  <a:close/>
                </a:path>
                <a:path w="4900295" h="457200">
                  <a:moveTo>
                    <a:pt x="4899888" y="457200"/>
                  </a:moveTo>
                  <a:lnTo>
                    <a:pt x="4897298" y="453999"/>
                  </a:lnTo>
                  <a:lnTo>
                    <a:pt x="4892637" y="453326"/>
                  </a:lnTo>
                  <a:lnTo>
                    <a:pt x="4889436" y="455891"/>
                  </a:lnTo>
                  <a:lnTo>
                    <a:pt x="4889220" y="457200"/>
                  </a:lnTo>
                  <a:lnTo>
                    <a:pt x="4899888" y="45720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3866477" y="6858000"/>
              <a:ext cx="4817745" cy="457200"/>
            </a:xfrm>
            <a:custGeom>
              <a:avLst/>
              <a:gdLst/>
              <a:ahLst/>
              <a:cxnLst/>
              <a:rect l="l" t="t" r="r" b="b"/>
              <a:pathLst>
                <a:path w="4817745" h="457200">
                  <a:moveTo>
                    <a:pt x="4394" y="457200"/>
                  </a:moveTo>
                  <a:lnTo>
                    <a:pt x="3695" y="455701"/>
                  </a:lnTo>
                  <a:lnTo>
                    <a:pt x="0" y="457200"/>
                  </a:lnTo>
                  <a:lnTo>
                    <a:pt x="4394" y="457200"/>
                  </a:lnTo>
                  <a:close/>
                </a:path>
                <a:path w="4817745" h="457200">
                  <a:moveTo>
                    <a:pt x="48564" y="449224"/>
                  </a:moveTo>
                  <a:lnTo>
                    <a:pt x="43891" y="439166"/>
                  </a:lnTo>
                  <a:lnTo>
                    <a:pt x="36817" y="442074"/>
                  </a:lnTo>
                  <a:lnTo>
                    <a:pt x="29743" y="444982"/>
                  </a:lnTo>
                  <a:lnTo>
                    <a:pt x="33489" y="455422"/>
                  </a:lnTo>
                  <a:lnTo>
                    <a:pt x="48564" y="449224"/>
                  </a:lnTo>
                  <a:close/>
                </a:path>
                <a:path w="4817745" h="457200">
                  <a:moveTo>
                    <a:pt x="88760" y="432689"/>
                  </a:moveTo>
                  <a:lnTo>
                    <a:pt x="84086" y="422630"/>
                  </a:lnTo>
                  <a:lnTo>
                    <a:pt x="77012" y="425538"/>
                  </a:lnTo>
                  <a:lnTo>
                    <a:pt x="69938" y="428447"/>
                  </a:lnTo>
                  <a:lnTo>
                    <a:pt x="73698" y="438886"/>
                  </a:lnTo>
                  <a:lnTo>
                    <a:pt x="88760" y="432689"/>
                  </a:lnTo>
                  <a:close/>
                </a:path>
                <a:path w="4817745" h="457200">
                  <a:moveTo>
                    <a:pt x="128943" y="416166"/>
                  </a:moveTo>
                  <a:lnTo>
                    <a:pt x="124269" y="406107"/>
                  </a:lnTo>
                  <a:lnTo>
                    <a:pt x="117195" y="409016"/>
                  </a:lnTo>
                  <a:lnTo>
                    <a:pt x="110121" y="411924"/>
                  </a:lnTo>
                  <a:lnTo>
                    <a:pt x="113880" y="422363"/>
                  </a:lnTo>
                  <a:lnTo>
                    <a:pt x="128943" y="416166"/>
                  </a:lnTo>
                  <a:close/>
                </a:path>
                <a:path w="4817745" h="457200">
                  <a:moveTo>
                    <a:pt x="169138" y="399618"/>
                  </a:moveTo>
                  <a:lnTo>
                    <a:pt x="164465" y="389559"/>
                  </a:lnTo>
                  <a:lnTo>
                    <a:pt x="157391" y="392468"/>
                  </a:lnTo>
                  <a:lnTo>
                    <a:pt x="150317" y="395376"/>
                  </a:lnTo>
                  <a:lnTo>
                    <a:pt x="154076" y="405815"/>
                  </a:lnTo>
                  <a:lnTo>
                    <a:pt x="169138" y="399618"/>
                  </a:lnTo>
                  <a:close/>
                </a:path>
                <a:path w="4817745" h="457200">
                  <a:moveTo>
                    <a:pt x="209321" y="383070"/>
                  </a:moveTo>
                  <a:lnTo>
                    <a:pt x="204647" y="373011"/>
                  </a:lnTo>
                  <a:lnTo>
                    <a:pt x="197573" y="375920"/>
                  </a:lnTo>
                  <a:lnTo>
                    <a:pt x="190500" y="378828"/>
                  </a:lnTo>
                  <a:lnTo>
                    <a:pt x="194259" y="389267"/>
                  </a:lnTo>
                  <a:lnTo>
                    <a:pt x="209321" y="383070"/>
                  </a:lnTo>
                  <a:close/>
                </a:path>
                <a:path w="4817745" h="457200">
                  <a:moveTo>
                    <a:pt x="249504" y="366509"/>
                  </a:moveTo>
                  <a:lnTo>
                    <a:pt x="244830" y="356450"/>
                  </a:lnTo>
                  <a:lnTo>
                    <a:pt x="237756" y="359359"/>
                  </a:lnTo>
                  <a:lnTo>
                    <a:pt x="230682" y="362267"/>
                  </a:lnTo>
                  <a:lnTo>
                    <a:pt x="234442" y="372706"/>
                  </a:lnTo>
                  <a:lnTo>
                    <a:pt x="249504" y="366509"/>
                  </a:lnTo>
                  <a:close/>
                </a:path>
                <a:path w="4817745" h="457200">
                  <a:moveTo>
                    <a:pt x="289712" y="350012"/>
                  </a:moveTo>
                  <a:lnTo>
                    <a:pt x="285038" y="339940"/>
                  </a:lnTo>
                  <a:lnTo>
                    <a:pt x="277964" y="342849"/>
                  </a:lnTo>
                  <a:lnTo>
                    <a:pt x="270891" y="345744"/>
                  </a:lnTo>
                  <a:lnTo>
                    <a:pt x="274637" y="356184"/>
                  </a:lnTo>
                  <a:lnTo>
                    <a:pt x="289712" y="350012"/>
                  </a:lnTo>
                  <a:close/>
                </a:path>
                <a:path w="4817745" h="457200">
                  <a:moveTo>
                    <a:pt x="329907" y="333514"/>
                  </a:moveTo>
                  <a:lnTo>
                    <a:pt x="325247" y="323443"/>
                  </a:lnTo>
                  <a:lnTo>
                    <a:pt x="318173" y="326351"/>
                  </a:lnTo>
                  <a:lnTo>
                    <a:pt x="311099" y="329247"/>
                  </a:lnTo>
                  <a:lnTo>
                    <a:pt x="314845" y="339699"/>
                  </a:lnTo>
                  <a:lnTo>
                    <a:pt x="329907" y="333514"/>
                  </a:lnTo>
                  <a:close/>
                </a:path>
                <a:path w="4817745" h="457200">
                  <a:moveTo>
                    <a:pt x="370116" y="317017"/>
                  </a:moveTo>
                  <a:lnTo>
                    <a:pt x="365467" y="306959"/>
                  </a:lnTo>
                  <a:lnTo>
                    <a:pt x="358394" y="309854"/>
                  </a:lnTo>
                  <a:lnTo>
                    <a:pt x="351320" y="312762"/>
                  </a:lnTo>
                  <a:lnTo>
                    <a:pt x="355053" y="323202"/>
                  </a:lnTo>
                  <a:lnTo>
                    <a:pt x="370116" y="317017"/>
                  </a:lnTo>
                  <a:close/>
                </a:path>
                <a:path w="4817745" h="457200">
                  <a:moveTo>
                    <a:pt x="410362" y="300621"/>
                  </a:moveTo>
                  <a:lnTo>
                    <a:pt x="405726" y="290550"/>
                  </a:lnTo>
                  <a:lnTo>
                    <a:pt x="398640" y="293420"/>
                  </a:lnTo>
                  <a:lnTo>
                    <a:pt x="391553" y="296291"/>
                  </a:lnTo>
                  <a:lnTo>
                    <a:pt x="395287" y="306743"/>
                  </a:lnTo>
                  <a:lnTo>
                    <a:pt x="410362" y="300621"/>
                  </a:lnTo>
                  <a:close/>
                </a:path>
                <a:path w="4817745" h="457200">
                  <a:moveTo>
                    <a:pt x="450621" y="284276"/>
                  </a:moveTo>
                  <a:lnTo>
                    <a:pt x="445998" y="274205"/>
                  </a:lnTo>
                  <a:lnTo>
                    <a:pt x="438912" y="277075"/>
                  </a:lnTo>
                  <a:lnTo>
                    <a:pt x="431825" y="279946"/>
                  </a:lnTo>
                  <a:lnTo>
                    <a:pt x="435533" y="290410"/>
                  </a:lnTo>
                  <a:lnTo>
                    <a:pt x="450621" y="284276"/>
                  </a:lnTo>
                  <a:close/>
                </a:path>
                <a:path w="4817745" h="457200">
                  <a:moveTo>
                    <a:pt x="490880" y="267931"/>
                  </a:moveTo>
                  <a:lnTo>
                    <a:pt x="486270" y="257848"/>
                  </a:lnTo>
                  <a:lnTo>
                    <a:pt x="479183" y="260718"/>
                  </a:lnTo>
                  <a:lnTo>
                    <a:pt x="472097" y="263588"/>
                  </a:lnTo>
                  <a:lnTo>
                    <a:pt x="475792" y="274053"/>
                  </a:lnTo>
                  <a:lnTo>
                    <a:pt x="490880" y="267931"/>
                  </a:lnTo>
                  <a:close/>
                </a:path>
                <a:path w="4817745" h="457200">
                  <a:moveTo>
                    <a:pt x="531202" y="251714"/>
                  </a:moveTo>
                  <a:lnTo>
                    <a:pt x="526605" y="241617"/>
                  </a:lnTo>
                  <a:lnTo>
                    <a:pt x="519506" y="244449"/>
                  </a:lnTo>
                  <a:lnTo>
                    <a:pt x="512406" y="247281"/>
                  </a:lnTo>
                  <a:lnTo>
                    <a:pt x="516077" y="257746"/>
                  </a:lnTo>
                  <a:lnTo>
                    <a:pt x="531202" y="251714"/>
                  </a:lnTo>
                  <a:close/>
                </a:path>
                <a:path w="4817745" h="457200">
                  <a:moveTo>
                    <a:pt x="571550" y="235610"/>
                  </a:moveTo>
                  <a:lnTo>
                    <a:pt x="566978" y="225501"/>
                  </a:lnTo>
                  <a:lnTo>
                    <a:pt x="559879" y="228333"/>
                  </a:lnTo>
                  <a:lnTo>
                    <a:pt x="552780" y="231165"/>
                  </a:lnTo>
                  <a:lnTo>
                    <a:pt x="556425" y="241642"/>
                  </a:lnTo>
                  <a:lnTo>
                    <a:pt x="571550" y="235610"/>
                  </a:lnTo>
                  <a:close/>
                </a:path>
                <a:path w="4817745" h="457200">
                  <a:moveTo>
                    <a:pt x="611898" y="219506"/>
                  </a:moveTo>
                  <a:lnTo>
                    <a:pt x="607352" y="209384"/>
                  </a:lnTo>
                  <a:lnTo>
                    <a:pt x="600252" y="212217"/>
                  </a:lnTo>
                  <a:lnTo>
                    <a:pt x="593153" y="215049"/>
                  </a:lnTo>
                  <a:lnTo>
                    <a:pt x="596785" y="225539"/>
                  </a:lnTo>
                  <a:lnTo>
                    <a:pt x="611898" y="219506"/>
                  </a:lnTo>
                  <a:close/>
                </a:path>
                <a:path w="4817745" h="457200">
                  <a:moveTo>
                    <a:pt x="652310" y="203555"/>
                  </a:moveTo>
                  <a:lnTo>
                    <a:pt x="647788" y="193421"/>
                  </a:lnTo>
                  <a:lnTo>
                    <a:pt x="640664" y="196202"/>
                  </a:lnTo>
                  <a:lnTo>
                    <a:pt x="633539" y="198983"/>
                  </a:lnTo>
                  <a:lnTo>
                    <a:pt x="637146" y="209473"/>
                  </a:lnTo>
                  <a:lnTo>
                    <a:pt x="652310" y="203555"/>
                  </a:lnTo>
                  <a:close/>
                </a:path>
                <a:path w="4817745" h="457200">
                  <a:moveTo>
                    <a:pt x="692785" y="187782"/>
                  </a:moveTo>
                  <a:lnTo>
                    <a:pt x="688301" y="177634"/>
                  </a:lnTo>
                  <a:lnTo>
                    <a:pt x="681177" y="180416"/>
                  </a:lnTo>
                  <a:lnTo>
                    <a:pt x="674052" y="183197"/>
                  </a:lnTo>
                  <a:lnTo>
                    <a:pt x="677621" y="193687"/>
                  </a:lnTo>
                  <a:lnTo>
                    <a:pt x="692785" y="187782"/>
                  </a:lnTo>
                  <a:close/>
                </a:path>
                <a:path w="4817745" h="457200">
                  <a:moveTo>
                    <a:pt x="733272" y="172008"/>
                  </a:moveTo>
                  <a:lnTo>
                    <a:pt x="728814" y="161848"/>
                  </a:lnTo>
                  <a:lnTo>
                    <a:pt x="721690" y="164630"/>
                  </a:lnTo>
                  <a:lnTo>
                    <a:pt x="714565" y="167411"/>
                  </a:lnTo>
                  <a:lnTo>
                    <a:pt x="718108" y="177927"/>
                  </a:lnTo>
                  <a:lnTo>
                    <a:pt x="733272" y="172008"/>
                  </a:lnTo>
                  <a:close/>
                </a:path>
                <a:path w="4817745" h="457200">
                  <a:moveTo>
                    <a:pt x="773823" y="156425"/>
                  </a:moveTo>
                  <a:lnTo>
                    <a:pt x="769391" y="146240"/>
                  </a:lnTo>
                  <a:lnTo>
                    <a:pt x="762241" y="148945"/>
                  </a:lnTo>
                  <a:lnTo>
                    <a:pt x="755078" y="151650"/>
                  </a:lnTo>
                  <a:lnTo>
                    <a:pt x="758596" y="162166"/>
                  </a:lnTo>
                  <a:lnTo>
                    <a:pt x="773823" y="156425"/>
                  </a:lnTo>
                  <a:close/>
                </a:path>
                <a:path w="4817745" h="457200">
                  <a:moveTo>
                    <a:pt x="814451" y="141084"/>
                  </a:moveTo>
                  <a:lnTo>
                    <a:pt x="810069" y="130886"/>
                  </a:lnTo>
                  <a:lnTo>
                    <a:pt x="802919" y="133591"/>
                  </a:lnTo>
                  <a:lnTo>
                    <a:pt x="795756" y="136296"/>
                  </a:lnTo>
                  <a:lnTo>
                    <a:pt x="799223" y="146837"/>
                  </a:lnTo>
                  <a:lnTo>
                    <a:pt x="814451" y="141084"/>
                  </a:lnTo>
                  <a:close/>
                </a:path>
                <a:path w="4817745" h="457200">
                  <a:moveTo>
                    <a:pt x="855103" y="125742"/>
                  </a:moveTo>
                  <a:lnTo>
                    <a:pt x="850773" y="115531"/>
                  </a:lnTo>
                  <a:lnTo>
                    <a:pt x="843610" y="118237"/>
                  </a:lnTo>
                  <a:lnTo>
                    <a:pt x="836447" y="120942"/>
                  </a:lnTo>
                  <a:lnTo>
                    <a:pt x="839876" y="131495"/>
                  </a:lnTo>
                  <a:lnTo>
                    <a:pt x="855103" y="125742"/>
                  </a:lnTo>
                  <a:close/>
                </a:path>
                <a:path w="4817745" h="457200">
                  <a:moveTo>
                    <a:pt x="895832" y="110629"/>
                  </a:moveTo>
                  <a:lnTo>
                    <a:pt x="891527" y="100393"/>
                  </a:lnTo>
                  <a:lnTo>
                    <a:pt x="884339" y="103009"/>
                  </a:lnTo>
                  <a:lnTo>
                    <a:pt x="877150" y="105613"/>
                  </a:lnTo>
                  <a:lnTo>
                    <a:pt x="880529" y="116179"/>
                  </a:lnTo>
                  <a:lnTo>
                    <a:pt x="895832" y="110629"/>
                  </a:lnTo>
                  <a:close/>
                </a:path>
                <a:path w="4817745" h="457200">
                  <a:moveTo>
                    <a:pt x="936663" y="95821"/>
                  </a:moveTo>
                  <a:lnTo>
                    <a:pt x="932408" y="85559"/>
                  </a:lnTo>
                  <a:lnTo>
                    <a:pt x="925220" y="88176"/>
                  </a:lnTo>
                  <a:lnTo>
                    <a:pt x="918032" y="90779"/>
                  </a:lnTo>
                  <a:lnTo>
                    <a:pt x="921359" y="101371"/>
                  </a:lnTo>
                  <a:lnTo>
                    <a:pt x="936663" y="95821"/>
                  </a:lnTo>
                  <a:close/>
                </a:path>
                <a:path w="4817745" h="457200">
                  <a:moveTo>
                    <a:pt x="938441" y="58597"/>
                  </a:moveTo>
                  <a:lnTo>
                    <a:pt x="934186" y="48348"/>
                  </a:lnTo>
                  <a:lnTo>
                    <a:pt x="926973" y="50965"/>
                  </a:lnTo>
                  <a:lnTo>
                    <a:pt x="919759" y="53581"/>
                  </a:lnTo>
                  <a:lnTo>
                    <a:pt x="923099" y="64160"/>
                  </a:lnTo>
                  <a:lnTo>
                    <a:pt x="938441" y="58597"/>
                  </a:lnTo>
                  <a:close/>
                </a:path>
                <a:path w="4817745" h="457200">
                  <a:moveTo>
                    <a:pt x="977493" y="81000"/>
                  </a:moveTo>
                  <a:lnTo>
                    <a:pt x="973289" y="70726"/>
                  </a:lnTo>
                  <a:lnTo>
                    <a:pt x="966101" y="73342"/>
                  </a:lnTo>
                  <a:lnTo>
                    <a:pt x="958913" y="75946"/>
                  </a:lnTo>
                  <a:lnTo>
                    <a:pt x="962190" y="86550"/>
                  </a:lnTo>
                  <a:lnTo>
                    <a:pt x="977493" y="81000"/>
                  </a:lnTo>
                  <a:close/>
                </a:path>
                <a:path w="4817745" h="457200">
                  <a:moveTo>
                    <a:pt x="979360" y="43726"/>
                  </a:moveTo>
                  <a:lnTo>
                    <a:pt x="975169" y="33464"/>
                  </a:lnTo>
                  <a:lnTo>
                    <a:pt x="967955" y="36080"/>
                  </a:lnTo>
                  <a:lnTo>
                    <a:pt x="960742" y="38696"/>
                  </a:lnTo>
                  <a:lnTo>
                    <a:pt x="964031" y="49301"/>
                  </a:lnTo>
                  <a:lnTo>
                    <a:pt x="979360" y="43726"/>
                  </a:lnTo>
                  <a:close/>
                </a:path>
                <a:path w="4817745" h="457200">
                  <a:moveTo>
                    <a:pt x="1018425" y="66497"/>
                  </a:moveTo>
                  <a:lnTo>
                    <a:pt x="1014285" y="56197"/>
                  </a:lnTo>
                  <a:lnTo>
                    <a:pt x="1007046" y="58699"/>
                  </a:lnTo>
                  <a:lnTo>
                    <a:pt x="999807" y="61201"/>
                  </a:lnTo>
                  <a:lnTo>
                    <a:pt x="1003046" y="71805"/>
                  </a:lnTo>
                  <a:lnTo>
                    <a:pt x="1018425" y="66497"/>
                  </a:lnTo>
                  <a:close/>
                </a:path>
                <a:path w="4817745" h="457200">
                  <a:moveTo>
                    <a:pt x="1020381" y="29159"/>
                  </a:moveTo>
                  <a:lnTo>
                    <a:pt x="1016241" y="18859"/>
                  </a:lnTo>
                  <a:lnTo>
                    <a:pt x="1008989" y="21361"/>
                  </a:lnTo>
                  <a:lnTo>
                    <a:pt x="1001737" y="23863"/>
                  </a:lnTo>
                  <a:lnTo>
                    <a:pt x="1004963" y="34467"/>
                  </a:lnTo>
                  <a:lnTo>
                    <a:pt x="1020381" y="29159"/>
                  </a:lnTo>
                  <a:close/>
                </a:path>
                <a:path w="4817745" h="457200">
                  <a:moveTo>
                    <a:pt x="1059472" y="52311"/>
                  </a:moveTo>
                  <a:lnTo>
                    <a:pt x="1055395" y="41998"/>
                  </a:lnTo>
                  <a:lnTo>
                    <a:pt x="1048156" y="44500"/>
                  </a:lnTo>
                  <a:lnTo>
                    <a:pt x="1040917" y="47002"/>
                  </a:lnTo>
                  <a:lnTo>
                    <a:pt x="1044092" y="57632"/>
                  </a:lnTo>
                  <a:lnTo>
                    <a:pt x="1059472" y="52311"/>
                  </a:lnTo>
                  <a:close/>
                </a:path>
                <a:path w="4817745" h="457200">
                  <a:moveTo>
                    <a:pt x="1061554" y="14947"/>
                  </a:moveTo>
                  <a:lnTo>
                    <a:pt x="1057465" y="4635"/>
                  </a:lnTo>
                  <a:lnTo>
                    <a:pt x="1050213" y="7137"/>
                  </a:lnTo>
                  <a:lnTo>
                    <a:pt x="1042962" y="9639"/>
                  </a:lnTo>
                  <a:lnTo>
                    <a:pt x="1046124" y="20269"/>
                  </a:lnTo>
                  <a:lnTo>
                    <a:pt x="1061554" y="14947"/>
                  </a:lnTo>
                  <a:close/>
                </a:path>
                <a:path w="4817745" h="457200">
                  <a:moveTo>
                    <a:pt x="1100518" y="38138"/>
                  </a:moveTo>
                  <a:lnTo>
                    <a:pt x="1096505" y="27800"/>
                  </a:lnTo>
                  <a:lnTo>
                    <a:pt x="1089266" y="30302"/>
                  </a:lnTo>
                  <a:lnTo>
                    <a:pt x="1082027" y="32804"/>
                  </a:lnTo>
                  <a:lnTo>
                    <a:pt x="1085138" y="43446"/>
                  </a:lnTo>
                  <a:lnTo>
                    <a:pt x="1100518" y="38138"/>
                  </a:lnTo>
                  <a:close/>
                </a:path>
                <a:path w="4817745" h="457200">
                  <a:moveTo>
                    <a:pt x="1102702" y="749"/>
                  </a:moveTo>
                  <a:lnTo>
                    <a:pt x="1102410" y="12"/>
                  </a:lnTo>
                  <a:lnTo>
                    <a:pt x="1085519" y="12"/>
                  </a:lnTo>
                  <a:lnTo>
                    <a:pt x="1087285" y="6070"/>
                  </a:lnTo>
                  <a:lnTo>
                    <a:pt x="1102702" y="749"/>
                  </a:lnTo>
                  <a:close/>
                </a:path>
                <a:path w="4817745" h="457200">
                  <a:moveTo>
                    <a:pt x="1141704" y="24358"/>
                  </a:moveTo>
                  <a:lnTo>
                    <a:pt x="1137742" y="13995"/>
                  </a:lnTo>
                  <a:lnTo>
                    <a:pt x="1130465" y="16357"/>
                  </a:lnTo>
                  <a:lnTo>
                    <a:pt x="1123188" y="18732"/>
                  </a:lnTo>
                  <a:lnTo>
                    <a:pt x="1126236" y="29387"/>
                  </a:lnTo>
                  <a:lnTo>
                    <a:pt x="1141704" y="24358"/>
                  </a:lnTo>
                  <a:close/>
                </a:path>
                <a:path w="4817745" h="457200">
                  <a:moveTo>
                    <a:pt x="1182992" y="10909"/>
                  </a:moveTo>
                  <a:lnTo>
                    <a:pt x="1179093" y="520"/>
                  </a:lnTo>
                  <a:lnTo>
                    <a:pt x="1171816" y="2895"/>
                  </a:lnTo>
                  <a:lnTo>
                    <a:pt x="1164539" y="5270"/>
                  </a:lnTo>
                  <a:lnTo>
                    <a:pt x="1167511" y="15951"/>
                  </a:lnTo>
                  <a:lnTo>
                    <a:pt x="1182992" y="10909"/>
                  </a:lnTo>
                  <a:close/>
                </a:path>
                <a:path w="4817745" h="457200">
                  <a:moveTo>
                    <a:pt x="1216545" y="0"/>
                  </a:moveTo>
                  <a:lnTo>
                    <a:pt x="1208125" y="0"/>
                  </a:lnTo>
                  <a:lnTo>
                    <a:pt x="1208811" y="2501"/>
                  </a:lnTo>
                  <a:lnTo>
                    <a:pt x="1216545" y="0"/>
                  </a:lnTo>
                  <a:close/>
                </a:path>
                <a:path w="4817745" h="457200">
                  <a:moveTo>
                    <a:pt x="3782758" y="787"/>
                  </a:moveTo>
                  <a:lnTo>
                    <a:pt x="3780409" y="0"/>
                  </a:lnTo>
                  <a:lnTo>
                    <a:pt x="3766693" y="0"/>
                  </a:lnTo>
                  <a:lnTo>
                    <a:pt x="3764229" y="6426"/>
                  </a:lnTo>
                  <a:lnTo>
                    <a:pt x="3771989" y="8890"/>
                  </a:lnTo>
                  <a:lnTo>
                    <a:pt x="3779697" y="11455"/>
                  </a:lnTo>
                  <a:lnTo>
                    <a:pt x="3782758" y="787"/>
                  </a:lnTo>
                  <a:close/>
                </a:path>
                <a:path w="4817745" h="457200">
                  <a:moveTo>
                    <a:pt x="3830510" y="0"/>
                  </a:moveTo>
                  <a:lnTo>
                    <a:pt x="3811917" y="0"/>
                  </a:lnTo>
                  <a:lnTo>
                    <a:pt x="3811917" y="11112"/>
                  </a:lnTo>
                  <a:lnTo>
                    <a:pt x="3809339" y="10198"/>
                  </a:lnTo>
                  <a:lnTo>
                    <a:pt x="3805301" y="20523"/>
                  </a:lnTo>
                  <a:lnTo>
                    <a:pt x="3820642" y="25920"/>
                  </a:lnTo>
                  <a:lnTo>
                    <a:pt x="3823779" y="15278"/>
                  </a:lnTo>
                  <a:lnTo>
                    <a:pt x="3821252" y="14389"/>
                  </a:lnTo>
                  <a:lnTo>
                    <a:pt x="3830510" y="14389"/>
                  </a:lnTo>
                  <a:lnTo>
                    <a:pt x="3830510" y="0"/>
                  </a:lnTo>
                  <a:close/>
                </a:path>
                <a:path w="4817745" h="457200">
                  <a:moveTo>
                    <a:pt x="3864813" y="29718"/>
                  </a:moveTo>
                  <a:lnTo>
                    <a:pt x="3857599" y="27178"/>
                  </a:lnTo>
                  <a:lnTo>
                    <a:pt x="3850373" y="24638"/>
                  </a:lnTo>
                  <a:lnTo>
                    <a:pt x="3846258" y="34937"/>
                  </a:lnTo>
                  <a:lnTo>
                    <a:pt x="3861600" y="40335"/>
                  </a:lnTo>
                  <a:lnTo>
                    <a:pt x="3864813" y="29718"/>
                  </a:lnTo>
                  <a:close/>
                </a:path>
                <a:path w="4817745" h="457200">
                  <a:moveTo>
                    <a:pt x="3871480" y="18757"/>
                  </a:moveTo>
                  <a:lnTo>
                    <a:pt x="3864267" y="16129"/>
                  </a:lnTo>
                  <a:lnTo>
                    <a:pt x="3857053" y="13500"/>
                  </a:lnTo>
                  <a:lnTo>
                    <a:pt x="3852799" y="23736"/>
                  </a:lnTo>
                  <a:lnTo>
                    <a:pt x="3868115" y="29337"/>
                  </a:lnTo>
                  <a:lnTo>
                    <a:pt x="3871480" y="18757"/>
                  </a:lnTo>
                  <a:close/>
                </a:path>
                <a:path w="4817745" h="457200">
                  <a:moveTo>
                    <a:pt x="3905847" y="44157"/>
                  </a:moveTo>
                  <a:lnTo>
                    <a:pt x="3898633" y="41617"/>
                  </a:lnTo>
                  <a:lnTo>
                    <a:pt x="3891407" y="39077"/>
                  </a:lnTo>
                  <a:lnTo>
                    <a:pt x="3887203" y="49339"/>
                  </a:lnTo>
                  <a:lnTo>
                    <a:pt x="3902545" y="54749"/>
                  </a:lnTo>
                  <a:lnTo>
                    <a:pt x="3905847" y="44157"/>
                  </a:lnTo>
                  <a:close/>
                </a:path>
                <a:path w="4817745" h="457200">
                  <a:moveTo>
                    <a:pt x="3912451" y="33731"/>
                  </a:moveTo>
                  <a:lnTo>
                    <a:pt x="3905237" y="31102"/>
                  </a:lnTo>
                  <a:lnTo>
                    <a:pt x="3898023" y="28473"/>
                  </a:lnTo>
                  <a:lnTo>
                    <a:pt x="3893680" y="38684"/>
                  </a:lnTo>
                  <a:lnTo>
                    <a:pt x="3908996" y="44272"/>
                  </a:lnTo>
                  <a:lnTo>
                    <a:pt x="3912451" y="33731"/>
                  </a:lnTo>
                  <a:close/>
                </a:path>
                <a:path w="4817745" h="457200">
                  <a:moveTo>
                    <a:pt x="3946804" y="58826"/>
                  </a:moveTo>
                  <a:lnTo>
                    <a:pt x="3939667" y="56070"/>
                  </a:lnTo>
                  <a:lnTo>
                    <a:pt x="3932453" y="53530"/>
                  </a:lnTo>
                  <a:lnTo>
                    <a:pt x="3928160" y="63766"/>
                  </a:lnTo>
                  <a:lnTo>
                    <a:pt x="3935831" y="66471"/>
                  </a:lnTo>
                  <a:lnTo>
                    <a:pt x="3943413" y="69405"/>
                  </a:lnTo>
                  <a:lnTo>
                    <a:pt x="3946804" y="58826"/>
                  </a:lnTo>
                  <a:close/>
                </a:path>
                <a:path w="4817745" h="457200">
                  <a:moveTo>
                    <a:pt x="3953243" y="49123"/>
                  </a:moveTo>
                  <a:lnTo>
                    <a:pt x="3946118" y="46278"/>
                  </a:lnTo>
                  <a:lnTo>
                    <a:pt x="3938994" y="43421"/>
                  </a:lnTo>
                  <a:lnTo>
                    <a:pt x="3934574" y="53594"/>
                  </a:lnTo>
                  <a:lnTo>
                    <a:pt x="3949712" y="59651"/>
                  </a:lnTo>
                  <a:lnTo>
                    <a:pt x="3953243" y="49123"/>
                  </a:lnTo>
                  <a:close/>
                </a:path>
                <a:path w="4817745" h="457200">
                  <a:moveTo>
                    <a:pt x="3993731" y="65328"/>
                  </a:moveTo>
                  <a:lnTo>
                    <a:pt x="3986606" y="62471"/>
                  </a:lnTo>
                  <a:lnTo>
                    <a:pt x="3979481" y="59626"/>
                  </a:lnTo>
                  <a:lnTo>
                    <a:pt x="3974998" y="69723"/>
                  </a:lnTo>
                  <a:lnTo>
                    <a:pt x="3973118" y="68986"/>
                  </a:lnTo>
                  <a:lnTo>
                    <a:pt x="3968750" y="79184"/>
                  </a:lnTo>
                  <a:lnTo>
                    <a:pt x="3983926" y="85039"/>
                  </a:lnTo>
                  <a:lnTo>
                    <a:pt x="3987317" y="74701"/>
                  </a:lnTo>
                  <a:lnTo>
                    <a:pt x="3990124" y="75819"/>
                  </a:lnTo>
                  <a:lnTo>
                    <a:pt x="3993731" y="65328"/>
                  </a:lnTo>
                  <a:close/>
                </a:path>
                <a:path w="4817745" h="457200">
                  <a:moveTo>
                    <a:pt x="4034231" y="81521"/>
                  </a:moveTo>
                  <a:lnTo>
                    <a:pt x="4027106" y="78663"/>
                  </a:lnTo>
                  <a:lnTo>
                    <a:pt x="4019981" y="75819"/>
                  </a:lnTo>
                  <a:lnTo>
                    <a:pt x="4015638" y="85420"/>
                  </a:lnTo>
                  <a:lnTo>
                    <a:pt x="4013695" y="84658"/>
                  </a:lnTo>
                  <a:lnTo>
                    <a:pt x="4009263" y="94830"/>
                  </a:lnTo>
                  <a:lnTo>
                    <a:pt x="4024426" y="100685"/>
                  </a:lnTo>
                  <a:lnTo>
                    <a:pt x="4027728" y="90868"/>
                  </a:lnTo>
                  <a:lnTo>
                    <a:pt x="4030561" y="91986"/>
                  </a:lnTo>
                  <a:lnTo>
                    <a:pt x="4034231" y="81521"/>
                  </a:lnTo>
                  <a:close/>
                </a:path>
                <a:path w="4817745" h="457200">
                  <a:moveTo>
                    <a:pt x="4074718" y="97713"/>
                  </a:moveTo>
                  <a:lnTo>
                    <a:pt x="4067594" y="94856"/>
                  </a:lnTo>
                  <a:lnTo>
                    <a:pt x="4060469" y="92011"/>
                  </a:lnTo>
                  <a:lnTo>
                    <a:pt x="4056265" y="101104"/>
                  </a:lnTo>
                  <a:lnTo>
                    <a:pt x="4054271" y="100330"/>
                  </a:lnTo>
                  <a:lnTo>
                    <a:pt x="4049763" y="110464"/>
                  </a:lnTo>
                  <a:lnTo>
                    <a:pt x="4064939" y="116332"/>
                  </a:lnTo>
                  <a:lnTo>
                    <a:pt x="4068140" y="107010"/>
                  </a:lnTo>
                  <a:lnTo>
                    <a:pt x="4070972" y="108140"/>
                  </a:lnTo>
                  <a:lnTo>
                    <a:pt x="4074718" y="97713"/>
                  </a:lnTo>
                  <a:close/>
                </a:path>
                <a:path w="4817745" h="457200">
                  <a:moveTo>
                    <a:pt x="4115079" y="114185"/>
                  </a:moveTo>
                  <a:lnTo>
                    <a:pt x="4108043" y="111137"/>
                  </a:lnTo>
                  <a:lnTo>
                    <a:pt x="4100982" y="108153"/>
                  </a:lnTo>
                  <a:lnTo>
                    <a:pt x="4096905" y="116801"/>
                  </a:lnTo>
                  <a:lnTo>
                    <a:pt x="4094848" y="116001"/>
                  </a:lnTo>
                  <a:lnTo>
                    <a:pt x="4090263" y="126111"/>
                  </a:lnTo>
                  <a:lnTo>
                    <a:pt x="4097845" y="129044"/>
                  </a:lnTo>
                  <a:lnTo>
                    <a:pt x="4105402" y="132041"/>
                  </a:lnTo>
                  <a:lnTo>
                    <a:pt x="4108450" y="123405"/>
                  </a:lnTo>
                  <a:lnTo>
                    <a:pt x="4111256" y="124612"/>
                  </a:lnTo>
                  <a:lnTo>
                    <a:pt x="4115079" y="114185"/>
                  </a:lnTo>
                  <a:close/>
                </a:path>
                <a:path w="4817745" h="457200">
                  <a:moveTo>
                    <a:pt x="4155097" y="131533"/>
                  </a:moveTo>
                  <a:lnTo>
                    <a:pt x="4148061" y="128485"/>
                  </a:lnTo>
                  <a:lnTo>
                    <a:pt x="4141025" y="125437"/>
                  </a:lnTo>
                  <a:lnTo>
                    <a:pt x="4136250" y="135445"/>
                  </a:lnTo>
                  <a:lnTo>
                    <a:pt x="4151211" y="141935"/>
                  </a:lnTo>
                  <a:lnTo>
                    <a:pt x="4155097" y="131533"/>
                  </a:lnTo>
                  <a:close/>
                </a:path>
                <a:path w="4817745" h="457200">
                  <a:moveTo>
                    <a:pt x="4195102" y="148869"/>
                  </a:moveTo>
                  <a:lnTo>
                    <a:pt x="4188066" y="145821"/>
                  </a:lnTo>
                  <a:lnTo>
                    <a:pt x="4181030" y="142773"/>
                  </a:lnTo>
                  <a:lnTo>
                    <a:pt x="4176179" y="152742"/>
                  </a:lnTo>
                  <a:lnTo>
                    <a:pt x="4191152" y="159232"/>
                  </a:lnTo>
                  <a:lnTo>
                    <a:pt x="4195102" y="148869"/>
                  </a:lnTo>
                  <a:close/>
                </a:path>
                <a:path w="4817745" h="457200">
                  <a:moveTo>
                    <a:pt x="4235120" y="166204"/>
                  </a:moveTo>
                  <a:lnTo>
                    <a:pt x="4228084" y="163156"/>
                  </a:lnTo>
                  <a:lnTo>
                    <a:pt x="4221048" y="160108"/>
                  </a:lnTo>
                  <a:lnTo>
                    <a:pt x="4216133" y="170053"/>
                  </a:lnTo>
                  <a:lnTo>
                    <a:pt x="4231094" y="176542"/>
                  </a:lnTo>
                  <a:lnTo>
                    <a:pt x="4235120" y="166204"/>
                  </a:lnTo>
                  <a:close/>
                </a:path>
                <a:path w="4817745" h="457200">
                  <a:moveTo>
                    <a:pt x="4275125" y="183553"/>
                  </a:moveTo>
                  <a:lnTo>
                    <a:pt x="4268089" y="180505"/>
                  </a:lnTo>
                  <a:lnTo>
                    <a:pt x="4261053" y="177457"/>
                  </a:lnTo>
                  <a:lnTo>
                    <a:pt x="4256075" y="187375"/>
                  </a:lnTo>
                  <a:lnTo>
                    <a:pt x="4271035" y="193865"/>
                  </a:lnTo>
                  <a:lnTo>
                    <a:pt x="4275125" y="183553"/>
                  </a:lnTo>
                  <a:close/>
                </a:path>
                <a:path w="4817745" h="457200">
                  <a:moveTo>
                    <a:pt x="4314660" y="201968"/>
                  </a:moveTo>
                  <a:lnTo>
                    <a:pt x="4307700" y="198729"/>
                  </a:lnTo>
                  <a:lnTo>
                    <a:pt x="4303001" y="198450"/>
                  </a:lnTo>
                  <a:lnTo>
                    <a:pt x="4300017" y="201269"/>
                  </a:lnTo>
                  <a:lnTo>
                    <a:pt x="4299724" y="205333"/>
                  </a:lnTo>
                  <a:lnTo>
                    <a:pt x="4303103" y="208813"/>
                  </a:lnTo>
                  <a:lnTo>
                    <a:pt x="4310494" y="212255"/>
                  </a:lnTo>
                  <a:lnTo>
                    <a:pt x="4314660" y="201968"/>
                  </a:lnTo>
                  <a:close/>
                </a:path>
                <a:path w="4817745" h="457200">
                  <a:moveTo>
                    <a:pt x="4354182" y="220383"/>
                  </a:moveTo>
                  <a:lnTo>
                    <a:pt x="4347222" y="217144"/>
                  </a:lnTo>
                  <a:lnTo>
                    <a:pt x="4342523" y="216865"/>
                  </a:lnTo>
                  <a:lnTo>
                    <a:pt x="4339514" y="219659"/>
                  </a:lnTo>
                  <a:lnTo>
                    <a:pt x="4339196" y="223723"/>
                  </a:lnTo>
                  <a:lnTo>
                    <a:pt x="4342562" y="227203"/>
                  </a:lnTo>
                  <a:lnTo>
                    <a:pt x="4349966" y="230644"/>
                  </a:lnTo>
                  <a:lnTo>
                    <a:pt x="4354182" y="220383"/>
                  </a:lnTo>
                  <a:close/>
                </a:path>
                <a:path w="4817745" h="457200">
                  <a:moveTo>
                    <a:pt x="4393704" y="238785"/>
                  </a:moveTo>
                  <a:lnTo>
                    <a:pt x="4386745" y="235546"/>
                  </a:lnTo>
                  <a:lnTo>
                    <a:pt x="4382033" y="235267"/>
                  </a:lnTo>
                  <a:lnTo>
                    <a:pt x="4379011" y="238061"/>
                  </a:lnTo>
                  <a:lnTo>
                    <a:pt x="4378680" y="242112"/>
                  </a:lnTo>
                  <a:lnTo>
                    <a:pt x="4382033" y="245579"/>
                  </a:lnTo>
                  <a:lnTo>
                    <a:pt x="4389425" y="249021"/>
                  </a:lnTo>
                  <a:lnTo>
                    <a:pt x="4393704" y="238785"/>
                  </a:lnTo>
                  <a:close/>
                </a:path>
                <a:path w="4817745" h="457200">
                  <a:moveTo>
                    <a:pt x="4433214" y="257200"/>
                  </a:moveTo>
                  <a:lnTo>
                    <a:pt x="4426267" y="253961"/>
                  </a:lnTo>
                  <a:lnTo>
                    <a:pt x="4421556" y="253682"/>
                  </a:lnTo>
                  <a:lnTo>
                    <a:pt x="4418508" y="256463"/>
                  </a:lnTo>
                  <a:lnTo>
                    <a:pt x="4418139" y="260502"/>
                  </a:lnTo>
                  <a:lnTo>
                    <a:pt x="4421492" y="263969"/>
                  </a:lnTo>
                  <a:lnTo>
                    <a:pt x="4428883" y="267411"/>
                  </a:lnTo>
                  <a:lnTo>
                    <a:pt x="4433214" y="257200"/>
                  </a:lnTo>
                  <a:close/>
                </a:path>
                <a:path w="4817745" h="457200">
                  <a:moveTo>
                    <a:pt x="4472470" y="276212"/>
                  </a:moveTo>
                  <a:lnTo>
                    <a:pt x="4465599" y="272796"/>
                  </a:lnTo>
                  <a:lnTo>
                    <a:pt x="4460913" y="272402"/>
                  </a:lnTo>
                  <a:lnTo>
                    <a:pt x="4457865" y="275132"/>
                  </a:lnTo>
                  <a:lnTo>
                    <a:pt x="4457471" y="279196"/>
                  </a:lnTo>
                  <a:lnTo>
                    <a:pt x="4460773" y="282765"/>
                  </a:lnTo>
                  <a:lnTo>
                    <a:pt x="4468076" y="286397"/>
                  </a:lnTo>
                  <a:lnTo>
                    <a:pt x="4472470" y="276212"/>
                  </a:lnTo>
                  <a:close/>
                </a:path>
                <a:path w="4817745" h="457200">
                  <a:moveTo>
                    <a:pt x="4511510" y="295617"/>
                  </a:moveTo>
                  <a:lnTo>
                    <a:pt x="4504639" y="292201"/>
                  </a:lnTo>
                  <a:lnTo>
                    <a:pt x="4499940" y="291807"/>
                  </a:lnTo>
                  <a:lnTo>
                    <a:pt x="4496879" y="294538"/>
                  </a:lnTo>
                  <a:lnTo>
                    <a:pt x="4496460" y="298577"/>
                  </a:lnTo>
                  <a:lnTo>
                    <a:pt x="4499749" y="302145"/>
                  </a:lnTo>
                  <a:lnTo>
                    <a:pt x="4507052" y="305777"/>
                  </a:lnTo>
                  <a:lnTo>
                    <a:pt x="4511510" y="295617"/>
                  </a:lnTo>
                  <a:close/>
                </a:path>
                <a:path w="4817745" h="457200">
                  <a:moveTo>
                    <a:pt x="4550549" y="315036"/>
                  </a:moveTo>
                  <a:lnTo>
                    <a:pt x="4543679" y="311619"/>
                  </a:lnTo>
                  <a:lnTo>
                    <a:pt x="4538980" y="311213"/>
                  </a:lnTo>
                  <a:lnTo>
                    <a:pt x="4535894" y="313931"/>
                  </a:lnTo>
                  <a:lnTo>
                    <a:pt x="4535462" y="317969"/>
                  </a:lnTo>
                  <a:lnTo>
                    <a:pt x="4538738" y="321538"/>
                  </a:lnTo>
                  <a:lnTo>
                    <a:pt x="4546041" y="325170"/>
                  </a:lnTo>
                  <a:lnTo>
                    <a:pt x="4550549" y="315036"/>
                  </a:lnTo>
                  <a:close/>
                </a:path>
                <a:path w="4817745" h="457200">
                  <a:moveTo>
                    <a:pt x="4585855" y="334530"/>
                  </a:moveTo>
                  <a:lnTo>
                    <a:pt x="4582719" y="331025"/>
                  </a:lnTo>
                  <a:lnTo>
                    <a:pt x="4578007" y="330631"/>
                  </a:lnTo>
                  <a:lnTo>
                    <a:pt x="4574908" y="333336"/>
                  </a:lnTo>
                  <a:lnTo>
                    <a:pt x="4574451" y="337362"/>
                  </a:lnTo>
                  <a:lnTo>
                    <a:pt x="4577727" y="340918"/>
                  </a:lnTo>
                  <a:lnTo>
                    <a:pt x="4582553" y="341388"/>
                  </a:lnTo>
                  <a:lnTo>
                    <a:pt x="4585538" y="338620"/>
                  </a:lnTo>
                  <a:lnTo>
                    <a:pt x="4585855" y="334530"/>
                  </a:lnTo>
                  <a:close/>
                </a:path>
                <a:path w="4817745" h="457200">
                  <a:moveTo>
                    <a:pt x="4624895" y="353936"/>
                  </a:moveTo>
                  <a:lnTo>
                    <a:pt x="4621758" y="350443"/>
                  </a:lnTo>
                  <a:lnTo>
                    <a:pt x="4617034" y="350037"/>
                  </a:lnTo>
                  <a:lnTo>
                    <a:pt x="4613922" y="352729"/>
                  </a:lnTo>
                  <a:lnTo>
                    <a:pt x="4613453" y="356755"/>
                  </a:lnTo>
                  <a:lnTo>
                    <a:pt x="4616716" y="360311"/>
                  </a:lnTo>
                  <a:lnTo>
                    <a:pt x="4621542" y="360781"/>
                  </a:lnTo>
                  <a:lnTo>
                    <a:pt x="4624552" y="358025"/>
                  </a:lnTo>
                  <a:lnTo>
                    <a:pt x="4624895" y="353936"/>
                  </a:lnTo>
                  <a:close/>
                </a:path>
                <a:path w="4817745" h="457200">
                  <a:moveTo>
                    <a:pt x="4663478" y="374205"/>
                  </a:moveTo>
                  <a:lnTo>
                    <a:pt x="4660392" y="370624"/>
                  </a:lnTo>
                  <a:lnTo>
                    <a:pt x="4655731" y="370116"/>
                  </a:lnTo>
                  <a:lnTo>
                    <a:pt x="4652607" y="372770"/>
                  </a:lnTo>
                  <a:lnTo>
                    <a:pt x="4652099" y="376809"/>
                  </a:lnTo>
                  <a:lnTo>
                    <a:pt x="4655299" y="380466"/>
                  </a:lnTo>
                  <a:lnTo>
                    <a:pt x="4660100" y="381038"/>
                  </a:lnTo>
                  <a:lnTo>
                    <a:pt x="4663097" y="378320"/>
                  </a:lnTo>
                  <a:lnTo>
                    <a:pt x="4663478" y="374205"/>
                  </a:lnTo>
                  <a:close/>
                </a:path>
                <a:path w="4817745" h="457200">
                  <a:moveTo>
                    <a:pt x="4702022" y="394550"/>
                  </a:moveTo>
                  <a:lnTo>
                    <a:pt x="4698962" y="390969"/>
                  </a:lnTo>
                  <a:lnTo>
                    <a:pt x="4694275" y="390461"/>
                  </a:lnTo>
                  <a:lnTo>
                    <a:pt x="4691138" y="393103"/>
                  </a:lnTo>
                  <a:lnTo>
                    <a:pt x="4690618" y="397141"/>
                  </a:lnTo>
                  <a:lnTo>
                    <a:pt x="4693818" y="400786"/>
                  </a:lnTo>
                  <a:lnTo>
                    <a:pt x="4698619" y="401358"/>
                  </a:lnTo>
                  <a:lnTo>
                    <a:pt x="4701629" y="398653"/>
                  </a:lnTo>
                  <a:lnTo>
                    <a:pt x="4702022" y="394550"/>
                  </a:lnTo>
                  <a:close/>
                </a:path>
                <a:path w="4817745" h="457200">
                  <a:moveTo>
                    <a:pt x="4740580" y="414883"/>
                  </a:moveTo>
                  <a:lnTo>
                    <a:pt x="4737519" y="411314"/>
                  </a:lnTo>
                  <a:lnTo>
                    <a:pt x="4732833" y="410794"/>
                  </a:lnTo>
                  <a:lnTo>
                    <a:pt x="4729670" y="413435"/>
                  </a:lnTo>
                  <a:lnTo>
                    <a:pt x="4729137" y="417461"/>
                  </a:lnTo>
                  <a:lnTo>
                    <a:pt x="4732325" y="421106"/>
                  </a:lnTo>
                  <a:lnTo>
                    <a:pt x="4737125" y="421690"/>
                  </a:lnTo>
                  <a:lnTo>
                    <a:pt x="4740160" y="418985"/>
                  </a:lnTo>
                  <a:lnTo>
                    <a:pt x="4740580" y="414883"/>
                  </a:lnTo>
                  <a:close/>
                </a:path>
                <a:path w="4817745" h="457200">
                  <a:moveTo>
                    <a:pt x="4779124" y="435229"/>
                  </a:moveTo>
                  <a:lnTo>
                    <a:pt x="4776076" y="431660"/>
                  </a:lnTo>
                  <a:lnTo>
                    <a:pt x="4771377" y="431139"/>
                  </a:lnTo>
                  <a:lnTo>
                    <a:pt x="4768202" y="433768"/>
                  </a:lnTo>
                  <a:lnTo>
                    <a:pt x="4767656" y="437794"/>
                  </a:lnTo>
                  <a:lnTo>
                    <a:pt x="4770831" y="441426"/>
                  </a:lnTo>
                  <a:lnTo>
                    <a:pt x="4775644" y="442010"/>
                  </a:lnTo>
                  <a:lnTo>
                    <a:pt x="4778705" y="439318"/>
                  </a:lnTo>
                  <a:lnTo>
                    <a:pt x="4779124" y="435229"/>
                  </a:lnTo>
                  <a:close/>
                </a:path>
                <a:path w="4817745" h="457200">
                  <a:moveTo>
                    <a:pt x="4817618" y="455688"/>
                  </a:moveTo>
                  <a:lnTo>
                    <a:pt x="4814608" y="452031"/>
                  </a:lnTo>
                  <a:lnTo>
                    <a:pt x="4809922" y="451485"/>
                  </a:lnTo>
                  <a:lnTo>
                    <a:pt x="4806747" y="454101"/>
                  </a:lnTo>
                  <a:lnTo>
                    <a:pt x="4806302" y="457200"/>
                  </a:lnTo>
                  <a:lnTo>
                    <a:pt x="4817453" y="457200"/>
                  </a:lnTo>
                  <a:lnTo>
                    <a:pt x="4817618" y="45568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947757" y="6858000"/>
              <a:ext cx="4732655" cy="457200"/>
            </a:xfrm>
            <a:custGeom>
              <a:avLst/>
              <a:gdLst/>
              <a:ahLst/>
              <a:cxnLst/>
              <a:rect l="l" t="t" r="r" b="b"/>
              <a:pathLst>
                <a:path w="4732655" h="457200">
                  <a:moveTo>
                    <a:pt x="2247" y="457200"/>
                  </a:moveTo>
                  <a:lnTo>
                    <a:pt x="1892" y="456438"/>
                  </a:lnTo>
                  <a:lnTo>
                    <a:pt x="0" y="457200"/>
                  </a:lnTo>
                  <a:lnTo>
                    <a:pt x="2247" y="457200"/>
                  </a:lnTo>
                  <a:close/>
                </a:path>
                <a:path w="4732655" h="457200">
                  <a:moveTo>
                    <a:pt x="46710" y="450253"/>
                  </a:moveTo>
                  <a:lnTo>
                    <a:pt x="42075" y="440169"/>
                  </a:lnTo>
                  <a:lnTo>
                    <a:pt x="35013" y="443026"/>
                  </a:lnTo>
                  <a:lnTo>
                    <a:pt x="27940" y="445884"/>
                  </a:lnTo>
                  <a:lnTo>
                    <a:pt x="31648" y="456349"/>
                  </a:lnTo>
                  <a:lnTo>
                    <a:pt x="46710" y="450253"/>
                  </a:lnTo>
                  <a:close/>
                </a:path>
                <a:path w="4732655" h="457200">
                  <a:moveTo>
                    <a:pt x="86880" y="433933"/>
                  </a:moveTo>
                  <a:lnTo>
                    <a:pt x="82245" y="423849"/>
                  </a:lnTo>
                  <a:lnTo>
                    <a:pt x="75184" y="426720"/>
                  </a:lnTo>
                  <a:lnTo>
                    <a:pt x="68122" y="429590"/>
                  </a:lnTo>
                  <a:lnTo>
                    <a:pt x="71831" y="440042"/>
                  </a:lnTo>
                  <a:lnTo>
                    <a:pt x="86880" y="433933"/>
                  </a:lnTo>
                  <a:close/>
                </a:path>
                <a:path w="4732655" h="457200">
                  <a:moveTo>
                    <a:pt x="127050" y="417614"/>
                  </a:moveTo>
                  <a:lnTo>
                    <a:pt x="122415" y="407530"/>
                  </a:lnTo>
                  <a:lnTo>
                    <a:pt x="115354" y="410400"/>
                  </a:lnTo>
                  <a:lnTo>
                    <a:pt x="108292" y="413270"/>
                  </a:lnTo>
                  <a:lnTo>
                    <a:pt x="112001" y="423722"/>
                  </a:lnTo>
                  <a:lnTo>
                    <a:pt x="127050" y="417614"/>
                  </a:lnTo>
                  <a:close/>
                </a:path>
                <a:path w="4732655" h="457200">
                  <a:moveTo>
                    <a:pt x="167220" y="401294"/>
                  </a:moveTo>
                  <a:lnTo>
                    <a:pt x="162585" y="391210"/>
                  </a:lnTo>
                  <a:lnTo>
                    <a:pt x="155524" y="394081"/>
                  </a:lnTo>
                  <a:lnTo>
                    <a:pt x="148463" y="396951"/>
                  </a:lnTo>
                  <a:lnTo>
                    <a:pt x="152171" y="407403"/>
                  </a:lnTo>
                  <a:lnTo>
                    <a:pt x="167220" y="401294"/>
                  </a:lnTo>
                  <a:close/>
                </a:path>
                <a:path w="4732655" h="457200">
                  <a:moveTo>
                    <a:pt x="207391" y="385000"/>
                  </a:moveTo>
                  <a:lnTo>
                    <a:pt x="202768" y="374929"/>
                  </a:lnTo>
                  <a:lnTo>
                    <a:pt x="195694" y="377786"/>
                  </a:lnTo>
                  <a:lnTo>
                    <a:pt x="188620" y="380657"/>
                  </a:lnTo>
                  <a:lnTo>
                    <a:pt x="192328" y="391109"/>
                  </a:lnTo>
                  <a:lnTo>
                    <a:pt x="207391" y="385000"/>
                  </a:lnTo>
                  <a:close/>
                </a:path>
                <a:path w="4732655" h="457200">
                  <a:moveTo>
                    <a:pt x="247573" y="368719"/>
                  </a:moveTo>
                  <a:lnTo>
                    <a:pt x="242963" y="358635"/>
                  </a:lnTo>
                  <a:lnTo>
                    <a:pt x="235889" y="361505"/>
                  </a:lnTo>
                  <a:lnTo>
                    <a:pt x="228815" y="364363"/>
                  </a:lnTo>
                  <a:lnTo>
                    <a:pt x="232524" y="374827"/>
                  </a:lnTo>
                  <a:lnTo>
                    <a:pt x="247573" y="368719"/>
                  </a:lnTo>
                  <a:close/>
                </a:path>
                <a:path w="4732655" h="457200">
                  <a:moveTo>
                    <a:pt x="287756" y="352437"/>
                  </a:moveTo>
                  <a:lnTo>
                    <a:pt x="283146" y="342353"/>
                  </a:lnTo>
                  <a:lnTo>
                    <a:pt x="276072" y="345211"/>
                  </a:lnTo>
                  <a:lnTo>
                    <a:pt x="268998" y="348068"/>
                  </a:lnTo>
                  <a:lnTo>
                    <a:pt x="272694" y="358533"/>
                  </a:lnTo>
                  <a:lnTo>
                    <a:pt x="287756" y="352437"/>
                  </a:lnTo>
                  <a:close/>
                </a:path>
                <a:path w="4732655" h="457200">
                  <a:moveTo>
                    <a:pt x="327964" y="336232"/>
                  </a:moveTo>
                  <a:lnTo>
                    <a:pt x="323354" y="326136"/>
                  </a:lnTo>
                  <a:lnTo>
                    <a:pt x="316280" y="328980"/>
                  </a:lnTo>
                  <a:lnTo>
                    <a:pt x="309206" y="331825"/>
                  </a:lnTo>
                  <a:lnTo>
                    <a:pt x="312889" y="342290"/>
                  </a:lnTo>
                  <a:lnTo>
                    <a:pt x="327964" y="336232"/>
                  </a:lnTo>
                  <a:close/>
                </a:path>
                <a:path w="4732655" h="457200">
                  <a:moveTo>
                    <a:pt x="368185" y="320065"/>
                  </a:moveTo>
                  <a:lnTo>
                    <a:pt x="363588" y="309968"/>
                  </a:lnTo>
                  <a:lnTo>
                    <a:pt x="356514" y="312813"/>
                  </a:lnTo>
                  <a:lnTo>
                    <a:pt x="349440" y="315658"/>
                  </a:lnTo>
                  <a:lnTo>
                    <a:pt x="353110" y="326123"/>
                  </a:lnTo>
                  <a:lnTo>
                    <a:pt x="368185" y="320065"/>
                  </a:lnTo>
                  <a:close/>
                </a:path>
                <a:path w="4732655" h="457200">
                  <a:moveTo>
                    <a:pt x="408419" y="303898"/>
                  </a:moveTo>
                  <a:lnTo>
                    <a:pt x="403834" y="293789"/>
                  </a:lnTo>
                  <a:lnTo>
                    <a:pt x="396760" y="296633"/>
                  </a:lnTo>
                  <a:lnTo>
                    <a:pt x="389686" y="299478"/>
                  </a:lnTo>
                  <a:lnTo>
                    <a:pt x="393344" y="309956"/>
                  </a:lnTo>
                  <a:lnTo>
                    <a:pt x="408419" y="303898"/>
                  </a:lnTo>
                  <a:close/>
                </a:path>
                <a:path w="4732655" h="457200">
                  <a:moveTo>
                    <a:pt x="448678" y="287858"/>
                  </a:moveTo>
                  <a:lnTo>
                    <a:pt x="444106" y="277749"/>
                  </a:lnTo>
                  <a:lnTo>
                    <a:pt x="437019" y="280555"/>
                  </a:lnTo>
                  <a:lnTo>
                    <a:pt x="429920" y="283362"/>
                  </a:lnTo>
                  <a:lnTo>
                    <a:pt x="433565" y="293839"/>
                  </a:lnTo>
                  <a:lnTo>
                    <a:pt x="448678" y="287858"/>
                  </a:lnTo>
                  <a:close/>
                </a:path>
                <a:path w="4732655" h="457200">
                  <a:moveTo>
                    <a:pt x="488988" y="271907"/>
                  </a:moveTo>
                  <a:lnTo>
                    <a:pt x="484454" y="261785"/>
                  </a:lnTo>
                  <a:lnTo>
                    <a:pt x="477354" y="264591"/>
                  </a:lnTo>
                  <a:lnTo>
                    <a:pt x="470268" y="267398"/>
                  </a:lnTo>
                  <a:lnTo>
                    <a:pt x="473887" y="277888"/>
                  </a:lnTo>
                  <a:lnTo>
                    <a:pt x="488988" y="271907"/>
                  </a:lnTo>
                  <a:close/>
                </a:path>
                <a:path w="4732655" h="457200">
                  <a:moveTo>
                    <a:pt x="529285" y="255943"/>
                  </a:moveTo>
                  <a:lnTo>
                    <a:pt x="524764" y="245808"/>
                  </a:lnTo>
                  <a:lnTo>
                    <a:pt x="517677" y="248615"/>
                  </a:lnTo>
                  <a:lnTo>
                    <a:pt x="510590" y="251421"/>
                  </a:lnTo>
                  <a:lnTo>
                    <a:pt x="514184" y="261912"/>
                  </a:lnTo>
                  <a:lnTo>
                    <a:pt x="529285" y="255943"/>
                  </a:lnTo>
                  <a:close/>
                </a:path>
                <a:path w="4732655" h="457200">
                  <a:moveTo>
                    <a:pt x="569645" y="240144"/>
                  </a:moveTo>
                  <a:lnTo>
                    <a:pt x="565150" y="229997"/>
                  </a:lnTo>
                  <a:lnTo>
                    <a:pt x="558038" y="232752"/>
                  </a:lnTo>
                  <a:lnTo>
                    <a:pt x="550926" y="235508"/>
                  </a:lnTo>
                  <a:lnTo>
                    <a:pt x="554494" y="246011"/>
                  </a:lnTo>
                  <a:lnTo>
                    <a:pt x="569645" y="240144"/>
                  </a:lnTo>
                  <a:close/>
                </a:path>
                <a:path w="4732655" h="457200">
                  <a:moveTo>
                    <a:pt x="610069" y="224497"/>
                  </a:moveTo>
                  <a:lnTo>
                    <a:pt x="605599" y="214337"/>
                  </a:lnTo>
                  <a:lnTo>
                    <a:pt x="598487" y="217093"/>
                  </a:lnTo>
                  <a:lnTo>
                    <a:pt x="591375" y="219849"/>
                  </a:lnTo>
                  <a:lnTo>
                    <a:pt x="594918" y="230365"/>
                  </a:lnTo>
                  <a:lnTo>
                    <a:pt x="610069" y="224497"/>
                  </a:lnTo>
                  <a:close/>
                </a:path>
                <a:path w="4732655" h="457200">
                  <a:moveTo>
                    <a:pt x="650468" y="208838"/>
                  </a:moveTo>
                  <a:lnTo>
                    <a:pt x="646036" y="198666"/>
                  </a:lnTo>
                  <a:lnTo>
                    <a:pt x="638924" y="201422"/>
                  </a:lnTo>
                  <a:lnTo>
                    <a:pt x="631812" y="204177"/>
                  </a:lnTo>
                  <a:lnTo>
                    <a:pt x="635330" y="214693"/>
                  </a:lnTo>
                  <a:lnTo>
                    <a:pt x="650468" y="208838"/>
                  </a:lnTo>
                  <a:close/>
                </a:path>
                <a:path w="4732655" h="457200">
                  <a:moveTo>
                    <a:pt x="690968" y="193370"/>
                  </a:moveTo>
                  <a:lnTo>
                    <a:pt x="686562" y="183197"/>
                  </a:lnTo>
                  <a:lnTo>
                    <a:pt x="679424" y="185877"/>
                  </a:lnTo>
                  <a:lnTo>
                    <a:pt x="672287" y="188569"/>
                  </a:lnTo>
                  <a:lnTo>
                    <a:pt x="675767" y="199097"/>
                  </a:lnTo>
                  <a:lnTo>
                    <a:pt x="690968" y="193370"/>
                  </a:lnTo>
                  <a:close/>
                </a:path>
                <a:path w="4732655" h="457200">
                  <a:moveTo>
                    <a:pt x="731520" y="178104"/>
                  </a:moveTo>
                  <a:lnTo>
                    <a:pt x="727151" y="167906"/>
                  </a:lnTo>
                  <a:lnTo>
                    <a:pt x="720013" y="170599"/>
                  </a:lnTo>
                  <a:lnTo>
                    <a:pt x="712876" y="173278"/>
                  </a:lnTo>
                  <a:lnTo>
                    <a:pt x="716318" y="183832"/>
                  </a:lnTo>
                  <a:lnTo>
                    <a:pt x="731520" y="178104"/>
                  </a:lnTo>
                  <a:close/>
                </a:path>
                <a:path w="4732655" h="457200">
                  <a:moveTo>
                    <a:pt x="772083" y="162864"/>
                  </a:moveTo>
                  <a:lnTo>
                    <a:pt x="767753" y="152641"/>
                  </a:lnTo>
                  <a:lnTo>
                    <a:pt x="760615" y="155333"/>
                  </a:lnTo>
                  <a:lnTo>
                    <a:pt x="753478" y="158013"/>
                  </a:lnTo>
                  <a:lnTo>
                    <a:pt x="756881" y="168579"/>
                  </a:lnTo>
                  <a:lnTo>
                    <a:pt x="772083" y="162864"/>
                  </a:lnTo>
                  <a:close/>
                </a:path>
                <a:path w="4732655" h="457200">
                  <a:moveTo>
                    <a:pt x="812736" y="147840"/>
                  </a:moveTo>
                  <a:lnTo>
                    <a:pt x="808456" y="137604"/>
                  </a:lnTo>
                  <a:lnTo>
                    <a:pt x="801281" y="140208"/>
                  </a:lnTo>
                  <a:lnTo>
                    <a:pt x="794105" y="142811"/>
                  </a:lnTo>
                  <a:lnTo>
                    <a:pt x="797471" y="153365"/>
                  </a:lnTo>
                  <a:lnTo>
                    <a:pt x="812736" y="147840"/>
                  </a:lnTo>
                  <a:close/>
                </a:path>
                <a:path w="4732655" h="457200">
                  <a:moveTo>
                    <a:pt x="853478" y="133096"/>
                  </a:moveTo>
                  <a:lnTo>
                    <a:pt x="849236" y="122834"/>
                  </a:lnTo>
                  <a:lnTo>
                    <a:pt x="842060" y="125437"/>
                  </a:lnTo>
                  <a:lnTo>
                    <a:pt x="834885" y="128041"/>
                  </a:lnTo>
                  <a:lnTo>
                    <a:pt x="838212" y="138620"/>
                  </a:lnTo>
                  <a:lnTo>
                    <a:pt x="853478" y="133096"/>
                  </a:lnTo>
                  <a:close/>
                </a:path>
                <a:path w="4732655" h="457200">
                  <a:moveTo>
                    <a:pt x="894219" y="118325"/>
                  </a:moveTo>
                  <a:lnTo>
                    <a:pt x="890028" y="108051"/>
                  </a:lnTo>
                  <a:lnTo>
                    <a:pt x="882853" y="110655"/>
                  </a:lnTo>
                  <a:lnTo>
                    <a:pt x="875677" y="113258"/>
                  </a:lnTo>
                  <a:lnTo>
                    <a:pt x="878954" y="123850"/>
                  </a:lnTo>
                  <a:lnTo>
                    <a:pt x="894219" y="118325"/>
                  </a:lnTo>
                  <a:close/>
                </a:path>
                <a:path w="4732655" h="457200">
                  <a:moveTo>
                    <a:pt x="935062" y="103873"/>
                  </a:moveTo>
                  <a:lnTo>
                    <a:pt x="930922" y="93586"/>
                  </a:lnTo>
                  <a:lnTo>
                    <a:pt x="923709" y="96075"/>
                  </a:lnTo>
                  <a:lnTo>
                    <a:pt x="916495" y="98577"/>
                  </a:lnTo>
                  <a:lnTo>
                    <a:pt x="919721" y="109181"/>
                  </a:lnTo>
                  <a:lnTo>
                    <a:pt x="935062" y="103873"/>
                  </a:lnTo>
                  <a:close/>
                </a:path>
                <a:path w="4732655" h="457200">
                  <a:moveTo>
                    <a:pt x="976020" y="89712"/>
                  </a:moveTo>
                  <a:lnTo>
                    <a:pt x="971931" y="79400"/>
                  </a:lnTo>
                  <a:lnTo>
                    <a:pt x="964717" y="81889"/>
                  </a:lnTo>
                  <a:lnTo>
                    <a:pt x="957503" y="84378"/>
                  </a:lnTo>
                  <a:lnTo>
                    <a:pt x="960678" y="95008"/>
                  </a:lnTo>
                  <a:lnTo>
                    <a:pt x="976020" y="89712"/>
                  </a:lnTo>
                  <a:close/>
                </a:path>
                <a:path w="4732655" h="457200">
                  <a:moveTo>
                    <a:pt x="1016965" y="75539"/>
                  </a:moveTo>
                  <a:lnTo>
                    <a:pt x="1012939" y="65214"/>
                  </a:lnTo>
                  <a:lnTo>
                    <a:pt x="1005725" y="67703"/>
                  </a:lnTo>
                  <a:lnTo>
                    <a:pt x="998512" y="70192"/>
                  </a:lnTo>
                  <a:lnTo>
                    <a:pt x="1001623" y="80848"/>
                  </a:lnTo>
                  <a:lnTo>
                    <a:pt x="1016965" y="75539"/>
                  </a:lnTo>
                  <a:close/>
                </a:path>
                <a:path w="4732655" h="457200">
                  <a:moveTo>
                    <a:pt x="1058037" y="61785"/>
                  </a:moveTo>
                  <a:lnTo>
                    <a:pt x="1054061" y="51422"/>
                  </a:lnTo>
                  <a:lnTo>
                    <a:pt x="1046810" y="53797"/>
                  </a:lnTo>
                  <a:lnTo>
                    <a:pt x="1039558" y="56172"/>
                  </a:lnTo>
                  <a:lnTo>
                    <a:pt x="1042606" y="66827"/>
                  </a:lnTo>
                  <a:lnTo>
                    <a:pt x="1058037" y="61785"/>
                  </a:lnTo>
                  <a:close/>
                </a:path>
                <a:path w="4732655" h="457200">
                  <a:moveTo>
                    <a:pt x="1099223" y="48323"/>
                  </a:moveTo>
                  <a:lnTo>
                    <a:pt x="1095311" y="37934"/>
                  </a:lnTo>
                  <a:lnTo>
                    <a:pt x="1088059" y="40309"/>
                  </a:lnTo>
                  <a:lnTo>
                    <a:pt x="1080808" y="42684"/>
                  </a:lnTo>
                  <a:lnTo>
                    <a:pt x="1083792" y="53365"/>
                  </a:lnTo>
                  <a:lnTo>
                    <a:pt x="1099223" y="48323"/>
                  </a:lnTo>
                  <a:close/>
                </a:path>
                <a:path w="4732655" h="457200">
                  <a:moveTo>
                    <a:pt x="1140396" y="34861"/>
                  </a:moveTo>
                  <a:lnTo>
                    <a:pt x="1136548" y="24447"/>
                  </a:lnTo>
                  <a:lnTo>
                    <a:pt x="1129296" y="26822"/>
                  </a:lnTo>
                  <a:lnTo>
                    <a:pt x="1122045" y="29197"/>
                  </a:lnTo>
                  <a:lnTo>
                    <a:pt x="1124966" y="39903"/>
                  </a:lnTo>
                  <a:lnTo>
                    <a:pt x="1140396" y="34861"/>
                  </a:lnTo>
                  <a:close/>
                </a:path>
                <a:path w="4732655" h="457200">
                  <a:moveTo>
                    <a:pt x="1181735" y="21907"/>
                  </a:moveTo>
                  <a:lnTo>
                    <a:pt x="1177963" y="11468"/>
                  </a:lnTo>
                  <a:lnTo>
                    <a:pt x="1170660" y="13703"/>
                  </a:lnTo>
                  <a:lnTo>
                    <a:pt x="1163358" y="15938"/>
                  </a:lnTo>
                  <a:lnTo>
                    <a:pt x="1166215" y="26644"/>
                  </a:lnTo>
                  <a:lnTo>
                    <a:pt x="1181735" y="21907"/>
                  </a:lnTo>
                  <a:close/>
                </a:path>
                <a:path w="4732655" h="457200">
                  <a:moveTo>
                    <a:pt x="1223162" y="0"/>
                  </a:moveTo>
                  <a:lnTo>
                    <a:pt x="1204861" y="0"/>
                  </a:lnTo>
                  <a:lnTo>
                    <a:pt x="1204861" y="13995"/>
                  </a:lnTo>
                  <a:lnTo>
                    <a:pt x="1223162" y="13995"/>
                  </a:lnTo>
                  <a:lnTo>
                    <a:pt x="1223162" y="0"/>
                  </a:lnTo>
                  <a:close/>
                </a:path>
                <a:path w="4732655" h="457200">
                  <a:moveTo>
                    <a:pt x="1253413" y="12"/>
                  </a:moveTo>
                  <a:lnTo>
                    <a:pt x="1248740" y="12"/>
                  </a:lnTo>
                  <a:lnTo>
                    <a:pt x="1249070" y="1333"/>
                  </a:lnTo>
                  <a:lnTo>
                    <a:pt x="1253413" y="12"/>
                  </a:lnTo>
                  <a:close/>
                </a:path>
                <a:path w="4732655" h="457200">
                  <a:moveTo>
                    <a:pt x="3653040" y="469"/>
                  </a:moveTo>
                  <a:lnTo>
                    <a:pt x="3651504" y="12"/>
                  </a:lnTo>
                  <a:lnTo>
                    <a:pt x="3637013" y="12"/>
                  </a:lnTo>
                  <a:lnTo>
                    <a:pt x="3634702" y="6477"/>
                  </a:lnTo>
                  <a:lnTo>
                    <a:pt x="3650221" y="11188"/>
                  </a:lnTo>
                  <a:lnTo>
                    <a:pt x="3653040" y="469"/>
                  </a:lnTo>
                  <a:close/>
                </a:path>
                <a:path w="4732655" h="457200">
                  <a:moveTo>
                    <a:pt x="3694569" y="13081"/>
                  </a:moveTo>
                  <a:lnTo>
                    <a:pt x="3687267" y="10858"/>
                  </a:lnTo>
                  <a:lnTo>
                    <a:pt x="3679964" y="8636"/>
                  </a:lnTo>
                  <a:lnTo>
                    <a:pt x="3676142" y="19062"/>
                  </a:lnTo>
                  <a:lnTo>
                    <a:pt x="3691661" y="23774"/>
                  </a:lnTo>
                  <a:lnTo>
                    <a:pt x="3694569" y="13081"/>
                  </a:lnTo>
                  <a:close/>
                </a:path>
                <a:path w="4732655" h="457200">
                  <a:moveTo>
                    <a:pt x="3735717" y="26924"/>
                  </a:moveTo>
                  <a:lnTo>
                    <a:pt x="3728478" y="24472"/>
                  </a:lnTo>
                  <a:lnTo>
                    <a:pt x="3721239" y="22021"/>
                  </a:lnTo>
                  <a:lnTo>
                    <a:pt x="3717340" y="32397"/>
                  </a:lnTo>
                  <a:lnTo>
                    <a:pt x="3732707" y="37604"/>
                  </a:lnTo>
                  <a:lnTo>
                    <a:pt x="3735717" y="26924"/>
                  </a:lnTo>
                  <a:close/>
                </a:path>
                <a:path w="4732655" h="457200">
                  <a:moveTo>
                    <a:pt x="3776827" y="40843"/>
                  </a:moveTo>
                  <a:lnTo>
                    <a:pt x="3769588" y="38392"/>
                  </a:lnTo>
                  <a:lnTo>
                    <a:pt x="3762349" y="35941"/>
                  </a:lnTo>
                  <a:lnTo>
                    <a:pt x="3758374" y="46291"/>
                  </a:lnTo>
                  <a:lnTo>
                    <a:pt x="3773741" y="51498"/>
                  </a:lnTo>
                  <a:lnTo>
                    <a:pt x="3776827" y="40843"/>
                  </a:lnTo>
                  <a:close/>
                </a:path>
                <a:path w="4732655" h="457200">
                  <a:moveTo>
                    <a:pt x="3817937" y="54749"/>
                  </a:moveTo>
                  <a:lnTo>
                    <a:pt x="3810698" y="52298"/>
                  </a:lnTo>
                  <a:lnTo>
                    <a:pt x="3803459" y="49847"/>
                  </a:lnTo>
                  <a:lnTo>
                    <a:pt x="3799395" y="60172"/>
                  </a:lnTo>
                  <a:lnTo>
                    <a:pt x="3814762" y="65379"/>
                  </a:lnTo>
                  <a:lnTo>
                    <a:pt x="3817937" y="54749"/>
                  </a:lnTo>
                  <a:close/>
                </a:path>
                <a:path w="4732655" h="457200">
                  <a:moveTo>
                    <a:pt x="3859047" y="68668"/>
                  </a:moveTo>
                  <a:lnTo>
                    <a:pt x="3851808" y="66217"/>
                  </a:lnTo>
                  <a:lnTo>
                    <a:pt x="3844569" y="63766"/>
                  </a:lnTo>
                  <a:lnTo>
                    <a:pt x="3840429" y="74066"/>
                  </a:lnTo>
                  <a:lnTo>
                    <a:pt x="3855796" y="79260"/>
                  </a:lnTo>
                  <a:lnTo>
                    <a:pt x="3859047" y="68668"/>
                  </a:lnTo>
                  <a:close/>
                </a:path>
                <a:path w="4732655" h="457200">
                  <a:moveTo>
                    <a:pt x="3899687" y="83832"/>
                  </a:moveTo>
                  <a:lnTo>
                    <a:pt x="3892537" y="81165"/>
                  </a:lnTo>
                  <a:lnTo>
                    <a:pt x="3885387" y="78498"/>
                  </a:lnTo>
                  <a:lnTo>
                    <a:pt x="3881158" y="88747"/>
                  </a:lnTo>
                  <a:lnTo>
                    <a:pt x="3896360" y="94411"/>
                  </a:lnTo>
                  <a:lnTo>
                    <a:pt x="3899687" y="83832"/>
                  </a:lnTo>
                  <a:close/>
                </a:path>
                <a:path w="4732655" h="457200">
                  <a:moveTo>
                    <a:pt x="3940365" y="98983"/>
                  </a:moveTo>
                  <a:lnTo>
                    <a:pt x="3933215" y="96316"/>
                  </a:lnTo>
                  <a:lnTo>
                    <a:pt x="3926065" y="93649"/>
                  </a:lnTo>
                  <a:lnTo>
                    <a:pt x="3921760" y="103873"/>
                  </a:lnTo>
                  <a:lnTo>
                    <a:pt x="3936962" y="109537"/>
                  </a:lnTo>
                  <a:lnTo>
                    <a:pt x="3940365" y="98983"/>
                  </a:lnTo>
                  <a:close/>
                </a:path>
                <a:path w="4732655" h="457200">
                  <a:moveTo>
                    <a:pt x="3981031" y="114134"/>
                  </a:moveTo>
                  <a:lnTo>
                    <a:pt x="3973880" y="111467"/>
                  </a:lnTo>
                  <a:lnTo>
                    <a:pt x="3966730" y="108800"/>
                  </a:lnTo>
                  <a:lnTo>
                    <a:pt x="3962349" y="118999"/>
                  </a:lnTo>
                  <a:lnTo>
                    <a:pt x="3977551" y="124663"/>
                  </a:lnTo>
                  <a:lnTo>
                    <a:pt x="3981031" y="114134"/>
                  </a:lnTo>
                  <a:close/>
                </a:path>
                <a:path w="4732655" h="457200">
                  <a:moveTo>
                    <a:pt x="4027817" y="121577"/>
                  </a:moveTo>
                  <a:lnTo>
                    <a:pt x="4020705" y="118757"/>
                  </a:lnTo>
                  <a:lnTo>
                    <a:pt x="4013568" y="116001"/>
                  </a:lnTo>
                  <a:lnTo>
                    <a:pt x="4009580" y="124777"/>
                  </a:lnTo>
                  <a:lnTo>
                    <a:pt x="4007396" y="123952"/>
                  </a:lnTo>
                  <a:lnTo>
                    <a:pt x="4002938" y="134124"/>
                  </a:lnTo>
                  <a:lnTo>
                    <a:pt x="4018153" y="139788"/>
                  </a:lnTo>
                  <a:lnTo>
                    <a:pt x="4021150" y="130873"/>
                  </a:lnTo>
                  <a:lnTo>
                    <a:pt x="4024122" y="132041"/>
                  </a:lnTo>
                  <a:lnTo>
                    <a:pt x="4027817" y="121577"/>
                  </a:lnTo>
                  <a:close/>
                </a:path>
                <a:path w="4732655" h="457200">
                  <a:moveTo>
                    <a:pt x="4067924" y="138455"/>
                  </a:moveTo>
                  <a:lnTo>
                    <a:pt x="4060863" y="135496"/>
                  </a:lnTo>
                  <a:lnTo>
                    <a:pt x="4053802" y="132537"/>
                  </a:lnTo>
                  <a:lnTo>
                    <a:pt x="4050030" y="140703"/>
                  </a:lnTo>
                  <a:lnTo>
                    <a:pt x="4047782" y="139788"/>
                  </a:lnTo>
                  <a:lnTo>
                    <a:pt x="4043261" y="149910"/>
                  </a:lnTo>
                  <a:lnTo>
                    <a:pt x="4058297" y="156019"/>
                  </a:lnTo>
                  <a:lnTo>
                    <a:pt x="4061193" y="147662"/>
                  </a:lnTo>
                  <a:lnTo>
                    <a:pt x="4064165" y="148894"/>
                  </a:lnTo>
                  <a:lnTo>
                    <a:pt x="4067924" y="138455"/>
                  </a:lnTo>
                  <a:close/>
                </a:path>
                <a:path w="4732655" h="457200">
                  <a:moveTo>
                    <a:pt x="4108031" y="155282"/>
                  </a:moveTo>
                  <a:lnTo>
                    <a:pt x="4100969" y="152323"/>
                  </a:lnTo>
                  <a:lnTo>
                    <a:pt x="4093908" y="149364"/>
                  </a:lnTo>
                  <a:lnTo>
                    <a:pt x="4090301" y="157035"/>
                  </a:lnTo>
                  <a:lnTo>
                    <a:pt x="4088003" y="156095"/>
                  </a:lnTo>
                  <a:lnTo>
                    <a:pt x="4083418" y="166192"/>
                  </a:lnTo>
                  <a:lnTo>
                    <a:pt x="4098455" y="172300"/>
                  </a:lnTo>
                  <a:lnTo>
                    <a:pt x="4101223" y="164452"/>
                  </a:lnTo>
                  <a:lnTo>
                    <a:pt x="4104195" y="165696"/>
                  </a:lnTo>
                  <a:lnTo>
                    <a:pt x="4108031" y="155282"/>
                  </a:lnTo>
                  <a:close/>
                </a:path>
                <a:path w="4732655" h="457200">
                  <a:moveTo>
                    <a:pt x="4148137" y="172110"/>
                  </a:moveTo>
                  <a:lnTo>
                    <a:pt x="4141076" y="169151"/>
                  </a:lnTo>
                  <a:lnTo>
                    <a:pt x="4134015" y="166192"/>
                  </a:lnTo>
                  <a:lnTo>
                    <a:pt x="4130573" y="173380"/>
                  </a:lnTo>
                  <a:lnTo>
                    <a:pt x="4128211" y="172415"/>
                  </a:lnTo>
                  <a:lnTo>
                    <a:pt x="4123550" y="182486"/>
                  </a:lnTo>
                  <a:lnTo>
                    <a:pt x="4138599" y="188595"/>
                  </a:lnTo>
                  <a:lnTo>
                    <a:pt x="4141241" y="181254"/>
                  </a:lnTo>
                  <a:lnTo>
                    <a:pt x="4144238" y="182499"/>
                  </a:lnTo>
                  <a:lnTo>
                    <a:pt x="4148137" y="172110"/>
                  </a:lnTo>
                  <a:close/>
                </a:path>
                <a:path w="4732655" h="457200">
                  <a:moveTo>
                    <a:pt x="4188256" y="188937"/>
                  </a:moveTo>
                  <a:lnTo>
                    <a:pt x="4181195" y="185978"/>
                  </a:lnTo>
                  <a:lnTo>
                    <a:pt x="4174134" y="183019"/>
                  </a:lnTo>
                  <a:lnTo>
                    <a:pt x="4170870" y="189738"/>
                  </a:lnTo>
                  <a:lnTo>
                    <a:pt x="4168419" y="188734"/>
                  </a:lnTo>
                  <a:lnTo>
                    <a:pt x="4163695" y="198780"/>
                  </a:lnTo>
                  <a:lnTo>
                    <a:pt x="4178731" y="204876"/>
                  </a:lnTo>
                  <a:lnTo>
                    <a:pt x="4181246" y="198031"/>
                  </a:lnTo>
                  <a:lnTo>
                    <a:pt x="4184294" y="199301"/>
                  </a:lnTo>
                  <a:lnTo>
                    <a:pt x="4188256" y="188937"/>
                  </a:lnTo>
                  <a:close/>
                </a:path>
                <a:path w="4732655" h="457200">
                  <a:moveTo>
                    <a:pt x="4227944" y="206705"/>
                  </a:moveTo>
                  <a:lnTo>
                    <a:pt x="4220972" y="203555"/>
                  </a:lnTo>
                  <a:lnTo>
                    <a:pt x="4213999" y="200406"/>
                  </a:lnTo>
                  <a:lnTo>
                    <a:pt x="4210964" y="206540"/>
                  </a:lnTo>
                  <a:lnTo>
                    <a:pt x="4208462" y="205435"/>
                  </a:lnTo>
                  <a:lnTo>
                    <a:pt x="4203687" y="215430"/>
                  </a:lnTo>
                  <a:lnTo>
                    <a:pt x="4218559" y="221945"/>
                  </a:lnTo>
                  <a:lnTo>
                    <a:pt x="4220908" y="215696"/>
                  </a:lnTo>
                  <a:lnTo>
                    <a:pt x="4223918" y="217043"/>
                  </a:lnTo>
                  <a:lnTo>
                    <a:pt x="4227944" y="206705"/>
                  </a:lnTo>
                  <a:close/>
                </a:path>
                <a:path w="4732655" h="457200">
                  <a:moveTo>
                    <a:pt x="4267581" y="224612"/>
                  </a:moveTo>
                  <a:lnTo>
                    <a:pt x="4260608" y="221462"/>
                  </a:lnTo>
                  <a:lnTo>
                    <a:pt x="4253636" y="218313"/>
                  </a:lnTo>
                  <a:lnTo>
                    <a:pt x="4250791" y="223989"/>
                  </a:lnTo>
                  <a:lnTo>
                    <a:pt x="4248201" y="222846"/>
                  </a:lnTo>
                  <a:lnTo>
                    <a:pt x="4243362" y="232816"/>
                  </a:lnTo>
                  <a:lnTo>
                    <a:pt x="4258234" y="239331"/>
                  </a:lnTo>
                  <a:lnTo>
                    <a:pt x="4260443" y="233553"/>
                  </a:lnTo>
                  <a:lnTo>
                    <a:pt x="4263491" y="234924"/>
                  </a:lnTo>
                  <a:lnTo>
                    <a:pt x="4267581" y="224612"/>
                  </a:lnTo>
                  <a:close/>
                </a:path>
                <a:path w="4732655" h="457200">
                  <a:moveTo>
                    <a:pt x="4307217" y="242519"/>
                  </a:moveTo>
                  <a:lnTo>
                    <a:pt x="4300245" y="239369"/>
                  </a:lnTo>
                  <a:lnTo>
                    <a:pt x="4293273" y="236220"/>
                  </a:lnTo>
                  <a:lnTo>
                    <a:pt x="4290619" y="241439"/>
                  </a:lnTo>
                  <a:lnTo>
                    <a:pt x="4287952" y="240258"/>
                  </a:lnTo>
                  <a:lnTo>
                    <a:pt x="4283049" y="250202"/>
                  </a:lnTo>
                  <a:lnTo>
                    <a:pt x="4297921" y="256717"/>
                  </a:lnTo>
                  <a:lnTo>
                    <a:pt x="4299978" y="251421"/>
                  </a:lnTo>
                  <a:lnTo>
                    <a:pt x="4303065" y="252806"/>
                  </a:lnTo>
                  <a:lnTo>
                    <a:pt x="4307217" y="242519"/>
                  </a:lnTo>
                  <a:close/>
                </a:path>
                <a:path w="4732655" h="457200">
                  <a:moveTo>
                    <a:pt x="4346854" y="260426"/>
                  </a:moveTo>
                  <a:lnTo>
                    <a:pt x="4339882" y="257276"/>
                  </a:lnTo>
                  <a:lnTo>
                    <a:pt x="4335170" y="257048"/>
                  </a:lnTo>
                  <a:lnTo>
                    <a:pt x="4332338" y="259702"/>
                  </a:lnTo>
                  <a:lnTo>
                    <a:pt x="4327703" y="257657"/>
                  </a:lnTo>
                  <a:lnTo>
                    <a:pt x="4322737" y="267576"/>
                  </a:lnTo>
                  <a:lnTo>
                    <a:pt x="4337609" y="274091"/>
                  </a:lnTo>
                  <a:lnTo>
                    <a:pt x="4339514" y="269278"/>
                  </a:lnTo>
                  <a:lnTo>
                    <a:pt x="4342638" y="270687"/>
                  </a:lnTo>
                  <a:lnTo>
                    <a:pt x="4346854" y="260426"/>
                  </a:lnTo>
                  <a:close/>
                </a:path>
                <a:path w="4732655" h="457200">
                  <a:moveTo>
                    <a:pt x="4386275" y="278803"/>
                  </a:moveTo>
                  <a:lnTo>
                    <a:pt x="4379392" y="275475"/>
                  </a:lnTo>
                  <a:lnTo>
                    <a:pt x="4374718" y="275145"/>
                  </a:lnTo>
                  <a:lnTo>
                    <a:pt x="4371695" y="277914"/>
                  </a:lnTo>
                  <a:lnTo>
                    <a:pt x="4371670" y="278117"/>
                  </a:lnTo>
                  <a:lnTo>
                    <a:pt x="4369714" y="277990"/>
                  </a:lnTo>
                  <a:lnTo>
                    <a:pt x="4366742" y="280809"/>
                  </a:lnTo>
                  <a:lnTo>
                    <a:pt x="4366438" y="284873"/>
                  </a:lnTo>
                  <a:lnTo>
                    <a:pt x="4369790" y="288353"/>
                  </a:lnTo>
                  <a:lnTo>
                    <a:pt x="4377131" y="291807"/>
                  </a:lnTo>
                  <a:lnTo>
                    <a:pt x="4378845" y="287540"/>
                  </a:lnTo>
                  <a:lnTo>
                    <a:pt x="4382008" y="289052"/>
                  </a:lnTo>
                  <a:lnTo>
                    <a:pt x="4386275" y="278803"/>
                  </a:lnTo>
                  <a:close/>
                </a:path>
                <a:path w="4732655" h="457200">
                  <a:moveTo>
                    <a:pt x="4425429" y="297726"/>
                  </a:moveTo>
                  <a:lnTo>
                    <a:pt x="4418546" y="294398"/>
                  </a:lnTo>
                  <a:lnTo>
                    <a:pt x="4413859" y="294055"/>
                  </a:lnTo>
                  <a:lnTo>
                    <a:pt x="4411129" y="296557"/>
                  </a:lnTo>
                  <a:lnTo>
                    <a:pt x="4408983" y="296418"/>
                  </a:lnTo>
                  <a:lnTo>
                    <a:pt x="4405985" y="299224"/>
                  </a:lnTo>
                  <a:lnTo>
                    <a:pt x="4405668" y="303288"/>
                  </a:lnTo>
                  <a:lnTo>
                    <a:pt x="4409008" y="306768"/>
                  </a:lnTo>
                  <a:lnTo>
                    <a:pt x="4416361" y="310210"/>
                  </a:lnTo>
                  <a:lnTo>
                    <a:pt x="4417911" y="306412"/>
                  </a:lnTo>
                  <a:lnTo>
                    <a:pt x="4421111" y="307949"/>
                  </a:lnTo>
                  <a:lnTo>
                    <a:pt x="4425429" y="297726"/>
                  </a:lnTo>
                  <a:close/>
                </a:path>
                <a:path w="4732655" h="457200">
                  <a:moveTo>
                    <a:pt x="4464583" y="316649"/>
                  </a:moveTo>
                  <a:lnTo>
                    <a:pt x="4457700" y="313321"/>
                  </a:lnTo>
                  <a:lnTo>
                    <a:pt x="4453013" y="312978"/>
                  </a:lnTo>
                  <a:lnTo>
                    <a:pt x="4449965" y="315734"/>
                  </a:lnTo>
                  <a:lnTo>
                    <a:pt x="4449572" y="319786"/>
                  </a:lnTo>
                  <a:lnTo>
                    <a:pt x="4452874" y="323303"/>
                  </a:lnTo>
                  <a:lnTo>
                    <a:pt x="4460202" y="326847"/>
                  </a:lnTo>
                  <a:lnTo>
                    <a:pt x="4464583" y="316649"/>
                  </a:lnTo>
                  <a:close/>
                </a:path>
                <a:path w="4732655" h="457200">
                  <a:moveTo>
                    <a:pt x="4503750" y="335572"/>
                  </a:moveTo>
                  <a:lnTo>
                    <a:pt x="4496867" y="332244"/>
                  </a:lnTo>
                  <a:lnTo>
                    <a:pt x="4492168" y="331901"/>
                  </a:lnTo>
                  <a:lnTo>
                    <a:pt x="4489094" y="334645"/>
                  </a:lnTo>
                  <a:lnTo>
                    <a:pt x="4488688" y="338683"/>
                  </a:lnTo>
                  <a:lnTo>
                    <a:pt x="4491990" y="342201"/>
                  </a:lnTo>
                  <a:lnTo>
                    <a:pt x="4499318" y="345732"/>
                  </a:lnTo>
                  <a:lnTo>
                    <a:pt x="4503750" y="335572"/>
                  </a:lnTo>
                  <a:close/>
                </a:path>
                <a:path w="4732655" h="457200">
                  <a:moveTo>
                    <a:pt x="4542904" y="354495"/>
                  </a:moveTo>
                  <a:lnTo>
                    <a:pt x="4536021" y="351167"/>
                  </a:lnTo>
                  <a:lnTo>
                    <a:pt x="4531309" y="350824"/>
                  </a:lnTo>
                  <a:lnTo>
                    <a:pt x="4528223" y="353555"/>
                  </a:lnTo>
                  <a:lnTo>
                    <a:pt x="4527804" y="357581"/>
                  </a:lnTo>
                  <a:lnTo>
                    <a:pt x="4531093" y="361099"/>
                  </a:lnTo>
                  <a:lnTo>
                    <a:pt x="4538421" y="364629"/>
                  </a:lnTo>
                  <a:lnTo>
                    <a:pt x="4542904" y="354495"/>
                  </a:lnTo>
                  <a:close/>
                </a:path>
                <a:path w="4732655" h="457200">
                  <a:moveTo>
                    <a:pt x="4577956" y="374294"/>
                  </a:moveTo>
                  <a:lnTo>
                    <a:pt x="4574845" y="370751"/>
                  </a:lnTo>
                  <a:lnTo>
                    <a:pt x="4570184" y="370293"/>
                  </a:lnTo>
                  <a:lnTo>
                    <a:pt x="4567098" y="372999"/>
                  </a:lnTo>
                  <a:lnTo>
                    <a:pt x="4566640" y="377050"/>
                  </a:lnTo>
                  <a:lnTo>
                    <a:pt x="4569866" y="380657"/>
                  </a:lnTo>
                  <a:lnTo>
                    <a:pt x="4574654" y="381165"/>
                  </a:lnTo>
                  <a:lnTo>
                    <a:pt x="4577626" y="378396"/>
                  </a:lnTo>
                  <a:lnTo>
                    <a:pt x="4577956" y="374294"/>
                  </a:lnTo>
                  <a:close/>
                </a:path>
                <a:path w="4732655" h="457200">
                  <a:moveTo>
                    <a:pt x="4616640" y="394157"/>
                  </a:moveTo>
                  <a:lnTo>
                    <a:pt x="4613529" y="390613"/>
                  </a:lnTo>
                  <a:lnTo>
                    <a:pt x="4608855" y="390169"/>
                  </a:lnTo>
                  <a:lnTo>
                    <a:pt x="4605756" y="392849"/>
                  </a:lnTo>
                  <a:lnTo>
                    <a:pt x="4605274" y="396887"/>
                  </a:lnTo>
                  <a:lnTo>
                    <a:pt x="4608500" y="400494"/>
                  </a:lnTo>
                  <a:lnTo>
                    <a:pt x="4613300" y="401015"/>
                  </a:lnTo>
                  <a:lnTo>
                    <a:pt x="4616285" y="398259"/>
                  </a:lnTo>
                  <a:lnTo>
                    <a:pt x="4616640" y="394157"/>
                  </a:lnTo>
                  <a:close/>
                </a:path>
                <a:path w="4732655" h="457200">
                  <a:moveTo>
                    <a:pt x="4655312" y="414020"/>
                  </a:moveTo>
                  <a:lnTo>
                    <a:pt x="4652213" y="410489"/>
                  </a:lnTo>
                  <a:lnTo>
                    <a:pt x="4647539" y="410032"/>
                  </a:lnTo>
                  <a:lnTo>
                    <a:pt x="4644415" y="412711"/>
                  </a:lnTo>
                  <a:lnTo>
                    <a:pt x="4643920" y="416737"/>
                  </a:lnTo>
                  <a:lnTo>
                    <a:pt x="4647133" y="420344"/>
                  </a:lnTo>
                  <a:lnTo>
                    <a:pt x="4651946" y="420852"/>
                  </a:lnTo>
                  <a:lnTo>
                    <a:pt x="4654943" y="418109"/>
                  </a:lnTo>
                  <a:lnTo>
                    <a:pt x="4655312" y="414020"/>
                  </a:lnTo>
                  <a:close/>
                </a:path>
                <a:path w="4732655" h="457200">
                  <a:moveTo>
                    <a:pt x="4693983" y="433882"/>
                  </a:moveTo>
                  <a:lnTo>
                    <a:pt x="4690897" y="430352"/>
                  </a:lnTo>
                  <a:lnTo>
                    <a:pt x="4686211" y="429895"/>
                  </a:lnTo>
                  <a:lnTo>
                    <a:pt x="4683074" y="432562"/>
                  </a:lnTo>
                  <a:lnTo>
                    <a:pt x="4682566" y="436587"/>
                  </a:lnTo>
                  <a:lnTo>
                    <a:pt x="4685766" y="440182"/>
                  </a:lnTo>
                  <a:lnTo>
                    <a:pt x="4690580" y="440702"/>
                  </a:lnTo>
                  <a:lnTo>
                    <a:pt x="4693602" y="437972"/>
                  </a:lnTo>
                  <a:lnTo>
                    <a:pt x="4693983" y="433882"/>
                  </a:lnTo>
                  <a:close/>
                </a:path>
                <a:path w="4732655" h="457200">
                  <a:moveTo>
                    <a:pt x="4732655" y="453783"/>
                  </a:moveTo>
                  <a:lnTo>
                    <a:pt x="4729581" y="450227"/>
                  </a:lnTo>
                  <a:lnTo>
                    <a:pt x="4724895" y="449757"/>
                  </a:lnTo>
                  <a:lnTo>
                    <a:pt x="4721733" y="452424"/>
                  </a:lnTo>
                  <a:lnTo>
                    <a:pt x="4721212" y="456438"/>
                  </a:lnTo>
                  <a:lnTo>
                    <a:pt x="4721898" y="457200"/>
                  </a:lnTo>
                  <a:lnTo>
                    <a:pt x="4732312" y="457200"/>
                  </a:lnTo>
                  <a:lnTo>
                    <a:pt x="4732655" y="45378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054919" y="6858000"/>
              <a:ext cx="4625975" cy="458470"/>
            </a:xfrm>
            <a:custGeom>
              <a:avLst/>
              <a:gdLst/>
              <a:ahLst/>
              <a:cxnLst/>
              <a:rect l="l" t="t" r="r" b="b"/>
              <a:pathLst>
                <a:path w="4625975" h="458470">
                  <a:moveTo>
                    <a:pt x="18707" y="452285"/>
                  </a:moveTo>
                  <a:lnTo>
                    <a:pt x="14122" y="442175"/>
                  </a:lnTo>
                  <a:lnTo>
                    <a:pt x="7061" y="445008"/>
                  </a:lnTo>
                  <a:lnTo>
                    <a:pt x="0" y="447840"/>
                  </a:lnTo>
                  <a:lnTo>
                    <a:pt x="3657" y="458304"/>
                  </a:lnTo>
                  <a:lnTo>
                    <a:pt x="18707" y="452285"/>
                  </a:lnTo>
                  <a:close/>
                </a:path>
                <a:path w="4625975" h="458470">
                  <a:moveTo>
                    <a:pt x="58864" y="436194"/>
                  </a:moveTo>
                  <a:lnTo>
                    <a:pt x="54279" y="426085"/>
                  </a:lnTo>
                  <a:lnTo>
                    <a:pt x="47218" y="428917"/>
                  </a:lnTo>
                  <a:lnTo>
                    <a:pt x="40157" y="431749"/>
                  </a:lnTo>
                  <a:lnTo>
                    <a:pt x="43815" y="442214"/>
                  </a:lnTo>
                  <a:lnTo>
                    <a:pt x="58864" y="436194"/>
                  </a:lnTo>
                  <a:close/>
                </a:path>
                <a:path w="4625975" h="458470">
                  <a:moveTo>
                    <a:pt x="99021" y="420116"/>
                  </a:moveTo>
                  <a:lnTo>
                    <a:pt x="94437" y="410006"/>
                  </a:lnTo>
                  <a:lnTo>
                    <a:pt x="87376" y="412838"/>
                  </a:lnTo>
                  <a:lnTo>
                    <a:pt x="80314" y="415671"/>
                  </a:lnTo>
                  <a:lnTo>
                    <a:pt x="83972" y="426135"/>
                  </a:lnTo>
                  <a:lnTo>
                    <a:pt x="99021" y="420116"/>
                  </a:lnTo>
                  <a:close/>
                </a:path>
                <a:path w="4625975" h="458470">
                  <a:moveTo>
                    <a:pt x="139179" y="404025"/>
                  </a:moveTo>
                  <a:lnTo>
                    <a:pt x="134594" y="393915"/>
                  </a:lnTo>
                  <a:lnTo>
                    <a:pt x="127533" y="396748"/>
                  </a:lnTo>
                  <a:lnTo>
                    <a:pt x="120472" y="399580"/>
                  </a:lnTo>
                  <a:lnTo>
                    <a:pt x="124129" y="410044"/>
                  </a:lnTo>
                  <a:lnTo>
                    <a:pt x="139179" y="404025"/>
                  </a:lnTo>
                  <a:close/>
                </a:path>
                <a:path w="4625975" h="458470">
                  <a:moveTo>
                    <a:pt x="179336" y="387946"/>
                  </a:moveTo>
                  <a:lnTo>
                    <a:pt x="174764" y="377837"/>
                  </a:lnTo>
                  <a:lnTo>
                    <a:pt x="167703" y="380669"/>
                  </a:lnTo>
                  <a:lnTo>
                    <a:pt x="160642" y="383501"/>
                  </a:lnTo>
                  <a:lnTo>
                    <a:pt x="164287" y="393979"/>
                  </a:lnTo>
                  <a:lnTo>
                    <a:pt x="179336" y="387946"/>
                  </a:lnTo>
                  <a:close/>
                </a:path>
                <a:path w="4625975" h="458470">
                  <a:moveTo>
                    <a:pt x="219519" y="371932"/>
                  </a:moveTo>
                  <a:lnTo>
                    <a:pt x="214960" y="361823"/>
                  </a:lnTo>
                  <a:lnTo>
                    <a:pt x="207886" y="364629"/>
                  </a:lnTo>
                  <a:lnTo>
                    <a:pt x="200812" y="367449"/>
                  </a:lnTo>
                  <a:lnTo>
                    <a:pt x="204457" y="377913"/>
                  </a:lnTo>
                  <a:lnTo>
                    <a:pt x="219519" y="371932"/>
                  </a:lnTo>
                  <a:close/>
                </a:path>
                <a:path w="4625975" h="458470">
                  <a:moveTo>
                    <a:pt x="259702" y="355942"/>
                  </a:moveTo>
                  <a:lnTo>
                    <a:pt x="255155" y="345821"/>
                  </a:lnTo>
                  <a:lnTo>
                    <a:pt x="248081" y="348640"/>
                  </a:lnTo>
                  <a:lnTo>
                    <a:pt x="241007" y="351447"/>
                  </a:lnTo>
                  <a:lnTo>
                    <a:pt x="244652" y="361937"/>
                  </a:lnTo>
                  <a:lnTo>
                    <a:pt x="259702" y="355942"/>
                  </a:lnTo>
                  <a:close/>
                </a:path>
                <a:path w="4625975" h="458470">
                  <a:moveTo>
                    <a:pt x="299885" y="339940"/>
                  </a:moveTo>
                  <a:lnTo>
                    <a:pt x="295351" y="329819"/>
                  </a:lnTo>
                  <a:lnTo>
                    <a:pt x="288277" y="332638"/>
                  </a:lnTo>
                  <a:lnTo>
                    <a:pt x="281203" y="335457"/>
                  </a:lnTo>
                  <a:lnTo>
                    <a:pt x="284835" y="345935"/>
                  </a:lnTo>
                  <a:lnTo>
                    <a:pt x="299885" y="339940"/>
                  </a:lnTo>
                  <a:close/>
                </a:path>
                <a:path w="4625975" h="458470">
                  <a:moveTo>
                    <a:pt x="340118" y="324078"/>
                  </a:moveTo>
                  <a:lnTo>
                    <a:pt x="335597" y="313944"/>
                  </a:lnTo>
                  <a:lnTo>
                    <a:pt x="328510" y="316725"/>
                  </a:lnTo>
                  <a:lnTo>
                    <a:pt x="321424" y="319506"/>
                  </a:lnTo>
                  <a:lnTo>
                    <a:pt x="325043" y="329996"/>
                  </a:lnTo>
                  <a:lnTo>
                    <a:pt x="340118" y="324078"/>
                  </a:lnTo>
                  <a:close/>
                </a:path>
                <a:path w="4625975" h="458470">
                  <a:moveTo>
                    <a:pt x="380377" y="308267"/>
                  </a:moveTo>
                  <a:lnTo>
                    <a:pt x="375869" y="298132"/>
                  </a:lnTo>
                  <a:lnTo>
                    <a:pt x="368782" y="300913"/>
                  </a:lnTo>
                  <a:lnTo>
                    <a:pt x="361696" y="303695"/>
                  </a:lnTo>
                  <a:lnTo>
                    <a:pt x="365290" y="314185"/>
                  </a:lnTo>
                  <a:lnTo>
                    <a:pt x="380377" y="308267"/>
                  </a:lnTo>
                  <a:close/>
                </a:path>
                <a:path w="4625975" h="458470">
                  <a:moveTo>
                    <a:pt x="420636" y="292442"/>
                  </a:moveTo>
                  <a:lnTo>
                    <a:pt x="416153" y="282308"/>
                  </a:lnTo>
                  <a:lnTo>
                    <a:pt x="409067" y="285089"/>
                  </a:lnTo>
                  <a:lnTo>
                    <a:pt x="401980" y="287870"/>
                  </a:lnTo>
                  <a:lnTo>
                    <a:pt x="405561" y="298373"/>
                  </a:lnTo>
                  <a:lnTo>
                    <a:pt x="420636" y="292442"/>
                  </a:lnTo>
                  <a:close/>
                </a:path>
                <a:path w="4625975" h="458470">
                  <a:moveTo>
                    <a:pt x="460946" y="276796"/>
                  </a:moveTo>
                  <a:lnTo>
                    <a:pt x="456476" y="266636"/>
                  </a:lnTo>
                  <a:lnTo>
                    <a:pt x="449376" y="269379"/>
                  </a:lnTo>
                  <a:lnTo>
                    <a:pt x="442277" y="272110"/>
                  </a:lnTo>
                  <a:lnTo>
                    <a:pt x="445820" y="282625"/>
                  </a:lnTo>
                  <a:lnTo>
                    <a:pt x="460946" y="276796"/>
                  </a:lnTo>
                  <a:close/>
                </a:path>
                <a:path w="4625975" h="458470">
                  <a:moveTo>
                    <a:pt x="501307" y="261264"/>
                  </a:moveTo>
                  <a:lnTo>
                    <a:pt x="496862" y="251104"/>
                  </a:lnTo>
                  <a:lnTo>
                    <a:pt x="489762" y="253834"/>
                  </a:lnTo>
                  <a:lnTo>
                    <a:pt x="482663" y="256565"/>
                  </a:lnTo>
                  <a:lnTo>
                    <a:pt x="486181" y="267093"/>
                  </a:lnTo>
                  <a:lnTo>
                    <a:pt x="501307" y="261264"/>
                  </a:lnTo>
                  <a:close/>
                </a:path>
                <a:path w="4625975" h="458470">
                  <a:moveTo>
                    <a:pt x="541667" y="245719"/>
                  </a:moveTo>
                  <a:lnTo>
                    <a:pt x="537248" y="235546"/>
                  </a:lnTo>
                  <a:lnTo>
                    <a:pt x="530148" y="238277"/>
                  </a:lnTo>
                  <a:lnTo>
                    <a:pt x="523049" y="241020"/>
                  </a:lnTo>
                  <a:lnTo>
                    <a:pt x="526542" y="251536"/>
                  </a:lnTo>
                  <a:lnTo>
                    <a:pt x="541667" y="245719"/>
                  </a:lnTo>
                  <a:close/>
                </a:path>
                <a:path w="4625975" h="458470">
                  <a:moveTo>
                    <a:pt x="582079" y="230378"/>
                  </a:moveTo>
                  <a:lnTo>
                    <a:pt x="577697" y="220192"/>
                  </a:lnTo>
                  <a:lnTo>
                    <a:pt x="570572" y="222859"/>
                  </a:lnTo>
                  <a:lnTo>
                    <a:pt x="563448" y="225526"/>
                  </a:lnTo>
                  <a:lnTo>
                    <a:pt x="566915" y="236067"/>
                  </a:lnTo>
                  <a:lnTo>
                    <a:pt x="582079" y="230378"/>
                  </a:lnTo>
                  <a:close/>
                </a:path>
                <a:path w="4625975" h="458470">
                  <a:moveTo>
                    <a:pt x="622579" y="215201"/>
                  </a:moveTo>
                  <a:lnTo>
                    <a:pt x="618223" y="205003"/>
                  </a:lnTo>
                  <a:lnTo>
                    <a:pt x="611098" y="207670"/>
                  </a:lnTo>
                  <a:lnTo>
                    <a:pt x="603973" y="210337"/>
                  </a:lnTo>
                  <a:lnTo>
                    <a:pt x="607402" y="220891"/>
                  </a:lnTo>
                  <a:lnTo>
                    <a:pt x="622579" y="215201"/>
                  </a:lnTo>
                  <a:close/>
                </a:path>
                <a:path w="4625975" h="458470">
                  <a:moveTo>
                    <a:pt x="663067" y="200025"/>
                  </a:moveTo>
                  <a:lnTo>
                    <a:pt x="658749" y="189814"/>
                  </a:lnTo>
                  <a:lnTo>
                    <a:pt x="651624" y="192481"/>
                  </a:lnTo>
                  <a:lnTo>
                    <a:pt x="644499" y="195148"/>
                  </a:lnTo>
                  <a:lnTo>
                    <a:pt x="647890" y="205714"/>
                  </a:lnTo>
                  <a:lnTo>
                    <a:pt x="663067" y="200025"/>
                  </a:lnTo>
                  <a:close/>
                </a:path>
                <a:path w="4625975" h="458470">
                  <a:moveTo>
                    <a:pt x="703643" y="185102"/>
                  </a:moveTo>
                  <a:lnTo>
                    <a:pt x="699376" y="174866"/>
                  </a:lnTo>
                  <a:lnTo>
                    <a:pt x="692213" y="177457"/>
                  </a:lnTo>
                  <a:lnTo>
                    <a:pt x="685050" y="180047"/>
                  </a:lnTo>
                  <a:lnTo>
                    <a:pt x="688416" y="190614"/>
                  </a:lnTo>
                  <a:lnTo>
                    <a:pt x="703643" y="185102"/>
                  </a:lnTo>
                  <a:close/>
                </a:path>
                <a:path w="4625975" h="458470">
                  <a:moveTo>
                    <a:pt x="744308" y="170383"/>
                  </a:moveTo>
                  <a:lnTo>
                    <a:pt x="740079" y="160134"/>
                  </a:lnTo>
                  <a:lnTo>
                    <a:pt x="732917" y="162725"/>
                  </a:lnTo>
                  <a:lnTo>
                    <a:pt x="725754" y="165315"/>
                  </a:lnTo>
                  <a:lnTo>
                    <a:pt x="729081" y="175907"/>
                  </a:lnTo>
                  <a:lnTo>
                    <a:pt x="744308" y="170383"/>
                  </a:lnTo>
                  <a:close/>
                </a:path>
                <a:path w="4625975" h="458470">
                  <a:moveTo>
                    <a:pt x="784961" y="155689"/>
                  </a:moveTo>
                  <a:lnTo>
                    <a:pt x="780783" y="145415"/>
                  </a:lnTo>
                  <a:lnTo>
                    <a:pt x="773620" y="148005"/>
                  </a:lnTo>
                  <a:lnTo>
                    <a:pt x="766457" y="150596"/>
                  </a:lnTo>
                  <a:lnTo>
                    <a:pt x="769734" y="161201"/>
                  </a:lnTo>
                  <a:lnTo>
                    <a:pt x="784961" y="155689"/>
                  </a:lnTo>
                  <a:close/>
                </a:path>
                <a:path w="4625975" h="458470">
                  <a:moveTo>
                    <a:pt x="825728" y="141274"/>
                  </a:moveTo>
                  <a:lnTo>
                    <a:pt x="821588" y="130987"/>
                  </a:lnTo>
                  <a:lnTo>
                    <a:pt x="814387" y="133477"/>
                  </a:lnTo>
                  <a:lnTo>
                    <a:pt x="807186" y="135966"/>
                  </a:lnTo>
                  <a:lnTo>
                    <a:pt x="810412" y="146583"/>
                  </a:lnTo>
                  <a:lnTo>
                    <a:pt x="825728" y="141274"/>
                  </a:lnTo>
                  <a:close/>
                </a:path>
                <a:path w="4625975" h="458470">
                  <a:moveTo>
                    <a:pt x="866571" y="127139"/>
                  </a:moveTo>
                  <a:lnTo>
                    <a:pt x="862495" y="116827"/>
                  </a:lnTo>
                  <a:lnTo>
                    <a:pt x="855294" y="119316"/>
                  </a:lnTo>
                  <a:lnTo>
                    <a:pt x="848093" y="121805"/>
                  </a:lnTo>
                  <a:lnTo>
                    <a:pt x="851268" y="132435"/>
                  </a:lnTo>
                  <a:lnTo>
                    <a:pt x="866571" y="127139"/>
                  </a:lnTo>
                  <a:close/>
                </a:path>
                <a:path w="4625975" h="458470">
                  <a:moveTo>
                    <a:pt x="907427" y="112991"/>
                  </a:moveTo>
                  <a:lnTo>
                    <a:pt x="903401" y="102666"/>
                  </a:lnTo>
                  <a:lnTo>
                    <a:pt x="896200" y="105156"/>
                  </a:lnTo>
                  <a:lnTo>
                    <a:pt x="889000" y="107645"/>
                  </a:lnTo>
                  <a:lnTo>
                    <a:pt x="892124" y="118300"/>
                  </a:lnTo>
                  <a:lnTo>
                    <a:pt x="907427" y="112991"/>
                  </a:lnTo>
                  <a:close/>
                </a:path>
                <a:path w="4625975" h="458470">
                  <a:moveTo>
                    <a:pt x="948410" y="99237"/>
                  </a:moveTo>
                  <a:lnTo>
                    <a:pt x="944435" y="88874"/>
                  </a:lnTo>
                  <a:lnTo>
                    <a:pt x="937196" y="91249"/>
                  </a:lnTo>
                  <a:lnTo>
                    <a:pt x="929957" y="93624"/>
                  </a:lnTo>
                  <a:lnTo>
                    <a:pt x="933018" y="104279"/>
                  </a:lnTo>
                  <a:lnTo>
                    <a:pt x="948410" y="99237"/>
                  </a:lnTo>
                  <a:close/>
                </a:path>
                <a:path w="4625975" h="458470">
                  <a:moveTo>
                    <a:pt x="989482" y="85750"/>
                  </a:moveTo>
                  <a:lnTo>
                    <a:pt x="985570" y="75374"/>
                  </a:lnTo>
                  <a:lnTo>
                    <a:pt x="978331" y="77749"/>
                  </a:lnTo>
                  <a:lnTo>
                    <a:pt x="971092" y="80124"/>
                  </a:lnTo>
                  <a:lnTo>
                    <a:pt x="974102" y="90805"/>
                  </a:lnTo>
                  <a:lnTo>
                    <a:pt x="989482" y="85750"/>
                  </a:lnTo>
                  <a:close/>
                </a:path>
                <a:path w="4625975" h="458470">
                  <a:moveTo>
                    <a:pt x="1030541" y="72275"/>
                  </a:moveTo>
                  <a:lnTo>
                    <a:pt x="1026693" y="61874"/>
                  </a:lnTo>
                  <a:lnTo>
                    <a:pt x="1019454" y="64249"/>
                  </a:lnTo>
                  <a:lnTo>
                    <a:pt x="1012215" y="66624"/>
                  </a:lnTo>
                  <a:lnTo>
                    <a:pt x="1015161" y="77317"/>
                  </a:lnTo>
                  <a:lnTo>
                    <a:pt x="1030541" y="72275"/>
                  </a:lnTo>
                  <a:close/>
                </a:path>
                <a:path w="4625975" h="458470">
                  <a:moveTo>
                    <a:pt x="1071765" y="59296"/>
                  </a:moveTo>
                  <a:lnTo>
                    <a:pt x="1067981" y="48869"/>
                  </a:lnTo>
                  <a:lnTo>
                    <a:pt x="1060704" y="51104"/>
                  </a:lnTo>
                  <a:lnTo>
                    <a:pt x="1053426" y="53340"/>
                  </a:lnTo>
                  <a:lnTo>
                    <a:pt x="1056297" y="64058"/>
                  </a:lnTo>
                  <a:lnTo>
                    <a:pt x="1071765" y="59296"/>
                  </a:lnTo>
                  <a:close/>
                </a:path>
                <a:path w="4625975" h="458470">
                  <a:moveTo>
                    <a:pt x="1113091" y="46583"/>
                  </a:moveTo>
                  <a:lnTo>
                    <a:pt x="1109370" y="36131"/>
                  </a:lnTo>
                  <a:lnTo>
                    <a:pt x="1102093" y="38366"/>
                  </a:lnTo>
                  <a:lnTo>
                    <a:pt x="1094816" y="40601"/>
                  </a:lnTo>
                  <a:lnTo>
                    <a:pt x="1097610" y="51333"/>
                  </a:lnTo>
                  <a:lnTo>
                    <a:pt x="1113091" y="46583"/>
                  </a:lnTo>
                  <a:close/>
                </a:path>
                <a:path w="4625975" h="458470">
                  <a:moveTo>
                    <a:pt x="1154391" y="33870"/>
                  </a:moveTo>
                  <a:lnTo>
                    <a:pt x="1150747" y="23406"/>
                  </a:lnTo>
                  <a:lnTo>
                    <a:pt x="1143469" y="25641"/>
                  </a:lnTo>
                  <a:lnTo>
                    <a:pt x="1136192" y="27876"/>
                  </a:lnTo>
                  <a:lnTo>
                    <a:pt x="1138923" y="38633"/>
                  </a:lnTo>
                  <a:lnTo>
                    <a:pt x="1154391" y="33870"/>
                  </a:lnTo>
                  <a:close/>
                </a:path>
                <a:path w="4625975" h="458470">
                  <a:moveTo>
                    <a:pt x="1195895" y="21793"/>
                  </a:moveTo>
                  <a:lnTo>
                    <a:pt x="1192326" y="11290"/>
                  </a:lnTo>
                  <a:lnTo>
                    <a:pt x="1184998" y="13373"/>
                  </a:lnTo>
                  <a:lnTo>
                    <a:pt x="1177671" y="15468"/>
                  </a:lnTo>
                  <a:lnTo>
                    <a:pt x="1180325" y="26225"/>
                  </a:lnTo>
                  <a:lnTo>
                    <a:pt x="1195895" y="21793"/>
                  </a:lnTo>
                  <a:close/>
                </a:path>
                <a:path w="4625975" h="458470">
                  <a:moveTo>
                    <a:pt x="1237449" y="0"/>
                  </a:moveTo>
                  <a:lnTo>
                    <a:pt x="1219314" y="0"/>
                  </a:lnTo>
                  <a:lnTo>
                    <a:pt x="1219314" y="14389"/>
                  </a:lnTo>
                  <a:lnTo>
                    <a:pt x="1237449" y="14389"/>
                  </a:lnTo>
                  <a:lnTo>
                    <a:pt x="1237449" y="0"/>
                  </a:lnTo>
                  <a:close/>
                </a:path>
                <a:path w="4625975" h="458470">
                  <a:moveTo>
                    <a:pt x="1272349" y="0"/>
                  </a:moveTo>
                  <a:lnTo>
                    <a:pt x="1262862" y="0"/>
                  </a:lnTo>
                  <a:lnTo>
                    <a:pt x="1263446" y="2552"/>
                  </a:lnTo>
                  <a:lnTo>
                    <a:pt x="1272349" y="0"/>
                  </a:lnTo>
                  <a:close/>
                </a:path>
                <a:path w="4625975" h="458470">
                  <a:moveTo>
                    <a:pt x="3453206" y="0"/>
                  </a:moveTo>
                  <a:lnTo>
                    <a:pt x="3452393" y="0"/>
                  </a:lnTo>
                  <a:lnTo>
                    <a:pt x="3453155" y="228"/>
                  </a:lnTo>
                  <a:lnTo>
                    <a:pt x="3453206" y="0"/>
                  </a:lnTo>
                  <a:close/>
                </a:path>
                <a:path w="4625975" h="458470">
                  <a:moveTo>
                    <a:pt x="3497237" y="1485"/>
                  </a:moveTo>
                  <a:lnTo>
                    <a:pt x="3492144" y="12"/>
                  </a:lnTo>
                  <a:lnTo>
                    <a:pt x="3481679" y="12"/>
                  </a:lnTo>
                  <a:lnTo>
                    <a:pt x="3479101" y="7759"/>
                  </a:lnTo>
                  <a:lnTo>
                    <a:pt x="3494646" y="12280"/>
                  </a:lnTo>
                  <a:lnTo>
                    <a:pt x="3497237" y="1485"/>
                  </a:lnTo>
                  <a:close/>
                </a:path>
                <a:path w="4625975" h="458470">
                  <a:moveTo>
                    <a:pt x="3538829" y="13550"/>
                  </a:moveTo>
                  <a:lnTo>
                    <a:pt x="3531514" y="11430"/>
                  </a:lnTo>
                  <a:lnTo>
                    <a:pt x="3524199" y="9309"/>
                  </a:lnTo>
                  <a:lnTo>
                    <a:pt x="3520605" y="19799"/>
                  </a:lnTo>
                  <a:lnTo>
                    <a:pt x="3536150" y="24320"/>
                  </a:lnTo>
                  <a:lnTo>
                    <a:pt x="3538829" y="13550"/>
                  </a:lnTo>
                  <a:close/>
                </a:path>
                <a:path w="4625975" h="458470">
                  <a:moveTo>
                    <a:pt x="3580409" y="25628"/>
                  </a:moveTo>
                  <a:lnTo>
                    <a:pt x="3573094" y="23507"/>
                  </a:lnTo>
                  <a:lnTo>
                    <a:pt x="3565779" y="21386"/>
                  </a:lnTo>
                  <a:lnTo>
                    <a:pt x="3562096" y="31851"/>
                  </a:lnTo>
                  <a:lnTo>
                    <a:pt x="3577640" y="36372"/>
                  </a:lnTo>
                  <a:lnTo>
                    <a:pt x="3580409" y="25628"/>
                  </a:lnTo>
                  <a:close/>
                </a:path>
                <a:path w="4625975" h="458470">
                  <a:moveTo>
                    <a:pt x="3621697" y="38722"/>
                  </a:moveTo>
                  <a:lnTo>
                    <a:pt x="3614445" y="36372"/>
                  </a:lnTo>
                  <a:lnTo>
                    <a:pt x="3607193" y="34023"/>
                  </a:lnTo>
                  <a:lnTo>
                    <a:pt x="3603434" y="44450"/>
                  </a:lnTo>
                  <a:lnTo>
                    <a:pt x="3618839" y="49453"/>
                  </a:lnTo>
                  <a:lnTo>
                    <a:pt x="3621697" y="38722"/>
                  </a:lnTo>
                  <a:close/>
                </a:path>
                <a:path w="4625975" h="458470">
                  <a:moveTo>
                    <a:pt x="3662870" y="52108"/>
                  </a:moveTo>
                  <a:lnTo>
                    <a:pt x="3655618" y="49758"/>
                  </a:lnTo>
                  <a:lnTo>
                    <a:pt x="3648367" y="47409"/>
                  </a:lnTo>
                  <a:lnTo>
                    <a:pt x="3644531" y="57810"/>
                  </a:lnTo>
                  <a:lnTo>
                    <a:pt x="3659924" y="62814"/>
                  </a:lnTo>
                  <a:lnTo>
                    <a:pt x="3662870" y="52108"/>
                  </a:lnTo>
                  <a:close/>
                </a:path>
                <a:path w="4625975" h="458470">
                  <a:moveTo>
                    <a:pt x="3704056" y="65493"/>
                  </a:moveTo>
                  <a:lnTo>
                    <a:pt x="3696805" y="63144"/>
                  </a:lnTo>
                  <a:lnTo>
                    <a:pt x="3689553" y="60794"/>
                  </a:lnTo>
                  <a:lnTo>
                    <a:pt x="3685629" y="71170"/>
                  </a:lnTo>
                  <a:lnTo>
                    <a:pt x="3701021" y="76174"/>
                  </a:lnTo>
                  <a:lnTo>
                    <a:pt x="3704056" y="65493"/>
                  </a:lnTo>
                  <a:close/>
                </a:path>
                <a:path w="4625975" h="458470">
                  <a:moveTo>
                    <a:pt x="3745242" y="78879"/>
                  </a:moveTo>
                  <a:lnTo>
                    <a:pt x="3737991" y="76530"/>
                  </a:lnTo>
                  <a:lnTo>
                    <a:pt x="3730739" y="74180"/>
                  </a:lnTo>
                  <a:lnTo>
                    <a:pt x="3726738" y="84531"/>
                  </a:lnTo>
                  <a:lnTo>
                    <a:pt x="3742131" y="89522"/>
                  </a:lnTo>
                  <a:lnTo>
                    <a:pt x="3745242" y="78879"/>
                  </a:lnTo>
                  <a:close/>
                </a:path>
                <a:path w="4625975" h="458470">
                  <a:moveTo>
                    <a:pt x="3786060" y="93319"/>
                  </a:moveTo>
                  <a:lnTo>
                    <a:pt x="3778885" y="90754"/>
                  </a:lnTo>
                  <a:lnTo>
                    <a:pt x="3771709" y="88176"/>
                  </a:lnTo>
                  <a:lnTo>
                    <a:pt x="3767632" y="98488"/>
                  </a:lnTo>
                  <a:lnTo>
                    <a:pt x="3782860" y="103962"/>
                  </a:lnTo>
                  <a:lnTo>
                    <a:pt x="3786060" y="93319"/>
                  </a:lnTo>
                  <a:close/>
                </a:path>
                <a:path w="4625975" h="458470">
                  <a:moveTo>
                    <a:pt x="3826814" y="107950"/>
                  </a:moveTo>
                  <a:lnTo>
                    <a:pt x="3819639" y="105371"/>
                  </a:lnTo>
                  <a:lnTo>
                    <a:pt x="3812463" y="102793"/>
                  </a:lnTo>
                  <a:lnTo>
                    <a:pt x="3808311" y="113080"/>
                  </a:lnTo>
                  <a:lnTo>
                    <a:pt x="3823538" y="118554"/>
                  </a:lnTo>
                  <a:lnTo>
                    <a:pt x="3826814" y="107950"/>
                  </a:lnTo>
                  <a:close/>
                </a:path>
                <a:path w="4625975" h="458470">
                  <a:moveTo>
                    <a:pt x="3867569" y="122580"/>
                  </a:moveTo>
                  <a:lnTo>
                    <a:pt x="3860393" y="120002"/>
                  </a:lnTo>
                  <a:lnTo>
                    <a:pt x="3853218" y="117436"/>
                  </a:lnTo>
                  <a:lnTo>
                    <a:pt x="3848989" y="127685"/>
                  </a:lnTo>
                  <a:lnTo>
                    <a:pt x="3864216" y="133159"/>
                  </a:lnTo>
                  <a:lnTo>
                    <a:pt x="3867569" y="122580"/>
                  </a:lnTo>
                  <a:close/>
                </a:path>
                <a:path w="4625975" h="458470">
                  <a:moveTo>
                    <a:pt x="3908323" y="137185"/>
                  </a:moveTo>
                  <a:lnTo>
                    <a:pt x="3901148" y="134620"/>
                  </a:lnTo>
                  <a:lnTo>
                    <a:pt x="3893972" y="132041"/>
                  </a:lnTo>
                  <a:lnTo>
                    <a:pt x="3889667" y="142265"/>
                  </a:lnTo>
                  <a:lnTo>
                    <a:pt x="3904907" y="147739"/>
                  </a:lnTo>
                  <a:lnTo>
                    <a:pt x="3908323" y="137185"/>
                  </a:lnTo>
                  <a:close/>
                </a:path>
                <a:path w="4625975" h="458470">
                  <a:moveTo>
                    <a:pt x="3948722" y="152742"/>
                  </a:moveTo>
                  <a:lnTo>
                    <a:pt x="3941635" y="149961"/>
                  </a:lnTo>
                  <a:lnTo>
                    <a:pt x="3934549" y="147180"/>
                  </a:lnTo>
                  <a:lnTo>
                    <a:pt x="3930154" y="157365"/>
                  </a:lnTo>
                  <a:lnTo>
                    <a:pt x="3945242" y="163271"/>
                  </a:lnTo>
                  <a:lnTo>
                    <a:pt x="3948722" y="152742"/>
                  </a:lnTo>
                  <a:close/>
                </a:path>
                <a:path w="4625975" h="458470">
                  <a:moveTo>
                    <a:pt x="3989032" y="168541"/>
                  </a:moveTo>
                  <a:lnTo>
                    <a:pt x="3981945" y="165760"/>
                  </a:lnTo>
                  <a:lnTo>
                    <a:pt x="3974858" y="162979"/>
                  </a:lnTo>
                  <a:lnTo>
                    <a:pt x="3970401" y="173139"/>
                  </a:lnTo>
                  <a:lnTo>
                    <a:pt x="3985476" y="179044"/>
                  </a:lnTo>
                  <a:lnTo>
                    <a:pt x="3989032" y="168541"/>
                  </a:lnTo>
                  <a:close/>
                </a:path>
                <a:path w="4625975" h="458470">
                  <a:moveTo>
                    <a:pt x="4029341" y="184340"/>
                  </a:moveTo>
                  <a:lnTo>
                    <a:pt x="4022255" y="181559"/>
                  </a:lnTo>
                  <a:lnTo>
                    <a:pt x="4015168" y="178777"/>
                  </a:lnTo>
                  <a:lnTo>
                    <a:pt x="4010647" y="188912"/>
                  </a:lnTo>
                  <a:lnTo>
                    <a:pt x="4025722" y="194818"/>
                  </a:lnTo>
                  <a:lnTo>
                    <a:pt x="4029341" y="184340"/>
                  </a:lnTo>
                  <a:close/>
                </a:path>
                <a:path w="4625975" h="458470">
                  <a:moveTo>
                    <a:pt x="4069651" y="200139"/>
                  </a:moveTo>
                  <a:lnTo>
                    <a:pt x="4062565" y="197358"/>
                  </a:lnTo>
                  <a:lnTo>
                    <a:pt x="4055478" y="194576"/>
                  </a:lnTo>
                  <a:lnTo>
                    <a:pt x="4050881" y="204685"/>
                  </a:lnTo>
                  <a:lnTo>
                    <a:pt x="4065955" y="210591"/>
                  </a:lnTo>
                  <a:lnTo>
                    <a:pt x="4069651" y="200139"/>
                  </a:lnTo>
                  <a:close/>
                </a:path>
                <a:path w="4625975" h="458470">
                  <a:moveTo>
                    <a:pt x="4109707" y="216547"/>
                  </a:moveTo>
                  <a:lnTo>
                    <a:pt x="4102697" y="213575"/>
                  </a:lnTo>
                  <a:lnTo>
                    <a:pt x="4095686" y="210604"/>
                  </a:lnTo>
                  <a:lnTo>
                    <a:pt x="4091025" y="220662"/>
                  </a:lnTo>
                  <a:lnTo>
                    <a:pt x="4105935" y="226987"/>
                  </a:lnTo>
                  <a:lnTo>
                    <a:pt x="4109707" y="216547"/>
                  </a:lnTo>
                  <a:close/>
                </a:path>
                <a:path w="4625975" h="458470">
                  <a:moveTo>
                    <a:pt x="4149572" y="233451"/>
                  </a:moveTo>
                  <a:lnTo>
                    <a:pt x="4142562" y="230479"/>
                  </a:lnTo>
                  <a:lnTo>
                    <a:pt x="4135551" y="227507"/>
                  </a:lnTo>
                  <a:lnTo>
                    <a:pt x="4130827" y="237540"/>
                  </a:lnTo>
                  <a:lnTo>
                    <a:pt x="4145737" y="243865"/>
                  </a:lnTo>
                  <a:lnTo>
                    <a:pt x="4149572" y="233451"/>
                  </a:lnTo>
                  <a:close/>
                </a:path>
                <a:path w="4625975" h="458470">
                  <a:moveTo>
                    <a:pt x="4189425" y="250355"/>
                  </a:moveTo>
                  <a:lnTo>
                    <a:pt x="4182414" y="247383"/>
                  </a:lnTo>
                  <a:lnTo>
                    <a:pt x="4175404" y="244411"/>
                  </a:lnTo>
                  <a:lnTo>
                    <a:pt x="4170629" y="254419"/>
                  </a:lnTo>
                  <a:lnTo>
                    <a:pt x="4185526" y="260743"/>
                  </a:lnTo>
                  <a:lnTo>
                    <a:pt x="4189425" y="250355"/>
                  </a:lnTo>
                  <a:close/>
                </a:path>
                <a:path w="4625975" h="458470">
                  <a:moveTo>
                    <a:pt x="4229290" y="267258"/>
                  </a:moveTo>
                  <a:lnTo>
                    <a:pt x="4222280" y="264287"/>
                  </a:lnTo>
                  <a:lnTo>
                    <a:pt x="4215269" y="261315"/>
                  </a:lnTo>
                  <a:lnTo>
                    <a:pt x="4210431" y="271297"/>
                  </a:lnTo>
                  <a:lnTo>
                    <a:pt x="4225341" y="277622"/>
                  </a:lnTo>
                  <a:lnTo>
                    <a:pt x="4229290" y="267258"/>
                  </a:lnTo>
                  <a:close/>
                </a:path>
                <a:path w="4625975" h="458470">
                  <a:moveTo>
                    <a:pt x="4269067" y="284340"/>
                  </a:moveTo>
                  <a:lnTo>
                    <a:pt x="4262132" y="281190"/>
                  </a:lnTo>
                  <a:lnTo>
                    <a:pt x="4255122" y="278218"/>
                  </a:lnTo>
                  <a:lnTo>
                    <a:pt x="4250220" y="288175"/>
                  </a:lnTo>
                  <a:lnTo>
                    <a:pt x="4257675" y="291338"/>
                  </a:lnTo>
                  <a:lnTo>
                    <a:pt x="4265041" y="294690"/>
                  </a:lnTo>
                  <a:lnTo>
                    <a:pt x="4269067" y="284340"/>
                  </a:lnTo>
                  <a:close/>
                </a:path>
                <a:path w="4625975" h="458470">
                  <a:moveTo>
                    <a:pt x="4313402" y="299935"/>
                  </a:moveTo>
                  <a:lnTo>
                    <a:pt x="4306494" y="296697"/>
                  </a:lnTo>
                  <a:lnTo>
                    <a:pt x="4301820" y="296418"/>
                  </a:lnTo>
                  <a:lnTo>
                    <a:pt x="4299775" y="298335"/>
                  </a:lnTo>
                  <a:lnTo>
                    <a:pt x="4294594" y="295973"/>
                  </a:lnTo>
                  <a:lnTo>
                    <a:pt x="4289641" y="305892"/>
                  </a:lnTo>
                  <a:lnTo>
                    <a:pt x="4304373" y="312597"/>
                  </a:lnTo>
                  <a:lnTo>
                    <a:pt x="4305922" y="308686"/>
                  </a:lnTo>
                  <a:lnTo>
                    <a:pt x="4309199" y="310210"/>
                  </a:lnTo>
                  <a:lnTo>
                    <a:pt x="4313402" y="299935"/>
                  </a:lnTo>
                  <a:close/>
                </a:path>
                <a:path w="4625975" h="458470">
                  <a:moveTo>
                    <a:pt x="4352683" y="318376"/>
                  </a:moveTo>
                  <a:lnTo>
                    <a:pt x="4345775" y="315137"/>
                  </a:lnTo>
                  <a:lnTo>
                    <a:pt x="4341088" y="314858"/>
                  </a:lnTo>
                  <a:lnTo>
                    <a:pt x="4339437" y="316382"/>
                  </a:lnTo>
                  <a:lnTo>
                    <a:pt x="4334002" y="313905"/>
                  </a:lnTo>
                  <a:lnTo>
                    <a:pt x="4328998" y="323799"/>
                  </a:lnTo>
                  <a:lnTo>
                    <a:pt x="4343730" y="330504"/>
                  </a:lnTo>
                  <a:lnTo>
                    <a:pt x="4345102" y="327075"/>
                  </a:lnTo>
                  <a:lnTo>
                    <a:pt x="4348429" y="328625"/>
                  </a:lnTo>
                  <a:lnTo>
                    <a:pt x="4352683" y="318376"/>
                  </a:lnTo>
                  <a:close/>
                </a:path>
                <a:path w="4625975" h="458470">
                  <a:moveTo>
                    <a:pt x="4391965" y="336804"/>
                  </a:moveTo>
                  <a:lnTo>
                    <a:pt x="4385056" y="333565"/>
                  </a:lnTo>
                  <a:lnTo>
                    <a:pt x="4380357" y="333286"/>
                  </a:lnTo>
                  <a:lnTo>
                    <a:pt x="4379087" y="334441"/>
                  </a:lnTo>
                  <a:lnTo>
                    <a:pt x="4373397" y="331851"/>
                  </a:lnTo>
                  <a:lnTo>
                    <a:pt x="4368330" y="341718"/>
                  </a:lnTo>
                  <a:lnTo>
                    <a:pt x="4383075" y="348424"/>
                  </a:lnTo>
                  <a:lnTo>
                    <a:pt x="4384281" y="345452"/>
                  </a:lnTo>
                  <a:lnTo>
                    <a:pt x="4387647" y="347027"/>
                  </a:lnTo>
                  <a:lnTo>
                    <a:pt x="4391965" y="336804"/>
                  </a:lnTo>
                  <a:close/>
                </a:path>
                <a:path w="4625975" h="458470">
                  <a:moveTo>
                    <a:pt x="4431233" y="355244"/>
                  </a:moveTo>
                  <a:lnTo>
                    <a:pt x="4424324" y="352005"/>
                  </a:lnTo>
                  <a:lnTo>
                    <a:pt x="4419625" y="351713"/>
                  </a:lnTo>
                  <a:lnTo>
                    <a:pt x="4418762" y="352501"/>
                  </a:lnTo>
                  <a:lnTo>
                    <a:pt x="4412793" y="349783"/>
                  </a:lnTo>
                  <a:lnTo>
                    <a:pt x="4407674" y="359625"/>
                  </a:lnTo>
                  <a:lnTo>
                    <a:pt x="4422406" y="366331"/>
                  </a:lnTo>
                  <a:lnTo>
                    <a:pt x="4423435" y="363842"/>
                  </a:lnTo>
                  <a:lnTo>
                    <a:pt x="4426864" y="365442"/>
                  </a:lnTo>
                  <a:lnTo>
                    <a:pt x="4431233" y="355244"/>
                  </a:lnTo>
                  <a:close/>
                </a:path>
                <a:path w="4625975" h="458470">
                  <a:moveTo>
                    <a:pt x="4470171" y="374383"/>
                  </a:moveTo>
                  <a:lnTo>
                    <a:pt x="4463339" y="370967"/>
                  </a:lnTo>
                  <a:lnTo>
                    <a:pt x="4458678" y="370573"/>
                  </a:lnTo>
                  <a:lnTo>
                    <a:pt x="4457941" y="371233"/>
                  </a:lnTo>
                  <a:lnTo>
                    <a:pt x="4454271" y="370967"/>
                  </a:lnTo>
                  <a:lnTo>
                    <a:pt x="4451261" y="373735"/>
                  </a:lnTo>
                  <a:lnTo>
                    <a:pt x="4450893" y="377786"/>
                  </a:lnTo>
                  <a:lnTo>
                    <a:pt x="4454195" y="381317"/>
                  </a:lnTo>
                  <a:lnTo>
                    <a:pt x="4461472" y="384848"/>
                  </a:lnTo>
                  <a:lnTo>
                    <a:pt x="4462310" y="382854"/>
                  </a:lnTo>
                  <a:lnTo>
                    <a:pt x="4465739" y="384556"/>
                  </a:lnTo>
                  <a:lnTo>
                    <a:pt x="4470171" y="374383"/>
                  </a:lnTo>
                  <a:close/>
                </a:path>
                <a:path w="4625975" h="458470">
                  <a:moveTo>
                    <a:pt x="4508982" y="393776"/>
                  </a:moveTo>
                  <a:lnTo>
                    <a:pt x="4502150" y="390359"/>
                  </a:lnTo>
                  <a:lnTo>
                    <a:pt x="4497489" y="389966"/>
                  </a:lnTo>
                  <a:lnTo>
                    <a:pt x="4497260" y="390169"/>
                  </a:lnTo>
                  <a:lnTo>
                    <a:pt x="4493196" y="389864"/>
                  </a:lnTo>
                  <a:lnTo>
                    <a:pt x="4490174" y="392633"/>
                  </a:lnTo>
                  <a:lnTo>
                    <a:pt x="4489780" y="396671"/>
                  </a:lnTo>
                  <a:lnTo>
                    <a:pt x="4493082" y="400202"/>
                  </a:lnTo>
                  <a:lnTo>
                    <a:pt x="4500359" y="403733"/>
                  </a:lnTo>
                  <a:lnTo>
                    <a:pt x="4501019" y="402196"/>
                  </a:lnTo>
                  <a:lnTo>
                    <a:pt x="4504499" y="403923"/>
                  </a:lnTo>
                  <a:lnTo>
                    <a:pt x="4508982" y="393776"/>
                  </a:lnTo>
                  <a:close/>
                </a:path>
                <a:path w="4625975" h="458470">
                  <a:moveTo>
                    <a:pt x="4547794" y="413169"/>
                  </a:moveTo>
                  <a:lnTo>
                    <a:pt x="4540961" y="409752"/>
                  </a:lnTo>
                  <a:lnTo>
                    <a:pt x="4537494" y="409460"/>
                  </a:lnTo>
                  <a:lnTo>
                    <a:pt x="4536808" y="409117"/>
                  </a:lnTo>
                  <a:lnTo>
                    <a:pt x="4532134" y="408774"/>
                  </a:lnTo>
                  <a:lnTo>
                    <a:pt x="4529086" y="411530"/>
                  </a:lnTo>
                  <a:lnTo>
                    <a:pt x="4528680" y="415569"/>
                  </a:lnTo>
                  <a:lnTo>
                    <a:pt x="4531969" y="419087"/>
                  </a:lnTo>
                  <a:lnTo>
                    <a:pt x="4539246" y="422630"/>
                  </a:lnTo>
                  <a:lnTo>
                    <a:pt x="4539716" y="421525"/>
                  </a:lnTo>
                  <a:lnTo>
                    <a:pt x="4543260" y="423291"/>
                  </a:lnTo>
                  <a:lnTo>
                    <a:pt x="4547794" y="413169"/>
                  </a:lnTo>
                  <a:close/>
                </a:path>
                <a:path w="4625975" h="458470">
                  <a:moveTo>
                    <a:pt x="4586605" y="432562"/>
                  </a:moveTo>
                  <a:lnTo>
                    <a:pt x="4579772" y="429145"/>
                  </a:lnTo>
                  <a:lnTo>
                    <a:pt x="4577664" y="428967"/>
                  </a:lnTo>
                  <a:lnTo>
                    <a:pt x="4575746" y="428028"/>
                  </a:lnTo>
                  <a:lnTo>
                    <a:pt x="4571060" y="427672"/>
                  </a:lnTo>
                  <a:lnTo>
                    <a:pt x="4567999" y="430428"/>
                  </a:lnTo>
                  <a:lnTo>
                    <a:pt x="4567580" y="434454"/>
                  </a:lnTo>
                  <a:lnTo>
                    <a:pt x="4570857" y="437972"/>
                  </a:lnTo>
                  <a:lnTo>
                    <a:pt x="4578134" y="441515"/>
                  </a:lnTo>
                  <a:lnTo>
                    <a:pt x="4578413" y="440867"/>
                  </a:lnTo>
                  <a:lnTo>
                    <a:pt x="4582020" y="442658"/>
                  </a:lnTo>
                  <a:lnTo>
                    <a:pt x="4586605" y="432562"/>
                  </a:lnTo>
                  <a:close/>
                </a:path>
                <a:path w="4625975" h="458470">
                  <a:moveTo>
                    <a:pt x="4625416" y="451954"/>
                  </a:moveTo>
                  <a:lnTo>
                    <a:pt x="4618583" y="448538"/>
                  </a:lnTo>
                  <a:lnTo>
                    <a:pt x="4617834" y="448475"/>
                  </a:lnTo>
                  <a:lnTo>
                    <a:pt x="4614684" y="446938"/>
                  </a:lnTo>
                  <a:lnTo>
                    <a:pt x="4609998" y="446582"/>
                  </a:lnTo>
                  <a:lnTo>
                    <a:pt x="4606912" y="449326"/>
                  </a:lnTo>
                  <a:lnTo>
                    <a:pt x="4606480" y="453351"/>
                  </a:lnTo>
                  <a:lnTo>
                    <a:pt x="4609744" y="456857"/>
                  </a:lnTo>
                  <a:lnTo>
                    <a:pt x="4610468" y="457200"/>
                  </a:lnTo>
                  <a:lnTo>
                    <a:pt x="4612449" y="457200"/>
                  </a:lnTo>
                  <a:lnTo>
                    <a:pt x="4618431" y="457200"/>
                  </a:lnTo>
                  <a:lnTo>
                    <a:pt x="4623003" y="457200"/>
                  </a:lnTo>
                  <a:lnTo>
                    <a:pt x="4625416" y="45195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4133901" y="6858000"/>
              <a:ext cx="4542790" cy="459105"/>
            </a:xfrm>
            <a:custGeom>
              <a:avLst/>
              <a:gdLst/>
              <a:ahLst/>
              <a:cxnLst/>
              <a:rect l="l" t="t" r="r" b="b"/>
              <a:pathLst>
                <a:path w="4542790" h="459104">
                  <a:moveTo>
                    <a:pt x="18656" y="455307"/>
                  </a:moveTo>
                  <a:lnTo>
                    <a:pt x="14122" y="445185"/>
                  </a:lnTo>
                  <a:lnTo>
                    <a:pt x="0" y="450773"/>
                  </a:lnTo>
                  <a:lnTo>
                    <a:pt x="2222" y="457200"/>
                  </a:lnTo>
                  <a:lnTo>
                    <a:pt x="13855" y="457200"/>
                  </a:lnTo>
                  <a:lnTo>
                    <a:pt x="18656" y="455307"/>
                  </a:lnTo>
                  <a:close/>
                </a:path>
                <a:path w="4542790" h="459104">
                  <a:moveTo>
                    <a:pt x="58801" y="439432"/>
                  </a:moveTo>
                  <a:lnTo>
                    <a:pt x="54267" y="429298"/>
                  </a:lnTo>
                  <a:lnTo>
                    <a:pt x="47205" y="432104"/>
                  </a:lnTo>
                  <a:lnTo>
                    <a:pt x="40144" y="434898"/>
                  </a:lnTo>
                  <a:lnTo>
                    <a:pt x="43764" y="445389"/>
                  </a:lnTo>
                  <a:lnTo>
                    <a:pt x="58801" y="439432"/>
                  </a:lnTo>
                  <a:close/>
                </a:path>
                <a:path w="4542790" h="459104">
                  <a:moveTo>
                    <a:pt x="96443" y="457200"/>
                  </a:moveTo>
                  <a:lnTo>
                    <a:pt x="92849" y="449110"/>
                  </a:lnTo>
                  <a:lnTo>
                    <a:pt x="78727" y="454621"/>
                  </a:lnTo>
                  <a:lnTo>
                    <a:pt x="79616" y="457200"/>
                  </a:lnTo>
                  <a:lnTo>
                    <a:pt x="96443" y="457200"/>
                  </a:lnTo>
                  <a:close/>
                </a:path>
                <a:path w="4542790" h="459104">
                  <a:moveTo>
                    <a:pt x="98933" y="423545"/>
                  </a:moveTo>
                  <a:lnTo>
                    <a:pt x="94399" y="413423"/>
                  </a:lnTo>
                  <a:lnTo>
                    <a:pt x="87337" y="416217"/>
                  </a:lnTo>
                  <a:lnTo>
                    <a:pt x="80276" y="419011"/>
                  </a:lnTo>
                  <a:lnTo>
                    <a:pt x="83896" y="429501"/>
                  </a:lnTo>
                  <a:lnTo>
                    <a:pt x="98933" y="423545"/>
                  </a:lnTo>
                  <a:close/>
                </a:path>
                <a:path w="4542790" h="459104">
                  <a:moveTo>
                    <a:pt x="137464" y="443598"/>
                  </a:moveTo>
                  <a:lnTo>
                    <a:pt x="132981" y="433451"/>
                  </a:lnTo>
                  <a:lnTo>
                    <a:pt x="125920" y="436206"/>
                  </a:lnTo>
                  <a:lnTo>
                    <a:pt x="118859" y="438962"/>
                  </a:lnTo>
                  <a:lnTo>
                    <a:pt x="122428" y="449465"/>
                  </a:lnTo>
                  <a:lnTo>
                    <a:pt x="137464" y="443598"/>
                  </a:lnTo>
                  <a:close/>
                </a:path>
                <a:path w="4542790" h="459104">
                  <a:moveTo>
                    <a:pt x="139090" y="407720"/>
                  </a:moveTo>
                  <a:lnTo>
                    <a:pt x="134556" y="397598"/>
                  </a:lnTo>
                  <a:lnTo>
                    <a:pt x="127495" y="400380"/>
                  </a:lnTo>
                  <a:lnTo>
                    <a:pt x="120434" y="403161"/>
                  </a:lnTo>
                  <a:lnTo>
                    <a:pt x="124040" y="413651"/>
                  </a:lnTo>
                  <a:lnTo>
                    <a:pt x="139090" y="407720"/>
                  </a:lnTo>
                  <a:close/>
                </a:path>
                <a:path w="4542790" h="459104">
                  <a:moveTo>
                    <a:pt x="177609" y="427939"/>
                  </a:moveTo>
                  <a:lnTo>
                    <a:pt x="173126" y="417791"/>
                  </a:lnTo>
                  <a:lnTo>
                    <a:pt x="166065" y="420547"/>
                  </a:lnTo>
                  <a:lnTo>
                    <a:pt x="159004" y="423303"/>
                  </a:lnTo>
                  <a:lnTo>
                    <a:pt x="162572" y="433806"/>
                  </a:lnTo>
                  <a:lnTo>
                    <a:pt x="177609" y="427939"/>
                  </a:lnTo>
                  <a:close/>
                </a:path>
                <a:path w="4542790" h="459104">
                  <a:moveTo>
                    <a:pt x="179247" y="391909"/>
                  </a:moveTo>
                  <a:lnTo>
                    <a:pt x="174726" y="381774"/>
                  </a:lnTo>
                  <a:lnTo>
                    <a:pt x="167665" y="384556"/>
                  </a:lnTo>
                  <a:lnTo>
                    <a:pt x="160604" y="387337"/>
                  </a:lnTo>
                  <a:lnTo>
                    <a:pt x="164198" y="397827"/>
                  </a:lnTo>
                  <a:lnTo>
                    <a:pt x="179247" y="391909"/>
                  </a:lnTo>
                  <a:close/>
                </a:path>
                <a:path w="4542790" h="459104">
                  <a:moveTo>
                    <a:pt x="217728" y="412292"/>
                  </a:moveTo>
                  <a:lnTo>
                    <a:pt x="213258" y="402145"/>
                  </a:lnTo>
                  <a:lnTo>
                    <a:pt x="206197" y="404901"/>
                  </a:lnTo>
                  <a:lnTo>
                    <a:pt x="199136" y="407657"/>
                  </a:lnTo>
                  <a:lnTo>
                    <a:pt x="202692" y="418160"/>
                  </a:lnTo>
                  <a:lnTo>
                    <a:pt x="217728" y="412292"/>
                  </a:lnTo>
                  <a:close/>
                </a:path>
                <a:path w="4542790" h="459104">
                  <a:moveTo>
                    <a:pt x="219405" y="376085"/>
                  </a:moveTo>
                  <a:lnTo>
                    <a:pt x="214896" y="365950"/>
                  </a:lnTo>
                  <a:lnTo>
                    <a:pt x="207835" y="368731"/>
                  </a:lnTo>
                  <a:lnTo>
                    <a:pt x="200774" y="371513"/>
                  </a:lnTo>
                  <a:lnTo>
                    <a:pt x="204368" y="382016"/>
                  </a:lnTo>
                  <a:lnTo>
                    <a:pt x="219405" y="376085"/>
                  </a:lnTo>
                  <a:close/>
                </a:path>
                <a:path w="4542790" h="459104">
                  <a:moveTo>
                    <a:pt x="257898" y="396748"/>
                  </a:moveTo>
                  <a:lnTo>
                    <a:pt x="253441" y="386588"/>
                  </a:lnTo>
                  <a:lnTo>
                    <a:pt x="246367" y="389318"/>
                  </a:lnTo>
                  <a:lnTo>
                    <a:pt x="239293" y="392049"/>
                  </a:lnTo>
                  <a:lnTo>
                    <a:pt x="242849" y="402564"/>
                  </a:lnTo>
                  <a:lnTo>
                    <a:pt x="257898" y="396748"/>
                  </a:lnTo>
                  <a:close/>
                </a:path>
                <a:path w="4542790" h="459104">
                  <a:moveTo>
                    <a:pt x="259600" y="360362"/>
                  </a:moveTo>
                  <a:lnTo>
                    <a:pt x="255104" y="350227"/>
                  </a:lnTo>
                  <a:lnTo>
                    <a:pt x="248031" y="352983"/>
                  </a:lnTo>
                  <a:lnTo>
                    <a:pt x="240957" y="355739"/>
                  </a:lnTo>
                  <a:lnTo>
                    <a:pt x="244538" y="366242"/>
                  </a:lnTo>
                  <a:lnTo>
                    <a:pt x="259600" y="360362"/>
                  </a:lnTo>
                  <a:close/>
                </a:path>
                <a:path w="4542790" h="459104">
                  <a:moveTo>
                    <a:pt x="298069" y="381215"/>
                  </a:moveTo>
                  <a:lnTo>
                    <a:pt x="293624" y="371055"/>
                  </a:lnTo>
                  <a:lnTo>
                    <a:pt x="286550" y="373786"/>
                  </a:lnTo>
                  <a:lnTo>
                    <a:pt x="279476" y="376516"/>
                  </a:lnTo>
                  <a:lnTo>
                    <a:pt x="283019" y="387032"/>
                  </a:lnTo>
                  <a:lnTo>
                    <a:pt x="298069" y="381215"/>
                  </a:lnTo>
                  <a:close/>
                </a:path>
                <a:path w="4542790" h="459104">
                  <a:moveTo>
                    <a:pt x="299808" y="344703"/>
                  </a:moveTo>
                  <a:lnTo>
                    <a:pt x="295325" y="334556"/>
                  </a:lnTo>
                  <a:lnTo>
                    <a:pt x="288251" y="337312"/>
                  </a:lnTo>
                  <a:lnTo>
                    <a:pt x="281178" y="340067"/>
                  </a:lnTo>
                  <a:lnTo>
                    <a:pt x="284734" y="350570"/>
                  </a:lnTo>
                  <a:lnTo>
                    <a:pt x="299808" y="344703"/>
                  </a:lnTo>
                  <a:close/>
                </a:path>
                <a:path w="4542790" h="459104">
                  <a:moveTo>
                    <a:pt x="340029" y="329031"/>
                  </a:moveTo>
                  <a:lnTo>
                    <a:pt x="335559" y="318884"/>
                  </a:lnTo>
                  <a:lnTo>
                    <a:pt x="328485" y="321640"/>
                  </a:lnTo>
                  <a:lnTo>
                    <a:pt x="321411" y="324396"/>
                  </a:lnTo>
                  <a:lnTo>
                    <a:pt x="324954" y="334911"/>
                  </a:lnTo>
                  <a:lnTo>
                    <a:pt x="340029" y="329031"/>
                  </a:lnTo>
                  <a:close/>
                </a:path>
                <a:path w="4542790" h="459104">
                  <a:moveTo>
                    <a:pt x="380288" y="313524"/>
                  </a:moveTo>
                  <a:lnTo>
                    <a:pt x="375856" y="303352"/>
                  </a:lnTo>
                  <a:lnTo>
                    <a:pt x="368757" y="306070"/>
                  </a:lnTo>
                  <a:lnTo>
                    <a:pt x="361657" y="308787"/>
                  </a:lnTo>
                  <a:lnTo>
                    <a:pt x="365188" y="319303"/>
                  </a:lnTo>
                  <a:lnTo>
                    <a:pt x="380288" y="313524"/>
                  </a:lnTo>
                  <a:close/>
                </a:path>
                <a:path w="4542790" h="459104">
                  <a:moveTo>
                    <a:pt x="420598" y="298094"/>
                  </a:moveTo>
                  <a:lnTo>
                    <a:pt x="416179" y="287909"/>
                  </a:lnTo>
                  <a:lnTo>
                    <a:pt x="409079" y="290626"/>
                  </a:lnTo>
                  <a:lnTo>
                    <a:pt x="401980" y="293344"/>
                  </a:lnTo>
                  <a:lnTo>
                    <a:pt x="405485" y="303872"/>
                  </a:lnTo>
                  <a:lnTo>
                    <a:pt x="420598" y="298094"/>
                  </a:lnTo>
                  <a:close/>
                </a:path>
                <a:path w="4542790" h="459104">
                  <a:moveTo>
                    <a:pt x="460895" y="282663"/>
                  </a:moveTo>
                  <a:lnTo>
                    <a:pt x="456501" y="272478"/>
                  </a:lnTo>
                  <a:lnTo>
                    <a:pt x="449402" y="275196"/>
                  </a:lnTo>
                  <a:lnTo>
                    <a:pt x="442302" y="277914"/>
                  </a:lnTo>
                  <a:lnTo>
                    <a:pt x="445795" y="288442"/>
                  </a:lnTo>
                  <a:lnTo>
                    <a:pt x="460895" y="282663"/>
                  </a:lnTo>
                  <a:close/>
                </a:path>
                <a:path w="4542790" h="459104">
                  <a:moveTo>
                    <a:pt x="501269" y="267436"/>
                  </a:moveTo>
                  <a:lnTo>
                    <a:pt x="496900" y="257238"/>
                  </a:lnTo>
                  <a:lnTo>
                    <a:pt x="489788" y="259892"/>
                  </a:lnTo>
                  <a:lnTo>
                    <a:pt x="482676" y="262547"/>
                  </a:lnTo>
                  <a:lnTo>
                    <a:pt x="486130" y="273088"/>
                  </a:lnTo>
                  <a:lnTo>
                    <a:pt x="501269" y="267436"/>
                  </a:lnTo>
                  <a:close/>
                </a:path>
                <a:path w="4542790" h="459104">
                  <a:moveTo>
                    <a:pt x="541693" y="252349"/>
                  </a:moveTo>
                  <a:lnTo>
                    <a:pt x="537349" y="242138"/>
                  </a:lnTo>
                  <a:lnTo>
                    <a:pt x="530237" y="244792"/>
                  </a:lnTo>
                  <a:lnTo>
                    <a:pt x="523125" y="247446"/>
                  </a:lnTo>
                  <a:lnTo>
                    <a:pt x="526542" y="258000"/>
                  </a:lnTo>
                  <a:lnTo>
                    <a:pt x="541693" y="252349"/>
                  </a:lnTo>
                  <a:close/>
                </a:path>
                <a:path w="4542790" h="459104">
                  <a:moveTo>
                    <a:pt x="582117" y="237248"/>
                  </a:moveTo>
                  <a:lnTo>
                    <a:pt x="577811" y="227025"/>
                  </a:lnTo>
                  <a:lnTo>
                    <a:pt x="570699" y="229679"/>
                  </a:lnTo>
                  <a:lnTo>
                    <a:pt x="563587" y="232333"/>
                  </a:lnTo>
                  <a:lnTo>
                    <a:pt x="566978" y="242900"/>
                  </a:lnTo>
                  <a:lnTo>
                    <a:pt x="582117" y="237248"/>
                  </a:lnTo>
                  <a:close/>
                </a:path>
                <a:path w="4542790" h="459104">
                  <a:moveTo>
                    <a:pt x="622630" y="222402"/>
                  </a:moveTo>
                  <a:lnTo>
                    <a:pt x="618363" y="212166"/>
                  </a:lnTo>
                  <a:lnTo>
                    <a:pt x="611212" y="214744"/>
                  </a:lnTo>
                  <a:lnTo>
                    <a:pt x="604062" y="217322"/>
                  </a:lnTo>
                  <a:lnTo>
                    <a:pt x="607415" y="227901"/>
                  </a:lnTo>
                  <a:lnTo>
                    <a:pt x="622630" y="222402"/>
                  </a:lnTo>
                  <a:close/>
                </a:path>
                <a:path w="4542790" h="459104">
                  <a:moveTo>
                    <a:pt x="663194" y="207746"/>
                  </a:moveTo>
                  <a:lnTo>
                    <a:pt x="658977" y="197497"/>
                  </a:lnTo>
                  <a:lnTo>
                    <a:pt x="651827" y="200075"/>
                  </a:lnTo>
                  <a:lnTo>
                    <a:pt x="644677" y="202653"/>
                  </a:lnTo>
                  <a:lnTo>
                    <a:pt x="647992" y="213245"/>
                  </a:lnTo>
                  <a:lnTo>
                    <a:pt x="663194" y="207746"/>
                  </a:lnTo>
                  <a:close/>
                </a:path>
                <a:path w="4542790" h="459104">
                  <a:moveTo>
                    <a:pt x="703783" y="193090"/>
                  </a:moveTo>
                  <a:lnTo>
                    <a:pt x="699604" y="182816"/>
                  </a:lnTo>
                  <a:lnTo>
                    <a:pt x="692454" y="185394"/>
                  </a:lnTo>
                  <a:lnTo>
                    <a:pt x="685304" y="187972"/>
                  </a:lnTo>
                  <a:lnTo>
                    <a:pt x="688581" y="198577"/>
                  </a:lnTo>
                  <a:lnTo>
                    <a:pt x="703783" y="193090"/>
                  </a:lnTo>
                  <a:close/>
                </a:path>
                <a:path w="4542790" h="459104">
                  <a:moveTo>
                    <a:pt x="744461" y="178739"/>
                  </a:moveTo>
                  <a:lnTo>
                    <a:pt x="740321" y="168440"/>
                  </a:lnTo>
                  <a:lnTo>
                    <a:pt x="733145" y="170929"/>
                  </a:lnTo>
                  <a:lnTo>
                    <a:pt x="725970" y="173418"/>
                  </a:lnTo>
                  <a:lnTo>
                    <a:pt x="729195" y="184023"/>
                  </a:lnTo>
                  <a:lnTo>
                    <a:pt x="744461" y="178739"/>
                  </a:lnTo>
                  <a:close/>
                </a:path>
                <a:path w="4542790" h="459104">
                  <a:moveTo>
                    <a:pt x="785215" y="164604"/>
                  </a:moveTo>
                  <a:lnTo>
                    <a:pt x="781126" y="154292"/>
                  </a:lnTo>
                  <a:lnTo>
                    <a:pt x="773950" y="156781"/>
                  </a:lnTo>
                  <a:lnTo>
                    <a:pt x="766775" y="159270"/>
                  </a:lnTo>
                  <a:lnTo>
                    <a:pt x="769950" y="169900"/>
                  </a:lnTo>
                  <a:lnTo>
                    <a:pt x="785215" y="164604"/>
                  </a:lnTo>
                  <a:close/>
                </a:path>
                <a:path w="4542790" h="459104">
                  <a:moveTo>
                    <a:pt x="825969" y="150469"/>
                  </a:moveTo>
                  <a:lnTo>
                    <a:pt x="821931" y="140144"/>
                  </a:lnTo>
                  <a:lnTo>
                    <a:pt x="814755" y="142633"/>
                  </a:lnTo>
                  <a:lnTo>
                    <a:pt x="807580" y="145122"/>
                  </a:lnTo>
                  <a:lnTo>
                    <a:pt x="810704" y="155765"/>
                  </a:lnTo>
                  <a:lnTo>
                    <a:pt x="825969" y="150469"/>
                  </a:lnTo>
                  <a:close/>
                </a:path>
                <a:path w="4542790" h="459104">
                  <a:moveTo>
                    <a:pt x="866863" y="136715"/>
                  </a:moveTo>
                  <a:lnTo>
                    <a:pt x="862876" y="126365"/>
                  </a:lnTo>
                  <a:lnTo>
                    <a:pt x="855662" y="128739"/>
                  </a:lnTo>
                  <a:lnTo>
                    <a:pt x="848448" y="131114"/>
                  </a:lnTo>
                  <a:lnTo>
                    <a:pt x="851522" y="141770"/>
                  </a:lnTo>
                  <a:lnTo>
                    <a:pt x="866863" y="136715"/>
                  </a:lnTo>
                  <a:close/>
                </a:path>
                <a:path w="4542790" h="459104">
                  <a:moveTo>
                    <a:pt x="907821" y="123228"/>
                  </a:moveTo>
                  <a:lnTo>
                    <a:pt x="903897" y="112852"/>
                  </a:lnTo>
                  <a:lnTo>
                    <a:pt x="896683" y="115227"/>
                  </a:lnTo>
                  <a:lnTo>
                    <a:pt x="889469" y="117602"/>
                  </a:lnTo>
                  <a:lnTo>
                    <a:pt x="892479" y="128282"/>
                  </a:lnTo>
                  <a:lnTo>
                    <a:pt x="907821" y="123228"/>
                  </a:lnTo>
                  <a:close/>
                </a:path>
                <a:path w="4542790" h="459104">
                  <a:moveTo>
                    <a:pt x="948804" y="109715"/>
                  </a:moveTo>
                  <a:lnTo>
                    <a:pt x="944930" y="99326"/>
                  </a:lnTo>
                  <a:lnTo>
                    <a:pt x="937717" y="101701"/>
                  </a:lnTo>
                  <a:lnTo>
                    <a:pt x="930503" y="104076"/>
                  </a:lnTo>
                  <a:lnTo>
                    <a:pt x="933450" y="114769"/>
                  </a:lnTo>
                  <a:lnTo>
                    <a:pt x="948804" y="109715"/>
                  </a:lnTo>
                  <a:close/>
                </a:path>
                <a:path w="4542790" h="459104">
                  <a:moveTo>
                    <a:pt x="989914" y="96710"/>
                  </a:moveTo>
                  <a:lnTo>
                    <a:pt x="986116" y="86283"/>
                  </a:lnTo>
                  <a:lnTo>
                    <a:pt x="978852" y="88531"/>
                  </a:lnTo>
                  <a:lnTo>
                    <a:pt x="971588" y="90779"/>
                  </a:lnTo>
                  <a:lnTo>
                    <a:pt x="974483" y="101485"/>
                  </a:lnTo>
                  <a:lnTo>
                    <a:pt x="989914" y="96710"/>
                  </a:lnTo>
                  <a:close/>
                </a:path>
                <a:path w="4542790" h="459104">
                  <a:moveTo>
                    <a:pt x="1031113" y="83934"/>
                  </a:moveTo>
                  <a:lnTo>
                    <a:pt x="1027379" y="73494"/>
                  </a:lnTo>
                  <a:lnTo>
                    <a:pt x="1020114" y="75742"/>
                  </a:lnTo>
                  <a:lnTo>
                    <a:pt x="1012850" y="77990"/>
                  </a:lnTo>
                  <a:lnTo>
                    <a:pt x="1015669" y="88722"/>
                  </a:lnTo>
                  <a:lnTo>
                    <a:pt x="1031113" y="83934"/>
                  </a:lnTo>
                  <a:close/>
                </a:path>
                <a:path w="4542790" h="459104">
                  <a:moveTo>
                    <a:pt x="1072311" y="71170"/>
                  </a:moveTo>
                  <a:lnTo>
                    <a:pt x="1068654" y="60706"/>
                  </a:lnTo>
                  <a:lnTo>
                    <a:pt x="1061389" y="62953"/>
                  </a:lnTo>
                  <a:lnTo>
                    <a:pt x="1054125" y="65201"/>
                  </a:lnTo>
                  <a:lnTo>
                    <a:pt x="1056881" y="75958"/>
                  </a:lnTo>
                  <a:lnTo>
                    <a:pt x="1072311" y="71170"/>
                  </a:lnTo>
                  <a:close/>
                </a:path>
                <a:path w="4542790" h="459104">
                  <a:moveTo>
                    <a:pt x="1113688" y="59004"/>
                  </a:moveTo>
                  <a:lnTo>
                    <a:pt x="1110094" y="48501"/>
                  </a:lnTo>
                  <a:lnTo>
                    <a:pt x="1102791" y="50609"/>
                  </a:lnTo>
                  <a:lnTo>
                    <a:pt x="1095489" y="52717"/>
                  </a:lnTo>
                  <a:lnTo>
                    <a:pt x="1098169" y="63474"/>
                  </a:lnTo>
                  <a:lnTo>
                    <a:pt x="1113688" y="59004"/>
                  </a:lnTo>
                  <a:close/>
                </a:path>
                <a:path w="4542790" h="459104">
                  <a:moveTo>
                    <a:pt x="1155128" y="47066"/>
                  </a:moveTo>
                  <a:lnTo>
                    <a:pt x="1151610" y="36537"/>
                  </a:lnTo>
                  <a:lnTo>
                    <a:pt x="1144308" y="38646"/>
                  </a:lnTo>
                  <a:lnTo>
                    <a:pt x="1137005" y="40754"/>
                  </a:lnTo>
                  <a:lnTo>
                    <a:pt x="1139609" y="51536"/>
                  </a:lnTo>
                  <a:lnTo>
                    <a:pt x="1155128" y="47066"/>
                  </a:lnTo>
                  <a:close/>
                </a:path>
                <a:path w="4542790" h="459104">
                  <a:moveTo>
                    <a:pt x="1196568" y="35128"/>
                  </a:moveTo>
                  <a:lnTo>
                    <a:pt x="1193126" y="24587"/>
                  </a:lnTo>
                  <a:lnTo>
                    <a:pt x="1185824" y="26695"/>
                  </a:lnTo>
                  <a:lnTo>
                    <a:pt x="1178521" y="28803"/>
                  </a:lnTo>
                  <a:lnTo>
                    <a:pt x="1181049" y="39598"/>
                  </a:lnTo>
                  <a:lnTo>
                    <a:pt x="1196568" y="35128"/>
                  </a:lnTo>
                  <a:close/>
                </a:path>
                <a:path w="4542790" h="459104">
                  <a:moveTo>
                    <a:pt x="1238211" y="23939"/>
                  </a:moveTo>
                  <a:lnTo>
                    <a:pt x="1234859" y="13360"/>
                  </a:lnTo>
                  <a:lnTo>
                    <a:pt x="1227505" y="15303"/>
                  </a:lnTo>
                  <a:lnTo>
                    <a:pt x="1220152" y="17246"/>
                  </a:lnTo>
                  <a:lnTo>
                    <a:pt x="1222590" y="28067"/>
                  </a:lnTo>
                  <a:lnTo>
                    <a:pt x="1238211" y="23939"/>
                  </a:lnTo>
                  <a:close/>
                </a:path>
                <a:path w="4542790" h="459104">
                  <a:moveTo>
                    <a:pt x="1279906" y="12941"/>
                  </a:moveTo>
                  <a:lnTo>
                    <a:pt x="1276642" y="2336"/>
                  </a:lnTo>
                  <a:lnTo>
                    <a:pt x="1269288" y="4279"/>
                  </a:lnTo>
                  <a:lnTo>
                    <a:pt x="1261935" y="6223"/>
                  </a:lnTo>
                  <a:lnTo>
                    <a:pt x="1264297" y="17056"/>
                  </a:lnTo>
                  <a:lnTo>
                    <a:pt x="1279906" y="12941"/>
                  </a:lnTo>
                  <a:close/>
                </a:path>
                <a:path w="4542790" h="459104">
                  <a:moveTo>
                    <a:pt x="1321600" y="1943"/>
                  </a:moveTo>
                  <a:lnTo>
                    <a:pt x="1321028" y="0"/>
                  </a:lnTo>
                  <a:lnTo>
                    <a:pt x="1304721" y="0"/>
                  </a:lnTo>
                  <a:lnTo>
                    <a:pt x="1305979" y="6057"/>
                  </a:lnTo>
                  <a:lnTo>
                    <a:pt x="1321600" y="1943"/>
                  </a:lnTo>
                  <a:close/>
                </a:path>
                <a:path w="4542790" h="459104">
                  <a:moveTo>
                    <a:pt x="3326155" y="12"/>
                  </a:moveTo>
                  <a:lnTo>
                    <a:pt x="3309658" y="12"/>
                  </a:lnTo>
                  <a:lnTo>
                    <a:pt x="3317506" y="1981"/>
                  </a:lnTo>
                  <a:lnTo>
                    <a:pt x="3325355" y="3886"/>
                  </a:lnTo>
                  <a:lnTo>
                    <a:pt x="3326155" y="12"/>
                  </a:lnTo>
                  <a:close/>
                </a:path>
                <a:path w="4542790" h="459104">
                  <a:moveTo>
                    <a:pt x="3369462" y="0"/>
                  </a:moveTo>
                  <a:lnTo>
                    <a:pt x="3351542" y="0"/>
                  </a:lnTo>
                  <a:lnTo>
                    <a:pt x="3351542" y="14592"/>
                  </a:lnTo>
                  <a:lnTo>
                    <a:pt x="3369462" y="14592"/>
                  </a:lnTo>
                  <a:lnTo>
                    <a:pt x="3369462" y="0"/>
                  </a:lnTo>
                  <a:close/>
                </a:path>
                <a:path w="4542790" h="459104">
                  <a:moveTo>
                    <a:pt x="3411105" y="15290"/>
                  </a:moveTo>
                  <a:lnTo>
                    <a:pt x="3403777" y="13258"/>
                  </a:lnTo>
                  <a:lnTo>
                    <a:pt x="3396450" y="11226"/>
                  </a:lnTo>
                  <a:lnTo>
                    <a:pt x="3393097" y="21805"/>
                  </a:lnTo>
                  <a:lnTo>
                    <a:pt x="3408667" y="26111"/>
                  </a:lnTo>
                  <a:lnTo>
                    <a:pt x="3411105" y="15290"/>
                  </a:lnTo>
                  <a:close/>
                </a:path>
                <a:path w="4542790" h="459104">
                  <a:moveTo>
                    <a:pt x="3452749" y="26822"/>
                  </a:moveTo>
                  <a:lnTo>
                    <a:pt x="3445421" y="24790"/>
                  </a:lnTo>
                  <a:lnTo>
                    <a:pt x="3438093" y="22758"/>
                  </a:lnTo>
                  <a:lnTo>
                    <a:pt x="3434651" y="33299"/>
                  </a:lnTo>
                  <a:lnTo>
                    <a:pt x="3450221" y="37617"/>
                  </a:lnTo>
                  <a:lnTo>
                    <a:pt x="3452749" y="26822"/>
                  </a:lnTo>
                  <a:close/>
                </a:path>
                <a:path w="4542790" h="459104">
                  <a:moveTo>
                    <a:pt x="3494392" y="38366"/>
                  </a:moveTo>
                  <a:lnTo>
                    <a:pt x="3487064" y="36334"/>
                  </a:lnTo>
                  <a:lnTo>
                    <a:pt x="3479736" y="34302"/>
                  </a:lnTo>
                  <a:lnTo>
                    <a:pt x="3476206" y="44831"/>
                  </a:lnTo>
                  <a:lnTo>
                    <a:pt x="3491763" y="49136"/>
                  </a:lnTo>
                  <a:lnTo>
                    <a:pt x="3494392" y="38366"/>
                  </a:lnTo>
                  <a:close/>
                </a:path>
                <a:path w="4542790" h="459104">
                  <a:moveTo>
                    <a:pt x="3535807" y="50711"/>
                  </a:moveTo>
                  <a:lnTo>
                    <a:pt x="3528542" y="48450"/>
                  </a:lnTo>
                  <a:lnTo>
                    <a:pt x="3521278" y="46189"/>
                  </a:lnTo>
                  <a:lnTo>
                    <a:pt x="3517658" y="56667"/>
                  </a:lnTo>
                  <a:lnTo>
                    <a:pt x="3533089" y="61480"/>
                  </a:lnTo>
                  <a:lnTo>
                    <a:pt x="3535807" y="50711"/>
                  </a:lnTo>
                  <a:close/>
                </a:path>
                <a:path w="4542790" h="459104">
                  <a:moveTo>
                    <a:pt x="3577056" y="63550"/>
                  </a:moveTo>
                  <a:lnTo>
                    <a:pt x="3569792" y="61290"/>
                  </a:lnTo>
                  <a:lnTo>
                    <a:pt x="3562527" y="59029"/>
                  </a:lnTo>
                  <a:lnTo>
                    <a:pt x="3558832" y="69481"/>
                  </a:lnTo>
                  <a:lnTo>
                    <a:pt x="3574250" y="74282"/>
                  </a:lnTo>
                  <a:lnTo>
                    <a:pt x="3577056" y="63550"/>
                  </a:lnTo>
                  <a:close/>
                </a:path>
                <a:path w="4542790" h="459104">
                  <a:moveTo>
                    <a:pt x="3618319" y="76403"/>
                  </a:moveTo>
                  <a:lnTo>
                    <a:pt x="3611054" y="74142"/>
                  </a:lnTo>
                  <a:lnTo>
                    <a:pt x="3603790" y="71882"/>
                  </a:lnTo>
                  <a:lnTo>
                    <a:pt x="3600005" y="82308"/>
                  </a:lnTo>
                  <a:lnTo>
                    <a:pt x="3615436" y="87109"/>
                  </a:lnTo>
                  <a:lnTo>
                    <a:pt x="3618319" y="76403"/>
                  </a:lnTo>
                  <a:close/>
                </a:path>
                <a:path w="4542790" h="459104">
                  <a:moveTo>
                    <a:pt x="3659568" y="89255"/>
                  </a:moveTo>
                  <a:lnTo>
                    <a:pt x="3652304" y="86995"/>
                  </a:lnTo>
                  <a:lnTo>
                    <a:pt x="3645039" y="84734"/>
                  </a:lnTo>
                  <a:lnTo>
                    <a:pt x="3641179" y="95135"/>
                  </a:lnTo>
                  <a:lnTo>
                    <a:pt x="3656596" y="99936"/>
                  </a:lnTo>
                  <a:lnTo>
                    <a:pt x="3659568" y="89255"/>
                  </a:lnTo>
                  <a:close/>
                </a:path>
                <a:path w="4542790" h="459104">
                  <a:moveTo>
                    <a:pt x="3700538" y="102971"/>
                  </a:moveTo>
                  <a:lnTo>
                    <a:pt x="3693350" y="100495"/>
                  </a:lnTo>
                  <a:lnTo>
                    <a:pt x="3686162" y="98018"/>
                  </a:lnTo>
                  <a:lnTo>
                    <a:pt x="3682212" y="108381"/>
                  </a:lnTo>
                  <a:lnTo>
                    <a:pt x="3697490" y="113652"/>
                  </a:lnTo>
                  <a:lnTo>
                    <a:pt x="3700538" y="102971"/>
                  </a:lnTo>
                  <a:close/>
                </a:path>
                <a:path w="4542790" h="459104">
                  <a:moveTo>
                    <a:pt x="3741369" y="117068"/>
                  </a:moveTo>
                  <a:lnTo>
                    <a:pt x="3734181" y="114592"/>
                  </a:lnTo>
                  <a:lnTo>
                    <a:pt x="3726992" y="112115"/>
                  </a:lnTo>
                  <a:lnTo>
                    <a:pt x="3722967" y="122440"/>
                  </a:lnTo>
                  <a:lnTo>
                    <a:pt x="3738245" y="127723"/>
                  </a:lnTo>
                  <a:lnTo>
                    <a:pt x="3741369" y="117068"/>
                  </a:lnTo>
                  <a:close/>
                </a:path>
                <a:path w="4542790" h="459104">
                  <a:moveTo>
                    <a:pt x="3782212" y="131165"/>
                  </a:moveTo>
                  <a:lnTo>
                    <a:pt x="3775024" y="128689"/>
                  </a:lnTo>
                  <a:lnTo>
                    <a:pt x="3767836" y="126212"/>
                  </a:lnTo>
                  <a:lnTo>
                    <a:pt x="3763734" y="136512"/>
                  </a:lnTo>
                  <a:lnTo>
                    <a:pt x="3779012" y="141782"/>
                  </a:lnTo>
                  <a:lnTo>
                    <a:pt x="3782212" y="131165"/>
                  </a:lnTo>
                  <a:close/>
                </a:path>
                <a:path w="4542790" h="459104">
                  <a:moveTo>
                    <a:pt x="3823055" y="145262"/>
                  </a:moveTo>
                  <a:lnTo>
                    <a:pt x="3815867" y="142786"/>
                  </a:lnTo>
                  <a:lnTo>
                    <a:pt x="3808679" y="140309"/>
                  </a:lnTo>
                  <a:lnTo>
                    <a:pt x="3804501" y="150583"/>
                  </a:lnTo>
                  <a:lnTo>
                    <a:pt x="3819779" y="155854"/>
                  </a:lnTo>
                  <a:lnTo>
                    <a:pt x="3823055" y="145262"/>
                  </a:lnTo>
                  <a:close/>
                </a:path>
                <a:path w="4542790" h="459104">
                  <a:moveTo>
                    <a:pt x="3863632" y="160108"/>
                  </a:moveTo>
                  <a:lnTo>
                    <a:pt x="3856520" y="157416"/>
                  </a:lnTo>
                  <a:lnTo>
                    <a:pt x="3849408" y="154724"/>
                  </a:lnTo>
                  <a:lnTo>
                    <a:pt x="3845166" y="164973"/>
                  </a:lnTo>
                  <a:lnTo>
                    <a:pt x="3860279" y="170688"/>
                  </a:lnTo>
                  <a:lnTo>
                    <a:pt x="3863632" y="160108"/>
                  </a:lnTo>
                  <a:close/>
                </a:path>
                <a:path w="4542790" h="459104">
                  <a:moveTo>
                    <a:pt x="3904043" y="175387"/>
                  </a:moveTo>
                  <a:lnTo>
                    <a:pt x="3896931" y="172694"/>
                  </a:lnTo>
                  <a:lnTo>
                    <a:pt x="3889819" y="170002"/>
                  </a:lnTo>
                  <a:lnTo>
                    <a:pt x="3885501" y="180225"/>
                  </a:lnTo>
                  <a:lnTo>
                    <a:pt x="3900614" y="185940"/>
                  </a:lnTo>
                  <a:lnTo>
                    <a:pt x="3904043" y="175387"/>
                  </a:lnTo>
                  <a:close/>
                </a:path>
                <a:path w="4542790" h="459104">
                  <a:moveTo>
                    <a:pt x="3944455" y="190665"/>
                  </a:moveTo>
                  <a:lnTo>
                    <a:pt x="3937343" y="187972"/>
                  </a:lnTo>
                  <a:lnTo>
                    <a:pt x="3930231" y="185280"/>
                  </a:lnTo>
                  <a:lnTo>
                    <a:pt x="3925849" y="195478"/>
                  </a:lnTo>
                  <a:lnTo>
                    <a:pt x="3940962" y="201193"/>
                  </a:lnTo>
                  <a:lnTo>
                    <a:pt x="3944455" y="190665"/>
                  </a:lnTo>
                  <a:close/>
                </a:path>
                <a:path w="4542790" h="459104">
                  <a:moveTo>
                    <a:pt x="3984866" y="205955"/>
                  </a:moveTo>
                  <a:lnTo>
                    <a:pt x="3977754" y="203263"/>
                  </a:lnTo>
                  <a:lnTo>
                    <a:pt x="3970642" y="200571"/>
                  </a:lnTo>
                  <a:lnTo>
                    <a:pt x="3966184" y="210743"/>
                  </a:lnTo>
                  <a:lnTo>
                    <a:pt x="3981297" y="216458"/>
                  </a:lnTo>
                  <a:lnTo>
                    <a:pt x="3984866" y="205955"/>
                  </a:lnTo>
                  <a:close/>
                </a:path>
                <a:path w="4542790" h="459104">
                  <a:moveTo>
                    <a:pt x="4025087" y="221678"/>
                  </a:moveTo>
                  <a:lnTo>
                    <a:pt x="4018051" y="218795"/>
                  </a:lnTo>
                  <a:lnTo>
                    <a:pt x="4011015" y="215912"/>
                  </a:lnTo>
                  <a:lnTo>
                    <a:pt x="4006494" y="226034"/>
                  </a:lnTo>
                  <a:lnTo>
                    <a:pt x="4021442" y="232168"/>
                  </a:lnTo>
                  <a:lnTo>
                    <a:pt x="4025087" y="221678"/>
                  </a:lnTo>
                  <a:close/>
                </a:path>
                <a:path w="4542790" h="459104">
                  <a:moveTo>
                    <a:pt x="4065066" y="238074"/>
                  </a:moveTo>
                  <a:lnTo>
                    <a:pt x="4058031" y="235191"/>
                  </a:lnTo>
                  <a:lnTo>
                    <a:pt x="4050995" y="232308"/>
                  </a:lnTo>
                  <a:lnTo>
                    <a:pt x="4046410" y="242404"/>
                  </a:lnTo>
                  <a:lnTo>
                    <a:pt x="4061358" y="248539"/>
                  </a:lnTo>
                  <a:lnTo>
                    <a:pt x="4065066" y="238074"/>
                  </a:lnTo>
                  <a:close/>
                </a:path>
                <a:path w="4542790" h="459104">
                  <a:moveTo>
                    <a:pt x="4105033" y="254469"/>
                  </a:moveTo>
                  <a:lnTo>
                    <a:pt x="4097998" y="251587"/>
                  </a:lnTo>
                  <a:lnTo>
                    <a:pt x="4090962" y="248704"/>
                  </a:lnTo>
                  <a:lnTo>
                    <a:pt x="4086314" y="258775"/>
                  </a:lnTo>
                  <a:lnTo>
                    <a:pt x="4101261" y="264909"/>
                  </a:lnTo>
                  <a:lnTo>
                    <a:pt x="4105033" y="254469"/>
                  </a:lnTo>
                  <a:close/>
                </a:path>
                <a:path w="4542790" h="459104">
                  <a:moveTo>
                    <a:pt x="4145000" y="270865"/>
                  </a:moveTo>
                  <a:lnTo>
                    <a:pt x="4137964" y="267982"/>
                  </a:lnTo>
                  <a:lnTo>
                    <a:pt x="4130929" y="265099"/>
                  </a:lnTo>
                  <a:lnTo>
                    <a:pt x="4126217" y="275145"/>
                  </a:lnTo>
                  <a:lnTo>
                    <a:pt x="4141165" y="281279"/>
                  </a:lnTo>
                  <a:lnTo>
                    <a:pt x="4145000" y="270865"/>
                  </a:lnTo>
                  <a:close/>
                </a:path>
                <a:path w="4542790" h="459104">
                  <a:moveTo>
                    <a:pt x="4184967" y="287261"/>
                  </a:moveTo>
                  <a:lnTo>
                    <a:pt x="4177931" y="284378"/>
                  </a:lnTo>
                  <a:lnTo>
                    <a:pt x="4170896" y="281495"/>
                  </a:lnTo>
                  <a:lnTo>
                    <a:pt x="4166120" y="291515"/>
                  </a:lnTo>
                  <a:lnTo>
                    <a:pt x="4181068" y="297637"/>
                  </a:lnTo>
                  <a:lnTo>
                    <a:pt x="4184967" y="287261"/>
                  </a:lnTo>
                  <a:close/>
                </a:path>
                <a:path w="4542790" h="459104">
                  <a:moveTo>
                    <a:pt x="4224464" y="304736"/>
                  </a:moveTo>
                  <a:lnTo>
                    <a:pt x="4217517" y="301663"/>
                  </a:lnTo>
                  <a:lnTo>
                    <a:pt x="4210558" y="298589"/>
                  </a:lnTo>
                  <a:lnTo>
                    <a:pt x="4205732" y="308571"/>
                  </a:lnTo>
                  <a:lnTo>
                    <a:pt x="4220515" y="315099"/>
                  </a:lnTo>
                  <a:lnTo>
                    <a:pt x="4224464" y="304736"/>
                  </a:lnTo>
                  <a:close/>
                </a:path>
                <a:path w="4542790" h="459104">
                  <a:moveTo>
                    <a:pt x="4263987" y="322186"/>
                  </a:moveTo>
                  <a:lnTo>
                    <a:pt x="4257040" y="319112"/>
                  </a:lnTo>
                  <a:lnTo>
                    <a:pt x="4250080" y="316039"/>
                  </a:lnTo>
                  <a:lnTo>
                    <a:pt x="4245203" y="325996"/>
                  </a:lnTo>
                  <a:lnTo>
                    <a:pt x="4259986" y="332524"/>
                  </a:lnTo>
                  <a:lnTo>
                    <a:pt x="4263987" y="322186"/>
                  </a:lnTo>
                  <a:close/>
                </a:path>
                <a:path w="4542790" h="459104">
                  <a:moveTo>
                    <a:pt x="4303496" y="339623"/>
                  </a:moveTo>
                  <a:lnTo>
                    <a:pt x="4296549" y="336550"/>
                  </a:lnTo>
                  <a:lnTo>
                    <a:pt x="4289603" y="333476"/>
                  </a:lnTo>
                  <a:lnTo>
                    <a:pt x="4284650" y="343408"/>
                  </a:lnTo>
                  <a:lnTo>
                    <a:pt x="4299432" y="349935"/>
                  </a:lnTo>
                  <a:lnTo>
                    <a:pt x="4303496" y="339623"/>
                  </a:lnTo>
                  <a:close/>
                </a:path>
                <a:path w="4542790" h="459104">
                  <a:moveTo>
                    <a:pt x="4343019" y="357060"/>
                  </a:moveTo>
                  <a:lnTo>
                    <a:pt x="4336072" y="353987"/>
                  </a:lnTo>
                  <a:lnTo>
                    <a:pt x="4329125" y="350913"/>
                  </a:lnTo>
                  <a:lnTo>
                    <a:pt x="4324121" y="360819"/>
                  </a:lnTo>
                  <a:lnTo>
                    <a:pt x="4338904" y="367347"/>
                  </a:lnTo>
                  <a:lnTo>
                    <a:pt x="4343019" y="357060"/>
                  </a:lnTo>
                  <a:close/>
                </a:path>
                <a:path w="4542790" h="459104">
                  <a:moveTo>
                    <a:pt x="4382325" y="374967"/>
                  </a:moveTo>
                  <a:lnTo>
                    <a:pt x="4375455" y="371729"/>
                  </a:lnTo>
                  <a:lnTo>
                    <a:pt x="4368584" y="368490"/>
                  </a:lnTo>
                  <a:lnTo>
                    <a:pt x="4363529" y="378358"/>
                  </a:lnTo>
                  <a:lnTo>
                    <a:pt x="4378147" y="385254"/>
                  </a:lnTo>
                  <a:lnTo>
                    <a:pt x="4382325" y="374967"/>
                  </a:lnTo>
                  <a:close/>
                </a:path>
                <a:path w="4542790" h="459104">
                  <a:moveTo>
                    <a:pt x="4421390" y="393395"/>
                  </a:moveTo>
                  <a:lnTo>
                    <a:pt x="4414520" y="390156"/>
                  </a:lnTo>
                  <a:lnTo>
                    <a:pt x="4407649" y="386918"/>
                  </a:lnTo>
                  <a:lnTo>
                    <a:pt x="4402544" y="396760"/>
                  </a:lnTo>
                  <a:lnTo>
                    <a:pt x="4417161" y="403656"/>
                  </a:lnTo>
                  <a:lnTo>
                    <a:pt x="4421390" y="393395"/>
                  </a:lnTo>
                  <a:close/>
                </a:path>
                <a:path w="4542790" h="459104">
                  <a:moveTo>
                    <a:pt x="4460456" y="411822"/>
                  </a:moveTo>
                  <a:lnTo>
                    <a:pt x="4453585" y="408584"/>
                  </a:lnTo>
                  <a:lnTo>
                    <a:pt x="4448924" y="408305"/>
                  </a:lnTo>
                  <a:lnTo>
                    <a:pt x="4445914" y="411086"/>
                  </a:lnTo>
                  <a:lnTo>
                    <a:pt x="4445559" y="415137"/>
                  </a:lnTo>
                  <a:lnTo>
                    <a:pt x="4448861" y="418617"/>
                  </a:lnTo>
                  <a:lnTo>
                    <a:pt x="4456176" y="422059"/>
                  </a:lnTo>
                  <a:lnTo>
                    <a:pt x="4460456" y="411822"/>
                  </a:lnTo>
                  <a:close/>
                </a:path>
                <a:path w="4542790" h="459104">
                  <a:moveTo>
                    <a:pt x="4499534" y="430250"/>
                  </a:moveTo>
                  <a:lnTo>
                    <a:pt x="4492663" y="427012"/>
                  </a:lnTo>
                  <a:lnTo>
                    <a:pt x="4487989" y="426720"/>
                  </a:lnTo>
                  <a:lnTo>
                    <a:pt x="4484954" y="429501"/>
                  </a:lnTo>
                  <a:lnTo>
                    <a:pt x="4484586" y="433539"/>
                  </a:lnTo>
                  <a:lnTo>
                    <a:pt x="4487888" y="437019"/>
                  </a:lnTo>
                  <a:lnTo>
                    <a:pt x="4495203" y="440461"/>
                  </a:lnTo>
                  <a:lnTo>
                    <a:pt x="4499534" y="430250"/>
                  </a:lnTo>
                  <a:close/>
                </a:path>
                <a:path w="4542790" h="459104">
                  <a:moveTo>
                    <a:pt x="4542548" y="450265"/>
                  </a:moveTo>
                  <a:lnTo>
                    <a:pt x="4535703" y="446938"/>
                  </a:lnTo>
                  <a:lnTo>
                    <a:pt x="4534776" y="446874"/>
                  </a:lnTo>
                  <a:lnTo>
                    <a:pt x="4531728" y="445427"/>
                  </a:lnTo>
                  <a:lnTo>
                    <a:pt x="4527042" y="445135"/>
                  </a:lnTo>
                  <a:lnTo>
                    <a:pt x="4523994" y="447916"/>
                  </a:lnTo>
                  <a:lnTo>
                    <a:pt x="4523600" y="451942"/>
                  </a:lnTo>
                  <a:lnTo>
                    <a:pt x="4526902" y="455409"/>
                  </a:lnTo>
                  <a:lnTo>
                    <a:pt x="4534205" y="458838"/>
                  </a:lnTo>
                  <a:lnTo>
                    <a:pt x="4534903" y="457200"/>
                  </a:lnTo>
                  <a:lnTo>
                    <a:pt x="4539450" y="457200"/>
                  </a:lnTo>
                  <a:lnTo>
                    <a:pt x="4542548" y="4502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296714" y="6858000"/>
              <a:ext cx="4371975" cy="457834"/>
            </a:xfrm>
            <a:custGeom>
              <a:avLst/>
              <a:gdLst/>
              <a:ahLst/>
              <a:cxnLst/>
              <a:rect l="l" t="t" r="r" b="b"/>
              <a:pathLst>
                <a:path w="4371975" h="457834">
                  <a:moveTo>
                    <a:pt x="9969" y="457200"/>
                  </a:moveTo>
                  <a:lnTo>
                    <a:pt x="8521" y="453910"/>
                  </a:lnTo>
                  <a:lnTo>
                    <a:pt x="0" y="457200"/>
                  </a:lnTo>
                  <a:lnTo>
                    <a:pt x="9969" y="457200"/>
                  </a:lnTo>
                  <a:close/>
                </a:path>
                <a:path w="4371975" h="457834">
                  <a:moveTo>
                    <a:pt x="53086" y="448602"/>
                  </a:moveTo>
                  <a:lnTo>
                    <a:pt x="48653" y="438442"/>
                  </a:lnTo>
                  <a:lnTo>
                    <a:pt x="41592" y="441159"/>
                  </a:lnTo>
                  <a:lnTo>
                    <a:pt x="34531" y="443890"/>
                  </a:lnTo>
                  <a:lnTo>
                    <a:pt x="38061" y="454406"/>
                  </a:lnTo>
                  <a:lnTo>
                    <a:pt x="53086" y="448602"/>
                  </a:lnTo>
                  <a:close/>
                </a:path>
                <a:path w="4371975" h="457834">
                  <a:moveTo>
                    <a:pt x="93230" y="433197"/>
                  </a:moveTo>
                  <a:lnTo>
                    <a:pt x="88798" y="423024"/>
                  </a:lnTo>
                  <a:lnTo>
                    <a:pt x="81737" y="425729"/>
                  </a:lnTo>
                  <a:lnTo>
                    <a:pt x="74676" y="428434"/>
                  </a:lnTo>
                  <a:lnTo>
                    <a:pt x="78193" y="438962"/>
                  </a:lnTo>
                  <a:lnTo>
                    <a:pt x="93230" y="433197"/>
                  </a:lnTo>
                  <a:close/>
                </a:path>
                <a:path w="4371975" h="457834">
                  <a:moveTo>
                    <a:pt x="133362" y="417804"/>
                  </a:moveTo>
                  <a:lnTo>
                    <a:pt x="128943" y="407631"/>
                  </a:lnTo>
                  <a:lnTo>
                    <a:pt x="121881" y="410337"/>
                  </a:lnTo>
                  <a:lnTo>
                    <a:pt x="114820" y="413042"/>
                  </a:lnTo>
                  <a:lnTo>
                    <a:pt x="118325" y="423570"/>
                  </a:lnTo>
                  <a:lnTo>
                    <a:pt x="133362" y="417804"/>
                  </a:lnTo>
                  <a:close/>
                </a:path>
                <a:path w="4371975" h="457834">
                  <a:moveTo>
                    <a:pt x="135255" y="381215"/>
                  </a:moveTo>
                  <a:lnTo>
                    <a:pt x="130810" y="371055"/>
                  </a:lnTo>
                  <a:lnTo>
                    <a:pt x="123736" y="373786"/>
                  </a:lnTo>
                  <a:lnTo>
                    <a:pt x="116662" y="376516"/>
                  </a:lnTo>
                  <a:lnTo>
                    <a:pt x="120205" y="387032"/>
                  </a:lnTo>
                  <a:lnTo>
                    <a:pt x="135255" y="381215"/>
                  </a:lnTo>
                  <a:close/>
                </a:path>
                <a:path w="4371975" h="457834">
                  <a:moveTo>
                    <a:pt x="173507" y="402412"/>
                  </a:moveTo>
                  <a:lnTo>
                    <a:pt x="169100" y="392239"/>
                  </a:lnTo>
                  <a:lnTo>
                    <a:pt x="162039" y="394944"/>
                  </a:lnTo>
                  <a:lnTo>
                    <a:pt x="154978" y="397649"/>
                  </a:lnTo>
                  <a:lnTo>
                    <a:pt x="158470" y="408178"/>
                  </a:lnTo>
                  <a:lnTo>
                    <a:pt x="173507" y="402412"/>
                  </a:lnTo>
                  <a:close/>
                </a:path>
                <a:path w="4371975" h="457834">
                  <a:moveTo>
                    <a:pt x="175437" y="365683"/>
                  </a:moveTo>
                  <a:lnTo>
                    <a:pt x="171005" y="355523"/>
                  </a:lnTo>
                  <a:lnTo>
                    <a:pt x="163931" y="358254"/>
                  </a:lnTo>
                  <a:lnTo>
                    <a:pt x="156857" y="360984"/>
                  </a:lnTo>
                  <a:lnTo>
                    <a:pt x="160388" y="371500"/>
                  </a:lnTo>
                  <a:lnTo>
                    <a:pt x="175437" y="365683"/>
                  </a:lnTo>
                  <a:close/>
                </a:path>
                <a:path w="4371975" h="457834">
                  <a:moveTo>
                    <a:pt x="213690" y="387159"/>
                  </a:moveTo>
                  <a:lnTo>
                    <a:pt x="209296" y="376974"/>
                  </a:lnTo>
                  <a:lnTo>
                    <a:pt x="202222" y="379653"/>
                  </a:lnTo>
                  <a:lnTo>
                    <a:pt x="195148" y="382333"/>
                  </a:lnTo>
                  <a:lnTo>
                    <a:pt x="198628" y="392861"/>
                  </a:lnTo>
                  <a:lnTo>
                    <a:pt x="213690" y="387159"/>
                  </a:lnTo>
                  <a:close/>
                </a:path>
                <a:path w="4371975" h="457834">
                  <a:moveTo>
                    <a:pt x="215671" y="350304"/>
                  </a:moveTo>
                  <a:lnTo>
                    <a:pt x="211251" y="340131"/>
                  </a:lnTo>
                  <a:lnTo>
                    <a:pt x="204165" y="342823"/>
                  </a:lnTo>
                  <a:lnTo>
                    <a:pt x="197078" y="345516"/>
                  </a:lnTo>
                  <a:lnTo>
                    <a:pt x="200583" y="356044"/>
                  </a:lnTo>
                  <a:lnTo>
                    <a:pt x="215671" y="350304"/>
                  </a:lnTo>
                  <a:close/>
                </a:path>
                <a:path w="4371975" h="457834">
                  <a:moveTo>
                    <a:pt x="253898" y="371957"/>
                  </a:moveTo>
                  <a:lnTo>
                    <a:pt x="249516" y="361759"/>
                  </a:lnTo>
                  <a:lnTo>
                    <a:pt x="242443" y="364439"/>
                  </a:lnTo>
                  <a:lnTo>
                    <a:pt x="235369" y="367118"/>
                  </a:lnTo>
                  <a:lnTo>
                    <a:pt x="238823" y="377659"/>
                  </a:lnTo>
                  <a:lnTo>
                    <a:pt x="253898" y="371957"/>
                  </a:lnTo>
                  <a:close/>
                </a:path>
                <a:path w="4371975" h="457834">
                  <a:moveTo>
                    <a:pt x="255917" y="334987"/>
                  </a:moveTo>
                  <a:lnTo>
                    <a:pt x="251523" y="324802"/>
                  </a:lnTo>
                  <a:lnTo>
                    <a:pt x="244436" y="327494"/>
                  </a:lnTo>
                  <a:lnTo>
                    <a:pt x="237350" y="330187"/>
                  </a:lnTo>
                  <a:lnTo>
                    <a:pt x="240830" y="340728"/>
                  </a:lnTo>
                  <a:lnTo>
                    <a:pt x="255917" y="334987"/>
                  </a:lnTo>
                  <a:close/>
                </a:path>
                <a:path w="4371975" h="457834">
                  <a:moveTo>
                    <a:pt x="294106" y="356730"/>
                  </a:moveTo>
                  <a:lnTo>
                    <a:pt x="289750" y="346532"/>
                  </a:lnTo>
                  <a:lnTo>
                    <a:pt x="282676" y="349211"/>
                  </a:lnTo>
                  <a:lnTo>
                    <a:pt x="275602" y="351891"/>
                  </a:lnTo>
                  <a:lnTo>
                    <a:pt x="279044" y="362432"/>
                  </a:lnTo>
                  <a:lnTo>
                    <a:pt x="294106" y="356730"/>
                  </a:lnTo>
                  <a:close/>
                </a:path>
                <a:path w="4371975" h="457834">
                  <a:moveTo>
                    <a:pt x="296164" y="319671"/>
                  </a:moveTo>
                  <a:lnTo>
                    <a:pt x="291795" y="309486"/>
                  </a:lnTo>
                  <a:lnTo>
                    <a:pt x="284708" y="312178"/>
                  </a:lnTo>
                  <a:lnTo>
                    <a:pt x="277622" y="314871"/>
                  </a:lnTo>
                  <a:lnTo>
                    <a:pt x="281089" y="325412"/>
                  </a:lnTo>
                  <a:lnTo>
                    <a:pt x="296164" y="319671"/>
                  </a:lnTo>
                  <a:close/>
                </a:path>
                <a:path w="4371975" h="457834">
                  <a:moveTo>
                    <a:pt x="334378" y="341718"/>
                  </a:moveTo>
                  <a:lnTo>
                    <a:pt x="330047" y="331508"/>
                  </a:lnTo>
                  <a:lnTo>
                    <a:pt x="322948" y="334137"/>
                  </a:lnTo>
                  <a:lnTo>
                    <a:pt x="315849" y="336765"/>
                  </a:lnTo>
                  <a:lnTo>
                    <a:pt x="319278" y="347319"/>
                  </a:lnTo>
                  <a:lnTo>
                    <a:pt x="334378" y="341718"/>
                  </a:lnTo>
                  <a:close/>
                </a:path>
                <a:path w="4371975" h="457834">
                  <a:moveTo>
                    <a:pt x="336486" y="304546"/>
                  </a:moveTo>
                  <a:lnTo>
                    <a:pt x="332130" y="294347"/>
                  </a:lnTo>
                  <a:lnTo>
                    <a:pt x="325031" y="296989"/>
                  </a:lnTo>
                  <a:lnTo>
                    <a:pt x="317931" y="299631"/>
                  </a:lnTo>
                  <a:lnTo>
                    <a:pt x="321360" y="310172"/>
                  </a:lnTo>
                  <a:lnTo>
                    <a:pt x="336486" y="304546"/>
                  </a:lnTo>
                  <a:close/>
                </a:path>
                <a:path w="4371975" h="457834">
                  <a:moveTo>
                    <a:pt x="376847" y="289547"/>
                  </a:moveTo>
                  <a:lnTo>
                    <a:pt x="372516" y="279323"/>
                  </a:lnTo>
                  <a:lnTo>
                    <a:pt x="365417" y="281965"/>
                  </a:lnTo>
                  <a:lnTo>
                    <a:pt x="358317" y="284607"/>
                  </a:lnTo>
                  <a:lnTo>
                    <a:pt x="361721" y="295160"/>
                  </a:lnTo>
                  <a:lnTo>
                    <a:pt x="376847" y="289547"/>
                  </a:lnTo>
                  <a:close/>
                </a:path>
                <a:path w="4371975" h="457834">
                  <a:moveTo>
                    <a:pt x="417195" y="274523"/>
                  </a:moveTo>
                  <a:lnTo>
                    <a:pt x="412902" y="264299"/>
                  </a:lnTo>
                  <a:lnTo>
                    <a:pt x="405803" y="266941"/>
                  </a:lnTo>
                  <a:lnTo>
                    <a:pt x="398703" y="269582"/>
                  </a:lnTo>
                  <a:lnTo>
                    <a:pt x="402082" y="280149"/>
                  </a:lnTo>
                  <a:lnTo>
                    <a:pt x="417195" y="274523"/>
                  </a:lnTo>
                  <a:close/>
                </a:path>
                <a:path w="4371975" h="457834">
                  <a:moveTo>
                    <a:pt x="457657" y="259753"/>
                  </a:moveTo>
                  <a:lnTo>
                    <a:pt x="453402" y="249504"/>
                  </a:lnTo>
                  <a:lnTo>
                    <a:pt x="446265" y="252082"/>
                  </a:lnTo>
                  <a:lnTo>
                    <a:pt x="439127" y="254660"/>
                  </a:lnTo>
                  <a:lnTo>
                    <a:pt x="442480" y="265226"/>
                  </a:lnTo>
                  <a:lnTo>
                    <a:pt x="457657" y="259753"/>
                  </a:lnTo>
                  <a:close/>
                </a:path>
                <a:path w="4371975" h="457834">
                  <a:moveTo>
                    <a:pt x="498157" y="245135"/>
                  </a:moveTo>
                  <a:lnTo>
                    <a:pt x="493941" y="234873"/>
                  </a:lnTo>
                  <a:lnTo>
                    <a:pt x="486803" y="237451"/>
                  </a:lnTo>
                  <a:lnTo>
                    <a:pt x="479666" y="240030"/>
                  </a:lnTo>
                  <a:lnTo>
                    <a:pt x="482981" y="250609"/>
                  </a:lnTo>
                  <a:lnTo>
                    <a:pt x="498157" y="245135"/>
                  </a:lnTo>
                  <a:close/>
                </a:path>
                <a:path w="4371975" h="457834">
                  <a:moveTo>
                    <a:pt x="538657" y="230517"/>
                  </a:moveTo>
                  <a:lnTo>
                    <a:pt x="534466" y="220256"/>
                  </a:lnTo>
                  <a:lnTo>
                    <a:pt x="527342" y="222821"/>
                  </a:lnTo>
                  <a:lnTo>
                    <a:pt x="520204" y="225399"/>
                  </a:lnTo>
                  <a:lnTo>
                    <a:pt x="523481" y="236004"/>
                  </a:lnTo>
                  <a:lnTo>
                    <a:pt x="538657" y="230517"/>
                  </a:lnTo>
                  <a:close/>
                </a:path>
                <a:path w="4371975" h="457834">
                  <a:moveTo>
                    <a:pt x="579259" y="216217"/>
                  </a:moveTo>
                  <a:lnTo>
                    <a:pt x="575119" y="205917"/>
                  </a:lnTo>
                  <a:lnTo>
                    <a:pt x="567956" y="208407"/>
                  </a:lnTo>
                  <a:lnTo>
                    <a:pt x="560793" y="210896"/>
                  </a:lnTo>
                  <a:lnTo>
                    <a:pt x="564019" y="221500"/>
                  </a:lnTo>
                  <a:lnTo>
                    <a:pt x="579259" y="216217"/>
                  </a:lnTo>
                  <a:close/>
                </a:path>
                <a:path w="4371975" h="457834">
                  <a:moveTo>
                    <a:pt x="619925" y="202095"/>
                  </a:moveTo>
                  <a:lnTo>
                    <a:pt x="615835" y="191782"/>
                  </a:lnTo>
                  <a:lnTo>
                    <a:pt x="608672" y="194271"/>
                  </a:lnTo>
                  <a:lnTo>
                    <a:pt x="601510" y="196761"/>
                  </a:lnTo>
                  <a:lnTo>
                    <a:pt x="604685" y="207391"/>
                  </a:lnTo>
                  <a:lnTo>
                    <a:pt x="619925" y="202095"/>
                  </a:lnTo>
                  <a:close/>
                </a:path>
                <a:path w="4371975" h="457834">
                  <a:moveTo>
                    <a:pt x="660590" y="187972"/>
                  </a:moveTo>
                  <a:lnTo>
                    <a:pt x="656551" y="177647"/>
                  </a:lnTo>
                  <a:lnTo>
                    <a:pt x="649389" y="180136"/>
                  </a:lnTo>
                  <a:lnTo>
                    <a:pt x="642226" y="182626"/>
                  </a:lnTo>
                  <a:lnTo>
                    <a:pt x="645363" y="193268"/>
                  </a:lnTo>
                  <a:lnTo>
                    <a:pt x="660590" y="187972"/>
                  </a:lnTo>
                  <a:close/>
                </a:path>
                <a:path w="4371975" h="457834">
                  <a:moveTo>
                    <a:pt x="701395" y="174244"/>
                  </a:moveTo>
                  <a:lnTo>
                    <a:pt x="697407" y="163893"/>
                  </a:lnTo>
                  <a:lnTo>
                    <a:pt x="690206" y="166268"/>
                  </a:lnTo>
                  <a:lnTo>
                    <a:pt x="683006" y="168656"/>
                  </a:lnTo>
                  <a:lnTo>
                    <a:pt x="686092" y="179311"/>
                  </a:lnTo>
                  <a:lnTo>
                    <a:pt x="701395" y="174244"/>
                  </a:lnTo>
                  <a:close/>
                </a:path>
                <a:path w="4371975" h="457834">
                  <a:moveTo>
                    <a:pt x="742264" y="160718"/>
                  </a:moveTo>
                  <a:lnTo>
                    <a:pt x="738327" y="150355"/>
                  </a:lnTo>
                  <a:lnTo>
                    <a:pt x="731126" y="152730"/>
                  </a:lnTo>
                  <a:lnTo>
                    <a:pt x="723925" y="155117"/>
                  </a:lnTo>
                  <a:lnTo>
                    <a:pt x="726948" y="165785"/>
                  </a:lnTo>
                  <a:lnTo>
                    <a:pt x="742264" y="160718"/>
                  </a:lnTo>
                  <a:close/>
                </a:path>
                <a:path w="4371975" h="457834">
                  <a:moveTo>
                    <a:pt x="783145" y="147180"/>
                  </a:moveTo>
                  <a:lnTo>
                    <a:pt x="779259" y="136791"/>
                  </a:lnTo>
                  <a:lnTo>
                    <a:pt x="772058" y="139179"/>
                  </a:lnTo>
                  <a:lnTo>
                    <a:pt x="764857" y="141554"/>
                  </a:lnTo>
                  <a:lnTo>
                    <a:pt x="767829" y="152247"/>
                  </a:lnTo>
                  <a:lnTo>
                    <a:pt x="783145" y="147180"/>
                  </a:lnTo>
                  <a:close/>
                </a:path>
                <a:path w="4371975" h="457834">
                  <a:moveTo>
                    <a:pt x="824153" y="134137"/>
                  </a:moveTo>
                  <a:lnTo>
                    <a:pt x="820331" y="123723"/>
                  </a:lnTo>
                  <a:lnTo>
                    <a:pt x="813092" y="125984"/>
                  </a:lnTo>
                  <a:lnTo>
                    <a:pt x="805853" y="128244"/>
                  </a:lnTo>
                  <a:lnTo>
                    <a:pt x="808761" y="138950"/>
                  </a:lnTo>
                  <a:lnTo>
                    <a:pt x="824153" y="134137"/>
                  </a:lnTo>
                  <a:close/>
                </a:path>
                <a:path w="4371975" h="457834">
                  <a:moveTo>
                    <a:pt x="865238" y="121310"/>
                  </a:moveTo>
                  <a:lnTo>
                    <a:pt x="861479" y="110871"/>
                  </a:lnTo>
                  <a:lnTo>
                    <a:pt x="854240" y="113131"/>
                  </a:lnTo>
                  <a:lnTo>
                    <a:pt x="847001" y="115392"/>
                  </a:lnTo>
                  <a:lnTo>
                    <a:pt x="849845" y="126111"/>
                  </a:lnTo>
                  <a:lnTo>
                    <a:pt x="865238" y="121310"/>
                  </a:lnTo>
                  <a:close/>
                </a:path>
                <a:path w="4371975" h="457834">
                  <a:moveTo>
                    <a:pt x="906335" y="108496"/>
                  </a:moveTo>
                  <a:lnTo>
                    <a:pt x="902639" y="98031"/>
                  </a:lnTo>
                  <a:lnTo>
                    <a:pt x="895400" y="100291"/>
                  </a:lnTo>
                  <a:lnTo>
                    <a:pt x="888161" y="102552"/>
                  </a:lnTo>
                  <a:lnTo>
                    <a:pt x="890943" y="113296"/>
                  </a:lnTo>
                  <a:lnTo>
                    <a:pt x="906335" y="108496"/>
                  </a:lnTo>
                  <a:close/>
                </a:path>
                <a:path w="4371975" h="457834">
                  <a:moveTo>
                    <a:pt x="947597" y="96227"/>
                  </a:moveTo>
                  <a:lnTo>
                    <a:pt x="943978" y="85737"/>
                  </a:lnTo>
                  <a:lnTo>
                    <a:pt x="936688" y="87858"/>
                  </a:lnTo>
                  <a:lnTo>
                    <a:pt x="929398" y="89979"/>
                  </a:lnTo>
                  <a:lnTo>
                    <a:pt x="932116" y="100736"/>
                  </a:lnTo>
                  <a:lnTo>
                    <a:pt x="947597" y="96227"/>
                  </a:lnTo>
                  <a:close/>
                </a:path>
                <a:path w="4371975" h="457834">
                  <a:moveTo>
                    <a:pt x="988910" y="84213"/>
                  </a:moveTo>
                  <a:lnTo>
                    <a:pt x="985367" y="73698"/>
                  </a:lnTo>
                  <a:lnTo>
                    <a:pt x="978077" y="75819"/>
                  </a:lnTo>
                  <a:lnTo>
                    <a:pt x="970788" y="77939"/>
                  </a:lnTo>
                  <a:lnTo>
                    <a:pt x="973429" y="88709"/>
                  </a:lnTo>
                  <a:lnTo>
                    <a:pt x="988910" y="84213"/>
                  </a:lnTo>
                  <a:close/>
                </a:path>
                <a:path w="4371975" h="457834">
                  <a:moveTo>
                    <a:pt x="1030236" y="72174"/>
                  </a:moveTo>
                  <a:lnTo>
                    <a:pt x="1026769" y="61645"/>
                  </a:lnTo>
                  <a:lnTo>
                    <a:pt x="1019479" y="63766"/>
                  </a:lnTo>
                  <a:lnTo>
                    <a:pt x="1012190" y="65887"/>
                  </a:lnTo>
                  <a:lnTo>
                    <a:pt x="1014755" y="76682"/>
                  </a:lnTo>
                  <a:lnTo>
                    <a:pt x="1030236" y="72174"/>
                  </a:lnTo>
                  <a:close/>
                </a:path>
                <a:path w="4371975" h="457834">
                  <a:moveTo>
                    <a:pt x="1071753" y="60845"/>
                  </a:moveTo>
                  <a:lnTo>
                    <a:pt x="1068362" y="50279"/>
                  </a:lnTo>
                  <a:lnTo>
                    <a:pt x="1061034" y="52247"/>
                  </a:lnTo>
                  <a:lnTo>
                    <a:pt x="1053706" y="54203"/>
                  </a:lnTo>
                  <a:lnTo>
                    <a:pt x="1056182" y="65024"/>
                  </a:lnTo>
                  <a:lnTo>
                    <a:pt x="1071753" y="60845"/>
                  </a:lnTo>
                  <a:close/>
                </a:path>
                <a:path w="4371975" h="457834">
                  <a:moveTo>
                    <a:pt x="1113320" y="49720"/>
                  </a:moveTo>
                  <a:lnTo>
                    <a:pt x="1110005" y="39141"/>
                  </a:lnTo>
                  <a:lnTo>
                    <a:pt x="1102677" y="41097"/>
                  </a:lnTo>
                  <a:lnTo>
                    <a:pt x="1095349" y="43065"/>
                  </a:lnTo>
                  <a:lnTo>
                    <a:pt x="1097749" y="53886"/>
                  </a:lnTo>
                  <a:lnTo>
                    <a:pt x="1113320" y="49720"/>
                  </a:lnTo>
                  <a:close/>
                </a:path>
                <a:path w="4371975" h="457834">
                  <a:moveTo>
                    <a:pt x="1154887" y="38582"/>
                  </a:moveTo>
                  <a:lnTo>
                    <a:pt x="1151661" y="27978"/>
                  </a:lnTo>
                  <a:lnTo>
                    <a:pt x="1144333" y="29933"/>
                  </a:lnTo>
                  <a:lnTo>
                    <a:pt x="1137005" y="31889"/>
                  </a:lnTo>
                  <a:lnTo>
                    <a:pt x="1139317" y="42748"/>
                  </a:lnTo>
                  <a:lnTo>
                    <a:pt x="1154887" y="38582"/>
                  </a:lnTo>
                  <a:close/>
                </a:path>
                <a:path w="4371975" h="457834">
                  <a:moveTo>
                    <a:pt x="1196670" y="28295"/>
                  </a:moveTo>
                  <a:lnTo>
                    <a:pt x="1193533" y="17653"/>
                  </a:lnTo>
                  <a:lnTo>
                    <a:pt x="1186154" y="19443"/>
                  </a:lnTo>
                  <a:lnTo>
                    <a:pt x="1178775" y="21234"/>
                  </a:lnTo>
                  <a:lnTo>
                    <a:pt x="1180998" y="32092"/>
                  </a:lnTo>
                  <a:lnTo>
                    <a:pt x="1196670" y="28295"/>
                  </a:lnTo>
                  <a:close/>
                </a:path>
                <a:path w="4371975" h="457834">
                  <a:moveTo>
                    <a:pt x="1238504" y="18161"/>
                  </a:moveTo>
                  <a:lnTo>
                    <a:pt x="1235456" y="7493"/>
                  </a:lnTo>
                  <a:lnTo>
                    <a:pt x="1228077" y="9283"/>
                  </a:lnTo>
                  <a:lnTo>
                    <a:pt x="1220698" y="11074"/>
                  </a:lnTo>
                  <a:lnTo>
                    <a:pt x="1222832" y="21958"/>
                  </a:lnTo>
                  <a:lnTo>
                    <a:pt x="1238504" y="18161"/>
                  </a:lnTo>
                  <a:close/>
                </a:path>
                <a:path w="4371975" h="457834">
                  <a:moveTo>
                    <a:pt x="1280325" y="8026"/>
                  </a:moveTo>
                  <a:lnTo>
                    <a:pt x="1278102" y="0"/>
                  </a:lnTo>
                  <a:lnTo>
                    <a:pt x="1266367" y="0"/>
                  </a:lnTo>
                  <a:lnTo>
                    <a:pt x="1262608" y="914"/>
                  </a:lnTo>
                  <a:lnTo>
                    <a:pt x="1264653" y="11823"/>
                  </a:lnTo>
                  <a:lnTo>
                    <a:pt x="1280325" y="8026"/>
                  </a:lnTo>
                  <a:close/>
                </a:path>
                <a:path w="4371975" h="457834">
                  <a:moveTo>
                    <a:pt x="1317155" y="12"/>
                  </a:moveTo>
                  <a:lnTo>
                    <a:pt x="1306207" y="12"/>
                  </a:lnTo>
                  <a:lnTo>
                    <a:pt x="1306601" y="2273"/>
                  </a:lnTo>
                  <a:lnTo>
                    <a:pt x="1317155" y="12"/>
                  </a:lnTo>
                  <a:close/>
                </a:path>
                <a:path w="4371975" h="457834">
                  <a:moveTo>
                    <a:pt x="3115157" y="12"/>
                  </a:moveTo>
                  <a:lnTo>
                    <a:pt x="3099320" y="12"/>
                  </a:lnTo>
                  <a:lnTo>
                    <a:pt x="3097695" y="5994"/>
                  </a:lnTo>
                  <a:lnTo>
                    <a:pt x="3113405" y="9601"/>
                  </a:lnTo>
                  <a:lnTo>
                    <a:pt x="3115157" y="12"/>
                  </a:lnTo>
                  <a:close/>
                </a:path>
                <a:path w="4371975" h="457834">
                  <a:moveTo>
                    <a:pt x="3157436" y="8318"/>
                  </a:moveTo>
                  <a:lnTo>
                    <a:pt x="3150044" y="6616"/>
                  </a:lnTo>
                  <a:lnTo>
                    <a:pt x="3142640" y="4927"/>
                  </a:lnTo>
                  <a:lnTo>
                    <a:pt x="3139630" y="15608"/>
                  </a:lnTo>
                  <a:lnTo>
                    <a:pt x="3155340" y="19202"/>
                  </a:lnTo>
                  <a:lnTo>
                    <a:pt x="3157436" y="8318"/>
                  </a:lnTo>
                  <a:close/>
                </a:path>
                <a:path w="4371975" h="457834">
                  <a:moveTo>
                    <a:pt x="3199409" y="18249"/>
                  </a:moveTo>
                  <a:lnTo>
                    <a:pt x="3192068" y="16319"/>
                  </a:lnTo>
                  <a:lnTo>
                    <a:pt x="3184702" y="14503"/>
                  </a:lnTo>
                  <a:lnTo>
                    <a:pt x="3181578" y="25158"/>
                  </a:lnTo>
                  <a:lnTo>
                    <a:pt x="3189414" y="27076"/>
                  </a:lnTo>
                  <a:lnTo>
                    <a:pt x="3197199" y="29133"/>
                  </a:lnTo>
                  <a:lnTo>
                    <a:pt x="3199409" y="18249"/>
                  </a:lnTo>
                  <a:close/>
                </a:path>
                <a:path w="4371975" h="457834">
                  <a:moveTo>
                    <a:pt x="3241103" y="29260"/>
                  </a:moveTo>
                  <a:lnTo>
                    <a:pt x="3233763" y="27330"/>
                  </a:lnTo>
                  <a:lnTo>
                    <a:pt x="3226422" y="25400"/>
                  </a:lnTo>
                  <a:lnTo>
                    <a:pt x="3223222" y="36004"/>
                  </a:lnTo>
                  <a:lnTo>
                    <a:pt x="3238804" y="40119"/>
                  </a:lnTo>
                  <a:lnTo>
                    <a:pt x="3241103" y="29260"/>
                  </a:lnTo>
                  <a:close/>
                </a:path>
                <a:path w="4371975" h="457834">
                  <a:moveTo>
                    <a:pt x="3282797" y="40259"/>
                  </a:moveTo>
                  <a:lnTo>
                    <a:pt x="3275457" y="38328"/>
                  </a:lnTo>
                  <a:lnTo>
                    <a:pt x="3268116" y="36398"/>
                  </a:lnTo>
                  <a:lnTo>
                    <a:pt x="3264827" y="46990"/>
                  </a:lnTo>
                  <a:lnTo>
                    <a:pt x="3280410" y="51092"/>
                  </a:lnTo>
                  <a:lnTo>
                    <a:pt x="3282797" y="40259"/>
                  </a:lnTo>
                  <a:close/>
                </a:path>
                <a:path w="4371975" h="457834">
                  <a:moveTo>
                    <a:pt x="3324491" y="51257"/>
                  </a:moveTo>
                  <a:lnTo>
                    <a:pt x="3317151" y="49326"/>
                  </a:lnTo>
                  <a:lnTo>
                    <a:pt x="3309810" y="47396"/>
                  </a:lnTo>
                  <a:lnTo>
                    <a:pt x="3306432" y="57962"/>
                  </a:lnTo>
                  <a:lnTo>
                    <a:pt x="3322015" y="62064"/>
                  </a:lnTo>
                  <a:lnTo>
                    <a:pt x="3324491" y="51257"/>
                  </a:lnTo>
                  <a:close/>
                </a:path>
                <a:path w="4371975" h="457834">
                  <a:moveTo>
                    <a:pt x="3366033" y="62852"/>
                  </a:moveTo>
                  <a:lnTo>
                    <a:pt x="3358756" y="60680"/>
                  </a:lnTo>
                  <a:lnTo>
                    <a:pt x="3351479" y="58508"/>
                  </a:lnTo>
                  <a:lnTo>
                    <a:pt x="3348012" y="69037"/>
                  </a:lnTo>
                  <a:lnTo>
                    <a:pt x="3363455" y="73647"/>
                  </a:lnTo>
                  <a:lnTo>
                    <a:pt x="3366033" y="62852"/>
                  </a:lnTo>
                  <a:close/>
                </a:path>
                <a:path w="4371975" h="457834">
                  <a:moveTo>
                    <a:pt x="3407359" y="75171"/>
                  </a:moveTo>
                  <a:lnTo>
                    <a:pt x="3400082" y="72999"/>
                  </a:lnTo>
                  <a:lnTo>
                    <a:pt x="3392805" y="70827"/>
                  </a:lnTo>
                  <a:lnTo>
                    <a:pt x="3389249" y="81330"/>
                  </a:lnTo>
                  <a:lnTo>
                    <a:pt x="3404705" y="85940"/>
                  </a:lnTo>
                  <a:lnTo>
                    <a:pt x="3407359" y="75171"/>
                  </a:lnTo>
                  <a:close/>
                </a:path>
                <a:path w="4371975" h="457834">
                  <a:moveTo>
                    <a:pt x="3448685" y="87490"/>
                  </a:moveTo>
                  <a:lnTo>
                    <a:pt x="3441408" y="85318"/>
                  </a:lnTo>
                  <a:lnTo>
                    <a:pt x="3434130" y="83146"/>
                  </a:lnTo>
                  <a:lnTo>
                    <a:pt x="3430498" y="93624"/>
                  </a:lnTo>
                  <a:lnTo>
                    <a:pt x="3445941" y="98234"/>
                  </a:lnTo>
                  <a:lnTo>
                    <a:pt x="3448685" y="87490"/>
                  </a:lnTo>
                  <a:close/>
                </a:path>
                <a:path w="4371975" h="457834">
                  <a:moveTo>
                    <a:pt x="3490010" y="99809"/>
                  </a:moveTo>
                  <a:lnTo>
                    <a:pt x="3482733" y="97637"/>
                  </a:lnTo>
                  <a:lnTo>
                    <a:pt x="3475456" y="95465"/>
                  </a:lnTo>
                  <a:lnTo>
                    <a:pt x="3471735" y="105930"/>
                  </a:lnTo>
                  <a:lnTo>
                    <a:pt x="3487178" y="110528"/>
                  </a:lnTo>
                  <a:lnTo>
                    <a:pt x="3490010" y="99809"/>
                  </a:lnTo>
                  <a:close/>
                </a:path>
                <a:path w="4371975" h="457834">
                  <a:moveTo>
                    <a:pt x="3531120" y="112776"/>
                  </a:moveTo>
                  <a:lnTo>
                    <a:pt x="3523919" y="110388"/>
                  </a:lnTo>
                  <a:lnTo>
                    <a:pt x="3516719" y="108000"/>
                  </a:lnTo>
                  <a:lnTo>
                    <a:pt x="3512909" y="118414"/>
                  </a:lnTo>
                  <a:lnTo>
                    <a:pt x="3528212" y="123482"/>
                  </a:lnTo>
                  <a:lnTo>
                    <a:pt x="3531120" y="112776"/>
                  </a:lnTo>
                  <a:close/>
                </a:path>
                <a:path w="4371975" h="457834">
                  <a:moveTo>
                    <a:pt x="3572040" y="126352"/>
                  </a:moveTo>
                  <a:lnTo>
                    <a:pt x="3564839" y="123964"/>
                  </a:lnTo>
                  <a:lnTo>
                    <a:pt x="3557638" y="121577"/>
                  </a:lnTo>
                  <a:lnTo>
                    <a:pt x="3553752" y="131965"/>
                  </a:lnTo>
                  <a:lnTo>
                    <a:pt x="3569055" y="137045"/>
                  </a:lnTo>
                  <a:lnTo>
                    <a:pt x="3572040" y="126352"/>
                  </a:lnTo>
                  <a:close/>
                </a:path>
                <a:path w="4371975" h="457834">
                  <a:moveTo>
                    <a:pt x="3612972" y="139928"/>
                  </a:moveTo>
                  <a:lnTo>
                    <a:pt x="3605771" y="137541"/>
                  </a:lnTo>
                  <a:lnTo>
                    <a:pt x="3598570" y="135153"/>
                  </a:lnTo>
                  <a:lnTo>
                    <a:pt x="3594608" y="145516"/>
                  </a:lnTo>
                  <a:lnTo>
                    <a:pt x="3609911" y="150596"/>
                  </a:lnTo>
                  <a:lnTo>
                    <a:pt x="3612972" y="139928"/>
                  </a:lnTo>
                  <a:close/>
                </a:path>
                <a:path w="4371975" h="457834">
                  <a:moveTo>
                    <a:pt x="3653904" y="153492"/>
                  </a:moveTo>
                  <a:lnTo>
                    <a:pt x="3646703" y="151104"/>
                  </a:lnTo>
                  <a:lnTo>
                    <a:pt x="3639502" y="148717"/>
                  </a:lnTo>
                  <a:lnTo>
                    <a:pt x="3635464" y="159054"/>
                  </a:lnTo>
                  <a:lnTo>
                    <a:pt x="3650767" y="164122"/>
                  </a:lnTo>
                  <a:lnTo>
                    <a:pt x="3653904" y="153492"/>
                  </a:lnTo>
                  <a:close/>
                </a:path>
                <a:path w="4371975" h="457834">
                  <a:moveTo>
                    <a:pt x="3694633" y="167627"/>
                  </a:moveTo>
                  <a:lnTo>
                    <a:pt x="3687508" y="165023"/>
                  </a:lnTo>
                  <a:lnTo>
                    <a:pt x="3680383" y="162420"/>
                  </a:lnTo>
                  <a:lnTo>
                    <a:pt x="3676269" y="172720"/>
                  </a:lnTo>
                  <a:lnTo>
                    <a:pt x="3691420" y="178244"/>
                  </a:lnTo>
                  <a:lnTo>
                    <a:pt x="3694633" y="167627"/>
                  </a:lnTo>
                  <a:close/>
                </a:path>
                <a:path w="4371975" h="457834">
                  <a:moveTo>
                    <a:pt x="3735146" y="182384"/>
                  </a:moveTo>
                  <a:lnTo>
                    <a:pt x="3728021" y="179781"/>
                  </a:lnTo>
                  <a:lnTo>
                    <a:pt x="3720896" y="177190"/>
                  </a:lnTo>
                  <a:lnTo>
                    <a:pt x="3716705" y="187452"/>
                  </a:lnTo>
                  <a:lnTo>
                    <a:pt x="3731857" y="192976"/>
                  </a:lnTo>
                  <a:lnTo>
                    <a:pt x="3735146" y="182384"/>
                  </a:lnTo>
                  <a:close/>
                </a:path>
                <a:path w="4371975" h="457834">
                  <a:moveTo>
                    <a:pt x="3775646" y="197142"/>
                  </a:moveTo>
                  <a:lnTo>
                    <a:pt x="3768521" y="194538"/>
                  </a:lnTo>
                  <a:lnTo>
                    <a:pt x="3761397" y="191935"/>
                  </a:lnTo>
                  <a:lnTo>
                    <a:pt x="3757142" y="202184"/>
                  </a:lnTo>
                  <a:lnTo>
                    <a:pt x="3772293" y="207708"/>
                  </a:lnTo>
                  <a:lnTo>
                    <a:pt x="3775646" y="197142"/>
                  </a:lnTo>
                  <a:close/>
                </a:path>
                <a:path w="4371975" h="457834">
                  <a:moveTo>
                    <a:pt x="3816159" y="211912"/>
                  </a:moveTo>
                  <a:lnTo>
                    <a:pt x="3809034" y="209308"/>
                  </a:lnTo>
                  <a:lnTo>
                    <a:pt x="3801910" y="206705"/>
                  </a:lnTo>
                  <a:lnTo>
                    <a:pt x="3797579" y="216928"/>
                  </a:lnTo>
                  <a:lnTo>
                    <a:pt x="3812730" y="222453"/>
                  </a:lnTo>
                  <a:lnTo>
                    <a:pt x="3816159" y="211912"/>
                  </a:lnTo>
                  <a:close/>
                </a:path>
                <a:path w="4371975" h="457834">
                  <a:moveTo>
                    <a:pt x="3856558" y="226949"/>
                  </a:moveTo>
                  <a:lnTo>
                    <a:pt x="3849509" y="224155"/>
                  </a:lnTo>
                  <a:lnTo>
                    <a:pt x="3842435" y="221411"/>
                  </a:lnTo>
                  <a:lnTo>
                    <a:pt x="3838041" y="231609"/>
                  </a:lnTo>
                  <a:lnTo>
                    <a:pt x="3845560" y="234518"/>
                  </a:lnTo>
                  <a:lnTo>
                    <a:pt x="3853053" y="237477"/>
                  </a:lnTo>
                  <a:lnTo>
                    <a:pt x="3856558" y="226949"/>
                  </a:lnTo>
                  <a:close/>
                </a:path>
                <a:path w="4371975" h="457834">
                  <a:moveTo>
                    <a:pt x="3896639" y="242836"/>
                  </a:moveTo>
                  <a:lnTo>
                    <a:pt x="3889591" y="240042"/>
                  </a:lnTo>
                  <a:lnTo>
                    <a:pt x="3882542" y="237248"/>
                  </a:lnTo>
                  <a:lnTo>
                    <a:pt x="3878084" y="247408"/>
                  </a:lnTo>
                  <a:lnTo>
                    <a:pt x="3893070" y="253352"/>
                  </a:lnTo>
                  <a:lnTo>
                    <a:pt x="3896639" y="242836"/>
                  </a:lnTo>
                  <a:close/>
                </a:path>
                <a:path w="4371975" h="457834">
                  <a:moveTo>
                    <a:pt x="3936720" y="258724"/>
                  </a:moveTo>
                  <a:lnTo>
                    <a:pt x="3929672" y="255930"/>
                  </a:lnTo>
                  <a:lnTo>
                    <a:pt x="3922623" y="253136"/>
                  </a:lnTo>
                  <a:lnTo>
                    <a:pt x="3918102" y="263271"/>
                  </a:lnTo>
                  <a:lnTo>
                    <a:pt x="3933088" y="269201"/>
                  </a:lnTo>
                  <a:lnTo>
                    <a:pt x="3936720" y="258724"/>
                  </a:lnTo>
                  <a:close/>
                </a:path>
                <a:path w="4371975" h="457834">
                  <a:moveTo>
                    <a:pt x="3976801" y="274599"/>
                  </a:moveTo>
                  <a:lnTo>
                    <a:pt x="3969753" y="271805"/>
                  </a:lnTo>
                  <a:lnTo>
                    <a:pt x="3962704" y="269011"/>
                  </a:lnTo>
                  <a:lnTo>
                    <a:pt x="3958120" y="279120"/>
                  </a:lnTo>
                  <a:lnTo>
                    <a:pt x="3973106" y="285051"/>
                  </a:lnTo>
                  <a:lnTo>
                    <a:pt x="3976801" y="274599"/>
                  </a:lnTo>
                  <a:close/>
                </a:path>
                <a:path w="4371975" h="457834">
                  <a:moveTo>
                    <a:pt x="4016883" y="290487"/>
                  </a:moveTo>
                  <a:lnTo>
                    <a:pt x="4009834" y="287693"/>
                  </a:lnTo>
                  <a:lnTo>
                    <a:pt x="4002786" y="284899"/>
                  </a:lnTo>
                  <a:lnTo>
                    <a:pt x="3998137" y="294982"/>
                  </a:lnTo>
                  <a:lnTo>
                    <a:pt x="4013123" y="300913"/>
                  </a:lnTo>
                  <a:lnTo>
                    <a:pt x="4016883" y="290487"/>
                  </a:lnTo>
                  <a:close/>
                </a:path>
                <a:path w="4371975" h="457834">
                  <a:moveTo>
                    <a:pt x="4056570" y="307314"/>
                  </a:moveTo>
                  <a:lnTo>
                    <a:pt x="4049598" y="304330"/>
                  </a:lnTo>
                  <a:lnTo>
                    <a:pt x="4042626" y="301345"/>
                  </a:lnTo>
                  <a:lnTo>
                    <a:pt x="4037927" y="311391"/>
                  </a:lnTo>
                  <a:lnTo>
                    <a:pt x="4052747" y="317728"/>
                  </a:lnTo>
                  <a:lnTo>
                    <a:pt x="4056570" y="307314"/>
                  </a:lnTo>
                  <a:close/>
                </a:path>
                <a:path w="4371975" h="457834">
                  <a:moveTo>
                    <a:pt x="4096207" y="324256"/>
                  </a:moveTo>
                  <a:lnTo>
                    <a:pt x="4089235" y="321271"/>
                  </a:lnTo>
                  <a:lnTo>
                    <a:pt x="4082262" y="318287"/>
                  </a:lnTo>
                  <a:lnTo>
                    <a:pt x="4077500" y="328307"/>
                  </a:lnTo>
                  <a:lnTo>
                    <a:pt x="4092333" y="334645"/>
                  </a:lnTo>
                  <a:lnTo>
                    <a:pt x="4096207" y="324256"/>
                  </a:lnTo>
                  <a:close/>
                </a:path>
                <a:path w="4371975" h="457834">
                  <a:moveTo>
                    <a:pt x="4135844" y="341198"/>
                  </a:moveTo>
                  <a:lnTo>
                    <a:pt x="4128871" y="338213"/>
                  </a:lnTo>
                  <a:lnTo>
                    <a:pt x="4121899" y="335229"/>
                  </a:lnTo>
                  <a:lnTo>
                    <a:pt x="4117073" y="345224"/>
                  </a:lnTo>
                  <a:lnTo>
                    <a:pt x="4131907" y="351561"/>
                  </a:lnTo>
                  <a:lnTo>
                    <a:pt x="4135844" y="341198"/>
                  </a:lnTo>
                  <a:close/>
                </a:path>
                <a:path w="4371975" h="457834">
                  <a:moveTo>
                    <a:pt x="4175493" y="358140"/>
                  </a:moveTo>
                  <a:lnTo>
                    <a:pt x="4168521" y="355155"/>
                  </a:lnTo>
                  <a:lnTo>
                    <a:pt x="4161548" y="352171"/>
                  </a:lnTo>
                  <a:lnTo>
                    <a:pt x="4156672" y="362140"/>
                  </a:lnTo>
                  <a:lnTo>
                    <a:pt x="4171492" y="368477"/>
                  </a:lnTo>
                  <a:lnTo>
                    <a:pt x="4175493" y="358140"/>
                  </a:lnTo>
                  <a:close/>
                </a:path>
                <a:path w="4371975" h="457834">
                  <a:moveTo>
                    <a:pt x="4214977" y="375437"/>
                  </a:moveTo>
                  <a:lnTo>
                    <a:pt x="4208081" y="372275"/>
                  </a:lnTo>
                  <a:lnTo>
                    <a:pt x="4201185" y="369125"/>
                  </a:lnTo>
                  <a:lnTo>
                    <a:pt x="4196257" y="379044"/>
                  </a:lnTo>
                  <a:lnTo>
                    <a:pt x="4210913" y="385762"/>
                  </a:lnTo>
                  <a:lnTo>
                    <a:pt x="4214977" y="375437"/>
                  </a:lnTo>
                  <a:close/>
                </a:path>
                <a:path w="4371975" h="457834">
                  <a:moveTo>
                    <a:pt x="4254170" y="393369"/>
                  </a:moveTo>
                  <a:lnTo>
                    <a:pt x="4247273" y="390220"/>
                  </a:lnTo>
                  <a:lnTo>
                    <a:pt x="4240377" y="387070"/>
                  </a:lnTo>
                  <a:lnTo>
                    <a:pt x="4235399" y="396976"/>
                  </a:lnTo>
                  <a:lnTo>
                    <a:pt x="4250055" y="403682"/>
                  </a:lnTo>
                  <a:lnTo>
                    <a:pt x="4254170" y="393369"/>
                  </a:lnTo>
                  <a:close/>
                </a:path>
                <a:path w="4371975" h="457834">
                  <a:moveTo>
                    <a:pt x="4293374" y="411302"/>
                  </a:moveTo>
                  <a:lnTo>
                    <a:pt x="4286478" y="408152"/>
                  </a:lnTo>
                  <a:lnTo>
                    <a:pt x="4279582" y="405003"/>
                  </a:lnTo>
                  <a:lnTo>
                    <a:pt x="4274540" y="414883"/>
                  </a:lnTo>
                  <a:lnTo>
                    <a:pt x="4289209" y="421589"/>
                  </a:lnTo>
                  <a:lnTo>
                    <a:pt x="4293374" y="411302"/>
                  </a:lnTo>
                  <a:close/>
                </a:path>
                <a:path w="4371975" h="457834">
                  <a:moveTo>
                    <a:pt x="4332567" y="429260"/>
                  </a:moveTo>
                  <a:lnTo>
                    <a:pt x="4325671" y="426097"/>
                  </a:lnTo>
                  <a:lnTo>
                    <a:pt x="4318774" y="422948"/>
                  </a:lnTo>
                  <a:lnTo>
                    <a:pt x="4313682" y="432803"/>
                  </a:lnTo>
                  <a:lnTo>
                    <a:pt x="4328350" y="439508"/>
                  </a:lnTo>
                  <a:lnTo>
                    <a:pt x="4332567" y="429260"/>
                  </a:lnTo>
                  <a:close/>
                </a:path>
                <a:path w="4371975" h="457834">
                  <a:moveTo>
                    <a:pt x="4371772" y="447192"/>
                  </a:moveTo>
                  <a:lnTo>
                    <a:pt x="4364875" y="444030"/>
                  </a:lnTo>
                  <a:lnTo>
                    <a:pt x="4357979" y="440880"/>
                  </a:lnTo>
                  <a:lnTo>
                    <a:pt x="4352836" y="450710"/>
                  </a:lnTo>
                  <a:lnTo>
                    <a:pt x="4367504" y="457403"/>
                  </a:lnTo>
                  <a:lnTo>
                    <a:pt x="4371772" y="44719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409516" y="6858012"/>
              <a:ext cx="4255135" cy="457200"/>
            </a:xfrm>
            <a:custGeom>
              <a:avLst/>
              <a:gdLst/>
              <a:ahLst/>
              <a:cxnLst/>
              <a:rect l="l" t="t" r="r" b="b"/>
              <a:pathLst>
                <a:path w="4255134" h="457200">
                  <a:moveTo>
                    <a:pt x="18516" y="454456"/>
                  </a:moveTo>
                  <a:lnTo>
                    <a:pt x="14122" y="444271"/>
                  </a:lnTo>
                  <a:lnTo>
                    <a:pt x="0" y="449630"/>
                  </a:lnTo>
                  <a:lnTo>
                    <a:pt x="2501" y="457187"/>
                  </a:lnTo>
                  <a:lnTo>
                    <a:pt x="10998" y="457187"/>
                  </a:lnTo>
                  <a:lnTo>
                    <a:pt x="18516" y="454456"/>
                  </a:lnTo>
                  <a:close/>
                </a:path>
                <a:path w="4255134" h="457200">
                  <a:moveTo>
                    <a:pt x="58623" y="439204"/>
                  </a:moveTo>
                  <a:lnTo>
                    <a:pt x="54241" y="429018"/>
                  </a:lnTo>
                  <a:lnTo>
                    <a:pt x="47180" y="431698"/>
                  </a:lnTo>
                  <a:lnTo>
                    <a:pt x="40119" y="434378"/>
                  </a:lnTo>
                  <a:lnTo>
                    <a:pt x="43586" y="444919"/>
                  </a:lnTo>
                  <a:lnTo>
                    <a:pt x="58623" y="439204"/>
                  </a:lnTo>
                  <a:close/>
                </a:path>
                <a:path w="4255134" h="457200">
                  <a:moveTo>
                    <a:pt x="98780" y="424053"/>
                  </a:moveTo>
                  <a:lnTo>
                    <a:pt x="94399" y="413867"/>
                  </a:lnTo>
                  <a:lnTo>
                    <a:pt x="87337" y="416521"/>
                  </a:lnTo>
                  <a:lnTo>
                    <a:pt x="80276" y="419176"/>
                  </a:lnTo>
                  <a:lnTo>
                    <a:pt x="83731" y="429717"/>
                  </a:lnTo>
                  <a:lnTo>
                    <a:pt x="98780" y="424053"/>
                  </a:lnTo>
                  <a:close/>
                </a:path>
                <a:path w="4255134" h="457200">
                  <a:moveTo>
                    <a:pt x="138938" y="408952"/>
                  </a:moveTo>
                  <a:lnTo>
                    <a:pt x="134581" y="398754"/>
                  </a:lnTo>
                  <a:lnTo>
                    <a:pt x="127520" y="401408"/>
                  </a:lnTo>
                  <a:lnTo>
                    <a:pt x="120459" y="404063"/>
                  </a:lnTo>
                  <a:lnTo>
                    <a:pt x="123888" y="414616"/>
                  </a:lnTo>
                  <a:lnTo>
                    <a:pt x="138938" y="408952"/>
                  </a:lnTo>
                  <a:close/>
                </a:path>
                <a:path w="4255134" h="457200">
                  <a:moveTo>
                    <a:pt x="179108" y="393865"/>
                  </a:moveTo>
                  <a:lnTo>
                    <a:pt x="174764" y="383654"/>
                  </a:lnTo>
                  <a:lnTo>
                    <a:pt x="167703" y="386308"/>
                  </a:lnTo>
                  <a:lnTo>
                    <a:pt x="160642" y="388962"/>
                  </a:lnTo>
                  <a:lnTo>
                    <a:pt x="164058" y="399516"/>
                  </a:lnTo>
                  <a:lnTo>
                    <a:pt x="179108" y="393865"/>
                  </a:lnTo>
                  <a:close/>
                </a:path>
                <a:path w="4255134" h="457200">
                  <a:moveTo>
                    <a:pt x="219341" y="378929"/>
                  </a:moveTo>
                  <a:lnTo>
                    <a:pt x="215023" y="368706"/>
                  </a:lnTo>
                  <a:lnTo>
                    <a:pt x="207937" y="371322"/>
                  </a:lnTo>
                  <a:lnTo>
                    <a:pt x="200850" y="373938"/>
                  </a:lnTo>
                  <a:lnTo>
                    <a:pt x="204254" y="384492"/>
                  </a:lnTo>
                  <a:lnTo>
                    <a:pt x="219341" y="378929"/>
                  </a:lnTo>
                  <a:close/>
                </a:path>
                <a:path w="4255134" h="457200">
                  <a:moveTo>
                    <a:pt x="221576" y="341706"/>
                  </a:moveTo>
                  <a:lnTo>
                    <a:pt x="217246" y="331495"/>
                  </a:lnTo>
                  <a:lnTo>
                    <a:pt x="210146" y="334124"/>
                  </a:lnTo>
                  <a:lnTo>
                    <a:pt x="203047" y="336753"/>
                  </a:lnTo>
                  <a:lnTo>
                    <a:pt x="206476" y="347306"/>
                  </a:lnTo>
                  <a:lnTo>
                    <a:pt x="221576" y="341706"/>
                  </a:lnTo>
                  <a:close/>
                </a:path>
                <a:path w="4255134" h="457200">
                  <a:moveTo>
                    <a:pt x="259588" y="364058"/>
                  </a:moveTo>
                  <a:lnTo>
                    <a:pt x="255295" y="353834"/>
                  </a:lnTo>
                  <a:lnTo>
                    <a:pt x="248208" y="356450"/>
                  </a:lnTo>
                  <a:lnTo>
                    <a:pt x="241122" y="359067"/>
                  </a:lnTo>
                  <a:lnTo>
                    <a:pt x="244500" y="369633"/>
                  </a:lnTo>
                  <a:lnTo>
                    <a:pt x="259588" y="364058"/>
                  </a:lnTo>
                  <a:close/>
                </a:path>
                <a:path w="4255134" h="457200">
                  <a:moveTo>
                    <a:pt x="261886" y="326771"/>
                  </a:moveTo>
                  <a:lnTo>
                    <a:pt x="257581" y="316547"/>
                  </a:lnTo>
                  <a:lnTo>
                    <a:pt x="250482" y="319176"/>
                  </a:lnTo>
                  <a:lnTo>
                    <a:pt x="243382" y="321805"/>
                  </a:lnTo>
                  <a:lnTo>
                    <a:pt x="246786" y="332371"/>
                  </a:lnTo>
                  <a:lnTo>
                    <a:pt x="261886" y="326771"/>
                  </a:lnTo>
                  <a:close/>
                </a:path>
                <a:path w="4255134" h="457200">
                  <a:moveTo>
                    <a:pt x="302183" y="311835"/>
                  </a:moveTo>
                  <a:lnTo>
                    <a:pt x="297903" y="301599"/>
                  </a:lnTo>
                  <a:lnTo>
                    <a:pt x="290804" y="304228"/>
                  </a:lnTo>
                  <a:lnTo>
                    <a:pt x="283705" y="306857"/>
                  </a:lnTo>
                  <a:lnTo>
                    <a:pt x="287083" y="317423"/>
                  </a:lnTo>
                  <a:lnTo>
                    <a:pt x="302183" y="311835"/>
                  </a:lnTo>
                  <a:close/>
                </a:path>
                <a:path w="4255134" h="457200">
                  <a:moveTo>
                    <a:pt x="342569" y="297129"/>
                  </a:moveTo>
                  <a:lnTo>
                    <a:pt x="338328" y="286880"/>
                  </a:lnTo>
                  <a:lnTo>
                    <a:pt x="331203" y="289445"/>
                  </a:lnTo>
                  <a:lnTo>
                    <a:pt x="324078" y="292011"/>
                  </a:lnTo>
                  <a:lnTo>
                    <a:pt x="327418" y="302590"/>
                  </a:lnTo>
                  <a:lnTo>
                    <a:pt x="342569" y="297129"/>
                  </a:lnTo>
                  <a:close/>
                </a:path>
                <a:path w="4255134" h="457200">
                  <a:moveTo>
                    <a:pt x="382993" y="282562"/>
                  </a:moveTo>
                  <a:lnTo>
                    <a:pt x="378790" y="272300"/>
                  </a:lnTo>
                  <a:lnTo>
                    <a:pt x="371665" y="274866"/>
                  </a:lnTo>
                  <a:lnTo>
                    <a:pt x="364540" y="277431"/>
                  </a:lnTo>
                  <a:lnTo>
                    <a:pt x="367842" y="288023"/>
                  </a:lnTo>
                  <a:lnTo>
                    <a:pt x="382993" y="282562"/>
                  </a:lnTo>
                  <a:close/>
                </a:path>
                <a:path w="4255134" h="457200">
                  <a:moveTo>
                    <a:pt x="423418" y="267995"/>
                  </a:moveTo>
                  <a:lnTo>
                    <a:pt x="419252" y="257721"/>
                  </a:lnTo>
                  <a:lnTo>
                    <a:pt x="412127" y="260286"/>
                  </a:lnTo>
                  <a:lnTo>
                    <a:pt x="405003" y="262851"/>
                  </a:lnTo>
                  <a:lnTo>
                    <a:pt x="408279" y="273456"/>
                  </a:lnTo>
                  <a:lnTo>
                    <a:pt x="423418" y="267995"/>
                  </a:lnTo>
                  <a:close/>
                </a:path>
                <a:path w="4255134" h="457200">
                  <a:moveTo>
                    <a:pt x="463969" y="253720"/>
                  </a:moveTo>
                  <a:lnTo>
                    <a:pt x="459828" y="243420"/>
                  </a:lnTo>
                  <a:lnTo>
                    <a:pt x="452678" y="245910"/>
                  </a:lnTo>
                  <a:lnTo>
                    <a:pt x="445528" y="248399"/>
                  </a:lnTo>
                  <a:lnTo>
                    <a:pt x="448754" y="259003"/>
                  </a:lnTo>
                  <a:lnTo>
                    <a:pt x="463969" y="253720"/>
                  </a:lnTo>
                  <a:close/>
                </a:path>
                <a:path w="4255134" h="457200">
                  <a:moveTo>
                    <a:pt x="504545" y="239610"/>
                  </a:moveTo>
                  <a:lnTo>
                    <a:pt x="500456" y="229298"/>
                  </a:lnTo>
                  <a:lnTo>
                    <a:pt x="493306" y="231787"/>
                  </a:lnTo>
                  <a:lnTo>
                    <a:pt x="486156" y="234276"/>
                  </a:lnTo>
                  <a:lnTo>
                    <a:pt x="489343" y="244894"/>
                  </a:lnTo>
                  <a:lnTo>
                    <a:pt x="504545" y="239610"/>
                  </a:lnTo>
                  <a:close/>
                </a:path>
                <a:path w="4255134" h="457200">
                  <a:moveTo>
                    <a:pt x="545147" y="225501"/>
                  </a:moveTo>
                  <a:lnTo>
                    <a:pt x="541096" y="215176"/>
                  </a:lnTo>
                  <a:lnTo>
                    <a:pt x="533946" y="217665"/>
                  </a:lnTo>
                  <a:lnTo>
                    <a:pt x="526796" y="220154"/>
                  </a:lnTo>
                  <a:lnTo>
                    <a:pt x="529932" y="230797"/>
                  </a:lnTo>
                  <a:lnTo>
                    <a:pt x="545147" y="225501"/>
                  </a:lnTo>
                  <a:close/>
                </a:path>
                <a:path w="4255134" h="457200">
                  <a:moveTo>
                    <a:pt x="585851" y="211759"/>
                  </a:moveTo>
                  <a:lnTo>
                    <a:pt x="581850" y="201409"/>
                  </a:lnTo>
                  <a:lnTo>
                    <a:pt x="574662" y="203796"/>
                  </a:lnTo>
                  <a:lnTo>
                    <a:pt x="567474" y="206184"/>
                  </a:lnTo>
                  <a:lnTo>
                    <a:pt x="570572" y="216839"/>
                  </a:lnTo>
                  <a:lnTo>
                    <a:pt x="585851" y="211759"/>
                  </a:lnTo>
                  <a:close/>
                </a:path>
                <a:path w="4255134" h="457200">
                  <a:moveTo>
                    <a:pt x="626618" y="198221"/>
                  </a:moveTo>
                  <a:lnTo>
                    <a:pt x="622681" y="187858"/>
                  </a:lnTo>
                  <a:lnTo>
                    <a:pt x="615492" y="190246"/>
                  </a:lnTo>
                  <a:lnTo>
                    <a:pt x="608304" y="192633"/>
                  </a:lnTo>
                  <a:lnTo>
                    <a:pt x="611352" y="203301"/>
                  </a:lnTo>
                  <a:lnTo>
                    <a:pt x="626618" y="198221"/>
                  </a:lnTo>
                  <a:close/>
                </a:path>
                <a:path w="4255134" h="457200">
                  <a:moveTo>
                    <a:pt x="667397" y="184683"/>
                  </a:moveTo>
                  <a:lnTo>
                    <a:pt x="663511" y="174294"/>
                  </a:lnTo>
                  <a:lnTo>
                    <a:pt x="656323" y="176682"/>
                  </a:lnTo>
                  <a:lnTo>
                    <a:pt x="649135" y="179070"/>
                  </a:lnTo>
                  <a:lnTo>
                    <a:pt x="652119" y="189750"/>
                  </a:lnTo>
                  <a:lnTo>
                    <a:pt x="667397" y="184683"/>
                  </a:lnTo>
                  <a:close/>
                </a:path>
                <a:path w="4255134" h="457200">
                  <a:moveTo>
                    <a:pt x="708317" y="171577"/>
                  </a:moveTo>
                  <a:lnTo>
                    <a:pt x="704481" y="161163"/>
                  </a:lnTo>
                  <a:lnTo>
                    <a:pt x="697255" y="163436"/>
                  </a:lnTo>
                  <a:lnTo>
                    <a:pt x="690029" y="165709"/>
                  </a:lnTo>
                  <a:lnTo>
                    <a:pt x="692962" y="176403"/>
                  </a:lnTo>
                  <a:lnTo>
                    <a:pt x="708317" y="171577"/>
                  </a:lnTo>
                  <a:close/>
                </a:path>
                <a:path w="4255134" h="457200">
                  <a:moveTo>
                    <a:pt x="749312" y="158699"/>
                  </a:moveTo>
                  <a:lnTo>
                    <a:pt x="745540" y="148259"/>
                  </a:lnTo>
                  <a:lnTo>
                    <a:pt x="738314" y="150533"/>
                  </a:lnTo>
                  <a:lnTo>
                    <a:pt x="731088" y="152806"/>
                  </a:lnTo>
                  <a:lnTo>
                    <a:pt x="733958" y="163525"/>
                  </a:lnTo>
                  <a:lnTo>
                    <a:pt x="749312" y="158699"/>
                  </a:lnTo>
                  <a:close/>
                </a:path>
                <a:path w="4255134" h="457200">
                  <a:moveTo>
                    <a:pt x="790295" y="145808"/>
                  </a:moveTo>
                  <a:lnTo>
                    <a:pt x="786587" y="135356"/>
                  </a:lnTo>
                  <a:lnTo>
                    <a:pt x="779360" y="137629"/>
                  </a:lnTo>
                  <a:lnTo>
                    <a:pt x="772134" y="139903"/>
                  </a:lnTo>
                  <a:lnTo>
                    <a:pt x="774941" y="150634"/>
                  </a:lnTo>
                  <a:lnTo>
                    <a:pt x="790295" y="145808"/>
                  </a:lnTo>
                  <a:close/>
                </a:path>
                <a:path w="4255134" h="457200">
                  <a:moveTo>
                    <a:pt x="831443" y="133477"/>
                  </a:moveTo>
                  <a:lnTo>
                    <a:pt x="827798" y="122999"/>
                  </a:lnTo>
                  <a:lnTo>
                    <a:pt x="820534" y="125133"/>
                  </a:lnTo>
                  <a:lnTo>
                    <a:pt x="813269" y="127266"/>
                  </a:lnTo>
                  <a:lnTo>
                    <a:pt x="816000" y="138023"/>
                  </a:lnTo>
                  <a:lnTo>
                    <a:pt x="831443" y="133477"/>
                  </a:lnTo>
                  <a:close/>
                </a:path>
                <a:path w="4255134" h="457200">
                  <a:moveTo>
                    <a:pt x="872655" y="121348"/>
                  </a:moveTo>
                  <a:lnTo>
                    <a:pt x="869073" y="110845"/>
                  </a:lnTo>
                  <a:lnTo>
                    <a:pt x="861809" y="112979"/>
                  </a:lnTo>
                  <a:lnTo>
                    <a:pt x="854544" y="115112"/>
                  </a:lnTo>
                  <a:lnTo>
                    <a:pt x="857211" y="125882"/>
                  </a:lnTo>
                  <a:lnTo>
                    <a:pt x="872655" y="121348"/>
                  </a:lnTo>
                  <a:close/>
                </a:path>
                <a:path w="4255134" h="457200">
                  <a:moveTo>
                    <a:pt x="913866" y="109220"/>
                  </a:moveTo>
                  <a:lnTo>
                    <a:pt x="910361" y="98704"/>
                  </a:lnTo>
                  <a:lnTo>
                    <a:pt x="903097" y="100838"/>
                  </a:lnTo>
                  <a:lnTo>
                    <a:pt x="895832" y="102971"/>
                  </a:lnTo>
                  <a:lnTo>
                    <a:pt x="898423" y="113766"/>
                  </a:lnTo>
                  <a:lnTo>
                    <a:pt x="913866" y="109220"/>
                  </a:lnTo>
                  <a:close/>
                </a:path>
                <a:path w="4255134" h="457200">
                  <a:moveTo>
                    <a:pt x="955268" y="97751"/>
                  </a:moveTo>
                  <a:lnTo>
                    <a:pt x="951826" y="87210"/>
                  </a:lnTo>
                  <a:lnTo>
                    <a:pt x="944524" y="89192"/>
                  </a:lnTo>
                  <a:lnTo>
                    <a:pt x="937221" y="91173"/>
                  </a:lnTo>
                  <a:lnTo>
                    <a:pt x="939736" y="101981"/>
                  </a:lnTo>
                  <a:lnTo>
                    <a:pt x="955268" y="97751"/>
                  </a:lnTo>
                  <a:close/>
                </a:path>
                <a:path w="4255134" h="457200">
                  <a:moveTo>
                    <a:pt x="996708" y="86487"/>
                  </a:moveTo>
                  <a:lnTo>
                    <a:pt x="993355" y="75920"/>
                  </a:lnTo>
                  <a:lnTo>
                    <a:pt x="986053" y="77901"/>
                  </a:lnTo>
                  <a:lnTo>
                    <a:pt x="978750" y="79883"/>
                  </a:lnTo>
                  <a:lnTo>
                    <a:pt x="981189" y="90703"/>
                  </a:lnTo>
                  <a:lnTo>
                    <a:pt x="996708" y="86487"/>
                  </a:lnTo>
                  <a:close/>
                </a:path>
                <a:path w="4255134" h="457200">
                  <a:moveTo>
                    <a:pt x="1038161" y="75234"/>
                  </a:moveTo>
                  <a:lnTo>
                    <a:pt x="1034884" y="64643"/>
                  </a:lnTo>
                  <a:lnTo>
                    <a:pt x="1027582" y="66624"/>
                  </a:lnTo>
                  <a:lnTo>
                    <a:pt x="1020279" y="68605"/>
                  </a:lnTo>
                  <a:lnTo>
                    <a:pt x="1022629" y="79451"/>
                  </a:lnTo>
                  <a:lnTo>
                    <a:pt x="1038161" y="75234"/>
                  </a:lnTo>
                  <a:close/>
                </a:path>
                <a:path w="4255134" h="457200">
                  <a:moveTo>
                    <a:pt x="1079817" y="64757"/>
                  </a:moveTo>
                  <a:lnTo>
                    <a:pt x="1076629" y="54127"/>
                  </a:lnTo>
                  <a:lnTo>
                    <a:pt x="1069276" y="55943"/>
                  </a:lnTo>
                  <a:lnTo>
                    <a:pt x="1061923" y="57759"/>
                  </a:lnTo>
                  <a:lnTo>
                    <a:pt x="1064196" y="68618"/>
                  </a:lnTo>
                  <a:lnTo>
                    <a:pt x="1079817" y="64757"/>
                  </a:lnTo>
                  <a:close/>
                </a:path>
                <a:path w="4255134" h="457200">
                  <a:moveTo>
                    <a:pt x="1121511" y="54444"/>
                  </a:moveTo>
                  <a:lnTo>
                    <a:pt x="1118412" y="43802"/>
                  </a:lnTo>
                  <a:lnTo>
                    <a:pt x="1111059" y="45618"/>
                  </a:lnTo>
                  <a:lnTo>
                    <a:pt x="1103706" y="47434"/>
                  </a:lnTo>
                  <a:lnTo>
                    <a:pt x="1105890" y="58305"/>
                  </a:lnTo>
                  <a:lnTo>
                    <a:pt x="1121511" y="54444"/>
                  </a:lnTo>
                  <a:close/>
                </a:path>
                <a:path w="4255134" h="457200">
                  <a:moveTo>
                    <a:pt x="1163205" y="44132"/>
                  </a:moveTo>
                  <a:lnTo>
                    <a:pt x="1160195" y="33464"/>
                  </a:lnTo>
                  <a:lnTo>
                    <a:pt x="1152842" y="35280"/>
                  </a:lnTo>
                  <a:lnTo>
                    <a:pt x="1145489" y="37096"/>
                  </a:lnTo>
                  <a:lnTo>
                    <a:pt x="1147584" y="47993"/>
                  </a:lnTo>
                  <a:lnTo>
                    <a:pt x="1163205" y="44132"/>
                  </a:lnTo>
                  <a:close/>
                </a:path>
                <a:path w="4255134" h="457200">
                  <a:moveTo>
                    <a:pt x="1205103" y="34747"/>
                  </a:moveTo>
                  <a:lnTo>
                    <a:pt x="1202182" y="24053"/>
                  </a:lnTo>
                  <a:lnTo>
                    <a:pt x="1194790" y="25679"/>
                  </a:lnTo>
                  <a:lnTo>
                    <a:pt x="1187399" y="27317"/>
                  </a:lnTo>
                  <a:lnTo>
                    <a:pt x="1189393" y="38214"/>
                  </a:lnTo>
                  <a:lnTo>
                    <a:pt x="1205103" y="34747"/>
                  </a:lnTo>
                  <a:close/>
                </a:path>
                <a:path w="4255134" h="457200">
                  <a:moveTo>
                    <a:pt x="1247051" y="25501"/>
                  </a:moveTo>
                  <a:lnTo>
                    <a:pt x="1244219" y="14782"/>
                  </a:lnTo>
                  <a:lnTo>
                    <a:pt x="1236827" y="16408"/>
                  </a:lnTo>
                  <a:lnTo>
                    <a:pt x="1229436" y="18046"/>
                  </a:lnTo>
                  <a:lnTo>
                    <a:pt x="1231341" y="28968"/>
                  </a:lnTo>
                  <a:lnTo>
                    <a:pt x="1247051" y="25501"/>
                  </a:lnTo>
                  <a:close/>
                </a:path>
                <a:path w="4255134" h="457200">
                  <a:moveTo>
                    <a:pt x="1288973" y="16256"/>
                  </a:moveTo>
                  <a:lnTo>
                    <a:pt x="1286243" y="5499"/>
                  </a:lnTo>
                  <a:lnTo>
                    <a:pt x="1278851" y="7137"/>
                  </a:lnTo>
                  <a:lnTo>
                    <a:pt x="1271460" y="8763"/>
                  </a:lnTo>
                  <a:lnTo>
                    <a:pt x="1273263" y="19723"/>
                  </a:lnTo>
                  <a:lnTo>
                    <a:pt x="1288973" y="16256"/>
                  </a:lnTo>
                  <a:close/>
                </a:path>
                <a:path w="4255134" h="457200">
                  <a:moveTo>
                    <a:pt x="1331137" y="8051"/>
                  </a:moveTo>
                  <a:lnTo>
                    <a:pt x="1329169" y="0"/>
                  </a:lnTo>
                  <a:lnTo>
                    <a:pt x="1314348" y="0"/>
                  </a:lnTo>
                  <a:lnTo>
                    <a:pt x="1313624" y="139"/>
                  </a:lnTo>
                  <a:lnTo>
                    <a:pt x="1315339" y="11099"/>
                  </a:lnTo>
                  <a:lnTo>
                    <a:pt x="1331137" y="8051"/>
                  </a:lnTo>
                  <a:close/>
                </a:path>
                <a:path w="4255134" h="457200">
                  <a:moveTo>
                    <a:pt x="1373314" y="0"/>
                  </a:moveTo>
                  <a:lnTo>
                    <a:pt x="1357071" y="0"/>
                  </a:lnTo>
                  <a:lnTo>
                    <a:pt x="1357515" y="2971"/>
                  </a:lnTo>
                  <a:lnTo>
                    <a:pt x="1365415" y="1447"/>
                  </a:lnTo>
                  <a:lnTo>
                    <a:pt x="1373314" y="0"/>
                  </a:lnTo>
                  <a:close/>
                </a:path>
                <a:path w="4255134" h="457200">
                  <a:moveTo>
                    <a:pt x="2867088" y="0"/>
                  </a:moveTo>
                  <a:lnTo>
                    <a:pt x="2866072" y="0"/>
                  </a:lnTo>
                  <a:lnTo>
                    <a:pt x="2867063" y="177"/>
                  </a:lnTo>
                  <a:lnTo>
                    <a:pt x="2867088" y="0"/>
                  </a:lnTo>
                  <a:close/>
                </a:path>
                <a:path w="4255134" h="457200">
                  <a:moveTo>
                    <a:pt x="2910497" y="0"/>
                  </a:moveTo>
                  <a:lnTo>
                    <a:pt x="2894673" y="0"/>
                  </a:lnTo>
                  <a:lnTo>
                    <a:pt x="2893491" y="4965"/>
                  </a:lnTo>
                  <a:lnTo>
                    <a:pt x="2909316" y="7835"/>
                  </a:lnTo>
                  <a:lnTo>
                    <a:pt x="2910497" y="0"/>
                  </a:lnTo>
                  <a:close/>
                </a:path>
                <a:path w="4255134" h="457200">
                  <a:moveTo>
                    <a:pt x="2953118" y="5575"/>
                  </a:moveTo>
                  <a:lnTo>
                    <a:pt x="2945714" y="3975"/>
                  </a:lnTo>
                  <a:lnTo>
                    <a:pt x="2938310" y="2374"/>
                  </a:lnTo>
                  <a:lnTo>
                    <a:pt x="2935643" y="13131"/>
                  </a:lnTo>
                  <a:lnTo>
                    <a:pt x="2951365" y="16535"/>
                  </a:lnTo>
                  <a:lnTo>
                    <a:pt x="2953118" y="5575"/>
                  </a:lnTo>
                  <a:close/>
                </a:path>
                <a:path w="4255134" h="457200">
                  <a:moveTo>
                    <a:pt x="2995193" y="14668"/>
                  </a:moveTo>
                  <a:lnTo>
                    <a:pt x="2987789" y="13068"/>
                  </a:lnTo>
                  <a:lnTo>
                    <a:pt x="2980385" y="11468"/>
                  </a:lnTo>
                  <a:lnTo>
                    <a:pt x="2977616" y="22212"/>
                  </a:lnTo>
                  <a:lnTo>
                    <a:pt x="2993339" y="25603"/>
                  </a:lnTo>
                  <a:lnTo>
                    <a:pt x="2995193" y="14668"/>
                  </a:lnTo>
                  <a:close/>
                </a:path>
                <a:path w="4255134" h="457200">
                  <a:moveTo>
                    <a:pt x="3037268" y="23761"/>
                  </a:moveTo>
                  <a:lnTo>
                    <a:pt x="3029864" y="22161"/>
                  </a:lnTo>
                  <a:lnTo>
                    <a:pt x="3022460" y="20561"/>
                  </a:lnTo>
                  <a:lnTo>
                    <a:pt x="3019590" y="31280"/>
                  </a:lnTo>
                  <a:lnTo>
                    <a:pt x="3035312" y="34671"/>
                  </a:lnTo>
                  <a:lnTo>
                    <a:pt x="3037268" y="23761"/>
                  </a:lnTo>
                  <a:close/>
                </a:path>
                <a:path w="4255134" h="457200">
                  <a:moveTo>
                    <a:pt x="3079343" y="32880"/>
                  </a:moveTo>
                  <a:lnTo>
                    <a:pt x="3071939" y="31254"/>
                  </a:lnTo>
                  <a:lnTo>
                    <a:pt x="3064535" y="29654"/>
                  </a:lnTo>
                  <a:lnTo>
                    <a:pt x="3061563" y="40347"/>
                  </a:lnTo>
                  <a:lnTo>
                    <a:pt x="3077286" y="43764"/>
                  </a:lnTo>
                  <a:lnTo>
                    <a:pt x="3079343" y="32880"/>
                  </a:lnTo>
                  <a:close/>
                </a:path>
                <a:path w="4255134" h="457200">
                  <a:moveTo>
                    <a:pt x="3121063" y="43408"/>
                  </a:moveTo>
                  <a:lnTo>
                    <a:pt x="3113722" y="41567"/>
                  </a:lnTo>
                  <a:lnTo>
                    <a:pt x="3106369" y="39725"/>
                  </a:lnTo>
                  <a:lnTo>
                    <a:pt x="3103321" y="50380"/>
                  </a:lnTo>
                  <a:lnTo>
                    <a:pt x="3118929" y="54292"/>
                  </a:lnTo>
                  <a:lnTo>
                    <a:pt x="3121063" y="43408"/>
                  </a:lnTo>
                  <a:close/>
                </a:path>
                <a:path w="4255134" h="457200">
                  <a:moveTo>
                    <a:pt x="3162808" y="53860"/>
                  </a:moveTo>
                  <a:lnTo>
                    <a:pt x="3155467" y="52019"/>
                  </a:lnTo>
                  <a:lnTo>
                    <a:pt x="3148114" y="50177"/>
                  </a:lnTo>
                  <a:lnTo>
                    <a:pt x="3144977" y="60820"/>
                  </a:lnTo>
                  <a:lnTo>
                    <a:pt x="3160572" y="64731"/>
                  </a:lnTo>
                  <a:lnTo>
                    <a:pt x="3162808" y="53860"/>
                  </a:lnTo>
                  <a:close/>
                </a:path>
                <a:path w="4255134" h="457200">
                  <a:moveTo>
                    <a:pt x="3204565" y="64338"/>
                  </a:moveTo>
                  <a:lnTo>
                    <a:pt x="3197225" y="62496"/>
                  </a:lnTo>
                  <a:lnTo>
                    <a:pt x="3189884" y="60655"/>
                  </a:lnTo>
                  <a:lnTo>
                    <a:pt x="3186633" y="71272"/>
                  </a:lnTo>
                  <a:lnTo>
                    <a:pt x="3202241" y="75184"/>
                  </a:lnTo>
                  <a:lnTo>
                    <a:pt x="3204565" y="64338"/>
                  </a:lnTo>
                  <a:close/>
                </a:path>
                <a:path w="4255134" h="457200">
                  <a:moveTo>
                    <a:pt x="3246221" y="75158"/>
                  </a:moveTo>
                  <a:lnTo>
                    <a:pt x="3238944" y="73088"/>
                  </a:lnTo>
                  <a:lnTo>
                    <a:pt x="3231654" y="71043"/>
                  </a:lnTo>
                  <a:lnTo>
                    <a:pt x="3228327" y="81635"/>
                  </a:lnTo>
                  <a:lnTo>
                    <a:pt x="3236074" y="83794"/>
                  </a:lnTo>
                  <a:lnTo>
                    <a:pt x="3243808" y="85991"/>
                  </a:lnTo>
                  <a:lnTo>
                    <a:pt x="3246221" y="75158"/>
                  </a:lnTo>
                  <a:close/>
                </a:path>
                <a:path w="4255134" h="457200">
                  <a:moveTo>
                    <a:pt x="3287611" y="86944"/>
                  </a:moveTo>
                  <a:lnTo>
                    <a:pt x="3280333" y="84874"/>
                  </a:lnTo>
                  <a:lnTo>
                    <a:pt x="3273044" y="82804"/>
                  </a:lnTo>
                  <a:lnTo>
                    <a:pt x="3269640" y="93357"/>
                  </a:lnTo>
                  <a:lnTo>
                    <a:pt x="3285109" y="97751"/>
                  </a:lnTo>
                  <a:lnTo>
                    <a:pt x="3287611" y="86944"/>
                  </a:lnTo>
                  <a:close/>
                </a:path>
                <a:path w="4255134" h="457200">
                  <a:moveTo>
                    <a:pt x="3329000" y="98729"/>
                  </a:moveTo>
                  <a:lnTo>
                    <a:pt x="3321723" y="96659"/>
                  </a:lnTo>
                  <a:lnTo>
                    <a:pt x="3314433" y="94589"/>
                  </a:lnTo>
                  <a:lnTo>
                    <a:pt x="3310940" y="105117"/>
                  </a:lnTo>
                  <a:lnTo>
                    <a:pt x="3326422" y="109512"/>
                  </a:lnTo>
                  <a:lnTo>
                    <a:pt x="3329000" y="98729"/>
                  </a:lnTo>
                  <a:close/>
                </a:path>
                <a:path w="4255134" h="457200">
                  <a:moveTo>
                    <a:pt x="3370402" y="110502"/>
                  </a:moveTo>
                  <a:lnTo>
                    <a:pt x="3363125" y="108432"/>
                  </a:lnTo>
                  <a:lnTo>
                    <a:pt x="3355835" y="106362"/>
                  </a:lnTo>
                  <a:lnTo>
                    <a:pt x="3352254" y="116865"/>
                  </a:lnTo>
                  <a:lnTo>
                    <a:pt x="3367735" y="121272"/>
                  </a:lnTo>
                  <a:lnTo>
                    <a:pt x="3370402" y="110502"/>
                  </a:lnTo>
                  <a:close/>
                </a:path>
                <a:path w="4255134" h="457200">
                  <a:moveTo>
                    <a:pt x="3411664" y="122745"/>
                  </a:moveTo>
                  <a:lnTo>
                    <a:pt x="3404451" y="120446"/>
                  </a:lnTo>
                  <a:lnTo>
                    <a:pt x="3397237" y="118148"/>
                  </a:lnTo>
                  <a:lnTo>
                    <a:pt x="3393567" y="128612"/>
                  </a:lnTo>
                  <a:lnTo>
                    <a:pt x="3408908" y="133489"/>
                  </a:lnTo>
                  <a:lnTo>
                    <a:pt x="3411664" y="122745"/>
                  </a:lnTo>
                  <a:close/>
                </a:path>
                <a:path w="4255134" h="457200">
                  <a:moveTo>
                    <a:pt x="3452672" y="135788"/>
                  </a:moveTo>
                  <a:lnTo>
                    <a:pt x="3445459" y="133489"/>
                  </a:lnTo>
                  <a:lnTo>
                    <a:pt x="3438245" y="131191"/>
                  </a:lnTo>
                  <a:lnTo>
                    <a:pt x="3434499" y="141630"/>
                  </a:lnTo>
                  <a:lnTo>
                    <a:pt x="3449840" y="146507"/>
                  </a:lnTo>
                  <a:lnTo>
                    <a:pt x="3452672" y="135788"/>
                  </a:lnTo>
                  <a:close/>
                </a:path>
                <a:path w="4255134" h="457200">
                  <a:moveTo>
                    <a:pt x="3493681" y="148831"/>
                  </a:moveTo>
                  <a:lnTo>
                    <a:pt x="3486467" y="146532"/>
                  </a:lnTo>
                  <a:lnTo>
                    <a:pt x="3479254" y="144246"/>
                  </a:lnTo>
                  <a:lnTo>
                    <a:pt x="3475431" y="154647"/>
                  </a:lnTo>
                  <a:lnTo>
                    <a:pt x="3490772" y="159524"/>
                  </a:lnTo>
                  <a:lnTo>
                    <a:pt x="3493681" y="148831"/>
                  </a:lnTo>
                  <a:close/>
                </a:path>
                <a:path w="4255134" h="457200">
                  <a:moveTo>
                    <a:pt x="3534702" y="161874"/>
                  </a:moveTo>
                  <a:lnTo>
                    <a:pt x="3527488" y="159575"/>
                  </a:lnTo>
                  <a:lnTo>
                    <a:pt x="3520275" y="157276"/>
                  </a:lnTo>
                  <a:lnTo>
                    <a:pt x="3516376" y="167665"/>
                  </a:lnTo>
                  <a:lnTo>
                    <a:pt x="3531705" y="172542"/>
                  </a:lnTo>
                  <a:lnTo>
                    <a:pt x="3534702" y="161874"/>
                  </a:lnTo>
                  <a:close/>
                </a:path>
                <a:path w="4255134" h="457200">
                  <a:moveTo>
                    <a:pt x="3575596" y="175272"/>
                  </a:moveTo>
                  <a:lnTo>
                    <a:pt x="3568446" y="172770"/>
                  </a:lnTo>
                  <a:lnTo>
                    <a:pt x="3561296" y="170268"/>
                  </a:lnTo>
                  <a:lnTo>
                    <a:pt x="3557320" y="180619"/>
                  </a:lnTo>
                  <a:lnTo>
                    <a:pt x="3572510" y="185940"/>
                  </a:lnTo>
                  <a:lnTo>
                    <a:pt x="3575596" y="175272"/>
                  </a:lnTo>
                  <a:close/>
                </a:path>
                <a:path w="4255134" h="457200">
                  <a:moveTo>
                    <a:pt x="3616210" y="189509"/>
                  </a:moveTo>
                  <a:lnTo>
                    <a:pt x="3609060" y="187007"/>
                  </a:lnTo>
                  <a:lnTo>
                    <a:pt x="3601910" y="184505"/>
                  </a:lnTo>
                  <a:lnTo>
                    <a:pt x="3597872" y="194830"/>
                  </a:lnTo>
                  <a:lnTo>
                    <a:pt x="3613061" y="200152"/>
                  </a:lnTo>
                  <a:lnTo>
                    <a:pt x="3616210" y="189509"/>
                  </a:lnTo>
                  <a:close/>
                </a:path>
                <a:path w="4255134" h="457200">
                  <a:moveTo>
                    <a:pt x="3656812" y="203758"/>
                  </a:moveTo>
                  <a:lnTo>
                    <a:pt x="3649662" y="201256"/>
                  </a:lnTo>
                  <a:lnTo>
                    <a:pt x="3642512" y="198755"/>
                  </a:lnTo>
                  <a:lnTo>
                    <a:pt x="3638397" y="209054"/>
                  </a:lnTo>
                  <a:lnTo>
                    <a:pt x="3653586" y="214376"/>
                  </a:lnTo>
                  <a:lnTo>
                    <a:pt x="3656812" y="203758"/>
                  </a:lnTo>
                  <a:close/>
                </a:path>
                <a:path w="4255134" h="457200">
                  <a:moveTo>
                    <a:pt x="3697427" y="217995"/>
                  </a:moveTo>
                  <a:lnTo>
                    <a:pt x="3690277" y="215493"/>
                  </a:lnTo>
                  <a:lnTo>
                    <a:pt x="3683127" y="212991"/>
                  </a:lnTo>
                  <a:lnTo>
                    <a:pt x="3678948" y="223266"/>
                  </a:lnTo>
                  <a:lnTo>
                    <a:pt x="3694138" y="228587"/>
                  </a:lnTo>
                  <a:lnTo>
                    <a:pt x="3697427" y="217995"/>
                  </a:lnTo>
                  <a:close/>
                </a:path>
                <a:path w="4255134" h="457200">
                  <a:moveTo>
                    <a:pt x="3737991" y="232308"/>
                  </a:moveTo>
                  <a:lnTo>
                    <a:pt x="3730879" y="229730"/>
                  </a:lnTo>
                  <a:lnTo>
                    <a:pt x="3723729" y="227228"/>
                  </a:lnTo>
                  <a:lnTo>
                    <a:pt x="3719474" y="237477"/>
                  </a:lnTo>
                  <a:lnTo>
                    <a:pt x="3727069" y="240131"/>
                  </a:lnTo>
                  <a:lnTo>
                    <a:pt x="3734625" y="242887"/>
                  </a:lnTo>
                  <a:lnTo>
                    <a:pt x="3737991" y="232308"/>
                  </a:lnTo>
                  <a:close/>
                </a:path>
                <a:path w="4255134" h="457200">
                  <a:moveTo>
                    <a:pt x="3778173" y="247726"/>
                  </a:moveTo>
                  <a:lnTo>
                    <a:pt x="3771100" y="245021"/>
                  </a:lnTo>
                  <a:lnTo>
                    <a:pt x="3764026" y="242316"/>
                  </a:lnTo>
                  <a:lnTo>
                    <a:pt x="3759708" y="252526"/>
                  </a:lnTo>
                  <a:lnTo>
                    <a:pt x="3774744" y="258279"/>
                  </a:lnTo>
                  <a:lnTo>
                    <a:pt x="3778173" y="247726"/>
                  </a:lnTo>
                  <a:close/>
                </a:path>
                <a:path w="4255134" h="457200">
                  <a:moveTo>
                    <a:pt x="3818369" y="263093"/>
                  </a:moveTo>
                  <a:lnTo>
                    <a:pt x="3811295" y="260388"/>
                  </a:lnTo>
                  <a:lnTo>
                    <a:pt x="3804221" y="257683"/>
                  </a:lnTo>
                  <a:lnTo>
                    <a:pt x="3799840" y="267868"/>
                  </a:lnTo>
                  <a:lnTo>
                    <a:pt x="3814876" y="273621"/>
                  </a:lnTo>
                  <a:lnTo>
                    <a:pt x="3818369" y="263093"/>
                  </a:lnTo>
                  <a:close/>
                </a:path>
                <a:path w="4255134" h="457200">
                  <a:moveTo>
                    <a:pt x="3858564" y="278472"/>
                  </a:moveTo>
                  <a:lnTo>
                    <a:pt x="3851491" y="275767"/>
                  </a:lnTo>
                  <a:lnTo>
                    <a:pt x="3844417" y="273062"/>
                  </a:lnTo>
                  <a:lnTo>
                    <a:pt x="3839972" y="283222"/>
                  </a:lnTo>
                  <a:lnTo>
                    <a:pt x="3854996" y="288975"/>
                  </a:lnTo>
                  <a:lnTo>
                    <a:pt x="3858564" y="278472"/>
                  </a:lnTo>
                  <a:close/>
                </a:path>
                <a:path w="4255134" h="457200">
                  <a:moveTo>
                    <a:pt x="3898747" y="293839"/>
                  </a:moveTo>
                  <a:lnTo>
                    <a:pt x="3891673" y="291134"/>
                  </a:lnTo>
                  <a:lnTo>
                    <a:pt x="3884599" y="288429"/>
                  </a:lnTo>
                  <a:lnTo>
                    <a:pt x="3880091" y="298564"/>
                  </a:lnTo>
                  <a:lnTo>
                    <a:pt x="3895115" y="304317"/>
                  </a:lnTo>
                  <a:lnTo>
                    <a:pt x="3898747" y="293839"/>
                  </a:lnTo>
                  <a:close/>
                </a:path>
                <a:path w="4255134" h="457200">
                  <a:moveTo>
                    <a:pt x="3938625" y="310007"/>
                  </a:moveTo>
                  <a:lnTo>
                    <a:pt x="3931628" y="307111"/>
                  </a:lnTo>
                  <a:lnTo>
                    <a:pt x="3924630" y="304215"/>
                  </a:lnTo>
                  <a:lnTo>
                    <a:pt x="3920058" y="314325"/>
                  </a:lnTo>
                  <a:lnTo>
                    <a:pt x="3934930" y="320471"/>
                  </a:lnTo>
                  <a:lnTo>
                    <a:pt x="3938625" y="310007"/>
                  </a:lnTo>
                  <a:close/>
                </a:path>
                <a:path w="4255134" h="457200">
                  <a:moveTo>
                    <a:pt x="3978376" y="326453"/>
                  </a:moveTo>
                  <a:lnTo>
                    <a:pt x="3971379" y="323557"/>
                  </a:lnTo>
                  <a:lnTo>
                    <a:pt x="3964381" y="320662"/>
                  </a:lnTo>
                  <a:lnTo>
                    <a:pt x="3959745" y="330746"/>
                  </a:lnTo>
                  <a:lnTo>
                    <a:pt x="3974617" y="336892"/>
                  </a:lnTo>
                  <a:lnTo>
                    <a:pt x="3978376" y="326453"/>
                  </a:lnTo>
                  <a:close/>
                </a:path>
                <a:path w="4255134" h="457200">
                  <a:moveTo>
                    <a:pt x="4018140" y="342887"/>
                  </a:moveTo>
                  <a:lnTo>
                    <a:pt x="4011142" y="339991"/>
                  </a:lnTo>
                  <a:lnTo>
                    <a:pt x="4004145" y="337096"/>
                  </a:lnTo>
                  <a:lnTo>
                    <a:pt x="3999458" y="347154"/>
                  </a:lnTo>
                  <a:lnTo>
                    <a:pt x="4014330" y="353301"/>
                  </a:lnTo>
                  <a:lnTo>
                    <a:pt x="4018140" y="342887"/>
                  </a:lnTo>
                  <a:close/>
                </a:path>
                <a:path w="4255134" h="457200">
                  <a:moveTo>
                    <a:pt x="4057904" y="359333"/>
                  </a:moveTo>
                  <a:lnTo>
                    <a:pt x="4050906" y="356438"/>
                  </a:lnTo>
                  <a:lnTo>
                    <a:pt x="4043908" y="353542"/>
                  </a:lnTo>
                  <a:lnTo>
                    <a:pt x="4039158" y="363575"/>
                  </a:lnTo>
                  <a:lnTo>
                    <a:pt x="4054030" y="369722"/>
                  </a:lnTo>
                  <a:lnTo>
                    <a:pt x="4057904" y="359333"/>
                  </a:lnTo>
                  <a:close/>
                </a:path>
                <a:path w="4255134" h="457200">
                  <a:moveTo>
                    <a:pt x="4097578" y="375996"/>
                  </a:moveTo>
                  <a:lnTo>
                    <a:pt x="4090657" y="372922"/>
                  </a:lnTo>
                  <a:lnTo>
                    <a:pt x="4083685" y="369963"/>
                  </a:lnTo>
                  <a:lnTo>
                    <a:pt x="4078871" y="379971"/>
                  </a:lnTo>
                  <a:lnTo>
                    <a:pt x="4086288" y="383108"/>
                  </a:lnTo>
                  <a:lnTo>
                    <a:pt x="4093641" y="386372"/>
                  </a:lnTo>
                  <a:lnTo>
                    <a:pt x="4097578" y="375996"/>
                  </a:lnTo>
                  <a:close/>
                </a:path>
                <a:path w="4255134" h="457200">
                  <a:moveTo>
                    <a:pt x="4136898" y="393446"/>
                  </a:moveTo>
                  <a:lnTo>
                    <a:pt x="4129976" y="390372"/>
                  </a:lnTo>
                  <a:lnTo>
                    <a:pt x="4123055" y="387299"/>
                  </a:lnTo>
                  <a:lnTo>
                    <a:pt x="4118191" y="397268"/>
                  </a:lnTo>
                  <a:lnTo>
                    <a:pt x="4132910" y="403796"/>
                  </a:lnTo>
                  <a:lnTo>
                    <a:pt x="4136898" y="393446"/>
                  </a:lnTo>
                  <a:close/>
                </a:path>
                <a:path w="4255134" h="457200">
                  <a:moveTo>
                    <a:pt x="4176230" y="410895"/>
                  </a:moveTo>
                  <a:lnTo>
                    <a:pt x="4169308" y="407822"/>
                  </a:lnTo>
                  <a:lnTo>
                    <a:pt x="4162387" y="404749"/>
                  </a:lnTo>
                  <a:lnTo>
                    <a:pt x="4157472" y="414693"/>
                  </a:lnTo>
                  <a:lnTo>
                    <a:pt x="4172191" y="421220"/>
                  </a:lnTo>
                  <a:lnTo>
                    <a:pt x="4176230" y="410895"/>
                  </a:lnTo>
                  <a:close/>
                </a:path>
                <a:path w="4255134" h="457200">
                  <a:moveTo>
                    <a:pt x="4215562" y="428345"/>
                  </a:moveTo>
                  <a:lnTo>
                    <a:pt x="4208640" y="425272"/>
                  </a:lnTo>
                  <a:lnTo>
                    <a:pt x="4201718" y="422198"/>
                  </a:lnTo>
                  <a:lnTo>
                    <a:pt x="4196753" y="432130"/>
                  </a:lnTo>
                  <a:lnTo>
                    <a:pt x="4211472" y="438645"/>
                  </a:lnTo>
                  <a:lnTo>
                    <a:pt x="4215562" y="428345"/>
                  </a:lnTo>
                  <a:close/>
                </a:path>
                <a:path w="4255134" h="457200">
                  <a:moveTo>
                    <a:pt x="4254881" y="445795"/>
                  </a:moveTo>
                  <a:lnTo>
                    <a:pt x="4247959" y="442722"/>
                  </a:lnTo>
                  <a:lnTo>
                    <a:pt x="4241038" y="439648"/>
                  </a:lnTo>
                  <a:lnTo>
                    <a:pt x="4236021" y="449554"/>
                  </a:lnTo>
                  <a:lnTo>
                    <a:pt x="4250728" y="456082"/>
                  </a:lnTo>
                  <a:lnTo>
                    <a:pt x="4254881" y="44579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4650638" y="6858000"/>
              <a:ext cx="4039235" cy="457200"/>
            </a:xfrm>
            <a:custGeom>
              <a:avLst/>
              <a:gdLst/>
              <a:ahLst/>
              <a:cxnLst/>
              <a:rect l="l" t="t" r="r" b="b"/>
              <a:pathLst>
                <a:path w="4039234" h="457200">
                  <a:moveTo>
                    <a:pt x="18465" y="364070"/>
                  </a:moveTo>
                  <a:lnTo>
                    <a:pt x="14173" y="353847"/>
                  </a:lnTo>
                  <a:lnTo>
                    <a:pt x="7086" y="356463"/>
                  </a:lnTo>
                  <a:lnTo>
                    <a:pt x="0" y="359079"/>
                  </a:lnTo>
                  <a:lnTo>
                    <a:pt x="3378" y="369646"/>
                  </a:lnTo>
                  <a:lnTo>
                    <a:pt x="18465" y="364070"/>
                  </a:lnTo>
                  <a:close/>
                </a:path>
                <a:path w="4039234" h="457200">
                  <a:moveTo>
                    <a:pt x="58712" y="349211"/>
                  </a:moveTo>
                  <a:lnTo>
                    <a:pt x="54444" y="338975"/>
                  </a:lnTo>
                  <a:lnTo>
                    <a:pt x="47358" y="341591"/>
                  </a:lnTo>
                  <a:lnTo>
                    <a:pt x="40271" y="344208"/>
                  </a:lnTo>
                  <a:lnTo>
                    <a:pt x="43624" y="354787"/>
                  </a:lnTo>
                  <a:lnTo>
                    <a:pt x="58712" y="349211"/>
                  </a:lnTo>
                  <a:close/>
                </a:path>
                <a:path w="4039234" h="457200">
                  <a:moveTo>
                    <a:pt x="99034" y="334581"/>
                  </a:moveTo>
                  <a:lnTo>
                    <a:pt x="94805" y="324332"/>
                  </a:lnTo>
                  <a:lnTo>
                    <a:pt x="87693" y="326885"/>
                  </a:lnTo>
                  <a:lnTo>
                    <a:pt x="80581" y="329450"/>
                  </a:lnTo>
                  <a:lnTo>
                    <a:pt x="83908" y="340029"/>
                  </a:lnTo>
                  <a:lnTo>
                    <a:pt x="99034" y="334581"/>
                  </a:lnTo>
                  <a:close/>
                </a:path>
                <a:path w="4039234" h="457200">
                  <a:moveTo>
                    <a:pt x="139407" y="320052"/>
                  </a:moveTo>
                  <a:lnTo>
                    <a:pt x="135204" y="309791"/>
                  </a:lnTo>
                  <a:lnTo>
                    <a:pt x="128092" y="312343"/>
                  </a:lnTo>
                  <a:lnTo>
                    <a:pt x="120980" y="314909"/>
                  </a:lnTo>
                  <a:lnTo>
                    <a:pt x="124282" y="325501"/>
                  </a:lnTo>
                  <a:lnTo>
                    <a:pt x="139407" y="320052"/>
                  </a:lnTo>
                  <a:close/>
                </a:path>
                <a:path w="4039234" h="457200">
                  <a:moveTo>
                    <a:pt x="179768" y="305536"/>
                  </a:moveTo>
                  <a:lnTo>
                    <a:pt x="175602" y="295262"/>
                  </a:lnTo>
                  <a:lnTo>
                    <a:pt x="168490" y="297815"/>
                  </a:lnTo>
                  <a:lnTo>
                    <a:pt x="161378" y="300380"/>
                  </a:lnTo>
                  <a:lnTo>
                    <a:pt x="164642" y="310972"/>
                  </a:lnTo>
                  <a:lnTo>
                    <a:pt x="179768" y="305536"/>
                  </a:lnTo>
                  <a:close/>
                </a:path>
                <a:path w="4039234" h="457200">
                  <a:moveTo>
                    <a:pt x="220243" y="291287"/>
                  </a:moveTo>
                  <a:lnTo>
                    <a:pt x="216103" y="281000"/>
                  </a:lnTo>
                  <a:lnTo>
                    <a:pt x="208965" y="283476"/>
                  </a:lnTo>
                  <a:lnTo>
                    <a:pt x="201828" y="285965"/>
                  </a:lnTo>
                  <a:lnTo>
                    <a:pt x="205054" y="296570"/>
                  </a:lnTo>
                  <a:lnTo>
                    <a:pt x="220243" y="291287"/>
                  </a:lnTo>
                  <a:close/>
                </a:path>
                <a:path w="4039234" h="457200">
                  <a:moveTo>
                    <a:pt x="260743" y="277190"/>
                  </a:moveTo>
                  <a:lnTo>
                    <a:pt x="256654" y="266877"/>
                  </a:lnTo>
                  <a:lnTo>
                    <a:pt x="249516" y="269367"/>
                  </a:lnTo>
                  <a:lnTo>
                    <a:pt x="242379" y="271843"/>
                  </a:lnTo>
                  <a:lnTo>
                    <a:pt x="245567" y="282473"/>
                  </a:lnTo>
                  <a:lnTo>
                    <a:pt x="260743" y="277190"/>
                  </a:lnTo>
                  <a:close/>
                </a:path>
                <a:path w="4039234" h="457200">
                  <a:moveTo>
                    <a:pt x="301256" y="263093"/>
                  </a:moveTo>
                  <a:lnTo>
                    <a:pt x="297205" y="252780"/>
                  </a:lnTo>
                  <a:lnTo>
                    <a:pt x="290068" y="255257"/>
                  </a:lnTo>
                  <a:lnTo>
                    <a:pt x="282930" y="257746"/>
                  </a:lnTo>
                  <a:lnTo>
                    <a:pt x="286080" y="268376"/>
                  </a:lnTo>
                  <a:lnTo>
                    <a:pt x="301256" y="263093"/>
                  </a:lnTo>
                  <a:close/>
                </a:path>
                <a:path w="4039234" h="457200">
                  <a:moveTo>
                    <a:pt x="341884" y="249339"/>
                  </a:moveTo>
                  <a:lnTo>
                    <a:pt x="337870" y="239001"/>
                  </a:lnTo>
                  <a:lnTo>
                    <a:pt x="330708" y="241388"/>
                  </a:lnTo>
                  <a:lnTo>
                    <a:pt x="323545" y="243776"/>
                  </a:lnTo>
                  <a:lnTo>
                    <a:pt x="326644" y="254431"/>
                  </a:lnTo>
                  <a:lnTo>
                    <a:pt x="341884" y="249339"/>
                  </a:lnTo>
                  <a:close/>
                </a:path>
                <a:path w="4039234" h="457200">
                  <a:moveTo>
                    <a:pt x="382574" y="235788"/>
                  </a:moveTo>
                  <a:lnTo>
                    <a:pt x="378612" y="225425"/>
                  </a:lnTo>
                  <a:lnTo>
                    <a:pt x="371449" y="227812"/>
                  </a:lnTo>
                  <a:lnTo>
                    <a:pt x="364286" y="230200"/>
                  </a:lnTo>
                  <a:lnTo>
                    <a:pt x="367334" y="240868"/>
                  </a:lnTo>
                  <a:lnTo>
                    <a:pt x="382574" y="235788"/>
                  </a:lnTo>
                  <a:close/>
                </a:path>
                <a:path w="4039234" h="457200">
                  <a:moveTo>
                    <a:pt x="423265" y="222211"/>
                  </a:moveTo>
                  <a:lnTo>
                    <a:pt x="419354" y="211836"/>
                  </a:lnTo>
                  <a:lnTo>
                    <a:pt x="412191" y="214223"/>
                  </a:lnTo>
                  <a:lnTo>
                    <a:pt x="405028" y="216611"/>
                  </a:lnTo>
                  <a:lnTo>
                    <a:pt x="408025" y="227291"/>
                  </a:lnTo>
                  <a:lnTo>
                    <a:pt x="423265" y="222211"/>
                  </a:lnTo>
                  <a:close/>
                </a:path>
                <a:path w="4039234" h="457200">
                  <a:moveTo>
                    <a:pt x="464096" y="209067"/>
                  </a:moveTo>
                  <a:lnTo>
                    <a:pt x="460235" y="198653"/>
                  </a:lnTo>
                  <a:lnTo>
                    <a:pt x="453034" y="200939"/>
                  </a:lnTo>
                  <a:lnTo>
                    <a:pt x="445833" y="203225"/>
                  </a:lnTo>
                  <a:lnTo>
                    <a:pt x="448779" y="213918"/>
                  </a:lnTo>
                  <a:lnTo>
                    <a:pt x="464096" y="209067"/>
                  </a:lnTo>
                  <a:close/>
                </a:path>
                <a:path w="4039234" h="457200">
                  <a:moveTo>
                    <a:pt x="504977" y="196126"/>
                  </a:moveTo>
                  <a:lnTo>
                    <a:pt x="501180" y="185699"/>
                  </a:lnTo>
                  <a:lnTo>
                    <a:pt x="493979" y="187985"/>
                  </a:lnTo>
                  <a:lnTo>
                    <a:pt x="486778" y="190271"/>
                  </a:lnTo>
                  <a:lnTo>
                    <a:pt x="489661" y="200977"/>
                  </a:lnTo>
                  <a:lnTo>
                    <a:pt x="504977" y="196126"/>
                  </a:lnTo>
                  <a:close/>
                </a:path>
                <a:path w="4039234" h="457200">
                  <a:moveTo>
                    <a:pt x="545871" y="183184"/>
                  </a:moveTo>
                  <a:lnTo>
                    <a:pt x="542124" y="172732"/>
                  </a:lnTo>
                  <a:lnTo>
                    <a:pt x="534924" y="175018"/>
                  </a:lnTo>
                  <a:lnTo>
                    <a:pt x="527723" y="177304"/>
                  </a:lnTo>
                  <a:lnTo>
                    <a:pt x="530542" y="188036"/>
                  </a:lnTo>
                  <a:lnTo>
                    <a:pt x="545871" y="183184"/>
                  </a:lnTo>
                  <a:close/>
                </a:path>
                <a:path w="4039234" h="457200">
                  <a:moveTo>
                    <a:pt x="586905" y="170764"/>
                  </a:moveTo>
                  <a:lnTo>
                    <a:pt x="583222" y="160286"/>
                  </a:lnTo>
                  <a:lnTo>
                    <a:pt x="575983" y="162445"/>
                  </a:lnTo>
                  <a:lnTo>
                    <a:pt x="568744" y="164604"/>
                  </a:lnTo>
                  <a:lnTo>
                    <a:pt x="571500" y="175336"/>
                  </a:lnTo>
                  <a:lnTo>
                    <a:pt x="586905" y="170764"/>
                  </a:lnTo>
                  <a:close/>
                </a:path>
                <a:path w="4039234" h="457200">
                  <a:moveTo>
                    <a:pt x="628002" y="158534"/>
                  </a:moveTo>
                  <a:lnTo>
                    <a:pt x="624395" y="148043"/>
                  </a:lnTo>
                  <a:lnTo>
                    <a:pt x="617156" y="150202"/>
                  </a:lnTo>
                  <a:lnTo>
                    <a:pt x="609917" y="152361"/>
                  </a:lnTo>
                  <a:lnTo>
                    <a:pt x="612609" y="163118"/>
                  </a:lnTo>
                  <a:lnTo>
                    <a:pt x="628002" y="158534"/>
                  </a:lnTo>
                  <a:close/>
                </a:path>
                <a:path w="4039234" h="457200">
                  <a:moveTo>
                    <a:pt x="669112" y="146316"/>
                  </a:moveTo>
                  <a:lnTo>
                    <a:pt x="665568" y="135801"/>
                  </a:lnTo>
                  <a:lnTo>
                    <a:pt x="658329" y="137960"/>
                  </a:lnTo>
                  <a:lnTo>
                    <a:pt x="651090" y="140119"/>
                  </a:lnTo>
                  <a:lnTo>
                    <a:pt x="653719" y="150888"/>
                  </a:lnTo>
                  <a:lnTo>
                    <a:pt x="669112" y="146316"/>
                  </a:lnTo>
                  <a:close/>
                </a:path>
                <a:path w="4039234" h="457200">
                  <a:moveTo>
                    <a:pt x="710399" y="134721"/>
                  </a:moveTo>
                  <a:lnTo>
                    <a:pt x="706932" y="124180"/>
                  </a:lnTo>
                  <a:lnTo>
                    <a:pt x="699643" y="126187"/>
                  </a:lnTo>
                  <a:lnTo>
                    <a:pt x="692353" y="128193"/>
                  </a:lnTo>
                  <a:lnTo>
                    <a:pt x="694918" y="138988"/>
                  </a:lnTo>
                  <a:lnTo>
                    <a:pt x="710399" y="134721"/>
                  </a:lnTo>
                  <a:close/>
                </a:path>
                <a:path w="4039234" h="457200">
                  <a:moveTo>
                    <a:pt x="751738" y="123317"/>
                  </a:moveTo>
                  <a:lnTo>
                    <a:pt x="748347" y="112763"/>
                  </a:lnTo>
                  <a:lnTo>
                    <a:pt x="741057" y="114769"/>
                  </a:lnTo>
                  <a:lnTo>
                    <a:pt x="733767" y="116776"/>
                  </a:lnTo>
                  <a:lnTo>
                    <a:pt x="736257" y="127596"/>
                  </a:lnTo>
                  <a:lnTo>
                    <a:pt x="751738" y="123317"/>
                  </a:lnTo>
                  <a:close/>
                </a:path>
                <a:path w="4039234" h="457200">
                  <a:moveTo>
                    <a:pt x="793064" y="111925"/>
                  </a:moveTo>
                  <a:lnTo>
                    <a:pt x="789749" y="101346"/>
                  </a:lnTo>
                  <a:lnTo>
                    <a:pt x="782459" y="103352"/>
                  </a:lnTo>
                  <a:lnTo>
                    <a:pt x="775169" y="105359"/>
                  </a:lnTo>
                  <a:lnTo>
                    <a:pt x="777570" y="116192"/>
                  </a:lnTo>
                  <a:lnTo>
                    <a:pt x="793064" y="111925"/>
                  </a:lnTo>
                  <a:close/>
                </a:path>
                <a:path w="4039234" h="457200">
                  <a:moveTo>
                    <a:pt x="834593" y="101257"/>
                  </a:moveTo>
                  <a:lnTo>
                    <a:pt x="831354" y="90639"/>
                  </a:lnTo>
                  <a:lnTo>
                    <a:pt x="824026" y="92494"/>
                  </a:lnTo>
                  <a:lnTo>
                    <a:pt x="816698" y="94335"/>
                  </a:lnTo>
                  <a:lnTo>
                    <a:pt x="819023" y="105181"/>
                  </a:lnTo>
                  <a:lnTo>
                    <a:pt x="834593" y="101257"/>
                  </a:lnTo>
                  <a:close/>
                </a:path>
                <a:path w="4039234" h="457200">
                  <a:moveTo>
                    <a:pt x="876160" y="90779"/>
                  </a:moveTo>
                  <a:lnTo>
                    <a:pt x="873010" y="80149"/>
                  </a:lnTo>
                  <a:lnTo>
                    <a:pt x="865682" y="81991"/>
                  </a:lnTo>
                  <a:lnTo>
                    <a:pt x="858354" y="83845"/>
                  </a:lnTo>
                  <a:lnTo>
                    <a:pt x="860590" y="94703"/>
                  </a:lnTo>
                  <a:lnTo>
                    <a:pt x="876160" y="90779"/>
                  </a:lnTo>
                  <a:close/>
                </a:path>
                <a:path w="4039234" h="457200">
                  <a:moveTo>
                    <a:pt x="917740" y="80314"/>
                  </a:moveTo>
                  <a:lnTo>
                    <a:pt x="914666" y="69659"/>
                  </a:lnTo>
                  <a:lnTo>
                    <a:pt x="907338" y="71501"/>
                  </a:lnTo>
                  <a:lnTo>
                    <a:pt x="900010" y="73355"/>
                  </a:lnTo>
                  <a:lnTo>
                    <a:pt x="902157" y="84239"/>
                  </a:lnTo>
                  <a:lnTo>
                    <a:pt x="917740" y="80314"/>
                  </a:lnTo>
                  <a:close/>
                </a:path>
                <a:path w="4039234" h="457200">
                  <a:moveTo>
                    <a:pt x="959510" y="70675"/>
                  </a:moveTo>
                  <a:lnTo>
                    <a:pt x="956538" y="59994"/>
                  </a:lnTo>
                  <a:lnTo>
                    <a:pt x="949159" y="61658"/>
                  </a:lnTo>
                  <a:lnTo>
                    <a:pt x="941781" y="63322"/>
                  </a:lnTo>
                  <a:lnTo>
                    <a:pt x="943851" y="74218"/>
                  </a:lnTo>
                  <a:lnTo>
                    <a:pt x="959510" y="70675"/>
                  </a:lnTo>
                  <a:close/>
                </a:path>
                <a:path w="4039234" h="457200">
                  <a:moveTo>
                    <a:pt x="1001331" y="61214"/>
                  </a:moveTo>
                  <a:lnTo>
                    <a:pt x="998448" y="50507"/>
                  </a:lnTo>
                  <a:lnTo>
                    <a:pt x="991069" y="52171"/>
                  </a:lnTo>
                  <a:lnTo>
                    <a:pt x="983691" y="53835"/>
                  </a:lnTo>
                  <a:lnTo>
                    <a:pt x="985672" y="64757"/>
                  </a:lnTo>
                  <a:lnTo>
                    <a:pt x="1001331" y="61214"/>
                  </a:lnTo>
                  <a:close/>
                </a:path>
                <a:path w="4039234" h="457200">
                  <a:moveTo>
                    <a:pt x="1043152" y="51752"/>
                  </a:moveTo>
                  <a:lnTo>
                    <a:pt x="1040358" y="41021"/>
                  </a:lnTo>
                  <a:lnTo>
                    <a:pt x="1032979" y="42684"/>
                  </a:lnTo>
                  <a:lnTo>
                    <a:pt x="1025601" y="44348"/>
                  </a:lnTo>
                  <a:lnTo>
                    <a:pt x="1027480" y="55295"/>
                  </a:lnTo>
                  <a:lnTo>
                    <a:pt x="1043152" y="51752"/>
                  </a:lnTo>
                  <a:close/>
                </a:path>
                <a:path w="4039234" h="457200">
                  <a:moveTo>
                    <a:pt x="1085151" y="43243"/>
                  </a:moveTo>
                  <a:lnTo>
                    <a:pt x="1082459" y="32486"/>
                  </a:lnTo>
                  <a:lnTo>
                    <a:pt x="1075042" y="33959"/>
                  </a:lnTo>
                  <a:lnTo>
                    <a:pt x="1067625" y="35433"/>
                  </a:lnTo>
                  <a:lnTo>
                    <a:pt x="1069403" y="46380"/>
                  </a:lnTo>
                  <a:lnTo>
                    <a:pt x="1085151" y="43243"/>
                  </a:lnTo>
                  <a:close/>
                </a:path>
                <a:path w="4039234" h="457200">
                  <a:moveTo>
                    <a:pt x="1127201" y="34886"/>
                  </a:moveTo>
                  <a:lnTo>
                    <a:pt x="1124597" y="24104"/>
                  </a:lnTo>
                  <a:lnTo>
                    <a:pt x="1117180" y="25577"/>
                  </a:lnTo>
                  <a:lnTo>
                    <a:pt x="1109764" y="27051"/>
                  </a:lnTo>
                  <a:lnTo>
                    <a:pt x="1111440" y="38023"/>
                  </a:lnTo>
                  <a:lnTo>
                    <a:pt x="1127201" y="34886"/>
                  </a:lnTo>
                  <a:close/>
                </a:path>
                <a:path w="4039234" h="457200">
                  <a:moveTo>
                    <a:pt x="1169250" y="26530"/>
                  </a:moveTo>
                  <a:lnTo>
                    <a:pt x="1166749" y="15722"/>
                  </a:lnTo>
                  <a:lnTo>
                    <a:pt x="1159332" y="17195"/>
                  </a:lnTo>
                  <a:lnTo>
                    <a:pt x="1151915" y="18669"/>
                  </a:lnTo>
                  <a:lnTo>
                    <a:pt x="1153502" y="29654"/>
                  </a:lnTo>
                  <a:lnTo>
                    <a:pt x="1169250" y="26530"/>
                  </a:lnTo>
                  <a:close/>
                </a:path>
                <a:path w="4039234" h="457200">
                  <a:moveTo>
                    <a:pt x="1211491" y="19227"/>
                  </a:moveTo>
                  <a:lnTo>
                    <a:pt x="1209090" y="8394"/>
                  </a:lnTo>
                  <a:lnTo>
                    <a:pt x="1201635" y="9664"/>
                  </a:lnTo>
                  <a:lnTo>
                    <a:pt x="1194181" y="10922"/>
                  </a:lnTo>
                  <a:lnTo>
                    <a:pt x="1195654" y="21920"/>
                  </a:lnTo>
                  <a:lnTo>
                    <a:pt x="1211491" y="19227"/>
                  </a:lnTo>
                  <a:close/>
                </a:path>
                <a:path w="4039234" h="457200">
                  <a:moveTo>
                    <a:pt x="1253744" y="12065"/>
                  </a:moveTo>
                  <a:lnTo>
                    <a:pt x="1251458" y="1206"/>
                  </a:lnTo>
                  <a:lnTo>
                    <a:pt x="1244003" y="2476"/>
                  </a:lnTo>
                  <a:lnTo>
                    <a:pt x="1236548" y="3746"/>
                  </a:lnTo>
                  <a:lnTo>
                    <a:pt x="1237919" y="14757"/>
                  </a:lnTo>
                  <a:lnTo>
                    <a:pt x="1253744" y="12065"/>
                  </a:lnTo>
                  <a:close/>
                </a:path>
                <a:path w="4039234" h="457200">
                  <a:moveTo>
                    <a:pt x="1295996" y="4889"/>
                  </a:moveTo>
                  <a:lnTo>
                    <a:pt x="1295019" y="0"/>
                  </a:lnTo>
                  <a:lnTo>
                    <a:pt x="1279309" y="0"/>
                  </a:lnTo>
                  <a:lnTo>
                    <a:pt x="1280172" y="7581"/>
                  </a:lnTo>
                  <a:lnTo>
                    <a:pt x="1295996" y="4889"/>
                  </a:lnTo>
                  <a:close/>
                </a:path>
                <a:path w="4039234" h="457200">
                  <a:moveTo>
                    <a:pt x="1330490" y="0"/>
                  </a:moveTo>
                  <a:lnTo>
                    <a:pt x="1322425" y="0"/>
                  </a:lnTo>
                  <a:lnTo>
                    <a:pt x="1322539" y="1092"/>
                  </a:lnTo>
                  <a:lnTo>
                    <a:pt x="1330490" y="0"/>
                  </a:lnTo>
                  <a:close/>
                </a:path>
                <a:path w="4039234" h="457200">
                  <a:moveTo>
                    <a:pt x="2534424" y="0"/>
                  </a:moveTo>
                  <a:lnTo>
                    <a:pt x="2518435" y="0"/>
                  </a:lnTo>
                  <a:lnTo>
                    <a:pt x="2518118" y="1663"/>
                  </a:lnTo>
                  <a:lnTo>
                    <a:pt x="2526068" y="2717"/>
                  </a:lnTo>
                  <a:lnTo>
                    <a:pt x="2534005" y="3937"/>
                  </a:lnTo>
                  <a:lnTo>
                    <a:pt x="2534424" y="0"/>
                  </a:lnTo>
                  <a:close/>
                </a:path>
                <a:path w="4039234" h="457200">
                  <a:moveTo>
                    <a:pt x="2577554" y="0"/>
                  </a:moveTo>
                  <a:lnTo>
                    <a:pt x="2560434" y="0"/>
                  </a:lnTo>
                  <a:lnTo>
                    <a:pt x="2560434" y="11112"/>
                  </a:lnTo>
                  <a:lnTo>
                    <a:pt x="2577554" y="11112"/>
                  </a:lnTo>
                  <a:lnTo>
                    <a:pt x="2577554" y="0"/>
                  </a:lnTo>
                  <a:close/>
                </a:path>
                <a:path w="4039234" h="457200">
                  <a:moveTo>
                    <a:pt x="2619933" y="7226"/>
                  </a:moveTo>
                  <a:lnTo>
                    <a:pt x="2612479" y="5969"/>
                  </a:lnTo>
                  <a:lnTo>
                    <a:pt x="2605024" y="4711"/>
                  </a:lnTo>
                  <a:lnTo>
                    <a:pt x="2602700" y="15557"/>
                  </a:lnTo>
                  <a:lnTo>
                    <a:pt x="2618536" y="18224"/>
                  </a:lnTo>
                  <a:lnTo>
                    <a:pt x="2619933" y="7226"/>
                  </a:lnTo>
                  <a:close/>
                </a:path>
                <a:path w="4039234" h="457200">
                  <a:moveTo>
                    <a:pt x="2662301" y="14363"/>
                  </a:moveTo>
                  <a:lnTo>
                    <a:pt x="2654846" y="13106"/>
                  </a:lnTo>
                  <a:lnTo>
                    <a:pt x="2647391" y="11849"/>
                  </a:lnTo>
                  <a:lnTo>
                    <a:pt x="2644965" y="22682"/>
                  </a:lnTo>
                  <a:lnTo>
                    <a:pt x="2660802" y="25349"/>
                  </a:lnTo>
                  <a:lnTo>
                    <a:pt x="2662301" y="14363"/>
                  </a:lnTo>
                  <a:close/>
                </a:path>
                <a:path w="4039234" h="457200">
                  <a:moveTo>
                    <a:pt x="2704528" y="22301"/>
                  </a:moveTo>
                  <a:lnTo>
                    <a:pt x="2697124" y="20789"/>
                  </a:lnTo>
                  <a:lnTo>
                    <a:pt x="2689720" y="19291"/>
                  </a:lnTo>
                  <a:lnTo>
                    <a:pt x="2687193" y="30073"/>
                  </a:lnTo>
                  <a:lnTo>
                    <a:pt x="2702928" y="33274"/>
                  </a:lnTo>
                  <a:lnTo>
                    <a:pt x="2704528" y="22301"/>
                  </a:lnTo>
                  <a:close/>
                </a:path>
                <a:path w="4039234" h="457200">
                  <a:moveTo>
                    <a:pt x="2746629" y="30861"/>
                  </a:moveTo>
                  <a:lnTo>
                    <a:pt x="2739225" y="29349"/>
                  </a:lnTo>
                  <a:lnTo>
                    <a:pt x="2731820" y="27851"/>
                  </a:lnTo>
                  <a:lnTo>
                    <a:pt x="2729192" y="38620"/>
                  </a:lnTo>
                  <a:lnTo>
                    <a:pt x="2744927" y="41821"/>
                  </a:lnTo>
                  <a:lnTo>
                    <a:pt x="2746629" y="30861"/>
                  </a:lnTo>
                  <a:close/>
                </a:path>
                <a:path w="4039234" h="457200">
                  <a:moveTo>
                    <a:pt x="2788742" y="39408"/>
                  </a:moveTo>
                  <a:lnTo>
                    <a:pt x="2781338" y="37909"/>
                  </a:lnTo>
                  <a:lnTo>
                    <a:pt x="2773934" y="36398"/>
                  </a:lnTo>
                  <a:lnTo>
                    <a:pt x="2771216" y="47155"/>
                  </a:lnTo>
                  <a:lnTo>
                    <a:pt x="2786951" y="50355"/>
                  </a:lnTo>
                  <a:lnTo>
                    <a:pt x="2788742" y="39408"/>
                  </a:lnTo>
                  <a:close/>
                </a:path>
                <a:path w="4039234" h="457200">
                  <a:moveTo>
                    <a:pt x="2830842" y="47967"/>
                  </a:moveTo>
                  <a:lnTo>
                    <a:pt x="2823438" y="46456"/>
                  </a:lnTo>
                  <a:lnTo>
                    <a:pt x="2816034" y="44945"/>
                  </a:lnTo>
                  <a:lnTo>
                    <a:pt x="2813215" y="55689"/>
                  </a:lnTo>
                  <a:lnTo>
                    <a:pt x="2828950" y="58889"/>
                  </a:lnTo>
                  <a:lnTo>
                    <a:pt x="2830842" y="47967"/>
                  </a:lnTo>
                  <a:close/>
                </a:path>
                <a:path w="4039234" h="457200">
                  <a:moveTo>
                    <a:pt x="2872689" y="57759"/>
                  </a:moveTo>
                  <a:lnTo>
                    <a:pt x="2865336" y="56007"/>
                  </a:lnTo>
                  <a:lnTo>
                    <a:pt x="2857982" y="54254"/>
                  </a:lnTo>
                  <a:lnTo>
                    <a:pt x="2855074" y="64960"/>
                  </a:lnTo>
                  <a:lnTo>
                    <a:pt x="2870695" y="68668"/>
                  </a:lnTo>
                  <a:lnTo>
                    <a:pt x="2872689" y="57759"/>
                  </a:lnTo>
                  <a:close/>
                </a:path>
                <a:path w="4039234" h="457200">
                  <a:moveTo>
                    <a:pt x="2914485" y="67678"/>
                  </a:moveTo>
                  <a:lnTo>
                    <a:pt x="2907131" y="65925"/>
                  </a:lnTo>
                  <a:lnTo>
                    <a:pt x="2899778" y="64185"/>
                  </a:lnTo>
                  <a:lnTo>
                    <a:pt x="2896781" y="74853"/>
                  </a:lnTo>
                  <a:lnTo>
                    <a:pt x="2912402" y="78574"/>
                  </a:lnTo>
                  <a:lnTo>
                    <a:pt x="2914485" y="67678"/>
                  </a:lnTo>
                  <a:close/>
                </a:path>
                <a:path w="4039234" h="457200">
                  <a:moveTo>
                    <a:pt x="2956293" y="77609"/>
                  </a:moveTo>
                  <a:lnTo>
                    <a:pt x="2948940" y="75857"/>
                  </a:lnTo>
                  <a:lnTo>
                    <a:pt x="2941586" y="74104"/>
                  </a:lnTo>
                  <a:lnTo>
                    <a:pt x="2938488" y="84772"/>
                  </a:lnTo>
                  <a:lnTo>
                    <a:pt x="2954121" y="88480"/>
                  </a:lnTo>
                  <a:lnTo>
                    <a:pt x="2956293" y="77609"/>
                  </a:lnTo>
                  <a:close/>
                </a:path>
                <a:path w="4039234" h="457200">
                  <a:moveTo>
                    <a:pt x="2998063" y="87630"/>
                  </a:moveTo>
                  <a:lnTo>
                    <a:pt x="2990735" y="85788"/>
                  </a:lnTo>
                  <a:lnTo>
                    <a:pt x="2983382" y="84035"/>
                  </a:lnTo>
                  <a:lnTo>
                    <a:pt x="2980194" y="94678"/>
                  </a:lnTo>
                  <a:lnTo>
                    <a:pt x="2988005" y="96532"/>
                  </a:lnTo>
                  <a:lnTo>
                    <a:pt x="2995790" y="98488"/>
                  </a:lnTo>
                  <a:lnTo>
                    <a:pt x="2998063" y="87630"/>
                  </a:lnTo>
                  <a:close/>
                </a:path>
                <a:path w="4039234" h="457200">
                  <a:moveTo>
                    <a:pt x="3039529" y="98920"/>
                  </a:moveTo>
                  <a:lnTo>
                    <a:pt x="3032226" y="96939"/>
                  </a:lnTo>
                  <a:lnTo>
                    <a:pt x="3024936" y="94957"/>
                  </a:lnTo>
                  <a:lnTo>
                    <a:pt x="3021660" y="105562"/>
                  </a:lnTo>
                  <a:lnTo>
                    <a:pt x="3037167" y="109766"/>
                  </a:lnTo>
                  <a:lnTo>
                    <a:pt x="3039529" y="98920"/>
                  </a:lnTo>
                  <a:close/>
                </a:path>
                <a:path w="4039234" h="457200">
                  <a:moveTo>
                    <a:pt x="3080982" y="110172"/>
                  </a:moveTo>
                  <a:lnTo>
                    <a:pt x="3073692" y="108191"/>
                  </a:lnTo>
                  <a:lnTo>
                    <a:pt x="3066402" y="106210"/>
                  </a:lnTo>
                  <a:lnTo>
                    <a:pt x="3063049" y="116789"/>
                  </a:lnTo>
                  <a:lnTo>
                    <a:pt x="3078543" y="120992"/>
                  </a:lnTo>
                  <a:lnTo>
                    <a:pt x="3080982" y="110172"/>
                  </a:lnTo>
                  <a:close/>
                </a:path>
                <a:path w="4039234" h="457200">
                  <a:moveTo>
                    <a:pt x="3122447" y="121412"/>
                  </a:moveTo>
                  <a:lnTo>
                    <a:pt x="3115157" y="119430"/>
                  </a:lnTo>
                  <a:lnTo>
                    <a:pt x="3107867" y="117449"/>
                  </a:lnTo>
                  <a:lnTo>
                    <a:pt x="3104426" y="128003"/>
                  </a:lnTo>
                  <a:lnTo>
                    <a:pt x="3119920" y="132207"/>
                  </a:lnTo>
                  <a:lnTo>
                    <a:pt x="3122447" y="121412"/>
                  </a:lnTo>
                  <a:close/>
                </a:path>
                <a:path w="4039234" h="457200">
                  <a:moveTo>
                    <a:pt x="3163836" y="132905"/>
                  </a:moveTo>
                  <a:lnTo>
                    <a:pt x="3156610" y="130708"/>
                  </a:lnTo>
                  <a:lnTo>
                    <a:pt x="3149320" y="128689"/>
                  </a:lnTo>
                  <a:lnTo>
                    <a:pt x="3145802" y="139217"/>
                  </a:lnTo>
                  <a:lnTo>
                    <a:pt x="3153537" y="141363"/>
                  </a:lnTo>
                  <a:lnTo>
                    <a:pt x="3161220" y="143700"/>
                  </a:lnTo>
                  <a:lnTo>
                    <a:pt x="3163836" y="132905"/>
                  </a:lnTo>
                  <a:close/>
                </a:path>
                <a:path w="4039234" h="457200">
                  <a:moveTo>
                    <a:pt x="3204934" y="145415"/>
                  </a:moveTo>
                  <a:lnTo>
                    <a:pt x="3197707" y="143217"/>
                  </a:lnTo>
                  <a:lnTo>
                    <a:pt x="3190481" y="141020"/>
                  </a:lnTo>
                  <a:lnTo>
                    <a:pt x="3186874" y="151511"/>
                  </a:lnTo>
                  <a:lnTo>
                    <a:pt x="3202241" y="156184"/>
                  </a:lnTo>
                  <a:lnTo>
                    <a:pt x="3204934" y="145415"/>
                  </a:lnTo>
                  <a:close/>
                </a:path>
                <a:path w="4039234" h="457200">
                  <a:moveTo>
                    <a:pt x="3246031" y="157924"/>
                  </a:moveTo>
                  <a:lnTo>
                    <a:pt x="3238804" y="155727"/>
                  </a:lnTo>
                  <a:lnTo>
                    <a:pt x="3231578" y="153530"/>
                  </a:lnTo>
                  <a:lnTo>
                    <a:pt x="3227895" y="163995"/>
                  </a:lnTo>
                  <a:lnTo>
                    <a:pt x="3243262" y="168668"/>
                  </a:lnTo>
                  <a:lnTo>
                    <a:pt x="3246031" y="157924"/>
                  </a:lnTo>
                  <a:close/>
                </a:path>
                <a:path w="4039234" h="457200">
                  <a:moveTo>
                    <a:pt x="3287128" y="170434"/>
                  </a:moveTo>
                  <a:lnTo>
                    <a:pt x="3279902" y="168236"/>
                  </a:lnTo>
                  <a:lnTo>
                    <a:pt x="3272675" y="166039"/>
                  </a:lnTo>
                  <a:lnTo>
                    <a:pt x="3268916" y="176479"/>
                  </a:lnTo>
                  <a:lnTo>
                    <a:pt x="3284283" y="181152"/>
                  </a:lnTo>
                  <a:lnTo>
                    <a:pt x="3287128" y="170434"/>
                  </a:lnTo>
                  <a:close/>
                </a:path>
                <a:path w="4039234" h="457200">
                  <a:moveTo>
                    <a:pt x="3328174" y="183095"/>
                  </a:moveTo>
                  <a:lnTo>
                    <a:pt x="3320999" y="180746"/>
                  </a:lnTo>
                  <a:lnTo>
                    <a:pt x="3313773" y="178549"/>
                  </a:lnTo>
                  <a:lnTo>
                    <a:pt x="3309937" y="188963"/>
                  </a:lnTo>
                  <a:lnTo>
                    <a:pt x="3317621" y="191300"/>
                  </a:lnTo>
                  <a:lnTo>
                    <a:pt x="3325241" y="193802"/>
                  </a:lnTo>
                  <a:lnTo>
                    <a:pt x="3328174" y="183095"/>
                  </a:lnTo>
                  <a:close/>
                </a:path>
                <a:path w="4039234" h="457200">
                  <a:moveTo>
                    <a:pt x="3368878" y="196837"/>
                  </a:moveTo>
                  <a:lnTo>
                    <a:pt x="3361715" y="194424"/>
                  </a:lnTo>
                  <a:lnTo>
                    <a:pt x="3354552" y="192011"/>
                  </a:lnTo>
                  <a:lnTo>
                    <a:pt x="3350653" y="202387"/>
                  </a:lnTo>
                  <a:lnTo>
                    <a:pt x="3365868" y="207518"/>
                  </a:lnTo>
                  <a:lnTo>
                    <a:pt x="3368878" y="196837"/>
                  </a:lnTo>
                  <a:close/>
                </a:path>
                <a:path w="4039234" h="457200">
                  <a:moveTo>
                    <a:pt x="3409594" y="210553"/>
                  </a:moveTo>
                  <a:lnTo>
                    <a:pt x="3402431" y="208140"/>
                  </a:lnTo>
                  <a:lnTo>
                    <a:pt x="3395268" y="205727"/>
                  </a:lnTo>
                  <a:lnTo>
                    <a:pt x="3391293" y="216077"/>
                  </a:lnTo>
                  <a:lnTo>
                    <a:pt x="3406521" y="221208"/>
                  </a:lnTo>
                  <a:lnTo>
                    <a:pt x="3409594" y="210553"/>
                  </a:lnTo>
                  <a:close/>
                </a:path>
                <a:path w="4039234" h="457200">
                  <a:moveTo>
                    <a:pt x="3450298" y="224269"/>
                  </a:moveTo>
                  <a:lnTo>
                    <a:pt x="3443135" y="221856"/>
                  </a:lnTo>
                  <a:lnTo>
                    <a:pt x="3435972" y="219443"/>
                  </a:lnTo>
                  <a:lnTo>
                    <a:pt x="3431921" y="229768"/>
                  </a:lnTo>
                  <a:lnTo>
                    <a:pt x="3447148" y="234899"/>
                  </a:lnTo>
                  <a:lnTo>
                    <a:pt x="3450298" y="224269"/>
                  </a:lnTo>
                  <a:close/>
                </a:path>
                <a:path w="4039234" h="457200">
                  <a:moveTo>
                    <a:pt x="3491001" y="237985"/>
                  </a:moveTo>
                  <a:lnTo>
                    <a:pt x="3483838" y="235572"/>
                  </a:lnTo>
                  <a:lnTo>
                    <a:pt x="3476675" y="233159"/>
                  </a:lnTo>
                  <a:lnTo>
                    <a:pt x="3472548" y="243471"/>
                  </a:lnTo>
                  <a:lnTo>
                    <a:pt x="3487775" y="248589"/>
                  </a:lnTo>
                  <a:lnTo>
                    <a:pt x="3491001" y="237985"/>
                  </a:lnTo>
                  <a:close/>
                </a:path>
                <a:path w="4039234" h="457200">
                  <a:moveTo>
                    <a:pt x="3531324" y="252780"/>
                  </a:moveTo>
                  <a:lnTo>
                    <a:pt x="3524237" y="250164"/>
                  </a:lnTo>
                  <a:lnTo>
                    <a:pt x="3517150" y="247548"/>
                  </a:lnTo>
                  <a:lnTo>
                    <a:pt x="3512959" y="257822"/>
                  </a:lnTo>
                  <a:lnTo>
                    <a:pt x="3528034" y="263372"/>
                  </a:lnTo>
                  <a:lnTo>
                    <a:pt x="3531324" y="252780"/>
                  </a:lnTo>
                  <a:close/>
                </a:path>
                <a:path w="4039234" h="457200">
                  <a:moveTo>
                    <a:pt x="3571621" y="267639"/>
                  </a:moveTo>
                  <a:lnTo>
                    <a:pt x="3564534" y="265023"/>
                  </a:lnTo>
                  <a:lnTo>
                    <a:pt x="3557447" y="262407"/>
                  </a:lnTo>
                  <a:lnTo>
                    <a:pt x="3553193" y="272656"/>
                  </a:lnTo>
                  <a:lnTo>
                    <a:pt x="3568268" y="278206"/>
                  </a:lnTo>
                  <a:lnTo>
                    <a:pt x="3571621" y="267639"/>
                  </a:lnTo>
                  <a:close/>
                </a:path>
                <a:path w="4039234" h="457200">
                  <a:moveTo>
                    <a:pt x="3611930" y="282498"/>
                  </a:moveTo>
                  <a:lnTo>
                    <a:pt x="3604844" y="279882"/>
                  </a:lnTo>
                  <a:lnTo>
                    <a:pt x="3597757" y="277266"/>
                  </a:lnTo>
                  <a:lnTo>
                    <a:pt x="3593439" y="287489"/>
                  </a:lnTo>
                  <a:lnTo>
                    <a:pt x="3608514" y="293039"/>
                  </a:lnTo>
                  <a:lnTo>
                    <a:pt x="3611930" y="282498"/>
                  </a:lnTo>
                  <a:close/>
                </a:path>
                <a:path w="4039234" h="457200">
                  <a:moveTo>
                    <a:pt x="3652228" y="297357"/>
                  </a:moveTo>
                  <a:lnTo>
                    <a:pt x="3645141" y="294741"/>
                  </a:lnTo>
                  <a:lnTo>
                    <a:pt x="3638054" y="292125"/>
                  </a:lnTo>
                  <a:lnTo>
                    <a:pt x="3633660" y="302323"/>
                  </a:lnTo>
                  <a:lnTo>
                    <a:pt x="3648735" y="307886"/>
                  </a:lnTo>
                  <a:lnTo>
                    <a:pt x="3652228" y="297357"/>
                  </a:lnTo>
                  <a:close/>
                </a:path>
                <a:path w="4039234" h="457200">
                  <a:moveTo>
                    <a:pt x="3692271" y="312864"/>
                  </a:moveTo>
                  <a:lnTo>
                    <a:pt x="3685260" y="310057"/>
                  </a:lnTo>
                  <a:lnTo>
                    <a:pt x="3678237" y="307251"/>
                  </a:lnTo>
                  <a:lnTo>
                    <a:pt x="3673805" y="317411"/>
                  </a:lnTo>
                  <a:lnTo>
                    <a:pt x="3688715" y="323380"/>
                  </a:lnTo>
                  <a:lnTo>
                    <a:pt x="3692271" y="312864"/>
                  </a:lnTo>
                  <a:close/>
                </a:path>
                <a:path w="4039234" h="457200">
                  <a:moveTo>
                    <a:pt x="3732161" y="328803"/>
                  </a:moveTo>
                  <a:lnTo>
                    <a:pt x="3725151" y="325996"/>
                  </a:lnTo>
                  <a:lnTo>
                    <a:pt x="3718128" y="323189"/>
                  </a:lnTo>
                  <a:lnTo>
                    <a:pt x="3713632" y="333324"/>
                  </a:lnTo>
                  <a:lnTo>
                    <a:pt x="3728555" y="339293"/>
                  </a:lnTo>
                  <a:lnTo>
                    <a:pt x="3732161" y="328803"/>
                  </a:lnTo>
                  <a:close/>
                </a:path>
                <a:path w="4039234" h="457200">
                  <a:moveTo>
                    <a:pt x="3772039" y="344741"/>
                  </a:moveTo>
                  <a:lnTo>
                    <a:pt x="3765029" y="341934"/>
                  </a:lnTo>
                  <a:lnTo>
                    <a:pt x="3758006" y="339128"/>
                  </a:lnTo>
                  <a:lnTo>
                    <a:pt x="3753447" y="349237"/>
                  </a:lnTo>
                  <a:lnTo>
                    <a:pt x="3768369" y="355206"/>
                  </a:lnTo>
                  <a:lnTo>
                    <a:pt x="3772039" y="344741"/>
                  </a:lnTo>
                  <a:close/>
                </a:path>
                <a:path w="4039234" h="457200">
                  <a:moveTo>
                    <a:pt x="3811930" y="360680"/>
                  </a:moveTo>
                  <a:lnTo>
                    <a:pt x="3804920" y="357873"/>
                  </a:lnTo>
                  <a:lnTo>
                    <a:pt x="3797897" y="355066"/>
                  </a:lnTo>
                  <a:lnTo>
                    <a:pt x="3793274" y="365163"/>
                  </a:lnTo>
                  <a:lnTo>
                    <a:pt x="3808196" y="371119"/>
                  </a:lnTo>
                  <a:lnTo>
                    <a:pt x="3811930" y="360680"/>
                  </a:lnTo>
                  <a:close/>
                </a:path>
                <a:path w="4039234" h="457200">
                  <a:moveTo>
                    <a:pt x="3851795" y="376643"/>
                  </a:moveTo>
                  <a:lnTo>
                    <a:pt x="3844798" y="373811"/>
                  </a:lnTo>
                  <a:lnTo>
                    <a:pt x="3837775" y="371005"/>
                  </a:lnTo>
                  <a:lnTo>
                    <a:pt x="3833101" y="381063"/>
                  </a:lnTo>
                  <a:lnTo>
                    <a:pt x="3840556" y="384048"/>
                  </a:lnTo>
                  <a:lnTo>
                    <a:pt x="3847998" y="387070"/>
                  </a:lnTo>
                  <a:lnTo>
                    <a:pt x="3851795" y="376643"/>
                  </a:lnTo>
                  <a:close/>
                </a:path>
                <a:path w="4039234" h="457200">
                  <a:moveTo>
                    <a:pt x="3891242" y="393649"/>
                  </a:moveTo>
                  <a:lnTo>
                    <a:pt x="3884295" y="390664"/>
                  </a:lnTo>
                  <a:lnTo>
                    <a:pt x="3877348" y="387680"/>
                  </a:lnTo>
                  <a:lnTo>
                    <a:pt x="3872623" y="397713"/>
                  </a:lnTo>
                  <a:lnTo>
                    <a:pt x="3887381" y="404050"/>
                  </a:lnTo>
                  <a:lnTo>
                    <a:pt x="3891242" y="393649"/>
                  </a:lnTo>
                  <a:close/>
                </a:path>
                <a:path w="4039234" h="457200">
                  <a:moveTo>
                    <a:pt x="3930700" y="410616"/>
                  </a:moveTo>
                  <a:lnTo>
                    <a:pt x="3923754" y="407631"/>
                  </a:lnTo>
                  <a:lnTo>
                    <a:pt x="3916807" y="404647"/>
                  </a:lnTo>
                  <a:lnTo>
                    <a:pt x="3912019" y="414655"/>
                  </a:lnTo>
                  <a:lnTo>
                    <a:pt x="3926789" y="420992"/>
                  </a:lnTo>
                  <a:lnTo>
                    <a:pt x="3930700" y="410616"/>
                  </a:lnTo>
                  <a:close/>
                </a:path>
                <a:path w="4039234" h="457200">
                  <a:moveTo>
                    <a:pt x="3970159" y="427570"/>
                  </a:moveTo>
                  <a:lnTo>
                    <a:pt x="3963212" y="424586"/>
                  </a:lnTo>
                  <a:lnTo>
                    <a:pt x="3956266" y="421601"/>
                  </a:lnTo>
                  <a:lnTo>
                    <a:pt x="3951427" y="431584"/>
                  </a:lnTo>
                  <a:lnTo>
                    <a:pt x="3966184" y="437934"/>
                  </a:lnTo>
                  <a:lnTo>
                    <a:pt x="3970159" y="427570"/>
                  </a:lnTo>
                  <a:close/>
                </a:path>
                <a:path w="4039234" h="457200">
                  <a:moveTo>
                    <a:pt x="4009618" y="444525"/>
                  </a:moveTo>
                  <a:lnTo>
                    <a:pt x="4002671" y="441540"/>
                  </a:lnTo>
                  <a:lnTo>
                    <a:pt x="3995724" y="438556"/>
                  </a:lnTo>
                  <a:lnTo>
                    <a:pt x="3990835" y="448513"/>
                  </a:lnTo>
                  <a:lnTo>
                    <a:pt x="4005592" y="454863"/>
                  </a:lnTo>
                  <a:lnTo>
                    <a:pt x="4009618" y="444525"/>
                  </a:lnTo>
                  <a:close/>
                </a:path>
                <a:path w="4039234" h="457200">
                  <a:moveTo>
                    <a:pt x="4038777" y="457200"/>
                  </a:moveTo>
                  <a:lnTo>
                    <a:pt x="4035171" y="455549"/>
                  </a:lnTo>
                  <a:lnTo>
                    <a:pt x="4034345" y="457200"/>
                  </a:lnTo>
                  <a:lnTo>
                    <a:pt x="4038777" y="45720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4487570" y="6856742"/>
              <a:ext cx="4202430" cy="458470"/>
            </a:xfrm>
            <a:custGeom>
              <a:avLst/>
              <a:gdLst/>
              <a:ahLst/>
              <a:cxnLst/>
              <a:rect l="l" t="t" r="r" b="b"/>
              <a:pathLst>
                <a:path w="4202430" h="458470">
                  <a:moveTo>
                    <a:pt x="16827" y="458457"/>
                  </a:moveTo>
                  <a:lnTo>
                    <a:pt x="14122" y="452107"/>
                  </a:lnTo>
                  <a:lnTo>
                    <a:pt x="0" y="457390"/>
                  </a:lnTo>
                  <a:lnTo>
                    <a:pt x="342" y="458457"/>
                  </a:lnTo>
                  <a:lnTo>
                    <a:pt x="16827" y="458457"/>
                  </a:lnTo>
                  <a:close/>
                </a:path>
                <a:path w="4202430" h="458470">
                  <a:moveTo>
                    <a:pt x="58585" y="447306"/>
                  </a:moveTo>
                  <a:lnTo>
                    <a:pt x="54254" y="437095"/>
                  </a:lnTo>
                  <a:lnTo>
                    <a:pt x="47193" y="439737"/>
                  </a:lnTo>
                  <a:lnTo>
                    <a:pt x="40132" y="442379"/>
                  </a:lnTo>
                  <a:lnTo>
                    <a:pt x="43548" y="452932"/>
                  </a:lnTo>
                  <a:lnTo>
                    <a:pt x="58585" y="447306"/>
                  </a:lnTo>
                  <a:close/>
                </a:path>
                <a:path w="4202430" h="458470">
                  <a:moveTo>
                    <a:pt x="98717" y="432320"/>
                  </a:moveTo>
                  <a:lnTo>
                    <a:pt x="94399" y="422097"/>
                  </a:lnTo>
                  <a:lnTo>
                    <a:pt x="87337" y="424738"/>
                  </a:lnTo>
                  <a:lnTo>
                    <a:pt x="80276" y="427380"/>
                  </a:lnTo>
                  <a:lnTo>
                    <a:pt x="83680" y="437934"/>
                  </a:lnTo>
                  <a:lnTo>
                    <a:pt x="98717" y="432320"/>
                  </a:lnTo>
                  <a:close/>
                </a:path>
                <a:path w="4202430" h="458470">
                  <a:moveTo>
                    <a:pt x="138899" y="417474"/>
                  </a:moveTo>
                  <a:lnTo>
                    <a:pt x="134594" y="407250"/>
                  </a:lnTo>
                  <a:lnTo>
                    <a:pt x="127520" y="409854"/>
                  </a:lnTo>
                  <a:lnTo>
                    <a:pt x="120446" y="412457"/>
                  </a:lnTo>
                  <a:lnTo>
                    <a:pt x="123837" y="423011"/>
                  </a:lnTo>
                  <a:lnTo>
                    <a:pt x="138899" y="417474"/>
                  </a:lnTo>
                  <a:close/>
                </a:path>
                <a:path w="4202430" h="458470">
                  <a:moveTo>
                    <a:pt x="179095" y="402691"/>
                  </a:moveTo>
                  <a:lnTo>
                    <a:pt x="174815" y="392455"/>
                  </a:lnTo>
                  <a:lnTo>
                    <a:pt x="167741" y="395058"/>
                  </a:lnTo>
                  <a:lnTo>
                    <a:pt x="160667" y="397662"/>
                  </a:lnTo>
                  <a:lnTo>
                    <a:pt x="164033" y="408228"/>
                  </a:lnTo>
                  <a:lnTo>
                    <a:pt x="179095" y="402691"/>
                  </a:lnTo>
                  <a:close/>
                </a:path>
                <a:path w="4202430" h="458470">
                  <a:moveTo>
                    <a:pt x="219290" y="387908"/>
                  </a:moveTo>
                  <a:lnTo>
                    <a:pt x="215036" y="377659"/>
                  </a:lnTo>
                  <a:lnTo>
                    <a:pt x="207962" y="380263"/>
                  </a:lnTo>
                  <a:lnTo>
                    <a:pt x="200888" y="382866"/>
                  </a:lnTo>
                  <a:lnTo>
                    <a:pt x="204228" y="393446"/>
                  </a:lnTo>
                  <a:lnTo>
                    <a:pt x="219290" y="387908"/>
                  </a:lnTo>
                  <a:close/>
                </a:path>
                <a:path w="4202430" h="458470">
                  <a:moveTo>
                    <a:pt x="259575" y="373329"/>
                  </a:moveTo>
                  <a:lnTo>
                    <a:pt x="255346" y="363067"/>
                  </a:lnTo>
                  <a:lnTo>
                    <a:pt x="248246" y="365620"/>
                  </a:lnTo>
                  <a:lnTo>
                    <a:pt x="241147" y="368173"/>
                  </a:lnTo>
                  <a:lnTo>
                    <a:pt x="244475" y="378752"/>
                  </a:lnTo>
                  <a:lnTo>
                    <a:pt x="259575" y="373329"/>
                  </a:lnTo>
                  <a:close/>
                </a:path>
                <a:path w="4202430" h="458470">
                  <a:moveTo>
                    <a:pt x="299885" y="358838"/>
                  </a:moveTo>
                  <a:lnTo>
                    <a:pt x="295681" y="348564"/>
                  </a:lnTo>
                  <a:lnTo>
                    <a:pt x="288582" y="351116"/>
                  </a:lnTo>
                  <a:lnTo>
                    <a:pt x="281482" y="353669"/>
                  </a:lnTo>
                  <a:lnTo>
                    <a:pt x="284772" y="364261"/>
                  </a:lnTo>
                  <a:lnTo>
                    <a:pt x="299885" y="358838"/>
                  </a:lnTo>
                  <a:close/>
                </a:path>
                <a:path w="4202430" h="458470">
                  <a:moveTo>
                    <a:pt x="340182" y="344347"/>
                  </a:moveTo>
                  <a:lnTo>
                    <a:pt x="336016" y="334073"/>
                  </a:lnTo>
                  <a:lnTo>
                    <a:pt x="328917" y="336626"/>
                  </a:lnTo>
                  <a:lnTo>
                    <a:pt x="321818" y="339178"/>
                  </a:lnTo>
                  <a:lnTo>
                    <a:pt x="325081" y="349783"/>
                  </a:lnTo>
                  <a:lnTo>
                    <a:pt x="340182" y="344347"/>
                  </a:lnTo>
                  <a:close/>
                </a:path>
                <a:path w="4202430" h="458470">
                  <a:moveTo>
                    <a:pt x="380580" y="330136"/>
                  </a:moveTo>
                  <a:lnTo>
                    <a:pt x="376453" y="319849"/>
                  </a:lnTo>
                  <a:lnTo>
                    <a:pt x="369328" y="322326"/>
                  </a:lnTo>
                  <a:lnTo>
                    <a:pt x="362204" y="324802"/>
                  </a:lnTo>
                  <a:lnTo>
                    <a:pt x="365429" y="335419"/>
                  </a:lnTo>
                  <a:lnTo>
                    <a:pt x="380580" y="330136"/>
                  </a:lnTo>
                  <a:close/>
                </a:path>
                <a:path w="4202430" h="458470">
                  <a:moveTo>
                    <a:pt x="421030" y="316052"/>
                  </a:moveTo>
                  <a:lnTo>
                    <a:pt x="416928" y="305739"/>
                  </a:lnTo>
                  <a:lnTo>
                    <a:pt x="409803" y="308216"/>
                  </a:lnTo>
                  <a:lnTo>
                    <a:pt x="402678" y="310692"/>
                  </a:lnTo>
                  <a:lnTo>
                    <a:pt x="405866" y="321322"/>
                  </a:lnTo>
                  <a:lnTo>
                    <a:pt x="421030" y="316052"/>
                  </a:lnTo>
                  <a:close/>
                </a:path>
                <a:path w="4202430" h="458470">
                  <a:moveTo>
                    <a:pt x="461467" y="301955"/>
                  </a:moveTo>
                  <a:lnTo>
                    <a:pt x="457415" y="291642"/>
                  </a:lnTo>
                  <a:lnTo>
                    <a:pt x="450291" y="294119"/>
                  </a:lnTo>
                  <a:lnTo>
                    <a:pt x="443166" y="296595"/>
                  </a:lnTo>
                  <a:lnTo>
                    <a:pt x="446316" y="307238"/>
                  </a:lnTo>
                  <a:lnTo>
                    <a:pt x="461467" y="301955"/>
                  </a:lnTo>
                  <a:close/>
                </a:path>
                <a:path w="4202430" h="458470">
                  <a:moveTo>
                    <a:pt x="502031" y="288213"/>
                  </a:moveTo>
                  <a:lnTo>
                    <a:pt x="498005" y="277863"/>
                  </a:lnTo>
                  <a:lnTo>
                    <a:pt x="490855" y="280263"/>
                  </a:lnTo>
                  <a:lnTo>
                    <a:pt x="483704" y="282651"/>
                  </a:lnTo>
                  <a:lnTo>
                    <a:pt x="486816" y="293306"/>
                  </a:lnTo>
                  <a:lnTo>
                    <a:pt x="502031" y="288213"/>
                  </a:lnTo>
                  <a:close/>
                </a:path>
                <a:path w="4202430" h="458470">
                  <a:moveTo>
                    <a:pt x="542632" y="274612"/>
                  </a:moveTo>
                  <a:lnTo>
                    <a:pt x="538657" y="264261"/>
                  </a:lnTo>
                  <a:lnTo>
                    <a:pt x="531507" y="266649"/>
                  </a:lnTo>
                  <a:lnTo>
                    <a:pt x="524357" y="269036"/>
                  </a:lnTo>
                  <a:lnTo>
                    <a:pt x="527418" y="279704"/>
                  </a:lnTo>
                  <a:lnTo>
                    <a:pt x="542632" y="274612"/>
                  </a:lnTo>
                  <a:close/>
                </a:path>
                <a:path w="4202430" h="458470">
                  <a:moveTo>
                    <a:pt x="583234" y="261023"/>
                  </a:moveTo>
                  <a:lnTo>
                    <a:pt x="579310" y="250647"/>
                  </a:lnTo>
                  <a:lnTo>
                    <a:pt x="572160" y="253047"/>
                  </a:lnTo>
                  <a:lnTo>
                    <a:pt x="565010" y="255435"/>
                  </a:lnTo>
                  <a:lnTo>
                    <a:pt x="568020" y="266115"/>
                  </a:lnTo>
                  <a:lnTo>
                    <a:pt x="583234" y="261023"/>
                  </a:lnTo>
                  <a:close/>
                </a:path>
                <a:path w="4202430" h="458470">
                  <a:moveTo>
                    <a:pt x="623976" y="247827"/>
                  </a:moveTo>
                  <a:lnTo>
                    <a:pt x="620102" y="237439"/>
                  </a:lnTo>
                  <a:lnTo>
                    <a:pt x="612914" y="239725"/>
                  </a:lnTo>
                  <a:lnTo>
                    <a:pt x="605726" y="242011"/>
                  </a:lnTo>
                  <a:lnTo>
                    <a:pt x="608685" y="252704"/>
                  </a:lnTo>
                  <a:lnTo>
                    <a:pt x="623976" y="247827"/>
                  </a:lnTo>
                  <a:close/>
                </a:path>
                <a:path w="4202430" h="458470">
                  <a:moveTo>
                    <a:pt x="664768" y="234835"/>
                  </a:moveTo>
                  <a:lnTo>
                    <a:pt x="660946" y="224421"/>
                  </a:lnTo>
                  <a:lnTo>
                    <a:pt x="653757" y="226707"/>
                  </a:lnTo>
                  <a:lnTo>
                    <a:pt x="646569" y="228993"/>
                  </a:lnTo>
                  <a:lnTo>
                    <a:pt x="649478" y="239699"/>
                  </a:lnTo>
                  <a:lnTo>
                    <a:pt x="664768" y="234835"/>
                  </a:lnTo>
                  <a:close/>
                </a:path>
                <a:path w="4202430" h="458470">
                  <a:moveTo>
                    <a:pt x="705561" y="221818"/>
                  </a:moveTo>
                  <a:lnTo>
                    <a:pt x="701802" y="211391"/>
                  </a:lnTo>
                  <a:lnTo>
                    <a:pt x="694613" y="213677"/>
                  </a:lnTo>
                  <a:lnTo>
                    <a:pt x="687425" y="215963"/>
                  </a:lnTo>
                  <a:lnTo>
                    <a:pt x="690283" y="226695"/>
                  </a:lnTo>
                  <a:lnTo>
                    <a:pt x="705561" y="221818"/>
                  </a:lnTo>
                  <a:close/>
                </a:path>
                <a:path w="4202430" h="458470">
                  <a:moveTo>
                    <a:pt x="746506" y="209308"/>
                  </a:moveTo>
                  <a:lnTo>
                    <a:pt x="742797" y="198843"/>
                  </a:lnTo>
                  <a:lnTo>
                    <a:pt x="735571" y="201015"/>
                  </a:lnTo>
                  <a:lnTo>
                    <a:pt x="728345" y="203187"/>
                  </a:lnTo>
                  <a:lnTo>
                    <a:pt x="731139" y="213918"/>
                  </a:lnTo>
                  <a:lnTo>
                    <a:pt x="746506" y="209308"/>
                  </a:lnTo>
                  <a:close/>
                </a:path>
                <a:path w="4202430" h="458470">
                  <a:moveTo>
                    <a:pt x="787501" y="196989"/>
                  </a:moveTo>
                  <a:lnTo>
                    <a:pt x="783869" y="186512"/>
                  </a:lnTo>
                  <a:lnTo>
                    <a:pt x="776643" y="188683"/>
                  </a:lnTo>
                  <a:lnTo>
                    <a:pt x="769416" y="190855"/>
                  </a:lnTo>
                  <a:lnTo>
                    <a:pt x="772147" y="201599"/>
                  </a:lnTo>
                  <a:lnTo>
                    <a:pt x="787501" y="196989"/>
                  </a:lnTo>
                  <a:close/>
                </a:path>
                <a:path w="4202430" h="458470">
                  <a:moveTo>
                    <a:pt x="828509" y="184683"/>
                  </a:moveTo>
                  <a:lnTo>
                    <a:pt x="824941" y="174180"/>
                  </a:lnTo>
                  <a:lnTo>
                    <a:pt x="817714" y="176352"/>
                  </a:lnTo>
                  <a:lnTo>
                    <a:pt x="810488" y="178523"/>
                  </a:lnTo>
                  <a:lnTo>
                    <a:pt x="813155" y="189293"/>
                  </a:lnTo>
                  <a:lnTo>
                    <a:pt x="828509" y="184683"/>
                  </a:lnTo>
                  <a:close/>
                </a:path>
                <a:path w="4202430" h="458470">
                  <a:moveTo>
                    <a:pt x="869670" y="172935"/>
                  </a:moveTo>
                  <a:lnTo>
                    <a:pt x="866165" y="162407"/>
                  </a:lnTo>
                  <a:lnTo>
                    <a:pt x="858901" y="164439"/>
                  </a:lnTo>
                  <a:lnTo>
                    <a:pt x="851636" y="166471"/>
                  </a:lnTo>
                  <a:lnTo>
                    <a:pt x="854227" y="177253"/>
                  </a:lnTo>
                  <a:lnTo>
                    <a:pt x="869670" y="172935"/>
                  </a:lnTo>
                  <a:close/>
                </a:path>
                <a:path w="4202430" h="458470">
                  <a:moveTo>
                    <a:pt x="910907" y="161417"/>
                  </a:moveTo>
                  <a:lnTo>
                    <a:pt x="907465" y="150863"/>
                  </a:lnTo>
                  <a:lnTo>
                    <a:pt x="900201" y="152895"/>
                  </a:lnTo>
                  <a:lnTo>
                    <a:pt x="892937" y="154927"/>
                  </a:lnTo>
                  <a:lnTo>
                    <a:pt x="895451" y="165735"/>
                  </a:lnTo>
                  <a:lnTo>
                    <a:pt x="910907" y="161417"/>
                  </a:lnTo>
                  <a:close/>
                </a:path>
                <a:path w="4202430" h="458470">
                  <a:moveTo>
                    <a:pt x="952131" y="149885"/>
                  </a:moveTo>
                  <a:lnTo>
                    <a:pt x="948766" y="139319"/>
                  </a:lnTo>
                  <a:lnTo>
                    <a:pt x="941501" y="141351"/>
                  </a:lnTo>
                  <a:lnTo>
                    <a:pt x="934237" y="143383"/>
                  </a:lnTo>
                  <a:lnTo>
                    <a:pt x="936688" y="154203"/>
                  </a:lnTo>
                  <a:lnTo>
                    <a:pt x="952131" y="149885"/>
                  </a:lnTo>
                  <a:close/>
                </a:path>
                <a:path w="4202430" h="458470">
                  <a:moveTo>
                    <a:pt x="993533" y="139026"/>
                  </a:moveTo>
                  <a:lnTo>
                    <a:pt x="990244" y="128422"/>
                  </a:lnTo>
                  <a:lnTo>
                    <a:pt x="982941" y="130302"/>
                  </a:lnTo>
                  <a:lnTo>
                    <a:pt x="975626" y="132181"/>
                  </a:lnTo>
                  <a:lnTo>
                    <a:pt x="978001" y="143014"/>
                  </a:lnTo>
                  <a:lnTo>
                    <a:pt x="993533" y="139026"/>
                  </a:lnTo>
                  <a:close/>
                </a:path>
                <a:path w="4202430" h="458470">
                  <a:moveTo>
                    <a:pt x="1034999" y="128371"/>
                  </a:moveTo>
                  <a:lnTo>
                    <a:pt x="1031798" y="117754"/>
                  </a:lnTo>
                  <a:lnTo>
                    <a:pt x="1024483" y="119634"/>
                  </a:lnTo>
                  <a:lnTo>
                    <a:pt x="1017168" y="121513"/>
                  </a:lnTo>
                  <a:lnTo>
                    <a:pt x="1019467" y="132359"/>
                  </a:lnTo>
                  <a:lnTo>
                    <a:pt x="1034999" y="128371"/>
                  </a:lnTo>
                  <a:close/>
                </a:path>
                <a:path w="4202430" h="458470">
                  <a:moveTo>
                    <a:pt x="1076439" y="117741"/>
                  </a:moveTo>
                  <a:lnTo>
                    <a:pt x="1073315" y="107099"/>
                  </a:lnTo>
                  <a:lnTo>
                    <a:pt x="1066012" y="108978"/>
                  </a:lnTo>
                  <a:lnTo>
                    <a:pt x="1058697" y="110858"/>
                  </a:lnTo>
                  <a:lnTo>
                    <a:pt x="1060907" y="121729"/>
                  </a:lnTo>
                  <a:lnTo>
                    <a:pt x="1076439" y="117741"/>
                  </a:lnTo>
                  <a:close/>
                </a:path>
                <a:path w="4202430" h="458470">
                  <a:moveTo>
                    <a:pt x="1118095" y="107861"/>
                  </a:moveTo>
                  <a:lnTo>
                    <a:pt x="1115060" y="97193"/>
                  </a:lnTo>
                  <a:lnTo>
                    <a:pt x="1107706" y="98894"/>
                  </a:lnTo>
                  <a:lnTo>
                    <a:pt x="1100353" y="100596"/>
                  </a:lnTo>
                  <a:lnTo>
                    <a:pt x="1102474" y="111480"/>
                  </a:lnTo>
                  <a:lnTo>
                    <a:pt x="1118095" y="107861"/>
                  </a:lnTo>
                  <a:close/>
                </a:path>
                <a:path w="4202430" h="458470">
                  <a:moveTo>
                    <a:pt x="1159789" y="98196"/>
                  </a:moveTo>
                  <a:lnTo>
                    <a:pt x="1156843" y="87503"/>
                  </a:lnTo>
                  <a:lnTo>
                    <a:pt x="1149489" y="89204"/>
                  </a:lnTo>
                  <a:lnTo>
                    <a:pt x="1142136" y="90906"/>
                  </a:lnTo>
                  <a:lnTo>
                    <a:pt x="1144168" y="101815"/>
                  </a:lnTo>
                  <a:lnTo>
                    <a:pt x="1159789" y="98196"/>
                  </a:lnTo>
                  <a:close/>
                </a:path>
                <a:path w="4202430" h="458470">
                  <a:moveTo>
                    <a:pt x="1201483" y="88519"/>
                  </a:moveTo>
                  <a:lnTo>
                    <a:pt x="1198626" y="77812"/>
                  </a:lnTo>
                  <a:lnTo>
                    <a:pt x="1191272" y="79514"/>
                  </a:lnTo>
                  <a:lnTo>
                    <a:pt x="1183919" y="81216"/>
                  </a:lnTo>
                  <a:lnTo>
                    <a:pt x="1185862" y="92138"/>
                  </a:lnTo>
                  <a:lnTo>
                    <a:pt x="1201483" y="88519"/>
                  </a:lnTo>
                  <a:close/>
                </a:path>
                <a:path w="4202430" h="458470">
                  <a:moveTo>
                    <a:pt x="1243355" y="79730"/>
                  </a:moveTo>
                  <a:lnTo>
                    <a:pt x="1240586" y="68973"/>
                  </a:lnTo>
                  <a:lnTo>
                    <a:pt x="1233195" y="70497"/>
                  </a:lnTo>
                  <a:lnTo>
                    <a:pt x="1225804" y="72021"/>
                  </a:lnTo>
                  <a:lnTo>
                    <a:pt x="1227658" y="82943"/>
                  </a:lnTo>
                  <a:lnTo>
                    <a:pt x="1243355" y="79730"/>
                  </a:lnTo>
                  <a:close/>
                </a:path>
                <a:path w="4202430" h="458470">
                  <a:moveTo>
                    <a:pt x="1285290" y="71120"/>
                  </a:moveTo>
                  <a:lnTo>
                    <a:pt x="1282611" y="60363"/>
                  </a:lnTo>
                  <a:lnTo>
                    <a:pt x="1275219" y="61874"/>
                  </a:lnTo>
                  <a:lnTo>
                    <a:pt x="1267828" y="63398"/>
                  </a:lnTo>
                  <a:lnTo>
                    <a:pt x="1269580" y="74345"/>
                  </a:lnTo>
                  <a:lnTo>
                    <a:pt x="1285290" y="71120"/>
                  </a:lnTo>
                  <a:close/>
                </a:path>
                <a:path w="4202430" h="458470">
                  <a:moveTo>
                    <a:pt x="1327213" y="62522"/>
                  </a:moveTo>
                  <a:lnTo>
                    <a:pt x="1324635" y="51739"/>
                  </a:lnTo>
                  <a:lnTo>
                    <a:pt x="1317244" y="53251"/>
                  </a:lnTo>
                  <a:lnTo>
                    <a:pt x="1309852" y="54775"/>
                  </a:lnTo>
                  <a:lnTo>
                    <a:pt x="1311503" y="65735"/>
                  </a:lnTo>
                  <a:lnTo>
                    <a:pt x="1327213" y="62522"/>
                  </a:lnTo>
                  <a:close/>
                </a:path>
                <a:path w="4202430" h="458470">
                  <a:moveTo>
                    <a:pt x="1369314" y="54864"/>
                  </a:moveTo>
                  <a:lnTo>
                    <a:pt x="1366837" y="44043"/>
                  </a:lnTo>
                  <a:lnTo>
                    <a:pt x="1359408" y="45364"/>
                  </a:lnTo>
                  <a:lnTo>
                    <a:pt x="1351978" y="46672"/>
                  </a:lnTo>
                  <a:lnTo>
                    <a:pt x="1353527" y="57658"/>
                  </a:lnTo>
                  <a:lnTo>
                    <a:pt x="1369314" y="54864"/>
                  </a:lnTo>
                  <a:close/>
                </a:path>
                <a:path w="4202430" h="458470">
                  <a:moveTo>
                    <a:pt x="1411452" y="47421"/>
                  </a:moveTo>
                  <a:lnTo>
                    <a:pt x="1409077" y="36576"/>
                  </a:lnTo>
                  <a:lnTo>
                    <a:pt x="1401648" y="37896"/>
                  </a:lnTo>
                  <a:lnTo>
                    <a:pt x="1394218" y="39204"/>
                  </a:lnTo>
                  <a:lnTo>
                    <a:pt x="1395666" y="50203"/>
                  </a:lnTo>
                  <a:lnTo>
                    <a:pt x="1411452" y="47421"/>
                  </a:lnTo>
                  <a:close/>
                </a:path>
                <a:path w="4202430" h="458470">
                  <a:moveTo>
                    <a:pt x="1453591" y="39954"/>
                  </a:moveTo>
                  <a:lnTo>
                    <a:pt x="1451317" y="29095"/>
                  </a:lnTo>
                  <a:lnTo>
                    <a:pt x="1443888" y="30416"/>
                  </a:lnTo>
                  <a:lnTo>
                    <a:pt x="1436458" y="31737"/>
                  </a:lnTo>
                  <a:lnTo>
                    <a:pt x="1437805" y="42748"/>
                  </a:lnTo>
                  <a:lnTo>
                    <a:pt x="1453591" y="39954"/>
                  </a:lnTo>
                  <a:close/>
                </a:path>
                <a:path w="4202430" h="458470">
                  <a:moveTo>
                    <a:pt x="1495894" y="33515"/>
                  </a:moveTo>
                  <a:lnTo>
                    <a:pt x="1493723" y="22644"/>
                  </a:lnTo>
                  <a:lnTo>
                    <a:pt x="1486255" y="23736"/>
                  </a:lnTo>
                  <a:lnTo>
                    <a:pt x="1478788" y="24828"/>
                  </a:lnTo>
                  <a:lnTo>
                    <a:pt x="1480032" y="35852"/>
                  </a:lnTo>
                  <a:lnTo>
                    <a:pt x="1495894" y="33515"/>
                  </a:lnTo>
                  <a:close/>
                </a:path>
                <a:path w="4202430" h="458470">
                  <a:moveTo>
                    <a:pt x="1538224" y="27305"/>
                  </a:moveTo>
                  <a:lnTo>
                    <a:pt x="1536166" y="16408"/>
                  </a:lnTo>
                  <a:lnTo>
                    <a:pt x="1528699" y="17500"/>
                  </a:lnTo>
                  <a:lnTo>
                    <a:pt x="1521231" y="18592"/>
                  </a:lnTo>
                  <a:lnTo>
                    <a:pt x="1522361" y="29629"/>
                  </a:lnTo>
                  <a:lnTo>
                    <a:pt x="1538224" y="27305"/>
                  </a:lnTo>
                  <a:close/>
                </a:path>
                <a:path w="4202430" h="458470">
                  <a:moveTo>
                    <a:pt x="1580565" y="21069"/>
                  </a:moveTo>
                  <a:lnTo>
                    <a:pt x="1578610" y="10160"/>
                  </a:lnTo>
                  <a:lnTo>
                    <a:pt x="1571142" y="11252"/>
                  </a:lnTo>
                  <a:lnTo>
                    <a:pt x="1563674" y="12344"/>
                  </a:lnTo>
                  <a:lnTo>
                    <a:pt x="1564703" y="23406"/>
                  </a:lnTo>
                  <a:lnTo>
                    <a:pt x="1580565" y="21069"/>
                  </a:lnTo>
                  <a:close/>
                </a:path>
                <a:path w="4202430" h="458470">
                  <a:moveTo>
                    <a:pt x="1623034" y="15887"/>
                  </a:moveTo>
                  <a:lnTo>
                    <a:pt x="1621205" y="4940"/>
                  </a:lnTo>
                  <a:lnTo>
                    <a:pt x="1613700" y="5816"/>
                  </a:lnTo>
                  <a:lnTo>
                    <a:pt x="1606194" y="6680"/>
                  </a:lnTo>
                  <a:lnTo>
                    <a:pt x="1607121" y="17729"/>
                  </a:lnTo>
                  <a:lnTo>
                    <a:pt x="1623034" y="15887"/>
                  </a:lnTo>
                  <a:close/>
                </a:path>
                <a:path w="4202430" h="458470">
                  <a:moveTo>
                    <a:pt x="1665528" y="10960"/>
                  </a:moveTo>
                  <a:lnTo>
                    <a:pt x="1663814" y="0"/>
                  </a:lnTo>
                  <a:lnTo>
                    <a:pt x="1656308" y="876"/>
                  </a:lnTo>
                  <a:lnTo>
                    <a:pt x="1648802" y="1739"/>
                  </a:lnTo>
                  <a:lnTo>
                    <a:pt x="1649615" y="12814"/>
                  </a:lnTo>
                  <a:lnTo>
                    <a:pt x="1665528" y="10960"/>
                  </a:lnTo>
                  <a:close/>
                </a:path>
                <a:path w="4202430" h="458470">
                  <a:moveTo>
                    <a:pt x="1708048" y="6019"/>
                  </a:moveTo>
                  <a:lnTo>
                    <a:pt x="1707349" y="1270"/>
                  </a:lnTo>
                  <a:lnTo>
                    <a:pt x="1691703" y="1270"/>
                  </a:lnTo>
                  <a:lnTo>
                    <a:pt x="1692122" y="7874"/>
                  </a:lnTo>
                  <a:lnTo>
                    <a:pt x="1708048" y="6019"/>
                  </a:lnTo>
                  <a:close/>
                </a:path>
                <a:path w="4202430" h="458470">
                  <a:moveTo>
                    <a:pt x="1750656" y="2120"/>
                  </a:moveTo>
                  <a:lnTo>
                    <a:pt x="1750529" y="1270"/>
                  </a:lnTo>
                  <a:lnTo>
                    <a:pt x="1734566" y="1270"/>
                  </a:lnTo>
                  <a:lnTo>
                    <a:pt x="1734680" y="3467"/>
                  </a:lnTo>
                  <a:lnTo>
                    <a:pt x="1750656" y="2120"/>
                  </a:lnTo>
                  <a:close/>
                </a:path>
                <a:path w="4202430" h="458470">
                  <a:moveTo>
                    <a:pt x="2519807" y="1257"/>
                  </a:moveTo>
                  <a:lnTo>
                    <a:pt x="2503957" y="1257"/>
                  </a:lnTo>
                  <a:lnTo>
                    <a:pt x="2503652" y="3390"/>
                  </a:lnTo>
                  <a:lnTo>
                    <a:pt x="2519616" y="4775"/>
                  </a:lnTo>
                  <a:lnTo>
                    <a:pt x="2519807" y="1257"/>
                  </a:lnTo>
                  <a:close/>
                </a:path>
                <a:path w="4202430" h="458470">
                  <a:moveTo>
                    <a:pt x="2562695" y="1270"/>
                  </a:moveTo>
                  <a:lnTo>
                    <a:pt x="2547162" y="1270"/>
                  </a:lnTo>
                  <a:lnTo>
                    <a:pt x="2546273" y="7188"/>
                  </a:lnTo>
                  <a:lnTo>
                    <a:pt x="2562187" y="9118"/>
                  </a:lnTo>
                  <a:lnTo>
                    <a:pt x="2562695" y="1270"/>
                  </a:lnTo>
                  <a:close/>
                </a:path>
                <a:path w="4202430" h="458470">
                  <a:moveTo>
                    <a:pt x="2605481" y="3200"/>
                  </a:moveTo>
                  <a:lnTo>
                    <a:pt x="2597988" y="2286"/>
                  </a:lnTo>
                  <a:lnTo>
                    <a:pt x="2590495" y="1371"/>
                  </a:lnTo>
                  <a:lnTo>
                    <a:pt x="2588755" y="12331"/>
                  </a:lnTo>
                  <a:lnTo>
                    <a:pt x="2604668" y="14262"/>
                  </a:lnTo>
                  <a:lnTo>
                    <a:pt x="2605481" y="3200"/>
                  </a:lnTo>
                  <a:close/>
                </a:path>
                <a:path w="4202430" h="458470">
                  <a:moveTo>
                    <a:pt x="2648077" y="8369"/>
                  </a:moveTo>
                  <a:lnTo>
                    <a:pt x="2640584" y="7454"/>
                  </a:lnTo>
                  <a:lnTo>
                    <a:pt x="2633091" y="6553"/>
                  </a:lnTo>
                  <a:lnTo>
                    <a:pt x="2631236" y="17487"/>
                  </a:lnTo>
                  <a:lnTo>
                    <a:pt x="2647150" y="19418"/>
                  </a:lnTo>
                  <a:lnTo>
                    <a:pt x="2648077" y="8369"/>
                  </a:lnTo>
                  <a:close/>
                </a:path>
                <a:path w="4202430" h="458470">
                  <a:moveTo>
                    <a:pt x="2690660" y="13525"/>
                  </a:moveTo>
                  <a:lnTo>
                    <a:pt x="2683167" y="12611"/>
                  </a:lnTo>
                  <a:lnTo>
                    <a:pt x="2675674" y="11709"/>
                  </a:lnTo>
                  <a:lnTo>
                    <a:pt x="2673718" y="22631"/>
                  </a:lnTo>
                  <a:lnTo>
                    <a:pt x="2689631" y="24561"/>
                  </a:lnTo>
                  <a:lnTo>
                    <a:pt x="2690660" y="13525"/>
                  </a:lnTo>
                  <a:close/>
                </a:path>
                <a:path w="4202430" h="458470">
                  <a:moveTo>
                    <a:pt x="2733052" y="20078"/>
                  </a:moveTo>
                  <a:lnTo>
                    <a:pt x="2725597" y="18910"/>
                  </a:lnTo>
                  <a:lnTo>
                    <a:pt x="2718143" y="17741"/>
                  </a:lnTo>
                  <a:lnTo>
                    <a:pt x="2716072" y="28638"/>
                  </a:lnTo>
                  <a:lnTo>
                    <a:pt x="2731909" y="31115"/>
                  </a:lnTo>
                  <a:lnTo>
                    <a:pt x="2733052" y="20078"/>
                  </a:lnTo>
                  <a:close/>
                </a:path>
                <a:path w="4202430" h="458470">
                  <a:moveTo>
                    <a:pt x="2775445" y="26682"/>
                  </a:moveTo>
                  <a:lnTo>
                    <a:pt x="2767990" y="25514"/>
                  </a:lnTo>
                  <a:lnTo>
                    <a:pt x="2760535" y="24345"/>
                  </a:lnTo>
                  <a:lnTo>
                    <a:pt x="2758363" y="35229"/>
                  </a:lnTo>
                  <a:lnTo>
                    <a:pt x="2774200" y="37706"/>
                  </a:lnTo>
                  <a:lnTo>
                    <a:pt x="2775445" y="26682"/>
                  </a:lnTo>
                  <a:close/>
                </a:path>
                <a:path w="4202430" h="458470">
                  <a:moveTo>
                    <a:pt x="2817825" y="33299"/>
                  </a:moveTo>
                  <a:lnTo>
                    <a:pt x="2810370" y="32131"/>
                  </a:lnTo>
                  <a:lnTo>
                    <a:pt x="2802915" y="30962"/>
                  </a:lnTo>
                  <a:lnTo>
                    <a:pt x="2800642" y="41833"/>
                  </a:lnTo>
                  <a:lnTo>
                    <a:pt x="2816479" y="44297"/>
                  </a:lnTo>
                  <a:lnTo>
                    <a:pt x="2817825" y="33299"/>
                  </a:lnTo>
                  <a:close/>
                </a:path>
                <a:path w="4202430" h="458470">
                  <a:moveTo>
                    <a:pt x="2860129" y="40449"/>
                  </a:moveTo>
                  <a:lnTo>
                    <a:pt x="2852712" y="39039"/>
                  </a:lnTo>
                  <a:lnTo>
                    <a:pt x="2845295" y="37630"/>
                  </a:lnTo>
                  <a:lnTo>
                    <a:pt x="2842920" y="48463"/>
                  </a:lnTo>
                  <a:lnTo>
                    <a:pt x="2858668" y="51447"/>
                  </a:lnTo>
                  <a:lnTo>
                    <a:pt x="2860129" y="40449"/>
                  </a:lnTo>
                  <a:close/>
                </a:path>
                <a:path w="4202430" h="458470">
                  <a:moveTo>
                    <a:pt x="2902267" y="48475"/>
                  </a:moveTo>
                  <a:lnTo>
                    <a:pt x="2894850" y="47066"/>
                  </a:lnTo>
                  <a:lnTo>
                    <a:pt x="2887434" y="45656"/>
                  </a:lnTo>
                  <a:lnTo>
                    <a:pt x="2884970" y="56464"/>
                  </a:lnTo>
                  <a:lnTo>
                    <a:pt x="2900718" y="59461"/>
                  </a:lnTo>
                  <a:lnTo>
                    <a:pt x="2902267" y="48475"/>
                  </a:lnTo>
                  <a:close/>
                </a:path>
                <a:path w="4202430" h="458470">
                  <a:moveTo>
                    <a:pt x="2944406" y="56489"/>
                  </a:moveTo>
                  <a:lnTo>
                    <a:pt x="2936989" y="55079"/>
                  </a:lnTo>
                  <a:lnTo>
                    <a:pt x="2929572" y="53670"/>
                  </a:lnTo>
                  <a:lnTo>
                    <a:pt x="2927007" y="64465"/>
                  </a:lnTo>
                  <a:lnTo>
                    <a:pt x="2942755" y="67462"/>
                  </a:lnTo>
                  <a:lnTo>
                    <a:pt x="2944406" y="56489"/>
                  </a:lnTo>
                  <a:close/>
                </a:path>
                <a:path w="4202430" h="458470">
                  <a:moveTo>
                    <a:pt x="2986544" y="64516"/>
                  </a:moveTo>
                  <a:lnTo>
                    <a:pt x="2979128" y="63106"/>
                  </a:lnTo>
                  <a:lnTo>
                    <a:pt x="2971711" y="61696"/>
                  </a:lnTo>
                  <a:lnTo>
                    <a:pt x="2969044" y="72466"/>
                  </a:lnTo>
                  <a:lnTo>
                    <a:pt x="2984792" y="75463"/>
                  </a:lnTo>
                  <a:lnTo>
                    <a:pt x="2986544" y="64516"/>
                  </a:lnTo>
                  <a:close/>
                </a:path>
                <a:path w="4202430" h="458470">
                  <a:moveTo>
                    <a:pt x="3028480" y="73520"/>
                  </a:moveTo>
                  <a:lnTo>
                    <a:pt x="3021114" y="71869"/>
                  </a:lnTo>
                  <a:lnTo>
                    <a:pt x="3013748" y="70218"/>
                  </a:lnTo>
                  <a:lnTo>
                    <a:pt x="3010992" y="80962"/>
                  </a:lnTo>
                  <a:lnTo>
                    <a:pt x="3026638" y="84467"/>
                  </a:lnTo>
                  <a:lnTo>
                    <a:pt x="3028480" y="73520"/>
                  </a:lnTo>
                  <a:close/>
                </a:path>
                <a:path w="4202430" h="458470">
                  <a:moveTo>
                    <a:pt x="3070326" y="82905"/>
                  </a:moveTo>
                  <a:lnTo>
                    <a:pt x="3062960" y="81254"/>
                  </a:lnTo>
                  <a:lnTo>
                    <a:pt x="3055594" y="79603"/>
                  </a:lnTo>
                  <a:lnTo>
                    <a:pt x="3052749" y="90322"/>
                  </a:lnTo>
                  <a:lnTo>
                    <a:pt x="3068383" y="93827"/>
                  </a:lnTo>
                  <a:lnTo>
                    <a:pt x="3070326" y="82905"/>
                  </a:lnTo>
                  <a:close/>
                </a:path>
                <a:path w="4202430" h="458470">
                  <a:moveTo>
                    <a:pt x="3112173" y="92303"/>
                  </a:moveTo>
                  <a:lnTo>
                    <a:pt x="3104807" y="90652"/>
                  </a:lnTo>
                  <a:lnTo>
                    <a:pt x="3097441" y="89001"/>
                  </a:lnTo>
                  <a:lnTo>
                    <a:pt x="3094507" y="99695"/>
                  </a:lnTo>
                  <a:lnTo>
                    <a:pt x="3110141" y="103212"/>
                  </a:lnTo>
                  <a:lnTo>
                    <a:pt x="3112173" y="92303"/>
                  </a:lnTo>
                  <a:close/>
                </a:path>
                <a:path w="4202430" h="458470">
                  <a:moveTo>
                    <a:pt x="3154032" y="101688"/>
                  </a:moveTo>
                  <a:lnTo>
                    <a:pt x="3146666" y="100037"/>
                  </a:lnTo>
                  <a:lnTo>
                    <a:pt x="3139300" y="98386"/>
                  </a:lnTo>
                  <a:lnTo>
                    <a:pt x="3136265" y="109054"/>
                  </a:lnTo>
                  <a:lnTo>
                    <a:pt x="3151911" y="112572"/>
                  </a:lnTo>
                  <a:lnTo>
                    <a:pt x="3154032" y="101688"/>
                  </a:lnTo>
                  <a:close/>
                </a:path>
                <a:path w="4202430" h="458470">
                  <a:moveTo>
                    <a:pt x="3195574" y="112306"/>
                  </a:moveTo>
                  <a:lnTo>
                    <a:pt x="3188271" y="110426"/>
                  </a:lnTo>
                  <a:lnTo>
                    <a:pt x="3180969" y="108546"/>
                  </a:lnTo>
                  <a:lnTo>
                    <a:pt x="3177844" y="119176"/>
                  </a:lnTo>
                  <a:lnTo>
                    <a:pt x="3193377" y="123190"/>
                  </a:lnTo>
                  <a:lnTo>
                    <a:pt x="3195574" y="112306"/>
                  </a:lnTo>
                  <a:close/>
                </a:path>
                <a:path w="4202430" h="458470">
                  <a:moveTo>
                    <a:pt x="3237103" y="123024"/>
                  </a:moveTo>
                  <a:lnTo>
                    <a:pt x="3229800" y="121145"/>
                  </a:lnTo>
                  <a:lnTo>
                    <a:pt x="3222498" y="119265"/>
                  </a:lnTo>
                  <a:lnTo>
                    <a:pt x="3219285" y="129882"/>
                  </a:lnTo>
                  <a:lnTo>
                    <a:pt x="3234817" y="133883"/>
                  </a:lnTo>
                  <a:lnTo>
                    <a:pt x="3237103" y="123024"/>
                  </a:lnTo>
                  <a:close/>
                </a:path>
                <a:path w="4202430" h="458470">
                  <a:moveTo>
                    <a:pt x="3278644" y="133731"/>
                  </a:moveTo>
                  <a:lnTo>
                    <a:pt x="3271342" y="131851"/>
                  </a:lnTo>
                  <a:lnTo>
                    <a:pt x="3264039" y="129971"/>
                  </a:lnTo>
                  <a:lnTo>
                    <a:pt x="3260750" y="140563"/>
                  </a:lnTo>
                  <a:lnTo>
                    <a:pt x="3276269" y="144564"/>
                  </a:lnTo>
                  <a:lnTo>
                    <a:pt x="3278644" y="133731"/>
                  </a:lnTo>
                  <a:close/>
                </a:path>
                <a:path w="4202430" h="458470">
                  <a:moveTo>
                    <a:pt x="3320173" y="144449"/>
                  </a:moveTo>
                  <a:lnTo>
                    <a:pt x="3312871" y="142557"/>
                  </a:lnTo>
                  <a:lnTo>
                    <a:pt x="3305568" y="140677"/>
                  </a:lnTo>
                  <a:lnTo>
                    <a:pt x="3302190" y="151244"/>
                  </a:lnTo>
                  <a:lnTo>
                    <a:pt x="3317710" y="155244"/>
                  </a:lnTo>
                  <a:lnTo>
                    <a:pt x="3320173" y="144449"/>
                  </a:lnTo>
                  <a:close/>
                </a:path>
                <a:path w="4202430" h="458470">
                  <a:moveTo>
                    <a:pt x="3361334" y="156464"/>
                  </a:moveTo>
                  <a:lnTo>
                    <a:pt x="3354095" y="154355"/>
                  </a:lnTo>
                  <a:lnTo>
                    <a:pt x="3346856" y="152247"/>
                  </a:lnTo>
                  <a:lnTo>
                    <a:pt x="3343402" y="162788"/>
                  </a:lnTo>
                  <a:lnTo>
                    <a:pt x="3358794" y="167259"/>
                  </a:lnTo>
                  <a:lnTo>
                    <a:pt x="3361334" y="156464"/>
                  </a:lnTo>
                  <a:close/>
                </a:path>
                <a:path w="4202430" h="458470">
                  <a:moveTo>
                    <a:pt x="3402520" y="168440"/>
                  </a:moveTo>
                  <a:lnTo>
                    <a:pt x="3395281" y="166331"/>
                  </a:lnTo>
                  <a:lnTo>
                    <a:pt x="3388029" y="164223"/>
                  </a:lnTo>
                  <a:lnTo>
                    <a:pt x="3384499" y="174739"/>
                  </a:lnTo>
                  <a:lnTo>
                    <a:pt x="3399904" y="179222"/>
                  </a:lnTo>
                  <a:lnTo>
                    <a:pt x="3402520" y="168440"/>
                  </a:lnTo>
                  <a:close/>
                </a:path>
                <a:path w="4202430" h="458470">
                  <a:moveTo>
                    <a:pt x="3443706" y="180416"/>
                  </a:moveTo>
                  <a:lnTo>
                    <a:pt x="3436467" y="178308"/>
                  </a:lnTo>
                  <a:lnTo>
                    <a:pt x="3429216" y="176199"/>
                  </a:lnTo>
                  <a:lnTo>
                    <a:pt x="3425609" y="186690"/>
                  </a:lnTo>
                  <a:lnTo>
                    <a:pt x="3441001" y="191173"/>
                  </a:lnTo>
                  <a:lnTo>
                    <a:pt x="3443706" y="180416"/>
                  </a:lnTo>
                  <a:close/>
                </a:path>
                <a:path w="4202430" h="458470">
                  <a:moveTo>
                    <a:pt x="3484880" y="192392"/>
                  </a:moveTo>
                  <a:lnTo>
                    <a:pt x="3477641" y="190284"/>
                  </a:lnTo>
                  <a:lnTo>
                    <a:pt x="3470402" y="188175"/>
                  </a:lnTo>
                  <a:lnTo>
                    <a:pt x="3466706" y="198640"/>
                  </a:lnTo>
                  <a:lnTo>
                    <a:pt x="3482098" y="203123"/>
                  </a:lnTo>
                  <a:lnTo>
                    <a:pt x="3484880" y="192392"/>
                  </a:lnTo>
                  <a:close/>
                </a:path>
                <a:path w="4202430" h="458470">
                  <a:moveTo>
                    <a:pt x="3525697" y="205562"/>
                  </a:moveTo>
                  <a:lnTo>
                    <a:pt x="3518522" y="203238"/>
                  </a:lnTo>
                  <a:lnTo>
                    <a:pt x="3511346" y="200914"/>
                  </a:lnTo>
                  <a:lnTo>
                    <a:pt x="3507575" y="211340"/>
                  </a:lnTo>
                  <a:lnTo>
                    <a:pt x="3522840" y="216281"/>
                  </a:lnTo>
                  <a:lnTo>
                    <a:pt x="3525697" y="205562"/>
                  </a:lnTo>
                  <a:close/>
                </a:path>
                <a:path w="4202430" h="458470">
                  <a:moveTo>
                    <a:pt x="3566503" y="218757"/>
                  </a:moveTo>
                  <a:lnTo>
                    <a:pt x="3559327" y="216433"/>
                  </a:lnTo>
                  <a:lnTo>
                    <a:pt x="3552152" y="214109"/>
                  </a:lnTo>
                  <a:lnTo>
                    <a:pt x="3548316" y="224523"/>
                  </a:lnTo>
                  <a:lnTo>
                    <a:pt x="3563569" y="229450"/>
                  </a:lnTo>
                  <a:lnTo>
                    <a:pt x="3566503" y="218757"/>
                  </a:lnTo>
                  <a:close/>
                </a:path>
                <a:path w="4202430" h="458470">
                  <a:moveTo>
                    <a:pt x="3607308" y="231940"/>
                  </a:moveTo>
                  <a:lnTo>
                    <a:pt x="3600132" y="229616"/>
                  </a:lnTo>
                  <a:lnTo>
                    <a:pt x="3592957" y="227291"/>
                  </a:lnTo>
                  <a:lnTo>
                    <a:pt x="3589045" y="237680"/>
                  </a:lnTo>
                  <a:lnTo>
                    <a:pt x="3604298" y="242608"/>
                  </a:lnTo>
                  <a:lnTo>
                    <a:pt x="3607308" y="231940"/>
                  </a:lnTo>
                  <a:close/>
                </a:path>
                <a:path w="4202430" h="458470">
                  <a:moveTo>
                    <a:pt x="4201845" y="458457"/>
                  </a:moveTo>
                  <a:lnTo>
                    <a:pt x="4198239" y="456806"/>
                  </a:lnTo>
                  <a:lnTo>
                    <a:pt x="4197413" y="458457"/>
                  </a:lnTo>
                  <a:lnTo>
                    <a:pt x="4201845" y="458457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605540" y="6857390"/>
              <a:ext cx="4083685" cy="459740"/>
            </a:xfrm>
            <a:custGeom>
              <a:avLst/>
              <a:gdLst/>
              <a:ahLst/>
              <a:cxnLst/>
              <a:rect l="l" t="t" r="r" b="b"/>
              <a:pathLst>
                <a:path w="4083684" h="459740">
                  <a:moveTo>
                    <a:pt x="18415" y="454164"/>
                  </a:moveTo>
                  <a:lnTo>
                    <a:pt x="14122" y="443928"/>
                  </a:lnTo>
                  <a:lnTo>
                    <a:pt x="7061" y="446519"/>
                  </a:lnTo>
                  <a:lnTo>
                    <a:pt x="0" y="449110"/>
                  </a:lnTo>
                  <a:lnTo>
                    <a:pt x="3365" y="459663"/>
                  </a:lnTo>
                  <a:lnTo>
                    <a:pt x="18415" y="454164"/>
                  </a:lnTo>
                  <a:close/>
                </a:path>
                <a:path w="4083684" h="459740">
                  <a:moveTo>
                    <a:pt x="58572" y="439432"/>
                  </a:moveTo>
                  <a:lnTo>
                    <a:pt x="54305" y="429196"/>
                  </a:lnTo>
                  <a:lnTo>
                    <a:pt x="47244" y="431787"/>
                  </a:lnTo>
                  <a:lnTo>
                    <a:pt x="40170" y="434378"/>
                  </a:lnTo>
                  <a:lnTo>
                    <a:pt x="43535" y="444944"/>
                  </a:lnTo>
                  <a:lnTo>
                    <a:pt x="58572" y="439432"/>
                  </a:lnTo>
                  <a:close/>
                </a:path>
                <a:path w="4083684" h="459740">
                  <a:moveTo>
                    <a:pt x="98729" y="424726"/>
                  </a:moveTo>
                  <a:lnTo>
                    <a:pt x="94475" y="414477"/>
                  </a:lnTo>
                  <a:lnTo>
                    <a:pt x="87414" y="417068"/>
                  </a:lnTo>
                  <a:lnTo>
                    <a:pt x="80352" y="419658"/>
                  </a:lnTo>
                  <a:lnTo>
                    <a:pt x="83680" y="430237"/>
                  </a:lnTo>
                  <a:lnTo>
                    <a:pt x="98729" y="424726"/>
                  </a:lnTo>
                  <a:close/>
                </a:path>
                <a:path w="4083684" h="459740">
                  <a:moveTo>
                    <a:pt x="138950" y="410210"/>
                  </a:moveTo>
                  <a:lnTo>
                    <a:pt x="134734" y="399948"/>
                  </a:lnTo>
                  <a:lnTo>
                    <a:pt x="127647" y="402488"/>
                  </a:lnTo>
                  <a:lnTo>
                    <a:pt x="120561" y="405028"/>
                  </a:lnTo>
                  <a:lnTo>
                    <a:pt x="123875" y="415620"/>
                  </a:lnTo>
                  <a:lnTo>
                    <a:pt x="138950" y="410210"/>
                  </a:lnTo>
                  <a:close/>
                </a:path>
                <a:path w="4083684" h="459740">
                  <a:moveTo>
                    <a:pt x="179209" y="395757"/>
                  </a:moveTo>
                  <a:lnTo>
                    <a:pt x="175018" y="385495"/>
                  </a:lnTo>
                  <a:lnTo>
                    <a:pt x="167932" y="388035"/>
                  </a:lnTo>
                  <a:lnTo>
                    <a:pt x="160845" y="390575"/>
                  </a:lnTo>
                  <a:lnTo>
                    <a:pt x="164134" y="401180"/>
                  </a:lnTo>
                  <a:lnTo>
                    <a:pt x="179209" y="395757"/>
                  </a:lnTo>
                  <a:close/>
                </a:path>
                <a:path w="4083684" h="459740">
                  <a:moveTo>
                    <a:pt x="219456" y="381304"/>
                  </a:moveTo>
                  <a:lnTo>
                    <a:pt x="215290" y="371030"/>
                  </a:lnTo>
                  <a:lnTo>
                    <a:pt x="208203" y="373570"/>
                  </a:lnTo>
                  <a:lnTo>
                    <a:pt x="201117" y="376110"/>
                  </a:lnTo>
                  <a:lnTo>
                    <a:pt x="204381" y="386715"/>
                  </a:lnTo>
                  <a:lnTo>
                    <a:pt x="219456" y="381304"/>
                  </a:lnTo>
                  <a:close/>
                </a:path>
                <a:path w="4083684" h="459740">
                  <a:moveTo>
                    <a:pt x="259803" y="367118"/>
                  </a:moveTo>
                  <a:lnTo>
                    <a:pt x="255663" y="356831"/>
                  </a:lnTo>
                  <a:lnTo>
                    <a:pt x="248551" y="359308"/>
                  </a:lnTo>
                  <a:lnTo>
                    <a:pt x="241439" y="361784"/>
                  </a:lnTo>
                  <a:lnTo>
                    <a:pt x="244665" y="372402"/>
                  </a:lnTo>
                  <a:lnTo>
                    <a:pt x="259803" y="367118"/>
                  </a:lnTo>
                  <a:close/>
                </a:path>
                <a:path w="4083684" h="459740">
                  <a:moveTo>
                    <a:pt x="300177" y="353034"/>
                  </a:moveTo>
                  <a:lnTo>
                    <a:pt x="296075" y="342734"/>
                  </a:lnTo>
                  <a:lnTo>
                    <a:pt x="288963" y="345211"/>
                  </a:lnTo>
                  <a:lnTo>
                    <a:pt x="281851" y="347687"/>
                  </a:lnTo>
                  <a:lnTo>
                    <a:pt x="285051" y="358317"/>
                  </a:lnTo>
                  <a:lnTo>
                    <a:pt x="300177" y="353034"/>
                  </a:lnTo>
                  <a:close/>
                </a:path>
                <a:path w="4083684" h="459740">
                  <a:moveTo>
                    <a:pt x="340550" y="338950"/>
                  </a:moveTo>
                  <a:lnTo>
                    <a:pt x="336486" y="328637"/>
                  </a:lnTo>
                  <a:lnTo>
                    <a:pt x="329374" y="331114"/>
                  </a:lnTo>
                  <a:lnTo>
                    <a:pt x="322262" y="333590"/>
                  </a:lnTo>
                  <a:lnTo>
                    <a:pt x="325424" y="344233"/>
                  </a:lnTo>
                  <a:lnTo>
                    <a:pt x="340550" y="338950"/>
                  </a:lnTo>
                  <a:close/>
                </a:path>
                <a:path w="4083684" h="459740">
                  <a:moveTo>
                    <a:pt x="381025" y="325183"/>
                  </a:moveTo>
                  <a:lnTo>
                    <a:pt x="376999" y="314845"/>
                  </a:lnTo>
                  <a:lnTo>
                    <a:pt x="369862" y="317246"/>
                  </a:lnTo>
                  <a:lnTo>
                    <a:pt x="362724" y="319646"/>
                  </a:lnTo>
                  <a:lnTo>
                    <a:pt x="365836" y="330288"/>
                  </a:lnTo>
                  <a:lnTo>
                    <a:pt x="381025" y="325183"/>
                  </a:lnTo>
                  <a:close/>
                </a:path>
                <a:path w="4083684" h="459740">
                  <a:moveTo>
                    <a:pt x="421563" y="311569"/>
                  </a:moveTo>
                  <a:lnTo>
                    <a:pt x="417576" y="301218"/>
                  </a:lnTo>
                  <a:lnTo>
                    <a:pt x="410438" y="303618"/>
                  </a:lnTo>
                  <a:lnTo>
                    <a:pt x="403301" y="306019"/>
                  </a:lnTo>
                  <a:lnTo>
                    <a:pt x="406374" y="316674"/>
                  </a:lnTo>
                  <a:lnTo>
                    <a:pt x="421563" y="311569"/>
                  </a:lnTo>
                  <a:close/>
                </a:path>
                <a:path w="4083684" h="459740">
                  <a:moveTo>
                    <a:pt x="462076" y="297954"/>
                  </a:moveTo>
                  <a:lnTo>
                    <a:pt x="458139" y="287578"/>
                  </a:lnTo>
                  <a:lnTo>
                    <a:pt x="451002" y="289979"/>
                  </a:lnTo>
                  <a:lnTo>
                    <a:pt x="443865" y="292379"/>
                  </a:lnTo>
                  <a:lnTo>
                    <a:pt x="446887" y="303047"/>
                  </a:lnTo>
                  <a:lnTo>
                    <a:pt x="462076" y="297954"/>
                  </a:lnTo>
                  <a:close/>
                </a:path>
                <a:path w="4083684" h="459740">
                  <a:moveTo>
                    <a:pt x="502729" y="284708"/>
                  </a:moveTo>
                  <a:lnTo>
                    <a:pt x="498843" y="274320"/>
                  </a:lnTo>
                  <a:lnTo>
                    <a:pt x="491667" y="276618"/>
                  </a:lnTo>
                  <a:lnTo>
                    <a:pt x="484492" y="278917"/>
                  </a:lnTo>
                  <a:lnTo>
                    <a:pt x="487476" y="289598"/>
                  </a:lnTo>
                  <a:lnTo>
                    <a:pt x="502729" y="284708"/>
                  </a:lnTo>
                  <a:close/>
                </a:path>
                <a:path w="4083684" h="459740">
                  <a:moveTo>
                    <a:pt x="543445" y="271640"/>
                  </a:moveTo>
                  <a:lnTo>
                    <a:pt x="539610" y="261239"/>
                  </a:lnTo>
                  <a:lnTo>
                    <a:pt x="532434" y="263537"/>
                  </a:lnTo>
                  <a:lnTo>
                    <a:pt x="525259" y="265836"/>
                  </a:lnTo>
                  <a:lnTo>
                    <a:pt x="528193" y="276529"/>
                  </a:lnTo>
                  <a:lnTo>
                    <a:pt x="543445" y="271640"/>
                  </a:lnTo>
                  <a:close/>
                </a:path>
                <a:path w="4083684" h="459740">
                  <a:moveTo>
                    <a:pt x="584149" y="258584"/>
                  </a:moveTo>
                  <a:lnTo>
                    <a:pt x="580364" y="248158"/>
                  </a:lnTo>
                  <a:lnTo>
                    <a:pt x="573189" y="250456"/>
                  </a:lnTo>
                  <a:lnTo>
                    <a:pt x="566013" y="252755"/>
                  </a:lnTo>
                  <a:lnTo>
                    <a:pt x="568896" y="263474"/>
                  </a:lnTo>
                  <a:lnTo>
                    <a:pt x="584149" y="258584"/>
                  </a:lnTo>
                  <a:close/>
                </a:path>
                <a:path w="4083684" h="459740">
                  <a:moveTo>
                    <a:pt x="624992" y="245973"/>
                  </a:moveTo>
                  <a:lnTo>
                    <a:pt x="621271" y="235521"/>
                  </a:lnTo>
                  <a:lnTo>
                    <a:pt x="614057" y="237705"/>
                  </a:lnTo>
                  <a:lnTo>
                    <a:pt x="606844" y="239890"/>
                  </a:lnTo>
                  <a:lnTo>
                    <a:pt x="609676" y="250621"/>
                  </a:lnTo>
                  <a:lnTo>
                    <a:pt x="624992" y="245973"/>
                  </a:lnTo>
                  <a:close/>
                </a:path>
                <a:path w="4083684" h="459740">
                  <a:moveTo>
                    <a:pt x="665899" y="233565"/>
                  </a:moveTo>
                  <a:lnTo>
                    <a:pt x="662241" y="223100"/>
                  </a:lnTo>
                  <a:lnTo>
                    <a:pt x="655027" y="225285"/>
                  </a:lnTo>
                  <a:lnTo>
                    <a:pt x="647814" y="227469"/>
                  </a:lnTo>
                  <a:lnTo>
                    <a:pt x="650582" y="238213"/>
                  </a:lnTo>
                  <a:lnTo>
                    <a:pt x="665899" y="233565"/>
                  </a:lnTo>
                  <a:close/>
                </a:path>
                <a:path w="4083684" h="459740">
                  <a:moveTo>
                    <a:pt x="706805" y="221157"/>
                  </a:moveTo>
                  <a:lnTo>
                    <a:pt x="703199" y="210667"/>
                  </a:lnTo>
                  <a:lnTo>
                    <a:pt x="695985" y="212852"/>
                  </a:lnTo>
                  <a:lnTo>
                    <a:pt x="688771" y="215036"/>
                  </a:lnTo>
                  <a:lnTo>
                    <a:pt x="691476" y="225806"/>
                  </a:lnTo>
                  <a:lnTo>
                    <a:pt x="706805" y="221157"/>
                  </a:lnTo>
                  <a:close/>
                </a:path>
                <a:path w="4083684" h="459740">
                  <a:moveTo>
                    <a:pt x="747864" y="209270"/>
                  </a:moveTo>
                  <a:lnTo>
                    <a:pt x="744321" y="198755"/>
                  </a:lnTo>
                  <a:lnTo>
                    <a:pt x="737069" y="200812"/>
                  </a:lnTo>
                  <a:lnTo>
                    <a:pt x="729818" y="202869"/>
                  </a:lnTo>
                  <a:lnTo>
                    <a:pt x="732459" y="213639"/>
                  </a:lnTo>
                  <a:lnTo>
                    <a:pt x="747864" y="209270"/>
                  </a:lnTo>
                  <a:close/>
                </a:path>
                <a:path w="4083684" h="459740">
                  <a:moveTo>
                    <a:pt x="788987" y="197624"/>
                  </a:moveTo>
                  <a:lnTo>
                    <a:pt x="785520" y="187083"/>
                  </a:lnTo>
                  <a:lnTo>
                    <a:pt x="778268" y="189141"/>
                  </a:lnTo>
                  <a:lnTo>
                    <a:pt x="771017" y="191198"/>
                  </a:lnTo>
                  <a:lnTo>
                    <a:pt x="773582" y="201993"/>
                  </a:lnTo>
                  <a:lnTo>
                    <a:pt x="788987" y="197624"/>
                  </a:lnTo>
                  <a:close/>
                </a:path>
                <a:path w="4083684" h="459740">
                  <a:moveTo>
                    <a:pt x="830110" y="185953"/>
                  </a:moveTo>
                  <a:lnTo>
                    <a:pt x="826706" y="175399"/>
                  </a:lnTo>
                  <a:lnTo>
                    <a:pt x="819454" y="177457"/>
                  </a:lnTo>
                  <a:lnTo>
                    <a:pt x="812203" y="179514"/>
                  </a:lnTo>
                  <a:lnTo>
                    <a:pt x="814705" y="190322"/>
                  </a:lnTo>
                  <a:lnTo>
                    <a:pt x="830110" y="185953"/>
                  </a:lnTo>
                  <a:close/>
                </a:path>
                <a:path w="4083684" h="459740">
                  <a:moveTo>
                    <a:pt x="871397" y="174904"/>
                  </a:moveTo>
                  <a:lnTo>
                    <a:pt x="868070" y="164325"/>
                  </a:lnTo>
                  <a:lnTo>
                    <a:pt x="860780" y="166230"/>
                  </a:lnTo>
                  <a:lnTo>
                    <a:pt x="853490" y="168135"/>
                  </a:lnTo>
                  <a:lnTo>
                    <a:pt x="855916" y="178955"/>
                  </a:lnTo>
                  <a:lnTo>
                    <a:pt x="871397" y="174904"/>
                  </a:lnTo>
                  <a:close/>
                </a:path>
                <a:path w="4083684" h="459740">
                  <a:moveTo>
                    <a:pt x="912749" y="164096"/>
                  </a:moveTo>
                  <a:lnTo>
                    <a:pt x="909497" y="153492"/>
                  </a:lnTo>
                  <a:lnTo>
                    <a:pt x="902208" y="155397"/>
                  </a:lnTo>
                  <a:lnTo>
                    <a:pt x="894918" y="157302"/>
                  </a:lnTo>
                  <a:lnTo>
                    <a:pt x="897255" y="168148"/>
                  </a:lnTo>
                  <a:lnTo>
                    <a:pt x="912749" y="164096"/>
                  </a:lnTo>
                  <a:close/>
                </a:path>
                <a:path w="4083684" h="459740">
                  <a:moveTo>
                    <a:pt x="954100" y="153276"/>
                  </a:moveTo>
                  <a:lnTo>
                    <a:pt x="950925" y="142659"/>
                  </a:lnTo>
                  <a:lnTo>
                    <a:pt x="943635" y="144564"/>
                  </a:lnTo>
                  <a:lnTo>
                    <a:pt x="936345" y="146469"/>
                  </a:lnTo>
                  <a:lnTo>
                    <a:pt x="938606" y="157327"/>
                  </a:lnTo>
                  <a:lnTo>
                    <a:pt x="954100" y="153276"/>
                  </a:lnTo>
                  <a:close/>
                </a:path>
                <a:path w="4083684" h="459740">
                  <a:moveTo>
                    <a:pt x="995616" y="143167"/>
                  </a:moveTo>
                  <a:lnTo>
                    <a:pt x="992517" y="132511"/>
                  </a:lnTo>
                  <a:lnTo>
                    <a:pt x="985189" y="134251"/>
                  </a:lnTo>
                  <a:lnTo>
                    <a:pt x="977861" y="135991"/>
                  </a:lnTo>
                  <a:lnTo>
                    <a:pt x="980033" y="146862"/>
                  </a:lnTo>
                  <a:lnTo>
                    <a:pt x="995616" y="143167"/>
                  </a:lnTo>
                  <a:close/>
                </a:path>
                <a:path w="4083684" h="459740">
                  <a:moveTo>
                    <a:pt x="1037196" y="133299"/>
                  </a:moveTo>
                  <a:lnTo>
                    <a:pt x="1034186" y="122618"/>
                  </a:lnTo>
                  <a:lnTo>
                    <a:pt x="1026858" y="124358"/>
                  </a:lnTo>
                  <a:lnTo>
                    <a:pt x="1019530" y="126098"/>
                  </a:lnTo>
                  <a:lnTo>
                    <a:pt x="1021626" y="136994"/>
                  </a:lnTo>
                  <a:lnTo>
                    <a:pt x="1037196" y="133299"/>
                  </a:lnTo>
                  <a:close/>
                </a:path>
                <a:path w="4083684" h="459740">
                  <a:moveTo>
                    <a:pt x="1078763" y="123418"/>
                  </a:moveTo>
                  <a:lnTo>
                    <a:pt x="1075842" y="112725"/>
                  </a:lnTo>
                  <a:lnTo>
                    <a:pt x="1068514" y="114465"/>
                  </a:lnTo>
                  <a:lnTo>
                    <a:pt x="1061186" y="116205"/>
                  </a:lnTo>
                  <a:lnTo>
                    <a:pt x="1063193" y="127114"/>
                  </a:lnTo>
                  <a:lnTo>
                    <a:pt x="1078763" y="123418"/>
                  </a:lnTo>
                  <a:close/>
                </a:path>
                <a:path w="4083684" h="459740">
                  <a:moveTo>
                    <a:pt x="1120521" y="114325"/>
                  </a:moveTo>
                  <a:lnTo>
                    <a:pt x="1117688" y="103593"/>
                  </a:lnTo>
                  <a:lnTo>
                    <a:pt x="1110310" y="105156"/>
                  </a:lnTo>
                  <a:lnTo>
                    <a:pt x="1102931" y="106718"/>
                  </a:lnTo>
                  <a:lnTo>
                    <a:pt x="1104861" y="117640"/>
                  </a:lnTo>
                  <a:lnTo>
                    <a:pt x="1120521" y="114325"/>
                  </a:lnTo>
                  <a:close/>
                </a:path>
                <a:path w="4083684" h="459740">
                  <a:moveTo>
                    <a:pt x="1162342" y="105473"/>
                  </a:moveTo>
                  <a:lnTo>
                    <a:pt x="1159586" y="94729"/>
                  </a:lnTo>
                  <a:lnTo>
                    <a:pt x="1152220" y="96291"/>
                  </a:lnTo>
                  <a:lnTo>
                    <a:pt x="1144841" y="97853"/>
                  </a:lnTo>
                  <a:lnTo>
                    <a:pt x="1146670" y="108788"/>
                  </a:lnTo>
                  <a:lnTo>
                    <a:pt x="1162342" y="105473"/>
                  </a:lnTo>
                  <a:close/>
                </a:path>
                <a:path w="4083684" h="459740">
                  <a:moveTo>
                    <a:pt x="1204137" y="96634"/>
                  </a:moveTo>
                  <a:lnTo>
                    <a:pt x="1201496" y="85864"/>
                  </a:lnTo>
                  <a:lnTo>
                    <a:pt x="1194117" y="87426"/>
                  </a:lnTo>
                  <a:lnTo>
                    <a:pt x="1186738" y="88988"/>
                  </a:lnTo>
                  <a:lnTo>
                    <a:pt x="1188478" y="99949"/>
                  </a:lnTo>
                  <a:lnTo>
                    <a:pt x="1204137" y="96634"/>
                  </a:lnTo>
                  <a:close/>
                </a:path>
                <a:path w="4083684" h="459740">
                  <a:moveTo>
                    <a:pt x="1246111" y="88633"/>
                  </a:moveTo>
                  <a:lnTo>
                    <a:pt x="1243558" y="77838"/>
                  </a:lnTo>
                  <a:lnTo>
                    <a:pt x="1236141" y="79197"/>
                  </a:lnTo>
                  <a:lnTo>
                    <a:pt x="1228725" y="80556"/>
                  </a:lnTo>
                  <a:lnTo>
                    <a:pt x="1230363" y="91528"/>
                  </a:lnTo>
                  <a:lnTo>
                    <a:pt x="1246111" y="88633"/>
                  </a:lnTo>
                  <a:close/>
                </a:path>
                <a:path w="4083684" h="459740">
                  <a:moveTo>
                    <a:pt x="1288135" y="80899"/>
                  </a:moveTo>
                  <a:lnTo>
                    <a:pt x="1285684" y="70091"/>
                  </a:lnTo>
                  <a:lnTo>
                    <a:pt x="1278267" y="71450"/>
                  </a:lnTo>
                  <a:lnTo>
                    <a:pt x="1270850" y="72809"/>
                  </a:lnTo>
                  <a:lnTo>
                    <a:pt x="1272400" y="83794"/>
                  </a:lnTo>
                  <a:lnTo>
                    <a:pt x="1288135" y="80899"/>
                  </a:lnTo>
                  <a:close/>
                </a:path>
                <a:path w="4083684" h="459740">
                  <a:moveTo>
                    <a:pt x="1330147" y="73177"/>
                  </a:moveTo>
                  <a:lnTo>
                    <a:pt x="1327797" y="62344"/>
                  </a:lnTo>
                  <a:lnTo>
                    <a:pt x="1320380" y="63703"/>
                  </a:lnTo>
                  <a:lnTo>
                    <a:pt x="1312964" y="65062"/>
                  </a:lnTo>
                  <a:lnTo>
                    <a:pt x="1314411" y="76073"/>
                  </a:lnTo>
                  <a:lnTo>
                    <a:pt x="1330147" y="73177"/>
                  </a:lnTo>
                  <a:close/>
                </a:path>
                <a:path w="4083684" h="459740">
                  <a:moveTo>
                    <a:pt x="1372323" y="66332"/>
                  </a:moveTo>
                  <a:lnTo>
                    <a:pt x="1370063" y="55460"/>
                  </a:lnTo>
                  <a:lnTo>
                    <a:pt x="1362621" y="56616"/>
                  </a:lnTo>
                  <a:lnTo>
                    <a:pt x="1355166" y="57772"/>
                  </a:lnTo>
                  <a:lnTo>
                    <a:pt x="1356512" y="68783"/>
                  </a:lnTo>
                  <a:lnTo>
                    <a:pt x="1372323" y="66332"/>
                  </a:lnTo>
                  <a:close/>
                </a:path>
                <a:path w="4083684" h="459740">
                  <a:moveTo>
                    <a:pt x="1414551" y="59778"/>
                  </a:moveTo>
                  <a:lnTo>
                    <a:pt x="1412392" y="48895"/>
                  </a:lnTo>
                  <a:lnTo>
                    <a:pt x="1404950" y="50050"/>
                  </a:lnTo>
                  <a:lnTo>
                    <a:pt x="1397495" y="51206"/>
                  </a:lnTo>
                  <a:lnTo>
                    <a:pt x="1398727" y="62230"/>
                  </a:lnTo>
                  <a:lnTo>
                    <a:pt x="1414551" y="59778"/>
                  </a:lnTo>
                  <a:close/>
                </a:path>
                <a:path w="4083684" h="459740">
                  <a:moveTo>
                    <a:pt x="1456778" y="53238"/>
                  </a:moveTo>
                  <a:lnTo>
                    <a:pt x="1454721" y="42341"/>
                  </a:lnTo>
                  <a:lnTo>
                    <a:pt x="1447279" y="43497"/>
                  </a:lnTo>
                  <a:lnTo>
                    <a:pt x="1439824" y="44653"/>
                  </a:lnTo>
                  <a:lnTo>
                    <a:pt x="1440954" y="55689"/>
                  </a:lnTo>
                  <a:lnTo>
                    <a:pt x="1456778" y="53238"/>
                  </a:lnTo>
                  <a:close/>
                </a:path>
                <a:path w="4083684" h="459740">
                  <a:moveTo>
                    <a:pt x="1499120" y="47599"/>
                  </a:moveTo>
                  <a:lnTo>
                    <a:pt x="1497177" y="36664"/>
                  </a:lnTo>
                  <a:lnTo>
                    <a:pt x="1489697" y="37604"/>
                  </a:lnTo>
                  <a:lnTo>
                    <a:pt x="1482217" y="38531"/>
                  </a:lnTo>
                  <a:lnTo>
                    <a:pt x="1483233" y="49580"/>
                  </a:lnTo>
                  <a:lnTo>
                    <a:pt x="1499120" y="47599"/>
                  </a:lnTo>
                  <a:close/>
                </a:path>
                <a:path w="4083684" h="459740">
                  <a:moveTo>
                    <a:pt x="1541513" y="42316"/>
                  </a:moveTo>
                  <a:lnTo>
                    <a:pt x="1539684" y="31369"/>
                  </a:lnTo>
                  <a:lnTo>
                    <a:pt x="1532204" y="32308"/>
                  </a:lnTo>
                  <a:lnTo>
                    <a:pt x="1524723" y="33235"/>
                  </a:lnTo>
                  <a:lnTo>
                    <a:pt x="1525638" y="44297"/>
                  </a:lnTo>
                  <a:lnTo>
                    <a:pt x="1541513" y="42316"/>
                  </a:lnTo>
                  <a:close/>
                </a:path>
                <a:path w="4083684" h="459740">
                  <a:moveTo>
                    <a:pt x="1583905" y="37033"/>
                  </a:moveTo>
                  <a:lnTo>
                    <a:pt x="1582191" y="26085"/>
                  </a:lnTo>
                  <a:lnTo>
                    <a:pt x="1574711" y="27012"/>
                  </a:lnTo>
                  <a:lnTo>
                    <a:pt x="1567230" y="27952"/>
                  </a:lnTo>
                  <a:lnTo>
                    <a:pt x="1568030" y="39014"/>
                  </a:lnTo>
                  <a:lnTo>
                    <a:pt x="1583905" y="37033"/>
                  </a:lnTo>
                  <a:close/>
                </a:path>
                <a:path w="4083684" h="459740">
                  <a:moveTo>
                    <a:pt x="1626400" y="32626"/>
                  </a:moveTo>
                  <a:lnTo>
                    <a:pt x="1624787" y="21640"/>
                  </a:lnTo>
                  <a:lnTo>
                    <a:pt x="1617281" y="22339"/>
                  </a:lnTo>
                  <a:lnTo>
                    <a:pt x="1609775" y="23037"/>
                  </a:lnTo>
                  <a:lnTo>
                    <a:pt x="1610461" y="34099"/>
                  </a:lnTo>
                  <a:lnTo>
                    <a:pt x="1626400" y="32626"/>
                  </a:lnTo>
                  <a:close/>
                </a:path>
                <a:path w="4083684" h="459740">
                  <a:moveTo>
                    <a:pt x="1668945" y="28651"/>
                  </a:moveTo>
                  <a:lnTo>
                    <a:pt x="1667446" y="17665"/>
                  </a:lnTo>
                  <a:lnTo>
                    <a:pt x="1659940" y="18364"/>
                  </a:lnTo>
                  <a:lnTo>
                    <a:pt x="1652435" y="19062"/>
                  </a:lnTo>
                  <a:lnTo>
                    <a:pt x="1653006" y="30137"/>
                  </a:lnTo>
                  <a:lnTo>
                    <a:pt x="1668945" y="28651"/>
                  </a:lnTo>
                  <a:close/>
                </a:path>
                <a:path w="4083684" h="459740">
                  <a:moveTo>
                    <a:pt x="1711477" y="24688"/>
                  </a:moveTo>
                  <a:lnTo>
                    <a:pt x="1710093" y="13690"/>
                  </a:lnTo>
                  <a:lnTo>
                    <a:pt x="1702587" y="14389"/>
                  </a:lnTo>
                  <a:lnTo>
                    <a:pt x="1695081" y="15087"/>
                  </a:lnTo>
                  <a:lnTo>
                    <a:pt x="1695538" y="26174"/>
                  </a:lnTo>
                  <a:lnTo>
                    <a:pt x="1711477" y="24688"/>
                  </a:lnTo>
                  <a:close/>
                </a:path>
                <a:path w="4083684" h="459740">
                  <a:moveTo>
                    <a:pt x="1754073" y="21501"/>
                  </a:moveTo>
                  <a:lnTo>
                    <a:pt x="1752790" y="10477"/>
                  </a:lnTo>
                  <a:lnTo>
                    <a:pt x="1745272" y="10934"/>
                  </a:lnTo>
                  <a:lnTo>
                    <a:pt x="1737741" y="11391"/>
                  </a:lnTo>
                  <a:lnTo>
                    <a:pt x="1738096" y="22479"/>
                  </a:lnTo>
                  <a:lnTo>
                    <a:pt x="1754073" y="21501"/>
                  </a:lnTo>
                  <a:close/>
                </a:path>
                <a:path w="4083684" h="459740">
                  <a:moveTo>
                    <a:pt x="1796707" y="18923"/>
                  </a:moveTo>
                  <a:lnTo>
                    <a:pt x="1795551" y="7886"/>
                  </a:lnTo>
                  <a:lnTo>
                    <a:pt x="1788033" y="8343"/>
                  </a:lnTo>
                  <a:lnTo>
                    <a:pt x="1780501" y="8801"/>
                  </a:lnTo>
                  <a:lnTo>
                    <a:pt x="1780743" y="19888"/>
                  </a:lnTo>
                  <a:lnTo>
                    <a:pt x="1796707" y="18923"/>
                  </a:lnTo>
                  <a:close/>
                </a:path>
                <a:path w="4083684" h="459740">
                  <a:moveTo>
                    <a:pt x="1839353" y="16319"/>
                  </a:moveTo>
                  <a:lnTo>
                    <a:pt x="1838312" y="5283"/>
                  </a:lnTo>
                  <a:lnTo>
                    <a:pt x="1830793" y="5740"/>
                  </a:lnTo>
                  <a:lnTo>
                    <a:pt x="1823262" y="6197"/>
                  </a:lnTo>
                  <a:lnTo>
                    <a:pt x="1823389" y="17297"/>
                  </a:lnTo>
                  <a:lnTo>
                    <a:pt x="1839353" y="16319"/>
                  </a:lnTo>
                  <a:close/>
                </a:path>
                <a:path w="4083684" h="459740">
                  <a:moveTo>
                    <a:pt x="1882025" y="14338"/>
                  </a:moveTo>
                  <a:lnTo>
                    <a:pt x="1881098" y="3276"/>
                  </a:lnTo>
                  <a:lnTo>
                    <a:pt x="1873567" y="3479"/>
                  </a:lnTo>
                  <a:lnTo>
                    <a:pt x="1866036" y="3683"/>
                  </a:lnTo>
                  <a:lnTo>
                    <a:pt x="1866036" y="14770"/>
                  </a:lnTo>
                  <a:lnTo>
                    <a:pt x="1882025" y="14338"/>
                  </a:lnTo>
                  <a:close/>
                </a:path>
                <a:path w="4083684" h="459740">
                  <a:moveTo>
                    <a:pt x="1924735" y="13157"/>
                  </a:moveTo>
                  <a:lnTo>
                    <a:pt x="1923923" y="2095"/>
                  </a:lnTo>
                  <a:lnTo>
                    <a:pt x="1916391" y="2298"/>
                  </a:lnTo>
                  <a:lnTo>
                    <a:pt x="1908860" y="2501"/>
                  </a:lnTo>
                  <a:lnTo>
                    <a:pt x="1908733" y="13601"/>
                  </a:lnTo>
                  <a:lnTo>
                    <a:pt x="1924735" y="13157"/>
                  </a:lnTo>
                  <a:close/>
                </a:path>
                <a:path w="4083684" h="459740">
                  <a:moveTo>
                    <a:pt x="1967433" y="11976"/>
                  </a:moveTo>
                  <a:lnTo>
                    <a:pt x="1966734" y="914"/>
                  </a:lnTo>
                  <a:lnTo>
                    <a:pt x="1959203" y="1117"/>
                  </a:lnTo>
                  <a:lnTo>
                    <a:pt x="1951672" y="1320"/>
                  </a:lnTo>
                  <a:lnTo>
                    <a:pt x="1951431" y="12420"/>
                  </a:lnTo>
                  <a:lnTo>
                    <a:pt x="1967433" y="11976"/>
                  </a:lnTo>
                  <a:close/>
                </a:path>
                <a:path w="4083684" h="459740">
                  <a:moveTo>
                    <a:pt x="2010143" y="11137"/>
                  </a:moveTo>
                  <a:lnTo>
                    <a:pt x="2009571" y="50"/>
                  </a:lnTo>
                  <a:lnTo>
                    <a:pt x="2002028" y="0"/>
                  </a:lnTo>
                  <a:lnTo>
                    <a:pt x="1994496" y="114"/>
                  </a:lnTo>
                  <a:lnTo>
                    <a:pt x="1994141" y="11214"/>
                  </a:lnTo>
                  <a:lnTo>
                    <a:pt x="2002142" y="11087"/>
                  </a:lnTo>
                  <a:lnTo>
                    <a:pt x="2010143" y="11137"/>
                  </a:lnTo>
                  <a:close/>
                </a:path>
                <a:path w="4083684" h="459740">
                  <a:moveTo>
                    <a:pt x="3489337" y="231292"/>
                  </a:moveTo>
                  <a:lnTo>
                    <a:pt x="3482162" y="228968"/>
                  </a:lnTo>
                  <a:lnTo>
                    <a:pt x="3474986" y="226644"/>
                  </a:lnTo>
                  <a:lnTo>
                    <a:pt x="3471075" y="237032"/>
                  </a:lnTo>
                  <a:lnTo>
                    <a:pt x="3486327" y="241960"/>
                  </a:lnTo>
                  <a:lnTo>
                    <a:pt x="3489337" y="231292"/>
                  </a:lnTo>
                  <a:close/>
                </a:path>
                <a:path w="4083684" h="459740">
                  <a:moveTo>
                    <a:pt x="3530142" y="244487"/>
                  </a:moveTo>
                  <a:lnTo>
                    <a:pt x="3522967" y="242163"/>
                  </a:lnTo>
                  <a:lnTo>
                    <a:pt x="3515791" y="239839"/>
                  </a:lnTo>
                  <a:lnTo>
                    <a:pt x="3511804" y="250202"/>
                  </a:lnTo>
                  <a:lnTo>
                    <a:pt x="3527069" y="255130"/>
                  </a:lnTo>
                  <a:lnTo>
                    <a:pt x="3530142" y="244487"/>
                  </a:lnTo>
                  <a:close/>
                </a:path>
                <a:path w="4083684" h="459740">
                  <a:moveTo>
                    <a:pt x="3570643" y="258584"/>
                  </a:moveTo>
                  <a:lnTo>
                    <a:pt x="3563531" y="256057"/>
                  </a:lnTo>
                  <a:lnTo>
                    <a:pt x="3556419" y="253530"/>
                  </a:lnTo>
                  <a:lnTo>
                    <a:pt x="3552367" y="263855"/>
                  </a:lnTo>
                  <a:lnTo>
                    <a:pt x="3567493" y="269214"/>
                  </a:lnTo>
                  <a:lnTo>
                    <a:pt x="3570643" y="258584"/>
                  </a:lnTo>
                  <a:close/>
                </a:path>
                <a:path w="4083684" h="459740">
                  <a:moveTo>
                    <a:pt x="3611054" y="272923"/>
                  </a:moveTo>
                  <a:lnTo>
                    <a:pt x="3603942" y="270395"/>
                  </a:lnTo>
                  <a:lnTo>
                    <a:pt x="3596830" y="267868"/>
                  </a:lnTo>
                  <a:lnTo>
                    <a:pt x="3592715" y="278168"/>
                  </a:lnTo>
                  <a:lnTo>
                    <a:pt x="3607828" y="283540"/>
                  </a:lnTo>
                  <a:lnTo>
                    <a:pt x="3611054" y="272923"/>
                  </a:lnTo>
                  <a:close/>
                </a:path>
                <a:path w="4083684" h="459740">
                  <a:moveTo>
                    <a:pt x="3651466" y="287274"/>
                  </a:moveTo>
                  <a:lnTo>
                    <a:pt x="3644354" y="284746"/>
                  </a:lnTo>
                  <a:lnTo>
                    <a:pt x="3637242" y="282219"/>
                  </a:lnTo>
                  <a:lnTo>
                    <a:pt x="3633063" y="292506"/>
                  </a:lnTo>
                  <a:lnTo>
                    <a:pt x="3648176" y="297865"/>
                  </a:lnTo>
                  <a:lnTo>
                    <a:pt x="3651466" y="287274"/>
                  </a:lnTo>
                  <a:close/>
                </a:path>
                <a:path w="4083684" h="459740">
                  <a:moveTo>
                    <a:pt x="3691877" y="301612"/>
                  </a:moveTo>
                  <a:lnTo>
                    <a:pt x="3684765" y="299085"/>
                  </a:lnTo>
                  <a:lnTo>
                    <a:pt x="3677653" y="296557"/>
                  </a:lnTo>
                  <a:lnTo>
                    <a:pt x="3673411" y="306806"/>
                  </a:lnTo>
                  <a:lnTo>
                    <a:pt x="3688524" y="312178"/>
                  </a:lnTo>
                  <a:lnTo>
                    <a:pt x="3691877" y="301612"/>
                  </a:lnTo>
                  <a:close/>
                </a:path>
                <a:path w="4083684" h="459740">
                  <a:moveTo>
                    <a:pt x="3732098" y="316445"/>
                  </a:moveTo>
                  <a:lnTo>
                    <a:pt x="3725062" y="313728"/>
                  </a:lnTo>
                  <a:lnTo>
                    <a:pt x="3718026" y="311010"/>
                  </a:lnTo>
                  <a:lnTo>
                    <a:pt x="3713708" y="321233"/>
                  </a:lnTo>
                  <a:lnTo>
                    <a:pt x="3728682" y="326999"/>
                  </a:lnTo>
                  <a:lnTo>
                    <a:pt x="3732098" y="316445"/>
                  </a:lnTo>
                  <a:close/>
                </a:path>
                <a:path w="4083684" h="459740">
                  <a:moveTo>
                    <a:pt x="3772103" y="331876"/>
                  </a:moveTo>
                  <a:lnTo>
                    <a:pt x="3765067" y="329158"/>
                  </a:lnTo>
                  <a:lnTo>
                    <a:pt x="3758031" y="326440"/>
                  </a:lnTo>
                  <a:lnTo>
                    <a:pt x="3753662" y="336638"/>
                  </a:lnTo>
                  <a:lnTo>
                    <a:pt x="3768623" y="342404"/>
                  </a:lnTo>
                  <a:lnTo>
                    <a:pt x="3772103" y="331876"/>
                  </a:lnTo>
                  <a:close/>
                </a:path>
                <a:path w="4083684" h="459740">
                  <a:moveTo>
                    <a:pt x="3812108" y="347306"/>
                  </a:moveTo>
                  <a:lnTo>
                    <a:pt x="3805072" y="344589"/>
                  </a:lnTo>
                  <a:lnTo>
                    <a:pt x="3798036" y="341871"/>
                  </a:lnTo>
                  <a:lnTo>
                    <a:pt x="3793604" y="352044"/>
                  </a:lnTo>
                  <a:lnTo>
                    <a:pt x="3808565" y="357809"/>
                  </a:lnTo>
                  <a:lnTo>
                    <a:pt x="3812108" y="347306"/>
                  </a:lnTo>
                  <a:close/>
                </a:path>
                <a:path w="4083684" h="459740">
                  <a:moveTo>
                    <a:pt x="3852113" y="362737"/>
                  </a:moveTo>
                  <a:lnTo>
                    <a:pt x="3845077" y="360019"/>
                  </a:lnTo>
                  <a:lnTo>
                    <a:pt x="3838041" y="357301"/>
                  </a:lnTo>
                  <a:lnTo>
                    <a:pt x="3833545" y="367449"/>
                  </a:lnTo>
                  <a:lnTo>
                    <a:pt x="3848506" y="373227"/>
                  </a:lnTo>
                  <a:lnTo>
                    <a:pt x="3852113" y="362737"/>
                  </a:lnTo>
                  <a:close/>
                </a:path>
                <a:path w="4083684" h="459740">
                  <a:moveTo>
                    <a:pt x="3892118" y="378167"/>
                  </a:moveTo>
                  <a:lnTo>
                    <a:pt x="3885082" y="375450"/>
                  </a:lnTo>
                  <a:lnTo>
                    <a:pt x="3878046" y="372732"/>
                  </a:lnTo>
                  <a:lnTo>
                    <a:pt x="3873487" y="382854"/>
                  </a:lnTo>
                  <a:lnTo>
                    <a:pt x="3888460" y="388632"/>
                  </a:lnTo>
                  <a:lnTo>
                    <a:pt x="3892118" y="378167"/>
                  </a:lnTo>
                  <a:close/>
                </a:path>
                <a:path w="4083684" h="459740">
                  <a:moveTo>
                    <a:pt x="3931729" y="394576"/>
                  </a:moveTo>
                  <a:lnTo>
                    <a:pt x="3924770" y="391680"/>
                  </a:lnTo>
                  <a:lnTo>
                    <a:pt x="3917810" y="388785"/>
                  </a:lnTo>
                  <a:lnTo>
                    <a:pt x="3913200" y="398868"/>
                  </a:lnTo>
                  <a:lnTo>
                    <a:pt x="3928008" y="405028"/>
                  </a:lnTo>
                  <a:lnTo>
                    <a:pt x="3931729" y="394576"/>
                  </a:lnTo>
                  <a:close/>
                </a:path>
                <a:path w="4083684" h="459740">
                  <a:moveTo>
                    <a:pt x="3971315" y="411035"/>
                  </a:moveTo>
                  <a:lnTo>
                    <a:pt x="3964355" y="408139"/>
                  </a:lnTo>
                  <a:lnTo>
                    <a:pt x="3957396" y="405244"/>
                  </a:lnTo>
                  <a:lnTo>
                    <a:pt x="3952722" y="415302"/>
                  </a:lnTo>
                  <a:lnTo>
                    <a:pt x="3967543" y="421462"/>
                  </a:lnTo>
                  <a:lnTo>
                    <a:pt x="3971315" y="411035"/>
                  </a:lnTo>
                  <a:close/>
                </a:path>
                <a:path w="4083684" h="459740">
                  <a:moveTo>
                    <a:pt x="4010914" y="427494"/>
                  </a:moveTo>
                  <a:lnTo>
                    <a:pt x="4003954" y="424599"/>
                  </a:lnTo>
                  <a:lnTo>
                    <a:pt x="3996994" y="421703"/>
                  </a:lnTo>
                  <a:lnTo>
                    <a:pt x="3992270" y="431749"/>
                  </a:lnTo>
                  <a:lnTo>
                    <a:pt x="4007078" y="437908"/>
                  </a:lnTo>
                  <a:lnTo>
                    <a:pt x="4010914" y="427494"/>
                  </a:lnTo>
                  <a:close/>
                </a:path>
                <a:path w="4083684" h="459740">
                  <a:moveTo>
                    <a:pt x="4050500" y="443953"/>
                  </a:moveTo>
                  <a:lnTo>
                    <a:pt x="4043540" y="441058"/>
                  </a:lnTo>
                  <a:lnTo>
                    <a:pt x="4036568" y="438162"/>
                  </a:lnTo>
                  <a:lnTo>
                    <a:pt x="4031805" y="448183"/>
                  </a:lnTo>
                  <a:lnTo>
                    <a:pt x="4046613" y="454342"/>
                  </a:lnTo>
                  <a:lnTo>
                    <a:pt x="4050500" y="443953"/>
                  </a:lnTo>
                  <a:close/>
                </a:path>
                <a:path w="4083684" h="459740">
                  <a:moveTo>
                    <a:pt x="4083532" y="457809"/>
                  </a:moveTo>
                  <a:lnTo>
                    <a:pt x="4076179" y="454583"/>
                  </a:lnTo>
                  <a:lnTo>
                    <a:pt x="4074617" y="457809"/>
                  </a:lnTo>
                  <a:lnTo>
                    <a:pt x="4083532" y="45780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6642414" y="6867378"/>
              <a:ext cx="272415" cy="0"/>
            </a:xfrm>
            <a:custGeom>
              <a:avLst/>
              <a:gdLst/>
              <a:ahLst/>
              <a:cxnLst/>
              <a:rect l="l" t="t" r="r" b="b"/>
              <a:pathLst>
                <a:path w="272415" h="0">
                  <a:moveTo>
                    <a:pt x="0" y="0"/>
                  </a:moveTo>
                  <a:lnTo>
                    <a:pt x="272364" y="0"/>
                  </a:lnTo>
                </a:path>
              </a:pathLst>
            </a:custGeom>
            <a:ln w="19551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683188" y="6868134"/>
              <a:ext cx="4005579" cy="447675"/>
            </a:xfrm>
            <a:custGeom>
              <a:avLst/>
              <a:gdLst/>
              <a:ahLst/>
              <a:cxnLst/>
              <a:rect l="l" t="t" r="r" b="b"/>
              <a:pathLst>
                <a:path w="4005579" h="447675">
                  <a:moveTo>
                    <a:pt x="16522" y="447065"/>
                  </a:moveTo>
                  <a:lnTo>
                    <a:pt x="14122" y="441248"/>
                  </a:lnTo>
                  <a:lnTo>
                    <a:pt x="0" y="446405"/>
                  </a:lnTo>
                  <a:lnTo>
                    <a:pt x="203" y="447065"/>
                  </a:lnTo>
                  <a:lnTo>
                    <a:pt x="16522" y="447065"/>
                  </a:lnTo>
                  <a:close/>
                </a:path>
                <a:path w="4005579" h="447675">
                  <a:moveTo>
                    <a:pt x="58534" y="437032"/>
                  </a:moveTo>
                  <a:lnTo>
                    <a:pt x="54317" y="426770"/>
                  </a:lnTo>
                  <a:lnTo>
                    <a:pt x="47244" y="429310"/>
                  </a:lnTo>
                  <a:lnTo>
                    <a:pt x="40170" y="431850"/>
                  </a:lnTo>
                  <a:lnTo>
                    <a:pt x="43472" y="442429"/>
                  </a:lnTo>
                  <a:lnTo>
                    <a:pt x="58534" y="437032"/>
                  </a:lnTo>
                  <a:close/>
                </a:path>
                <a:path w="4005579" h="447675">
                  <a:moveTo>
                    <a:pt x="98729" y="422617"/>
                  </a:moveTo>
                  <a:lnTo>
                    <a:pt x="94538" y="412343"/>
                  </a:lnTo>
                  <a:lnTo>
                    <a:pt x="87464" y="414883"/>
                  </a:lnTo>
                  <a:lnTo>
                    <a:pt x="80391" y="417423"/>
                  </a:lnTo>
                  <a:lnTo>
                    <a:pt x="83667" y="428015"/>
                  </a:lnTo>
                  <a:lnTo>
                    <a:pt x="98729" y="422617"/>
                  </a:lnTo>
                  <a:close/>
                </a:path>
                <a:path w="4005579" h="447675">
                  <a:moveTo>
                    <a:pt x="138938" y="408216"/>
                  </a:moveTo>
                  <a:lnTo>
                    <a:pt x="134772" y="397929"/>
                  </a:lnTo>
                  <a:lnTo>
                    <a:pt x="127698" y="400469"/>
                  </a:lnTo>
                  <a:lnTo>
                    <a:pt x="120624" y="403009"/>
                  </a:lnTo>
                  <a:lnTo>
                    <a:pt x="123875" y="413613"/>
                  </a:lnTo>
                  <a:lnTo>
                    <a:pt x="138938" y="408216"/>
                  </a:lnTo>
                  <a:close/>
                </a:path>
                <a:path w="4005579" h="447675">
                  <a:moveTo>
                    <a:pt x="179222" y="394042"/>
                  </a:moveTo>
                  <a:lnTo>
                    <a:pt x="175082" y="383755"/>
                  </a:lnTo>
                  <a:lnTo>
                    <a:pt x="167982" y="386232"/>
                  </a:lnTo>
                  <a:lnTo>
                    <a:pt x="160883" y="388708"/>
                  </a:lnTo>
                  <a:lnTo>
                    <a:pt x="164109" y="399326"/>
                  </a:lnTo>
                  <a:lnTo>
                    <a:pt x="179222" y="394042"/>
                  </a:lnTo>
                  <a:close/>
                </a:path>
                <a:path w="4005579" h="447675">
                  <a:moveTo>
                    <a:pt x="219532" y="379958"/>
                  </a:moveTo>
                  <a:lnTo>
                    <a:pt x="215430" y="369658"/>
                  </a:lnTo>
                  <a:lnTo>
                    <a:pt x="208330" y="372135"/>
                  </a:lnTo>
                  <a:lnTo>
                    <a:pt x="201231" y="374611"/>
                  </a:lnTo>
                  <a:lnTo>
                    <a:pt x="204431" y="385229"/>
                  </a:lnTo>
                  <a:lnTo>
                    <a:pt x="219532" y="379958"/>
                  </a:lnTo>
                  <a:close/>
                </a:path>
                <a:path w="4005579" h="447675">
                  <a:moveTo>
                    <a:pt x="259854" y="365887"/>
                  </a:moveTo>
                  <a:lnTo>
                    <a:pt x="255778" y="355574"/>
                  </a:lnTo>
                  <a:lnTo>
                    <a:pt x="248678" y="358051"/>
                  </a:lnTo>
                  <a:lnTo>
                    <a:pt x="241579" y="360527"/>
                  </a:lnTo>
                  <a:lnTo>
                    <a:pt x="244741" y="371157"/>
                  </a:lnTo>
                  <a:lnTo>
                    <a:pt x="259854" y="365887"/>
                  </a:lnTo>
                  <a:close/>
                </a:path>
                <a:path w="4005579" h="447675">
                  <a:moveTo>
                    <a:pt x="300266" y="352107"/>
                  </a:moveTo>
                  <a:lnTo>
                    <a:pt x="296227" y="341782"/>
                  </a:lnTo>
                  <a:lnTo>
                    <a:pt x="289102" y="344182"/>
                  </a:lnTo>
                  <a:lnTo>
                    <a:pt x="281978" y="346583"/>
                  </a:lnTo>
                  <a:lnTo>
                    <a:pt x="285102" y="357225"/>
                  </a:lnTo>
                  <a:lnTo>
                    <a:pt x="300266" y="352107"/>
                  </a:lnTo>
                  <a:close/>
                </a:path>
                <a:path w="4005579" h="447675">
                  <a:moveTo>
                    <a:pt x="340728" y="338467"/>
                  </a:moveTo>
                  <a:lnTo>
                    <a:pt x="336727" y="328117"/>
                  </a:lnTo>
                  <a:lnTo>
                    <a:pt x="329603" y="330517"/>
                  </a:lnTo>
                  <a:lnTo>
                    <a:pt x="322478" y="332917"/>
                  </a:lnTo>
                  <a:lnTo>
                    <a:pt x="325564" y="343573"/>
                  </a:lnTo>
                  <a:lnTo>
                    <a:pt x="340728" y="338467"/>
                  </a:lnTo>
                  <a:close/>
                </a:path>
                <a:path w="4005579" h="447675">
                  <a:moveTo>
                    <a:pt x="381165" y="324815"/>
                  </a:moveTo>
                  <a:lnTo>
                    <a:pt x="377215" y="314452"/>
                  </a:lnTo>
                  <a:lnTo>
                    <a:pt x="370090" y="316852"/>
                  </a:lnTo>
                  <a:lnTo>
                    <a:pt x="362966" y="319252"/>
                  </a:lnTo>
                  <a:lnTo>
                    <a:pt x="366014" y="329920"/>
                  </a:lnTo>
                  <a:lnTo>
                    <a:pt x="381165" y="324815"/>
                  </a:lnTo>
                  <a:close/>
                </a:path>
                <a:path w="4005579" h="447675">
                  <a:moveTo>
                    <a:pt x="421741" y="311531"/>
                  </a:moveTo>
                  <a:lnTo>
                    <a:pt x="417830" y="301142"/>
                  </a:lnTo>
                  <a:lnTo>
                    <a:pt x="410679" y="303453"/>
                  </a:lnTo>
                  <a:lnTo>
                    <a:pt x="403529" y="305765"/>
                  </a:lnTo>
                  <a:lnTo>
                    <a:pt x="406527" y="316445"/>
                  </a:lnTo>
                  <a:lnTo>
                    <a:pt x="421741" y="311531"/>
                  </a:lnTo>
                  <a:close/>
                </a:path>
                <a:path w="4005579" h="447675">
                  <a:moveTo>
                    <a:pt x="462368" y="298399"/>
                  </a:moveTo>
                  <a:lnTo>
                    <a:pt x="458508" y="287997"/>
                  </a:lnTo>
                  <a:lnTo>
                    <a:pt x="451358" y="290309"/>
                  </a:lnTo>
                  <a:lnTo>
                    <a:pt x="444207" y="292620"/>
                  </a:lnTo>
                  <a:lnTo>
                    <a:pt x="447154" y="303314"/>
                  </a:lnTo>
                  <a:lnTo>
                    <a:pt x="462368" y="298399"/>
                  </a:lnTo>
                  <a:close/>
                </a:path>
                <a:path w="4005579" h="447675">
                  <a:moveTo>
                    <a:pt x="502983" y="285267"/>
                  </a:moveTo>
                  <a:lnTo>
                    <a:pt x="499173" y="274853"/>
                  </a:lnTo>
                  <a:lnTo>
                    <a:pt x="492023" y="277164"/>
                  </a:lnTo>
                  <a:lnTo>
                    <a:pt x="484873" y="279476"/>
                  </a:lnTo>
                  <a:lnTo>
                    <a:pt x="487768" y="290182"/>
                  </a:lnTo>
                  <a:lnTo>
                    <a:pt x="502983" y="285267"/>
                  </a:lnTo>
                  <a:close/>
                </a:path>
                <a:path w="4005579" h="447675">
                  <a:moveTo>
                    <a:pt x="543750" y="272567"/>
                  </a:moveTo>
                  <a:lnTo>
                    <a:pt x="539991" y="262128"/>
                  </a:lnTo>
                  <a:lnTo>
                    <a:pt x="532803" y="264325"/>
                  </a:lnTo>
                  <a:lnTo>
                    <a:pt x="525614" y="266534"/>
                  </a:lnTo>
                  <a:lnTo>
                    <a:pt x="528459" y="277253"/>
                  </a:lnTo>
                  <a:lnTo>
                    <a:pt x="543750" y="272567"/>
                  </a:lnTo>
                  <a:close/>
                </a:path>
                <a:path w="4005579" h="447675">
                  <a:moveTo>
                    <a:pt x="584568" y="260057"/>
                  </a:moveTo>
                  <a:lnTo>
                    <a:pt x="580859" y="249593"/>
                  </a:lnTo>
                  <a:lnTo>
                    <a:pt x="573671" y="251802"/>
                  </a:lnTo>
                  <a:lnTo>
                    <a:pt x="566483" y="254000"/>
                  </a:lnTo>
                  <a:lnTo>
                    <a:pt x="569277" y="264744"/>
                  </a:lnTo>
                  <a:lnTo>
                    <a:pt x="584568" y="260057"/>
                  </a:lnTo>
                  <a:close/>
                </a:path>
                <a:path w="4005579" h="447675">
                  <a:moveTo>
                    <a:pt x="625373" y="247548"/>
                  </a:moveTo>
                  <a:lnTo>
                    <a:pt x="621728" y="237070"/>
                  </a:lnTo>
                  <a:lnTo>
                    <a:pt x="614540" y="239280"/>
                  </a:lnTo>
                  <a:lnTo>
                    <a:pt x="607352" y="241477"/>
                  </a:lnTo>
                  <a:lnTo>
                    <a:pt x="610082" y="252234"/>
                  </a:lnTo>
                  <a:lnTo>
                    <a:pt x="625373" y="247548"/>
                  </a:lnTo>
                  <a:close/>
                </a:path>
                <a:path w="4005579" h="447675">
                  <a:moveTo>
                    <a:pt x="666330" y="235534"/>
                  </a:moveTo>
                  <a:lnTo>
                    <a:pt x="662749" y="225031"/>
                  </a:lnTo>
                  <a:lnTo>
                    <a:pt x="655523" y="227114"/>
                  </a:lnTo>
                  <a:lnTo>
                    <a:pt x="648296" y="229196"/>
                  </a:lnTo>
                  <a:lnTo>
                    <a:pt x="650963" y="239953"/>
                  </a:lnTo>
                  <a:lnTo>
                    <a:pt x="666330" y="235534"/>
                  </a:lnTo>
                  <a:close/>
                </a:path>
                <a:path w="4005579" h="447675">
                  <a:moveTo>
                    <a:pt x="707351" y="223748"/>
                  </a:moveTo>
                  <a:lnTo>
                    <a:pt x="703834" y="213220"/>
                  </a:lnTo>
                  <a:lnTo>
                    <a:pt x="696607" y="215303"/>
                  </a:lnTo>
                  <a:lnTo>
                    <a:pt x="689381" y="217385"/>
                  </a:lnTo>
                  <a:lnTo>
                    <a:pt x="691984" y="228168"/>
                  </a:lnTo>
                  <a:lnTo>
                    <a:pt x="707351" y="223748"/>
                  </a:lnTo>
                  <a:close/>
                </a:path>
                <a:path w="4005579" h="447675">
                  <a:moveTo>
                    <a:pt x="748385" y="211950"/>
                  </a:moveTo>
                  <a:lnTo>
                    <a:pt x="744931" y="201409"/>
                  </a:lnTo>
                  <a:lnTo>
                    <a:pt x="737704" y="203492"/>
                  </a:lnTo>
                  <a:lnTo>
                    <a:pt x="730478" y="205574"/>
                  </a:lnTo>
                  <a:lnTo>
                    <a:pt x="733018" y="216369"/>
                  </a:lnTo>
                  <a:lnTo>
                    <a:pt x="748385" y="211950"/>
                  </a:lnTo>
                  <a:close/>
                </a:path>
                <a:path w="4005579" h="447675">
                  <a:moveTo>
                    <a:pt x="789546" y="200723"/>
                  </a:moveTo>
                  <a:lnTo>
                    <a:pt x="786168" y="190157"/>
                  </a:lnTo>
                  <a:lnTo>
                    <a:pt x="778903" y="192087"/>
                  </a:lnTo>
                  <a:lnTo>
                    <a:pt x="771626" y="194017"/>
                  </a:lnTo>
                  <a:lnTo>
                    <a:pt x="774103" y="204838"/>
                  </a:lnTo>
                  <a:lnTo>
                    <a:pt x="789546" y="200723"/>
                  </a:lnTo>
                  <a:close/>
                </a:path>
                <a:path w="4005579" h="447675">
                  <a:moveTo>
                    <a:pt x="830808" y="189738"/>
                  </a:moveTo>
                  <a:lnTo>
                    <a:pt x="827493" y="179158"/>
                  </a:lnTo>
                  <a:lnTo>
                    <a:pt x="820229" y="181089"/>
                  </a:lnTo>
                  <a:lnTo>
                    <a:pt x="812965" y="183019"/>
                  </a:lnTo>
                  <a:lnTo>
                    <a:pt x="815352" y="193852"/>
                  </a:lnTo>
                  <a:lnTo>
                    <a:pt x="830808" y="189738"/>
                  </a:lnTo>
                  <a:close/>
                </a:path>
                <a:path w="4005579" h="447675">
                  <a:moveTo>
                    <a:pt x="872045" y="178765"/>
                  </a:moveTo>
                  <a:lnTo>
                    <a:pt x="868807" y="168160"/>
                  </a:lnTo>
                  <a:lnTo>
                    <a:pt x="861542" y="170091"/>
                  </a:lnTo>
                  <a:lnTo>
                    <a:pt x="854278" y="172021"/>
                  </a:lnTo>
                  <a:lnTo>
                    <a:pt x="856589" y="182880"/>
                  </a:lnTo>
                  <a:lnTo>
                    <a:pt x="872045" y="178765"/>
                  </a:lnTo>
                  <a:close/>
                </a:path>
                <a:path w="4005579" h="447675">
                  <a:moveTo>
                    <a:pt x="913447" y="168414"/>
                  </a:moveTo>
                  <a:lnTo>
                    <a:pt x="910297" y="157772"/>
                  </a:lnTo>
                  <a:lnTo>
                    <a:pt x="902982" y="159550"/>
                  </a:lnTo>
                  <a:lnTo>
                    <a:pt x="895667" y="161328"/>
                  </a:lnTo>
                  <a:lnTo>
                    <a:pt x="897915" y="172186"/>
                  </a:lnTo>
                  <a:lnTo>
                    <a:pt x="913447" y="168414"/>
                  </a:lnTo>
                  <a:close/>
                </a:path>
                <a:path w="4005579" h="447675">
                  <a:moveTo>
                    <a:pt x="954900" y="158330"/>
                  </a:moveTo>
                  <a:lnTo>
                    <a:pt x="951839" y="147675"/>
                  </a:lnTo>
                  <a:lnTo>
                    <a:pt x="944524" y="149453"/>
                  </a:lnTo>
                  <a:lnTo>
                    <a:pt x="937209" y="151231"/>
                  </a:lnTo>
                  <a:lnTo>
                    <a:pt x="939368" y="162115"/>
                  </a:lnTo>
                  <a:lnTo>
                    <a:pt x="954900" y="158330"/>
                  </a:lnTo>
                  <a:close/>
                </a:path>
                <a:path w="4005579" h="447675">
                  <a:moveTo>
                    <a:pt x="996378" y="148259"/>
                  </a:moveTo>
                  <a:lnTo>
                    <a:pt x="993394" y="137579"/>
                  </a:lnTo>
                  <a:lnTo>
                    <a:pt x="986078" y="139357"/>
                  </a:lnTo>
                  <a:lnTo>
                    <a:pt x="978763" y="141135"/>
                  </a:lnTo>
                  <a:lnTo>
                    <a:pt x="980846" y="152031"/>
                  </a:lnTo>
                  <a:lnTo>
                    <a:pt x="996378" y="148259"/>
                  </a:lnTo>
                  <a:close/>
                </a:path>
                <a:path w="4005579" h="447675">
                  <a:moveTo>
                    <a:pt x="1038009" y="138861"/>
                  </a:moveTo>
                  <a:lnTo>
                    <a:pt x="1035100" y="128155"/>
                  </a:lnTo>
                  <a:lnTo>
                    <a:pt x="1027747" y="129755"/>
                  </a:lnTo>
                  <a:lnTo>
                    <a:pt x="1020394" y="131356"/>
                  </a:lnTo>
                  <a:lnTo>
                    <a:pt x="1022388" y="142265"/>
                  </a:lnTo>
                  <a:lnTo>
                    <a:pt x="1038009" y="138861"/>
                  </a:lnTo>
                  <a:close/>
                </a:path>
                <a:path w="4005579" h="447675">
                  <a:moveTo>
                    <a:pt x="1079703" y="129781"/>
                  </a:moveTo>
                  <a:lnTo>
                    <a:pt x="1076883" y="119049"/>
                  </a:lnTo>
                  <a:lnTo>
                    <a:pt x="1069530" y="120650"/>
                  </a:lnTo>
                  <a:lnTo>
                    <a:pt x="1062177" y="122250"/>
                  </a:lnTo>
                  <a:lnTo>
                    <a:pt x="1064082" y="133184"/>
                  </a:lnTo>
                  <a:lnTo>
                    <a:pt x="1079703" y="129781"/>
                  </a:lnTo>
                  <a:close/>
                </a:path>
                <a:path w="4005579" h="447675">
                  <a:moveTo>
                    <a:pt x="1121384" y="120688"/>
                  </a:moveTo>
                  <a:lnTo>
                    <a:pt x="1118666" y="109943"/>
                  </a:lnTo>
                  <a:lnTo>
                    <a:pt x="1111313" y="111544"/>
                  </a:lnTo>
                  <a:lnTo>
                    <a:pt x="1103960" y="113144"/>
                  </a:lnTo>
                  <a:lnTo>
                    <a:pt x="1105776" y="124091"/>
                  </a:lnTo>
                  <a:lnTo>
                    <a:pt x="1121384" y="120688"/>
                  </a:lnTo>
                  <a:close/>
                </a:path>
                <a:path w="4005579" h="447675">
                  <a:moveTo>
                    <a:pt x="2274303" y="1117"/>
                  </a:moveTo>
                  <a:lnTo>
                    <a:pt x="2266785" y="558"/>
                  </a:lnTo>
                  <a:lnTo>
                    <a:pt x="2259266" y="0"/>
                  </a:lnTo>
                  <a:lnTo>
                    <a:pt x="2258009" y="11010"/>
                  </a:lnTo>
                  <a:lnTo>
                    <a:pt x="2273960" y="12204"/>
                  </a:lnTo>
                  <a:lnTo>
                    <a:pt x="2274303" y="1117"/>
                  </a:lnTo>
                  <a:close/>
                </a:path>
                <a:path w="4005579" h="447675">
                  <a:moveTo>
                    <a:pt x="2317013" y="4305"/>
                  </a:moveTo>
                  <a:lnTo>
                    <a:pt x="2309495" y="3746"/>
                  </a:lnTo>
                  <a:lnTo>
                    <a:pt x="2301976" y="3187"/>
                  </a:lnTo>
                  <a:lnTo>
                    <a:pt x="2300605" y="14198"/>
                  </a:lnTo>
                  <a:lnTo>
                    <a:pt x="2316556" y="15392"/>
                  </a:lnTo>
                  <a:lnTo>
                    <a:pt x="2317013" y="4305"/>
                  </a:lnTo>
                  <a:close/>
                </a:path>
                <a:path w="4005579" h="447675">
                  <a:moveTo>
                    <a:pt x="2359698" y="7874"/>
                  </a:moveTo>
                  <a:lnTo>
                    <a:pt x="2352205" y="7061"/>
                  </a:lnTo>
                  <a:lnTo>
                    <a:pt x="2344699" y="6299"/>
                  </a:lnTo>
                  <a:lnTo>
                    <a:pt x="2343226" y="17297"/>
                  </a:lnTo>
                  <a:lnTo>
                    <a:pt x="2351176" y="18097"/>
                  </a:lnTo>
                  <a:lnTo>
                    <a:pt x="2359139" y="18961"/>
                  </a:lnTo>
                  <a:lnTo>
                    <a:pt x="2359698" y="7874"/>
                  </a:lnTo>
                  <a:close/>
                </a:path>
                <a:path w="4005579" h="447675">
                  <a:moveTo>
                    <a:pt x="2402281" y="12522"/>
                  </a:moveTo>
                  <a:lnTo>
                    <a:pt x="2394788" y="11709"/>
                  </a:lnTo>
                  <a:lnTo>
                    <a:pt x="2387295" y="10896"/>
                  </a:lnTo>
                  <a:lnTo>
                    <a:pt x="2385707" y="21869"/>
                  </a:lnTo>
                  <a:lnTo>
                    <a:pt x="2401608" y="23596"/>
                  </a:lnTo>
                  <a:lnTo>
                    <a:pt x="2402281" y="12522"/>
                  </a:lnTo>
                  <a:close/>
                </a:path>
                <a:path w="4005579" h="447675">
                  <a:moveTo>
                    <a:pt x="2444864" y="17170"/>
                  </a:moveTo>
                  <a:lnTo>
                    <a:pt x="2437371" y="16357"/>
                  </a:lnTo>
                  <a:lnTo>
                    <a:pt x="2429878" y="15532"/>
                  </a:lnTo>
                  <a:lnTo>
                    <a:pt x="2428176" y="26504"/>
                  </a:lnTo>
                  <a:lnTo>
                    <a:pt x="2444089" y="28232"/>
                  </a:lnTo>
                  <a:lnTo>
                    <a:pt x="2444864" y="17170"/>
                  </a:lnTo>
                  <a:close/>
                </a:path>
                <a:path w="4005579" h="447675">
                  <a:moveTo>
                    <a:pt x="2487434" y="21818"/>
                  </a:moveTo>
                  <a:lnTo>
                    <a:pt x="2479941" y="20993"/>
                  </a:lnTo>
                  <a:lnTo>
                    <a:pt x="2472448" y="20180"/>
                  </a:lnTo>
                  <a:lnTo>
                    <a:pt x="2470645" y="31127"/>
                  </a:lnTo>
                  <a:lnTo>
                    <a:pt x="2486545" y="32867"/>
                  </a:lnTo>
                  <a:lnTo>
                    <a:pt x="2487434" y="21818"/>
                  </a:lnTo>
                  <a:close/>
                </a:path>
                <a:path w="4005579" h="447675">
                  <a:moveTo>
                    <a:pt x="2529865" y="27597"/>
                  </a:moveTo>
                  <a:lnTo>
                    <a:pt x="2522410" y="26530"/>
                  </a:lnTo>
                  <a:lnTo>
                    <a:pt x="2514943" y="25463"/>
                  </a:lnTo>
                  <a:lnTo>
                    <a:pt x="2513038" y="36385"/>
                  </a:lnTo>
                  <a:lnTo>
                    <a:pt x="2528874" y="38646"/>
                  </a:lnTo>
                  <a:lnTo>
                    <a:pt x="2529865" y="27597"/>
                  </a:lnTo>
                  <a:close/>
                </a:path>
                <a:path w="4005579" h="447675">
                  <a:moveTo>
                    <a:pt x="2572270" y="33667"/>
                  </a:moveTo>
                  <a:lnTo>
                    <a:pt x="2564815" y="32600"/>
                  </a:lnTo>
                  <a:lnTo>
                    <a:pt x="2557361" y="31534"/>
                  </a:lnTo>
                  <a:lnTo>
                    <a:pt x="2555341" y="42443"/>
                  </a:lnTo>
                  <a:lnTo>
                    <a:pt x="2571178" y="44716"/>
                  </a:lnTo>
                  <a:lnTo>
                    <a:pt x="2572270" y="33667"/>
                  </a:lnTo>
                  <a:close/>
                </a:path>
                <a:path w="4005579" h="447675">
                  <a:moveTo>
                    <a:pt x="2614663" y="39751"/>
                  </a:moveTo>
                  <a:lnTo>
                    <a:pt x="2607208" y="38684"/>
                  </a:lnTo>
                  <a:lnTo>
                    <a:pt x="2599753" y="37617"/>
                  </a:lnTo>
                  <a:lnTo>
                    <a:pt x="2597632" y="48514"/>
                  </a:lnTo>
                  <a:lnTo>
                    <a:pt x="2613469" y="50774"/>
                  </a:lnTo>
                  <a:lnTo>
                    <a:pt x="2614663" y="39751"/>
                  </a:lnTo>
                  <a:close/>
                </a:path>
                <a:path w="4005579" h="447675">
                  <a:moveTo>
                    <a:pt x="2657017" y="46139"/>
                  </a:moveTo>
                  <a:lnTo>
                    <a:pt x="2649601" y="44818"/>
                  </a:lnTo>
                  <a:lnTo>
                    <a:pt x="2642158" y="43649"/>
                  </a:lnTo>
                  <a:lnTo>
                    <a:pt x="2639936" y="54521"/>
                  </a:lnTo>
                  <a:lnTo>
                    <a:pt x="2647835" y="55765"/>
                  </a:lnTo>
                  <a:lnTo>
                    <a:pt x="2655722" y="57162"/>
                  </a:lnTo>
                  <a:lnTo>
                    <a:pt x="2657017" y="46139"/>
                  </a:lnTo>
                  <a:close/>
                </a:path>
                <a:path w="4005579" h="447675">
                  <a:moveTo>
                    <a:pt x="2699181" y="53632"/>
                  </a:moveTo>
                  <a:lnTo>
                    <a:pt x="2691765" y="52311"/>
                  </a:lnTo>
                  <a:lnTo>
                    <a:pt x="2684348" y="50990"/>
                  </a:lnTo>
                  <a:lnTo>
                    <a:pt x="2682024" y="61836"/>
                  </a:lnTo>
                  <a:lnTo>
                    <a:pt x="2697784" y="64630"/>
                  </a:lnTo>
                  <a:lnTo>
                    <a:pt x="2699181" y="53632"/>
                  </a:lnTo>
                  <a:close/>
                </a:path>
                <a:path w="4005579" h="447675">
                  <a:moveTo>
                    <a:pt x="2741358" y="61112"/>
                  </a:moveTo>
                  <a:lnTo>
                    <a:pt x="2733941" y="59791"/>
                  </a:lnTo>
                  <a:lnTo>
                    <a:pt x="2726525" y="58470"/>
                  </a:lnTo>
                  <a:lnTo>
                    <a:pt x="2724112" y="69303"/>
                  </a:lnTo>
                  <a:lnTo>
                    <a:pt x="2739860" y="72097"/>
                  </a:lnTo>
                  <a:lnTo>
                    <a:pt x="2741358" y="61112"/>
                  </a:lnTo>
                  <a:close/>
                </a:path>
                <a:path w="4005579" h="447675">
                  <a:moveTo>
                    <a:pt x="2783522" y="68592"/>
                  </a:moveTo>
                  <a:lnTo>
                    <a:pt x="2776105" y="67271"/>
                  </a:lnTo>
                  <a:lnTo>
                    <a:pt x="2768689" y="65951"/>
                  </a:lnTo>
                  <a:lnTo>
                    <a:pt x="2766174" y="76771"/>
                  </a:lnTo>
                  <a:lnTo>
                    <a:pt x="2781935" y="79565"/>
                  </a:lnTo>
                  <a:lnTo>
                    <a:pt x="2783522" y="68592"/>
                  </a:lnTo>
                  <a:close/>
                </a:path>
                <a:path w="4005579" h="447675">
                  <a:moveTo>
                    <a:pt x="2825559" y="76822"/>
                  </a:moveTo>
                  <a:lnTo>
                    <a:pt x="2818180" y="75272"/>
                  </a:lnTo>
                  <a:lnTo>
                    <a:pt x="2810802" y="73710"/>
                  </a:lnTo>
                  <a:lnTo>
                    <a:pt x="2808198" y="84493"/>
                  </a:lnTo>
                  <a:lnTo>
                    <a:pt x="2823857" y="87795"/>
                  </a:lnTo>
                  <a:lnTo>
                    <a:pt x="2825559" y="76822"/>
                  </a:lnTo>
                  <a:close/>
                </a:path>
                <a:path w="4005579" h="447675">
                  <a:moveTo>
                    <a:pt x="2867456" y="85686"/>
                  </a:moveTo>
                  <a:lnTo>
                    <a:pt x="2860078" y="84124"/>
                  </a:lnTo>
                  <a:lnTo>
                    <a:pt x="2852699" y="82575"/>
                  </a:lnTo>
                  <a:lnTo>
                    <a:pt x="2850007" y="93332"/>
                  </a:lnTo>
                  <a:lnTo>
                    <a:pt x="2865666" y="96634"/>
                  </a:lnTo>
                  <a:lnTo>
                    <a:pt x="2867456" y="85686"/>
                  </a:lnTo>
                  <a:close/>
                </a:path>
                <a:path w="4005579" h="447675">
                  <a:moveTo>
                    <a:pt x="2909354" y="94526"/>
                  </a:moveTo>
                  <a:lnTo>
                    <a:pt x="2901975" y="92964"/>
                  </a:lnTo>
                  <a:lnTo>
                    <a:pt x="2894596" y="91401"/>
                  </a:lnTo>
                  <a:lnTo>
                    <a:pt x="2891815" y="102146"/>
                  </a:lnTo>
                  <a:lnTo>
                    <a:pt x="2907474" y="105448"/>
                  </a:lnTo>
                  <a:lnTo>
                    <a:pt x="2909354" y="94526"/>
                  </a:lnTo>
                  <a:close/>
                </a:path>
                <a:path w="4005579" h="447675">
                  <a:moveTo>
                    <a:pt x="2951264" y="103378"/>
                  </a:moveTo>
                  <a:lnTo>
                    <a:pt x="2943885" y="101815"/>
                  </a:lnTo>
                  <a:lnTo>
                    <a:pt x="2936506" y="100253"/>
                  </a:lnTo>
                  <a:lnTo>
                    <a:pt x="2933623" y="110972"/>
                  </a:lnTo>
                  <a:lnTo>
                    <a:pt x="2949295" y="114287"/>
                  </a:lnTo>
                  <a:lnTo>
                    <a:pt x="2951264" y="103378"/>
                  </a:lnTo>
                  <a:close/>
                </a:path>
                <a:path w="4005579" h="447675">
                  <a:moveTo>
                    <a:pt x="2992920" y="113245"/>
                  </a:moveTo>
                  <a:lnTo>
                    <a:pt x="2985605" y="111455"/>
                  </a:lnTo>
                  <a:lnTo>
                    <a:pt x="2978289" y="109664"/>
                  </a:lnTo>
                  <a:lnTo>
                    <a:pt x="2975318" y="120345"/>
                  </a:lnTo>
                  <a:lnTo>
                    <a:pt x="2990862" y="124142"/>
                  </a:lnTo>
                  <a:lnTo>
                    <a:pt x="2992920" y="113245"/>
                  </a:lnTo>
                  <a:close/>
                </a:path>
                <a:path w="4005579" h="447675">
                  <a:moveTo>
                    <a:pt x="3034512" y="123418"/>
                  </a:moveTo>
                  <a:lnTo>
                    <a:pt x="3027197" y="121627"/>
                  </a:lnTo>
                  <a:lnTo>
                    <a:pt x="3019882" y="119837"/>
                  </a:lnTo>
                  <a:lnTo>
                    <a:pt x="3016821" y="130492"/>
                  </a:lnTo>
                  <a:lnTo>
                    <a:pt x="3032379" y="134302"/>
                  </a:lnTo>
                  <a:lnTo>
                    <a:pt x="3034512" y="123418"/>
                  </a:lnTo>
                  <a:close/>
                </a:path>
                <a:path w="4005579" h="447675">
                  <a:moveTo>
                    <a:pt x="3076117" y="133591"/>
                  </a:moveTo>
                  <a:lnTo>
                    <a:pt x="3068802" y="131800"/>
                  </a:lnTo>
                  <a:lnTo>
                    <a:pt x="3061487" y="130009"/>
                  </a:lnTo>
                  <a:lnTo>
                    <a:pt x="3058337" y="140652"/>
                  </a:lnTo>
                  <a:lnTo>
                    <a:pt x="3073895" y="144449"/>
                  </a:lnTo>
                  <a:lnTo>
                    <a:pt x="3076117" y="133591"/>
                  </a:lnTo>
                  <a:close/>
                </a:path>
                <a:path w="4005579" h="447675">
                  <a:moveTo>
                    <a:pt x="3117710" y="143764"/>
                  </a:moveTo>
                  <a:lnTo>
                    <a:pt x="3110395" y="141973"/>
                  </a:lnTo>
                  <a:lnTo>
                    <a:pt x="3103080" y="140182"/>
                  </a:lnTo>
                  <a:lnTo>
                    <a:pt x="3099841" y="150799"/>
                  </a:lnTo>
                  <a:lnTo>
                    <a:pt x="3115399" y="154609"/>
                  </a:lnTo>
                  <a:lnTo>
                    <a:pt x="3117710" y="143764"/>
                  </a:lnTo>
                  <a:close/>
                </a:path>
                <a:path w="4005579" h="447675">
                  <a:moveTo>
                    <a:pt x="3159036" y="155028"/>
                  </a:moveTo>
                  <a:lnTo>
                    <a:pt x="3151771" y="153009"/>
                  </a:lnTo>
                  <a:lnTo>
                    <a:pt x="3144507" y="150990"/>
                  </a:lnTo>
                  <a:lnTo>
                    <a:pt x="3141205" y="161582"/>
                  </a:lnTo>
                  <a:lnTo>
                    <a:pt x="3156635" y="165862"/>
                  </a:lnTo>
                  <a:lnTo>
                    <a:pt x="3159036" y="155028"/>
                  </a:lnTo>
                  <a:close/>
                </a:path>
                <a:path w="4005579" h="447675">
                  <a:moveTo>
                    <a:pt x="3200298" y="166458"/>
                  </a:moveTo>
                  <a:lnTo>
                    <a:pt x="3193034" y="164452"/>
                  </a:lnTo>
                  <a:lnTo>
                    <a:pt x="3185769" y="162433"/>
                  </a:lnTo>
                  <a:lnTo>
                    <a:pt x="3182391" y="172999"/>
                  </a:lnTo>
                  <a:lnTo>
                    <a:pt x="3197809" y="177279"/>
                  </a:lnTo>
                  <a:lnTo>
                    <a:pt x="3200298" y="166458"/>
                  </a:lnTo>
                  <a:close/>
                </a:path>
                <a:path w="4005579" h="447675">
                  <a:moveTo>
                    <a:pt x="3241560" y="177901"/>
                  </a:moveTo>
                  <a:lnTo>
                    <a:pt x="3234296" y="175895"/>
                  </a:lnTo>
                  <a:lnTo>
                    <a:pt x="3227032" y="173888"/>
                  </a:lnTo>
                  <a:lnTo>
                    <a:pt x="3223564" y="184416"/>
                  </a:lnTo>
                  <a:lnTo>
                    <a:pt x="3238995" y="188696"/>
                  </a:lnTo>
                  <a:lnTo>
                    <a:pt x="3241560" y="177901"/>
                  </a:lnTo>
                  <a:close/>
                </a:path>
                <a:path w="4005579" h="447675">
                  <a:moveTo>
                    <a:pt x="3282823" y="189344"/>
                  </a:moveTo>
                  <a:lnTo>
                    <a:pt x="3275558" y="187337"/>
                  </a:lnTo>
                  <a:lnTo>
                    <a:pt x="3268294" y="185318"/>
                  </a:lnTo>
                  <a:lnTo>
                    <a:pt x="3264751" y="195846"/>
                  </a:lnTo>
                  <a:lnTo>
                    <a:pt x="3280181" y="200113"/>
                  </a:lnTo>
                  <a:lnTo>
                    <a:pt x="3282823" y="189344"/>
                  </a:lnTo>
                  <a:close/>
                </a:path>
                <a:path w="4005579" h="447675">
                  <a:moveTo>
                    <a:pt x="3323793" y="201790"/>
                  </a:moveTo>
                  <a:lnTo>
                    <a:pt x="3316592" y="199567"/>
                  </a:lnTo>
                  <a:lnTo>
                    <a:pt x="3309391" y="197345"/>
                  </a:lnTo>
                  <a:lnTo>
                    <a:pt x="3305772" y="207822"/>
                  </a:lnTo>
                  <a:lnTo>
                    <a:pt x="3321075" y="212559"/>
                  </a:lnTo>
                  <a:lnTo>
                    <a:pt x="3323793" y="201790"/>
                  </a:lnTo>
                  <a:close/>
                </a:path>
                <a:path w="4005579" h="447675">
                  <a:moveTo>
                    <a:pt x="3364687" y="214452"/>
                  </a:moveTo>
                  <a:lnTo>
                    <a:pt x="3357486" y="212229"/>
                  </a:lnTo>
                  <a:lnTo>
                    <a:pt x="3350285" y="210007"/>
                  </a:lnTo>
                  <a:lnTo>
                    <a:pt x="3346589" y="220459"/>
                  </a:lnTo>
                  <a:lnTo>
                    <a:pt x="3361893" y="225196"/>
                  </a:lnTo>
                  <a:lnTo>
                    <a:pt x="3364687" y="214452"/>
                  </a:lnTo>
                  <a:close/>
                </a:path>
                <a:path w="4005579" h="447675">
                  <a:moveTo>
                    <a:pt x="3405594" y="227114"/>
                  </a:moveTo>
                  <a:lnTo>
                    <a:pt x="3398393" y="224891"/>
                  </a:lnTo>
                  <a:lnTo>
                    <a:pt x="3391192" y="222669"/>
                  </a:lnTo>
                  <a:lnTo>
                    <a:pt x="3387433" y="233095"/>
                  </a:lnTo>
                  <a:lnTo>
                    <a:pt x="3402723" y="237832"/>
                  </a:lnTo>
                  <a:lnTo>
                    <a:pt x="3405594" y="227114"/>
                  </a:lnTo>
                  <a:close/>
                </a:path>
                <a:path w="4005579" h="447675">
                  <a:moveTo>
                    <a:pt x="3446500" y="239776"/>
                  </a:moveTo>
                  <a:lnTo>
                    <a:pt x="3439299" y="237553"/>
                  </a:lnTo>
                  <a:lnTo>
                    <a:pt x="3432098" y="235331"/>
                  </a:lnTo>
                  <a:lnTo>
                    <a:pt x="3428263" y="245732"/>
                  </a:lnTo>
                  <a:lnTo>
                    <a:pt x="3443554" y="250469"/>
                  </a:lnTo>
                  <a:lnTo>
                    <a:pt x="3446500" y="239776"/>
                  </a:lnTo>
                  <a:close/>
                </a:path>
                <a:path w="4005579" h="447675">
                  <a:moveTo>
                    <a:pt x="3487153" y="253199"/>
                  </a:moveTo>
                  <a:lnTo>
                    <a:pt x="3480028" y="250761"/>
                  </a:lnTo>
                  <a:lnTo>
                    <a:pt x="3472904" y="248335"/>
                  </a:lnTo>
                  <a:lnTo>
                    <a:pt x="3468992" y="258711"/>
                  </a:lnTo>
                  <a:lnTo>
                    <a:pt x="3484143" y="263880"/>
                  </a:lnTo>
                  <a:lnTo>
                    <a:pt x="3487153" y="253199"/>
                  </a:lnTo>
                  <a:close/>
                </a:path>
                <a:path w="4005579" h="447675">
                  <a:moveTo>
                    <a:pt x="3527666" y="267017"/>
                  </a:moveTo>
                  <a:lnTo>
                    <a:pt x="3520541" y="264579"/>
                  </a:lnTo>
                  <a:lnTo>
                    <a:pt x="3513417" y="262140"/>
                  </a:lnTo>
                  <a:lnTo>
                    <a:pt x="3509429" y="272503"/>
                  </a:lnTo>
                  <a:lnTo>
                    <a:pt x="3524593" y="277672"/>
                  </a:lnTo>
                  <a:lnTo>
                    <a:pt x="3527666" y="267017"/>
                  </a:lnTo>
                  <a:close/>
                </a:path>
                <a:path w="4005579" h="447675">
                  <a:moveTo>
                    <a:pt x="3568192" y="280835"/>
                  </a:moveTo>
                  <a:lnTo>
                    <a:pt x="3561067" y="278396"/>
                  </a:lnTo>
                  <a:lnTo>
                    <a:pt x="3553942" y="275971"/>
                  </a:lnTo>
                  <a:lnTo>
                    <a:pt x="3549891" y="286296"/>
                  </a:lnTo>
                  <a:lnTo>
                    <a:pt x="3565055" y="291465"/>
                  </a:lnTo>
                  <a:lnTo>
                    <a:pt x="3568192" y="280835"/>
                  </a:lnTo>
                  <a:close/>
                </a:path>
                <a:path w="4005579" h="447675">
                  <a:moveTo>
                    <a:pt x="3608717" y="294652"/>
                  </a:moveTo>
                  <a:lnTo>
                    <a:pt x="3601593" y="292214"/>
                  </a:lnTo>
                  <a:lnTo>
                    <a:pt x="3594468" y="289788"/>
                  </a:lnTo>
                  <a:lnTo>
                    <a:pt x="3590353" y="300088"/>
                  </a:lnTo>
                  <a:lnTo>
                    <a:pt x="3605504" y="305257"/>
                  </a:lnTo>
                  <a:lnTo>
                    <a:pt x="3608717" y="294652"/>
                  </a:lnTo>
                  <a:close/>
                </a:path>
                <a:path w="4005579" h="447675">
                  <a:moveTo>
                    <a:pt x="3649129" y="308813"/>
                  </a:moveTo>
                  <a:lnTo>
                    <a:pt x="3642068" y="306184"/>
                  </a:lnTo>
                  <a:lnTo>
                    <a:pt x="3635006" y="303568"/>
                  </a:lnTo>
                  <a:lnTo>
                    <a:pt x="3630828" y="313829"/>
                  </a:lnTo>
                  <a:lnTo>
                    <a:pt x="3645839" y="319417"/>
                  </a:lnTo>
                  <a:lnTo>
                    <a:pt x="3649129" y="308813"/>
                  </a:lnTo>
                  <a:close/>
                </a:path>
                <a:path w="4005579" h="447675">
                  <a:moveTo>
                    <a:pt x="3689248" y="323735"/>
                  </a:moveTo>
                  <a:lnTo>
                    <a:pt x="3682187" y="321106"/>
                  </a:lnTo>
                  <a:lnTo>
                    <a:pt x="3675126" y="318477"/>
                  </a:lnTo>
                  <a:lnTo>
                    <a:pt x="3670884" y="328726"/>
                  </a:lnTo>
                  <a:lnTo>
                    <a:pt x="3685895" y="334314"/>
                  </a:lnTo>
                  <a:lnTo>
                    <a:pt x="3689248" y="323735"/>
                  </a:lnTo>
                  <a:close/>
                </a:path>
                <a:path w="4005579" h="447675">
                  <a:moveTo>
                    <a:pt x="3729380" y="338658"/>
                  </a:moveTo>
                  <a:lnTo>
                    <a:pt x="3722319" y="336029"/>
                  </a:lnTo>
                  <a:lnTo>
                    <a:pt x="3715258" y="333400"/>
                  </a:lnTo>
                  <a:lnTo>
                    <a:pt x="3710965" y="343636"/>
                  </a:lnTo>
                  <a:lnTo>
                    <a:pt x="3725964" y="349211"/>
                  </a:lnTo>
                  <a:lnTo>
                    <a:pt x="3729380" y="338658"/>
                  </a:lnTo>
                  <a:close/>
                </a:path>
                <a:path w="4005579" h="447675">
                  <a:moveTo>
                    <a:pt x="3769512" y="353580"/>
                  </a:moveTo>
                  <a:lnTo>
                    <a:pt x="3762451" y="350951"/>
                  </a:lnTo>
                  <a:lnTo>
                    <a:pt x="3755390" y="348322"/>
                  </a:lnTo>
                  <a:lnTo>
                    <a:pt x="3751034" y="358533"/>
                  </a:lnTo>
                  <a:lnTo>
                    <a:pt x="3766045" y="364109"/>
                  </a:lnTo>
                  <a:lnTo>
                    <a:pt x="3769512" y="353580"/>
                  </a:lnTo>
                  <a:close/>
                </a:path>
                <a:path w="4005579" h="447675">
                  <a:moveTo>
                    <a:pt x="3809631" y="368503"/>
                  </a:moveTo>
                  <a:lnTo>
                    <a:pt x="3802570" y="365874"/>
                  </a:lnTo>
                  <a:lnTo>
                    <a:pt x="3795509" y="363245"/>
                  </a:lnTo>
                  <a:lnTo>
                    <a:pt x="3791089" y="373430"/>
                  </a:lnTo>
                  <a:lnTo>
                    <a:pt x="3806101" y="379006"/>
                  </a:lnTo>
                  <a:lnTo>
                    <a:pt x="3809631" y="368503"/>
                  </a:lnTo>
                  <a:close/>
                </a:path>
                <a:path w="4005579" h="447675">
                  <a:moveTo>
                    <a:pt x="3849433" y="384263"/>
                  </a:moveTo>
                  <a:lnTo>
                    <a:pt x="3842448" y="381457"/>
                  </a:lnTo>
                  <a:lnTo>
                    <a:pt x="3835463" y="378650"/>
                  </a:lnTo>
                  <a:lnTo>
                    <a:pt x="3830980" y="388797"/>
                  </a:lnTo>
                  <a:lnTo>
                    <a:pt x="3845839" y="394766"/>
                  </a:lnTo>
                  <a:lnTo>
                    <a:pt x="3849433" y="384263"/>
                  </a:lnTo>
                  <a:close/>
                </a:path>
                <a:path w="4005579" h="447675">
                  <a:moveTo>
                    <a:pt x="3889146" y="400227"/>
                  </a:moveTo>
                  <a:lnTo>
                    <a:pt x="3882161" y="397421"/>
                  </a:lnTo>
                  <a:lnTo>
                    <a:pt x="3875176" y="394614"/>
                  </a:lnTo>
                  <a:lnTo>
                    <a:pt x="3870642" y="404736"/>
                  </a:lnTo>
                  <a:lnTo>
                    <a:pt x="3885501" y="410705"/>
                  </a:lnTo>
                  <a:lnTo>
                    <a:pt x="3889146" y="400227"/>
                  </a:lnTo>
                  <a:close/>
                </a:path>
                <a:path w="4005579" h="447675">
                  <a:moveTo>
                    <a:pt x="3928872" y="416191"/>
                  </a:moveTo>
                  <a:lnTo>
                    <a:pt x="3921887" y="413385"/>
                  </a:lnTo>
                  <a:lnTo>
                    <a:pt x="3914902" y="410578"/>
                  </a:lnTo>
                  <a:lnTo>
                    <a:pt x="3910304" y="420674"/>
                  </a:lnTo>
                  <a:lnTo>
                    <a:pt x="3925163" y="426643"/>
                  </a:lnTo>
                  <a:lnTo>
                    <a:pt x="3928872" y="416191"/>
                  </a:lnTo>
                  <a:close/>
                </a:path>
                <a:path w="4005579" h="447675">
                  <a:moveTo>
                    <a:pt x="3968597" y="432155"/>
                  </a:moveTo>
                  <a:lnTo>
                    <a:pt x="3961612" y="429348"/>
                  </a:lnTo>
                  <a:lnTo>
                    <a:pt x="3954627" y="426542"/>
                  </a:lnTo>
                  <a:lnTo>
                    <a:pt x="3949979" y="436613"/>
                  </a:lnTo>
                  <a:lnTo>
                    <a:pt x="3964838" y="442595"/>
                  </a:lnTo>
                  <a:lnTo>
                    <a:pt x="3968597" y="432155"/>
                  </a:lnTo>
                  <a:close/>
                </a:path>
                <a:path w="4005579" h="447675">
                  <a:moveTo>
                    <a:pt x="4005478" y="447065"/>
                  </a:moveTo>
                  <a:lnTo>
                    <a:pt x="4001325" y="445312"/>
                  </a:lnTo>
                  <a:lnTo>
                    <a:pt x="3994340" y="442506"/>
                  </a:lnTo>
                  <a:lnTo>
                    <a:pt x="3992207" y="447065"/>
                  </a:lnTo>
                  <a:lnTo>
                    <a:pt x="4005478" y="44706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5787149" y="6894766"/>
              <a:ext cx="608965" cy="97790"/>
            </a:xfrm>
            <a:custGeom>
              <a:avLst/>
              <a:gdLst/>
              <a:ahLst/>
              <a:cxnLst/>
              <a:rect l="l" t="t" r="r" b="b"/>
              <a:pathLst>
                <a:path w="608964" h="97790">
                  <a:moveTo>
                    <a:pt x="17424" y="94056"/>
                  </a:moveTo>
                  <a:lnTo>
                    <a:pt x="14706" y="83312"/>
                  </a:lnTo>
                  <a:lnTo>
                    <a:pt x="7353" y="84912"/>
                  </a:lnTo>
                  <a:lnTo>
                    <a:pt x="0" y="86512"/>
                  </a:lnTo>
                  <a:lnTo>
                    <a:pt x="1816" y="97459"/>
                  </a:lnTo>
                  <a:lnTo>
                    <a:pt x="17424" y="94056"/>
                  </a:lnTo>
                  <a:close/>
                </a:path>
                <a:path w="608964" h="97790">
                  <a:moveTo>
                    <a:pt x="59270" y="85725"/>
                  </a:moveTo>
                  <a:lnTo>
                    <a:pt x="56642" y="74942"/>
                  </a:lnTo>
                  <a:lnTo>
                    <a:pt x="49250" y="76352"/>
                  </a:lnTo>
                  <a:lnTo>
                    <a:pt x="41859" y="77762"/>
                  </a:lnTo>
                  <a:lnTo>
                    <a:pt x="43573" y="88722"/>
                  </a:lnTo>
                  <a:lnTo>
                    <a:pt x="59270" y="85725"/>
                  </a:lnTo>
                  <a:close/>
                </a:path>
                <a:path w="608964" h="97790">
                  <a:moveTo>
                    <a:pt x="101193" y="77711"/>
                  </a:moveTo>
                  <a:lnTo>
                    <a:pt x="98653" y="66916"/>
                  </a:lnTo>
                  <a:lnTo>
                    <a:pt x="91262" y="68326"/>
                  </a:lnTo>
                  <a:lnTo>
                    <a:pt x="83870" y="69735"/>
                  </a:lnTo>
                  <a:lnTo>
                    <a:pt x="85496" y="80708"/>
                  </a:lnTo>
                  <a:lnTo>
                    <a:pt x="101193" y="77711"/>
                  </a:lnTo>
                  <a:close/>
                </a:path>
                <a:path w="608964" h="97790">
                  <a:moveTo>
                    <a:pt x="143090" y="69697"/>
                  </a:moveTo>
                  <a:lnTo>
                    <a:pt x="140652" y="58889"/>
                  </a:lnTo>
                  <a:lnTo>
                    <a:pt x="133261" y="60299"/>
                  </a:lnTo>
                  <a:lnTo>
                    <a:pt x="125869" y="61709"/>
                  </a:lnTo>
                  <a:lnTo>
                    <a:pt x="127393" y="72707"/>
                  </a:lnTo>
                  <a:lnTo>
                    <a:pt x="143090" y="69697"/>
                  </a:lnTo>
                  <a:close/>
                </a:path>
                <a:path w="608964" h="97790">
                  <a:moveTo>
                    <a:pt x="185140" y="62458"/>
                  </a:moveTo>
                  <a:lnTo>
                    <a:pt x="182791" y="51612"/>
                  </a:lnTo>
                  <a:lnTo>
                    <a:pt x="175361" y="52819"/>
                  </a:lnTo>
                  <a:lnTo>
                    <a:pt x="167932" y="54025"/>
                  </a:lnTo>
                  <a:lnTo>
                    <a:pt x="169354" y="65024"/>
                  </a:lnTo>
                  <a:lnTo>
                    <a:pt x="185140" y="62458"/>
                  </a:lnTo>
                  <a:close/>
                </a:path>
                <a:path w="608964" h="97790">
                  <a:moveTo>
                    <a:pt x="227253" y="55600"/>
                  </a:moveTo>
                  <a:lnTo>
                    <a:pt x="225005" y="44742"/>
                  </a:lnTo>
                  <a:lnTo>
                    <a:pt x="217576" y="45948"/>
                  </a:lnTo>
                  <a:lnTo>
                    <a:pt x="210146" y="47155"/>
                  </a:lnTo>
                  <a:lnTo>
                    <a:pt x="211467" y="58166"/>
                  </a:lnTo>
                  <a:lnTo>
                    <a:pt x="227253" y="55600"/>
                  </a:lnTo>
                  <a:close/>
                </a:path>
                <a:path w="608964" h="97790">
                  <a:moveTo>
                    <a:pt x="269367" y="48742"/>
                  </a:moveTo>
                  <a:lnTo>
                    <a:pt x="267220" y="37871"/>
                  </a:lnTo>
                  <a:lnTo>
                    <a:pt x="259791" y="39077"/>
                  </a:lnTo>
                  <a:lnTo>
                    <a:pt x="252361" y="40284"/>
                  </a:lnTo>
                  <a:lnTo>
                    <a:pt x="253580" y="51320"/>
                  </a:lnTo>
                  <a:lnTo>
                    <a:pt x="269367" y="48742"/>
                  </a:lnTo>
                  <a:close/>
                </a:path>
                <a:path w="608964" h="97790">
                  <a:moveTo>
                    <a:pt x="311594" y="42646"/>
                  </a:moveTo>
                  <a:lnTo>
                    <a:pt x="309549" y="31737"/>
                  </a:lnTo>
                  <a:lnTo>
                    <a:pt x="302094" y="32727"/>
                  </a:lnTo>
                  <a:lnTo>
                    <a:pt x="294640" y="33718"/>
                  </a:lnTo>
                  <a:lnTo>
                    <a:pt x="295757" y="44754"/>
                  </a:lnTo>
                  <a:lnTo>
                    <a:pt x="311594" y="42646"/>
                  </a:lnTo>
                  <a:close/>
                </a:path>
                <a:path w="608964" h="97790">
                  <a:moveTo>
                    <a:pt x="353885" y="37020"/>
                  </a:moveTo>
                  <a:lnTo>
                    <a:pt x="351942" y="26098"/>
                  </a:lnTo>
                  <a:lnTo>
                    <a:pt x="344487" y="27089"/>
                  </a:lnTo>
                  <a:lnTo>
                    <a:pt x="337032" y="28079"/>
                  </a:lnTo>
                  <a:lnTo>
                    <a:pt x="338035" y="39128"/>
                  </a:lnTo>
                  <a:lnTo>
                    <a:pt x="353885" y="37020"/>
                  </a:lnTo>
                  <a:close/>
                </a:path>
                <a:path w="608964" h="97790">
                  <a:moveTo>
                    <a:pt x="396163" y="31381"/>
                  </a:moveTo>
                  <a:lnTo>
                    <a:pt x="394335" y="20447"/>
                  </a:lnTo>
                  <a:lnTo>
                    <a:pt x="386880" y="21437"/>
                  </a:lnTo>
                  <a:lnTo>
                    <a:pt x="379425" y="22428"/>
                  </a:lnTo>
                  <a:lnTo>
                    <a:pt x="380326" y="33489"/>
                  </a:lnTo>
                  <a:lnTo>
                    <a:pt x="396163" y="31381"/>
                  </a:lnTo>
                  <a:close/>
                </a:path>
                <a:path w="608964" h="97790">
                  <a:moveTo>
                    <a:pt x="438543" y="26466"/>
                  </a:moveTo>
                  <a:lnTo>
                    <a:pt x="436829" y="15506"/>
                  </a:lnTo>
                  <a:lnTo>
                    <a:pt x="429336" y="16268"/>
                  </a:lnTo>
                  <a:lnTo>
                    <a:pt x="421843" y="17030"/>
                  </a:lnTo>
                  <a:lnTo>
                    <a:pt x="422643" y="28092"/>
                  </a:lnTo>
                  <a:lnTo>
                    <a:pt x="438543" y="26466"/>
                  </a:lnTo>
                  <a:close/>
                </a:path>
                <a:path w="608964" h="97790">
                  <a:moveTo>
                    <a:pt x="480987" y="22123"/>
                  </a:moveTo>
                  <a:lnTo>
                    <a:pt x="479386" y="11150"/>
                  </a:lnTo>
                  <a:lnTo>
                    <a:pt x="471893" y="11912"/>
                  </a:lnTo>
                  <a:lnTo>
                    <a:pt x="464400" y="12674"/>
                  </a:lnTo>
                  <a:lnTo>
                    <a:pt x="465099" y="23749"/>
                  </a:lnTo>
                  <a:lnTo>
                    <a:pt x="480987" y="22123"/>
                  </a:lnTo>
                  <a:close/>
                </a:path>
                <a:path w="608964" h="97790">
                  <a:moveTo>
                    <a:pt x="523430" y="17780"/>
                  </a:moveTo>
                  <a:lnTo>
                    <a:pt x="521931" y="6794"/>
                  </a:lnTo>
                  <a:lnTo>
                    <a:pt x="514438" y="7556"/>
                  </a:lnTo>
                  <a:lnTo>
                    <a:pt x="506945" y="8318"/>
                  </a:lnTo>
                  <a:lnTo>
                    <a:pt x="507530" y="19405"/>
                  </a:lnTo>
                  <a:lnTo>
                    <a:pt x="523430" y="17780"/>
                  </a:lnTo>
                  <a:close/>
                </a:path>
                <a:path w="608964" h="97790">
                  <a:moveTo>
                    <a:pt x="565924" y="14033"/>
                  </a:moveTo>
                  <a:lnTo>
                    <a:pt x="564527" y="3009"/>
                  </a:lnTo>
                  <a:lnTo>
                    <a:pt x="557022" y="3543"/>
                  </a:lnTo>
                  <a:lnTo>
                    <a:pt x="549516" y="4076"/>
                  </a:lnTo>
                  <a:lnTo>
                    <a:pt x="549973" y="15151"/>
                  </a:lnTo>
                  <a:lnTo>
                    <a:pt x="565924" y="14033"/>
                  </a:lnTo>
                  <a:close/>
                </a:path>
                <a:path w="608964" h="97790">
                  <a:moveTo>
                    <a:pt x="608482" y="11023"/>
                  </a:moveTo>
                  <a:lnTo>
                    <a:pt x="607199" y="0"/>
                  </a:lnTo>
                  <a:lnTo>
                    <a:pt x="599694" y="533"/>
                  </a:lnTo>
                  <a:lnTo>
                    <a:pt x="592188" y="1066"/>
                  </a:lnTo>
                  <a:lnTo>
                    <a:pt x="592543" y="12141"/>
                  </a:lnTo>
                  <a:lnTo>
                    <a:pt x="608482" y="1102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6422007" y="6893857"/>
              <a:ext cx="485775" cy="0"/>
            </a:xfrm>
            <a:custGeom>
              <a:avLst/>
              <a:gdLst/>
              <a:ahLst/>
              <a:cxnLst/>
              <a:rect l="l" t="t" r="r" b="b"/>
              <a:pathLst>
                <a:path w="485775" h="0">
                  <a:moveTo>
                    <a:pt x="0" y="0"/>
                  </a:moveTo>
                  <a:lnTo>
                    <a:pt x="485253" y="0"/>
                  </a:lnTo>
                </a:path>
              </a:pathLst>
            </a:custGeom>
            <a:ln w="20114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800828" y="6890969"/>
              <a:ext cx="3886835" cy="424815"/>
            </a:xfrm>
            <a:custGeom>
              <a:avLst/>
              <a:gdLst/>
              <a:ahLst/>
              <a:cxnLst/>
              <a:rect l="l" t="t" r="r" b="b"/>
              <a:pathLst>
                <a:path w="3886834" h="424815">
                  <a:moveTo>
                    <a:pt x="18300" y="423062"/>
                  </a:moveTo>
                  <a:lnTo>
                    <a:pt x="14135" y="412788"/>
                  </a:lnTo>
                  <a:lnTo>
                    <a:pt x="0" y="417842"/>
                  </a:lnTo>
                  <a:lnTo>
                    <a:pt x="1968" y="424230"/>
                  </a:lnTo>
                  <a:lnTo>
                    <a:pt x="15024" y="424230"/>
                  </a:lnTo>
                  <a:lnTo>
                    <a:pt x="18300" y="423062"/>
                  </a:lnTo>
                  <a:close/>
                </a:path>
                <a:path w="3886834" h="424815">
                  <a:moveTo>
                    <a:pt x="58547" y="408914"/>
                  </a:moveTo>
                  <a:lnTo>
                    <a:pt x="54406" y="398627"/>
                  </a:lnTo>
                  <a:lnTo>
                    <a:pt x="47320" y="401104"/>
                  </a:lnTo>
                  <a:lnTo>
                    <a:pt x="40233" y="403580"/>
                  </a:lnTo>
                  <a:lnTo>
                    <a:pt x="43459" y="414197"/>
                  </a:lnTo>
                  <a:lnTo>
                    <a:pt x="58547" y="408914"/>
                  </a:lnTo>
                  <a:close/>
                </a:path>
                <a:path w="3886834" h="424815">
                  <a:moveTo>
                    <a:pt x="98806" y="394843"/>
                  </a:moveTo>
                  <a:lnTo>
                    <a:pt x="94691" y="384543"/>
                  </a:lnTo>
                  <a:lnTo>
                    <a:pt x="87604" y="387019"/>
                  </a:lnTo>
                  <a:lnTo>
                    <a:pt x="80518" y="389496"/>
                  </a:lnTo>
                  <a:lnTo>
                    <a:pt x="83718" y="400113"/>
                  </a:lnTo>
                  <a:lnTo>
                    <a:pt x="98806" y="394843"/>
                  </a:lnTo>
                  <a:close/>
                </a:path>
                <a:path w="3886834" h="424815">
                  <a:moveTo>
                    <a:pt x="139052" y="380771"/>
                  </a:moveTo>
                  <a:lnTo>
                    <a:pt x="134975" y="370459"/>
                  </a:lnTo>
                  <a:lnTo>
                    <a:pt x="127889" y="372935"/>
                  </a:lnTo>
                  <a:lnTo>
                    <a:pt x="120802" y="375412"/>
                  </a:lnTo>
                  <a:lnTo>
                    <a:pt x="123964" y="386041"/>
                  </a:lnTo>
                  <a:lnTo>
                    <a:pt x="139052" y="380771"/>
                  </a:lnTo>
                  <a:close/>
                </a:path>
                <a:path w="3886834" h="424815">
                  <a:moveTo>
                    <a:pt x="179400" y="366966"/>
                  </a:moveTo>
                  <a:lnTo>
                    <a:pt x="175361" y="356628"/>
                  </a:lnTo>
                  <a:lnTo>
                    <a:pt x="168249" y="359041"/>
                  </a:lnTo>
                  <a:lnTo>
                    <a:pt x="161137" y="361442"/>
                  </a:lnTo>
                  <a:lnTo>
                    <a:pt x="164274" y="372084"/>
                  </a:lnTo>
                  <a:lnTo>
                    <a:pt x="179400" y="366966"/>
                  </a:lnTo>
                  <a:close/>
                </a:path>
                <a:path w="3886834" h="424815">
                  <a:moveTo>
                    <a:pt x="219798" y="353288"/>
                  </a:moveTo>
                  <a:lnTo>
                    <a:pt x="215785" y="342938"/>
                  </a:lnTo>
                  <a:lnTo>
                    <a:pt x="208673" y="345351"/>
                  </a:lnTo>
                  <a:lnTo>
                    <a:pt x="201561" y="347751"/>
                  </a:lnTo>
                  <a:lnTo>
                    <a:pt x="204660" y="358406"/>
                  </a:lnTo>
                  <a:lnTo>
                    <a:pt x="219798" y="353288"/>
                  </a:lnTo>
                  <a:close/>
                </a:path>
                <a:path w="3886834" h="424815">
                  <a:moveTo>
                    <a:pt x="260197" y="339610"/>
                  </a:moveTo>
                  <a:lnTo>
                    <a:pt x="256222" y="329247"/>
                  </a:lnTo>
                  <a:lnTo>
                    <a:pt x="249110" y="331660"/>
                  </a:lnTo>
                  <a:lnTo>
                    <a:pt x="241998" y="334060"/>
                  </a:lnTo>
                  <a:lnTo>
                    <a:pt x="245059" y="344728"/>
                  </a:lnTo>
                  <a:lnTo>
                    <a:pt x="260197" y="339610"/>
                  </a:lnTo>
                  <a:close/>
                </a:path>
                <a:path w="3886834" h="424815">
                  <a:moveTo>
                    <a:pt x="300685" y="326263"/>
                  </a:moveTo>
                  <a:lnTo>
                    <a:pt x="296748" y="315887"/>
                  </a:lnTo>
                  <a:lnTo>
                    <a:pt x="289610" y="318211"/>
                  </a:lnTo>
                  <a:lnTo>
                    <a:pt x="282473" y="320535"/>
                  </a:lnTo>
                  <a:lnTo>
                    <a:pt x="285483" y="331203"/>
                  </a:lnTo>
                  <a:lnTo>
                    <a:pt x="300685" y="326263"/>
                  </a:lnTo>
                  <a:close/>
                </a:path>
                <a:path w="3886834" h="424815">
                  <a:moveTo>
                    <a:pt x="341236" y="313080"/>
                  </a:moveTo>
                  <a:lnTo>
                    <a:pt x="337350" y="302691"/>
                  </a:lnTo>
                  <a:lnTo>
                    <a:pt x="330212" y="305015"/>
                  </a:lnTo>
                  <a:lnTo>
                    <a:pt x="323075" y="307340"/>
                  </a:lnTo>
                  <a:lnTo>
                    <a:pt x="326047" y="318020"/>
                  </a:lnTo>
                  <a:lnTo>
                    <a:pt x="341236" y="313080"/>
                  </a:lnTo>
                  <a:close/>
                </a:path>
                <a:path w="3886834" h="424815">
                  <a:moveTo>
                    <a:pt x="381774" y="299897"/>
                  </a:moveTo>
                  <a:lnTo>
                    <a:pt x="377939" y="289483"/>
                  </a:lnTo>
                  <a:lnTo>
                    <a:pt x="370801" y="291807"/>
                  </a:lnTo>
                  <a:lnTo>
                    <a:pt x="363664" y="294132"/>
                  </a:lnTo>
                  <a:lnTo>
                    <a:pt x="366585" y="304838"/>
                  </a:lnTo>
                  <a:lnTo>
                    <a:pt x="381774" y="299897"/>
                  </a:lnTo>
                  <a:close/>
                </a:path>
                <a:path w="3886834" h="424815">
                  <a:moveTo>
                    <a:pt x="422440" y="287083"/>
                  </a:moveTo>
                  <a:lnTo>
                    <a:pt x="418655" y="276656"/>
                  </a:lnTo>
                  <a:lnTo>
                    <a:pt x="411480" y="278879"/>
                  </a:lnTo>
                  <a:lnTo>
                    <a:pt x="404304" y="281101"/>
                  </a:lnTo>
                  <a:lnTo>
                    <a:pt x="407174" y="291807"/>
                  </a:lnTo>
                  <a:lnTo>
                    <a:pt x="422440" y="287083"/>
                  </a:lnTo>
                  <a:close/>
                </a:path>
                <a:path w="3886834" h="424815">
                  <a:moveTo>
                    <a:pt x="463181" y="274485"/>
                  </a:moveTo>
                  <a:lnTo>
                    <a:pt x="459447" y="264033"/>
                  </a:lnTo>
                  <a:lnTo>
                    <a:pt x="452272" y="266255"/>
                  </a:lnTo>
                  <a:lnTo>
                    <a:pt x="445096" y="268478"/>
                  </a:lnTo>
                  <a:lnTo>
                    <a:pt x="447916" y="279209"/>
                  </a:lnTo>
                  <a:lnTo>
                    <a:pt x="463181" y="274485"/>
                  </a:lnTo>
                  <a:close/>
                </a:path>
                <a:path w="3886834" h="424815">
                  <a:moveTo>
                    <a:pt x="503897" y="261886"/>
                  </a:moveTo>
                  <a:lnTo>
                    <a:pt x="500227" y="251421"/>
                  </a:lnTo>
                  <a:lnTo>
                    <a:pt x="493052" y="253644"/>
                  </a:lnTo>
                  <a:lnTo>
                    <a:pt x="485876" y="255866"/>
                  </a:lnTo>
                  <a:lnTo>
                    <a:pt x="488645" y="266611"/>
                  </a:lnTo>
                  <a:lnTo>
                    <a:pt x="503897" y="261886"/>
                  </a:lnTo>
                  <a:close/>
                </a:path>
                <a:path w="3886834" h="424815">
                  <a:moveTo>
                    <a:pt x="544766" y="249732"/>
                  </a:moveTo>
                  <a:lnTo>
                    <a:pt x="541147" y="239242"/>
                  </a:lnTo>
                  <a:lnTo>
                    <a:pt x="533933" y="241338"/>
                  </a:lnTo>
                  <a:lnTo>
                    <a:pt x="526719" y="243433"/>
                  </a:lnTo>
                  <a:lnTo>
                    <a:pt x="529424" y="254190"/>
                  </a:lnTo>
                  <a:lnTo>
                    <a:pt x="544766" y="249732"/>
                  </a:lnTo>
                  <a:close/>
                </a:path>
                <a:path w="3886834" h="424815">
                  <a:moveTo>
                    <a:pt x="585698" y="237807"/>
                  </a:moveTo>
                  <a:lnTo>
                    <a:pt x="582142" y="227304"/>
                  </a:lnTo>
                  <a:lnTo>
                    <a:pt x="574929" y="229400"/>
                  </a:lnTo>
                  <a:lnTo>
                    <a:pt x="567715" y="231495"/>
                  </a:lnTo>
                  <a:lnTo>
                    <a:pt x="570357" y="242277"/>
                  </a:lnTo>
                  <a:lnTo>
                    <a:pt x="585698" y="237807"/>
                  </a:lnTo>
                  <a:close/>
                </a:path>
                <a:path w="3886834" h="424815">
                  <a:moveTo>
                    <a:pt x="626618" y="225882"/>
                  </a:moveTo>
                  <a:lnTo>
                    <a:pt x="623125" y="215366"/>
                  </a:lnTo>
                  <a:lnTo>
                    <a:pt x="615911" y="217462"/>
                  </a:lnTo>
                  <a:lnTo>
                    <a:pt x="608698" y="219557"/>
                  </a:lnTo>
                  <a:lnTo>
                    <a:pt x="611276" y="230352"/>
                  </a:lnTo>
                  <a:lnTo>
                    <a:pt x="626618" y="225882"/>
                  </a:lnTo>
                  <a:close/>
                </a:path>
                <a:path w="3886834" h="424815">
                  <a:moveTo>
                    <a:pt x="667689" y="214464"/>
                  </a:moveTo>
                  <a:lnTo>
                    <a:pt x="664260" y="203911"/>
                  </a:lnTo>
                  <a:lnTo>
                    <a:pt x="657009" y="205879"/>
                  </a:lnTo>
                  <a:lnTo>
                    <a:pt x="649757" y="207848"/>
                  </a:lnTo>
                  <a:lnTo>
                    <a:pt x="652272" y="218643"/>
                  </a:lnTo>
                  <a:lnTo>
                    <a:pt x="667689" y="214464"/>
                  </a:lnTo>
                  <a:close/>
                </a:path>
                <a:path w="3886834" h="424815">
                  <a:moveTo>
                    <a:pt x="708825" y="203327"/>
                  </a:moveTo>
                  <a:lnTo>
                    <a:pt x="705472" y="192747"/>
                  </a:lnTo>
                  <a:lnTo>
                    <a:pt x="698220" y="194716"/>
                  </a:lnTo>
                  <a:lnTo>
                    <a:pt x="690968" y="196684"/>
                  </a:lnTo>
                  <a:lnTo>
                    <a:pt x="693407" y="207505"/>
                  </a:lnTo>
                  <a:lnTo>
                    <a:pt x="708825" y="203327"/>
                  </a:lnTo>
                  <a:close/>
                </a:path>
                <a:path w="3886834" h="424815">
                  <a:moveTo>
                    <a:pt x="749960" y="192163"/>
                  </a:moveTo>
                  <a:lnTo>
                    <a:pt x="746683" y="181571"/>
                  </a:lnTo>
                  <a:lnTo>
                    <a:pt x="739432" y="183540"/>
                  </a:lnTo>
                  <a:lnTo>
                    <a:pt x="732180" y="185508"/>
                  </a:lnTo>
                  <a:lnTo>
                    <a:pt x="734555" y="196342"/>
                  </a:lnTo>
                  <a:lnTo>
                    <a:pt x="749960" y="192163"/>
                  </a:lnTo>
                  <a:close/>
                </a:path>
                <a:path w="3886834" h="424815">
                  <a:moveTo>
                    <a:pt x="791260" y="181597"/>
                  </a:moveTo>
                  <a:lnTo>
                    <a:pt x="788047" y="170967"/>
                  </a:lnTo>
                  <a:lnTo>
                    <a:pt x="780757" y="172783"/>
                  </a:lnTo>
                  <a:lnTo>
                    <a:pt x="773468" y="174599"/>
                  </a:lnTo>
                  <a:lnTo>
                    <a:pt x="775766" y="185445"/>
                  </a:lnTo>
                  <a:lnTo>
                    <a:pt x="791260" y="181597"/>
                  </a:lnTo>
                  <a:close/>
                </a:path>
                <a:path w="3886834" h="424815">
                  <a:moveTo>
                    <a:pt x="832624" y="171297"/>
                  </a:moveTo>
                  <a:lnTo>
                    <a:pt x="829487" y="160655"/>
                  </a:lnTo>
                  <a:lnTo>
                    <a:pt x="822198" y="162471"/>
                  </a:lnTo>
                  <a:lnTo>
                    <a:pt x="814908" y="164287"/>
                  </a:lnTo>
                  <a:lnTo>
                    <a:pt x="817118" y="175145"/>
                  </a:lnTo>
                  <a:lnTo>
                    <a:pt x="832624" y="171297"/>
                  </a:lnTo>
                  <a:close/>
                </a:path>
                <a:path w="3886834" h="424815">
                  <a:moveTo>
                    <a:pt x="873988" y="161023"/>
                  </a:moveTo>
                  <a:lnTo>
                    <a:pt x="870927" y="150355"/>
                  </a:lnTo>
                  <a:lnTo>
                    <a:pt x="863638" y="152171"/>
                  </a:lnTo>
                  <a:lnTo>
                    <a:pt x="856348" y="153987"/>
                  </a:lnTo>
                  <a:lnTo>
                    <a:pt x="858481" y="164871"/>
                  </a:lnTo>
                  <a:lnTo>
                    <a:pt x="873988" y="161023"/>
                  </a:lnTo>
                  <a:close/>
                </a:path>
                <a:path w="3886834" h="424815">
                  <a:moveTo>
                    <a:pt x="915479" y="151345"/>
                  </a:moveTo>
                  <a:lnTo>
                    <a:pt x="912507" y="140665"/>
                  </a:lnTo>
                  <a:lnTo>
                    <a:pt x="905179" y="142303"/>
                  </a:lnTo>
                  <a:lnTo>
                    <a:pt x="897851" y="143941"/>
                  </a:lnTo>
                  <a:lnTo>
                    <a:pt x="899909" y="154838"/>
                  </a:lnTo>
                  <a:lnTo>
                    <a:pt x="915479" y="151345"/>
                  </a:lnTo>
                  <a:close/>
                </a:path>
                <a:path w="3886834" h="424815">
                  <a:moveTo>
                    <a:pt x="957084" y="142024"/>
                  </a:moveTo>
                  <a:lnTo>
                    <a:pt x="954189" y="131318"/>
                  </a:lnTo>
                  <a:lnTo>
                    <a:pt x="946861" y="132956"/>
                  </a:lnTo>
                  <a:lnTo>
                    <a:pt x="939533" y="134594"/>
                  </a:lnTo>
                  <a:lnTo>
                    <a:pt x="941501" y="145516"/>
                  </a:lnTo>
                  <a:lnTo>
                    <a:pt x="957084" y="142024"/>
                  </a:lnTo>
                  <a:close/>
                </a:path>
                <a:path w="3886834" h="424815">
                  <a:moveTo>
                    <a:pt x="998664" y="132689"/>
                  </a:moveTo>
                  <a:lnTo>
                    <a:pt x="995857" y="121970"/>
                  </a:lnTo>
                  <a:lnTo>
                    <a:pt x="988529" y="123609"/>
                  </a:lnTo>
                  <a:lnTo>
                    <a:pt x="981202" y="125247"/>
                  </a:lnTo>
                  <a:lnTo>
                    <a:pt x="983081" y="136194"/>
                  </a:lnTo>
                  <a:lnTo>
                    <a:pt x="998664" y="132689"/>
                  </a:lnTo>
                  <a:close/>
                </a:path>
                <a:path w="3886834" h="424815">
                  <a:moveTo>
                    <a:pt x="1040384" y="124015"/>
                  </a:moveTo>
                  <a:lnTo>
                    <a:pt x="1037666" y="113258"/>
                  </a:lnTo>
                  <a:lnTo>
                    <a:pt x="1030300" y="114719"/>
                  </a:lnTo>
                  <a:lnTo>
                    <a:pt x="1022934" y="116179"/>
                  </a:lnTo>
                  <a:lnTo>
                    <a:pt x="1024724" y="127127"/>
                  </a:lnTo>
                  <a:lnTo>
                    <a:pt x="1040384" y="124015"/>
                  </a:lnTo>
                  <a:close/>
                </a:path>
                <a:path w="3886834" h="424815">
                  <a:moveTo>
                    <a:pt x="1082179" y="115735"/>
                  </a:moveTo>
                  <a:lnTo>
                    <a:pt x="1079550" y="104952"/>
                  </a:lnTo>
                  <a:lnTo>
                    <a:pt x="1072184" y="106413"/>
                  </a:lnTo>
                  <a:lnTo>
                    <a:pt x="1064806" y="107873"/>
                  </a:lnTo>
                  <a:lnTo>
                    <a:pt x="1066520" y="118833"/>
                  </a:lnTo>
                  <a:lnTo>
                    <a:pt x="1082179" y="115735"/>
                  </a:lnTo>
                  <a:close/>
                </a:path>
                <a:path w="3886834" h="424815">
                  <a:moveTo>
                    <a:pt x="1123975" y="107442"/>
                  </a:moveTo>
                  <a:lnTo>
                    <a:pt x="1121448" y="96647"/>
                  </a:lnTo>
                  <a:lnTo>
                    <a:pt x="1114082" y="98107"/>
                  </a:lnTo>
                  <a:lnTo>
                    <a:pt x="1106703" y="99568"/>
                  </a:lnTo>
                  <a:lnTo>
                    <a:pt x="1108316" y="110553"/>
                  </a:lnTo>
                  <a:lnTo>
                    <a:pt x="1123975" y="107442"/>
                  </a:lnTo>
                  <a:close/>
                </a:path>
                <a:path w="3886834" h="424815">
                  <a:moveTo>
                    <a:pt x="2149119" y="939"/>
                  </a:moveTo>
                  <a:lnTo>
                    <a:pt x="2141613" y="469"/>
                  </a:lnTo>
                  <a:lnTo>
                    <a:pt x="2134108" y="0"/>
                  </a:lnTo>
                  <a:lnTo>
                    <a:pt x="2132990" y="11036"/>
                  </a:lnTo>
                  <a:lnTo>
                    <a:pt x="2148929" y="12039"/>
                  </a:lnTo>
                  <a:lnTo>
                    <a:pt x="2149119" y="939"/>
                  </a:lnTo>
                  <a:close/>
                </a:path>
                <a:path w="3886834" h="424815">
                  <a:moveTo>
                    <a:pt x="2191804" y="3632"/>
                  </a:moveTo>
                  <a:lnTo>
                    <a:pt x="2184298" y="3162"/>
                  </a:lnTo>
                  <a:lnTo>
                    <a:pt x="2176780" y="2692"/>
                  </a:lnTo>
                  <a:lnTo>
                    <a:pt x="2175560" y="13716"/>
                  </a:lnTo>
                  <a:lnTo>
                    <a:pt x="2191512" y="14719"/>
                  </a:lnTo>
                  <a:lnTo>
                    <a:pt x="2191804" y="3632"/>
                  </a:lnTo>
                  <a:close/>
                </a:path>
                <a:path w="3886834" h="424815">
                  <a:moveTo>
                    <a:pt x="2234488" y="6400"/>
                  </a:moveTo>
                  <a:lnTo>
                    <a:pt x="2226983" y="5842"/>
                  </a:lnTo>
                  <a:lnTo>
                    <a:pt x="2219464" y="5372"/>
                  </a:lnTo>
                  <a:lnTo>
                    <a:pt x="2218131" y="16383"/>
                  </a:lnTo>
                  <a:lnTo>
                    <a:pt x="2226106" y="16891"/>
                  </a:lnTo>
                  <a:lnTo>
                    <a:pt x="2234069" y="17500"/>
                  </a:lnTo>
                  <a:lnTo>
                    <a:pt x="2234488" y="6400"/>
                  </a:lnTo>
                  <a:close/>
                </a:path>
                <a:path w="3886834" h="424815">
                  <a:moveTo>
                    <a:pt x="2277059" y="10591"/>
                  </a:moveTo>
                  <a:lnTo>
                    <a:pt x="2269566" y="9867"/>
                  </a:lnTo>
                  <a:lnTo>
                    <a:pt x="2262073" y="9144"/>
                  </a:lnTo>
                  <a:lnTo>
                    <a:pt x="2260638" y="20142"/>
                  </a:lnTo>
                  <a:lnTo>
                    <a:pt x="2276538" y="21678"/>
                  </a:lnTo>
                  <a:lnTo>
                    <a:pt x="2277059" y="10591"/>
                  </a:lnTo>
                  <a:close/>
                </a:path>
                <a:path w="3886834" h="424815">
                  <a:moveTo>
                    <a:pt x="2319629" y="14706"/>
                  </a:moveTo>
                  <a:lnTo>
                    <a:pt x="2312136" y="13982"/>
                  </a:lnTo>
                  <a:lnTo>
                    <a:pt x="2304643" y="13258"/>
                  </a:lnTo>
                  <a:lnTo>
                    <a:pt x="2303094" y="24244"/>
                  </a:lnTo>
                  <a:lnTo>
                    <a:pt x="2319007" y="25781"/>
                  </a:lnTo>
                  <a:lnTo>
                    <a:pt x="2319629" y="14706"/>
                  </a:lnTo>
                  <a:close/>
                </a:path>
                <a:path w="3886834" h="424815">
                  <a:moveTo>
                    <a:pt x="2362212" y="18834"/>
                  </a:moveTo>
                  <a:lnTo>
                    <a:pt x="2354719" y="18110"/>
                  </a:lnTo>
                  <a:lnTo>
                    <a:pt x="2347226" y="17386"/>
                  </a:lnTo>
                  <a:lnTo>
                    <a:pt x="2345575" y="28359"/>
                  </a:lnTo>
                  <a:lnTo>
                    <a:pt x="2361476" y="29895"/>
                  </a:lnTo>
                  <a:lnTo>
                    <a:pt x="2362212" y="18834"/>
                  </a:lnTo>
                  <a:close/>
                </a:path>
                <a:path w="3886834" h="424815">
                  <a:moveTo>
                    <a:pt x="2404681" y="23850"/>
                  </a:moveTo>
                  <a:lnTo>
                    <a:pt x="2397214" y="22872"/>
                  </a:lnTo>
                  <a:lnTo>
                    <a:pt x="2389746" y="21894"/>
                  </a:lnTo>
                  <a:lnTo>
                    <a:pt x="2387993" y="32842"/>
                  </a:lnTo>
                  <a:lnTo>
                    <a:pt x="2403843" y="34912"/>
                  </a:lnTo>
                  <a:lnTo>
                    <a:pt x="2404681" y="23850"/>
                  </a:lnTo>
                  <a:close/>
                </a:path>
                <a:path w="3886834" h="424815">
                  <a:moveTo>
                    <a:pt x="2447086" y="29400"/>
                  </a:moveTo>
                  <a:lnTo>
                    <a:pt x="2439619" y="28422"/>
                  </a:lnTo>
                  <a:lnTo>
                    <a:pt x="2432151" y="27444"/>
                  </a:lnTo>
                  <a:lnTo>
                    <a:pt x="2430297" y="38379"/>
                  </a:lnTo>
                  <a:lnTo>
                    <a:pt x="2446134" y="40449"/>
                  </a:lnTo>
                  <a:lnTo>
                    <a:pt x="2447086" y="29400"/>
                  </a:lnTo>
                  <a:close/>
                </a:path>
                <a:path w="3886834" h="424815">
                  <a:moveTo>
                    <a:pt x="2489492" y="34950"/>
                  </a:moveTo>
                  <a:lnTo>
                    <a:pt x="2482024" y="33972"/>
                  </a:lnTo>
                  <a:lnTo>
                    <a:pt x="2474557" y="32994"/>
                  </a:lnTo>
                  <a:lnTo>
                    <a:pt x="2472601" y="43916"/>
                  </a:lnTo>
                  <a:lnTo>
                    <a:pt x="2488438" y="45986"/>
                  </a:lnTo>
                  <a:lnTo>
                    <a:pt x="2489492" y="34950"/>
                  </a:lnTo>
                  <a:close/>
                </a:path>
                <a:path w="3886834" h="424815">
                  <a:moveTo>
                    <a:pt x="2531897" y="40500"/>
                  </a:moveTo>
                  <a:lnTo>
                    <a:pt x="2524442" y="39509"/>
                  </a:lnTo>
                  <a:lnTo>
                    <a:pt x="2516975" y="38531"/>
                  </a:lnTo>
                  <a:lnTo>
                    <a:pt x="2514917" y="49441"/>
                  </a:lnTo>
                  <a:lnTo>
                    <a:pt x="2530754" y="51523"/>
                  </a:lnTo>
                  <a:lnTo>
                    <a:pt x="2531897" y="40500"/>
                  </a:lnTo>
                  <a:close/>
                </a:path>
                <a:path w="3886834" h="424815">
                  <a:moveTo>
                    <a:pt x="2574099" y="47510"/>
                  </a:moveTo>
                  <a:lnTo>
                    <a:pt x="2566670" y="46291"/>
                  </a:lnTo>
                  <a:lnTo>
                    <a:pt x="2559240" y="45072"/>
                  </a:lnTo>
                  <a:lnTo>
                    <a:pt x="2557081" y="55943"/>
                  </a:lnTo>
                  <a:lnTo>
                    <a:pt x="2572855" y="58534"/>
                  </a:lnTo>
                  <a:lnTo>
                    <a:pt x="2574099" y="47510"/>
                  </a:lnTo>
                  <a:close/>
                </a:path>
                <a:path w="3886834" h="424815">
                  <a:moveTo>
                    <a:pt x="2616289" y="54457"/>
                  </a:moveTo>
                  <a:lnTo>
                    <a:pt x="2608859" y="53238"/>
                  </a:lnTo>
                  <a:lnTo>
                    <a:pt x="2601430" y="52019"/>
                  </a:lnTo>
                  <a:lnTo>
                    <a:pt x="2599169" y="62877"/>
                  </a:lnTo>
                  <a:lnTo>
                    <a:pt x="2614942" y="65468"/>
                  </a:lnTo>
                  <a:lnTo>
                    <a:pt x="2616289" y="54457"/>
                  </a:lnTo>
                  <a:close/>
                </a:path>
                <a:path w="3886834" h="424815">
                  <a:moveTo>
                    <a:pt x="2658491" y="61404"/>
                  </a:moveTo>
                  <a:lnTo>
                    <a:pt x="2651061" y="60185"/>
                  </a:lnTo>
                  <a:lnTo>
                    <a:pt x="2643632" y="58966"/>
                  </a:lnTo>
                  <a:lnTo>
                    <a:pt x="2641269" y="69811"/>
                  </a:lnTo>
                  <a:lnTo>
                    <a:pt x="2657043" y="72402"/>
                  </a:lnTo>
                  <a:lnTo>
                    <a:pt x="2658491" y="61404"/>
                  </a:lnTo>
                  <a:close/>
                </a:path>
                <a:path w="3886834" h="424815">
                  <a:moveTo>
                    <a:pt x="2700591" y="68872"/>
                  </a:moveTo>
                  <a:lnTo>
                    <a:pt x="2693212" y="67411"/>
                  </a:lnTo>
                  <a:lnTo>
                    <a:pt x="2685834" y="65951"/>
                  </a:lnTo>
                  <a:lnTo>
                    <a:pt x="2683370" y="76758"/>
                  </a:lnTo>
                  <a:lnTo>
                    <a:pt x="2699054" y="79870"/>
                  </a:lnTo>
                  <a:lnTo>
                    <a:pt x="2700591" y="68872"/>
                  </a:lnTo>
                  <a:close/>
                </a:path>
                <a:path w="3886834" h="424815">
                  <a:moveTo>
                    <a:pt x="2742539" y="77190"/>
                  </a:moveTo>
                  <a:lnTo>
                    <a:pt x="2735161" y="75730"/>
                  </a:lnTo>
                  <a:lnTo>
                    <a:pt x="2727782" y="74269"/>
                  </a:lnTo>
                  <a:lnTo>
                    <a:pt x="2725229" y="85064"/>
                  </a:lnTo>
                  <a:lnTo>
                    <a:pt x="2740914" y="88163"/>
                  </a:lnTo>
                  <a:lnTo>
                    <a:pt x="2742539" y="77190"/>
                  </a:lnTo>
                  <a:close/>
                </a:path>
                <a:path w="3886834" h="424815">
                  <a:moveTo>
                    <a:pt x="2784487" y="85496"/>
                  </a:moveTo>
                  <a:lnTo>
                    <a:pt x="2777109" y="84035"/>
                  </a:lnTo>
                  <a:lnTo>
                    <a:pt x="2769730" y="82575"/>
                  </a:lnTo>
                  <a:lnTo>
                    <a:pt x="2767088" y="93345"/>
                  </a:lnTo>
                  <a:lnTo>
                    <a:pt x="2782760" y="96456"/>
                  </a:lnTo>
                  <a:lnTo>
                    <a:pt x="2784487" y="85496"/>
                  </a:lnTo>
                  <a:close/>
                </a:path>
                <a:path w="3886834" h="424815">
                  <a:moveTo>
                    <a:pt x="2826435" y="93802"/>
                  </a:moveTo>
                  <a:lnTo>
                    <a:pt x="2819057" y="92341"/>
                  </a:lnTo>
                  <a:lnTo>
                    <a:pt x="2811678" y="90881"/>
                  </a:lnTo>
                  <a:lnTo>
                    <a:pt x="2808948" y="101638"/>
                  </a:lnTo>
                  <a:lnTo>
                    <a:pt x="2824619" y="104736"/>
                  </a:lnTo>
                  <a:lnTo>
                    <a:pt x="2826435" y="93802"/>
                  </a:lnTo>
                  <a:close/>
                </a:path>
                <a:path w="3886834" h="424815">
                  <a:moveTo>
                    <a:pt x="2868218" y="102920"/>
                  </a:moveTo>
                  <a:lnTo>
                    <a:pt x="2860891" y="101219"/>
                  </a:lnTo>
                  <a:lnTo>
                    <a:pt x="2853563" y="99529"/>
                  </a:lnTo>
                  <a:lnTo>
                    <a:pt x="2850743" y="110248"/>
                  </a:lnTo>
                  <a:lnTo>
                    <a:pt x="2866313" y="113842"/>
                  </a:lnTo>
                  <a:lnTo>
                    <a:pt x="2868218" y="102920"/>
                  </a:lnTo>
                  <a:close/>
                </a:path>
                <a:path w="3886834" h="424815">
                  <a:moveTo>
                    <a:pt x="2909887" y="112547"/>
                  </a:moveTo>
                  <a:lnTo>
                    <a:pt x="2902559" y="110845"/>
                  </a:lnTo>
                  <a:lnTo>
                    <a:pt x="2895231" y="109156"/>
                  </a:lnTo>
                  <a:lnTo>
                    <a:pt x="2892323" y="119849"/>
                  </a:lnTo>
                  <a:lnTo>
                    <a:pt x="2907893" y="123456"/>
                  </a:lnTo>
                  <a:lnTo>
                    <a:pt x="2909887" y="112547"/>
                  </a:lnTo>
                  <a:close/>
                </a:path>
                <a:path w="3886834" h="424815">
                  <a:moveTo>
                    <a:pt x="2951543" y="122174"/>
                  </a:moveTo>
                  <a:lnTo>
                    <a:pt x="2944215" y="120472"/>
                  </a:lnTo>
                  <a:lnTo>
                    <a:pt x="2936887" y="118770"/>
                  </a:lnTo>
                  <a:lnTo>
                    <a:pt x="2933890" y="129463"/>
                  </a:lnTo>
                  <a:lnTo>
                    <a:pt x="2949473" y="133057"/>
                  </a:lnTo>
                  <a:lnTo>
                    <a:pt x="2951543" y="122174"/>
                  </a:lnTo>
                  <a:close/>
                </a:path>
                <a:path w="3886834" h="424815">
                  <a:moveTo>
                    <a:pt x="2993212" y="131813"/>
                  </a:moveTo>
                  <a:lnTo>
                    <a:pt x="2985884" y="130111"/>
                  </a:lnTo>
                  <a:lnTo>
                    <a:pt x="2978556" y="128409"/>
                  </a:lnTo>
                  <a:lnTo>
                    <a:pt x="2975470" y="139077"/>
                  </a:lnTo>
                  <a:lnTo>
                    <a:pt x="2991053" y="142684"/>
                  </a:lnTo>
                  <a:lnTo>
                    <a:pt x="2993212" y="131813"/>
                  </a:lnTo>
                  <a:close/>
                </a:path>
                <a:path w="3886834" h="424815">
                  <a:moveTo>
                    <a:pt x="3034652" y="142328"/>
                  </a:moveTo>
                  <a:lnTo>
                    <a:pt x="3027375" y="140411"/>
                  </a:lnTo>
                  <a:lnTo>
                    <a:pt x="3020098" y="138493"/>
                  </a:lnTo>
                  <a:lnTo>
                    <a:pt x="3016935" y="149123"/>
                  </a:lnTo>
                  <a:lnTo>
                    <a:pt x="3032404" y="153200"/>
                  </a:lnTo>
                  <a:lnTo>
                    <a:pt x="3034652" y="142328"/>
                  </a:lnTo>
                  <a:close/>
                </a:path>
                <a:path w="3886834" h="424815">
                  <a:moveTo>
                    <a:pt x="3076003" y="153225"/>
                  </a:moveTo>
                  <a:lnTo>
                    <a:pt x="3068726" y="151307"/>
                  </a:lnTo>
                  <a:lnTo>
                    <a:pt x="3061449" y="149390"/>
                  </a:lnTo>
                  <a:lnTo>
                    <a:pt x="3058210" y="159994"/>
                  </a:lnTo>
                  <a:lnTo>
                    <a:pt x="3073666" y="164071"/>
                  </a:lnTo>
                  <a:lnTo>
                    <a:pt x="3076003" y="153225"/>
                  </a:lnTo>
                  <a:close/>
                </a:path>
                <a:path w="3886834" h="424815">
                  <a:moveTo>
                    <a:pt x="3117342" y="164134"/>
                  </a:moveTo>
                  <a:lnTo>
                    <a:pt x="3110065" y="162217"/>
                  </a:lnTo>
                  <a:lnTo>
                    <a:pt x="3102787" y="160299"/>
                  </a:lnTo>
                  <a:lnTo>
                    <a:pt x="3099473" y="170878"/>
                  </a:lnTo>
                  <a:lnTo>
                    <a:pt x="3114929" y="174967"/>
                  </a:lnTo>
                  <a:lnTo>
                    <a:pt x="3117342" y="164134"/>
                  </a:lnTo>
                  <a:close/>
                </a:path>
                <a:path w="3886834" h="424815">
                  <a:moveTo>
                    <a:pt x="3158693" y="175044"/>
                  </a:moveTo>
                  <a:lnTo>
                    <a:pt x="3151416" y="173126"/>
                  </a:lnTo>
                  <a:lnTo>
                    <a:pt x="3144139" y="171208"/>
                  </a:lnTo>
                  <a:lnTo>
                    <a:pt x="3140735" y="181775"/>
                  </a:lnTo>
                  <a:lnTo>
                    <a:pt x="3156204" y="185851"/>
                  </a:lnTo>
                  <a:lnTo>
                    <a:pt x="3158693" y="175044"/>
                  </a:lnTo>
                  <a:close/>
                </a:path>
                <a:path w="3886834" h="424815">
                  <a:moveTo>
                    <a:pt x="3199803" y="186766"/>
                  </a:moveTo>
                  <a:lnTo>
                    <a:pt x="3192589" y="184632"/>
                  </a:lnTo>
                  <a:lnTo>
                    <a:pt x="3185376" y="182499"/>
                  </a:lnTo>
                  <a:lnTo>
                    <a:pt x="3181896" y="193027"/>
                  </a:lnTo>
                  <a:lnTo>
                    <a:pt x="3197237" y="197561"/>
                  </a:lnTo>
                  <a:lnTo>
                    <a:pt x="3199803" y="186766"/>
                  </a:lnTo>
                  <a:close/>
                </a:path>
                <a:path w="3886834" h="424815">
                  <a:moveTo>
                    <a:pt x="3240811" y="198894"/>
                  </a:moveTo>
                  <a:lnTo>
                    <a:pt x="3233597" y="196761"/>
                  </a:lnTo>
                  <a:lnTo>
                    <a:pt x="3226384" y="194627"/>
                  </a:lnTo>
                  <a:lnTo>
                    <a:pt x="3222828" y="205130"/>
                  </a:lnTo>
                  <a:lnTo>
                    <a:pt x="3238169" y="209677"/>
                  </a:lnTo>
                  <a:lnTo>
                    <a:pt x="3240811" y="198894"/>
                  </a:lnTo>
                  <a:close/>
                </a:path>
                <a:path w="3886834" h="424815">
                  <a:moveTo>
                    <a:pt x="3281807" y="211023"/>
                  </a:moveTo>
                  <a:lnTo>
                    <a:pt x="3274593" y="208889"/>
                  </a:lnTo>
                  <a:lnTo>
                    <a:pt x="3267379" y="206756"/>
                  </a:lnTo>
                  <a:lnTo>
                    <a:pt x="3263760" y="217246"/>
                  </a:lnTo>
                  <a:lnTo>
                    <a:pt x="3279089" y="221780"/>
                  </a:lnTo>
                  <a:lnTo>
                    <a:pt x="3281807" y="211023"/>
                  </a:lnTo>
                  <a:close/>
                </a:path>
                <a:path w="3886834" h="424815">
                  <a:moveTo>
                    <a:pt x="3322802" y="223151"/>
                  </a:moveTo>
                  <a:lnTo>
                    <a:pt x="3315589" y="221018"/>
                  </a:lnTo>
                  <a:lnTo>
                    <a:pt x="3308375" y="218884"/>
                  </a:lnTo>
                  <a:lnTo>
                    <a:pt x="3304679" y="229349"/>
                  </a:lnTo>
                  <a:lnTo>
                    <a:pt x="3320008" y="233883"/>
                  </a:lnTo>
                  <a:lnTo>
                    <a:pt x="3322802" y="223151"/>
                  </a:lnTo>
                  <a:close/>
                </a:path>
                <a:path w="3886834" h="424815">
                  <a:moveTo>
                    <a:pt x="3363633" y="235851"/>
                  </a:moveTo>
                  <a:lnTo>
                    <a:pt x="3356483" y="233514"/>
                  </a:lnTo>
                  <a:lnTo>
                    <a:pt x="3349333" y="231178"/>
                  </a:lnTo>
                  <a:lnTo>
                    <a:pt x="3345561" y="241604"/>
                  </a:lnTo>
                  <a:lnTo>
                    <a:pt x="3360763" y="246583"/>
                  </a:lnTo>
                  <a:lnTo>
                    <a:pt x="3363633" y="235851"/>
                  </a:lnTo>
                  <a:close/>
                </a:path>
                <a:path w="3886834" h="424815">
                  <a:moveTo>
                    <a:pt x="3404260" y="249148"/>
                  </a:moveTo>
                  <a:lnTo>
                    <a:pt x="3397110" y="246811"/>
                  </a:lnTo>
                  <a:lnTo>
                    <a:pt x="3389960" y="244475"/>
                  </a:lnTo>
                  <a:lnTo>
                    <a:pt x="3386124" y="254876"/>
                  </a:lnTo>
                  <a:lnTo>
                    <a:pt x="3401326" y="259854"/>
                  </a:lnTo>
                  <a:lnTo>
                    <a:pt x="3404260" y="249148"/>
                  </a:lnTo>
                  <a:close/>
                </a:path>
                <a:path w="3886834" h="424815">
                  <a:moveTo>
                    <a:pt x="3444900" y="262445"/>
                  </a:moveTo>
                  <a:lnTo>
                    <a:pt x="3437750" y="260108"/>
                  </a:lnTo>
                  <a:lnTo>
                    <a:pt x="3430600" y="257771"/>
                  </a:lnTo>
                  <a:lnTo>
                    <a:pt x="3426701" y="268147"/>
                  </a:lnTo>
                  <a:lnTo>
                    <a:pt x="3441890" y="273126"/>
                  </a:lnTo>
                  <a:lnTo>
                    <a:pt x="3444900" y="262445"/>
                  </a:lnTo>
                  <a:close/>
                </a:path>
                <a:path w="3886834" h="424815">
                  <a:moveTo>
                    <a:pt x="3485527" y="275742"/>
                  </a:moveTo>
                  <a:lnTo>
                    <a:pt x="3478377" y="273405"/>
                  </a:lnTo>
                  <a:lnTo>
                    <a:pt x="3471227" y="271068"/>
                  </a:lnTo>
                  <a:lnTo>
                    <a:pt x="3467252" y="281419"/>
                  </a:lnTo>
                  <a:lnTo>
                    <a:pt x="3482454" y="286397"/>
                  </a:lnTo>
                  <a:lnTo>
                    <a:pt x="3485527" y="275742"/>
                  </a:lnTo>
                  <a:close/>
                </a:path>
                <a:path w="3886834" h="424815">
                  <a:moveTo>
                    <a:pt x="3526104" y="289229"/>
                  </a:moveTo>
                  <a:lnTo>
                    <a:pt x="3519017" y="286715"/>
                  </a:lnTo>
                  <a:lnTo>
                    <a:pt x="3511867" y="284378"/>
                  </a:lnTo>
                  <a:lnTo>
                    <a:pt x="3507829" y="294716"/>
                  </a:lnTo>
                  <a:lnTo>
                    <a:pt x="3515423" y="297205"/>
                  </a:lnTo>
                  <a:lnTo>
                    <a:pt x="3522954" y="299872"/>
                  </a:lnTo>
                  <a:lnTo>
                    <a:pt x="3526104" y="289229"/>
                  </a:lnTo>
                  <a:close/>
                </a:path>
                <a:path w="3886834" h="424815">
                  <a:moveTo>
                    <a:pt x="3566350" y="303644"/>
                  </a:moveTo>
                  <a:lnTo>
                    <a:pt x="3559264" y="301104"/>
                  </a:lnTo>
                  <a:lnTo>
                    <a:pt x="3552177" y="298564"/>
                  </a:lnTo>
                  <a:lnTo>
                    <a:pt x="3548075" y="308876"/>
                  </a:lnTo>
                  <a:lnTo>
                    <a:pt x="3563137" y="314261"/>
                  </a:lnTo>
                  <a:lnTo>
                    <a:pt x="3566350" y="303644"/>
                  </a:lnTo>
                  <a:close/>
                </a:path>
                <a:path w="3886834" h="424815">
                  <a:moveTo>
                    <a:pt x="3606596" y="318058"/>
                  </a:moveTo>
                  <a:lnTo>
                    <a:pt x="3599510" y="315518"/>
                  </a:lnTo>
                  <a:lnTo>
                    <a:pt x="3592423" y="312978"/>
                  </a:lnTo>
                  <a:lnTo>
                    <a:pt x="3588258" y="323265"/>
                  </a:lnTo>
                  <a:lnTo>
                    <a:pt x="3603320" y="328650"/>
                  </a:lnTo>
                  <a:lnTo>
                    <a:pt x="3606596" y="318058"/>
                  </a:lnTo>
                  <a:close/>
                </a:path>
                <a:path w="3886834" h="424815">
                  <a:moveTo>
                    <a:pt x="3646855" y="332460"/>
                  </a:moveTo>
                  <a:lnTo>
                    <a:pt x="3639769" y="329920"/>
                  </a:lnTo>
                  <a:lnTo>
                    <a:pt x="3632682" y="327380"/>
                  </a:lnTo>
                  <a:lnTo>
                    <a:pt x="3628466" y="337642"/>
                  </a:lnTo>
                  <a:lnTo>
                    <a:pt x="3643515" y="343039"/>
                  </a:lnTo>
                  <a:lnTo>
                    <a:pt x="3646855" y="332460"/>
                  </a:lnTo>
                  <a:close/>
                </a:path>
                <a:path w="3886834" h="424815">
                  <a:moveTo>
                    <a:pt x="3687102" y="346875"/>
                  </a:moveTo>
                  <a:lnTo>
                    <a:pt x="3680015" y="344335"/>
                  </a:lnTo>
                  <a:lnTo>
                    <a:pt x="3672929" y="341795"/>
                  </a:lnTo>
                  <a:lnTo>
                    <a:pt x="3668649" y="352044"/>
                  </a:lnTo>
                  <a:lnTo>
                    <a:pt x="3683698" y="357428"/>
                  </a:lnTo>
                  <a:lnTo>
                    <a:pt x="3687102" y="346875"/>
                  </a:lnTo>
                  <a:close/>
                </a:path>
                <a:path w="3886834" h="424815">
                  <a:moveTo>
                    <a:pt x="3727081" y="361988"/>
                  </a:moveTo>
                  <a:lnTo>
                    <a:pt x="3720071" y="359270"/>
                  </a:lnTo>
                  <a:lnTo>
                    <a:pt x="3713061" y="356552"/>
                  </a:lnTo>
                  <a:lnTo>
                    <a:pt x="3708717" y="366750"/>
                  </a:lnTo>
                  <a:lnTo>
                    <a:pt x="3723627" y="372541"/>
                  </a:lnTo>
                  <a:lnTo>
                    <a:pt x="3727081" y="361988"/>
                  </a:lnTo>
                  <a:close/>
                </a:path>
                <a:path w="3886834" h="424815">
                  <a:moveTo>
                    <a:pt x="3766934" y="377456"/>
                  </a:moveTo>
                  <a:lnTo>
                    <a:pt x="3759924" y="374738"/>
                  </a:lnTo>
                  <a:lnTo>
                    <a:pt x="3752913" y="372021"/>
                  </a:lnTo>
                  <a:lnTo>
                    <a:pt x="3748506" y="382193"/>
                  </a:lnTo>
                  <a:lnTo>
                    <a:pt x="3763416" y="387985"/>
                  </a:lnTo>
                  <a:lnTo>
                    <a:pt x="3766934" y="377456"/>
                  </a:lnTo>
                  <a:close/>
                </a:path>
                <a:path w="3886834" h="424815">
                  <a:moveTo>
                    <a:pt x="3806787" y="392912"/>
                  </a:moveTo>
                  <a:lnTo>
                    <a:pt x="3799776" y="390194"/>
                  </a:lnTo>
                  <a:lnTo>
                    <a:pt x="3792766" y="387477"/>
                  </a:lnTo>
                  <a:lnTo>
                    <a:pt x="3788308" y="397637"/>
                  </a:lnTo>
                  <a:lnTo>
                    <a:pt x="3803218" y="403415"/>
                  </a:lnTo>
                  <a:lnTo>
                    <a:pt x="3806787" y="392912"/>
                  </a:lnTo>
                  <a:close/>
                </a:path>
                <a:path w="3886834" h="424815">
                  <a:moveTo>
                    <a:pt x="3846639" y="408381"/>
                  </a:moveTo>
                  <a:lnTo>
                    <a:pt x="3839629" y="405663"/>
                  </a:lnTo>
                  <a:lnTo>
                    <a:pt x="3832618" y="402945"/>
                  </a:lnTo>
                  <a:lnTo>
                    <a:pt x="3828097" y="413080"/>
                  </a:lnTo>
                  <a:lnTo>
                    <a:pt x="3843007" y="418858"/>
                  </a:lnTo>
                  <a:lnTo>
                    <a:pt x="3846639" y="408381"/>
                  </a:lnTo>
                  <a:close/>
                </a:path>
                <a:path w="3886834" h="424815">
                  <a:moveTo>
                    <a:pt x="3886492" y="423849"/>
                  </a:moveTo>
                  <a:lnTo>
                    <a:pt x="3872471" y="418414"/>
                  </a:lnTo>
                  <a:lnTo>
                    <a:pt x="3869842" y="424230"/>
                  </a:lnTo>
                  <a:lnTo>
                    <a:pt x="3886352" y="424230"/>
                  </a:lnTo>
                  <a:lnTo>
                    <a:pt x="3886492" y="42384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5907532" y="6917740"/>
              <a:ext cx="567055" cy="83820"/>
            </a:xfrm>
            <a:custGeom>
              <a:avLst/>
              <a:gdLst/>
              <a:ahLst/>
              <a:cxnLst/>
              <a:rect l="l" t="t" r="r" b="b"/>
              <a:pathLst>
                <a:path w="567054" h="83820">
                  <a:moveTo>
                    <a:pt x="17272" y="80670"/>
                  </a:moveTo>
                  <a:lnTo>
                    <a:pt x="14744" y="69875"/>
                  </a:lnTo>
                  <a:lnTo>
                    <a:pt x="7378" y="71335"/>
                  </a:lnTo>
                  <a:lnTo>
                    <a:pt x="0" y="72796"/>
                  </a:lnTo>
                  <a:lnTo>
                    <a:pt x="1612" y="83781"/>
                  </a:lnTo>
                  <a:lnTo>
                    <a:pt x="17272" y="80670"/>
                  </a:lnTo>
                  <a:close/>
                </a:path>
                <a:path w="567054" h="83820">
                  <a:moveTo>
                    <a:pt x="59194" y="73037"/>
                  </a:moveTo>
                  <a:lnTo>
                    <a:pt x="56756" y="62204"/>
                  </a:lnTo>
                  <a:lnTo>
                    <a:pt x="49352" y="63474"/>
                  </a:lnTo>
                  <a:lnTo>
                    <a:pt x="41948" y="64731"/>
                  </a:lnTo>
                  <a:lnTo>
                    <a:pt x="43459" y="75717"/>
                  </a:lnTo>
                  <a:lnTo>
                    <a:pt x="59194" y="73037"/>
                  </a:lnTo>
                  <a:close/>
                </a:path>
                <a:path w="567054" h="83820">
                  <a:moveTo>
                    <a:pt x="101206" y="65862"/>
                  </a:moveTo>
                  <a:lnTo>
                    <a:pt x="98869" y="55029"/>
                  </a:lnTo>
                  <a:lnTo>
                    <a:pt x="91465" y="56286"/>
                  </a:lnTo>
                  <a:lnTo>
                    <a:pt x="84061" y="57556"/>
                  </a:lnTo>
                  <a:lnTo>
                    <a:pt x="85471" y="68554"/>
                  </a:lnTo>
                  <a:lnTo>
                    <a:pt x="101206" y="65862"/>
                  </a:lnTo>
                  <a:close/>
                </a:path>
                <a:path w="567054" h="83820">
                  <a:moveTo>
                    <a:pt x="143205" y="58712"/>
                  </a:moveTo>
                  <a:lnTo>
                    <a:pt x="140970" y="47840"/>
                  </a:lnTo>
                  <a:lnTo>
                    <a:pt x="133565" y="49110"/>
                  </a:lnTo>
                  <a:lnTo>
                    <a:pt x="126161" y="50368"/>
                  </a:lnTo>
                  <a:lnTo>
                    <a:pt x="127469" y="61391"/>
                  </a:lnTo>
                  <a:lnTo>
                    <a:pt x="143205" y="58712"/>
                  </a:lnTo>
                  <a:close/>
                </a:path>
                <a:path w="567054" h="83820">
                  <a:moveTo>
                    <a:pt x="185305" y="52171"/>
                  </a:moveTo>
                  <a:lnTo>
                    <a:pt x="183172" y="41275"/>
                  </a:lnTo>
                  <a:lnTo>
                    <a:pt x="175729" y="42329"/>
                  </a:lnTo>
                  <a:lnTo>
                    <a:pt x="168287" y="43383"/>
                  </a:lnTo>
                  <a:lnTo>
                    <a:pt x="169506" y="54406"/>
                  </a:lnTo>
                  <a:lnTo>
                    <a:pt x="185305" y="52171"/>
                  </a:lnTo>
                  <a:close/>
                </a:path>
                <a:path w="567054" h="83820">
                  <a:moveTo>
                    <a:pt x="227495" y="46189"/>
                  </a:moveTo>
                  <a:lnTo>
                    <a:pt x="225463" y="35280"/>
                  </a:lnTo>
                  <a:lnTo>
                    <a:pt x="218020" y="36334"/>
                  </a:lnTo>
                  <a:lnTo>
                    <a:pt x="210578" y="37388"/>
                  </a:lnTo>
                  <a:lnTo>
                    <a:pt x="211696" y="48425"/>
                  </a:lnTo>
                  <a:lnTo>
                    <a:pt x="227495" y="46189"/>
                  </a:lnTo>
                  <a:close/>
                </a:path>
                <a:path w="567054" h="83820">
                  <a:moveTo>
                    <a:pt x="269697" y="40220"/>
                  </a:moveTo>
                  <a:lnTo>
                    <a:pt x="267766" y="29298"/>
                  </a:lnTo>
                  <a:lnTo>
                    <a:pt x="260324" y="30353"/>
                  </a:lnTo>
                  <a:lnTo>
                    <a:pt x="252882" y="31407"/>
                  </a:lnTo>
                  <a:lnTo>
                    <a:pt x="253898" y="42456"/>
                  </a:lnTo>
                  <a:lnTo>
                    <a:pt x="269697" y="40220"/>
                  </a:lnTo>
                  <a:close/>
                </a:path>
                <a:path w="567054" h="83820">
                  <a:moveTo>
                    <a:pt x="311950" y="34785"/>
                  </a:moveTo>
                  <a:lnTo>
                    <a:pt x="310121" y="23837"/>
                  </a:lnTo>
                  <a:lnTo>
                    <a:pt x="302653" y="24676"/>
                  </a:lnTo>
                  <a:lnTo>
                    <a:pt x="295186" y="25514"/>
                  </a:lnTo>
                  <a:lnTo>
                    <a:pt x="296087" y="36563"/>
                  </a:lnTo>
                  <a:lnTo>
                    <a:pt x="311950" y="34785"/>
                  </a:lnTo>
                  <a:close/>
                </a:path>
                <a:path w="567054" h="83820">
                  <a:moveTo>
                    <a:pt x="354304" y="30060"/>
                  </a:moveTo>
                  <a:lnTo>
                    <a:pt x="352577" y="19100"/>
                  </a:lnTo>
                  <a:lnTo>
                    <a:pt x="345109" y="19939"/>
                  </a:lnTo>
                  <a:lnTo>
                    <a:pt x="337642" y="20777"/>
                  </a:lnTo>
                  <a:lnTo>
                    <a:pt x="338442" y="31838"/>
                  </a:lnTo>
                  <a:lnTo>
                    <a:pt x="354304" y="30060"/>
                  </a:lnTo>
                  <a:close/>
                </a:path>
                <a:path w="567054" h="83820">
                  <a:moveTo>
                    <a:pt x="396646" y="25349"/>
                  </a:moveTo>
                  <a:lnTo>
                    <a:pt x="395033" y="14376"/>
                  </a:lnTo>
                  <a:lnTo>
                    <a:pt x="387565" y="15214"/>
                  </a:lnTo>
                  <a:lnTo>
                    <a:pt x="380098" y="16052"/>
                  </a:lnTo>
                  <a:lnTo>
                    <a:pt x="380784" y="27114"/>
                  </a:lnTo>
                  <a:lnTo>
                    <a:pt x="396646" y="25349"/>
                  </a:lnTo>
                  <a:close/>
                </a:path>
                <a:path w="567054" h="83820">
                  <a:moveTo>
                    <a:pt x="439039" y="21056"/>
                  </a:moveTo>
                  <a:lnTo>
                    <a:pt x="437527" y="10058"/>
                  </a:lnTo>
                  <a:lnTo>
                    <a:pt x="430034" y="10655"/>
                  </a:lnTo>
                  <a:lnTo>
                    <a:pt x="422541" y="11264"/>
                  </a:lnTo>
                  <a:lnTo>
                    <a:pt x="423125" y="22326"/>
                  </a:lnTo>
                  <a:lnTo>
                    <a:pt x="439039" y="21056"/>
                  </a:lnTo>
                  <a:close/>
                </a:path>
                <a:path w="567054" h="83820">
                  <a:moveTo>
                    <a:pt x="481495" y="17640"/>
                  </a:moveTo>
                  <a:lnTo>
                    <a:pt x="480098" y="6642"/>
                  </a:lnTo>
                  <a:lnTo>
                    <a:pt x="472605" y="7239"/>
                  </a:lnTo>
                  <a:lnTo>
                    <a:pt x="465112" y="7835"/>
                  </a:lnTo>
                  <a:lnTo>
                    <a:pt x="465582" y="18923"/>
                  </a:lnTo>
                  <a:lnTo>
                    <a:pt x="481495" y="17640"/>
                  </a:lnTo>
                  <a:close/>
                </a:path>
                <a:path w="567054" h="83820">
                  <a:moveTo>
                    <a:pt x="523963" y="14236"/>
                  </a:moveTo>
                  <a:lnTo>
                    <a:pt x="522681" y="3225"/>
                  </a:lnTo>
                  <a:lnTo>
                    <a:pt x="515188" y="3822"/>
                  </a:lnTo>
                  <a:lnTo>
                    <a:pt x="507695" y="4419"/>
                  </a:lnTo>
                  <a:lnTo>
                    <a:pt x="508063" y="15519"/>
                  </a:lnTo>
                  <a:lnTo>
                    <a:pt x="523963" y="14236"/>
                  </a:lnTo>
                  <a:close/>
                </a:path>
                <a:path w="567054" h="83820">
                  <a:moveTo>
                    <a:pt x="566458" y="11036"/>
                  </a:moveTo>
                  <a:lnTo>
                    <a:pt x="565277" y="0"/>
                  </a:lnTo>
                  <a:lnTo>
                    <a:pt x="557771" y="419"/>
                  </a:lnTo>
                  <a:lnTo>
                    <a:pt x="550278" y="1016"/>
                  </a:lnTo>
                  <a:lnTo>
                    <a:pt x="550532" y="12115"/>
                  </a:lnTo>
                  <a:lnTo>
                    <a:pt x="558482" y="11480"/>
                  </a:lnTo>
                  <a:lnTo>
                    <a:pt x="566458" y="1103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6500471" y="6919842"/>
              <a:ext cx="527685" cy="0"/>
            </a:xfrm>
            <a:custGeom>
              <a:avLst/>
              <a:gdLst/>
              <a:ahLst/>
              <a:cxnLst/>
              <a:rect l="l" t="t" r="r" b="b"/>
              <a:pathLst>
                <a:path w="527684" h="0">
                  <a:moveTo>
                    <a:pt x="0" y="0"/>
                  </a:moveTo>
                  <a:lnTo>
                    <a:pt x="527300" y="0"/>
                  </a:lnTo>
                </a:path>
              </a:pathLst>
            </a:custGeom>
            <a:ln w="20667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4886731" y="6921360"/>
              <a:ext cx="3796665" cy="394335"/>
            </a:xfrm>
            <a:custGeom>
              <a:avLst/>
              <a:gdLst/>
              <a:ahLst/>
              <a:cxnLst/>
              <a:rect l="l" t="t" r="r" b="b"/>
              <a:pathLst>
                <a:path w="3796665" h="394334">
                  <a:moveTo>
                    <a:pt x="6362" y="393839"/>
                  </a:moveTo>
                  <a:lnTo>
                    <a:pt x="5588" y="391896"/>
                  </a:lnTo>
                  <a:lnTo>
                    <a:pt x="0" y="393839"/>
                  </a:lnTo>
                  <a:lnTo>
                    <a:pt x="6362" y="393839"/>
                  </a:lnTo>
                  <a:close/>
                </a:path>
                <a:path w="3796665" h="394334">
                  <a:moveTo>
                    <a:pt x="49911" y="388124"/>
                  </a:moveTo>
                  <a:lnTo>
                    <a:pt x="45821" y="377812"/>
                  </a:lnTo>
                  <a:lnTo>
                    <a:pt x="38747" y="380288"/>
                  </a:lnTo>
                  <a:lnTo>
                    <a:pt x="31673" y="382765"/>
                  </a:lnTo>
                  <a:lnTo>
                    <a:pt x="34848" y="393395"/>
                  </a:lnTo>
                  <a:lnTo>
                    <a:pt x="49911" y="388124"/>
                  </a:lnTo>
                  <a:close/>
                </a:path>
                <a:path w="3796665" h="394334">
                  <a:moveTo>
                    <a:pt x="90195" y="374294"/>
                  </a:moveTo>
                  <a:lnTo>
                    <a:pt x="86144" y="363969"/>
                  </a:lnTo>
                  <a:lnTo>
                    <a:pt x="79044" y="366382"/>
                  </a:lnTo>
                  <a:lnTo>
                    <a:pt x="71945" y="368795"/>
                  </a:lnTo>
                  <a:lnTo>
                    <a:pt x="75095" y="379437"/>
                  </a:lnTo>
                  <a:lnTo>
                    <a:pt x="90195" y="374294"/>
                  </a:lnTo>
                  <a:close/>
                </a:path>
                <a:path w="3796665" h="394334">
                  <a:moveTo>
                    <a:pt x="130530" y="360591"/>
                  </a:moveTo>
                  <a:lnTo>
                    <a:pt x="126504" y="350253"/>
                  </a:lnTo>
                  <a:lnTo>
                    <a:pt x="119405" y="352666"/>
                  </a:lnTo>
                  <a:lnTo>
                    <a:pt x="112306" y="355079"/>
                  </a:lnTo>
                  <a:lnTo>
                    <a:pt x="115417" y="365721"/>
                  </a:lnTo>
                  <a:lnTo>
                    <a:pt x="130530" y="360591"/>
                  </a:lnTo>
                  <a:close/>
                </a:path>
                <a:path w="3796665" h="394334">
                  <a:moveTo>
                    <a:pt x="170853" y="346887"/>
                  </a:moveTo>
                  <a:lnTo>
                    <a:pt x="166865" y="336537"/>
                  </a:lnTo>
                  <a:lnTo>
                    <a:pt x="159766" y="338950"/>
                  </a:lnTo>
                  <a:lnTo>
                    <a:pt x="152666" y="341363"/>
                  </a:lnTo>
                  <a:lnTo>
                    <a:pt x="155740" y="352018"/>
                  </a:lnTo>
                  <a:lnTo>
                    <a:pt x="170853" y="346887"/>
                  </a:lnTo>
                  <a:close/>
                </a:path>
                <a:path w="3796665" h="394334">
                  <a:moveTo>
                    <a:pt x="211277" y="333489"/>
                  </a:moveTo>
                  <a:lnTo>
                    <a:pt x="207327" y="323113"/>
                  </a:lnTo>
                  <a:lnTo>
                    <a:pt x="200202" y="325450"/>
                  </a:lnTo>
                  <a:lnTo>
                    <a:pt x="193078" y="327787"/>
                  </a:lnTo>
                  <a:lnTo>
                    <a:pt x="196113" y="338455"/>
                  </a:lnTo>
                  <a:lnTo>
                    <a:pt x="211277" y="333489"/>
                  </a:lnTo>
                  <a:close/>
                </a:path>
                <a:path w="3796665" h="394334">
                  <a:moveTo>
                    <a:pt x="251752" y="320230"/>
                  </a:moveTo>
                  <a:lnTo>
                    <a:pt x="247853" y="309841"/>
                  </a:lnTo>
                  <a:lnTo>
                    <a:pt x="240728" y="312178"/>
                  </a:lnTo>
                  <a:lnTo>
                    <a:pt x="233603" y="314515"/>
                  </a:lnTo>
                  <a:lnTo>
                    <a:pt x="236588" y="325196"/>
                  </a:lnTo>
                  <a:lnTo>
                    <a:pt x="251752" y="320230"/>
                  </a:lnTo>
                  <a:close/>
                </a:path>
                <a:path w="3796665" h="394334">
                  <a:moveTo>
                    <a:pt x="292227" y="306971"/>
                  </a:moveTo>
                  <a:lnTo>
                    <a:pt x="288366" y="296570"/>
                  </a:lnTo>
                  <a:lnTo>
                    <a:pt x="281241" y="298907"/>
                  </a:lnTo>
                  <a:lnTo>
                    <a:pt x="274116" y="301244"/>
                  </a:lnTo>
                  <a:lnTo>
                    <a:pt x="277063" y="311937"/>
                  </a:lnTo>
                  <a:lnTo>
                    <a:pt x="292227" y="306971"/>
                  </a:lnTo>
                  <a:close/>
                </a:path>
                <a:path w="3796665" h="394334">
                  <a:moveTo>
                    <a:pt x="332816" y="294081"/>
                  </a:moveTo>
                  <a:lnTo>
                    <a:pt x="329006" y="283667"/>
                  </a:lnTo>
                  <a:lnTo>
                    <a:pt x="321843" y="285902"/>
                  </a:lnTo>
                  <a:lnTo>
                    <a:pt x="314680" y="288137"/>
                  </a:lnTo>
                  <a:lnTo>
                    <a:pt x="317588" y="298843"/>
                  </a:lnTo>
                  <a:lnTo>
                    <a:pt x="332816" y="294081"/>
                  </a:lnTo>
                  <a:close/>
                </a:path>
                <a:path w="3796665" h="394334">
                  <a:moveTo>
                    <a:pt x="373468" y="281381"/>
                  </a:moveTo>
                  <a:lnTo>
                    <a:pt x="369709" y="270941"/>
                  </a:lnTo>
                  <a:lnTo>
                    <a:pt x="362546" y="273177"/>
                  </a:lnTo>
                  <a:lnTo>
                    <a:pt x="355384" y="275412"/>
                  </a:lnTo>
                  <a:lnTo>
                    <a:pt x="358241" y="286131"/>
                  </a:lnTo>
                  <a:lnTo>
                    <a:pt x="373468" y="281381"/>
                  </a:lnTo>
                  <a:close/>
                </a:path>
                <a:path w="3796665" h="394334">
                  <a:moveTo>
                    <a:pt x="414121" y="268681"/>
                  </a:moveTo>
                  <a:lnTo>
                    <a:pt x="410413" y="258229"/>
                  </a:lnTo>
                  <a:lnTo>
                    <a:pt x="403250" y="260464"/>
                  </a:lnTo>
                  <a:lnTo>
                    <a:pt x="396087" y="262699"/>
                  </a:lnTo>
                  <a:lnTo>
                    <a:pt x="398894" y="273443"/>
                  </a:lnTo>
                  <a:lnTo>
                    <a:pt x="414121" y="268681"/>
                  </a:lnTo>
                  <a:close/>
                </a:path>
                <a:path w="3796665" h="394334">
                  <a:moveTo>
                    <a:pt x="454875" y="256387"/>
                  </a:moveTo>
                  <a:lnTo>
                    <a:pt x="451231" y="245910"/>
                  </a:lnTo>
                  <a:lnTo>
                    <a:pt x="444030" y="248031"/>
                  </a:lnTo>
                  <a:lnTo>
                    <a:pt x="436829" y="250151"/>
                  </a:lnTo>
                  <a:lnTo>
                    <a:pt x="439585" y="260896"/>
                  </a:lnTo>
                  <a:lnTo>
                    <a:pt x="454875" y="256387"/>
                  </a:lnTo>
                  <a:close/>
                </a:path>
                <a:path w="3796665" h="394334">
                  <a:moveTo>
                    <a:pt x="495731" y="244335"/>
                  </a:moveTo>
                  <a:lnTo>
                    <a:pt x="492137" y="233845"/>
                  </a:lnTo>
                  <a:lnTo>
                    <a:pt x="484936" y="235966"/>
                  </a:lnTo>
                  <a:lnTo>
                    <a:pt x="477735" y="238086"/>
                  </a:lnTo>
                  <a:lnTo>
                    <a:pt x="480428" y="248856"/>
                  </a:lnTo>
                  <a:lnTo>
                    <a:pt x="495731" y="244335"/>
                  </a:lnTo>
                  <a:close/>
                </a:path>
                <a:path w="3796665" h="394334">
                  <a:moveTo>
                    <a:pt x="536562" y="232283"/>
                  </a:moveTo>
                  <a:lnTo>
                    <a:pt x="533031" y="221767"/>
                  </a:lnTo>
                  <a:lnTo>
                    <a:pt x="525830" y="223888"/>
                  </a:lnTo>
                  <a:lnTo>
                    <a:pt x="518629" y="226009"/>
                  </a:lnTo>
                  <a:lnTo>
                    <a:pt x="521258" y="236791"/>
                  </a:lnTo>
                  <a:lnTo>
                    <a:pt x="536562" y="232283"/>
                  </a:lnTo>
                  <a:close/>
                </a:path>
                <a:path w="3796665" h="394334">
                  <a:moveTo>
                    <a:pt x="577532" y="220687"/>
                  </a:moveTo>
                  <a:lnTo>
                    <a:pt x="574065" y="210146"/>
                  </a:lnTo>
                  <a:lnTo>
                    <a:pt x="566826" y="212140"/>
                  </a:lnTo>
                  <a:lnTo>
                    <a:pt x="559587" y="214134"/>
                  </a:lnTo>
                  <a:lnTo>
                    <a:pt x="562152" y="224929"/>
                  </a:lnTo>
                  <a:lnTo>
                    <a:pt x="577532" y="220687"/>
                  </a:lnTo>
                  <a:close/>
                </a:path>
                <a:path w="3796665" h="394334">
                  <a:moveTo>
                    <a:pt x="618578" y="209359"/>
                  </a:moveTo>
                  <a:lnTo>
                    <a:pt x="615175" y="198805"/>
                  </a:lnTo>
                  <a:lnTo>
                    <a:pt x="607936" y="200799"/>
                  </a:lnTo>
                  <a:lnTo>
                    <a:pt x="600697" y="202793"/>
                  </a:lnTo>
                  <a:lnTo>
                    <a:pt x="603199" y="213601"/>
                  </a:lnTo>
                  <a:lnTo>
                    <a:pt x="618578" y="209359"/>
                  </a:lnTo>
                  <a:close/>
                </a:path>
                <a:path w="3796665" h="394334">
                  <a:moveTo>
                    <a:pt x="659612" y="198056"/>
                  </a:moveTo>
                  <a:lnTo>
                    <a:pt x="656285" y="187477"/>
                  </a:lnTo>
                  <a:lnTo>
                    <a:pt x="649046" y="189471"/>
                  </a:lnTo>
                  <a:lnTo>
                    <a:pt x="641807" y="191465"/>
                  </a:lnTo>
                  <a:lnTo>
                    <a:pt x="644232" y="202298"/>
                  </a:lnTo>
                  <a:lnTo>
                    <a:pt x="659612" y="198056"/>
                  </a:lnTo>
                  <a:close/>
                </a:path>
                <a:path w="3796665" h="394334">
                  <a:moveTo>
                    <a:pt x="700798" y="187223"/>
                  </a:moveTo>
                  <a:lnTo>
                    <a:pt x="697534" y="176618"/>
                  </a:lnTo>
                  <a:lnTo>
                    <a:pt x="690257" y="178473"/>
                  </a:lnTo>
                  <a:lnTo>
                    <a:pt x="682980" y="180327"/>
                  </a:lnTo>
                  <a:lnTo>
                    <a:pt x="685342" y="191160"/>
                  </a:lnTo>
                  <a:lnTo>
                    <a:pt x="700798" y="187223"/>
                  </a:lnTo>
                  <a:close/>
                </a:path>
                <a:path w="3796665" h="394334">
                  <a:moveTo>
                    <a:pt x="742061" y="176745"/>
                  </a:moveTo>
                  <a:lnTo>
                    <a:pt x="738873" y="166128"/>
                  </a:lnTo>
                  <a:lnTo>
                    <a:pt x="731596" y="167970"/>
                  </a:lnTo>
                  <a:lnTo>
                    <a:pt x="724319" y="169824"/>
                  </a:lnTo>
                  <a:lnTo>
                    <a:pt x="726605" y="180670"/>
                  </a:lnTo>
                  <a:lnTo>
                    <a:pt x="742061" y="176745"/>
                  </a:lnTo>
                  <a:close/>
                </a:path>
                <a:path w="3796665" h="394334">
                  <a:moveTo>
                    <a:pt x="783323" y="166268"/>
                  </a:moveTo>
                  <a:lnTo>
                    <a:pt x="780211" y="155625"/>
                  </a:lnTo>
                  <a:lnTo>
                    <a:pt x="772934" y="157467"/>
                  </a:lnTo>
                  <a:lnTo>
                    <a:pt x="765657" y="159321"/>
                  </a:lnTo>
                  <a:lnTo>
                    <a:pt x="767867" y="170192"/>
                  </a:lnTo>
                  <a:lnTo>
                    <a:pt x="783323" y="166268"/>
                  </a:lnTo>
                  <a:close/>
                </a:path>
                <a:path w="3796665" h="394334">
                  <a:moveTo>
                    <a:pt x="824712" y="156311"/>
                  </a:moveTo>
                  <a:lnTo>
                    <a:pt x="821677" y="145630"/>
                  </a:lnTo>
                  <a:lnTo>
                    <a:pt x="814362" y="147320"/>
                  </a:lnTo>
                  <a:lnTo>
                    <a:pt x="807046" y="149009"/>
                  </a:lnTo>
                  <a:lnTo>
                    <a:pt x="809167" y="159893"/>
                  </a:lnTo>
                  <a:lnTo>
                    <a:pt x="824712" y="156311"/>
                  </a:lnTo>
                  <a:close/>
                </a:path>
                <a:path w="3796665" h="394334">
                  <a:moveTo>
                    <a:pt x="866190" y="146748"/>
                  </a:moveTo>
                  <a:lnTo>
                    <a:pt x="863231" y="136055"/>
                  </a:lnTo>
                  <a:lnTo>
                    <a:pt x="855916" y="137744"/>
                  </a:lnTo>
                  <a:lnTo>
                    <a:pt x="848601" y="139433"/>
                  </a:lnTo>
                  <a:lnTo>
                    <a:pt x="850646" y="150329"/>
                  </a:lnTo>
                  <a:lnTo>
                    <a:pt x="866190" y="146748"/>
                  </a:lnTo>
                  <a:close/>
                </a:path>
                <a:path w="3796665" h="394334">
                  <a:moveTo>
                    <a:pt x="907669" y="137185"/>
                  </a:moveTo>
                  <a:lnTo>
                    <a:pt x="904798" y="126466"/>
                  </a:lnTo>
                  <a:lnTo>
                    <a:pt x="897483" y="128155"/>
                  </a:lnTo>
                  <a:lnTo>
                    <a:pt x="890168" y="129844"/>
                  </a:lnTo>
                  <a:lnTo>
                    <a:pt x="892124" y="140766"/>
                  </a:lnTo>
                  <a:lnTo>
                    <a:pt x="907669" y="137185"/>
                  </a:lnTo>
                  <a:close/>
                </a:path>
                <a:path w="3796665" h="394334">
                  <a:moveTo>
                    <a:pt x="949274" y="128168"/>
                  </a:moveTo>
                  <a:lnTo>
                    <a:pt x="946480" y="117424"/>
                  </a:lnTo>
                  <a:lnTo>
                    <a:pt x="939126" y="118935"/>
                  </a:lnTo>
                  <a:lnTo>
                    <a:pt x="931773" y="120446"/>
                  </a:lnTo>
                  <a:lnTo>
                    <a:pt x="933653" y="131381"/>
                  </a:lnTo>
                  <a:lnTo>
                    <a:pt x="949274" y="128168"/>
                  </a:lnTo>
                  <a:close/>
                </a:path>
                <a:path w="3796665" h="394334">
                  <a:moveTo>
                    <a:pt x="990968" y="119595"/>
                  </a:moveTo>
                  <a:lnTo>
                    <a:pt x="988263" y="108839"/>
                  </a:lnTo>
                  <a:lnTo>
                    <a:pt x="980909" y="110350"/>
                  </a:lnTo>
                  <a:lnTo>
                    <a:pt x="973556" y="111861"/>
                  </a:lnTo>
                  <a:lnTo>
                    <a:pt x="975334" y="122809"/>
                  </a:lnTo>
                  <a:lnTo>
                    <a:pt x="990968" y="119595"/>
                  </a:lnTo>
                  <a:close/>
                </a:path>
                <a:path w="3796665" h="394334">
                  <a:moveTo>
                    <a:pt x="1032662" y="111048"/>
                  </a:moveTo>
                  <a:lnTo>
                    <a:pt x="1030058" y="100266"/>
                  </a:lnTo>
                  <a:lnTo>
                    <a:pt x="1022705" y="101777"/>
                  </a:lnTo>
                  <a:lnTo>
                    <a:pt x="1015352" y="103289"/>
                  </a:lnTo>
                  <a:lnTo>
                    <a:pt x="1017054" y="114249"/>
                  </a:lnTo>
                  <a:lnTo>
                    <a:pt x="1032662" y="111048"/>
                  </a:lnTo>
                  <a:close/>
                </a:path>
                <a:path w="3796665" h="394334">
                  <a:moveTo>
                    <a:pt x="1074458" y="103022"/>
                  </a:moveTo>
                  <a:lnTo>
                    <a:pt x="1071943" y="92214"/>
                  </a:lnTo>
                  <a:lnTo>
                    <a:pt x="1064552" y="93535"/>
                  </a:lnTo>
                  <a:lnTo>
                    <a:pt x="1057160" y="94856"/>
                  </a:lnTo>
                  <a:lnTo>
                    <a:pt x="1058760" y="105829"/>
                  </a:lnTo>
                  <a:lnTo>
                    <a:pt x="1074458" y="103022"/>
                  </a:lnTo>
                  <a:close/>
                </a:path>
                <a:path w="3796665" h="394334">
                  <a:moveTo>
                    <a:pt x="1116368" y="95554"/>
                  </a:moveTo>
                  <a:lnTo>
                    <a:pt x="1113942" y="84721"/>
                  </a:lnTo>
                  <a:lnTo>
                    <a:pt x="1106551" y="86042"/>
                  </a:lnTo>
                  <a:lnTo>
                    <a:pt x="1099159" y="87363"/>
                  </a:lnTo>
                  <a:lnTo>
                    <a:pt x="1100670" y="98348"/>
                  </a:lnTo>
                  <a:lnTo>
                    <a:pt x="1116368" y="95554"/>
                  </a:lnTo>
                  <a:close/>
                </a:path>
                <a:path w="3796665" h="394334">
                  <a:moveTo>
                    <a:pt x="1158265" y="88074"/>
                  </a:moveTo>
                  <a:lnTo>
                    <a:pt x="1155941" y="77228"/>
                  </a:lnTo>
                  <a:lnTo>
                    <a:pt x="1148549" y="78549"/>
                  </a:lnTo>
                  <a:lnTo>
                    <a:pt x="1141158" y="79870"/>
                  </a:lnTo>
                  <a:lnTo>
                    <a:pt x="1142568" y="90868"/>
                  </a:lnTo>
                  <a:lnTo>
                    <a:pt x="1158265" y="88074"/>
                  </a:lnTo>
                  <a:close/>
                </a:path>
                <a:path w="3796665" h="394334">
                  <a:moveTo>
                    <a:pt x="1200238" y="81089"/>
                  </a:moveTo>
                  <a:lnTo>
                    <a:pt x="1198016" y="70218"/>
                  </a:lnTo>
                  <a:lnTo>
                    <a:pt x="1190586" y="71335"/>
                  </a:lnTo>
                  <a:lnTo>
                    <a:pt x="1183157" y="72453"/>
                  </a:lnTo>
                  <a:lnTo>
                    <a:pt x="1184478" y="83451"/>
                  </a:lnTo>
                  <a:lnTo>
                    <a:pt x="1200238" y="81089"/>
                  </a:lnTo>
                  <a:close/>
                </a:path>
                <a:path w="3796665" h="394334">
                  <a:moveTo>
                    <a:pt x="1242352" y="74790"/>
                  </a:moveTo>
                  <a:lnTo>
                    <a:pt x="1240218" y="63893"/>
                  </a:lnTo>
                  <a:lnTo>
                    <a:pt x="1232789" y="65011"/>
                  </a:lnTo>
                  <a:lnTo>
                    <a:pt x="1225359" y="66128"/>
                  </a:lnTo>
                  <a:lnTo>
                    <a:pt x="1226578" y="77152"/>
                  </a:lnTo>
                  <a:lnTo>
                    <a:pt x="1242352" y="74790"/>
                  </a:lnTo>
                  <a:close/>
                </a:path>
                <a:path w="3796665" h="394334">
                  <a:moveTo>
                    <a:pt x="2183612" y="1270"/>
                  </a:moveTo>
                  <a:lnTo>
                    <a:pt x="2176119" y="635"/>
                  </a:lnTo>
                  <a:lnTo>
                    <a:pt x="2168626" y="0"/>
                  </a:lnTo>
                  <a:lnTo>
                    <a:pt x="2167331" y="11010"/>
                  </a:lnTo>
                  <a:lnTo>
                    <a:pt x="2183244" y="12357"/>
                  </a:lnTo>
                  <a:lnTo>
                    <a:pt x="2183612" y="1270"/>
                  </a:lnTo>
                  <a:close/>
                </a:path>
                <a:path w="3796665" h="394334">
                  <a:moveTo>
                    <a:pt x="2226170" y="4864"/>
                  </a:moveTo>
                  <a:lnTo>
                    <a:pt x="2218677" y="4229"/>
                  </a:lnTo>
                  <a:lnTo>
                    <a:pt x="2211184" y="3594"/>
                  </a:lnTo>
                  <a:lnTo>
                    <a:pt x="2209787" y="14605"/>
                  </a:lnTo>
                  <a:lnTo>
                    <a:pt x="2225687" y="15951"/>
                  </a:lnTo>
                  <a:lnTo>
                    <a:pt x="2226170" y="4864"/>
                  </a:lnTo>
                  <a:close/>
                </a:path>
                <a:path w="3796665" h="394334">
                  <a:moveTo>
                    <a:pt x="2268728" y="8470"/>
                  </a:moveTo>
                  <a:lnTo>
                    <a:pt x="2261235" y="7835"/>
                  </a:lnTo>
                  <a:lnTo>
                    <a:pt x="2253742" y="7200"/>
                  </a:lnTo>
                  <a:lnTo>
                    <a:pt x="2252243" y="18199"/>
                  </a:lnTo>
                  <a:lnTo>
                    <a:pt x="2268143" y="19545"/>
                  </a:lnTo>
                  <a:lnTo>
                    <a:pt x="2268728" y="8470"/>
                  </a:lnTo>
                  <a:close/>
                </a:path>
                <a:path w="3796665" h="394334">
                  <a:moveTo>
                    <a:pt x="2311235" y="12725"/>
                  </a:moveTo>
                  <a:lnTo>
                    <a:pt x="2303767" y="11849"/>
                  </a:lnTo>
                  <a:lnTo>
                    <a:pt x="2296299" y="10960"/>
                  </a:lnTo>
                  <a:lnTo>
                    <a:pt x="2294699" y="21932"/>
                  </a:lnTo>
                  <a:lnTo>
                    <a:pt x="2310549" y="23812"/>
                  </a:lnTo>
                  <a:lnTo>
                    <a:pt x="2311235" y="12725"/>
                  </a:lnTo>
                  <a:close/>
                </a:path>
                <a:path w="3796665" h="394334">
                  <a:moveTo>
                    <a:pt x="2353653" y="17754"/>
                  </a:moveTo>
                  <a:lnTo>
                    <a:pt x="2346185" y="16865"/>
                  </a:lnTo>
                  <a:lnTo>
                    <a:pt x="2338717" y="15989"/>
                  </a:lnTo>
                  <a:lnTo>
                    <a:pt x="2337016" y="26936"/>
                  </a:lnTo>
                  <a:lnTo>
                    <a:pt x="2352865" y="28816"/>
                  </a:lnTo>
                  <a:lnTo>
                    <a:pt x="2353653" y="17754"/>
                  </a:lnTo>
                  <a:close/>
                </a:path>
                <a:path w="3796665" h="394334">
                  <a:moveTo>
                    <a:pt x="2396071" y="22758"/>
                  </a:moveTo>
                  <a:lnTo>
                    <a:pt x="2388603" y="21882"/>
                  </a:lnTo>
                  <a:lnTo>
                    <a:pt x="2381135" y="20993"/>
                  </a:lnTo>
                  <a:lnTo>
                    <a:pt x="2379332" y="31940"/>
                  </a:lnTo>
                  <a:lnTo>
                    <a:pt x="2395182" y="33820"/>
                  </a:lnTo>
                  <a:lnTo>
                    <a:pt x="2396071" y="22758"/>
                  </a:lnTo>
                  <a:close/>
                </a:path>
                <a:path w="3796665" h="394334">
                  <a:moveTo>
                    <a:pt x="2438489" y="27787"/>
                  </a:moveTo>
                  <a:lnTo>
                    <a:pt x="2431021" y="26898"/>
                  </a:lnTo>
                  <a:lnTo>
                    <a:pt x="2423553" y="26022"/>
                  </a:lnTo>
                  <a:lnTo>
                    <a:pt x="2421636" y="36944"/>
                  </a:lnTo>
                  <a:lnTo>
                    <a:pt x="2437498" y="38823"/>
                  </a:lnTo>
                  <a:lnTo>
                    <a:pt x="2438489" y="27787"/>
                  </a:lnTo>
                  <a:close/>
                </a:path>
                <a:path w="3796665" h="394334">
                  <a:moveTo>
                    <a:pt x="2480729" y="34036"/>
                  </a:moveTo>
                  <a:lnTo>
                    <a:pt x="2473299" y="32905"/>
                  </a:lnTo>
                  <a:lnTo>
                    <a:pt x="2465870" y="31775"/>
                  </a:lnTo>
                  <a:lnTo>
                    <a:pt x="2463850" y="42684"/>
                  </a:lnTo>
                  <a:lnTo>
                    <a:pt x="2479637" y="45085"/>
                  </a:lnTo>
                  <a:lnTo>
                    <a:pt x="2480729" y="34036"/>
                  </a:lnTo>
                  <a:close/>
                </a:path>
                <a:path w="3796665" h="394334">
                  <a:moveTo>
                    <a:pt x="2522956" y="40449"/>
                  </a:moveTo>
                  <a:lnTo>
                    <a:pt x="2515527" y="39319"/>
                  </a:lnTo>
                  <a:lnTo>
                    <a:pt x="2508097" y="38188"/>
                  </a:lnTo>
                  <a:lnTo>
                    <a:pt x="2505989" y="49085"/>
                  </a:lnTo>
                  <a:lnTo>
                    <a:pt x="2521762" y="51473"/>
                  </a:lnTo>
                  <a:lnTo>
                    <a:pt x="2522956" y="40449"/>
                  </a:lnTo>
                  <a:close/>
                </a:path>
                <a:path w="3796665" h="394334">
                  <a:moveTo>
                    <a:pt x="2565184" y="46863"/>
                  </a:moveTo>
                  <a:lnTo>
                    <a:pt x="2557754" y="45732"/>
                  </a:lnTo>
                  <a:lnTo>
                    <a:pt x="2550325" y="44602"/>
                  </a:lnTo>
                  <a:lnTo>
                    <a:pt x="2548115" y="55473"/>
                  </a:lnTo>
                  <a:lnTo>
                    <a:pt x="2563901" y="57873"/>
                  </a:lnTo>
                  <a:lnTo>
                    <a:pt x="2565184" y="46863"/>
                  </a:lnTo>
                  <a:close/>
                </a:path>
                <a:path w="3796665" h="394334">
                  <a:moveTo>
                    <a:pt x="2607360" y="53555"/>
                  </a:moveTo>
                  <a:lnTo>
                    <a:pt x="2599969" y="52184"/>
                  </a:lnTo>
                  <a:lnTo>
                    <a:pt x="2592552" y="50977"/>
                  </a:lnTo>
                  <a:lnTo>
                    <a:pt x="2590241" y="61836"/>
                  </a:lnTo>
                  <a:lnTo>
                    <a:pt x="2598128" y="63106"/>
                  </a:lnTo>
                  <a:lnTo>
                    <a:pt x="2605976" y="64566"/>
                  </a:lnTo>
                  <a:lnTo>
                    <a:pt x="2607360" y="53555"/>
                  </a:lnTo>
                  <a:close/>
                </a:path>
                <a:path w="3796665" h="394334">
                  <a:moveTo>
                    <a:pt x="2649359" y="61315"/>
                  </a:moveTo>
                  <a:lnTo>
                    <a:pt x="2641968" y="59956"/>
                  </a:lnTo>
                  <a:lnTo>
                    <a:pt x="2634577" y="58585"/>
                  </a:lnTo>
                  <a:lnTo>
                    <a:pt x="2632189" y="69418"/>
                  </a:lnTo>
                  <a:lnTo>
                    <a:pt x="2647886" y="72313"/>
                  </a:lnTo>
                  <a:lnTo>
                    <a:pt x="2649359" y="61315"/>
                  </a:lnTo>
                  <a:close/>
                </a:path>
                <a:path w="3796665" h="394334">
                  <a:moveTo>
                    <a:pt x="2691358" y="69100"/>
                  </a:moveTo>
                  <a:lnTo>
                    <a:pt x="2683967" y="67729"/>
                  </a:lnTo>
                  <a:lnTo>
                    <a:pt x="2676575" y="66357"/>
                  </a:lnTo>
                  <a:lnTo>
                    <a:pt x="2674086" y="77165"/>
                  </a:lnTo>
                  <a:lnTo>
                    <a:pt x="2689783" y="80073"/>
                  </a:lnTo>
                  <a:lnTo>
                    <a:pt x="2691358" y="69100"/>
                  </a:lnTo>
                  <a:close/>
                </a:path>
                <a:path w="3796665" h="394334">
                  <a:moveTo>
                    <a:pt x="2733357" y="76873"/>
                  </a:moveTo>
                  <a:lnTo>
                    <a:pt x="2725966" y="75501"/>
                  </a:lnTo>
                  <a:lnTo>
                    <a:pt x="2718574" y="74129"/>
                  </a:lnTo>
                  <a:lnTo>
                    <a:pt x="2715996" y="84924"/>
                  </a:lnTo>
                  <a:lnTo>
                    <a:pt x="2731693" y="87833"/>
                  </a:lnTo>
                  <a:lnTo>
                    <a:pt x="2733357" y="76873"/>
                  </a:lnTo>
                  <a:close/>
                </a:path>
                <a:path w="3796665" h="394334">
                  <a:moveTo>
                    <a:pt x="2775229" y="85204"/>
                  </a:moveTo>
                  <a:lnTo>
                    <a:pt x="2767888" y="83604"/>
                  </a:lnTo>
                  <a:lnTo>
                    <a:pt x="2760548" y="82003"/>
                  </a:lnTo>
                  <a:lnTo>
                    <a:pt x="2757881" y="92760"/>
                  </a:lnTo>
                  <a:lnTo>
                    <a:pt x="2773476" y="96164"/>
                  </a:lnTo>
                  <a:lnTo>
                    <a:pt x="2775229" y="85204"/>
                  </a:lnTo>
                  <a:close/>
                </a:path>
                <a:path w="3796665" h="394334">
                  <a:moveTo>
                    <a:pt x="2816961" y="94297"/>
                  </a:moveTo>
                  <a:lnTo>
                    <a:pt x="2809621" y="92697"/>
                  </a:lnTo>
                  <a:lnTo>
                    <a:pt x="2802280" y="91097"/>
                  </a:lnTo>
                  <a:lnTo>
                    <a:pt x="2799524" y="101841"/>
                  </a:lnTo>
                  <a:lnTo>
                    <a:pt x="2815120" y="105232"/>
                  </a:lnTo>
                  <a:lnTo>
                    <a:pt x="2816961" y="94297"/>
                  </a:lnTo>
                  <a:close/>
                </a:path>
                <a:path w="3796665" h="394334">
                  <a:moveTo>
                    <a:pt x="2858693" y="103390"/>
                  </a:moveTo>
                  <a:lnTo>
                    <a:pt x="2851353" y="101790"/>
                  </a:lnTo>
                  <a:lnTo>
                    <a:pt x="2844012" y="100190"/>
                  </a:lnTo>
                  <a:lnTo>
                    <a:pt x="2841167" y="110909"/>
                  </a:lnTo>
                  <a:lnTo>
                    <a:pt x="2856763" y="114312"/>
                  </a:lnTo>
                  <a:lnTo>
                    <a:pt x="2858693" y="103390"/>
                  </a:lnTo>
                  <a:close/>
                </a:path>
                <a:path w="3796665" h="394334">
                  <a:moveTo>
                    <a:pt x="2900413" y="112483"/>
                  </a:moveTo>
                  <a:lnTo>
                    <a:pt x="2893072" y="110883"/>
                  </a:lnTo>
                  <a:lnTo>
                    <a:pt x="2885732" y="109283"/>
                  </a:lnTo>
                  <a:lnTo>
                    <a:pt x="2882798" y="119989"/>
                  </a:lnTo>
                  <a:lnTo>
                    <a:pt x="2898406" y="123393"/>
                  </a:lnTo>
                  <a:lnTo>
                    <a:pt x="2900413" y="112483"/>
                  </a:lnTo>
                  <a:close/>
                </a:path>
                <a:path w="3796665" h="394334">
                  <a:moveTo>
                    <a:pt x="2941993" y="122250"/>
                  </a:moveTo>
                  <a:lnTo>
                    <a:pt x="2934703" y="120421"/>
                  </a:lnTo>
                  <a:lnTo>
                    <a:pt x="2927413" y="118592"/>
                  </a:lnTo>
                  <a:lnTo>
                    <a:pt x="2924403" y="129260"/>
                  </a:lnTo>
                  <a:lnTo>
                    <a:pt x="2939897" y="133146"/>
                  </a:lnTo>
                  <a:lnTo>
                    <a:pt x="2941993" y="122250"/>
                  </a:lnTo>
                  <a:close/>
                </a:path>
                <a:path w="3796665" h="394334">
                  <a:moveTo>
                    <a:pt x="2983407" y="132626"/>
                  </a:moveTo>
                  <a:lnTo>
                    <a:pt x="2976118" y="130797"/>
                  </a:lnTo>
                  <a:lnTo>
                    <a:pt x="2968828" y="128968"/>
                  </a:lnTo>
                  <a:lnTo>
                    <a:pt x="2965742" y="139623"/>
                  </a:lnTo>
                  <a:lnTo>
                    <a:pt x="2981223" y="143497"/>
                  </a:lnTo>
                  <a:lnTo>
                    <a:pt x="2983407" y="132626"/>
                  </a:lnTo>
                  <a:close/>
                </a:path>
                <a:path w="3796665" h="394334">
                  <a:moveTo>
                    <a:pt x="3024835" y="142989"/>
                  </a:moveTo>
                  <a:lnTo>
                    <a:pt x="3017545" y="141160"/>
                  </a:lnTo>
                  <a:lnTo>
                    <a:pt x="3010255" y="139331"/>
                  </a:lnTo>
                  <a:lnTo>
                    <a:pt x="3007080" y="149961"/>
                  </a:lnTo>
                  <a:lnTo>
                    <a:pt x="3022574" y="153847"/>
                  </a:lnTo>
                  <a:lnTo>
                    <a:pt x="3024835" y="142989"/>
                  </a:lnTo>
                  <a:close/>
                </a:path>
                <a:path w="3796665" h="394334">
                  <a:moveTo>
                    <a:pt x="3066262" y="153365"/>
                  </a:moveTo>
                  <a:lnTo>
                    <a:pt x="3058972" y="151536"/>
                  </a:lnTo>
                  <a:lnTo>
                    <a:pt x="3051683" y="149707"/>
                  </a:lnTo>
                  <a:lnTo>
                    <a:pt x="3048431" y="160324"/>
                  </a:lnTo>
                  <a:lnTo>
                    <a:pt x="3063925" y="164198"/>
                  </a:lnTo>
                  <a:lnTo>
                    <a:pt x="3066262" y="153365"/>
                  </a:lnTo>
                  <a:close/>
                </a:path>
                <a:path w="3796665" h="394334">
                  <a:moveTo>
                    <a:pt x="3107525" y="164350"/>
                  </a:moveTo>
                  <a:lnTo>
                    <a:pt x="3100298" y="162306"/>
                  </a:lnTo>
                  <a:lnTo>
                    <a:pt x="3093072" y="160261"/>
                  </a:lnTo>
                  <a:lnTo>
                    <a:pt x="3089732" y="170840"/>
                  </a:lnTo>
                  <a:lnTo>
                    <a:pt x="3105112" y="175183"/>
                  </a:lnTo>
                  <a:lnTo>
                    <a:pt x="3107525" y="164350"/>
                  </a:lnTo>
                  <a:close/>
                </a:path>
                <a:path w="3796665" h="394334">
                  <a:moveTo>
                    <a:pt x="3148622" y="175945"/>
                  </a:moveTo>
                  <a:lnTo>
                    <a:pt x="3141395" y="173901"/>
                  </a:lnTo>
                  <a:lnTo>
                    <a:pt x="3134169" y="171856"/>
                  </a:lnTo>
                  <a:lnTo>
                    <a:pt x="3130753" y="182410"/>
                  </a:lnTo>
                  <a:lnTo>
                    <a:pt x="3146133" y="186753"/>
                  </a:lnTo>
                  <a:lnTo>
                    <a:pt x="3148622" y="175945"/>
                  </a:lnTo>
                  <a:close/>
                </a:path>
                <a:path w="3796665" h="394334">
                  <a:moveTo>
                    <a:pt x="3189706" y="187540"/>
                  </a:moveTo>
                  <a:lnTo>
                    <a:pt x="3182480" y="185496"/>
                  </a:lnTo>
                  <a:lnTo>
                    <a:pt x="3175254" y="183451"/>
                  </a:lnTo>
                  <a:lnTo>
                    <a:pt x="3171774" y="193992"/>
                  </a:lnTo>
                  <a:lnTo>
                    <a:pt x="3187141" y="198323"/>
                  </a:lnTo>
                  <a:lnTo>
                    <a:pt x="3189706" y="187540"/>
                  </a:lnTo>
                  <a:close/>
                </a:path>
                <a:path w="3796665" h="394334">
                  <a:moveTo>
                    <a:pt x="3230803" y="199136"/>
                  </a:moveTo>
                  <a:lnTo>
                    <a:pt x="3223577" y="197091"/>
                  </a:lnTo>
                  <a:lnTo>
                    <a:pt x="3216351" y="195046"/>
                  </a:lnTo>
                  <a:lnTo>
                    <a:pt x="3212795" y="205562"/>
                  </a:lnTo>
                  <a:lnTo>
                    <a:pt x="3228162" y="209892"/>
                  </a:lnTo>
                  <a:lnTo>
                    <a:pt x="3230803" y="199136"/>
                  </a:lnTo>
                  <a:close/>
                </a:path>
                <a:path w="3796665" h="394334">
                  <a:moveTo>
                    <a:pt x="3271786" y="211124"/>
                  </a:moveTo>
                  <a:lnTo>
                    <a:pt x="3264624" y="208876"/>
                  </a:lnTo>
                  <a:lnTo>
                    <a:pt x="3257461" y="206629"/>
                  </a:lnTo>
                  <a:lnTo>
                    <a:pt x="3253829" y="217106"/>
                  </a:lnTo>
                  <a:lnTo>
                    <a:pt x="3269069" y="221881"/>
                  </a:lnTo>
                  <a:lnTo>
                    <a:pt x="3271786" y="211124"/>
                  </a:lnTo>
                  <a:close/>
                </a:path>
                <a:path w="3796665" h="394334">
                  <a:moveTo>
                    <a:pt x="3312528" y="223901"/>
                  </a:moveTo>
                  <a:lnTo>
                    <a:pt x="3305365" y="221653"/>
                  </a:lnTo>
                  <a:lnTo>
                    <a:pt x="3298190" y="219405"/>
                  </a:lnTo>
                  <a:lnTo>
                    <a:pt x="3294507" y="229857"/>
                  </a:lnTo>
                  <a:lnTo>
                    <a:pt x="3309734" y="234632"/>
                  </a:lnTo>
                  <a:lnTo>
                    <a:pt x="3312528" y="223901"/>
                  </a:lnTo>
                  <a:close/>
                </a:path>
                <a:path w="3796665" h="394334">
                  <a:moveTo>
                    <a:pt x="3353270" y="236677"/>
                  </a:moveTo>
                  <a:lnTo>
                    <a:pt x="3346107" y="234429"/>
                  </a:lnTo>
                  <a:lnTo>
                    <a:pt x="3338931" y="232181"/>
                  </a:lnTo>
                  <a:lnTo>
                    <a:pt x="3335172" y="242620"/>
                  </a:lnTo>
                  <a:lnTo>
                    <a:pt x="3350412" y="247396"/>
                  </a:lnTo>
                  <a:lnTo>
                    <a:pt x="3353270" y="236677"/>
                  </a:lnTo>
                  <a:close/>
                </a:path>
                <a:path w="3796665" h="394334">
                  <a:moveTo>
                    <a:pt x="3394011" y="249453"/>
                  </a:moveTo>
                  <a:lnTo>
                    <a:pt x="3386848" y="247205"/>
                  </a:lnTo>
                  <a:lnTo>
                    <a:pt x="3379673" y="244957"/>
                  </a:lnTo>
                  <a:lnTo>
                    <a:pt x="3375850" y="255371"/>
                  </a:lnTo>
                  <a:lnTo>
                    <a:pt x="3391077" y="260146"/>
                  </a:lnTo>
                  <a:lnTo>
                    <a:pt x="3394011" y="249453"/>
                  </a:lnTo>
                  <a:close/>
                </a:path>
                <a:path w="3796665" h="394334">
                  <a:moveTo>
                    <a:pt x="3434765" y="262216"/>
                  </a:moveTo>
                  <a:lnTo>
                    <a:pt x="3427603" y="259969"/>
                  </a:lnTo>
                  <a:lnTo>
                    <a:pt x="3420427" y="257721"/>
                  </a:lnTo>
                  <a:lnTo>
                    <a:pt x="3416528" y="268109"/>
                  </a:lnTo>
                  <a:lnTo>
                    <a:pt x="3431768" y="272884"/>
                  </a:lnTo>
                  <a:lnTo>
                    <a:pt x="3434765" y="262216"/>
                  </a:lnTo>
                  <a:close/>
                </a:path>
                <a:path w="3796665" h="394334">
                  <a:moveTo>
                    <a:pt x="3475126" y="276123"/>
                  </a:moveTo>
                  <a:lnTo>
                    <a:pt x="3468027" y="273685"/>
                  </a:lnTo>
                  <a:lnTo>
                    <a:pt x="3460927" y="271233"/>
                  </a:lnTo>
                  <a:lnTo>
                    <a:pt x="3456965" y="281597"/>
                  </a:lnTo>
                  <a:lnTo>
                    <a:pt x="3472065" y="286791"/>
                  </a:lnTo>
                  <a:lnTo>
                    <a:pt x="3475126" y="276123"/>
                  </a:lnTo>
                  <a:close/>
                </a:path>
                <a:path w="3796665" h="394334">
                  <a:moveTo>
                    <a:pt x="3515499" y="290029"/>
                  </a:moveTo>
                  <a:lnTo>
                    <a:pt x="3508400" y="287578"/>
                  </a:lnTo>
                  <a:lnTo>
                    <a:pt x="3501301" y="285140"/>
                  </a:lnTo>
                  <a:lnTo>
                    <a:pt x="3497275" y="295465"/>
                  </a:lnTo>
                  <a:lnTo>
                    <a:pt x="3512375" y="300672"/>
                  </a:lnTo>
                  <a:lnTo>
                    <a:pt x="3515499" y="290029"/>
                  </a:lnTo>
                  <a:close/>
                </a:path>
                <a:path w="3796665" h="394334">
                  <a:moveTo>
                    <a:pt x="3555873" y="303923"/>
                  </a:moveTo>
                  <a:lnTo>
                    <a:pt x="3548773" y="301472"/>
                  </a:lnTo>
                  <a:lnTo>
                    <a:pt x="3541674" y="299021"/>
                  </a:lnTo>
                  <a:lnTo>
                    <a:pt x="3537585" y="309346"/>
                  </a:lnTo>
                  <a:lnTo>
                    <a:pt x="3552685" y="314540"/>
                  </a:lnTo>
                  <a:lnTo>
                    <a:pt x="3555873" y="303923"/>
                  </a:lnTo>
                  <a:close/>
                </a:path>
                <a:path w="3796665" h="394334">
                  <a:moveTo>
                    <a:pt x="3596246" y="317830"/>
                  </a:moveTo>
                  <a:lnTo>
                    <a:pt x="3589147" y="315379"/>
                  </a:lnTo>
                  <a:lnTo>
                    <a:pt x="3582047" y="312928"/>
                  </a:lnTo>
                  <a:lnTo>
                    <a:pt x="3577894" y="323227"/>
                  </a:lnTo>
                  <a:lnTo>
                    <a:pt x="3592995" y="328422"/>
                  </a:lnTo>
                  <a:lnTo>
                    <a:pt x="3596246" y="317830"/>
                  </a:lnTo>
                  <a:close/>
                </a:path>
                <a:path w="3796665" h="394334">
                  <a:moveTo>
                    <a:pt x="3636403" y="332282"/>
                  </a:moveTo>
                  <a:lnTo>
                    <a:pt x="3629368" y="329653"/>
                  </a:lnTo>
                  <a:lnTo>
                    <a:pt x="3622332" y="327025"/>
                  </a:lnTo>
                  <a:lnTo>
                    <a:pt x="3618115" y="337273"/>
                  </a:lnTo>
                  <a:lnTo>
                    <a:pt x="3633076" y="342874"/>
                  </a:lnTo>
                  <a:lnTo>
                    <a:pt x="3636403" y="332282"/>
                  </a:lnTo>
                  <a:close/>
                </a:path>
                <a:path w="3796665" h="394334">
                  <a:moveTo>
                    <a:pt x="3676396" y="347243"/>
                  </a:moveTo>
                  <a:lnTo>
                    <a:pt x="3669360" y="344614"/>
                  </a:lnTo>
                  <a:lnTo>
                    <a:pt x="3662324" y="341985"/>
                  </a:lnTo>
                  <a:lnTo>
                    <a:pt x="3658057" y="352221"/>
                  </a:lnTo>
                  <a:lnTo>
                    <a:pt x="3673017" y="357809"/>
                  </a:lnTo>
                  <a:lnTo>
                    <a:pt x="3676396" y="347243"/>
                  </a:lnTo>
                  <a:close/>
                </a:path>
                <a:path w="3796665" h="394334">
                  <a:moveTo>
                    <a:pt x="3716388" y="362204"/>
                  </a:moveTo>
                  <a:lnTo>
                    <a:pt x="3709352" y="359575"/>
                  </a:lnTo>
                  <a:lnTo>
                    <a:pt x="3702316" y="356946"/>
                  </a:lnTo>
                  <a:lnTo>
                    <a:pt x="3697986" y="367157"/>
                  </a:lnTo>
                  <a:lnTo>
                    <a:pt x="3712946" y="372757"/>
                  </a:lnTo>
                  <a:lnTo>
                    <a:pt x="3716388" y="362204"/>
                  </a:lnTo>
                  <a:close/>
                </a:path>
                <a:path w="3796665" h="394334">
                  <a:moveTo>
                    <a:pt x="3756368" y="377164"/>
                  </a:moveTo>
                  <a:lnTo>
                    <a:pt x="3749332" y="374535"/>
                  </a:lnTo>
                  <a:lnTo>
                    <a:pt x="3742296" y="371906"/>
                  </a:lnTo>
                  <a:lnTo>
                    <a:pt x="3737914" y="382092"/>
                  </a:lnTo>
                  <a:lnTo>
                    <a:pt x="3752875" y="387692"/>
                  </a:lnTo>
                  <a:lnTo>
                    <a:pt x="3756368" y="377164"/>
                  </a:lnTo>
                  <a:close/>
                </a:path>
                <a:path w="3796665" h="394334">
                  <a:moveTo>
                    <a:pt x="3796360" y="392125"/>
                  </a:moveTo>
                  <a:lnTo>
                    <a:pt x="3782288" y="386867"/>
                  </a:lnTo>
                  <a:lnTo>
                    <a:pt x="3779228" y="393839"/>
                  </a:lnTo>
                  <a:lnTo>
                    <a:pt x="3795776" y="393839"/>
                  </a:lnTo>
                  <a:lnTo>
                    <a:pt x="3796360" y="39212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6112091" y="6950265"/>
              <a:ext cx="313055" cy="48260"/>
            </a:xfrm>
            <a:custGeom>
              <a:avLst/>
              <a:gdLst/>
              <a:ahLst/>
              <a:cxnLst/>
              <a:rect l="l" t="t" r="r" b="b"/>
              <a:pathLst>
                <a:path w="313054" h="48259">
                  <a:moveTo>
                    <a:pt x="16992" y="45885"/>
                  </a:moveTo>
                  <a:lnTo>
                    <a:pt x="14859" y="34988"/>
                  </a:lnTo>
                  <a:lnTo>
                    <a:pt x="7429" y="36106"/>
                  </a:lnTo>
                  <a:lnTo>
                    <a:pt x="0" y="37223"/>
                  </a:lnTo>
                  <a:lnTo>
                    <a:pt x="1219" y="48247"/>
                  </a:lnTo>
                  <a:lnTo>
                    <a:pt x="16992" y="45885"/>
                  </a:lnTo>
                  <a:close/>
                </a:path>
                <a:path w="313054" h="48259">
                  <a:moveTo>
                    <a:pt x="59080" y="39560"/>
                  </a:moveTo>
                  <a:lnTo>
                    <a:pt x="57048" y="28651"/>
                  </a:lnTo>
                  <a:lnTo>
                    <a:pt x="49618" y="29768"/>
                  </a:lnTo>
                  <a:lnTo>
                    <a:pt x="42189" y="30886"/>
                  </a:lnTo>
                  <a:lnTo>
                    <a:pt x="43307" y="41922"/>
                  </a:lnTo>
                  <a:lnTo>
                    <a:pt x="59080" y="39560"/>
                  </a:lnTo>
                  <a:close/>
                </a:path>
                <a:path w="313054" h="48259">
                  <a:moveTo>
                    <a:pt x="101219" y="33655"/>
                  </a:moveTo>
                  <a:lnTo>
                    <a:pt x="99288" y="22720"/>
                  </a:lnTo>
                  <a:lnTo>
                    <a:pt x="91833" y="23622"/>
                  </a:lnTo>
                  <a:lnTo>
                    <a:pt x="84378" y="24523"/>
                  </a:lnTo>
                  <a:lnTo>
                    <a:pt x="85394" y="35560"/>
                  </a:lnTo>
                  <a:lnTo>
                    <a:pt x="101219" y="33655"/>
                  </a:lnTo>
                  <a:close/>
                </a:path>
                <a:path w="313054" h="48259">
                  <a:moveTo>
                    <a:pt x="143471" y="28549"/>
                  </a:moveTo>
                  <a:lnTo>
                    <a:pt x="141643" y="17602"/>
                  </a:lnTo>
                  <a:lnTo>
                    <a:pt x="134188" y="18503"/>
                  </a:lnTo>
                  <a:lnTo>
                    <a:pt x="126733" y="19405"/>
                  </a:lnTo>
                  <a:lnTo>
                    <a:pt x="127647" y="30454"/>
                  </a:lnTo>
                  <a:lnTo>
                    <a:pt x="143471" y="28549"/>
                  </a:lnTo>
                  <a:close/>
                </a:path>
                <a:path w="313054" h="48259">
                  <a:moveTo>
                    <a:pt x="185724" y="23456"/>
                  </a:moveTo>
                  <a:lnTo>
                    <a:pt x="183997" y="12496"/>
                  </a:lnTo>
                  <a:lnTo>
                    <a:pt x="176542" y="13398"/>
                  </a:lnTo>
                  <a:lnTo>
                    <a:pt x="169087" y="14300"/>
                  </a:lnTo>
                  <a:lnTo>
                    <a:pt x="169887" y="25361"/>
                  </a:lnTo>
                  <a:lnTo>
                    <a:pt x="185724" y="23456"/>
                  </a:lnTo>
                  <a:close/>
                </a:path>
                <a:path w="313054" h="48259">
                  <a:moveTo>
                    <a:pt x="228003" y="18630"/>
                  </a:moveTo>
                  <a:lnTo>
                    <a:pt x="226390" y="7645"/>
                  </a:lnTo>
                  <a:lnTo>
                    <a:pt x="218909" y="8318"/>
                  </a:lnTo>
                  <a:lnTo>
                    <a:pt x="211455" y="9194"/>
                  </a:lnTo>
                  <a:lnTo>
                    <a:pt x="212153" y="20269"/>
                  </a:lnTo>
                  <a:lnTo>
                    <a:pt x="220065" y="19342"/>
                  </a:lnTo>
                  <a:lnTo>
                    <a:pt x="228003" y="18630"/>
                  </a:lnTo>
                  <a:close/>
                </a:path>
                <a:path w="313054" h="48259">
                  <a:moveTo>
                    <a:pt x="270395" y="14808"/>
                  </a:moveTo>
                  <a:lnTo>
                    <a:pt x="268884" y="3822"/>
                  </a:lnTo>
                  <a:lnTo>
                    <a:pt x="261404" y="4495"/>
                  </a:lnTo>
                  <a:lnTo>
                    <a:pt x="253923" y="5168"/>
                  </a:lnTo>
                  <a:lnTo>
                    <a:pt x="254520" y="16243"/>
                  </a:lnTo>
                  <a:lnTo>
                    <a:pt x="270395" y="14808"/>
                  </a:lnTo>
                  <a:close/>
                </a:path>
                <a:path w="313054" h="48259">
                  <a:moveTo>
                    <a:pt x="312788" y="10998"/>
                  </a:moveTo>
                  <a:lnTo>
                    <a:pt x="311378" y="0"/>
                  </a:lnTo>
                  <a:lnTo>
                    <a:pt x="303898" y="673"/>
                  </a:lnTo>
                  <a:lnTo>
                    <a:pt x="296418" y="1346"/>
                  </a:lnTo>
                  <a:lnTo>
                    <a:pt x="296900" y="12433"/>
                  </a:lnTo>
                  <a:lnTo>
                    <a:pt x="312788" y="1099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6451005" y="6946865"/>
              <a:ext cx="612140" cy="0"/>
            </a:xfrm>
            <a:custGeom>
              <a:avLst/>
              <a:gdLst/>
              <a:ahLst/>
              <a:cxnLst/>
              <a:rect l="l" t="t" r="r" b="b"/>
              <a:pathLst>
                <a:path w="612140" h="0">
                  <a:moveTo>
                    <a:pt x="0" y="0"/>
                  </a:moveTo>
                  <a:lnTo>
                    <a:pt x="611816" y="0"/>
                  </a:lnTo>
                </a:path>
              </a:pathLst>
            </a:custGeom>
            <a:ln w="24008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4995595" y="6945858"/>
              <a:ext cx="3683635" cy="369570"/>
            </a:xfrm>
            <a:custGeom>
              <a:avLst/>
              <a:gdLst/>
              <a:ahLst/>
              <a:cxnLst/>
              <a:rect l="l" t="t" r="r" b="b"/>
              <a:pathLst>
                <a:path w="3683634" h="369570">
                  <a:moveTo>
                    <a:pt x="16459" y="369341"/>
                  </a:moveTo>
                  <a:lnTo>
                    <a:pt x="14173" y="363486"/>
                  </a:lnTo>
                  <a:lnTo>
                    <a:pt x="0" y="368312"/>
                  </a:lnTo>
                  <a:lnTo>
                    <a:pt x="304" y="369341"/>
                  </a:lnTo>
                  <a:lnTo>
                    <a:pt x="16459" y="369341"/>
                  </a:lnTo>
                  <a:close/>
                </a:path>
                <a:path w="3683634" h="369570">
                  <a:moveTo>
                    <a:pt x="58470" y="360070"/>
                  </a:moveTo>
                  <a:lnTo>
                    <a:pt x="54470" y="349732"/>
                  </a:lnTo>
                  <a:lnTo>
                    <a:pt x="47383" y="352145"/>
                  </a:lnTo>
                  <a:lnTo>
                    <a:pt x="40297" y="354558"/>
                  </a:lnTo>
                  <a:lnTo>
                    <a:pt x="43383" y="365213"/>
                  </a:lnTo>
                  <a:lnTo>
                    <a:pt x="58470" y="360070"/>
                  </a:lnTo>
                  <a:close/>
                </a:path>
                <a:path w="3683634" h="369570">
                  <a:moveTo>
                    <a:pt x="98831" y="346608"/>
                  </a:moveTo>
                  <a:lnTo>
                    <a:pt x="94869" y="336245"/>
                  </a:lnTo>
                  <a:lnTo>
                    <a:pt x="87757" y="338594"/>
                  </a:lnTo>
                  <a:lnTo>
                    <a:pt x="80645" y="340944"/>
                  </a:lnTo>
                  <a:lnTo>
                    <a:pt x="83693" y="351599"/>
                  </a:lnTo>
                  <a:lnTo>
                    <a:pt x="98831" y="346608"/>
                  </a:lnTo>
                  <a:close/>
                </a:path>
                <a:path w="3683634" h="369570">
                  <a:moveTo>
                    <a:pt x="139242" y="333298"/>
                  </a:moveTo>
                  <a:lnTo>
                    <a:pt x="135318" y="322922"/>
                  </a:lnTo>
                  <a:lnTo>
                    <a:pt x="128206" y="325272"/>
                  </a:lnTo>
                  <a:lnTo>
                    <a:pt x="121094" y="327621"/>
                  </a:lnTo>
                  <a:lnTo>
                    <a:pt x="124104" y="338289"/>
                  </a:lnTo>
                  <a:lnTo>
                    <a:pt x="139242" y="333298"/>
                  </a:lnTo>
                  <a:close/>
                </a:path>
                <a:path w="3683634" h="369570">
                  <a:moveTo>
                    <a:pt x="179654" y="319976"/>
                  </a:moveTo>
                  <a:lnTo>
                    <a:pt x="175768" y="309587"/>
                  </a:lnTo>
                  <a:lnTo>
                    <a:pt x="168656" y="311937"/>
                  </a:lnTo>
                  <a:lnTo>
                    <a:pt x="161544" y="314286"/>
                  </a:lnTo>
                  <a:lnTo>
                    <a:pt x="164515" y="324967"/>
                  </a:lnTo>
                  <a:lnTo>
                    <a:pt x="179654" y="319976"/>
                  </a:lnTo>
                  <a:close/>
                </a:path>
                <a:path w="3683634" h="369570">
                  <a:moveTo>
                    <a:pt x="220167" y="306984"/>
                  </a:moveTo>
                  <a:lnTo>
                    <a:pt x="216331" y="296570"/>
                  </a:lnTo>
                  <a:lnTo>
                    <a:pt x="209181" y="298831"/>
                  </a:lnTo>
                  <a:lnTo>
                    <a:pt x="202031" y="301078"/>
                  </a:lnTo>
                  <a:lnTo>
                    <a:pt x="204965" y="311785"/>
                  </a:lnTo>
                  <a:lnTo>
                    <a:pt x="220167" y="306984"/>
                  </a:lnTo>
                  <a:close/>
                </a:path>
                <a:path w="3683634" h="369570">
                  <a:moveTo>
                    <a:pt x="260743" y="294195"/>
                  </a:moveTo>
                  <a:lnTo>
                    <a:pt x="256959" y="283768"/>
                  </a:lnTo>
                  <a:lnTo>
                    <a:pt x="249809" y="286016"/>
                  </a:lnTo>
                  <a:lnTo>
                    <a:pt x="242658" y="288277"/>
                  </a:lnTo>
                  <a:lnTo>
                    <a:pt x="245541" y="298983"/>
                  </a:lnTo>
                  <a:lnTo>
                    <a:pt x="260743" y="294195"/>
                  </a:lnTo>
                  <a:close/>
                </a:path>
                <a:path w="3683634" h="369570">
                  <a:moveTo>
                    <a:pt x="301307" y="281393"/>
                  </a:moveTo>
                  <a:lnTo>
                    <a:pt x="297573" y="270954"/>
                  </a:lnTo>
                  <a:lnTo>
                    <a:pt x="290423" y="273202"/>
                  </a:lnTo>
                  <a:lnTo>
                    <a:pt x="283273" y="275450"/>
                  </a:lnTo>
                  <a:lnTo>
                    <a:pt x="286105" y="286181"/>
                  </a:lnTo>
                  <a:lnTo>
                    <a:pt x="301307" y="281393"/>
                  </a:lnTo>
                  <a:close/>
                </a:path>
                <a:path w="3683634" h="369570">
                  <a:moveTo>
                    <a:pt x="341998" y="268960"/>
                  </a:moveTo>
                  <a:lnTo>
                    <a:pt x="338302" y="258495"/>
                  </a:lnTo>
                  <a:lnTo>
                    <a:pt x="331127" y="260642"/>
                  </a:lnTo>
                  <a:lnTo>
                    <a:pt x="323951" y="262788"/>
                  </a:lnTo>
                  <a:lnTo>
                    <a:pt x="326732" y="273532"/>
                  </a:lnTo>
                  <a:lnTo>
                    <a:pt x="341998" y="268960"/>
                  </a:lnTo>
                  <a:close/>
                </a:path>
                <a:path w="3683634" h="369570">
                  <a:moveTo>
                    <a:pt x="382739" y="256768"/>
                  </a:moveTo>
                  <a:lnTo>
                    <a:pt x="379107" y="246291"/>
                  </a:lnTo>
                  <a:lnTo>
                    <a:pt x="371932" y="248437"/>
                  </a:lnTo>
                  <a:lnTo>
                    <a:pt x="364756" y="250583"/>
                  </a:lnTo>
                  <a:lnTo>
                    <a:pt x="367474" y="261340"/>
                  </a:lnTo>
                  <a:lnTo>
                    <a:pt x="382739" y="256768"/>
                  </a:lnTo>
                  <a:close/>
                </a:path>
                <a:path w="3683634" h="369570">
                  <a:moveTo>
                    <a:pt x="423506" y="244589"/>
                  </a:moveTo>
                  <a:lnTo>
                    <a:pt x="419925" y="234086"/>
                  </a:lnTo>
                  <a:lnTo>
                    <a:pt x="412750" y="236232"/>
                  </a:lnTo>
                  <a:lnTo>
                    <a:pt x="405574" y="238379"/>
                  </a:lnTo>
                  <a:lnTo>
                    <a:pt x="408241" y="249148"/>
                  </a:lnTo>
                  <a:lnTo>
                    <a:pt x="423506" y="244589"/>
                  </a:lnTo>
                  <a:close/>
                </a:path>
                <a:path w="3683634" h="369570">
                  <a:moveTo>
                    <a:pt x="464375" y="232803"/>
                  </a:moveTo>
                  <a:lnTo>
                    <a:pt x="460857" y="222288"/>
                  </a:lnTo>
                  <a:lnTo>
                    <a:pt x="453644" y="224307"/>
                  </a:lnTo>
                  <a:lnTo>
                    <a:pt x="446430" y="226326"/>
                  </a:lnTo>
                  <a:lnTo>
                    <a:pt x="449033" y="237109"/>
                  </a:lnTo>
                  <a:lnTo>
                    <a:pt x="464375" y="232803"/>
                  </a:lnTo>
                  <a:close/>
                </a:path>
                <a:path w="3683634" h="369570">
                  <a:moveTo>
                    <a:pt x="505333" y="221322"/>
                  </a:moveTo>
                  <a:lnTo>
                    <a:pt x="501878" y="210781"/>
                  </a:lnTo>
                  <a:lnTo>
                    <a:pt x="494665" y="212801"/>
                  </a:lnTo>
                  <a:lnTo>
                    <a:pt x="487451" y="214820"/>
                  </a:lnTo>
                  <a:lnTo>
                    <a:pt x="489991" y="225628"/>
                  </a:lnTo>
                  <a:lnTo>
                    <a:pt x="505333" y="221322"/>
                  </a:lnTo>
                  <a:close/>
                </a:path>
                <a:path w="3683634" h="369570">
                  <a:moveTo>
                    <a:pt x="546277" y="209842"/>
                  </a:moveTo>
                  <a:lnTo>
                    <a:pt x="542886" y="199288"/>
                  </a:lnTo>
                  <a:lnTo>
                    <a:pt x="535673" y="201307"/>
                  </a:lnTo>
                  <a:lnTo>
                    <a:pt x="528459" y="203327"/>
                  </a:lnTo>
                  <a:lnTo>
                    <a:pt x="530936" y="214147"/>
                  </a:lnTo>
                  <a:lnTo>
                    <a:pt x="546277" y="209842"/>
                  </a:lnTo>
                  <a:close/>
                </a:path>
                <a:path w="3683634" h="369570">
                  <a:moveTo>
                    <a:pt x="587362" y="198793"/>
                  </a:moveTo>
                  <a:lnTo>
                    <a:pt x="584034" y="188214"/>
                  </a:lnTo>
                  <a:lnTo>
                    <a:pt x="576783" y="190093"/>
                  </a:lnTo>
                  <a:lnTo>
                    <a:pt x="569531" y="191973"/>
                  </a:lnTo>
                  <a:lnTo>
                    <a:pt x="571931" y="202793"/>
                  </a:lnTo>
                  <a:lnTo>
                    <a:pt x="587362" y="198793"/>
                  </a:lnTo>
                  <a:close/>
                </a:path>
                <a:path w="3683634" h="369570">
                  <a:moveTo>
                    <a:pt x="628523" y="188112"/>
                  </a:moveTo>
                  <a:lnTo>
                    <a:pt x="625271" y="177507"/>
                  </a:lnTo>
                  <a:lnTo>
                    <a:pt x="618020" y="179387"/>
                  </a:lnTo>
                  <a:lnTo>
                    <a:pt x="610768" y="181267"/>
                  </a:lnTo>
                  <a:lnTo>
                    <a:pt x="613105" y="192112"/>
                  </a:lnTo>
                  <a:lnTo>
                    <a:pt x="628523" y="188112"/>
                  </a:lnTo>
                  <a:close/>
                </a:path>
                <a:path w="3683634" h="369570">
                  <a:moveTo>
                    <a:pt x="669683" y="177419"/>
                  </a:moveTo>
                  <a:lnTo>
                    <a:pt x="666508" y="166801"/>
                  </a:lnTo>
                  <a:lnTo>
                    <a:pt x="659257" y="168681"/>
                  </a:lnTo>
                  <a:lnTo>
                    <a:pt x="652005" y="170561"/>
                  </a:lnTo>
                  <a:lnTo>
                    <a:pt x="654265" y="181432"/>
                  </a:lnTo>
                  <a:lnTo>
                    <a:pt x="669683" y="177419"/>
                  </a:lnTo>
                  <a:close/>
                </a:path>
                <a:path w="3683634" h="369570">
                  <a:moveTo>
                    <a:pt x="710971" y="167195"/>
                  </a:moveTo>
                  <a:lnTo>
                    <a:pt x="707859" y="156540"/>
                  </a:lnTo>
                  <a:lnTo>
                    <a:pt x="700570" y="158267"/>
                  </a:lnTo>
                  <a:lnTo>
                    <a:pt x="693280" y="159994"/>
                  </a:lnTo>
                  <a:lnTo>
                    <a:pt x="695464" y="170865"/>
                  </a:lnTo>
                  <a:lnTo>
                    <a:pt x="710971" y="167195"/>
                  </a:lnTo>
                  <a:close/>
                </a:path>
                <a:path w="3683634" h="369570">
                  <a:moveTo>
                    <a:pt x="752348" y="157391"/>
                  </a:moveTo>
                  <a:lnTo>
                    <a:pt x="749312" y="146723"/>
                  </a:lnTo>
                  <a:lnTo>
                    <a:pt x="742022" y="148450"/>
                  </a:lnTo>
                  <a:lnTo>
                    <a:pt x="734733" y="150177"/>
                  </a:lnTo>
                  <a:lnTo>
                    <a:pt x="736841" y="161061"/>
                  </a:lnTo>
                  <a:lnTo>
                    <a:pt x="752348" y="157391"/>
                  </a:lnTo>
                  <a:close/>
                </a:path>
                <a:path w="3683634" h="369570">
                  <a:moveTo>
                    <a:pt x="793724" y="147599"/>
                  </a:moveTo>
                  <a:lnTo>
                    <a:pt x="790778" y="136906"/>
                  </a:lnTo>
                  <a:lnTo>
                    <a:pt x="783488" y="138633"/>
                  </a:lnTo>
                  <a:lnTo>
                    <a:pt x="776198" y="140360"/>
                  </a:lnTo>
                  <a:lnTo>
                    <a:pt x="778230" y="151269"/>
                  </a:lnTo>
                  <a:lnTo>
                    <a:pt x="793724" y="147599"/>
                  </a:lnTo>
                  <a:close/>
                </a:path>
                <a:path w="3683634" h="369570">
                  <a:moveTo>
                    <a:pt x="835215" y="138252"/>
                  </a:moveTo>
                  <a:lnTo>
                    <a:pt x="832345" y="127533"/>
                  </a:lnTo>
                  <a:lnTo>
                    <a:pt x="825017" y="129082"/>
                  </a:lnTo>
                  <a:lnTo>
                    <a:pt x="817676" y="130644"/>
                  </a:lnTo>
                  <a:lnTo>
                    <a:pt x="819632" y="141554"/>
                  </a:lnTo>
                  <a:lnTo>
                    <a:pt x="835215" y="138252"/>
                  </a:lnTo>
                  <a:close/>
                </a:path>
                <a:path w="3683634" h="369570">
                  <a:moveTo>
                    <a:pt x="876808" y="129413"/>
                  </a:moveTo>
                  <a:lnTo>
                    <a:pt x="874026" y="118668"/>
                  </a:lnTo>
                  <a:lnTo>
                    <a:pt x="866698" y="120230"/>
                  </a:lnTo>
                  <a:lnTo>
                    <a:pt x="859358" y="121793"/>
                  </a:lnTo>
                  <a:lnTo>
                    <a:pt x="861225" y="132727"/>
                  </a:lnTo>
                  <a:lnTo>
                    <a:pt x="876808" y="129413"/>
                  </a:lnTo>
                  <a:close/>
                </a:path>
                <a:path w="3683634" h="369570">
                  <a:moveTo>
                    <a:pt x="918400" y="120586"/>
                  </a:moveTo>
                  <a:lnTo>
                    <a:pt x="915708" y="109829"/>
                  </a:lnTo>
                  <a:lnTo>
                    <a:pt x="908380" y="111391"/>
                  </a:lnTo>
                  <a:lnTo>
                    <a:pt x="901039" y="112953"/>
                  </a:lnTo>
                  <a:lnTo>
                    <a:pt x="902830" y="123901"/>
                  </a:lnTo>
                  <a:lnTo>
                    <a:pt x="918400" y="120586"/>
                  </a:lnTo>
                  <a:close/>
                </a:path>
                <a:path w="3683634" h="369570">
                  <a:moveTo>
                    <a:pt x="960094" y="112191"/>
                  </a:moveTo>
                  <a:lnTo>
                    <a:pt x="957478" y="101409"/>
                  </a:lnTo>
                  <a:lnTo>
                    <a:pt x="950112" y="102781"/>
                  </a:lnTo>
                  <a:lnTo>
                    <a:pt x="942733" y="104152"/>
                  </a:lnTo>
                  <a:lnTo>
                    <a:pt x="944435" y="115112"/>
                  </a:lnTo>
                  <a:lnTo>
                    <a:pt x="960094" y="112191"/>
                  </a:lnTo>
                  <a:close/>
                </a:path>
                <a:path w="3683634" h="369570">
                  <a:moveTo>
                    <a:pt x="1001877" y="104406"/>
                  </a:moveTo>
                  <a:lnTo>
                    <a:pt x="999363" y="93599"/>
                  </a:lnTo>
                  <a:lnTo>
                    <a:pt x="991997" y="94970"/>
                  </a:lnTo>
                  <a:lnTo>
                    <a:pt x="984618" y="96342"/>
                  </a:lnTo>
                  <a:lnTo>
                    <a:pt x="986218" y="107315"/>
                  </a:lnTo>
                  <a:lnTo>
                    <a:pt x="1001877" y="104406"/>
                  </a:lnTo>
                  <a:close/>
                </a:path>
                <a:path w="3683634" h="369570">
                  <a:moveTo>
                    <a:pt x="1043686" y="96621"/>
                  </a:moveTo>
                  <a:lnTo>
                    <a:pt x="1041260" y="85801"/>
                  </a:lnTo>
                  <a:lnTo>
                    <a:pt x="1033894" y="87172"/>
                  </a:lnTo>
                  <a:lnTo>
                    <a:pt x="1026515" y="88544"/>
                  </a:lnTo>
                  <a:lnTo>
                    <a:pt x="1028026" y="99542"/>
                  </a:lnTo>
                  <a:lnTo>
                    <a:pt x="1043686" y="96621"/>
                  </a:lnTo>
                  <a:close/>
                </a:path>
                <a:path w="3683634" h="369570">
                  <a:moveTo>
                    <a:pt x="1085557" y="89217"/>
                  </a:moveTo>
                  <a:lnTo>
                    <a:pt x="1083221" y="78371"/>
                  </a:lnTo>
                  <a:lnTo>
                    <a:pt x="1075817" y="79540"/>
                  </a:lnTo>
                  <a:lnTo>
                    <a:pt x="1068412" y="80708"/>
                  </a:lnTo>
                  <a:lnTo>
                    <a:pt x="1069822" y="91706"/>
                  </a:lnTo>
                  <a:lnTo>
                    <a:pt x="1085557" y="89217"/>
                  </a:lnTo>
                  <a:close/>
                </a:path>
                <a:path w="3683634" h="369570">
                  <a:moveTo>
                    <a:pt x="1127556" y="82562"/>
                  </a:moveTo>
                  <a:lnTo>
                    <a:pt x="1125321" y="71704"/>
                  </a:lnTo>
                  <a:lnTo>
                    <a:pt x="1117917" y="72872"/>
                  </a:lnTo>
                  <a:lnTo>
                    <a:pt x="1110513" y="74041"/>
                  </a:lnTo>
                  <a:lnTo>
                    <a:pt x="1111821" y="85064"/>
                  </a:lnTo>
                  <a:lnTo>
                    <a:pt x="1127556" y="82562"/>
                  </a:lnTo>
                  <a:close/>
                </a:path>
                <a:path w="3683634" h="369570">
                  <a:moveTo>
                    <a:pt x="1169543" y="75895"/>
                  </a:moveTo>
                  <a:lnTo>
                    <a:pt x="1167409" y="65024"/>
                  </a:lnTo>
                  <a:lnTo>
                    <a:pt x="1160005" y="66192"/>
                  </a:lnTo>
                  <a:lnTo>
                    <a:pt x="1152601" y="67360"/>
                  </a:lnTo>
                  <a:lnTo>
                    <a:pt x="1153820" y="78397"/>
                  </a:lnTo>
                  <a:lnTo>
                    <a:pt x="1169543" y="75895"/>
                  </a:lnTo>
                  <a:close/>
                </a:path>
                <a:path w="3683634" h="369570">
                  <a:moveTo>
                    <a:pt x="1211580" y="69507"/>
                  </a:moveTo>
                  <a:lnTo>
                    <a:pt x="1209548" y="58597"/>
                  </a:lnTo>
                  <a:lnTo>
                    <a:pt x="1202105" y="59563"/>
                  </a:lnTo>
                  <a:lnTo>
                    <a:pt x="1194689" y="60667"/>
                  </a:lnTo>
                  <a:lnTo>
                    <a:pt x="1195806" y="71716"/>
                  </a:lnTo>
                  <a:lnTo>
                    <a:pt x="1203680" y="70535"/>
                  </a:lnTo>
                  <a:lnTo>
                    <a:pt x="1211580" y="69507"/>
                  </a:lnTo>
                  <a:close/>
                </a:path>
                <a:path w="3683634" h="369570">
                  <a:moveTo>
                    <a:pt x="1253744" y="64046"/>
                  </a:moveTo>
                  <a:lnTo>
                    <a:pt x="1251813" y="53124"/>
                  </a:lnTo>
                  <a:lnTo>
                    <a:pt x="1244371" y="54089"/>
                  </a:lnTo>
                  <a:lnTo>
                    <a:pt x="1236929" y="55054"/>
                  </a:lnTo>
                  <a:lnTo>
                    <a:pt x="1237957" y="66090"/>
                  </a:lnTo>
                  <a:lnTo>
                    <a:pt x="1253744" y="64046"/>
                  </a:lnTo>
                  <a:close/>
                </a:path>
                <a:path w="3683634" h="369570">
                  <a:moveTo>
                    <a:pt x="1295908" y="58572"/>
                  </a:moveTo>
                  <a:lnTo>
                    <a:pt x="1294079" y="47637"/>
                  </a:lnTo>
                  <a:lnTo>
                    <a:pt x="1286637" y="48602"/>
                  </a:lnTo>
                  <a:lnTo>
                    <a:pt x="1279194" y="49568"/>
                  </a:lnTo>
                  <a:lnTo>
                    <a:pt x="1280121" y="60629"/>
                  </a:lnTo>
                  <a:lnTo>
                    <a:pt x="1295908" y="58572"/>
                  </a:lnTo>
                  <a:close/>
                </a:path>
                <a:path w="3683634" h="369570">
                  <a:moveTo>
                    <a:pt x="2109774" y="1092"/>
                  </a:moveTo>
                  <a:lnTo>
                    <a:pt x="2102281" y="546"/>
                  </a:lnTo>
                  <a:lnTo>
                    <a:pt x="2094788" y="0"/>
                  </a:lnTo>
                  <a:lnTo>
                    <a:pt x="2093544" y="11023"/>
                  </a:lnTo>
                  <a:lnTo>
                    <a:pt x="2109444" y="12179"/>
                  </a:lnTo>
                  <a:lnTo>
                    <a:pt x="2109774" y="1092"/>
                  </a:lnTo>
                  <a:close/>
                </a:path>
                <a:path w="3683634" h="369570">
                  <a:moveTo>
                    <a:pt x="2152319" y="4178"/>
                  </a:moveTo>
                  <a:lnTo>
                    <a:pt x="2144826" y="3632"/>
                  </a:lnTo>
                  <a:lnTo>
                    <a:pt x="2137333" y="3086"/>
                  </a:lnTo>
                  <a:lnTo>
                    <a:pt x="2135987" y="14097"/>
                  </a:lnTo>
                  <a:lnTo>
                    <a:pt x="2151888" y="15252"/>
                  </a:lnTo>
                  <a:lnTo>
                    <a:pt x="2152319" y="4178"/>
                  </a:lnTo>
                  <a:close/>
                </a:path>
                <a:path w="3683634" h="369570">
                  <a:moveTo>
                    <a:pt x="2194839" y="7683"/>
                  </a:moveTo>
                  <a:lnTo>
                    <a:pt x="2187371" y="6896"/>
                  </a:lnTo>
                  <a:lnTo>
                    <a:pt x="2179904" y="6121"/>
                  </a:lnTo>
                  <a:lnTo>
                    <a:pt x="2178443" y="17106"/>
                  </a:lnTo>
                  <a:lnTo>
                    <a:pt x="2194306" y="18770"/>
                  </a:lnTo>
                  <a:lnTo>
                    <a:pt x="2194839" y="7683"/>
                  </a:lnTo>
                  <a:close/>
                </a:path>
                <a:path w="3683634" h="369570">
                  <a:moveTo>
                    <a:pt x="2237270" y="12166"/>
                  </a:moveTo>
                  <a:lnTo>
                    <a:pt x="2229802" y="11379"/>
                  </a:lnTo>
                  <a:lnTo>
                    <a:pt x="2222335" y="10591"/>
                  </a:lnTo>
                  <a:lnTo>
                    <a:pt x="2220772" y="21564"/>
                  </a:lnTo>
                  <a:lnTo>
                    <a:pt x="2236635" y="23241"/>
                  </a:lnTo>
                  <a:lnTo>
                    <a:pt x="2237270" y="12166"/>
                  </a:lnTo>
                  <a:close/>
                </a:path>
                <a:path w="3683634" h="369570">
                  <a:moveTo>
                    <a:pt x="2279688" y="16649"/>
                  </a:moveTo>
                  <a:lnTo>
                    <a:pt x="2272220" y="15862"/>
                  </a:lnTo>
                  <a:lnTo>
                    <a:pt x="2264753" y="15074"/>
                  </a:lnTo>
                  <a:lnTo>
                    <a:pt x="2263089" y="26047"/>
                  </a:lnTo>
                  <a:lnTo>
                    <a:pt x="2278951" y="27724"/>
                  </a:lnTo>
                  <a:lnTo>
                    <a:pt x="2279688" y="16649"/>
                  </a:lnTo>
                  <a:close/>
                </a:path>
                <a:path w="3683634" h="369570">
                  <a:moveTo>
                    <a:pt x="2322118" y="21145"/>
                  </a:moveTo>
                  <a:lnTo>
                    <a:pt x="2314651" y="20358"/>
                  </a:lnTo>
                  <a:lnTo>
                    <a:pt x="2307183" y="19570"/>
                  </a:lnTo>
                  <a:lnTo>
                    <a:pt x="2305418" y="30518"/>
                  </a:lnTo>
                  <a:lnTo>
                    <a:pt x="2321280" y="32194"/>
                  </a:lnTo>
                  <a:lnTo>
                    <a:pt x="2322118" y="21145"/>
                  </a:lnTo>
                  <a:close/>
                </a:path>
                <a:path w="3683634" h="369570">
                  <a:moveTo>
                    <a:pt x="2364409" y="26631"/>
                  </a:moveTo>
                  <a:lnTo>
                    <a:pt x="2356980" y="25603"/>
                  </a:lnTo>
                  <a:lnTo>
                    <a:pt x="2349538" y="24574"/>
                  </a:lnTo>
                  <a:lnTo>
                    <a:pt x="2347684" y="35496"/>
                  </a:lnTo>
                  <a:lnTo>
                    <a:pt x="2363482" y="37693"/>
                  </a:lnTo>
                  <a:lnTo>
                    <a:pt x="2364409" y="26631"/>
                  </a:lnTo>
                  <a:close/>
                </a:path>
                <a:path w="3683634" h="369570">
                  <a:moveTo>
                    <a:pt x="2406662" y="32499"/>
                  </a:moveTo>
                  <a:lnTo>
                    <a:pt x="2399233" y="31470"/>
                  </a:lnTo>
                  <a:lnTo>
                    <a:pt x="2391791" y="30441"/>
                  </a:lnTo>
                  <a:lnTo>
                    <a:pt x="2389835" y="41351"/>
                  </a:lnTo>
                  <a:lnTo>
                    <a:pt x="2405634" y="43548"/>
                  </a:lnTo>
                  <a:lnTo>
                    <a:pt x="2406662" y="32499"/>
                  </a:lnTo>
                  <a:close/>
                </a:path>
                <a:path w="3683634" h="369570">
                  <a:moveTo>
                    <a:pt x="2448928" y="38366"/>
                  </a:moveTo>
                  <a:lnTo>
                    <a:pt x="2441498" y="37338"/>
                  </a:lnTo>
                  <a:lnTo>
                    <a:pt x="2434056" y="36309"/>
                  </a:lnTo>
                  <a:lnTo>
                    <a:pt x="2432012" y="47205"/>
                  </a:lnTo>
                  <a:lnTo>
                    <a:pt x="2447798" y="49403"/>
                  </a:lnTo>
                  <a:lnTo>
                    <a:pt x="2448928" y="38366"/>
                  </a:lnTo>
                  <a:close/>
                </a:path>
                <a:path w="3683634" h="369570">
                  <a:moveTo>
                    <a:pt x="2491181" y="44259"/>
                  </a:moveTo>
                  <a:lnTo>
                    <a:pt x="2483751" y="43218"/>
                  </a:lnTo>
                  <a:lnTo>
                    <a:pt x="2476309" y="42189"/>
                  </a:lnTo>
                  <a:lnTo>
                    <a:pt x="2474163" y="53073"/>
                  </a:lnTo>
                  <a:lnTo>
                    <a:pt x="2489962" y="55270"/>
                  </a:lnTo>
                  <a:lnTo>
                    <a:pt x="2491181" y="44259"/>
                  </a:lnTo>
                  <a:close/>
                </a:path>
                <a:path w="3683634" h="369570">
                  <a:moveTo>
                    <a:pt x="2533218" y="51536"/>
                  </a:moveTo>
                  <a:lnTo>
                    <a:pt x="2525814" y="50266"/>
                  </a:lnTo>
                  <a:lnTo>
                    <a:pt x="2518410" y="48996"/>
                  </a:lnTo>
                  <a:lnTo>
                    <a:pt x="2516174" y="59855"/>
                  </a:lnTo>
                  <a:lnTo>
                    <a:pt x="2531884" y="62560"/>
                  </a:lnTo>
                  <a:lnTo>
                    <a:pt x="2533218" y="51536"/>
                  </a:lnTo>
                  <a:close/>
                </a:path>
                <a:path w="3683634" h="369570">
                  <a:moveTo>
                    <a:pt x="2575268" y="58762"/>
                  </a:moveTo>
                  <a:lnTo>
                    <a:pt x="2567863" y="57492"/>
                  </a:lnTo>
                  <a:lnTo>
                    <a:pt x="2560459" y="56222"/>
                  </a:lnTo>
                  <a:lnTo>
                    <a:pt x="2558135" y="67068"/>
                  </a:lnTo>
                  <a:lnTo>
                    <a:pt x="2573845" y="69773"/>
                  </a:lnTo>
                  <a:lnTo>
                    <a:pt x="2575268" y="58762"/>
                  </a:lnTo>
                  <a:close/>
                </a:path>
                <a:path w="3683634" h="369570">
                  <a:moveTo>
                    <a:pt x="2617305" y="66001"/>
                  </a:moveTo>
                  <a:lnTo>
                    <a:pt x="2609900" y="64731"/>
                  </a:lnTo>
                  <a:lnTo>
                    <a:pt x="2602496" y="63461"/>
                  </a:lnTo>
                  <a:lnTo>
                    <a:pt x="2600071" y="74295"/>
                  </a:lnTo>
                  <a:lnTo>
                    <a:pt x="2615793" y="76987"/>
                  </a:lnTo>
                  <a:lnTo>
                    <a:pt x="2617305" y="66001"/>
                  </a:lnTo>
                  <a:close/>
                </a:path>
                <a:path w="3683634" h="369570">
                  <a:moveTo>
                    <a:pt x="2659278" y="73571"/>
                  </a:moveTo>
                  <a:lnTo>
                    <a:pt x="2651925" y="72072"/>
                  </a:lnTo>
                  <a:lnTo>
                    <a:pt x="2644559" y="70624"/>
                  </a:lnTo>
                  <a:lnTo>
                    <a:pt x="2642044" y="81432"/>
                  </a:lnTo>
                  <a:lnTo>
                    <a:pt x="2649867" y="82956"/>
                  </a:lnTo>
                  <a:lnTo>
                    <a:pt x="2657678" y="84556"/>
                  </a:lnTo>
                  <a:lnTo>
                    <a:pt x="2659278" y="73571"/>
                  </a:lnTo>
                  <a:close/>
                </a:path>
                <a:path w="3683634" h="369570">
                  <a:moveTo>
                    <a:pt x="2701061" y="82118"/>
                  </a:moveTo>
                  <a:lnTo>
                    <a:pt x="2693708" y="80619"/>
                  </a:lnTo>
                  <a:lnTo>
                    <a:pt x="2686354" y="79121"/>
                  </a:lnTo>
                  <a:lnTo>
                    <a:pt x="2683751" y="89890"/>
                  </a:lnTo>
                  <a:lnTo>
                    <a:pt x="2699372" y="93091"/>
                  </a:lnTo>
                  <a:lnTo>
                    <a:pt x="2701061" y="82118"/>
                  </a:lnTo>
                  <a:close/>
                </a:path>
                <a:path w="3683634" h="369570">
                  <a:moveTo>
                    <a:pt x="2742857" y="90665"/>
                  </a:moveTo>
                  <a:lnTo>
                    <a:pt x="2735503" y="89166"/>
                  </a:lnTo>
                  <a:lnTo>
                    <a:pt x="2728150" y="87668"/>
                  </a:lnTo>
                  <a:lnTo>
                    <a:pt x="2725458" y="98425"/>
                  </a:lnTo>
                  <a:lnTo>
                    <a:pt x="2741079" y="101625"/>
                  </a:lnTo>
                  <a:lnTo>
                    <a:pt x="2742857" y="90665"/>
                  </a:lnTo>
                  <a:close/>
                </a:path>
                <a:path w="3683634" h="369570">
                  <a:moveTo>
                    <a:pt x="2784652" y="99225"/>
                  </a:moveTo>
                  <a:lnTo>
                    <a:pt x="2777299" y="97726"/>
                  </a:lnTo>
                  <a:lnTo>
                    <a:pt x="2769946" y="96227"/>
                  </a:lnTo>
                  <a:lnTo>
                    <a:pt x="2767165" y="106972"/>
                  </a:lnTo>
                  <a:lnTo>
                    <a:pt x="2782798" y="110159"/>
                  </a:lnTo>
                  <a:lnTo>
                    <a:pt x="2784652" y="99225"/>
                  </a:lnTo>
                  <a:close/>
                </a:path>
                <a:path w="3683634" h="369570">
                  <a:moveTo>
                    <a:pt x="2826334" y="108242"/>
                  </a:moveTo>
                  <a:lnTo>
                    <a:pt x="2819031" y="106514"/>
                  </a:lnTo>
                  <a:lnTo>
                    <a:pt x="2811729" y="104787"/>
                  </a:lnTo>
                  <a:lnTo>
                    <a:pt x="2808871" y="115493"/>
                  </a:lnTo>
                  <a:lnTo>
                    <a:pt x="2824391" y="119176"/>
                  </a:lnTo>
                  <a:lnTo>
                    <a:pt x="2826334" y="108242"/>
                  </a:lnTo>
                  <a:close/>
                </a:path>
                <a:path w="3683634" h="369570">
                  <a:moveTo>
                    <a:pt x="2867837" y="118071"/>
                  </a:moveTo>
                  <a:lnTo>
                    <a:pt x="2860535" y="116344"/>
                  </a:lnTo>
                  <a:lnTo>
                    <a:pt x="2853232" y="114617"/>
                  </a:lnTo>
                  <a:lnTo>
                    <a:pt x="2850286" y="125310"/>
                  </a:lnTo>
                  <a:lnTo>
                    <a:pt x="2865805" y="128981"/>
                  </a:lnTo>
                  <a:lnTo>
                    <a:pt x="2867837" y="118071"/>
                  </a:lnTo>
                  <a:close/>
                </a:path>
                <a:path w="3683634" h="369570">
                  <a:moveTo>
                    <a:pt x="2909341" y="127901"/>
                  </a:moveTo>
                  <a:lnTo>
                    <a:pt x="2902039" y="126174"/>
                  </a:lnTo>
                  <a:lnTo>
                    <a:pt x="2894736" y="124447"/>
                  </a:lnTo>
                  <a:lnTo>
                    <a:pt x="2891713" y="135115"/>
                  </a:lnTo>
                  <a:lnTo>
                    <a:pt x="2907233" y="138798"/>
                  </a:lnTo>
                  <a:lnTo>
                    <a:pt x="2909341" y="127901"/>
                  </a:lnTo>
                  <a:close/>
                </a:path>
                <a:path w="3683634" h="369570">
                  <a:moveTo>
                    <a:pt x="2950857" y="137731"/>
                  </a:moveTo>
                  <a:lnTo>
                    <a:pt x="2943555" y="136004"/>
                  </a:lnTo>
                  <a:lnTo>
                    <a:pt x="2936252" y="134277"/>
                  </a:lnTo>
                  <a:lnTo>
                    <a:pt x="2933154" y="144932"/>
                  </a:lnTo>
                  <a:lnTo>
                    <a:pt x="2948660" y="148602"/>
                  </a:lnTo>
                  <a:lnTo>
                    <a:pt x="2950857" y="137731"/>
                  </a:lnTo>
                  <a:close/>
                </a:path>
                <a:path w="3683634" h="369570">
                  <a:moveTo>
                    <a:pt x="2992259" y="147980"/>
                  </a:moveTo>
                  <a:lnTo>
                    <a:pt x="2985008" y="146037"/>
                  </a:lnTo>
                  <a:lnTo>
                    <a:pt x="2977756" y="144094"/>
                  </a:lnTo>
                  <a:lnTo>
                    <a:pt x="2974581" y="154711"/>
                  </a:lnTo>
                  <a:lnTo>
                    <a:pt x="2989986" y="158851"/>
                  </a:lnTo>
                  <a:lnTo>
                    <a:pt x="2992259" y="147980"/>
                  </a:lnTo>
                  <a:close/>
                </a:path>
                <a:path w="3683634" h="369570">
                  <a:moveTo>
                    <a:pt x="3033445" y="159042"/>
                  </a:moveTo>
                  <a:lnTo>
                    <a:pt x="3026194" y="157099"/>
                  </a:lnTo>
                  <a:lnTo>
                    <a:pt x="3018942" y="155155"/>
                  </a:lnTo>
                  <a:lnTo>
                    <a:pt x="3015691" y="165747"/>
                  </a:lnTo>
                  <a:lnTo>
                    <a:pt x="3031096" y="169887"/>
                  </a:lnTo>
                  <a:lnTo>
                    <a:pt x="3033445" y="159042"/>
                  </a:lnTo>
                  <a:close/>
                </a:path>
                <a:path w="3683634" h="369570">
                  <a:moveTo>
                    <a:pt x="3074644" y="170103"/>
                  </a:moveTo>
                  <a:lnTo>
                    <a:pt x="3067393" y="168160"/>
                  </a:lnTo>
                  <a:lnTo>
                    <a:pt x="3060141" y="166217"/>
                  </a:lnTo>
                  <a:lnTo>
                    <a:pt x="3056813" y="176796"/>
                  </a:lnTo>
                  <a:lnTo>
                    <a:pt x="3072219" y="180936"/>
                  </a:lnTo>
                  <a:lnTo>
                    <a:pt x="3074644" y="170103"/>
                  </a:lnTo>
                  <a:close/>
                </a:path>
                <a:path w="3683634" h="369570">
                  <a:moveTo>
                    <a:pt x="3115830" y="181165"/>
                  </a:moveTo>
                  <a:lnTo>
                    <a:pt x="3108579" y="179222"/>
                  </a:lnTo>
                  <a:lnTo>
                    <a:pt x="3101327" y="177279"/>
                  </a:lnTo>
                  <a:lnTo>
                    <a:pt x="3097923" y="187833"/>
                  </a:lnTo>
                  <a:lnTo>
                    <a:pt x="3113328" y="191973"/>
                  </a:lnTo>
                  <a:lnTo>
                    <a:pt x="3115830" y="181165"/>
                  </a:lnTo>
                  <a:close/>
                </a:path>
                <a:path w="3683634" h="369570">
                  <a:moveTo>
                    <a:pt x="3156953" y="192455"/>
                  </a:moveTo>
                  <a:lnTo>
                    <a:pt x="3149765" y="190296"/>
                  </a:lnTo>
                  <a:lnTo>
                    <a:pt x="3142513" y="188353"/>
                  </a:lnTo>
                  <a:lnTo>
                    <a:pt x="3139033" y="198882"/>
                  </a:lnTo>
                  <a:lnTo>
                    <a:pt x="3146729" y="200952"/>
                  </a:lnTo>
                  <a:lnTo>
                    <a:pt x="3154375" y="203250"/>
                  </a:lnTo>
                  <a:lnTo>
                    <a:pt x="3156953" y="192455"/>
                  </a:lnTo>
                  <a:close/>
                </a:path>
                <a:path w="3683634" h="369570">
                  <a:moveTo>
                    <a:pt x="3197809" y="204698"/>
                  </a:moveTo>
                  <a:lnTo>
                    <a:pt x="3190621" y="202539"/>
                  </a:lnTo>
                  <a:lnTo>
                    <a:pt x="3183432" y="200380"/>
                  </a:lnTo>
                  <a:lnTo>
                    <a:pt x="3179876" y="210883"/>
                  </a:lnTo>
                  <a:lnTo>
                    <a:pt x="3195155" y="215468"/>
                  </a:lnTo>
                  <a:lnTo>
                    <a:pt x="3197809" y="204698"/>
                  </a:lnTo>
                  <a:close/>
                </a:path>
                <a:path w="3683634" h="369570">
                  <a:moveTo>
                    <a:pt x="3238665" y="216941"/>
                  </a:moveTo>
                  <a:lnTo>
                    <a:pt x="3231477" y="214782"/>
                  </a:lnTo>
                  <a:lnTo>
                    <a:pt x="3224288" y="212623"/>
                  </a:lnTo>
                  <a:lnTo>
                    <a:pt x="3220669" y="223113"/>
                  </a:lnTo>
                  <a:lnTo>
                    <a:pt x="3235947" y="227698"/>
                  </a:lnTo>
                  <a:lnTo>
                    <a:pt x="3238665" y="216941"/>
                  </a:lnTo>
                  <a:close/>
                </a:path>
                <a:path w="3683634" h="369570">
                  <a:moveTo>
                    <a:pt x="3279521" y="229196"/>
                  </a:moveTo>
                  <a:lnTo>
                    <a:pt x="3272332" y="227037"/>
                  </a:lnTo>
                  <a:lnTo>
                    <a:pt x="3265144" y="224878"/>
                  </a:lnTo>
                  <a:lnTo>
                    <a:pt x="3261449" y="235343"/>
                  </a:lnTo>
                  <a:lnTo>
                    <a:pt x="3276727" y="239928"/>
                  </a:lnTo>
                  <a:lnTo>
                    <a:pt x="3279521" y="229196"/>
                  </a:lnTo>
                  <a:close/>
                </a:path>
                <a:path w="3683634" h="369570">
                  <a:moveTo>
                    <a:pt x="3320364" y="241439"/>
                  </a:moveTo>
                  <a:lnTo>
                    <a:pt x="3313176" y="239280"/>
                  </a:lnTo>
                  <a:lnTo>
                    <a:pt x="3305987" y="237121"/>
                  </a:lnTo>
                  <a:lnTo>
                    <a:pt x="3302228" y="247573"/>
                  </a:lnTo>
                  <a:lnTo>
                    <a:pt x="3317506" y="252145"/>
                  </a:lnTo>
                  <a:lnTo>
                    <a:pt x="3320364" y="241439"/>
                  </a:lnTo>
                  <a:close/>
                </a:path>
                <a:path w="3683634" h="369570">
                  <a:moveTo>
                    <a:pt x="3360902" y="254660"/>
                  </a:moveTo>
                  <a:lnTo>
                    <a:pt x="3353778" y="252310"/>
                  </a:lnTo>
                  <a:lnTo>
                    <a:pt x="3346653" y="249961"/>
                  </a:lnTo>
                  <a:lnTo>
                    <a:pt x="3342830" y="260362"/>
                  </a:lnTo>
                  <a:lnTo>
                    <a:pt x="3357969" y="265366"/>
                  </a:lnTo>
                  <a:lnTo>
                    <a:pt x="3360902" y="254660"/>
                  </a:lnTo>
                  <a:close/>
                </a:path>
                <a:path w="3683634" h="369570">
                  <a:moveTo>
                    <a:pt x="3401403" y="268046"/>
                  </a:moveTo>
                  <a:lnTo>
                    <a:pt x="3394278" y="265696"/>
                  </a:lnTo>
                  <a:lnTo>
                    <a:pt x="3387153" y="263347"/>
                  </a:lnTo>
                  <a:lnTo>
                    <a:pt x="3383267" y="273735"/>
                  </a:lnTo>
                  <a:lnTo>
                    <a:pt x="3398405" y="278739"/>
                  </a:lnTo>
                  <a:lnTo>
                    <a:pt x="3401403" y="268046"/>
                  </a:lnTo>
                  <a:close/>
                </a:path>
                <a:path w="3683634" h="369570">
                  <a:moveTo>
                    <a:pt x="3441890" y="281419"/>
                  </a:moveTo>
                  <a:lnTo>
                    <a:pt x="3434765" y="279069"/>
                  </a:lnTo>
                  <a:lnTo>
                    <a:pt x="3427641" y="276720"/>
                  </a:lnTo>
                  <a:lnTo>
                    <a:pt x="3423691" y="287083"/>
                  </a:lnTo>
                  <a:lnTo>
                    <a:pt x="3438829" y="292087"/>
                  </a:lnTo>
                  <a:lnTo>
                    <a:pt x="3441890" y="281419"/>
                  </a:lnTo>
                  <a:close/>
                </a:path>
                <a:path w="3683634" h="369570">
                  <a:moveTo>
                    <a:pt x="3482390" y="294792"/>
                  </a:moveTo>
                  <a:lnTo>
                    <a:pt x="3475266" y="292442"/>
                  </a:lnTo>
                  <a:lnTo>
                    <a:pt x="3468141" y="290093"/>
                  </a:lnTo>
                  <a:lnTo>
                    <a:pt x="3464128" y="300431"/>
                  </a:lnTo>
                  <a:lnTo>
                    <a:pt x="3479266" y="305435"/>
                  </a:lnTo>
                  <a:lnTo>
                    <a:pt x="3482390" y="294792"/>
                  </a:lnTo>
                  <a:close/>
                </a:path>
                <a:path w="3683634" h="369570">
                  <a:moveTo>
                    <a:pt x="3522738" y="308610"/>
                  </a:moveTo>
                  <a:lnTo>
                    <a:pt x="3515677" y="306070"/>
                  </a:lnTo>
                  <a:lnTo>
                    <a:pt x="3508616" y="303530"/>
                  </a:lnTo>
                  <a:lnTo>
                    <a:pt x="3504539" y="313842"/>
                  </a:lnTo>
                  <a:lnTo>
                    <a:pt x="3519551" y="319252"/>
                  </a:lnTo>
                  <a:lnTo>
                    <a:pt x="3522738" y="308610"/>
                  </a:lnTo>
                  <a:close/>
                </a:path>
                <a:path w="3683634" h="369570">
                  <a:moveTo>
                    <a:pt x="3562858" y="323062"/>
                  </a:moveTo>
                  <a:lnTo>
                    <a:pt x="3555796" y="320522"/>
                  </a:lnTo>
                  <a:lnTo>
                    <a:pt x="3548735" y="317982"/>
                  </a:lnTo>
                  <a:lnTo>
                    <a:pt x="3544608" y="328269"/>
                  </a:lnTo>
                  <a:lnTo>
                    <a:pt x="3559606" y="333679"/>
                  </a:lnTo>
                  <a:lnTo>
                    <a:pt x="3562858" y="323062"/>
                  </a:lnTo>
                  <a:close/>
                </a:path>
                <a:path w="3683634" h="369570">
                  <a:moveTo>
                    <a:pt x="3602977" y="337515"/>
                  </a:moveTo>
                  <a:lnTo>
                    <a:pt x="3595916" y="334975"/>
                  </a:lnTo>
                  <a:lnTo>
                    <a:pt x="3588855" y="332435"/>
                  </a:lnTo>
                  <a:lnTo>
                    <a:pt x="3584664" y="342696"/>
                  </a:lnTo>
                  <a:lnTo>
                    <a:pt x="3599675" y="348107"/>
                  </a:lnTo>
                  <a:lnTo>
                    <a:pt x="3602977" y="337515"/>
                  </a:lnTo>
                  <a:close/>
                </a:path>
                <a:path w="3683634" h="369570">
                  <a:moveTo>
                    <a:pt x="3643096" y="351967"/>
                  </a:moveTo>
                  <a:lnTo>
                    <a:pt x="3636035" y="349427"/>
                  </a:lnTo>
                  <a:lnTo>
                    <a:pt x="3628974" y="346887"/>
                  </a:lnTo>
                  <a:lnTo>
                    <a:pt x="3624719" y="357136"/>
                  </a:lnTo>
                  <a:lnTo>
                    <a:pt x="3639731" y="362534"/>
                  </a:lnTo>
                  <a:lnTo>
                    <a:pt x="3643096" y="351967"/>
                  </a:lnTo>
                  <a:close/>
                </a:path>
                <a:path w="3683634" h="369570">
                  <a:moveTo>
                    <a:pt x="3683216" y="366420"/>
                  </a:moveTo>
                  <a:lnTo>
                    <a:pt x="3669093" y="361340"/>
                  </a:lnTo>
                  <a:lnTo>
                    <a:pt x="3665715" y="369341"/>
                  </a:lnTo>
                  <a:lnTo>
                    <a:pt x="3682263" y="369341"/>
                  </a:lnTo>
                  <a:lnTo>
                    <a:pt x="3683216" y="36642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6274791" y="6969455"/>
              <a:ext cx="271145" cy="37465"/>
            </a:xfrm>
            <a:custGeom>
              <a:avLst/>
              <a:gdLst/>
              <a:ahLst/>
              <a:cxnLst/>
              <a:rect l="l" t="t" r="r" b="b"/>
              <a:pathLst>
                <a:path w="271145" h="37465">
                  <a:moveTo>
                    <a:pt x="16713" y="34975"/>
                  </a:moveTo>
                  <a:lnTo>
                    <a:pt x="14884" y="24041"/>
                  </a:lnTo>
                  <a:lnTo>
                    <a:pt x="7442" y="25006"/>
                  </a:lnTo>
                  <a:lnTo>
                    <a:pt x="0" y="25971"/>
                  </a:lnTo>
                  <a:lnTo>
                    <a:pt x="927" y="37033"/>
                  </a:lnTo>
                  <a:lnTo>
                    <a:pt x="16713" y="34975"/>
                  </a:lnTo>
                  <a:close/>
                </a:path>
                <a:path w="271145" h="37465">
                  <a:moveTo>
                    <a:pt x="58877" y="29540"/>
                  </a:moveTo>
                  <a:lnTo>
                    <a:pt x="57150" y="18592"/>
                  </a:lnTo>
                  <a:lnTo>
                    <a:pt x="49707" y="19532"/>
                  </a:lnTo>
                  <a:lnTo>
                    <a:pt x="42265" y="20497"/>
                  </a:lnTo>
                  <a:lnTo>
                    <a:pt x="43091" y="31572"/>
                  </a:lnTo>
                  <a:lnTo>
                    <a:pt x="58877" y="29540"/>
                  </a:lnTo>
                  <a:close/>
                </a:path>
                <a:path w="271145" h="37465">
                  <a:moveTo>
                    <a:pt x="101193" y="25412"/>
                  </a:moveTo>
                  <a:lnTo>
                    <a:pt x="99568" y="14439"/>
                  </a:lnTo>
                  <a:lnTo>
                    <a:pt x="92100" y="15176"/>
                  </a:lnTo>
                  <a:lnTo>
                    <a:pt x="84632" y="15925"/>
                  </a:lnTo>
                  <a:lnTo>
                    <a:pt x="85344" y="26987"/>
                  </a:lnTo>
                  <a:lnTo>
                    <a:pt x="101193" y="25412"/>
                  </a:lnTo>
                  <a:close/>
                </a:path>
                <a:path w="271145" h="37465">
                  <a:moveTo>
                    <a:pt x="143497" y="21196"/>
                  </a:moveTo>
                  <a:lnTo>
                    <a:pt x="141973" y="10210"/>
                  </a:lnTo>
                  <a:lnTo>
                    <a:pt x="134505" y="10947"/>
                  </a:lnTo>
                  <a:lnTo>
                    <a:pt x="127038" y="11696"/>
                  </a:lnTo>
                  <a:lnTo>
                    <a:pt x="127647" y="22771"/>
                  </a:lnTo>
                  <a:lnTo>
                    <a:pt x="143497" y="21196"/>
                  </a:lnTo>
                  <a:close/>
                </a:path>
                <a:path w="271145" h="37465">
                  <a:moveTo>
                    <a:pt x="185813" y="16967"/>
                  </a:moveTo>
                  <a:lnTo>
                    <a:pt x="184391" y="5981"/>
                  </a:lnTo>
                  <a:lnTo>
                    <a:pt x="176923" y="6718"/>
                  </a:lnTo>
                  <a:lnTo>
                    <a:pt x="169456" y="7467"/>
                  </a:lnTo>
                  <a:lnTo>
                    <a:pt x="169964" y="18554"/>
                  </a:lnTo>
                  <a:lnTo>
                    <a:pt x="185813" y="16967"/>
                  </a:lnTo>
                  <a:close/>
                </a:path>
                <a:path w="271145" h="37465">
                  <a:moveTo>
                    <a:pt x="228206" y="13931"/>
                  </a:moveTo>
                  <a:lnTo>
                    <a:pt x="226885" y="2921"/>
                  </a:lnTo>
                  <a:lnTo>
                    <a:pt x="219405" y="3429"/>
                  </a:lnTo>
                  <a:lnTo>
                    <a:pt x="211924" y="3949"/>
                  </a:lnTo>
                  <a:lnTo>
                    <a:pt x="212318" y="15024"/>
                  </a:lnTo>
                  <a:lnTo>
                    <a:pt x="228206" y="13931"/>
                  </a:lnTo>
                  <a:close/>
                </a:path>
                <a:path w="271145" h="37465">
                  <a:moveTo>
                    <a:pt x="270611" y="11023"/>
                  </a:moveTo>
                  <a:lnTo>
                    <a:pt x="269405" y="0"/>
                  </a:lnTo>
                  <a:lnTo>
                    <a:pt x="261924" y="508"/>
                  </a:lnTo>
                  <a:lnTo>
                    <a:pt x="254444" y="1016"/>
                  </a:lnTo>
                  <a:lnTo>
                    <a:pt x="254723" y="12115"/>
                  </a:lnTo>
                  <a:lnTo>
                    <a:pt x="270611" y="1102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6571764" y="6969135"/>
              <a:ext cx="483870" cy="0"/>
            </a:xfrm>
            <a:custGeom>
              <a:avLst/>
              <a:gdLst/>
              <a:ahLst/>
              <a:cxnLst/>
              <a:rect l="l" t="t" r="r" b="b"/>
              <a:pathLst>
                <a:path w="483870" h="0">
                  <a:moveTo>
                    <a:pt x="0" y="0"/>
                  </a:moveTo>
                  <a:lnTo>
                    <a:pt x="483552" y="0"/>
                  </a:lnTo>
                </a:path>
              </a:pathLst>
            </a:custGeom>
            <a:ln w="19009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5112982" y="6966927"/>
              <a:ext cx="3561715" cy="348615"/>
            </a:xfrm>
            <a:custGeom>
              <a:avLst/>
              <a:gdLst/>
              <a:ahLst/>
              <a:cxnLst/>
              <a:rect l="l" t="t" r="r" b="b"/>
              <a:pathLst>
                <a:path w="3561715" h="348615">
                  <a:moveTo>
                    <a:pt x="17564" y="348272"/>
                  </a:moveTo>
                  <a:lnTo>
                    <a:pt x="14198" y="339445"/>
                  </a:lnTo>
                  <a:lnTo>
                    <a:pt x="0" y="344170"/>
                  </a:lnTo>
                  <a:lnTo>
                    <a:pt x="1168" y="348272"/>
                  </a:lnTo>
                  <a:lnTo>
                    <a:pt x="17564" y="348272"/>
                  </a:lnTo>
                  <a:close/>
                </a:path>
                <a:path w="3561715" h="348615">
                  <a:moveTo>
                    <a:pt x="58496" y="336435"/>
                  </a:moveTo>
                  <a:lnTo>
                    <a:pt x="54584" y="326047"/>
                  </a:lnTo>
                  <a:lnTo>
                    <a:pt x="47485" y="328409"/>
                  </a:lnTo>
                  <a:lnTo>
                    <a:pt x="40386" y="330771"/>
                  </a:lnTo>
                  <a:lnTo>
                    <a:pt x="43383" y="341452"/>
                  </a:lnTo>
                  <a:lnTo>
                    <a:pt x="58496" y="336435"/>
                  </a:lnTo>
                  <a:close/>
                </a:path>
                <a:path w="3561715" h="348615">
                  <a:moveTo>
                    <a:pt x="98933" y="323354"/>
                  </a:moveTo>
                  <a:lnTo>
                    <a:pt x="95072" y="312953"/>
                  </a:lnTo>
                  <a:lnTo>
                    <a:pt x="87934" y="315226"/>
                  </a:lnTo>
                  <a:lnTo>
                    <a:pt x="80797" y="317500"/>
                  </a:lnTo>
                  <a:lnTo>
                    <a:pt x="83756" y="328180"/>
                  </a:lnTo>
                  <a:lnTo>
                    <a:pt x="98933" y="323354"/>
                  </a:lnTo>
                  <a:close/>
                </a:path>
                <a:path w="3561715" h="348615">
                  <a:moveTo>
                    <a:pt x="139433" y="310451"/>
                  </a:moveTo>
                  <a:lnTo>
                    <a:pt x="135623" y="300037"/>
                  </a:lnTo>
                  <a:lnTo>
                    <a:pt x="128485" y="302310"/>
                  </a:lnTo>
                  <a:lnTo>
                    <a:pt x="121348" y="304584"/>
                  </a:lnTo>
                  <a:lnTo>
                    <a:pt x="124269" y="315290"/>
                  </a:lnTo>
                  <a:lnTo>
                    <a:pt x="139433" y="310451"/>
                  </a:lnTo>
                  <a:close/>
                </a:path>
                <a:path w="3561715" h="348615">
                  <a:moveTo>
                    <a:pt x="179946" y="297548"/>
                  </a:moveTo>
                  <a:lnTo>
                    <a:pt x="176174" y="287121"/>
                  </a:lnTo>
                  <a:lnTo>
                    <a:pt x="169037" y="289394"/>
                  </a:lnTo>
                  <a:lnTo>
                    <a:pt x="161899" y="291668"/>
                  </a:lnTo>
                  <a:lnTo>
                    <a:pt x="164769" y="302387"/>
                  </a:lnTo>
                  <a:lnTo>
                    <a:pt x="179946" y="297548"/>
                  </a:lnTo>
                  <a:close/>
                </a:path>
                <a:path w="3561715" h="348615">
                  <a:moveTo>
                    <a:pt x="220548" y="284988"/>
                  </a:moveTo>
                  <a:lnTo>
                    <a:pt x="216814" y="274535"/>
                  </a:lnTo>
                  <a:lnTo>
                    <a:pt x="209651" y="276707"/>
                  </a:lnTo>
                  <a:lnTo>
                    <a:pt x="202488" y="278879"/>
                  </a:lnTo>
                  <a:lnTo>
                    <a:pt x="205308" y="289610"/>
                  </a:lnTo>
                  <a:lnTo>
                    <a:pt x="220548" y="284988"/>
                  </a:lnTo>
                  <a:close/>
                </a:path>
                <a:path w="3561715" h="348615">
                  <a:moveTo>
                    <a:pt x="261213" y="272656"/>
                  </a:moveTo>
                  <a:lnTo>
                    <a:pt x="257543" y="262191"/>
                  </a:lnTo>
                  <a:lnTo>
                    <a:pt x="250380" y="264363"/>
                  </a:lnTo>
                  <a:lnTo>
                    <a:pt x="243217" y="266534"/>
                  </a:lnTo>
                  <a:lnTo>
                    <a:pt x="245973" y="277279"/>
                  </a:lnTo>
                  <a:lnTo>
                    <a:pt x="261213" y="272656"/>
                  </a:lnTo>
                  <a:close/>
                </a:path>
                <a:path w="3561715" h="348615">
                  <a:moveTo>
                    <a:pt x="301891" y="260337"/>
                  </a:moveTo>
                  <a:lnTo>
                    <a:pt x="298272" y="249859"/>
                  </a:lnTo>
                  <a:lnTo>
                    <a:pt x="291109" y="252031"/>
                  </a:lnTo>
                  <a:lnTo>
                    <a:pt x="283946" y="254203"/>
                  </a:lnTo>
                  <a:lnTo>
                    <a:pt x="286651" y="264960"/>
                  </a:lnTo>
                  <a:lnTo>
                    <a:pt x="301891" y="260337"/>
                  </a:lnTo>
                  <a:close/>
                </a:path>
                <a:path w="3561715" h="348615">
                  <a:moveTo>
                    <a:pt x="342658" y="248386"/>
                  </a:moveTo>
                  <a:lnTo>
                    <a:pt x="339102" y="237871"/>
                  </a:lnTo>
                  <a:lnTo>
                    <a:pt x="331901" y="239928"/>
                  </a:lnTo>
                  <a:lnTo>
                    <a:pt x="324700" y="241985"/>
                  </a:lnTo>
                  <a:lnTo>
                    <a:pt x="327355" y="252742"/>
                  </a:lnTo>
                  <a:lnTo>
                    <a:pt x="342658" y="248386"/>
                  </a:lnTo>
                  <a:close/>
                </a:path>
                <a:path w="3561715" h="348615">
                  <a:moveTo>
                    <a:pt x="383540" y="236728"/>
                  </a:moveTo>
                  <a:lnTo>
                    <a:pt x="380034" y="226199"/>
                  </a:lnTo>
                  <a:lnTo>
                    <a:pt x="372833" y="228257"/>
                  </a:lnTo>
                  <a:lnTo>
                    <a:pt x="365633" y="230314"/>
                  </a:lnTo>
                  <a:lnTo>
                    <a:pt x="368223" y="241096"/>
                  </a:lnTo>
                  <a:lnTo>
                    <a:pt x="383540" y="236728"/>
                  </a:lnTo>
                  <a:close/>
                </a:path>
                <a:path w="3561715" h="348615">
                  <a:moveTo>
                    <a:pt x="424408" y="225094"/>
                  </a:moveTo>
                  <a:lnTo>
                    <a:pt x="420966" y="214541"/>
                  </a:lnTo>
                  <a:lnTo>
                    <a:pt x="413766" y="216598"/>
                  </a:lnTo>
                  <a:lnTo>
                    <a:pt x="406565" y="218655"/>
                  </a:lnTo>
                  <a:lnTo>
                    <a:pt x="409092" y="229450"/>
                  </a:lnTo>
                  <a:lnTo>
                    <a:pt x="424408" y="225094"/>
                  </a:lnTo>
                  <a:close/>
                </a:path>
                <a:path w="3561715" h="348615">
                  <a:moveTo>
                    <a:pt x="465378" y="213817"/>
                  </a:moveTo>
                  <a:lnTo>
                    <a:pt x="462000" y="203250"/>
                  </a:lnTo>
                  <a:lnTo>
                    <a:pt x="454761" y="205168"/>
                  </a:lnTo>
                  <a:lnTo>
                    <a:pt x="447522" y="207086"/>
                  </a:lnTo>
                  <a:lnTo>
                    <a:pt x="449986" y="217906"/>
                  </a:lnTo>
                  <a:lnTo>
                    <a:pt x="465378" y="213817"/>
                  </a:lnTo>
                  <a:close/>
                </a:path>
                <a:path w="3561715" h="348615">
                  <a:moveTo>
                    <a:pt x="506450" y="202933"/>
                  </a:moveTo>
                  <a:lnTo>
                    <a:pt x="503148" y="192341"/>
                  </a:lnTo>
                  <a:lnTo>
                    <a:pt x="495909" y="194259"/>
                  </a:lnTo>
                  <a:lnTo>
                    <a:pt x="488670" y="196176"/>
                  </a:lnTo>
                  <a:lnTo>
                    <a:pt x="491070" y="207010"/>
                  </a:lnTo>
                  <a:lnTo>
                    <a:pt x="506450" y="202933"/>
                  </a:lnTo>
                  <a:close/>
                </a:path>
                <a:path w="3561715" h="348615">
                  <a:moveTo>
                    <a:pt x="547522" y="192036"/>
                  </a:moveTo>
                  <a:lnTo>
                    <a:pt x="544283" y="181432"/>
                  </a:lnTo>
                  <a:lnTo>
                    <a:pt x="537044" y="183349"/>
                  </a:lnTo>
                  <a:lnTo>
                    <a:pt x="529805" y="185267"/>
                  </a:lnTo>
                  <a:lnTo>
                    <a:pt x="532130" y="196113"/>
                  </a:lnTo>
                  <a:lnTo>
                    <a:pt x="547522" y="192036"/>
                  </a:lnTo>
                  <a:close/>
                </a:path>
                <a:path w="3561715" h="348615">
                  <a:moveTo>
                    <a:pt x="588708" y="181546"/>
                  </a:moveTo>
                  <a:lnTo>
                    <a:pt x="585533" y="170916"/>
                  </a:lnTo>
                  <a:lnTo>
                    <a:pt x="578256" y="172681"/>
                  </a:lnTo>
                  <a:lnTo>
                    <a:pt x="570979" y="174447"/>
                  </a:lnTo>
                  <a:lnTo>
                    <a:pt x="573239" y="185305"/>
                  </a:lnTo>
                  <a:lnTo>
                    <a:pt x="588708" y="181546"/>
                  </a:lnTo>
                  <a:close/>
                </a:path>
                <a:path w="3561715" h="348615">
                  <a:moveTo>
                    <a:pt x="629983" y="171513"/>
                  </a:moveTo>
                  <a:lnTo>
                    <a:pt x="626897" y="160858"/>
                  </a:lnTo>
                  <a:lnTo>
                    <a:pt x="619620" y="162623"/>
                  </a:lnTo>
                  <a:lnTo>
                    <a:pt x="612343" y="164388"/>
                  </a:lnTo>
                  <a:lnTo>
                    <a:pt x="614527" y="175272"/>
                  </a:lnTo>
                  <a:lnTo>
                    <a:pt x="629983" y="171513"/>
                  </a:lnTo>
                  <a:close/>
                </a:path>
                <a:path w="3561715" h="348615">
                  <a:moveTo>
                    <a:pt x="671271" y="161467"/>
                  </a:moveTo>
                  <a:lnTo>
                    <a:pt x="668261" y="150799"/>
                  </a:lnTo>
                  <a:lnTo>
                    <a:pt x="660984" y="152565"/>
                  </a:lnTo>
                  <a:lnTo>
                    <a:pt x="653707" y="154330"/>
                  </a:lnTo>
                  <a:lnTo>
                    <a:pt x="655815" y="165227"/>
                  </a:lnTo>
                  <a:lnTo>
                    <a:pt x="671271" y="161467"/>
                  </a:lnTo>
                  <a:close/>
                </a:path>
                <a:path w="3561715" h="348615">
                  <a:moveTo>
                    <a:pt x="712635" y="151803"/>
                  </a:moveTo>
                  <a:lnTo>
                    <a:pt x="709701" y="141109"/>
                  </a:lnTo>
                  <a:lnTo>
                    <a:pt x="702386" y="142709"/>
                  </a:lnTo>
                  <a:lnTo>
                    <a:pt x="695071" y="144310"/>
                  </a:lnTo>
                  <a:lnTo>
                    <a:pt x="697090" y="155219"/>
                  </a:lnTo>
                  <a:lnTo>
                    <a:pt x="712635" y="151803"/>
                  </a:lnTo>
                  <a:close/>
                </a:path>
                <a:path w="3561715" h="348615">
                  <a:moveTo>
                    <a:pt x="754138" y="142709"/>
                  </a:moveTo>
                  <a:lnTo>
                    <a:pt x="751281" y="131991"/>
                  </a:lnTo>
                  <a:lnTo>
                    <a:pt x="743966" y="133591"/>
                  </a:lnTo>
                  <a:lnTo>
                    <a:pt x="736650" y="135191"/>
                  </a:lnTo>
                  <a:lnTo>
                    <a:pt x="738593" y="146113"/>
                  </a:lnTo>
                  <a:lnTo>
                    <a:pt x="754138" y="142709"/>
                  </a:lnTo>
                  <a:close/>
                </a:path>
                <a:path w="3561715" h="348615">
                  <a:moveTo>
                    <a:pt x="795642" y="133591"/>
                  </a:moveTo>
                  <a:lnTo>
                    <a:pt x="792873" y="122859"/>
                  </a:lnTo>
                  <a:lnTo>
                    <a:pt x="785558" y="124460"/>
                  </a:lnTo>
                  <a:lnTo>
                    <a:pt x="778243" y="126060"/>
                  </a:lnTo>
                  <a:lnTo>
                    <a:pt x="780097" y="137007"/>
                  </a:lnTo>
                  <a:lnTo>
                    <a:pt x="795642" y="133591"/>
                  </a:lnTo>
                  <a:close/>
                </a:path>
                <a:path w="3561715" h="348615">
                  <a:moveTo>
                    <a:pt x="837209" y="124828"/>
                  </a:moveTo>
                  <a:lnTo>
                    <a:pt x="834517" y="114071"/>
                  </a:lnTo>
                  <a:lnTo>
                    <a:pt x="827163" y="115493"/>
                  </a:lnTo>
                  <a:lnTo>
                    <a:pt x="819810" y="116916"/>
                  </a:lnTo>
                  <a:lnTo>
                    <a:pt x="821588" y="127863"/>
                  </a:lnTo>
                  <a:lnTo>
                    <a:pt x="837209" y="124828"/>
                  </a:lnTo>
                  <a:close/>
                </a:path>
                <a:path w="3561715" h="348615">
                  <a:moveTo>
                    <a:pt x="878916" y="116738"/>
                  </a:moveTo>
                  <a:lnTo>
                    <a:pt x="876312" y="105956"/>
                  </a:lnTo>
                  <a:lnTo>
                    <a:pt x="868959" y="107378"/>
                  </a:lnTo>
                  <a:lnTo>
                    <a:pt x="861606" y="108800"/>
                  </a:lnTo>
                  <a:lnTo>
                    <a:pt x="863295" y="119773"/>
                  </a:lnTo>
                  <a:lnTo>
                    <a:pt x="878916" y="116738"/>
                  </a:lnTo>
                  <a:close/>
                </a:path>
                <a:path w="3561715" h="348615">
                  <a:moveTo>
                    <a:pt x="920623" y="108648"/>
                  </a:moveTo>
                  <a:lnTo>
                    <a:pt x="918108" y="97853"/>
                  </a:lnTo>
                  <a:lnTo>
                    <a:pt x="910755" y="99275"/>
                  </a:lnTo>
                  <a:lnTo>
                    <a:pt x="903401" y="100698"/>
                  </a:lnTo>
                  <a:lnTo>
                    <a:pt x="905002" y="111683"/>
                  </a:lnTo>
                  <a:lnTo>
                    <a:pt x="920623" y="108648"/>
                  </a:lnTo>
                  <a:close/>
                </a:path>
                <a:path w="3561715" h="348615">
                  <a:moveTo>
                    <a:pt x="962380" y="100838"/>
                  </a:moveTo>
                  <a:lnTo>
                    <a:pt x="959954" y="90004"/>
                  </a:lnTo>
                  <a:lnTo>
                    <a:pt x="952563" y="91236"/>
                  </a:lnTo>
                  <a:lnTo>
                    <a:pt x="945197" y="92570"/>
                  </a:lnTo>
                  <a:lnTo>
                    <a:pt x="946696" y="103568"/>
                  </a:lnTo>
                  <a:lnTo>
                    <a:pt x="954532" y="102146"/>
                  </a:lnTo>
                  <a:lnTo>
                    <a:pt x="962380" y="100838"/>
                  </a:lnTo>
                  <a:close/>
                </a:path>
                <a:path w="3561715" h="348615">
                  <a:moveTo>
                    <a:pt x="1004277" y="93840"/>
                  </a:moveTo>
                  <a:lnTo>
                    <a:pt x="1001953" y="82994"/>
                  </a:lnTo>
                  <a:lnTo>
                    <a:pt x="994562" y="84226"/>
                  </a:lnTo>
                  <a:lnTo>
                    <a:pt x="987171" y="85458"/>
                  </a:lnTo>
                  <a:lnTo>
                    <a:pt x="988580" y="96456"/>
                  </a:lnTo>
                  <a:lnTo>
                    <a:pt x="1004277" y="93840"/>
                  </a:lnTo>
                  <a:close/>
                </a:path>
                <a:path w="3561715" h="348615">
                  <a:moveTo>
                    <a:pt x="1046175" y="86829"/>
                  </a:moveTo>
                  <a:lnTo>
                    <a:pt x="1043940" y="75971"/>
                  </a:lnTo>
                  <a:lnTo>
                    <a:pt x="1036548" y="77203"/>
                  </a:lnTo>
                  <a:lnTo>
                    <a:pt x="1029157" y="78435"/>
                  </a:lnTo>
                  <a:lnTo>
                    <a:pt x="1030478" y="89446"/>
                  </a:lnTo>
                  <a:lnTo>
                    <a:pt x="1046175" y="86829"/>
                  </a:lnTo>
                  <a:close/>
                </a:path>
                <a:path w="3561715" h="348615">
                  <a:moveTo>
                    <a:pt x="1088097" y="79933"/>
                  </a:moveTo>
                  <a:lnTo>
                    <a:pt x="1085951" y="69037"/>
                  </a:lnTo>
                  <a:lnTo>
                    <a:pt x="1078547" y="70192"/>
                  </a:lnTo>
                  <a:lnTo>
                    <a:pt x="1071156" y="71424"/>
                  </a:lnTo>
                  <a:lnTo>
                    <a:pt x="1072388" y="82461"/>
                  </a:lnTo>
                  <a:lnTo>
                    <a:pt x="1080236" y="81153"/>
                  </a:lnTo>
                  <a:lnTo>
                    <a:pt x="1088097" y="79933"/>
                  </a:lnTo>
                  <a:close/>
                </a:path>
                <a:path w="3561715" h="348615">
                  <a:moveTo>
                    <a:pt x="1130173" y="74142"/>
                  </a:moveTo>
                  <a:lnTo>
                    <a:pt x="1128128" y="63233"/>
                  </a:lnTo>
                  <a:lnTo>
                    <a:pt x="1120711" y="64262"/>
                  </a:lnTo>
                  <a:lnTo>
                    <a:pt x="1113294" y="65290"/>
                  </a:lnTo>
                  <a:lnTo>
                    <a:pt x="1114412" y="76327"/>
                  </a:lnTo>
                  <a:lnTo>
                    <a:pt x="1130173" y="74142"/>
                  </a:lnTo>
                  <a:close/>
                </a:path>
                <a:path w="3561715" h="348615">
                  <a:moveTo>
                    <a:pt x="1172260" y="68313"/>
                  </a:moveTo>
                  <a:lnTo>
                    <a:pt x="1170305" y="57391"/>
                  </a:lnTo>
                  <a:lnTo>
                    <a:pt x="1162888" y="58420"/>
                  </a:lnTo>
                  <a:lnTo>
                    <a:pt x="1155471" y="59448"/>
                  </a:lnTo>
                  <a:lnTo>
                    <a:pt x="1156487" y="70497"/>
                  </a:lnTo>
                  <a:lnTo>
                    <a:pt x="1172260" y="68313"/>
                  </a:lnTo>
                  <a:close/>
                </a:path>
                <a:path w="3561715" h="348615">
                  <a:moveTo>
                    <a:pt x="1214323" y="62471"/>
                  </a:moveTo>
                  <a:lnTo>
                    <a:pt x="1212469" y="51536"/>
                  </a:lnTo>
                  <a:lnTo>
                    <a:pt x="1205052" y="52565"/>
                  </a:lnTo>
                  <a:lnTo>
                    <a:pt x="1197635" y="53594"/>
                  </a:lnTo>
                  <a:lnTo>
                    <a:pt x="1198562" y="64655"/>
                  </a:lnTo>
                  <a:lnTo>
                    <a:pt x="1214323" y="62471"/>
                  </a:lnTo>
                  <a:close/>
                </a:path>
                <a:path w="3561715" h="348615">
                  <a:moveTo>
                    <a:pt x="1256550" y="57810"/>
                  </a:moveTo>
                  <a:lnTo>
                    <a:pt x="1254798" y="46850"/>
                  </a:lnTo>
                  <a:lnTo>
                    <a:pt x="1247355" y="47663"/>
                  </a:lnTo>
                  <a:lnTo>
                    <a:pt x="1239901" y="48475"/>
                  </a:lnTo>
                  <a:lnTo>
                    <a:pt x="1240739" y="59537"/>
                  </a:lnTo>
                  <a:lnTo>
                    <a:pt x="1256550" y="57810"/>
                  </a:lnTo>
                  <a:close/>
                </a:path>
                <a:path w="3561715" h="348615">
                  <a:moveTo>
                    <a:pt x="1298778" y="53200"/>
                  </a:moveTo>
                  <a:lnTo>
                    <a:pt x="1297127" y="42227"/>
                  </a:lnTo>
                  <a:lnTo>
                    <a:pt x="1289685" y="43040"/>
                  </a:lnTo>
                  <a:lnTo>
                    <a:pt x="1282230" y="43853"/>
                  </a:lnTo>
                  <a:lnTo>
                    <a:pt x="1282966" y="54927"/>
                  </a:lnTo>
                  <a:lnTo>
                    <a:pt x="1298778" y="53200"/>
                  </a:lnTo>
                  <a:close/>
                </a:path>
                <a:path w="3561715" h="348615">
                  <a:moveTo>
                    <a:pt x="1984870" y="914"/>
                  </a:moveTo>
                  <a:lnTo>
                    <a:pt x="1977390" y="457"/>
                  </a:lnTo>
                  <a:lnTo>
                    <a:pt x="1969897" y="0"/>
                  </a:lnTo>
                  <a:lnTo>
                    <a:pt x="1968804" y="11036"/>
                  </a:lnTo>
                  <a:lnTo>
                    <a:pt x="1984705" y="12001"/>
                  </a:lnTo>
                  <a:lnTo>
                    <a:pt x="1984870" y="914"/>
                  </a:lnTo>
                  <a:close/>
                </a:path>
                <a:path w="3561715" h="348615">
                  <a:moveTo>
                    <a:pt x="2027415" y="3492"/>
                  </a:moveTo>
                  <a:lnTo>
                    <a:pt x="2019935" y="3035"/>
                  </a:lnTo>
                  <a:lnTo>
                    <a:pt x="2012454" y="2578"/>
                  </a:lnTo>
                  <a:lnTo>
                    <a:pt x="2011248" y="13614"/>
                  </a:lnTo>
                  <a:lnTo>
                    <a:pt x="2027148" y="14566"/>
                  </a:lnTo>
                  <a:lnTo>
                    <a:pt x="2027415" y="3492"/>
                  </a:lnTo>
                  <a:close/>
                </a:path>
                <a:path w="3561715" h="348615">
                  <a:moveTo>
                    <a:pt x="2069960" y="6197"/>
                  </a:moveTo>
                  <a:lnTo>
                    <a:pt x="2062480" y="5600"/>
                  </a:lnTo>
                  <a:lnTo>
                    <a:pt x="2054999" y="5143"/>
                  </a:lnTo>
                  <a:lnTo>
                    <a:pt x="2053691" y="16167"/>
                  </a:lnTo>
                  <a:lnTo>
                    <a:pt x="2061629" y="16649"/>
                  </a:lnTo>
                  <a:lnTo>
                    <a:pt x="2069566" y="17297"/>
                  </a:lnTo>
                  <a:lnTo>
                    <a:pt x="2069960" y="6197"/>
                  </a:lnTo>
                  <a:close/>
                </a:path>
                <a:path w="3561715" h="348615">
                  <a:moveTo>
                    <a:pt x="2112378" y="10198"/>
                  </a:moveTo>
                  <a:lnTo>
                    <a:pt x="2104910" y="9499"/>
                  </a:lnTo>
                  <a:lnTo>
                    <a:pt x="2097443" y="8801"/>
                  </a:lnTo>
                  <a:lnTo>
                    <a:pt x="2096033" y="19799"/>
                  </a:lnTo>
                  <a:lnTo>
                    <a:pt x="2111895" y="21285"/>
                  </a:lnTo>
                  <a:lnTo>
                    <a:pt x="2112378" y="10198"/>
                  </a:lnTo>
                  <a:close/>
                </a:path>
                <a:path w="3561715" h="348615">
                  <a:moveTo>
                    <a:pt x="2154821" y="14160"/>
                  </a:moveTo>
                  <a:lnTo>
                    <a:pt x="2147354" y="13462"/>
                  </a:lnTo>
                  <a:lnTo>
                    <a:pt x="2139886" y="12763"/>
                  </a:lnTo>
                  <a:lnTo>
                    <a:pt x="2138375" y="23749"/>
                  </a:lnTo>
                  <a:lnTo>
                    <a:pt x="2154237" y="25234"/>
                  </a:lnTo>
                  <a:lnTo>
                    <a:pt x="2154821" y="14160"/>
                  </a:lnTo>
                  <a:close/>
                </a:path>
                <a:path w="3561715" h="348615">
                  <a:moveTo>
                    <a:pt x="2197252" y="18122"/>
                  </a:moveTo>
                  <a:lnTo>
                    <a:pt x="2189784" y="17424"/>
                  </a:lnTo>
                  <a:lnTo>
                    <a:pt x="2182317" y="16725"/>
                  </a:lnTo>
                  <a:lnTo>
                    <a:pt x="2180704" y="27711"/>
                  </a:lnTo>
                  <a:lnTo>
                    <a:pt x="2196566" y="29184"/>
                  </a:lnTo>
                  <a:lnTo>
                    <a:pt x="2197252" y="18122"/>
                  </a:lnTo>
                  <a:close/>
                </a:path>
                <a:path w="3561715" h="348615">
                  <a:moveTo>
                    <a:pt x="2239607" y="22847"/>
                  </a:moveTo>
                  <a:lnTo>
                    <a:pt x="2232164" y="21907"/>
                  </a:lnTo>
                  <a:lnTo>
                    <a:pt x="2224722" y="20967"/>
                  </a:lnTo>
                  <a:lnTo>
                    <a:pt x="2223020" y="31927"/>
                  </a:lnTo>
                  <a:lnTo>
                    <a:pt x="2238819" y="33921"/>
                  </a:lnTo>
                  <a:lnTo>
                    <a:pt x="2239607" y="22847"/>
                  </a:lnTo>
                  <a:close/>
                </a:path>
                <a:path w="3561715" h="348615">
                  <a:moveTo>
                    <a:pt x="2281885" y="28181"/>
                  </a:moveTo>
                  <a:lnTo>
                    <a:pt x="2274443" y="27241"/>
                  </a:lnTo>
                  <a:lnTo>
                    <a:pt x="2267000" y="26301"/>
                  </a:lnTo>
                  <a:lnTo>
                    <a:pt x="2265197" y="37249"/>
                  </a:lnTo>
                  <a:lnTo>
                    <a:pt x="2280996" y="39243"/>
                  </a:lnTo>
                  <a:lnTo>
                    <a:pt x="2281885" y="28181"/>
                  </a:lnTo>
                  <a:close/>
                </a:path>
                <a:path w="3561715" h="348615">
                  <a:moveTo>
                    <a:pt x="2324163" y="33515"/>
                  </a:moveTo>
                  <a:lnTo>
                    <a:pt x="2316721" y="32575"/>
                  </a:lnTo>
                  <a:lnTo>
                    <a:pt x="2309279" y="31635"/>
                  </a:lnTo>
                  <a:lnTo>
                    <a:pt x="2307386" y="42570"/>
                  </a:lnTo>
                  <a:lnTo>
                    <a:pt x="2323185" y="44564"/>
                  </a:lnTo>
                  <a:lnTo>
                    <a:pt x="2324163" y="33515"/>
                  </a:lnTo>
                  <a:close/>
                </a:path>
                <a:path w="3561715" h="348615">
                  <a:moveTo>
                    <a:pt x="2366441" y="38849"/>
                  </a:moveTo>
                  <a:lnTo>
                    <a:pt x="2358999" y="37909"/>
                  </a:lnTo>
                  <a:lnTo>
                    <a:pt x="2351557" y="36969"/>
                  </a:lnTo>
                  <a:lnTo>
                    <a:pt x="2349563" y="47891"/>
                  </a:lnTo>
                  <a:lnTo>
                    <a:pt x="2365362" y="49885"/>
                  </a:lnTo>
                  <a:lnTo>
                    <a:pt x="2366441" y="38849"/>
                  </a:lnTo>
                  <a:close/>
                </a:path>
                <a:path w="3561715" h="348615">
                  <a:moveTo>
                    <a:pt x="2408555" y="45377"/>
                  </a:moveTo>
                  <a:lnTo>
                    <a:pt x="2401151" y="44196"/>
                  </a:lnTo>
                  <a:lnTo>
                    <a:pt x="2393746" y="43014"/>
                  </a:lnTo>
                  <a:lnTo>
                    <a:pt x="2391651" y="53911"/>
                  </a:lnTo>
                  <a:lnTo>
                    <a:pt x="2407386" y="56413"/>
                  </a:lnTo>
                  <a:lnTo>
                    <a:pt x="2408555" y="45377"/>
                  </a:lnTo>
                  <a:close/>
                </a:path>
                <a:path w="3561715" h="348615">
                  <a:moveTo>
                    <a:pt x="2450630" y="52070"/>
                  </a:moveTo>
                  <a:lnTo>
                    <a:pt x="2443226" y="50888"/>
                  </a:lnTo>
                  <a:lnTo>
                    <a:pt x="2435822" y="49707"/>
                  </a:lnTo>
                  <a:lnTo>
                    <a:pt x="2433637" y="60591"/>
                  </a:lnTo>
                  <a:lnTo>
                    <a:pt x="2449372" y="63093"/>
                  </a:lnTo>
                  <a:lnTo>
                    <a:pt x="2450630" y="52070"/>
                  </a:lnTo>
                  <a:close/>
                </a:path>
                <a:path w="3561715" h="348615">
                  <a:moveTo>
                    <a:pt x="2492718" y="58750"/>
                  </a:moveTo>
                  <a:lnTo>
                    <a:pt x="2485313" y="57569"/>
                  </a:lnTo>
                  <a:lnTo>
                    <a:pt x="2477909" y="56388"/>
                  </a:lnTo>
                  <a:lnTo>
                    <a:pt x="2475636" y="67259"/>
                  </a:lnTo>
                  <a:lnTo>
                    <a:pt x="2491371" y="69748"/>
                  </a:lnTo>
                  <a:lnTo>
                    <a:pt x="2492718" y="58750"/>
                  </a:lnTo>
                  <a:close/>
                </a:path>
                <a:path w="3561715" h="348615">
                  <a:moveTo>
                    <a:pt x="2534793" y="65506"/>
                  </a:moveTo>
                  <a:lnTo>
                    <a:pt x="2527401" y="64262"/>
                  </a:lnTo>
                  <a:lnTo>
                    <a:pt x="2519997" y="63080"/>
                  </a:lnTo>
                  <a:lnTo>
                    <a:pt x="2517635" y="73926"/>
                  </a:lnTo>
                  <a:lnTo>
                    <a:pt x="2525496" y="75184"/>
                  </a:lnTo>
                  <a:lnTo>
                    <a:pt x="2533345" y="76504"/>
                  </a:lnTo>
                  <a:lnTo>
                    <a:pt x="2534793" y="65506"/>
                  </a:lnTo>
                  <a:close/>
                </a:path>
                <a:path w="3561715" h="348615">
                  <a:moveTo>
                    <a:pt x="2576639" y="73571"/>
                  </a:moveTo>
                  <a:lnTo>
                    <a:pt x="2569273" y="72161"/>
                  </a:lnTo>
                  <a:lnTo>
                    <a:pt x="2561907" y="70751"/>
                  </a:lnTo>
                  <a:lnTo>
                    <a:pt x="2559456" y="81572"/>
                  </a:lnTo>
                  <a:lnTo>
                    <a:pt x="2575102" y="84556"/>
                  </a:lnTo>
                  <a:lnTo>
                    <a:pt x="2576639" y="73571"/>
                  </a:lnTo>
                  <a:close/>
                </a:path>
                <a:path w="3561715" h="348615">
                  <a:moveTo>
                    <a:pt x="2618498" y="81584"/>
                  </a:moveTo>
                  <a:lnTo>
                    <a:pt x="2611132" y="80175"/>
                  </a:lnTo>
                  <a:lnTo>
                    <a:pt x="2603766" y="78765"/>
                  </a:lnTo>
                  <a:lnTo>
                    <a:pt x="2601226" y="89560"/>
                  </a:lnTo>
                  <a:lnTo>
                    <a:pt x="2616873" y="92557"/>
                  </a:lnTo>
                  <a:lnTo>
                    <a:pt x="2618498" y="81584"/>
                  </a:lnTo>
                  <a:close/>
                </a:path>
                <a:path w="3561715" h="348615">
                  <a:moveTo>
                    <a:pt x="2660345" y="89585"/>
                  </a:moveTo>
                  <a:lnTo>
                    <a:pt x="2652979" y="88176"/>
                  </a:lnTo>
                  <a:lnTo>
                    <a:pt x="2645613" y="86766"/>
                  </a:lnTo>
                  <a:lnTo>
                    <a:pt x="2642997" y="97548"/>
                  </a:lnTo>
                  <a:lnTo>
                    <a:pt x="2658630" y="100545"/>
                  </a:lnTo>
                  <a:lnTo>
                    <a:pt x="2660345" y="89585"/>
                  </a:lnTo>
                  <a:close/>
                </a:path>
                <a:path w="3561715" h="348615">
                  <a:moveTo>
                    <a:pt x="2702141" y="97853"/>
                  </a:moveTo>
                  <a:lnTo>
                    <a:pt x="2694825" y="96215"/>
                  </a:lnTo>
                  <a:lnTo>
                    <a:pt x="2687472" y="94767"/>
                  </a:lnTo>
                  <a:lnTo>
                    <a:pt x="2684754" y="105524"/>
                  </a:lnTo>
                  <a:lnTo>
                    <a:pt x="2692577" y="107073"/>
                  </a:lnTo>
                  <a:lnTo>
                    <a:pt x="2700350" y="108800"/>
                  </a:lnTo>
                  <a:lnTo>
                    <a:pt x="2702141" y="97853"/>
                  </a:lnTo>
                  <a:close/>
                </a:path>
                <a:path w="3561715" h="348615">
                  <a:moveTo>
                    <a:pt x="2743733" y="107137"/>
                  </a:moveTo>
                  <a:lnTo>
                    <a:pt x="2736418" y="105498"/>
                  </a:lnTo>
                  <a:lnTo>
                    <a:pt x="2729103" y="103860"/>
                  </a:lnTo>
                  <a:lnTo>
                    <a:pt x="2726309" y="114592"/>
                  </a:lnTo>
                  <a:lnTo>
                    <a:pt x="2741853" y="118071"/>
                  </a:lnTo>
                  <a:lnTo>
                    <a:pt x="2743733" y="107137"/>
                  </a:lnTo>
                  <a:close/>
                </a:path>
                <a:path w="3561715" h="348615">
                  <a:moveTo>
                    <a:pt x="2785313" y="116433"/>
                  </a:moveTo>
                  <a:lnTo>
                    <a:pt x="2777998" y="114795"/>
                  </a:lnTo>
                  <a:lnTo>
                    <a:pt x="2770682" y="113157"/>
                  </a:lnTo>
                  <a:lnTo>
                    <a:pt x="2767812" y="123875"/>
                  </a:lnTo>
                  <a:lnTo>
                    <a:pt x="2783357" y="127342"/>
                  </a:lnTo>
                  <a:lnTo>
                    <a:pt x="2785313" y="116433"/>
                  </a:lnTo>
                  <a:close/>
                </a:path>
                <a:path w="3561715" h="348615">
                  <a:moveTo>
                    <a:pt x="2826893" y="125717"/>
                  </a:moveTo>
                  <a:lnTo>
                    <a:pt x="2819577" y="124079"/>
                  </a:lnTo>
                  <a:lnTo>
                    <a:pt x="2812262" y="122440"/>
                  </a:lnTo>
                  <a:lnTo>
                    <a:pt x="2809303" y="133146"/>
                  </a:lnTo>
                  <a:lnTo>
                    <a:pt x="2824848" y="136613"/>
                  </a:lnTo>
                  <a:lnTo>
                    <a:pt x="2826893" y="125717"/>
                  </a:lnTo>
                  <a:close/>
                </a:path>
                <a:path w="3561715" h="348615">
                  <a:moveTo>
                    <a:pt x="2868434" y="135229"/>
                  </a:moveTo>
                  <a:lnTo>
                    <a:pt x="2861170" y="133375"/>
                  </a:lnTo>
                  <a:lnTo>
                    <a:pt x="2853855" y="131737"/>
                  </a:lnTo>
                  <a:lnTo>
                    <a:pt x="2850819" y="142417"/>
                  </a:lnTo>
                  <a:lnTo>
                    <a:pt x="2858592" y="144157"/>
                  </a:lnTo>
                  <a:lnTo>
                    <a:pt x="2866313" y="146126"/>
                  </a:lnTo>
                  <a:lnTo>
                    <a:pt x="2868434" y="135229"/>
                  </a:lnTo>
                  <a:close/>
                </a:path>
                <a:path w="3561715" h="348615">
                  <a:moveTo>
                    <a:pt x="2909722" y="145757"/>
                  </a:moveTo>
                  <a:lnTo>
                    <a:pt x="2902458" y="143903"/>
                  </a:lnTo>
                  <a:lnTo>
                    <a:pt x="2895193" y="142049"/>
                  </a:lnTo>
                  <a:lnTo>
                    <a:pt x="2892082" y="152692"/>
                  </a:lnTo>
                  <a:lnTo>
                    <a:pt x="2907525" y="156629"/>
                  </a:lnTo>
                  <a:lnTo>
                    <a:pt x="2909722" y="145757"/>
                  </a:lnTo>
                  <a:close/>
                </a:path>
                <a:path w="3561715" h="348615">
                  <a:moveTo>
                    <a:pt x="2950997" y="156286"/>
                  </a:moveTo>
                  <a:lnTo>
                    <a:pt x="2943733" y="154432"/>
                  </a:lnTo>
                  <a:lnTo>
                    <a:pt x="2936468" y="152577"/>
                  </a:lnTo>
                  <a:lnTo>
                    <a:pt x="2933281" y="163207"/>
                  </a:lnTo>
                  <a:lnTo>
                    <a:pt x="2948724" y="167144"/>
                  </a:lnTo>
                  <a:lnTo>
                    <a:pt x="2950997" y="156286"/>
                  </a:lnTo>
                  <a:close/>
                </a:path>
                <a:path w="3561715" h="348615">
                  <a:moveTo>
                    <a:pt x="2992285" y="166814"/>
                  </a:moveTo>
                  <a:lnTo>
                    <a:pt x="2985020" y="164960"/>
                  </a:lnTo>
                  <a:lnTo>
                    <a:pt x="2977756" y="163106"/>
                  </a:lnTo>
                  <a:lnTo>
                    <a:pt x="2974492" y="173710"/>
                  </a:lnTo>
                  <a:lnTo>
                    <a:pt x="2989935" y="177647"/>
                  </a:lnTo>
                  <a:lnTo>
                    <a:pt x="2992285" y="166814"/>
                  </a:lnTo>
                  <a:close/>
                </a:path>
                <a:path w="3561715" h="348615">
                  <a:moveTo>
                    <a:pt x="3033572" y="177342"/>
                  </a:moveTo>
                  <a:lnTo>
                    <a:pt x="3026308" y="175488"/>
                  </a:lnTo>
                  <a:lnTo>
                    <a:pt x="3019044" y="173634"/>
                  </a:lnTo>
                  <a:lnTo>
                    <a:pt x="3015704" y="184226"/>
                  </a:lnTo>
                  <a:lnTo>
                    <a:pt x="3031147" y="188163"/>
                  </a:lnTo>
                  <a:lnTo>
                    <a:pt x="3033572" y="177342"/>
                  </a:lnTo>
                  <a:close/>
                </a:path>
                <a:path w="3561715" h="348615">
                  <a:moveTo>
                    <a:pt x="3074517" y="189077"/>
                  </a:moveTo>
                  <a:lnTo>
                    <a:pt x="3067316" y="187020"/>
                  </a:lnTo>
                  <a:lnTo>
                    <a:pt x="3060115" y="184962"/>
                  </a:lnTo>
                  <a:lnTo>
                    <a:pt x="3056699" y="195516"/>
                  </a:lnTo>
                  <a:lnTo>
                    <a:pt x="3072015" y="199898"/>
                  </a:lnTo>
                  <a:lnTo>
                    <a:pt x="3074517" y="189077"/>
                  </a:lnTo>
                  <a:close/>
                </a:path>
                <a:path w="3561715" h="348615">
                  <a:moveTo>
                    <a:pt x="3115487" y="200799"/>
                  </a:moveTo>
                  <a:lnTo>
                    <a:pt x="3108287" y="198742"/>
                  </a:lnTo>
                  <a:lnTo>
                    <a:pt x="3101086" y="196684"/>
                  </a:lnTo>
                  <a:lnTo>
                    <a:pt x="3097606" y="207213"/>
                  </a:lnTo>
                  <a:lnTo>
                    <a:pt x="3112922" y="211594"/>
                  </a:lnTo>
                  <a:lnTo>
                    <a:pt x="3115487" y="200799"/>
                  </a:lnTo>
                  <a:close/>
                </a:path>
                <a:path w="3561715" h="348615">
                  <a:moveTo>
                    <a:pt x="3156445" y="212509"/>
                  </a:moveTo>
                  <a:lnTo>
                    <a:pt x="3149244" y="210451"/>
                  </a:lnTo>
                  <a:lnTo>
                    <a:pt x="3142043" y="208394"/>
                  </a:lnTo>
                  <a:lnTo>
                    <a:pt x="3138487" y="218897"/>
                  </a:lnTo>
                  <a:lnTo>
                    <a:pt x="3153803" y="223278"/>
                  </a:lnTo>
                  <a:lnTo>
                    <a:pt x="3156445" y="212509"/>
                  </a:lnTo>
                  <a:close/>
                </a:path>
                <a:path w="3561715" h="348615">
                  <a:moveTo>
                    <a:pt x="3197402" y="224231"/>
                  </a:moveTo>
                  <a:lnTo>
                    <a:pt x="3190202" y="222173"/>
                  </a:lnTo>
                  <a:lnTo>
                    <a:pt x="3183001" y="220116"/>
                  </a:lnTo>
                  <a:lnTo>
                    <a:pt x="3179381" y="230606"/>
                  </a:lnTo>
                  <a:lnTo>
                    <a:pt x="3194697" y="234988"/>
                  </a:lnTo>
                  <a:lnTo>
                    <a:pt x="3197402" y="224231"/>
                  </a:lnTo>
                  <a:close/>
                </a:path>
                <a:path w="3561715" h="348615">
                  <a:moveTo>
                    <a:pt x="3238131" y="236778"/>
                  </a:moveTo>
                  <a:lnTo>
                    <a:pt x="3230981" y="234518"/>
                  </a:lnTo>
                  <a:lnTo>
                    <a:pt x="3223831" y="232257"/>
                  </a:lnTo>
                  <a:lnTo>
                    <a:pt x="3220148" y="242709"/>
                  </a:lnTo>
                  <a:lnTo>
                    <a:pt x="3235350" y="247523"/>
                  </a:lnTo>
                  <a:lnTo>
                    <a:pt x="3238131" y="236778"/>
                  </a:lnTo>
                  <a:close/>
                </a:path>
                <a:path w="3561715" h="348615">
                  <a:moveTo>
                    <a:pt x="3278746" y="249631"/>
                  </a:moveTo>
                  <a:lnTo>
                    <a:pt x="3271596" y="247370"/>
                  </a:lnTo>
                  <a:lnTo>
                    <a:pt x="3264446" y="245110"/>
                  </a:lnTo>
                  <a:lnTo>
                    <a:pt x="3260699" y="255549"/>
                  </a:lnTo>
                  <a:lnTo>
                    <a:pt x="3275888" y="260350"/>
                  </a:lnTo>
                  <a:lnTo>
                    <a:pt x="3278746" y="249631"/>
                  </a:lnTo>
                  <a:close/>
                </a:path>
                <a:path w="3561715" h="348615">
                  <a:moveTo>
                    <a:pt x="3319361" y="262496"/>
                  </a:moveTo>
                  <a:lnTo>
                    <a:pt x="3312210" y="260235"/>
                  </a:lnTo>
                  <a:lnTo>
                    <a:pt x="3305060" y="257975"/>
                  </a:lnTo>
                  <a:lnTo>
                    <a:pt x="3301250" y="268389"/>
                  </a:lnTo>
                  <a:lnTo>
                    <a:pt x="3316440" y="273202"/>
                  </a:lnTo>
                  <a:lnTo>
                    <a:pt x="3319361" y="262496"/>
                  </a:lnTo>
                  <a:close/>
                </a:path>
                <a:path w="3561715" h="348615">
                  <a:moveTo>
                    <a:pt x="3359975" y="275348"/>
                  </a:moveTo>
                  <a:lnTo>
                    <a:pt x="3352825" y="273088"/>
                  </a:lnTo>
                  <a:lnTo>
                    <a:pt x="3345675" y="270827"/>
                  </a:lnTo>
                  <a:lnTo>
                    <a:pt x="3341801" y="281216"/>
                  </a:lnTo>
                  <a:lnTo>
                    <a:pt x="3356991" y="286029"/>
                  </a:lnTo>
                  <a:lnTo>
                    <a:pt x="3359975" y="275348"/>
                  </a:lnTo>
                  <a:close/>
                </a:path>
                <a:path w="3561715" h="348615">
                  <a:moveTo>
                    <a:pt x="3400488" y="288493"/>
                  </a:moveTo>
                  <a:lnTo>
                    <a:pt x="3393402" y="286042"/>
                  </a:lnTo>
                  <a:lnTo>
                    <a:pt x="3386315" y="283616"/>
                  </a:lnTo>
                  <a:lnTo>
                    <a:pt x="3382365" y="293992"/>
                  </a:lnTo>
                  <a:lnTo>
                    <a:pt x="3389909" y="296557"/>
                  </a:lnTo>
                  <a:lnTo>
                    <a:pt x="3397440" y="299161"/>
                  </a:lnTo>
                  <a:lnTo>
                    <a:pt x="3400488" y="288493"/>
                  </a:lnTo>
                  <a:close/>
                </a:path>
                <a:path w="3561715" h="348615">
                  <a:moveTo>
                    <a:pt x="3440747" y="302437"/>
                  </a:moveTo>
                  <a:lnTo>
                    <a:pt x="3433661" y="299986"/>
                  </a:lnTo>
                  <a:lnTo>
                    <a:pt x="3426574" y="297535"/>
                  </a:lnTo>
                  <a:lnTo>
                    <a:pt x="3422573" y="307873"/>
                  </a:lnTo>
                  <a:lnTo>
                    <a:pt x="3437636" y="313093"/>
                  </a:lnTo>
                  <a:lnTo>
                    <a:pt x="3440747" y="302437"/>
                  </a:lnTo>
                  <a:close/>
                </a:path>
                <a:path w="3561715" h="348615">
                  <a:moveTo>
                    <a:pt x="3480993" y="316382"/>
                  </a:moveTo>
                  <a:lnTo>
                    <a:pt x="3473907" y="313931"/>
                  </a:lnTo>
                  <a:lnTo>
                    <a:pt x="3466820" y="311480"/>
                  </a:lnTo>
                  <a:lnTo>
                    <a:pt x="3462769" y="321805"/>
                  </a:lnTo>
                  <a:lnTo>
                    <a:pt x="3477818" y="327012"/>
                  </a:lnTo>
                  <a:lnTo>
                    <a:pt x="3480993" y="316382"/>
                  </a:lnTo>
                  <a:close/>
                </a:path>
                <a:path w="3561715" h="348615">
                  <a:moveTo>
                    <a:pt x="3521252" y="330327"/>
                  </a:moveTo>
                  <a:lnTo>
                    <a:pt x="3514166" y="327875"/>
                  </a:lnTo>
                  <a:lnTo>
                    <a:pt x="3507079" y="325424"/>
                  </a:lnTo>
                  <a:lnTo>
                    <a:pt x="3502964" y="335724"/>
                  </a:lnTo>
                  <a:lnTo>
                    <a:pt x="3518027" y="340944"/>
                  </a:lnTo>
                  <a:lnTo>
                    <a:pt x="3521252" y="330327"/>
                  </a:lnTo>
                  <a:close/>
                </a:path>
                <a:path w="3561715" h="348615">
                  <a:moveTo>
                    <a:pt x="3561499" y="344271"/>
                  </a:moveTo>
                  <a:lnTo>
                    <a:pt x="3547326" y="339369"/>
                  </a:lnTo>
                  <a:lnTo>
                    <a:pt x="3543706" y="348272"/>
                  </a:lnTo>
                  <a:lnTo>
                    <a:pt x="3560254" y="348272"/>
                  </a:lnTo>
                  <a:lnTo>
                    <a:pt x="3561499" y="34427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6395212" y="6991502"/>
              <a:ext cx="228600" cy="30480"/>
            </a:xfrm>
            <a:custGeom>
              <a:avLst/>
              <a:gdLst/>
              <a:ahLst/>
              <a:cxnLst/>
              <a:rect l="l" t="t" r="r" b="b"/>
              <a:pathLst>
                <a:path w="228600" h="30479">
                  <a:moveTo>
                    <a:pt x="16548" y="28625"/>
                  </a:moveTo>
                  <a:lnTo>
                    <a:pt x="14897" y="17653"/>
                  </a:lnTo>
                  <a:lnTo>
                    <a:pt x="7454" y="18465"/>
                  </a:lnTo>
                  <a:lnTo>
                    <a:pt x="0" y="19278"/>
                  </a:lnTo>
                  <a:lnTo>
                    <a:pt x="736" y="30353"/>
                  </a:lnTo>
                  <a:lnTo>
                    <a:pt x="16548" y="28625"/>
                  </a:lnTo>
                  <a:close/>
                </a:path>
                <a:path w="228600" h="30479">
                  <a:moveTo>
                    <a:pt x="58775" y="24003"/>
                  </a:moveTo>
                  <a:lnTo>
                    <a:pt x="57226" y="13030"/>
                  </a:lnTo>
                  <a:lnTo>
                    <a:pt x="49784" y="13843"/>
                  </a:lnTo>
                  <a:lnTo>
                    <a:pt x="42329" y="14655"/>
                  </a:lnTo>
                  <a:lnTo>
                    <a:pt x="42964" y="25742"/>
                  </a:lnTo>
                  <a:lnTo>
                    <a:pt x="58775" y="24003"/>
                  </a:lnTo>
                  <a:close/>
                </a:path>
                <a:path w="228600" h="30479">
                  <a:moveTo>
                    <a:pt x="101092" y="20370"/>
                  </a:moveTo>
                  <a:lnTo>
                    <a:pt x="99644" y="9372"/>
                  </a:lnTo>
                  <a:lnTo>
                    <a:pt x="92176" y="9956"/>
                  </a:lnTo>
                  <a:lnTo>
                    <a:pt x="84709" y="10553"/>
                  </a:lnTo>
                  <a:lnTo>
                    <a:pt x="85229" y="21628"/>
                  </a:lnTo>
                  <a:lnTo>
                    <a:pt x="101092" y="20370"/>
                  </a:lnTo>
                  <a:close/>
                </a:path>
                <a:path w="228600" h="30479">
                  <a:moveTo>
                    <a:pt x="143421" y="17030"/>
                  </a:moveTo>
                  <a:lnTo>
                    <a:pt x="142087" y="6019"/>
                  </a:lnTo>
                  <a:lnTo>
                    <a:pt x="134620" y="6604"/>
                  </a:lnTo>
                  <a:lnTo>
                    <a:pt x="127152" y="7188"/>
                  </a:lnTo>
                  <a:lnTo>
                    <a:pt x="127571" y="18275"/>
                  </a:lnTo>
                  <a:lnTo>
                    <a:pt x="143421" y="17030"/>
                  </a:lnTo>
                  <a:close/>
                </a:path>
                <a:path w="228600" h="30479">
                  <a:moveTo>
                    <a:pt x="185775" y="13677"/>
                  </a:moveTo>
                  <a:lnTo>
                    <a:pt x="184543" y="2654"/>
                  </a:lnTo>
                  <a:lnTo>
                    <a:pt x="177076" y="3251"/>
                  </a:lnTo>
                  <a:lnTo>
                    <a:pt x="169608" y="3835"/>
                  </a:lnTo>
                  <a:lnTo>
                    <a:pt x="169913" y="14935"/>
                  </a:lnTo>
                  <a:lnTo>
                    <a:pt x="185775" y="13677"/>
                  </a:lnTo>
                  <a:close/>
                </a:path>
                <a:path w="228600" h="30479">
                  <a:moveTo>
                    <a:pt x="228155" y="11036"/>
                  </a:moveTo>
                  <a:lnTo>
                    <a:pt x="227025" y="0"/>
                  </a:lnTo>
                  <a:lnTo>
                    <a:pt x="219544" y="355"/>
                  </a:lnTo>
                  <a:lnTo>
                    <a:pt x="212064" y="711"/>
                  </a:lnTo>
                  <a:lnTo>
                    <a:pt x="212267" y="11798"/>
                  </a:lnTo>
                  <a:lnTo>
                    <a:pt x="228155" y="1103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6649821" y="6993862"/>
              <a:ext cx="525780" cy="0"/>
            </a:xfrm>
            <a:custGeom>
              <a:avLst/>
              <a:gdLst/>
              <a:ahLst/>
              <a:cxnLst/>
              <a:rect l="l" t="t" r="r" b="b"/>
              <a:pathLst>
                <a:path w="525779" h="0">
                  <a:moveTo>
                    <a:pt x="0" y="0"/>
                  </a:moveTo>
                  <a:lnTo>
                    <a:pt x="525636" y="0"/>
                  </a:lnTo>
                </a:path>
              </a:pathLst>
            </a:custGeom>
            <a:ln w="20458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5230355" y="6995185"/>
              <a:ext cx="3439795" cy="320040"/>
            </a:xfrm>
            <a:custGeom>
              <a:avLst/>
              <a:gdLst/>
              <a:ahLst/>
              <a:cxnLst/>
              <a:rect l="l" t="t" r="r" b="b"/>
              <a:pathLst>
                <a:path w="3439795" h="320040">
                  <a:moveTo>
                    <a:pt x="18097" y="319544"/>
                  </a:moveTo>
                  <a:lnTo>
                    <a:pt x="14249" y="309143"/>
                  </a:lnTo>
                  <a:lnTo>
                    <a:pt x="0" y="313715"/>
                  </a:lnTo>
                  <a:lnTo>
                    <a:pt x="1739" y="320014"/>
                  </a:lnTo>
                  <a:lnTo>
                    <a:pt x="16637" y="320014"/>
                  </a:lnTo>
                  <a:lnTo>
                    <a:pt x="18097" y="319544"/>
                  </a:lnTo>
                  <a:close/>
                </a:path>
                <a:path w="3439795" h="320040">
                  <a:moveTo>
                    <a:pt x="58521" y="306552"/>
                  </a:moveTo>
                  <a:lnTo>
                    <a:pt x="54724" y="296138"/>
                  </a:lnTo>
                  <a:lnTo>
                    <a:pt x="47599" y="298424"/>
                  </a:lnTo>
                  <a:lnTo>
                    <a:pt x="40474" y="300710"/>
                  </a:lnTo>
                  <a:lnTo>
                    <a:pt x="43383" y="311416"/>
                  </a:lnTo>
                  <a:lnTo>
                    <a:pt x="58521" y="306552"/>
                  </a:lnTo>
                  <a:close/>
                </a:path>
                <a:path w="3439795" h="320040">
                  <a:moveTo>
                    <a:pt x="99047" y="293839"/>
                  </a:moveTo>
                  <a:lnTo>
                    <a:pt x="95288" y="283400"/>
                  </a:lnTo>
                  <a:lnTo>
                    <a:pt x="88138" y="285597"/>
                  </a:lnTo>
                  <a:lnTo>
                    <a:pt x="80987" y="287794"/>
                  </a:lnTo>
                  <a:lnTo>
                    <a:pt x="83832" y="298513"/>
                  </a:lnTo>
                  <a:lnTo>
                    <a:pt x="99047" y="293839"/>
                  </a:lnTo>
                  <a:close/>
                </a:path>
                <a:path w="3439795" h="320040">
                  <a:moveTo>
                    <a:pt x="139649" y="281381"/>
                  </a:moveTo>
                  <a:lnTo>
                    <a:pt x="135940" y="270929"/>
                  </a:lnTo>
                  <a:lnTo>
                    <a:pt x="128790" y="273126"/>
                  </a:lnTo>
                  <a:lnTo>
                    <a:pt x="121640" y="275323"/>
                  </a:lnTo>
                  <a:lnTo>
                    <a:pt x="124447" y="286054"/>
                  </a:lnTo>
                  <a:lnTo>
                    <a:pt x="139649" y="281381"/>
                  </a:lnTo>
                  <a:close/>
                </a:path>
                <a:path w="3439795" h="320040">
                  <a:moveTo>
                    <a:pt x="180251" y="268935"/>
                  </a:moveTo>
                  <a:lnTo>
                    <a:pt x="176593" y="258457"/>
                  </a:lnTo>
                  <a:lnTo>
                    <a:pt x="169443" y="260654"/>
                  </a:lnTo>
                  <a:lnTo>
                    <a:pt x="162293" y="262851"/>
                  </a:lnTo>
                  <a:lnTo>
                    <a:pt x="165049" y="273596"/>
                  </a:lnTo>
                  <a:lnTo>
                    <a:pt x="180251" y="268935"/>
                  </a:lnTo>
                  <a:close/>
                </a:path>
                <a:path w="3439795" h="320040">
                  <a:moveTo>
                    <a:pt x="220954" y="256794"/>
                  </a:moveTo>
                  <a:lnTo>
                    <a:pt x="217347" y="246303"/>
                  </a:lnTo>
                  <a:lnTo>
                    <a:pt x="210159" y="248386"/>
                  </a:lnTo>
                  <a:lnTo>
                    <a:pt x="202971" y="250469"/>
                  </a:lnTo>
                  <a:lnTo>
                    <a:pt x="205676" y="261226"/>
                  </a:lnTo>
                  <a:lnTo>
                    <a:pt x="220954" y="256794"/>
                  </a:lnTo>
                  <a:close/>
                </a:path>
                <a:path w="3439795" h="320040">
                  <a:moveTo>
                    <a:pt x="261734" y="244983"/>
                  </a:moveTo>
                  <a:lnTo>
                    <a:pt x="258191" y="234467"/>
                  </a:lnTo>
                  <a:lnTo>
                    <a:pt x="251002" y="236550"/>
                  </a:lnTo>
                  <a:lnTo>
                    <a:pt x="243814" y="238633"/>
                  </a:lnTo>
                  <a:lnTo>
                    <a:pt x="246456" y="249402"/>
                  </a:lnTo>
                  <a:lnTo>
                    <a:pt x="261734" y="244983"/>
                  </a:lnTo>
                  <a:close/>
                </a:path>
                <a:path w="3439795" h="320040">
                  <a:moveTo>
                    <a:pt x="302526" y="233159"/>
                  </a:moveTo>
                  <a:lnTo>
                    <a:pt x="299034" y="222631"/>
                  </a:lnTo>
                  <a:lnTo>
                    <a:pt x="291846" y="224713"/>
                  </a:lnTo>
                  <a:lnTo>
                    <a:pt x="284657" y="226796"/>
                  </a:lnTo>
                  <a:lnTo>
                    <a:pt x="287248" y="237591"/>
                  </a:lnTo>
                  <a:lnTo>
                    <a:pt x="302526" y="233159"/>
                  </a:lnTo>
                  <a:close/>
                </a:path>
                <a:path w="3439795" h="320040">
                  <a:moveTo>
                    <a:pt x="343408" y="221678"/>
                  </a:moveTo>
                  <a:lnTo>
                    <a:pt x="339979" y="211124"/>
                  </a:lnTo>
                  <a:lnTo>
                    <a:pt x="332752" y="213080"/>
                  </a:lnTo>
                  <a:lnTo>
                    <a:pt x="325526" y="215036"/>
                  </a:lnTo>
                  <a:lnTo>
                    <a:pt x="328053" y="225831"/>
                  </a:lnTo>
                  <a:lnTo>
                    <a:pt x="343408" y="221678"/>
                  </a:lnTo>
                  <a:close/>
                </a:path>
                <a:path w="3439795" h="320040">
                  <a:moveTo>
                    <a:pt x="384390" y="210578"/>
                  </a:moveTo>
                  <a:lnTo>
                    <a:pt x="381025" y="200012"/>
                  </a:lnTo>
                  <a:lnTo>
                    <a:pt x="373799" y="201968"/>
                  </a:lnTo>
                  <a:lnTo>
                    <a:pt x="366572" y="203923"/>
                  </a:lnTo>
                  <a:lnTo>
                    <a:pt x="369036" y="214744"/>
                  </a:lnTo>
                  <a:lnTo>
                    <a:pt x="384390" y="210578"/>
                  </a:lnTo>
                  <a:close/>
                </a:path>
                <a:path w="3439795" h="320040">
                  <a:moveTo>
                    <a:pt x="425386" y="199504"/>
                  </a:moveTo>
                  <a:lnTo>
                    <a:pt x="422084" y="188912"/>
                  </a:lnTo>
                  <a:lnTo>
                    <a:pt x="414858" y="190868"/>
                  </a:lnTo>
                  <a:lnTo>
                    <a:pt x="407631" y="192824"/>
                  </a:lnTo>
                  <a:lnTo>
                    <a:pt x="410019" y="203657"/>
                  </a:lnTo>
                  <a:lnTo>
                    <a:pt x="425386" y="199504"/>
                  </a:lnTo>
                  <a:close/>
                </a:path>
                <a:path w="3439795" h="320040">
                  <a:moveTo>
                    <a:pt x="466445" y="188722"/>
                  </a:moveTo>
                  <a:lnTo>
                    <a:pt x="463219" y="178104"/>
                  </a:lnTo>
                  <a:lnTo>
                    <a:pt x="455955" y="179920"/>
                  </a:lnTo>
                  <a:lnTo>
                    <a:pt x="448691" y="181737"/>
                  </a:lnTo>
                  <a:lnTo>
                    <a:pt x="451015" y="192570"/>
                  </a:lnTo>
                  <a:lnTo>
                    <a:pt x="466445" y="188722"/>
                  </a:lnTo>
                  <a:close/>
                </a:path>
                <a:path w="3439795" h="320040">
                  <a:moveTo>
                    <a:pt x="507631" y="178460"/>
                  </a:moveTo>
                  <a:lnTo>
                    <a:pt x="504482" y="167817"/>
                  </a:lnTo>
                  <a:lnTo>
                    <a:pt x="497217" y="169633"/>
                  </a:lnTo>
                  <a:lnTo>
                    <a:pt x="489953" y="171450"/>
                  </a:lnTo>
                  <a:lnTo>
                    <a:pt x="492201" y="182308"/>
                  </a:lnTo>
                  <a:lnTo>
                    <a:pt x="507631" y="178460"/>
                  </a:lnTo>
                  <a:close/>
                </a:path>
                <a:path w="3439795" h="320040">
                  <a:moveTo>
                    <a:pt x="548843" y="168173"/>
                  </a:moveTo>
                  <a:lnTo>
                    <a:pt x="545757" y="157518"/>
                  </a:lnTo>
                  <a:lnTo>
                    <a:pt x="538492" y="159334"/>
                  </a:lnTo>
                  <a:lnTo>
                    <a:pt x="531228" y="161150"/>
                  </a:lnTo>
                  <a:lnTo>
                    <a:pt x="533412" y="172021"/>
                  </a:lnTo>
                  <a:lnTo>
                    <a:pt x="548843" y="168173"/>
                  </a:lnTo>
                  <a:close/>
                </a:path>
                <a:path w="3439795" h="320040">
                  <a:moveTo>
                    <a:pt x="590105" y="158203"/>
                  </a:moveTo>
                  <a:lnTo>
                    <a:pt x="587095" y="147523"/>
                  </a:lnTo>
                  <a:lnTo>
                    <a:pt x="579793" y="149174"/>
                  </a:lnTo>
                  <a:lnTo>
                    <a:pt x="572490" y="150825"/>
                  </a:lnTo>
                  <a:lnTo>
                    <a:pt x="574598" y="161709"/>
                  </a:lnTo>
                  <a:lnTo>
                    <a:pt x="590105" y="158203"/>
                  </a:lnTo>
                  <a:close/>
                </a:path>
                <a:path w="3439795" h="320040">
                  <a:moveTo>
                    <a:pt x="631520" y="148831"/>
                  </a:moveTo>
                  <a:lnTo>
                    <a:pt x="628586" y="138137"/>
                  </a:lnTo>
                  <a:lnTo>
                    <a:pt x="621284" y="139788"/>
                  </a:lnTo>
                  <a:lnTo>
                    <a:pt x="613981" y="141439"/>
                  </a:lnTo>
                  <a:lnTo>
                    <a:pt x="616000" y="152349"/>
                  </a:lnTo>
                  <a:lnTo>
                    <a:pt x="631520" y="148831"/>
                  </a:lnTo>
                  <a:close/>
                </a:path>
                <a:path w="3439795" h="320040">
                  <a:moveTo>
                    <a:pt x="672909" y="139458"/>
                  </a:moveTo>
                  <a:lnTo>
                    <a:pt x="670064" y="128739"/>
                  </a:lnTo>
                  <a:lnTo>
                    <a:pt x="662762" y="130390"/>
                  </a:lnTo>
                  <a:lnTo>
                    <a:pt x="655459" y="132041"/>
                  </a:lnTo>
                  <a:lnTo>
                    <a:pt x="657402" y="142963"/>
                  </a:lnTo>
                  <a:lnTo>
                    <a:pt x="672909" y="139458"/>
                  </a:lnTo>
                  <a:close/>
                </a:path>
                <a:path w="3439795" h="320040">
                  <a:moveTo>
                    <a:pt x="714375" y="130340"/>
                  </a:moveTo>
                  <a:lnTo>
                    <a:pt x="711606" y="119595"/>
                  </a:lnTo>
                  <a:lnTo>
                    <a:pt x="704265" y="121069"/>
                  </a:lnTo>
                  <a:lnTo>
                    <a:pt x="696950" y="122631"/>
                  </a:lnTo>
                  <a:lnTo>
                    <a:pt x="698804" y="133565"/>
                  </a:lnTo>
                  <a:lnTo>
                    <a:pt x="706577" y="131902"/>
                  </a:lnTo>
                  <a:lnTo>
                    <a:pt x="714375" y="130340"/>
                  </a:lnTo>
                  <a:close/>
                </a:path>
                <a:path w="3439795" h="320040">
                  <a:moveTo>
                    <a:pt x="755980" y="121945"/>
                  </a:moveTo>
                  <a:lnTo>
                    <a:pt x="753300" y="111175"/>
                  </a:lnTo>
                  <a:lnTo>
                    <a:pt x="745959" y="112661"/>
                  </a:lnTo>
                  <a:lnTo>
                    <a:pt x="738619" y="114134"/>
                  </a:lnTo>
                  <a:lnTo>
                    <a:pt x="740397" y="125095"/>
                  </a:lnTo>
                  <a:lnTo>
                    <a:pt x="755980" y="121945"/>
                  </a:lnTo>
                  <a:close/>
                </a:path>
                <a:path w="3439795" h="320040">
                  <a:moveTo>
                    <a:pt x="797610" y="113538"/>
                  </a:moveTo>
                  <a:lnTo>
                    <a:pt x="795007" y="102768"/>
                  </a:lnTo>
                  <a:lnTo>
                    <a:pt x="787666" y="104241"/>
                  </a:lnTo>
                  <a:lnTo>
                    <a:pt x="780326" y="105727"/>
                  </a:lnTo>
                  <a:lnTo>
                    <a:pt x="782015" y="116687"/>
                  </a:lnTo>
                  <a:lnTo>
                    <a:pt x="797610" y="113538"/>
                  </a:lnTo>
                  <a:close/>
                </a:path>
                <a:path w="3439795" h="320040">
                  <a:moveTo>
                    <a:pt x="839241" y="105283"/>
                  </a:moveTo>
                  <a:lnTo>
                    <a:pt x="836726" y="94475"/>
                  </a:lnTo>
                  <a:lnTo>
                    <a:pt x="829360" y="95834"/>
                  </a:lnTo>
                  <a:lnTo>
                    <a:pt x="822020" y="97320"/>
                  </a:lnTo>
                  <a:lnTo>
                    <a:pt x="823620" y="108292"/>
                  </a:lnTo>
                  <a:lnTo>
                    <a:pt x="831418" y="106718"/>
                  </a:lnTo>
                  <a:lnTo>
                    <a:pt x="839241" y="105283"/>
                  </a:lnTo>
                  <a:close/>
                </a:path>
                <a:path w="3439795" h="320040">
                  <a:moveTo>
                    <a:pt x="881062" y="97980"/>
                  </a:moveTo>
                  <a:lnTo>
                    <a:pt x="878636" y="87147"/>
                  </a:lnTo>
                  <a:lnTo>
                    <a:pt x="871258" y="88442"/>
                  </a:lnTo>
                  <a:lnTo>
                    <a:pt x="863879" y="89738"/>
                  </a:lnTo>
                  <a:lnTo>
                    <a:pt x="865390" y="100723"/>
                  </a:lnTo>
                  <a:lnTo>
                    <a:pt x="881062" y="97980"/>
                  </a:lnTo>
                  <a:close/>
                </a:path>
                <a:path w="3439795" h="320040">
                  <a:moveTo>
                    <a:pt x="922858" y="90652"/>
                  </a:moveTo>
                  <a:lnTo>
                    <a:pt x="920534" y="79806"/>
                  </a:lnTo>
                  <a:lnTo>
                    <a:pt x="913155" y="81102"/>
                  </a:lnTo>
                  <a:lnTo>
                    <a:pt x="905776" y="82397"/>
                  </a:lnTo>
                  <a:lnTo>
                    <a:pt x="907199" y="93395"/>
                  </a:lnTo>
                  <a:lnTo>
                    <a:pt x="922858" y="90652"/>
                  </a:lnTo>
                  <a:close/>
                </a:path>
                <a:path w="3439795" h="320040">
                  <a:moveTo>
                    <a:pt x="964679" y="83312"/>
                  </a:moveTo>
                  <a:lnTo>
                    <a:pt x="962444" y="72453"/>
                  </a:lnTo>
                  <a:lnTo>
                    <a:pt x="955065" y="73748"/>
                  </a:lnTo>
                  <a:lnTo>
                    <a:pt x="947686" y="75044"/>
                  </a:lnTo>
                  <a:lnTo>
                    <a:pt x="949020" y="86055"/>
                  </a:lnTo>
                  <a:lnTo>
                    <a:pt x="964679" y="83312"/>
                  </a:lnTo>
                  <a:close/>
                </a:path>
                <a:path w="3439795" h="320040">
                  <a:moveTo>
                    <a:pt x="1006665" y="77127"/>
                  </a:moveTo>
                  <a:lnTo>
                    <a:pt x="1004519" y="66243"/>
                  </a:lnTo>
                  <a:lnTo>
                    <a:pt x="997115" y="67335"/>
                  </a:lnTo>
                  <a:lnTo>
                    <a:pt x="989711" y="68427"/>
                  </a:lnTo>
                  <a:lnTo>
                    <a:pt x="990942" y="79451"/>
                  </a:lnTo>
                  <a:lnTo>
                    <a:pt x="1006665" y="77127"/>
                  </a:lnTo>
                  <a:close/>
                </a:path>
                <a:path w="3439795" h="320040">
                  <a:moveTo>
                    <a:pt x="1048664" y="70916"/>
                  </a:moveTo>
                  <a:lnTo>
                    <a:pt x="1046607" y="60020"/>
                  </a:lnTo>
                  <a:lnTo>
                    <a:pt x="1039202" y="61112"/>
                  </a:lnTo>
                  <a:lnTo>
                    <a:pt x="1031798" y="62204"/>
                  </a:lnTo>
                  <a:lnTo>
                    <a:pt x="1032929" y="73240"/>
                  </a:lnTo>
                  <a:lnTo>
                    <a:pt x="1048664" y="70916"/>
                  </a:lnTo>
                  <a:close/>
                </a:path>
                <a:path w="3439795" h="320040">
                  <a:moveTo>
                    <a:pt x="1090650" y="64706"/>
                  </a:moveTo>
                  <a:lnTo>
                    <a:pt x="1088694" y="53797"/>
                  </a:lnTo>
                  <a:lnTo>
                    <a:pt x="1081290" y="54889"/>
                  </a:lnTo>
                  <a:lnTo>
                    <a:pt x="1073886" y="55981"/>
                  </a:lnTo>
                  <a:lnTo>
                    <a:pt x="1074928" y="67030"/>
                  </a:lnTo>
                  <a:lnTo>
                    <a:pt x="1090650" y="64706"/>
                  </a:lnTo>
                  <a:close/>
                </a:path>
                <a:path w="3439795" h="320040">
                  <a:moveTo>
                    <a:pt x="1132776" y="59524"/>
                  </a:moveTo>
                  <a:lnTo>
                    <a:pt x="1130909" y="48577"/>
                  </a:lnTo>
                  <a:lnTo>
                    <a:pt x="1123480" y="49466"/>
                  </a:lnTo>
                  <a:lnTo>
                    <a:pt x="1116050" y="50355"/>
                  </a:lnTo>
                  <a:lnTo>
                    <a:pt x="1116990" y="61404"/>
                  </a:lnTo>
                  <a:lnTo>
                    <a:pt x="1132776" y="59524"/>
                  </a:lnTo>
                  <a:close/>
                </a:path>
                <a:path w="3439795" h="320040">
                  <a:moveTo>
                    <a:pt x="1174927" y="54508"/>
                  </a:moveTo>
                  <a:lnTo>
                    <a:pt x="1173162" y="43548"/>
                  </a:lnTo>
                  <a:lnTo>
                    <a:pt x="1165733" y="44437"/>
                  </a:lnTo>
                  <a:lnTo>
                    <a:pt x="1158303" y="45326"/>
                  </a:lnTo>
                  <a:lnTo>
                    <a:pt x="1159141" y="56375"/>
                  </a:lnTo>
                  <a:lnTo>
                    <a:pt x="1174927" y="54508"/>
                  </a:lnTo>
                  <a:close/>
                </a:path>
                <a:path w="3439795" h="320040">
                  <a:moveTo>
                    <a:pt x="1217066" y="49491"/>
                  </a:moveTo>
                  <a:lnTo>
                    <a:pt x="1215402" y="38519"/>
                  </a:lnTo>
                  <a:lnTo>
                    <a:pt x="1207973" y="39408"/>
                  </a:lnTo>
                  <a:lnTo>
                    <a:pt x="1200543" y="40297"/>
                  </a:lnTo>
                  <a:lnTo>
                    <a:pt x="1201280" y="51358"/>
                  </a:lnTo>
                  <a:lnTo>
                    <a:pt x="1217066" y="49491"/>
                  </a:lnTo>
                  <a:close/>
                </a:path>
                <a:path w="3439795" h="320040">
                  <a:moveTo>
                    <a:pt x="1259293" y="45288"/>
                  </a:moveTo>
                  <a:lnTo>
                    <a:pt x="1257731" y="34302"/>
                  </a:lnTo>
                  <a:lnTo>
                    <a:pt x="1250276" y="34963"/>
                  </a:lnTo>
                  <a:lnTo>
                    <a:pt x="1242822" y="35623"/>
                  </a:lnTo>
                  <a:lnTo>
                    <a:pt x="1243457" y="46697"/>
                  </a:lnTo>
                  <a:lnTo>
                    <a:pt x="1259293" y="45288"/>
                  </a:lnTo>
                  <a:close/>
                </a:path>
                <a:path w="3439795" h="320040">
                  <a:moveTo>
                    <a:pt x="1301572" y="41503"/>
                  </a:moveTo>
                  <a:lnTo>
                    <a:pt x="1300111" y="30518"/>
                  </a:lnTo>
                  <a:lnTo>
                    <a:pt x="1292656" y="31178"/>
                  </a:lnTo>
                  <a:lnTo>
                    <a:pt x="1285201" y="31838"/>
                  </a:lnTo>
                  <a:lnTo>
                    <a:pt x="1285735" y="42926"/>
                  </a:lnTo>
                  <a:lnTo>
                    <a:pt x="1301572" y="41503"/>
                  </a:lnTo>
                  <a:close/>
                </a:path>
                <a:path w="3439795" h="320040">
                  <a:moveTo>
                    <a:pt x="1343850" y="37731"/>
                  </a:moveTo>
                  <a:lnTo>
                    <a:pt x="1342491" y="26733"/>
                  </a:lnTo>
                  <a:lnTo>
                    <a:pt x="1335036" y="27393"/>
                  </a:lnTo>
                  <a:lnTo>
                    <a:pt x="1327581" y="28054"/>
                  </a:lnTo>
                  <a:lnTo>
                    <a:pt x="1328013" y="39141"/>
                  </a:lnTo>
                  <a:lnTo>
                    <a:pt x="1343850" y="37731"/>
                  </a:lnTo>
                  <a:close/>
                </a:path>
                <a:path w="3439795" h="320040">
                  <a:moveTo>
                    <a:pt x="1987537" y="1219"/>
                  </a:moveTo>
                  <a:lnTo>
                    <a:pt x="1980069" y="609"/>
                  </a:lnTo>
                  <a:lnTo>
                    <a:pt x="1972602" y="0"/>
                  </a:lnTo>
                  <a:lnTo>
                    <a:pt x="1971344" y="11023"/>
                  </a:lnTo>
                  <a:lnTo>
                    <a:pt x="1987207" y="12306"/>
                  </a:lnTo>
                  <a:lnTo>
                    <a:pt x="1987537" y="1219"/>
                  </a:lnTo>
                  <a:close/>
                </a:path>
                <a:path w="3439795" h="320040">
                  <a:moveTo>
                    <a:pt x="2029980" y="4660"/>
                  </a:moveTo>
                  <a:lnTo>
                    <a:pt x="2022513" y="4051"/>
                  </a:lnTo>
                  <a:lnTo>
                    <a:pt x="2015045" y="3441"/>
                  </a:lnTo>
                  <a:lnTo>
                    <a:pt x="2013686" y="14452"/>
                  </a:lnTo>
                  <a:lnTo>
                    <a:pt x="2029548" y="15735"/>
                  </a:lnTo>
                  <a:lnTo>
                    <a:pt x="2029980" y="4660"/>
                  </a:lnTo>
                  <a:close/>
                </a:path>
                <a:path w="3439795" h="320040">
                  <a:moveTo>
                    <a:pt x="2072424" y="8089"/>
                  </a:moveTo>
                  <a:lnTo>
                    <a:pt x="2064956" y="7480"/>
                  </a:lnTo>
                  <a:lnTo>
                    <a:pt x="2057488" y="6870"/>
                  </a:lnTo>
                  <a:lnTo>
                    <a:pt x="2056028" y="17881"/>
                  </a:lnTo>
                  <a:lnTo>
                    <a:pt x="2071890" y="19164"/>
                  </a:lnTo>
                  <a:lnTo>
                    <a:pt x="2072424" y="8089"/>
                  </a:lnTo>
                  <a:close/>
                </a:path>
                <a:path w="3439795" h="320040">
                  <a:moveTo>
                    <a:pt x="2114804" y="12052"/>
                  </a:moveTo>
                  <a:lnTo>
                    <a:pt x="2107361" y="11201"/>
                  </a:lnTo>
                  <a:lnTo>
                    <a:pt x="2099919" y="10363"/>
                  </a:lnTo>
                  <a:lnTo>
                    <a:pt x="2098370" y="21336"/>
                  </a:lnTo>
                  <a:lnTo>
                    <a:pt x="2114169" y="23126"/>
                  </a:lnTo>
                  <a:lnTo>
                    <a:pt x="2114804" y="12052"/>
                  </a:lnTo>
                  <a:close/>
                </a:path>
                <a:path w="3439795" h="320040">
                  <a:moveTo>
                    <a:pt x="2157120" y="16852"/>
                  </a:moveTo>
                  <a:lnTo>
                    <a:pt x="2149678" y="16002"/>
                  </a:lnTo>
                  <a:lnTo>
                    <a:pt x="2142236" y="15163"/>
                  </a:lnTo>
                  <a:lnTo>
                    <a:pt x="2140585" y="26123"/>
                  </a:lnTo>
                  <a:lnTo>
                    <a:pt x="2156396" y="27914"/>
                  </a:lnTo>
                  <a:lnTo>
                    <a:pt x="2157120" y="16852"/>
                  </a:lnTo>
                  <a:close/>
                </a:path>
                <a:path w="3439795" h="320040">
                  <a:moveTo>
                    <a:pt x="2199424" y="21653"/>
                  </a:moveTo>
                  <a:lnTo>
                    <a:pt x="2191982" y="20802"/>
                  </a:lnTo>
                  <a:lnTo>
                    <a:pt x="2184539" y="19964"/>
                  </a:lnTo>
                  <a:lnTo>
                    <a:pt x="2182787" y="30911"/>
                  </a:lnTo>
                  <a:lnTo>
                    <a:pt x="2198598" y="32702"/>
                  </a:lnTo>
                  <a:lnTo>
                    <a:pt x="2199424" y="21653"/>
                  </a:lnTo>
                  <a:close/>
                </a:path>
                <a:path w="3439795" h="320040">
                  <a:moveTo>
                    <a:pt x="2241727" y="26454"/>
                  </a:moveTo>
                  <a:lnTo>
                    <a:pt x="2234285" y="25603"/>
                  </a:lnTo>
                  <a:lnTo>
                    <a:pt x="2226843" y="24765"/>
                  </a:lnTo>
                  <a:lnTo>
                    <a:pt x="2225002" y="35699"/>
                  </a:lnTo>
                  <a:lnTo>
                    <a:pt x="2240813" y="37503"/>
                  </a:lnTo>
                  <a:lnTo>
                    <a:pt x="2241727" y="26454"/>
                  </a:lnTo>
                  <a:close/>
                </a:path>
                <a:path w="3439795" h="320040">
                  <a:moveTo>
                    <a:pt x="2283917" y="32207"/>
                  </a:moveTo>
                  <a:lnTo>
                    <a:pt x="2276500" y="31127"/>
                  </a:lnTo>
                  <a:lnTo>
                    <a:pt x="2269083" y="30048"/>
                  </a:lnTo>
                  <a:lnTo>
                    <a:pt x="2267153" y="40957"/>
                  </a:lnTo>
                  <a:lnTo>
                    <a:pt x="2282901" y="43256"/>
                  </a:lnTo>
                  <a:lnTo>
                    <a:pt x="2283917" y="32207"/>
                  </a:lnTo>
                  <a:close/>
                </a:path>
                <a:path w="3439795" h="320040">
                  <a:moveTo>
                    <a:pt x="2326043" y="38354"/>
                  </a:moveTo>
                  <a:lnTo>
                    <a:pt x="2318626" y="37274"/>
                  </a:lnTo>
                  <a:lnTo>
                    <a:pt x="2311209" y="36195"/>
                  </a:lnTo>
                  <a:lnTo>
                    <a:pt x="2309190" y="47091"/>
                  </a:lnTo>
                  <a:lnTo>
                    <a:pt x="2324938" y="49390"/>
                  </a:lnTo>
                  <a:lnTo>
                    <a:pt x="2326043" y="38354"/>
                  </a:lnTo>
                  <a:close/>
                </a:path>
                <a:path w="3439795" h="320040">
                  <a:moveTo>
                    <a:pt x="2368169" y="44500"/>
                  </a:moveTo>
                  <a:lnTo>
                    <a:pt x="2360752" y="43421"/>
                  </a:lnTo>
                  <a:lnTo>
                    <a:pt x="2353335" y="42341"/>
                  </a:lnTo>
                  <a:lnTo>
                    <a:pt x="2351214" y="53225"/>
                  </a:lnTo>
                  <a:lnTo>
                    <a:pt x="2366962" y="55524"/>
                  </a:lnTo>
                  <a:lnTo>
                    <a:pt x="2368169" y="44500"/>
                  </a:lnTo>
                  <a:close/>
                </a:path>
                <a:path w="3439795" h="320040">
                  <a:moveTo>
                    <a:pt x="2410295" y="50647"/>
                  </a:moveTo>
                  <a:lnTo>
                    <a:pt x="2402878" y="49568"/>
                  </a:lnTo>
                  <a:lnTo>
                    <a:pt x="2395461" y="48488"/>
                  </a:lnTo>
                  <a:lnTo>
                    <a:pt x="2393251" y="59359"/>
                  </a:lnTo>
                  <a:lnTo>
                    <a:pt x="2408999" y="61658"/>
                  </a:lnTo>
                  <a:lnTo>
                    <a:pt x="2410295" y="50647"/>
                  </a:lnTo>
                  <a:close/>
                </a:path>
                <a:path w="3439795" h="320040">
                  <a:moveTo>
                    <a:pt x="2452230" y="58013"/>
                  </a:moveTo>
                  <a:lnTo>
                    <a:pt x="2444851" y="56705"/>
                  </a:lnTo>
                  <a:lnTo>
                    <a:pt x="2437473" y="55397"/>
                  </a:lnTo>
                  <a:lnTo>
                    <a:pt x="2435174" y="66243"/>
                  </a:lnTo>
                  <a:lnTo>
                    <a:pt x="2450846" y="69037"/>
                  </a:lnTo>
                  <a:lnTo>
                    <a:pt x="2452230" y="58013"/>
                  </a:lnTo>
                  <a:close/>
                </a:path>
                <a:path w="3439795" h="320040">
                  <a:moveTo>
                    <a:pt x="2494140" y="65468"/>
                  </a:moveTo>
                  <a:lnTo>
                    <a:pt x="2486761" y="64160"/>
                  </a:lnTo>
                  <a:lnTo>
                    <a:pt x="2479383" y="62852"/>
                  </a:lnTo>
                  <a:lnTo>
                    <a:pt x="2477008" y="73685"/>
                  </a:lnTo>
                  <a:lnTo>
                    <a:pt x="2492667" y="76466"/>
                  </a:lnTo>
                  <a:lnTo>
                    <a:pt x="2494140" y="65468"/>
                  </a:lnTo>
                  <a:close/>
                </a:path>
                <a:path w="3439795" h="320040">
                  <a:moveTo>
                    <a:pt x="2536050" y="72936"/>
                  </a:moveTo>
                  <a:lnTo>
                    <a:pt x="2528671" y="71628"/>
                  </a:lnTo>
                  <a:lnTo>
                    <a:pt x="2521293" y="70307"/>
                  </a:lnTo>
                  <a:lnTo>
                    <a:pt x="2518829" y="81127"/>
                  </a:lnTo>
                  <a:lnTo>
                    <a:pt x="2534488" y="83921"/>
                  </a:lnTo>
                  <a:lnTo>
                    <a:pt x="2536050" y="72936"/>
                  </a:lnTo>
                  <a:close/>
                </a:path>
                <a:path w="3439795" h="320040">
                  <a:moveTo>
                    <a:pt x="2577973" y="80403"/>
                  </a:moveTo>
                  <a:lnTo>
                    <a:pt x="2570594" y="79095"/>
                  </a:lnTo>
                  <a:lnTo>
                    <a:pt x="2563215" y="77787"/>
                  </a:lnTo>
                  <a:lnTo>
                    <a:pt x="2560663" y="88582"/>
                  </a:lnTo>
                  <a:lnTo>
                    <a:pt x="2576334" y="91376"/>
                  </a:lnTo>
                  <a:lnTo>
                    <a:pt x="2577973" y="80403"/>
                  </a:lnTo>
                  <a:close/>
                </a:path>
                <a:path w="3439795" h="320040">
                  <a:moveTo>
                    <a:pt x="2619616" y="89192"/>
                  </a:moveTo>
                  <a:lnTo>
                    <a:pt x="2612288" y="87655"/>
                  </a:lnTo>
                  <a:lnTo>
                    <a:pt x="2604960" y="86118"/>
                  </a:lnTo>
                  <a:lnTo>
                    <a:pt x="2602319" y="96888"/>
                  </a:lnTo>
                  <a:lnTo>
                    <a:pt x="2617901" y="100152"/>
                  </a:lnTo>
                  <a:lnTo>
                    <a:pt x="2619616" y="89192"/>
                  </a:lnTo>
                  <a:close/>
                </a:path>
                <a:path w="3439795" h="320040">
                  <a:moveTo>
                    <a:pt x="2661272" y="97942"/>
                  </a:moveTo>
                  <a:lnTo>
                    <a:pt x="2653944" y="96405"/>
                  </a:lnTo>
                  <a:lnTo>
                    <a:pt x="2646616" y="94869"/>
                  </a:lnTo>
                  <a:lnTo>
                    <a:pt x="2643898" y="105625"/>
                  </a:lnTo>
                  <a:lnTo>
                    <a:pt x="2659469" y="108889"/>
                  </a:lnTo>
                  <a:lnTo>
                    <a:pt x="2661272" y="97942"/>
                  </a:lnTo>
                  <a:close/>
                </a:path>
                <a:path w="3439795" h="320040">
                  <a:moveTo>
                    <a:pt x="2702941" y="106692"/>
                  </a:moveTo>
                  <a:lnTo>
                    <a:pt x="2695613" y="105156"/>
                  </a:lnTo>
                  <a:lnTo>
                    <a:pt x="2688285" y="103619"/>
                  </a:lnTo>
                  <a:lnTo>
                    <a:pt x="2685478" y="114350"/>
                  </a:lnTo>
                  <a:lnTo>
                    <a:pt x="2701061" y="117627"/>
                  </a:lnTo>
                  <a:lnTo>
                    <a:pt x="2702941" y="106692"/>
                  </a:lnTo>
                  <a:close/>
                </a:path>
                <a:path w="3439795" h="320040">
                  <a:moveTo>
                    <a:pt x="2744597" y="115443"/>
                  </a:moveTo>
                  <a:lnTo>
                    <a:pt x="2737269" y="113906"/>
                  </a:lnTo>
                  <a:lnTo>
                    <a:pt x="2729941" y="112369"/>
                  </a:lnTo>
                  <a:lnTo>
                    <a:pt x="2727058" y="123088"/>
                  </a:lnTo>
                  <a:lnTo>
                    <a:pt x="2742628" y="126352"/>
                  </a:lnTo>
                  <a:lnTo>
                    <a:pt x="2744597" y="115443"/>
                  </a:lnTo>
                  <a:close/>
                </a:path>
                <a:path w="3439795" h="320040">
                  <a:moveTo>
                    <a:pt x="2785973" y="125450"/>
                  </a:moveTo>
                  <a:lnTo>
                    <a:pt x="2778696" y="123698"/>
                  </a:lnTo>
                  <a:lnTo>
                    <a:pt x="2771419" y="121945"/>
                  </a:lnTo>
                  <a:lnTo>
                    <a:pt x="2768460" y="132626"/>
                  </a:lnTo>
                  <a:lnTo>
                    <a:pt x="2783929" y="136359"/>
                  </a:lnTo>
                  <a:lnTo>
                    <a:pt x="2785973" y="125450"/>
                  </a:lnTo>
                  <a:close/>
                </a:path>
                <a:path w="3439795" h="320040">
                  <a:moveTo>
                    <a:pt x="2827350" y="135432"/>
                  </a:moveTo>
                  <a:lnTo>
                    <a:pt x="2820073" y="133680"/>
                  </a:lnTo>
                  <a:lnTo>
                    <a:pt x="2812796" y="131927"/>
                  </a:lnTo>
                  <a:lnTo>
                    <a:pt x="2809760" y="142595"/>
                  </a:lnTo>
                  <a:lnTo>
                    <a:pt x="2825229" y="146329"/>
                  </a:lnTo>
                  <a:lnTo>
                    <a:pt x="2827350" y="135432"/>
                  </a:lnTo>
                  <a:close/>
                </a:path>
                <a:path w="3439795" h="320040">
                  <a:moveTo>
                    <a:pt x="2868726" y="145427"/>
                  </a:moveTo>
                  <a:lnTo>
                    <a:pt x="2861449" y="143675"/>
                  </a:lnTo>
                  <a:lnTo>
                    <a:pt x="2854172" y="141922"/>
                  </a:lnTo>
                  <a:lnTo>
                    <a:pt x="2851048" y="152565"/>
                  </a:lnTo>
                  <a:lnTo>
                    <a:pt x="2866529" y="156298"/>
                  </a:lnTo>
                  <a:lnTo>
                    <a:pt x="2868726" y="145427"/>
                  </a:lnTo>
                  <a:close/>
                </a:path>
                <a:path w="3439795" h="320040">
                  <a:moveTo>
                    <a:pt x="2910116" y="155409"/>
                  </a:moveTo>
                  <a:lnTo>
                    <a:pt x="2902839" y="153657"/>
                  </a:lnTo>
                  <a:lnTo>
                    <a:pt x="2895562" y="151904"/>
                  </a:lnTo>
                  <a:lnTo>
                    <a:pt x="2892374" y="162534"/>
                  </a:lnTo>
                  <a:lnTo>
                    <a:pt x="2907842" y="166268"/>
                  </a:lnTo>
                  <a:lnTo>
                    <a:pt x="2910116" y="155409"/>
                  </a:lnTo>
                  <a:close/>
                </a:path>
                <a:path w="3439795" h="320040">
                  <a:moveTo>
                    <a:pt x="2951226" y="166446"/>
                  </a:moveTo>
                  <a:lnTo>
                    <a:pt x="2943999" y="164477"/>
                  </a:lnTo>
                  <a:lnTo>
                    <a:pt x="2936773" y="162509"/>
                  </a:lnTo>
                  <a:lnTo>
                    <a:pt x="2933509" y="173113"/>
                  </a:lnTo>
                  <a:lnTo>
                    <a:pt x="2948876" y="177292"/>
                  </a:lnTo>
                  <a:lnTo>
                    <a:pt x="2951226" y="166446"/>
                  </a:lnTo>
                  <a:close/>
                </a:path>
                <a:path w="3439795" h="320040">
                  <a:moveTo>
                    <a:pt x="2992297" y="177634"/>
                  </a:moveTo>
                  <a:lnTo>
                    <a:pt x="2985071" y="175666"/>
                  </a:lnTo>
                  <a:lnTo>
                    <a:pt x="2977845" y="173697"/>
                  </a:lnTo>
                  <a:lnTo>
                    <a:pt x="2974517" y="184277"/>
                  </a:lnTo>
                  <a:lnTo>
                    <a:pt x="2989872" y="188455"/>
                  </a:lnTo>
                  <a:lnTo>
                    <a:pt x="2992297" y="177634"/>
                  </a:lnTo>
                  <a:close/>
                </a:path>
                <a:path w="3439795" h="320040">
                  <a:moveTo>
                    <a:pt x="3033369" y="188823"/>
                  </a:moveTo>
                  <a:lnTo>
                    <a:pt x="3026143" y="186855"/>
                  </a:lnTo>
                  <a:lnTo>
                    <a:pt x="3018917" y="184886"/>
                  </a:lnTo>
                  <a:lnTo>
                    <a:pt x="3015513" y="195440"/>
                  </a:lnTo>
                  <a:lnTo>
                    <a:pt x="3030867" y="199631"/>
                  </a:lnTo>
                  <a:lnTo>
                    <a:pt x="3033369" y="188823"/>
                  </a:lnTo>
                  <a:close/>
                </a:path>
                <a:path w="3439795" h="320040">
                  <a:moveTo>
                    <a:pt x="3074428" y="199999"/>
                  </a:moveTo>
                  <a:lnTo>
                    <a:pt x="3067202" y="198031"/>
                  </a:lnTo>
                  <a:lnTo>
                    <a:pt x="3059976" y="196062"/>
                  </a:lnTo>
                  <a:lnTo>
                    <a:pt x="3056496" y="206603"/>
                  </a:lnTo>
                  <a:lnTo>
                    <a:pt x="3071863" y="210781"/>
                  </a:lnTo>
                  <a:lnTo>
                    <a:pt x="3074428" y="199999"/>
                  </a:lnTo>
                  <a:close/>
                </a:path>
                <a:path w="3439795" h="320040">
                  <a:moveTo>
                    <a:pt x="3115310" y="211848"/>
                  </a:moveTo>
                  <a:lnTo>
                    <a:pt x="3108147" y="209677"/>
                  </a:lnTo>
                  <a:lnTo>
                    <a:pt x="3100984" y="207505"/>
                  </a:lnTo>
                  <a:lnTo>
                    <a:pt x="3097441" y="218020"/>
                  </a:lnTo>
                  <a:lnTo>
                    <a:pt x="3112681" y="222631"/>
                  </a:lnTo>
                  <a:lnTo>
                    <a:pt x="3115310" y="211848"/>
                  </a:lnTo>
                  <a:close/>
                </a:path>
                <a:path w="3439795" h="320040">
                  <a:moveTo>
                    <a:pt x="3156039" y="224193"/>
                  </a:moveTo>
                  <a:lnTo>
                    <a:pt x="3148876" y="222021"/>
                  </a:lnTo>
                  <a:lnTo>
                    <a:pt x="3141713" y="219849"/>
                  </a:lnTo>
                  <a:lnTo>
                    <a:pt x="3138106" y="230339"/>
                  </a:lnTo>
                  <a:lnTo>
                    <a:pt x="3153333" y="234950"/>
                  </a:lnTo>
                  <a:lnTo>
                    <a:pt x="3156039" y="224193"/>
                  </a:lnTo>
                  <a:close/>
                </a:path>
                <a:path w="3439795" h="320040">
                  <a:moveTo>
                    <a:pt x="3196780" y="236524"/>
                  </a:moveTo>
                  <a:lnTo>
                    <a:pt x="3189617" y="234353"/>
                  </a:lnTo>
                  <a:lnTo>
                    <a:pt x="3182455" y="232181"/>
                  </a:lnTo>
                  <a:lnTo>
                    <a:pt x="3178772" y="242646"/>
                  </a:lnTo>
                  <a:lnTo>
                    <a:pt x="3194012" y="247269"/>
                  </a:lnTo>
                  <a:lnTo>
                    <a:pt x="3196780" y="236524"/>
                  </a:lnTo>
                  <a:close/>
                </a:path>
                <a:path w="3439795" h="320040">
                  <a:moveTo>
                    <a:pt x="3237522" y="248856"/>
                  </a:moveTo>
                  <a:lnTo>
                    <a:pt x="3230359" y="246684"/>
                  </a:lnTo>
                  <a:lnTo>
                    <a:pt x="3223196" y="244513"/>
                  </a:lnTo>
                  <a:lnTo>
                    <a:pt x="3219450" y="254965"/>
                  </a:lnTo>
                  <a:lnTo>
                    <a:pt x="3234690" y="259575"/>
                  </a:lnTo>
                  <a:lnTo>
                    <a:pt x="3237522" y="248856"/>
                  </a:lnTo>
                  <a:close/>
                </a:path>
                <a:path w="3439795" h="320040">
                  <a:moveTo>
                    <a:pt x="3278213" y="261315"/>
                  </a:moveTo>
                  <a:lnTo>
                    <a:pt x="3271088" y="259016"/>
                  </a:lnTo>
                  <a:lnTo>
                    <a:pt x="3263925" y="256844"/>
                  </a:lnTo>
                  <a:lnTo>
                    <a:pt x="3260115" y="267271"/>
                  </a:lnTo>
                  <a:lnTo>
                    <a:pt x="3267735" y="269582"/>
                  </a:lnTo>
                  <a:lnTo>
                    <a:pt x="3275304" y="272021"/>
                  </a:lnTo>
                  <a:lnTo>
                    <a:pt x="3278213" y="261315"/>
                  </a:lnTo>
                  <a:close/>
                </a:path>
                <a:path w="3439795" h="320040">
                  <a:moveTo>
                    <a:pt x="3318586" y="274764"/>
                  </a:moveTo>
                  <a:lnTo>
                    <a:pt x="3311487" y="272402"/>
                  </a:lnTo>
                  <a:lnTo>
                    <a:pt x="3304387" y="270040"/>
                  </a:lnTo>
                  <a:lnTo>
                    <a:pt x="3300514" y="280428"/>
                  </a:lnTo>
                  <a:lnTo>
                    <a:pt x="3315627" y="285457"/>
                  </a:lnTo>
                  <a:lnTo>
                    <a:pt x="3318586" y="274764"/>
                  </a:lnTo>
                  <a:close/>
                </a:path>
                <a:path w="3439795" h="320040">
                  <a:moveTo>
                    <a:pt x="3358972" y="288188"/>
                  </a:moveTo>
                  <a:lnTo>
                    <a:pt x="3351873" y="285826"/>
                  </a:lnTo>
                  <a:lnTo>
                    <a:pt x="3344761" y="283464"/>
                  </a:lnTo>
                  <a:lnTo>
                    <a:pt x="3340849" y="293839"/>
                  </a:lnTo>
                  <a:lnTo>
                    <a:pt x="3355949" y="298856"/>
                  </a:lnTo>
                  <a:lnTo>
                    <a:pt x="3358972" y="288188"/>
                  </a:lnTo>
                  <a:close/>
                </a:path>
                <a:path w="3439795" h="320040">
                  <a:moveTo>
                    <a:pt x="3399371" y="301625"/>
                  </a:moveTo>
                  <a:lnTo>
                    <a:pt x="3392271" y="299262"/>
                  </a:lnTo>
                  <a:lnTo>
                    <a:pt x="3385159" y="296900"/>
                  </a:lnTo>
                  <a:lnTo>
                    <a:pt x="3381184" y="307251"/>
                  </a:lnTo>
                  <a:lnTo>
                    <a:pt x="3396284" y="312280"/>
                  </a:lnTo>
                  <a:lnTo>
                    <a:pt x="3399371" y="301625"/>
                  </a:lnTo>
                  <a:close/>
                </a:path>
                <a:path w="3439795" h="320040">
                  <a:moveTo>
                    <a:pt x="3439744" y="315048"/>
                  </a:moveTo>
                  <a:lnTo>
                    <a:pt x="3425533" y="310324"/>
                  </a:lnTo>
                  <a:lnTo>
                    <a:pt x="3421748" y="320014"/>
                  </a:lnTo>
                  <a:lnTo>
                    <a:pt x="3438283" y="320014"/>
                  </a:lnTo>
                  <a:lnTo>
                    <a:pt x="3439744" y="31504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6600317" y="7019075"/>
              <a:ext cx="610235" cy="0"/>
            </a:xfrm>
            <a:custGeom>
              <a:avLst/>
              <a:gdLst/>
              <a:ahLst/>
              <a:cxnLst/>
              <a:rect l="l" t="t" r="r" b="b"/>
              <a:pathLst>
                <a:path w="610234" h="0">
                  <a:moveTo>
                    <a:pt x="0" y="0"/>
                  </a:moveTo>
                  <a:lnTo>
                    <a:pt x="610158" y="0"/>
                  </a:lnTo>
                </a:path>
              </a:pathLst>
            </a:custGeom>
            <a:ln w="23041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5347766" y="7017753"/>
              <a:ext cx="3318510" cy="297815"/>
            </a:xfrm>
            <a:custGeom>
              <a:avLst/>
              <a:gdLst/>
              <a:ahLst/>
              <a:cxnLst/>
              <a:rect l="l" t="t" r="r" b="b"/>
              <a:pathLst>
                <a:path w="3318509" h="297815">
                  <a:moveTo>
                    <a:pt x="18021" y="295833"/>
                  </a:moveTo>
                  <a:lnTo>
                    <a:pt x="14274" y="285381"/>
                  </a:lnTo>
                  <a:lnTo>
                    <a:pt x="0" y="289826"/>
                  </a:lnTo>
                  <a:lnTo>
                    <a:pt x="2019" y="297446"/>
                  </a:lnTo>
                  <a:lnTo>
                    <a:pt x="12788" y="297446"/>
                  </a:lnTo>
                  <a:lnTo>
                    <a:pt x="18021" y="295833"/>
                  </a:lnTo>
                  <a:close/>
                </a:path>
                <a:path w="3318509" h="297815">
                  <a:moveTo>
                    <a:pt x="58559" y="283248"/>
                  </a:moveTo>
                  <a:lnTo>
                    <a:pt x="54851" y="272783"/>
                  </a:lnTo>
                  <a:lnTo>
                    <a:pt x="47713" y="275005"/>
                  </a:lnTo>
                  <a:lnTo>
                    <a:pt x="40576" y="277215"/>
                  </a:lnTo>
                  <a:lnTo>
                    <a:pt x="43370" y="287959"/>
                  </a:lnTo>
                  <a:lnTo>
                    <a:pt x="58559" y="283248"/>
                  </a:lnTo>
                  <a:close/>
                </a:path>
                <a:path w="3318509" h="297815">
                  <a:moveTo>
                    <a:pt x="99161" y="270929"/>
                  </a:moveTo>
                  <a:lnTo>
                    <a:pt x="95516" y="260451"/>
                  </a:lnTo>
                  <a:lnTo>
                    <a:pt x="88341" y="262559"/>
                  </a:lnTo>
                  <a:lnTo>
                    <a:pt x="81165" y="264668"/>
                  </a:lnTo>
                  <a:lnTo>
                    <a:pt x="83908" y="275412"/>
                  </a:lnTo>
                  <a:lnTo>
                    <a:pt x="99161" y="270929"/>
                  </a:lnTo>
                  <a:close/>
                </a:path>
                <a:path w="3318509" h="297815">
                  <a:moveTo>
                    <a:pt x="139877" y="258940"/>
                  </a:moveTo>
                  <a:lnTo>
                    <a:pt x="136283" y="248450"/>
                  </a:lnTo>
                  <a:lnTo>
                    <a:pt x="129108" y="250558"/>
                  </a:lnTo>
                  <a:lnTo>
                    <a:pt x="121932" y="252666"/>
                  </a:lnTo>
                  <a:lnTo>
                    <a:pt x="124625" y="263436"/>
                  </a:lnTo>
                  <a:lnTo>
                    <a:pt x="139877" y="258940"/>
                  </a:lnTo>
                  <a:close/>
                </a:path>
                <a:path w="3318509" h="297815">
                  <a:moveTo>
                    <a:pt x="180594" y="246951"/>
                  </a:moveTo>
                  <a:lnTo>
                    <a:pt x="177050" y="236448"/>
                  </a:lnTo>
                  <a:lnTo>
                    <a:pt x="169875" y="238556"/>
                  </a:lnTo>
                  <a:lnTo>
                    <a:pt x="162699" y="240665"/>
                  </a:lnTo>
                  <a:lnTo>
                    <a:pt x="165341" y="251447"/>
                  </a:lnTo>
                  <a:lnTo>
                    <a:pt x="180594" y="246951"/>
                  </a:lnTo>
                  <a:close/>
                </a:path>
                <a:path w="3318509" h="297815">
                  <a:moveTo>
                    <a:pt x="221386" y="235254"/>
                  </a:moveTo>
                  <a:lnTo>
                    <a:pt x="217906" y="224713"/>
                  </a:lnTo>
                  <a:lnTo>
                    <a:pt x="210693" y="226707"/>
                  </a:lnTo>
                  <a:lnTo>
                    <a:pt x="203479" y="228701"/>
                  </a:lnTo>
                  <a:lnTo>
                    <a:pt x="206057" y="239483"/>
                  </a:lnTo>
                  <a:lnTo>
                    <a:pt x="221386" y="235254"/>
                  </a:lnTo>
                  <a:close/>
                </a:path>
                <a:path w="3318509" h="297815">
                  <a:moveTo>
                    <a:pt x="262280" y="223964"/>
                  </a:moveTo>
                  <a:lnTo>
                    <a:pt x="258864" y="213410"/>
                  </a:lnTo>
                  <a:lnTo>
                    <a:pt x="251650" y="215404"/>
                  </a:lnTo>
                  <a:lnTo>
                    <a:pt x="244436" y="217398"/>
                  </a:lnTo>
                  <a:lnTo>
                    <a:pt x="246951" y="228193"/>
                  </a:lnTo>
                  <a:lnTo>
                    <a:pt x="262280" y="223964"/>
                  </a:lnTo>
                  <a:close/>
                </a:path>
                <a:path w="3318509" h="297815">
                  <a:moveTo>
                    <a:pt x="303187" y="212674"/>
                  </a:moveTo>
                  <a:lnTo>
                    <a:pt x="299834" y="202095"/>
                  </a:lnTo>
                  <a:lnTo>
                    <a:pt x="292620" y="204089"/>
                  </a:lnTo>
                  <a:lnTo>
                    <a:pt x="285407" y="206082"/>
                  </a:lnTo>
                  <a:lnTo>
                    <a:pt x="287858" y="216903"/>
                  </a:lnTo>
                  <a:lnTo>
                    <a:pt x="303187" y="212674"/>
                  </a:lnTo>
                  <a:close/>
                </a:path>
                <a:path w="3318509" h="297815">
                  <a:moveTo>
                    <a:pt x="344157" y="201650"/>
                  </a:moveTo>
                  <a:lnTo>
                    <a:pt x="340855" y="191046"/>
                  </a:lnTo>
                  <a:lnTo>
                    <a:pt x="333616" y="192900"/>
                  </a:lnTo>
                  <a:lnTo>
                    <a:pt x="326364" y="194754"/>
                  </a:lnTo>
                  <a:lnTo>
                    <a:pt x="328752" y="205574"/>
                  </a:lnTo>
                  <a:lnTo>
                    <a:pt x="344157" y="201650"/>
                  </a:lnTo>
                  <a:close/>
                </a:path>
                <a:path w="3318509" h="297815">
                  <a:moveTo>
                    <a:pt x="385267" y="191135"/>
                  </a:moveTo>
                  <a:lnTo>
                    <a:pt x="382041" y="180517"/>
                  </a:lnTo>
                  <a:lnTo>
                    <a:pt x="374802" y="182372"/>
                  </a:lnTo>
                  <a:lnTo>
                    <a:pt x="367550" y="184226"/>
                  </a:lnTo>
                  <a:lnTo>
                    <a:pt x="369874" y="195072"/>
                  </a:lnTo>
                  <a:lnTo>
                    <a:pt x="385267" y="191135"/>
                  </a:lnTo>
                  <a:close/>
                </a:path>
                <a:path w="3318509" h="297815">
                  <a:moveTo>
                    <a:pt x="426377" y="180619"/>
                  </a:moveTo>
                  <a:lnTo>
                    <a:pt x="423214" y="169989"/>
                  </a:lnTo>
                  <a:lnTo>
                    <a:pt x="415975" y="171843"/>
                  </a:lnTo>
                  <a:lnTo>
                    <a:pt x="408724" y="173697"/>
                  </a:lnTo>
                  <a:lnTo>
                    <a:pt x="410972" y="184556"/>
                  </a:lnTo>
                  <a:lnTo>
                    <a:pt x="426377" y="180619"/>
                  </a:lnTo>
                  <a:close/>
                </a:path>
                <a:path w="3318509" h="297815">
                  <a:moveTo>
                    <a:pt x="467537" y="170345"/>
                  </a:moveTo>
                  <a:lnTo>
                    <a:pt x="464451" y="159677"/>
                  </a:lnTo>
                  <a:lnTo>
                    <a:pt x="457174" y="161378"/>
                  </a:lnTo>
                  <a:lnTo>
                    <a:pt x="449897" y="163131"/>
                  </a:lnTo>
                  <a:lnTo>
                    <a:pt x="452081" y="174015"/>
                  </a:lnTo>
                  <a:lnTo>
                    <a:pt x="459803" y="172148"/>
                  </a:lnTo>
                  <a:lnTo>
                    <a:pt x="467537" y="170345"/>
                  </a:lnTo>
                  <a:close/>
                </a:path>
                <a:path w="3318509" h="297815">
                  <a:moveTo>
                    <a:pt x="508850" y="160693"/>
                  </a:moveTo>
                  <a:lnTo>
                    <a:pt x="505853" y="150012"/>
                  </a:lnTo>
                  <a:lnTo>
                    <a:pt x="498563" y="151714"/>
                  </a:lnTo>
                  <a:lnTo>
                    <a:pt x="491274" y="153416"/>
                  </a:lnTo>
                  <a:lnTo>
                    <a:pt x="493382" y="164312"/>
                  </a:lnTo>
                  <a:lnTo>
                    <a:pt x="508850" y="160693"/>
                  </a:lnTo>
                  <a:close/>
                </a:path>
                <a:path w="3318509" h="297815">
                  <a:moveTo>
                    <a:pt x="550176" y="151053"/>
                  </a:moveTo>
                  <a:lnTo>
                    <a:pt x="547243" y="140360"/>
                  </a:lnTo>
                  <a:lnTo>
                    <a:pt x="539965" y="142062"/>
                  </a:lnTo>
                  <a:lnTo>
                    <a:pt x="532676" y="143764"/>
                  </a:lnTo>
                  <a:lnTo>
                    <a:pt x="534708" y="154673"/>
                  </a:lnTo>
                  <a:lnTo>
                    <a:pt x="550176" y="151053"/>
                  </a:lnTo>
                  <a:close/>
                </a:path>
                <a:path w="3318509" h="297815">
                  <a:moveTo>
                    <a:pt x="591527" y="141566"/>
                  </a:moveTo>
                  <a:lnTo>
                    <a:pt x="588670" y="130835"/>
                  </a:lnTo>
                  <a:lnTo>
                    <a:pt x="581355" y="132397"/>
                  </a:lnTo>
                  <a:lnTo>
                    <a:pt x="574078" y="134099"/>
                  </a:lnTo>
                  <a:lnTo>
                    <a:pt x="576021" y="145021"/>
                  </a:lnTo>
                  <a:lnTo>
                    <a:pt x="583755" y="143217"/>
                  </a:lnTo>
                  <a:lnTo>
                    <a:pt x="591527" y="141566"/>
                  </a:lnTo>
                  <a:close/>
                </a:path>
                <a:path w="3318509" h="297815">
                  <a:moveTo>
                    <a:pt x="633056" y="132880"/>
                  </a:moveTo>
                  <a:lnTo>
                    <a:pt x="630275" y="122135"/>
                  </a:lnTo>
                  <a:lnTo>
                    <a:pt x="622960" y="123672"/>
                  </a:lnTo>
                  <a:lnTo>
                    <a:pt x="615645" y="125209"/>
                  </a:lnTo>
                  <a:lnTo>
                    <a:pt x="617499" y="136144"/>
                  </a:lnTo>
                  <a:lnTo>
                    <a:pt x="633056" y="132880"/>
                  </a:lnTo>
                  <a:close/>
                </a:path>
                <a:path w="3318509" h="297815">
                  <a:moveTo>
                    <a:pt x="674573" y="124193"/>
                  </a:moveTo>
                  <a:lnTo>
                    <a:pt x="671880" y="113423"/>
                  </a:lnTo>
                  <a:lnTo>
                    <a:pt x="664565" y="114960"/>
                  </a:lnTo>
                  <a:lnTo>
                    <a:pt x="657237" y="116497"/>
                  </a:lnTo>
                  <a:lnTo>
                    <a:pt x="659015" y="127444"/>
                  </a:lnTo>
                  <a:lnTo>
                    <a:pt x="674573" y="124193"/>
                  </a:lnTo>
                  <a:close/>
                </a:path>
                <a:path w="3318509" h="297815">
                  <a:moveTo>
                    <a:pt x="716102" y="115493"/>
                  </a:moveTo>
                  <a:lnTo>
                    <a:pt x="713486" y="104711"/>
                  </a:lnTo>
                  <a:lnTo>
                    <a:pt x="706170" y="106248"/>
                  </a:lnTo>
                  <a:lnTo>
                    <a:pt x="698855" y="107784"/>
                  </a:lnTo>
                  <a:lnTo>
                    <a:pt x="700544" y="118745"/>
                  </a:lnTo>
                  <a:lnTo>
                    <a:pt x="716102" y="115493"/>
                  </a:lnTo>
                  <a:close/>
                </a:path>
                <a:path w="3318509" h="297815">
                  <a:moveTo>
                    <a:pt x="757834" y="107873"/>
                  </a:moveTo>
                  <a:lnTo>
                    <a:pt x="755307" y="97078"/>
                  </a:lnTo>
                  <a:lnTo>
                    <a:pt x="747953" y="98425"/>
                  </a:lnTo>
                  <a:lnTo>
                    <a:pt x="740600" y="99771"/>
                  </a:lnTo>
                  <a:lnTo>
                    <a:pt x="742200" y="110756"/>
                  </a:lnTo>
                  <a:lnTo>
                    <a:pt x="757834" y="107873"/>
                  </a:lnTo>
                  <a:close/>
                </a:path>
                <a:path w="3318509" h="297815">
                  <a:moveTo>
                    <a:pt x="799566" y="100215"/>
                  </a:moveTo>
                  <a:lnTo>
                    <a:pt x="797128" y="89395"/>
                  </a:lnTo>
                  <a:lnTo>
                    <a:pt x="789774" y="90741"/>
                  </a:lnTo>
                  <a:lnTo>
                    <a:pt x="782421" y="92087"/>
                  </a:lnTo>
                  <a:lnTo>
                    <a:pt x="783932" y="103085"/>
                  </a:lnTo>
                  <a:lnTo>
                    <a:pt x="799566" y="100215"/>
                  </a:lnTo>
                  <a:close/>
                </a:path>
                <a:path w="3318509" h="297815">
                  <a:moveTo>
                    <a:pt x="841286" y="92544"/>
                  </a:moveTo>
                  <a:lnTo>
                    <a:pt x="838936" y="81711"/>
                  </a:lnTo>
                  <a:lnTo>
                    <a:pt x="831583" y="83058"/>
                  </a:lnTo>
                  <a:lnTo>
                    <a:pt x="824230" y="84404"/>
                  </a:lnTo>
                  <a:lnTo>
                    <a:pt x="825652" y="95415"/>
                  </a:lnTo>
                  <a:lnTo>
                    <a:pt x="841286" y="92544"/>
                  </a:lnTo>
                  <a:close/>
                </a:path>
                <a:path w="3318509" h="297815">
                  <a:moveTo>
                    <a:pt x="883170" y="85864"/>
                  </a:moveTo>
                  <a:lnTo>
                    <a:pt x="880922" y="75006"/>
                  </a:lnTo>
                  <a:lnTo>
                    <a:pt x="873531" y="76161"/>
                  </a:lnTo>
                  <a:lnTo>
                    <a:pt x="866140" y="77317"/>
                  </a:lnTo>
                  <a:lnTo>
                    <a:pt x="867473" y="88328"/>
                  </a:lnTo>
                  <a:lnTo>
                    <a:pt x="883170" y="85864"/>
                  </a:lnTo>
                  <a:close/>
                </a:path>
                <a:path w="3318509" h="297815">
                  <a:moveTo>
                    <a:pt x="925080" y="79298"/>
                  </a:moveTo>
                  <a:lnTo>
                    <a:pt x="922921" y="68427"/>
                  </a:lnTo>
                  <a:lnTo>
                    <a:pt x="915530" y="69583"/>
                  </a:lnTo>
                  <a:lnTo>
                    <a:pt x="908138" y="70739"/>
                  </a:lnTo>
                  <a:lnTo>
                    <a:pt x="909383" y="81762"/>
                  </a:lnTo>
                  <a:lnTo>
                    <a:pt x="925080" y="79298"/>
                  </a:lnTo>
                  <a:close/>
                </a:path>
                <a:path w="3318509" h="297815">
                  <a:moveTo>
                    <a:pt x="966990" y="72720"/>
                  </a:moveTo>
                  <a:lnTo>
                    <a:pt x="964920" y="61836"/>
                  </a:lnTo>
                  <a:lnTo>
                    <a:pt x="957529" y="62992"/>
                  </a:lnTo>
                  <a:lnTo>
                    <a:pt x="950137" y="64147"/>
                  </a:lnTo>
                  <a:lnTo>
                    <a:pt x="951293" y="75184"/>
                  </a:lnTo>
                  <a:lnTo>
                    <a:pt x="966990" y="72720"/>
                  </a:lnTo>
                  <a:close/>
                </a:path>
                <a:path w="3318509" h="297815">
                  <a:moveTo>
                    <a:pt x="1009027" y="67017"/>
                  </a:moveTo>
                  <a:lnTo>
                    <a:pt x="1007046" y="56095"/>
                  </a:lnTo>
                  <a:lnTo>
                    <a:pt x="999629" y="57048"/>
                  </a:lnTo>
                  <a:lnTo>
                    <a:pt x="992212" y="58000"/>
                  </a:lnTo>
                  <a:lnTo>
                    <a:pt x="993267" y="69037"/>
                  </a:lnTo>
                  <a:lnTo>
                    <a:pt x="1009027" y="67017"/>
                  </a:lnTo>
                  <a:close/>
                </a:path>
                <a:path w="3318509" h="297815">
                  <a:moveTo>
                    <a:pt x="1051090" y="61607"/>
                  </a:moveTo>
                  <a:lnTo>
                    <a:pt x="1049210" y="50673"/>
                  </a:lnTo>
                  <a:lnTo>
                    <a:pt x="1041793" y="51625"/>
                  </a:lnTo>
                  <a:lnTo>
                    <a:pt x="1034376" y="52578"/>
                  </a:lnTo>
                  <a:lnTo>
                    <a:pt x="1035329" y="63627"/>
                  </a:lnTo>
                  <a:lnTo>
                    <a:pt x="1051090" y="61607"/>
                  </a:lnTo>
                  <a:close/>
                </a:path>
                <a:path w="3318509" h="297815">
                  <a:moveTo>
                    <a:pt x="1093165" y="56197"/>
                  </a:moveTo>
                  <a:lnTo>
                    <a:pt x="1091387" y="45250"/>
                  </a:lnTo>
                  <a:lnTo>
                    <a:pt x="1083970" y="46202"/>
                  </a:lnTo>
                  <a:lnTo>
                    <a:pt x="1076553" y="47155"/>
                  </a:lnTo>
                  <a:lnTo>
                    <a:pt x="1077417" y="58216"/>
                  </a:lnTo>
                  <a:lnTo>
                    <a:pt x="1093165" y="56197"/>
                  </a:lnTo>
                  <a:close/>
                </a:path>
                <a:path w="3318509" h="297815">
                  <a:moveTo>
                    <a:pt x="1135316" y="51409"/>
                  </a:moveTo>
                  <a:lnTo>
                    <a:pt x="1133627" y="40449"/>
                  </a:lnTo>
                  <a:lnTo>
                    <a:pt x="1126185" y="41186"/>
                  </a:lnTo>
                  <a:lnTo>
                    <a:pt x="1118743" y="41922"/>
                  </a:lnTo>
                  <a:lnTo>
                    <a:pt x="1119505" y="52984"/>
                  </a:lnTo>
                  <a:lnTo>
                    <a:pt x="1135316" y="51409"/>
                  </a:lnTo>
                  <a:close/>
                </a:path>
                <a:path w="3318509" h="297815">
                  <a:moveTo>
                    <a:pt x="1177518" y="47218"/>
                  </a:moveTo>
                  <a:lnTo>
                    <a:pt x="1175931" y="36245"/>
                  </a:lnTo>
                  <a:lnTo>
                    <a:pt x="1168488" y="36982"/>
                  </a:lnTo>
                  <a:lnTo>
                    <a:pt x="1161046" y="37719"/>
                  </a:lnTo>
                  <a:lnTo>
                    <a:pt x="1161707" y="48793"/>
                  </a:lnTo>
                  <a:lnTo>
                    <a:pt x="1177518" y="47218"/>
                  </a:lnTo>
                  <a:close/>
                </a:path>
                <a:path w="3318509" h="297815">
                  <a:moveTo>
                    <a:pt x="1219720" y="43027"/>
                  </a:moveTo>
                  <a:lnTo>
                    <a:pt x="1218234" y="32042"/>
                  </a:lnTo>
                  <a:lnTo>
                    <a:pt x="1210792" y="32778"/>
                  </a:lnTo>
                  <a:lnTo>
                    <a:pt x="1203350" y="33515"/>
                  </a:lnTo>
                  <a:lnTo>
                    <a:pt x="1203909" y="44602"/>
                  </a:lnTo>
                  <a:lnTo>
                    <a:pt x="1219720" y="43027"/>
                  </a:lnTo>
                  <a:close/>
                </a:path>
                <a:path w="3318509" h="297815">
                  <a:moveTo>
                    <a:pt x="1261960" y="39154"/>
                  </a:moveTo>
                  <a:lnTo>
                    <a:pt x="1260576" y="28143"/>
                  </a:lnTo>
                  <a:lnTo>
                    <a:pt x="1253109" y="28663"/>
                  </a:lnTo>
                  <a:lnTo>
                    <a:pt x="1245654" y="29248"/>
                  </a:lnTo>
                  <a:lnTo>
                    <a:pt x="1246111" y="40335"/>
                  </a:lnTo>
                  <a:lnTo>
                    <a:pt x="1254036" y="39712"/>
                  </a:lnTo>
                  <a:lnTo>
                    <a:pt x="1261960" y="39154"/>
                  </a:lnTo>
                  <a:close/>
                </a:path>
                <a:path w="3318509" h="297815">
                  <a:moveTo>
                    <a:pt x="1304277" y="36233"/>
                  </a:moveTo>
                  <a:lnTo>
                    <a:pt x="1302994" y="25209"/>
                  </a:lnTo>
                  <a:lnTo>
                    <a:pt x="1295527" y="25730"/>
                  </a:lnTo>
                  <a:lnTo>
                    <a:pt x="1288059" y="26250"/>
                  </a:lnTo>
                  <a:lnTo>
                    <a:pt x="1288427" y="37325"/>
                  </a:lnTo>
                  <a:lnTo>
                    <a:pt x="1304277" y="36233"/>
                  </a:lnTo>
                  <a:close/>
                </a:path>
                <a:path w="3318509" h="297815">
                  <a:moveTo>
                    <a:pt x="1905152" y="1016"/>
                  </a:moveTo>
                  <a:lnTo>
                    <a:pt x="1897684" y="508"/>
                  </a:lnTo>
                  <a:lnTo>
                    <a:pt x="1890217" y="0"/>
                  </a:lnTo>
                  <a:lnTo>
                    <a:pt x="1889010" y="11023"/>
                  </a:lnTo>
                  <a:lnTo>
                    <a:pt x="1904873" y="12115"/>
                  </a:lnTo>
                  <a:lnTo>
                    <a:pt x="1905152" y="1016"/>
                  </a:lnTo>
                  <a:close/>
                </a:path>
                <a:path w="3318509" h="297815">
                  <a:moveTo>
                    <a:pt x="1947595" y="3924"/>
                  </a:moveTo>
                  <a:lnTo>
                    <a:pt x="1940128" y="3416"/>
                  </a:lnTo>
                  <a:lnTo>
                    <a:pt x="1932660" y="2908"/>
                  </a:lnTo>
                  <a:lnTo>
                    <a:pt x="1931352" y="13919"/>
                  </a:lnTo>
                  <a:lnTo>
                    <a:pt x="1947214" y="15011"/>
                  </a:lnTo>
                  <a:lnTo>
                    <a:pt x="1947595" y="3924"/>
                  </a:lnTo>
                  <a:close/>
                </a:path>
                <a:path w="3318509" h="297815">
                  <a:moveTo>
                    <a:pt x="1990013" y="7124"/>
                  </a:moveTo>
                  <a:lnTo>
                    <a:pt x="1982571" y="6375"/>
                  </a:lnTo>
                  <a:lnTo>
                    <a:pt x="1975116" y="5778"/>
                  </a:lnTo>
                  <a:lnTo>
                    <a:pt x="1973707" y="16789"/>
                  </a:lnTo>
                  <a:lnTo>
                    <a:pt x="1981631" y="17424"/>
                  </a:lnTo>
                  <a:lnTo>
                    <a:pt x="1989543" y="18211"/>
                  </a:lnTo>
                  <a:lnTo>
                    <a:pt x="1990013" y="7124"/>
                  </a:lnTo>
                  <a:close/>
                </a:path>
                <a:path w="3318509" h="297815">
                  <a:moveTo>
                    <a:pt x="2032342" y="11391"/>
                  </a:moveTo>
                  <a:lnTo>
                    <a:pt x="2024900" y="10642"/>
                  </a:lnTo>
                  <a:lnTo>
                    <a:pt x="2017445" y="9893"/>
                  </a:lnTo>
                  <a:lnTo>
                    <a:pt x="2015959" y="20878"/>
                  </a:lnTo>
                  <a:lnTo>
                    <a:pt x="2031771" y="22479"/>
                  </a:lnTo>
                  <a:lnTo>
                    <a:pt x="2032342" y="11391"/>
                  </a:lnTo>
                  <a:close/>
                </a:path>
                <a:path w="3318509" h="297815">
                  <a:moveTo>
                    <a:pt x="2074659" y="15659"/>
                  </a:moveTo>
                  <a:lnTo>
                    <a:pt x="2067217" y="14909"/>
                  </a:lnTo>
                  <a:lnTo>
                    <a:pt x="2059774" y="14160"/>
                  </a:lnTo>
                  <a:lnTo>
                    <a:pt x="2058174" y="25146"/>
                  </a:lnTo>
                  <a:lnTo>
                    <a:pt x="2073998" y="26733"/>
                  </a:lnTo>
                  <a:lnTo>
                    <a:pt x="2074659" y="15659"/>
                  </a:lnTo>
                  <a:close/>
                </a:path>
                <a:path w="3318509" h="297815">
                  <a:moveTo>
                    <a:pt x="2116988" y="19926"/>
                  </a:moveTo>
                  <a:lnTo>
                    <a:pt x="2109546" y="19177"/>
                  </a:lnTo>
                  <a:lnTo>
                    <a:pt x="2102091" y="18427"/>
                  </a:lnTo>
                  <a:lnTo>
                    <a:pt x="2100414" y="29387"/>
                  </a:lnTo>
                  <a:lnTo>
                    <a:pt x="2116226" y="30988"/>
                  </a:lnTo>
                  <a:lnTo>
                    <a:pt x="2116988" y="19926"/>
                  </a:lnTo>
                  <a:close/>
                </a:path>
                <a:path w="3318509" h="297815">
                  <a:moveTo>
                    <a:pt x="2159241" y="24917"/>
                  </a:moveTo>
                  <a:lnTo>
                    <a:pt x="2151824" y="23926"/>
                  </a:lnTo>
                  <a:lnTo>
                    <a:pt x="2144407" y="22936"/>
                  </a:lnTo>
                  <a:lnTo>
                    <a:pt x="2142629" y="33883"/>
                  </a:lnTo>
                  <a:lnTo>
                    <a:pt x="2158390" y="35979"/>
                  </a:lnTo>
                  <a:lnTo>
                    <a:pt x="2159241" y="24917"/>
                  </a:lnTo>
                  <a:close/>
                </a:path>
                <a:path w="3318509" h="297815">
                  <a:moveTo>
                    <a:pt x="2201405" y="30518"/>
                  </a:moveTo>
                  <a:lnTo>
                    <a:pt x="2193988" y="29527"/>
                  </a:lnTo>
                  <a:lnTo>
                    <a:pt x="2186571" y="28536"/>
                  </a:lnTo>
                  <a:lnTo>
                    <a:pt x="2184692" y="39471"/>
                  </a:lnTo>
                  <a:lnTo>
                    <a:pt x="2200452" y="41567"/>
                  </a:lnTo>
                  <a:lnTo>
                    <a:pt x="2201405" y="30518"/>
                  </a:lnTo>
                  <a:close/>
                </a:path>
                <a:path w="3318509" h="297815">
                  <a:moveTo>
                    <a:pt x="2243582" y="36131"/>
                  </a:moveTo>
                  <a:lnTo>
                    <a:pt x="2236165" y="35140"/>
                  </a:lnTo>
                  <a:lnTo>
                    <a:pt x="2228748" y="34150"/>
                  </a:lnTo>
                  <a:lnTo>
                    <a:pt x="2226780" y="45072"/>
                  </a:lnTo>
                  <a:lnTo>
                    <a:pt x="2242540" y="47167"/>
                  </a:lnTo>
                  <a:lnTo>
                    <a:pt x="2243582" y="36131"/>
                  </a:lnTo>
                  <a:close/>
                </a:path>
                <a:path w="3318509" h="297815">
                  <a:moveTo>
                    <a:pt x="2285746" y="41732"/>
                  </a:moveTo>
                  <a:lnTo>
                    <a:pt x="2278329" y="40741"/>
                  </a:lnTo>
                  <a:lnTo>
                    <a:pt x="2270912" y="39751"/>
                  </a:lnTo>
                  <a:lnTo>
                    <a:pt x="2268855" y="50660"/>
                  </a:lnTo>
                  <a:lnTo>
                    <a:pt x="2284615" y="52755"/>
                  </a:lnTo>
                  <a:lnTo>
                    <a:pt x="2285746" y="41732"/>
                  </a:lnTo>
                  <a:close/>
                </a:path>
                <a:path w="3318509" h="297815">
                  <a:moveTo>
                    <a:pt x="2327770" y="48336"/>
                  </a:moveTo>
                  <a:lnTo>
                    <a:pt x="2320391" y="47117"/>
                  </a:lnTo>
                  <a:lnTo>
                    <a:pt x="2313000" y="45897"/>
                  </a:lnTo>
                  <a:lnTo>
                    <a:pt x="2310866" y="56781"/>
                  </a:lnTo>
                  <a:lnTo>
                    <a:pt x="2326551" y="59359"/>
                  </a:lnTo>
                  <a:lnTo>
                    <a:pt x="2327770" y="48336"/>
                  </a:lnTo>
                  <a:close/>
                </a:path>
                <a:path w="3318509" h="297815">
                  <a:moveTo>
                    <a:pt x="2369756" y="55257"/>
                  </a:moveTo>
                  <a:lnTo>
                    <a:pt x="2362365" y="54038"/>
                  </a:lnTo>
                  <a:lnTo>
                    <a:pt x="2354973" y="52819"/>
                  </a:lnTo>
                  <a:lnTo>
                    <a:pt x="2352751" y="63690"/>
                  </a:lnTo>
                  <a:lnTo>
                    <a:pt x="2368435" y="66268"/>
                  </a:lnTo>
                  <a:lnTo>
                    <a:pt x="2369756" y="55257"/>
                  </a:lnTo>
                  <a:close/>
                </a:path>
                <a:path w="3318509" h="297815">
                  <a:moveTo>
                    <a:pt x="2411730" y="62179"/>
                  </a:moveTo>
                  <a:lnTo>
                    <a:pt x="2404338" y="60960"/>
                  </a:lnTo>
                  <a:lnTo>
                    <a:pt x="2396947" y="59740"/>
                  </a:lnTo>
                  <a:lnTo>
                    <a:pt x="2394635" y="70586"/>
                  </a:lnTo>
                  <a:lnTo>
                    <a:pt x="2410320" y="73177"/>
                  </a:lnTo>
                  <a:lnTo>
                    <a:pt x="2411730" y="62179"/>
                  </a:lnTo>
                  <a:close/>
                </a:path>
                <a:path w="3318509" h="297815">
                  <a:moveTo>
                    <a:pt x="2453703" y="69100"/>
                  </a:moveTo>
                  <a:lnTo>
                    <a:pt x="2446312" y="67881"/>
                  </a:lnTo>
                  <a:lnTo>
                    <a:pt x="2438920" y="66662"/>
                  </a:lnTo>
                  <a:lnTo>
                    <a:pt x="2436520" y="77495"/>
                  </a:lnTo>
                  <a:lnTo>
                    <a:pt x="2452217" y="80086"/>
                  </a:lnTo>
                  <a:lnTo>
                    <a:pt x="2453703" y="69100"/>
                  </a:lnTo>
                  <a:close/>
                </a:path>
                <a:path w="3318509" h="297815">
                  <a:moveTo>
                    <a:pt x="2495461" y="77139"/>
                  </a:moveTo>
                  <a:lnTo>
                    <a:pt x="2488120" y="75692"/>
                  </a:lnTo>
                  <a:lnTo>
                    <a:pt x="2480780" y="74244"/>
                  </a:lnTo>
                  <a:lnTo>
                    <a:pt x="2478290" y="85051"/>
                  </a:lnTo>
                  <a:lnTo>
                    <a:pt x="2493899" y="88125"/>
                  </a:lnTo>
                  <a:lnTo>
                    <a:pt x="2495461" y="77139"/>
                  </a:lnTo>
                  <a:close/>
                </a:path>
                <a:path w="3318509" h="297815">
                  <a:moveTo>
                    <a:pt x="2537193" y="85331"/>
                  </a:moveTo>
                  <a:lnTo>
                    <a:pt x="2529852" y="83883"/>
                  </a:lnTo>
                  <a:lnTo>
                    <a:pt x="2522512" y="82435"/>
                  </a:lnTo>
                  <a:lnTo>
                    <a:pt x="2519934" y="93230"/>
                  </a:lnTo>
                  <a:lnTo>
                    <a:pt x="2535542" y="96291"/>
                  </a:lnTo>
                  <a:lnTo>
                    <a:pt x="2537193" y="85331"/>
                  </a:lnTo>
                  <a:close/>
                </a:path>
                <a:path w="3318509" h="297815">
                  <a:moveTo>
                    <a:pt x="2578938" y="93548"/>
                  </a:moveTo>
                  <a:lnTo>
                    <a:pt x="2571597" y="92100"/>
                  </a:lnTo>
                  <a:lnTo>
                    <a:pt x="2564257" y="90652"/>
                  </a:lnTo>
                  <a:lnTo>
                    <a:pt x="2561602" y="101434"/>
                  </a:lnTo>
                  <a:lnTo>
                    <a:pt x="2577211" y="104495"/>
                  </a:lnTo>
                  <a:lnTo>
                    <a:pt x="2578938" y="93548"/>
                  </a:lnTo>
                  <a:close/>
                </a:path>
                <a:path w="3318509" h="297815">
                  <a:moveTo>
                    <a:pt x="2620670" y="101752"/>
                  </a:moveTo>
                  <a:lnTo>
                    <a:pt x="2613329" y="100304"/>
                  </a:lnTo>
                  <a:lnTo>
                    <a:pt x="2605989" y="98856"/>
                  </a:lnTo>
                  <a:lnTo>
                    <a:pt x="2603246" y="109613"/>
                  </a:lnTo>
                  <a:lnTo>
                    <a:pt x="2618854" y="112687"/>
                  </a:lnTo>
                  <a:lnTo>
                    <a:pt x="2620670" y="101752"/>
                  </a:lnTo>
                  <a:close/>
                </a:path>
                <a:path w="3318509" h="297815">
                  <a:moveTo>
                    <a:pt x="2662186" y="111010"/>
                  </a:moveTo>
                  <a:lnTo>
                    <a:pt x="2654884" y="109347"/>
                  </a:lnTo>
                  <a:lnTo>
                    <a:pt x="2647581" y="107683"/>
                  </a:lnTo>
                  <a:lnTo>
                    <a:pt x="2644775" y="118414"/>
                  </a:lnTo>
                  <a:lnTo>
                    <a:pt x="2660281" y="121945"/>
                  </a:lnTo>
                  <a:lnTo>
                    <a:pt x="2662186" y="111010"/>
                  </a:lnTo>
                  <a:close/>
                </a:path>
                <a:path w="3318509" h="297815">
                  <a:moveTo>
                    <a:pt x="2703665" y="120459"/>
                  </a:moveTo>
                  <a:lnTo>
                    <a:pt x="2696362" y="118795"/>
                  </a:lnTo>
                  <a:lnTo>
                    <a:pt x="2689060" y="117132"/>
                  </a:lnTo>
                  <a:lnTo>
                    <a:pt x="2686177" y="127838"/>
                  </a:lnTo>
                  <a:lnTo>
                    <a:pt x="2701683" y="131381"/>
                  </a:lnTo>
                  <a:lnTo>
                    <a:pt x="2703665" y="120459"/>
                  </a:lnTo>
                  <a:close/>
                </a:path>
                <a:path w="3318509" h="297815">
                  <a:moveTo>
                    <a:pt x="2745130" y="129908"/>
                  </a:moveTo>
                  <a:lnTo>
                    <a:pt x="2737828" y="128244"/>
                  </a:lnTo>
                  <a:lnTo>
                    <a:pt x="2730525" y="126580"/>
                  </a:lnTo>
                  <a:lnTo>
                    <a:pt x="2727566" y="137274"/>
                  </a:lnTo>
                  <a:lnTo>
                    <a:pt x="2743073" y="140804"/>
                  </a:lnTo>
                  <a:lnTo>
                    <a:pt x="2745130" y="129908"/>
                  </a:lnTo>
                  <a:close/>
                </a:path>
                <a:path w="3318509" h="297815">
                  <a:moveTo>
                    <a:pt x="2786608" y="139357"/>
                  </a:moveTo>
                  <a:lnTo>
                    <a:pt x="2779306" y="137693"/>
                  </a:lnTo>
                  <a:lnTo>
                    <a:pt x="2772003" y="136029"/>
                  </a:lnTo>
                  <a:lnTo>
                    <a:pt x="2768968" y="146697"/>
                  </a:lnTo>
                  <a:lnTo>
                    <a:pt x="2784475" y="150241"/>
                  </a:lnTo>
                  <a:lnTo>
                    <a:pt x="2786608" y="139357"/>
                  </a:lnTo>
                  <a:close/>
                </a:path>
                <a:path w="3318509" h="297815">
                  <a:moveTo>
                    <a:pt x="2827858" y="149669"/>
                  </a:moveTo>
                  <a:lnTo>
                    <a:pt x="2820619" y="147789"/>
                  </a:lnTo>
                  <a:lnTo>
                    <a:pt x="2813380" y="145910"/>
                  </a:lnTo>
                  <a:lnTo>
                    <a:pt x="2810256" y="156552"/>
                  </a:lnTo>
                  <a:lnTo>
                    <a:pt x="2825661" y="160540"/>
                  </a:lnTo>
                  <a:lnTo>
                    <a:pt x="2827858" y="149669"/>
                  </a:lnTo>
                  <a:close/>
                </a:path>
                <a:path w="3318509" h="297815">
                  <a:moveTo>
                    <a:pt x="2869031" y="160324"/>
                  </a:moveTo>
                  <a:lnTo>
                    <a:pt x="2861792" y="158445"/>
                  </a:lnTo>
                  <a:lnTo>
                    <a:pt x="2854553" y="156565"/>
                  </a:lnTo>
                  <a:lnTo>
                    <a:pt x="2851366" y="167195"/>
                  </a:lnTo>
                  <a:lnTo>
                    <a:pt x="2866758" y="171183"/>
                  </a:lnTo>
                  <a:lnTo>
                    <a:pt x="2869031" y="160324"/>
                  </a:lnTo>
                  <a:close/>
                </a:path>
                <a:path w="3318509" h="297815">
                  <a:moveTo>
                    <a:pt x="2910205" y="170967"/>
                  </a:moveTo>
                  <a:lnTo>
                    <a:pt x="2902966" y="169087"/>
                  </a:lnTo>
                  <a:lnTo>
                    <a:pt x="2895727" y="167208"/>
                  </a:lnTo>
                  <a:lnTo>
                    <a:pt x="2892463" y="177812"/>
                  </a:lnTo>
                  <a:lnTo>
                    <a:pt x="2907868" y="181800"/>
                  </a:lnTo>
                  <a:lnTo>
                    <a:pt x="2910205" y="170967"/>
                  </a:lnTo>
                  <a:close/>
                </a:path>
                <a:path w="3318509" h="297815">
                  <a:moveTo>
                    <a:pt x="2951391" y="181622"/>
                  </a:moveTo>
                  <a:lnTo>
                    <a:pt x="2944152" y="179743"/>
                  </a:lnTo>
                  <a:lnTo>
                    <a:pt x="2936913" y="177863"/>
                  </a:lnTo>
                  <a:lnTo>
                    <a:pt x="2933573" y="188455"/>
                  </a:lnTo>
                  <a:lnTo>
                    <a:pt x="2948978" y="192443"/>
                  </a:lnTo>
                  <a:lnTo>
                    <a:pt x="2951391" y="181622"/>
                  </a:lnTo>
                  <a:close/>
                </a:path>
                <a:path w="3318509" h="297815">
                  <a:moveTo>
                    <a:pt x="2992437" y="192760"/>
                  </a:moveTo>
                  <a:lnTo>
                    <a:pt x="2985249" y="190690"/>
                  </a:lnTo>
                  <a:lnTo>
                    <a:pt x="2978061" y="188607"/>
                  </a:lnTo>
                  <a:lnTo>
                    <a:pt x="2974657" y="199161"/>
                  </a:lnTo>
                  <a:lnTo>
                    <a:pt x="2989948" y="203581"/>
                  </a:lnTo>
                  <a:lnTo>
                    <a:pt x="2992437" y="192760"/>
                  </a:lnTo>
                  <a:close/>
                </a:path>
                <a:path w="3318509" h="297815">
                  <a:moveTo>
                    <a:pt x="3033293" y="204571"/>
                  </a:moveTo>
                  <a:lnTo>
                    <a:pt x="3026105" y="202501"/>
                  </a:lnTo>
                  <a:lnTo>
                    <a:pt x="3018917" y="200418"/>
                  </a:lnTo>
                  <a:lnTo>
                    <a:pt x="3015450" y="210959"/>
                  </a:lnTo>
                  <a:lnTo>
                    <a:pt x="3030740" y="215379"/>
                  </a:lnTo>
                  <a:lnTo>
                    <a:pt x="3033293" y="204571"/>
                  </a:lnTo>
                  <a:close/>
                </a:path>
                <a:path w="3318509" h="297815">
                  <a:moveTo>
                    <a:pt x="3074149" y="216382"/>
                  </a:moveTo>
                  <a:lnTo>
                    <a:pt x="3066961" y="214312"/>
                  </a:lnTo>
                  <a:lnTo>
                    <a:pt x="3059773" y="212229"/>
                  </a:lnTo>
                  <a:lnTo>
                    <a:pt x="3056242" y="222745"/>
                  </a:lnTo>
                  <a:lnTo>
                    <a:pt x="3071520" y="227164"/>
                  </a:lnTo>
                  <a:lnTo>
                    <a:pt x="3074149" y="216382"/>
                  </a:lnTo>
                  <a:close/>
                </a:path>
                <a:path w="3318509" h="297815">
                  <a:moveTo>
                    <a:pt x="3115005" y="228193"/>
                  </a:moveTo>
                  <a:lnTo>
                    <a:pt x="3107817" y="226110"/>
                  </a:lnTo>
                  <a:lnTo>
                    <a:pt x="3100628" y="224028"/>
                  </a:lnTo>
                  <a:lnTo>
                    <a:pt x="3097034" y="234530"/>
                  </a:lnTo>
                  <a:lnTo>
                    <a:pt x="3112312" y="238950"/>
                  </a:lnTo>
                  <a:lnTo>
                    <a:pt x="3115005" y="228193"/>
                  </a:lnTo>
                  <a:close/>
                </a:path>
                <a:path w="3318509" h="297815">
                  <a:moveTo>
                    <a:pt x="3155861" y="240004"/>
                  </a:moveTo>
                  <a:lnTo>
                    <a:pt x="3148673" y="237921"/>
                  </a:lnTo>
                  <a:lnTo>
                    <a:pt x="3141484" y="235839"/>
                  </a:lnTo>
                  <a:lnTo>
                    <a:pt x="3137827" y="246316"/>
                  </a:lnTo>
                  <a:lnTo>
                    <a:pt x="3153105" y="250736"/>
                  </a:lnTo>
                  <a:lnTo>
                    <a:pt x="3155861" y="240004"/>
                  </a:lnTo>
                  <a:close/>
                </a:path>
                <a:path w="3318509" h="297815">
                  <a:moveTo>
                    <a:pt x="3196374" y="252907"/>
                  </a:moveTo>
                  <a:lnTo>
                    <a:pt x="3189249" y="250634"/>
                  </a:lnTo>
                  <a:lnTo>
                    <a:pt x="3182124" y="248361"/>
                  </a:lnTo>
                  <a:lnTo>
                    <a:pt x="3178403" y="258813"/>
                  </a:lnTo>
                  <a:lnTo>
                    <a:pt x="3193554" y="263639"/>
                  </a:lnTo>
                  <a:lnTo>
                    <a:pt x="3196374" y="252907"/>
                  </a:lnTo>
                  <a:close/>
                </a:path>
                <a:path w="3318509" h="297815">
                  <a:moveTo>
                    <a:pt x="3236899" y="265823"/>
                  </a:moveTo>
                  <a:lnTo>
                    <a:pt x="3229775" y="263550"/>
                  </a:lnTo>
                  <a:lnTo>
                    <a:pt x="3222650" y="261277"/>
                  </a:lnTo>
                  <a:lnTo>
                    <a:pt x="3218865" y="271703"/>
                  </a:lnTo>
                  <a:lnTo>
                    <a:pt x="3234017" y="276529"/>
                  </a:lnTo>
                  <a:lnTo>
                    <a:pt x="3236899" y="265823"/>
                  </a:lnTo>
                  <a:close/>
                </a:path>
                <a:path w="3318509" h="297815">
                  <a:moveTo>
                    <a:pt x="3277412" y="278739"/>
                  </a:moveTo>
                  <a:lnTo>
                    <a:pt x="3270288" y="276466"/>
                  </a:lnTo>
                  <a:lnTo>
                    <a:pt x="3263163" y="274193"/>
                  </a:lnTo>
                  <a:lnTo>
                    <a:pt x="3259315" y="284594"/>
                  </a:lnTo>
                  <a:lnTo>
                    <a:pt x="3274466" y="289433"/>
                  </a:lnTo>
                  <a:lnTo>
                    <a:pt x="3277412" y="278739"/>
                  </a:lnTo>
                  <a:close/>
                </a:path>
                <a:path w="3318509" h="297815">
                  <a:moveTo>
                    <a:pt x="3317938" y="291655"/>
                  </a:moveTo>
                  <a:lnTo>
                    <a:pt x="3303689" y="287108"/>
                  </a:lnTo>
                  <a:lnTo>
                    <a:pt x="3299777" y="297446"/>
                  </a:lnTo>
                  <a:lnTo>
                    <a:pt x="3316300" y="297446"/>
                  </a:lnTo>
                  <a:lnTo>
                    <a:pt x="3317938" y="29165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6678250" y="7041369"/>
              <a:ext cx="313055" cy="0"/>
            </a:xfrm>
            <a:custGeom>
              <a:avLst/>
              <a:gdLst/>
              <a:ahLst/>
              <a:cxnLst/>
              <a:rect l="l" t="t" r="r" b="b"/>
              <a:pathLst>
                <a:path w="313054" h="0">
                  <a:moveTo>
                    <a:pt x="0" y="0"/>
                  </a:moveTo>
                  <a:lnTo>
                    <a:pt x="312811" y="0"/>
                  </a:lnTo>
                </a:path>
              </a:pathLst>
            </a:custGeom>
            <a:ln w="21543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7017587" y="7030339"/>
              <a:ext cx="16510" cy="11430"/>
            </a:xfrm>
            <a:custGeom>
              <a:avLst/>
              <a:gdLst/>
              <a:ahLst/>
              <a:cxnLst/>
              <a:rect l="l" t="t" r="r" b="b"/>
              <a:pathLst>
                <a:path w="16509" h="11429">
                  <a:moveTo>
                    <a:pt x="8039" y="0"/>
                  </a:moveTo>
                  <a:lnTo>
                    <a:pt x="558" y="50"/>
                  </a:lnTo>
                  <a:lnTo>
                    <a:pt x="0" y="11137"/>
                  </a:lnTo>
                  <a:lnTo>
                    <a:pt x="7950" y="11074"/>
                  </a:lnTo>
                  <a:lnTo>
                    <a:pt x="15887" y="11226"/>
                  </a:lnTo>
                  <a:lnTo>
                    <a:pt x="15519" y="126"/>
                  </a:lnTo>
                  <a:lnTo>
                    <a:pt x="8039" y="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7060004" y="7042443"/>
              <a:ext cx="270510" cy="0"/>
            </a:xfrm>
            <a:custGeom>
              <a:avLst/>
              <a:gdLst/>
              <a:ahLst/>
              <a:cxnLst/>
              <a:rect l="l" t="t" r="r" b="b"/>
              <a:pathLst>
                <a:path w="270509" h="0">
                  <a:moveTo>
                    <a:pt x="0" y="0"/>
                  </a:moveTo>
                  <a:lnTo>
                    <a:pt x="270432" y="0"/>
                  </a:lnTo>
                </a:path>
              </a:pathLst>
            </a:custGeom>
            <a:ln w="22575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5437937" y="7045121"/>
              <a:ext cx="3223895" cy="270510"/>
            </a:xfrm>
            <a:custGeom>
              <a:avLst/>
              <a:gdLst/>
              <a:ahLst/>
              <a:cxnLst/>
              <a:rect l="l" t="t" r="r" b="b"/>
              <a:pathLst>
                <a:path w="3223895" h="270509">
                  <a:moveTo>
                    <a:pt x="1003" y="270078"/>
                  </a:moveTo>
                  <a:lnTo>
                    <a:pt x="914" y="269811"/>
                  </a:lnTo>
                  <a:lnTo>
                    <a:pt x="0" y="270078"/>
                  </a:lnTo>
                  <a:lnTo>
                    <a:pt x="1003" y="270078"/>
                  </a:lnTo>
                  <a:close/>
                </a:path>
                <a:path w="3223895" h="270509">
                  <a:moveTo>
                    <a:pt x="45250" y="268135"/>
                  </a:moveTo>
                  <a:lnTo>
                    <a:pt x="41605" y="257644"/>
                  </a:lnTo>
                  <a:lnTo>
                    <a:pt x="27279" y="261937"/>
                  </a:lnTo>
                  <a:lnTo>
                    <a:pt x="29362" y="270078"/>
                  </a:lnTo>
                  <a:lnTo>
                    <a:pt x="38696" y="270078"/>
                  </a:lnTo>
                  <a:lnTo>
                    <a:pt x="45250" y="268135"/>
                  </a:lnTo>
                  <a:close/>
                </a:path>
                <a:path w="3223895" h="270509">
                  <a:moveTo>
                    <a:pt x="85877" y="255968"/>
                  </a:moveTo>
                  <a:lnTo>
                    <a:pt x="82296" y="245465"/>
                  </a:lnTo>
                  <a:lnTo>
                    <a:pt x="75133" y="247611"/>
                  </a:lnTo>
                  <a:lnTo>
                    <a:pt x="67970" y="249758"/>
                  </a:lnTo>
                  <a:lnTo>
                    <a:pt x="70662" y="260515"/>
                  </a:lnTo>
                  <a:lnTo>
                    <a:pt x="85877" y="255968"/>
                  </a:lnTo>
                  <a:close/>
                </a:path>
                <a:path w="3223895" h="270509">
                  <a:moveTo>
                    <a:pt x="126593" y="244055"/>
                  </a:moveTo>
                  <a:lnTo>
                    <a:pt x="123050" y="233527"/>
                  </a:lnTo>
                  <a:lnTo>
                    <a:pt x="115862" y="235559"/>
                  </a:lnTo>
                  <a:lnTo>
                    <a:pt x="108673" y="237578"/>
                  </a:lnTo>
                  <a:lnTo>
                    <a:pt x="111302" y="248361"/>
                  </a:lnTo>
                  <a:lnTo>
                    <a:pt x="126593" y="244055"/>
                  </a:lnTo>
                  <a:close/>
                </a:path>
                <a:path w="3223895" h="270509">
                  <a:moveTo>
                    <a:pt x="167411" y="232562"/>
                  </a:moveTo>
                  <a:lnTo>
                    <a:pt x="163931" y="222034"/>
                  </a:lnTo>
                  <a:lnTo>
                    <a:pt x="156743" y="224053"/>
                  </a:lnTo>
                  <a:lnTo>
                    <a:pt x="149555" y="226085"/>
                  </a:lnTo>
                  <a:lnTo>
                    <a:pt x="152120" y="236867"/>
                  </a:lnTo>
                  <a:lnTo>
                    <a:pt x="167411" y="232562"/>
                  </a:lnTo>
                  <a:close/>
                </a:path>
                <a:path w="3223895" h="270509">
                  <a:moveTo>
                    <a:pt x="208241" y="221056"/>
                  </a:moveTo>
                  <a:lnTo>
                    <a:pt x="204812" y="210502"/>
                  </a:lnTo>
                  <a:lnTo>
                    <a:pt x="197624" y="212534"/>
                  </a:lnTo>
                  <a:lnTo>
                    <a:pt x="190436" y="214553"/>
                  </a:lnTo>
                  <a:lnTo>
                    <a:pt x="192938" y="225361"/>
                  </a:lnTo>
                  <a:lnTo>
                    <a:pt x="208241" y="221056"/>
                  </a:lnTo>
                  <a:close/>
                </a:path>
                <a:path w="3223895" h="270509">
                  <a:moveTo>
                    <a:pt x="249123" y="209791"/>
                  </a:moveTo>
                  <a:lnTo>
                    <a:pt x="245757" y="199212"/>
                  </a:lnTo>
                  <a:lnTo>
                    <a:pt x="238531" y="201104"/>
                  </a:lnTo>
                  <a:lnTo>
                    <a:pt x="231305" y="203022"/>
                  </a:lnTo>
                  <a:lnTo>
                    <a:pt x="233756" y="213842"/>
                  </a:lnTo>
                  <a:lnTo>
                    <a:pt x="241439" y="211797"/>
                  </a:lnTo>
                  <a:lnTo>
                    <a:pt x="249123" y="209791"/>
                  </a:lnTo>
                  <a:close/>
                </a:path>
                <a:path w="3223895" h="270509">
                  <a:moveTo>
                    <a:pt x="290144" y="199034"/>
                  </a:moveTo>
                  <a:lnTo>
                    <a:pt x="286854" y="188442"/>
                  </a:lnTo>
                  <a:lnTo>
                    <a:pt x="279628" y="190334"/>
                  </a:lnTo>
                  <a:lnTo>
                    <a:pt x="272402" y="192227"/>
                  </a:lnTo>
                  <a:lnTo>
                    <a:pt x="274777" y="203060"/>
                  </a:lnTo>
                  <a:lnTo>
                    <a:pt x="290144" y="199034"/>
                  </a:lnTo>
                  <a:close/>
                </a:path>
                <a:path w="3223895" h="270509">
                  <a:moveTo>
                    <a:pt x="331177" y="188290"/>
                  </a:moveTo>
                  <a:lnTo>
                    <a:pt x="327952" y="177685"/>
                  </a:lnTo>
                  <a:lnTo>
                    <a:pt x="320725" y="179578"/>
                  </a:lnTo>
                  <a:lnTo>
                    <a:pt x="313499" y="181470"/>
                  </a:lnTo>
                  <a:lnTo>
                    <a:pt x="315810" y="192316"/>
                  </a:lnTo>
                  <a:lnTo>
                    <a:pt x="331177" y="188290"/>
                  </a:lnTo>
                  <a:close/>
                </a:path>
                <a:path w="3223895" h="270509">
                  <a:moveTo>
                    <a:pt x="372249" y="177711"/>
                  </a:moveTo>
                  <a:lnTo>
                    <a:pt x="369087" y="167068"/>
                  </a:lnTo>
                  <a:lnTo>
                    <a:pt x="361823" y="168821"/>
                  </a:lnTo>
                  <a:lnTo>
                    <a:pt x="354584" y="170713"/>
                  </a:lnTo>
                  <a:lnTo>
                    <a:pt x="356844" y="181571"/>
                  </a:lnTo>
                  <a:lnTo>
                    <a:pt x="364528" y="179565"/>
                  </a:lnTo>
                  <a:lnTo>
                    <a:pt x="372249" y="177711"/>
                  </a:lnTo>
                  <a:close/>
                </a:path>
                <a:path w="3223895" h="270509">
                  <a:moveTo>
                    <a:pt x="413473" y="167805"/>
                  </a:moveTo>
                  <a:lnTo>
                    <a:pt x="410387" y="157149"/>
                  </a:lnTo>
                  <a:lnTo>
                    <a:pt x="403123" y="158889"/>
                  </a:lnTo>
                  <a:lnTo>
                    <a:pt x="395859" y="160642"/>
                  </a:lnTo>
                  <a:lnTo>
                    <a:pt x="398030" y="171513"/>
                  </a:lnTo>
                  <a:lnTo>
                    <a:pt x="413473" y="167805"/>
                  </a:lnTo>
                  <a:close/>
                </a:path>
                <a:path w="3223895" h="270509">
                  <a:moveTo>
                    <a:pt x="454710" y="157886"/>
                  </a:moveTo>
                  <a:lnTo>
                    <a:pt x="451700" y="147205"/>
                  </a:lnTo>
                  <a:lnTo>
                    <a:pt x="444436" y="148958"/>
                  </a:lnTo>
                  <a:lnTo>
                    <a:pt x="437172" y="150710"/>
                  </a:lnTo>
                  <a:lnTo>
                    <a:pt x="439267" y="161594"/>
                  </a:lnTo>
                  <a:lnTo>
                    <a:pt x="454710" y="157886"/>
                  </a:lnTo>
                  <a:close/>
                </a:path>
                <a:path w="3223895" h="270509">
                  <a:moveTo>
                    <a:pt x="495947" y="148005"/>
                  </a:moveTo>
                  <a:lnTo>
                    <a:pt x="493014" y="137299"/>
                  </a:lnTo>
                  <a:lnTo>
                    <a:pt x="485736" y="139026"/>
                  </a:lnTo>
                  <a:lnTo>
                    <a:pt x="478472" y="140779"/>
                  </a:lnTo>
                  <a:lnTo>
                    <a:pt x="480491" y="151688"/>
                  </a:lnTo>
                  <a:lnTo>
                    <a:pt x="488213" y="149821"/>
                  </a:lnTo>
                  <a:lnTo>
                    <a:pt x="495947" y="148005"/>
                  </a:lnTo>
                  <a:close/>
                </a:path>
                <a:path w="3223895" h="270509">
                  <a:moveTo>
                    <a:pt x="537400" y="139052"/>
                  </a:moveTo>
                  <a:lnTo>
                    <a:pt x="534543" y="128333"/>
                  </a:lnTo>
                  <a:lnTo>
                    <a:pt x="527240" y="129921"/>
                  </a:lnTo>
                  <a:lnTo>
                    <a:pt x="519938" y="131508"/>
                  </a:lnTo>
                  <a:lnTo>
                    <a:pt x="521881" y="142430"/>
                  </a:lnTo>
                  <a:lnTo>
                    <a:pt x="537400" y="139052"/>
                  </a:lnTo>
                  <a:close/>
                </a:path>
                <a:path w="3223895" h="270509">
                  <a:moveTo>
                    <a:pt x="578840" y="130073"/>
                  </a:moveTo>
                  <a:lnTo>
                    <a:pt x="576059" y="119329"/>
                  </a:lnTo>
                  <a:lnTo>
                    <a:pt x="568756" y="120916"/>
                  </a:lnTo>
                  <a:lnTo>
                    <a:pt x="561454" y="122504"/>
                  </a:lnTo>
                  <a:lnTo>
                    <a:pt x="563321" y="133438"/>
                  </a:lnTo>
                  <a:lnTo>
                    <a:pt x="578840" y="130073"/>
                  </a:lnTo>
                  <a:close/>
                </a:path>
                <a:path w="3223895" h="270509">
                  <a:moveTo>
                    <a:pt x="620280" y="121069"/>
                  </a:moveTo>
                  <a:lnTo>
                    <a:pt x="617575" y="110312"/>
                  </a:lnTo>
                  <a:lnTo>
                    <a:pt x="610273" y="111899"/>
                  </a:lnTo>
                  <a:lnTo>
                    <a:pt x="602970" y="113487"/>
                  </a:lnTo>
                  <a:lnTo>
                    <a:pt x="604748" y="124434"/>
                  </a:lnTo>
                  <a:lnTo>
                    <a:pt x="620280" y="121069"/>
                  </a:lnTo>
                  <a:close/>
                </a:path>
                <a:path w="3223895" h="270509">
                  <a:moveTo>
                    <a:pt x="661911" y="113030"/>
                  </a:moveTo>
                  <a:lnTo>
                    <a:pt x="659295" y="102247"/>
                  </a:lnTo>
                  <a:lnTo>
                    <a:pt x="651954" y="103657"/>
                  </a:lnTo>
                  <a:lnTo>
                    <a:pt x="644613" y="105067"/>
                  </a:lnTo>
                  <a:lnTo>
                    <a:pt x="646315" y="116027"/>
                  </a:lnTo>
                  <a:lnTo>
                    <a:pt x="661911" y="113030"/>
                  </a:lnTo>
                  <a:close/>
                </a:path>
                <a:path w="3223895" h="270509">
                  <a:moveTo>
                    <a:pt x="703541" y="105029"/>
                  </a:moveTo>
                  <a:lnTo>
                    <a:pt x="701014" y="94234"/>
                  </a:lnTo>
                  <a:lnTo>
                    <a:pt x="693674" y="95643"/>
                  </a:lnTo>
                  <a:lnTo>
                    <a:pt x="686333" y="97053"/>
                  </a:lnTo>
                  <a:lnTo>
                    <a:pt x="687946" y="108026"/>
                  </a:lnTo>
                  <a:lnTo>
                    <a:pt x="703541" y="105029"/>
                  </a:lnTo>
                  <a:close/>
                </a:path>
                <a:path w="3223895" h="270509">
                  <a:moveTo>
                    <a:pt x="745197" y="97040"/>
                  </a:moveTo>
                  <a:lnTo>
                    <a:pt x="742746" y="86220"/>
                  </a:lnTo>
                  <a:lnTo>
                    <a:pt x="735406" y="87630"/>
                  </a:lnTo>
                  <a:lnTo>
                    <a:pt x="728065" y="89039"/>
                  </a:lnTo>
                  <a:lnTo>
                    <a:pt x="729589" y="100037"/>
                  </a:lnTo>
                  <a:lnTo>
                    <a:pt x="745197" y="97040"/>
                  </a:lnTo>
                  <a:close/>
                </a:path>
                <a:path w="3223895" h="270509">
                  <a:moveTo>
                    <a:pt x="786968" y="89890"/>
                  </a:moveTo>
                  <a:lnTo>
                    <a:pt x="784618" y="79044"/>
                  </a:lnTo>
                  <a:lnTo>
                    <a:pt x="777240" y="80264"/>
                  </a:lnTo>
                  <a:lnTo>
                    <a:pt x="769861" y="81483"/>
                  </a:lnTo>
                  <a:lnTo>
                    <a:pt x="771309" y="92481"/>
                  </a:lnTo>
                  <a:lnTo>
                    <a:pt x="786968" y="89890"/>
                  </a:lnTo>
                  <a:close/>
                </a:path>
                <a:path w="3223895" h="270509">
                  <a:moveTo>
                    <a:pt x="828802" y="82956"/>
                  </a:moveTo>
                  <a:lnTo>
                    <a:pt x="826541" y="72097"/>
                  </a:lnTo>
                  <a:lnTo>
                    <a:pt x="819162" y="73317"/>
                  </a:lnTo>
                  <a:lnTo>
                    <a:pt x="811784" y="74536"/>
                  </a:lnTo>
                  <a:lnTo>
                    <a:pt x="813142" y="85547"/>
                  </a:lnTo>
                  <a:lnTo>
                    <a:pt x="828802" y="82956"/>
                  </a:lnTo>
                  <a:close/>
                </a:path>
                <a:path w="3223895" h="270509">
                  <a:moveTo>
                    <a:pt x="870635" y="76022"/>
                  </a:moveTo>
                  <a:lnTo>
                    <a:pt x="868464" y="65151"/>
                  </a:lnTo>
                  <a:lnTo>
                    <a:pt x="861085" y="66370"/>
                  </a:lnTo>
                  <a:lnTo>
                    <a:pt x="853706" y="67589"/>
                  </a:lnTo>
                  <a:lnTo>
                    <a:pt x="854964" y="78613"/>
                  </a:lnTo>
                  <a:lnTo>
                    <a:pt x="870635" y="76022"/>
                  </a:lnTo>
                  <a:close/>
                </a:path>
                <a:path w="3223895" h="270509">
                  <a:moveTo>
                    <a:pt x="912571" y="69773"/>
                  </a:moveTo>
                  <a:lnTo>
                    <a:pt x="910475" y="58877"/>
                  </a:lnTo>
                  <a:lnTo>
                    <a:pt x="903071" y="59905"/>
                  </a:lnTo>
                  <a:lnTo>
                    <a:pt x="895667" y="60934"/>
                  </a:lnTo>
                  <a:lnTo>
                    <a:pt x="896835" y="71958"/>
                  </a:lnTo>
                  <a:lnTo>
                    <a:pt x="912571" y="69773"/>
                  </a:lnTo>
                  <a:close/>
                </a:path>
                <a:path w="3223895" h="270509">
                  <a:moveTo>
                    <a:pt x="954570" y="63982"/>
                  </a:moveTo>
                  <a:lnTo>
                    <a:pt x="952576" y="53060"/>
                  </a:lnTo>
                  <a:lnTo>
                    <a:pt x="945172" y="54089"/>
                  </a:lnTo>
                  <a:lnTo>
                    <a:pt x="937768" y="55118"/>
                  </a:lnTo>
                  <a:lnTo>
                    <a:pt x="938834" y="66154"/>
                  </a:lnTo>
                  <a:lnTo>
                    <a:pt x="954570" y="63982"/>
                  </a:lnTo>
                  <a:close/>
                </a:path>
                <a:path w="3223895" h="270509">
                  <a:moveTo>
                    <a:pt x="996569" y="58178"/>
                  </a:moveTo>
                  <a:lnTo>
                    <a:pt x="994664" y="47244"/>
                  </a:lnTo>
                  <a:lnTo>
                    <a:pt x="987259" y="48272"/>
                  </a:lnTo>
                  <a:lnTo>
                    <a:pt x="979855" y="49301"/>
                  </a:lnTo>
                  <a:lnTo>
                    <a:pt x="980833" y="60350"/>
                  </a:lnTo>
                  <a:lnTo>
                    <a:pt x="996569" y="58178"/>
                  </a:lnTo>
                  <a:close/>
                </a:path>
                <a:path w="3223895" h="270509">
                  <a:moveTo>
                    <a:pt x="1038618" y="52844"/>
                  </a:moveTo>
                  <a:lnTo>
                    <a:pt x="1036815" y="41897"/>
                  </a:lnTo>
                  <a:lnTo>
                    <a:pt x="1029385" y="42710"/>
                  </a:lnTo>
                  <a:lnTo>
                    <a:pt x="1021956" y="43522"/>
                  </a:lnTo>
                  <a:lnTo>
                    <a:pt x="1022832" y="54571"/>
                  </a:lnTo>
                  <a:lnTo>
                    <a:pt x="1038618" y="52844"/>
                  </a:lnTo>
                  <a:close/>
                </a:path>
                <a:path w="3223895" h="270509">
                  <a:moveTo>
                    <a:pt x="1080770" y="48221"/>
                  </a:moveTo>
                  <a:lnTo>
                    <a:pt x="1079055" y="37261"/>
                  </a:lnTo>
                  <a:lnTo>
                    <a:pt x="1071626" y="38074"/>
                  </a:lnTo>
                  <a:lnTo>
                    <a:pt x="1064196" y="38887"/>
                  </a:lnTo>
                  <a:lnTo>
                    <a:pt x="1064983" y="49949"/>
                  </a:lnTo>
                  <a:lnTo>
                    <a:pt x="1080770" y="48221"/>
                  </a:lnTo>
                  <a:close/>
                </a:path>
                <a:path w="3223895" h="270509">
                  <a:moveTo>
                    <a:pt x="1122908" y="43611"/>
                  </a:moveTo>
                  <a:lnTo>
                    <a:pt x="1121295" y="32639"/>
                  </a:lnTo>
                  <a:lnTo>
                    <a:pt x="1113866" y="33451"/>
                  </a:lnTo>
                  <a:lnTo>
                    <a:pt x="1106436" y="34264"/>
                  </a:lnTo>
                  <a:lnTo>
                    <a:pt x="1107122" y="45339"/>
                  </a:lnTo>
                  <a:lnTo>
                    <a:pt x="1122908" y="43611"/>
                  </a:lnTo>
                  <a:close/>
                </a:path>
                <a:path w="3223895" h="270509">
                  <a:moveTo>
                    <a:pt x="1165059" y="39116"/>
                  </a:moveTo>
                  <a:lnTo>
                    <a:pt x="1163548" y="28117"/>
                  </a:lnTo>
                  <a:lnTo>
                    <a:pt x="1156106" y="28816"/>
                  </a:lnTo>
                  <a:lnTo>
                    <a:pt x="1148676" y="29629"/>
                  </a:lnTo>
                  <a:lnTo>
                    <a:pt x="1149261" y="40716"/>
                  </a:lnTo>
                  <a:lnTo>
                    <a:pt x="1157160" y="39852"/>
                  </a:lnTo>
                  <a:lnTo>
                    <a:pt x="1165059" y="39116"/>
                  </a:lnTo>
                  <a:close/>
                </a:path>
                <a:path w="3223895" h="270509">
                  <a:moveTo>
                    <a:pt x="1207325" y="35775"/>
                  </a:moveTo>
                  <a:lnTo>
                    <a:pt x="1205915" y="24765"/>
                  </a:lnTo>
                  <a:lnTo>
                    <a:pt x="1198460" y="25361"/>
                  </a:lnTo>
                  <a:lnTo>
                    <a:pt x="1191006" y="25958"/>
                  </a:lnTo>
                  <a:lnTo>
                    <a:pt x="1191501" y="37033"/>
                  </a:lnTo>
                  <a:lnTo>
                    <a:pt x="1207325" y="35775"/>
                  </a:lnTo>
                  <a:close/>
                </a:path>
                <a:path w="3223895" h="270509">
                  <a:moveTo>
                    <a:pt x="1934845" y="1320"/>
                  </a:moveTo>
                  <a:lnTo>
                    <a:pt x="1927390" y="660"/>
                  </a:lnTo>
                  <a:lnTo>
                    <a:pt x="1919935" y="0"/>
                  </a:lnTo>
                  <a:lnTo>
                    <a:pt x="1918589" y="11010"/>
                  </a:lnTo>
                  <a:lnTo>
                    <a:pt x="1934425" y="12407"/>
                  </a:lnTo>
                  <a:lnTo>
                    <a:pt x="1934845" y="1320"/>
                  </a:lnTo>
                  <a:close/>
                </a:path>
                <a:path w="3223895" h="270509">
                  <a:moveTo>
                    <a:pt x="1977199" y="5054"/>
                  </a:moveTo>
                  <a:lnTo>
                    <a:pt x="1969744" y="4394"/>
                  </a:lnTo>
                  <a:lnTo>
                    <a:pt x="1962289" y="3733"/>
                  </a:lnTo>
                  <a:lnTo>
                    <a:pt x="1960854" y="14732"/>
                  </a:lnTo>
                  <a:lnTo>
                    <a:pt x="1976678" y="16129"/>
                  </a:lnTo>
                  <a:lnTo>
                    <a:pt x="1977199" y="5054"/>
                  </a:lnTo>
                  <a:close/>
                </a:path>
                <a:path w="3223895" h="270509">
                  <a:moveTo>
                    <a:pt x="2019541" y="8788"/>
                  </a:moveTo>
                  <a:lnTo>
                    <a:pt x="2012086" y="8128"/>
                  </a:lnTo>
                  <a:lnTo>
                    <a:pt x="2004631" y="7467"/>
                  </a:lnTo>
                  <a:lnTo>
                    <a:pt x="2003094" y="18465"/>
                  </a:lnTo>
                  <a:lnTo>
                    <a:pt x="2018931" y="19862"/>
                  </a:lnTo>
                  <a:lnTo>
                    <a:pt x="2019541" y="8788"/>
                  </a:lnTo>
                  <a:close/>
                </a:path>
                <a:path w="3223895" h="270509">
                  <a:moveTo>
                    <a:pt x="2061845" y="13004"/>
                  </a:moveTo>
                  <a:lnTo>
                    <a:pt x="2054415" y="12115"/>
                  </a:lnTo>
                  <a:lnTo>
                    <a:pt x="2046986" y="11226"/>
                  </a:lnTo>
                  <a:lnTo>
                    <a:pt x="2045360" y="22186"/>
                  </a:lnTo>
                  <a:lnTo>
                    <a:pt x="2061146" y="24079"/>
                  </a:lnTo>
                  <a:lnTo>
                    <a:pt x="2061845" y="13004"/>
                  </a:lnTo>
                  <a:close/>
                </a:path>
                <a:path w="3223895" h="270509">
                  <a:moveTo>
                    <a:pt x="2104059" y="18072"/>
                  </a:moveTo>
                  <a:lnTo>
                    <a:pt x="2096630" y="17183"/>
                  </a:lnTo>
                  <a:lnTo>
                    <a:pt x="2089200" y="16294"/>
                  </a:lnTo>
                  <a:lnTo>
                    <a:pt x="2087486" y="27254"/>
                  </a:lnTo>
                  <a:lnTo>
                    <a:pt x="2103259" y="29133"/>
                  </a:lnTo>
                  <a:lnTo>
                    <a:pt x="2104059" y="18072"/>
                  </a:lnTo>
                  <a:close/>
                </a:path>
                <a:path w="3223895" h="270509">
                  <a:moveTo>
                    <a:pt x="2146262" y="23126"/>
                  </a:moveTo>
                  <a:lnTo>
                    <a:pt x="2138832" y="22237"/>
                  </a:lnTo>
                  <a:lnTo>
                    <a:pt x="2131403" y="21348"/>
                  </a:lnTo>
                  <a:lnTo>
                    <a:pt x="2129599" y="32296"/>
                  </a:lnTo>
                  <a:lnTo>
                    <a:pt x="2145373" y="34188"/>
                  </a:lnTo>
                  <a:lnTo>
                    <a:pt x="2146262" y="23126"/>
                  </a:lnTo>
                  <a:close/>
                </a:path>
                <a:path w="3223895" h="270509">
                  <a:moveTo>
                    <a:pt x="2188476" y="28194"/>
                  </a:moveTo>
                  <a:lnTo>
                    <a:pt x="2181047" y="27305"/>
                  </a:lnTo>
                  <a:lnTo>
                    <a:pt x="2173617" y="26416"/>
                  </a:lnTo>
                  <a:lnTo>
                    <a:pt x="2171725" y="37350"/>
                  </a:lnTo>
                  <a:lnTo>
                    <a:pt x="2187498" y="39243"/>
                  </a:lnTo>
                  <a:lnTo>
                    <a:pt x="2188476" y="28194"/>
                  </a:lnTo>
                  <a:close/>
                </a:path>
                <a:path w="3223895" h="270509">
                  <a:moveTo>
                    <a:pt x="2230577" y="34036"/>
                  </a:moveTo>
                  <a:lnTo>
                    <a:pt x="2223185" y="32918"/>
                  </a:lnTo>
                  <a:lnTo>
                    <a:pt x="2215794" y="31800"/>
                  </a:lnTo>
                  <a:lnTo>
                    <a:pt x="2213800" y="42710"/>
                  </a:lnTo>
                  <a:lnTo>
                    <a:pt x="2229510" y="45085"/>
                  </a:lnTo>
                  <a:lnTo>
                    <a:pt x="2230577" y="34036"/>
                  </a:lnTo>
                  <a:close/>
                </a:path>
                <a:path w="3223895" h="270509">
                  <a:moveTo>
                    <a:pt x="2272601" y="40411"/>
                  </a:moveTo>
                  <a:lnTo>
                    <a:pt x="2265210" y="39293"/>
                  </a:lnTo>
                  <a:lnTo>
                    <a:pt x="2257818" y="38176"/>
                  </a:lnTo>
                  <a:lnTo>
                    <a:pt x="2255736" y="49072"/>
                  </a:lnTo>
                  <a:lnTo>
                    <a:pt x="2271445" y="51447"/>
                  </a:lnTo>
                  <a:lnTo>
                    <a:pt x="2272601" y="40411"/>
                  </a:lnTo>
                  <a:close/>
                </a:path>
                <a:path w="3223895" h="270509">
                  <a:moveTo>
                    <a:pt x="2314638" y="46786"/>
                  </a:moveTo>
                  <a:lnTo>
                    <a:pt x="2307247" y="45669"/>
                  </a:lnTo>
                  <a:lnTo>
                    <a:pt x="2299855" y="44551"/>
                  </a:lnTo>
                  <a:lnTo>
                    <a:pt x="2297684" y="55422"/>
                  </a:lnTo>
                  <a:lnTo>
                    <a:pt x="2313406" y="57810"/>
                  </a:lnTo>
                  <a:lnTo>
                    <a:pt x="2314638" y="46786"/>
                  </a:lnTo>
                  <a:close/>
                </a:path>
                <a:path w="3223895" h="270509">
                  <a:moveTo>
                    <a:pt x="2356662" y="53162"/>
                  </a:moveTo>
                  <a:lnTo>
                    <a:pt x="2349271" y="52044"/>
                  </a:lnTo>
                  <a:lnTo>
                    <a:pt x="2341880" y="50927"/>
                  </a:lnTo>
                  <a:lnTo>
                    <a:pt x="2339619" y="61785"/>
                  </a:lnTo>
                  <a:lnTo>
                    <a:pt x="2355342" y="64173"/>
                  </a:lnTo>
                  <a:lnTo>
                    <a:pt x="2356662" y="53162"/>
                  </a:lnTo>
                  <a:close/>
                </a:path>
                <a:path w="3223895" h="270509">
                  <a:moveTo>
                    <a:pt x="2398547" y="60439"/>
                  </a:moveTo>
                  <a:lnTo>
                    <a:pt x="2391194" y="59093"/>
                  </a:lnTo>
                  <a:lnTo>
                    <a:pt x="2383840" y="57746"/>
                  </a:lnTo>
                  <a:lnTo>
                    <a:pt x="2381504" y="68580"/>
                  </a:lnTo>
                  <a:lnTo>
                    <a:pt x="2397137" y="71450"/>
                  </a:lnTo>
                  <a:lnTo>
                    <a:pt x="2398547" y="60439"/>
                  </a:lnTo>
                  <a:close/>
                </a:path>
                <a:path w="3223895" h="270509">
                  <a:moveTo>
                    <a:pt x="2440355" y="68097"/>
                  </a:moveTo>
                  <a:lnTo>
                    <a:pt x="2433002" y="66751"/>
                  </a:lnTo>
                  <a:lnTo>
                    <a:pt x="2425649" y="65405"/>
                  </a:lnTo>
                  <a:lnTo>
                    <a:pt x="2423223" y="76225"/>
                  </a:lnTo>
                  <a:lnTo>
                    <a:pt x="2438857" y="79095"/>
                  </a:lnTo>
                  <a:lnTo>
                    <a:pt x="2440355" y="68097"/>
                  </a:lnTo>
                  <a:close/>
                </a:path>
                <a:path w="3223895" h="270509">
                  <a:moveTo>
                    <a:pt x="2482164" y="75768"/>
                  </a:moveTo>
                  <a:lnTo>
                    <a:pt x="2474811" y="74422"/>
                  </a:lnTo>
                  <a:lnTo>
                    <a:pt x="2467457" y="73075"/>
                  </a:lnTo>
                  <a:lnTo>
                    <a:pt x="2464955" y="83883"/>
                  </a:lnTo>
                  <a:lnTo>
                    <a:pt x="2480589" y="86741"/>
                  </a:lnTo>
                  <a:lnTo>
                    <a:pt x="2482164" y="75768"/>
                  </a:lnTo>
                  <a:close/>
                </a:path>
                <a:path w="3223895" h="270509">
                  <a:moveTo>
                    <a:pt x="2523985" y="83426"/>
                  </a:moveTo>
                  <a:lnTo>
                    <a:pt x="2516632" y="82080"/>
                  </a:lnTo>
                  <a:lnTo>
                    <a:pt x="2509278" y="80733"/>
                  </a:lnTo>
                  <a:lnTo>
                    <a:pt x="2506700" y="91528"/>
                  </a:lnTo>
                  <a:lnTo>
                    <a:pt x="2522321" y="94386"/>
                  </a:lnTo>
                  <a:lnTo>
                    <a:pt x="2523985" y="83426"/>
                  </a:lnTo>
                  <a:close/>
                </a:path>
                <a:path w="3223895" h="270509">
                  <a:moveTo>
                    <a:pt x="2565628" y="91948"/>
                  </a:moveTo>
                  <a:lnTo>
                    <a:pt x="2558313" y="90385"/>
                  </a:lnTo>
                  <a:lnTo>
                    <a:pt x="2550998" y="88811"/>
                  </a:lnTo>
                  <a:lnTo>
                    <a:pt x="2548344" y="99580"/>
                  </a:lnTo>
                  <a:lnTo>
                    <a:pt x="2563888" y="102908"/>
                  </a:lnTo>
                  <a:lnTo>
                    <a:pt x="2565628" y="91948"/>
                  </a:lnTo>
                  <a:close/>
                </a:path>
                <a:path w="3223895" h="270509">
                  <a:moveTo>
                    <a:pt x="2607195" y="100850"/>
                  </a:moveTo>
                  <a:lnTo>
                    <a:pt x="2599880" y="99288"/>
                  </a:lnTo>
                  <a:lnTo>
                    <a:pt x="2592565" y="97713"/>
                  </a:lnTo>
                  <a:lnTo>
                    <a:pt x="2589834" y="108470"/>
                  </a:lnTo>
                  <a:lnTo>
                    <a:pt x="2605367" y="111798"/>
                  </a:lnTo>
                  <a:lnTo>
                    <a:pt x="2607195" y="100850"/>
                  </a:lnTo>
                  <a:close/>
                </a:path>
                <a:path w="3223895" h="270509">
                  <a:moveTo>
                    <a:pt x="2648750" y="109753"/>
                  </a:moveTo>
                  <a:lnTo>
                    <a:pt x="2641435" y="108191"/>
                  </a:lnTo>
                  <a:lnTo>
                    <a:pt x="2634119" y="106629"/>
                  </a:lnTo>
                  <a:lnTo>
                    <a:pt x="2631313" y="117360"/>
                  </a:lnTo>
                  <a:lnTo>
                    <a:pt x="2646845" y="120688"/>
                  </a:lnTo>
                  <a:lnTo>
                    <a:pt x="2648750" y="109753"/>
                  </a:lnTo>
                  <a:close/>
                </a:path>
                <a:path w="3223895" h="270509">
                  <a:moveTo>
                    <a:pt x="2690317" y="118681"/>
                  </a:moveTo>
                  <a:lnTo>
                    <a:pt x="2683002" y="117106"/>
                  </a:lnTo>
                  <a:lnTo>
                    <a:pt x="2675686" y="115544"/>
                  </a:lnTo>
                  <a:lnTo>
                    <a:pt x="2672791" y="126250"/>
                  </a:lnTo>
                  <a:lnTo>
                    <a:pt x="2688336" y="129590"/>
                  </a:lnTo>
                  <a:lnTo>
                    <a:pt x="2690317" y="118681"/>
                  </a:lnTo>
                  <a:close/>
                </a:path>
                <a:path w="3223895" h="270509">
                  <a:moveTo>
                    <a:pt x="2731719" y="128257"/>
                  </a:moveTo>
                  <a:lnTo>
                    <a:pt x="2724454" y="126479"/>
                  </a:lnTo>
                  <a:lnTo>
                    <a:pt x="2717190" y="124701"/>
                  </a:lnTo>
                  <a:lnTo>
                    <a:pt x="2714231" y="135382"/>
                  </a:lnTo>
                  <a:lnTo>
                    <a:pt x="2729661" y="139166"/>
                  </a:lnTo>
                  <a:lnTo>
                    <a:pt x="2731719" y="128257"/>
                  </a:lnTo>
                  <a:close/>
                </a:path>
                <a:path w="3223895" h="270509">
                  <a:moveTo>
                    <a:pt x="2773007" y="138366"/>
                  </a:moveTo>
                  <a:lnTo>
                    <a:pt x="2765742" y="136588"/>
                  </a:lnTo>
                  <a:lnTo>
                    <a:pt x="2758478" y="134810"/>
                  </a:lnTo>
                  <a:lnTo>
                    <a:pt x="2755442" y="145478"/>
                  </a:lnTo>
                  <a:lnTo>
                    <a:pt x="2770886" y="149263"/>
                  </a:lnTo>
                  <a:lnTo>
                    <a:pt x="2773007" y="138366"/>
                  </a:lnTo>
                  <a:close/>
                </a:path>
                <a:path w="3223895" h="270509">
                  <a:moveTo>
                    <a:pt x="2814294" y="148475"/>
                  </a:moveTo>
                  <a:lnTo>
                    <a:pt x="2807030" y="146697"/>
                  </a:lnTo>
                  <a:lnTo>
                    <a:pt x="2799765" y="144919"/>
                  </a:lnTo>
                  <a:lnTo>
                    <a:pt x="2796654" y="155562"/>
                  </a:lnTo>
                  <a:lnTo>
                    <a:pt x="2812097" y="159346"/>
                  </a:lnTo>
                  <a:lnTo>
                    <a:pt x="2814294" y="148475"/>
                  </a:lnTo>
                  <a:close/>
                </a:path>
                <a:path w="3223895" h="270509">
                  <a:moveTo>
                    <a:pt x="2855569" y="158597"/>
                  </a:moveTo>
                  <a:lnTo>
                    <a:pt x="2848305" y="156819"/>
                  </a:lnTo>
                  <a:lnTo>
                    <a:pt x="2841040" y="155041"/>
                  </a:lnTo>
                  <a:lnTo>
                    <a:pt x="2837853" y="165671"/>
                  </a:lnTo>
                  <a:lnTo>
                    <a:pt x="2853296" y="169456"/>
                  </a:lnTo>
                  <a:lnTo>
                    <a:pt x="2855569" y="158597"/>
                  </a:lnTo>
                  <a:close/>
                </a:path>
                <a:path w="3223895" h="270509">
                  <a:moveTo>
                    <a:pt x="2896768" y="169037"/>
                  </a:moveTo>
                  <a:lnTo>
                    <a:pt x="2889554" y="167055"/>
                  </a:lnTo>
                  <a:lnTo>
                    <a:pt x="2882341" y="165100"/>
                  </a:lnTo>
                  <a:lnTo>
                    <a:pt x="2879090" y="175691"/>
                  </a:lnTo>
                  <a:lnTo>
                    <a:pt x="2894419" y="179882"/>
                  </a:lnTo>
                  <a:lnTo>
                    <a:pt x="2896768" y="169037"/>
                  </a:lnTo>
                  <a:close/>
                </a:path>
                <a:path w="3223895" h="270509">
                  <a:moveTo>
                    <a:pt x="2937751" y="180314"/>
                  </a:moveTo>
                  <a:lnTo>
                    <a:pt x="2930537" y="178333"/>
                  </a:lnTo>
                  <a:lnTo>
                    <a:pt x="2923324" y="176352"/>
                  </a:lnTo>
                  <a:lnTo>
                    <a:pt x="2920009" y="186931"/>
                  </a:lnTo>
                  <a:lnTo>
                    <a:pt x="2935338" y="191147"/>
                  </a:lnTo>
                  <a:lnTo>
                    <a:pt x="2937751" y="180314"/>
                  </a:lnTo>
                  <a:close/>
                </a:path>
                <a:path w="3223895" h="270509">
                  <a:moveTo>
                    <a:pt x="2978721" y="191592"/>
                  </a:moveTo>
                  <a:lnTo>
                    <a:pt x="2971508" y="189611"/>
                  </a:lnTo>
                  <a:lnTo>
                    <a:pt x="2964294" y="187629"/>
                  </a:lnTo>
                  <a:lnTo>
                    <a:pt x="2960916" y="198196"/>
                  </a:lnTo>
                  <a:lnTo>
                    <a:pt x="2976232" y="202412"/>
                  </a:lnTo>
                  <a:lnTo>
                    <a:pt x="2978721" y="191592"/>
                  </a:lnTo>
                  <a:close/>
                </a:path>
                <a:path w="3223895" h="270509">
                  <a:moveTo>
                    <a:pt x="3019704" y="202869"/>
                  </a:moveTo>
                  <a:lnTo>
                    <a:pt x="3012490" y="200888"/>
                  </a:lnTo>
                  <a:lnTo>
                    <a:pt x="3005277" y="198907"/>
                  </a:lnTo>
                  <a:lnTo>
                    <a:pt x="3001822" y="209448"/>
                  </a:lnTo>
                  <a:lnTo>
                    <a:pt x="3017151" y="213664"/>
                  </a:lnTo>
                  <a:lnTo>
                    <a:pt x="3019704" y="202869"/>
                  </a:lnTo>
                  <a:close/>
                </a:path>
                <a:path w="3223895" h="270509">
                  <a:moveTo>
                    <a:pt x="3060687" y="214160"/>
                  </a:moveTo>
                  <a:lnTo>
                    <a:pt x="3053473" y="212178"/>
                  </a:lnTo>
                  <a:lnTo>
                    <a:pt x="3046260" y="210197"/>
                  </a:lnTo>
                  <a:lnTo>
                    <a:pt x="3042742" y="220713"/>
                  </a:lnTo>
                  <a:lnTo>
                    <a:pt x="3058071" y="224942"/>
                  </a:lnTo>
                  <a:lnTo>
                    <a:pt x="3060687" y="214160"/>
                  </a:lnTo>
                  <a:close/>
                </a:path>
                <a:path w="3223895" h="270509">
                  <a:moveTo>
                    <a:pt x="3101378" y="226402"/>
                  </a:moveTo>
                  <a:lnTo>
                    <a:pt x="3094228" y="224218"/>
                  </a:lnTo>
                  <a:lnTo>
                    <a:pt x="3087078" y="222034"/>
                  </a:lnTo>
                  <a:lnTo>
                    <a:pt x="3083496" y="232524"/>
                  </a:lnTo>
                  <a:lnTo>
                    <a:pt x="3098698" y="237172"/>
                  </a:lnTo>
                  <a:lnTo>
                    <a:pt x="3101378" y="226402"/>
                  </a:lnTo>
                  <a:close/>
                </a:path>
                <a:path w="3223895" h="270509">
                  <a:moveTo>
                    <a:pt x="3142030" y="238798"/>
                  </a:moveTo>
                  <a:lnTo>
                    <a:pt x="3134880" y="236613"/>
                  </a:lnTo>
                  <a:lnTo>
                    <a:pt x="3127730" y="234429"/>
                  </a:lnTo>
                  <a:lnTo>
                    <a:pt x="3124085" y="244906"/>
                  </a:lnTo>
                  <a:lnTo>
                    <a:pt x="3139287" y="249542"/>
                  </a:lnTo>
                  <a:lnTo>
                    <a:pt x="3142030" y="238798"/>
                  </a:lnTo>
                  <a:close/>
                </a:path>
                <a:path w="3223895" h="270509">
                  <a:moveTo>
                    <a:pt x="3182683" y="251193"/>
                  </a:moveTo>
                  <a:lnTo>
                    <a:pt x="3175533" y="249008"/>
                  </a:lnTo>
                  <a:lnTo>
                    <a:pt x="3168383" y="246824"/>
                  </a:lnTo>
                  <a:lnTo>
                    <a:pt x="3164675" y="257289"/>
                  </a:lnTo>
                  <a:lnTo>
                    <a:pt x="3179876" y="261924"/>
                  </a:lnTo>
                  <a:lnTo>
                    <a:pt x="3182683" y="251193"/>
                  </a:lnTo>
                  <a:close/>
                </a:path>
                <a:path w="3223895" h="270509">
                  <a:moveTo>
                    <a:pt x="3223336" y="263588"/>
                  </a:moveTo>
                  <a:lnTo>
                    <a:pt x="3209036" y="259219"/>
                  </a:lnTo>
                  <a:lnTo>
                    <a:pt x="3205264" y="269659"/>
                  </a:lnTo>
                  <a:lnTo>
                    <a:pt x="3206661" y="270078"/>
                  </a:lnTo>
                  <a:lnTo>
                    <a:pt x="3221596" y="270078"/>
                  </a:lnTo>
                  <a:lnTo>
                    <a:pt x="3223336" y="26358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6671305" y="7065667"/>
              <a:ext cx="652145" cy="0"/>
            </a:xfrm>
            <a:custGeom>
              <a:avLst/>
              <a:gdLst/>
              <a:ahLst/>
              <a:cxnLst/>
              <a:rect l="l" t="t" r="r" b="b"/>
              <a:pathLst>
                <a:path w="652145" h="0">
                  <a:moveTo>
                    <a:pt x="0" y="0"/>
                  </a:moveTo>
                  <a:lnTo>
                    <a:pt x="651803" y="0"/>
                  </a:lnTo>
                </a:path>
              </a:pathLst>
            </a:custGeom>
            <a:ln w="26212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5555119" y="7062800"/>
              <a:ext cx="3101975" cy="252729"/>
            </a:xfrm>
            <a:custGeom>
              <a:avLst/>
              <a:gdLst/>
              <a:ahLst/>
              <a:cxnLst/>
              <a:rect l="l" t="t" r="r" b="b"/>
              <a:pathLst>
                <a:path w="3101975" h="252729">
                  <a:moveTo>
                    <a:pt x="1295" y="252399"/>
                  </a:moveTo>
                  <a:lnTo>
                    <a:pt x="1181" y="252069"/>
                  </a:lnTo>
                  <a:lnTo>
                    <a:pt x="0" y="252399"/>
                  </a:lnTo>
                  <a:lnTo>
                    <a:pt x="1295" y="252399"/>
                  </a:lnTo>
                  <a:close/>
                </a:path>
                <a:path w="3101975" h="252729">
                  <a:moveTo>
                    <a:pt x="45529" y="250875"/>
                  </a:moveTo>
                  <a:lnTo>
                    <a:pt x="41986" y="240360"/>
                  </a:lnTo>
                  <a:lnTo>
                    <a:pt x="27635" y="244475"/>
                  </a:lnTo>
                  <a:lnTo>
                    <a:pt x="29565" y="252399"/>
                  </a:lnTo>
                  <a:lnTo>
                    <a:pt x="40170" y="252399"/>
                  </a:lnTo>
                  <a:lnTo>
                    <a:pt x="45529" y="250875"/>
                  </a:lnTo>
                  <a:close/>
                </a:path>
                <a:path w="3101975" h="252729">
                  <a:moveTo>
                    <a:pt x="86283" y="239179"/>
                  </a:moveTo>
                  <a:lnTo>
                    <a:pt x="82804" y="228650"/>
                  </a:lnTo>
                  <a:lnTo>
                    <a:pt x="75628" y="230708"/>
                  </a:lnTo>
                  <a:lnTo>
                    <a:pt x="68453" y="232765"/>
                  </a:lnTo>
                  <a:lnTo>
                    <a:pt x="71018" y="243560"/>
                  </a:lnTo>
                  <a:lnTo>
                    <a:pt x="86283" y="239179"/>
                  </a:lnTo>
                  <a:close/>
                </a:path>
                <a:path w="3101975" h="252729">
                  <a:moveTo>
                    <a:pt x="127076" y="227634"/>
                  </a:moveTo>
                  <a:lnTo>
                    <a:pt x="123659" y="217081"/>
                  </a:lnTo>
                  <a:lnTo>
                    <a:pt x="116446" y="219011"/>
                  </a:lnTo>
                  <a:lnTo>
                    <a:pt x="109258" y="221030"/>
                  </a:lnTo>
                  <a:lnTo>
                    <a:pt x="111772" y="231838"/>
                  </a:lnTo>
                  <a:lnTo>
                    <a:pt x="119405" y="229692"/>
                  </a:lnTo>
                  <a:lnTo>
                    <a:pt x="127076" y="227634"/>
                  </a:lnTo>
                  <a:close/>
                </a:path>
                <a:path w="3101975" h="252729">
                  <a:moveTo>
                    <a:pt x="168021" y="216662"/>
                  </a:moveTo>
                  <a:lnTo>
                    <a:pt x="164668" y="206095"/>
                  </a:lnTo>
                  <a:lnTo>
                    <a:pt x="157454" y="208026"/>
                  </a:lnTo>
                  <a:lnTo>
                    <a:pt x="150241" y="209956"/>
                  </a:lnTo>
                  <a:lnTo>
                    <a:pt x="152692" y="220776"/>
                  </a:lnTo>
                  <a:lnTo>
                    <a:pt x="168021" y="216662"/>
                  </a:lnTo>
                  <a:close/>
                </a:path>
                <a:path w="3101975" h="252729">
                  <a:moveTo>
                    <a:pt x="208965" y="205689"/>
                  </a:moveTo>
                  <a:lnTo>
                    <a:pt x="205676" y="195097"/>
                  </a:lnTo>
                  <a:lnTo>
                    <a:pt x="198462" y="197027"/>
                  </a:lnTo>
                  <a:lnTo>
                    <a:pt x="191249" y="198958"/>
                  </a:lnTo>
                  <a:lnTo>
                    <a:pt x="193624" y="209804"/>
                  </a:lnTo>
                  <a:lnTo>
                    <a:pt x="208965" y="205689"/>
                  </a:lnTo>
                  <a:close/>
                </a:path>
                <a:path w="3101975" h="252729">
                  <a:moveTo>
                    <a:pt x="249948" y="194779"/>
                  </a:moveTo>
                  <a:lnTo>
                    <a:pt x="246710" y="184150"/>
                  </a:lnTo>
                  <a:lnTo>
                    <a:pt x="239483" y="186029"/>
                  </a:lnTo>
                  <a:lnTo>
                    <a:pt x="232270" y="187960"/>
                  </a:lnTo>
                  <a:lnTo>
                    <a:pt x="234581" y="198818"/>
                  </a:lnTo>
                  <a:lnTo>
                    <a:pt x="242252" y="196761"/>
                  </a:lnTo>
                  <a:lnTo>
                    <a:pt x="249948" y="194779"/>
                  </a:lnTo>
                  <a:close/>
                </a:path>
                <a:path w="3101975" h="252729">
                  <a:moveTo>
                    <a:pt x="291109" y="184619"/>
                  </a:moveTo>
                  <a:lnTo>
                    <a:pt x="287947" y="173990"/>
                  </a:lnTo>
                  <a:lnTo>
                    <a:pt x="280695" y="175780"/>
                  </a:lnTo>
                  <a:lnTo>
                    <a:pt x="273443" y="177571"/>
                  </a:lnTo>
                  <a:lnTo>
                    <a:pt x="275691" y="188429"/>
                  </a:lnTo>
                  <a:lnTo>
                    <a:pt x="291109" y="184619"/>
                  </a:lnTo>
                  <a:close/>
                </a:path>
                <a:path w="3101975" h="252729">
                  <a:moveTo>
                    <a:pt x="332244" y="174447"/>
                  </a:moveTo>
                  <a:lnTo>
                    <a:pt x="329158" y="163791"/>
                  </a:lnTo>
                  <a:lnTo>
                    <a:pt x="321906" y="165582"/>
                  </a:lnTo>
                  <a:lnTo>
                    <a:pt x="314655" y="167373"/>
                  </a:lnTo>
                  <a:lnTo>
                    <a:pt x="316826" y="178257"/>
                  </a:lnTo>
                  <a:lnTo>
                    <a:pt x="332244" y="174447"/>
                  </a:lnTo>
                  <a:close/>
                </a:path>
                <a:path w="3101975" h="252729">
                  <a:moveTo>
                    <a:pt x="373405" y="164274"/>
                  </a:moveTo>
                  <a:lnTo>
                    <a:pt x="370382" y="153606"/>
                  </a:lnTo>
                  <a:lnTo>
                    <a:pt x="363131" y="155397"/>
                  </a:lnTo>
                  <a:lnTo>
                    <a:pt x="355879" y="157187"/>
                  </a:lnTo>
                  <a:lnTo>
                    <a:pt x="357987" y="168084"/>
                  </a:lnTo>
                  <a:lnTo>
                    <a:pt x="373405" y="164274"/>
                  </a:lnTo>
                  <a:close/>
                </a:path>
                <a:path w="3101975" h="252729">
                  <a:moveTo>
                    <a:pt x="414769" y="154978"/>
                  </a:moveTo>
                  <a:lnTo>
                    <a:pt x="411822" y="144284"/>
                  </a:lnTo>
                  <a:lnTo>
                    <a:pt x="404533" y="145923"/>
                  </a:lnTo>
                  <a:lnTo>
                    <a:pt x="397243" y="147561"/>
                  </a:lnTo>
                  <a:lnTo>
                    <a:pt x="399275" y="158457"/>
                  </a:lnTo>
                  <a:lnTo>
                    <a:pt x="414769" y="154978"/>
                  </a:lnTo>
                  <a:close/>
                </a:path>
                <a:path w="3101975" h="252729">
                  <a:moveTo>
                    <a:pt x="456120" y="145694"/>
                  </a:moveTo>
                  <a:lnTo>
                    <a:pt x="453250" y="134975"/>
                  </a:lnTo>
                  <a:lnTo>
                    <a:pt x="445960" y="136613"/>
                  </a:lnTo>
                  <a:lnTo>
                    <a:pt x="438670" y="138252"/>
                  </a:lnTo>
                  <a:lnTo>
                    <a:pt x="440626" y="149174"/>
                  </a:lnTo>
                  <a:lnTo>
                    <a:pt x="456120" y="145694"/>
                  </a:lnTo>
                  <a:close/>
                </a:path>
                <a:path w="3101975" h="252729">
                  <a:moveTo>
                    <a:pt x="497484" y="136385"/>
                  </a:moveTo>
                  <a:lnTo>
                    <a:pt x="494690" y="125653"/>
                  </a:lnTo>
                  <a:lnTo>
                    <a:pt x="487400" y="127292"/>
                  </a:lnTo>
                  <a:lnTo>
                    <a:pt x="480110" y="128930"/>
                  </a:lnTo>
                  <a:lnTo>
                    <a:pt x="481990" y="139865"/>
                  </a:lnTo>
                  <a:lnTo>
                    <a:pt x="497484" y="136385"/>
                  </a:lnTo>
                  <a:close/>
                </a:path>
                <a:path w="3101975" h="252729">
                  <a:moveTo>
                    <a:pt x="539013" y="127939"/>
                  </a:moveTo>
                  <a:lnTo>
                    <a:pt x="536308" y="117170"/>
                  </a:lnTo>
                  <a:lnTo>
                    <a:pt x="528980" y="118643"/>
                  </a:lnTo>
                  <a:lnTo>
                    <a:pt x="521652" y="120116"/>
                  </a:lnTo>
                  <a:lnTo>
                    <a:pt x="523443" y="131051"/>
                  </a:lnTo>
                  <a:lnTo>
                    <a:pt x="539013" y="127939"/>
                  </a:lnTo>
                  <a:close/>
                </a:path>
                <a:path w="3101975" h="252729">
                  <a:moveTo>
                    <a:pt x="580567" y="119608"/>
                  </a:moveTo>
                  <a:lnTo>
                    <a:pt x="577938" y="108826"/>
                  </a:lnTo>
                  <a:lnTo>
                    <a:pt x="570611" y="110299"/>
                  </a:lnTo>
                  <a:lnTo>
                    <a:pt x="563283" y="111772"/>
                  </a:lnTo>
                  <a:lnTo>
                    <a:pt x="564997" y="122732"/>
                  </a:lnTo>
                  <a:lnTo>
                    <a:pt x="580567" y="119608"/>
                  </a:lnTo>
                  <a:close/>
                </a:path>
                <a:path w="3101975" h="252729">
                  <a:moveTo>
                    <a:pt x="622122" y="111264"/>
                  </a:moveTo>
                  <a:lnTo>
                    <a:pt x="619582" y="100469"/>
                  </a:lnTo>
                  <a:lnTo>
                    <a:pt x="612254" y="101942"/>
                  </a:lnTo>
                  <a:lnTo>
                    <a:pt x="604926" y="103416"/>
                  </a:lnTo>
                  <a:lnTo>
                    <a:pt x="606552" y="114388"/>
                  </a:lnTo>
                  <a:lnTo>
                    <a:pt x="622122" y="111264"/>
                  </a:lnTo>
                  <a:close/>
                </a:path>
                <a:path w="3101975" h="252729">
                  <a:moveTo>
                    <a:pt x="663816" y="103670"/>
                  </a:moveTo>
                  <a:lnTo>
                    <a:pt x="661365" y="92849"/>
                  </a:lnTo>
                  <a:lnTo>
                    <a:pt x="653999" y="94132"/>
                  </a:lnTo>
                  <a:lnTo>
                    <a:pt x="646633" y="95415"/>
                  </a:lnTo>
                  <a:lnTo>
                    <a:pt x="648182" y="106400"/>
                  </a:lnTo>
                  <a:lnTo>
                    <a:pt x="663816" y="103670"/>
                  </a:lnTo>
                  <a:close/>
                </a:path>
                <a:path w="3101975" h="252729">
                  <a:moveTo>
                    <a:pt x="705573" y="96367"/>
                  </a:moveTo>
                  <a:lnTo>
                    <a:pt x="703211" y="85534"/>
                  </a:lnTo>
                  <a:lnTo>
                    <a:pt x="695845" y="86817"/>
                  </a:lnTo>
                  <a:lnTo>
                    <a:pt x="688479" y="88099"/>
                  </a:lnTo>
                  <a:lnTo>
                    <a:pt x="689940" y="99098"/>
                  </a:lnTo>
                  <a:lnTo>
                    <a:pt x="705573" y="96367"/>
                  </a:lnTo>
                  <a:close/>
                </a:path>
                <a:path w="3101975" h="252729">
                  <a:moveTo>
                    <a:pt x="747331" y="89065"/>
                  </a:moveTo>
                  <a:lnTo>
                    <a:pt x="745045" y="78219"/>
                  </a:lnTo>
                  <a:lnTo>
                    <a:pt x="737679" y="79502"/>
                  </a:lnTo>
                  <a:lnTo>
                    <a:pt x="730313" y="80784"/>
                  </a:lnTo>
                  <a:lnTo>
                    <a:pt x="731685" y="91795"/>
                  </a:lnTo>
                  <a:lnTo>
                    <a:pt x="747331" y="89065"/>
                  </a:lnTo>
                  <a:close/>
                </a:path>
                <a:path w="3101975" h="252729">
                  <a:moveTo>
                    <a:pt x="789165" y="82346"/>
                  </a:moveTo>
                  <a:lnTo>
                    <a:pt x="786968" y="71462"/>
                  </a:lnTo>
                  <a:lnTo>
                    <a:pt x="779576" y="72555"/>
                  </a:lnTo>
                  <a:lnTo>
                    <a:pt x="772185" y="73647"/>
                  </a:lnTo>
                  <a:lnTo>
                    <a:pt x="773455" y="84658"/>
                  </a:lnTo>
                  <a:lnTo>
                    <a:pt x="789165" y="82346"/>
                  </a:lnTo>
                  <a:close/>
                </a:path>
                <a:path w="3101975" h="252729">
                  <a:moveTo>
                    <a:pt x="831088" y="76149"/>
                  </a:moveTo>
                  <a:lnTo>
                    <a:pt x="828979" y="65252"/>
                  </a:lnTo>
                  <a:lnTo>
                    <a:pt x="821588" y="66344"/>
                  </a:lnTo>
                  <a:lnTo>
                    <a:pt x="814197" y="67437"/>
                  </a:lnTo>
                  <a:lnTo>
                    <a:pt x="815378" y="78460"/>
                  </a:lnTo>
                  <a:lnTo>
                    <a:pt x="831088" y="76149"/>
                  </a:lnTo>
                  <a:close/>
                </a:path>
                <a:path w="3101975" h="252729">
                  <a:moveTo>
                    <a:pt x="873023" y="69938"/>
                  </a:moveTo>
                  <a:lnTo>
                    <a:pt x="871004" y="59029"/>
                  </a:lnTo>
                  <a:lnTo>
                    <a:pt x="863612" y="60121"/>
                  </a:lnTo>
                  <a:lnTo>
                    <a:pt x="856221" y="61214"/>
                  </a:lnTo>
                  <a:lnTo>
                    <a:pt x="857313" y="72250"/>
                  </a:lnTo>
                  <a:lnTo>
                    <a:pt x="873023" y="69938"/>
                  </a:lnTo>
                  <a:close/>
                </a:path>
                <a:path w="3101975" h="252729">
                  <a:moveTo>
                    <a:pt x="914984" y="64071"/>
                  </a:moveTo>
                  <a:lnTo>
                    <a:pt x="913053" y="53136"/>
                  </a:lnTo>
                  <a:lnTo>
                    <a:pt x="905637" y="54025"/>
                  </a:lnTo>
                  <a:lnTo>
                    <a:pt x="898220" y="54952"/>
                  </a:lnTo>
                  <a:lnTo>
                    <a:pt x="899223" y="66014"/>
                  </a:lnTo>
                  <a:lnTo>
                    <a:pt x="907097" y="65011"/>
                  </a:lnTo>
                  <a:lnTo>
                    <a:pt x="914984" y="64071"/>
                  </a:lnTo>
                  <a:close/>
                </a:path>
                <a:path w="3101975" h="252729">
                  <a:moveTo>
                    <a:pt x="957059" y="59029"/>
                  </a:moveTo>
                  <a:lnTo>
                    <a:pt x="955230" y="48082"/>
                  </a:lnTo>
                  <a:lnTo>
                    <a:pt x="947813" y="48971"/>
                  </a:lnTo>
                  <a:lnTo>
                    <a:pt x="940396" y="49860"/>
                  </a:lnTo>
                  <a:lnTo>
                    <a:pt x="941298" y="60909"/>
                  </a:lnTo>
                  <a:lnTo>
                    <a:pt x="957059" y="59029"/>
                  </a:lnTo>
                  <a:close/>
                </a:path>
                <a:path w="3101975" h="252729">
                  <a:moveTo>
                    <a:pt x="999147" y="54000"/>
                  </a:moveTo>
                  <a:lnTo>
                    <a:pt x="997407" y="43040"/>
                  </a:lnTo>
                  <a:lnTo>
                    <a:pt x="989990" y="43929"/>
                  </a:lnTo>
                  <a:lnTo>
                    <a:pt x="982573" y="44818"/>
                  </a:lnTo>
                  <a:lnTo>
                    <a:pt x="983386" y="55880"/>
                  </a:lnTo>
                  <a:lnTo>
                    <a:pt x="999147" y="54000"/>
                  </a:lnTo>
                  <a:close/>
                </a:path>
                <a:path w="3101975" h="252729">
                  <a:moveTo>
                    <a:pt x="1041222" y="48945"/>
                  </a:moveTo>
                  <a:lnTo>
                    <a:pt x="1039583" y="37985"/>
                  </a:lnTo>
                  <a:lnTo>
                    <a:pt x="1032167" y="38874"/>
                  </a:lnTo>
                  <a:lnTo>
                    <a:pt x="1024750" y="39763"/>
                  </a:lnTo>
                  <a:lnTo>
                    <a:pt x="1025461" y="50838"/>
                  </a:lnTo>
                  <a:lnTo>
                    <a:pt x="1041222" y="48945"/>
                  </a:lnTo>
                  <a:close/>
                </a:path>
                <a:path w="3101975" h="252729">
                  <a:moveTo>
                    <a:pt x="1083437" y="45123"/>
                  </a:moveTo>
                  <a:lnTo>
                    <a:pt x="1081887" y="34137"/>
                  </a:lnTo>
                  <a:lnTo>
                    <a:pt x="1074445" y="34810"/>
                  </a:lnTo>
                  <a:lnTo>
                    <a:pt x="1067003" y="35483"/>
                  </a:lnTo>
                  <a:lnTo>
                    <a:pt x="1067625" y="46558"/>
                  </a:lnTo>
                  <a:lnTo>
                    <a:pt x="1083437" y="45123"/>
                  </a:lnTo>
                  <a:close/>
                </a:path>
                <a:path w="3101975" h="252729">
                  <a:moveTo>
                    <a:pt x="1125639" y="41300"/>
                  </a:moveTo>
                  <a:lnTo>
                    <a:pt x="1124191" y="30302"/>
                  </a:lnTo>
                  <a:lnTo>
                    <a:pt x="1116749" y="30975"/>
                  </a:lnTo>
                  <a:lnTo>
                    <a:pt x="1109306" y="31648"/>
                  </a:lnTo>
                  <a:lnTo>
                    <a:pt x="1109827" y="42735"/>
                  </a:lnTo>
                  <a:lnTo>
                    <a:pt x="1125639" y="41300"/>
                  </a:lnTo>
                  <a:close/>
                </a:path>
                <a:path w="3101975" h="252729">
                  <a:moveTo>
                    <a:pt x="1167841" y="37465"/>
                  </a:moveTo>
                  <a:lnTo>
                    <a:pt x="1166495" y="26466"/>
                  </a:lnTo>
                  <a:lnTo>
                    <a:pt x="1159052" y="27139"/>
                  </a:lnTo>
                  <a:lnTo>
                    <a:pt x="1151610" y="27813"/>
                  </a:lnTo>
                  <a:lnTo>
                    <a:pt x="1152029" y="38900"/>
                  </a:lnTo>
                  <a:lnTo>
                    <a:pt x="1167841" y="37465"/>
                  </a:lnTo>
                  <a:close/>
                </a:path>
                <a:path w="3101975" h="252729">
                  <a:moveTo>
                    <a:pt x="1210106" y="34480"/>
                  </a:moveTo>
                  <a:lnTo>
                    <a:pt x="1208849" y="23456"/>
                  </a:lnTo>
                  <a:lnTo>
                    <a:pt x="1201394" y="23914"/>
                  </a:lnTo>
                  <a:lnTo>
                    <a:pt x="1193927" y="24371"/>
                  </a:lnTo>
                  <a:lnTo>
                    <a:pt x="1194257" y="35458"/>
                  </a:lnTo>
                  <a:lnTo>
                    <a:pt x="1210106" y="34480"/>
                  </a:lnTo>
                  <a:close/>
                </a:path>
                <a:path w="3101975" h="252729">
                  <a:moveTo>
                    <a:pt x="1252410" y="31915"/>
                  </a:moveTo>
                  <a:lnTo>
                    <a:pt x="1251254" y="20878"/>
                  </a:lnTo>
                  <a:lnTo>
                    <a:pt x="1243799" y="21336"/>
                  </a:lnTo>
                  <a:lnTo>
                    <a:pt x="1236345" y="21793"/>
                  </a:lnTo>
                  <a:lnTo>
                    <a:pt x="1236573" y="32880"/>
                  </a:lnTo>
                  <a:lnTo>
                    <a:pt x="1252410" y="31915"/>
                  </a:lnTo>
                  <a:close/>
                </a:path>
                <a:path w="3101975" h="252729">
                  <a:moveTo>
                    <a:pt x="1810359" y="1117"/>
                  </a:moveTo>
                  <a:lnTo>
                    <a:pt x="1802904" y="558"/>
                  </a:lnTo>
                  <a:lnTo>
                    <a:pt x="1795449" y="0"/>
                  </a:lnTo>
                  <a:lnTo>
                    <a:pt x="1794256" y="11023"/>
                  </a:lnTo>
                  <a:lnTo>
                    <a:pt x="1810092" y="12217"/>
                  </a:lnTo>
                  <a:lnTo>
                    <a:pt x="1810359" y="1117"/>
                  </a:lnTo>
                  <a:close/>
                </a:path>
                <a:path w="3101975" h="252729">
                  <a:moveTo>
                    <a:pt x="1852739" y="4305"/>
                  </a:moveTo>
                  <a:lnTo>
                    <a:pt x="1845284" y="3746"/>
                  </a:lnTo>
                  <a:lnTo>
                    <a:pt x="1837829" y="3187"/>
                  </a:lnTo>
                  <a:lnTo>
                    <a:pt x="1836547" y="14198"/>
                  </a:lnTo>
                  <a:lnTo>
                    <a:pt x="1852383" y="15392"/>
                  </a:lnTo>
                  <a:lnTo>
                    <a:pt x="1852739" y="4305"/>
                  </a:lnTo>
                  <a:close/>
                </a:path>
                <a:path w="3101975" h="252729">
                  <a:moveTo>
                    <a:pt x="1895106" y="7505"/>
                  </a:moveTo>
                  <a:lnTo>
                    <a:pt x="1887651" y="6946"/>
                  </a:lnTo>
                  <a:lnTo>
                    <a:pt x="1880196" y="6388"/>
                  </a:lnTo>
                  <a:lnTo>
                    <a:pt x="1878812" y="17399"/>
                  </a:lnTo>
                  <a:lnTo>
                    <a:pt x="1894649" y="18592"/>
                  </a:lnTo>
                  <a:lnTo>
                    <a:pt x="1895106" y="7505"/>
                  </a:lnTo>
                  <a:close/>
                </a:path>
                <a:path w="3101975" h="252729">
                  <a:moveTo>
                    <a:pt x="1937448" y="10985"/>
                  </a:moveTo>
                  <a:lnTo>
                    <a:pt x="1930019" y="10185"/>
                  </a:lnTo>
                  <a:lnTo>
                    <a:pt x="1922564" y="9563"/>
                  </a:lnTo>
                  <a:lnTo>
                    <a:pt x="1921090" y="20561"/>
                  </a:lnTo>
                  <a:lnTo>
                    <a:pt x="1929015" y="21221"/>
                  </a:lnTo>
                  <a:lnTo>
                    <a:pt x="1936902" y="22072"/>
                  </a:lnTo>
                  <a:lnTo>
                    <a:pt x="1937448" y="10985"/>
                  </a:lnTo>
                  <a:close/>
                </a:path>
                <a:path w="3101975" h="252729">
                  <a:moveTo>
                    <a:pt x="1979701" y="15494"/>
                  </a:moveTo>
                  <a:lnTo>
                    <a:pt x="1972271" y="14706"/>
                  </a:lnTo>
                  <a:lnTo>
                    <a:pt x="1964842" y="13906"/>
                  </a:lnTo>
                  <a:lnTo>
                    <a:pt x="1963280" y="24892"/>
                  </a:lnTo>
                  <a:lnTo>
                    <a:pt x="1979066" y="26581"/>
                  </a:lnTo>
                  <a:lnTo>
                    <a:pt x="1979701" y="15494"/>
                  </a:lnTo>
                  <a:close/>
                </a:path>
                <a:path w="3101975" h="252729">
                  <a:moveTo>
                    <a:pt x="2021954" y="20027"/>
                  </a:moveTo>
                  <a:lnTo>
                    <a:pt x="2014524" y="19227"/>
                  </a:lnTo>
                  <a:lnTo>
                    <a:pt x="2007095" y="18427"/>
                  </a:lnTo>
                  <a:lnTo>
                    <a:pt x="2005431" y="29400"/>
                  </a:lnTo>
                  <a:lnTo>
                    <a:pt x="2021230" y="31089"/>
                  </a:lnTo>
                  <a:lnTo>
                    <a:pt x="2021954" y="20027"/>
                  </a:lnTo>
                  <a:close/>
                </a:path>
                <a:path w="3101975" h="252729">
                  <a:moveTo>
                    <a:pt x="2064194" y="24549"/>
                  </a:moveTo>
                  <a:lnTo>
                    <a:pt x="2056765" y="23749"/>
                  </a:lnTo>
                  <a:lnTo>
                    <a:pt x="2049335" y="22948"/>
                  </a:lnTo>
                  <a:lnTo>
                    <a:pt x="2047582" y="33909"/>
                  </a:lnTo>
                  <a:lnTo>
                    <a:pt x="2063381" y="35598"/>
                  </a:lnTo>
                  <a:lnTo>
                    <a:pt x="2064194" y="24549"/>
                  </a:lnTo>
                  <a:close/>
                </a:path>
                <a:path w="3101975" h="252729">
                  <a:moveTo>
                    <a:pt x="2106384" y="29629"/>
                  </a:moveTo>
                  <a:lnTo>
                    <a:pt x="2098979" y="28600"/>
                  </a:lnTo>
                  <a:lnTo>
                    <a:pt x="2091575" y="27571"/>
                  </a:lnTo>
                  <a:lnTo>
                    <a:pt x="2089734" y="38506"/>
                  </a:lnTo>
                  <a:lnTo>
                    <a:pt x="2105469" y="40690"/>
                  </a:lnTo>
                  <a:lnTo>
                    <a:pt x="2106384" y="29629"/>
                  </a:lnTo>
                  <a:close/>
                </a:path>
                <a:path w="3101975" h="252729">
                  <a:moveTo>
                    <a:pt x="2148471" y="35458"/>
                  </a:moveTo>
                  <a:lnTo>
                    <a:pt x="2141067" y="34429"/>
                  </a:lnTo>
                  <a:lnTo>
                    <a:pt x="2133663" y="33401"/>
                  </a:lnTo>
                  <a:lnTo>
                    <a:pt x="2131745" y="44323"/>
                  </a:lnTo>
                  <a:lnTo>
                    <a:pt x="2147468" y="46507"/>
                  </a:lnTo>
                  <a:lnTo>
                    <a:pt x="2148471" y="35458"/>
                  </a:lnTo>
                  <a:close/>
                </a:path>
                <a:path w="3101975" h="252729">
                  <a:moveTo>
                    <a:pt x="2190559" y="41287"/>
                  </a:moveTo>
                  <a:lnTo>
                    <a:pt x="2183155" y="40259"/>
                  </a:lnTo>
                  <a:lnTo>
                    <a:pt x="2175751" y="39230"/>
                  </a:lnTo>
                  <a:lnTo>
                    <a:pt x="2173744" y="50139"/>
                  </a:lnTo>
                  <a:lnTo>
                    <a:pt x="2189480" y="52324"/>
                  </a:lnTo>
                  <a:lnTo>
                    <a:pt x="2190559" y="41287"/>
                  </a:lnTo>
                  <a:close/>
                </a:path>
                <a:path w="3101975" h="252729">
                  <a:moveTo>
                    <a:pt x="2232647" y="47117"/>
                  </a:moveTo>
                  <a:lnTo>
                    <a:pt x="2225243" y="46088"/>
                  </a:lnTo>
                  <a:lnTo>
                    <a:pt x="2217839" y="45059"/>
                  </a:lnTo>
                  <a:lnTo>
                    <a:pt x="2215743" y="55956"/>
                  </a:lnTo>
                  <a:lnTo>
                    <a:pt x="2231479" y="58140"/>
                  </a:lnTo>
                  <a:lnTo>
                    <a:pt x="2232647" y="47117"/>
                  </a:lnTo>
                  <a:close/>
                </a:path>
                <a:path w="3101975" h="252729">
                  <a:moveTo>
                    <a:pt x="2274620" y="53632"/>
                  </a:moveTo>
                  <a:lnTo>
                    <a:pt x="2267254" y="52387"/>
                  </a:lnTo>
                  <a:lnTo>
                    <a:pt x="2259888" y="51142"/>
                  </a:lnTo>
                  <a:lnTo>
                    <a:pt x="2257704" y="62014"/>
                  </a:lnTo>
                  <a:lnTo>
                    <a:pt x="2273363" y="64668"/>
                  </a:lnTo>
                  <a:lnTo>
                    <a:pt x="2274620" y="53632"/>
                  </a:lnTo>
                  <a:close/>
                </a:path>
                <a:path w="3101975" h="252729">
                  <a:moveTo>
                    <a:pt x="2316505" y="60744"/>
                  </a:moveTo>
                  <a:lnTo>
                    <a:pt x="2309139" y="59499"/>
                  </a:lnTo>
                  <a:lnTo>
                    <a:pt x="2301773" y="58254"/>
                  </a:lnTo>
                  <a:lnTo>
                    <a:pt x="2299512" y="69113"/>
                  </a:lnTo>
                  <a:lnTo>
                    <a:pt x="2315172" y="71767"/>
                  </a:lnTo>
                  <a:lnTo>
                    <a:pt x="2316505" y="60744"/>
                  </a:lnTo>
                  <a:close/>
                </a:path>
                <a:path w="3101975" h="252729">
                  <a:moveTo>
                    <a:pt x="2358390" y="67868"/>
                  </a:moveTo>
                  <a:lnTo>
                    <a:pt x="2351024" y="66611"/>
                  </a:lnTo>
                  <a:lnTo>
                    <a:pt x="2343658" y="65366"/>
                  </a:lnTo>
                  <a:lnTo>
                    <a:pt x="2341308" y="76200"/>
                  </a:lnTo>
                  <a:lnTo>
                    <a:pt x="2356967" y="78867"/>
                  </a:lnTo>
                  <a:lnTo>
                    <a:pt x="2358390" y="67868"/>
                  </a:lnTo>
                  <a:close/>
                </a:path>
                <a:path w="3101975" h="252729">
                  <a:moveTo>
                    <a:pt x="2400287" y="74980"/>
                  </a:moveTo>
                  <a:lnTo>
                    <a:pt x="2392921" y="73723"/>
                  </a:lnTo>
                  <a:lnTo>
                    <a:pt x="2385555" y="72478"/>
                  </a:lnTo>
                  <a:lnTo>
                    <a:pt x="2383129" y="83299"/>
                  </a:lnTo>
                  <a:lnTo>
                    <a:pt x="2398788" y="85966"/>
                  </a:lnTo>
                  <a:lnTo>
                    <a:pt x="2400287" y="74980"/>
                  </a:lnTo>
                  <a:close/>
                </a:path>
                <a:path w="3101975" h="252729">
                  <a:moveTo>
                    <a:pt x="2442045" y="82753"/>
                  </a:moveTo>
                  <a:lnTo>
                    <a:pt x="2434717" y="81280"/>
                  </a:lnTo>
                  <a:lnTo>
                    <a:pt x="2427389" y="79806"/>
                  </a:lnTo>
                  <a:lnTo>
                    <a:pt x="2424887" y="90614"/>
                  </a:lnTo>
                  <a:lnTo>
                    <a:pt x="2440457" y="93738"/>
                  </a:lnTo>
                  <a:lnTo>
                    <a:pt x="2442045" y="82753"/>
                  </a:lnTo>
                  <a:close/>
                </a:path>
                <a:path w="3101975" h="252729">
                  <a:moveTo>
                    <a:pt x="2483701" y="91122"/>
                  </a:moveTo>
                  <a:lnTo>
                    <a:pt x="2476373" y="89649"/>
                  </a:lnTo>
                  <a:lnTo>
                    <a:pt x="2469045" y="88176"/>
                  </a:lnTo>
                  <a:lnTo>
                    <a:pt x="2466454" y="98958"/>
                  </a:lnTo>
                  <a:lnTo>
                    <a:pt x="2482037" y="102095"/>
                  </a:lnTo>
                  <a:lnTo>
                    <a:pt x="2483701" y="91122"/>
                  </a:lnTo>
                  <a:close/>
                </a:path>
                <a:path w="3101975" h="252729">
                  <a:moveTo>
                    <a:pt x="2525357" y="99479"/>
                  </a:moveTo>
                  <a:lnTo>
                    <a:pt x="2518029" y="98005"/>
                  </a:lnTo>
                  <a:lnTo>
                    <a:pt x="2510701" y="96532"/>
                  </a:lnTo>
                  <a:lnTo>
                    <a:pt x="2508034" y="107302"/>
                  </a:lnTo>
                  <a:lnTo>
                    <a:pt x="2523617" y="110426"/>
                  </a:lnTo>
                  <a:lnTo>
                    <a:pt x="2525357" y="99479"/>
                  </a:lnTo>
                  <a:close/>
                </a:path>
                <a:path w="3101975" h="252729">
                  <a:moveTo>
                    <a:pt x="2567000" y="107848"/>
                  </a:moveTo>
                  <a:lnTo>
                    <a:pt x="2559672" y="106375"/>
                  </a:lnTo>
                  <a:lnTo>
                    <a:pt x="2552344" y="104902"/>
                  </a:lnTo>
                  <a:lnTo>
                    <a:pt x="2549601" y="115658"/>
                  </a:lnTo>
                  <a:lnTo>
                    <a:pt x="2565184" y="118783"/>
                  </a:lnTo>
                  <a:lnTo>
                    <a:pt x="2567000" y="107848"/>
                  </a:lnTo>
                  <a:close/>
                </a:path>
                <a:path w="3101975" h="252729">
                  <a:moveTo>
                    <a:pt x="2608542" y="116700"/>
                  </a:moveTo>
                  <a:lnTo>
                    <a:pt x="2601264" y="115011"/>
                  </a:lnTo>
                  <a:lnTo>
                    <a:pt x="2593987" y="113322"/>
                  </a:lnTo>
                  <a:lnTo>
                    <a:pt x="2591168" y="124053"/>
                  </a:lnTo>
                  <a:lnTo>
                    <a:pt x="2606649" y="127635"/>
                  </a:lnTo>
                  <a:lnTo>
                    <a:pt x="2608542" y="116700"/>
                  </a:lnTo>
                  <a:close/>
                </a:path>
                <a:path w="3101975" h="252729">
                  <a:moveTo>
                    <a:pt x="2649931" y="126276"/>
                  </a:moveTo>
                  <a:lnTo>
                    <a:pt x="2642654" y="124587"/>
                  </a:lnTo>
                  <a:lnTo>
                    <a:pt x="2635377" y="122897"/>
                  </a:lnTo>
                  <a:lnTo>
                    <a:pt x="2632481" y="133604"/>
                  </a:lnTo>
                  <a:lnTo>
                    <a:pt x="2647962" y="137185"/>
                  </a:lnTo>
                  <a:lnTo>
                    <a:pt x="2649931" y="126276"/>
                  </a:lnTo>
                  <a:close/>
                </a:path>
                <a:path w="3101975" h="252729">
                  <a:moveTo>
                    <a:pt x="2691320" y="135851"/>
                  </a:moveTo>
                  <a:lnTo>
                    <a:pt x="2684043" y="134162"/>
                  </a:lnTo>
                  <a:lnTo>
                    <a:pt x="2676766" y="132473"/>
                  </a:lnTo>
                  <a:lnTo>
                    <a:pt x="2673807" y="143167"/>
                  </a:lnTo>
                  <a:lnTo>
                    <a:pt x="2689275" y="146748"/>
                  </a:lnTo>
                  <a:lnTo>
                    <a:pt x="2691320" y="135851"/>
                  </a:lnTo>
                  <a:close/>
                </a:path>
                <a:path w="3101975" h="252729">
                  <a:moveTo>
                    <a:pt x="2732709" y="145427"/>
                  </a:moveTo>
                  <a:lnTo>
                    <a:pt x="2725432" y="143738"/>
                  </a:lnTo>
                  <a:lnTo>
                    <a:pt x="2718155" y="142049"/>
                  </a:lnTo>
                  <a:lnTo>
                    <a:pt x="2715120" y="152730"/>
                  </a:lnTo>
                  <a:lnTo>
                    <a:pt x="2730589" y="156311"/>
                  </a:lnTo>
                  <a:lnTo>
                    <a:pt x="2732709" y="145427"/>
                  </a:lnTo>
                  <a:close/>
                </a:path>
                <a:path w="3101975" h="252729">
                  <a:moveTo>
                    <a:pt x="2774073" y="155143"/>
                  </a:moveTo>
                  <a:lnTo>
                    <a:pt x="2766822" y="153327"/>
                  </a:lnTo>
                  <a:lnTo>
                    <a:pt x="2759545" y="151638"/>
                  </a:lnTo>
                  <a:lnTo>
                    <a:pt x="2756433" y="162293"/>
                  </a:lnTo>
                  <a:lnTo>
                    <a:pt x="2764167" y="164084"/>
                  </a:lnTo>
                  <a:lnTo>
                    <a:pt x="2771876" y="166027"/>
                  </a:lnTo>
                  <a:lnTo>
                    <a:pt x="2774073" y="155143"/>
                  </a:lnTo>
                  <a:close/>
                </a:path>
                <a:path w="3101975" h="252729">
                  <a:moveTo>
                    <a:pt x="2815158" y="165912"/>
                  </a:moveTo>
                  <a:lnTo>
                    <a:pt x="2807932" y="164020"/>
                  </a:lnTo>
                  <a:lnTo>
                    <a:pt x="2800705" y="162128"/>
                  </a:lnTo>
                  <a:lnTo>
                    <a:pt x="2797530" y="172758"/>
                  </a:lnTo>
                  <a:lnTo>
                    <a:pt x="2812897" y="176771"/>
                  </a:lnTo>
                  <a:lnTo>
                    <a:pt x="2815158" y="165912"/>
                  </a:lnTo>
                  <a:close/>
                </a:path>
                <a:path w="3101975" h="252729">
                  <a:moveTo>
                    <a:pt x="2856255" y="176657"/>
                  </a:moveTo>
                  <a:lnTo>
                    <a:pt x="2849029" y="174764"/>
                  </a:lnTo>
                  <a:lnTo>
                    <a:pt x="2841802" y="172872"/>
                  </a:lnTo>
                  <a:lnTo>
                    <a:pt x="2838551" y="183476"/>
                  </a:lnTo>
                  <a:lnTo>
                    <a:pt x="2853931" y="187502"/>
                  </a:lnTo>
                  <a:lnTo>
                    <a:pt x="2856255" y="176657"/>
                  </a:lnTo>
                  <a:close/>
                </a:path>
                <a:path w="3101975" h="252729">
                  <a:moveTo>
                    <a:pt x="2897352" y="187413"/>
                  </a:moveTo>
                  <a:lnTo>
                    <a:pt x="2890126" y="185521"/>
                  </a:lnTo>
                  <a:lnTo>
                    <a:pt x="2882900" y="183629"/>
                  </a:lnTo>
                  <a:lnTo>
                    <a:pt x="2879585" y="194221"/>
                  </a:lnTo>
                  <a:lnTo>
                    <a:pt x="2894965" y="198247"/>
                  </a:lnTo>
                  <a:lnTo>
                    <a:pt x="2897352" y="187413"/>
                  </a:lnTo>
                  <a:close/>
                </a:path>
                <a:path w="3101975" h="252729">
                  <a:moveTo>
                    <a:pt x="2938449" y="198158"/>
                  </a:moveTo>
                  <a:lnTo>
                    <a:pt x="2931223" y="196265"/>
                  </a:lnTo>
                  <a:lnTo>
                    <a:pt x="2923997" y="194373"/>
                  </a:lnTo>
                  <a:lnTo>
                    <a:pt x="2920619" y="204939"/>
                  </a:lnTo>
                  <a:lnTo>
                    <a:pt x="2935986" y="208965"/>
                  </a:lnTo>
                  <a:lnTo>
                    <a:pt x="2938449" y="198158"/>
                  </a:lnTo>
                  <a:close/>
                </a:path>
                <a:path w="3101975" h="252729">
                  <a:moveTo>
                    <a:pt x="2979331" y="209715"/>
                  </a:moveTo>
                  <a:lnTo>
                    <a:pt x="2972155" y="207632"/>
                  </a:lnTo>
                  <a:lnTo>
                    <a:pt x="2964980" y="205549"/>
                  </a:lnTo>
                  <a:lnTo>
                    <a:pt x="2961538" y="216090"/>
                  </a:lnTo>
                  <a:lnTo>
                    <a:pt x="2976791" y="220522"/>
                  </a:lnTo>
                  <a:lnTo>
                    <a:pt x="2979331" y="209715"/>
                  </a:lnTo>
                  <a:close/>
                </a:path>
                <a:path w="3101975" h="252729">
                  <a:moveTo>
                    <a:pt x="3020110" y="221589"/>
                  </a:moveTo>
                  <a:lnTo>
                    <a:pt x="3012935" y="219506"/>
                  </a:lnTo>
                  <a:lnTo>
                    <a:pt x="3005759" y="217424"/>
                  </a:lnTo>
                  <a:lnTo>
                    <a:pt x="3002254" y="227939"/>
                  </a:lnTo>
                  <a:lnTo>
                    <a:pt x="3017507" y="232384"/>
                  </a:lnTo>
                  <a:lnTo>
                    <a:pt x="3020110" y="221589"/>
                  </a:lnTo>
                  <a:close/>
                </a:path>
                <a:path w="3101975" h="252729">
                  <a:moveTo>
                    <a:pt x="3060903" y="233451"/>
                  </a:moveTo>
                  <a:lnTo>
                    <a:pt x="3053727" y="231368"/>
                  </a:lnTo>
                  <a:lnTo>
                    <a:pt x="3046552" y="229285"/>
                  </a:lnTo>
                  <a:lnTo>
                    <a:pt x="3042983" y="239788"/>
                  </a:lnTo>
                  <a:lnTo>
                    <a:pt x="3058249" y="244221"/>
                  </a:lnTo>
                  <a:lnTo>
                    <a:pt x="3060903" y="233451"/>
                  </a:lnTo>
                  <a:close/>
                </a:path>
                <a:path w="3101975" h="252729">
                  <a:moveTo>
                    <a:pt x="3101683" y="245325"/>
                  </a:moveTo>
                  <a:lnTo>
                    <a:pt x="3087332" y="241160"/>
                  </a:lnTo>
                  <a:lnTo>
                    <a:pt x="3083699" y="251637"/>
                  </a:lnTo>
                  <a:lnTo>
                    <a:pt x="3086328" y="252399"/>
                  </a:lnTo>
                  <a:lnTo>
                    <a:pt x="3099892" y="252399"/>
                  </a:lnTo>
                  <a:lnTo>
                    <a:pt x="3101683" y="24532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6833855" y="7083936"/>
              <a:ext cx="524510" cy="0"/>
            </a:xfrm>
            <a:custGeom>
              <a:avLst/>
              <a:gdLst/>
              <a:ahLst/>
              <a:cxnLst/>
              <a:rect l="l" t="t" r="r" b="b"/>
              <a:pathLst>
                <a:path w="524509" h="0">
                  <a:moveTo>
                    <a:pt x="0" y="0"/>
                  </a:moveTo>
                  <a:lnTo>
                    <a:pt x="524384" y="0"/>
                  </a:lnTo>
                </a:path>
              </a:pathLst>
            </a:custGeom>
            <a:ln w="18304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700395" y="7083297"/>
              <a:ext cx="2979420" cy="232410"/>
            </a:xfrm>
            <a:custGeom>
              <a:avLst/>
              <a:gdLst/>
              <a:ahLst/>
              <a:cxnLst/>
              <a:rect l="l" t="t" r="r" b="b"/>
              <a:pathLst>
                <a:path w="2979420" h="232409">
                  <a:moveTo>
                    <a:pt x="17818" y="231495"/>
                  </a:moveTo>
                  <a:lnTo>
                    <a:pt x="14401" y="220929"/>
                  </a:lnTo>
                  <a:lnTo>
                    <a:pt x="0" y="224891"/>
                  </a:lnTo>
                  <a:lnTo>
                    <a:pt x="1625" y="231902"/>
                  </a:lnTo>
                  <a:lnTo>
                    <a:pt x="16332" y="231902"/>
                  </a:lnTo>
                  <a:lnTo>
                    <a:pt x="17818" y="231495"/>
                  </a:lnTo>
                  <a:close/>
                </a:path>
                <a:path w="2979420" h="232409">
                  <a:moveTo>
                    <a:pt x="58712" y="220281"/>
                  </a:moveTo>
                  <a:lnTo>
                    <a:pt x="55346" y="209702"/>
                  </a:lnTo>
                  <a:lnTo>
                    <a:pt x="48145" y="211683"/>
                  </a:lnTo>
                  <a:lnTo>
                    <a:pt x="40944" y="213664"/>
                  </a:lnTo>
                  <a:lnTo>
                    <a:pt x="43395" y="224472"/>
                  </a:lnTo>
                  <a:lnTo>
                    <a:pt x="58712" y="220281"/>
                  </a:lnTo>
                  <a:close/>
                </a:path>
                <a:path w="2979420" h="232409">
                  <a:moveTo>
                    <a:pt x="99580" y="209067"/>
                  </a:moveTo>
                  <a:lnTo>
                    <a:pt x="96278" y="198475"/>
                  </a:lnTo>
                  <a:lnTo>
                    <a:pt x="89077" y="200456"/>
                  </a:lnTo>
                  <a:lnTo>
                    <a:pt x="81876" y="202438"/>
                  </a:lnTo>
                  <a:lnTo>
                    <a:pt x="84264" y="213271"/>
                  </a:lnTo>
                  <a:lnTo>
                    <a:pt x="99580" y="209067"/>
                  </a:lnTo>
                  <a:close/>
                </a:path>
                <a:path w="2979420" h="232409">
                  <a:moveTo>
                    <a:pt x="140652" y="198666"/>
                  </a:moveTo>
                  <a:lnTo>
                    <a:pt x="137426" y="188048"/>
                  </a:lnTo>
                  <a:lnTo>
                    <a:pt x="130187" y="189890"/>
                  </a:lnTo>
                  <a:lnTo>
                    <a:pt x="122948" y="191731"/>
                  </a:lnTo>
                  <a:lnTo>
                    <a:pt x="125272" y="202577"/>
                  </a:lnTo>
                  <a:lnTo>
                    <a:pt x="140652" y="198666"/>
                  </a:lnTo>
                  <a:close/>
                </a:path>
                <a:path w="2979420" h="232409">
                  <a:moveTo>
                    <a:pt x="181737" y="188226"/>
                  </a:moveTo>
                  <a:lnTo>
                    <a:pt x="178574" y="177596"/>
                  </a:lnTo>
                  <a:lnTo>
                    <a:pt x="171335" y="179438"/>
                  </a:lnTo>
                  <a:lnTo>
                    <a:pt x="164096" y="181279"/>
                  </a:lnTo>
                  <a:lnTo>
                    <a:pt x="166344" y="192138"/>
                  </a:lnTo>
                  <a:lnTo>
                    <a:pt x="181737" y="188226"/>
                  </a:lnTo>
                  <a:close/>
                </a:path>
                <a:path w="2979420" h="232409">
                  <a:moveTo>
                    <a:pt x="222808" y="177774"/>
                  </a:moveTo>
                  <a:lnTo>
                    <a:pt x="219710" y="167132"/>
                  </a:lnTo>
                  <a:lnTo>
                    <a:pt x="212471" y="168973"/>
                  </a:lnTo>
                  <a:lnTo>
                    <a:pt x="205232" y="170815"/>
                  </a:lnTo>
                  <a:lnTo>
                    <a:pt x="207416" y="181698"/>
                  </a:lnTo>
                  <a:lnTo>
                    <a:pt x="222808" y="177774"/>
                  </a:lnTo>
                  <a:close/>
                </a:path>
                <a:path w="2979420" h="232409">
                  <a:moveTo>
                    <a:pt x="264071" y="168122"/>
                  </a:moveTo>
                  <a:lnTo>
                    <a:pt x="261048" y="157454"/>
                  </a:lnTo>
                  <a:lnTo>
                    <a:pt x="253771" y="159143"/>
                  </a:lnTo>
                  <a:lnTo>
                    <a:pt x="246494" y="160832"/>
                  </a:lnTo>
                  <a:lnTo>
                    <a:pt x="248602" y="171716"/>
                  </a:lnTo>
                  <a:lnTo>
                    <a:pt x="264071" y="168122"/>
                  </a:lnTo>
                  <a:close/>
                </a:path>
                <a:path w="2979420" h="232409">
                  <a:moveTo>
                    <a:pt x="305358" y="158534"/>
                  </a:moveTo>
                  <a:lnTo>
                    <a:pt x="302412" y="147840"/>
                  </a:lnTo>
                  <a:lnTo>
                    <a:pt x="295135" y="149529"/>
                  </a:lnTo>
                  <a:lnTo>
                    <a:pt x="287858" y="151218"/>
                  </a:lnTo>
                  <a:lnTo>
                    <a:pt x="289902" y="162128"/>
                  </a:lnTo>
                  <a:lnTo>
                    <a:pt x="305358" y="158534"/>
                  </a:lnTo>
                  <a:close/>
                </a:path>
                <a:path w="2979420" h="232409">
                  <a:moveTo>
                    <a:pt x="346633" y="148945"/>
                  </a:moveTo>
                  <a:lnTo>
                    <a:pt x="343763" y="138239"/>
                  </a:lnTo>
                  <a:lnTo>
                    <a:pt x="336486" y="139928"/>
                  </a:lnTo>
                  <a:lnTo>
                    <a:pt x="329209" y="141617"/>
                  </a:lnTo>
                  <a:lnTo>
                    <a:pt x="331177" y="152539"/>
                  </a:lnTo>
                  <a:lnTo>
                    <a:pt x="346633" y="148945"/>
                  </a:lnTo>
                  <a:close/>
                </a:path>
                <a:path w="2979420" h="232409">
                  <a:moveTo>
                    <a:pt x="388061" y="140068"/>
                  </a:moveTo>
                  <a:lnTo>
                    <a:pt x="385267" y="129336"/>
                  </a:lnTo>
                  <a:lnTo>
                    <a:pt x="377952" y="130860"/>
                  </a:lnTo>
                  <a:lnTo>
                    <a:pt x="370636" y="132384"/>
                  </a:lnTo>
                  <a:lnTo>
                    <a:pt x="372529" y="143319"/>
                  </a:lnTo>
                  <a:lnTo>
                    <a:pt x="388061" y="140068"/>
                  </a:lnTo>
                  <a:close/>
                </a:path>
                <a:path w="2979420" h="232409">
                  <a:moveTo>
                    <a:pt x="429552" y="131419"/>
                  </a:moveTo>
                  <a:lnTo>
                    <a:pt x="426834" y="120662"/>
                  </a:lnTo>
                  <a:lnTo>
                    <a:pt x="419519" y="122186"/>
                  </a:lnTo>
                  <a:lnTo>
                    <a:pt x="412203" y="123710"/>
                  </a:lnTo>
                  <a:lnTo>
                    <a:pt x="414007" y="134658"/>
                  </a:lnTo>
                  <a:lnTo>
                    <a:pt x="429552" y="131419"/>
                  </a:lnTo>
                  <a:close/>
                </a:path>
                <a:path w="2979420" h="232409">
                  <a:moveTo>
                    <a:pt x="471043" y="122758"/>
                  </a:moveTo>
                  <a:lnTo>
                    <a:pt x="468401" y="111988"/>
                  </a:lnTo>
                  <a:lnTo>
                    <a:pt x="461086" y="113512"/>
                  </a:lnTo>
                  <a:lnTo>
                    <a:pt x="453771" y="115036"/>
                  </a:lnTo>
                  <a:lnTo>
                    <a:pt x="455498" y="125996"/>
                  </a:lnTo>
                  <a:lnTo>
                    <a:pt x="471043" y="122758"/>
                  </a:lnTo>
                  <a:close/>
                </a:path>
                <a:path w="2979420" h="232409">
                  <a:moveTo>
                    <a:pt x="512635" y="114693"/>
                  </a:moveTo>
                  <a:lnTo>
                    <a:pt x="510082" y="103898"/>
                  </a:lnTo>
                  <a:lnTo>
                    <a:pt x="502729" y="105244"/>
                  </a:lnTo>
                  <a:lnTo>
                    <a:pt x="495376" y="106591"/>
                  </a:lnTo>
                  <a:lnTo>
                    <a:pt x="497027" y="117563"/>
                  </a:lnTo>
                  <a:lnTo>
                    <a:pt x="512635" y="114693"/>
                  </a:lnTo>
                  <a:close/>
                </a:path>
                <a:path w="2979420" h="232409">
                  <a:moveTo>
                    <a:pt x="554304" y="107035"/>
                  </a:moveTo>
                  <a:lnTo>
                    <a:pt x="551840" y="96227"/>
                  </a:lnTo>
                  <a:lnTo>
                    <a:pt x="544487" y="97574"/>
                  </a:lnTo>
                  <a:lnTo>
                    <a:pt x="537133" y="98920"/>
                  </a:lnTo>
                  <a:lnTo>
                    <a:pt x="538695" y="109905"/>
                  </a:lnTo>
                  <a:lnTo>
                    <a:pt x="554304" y="107035"/>
                  </a:lnTo>
                  <a:close/>
                </a:path>
                <a:path w="2979420" h="232409">
                  <a:moveTo>
                    <a:pt x="595985" y="99377"/>
                  </a:moveTo>
                  <a:lnTo>
                    <a:pt x="593598" y="88557"/>
                  </a:lnTo>
                  <a:lnTo>
                    <a:pt x="586244" y="89903"/>
                  </a:lnTo>
                  <a:lnTo>
                    <a:pt x="578891" y="91249"/>
                  </a:lnTo>
                  <a:lnTo>
                    <a:pt x="580377" y="102247"/>
                  </a:lnTo>
                  <a:lnTo>
                    <a:pt x="595985" y="99377"/>
                  </a:lnTo>
                  <a:close/>
                </a:path>
                <a:path w="2979420" h="232409">
                  <a:moveTo>
                    <a:pt x="637743" y="92138"/>
                  </a:moveTo>
                  <a:lnTo>
                    <a:pt x="635431" y="81280"/>
                  </a:lnTo>
                  <a:lnTo>
                    <a:pt x="628053" y="82448"/>
                  </a:lnTo>
                  <a:lnTo>
                    <a:pt x="620674" y="83604"/>
                  </a:lnTo>
                  <a:lnTo>
                    <a:pt x="622058" y="94615"/>
                  </a:lnTo>
                  <a:lnTo>
                    <a:pt x="637743" y="92138"/>
                  </a:lnTo>
                  <a:close/>
                </a:path>
                <a:path w="2979420" h="232409">
                  <a:moveTo>
                    <a:pt x="679589" y="85559"/>
                  </a:moveTo>
                  <a:lnTo>
                    <a:pt x="677367" y="74688"/>
                  </a:lnTo>
                  <a:lnTo>
                    <a:pt x="669988" y="75857"/>
                  </a:lnTo>
                  <a:lnTo>
                    <a:pt x="662609" y="77012"/>
                  </a:lnTo>
                  <a:lnTo>
                    <a:pt x="663905" y="88036"/>
                  </a:lnTo>
                  <a:lnTo>
                    <a:pt x="679589" y="85559"/>
                  </a:lnTo>
                  <a:close/>
                </a:path>
                <a:path w="2979420" h="232409">
                  <a:moveTo>
                    <a:pt x="721448" y="78968"/>
                  </a:moveTo>
                  <a:lnTo>
                    <a:pt x="719315" y="68084"/>
                  </a:lnTo>
                  <a:lnTo>
                    <a:pt x="711936" y="69253"/>
                  </a:lnTo>
                  <a:lnTo>
                    <a:pt x="704557" y="70408"/>
                  </a:lnTo>
                  <a:lnTo>
                    <a:pt x="705764" y="81445"/>
                  </a:lnTo>
                  <a:lnTo>
                    <a:pt x="721448" y="78968"/>
                  </a:lnTo>
                  <a:close/>
                </a:path>
                <a:path w="2979420" h="232409">
                  <a:moveTo>
                    <a:pt x="763320" y="72542"/>
                  </a:moveTo>
                  <a:lnTo>
                    <a:pt x="761288" y="61633"/>
                  </a:lnTo>
                  <a:lnTo>
                    <a:pt x="753884" y="62649"/>
                  </a:lnTo>
                  <a:lnTo>
                    <a:pt x="746506" y="63804"/>
                  </a:lnTo>
                  <a:lnTo>
                    <a:pt x="747623" y="74853"/>
                  </a:lnTo>
                  <a:lnTo>
                    <a:pt x="755459" y="73621"/>
                  </a:lnTo>
                  <a:lnTo>
                    <a:pt x="763320" y="72542"/>
                  </a:lnTo>
                  <a:close/>
                </a:path>
                <a:path w="2979420" h="232409">
                  <a:moveTo>
                    <a:pt x="805345" y="67106"/>
                  </a:moveTo>
                  <a:lnTo>
                    <a:pt x="803389" y="56184"/>
                  </a:lnTo>
                  <a:lnTo>
                    <a:pt x="795985" y="57150"/>
                  </a:lnTo>
                  <a:lnTo>
                    <a:pt x="788581" y="58115"/>
                  </a:lnTo>
                  <a:lnTo>
                    <a:pt x="789597" y="69151"/>
                  </a:lnTo>
                  <a:lnTo>
                    <a:pt x="805345" y="67106"/>
                  </a:lnTo>
                  <a:close/>
                </a:path>
                <a:path w="2979420" h="232409">
                  <a:moveTo>
                    <a:pt x="847369" y="61645"/>
                  </a:moveTo>
                  <a:lnTo>
                    <a:pt x="845502" y="50711"/>
                  </a:lnTo>
                  <a:lnTo>
                    <a:pt x="838098" y="51676"/>
                  </a:lnTo>
                  <a:lnTo>
                    <a:pt x="830694" y="52641"/>
                  </a:lnTo>
                  <a:lnTo>
                    <a:pt x="831621" y="63690"/>
                  </a:lnTo>
                  <a:lnTo>
                    <a:pt x="847369" y="61645"/>
                  </a:lnTo>
                  <a:close/>
                </a:path>
                <a:path w="2979420" h="232409">
                  <a:moveTo>
                    <a:pt x="889381" y="56197"/>
                  </a:moveTo>
                  <a:lnTo>
                    <a:pt x="887615" y="45250"/>
                  </a:lnTo>
                  <a:lnTo>
                    <a:pt x="880211" y="46215"/>
                  </a:lnTo>
                  <a:lnTo>
                    <a:pt x="872807" y="47180"/>
                  </a:lnTo>
                  <a:lnTo>
                    <a:pt x="873645" y="58242"/>
                  </a:lnTo>
                  <a:lnTo>
                    <a:pt x="889381" y="56197"/>
                  </a:lnTo>
                  <a:close/>
                </a:path>
                <a:path w="2979420" h="232409">
                  <a:moveTo>
                    <a:pt x="931519" y="51765"/>
                  </a:moveTo>
                  <a:lnTo>
                    <a:pt x="929843" y="40805"/>
                  </a:lnTo>
                  <a:lnTo>
                    <a:pt x="922413" y="41554"/>
                  </a:lnTo>
                  <a:lnTo>
                    <a:pt x="914984" y="42303"/>
                  </a:lnTo>
                  <a:lnTo>
                    <a:pt x="915733" y="53378"/>
                  </a:lnTo>
                  <a:lnTo>
                    <a:pt x="931519" y="51765"/>
                  </a:lnTo>
                  <a:close/>
                </a:path>
                <a:path w="2979420" h="232409">
                  <a:moveTo>
                    <a:pt x="973670" y="47498"/>
                  </a:moveTo>
                  <a:lnTo>
                    <a:pt x="972096" y="36525"/>
                  </a:lnTo>
                  <a:lnTo>
                    <a:pt x="964666" y="37274"/>
                  </a:lnTo>
                  <a:lnTo>
                    <a:pt x="957237" y="38023"/>
                  </a:lnTo>
                  <a:lnTo>
                    <a:pt x="957884" y="49098"/>
                  </a:lnTo>
                  <a:lnTo>
                    <a:pt x="973670" y="47498"/>
                  </a:lnTo>
                  <a:close/>
                </a:path>
                <a:path w="2979420" h="232409">
                  <a:moveTo>
                    <a:pt x="1015822" y="43230"/>
                  </a:moveTo>
                  <a:lnTo>
                    <a:pt x="1014336" y="32245"/>
                  </a:lnTo>
                  <a:lnTo>
                    <a:pt x="1006906" y="32994"/>
                  </a:lnTo>
                  <a:lnTo>
                    <a:pt x="999477" y="33743"/>
                  </a:lnTo>
                  <a:lnTo>
                    <a:pt x="1000036" y="44831"/>
                  </a:lnTo>
                  <a:lnTo>
                    <a:pt x="1015822" y="43230"/>
                  </a:lnTo>
                  <a:close/>
                </a:path>
                <a:path w="2979420" h="232409">
                  <a:moveTo>
                    <a:pt x="1058037" y="39624"/>
                  </a:moveTo>
                  <a:lnTo>
                    <a:pt x="1056652" y="28613"/>
                  </a:lnTo>
                  <a:lnTo>
                    <a:pt x="1049197" y="29146"/>
                  </a:lnTo>
                  <a:lnTo>
                    <a:pt x="1041742" y="29679"/>
                  </a:lnTo>
                  <a:lnTo>
                    <a:pt x="1042212" y="40767"/>
                  </a:lnTo>
                  <a:lnTo>
                    <a:pt x="1058037" y="39624"/>
                  </a:lnTo>
                  <a:close/>
                </a:path>
                <a:path w="2979420" h="232409">
                  <a:moveTo>
                    <a:pt x="1100289" y="36563"/>
                  </a:moveTo>
                  <a:lnTo>
                    <a:pt x="1099007" y="25552"/>
                  </a:lnTo>
                  <a:lnTo>
                    <a:pt x="1091552" y="26085"/>
                  </a:lnTo>
                  <a:lnTo>
                    <a:pt x="1084097" y="26619"/>
                  </a:lnTo>
                  <a:lnTo>
                    <a:pt x="1084465" y="37706"/>
                  </a:lnTo>
                  <a:lnTo>
                    <a:pt x="1100289" y="36563"/>
                  </a:lnTo>
                  <a:close/>
                </a:path>
                <a:path w="2979420" h="232409">
                  <a:moveTo>
                    <a:pt x="1142555" y="33528"/>
                  </a:moveTo>
                  <a:lnTo>
                    <a:pt x="1141361" y="22504"/>
                  </a:lnTo>
                  <a:lnTo>
                    <a:pt x="1133906" y="23037"/>
                  </a:lnTo>
                  <a:lnTo>
                    <a:pt x="1126451" y="23571"/>
                  </a:lnTo>
                  <a:lnTo>
                    <a:pt x="1126718" y="34671"/>
                  </a:lnTo>
                  <a:lnTo>
                    <a:pt x="1142555" y="33528"/>
                  </a:lnTo>
                  <a:close/>
                </a:path>
                <a:path w="2979420" h="232409">
                  <a:moveTo>
                    <a:pt x="1700225" y="939"/>
                  </a:moveTo>
                  <a:lnTo>
                    <a:pt x="1692770" y="469"/>
                  </a:lnTo>
                  <a:lnTo>
                    <a:pt x="1685315" y="0"/>
                  </a:lnTo>
                  <a:lnTo>
                    <a:pt x="1684185" y="11036"/>
                  </a:lnTo>
                  <a:lnTo>
                    <a:pt x="1700022" y="12026"/>
                  </a:lnTo>
                  <a:lnTo>
                    <a:pt x="1700225" y="939"/>
                  </a:lnTo>
                  <a:close/>
                </a:path>
                <a:path w="2979420" h="232409">
                  <a:moveTo>
                    <a:pt x="1742617" y="3594"/>
                  </a:moveTo>
                  <a:lnTo>
                    <a:pt x="1735162" y="3124"/>
                  </a:lnTo>
                  <a:lnTo>
                    <a:pt x="1727708" y="2654"/>
                  </a:lnTo>
                  <a:lnTo>
                    <a:pt x="1726476" y="13690"/>
                  </a:lnTo>
                  <a:lnTo>
                    <a:pt x="1742325" y="14681"/>
                  </a:lnTo>
                  <a:lnTo>
                    <a:pt x="1742617" y="3594"/>
                  </a:lnTo>
                  <a:close/>
                </a:path>
                <a:path w="2979420" h="232409">
                  <a:moveTo>
                    <a:pt x="1785010" y="6261"/>
                  </a:moveTo>
                  <a:lnTo>
                    <a:pt x="1777555" y="5791"/>
                  </a:lnTo>
                  <a:lnTo>
                    <a:pt x="1770100" y="5321"/>
                  </a:lnTo>
                  <a:lnTo>
                    <a:pt x="1768779" y="16344"/>
                  </a:lnTo>
                  <a:lnTo>
                    <a:pt x="1784629" y="17348"/>
                  </a:lnTo>
                  <a:lnTo>
                    <a:pt x="1785010" y="6261"/>
                  </a:lnTo>
                  <a:close/>
                </a:path>
                <a:path w="2979420" h="232409">
                  <a:moveTo>
                    <a:pt x="1827301" y="10287"/>
                  </a:moveTo>
                  <a:lnTo>
                    <a:pt x="1819859" y="9588"/>
                  </a:lnTo>
                  <a:lnTo>
                    <a:pt x="1812417" y="8890"/>
                  </a:lnTo>
                  <a:lnTo>
                    <a:pt x="1811007" y="19888"/>
                  </a:lnTo>
                  <a:lnTo>
                    <a:pt x="1826818" y="21374"/>
                  </a:lnTo>
                  <a:lnTo>
                    <a:pt x="1827301" y="10287"/>
                  </a:lnTo>
                  <a:close/>
                </a:path>
                <a:path w="2979420" h="232409">
                  <a:moveTo>
                    <a:pt x="1869592" y="14274"/>
                  </a:moveTo>
                  <a:lnTo>
                    <a:pt x="1862150" y="13576"/>
                  </a:lnTo>
                  <a:lnTo>
                    <a:pt x="1854708" y="12877"/>
                  </a:lnTo>
                  <a:lnTo>
                    <a:pt x="1853209" y="23863"/>
                  </a:lnTo>
                  <a:lnTo>
                    <a:pt x="1869020" y="25349"/>
                  </a:lnTo>
                  <a:lnTo>
                    <a:pt x="1869592" y="14274"/>
                  </a:lnTo>
                  <a:close/>
                </a:path>
                <a:path w="2979420" h="232409">
                  <a:moveTo>
                    <a:pt x="1911870" y="18249"/>
                  </a:moveTo>
                  <a:lnTo>
                    <a:pt x="1904428" y="17551"/>
                  </a:lnTo>
                  <a:lnTo>
                    <a:pt x="1896986" y="16852"/>
                  </a:lnTo>
                  <a:lnTo>
                    <a:pt x="1895398" y="27825"/>
                  </a:lnTo>
                  <a:lnTo>
                    <a:pt x="1911210" y="29324"/>
                  </a:lnTo>
                  <a:lnTo>
                    <a:pt x="1911870" y="18249"/>
                  </a:lnTo>
                  <a:close/>
                </a:path>
                <a:path w="2979420" h="232409">
                  <a:moveTo>
                    <a:pt x="1954123" y="22567"/>
                  </a:moveTo>
                  <a:lnTo>
                    <a:pt x="1946706" y="21640"/>
                  </a:lnTo>
                  <a:lnTo>
                    <a:pt x="1939290" y="20764"/>
                  </a:lnTo>
                  <a:lnTo>
                    <a:pt x="1937600" y="31737"/>
                  </a:lnTo>
                  <a:lnTo>
                    <a:pt x="1945487" y="32651"/>
                  </a:lnTo>
                  <a:lnTo>
                    <a:pt x="1953361" y="33642"/>
                  </a:lnTo>
                  <a:lnTo>
                    <a:pt x="1954123" y="22567"/>
                  </a:lnTo>
                  <a:close/>
                </a:path>
                <a:path w="2979420" h="232409">
                  <a:moveTo>
                    <a:pt x="1996262" y="27851"/>
                  </a:moveTo>
                  <a:lnTo>
                    <a:pt x="1988845" y="26924"/>
                  </a:lnTo>
                  <a:lnTo>
                    <a:pt x="1981428" y="25996"/>
                  </a:lnTo>
                  <a:lnTo>
                    <a:pt x="1979663" y="36944"/>
                  </a:lnTo>
                  <a:lnTo>
                    <a:pt x="1995424" y="38912"/>
                  </a:lnTo>
                  <a:lnTo>
                    <a:pt x="1996262" y="27851"/>
                  </a:lnTo>
                  <a:close/>
                </a:path>
                <a:path w="2979420" h="232409">
                  <a:moveTo>
                    <a:pt x="2038413" y="33134"/>
                  </a:moveTo>
                  <a:lnTo>
                    <a:pt x="2030996" y="32207"/>
                  </a:lnTo>
                  <a:lnTo>
                    <a:pt x="2023579" y="31280"/>
                  </a:lnTo>
                  <a:lnTo>
                    <a:pt x="2021725" y="42214"/>
                  </a:lnTo>
                  <a:lnTo>
                    <a:pt x="2037486" y="44196"/>
                  </a:lnTo>
                  <a:lnTo>
                    <a:pt x="2038413" y="33134"/>
                  </a:lnTo>
                  <a:close/>
                </a:path>
                <a:path w="2979420" h="232409">
                  <a:moveTo>
                    <a:pt x="2080552" y="38430"/>
                  </a:moveTo>
                  <a:lnTo>
                    <a:pt x="2073135" y="37503"/>
                  </a:lnTo>
                  <a:lnTo>
                    <a:pt x="2065718" y="36576"/>
                  </a:lnTo>
                  <a:lnTo>
                    <a:pt x="2063775" y="47498"/>
                  </a:lnTo>
                  <a:lnTo>
                    <a:pt x="2079536" y="49479"/>
                  </a:lnTo>
                  <a:lnTo>
                    <a:pt x="2080552" y="38430"/>
                  </a:lnTo>
                  <a:close/>
                </a:path>
                <a:path w="2979420" h="232409">
                  <a:moveTo>
                    <a:pt x="2122614" y="44196"/>
                  </a:moveTo>
                  <a:lnTo>
                    <a:pt x="2115235" y="43040"/>
                  </a:lnTo>
                  <a:lnTo>
                    <a:pt x="2107857" y="41884"/>
                  </a:lnTo>
                  <a:lnTo>
                    <a:pt x="2105825" y="52781"/>
                  </a:lnTo>
                  <a:lnTo>
                    <a:pt x="2121522" y="55245"/>
                  </a:lnTo>
                  <a:lnTo>
                    <a:pt x="2122614" y="44196"/>
                  </a:lnTo>
                  <a:close/>
                </a:path>
                <a:path w="2979420" h="232409">
                  <a:moveTo>
                    <a:pt x="2164575" y="50761"/>
                  </a:moveTo>
                  <a:lnTo>
                    <a:pt x="2157196" y="49606"/>
                  </a:lnTo>
                  <a:lnTo>
                    <a:pt x="2149818" y="48450"/>
                  </a:lnTo>
                  <a:lnTo>
                    <a:pt x="2147709" y="59334"/>
                  </a:lnTo>
                  <a:lnTo>
                    <a:pt x="2163394" y="61798"/>
                  </a:lnTo>
                  <a:lnTo>
                    <a:pt x="2164575" y="50761"/>
                  </a:lnTo>
                  <a:close/>
                </a:path>
                <a:path w="2979420" h="232409">
                  <a:moveTo>
                    <a:pt x="2206536" y="57327"/>
                  </a:moveTo>
                  <a:lnTo>
                    <a:pt x="2199157" y="56172"/>
                  </a:lnTo>
                  <a:lnTo>
                    <a:pt x="2191778" y="55016"/>
                  </a:lnTo>
                  <a:lnTo>
                    <a:pt x="2189581" y="65887"/>
                  </a:lnTo>
                  <a:lnTo>
                    <a:pt x="2205266" y="68351"/>
                  </a:lnTo>
                  <a:lnTo>
                    <a:pt x="2206536" y="57327"/>
                  </a:lnTo>
                  <a:close/>
                </a:path>
                <a:path w="2979420" h="232409">
                  <a:moveTo>
                    <a:pt x="2248497" y="63893"/>
                  </a:moveTo>
                  <a:lnTo>
                    <a:pt x="2241118" y="62738"/>
                  </a:lnTo>
                  <a:lnTo>
                    <a:pt x="2233739" y="61582"/>
                  </a:lnTo>
                  <a:lnTo>
                    <a:pt x="2231466" y="72440"/>
                  </a:lnTo>
                  <a:lnTo>
                    <a:pt x="2247150" y="74904"/>
                  </a:lnTo>
                  <a:lnTo>
                    <a:pt x="2248497" y="63893"/>
                  </a:lnTo>
                  <a:close/>
                </a:path>
                <a:path w="2979420" h="232409">
                  <a:moveTo>
                    <a:pt x="2290368" y="70916"/>
                  </a:moveTo>
                  <a:lnTo>
                    <a:pt x="2283028" y="69545"/>
                  </a:lnTo>
                  <a:lnTo>
                    <a:pt x="2275687" y="68173"/>
                  </a:lnTo>
                  <a:lnTo>
                    <a:pt x="2273325" y="79006"/>
                  </a:lnTo>
                  <a:lnTo>
                    <a:pt x="2288933" y="81927"/>
                  </a:lnTo>
                  <a:lnTo>
                    <a:pt x="2290368" y="70916"/>
                  </a:lnTo>
                  <a:close/>
                </a:path>
                <a:path w="2979420" h="232409">
                  <a:moveTo>
                    <a:pt x="2332113" y="78740"/>
                  </a:moveTo>
                  <a:lnTo>
                    <a:pt x="2324773" y="77368"/>
                  </a:lnTo>
                  <a:lnTo>
                    <a:pt x="2317432" y="75996"/>
                  </a:lnTo>
                  <a:lnTo>
                    <a:pt x="2314994" y="86817"/>
                  </a:lnTo>
                  <a:lnTo>
                    <a:pt x="2330602" y="89738"/>
                  </a:lnTo>
                  <a:lnTo>
                    <a:pt x="2332113" y="78740"/>
                  </a:lnTo>
                  <a:close/>
                </a:path>
                <a:path w="2979420" h="232409">
                  <a:moveTo>
                    <a:pt x="2373858" y="86550"/>
                  </a:moveTo>
                  <a:lnTo>
                    <a:pt x="2366518" y="85178"/>
                  </a:lnTo>
                  <a:lnTo>
                    <a:pt x="2359177" y="83807"/>
                  </a:lnTo>
                  <a:lnTo>
                    <a:pt x="2356662" y="94602"/>
                  </a:lnTo>
                  <a:lnTo>
                    <a:pt x="2372271" y="97536"/>
                  </a:lnTo>
                  <a:lnTo>
                    <a:pt x="2373858" y="86550"/>
                  </a:lnTo>
                  <a:close/>
                </a:path>
                <a:path w="2979420" h="232409">
                  <a:moveTo>
                    <a:pt x="2415603" y="94373"/>
                  </a:moveTo>
                  <a:lnTo>
                    <a:pt x="2408263" y="93002"/>
                  </a:lnTo>
                  <a:lnTo>
                    <a:pt x="2400922" y="91630"/>
                  </a:lnTo>
                  <a:lnTo>
                    <a:pt x="2398331" y="102412"/>
                  </a:lnTo>
                  <a:lnTo>
                    <a:pt x="2413939" y="105346"/>
                  </a:lnTo>
                  <a:lnTo>
                    <a:pt x="2415603" y="94373"/>
                  </a:lnTo>
                  <a:close/>
                </a:path>
                <a:path w="2979420" h="232409">
                  <a:moveTo>
                    <a:pt x="2457285" y="102501"/>
                  </a:moveTo>
                  <a:lnTo>
                    <a:pt x="2449982" y="100914"/>
                  </a:lnTo>
                  <a:lnTo>
                    <a:pt x="2442667" y="99402"/>
                  </a:lnTo>
                  <a:lnTo>
                    <a:pt x="2440000" y="110172"/>
                  </a:lnTo>
                  <a:lnTo>
                    <a:pt x="2447772" y="111772"/>
                  </a:lnTo>
                  <a:lnTo>
                    <a:pt x="2455532" y="113461"/>
                  </a:lnTo>
                  <a:lnTo>
                    <a:pt x="2457285" y="102501"/>
                  </a:lnTo>
                  <a:close/>
                </a:path>
                <a:path w="2979420" h="232409">
                  <a:moveTo>
                    <a:pt x="2498775" y="111531"/>
                  </a:moveTo>
                  <a:lnTo>
                    <a:pt x="2491473" y="109943"/>
                  </a:lnTo>
                  <a:lnTo>
                    <a:pt x="2484170" y="108356"/>
                  </a:lnTo>
                  <a:lnTo>
                    <a:pt x="2481440" y="119100"/>
                  </a:lnTo>
                  <a:lnTo>
                    <a:pt x="2496947" y="122478"/>
                  </a:lnTo>
                  <a:lnTo>
                    <a:pt x="2498775" y="111531"/>
                  </a:lnTo>
                  <a:close/>
                </a:path>
                <a:path w="2979420" h="232409">
                  <a:moveTo>
                    <a:pt x="2540266" y="120561"/>
                  </a:moveTo>
                  <a:lnTo>
                    <a:pt x="2532964" y="118973"/>
                  </a:lnTo>
                  <a:lnTo>
                    <a:pt x="2525661" y="117386"/>
                  </a:lnTo>
                  <a:lnTo>
                    <a:pt x="2522855" y="128117"/>
                  </a:lnTo>
                  <a:lnTo>
                    <a:pt x="2538374" y="131495"/>
                  </a:lnTo>
                  <a:lnTo>
                    <a:pt x="2540266" y="120561"/>
                  </a:lnTo>
                  <a:close/>
                </a:path>
                <a:path w="2979420" h="232409">
                  <a:moveTo>
                    <a:pt x="2581770" y="129603"/>
                  </a:moveTo>
                  <a:lnTo>
                    <a:pt x="2574467" y="128016"/>
                  </a:lnTo>
                  <a:lnTo>
                    <a:pt x="2567165" y="126428"/>
                  </a:lnTo>
                  <a:lnTo>
                    <a:pt x="2564282" y="137134"/>
                  </a:lnTo>
                  <a:lnTo>
                    <a:pt x="2579801" y="140512"/>
                  </a:lnTo>
                  <a:lnTo>
                    <a:pt x="2581770" y="129603"/>
                  </a:lnTo>
                  <a:close/>
                </a:path>
                <a:path w="2979420" h="232409">
                  <a:moveTo>
                    <a:pt x="2623261" y="138633"/>
                  </a:moveTo>
                  <a:lnTo>
                    <a:pt x="2615958" y="137045"/>
                  </a:lnTo>
                  <a:lnTo>
                    <a:pt x="2608656" y="135458"/>
                  </a:lnTo>
                  <a:lnTo>
                    <a:pt x="2605697" y="146151"/>
                  </a:lnTo>
                  <a:lnTo>
                    <a:pt x="2621216" y="149529"/>
                  </a:lnTo>
                  <a:lnTo>
                    <a:pt x="2623261" y="138633"/>
                  </a:lnTo>
                  <a:close/>
                </a:path>
                <a:path w="2979420" h="232409">
                  <a:moveTo>
                    <a:pt x="2664472" y="148831"/>
                  </a:moveTo>
                  <a:lnTo>
                    <a:pt x="2657221" y="147040"/>
                  </a:lnTo>
                  <a:lnTo>
                    <a:pt x="2649969" y="145249"/>
                  </a:lnTo>
                  <a:lnTo>
                    <a:pt x="2646946" y="155905"/>
                  </a:lnTo>
                  <a:lnTo>
                    <a:pt x="2662364" y="159727"/>
                  </a:lnTo>
                  <a:lnTo>
                    <a:pt x="2664472" y="148831"/>
                  </a:lnTo>
                  <a:close/>
                </a:path>
                <a:path w="2979420" h="232409">
                  <a:moveTo>
                    <a:pt x="2705697" y="159054"/>
                  </a:moveTo>
                  <a:lnTo>
                    <a:pt x="2698445" y="157264"/>
                  </a:lnTo>
                  <a:lnTo>
                    <a:pt x="2691193" y="155473"/>
                  </a:lnTo>
                  <a:lnTo>
                    <a:pt x="2688094" y="166116"/>
                  </a:lnTo>
                  <a:lnTo>
                    <a:pt x="2703512" y="169938"/>
                  </a:lnTo>
                  <a:lnTo>
                    <a:pt x="2705697" y="159054"/>
                  </a:lnTo>
                  <a:close/>
                </a:path>
                <a:path w="2979420" h="232409">
                  <a:moveTo>
                    <a:pt x="2746908" y="169265"/>
                  </a:moveTo>
                  <a:lnTo>
                    <a:pt x="2739656" y="167474"/>
                  </a:lnTo>
                  <a:lnTo>
                    <a:pt x="2732405" y="165684"/>
                  </a:lnTo>
                  <a:lnTo>
                    <a:pt x="2729242" y="176314"/>
                  </a:lnTo>
                  <a:lnTo>
                    <a:pt x="2744660" y="180136"/>
                  </a:lnTo>
                  <a:lnTo>
                    <a:pt x="2746908" y="169265"/>
                  </a:lnTo>
                  <a:close/>
                </a:path>
                <a:path w="2979420" h="232409">
                  <a:moveTo>
                    <a:pt x="2788132" y="179476"/>
                  </a:moveTo>
                  <a:lnTo>
                    <a:pt x="2780881" y="177685"/>
                  </a:lnTo>
                  <a:lnTo>
                    <a:pt x="2773629" y="175882"/>
                  </a:lnTo>
                  <a:lnTo>
                    <a:pt x="2770403" y="186499"/>
                  </a:lnTo>
                  <a:lnTo>
                    <a:pt x="2785808" y="190322"/>
                  </a:lnTo>
                  <a:lnTo>
                    <a:pt x="2788132" y="179476"/>
                  </a:lnTo>
                  <a:close/>
                </a:path>
                <a:path w="2979420" h="232409">
                  <a:moveTo>
                    <a:pt x="2829166" y="190360"/>
                  </a:moveTo>
                  <a:lnTo>
                    <a:pt x="2821965" y="188366"/>
                  </a:lnTo>
                  <a:lnTo>
                    <a:pt x="2814764" y="186372"/>
                  </a:lnTo>
                  <a:lnTo>
                    <a:pt x="2811475" y="196951"/>
                  </a:lnTo>
                  <a:lnTo>
                    <a:pt x="2826778" y="201206"/>
                  </a:lnTo>
                  <a:lnTo>
                    <a:pt x="2829166" y="190360"/>
                  </a:lnTo>
                  <a:close/>
                </a:path>
                <a:path w="2979420" h="232409">
                  <a:moveTo>
                    <a:pt x="2870085" y="201714"/>
                  </a:moveTo>
                  <a:lnTo>
                    <a:pt x="2862884" y="199720"/>
                  </a:lnTo>
                  <a:lnTo>
                    <a:pt x="2855684" y="197726"/>
                  </a:lnTo>
                  <a:lnTo>
                    <a:pt x="2852331" y="208292"/>
                  </a:lnTo>
                  <a:lnTo>
                    <a:pt x="2867634" y="212534"/>
                  </a:lnTo>
                  <a:lnTo>
                    <a:pt x="2870085" y="201714"/>
                  </a:lnTo>
                  <a:close/>
                </a:path>
                <a:path w="2979420" h="232409">
                  <a:moveTo>
                    <a:pt x="2911005" y="213055"/>
                  </a:moveTo>
                  <a:lnTo>
                    <a:pt x="2903804" y="211061"/>
                  </a:lnTo>
                  <a:lnTo>
                    <a:pt x="2896603" y="209067"/>
                  </a:lnTo>
                  <a:lnTo>
                    <a:pt x="2893187" y="219621"/>
                  </a:lnTo>
                  <a:lnTo>
                    <a:pt x="2908490" y="223862"/>
                  </a:lnTo>
                  <a:lnTo>
                    <a:pt x="2911005" y="213055"/>
                  </a:lnTo>
                  <a:close/>
                </a:path>
                <a:path w="2979420" h="232409">
                  <a:moveTo>
                    <a:pt x="2951924" y="224396"/>
                  </a:moveTo>
                  <a:lnTo>
                    <a:pt x="2937522" y="220408"/>
                  </a:lnTo>
                  <a:lnTo>
                    <a:pt x="2934043" y="230936"/>
                  </a:lnTo>
                  <a:lnTo>
                    <a:pt x="2937522" y="231902"/>
                  </a:lnTo>
                  <a:lnTo>
                    <a:pt x="2950121" y="231902"/>
                  </a:lnTo>
                  <a:lnTo>
                    <a:pt x="2951924" y="224396"/>
                  </a:lnTo>
                  <a:close/>
                </a:path>
                <a:path w="2979420" h="232409">
                  <a:moveTo>
                    <a:pt x="2978975" y="231902"/>
                  </a:moveTo>
                  <a:lnTo>
                    <a:pt x="2978429" y="231762"/>
                  </a:lnTo>
                  <a:lnTo>
                    <a:pt x="2978378" y="231902"/>
                  </a:lnTo>
                  <a:lnTo>
                    <a:pt x="2978975" y="23190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6869207" y="7105294"/>
              <a:ext cx="270510" cy="0"/>
            </a:xfrm>
            <a:custGeom>
              <a:avLst/>
              <a:gdLst/>
              <a:ahLst/>
              <a:cxnLst/>
              <a:rect l="l" t="t" r="r" b="b"/>
              <a:pathLst>
                <a:path w="270509" h="0">
                  <a:moveTo>
                    <a:pt x="0" y="0"/>
                  </a:moveTo>
                  <a:lnTo>
                    <a:pt x="270094" y="0"/>
                  </a:lnTo>
                </a:path>
              </a:pathLst>
            </a:custGeom>
            <a:ln w="19239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7165801" y="7095271"/>
              <a:ext cx="15875" cy="11430"/>
            </a:xfrm>
            <a:custGeom>
              <a:avLst/>
              <a:gdLst/>
              <a:ahLst/>
              <a:cxnLst/>
              <a:rect l="l" t="t" r="r" b="b"/>
              <a:pathLst>
                <a:path w="15875" h="11429">
                  <a:moveTo>
                    <a:pt x="7975" y="0"/>
                  </a:moveTo>
                  <a:lnTo>
                    <a:pt x="508" y="88"/>
                  </a:lnTo>
                  <a:lnTo>
                    <a:pt x="0" y="11175"/>
                  </a:lnTo>
                  <a:lnTo>
                    <a:pt x="7937" y="11087"/>
                  </a:lnTo>
                  <a:lnTo>
                    <a:pt x="15875" y="11214"/>
                  </a:lnTo>
                  <a:lnTo>
                    <a:pt x="15443" y="126"/>
                  </a:lnTo>
                  <a:lnTo>
                    <a:pt x="7975" y="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7208169" y="7106397"/>
              <a:ext cx="270510" cy="0"/>
            </a:xfrm>
            <a:custGeom>
              <a:avLst/>
              <a:gdLst/>
              <a:ahLst/>
              <a:cxnLst/>
              <a:rect l="l" t="t" r="r" b="b"/>
              <a:pathLst>
                <a:path w="270509" h="0">
                  <a:moveTo>
                    <a:pt x="0" y="0"/>
                  </a:moveTo>
                  <a:lnTo>
                    <a:pt x="270113" y="0"/>
                  </a:lnTo>
                </a:path>
              </a:pathLst>
            </a:custGeom>
            <a:ln w="20928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5818162" y="7107847"/>
              <a:ext cx="2859405" cy="207645"/>
            </a:xfrm>
            <a:custGeom>
              <a:avLst/>
              <a:gdLst/>
              <a:ahLst/>
              <a:cxnLst/>
              <a:rect l="l" t="t" r="r" b="b"/>
              <a:pathLst>
                <a:path w="2859404" h="207645">
                  <a:moveTo>
                    <a:pt x="17348" y="207352"/>
                  </a:moveTo>
                  <a:lnTo>
                    <a:pt x="14452" y="198094"/>
                  </a:lnTo>
                  <a:lnTo>
                    <a:pt x="0" y="201879"/>
                  </a:lnTo>
                  <a:lnTo>
                    <a:pt x="1219" y="207352"/>
                  </a:lnTo>
                  <a:lnTo>
                    <a:pt x="17348" y="207352"/>
                  </a:lnTo>
                  <a:close/>
                </a:path>
                <a:path w="2859404" h="207645">
                  <a:moveTo>
                    <a:pt x="58762" y="197993"/>
                  </a:moveTo>
                  <a:lnTo>
                    <a:pt x="55524" y="187375"/>
                  </a:lnTo>
                  <a:lnTo>
                    <a:pt x="48298" y="189268"/>
                  </a:lnTo>
                  <a:lnTo>
                    <a:pt x="41071" y="191160"/>
                  </a:lnTo>
                  <a:lnTo>
                    <a:pt x="43395" y="202006"/>
                  </a:lnTo>
                  <a:lnTo>
                    <a:pt x="58762" y="197993"/>
                  </a:lnTo>
                  <a:close/>
                </a:path>
                <a:path w="2859404" h="207645">
                  <a:moveTo>
                    <a:pt x="99771" y="187274"/>
                  </a:moveTo>
                  <a:lnTo>
                    <a:pt x="96596" y="176657"/>
                  </a:lnTo>
                  <a:lnTo>
                    <a:pt x="89369" y="178536"/>
                  </a:lnTo>
                  <a:lnTo>
                    <a:pt x="82143" y="180428"/>
                  </a:lnTo>
                  <a:lnTo>
                    <a:pt x="84404" y="191287"/>
                  </a:lnTo>
                  <a:lnTo>
                    <a:pt x="99771" y="187274"/>
                  </a:lnTo>
                  <a:close/>
                </a:path>
                <a:path w="2859404" h="207645">
                  <a:moveTo>
                    <a:pt x="140931" y="177266"/>
                  </a:moveTo>
                  <a:lnTo>
                    <a:pt x="137833" y="166611"/>
                  </a:lnTo>
                  <a:lnTo>
                    <a:pt x="130568" y="168351"/>
                  </a:lnTo>
                  <a:lnTo>
                    <a:pt x="123304" y="170091"/>
                  </a:lnTo>
                  <a:lnTo>
                    <a:pt x="125501" y="180962"/>
                  </a:lnTo>
                  <a:lnTo>
                    <a:pt x="140931" y="177266"/>
                  </a:lnTo>
                  <a:close/>
                </a:path>
                <a:path w="2859404" h="207645">
                  <a:moveTo>
                    <a:pt x="182143" y="167373"/>
                  </a:moveTo>
                  <a:lnTo>
                    <a:pt x="179108" y="156705"/>
                  </a:lnTo>
                  <a:lnTo>
                    <a:pt x="171843" y="158445"/>
                  </a:lnTo>
                  <a:lnTo>
                    <a:pt x="164579" y="160185"/>
                  </a:lnTo>
                  <a:lnTo>
                    <a:pt x="166700" y="171081"/>
                  </a:lnTo>
                  <a:lnTo>
                    <a:pt x="182143" y="167373"/>
                  </a:lnTo>
                  <a:close/>
                </a:path>
                <a:path w="2859404" h="207645">
                  <a:moveTo>
                    <a:pt x="223342" y="157480"/>
                  </a:moveTo>
                  <a:lnTo>
                    <a:pt x="220383" y="146799"/>
                  </a:lnTo>
                  <a:lnTo>
                    <a:pt x="213118" y="148539"/>
                  </a:lnTo>
                  <a:lnTo>
                    <a:pt x="205854" y="150279"/>
                  </a:lnTo>
                  <a:lnTo>
                    <a:pt x="207911" y="161188"/>
                  </a:lnTo>
                  <a:lnTo>
                    <a:pt x="223342" y="157480"/>
                  </a:lnTo>
                  <a:close/>
                </a:path>
                <a:path w="2859404" h="207645">
                  <a:moveTo>
                    <a:pt x="264680" y="148209"/>
                  </a:moveTo>
                  <a:lnTo>
                    <a:pt x="261797" y="137490"/>
                  </a:lnTo>
                  <a:lnTo>
                    <a:pt x="254495" y="139077"/>
                  </a:lnTo>
                  <a:lnTo>
                    <a:pt x="247192" y="140665"/>
                  </a:lnTo>
                  <a:lnTo>
                    <a:pt x="249174" y="151574"/>
                  </a:lnTo>
                  <a:lnTo>
                    <a:pt x="264680" y="148209"/>
                  </a:lnTo>
                  <a:close/>
                </a:path>
                <a:path w="2859404" h="207645">
                  <a:moveTo>
                    <a:pt x="306095" y="139217"/>
                  </a:moveTo>
                  <a:lnTo>
                    <a:pt x="303288" y="128485"/>
                  </a:lnTo>
                  <a:lnTo>
                    <a:pt x="295986" y="130073"/>
                  </a:lnTo>
                  <a:lnTo>
                    <a:pt x="288683" y="131660"/>
                  </a:lnTo>
                  <a:lnTo>
                    <a:pt x="290588" y="142582"/>
                  </a:lnTo>
                  <a:lnTo>
                    <a:pt x="306095" y="139217"/>
                  </a:lnTo>
                  <a:close/>
                </a:path>
                <a:path w="2859404" h="207645">
                  <a:moveTo>
                    <a:pt x="347510" y="130225"/>
                  </a:moveTo>
                  <a:lnTo>
                    <a:pt x="344779" y="119481"/>
                  </a:lnTo>
                  <a:lnTo>
                    <a:pt x="337477" y="121069"/>
                  </a:lnTo>
                  <a:lnTo>
                    <a:pt x="330174" y="122656"/>
                  </a:lnTo>
                  <a:lnTo>
                    <a:pt x="332003" y="133604"/>
                  </a:lnTo>
                  <a:lnTo>
                    <a:pt x="347510" y="130225"/>
                  </a:lnTo>
                  <a:close/>
                </a:path>
                <a:path w="2859404" h="207645">
                  <a:moveTo>
                    <a:pt x="389013" y="121729"/>
                  </a:moveTo>
                  <a:lnTo>
                    <a:pt x="386359" y="110959"/>
                  </a:lnTo>
                  <a:lnTo>
                    <a:pt x="379018" y="112369"/>
                  </a:lnTo>
                  <a:lnTo>
                    <a:pt x="371678" y="113779"/>
                  </a:lnTo>
                  <a:lnTo>
                    <a:pt x="373430" y="124726"/>
                  </a:lnTo>
                  <a:lnTo>
                    <a:pt x="389013" y="121729"/>
                  </a:lnTo>
                  <a:close/>
                </a:path>
                <a:path w="2859404" h="207645">
                  <a:moveTo>
                    <a:pt x="430606" y="113715"/>
                  </a:moveTo>
                  <a:lnTo>
                    <a:pt x="428040" y="102933"/>
                  </a:lnTo>
                  <a:lnTo>
                    <a:pt x="420700" y="104343"/>
                  </a:lnTo>
                  <a:lnTo>
                    <a:pt x="413359" y="105752"/>
                  </a:lnTo>
                  <a:lnTo>
                    <a:pt x="415023" y="116725"/>
                  </a:lnTo>
                  <a:lnTo>
                    <a:pt x="430606" y="113715"/>
                  </a:lnTo>
                  <a:close/>
                </a:path>
                <a:path w="2859404" h="207645">
                  <a:moveTo>
                    <a:pt x="472224" y="105689"/>
                  </a:moveTo>
                  <a:lnTo>
                    <a:pt x="469734" y="94894"/>
                  </a:lnTo>
                  <a:lnTo>
                    <a:pt x="462394" y="96304"/>
                  </a:lnTo>
                  <a:lnTo>
                    <a:pt x="455053" y="97713"/>
                  </a:lnTo>
                  <a:lnTo>
                    <a:pt x="456641" y="108699"/>
                  </a:lnTo>
                  <a:lnTo>
                    <a:pt x="472224" y="105689"/>
                  </a:lnTo>
                  <a:close/>
                </a:path>
                <a:path w="2859404" h="207645">
                  <a:moveTo>
                    <a:pt x="513880" y="97980"/>
                  </a:moveTo>
                  <a:lnTo>
                    <a:pt x="511467" y="87147"/>
                  </a:lnTo>
                  <a:lnTo>
                    <a:pt x="504101" y="88379"/>
                  </a:lnTo>
                  <a:lnTo>
                    <a:pt x="496735" y="89623"/>
                  </a:lnTo>
                  <a:lnTo>
                    <a:pt x="498233" y="100622"/>
                  </a:lnTo>
                  <a:lnTo>
                    <a:pt x="513880" y="97980"/>
                  </a:lnTo>
                  <a:close/>
                </a:path>
                <a:path w="2859404" h="207645">
                  <a:moveTo>
                    <a:pt x="555675" y="91008"/>
                  </a:moveTo>
                  <a:lnTo>
                    <a:pt x="553339" y="80162"/>
                  </a:lnTo>
                  <a:lnTo>
                    <a:pt x="545973" y="81394"/>
                  </a:lnTo>
                  <a:lnTo>
                    <a:pt x="538607" y="82626"/>
                  </a:lnTo>
                  <a:lnTo>
                    <a:pt x="540016" y="93624"/>
                  </a:lnTo>
                  <a:lnTo>
                    <a:pt x="555675" y="91008"/>
                  </a:lnTo>
                  <a:close/>
                </a:path>
                <a:path w="2859404" h="207645">
                  <a:moveTo>
                    <a:pt x="597458" y="84023"/>
                  </a:moveTo>
                  <a:lnTo>
                    <a:pt x="595210" y="73164"/>
                  </a:lnTo>
                  <a:lnTo>
                    <a:pt x="587844" y="74396"/>
                  </a:lnTo>
                  <a:lnTo>
                    <a:pt x="580478" y="75628"/>
                  </a:lnTo>
                  <a:lnTo>
                    <a:pt x="581799" y="86639"/>
                  </a:lnTo>
                  <a:lnTo>
                    <a:pt x="597458" y="84023"/>
                  </a:lnTo>
                  <a:close/>
                </a:path>
                <a:path w="2859404" h="207645">
                  <a:moveTo>
                    <a:pt x="639254" y="77063"/>
                  </a:moveTo>
                  <a:lnTo>
                    <a:pt x="637095" y="66179"/>
                  </a:lnTo>
                  <a:lnTo>
                    <a:pt x="629729" y="67411"/>
                  </a:lnTo>
                  <a:lnTo>
                    <a:pt x="622363" y="68643"/>
                  </a:lnTo>
                  <a:lnTo>
                    <a:pt x="623595" y="79667"/>
                  </a:lnTo>
                  <a:lnTo>
                    <a:pt x="639254" y="77063"/>
                  </a:lnTo>
                  <a:close/>
                </a:path>
                <a:path w="2859404" h="207645">
                  <a:moveTo>
                    <a:pt x="681202" y="71234"/>
                  </a:moveTo>
                  <a:lnTo>
                    <a:pt x="679145" y="60325"/>
                  </a:lnTo>
                  <a:lnTo>
                    <a:pt x="671741" y="61366"/>
                  </a:lnTo>
                  <a:lnTo>
                    <a:pt x="664337" y="62407"/>
                  </a:lnTo>
                  <a:lnTo>
                    <a:pt x="665492" y="73431"/>
                  </a:lnTo>
                  <a:lnTo>
                    <a:pt x="681202" y="71234"/>
                  </a:lnTo>
                  <a:close/>
                </a:path>
                <a:path w="2859404" h="207645">
                  <a:moveTo>
                    <a:pt x="723163" y="65354"/>
                  </a:moveTo>
                  <a:lnTo>
                    <a:pt x="721194" y="54444"/>
                  </a:lnTo>
                  <a:lnTo>
                    <a:pt x="713790" y="55473"/>
                  </a:lnTo>
                  <a:lnTo>
                    <a:pt x="706386" y="56515"/>
                  </a:lnTo>
                  <a:lnTo>
                    <a:pt x="707453" y="67551"/>
                  </a:lnTo>
                  <a:lnTo>
                    <a:pt x="723163" y="65354"/>
                  </a:lnTo>
                  <a:close/>
                </a:path>
                <a:path w="2859404" h="207645">
                  <a:moveTo>
                    <a:pt x="765124" y="59486"/>
                  </a:moveTo>
                  <a:lnTo>
                    <a:pt x="763244" y="48552"/>
                  </a:lnTo>
                  <a:lnTo>
                    <a:pt x="755840" y="49593"/>
                  </a:lnTo>
                  <a:lnTo>
                    <a:pt x="748436" y="50622"/>
                  </a:lnTo>
                  <a:lnTo>
                    <a:pt x="749414" y="61683"/>
                  </a:lnTo>
                  <a:lnTo>
                    <a:pt x="765124" y="59486"/>
                  </a:lnTo>
                  <a:close/>
                </a:path>
                <a:path w="2859404" h="207645">
                  <a:moveTo>
                    <a:pt x="807186" y="54483"/>
                  </a:moveTo>
                  <a:lnTo>
                    <a:pt x="805395" y="43522"/>
                  </a:lnTo>
                  <a:lnTo>
                    <a:pt x="797966" y="44361"/>
                  </a:lnTo>
                  <a:lnTo>
                    <a:pt x="790536" y="45199"/>
                  </a:lnTo>
                  <a:lnTo>
                    <a:pt x="791413" y="56248"/>
                  </a:lnTo>
                  <a:lnTo>
                    <a:pt x="807186" y="54483"/>
                  </a:lnTo>
                  <a:close/>
                </a:path>
                <a:path w="2859404" h="207645">
                  <a:moveTo>
                    <a:pt x="849299" y="49758"/>
                  </a:moveTo>
                  <a:lnTo>
                    <a:pt x="847598" y="38785"/>
                  </a:lnTo>
                  <a:lnTo>
                    <a:pt x="840168" y="39624"/>
                  </a:lnTo>
                  <a:lnTo>
                    <a:pt x="832739" y="40462"/>
                  </a:lnTo>
                  <a:lnTo>
                    <a:pt x="833526" y="51523"/>
                  </a:lnTo>
                  <a:lnTo>
                    <a:pt x="849299" y="49758"/>
                  </a:lnTo>
                  <a:close/>
                </a:path>
                <a:path w="2859404" h="207645">
                  <a:moveTo>
                    <a:pt x="891387" y="45034"/>
                  </a:moveTo>
                  <a:lnTo>
                    <a:pt x="889787" y="34074"/>
                  </a:lnTo>
                  <a:lnTo>
                    <a:pt x="882357" y="34899"/>
                  </a:lnTo>
                  <a:lnTo>
                    <a:pt x="874928" y="35737"/>
                  </a:lnTo>
                  <a:lnTo>
                    <a:pt x="875626" y="46812"/>
                  </a:lnTo>
                  <a:lnTo>
                    <a:pt x="891387" y="45034"/>
                  </a:lnTo>
                  <a:close/>
                </a:path>
                <a:path w="2859404" h="207645">
                  <a:moveTo>
                    <a:pt x="933551" y="40817"/>
                  </a:moveTo>
                  <a:lnTo>
                    <a:pt x="932027" y="29819"/>
                  </a:lnTo>
                  <a:lnTo>
                    <a:pt x="924585" y="30441"/>
                  </a:lnTo>
                  <a:lnTo>
                    <a:pt x="917143" y="31064"/>
                  </a:lnTo>
                  <a:lnTo>
                    <a:pt x="917740" y="42138"/>
                  </a:lnTo>
                  <a:lnTo>
                    <a:pt x="933551" y="40817"/>
                  </a:lnTo>
                  <a:close/>
                </a:path>
                <a:path w="2859404" h="207645">
                  <a:moveTo>
                    <a:pt x="975753" y="37312"/>
                  </a:moveTo>
                  <a:lnTo>
                    <a:pt x="974331" y="26301"/>
                  </a:lnTo>
                  <a:lnTo>
                    <a:pt x="966889" y="26924"/>
                  </a:lnTo>
                  <a:lnTo>
                    <a:pt x="959446" y="27546"/>
                  </a:lnTo>
                  <a:lnTo>
                    <a:pt x="959942" y="38620"/>
                  </a:lnTo>
                  <a:lnTo>
                    <a:pt x="975753" y="37312"/>
                  </a:lnTo>
                  <a:close/>
                </a:path>
                <a:path w="2859404" h="207645">
                  <a:moveTo>
                    <a:pt x="1017981" y="33794"/>
                  </a:moveTo>
                  <a:lnTo>
                    <a:pt x="1016647" y="22783"/>
                  </a:lnTo>
                  <a:lnTo>
                    <a:pt x="1009205" y="23406"/>
                  </a:lnTo>
                  <a:lnTo>
                    <a:pt x="1001763" y="24028"/>
                  </a:lnTo>
                  <a:lnTo>
                    <a:pt x="1002169" y="35115"/>
                  </a:lnTo>
                  <a:lnTo>
                    <a:pt x="1017981" y="33794"/>
                  </a:lnTo>
                  <a:close/>
                </a:path>
                <a:path w="2859404" h="207645">
                  <a:moveTo>
                    <a:pt x="1702435" y="1219"/>
                  </a:moveTo>
                  <a:lnTo>
                    <a:pt x="1694992" y="609"/>
                  </a:lnTo>
                  <a:lnTo>
                    <a:pt x="1687550" y="0"/>
                  </a:lnTo>
                  <a:lnTo>
                    <a:pt x="1686293" y="11023"/>
                  </a:lnTo>
                  <a:lnTo>
                    <a:pt x="1702117" y="12306"/>
                  </a:lnTo>
                  <a:lnTo>
                    <a:pt x="1702435" y="1219"/>
                  </a:lnTo>
                  <a:close/>
                </a:path>
                <a:path w="2859404" h="207645">
                  <a:moveTo>
                    <a:pt x="1744764" y="4660"/>
                  </a:moveTo>
                  <a:lnTo>
                    <a:pt x="1737321" y="4051"/>
                  </a:lnTo>
                  <a:lnTo>
                    <a:pt x="1729879" y="3441"/>
                  </a:lnTo>
                  <a:lnTo>
                    <a:pt x="1728533" y="14452"/>
                  </a:lnTo>
                  <a:lnTo>
                    <a:pt x="1744357" y="15748"/>
                  </a:lnTo>
                  <a:lnTo>
                    <a:pt x="1744764" y="4660"/>
                  </a:lnTo>
                  <a:close/>
                </a:path>
                <a:path w="2859404" h="207645">
                  <a:moveTo>
                    <a:pt x="1787080" y="8102"/>
                  </a:moveTo>
                  <a:lnTo>
                    <a:pt x="1779638" y="7493"/>
                  </a:lnTo>
                  <a:lnTo>
                    <a:pt x="1772196" y="6883"/>
                  </a:lnTo>
                  <a:lnTo>
                    <a:pt x="1770761" y="17894"/>
                  </a:lnTo>
                  <a:lnTo>
                    <a:pt x="1786585" y="19177"/>
                  </a:lnTo>
                  <a:lnTo>
                    <a:pt x="1787080" y="8102"/>
                  </a:lnTo>
                  <a:close/>
                </a:path>
                <a:path w="2859404" h="207645">
                  <a:moveTo>
                    <a:pt x="1829409" y="11607"/>
                  </a:moveTo>
                  <a:lnTo>
                    <a:pt x="1821967" y="10934"/>
                  </a:lnTo>
                  <a:lnTo>
                    <a:pt x="1814525" y="10325"/>
                  </a:lnTo>
                  <a:lnTo>
                    <a:pt x="1813001" y="21323"/>
                  </a:lnTo>
                  <a:lnTo>
                    <a:pt x="1820913" y="21971"/>
                  </a:lnTo>
                  <a:lnTo>
                    <a:pt x="1828812" y="22694"/>
                  </a:lnTo>
                  <a:lnTo>
                    <a:pt x="1829409" y="11607"/>
                  </a:lnTo>
                  <a:close/>
                </a:path>
                <a:path w="2859404" h="207645">
                  <a:moveTo>
                    <a:pt x="1871599" y="16408"/>
                  </a:moveTo>
                  <a:lnTo>
                    <a:pt x="1864169" y="15570"/>
                  </a:lnTo>
                  <a:lnTo>
                    <a:pt x="1856740" y="14732"/>
                  </a:lnTo>
                  <a:lnTo>
                    <a:pt x="1855139" y="25704"/>
                  </a:lnTo>
                  <a:lnTo>
                    <a:pt x="1870913" y="27482"/>
                  </a:lnTo>
                  <a:lnTo>
                    <a:pt x="1871599" y="16408"/>
                  </a:lnTo>
                  <a:close/>
                </a:path>
                <a:path w="2859404" h="207645">
                  <a:moveTo>
                    <a:pt x="1913801" y="21145"/>
                  </a:moveTo>
                  <a:lnTo>
                    <a:pt x="1906371" y="20307"/>
                  </a:lnTo>
                  <a:lnTo>
                    <a:pt x="1898942" y="19469"/>
                  </a:lnTo>
                  <a:lnTo>
                    <a:pt x="1897253" y="30441"/>
                  </a:lnTo>
                  <a:lnTo>
                    <a:pt x="1913026" y="32207"/>
                  </a:lnTo>
                  <a:lnTo>
                    <a:pt x="1913801" y="21145"/>
                  </a:lnTo>
                  <a:close/>
                </a:path>
                <a:path w="2859404" h="207645">
                  <a:moveTo>
                    <a:pt x="1955990" y="25882"/>
                  </a:moveTo>
                  <a:lnTo>
                    <a:pt x="1948561" y="25044"/>
                  </a:lnTo>
                  <a:lnTo>
                    <a:pt x="1941131" y="24206"/>
                  </a:lnTo>
                  <a:lnTo>
                    <a:pt x="1939353" y="35166"/>
                  </a:lnTo>
                  <a:lnTo>
                    <a:pt x="1955126" y="36931"/>
                  </a:lnTo>
                  <a:lnTo>
                    <a:pt x="1955990" y="25882"/>
                  </a:lnTo>
                  <a:close/>
                </a:path>
                <a:path w="2859404" h="207645">
                  <a:moveTo>
                    <a:pt x="1998141" y="30873"/>
                  </a:moveTo>
                  <a:lnTo>
                    <a:pt x="1990750" y="29819"/>
                  </a:lnTo>
                  <a:lnTo>
                    <a:pt x="1983333" y="28917"/>
                  </a:lnTo>
                  <a:lnTo>
                    <a:pt x="1981466" y="39852"/>
                  </a:lnTo>
                  <a:lnTo>
                    <a:pt x="1989340" y="40817"/>
                  </a:lnTo>
                  <a:lnTo>
                    <a:pt x="1997202" y="41935"/>
                  </a:lnTo>
                  <a:lnTo>
                    <a:pt x="1998141" y="30873"/>
                  </a:lnTo>
                  <a:close/>
                </a:path>
                <a:path w="2859404" h="207645">
                  <a:moveTo>
                    <a:pt x="2040178" y="36893"/>
                  </a:moveTo>
                  <a:lnTo>
                    <a:pt x="2032787" y="35839"/>
                  </a:lnTo>
                  <a:lnTo>
                    <a:pt x="2025396" y="34785"/>
                  </a:lnTo>
                  <a:lnTo>
                    <a:pt x="2023440" y="45694"/>
                  </a:lnTo>
                  <a:lnTo>
                    <a:pt x="2039150" y="47942"/>
                  </a:lnTo>
                  <a:lnTo>
                    <a:pt x="2040178" y="36893"/>
                  </a:lnTo>
                  <a:close/>
                </a:path>
                <a:path w="2859404" h="207645">
                  <a:moveTo>
                    <a:pt x="2082203" y="42913"/>
                  </a:moveTo>
                  <a:lnTo>
                    <a:pt x="2074811" y="41859"/>
                  </a:lnTo>
                  <a:lnTo>
                    <a:pt x="2067420" y="40805"/>
                  </a:lnTo>
                  <a:lnTo>
                    <a:pt x="2065388" y="51701"/>
                  </a:lnTo>
                  <a:lnTo>
                    <a:pt x="2081098" y="53949"/>
                  </a:lnTo>
                  <a:lnTo>
                    <a:pt x="2082203" y="42913"/>
                  </a:lnTo>
                  <a:close/>
                </a:path>
                <a:path w="2859404" h="207645">
                  <a:moveTo>
                    <a:pt x="2124240" y="48933"/>
                  </a:moveTo>
                  <a:lnTo>
                    <a:pt x="2116848" y="47879"/>
                  </a:lnTo>
                  <a:lnTo>
                    <a:pt x="2109457" y="46824"/>
                  </a:lnTo>
                  <a:lnTo>
                    <a:pt x="2107336" y="57708"/>
                  </a:lnTo>
                  <a:lnTo>
                    <a:pt x="2123046" y="59956"/>
                  </a:lnTo>
                  <a:lnTo>
                    <a:pt x="2124240" y="48933"/>
                  </a:lnTo>
                  <a:close/>
                </a:path>
                <a:path w="2859404" h="207645">
                  <a:moveTo>
                    <a:pt x="2166213" y="55219"/>
                  </a:moveTo>
                  <a:lnTo>
                    <a:pt x="2158860" y="53936"/>
                  </a:lnTo>
                  <a:lnTo>
                    <a:pt x="2151481" y="52806"/>
                  </a:lnTo>
                  <a:lnTo>
                    <a:pt x="2149271" y="63677"/>
                  </a:lnTo>
                  <a:lnTo>
                    <a:pt x="2157120" y="64884"/>
                  </a:lnTo>
                  <a:lnTo>
                    <a:pt x="2164943" y="66243"/>
                  </a:lnTo>
                  <a:lnTo>
                    <a:pt x="2166213" y="55219"/>
                  </a:lnTo>
                  <a:close/>
                </a:path>
                <a:path w="2859404" h="207645">
                  <a:moveTo>
                    <a:pt x="2208060" y="62496"/>
                  </a:moveTo>
                  <a:lnTo>
                    <a:pt x="2200694" y="61214"/>
                  </a:lnTo>
                  <a:lnTo>
                    <a:pt x="2193328" y="59931"/>
                  </a:lnTo>
                  <a:lnTo>
                    <a:pt x="2191054" y="70789"/>
                  </a:lnTo>
                  <a:lnTo>
                    <a:pt x="2206701" y="73507"/>
                  </a:lnTo>
                  <a:lnTo>
                    <a:pt x="2208060" y="62496"/>
                  </a:lnTo>
                  <a:close/>
                </a:path>
                <a:path w="2859404" h="207645">
                  <a:moveTo>
                    <a:pt x="2249894" y="69761"/>
                  </a:moveTo>
                  <a:lnTo>
                    <a:pt x="2242528" y="68478"/>
                  </a:lnTo>
                  <a:lnTo>
                    <a:pt x="2235162" y="67195"/>
                  </a:lnTo>
                  <a:lnTo>
                    <a:pt x="2232812" y="78041"/>
                  </a:lnTo>
                  <a:lnTo>
                    <a:pt x="2248458" y="80759"/>
                  </a:lnTo>
                  <a:lnTo>
                    <a:pt x="2249894" y="69761"/>
                  </a:lnTo>
                  <a:close/>
                </a:path>
                <a:path w="2859404" h="207645">
                  <a:moveTo>
                    <a:pt x="2291715" y="77038"/>
                  </a:moveTo>
                  <a:lnTo>
                    <a:pt x="2284349" y="75755"/>
                  </a:lnTo>
                  <a:lnTo>
                    <a:pt x="2276983" y="74472"/>
                  </a:lnTo>
                  <a:lnTo>
                    <a:pt x="2274557" y="85305"/>
                  </a:lnTo>
                  <a:lnTo>
                    <a:pt x="2290191" y="88023"/>
                  </a:lnTo>
                  <a:lnTo>
                    <a:pt x="2291715" y="77038"/>
                  </a:lnTo>
                  <a:close/>
                </a:path>
                <a:path w="2859404" h="207645">
                  <a:moveTo>
                    <a:pt x="2333523" y="84366"/>
                  </a:moveTo>
                  <a:lnTo>
                    <a:pt x="2326182" y="83019"/>
                  </a:lnTo>
                  <a:lnTo>
                    <a:pt x="2318816" y="81737"/>
                  </a:lnTo>
                  <a:lnTo>
                    <a:pt x="2316315" y="92557"/>
                  </a:lnTo>
                  <a:lnTo>
                    <a:pt x="2324125" y="93903"/>
                  </a:lnTo>
                  <a:lnTo>
                    <a:pt x="2331936" y="95351"/>
                  </a:lnTo>
                  <a:lnTo>
                    <a:pt x="2333523" y="84366"/>
                  </a:lnTo>
                  <a:close/>
                </a:path>
                <a:path w="2859404" h="207645">
                  <a:moveTo>
                    <a:pt x="2375116" y="92913"/>
                  </a:moveTo>
                  <a:lnTo>
                    <a:pt x="2367800" y="91414"/>
                  </a:lnTo>
                  <a:lnTo>
                    <a:pt x="2360485" y="89916"/>
                  </a:lnTo>
                  <a:lnTo>
                    <a:pt x="2357894" y="100698"/>
                  </a:lnTo>
                  <a:lnTo>
                    <a:pt x="2373452" y="103873"/>
                  </a:lnTo>
                  <a:lnTo>
                    <a:pt x="2375116" y="92913"/>
                  </a:lnTo>
                  <a:close/>
                </a:path>
                <a:path w="2859404" h="207645">
                  <a:moveTo>
                    <a:pt x="2416708" y="101409"/>
                  </a:moveTo>
                  <a:lnTo>
                    <a:pt x="2409393" y="99910"/>
                  </a:lnTo>
                  <a:lnTo>
                    <a:pt x="2402078" y="98412"/>
                  </a:lnTo>
                  <a:lnTo>
                    <a:pt x="2399411" y="109181"/>
                  </a:lnTo>
                  <a:lnTo>
                    <a:pt x="2414968" y="112356"/>
                  </a:lnTo>
                  <a:lnTo>
                    <a:pt x="2416708" y="101409"/>
                  </a:lnTo>
                  <a:close/>
                </a:path>
                <a:path w="2859404" h="207645">
                  <a:moveTo>
                    <a:pt x="2458313" y="109905"/>
                  </a:moveTo>
                  <a:lnTo>
                    <a:pt x="2450998" y="108407"/>
                  </a:lnTo>
                  <a:lnTo>
                    <a:pt x="2443683" y="106908"/>
                  </a:lnTo>
                  <a:lnTo>
                    <a:pt x="2440940" y="117665"/>
                  </a:lnTo>
                  <a:lnTo>
                    <a:pt x="2456497" y="120840"/>
                  </a:lnTo>
                  <a:lnTo>
                    <a:pt x="2458313" y="109905"/>
                  </a:lnTo>
                  <a:close/>
                </a:path>
                <a:path w="2859404" h="207645">
                  <a:moveTo>
                    <a:pt x="2499906" y="118389"/>
                  </a:moveTo>
                  <a:lnTo>
                    <a:pt x="2492591" y="116890"/>
                  </a:lnTo>
                  <a:lnTo>
                    <a:pt x="2485275" y="115392"/>
                  </a:lnTo>
                  <a:lnTo>
                    <a:pt x="2482469" y="126136"/>
                  </a:lnTo>
                  <a:lnTo>
                    <a:pt x="2498026" y="129311"/>
                  </a:lnTo>
                  <a:lnTo>
                    <a:pt x="2499906" y="118389"/>
                  </a:lnTo>
                  <a:close/>
                </a:path>
                <a:path w="2859404" h="207645">
                  <a:moveTo>
                    <a:pt x="2541282" y="127876"/>
                  </a:moveTo>
                  <a:lnTo>
                    <a:pt x="2534005" y="126174"/>
                  </a:lnTo>
                  <a:lnTo>
                    <a:pt x="2526728" y="124472"/>
                  </a:lnTo>
                  <a:lnTo>
                    <a:pt x="2523858" y="135178"/>
                  </a:lnTo>
                  <a:lnTo>
                    <a:pt x="2539314" y="138798"/>
                  </a:lnTo>
                  <a:lnTo>
                    <a:pt x="2541282" y="127876"/>
                  </a:lnTo>
                  <a:close/>
                </a:path>
                <a:path w="2859404" h="207645">
                  <a:moveTo>
                    <a:pt x="2582621" y="137553"/>
                  </a:moveTo>
                  <a:lnTo>
                    <a:pt x="2575344" y="135851"/>
                  </a:lnTo>
                  <a:lnTo>
                    <a:pt x="2568067" y="134150"/>
                  </a:lnTo>
                  <a:lnTo>
                    <a:pt x="2565120" y="144843"/>
                  </a:lnTo>
                  <a:lnTo>
                    <a:pt x="2580589" y="148463"/>
                  </a:lnTo>
                  <a:lnTo>
                    <a:pt x="2582621" y="137553"/>
                  </a:lnTo>
                  <a:close/>
                </a:path>
                <a:path w="2859404" h="207645">
                  <a:moveTo>
                    <a:pt x="2623959" y="147231"/>
                  </a:moveTo>
                  <a:lnTo>
                    <a:pt x="2616682" y="145529"/>
                  </a:lnTo>
                  <a:lnTo>
                    <a:pt x="2609405" y="143827"/>
                  </a:lnTo>
                  <a:lnTo>
                    <a:pt x="2606395" y="154508"/>
                  </a:lnTo>
                  <a:lnTo>
                    <a:pt x="2621851" y="158127"/>
                  </a:lnTo>
                  <a:lnTo>
                    <a:pt x="2623959" y="147231"/>
                  </a:lnTo>
                  <a:close/>
                </a:path>
                <a:path w="2859404" h="207645">
                  <a:moveTo>
                    <a:pt x="2665298" y="156908"/>
                  </a:moveTo>
                  <a:lnTo>
                    <a:pt x="2658021" y="155206"/>
                  </a:lnTo>
                  <a:lnTo>
                    <a:pt x="2650744" y="153504"/>
                  </a:lnTo>
                  <a:lnTo>
                    <a:pt x="2647670" y="164160"/>
                  </a:lnTo>
                  <a:lnTo>
                    <a:pt x="2663126" y="167779"/>
                  </a:lnTo>
                  <a:lnTo>
                    <a:pt x="2665298" y="156908"/>
                  </a:lnTo>
                  <a:close/>
                </a:path>
                <a:path w="2859404" h="207645">
                  <a:moveTo>
                    <a:pt x="2706497" y="167106"/>
                  </a:moveTo>
                  <a:lnTo>
                    <a:pt x="2699270" y="165201"/>
                  </a:lnTo>
                  <a:lnTo>
                    <a:pt x="2692044" y="163296"/>
                  </a:lnTo>
                  <a:lnTo>
                    <a:pt x="2688894" y="173926"/>
                  </a:lnTo>
                  <a:lnTo>
                    <a:pt x="2704249" y="177977"/>
                  </a:lnTo>
                  <a:lnTo>
                    <a:pt x="2706497" y="167106"/>
                  </a:lnTo>
                  <a:close/>
                </a:path>
                <a:path w="2859404" h="207645">
                  <a:moveTo>
                    <a:pt x="2747543" y="177927"/>
                  </a:moveTo>
                  <a:lnTo>
                    <a:pt x="2740317" y="176022"/>
                  </a:lnTo>
                  <a:lnTo>
                    <a:pt x="2733090" y="174117"/>
                  </a:lnTo>
                  <a:lnTo>
                    <a:pt x="2729877" y="184734"/>
                  </a:lnTo>
                  <a:lnTo>
                    <a:pt x="2745232" y="188785"/>
                  </a:lnTo>
                  <a:lnTo>
                    <a:pt x="2747543" y="177927"/>
                  </a:lnTo>
                  <a:close/>
                </a:path>
                <a:path w="2859404" h="207645">
                  <a:moveTo>
                    <a:pt x="2788602" y="188734"/>
                  </a:moveTo>
                  <a:lnTo>
                    <a:pt x="2781376" y="186829"/>
                  </a:lnTo>
                  <a:lnTo>
                    <a:pt x="2774150" y="184924"/>
                  </a:lnTo>
                  <a:lnTo>
                    <a:pt x="2770873" y="195529"/>
                  </a:lnTo>
                  <a:lnTo>
                    <a:pt x="2786227" y="199567"/>
                  </a:lnTo>
                  <a:lnTo>
                    <a:pt x="2788602" y="188734"/>
                  </a:lnTo>
                  <a:close/>
                </a:path>
                <a:path w="2859404" h="207645">
                  <a:moveTo>
                    <a:pt x="2829649" y="199555"/>
                  </a:moveTo>
                  <a:lnTo>
                    <a:pt x="2815196" y="195745"/>
                  </a:lnTo>
                  <a:lnTo>
                    <a:pt x="2811856" y="206324"/>
                  </a:lnTo>
                  <a:lnTo>
                    <a:pt x="2815767" y="207352"/>
                  </a:lnTo>
                  <a:lnTo>
                    <a:pt x="2827883" y="207352"/>
                  </a:lnTo>
                  <a:lnTo>
                    <a:pt x="2829649" y="199555"/>
                  </a:lnTo>
                  <a:close/>
                </a:path>
                <a:path w="2859404" h="207645">
                  <a:moveTo>
                    <a:pt x="2859265" y="207352"/>
                  </a:moveTo>
                  <a:lnTo>
                    <a:pt x="2856242" y="206565"/>
                  </a:lnTo>
                  <a:lnTo>
                    <a:pt x="2855988" y="207352"/>
                  </a:lnTo>
                  <a:lnTo>
                    <a:pt x="2859265" y="207352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6862244" y="7127567"/>
              <a:ext cx="651510" cy="0"/>
            </a:xfrm>
            <a:custGeom>
              <a:avLst/>
              <a:gdLst/>
              <a:ahLst/>
              <a:cxnLst/>
              <a:rect l="l" t="t" r="r" b="b"/>
              <a:pathLst>
                <a:path w="651509" h="0">
                  <a:moveTo>
                    <a:pt x="0" y="0"/>
                  </a:moveTo>
                  <a:lnTo>
                    <a:pt x="651327" y="0"/>
                  </a:lnTo>
                </a:path>
              </a:pathLst>
            </a:custGeom>
            <a:ln w="23743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5936081" y="7126604"/>
              <a:ext cx="2739390" cy="188595"/>
            </a:xfrm>
            <a:custGeom>
              <a:avLst/>
              <a:gdLst/>
              <a:ahLst/>
              <a:cxnLst/>
              <a:rect l="l" t="t" r="r" b="b"/>
              <a:pathLst>
                <a:path w="2739390" h="188595">
                  <a:moveTo>
                    <a:pt x="16598" y="188595"/>
                  </a:moveTo>
                  <a:lnTo>
                    <a:pt x="14503" y="181610"/>
                  </a:lnTo>
                  <a:lnTo>
                    <a:pt x="0" y="185191"/>
                  </a:lnTo>
                  <a:lnTo>
                    <a:pt x="711" y="188595"/>
                  </a:lnTo>
                  <a:lnTo>
                    <a:pt x="16598" y="188595"/>
                  </a:lnTo>
                  <a:close/>
                </a:path>
                <a:path w="2739390" h="188595">
                  <a:moveTo>
                    <a:pt x="58813" y="182041"/>
                  </a:moveTo>
                  <a:lnTo>
                    <a:pt x="55702" y="171399"/>
                  </a:lnTo>
                  <a:lnTo>
                    <a:pt x="48450" y="173189"/>
                  </a:lnTo>
                  <a:lnTo>
                    <a:pt x="41198" y="174980"/>
                  </a:lnTo>
                  <a:lnTo>
                    <a:pt x="43408" y="185851"/>
                  </a:lnTo>
                  <a:lnTo>
                    <a:pt x="58813" y="182041"/>
                  </a:lnTo>
                  <a:close/>
                </a:path>
                <a:path w="2739390" h="188595">
                  <a:moveTo>
                    <a:pt x="99961" y="171856"/>
                  </a:moveTo>
                  <a:lnTo>
                    <a:pt x="96913" y="161201"/>
                  </a:lnTo>
                  <a:lnTo>
                    <a:pt x="89662" y="162991"/>
                  </a:lnTo>
                  <a:lnTo>
                    <a:pt x="82410" y="164782"/>
                  </a:lnTo>
                  <a:lnTo>
                    <a:pt x="84556" y="175679"/>
                  </a:lnTo>
                  <a:lnTo>
                    <a:pt x="99961" y="171856"/>
                  </a:lnTo>
                  <a:close/>
                </a:path>
                <a:path w="2739390" h="188595">
                  <a:moveTo>
                    <a:pt x="141211" y="162191"/>
                  </a:moveTo>
                  <a:lnTo>
                    <a:pt x="138239" y="151511"/>
                  </a:lnTo>
                  <a:lnTo>
                    <a:pt x="130949" y="153149"/>
                  </a:lnTo>
                  <a:lnTo>
                    <a:pt x="123659" y="154787"/>
                  </a:lnTo>
                  <a:lnTo>
                    <a:pt x="125730" y="165684"/>
                  </a:lnTo>
                  <a:lnTo>
                    <a:pt x="141211" y="162191"/>
                  </a:lnTo>
                  <a:close/>
                </a:path>
                <a:path w="2739390" h="188595">
                  <a:moveTo>
                    <a:pt x="182549" y="152882"/>
                  </a:moveTo>
                  <a:lnTo>
                    <a:pt x="179654" y="142176"/>
                  </a:lnTo>
                  <a:lnTo>
                    <a:pt x="172364" y="143814"/>
                  </a:lnTo>
                  <a:lnTo>
                    <a:pt x="165074" y="145453"/>
                  </a:lnTo>
                  <a:lnTo>
                    <a:pt x="167068" y="156375"/>
                  </a:lnTo>
                  <a:lnTo>
                    <a:pt x="182549" y="152882"/>
                  </a:lnTo>
                  <a:close/>
                </a:path>
                <a:path w="2739390" h="188595">
                  <a:moveTo>
                    <a:pt x="223888" y="143560"/>
                  </a:moveTo>
                  <a:lnTo>
                    <a:pt x="221056" y="132842"/>
                  </a:lnTo>
                  <a:lnTo>
                    <a:pt x="213766" y="134480"/>
                  </a:lnTo>
                  <a:lnTo>
                    <a:pt x="206476" y="136118"/>
                  </a:lnTo>
                  <a:lnTo>
                    <a:pt x="208394" y="147053"/>
                  </a:lnTo>
                  <a:lnTo>
                    <a:pt x="223888" y="143560"/>
                  </a:lnTo>
                  <a:close/>
                </a:path>
                <a:path w="2739390" h="188595">
                  <a:moveTo>
                    <a:pt x="265303" y="134620"/>
                  </a:moveTo>
                  <a:lnTo>
                    <a:pt x="262547" y="123875"/>
                  </a:lnTo>
                  <a:lnTo>
                    <a:pt x="255219" y="125349"/>
                  </a:lnTo>
                  <a:lnTo>
                    <a:pt x="247891" y="126822"/>
                  </a:lnTo>
                  <a:lnTo>
                    <a:pt x="249732" y="137756"/>
                  </a:lnTo>
                  <a:lnTo>
                    <a:pt x="265303" y="134620"/>
                  </a:lnTo>
                  <a:close/>
                </a:path>
                <a:path w="2739390" h="188595">
                  <a:moveTo>
                    <a:pt x="306832" y="126263"/>
                  </a:moveTo>
                  <a:lnTo>
                    <a:pt x="304165" y="115493"/>
                  </a:lnTo>
                  <a:lnTo>
                    <a:pt x="296837" y="116967"/>
                  </a:lnTo>
                  <a:lnTo>
                    <a:pt x="289509" y="118440"/>
                  </a:lnTo>
                  <a:lnTo>
                    <a:pt x="291274" y="129400"/>
                  </a:lnTo>
                  <a:lnTo>
                    <a:pt x="306832" y="126263"/>
                  </a:lnTo>
                  <a:close/>
                </a:path>
                <a:path w="2739390" h="188595">
                  <a:moveTo>
                    <a:pt x="348373" y="117881"/>
                  </a:moveTo>
                  <a:lnTo>
                    <a:pt x="345770" y="107099"/>
                  </a:lnTo>
                  <a:lnTo>
                    <a:pt x="338455" y="108572"/>
                  </a:lnTo>
                  <a:lnTo>
                    <a:pt x="331127" y="110045"/>
                  </a:lnTo>
                  <a:lnTo>
                    <a:pt x="332816" y="121018"/>
                  </a:lnTo>
                  <a:lnTo>
                    <a:pt x="348373" y="117881"/>
                  </a:lnTo>
                  <a:close/>
                </a:path>
                <a:path w="2739390" h="188595">
                  <a:moveTo>
                    <a:pt x="389953" y="109689"/>
                  </a:moveTo>
                  <a:lnTo>
                    <a:pt x="387426" y="98882"/>
                  </a:lnTo>
                  <a:lnTo>
                    <a:pt x="380072" y="100190"/>
                  </a:lnTo>
                  <a:lnTo>
                    <a:pt x="372745" y="101663"/>
                  </a:lnTo>
                  <a:lnTo>
                    <a:pt x="374357" y="112649"/>
                  </a:lnTo>
                  <a:lnTo>
                    <a:pt x="382130" y="111074"/>
                  </a:lnTo>
                  <a:lnTo>
                    <a:pt x="389953" y="109689"/>
                  </a:lnTo>
                  <a:close/>
                </a:path>
                <a:path w="2739390" h="188595">
                  <a:moveTo>
                    <a:pt x="431673" y="102323"/>
                  </a:moveTo>
                  <a:lnTo>
                    <a:pt x="429234" y="91503"/>
                  </a:lnTo>
                  <a:lnTo>
                    <a:pt x="421881" y="92798"/>
                  </a:lnTo>
                  <a:lnTo>
                    <a:pt x="414528" y="94094"/>
                  </a:lnTo>
                  <a:lnTo>
                    <a:pt x="416039" y="105079"/>
                  </a:lnTo>
                  <a:lnTo>
                    <a:pt x="431673" y="102323"/>
                  </a:lnTo>
                  <a:close/>
                </a:path>
                <a:path w="2739390" h="188595">
                  <a:moveTo>
                    <a:pt x="473405" y="94957"/>
                  </a:moveTo>
                  <a:lnTo>
                    <a:pt x="471043" y="84124"/>
                  </a:lnTo>
                  <a:lnTo>
                    <a:pt x="463689" y="85420"/>
                  </a:lnTo>
                  <a:lnTo>
                    <a:pt x="456336" y="86715"/>
                  </a:lnTo>
                  <a:lnTo>
                    <a:pt x="457771" y="97726"/>
                  </a:lnTo>
                  <a:lnTo>
                    <a:pt x="473405" y="94957"/>
                  </a:lnTo>
                  <a:close/>
                </a:path>
                <a:path w="2739390" h="188595">
                  <a:moveTo>
                    <a:pt x="515124" y="87604"/>
                  </a:moveTo>
                  <a:lnTo>
                    <a:pt x="512851" y="76758"/>
                  </a:lnTo>
                  <a:lnTo>
                    <a:pt x="505498" y="78054"/>
                  </a:lnTo>
                  <a:lnTo>
                    <a:pt x="498144" y="79349"/>
                  </a:lnTo>
                  <a:lnTo>
                    <a:pt x="499491" y="90373"/>
                  </a:lnTo>
                  <a:lnTo>
                    <a:pt x="515124" y="87604"/>
                  </a:lnTo>
                  <a:close/>
                </a:path>
                <a:path w="2739390" h="188595">
                  <a:moveTo>
                    <a:pt x="557009" y="81229"/>
                  </a:moveTo>
                  <a:lnTo>
                    <a:pt x="554824" y="70358"/>
                  </a:lnTo>
                  <a:lnTo>
                    <a:pt x="547433" y="71462"/>
                  </a:lnTo>
                  <a:lnTo>
                    <a:pt x="540042" y="72567"/>
                  </a:lnTo>
                  <a:lnTo>
                    <a:pt x="541312" y="83591"/>
                  </a:lnTo>
                  <a:lnTo>
                    <a:pt x="557009" y="81229"/>
                  </a:lnTo>
                  <a:close/>
                </a:path>
                <a:path w="2739390" h="188595">
                  <a:moveTo>
                    <a:pt x="598906" y="74955"/>
                  </a:moveTo>
                  <a:lnTo>
                    <a:pt x="596811" y="64058"/>
                  </a:lnTo>
                  <a:lnTo>
                    <a:pt x="589419" y="65163"/>
                  </a:lnTo>
                  <a:lnTo>
                    <a:pt x="582028" y="66268"/>
                  </a:lnTo>
                  <a:lnTo>
                    <a:pt x="583209" y="77304"/>
                  </a:lnTo>
                  <a:lnTo>
                    <a:pt x="598906" y="74955"/>
                  </a:lnTo>
                  <a:close/>
                </a:path>
                <a:path w="2739390" h="188595">
                  <a:moveTo>
                    <a:pt x="640803" y="68668"/>
                  </a:moveTo>
                  <a:lnTo>
                    <a:pt x="638797" y="57759"/>
                  </a:lnTo>
                  <a:lnTo>
                    <a:pt x="631405" y="58864"/>
                  </a:lnTo>
                  <a:lnTo>
                    <a:pt x="624014" y="59969"/>
                  </a:lnTo>
                  <a:lnTo>
                    <a:pt x="625106" y="71018"/>
                  </a:lnTo>
                  <a:lnTo>
                    <a:pt x="640803" y="68668"/>
                  </a:lnTo>
                  <a:close/>
                </a:path>
                <a:path w="2739390" h="188595">
                  <a:moveTo>
                    <a:pt x="682790" y="63068"/>
                  </a:moveTo>
                  <a:lnTo>
                    <a:pt x="680872" y="52133"/>
                  </a:lnTo>
                  <a:lnTo>
                    <a:pt x="673455" y="53047"/>
                  </a:lnTo>
                  <a:lnTo>
                    <a:pt x="666038" y="53949"/>
                  </a:lnTo>
                  <a:lnTo>
                    <a:pt x="667042" y="64998"/>
                  </a:lnTo>
                  <a:lnTo>
                    <a:pt x="682790" y="63068"/>
                  </a:lnTo>
                  <a:close/>
                </a:path>
                <a:path w="2739390" h="188595">
                  <a:moveTo>
                    <a:pt x="724839" y="57924"/>
                  </a:moveTo>
                  <a:lnTo>
                    <a:pt x="723011" y="46977"/>
                  </a:lnTo>
                  <a:lnTo>
                    <a:pt x="715594" y="47891"/>
                  </a:lnTo>
                  <a:lnTo>
                    <a:pt x="708177" y="48793"/>
                  </a:lnTo>
                  <a:lnTo>
                    <a:pt x="709091" y="59855"/>
                  </a:lnTo>
                  <a:lnTo>
                    <a:pt x="724839" y="57924"/>
                  </a:lnTo>
                  <a:close/>
                </a:path>
                <a:path w="2739390" h="188595">
                  <a:moveTo>
                    <a:pt x="766902" y="52768"/>
                  </a:moveTo>
                  <a:lnTo>
                    <a:pt x="765162" y="41808"/>
                  </a:lnTo>
                  <a:lnTo>
                    <a:pt x="757745" y="42722"/>
                  </a:lnTo>
                  <a:lnTo>
                    <a:pt x="750328" y="43624"/>
                  </a:lnTo>
                  <a:lnTo>
                    <a:pt x="751141" y="54698"/>
                  </a:lnTo>
                  <a:lnTo>
                    <a:pt x="766902" y="52768"/>
                  </a:lnTo>
                  <a:close/>
                </a:path>
                <a:path w="2739390" h="188595">
                  <a:moveTo>
                    <a:pt x="808990" y="47929"/>
                  </a:moveTo>
                  <a:lnTo>
                    <a:pt x="807339" y="36957"/>
                  </a:lnTo>
                  <a:lnTo>
                    <a:pt x="799896" y="37655"/>
                  </a:lnTo>
                  <a:lnTo>
                    <a:pt x="792467" y="38417"/>
                  </a:lnTo>
                  <a:lnTo>
                    <a:pt x="793191" y="49491"/>
                  </a:lnTo>
                  <a:lnTo>
                    <a:pt x="801090" y="48679"/>
                  </a:lnTo>
                  <a:lnTo>
                    <a:pt x="808990" y="47929"/>
                  </a:lnTo>
                  <a:close/>
                </a:path>
                <a:path w="2739390" h="188595">
                  <a:moveTo>
                    <a:pt x="851154" y="43954"/>
                  </a:moveTo>
                  <a:lnTo>
                    <a:pt x="849604" y="32969"/>
                  </a:lnTo>
                  <a:lnTo>
                    <a:pt x="842162" y="33667"/>
                  </a:lnTo>
                  <a:lnTo>
                    <a:pt x="834720" y="34366"/>
                  </a:lnTo>
                  <a:lnTo>
                    <a:pt x="835355" y="45440"/>
                  </a:lnTo>
                  <a:lnTo>
                    <a:pt x="851154" y="43954"/>
                  </a:lnTo>
                  <a:close/>
                </a:path>
                <a:path w="2739390" h="188595">
                  <a:moveTo>
                    <a:pt x="893343" y="39979"/>
                  </a:moveTo>
                  <a:lnTo>
                    <a:pt x="891882" y="28994"/>
                  </a:lnTo>
                  <a:lnTo>
                    <a:pt x="884440" y="29692"/>
                  </a:lnTo>
                  <a:lnTo>
                    <a:pt x="876998" y="30391"/>
                  </a:lnTo>
                  <a:lnTo>
                    <a:pt x="877544" y="41478"/>
                  </a:lnTo>
                  <a:lnTo>
                    <a:pt x="893343" y="39979"/>
                  </a:lnTo>
                  <a:close/>
                </a:path>
                <a:path w="2739390" h="188595">
                  <a:moveTo>
                    <a:pt x="935520" y="36004"/>
                  </a:moveTo>
                  <a:lnTo>
                    <a:pt x="934148" y="25006"/>
                  </a:lnTo>
                  <a:lnTo>
                    <a:pt x="926706" y="25704"/>
                  </a:lnTo>
                  <a:lnTo>
                    <a:pt x="919264" y="26403"/>
                  </a:lnTo>
                  <a:lnTo>
                    <a:pt x="919721" y="37490"/>
                  </a:lnTo>
                  <a:lnTo>
                    <a:pt x="935520" y="36004"/>
                  </a:lnTo>
                  <a:close/>
                </a:path>
                <a:path w="2739390" h="188595">
                  <a:moveTo>
                    <a:pt x="977785" y="33096"/>
                  </a:moveTo>
                  <a:lnTo>
                    <a:pt x="976503" y="22072"/>
                  </a:lnTo>
                  <a:lnTo>
                    <a:pt x="969048" y="22555"/>
                  </a:lnTo>
                  <a:lnTo>
                    <a:pt x="961593" y="23037"/>
                  </a:lnTo>
                  <a:lnTo>
                    <a:pt x="961948" y="34124"/>
                  </a:lnTo>
                  <a:lnTo>
                    <a:pt x="977785" y="33096"/>
                  </a:lnTo>
                  <a:close/>
                </a:path>
                <a:path w="2739390" h="188595">
                  <a:moveTo>
                    <a:pt x="1020064" y="30340"/>
                  </a:moveTo>
                  <a:lnTo>
                    <a:pt x="1018870" y="19316"/>
                  </a:lnTo>
                  <a:lnTo>
                    <a:pt x="1011415" y="19799"/>
                  </a:lnTo>
                  <a:lnTo>
                    <a:pt x="1003960" y="20281"/>
                  </a:lnTo>
                  <a:lnTo>
                    <a:pt x="1004227" y="31369"/>
                  </a:lnTo>
                  <a:lnTo>
                    <a:pt x="1020064" y="30340"/>
                  </a:lnTo>
                  <a:close/>
                </a:path>
                <a:path w="2739390" h="188595">
                  <a:moveTo>
                    <a:pt x="1619846" y="1016"/>
                  </a:moveTo>
                  <a:lnTo>
                    <a:pt x="1612392" y="508"/>
                  </a:lnTo>
                  <a:lnTo>
                    <a:pt x="1604937" y="0"/>
                  </a:lnTo>
                  <a:lnTo>
                    <a:pt x="1603756" y="11023"/>
                  </a:lnTo>
                  <a:lnTo>
                    <a:pt x="1619580" y="12103"/>
                  </a:lnTo>
                  <a:lnTo>
                    <a:pt x="1619846" y="1016"/>
                  </a:lnTo>
                  <a:close/>
                </a:path>
                <a:path w="2739390" h="188595">
                  <a:moveTo>
                    <a:pt x="1662201" y="3911"/>
                  </a:moveTo>
                  <a:lnTo>
                    <a:pt x="1654746" y="3403"/>
                  </a:lnTo>
                  <a:lnTo>
                    <a:pt x="1647291" y="2895"/>
                  </a:lnTo>
                  <a:lnTo>
                    <a:pt x="1646021" y="13906"/>
                  </a:lnTo>
                  <a:lnTo>
                    <a:pt x="1661845" y="14998"/>
                  </a:lnTo>
                  <a:lnTo>
                    <a:pt x="1662201" y="3911"/>
                  </a:lnTo>
                  <a:close/>
                </a:path>
                <a:path w="2739390" h="188595">
                  <a:moveTo>
                    <a:pt x="1704555" y="6807"/>
                  </a:moveTo>
                  <a:lnTo>
                    <a:pt x="1697101" y="6299"/>
                  </a:lnTo>
                  <a:lnTo>
                    <a:pt x="1689646" y="5791"/>
                  </a:lnTo>
                  <a:lnTo>
                    <a:pt x="1688274" y="16802"/>
                  </a:lnTo>
                  <a:lnTo>
                    <a:pt x="1704111" y="17881"/>
                  </a:lnTo>
                  <a:lnTo>
                    <a:pt x="1704555" y="6807"/>
                  </a:lnTo>
                  <a:close/>
                </a:path>
                <a:path w="2739390" h="188595">
                  <a:moveTo>
                    <a:pt x="1746808" y="10909"/>
                  </a:moveTo>
                  <a:lnTo>
                    <a:pt x="1739379" y="10172"/>
                  </a:lnTo>
                  <a:lnTo>
                    <a:pt x="1731949" y="9436"/>
                  </a:lnTo>
                  <a:lnTo>
                    <a:pt x="1730489" y="20421"/>
                  </a:lnTo>
                  <a:lnTo>
                    <a:pt x="1746288" y="21996"/>
                  </a:lnTo>
                  <a:lnTo>
                    <a:pt x="1746808" y="10909"/>
                  </a:lnTo>
                  <a:close/>
                </a:path>
                <a:path w="2739390" h="188595">
                  <a:moveTo>
                    <a:pt x="1789049" y="15100"/>
                  </a:moveTo>
                  <a:lnTo>
                    <a:pt x="1781619" y="14363"/>
                  </a:lnTo>
                  <a:lnTo>
                    <a:pt x="1774190" y="13627"/>
                  </a:lnTo>
                  <a:lnTo>
                    <a:pt x="1772640" y="24612"/>
                  </a:lnTo>
                  <a:lnTo>
                    <a:pt x="1788439" y="26174"/>
                  </a:lnTo>
                  <a:lnTo>
                    <a:pt x="1789049" y="15100"/>
                  </a:lnTo>
                  <a:close/>
                </a:path>
                <a:path w="2739390" h="188595">
                  <a:moveTo>
                    <a:pt x="1831301" y="19291"/>
                  </a:moveTo>
                  <a:lnTo>
                    <a:pt x="1823872" y="18554"/>
                  </a:lnTo>
                  <a:lnTo>
                    <a:pt x="1816442" y="17818"/>
                  </a:lnTo>
                  <a:lnTo>
                    <a:pt x="1814817" y="28790"/>
                  </a:lnTo>
                  <a:lnTo>
                    <a:pt x="1830603" y="30365"/>
                  </a:lnTo>
                  <a:lnTo>
                    <a:pt x="1831301" y="19291"/>
                  </a:lnTo>
                  <a:close/>
                </a:path>
                <a:path w="2739390" h="188595">
                  <a:moveTo>
                    <a:pt x="1873554" y="23495"/>
                  </a:moveTo>
                  <a:lnTo>
                    <a:pt x="1866125" y="22745"/>
                  </a:lnTo>
                  <a:lnTo>
                    <a:pt x="1858695" y="22009"/>
                  </a:lnTo>
                  <a:lnTo>
                    <a:pt x="1856981" y="32969"/>
                  </a:lnTo>
                  <a:lnTo>
                    <a:pt x="1872767" y="34556"/>
                  </a:lnTo>
                  <a:lnTo>
                    <a:pt x="1873554" y="23495"/>
                  </a:lnTo>
                  <a:close/>
                </a:path>
                <a:path w="2739390" h="188595">
                  <a:moveTo>
                    <a:pt x="1915642" y="29019"/>
                  </a:moveTo>
                  <a:lnTo>
                    <a:pt x="1908238" y="28054"/>
                  </a:lnTo>
                  <a:lnTo>
                    <a:pt x="1900834" y="27089"/>
                  </a:lnTo>
                  <a:lnTo>
                    <a:pt x="1899031" y="38036"/>
                  </a:lnTo>
                  <a:lnTo>
                    <a:pt x="1914779" y="40081"/>
                  </a:lnTo>
                  <a:lnTo>
                    <a:pt x="1915642" y="29019"/>
                  </a:lnTo>
                  <a:close/>
                </a:path>
                <a:path w="2739390" h="188595">
                  <a:moveTo>
                    <a:pt x="1957743" y="34480"/>
                  </a:moveTo>
                  <a:lnTo>
                    <a:pt x="1950339" y="33515"/>
                  </a:lnTo>
                  <a:lnTo>
                    <a:pt x="1942934" y="32550"/>
                  </a:lnTo>
                  <a:lnTo>
                    <a:pt x="1941055" y="43484"/>
                  </a:lnTo>
                  <a:lnTo>
                    <a:pt x="1956790" y="45529"/>
                  </a:lnTo>
                  <a:lnTo>
                    <a:pt x="1957743" y="34480"/>
                  </a:lnTo>
                  <a:close/>
                </a:path>
                <a:path w="2739390" h="188595">
                  <a:moveTo>
                    <a:pt x="1999843" y="39954"/>
                  </a:moveTo>
                  <a:lnTo>
                    <a:pt x="1992439" y="38989"/>
                  </a:lnTo>
                  <a:lnTo>
                    <a:pt x="1985035" y="38023"/>
                  </a:lnTo>
                  <a:lnTo>
                    <a:pt x="1983066" y="48945"/>
                  </a:lnTo>
                  <a:lnTo>
                    <a:pt x="1998814" y="50990"/>
                  </a:lnTo>
                  <a:lnTo>
                    <a:pt x="1999843" y="39954"/>
                  </a:lnTo>
                  <a:close/>
                </a:path>
                <a:path w="2739390" h="188595">
                  <a:moveTo>
                    <a:pt x="2041944" y="45427"/>
                  </a:moveTo>
                  <a:lnTo>
                    <a:pt x="2034540" y="44450"/>
                  </a:lnTo>
                  <a:lnTo>
                    <a:pt x="2027135" y="43484"/>
                  </a:lnTo>
                  <a:lnTo>
                    <a:pt x="2025091" y="54394"/>
                  </a:lnTo>
                  <a:lnTo>
                    <a:pt x="2040826" y="56464"/>
                  </a:lnTo>
                  <a:lnTo>
                    <a:pt x="2041944" y="45427"/>
                  </a:lnTo>
                  <a:close/>
                </a:path>
                <a:path w="2739390" h="188595">
                  <a:moveTo>
                    <a:pt x="2083854" y="52209"/>
                  </a:moveTo>
                  <a:lnTo>
                    <a:pt x="2076475" y="51028"/>
                  </a:lnTo>
                  <a:lnTo>
                    <a:pt x="2069096" y="49847"/>
                  </a:lnTo>
                  <a:lnTo>
                    <a:pt x="2066975" y="60731"/>
                  </a:lnTo>
                  <a:lnTo>
                    <a:pt x="2082647" y="63246"/>
                  </a:lnTo>
                  <a:lnTo>
                    <a:pt x="2083854" y="52209"/>
                  </a:lnTo>
                  <a:close/>
                </a:path>
                <a:path w="2739390" h="188595">
                  <a:moveTo>
                    <a:pt x="2125764" y="58928"/>
                  </a:moveTo>
                  <a:lnTo>
                    <a:pt x="2118385" y="57746"/>
                  </a:lnTo>
                  <a:lnTo>
                    <a:pt x="2111006" y="56565"/>
                  </a:lnTo>
                  <a:lnTo>
                    <a:pt x="2108809" y="67437"/>
                  </a:lnTo>
                  <a:lnTo>
                    <a:pt x="2124481" y="69951"/>
                  </a:lnTo>
                  <a:lnTo>
                    <a:pt x="2125764" y="58928"/>
                  </a:lnTo>
                  <a:close/>
                </a:path>
                <a:path w="2739390" h="188595">
                  <a:moveTo>
                    <a:pt x="2167686" y="65646"/>
                  </a:moveTo>
                  <a:lnTo>
                    <a:pt x="2160308" y="64465"/>
                  </a:lnTo>
                  <a:lnTo>
                    <a:pt x="2152929" y="63284"/>
                  </a:lnTo>
                  <a:lnTo>
                    <a:pt x="2150656" y="74142"/>
                  </a:lnTo>
                  <a:lnTo>
                    <a:pt x="2166328" y="76657"/>
                  </a:lnTo>
                  <a:lnTo>
                    <a:pt x="2167686" y="65646"/>
                  </a:lnTo>
                  <a:close/>
                </a:path>
                <a:path w="2739390" h="188595">
                  <a:moveTo>
                    <a:pt x="2209596" y="72377"/>
                  </a:moveTo>
                  <a:lnTo>
                    <a:pt x="2202218" y="71196"/>
                  </a:lnTo>
                  <a:lnTo>
                    <a:pt x="2194839" y="70015"/>
                  </a:lnTo>
                  <a:lnTo>
                    <a:pt x="2192490" y="80860"/>
                  </a:lnTo>
                  <a:lnTo>
                    <a:pt x="2208161" y="83375"/>
                  </a:lnTo>
                  <a:lnTo>
                    <a:pt x="2209596" y="72377"/>
                  </a:lnTo>
                  <a:close/>
                </a:path>
                <a:path w="2739390" h="188595">
                  <a:moveTo>
                    <a:pt x="2251316" y="80251"/>
                  </a:moveTo>
                  <a:lnTo>
                    <a:pt x="2243975" y="78854"/>
                  </a:lnTo>
                  <a:lnTo>
                    <a:pt x="2236635" y="77457"/>
                  </a:lnTo>
                  <a:lnTo>
                    <a:pt x="2234209" y="88277"/>
                  </a:lnTo>
                  <a:lnTo>
                    <a:pt x="2249805" y="91249"/>
                  </a:lnTo>
                  <a:lnTo>
                    <a:pt x="2251316" y="80251"/>
                  </a:lnTo>
                  <a:close/>
                </a:path>
                <a:path w="2739390" h="188595">
                  <a:moveTo>
                    <a:pt x="2293010" y="88201"/>
                  </a:moveTo>
                  <a:lnTo>
                    <a:pt x="2285669" y="86804"/>
                  </a:lnTo>
                  <a:lnTo>
                    <a:pt x="2278329" y="85407"/>
                  </a:lnTo>
                  <a:lnTo>
                    <a:pt x="2275827" y="96215"/>
                  </a:lnTo>
                  <a:lnTo>
                    <a:pt x="2291423" y="99187"/>
                  </a:lnTo>
                  <a:lnTo>
                    <a:pt x="2293010" y="88201"/>
                  </a:lnTo>
                  <a:close/>
                </a:path>
                <a:path w="2739390" h="188595">
                  <a:moveTo>
                    <a:pt x="2334717" y="96139"/>
                  </a:moveTo>
                  <a:lnTo>
                    <a:pt x="2327376" y="94742"/>
                  </a:lnTo>
                  <a:lnTo>
                    <a:pt x="2320036" y="93345"/>
                  </a:lnTo>
                  <a:lnTo>
                    <a:pt x="2317458" y="104140"/>
                  </a:lnTo>
                  <a:lnTo>
                    <a:pt x="2333053" y="107099"/>
                  </a:lnTo>
                  <a:lnTo>
                    <a:pt x="2334717" y="96139"/>
                  </a:lnTo>
                  <a:close/>
                </a:path>
                <a:path w="2739390" h="188595">
                  <a:moveTo>
                    <a:pt x="2376411" y="104089"/>
                  </a:moveTo>
                  <a:lnTo>
                    <a:pt x="2369070" y="102692"/>
                  </a:lnTo>
                  <a:lnTo>
                    <a:pt x="2361730" y="101295"/>
                  </a:lnTo>
                  <a:lnTo>
                    <a:pt x="2359075" y="112064"/>
                  </a:lnTo>
                  <a:lnTo>
                    <a:pt x="2374671" y="115036"/>
                  </a:lnTo>
                  <a:lnTo>
                    <a:pt x="2376411" y="104089"/>
                  </a:lnTo>
                  <a:close/>
                </a:path>
                <a:path w="2739390" h="188595">
                  <a:moveTo>
                    <a:pt x="2417927" y="112877"/>
                  </a:moveTo>
                  <a:lnTo>
                    <a:pt x="2410637" y="111264"/>
                  </a:lnTo>
                  <a:lnTo>
                    <a:pt x="2403348" y="109651"/>
                  </a:lnTo>
                  <a:lnTo>
                    <a:pt x="2400617" y="120408"/>
                  </a:lnTo>
                  <a:lnTo>
                    <a:pt x="2416124" y="123825"/>
                  </a:lnTo>
                  <a:lnTo>
                    <a:pt x="2417927" y="112877"/>
                  </a:lnTo>
                  <a:close/>
                </a:path>
                <a:path w="2739390" h="188595">
                  <a:moveTo>
                    <a:pt x="2459380" y="122008"/>
                  </a:moveTo>
                  <a:lnTo>
                    <a:pt x="2452090" y="120396"/>
                  </a:lnTo>
                  <a:lnTo>
                    <a:pt x="2444800" y="118783"/>
                  </a:lnTo>
                  <a:lnTo>
                    <a:pt x="2442006" y="129527"/>
                  </a:lnTo>
                  <a:lnTo>
                    <a:pt x="2457500" y="132930"/>
                  </a:lnTo>
                  <a:lnTo>
                    <a:pt x="2459380" y="122008"/>
                  </a:lnTo>
                  <a:close/>
                </a:path>
                <a:path w="2739390" h="188595">
                  <a:moveTo>
                    <a:pt x="2500833" y="131140"/>
                  </a:moveTo>
                  <a:lnTo>
                    <a:pt x="2493543" y="129527"/>
                  </a:lnTo>
                  <a:lnTo>
                    <a:pt x="2486253" y="127914"/>
                  </a:lnTo>
                  <a:lnTo>
                    <a:pt x="2483383" y="138633"/>
                  </a:lnTo>
                  <a:lnTo>
                    <a:pt x="2498890" y="142049"/>
                  </a:lnTo>
                  <a:lnTo>
                    <a:pt x="2500833" y="131140"/>
                  </a:lnTo>
                  <a:close/>
                </a:path>
                <a:path w="2739390" h="188595">
                  <a:moveTo>
                    <a:pt x="2542286" y="140284"/>
                  </a:moveTo>
                  <a:lnTo>
                    <a:pt x="2534996" y="138671"/>
                  </a:lnTo>
                  <a:lnTo>
                    <a:pt x="2527706" y="137058"/>
                  </a:lnTo>
                  <a:lnTo>
                    <a:pt x="2524772" y="147764"/>
                  </a:lnTo>
                  <a:lnTo>
                    <a:pt x="2540266" y="151180"/>
                  </a:lnTo>
                  <a:lnTo>
                    <a:pt x="2542286" y="140284"/>
                  </a:lnTo>
                  <a:close/>
                </a:path>
                <a:path w="2739390" h="188595">
                  <a:moveTo>
                    <a:pt x="2583650" y="149796"/>
                  </a:moveTo>
                  <a:lnTo>
                    <a:pt x="2576411" y="147980"/>
                  </a:lnTo>
                  <a:lnTo>
                    <a:pt x="2569172" y="146164"/>
                  </a:lnTo>
                  <a:lnTo>
                    <a:pt x="2566162" y="156845"/>
                  </a:lnTo>
                  <a:lnTo>
                    <a:pt x="2581567" y="160693"/>
                  </a:lnTo>
                  <a:lnTo>
                    <a:pt x="2583650" y="149796"/>
                  </a:lnTo>
                  <a:close/>
                </a:path>
                <a:path w="2739390" h="188595">
                  <a:moveTo>
                    <a:pt x="2624823" y="160070"/>
                  </a:moveTo>
                  <a:lnTo>
                    <a:pt x="2617584" y="158254"/>
                  </a:lnTo>
                  <a:lnTo>
                    <a:pt x="2610332" y="156451"/>
                  </a:lnTo>
                  <a:lnTo>
                    <a:pt x="2607272" y="167106"/>
                  </a:lnTo>
                  <a:lnTo>
                    <a:pt x="2622677" y="170942"/>
                  </a:lnTo>
                  <a:lnTo>
                    <a:pt x="2624823" y="160070"/>
                  </a:lnTo>
                  <a:close/>
                </a:path>
                <a:path w="2739390" h="188595">
                  <a:moveTo>
                    <a:pt x="2666009" y="170357"/>
                  </a:moveTo>
                  <a:lnTo>
                    <a:pt x="2658770" y="168541"/>
                  </a:lnTo>
                  <a:lnTo>
                    <a:pt x="2651531" y="166725"/>
                  </a:lnTo>
                  <a:lnTo>
                    <a:pt x="2648394" y="177368"/>
                  </a:lnTo>
                  <a:lnTo>
                    <a:pt x="2663799" y="181216"/>
                  </a:lnTo>
                  <a:lnTo>
                    <a:pt x="2666009" y="170357"/>
                  </a:lnTo>
                  <a:close/>
                </a:path>
                <a:path w="2739390" h="188595">
                  <a:moveTo>
                    <a:pt x="2707195" y="180644"/>
                  </a:moveTo>
                  <a:lnTo>
                    <a:pt x="2692717" y="177012"/>
                  </a:lnTo>
                  <a:lnTo>
                    <a:pt x="2689517" y="187642"/>
                  </a:lnTo>
                  <a:lnTo>
                    <a:pt x="2693365" y="188595"/>
                  </a:lnTo>
                  <a:lnTo>
                    <a:pt x="2705519" y="188595"/>
                  </a:lnTo>
                  <a:lnTo>
                    <a:pt x="2707195" y="180644"/>
                  </a:lnTo>
                  <a:close/>
                </a:path>
                <a:path w="2739390" h="188595">
                  <a:moveTo>
                    <a:pt x="2739085" y="188595"/>
                  </a:moveTo>
                  <a:lnTo>
                    <a:pt x="2733878" y="187299"/>
                  </a:lnTo>
                  <a:lnTo>
                    <a:pt x="2733471" y="188595"/>
                  </a:lnTo>
                  <a:lnTo>
                    <a:pt x="2739085" y="18859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6982414" y="7146999"/>
              <a:ext cx="651510" cy="0"/>
            </a:xfrm>
            <a:custGeom>
              <a:avLst/>
              <a:gdLst/>
              <a:ahLst/>
              <a:cxnLst/>
              <a:rect l="l" t="t" r="r" b="b"/>
              <a:pathLst>
                <a:path w="651509" h="0">
                  <a:moveTo>
                    <a:pt x="0" y="0"/>
                  </a:moveTo>
                  <a:lnTo>
                    <a:pt x="651337" y="0"/>
                  </a:lnTo>
                </a:path>
              </a:pathLst>
            </a:custGeom>
            <a:ln w="23394">
              <a:solidFill>
                <a:srgbClr val="45B1E5"/>
              </a:solidFill>
              <a:prstDash val="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6054179" y="7149693"/>
              <a:ext cx="2618740" cy="166370"/>
            </a:xfrm>
            <a:custGeom>
              <a:avLst/>
              <a:gdLst/>
              <a:ahLst/>
              <a:cxnLst/>
              <a:rect l="l" t="t" r="r" b="b"/>
              <a:pathLst>
                <a:path w="2618740" h="166370">
                  <a:moveTo>
                    <a:pt x="15773" y="165506"/>
                  </a:moveTo>
                  <a:lnTo>
                    <a:pt x="14554" y="161226"/>
                  </a:lnTo>
                  <a:lnTo>
                    <a:pt x="0" y="164630"/>
                  </a:lnTo>
                  <a:lnTo>
                    <a:pt x="165" y="165506"/>
                  </a:lnTo>
                  <a:lnTo>
                    <a:pt x="15773" y="165506"/>
                  </a:lnTo>
                  <a:close/>
                </a:path>
                <a:path w="2618740" h="166370">
                  <a:moveTo>
                    <a:pt x="58889" y="162255"/>
                  </a:moveTo>
                  <a:lnTo>
                    <a:pt x="55892" y="151574"/>
                  </a:lnTo>
                  <a:lnTo>
                    <a:pt x="48615" y="153276"/>
                  </a:lnTo>
                  <a:lnTo>
                    <a:pt x="41338" y="154978"/>
                  </a:lnTo>
                  <a:lnTo>
                    <a:pt x="43421" y="165862"/>
                  </a:lnTo>
                  <a:lnTo>
                    <a:pt x="58889" y="162255"/>
                  </a:lnTo>
                  <a:close/>
                </a:path>
                <a:path w="2618740" h="166370">
                  <a:moveTo>
                    <a:pt x="100152" y="152603"/>
                  </a:moveTo>
                  <a:lnTo>
                    <a:pt x="97231" y="141909"/>
                  </a:lnTo>
                  <a:lnTo>
                    <a:pt x="89954" y="143611"/>
                  </a:lnTo>
                  <a:lnTo>
                    <a:pt x="82677" y="145313"/>
                  </a:lnTo>
                  <a:lnTo>
                    <a:pt x="84696" y="156222"/>
                  </a:lnTo>
                  <a:lnTo>
                    <a:pt x="100152" y="152603"/>
                  </a:lnTo>
                  <a:close/>
                </a:path>
                <a:path w="2618740" h="166370">
                  <a:moveTo>
                    <a:pt x="141478" y="143243"/>
                  </a:moveTo>
                  <a:lnTo>
                    <a:pt x="138633" y="132524"/>
                  </a:lnTo>
                  <a:lnTo>
                    <a:pt x="131318" y="134061"/>
                  </a:lnTo>
                  <a:lnTo>
                    <a:pt x="124015" y="135610"/>
                  </a:lnTo>
                  <a:lnTo>
                    <a:pt x="125945" y="146532"/>
                  </a:lnTo>
                  <a:lnTo>
                    <a:pt x="141478" y="143243"/>
                  </a:lnTo>
                  <a:close/>
                </a:path>
                <a:path w="2618740" h="166370">
                  <a:moveTo>
                    <a:pt x="182956" y="134531"/>
                  </a:moveTo>
                  <a:lnTo>
                    <a:pt x="180187" y="123786"/>
                  </a:lnTo>
                  <a:lnTo>
                    <a:pt x="172872" y="125323"/>
                  </a:lnTo>
                  <a:lnTo>
                    <a:pt x="165557" y="126860"/>
                  </a:lnTo>
                  <a:lnTo>
                    <a:pt x="167424" y="137795"/>
                  </a:lnTo>
                  <a:lnTo>
                    <a:pt x="182956" y="134531"/>
                  </a:lnTo>
                  <a:close/>
                </a:path>
                <a:path w="2618740" h="166370">
                  <a:moveTo>
                    <a:pt x="224421" y="125793"/>
                  </a:moveTo>
                  <a:lnTo>
                    <a:pt x="221729" y="115036"/>
                  </a:lnTo>
                  <a:lnTo>
                    <a:pt x="214414" y="116573"/>
                  </a:lnTo>
                  <a:lnTo>
                    <a:pt x="207098" y="118110"/>
                  </a:lnTo>
                  <a:lnTo>
                    <a:pt x="208889" y="129057"/>
                  </a:lnTo>
                  <a:lnTo>
                    <a:pt x="224421" y="125793"/>
                  </a:lnTo>
                  <a:close/>
                </a:path>
                <a:path w="2618740" h="166370">
                  <a:moveTo>
                    <a:pt x="265887" y="117068"/>
                  </a:moveTo>
                  <a:lnTo>
                    <a:pt x="263271" y="106299"/>
                  </a:lnTo>
                  <a:lnTo>
                    <a:pt x="255955" y="107823"/>
                  </a:lnTo>
                  <a:lnTo>
                    <a:pt x="248640" y="109359"/>
                  </a:lnTo>
                  <a:lnTo>
                    <a:pt x="250355" y="120332"/>
                  </a:lnTo>
                  <a:lnTo>
                    <a:pt x="265887" y="117068"/>
                  </a:lnTo>
                  <a:close/>
                </a:path>
                <a:path w="2618740" h="166370">
                  <a:moveTo>
                    <a:pt x="307568" y="109397"/>
                  </a:moveTo>
                  <a:lnTo>
                    <a:pt x="305015" y="98602"/>
                  </a:lnTo>
                  <a:lnTo>
                    <a:pt x="297675" y="99961"/>
                  </a:lnTo>
                  <a:lnTo>
                    <a:pt x="290334" y="101320"/>
                  </a:lnTo>
                  <a:lnTo>
                    <a:pt x="291960" y="112293"/>
                  </a:lnTo>
                  <a:lnTo>
                    <a:pt x="307568" y="109397"/>
                  </a:lnTo>
                  <a:close/>
                </a:path>
                <a:path w="2618740" h="166370">
                  <a:moveTo>
                    <a:pt x="349224" y="101638"/>
                  </a:moveTo>
                  <a:lnTo>
                    <a:pt x="346760" y="90830"/>
                  </a:lnTo>
                  <a:lnTo>
                    <a:pt x="339420" y="92189"/>
                  </a:lnTo>
                  <a:lnTo>
                    <a:pt x="332079" y="93560"/>
                  </a:lnTo>
                  <a:lnTo>
                    <a:pt x="333616" y="104546"/>
                  </a:lnTo>
                  <a:lnTo>
                    <a:pt x="349224" y="101638"/>
                  </a:lnTo>
                  <a:close/>
                </a:path>
                <a:path w="2618740" h="166370">
                  <a:moveTo>
                    <a:pt x="390893" y="93891"/>
                  </a:moveTo>
                  <a:lnTo>
                    <a:pt x="388505" y="83070"/>
                  </a:lnTo>
                  <a:lnTo>
                    <a:pt x="381165" y="84429"/>
                  </a:lnTo>
                  <a:lnTo>
                    <a:pt x="373824" y="85801"/>
                  </a:lnTo>
                  <a:lnTo>
                    <a:pt x="375285" y="96799"/>
                  </a:lnTo>
                  <a:lnTo>
                    <a:pt x="390893" y="93891"/>
                  </a:lnTo>
                  <a:close/>
                </a:path>
                <a:path w="2618740" h="166370">
                  <a:moveTo>
                    <a:pt x="432701" y="86995"/>
                  </a:moveTo>
                  <a:lnTo>
                    <a:pt x="430403" y="76136"/>
                  </a:lnTo>
                  <a:lnTo>
                    <a:pt x="423024" y="77317"/>
                  </a:lnTo>
                  <a:lnTo>
                    <a:pt x="415645" y="78498"/>
                  </a:lnTo>
                  <a:lnTo>
                    <a:pt x="417029" y="89496"/>
                  </a:lnTo>
                  <a:lnTo>
                    <a:pt x="432701" y="86995"/>
                  </a:lnTo>
                  <a:close/>
                </a:path>
                <a:path w="2618740" h="166370">
                  <a:moveTo>
                    <a:pt x="474535" y="80302"/>
                  </a:moveTo>
                  <a:lnTo>
                    <a:pt x="472325" y="69430"/>
                  </a:lnTo>
                  <a:lnTo>
                    <a:pt x="464947" y="70612"/>
                  </a:lnTo>
                  <a:lnTo>
                    <a:pt x="457568" y="71793"/>
                  </a:lnTo>
                  <a:lnTo>
                    <a:pt x="458863" y="82804"/>
                  </a:lnTo>
                  <a:lnTo>
                    <a:pt x="474535" y="80302"/>
                  </a:lnTo>
                  <a:close/>
                </a:path>
                <a:path w="2618740" h="166370">
                  <a:moveTo>
                    <a:pt x="516382" y="73609"/>
                  </a:moveTo>
                  <a:lnTo>
                    <a:pt x="514261" y="62725"/>
                  </a:lnTo>
                  <a:lnTo>
                    <a:pt x="506882" y="63906"/>
                  </a:lnTo>
                  <a:lnTo>
                    <a:pt x="499503" y="65087"/>
                  </a:lnTo>
                  <a:lnTo>
                    <a:pt x="500710" y="76111"/>
                  </a:lnTo>
                  <a:lnTo>
                    <a:pt x="516382" y="73609"/>
                  </a:lnTo>
                  <a:close/>
                </a:path>
                <a:path w="2618740" h="166370">
                  <a:moveTo>
                    <a:pt x="558304" y="67449"/>
                  </a:moveTo>
                  <a:lnTo>
                    <a:pt x="556260" y="56540"/>
                  </a:lnTo>
                  <a:lnTo>
                    <a:pt x="548855" y="57531"/>
                  </a:lnTo>
                  <a:lnTo>
                    <a:pt x="541451" y="58521"/>
                  </a:lnTo>
                  <a:lnTo>
                    <a:pt x="542569" y="69545"/>
                  </a:lnTo>
                  <a:lnTo>
                    <a:pt x="558304" y="67449"/>
                  </a:lnTo>
                  <a:close/>
                </a:path>
                <a:path w="2618740" h="166370">
                  <a:moveTo>
                    <a:pt x="600303" y="61849"/>
                  </a:moveTo>
                  <a:lnTo>
                    <a:pt x="598347" y="50927"/>
                  </a:lnTo>
                  <a:lnTo>
                    <a:pt x="590943" y="51917"/>
                  </a:lnTo>
                  <a:lnTo>
                    <a:pt x="583539" y="52908"/>
                  </a:lnTo>
                  <a:lnTo>
                    <a:pt x="584568" y="63944"/>
                  </a:lnTo>
                  <a:lnTo>
                    <a:pt x="600303" y="61849"/>
                  </a:lnTo>
                  <a:close/>
                </a:path>
                <a:path w="2618740" h="166370">
                  <a:moveTo>
                    <a:pt x="642302" y="56261"/>
                  </a:moveTo>
                  <a:lnTo>
                    <a:pt x="640435" y="45326"/>
                  </a:lnTo>
                  <a:lnTo>
                    <a:pt x="633031" y="46316"/>
                  </a:lnTo>
                  <a:lnTo>
                    <a:pt x="625627" y="47307"/>
                  </a:lnTo>
                  <a:lnTo>
                    <a:pt x="626567" y="58356"/>
                  </a:lnTo>
                  <a:lnTo>
                    <a:pt x="642302" y="56261"/>
                  </a:lnTo>
                  <a:close/>
                </a:path>
                <a:path w="2618740" h="166370">
                  <a:moveTo>
                    <a:pt x="684326" y="50787"/>
                  </a:moveTo>
                  <a:lnTo>
                    <a:pt x="682548" y="39839"/>
                  </a:lnTo>
                  <a:lnTo>
                    <a:pt x="675132" y="40716"/>
                  </a:lnTo>
                  <a:lnTo>
                    <a:pt x="667727" y="41706"/>
                  </a:lnTo>
                  <a:lnTo>
                    <a:pt x="668578" y="52768"/>
                  </a:lnTo>
                  <a:lnTo>
                    <a:pt x="676452" y="51727"/>
                  </a:lnTo>
                  <a:lnTo>
                    <a:pt x="684326" y="50787"/>
                  </a:lnTo>
                  <a:close/>
                </a:path>
                <a:path w="2618740" h="166370">
                  <a:moveTo>
                    <a:pt x="726465" y="46393"/>
                  </a:moveTo>
                  <a:lnTo>
                    <a:pt x="724776" y="35433"/>
                  </a:lnTo>
                  <a:lnTo>
                    <a:pt x="717346" y="36207"/>
                  </a:lnTo>
                  <a:lnTo>
                    <a:pt x="709917" y="36995"/>
                  </a:lnTo>
                  <a:lnTo>
                    <a:pt x="710679" y="48056"/>
                  </a:lnTo>
                  <a:lnTo>
                    <a:pt x="726465" y="46393"/>
                  </a:lnTo>
                  <a:close/>
                </a:path>
                <a:path w="2618740" h="166370">
                  <a:moveTo>
                    <a:pt x="768604" y="41960"/>
                  </a:moveTo>
                  <a:lnTo>
                    <a:pt x="767003" y="30975"/>
                  </a:lnTo>
                  <a:lnTo>
                    <a:pt x="759574" y="31762"/>
                  </a:lnTo>
                  <a:lnTo>
                    <a:pt x="752144" y="32537"/>
                  </a:lnTo>
                  <a:lnTo>
                    <a:pt x="752817" y="43611"/>
                  </a:lnTo>
                  <a:lnTo>
                    <a:pt x="768604" y="41960"/>
                  </a:lnTo>
                  <a:close/>
                </a:path>
                <a:path w="2618740" h="166370">
                  <a:moveTo>
                    <a:pt x="810755" y="37515"/>
                  </a:moveTo>
                  <a:lnTo>
                    <a:pt x="809244" y="26530"/>
                  </a:lnTo>
                  <a:lnTo>
                    <a:pt x="801814" y="27317"/>
                  </a:lnTo>
                  <a:lnTo>
                    <a:pt x="794385" y="28092"/>
                  </a:lnTo>
                  <a:lnTo>
                    <a:pt x="794969" y="39179"/>
                  </a:lnTo>
                  <a:lnTo>
                    <a:pt x="810755" y="37515"/>
                  </a:lnTo>
                  <a:close/>
                </a:path>
                <a:path w="2618740" h="166370">
                  <a:moveTo>
                    <a:pt x="852957" y="33959"/>
                  </a:moveTo>
                  <a:lnTo>
                    <a:pt x="851547" y="22948"/>
                  </a:lnTo>
                  <a:lnTo>
                    <a:pt x="844092" y="23520"/>
                  </a:lnTo>
                  <a:lnTo>
                    <a:pt x="836637" y="24091"/>
                  </a:lnTo>
                  <a:lnTo>
                    <a:pt x="837133" y="35166"/>
                  </a:lnTo>
                  <a:lnTo>
                    <a:pt x="852957" y="33959"/>
                  </a:lnTo>
                  <a:close/>
                </a:path>
                <a:path w="2618740" h="166370">
                  <a:moveTo>
                    <a:pt x="895210" y="30721"/>
                  </a:moveTo>
                  <a:lnTo>
                    <a:pt x="893889" y="19710"/>
                  </a:lnTo>
                  <a:lnTo>
                    <a:pt x="886434" y="20281"/>
                  </a:lnTo>
                  <a:lnTo>
                    <a:pt x="878979" y="20853"/>
                  </a:lnTo>
                  <a:lnTo>
                    <a:pt x="879386" y="31940"/>
                  </a:lnTo>
                  <a:lnTo>
                    <a:pt x="895210" y="30721"/>
                  </a:lnTo>
                  <a:close/>
                </a:path>
                <a:path w="2618740" h="166370">
                  <a:moveTo>
                    <a:pt x="1621891" y="1270"/>
                  </a:moveTo>
                  <a:lnTo>
                    <a:pt x="1614449" y="635"/>
                  </a:lnTo>
                  <a:lnTo>
                    <a:pt x="1607007" y="0"/>
                  </a:lnTo>
                  <a:lnTo>
                    <a:pt x="1605711" y="11010"/>
                  </a:lnTo>
                  <a:lnTo>
                    <a:pt x="1621523" y="12369"/>
                  </a:lnTo>
                  <a:lnTo>
                    <a:pt x="1621891" y="1270"/>
                  </a:lnTo>
                  <a:close/>
                </a:path>
                <a:path w="2618740" h="166370">
                  <a:moveTo>
                    <a:pt x="1664195" y="4914"/>
                  </a:moveTo>
                  <a:lnTo>
                    <a:pt x="1656753" y="4279"/>
                  </a:lnTo>
                  <a:lnTo>
                    <a:pt x="1649310" y="3644"/>
                  </a:lnTo>
                  <a:lnTo>
                    <a:pt x="1647926" y="14643"/>
                  </a:lnTo>
                  <a:lnTo>
                    <a:pt x="1663738" y="16002"/>
                  </a:lnTo>
                  <a:lnTo>
                    <a:pt x="1664195" y="4914"/>
                  </a:lnTo>
                  <a:close/>
                </a:path>
                <a:path w="2618740" h="166370">
                  <a:moveTo>
                    <a:pt x="1706486" y="8559"/>
                  </a:moveTo>
                  <a:lnTo>
                    <a:pt x="1699044" y="7924"/>
                  </a:lnTo>
                  <a:lnTo>
                    <a:pt x="1691601" y="7277"/>
                  </a:lnTo>
                  <a:lnTo>
                    <a:pt x="1690128" y="18288"/>
                  </a:lnTo>
                  <a:lnTo>
                    <a:pt x="1705940" y="19646"/>
                  </a:lnTo>
                  <a:lnTo>
                    <a:pt x="1706486" y="8559"/>
                  </a:lnTo>
                  <a:close/>
                </a:path>
                <a:path w="2618740" h="166370">
                  <a:moveTo>
                    <a:pt x="1748790" y="12204"/>
                  </a:moveTo>
                  <a:lnTo>
                    <a:pt x="1741347" y="11569"/>
                  </a:lnTo>
                  <a:lnTo>
                    <a:pt x="1733905" y="10934"/>
                  </a:lnTo>
                  <a:lnTo>
                    <a:pt x="1732343" y="21920"/>
                  </a:lnTo>
                  <a:lnTo>
                    <a:pt x="1748155" y="23279"/>
                  </a:lnTo>
                  <a:lnTo>
                    <a:pt x="1748790" y="12204"/>
                  </a:lnTo>
                  <a:close/>
                </a:path>
                <a:path w="2618740" h="166370">
                  <a:moveTo>
                    <a:pt x="1790966" y="16979"/>
                  </a:moveTo>
                  <a:lnTo>
                    <a:pt x="1783549" y="16116"/>
                  </a:lnTo>
                  <a:lnTo>
                    <a:pt x="1776133" y="15252"/>
                  </a:lnTo>
                  <a:lnTo>
                    <a:pt x="1774494" y="26212"/>
                  </a:lnTo>
                  <a:lnTo>
                    <a:pt x="1790255" y="28054"/>
                  </a:lnTo>
                  <a:lnTo>
                    <a:pt x="1790966" y="16979"/>
                  </a:lnTo>
                  <a:close/>
                </a:path>
                <a:path w="2618740" h="166370">
                  <a:moveTo>
                    <a:pt x="1833130" y="21894"/>
                  </a:moveTo>
                  <a:lnTo>
                    <a:pt x="1825713" y="21031"/>
                  </a:lnTo>
                  <a:lnTo>
                    <a:pt x="1818297" y="20167"/>
                  </a:lnTo>
                  <a:lnTo>
                    <a:pt x="1816569" y="31127"/>
                  </a:lnTo>
                  <a:lnTo>
                    <a:pt x="1832343" y="32956"/>
                  </a:lnTo>
                  <a:lnTo>
                    <a:pt x="1833130" y="21894"/>
                  </a:lnTo>
                  <a:close/>
                </a:path>
                <a:path w="2618740" h="166370">
                  <a:moveTo>
                    <a:pt x="1875294" y="26809"/>
                  </a:moveTo>
                  <a:lnTo>
                    <a:pt x="1867877" y="25946"/>
                  </a:lnTo>
                  <a:lnTo>
                    <a:pt x="1860461" y="25082"/>
                  </a:lnTo>
                  <a:lnTo>
                    <a:pt x="1858657" y="36029"/>
                  </a:lnTo>
                  <a:lnTo>
                    <a:pt x="1874418" y="37871"/>
                  </a:lnTo>
                  <a:lnTo>
                    <a:pt x="1875294" y="26809"/>
                  </a:lnTo>
                  <a:close/>
                </a:path>
                <a:path w="2618740" h="166370">
                  <a:moveTo>
                    <a:pt x="1917471" y="31737"/>
                  </a:moveTo>
                  <a:lnTo>
                    <a:pt x="1910054" y="30873"/>
                  </a:lnTo>
                  <a:lnTo>
                    <a:pt x="1902637" y="30010"/>
                  </a:lnTo>
                  <a:lnTo>
                    <a:pt x="1900745" y="40944"/>
                  </a:lnTo>
                  <a:lnTo>
                    <a:pt x="1916506" y="42786"/>
                  </a:lnTo>
                  <a:lnTo>
                    <a:pt x="1917471" y="31737"/>
                  </a:lnTo>
                  <a:close/>
                </a:path>
                <a:path w="2618740" h="166370">
                  <a:moveTo>
                    <a:pt x="1959495" y="37769"/>
                  </a:moveTo>
                  <a:lnTo>
                    <a:pt x="1952104" y="36690"/>
                  </a:lnTo>
                  <a:lnTo>
                    <a:pt x="1944712" y="35610"/>
                  </a:lnTo>
                  <a:lnTo>
                    <a:pt x="1942744" y="46520"/>
                  </a:lnTo>
                  <a:lnTo>
                    <a:pt x="1958454" y="48818"/>
                  </a:lnTo>
                  <a:lnTo>
                    <a:pt x="1959495" y="37769"/>
                  </a:lnTo>
                  <a:close/>
                </a:path>
                <a:path w="2618740" h="166370">
                  <a:moveTo>
                    <a:pt x="2001494" y="43942"/>
                  </a:moveTo>
                  <a:lnTo>
                    <a:pt x="1994103" y="42862"/>
                  </a:lnTo>
                  <a:lnTo>
                    <a:pt x="1986711" y="41783"/>
                  </a:lnTo>
                  <a:lnTo>
                    <a:pt x="1984667" y="52679"/>
                  </a:lnTo>
                  <a:lnTo>
                    <a:pt x="2000377" y="54978"/>
                  </a:lnTo>
                  <a:lnTo>
                    <a:pt x="2001494" y="43942"/>
                  </a:lnTo>
                  <a:close/>
                </a:path>
                <a:path w="2618740" h="166370">
                  <a:moveTo>
                    <a:pt x="2043493" y="50114"/>
                  </a:moveTo>
                  <a:lnTo>
                    <a:pt x="2036102" y="49034"/>
                  </a:lnTo>
                  <a:lnTo>
                    <a:pt x="2028710" y="47955"/>
                  </a:lnTo>
                  <a:lnTo>
                    <a:pt x="2026589" y="58839"/>
                  </a:lnTo>
                  <a:lnTo>
                    <a:pt x="2042287" y="61150"/>
                  </a:lnTo>
                  <a:lnTo>
                    <a:pt x="2043493" y="50114"/>
                  </a:lnTo>
                  <a:close/>
                </a:path>
                <a:path w="2618740" h="166370">
                  <a:moveTo>
                    <a:pt x="2085492" y="56286"/>
                  </a:moveTo>
                  <a:lnTo>
                    <a:pt x="2078101" y="55206"/>
                  </a:lnTo>
                  <a:lnTo>
                    <a:pt x="2070709" y="54127"/>
                  </a:lnTo>
                  <a:lnTo>
                    <a:pt x="2068512" y="64998"/>
                  </a:lnTo>
                  <a:lnTo>
                    <a:pt x="2084209" y="67310"/>
                  </a:lnTo>
                  <a:lnTo>
                    <a:pt x="2085492" y="56286"/>
                  </a:lnTo>
                  <a:close/>
                </a:path>
                <a:path w="2618740" h="166370">
                  <a:moveTo>
                    <a:pt x="2127326" y="63423"/>
                  </a:moveTo>
                  <a:lnTo>
                    <a:pt x="2119973" y="62128"/>
                  </a:lnTo>
                  <a:lnTo>
                    <a:pt x="2112619" y="60820"/>
                  </a:lnTo>
                  <a:lnTo>
                    <a:pt x="2110333" y="71678"/>
                  </a:lnTo>
                  <a:lnTo>
                    <a:pt x="2125967" y="74447"/>
                  </a:lnTo>
                  <a:lnTo>
                    <a:pt x="2127326" y="63423"/>
                  </a:lnTo>
                  <a:close/>
                </a:path>
                <a:path w="2618740" h="166370">
                  <a:moveTo>
                    <a:pt x="2169134" y="70840"/>
                  </a:moveTo>
                  <a:lnTo>
                    <a:pt x="2161781" y="69532"/>
                  </a:lnTo>
                  <a:lnTo>
                    <a:pt x="2154428" y="68237"/>
                  </a:lnTo>
                  <a:lnTo>
                    <a:pt x="2152065" y="79070"/>
                  </a:lnTo>
                  <a:lnTo>
                    <a:pt x="2167699" y="81838"/>
                  </a:lnTo>
                  <a:lnTo>
                    <a:pt x="2169134" y="70840"/>
                  </a:lnTo>
                  <a:close/>
                </a:path>
                <a:path w="2618740" h="166370">
                  <a:moveTo>
                    <a:pt x="2210930" y="78232"/>
                  </a:moveTo>
                  <a:lnTo>
                    <a:pt x="2203577" y="76923"/>
                  </a:lnTo>
                  <a:lnTo>
                    <a:pt x="2196223" y="75628"/>
                  </a:lnTo>
                  <a:lnTo>
                    <a:pt x="2193798" y="86448"/>
                  </a:lnTo>
                  <a:lnTo>
                    <a:pt x="2209431" y="89217"/>
                  </a:lnTo>
                  <a:lnTo>
                    <a:pt x="2210930" y="78232"/>
                  </a:lnTo>
                  <a:close/>
                </a:path>
                <a:path w="2618740" h="166370">
                  <a:moveTo>
                    <a:pt x="2252726" y="85636"/>
                  </a:moveTo>
                  <a:lnTo>
                    <a:pt x="2245372" y="84328"/>
                  </a:lnTo>
                  <a:lnTo>
                    <a:pt x="2238019" y="83019"/>
                  </a:lnTo>
                  <a:lnTo>
                    <a:pt x="2235517" y="93840"/>
                  </a:lnTo>
                  <a:lnTo>
                    <a:pt x="2251151" y="96608"/>
                  </a:lnTo>
                  <a:lnTo>
                    <a:pt x="2252726" y="85636"/>
                  </a:lnTo>
                  <a:close/>
                </a:path>
                <a:path w="2618740" h="166370">
                  <a:moveTo>
                    <a:pt x="2294407" y="93687"/>
                  </a:moveTo>
                  <a:lnTo>
                    <a:pt x="2287092" y="92176"/>
                  </a:lnTo>
                  <a:lnTo>
                    <a:pt x="2279777" y="90665"/>
                  </a:lnTo>
                  <a:lnTo>
                    <a:pt x="2277199" y="101447"/>
                  </a:lnTo>
                  <a:lnTo>
                    <a:pt x="2292756" y="104660"/>
                  </a:lnTo>
                  <a:lnTo>
                    <a:pt x="2294407" y="93687"/>
                  </a:lnTo>
                  <a:close/>
                </a:path>
                <a:path w="2618740" h="166370">
                  <a:moveTo>
                    <a:pt x="2335974" y="102285"/>
                  </a:moveTo>
                  <a:lnTo>
                    <a:pt x="2328659" y="100774"/>
                  </a:lnTo>
                  <a:lnTo>
                    <a:pt x="2321344" y="99263"/>
                  </a:lnTo>
                  <a:lnTo>
                    <a:pt x="2318702" y="110032"/>
                  </a:lnTo>
                  <a:lnTo>
                    <a:pt x="2334247" y="113245"/>
                  </a:lnTo>
                  <a:lnTo>
                    <a:pt x="2335974" y="102285"/>
                  </a:lnTo>
                  <a:close/>
                </a:path>
                <a:path w="2618740" h="166370">
                  <a:moveTo>
                    <a:pt x="2377541" y="110871"/>
                  </a:moveTo>
                  <a:lnTo>
                    <a:pt x="2370226" y="109359"/>
                  </a:lnTo>
                  <a:lnTo>
                    <a:pt x="2362911" y="107848"/>
                  </a:lnTo>
                  <a:lnTo>
                    <a:pt x="2360193" y="118605"/>
                  </a:lnTo>
                  <a:lnTo>
                    <a:pt x="2375738" y="121818"/>
                  </a:lnTo>
                  <a:lnTo>
                    <a:pt x="2377541" y="110871"/>
                  </a:lnTo>
                  <a:close/>
                </a:path>
                <a:path w="2618740" h="166370">
                  <a:moveTo>
                    <a:pt x="2419108" y="119468"/>
                  </a:moveTo>
                  <a:lnTo>
                    <a:pt x="2411793" y="117957"/>
                  </a:lnTo>
                  <a:lnTo>
                    <a:pt x="2404478" y="116446"/>
                  </a:lnTo>
                  <a:lnTo>
                    <a:pt x="2401697" y="127190"/>
                  </a:lnTo>
                  <a:lnTo>
                    <a:pt x="2417241" y="130403"/>
                  </a:lnTo>
                  <a:lnTo>
                    <a:pt x="2419108" y="119468"/>
                  </a:lnTo>
                  <a:close/>
                </a:path>
                <a:path w="2618740" h="166370">
                  <a:moveTo>
                    <a:pt x="2460625" y="128282"/>
                  </a:moveTo>
                  <a:lnTo>
                    <a:pt x="2453360" y="126568"/>
                  </a:lnTo>
                  <a:lnTo>
                    <a:pt x="2446058" y="125031"/>
                  </a:lnTo>
                  <a:lnTo>
                    <a:pt x="2443200" y="135750"/>
                  </a:lnTo>
                  <a:lnTo>
                    <a:pt x="2450960" y="137388"/>
                  </a:lnTo>
                  <a:lnTo>
                    <a:pt x="2458694" y="139217"/>
                  </a:lnTo>
                  <a:lnTo>
                    <a:pt x="2460625" y="128282"/>
                  </a:lnTo>
                  <a:close/>
                </a:path>
                <a:path w="2618740" h="166370">
                  <a:moveTo>
                    <a:pt x="2501938" y="138023"/>
                  </a:moveTo>
                  <a:lnTo>
                    <a:pt x="2494673" y="136309"/>
                  </a:lnTo>
                  <a:lnTo>
                    <a:pt x="2487409" y="134594"/>
                  </a:lnTo>
                  <a:lnTo>
                    <a:pt x="2484488" y="145288"/>
                  </a:lnTo>
                  <a:lnTo>
                    <a:pt x="2499931" y="148932"/>
                  </a:lnTo>
                  <a:lnTo>
                    <a:pt x="2501938" y="138023"/>
                  </a:lnTo>
                  <a:close/>
                </a:path>
                <a:path w="2618740" h="166370">
                  <a:moveTo>
                    <a:pt x="2543251" y="147777"/>
                  </a:moveTo>
                  <a:lnTo>
                    <a:pt x="2535986" y="146062"/>
                  </a:lnTo>
                  <a:lnTo>
                    <a:pt x="2528722" y="144348"/>
                  </a:lnTo>
                  <a:lnTo>
                    <a:pt x="2525738" y="155028"/>
                  </a:lnTo>
                  <a:lnTo>
                    <a:pt x="2541181" y="158673"/>
                  </a:lnTo>
                  <a:lnTo>
                    <a:pt x="2543251" y="147777"/>
                  </a:lnTo>
                  <a:close/>
                </a:path>
                <a:path w="2618740" h="166370">
                  <a:moveTo>
                    <a:pt x="2584564" y="157530"/>
                  </a:moveTo>
                  <a:lnTo>
                    <a:pt x="2570035" y="154101"/>
                  </a:lnTo>
                  <a:lnTo>
                    <a:pt x="2566974" y="164769"/>
                  </a:lnTo>
                  <a:lnTo>
                    <a:pt x="2570149" y="165506"/>
                  </a:lnTo>
                  <a:lnTo>
                    <a:pt x="2582989" y="165506"/>
                  </a:lnTo>
                  <a:lnTo>
                    <a:pt x="2584564" y="157530"/>
                  </a:lnTo>
                  <a:close/>
                </a:path>
                <a:path w="2618740" h="166370">
                  <a:moveTo>
                    <a:pt x="2618600" y="165506"/>
                  </a:moveTo>
                  <a:lnTo>
                    <a:pt x="2611336" y="163842"/>
                  </a:lnTo>
                  <a:lnTo>
                    <a:pt x="2610853" y="165506"/>
                  </a:lnTo>
                  <a:lnTo>
                    <a:pt x="2618600" y="16550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6975505" y="7166131"/>
              <a:ext cx="694055" cy="0"/>
            </a:xfrm>
            <a:custGeom>
              <a:avLst/>
              <a:gdLst/>
              <a:ahLst/>
              <a:cxnLst/>
              <a:rect l="l" t="t" r="r" b="b"/>
              <a:pathLst>
                <a:path w="694054" h="0">
                  <a:moveTo>
                    <a:pt x="0" y="0"/>
                  </a:moveTo>
                  <a:lnTo>
                    <a:pt x="693799" y="0"/>
                  </a:lnTo>
                </a:path>
              </a:pathLst>
            </a:custGeom>
            <a:ln w="24502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6181623" y="7166609"/>
              <a:ext cx="2488565" cy="148590"/>
            </a:xfrm>
            <a:custGeom>
              <a:avLst/>
              <a:gdLst/>
              <a:ahLst/>
              <a:cxnLst/>
              <a:rect l="l" t="t" r="r" b="b"/>
              <a:pathLst>
                <a:path w="2488565" h="148590">
                  <a:moveTo>
                    <a:pt x="5765" y="148590"/>
                  </a:moveTo>
                  <a:lnTo>
                    <a:pt x="5435" y="147408"/>
                  </a:lnTo>
                  <a:lnTo>
                    <a:pt x="0" y="148590"/>
                  </a:lnTo>
                  <a:lnTo>
                    <a:pt x="5765" y="148590"/>
                  </a:lnTo>
                  <a:close/>
                </a:path>
                <a:path w="2488565" h="148590">
                  <a:moveTo>
                    <a:pt x="49682" y="148590"/>
                  </a:moveTo>
                  <a:lnTo>
                    <a:pt x="46926" y="138303"/>
                  </a:lnTo>
                  <a:lnTo>
                    <a:pt x="32321" y="141503"/>
                  </a:lnTo>
                  <a:lnTo>
                    <a:pt x="33591" y="148590"/>
                  </a:lnTo>
                  <a:lnTo>
                    <a:pt x="49682" y="148590"/>
                  </a:lnTo>
                  <a:close/>
                </a:path>
                <a:path w="2488565" h="148590">
                  <a:moveTo>
                    <a:pt x="91198" y="139941"/>
                  </a:moveTo>
                  <a:lnTo>
                    <a:pt x="88404" y="129209"/>
                  </a:lnTo>
                  <a:lnTo>
                    <a:pt x="81102" y="130810"/>
                  </a:lnTo>
                  <a:lnTo>
                    <a:pt x="73799" y="132410"/>
                  </a:lnTo>
                  <a:lnTo>
                    <a:pt x="75692" y="143344"/>
                  </a:lnTo>
                  <a:lnTo>
                    <a:pt x="91198" y="139941"/>
                  </a:lnTo>
                  <a:close/>
                </a:path>
                <a:path w="2488565" h="148590">
                  <a:moveTo>
                    <a:pt x="132600" y="130848"/>
                  </a:moveTo>
                  <a:lnTo>
                    <a:pt x="129882" y="120103"/>
                  </a:lnTo>
                  <a:lnTo>
                    <a:pt x="122580" y="121704"/>
                  </a:lnTo>
                  <a:lnTo>
                    <a:pt x="115277" y="123304"/>
                  </a:lnTo>
                  <a:lnTo>
                    <a:pt x="117094" y="134251"/>
                  </a:lnTo>
                  <a:lnTo>
                    <a:pt x="132600" y="130848"/>
                  </a:lnTo>
                  <a:close/>
                </a:path>
                <a:path w="2488565" h="148590">
                  <a:moveTo>
                    <a:pt x="174205" y="122694"/>
                  </a:moveTo>
                  <a:lnTo>
                    <a:pt x="171551" y="111912"/>
                  </a:lnTo>
                  <a:lnTo>
                    <a:pt x="164223" y="113347"/>
                  </a:lnTo>
                  <a:lnTo>
                    <a:pt x="156895" y="114782"/>
                  </a:lnTo>
                  <a:lnTo>
                    <a:pt x="158623" y="125730"/>
                  </a:lnTo>
                  <a:lnTo>
                    <a:pt x="174205" y="122694"/>
                  </a:lnTo>
                  <a:close/>
                </a:path>
                <a:path w="2488565" h="148590">
                  <a:moveTo>
                    <a:pt x="215811" y="114566"/>
                  </a:moveTo>
                  <a:lnTo>
                    <a:pt x="213233" y="103771"/>
                  </a:lnTo>
                  <a:lnTo>
                    <a:pt x="205905" y="105206"/>
                  </a:lnTo>
                  <a:lnTo>
                    <a:pt x="198577" y="106641"/>
                  </a:lnTo>
                  <a:lnTo>
                    <a:pt x="200228" y="117602"/>
                  </a:lnTo>
                  <a:lnTo>
                    <a:pt x="215811" y="114566"/>
                  </a:lnTo>
                  <a:close/>
                </a:path>
                <a:path w="2488565" h="148590">
                  <a:moveTo>
                    <a:pt x="257416" y="106438"/>
                  </a:moveTo>
                  <a:lnTo>
                    <a:pt x="254914" y="95631"/>
                  </a:lnTo>
                  <a:lnTo>
                    <a:pt x="247586" y="97066"/>
                  </a:lnTo>
                  <a:lnTo>
                    <a:pt x="240245" y="98501"/>
                  </a:lnTo>
                  <a:lnTo>
                    <a:pt x="241833" y="109486"/>
                  </a:lnTo>
                  <a:lnTo>
                    <a:pt x="257416" y="106438"/>
                  </a:lnTo>
                  <a:close/>
                </a:path>
                <a:path w="2488565" h="148590">
                  <a:moveTo>
                    <a:pt x="299135" y="99009"/>
                  </a:moveTo>
                  <a:lnTo>
                    <a:pt x="296722" y="88176"/>
                  </a:lnTo>
                  <a:lnTo>
                    <a:pt x="289356" y="89433"/>
                  </a:lnTo>
                  <a:lnTo>
                    <a:pt x="281990" y="90690"/>
                  </a:lnTo>
                  <a:lnTo>
                    <a:pt x="283476" y="101676"/>
                  </a:lnTo>
                  <a:lnTo>
                    <a:pt x="299135" y="99009"/>
                  </a:lnTo>
                  <a:close/>
                </a:path>
                <a:path w="2488565" h="148590">
                  <a:moveTo>
                    <a:pt x="340931" y="91909"/>
                  </a:moveTo>
                  <a:lnTo>
                    <a:pt x="338594" y="81064"/>
                  </a:lnTo>
                  <a:lnTo>
                    <a:pt x="331228" y="82321"/>
                  </a:lnTo>
                  <a:lnTo>
                    <a:pt x="323862" y="83578"/>
                  </a:lnTo>
                  <a:lnTo>
                    <a:pt x="325272" y="94576"/>
                  </a:lnTo>
                  <a:lnTo>
                    <a:pt x="340931" y="91909"/>
                  </a:lnTo>
                  <a:close/>
                </a:path>
                <a:path w="2488565" h="148590">
                  <a:moveTo>
                    <a:pt x="382714" y="84810"/>
                  </a:moveTo>
                  <a:lnTo>
                    <a:pt x="380466" y="73939"/>
                  </a:lnTo>
                  <a:lnTo>
                    <a:pt x="373100" y="75196"/>
                  </a:lnTo>
                  <a:lnTo>
                    <a:pt x="365734" y="76454"/>
                  </a:lnTo>
                  <a:lnTo>
                    <a:pt x="367055" y="87464"/>
                  </a:lnTo>
                  <a:lnTo>
                    <a:pt x="382714" y="84810"/>
                  </a:lnTo>
                  <a:close/>
                </a:path>
                <a:path w="2488565" h="148590">
                  <a:moveTo>
                    <a:pt x="424561" y="78079"/>
                  </a:moveTo>
                  <a:lnTo>
                    <a:pt x="422389" y="67195"/>
                  </a:lnTo>
                  <a:lnTo>
                    <a:pt x="414997" y="68262"/>
                  </a:lnTo>
                  <a:lnTo>
                    <a:pt x="407606" y="69329"/>
                  </a:lnTo>
                  <a:lnTo>
                    <a:pt x="408838" y="80340"/>
                  </a:lnTo>
                  <a:lnTo>
                    <a:pt x="424561" y="78079"/>
                  </a:lnTo>
                  <a:close/>
                </a:path>
                <a:path w="2488565" h="148590">
                  <a:moveTo>
                    <a:pt x="466509" y="72059"/>
                  </a:moveTo>
                  <a:lnTo>
                    <a:pt x="464426" y="61163"/>
                  </a:lnTo>
                  <a:lnTo>
                    <a:pt x="457034" y="62230"/>
                  </a:lnTo>
                  <a:lnTo>
                    <a:pt x="449630" y="63296"/>
                  </a:lnTo>
                  <a:lnTo>
                    <a:pt x="450799" y="74320"/>
                  </a:lnTo>
                  <a:lnTo>
                    <a:pt x="466509" y="72059"/>
                  </a:lnTo>
                  <a:close/>
                </a:path>
                <a:path w="2488565" h="148590">
                  <a:moveTo>
                    <a:pt x="508457" y="66040"/>
                  </a:moveTo>
                  <a:lnTo>
                    <a:pt x="506463" y="55130"/>
                  </a:lnTo>
                  <a:lnTo>
                    <a:pt x="499071" y="56197"/>
                  </a:lnTo>
                  <a:lnTo>
                    <a:pt x="491680" y="57264"/>
                  </a:lnTo>
                  <a:lnTo>
                    <a:pt x="492747" y="68300"/>
                  </a:lnTo>
                  <a:lnTo>
                    <a:pt x="508457" y="66040"/>
                  </a:lnTo>
                  <a:close/>
                </a:path>
                <a:path w="2488565" h="148590">
                  <a:moveTo>
                    <a:pt x="550430" y="60007"/>
                  </a:moveTo>
                  <a:lnTo>
                    <a:pt x="548513" y="49085"/>
                  </a:lnTo>
                  <a:lnTo>
                    <a:pt x="541121" y="50152"/>
                  </a:lnTo>
                  <a:lnTo>
                    <a:pt x="533717" y="51219"/>
                  </a:lnTo>
                  <a:lnTo>
                    <a:pt x="534708" y="62268"/>
                  </a:lnTo>
                  <a:lnTo>
                    <a:pt x="550430" y="60007"/>
                  </a:lnTo>
                  <a:close/>
                </a:path>
                <a:path w="2488565" h="148590">
                  <a:moveTo>
                    <a:pt x="592531" y="55118"/>
                  </a:moveTo>
                  <a:lnTo>
                    <a:pt x="590702" y="44170"/>
                  </a:lnTo>
                  <a:lnTo>
                    <a:pt x="583285" y="45034"/>
                  </a:lnTo>
                  <a:lnTo>
                    <a:pt x="575856" y="45897"/>
                  </a:lnTo>
                  <a:lnTo>
                    <a:pt x="576757" y="56946"/>
                  </a:lnTo>
                  <a:lnTo>
                    <a:pt x="592531" y="55118"/>
                  </a:lnTo>
                  <a:close/>
                </a:path>
                <a:path w="2488565" h="148590">
                  <a:moveTo>
                    <a:pt x="634631" y="50228"/>
                  </a:moveTo>
                  <a:lnTo>
                    <a:pt x="632904" y="39268"/>
                  </a:lnTo>
                  <a:lnTo>
                    <a:pt x="625475" y="40132"/>
                  </a:lnTo>
                  <a:lnTo>
                    <a:pt x="618045" y="40995"/>
                  </a:lnTo>
                  <a:lnTo>
                    <a:pt x="618858" y="52057"/>
                  </a:lnTo>
                  <a:lnTo>
                    <a:pt x="634631" y="50228"/>
                  </a:lnTo>
                  <a:close/>
                </a:path>
                <a:path w="2488565" h="148590">
                  <a:moveTo>
                    <a:pt x="676732" y="45326"/>
                  </a:moveTo>
                  <a:lnTo>
                    <a:pt x="675081" y="34366"/>
                  </a:lnTo>
                  <a:lnTo>
                    <a:pt x="667664" y="35229"/>
                  </a:lnTo>
                  <a:lnTo>
                    <a:pt x="660234" y="36093"/>
                  </a:lnTo>
                  <a:lnTo>
                    <a:pt x="660958" y="47167"/>
                  </a:lnTo>
                  <a:lnTo>
                    <a:pt x="676732" y="45326"/>
                  </a:lnTo>
                  <a:close/>
                </a:path>
                <a:path w="2488565" h="148590">
                  <a:moveTo>
                    <a:pt x="718896" y="41122"/>
                  </a:moveTo>
                  <a:lnTo>
                    <a:pt x="717334" y="30137"/>
                  </a:lnTo>
                  <a:lnTo>
                    <a:pt x="709891" y="30797"/>
                  </a:lnTo>
                  <a:lnTo>
                    <a:pt x="702449" y="31457"/>
                  </a:lnTo>
                  <a:lnTo>
                    <a:pt x="703072" y="42519"/>
                  </a:lnTo>
                  <a:lnTo>
                    <a:pt x="718896" y="41122"/>
                  </a:lnTo>
                  <a:close/>
                </a:path>
                <a:path w="2488565" h="148590">
                  <a:moveTo>
                    <a:pt x="761123" y="37401"/>
                  </a:moveTo>
                  <a:lnTo>
                    <a:pt x="759650" y="26403"/>
                  </a:lnTo>
                  <a:lnTo>
                    <a:pt x="752208" y="27063"/>
                  </a:lnTo>
                  <a:lnTo>
                    <a:pt x="744766" y="27724"/>
                  </a:lnTo>
                  <a:lnTo>
                    <a:pt x="745299" y="38798"/>
                  </a:lnTo>
                  <a:lnTo>
                    <a:pt x="761123" y="37401"/>
                  </a:lnTo>
                  <a:close/>
                </a:path>
                <a:path w="2488565" h="148590">
                  <a:moveTo>
                    <a:pt x="803338" y="33693"/>
                  </a:moveTo>
                  <a:lnTo>
                    <a:pt x="801954" y="22682"/>
                  </a:lnTo>
                  <a:lnTo>
                    <a:pt x="794512" y="23342"/>
                  </a:lnTo>
                  <a:lnTo>
                    <a:pt x="787069" y="24003"/>
                  </a:lnTo>
                  <a:lnTo>
                    <a:pt x="787514" y="35077"/>
                  </a:lnTo>
                  <a:lnTo>
                    <a:pt x="803338" y="33693"/>
                  </a:lnTo>
                  <a:close/>
                </a:path>
                <a:path w="2488565" h="148590">
                  <a:moveTo>
                    <a:pt x="1530019" y="1092"/>
                  </a:moveTo>
                  <a:lnTo>
                    <a:pt x="1522564" y="546"/>
                  </a:lnTo>
                  <a:lnTo>
                    <a:pt x="1515110" y="0"/>
                  </a:lnTo>
                  <a:lnTo>
                    <a:pt x="1513890" y="11023"/>
                  </a:lnTo>
                  <a:lnTo>
                    <a:pt x="1529715" y="12179"/>
                  </a:lnTo>
                  <a:lnTo>
                    <a:pt x="1530019" y="1092"/>
                  </a:lnTo>
                  <a:close/>
                </a:path>
                <a:path w="2488565" h="148590">
                  <a:moveTo>
                    <a:pt x="1572374" y="4191"/>
                  </a:moveTo>
                  <a:lnTo>
                    <a:pt x="1564919" y="3644"/>
                  </a:lnTo>
                  <a:lnTo>
                    <a:pt x="1557464" y="3098"/>
                  </a:lnTo>
                  <a:lnTo>
                    <a:pt x="1556156" y="14122"/>
                  </a:lnTo>
                  <a:lnTo>
                    <a:pt x="1571980" y="15278"/>
                  </a:lnTo>
                  <a:lnTo>
                    <a:pt x="1572374" y="4191"/>
                  </a:lnTo>
                  <a:close/>
                </a:path>
                <a:path w="2488565" h="148590">
                  <a:moveTo>
                    <a:pt x="1614716" y="7277"/>
                  </a:moveTo>
                  <a:lnTo>
                    <a:pt x="1607261" y="6731"/>
                  </a:lnTo>
                  <a:lnTo>
                    <a:pt x="1599806" y="6184"/>
                  </a:lnTo>
                  <a:lnTo>
                    <a:pt x="1598409" y="17195"/>
                  </a:lnTo>
                  <a:lnTo>
                    <a:pt x="1614246" y="18351"/>
                  </a:lnTo>
                  <a:lnTo>
                    <a:pt x="1614716" y="7277"/>
                  </a:lnTo>
                  <a:close/>
                </a:path>
                <a:path w="2488565" h="148590">
                  <a:moveTo>
                    <a:pt x="1656981" y="11315"/>
                  </a:moveTo>
                  <a:lnTo>
                    <a:pt x="1649552" y="10541"/>
                  </a:lnTo>
                  <a:lnTo>
                    <a:pt x="1642122" y="9779"/>
                  </a:lnTo>
                  <a:lnTo>
                    <a:pt x="1640636" y="20764"/>
                  </a:lnTo>
                  <a:lnTo>
                    <a:pt x="1656422" y="22390"/>
                  </a:lnTo>
                  <a:lnTo>
                    <a:pt x="1656981" y="11315"/>
                  </a:lnTo>
                  <a:close/>
                </a:path>
                <a:path w="2488565" h="148590">
                  <a:moveTo>
                    <a:pt x="1699209" y="15671"/>
                  </a:moveTo>
                  <a:lnTo>
                    <a:pt x="1691779" y="14909"/>
                  </a:lnTo>
                  <a:lnTo>
                    <a:pt x="1684350" y="14147"/>
                  </a:lnTo>
                  <a:lnTo>
                    <a:pt x="1682788" y="25120"/>
                  </a:lnTo>
                  <a:lnTo>
                    <a:pt x="1698574" y="26746"/>
                  </a:lnTo>
                  <a:lnTo>
                    <a:pt x="1699209" y="15671"/>
                  </a:lnTo>
                  <a:close/>
                </a:path>
                <a:path w="2488565" h="148590">
                  <a:moveTo>
                    <a:pt x="1741449" y="20027"/>
                  </a:moveTo>
                  <a:lnTo>
                    <a:pt x="1734019" y="19265"/>
                  </a:lnTo>
                  <a:lnTo>
                    <a:pt x="1726590" y="18503"/>
                  </a:lnTo>
                  <a:lnTo>
                    <a:pt x="1724939" y="29464"/>
                  </a:lnTo>
                  <a:lnTo>
                    <a:pt x="1740725" y="31102"/>
                  </a:lnTo>
                  <a:lnTo>
                    <a:pt x="1741449" y="20027"/>
                  </a:lnTo>
                  <a:close/>
                </a:path>
                <a:path w="2488565" h="148590">
                  <a:moveTo>
                    <a:pt x="1783676" y="24396"/>
                  </a:moveTo>
                  <a:lnTo>
                    <a:pt x="1776247" y="23634"/>
                  </a:lnTo>
                  <a:lnTo>
                    <a:pt x="1768817" y="22872"/>
                  </a:lnTo>
                  <a:lnTo>
                    <a:pt x="1767090" y="33832"/>
                  </a:lnTo>
                  <a:lnTo>
                    <a:pt x="1782876" y="35458"/>
                  </a:lnTo>
                  <a:lnTo>
                    <a:pt x="1783676" y="24396"/>
                  </a:lnTo>
                  <a:close/>
                </a:path>
                <a:path w="2488565" h="148590">
                  <a:moveTo>
                    <a:pt x="1825802" y="29705"/>
                  </a:moveTo>
                  <a:lnTo>
                    <a:pt x="1818398" y="28714"/>
                  </a:lnTo>
                  <a:lnTo>
                    <a:pt x="1810994" y="27724"/>
                  </a:lnTo>
                  <a:lnTo>
                    <a:pt x="1809178" y="38671"/>
                  </a:lnTo>
                  <a:lnTo>
                    <a:pt x="1824913" y="40767"/>
                  </a:lnTo>
                  <a:lnTo>
                    <a:pt x="1825802" y="29705"/>
                  </a:lnTo>
                  <a:close/>
                </a:path>
                <a:path w="2488565" h="148590">
                  <a:moveTo>
                    <a:pt x="1867890" y="35318"/>
                  </a:moveTo>
                  <a:lnTo>
                    <a:pt x="1860486" y="34328"/>
                  </a:lnTo>
                  <a:lnTo>
                    <a:pt x="1853082" y="33337"/>
                  </a:lnTo>
                  <a:lnTo>
                    <a:pt x="1851190" y="44272"/>
                  </a:lnTo>
                  <a:lnTo>
                    <a:pt x="1866925" y="46367"/>
                  </a:lnTo>
                  <a:lnTo>
                    <a:pt x="1867890" y="35318"/>
                  </a:lnTo>
                  <a:close/>
                </a:path>
                <a:path w="2488565" h="148590">
                  <a:moveTo>
                    <a:pt x="1909978" y="40932"/>
                  </a:moveTo>
                  <a:lnTo>
                    <a:pt x="1902574" y="39941"/>
                  </a:lnTo>
                  <a:lnTo>
                    <a:pt x="1895170" y="38950"/>
                  </a:lnTo>
                  <a:lnTo>
                    <a:pt x="1893201" y="49872"/>
                  </a:lnTo>
                  <a:lnTo>
                    <a:pt x="1908937" y="51968"/>
                  </a:lnTo>
                  <a:lnTo>
                    <a:pt x="1909978" y="40932"/>
                  </a:lnTo>
                  <a:close/>
                </a:path>
                <a:path w="2488565" h="148590">
                  <a:moveTo>
                    <a:pt x="1952053" y="46558"/>
                  </a:moveTo>
                  <a:lnTo>
                    <a:pt x="1944649" y="45567"/>
                  </a:lnTo>
                  <a:lnTo>
                    <a:pt x="1937245" y="44577"/>
                  </a:lnTo>
                  <a:lnTo>
                    <a:pt x="1935200" y="55486"/>
                  </a:lnTo>
                  <a:lnTo>
                    <a:pt x="1950935" y="57581"/>
                  </a:lnTo>
                  <a:lnTo>
                    <a:pt x="1952053" y="46558"/>
                  </a:lnTo>
                  <a:close/>
                </a:path>
                <a:path w="2488565" h="148590">
                  <a:moveTo>
                    <a:pt x="1994014" y="52959"/>
                  </a:moveTo>
                  <a:lnTo>
                    <a:pt x="1986648" y="51752"/>
                  </a:lnTo>
                  <a:lnTo>
                    <a:pt x="1979269" y="50546"/>
                  </a:lnTo>
                  <a:lnTo>
                    <a:pt x="1977148" y="61429"/>
                  </a:lnTo>
                  <a:lnTo>
                    <a:pt x="1992820" y="63995"/>
                  </a:lnTo>
                  <a:lnTo>
                    <a:pt x="1994014" y="52959"/>
                  </a:lnTo>
                  <a:close/>
                </a:path>
                <a:path w="2488565" h="148590">
                  <a:moveTo>
                    <a:pt x="2035911" y="59804"/>
                  </a:moveTo>
                  <a:lnTo>
                    <a:pt x="2028545" y="58597"/>
                  </a:lnTo>
                  <a:lnTo>
                    <a:pt x="2021166" y="57391"/>
                  </a:lnTo>
                  <a:lnTo>
                    <a:pt x="2018969" y="68262"/>
                  </a:lnTo>
                  <a:lnTo>
                    <a:pt x="2034641" y="70827"/>
                  </a:lnTo>
                  <a:lnTo>
                    <a:pt x="2035911" y="59804"/>
                  </a:lnTo>
                  <a:close/>
                </a:path>
                <a:path w="2488565" h="148590">
                  <a:moveTo>
                    <a:pt x="2077821" y="66649"/>
                  </a:moveTo>
                  <a:lnTo>
                    <a:pt x="2070455" y="65443"/>
                  </a:lnTo>
                  <a:lnTo>
                    <a:pt x="2063076" y="64236"/>
                  </a:lnTo>
                  <a:lnTo>
                    <a:pt x="2060803" y="75095"/>
                  </a:lnTo>
                  <a:lnTo>
                    <a:pt x="2076475" y="77660"/>
                  </a:lnTo>
                  <a:lnTo>
                    <a:pt x="2077821" y="66649"/>
                  </a:lnTo>
                  <a:close/>
                </a:path>
                <a:path w="2488565" h="148590">
                  <a:moveTo>
                    <a:pt x="2119719" y="73507"/>
                  </a:moveTo>
                  <a:lnTo>
                    <a:pt x="2112353" y="72301"/>
                  </a:lnTo>
                  <a:lnTo>
                    <a:pt x="2104974" y="71094"/>
                  </a:lnTo>
                  <a:lnTo>
                    <a:pt x="2102624" y="81940"/>
                  </a:lnTo>
                  <a:lnTo>
                    <a:pt x="2118296" y="84505"/>
                  </a:lnTo>
                  <a:lnTo>
                    <a:pt x="2119719" y="73507"/>
                  </a:lnTo>
                  <a:close/>
                </a:path>
                <a:path w="2488565" h="148590">
                  <a:moveTo>
                    <a:pt x="2161527" y="80860"/>
                  </a:moveTo>
                  <a:lnTo>
                    <a:pt x="2154199" y="79438"/>
                  </a:lnTo>
                  <a:lnTo>
                    <a:pt x="2146858" y="78028"/>
                  </a:lnTo>
                  <a:lnTo>
                    <a:pt x="2144445" y="88836"/>
                  </a:lnTo>
                  <a:lnTo>
                    <a:pt x="2160028" y="91846"/>
                  </a:lnTo>
                  <a:lnTo>
                    <a:pt x="2161527" y="80860"/>
                  </a:lnTo>
                  <a:close/>
                </a:path>
                <a:path w="2488565" h="148590">
                  <a:moveTo>
                    <a:pt x="2203221" y="88887"/>
                  </a:moveTo>
                  <a:lnTo>
                    <a:pt x="2195880" y="87477"/>
                  </a:lnTo>
                  <a:lnTo>
                    <a:pt x="2188540" y="86067"/>
                  </a:lnTo>
                  <a:lnTo>
                    <a:pt x="2186051" y="96862"/>
                  </a:lnTo>
                  <a:lnTo>
                    <a:pt x="2201646" y="99872"/>
                  </a:lnTo>
                  <a:lnTo>
                    <a:pt x="2203221" y="88887"/>
                  </a:lnTo>
                  <a:close/>
                </a:path>
                <a:path w="2488565" h="148590">
                  <a:moveTo>
                    <a:pt x="2244890" y="96951"/>
                  </a:moveTo>
                  <a:lnTo>
                    <a:pt x="2237562" y="95529"/>
                  </a:lnTo>
                  <a:lnTo>
                    <a:pt x="2230221" y="94119"/>
                  </a:lnTo>
                  <a:lnTo>
                    <a:pt x="2227669" y="104902"/>
                  </a:lnTo>
                  <a:lnTo>
                    <a:pt x="2243251" y="107911"/>
                  </a:lnTo>
                  <a:lnTo>
                    <a:pt x="2244890" y="96951"/>
                  </a:lnTo>
                  <a:close/>
                </a:path>
                <a:path w="2488565" h="148590">
                  <a:moveTo>
                    <a:pt x="2286571" y="104990"/>
                  </a:moveTo>
                  <a:lnTo>
                    <a:pt x="2279243" y="103568"/>
                  </a:lnTo>
                  <a:lnTo>
                    <a:pt x="2271903" y="102158"/>
                  </a:lnTo>
                  <a:lnTo>
                    <a:pt x="2269274" y="112928"/>
                  </a:lnTo>
                  <a:lnTo>
                    <a:pt x="2284869" y="115938"/>
                  </a:lnTo>
                  <a:lnTo>
                    <a:pt x="2286571" y="104990"/>
                  </a:lnTo>
                  <a:close/>
                </a:path>
                <a:path w="2488565" h="148590">
                  <a:moveTo>
                    <a:pt x="2328265" y="113055"/>
                  </a:moveTo>
                  <a:lnTo>
                    <a:pt x="2320937" y="111620"/>
                  </a:lnTo>
                  <a:lnTo>
                    <a:pt x="2313597" y="110197"/>
                  </a:lnTo>
                  <a:lnTo>
                    <a:pt x="2310892" y="120967"/>
                  </a:lnTo>
                  <a:lnTo>
                    <a:pt x="2326487" y="123990"/>
                  </a:lnTo>
                  <a:lnTo>
                    <a:pt x="2328265" y="113055"/>
                  </a:lnTo>
                  <a:close/>
                </a:path>
                <a:path w="2488565" h="148590">
                  <a:moveTo>
                    <a:pt x="2369693" y="122313"/>
                  </a:moveTo>
                  <a:lnTo>
                    <a:pt x="2362403" y="120688"/>
                  </a:lnTo>
                  <a:lnTo>
                    <a:pt x="2355113" y="119062"/>
                  </a:lnTo>
                  <a:lnTo>
                    <a:pt x="2352344" y="129806"/>
                  </a:lnTo>
                  <a:lnTo>
                    <a:pt x="2367838" y="133248"/>
                  </a:lnTo>
                  <a:lnTo>
                    <a:pt x="2369693" y="122313"/>
                  </a:lnTo>
                  <a:close/>
                </a:path>
                <a:path w="2488565" h="148590">
                  <a:moveTo>
                    <a:pt x="2411133" y="131521"/>
                  </a:moveTo>
                  <a:lnTo>
                    <a:pt x="2403843" y="129895"/>
                  </a:lnTo>
                  <a:lnTo>
                    <a:pt x="2396553" y="128270"/>
                  </a:lnTo>
                  <a:lnTo>
                    <a:pt x="2393708" y="139001"/>
                  </a:lnTo>
                  <a:lnTo>
                    <a:pt x="2409215" y="142443"/>
                  </a:lnTo>
                  <a:lnTo>
                    <a:pt x="2411133" y="131521"/>
                  </a:lnTo>
                  <a:close/>
                </a:path>
                <a:path w="2488565" h="148590">
                  <a:moveTo>
                    <a:pt x="2452573" y="140741"/>
                  </a:moveTo>
                  <a:lnTo>
                    <a:pt x="2437993" y="137490"/>
                  </a:lnTo>
                  <a:lnTo>
                    <a:pt x="2435085" y="148209"/>
                  </a:lnTo>
                  <a:lnTo>
                    <a:pt x="2436850" y="148590"/>
                  </a:lnTo>
                  <a:lnTo>
                    <a:pt x="2451150" y="148590"/>
                  </a:lnTo>
                  <a:lnTo>
                    <a:pt x="2452573" y="140741"/>
                  </a:lnTo>
                  <a:close/>
                </a:path>
                <a:path w="2488565" h="148590">
                  <a:moveTo>
                    <a:pt x="2487955" y="148590"/>
                  </a:moveTo>
                  <a:lnTo>
                    <a:pt x="2479433" y="146697"/>
                  </a:lnTo>
                  <a:lnTo>
                    <a:pt x="2478900" y="148590"/>
                  </a:lnTo>
                  <a:lnTo>
                    <a:pt x="2487955" y="14859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7011014" y="7185191"/>
              <a:ext cx="652145" cy="0"/>
            </a:xfrm>
            <a:custGeom>
              <a:avLst/>
              <a:gdLst/>
              <a:ahLst/>
              <a:cxnLst/>
              <a:rect l="l" t="t" r="r" b="b"/>
              <a:pathLst>
                <a:path w="652145" h="0">
                  <a:moveTo>
                    <a:pt x="0" y="0"/>
                  </a:moveTo>
                  <a:lnTo>
                    <a:pt x="651565" y="0"/>
                  </a:lnTo>
                </a:path>
              </a:pathLst>
            </a:custGeom>
            <a:ln w="25560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6332575" y="7180084"/>
              <a:ext cx="2333625" cy="135255"/>
            </a:xfrm>
            <a:custGeom>
              <a:avLst/>
              <a:gdLst/>
              <a:ahLst/>
              <a:cxnLst/>
              <a:rect l="l" t="t" r="r" b="b"/>
              <a:pathLst>
                <a:path w="2333625" h="135254">
                  <a:moveTo>
                    <a:pt x="16294" y="135115"/>
                  </a:moveTo>
                  <a:lnTo>
                    <a:pt x="14655" y="128765"/>
                  </a:lnTo>
                  <a:lnTo>
                    <a:pt x="0" y="131762"/>
                  </a:lnTo>
                  <a:lnTo>
                    <a:pt x="571" y="135115"/>
                  </a:lnTo>
                  <a:lnTo>
                    <a:pt x="16294" y="135115"/>
                  </a:lnTo>
                  <a:close/>
                </a:path>
                <a:path w="2333625" h="135254">
                  <a:moveTo>
                    <a:pt x="58966" y="131000"/>
                  </a:moveTo>
                  <a:lnTo>
                    <a:pt x="56286" y="120243"/>
                  </a:lnTo>
                  <a:lnTo>
                    <a:pt x="48958" y="121742"/>
                  </a:lnTo>
                  <a:lnTo>
                    <a:pt x="41630" y="123240"/>
                  </a:lnTo>
                  <a:lnTo>
                    <a:pt x="43395" y="134188"/>
                  </a:lnTo>
                  <a:lnTo>
                    <a:pt x="58966" y="131000"/>
                  </a:lnTo>
                  <a:close/>
                </a:path>
                <a:path w="2333625" h="135254">
                  <a:moveTo>
                    <a:pt x="100507" y="122504"/>
                  </a:moveTo>
                  <a:lnTo>
                    <a:pt x="97904" y="111721"/>
                  </a:lnTo>
                  <a:lnTo>
                    <a:pt x="90576" y="113220"/>
                  </a:lnTo>
                  <a:lnTo>
                    <a:pt x="83248" y="114719"/>
                  </a:lnTo>
                  <a:lnTo>
                    <a:pt x="84937" y="125691"/>
                  </a:lnTo>
                  <a:lnTo>
                    <a:pt x="100507" y="122504"/>
                  </a:lnTo>
                  <a:close/>
                </a:path>
                <a:path w="2333625" h="135254">
                  <a:moveTo>
                    <a:pt x="142151" y="114566"/>
                  </a:moveTo>
                  <a:lnTo>
                    <a:pt x="139623" y="103759"/>
                  </a:lnTo>
                  <a:lnTo>
                    <a:pt x="132270" y="105079"/>
                  </a:lnTo>
                  <a:lnTo>
                    <a:pt x="124917" y="106400"/>
                  </a:lnTo>
                  <a:lnTo>
                    <a:pt x="126517" y="117373"/>
                  </a:lnTo>
                  <a:lnTo>
                    <a:pt x="142151" y="114566"/>
                  </a:lnTo>
                  <a:close/>
                </a:path>
                <a:path w="2333625" h="135254">
                  <a:moveTo>
                    <a:pt x="183883" y="107048"/>
                  </a:moveTo>
                  <a:lnTo>
                    <a:pt x="181432" y="96227"/>
                  </a:lnTo>
                  <a:lnTo>
                    <a:pt x="174078" y="97548"/>
                  </a:lnTo>
                  <a:lnTo>
                    <a:pt x="166725" y="98869"/>
                  </a:lnTo>
                  <a:lnTo>
                    <a:pt x="168249" y="109855"/>
                  </a:lnTo>
                  <a:lnTo>
                    <a:pt x="183883" y="107048"/>
                  </a:lnTo>
                  <a:close/>
                </a:path>
                <a:path w="2333625" h="135254">
                  <a:moveTo>
                    <a:pt x="225628" y="99529"/>
                  </a:moveTo>
                  <a:lnTo>
                    <a:pt x="223253" y="88696"/>
                  </a:lnTo>
                  <a:lnTo>
                    <a:pt x="215900" y="90017"/>
                  </a:lnTo>
                  <a:lnTo>
                    <a:pt x="208546" y="91338"/>
                  </a:lnTo>
                  <a:lnTo>
                    <a:pt x="209981" y="102349"/>
                  </a:lnTo>
                  <a:lnTo>
                    <a:pt x="225628" y="99529"/>
                  </a:lnTo>
                  <a:close/>
                </a:path>
                <a:path w="2333625" h="135254">
                  <a:moveTo>
                    <a:pt x="267398" y="92265"/>
                  </a:moveTo>
                  <a:lnTo>
                    <a:pt x="265112" y="81407"/>
                  </a:lnTo>
                  <a:lnTo>
                    <a:pt x="257721" y="82550"/>
                  </a:lnTo>
                  <a:lnTo>
                    <a:pt x="250342" y="83781"/>
                  </a:lnTo>
                  <a:lnTo>
                    <a:pt x="251714" y="94792"/>
                  </a:lnTo>
                  <a:lnTo>
                    <a:pt x="259549" y="93484"/>
                  </a:lnTo>
                  <a:lnTo>
                    <a:pt x="267398" y="92265"/>
                  </a:lnTo>
                  <a:close/>
                </a:path>
                <a:path w="2333625" h="135254">
                  <a:moveTo>
                    <a:pt x="309308" y="85813"/>
                  </a:moveTo>
                  <a:lnTo>
                    <a:pt x="307111" y="74930"/>
                  </a:lnTo>
                  <a:lnTo>
                    <a:pt x="299720" y="76073"/>
                  </a:lnTo>
                  <a:lnTo>
                    <a:pt x="292328" y="77216"/>
                  </a:lnTo>
                  <a:lnTo>
                    <a:pt x="293611" y="88226"/>
                  </a:lnTo>
                  <a:lnTo>
                    <a:pt x="309308" y="85813"/>
                  </a:lnTo>
                  <a:close/>
                </a:path>
                <a:path w="2333625" h="135254">
                  <a:moveTo>
                    <a:pt x="351205" y="79362"/>
                  </a:moveTo>
                  <a:lnTo>
                    <a:pt x="349097" y="68465"/>
                  </a:lnTo>
                  <a:lnTo>
                    <a:pt x="341706" y="69608"/>
                  </a:lnTo>
                  <a:lnTo>
                    <a:pt x="334314" y="70751"/>
                  </a:lnTo>
                  <a:lnTo>
                    <a:pt x="335508" y="81775"/>
                  </a:lnTo>
                  <a:lnTo>
                    <a:pt x="351205" y="79362"/>
                  </a:lnTo>
                  <a:close/>
                </a:path>
                <a:path w="2333625" h="135254">
                  <a:moveTo>
                    <a:pt x="393128" y="72885"/>
                  </a:moveTo>
                  <a:lnTo>
                    <a:pt x="391096" y="61988"/>
                  </a:lnTo>
                  <a:lnTo>
                    <a:pt x="383705" y="63131"/>
                  </a:lnTo>
                  <a:lnTo>
                    <a:pt x="376313" y="64274"/>
                  </a:lnTo>
                  <a:lnTo>
                    <a:pt x="377431" y="75311"/>
                  </a:lnTo>
                  <a:lnTo>
                    <a:pt x="393128" y="72885"/>
                  </a:lnTo>
                  <a:close/>
                </a:path>
                <a:path w="2333625" h="135254">
                  <a:moveTo>
                    <a:pt x="435165" y="67398"/>
                  </a:moveTo>
                  <a:lnTo>
                    <a:pt x="433222" y="56476"/>
                  </a:lnTo>
                  <a:lnTo>
                    <a:pt x="425805" y="57416"/>
                  </a:lnTo>
                  <a:lnTo>
                    <a:pt x="418388" y="58356"/>
                  </a:lnTo>
                  <a:lnTo>
                    <a:pt x="419417" y="69405"/>
                  </a:lnTo>
                  <a:lnTo>
                    <a:pt x="435165" y="67398"/>
                  </a:lnTo>
                  <a:close/>
                </a:path>
                <a:path w="2333625" h="135254">
                  <a:moveTo>
                    <a:pt x="477240" y="62052"/>
                  </a:moveTo>
                  <a:lnTo>
                    <a:pt x="475373" y="51117"/>
                  </a:lnTo>
                  <a:lnTo>
                    <a:pt x="467956" y="52057"/>
                  </a:lnTo>
                  <a:lnTo>
                    <a:pt x="460540" y="52997"/>
                  </a:lnTo>
                  <a:lnTo>
                    <a:pt x="461479" y="64058"/>
                  </a:lnTo>
                  <a:lnTo>
                    <a:pt x="477240" y="62052"/>
                  </a:lnTo>
                  <a:close/>
                </a:path>
                <a:path w="2333625" h="135254">
                  <a:moveTo>
                    <a:pt x="519290" y="56705"/>
                  </a:moveTo>
                  <a:lnTo>
                    <a:pt x="517512" y="45758"/>
                  </a:lnTo>
                  <a:lnTo>
                    <a:pt x="510095" y="46697"/>
                  </a:lnTo>
                  <a:lnTo>
                    <a:pt x="502678" y="47637"/>
                  </a:lnTo>
                  <a:lnTo>
                    <a:pt x="503529" y="58712"/>
                  </a:lnTo>
                  <a:lnTo>
                    <a:pt x="519290" y="56705"/>
                  </a:lnTo>
                  <a:close/>
                </a:path>
                <a:path w="2333625" h="135254">
                  <a:moveTo>
                    <a:pt x="561416" y="51866"/>
                  </a:moveTo>
                  <a:lnTo>
                    <a:pt x="559727" y="40894"/>
                  </a:lnTo>
                  <a:lnTo>
                    <a:pt x="552284" y="41630"/>
                  </a:lnTo>
                  <a:lnTo>
                    <a:pt x="544842" y="42367"/>
                  </a:lnTo>
                  <a:lnTo>
                    <a:pt x="545604" y="53428"/>
                  </a:lnTo>
                  <a:lnTo>
                    <a:pt x="561416" y="51866"/>
                  </a:lnTo>
                  <a:close/>
                </a:path>
                <a:path w="2333625" h="135254">
                  <a:moveTo>
                    <a:pt x="603605" y="47663"/>
                  </a:moveTo>
                  <a:lnTo>
                    <a:pt x="602005" y="36690"/>
                  </a:lnTo>
                  <a:lnTo>
                    <a:pt x="594563" y="37426"/>
                  </a:lnTo>
                  <a:lnTo>
                    <a:pt x="587121" y="38163"/>
                  </a:lnTo>
                  <a:lnTo>
                    <a:pt x="587794" y="49237"/>
                  </a:lnTo>
                  <a:lnTo>
                    <a:pt x="603605" y="47663"/>
                  </a:lnTo>
                  <a:close/>
                </a:path>
                <a:path w="2333625" h="135254">
                  <a:moveTo>
                    <a:pt x="645807" y="43472"/>
                  </a:moveTo>
                  <a:lnTo>
                    <a:pt x="644296" y="32486"/>
                  </a:lnTo>
                  <a:lnTo>
                    <a:pt x="636854" y="33223"/>
                  </a:lnTo>
                  <a:lnTo>
                    <a:pt x="629412" y="33959"/>
                  </a:lnTo>
                  <a:lnTo>
                    <a:pt x="629996" y="45046"/>
                  </a:lnTo>
                  <a:lnTo>
                    <a:pt x="645807" y="43472"/>
                  </a:lnTo>
                  <a:close/>
                </a:path>
                <a:path w="2333625" h="135254">
                  <a:moveTo>
                    <a:pt x="687997" y="39268"/>
                  </a:moveTo>
                  <a:lnTo>
                    <a:pt x="686574" y="28282"/>
                  </a:lnTo>
                  <a:lnTo>
                    <a:pt x="679132" y="29019"/>
                  </a:lnTo>
                  <a:lnTo>
                    <a:pt x="671690" y="29756"/>
                  </a:lnTo>
                  <a:lnTo>
                    <a:pt x="672185" y="40843"/>
                  </a:lnTo>
                  <a:lnTo>
                    <a:pt x="687997" y="39268"/>
                  </a:lnTo>
                  <a:close/>
                </a:path>
                <a:path w="2333625" h="135254">
                  <a:moveTo>
                    <a:pt x="730288" y="36233"/>
                  </a:moveTo>
                  <a:lnTo>
                    <a:pt x="728941" y="25209"/>
                  </a:lnTo>
                  <a:lnTo>
                    <a:pt x="721487" y="25742"/>
                  </a:lnTo>
                  <a:lnTo>
                    <a:pt x="714032" y="26276"/>
                  </a:lnTo>
                  <a:lnTo>
                    <a:pt x="714438" y="37350"/>
                  </a:lnTo>
                  <a:lnTo>
                    <a:pt x="730288" y="36233"/>
                  </a:lnTo>
                  <a:close/>
                </a:path>
                <a:path w="2333625" h="135254">
                  <a:moveTo>
                    <a:pt x="772591" y="33223"/>
                  </a:moveTo>
                  <a:lnTo>
                    <a:pt x="771334" y="22199"/>
                  </a:lnTo>
                  <a:lnTo>
                    <a:pt x="763879" y="22733"/>
                  </a:lnTo>
                  <a:lnTo>
                    <a:pt x="756424" y="23266"/>
                  </a:lnTo>
                  <a:lnTo>
                    <a:pt x="756742" y="34353"/>
                  </a:lnTo>
                  <a:lnTo>
                    <a:pt x="772591" y="33223"/>
                  </a:lnTo>
                  <a:close/>
                </a:path>
                <a:path w="2333625" h="135254">
                  <a:moveTo>
                    <a:pt x="1372400" y="889"/>
                  </a:moveTo>
                  <a:lnTo>
                    <a:pt x="1364945" y="444"/>
                  </a:lnTo>
                  <a:lnTo>
                    <a:pt x="1357490" y="0"/>
                  </a:lnTo>
                  <a:lnTo>
                    <a:pt x="1356410" y="11036"/>
                  </a:lnTo>
                  <a:lnTo>
                    <a:pt x="1372260" y="11988"/>
                  </a:lnTo>
                  <a:lnTo>
                    <a:pt x="1372400" y="889"/>
                  </a:lnTo>
                  <a:close/>
                </a:path>
                <a:path w="2333625" h="135254">
                  <a:moveTo>
                    <a:pt x="1414792" y="3429"/>
                  </a:moveTo>
                  <a:lnTo>
                    <a:pt x="1407337" y="2984"/>
                  </a:lnTo>
                  <a:lnTo>
                    <a:pt x="1399882" y="2540"/>
                  </a:lnTo>
                  <a:lnTo>
                    <a:pt x="1398714" y="13563"/>
                  </a:lnTo>
                  <a:lnTo>
                    <a:pt x="1414576" y="14516"/>
                  </a:lnTo>
                  <a:lnTo>
                    <a:pt x="1414792" y="3429"/>
                  </a:lnTo>
                  <a:close/>
                </a:path>
                <a:path w="2333625" h="135254">
                  <a:moveTo>
                    <a:pt x="1457185" y="5969"/>
                  </a:moveTo>
                  <a:lnTo>
                    <a:pt x="1449730" y="5524"/>
                  </a:lnTo>
                  <a:lnTo>
                    <a:pt x="1442275" y="5080"/>
                  </a:lnTo>
                  <a:lnTo>
                    <a:pt x="1441030" y="16103"/>
                  </a:lnTo>
                  <a:lnTo>
                    <a:pt x="1456880" y="17056"/>
                  </a:lnTo>
                  <a:lnTo>
                    <a:pt x="1457185" y="5969"/>
                  </a:lnTo>
                  <a:close/>
                </a:path>
                <a:path w="2333625" h="135254">
                  <a:moveTo>
                    <a:pt x="1499527" y="9258"/>
                  </a:moveTo>
                  <a:lnTo>
                    <a:pt x="1492084" y="8585"/>
                  </a:lnTo>
                  <a:lnTo>
                    <a:pt x="1484642" y="7912"/>
                  </a:lnTo>
                  <a:lnTo>
                    <a:pt x="1483321" y="18923"/>
                  </a:lnTo>
                  <a:lnTo>
                    <a:pt x="1499133" y="20345"/>
                  </a:lnTo>
                  <a:lnTo>
                    <a:pt x="1499527" y="9258"/>
                  </a:lnTo>
                  <a:close/>
                </a:path>
                <a:path w="2333625" h="135254">
                  <a:moveTo>
                    <a:pt x="1541830" y="13068"/>
                  </a:moveTo>
                  <a:lnTo>
                    <a:pt x="1534388" y="12395"/>
                  </a:lnTo>
                  <a:lnTo>
                    <a:pt x="1526946" y="11722"/>
                  </a:lnTo>
                  <a:lnTo>
                    <a:pt x="1525536" y="22720"/>
                  </a:lnTo>
                  <a:lnTo>
                    <a:pt x="1541348" y="24155"/>
                  </a:lnTo>
                  <a:lnTo>
                    <a:pt x="1541830" y="13068"/>
                  </a:lnTo>
                  <a:close/>
                </a:path>
                <a:path w="2333625" h="135254">
                  <a:moveTo>
                    <a:pt x="1584121" y="16878"/>
                  </a:moveTo>
                  <a:lnTo>
                    <a:pt x="1576679" y="16205"/>
                  </a:lnTo>
                  <a:lnTo>
                    <a:pt x="1569237" y="15532"/>
                  </a:lnTo>
                  <a:lnTo>
                    <a:pt x="1567738" y="26530"/>
                  </a:lnTo>
                  <a:lnTo>
                    <a:pt x="1583563" y="27952"/>
                  </a:lnTo>
                  <a:lnTo>
                    <a:pt x="1584121" y="16878"/>
                  </a:lnTo>
                  <a:close/>
                </a:path>
                <a:path w="2333625" h="135254">
                  <a:moveTo>
                    <a:pt x="1626425" y="20688"/>
                  </a:moveTo>
                  <a:lnTo>
                    <a:pt x="1618983" y="20015"/>
                  </a:lnTo>
                  <a:lnTo>
                    <a:pt x="1611541" y="19342"/>
                  </a:lnTo>
                  <a:lnTo>
                    <a:pt x="1609966" y="30327"/>
                  </a:lnTo>
                  <a:lnTo>
                    <a:pt x="1625777" y="31750"/>
                  </a:lnTo>
                  <a:lnTo>
                    <a:pt x="1626425" y="20688"/>
                  </a:lnTo>
                  <a:close/>
                </a:path>
                <a:path w="2333625" h="135254">
                  <a:moveTo>
                    <a:pt x="1668640" y="25234"/>
                  </a:moveTo>
                  <a:lnTo>
                    <a:pt x="1661223" y="24345"/>
                  </a:lnTo>
                  <a:lnTo>
                    <a:pt x="1653806" y="23456"/>
                  </a:lnTo>
                  <a:lnTo>
                    <a:pt x="1652143" y="34417"/>
                  </a:lnTo>
                  <a:lnTo>
                    <a:pt x="1667916" y="36309"/>
                  </a:lnTo>
                  <a:lnTo>
                    <a:pt x="1668640" y="25234"/>
                  </a:lnTo>
                  <a:close/>
                </a:path>
                <a:path w="2333625" h="135254">
                  <a:moveTo>
                    <a:pt x="1710804" y="30302"/>
                  </a:moveTo>
                  <a:lnTo>
                    <a:pt x="1703387" y="29413"/>
                  </a:lnTo>
                  <a:lnTo>
                    <a:pt x="1695970" y="28524"/>
                  </a:lnTo>
                  <a:lnTo>
                    <a:pt x="1694230" y="39471"/>
                  </a:lnTo>
                  <a:lnTo>
                    <a:pt x="1710004" y="41363"/>
                  </a:lnTo>
                  <a:lnTo>
                    <a:pt x="1710804" y="30302"/>
                  </a:lnTo>
                  <a:close/>
                </a:path>
                <a:path w="2333625" h="135254">
                  <a:moveTo>
                    <a:pt x="1752981" y="35369"/>
                  </a:moveTo>
                  <a:lnTo>
                    <a:pt x="1745564" y="34480"/>
                  </a:lnTo>
                  <a:lnTo>
                    <a:pt x="1738147" y="33591"/>
                  </a:lnTo>
                  <a:lnTo>
                    <a:pt x="1736331" y="44526"/>
                  </a:lnTo>
                  <a:lnTo>
                    <a:pt x="1752092" y="46431"/>
                  </a:lnTo>
                  <a:lnTo>
                    <a:pt x="1752981" y="35369"/>
                  </a:lnTo>
                  <a:close/>
                </a:path>
                <a:path w="2333625" h="135254">
                  <a:moveTo>
                    <a:pt x="1795145" y="40424"/>
                  </a:moveTo>
                  <a:lnTo>
                    <a:pt x="1787728" y="39535"/>
                  </a:lnTo>
                  <a:lnTo>
                    <a:pt x="1780311" y="38646"/>
                  </a:lnTo>
                  <a:lnTo>
                    <a:pt x="1778419" y="49580"/>
                  </a:lnTo>
                  <a:lnTo>
                    <a:pt x="1794179" y="51473"/>
                  </a:lnTo>
                  <a:lnTo>
                    <a:pt x="1795145" y="40424"/>
                  </a:lnTo>
                  <a:close/>
                </a:path>
                <a:path w="2333625" h="135254">
                  <a:moveTo>
                    <a:pt x="1837232" y="46101"/>
                  </a:moveTo>
                  <a:lnTo>
                    <a:pt x="1829841" y="44996"/>
                  </a:lnTo>
                  <a:lnTo>
                    <a:pt x="1822450" y="43891"/>
                  </a:lnTo>
                  <a:lnTo>
                    <a:pt x="1820481" y="54800"/>
                  </a:lnTo>
                  <a:lnTo>
                    <a:pt x="1836191" y="57150"/>
                  </a:lnTo>
                  <a:lnTo>
                    <a:pt x="1837232" y="46101"/>
                  </a:lnTo>
                  <a:close/>
                </a:path>
                <a:path w="2333625" h="135254">
                  <a:moveTo>
                    <a:pt x="1879231" y="52387"/>
                  </a:moveTo>
                  <a:lnTo>
                    <a:pt x="1871840" y="51282"/>
                  </a:lnTo>
                  <a:lnTo>
                    <a:pt x="1864448" y="50177"/>
                  </a:lnTo>
                  <a:lnTo>
                    <a:pt x="1862404" y="61074"/>
                  </a:lnTo>
                  <a:lnTo>
                    <a:pt x="1878114" y="63423"/>
                  </a:lnTo>
                  <a:lnTo>
                    <a:pt x="1879231" y="52387"/>
                  </a:lnTo>
                  <a:close/>
                </a:path>
                <a:path w="2333625" h="135254">
                  <a:moveTo>
                    <a:pt x="1921230" y="58686"/>
                  </a:moveTo>
                  <a:lnTo>
                    <a:pt x="1913839" y="57581"/>
                  </a:lnTo>
                  <a:lnTo>
                    <a:pt x="1906447" y="56476"/>
                  </a:lnTo>
                  <a:lnTo>
                    <a:pt x="1904326" y="67360"/>
                  </a:lnTo>
                  <a:lnTo>
                    <a:pt x="1920036" y="69710"/>
                  </a:lnTo>
                  <a:lnTo>
                    <a:pt x="1921230" y="58686"/>
                  </a:lnTo>
                  <a:close/>
                </a:path>
                <a:path w="2333625" h="135254">
                  <a:moveTo>
                    <a:pt x="1963229" y="64985"/>
                  </a:moveTo>
                  <a:lnTo>
                    <a:pt x="1955838" y="63881"/>
                  </a:lnTo>
                  <a:lnTo>
                    <a:pt x="1948446" y="62776"/>
                  </a:lnTo>
                  <a:lnTo>
                    <a:pt x="1946249" y="73647"/>
                  </a:lnTo>
                  <a:lnTo>
                    <a:pt x="1961959" y="75996"/>
                  </a:lnTo>
                  <a:lnTo>
                    <a:pt x="1963229" y="64985"/>
                  </a:lnTo>
                  <a:close/>
                </a:path>
                <a:path w="2333625" h="135254">
                  <a:moveTo>
                    <a:pt x="2005164" y="71615"/>
                  </a:moveTo>
                  <a:lnTo>
                    <a:pt x="1997811" y="70294"/>
                  </a:lnTo>
                  <a:lnTo>
                    <a:pt x="1990458" y="68999"/>
                  </a:lnTo>
                  <a:lnTo>
                    <a:pt x="1988185" y="79857"/>
                  </a:lnTo>
                  <a:lnTo>
                    <a:pt x="2003818" y="82626"/>
                  </a:lnTo>
                  <a:lnTo>
                    <a:pt x="2005164" y="71615"/>
                  </a:lnTo>
                  <a:close/>
                </a:path>
                <a:path w="2333625" h="135254">
                  <a:moveTo>
                    <a:pt x="2046960" y="79108"/>
                  </a:moveTo>
                  <a:lnTo>
                    <a:pt x="2039607" y="77787"/>
                  </a:lnTo>
                  <a:lnTo>
                    <a:pt x="2032254" y="76466"/>
                  </a:lnTo>
                  <a:lnTo>
                    <a:pt x="2029917" y="87312"/>
                  </a:lnTo>
                  <a:lnTo>
                    <a:pt x="2045538" y="90106"/>
                  </a:lnTo>
                  <a:lnTo>
                    <a:pt x="2046960" y="79108"/>
                  </a:lnTo>
                  <a:close/>
                </a:path>
                <a:path w="2333625" h="135254">
                  <a:moveTo>
                    <a:pt x="2088756" y="86601"/>
                  </a:moveTo>
                  <a:lnTo>
                    <a:pt x="2081403" y="85280"/>
                  </a:lnTo>
                  <a:lnTo>
                    <a:pt x="2074049" y="83959"/>
                  </a:lnTo>
                  <a:lnTo>
                    <a:pt x="2071636" y="94792"/>
                  </a:lnTo>
                  <a:lnTo>
                    <a:pt x="2087270" y="97599"/>
                  </a:lnTo>
                  <a:lnTo>
                    <a:pt x="2088756" y="86601"/>
                  </a:lnTo>
                  <a:close/>
                </a:path>
                <a:path w="2333625" h="135254">
                  <a:moveTo>
                    <a:pt x="2130552" y="94107"/>
                  </a:moveTo>
                  <a:lnTo>
                    <a:pt x="2123198" y="92786"/>
                  </a:lnTo>
                  <a:lnTo>
                    <a:pt x="2115845" y="91465"/>
                  </a:lnTo>
                  <a:lnTo>
                    <a:pt x="2113356" y="102285"/>
                  </a:lnTo>
                  <a:lnTo>
                    <a:pt x="2128990" y="105079"/>
                  </a:lnTo>
                  <a:lnTo>
                    <a:pt x="2130552" y="94107"/>
                  </a:lnTo>
                  <a:close/>
                </a:path>
                <a:path w="2333625" h="135254">
                  <a:moveTo>
                    <a:pt x="2172360" y="101600"/>
                  </a:moveTo>
                  <a:lnTo>
                    <a:pt x="2165007" y="100279"/>
                  </a:lnTo>
                  <a:lnTo>
                    <a:pt x="2157653" y="98958"/>
                  </a:lnTo>
                  <a:lnTo>
                    <a:pt x="2155101" y="109766"/>
                  </a:lnTo>
                  <a:lnTo>
                    <a:pt x="2170734" y="112560"/>
                  </a:lnTo>
                  <a:lnTo>
                    <a:pt x="2172360" y="101600"/>
                  </a:lnTo>
                  <a:close/>
                </a:path>
                <a:path w="2333625" h="135254">
                  <a:moveTo>
                    <a:pt x="2213940" y="110185"/>
                  </a:moveTo>
                  <a:lnTo>
                    <a:pt x="2206625" y="108661"/>
                  </a:lnTo>
                  <a:lnTo>
                    <a:pt x="2199309" y="107137"/>
                  </a:lnTo>
                  <a:lnTo>
                    <a:pt x="2196693" y="117906"/>
                  </a:lnTo>
                  <a:lnTo>
                    <a:pt x="2212238" y="121158"/>
                  </a:lnTo>
                  <a:lnTo>
                    <a:pt x="2213940" y="110185"/>
                  </a:lnTo>
                  <a:close/>
                </a:path>
                <a:path w="2333625" h="135254">
                  <a:moveTo>
                    <a:pt x="2255507" y="118846"/>
                  </a:moveTo>
                  <a:lnTo>
                    <a:pt x="2248192" y="117322"/>
                  </a:lnTo>
                  <a:lnTo>
                    <a:pt x="2240877" y="115798"/>
                  </a:lnTo>
                  <a:lnTo>
                    <a:pt x="2238184" y="126555"/>
                  </a:lnTo>
                  <a:lnTo>
                    <a:pt x="2253742" y="129794"/>
                  </a:lnTo>
                  <a:lnTo>
                    <a:pt x="2255507" y="118846"/>
                  </a:lnTo>
                  <a:close/>
                </a:path>
                <a:path w="2333625" h="135254">
                  <a:moveTo>
                    <a:pt x="2297087" y="127520"/>
                  </a:moveTo>
                  <a:lnTo>
                    <a:pt x="2282456" y="124472"/>
                  </a:lnTo>
                  <a:lnTo>
                    <a:pt x="2279700" y="135115"/>
                  </a:lnTo>
                  <a:lnTo>
                    <a:pt x="2295804" y="135115"/>
                  </a:lnTo>
                  <a:lnTo>
                    <a:pt x="2297087" y="127520"/>
                  </a:lnTo>
                  <a:close/>
                </a:path>
                <a:path w="2333625" h="135254">
                  <a:moveTo>
                    <a:pt x="2333523" y="135115"/>
                  </a:moveTo>
                  <a:lnTo>
                    <a:pt x="2324023" y="133146"/>
                  </a:lnTo>
                  <a:lnTo>
                    <a:pt x="2323503" y="135115"/>
                  </a:lnTo>
                  <a:lnTo>
                    <a:pt x="2333523" y="135115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7131386" y="7200543"/>
              <a:ext cx="694690" cy="0"/>
            </a:xfrm>
            <a:custGeom>
              <a:avLst/>
              <a:gdLst/>
              <a:ahLst/>
              <a:cxnLst/>
              <a:rect l="l" t="t" r="r" b="b"/>
              <a:pathLst>
                <a:path w="694690" h="0">
                  <a:moveTo>
                    <a:pt x="0" y="0"/>
                  </a:moveTo>
                  <a:lnTo>
                    <a:pt x="694278" y="0"/>
                  </a:lnTo>
                </a:path>
              </a:pathLst>
            </a:custGeom>
            <a:ln w="22973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6454318" y="7203046"/>
              <a:ext cx="2207895" cy="112395"/>
            </a:xfrm>
            <a:custGeom>
              <a:avLst/>
              <a:gdLst/>
              <a:ahLst/>
              <a:cxnLst/>
              <a:rect l="l" t="t" r="r" b="b"/>
              <a:pathLst>
                <a:path w="2207895" h="112395">
                  <a:moveTo>
                    <a:pt x="12395" y="112153"/>
                  </a:moveTo>
                  <a:lnTo>
                    <a:pt x="11836" y="109905"/>
                  </a:lnTo>
                  <a:lnTo>
                    <a:pt x="0" y="112153"/>
                  </a:lnTo>
                  <a:lnTo>
                    <a:pt x="12395" y="112153"/>
                  </a:lnTo>
                  <a:close/>
                </a:path>
                <a:path w="2207895" h="112395">
                  <a:moveTo>
                    <a:pt x="56007" y="112153"/>
                  </a:moveTo>
                  <a:lnTo>
                    <a:pt x="53606" y="101968"/>
                  </a:lnTo>
                  <a:lnTo>
                    <a:pt x="38900" y="104762"/>
                  </a:lnTo>
                  <a:lnTo>
                    <a:pt x="39992" y="112153"/>
                  </a:lnTo>
                  <a:lnTo>
                    <a:pt x="56007" y="112153"/>
                  </a:lnTo>
                  <a:close/>
                </a:path>
                <a:path w="2207895" h="112395">
                  <a:moveTo>
                    <a:pt x="97840" y="104851"/>
                  </a:moveTo>
                  <a:lnTo>
                    <a:pt x="95364" y="94043"/>
                  </a:lnTo>
                  <a:lnTo>
                    <a:pt x="88011" y="95440"/>
                  </a:lnTo>
                  <a:lnTo>
                    <a:pt x="80657" y="96837"/>
                  </a:lnTo>
                  <a:lnTo>
                    <a:pt x="82219" y="107823"/>
                  </a:lnTo>
                  <a:lnTo>
                    <a:pt x="97840" y="104851"/>
                  </a:lnTo>
                  <a:close/>
                </a:path>
                <a:path w="2207895" h="112395">
                  <a:moveTo>
                    <a:pt x="139534" y="97028"/>
                  </a:moveTo>
                  <a:lnTo>
                    <a:pt x="137134" y="86182"/>
                  </a:lnTo>
                  <a:lnTo>
                    <a:pt x="129768" y="87503"/>
                  </a:lnTo>
                  <a:lnTo>
                    <a:pt x="122415" y="88900"/>
                  </a:lnTo>
                  <a:lnTo>
                    <a:pt x="123901" y="99898"/>
                  </a:lnTo>
                  <a:lnTo>
                    <a:pt x="131711" y="98412"/>
                  </a:lnTo>
                  <a:lnTo>
                    <a:pt x="139534" y="97028"/>
                  </a:lnTo>
                  <a:close/>
                </a:path>
                <a:path w="2207895" h="112395">
                  <a:moveTo>
                    <a:pt x="181406" y="90170"/>
                  </a:moveTo>
                  <a:lnTo>
                    <a:pt x="179082" y="79311"/>
                  </a:lnTo>
                  <a:lnTo>
                    <a:pt x="171704" y="80530"/>
                  </a:lnTo>
                  <a:lnTo>
                    <a:pt x="164325" y="81749"/>
                  </a:lnTo>
                  <a:lnTo>
                    <a:pt x="165722" y="92748"/>
                  </a:lnTo>
                  <a:lnTo>
                    <a:pt x="181406" y="90170"/>
                  </a:lnTo>
                  <a:close/>
                </a:path>
                <a:path w="2207895" h="112395">
                  <a:moveTo>
                    <a:pt x="223278" y="83273"/>
                  </a:moveTo>
                  <a:lnTo>
                    <a:pt x="221030" y="72402"/>
                  </a:lnTo>
                  <a:lnTo>
                    <a:pt x="213652" y="73621"/>
                  </a:lnTo>
                  <a:lnTo>
                    <a:pt x="206273" y="74841"/>
                  </a:lnTo>
                  <a:lnTo>
                    <a:pt x="207594" y="85852"/>
                  </a:lnTo>
                  <a:lnTo>
                    <a:pt x="223278" y="83273"/>
                  </a:lnTo>
                  <a:close/>
                </a:path>
                <a:path w="2207895" h="112395">
                  <a:moveTo>
                    <a:pt x="265137" y="76390"/>
                  </a:moveTo>
                  <a:lnTo>
                    <a:pt x="262978" y="65506"/>
                  </a:lnTo>
                  <a:lnTo>
                    <a:pt x="255600" y="66725"/>
                  </a:lnTo>
                  <a:lnTo>
                    <a:pt x="248221" y="67945"/>
                  </a:lnTo>
                  <a:lnTo>
                    <a:pt x="249453" y="78968"/>
                  </a:lnTo>
                  <a:lnTo>
                    <a:pt x="265137" y="76390"/>
                  </a:lnTo>
                  <a:close/>
                </a:path>
                <a:path w="2207895" h="112395">
                  <a:moveTo>
                    <a:pt x="307124" y="70294"/>
                  </a:moveTo>
                  <a:lnTo>
                    <a:pt x="305041" y="59385"/>
                  </a:lnTo>
                  <a:lnTo>
                    <a:pt x="297637" y="60413"/>
                  </a:lnTo>
                  <a:lnTo>
                    <a:pt x="290233" y="61442"/>
                  </a:lnTo>
                  <a:lnTo>
                    <a:pt x="291376" y="72466"/>
                  </a:lnTo>
                  <a:lnTo>
                    <a:pt x="307124" y="70294"/>
                  </a:lnTo>
                  <a:close/>
                </a:path>
                <a:path w="2207895" h="112395">
                  <a:moveTo>
                    <a:pt x="349148" y="64490"/>
                  </a:moveTo>
                  <a:lnTo>
                    <a:pt x="347154" y="53568"/>
                  </a:lnTo>
                  <a:lnTo>
                    <a:pt x="339750" y="54597"/>
                  </a:lnTo>
                  <a:lnTo>
                    <a:pt x="332346" y="55626"/>
                  </a:lnTo>
                  <a:lnTo>
                    <a:pt x="333413" y="66662"/>
                  </a:lnTo>
                  <a:lnTo>
                    <a:pt x="349148" y="64490"/>
                  </a:lnTo>
                  <a:close/>
                </a:path>
                <a:path w="2207895" h="112395">
                  <a:moveTo>
                    <a:pt x="391172" y="58686"/>
                  </a:moveTo>
                  <a:lnTo>
                    <a:pt x="389255" y="47752"/>
                  </a:lnTo>
                  <a:lnTo>
                    <a:pt x="381850" y="48780"/>
                  </a:lnTo>
                  <a:lnTo>
                    <a:pt x="374446" y="49809"/>
                  </a:lnTo>
                  <a:lnTo>
                    <a:pt x="375424" y="60858"/>
                  </a:lnTo>
                  <a:lnTo>
                    <a:pt x="391172" y="58686"/>
                  </a:lnTo>
                  <a:close/>
                </a:path>
                <a:path w="2207895" h="112395">
                  <a:moveTo>
                    <a:pt x="433247" y="53225"/>
                  </a:moveTo>
                  <a:lnTo>
                    <a:pt x="431419" y="42278"/>
                  </a:lnTo>
                  <a:lnTo>
                    <a:pt x="423989" y="43103"/>
                  </a:lnTo>
                  <a:lnTo>
                    <a:pt x="416560" y="43942"/>
                  </a:lnTo>
                  <a:lnTo>
                    <a:pt x="417449" y="54991"/>
                  </a:lnTo>
                  <a:lnTo>
                    <a:pt x="433247" y="53225"/>
                  </a:lnTo>
                  <a:close/>
                </a:path>
                <a:path w="2207895" h="112395">
                  <a:moveTo>
                    <a:pt x="475411" y="48552"/>
                  </a:moveTo>
                  <a:lnTo>
                    <a:pt x="473671" y="37592"/>
                  </a:lnTo>
                  <a:lnTo>
                    <a:pt x="466242" y="38417"/>
                  </a:lnTo>
                  <a:lnTo>
                    <a:pt x="458812" y="39243"/>
                  </a:lnTo>
                  <a:lnTo>
                    <a:pt x="459613" y="50304"/>
                  </a:lnTo>
                  <a:lnTo>
                    <a:pt x="475411" y="48552"/>
                  </a:lnTo>
                  <a:close/>
                </a:path>
                <a:path w="2207895" h="112395">
                  <a:moveTo>
                    <a:pt x="517575" y="43878"/>
                  </a:moveTo>
                  <a:lnTo>
                    <a:pt x="515924" y="32905"/>
                  </a:lnTo>
                  <a:lnTo>
                    <a:pt x="508495" y="33731"/>
                  </a:lnTo>
                  <a:lnTo>
                    <a:pt x="501053" y="34556"/>
                  </a:lnTo>
                  <a:lnTo>
                    <a:pt x="501789" y="45631"/>
                  </a:lnTo>
                  <a:lnTo>
                    <a:pt x="517575" y="43878"/>
                  </a:lnTo>
                  <a:close/>
                </a:path>
                <a:path w="2207895" h="112395">
                  <a:moveTo>
                    <a:pt x="559752" y="39204"/>
                  </a:moveTo>
                  <a:lnTo>
                    <a:pt x="558177" y="28232"/>
                  </a:lnTo>
                  <a:lnTo>
                    <a:pt x="550748" y="29057"/>
                  </a:lnTo>
                  <a:lnTo>
                    <a:pt x="543318" y="29883"/>
                  </a:lnTo>
                  <a:lnTo>
                    <a:pt x="543953" y="40957"/>
                  </a:lnTo>
                  <a:lnTo>
                    <a:pt x="559752" y="39204"/>
                  </a:lnTo>
                  <a:close/>
                </a:path>
                <a:path w="2207895" h="112395">
                  <a:moveTo>
                    <a:pt x="602005" y="35496"/>
                  </a:moveTo>
                  <a:lnTo>
                    <a:pt x="600532" y="24498"/>
                  </a:lnTo>
                  <a:lnTo>
                    <a:pt x="593077" y="25120"/>
                  </a:lnTo>
                  <a:lnTo>
                    <a:pt x="585622" y="25730"/>
                  </a:lnTo>
                  <a:lnTo>
                    <a:pt x="586168" y="36817"/>
                  </a:lnTo>
                  <a:lnTo>
                    <a:pt x="602005" y="35496"/>
                  </a:lnTo>
                  <a:close/>
                </a:path>
                <a:path w="2207895" h="112395">
                  <a:moveTo>
                    <a:pt x="644283" y="32004"/>
                  </a:moveTo>
                  <a:lnTo>
                    <a:pt x="642899" y="20993"/>
                  </a:lnTo>
                  <a:lnTo>
                    <a:pt x="635444" y="21615"/>
                  </a:lnTo>
                  <a:lnTo>
                    <a:pt x="627989" y="22237"/>
                  </a:lnTo>
                  <a:lnTo>
                    <a:pt x="628446" y="33312"/>
                  </a:lnTo>
                  <a:lnTo>
                    <a:pt x="644283" y="32004"/>
                  </a:lnTo>
                  <a:close/>
                </a:path>
                <a:path w="2207895" h="112395">
                  <a:moveTo>
                    <a:pt x="686574" y="28498"/>
                  </a:moveTo>
                  <a:lnTo>
                    <a:pt x="685266" y="17487"/>
                  </a:lnTo>
                  <a:lnTo>
                    <a:pt x="677811" y="18097"/>
                  </a:lnTo>
                  <a:lnTo>
                    <a:pt x="670356" y="18719"/>
                  </a:lnTo>
                  <a:lnTo>
                    <a:pt x="670725" y="29806"/>
                  </a:lnTo>
                  <a:lnTo>
                    <a:pt x="686574" y="28498"/>
                  </a:lnTo>
                  <a:close/>
                </a:path>
                <a:path w="2207895" h="112395">
                  <a:moveTo>
                    <a:pt x="1413700" y="1143"/>
                  </a:moveTo>
                  <a:lnTo>
                    <a:pt x="1406245" y="571"/>
                  </a:lnTo>
                  <a:lnTo>
                    <a:pt x="1398790" y="0"/>
                  </a:lnTo>
                  <a:lnTo>
                    <a:pt x="1397533" y="11023"/>
                  </a:lnTo>
                  <a:lnTo>
                    <a:pt x="1413383" y="12230"/>
                  </a:lnTo>
                  <a:lnTo>
                    <a:pt x="1413700" y="1143"/>
                  </a:lnTo>
                  <a:close/>
                </a:path>
                <a:path w="2207895" h="112395">
                  <a:moveTo>
                    <a:pt x="1456067" y="4406"/>
                  </a:moveTo>
                  <a:lnTo>
                    <a:pt x="1448612" y="3835"/>
                  </a:lnTo>
                  <a:lnTo>
                    <a:pt x="1441157" y="3263"/>
                  </a:lnTo>
                  <a:lnTo>
                    <a:pt x="1439824" y="14274"/>
                  </a:lnTo>
                  <a:lnTo>
                    <a:pt x="1455661" y="15494"/>
                  </a:lnTo>
                  <a:lnTo>
                    <a:pt x="1456067" y="4406"/>
                  </a:lnTo>
                  <a:close/>
                </a:path>
                <a:path w="2207895" h="112395">
                  <a:moveTo>
                    <a:pt x="1498434" y="7658"/>
                  </a:moveTo>
                  <a:lnTo>
                    <a:pt x="1490980" y="7086"/>
                  </a:lnTo>
                  <a:lnTo>
                    <a:pt x="1483525" y="6515"/>
                  </a:lnTo>
                  <a:lnTo>
                    <a:pt x="1482102" y="17513"/>
                  </a:lnTo>
                  <a:lnTo>
                    <a:pt x="1497952" y="18732"/>
                  </a:lnTo>
                  <a:lnTo>
                    <a:pt x="1498434" y="7658"/>
                  </a:lnTo>
                  <a:close/>
                </a:path>
                <a:path w="2207895" h="112395">
                  <a:moveTo>
                    <a:pt x="1540738" y="11468"/>
                  </a:moveTo>
                  <a:lnTo>
                    <a:pt x="1533309" y="10680"/>
                  </a:lnTo>
                  <a:lnTo>
                    <a:pt x="1525879" y="9893"/>
                  </a:lnTo>
                  <a:lnTo>
                    <a:pt x="1524381" y="20878"/>
                  </a:lnTo>
                  <a:lnTo>
                    <a:pt x="1540179" y="22555"/>
                  </a:lnTo>
                  <a:lnTo>
                    <a:pt x="1540738" y="11468"/>
                  </a:lnTo>
                  <a:close/>
                </a:path>
                <a:path w="2207895" h="112395">
                  <a:moveTo>
                    <a:pt x="1582978" y="15976"/>
                  </a:moveTo>
                  <a:lnTo>
                    <a:pt x="1575549" y="15189"/>
                  </a:lnTo>
                  <a:lnTo>
                    <a:pt x="1568119" y="14401"/>
                  </a:lnTo>
                  <a:lnTo>
                    <a:pt x="1566532" y="25374"/>
                  </a:lnTo>
                  <a:lnTo>
                    <a:pt x="1582331" y="27063"/>
                  </a:lnTo>
                  <a:lnTo>
                    <a:pt x="1582978" y="15976"/>
                  </a:lnTo>
                  <a:close/>
                </a:path>
                <a:path w="2207895" h="112395">
                  <a:moveTo>
                    <a:pt x="1625231" y="20485"/>
                  </a:moveTo>
                  <a:lnTo>
                    <a:pt x="1617802" y="19697"/>
                  </a:lnTo>
                  <a:lnTo>
                    <a:pt x="1610372" y="18910"/>
                  </a:lnTo>
                  <a:lnTo>
                    <a:pt x="1608709" y="29870"/>
                  </a:lnTo>
                  <a:lnTo>
                    <a:pt x="1624507" y="31559"/>
                  </a:lnTo>
                  <a:lnTo>
                    <a:pt x="1625231" y="20485"/>
                  </a:lnTo>
                  <a:close/>
                </a:path>
                <a:path w="2207895" h="112395">
                  <a:moveTo>
                    <a:pt x="1667471" y="24980"/>
                  </a:moveTo>
                  <a:lnTo>
                    <a:pt x="1660042" y="24193"/>
                  </a:lnTo>
                  <a:lnTo>
                    <a:pt x="1652612" y="23406"/>
                  </a:lnTo>
                  <a:lnTo>
                    <a:pt x="1650873" y="34366"/>
                  </a:lnTo>
                  <a:lnTo>
                    <a:pt x="1666671" y="36042"/>
                  </a:lnTo>
                  <a:lnTo>
                    <a:pt x="1667471" y="24980"/>
                  </a:lnTo>
                  <a:close/>
                </a:path>
                <a:path w="2207895" h="112395">
                  <a:moveTo>
                    <a:pt x="1709661" y="29933"/>
                  </a:moveTo>
                  <a:lnTo>
                    <a:pt x="1702257" y="28917"/>
                  </a:lnTo>
                  <a:lnTo>
                    <a:pt x="1694853" y="27901"/>
                  </a:lnTo>
                  <a:lnTo>
                    <a:pt x="1693037" y="38849"/>
                  </a:lnTo>
                  <a:lnTo>
                    <a:pt x="1708772" y="40995"/>
                  </a:lnTo>
                  <a:lnTo>
                    <a:pt x="1709661" y="29933"/>
                  </a:lnTo>
                  <a:close/>
                </a:path>
                <a:path w="2207895" h="112395">
                  <a:moveTo>
                    <a:pt x="1751761" y="35674"/>
                  </a:moveTo>
                  <a:lnTo>
                    <a:pt x="1744357" y="34658"/>
                  </a:lnTo>
                  <a:lnTo>
                    <a:pt x="1736953" y="33655"/>
                  </a:lnTo>
                  <a:lnTo>
                    <a:pt x="1735061" y="44577"/>
                  </a:lnTo>
                  <a:lnTo>
                    <a:pt x="1750809" y="46723"/>
                  </a:lnTo>
                  <a:lnTo>
                    <a:pt x="1751761" y="35674"/>
                  </a:lnTo>
                  <a:close/>
                </a:path>
                <a:path w="2207895" h="112395">
                  <a:moveTo>
                    <a:pt x="1793862" y="41414"/>
                  </a:moveTo>
                  <a:lnTo>
                    <a:pt x="1786458" y="40398"/>
                  </a:lnTo>
                  <a:lnTo>
                    <a:pt x="1779054" y="39395"/>
                  </a:lnTo>
                  <a:lnTo>
                    <a:pt x="1777085" y="50304"/>
                  </a:lnTo>
                  <a:lnTo>
                    <a:pt x="1792833" y="52451"/>
                  </a:lnTo>
                  <a:lnTo>
                    <a:pt x="1793862" y="41414"/>
                  </a:lnTo>
                  <a:close/>
                </a:path>
                <a:path w="2207895" h="112395">
                  <a:moveTo>
                    <a:pt x="1835950" y="47142"/>
                  </a:moveTo>
                  <a:lnTo>
                    <a:pt x="1828546" y="46139"/>
                  </a:lnTo>
                  <a:lnTo>
                    <a:pt x="1821141" y="45123"/>
                  </a:lnTo>
                  <a:lnTo>
                    <a:pt x="1819097" y="56032"/>
                  </a:lnTo>
                  <a:lnTo>
                    <a:pt x="1834845" y="58178"/>
                  </a:lnTo>
                  <a:lnTo>
                    <a:pt x="1835950" y="47142"/>
                  </a:lnTo>
                  <a:close/>
                </a:path>
                <a:path w="2207895" h="112395">
                  <a:moveTo>
                    <a:pt x="1878037" y="53035"/>
                  </a:moveTo>
                  <a:lnTo>
                    <a:pt x="1870646" y="51879"/>
                  </a:lnTo>
                  <a:lnTo>
                    <a:pt x="1863242" y="50863"/>
                  </a:lnTo>
                  <a:lnTo>
                    <a:pt x="1861121" y="61760"/>
                  </a:lnTo>
                  <a:lnTo>
                    <a:pt x="1868995" y="62839"/>
                  </a:lnTo>
                  <a:lnTo>
                    <a:pt x="1876844" y="64071"/>
                  </a:lnTo>
                  <a:lnTo>
                    <a:pt x="1878037" y="53035"/>
                  </a:lnTo>
                  <a:close/>
                </a:path>
                <a:path w="2207895" h="112395">
                  <a:moveTo>
                    <a:pt x="1919935" y="59994"/>
                  </a:moveTo>
                  <a:lnTo>
                    <a:pt x="1912556" y="58775"/>
                  </a:lnTo>
                  <a:lnTo>
                    <a:pt x="1905177" y="57556"/>
                  </a:lnTo>
                  <a:lnTo>
                    <a:pt x="1902993" y="68427"/>
                  </a:lnTo>
                  <a:lnTo>
                    <a:pt x="1918665" y="71018"/>
                  </a:lnTo>
                  <a:lnTo>
                    <a:pt x="1919935" y="59994"/>
                  </a:lnTo>
                  <a:close/>
                </a:path>
                <a:path w="2207895" h="112395">
                  <a:moveTo>
                    <a:pt x="1961845" y="66941"/>
                  </a:moveTo>
                  <a:lnTo>
                    <a:pt x="1954466" y="65722"/>
                  </a:lnTo>
                  <a:lnTo>
                    <a:pt x="1947087" y="64503"/>
                  </a:lnTo>
                  <a:lnTo>
                    <a:pt x="1944827" y="75361"/>
                  </a:lnTo>
                  <a:lnTo>
                    <a:pt x="1960511" y="77952"/>
                  </a:lnTo>
                  <a:lnTo>
                    <a:pt x="1961845" y="66941"/>
                  </a:lnTo>
                  <a:close/>
                </a:path>
                <a:path w="2207895" h="112395">
                  <a:moveTo>
                    <a:pt x="2003755" y="73888"/>
                  </a:moveTo>
                  <a:lnTo>
                    <a:pt x="1996376" y="72669"/>
                  </a:lnTo>
                  <a:lnTo>
                    <a:pt x="1988997" y="71450"/>
                  </a:lnTo>
                  <a:lnTo>
                    <a:pt x="1986673" y="82296"/>
                  </a:lnTo>
                  <a:lnTo>
                    <a:pt x="2002345" y="84899"/>
                  </a:lnTo>
                  <a:lnTo>
                    <a:pt x="2003755" y="73888"/>
                  </a:lnTo>
                  <a:close/>
                </a:path>
                <a:path w="2207895" h="112395">
                  <a:moveTo>
                    <a:pt x="2045665" y="80835"/>
                  </a:moveTo>
                  <a:lnTo>
                    <a:pt x="2038286" y="79616"/>
                  </a:lnTo>
                  <a:lnTo>
                    <a:pt x="2030907" y="78397"/>
                  </a:lnTo>
                  <a:lnTo>
                    <a:pt x="2028507" y="89230"/>
                  </a:lnTo>
                  <a:lnTo>
                    <a:pt x="2044179" y="91821"/>
                  </a:lnTo>
                  <a:lnTo>
                    <a:pt x="2045665" y="80835"/>
                  </a:lnTo>
                  <a:close/>
                </a:path>
                <a:path w="2207895" h="112395">
                  <a:moveTo>
                    <a:pt x="2087410" y="88722"/>
                  </a:moveTo>
                  <a:lnTo>
                    <a:pt x="2080069" y="87287"/>
                  </a:lnTo>
                  <a:lnTo>
                    <a:pt x="2072728" y="85852"/>
                  </a:lnTo>
                  <a:lnTo>
                    <a:pt x="2070265" y="96672"/>
                  </a:lnTo>
                  <a:lnTo>
                    <a:pt x="2085860" y="99707"/>
                  </a:lnTo>
                  <a:lnTo>
                    <a:pt x="2087410" y="88722"/>
                  </a:lnTo>
                  <a:close/>
                </a:path>
                <a:path w="2207895" h="112395">
                  <a:moveTo>
                    <a:pt x="2129104" y="96850"/>
                  </a:moveTo>
                  <a:lnTo>
                    <a:pt x="2121763" y="95415"/>
                  </a:lnTo>
                  <a:lnTo>
                    <a:pt x="2114423" y="93980"/>
                  </a:lnTo>
                  <a:lnTo>
                    <a:pt x="2111883" y="104787"/>
                  </a:lnTo>
                  <a:lnTo>
                    <a:pt x="2127491" y="107823"/>
                  </a:lnTo>
                  <a:lnTo>
                    <a:pt x="2129104" y="96850"/>
                  </a:lnTo>
                  <a:close/>
                </a:path>
                <a:path w="2207895" h="112395">
                  <a:moveTo>
                    <a:pt x="2170798" y="104978"/>
                  </a:moveTo>
                  <a:lnTo>
                    <a:pt x="2156117" y="102120"/>
                  </a:lnTo>
                  <a:lnTo>
                    <a:pt x="2153691" y="112153"/>
                  </a:lnTo>
                  <a:lnTo>
                    <a:pt x="2169693" y="112153"/>
                  </a:lnTo>
                  <a:lnTo>
                    <a:pt x="2170798" y="104978"/>
                  </a:lnTo>
                  <a:close/>
                </a:path>
                <a:path w="2207895" h="112395">
                  <a:moveTo>
                    <a:pt x="2207717" y="112153"/>
                  </a:moveTo>
                  <a:lnTo>
                    <a:pt x="2197824" y="110236"/>
                  </a:lnTo>
                  <a:lnTo>
                    <a:pt x="2197341" y="112153"/>
                  </a:lnTo>
                  <a:lnTo>
                    <a:pt x="2207717" y="11215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7167037" y="7217513"/>
              <a:ext cx="652780" cy="0"/>
            </a:xfrm>
            <a:custGeom>
              <a:avLst/>
              <a:gdLst/>
              <a:ahLst/>
              <a:cxnLst/>
              <a:rect l="l" t="t" r="r" b="b"/>
              <a:pathLst>
                <a:path w="652779" h="0">
                  <a:moveTo>
                    <a:pt x="0" y="0"/>
                  </a:moveTo>
                  <a:lnTo>
                    <a:pt x="652240" y="0"/>
                  </a:lnTo>
                </a:path>
              </a:pathLst>
            </a:custGeom>
            <a:ln w="23559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6612483" y="7214476"/>
              <a:ext cx="2045335" cy="101600"/>
            </a:xfrm>
            <a:custGeom>
              <a:avLst/>
              <a:gdLst/>
              <a:ahLst/>
              <a:cxnLst/>
              <a:rect l="l" t="t" r="r" b="b"/>
              <a:pathLst>
                <a:path w="2045334" h="101600">
                  <a:moveTo>
                    <a:pt x="15963" y="100723"/>
                  </a:moveTo>
                  <a:lnTo>
                    <a:pt x="14744" y="95313"/>
                  </a:lnTo>
                  <a:lnTo>
                    <a:pt x="0" y="97904"/>
                  </a:lnTo>
                  <a:lnTo>
                    <a:pt x="393" y="100723"/>
                  </a:lnTo>
                  <a:lnTo>
                    <a:pt x="15963" y="100723"/>
                  </a:lnTo>
                  <a:close/>
                </a:path>
                <a:path w="2045334" h="101600">
                  <a:moveTo>
                    <a:pt x="59004" y="98818"/>
                  </a:moveTo>
                  <a:lnTo>
                    <a:pt x="56642" y="87972"/>
                  </a:lnTo>
                  <a:lnTo>
                    <a:pt x="49276" y="89268"/>
                  </a:lnTo>
                  <a:lnTo>
                    <a:pt x="41897" y="90563"/>
                  </a:lnTo>
                  <a:lnTo>
                    <a:pt x="43345" y="101549"/>
                  </a:lnTo>
                  <a:lnTo>
                    <a:pt x="59004" y="98818"/>
                  </a:lnTo>
                  <a:close/>
                </a:path>
                <a:path w="2045334" h="101600">
                  <a:moveTo>
                    <a:pt x="100825" y="91503"/>
                  </a:moveTo>
                  <a:lnTo>
                    <a:pt x="98539" y="80645"/>
                  </a:lnTo>
                  <a:lnTo>
                    <a:pt x="91173" y="81940"/>
                  </a:lnTo>
                  <a:lnTo>
                    <a:pt x="83794" y="83235"/>
                  </a:lnTo>
                  <a:lnTo>
                    <a:pt x="85166" y="94246"/>
                  </a:lnTo>
                  <a:lnTo>
                    <a:pt x="100825" y="91503"/>
                  </a:lnTo>
                  <a:close/>
                </a:path>
                <a:path w="2045334" h="101600">
                  <a:moveTo>
                    <a:pt x="142748" y="84823"/>
                  </a:moveTo>
                  <a:lnTo>
                    <a:pt x="140550" y="73952"/>
                  </a:lnTo>
                  <a:lnTo>
                    <a:pt x="133146" y="75057"/>
                  </a:lnTo>
                  <a:lnTo>
                    <a:pt x="125742" y="76161"/>
                  </a:lnTo>
                  <a:lnTo>
                    <a:pt x="127025" y="87172"/>
                  </a:lnTo>
                  <a:lnTo>
                    <a:pt x="142748" y="84823"/>
                  </a:lnTo>
                  <a:close/>
                </a:path>
                <a:path w="2045334" h="101600">
                  <a:moveTo>
                    <a:pt x="184746" y="78574"/>
                  </a:moveTo>
                  <a:lnTo>
                    <a:pt x="182626" y="67678"/>
                  </a:lnTo>
                  <a:lnTo>
                    <a:pt x="175221" y="68783"/>
                  </a:lnTo>
                  <a:lnTo>
                    <a:pt x="167817" y="69888"/>
                  </a:lnTo>
                  <a:lnTo>
                    <a:pt x="169011" y="80911"/>
                  </a:lnTo>
                  <a:lnTo>
                    <a:pt x="184746" y="78574"/>
                  </a:lnTo>
                  <a:close/>
                </a:path>
                <a:path w="2045334" h="101600">
                  <a:moveTo>
                    <a:pt x="226733" y="72313"/>
                  </a:moveTo>
                  <a:lnTo>
                    <a:pt x="224701" y="61404"/>
                  </a:lnTo>
                  <a:lnTo>
                    <a:pt x="217297" y="62509"/>
                  </a:lnTo>
                  <a:lnTo>
                    <a:pt x="209892" y="63614"/>
                  </a:lnTo>
                  <a:lnTo>
                    <a:pt x="211010" y="74650"/>
                  </a:lnTo>
                  <a:lnTo>
                    <a:pt x="226733" y="72313"/>
                  </a:lnTo>
                  <a:close/>
                </a:path>
                <a:path w="2045334" h="101600">
                  <a:moveTo>
                    <a:pt x="268757" y="66243"/>
                  </a:moveTo>
                  <a:lnTo>
                    <a:pt x="266801" y="55308"/>
                  </a:lnTo>
                  <a:lnTo>
                    <a:pt x="259372" y="56235"/>
                  </a:lnTo>
                  <a:lnTo>
                    <a:pt x="251968" y="57340"/>
                  </a:lnTo>
                  <a:lnTo>
                    <a:pt x="252996" y="68389"/>
                  </a:lnTo>
                  <a:lnTo>
                    <a:pt x="260858" y="67221"/>
                  </a:lnTo>
                  <a:lnTo>
                    <a:pt x="268757" y="66243"/>
                  </a:lnTo>
                  <a:close/>
                </a:path>
                <a:path w="2045334" h="101600">
                  <a:moveTo>
                    <a:pt x="310896" y="61099"/>
                  </a:moveTo>
                  <a:lnTo>
                    <a:pt x="309029" y="50152"/>
                  </a:lnTo>
                  <a:lnTo>
                    <a:pt x="301599" y="51066"/>
                  </a:lnTo>
                  <a:lnTo>
                    <a:pt x="294170" y="51968"/>
                  </a:lnTo>
                  <a:lnTo>
                    <a:pt x="295109" y="63017"/>
                  </a:lnTo>
                  <a:lnTo>
                    <a:pt x="310896" y="61099"/>
                  </a:lnTo>
                  <a:close/>
                </a:path>
                <a:path w="2045334" h="101600">
                  <a:moveTo>
                    <a:pt x="353034" y="55943"/>
                  </a:moveTo>
                  <a:lnTo>
                    <a:pt x="351243" y="45008"/>
                  </a:lnTo>
                  <a:lnTo>
                    <a:pt x="343814" y="45910"/>
                  </a:lnTo>
                  <a:lnTo>
                    <a:pt x="336384" y="46812"/>
                  </a:lnTo>
                  <a:lnTo>
                    <a:pt x="337248" y="57886"/>
                  </a:lnTo>
                  <a:lnTo>
                    <a:pt x="353034" y="55943"/>
                  </a:lnTo>
                  <a:close/>
                </a:path>
                <a:path w="2045334" h="101600">
                  <a:moveTo>
                    <a:pt x="395173" y="50787"/>
                  </a:moveTo>
                  <a:lnTo>
                    <a:pt x="393471" y="39827"/>
                  </a:lnTo>
                  <a:lnTo>
                    <a:pt x="386041" y="40741"/>
                  </a:lnTo>
                  <a:lnTo>
                    <a:pt x="378612" y="41643"/>
                  </a:lnTo>
                  <a:lnTo>
                    <a:pt x="379387" y="52717"/>
                  </a:lnTo>
                  <a:lnTo>
                    <a:pt x="395173" y="50787"/>
                  </a:lnTo>
                  <a:close/>
                </a:path>
                <a:path w="2045334" h="101600">
                  <a:moveTo>
                    <a:pt x="437400" y="46431"/>
                  </a:moveTo>
                  <a:lnTo>
                    <a:pt x="435787" y="35445"/>
                  </a:lnTo>
                  <a:lnTo>
                    <a:pt x="428332" y="36156"/>
                  </a:lnTo>
                  <a:lnTo>
                    <a:pt x="420878" y="36868"/>
                  </a:lnTo>
                  <a:lnTo>
                    <a:pt x="421563" y="47929"/>
                  </a:lnTo>
                  <a:lnTo>
                    <a:pt x="437400" y="46431"/>
                  </a:lnTo>
                  <a:close/>
                </a:path>
                <a:path w="2045334" h="101600">
                  <a:moveTo>
                    <a:pt x="479666" y="42443"/>
                  </a:moveTo>
                  <a:lnTo>
                    <a:pt x="478142" y="31445"/>
                  </a:lnTo>
                  <a:lnTo>
                    <a:pt x="470687" y="32156"/>
                  </a:lnTo>
                  <a:lnTo>
                    <a:pt x="463232" y="32854"/>
                  </a:lnTo>
                  <a:lnTo>
                    <a:pt x="463842" y="43929"/>
                  </a:lnTo>
                  <a:lnTo>
                    <a:pt x="479666" y="42443"/>
                  </a:lnTo>
                  <a:close/>
                </a:path>
                <a:path w="2045334" h="101600">
                  <a:moveTo>
                    <a:pt x="521944" y="38442"/>
                  </a:moveTo>
                  <a:lnTo>
                    <a:pt x="520496" y="27444"/>
                  </a:lnTo>
                  <a:lnTo>
                    <a:pt x="513041" y="28155"/>
                  </a:lnTo>
                  <a:lnTo>
                    <a:pt x="505587" y="28854"/>
                  </a:lnTo>
                  <a:lnTo>
                    <a:pt x="506107" y="39941"/>
                  </a:lnTo>
                  <a:lnTo>
                    <a:pt x="521944" y="38442"/>
                  </a:lnTo>
                  <a:close/>
                </a:path>
                <a:path w="2045334" h="101600">
                  <a:moveTo>
                    <a:pt x="564197" y="34544"/>
                  </a:moveTo>
                  <a:lnTo>
                    <a:pt x="562838" y="23533"/>
                  </a:lnTo>
                  <a:lnTo>
                    <a:pt x="555383" y="24142"/>
                  </a:lnTo>
                  <a:lnTo>
                    <a:pt x="547928" y="24853"/>
                  </a:lnTo>
                  <a:lnTo>
                    <a:pt x="548360" y="35941"/>
                  </a:lnTo>
                  <a:lnTo>
                    <a:pt x="556272" y="35191"/>
                  </a:lnTo>
                  <a:lnTo>
                    <a:pt x="564197" y="34544"/>
                  </a:lnTo>
                  <a:close/>
                </a:path>
                <a:path w="2045334" h="101600">
                  <a:moveTo>
                    <a:pt x="606564" y="31788"/>
                  </a:moveTo>
                  <a:lnTo>
                    <a:pt x="605294" y="20764"/>
                  </a:lnTo>
                  <a:lnTo>
                    <a:pt x="597827" y="21259"/>
                  </a:lnTo>
                  <a:lnTo>
                    <a:pt x="590359" y="21755"/>
                  </a:lnTo>
                  <a:lnTo>
                    <a:pt x="590702" y="32842"/>
                  </a:lnTo>
                  <a:lnTo>
                    <a:pt x="606564" y="31788"/>
                  </a:lnTo>
                  <a:close/>
                </a:path>
                <a:path w="2045334" h="101600">
                  <a:moveTo>
                    <a:pt x="1249210" y="952"/>
                  </a:moveTo>
                  <a:lnTo>
                    <a:pt x="1241742" y="469"/>
                  </a:lnTo>
                  <a:lnTo>
                    <a:pt x="1234274" y="0"/>
                  </a:lnTo>
                  <a:lnTo>
                    <a:pt x="1233182" y="11036"/>
                  </a:lnTo>
                  <a:lnTo>
                    <a:pt x="1249045" y="12039"/>
                  </a:lnTo>
                  <a:lnTo>
                    <a:pt x="1249210" y="952"/>
                  </a:lnTo>
                  <a:close/>
                </a:path>
                <a:path w="2045334" h="101600">
                  <a:moveTo>
                    <a:pt x="1291640" y="3632"/>
                  </a:moveTo>
                  <a:lnTo>
                    <a:pt x="1284173" y="3162"/>
                  </a:lnTo>
                  <a:lnTo>
                    <a:pt x="1276705" y="2692"/>
                  </a:lnTo>
                  <a:lnTo>
                    <a:pt x="1275524" y="13716"/>
                  </a:lnTo>
                  <a:lnTo>
                    <a:pt x="1291386" y="14732"/>
                  </a:lnTo>
                  <a:lnTo>
                    <a:pt x="1291640" y="3632"/>
                  </a:lnTo>
                  <a:close/>
                </a:path>
                <a:path w="2045334" h="101600">
                  <a:moveTo>
                    <a:pt x="1334058" y="6337"/>
                  </a:moveTo>
                  <a:lnTo>
                    <a:pt x="1326591" y="5867"/>
                  </a:lnTo>
                  <a:lnTo>
                    <a:pt x="1319123" y="5397"/>
                  </a:lnTo>
                  <a:lnTo>
                    <a:pt x="1317866" y="16421"/>
                  </a:lnTo>
                  <a:lnTo>
                    <a:pt x="1333728" y="17424"/>
                  </a:lnTo>
                  <a:lnTo>
                    <a:pt x="1334058" y="6337"/>
                  </a:lnTo>
                  <a:close/>
                </a:path>
                <a:path w="2045334" h="101600">
                  <a:moveTo>
                    <a:pt x="1376451" y="9410"/>
                  </a:moveTo>
                  <a:lnTo>
                    <a:pt x="1369009" y="8712"/>
                  </a:lnTo>
                  <a:lnTo>
                    <a:pt x="1361554" y="8039"/>
                  </a:lnTo>
                  <a:lnTo>
                    <a:pt x="1360220" y="19037"/>
                  </a:lnTo>
                  <a:lnTo>
                    <a:pt x="1376045" y="20497"/>
                  </a:lnTo>
                  <a:lnTo>
                    <a:pt x="1376451" y="9410"/>
                  </a:lnTo>
                  <a:close/>
                </a:path>
                <a:path w="2045334" h="101600">
                  <a:moveTo>
                    <a:pt x="1418767" y="13360"/>
                  </a:moveTo>
                  <a:lnTo>
                    <a:pt x="1411325" y="12661"/>
                  </a:lnTo>
                  <a:lnTo>
                    <a:pt x="1403883" y="11963"/>
                  </a:lnTo>
                  <a:lnTo>
                    <a:pt x="1402461" y="22961"/>
                  </a:lnTo>
                  <a:lnTo>
                    <a:pt x="1418285" y="24434"/>
                  </a:lnTo>
                  <a:lnTo>
                    <a:pt x="1418767" y="13360"/>
                  </a:lnTo>
                  <a:close/>
                </a:path>
                <a:path w="2045334" h="101600">
                  <a:moveTo>
                    <a:pt x="1461096" y="17310"/>
                  </a:moveTo>
                  <a:lnTo>
                    <a:pt x="1453654" y="16611"/>
                  </a:lnTo>
                  <a:lnTo>
                    <a:pt x="1446212" y="15913"/>
                  </a:lnTo>
                  <a:lnTo>
                    <a:pt x="1444701" y="26911"/>
                  </a:lnTo>
                  <a:lnTo>
                    <a:pt x="1460538" y="28384"/>
                  </a:lnTo>
                  <a:lnTo>
                    <a:pt x="1461096" y="17310"/>
                  </a:lnTo>
                  <a:close/>
                </a:path>
                <a:path w="2045334" h="101600">
                  <a:moveTo>
                    <a:pt x="1503426" y="21259"/>
                  </a:moveTo>
                  <a:lnTo>
                    <a:pt x="1495983" y="20561"/>
                  </a:lnTo>
                  <a:lnTo>
                    <a:pt x="1488541" y="19862"/>
                  </a:lnTo>
                  <a:lnTo>
                    <a:pt x="1486954" y="30848"/>
                  </a:lnTo>
                  <a:lnTo>
                    <a:pt x="1502778" y="32321"/>
                  </a:lnTo>
                  <a:lnTo>
                    <a:pt x="1503426" y="21259"/>
                  </a:lnTo>
                  <a:close/>
                </a:path>
                <a:path w="2045334" h="101600">
                  <a:moveTo>
                    <a:pt x="1545729" y="25463"/>
                  </a:moveTo>
                  <a:lnTo>
                    <a:pt x="1538300" y="24549"/>
                  </a:lnTo>
                  <a:lnTo>
                    <a:pt x="1530858" y="23799"/>
                  </a:lnTo>
                  <a:lnTo>
                    <a:pt x="1529207" y="34772"/>
                  </a:lnTo>
                  <a:lnTo>
                    <a:pt x="1537106" y="35572"/>
                  </a:lnTo>
                  <a:lnTo>
                    <a:pt x="1544993" y="36537"/>
                  </a:lnTo>
                  <a:lnTo>
                    <a:pt x="1545729" y="25463"/>
                  </a:lnTo>
                  <a:close/>
                </a:path>
                <a:path w="2045334" h="101600">
                  <a:moveTo>
                    <a:pt x="1587906" y="30645"/>
                  </a:moveTo>
                  <a:lnTo>
                    <a:pt x="1580489" y="29730"/>
                  </a:lnTo>
                  <a:lnTo>
                    <a:pt x="1573060" y="28816"/>
                  </a:lnTo>
                  <a:lnTo>
                    <a:pt x="1571332" y="39776"/>
                  </a:lnTo>
                  <a:lnTo>
                    <a:pt x="1587106" y="41706"/>
                  </a:lnTo>
                  <a:lnTo>
                    <a:pt x="1587906" y="30645"/>
                  </a:lnTo>
                  <a:close/>
                </a:path>
                <a:path w="2045334" h="101600">
                  <a:moveTo>
                    <a:pt x="1630108" y="35826"/>
                  </a:moveTo>
                  <a:lnTo>
                    <a:pt x="1622679" y="34912"/>
                  </a:lnTo>
                  <a:lnTo>
                    <a:pt x="1615249" y="33997"/>
                  </a:lnTo>
                  <a:lnTo>
                    <a:pt x="1613446" y="44945"/>
                  </a:lnTo>
                  <a:lnTo>
                    <a:pt x="1629219" y="46888"/>
                  </a:lnTo>
                  <a:lnTo>
                    <a:pt x="1630108" y="35826"/>
                  </a:lnTo>
                  <a:close/>
                </a:path>
                <a:path w="2045334" h="101600">
                  <a:moveTo>
                    <a:pt x="1672297" y="41008"/>
                  </a:moveTo>
                  <a:lnTo>
                    <a:pt x="1664868" y="40093"/>
                  </a:lnTo>
                  <a:lnTo>
                    <a:pt x="1657438" y="39179"/>
                  </a:lnTo>
                  <a:lnTo>
                    <a:pt x="1655559" y="50114"/>
                  </a:lnTo>
                  <a:lnTo>
                    <a:pt x="1671332" y="52057"/>
                  </a:lnTo>
                  <a:lnTo>
                    <a:pt x="1672297" y="41008"/>
                  </a:lnTo>
                  <a:close/>
                </a:path>
                <a:path w="2045334" h="101600">
                  <a:moveTo>
                    <a:pt x="1714474" y="46189"/>
                  </a:moveTo>
                  <a:lnTo>
                    <a:pt x="1707057" y="45275"/>
                  </a:lnTo>
                  <a:lnTo>
                    <a:pt x="1699628" y="44361"/>
                  </a:lnTo>
                  <a:lnTo>
                    <a:pt x="1697672" y="55283"/>
                  </a:lnTo>
                  <a:lnTo>
                    <a:pt x="1713445" y="57226"/>
                  </a:lnTo>
                  <a:lnTo>
                    <a:pt x="1714474" y="46189"/>
                  </a:lnTo>
                  <a:close/>
                </a:path>
                <a:path w="2045334" h="101600">
                  <a:moveTo>
                    <a:pt x="1756498" y="52578"/>
                  </a:moveTo>
                  <a:lnTo>
                    <a:pt x="1749107" y="51447"/>
                  </a:lnTo>
                  <a:lnTo>
                    <a:pt x="1741716" y="50317"/>
                  </a:lnTo>
                  <a:lnTo>
                    <a:pt x="1739684" y="61226"/>
                  </a:lnTo>
                  <a:lnTo>
                    <a:pt x="1755394" y="63614"/>
                  </a:lnTo>
                  <a:lnTo>
                    <a:pt x="1756498" y="52578"/>
                  </a:lnTo>
                  <a:close/>
                </a:path>
                <a:path w="2045334" h="101600">
                  <a:moveTo>
                    <a:pt x="1798523" y="58978"/>
                  </a:moveTo>
                  <a:lnTo>
                    <a:pt x="1791131" y="57848"/>
                  </a:lnTo>
                  <a:lnTo>
                    <a:pt x="1783740" y="56718"/>
                  </a:lnTo>
                  <a:lnTo>
                    <a:pt x="1781632" y="67614"/>
                  </a:lnTo>
                  <a:lnTo>
                    <a:pt x="1797354" y="70002"/>
                  </a:lnTo>
                  <a:lnTo>
                    <a:pt x="1798523" y="58978"/>
                  </a:lnTo>
                  <a:close/>
                </a:path>
                <a:path w="2045334" h="101600">
                  <a:moveTo>
                    <a:pt x="1840547" y="65366"/>
                  </a:moveTo>
                  <a:lnTo>
                    <a:pt x="1833156" y="64236"/>
                  </a:lnTo>
                  <a:lnTo>
                    <a:pt x="1825764" y="63106"/>
                  </a:lnTo>
                  <a:lnTo>
                    <a:pt x="1823580" y="73990"/>
                  </a:lnTo>
                  <a:lnTo>
                    <a:pt x="1839302" y="76377"/>
                  </a:lnTo>
                  <a:lnTo>
                    <a:pt x="1840547" y="65366"/>
                  </a:lnTo>
                  <a:close/>
                </a:path>
                <a:path w="2045334" h="101600">
                  <a:moveTo>
                    <a:pt x="1882571" y="71755"/>
                  </a:moveTo>
                  <a:lnTo>
                    <a:pt x="1875180" y="70624"/>
                  </a:lnTo>
                  <a:lnTo>
                    <a:pt x="1867789" y="69494"/>
                  </a:lnTo>
                  <a:lnTo>
                    <a:pt x="1865541" y="80365"/>
                  </a:lnTo>
                  <a:lnTo>
                    <a:pt x="1881251" y="82753"/>
                  </a:lnTo>
                  <a:lnTo>
                    <a:pt x="1882571" y="71755"/>
                  </a:lnTo>
                  <a:close/>
                </a:path>
                <a:path w="2045334" h="101600">
                  <a:moveTo>
                    <a:pt x="1924456" y="78930"/>
                  </a:moveTo>
                  <a:lnTo>
                    <a:pt x="1917103" y="77597"/>
                  </a:lnTo>
                  <a:lnTo>
                    <a:pt x="1909749" y="76263"/>
                  </a:lnTo>
                  <a:lnTo>
                    <a:pt x="1907425" y="87109"/>
                  </a:lnTo>
                  <a:lnTo>
                    <a:pt x="1923072" y="89941"/>
                  </a:lnTo>
                  <a:lnTo>
                    <a:pt x="1924456" y="78930"/>
                  </a:lnTo>
                  <a:close/>
                </a:path>
                <a:path w="2045334" h="101600">
                  <a:moveTo>
                    <a:pt x="1966277" y="86512"/>
                  </a:moveTo>
                  <a:lnTo>
                    <a:pt x="1958924" y="85178"/>
                  </a:lnTo>
                  <a:lnTo>
                    <a:pt x="1951570" y="83845"/>
                  </a:lnTo>
                  <a:lnTo>
                    <a:pt x="1949183" y="94678"/>
                  </a:lnTo>
                  <a:lnTo>
                    <a:pt x="1964817" y="97510"/>
                  </a:lnTo>
                  <a:lnTo>
                    <a:pt x="1966277" y="86512"/>
                  </a:lnTo>
                  <a:close/>
                </a:path>
                <a:path w="2045334" h="101600">
                  <a:moveTo>
                    <a:pt x="2008098" y="94081"/>
                  </a:moveTo>
                  <a:lnTo>
                    <a:pt x="1993392" y="91414"/>
                  </a:lnTo>
                  <a:lnTo>
                    <a:pt x="1991271" y="100723"/>
                  </a:lnTo>
                  <a:lnTo>
                    <a:pt x="2007171" y="100723"/>
                  </a:lnTo>
                  <a:lnTo>
                    <a:pt x="2008098" y="94081"/>
                  </a:lnTo>
                  <a:close/>
                </a:path>
                <a:path w="2045334" h="101600">
                  <a:moveTo>
                    <a:pt x="2044776" y="100723"/>
                  </a:moveTo>
                  <a:lnTo>
                    <a:pt x="2035213" y="98996"/>
                  </a:lnTo>
                  <a:lnTo>
                    <a:pt x="2034806" y="100723"/>
                  </a:lnTo>
                  <a:lnTo>
                    <a:pt x="2044776" y="100723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7245298" y="7232718"/>
              <a:ext cx="737870" cy="0"/>
            </a:xfrm>
            <a:custGeom>
              <a:avLst/>
              <a:gdLst/>
              <a:ahLst/>
              <a:cxnLst/>
              <a:rect l="l" t="t" r="r" b="b"/>
              <a:pathLst>
                <a:path w="737870" h="0">
                  <a:moveTo>
                    <a:pt x="0" y="0"/>
                  </a:moveTo>
                  <a:lnTo>
                    <a:pt x="737581" y="0"/>
                  </a:lnTo>
                </a:path>
              </a:pathLst>
            </a:custGeom>
            <a:ln w="23568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6742506" y="7235621"/>
              <a:ext cx="1909445" cy="80010"/>
            </a:xfrm>
            <a:custGeom>
              <a:avLst/>
              <a:gdLst/>
              <a:ahLst/>
              <a:cxnLst/>
              <a:rect l="l" t="t" r="r" b="b"/>
              <a:pathLst>
                <a:path w="1909445" h="80009">
                  <a:moveTo>
                    <a:pt x="4457" y="79578"/>
                  </a:moveTo>
                  <a:lnTo>
                    <a:pt x="4305" y="78892"/>
                  </a:lnTo>
                  <a:lnTo>
                    <a:pt x="0" y="79578"/>
                  </a:lnTo>
                  <a:lnTo>
                    <a:pt x="4457" y="79578"/>
                  </a:lnTo>
                  <a:close/>
                </a:path>
                <a:path w="1909445" h="80009">
                  <a:moveTo>
                    <a:pt x="47879" y="79578"/>
                  </a:moveTo>
                  <a:lnTo>
                    <a:pt x="46342" y="72174"/>
                  </a:lnTo>
                  <a:lnTo>
                    <a:pt x="31559" y="74536"/>
                  </a:lnTo>
                  <a:lnTo>
                    <a:pt x="32169" y="79578"/>
                  </a:lnTo>
                  <a:lnTo>
                    <a:pt x="47879" y="79578"/>
                  </a:lnTo>
                  <a:close/>
                </a:path>
                <a:path w="1909445" h="80009">
                  <a:moveTo>
                    <a:pt x="90551" y="76314"/>
                  </a:moveTo>
                  <a:lnTo>
                    <a:pt x="88379" y="65443"/>
                  </a:lnTo>
                  <a:lnTo>
                    <a:pt x="80987" y="66624"/>
                  </a:lnTo>
                  <a:lnTo>
                    <a:pt x="73596" y="67805"/>
                  </a:lnTo>
                  <a:lnTo>
                    <a:pt x="74828" y="78828"/>
                  </a:lnTo>
                  <a:lnTo>
                    <a:pt x="90551" y="76314"/>
                  </a:lnTo>
                  <a:close/>
                </a:path>
                <a:path w="1909445" h="80009">
                  <a:moveTo>
                    <a:pt x="132511" y="69596"/>
                  </a:moveTo>
                  <a:lnTo>
                    <a:pt x="130416" y="58712"/>
                  </a:lnTo>
                  <a:lnTo>
                    <a:pt x="123024" y="59893"/>
                  </a:lnTo>
                  <a:lnTo>
                    <a:pt x="115633" y="61074"/>
                  </a:lnTo>
                  <a:lnTo>
                    <a:pt x="116789" y="72110"/>
                  </a:lnTo>
                  <a:lnTo>
                    <a:pt x="132511" y="69596"/>
                  </a:lnTo>
                  <a:close/>
                </a:path>
                <a:path w="1909445" h="80009">
                  <a:moveTo>
                    <a:pt x="174625" y="64033"/>
                  </a:moveTo>
                  <a:lnTo>
                    <a:pt x="172631" y="53124"/>
                  </a:lnTo>
                  <a:lnTo>
                    <a:pt x="165201" y="54114"/>
                  </a:lnTo>
                  <a:lnTo>
                    <a:pt x="157772" y="55105"/>
                  </a:lnTo>
                  <a:lnTo>
                    <a:pt x="158851" y="66141"/>
                  </a:lnTo>
                  <a:lnTo>
                    <a:pt x="174625" y="64033"/>
                  </a:lnTo>
                  <a:close/>
                </a:path>
                <a:path w="1909445" h="80009">
                  <a:moveTo>
                    <a:pt x="216750" y="58407"/>
                  </a:moveTo>
                  <a:lnTo>
                    <a:pt x="214833" y="47485"/>
                  </a:lnTo>
                  <a:lnTo>
                    <a:pt x="207403" y="48475"/>
                  </a:lnTo>
                  <a:lnTo>
                    <a:pt x="199974" y="49466"/>
                  </a:lnTo>
                  <a:lnTo>
                    <a:pt x="200977" y="60515"/>
                  </a:lnTo>
                  <a:lnTo>
                    <a:pt x="216750" y="58407"/>
                  </a:lnTo>
                  <a:close/>
                </a:path>
                <a:path w="1909445" h="80009">
                  <a:moveTo>
                    <a:pt x="258864" y="52781"/>
                  </a:moveTo>
                  <a:lnTo>
                    <a:pt x="257035" y="41846"/>
                  </a:lnTo>
                  <a:lnTo>
                    <a:pt x="249605" y="42837"/>
                  </a:lnTo>
                  <a:lnTo>
                    <a:pt x="242176" y="43827"/>
                  </a:lnTo>
                  <a:lnTo>
                    <a:pt x="243090" y="54889"/>
                  </a:lnTo>
                  <a:lnTo>
                    <a:pt x="258864" y="52781"/>
                  </a:lnTo>
                  <a:close/>
                </a:path>
                <a:path w="1909445" h="80009">
                  <a:moveTo>
                    <a:pt x="301053" y="47777"/>
                  </a:moveTo>
                  <a:lnTo>
                    <a:pt x="299288" y="36830"/>
                  </a:lnTo>
                  <a:lnTo>
                    <a:pt x="291846" y="37617"/>
                  </a:lnTo>
                  <a:lnTo>
                    <a:pt x="284391" y="38404"/>
                  </a:lnTo>
                  <a:lnTo>
                    <a:pt x="285216" y="49466"/>
                  </a:lnTo>
                  <a:lnTo>
                    <a:pt x="301053" y="47777"/>
                  </a:lnTo>
                  <a:close/>
                </a:path>
                <a:path w="1909445" h="80009">
                  <a:moveTo>
                    <a:pt x="343306" y="43281"/>
                  </a:moveTo>
                  <a:lnTo>
                    <a:pt x="341642" y="32321"/>
                  </a:lnTo>
                  <a:lnTo>
                    <a:pt x="334187" y="33108"/>
                  </a:lnTo>
                  <a:lnTo>
                    <a:pt x="326732" y="33896"/>
                  </a:lnTo>
                  <a:lnTo>
                    <a:pt x="327482" y="44970"/>
                  </a:lnTo>
                  <a:lnTo>
                    <a:pt x="343306" y="43281"/>
                  </a:lnTo>
                  <a:close/>
                </a:path>
                <a:path w="1909445" h="80009">
                  <a:moveTo>
                    <a:pt x="385559" y="38798"/>
                  </a:moveTo>
                  <a:lnTo>
                    <a:pt x="383971" y="27825"/>
                  </a:lnTo>
                  <a:lnTo>
                    <a:pt x="376516" y="28613"/>
                  </a:lnTo>
                  <a:lnTo>
                    <a:pt x="369074" y="29400"/>
                  </a:lnTo>
                  <a:lnTo>
                    <a:pt x="369722" y="40474"/>
                  </a:lnTo>
                  <a:lnTo>
                    <a:pt x="385559" y="38798"/>
                  </a:lnTo>
                  <a:close/>
                </a:path>
                <a:path w="1909445" h="80009">
                  <a:moveTo>
                    <a:pt x="427812" y="34315"/>
                  </a:moveTo>
                  <a:lnTo>
                    <a:pt x="426313" y="23329"/>
                  </a:lnTo>
                  <a:lnTo>
                    <a:pt x="418858" y="24117"/>
                  </a:lnTo>
                  <a:lnTo>
                    <a:pt x="411403" y="24904"/>
                  </a:lnTo>
                  <a:lnTo>
                    <a:pt x="411988" y="35991"/>
                  </a:lnTo>
                  <a:lnTo>
                    <a:pt x="427812" y="34315"/>
                  </a:lnTo>
                  <a:close/>
                </a:path>
                <a:path w="1909445" h="80009">
                  <a:moveTo>
                    <a:pt x="470166" y="30962"/>
                  </a:moveTo>
                  <a:lnTo>
                    <a:pt x="468744" y="19964"/>
                  </a:lnTo>
                  <a:lnTo>
                    <a:pt x="461276" y="20548"/>
                  </a:lnTo>
                  <a:lnTo>
                    <a:pt x="453809" y="21132"/>
                  </a:lnTo>
                  <a:lnTo>
                    <a:pt x="454291" y="32207"/>
                  </a:lnTo>
                  <a:lnTo>
                    <a:pt x="470166" y="30962"/>
                  </a:lnTo>
                  <a:close/>
                </a:path>
                <a:path w="1909445" h="80009">
                  <a:moveTo>
                    <a:pt x="512521" y="27647"/>
                  </a:moveTo>
                  <a:lnTo>
                    <a:pt x="511187" y="16637"/>
                  </a:lnTo>
                  <a:lnTo>
                    <a:pt x="503720" y="17221"/>
                  </a:lnTo>
                  <a:lnTo>
                    <a:pt x="496252" y="17805"/>
                  </a:lnTo>
                  <a:lnTo>
                    <a:pt x="496658" y="28892"/>
                  </a:lnTo>
                  <a:lnTo>
                    <a:pt x="512521" y="27647"/>
                  </a:lnTo>
                  <a:close/>
                </a:path>
                <a:path w="1909445" h="80009">
                  <a:moveTo>
                    <a:pt x="1282763" y="1193"/>
                  </a:moveTo>
                  <a:lnTo>
                    <a:pt x="1275308" y="596"/>
                  </a:lnTo>
                  <a:lnTo>
                    <a:pt x="1267853" y="0"/>
                  </a:lnTo>
                  <a:lnTo>
                    <a:pt x="1266583" y="11010"/>
                  </a:lnTo>
                  <a:lnTo>
                    <a:pt x="1282433" y="12280"/>
                  </a:lnTo>
                  <a:lnTo>
                    <a:pt x="1282763" y="1193"/>
                  </a:lnTo>
                  <a:close/>
                </a:path>
                <a:path w="1909445" h="80009">
                  <a:moveTo>
                    <a:pt x="1325156" y="4584"/>
                  </a:moveTo>
                  <a:lnTo>
                    <a:pt x="1317701" y="3987"/>
                  </a:lnTo>
                  <a:lnTo>
                    <a:pt x="1310246" y="3390"/>
                  </a:lnTo>
                  <a:lnTo>
                    <a:pt x="1308900" y="14401"/>
                  </a:lnTo>
                  <a:lnTo>
                    <a:pt x="1324749" y="15671"/>
                  </a:lnTo>
                  <a:lnTo>
                    <a:pt x="1325156" y="4584"/>
                  </a:lnTo>
                  <a:close/>
                </a:path>
                <a:path w="1909445" h="80009">
                  <a:moveTo>
                    <a:pt x="1367561" y="7975"/>
                  </a:moveTo>
                  <a:lnTo>
                    <a:pt x="1360106" y="7378"/>
                  </a:lnTo>
                  <a:lnTo>
                    <a:pt x="1352638" y="6781"/>
                  </a:lnTo>
                  <a:lnTo>
                    <a:pt x="1351229" y="17792"/>
                  </a:lnTo>
                  <a:lnTo>
                    <a:pt x="1367078" y="19050"/>
                  </a:lnTo>
                  <a:lnTo>
                    <a:pt x="1367561" y="7975"/>
                  </a:lnTo>
                  <a:close/>
                </a:path>
                <a:path w="1909445" h="80009">
                  <a:moveTo>
                    <a:pt x="1409966" y="11379"/>
                  </a:moveTo>
                  <a:lnTo>
                    <a:pt x="1402511" y="10769"/>
                  </a:lnTo>
                  <a:lnTo>
                    <a:pt x="1395056" y="10172"/>
                  </a:lnTo>
                  <a:lnTo>
                    <a:pt x="1393545" y="21170"/>
                  </a:lnTo>
                  <a:lnTo>
                    <a:pt x="1409407" y="22453"/>
                  </a:lnTo>
                  <a:lnTo>
                    <a:pt x="1409966" y="11379"/>
                  </a:lnTo>
                  <a:close/>
                </a:path>
                <a:path w="1909445" h="80009">
                  <a:moveTo>
                    <a:pt x="1452245" y="16065"/>
                  </a:moveTo>
                  <a:lnTo>
                    <a:pt x="1444802" y="15252"/>
                  </a:lnTo>
                  <a:lnTo>
                    <a:pt x="1437360" y="14439"/>
                  </a:lnTo>
                  <a:lnTo>
                    <a:pt x="1435785" y="25412"/>
                  </a:lnTo>
                  <a:lnTo>
                    <a:pt x="1451597" y="27139"/>
                  </a:lnTo>
                  <a:lnTo>
                    <a:pt x="1452245" y="16065"/>
                  </a:lnTo>
                  <a:close/>
                </a:path>
                <a:path w="1909445" h="80009">
                  <a:moveTo>
                    <a:pt x="1494523" y="20688"/>
                  </a:moveTo>
                  <a:lnTo>
                    <a:pt x="1487081" y="19875"/>
                  </a:lnTo>
                  <a:lnTo>
                    <a:pt x="1479638" y="19062"/>
                  </a:lnTo>
                  <a:lnTo>
                    <a:pt x="1477987" y="30035"/>
                  </a:lnTo>
                  <a:lnTo>
                    <a:pt x="1493799" y="31762"/>
                  </a:lnTo>
                  <a:lnTo>
                    <a:pt x="1494523" y="20688"/>
                  </a:lnTo>
                  <a:close/>
                </a:path>
                <a:path w="1909445" h="80009">
                  <a:moveTo>
                    <a:pt x="1536814" y="25311"/>
                  </a:moveTo>
                  <a:lnTo>
                    <a:pt x="1529372" y="24498"/>
                  </a:lnTo>
                  <a:lnTo>
                    <a:pt x="1521929" y="23685"/>
                  </a:lnTo>
                  <a:lnTo>
                    <a:pt x="1520202" y="34645"/>
                  </a:lnTo>
                  <a:lnTo>
                    <a:pt x="1536014" y="36372"/>
                  </a:lnTo>
                  <a:lnTo>
                    <a:pt x="1536814" y="25311"/>
                  </a:lnTo>
                  <a:close/>
                </a:path>
                <a:path w="1909445" h="80009">
                  <a:moveTo>
                    <a:pt x="1579092" y="29933"/>
                  </a:moveTo>
                  <a:lnTo>
                    <a:pt x="1571650" y="29121"/>
                  </a:lnTo>
                  <a:lnTo>
                    <a:pt x="1564208" y="28308"/>
                  </a:lnTo>
                  <a:lnTo>
                    <a:pt x="1562404" y="39255"/>
                  </a:lnTo>
                  <a:lnTo>
                    <a:pt x="1578216" y="40982"/>
                  </a:lnTo>
                  <a:lnTo>
                    <a:pt x="1579092" y="29933"/>
                  </a:lnTo>
                  <a:close/>
                </a:path>
                <a:path w="1909445" h="80009">
                  <a:moveTo>
                    <a:pt x="1621243" y="35598"/>
                  </a:moveTo>
                  <a:lnTo>
                    <a:pt x="1613827" y="34569"/>
                  </a:lnTo>
                  <a:lnTo>
                    <a:pt x="1606410" y="33540"/>
                  </a:lnTo>
                  <a:lnTo>
                    <a:pt x="1604530" y="44475"/>
                  </a:lnTo>
                  <a:lnTo>
                    <a:pt x="1620291" y="46659"/>
                  </a:lnTo>
                  <a:lnTo>
                    <a:pt x="1621243" y="35598"/>
                  </a:lnTo>
                  <a:close/>
                </a:path>
                <a:path w="1909445" h="80009">
                  <a:moveTo>
                    <a:pt x="1663382" y="41440"/>
                  </a:moveTo>
                  <a:lnTo>
                    <a:pt x="1655965" y="40411"/>
                  </a:lnTo>
                  <a:lnTo>
                    <a:pt x="1648548" y="39382"/>
                  </a:lnTo>
                  <a:lnTo>
                    <a:pt x="1646605" y="50304"/>
                  </a:lnTo>
                  <a:lnTo>
                    <a:pt x="1662353" y="52489"/>
                  </a:lnTo>
                  <a:lnTo>
                    <a:pt x="1663382" y="41440"/>
                  </a:lnTo>
                  <a:close/>
                </a:path>
                <a:path w="1909445" h="80009">
                  <a:moveTo>
                    <a:pt x="1705508" y="47269"/>
                  </a:moveTo>
                  <a:lnTo>
                    <a:pt x="1698091" y="46240"/>
                  </a:lnTo>
                  <a:lnTo>
                    <a:pt x="1690674" y="45212"/>
                  </a:lnTo>
                  <a:lnTo>
                    <a:pt x="1688655" y="56121"/>
                  </a:lnTo>
                  <a:lnTo>
                    <a:pt x="1704416" y="58305"/>
                  </a:lnTo>
                  <a:lnTo>
                    <a:pt x="1705508" y="47269"/>
                  </a:lnTo>
                  <a:close/>
                </a:path>
                <a:path w="1909445" h="80009">
                  <a:moveTo>
                    <a:pt x="1747647" y="53111"/>
                  </a:moveTo>
                  <a:lnTo>
                    <a:pt x="1740230" y="52082"/>
                  </a:lnTo>
                  <a:lnTo>
                    <a:pt x="1732813" y="51054"/>
                  </a:lnTo>
                  <a:lnTo>
                    <a:pt x="1730717" y="61950"/>
                  </a:lnTo>
                  <a:lnTo>
                    <a:pt x="1746478" y="64135"/>
                  </a:lnTo>
                  <a:lnTo>
                    <a:pt x="1747647" y="53111"/>
                  </a:lnTo>
                  <a:close/>
                </a:path>
                <a:path w="1909445" h="80009">
                  <a:moveTo>
                    <a:pt x="1789671" y="59575"/>
                  </a:moveTo>
                  <a:lnTo>
                    <a:pt x="1782292" y="58343"/>
                  </a:lnTo>
                  <a:lnTo>
                    <a:pt x="1774913" y="57111"/>
                  </a:lnTo>
                  <a:lnTo>
                    <a:pt x="1772742" y="67983"/>
                  </a:lnTo>
                  <a:lnTo>
                    <a:pt x="1788439" y="70612"/>
                  </a:lnTo>
                  <a:lnTo>
                    <a:pt x="1789671" y="59575"/>
                  </a:lnTo>
                  <a:close/>
                </a:path>
                <a:path w="1909445" h="80009">
                  <a:moveTo>
                    <a:pt x="1831619" y="66611"/>
                  </a:moveTo>
                  <a:lnTo>
                    <a:pt x="1824240" y="65379"/>
                  </a:lnTo>
                  <a:lnTo>
                    <a:pt x="1816862" y="64147"/>
                  </a:lnTo>
                  <a:lnTo>
                    <a:pt x="1814626" y="75006"/>
                  </a:lnTo>
                  <a:lnTo>
                    <a:pt x="1830311" y="77635"/>
                  </a:lnTo>
                  <a:lnTo>
                    <a:pt x="1831619" y="66611"/>
                  </a:lnTo>
                  <a:close/>
                </a:path>
                <a:path w="1909445" h="80009">
                  <a:moveTo>
                    <a:pt x="1873567" y="73647"/>
                  </a:moveTo>
                  <a:lnTo>
                    <a:pt x="1858810" y="71170"/>
                  </a:lnTo>
                  <a:lnTo>
                    <a:pt x="1857019" y="79578"/>
                  </a:lnTo>
                  <a:lnTo>
                    <a:pt x="1872818" y="79578"/>
                  </a:lnTo>
                  <a:lnTo>
                    <a:pt x="1873567" y="73647"/>
                  </a:lnTo>
                  <a:close/>
                </a:path>
                <a:path w="1909445" h="80009">
                  <a:moveTo>
                    <a:pt x="1909102" y="79578"/>
                  </a:moveTo>
                  <a:lnTo>
                    <a:pt x="1900758" y="78193"/>
                  </a:lnTo>
                  <a:lnTo>
                    <a:pt x="1900453" y="79578"/>
                  </a:lnTo>
                  <a:lnTo>
                    <a:pt x="1909102" y="7957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7281207" y="7248418"/>
              <a:ext cx="738505" cy="0"/>
            </a:xfrm>
            <a:custGeom>
              <a:avLst/>
              <a:gdLst/>
              <a:ahLst/>
              <a:cxnLst/>
              <a:rect l="l" t="t" r="r" b="b"/>
              <a:pathLst>
                <a:path w="738504" h="0">
                  <a:moveTo>
                    <a:pt x="0" y="0"/>
                  </a:moveTo>
                  <a:lnTo>
                    <a:pt x="738129" y="0"/>
                  </a:lnTo>
                </a:path>
              </a:pathLst>
            </a:custGeom>
            <a:ln w="25565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6894042" y="7247813"/>
              <a:ext cx="1751330" cy="67945"/>
            </a:xfrm>
            <a:custGeom>
              <a:avLst/>
              <a:gdLst/>
              <a:ahLst/>
              <a:cxnLst/>
              <a:rect l="l" t="t" r="r" b="b"/>
              <a:pathLst>
                <a:path w="1751329" h="67945">
                  <a:moveTo>
                    <a:pt x="15278" y="67386"/>
                  </a:moveTo>
                  <a:lnTo>
                    <a:pt x="14833" y="65138"/>
                  </a:lnTo>
                  <a:lnTo>
                    <a:pt x="7416" y="66217"/>
                  </a:lnTo>
                  <a:lnTo>
                    <a:pt x="0" y="67386"/>
                  </a:lnTo>
                  <a:lnTo>
                    <a:pt x="15278" y="67386"/>
                  </a:lnTo>
                  <a:close/>
                </a:path>
                <a:path w="1751329" h="67945">
                  <a:moveTo>
                    <a:pt x="58585" y="67386"/>
                  </a:moveTo>
                  <a:lnTo>
                    <a:pt x="57010" y="59029"/>
                  </a:lnTo>
                  <a:lnTo>
                    <a:pt x="42176" y="61175"/>
                  </a:lnTo>
                  <a:lnTo>
                    <a:pt x="42799" y="67386"/>
                  </a:lnTo>
                  <a:lnTo>
                    <a:pt x="58585" y="67386"/>
                  </a:lnTo>
                  <a:close/>
                </a:path>
                <a:path w="1751329" h="67945">
                  <a:moveTo>
                    <a:pt x="101155" y="63842"/>
                  </a:moveTo>
                  <a:lnTo>
                    <a:pt x="99174" y="52920"/>
                  </a:lnTo>
                  <a:lnTo>
                    <a:pt x="91757" y="54000"/>
                  </a:lnTo>
                  <a:lnTo>
                    <a:pt x="84340" y="55079"/>
                  </a:lnTo>
                  <a:lnTo>
                    <a:pt x="85382" y="66116"/>
                  </a:lnTo>
                  <a:lnTo>
                    <a:pt x="101155" y="63842"/>
                  </a:lnTo>
                  <a:close/>
                </a:path>
                <a:path w="1751329" h="67945">
                  <a:moveTo>
                    <a:pt x="143294" y="58204"/>
                  </a:moveTo>
                  <a:lnTo>
                    <a:pt x="141401" y="47269"/>
                  </a:lnTo>
                  <a:lnTo>
                    <a:pt x="133959" y="48145"/>
                  </a:lnTo>
                  <a:lnTo>
                    <a:pt x="126517" y="49022"/>
                  </a:lnTo>
                  <a:lnTo>
                    <a:pt x="127469" y="60071"/>
                  </a:lnTo>
                  <a:lnTo>
                    <a:pt x="143294" y="58204"/>
                  </a:lnTo>
                  <a:close/>
                </a:path>
                <a:path w="1751329" h="67945">
                  <a:moveTo>
                    <a:pt x="185547" y="53225"/>
                  </a:moveTo>
                  <a:lnTo>
                    <a:pt x="183730" y="42278"/>
                  </a:lnTo>
                  <a:lnTo>
                    <a:pt x="176288" y="43154"/>
                  </a:lnTo>
                  <a:lnTo>
                    <a:pt x="168846" y="44030"/>
                  </a:lnTo>
                  <a:lnTo>
                    <a:pt x="169722" y="55092"/>
                  </a:lnTo>
                  <a:lnTo>
                    <a:pt x="185547" y="53225"/>
                  </a:lnTo>
                  <a:close/>
                </a:path>
                <a:path w="1751329" h="67945">
                  <a:moveTo>
                    <a:pt x="227774" y="48234"/>
                  </a:moveTo>
                  <a:lnTo>
                    <a:pt x="226047" y="37274"/>
                  </a:lnTo>
                  <a:lnTo>
                    <a:pt x="218605" y="38150"/>
                  </a:lnTo>
                  <a:lnTo>
                    <a:pt x="211162" y="39027"/>
                  </a:lnTo>
                  <a:lnTo>
                    <a:pt x="211950" y="50088"/>
                  </a:lnTo>
                  <a:lnTo>
                    <a:pt x="227774" y="48234"/>
                  </a:lnTo>
                  <a:close/>
                </a:path>
                <a:path w="1751329" h="67945">
                  <a:moveTo>
                    <a:pt x="270014" y="43243"/>
                  </a:moveTo>
                  <a:lnTo>
                    <a:pt x="268363" y="32283"/>
                  </a:lnTo>
                  <a:lnTo>
                    <a:pt x="260921" y="33159"/>
                  </a:lnTo>
                  <a:lnTo>
                    <a:pt x="253479" y="34036"/>
                  </a:lnTo>
                  <a:lnTo>
                    <a:pt x="254190" y="45110"/>
                  </a:lnTo>
                  <a:lnTo>
                    <a:pt x="270014" y="43243"/>
                  </a:lnTo>
                  <a:close/>
                </a:path>
                <a:path w="1751329" h="67945">
                  <a:moveTo>
                    <a:pt x="312343" y="39243"/>
                  </a:moveTo>
                  <a:lnTo>
                    <a:pt x="310781" y="28257"/>
                  </a:lnTo>
                  <a:lnTo>
                    <a:pt x="303314" y="28930"/>
                  </a:lnTo>
                  <a:lnTo>
                    <a:pt x="295846" y="29603"/>
                  </a:lnTo>
                  <a:lnTo>
                    <a:pt x="296481" y="40678"/>
                  </a:lnTo>
                  <a:lnTo>
                    <a:pt x="312343" y="39243"/>
                  </a:lnTo>
                  <a:close/>
                </a:path>
                <a:path w="1751329" h="67945">
                  <a:moveTo>
                    <a:pt x="354698" y="35420"/>
                  </a:moveTo>
                  <a:lnTo>
                    <a:pt x="353225" y="24422"/>
                  </a:lnTo>
                  <a:lnTo>
                    <a:pt x="345757" y="25095"/>
                  </a:lnTo>
                  <a:lnTo>
                    <a:pt x="338289" y="25768"/>
                  </a:lnTo>
                  <a:lnTo>
                    <a:pt x="338836" y="36855"/>
                  </a:lnTo>
                  <a:lnTo>
                    <a:pt x="354698" y="35420"/>
                  </a:lnTo>
                  <a:close/>
                </a:path>
                <a:path w="1751329" h="67945">
                  <a:moveTo>
                    <a:pt x="397065" y="31584"/>
                  </a:moveTo>
                  <a:lnTo>
                    <a:pt x="395668" y="20586"/>
                  </a:lnTo>
                  <a:lnTo>
                    <a:pt x="388200" y="21259"/>
                  </a:lnTo>
                  <a:lnTo>
                    <a:pt x="380733" y="21932"/>
                  </a:lnTo>
                  <a:lnTo>
                    <a:pt x="381190" y="33020"/>
                  </a:lnTo>
                  <a:lnTo>
                    <a:pt x="397065" y="31584"/>
                  </a:lnTo>
                  <a:close/>
                </a:path>
                <a:path w="1751329" h="67945">
                  <a:moveTo>
                    <a:pt x="439432" y="28003"/>
                  </a:moveTo>
                  <a:lnTo>
                    <a:pt x="438124" y="16979"/>
                  </a:lnTo>
                  <a:lnTo>
                    <a:pt x="430644" y="17449"/>
                  </a:lnTo>
                  <a:lnTo>
                    <a:pt x="423176" y="18084"/>
                  </a:lnTo>
                  <a:lnTo>
                    <a:pt x="423545" y="29171"/>
                  </a:lnTo>
                  <a:lnTo>
                    <a:pt x="431482" y="28498"/>
                  </a:lnTo>
                  <a:lnTo>
                    <a:pt x="439432" y="28003"/>
                  </a:lnTo>
                  <a:close/>
                </a:path>
                <a:path w="1751329" h="67945">
                  <a:moveTo>
                    <a:pt x="481876" y="25361"/>
                  </a:moveTo>
                  <a:lnTo>
                    <a:pt x="480644" y="14325"/>
                  </a:lnTo>
                  <a:lnTo>
                    <a:pt x="473163" y="14795"/>
                  </a:lnTo>
                  <a:lnTo>
                    <a:pt x="465683" y="15265"/>
                  </a:lnTo>
                  <a:lnTo>
                    <a:pt x="465975" y="26339"/>
                  </a:lnTo>
                  <a:lnTo>
                    <a:pt x="481876" y="25361"/>
                  </a:lnTo>
                  <a:close/>
                </a:path>
                <a:path w="1751329" h="67945">
                  <a:moveTo>
                    <a:pt x="1167765" y="990"/>
                  </a:moveTo>
                  <a:lnTo>
                    <a:pt x="1160297" y="495"/>
                  </a:lnTo>
                  <a:lnTo>
                    <a:pt x="1152817" y="0"/>
                  </a:lnTo>
                  <a:lnTo>
                    <a:pt x="1151636" y="11023"/>
                  </a:lnTo>
                  <a:lnTo>
                    <a:pt x="1167523" y="12090"/>
                  </a:lnTo>
                  <a:lnTo>
                    <a:pt x="1167765" y="990"/>
                  </a:lnTo>
                  <a:close/>
                </a:path>
                <a:path w="1751329" h="67945">
                  <a:moveTo>
                    <a:pt x="1210246" y="3810"/>
                  </a:moveTo>
                  <a:lnTo>
                    <a:pt x="1202778" y="3314"/>
                  </a:lnTo>
                  <a:lnTo>
                    <a:pt x="1195298" y="2819"/>
                  </a:lnTo>
                  <a:lnTo>
                    <a:pt x="1194041" y="13843"/>
                  </a:lnTo>
                  <a:lnTo>
                    <a:pt x="1209916" y="14897"/>
                  </a:lnTo>
                  <a:lnTo>
                    <a:pt x="1210246" y="3810"/>
                  </a:lnTo>
                  <a:close/>
                </a:path>
                <a:path w="1751329" h="67945">
                  <a:moveTo>
                    <a:pt x="1252715" y="6642"/>
                  </a:moveTo>
                  <a:lnTo>
                    <a:pt x="1245247" y="6146"/>
                  </a:lnTo>
                  <a:lnTo>
                    <a:pt x="1237767" y="5651"/>
                  </a:lnTo>
                  <a:lnTo>
                    <a:pt x="1236433" y="16662"/>
                  </a:lnTo>
                  <a:lnTo>
                    <a:pt x="1252308" y="17729"/>
                  </a:lnTo>
                  <a:lnTo>
                    <a:pt x="1252715" y="6642"/>
                  </a:lnTo>
                  <a:close/>
                </a:path>
                <a:path w="1751329" h="67945">
                  <a:moveTo>
                    <a:pt x="1295107" y="10604"/>
                  </a:moveTo>
                  <a:lnTo>
                    <a:pt x="1287653" y="9893"/>
                  </a:lnTo>
                  <a:lnTo>
                    <a:pt x="1280198" y="9182"/>
                  </a:lnTo>
                  <a:lnTo>
                    <a:pt x="1278775" y="20180"/>
                  </a:lnTo>
                  <a:lnTo>
                    <a:pt x="1294625" y="21691"/>
                  </a:lnTo>
                  <a:lnTo>
                    <a:pt x="1295107" y="10604"/>
                  </a:lnTo>
                  <a:close/>
                </a:path>
                <a:path w="1751329" h="67945">
                  <a:moveTo>
                    <a:pt x="1337475" y="14668"/>
                  </a:moveTo>
                  <a:lnTo>
                    <a:pt x="1330020" y="13957"/>
                  </a:lnTo>
                  <a:lnTo>
                    <a:pt x="1322565" y="13246"/>
                  </a:lnTo>
                  <a:lnTo>
                    <a:pt x="1321066" y="24231"/>
                  </a:lnTo>
                  <a:lnTo>
                    <a:pt x="1336916" y="25755"/>
                  </a:lnTo>
                  <a:lnTo>
                    <a:pt x="1337475" y="14668"/>
                  </a:lnTo>
                  <a:close/>
                </a:path>
                <a:path w="1751329" h="67945">
                  <a:moveTo>
                    <a:pt x="1379855" y="18732"/>
                  </a:moveTo>
                  <a:lnTo>
                    <a:pt x="1372400" y="18021"/>
                  </a:lnTo>
                  <a:lnTo>
                    <a:pt x="1364945" y="17310"/>
                  </a:lnTo>
                  <a:lnTo>
                    <a:pt x="1363370" y="28295"/>
                  </a:lnTo>
                  <a:lnTo>
                    <a:pt x="1379220" y="29806"/>
                  </a:lnTo>
                  <a:lnTo>
                    <a:pt x="1379855" y="18732"/>
                  </a:lnTo>
                  <a:close/>
                </a:path>
                <a:path w="1751329" h="67945">
                  <a:moveTo>
                    <a:pt x="1422234" y="22796"/>
                  </a:moveTo>
                  <a:lnTo>
                    <a:pt x="1414780" y="22085"/>
                  </a:lnTo>
                  <a:lnTo>
                    <a:pt x="1407325" y="21374"/>
                  </a:lnTo>
                  <a:lnTo>
                    <a:pt x="1405674" y="32346"/>
                  </a:lnTo>
                  <a:lnTo>
                    <a:pt x="1421523" y="33858"/>
                  </a:lnTo>
                  <a:lnTo>
                    <a:pt x="1422234" y="22796"/>
                  </a:lnTo>
                  <a:close/>
                </a:path>
                <a:path w="1751329" h="67945">
                  <a:moveTo>
                    <a:pt x="1464500" y="27736"/>
                  </a:moveTo>
                  <a:lnTo>
                    <a:pt x="1457071" y="26809"/>
                  </a:lnTo>
                  <a:lnTo>
                    <a:pt x="1449641" y="25882"/>
                  </a:lnTo>
                  <a:lnTo>
                    <a:pt x="1447914" y="36830"/>
                  </a:lnTo>
                  <a:lnTo>
                    <a:pt x="1463713" y="38811"/>
                  </a:lnTo>
                  <a:lnTo>
                    <a:pt x="1464500" y="27736"/>
                  </a:lnTo>
                  <a:close/>
                </a:path>
                <a:path w="1751329" h="67945">
                  <a:moveTo>
                    <a:pt x="1506740" y="33020"/>
                  </a:moveTo>
                  <a:lnTo>
                    <a:pt x="1499311" y="32092"/>
                  </a:lnTo>
                  <a:lnTo>
                    <a:pt x="1491881" y="31165"/>
                  </a:lnTo>
                  <a:lnTo>
                    <a:pt x="1490078" y="42113"/>
                  </a:lnTo>
                  <a:lnTo>
                    <a:pt x="1505877" y="44081"/>
                  </a:lnTo>
                  <a:lnTo>
                    <a:pt x="1506740" y="33020"/>
                  </a:lnTo>
                  <a:close/>
                </a:path>
                <a:path w="1751329" h="67945">
                  <a:moveTo>
                    <a:pt x="1548980" y="38290"/>
                  </a:moveTo>
                  <a:lnTo>
                    <a:pt x="1541551" y="37363"/>
                  </a:lnTo>
                  <a:lnTo>
                    <a:pt x="1534121" y="36436"/>
                  </a:lnTo>
                  <a:lnTo>
                    <a:pt x="1532255" y="47371"/>
                  </a:lnTo>
                  <a:lnTo>
                    <a:pt x="1548053" y="49339"/>
                  </a:lnTo>
                  <a:lnTo>
                    <a:pt x="1548980" y="38290"/>
                  </a:lnTo>
                  <a:close/>
                </a:path>
                <a:path w="1751329" h="67945">
                  <a:moveTo>
                    <a:pt x="1591221" y="43573"/>
                  </a:moveTo>
                  <a:lnTo>
                    <a:pt x="1583791" y="42646"/>
                  </a:lnTo>
                  <a:lnTo>
                    <a:pt x="1576362" y="41719"/>
                  </a:lnTo>
                  <a:lnTo>
                    <a:pt x="1574419" y="52641"/>
                  </a:lnTo>
                  <a:lnTo>
                    <a:pt x="1590217" y="54622"/>
                  </a:lnTo>
                  <a:lnTo>
                    <a:pt x="1591221" y="43573"/>
                  </a:lnTo>
                  <a:close/>
                </a:path>
                <a:path w="1751329" h="67945">
                  <a:moveTo>
                    <a:pt x="1633397" y="49339"/>
                  </a:moveTo>
                  <a:lnTo>
                    <a:pt x="1625993" y="48196"/>
                  </a:lnTo>
                  <a:lnTo>
                    <a:pt x="1618589" y="47053"/>
                  </a:lnTo>
                  <a:lnTo>
                    <a:pt x="1616583" y="57962"/>
                  </a:lnTo>
                  <a:lnTo>
                    <a:pt x="1632318" y="60375"/>
                  </a:lnTo>
                  <a:lnTo>
                    <a:pt x="1633397" y="49339"/>
                  </a:lnTo>
                  <a:close/>
                </a:path>
                <a:path w="1751329" h="67945">
                  <a:moveTo>
                    <a:pt x="1675460" y="55816"/>
                  </a:moveTo>
                  <a:lnTo>
                    <a:pt x="1668056" y="54673"/>
                  </a:lnTo>
                  <a:lnTo>
                    <a:pt x="1660652" y="53530"/>
                  </a:lnTo>
                  <a:lnTo>
                    <a:pt x="1658569" y="64427"/>
                  </a:lnTo>
                  <a:lnTo>
                    <a:pt x="1674304" y="66852"/>
                  </a:lnTo>
                  <a:lnTo>
                    <a:pt x="1675460" y="55816"/>
                  </a:lnTo>
                  <a:close/>
                </a:path>
                <a:path w="1751329" h="67945">
                  <a:moveTo>
                    <a:pt x="1717535" y="62280"/>
                  </a:moveTo>
                  <a:lnTo>
                    <a:pt x="1702727" y="60007"/>
                  </a:lnTo>
                  <a:lnTo>
                    <a:pt x="1701266" y="67386"/>
                  </a:lnTo>
                  <a:lnTo>
                    <a:pt x="1716976" y="67386"/>
                  </a:lnTo>
                  <a:lnTo>
                    <a:pt x="1717535" y="62280"/>
                  </a:lnTo>
                  <a:close/>
                </a:path>
                <a:path w="1751329" h="67945">
                  <a:moveTo>
                    <a:pt x="1750771" y="67386"/>
                  </a:moveTo>
                  <a:lnTo>
                    <a:pt x="1744802" y="66471"/>
                  </a:lnTo>
                  <a:lnTo>
                    <a:pt x="1744611" y="67386"/>
                  </a:lnTo>
                  <a:lnTo>
                    <a:pt x="1750771" y="67386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7402266" y="7261235"/>
              <a:ext cx="739140" cy="0"/>
            </a:xfrm>
            <a:custGeom>
              <a:avLst/>
              <a:gdLst/>
              <a:ahLst/>
              <a:cxnLst/>
              <a:rect l="l" t="t" r="r" b="b"/>
              <a:pathLst>
                <a:path w="739140" h="0">
                  <a:moveTo>
                    <a:pt x="0" y="0"/>
                  </a:moveTo>
                  <a:lnTo>
                    <a:pt x="738849" y="0"/>
                  </a:lnTo>
                </a:path>
              </a:pathLst>
            </a:custGeom>
            <a:ln w="23883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7056641" y="7264095"/>
              <a:ext cx="1580515" cy="52705"/>
            </a:xfrm>
            <a:custGeom>
              <a:avLst/>
              <a:gdLst/>
              <a:ahLst/>
              <a:cxnLst/>
              <a:rect l="l" t="t" r="r" b="b"/>
              <a:pathLst>
                <a:path w="1580515" h="52704">
                  <a:moveTo>
                    <a:pt x="15392" y="51104"/>
                  </a:moveTo>
                  <a:lnTo>
                    <a:pt x="14884" y="48247"/>
                  </a:lnTo>
                  <a:lnTo>
                    <a:pt x="0" y="50177"/>
                  </a:lnTo>
                  <a:lnTo>
                    <a:pt x="88" y="51104"/>
                  </a:lnTo>
                  <a:lnTo>
                    <a:pt x="15392" y="51104"/>
                  </a:lnTo>
                  <a:close/>
                </a:path>
                <a:path w="1580515" h="52704">
                  <a:moveTo>
                    <a:pt x="58610" y="51104"/>
                  </a:moveTo>
                  <a:lnTo>
                    <a:pt x="57188" y="42760"/>
                  </a:lnTo>
                  <a:lnTo>
                    <a:pt x="42303" y="44691"/>
                  </a:lnTo>
                  <a:lnTo>
                    <a:pt x="42837" y="51104"/>
                  </a:lnTo>
                  <a:lnTo>
                    <a:pt x="58610" y="51104"/>
                  </a:lnTo>
                  <a:close/>
                </a:path>
                <a:path w="1580515" h="52704">
                  <a:moveTo>
                    <a:pt x="101282" y="48234"/>
                  </a:moveTo>
                  <a:lnTo>
                    <a:pt x="99491" y="37287"/>
                  </a:lnTo>
                  <a:lnTo>
                    <a:pt x="92049" y="38252"/>
                  </a:lnTo>
                  <a:lnTo>
                    <a:pt x="84607" y="39217"/>
                  </a:lnTo>
                  <a:lnTo>
                    <a:pt x="85458" y="50279"/>
                  </a:lnTo>
                  <a:lnTo>
                    <a:pt x="101282" y="48234"/>
                  </a:lnTo>
                  <a:close/>
                </a:path>
                <a:path w="1580515" h="52704">
                  <a:moveTo>
                    <a:pt x="143586" y="43548"/>
                  </a:moveTo>
                  <a:lnTo>
                    <a:pt x="141884" y="32588"/>
                  </a:lnTo>
                  <a:lnTo>
                    <a:pt x="134416" y="33350"/>
                  </a:lnTo>
                  <a:lnTo>
                    <a:pt x="126949" y="34112"/>
                  </a:lnTo>
                  <a:lnTo>
                    <a:pt x="127723" y="45173"/>
                  </a:lnTo>
                  <a:lnTo>
                    <a:pt x="143586" y="43548"/>
                  </a:lnTo>
                  <a:close/>
                </a:path>
                <a:path w="1580515" h="52704">
                  <a:moveTo>
                    <a:pt x="185928" y="39217"/>
                  </a:moveTo>
                  <a:lnTo>
                    <a:pt x="184315" y="28244"/>
                  </a:lnTo>
                  <a:lnTo>
                    <a:pt x="176847" y="29006"/>
                  </a:lnTo>
                  <a:lnTo>
                    <a:pt x="169379" y="29768"/>
                  </a:lnTo>
                  <a:lnTo>
                    <a:pt x="170065" y="40843"/>
                  </a:lnTo>
                  <a:lnTo>
                    <a:pt x="185928" y="39217"/>
                  </a:lnTo>
                  <a:close/>
                </a:path>
                <a:path w="1580515" h="52704">
                  <a:moveTo>
                    <a:pt x="228295" y="34874"/>
                  </a:moveTo>
                  <a:lnTo>
                    <a:pt x="226758" y="23901"/>
                  </a:lnTo>
                  <a:lnTo>
                    <a:pt x="219290" y="24663"/>
                  </a:lnTo>
                  <a:lnTo>
                    <a:pt x="211823" y="25425"/>
                  </a:lnTo>
                  <a:lnTo>
                    <a:pt x="212432" y="36499"/>
                  </a:lnTo>
                  <a:lnTo>
                    <a:pt x="228295" y="34874"/>
                  </a:lnTo>
                  <a:close/>
                </a:path>
                <a:path w="1580515" h="52704">
                  <a:moveTo>
                    <a:pt x="270649" y="30543"/>
                  </a:moveTo>
                  <a:lnTo>
                    <a:pt x="269189" y="19558"/>
                  </a:lnTo>
                  <a:lnTo>
                    <a:pt x="261721" y="20307"/>
                  </a:lnTo>
                  <a:lnTo>
                    <a:pt x="254254" y="21069"/>
                  </a:lnTo>
                  <a:lnTo>
                    <a:pt x="254774" y="32156"/>
                  </a:lnTo>
                  <a:lnTo>
                    <a:pt x="270649" y="30543"/>
                  </a:lnTo>
                  <a:close/>
                </a:path>
                <a:path w="1580515" h="52704">
                  <a:moveTo>
                    <a:pt x="313105" y="27444"/>
                  </a:moveTo>
                  <a:lnTo>
                    <a:pt x="311734" y="16433"/>
                  </a:lnTo>
                  <a:lnTo>
                    <a:pt x="304253" y="16992"/>
                  </a:lnTo>
                  <a:lnTo>
                    <a:pt x="296773" y="17551"/>
                  </a:lnTo>
                  <a:lnTo>
                    <a:pt x="297205" y="28625"/>
                  </a:lnTo>
                  <a:lnTo>
                    <a:pt x="313105" y="27444"/>
                  </a:lnTo>
                  <a:close/>
                </a:path>
                <a:path w="1580515" h="52704">
                  <a:moveTo>
                    <a:pt x="355561" y="24282"/>
                  </a:moveTo>
                  <a:lnTo>
                    <a:pt x="354266" y="13258"/>
                  </a:lnTo>
                  <a:lnTo>
                    <a:pt x="346786" y="13817"/>
                  </a:lnTo>
                  <a:lnTo>
                    <a:pt x="339305" y="14376"/>
                  </a:lnTo>
                  <a:lnTo>
                    <a:pt x="339661" y="25463"/>
                  </a:lnTo>
                  <a:lnTo>
                    <a:pt x="355561" y="24282"/>
                  </a:lnTo>
                  <a:close/>
                </a:path>
                <a:path w="1580515" h="52704">
                  <a:moveTo>
                    <a:pt x="398005" y="21107"/>
                  </a:moveTo>
                  <a:lnTo>
                    <a:pt x="396798" y="10083"/>
                  </a:lnTo>
                  <a:lnTo>
                    <a:pt x="389318" y="10642"/>
                  </a:lnTo>
                  <a:lnTo>
                    <a:pt x="381838" y="11201"/>
                  </a:lnTo>
                  <a:lnTo>
                    <a:pt x="382104" y="22288"/>
                  </a:lnTo>
                  <a:lnTo>
                    <a:pt x="398005" y="21107"/>
                  </a:lnTo>
                  <a:close/>
                </a:path>
                <a:path w="1580515" h="52704">
                  <a:moveTo>
                    <a:pt x="1126959" y="1231"/>
                  </a:moveTo>
                  <a:lnTo>
                    <a:pt x="1119492" y="609"/>
                  </a:lnTo>
                  <a:lnTo>
                    <a:pt x="1112024" y="0"/>
                  </a:lnTo>
                  <a:lnTo>
                    <a:pt x="1110754" y="11010"/>
                  </a:lnTo>
                  <a:lnTo>
                    <a:pt x="1126642" y="12319"/>
                  </a:lnTo>
                  <a:lnTo>
                    <a:pt x="1126959" y="1231"/>
                  </a:lnTo>
                  <a:close/>
                </a:path>
                <a:path w="1580515" h="52704">
                  <a:moveTo>
                    <a:pt x="1169416" y="4724"/>
                  </a:moveTo>
                  <a:lnTo>
                    <a:pt x="1161948" y="4114"/>
                  </a:lnTo>
                  <a:lnTo>
                    <a:pt x="1154480" y="3505"/>
                  </a:lnTo>
                  <a:lnTo>
                    <a:pt x="1153134" y="14516"/>
                  </a:lnTo>
                  <a:lnTo>
                    <a:pt x="1169022" y="15824"/>
                  </a:lnTo>
                  <a:lnTo>
                    <a:pt x="1169416" y="4724"/>
                  </a:lnTo>
                  <a:close/>
                </a:path>
                <a:path w="1580515" h="52704">
                  <a:moveTo>
                    <a:pt x="1211884" y="8229"/>
                  </a:moveTo>
                  <a:lnTo>
                    <a:pt x="1204417" y="7620"/>
                  </a:lnTo>
                  <a:lnTo>
                    <a:pt x="1196949" y="7010"/>
                  </a:lnTo>
                  <a:lnTo>
                    <a:pt x="1195527" y="18008"/>
                  </a:lnTo>
                  <a:lnTo>
                    <a:pt x="1211414" y="19316"/>
                  </a:lnTo>
                  <a:lnTo>
                    <a:pt x="1211884" y="8229"/>
                  </a:lnTo>
                  <a:close/>
                </a:path>
                <a:path w="1580515" h="52704">
                  <a:moveTo>
                    <a:pt x="1254353" y="11722"/>
                  </a:moveTo>
                  <a:lnTo>
                    <a:pt x="1246886" y="11112"/>
                  </a:lnTo>
                  <a:lnTo>
                    <a:pt x="1239418" y="10502"/>
                  </a:lnTo>
                  <a:lnTo>
                    <a:pt x="1237919" y="21488"/>
                  </a:lnTo>
                  <a:lnTo>
                    <a:pt x="1253794" y="22809"/>
                  </a:lnTo>
                  <a:lnTo>
                    <a:pt x="1254353" y="11722"/>
                  </a:lnTo>
                  <a:close/>
                </a:path>
                <a:path w="1580515" h="52704">
                  <a:moveTo>
                    <a:pt x="1296746" y="15951"/>
                  </a:moveTo>
                  <a:lnTo>
                    <a:pt x="1289291" y="15125"/>
                  </a:lnTo>
                  <a:lnTo>
                    <a:pt x="1281836" y="14300"/>
                  </a:lnTo>
                  <a:lnTo>
                    <a:pt x="1280274" y="25273"/>
                  </a:lnTo>
                  <a:lnTo>
                    <a:pt x="1296111" y="27038"/>
                  </a:lnTo>
                  <a:lnTo>
                    <a:pt x="1296746" y="15951"/>
                  </a:lnTo>
                  <a:close/>
                </a:path>
                <a:path w="1580515" h="52704">
                  <a:moveTo>
                    <a:pt x="1339100" y="20662"/>
                  </a:moveTo>
                  <a:lnTo>
                    <a:pt x="1331645" y="19837"/>
                  </a:lnTo>
                  <a:lnTo>
                    <a:pt x="1324190" y="19011"/>
                  </a:lnTo>
                  <a:lnTo>
                    <a:pt x="1322552" y="29972"/>
                  </a:lnTo>
                  <a:lnTo>
                    <a:pt x="1338389" y="31737"/>
                  </a:lnTo>
                  <a:lnTo>
                    <a:pt x="1339100" y="20662"/>
                  </a:lnTo>
                  <a:close/>
                </a:path>
                <a:path w="1580515" h="52704">
                  <a:moveTo>
                    <a:pt x="1381442" y="25374"/>
                  </a:moveTo>
                  <a:lnTo>
                    <a:pt x="1373987" y="24549"/>
                  </a:lnTo>
                  <a:lnTo>
                    <a:pt x="1366532" y="23723"/>
                  </a:lnTo>
                  <a:lnTo>
                    <a:pt x="1364818" y="34683"/>
                  </a:lnTo>
                  <a:lnTo>
                    <a:pt x="1380655" y="36449"/>
                  </a:lnTo>
                  <a:lnTo>
                    <a:pt x="1381442" y="25374"/>
                  </a:lnTo>
                  <a:close/>
                </a:path>
                <a:path w="1580515" h="52704">
                  <a:moveTo>
                    <a:pt x="1423784" y="30086"/>
                  </a:moveTo>
                  <a:lnTo>
                    <a:pt x="1416329" y="29260"/>
                  </a:lnTo>
                  <a:lnTo>
                    <a:pt x="1408874" y="28435"/>
                  </a:lnTo>
                  <a:lnTo>
                    <a:pt x="1407096" y="39382"/>
                  </a:lnTo>
                  <a:lnTo>
                    <a:pt x="1422933" y="41148"/>
                  </a:lnTo>
                  <a:lnTo>
                    <a:pt x="1423784" y="30086"/>
                  </a:lnTo>
                  <a:close/>
                </a:path>
                <a:path w="1580515" h="52704">
                  <a:moveTo>
                    <a:pt x="1466075" y="35153"/>
                  </a:moveTo>
                  <a:lnTo>
                    <a:pt x="1458658" y="34112"/>
                  </a:lnTo>
                  <a:lnTo>
                    <a:pt x="1451229" y="33096"/>
                  </a:lnTo>
                  <a:lnTo>
                    <a:pt x="1449374" y="44018"/>
                  </a:lnTo>
                  <a:lnTo>
                    <a:pt x="1465160" y="46215"/>
                  </a:lnTo>
                  <a:lnTo>
                    <a:pt x="1466075" y="35153"/>
                  </a:lnTo>
                  <a:close/>
                </a:path>
                <a:path w="1580515" h="52704">
                  <a:moveTo>
                    <a:pt x="1508264" y="41071"/>
                  </a:moveTo>
                  <a:lnTo>
                    <a:pt x="1500847" y="40030"/>
                  </a:lnTo>
                  <a:lnTo>
                    <a:pt x="1493418" y="38989"/>
                  </a:lnTo>
                  <a:lnTo>
                    <a:pt x="1491500" y="49911"/>
                  </a:lnTo>
                  <a:lnTo>
                    <a:pt x="1507274" y="52108"/>
                  </a:lnTo>
                  <a:lnTo>
                    <a:pt x="1508264" y="41071"/>
                  </a:lnTo>
                  <a:close/>
                </a:path>
                <a:path w="1580515" h="52704">
                  <a:moveTo>
                    <a:pt x="1550479" y="46977"/>
                  </a:moveTo>
                  <a:lnTo>
                    <a:pt x="1535620" y="44894"/>
                  </a:lnTo>
                  <a:lnTo>
                    <a:pt x="1534477" y="51104"/>
                  </a:lnTo>
                  <a:lnTo>
                    <a:pt x="1550073" y="51104"/>
                  </a:lnTo>
                  <a:lnTo>
                    <a:pt x="1550479" y="46977"/>
                  </a:lnTo>
                  <a:close/>
                </a:path>
                <a:path w="1580515" h="52704">
                  <a:moveTo>
                    <a:pt x="1579930" y="51104"/>
                  </a:moveTo>
                  <a:lnTo>
                    <a:pt x="1577809" y="50812"/>
                  </a:lnTo>
                  <a:lnTo>
                    <a:pt x="1577759" y="51104"/>
                  </a:lnTo>
                  <a:lnTo>
                    <a:pt x="1579930" y="5110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7481028" y="7272658"/>
              <a:ext cx="697230" cy="0"/>
            </a:xfrm>
            <a:custGeom>
              <a:avLst/>
              <a:gdLst/>
              <a:ahLst/>
              <a:cxnLst/>
              <a:rect l="l" t="t" r="r" b="b"/>
              <a:pathLst>
                <a:path w="697229" h="0">
                  <a:moveTo>
                    <a:pt x="0" y="0"/>
                  </a:moveTo>
                  <a:lnTo>
                    <a:pt x="697090" y="0"/>
                  </a:lnTo>
                </a:path>
              </a:pathLst>
            </a:custGeom>
            <a:ln w="21643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7219836" y="7274293"/>
              <a:ext cx="1383030" cy="41910"/>
            </a:xfrm>
            <a:custGeom>
              <a:avLst/>
              <a:gdLst/>
              <a:ahLst/>
              <a:cxnLst/>
              <a:rect l="l" t="t" r="r" b="b"/>
              <a:pathLst>
                <a:path w="1383029" h="41909">
                  <a:moveTo>
                    <a:pt x="15354" y="40906"/>
                  </a:moveTo>
                  <a:lnTo>
                    <a:pt x="14935" y="38277"/>
                  </a:lnTo>
                  <a:lnTo>
                    <a:pt x="0" y="39979"/>
                  </a:lnTo>
                  <a:lnTo>
                    <a:pt x="63" y="40906"/>
                  </a:lnTo>
                  <a:lnTo>
                    <a:pt x="15354" y="40906"/>
                  </a:lnTo>
                  <a:close/>
                </a:path>
                <a:path w="1383029" h="41909">
                  <a:moveTo>
                    <a:pt x="58508" y="40906"/>
                  </a:moveTo>
                  <a:lnTo>
                    <a:pt x="57365" y="33413"/>
                  </a:lnTo>
                  <a:lnTo>
                    <a:pt x="42430" y="35115"/>
                  </a:lnTo>
                  <a:lnTo>
                    <a:pt x="42824" y="40906"/>
                  </a:lnTo>
                  <a:lnTo>
                    <a:pt x="58508" y="40906"/>
                  </a:lnTo>
                  <a:close/>
                </a:path>
                <a:path w="1383029" h="41909">
                  <a:moveTo>
                    <a:pt x="101396" y="39535"/>
                  </a:moveTo>
                  <a:lnTo>
                    <a:pt x="99796" y="28562"/>
                  </a:lnTo>
                  <a:lnTo>
                    <a:pt x="92329" y="29413"/>
                  </a:lnTo>
                  <a:lnTo>
                    <a:pt x="84861" y="30264"/>
                  </a:lnTo>
                  <a:lnTo>
                    <a:pt x="85534" y="41338"/>
                  </a:lnTo>
                  <a:lnTo>
                    <a:pt x="101396" y="39535"/>
                  </a:lnTo>
                  <a:close/>
                </a:path>
                <a:path w="1383029" h="41909">
                  <a:moveTo>
                    <a:pt x="143852" y="35750"/>
                  </a:moveTo>
                  <a:lnTo>
                    <a:pt x="142328" y="24765"/>
                  </a:lnTo>
                  <a:lnTo>
                    <a:pt x="134848" y="25412"/>
                  </a:lnTo>
                  <a:lnTo>
                    <a:pt x="127368" y="26060"/>
                  </a:lnTo>
                  <a:lnTo>
                    <a:pt x="127939" y="37134"/>
                  </a:lnTo>
                  <a:lnTo>
                    <a:pt x="143852" y="35750"/>
                  </a:lnTo>
                  <a:close/>
                </a:path>
                <a:path w="1383029" h="41909">
                  <a:moveTo>
                    <a:pt x="186321" y="32067"/>
                  </a:moveTo>
                  <a:lnTo>
                    <a:pt x="184873" y="21069"/>
                  </a:lnTo>
                  <a:lnTo>
                    <a:pt x="177393" y="21717"/>
                  </a:lnTo>
                  <a:lnTo>
                    <a:pt x="169913" y="22364"/>
                  </a:lnTo>
                  <a:lnTo>
                    <a:pt x="170408" y="33451"/>
                  </a:lnTo>
                  <a:lnTo>
                    <a:pt x="186321" y="32067"/>
                  </a:lnTo>
                  <a:close/>
                </a:path>
                <a:path w="1383029" h="41909">
                  <a:moveTo>
                    <a:pt x="228777" y="28371"/>
                  </a:moveTo>
                  <a:lnTo>
                    <a:pt x="227418" y="17373"/>
                  </a:lnTo>
                  <a:lnTo>
                    <a:pt x="219938" y="18021"/>
                  </a:lnTo>
                  <a:lnTo>
                    <a:pt x="212445" y="18669"/>
                  </a:lnTo>
                  <a:lnTo>
                    <a:pt x="212877" y="29756"/>
                  </a:lnTo>
                  <a:lnTo>
                    <a:pt x="228777" y="28371"/>
                  </a:lnTo>
                  <a:close/>
                </a:path>
                <a:path w="1383029" h="41909">
                  <a:moveTo>
                    <a:pt x="271259" y="24930"/>
                  </a:moveTo>
                  <a:lnTo>
                    <a:pt x="269989" y="13906"/>
                  </a:lnTo>
                  <a:lnTo>
                    <a:pt x="262483" y="14351"/>
                  </a:lnTo>
                  <a:lnTo>
                    <a:pt x="254990" y="14947"/>
                  </a:lnTo>
                  <a:lnTo>
                    <a:pt x="255333" y="26047"/>
                  </a:lnTo>
                  <a:lnTo>
                    <a:pt x="263283" y="25400"/>
                  </a:lnTo>
                  <a:lnTo>
                    <a:pt x="271259" y="24930"/>
                  </a:lnTo>
                  <a:close/>
                </a:path>
                <a:path w="1383029" h="41909">
                  <a:moveTo>
                    <a:pt x="1000823" y="1041"/>
                  </a:moveTo>
                  <a:lnTo>
                    <a:pt x="993343" y="520"/>
                  </a:lnTo>
                  <a:lnTo>
                    <a:pt x="985850" y="0"/>
                  </a:lnTo>
                  <a:lnTo>
                    <a:pt x="984669" y="11036"/>
                  </a:lnTo>
                  <a:lnTo>
                    <a:pt x="1000582" y="12128"/>
                  </a:lnTo>
                  <a:lnTo>
                    <a:pt x="1000823" y="1041"/>
                  </a:lnTo>
                  <a:close/>
                </a:path>
                <a:path w="1383029" h="41909">
                  <a:moveTo>
                    <a:pt x="1043381" y="3962"/>
                  </a:moveTo>
                  <a:lnTo>
                    <a:pt x="1035888" y="3454"/>
                  </a:lnTo>
                  <a:lnTo>
                    <a:pt x="1028395" y="2933"/>
                  </a:lnTo>
                  <a:lnTo>
                    <a:pt x="1027137" y="13957"/>
                  </a:lnTo>
                  <a:lnTo>
                    <a:pt x="1043051" y="15062"/>
                  </a:lnTo>
                  <a:lnTo>
                    <a:pt x="1043381" y="3962"/>
                  </a:lnTo>
                  <a:close/>
                </a:path>
                <a:path w="1383029" h="41909">
                  <a:moveTo>
                    <a:pt x="1085926" y="6908"/>
                  </a:moveTo>
                  <a:lnTo>
                    <a:pt x="1078445" y="6388"/>
                  </a:lnTo>
                  <a:lnTo>
                    <a:pt x="1070952" y="5867"/>
                  </a:lnTo>
                  <a:lnTo>
                    <a:pt x="1069619" y="16891"/>
                  </a:lnTo>
                  <a:lnTo>
                    <a:pt x="1085532" y="17983"/>
                  </a:lnTo>
                  <a:lnTo>
                    <a:pt x="1085926" y="6908"/>
                  </a:lnTo>
                  <a:close/>
                </a:path>
                <a:path w="1383029" h="41909">
                  <a:moveTo>
                    <a:pt x="1128433" y="10401"/>
                  </a:moveTo>
                  <a:lnTo>
                    <a:pt x="1120965" y="9664"/>
                  </a:lnTo>
                  <a:lnTo>
                    <a:pt x="1113497" y="8940"/>
                  </a:lnTo>
                  <a:lnTo>
                    <a:pt x="1112088" y="19926"/>
                  </a:lnTo>
                  <a:lnTo>
                    <a:pt x="1127963" y="21488"/>
                  </a:lnTo>
                  <a:lnTo>
                    <a:pt x="1128433" y="10401"/>
                  </a:lnTo>
                  <a:close/>
                </a:path>
                <a:path w="1383029" h="41909">
                  <a:moveTo>
                    <a:pt x="1170876" y="14541"/>
                  </a:moveTo>
                  <a:lnTo>
                    <a:pt x="1163408" y="13817"/>
                  </a:lnTo>
                  <a:lnTo>
                    <a:pt x="1155941" y="13081"/>
                  </a:lnTo>
                  <a:lnTo>
                    <a:pt x="1154455" y="24079"/>
                  </a:lnTo>
                  <a:lnTo>
                    <a:pt x="1170330" y="25628"/>
                  </a:lnTo>
                  <a:lnTo>
                    <a:pt x="1170876" y="14541"/>
                  </a:lnTo>
                  <a:close/>
                </a:path>
                <a:path w="1383029" h="41909">
                  <a:moveTo>
                    <a:pt x="1213332" y="18707"/>
                  </a:moveTo>
                  <a:lnTo>
                    <a:pt x="1205865" y="17970"/>
                  </a:lnTo>
                  <a:lnTo>
                    <a:pt x="1198397" y="17233"/>
                  </a:lnTo>
                  <a:lnTo>
                    <a:pt x="1196835" y="28219"/>
                  </a:lnTo>
                  <a:lnTo>
                    <a:pt x="1212710" y="29781"/>
                  </a:lnTo>
                  <a:lnTo>
                    <a:pt x="1213332" y="18707"/>
                  </a:lnTo>
                  <a:close/>
                </a:path>
                <a:path w="1383029" h="41909">
                  <a:moveTo>
                    <a:pt x="1255776" y="22847"/>
                  </a:moveTo>
                  <a:lnTo>
                    <a:pt x="1248308" y="22123"/>
                  </a:lnTo>
                  <a:lnTo>
                    <a:pt x="1240840" y="21386"/>
                  </a:lnTo>
                  <a:lnTo>
                    <a:pt x="1239215" y="32372"/>
                  </a:lnTo>
                  <a:lnTo>
                    <a:pt x="1255090" y="33921"/>
                  </a:lnTo>
                  <a:lnTo>
                    <a:pt x="1255776" y="22847"/>
                  </a:lnTo>
                  <a:close/>
                </a:path>
                <a:path w="1383029" h="41909">
                  <a:moveTo>
                    <a:pt x="1298206" y="27190"/>
                  </a:moveTo>
                  <a:lnTo>
                    <a:pt x="1290764" y="26276"/>
                  </a:lnTo>
                  <a:lnTo>
                    <a:pt x="1283296" y="25539"/>
                  </a:lnTo>
                  <a:lnTo>
                    <a:pt x="1281595" y="36512"/>
                  </a:lnTo>
                  <a:lnTo>
                    <a:pt x="1289532" y="37287"/>
                  </a:lnTo>
                  <a:lnTo>
                    <a:pt x="1297444" y="38265"/>
                  </a:lnTo>
                  <a:lnTo>
                    <a:pt x="1298206" y="27190"/>
                  </a:lnTo>
                  <a:close/>
                </a:path>
                <a:path w="1383029" h="41909">
                  <a:moveTo>
                    <a:pt x="1340523" y="32550"/>
                  </a:moveTo>
                  <a:lnTo>
                    <a:pt x="1325638" y="30670"/>
                  </a:lnTo>
                  <a:lnTo>
                    <a:pt x="1323975" y="40906"/>
                  </a:lnTo>
                  <a:lnTo>
                    <a:pt x="1339888" y="40906"/>
                  </a:lnTo>
                  <a:lnTo>
                    <a:pt x="1340523" y="32550"/>
                  </a:lnTo>
                  <a:close/>
                </a:path>
                <a:path w="1383029" h="41909">
                  <a:moveTo>
                    <a:pt x="1382839" y="37909"/>
                  </a:moveTo>
                  <a:lnTo>
                    <a:pt x="1367955" y="36029"/>
                  </a:lnTo>
                  <a:lnTo>
                    <a:pt x="1367129" y="40906"/>
                  </a:lnTo>
                  <a:lnTo>
                    <a:pt x="1382585" y="40906"/>
                  </a:lnTo>
                  <a:lnTo>
                    <a:pt x="1382839" y="37909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7517453" y="7287198"/>
              <a:ext cx="826135" cy="0"/>
            </a:xfrm>
            <a:custGeom>
              <a:avLst/>
              <a:gdLst/>
              <a:ahLst/>
              <a:cxnLst/>
              <a:rect l="l" t="t" r="r" b="b"/>
              <a:pathLst>
                <a:path w="826134" h="0">
                  <a:moveTo>
                    <a:pt x="0" y="0"/>
                  </a:moveTo>
                  <a:lnTo>
                    <a:pt x="825764" y="0"/>
                  </a:lnTo>
                </a:path>
              </a:pathLst>
            </a:custGeom>
            <a:ln w="26765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7383653" y="7291819"/>
              <a:ext cx="1214755" cy="26034"/>
            </a:xfrm>
            <a:custGeom>
              <a:avLst/>
              <a:gdLst/>
              <a:ahLst/>
              <a:cxnLst/>
              <a:rect l="l" t="t" r="r" b="b"/>
              <a:pathLst>
                <a:path w="1214754" h="26034">
                  <a:moveTo>
                    <a:pt x="15227" y="23380"/>
                  </a:moveTo>
                  <a:lnTo>
                    <a:pt x="14986" y="21678"/>
                  </a:lnTo>
                  <a:lnTo>
                    <a:pt x="0" y="23164"/>
                  </a:lnTo>
                  <a:lnTo>
                    <a:pt x="12" y="23380"/>
                  </a:lnTo>
                  <a:lnTo>
                    <a:pt x="15227" y="23380"/>
                  </a:lnTo>
                  <a:close/>
                </a:path>
                <a:path w="1214754" h="26034">
                  <a:moveTo>
                    <a:pt x="58343" y="23380"/>
                  </a:moveTo>
                  <a:lnTo>
                    <a:pt x="57543" y="17449"/>
                  </a:lnTo>
                  <a:lnTo>
                    <a:pt x="42557" y="18935"/>
                  </a:lnTo>
                  <a:lnTo>
                    <a:pt x="42786" y="23380"/>
                  </a:lnTo>
                  <a:lnTo>
                    <a:pt x="58343" y="23380"/>
                  </a:lnTo>
                  <a:close/>
                </a:path>
                <a:path w="1214754" h="26034">
                  <a:moveTo>
                    <a:pt x="101511" y="24231"/>
                  </a:moveTo>
                  <a:lnTo>
                    <a:pt x="100088" y="13246"/>
                  </a:lnTo>
                  <a:lnTo>
                    <a:pt x="92595" y="13970"/>
                  </a:lnTo>
                  <a:lnTo>
                    <a:pt x="85102" y="14706"/>
                  </a:lnTo>
                  <a:lnTo>
                    <a:pt x="85598" y="25793"/>
                  </a:lnTo>
                  <a:lnTo>
                    <a:pt x="93548" y="24993"/>
                  </a:lnTo>
                  <a:lnTo>
                    <a:pt x="101511" y="24231"/>
                  </a:lnTo>
                  <a:close/>
                </a:path>
                <a:path w="1214754" h="26034">
                  <a:moveTo>
                    <a:pt x="144094" y="21259"/>
                  </a:moveTo>
                  <a:lnTo>
                    <a:pt x="142748" y="10248"/>
                  </a:lnTo>
                  <a:lnTo>
                    <a:pt x="135242" y="10782"/>
                  </a:lnTo>
                  <a:lnTo>
                    <a:pt x="127736" y="11315"/>
                  </a:lnTo>
                  <a:lnTo>
                    <a:pt x="128143" y="22402"/>
                  </a:lnTo>
                  <a:lnTo>
                    <a:pt x="144094" y="21259"/>
                  </a:lnTo>
                  <a:close/>
                </a:path>
                <a:path w="1214754" h="26034">
                  <a:moveTo>
                    <a:pt x="186664" y="18224"/>
                  </a:moveTo>
                  <a:lnTo>
                    <a:pt x="185407" y="7200"/>
                  </a:lnTo>
                  <a:lnTo>
                    <a:pt x="177901" y="7734"/>
                  </a:lnTo>
                  <a:lnTo>
                    <a:pt x="170395" y="8267"/>
                  </a:lnTo>
                  <a:lnTo>
                    <a:pt x="170713" y="19354"/>
                  </a:lnTo>
                  <a:lnTo>
                    <a:pt x="186664" y="18224"/>
                  </a:lnTo>
                  <a:close/>
                </a:path>
                <a:path w="1214754" h="26034">
                  <a:moveTo>
                    <a:pt x="1002106" y="1270"/>
                  </a:moveTo>
                  <a:lnTo>
                    <a:pt x="994613" y="635"/>
                  </a:lnTo>
                  <a:lnTo>
                    <a:pt x="987120" y="0"/>
                  </a:lnTo>
                  <a:lnTo>
                    <a:pt x="985799" y="11010"/>
                  </a:lnTo>
                  <a:lnTo>
                    <a:pt x="1001712" y="12357"/>
                  </a:lnTo>
                  <a:lnTo>
                    <a:pt x="1002106" y="1270"/>
                  </a:lnTo>
                  <a:close/>
                </a:path>
                <a:path w="1214754" h="26034">
                  <a:moveTo>
                    <a:pt x="1044651" y="4851"/>
                  </a:moveTo>
                  <a:lnTo>
                    <a:pt x="1037170" y="4216"/>
                  </a:lnTo>
                  <a:lnTo>
                    <a:pt x="1029677" y="3581"/>
                  </a:lnTo>
                  <a:lnTo>
                    <a:pt x="1028280" y="14592"/>
                  </a:lnTo>
                  <a:lnTo>
                    <a:pt x="1044194" y="15938"/>
                  </a:lnTo>
                  <a:lnTo>
                    <a:pt x="1044651" y="4851"/>
                  </a:lnTo>
                  <a:close/>
                </a:path>
                <a:path w="1214754" h="26034">
                  <a:moveTo>
                    <a:pt x="1087196" y="8445"/>
                  </a:moveTo>
                  <a:lnTo>
                    <a:pt x="1079715" y="7810"/>
                  </a:lnTo>
                  <a:lnTo>
                    <a:pt x="1072222" y="7175"/>
                  </a:lnTo>
                  <a:lnTo>
                    <a:pt x="1070749" y="18173"/>
                  </a:lnTo>
                  <a:lnTo>
                    <a:pt x="1086662" y="19519"/>
                  </a:lnTo>
                  <a:lnTo>
                    <a:pt x="1087196" y="8445"/>
                  </a:lnTo>
                  <a:close/>
                </a:path>
                <a:path w="1214754" h="26034">
                  <a:moveTo>
                    <a:pt x="1129753" y="12026"/>
                  </a:moveTo>
                  <a:lnTo>
                    <a:pt x="1122273" y="11391"/>
                  </a:lnTo>
                  <a:lnTo>
                    <a:pt x="1114780" y="10756"/>
                  </a:lnTo>
                  <a:lnTo>
                    <a:pt x="1113243" y="21755"/>
                  </a:lnTo>
                  <a:lnTo>
                    <a:pt x="1129157" y="23088"/>
                  </a:lnTo>
                  <a:lnTo>
                    <a:pt x="1129753" y="12026"/>
                  </a:lnTo>
                  <a:close/>
                </a:path>
                <a:path w="1214754" h="26034">
                  <a:moveTo>
                    <a:pt x="1172184" y="16852"/>
                  </a:moveTo>
                  <a:lnTo>
                    <a:pt x="1157249" y="15176"/>
                  </a:lnTo>
                  <a:lnTo>
                    <a:pt x="1156042" y="23380"/>
                  </a:lnTo>
                  <a:lnTo>
                    <a:pt x="1171778" y="23380"/>
                  </a:lnTo>
                  <a:lnTo>
                    <a:pt x="1172184" y="16852"/>
                  </a:lnTo>
                  <a:close/>
                </a:path>
                <a:path w="1214754" h="26034">
                  <a:moveTo>
                    <a:pt x="1214615" y="21640"/>
                  </a:moveTo>
                  <a:lnTo>
                    <a:pt x="1199680" y="19964"/>
                  </a:lnTo>
                  <a:lnTo>
                    <a:pt x="1199159" y="23380"/>
                  </a:lnTo>
                  <a:lnTo>
                    <a:pt x="1214501" y="23380"/>
                  </a:lnTo>
                  <a:lnTo>
                    <a:pt x="1214615" y="2164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7596702" y="7296082"/>
              <a:ext cx="741680" cy="0"/>
            </a:xfrm>
            <a:custGeom>
              <a:avLst/>
              <a:gdLst/>
              <a:ahLst/>
              <a:cxnLst/>
              <a:rect l="l" t="t" r="r" b="b"/>
              <a:pathLst>
                <a:path w="741679" h="0">
                  <a:moveTo>
                    <a:pt x="0" y="0"/>
                  </a:moveTo>
                  <a:lnTo>
                    <a:pt x="741504" y="0"/>
                  </a:lnTo>
                </a:path>
              </a:pathLst>
            </a:custGeom>
            <a:ln w="24089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7560653" y="7296403"/>
              <a:ext cx="1033780" cy="21590"/>
            </a:xfrm>
            <a:custGeom>
              <a:avLst/>
              <a:gdLst/>
              <a:ahLst/>
              <a:cxnLst/>
              <a:rect l="l" t="t" r="r" b="b"/>
              <a:pathLst>
                <a:path w="1033779" h="21590">
                  <a:moveTo>
                    <a:pt x="2501" y="18796"/>
                  </a:moveTo>
                  <a:lnTo>
                    <a:pt x="2476" y="18592"/>
                  </a:lnTo>
                  <a:lnTo>
                    <a:pt x="0" y="18796"/>
                  </a:lnTo>
                  <a:lnTo>
                    <a:pt x="2501" y="18796"/>
                  </a:lnTo>
                  <a:close/>
                </a:path>
                <a:path w="1033779" h="21590">
                  <a:moveTo>
                    <a:pt x="820204" y="1066"/>
                  </a:moveTo>
                  <a:lnTo>
                    <a:pt x="812698" y="533"/>
                  </a:lnTo>
                  <a:lnTo>
                    <a:pt x="805192" y="0"/>
                  </a:lnTo>
                  <a:lnTo>
                    <a:pt x="804024" y="11023"/>
                  </a:lnTo>
                  <a:lnTo>
                    <a:pt x="819975" y="12153"/>
                  </a:lnTo>
                  <a:lnTo>
                    <a:pt x="820204" y="1066"/>
                  </a:lnTo>
                  <a:close/>
                </a:path>
                <a:path w="1033779" h="21590">
                  <a:moveTo>
                    <a:pt x="862850" y="4089"/>
                  </a:moveTo>
                  <a:lnTo>
                    <a:pt x="855345" y="3556"/>
                  </a:lnTo>
                  <a:lnTo>
                    <a:pt x="847839" y="3022"/>
                  </a:lnTo>
                  <a:lnTo>
                    <a:pt x="846594" y="14046"/>
                  </a:lnTo>
                  <a:lnTo>
                    <a:pt x="862545" y="15176"/>
                  </a:lnTo>
                  <a:lnTo>
                    <a:pt x="862850" y="4089"/>
                  </a:lnTo>
                  <a:close/>
                </a:path>
                <a:path w="1033779" h="21590">
                  <a:moveTo>
                    <a:pt x="905497" y="7112"/>
                  </a:moveTo>
                  <a:lnTo>
                    <a:pt x="897991" y="6578"/>
                  </a:lnTo>
                  <a:lnTo>
                    <a:pt x="890485" y="6045"/>
                  </a:lnTo>
                  <a:lnTo>
                    <a:pt x="889165" y="17068"/>
                  </a:lnTo>
                  <a:lnTo>
                    <a:pt x="905116" y="18199"/>
                  </a:lnTo>
                  <a:lnTo>
                    <a:pt x="905497" y="7112"/>
                  </a:lnTo>
                  <a:close/>
                </a:path>
                <a:path w="1033779" h="21590">
                  <a:moveTo>
                    <a:pt x="948156" y="10121"/>
                  </a:moveTo>
                  <a:lnTo>
                    <a:pt x="940650" y="9588"/>
                  </a:lnTo>
                  <a:lnTo>
                    <a:pt x="933145" y="9055"/>
                  </a:lnTo>
                  <a:lnTo>
                    <a:pt x="931748" y="20053"/>
                  </a:lnTo>
                  <a:lnTo>
                    <a:pt x="947712" y="21183"/>
                  </a:lnTo>
                  <a:lnTo>
                    <a:pt x="948156" y="10121"/>
                  </a:lnTo>
                  <a:close/>
                </a:path>
                <a:path w="1033779" h="21590">
                  <a:moveTo>
                    <a:pt x="990701" y="14236"/>
                  </a:moveTo>
                  <a:lnTo>
                    <a:pt x="975741" y="12750"/>
                  </a:lnTo>
                  <a:lnTo>
                    <a:pt x="974940" y="18796"/>
                  </a:lnTo>
                  <a:lnTo>
                    <a:pt x="990498" y="18796"/>
                  </a:lnTo>
                  <a:lnTo>
                    <a:pt x="990701" y="14236"/>
                  </a:lnTo>
                  <a:close/>
                </a:path>
                <a:path w="1033779" h="21590">
                  <a:moveTo>
                    <a:pt x="1033259" y="18478"/>
                  </a:moveTo>
                  <a:lnTo>
                    <a:pt x="1018298" y="16992"/>
                  </a:lnTo>
                  <a:lnTo>
                    <a:pt x="1018044" y="18796"/>
                  </a:lnTo>
                  <a:lnTo>
                    <a:pt x="1033233" y="18796"/>
                  </a:lnTo>
                  <a:lnTo>
                    <a:pt x="1033259" y="18478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7590801" y="7305857"/>
              <a:ext cx="828040" cy="0"/>
            </a:xfrm>
            <a:custGeom>
              <a:avLst/>
              <a:gdLst/>
              <a:ahLst/>
              <a:cxnLst/>
              <a:rect l="l" t="t" r="r" b="b"/>
              <a:pathLst>
                <a:path w="828040" h="0">
                  <a:moveTo>
                    <a:pt x="0" y="0"/>
                  </a:moveTo>
                  <a:lnTo>
                    <a:pt x="827957" y="0"/>
                  </a:lnTo>
                </a:path>
              </a:pathLst>
            </a:custGeom>
            <a:ln w="23301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7756029" y="7306043"/>
              <a:ext cx="791210" cy="9525"/>
            </a:xfrm>
            <a:custGeom>
              <a:avLst/>
              <a:gdLst/>
              <a:ahLst/>
              <a:cxnLst/>
              <a:rect l="l" t="t" r="r" b="b"/>
              <a:pathLst>
                <a:path w="791209" h="9525">
                  <a:moveTo>
                    <a:pt x="15189" y="9156"/>
                  </a:moveTo>
                  <a:lnTo>
                    <a:pt x="15062" y="7950"/>
                  </a:lnTo>
                  <a:lnTo>
                    <a:pt x="0" y="8991"/>
                  </a:lnTo>
                  <a:lnTo>
                    <a:pt x="0" y="9156"/>
                  </a:lnTo>
                  <a:lnTo>
                    <a:pt x="15189" y="9156"/>
                  </a:lnTo>
                  <a:close/>
                </a:path>
                <a:path w="791209" h="9525">
                  <a:moveTo>
                    <a:pt x="58254" y="9156"/>
                  </a:moveTo>
                  <a:lnTo>
                    <a:pt x="57848" y="5118"/>
                  </a:lnTo>
                  <a:lnTo>
                    <a:pt x="50317" y="5511"/>
                  </a:lnTo>
                  <a:lnTo>
                    <a:pt x="42786" y="6032"/>
                  </a:lnTo>
                  <a:lnTo>
                    <a:pt x="42824" y="9156"/>
                  </a:lnTo>
                  <a:lnTo>
                    <a:pt x="58254" y="9156"/>
                  </a:lnTo>
                  <a:close/>
                </a:path>
                <a:path w="791209" h="9525">
                  <a:moveTo>
                    <a:pt x="705472" y="863"/>
                  </a:moveTo>
                  <a:lnTo>
                    <a:pt x="690435" y="0"/>
                  </a:lnTo>
                  <a:lnTo>
                    <a:pt x="689470" y="9156"/>
                  </a:lnTo>
                  <a:lnTo>
                    <a:pt x="705307" y="9156"/>
                  </a:lnTo>
                  <a:lnTo>
                    <a:pt x="705472" y="863"/>
                  </a:lnTo>
                  <a:close/>
                </a:path>
                <a:path w="791209" h="9525">
                  <a:moveTo>
                    <a:pt x="748220" y="3314"/>
                  </a:moveTo>
                  <a:lnTo>
                    <a:pt x="733183" y="2451"/>
                  </a:lnTo>
                  <a:lnTo>
                    <a:pt x="732434" y="9156"/>
                  </a:lnTo>
                  <a:lnTo>
                    <a:pt x="748080" y="9156"/>
                  </a:lnTo>
                  <a:lnTo>
                    <a:pt x="748220" y="3314"/>
                  </a:lnTo>
                  <a:close/>
                </a:path>
                <a:path w="791209" h="9525">
                  <a:moveTo>
                    <a:pt x="790905" y="6731"/>
                  </a:moveTo>
                  <a:lnTo>
                    <a:pt x="775893" y="5435"/>
                  </a:lnTo>
                  <a:lnTo>
                    <a:pt x="775449" y="9156"/>
                  </a:lnTo>
                  <a:lnTo>
                    <a:pt x="790829" y="9156"/>
                  </a:lnTo>
                  <a:lnTo>
                    <a:pt x="790905" y="6731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7841660" y="7309900"/>
              <a:ext cx="530225" cy="0"/>
            </a:xfrm>
            <a:custGeom>
              <a:avLst/>
              <a:gdLst/>
              <a:ahLst/>
              <a:cxnLst/>
              <a:rect l="l" t="t" r="r" b="b"/>
              <a:pathLst>
                <a:path w="530225" h="0">
                  <a:moveTo>
                    <a:pt x="0" y="0"/>
                  </a:moveTo>
                  <a:lnTo>
                    <a:pt x="529648" y="0"/>
                  </a:lnTo>
                </a:path>
              </a:pathLst>
            </a:custGeom>
            <a:ln w="15412">
              <a:solidFill>
                <a:srgbClr val="45B1E5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7967967" y="7307910"/>
              <a:ext cx="574675" cy="7620"/>
            </a:xfrm>
            <a:custGeom>
              <a:avLst/>
              <a:gdLst/>
              <a:ahLst/>
              <a:cxnLst/>
              <a:rect l="l" t="t" r="r" b="b"/>
              <a:pathLst>
                <a:path w="574675" h="7620">
                  <a:moveTo>
                    <a:pt x="12026" y="7289"/>
                  </a:moveTo>
                  <a:lnTo>
                    <a:pt x="11976" y="6654"/>
                  </a:lnTo>
                  <a:lnTo>
                    <a:pt x="0" y="7289"/>
                  </a:lnTo>
                  <a:lnTo>
                    <a:pt x="12026" y="7289"/>
                  </a:lnTo>
                  <a:close/>
                </a:path>
                <a:path w="574675" h="7620">
                  <a:moveTo>
                    <a:pt x="55067" y="7289"/>
                  </a:moveTo>
                  <a:lnTo>
                    <a:pt x="54927" y="5562"/>
                  </a:lnTo>
                  <a:lnTo>
                    <a:pt x="39814" y="5969"/>
                  </a:lnTo>
                  <a:lnTo>
                    <a:pt x="39801" y="7289"/>
                  </a:lnTo>
                  <a:lnTo>
                    <a:pt x="55067" y="7289"/>
                  </a:lnTo>
                  <a:close/>
                </a:path>
                <a:path w="574675" h="7620">
                  <a:moveTo>
                    <a:pt x="98082" y="7289"/>
                  </a:moveTo>
                  <a:lnTo>
                    <a:pt x="97878" y="4445"/>
                  </a:lnTo>
                  <a:lnTo>
                    <a:pt x="82765" y="4851"/>
                  </a:lnTo>
                  <a:lnTo>
                    <a:pt x="82727" y="7289"/>
                  </a:lnTo>
                  <a:lnTo>
                    <a:pt x="98082" y="7289"/>
                  </a:lnTo>
                  <a:close/>
                </a:path>
                <a:path w="574675" h="7620">
                  <a:moveTo>
                    <a:pt x="141071" y="7289"/>
                  </a:moveTo>
                  <a:lnTo>
                    <a:pt x="140817" y="3314"/>
                  </a:lnTo>
                  <a:lnTo>
                    <a:pt x="125704" y="3721"/>
                  </a:lnTo>
                  <a:lnTo>
                    <a:pt x="125628" y="7289"/>
                  </a:lnTo>
                  <a:lnTo>
                    <a:pt x="141071" y="7289"/>
                  </a:lnTo>
                  <a:close/>
                </a:path>
                <a:path w="574675" h="7620">
                  <a:moveTo>
                    <a:pt x="446125" y="7289"/>
                  </a:moveTo>
                  <a:lnTo>
                    <a:pt x="446112" y="660"/>
                  </a:lnTo>
                  <a:lnTo>
                    <a:pt x="431025" y="0"/>
                  </a:lnTo>
                  <a:lnTo>
                    <a:pt x="430415" y="7289"/>
                  </a:lnTo>
                  <a:lnTo>
                    <a:pt x="446125" y="7289"/>
                  </a:lnTo>
                  <a:close/>
                </a:path>
                <a:path w="574675" h="7620">
                  <a:moveTo>
                    <a:pt x="488962" y="2540"/>
                  </a:moveTo>
                  <a:lnTo>
                    <a:pt x="473875" y="1879"/>
                  </a:lnTo>
                  <a:lnTo>
                    <a:pt x="473379" y="7289"/>
                  </a:lnTo>
                  <a:lnTo>
                    <a:pt x="488937" y="7289"/>
                  </a:lnTo>
                  <a:lnTo>
                    <a:pt x="488962" y="2540"/>
                  </a:lnTo>
                  <a:close/>
                </a:path>
                <a:path w="574675" h="7620">
                  <a:moveTo>
                    <a:pt x="531799" y="4419"/>
                  </a:moveTo>
                  <a:lnTo>
                    <a:pt x="516712" y="3759"/>
                  </a:lnTo>
                  <a:lnTo>
                    <a:pt x="516382" y="7289"/>
                  </a:lnTo>
                  <a:lnTo>
                    <a:pt x="531774" y="7289"/>
                  </a:lnTo>
                  <a:lnTo>
                    <a:pt x="531799" y="4419"/>
                  </a:lnTo>
                  <a:close/>
                </a:path>
                <a:path w="574675" h="7620">
                  <a:moveTo>
                    <a:pt x="574598" y="7124"/>
                  </a:moveTo>
                  <a:lnTo>
                    <a:pt x="559536" y="6032"/>
                  </a:lnTo>
                  <a:lnTo>
                    <a:pt x="559409" y="7289"/>
                  </a:lnTo>
                  <a:lnTo>
                    <a:pt x="574598" y="7289"/>
                  </a:lnTo>
                  <a:lnTo>
                    <a:pt x="574598" y="7124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8136490" y="7312655"/>
              <a:ext cx="230504" cy="0"/>
            </a:xfrm>
            <a:custGeom>
              <a:avLst/>
              <a:gdLst/>
              <a:ahLst/>
              <a:cxnLst/>
              <a:rect l="l" t="t" r="r" b="b"/>
              <a:pathLst>
                <a:path w="230504" h="0">
                  <a:moveTo>
                    <a:pt x="0" y="0"/>
                  </a:moveTo>
                  <a:lnTo>
                    <a:pt x="230120" y="0"/>
                  </a:lnTo>
                </a:path>
              </a:pathLst>
            </a:custGeom>
            <a:ln w="5088">
              <a:solidFill>
                <a:srgbClr val="45B1E5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8394154" y="7281811"/>
              <a:ext cx="749935" cy="34925"/>
            </a:xfrm>
            <a:custGeom>
              <a:avLst/>
              <a:gdLst/>
              <a:ahLst/>
              <a:cxnLst/>
              <a:rect l="l" t="t" r="r" b="b"/>
              <a:pathLst>
                <a:path w="749934" h="34925">
                  <a:moveTo>
                    <a:pt x="15354" y="33388"/>
                  </a:moveTo>
                  <a:lnTo>
                    <a:pt x="15316" y="31013"/>
                  </a:lnTo>
                  <a:lnTo>
                    <a:pt x="203" y="30556"/>
                  </a:lnTo>
                  <a:lnTo>
                    <a:pt x="0" y="33388"/>
                  </a:lnTo>
                  <a:lnTo>
                    <a:pt x="15354" y="33388"/>
                  </a:lnTo>
                  <a:close/>
                </a:path>
                <a:path w="749934" h="34925">
                  <a:moveTo>
                    <a:pt x="58254" y="32321"/>
                  </a:moveTo>
                  <a:lnTo>
                    <a:pt x="43141" y="31864"/>
                  </a:lnTo>
                  <a:lnTo>
                    <a:pt x="43014" y="33388"/>
                  </a:lnTo>
                  <a:lnTo>
                    <a:pt x="58254" y="33388"/>
                  </a:lnTo>
                  <a:lnTo>
                    <a:pt x="58254" y="32321"/>
                  </a:lnTo>
                  <a:close/>
                </a:path>
                <a:path w="749934" h="34925">
                  <a:moveTo>
                    <a:pt x="93637" y="33388"/>
                  </a:moveTo>
                  <a:lnTo>
                    <a:pt x="86080" y="33159"/>
                  </a:lnTo>
                  <a:lnTo>
                    <a:pt x="86055" y="33388"/>
                  </a:lnTo>
                  <a:lnTo>
                    <a:pt x="93637" y="33388"/>
                  </a:lnTo>
                  <a:close/>
                </a:path>
                <a:path w="749934" h="34925">
                  <a:moveTo>
                    <a:pt x="486486" y="33388"/>
                  </a:moveTo>
                  <a:lnTo>
                    <a:pt x="486244" y="31965"/>
                  </a:lnTo>
                  <a:lnTo>
                    <a:pt x="484492" y="32194"/>
                  </a:lnTo>
                  <a:lnTo>
                    <a:pt x="484212" y="30619"/>
                  </a:lnTo>
                  <a:lnTo>
                    <a:pt x="468541" y="32867"/>
                  </a:lnTo>
                  <a:lnTo>
                    <a:pt x="468591" y="33388"/>
                  </a:lnTo>
                  <a:lnTo>
                    <a:pt x="475221" y="33388"/>
                  </a:lnTo>
                  <a:lnTo>
                    <a:pt x="484720" y="33388"/>
                  </a:lnTo>
                  <a:lnTo>
                    <a:pt x="486486" y="33388"/>
                  </a:lnTo>
                  <a:close/>
                </a:path>
                <a:path w="749934" h="34925">
                  <a:moveTo>
                    <a:pt x="537159" y="33388"/>
                  </a:moveTo>
                  <a:lnTo>
                    <a:pt x="537133" y="33147"/>
                  </a:lnTo>
                  <a:lnTo>
                    <a:pt x="535228" y="33274"/>
                  </a:lnTo>
                  <a:lnTo>
                    <a:pt x="534924" y="30924"/>
                  </a:lnTo>
                  <a:lnTo>
                    <a:pt x="533120" y="31064"/>
                  </a:lnTo>
                  <a:lnTo>
                    <a:pt x="532790" y="28778"/>
                  </a:lnTo>
                  <a:lnTo>
                    <a:pt x="531114" y="28930"/>
                  </a:lnTo>
                  <a:lnTo>
                    <a:pt x="530758" y="26695"/>
                  </a:lnTo>
                  <a:lnTo>
                    <a:pt x="529183" y="26860"/>
                  </a:lnTo>
                  <a:lnTo>
                    <a:pt x="528802" y="24676"/>
                  </a:lnTo>
                  <a:lnTo>
                    <a:pt x="513080" y="26504"/>
                  </a:lnTo>
                  <a:lnTo>
                    <a:pt x="513651" y="33388"/>
                  </a:lnTo>
                  <a:lnTo>
                    <a:pt x="515416" y="33388"/>
                  </a:lnTo>
                  <a:lnTo>
                    <a:pt x="517321" y="33388"/>
                  </a:lnTo>
                  <a:lnTo>
                    <a:pt x="535254" y="33388"/>
                  </a:lnTo>
                  <a:lnTo>
                    <a:pt x="537159" y="33388"/>
                  </a:lnTo>
                  <a:close/>
                </a:path>
                <a:path w="749934" h="34925">
                  <a:moveTo>
                    <a:pt x="581774" y="33388"/>
                  </a:moveTo>
                  <a:lnTo>
                    <a:pt x="581431" y="30391"/>
                  </a:lnTo>
                  <a:lnTo>
                    <a:pt x="579678" y="30505"/>
                  </a:lnTo>
                  <a:lnTo>
                    <a:pt x="579323" y="27546"/>
                  </a:lnTo>
                  <a:lnTo>
                    <a:pt x="577684" y="27673"/>
                  </a:lnTo>
                  <a:lnTo>
                    <a:pt x="577291" y="24803"/>
                  </a:lnTo>
                  <a:lnTo>
                    <a:pt x="575779" y="24942"/>
                  </a:lnTo>
                  <a:lnTo>
                    <a:pt x="575348" y="22098"/>
                  </a:lnTo>
                  <a:lnTo>
                    <a:pt x="573938" y="22250"/>
                  </a:lnTo>
                  <a:lnTo>
                    <a:pt x="573481" y="19481"/>
                  </a:lnTo>
                  <a:lnTo>
                    <a:pt x="565619" y="20396"/>
                  </a:lnTo>
                  <a:lnTo>
                    <a:pt x="557758" y="21310"/>
                  </a:lnTo>
                  <a:lnTo>
                    <a:pt x="558609" y="32372"/>
                  </a:lnTo>
                  <a:lnTo>
                    <a:pt x="560184" y="32194"/>
                  </a:lnTo>
                  <a:lnTo>
                    <a:pt x="560362" y="34772"/>
                  </a:lnTo>
                  <a:lnTo>
                    <a:pt x="573925" y="33388"/>
                  </a:lnTo>
                  <a:lnTo>
                    <a:pt x="578497" y="33388"/>
                  </a:lnTo>
                  <a:lnTo>
                    <a:pt x="580047" y="33388"/>
                  </a:lnTo>
                  <a:lnTo>
                    <a:pt x="581774" y="33388"/>
                  </a:lnTo>
                  <a:close/>
                </a:path>
                <a:path w="749934" h="34925">
                  <a:moveTo>
                    <a:pt x="628002" y="33388"/>
                  </a:moveTo>
                  <a:lnTo>
                    <a:pt x="627799" y="31140"/>
                  </a:lnTo>
                  <a:lnTo>
                    <a:pt x="626097" y="31229"/>
                  </a:lnTo>
                  <a:lnTo>
                    <a:pt x="625729" y="27635"/>
                  </a:lnTo>
                  <a:lnTo>
                    <a:pt x="624128" y="27736"/>
                  </a:lnTo>
                  <a:lnTo>
                    <a:pt x="623709" y="24180"/>
                  </a:lnTo>
                  <a:lnTo>
                    <a:pt x="622236" y="24295"/>
                  </a:lnTo>
                  <a:lnTo>
                    <a:pt x="621779" y="20828"/>
                  </a:lnTo>
                  <a:lnTo>
                    <a:pt x="620445" y="20955"/>
                  </a:lnTo>
                  <a:lnTo>
                    <a:pt x="619937" y="17513"/>
                  </a:lnTo>
                  <a:lnTo>
                    <a:pt x="618705" y="17653"/>
                  </a:lnTo>
                  <a:lnTo>
                    <a:pt x="618159" y="14274"/>
                  </a:lnTo>
                  <a:lnTo>
                    <a:pt x="610298" y="15189"/>
                  </a:lnTo>
                  <a:lnTo>
                    <a:pt x="602437" y="16103"/>
                  </a:lnTo>
                  <a:lnTo>
                    <a:pt x="603224" y="27165"/>
                  </a:lnTo>
                  <a:lnTo>
                    <a:pt x="604685" y="27000"/>
                  </a:lnTo>
                  <a:lnTo>
                    <a:pt x="604875" y="30213"/>
                  </a:lnTo>
                  <a:lnTo>
                    <a:pt x="606463" y="30048"/>
                  </a:lnTo>
                  <a:lnTo>
                    <a:pt x="606615" y="33312"/>
                  </a:lnTo>
                  <a:lnTo>
                    <a:pt x="608317" y="33172"/>
                  </a:lnTo>
                  <a:lnTo>
                    <a:pt x="608330" y="33388"/>
                  </a:lnTo>
                  <a:lnTo>
                    <a:pt x="610209" y="33388"/>
                  </a:lnTo>
                  <a:lnTo>
                    <a:pt x="612254" y="33388"/>
                  </a:lnTo>
                  <a:lnTo>
                    <a:pt x="624814" y="33388"/>
                  </a:lnTo>
                  <a:lnTo>
                    <a:pt x="626325" y="33388"/>
                  </a:lnTo>
                  <a:lnTo>
                    <a:pt x="628002" y="33388"/>
                  </a:lnTo>
                  <a:close/>
                </a:path>
                <a:path w="749934" h="34925">
                  <a:moveTo>
                    <a:pt x="674052" y="33388"/>
                  </a:moveTo>
                  <a:lnTo>
                    <a:pt x="674039" y="33172"/>
                  </a:lnTo>
                  <a:lnTo>
                    <a:pt x="672338" y="33223"/>
                  </a:lnTo>
                  <a:lnTo>
                    <a:pt x="671982" y="28981"/>
                  </a:lnTo>
                  <a:lnTo>
                    <a:pt x="670420" y="29057"/>
                  </a:lnTo>
                  <a:lnTo>
                    <a:pt x="670013" y="24866"/>
                  </a:lnTo>
                  <a:lnTo>
                    <a:pt x="668578" y="24955"/>
                  </a:lnTo>
                  <a:lnTo>
                    <a:pt x="668108" y="20815"/>
                  </a:lnTo>
                  <a:lnTo>
                    <a:pt x="666788" y="20916"/>
                  </a:lnTo>
                  <a:lnTo>
                    <a:pt x="666267" y="16852"/>
                  </a:lnTo>
                  <a:lnTo>
                    <a:pt x="665099" y="16967"/>
                  </a:lnTo>
                  <a:lnTo>
                    <a:pt x="664527" y="12941"/>
                  </a:lnTo>
                  <a:lnTo>
                    <a:pt x="663460" y="13055"/>
                  </a:lnTo>
                  <a:lnTo>
                    <a:pt x="662851" y="9080"/>
                  </a:lnTo>
                  <a:lnTo>
                    <a:pt x="654989" y="9994"/>
                  </a:lnTo>
                  <a:lnTo>
                    <a:pt x="647128" y="10909"/>
                  </a:lnTo>
                  <a:lnTo>
                    <a:pt x="647852" y="21983"/>
                  </a:lnTo>
                  <a:lnTo>
                    <a:pt x="649198" y="21831"/>
                  </a:lnTo>
                  <a:lnTo>
                    <a:pt x="649401" y="25628"/>
                  </a:lnTo>
                  <a:lnTo>
                    <a:pt x="650887" y="25476"/>
                  </a:lnTo>
                  <a:lnTo>
                    <a:pt x="651040" y="29337"/>
                  </a:lnTo>
                  <a:lnTo>
                    <a:pt x="652653" y="29197"/>
                  </a:lnTo>
                  <a:lnTo>
                    <a:pt x="652754" y="33096"/>
                  </a:lnTo>
                  <a:lnTo>
                    <a:pt x="654494" y="32969"/>
                  </a:lnTo>
                  <a:lnTo>
                    <a:pt x="654507" y="33388"/>
                  </a:lnTo>
                  <a:lnTo>
                    <a:pt x="656424" y="33388"/>
                  </a:lnTo>
                  <a:lnTo>
                    <a:pt x="666280" y="33388"/>
                  </a:lnTo>
                  <a:lnTo>
                    <a:pt x="670864" y="33388"/>
                  </a:lnTo>
                  <a:lnTo>
                    <a:pt x="672363" y="33388"/>
                  </a:lnTo>
                  <a:lnTo>
                    <a:pt x="674052" y="33388"/>
                  </a:lnTo>
                  <a:close/>
                </a:path>
                <a:path w="749934" h="34925">
                  <a:moveTo>
                    <a:pt x="718210" y="33388"/>
                  </a:moveTo>
                  <a:lnTo>
                    <a:pt x="718108" y="31940"/>
                  </a:lnTo>
                  <a:lnTo>
                    <a:pt x="716559" y="31953"/>
                  </a:lnTo>
                  <a:lnTo>
                    <a:pt x="716178" y="27076"/>
                  </a:lnTo>
                  <a:lnTo>
                    <a:pt x="714756" y="27114"/>
                  </a:lnTo>
                  <a:lnTo>
                    <a:pt x="714311" y="22250"/>
                  </a:lnTo>
                  <a:lnTo>
                    <a:pt x="713016" y="22313"/>
                  </a:lnTo>
                  <a:lnTo>
                    <a:pt x="712495" y="17487"/>
                  </a:lnTo>
                  <a:lnTo>
                    <a:pt x="711339" y="17576"/>
                  </a:lnTo>
                  <a:lnTo>
                    <a:pt x="710768" y="12865"/>
                  </a:lnTo>
                  <a:lnTo>
                    <a:pt x="709726" y="12966"/>
                  </a:lnTo>
                  <a:lnTo>
                    <a:pt x="709117" y="8356"/>
                  </a:lnTo>
                  <a:lnTo>
                    <a:pt x="708215" y="8458"/>
                  </a:lnTo>
                  <a:lnTo>
                    <a:pt x="707529" y="3873"/>
                  </a:lnTo>
                  <a:lnTo>
                    <a:pt x="699668" y="4787"/>
                  </a:lnTo>
                  <a:lnTo>
                    <a:pt x="691807" y="5702"/>
                  </a:lnTo>
                  <a:lnTo>
                    <a:pt x="692467" y="16789"/>
                  </a:lnTo>
                  <a:lnTo>
                    <a:pt x="693724" y="16649"/>
                  </a:lnTo>
                  <a:lnTo>
                    <a:pt x="693928" y="21056"/>
                  </a:lnTo>
                  <a:lnTo>
                    <a:pt x="695325" y="20916"/>
                  </a:lnTo>
                  <a:lnTo>
                    <a:pt x="695464" y="25361"/>
                  </a:lnTo>
                  <a:lnTo>
                    <a:pt x="696988" y="25234"/>
                  </a:lnTo>
                  <a:lnTo>
                    <a:pt x="697077" y="29743"/>
                  </a:lnTo>
                  <a:lnTo>
                    <a:pt x="698741" y="29616"/>
                  </a:lnTo>
                  <a:lnTo>
                    <a:pt x="698766" y="34163"/>
                  </a:lnTo>
                  <a:lnTo>
                    <a:pt x="707059" y="33655"/>
                  </a:lnTo>
                  <a:lnTo>
                    <a:pt x="713498" y="33388"/>
                  </a:lnTo>
                  <a:lnTo>
                    <a:pt x="716686" y="33388"/>
                  </a:lnTo>
                  <a:lnTo>
                    <a:pt x="718210" y="33388"/>
                  </a:lnTo>
                  <a:close/>
                </a:path>
                <a:path w="749934" h="34925">
                  <a:moveTo>
                    <a:pt x="749846" y="0"/>
                  </a:moveTo>
                  <a:lnTo>
                    <a:pt x="736549" y="1181"/>
                  </a:lnTo>
                  <a:lnTo>
                    <a:pt x="737133" y="12255"/>
                  </a:lnTo>
                  <a:lnTo>
                    <a:pt x="738314" y="12153"/>
                  </a:lnTo>
                  <a:lnTo>
                    <a:pt x="738517" y="17195"/>
                  </a:lnTo>
                  <a:lnTo>
                    <a:pt x="739813" y="17106"/>
                  </a:lnTo>
                  <a:lnTo>
                    <a:pt x="739952" y="22186"/>
                  </a:lnTo>
                  <a:lnTo>
                    <a:pt x="741387" y="22098"/>
                  </a:lnTo>
                  <a:lnTo>
                    <a:pt x="741464" y="27241"/>
                  </a:lnTo>
                  <a:lnTo>
                    <a:pt x="743026" y="27165"/>
                  </a:lnTo>
                  <a:lnTo>
                    <a:pt x="743026" y="32372"/>
                  </a:lnTo>
                  <a:lnTo>
                    <a:pt x="744753" y="32321"/>
                  </a:lnTo>
                  <a:lnTo>
                    <a:pt x="744740" y="33388"/>
                  </a:lnTo>
                  <a:lnTo>
                    <a:pt x="746645" y="33388"/>
                  </a:lnTo>
                  <a:lnTo>
                    <a:pt x="749833" y="33388"/>
                  </a:lnTo>
                  <a:lnTo>
                    <a:pt x="749846" y="26352"/>
                  </a:lnTo>
                  <a:lnTo>
                    <a:pt x="749833" y="21590"/>
                  </a:lnTo>
                  <a:lnTo>
                    <a:pt x="749846" y="11125"/>
                  </a:lnTo>
                  <a:lnTo>
                    <a:pt x="749846" y="10477"/>
                  </a:lnTo>
                  <a:lnTo>
                    <a:pt x="749846" y="0"/>
                  </a:lnTo>
                  <a:close/>
                </a:path>
              </a:pathLst>
            </a:custGeom>
            <a:solidFill>
              <a:srgbClr val="45B1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8318" y="7131672"/>
              <a:ext cx="9126220" cy="184150"/>
            </a:xfrm>
            <a:custGeom>
              <a:avLst/>
              <a:gdLst/>
              <a:ahLst/>
              <a:cxnLst/>
              <a:rect l="l" t="t" r="r" b="b"/>
              <a:pathLst>
                <a:path w="9126220" h="184150">
                  <a:moveTo>
                    <a:pt x="12649" y="56934"/>
                  </a:moveTo>
                  <a:lnTo>
                    <a:pt x="10807" y="52374"/>
                  </a:lnTo>
                  <a:lnTo>
                    <a:pt x="6426" y="50177"/>
                  </a:lnTo>
                  <a:lnTo>
                    <a:pt x="2527" y="51549"/>
                  </a:lnTo>
                  <a:lnTo>
                    <a:pt x="723" y="55232"/>
                  </a:lnTo>
                  <a:lnTo>
                    <a:pt x="1460" y="57010"/>
                  </a:lnTo>
                  <a:lnTo>
                    <a:pt x="482" y="58991"/>
                  </a:lnTo>
                  <a:lnTo>
                    <a:pt x="1244" y="60845"/>
                  </a:lnTo>
                  <a:lnTo>
                    <a:pt x="279" y="62776"/>
                  </a:lnTo>
                  <a:lnTo>
                    <a:pt x="1066" y="64731"/>
                  </a:lnTo>
                  <a:lnTo>
                    <a:pt x="127" y="66611"/>
                  </a:lnTo>
                  <a:lnTo>
                    <a:pt x="927" y="68630"/>
                  </a:lnTo>
                  <a:lnTo>
                    <a:pt x="0" y="70497"/>
                  </a:lnTo>
                  <a:lnTo>
                    <a:pt x="1905" y="75247"/>
                  </a:lnTo>
                  <a:lnTo>
                    <a:pt x="6400" y="77685"/>
                  </a:lnTo>
                  <a:lnTo>
                    <a:pt x="10248" y="76276"/>
                  </a:lnTo>
                  <a:lnTo>
                    <a:pt x="11988" y="72504"/>
                  </a:lnTo>
                  <a:lnTo>
                    <a:pt x="11201" y="70497"/>
                  </a:lnTo>
                  <a:lnTo>
                    <a:pt x="12090" y="68554"/>
                  </a:lnTo>
                  <a:lnTo>
                    <a:pt x="11328" y="66624"/>
                  </a:lnTo>
                  <a:lnTo>
                    <a:pt x="12230" y="64643"/>
                  </a:lnTo>
                  <a:lnTo>
                    <a:pt x="11493" y="62814"/>
                  </a:lnTo>
                  <a:lnTo>
                    <a:pt x="12420" y="60769"/>
                  </a:lnTo>
                  <a:lnTo>
                    <a:pt x="11709" y="59016"/>
                  </a:lnTo>
                  <a:lnTo>
                    <a:pt x="12649" y="56934"/>
                  </a:lnTo>
                  <a:close/>
                </a:path>
                <a:path w="9126220" h="184150">
                  <a:moveTo>
                    <a:pt x="43573" y="90563"/>
                  </a:moveTo>
                  <a:lnTo>
                    <a:pt x="41732" y="86004"/>
                  </a:lnTo>
                  <a:lnTo>
                    <a:pt x="37363" y="83807"/>
                  </a:lnTo>
                  <a:lnTo>
                    <a:pt x="33464" y="85191"/>
                  </a:lnTo>
                  <a:lnTo>
                    <a:pt x="31673" y="88887"/>
                  </a:lnTo>
                  <a:lnTo>
                    <a:pt x="32435" y="90741"/>
                  </a:lnTo>
                  <a:lnTo>
                    <a:pt x="31394" y="92887"/>
                  </a:lnTo>
                  <a:lnTo>
                    <a:pt x="32194" y="94843"/>
                  </a:lnTo>
                  <a:lnTo>
                    <a:pt x="31165" y="96939"/>
                  </a:lnTo>
                  <a:lnTo>
                    <a:pt x="31991" y="98983"/>
                  </a:lnTo>
                  <a:lnTo>
                    <a:pt x="30975" y="101041"/>
                  </a:lnTo>
                  <a:lnTo>
                    <a:pt x="31826" y="103174"/>
                  </a:lnTo>
                  <a:lnTo>
                    <a:pt x="30835" y="105181"/>
                  </a:lnTo>
                  <a:lnTo>
                    <a:pt x="32740" y="109943"/>
                  </a:lnTo>
                  <a:lnTo>
                    <a:pt x="37236" y="112382"/>
                  </a:lnTo>
                  <a:lnTo>
                    <a:pt x="41071" y="110959"/>
                  </a:lnTo>
                  <a:lnTo>
                    <a:pt x="42799" y="107175"/>
                  </a:lnTo>
                  <a:lnTo>
                    <a:pt x="41960" y="105054"/>
                  </a:lnTo>
                  <a:lnTo>
                    <a:pt x="42926" y="102946"/>
                  </a:lnTo>
                  <a:lnTo>
                    <a:pt x="42125" y="100914"/>
                  </a:lnTo>
                  <a:lnTo>
                    <a:pt x="43091" y="98780"/>
                  </a:lnTo>
                  <a:lnTo>
                    <a:pt x="42316" y="96850"/>
                  </a:lnTo>
                  <a:lnTo>
                    <a:pt x="43307" y="94640"/>
                  </a:lnTo>
                  <a:lnTo>
                    <a:pt x="42570" y="92824"/>
                  </a:lnTo>
                  <a:lnTo>
                    <a:pt x="43573" y="90563"/>
                  </a:lnTo>
                  <a:close/>
                </a:path>
                <a:path w="9126220" h="184150">
                  <a:moveTo>
                    <a:pt x="74561" y="128193"/>
                  </a:moveTo>
                  <a:lnTo>
                    <a:pt x="72682" y="123647"/>
                  </a:lnTo>
                  <a:lnTo>
                    <a:pt x="68262" y="121462"/>
                  </a:lnTo>
                  <a:lnTo>
                    <a:pt x="64350" y="122859"/>
                  </a:lnTo>
                  <a:lnTo>
                    <a:pt x="62572" y="126530"/>
                  </a:lnTo>
                  <a:lnTo>
                    <a:pt x="63423" y="128549"/>
                  </a:lnTo>
                  <a:lnTo>
                    <a:pt x="62306" y="130848"/>
                  </a:lnTo>
                  <a:lnTo>
                    <a:pt x="63182" y="132969"/>
                  </a:lnTo>
                  <a:lnTo>
                    <a:pt x="62090" y="135204"/>
                  </a:lnTo>
                  <a:lnTo>
                    <a:pt x="63017" y="137439"/>
                  </a:lnTo>
                  <a:lnTo>
                    <a:pt x="61937" y="139636"/>
                  </a:lnTo>
                  <a:lnTo>
                    <a:pt x="63893" y="144360"/>
                  </a:lnTo>
                  <a:lnTo>
                    <a:pt x="68427" y="146761"/>
                  </a:lnTo>
                  <a:lnTo>
                    <a:pt x="72263" y="145313"/>
                  </a:lnTo>
                  <a:lnTo>
                    <a:pt x="73964" y="141528"/>
                  </a:lnTo>
                  <a:lnTo>
                    <a:pt x="73075" y="139331"/>
                  </a:lnTo>
                  <a:lnTo>
                    <a:pt x="74104" y="137020"/>
                  </a:lnTo>
                  <a:lnTo>
                    <a:pt x="73253" y="134937"/>
                  </a:lnTo>
                  <a:lnTo>
                    <a:pt x="74307" y="132575"/>
                  </a:lnTo>
                  <a:lnTo>
                    <a:pt x="73494" y="130619"/>
                  </a:lnTo>
                  <a:lnTo>
                    <a:pt x="74561" y="128193"/>
                  </a:lnTo>
                  <a:close/>
                </a:path>
                <a:path w="9126220" h="184150">
                  <a:moveTo>
                    <a:pt x="105879" y="161683"/>
                  </a:moveTo>
                  <a:lnTo>
                    <a:pt x="103987" y="157124"/>
                  </a:lnTo>
                  <a:lnTo>
                    <a:pt x="99568" y="154940"/>
                  </a:lnTo>
                  <a:lnTo>
                    <a:pt x="95681" y="156349"/>
                  </a:lnTo>
                  <a:lnTo>
                    <a:pt x="93916" y="160045"/>
                  </a:lnTo>
                  <a:lnTo>
                    <a:pt x="94792" y="162140"/>
                  </a:lnTo>
                  <a:lnTo>
                    <a:pt x="93611" y="164604"/>
                  </a:lnTo>
                  <a:lnTo>
                    <a:pt x="94538" y="166827"/>
                  </a:lnTo>
                  <a:lnTo>
                    <a:pt x="93370" y="169240"/>
                  </a:lnTo>
                  <a:lnTo>
                    <a:pt x="94348" y="171589"/>
                  </a:lnTo>
                  <a:lnTo>
                    <a:pt x="93205" y="173926"/>
                  </a:lnTo>
                  <a:lnTo>
                    <a:pt x="95173" y="178650"/>
                  </a:lnTo>
                  <a:lnTo>
                    <a:pt x="99695" y="181051"/>
                  </a:lnTo>
                  <a:lnTo>
                    <a:pt x="103517" y="179603"/>
                  </a:lnTo>
                  <a:lnTo>
                    <a:pt x="105219" y="175806"/>
                  </a:lnTo>
                  <a:lnTo>
                    <a:pt x="104279" y="173494"/>
                  </a:lnTo>
                  <a:lnTo>
                    <a:pt x="105371" y="171030"/>
                  </a:lnTo>
                  <a:lnTo>
                    <a:pt x="104470" y="168833"/>
                  </a:lnTo>
                  <a:lnTo>
                    <a:pt x="105587" y="166319"/>
                  </a:lnTo>
                  <a:lnTo>
                    <a:pt x="104736" y="164274"/>
                  </a:lnTo>
                  <a:lnTo>
                    <a:pt x="105879" y="161683"/>
                  </a:lnTo>
                  <a:close/>
                </a:path>
                <a:path w="9126220" h="184150">
                  <a:moveTo>
                    <a:pt x="8544547" y="178511"/>
                  </a:moveTo>
                  <a:lnTo>
                    <a:pt x="8541715" y="175488"/>
                  </a:lnTo>
                  <a:lnTo>
                    <a:pt x="8536749" y="175463"/>
                  </a:lnTo>
                  <a:lnTo>
                    <a:pt x="8529066" y="178257"/>
                  </a:lnTo>
                  <a:lnTo>
                    <a:pt x="8529891" y="180949"/>
                  </a:lnTo>
                  <a:lnTo>
                    <a:pt x="8523262" y="183032"/>
                  </a:lnTo>
                  <a:lnTo>
                    <a:pt x="8523402" y="183527"/>
                  </a:lnTo>
                  <a:lnTo>
                    <a:pt x="8530692" y="183527"/>
                  </a:lnTo>
                  <a:lnTo>
                    <a:pt x="8540788" y="183527"/>
                  </a:lnTo>
                  <a:lnTo>
                    <a:pt x="8543315" y="183527"/>
                  </a:lnTo>
                  <a:lnTo>
                    <a:pt x="8544420" y="182613"/>
                  </a:lnTo>
                  <a:lnTo>
                    <a:pt x="8544547" y="178511"/>
                  </a:lnTo>
                  <a:close/>
                </a:path>
                <a:path w="9126220" h="184150">
                  <a:moveTo>
                    <a:pt x="8588337" y="163169"/>
                  </a:moveTo>
                  <a:lnTo>
                    <a:pt x="8585517" y="160121"/>
                  </a:lnTo>
                  <a:lnTo>
                    <a:pt x="8580539" y="160020"/>
                  </a:lnTo>
                  <a:lnTo>
                    <a:pt x="8572830" y="162712"/>
                  </a:lnTo>
                  <a:lnTo>
                    <a:pt x="8574100" y="166992"/>
                  </a:lnTo>
                  <a:lnTo>
                    <a:pt x="8567369" y="169113"/>
                  </a:lnTo>
                  <a:lnTo>
                    <a:pt x="8568982" y="175310"/>
                  </a:lnTo>
                  <a:lnTo>
                    <a:pt x="8563839" y="176669"/>
                  </a:lnTo>
                  <a:lnTo>
                    <a:pt x="8565375" y="183527"/>
                  </a:lnTo>
                  <a:lnTo>
                    <a:pt x="8581174" y="183527"/>
                  </a:lnTo>
                  <a:lnTo>
                    <a:pt x="8582901" y="183070"/>
                  </a:lnTo>
                  <a:lnTo>
                    <a:pt x="8580780" y="176504"/>
                  </a:lnTo>
                  <a:lnTo>
                    <a:pt x="8586660" y="174650"/>
                  </a:lnTo>
                  <a:lnTo>
                    <a:pt x="8584933" y="169887"/>
                  </a:lnTo>
                  <a:lnTo>
                    <a:pt x="8588172" y="167271"/>
                  </a:lnTo>
                  <a:lnTo>
                    <a:pt x="8588337" y="163169"/>
                  </a:lnTo>
                  <a:close/>
                </a:path>
                <a:path w="9126220" h="184150">
                  <a:moveTo>
                    <a:pt x="8632177" y="147980"/>
                  </a:moveTo>
                  <a:lnTo>
                    <a:pt x="8629383" y="144894"/>
                  </a:lnTo>
                  <a:lnTo>
                    <a:pt x="8624392" y="144741"/>
                  </a:lnTo>
                  <a:lnTo>
                    <a:pt x="8616645" y="147358"/>
                  </a:lnTo>
                  <a:lnTo>
                    <a:pt x="8618410" y="153441"/>
                  </a:lnTo>
                  <a:lnTo>
                    <a:pt x="8611565" y="155486"/>
                  </a:lnTo>
                  <a:lnTo>
                    <a:pt x="8613572" y="163436"/>
                  </a:lnTo>
                  <a:lnTo>
                    <a:pt x="8608365" y="164820"/>
                  </a:lnTo>
                  <a:lnTo>
                    <a:pt x="8610473" y="174650"/>
                  </a:lnTo>
                  <a:lnTo>
                    <a:pt x="8606917" y="175425"/>
                  </a:lnTo>
                  <a:lnTo>
                    <a:pt x="8608352" y="183527"/>
                  </a:lnTo>
                  <a:lnTo>
                    <a:pt x="8621738" y="183527"/>
                  </a:lnTo>
                  <a:lnTo>
                    <a:pt x="8625611" y="182689"/>
                  </a:lnTo>
                  <a:lnTo>
                    <a:pt x="8622817" y="172440"/>
                  </a:lnTo>
                  <a:lnTo>
                    <a:pt x="8627339" y="171234"/>
                  </a:lnTo>
                  <a:lnTo>
                    <a:pt x="8624786" y="163093"/>
                  </a:lnTo>
                  <a:lnTo>
                    <a:pt x="8630844" y="161277"/>
                  </a:lnTo>
                  <a:lnTo>
                    <a:pt x="8628545" y="154774"/>
                  </a:lnTo>
                  <a:lnTo>
                    <a:pt x="8631974" y="152069"/>
                  </a:lnTo>
                  <a:lnTo>
                    <a:pt x="8632177" y="147980"/>
                  </a:lnTo>
                  <a:close/>
                </a:path>
                <a:path w="9126220" h="184150">
                  <a:moveTo>
                    <a:pt x="8670379" y="172986"/>
                  </a:moveTo>
                  <a:lnTo>
                    <a:pt x="8667572" y="162255"/>
                  </a:lnTo>
                  <a:lnTo>
                    <a:pt x="8659673" y="163969"/>
                  </a:lnTo>
                  <a:lnTo>
                    <a:pt x="8651773" y="165684"/>
                  </a:lnTo>
                  <a:lnTo>
                    <a:pt x="8653615" y="176618"/>
                  </a:lnTo>
                  <a:lnTo>
                    <a:pt x="8670379" y="172986"/>
                  </a:lnTo>
                  <a:close/>
                </a:path>
                <a:path w="9126220" h="184150">
                  <a:moveTo>
                    <a:pt x="8676170" y="133235"/>
                  </a:moveTo>
                  <a:lnTo>
                    <a:pt x="8673401" y="130136"/>
                  </a:lnTo>
                  <a:lnTo>
                    <a:pt x="8668423" y="129984"/>
                  </a:lnTo>
                  <a:lnTo>
                    <a:pt x="8660676" y="132588"/>
                  </a:lnTo>
                  <a:lnTo>
                    <a:pt x="8662797" y="140119"/>
                  </a:lnTo>
                  <a:lnTo>
                    <a:pt x="8655863" y="142189"/>
                  </a:lnTo>
                  <a:lnTo>
                    <a:pt x="8658225" y="151853"/>
                  </a:lnTo>
                  <a:lnTo>
                    <a:pt x="8652954" y="153174"/>
                  </a:lnTo>
                  <a:lnTo>
                    <a:pt x="8655190" y="164033"/>
                  </a:lnTo>
                  <a:lnTo>
                    <a:pt x="8671890" y="159854"/>
                  </a:lnTo>
                  <a:lnTo>
                    <a:pt x="8668868" y="149885"/>
                  </a:lnTo>
                  <a:lnTo>
                    <a:pt x="8675065" y="148031"/>
                  </a:lnTo>
                  <a:lnTo>
                    <a:pt x="8672347" y="140169"/>
                  </a:lnTo>
                  <a:lnTo>
                    <a:pt x="8675941" y="137325"/>
                  </a:lnTo>
                  <a:lnTo>
                    <a:pt x="8676170" y="133235"/>
                  </a:lnTo>
                  <a:close/>
                </a:path>
                <a:path w="9126220" h="184150">
                  <a:moveTo>
                    <a:pt x="8715235" y="163664"/>
                  </a:moveTo>
                  <a:lnTo>
                    <a:pt x="8712517" y="152895"/>
                  </a:lnTo>
                  <a:lnTo>
                    <a:pt x="8704593" y="154482"/>
                  </a:lnTo>
                  <a:lnTo>
                    <a:pt x="8696668" y="156070"/>
                  </a:lnTo>
                  <a:lnTo>
                    <a:pt x="8698408" y="167017"/>
                  </a:lnTo>
                  <a:lnTo>
                    <a:pt x="8715235" y="163664"/>
                  </a:lnTo>
                  <a:close/>
                </a:path>
                <a:path w="9126220" h="184150">
                  <a:moveTo>
                    <a:pt x="8716493" y="148704"/>
                  </a:moveTo>
                  <a:lnTo>
                    <a:pt x="8713368" y="138061"/>
                  </a:lnTo>
                  <a:lnTo>
                    <a:pt x="8705507" y="140030"/>
                  </a:lnTo>
                  <a:lnTo>
                    <a:pt x="8697646" y="141998"/>
                  </a:lnTo>
                  <a:lnTo>
                    <a:pt x="8699779" y="152882"/>
                  </a:lnTo>
                  <a:lnTo>
                    <a:pt x="8716493" y="148704"/>
                  </a:lnTo>
                  <a:close/>
                </a:path>
                <a:path w="9126220" h="184150">
                  <a:moveTo>
                    <a:pt x="8724214" y="123342"/>
                  </a:moveTo>
                  <a:lnTo>
                    <a:pt x="8720315" y="112953"/>
                  </a:lnTo>
                  <a:lnTo>
                    <a:pt x="8712530" y="115443"/>
                  </a:lnTo>
                  <a:lnTo>
                    <a:pt x="8704745" y="117932"/>
                  </a:lnTo>
                  <a:lnTo>
                    <a:pt x="8707323" y="127381"/>
                  </a:lnTo>
                  <a:lnTo>
                    <a:pt x="8700313" y="129362"/>
                  </a:lnTo>
                  <a:lnTo>
                    <a:pt x="8702853" y="140169"/>
                  </a:lnTo>
                  <a:lnTo>
                    <a:pt x="8719477" y="135432"/>
                  </a:lnTo>
                  <a:lnTo>
                    <a:pt x="8716277" y="125895"/>
                  </a:lnTo>
                  <a:lnTo>
                    <a:pt x="8724214" y="123342"/>
                  </a:lnTo>
                  <a:close/>
                </a:path>
                <a:path w="9126220" h="184150">
                  <a:moveTo>
                    <a:pt x="8760155" y="154686"/>
                  </a:moveTo>
                  <a:lnTo>
                    <a:pt x="8757539" y="143903"/>
                  </a:lnTo>
                  <a:lnTo>
                    <a:pt x="8749614" y="145491"/>
                  </a:lnTo>
                  <a:lnTo>
                    <a:pt x="8741689" y="147078"/>
                  </a:lnTo>
                  <a:lnTo>
                    <a:pt x="8743328" y="158051"/>
                  </a:lnTo>
                  <a:lnTo>
                    <a:pt x="8760155" y="154686"/>
                  </a:lnTo>
                  <a:close/>
                </a:path>
                <a:path w="9126220" h="184150">
                  <a:moveTo>
                    <a:pt x="8761260" y="138188"/>
                  </a:moveTo>
                  <a:lnTo>
                    <a:pt x="8758237" y="127520"/>
                  </a:lnTo>
                  <a:lnTo>
                    <a:pt x="8750338" y="129362"/>
                  </a:lnTo>
                  <a:lnTo>
                    <a:pt x="8742439" y="131203"/>
                  </a:lnTo>
                  <a:lnTo>
                    <a:pt x="8744483" y="142113"/>
                  </a:lnTo>
                  <a:lnTo>
                    <a:pt x="8761260" y="138188"/>
                  </a:lnTo>
                  <a:close/>
                </a:path>
                <a:path w="9126220" h="184150">
                  <a:moveTo>
                    <a:pt x="8763940" y="123037"/>
                  </a:moveTo>
                  <a:lnTo>
                    <a:pt x="8760511" y="112483"/>
                  </a:lnTo>
                  <a:lnTo>
                    <a:pt x="8752649" y="114592"/>
                  </a:lnTo>
                  <a:lnTo>
                    <a:pt x="8744788" y="116700"/>
                  </a:lnTo>
                  <a:lnTo>
                    <a:pt x="8747239" y="127520"/>
                  </a:lnTo>
                  <a:lnTo>
                    <a:pt x="8763940" y="123037"/>
                  </a:lnTo>
                  <a:close/>
                </a:path>
                <a:path w="9126220" h="184150">
                  <a:moveTo>
                    <a:pt x="8768372" y="109207"/>
                  </a:moveTo>
                  <a:lnTo>
                    <a:pt x="8764549" y="98793"/>
                  </a:lnTo>
                  <a:lnTo>
                    <a:pt x="8756764" y="101282"/>
                  </a:lnTo>
                  <a:lnTo>
                    <a:pt x="8748979" y="103771"/>
                  </a:lnTo>
                  <a:lnTo>
                    <a:pt x="8751837" y="114503"/>
                  </a:lnTo>
                  <a:lnTo>
                    <a:pt x="8768372" y="109207"/>
                  </a:lnTo>
                  <a:close/>
                </a:path>
                <a:path w="9126220" h="184150">
                  <a:moveTo>
                    <a:pt x="8805177" y="146265"/>
                  </a:moveTo>
                  <a:lnTo>
                    <a:pt x="8802662" y="135458"/>
                  </a:lnTo>
                  <a:lnTo>
                    <a:pt x="8794712" y="136906"/>
                  </a:lnTo>
                  <a:lnTo>
                    <a:pt x="8786762" y="138353"/>
                  </a:lnTo>
                  <a:lnTo>
                    <a:pt x="8788298" y="149339"/>
                  </a:lnTo>
                  <a:lnTo>
                    <a:pt x="8805177" y="146265"/>
                  </a:lnTo>
                  <a:close/>
                </a:path>
                <a:path w="9126220" h="184150">
                  <a:moveTo>
                    <a:pt x="8806053" y="127838"/>
                  </a:moveTo>
                  <a:lnTo>
                    <a:pt x="8803119" y="117132"/>
                  </a:lnTo>
                  <a:lnTo>
                    <a:pt x="8795207" y="118884"/>
                  </a:lnTo>
                  <a:lnTo>
                    <a:pt x="8787308" y="120726"/>
                  </a:lnTo>
                  <a:lnTo>
                    <a:pt x="8789251" y="131660"/>
                  </a:lnTo>
                  <a:lnTo>
                    <a:pt x="8797646" y="129692"/>
                  </a:lnTo>
                  <a:lnTo>
                    <a:pt x="8806053" y="127838"/>
                  </a:lnTo>
                  <a:close/>
                </a:path>
                <a:path w="9126220" h="184150">
                  <a:moveTo>
                    <a:pt x="8808517" y="111061"/>
                  </a:moveTo>
                  <a:lnTo>
                    <a:pt x="8805189" y="100482"/>
                  </a:lnTo>
                  <a:lnTo>
                    <a:pt x="8797328" y="102590"/>
                  </a:lnTo>
                  <a:lnTo>
                    <a:pt x="8789467" y="104698"/>
                  </a:lnTo>
                  <a:lnTo>
                    <a:pt x="8791816" y="115544"/>
                  </a:lnTo>
                  <a:lnTo>
                    <a:pt x="8808517" y="111061"/>
                  </a:lnTo>
                  <a:close/>
                </a:path>
                <a:path w="9126220" h="184150">
                  <a:moveTo>
                    <a:pt x="8812682" y="95592"/>
                  </a:moveTo>
                  <a:lnTo>
                    <a:pt x="8808936" y="85140"/>
                  </a:lnTo>
                  <a:lnTo>
                    <a:pt x="8801125" y="87528"/>
                  </a:lnTo>
                  <a:lnTo>
                    <a:pt x="8793315" y="89903"/>
                  </a:lnTo>
                  <a:lnTo>
                    <a:pt x="8796071" y="100647"/>
                  </a:lnTo>
                  <a:lnTo>
                    <a:pt x="8812682" y="95592"/>
                  </a:lnTo>
                  <a:close/>
                </a:path>
                <a:path w="9126220" h="184150">
                  <a:moveTo>
                    <a:pt x="8850249" y="138049"/>
                  </a:moveTo>
                  <a:lnTo>
                    <a:pt x="8847836" y="127228"/>
                  </a:lnTo>
                  <a:lnTo>
                    <a:pt x="8839886" y="128676"/>
                  </a:lnTo>
                  <a:lnTo>
                    <a:pt x="8831936" y="130124"/>
                  </a:lnTo>
                  <a:lnTo>
                    <a:pt x="8833371" y="141135"/>
                  </a:lnTo>
                  <a:lnTo>
                    <a:pt x="8850249" y="138049"/>
                  </a:lnTo>
                  <a:close/>
                </a:path>
                <a:path w="9126220" h="184150">
                  <a:moveTo>
                    <a:pt x="8850998" y="118110"/>
                  </a:moveTo>
                  <a:lnTo>
                    <a:pt x="8848166" y="107391"/>
                  </a:lnTo>
                  <a:lnTo>
                    <a:pt x="8840241" y="109105"/>
                  </a:lnTo>
                  <a:lnTo>
                    <a:pt x="8832317" y="110820"/>
                  </a:lnTo>
                  <a:lnTo>
                    <a:pt x="8834158" y="121767"/>
                  </a:lnTo>
                  <a:lnTo>
                    <a:pt x="8850998" y="118110"/>
                  </a:lnTo>
                  <a:close/>
                </a:path>
                <a:path w="9126220" h="184150">
                  <a:moveTo>
                    <a:pt x="8853221" y="99529"/>
                  </a:moveTo>
                  <a:lnTo>
                    <a:pt x="8849970" y="88912"/>
                  </a:lnTo>
                  <a:lnTo>
                    <a:pt x="8842083" y="90906"/>
                  </a:lnTo>
                  <a:lnTo>
                    <a:pt x="8834196" y="92900"/>
                  </a:lnTo>
                  <a:lnTo>
                    <a:pt x="8836444" y="103759"/>
                  </a:lnTo>
                  <a:lnTo>
                    <a:pt x="8853221" y="99529"/>
                  </a:lnTo>
                  <a:close/>
                </a:path>
                <a:path w="9126220" h="184150">
                  <a:moveTo>
                    <a:pt x="8857031" y="82143"/>
                  </a:moveTo>
                  <a:lnTo>
                    <a:pt x="8853386" y="71666"/>
                  </a:lnTo>
                  <a:lnTo>
                    <a:pt x="8845550" y="73990"/>
                  </a:lnTo>
                  <a:lnTo>
                    <a:pt x="8837727" y="76377"/>
                  </a:lnTo>
                  <a:lnTo>
                    <a:pt x="8840406" y="87147"/>
                  </a:lnTo>
                  <a:lnTo>
                    <a:pt x="8848712" y="84607"/>
                  </a:lnTo>
                  <a:lnTo>
                    <a:pt x="8857031" y="82143"/>
                  </a:lnTo>
                  <a:close/>
                </a:path>
                <a:path w="9126220" h="184150">
                  <a:moveTo>
                    <a:pt x="8895436" y="130568"/>
                  </a:moveTo>
                  <a:lnTo>
                    <a:pt x="8893137" y="119722"/>
                  </a:lnTo>
                  <a:lnTo>
                    <a:pt x="8885161" y="121031"/>
                  </a:lnTo>
                  <a:lnTo>
                    <a:pt x="8877186" y="122339"/>
                  </a:lnTo>
                  <a:lnTo>
                    <a:pt x="8878506" y="133362"/>
                  </a:lnTo>
                  <a:lnTo>
                    <a:pt x="8895436" y="130568"/>
                  </a:lnTo>
                  <a:close/>
                </a:path>
                <a:path w="9126220" h="184150">
                  <a:moveTo>
                    <a:pt x="8895982" y="108686"/>
                  </a:moveTo>
                  <a:lnTo>
                    <a:pt x="8893251" y="97929"/>
                  </a:lnTo>
                  <a:lnTo>
                    <a:pt x="8885301" y="99517"/>
                  </a:lnTo>
                  <a:lnTo>
                    <a:pt x="8877351" y="101104"/>
                  </a:lnTo>
                  <a:lnTo>
                    <a:pt x="8879091" y="112052"/>
                  </a:lnTo>
                  <a:lnTo>
                    <a:pt x="8895982" y="108686"/>
                  </a:lnTo>
                  <a:close/>
                </a:path>
                <a:path w="9126220" h="184150">
                  <a:moveTo>
                    <a:pt x="8897963" y="88252"/>
                  </a:moveTo>
                  <a:lnTo>
                    <a:pt x="8894813" y="77609"/>
                  </a:lnTo>
                  <a:lnTo>
                    <a:pt x="8886927" y="79603"/>
                  </a:lnTo>
                  <a:lnTo>
                    <a:pt x="8879040" y="81597"/>
                  </a:lnTo>
                  <a:lnTo>
                    <a:pt x="8881199" y="92481"/>
                  </a:lnTo>
                  <a:lnTo>
                    <a:pt x="8897963" y="88252"/>
                  </a:lnTo>
                  <a:close/>
                </a:path>
                <a:path w="9126220" h="184150">
                  <a:moveTo>
                    <a:pt x="8901570" y="69316"/>
                  </a:moveTo>
                  <a:lnTo>
                    <a:pt x="8898014" y="58801"/>
                  </a:lnTo>
                  <a:lnTo>
                    <a:pt x="8890165" y="61074"/>
                  </a:lnTo>
                  <a:lnTo>
                    <a:pt x="8882316" y="63347"/>
                  </a:lnTo>
                  <a:lnTo>
                    <a:pt x="8884895" y="74129"/>
                  </a:lnTo>
                  <a:lnTo>
                    <a:pt x="8901570" y="69316"/>
                  </a:lnTo>
                  <a:close/>
                </a:path>
                <a:path w="9126220" h="184150">
                  <a:moveTo>
                    <a:pt x="8940648" y="123240"/>
                  </a:moveTo>
                  <a:lnTo>
                    <a:pt x="8938450" y="112356"/>
                  </a:lnTo>
                  <a:lnTo>
                    <a:pt x="8930462" y="113576"/>
                  </a:lnTo>
                  <a:lnTo>
                    <a:pt x="8922487" y="114884"/>
                  </a:lnTo>
                  <a:lnTo>
                    <a:pt x="8923706" y="125920"/>
                  </a:lnTo>
                  <a:lnTo>
                    <a:pt x="8932164" y="124523"/>
                  </a:lnTo>
                  <a:lnTo>
                    <a:pt x="8940648" y="123240"/>
                  </a:lnTo>
                  <a:close/>
                </a:path>
                <a:path w="9126220" h="184150">
                  <a:moveTo>
                    <a:pt x="8941079" y="99707"/>
                  </a:moveTo>
                  <a:lnTo>
                    <a:pt x="8938450" y="88925"/>
                  </a:lnTo>
                  <a:lnTo>
                    <a:pt x="8930500" y="90512"/>
                  </a:lnTo>
                  <a:lnTo>
                    <a:pt x="8922550" y="92100"/>
                  </a:lnTo>
                  <a:lnTo>
                    <a:pt x="8924188" y="103073"/>
                  </a:lnTo>
                  <a:lnTo>
                    <a:pt x="8941079" y="99707"/>
                  </a:lnTo>
                  <a:close/>
                </a:path>
                <a:path w="9126220" h="184150">
                  <a:moveTo>
                    <a:pt x="8942883" y="77609"/>
                  </a:moveTo>
                  <a:lnTo>
                    <a:pt x="8939835" y="66929"/>
                  </a:lnTo>
                  <a:lnTo>
                    <a:pt x="8931910" y="68795"/>
                  </a:lnTo>
                  <a:lnTo>
                    <a:pt x="8923985" y="70662"/>
                  </a:lnTo>
                  <a:lnTo>
                    <a:pt x="8926043" y="81559"/>
                  </a:lnTo>
                  <a:lnTo>
                    <a:pt x="8942883" y="77609"/>
                  </a:lnTo>
                  <a:close/>
                </a:path>
                <a:path w="9126220" h="184150">
                  <a:moveTo>
                    <a:pt x="8946185" y="56730"/>
                  </a:moveTo>
                  <a:lnTo>
                    <a:pt x="8942718" y="46189"/>
                  </a:lnTo>
                  <a:lnTo>
                    <a:pt x="8934831" y="48336"/>
                  </a:lnTo>
                  <a:lnTo>
                    <a:pt x="8926944" y="50482"/>
                  </a:lnTo>
                  <a:lnTo>
                    <a:pt x="8929433" y="61290"/>
                  </a:lnTo>
                  <a:lnTo>
                    <a:pt x="8946185" y="56730"/>
                  </a:lnTo>
                  <a:close/>
                </a:path>
                <a:path w="9126220" h="184150">
                  <a:moveTo>
                    <a:pt x="8985974" y="116611"/>
                  </a:moveTo>
                  <a:lnTo>
                    <a:pt x="8983878" y="105714"/>
                  </a:lnTo>
                  <a:lnTo>
                    <a:pt x="8975890" y="106883"/>
                  </a:lnTo>
                  <a:lnTo>
                    <a:pt x="8967889" y="108051"/>
                  </a:lnTo>
                  <a:lnTo>
                    <a:pt x="8968994" y="119087"/>
                  </a:lnTo>
                  <a:lnTo>
                    <a:pt x="8985974" y="116611"/>
                  </a:lnTo>
                  <a:close/>
                </a:path>
                <a:path w="9126220" h="184150">
                  <a:moveTo>
                    <a:pt x="8986253" y="91224"/>
                  </a:moveTo>
                  <a:lnTo>
                    <a:pt x="8983739" y="80416"/>
                  </a:lnTo>
                  <a:lnTo>
                    <a:pt x="8975763" y="81864"/>
                  </a:lnTo>
                  <a:lnTo>
                    <a:pt x="8967787" y="83312"/>
                  </a:lnTo>
                  <a:lnTo>
                    <a:pt x="8969311" y="94297"/>
                  </a:lnTo>
                  <a:lnTo>
                    <a:pt x="8986253" y="91224"/>
                  </a:lnTo>
                  <a:close/>
                </a:path>
                <a:path w="9126220" h="184150">
                  <a:moveTo>
                    <a:pt x="8987828" y="67144"/>
                  </a:moveTo>
                  <a:lnTo>
                    <a:pt x="8984882" y="56438"/>
                  </a:lnTo>
                  <a:lnTo>
                    <a:pt x="8976944" y="58216"/>
                  </a:lnTo>
                  <a:lnTo>
                    <a:pt x="8969019" y="60083"/>
                  </a:lnTo>
                  <a:lnTo>
                    <a:pt x="8970975" y="71005"/>
                  </a:lnTo>
                  <a:lnTo>
                    <a:pt x="8979395" y="69024"/>
                  </a:lnTo>
                  <a:lnTo>
                    <a:pt x="8987828" y="67144"/>
                  </a:lnTo>
                  <a:close/>
                </a:path>
                <a:path w="9126220" h="184150">
                  <a:moveTo>
                    <a:pt x="8990901" y="44551"/>
                  </a:moveTo>
                  <a:lnTo>
                    <a:pt x="8987536" y="33985"/>
                  </a:lnTo>
                  <a:lnTo>
                    <a:pt x="8979649" y="36131"/>
                  </a:lnTo>
                  <a:lnTo>
                    <a:pt x="8971763" y="38277"/>
                  </a:lnTo>
                  <a:lnTo>
                    <a:pt x="8974150" y="49110"/>
                  </a:lnTo>
                  <a:lnTo>
                    <a:pt x="8990901" y="44551"/>
                  </a:lnTo>
                  <a:close/>
                </a:path>
                <a:path w="9126220" h="184150">
                  <a:moveTo>
                    <a:pt x="9031338" y="110261"/>
                  </a:moveTo>
                  <a:lnTo>
                    <a:pt x="9029357" y="99339"/>
                  </a:lnTo>
                  <a:lnTo>
                    <a:pt x="9021343" y="100368"/>
                  </a:lnTo>
                  <a:lnTo>
                    <a:pt x="9013330" y="101396"/>
                  </a:lnTo>
                  <a:lnTo>
                    <a:pt x="9014320" y="112433"/>
                  </a:lnTo>
                  <a:lnTo>
                    <a:pt x="9031338" y="110261"/>
                  </a:lnTo>
                  <a:close/>
                </a:path>
                <a:path w="9126220" h="184150">
                  <a:moveTo>
                    <a:pt x="9031491" y="83007"/>
                  </a:moveTo>
                  <a:lnTo>
                    <a:pt x="9029078" y="72186"/>
                  </a:lnTo>
                  <a:lnTo>
                    <a:pt x="9021102" y="73634"/>
                  </a:lnTo>
                  <a:lnTo>
                    <a:pt x="9013126" y="75082"/>
                  </a:lnTo>
                  <a:lnTo>
                    <a:pt x="9014549" y="86093"/>
                  </a:lnTo>
                  <a:lnTo>
                    <a:pt x="9031491" y="83007"/>
                  </a:lnTo>
                  <a:close/>
                </a:path>
                <a:path w="9126220" h="184150">
                  <a:moveTo>
                    <a:pt x="9032926" y="57340"/>
                  </a:moveTo>
                  <a:lnTo>
                    <a:pt x="9030081" y="46621"/>
                  </a:lnTo>
                  <a:lnTo>
                    <a:pt x="9022131" y="48348"/>
                  </a:lnTo>
                  <a:lnTo>
                    <a:pt x="9014181" y="50076"/>
                  </a:lnTo>
                  <a:lnTo>
                    <a:pt x="9016035" y="61023"/>
                  </a:lnTo>
                  <a:lnTo>
                    <a:pt x="9032926" y="57340"/>
                  </a:lnTo>
                  <a:close/>
                </a:path>
                <a:path w="9126220" h="184150">
                  <a:moveTo>
                    <a:pt x="9035745" y="32880"/>
                  </a:moveTo>
                  <a:lnTo>
                    <a:pt x="9032481" y="22275"/>
                  </a:lnTo>
                  <a:lnTo>
                    <a:pt x="9024556" y="24295"/>
                  </a:lnTo>
                  <a:lnTo>
                    <a:pt x="9016632" y="26314"/>
                  </a:lnTo>
                  <a:lnTo>
                    <a:pt x="9018918" y="37172"/>
                  </a:lnTo>
                  <a:lnTo>
                    <a:pt x="9035745" y="32880"/>
                  </a:lnTo>
                  <a:close/>
                </a:path>
                <a:path w="9126220" h="184150">
                  <a:moveTo>
                    <a:pt x="9076766" y="104444"/>
                  </a:moveTo>
                  <a:lnTo>
                    <a:pt x="9074899" y="93510"/>
                  </a:lnTo>
                  <a:lnTo>
                    <a:pt x="9066886" y="94538"/>
                  </a:lnTo>
                  <a:lnTo>
                    <a:pt x="9058872" y="95567"/>
                  </a:lnTo>
                  <a:lnTo>
                    <a:pt x="9059748" y="106629"/>
                  </a:lnTo>
                  <a:lnTo>
                    <a:pt x="9076766" y="104444"/>
                  </a:lnTo>
                  <a:close/>
                </a:path>
                <a:path w="9126220" h="184150">
                  <a:moveTo>
                    <a:pt x="9076842" y="75501"/>
                  </a:moveTo>
                  <a:lnTo>
                    <a:pt x="9074544" y="64643"/>
                  </a:lnTo>
                  <a:lnTo>
                    <a:pt x="9066543" y="65951"/>
                  </a:lnTo>
                  <a:lnTo>
                    <a:pt x="9058542" y="67259"/>
                  </a:lnTo>
                  <a:lnTo>
                    <a:pt x="9059850" y="78270"/>
                  </a:lnTo>
                  <a:lnTo>
                    <a:pt x="9076842" y="75501"/>
                  </a:lnTo>
                  <a:close/>
                </a:path>
                <a:path w="9126220" h="184150">
                  <a:moveTo>
                    <a:pt x="9078087" y="47840"/>
                  </a:moveTo>
                  <a:lnTo>
                    <a:pt x="9075344" y="37084"/>
                  </a:lnTo>
                  <a:lnTo>
                    <a:pt x="9067368" y="38684"/>
                  </a:lnTo>
                  <a:lnTo>
                    <a:pt x="9059380" y="40284"/>
                  </a:lnTo>
                  <a:lnTo>
                    <a:pt x="9061132" y="51231"/>
                  </a:lnTo>
                  <a:lnTo>
                    <a:pt x="9078087" y="47840"/>
                  </a:lnTo>
                  <a:close/>
                </a:path>
                <a:path w="9126220" h="184150">
                  <a:moveTo>
                    <a:pt x="9080652" y="21412"/>
                  </a:moveTo>
                  <a:lnTo>
                    <a:pt x="9077490" y="10782"/>
                  </a:lnTo>
                  <a:lnTo>
                    <a:pt x="9069565" y="12801"/>
                  </a:lnTo>
                  <a:lnTo>
                    <a:pt x="9061640" y="14820"/>
                  </a:lnTo>
                  <a:lnTo>
                    <a:pt x="9063838" y="25704"/>
                  </a:lnTo>
                  <a:lnTo>
                    <a:pt x="9080652" y="21412"/>
                  </a:lnTo>
                  <a:close/>
                </a:path>
                <a:path w="9126220" h="184150">
                  <a:moveTo>
                    <a:pt x="9122219" y="68148"/>
                  </a:moveTo>
                  <a:lnTo>
                    <a:pt x="9120035" y="57264"/>
                  </a:lnTo>
                  <a:lnTo>
                    <a:pt x="9112021" y="58534"/>
                  </a:lnTo>
                  <a:lnTo>
                    <a:pt x="9104020" y="59842"/>
                  </a:lnTo>
                  <a:lnTo>
                    <a:pt x="9105214" y="70878"/>
                  </a:lnTo>
                  <a:lnTo>
                    <a:pt x="9113723" y="69481"/>
                  </a:lnTo>
                  <a:lnTo>
                    <a:pt x="9122219" y="68148"/>
                  </a:lnTo>
                  <a:close/>
                </a:path>
                <a:path w="9126220" h="184150">
                  <a:moveTo>
                    <a:pt x="9122258" y="99110"/>
                  </a:moveTo>
                  <a:lnTo>
                    <a:pt x="9120505" y="88150"/>
                  </a:lnTo>
                  <a:lnTo>
                    <a:pt x="9112466" y="89027"/>
                  </a:lnTo>
                  <a:lnTo>
                    <a:pt x="9104427" y="89903"/>
                  </a:lnTo>
                  <a:lnTo>
                    <a:pt x="9105201" y="100965"/>
                  </a:lnTo>
                  <a:lnTo>
                    <a:pt x="9122258" y="99110"/>
                  </a:lnTo>
                  <a:close/>
                </a:path>
                <a:path w="9126220" h="184150">
                  <a:moveTo>
                    <a:pt x="9123337" y="38785"/>
                  </a:moveTo>
                  <a:lnTo>
                    <a:pt x="9120721" y="28003"/>
                  </a:lnTo>
                  <a:lnTo>
                    <a:pt x="9112733" y="29603"/>
                  </a:lnTo>
                  <a:lnTo>
                    <a:pt x="9104744" y="31203"/>
                  </a:lnTo>
                  <a:lnTo>
                    <a:pt x="9106395" y="42176"/>
                  </a:lnTo>
                  <a:lnTo>
                    <a:pt x="9123337" y="38785"/>
                  </a:lnTo>
                  <a:close/>
                </a:path>
                <a:path w="9126220" h="184150">
                  <a:moveTo>
                    <a:pt x="9125725" y="10668"/>
                  </a:moveTo>
                  <a:lnTo>
                    <a:pt x="9122664" y="0"/>
                  </a:lnTo>
                  <a:lnTo>
                    <a:pt x="9114714" y="1892"/>
                  </a:lnTo>
                  <a:lnTo>
                    <a:pt x="9106764" y="3784"/>
                  </a:lnTo>
                  <a:lnTo>
                    <a:pt x="9108846" y="14681"/>
                  </a:lnTo>
                  <a:lnTo>
                    <a:pt x="9125725" y="106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9321" y="7142188"/>
              <a:ext cx="9124315" cy="173355"/>
            </a:xfrm>
            <a:custGeom>
              <a:avLst/>
              <a:gdLst/>
              <a:ahLst/>
              <a:cxnLst/>
              <a:rect l="l" t="t" r="r" b="b"/>
              <a:pathLst>
                <a:path w="9124315" h="173354">
                  <a:moveTo>
                    <a:pt x="16548" y="6286"/>
                  </a:moveTo>
                  <a:lnTo>
                    <a:pt x="14554" y="1905"/>
                  </a:lnTo>
                  <a:lnTo>
                    <a:pt x="10134" y="0"/>
                  </a:lnTo>
                  <a:lnTo>
                    <a:pt x="6337" y="1600"/>
                  </a:lnTo>
                  <a:lnTo>
                    <a:pt x="4711" y="5346"/>
                  </a:lnTo>
                  <a:lnTo>
                    <a:pt x="5168" y="6350"/>
                  </a:lnTo>
                  <a:lnTo>
                    <a:pt x="4089" y="8801"/>
                  </a:lnTo>
                  <a:lnTo>
                    <a:pt x="4572" y="9880"/>
                  </a:lnTo>
                  <a:lnTo>
                    <a:pt x="3505" y="12280"/>
                  </a:lnTo>
                  <a:lnTo>
                    <a:pt x="4013" y="13411"/>
                  </a:lnTo>
                  <a:lnTo>
                    <a:pt x="2946" y="15786"/>
                  </a:lnTo>
                  <a:lnTo>
                    <a:pt x="3479" y="16979"/>
                  </a:lnTo>
                  <a:lnTo>
                    <a:pt x="2425" y="19304"/>
                  </a:lnTo>
                  <a:lnTo>
                    <a:pt x="2984" y="20574"/>
                  </a:lnTo>
                  <a:lnTo>
                    <a:pt x="1930" y="22847"/>
                  </a:lnTo>
                  <a:lnTo>
                    <a:pt x="2514" y="24193"/>
                  </a:lnTo>
                  <a:lnTo>
                    <a:pt x="1473" y="26428"/>
                  </a:lnTo>
                  <a:lnTo>
                    <a:pt x="2082" y="27838"/>
                  </a:lnTo>
                  <a:lnTo>
                    <a:pt x="1054" y="30022"/>
                  </a:lnTo>
                  <a:lnTo>
                    <a:pt x="1676" y="31496"/>
                  </a:lnTo>
                  <a:lnTo>
                    <a:pt x="660" y="33642"/>
                  </a:lnTo>
                  <a:lnTo>
                    <a:pt x="1320" y="35191"/>
                  </a:lnTo>
                  <a:lnTo>
                    <a:pt x="304" y="37299"/>
                  </a:lnTo>
                  <a:lnTo>
                    <a:pt x="990" y="38925"/>
                  </a:lnTo>
                  <a:lnTo>
                    <a:pt x="0" y="40982"/>
                  </a:lnTo>
                  <a:lnTo>
                    <a:pt x="1943" y="45631"/>
                  </a:lnTo>
                  <a:lnTo>
                    <a:pt x="6426" y="47917"/>
                  </a:lnTo>
                  <a:lnTo>
                    <a:pt x="10223" y="46405"/>
                  </a:lnTo>
                  <a:lnTo>
                    <a:pt x="11912" y="42621"/>
                  </a:lnTo>
                  <a:lnTo>
                    <a:pt x="11252" y="41033"/>
                  </a:lnTo>
                  <a:lnTo>
                    <a:pt x="12217" y="38862"/>
                  </a:lnTo>
                  <a:lnTo>
                    <a:pt x="11582" y="37350"/>
                  </a:lnTo>
                  <a:lnTo>
                    <a:pt x="12547" y="35140"/>
                  </a:lnTo>
                  <a:lnTo>
                    <a:pt x="11950" y="33705"/>
                  </a:lnTo>
                  <a:lnTo>
                    <a:pt x="12928" y="31445"/>
                  </a:lnTo>
                  <a:lnTo>
                    <a:pt x="12357" y="30099"/>
                  </a:lnTo>
                  <a:lnTo>
                    <a:pt x="13347" y="27774"/>
                  </a:lnTo>
                  <a:lnTo>
                    <a:pt x="12788" y="26492"/>
                  </a:lnTo>
                  <a:lnTo>
                    <a:pt x="13792" y="24130"/>
                  </a:lnTo>
                  <a:lnTo>
                    <a:pt x="13271" y="22936"/>
                  </a:lnTo>
                  <a:lnTo>
                    <a:pt x="14274" y="20523"/>
                  </a:lnTo>
                  <a:lnTo>
                    <a:pt x="13766" y="19380"/>
                  </a:lnTo>
                  <a:lnTo>
                    <a:pt x="14795" y="16929"/>
                  </a:lnTo>
                  <a:lnTo>
                    <a:pt x="14312" y="15862"/>
                  </a:lnTo>
                  <a:lnTo>
                    <a:pt x="15341" y="13360"/>
                  </a:lnTo>
                  <a:lnTo>
                    <a:pt x="14897" y="12382"/>
                  </a:lnTo>
                  <a:lnTo>
                    <a:pt x="15925" y="9817"/>
                  </a:lnTo>
                  <a:lnTo>
                    <a:pt x="15506" y="8902"/>
                  </a:lnTo>
                  <a:lnTo>
                    <a:pt x="16548" y="6286"/>
                  </a:lnTo>
                  <a:close/>
                </a:path>
                <a:path w="9124315" h="173354">
                  <a:moveTo>
                    <a:pt x="48437" y="37528"/>
                  </a:moveTo>
                  <a:lnTo>
                    <a:pt x="46405" y="33172"/>
                  </a:lnTo>
                  <a:lnTo>
                    <a:pt x="41998" y="31267"/>
                  </a:lnTo>
                  <a:lnTo>
                    <a:pt x="38214" y="32893"/>
                  </a:lnTo>
                  <a:lnTo>
                    <a:pt x="36588" y="36639"/>
                  </a:lnTo>
                  <a:lnTo>
                    <a:pt x="37033" y="37592"/>
                  </a:lnTo>
                  <a:lnTo>
                    <a:pt x="35852" y="40284"/>
                  </a:lnTo>
                  <a:lnTo>
                    <a:pt x="36322" y="41313"/>
                  </a:lnTo>
                  <a:lnTo>
                    <a:pt x="35153" y="43967"/>
                  </a:lnTo>
                  <a:lnTo>
                    <a:pt x="35648" y="45072"/>
                  </a:lnTo>
                  <a:lnTo>
                    <a:pt x="34493" y="47663"/>
                  </a:lnTo>
                  <a:lnTo>
                    <a:pt x="35013" y="48844"/>
                  </a:lnTo>
                  <a:lnTo>
                    <a:pt x="33870" y="51384"/>
                  </a:lnTo>
                  <a:lnTo>
                    <a:pt x="34429" y="52654"/>
                  </a:lnTo>
                  <a:lnTo>
                    <a:pt x="33286" y="55143"/>
                  </a:lnTo>
                  <a:lnTo>
                    <a:pt x="33870" y="56489"/>
                  </a:lnTo>
                  <a:lnTo>
                    <a:pt x="32753" y="58928"/>
                  </a:lnTo>
                  <a:lnTo>
                    <a:pt x="33362" y="60337"/>
                  </a:lnTo>
                  <a:lnTo>
                    <a:pt x="32245" y="62750"/>
                  </a:lnTo>
                  <a:lnTo>
                    <a:pt x="32880" y="64249"/>
                  </a:lnTo>
                  <a:lnTo>
                    <a:pt x="31788" y="66598"/>
                  </a:lnTo>
                  <a:lnTo>
                    <a:pt x="32461" y="68186"/>
                  </a:lnTo>
                  <a:lnTo>
                    <a:pt x="31369" y="70472"/>
                  </a:lnTo>
                  <a:lnTo>
                    <a:pt x="32080" y="72161"/>
                  </a:lnTo>
                  <a:lnTo>
                    <a:pt x="31000" y="74396"/>
                  </a:lnTo>
                  <a:lnTo>
                    <a:pt x="31737" y="76174"/>
                  </a:lnTo>
                  <a:lnTo>
                    <a:pt x="30670" y="78371"/>
                  </a:lnTo>
                  <a:lnTo>
                    <a:pt x="32613" y="83032"/>
                  </a:lnTo>
                  <a:lnTo>
                    <a:pt x="37096" y="85344"/>
                  </a:lnTo>
                  <a:lnTo>
                    <a:pt x="40894" y="83845"/>
                  </a:lnTo>
                  <a:lnTo>
                    <a:pt x="42570" y="80048"/>
                  </a:lnTo>
                  <a:lnTo>
                    <a:pt x="41859" y="78320"/>
                  </a:lnTo>
                  <a:lnTo>
                    <a:pt x="42887" y="76009"/>
                  </a:lnTo>
                  <a:lnTo>
                    <a:pt x="42214" y="74383"/>
                  </a:lnTo>
                  <a:lnTo>
                    <a:pt x="43256" y="72021"/>
                  </a:lnTo>
                  <a:lnTo>
                    <a:pt x="42608" y="70472"/>
                  </a:lnTo>
                  <a:lnTo>
                    <a:pt x="43649" y="68059"/>
                  </a:lnTo>
                  <a:lnTo>
                    <a:pt x="43040" y="66611"/>
                  </a:lnTo>
                  <a:lnTo>
                    <a:pt x="44107" y="64135"/>
                  </a:lnTo>
                  <a:lnTo>
                    <a:pt x="43522" y="62776"/>
                  </a:lnTo>
                  <a:lnTo>
                    <a:pt x="44589" y="60261"/>
                  </a:lnTo>
                  <a:lnTo>
                    <a:pt x="44043" y="58978"/>
                  </a:lnTo>
                  <a:lnTo>
                    <a:pt x="45123" y="56400"/>
                  </a:lnTo>
                  <a:lnTo>
                    <a:pt x="44615" y="55219"/>
                  </a:lnTo>
                  <a:lnTo>
                    <a:pt x="45707" y="52578"/>
                  </a:lnTo>
                  <a:lnTo>
                    <a:pt x="45224" y="51485"/>
                  </a:lnTo>
                  <a:lnTo>
                    <a:pt x="46329" y="48780"/>
                  </a:lnTo>
                  <a:lnTo>
                    <a:pt x="45872" y="47764"/>
                  </a:lnTo>
                  <a:lnTo>
                    <a:pt x="46990" y="45008"/>
                  </a:lnTo>
                  <a:lnTo>
                    <a:pt x="46558" y="44081"/>
                  </a:lnTo>
                  <a:lnTo>
                    <a:pt x="47688" y="41262"/>
                  </a:lnTo>
                  <a:lnTo>
                    <a:pt x="47294" y="40424"/>
                  </a:lnTo>
                  <a:lnTo>
                    <a:pt x="48437" y="37528"/>
                  </a:lnTo>
                  <a:close/>
                </a:path>
                <a:path w="9124315" h="173354">
                  <a:moveTo>
                    <a:pt x="79819" y="72326"/>
                  </a:moveTo>
                  <a:lnTo>
                    <a:pt x="77800" y="67970"/>
                  </a:lnTo>
                  <a:lnTo>
                    <a:pt x="73355" y="66078"/>
                  </a:lnTo>
                  <a:lnTo>
                    <a:pt x="69557" y="67703"/>
                  </a:lnTo>
                  <a:lnTo>
                    <a:pt x="67945" y="71450"/>
                  </a:lnTo>
                  <a:lnTo>
                    <a:pt x="68389" y="72415"/>
                  </a:lnTo>
                  <a:lnTo>
                    <a:pt x="67119" y="75323"/>
                  </a:lnTo>
                  <a:lnTo>
                    <a:pt x="67614" y="76377"/>
                  </a:lnTo>
                  <a:lnTo>
                    <a:pt x="66344" y="79235"/>
                  </a:lnTo>
                  <a:lnTo>
                    <a:pt x="66865" y="80378"/>
                  </a:lnTo>
                  <a:lnTo>
                    <a:pt x="65620" y="83172"/>
                  </a:lnTo>
                  <a:lnTo>
                    <a:pt x="66179" y="84404"/>
                  </a:lnTo>
                  <a:lnTo>
                    <a:pt x="64947" y="87134"/>
                  </a:lnTo>
                  <a:lnTo>
                    <a:pt x="65532" y="88455"/>
                  </a:lnTo>
                  <a:lnTo>
                    <a:pt x="64312" y="91147"/>
                  </a:lnTo>
                  <a:lnTo>
                    <a:pt x="64935" y="92557"/>
                  </a:lnTo>
                  <a:lnTo>
                    <a:pt x="63728" y="95186"/>
                  </a:lnTo>
                  <a:lnTo>
                    <a:pt x="64389" y="96685"/>
                  </a:lnTo>
                  <a:lnTo>
                    <a:pt x="63195" y="99263"/>
                  </a:lnTo>
                  <a:lnTo>
                    <a:pt x="63893" y="100863"/>
                  </a:lnTo>
                  <a:lnTo>
                    <a:pt x="62712" y="103390"/>
                  </a:lnTo>
                  <a:lnTo>
                    <a:pt x="63449" y="105067"/>
                  </a:lnTo>
                  <a:lnTo>
                    <a:pt x="62280" y="107543"/>
                  </a:lnTo>
                  <a:lnTo>
                    <a:pt x="63055" y="109347"/>
                  </a:lnTo>
                  <a:lnTo>
                    <a:pt x="61899" y="111760"/>
                  </a:lnTo>
                  <a:lnTo>
                    <a:pt x="63881" y="116395"/>
                  </a:lnTo>
                  <a:lnTo>
                    <a:pt x="68402" y="118668"/>
                  </a:lnTo>
                  <a:lnTo>
                    <a:pt x="72199" y="117132"/>
                  </a:lnTo>
                  <a:lnTo>
                    <a:pt x="73863" y="113347"/>
                  </a:lnTo>
                  <a:lnTo>
                    <a:pt x="73126" y="111607"/>
                  </a:lnTo>
                  <a:lnTo>
                    <a:pt x="74231" y="109054"/>
                  </a:lnTo>
                  <a:lnTo>
                    <a:pt x="73533" y="107403"/>
                  </a:lnTo>
                  <a:lnTo>
                    <a:pt x="74650" y="104825"/>
                  </a:lnTo>
                  <a:lnTo>
                    <a:pt x="73990" y="103289"/>
                  </a:lnTo>
                  <a:lnTo>
                    <a:pt x="75120" y="100622"/>
                  </a:lnTo>
                  <a:lnTo>
                    <a:pt x="74498" y="99187"/>
                  </a:lnTo>
                  <a:lnTo>
                    <a:pt x="75641" y="96481"/>
                  </a:lnTo>
                  <a:lnTo>
                    <a:pt x="75057" y="95148"/>
                  </a:lnTo>
                  <a:lnTo>
                    <a:pt x="76212" y="92367"/>
                  </a:lnTo>
                  <a:lnTo>
                    <a:pt x="75666" y="91147"/>
                  </a:lnTo>
                  <a:lnTo>
                    <a:pt x="76847" y="88290"/>
                  </a:lnTo>
                  <a:lnTo>
                    <a:pt x="76339" y="87160"/>
                  </a:lnTo>
                  <a:lnTo>
                    <a:pt x="77520" y="84251"/>
                  </a:lnTo>
                  <a:lnTo>
                    <a:pt x="77038" y="83210"/>
                  </a:lnTo>
                  <a:lnTo>
                    <a:pt x="78232" y="80251"/>
                  </a:lnTo>
                  <a:lnTo>
                    <a:pt x="77800" y="79311"/>
                  </a:lnTo>
                  <a:lnTo>
                    <a:pt x="79006" y="76276"/>
                  </a:lnTo>
                  <a:lnTo>
                    <a:pt x="78600" y="75412"/>
                  </a:lnTo>
                  <a:lnTo>
                    <a:pt x="79819" y="72326"/>
                  </a:lnTo>
                  <a:close/>
                </a:path>
                <a:path w="9124315" h="173354">
                  <a:moveTo>
                    <a:pt x="111950" y="103403"/>
                  </a:moveTo>
                  <a:lnTo>
                    <a:pt x="109918" y="99034"/>
                  </a:lnTo>
                  <a:lnTo>
                    <a:pt x="105486" y="97155"/>
                  </a:lnTo>
                  <a:lnTo>
                    <a:pt x="101701" y="98793"/>
                  </a:lnTo>
                  <a:lnTo>
                    <a:pt x="100101" y="102539"/>
                  </a:lnTo>
                  <a:lnTo>
                    <a:pt x="100533" y="103454"/>
                  </a:lnTo>
                  <a:lnTo>
                    <a:pt x="99174" y="106616"/>
                  </a:lnTo>
                  <a:lnTo>
                    <a:pt x="99644" y="107619"/>
                  </a:lnTo>
                  <a:lnTo>
                    <a:pt x="98285" y="110718"/>
                  </a:lnTo>
                  <a:lnTo>
                    <a:pt x="98793" y="111836"/>
                  </a:lnTo>
                  <a:lnTo>
                    <a:pt x="97459" y="114871"/>
                  </a:lnTo>
                  <a:lnTo>
                    <a:pt x="98018" y="116103"/>
                  </a:lnTo>
                  <a:lnTo>
                    <a:pt x="96710" y="119049"/>
                  </a:lnTo>
                  <a:lnTo>
                    <a:pt x="97294" y="120357"/>
                  </a:lnTo>
                  <a:lnTo>
                    <a:pt x="95986" y="123266"/>
                  </a:lnTo>
                  <a:lnTo>
                    <a:pt x="96621" y="124688"/>
                  </a:lnTo>
                  <a:lnTo>
                    <a:pt x="95326" y="127520"/>
                  </a:lnTo>
                  <a:lnTo>
                    <a:pt x="95999" y="129044"/>
                  </a:lnTo>
                  <a:lnTo>
                    <a:pt x="94729" y="131813"/>
                  </a:lnTo>
                  <a:lnTo>
                    <a:pt x="95440" y="133451"/>
                  </a:lnTo>
                  <a:lnTo>
                    <a:pt x="94183" y="136169"/>
                  </a:lnTo>
                  <a:lnTo>
                    <a:pt x="94945" y="137922"/>
                  </a:lnTo>
                  <a:lnTo>
                    <a:pt x="93700" y="140563"/>
                  </a:lnTo>
                  <a:lnTo>
                    <a:pt x="94500" y="142417"/>
                  </a:lnTo>
                  <a:lnTo>
                    <a:pt x="93268" y="145021"/>
                  </a:lnTo>
                  <a:lnTo>
                    <a:pt x="95275" y="149669"/>
                  </a:lnTo>
                  <a:lnTo>
                    <a:pt x="99783" y="151917"/>
                  </a:lnTo>
                  <a:lnTo>
                    <a:pt x="103568" y="150380"/>
                  </a:lnTo>
                  <a:lnTo>
                    <a:pt x="105219" y="146570"/>
                  </a:lnTo>
                  <a:lnTo>
                    <a:pt x="104457" y="144767"/>
                  </a:lnTo>
                  <a:lnTo>
                    <a:pt x="105625" y="142049"/>
                  </a:lnTo>
                  <a:lnTo>
                    <a:pt x="104914" y="140373"/>
                  </a:lnTo>
                  <a:lnTo>
                    <a:pt x="106095" y="137579"/>
                  </a:lnTo>
                  <a:lnTo>
                    <a:pt x="105422" y="136004"/>
                  </a:lnTo>
                  <a:lnTo>
                    <a:pt x="106629" y="133159"/>
                  </a:lnTo>
                  <a:lnTo>
                    <a:pt x="105994" y="131711"/>
                  </a:lnTo>
                  <a:lnTo>
                    <a:pt x="107226" y="128790"/>
                  </a:lnTo>
                  <a:lnTo>
                    <a:pt x="106641" y="127457"/>
                  </a:lnTo>
                  <a:lnTo>
                    <a:pt x="107873" y="124460"/>
                  </a:lnTo>
                  <a:lnTo>
                    <a:pt x="107327" y="123228"/>
                  </a:lnTo>
                  <a:lnTo>
                    <a:pt x="108572" y="120167"/>
                  </a:lnTo>
                  <a:lnTo>
                    <a:pt x="108077" y="119062"/>
                  </a:lnTo>
                  <a:lnTo>
                    <a:pt x="109347" y="115925"/>
                  </a:lnTo>
                  <a:lnTo>
                    <a:pt x="108877" y="114909"/>
                  </a:lnTo>
                  <a:lnTo>
                    <a:pt x="110159" y="111721"/>
                  </a:lnTo>
                  <a:lnTo>
                    <a:pt x="109740" y="110807"/>
                  </a:lnTo>
                  <a:lnTo>
                    <a:pt x="111023" y="107543"/>
                  </a:lnTo>
                  <a:lnTo>
                    <a:pt x="110642" y="106743"/>
                  </a:lnTo>
                  <a:lnTo>
                    <a:pt x="111950" y="103403"/>
                  </a:lnTo>
                  <a:close/>
                </a:path>
                <a:path w="9124315" h="173354">
                  <a:moveTo>
                    <a:pt x="144094" y="134442"/>
                  </a:moveTo>
                  <a:lnTo>
                    <a:pt x="142036" y="130098"/>
                  </a:lnTo>
                  <a:lnTo>
                    <a:pt x="137617" y="128219"/>
                  </a:lnTo>
                  <a:lnTo>
                    <a:pt x="133832" y="129870"/>
                  </a:lnTo>
                  <a:lnTo>
                    <a:pt x="132245" y="133629"/>
                  </a:lnTo>
                  <a:lnTo>
                    <a:pt x="132651" y="134518"/>
                  </a:lnTo>
                  <a:lnTo>
                    <a:pt x="131203" y="137896"/>
                  </a:lnTo>
                  <a:lnTo>
                    <a:pt x="131673" y="138899"/>
                  </a:lnTo>
                  <a:lnTo>
                    <a:pt x="130238" y="142201"/>
                  </a:lnTo>
                  <a:lnTo>
                    <a:pt x="130733" y="143294"/>
                  </a:lnTo>
                  <a:lnTo>
                    <a:pt x="129311" y="146558"/>
                  </a:lnTo>
                  <a:lnTo>
                    <a:pt x="129857" y="147764"/>
                  </a:lnTo>
                  <a:lnTo>
                    <a:pt x="128460" y="150939"/>
                  </a:lnTo>
                  <a:lnTo>
                    <a:pt x="129057" y="152260"/>
                  </a:lnTo>
                  <a:lnTo>
                    <a:pt x="127660" y="155371"/>
                  </a:lnTo>
                  <a:lnTo>
                    <a:pt x="128295" y="156806"/>
                  </a:lnTo>
                  <a:lnTo>
                    <a:pt x="126923" y="159842"/>
                  </a:lnTo>
                  <a:lnTo>
                    <a:pt x="127609" y="161404"/>
                  </a:lnTo>
                  <a:lnTo>
                    <a:pt x="126250" y="164376"/>
                  </a:lnTo>
                  <a:lnTo>
                    <a:pt x="128282" y="168960"/>
                  </a:lnTo>
                  <a:lnTo>
                    <a:pt x="132803" y="171132"/>
                  </a:lnTo>
                  <a:lnTo>
                    <a:pt x="136550" y="169519"/>
                  </a:lnTo>
                  <a:lnTo>
                    <a:pt x="138137" y="165684"/>
                  </a:lnTo>
                  <a:lnTo>
                    <a:pt x="137502" y="164236"/>
                  </a:lnTo>
                  <a:lnTo>
                    <a:pt x="138798" y="161086"/>
                  </a:lnTo>
                  <a:lnTo>
                    <a:pt x="138214" y="159753"/>
                  </a:lnTo>
                  <a:lnTo>
                    <a:pt x="139522" y="156540"/>
                  </a:lnTo>
                  <a:lnTo>
                    <a:pt x="138976" y="155333"/>
                  </a:lnTo>
                  <a:lnTo>
                    <a:pt x="140309" y="152044"/>
                  </a:lnTo>
                  <a:lnTo>
                    <a:pt x="139814" y="150952"/>
                  </a:lnTo>
                  <a:lnTo>
                    <a:pt x="141160" y="147599"/>
                  </a:lnTo>
                  <a:lnTo>
                    <a:pt x="140716" y="146634"/>
                  </a:lnTo>
                  <a:lnTo>
                    <a:pt x="142074" y="143179"/>
                  </a:lnTo>
                  <a:lnTo>
                    <a:pt x="141681" y="142341"/>
                  </a:lnTo>
                  <a:lnTo>
                    <a:pt x="143052" y="138798"/>
                  </a:lnTo>
                  <a:lnTo>
                    <a:pt x="142709" y="138061"/>
                  </a:lnTo>
                  <a:lnTo>
                    <a:pt x="144094" y="134442"/>
                  </a:lnTo>
                  <a:close/>
                </a:path>
                <a:path w="9124315" h="173354">
                  <a:moveTo>
                    <a:pt x="176618" y="165112"/>
                  </a:moveTo>
                  <a:lnTo>
                    <a:pt x="174536" y="160769"/>
                  </a:lnTo>
                  <a:lnTo>
                    <a:pt x="170078" y="158940"/>
                  </a:lnTo>
                  <a:lnTo>
                    <a:pt x="166306" y="160616"/>
                  </a:lnTo>
                  <a:lnTo>
                    <a:pt x="164731" y="164376"/>
                  </a:lnTo>
                  <a:lnTo>
                    <a:pt x="166916" y="168821"/>
                  </a:lnTo>
                  <a:lnTo>
                    <a:pt x="171488" y="170738"/>
                  </a:lnTo>
                  <a:lnTo>
                    <a:pt x="175158" y="168973"/>
                  </a:lnTo>
                  <a:lnTo>
                    <a:pt x="176618" y="165112"/>
                  </a:lnTo>
                  <a:close/>
                </a:path>
                <a:path w="9124315" h="173354">
                  <a:moveTo>
                    <a:pt x="8668525" y="173012"/>
                  </a:moveTo>
                  <a:lnTo>
                    <a:pt x="8667013" y="166281"/>
                  </a:lnTo>
                  <a:lnTo>
                    <a:pt x="8659089" y="167690"/>
                  </a:lnTo>
                  <a:lnTo>
                    <a:pt x="8651164" y="169151"/>
                  </a:lnTo>
                  <a:lnTo>
                    <a:pt x="8651672" y="173012"/>
                  </a:lnTo>
                  <a:lnTo>
                    <a:pt x="8668525" y="173012"/>
                  </a:lnTo>
                  <a:close/>
                </a:path>
                <a:path w="9124315" h="173354">
                  <a:moveTo>
                    <a:pt x="8714461" y="169633"/>
                  </a:moveTo>
                  <a:lnTo>
                    <a:pt x="8712149" y="158788"/>
                  </a:lnTo>
                  <a:lnTo>
                    <a:pt x="8704212" y="160108"/>
                  </a:lnTo>
                  <a:lnTo>
                    <a:pt x="8696274" y="161429"/>
                  </a:lnTo>
                  <a:lnTo>
                    <a:pt x="8697595" y="172453"/>
                  </a:lnTo>
                  <a:lnTo>
                    <a:pt x="8714461" y="169633"/>
                  </a:lnTo>
                  <a:close/>
                </a:path>
                <a:path w="9124315" h="173354">
                  <a:moveTo>
                    <a:pt x="8759533" y="162369"/>
                  </a:moveTo>
                  <a:lnTo>
                    <a:pt x="8757323" y="151485"/>
                  </a:lnTo>
                  <a:lnTo>
                    <a:pt x="8749360" y="152679"/>
                  </a:lnTo>
                  <a:lnTo>
                    <a:pt x="8741397" y="153873"/>
                  </a:lnTo>
                  <a:lnTo>
                    <a:pt x="8742616" y="164896"/>
                  </a:lnTo>
                  <a:lnTo>
                    <a:pt x="8759533" y="162369"/>
                  </a:lnTo>
                  <a:close/>
                </a:path>
                <a:path w="9124315" h="173354">
                  <a:moveTo>
                    <a:pt x="8804694" y="155625"/>
                  </a:moveTo>
                  <a:lnTo>
                    <a:pt x="8802586" y="144741"/>
                  </a:lnTo>
                  <a:lnTo>
                    <a:pt x="8794623" y="145923"/>
                  </a:lnTo>
                  <a:lnTo>
                    <a:pt x="8786660" y="147116"/>
                  </a:lnTo>
                  <a:lnTo>
                    <a:pt x="8787778" y="158153"/>
                  </a:lnTo>
                  <a:lnTo>
                    <a:pt x="8804694" y="155625"/>
                  </a:lnTo>
                  <a:close/>
                </a:path>
                <a:path w="9124315" h="173354">
                  <a:moveTo>
                    <a:pt x="8849906" y="149301"/>
                  </a:moveTo>
                  <a:lnTo>
                    <a:pt x="8847912" y="138391"/>
                  </a:lnTo>
                  <a:lnTo>
                    <a:pt x="8839924" y="139433"/>
                  </a:lnTo>
                  <a:lnTo>
                    <a:pt x="8831936" y="140474"/>
                  </a:lnTo>
                  <a:lnTo>
                    <a:pt x="8832952" y="151523"/>
                  </a:lnTo>
                  <a:lnTo>
                    <a:pt x="8849906" y="149301"/>
                  </a:lnTo>
                  <a:close/>
                </a:path>
                <a:path w="9124315" h="173354">
                  <a:moveTo>
                    <a:pt x="8895156" y="143357"/>
                  </a:moveTo>
                  <a:lnTo>
                    <a:pt x="8893277" y="132435"/>
                  </a:lnTo>
                  <a:lnTo>
                    <a:pt x="8885288" y="133477"/>
                  </a:lnTo>
                  <a:lnTo>
                    <a:pt x="8877300" y="134518"/>
                  </a:lnTo>
                  <a:lnTo>
                    <a:pt x="8878202" y="145580"/>
                  </a:lnTo>
                  <a:lnTo>
                    <a:pt x="8895156" y="143357"/>
                  </a:lnTo>
                  <a:close/>
                </a:path>
                <a:path w="9124315" h="173354">
                  <a:moveTo>
                    <a:pt x="8897036" y="168389"/>
                  </a:moveTo>
                  <a:lnTo>
                    <a:pt x="8895563" y="157391"/>
                  </a:lnTo>
                  <a:lnTo>
                    <a:pt x="8887562" y="158026"/>
                  </a:lnTo>
                  <a:lnTo>
                    <a:pt x="8879561" y="158737"/>
                  </a:lnTo>
                  <a:lnTo>
                    <a:pt x="8880056" y="169824"/>
                  </a:lnTo>
                  <a:lnTo>
                    <a:pt x="8888539" y="169062"/>
                  </a:lnTo>
                  <a:lnTo>
                    <a:pt x="8897036" y="168389"/>
                  </a:lnTo>
                  <a:close/>
                </a:path>
                <a:path w="9124315" h="173354">
                  <a:moveTo>
                    <a:pt x="8940495" y="137985"/>
                  </a:moveTo>
                  <a:lnTo>
                    <a:pt x="8938717" y="127038"/>
                  </a:lnTo>
                  <a:lnTo>
                    <a:pt x="8930716" y="127939"/>
                  </a:lnTo>
                  <a:lnTo>
                    <a:pt x="8922715" y="128841"/>
                  </a:lnTo>
                  <a:lnTo>
                    <a:pt x="8923503" y="139903"/>
                  </a:lnTo>
                  <a:lnTo>
                    <a:pt x="8940495" y="137985"/>
                  </a:lnTo>
                  <a:close/>
                </a:path>
                <a:path w="9124315" h="173354">
                  <a:moveTo>
                    <a:pt x="8942413" y="164757"/>
                  </a:moveTo>
                  <a:lnTo>
                    <a:pt x="8941041" y="153733"/>
                  </a:lnTo>
                  <a:lnTo>
                    <a:pt x="8933040" y="154381"/>
                  </a:lnTo>
                  <a:lnTo>
                    <a:pt x="8925039" y="155016"/>
                  </a:lnTo>
                  <a:lnTo>
                    <a:pt x="8925420" y="166116"/>
                  </a:lnTo>
                  <a:lnTo>
                    <a:pt x="8942413" y="164757"/>
                  </a:lnTo>
                  <a:close/>
                </a:path>
                <a:path w="9124315" h="173354">
                  <a:moveTo>
                    <a:pt x="8985860" y="132880"/>
                  </a:moveTo>
                  <a:lnTo>
                    <a:pt x="8984183" y="121920"/>
                  </a:lnTo>
                  <a:lnTo>
                    <a:pt x="8976182" y="122821"/>
                  </a:lnTo>
                  <a:lnTo>
                    <a:pt x="8968181" y="123723"/>
                  </a:lnTo>
                  <a:lnTo>
                    <a:pt x="8968867" y="134797"/>
                  </a:lnTo>
                  <a:lnTo>
                    <a:pt x="8985860" y="132880"/>
                  </a:lnTo>
                  <a:close/>
                </a:path>
                <a:path w="9124315" h="173354">
                  <a:moveTo>
                    <a:pt x="8987790" y="161455"/>
                  </a:moveTo>
                  <a:lnTo>
                    <a:pt x="8986533" y="150418"/>
                  </a:lnTo>
                  <a:lnTo>
                    <a:pt x="8978519" y="150914"/>
                  </a:lnTo>
                  <a:lnTo>
                    <a:pt x="8970505" y="151409"/>
                  </a:lnTo>
                  <a:lnTo>
                    <a:pt x="8970772" y="162496"/>
                  </a:lnTo>
                  <a:lnTo>
                    <a:pt x="8987790" y="161455"/>
                  </a:lnTo>
                  <a:close/>
                </a:path>
                <a:path w="9124315" h="173354">
                  <a:moveTo>
                    <a:pt x="9031287" y="128498"/>
                  </a:moveTo>
                  <a:lnTo>
                    <a:pt x="9029725" y="117513"/>
                  </a:lnTo>
                  <a:lnTo>
                    <a:pt x="9021712" y="118262"/>
                  </a:lnTo>
                  <a:lnTo>
                    <a:pt x="9013698" y="119011"/>
                  </a:lnTo>
                  <a:lnTo>
                    <a:pt x="9014269" y="130098"/>
                  </a:lnTo>
                  <a:lnTo>
                    <a:pt x="9031287" y="128498"/>
                  </a:lnTo>
                  <a:close/>
                </a:path>
                <a:path w="9124315" h="173354">
                  <a:moveTo>
                    <a:pt x="9033205" y="158673"/>
                  </a:moveTo>
                  <a:lnTo>
                    <a:pt x="9032062" y="147637"/>
                  </a:lnTo>
                  <a:lnTo>
                    <a:pt x="9024048" y="148132"/>
                  </a:lnTo>
                  <a:lnTo>
                    <a:pt x="9016035" y="148615"/>
                  </a:lnTo>
                  <a:lnTo>
                    <a:pt x="9016187" y="159715"/>
                  </a:lnTo>
                  <a:lnTo>
                    <a:pt x="9033205" y="158673"/>
                  </a:lnTo>
                  <a:close/>
                </a:path>
                <a:path w="9124315" h="173354">
                  <a:moveTo>
                    <a:pt x="9076741" y="124231"/>
                  </a:moveTo>
                  <a:lnTo>
                    <a:pt x="9075293" y="113233"/>
                  </a:lnTo>
                  <a:lnTo>
                    <a:pt x="9067279" y="113982"/>
                  </a:lnTo>
                  <a:lnTo>
                    <a:pt x="9059266" y="114731"/>
                  </a:lnTo>
                  <a:lnTo>
                    <a:pt x="9059723" y="125831"/>
                  </a:lnTo>
                  <a:lnTo>
                    <a:pt x="9076741" y="124231"/>
                  </a:lnTo>
                  <a:close/>
                </a:path>
                <a:path w="9124315" h="173354">
                  <a:moveTo>
                    <a:pt x="9078646" y="156349"/>
                  </a:moveTo>
                  <a:lnTo>
                    <a:pt x="9077617" y="145300"/>
                  </a:lnTo>
                  <a:lnTo>
                    <a:pt x="9069603" y="145630"/>
                  </a:lnTo>
                  <a:lnTo>
                    <a:pt x="9061577" y="145973"/>
                  </a:lnTo>
                  <a:lnTo>
                    <a:pt x="9061628" y="157060"/>
                  </a:lnTo>
                  <a:lnTo>
                    <a:pt x="9078646" y="156349"/>
                  </a:lnTo>
                  <a:close/>
                </a:path>
                <a:path w="9124315" h="173354">
                  <a:moveTo>
                    <a:pt x="9122258" y="120840"/>
                  </a:moveTo>
                  <a:lnTo>
                    <a:pt x="9120924" y="109829"/>
                  </a:lnTo>
                  <a:lnTo>
                    <a:pt x="9112898" y="110426"/>
                  </a:lnTo>
                  <a:lnTo>
                    <a:pt x="9104871" y="111023"/>
                  </a:lnTo>
                  <a:lnTo>
                    <a:pt x="9105214" y="122123"/>
                  </a:lnTo>
                  <a:lnTo>
                    <a:pt x="9122258" y="120840"/>
                  </a:lnTo>
                  <a:close/>
                </a:path>
                <a:path w="9124315" h="173354">
                  <a:moveTo>
                    <a:pt x="9124124" y="154432"/>
                  </a:moveTo>
                  <a:lnTo>
                    <a:pt x="9123210" y="143370"/>
                  </a:lnTo>
                  <a:lnTo>
                    <a:pt x="9115184" y="143713"/>
                  </a:lnTo>
                  <a:lnTo>
                    <a:pt x="9107157" y="144043"/>
                  </a:lnTo>
                  <a:lnTo>
                    <a:pt x="9107094" y="155143"/>
                  </a:lnTo>
                  <a:lnTo>
                    <a:pt x="9124124" y="154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14681" y="7104621"/>
              <a:ext cx="222250" cy="207010"/>
            </a:xfrm>
            <a:custGeom>
              <a:avLst/>
              <a:gdLst/>
              <a:ahLst/>
              <a:cxnLst/>
              <a:rect l="l" t="t" r="r" b="b"/>
              <a:pathLst>
                <a:path w="222250" h="207009">
                  <a:moveTo>
                    <a:pt x="19939" y="5905"/>
                  </a:moveTo>
                  <a:lnTo>
                    <a:pt x="17703" y="1651"/>
                  </a:lnTo>
                  <a:lnTo>
                    <a:pt x="13195" y="0"/>
                  </a:lnTo>
                  <a:lnTo>
                    <a:pt x="9499" y="1828"/>
                  </a:lnTo>
                  <a:lnTo>
                    <a:pt x="8089" y="5664"/>
                  </a:lnTo>
                  <a:lnTo>
                    <a:pt x="8267" y="6019"/>
                  </a:lnTo>
                  <a:lnTo>
                    <a:pt x="7150" y="9004"/>
                  </a:lnTo>
                  <a:lnTo>
                    <a:pt x="7353" y="9410"/>
                  </a:lnTo>
                  <a:lnTo>
                    <a:pt x="6235" y="12357"/>
                  </a:lnTo>
                  <a:lnTo>
                    <a:pt x="6477" y="12839"/>
                  </a:lnTo>
                  <a:lnTo>
                    <a:pt x="5372" y="15709"/>
                  </a:lnTo>
                  <a:lnTo>
                    <a:pt x="5626" y="16230"/>
                  </a:lnTo>
                  <a:lnTo>
                    <a:pt x="4508" y="19075"/>
                  </a:lnTo>
                  <a:lnTo>
                    <a:pt x="4800" y="19672"/>
                  </a:lnTo>
                  <a:lnTo>
                    <a:pt x="3695" y="22453"/>
                  </a:lnTo>
                  <a:lnTo>
                    <a:pt x="4000" y="23088"/>
                  </a:lnTo>
                  <a:lnTo>
                    <a:pt x="2895" y="25831"/>
                  </a:lnTo>
                  <a:lnTo>
                    <a:pt x="3225" y="26530"/>
                  </a:lnTo>
                  <a:lnTo>
                    <a:pt x="2133" y="29210"/>
                  </a:lnTo>
                  <a:lnTo>
                    <a:pt x="2489" y="29972"/>
                  </a:lnTo>
                  <a:lnTo>
                    <a:pt x="1384" y="32626"/>
                  </a:lnTo>
                  <a:lnTo>
                    <a:pt x="1778" y="33439"/>
                  </a:lnTo>
                  <a:lnTo>
                    <a:pt x="673" y="36029"/>
                  </a:lnTo>
                  <a:lnTo>
                    <a:pt x="1092" y="36918"/>
                  </a:lnTo>
                  <a:lnTo>
                    <a:pt x="0" y="39458"/>
                  </a:lnTo>
                  <a:lnTo>
                    <a:pt x="2108" y="43929"/>
                  </a:lnTo>
                  <a:lnTo>
                    <a:pt x="6642" y="45923"/>
                  </a:lnTo>
                  <a:lnTo>
                    <a:pt x="10325" y="44183"/>
                  </a:lnTo>
                  <a:lnTo>
                    <a:pt x="11836" y="40335"/>
                  </a:lnTo>
                  <a:lnTo>
                    <a:pt x="11468" y="39547"/>
                  </a:lnTo>
                  <a:lnTo>
                    <a:pt x="12509" y="36842"/>
                  </a:lnTo>
                  <a:lnTo>
                    <a:pt x="12166" y="36118"/>
                  </a:lnTo>
                  <a:lnTo>
                    <a:pt x="13220" y="33362"/>
                  </a:lnTo>
                  <a:lnTo>
                    <a:pt x="12903" y="32715"/>
                  </a:lnTo>
                  <a:lnTo>
                    <a:pt x="13957" y="29895"/>
                  </a:lnTo>
                  <a:lnTo>
                    <a:pt x="13665" y="29311"/>
                  </a:lnTo>
                  <a:lnTo>
                    <a:pt x="14732" y="26454"/>
                  </a:lnTo>
                  <a:lnTo>
                    <a:pt x="14465" y="25908"/>
                  </a:lnTo>
                  <a:lnTo>
                    <a:pt x="15519" y="22999"/>
                  </a:lnTo>
                  <a:lnTo>
                    <a:pt x="15290" y="22542"/>
                  </a:lnTo>
                  <a:lnTo>
                    <a:pt x="16357" y="19570"/>
                  </a:lnTo>
                  <a:lnTo>
                    <a:pt x="16141" y="19164"/>
                  </a:lnTo>
                  <a:lnTo>
                    <a:pt x="17208" y="16141"/>
                  </a:lnTo>
                  <a:lnTo>
                    <a:pt x="17030" y="15798"/>
                  </a:lnTo>
                  <a:lnTo>
                    <a:pt x="18084" y="12725"/>
                  </a:lnTo>
                  <a:lnTo>
                    <a:pt x="17932" y="12446"/>
                  </a:lnTo>
                  <a:lnTo>
                    <a:pt x="18999" y="9309"/>
                  </a:lnTo>
                  <a:lnTo>
                    <a:pt x="18872" y="9080"/>
                  </a:lnTo>
                  <a:lnTo>
                    <a:pt x="19939" y="5905"/>
                  </a:lnTo>
                  <a:close/>
                </a:path>
                <a:path w="222250" h="207009">
                  <a:moveTo>
                    <a:pt x="52489" y="38658"/>
                  </a:moveTo>
                  <a:lnTo>
                    <a:pt x="50241" y="34429"/>
                  </a:lnTo>
                  <a:lnTo>
                    <a:pt x="45707" y="32816"/>
                  </a:lnTo>
                  <a:lnTo>
                    <a:pt x="41998" y="34645"/>
                  </a:lnTo>
                  <a:lnTo>
                    <a:pt x="40589" y="38455"/>
                  </a:lnTo>
                  <a:lnTo>
                    <a:pt x="40728" y="38722"/>
                  </a:lnTo>
                  <a:lnTo>
                    <a:pt x="39497" y="41998"/>
                  </a:lnTo>
                  <a:lnTo>
                    <a:pt x="39662" y="42329"/>
                  </a:lnTo>
                  <a:lnTo>
                    <a:pt x="38430" y="45529"/>
                  </a:lnTo>
                  <a:lnTo>
                    <a:pt x="38633" y="45935"/>
                  </a:lnTo>
                  <a:lnTo>
                    <a:pt x="37414" y="49085"/>
                  </a:lnTo>
                  <a:lnTo>
                    <a:pt x="37642" y="49530"/>
                  </a:lnTo>
                  <a:lnTo>
                    <a:pt x="36410" y="52641"/>
                  </a:lnTo>
                  <a:lnTo>
                    <a:pt x="36677" y="53162"/>
                  </a:lnTo>
                  <a:lnTo>
                    <a:pt x="35458" y="56210"/>
                  </a:lnTo>
                  <a:lnTo>
                    <a:pt x="35750" y="56807"/>
                  </a:lnTo>
                  <a:lnTo>
                    <a:pt x="34544" y="59778"/>
                  </a:lnTo>
                  <a:lnTo>
                    <a:pt x="34861" y="60439"/>
                  </a:lnTo>
                  <a:lnTo>
                    <a:pt x="33655" y="63360"/>
                  </a:lnTo>
                  <a:lnTo>
                    <a:pt x="34010" y="64109"/>
                  </a:lnTo>
                  <a:lnTo>
                    <a:pt x="32816" y="66954"/>
                  </a:lnTo>
                  <a:lnTo>
                    <a:pt x="33197" y="67767"/>
                  </a:lnTo>
                  <a:lnTo>
                    <a:pt x="32004" y="70573"/>
                  </a:lnTo>
                  <a:lnTo>
                    <a:pt x="32410" y="71462"/>
                  </a:lnTo>
                  <a:lnTo>
                    <a:pt x="31229" y="74206"/>
                  </a:lnTo>
                  <a:lnTo>
                    <a:pt x="33324" y="78689"/>
                  </a:lnTo>
                  <a:lnTo>
                    <a:pt x="37871" y="80670"/>
                  </a:lnTo>
                  <a:lnTo>
                    <a:pt x="41567" y="78943"/>
                  </a:lnTo>
                  <a:lnTo>
                    <a:pt x="43078" y="75095"/>
                  </a:lnTo>
                  <a:lnTo>
                    <a:pt x="42710" y="74333"/>
                  </a:lnTo>
                  <a:lnTo>
                    <a:pt x="43853" y="71386"/>
                  </a:lnTo>
                  <a:lnTo>
                    <a:pt x="43522" y="70713"/>
                  </a:lnTo>
                  <a:lnTo>
                    <a:pt x="44678" y="67703"/>
                  </a:lnTo>
                  <a:lnTo>
                    <a:pt x="44373" y="67094"/>
                  </a:lnTo>
                  <a:lnTo>
                    <a:pt x="45529" y="64033"/>
                  </a:lnTo>
                  <a:lnTo>
                    <a:pt x="45262" y="63500"/>
                  </a:lnTo>
                  <a:lnTo>
                    <a:pt x="46418" y="60363"/>
                  </a:lnTo>
                  <a:lnTo>
                    <a:pt x="46189" y="59905"/>
                  </a:lnTo>
                  <a:lnTo>
                    <a:pt x="47345" y="56730"/>
                  </a:lnTo>
                  <a:lnTo>
                    <a:pt x="47142" y="56349"/>
                  </a:lnTo>
                  <a:lnTo>
                    <a:pt x="48310" y="53086"/>
                  </a:lnTo>
                  <a:lnTo>
                    <a:pt x="48133" y="52768"/>
                  </a:lnTo>
                  <a:lnTo>
                    <a:pt x="49301" y="49479"/>
                  </a:lnTo>
                  <a:lnTo>
                    <a:pt x="49161" y="49225"/>
                  </a:lnTo>
                  <a:lnTo>
                    <a:pt x="50330" y="45859"/>
                  </a:lnTo>
                  <a:lnTo>
                    <a:pt x="50228" y="45694"/>
                  </a:lnTo>
                  <a:lnTo>
                    <a:pt x="51396" y="42252"/>
                  </a:lnTo>
                  <a:lnTo>
                    <a:pt x="52489" y="38658"/>
                  </a:lnTo>
                  <a:close/>
                </a:path>
                <a:path w="222250" h="207009">
                  <a:moveTo>
                    <a:pt x="86207" y="67754"/>
                  </a:moveTo>
                  <a:lnTo>
                    <a:pt x="83947" y="63512"/>
                  </a:lnTo>
                  <a:lnTo>
                    <a:pt x="79425" y="61899"/>
                  </a:lnTo>
                  <a:lnTo>
                    <a:pt x="75730" y="63741"/>
                  </a:lnTo>
                  <a:lnTo>
                    <a:pt x="74333" y="67576"/>
                  </a:lnTo>
                  <a:lnTo>
                    <a:pt x="74396" y="67703"/>
                  </a:lnTo>
                  <a:lnTo>
                    <a:pt x="73063" y="71272"/>
                  </a:lnTo>
                  <a:lnTo>
                    <a:pt x="73164" y="71475"/>
                  </a:lnTo>
                  <a:lnTo>
                    <a:pt x="71843" y="74993"/>
                  </a:lnTo>
                  <a:lnTo>
                    <a:pt x="71970" y="75260"/>
                  </a:lnTo>
                  <a:lnTo>
                    <a:pt x="70650" y="78714"/>
                  </a:lnTo>
                  <a:lnTo>
                    <a:pt x="70815" y="79057"/>
                  </a:lnTo>
                  <a:lnTo>
                    <a:pt x="69494" y="82448"/>
                  </a:lnTo>
                  <a:lnTo>
                    <a:pt x="69710" y="82880"/>
                  </a:lnTo>
                  <a:lnTo>
                    <a:pt x="68389" y="86194"/>
                  </a:lnTo>
                  <a:lnTo>
                    <a:pt x="68630" y="86677"/>
                  </a:lnTo>
                  <a:lnTo>
                    <a:pt x="67310" y="89941"/>
                  </a:lnTo>
                  <a:lnTo>
                    <a:pt x="67589" y="90525"/>
                  </a:lnTo>
                  <a:lnTo>
                    <a:pt x="66281" y="93713"/>
                  </a:lnTo>
                  <a:lnTo>
                    <a:pt x="66598" y="94361"/>
                  </a:lnTo>
                  <a:lnTo>
                    <a:pt x="65290" y="97510"/>
                  </a:lnTo>
                  <a:lnTo>
                    <a:pt x="65646" y="98247"/>
                  </a:lnTo>
                  <a:lnTo>
                    <a:pt x="64350" y="101320"/>
                  </a:lnTo>
                  <a:lnTo>
                    <a:pt x="64731" y="102120"/>
                  </a:lnTo>
                  <a:lnTo>
                    <a:pt x="63449" y="105156"/>
                  </a:lnTo>
                  <a:lnTo>
                    <a:pt x="65595" y="109613"/>
                  </a:lnTo>
                  <a:lnTo>
                    <a:pt x="70142" y="111569"/>
                  </a:lnTo>
                  <a:lnTo>
                    <a:pt x="73825" y="109829"/>
                  </a:lnTo>
                  <a:lnTo>
                    <a:pt x="75311" y="105968"/>
                  </a:lnTo>
                  <a:lnTo>
                    <a:pt x="74980" y="105283"/>
                  </a:lnTo>
                  <a:lnTo>
                    <a:pt x="76212" y="102082"/>
                  </a:lnTo>
                  <a:lnTo>
                    <a:pt x="75920" y="101485"/>
                  </a:lnTo>
                  <a:lnTo>
                    <a:pt x="77165" y="98196"/>
                  </a:lnTo>
                  <a:lnTo>
                    <a:pt x="76911" y="97688"/>
                  </a:lnTo>
                  <a:lnTo>
                    <a:pt x="78155" y="94348"/>
                  </a:lnTo>
                  <a:lnTo>
                    <a:pt x="77939" y="93929"/>
                  </a:lnTo>
                  <a:lnTo>
                    <a:pt x="79184" y="90500"/>
                  </a:lnTo>
                  <a:lnTo>
                    <a:pt x="79006" y="90170"/>
                  </a:lnTo>
                  <a:lnTo>
                    <a:pt x="80251" y="86690"/>
                  </a:lnTo>
                  <a:lnTo>
                    <a:pt x="80111" y="86436"/>
                  </a:lnTo>
                  <a:lnTo>
                    <a:pt x="81368" y="82880"/>
                  </a:lnTo>
                  <a:lnTo>
                    <a:pt x="81267" y="82689"/>
                  </a:lnTo>
                  <a:lnTo>
                    <a:pt x="82511" y="79082"/>
                  </a:lnTo>
                  <a:lnTo>
                    <a:pt x="83705" y="75298"/>
                  </a:lnTo>
                  <a:lnTo>
                    <a:pt x="84861" y="71716"/>
                  </a:lnTo>
                  <a:lnTo>
                    <a:pt x="86207" y="67754"/>
                  </a:lnTo>
                  <a:close/>
                </a:path>
                <a:path w="222250" h="207009">
                  <a:moveTo>
                    <a:pt x="119926" y="96837"/>
                  </a:moveTo>
                  <a:lnTo>
                    <a:pt x="117665" y="92595"/>
                  </a:lnTo>
                  <a:lnTo>
                    <a:pt x="113144" y="90995"/>
                  </a:lnTo>
                  <a:lnTo>
                    <a:pt x="109461" y="92849"/>
                  </a:lnTo>
                  <a:lnTo>
                    <a:pt x="108077" y="96685"/>
                  </a:lnTo>
                  <a:lnTo>
                    <a:pt x="106641" y="100558"/>
                  </a:lnTo>
                  <a:lnTo>
                    <a:pt x="105244" y="104444"/>
                  </a:lnTo>
                  <a:lnTo>
                    <a:pt x="105321" y="104597"/>
                  </a:lnTo>
                  <a:lnTo>
                    <a:pt x="103886" y="108343"/>
                  </a:lnTo>
                  <a:lnTo>
                    <a:pt x="104000" y="108572"/>
                  </a:lnTo>
                  <a:lnTo>
                    <a:pt x="102590" y="112242"/>
                  </a:lnTo>
                  <a:lnTo>
                    <a:pt x="102730" y="112534"/>
                  </a:lnTo>
                  <a:lnTo>
                    <a:pt x="101320" y="116166"/>
                  </a:lnTo>
                  <a:lnTo>
                    <a:pt x="101511" y="116560"/>
                  </a:lnTo>
                  <a:lnTo>
                    <a:pt x="100101" y="120116"/>
                  </a:lnTo>
                  <a:lnTo>
                    <a:pt x="100342" y="120599"/>
                  </a:lnTo>
                  <a:lnTo>
                    <a:pt x="98933" y="124066"/>
                  </a:lnTo>
                  <a:lnTo>
                    <a:pt x="99199" y="124625"/>
                  </a:lnTo>
                  <a:lnTo>
                    <a:pt x="97802" y="128041"/>
                  </a:lnTo>
                  <a:lnTo>
                    <a:pt x="98120" y="128701"/>
                  </a:lnTo>
                  <a:lnTo>
                    <a:pt x="96735" y="132029"/>
                  </a:lnTo>
                  <a:lnTo>
                    <a:pt x="97091" y="132778"/>
                  </a:lnTo>
                  <a:lnTo>
                    <a:pt x="95719" y="136055"/>
                  </a:lnTo>
                  <a:lnTo>
                    <a:pt x="97866" y="140512"/>
                  </a:lnTo>
                  <a:lnTo>
                    <a:pt x="102412" y="142468"/>
                  </a:lnTo>
                  <a:lnTo>
                    <a:pt x="106083" y="140716"/>
                  </a:lnTo>
                  <a:lnTo>
                    <a:pt x="107556" y="136855"/>
                  </a:lnTo>
                  <a:lnTo>
                    <a:pt x="107264" y="136258"/>
                  </a:lnTo>
                  <a:lnTo>
                    <a:pt x="108585" y="132765"/>
                  </a:lnTo>
                  <a:lnTo>
                    <a:pt x="108331" y="132257"/>
                  </a:lnTo>
                  <a:lnTo>
                    <a:pt x="109651" y="128701"/>
                  </a:lnTo>
                  <a:lnTo>
                    <a:pt x="109448" y="128295"/>
                  </a:lnTo>
                  <a:lnTo>
                    <a:pt x="110782" y="124663"/>
                  </a:lnTo>
                  <a:lnTo>
                    <a:pt x="110617" y="124333"/>
                  </a:lnTo>
                  <a:lnTo>
                    <a:pt x="111950" y="120650"/>
                  </a:lnTo>
                  <a:lnTo>
                    <a:pt x="111823" y="120421"/>
                  </a:lnTo>
                  <a:lnTo>
                    <a:pt x="113157" y="116649"/>
                  </a:lnTo>
                  <a:lnTo>
                    <a:pt x="113080" y="116509"/>
                  </a:lnTo>
                  <a:lnTo>
                    <a:pt x="114427" y="112661"/>
                  </a:lnTo>
                  <a:lnTo>
                    <a:pt x="115735" y="108686"/>
                  </a:lnTo>
                  <a:lnTo>
                    <a:pt x="117068" y="104775"/>
                  </a:lnTo>
                  <a:lnTo>
                    <a:pt x="118440" y="100901"/>
                  </a:lnTo>
                  <a:lnTo>
                    <a:pt x="118656" y="100774"/>
                  </a:lnTo>
                  <a:lnTo>
                    <a:pt x="119926" y="96837"/>
                  </a:lnTo>
                  <a:close/>
                </a:path>
                <a:path w="222250" h="207009">
                  <a:moveTo>
                    <a:pt x="153847" y="125691"/>
                  </a:moveTo>
                  <a:lnTo>
                    <a:pt x="151536" y="121488"/>
                  </a:lnTo>
                  <a:lnTo>
                    <a:pt x="146989" y="119926"/>
                  </a:lnTo>
                  <a:lnTo>
                    <a:pt x="143306" y="121805"/>
                  </a:lnTo>
                  <a:lnTo>
                    <a:pt x="141947" y="125641"/>
                  </a:lnTo>
                  <a:lnTo>
                    <a:pt x="141706" y="125882"/>
                  </a:lnTo>
                  <a:lnTo>
                    <a:pt x="140322" y="129717"/>
                  </a:lnTo>
                  <a:lnTo>
                    <a:pt x="140385" y="129857"/>
                  </a:lnTo>
                  <a:lnTo>
                    <a:pt x="140144" y="129971"/>
                  </a:lnTo>
                  <a:lnTo>
                    <a:pt x="138734" y="133794"/>
                  </a:lnTo>
                  <a:lnTo>
                    <a:pt x="138823" y="133985"/>
                  </a:lnTo>
                  <a:lnTo>
                    <a:pt x="138633" y="134073"/>
                  </a:lnTo>
                  <a:lnTo>
                    <a:pt x="137198" y="137883"/>
                  </a:lnTo>
                  <a:lnTo>
                    <a:pt x="137312" y="138125"/>
                  </a:lnTo>
                  <a:lnTo>
                    <a:pt x="137172" y="138188"/>
                  </a:lnTo>
                  <a:lnTo>
                    <a:pt x="135724" y="141986"/>
                  </a:lnTo>
                  <a:lnTo>
                    <a:pt x="135864" y="142265"/>
                  </a:lnTo>
                  <a:lnTo>
                    <a:pt x="134289" y="146100"/>
                  </a:lnTo>
                  <a:lnTo>
                    <a:pt x="134454" y="146431"/>
                  </a:lnTo>
                  <a:lnTo>
                    <a:pt x="132918" y="150241"/>
                  </a:lnTo>
                  <a:lnTo>
                    <a:pt x="133096" y="150622"/>
                  </a:lnTo>
                  <a:lnTo>
                    <a:pt x="131584" y="154393"/>
                  </a:lnTo>
                  <a:lnTo>
                    <a:pt x="131826" y="154876"/>
                  </a:lnTo>
                  <a:lnTo>
                    <a:pt x="130340" y="158559"/>
                  </a:lnTo>
                  <a:lnTo>
                    <a:pt x="130606" y="159118"/>
                  </a:lnTo>
                  <a:lnTo>
                    <a:pt x="129133" y="162750"/>
                  </a:lnTo>
                  <a:lnTo>
                    <a:pt x="129451" y="163410"/>
                  </a:lnTo>
                  <a:lnTo>
                    <a:pt x="127977" y="166954"/>
                  </a:lnTo>
                  <a:lnTo>
                    <a:pt x="130136" y="171424"/>
                  </a:lnTo>
                  <a:lnTo>
                    <a:pt x="134708" y="173329"/>
                  </a:lnTo>
                  <a:lnTo>
                    <a:pt x="138379" y="171551"/>
                  </a:lnTo>
                  <a:lnTo>
                    <a:pt x="139839" y="167690"/>
                  </a:lnTo>
                  <a:lnTo>
                    <a:pt x="139585" y="167182"/>
                  </a:lnTo>
                  <a:lnTo>
                    <a:pt x="140995" y="163398"/>
                  </a:lnTo>
                  <a:lnTo>
                    <a:pt x="140792" y="163017"/>
                  </a:lnTo>
                  <a:lnTo>
                    <a:pt x="142214" y="159131"/>
                  </a:lnTo>
                  <a:lnTo>
                    <a:pt x="142036" y="158800"/>
                  </a:lnTo>
                  <a:lnTo>
                    <a:pt x="143484" y="154889"/>
                  </a:lnTo>
                  <a:lnTo>
                    <a:pt x="143332" y="154609"/>
                  </a:lnTo>
                  <a:lnTo>
                    <a:pt x="144805" y="150672"/>
                  </a:lnTo>
                  <a:lnTo>
                    <a:pt x="144678" y="150444"/>
                  </a:lnTo>
                  <a:lnTo>
                    <a:pt x="144830" y="150368"/>
                  </a:lnTo>
                  <a:lnTo>
                    <a:pt x="146189" y="146481"/>
                  </a:lnTo>
                  <a:lnTo>
                    <a:pt x="146088" y="146291"/>
                  </a:lnTo>
                  <a:lnTo>
                    <a:pt x="146278" y="146189"/>
                  </a:lnTo>
                  <a:lnTo>
                    <a:pt x="147612" y="142290"/>
                  </a:lnTo>
                  <a:lnTo>
                    <a:pt x="147535" y="142163"/>
                  </a:lnTo>
                  <a:lnTo>
                    <a:pt x="147777" y="142036"/>
                  </a:lnTo>
                  <a:lnTo>
                    <a:pt x="149098" y="138125"/>
                  </a:lnTo>
                  <a:lnTo>
                    <a:pt x="149339" y="137883"/>
                  </a:lnTo>
                  <a:lnTo>
                    <a:pt x="150634" y="133972"/>
                  </a:lnTo>
                  <a:lnTo>
                    <a:pt x="150952" y="133743"/>
                  </a:lnTo>
                  <a:lnTo>
                    <a:pt x="152196" y="129857"/>
                  </a:lnTo>
                  <a:lnTo>
                    <a:pt x="152603" y="129628"/>
                  </a:lnTo>
                  <a:lnTo>
                    <a:pt x="153847" y="125691"/>
                  </a:lnTo>
                  <a:close/>
                </a:path>
                <a:path w="222250" h="207009">
                  <a:moveTo>
                    <a:pt x="187934" y="154343"/>
                  </a:moveTo>
                  <a:lnTo>
                    <a:pt x="185610" y="150139"/>
                  </a:lnTo>
                  <a:lnTo>
                    <a:pt x="181076" y="148577"/>
                  </a:lnTo>
                  <a:lnTo>
                    <a:pt x="177406" y="150469"/>
                  </a:lnTo>
                  <a:lnTo>
                    <a:pt x="176060" y="154317"/>
                  </a:lnTo>
                  <a:lnTo>
                    <a:pt x="176136" y="154482"/>
                  </a:lnTo>
                  <a:lnTo>
                    <a:pt x="175628" y="154736"/>
                  </a:lnTo>
                  <a:lnTo>
                    <a:pt x="174256" y="158572"/>
                  </a:lnTo>
                  <a:lnTo>
                    <a:pt x="174358" y="158762"/>
                  </a:lnTo>
                  <a:lnTo>
                    <a:pt x="173901" y="158991"/>
                  </a:lnTo>
                  <a:lnTo>
                    <a:pt x="172516" y="162826"/>
                  </a:lnTo>
                  <a:lnTo>
                    <a:pt x="172643" y="163068"/>
                  </a:lnTo>
                  <a:lnTo>
                    <a:pt x="172237" y="163271"/>
                  </a:lnTo>
                  <a:lnTo>
                    <a:pt x="170827" y="167093"/>
                  </a:lnTo>
                  <a:lnTo>
                    <a:pt x="170980" y="167386"/>
                  </a:lnTo>
                  <a:lnTo>
                    <a:pt x="170611" y="167563"/>
                  </a:lnTo>
                  <a:lnTo>
                    <a:pt x="169189" y="171373"/>
                  </a:lnTo>
                  <a:lnTo>
                    <a:pt x="169367" y="171716"/>
                  </a:lnTo>
                  <a:lnTo>
                    <a:pt x="169049" y="171869"/>
                  </a:lnTo>
                  <a:lnTo>
                    <a:pt x="167601" y="175666"/>
                  </a:lnTo>
                  <a:lnTo>
                    <a:pt x="167805" y="176072"/>
                  </a:lnTo>
                  <a:lnTo>
                    <a:pt x="167551" y="176187"/>
                  </a:lnTo>
                  <a:lnTo>
                    <a:pt x="166090" y="179984"/>
                  </a:lnTo>
                  <a:lnTo>
                    <a:pt x="166319" y="180441"/>
                  </a:lnTo>
                  <a:lnTo>
                    <a:pt x="166116" y="180530"/>
                  </a:lnTo>
                  <a:lnTo>
                    <a:pt x="164617" y="184315"/>
                  </a:lnTo>
                  <a:lnTo>
                    <a:pt x="164871" y="184835"/>
                  </a:lnTo>
                  <a:lnTo>
                    <a:pt x="164731" y="184899"/>
                  </a:lnTo>
                  <a:lnTo>
                    <a:pt x="163220" y="188683"/>
                  </a:lnTo>
                  <a:lnTo>
                    <a:pt x="163512" y="189268"/>
                  </a:lnTo>
                  <a:lnTo>
                    <a:pt x="161874" y="193078"/>
                  </a:lnTo>
                  <a:lnTo>
                    <a:pt x="162179" y="193713"/>
                  </a:lnTo>
                  <a:lnTo>
                    <a:pt x="160591" y="197497"/>
                  </a:lnTo>
                  <a:lnTo>
                    <a:pt x="162801" y="201917"/>
                  </a:lnTo>
                  <a:lnTo>
                    <a:pt x="167373" y="203822"/>
                  </a:lnTo>
                  <a:lnTo>
                    <a:pt x="171030" y="202031"/>
                  </a:lnTo>
                  <a:lnTo>
                    <a:pt x="172478" y="198158"/>
                  </a:lnTo>
                  <a:lnTo>
                    <a:pt x="172199" y="197612"/>
                  </a:lnTo>
                  <a:lnTo>
                    <a:pt x="172326" y="197548"/>
                  </a:lnTo>
                  <a:lnTo>
                    <a:pt x="173748" y="193675"/>
                  </a:lnTo>
                  <a:lnTo>
                    <a:pt x="173507" y="193192"/>
                  </a:lnTo>
                  <a:lnTo>
                    <a:pt x="173685" y="193103"/>
                  </a:lnTo>
                  <a:lnTo>
                    <a:pt x="175094" y="189217"/>
                  </a:lnTo>
                  <a:lnTo>
                    <a:pt x="174879" y="188798"/>
                  </a:lnTo>
                  <a:lnTo>
                    <a:pt x="175107" y="188683"/>
                  </a:lnTo>
                  <a:lnTo>
                    <a:pt x="176491" y="184797"/>
                  </a:lnTo>
                  <a:lnTo>
                    <a:pt x="176301" y="184442"/>
                  </a:lnTo>
                  <a:lnTo>
                    <a:pt x="176593" y="184289"/>
                  </a:lnTo>
                  <a:lnTo>
                    <a:pt x="177952" y="180390"/>
                  </a:lnTo>
                  <a:lnTo>
                    <a:pt x="177787" y="180086"/>
                  </a:lnTo>
                  <a:lnTo>
                    <a:pt x="178130" y="179908"/>
                  </a:lnTo>
                  <a:lnTo>
                    <a:pt x="179476" y="176009"/>
                  </a:lnTo>
                  <a:lnTo>
                    <a:pt x="179349" y="175768"/>
                  </a:lnTo>
                  <a:lnTo>
                    <a:pt x="179730" y="175564"/>
                  </a:lnTo>
                  <a:lnTo>
                    <a:pt x="181051" y="171653"/>
                  </a:lnTo>
                  <a:lnTo>
                    <a:pt x="180949" y="171462"/>
                  </a:lnTo>
                  <a:lnTo>
                    <a:pt x="181394" y="171221"/>
                  </a:lnTo>
                  <a:lnTo>
                    <a:pt x="182689" y="167309"/>
                  </a:lnTo>
                  <a:lnTo>
                    <a:pt x="182613" y="167170"/>
                  </a:lnTo>
                  <a:lnTo>
                    <a:pt x="183095" y="166903"/>
                  </a:lnTo>
                  <a:lnTo>
                    <a:pt x="184378" y="162979"/>
                  </a:lnTo>
                  <a:lnTo>
                    <a:pt x="184873" y="162585"/>
                  </a:lnTo>
                  <a:lnTo>
                    <a:pt x="186131" y="158661"/>
                  </a:lnTo>
                  <a:lnTo>
                    <a:pt x="186702" y="158280"/>
                  </a:lnTo>
                  <a:lnTo>
                    <a:pt x="187934" y="154343"/>
                  </a:lnTo>
                  <a:close/>
                </a:path>
                <a:path w="222250" h="207009">
                  <a:moveTo>
                    <a:pt x="222008" y="183007"/>
                  </a:moveTo>
                  <a:lnTo>
                    <a:pt x="219697" y="178790"/>
                  </a:lnTo>
                  <a:lnTo>
                    <a:pt x="215163" y="177241"/>
                  </a:lnTo>
                  <a:lnTo>
                    <a:pt x="211505" y="179146"/>
                  </a:lnTo>
                  <a:lnTo>
                    <a:pt x="210172" y="183007"/>
                  </a:lnTo>
                  <a:lnTo>
                    <a:pt x="210273" y="183210"/>
                  </a:lnTo>
                  <a:lnTo>
                    <a:pt x="209550" y="183578"/>
                  </a:lnTo>
                  <a:lnTo>
                    <a:pt x="208203" y="187426"/>
                  </a:lnTo>
                  <a:lnTo>
                    <a:pt x="208330" y="187680"/>
                  </a:lnTo>
                  <a:lnTo>
                    <a:pt x="207670" y="188010"/>
                  </a:lnTo>
                  <a:lnTo>
                    <a:pt x="206286" y="191846"/>
                  </a:lnTo>
                  <a:lnTo>
                    <a:pt x="206451" y="192151"/>
                  </a:lnTo>
                  <a:lnTo>
                    <a:pt x="205828" y="192455"/>
                  </a:lnTo>
                  <a:lnTo>
                    <a:pt x="204444" y="196291"/>
                  </a:lnTo>
                  <a:lnTo>
                    <a:pt x="204635" y="196659"/>
                  </a:lnTo>
                  <a:lnTo>
                    <a:pt x="204063" y="196938"/>
                  </a:lnTo>
                  <a:lnTo>
                    <a:pt x="202653" y="200761"/>
                  </a:lnTo>
                  <a:lnTo>
                    <a:pt x="204990" y="205105"/>
                  </a:lnTo>
                  <a:lnTo>
                    <a:pt x="209600" y="206857"/>
                  </a:lnTo>
                  <a:lnTo>
                    <a:pt x="213182" y="204927"/>
                  </a:lnTo>
                  <a:lnTo>
                    <a:pt x="214490" y="201002"/>
                  </a:lnTo>
                  <a:lnTo>
                    <a:pt x="214363" y="200761"/>
                  </a:lnTo>
                  <a:lnTo>
                    <a:pt x="214998" y="200418"/>
                  </a:lnTo>
                  <a:lnTo>
                    <a:pt x="216281" y="196481"/>
                  </a:lnTo>
                  <a:lnTo>
                    <a:pt x="216179" y="196303"/>
                  </a:lnTo>
                  <a:lnTo>
                    <a:pt x="216865" y="195922"/>
                  </a:lnTo>
                  <a:lnTo>
                    <a:pt x="218122" y="191985"/>
                  </a:lnTo>
                  <a:lnTo>
                    <a:pt x="218046" y="191858"/>
                  </a:lnTo>
                  <a:lnTo>
                    <a:pt x="218795" y="191427"/>
                  </a:lnTo>
                  <a:lnTo>
                    <a:pt x="220040" y="187490"/>
                  </a:lnTo>
                  <a:lnTo>
                    <a:pt x="220789" y="186956"/>
                  </a:lnTo>
                  <a:lnTo>
                    <a:pt x="222008" y="183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22771" y="7081049"/>
              <a:ext cx="5455920" cy="234315"/>
            </a:xfrm>
            <a:custGeom>
              <a:avLst/>
              <a:gdLst/>
              <a:ahLst/>
              <a:cxnLst/>
              <a:rect l="l" t="t" r="r" b="b"/>
              <a:pathLst>
                <a:path w="5455920" h="234315">
                  <a:moveTo>
                    <a:pt x="19151" y="5664"/>
                  </a:moveTo>
                  <a:lnTo>
                    <a:pt x="16725" y="1485"/>
                  </a:lnTo>
                  <a:lnTo>
                    <a:pt x="12128" y="0"/>
                  </a:lnTo>
                  <a:lnTo>
                    <a:pt x="8496" y="1968"/>
                  </a:lnTo>
                  <a:lnTo>
                    <a:pt x="7429" y="5308"/>
                  </a:lnTo>
                  <a:lnTo>
                    <a:pt x="6134" y="9207"/>
                  </a:lnTo>
                  <a:lnTo>
                    <a:pt x="5054" y="12547"/>
                  </a:lnTo>
                  <a:lnTo>
                    <a:pt x="3987" y="15887"/>
                  </a:lnTo>
                  <a:lnTo>
                    <a:pt x="4051" y="16027"/>
                  </a:lnTo>
                  <a:lnTo>
                    <a:pt x="2946" y="19215"/>
                  </a:lnTo>
                  <a:lnTo>
                    <a:pt x="3048" y="19418"/>
                  </a:lnTo>
                  <a:lnTo>
                    <a:pt x="1943" y="22555"/>
                  </a:lnTo>
                  <a:lnTo>
                    <a:pt x="2070" y="22796"/>
                  </a:lnTo>
                  <a:lnTo>
                    <a:pt x="952" y="25895"/>
                  </a:lnTo>
                  <a:lnTo>
                    <a:pt x="1104" y="26200"/>
                  </a:lnTo>
                  <a:lnTo>
                    <a:pt x="0" y="29235"/>
                  </a:lnTo>
                  <a:lnTo>
                    <a:pt x="2349" y="33591"/>
                  </a:lnTo>
                  <a:lnTo>
                    <a:pt x="6959" y="35331"/>
                  </a:lnTo>
                  <a:lnTo>
                    <a:pt x="10541" y="33401"/>
                  </a:lnTo>
                  <a:lnTo>
                    <a:pt x="11849" y="29476"/>
                  </a:lnTo>
                  <a:lnTo>
                    <a:pt x="11760" y="29311"/>
                  </a:lnTo>
                  <a:lnTo>
                    <a:pt x="12814" y="26073"/>
                  </a:lnTo>
                  <a:lnTo>
                    <a:pt x="13804" y="22669"/>
                  </a:lnTo>
                  <a:lnTo>
                    <a:pt x="14630" y="19837"/>
                  </a:lnTo>
                  <a:lnTo>
                    <a:pt x="14820" y="19265"/>
                  </a:lnTo>
                  <a:lnTo>
                    <a:pt x="15671" y="16484"/>
                  </a:lnTo>
                  <a:lnTo>
                    <a:pt x="16738" y="13119"/>
                  </a:lnTo>
                  <a:lnTo>
                    <a:pt x="16878" y="13042"/>
                  </a:lnTo>
                  <a:lnTo>
                    <a:pt x="17830" y="9766"/>
                  </a:lnTo>
                  <a:lnTo>
                    <a:pt x="18021" y="9652"/>
                  </a:lnTo>
                  <a:lnTo>
                    <a:pt x="19151" y="5664"/>
                  </a:lnTo>
                  <a:close/>
                </a:path>
                <a:path w="5455920" h="234315">
                  <a:moveTo>
                    <a:pt x="54330" y="33540"/>
                  </a:moveTo>
                  <a:lnTo>
                    <a:pt x="51854" y="29400"/>
                  </a:lnTo>
                  <a:lnTo>
                    <a:pt x="47231" y="27965"/>
                  </a:lnTo>
                  <a:lnTo>
                    <a:pt x="43599" y="29959"/>
                  </a:lnTo>
                  <a:lnTo>
                    <a:pt x="42519" y="33375"/>
                  </a:lnTo>
                  <a:lnTo>
                    <a:pt x="42278" y="33502"/>
                  </a:lnTo>
                  <a:lnTo>
                    <a:pt x="41173" y="36944"/>
                  </a:lnTo>
                  <a:lnTo>
                    <a:pt x="40995" y="37033"/>
                  </a:lnTo>
                  <a:lnTo>
                    <a:pt x="39852" y="40487"/>
                  </a:lnTo>
                  <a:lnTo>
                    <a:pt x="38557" y="44069"/>
                  </a:lnTo>
                  <a:lnTo>
                    <a:pt x="37312" y="47612"/>
                  </a:lnTo>
                  <a:lnTo>
                    <a:pt x="37198" y="47917"/>
                  </a:lnTo>
                  <a:lnTo>
                    <a:pt x="35979" y="51460"/>
                  </a:lnTo>
                  <a:lnTo>
                    <a:pt x="34785" y="54978"/>
                  </a:lnTo>
                  <a:lnTo>
                    <a:pt x="34848" y="55118"/>
                  </a:lnTo>
                  <a:lnTo>
                    <a:pt x="33629" y="58508"/>
                  </a:lnTo>
                  <a:lnTo>
                    <a:pt x="36029" y="62814"/>
                  </a:lnTo>
                  <a:lnTo>
                    <a:pt x="40665" y="64503"/>
                  </a:lnTo>
                  <a:lnTo>
                    <a:pt x="44246" y="62560"/>
                  </a:lnTo>
                  <a:lnTo>
                    <a:pt x="45402" y="59004"/>
                  </a:lnTo>
                  <a:lnTo>
                    <a:pt x="46558" y="55460"/>
                  </a:lnTo>
                  <a:lnTo>
                    <a:pt x="47726" y="51930"/>
                  </a:lnTo>
                  <a:lnTo>
                    <a:pt x="47904" y="51828"/>
                  </a:lnTo>
                  <a:lnTo>
                    <a:pt x="48958" y="48387"/>
                  </a:lnTo>
                  <a:lnTo>
                    <a:pt x="49187" y="48247"/>
                  </a:lnTo>
                  <a:lnTo>
                    <a:pt x="50203" y="44856"/>
                  </a:lnTo>
                  <a:lnTo>
                    <a:pt x="50495" y="44678"/>
                  </a:lnTo>
                  <a:lnTo>
                    <a:pt x="51473" y="41313"/>
                  </a:lnTo>
                  <a:lnTo>
                    <a:pt x="51841" y="41097"/>
                  </a:lnTo>
                  <a:lnTo>
                    <a:pt x="52781" y="37782"/>
                  </a:lnTo>
                  <a:lnTo>
                    <a:pt x="53225" y="37515"/>
                  </a:lnTo>
                  <a:lnTo>
                    <a:pt x="54330" y="33540"/>
                  </a:lnTo>
                  <a:close/>
                </a:path>
                <a:path w="5455920" h="234315">
                  <a:moveTo>
                    <a:pt x="89611" y="61264"/>
                  </a:moveTo>
                  <a:lnTo>
                    <a:pt x="87134" y="57111"/>
                  </a:lnTo>
                  <a:lnTo>
                    <a:pt x="82511" y="55689"/>
                  </a:lnTo>
                  <a:lnTo>
                    <a:pt x="78905" y="57696"/>
                  </a:lnTo>
                  <a:lnTo>
                    <a:pt x="77825" y="61150"/>
                  </a:lnTo>
                  <a:lnTo>
                    <a:pt x="77368" y="61404"/>
                  </a:lnTo>
                  <a:lnTo>
                    <a:pt x="76250" y="64909"/>
                  </a:lnTo>
                  <a:lnTo>
                    <a:pt x="75869" y="65112"/>
                  </a:lnTo>
                  <a:lnTo>
                    <a:pt x="74714" y="68643"/>
                  </a:lnTo>
                  <a:lnTo>
                    <a:pt x="74409" y="68808"/>
                  </a:lnTo>
                  <a:lnTo>
                    <a:pt x="73215" y="72390"/>
                  </a:lnTo>
                  <a:lnTo>
                    <a:pt x="72986" y="72504"/>
                  </a:lnTo>
                  <a:lnTo>
                    <a:pt x="71755" y="76123"/>
                  </a:lnTo>
                  <a:lnTo>
                    <a:pt x="71602" y="76200"/>
                  </a:lnTo>
                  <a:lnTo>
                    <a:pt x="70332" y="79870"/>
                  </a:lnTo>
                  <a:lnTo>
                    <a:pt x="68935" y="83604"/>
                  </a:lnTo>
                  <a:lnTo>
                    <a:pt x="67551" y="87439"/>
                  </a:lnTo>
                  <a:lnTo>
                    <a:pt x="69938" y="91770"/>
                  </a:lnTo>
                  <a:lnTo>
                    <a:pt x="74587" y="93459"/>
                  </a:lnTo>
                  <a:lnTo>
                    <a:pt x="78155" y="91490"/>
                  </a:lnTo>
                  <a:lnTo>
                    <a:pt x="79324" y="87858"/>
                  </a:lnTo>
                  <a:lnTo>
                    <a:pt x="79527" y="87744"/>
                  </a:lnTo>
                  <a:lnTo>
                    <a:pt x="80657" y="84162"/>
                  </a:lnTo>
                  <a:lnTo>
                    <a:pt x="80937" y="83997"/>
                  </a:lnTo>
                  <a:lnTo>
                    <a:pt x="82029" y="80454"/>
                  </a:lnTo>
                  <a:lnTo>
                    <a:pt x="82384" y="80251"/>
                  </a:lnTo>
                  <a:lnTo>
                    <a:pt x="83426" y="76758"/>
                  </a:lnTo>
                  <a:lnTo>
                    <a:pt x="83858" y="76504"/>
                  </a:lnTo>
                  <a:lnTo>
                    <a:pt x="84874" y="73063"/>
                  </a:lnTo>
                  <a:lnTo>
                    <a:pt x="85382" y="72758"/>
                  </a:lnTo>
                  <a:lnTo>
                    <a:pt x="86360" y="69354"/>
                  </a:lnTo>
                  <a:lnTo>
                    <a:pt x="86931" y="69011"/>
                  </a:lnTo>
                  <a:lnTo>
                    <a:pt x="87871" y="65646"/>
                  </a:lnTo>
                  <a:lnTo>
                    <a:pt x="88519" y="65252"/>
                  </a:lnTo>
                  <a:lnTo>
                    <a:pt x="89611" y="61264"/>
                  </a:lnTo>
                  <a:close/>
                </a:path>
                <a:path w="5455920" h="234315">
                  <a:moveTo>
                    <a:pt x="124904" y="88988"/>
                  </a:moveTo>
                  <a:lnTo>
                    <a:pt x="122415" y="84836"/>
                  </a:lnTo>
                  <a:lnTo>
                    <a:pt x="117805" y="83413"/>
                  </a:lnTo>
                  <a:lnTo>
                    <a:pt x="114211" y="85432"/>
                  </a:lnTo>
                  <a:lnTo>
                    <a:pt x="113144" y="88938"/>
                  </a:lnTo>
                  <a:lnTo>
                    <a:pt x="112458" y="89306"/>
                  </a:lnTo>
                  <a:lnTo>
                    <a:pt x="111340" y="92862"/>
                  </a:lnTo>
                  <a:lnTo>
                    <a:pt x="110756" y="93179"/>
                  </a:lnTo>
                  <a:lnTo>
                    <a:pt x="109601" y="96774"/>
                  </a:lnTo>
                  <a:lnTo>
                    <a:pt x="109080" y="97053"/>
                  </a:lnTo>
                  <a:lnTo>
                    <a:pt x="107886" y="100698"/>
                  </a:lnTo>
                  <a:lnTo>
                    <a:pt x="107467" y="100926"/>
                  </a:lnTo>
                  <a:lnTo>
                    <a:pt x="106222" y="104609"/>
                  </a:lnTo>
                  <a:lnTo>
                    <a:pt x="105879" y="104787"/>
                  </a:lnTo>
                  <a:lnTo>
                    <a:pt x="104597" y="108521"/>
                  </a:lnTo>
                  <a:lnTo>
                    <a:pt x="104330" y="108661"/>
                  </a:lnTo>
                  <a:lnTo>
                    <a:pt x="103022" y="112445"/>
                  </a:lnTo>
                  <a:lnTo>
                    <a:pt x="102831" y="112534"/>
                  </a:lnTo>
                  <a:lnTo>
                    <a:pt x="101473" y="116382"/>
                  </a:lnTo>
                  <a:lnTo>
                    <a:pt x="103873" y="120700"/>
                  </a:lnTo>
                  <a:lnTo>
                    <a:pt x="108508" y="122389"/>
                  </a:lnTo>
                  <a:lnTo>
                    <a:pt x="112064" y="120421"/>
                  </a:lnTo>
                  <a:lnTo>
                    <a:pt x="113245" y="116713"/>
                  </a:lnTo>
                  <a:lnTo>
                    <a:pt x="113626" y="116497"/>
                  </a:lnTo>
                  <a:lnTo>
                    <a:pt x="114744" y="112852"/>
                  </a:lnTo>
                  <a:lnTo>
                    <a:pt x="115214" y="112585"/>
                  </a:lnTo>
                  <a:lnTo>
                    <a:pt x="116306" y="108978"/>
                  </a:lnTo>
                  <a:lnTo>
                    <a:pt x="116852" y="108661"/>
                  </a:lnTo>
                  <a:lnTo>
                    <a:pt x="117906" y="105117"/>
                  </a:lnTo>
                  <a:lnTo>
                    <a:pt x="118529" y="104749"/>
                  </a:lnTo>
                  <a:lnTo>
                    <a:pt x="119532" y="101269"/>
                  </a:lnTo>
                  <a:lnTo>
                    <a:pt x="120256" y="100838"/>
                  </a:lnTo>
                  <a:lnTo>
                    <a:pt x="121234" y="97383"/>
                  </a:lnTo>
                  <a:lnTo>
                    <a:pt x="122021" y="96913"/>
                  </a:lnTo>
                  <a:lnTo>
                    <a:pt x="122948" y="93522"/>
                  </a:lnTo>
                  <a:lnTo>
                    <a:pt x="123825" y="92989"/>
                  </a:lnTo>
                  <a:lnTo>
                    <a:pt x="124904" y="88988"/>
                  </a:lnTo>
                  <a:close/>
                </a:path>
                <a:path w="5455920" h="234315">
                  <a:moveTo>
                    <a:pt x="160540" y="116255"/>
                  </a:moveTo>
                  <a:lnTo>
                    <a:pt x="158013" y="112141"/>
                  </a:lnTo>
                  <a:lnTo>
                    <a:pt x="153365" y="110782"/>
                  </a:lnTo>
                  <a:lnTo>
                    <a:pt x="149771" y="112826"/>
                  </a:lnTo>
                  <a:lnTo>
                    <a:pt x="148691" y="116395"/>
                  </a:lnTo>
                  <a:lnTo>
                    <a:pt x="147802" y="116903"/>
                  </a:lnTo>
                  <a:lnTo>
                    <a:pt x="146697" y="120510"/>
                  </a:lnTo>
                  <a:lnTo>
                    <a:pt x="145859" y="120967"/>
                  </a:lnTo>
                  <a:lnTo>
                    <a:pt x="144703" y="124637"/>
                  </a:lnTo>
                  <a:lnTo>
                    <a:pt x="143967" y="125044"/>
                  </a:lnTo>
                  <a:lnTo>
                    <a:pt x="142786" y="128765"/>
                  </a:lnTo>
                  <a:lnTo>
                    <a:pt x="142125" y="129108"/>
                  </a:lnTo>
                  <a:lnTo>
                    <a:pt x="140906" y="132867"/>
                  </a:lnTo>
                  <a:lnTo>
                    <a:pt x="140322" y="133172"/>
                  </a:lnTo>
                  <a:lnTo>
                    <a:pt x="139052" y="136994"/>
                  </a:lnTo>
                  <a:lnTo>
                    <a:pt x="138582" y="137236"/>
                  </a:lnTo>
                  <a:lnTo>
                    <a:pt x="137261" y="141097"/>
                  </a:lnTo>
                  <a:lnTo>
                    <a:pt x="136867" y="141312"/>
                  </a:lnTo>
                  <a:lnTo>
                    <a:pt x="135534" y="145148"/>
                  </a:lnTo>
                  <a:lnTo>
                    <a:pt x="137972" y="149440"/>
                  </a:lnTo>
                  <a:lnTo>
                    <a:pt x="142646" y="151066"/>
                  </a:lnTo>
                  <a:lnTo>
                    <a:pt x="146202" y="149072"/>
                  </a:lnTo>
                  <a:lnTo>
                    <a:pt x="147383" y="145288"/>
                  </a:lnTo>
                  <a:lnTo>
                    <a:pt x="147967" y="144957"/>
                  </a:lnTo>
                  <a:lnTo>
                    <a:pt x="149085" y="141236"/>
                  </a:lnTo>
                  <a:lnTo>
                    <a:pt x="149771" y="140843"/>
                  </a:lnTo>
                  <a:lnTo>
                    <a:pt x="150850" y="137185"/>
                  </a:lnTo>
                  <a:lnTo>
                    <a:pt x="151625" y="136728"/>
                  </a:lnTo>
                  <a:lnTo>
                    <a:pt x="152654" y="133121"/>
                  </a:lnTo>
                  <a:lnTo>
                    <a:pt x="153517" y="132613"/>
                  </a:lnTo>
                  <a:lnTo>
                    <a:pt x="154520" y="129057"/>
                  </a:lnTo>
                  <a:lnTo>
                    <a:pt x="155460" y="128498"/>
                  </a:lnTo>
                  <a:lnTo>
                    <a:pt x="156425" y="125006"/>
                  </a:lnTo>
                  <a:lnTo>
                    <a:pt x="157454" y="124383"/>
                  </a:lnTo>
                  <a:lnTo>
                    <a:pt x="158369" y="120942"/>
                  </a:lnTo>
                  <a:lnTo>
                    <a:pt x="159486" y="120256"/>
                  </a:lnTo>
                  <a:lnTo>
                    <a:pt x="160540" y="116255"/>
                  </a:lnTo>
                  <a:close/>
                </a:path>
                <a:path w="5455920" h="234315">
                  <a:moveTo>
                    <a:pt x="196176" y="143510"/>
                  </a:moveTo>
                  <a:lnTo>
                    <a:pt x="193649" y="139395"/>
                  </a:lnTo>
                  <a:lnTo>
                    <a:pt x="189014" y="138036"/>
                  </a:lnTo>
                  <a:lnTo>
                    <a:pt x="185432" y="140093"/>
                  </a:lnTo>
                  <a:lnTo>
                    <a:pt x="184365" y="143713"/>
                  </a:lnTo>
                  <a:lnTo>
                    <a:pt x="183248" y="144348"/>
                  </a:lnTo>
                  <a:lnTo>
                    <a:pt x="182130" y="148031"/>
                  </a:lnTo>
                  <a:lnTo>
                    <a:pt x="181102" y="148602"/>
                  </a:lnTo>
                  <a:lnTo>
                    <a:pt x="179946" y="152311"/>
                  </a:lnTo>
                  <a:lnTo>
                    <a:pt x="179006" y="152831"/>
                  </a:lnTo>
                  <a:lnTo>
                    <a:pt x="177800" y="156616"/>
                  </a:lnTo>
                  <a:lnTo>
                    <a:pt x="176961" y="157073"/>
                  </a:lnTo>
                  <a:lnTo>
                    <a:pt x="175729" y="160921"/>
                  </a:lnTo>
                  <a:lnTo>
                    <a:pt x="174967" y="161328"/>
                  </a:lnTo>
                  <a:lnTo>
                    <a:pt x="173697" y="165188"/>
                  </a:lnTo>
                  <a:lnTo>
                    <a:pt x="173037" y="165557"/>
                  </a:lnTo>
                  <a:lnTo>
                    <a:pt x="171742" y="169430"/>
                  </a:lnTo>
                  <a:lnTo>
                    <a:pt x="171157" y="169799"/>
                  </a:lnTo>
                  <a:lnTo>
                    <a:pt x="169837" y="173659"/>
                  </a:lnTo>
                  <a:lnTo>
                    <a:pt x="172288" y="177952"/>
                  </a:lnTo>
                  <a:lnTo>
                    <a:pt x="176949" y="179565"/>
                  </a:lnTo>
                  <a:lnTo>
                    <a:pt x="180492" y="177558"/>
                  </a:lnTo>
                  <a:lnTo>
                    <a:pt x="181660" y="173710"/>
                  </a:lnTo>
                  <a:lnTo>
                    <a:pt x="182422" y="173278"/>
                  </a:lnTo>
                  <a:lnTo>
                    <a:pt x="183540" y="169494"/>
                  </a:lnTo>
                  <a:lnTo>
                    <a:pt x="184416" y="168986"/>
                  </a:lnTo>
                  <a:lnTo>
                    <a:pt x="185496" y="165277"/>
                  </a:lnTo>
                  <a:lnTo>
                    <a:pt x="186461" y="164706"/>
                  </a:lnTo>
                  <a:lnTo>
                    <a:pt x="187502" y="161048"/>
                  </a:lnTo>
                  <a:lnTo>
                    <a:pt x="188556" y="160413"/>
                  </a:lnTo>
                  <a:lnTo>
                    <a:pt x="189547" y="156819"/>
                  </a:lnTo>
                  <a:lnTo>
                    <a:pt x="190703" y="156121"/>
                  </a:lnTo>
                  <a:lnTo>
                    <a:pt x="191655" y="152603"/>
                  </a:lnTo>
                  <a:lnTo>
                    <a:pt x="192900" y="151828"/>
                  </a:lnTo>
                  <a:lnTo>
                    <a:pt x="193814" y="148361"/>
                  </a:lnTo>
                  <a:lnTo>
                    <a:pt x="195148" y="147523"/>
                  </a:lnTo>
                  <a:lnTo>
                    <a:pt x="196176" y="143510"/>
                  </a:lnTo>
                  <a:close/>
                </a:path>
                <a:path w="5455920" h="234315">
                  <a:moveTo>
                    <a:pt x="231965" y="170599"/>
                  </a:moveTo>
                  <a:lnTo>
                    <a:pt x="229387" y="166522"/>
                  </a:lnTo>
                  <a:lnTo>
                    <a:pt x="224726" y="165201"/>
                  </a:lnTo>
                  <a:lnTo>
                    <a:pt x="221157" y="167297"/>
                  </a:lnTo>
                  <a:lnTo>
                    <a:pt x="220091" y="170967"/>
                  </a:lnTo>
                  <a:lnTo>
                    <a:pt x="218706" y="171767"/>
                  </a:lnTo>
                  <a:lnTo>
                    <a:pt x="217601" y="175501"/>
                  </a:lnTo>
                  <a:lnTo>
                    <a:pt x="216331" y="176225"/>
                  </a:lnTo>
                  <a:lnTo>
                    <a:pt x="215201" y="179997"/>
                  </a:lnTo>
                  <a:lnTo>
                    <a:pt x="214033" y="180644"/>
                  </a:lnTo>
                  <a:lnTo>
                    <a:pt x="212839" y="184492"/>
                  </a:lnTo>
                  <a:lnTo>
                    <a:pt x="211810" y="185051"/>
                  </a:lnTo>
                  <a:lnTo>
                    <a:pt x="210566" y="188950"/>
                  </a:lnTo>
                  <a:lnTo>
                    <a:pt x="209613" y="189471"/>
                  </a:lnTo>
                  <a:lnTo>
                    <a:pt x="208356" y="193344"/>
                  </a:lnTo>
                  <a:lnTo>
                    <a:pt x="207492" y="193878"/>
                  </a:lnTo>
                  <a:lnTo>
                    <a:pt x="206209" y="197751"/>
                  </a:lnTo>
                  <a:lnTo>
                    <a:pt x="205422" y="198297"/>
                  </a:lnTo>
                  <a:lnTo>
                    <a:pt x="204114" y="202158"/>
                  </a:lnTo>
                  <a:lnTo>
                    <a:pt x="206578" y="206451"/>
                  </a:lnTo>
                  <a:lnTo>
                    <a:pt x="211239" y="208076"/>
                  </a:lnTo>
                  <a:lnTo>
                    <a:pt x="214757" y="206057"/>
                  </a:lnTo>
                  <a:lnTo>
                    <a:pt x="215925" y="202145"/>
                  </a:lnTo>
                  <a:lnTo>
                    <a:pt x="216877" y="201599"/>
                  </a:lnTo>
                  <a:lnTo>
                    <a:pt x="218020" y="197739"/>
                  </a:lnTo>
                  <a:lnTo>
                    <a:pt x="219062" y="197116"/>
                  </a:lnTo>
                  <a:lnTo>
                    <a:pt x="220141" y="193332"/>
                  </a:lnTo>
                  <a:lnTo>
                    <a:pt x="221335" y="192620"/>
                  </a:lnTo>
                  <a:lnTo>
                    <a:pt x="222364" y="188912"/>
                  </a:lnTo>
                  <a:lnTo>
                    <a:pt x="223659" y="188125"/>
                  </a:lnTo>
                  <a:lnTo>
                    <a:pt x="224637" y="184492"/>
                  </a:lnTo>
                  <a:lnTo>
                    <a:pt x="226034" y="183629"/>
                  </a:lnTo>
                  <a:lnTo>
                    <a:pt x="226974" y="180035"/>
                  </a:lnTo>
                  <a:lnTo>
                    <a:pt x="228473" y="179108"/>
                  </a:lnTo>
                  <a:lnTo>
                    <a:pt x="229374" y="175602"/>
                  </a:lnTo>
                  <a:lnTo>
                    <a:pt x="230962" y="174599"/>
                  </a:lnTo>
                  <a:lnTo>
                    <a:pt x="231965" y="170599"/>
                  </a:lnTo>
                  <a:close/>
                </a:path>
                <a:path w="5455920" h="234315">
                  <a:moveTo>
                    <a:pt x="267982" y="197370"/>
                  </a:moveTo>
                  <a:lnTo>
                    <a:pt x="265391" y="193281"/>
                  </a:lnTo>
                  <a:lnTo>
                    <a:pt x="260731" y="191985"/>
                  </a:lnTo>
                  <a:lnTo>
                    <a:pt x="257175" y="194081"/>
                  </a:lnTo>
                  <a:lnTo>
                    <a:pt x="256120" y="197815"/>
                  </a:lnTo>
                  <a:lnTo>
                    <a:pt x="254533" y="198729"/>
                  </a:lnTo>
                  <a:lnTo>
                    <a:pt x="253441" y="202501"/>
                  </a:lnTo>
                  <a:lnTo>
                    <a:pt x="251942" y="203365"/>
                  </a:lnTo>
                  <a:lnTo>
                    <a:pt x="250799" y="207225"/>
                  </a:lnTo>
                  <a:lnTo>
                    <a:pt x="249415" y="208000"/>
                  </a:lnTo>
                  <a:lnTo>
                    <a:pt x="248234" y="211899"/>
                  </a:lnTo>
                  <a:lnTo>
                    <a:pt x="246951" y="212623"/>
                  </a:lnTo>
                  <a:lnTo>
                    <a:pt x="245745" y="216522"/>
                  </a:lnTo>
                  <a:lnTo>
                    <a:pt x="244551" y="217246"/>
                  </a:lnTo>
                  <a:lnTo>
                    <a:pt x="243319" y="221132"/>
                  </a:lnTo>
                  <a:lnTo>
                    <a:pt x="242214" y="221869"/>
                  </a:lnTo>
                  <a:lnTo>
                    <a:pt x="240957" y="225742"/>
                  </a:lnTo>
                  <a:lnTo>
                    <a:pt x="243484" y="229984"/>
                  </a:lnTo>
                  <a:lnTo>
                    <a:pt x="248196" y="231533"/>
                  </a:lnTo>
                  <a:lnTo>
                    <a:pt x="251701" y="229463"/>
                  </a:lnTo>
                  <a:lnTo>
                    <a:pt x="252818" y="225552"/>
                  </a:lnTo>
                  <a:lnTo>
                    <a:pt x="254101" y="224790"/>
                  </a:lnTo>
                  <a:lnTo>
                    <a:pt x="255181" y="220954"/>
                  </a:lnTo>
                  <a:lnTo>
                    <a:pt x="256552" y="220116"/>
                  </a:lnTo>
                  <a:lnTo>
                    <a:pt x="257581" y="216357"/>
                  </a:lnTo>
                  <a:lnTo>
                    <a:pt x="259067" y="215442"/>
                  </a:lnTo>
                  <a:lnTo>
                    <a:pt x="260045" y="211759"/>
                  </a:lnTo>
                  <a:lnTo>
                    <a:pt x="261645" y="210769"/>
                  </a:lnTo>
                  <a:lnTo>
                    <a:pt x="262585" y="207149"/>
                  </a:lnTo>
                  <a:lnTo>
                    <a:pt x="264287" y="206082"/>
                  </a:lnTo>
                  <a:lnTo>
                    <a:pt x="265176" y="202539"/>
                  </a:lnTo>
                  <a:lnTo>
                    <a:pt x="266992" y="201383"/>
                  </a:lnTo>
                  <a:lnTo>
                    <a:pt x="267982" y="197370"/>
                  </a:lnTo>
                  <a:close/>
                </a:path>
                <a:path w="5455920" h="234315">
                  <a:moveTo>
                    <a:pt x="303987" y="224142"/>
                  </a:moveTo>
                  <a:lnTo>
                    <a:pt x="301396" y="220052"/>
                  </a:lnTo>
                  <a:lnTo>
                    <a:pt x="296735" y="218757"/>
                  </a:lnTo>
                  <a:lnTo>
                    <a:pt x="293192" y="220865"/>
                  </a:lnTo>
                  <a:lnTo>
                    <a:pt x="292112" y="224802"/>
                  </a:lnTo>
                  <a:lnTo>
                    <a:pt x="294830" y="228981"/>
                  </a:lnTo>
                  <a:lnTo>
                    <a:pt x="299593" y="230365"/>
                  </a:lnTo>
                  <a:lnTo>
                    <a:pt x="303009" y="228168"/>
                  </a:lnTo>
                  <a:lnTo>
                    <a:pt x="303987" y="224142"/>
                  </a:lnTo>
                  <a:close/>
                </a:path>
                <a:path w="5455920" h="234315">
                  <a:moveTo>
                    <a:pt x="5455551" y="233413"/>
                  </a:moveTo>
                  <a:lnTo>
                    <a:pt x="5454751" y="222338"/>
                  </a:lnTo>
                  <a:lnTo>
                    <a:pt x="5446839" y="222554"/>
                  </a:lnTo>
                  <a:lnTo>
                    <a:pt x="5438927" y="222770"/>
                  </a:lnTo>
                  <a:lnTo>
                    <a:pt x="5438775" y="233857"/>
                  </a:lnTo>
                  <a:lnTo>
                    <a:pt x="5455551" y="23341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5506358" y="7309473"/>
              <a:ext cx="241300" cy="0"/>
            </a:xfrm>
            <a:custGeom>
              <a:avLst/>
              <a:gdLst/>
              <a:ahLst/>
              <a:cxnLst/>
              <a:rect l="l" t="t" r="r" b="b"/>
              <a:pathLst>
                <a:path w="241300" h="0">
                  <a:moveTo>
                    <a:pt x="0" y="0"/>
                  </a:moveTo>
                  <a:lnTo>
                    <a:pt x="240865" y="0"/>
                  </a:lnTo>
                </a:path>
              </a:pathLst>
            </a:custGeom>
            <a:ln w="14955">
              <a:solidFill>
                <a:srgbClr val="FFFFF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1165" y="7077684"/>
              <a:ext cx="5805805" cy="238125"/>
            </a:xfrm>
            <a:custGeom>
              <a:avLst/>
              <a:gdLst/>
              <a:ahLst/>
              <a:cxnLst/>
              <a:rect l="l" t="t" r="r" b="b"/>
              <a:pathLst>
                <a:path w="5805805" h="238125">
                  <a:moveTo>
                    <a:pt x="11912" y="5626"/>
                  </a:moveTo>
                  <a:lnTo>
                    <a:pt x="9448" y="1447"/>
                  </a:lnTo>
                  <a:lnTo>
                    <a:pt x="4838" y="0"/>
                  </a:lnTo>
                  <a:lnTo>
                    <a:pt x="1219" y="1981"/>
                  </a:lnTo>
                  <a:lnTo>
                    <a:pt x="0" y="5880"/>
                  </a:lnTo>
                  <a:lnTo>
                    <a:pt x="2590" y="10147"/>
                  </a:lnTo>
                  <a:lnTo>
                    <a:pt x="7302" y="11696"/>
                  </a:lnTo>
                  <a:lnTo>
                    <a:pt x="10807" y="9626"/>
                  </a:lnTo>
                  <a:lnTo>
                    <a:pt x="11912" y="5626"/>
                  </a:lnTo>
                  <a:close/>
                </a:path>
                <a:path w="5805805" h="238125">
                  <a:moveTo>
                    <a:pt x="47307" y="33312"/>
                  </a:moveTo>
                  <a:lnTo>
                    <a:pt x="44805" y="29171"/>
                  </a:lnTo>
                  <a:lnTo>
                    <a:pt x="40170" y="27774"/>
                  </a:lnTo>
                  <a:lnTo>
                    <a:pt x="36550" y="29794"/>
                  </a:lnTo>
                  <a:lnTo>
                    <a:pt x="35356" y="33693"/>
                  </a:lnTo>
                  <a:lnTo>
                    <a:pt x="37985" y="37909"/>
                  </a:lnTo>
                  <a:lnTo>
                    <a:pt x="42735" y="39408"/>
                  </a:lnTo>
                  <a:lnTo>
                    <a:pt x="46228" y="37299"/>
                  </a:lnTo>
                  <a:lnTo>
                    <a:pt x="47307" y="33312"/>
                  </a:lnTo>
                  <a:close/>
                </a:path>
                <a:path w="5805805" h="238125">
                  <a:moveTo>
                    <a:pt x="82816" y="60858"/>
                  </a:moveTo>
                  <a:lnTo>
                    <a:pt x="80302" y="56718"/>
                  </a:lnTo>
                  <a:lnTo>
                    <a:pt x="75666" y="55321"/>
                  </a:lnTo>
                  <a:lnTo>
                    <a:pt x="72072" y="57353"/>
                  </a:lnTo>
                  <a:lnTo>
                    <a:pt x="70891" y="61252"/>
                  </a:lnTo>
                  <a:lnTo>
                    <a:pt x="73520" y="65481"/>
                  </a:lnTo>
                  <a:lnTo>
                    <a:pt x="78270" y="66979"/>
                  </a:lnTo>
                  <a:lnTo>
                    <a:pt x="81749" y="64858"/>
                  </a:lnTo>
                  <a:lnTo>
                    <a:pt x="82816" y="60858"/>
                  </a:lnTo>
                  <a:close/>
                </a:path>
                <a:path w="5805805" h="238125">
                  <a:moveTo>
                    <a:pt x="118338" y="88392"/>
                  </a:moveTo>
                  <a:lnTo>
                    <a:pt x="115811" y="84264"/>
                  </a:lnTo>
                  <a:lnTo>
                    <a:pt x="111188" y="82880"/>
                  </a:lnTo>
                  <a:lnTo>
                    <a:pt x="107594" y="84912"/>
                  </a:lnTo>
                  <a:lnTo>
                    <a:pt x="106426" y="88836"/>
                  </a:lnTo>
                  <a:lnTo>
                    <a:pt x="109067" y="93065"/>
                  </a:lnTo>
                  <a:lnTo>
                    <a:pt x="113817" y="94538"/>
                  </a:lnTo>
                  <a:lnTo>
                    <a:pt x="117297" y="92392"/>
                  </a:lnTo>
                  <a:lnTo>
                    <a:pt x="118338" y="88392"/>
                  </a:lnTo>
                  <a:close/>
                </a:path>
                <a:path w="5805805" h="238125">
                  <a:moveTo>
                    <a:pt x="154203" y="115481"/>
                  </a:moveTo>
                  <a:lnTo>
                    <a:pt x="151638" y="111379"/>
                  </a:lnTo>
                  <a:lnTo>
                    <a:pt x="146989" y="110032"/>
                  </a:lnTo>
                  <a:lnTo>
                    <a:pt x="143408" y="112102"/>
                  </a:lnTo>
                  <a:lnTo>
                    <a:pt x="142265" y="116014"/>
                  </a:lnTo>
                  <a:lnTo>
                    <a:pt x="144945" y="120205"/>
                  </a:lnTo>
                  <a:lnTo>
                    <a:pt x="149720" y="121640"/>
                  </a:lnTo>
                  <a:lnTo>
                    <a:pt x="153174" y="119481"/>
                  </a:lnTo>
                  <a:lnTo>
                    <a:pt x="154203" y="115481"/>
                  </a:lnTo>
                  <a:close/>
                </a:path>
                <a:path w="5805805" h="238125">
                  <a:moveTo>
                    <a:pt x="190068" y="142557"/>
                  </a:moveTo>
                  <a:lnTo>
                    <a:pt x="187490" y="138455"/>
                  </a:lnTo>
                  <a:lnTo>
                    <a:pt x="182854" y="137109"/>
                  </a:lnTo>
                  <a:lnTo>
                    <a:pt x="179285" y="139192"/>
                  </a:lnTo>
                  <a:lnTo>
                    <a:pt x="178168" y="143116"/>
                  </a:lnTo>
                  <a:lnTo>
                    <a:pt x="180848" y="147320"/>
                  </a:lnTo>
                  <a:lnTo>
                    <a:pt x="185610" y="148742"/>
                  </a:lnTo>
                  <a:lnTo>
                    <a:pt x="189064" y="146570"/>
                  </a:lnTo>
                  <a:lnTo>
                    <a:pt x="190068" y="142557"/>
                  </a:lnTo>
                  <a:close/>
                </a:path>
                <a:path w="5805805" h="238125">
                  <a:moveTo>
                    <a:pt x="226085" y="169418"/>
                  </a:moveTo>
                  <a:lnTo>
                    <a:pt x="223481" y="165354"/>
                  </a:lnTo>
                  <a:lnTo>
                    <a:pt x="218808" y="164071"/>
                  </a:lnTo>
                  <a:lnTo>
                    <a:pt x="215239" y="166179"/>
                  </a:lnTo>
                  <a:lnTo>
                    <a:pt x="214147" y="170103"/>
                  </a:lnTo>
                  <a:lnTo>
                    <a:pt x="216877" y="174256"/>
                  </a:lnTo>
                  <a:lnTo>
                    <a:pt x="221678" y="175628"/>
                  </a:lnTo>
                  <a:lnTo>
                    <a:pt x="225120" y="173431"/>
                  </a:lnTo>
                  <a:lnTo>
                    <a:pt x="226085" y="169418"/>
                  </a:lnTo>
                  <a:close/>
                </a:path>
                <a:path w="5805805" h="238125">
                  <a:moveTo>
                    <a:pt x="262318" y="196011"/>
                  </a:moveTo>
                  <a:lnTo>
                    <a:pt x="259702" y="191947"/>
                  </a:lnTo>
                  <a:lnTo>
                    <a:pt x="255028" y="190665"/>
                  </a:lnTo>
                  <a:lnTo>
                    <a:pt x="251485" y="192786"/>
                  </a:lnTo>
                  <a:lnTo>
                    <a:pt x="250405" y="196723"/>
                  </a:lnTo>
                  <a:lnTo>
                    <a:pt x="253149" y="200888"/>
                  </a:lnTo>
                  <a:lnTo>
                    <a:pt x="257937" y="202247"/>
                  </a:lnTo>
                  <a:lnTo>
                    <a:pt x="261366" y="200037"/>
                  </a:lnTo>
                  <a:lnTo>
                    <a:pt x="262318" y="196011"/>
                  </a:lnTo>
                  <a:close/>
                </a:path>
                <a:path w="5805805" h="238125">
                  <a:moveTo>
                    <a:pt x="298538" y="222605"/>
                  </a:moveTo>
                  <a:lnTo>
                    <a:pt x="295922" y="218528"/>
                  </a:lnTo>
                  <a:lnTo>
                    <a:pt x="291261" y="217258"/>
                  </a:lnTo>
                  <a:lnTo>
                    <a:pt x="287731" y="219392"/>
                  </a:lnTo>
                  <a:lnTo>
                    <a:pt x="286677" y="223342"/>
                  </a:lnTo>
                  <a:lnTo>
                    <a:pt x="289420" y="227507"/>
                  </a:lnTo>
                  <a:lnTo>
                    <a:pt x="294195" y="228866"/>
                  </a:lnTo>
                  <a:lnTo>
                    <a:pt x="297599" y="226644"/>
                  </a:lnTo>
                  <a:lnTo>
                    <a:pt x="298538" y="222605"/>
                  </a:lnTo>
                  <a:close/>
                </a:path>
                <a:path w="5805805" h="238125">
                  <a:moveTo>
                    <a:pt x="4972609" y="237515"/>
                  </a:moveTo>
                  <a:lnTo>
                    <a:pt x="4972037" y="234403"/>
                  </a:lnTo>
                  <a:lnTo>
                    <a:pt x="4956340" y="236537"/>
                  </a:lnTo>
                  <a:lnTo>
                    <a:pt x="4956429" y="237515"/>
                  </a:lnTo>
                  <a:lnTo>
                    <a:pt x="4972609" y="237515"/>
                  </a:lnTo>
                  <a:close/>
                </a:path>
                <a:path w="5805805" h="238125">
                  <a:moveTo>
                    <a:pt x="5018240" y="237515"/>
                  </a:moveTo>
                  <a:lnTo>
                    <a:pt x="5016665" y="228346"/>
                  </a:lnTo>
                  <a:lnTo>
                    <a:pt x="5000955" y="230454"/>
                  </a:lnTo>
                  <a:lnTo>
                    <a:pt x="5001552" y="237515"/>
                  </a:lnTo>
                  <a:lnTo>
                    <a:pt x="5018240" y="237515"/>
                  </a:lnTo>
                  <a:close/>
                </a:path>
                <a:path w="5805805" h="238125">
                  <a:moveTo>
                    <a:pt x="5063134" y="234162"/>
                  </a:moveTo>
                  <a:lnTo>
                    <a:pt x="5061407" y="223202"/>
                  </a:lnTo>
                  <a:lnTo>
                    <a:pt x="5053533" y="224116"/>
                  </a:lnTo>
                  <a:lnTo>
                    <a:pt x="5045659" y="225031"/>
                  </a:lnTo>
                  <a:lnTo>
                    <a:pt x="5046446" y="236093"/>
                  </a:lnTo>
                  <a:lnTo>
                    <a:pt x="5063134" y="234162"/>
                  </a:lnTo>
                  <a:close/>
                </a:path>
                <a:path w="5805805" h="238125">
                  <a:moveTo>
                    <a:pt x="5107775" y="229489"/>
                  </a:moveTo>
                  <a:lnTo>
                    <a:pt x="5106187" y="218516"/>
                  </a:lnTo>
                  <a:lnTo>
                    <a:pt x="5098300" y="219265"/>
                  </a:lnTo>
                  <a:lnTo>
                    <a:pt x="5090414" y="220014"/>
                  </a:lnTo>
                  <a:lnTo>
                    <a:pt x="5091049" y="231089"/>
                  </a:lnTo>
                  <a:lnTo>
                    <a:pt x="5107775" y="229489"/>
                  </a:lnTo>
                  <a:close/>
                </a:path>
                <a:path w="5805805" h="238125">
                  <a:moveTo>
                    <a:pt x="5152466" y="225209"/>
                  </a:moveTo>
                  <a:lnTo>
                    <a:pt x="5151018" y="214223"/>
                  </a:lnTo>
                  <a:lnTo>
                    <a:pt x="5143131" y="214972"/>
                  </a:lnTo>
                  <a:lnTo>
                    <a:pt x="5135245" y="215722"/>
                  </a:lnTo>
                  <a:lnTo>
                    <a:pt x="5135727" y="226809"/>
                  </a:lnTo>
                  <a:lnTo>
                    <a:pt x="5152466" y="225209"/>
                  </a:lnTo>
                  <a:close/>
                </a:path>
                <a:path w="5805805" h="238125">
                  <a:moveTo>
                    <a:pt x="5197221" y="221881"/>
                  </a:moveTo>
                  <a:lnTo>
                    <a:pt x="5195913" y="210870"/>
                  </a:lnTo>
                  <a:lnTo>
                    <a:pt x="5188013" y="211455"/>
                  </a:lnTo>
                  <a:lnTo>
                    <a:pt x="5180114" y="212051"/>
                  </a:lnTo>
                  <a:lnTo>
                    <a:pt x="5180457" y="223139"/>
                  </a:lnTo>
                  <a:lnTo>
                    <a:pt x="5197221" y="221881"/>
                  </a:lnTo>
                  <a:close/>
                </a:path>
                <a:path w="5805805" h="238125">
                  <a:moveTo>
                    <a:pt x="5805805" y="233489"/>
                  </a:moveTo>
                  <a:lnTo>
                    <a:pt x="5797918" y="232879"/>
                  </a:lnTo>
                  <a:lnTo>
                    <a:pt x="5790019" y="232346"/>
                  </a:lnTo>
                  <a:lnTo>
                    <a:pt x="5789447" y="237515"/>
                  </a:lnTo>
                  <a:lnTo>
                    <a:pt x="5805703" y="237515"/>
                  </a:lnTo>
                  <a:lnTo>
                    <a:pt x="5805805" y="2334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5256199" y="7289190"/>
              <a:ext cx="466090" cy="0"/>
            </a:xfrm>
            <a:custGeom>
              <a:avLst/>
              <a:gdLst/>
              <a:ahLst/>
              <a:cxnLst/>
              <a:rect l="l" t="t" r="r" b="b"/>
              <a:pathLst>
                <a:path w="466089" h="0">
                  <a:moveTo>
                    <a:pt x="0" y="0"/>
                  </a:moveTo>
                  <a:lnTo>
                    <a:pt x="465811" y="0"/>
                  </a:lnTo>
                </a:path>
              </a:pathLst>
            </a:custGeom>
            <a:ln w="19387">
              <a:solidFill>
                <a:srgbClr val="FFFFF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2334" y="7074306"/>
              <a:ext cx="5913755" cy="241300"/>
            </a:xfrm>
            <a:custGeom>
              <a:avLst/>
              <a:gdLst/>
              <a:ahLst/>
              <a:cxnLst/>
              <a:rect l="l" t="t" r="r" b="b"/>
              <a:pathLst>
                <a:path w="5913755" h="241300">
                  <a:moveTo>
                    <a:pt x="11912" y="5588"/>
                  </a:moveTo>
                  <a:lnTo>
                    <a:pt x="9410" y="1435"/>
                  </a:lnTo>
                  <a:lnTo>
                    <a:pt x="4787" y="0"/>
                  </a:lnTo>
                  <a:lnTo>
                    <a:pt x="1181" y="2006"/>
                  </a:lnTo>
                  <a:lnTo>
                    <a:pt x="0" y="5918"/>
                  </a:lnTo>
                  <a:lnTo>
                    <a:pt x="2603" y="10185"/>
                  </a:lnTo>
                  <a:lnTo>
                    <a:pt x="7340" y="11696"/>
                  </a:lnTo>
                  <a:lnTo>
                    <a:pt x="10833" y="9588"/>
                  </a:lnTo>
                  <a:lnTo>
                    <a:pt x="11912" y="5588"/>
                  </a:lnTo>
                  <a:close/>
                </a:path>
                <a:path w="5913755" h="241300">
                  <a:moveTo>
                    <a:pt x="47548" y="33096"/>
                  </a:moveTo>
                  <a:lnTo>
                    <a:pt x="45008" y="28968"/>
                  </a:lnTo>
                  <a:lnTo>
                    <a:pt x="40360" y="27584"/>
                  </a:lnTo>
                  <a:lnTo>
                    <a:pt x="36753" y="29629"/>
                  </a:lnTo>
                  <a:lnTo>
                    <a:pt x="35585" y="33528"/>
                  </a:lnTo>
                  <a:lnTo>
                    <a:pt x="38239" y="37744"/>
                  </a:lnTo>
                  <a:lnTo>
                    <a:pt x="43014" y="39217"/>
                  </a:lnTo>
                  <a:lnTo>
                    <a:pt x="46507" y="37084"/>
                  </a:lnTo>
                  <a:lnTo>
                    <a:pt x="47548" y="33096"/>
                  </a:lnTo>
                  <a:close/>
                </a:path>
                <a:path w="5913755" h="241300">
                  <a:moveTo>
                    <a:pt x="83286" y="60464"/>
                  </a:moveTo>
                  <a:lnTo>
                    <a:pt x="80733" y="56337"/>
                  </a:lnTo>
                  <a:lnTo>
                    <a:pt x="76098" y="54965"/>
                  </a:lnTo>
                  <a:lnTo>
                    <a:pt x="72504" y="57010"/>
                  </a:lnTo>
                  <a:lnTo>
                    <a:pt x="71348" y="60921"/>
                  </a:lnTo>
                  <a:lnTo>
                    <a:pt x="74002" y="65151"/>
                  </a:lnTo>
                  <a:lnTo>
                    <a:pt x="78778" y="66611"/>
                  </a:lnTo>
                  <a:lnTo>
                    <a:pt x="82245" y="64477"/>
                  </a:lnTo>
                  <a:lnTo>
                    <a:pt x="83286" y="60464"/>
                  </a:lnTo>
                  <a:close/>
                </a:path>
                <a:path w="5913755" h="241300">
                  <a:moveTo>
                    <a:pt x="119049" y="87795"/>
                  </a:moveTo>
                  <a:lnTo>
                    <a:pt x="116471" y="83705"/>
                  </a:lnTo>
                  <a:lnTo>
                    <a:pt x="111823" y="82334"/>
                  </a:lnTo>
                  <a:lnTo>
                    <a:pt x="108254" y="84404"/>
                  </a:lnTo>
                  <a:lnTo>
                    <a:pt x="107111" y="88328"/>
                  </a:lnTo>
                  <a:lnTo>
                    <a:pt x="109791" y="92544"/>
                  </a:lnTo>
                  <a:lnTo>
                    <a:pt x="114579" y="93967"/>
                  </a:lnTo>
                  <a:lnTo>
                    <a:pt x="118046" y="91795"/>
                  </a:lnTo>
                  <a:lnTo>
                    <a:pt x="119049" y="87795"/>
                  </a:lnTo>
                  <a:close/>
                </a:path>
                <a:path w="5913755" h="241300">
                  <a:moveTo>
                    <a:pt x="155130" y="114693"/>
                  </a:moveTo>
                  <a:lnTo>
                    <a:pt x="152539" y="110604"/>
                  </a:lnTo>
                  <a:lnTo>
                    <a:pt x="147878" y="109296"/>
                  </a:lnTo>
                  <a:lnTo>
                    <a:pt x="144297" y="111379"/>
                  </a:lnTo>
                  <a:lnTo>
                    <a:pt x="143192" y="115303"/>
                  </a:lnTo>
                  <a:lnTo>
                    <a:pt x="145897" y="119481"/>
                  </a:lnTo>
                  <a:lnTo>
                    <a:pt x="150685" y="120891"/>
                  </a:lnTo>
                  <a:lnTo>
                    <a:pt x="154139" y="118706"/>
                  </a:lnTo>
                  <a:lnTo>
                    <a:pt x="155130" y="114693"/>
                  </a:lnTo>
                  <a:close/>
                </a:path>
                <a:path w="5913755" h="241300">
                  <a:moveTo>
                    <a:pt x="191211" y="141605"/>
                  </a:moveTo>
                  <a:lnTo>
                    <a:pt x="188620" y="137515"/>
                  </a:lnTo>
                  <a:lnTo>
                    <a:pt x="183959" y="136194"/>
                  </a:lnTo>
                  <a:lnTo>
                    <a:pt x="180403" y="138303"/>
                  </a:lnTo>
                  <a:lnTo>
                    <a:pt x="179311" y="142240"/>
                  </a:lnTo>
                  <a:lnTo>
                    <a:pt x="182029" y="146431"/>
                  </a:lnTo>
                  <a:lnTo>
                    <a:pt x="186804" y="147828"/>
                  </a:lnTo>
                  <a:lnTo>
                    <a:pt x="190246" y="145630"/>
                  </a:lnTo>
                  <a:lnTo>
                    <a:pt x="191211" y="141605"/>
                  </a:lnTo>
                  <a:close/>
                </a:path>
                <a:path w="5913755" h="241300">
                  <a:moveTo>
                    <a:pt x="227495" y="168249"/>
                  </a:moveTo>
                  <a:lnTo>
                    <a:pt x="224853" y="164198"/>
                  </a:lnTo>
                  <a:lnTo>
                    <a:pt x="220167" y="162941"/>
                  </a:lnTo>
                  <a:lnTo>
                    <a:pt x="216623" y="165061"/>
                  </a:lnTo>
                  <a:lnTo>
                    <a:pt x="215544" y="168998"/>
                  </a:lnTo>
                  <a:lnTo>
                    <a:pt x="218313" y="173139"/>
                  </a:lnTo>
                  <a:lnTo>
                    <a:pt x="223126" y="174485"/>
                  </a:lnTo>
                  <a:lnTo>
                    <a:pt x="226555" y="172275"/>
                  </a:lnTo>
                  <a:lnTo>
                    <a:pt x="227495" y="168249"/>
                  </a:lnTo>
                  <a:close/>
                </a:path>
                <a:path w="5913755" h="241300">
                  <a:moveTo>
                    <a:pt x="263944" y="194665"/>
                  </a:moveTo>
                  <a:lnTo>
                    <a:pt x="261302" y="190601"/>
                  </a:lnTo>
                  <a:lnTo>
                    <a:pt x="256616" y="189344"/>
                  </a:lnTo>
                  <a:lnTo>
                    <a:pt x="253085" y="191490"/>
                  </a:lnTo>
                  <a:lnTo>
                    <a:pt x="252031" y="195427"/>
                  </a:lnTo>
                  <a:lnTo>
                    <a:pt x="254812" y="199580"/>
                  </a:lnTo>
                  <a:lnTo>
                    <a:pt x="259600" y="200914"/>
                  </a:lnTo>
                  <a:lnTo>
                    <a:pt x="263017" y="198691"/>
                  </a:lnTo>
                  <a:lnTo>
                    <a:pt x="263944" y="194665"/>
                  </a:lnTo>
                  <a:close/>
                </a:path>
                <a:path w="5913755" h="241300">
                  <a:moveTo>
                    <a:pt x="300418" y="221043"/>
                  </a:moveTo>
                  <a:lnTo>
                    <a:pt x="297738" y="217004"/>
                  </a:lnTo>
                  <a:lnTo>
                    <a:pt x="293065" y="215747"/>
                  </a:lnTo>
                  <a:lnTo>
                    <a:pt x="289547" y="217906"/>
                  </a:lnTo>
                  <a:lnTo>
                    <a:pt x="288518" y="221869"/>
                  </a:lnTo>
                  <a:lnTo>
                    <a:pt x="291299" y="226021"/>
                  </a:lnTo>
                  <a:lnTo>
                    <a:pt x="296113" y="227330"/>
                  </a:lnTo>
                  <a:lnTo>
                    <a:pt x="299516" y="225069"/>
                  </a:lnTo>
                  <a:lnTo>
                    <a:pt x="300418" y="221043"/>
                  </a:lnTo>
                  <a:close/>
                </a:path>
                <a:path w="5913755" h="241300">
                  <a:moveTo>
                    <a:pt x="4812538" y="236194"/>
                  </a:moveTo>
                  <a:lnTo>
                    <a:pt x="4810264" y="225336"/>
                  </a:lnTo>
                  <a:lnTo>
                    <a:pt x="4802429" y="226631"/>
                  </a:lnTo>
                  <a:lnTo>
                    <a:pt x="4794593" y="227926"/>
                  </a:lnTo>
                  <a:lnTo>
                    <a:pt x="4795926" y="238937"/>
                  </a:lnTo>
                  <a:lnTo>
                    <a:pt x="4812538" y="236194"/>
                  </a:lnTo>
                  <a:close/>
                </a:path>
                <a:path w="5913755" h="241300">
                  <a:moveTo>
                    <a:pt x="4856975" y="229273"/>
                  </a:moveTo>
                  <a:lnTo>
                    <a:pt x="4854841" y="218376"/>
                  </a:lnTo>
                  <a:lnTo>
                    <a:pt x="4846980" y="219519"/>
                  </a:lnTo>
                  <a:lnTo>
                    <a:pt x="4839119" y="220662"/>
                  </a:lnTo>
                  <a:lnTo>
                    <a:pt x="4840300" y="231686"/>
                  </a:lnTo>
                  <a:lnTo>
                    <a:pt x="4856975" y="229273"/>
                  </a:lnTo>
                  <a:close/>
                </a:path>
                <a:path w="5913755" h="241300">
                  <a:moveTo>
                    <a:pt x="4901463" y="222834"/>
                  </a:moveTo>
                  <a:lnTo>
                    <a:pt x="4899482" y="211912"/>
                  </a:lnTo>
                  <a:lnTo>
                    <a:pt x="4891621" y="213055"/>
                  </a:lnTo>
                  <a:lnTo>
                    <a:pt x="4883759" y="214185"/>
                  </a:lnTo>
                  <a:lnTo>
                    <a:pt x="4884801" y="225234"/>
                  </a:lnTo>
                  <a:lnTo>
                    <a:pt x="4901463" y="222834"/>
                  </a:lnTo>
                  <a:close/>
                </a:path>
                <a:path w="5913755" h="241300">
                  <a:moveTo>
                    <a:pt x="4946066" y="217271"/>
                  </a:moveTo>
                  <a:lnTo>
                    <a:pt x="4944224" y="206324"/>
                  </a:lnTo>
                  <a:lnTo>
                    <a:pt x="4936350" y="207302"/>
                  </a:lnTo>
                  <a:lnTo>
                    <a:pt x="4928463" y="208280"/>
                  </a:lnTo>
                  <a:lnTo>
                    <a:pt x="4929352" y="219341"/>
                  </a:lnTo>
                  <a:lnTo>
                    <a:pt x="4946066" y="217271"/>
                  </a:lnTo>
                  <a:close/>
                </a:path>
                <a:path w="5913755" h="241300">
                  <a:moveTo>
                    <a:pt x="4990731" y="212153"/>
                  </a:moveTo>
                  <a:lnTo>
                    <a:pt x="4989042" y="201193"/>
                  </a:lnTo>
                  <a:lnTo>
                    <a:pt x="4981143" y="202006"/>
                  </a:lnTo>
                  <a:lnTo>
                    <a:pt x="4973244" y="202819"/>
                  </a:lnTo>
                  <a:lnTo>
                    <a:pt x="4973980" y="213893"/>
                  </a:lnTo>
                  <a:lnTo>
                    <a:pt x="4990731" y="212153"/>
                  </a:lnTo>
                  <a:close/>
                </a:path>
                <a:path w="5913755" h="241300">
                  <a:moveTo>
                    <a:pt x="5035448" y="207530"/>
                  </a:moveTo>
                  <a:lnTo>
                    <a:pt x="5033911" y="196557"/>
                  </a:lnTo>
                  <a:lnTo>
                    <a:pt x="5026012" y="197370"/>
                  </a:lnTo>
                  <a:lnTo>
                    <a:pt x="5018113" y="198183"/>
                  </a:lnTo>
                  <a:lnTo>
                    <a:pt x="5018697" y="209270"/>
                  </a:lnTo>
                  <a:lnTo>
                    <a:pt x="5035448" y="207530"/>
                  </a:lnTo>
                  <a:close/>
                </a:path>
                <a:path w="5913755" h="241300">
                  <a:moveTo>
                    <a:pt x="5080241" y="203784"/>
                  </a:moveTo>
                  <a:lnTo>
                    <a:pt x="5078857" y="192786"/>
                  </a:lnTo>
                  <a:lnTo>
                    <a:pt x="5070945" y="193433"/>
                  </a:lnTo>
                  <a:lnTo>
                    <a:pt x="5063033" y="194081"/>
                  </a:lnTo>
                  <a:lnTo>
                    <a:pt x="5063464" y="205168"/>
                  </a:lnTo>
                  <a:lnTo>
                    <a:pt x="5080241" y="203784"/>
                  </a:lnTo>
                  <a:close/>
                </a:path>
                <a:path w="5913755" h="241300">
                  <a:moveTo>
                    <a:pt x="5125085" y="200469"/>
                  </a:moveTo>
                  <a:lnTo>
                    <a:pt x="5123840" y="189445"/>
                  </a:lnTo>
                  <a:lnTo>
                    <a:pt x="5115915" y="189928"/>
                  </a:lnTo>
                  <a:lnTo>
                    <a:pt x="5107991" y="190411"/>
                  </a:lnTo>
                  <a:lnTo>
                    <a:pt x="5108270" y="201498"/>
                  </a:lnTo>
                  <a:lnTo>
                    <a:pt x="5125085" y="200469"/>
                  </a:lnTo>
                  <a:close/>
                </a:path>
                <a:path w="5913755" h="241300">
                  <a:moveTo>
                    <a:pt x="5169954" y="197739"/>
                  </a:moveTo>
                  <a:lnTo>
                    <a:pt x="5168862" y="186702"/>
                  </a:lnTo>
                  <a:lnTo>
                    <a:pt x="5160937" y="187185"/>
                  </a:lnTo>
                  <a:lnTo>
                    <a:pt x="5153012" y="187667"/>
                  </a:lnTo>
                  <a:lnTo>
                    <a:pt x="5153152" y="198767"/>
                  </a:lnTo>
                  <a:lnTo>
                    <a:pt x="5169954" y="197739"/>
                  </a:lnTo>
                  <a:close/>
                </a:path>
                <a:path w="5913755" h="241300">
                  <a:moveTo>
                    <a:pt x="5734583" y="216738"/>
                  </a:moveTo>
                  <a:lnTo>
                    <a:pt x="5726684" y="216166"/>
                  </a:lnTo>
                  <a:lnTo>
                    <a:pt x="5718784" y="215595"/>
                  </a:lnTo>
                  <a:lnTo>
                    <a:pt x="5717451" y="226606"/>
                  </a:lnTo>
                  <a:lnTo>
                    <a:pt x="5734228" y="227825"/>
                  </a:lnTo>
                  <a:lnTo>
                    <a:pt x="5734583" y="216738"/>
                  </a:lnTo>
                  <a:close/>
                </a:path>
                <a:path w="5913755" h="241300">
                  <a:moveTo>
                    <a:pt x="5779440" y="220573"/>
                  </a:moveTo>
                  <a:lnTo>
                    <a:pt x="5771553" y="219837"/>
                  </a:lnTo>
                  <a:lnTo>
                    <a:pt x="5763666" y="219100"/>
                  </a:lnTo>
                  <a:lnTo>
                    <a:pt x="5762206" y="230098"/>
                  </a:lnTo>
                  <a:lnTo>
                    <a:pt x="5778957" y="231660"/>
                  </a:lnTo>
                  <a:lnTo>
                    <a:pt x="5779440" y="220573"/>
                  </a:lnTo>
                  <a:close/>
                </a:path>
                <a:path w="5913755" h="241300">
                  <a:moveTo>
                    <a:pt x="5824271" y="224751"/>
                  </a:moveTo>
                  <a:lnTo>
                    <a:pt x="5816384" y="224015"/>
                  </a:lnTo>
                  <a:lnTo>
                    <a:pt x="5808497" y="223278"/>
                  </a:lnTo>
                  <a:lnTo>
                    <a:pt x="5806910" y="234264"/>
                  </a:lnTo>
                  <a:lnTo>
                    <a:pt x="5823661" y="235826"/>
                  </a:lnTo>
                  <a:lnTo>
                    <a:pt x="5824271" y="224751"/>
                  </a:lnTo>
                  <a:close/>
                </a:path>
                <a:path w="5913755" h="241300">
                  <a:moveTo>
                    <a:pt x="5869025" y="229692"/>
                  </a:moveTo>
                  <a:lnTo>
                    <a:pt x="5861151" y="228790"/>
                  </a:lnTo>
                  <a:lnTo>
                    <a:pt x="5853277" y="227888"/>
                  </a:lnTo>
                  <a:lnTo>
                    <a:pt x="5851576" y="238848"/>
                  </a:lnTo>
                  <a:lnTo>
                    <a:pt x="5868289" y="240766"/>
                  </a:lnTo>
                  <a:lnTo>
                    <a:pt x="5869025" y="229692"/>
                  </a:lnTo>
                  <a:close/>
                </a:path>
                <a:path w="5913755" h="241300">
                  <a:moveTo>
                    <a:pt x="5913755" y="234797"/>
                  </a:moveTo>
                  <a:lnTo>
                    <a:pt x="5898007" y="232994"/>
                  </a:lnTo>
                  <a:lnTo>
                    <a:pt x="5896686" y="240893"/>
                  </a:lnTo>
                  <a:lnTo>
                    <a:pt x="5913272" y="240893"/>
                  </a:lnTo>
                  <a:lnTo>
                    <a:pt x="5913755" y="2347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5230384" y="7265418"/>
              <a:ext cx="376555" cy="0"/>
            </a:xfrm>
            <a:custGeom>
              <a:avLst/>
              <a:gdLst/>
              <a:ahLst/>
              <a:cxnLst/>
              <a:rect l="l" t="t" r="r" b="b"/>
              <a:pathLst>
                <a:path w="376554" h="0">
                  <a:moveTo>
                    <a:pt x="0" y="0"/>
                  </a:moveTo>
                  <a:lnTo>
                    <a:pt x="376516" y="0"/>
                  </a:lnTo>
                </a:path>
              </a:pathLst>
            </a:custGeom>
            <a:ln w="18272">
              <a:solidFill>
                <a:srgbClr val="FFFFF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3515" y="7070928"/>
              <a:ext cx="5976620" cy="244475"/>
            </a:xfrm>
            <a:custGeom>
              <a:avLst/>
              <a:gdLst/>
              <a:ahLst/>
              <a:cxnLst/>
              <a:rect l="l" t="t" r="r" b="b"/>
              <a:pathLst>
                <a:path w="5976620" h="244475">
                  <a:moveTo>
                    <a:pt x="11925" y="5549"/>
                  </a:moveTo>
                  <a:lnTo>
                    <a:pt x="9398" y="1397"/>
                  </a:lnTo>
                  <a:lnTo>
                    <a:pt x="4762" y="0"/>
                  </a:lnTo>
                  <a:lnTo>
                    <a:pt x="1168" y="2032"/>
                  </a:lnTo>
                  <a:lnTo>
                    <a:pt x="0" y="5943"/>
                  </a:lnTo>
                  <a:lnTo>
                    <a:pt x="2641" y="10185"/>
                  </a:lnTo>
                  <a:lnTo>
                    <a:pt x="7391" y="11684"/>
                  </a:lnTo>
                  <a:lnTo>
                    <a:pt x="10871" y="9563"/>
                  </a:lnTo>
                  <a:lnTo>
                    <a:pt x="11925" y="5549"/>
                  </a:lnTo>
                  <a:close/>
                </a:path>
                <a:path w="5976620" h="244475">
                  <a:moveTo>
                    <a:pt x="47815" y="32867"/>
                  </a:moveTo>
                  <a:lnTo>
                    <a:pt x="45237" y="28752"/>
                  </a:lnTo>
                  <a:lnTo>
                    <a:pt x="40576" y="27393"/>
                  </a:lnTo>
                  <a:lnTo>
                    <a:pt x="36982" y="29451"/>
                  </a:lnTo>
                  <a:lnTo>
                    <a:pt x="35839" y="33362"/>
                  </a:lnTo>
                  <a:lnTo>
                    <a:pt x="38519" y="37566"/>
                  </a:lnTo>
                  <a:lnTo>
                    <a:pt x="43307" y="39014"/>
                  </a:lnTo>
                  <a:lnTo>
                    <a:pt x="46786" y="36868"/>
                  </a:lnTo>
                  <a:lnTo>
                    <a:pt x="47815" y="32867"/>
                  </a:lnTo>
                  <a:close/>
                </a:path>
                <a:path w="5976620" h="244475">
                  <a:moveTo>
                    <a:pt x="83769" y="60058"/>
                  </a:moveTo>
                  <a:lnTo>
                    <a:pt x="81191" y="55943"/>
                  </a:lnTo>
                  <a:lnTo>
                    <a:pt x="76542" y="54597"/>
                  </a:lnTo>
                  <a:lnTo>
                    <a:pt x="72961" y="56667"/>
                  </a:lnTo>
                  <a:lnTo>
                    <a:pt x="71831" y="60591"/>
                  </a:lnTo>
                  <a:lnTo>
                    <a:pt x="74523" y="64795"/>
                  </a:lnTo>
                  <a:lnTo>
                    <a:pt x="79298" y="66243"/>
                  </a:lnTo>
                  <a:lnTo>
                    <a:pt x="82765" y="64071"/>
                  </a:lnTo>
                  <a:lnTo>
                    <a:pt x="83769" y="60058"/>
                  </a:lnTo>
                  <a:close/>
                </a:path>
                <a:path w="5976620" h="244475">
                  <a:moveTo>
                    <a:pt x="119786" y="87198"/>
                  </a:moveTo>
                  <a:lnTo>
                    <a:pt x="117170" y="83121"/>
                  </a:lnTo>
                  <a:lnTo>
                    <a:pt x="112496" y="81788"/>
                  </a:lnTo>
                  <a:lnTo>
                    <a:pt x="108927" y="83883"/>
                  </a:lnTo>
                  <a:lnTo>
                    <a:pt x="107823" y="87807"/>
                  </a:lnTo>
                  <a:lnTo>
                    <a:pt x="110540" y="91998"/>
                  </a:lnTo>
                  <a:lnTo>
                    <a:pt x="115354" y="93383"/>
                  </a:lnTo>
                  <a:lnTo>
                    <a:pt x="118808" y="91198"/>
                  </a:lnTo>
                  <a:lnTo>
                    <a:pt x="119786" y="87198"/>
                  </a:lnTo>
                  <a:close/>
                </a:path>
                <a:path w="5976620" h="244475">
                  <a:moveTo>
                    <a:pt x="156095" y="113919"/>
                  </a:moveTo>
                  <a:lnTo>
                    <a:pt x="153479" y="109829"/>
                  </a:lnTo>
                  <a:lnTo>
                    <a:pt x="148793" y="108546"/>
                  </a:lnTo>
                  <a:lnTo>
                    <a:pt x="145237" y="110655"/>
                  </a:lnTo>
                  <a:lnTo>
                    <a:pt x="144157" y="114579"/>
                  </a:lnTo>
                  <a:lnTo>
                    <a:pt x="146900" y="118745"/>
                  </a:lnTo>
                  <a:lnTo>
                    <a:pt x="151701" y="120129"/>
                  </a:lnTo>
                  <a:lnTo>
                    <a:pt x="155143" y="117932"/>
                  </a:lnTo>
                  <a:lnTo>
                    <a:pt x="156095" y="113919"/>
                  </a:lnTo>
                  <a:close/>
                </a:path>
                <a:path w="5976620" h="244475">
                  <a:moveTo>
                    <a:pt x="192417" y="140639"/>
                  </a:moveTo>
                  <a:lnTo>
                    <a:pt x="189788" y="136550"/>
                  </a:lnTo>
                  <a:lnTo>
                    <a:pt x="185115" y="135267"/>
                  </a:lnTo>
                  <a:lnTo>
                    <a:pt x="181571" y="137388"/>
                  </a:lnTo>
                  <a:lnTo>
                    <a:pt x="180505" y="141338"/>
                  </a:lnTo>
                  <a:lnTo>
                    <a:pt x="183261" y="145503"/>
                  </a:lnTo>
                  <a:lnTo>
                    <a:pt x="188048" y="146888"/>
                  </a:lnTo>
                  <a:lnTo>
                    <a:pt x="191465" y="144678"/>
                  </a:lnTo>
                  <a:lnTo>
                    <a:pt x="192417" y="140639"/>
                  </a:lnTo>
                  <a:close/>
                </a:path>
                <a:path w="5976620" h="244475">
                  <a:moveTo>
                    <a:pt x="228955" y="167055"/>
                  </a:moveTo>
                  <a:lnTo>
                    <a:pt x="226275" y="163017"/>
                  </a:lnTo>
                  <a:lnTo>
                    <a:pt x="221576" y="161785"/>
                  </a:lnTo>
                  <a:lnTo>
                    <a:pt x="218033" y="163944"/>
                  </a:lnTo>
                  <a:lnTo>
                    <a:pt x="217004" y="167881"/>
                  </a:lnTo>
                  <a:lnTo>
                    <a:pt x="219798" y="172008"/>
                  </a:lnTo>
                  <a:lnTo>
                    <a:pt x="224612" y="173329"/>
                  </a:lnTo>
                  <a:lnTo>
                    <a:pt x="228028" y="171081"/>
                  </a:lnTo>
                  <a:lnTo>
                    <a:pt x="228955" y="167055"/>
                  </a:lnTo>
                  <a:close/>
                </a:path>
                <a:path w="5976620" h="244475">
                  <a:moveTo>
                    <a:pt x="265633" y="193281"/>
                  </a:moveTo>
                  <a:lnTo>
                    <a:pt x="262940" y="189230"/>
                  </a:lnTo>
                  <a:lnTo>
                    <a:pt x="258254" y="188010"/>
                  </a:lnTo>
                  <a:lnTo>
                    <a:pt x="254736" y="190169"/>
                  </a:lnTo>
                  <a:lnTo>
                    <a:pt x="253707" y="194132"/>
                  </a:lnTo>
                  <a:lnTo>
                    <a:pt x="256514" y="198259"/>
                  </a:lnTo>
                  <a:lnTo>
                    <a:pt x="261327" y="199580"/>
                  </a:lnTo>
                  <a:lnTo>
                    <a:pt x="264731" y="197319"/>
                  </a:lnTo>
                  <a:lnTo>
                    <a:pt x="265633" y="193281"/>
                  </a:lnTo>
                  <a:close/>
                </a:path>
                <a:path w="5976620" h="244475">
                  <a:moveTo>
                    <a:pt x="302361" y="219430"/>
                  </a:moveTo>
                  <a:lnTo>
                    <a:pt x="299631" y="215430"/>
                  </a:lnTo>
                  <a:lnTo>
                    <a:pt x="294932" y="214223"/>
                  </a:lnTo>
                  <a:lnTo>
                    <a:pt x="291426" y="216408"/>
                  </a:lnTo>
                  <a:lnTo>
                    <a:pt x="290423" y="220370"/>
                  </a:lnTo>
                  <a:lnTo>
                    <a:pt x="293255" y="224497"/>
                  </a:lnTo>
                  <a:lnTo>
                    <a:pt x="298094" y="225755"/>
                  </a:lnTo>
                  <a:lnTo>
                    <a:pt x="301485" y="223469"/>
                  </a:lnTo>
                  <a:lnTo>
                    <a:pt x="302361" y="219430"/>
                  </a:lnTo>
                  <a:close/>
                </a:path>
                <a:path w="5976620" h="244475">
                  <a:moveTo>
                    <a:pt x="4606722" y="237223"/>
                  </a:moveTo>
                  <a:lnTo>
                    <a:pt x="4604016" y="226466"/>
                  </a:lnTo>
                  <a:lnTo>
                    <a:pt x="4596231" y="228092"/>
                  </a:lnTo>
                  <a:lnTo>
                    <a:pt x="4588459" y="229755"/>
                  </a:lnTo>
                  <a:lnTo>
                    <a:pt x="4590212" y="240715"/>
                  </a:lnTo>
                  <a:lnTo>
                    <a:pt x="4598467" y="238950"/>
                  </a:lnTo>
                  <a:lnTo>
                    <a:pt x="4606722" y="237223"/>
                  </a:lnTo>
                  <a:close/>
                </a:path>
                <a:path w="5976620" h="244475">
                  <a:moveTo>
                    <a:pt x="4650943" y="228676"/>
                  </a:moveTo>
                  <a:lnTo>
                    <a:pt x="4648390" y="217893"/>
                  </a:lnTo>
                  <a:lnTo>
                    <a:pt x="4640580" y="219405"/>
                  </a:lnTo>
                  <a:lnTo>
                    <a:pt x="4632769" y="220929"/>
                  </a:lnTo>
                  <a:lnTo>
                    <a:pt x="4634382" y="231902"/>
                  </a:lnTo>
                  <a:lnTo>
                    <a:pt x="4650943" y="228676"/>
                  </a:lnTo>
                  <a:close/>
                </a:path>
                <a:path w="5976620" h="244475">
                  <a:moveTo>
                    <a:pt x="4695253" y="220675"/>
                  </a:moveTo>
                  <a:lnTo>
                    <a:pt x="4692840" y="209854"/>
                  </a:lnTo>
                  <a:lnTo>
                    <a:pt x="4685004" y="211213"/>
                  </a:lnTo>
                  <a:lnTo>
                    <a:pt x="4677168" y="212572"/>
                  </a:lnTo>
                  <a:lnTo>
                    <a:pt x="4678629" y="223570"/>
                  </a:lnTo>
                  <a:lnTo>
                    <a:pt x="4695253" y="220675"/>
                  </a:lnTo>
                  <a:close/>
                </a:path>
                <a:path w="5976620" h="244475">
                  <a:moveTo>
                    <a:pt x="4739652" y="213182"/>
                  </a:moveTo>
                  <a:lnTo>
                    <a:pt x="4737392" y="202311"/>
                  </a:lnTo>
                  <a:lnTo>
                    <a:pt x="4729531" y="203517"/>
                  </a:lnTo>
                  <a:lnTo>
                    <a:pt x="4721682" y="204800"/>
                  </a:lnTo>
                  <a:lnTo>
                    <a:pt x="4722990" y="215811"/>
                  </a:lnTo>
                  <a:lnTo>
                    <a:pt x="4731309" y="214452"/>
                  </a:lnTo>
                  <a:lnTo>
                    <a:pt x="4739652" y="213182"/>
                  </a:lnTo>
                  <a:close/>
                </a:path>
                <a:path w="5976620" h="244475">
                  <a:moveTo>
                    <a:pt x="4784166" y="206336"/>
                  </a:moveTo>
                  <a:lnTo>
                    <a:pt x="4782058" y="195453"/>
                  </a:lnTo>
                  <a:lnTo>
                    <a:pt x="4774196" y="196659"/>
                  </a:lnTo>
                  <a:lnTo>
                    <a:pt x="4766335" y="197866"/>
                  </a:lnTo>
                  <a:lnTo>
                    <a:pt x="4767491" y="208902"/>
                  </a:lnTo>
                  <a:lnTo>
                    <a:pt x="4784166" y="206336"/>
                  </a:lnTo>
                  <a:close/>
                </a:path>
                <a:path w="5976620" h="244475">
                  <a:moveTo>
                    <a:pt x="4828781" y="200228"/>
                  </a:moveTo>
                  <a:lnTo>
                    <a:pt x="4826825" y="189318"/>
                  </a:lnTo>
                  <a:lnTo>
                    <a:pt x="4818939" y="190360"/>
                  </a:lnTo>
                  <a:lnTo>
                    <a:pt x="4811052" y="191401"/>
                  </a:lnTo>
                  <a:lnTo>
                    <a:pt x="4812055" y="202450"/>
                  </a:lnTo>
                  <a:lnTo>
                    <a:pt x="4828781" y="200228"/>
                  </a:lnTo>
                  <a:close/>
                </a:path>
                <a:path w="5976620" h="244475">
                  <a:moveTo>
                    <a:pt x="4873447" y="194602"/>
                  </a:moveTo>
                  <a:lnTo>
                    <a:pt x="4871644" y="183642"/>
                  </a:lnTo>
                  <a:lnTo>
                    <a:pt x="4863744" y="184531"/>
                  </a:lnTo>
                  <a:lnTo>
                    <a:pt x="4855845" y="185407"/>
                  </a:lnTo>
                  <a:lnTo>
                    <a:pt x="4856683" y="196469"/>
                  </a:lnTo>
                  <a:lnTo>
                    <a:pt x="4873447" y="194602"/>
                  </a:lnTo>
                  <a:close/>
                </a:path>
                <a:path w="5976620" h="244475">
                  <a:moveTo>
                    <a:pt x="4918202" y="189598"/>
                  </a:moveTo>
                  <a:lnTo>
                    <a:pt x="4916551" y="178638"/>
                  </a:lnTo>
                  <a:lnTo>
                    <a:pt x="4908651" y="179514"/>
                  </a:lnTo>
                  <a:lnTo>
                    <a:pt x="4900752" y="180403"/>
                  </a:lnTo>
                  <a:lnTo>
                    <a:pt x="4901438" y="191465"/>
                  </a:lnTo>
                  <a:lnTo>
                    <a:pt x="4918202" y="189598"/>
                  </a:lnTo>
                  <a:close/>
                </a:path>
                <a:path w="5976620" h="244475">
                  <a:moveTo>
                    <a:pt x="4963033" y="185381"/>
                  </a:moveTo>
                  <a:lnTo>
                    <a:pt x="4961547" y="174396"/>
                  </a:lnTo>
                  <a:lnTo>
                    <a:pt x="4953622" y="175107"/>
                  </a:lnTo>
                  <a:lnTo>
                    <a:pt x="4945697" y="175818"/>
                  </a:lnTo>
                  <a:lnTo>
                    <a:pt x="4946243" y="186905"/>
                  </a:lnTo>
                  <a:lnTo>
                    <a:pt x="4963033" y="185381"/>
                  </a:lnTo>
                  <a:close/>
                </a:path>
                <a:path w="5976620" h="244475">
                  <a:moveTo>
                    <a:pt x="5007902" y="181622"/>
                  </a:moveTo>
                  <a:lnTo>
                    <a:pt x="5006568" y="170611"/>
                  </a:lnTo>
                  <a:lnTo>
                    <a:pt x="4998631" y="171157"/>
                  </a:lnTo>
                  <a:lnTo>
                    <a:pt x="4990693" y="171716"/>
                  </a:lnTo>
                  <a:lnTo>
                    <a:pt x="4991074" y="182791"/>
                  </a:lnTo>
                  <a:lnTo>
                    <a:pt x="5007902" y="181622"/>
                  </a:lnTo>
                  <a:close/>
                </a:path>
                <a:path w="5976620" h="244475">
                  <a:moveTo>
                    <a:pt x="5618378" y="195567"/>
                  </a:moveTo>
                  <a:lnTo>
                    <a:pt x="5610453" y="195033"/>
                  </a:lnTo>
                  <a:lnTo>
                    <a:pt x="5602529" y="194500"/>
                  </a:lnTo>
                  <a:lnTo>
                    <a:pt x="5601246" y="205524"/>
                  </a:lnTo>
                  <a:lnTo>
                    <a:pt x="5618048" y="206654"/>
                  </a:lnTo>
                  <a:lnTo>
                    <a:pt x="5618378" y="195567"/>
                  </a:lnTo>
                  <a:close/>
                </a:path>
                <a:path w="5976620" h="244475">
                  <a:moveTo>
                    <a:pt x="5663311" y="199326"/>
                  </a:moveTo>
                  <a:lnTo>
                    <a:pt x="5655411" y="198628"/>
                  </a:lnTo>
                  <a:lnTo>
                    <a:pt x="5647499" y="197929"/>
                  </a:lnTo>
                  <a:lnTo>
                    <a:pt x="5646090" y="208927"/>
                  </a:lnTo>
                  <a:lnTo>
                    <a:pt x="5662866" y="210413"/>
                  </a:lnTo>
                  <a:lnTo>
                    <a:pt x="5663311" y="199326"/>
                  </a:lnTo>
                  <a:close/>
                </a:path>
                <a:path w="5976620" h="244475">
                  <a:moveTo>
                    <a:pt x="5708231" y="203288"/>
                  </a:moveTo>
                  <a:lnTo>
                    <a:pt x="5700331" y="202590"/>
                  </a:lnTo>
                  <a:lnTo>
                    <a:pt x="5692419" y="201891"/>
                  </a:lnTo>
                  <a:lnTo>
                    <a:pt x="5690870" y="212877"/>
                  </a:lnTo>
                  <a:lnTo>
                    <a:pt x="5707659" y="214363"/>
                  </a:lnTo>
                  <a:lnTo>
                    <a:pt x="5708231" y="203288"/>
                  </a:lnTo>
                  <a:close/>
                </a:path>
                <a:path w="5976620" h="244475">
                  <a:moveTo>
                    <a:pt x="5753062" y="208203"/>
                  </a:moveTo>
                  <a:lnTo>
                    <a:pt x="5745175" y="207340"/>
                  </a:lnTo>
                  <a:lnTo>
                    <a:pt x="5737288" y="206476"/>
                  </a:lnTo>
                  <a:lnTo>
                    <a:pt x="5735612" y="217436"/>
                  </a:lnTo>
                  <a:lnTo>
                    <a:pt x="5752350" y="219278"/>
                  </a:lnTo>
                  <a:lnTo>
                    <a:pt x="5753062" y="208203"/>
                  </a:lnTo>
                  <a:close/>
                </a:path>
                <a:path w="5976620" h="244475">
                  <a:moveTo>
                    <a:pt x="5797880" y="213271"/>
                  </a:moveTo>
                  <a:lnTo>
                    <a:pt x="5790006" y="212242"/>
                  </a:lnTo>
                  <a:lnTo>
                    <a:pt x="5782119" y="211378"/>
                  </a:lnTo>
                  <a:lnTo>
                    <a:pt x="5780316" y="222326"/>
                  </a:lnTo>
                  <a:lnTo>
                    <a:pt x="5788685" y="223253"/>
                  </a:lnTo>
                  <a:lnTo>
                    <a:pt x="5797042" y="224345"/>
                  </a:lnTo>
                  <a:lnTo>
                    <a:pt x="5797880" y="213271"/>
                  </a:lnTo>
                  <a:close/>
                </a:path>
                <a:path w="5976620" h="244475">
                  <a:moveTo>
                    <a:pt x="5842584" y="219113"/>
                  </a:moveTo>
                  <a:lnTo>
                    <a:pt x="5834710" y="218084"/>
                  </a:lnTo>
                  <a:lnTo>
                    <a:pt x="5826836" y="217055"/>
                  </a:lnTo>
                  <a:lnTo>
                    <a:pt x="5824918" y="227990"/>
                  </a:lnTo>
                  <a:lnTo>
                    <a:pt x="5841619" y="230162"/>
                  </a:lnTo>
                  <a:lnTo>
                    <a:pt x="5842584" y="219113"/>
                  </a:lnTo>
                  <a:close/>
                </a:path>
                <a:path w="5976620" h="244475">
                  <a:moveTo>
                    <a:pt x="5887263" y="225234"/>
                  </a:moveTo>
                  <a:lnTo>
                    <a:pt x="5879414" y="224040"/>
                  </a:lnTo>
                  <a:lnTo>
                    <a:pt x="5871565" y="222859"/>
                  </a:lnTo>
                  <a:lnTo>
                    <a:pt x="5869521" y="233756"/>
                  </a:lnTo>
                  <a:lnTo>
                    <a:pt x="5886183" y="236270"/>
                  </a:lnTo>
                  <a:lnTo>
                    <a:pt x="5887263" y="225234"/>
                  </a:lnTo>
                  <a:close/>
                </a:path>
                <a:path w="5976620" h="244475">
                  <a:moveTo>
                    <a:pt x="5931840" y="231990"/>
                  </a:moveTo>
                  <a:lnTo>
                    <a:pt x="5923991" y="230797"/>
                  </a:lnTo>
                  <a:lnTo>
                    <a:pt x="5916142" y="229616"/>
                  </a:lnTo>
                  <a:lnTo>
                    <a:pt x="5913983" y="240487"/>
                  </a:lnTo>
                  <a:lnTo>
                    <a:pt x="5930633" y="243014"/>
                  </a:lnTo>
                  <a:lnTo>
                    <a:pt x="5931840" y="231990"/>
                  </a:lnTo>
                  <a:close/>
                </a:path>
                <a:path w="5976620" h="244475">
                  <a:moveTo>
                    <a:pt x="5976366" y="239102"/>
                  </a:moveTo>
                  <a:lnTo>
                    <a:pt x="5960719" y="236410"/>
                  </a:lnTo>
                  <a:lnTo>
                    <a:pt x="5959068" y="244271"/>
                  </a:lnTo>
                  <a:lnTo>
                    <a:pt x="5975743" y="244271"/>
                  </a:lnTo>
                  <a:lnTo>
                    <a:pt x="5976366" y="23910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5069299" y="7241415"/>
              <a:ext cx="422275" cy="0"/>
            </a:xfrm>
            <a:custGeom>
              <a:avLst/>
              <a:gdLst/>
              <a:ahLst/>
              <a:cxnLst/>
              <a:rect l="l" t="t" r="r" b="b"/>
              <a:pathLst>
                <a:path w="422275" h="0">
                  <a:moveTo>
                    <a:pt x="0" y="0"/>
                  </a:moveTo>
                  <a:lnTo>
                    <a:pt x="422262" y="0"/>
                  </a:lnTo>
                </a:path>
              </a:pathLst>
            </a:custGeom>
            <a:ln w="18414">
              <a:solidFill>
                <a:srgbClr val="FFFFFF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468363" y="7036244"/>
              <a:ext cx="5516245" cy="274320"/>
            </a:xfrm>
            <a:custGeom>
              <a:avLst/>
              <a:gdLst/>
              <a:ahLst/>
              <a:cxnLst/>
              <a:rect l="l" t="t" r="r" b="b"/>
              <a:pathLst>
                <a:path w="5516245" h="274320">
                  <a:moveTo>
                    <a:pt x="134251" y="39217"/>
                  </a:moveTo>
                  <a:lnTo>
                    <a:pt x="108102" y="3759"/>
                  </a:lnTo>
                  <a:lnTo>
                    <a:pt x="95973" y="2705"/>
                  </a:lnTo>
                  <a:lnTo>
                    <a:pt x="95973" y="29819"/>
                  </a:lnTo>
                  <a:lnTo>
                    <a:pt x="95973" y="51549"/>
                  </a:lnTo>
                  <a:lnTo>
                    <a:pt x="92303" y="54190"/>
                  </a:lnTo>
                  <a:lnTo>
                    <a:pt x="36957" y="54190"/>
                  </a:lnTo>
                  <a:lnTo>
                    <a:pt x="36957" y="27165"/>
                  </a:lnTo>
                  <a:lnTo>
                    <a:pt x="92303" y="27165"/>
                  </a:lnTo>
                  <a:lnTo>
                    <a:pt x="95973" y="29819"/>
                  </a:lnTo>
                  <a:lnTo>
                    <a:pt x="95973" y="2705"/>
                  </a:lnTo>
                  <a:lnTo>
                    <a:pt x="83464" y="1612"/>
                  </a:lnTo>
                  <a:lnTo>
                    <a:pt x="0" y="1612"/>
                  </a:lnTo>
                  <a:lnTo>
                    <a:pt x="0" y="107213"/>
                  </a:lnTo>
                  <a:lnTo>
                    <a:pt x="3835" y="108381"/>
                  </a:lnTo>
                  <a:lnTo>
                    <a:pt x="36957" y="108381"/>
                  </a:lnTo>
                  <a:lnTo>
                    <a:pt x="36957" y="79590"/>
                  </a:lnTo>
                  <a:lnTo>
                    <a:pt x="83616" y="79590"/>
                  </a:lnTo>
                  <a:lnTo>
                    <a:pt x="123672" y="70713"/>
                  </a:lnTo>
                  <a:lnTo>
                    <a:pt x="134251" y="41998"/>
                  </a:lnTo>
                  <a:lnTo>
                    <a:pt x="134251" y="39217"/>
                  </a:lnTo>
                  <a:close/>
                </a:path>
                <a:path w="5516245" h="274320">
                  <a:moveTo>
                    <a:pt x="300875" y="53606"/>
                  </a:moveTo>
                  <a:lnTo>
                    <a:pt x="297992" y="29337"/>
                  </a:lnTo>
                  <a:lnTo>
                    <a:pt x="297903" y="28486"/>
                  </a:lnTo>
                  <a:lnTo>
                    <a:pt x="297853" y="28130"/>
                  </a:lnTo>
                  <a:lnTo>
                    <a:pt x="286766" y="11607"/>
                  </a:lnTo>
                  <a:lnTo>
                    <a:pt x="264541" y="2679"/>
                  </a:lnTo>
                  <a:lnTo>
                    <a:pt x="261721" y="2476"/>
                  </a:lnTo>
                  <a:lnTo>
                    <a:pt x="261721" y="53606"/>
                  </a:lnTo>
                  <a:lnTo>
                    <a:pt x="261721" y="56248"/>
                  </a:lnTo>
                  <a:lnTo>
                    <a:pt x="260756" y="69405"/>
                  </a:lnTo>
                  <a:lnTo>
                    <a:pt x="256362" y="77012"/>
                  </a:lnTo>
                  <a:lnTo>
                    <a:pt x="246253" y="80518"/>
                  </a:lnTo>
                  <a:lnTo>
                    <a:pt x="228155" y="81356"/>
                  </a:lnTo>
                  <a:lnTo>
                    <a:pt x="224917" y="81356"/>
                  </a:lnTo>
                  <a:lnTo>
                    <a:pt x="206756" y="80518"/>
                  </a:lnTo>
                  <a:lnTo>
                    <a:pt x="196646" y="77012"/>
                  </a:lnTo>
                  <a:lnTo>
                    <a:pt x="192290" y="69405"/>
                  </a:lnTo>
                  <a:lnTo>
                    <a:pt x="191350" y="56248"/>
                  </a:lnTo>
                  <a:lnTo>
                    <a:pt x="191350" y="53606"/>
                  </a:lnTo>
                  <a:lnTo>
                    <a:pt x="192290" y="40449"/>
                  </a:lnTo>
                  <a:lnTo>
                    <a:pt x="196646" y="32842"/>
                  </a:lnTo>
                  <a:lnTo>
                    <a:pt x="206756" y="29337"/>
                  </a:lnTo>
                  <a:lnTo>
                    <a:pt x="224917" y="28486"/>
                  </a:lnTo>
                  <a:lnTo>
                    <a:pt x="228155" y="28486"/>
                  </a:lnTo>
                  <a:lnTo>
                    <a:pt x="246253" y="29337"/>
                  </a:lnTo>
                  <a:lnTo>
                    <a:pt x="256362" y="32842"/>
                  </a:lnTo>
                  <a:lnTo>
                    <a:pt x="260756" y="40449"/>
                  </a:lnTo>
                  <a:lnTo>
                    <a:pt x="261721" y="53606"/>
                  </a:lnTo>
                  <a:lnTo>
                    <a:pt x="261721" y="2476"/>
                  </a:lnTo>
                  <a:lnTo>
                    <a:pt x="228155" y="0"/>
                  </a:lnTo>
                  <a:lnTo>
                    <a:pt x="224917" y="0"/>
                  </a:lnTo>
                  <a:lnTo>
                    <a:pt x="188531" y="2679"/>
                  </a:lnTo>
                  <a:lnTo>
                    <a:pt x="166319" y="11607"/>
                  </a:lnTo>
                  <a:lnTo>
                    <a:pt x="155232" y="28130"/>
                  </a:lnTo>
                  <a:lnTo>
                    <a:pt x="152209" y="53606"/>
                  </a:lnTo>
                  <a:lnTo>
                    <a:pt x="152209" y="56248"/>
                  </a:lnTo>
                  <a:lnTo>
                    <a:pt x="166319" y="98196"/>
                  </a:lnTo>
                  <a:lnTo>
                    <a:pt x="224917" y="109855"/>
                  </a:lnTo>
                  <a:lnTo>
                    <a:pt x="228155" y="109855"/>
                  </a:lnTo>
                  <a:lnTo>
                    <a:pt x="286766" y="98196"/>
                  </a:lnTo>
                  <a:lnTo>
                    <a:pt x="300875" y="56248"/>
                  </a:lnTo>
                  <a:lnTo>
                    <a:pt x="300875" y="53606"/>
                  </a:lnTo>
                  <a:close/>
                </a:path>
                <a:path w="5516245" h="274320">
                  <a:moveTo>
                    <a:pt x="458368" y="108381"/>
                  </a:moveTo>
                  <a:lnTo>
                    <a:pt x="435889" y="78130"/>
                  </a:lnTo>
                  <a:lnTo>
                    <a:pt x="432612" y="73723"/>
                  </a:lnTo>
                  <a:lnTo>
                    <a:pt x="443293" y="68910"/>
                  </a:lnTo>
                  <a:lnTo>
                    <a:pt x="450291" y="61620"/>
                  </a:lnTo>
                  <a:lnTo>
                    <a:pt x="453555" y="53162"/>
                  </a:lnTo>
                  <a:lnTo>
                    <a:pt x="454113" y="51727"/>
                  </a:lnTo>
                  <a:lnTo>
                    <a:pt x="444703" y="10375"/>
                  </a:lnTo>
                  <a:lnTo>
                    <a:pt x="417004" y="2705"/>
                  </a:lnTo>
                  <a:lnTo>
                    <a:pt x="417004" y="29375"/>
                  </a:lnTo>
                  <a:lnTo>
                    <a:pt x="417004" y="50520"/>
                  </a:lnTo>
                  <a:lnTo>
                    <a:pt x="413181" y="53162"/>
                  </a:lnTo>
                  <a:lnTo>
                    <a:pt x="357974" y="53162"/>
                  </a:lnTo>
                  <a:lnTo>
                    <a:pt x="357974" y="26733"/>
                  </a:lnTo>
                  <a:lnTo>
                    <a:pt x="413181" y="26733"/>
                  </a:lnTo>
                  <a:lnTo>
                    <a:pt x="417004" y="29375"/>
                  </a:lnTo>
                  <a:lnTo>
                    <a:pt x="417004" y="2705"/>
                  </a:lnTo>
                  <a:lnTo>
                    <a:pt x="404342" y="1612"/>
                  </a:lnTo>
                  <a:lnTo>
                    <a:pt x="321030" y="1612"/>
                  </a:lnTo>
                  <a:lnTo>
                    <a:pt x="321030" y="107213"/>
                  </a:lnTo>
                  <a:lnTo>
                    <a:pt x="324853" y="108381"/>
                  </a:lnTo>
                  <a:lnTo>
                    <a:pt x="357974" y="108381"/>
                  </a:lnTo>
                  <a:lnTo>
                    <a:pt x="357974" y="78130"/>
                  </a:lnTo>
                  <a:lnTo>
                    <a:pt x="395808" y="78130"/>
                  </a:lnTo>
                  <a:lnTo>
                    <a:pt x="410375" y="99860"/>
                  </a:lnTo>
                  <a:lnTo>
                    <a:pt x="415239" y="107213"/>
                  </a:lnTo>
                  <a:lnTo>
                    <a:pt x="416420" y="108381"/>
                  </a:lnTo>
                  <a:lnTo>
                    <a:pt x="458368" y="108381"/>
                  </a:lnTo>
                  <a:close/>
                </a:path>
                <a:path w="5516245" h="274320">
                  <a:moveTo>
                    <a:pt x="604824" y="20853"/>
                  </a:moveTo>
                  <a:lnTo>
                    <a:pt x="583628" y="1612"/>
                  </a:lnTo>
                  <a:lnTo>
                    <a:pt x="468515" y="1612"/>
                  </a:lnTo>
                  <a:lnTo>
                    <a:pt x="468515" y="10871"/>
                  </a:lnTo>
                  <a:lnTo>
                    <a:pt x="469252" y="20853"/>
                  </a:lnTo>
                  <a:lnTo>
                    <a:pt x="469265" y="21056"/>
                  </a:lnTo>
                  <a:lnTo>
                    <a:pt x="472274" y="26873"/>
                  </a:lnTo>
                  <a:lnTo>
                    <a:pt x="478701" y="29489"/>
                  </a:lnTo>
                  <a:lnTo>
                    <a:pt x="489712" y="30099"/>
                  </a:lnTo>
                  <a:lnTo>
                    <a:pt x="517677" y="30099"/>
                  </a:lnTo>
                  <a:lnTo>
                    <a:pt x="517677" y="107213"/>
                  </a:lnTo>
                  <a:lnTo>
                    <a:pt x="521500" y="108381"/>
                  </a:lnTo>
                  <a:lnTo>
                    <a:pt x="555650" y="108381"/>
                  </a:lnTo>
                  <a:lnTo>
                    <a:pt x="555650" y="30099"/>
                  </a:lnTo>
                  <a:lnTo>
                    <a:pt x="604824" y="30099"/>
                  </a:lnTo>
                  <a:lnTo>
                    <a:pt x="604824" y="20853"/>
                  </a:lnTo>
                  <a:close/>
                </a:path>
                <a:path w="5516245" h="274320">
                  <a:moveTo>
                    <a:pt x="748182" y="108381"/>
                  </a:moveTo>
                  <a:lnTo>
                    <a:pt x="705954" y="29222"/>
                  </a:lnTo>
                  <a:lnTo>
                    <a:pt x="698436" y="15125"/>
                  </a:lnTo>
                  <a:lnTo>
                    <a:pt x="694143" y="8242"/>
                  </a:lnTo>
                  <a:lnTo>
                    <a:pt x="689559" y="4127"/>
                  </a:lnTo>
                  <a:lnTo>
                    <a:pt x="683818" y="2222"/>
                  </a:lnTo>
                  <a:lnTo>
                    <a:pt x="685012" y="2222"/>
                  </a:lnTo>
                  <a:lnTo>
                    <a:pt x="675030" y="1612"/>
                  </a:lnTo>
                  <a:lnTo>
                    <a:pt x="648385" y="1612"/>
                  </a:lnTo>
                  <a:lnTo>
                    <a:pt x="591273" y="108381"/>
                  </a:lnTo>
                  <a:lnTo>
                    <a:pt x="627341" y="108381"/>
                  </a:lnTo>
                  <a:lnTo>
                    <a:pt x="630135" y="107645"/>
                  </a:lnTo>
                  <a:lnTo>
                    <a:pt x="667956" y="29222"/>
                  </a:lnTo>
                  <a:lnTo>
                    <a:pt x="683717" y="61976"/>
                  </a:lnTo>
                  <a:lnTo>
                    <a:pt x="665022" y="61976"/>
                  </a:lnTo>
                  <a:lnTo>
                    <a:pt x="652957" y="87083"/>
                  </a:lnTo>
                  <a:lnTo>
                    <a:pt x="695782" y="87083"/>
                  </a:lnTo>
                  <a:lnTo>
                    <a:pt x="701967" y="99720"/>
                  </a:lnTo>
                  <a:lnTo>
                    <a:pt x="705802" y="107645"/>
                  </a:lnTo>
                  <a:lnTo>
                    <a:pt x="708596" y="108381"/>
                  </a:lnTo>
                  <a:lnTo>
                    <a:pt x="748182" y="108381"/>
                  </a:lnTo>
                  <a:close/>
                </a:path>
                <a:path w="5516245" h="274320">
                  <a:moveTo>
                    <a:pt x="883018" y="80187"/>
                  </a:moveTo>
                  <a:lnTo>
                    <a:pt x="822667" y="80187"/>
                  </a:lnTo>
                  <a:lnTo>
                    <a:pt x="806323" y="79451"/>
                  </a:lnTo>
                  <a:lnTo>
                    <a:pt x="797179" y="76187"/>
                  </a:lnTo>
                  <a:lnTo>
                    <a:pt x="793203" y="68783"/>
                  </a:lnTo>
                  <a:lnTo>
                    <a:pt x="792403" y="56680"/>
                  </a:lnTo>
                  <a:lnTo>
                    <a:pt x="792416" y="53009"/>
                  </a:lnTo>
                  <a:lnTo>
                    <a:pt x="793203" y="41071"/>
                  </a:lnTo>
                  <a:lnTo>
                    <a:pt x="797179" y="33667"/>
                  </a:lnTo>
                  <a:lnTo>
                    <a:pt x="806323" y="30403"/>
                  </a:lnTo>
                  <a:lnTo>
                    <a:pt x="822667" y="29667"/>
                  </a:lnTo>
                  <a:lnTo>
                    <a:pt x="881253" y="29667"/>
                  </a:lnTo>
                  <a:lnTo>
                    <a:pt x="881253" y="20408"/>
                  </a:lnTo>
                  <a:lnTo>
                    <a:pt x="880503" y="10223"/>
                  </a:lnTo>
                  <a:lnTo>
                    <a:pt x="877493" y="4406"/>
                  </a:lnTo>
                  <a:lnTo>
                    <a:pt x="871067" y="1778"/>
                  </a:lnTo>
                  <a:lnTo>
                    <a:pt x="860056" y="1168"/>
                  </a:lnTo>
                  <a:lnTo>
                    <a:pt x="822667" y="1168"/>
                  </a:lnTo>
                  <a:lnTo>
                    <a:pt x="788276" y="3797"/>
                  </a:lnTo>
                  <a:lnTo>
                    <a:pt x="767003" y="12496"/>
                  </a:lnTo>
                  <a:lnTo>
                    <a:pt x="756196" y="28498"/>
                  </a:lnTo>
                  <a:lnTo>
                    <a:pt x="753186" y="53009"/>
                  </a:lnTo>
                  <a:lnTo>
                    <a:pt x="753186" y="56680"/>
                  </a:lnTo>
                  <a:lnTo>
                    <a:pt x="755840" y="82156"/>
                  </a:lnTo>
                  <a:lnTo>
                    <a:pt x="766051" y="98107"/>
                  </a:lnTo>
                  <a:lnTo>
                    <a:pt x="787158" y="106337"/>
                  </a:lnTo>
                  <a:lnTo>
                    <a:pt x="822528" y="108673"/>
                  </a:lnTo>
                  <a:lnTo>
                    <a:pt x="861822" y="108673"/>
                  </a:lnTo>
                  <a:lnTo>
                    <a:pt x="872832" y="108064"/>
                  </a:lnTo>
                  <a:lnTo>
                    <a:pt x="879259" y="105448"/>
                  </a:lnTo>
                  <a:lnTo>
                    <a:pt x="882269" y="99631"/>
                  </a:lnTo>
                  <a:lnTo>
                    <a:pt x="883018" y="89433"/>
                  </a:lnTo>
                  <a:lnTo>
                    <a:pt x="883018" y="80187"/>
                  </a:lnTo>
                  <a:close/>
                </a:path>
                <a:path w="5516245" h="274320">
                  <a:moveTo>
                    <a:pt x="1048905" y="53606"/>
                  </a:moveTo>
                  <a:lnTo>
                    <a:pt x="1046022" y="29337"/>
                  </a:lnTo>
                  <a:lnTo>
                    <a:pt x="1045933" y="28486"/>
                  </a:lnTo>
                  <a:lnTo>
                    <a:pt x="1045883" y="28130"/>
                  </a:lnTo>
                  <a:lnTo>
                    <a:pt x="1034796" y="11607"/>
                  </a:lnTo>
                  <a:lnTo>
                    <a:pt x="1012571" y="2679"/>
                  </a:lnTo>
                  <a:lnTo>
                    <a:pt x="1009738" y="2476"/>
                  </a:lnTo>
                  <a:lnTo>
                    <a:pt x="1009738" y="53606"/>
                  </a:lnTo>
                  <a:lnTo>
                    <a:pt x="1009738" y="56248"/>
                  </a:lnTo>
                  <a:lnTo>
                    <a:pt x="1008786" y="69405"/>
                  </a:lnTo>
                  <a:lnTo>
                    <a:pt x="1004392" y="77012"/>
                  </a:lnTo>
                  <a:lnTo>
                    <a:pt x="994283" y="80518"/>
                  </a:lnTo>
                  <a:lnTo>
                    <a:pt x="976185" y="81356"/>
                  </a:lnTo>
                  <a:lnTo>
                    <a:pt x="972947" y="81356"/>
                  </a:lnTo>
                  <a:lnTo>
                    <a:pt x="954786" y="80518"/>
                  </a:lnTo>
                  <a:lnTo>
                    <a:pt x="944689" y="77012"/>
                  </a:lnTo>
                  <a:lnTo>
                    <a:pt x="940333" y="69405"/>
                  </a:lnTo>
                  <a:lnTo>
                    <a:pt x="939393" y="56248"/>
                  </a:lnTo>
                  <a:lnTo>
                    <a:pt x="939393" y="53606"/>
                  </a:lnTo>
                  <a:lnTo>
                    <a:pt x="940333" y="40449"/>
                  </a:lnTo>
                  <a:lnTo>
                    <a:pt x="944689" y="32842"/>
                  </a:lnTo>
                  <a:lnTo>
                    <a:pt x="954786" y="29337"/>
                  </a:lnTo>
                  <a:lnTo>
                    <a:pt x="972947" y="28486"/>
                  </a:lnTo>
                  <a:lnTo>
                    <a:pt x="976185" y="28486"/>
                  </a:lnTo>
                  <a:lnTo>
                    <a:pt x="994283" y="29337"/>
                  </a:lnTo>
                  <a:lnTo>
                    <a:pt x="1004392" y="32842"/>
                  </a:lnTo>
                  <a:lnTo>
                    <a:pt x="1008786" y="40449"/>
                  </a:lnTo>
                  <a:lnTo>
                    <a:pt x="1009738" y="53606"/>
                  </a:lnTo>
                  <a:lnTo>
                    <a:pt x="1009738" y="2476"/>
                  </a:lnTo>
                  <a:lnTo>
                    <a:pt x="976185" y="0"/>
                  </a:lnTo>
                  <a:lnTo>
                    <a:pt x="972947" y="0"/>
                  </a:lnTo>
                  <a:lnTo>
                    <a:pt x="936561" y="2679"/>
                  </a:lnTo>
                  <a:lnTo>
                    <a:pt x="914336" y="11607"/>
                  </a:lnTo>
                  <a:lnTo>
                    <a:pt x="903249" y="28130"/>
                  </a:lnTo>
                  <a:lnTo>
                    <a:pt x="900226" y="53606"/>
                  </a:lnTo>
                  <a:lnTo>
                    <a:pt x="900226" y="56248"/>
                  </a:lnTo>
                  <a:lnTo>
                    <a:pt x="914336" y="98196"/>
                  </a:lnTo>
                  <a:lnTo>
                    <a:pt x="972947" y="109855"/>
                  </a:lnTo>
                  <a:lnTo>
                    <a:pt x="976185" y="109855"/>
                  </a:lnTo>
                  <a:lnTo>
                    <a:pt x="1034796" y="98196"/>
                  </a:lnTo>
                  <a:lnTo>
                    <a:pt x="1048905" y="56248"/>
                  </a:lnTo>
                  <a:lnTo>
                    <a:pt x="1048905" y="53606"/>
                  </a:lnTo>
                  <a:close/>
                </a:path>
                <a:path w="5516245" h="274320">
                  <a:moveTo>
                    <a:pt x="1215517" y="53606"/>
                  </a:moveTo>
                  <a:lnTo>
                    <a:pt x="1201407" y="11607"/>
                  </a:lnTo>
                  <a:lnTo>
                    <a:pt x="1176362" y="2476"/>
                  </a:lnTo>
                  <a:lnTo>
                    <a:pt x="1176362" y="53606"/>
                  </a:lnTo>
                  <a:lnTo>
                    <a:pt x="1176362" y="56248"/>
                  </a:lnTo>
                  <a:lnTo>
                    <a:pt x="1175410" y="69405"/>
                  </a:lnTo>
                  <a:lnTo>
                    <a:pt x="1171016" y="77012"/>
                  </a:lnTo>
                  <a:lnTo>
                    <a:pt x="1160907" y="80518"/>
                  </a:lnTo>
                  <a:lnTo>
                    <a:pt x="1142809" y="81356"/>
                  </a:lnTo>
                  <a:lnTo>
                    <a:pt x="1139571" y="81356"/>
                  </a:lnTo>
                  <a:lnTo>
                    <a:pt x="1121410" y="80518"/>
                  </a:lnTo>
                  <a:lnTo>
                    <a:pt x="1111300" y="77012"/>
                  </a:lnTo>
                  <a:lnTo>
                    <a:pt x="1106944" y="69405"/>
                  </a:lnTo>
                  <a:lnTo>
                    <a:pt x="1106004" y="56248"/>
                  </a:lnTo>
                  <a:lnTo>
                    <a:pt x="1106004" y="53606"/>
                  </a:lnTo>
                  <a:lnTo>
                    <a:pt x="1106944" y="40449"/>
                  </a:lnTo>
                  <a:lnTo>
                    <a:pt x="1111300" y="32842"/>
                  </a:lnTo>
                  <a:lnTo>
                    <a:pt x="1121410" y="29337"/>
                  </a:lnTo>
                  <a:lnTo>
                    <a:pt x="1139571" y="28486"/>
                  </a:lnTo>
                  <a:lnTo>
                    <a:pt x="1142809" y="28486"/>
                  </a:lnTo>
                  <a:lnTo>
                    <a:pt x="1160907" y="29337"/>
                  </a:lnTo>
                  <a:lnTo>
                    <a:pt x="1171016" y="32842"/>
                  </a:lnTo>
                  <a:lnTo>
                    <a:pt x="1175410" y="40449"/>
                  </a:lnTo>
                  <a:lnTo>
                    <a:pt x="1176362" y="53606"/>
                  </a:lnTo>
                  <a:lnTo>
                    <a:pt x="1176362" y="2476"/>
                  </a:lnTo>
                  <a:lnTo>
                    <a:pt x="1142809" y="0"/>
                  </a:lnTo>
                  <a:lnTo>
                    <a:pt x="1139571" y="0"/>
                  </a:lnTo>
                  <a:lnTo>
                    <a:pt x="1103185" y="2679"/>
                  </a:lnTo>
                  <a:lnTo>
                    <a:pt x="1080960" y="11607"/>
                  </a:lnTo>
                  <a:lnTo>
                    <a:pt x="1069873" y="28130"/>
                  </a:lnTo>
                  <a:lnTo>
                    <a:pt x="1066850" y="53606"/>
                  </a:lnTo>
                  <a:lnTo>
                    <a:pt x="1066850" y="56248"/>
                  </a:lnTo>
                  <a:lnTo>
                    <a:pt x="1080960" y="98196"/>
                  </a:lnTo>
                  <a:lnTo>
                    <a:pt x="1139571" y="109855"/>
                  </a:lnTo>
                  <a:lnTo>
                    <a:pt x="1142809" y="109855"/>
                  </a:lnTo>
                  <a:lnTo>
                    <a:pt x="1201407" y="98196"/>
                  </a:lnTo>
                  <a:lnTo>
                    <a:pt x="1215517" y="56248"/>
                  </a:lnTo>
                  <a:lnTo>
                    <a:pt x="1215517" y="53606"/>
                  </a:lnTo>
                  <a:close/>
                </a:path>
                <a:path w="5516245" h="274320">
                  <a:moveTo>
                    <a:pt x="1347114" y="79895"/>
                  </a:moveTo>
                  <a:lnTo>
                    <a:pt x="1273505" y="79895"/>
                  </a:lnTo>
                  <a:lnTo>
                    <a:pt x="1273505" y="2794"/>
                  </a:lnTo>
                  <a:lnTo>
                    <a:pt x="1269682" y="1612"/>
                  </a:lnTo>
                  <a:lnTo>
                    <a:pt x="1235684" y="1612"/>
                  </a:lnTo>
                  <a:lnTo>
                    <a:pt x="1235684" y="108381"/>
                  </a:lnTo>
                  <a:lnTo>
                    <a:pt x="1325918" y="108381"/>
                  </a:lnTo>
                  <a:lnTo>
                    <a:pt x="1336929" y="107772"/>
                  </a:lnTo>
                  <a:lnTo>
                    <a:pt x="1343355" y="105156"/>
                  </a:lnTo>
                  <a:lnTo>
                    <a:pt x="1346365" y="99339"/>
                  </a:lnTo>
                  <a:lnTo>
                    <a:pt x="1347114" y="89154"/>
                  </a:lnTo>
                  <a:lnTo>
                    <a:pt x="1347114" y="79895"/>
                  </a:lnTo>
                  <a:close/>
                </a:path>
                <a:path w="5516245" h="274320">
                  <a:moveTo>
                    <a:pt x="1367904" y="103936"/>
                  </a:moveTo>
                  <a:lnTo>
                    <a:pt x="1367675" y="103581"/>
                  </a:lnTo>
                  <a:lnTo>
                    <a:pt x="1367548" y="103174"/>
                  </a:lnTo>
                  <a:lnTo>
                    <a:pt x="1366964" y="100507"/>
                  </a:lnTo>
                  <a:lnTo>
                    <a:pt x="1366901" y="100215"/>
                  </a:lnTo>
                  <a:lnTo>
                    <a:pt x="1366774" y="100037"/>
                  </a:lnTo>
                  <a:lnTo>
                    <a:pt x="1366367" y="99504"/>
                  </a:lnTo>
                  <a:lnTo>
                    <a:pt x="1365415" y="99034"/>
                  </a:lnTo>
                  <a:lnTo>
                    <a:pt x="1366608" y="98679"/>
                  </a:lnTo>
                  <a:lnTo>
                    <a:pt x="1366850" y="98437"/>
                  </a:lnTo>
                  <a:lnTo>
                    <a:pt x="1367434" y="97840"/>
                  </a:lnTo>
                  <a:lnTo>
                    <a:pt x="1367332" y="95656"/>
                  </a:lnTo>
                  <a:lnTo>
                    <a:pt x="1367015" y="95059"/>
                  </a:lnTo>
                  <a:lnTo>
                    <a:pt x="1366481" y="94653"/>
                  </a:lnTo>
                  <a:lnTo>
                    <a:pt x="1365770" y="94234"/>
                  </a:lnTo>
                  <a:lnTo>
                    <a:pt x="1365262" y="94056"/>
                  </a:lnTo>
                  <a:lnTo>
                    <a:pt x="1365008" y="94056"/>
                  </a:lnTo>
                  <a:lnTo>
                    <a:pt x="1365008" y="96126"/>
                  </a:lnTo>
                  <a:lnTo>
                    <a:pt x="1365008" y="98018"/>
                  </a:lnTo>
                  <a:lnTo>
                    <a:pt x="1363992" y="98437"/>
                  </a:lnTo>
                  <a:lnTo>
                    <a:pt x="1361681" y="98437"/>
                  </a:lnTo>
                  <a:lnTo>
                    <a:pt x="1361681" y="95656"/>
                  </a:lnTo>
                  <a:lnTo>
                    <a:pt x="1364475" y="95656"/>
                  </a:lnTo>
                  <a:lnTo>
                    <a:pt x="1365008" y="96126"/>
                  </a:lnTo>
                  <a:lnTo>
                    <a:pt x="1365008" y="94056"/>
                  </a:lnTo>
                  <a:lnTo>
                    <a:pt x="1360258" y="94056"/>
                  </a:lnTo>
                  <a:lnTo>
                    <a:pt x="1359369" y="94234"/>
                  </a:lnTo>
                  <a:lnTo>
                    <a:pt x="1359369" y="103936"/>
                  </a:lnTo>
                  <a:lnTo>
                    <a:pt x="1361617" y="103936"/>
                  </a:lnTo>
                  <a:lnTo>
                    <a:pt x="1361617" y="100037"/>
                  </a:lnTo>
                  <a:lnTo>
                    <a:pt x="1363941" y="100037"/>
                  </a:lnTo>
                  <a:lnTo>
                    <a:pt x="1364526" y="100507"/>
                  </a:lnTo>
                  <a:lnTo>
                    <a:pt x="1364703" y="101574"/>
                  </a:lnTo>
                  <a:lnTo>
                    <a:pt x="1365008" y="102704"/>
                  </a:lnTo>
                  <a:lnTo>
                    <a:pt x="1365072" y="102997"/>
                  </a:lnTo>
                  <a:lnTo>
                    <a:pt x="1365186" y="103581"/>
                  </a:lnTo>
                  <a:lnTo>
                    <a:pt x="1365478" y="103936"/>
                  </a:lnTo>
                  <a:lnTo>
                    <a:pt x="1367904" y="103936"/>
                  </a:lnTo>
                  <a:close/>
                </a:path>
                <a:path w="5516245" h="274320">
                  <a:moveTo>
                    <a:pt x="1373124" y="93459"/>
                  </a:moveTo>
                  <a:lnTo>
                    <a:pt x="1370761" y="91097"/>
                  </a:lnTo>
                  <a:lnTo>
                    <a:pt x="1370647" y="94653"/>
                  </a:lnTo>
                  <a:lnTo>
                    <a:pt x="1370647" y="103174"/>
                  </a:lnTo>
                  <a:lnTo>
                    <a:pt x="1367497" y="106603"/>
                  </a:lnTo>
                  <a:lnTo>
                    <a:pt x="1358836" y="106603"/>
                  </a:lnTo>
                  <a:lnTo>
                    <a:pt x="1355636" y="103174"/>
                  </a:lnTo>
                  <a:lnTo>
                    <a:pt x="1355636" y="94653"/>
                  </a:lnTo>
                  <a:lnTo>
                    <a:pt x="1355966" y="94234"/>
                  </a:lnTo>
                  <a:lnTo>
                    <a:pt x="1358836" y="91097"/>
                  </a:lnTo>
                  <a:lnTo>
                    <a:pt x="1367497" y="91097"/>
                  </a:lnTo>
                  <a:lnTo>
                    <a:pt x="1370330" y="94234"/>
                  </a:lnTo>
                  <a:lnTo>
                    <a:pt x="1370647" y="94653"/>
                  </a:lnTo>
                  <a:lnTo>
                    <a:pt x="1370647" y="90982"/>
                  </a:lnTo>
                  <a:lnTo>
                    <a:pt x="1368806" y="89141"/>
                  </a:lnTo>
                  <a:lnTo>
                    <a:pt x="1357591" y="89141"/>
                  </a:lnTo>
                  <a:lnTo>
                    <a:pt x="1353134" y="93459"/>
                  </a:lnTo>
                  <a:lnTo>
                    <a:pt x="1353134" y="104355"/>
                  </a:lnTo>
                  <a:lnTo>
                    <a:pt x="1357591" y="108673"/>
                  </a:lnTo>
                  <a:lnTo>
                    <a:pt x="1368806" y="108673"/>
                  </a:lnTo>
                  <a:lnTo>
                    <a:pt x="1370876" y="106603"/>
                  </a:lnTo>
                  <a:lnTo>
                    <a:pt x="1373124" y="104355"/>
                  </a:lnTo>
                  <a:lnTo>
                    <a:pt x="1373124" y="93459"/>
                  </a:lnTo>
                  <a:close/>
                </a:path>
                <a:path w="5516245" h="274320">
                  <a:moveTo>
                    <a:pt x="5068290" y="204800"/>
                  </a:moveTo>
                  <a:lnTo>
                    <a:pt x="5060353" y="204317"/>
                  </a:lnTo>
                  <a:lnTo>
                    <a:pt x="5052415" y="203835"/>
                  </a:lnTo>
                  <a:lnTo>
                    <a:pt x="5051171" y="214858"/>
                  </a:lnTo>
                  <a:lnTo>
                    <a:pt x="5068011" y="215887"/>
                  </a:lnTo>
                  <a:lnTo>
                    <a:pt x="5068290" y="204800"/>
                  </a:lnTo>
                  <a:close/>
                </a:path>
                <a:path w="5516245" h="274320">
                  <a:moveTo>
                    <a:pt x="5113312" y="208457"/>
                  </a:moveTo>
                  <a:lnTo>
                    <a:pt x="5105387" y="207797"/>
                  </a:lnTo>
                  <a:lnTo>
                    <a:pt x="5097462" y="207137"/>
                  </a:lnTo>
                  <a:lnTo>
                    <a:pt x="5096091" y="218147"/>
                  </a:lnTo>
                  <a:lnTo>
                    <a:pt x="5112893" y="219532"/>
                  </a:lnTo>
                  <a:lnTo>
                    <a:pt x="5113312" y="208457"/>
                  </a:lnTo>
                  <a:close/>
                </a:path>
                <a:path w="5516245" h="274320">
                  <a:moveTo>
                    <a:pt x="5158321" y="212331"/>
                  </a:moveTo>
                  <a:lnTo>
                    <a:pt x="5150409" y="211518"/>
                  </a:lnTo>
                  <a:lnTo>
                    <a:pt x="5142484" y="210858"/>
                  </a:lnTo>
                  <a:lnTo>
                    <a:pt x="5140972" y="221856"/>
                  </a:lnTo>
                  <a:lnTo>
                    <a:pt x="5149380" y="222554"/>
                  </a:lnTo>
                  <a:lnTo>
                    <a:pt x="5157775" y="223418"/>
                  </a:lnTo>
                  <a:lnTo>
                    <a:pt x="5158321" y="212331"/>
                  </a:lnTo>
                  <a:close/>
                </a:path>
                <a:path w="5516245" h="274320">
                  <a:moveTo>
                    <a:pt x="5203253" y="217017"/>
                  </a:moveTo>
                  <a:lnTo>
                    <a:pt x="5195341" y="216192"/>
                  </a:lnTo>
                  <a:lnTo>
                    <a:pt x="5187429" y="215366"/>
                  </a:lnTo>
                  <a:lnTo>
                    <a:pt x="5185791" y="226339"/>
                  </a:lnTo>
                  <a:lnTo>
                    <a:pt x="5202567" y="228092"/>
                  </a:lnTo>
                  <a:lnTo>
                    <a:pt x="5203253" y="217017"/>
                  </a:lnTo>
                  <a:close/>
                </a:path>
                <a:path w="5516245" h="274320">
                  <a:moveTo>
                    <a:pt x="5248135" y="222046"/>
                  </a:moveTo>
                  <a:lnTo>
                    <a:pt x="5240248" y="221056"/>
                  </a:lnTo>
                  <a:lnTo>
                    <a:pt x="5232362" y="220065"/>
                  </a:lnTo>
                  <a:lnTo>
                    <a:pt x="5230584" y="231013"/>
                  </a:lnTo>
                  <a:lnTo>
                    <a:pt x="5247335" y="233108"/>
                  </a:lnTo>
                  <a:lnTo>
                    <a:pt x="5248135" y="222046"/>
                  </a:lnTo>
                  <a:close/>
                </a:path>
                <a:path w="5516245" h="274320">
                  <a:moveTo>
                    <a:pt x="5292966" y="227672"/>
                  </a:moveTo>
                  <a:lnTo>
                    <a:pt x="5285079" y="226682"/>
                  </a:lnTo>
                  <a:lnTo>
                    <a:pt x="5277193" y="225691"/>
                  </a:lnTo>
                  <a:lnTo>
                    <a:pt x="5275288" y="236626"/>
                  </a:lnTo>
                  <a:lnTo>
                    <a:pt x="5292039" y="238721"/>
                  </a:lnTo>
                  <a:lnTo>
                    <a:pt x="5292966" y="227672"/>
                  </a:lnTo>
                  <a:close/>
                </a:path>
                <a:path w="5516245" h="274320">
                  <a:moveTo>
                    <a:pt x="5337708" y="233807"/>
                  </a:moveTo>
                  <a:lnTo>
                    <a:pt x="5329847" y="232651"/>
                  </a:lnTo>
                  <a:lnTo>
                    <a:pt x="5321986" y="231495"/>
                  </a:lnTo>
                  <a:lnTo>
                    <a:pt x="5319954" y="242404"/>
                  </a:lnTo>
                  <a:lnTo>
                    <a:pt x="5336654" y="244856"/>
                  </a:lnTo>
                  <a:lnTo>
                    <a:pt x="5337708" y="233807"/>
                  </a:lnTo>
                  <a:close/>
                </a:path>
                <a:path w="5516245" h="274320">
                  <a:moveTo>
                    <a:pt x="5382399" y="240360"/>
                  </a:moveTo>
                  <a:lnTo>
                    <a:pt x="5374538" y="239204"/>
                  </a:lnTo>
                  <a:lnTo>
                    <a:pt x="5366677" y="238048"/>
                  </a:lnTo>
                  <a:lnTo>
                    <a:pt x="5364531" y="248932"/>
                  </a:lnTo>
                  <a:lnTo>
                    <a:pt x="5381218" y="251383"/>
                  </a:lnTo>
                  <a:lnTo>
                    <a:pt x="5382399" y="240360"/>
                  </a:lnTo>
                  <a:close/>
                </a:path>
                <a:path w="5516245" h="274320">
                  <a:moveTo>
                    <a:pt x="5427002" y="247535"/>
                  </a:moveTo>
                  <a:lnTo>
                    <a:pt x="5419166" y="246227"/>
                  </a:lnTo>
                  <a:lnTo>
                    <a:pt x="5411330" y="244919"/>
                  </a:lnTo>
                  <a:lnTo>
                    <a:pt x="5409069" y="255778"/>
                  </a:lnTo>
                  <a:lnTo>
                    <a:pt x="5425706" y="258559"/>
                  </a:lnTo>
                  <a:lnTo>
                    <a:pt x="5427002" y="247535"/>
                  </a:lnTo>
                  <a:close/>
                </a:path>
                <a:path w="5516245" h="274320">
                  <a:moveTo>
                    <a:pt x="5471541" y="255016"/>
                  </a:moveTo>
                  <a:lnTo>
                    <a:pt x="5463705" y="253695"/>
                  </a:lnTo>
                  <a:lnTo>
                    <a:pt x="5455869" y="252387"/>
                  </a:lnTo>
                  <a:lnTo>
                    <a:pt x="5453494" y="263220"/>
                  </a:lnTo>
                  <a:lnTo>
                    <a:pt x="5470131" y="266014"/>
                  </a:lnTo>
                  <a:lnTo>
                    <a:pt x="5471541" y="255016"/>
                  </a:lnTo>
                  <a:close/>
                </a:path>
                <a:path w="5516245" h="274320">
                  <a:moveTo>
                    <a:pt x="5515965" y="263169"/>
                  </a:moveTo>
                  <a:lnTo>
                    <a:pt x="5508155" y="261696"/>
                  </a:lnTo>
                  <a:lnTo>
                    <a:pt x="5500344" y="260223"/>
                  </a:lnTo>
                  <a:lnTo>
                    <a:pt x="5497855" y="271030"/>
                  </a:lnTo>
                  <a:lnTo>
                    <a:pt x="5514441" y="274154"/>
                  </a:lnTo>
                  <a:lnTo>
                    <a:pt x="5515965" y="2631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5230367"/>
              <a:ext cx="5867400" cy="1627632"/>
            </a:xfrm>
            <a:prstGeom prst="rect">
              <a:avLst/>
            </a:prstGeom>
          </p:spPr>
        </p:pic>
        <p:pic>
          <p:nvPicPr>
            <p:cNvPr id="91" name="object 9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24600" y="1803400"/>
              <a:ext cx="2819400" cy="5054600"/>
            </a:xfrm>
            <a:prstGeom prst="rect">
              <a:avLst/>
            </a:prstGeom>
          </p:spPr>
        </p:pic>
      </p:grpSp>
      <p:sp>
        <p:nvSpPr>
          <p:cNvPr id="92" name="object 92" descr=""/>
          <p:cNvSpPr txBox="1"/>
          <p:nvPr/>
        </p:nvSpPr>
        <p:spPr>
          <a:xfrm>
            <a:off x="444500" y="417639"/>
            <a:ext cx="5437505" cy="45561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OUR</a:t>
            </a:r>
            <a:r>
              <a:rPr dirty="0" sz="1200" spc="-10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45" b="1">
                <a:solidFill>
                  <a:srgbClr val="0485C8"/>
                </a:solidFill>
                <a:latin typeface="Verdana"/>
                <a:cs typeface="Verdana"/>
              </a:rPr>
              <a:t>ORIGIN</a:t>
            </a:r>
            <a:r>
              <a:rPr dirty="0" sz="1200" spc="-10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5" b="1">
                <a:solidFill>
                  <a:srgbClr val="0485C8"/>
                </a:solidFill>
                <a:latin typeface="Verdana"/>
                <a:cs typeface="Verdana"/>
              </a:rPr>
              <a:t>STORY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67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was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founded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belief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no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environment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too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hot,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too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open,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too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challenging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made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comfortable.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humble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beginnings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Center,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Texas,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1990,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pioneered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introducing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solution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redefined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businesses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industries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approach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relief.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10" b="1">
                <a:solidFill>
                  <a:srgbClr val="102D4F"/>
                </a:solidFill>
                <a:latin typeface="Verdana"/>
                <a:cs typeface="Verdana"/>
              </a:rPr>
              <a:t>American</a:t>
            </a:r>
            <a:r>
              <a:rPr dirty="0" sz="800" spc="-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Verdana"/>
                <a:cs typeface="Verdana"/>
              </a:rPr>
              <a:t>Made.</a:t>
            </a:r>
            <a:r>
              <a:rPr dirty="0" sz="800" spc="-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Verdana"/>
                <a:cs typeface="Verdana"/>
              </a:rPr>
              <a:t>Texas</a:t>
            </a:r>
            <a:r>
              <a:rPr dirty="0" sz="800" spc="-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Verdana"/>
                <a:cs typeface="Verdana"/>
              </a:rPr>
              <a:t>Tough.</a:t>
            </a:r>
            <a:endParaRPr sz="800">
              <a:latin typeface="Verdana"/>
              <a:cs typeface="Verdana"/>
            </a:endParaRPr>
          </a:p>
          <a:p>
            <a:pPr algn="just" marL="12700" marR="635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Driven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launched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first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cooler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small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workshop.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vision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powerful,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economical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traditional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failed,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company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grew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reach 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-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first,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East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Texas,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then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throughout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South.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What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started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groundbreaking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idea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quickly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standard,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proving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were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handle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toughest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conditions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unmatched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reliability.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  <a:spcBef>
                <a:spcPts val="5"/>
              </a:spcBef>
            </a:pP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demand surged,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expanded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lines,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distribution,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and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global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reach,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growing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Texas-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based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operation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recognized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over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50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countries.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Throughout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growth,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one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remained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constant—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unwavering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American-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made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craftsmanship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industry-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leading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spc="10" b="1">
                <a:solidFill>
                  <a:srgbClr val="102D4F"/>
                </a:solidFill>
                <a:latin typeface="Verdana"/>
                <a:cs typeface="Verdana"/>
              </a:rPr>
              <a:t>Resilience</a:t>
            </a:r>
            <a:r>
              <a:rPr dirty="0" sz="800" spc="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Verdana"/>
                <a:cs typeface="Verdana"/>
              </a:rPr>
              <a:t>Through</a:t>
            </a:r>
            <a:r>
              <a:rPr dirty="0" sz="800" spc="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Verdana"/>
                <a:cs typeface="Verdana"/>
              </a:rPr>
              <a:t>Adversity</a:t>
            </a:r>
            <a:endParaRPr sz="800">
              <a:latin typeface="Verdana"/>
              <a:cs typeface="Verdana"/>
            </a:endParaRPr>
          </a:p>
          <a:p>
            <a:pPr algn="just" marL="12700" marR="5715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journey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has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been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without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challenges.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2023,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devastating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fire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destroyed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manufacturing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facility,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putting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resolve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test.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Yet,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true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Texas-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tough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spirit,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rebuilt,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innovated,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and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came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back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stronger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than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ever.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pivotal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moment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fueled the launch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the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Series,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alongside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continued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advancements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smart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and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Media—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solidifying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position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forefront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b="1">
                <a:solidFill>
                  <a:srgbClr val="102D4F"/>
                </a:solidFill>
                <a:latin typeface="Verdana"/>
                <a:cs typeface="Verdana"/>
              </a:rPr>
              <a:t>The</a:t>
            </a:r>
            <a:r>
              <a:rPr dirty="0" sz="8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b="1">
                <a:solidFill>
                  <a:srgbClr val="102D4F"/>
                </a:solidFill>
                <a:latin typeface="Verdana"/>
                <a:cs typeface="Verdana"/>
              </a:rPr>
              <a:t>Future</a:t>
            </a:r>
            <a:r>
              <a:rPr dirty="0" sz="8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b="1">
                <a:solidFill>
                  <a:srgbClr val="102D4F"/>
                </a:solidFill>
                <a:latin typeface="Verdana"/>
                <a:cs typeface="Verdana"/>
              </a:rPr>
              <a:t>of</a:t>
            </a:r>
            <a:r>
              <a:rPr dirty="0" sz="8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Verdana"/>
                <a:cs typeface="Verdana"/>
              </a:rPr>
              <a:t>Cooling</a:t>
            </a:r>
            <a:endParaRPr sz="800">
              <a:latin typeface="Verdana"/>
              <a:cs typeface="Verdana"/>
            </a:endParaRPr>
          </a:p>
          <a:p>
            <a:pPr algn="just" marL="12700" marR="5715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dedicated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pushing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boundaries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worksites,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warehouses,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outdoor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spaces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productive,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comfortable,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and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safe.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facto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continues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legacy—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offering solutions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transformative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strong.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94" name="object 9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7315200"/>
          </a:xfrm>
          <a:prstGeom prst="rect">
            <a:avLst/>
          </a:prstGeom>
        </p:spPr>
      </p:pic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7505" cy="5476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MISSION,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40" b="1">
                <a:solidFill>
                  <a:srgbClr val="0485C8"/>
                </a:solidFill>
                <a:latin typeface="Verdana"/>
                <a:cs typeface="Verdana"/>
              </a:rPr>
              <a:t>VISION,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VALUES</a:t>
            </a:r>
            <a:endParaRPr sz="1200">
              <a:latin typeface="Verdana"/>
              <a:cs typeface="Verdana"/>
            </a:endParaRPr>
          </a:p>
          <a:p>
            <a:pPr marL="12700" marR="172720">
              <a:lnSpc>
                <a:spcPct val="125000"/>
              </a:lnSpc>
              <a:spcBef>
                <a:spcPts val="71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 brand 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foundation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excellence,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resilience,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innovation.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guiding principles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define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who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are,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going,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make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lasting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impact.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By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mission,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vision,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purpose,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reinforce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dedication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superior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safeguard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workers,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empower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businesses,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protect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communities.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Our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Mission</a:t>
            </a: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Superior</a:t>
            </a:r>
            <a:r>
              <a:rPr dirty="0" sz="800" spc="-1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Cooling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Solutions</a:t>
            </a:r>
            <a:r>
              <a:rPr dirty="0" sz="800" spc="-1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Built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for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-1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Toughest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 Environments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Portacool,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manufacturer.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than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30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years,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have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safeguarded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America’s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workforce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way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life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providing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superior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transform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tough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conditions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into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manageable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those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living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heat.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American-made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craftsmanship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best-in-class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care,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one-of-a-kind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like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CoolSync™,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help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people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work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smarter,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safer,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best.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Our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Vision</a:t>
            </a: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6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Standard</a:t>
            </a:r>
            <a:r>
              <a:rPr dirty="0" sz="800" spc="7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in</a:t>
            </a:r>
            <a:r>
              <a:rPr dirty="0" sz="800" spc="7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Portable</a:t>
            </a:r>
            <a:r>
              <a:rPr dirty="0" sz="800" spc="6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Evaporative</a:t>
            </a:r>
            <a:r>
              <a:rPr dirty="0" sz="800" spc="7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Cooling</a:t>
            </a:r>
            <a:endParaRPr sz="800">
              <a:latin typeface="Tahoma"/>
              <a:cs typeface="Tahoma"/>
            </a:endParaRPr>
          </a:p>
          <a:p>
            <a:pPr algn="just" marL="12700" marR="635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innovator—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 are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vision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make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synonymous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empower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America’s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workforce,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protect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communities,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uphold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legacy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transcends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generations.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pioneers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field,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continue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shape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future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customer-first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Our</a:t>
            </a:r>
            <a:r>
              <a:rPr dirty="0" sz="9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35" b="1">
                <a:solidFill>
                  <a:srgbClr val="102D4F"/>
                </a:solidFill>
                <a:latin typeface="Verdana"/>
                <a:cs typeface="Verdana"/>
              </a:rPr>
              <a:t>Purpose</a:t>
            </a: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800" spc="20" b="1">
                <a:solidFill>
                  <a:srgbClr val="102D4F"/>
                </a:solidFill>
                <a:latin typeface="Tahoma"/>
                <a:cs typeface="Tahoma"/>
              </a:rPr>
              <a:t>Safeguarding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20" b="1">
                <a:solidFill>
                  <a:srgbClr val="102D4F"/>
                </a:solidFill>
                <a:latin typeface="Tahoma"/>
                <a:cs typeface="Tahoma"/>
              </a:rPr>
              <a:t>America’s</a:t>
            </a:r>
            <a:r>
              <a:rPr dirty="0" sz="800" spc="-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Workforce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Portacool, we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believe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that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should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have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to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choose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between productivity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well-being. 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 driven 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make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workplace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safer,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productive,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comfortable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protect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workers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from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dangers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heat.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goal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extends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beyond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cooling—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it’s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about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helping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businesses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reduce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risks,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lower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medical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costs,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prevent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productivity losses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associated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conditions.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high-performance,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cost-effective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health,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safety,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success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communities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serve.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457200" y="2576016"/>
          <a:ext cx="8324215" cy="389953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11625"/>
                <a:gridCol w="4136390"/>
              </a:tblGrid>
              <a:tr h="723900">
                <a:tc>
                  <a:txBody>
                    <a:bodyPr/>
                    <a:lstStyle/>
                    <a:p>
                      <a:pPr algn="just" marL="12065">
                        <a:lnSpc>
                          <a:spcPts val="770"/>
                        </a:lnSpc>
                      </a:pPr>
                      <a:r>
                        <a:rPr dirty="0" sz="80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Safety</a:t>
                      </a:r>
                      <a:r>
                        <a:rPr dirty="0" sz="800" spc="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&amp;</a:t>
                      </a:r>
                      <a:r>
                        <a:rPr dirty="0" sz="800" spc="15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Liability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 algn="just" marL="12065" marR="198755">
                        <a:lnSpc>
                          <a:spcPct val="104200"/>
                        </a:lnSpc>
                        <a:spcBef>
                          <a:spcPts val="200"/>
                        </a:spcBef>
                      </a:pP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dedicated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protecting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workers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from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dangers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extreme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heat,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reducing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800" spc="1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risk</a:t>
                      </a:r>
                      <a:r>
                        <a:rPr dirty="0" sz="800" spc="16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800" spc="1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heat-related</a:t>
                      </a:r>
                      <a:r>
                        <a:rPr dirty="0" sz="800" spc="16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injuries</a:t>
                      </a:r>
                      <a:r>
                        <a:rPr dirty="0" sz="800" spc="1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16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illnesses.</a:t>
                      </a:r>
                      <a:r>
                        <a:rPr dirty="0" sz="800" spc="1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Our</a:t>
                      </a:r>
                      <a:r>
                        <a:rPr dirty="0" sz="800" spc="16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effective</a:t>
                      </a:r>
                      <a:r>
                        <a:rPr dirty="0" sz="800" spc="1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cooling</a:t>
                      </a:r>
                      <a:r>
                        <a:rPr dirty="0" sz="800" spc="16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solutions</a:t>
                      </a:r>
                      <a:r>
                        <a:rPr dirty="0" sz="800" spc="1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help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safeguard</a:t>
                      </a:r>
                      <a:r>
                        <a:rPr dirty="0" sz="800" spc="7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employee</a:t>
                      </a:r>
                      <a:r>
                        <a:rPr dirty="0" sz="800" spc="7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well-being</a:t>
                      </a:r>
                      <a:r>
                        <a:rPr dirty="0" sz="800" spc="7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while</a:t>
                      </a:r>
                      <a:r>
                        <a:rPr dirty="0" sz="800" spc="7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also</a:t>
                      </a:r>
                      <a:r>
                        <a:rPr dirty="0" sz="800" spc="7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minimizing</a:t>
                      </a:r>
                      <a:r>
                        <a:rPr dirty="0" sz="800" spc="7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legal</a:t>
                      </a:r>
                      <a:r>
                        <a:rPr dirty="0" sz="800" spc="7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7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insurance</a:t>
                      </a:r>
                      <a:r>
                        <a:rPr dirty="0" sz="800" spc="7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liabilities,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creating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safer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more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compliant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work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environment.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A3B0BE"/>
                      </a:solidFill>
                      <a:prstDash val="solid"/>
                    </a:lnR>
                    <a:lnB w="6350">
                      <a:solidFill>
                        <a:srgbClr val="A3B0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203835" marR="12065">
                        <a:lnSpc>
                          <a:spcPts val="770"/>
                        </a:lnSpc>
                      </a:pPr>
                      <a:r>
                        <a:rPr dirty="0" sz="800" spc="-2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We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are</a:t>
                      </a:r>
                      <a:r>
                        <a:rPr dirty="0" sz="800" spc="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Dedicated</a:t>
                      </a:r>
                      <a:r>
                        <a:rPr dirty="0" sz="800" spc="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to Your</a:t>
                      </a:r>
                      <a:r>
                        <a:rPr dirty="0" sz="800" spc="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Well-Being.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 algn="just" marL="203835">
                        <a:lnSpc>
                          <a:spcPct val="104200"/>
                        </a:lnSpc>
                        <a:spcBef>
                          <a:spcPts val="200"/>
                        </a:spcBef>
                      </a:pP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Portacool’s</a:t>
                      </a:r>
                      <a:r>
                        <a:rPr dirty="0" sz="800" spc="1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cooling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solutions</a:t>
                      </a:r>
                      <a:r>
                        <a:rPr dirty="0" sz="800" spc="1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designed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with</a:t>
                      </a:r>
                      <a:r>
                        <a:rPr dirty="0" sz="800" spc="1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safety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9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comfort</a:t>
                      </a:r>
                      <a:r>
                        <a:rPr dirty="0" sz="800" spc="1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9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mind,</a:t>
                      </a:r>
                      <a:r>
                        <a:rPr dirty="0" sz="800" spc="9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helping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800" spc="1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protect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your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team</a:t>
                      </a:r>
                      <a:r>
                        <a:rPr dirty="0" sz="800" spc="1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from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dangers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800" spc="1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extreme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heat.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creating</a:t>
                      </a:r>
                      <a:r>
                        <a:rPr dirty="0" sz="800" spc="1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cooler,</a:t>
                      </a:r>
                      <a:r>
                        <a:rPr dirty="0" sz="800" spc="10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more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manageable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work</a:t>
                      </a:r>
                      <a:r>
                        <a:rPr dirty="0" sz="800" spc="6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environment,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we</a:t>
                      </a:r>
                      <a:r>
                        <a:rPr dirty="0" sz="800" spc="6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empower</a:t>
                      </a:r>
                      <a:r>
                        <a:rPr dirty="0" sz="800" spc="6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you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800" spc="6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work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confidently,</a:t>
                      </a:r>
                      <a:r>
                        <a:rPr dirty="0" sz="800" spc="6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efficiently,</a:t>
                      </a:r>
                      <a:r>
                        <a:rPr dirty="0" sz="800" spc="6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without</a:t>
                      </a:r>
                      <a:r>
                        <a:rPr dirty="0" sz="800" spc="7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compromise.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A3B0BE"/>
                      </a:solidFill>
                      <a:prstDash val="solid"/>
                    </a:lnL>
                    <a:lnB w="6350">
                      <a:solidFill>
                        <a:srgbClr val="A3B0BE"/>
                      </a:solidFill>
                      <a:prstDash val="solid"/>
                    </a:lnB>
                  </a:tcPr>
                </a:tc>
              </a:tr>
              <a:tr h="807720">
                <a:tc>
                  <a:txBody>
                    <a:bodyPr/>
                    <a:lstStyle/>
                    <a:p>
                      <a:pPr algn="just" marL="10795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800" spc="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Life</a:t>
                      </a:r>
                      <a:r>
                        <a:rPr dirty="0" sz="800" spc="-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&amp;</a:t>
                      </a:r>
                      <a:r>
                        <a:rPr dirty="0" sz="800" spc="-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Comfort</a:t>
                      </a:r>
                      <a:r>
                        <a:rPr dirty="0" sz="800" spc="-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Enhancing</a:t>
                      </a:r>
                      <a:r>
                        <a:rPr dirty="0" sz="800" spc="-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Solutions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 algn="just" marL="10795" marR="198120">
                        <a:lnSpc>
                          <a:spcPct val="104200"/>
                        </a:lnSpc>
                        <a:spcBef>
                          <a:spcPts val="200"/>
                        </a:spcBef>
                      </a:pP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products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designed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improve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comfort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quality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life </a:t>
                      </a:r>
                      <a:r>
                        <a:rPr dirty="0" sz="800" spc="-5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creating cooler, more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accommodating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environments.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Whether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workplace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personal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spaces,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our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cooling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solutions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help people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stay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focused,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productive,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comfortable,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without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being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hindered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extreme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heat.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295">
                    <a:lnR w="6350">
                      <a:solidFill>
                        <a:srgbClr val="A3B0BE"/>
                      </a:solidFill>
                      <a:prstDash val="solid"/>
                    </a:lnR>
                    <a:lnT w="6350">
                      <a:solidFill>
                        <a:srgbClr val="A3B0BE"/>
                      </a:solidFill>
                      <a:prstDash val="solid"/>
                    </a:lnT>
                    <a:lnB w="6350">
                      <a:solidFill>
                        <a:srgbClr val="A3B0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203835" marR="12065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Your</a:t>
                      </a:r>
                      <a:r>
                        <a:rPr dirty="0" sz="800" spc="1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Moments</a:t>
                      </a:r>
                      <a:r>
                        <a:rPr dirty="0" sz="800" spc="1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Matter</a:t>
                      </a:r>
                      <a:r>
                        <a:rPr dirty="0" sz="800" spc="1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to</a:t>
                      </a:r>
                      <a:r>
                        <a:rPr dirty="0" sz="800" spc="1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Us.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 algn="just" marL="203835">
                        <a:lnSpc>
                          <a:spcPct val="104200"/>
                        </a:lnSpc>
                        <a:spcBef>
                          <a:spcPts val="200"/>
                        </a:spcBef>
                      </a:pP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Portacool’s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cooling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solutions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create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comfortable,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enjoyable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environments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workspaces, events,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and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gatherings, ensuring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every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moment—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whether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 job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at </a:t>
                      </a:r>
                      <a:r>
                        <a:rPr dirty="0" sz="800" spc="-3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play—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cool,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refreshing,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memorable.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295">
                    <a:lnL w="6350">
                      <a:solidFill>
                        <a:srgbClr val="A3B0BE"/>
                      </a:solidFill>
                      <a:prstDash val="solid"/>
                    </a:lnL>
                    <a:lnT w="6350">
                      <a:solidFill>
                        <a:srgbClr val="A3B0BE"/>
                      </a:solidFill>
                      <a:prstDash val="solid"/>
                    </a:lnT>
                    <a:lnB w="6350">
                      <a:solidFill>
                        <a:srgbClr val="A3B0BE"/>
                      </a:solidFill>
                      <a:prstDash val="solid"/>
                    </a:lnB>
                  </a:tcPr>
                </a:tc>
              </a:tr>
              <a:tr h="826135">
                <a:tc>
                  <a:txBody>
                    <a:bodyPr/>
                    <a:lstStyle/>
                    <a:p>
                      <a:pPr algn="just" marL="12065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80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Total Cost</a:t>
                      </a:r>
                      <a:r>
                        <a:rPr dirty="0" sz="800" spc="5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of</a:t>
                      </a:r>
                      <a:r>
                        <a:rPr dirty="0" sz="800" spc="5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Ownership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 algn="just" marL="12065" marR="197485">
                        <a:lnSpc>
                          <a:spcPct val="104200"/>
                        </a:lnSpc>
                        <a:spcBef>
                          <a:spcPts val="200"/>
                        </a:spcBef>
                      </a:pP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products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built</a:t>
                      </a:r>
                      <a:r>
                        <a:rPr dirty="0" sz="800" spc="3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durability,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efficiency,</a:t>
                      </a:r>
                      <a:r>
                        <a:rPr dirty="0" sz="800" spc="3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long-term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value,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offering</a:t>
                      </a:r>
                      <a:r>
                        <a:rPr dirty="0" sz="800" spc="3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lowest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total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cost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ownership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cooling</a:t>
                      </a:r>
                      <a:r>
                        <a:rPr dirty="0" sz="800" spc="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solutions.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With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affordable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operation,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minimal 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maintenance,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reduced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infrastructure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requirements,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delivers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lasting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comfort</a:t>
                      </a:r>
                      <a:r>
                        <a:rPr dirty="0" sz="800" spc="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performance</a:t>
                      </a:r>
                      <a:r>
                        <a:rPr dirty="0" sz="800" spc="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with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minimal</a:t>
                      </a:r>
                      <a:r>
                        <a:rPr dirty="0" sz="800" spc="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ongoing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expense.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0">
                    <a:lnR w="6350">
                      <a:solidFill>
                        <a:srgbClr val="A3B0BE"/>
                      </a:solidFill>
                      <a:prstDash val="solid"/>
                    </a:lnR>
                    <a:lnT w="6350">
                      <a:solidFill>
                        <a:srgbClr val="A3B0BE"/>
                      </a:solidFill>
                      <a:prstDash val="solid"/>
                    </a:lnT>
                    <a:lnB w="6350">
                      <a:solidFill>
                        <a:srgbClr val="A3B0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203835" marR="12065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dirty="0" sz="800" spc="-2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We</a:t>
                      </a:r>
                      <a:r>
                        <a:rPr dirty="0" sz="800" spc="1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Deliver</a:t>
                      </a:r>
                      <a:r>
                        <a:rPr dirty="0" sz="800" spc="1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Long-term</a:t>
                      </a:r>
                      <a:r>
                        <a:rPr dirty="0" sz="800" spc="1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Value.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 algn="just" marL="203835" marR="2540">
                        <a:lnSpc>
                          <a:spcPct val="104200"/>
                        </a:lnSpc>
                        <a:spcBef>
                          <a:spcPts val="200"/>
                        </a:spcBef>
                      </a:pP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With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Portacool,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you’re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investing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durable,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energy-efficient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cooling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solutions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designed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maximum performance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 minimal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operational costs.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Built to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last and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easy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to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use,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</a:t>
                      </a:r>
                      <a:r>
                        <a:rPr dirty="0" sz="800" spc="7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coolers</a:t>
                      </a:r>
                      <a:r>
                        <a:rPr dirty="0" sz="800" spc="7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provide</a:t>
                      </a:r>
                      <a:r>
                        <a:rPr dirty="0" sz="800" spc="7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reliable,</a:t>
                      </a:r>
                      <a:r>
                        <a:rPr dirty="0" sz="800" spc="7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long-term</a:t>
                      </a:r>
                      <a:r>
                        <a:rPr dirty="0" sz="800" spc="7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value,</a:t>
                      </a:r>
                      <a:r>
                        <a:rPr dirty="0" sz="800" spc="8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ensuring</a:t>
                      </a:r>
                      <a:r>
                        <a:rPr dirty="0" sz="800" spc="7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cost-effective</a:t>
                      </a:r>
                      <a:r>
                        <a:rPr dirty="0" sz="800" spc="7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cooling</a:t>
                      </a:r>
                      <a:r>
                        <a:rPr dirty="0" sz="800" spc="7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even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toughest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environments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0">
                    <a:lnL w="6350">
                      <a:solidFill>
                        <a:srgbClr val="A3B0BE"/>
                      </a:solidFill>
                      <a:prstDash val="solid"/>
                    </a:lnL>
                    <a:lnT w="6350">
                      <a:solidFill>
                        <a:srgbClr val="A3B0BE"/>
                      </a:solidFill>
                      <a:prstDash val="solid"/>
                    </a:lnT>
                    <a:lnB w="6350">
                      <a:solidFill>
                        <a:srgbClr val="A3B0BE"/>
                      </a:solidFill>
                      <a:prstDash val="solid"/>
                    </a:lnB>
                  </a:tcPr>
                </a:tc>
              </a:tr>
              <a:tr h="825500">
                <a:tc>
                  <a:txBody>
                    <a:bodyPr/>
                    <a:lstStyle/>
                    <a:p>
                      <a:pPr algn="just" marL="1206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dirty="0" sz="800" spc="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Productivity</a:t>
                      </a:r>
                      <a:r>
                        <a:rPr dirty="0" sz="800" spc="-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&amp;</a:t>
                      </a:r>
                      <a:r>
                        <a:rPr dirty="0" sz="800" spc="-5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Performance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 algn="just" marL="12065" marR="199390" indent="-635">
                        <a:lnSpc>
                          <a:spcPct val="1042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evaporative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coolers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combat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effects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extreme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heat,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helping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maintain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productivity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efficiency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demanding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environments.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creating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cooler,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more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comfortable</a:t>
                      </a:r>
                      <a:r>
                        <a:rPr dirty="0" sz="800" spc="4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workspace,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enables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workers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stay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focused,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perform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800" spc="5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their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best,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operate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peak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efficiency—even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hottest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conditions.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090">
                    <a:lnR w="6350">
                      <a:solidFill>
                        <a:srgbClr val="A3B0BE"/>
                      </a:solidFill>
                      <a:prstDash val="solid"/>
                    </a:lnR>
                    <a:lnT w="6350">
                      <a:solidFill>
                        <a:srgbClr val="A3B0BE"/>
                      </a:solidFill>
                      <a:prstDash val="solid"/>
                    </a:lnT>
                    <a:lnB w="6350">
                      <a:solidFill>
                        <a:srgbClr val="A3B0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203835" marR="1206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dirty="0" sz="800" spc="-2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We</a:t>
                      </a:r>
                      <a:r>
                        <a:rPr dirty="0" sz="800" spc="-1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Help</a:t>
                      </a:r>
                      <a:r>
                        <a:rPr dirty="0" sz="800" spc="-1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You</a:t>
                      </a:r>
                      <a:r>
                        <a:rPr dirty="0" sz="800" spc="-1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Achieve</a:t>
                      </a:r>
                      <a:r>
                        <a:rPr dirty="0" sz="800" spc="-1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More.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 algn="just" marL="203835" marR="2540">
                        <a:lnSpc>
                          <a:spcPct val="104200"/>
                        </a:lnSpc>
                        <a:spcBef>
                          <a:spcPts val="195"/>
                        </a:spcBef>
                      </a:pP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evaporative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coolers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enhance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productivity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keeping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your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team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cool,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focused,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comfortable,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even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extreme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heat.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creating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better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working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environment,</a:t>
                      </a:r>
                      <a:r>
                        <a:rPr dirty="0" sz="800" spc="3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we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help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you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perform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your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best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get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job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done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efficiently.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090">
                    <a:lnL w="6350">
                      <a:solidFill>
                        <a:srgbClr val="A3B0BE"/>
                      </a:solidFill>
                      <a:prstDash val="solid"/>
                    </a:lnL>
                    <a:lnT w="6350">
                      <a:solidFill>
                        <a:srgbClr val="A3B0BE"/>
                      </a:solidFill>
                      <a:prstDash val="solid"/>
                    </a:lnT>
                    <a:lnB w="6350">
                      <a:solidFill>
                        <a:srgbClr val="A3B0BE"/>
                      </a:solidFill>
                      <a:prstDash val="solid"/>
                    </a:lnB>
                  </a:tcPr>
                </a:tc>
              </a:tr>
              <a:tr h="716280">
                <a:tc>
                  <a:txBody>
                    <a:bodyPr/>
                    <a:lstStyle/>
                    <a:p>
                      <a:pPr algn="just" marL="1206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Sustainability</a:t>
                      </a:r>
                      <a:r>
                        <a:rPr dirty="0" sz="800" spc="-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&amp;</a:t>
                      </a:r>
                      <a:r>
                        <a:rPr dirty="0" sz="800" spc="-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Social</a:t>
                      </a:r>
                      <a:r>
                        <a:rPr dirty="0" sz="800" spc="-10" b="1">
                          <a:solidFill>
                            <a:srgbClr val="102D4F"/>
                          </a:solidFill>
                          <a:latin typeface="Tahoma"/>
                          <a:cs typeface="Tahoma"/>
                        </a:rPr>
                        <a:t> Responsibility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 algn="just" marL="12065" marR="199390">
                        <a:lnSpc>
                          <a:spcPts val="1000"/>
                        </a:lnSpc>
                        <a:spcBef>
                          <a:spcPts val="80"/>
                        </a:spcBef>
                      </a:pP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committed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eco-friendly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cooling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solutions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prioritize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energy efficiency </a:t>
                      </a:r>
                      <a:r>
                        <a:rPr dirty="0" sz="800" spc="-2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environmental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responsibility.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Our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evaporative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cooling</a:t>
                      </a:r>
                      <a:r>
                        <a:rPr dirty="0" sz="800" spc="-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technology minimizes energy consumption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eliminates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harmful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refrigerants,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providing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sustainable,</a:t>
                      </a:r>
                      <a:r>
                        <a:rPr dirty="0" sz="800" spc="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powerful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cooling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helps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protect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both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people</a:t>
                      </a:r>
                      <a:r>
                        <a:rPr dirty="0" sz="800" spc="-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planet.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R w="6350">
                      <a:solidFill>
                        <a:srgbClr val="A3B0BE"/>
                      </a:solidFill>
                      <a:prstDash val="solid"/>
                    </a:lnR>
                    <a:lnT w="6350">
                      <a:solidFill>
                        <a:srgbClr val="A3B0BE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just" marL="203835" marR="1206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We</a:t>
                      </a:r>
                      <a:r>
                        <a:rPr dirty="0" sz="800" spc="1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Care</a:t>
                      </a:r>
                      <a:r>
                        <a:rPr dirty="0" sz="800" spc="1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About</a:t>
                      </a:r>
                      <a:r>
                        <a:rPr dirty="0" sz="800" spc="1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the</a:t>
                      </a:r>
                      <a:r>
                        <a:rPr dirty="0" sz="800" spc="1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Communities</a:t>
                      </a:r>
                      <a:r>
                        <a:rPr dirty="0" sz="800" spc="1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We</a:t>
                      </a:r>
                      <a:r>
                        <a:rPr dirty="0" sz="800" spc="15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0485C8"/>
                          </a:solidFill>
                          <a:latin typeface="Tahoma"/>
                          <a:cs typeface="Tahoma"/>
                        </a:rPr>
                        <a:t>Serve.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 algn="just" marL="203835" marR="2540">
                        <a:lnSpc>
                          <a:spcPts val="1000"/>
                        </a:lnSpc>
                        <a:spcBef>
                          <a:spcPts val="80"/>
                        </a:spcBef>
                      </a:pP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Portacool is committed to sustainable cooling solutions that prioritize energy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efficiency 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114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environmental</a:t>
                      </a:r>
                      <a:r>
                        <a:rPr dirty="0" sz="800" spc="1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responsibility.</a:t>
                      </a:r>
                      <a:r>
                        <a:rPr dirty="0" sz="800" spc="1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Our</a:t>
                      </a:r>
                      <a:r>
                        <a:rPr dirty="0" sz="800" spc="114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eco-friendly</a:t>
                      </a:r>
                      <a:r>
                        <a:rPr dirty="0" sz="800" spc="1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evaporative</a:t>
                      </a:r>
                      <a:r>
                        <a:rPr dirty="0" sz="800" spc="1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cooling</a:t>
                      </a:r>
                      <a:r>
                        <a:rPr dirty="0" sz="800" spc="114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technology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reduces</a:t>
                      </a:r>
                      <a:r>
                        <a:rPr dirty="0" sz="800" spc="6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energy</a:t>
                      </a:r>
                      <a:r>
                        <a:rPr dirty="0" sz="800" spc="6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consumption</a:t>
                      </a:r>
                      <a:r>
                        <a:rPr dirty="0" sz="800" spc="6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800" spc="6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eliminates</a:t>
                      </a:r>
                      <a:r>
                        <a:rPr dirty="0" sz="800" spc="6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harmful</a:t>
                      </a:r>
                      <a:r>
                        <a:rPr dirty="0" sz="800" spc="6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refrigerants,</a:t>
                      </a:r>
                      <a:r>
                        <a:rPr dirty="0" sz="800" spc="6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providing</a:t>
                      </a:r>
                      <a:r>
                        <a:rPr dirty="0" sz="800" spc="6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effective,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sustainable</a:t>
                      </a:r>
                      <a:r>
                        <a:rPr dirty="0" sz="800" spc="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comfort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800" spc="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communities</a:t>
                      </a:r>
                      <a:r>
                        <a:rPr dirty="0" sz="800" spc="15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we</a:t>
                      </a:r>
                      <a:r>
                        <a:rPr dirty="0" sz="800" spc="2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102D4F"/>
                          </a:solidFill>
                          <a:latin typeface="Arial"/>
                          <a:cs typeface="Arial"/>
                        </a:rPr>
                        <a:t>serve.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A3B0BE"/>
                      </a:solidFill>
                      <a:prstDash val="solid"/>
                    </a:lnL>
                    <a:lnT w="6350">
                      <a:solidFill>
                        <a:srgbClr val="A3B0BE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sp>
        <p:nvSpPr>
          <p:cNvPr id="4" name="object 4" descr=""/>
          <p:cNvSpPr/>
          <p:nvPr/>
        </p:nvSpPr>
        <p:spPr>
          <a:xfrm>
            <a:off x="4773167" y="1964382"/>
            <a:ext cx="3914140" cy="457200"/>
          </a:xfrm>
          <a:custGeom>
            <a:avLst/>
            <a:gdLst/>
            <a:ahLst/>
            <a:cxnLst/>
            <a:rect l="l" t="t" r="r" b="b"/>
            <a:pathLst>
              <a:path w="3914140" h="457200">
                <a:moveTo>
                  <a:pt x="3856558" y="0"/>
                </a:moveTo>
                <a:lnTo>
                  <a:pt x="57150" y="0"/>
                </a:lnTo>
                <a:lnTo>
                  <a:pt x="34906" y="4493"/>
                </a:lnTo>
                <a:lnTo>
                  <a:pt x="16740" y="16744"/>
                </a:lnTo>
                <a:lnTo>
                  <a:pt x="4491" y="34911"/>
                </a:lnTo>
                <a:lnTo>
                  <a:pt x="0" y="57150"/>
                </a:lnTo>
                <a:lnTo>
                  <a:pt x="0" y="457200"/>
                </a:lnTo>
                <a:lnTo>
                  <a:pt x="3913708" y="457200"/>
                </a:lnTo>
                <a:lnTo>
                  <a:pt x="3913708" y="57150"/>
                </a:lnTo>
                <a:lnTo>
                  <a:pt x="3909218" y="34911"/>
                </a:lnTo>
                <a:lnTo>
                  <a:pt x="3896972" y="16744"/>
                </a:lnTo>
                <a:lnTo>
                  <a:pt x="3878807" y="4493"/>
                </a:lnTo>
                <a:lnTo>
                  <a:pt x="3856558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5786081" y="2013273"/>
            <a:ext cx="1888489" cy="330200"/>
          </a:xfrm>
          <a:prstGeom prst="rect">
            <a:avLst/>
          </a:prstGeom>
        </p:spPr>
        <p:txBody>
          <a:bodyPr wrap="square" lIns="0" tIns="27939" rIns="0" bIns="0" rtlCol="0" vert="horz">
            <a:spAutoFit/>
          </a:bodyPr>
          <a:lstStyle/>
          <a:p>
            <a:pPr algn="ctr" marL="635">
              <a:lnSpc>
                <a:spcPct val="100000"/>
              </a:lnSpc>
              <a:spcBef>
                <a:spcPts val="219"/>
              </a:spcBef>
            </a:pPr>
            <a:r>
              <a:rPr dirty="0" sz="900" spc="65" b="1">
                <a:solidFill>
                  <a:srgbClr val="FFFFFF"/>
                </a:solidFill>
                <a:latin typeface="Verdana"/>
                <a:cs typeface="Verdana"/>
              </a:rPr>
              <a:t>OUR</a:t>
            </a:r>
            <a:r>
              <a:rPr dirty="0" sz="900" spc="-105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900" spc="40" b="1">
                <a:solidFill>
                  <a:srgbClr val="FFFFFF"/>
                </a:solidFill>
                <a:latin typeface="Verdana"/>
                <a:cs typeface="Verdana"/>
              </a:rPr>
              <a:t>PROMISES</a:t>
            </a:r>
            <a:endParaRPr sz="900">
              <a:latin typeface="Verdana"/>
              <a:cs typeface="Verdana"/>
            </a:endParaRPr>
          </a:p>
          <a:p>
            <a:pPr algn="ctr">
              <a:lnSpc>
                <a:spcPct val="100000"/>
              </a:lnSpc>
              <a:spcBef>
                <a:spcPts val="120"/>
              </a:spcBef>
            </a:pPr>
            <a:r>
              <a:rPr dirty="0" sz="900" spc="-25" b="1">
                <a:solidFill>
                  <a:srgbClr val="FFFFFF"/>
                </a:solidFill>
                <a:latin typeface="Tahoma"/>
                <a:cs typeface="Tahoma"/>
              </a:rPr>
              <a:t>We</a:t>
            </a:r>
            <a:r>
              <a:rPr dirty="0" sz="900" spc="-3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900" b="1">
                <a:solidFill>
                  <a:srgbClr val="FFFFFF"/>
                </a:solidFill>
                <a:latin typeface="Tahoma"/>
                <a:cs typeface="Tahoma"/>
              </a:rPr>
              <a:t>Empower</a:t>
            </a:r>
            <a:r>
              <a:rPr dirty="0" sz="900" spc="-40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900" b="1">
                <a:solidFill>
                  <a:srgbClr val="FFFFFF"/>
                </a:solidFill>
                <a:latin typeface="Tahoma"/>
                <a:cs typeface="Tahoma"/>
              </a:rPr>
              <a:t>Your</a:t>
            </a:r>
            <a:r>
              <a:rPr dirty="0" sz="900" spc="-3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900" spc="-10" b="1">
                <a:solidFill>
                  <a:srgbClr val="FFFFFF"/>
                </a:solidFill>
                <a:latin typeface="Tahoma"/>
                <a:cs typeface="Tahoma"/>
              </a:rPr>
              <a:t>Performance</a:t>
            </a:r>
            <a:endParaRPr sz="900">
              <a:latin typeface="Tahoma"/>
              <a:cs typeface="Tahoma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469521" y="1964382"/>
            <a:ext cx="3874135" cy="457200"/>
          </a:xfrm>
          <a:custGeom>
            <a:avLst/>
            <a:gdLst/>
            <a:ahLst/>
            <a:cxnLst/>
            <a:rect l="l" t="t" r="r" b="b"/>
            <a:pathLst>
              <a:path w="3874135" h="457200">
                <a:moveTo>
                  <a:pt x="3816730" y="0"/>
                </a:moveTo>
                <a:lnTo>
                  <a:pt x="57150" y="0"/>
                </a:lnTo>
                <a:lnTo>
                  <a:pt x="34906" y="4493"/>
                </a:lnTo>
                <a:lnTo>
                  <a:pt x="16740" y="16744"/>
                </a:lnTo>
                <a:lnTo>
                  <a:pt x="4491" y="34911"/>
                </a:lnTo>
                <a:lnTo>
                  <a:pt x="0" y="57150"/>
                </a:lnTo>
                <a:lnTo>
                  <a:pt x="0" y="457200"/>
                </a:lnTo>
                <a:lnTo>
                  <a:pt x="3873880" y="457200"/>
                </a:lnTo>
                <a:lnTo>
                  <a:pt x="3873880" y="57150"/>
                </a:lnTo>
                <a:lnTo>
                  <a:pt x="3869389" y="34911"/>
                </a:lnTo>
                <a:lnTo>
                  <a:pt x="3857140" y="16744"/>
                </a:lnTo>
                <a:lnTo>
                  <a:pt x="3838974" y="4493"/>
                </a:lnTo>
                <a:lnTo>
                  <a:pt x="3816730" y="0"/>
                </a:lnTo>
                <a:close/>
              </a:path>
            </a:pathLst>
          </a:custGeom>
          <a:solidFill>
            <a:srgbClr val="102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672713" y="1997043"/>
            <a:ext cx="1468755" cy="344170"/>
          </a:xfrm>
          <a:prstGeom prst="rect">
            <a:avLst/>
          </a:prstGeom>
        </p:spPr>
        <p:txBody>
          <a:bodyPr wrap="square" lIns="0" tIns="43815" rIns="0" bIns="0" rtlCol="0" vert="horz">
            <a:spAutoFit/>
          </a:bodyPr>
          <a:lstStyle/>
          <a:p>
            <a:pPr marL="30480">
              <a:lnSpc>
                <a:spcPct val="100000"/>
              </a:lnSpc>
              <a:spcBef>
                <a:spcPts val="345"/>
              </a:spcBef>
            </a:pPr>
            <a:r>
              <a:rPr dirty="0" sz="900" spc="65" b="1">
                <a:solidFill>
                  <a:srgbClr val="FFFFFF"/>
                </a:solidFill>
                <a:latin typeface="Verdana"/>
                <a:cs typeface="Verdana"/>
              </a:rPr>
              <a:t>OUR</a:t>
            </a:r>
            <a:r>
              <a:rPr dirty="0" sz="900" spc="-10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900" spc="60" b="1">
                <a:solidFill>
                  <a:srgbClr val="FFFFFF"/>
                </a:solidFill>
                <a:latin typeface="Verdana"/>
                <a:cs typeface="Verdana"/>
              </a:rPr>
              <a:t>BRAND</a:t>
            </a:r>
            <a:r>
              <a:rPr dirty="0" sz="900" spc="-10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900" spc="45" b="1">
                <a:solidFill>
                  <a:srgbClr val="FFFFFF"/>
                </a:solidFill>
                <a:latin typeface="Verdana"/>
                <a:cs typeface="Verdana"/>
              </a:rPr>
              <a:t>VALUES</a:t>
            </a: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dirty="0" sz="800" b="1">
                <a:solidFill>
                  <a:srgbClr val="FFFFFF"/>
                </a:solidFill>
                <a:latin typeface="Tahoma"/>
                <a:cs typeface="Tahoma"/>
              </a:rPr>
              <a:t>Powerful</a:t>
            </a:r>
            <a:r>
              <a:rPr dirty="0" sz="800" spc="2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FFFFFF"/>
                </a:solidFill>
                <a:latin typeface="Tahoma"/>
                <a:cs typeface="Tahoma"/>
              </a:rPr>
              <a:t>Cooling</a:t>
            </a:r>
            <a:r>
              <a:rPr dirty="0" sz="800" spc="2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FFFFFF"/>
                </a:solidFill>
                <a:latin typeface="Tahoma"/>
                <a:cs typeface="Tahoma"/>
              </a:rPr>
              <a:t>by</a:t>
            </a:r>
            <a:r>
              <a:rPr dirty="0" sz="800" spc="25" b="1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Tahoma"/>
                <a:cs typeface="Tahoma"/>
              </a:rPr>
              <a:t>Design</a:t>
            </a:r>
            <a:endParaRPr sz="800">
              <a:latin typeface="Tahoma"/>
              <a:cs typeface="Tahoma"/>
            </a:endParaRPr>
          </a:p>
        </p:txBody>
      </p:sp>
      <p:sp>
        <p:nvSpPr>
          <p:cNvPr id="9" name="object 9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0" name="object 10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8" name="object 8" descr=""/>
          <p:cNvSpPr txBox="1"/>
          <p:nvPr/>
        </p:nvSpPr>
        <p:spPr>
          <a:xfrm>
            <a:off x="444500" y="417639"/>
            <a:ext cx="8255634" cy="1209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PROMISES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VALUES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4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promises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define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core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make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partners,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employees.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promises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driven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Values,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serve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foundation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trust,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innovation—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service,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interaction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unwavering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dedication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customers.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upholding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commitments, we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reinforce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 leadership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position, delivering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 safeguard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workers,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productivity, 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lasting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value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toughest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7505" cy="2580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PILLARS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45"/>
              </a:spcBef>
            </a:pP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pillars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differentiators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us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apart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industry.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core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principles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define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what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unique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value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customers.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foundation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identity,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shaping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everything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relationships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marketing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communication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strategies.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6350">
              <a:lnSpc>
                <a:spcPct val="125000"/>
              </a:lnSpc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staying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pillars,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interaction,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service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commitment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success.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creation,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differentiators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strategic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helping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craft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compelling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leadership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Whether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developing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advertising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campaigns,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website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content,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social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posts,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sales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materials,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each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piece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pillars—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authoritative,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reflective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strengths.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6235" cy="2432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PILLAR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#1:</a:t>
            </a:r>
            <a:r>
              <a:rPr dirty="0" sz="1200" spc="-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ORIGINAL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9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First-to-Market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with</a:t>
            </a:r>
            <a:r>
              <a:rPr dirty="0" sz="9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Over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70" b="1">
                <a:solidFill>
                  <a:srgbClr val="102D4F"/>
                </a:solidFill>
                <a:latin typeface="Verdana"/>
                <a:cs typeface="Verdana"/>
              </a:rPr>
              <a:t>30</a:t>
            </a:r>
            <a:r>
              <a:rPr dirty="0" sz="9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Years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of</a:t>
            </a:r>
            <a:r>
              <a:rPr dirty="0" sz="9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Expertise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ts val="1200"/>
              </a:lnSpc>
              <a:spcBef>
                <a:spcPts val="6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original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day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one,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leveraging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over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three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decades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expertise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trusted,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high-performance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Since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pioneering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first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portable evaporative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cooler,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have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remained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forefront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continuously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refining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meet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evolving needs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industries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worldwide.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deep-rooted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evident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make—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reliability.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 our history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foundation, we continue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 set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 standard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portable cooling,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proving that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matters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Simply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put,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original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which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other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judged.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6" name="object 1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5697689"/>
            <a:ext cx="543750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legacy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proven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lasting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trust—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original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best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cooling.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3095206"/>
            <a:ext cx="9417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Why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 This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Matters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3318764"/>
            <a:ext cx="261683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value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proven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track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record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established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credibility,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especially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equipment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essential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productivity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safety.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21" y="3833215"/>
            <a:ext cx="261747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7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first-to-market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leader,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longstanding presence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assurance,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knowledgeable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choice.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4500" y="4347464"/>
            <a:ext cx="261937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Decades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anticipate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needs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develop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innovative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tailored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4500" y="4861814"/>
            <a:ext cx="261683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history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reassures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choosing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2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2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2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enduring</a:t>
            </a:r>
            <a:r>
              <a:rPr dirty="0" sz="800" spc="2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expertise,</a:t>
            </a:r>
            <a:r>
              <a:rPr dirty="0" sz="800" spc="2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stability,</a:t>
            </a:r>
            <a:r>
              <a:rPr dirty="0" sz="800" spc="2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unwavering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quality.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263921" y="3095294"/>
            <a:ext cx="16192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We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Demonstrate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This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Value</a:t>
            </a:r>
            <a:r>
              <a:rPr dirty="0" sz="800" spc="4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by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63900" y="3318764"/>
            <a:ext cx="261810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Showcasing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latest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milestone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achievements,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such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Series,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CoolSync™,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HydroTek™,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role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pioneers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continuous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innovators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industry.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263900" y="3985514"/>
            <a:ext cx="261620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Sharing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stories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case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studies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highlight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Portacool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most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challenging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environments.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263900" y="4499864"/>
            <a:ext cx="261683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3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Emphasizing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50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U.S.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states,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reinforcing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widespread</a:t>
            </a:r>
            <a:r>
              <a:rPr dirty="0" sz="800" spc="2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2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credibility</a:t>
            </a:r>
            <a:r>
              <a:rPr dirty="0" sz="800" spc="2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has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earned.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63900" y="5014214"/>
            <a:ext cx="261810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3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3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Leveraging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endorsements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testimonials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industry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who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have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firsthand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reliability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64175" cy="2127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PILLAR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#2: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5" b="1">
                <a:solidFill>
                  <a:srgbClr val="0485C8"/>
                </a:solidFill>
                <a:latin typeface="Verdana"/>
                <a:cs typeface="Verdana"/>
              </a:rPr>
              <a:t>STANDARD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9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Best-in-</a:t>
            </a: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Class</a:t>
            </a:r>
            <a:r>
              <a:rPr dirty="0" sz="900" spc="1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Performance</a:t>
            </a:r>
            <a:r>
              <a:rPr dirty="0" sz="900" spc="14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and</a:t>
            </a:r>
            <a:r>
              <a:rPr dirty="0" sz="900" spc="14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Reliability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ts val="1200"/>
              </a:lnSpc>
              <a:spcBef>
                <a:spcPts val="6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powerful,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durable,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built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last.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Protect™,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industry-leading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warranty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program,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behind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providing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unmatched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peace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mind.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Protect™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offers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comprehensive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warranty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coverage,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including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up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five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years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electrical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components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a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lifetime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warranty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housing,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demonstrating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confidence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long-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lasting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resilience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cooler.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Beyond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warranties,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offer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dedicated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technical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support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live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service,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worry-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free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ownership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long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haul.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6" name="object 1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5058664"/>
            <a:ext cx="5463540" cy="1016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2952750" marR="304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Clearly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displaying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warranty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information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 packaging,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landing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pages,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manuals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industry-leading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service.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75"/>
              </a:spcBef>
            </a:pPr>
            <a:endParaRPr sz="800">
              <a:latin typeface="Arial"/>
              <a:cs typeface="Arial"/>
            </a:endParaRPr>
          </a:p>
          <a:p>
            <a:pPr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doesn’t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manufacture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best-in-class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solutions—we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unmatched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long-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term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support,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industry-leading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protection.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2777744"/>
            <a:ext cx="9417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Why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 This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Matters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3001264"/>
            <a:ext cx="261810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need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depend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on,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especially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high-demand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where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durability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critical.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00" y="3515614"/>
            <a:ext cx="261937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Best-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in-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class</a:t>
            </a:r>
            <a:r>
              <a:rPr dirty="0" sz="800" spc="1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warranties</a:t>
            </a:r>
            <a:r>
              <a:rPr dirty="0" sz="800" spc="1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eliminate</a:t>
            </a:r>
            <a:r>
              <a:rPr dirty="0" sz="800" spc="1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concerns</a:t>
            </a:r>
            <a:r>
              <a:rPr dirty="0" sz="800" spc="1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about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maintenance</a:t>
            </a:r>
            <a:r>
              <a:rPr dirty="0" sz="800" spc="4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replacement,</a:t>
            </a:r>
            <a:r>
              <a:rPr dirty="0" sz="800" spc="409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giving</a:t>
            </a:r>
            <a:r>
              <a:rPr dirty="0" sz="800" spc="4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confidence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long-term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value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 their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investment.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4500" y="4029964"/>
            <a:ext cx="261874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6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competitive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market,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leading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warranties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strong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assurance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committed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quality,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4500" y="4544314"/>
            <a:ext cx="261620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7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Ongoing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Protect™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establishes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partner,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offering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dependable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service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throughout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product’s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lifetime.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263921" y="2777794"/>
            <a:ext cx="16192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We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Demonstrate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This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Value</a:t>
            </a:r>
            <a:r>
              <a:rPr dirty="0" sz="800" spc="4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by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63921" y="3001314"/>
            <a:ext cx="261683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Prominently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Protect™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program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highlight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product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support.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263900" y="3515614"/>
            <a:ext cx="261683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34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easy-to-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registration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process,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3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3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personalized</a:t>
            </a:r>
            <a:r>
              <a:rPr dirty="0" sz="800" spc="3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service</a:t>
            </a:r>
            <a:r>
              <a:rPr dirty="0" sz="800" spc="3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3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with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proactive maintenance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reminders.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263921" y="4030065"/>
            <a:ext cx="261683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7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Offering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web-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accessible,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live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help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troubleshoot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issues,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answer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questions,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provide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guidance.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63900" y="4544314"/>
            <a:ext cx="261620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Sharing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testimonials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success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stories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that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showcase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lasting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value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support.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6870" cy="21145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9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PILLAR</a:t>
            </a:r>
            <a:r>
              <a:rPr dirty="0" sz="1200" spc="-9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#3: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FIVE-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STAR</a:t>
            </a:r>
            <a:r>
              <a:rPr dirty="0" sz="1200" spc="-9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100" b="1">
                <a:solidFill>
                  <a:srgbClr val="0485C8"/>
                </a:solidFill>
                <a:latin typeface="Verdana"/>
                <a:cs typeface="Verdana"/>
              </a:rPr>
              <a:t>CUSTOMER</a:t>
            </a:r>
            <a:r>
              <a:rPr dirty="0" sz="1200" spc="-9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CARE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79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World-</a:t>
            </a: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Class</a:t>
            </a:r>
            <a:r>
              <a:rPr dirty="0" sz="900" spc="-3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Care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with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a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Hometown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Touch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ts val="1200"/>
              </a:lnSpc>
              <a:spcBef>
                <a:spcPts val="6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a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global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combines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reach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resources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enterprise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personalized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service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hometown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company.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exceptional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care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extends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far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beyond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sale—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build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lasting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relationships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feels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supported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valued.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nationwide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distributor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network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50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U.S.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states,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localized,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personalized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wherever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used.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US-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based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manufacturing,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rapid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shipping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capabilities,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accessible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resources—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including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instructional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videos,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buyer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guides,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owner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manuals,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live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technical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support—ensure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have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tools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assistance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keep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running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peak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6" name="object 1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5214810"/>
            <a:ext cx="5435600" cy="1036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29527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Sharing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success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stories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testimonials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that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highlight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dedication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helping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customers succeed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diverse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applications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industries.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800">
              <a:latin typeface="Arial"/>
              <a:cs typeface="Arial"/>
            </a:endParaRPr>
          </a:p>
          <a:p>
            <a:pPr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don’t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sell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solutions—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step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way,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five-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star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service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keeps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them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confident,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supported.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2781465"/>
            <a:ext cx="9417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Why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 This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Matters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3005010"/>
            <a:ext cx="261810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6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need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reliable,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ongoing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support,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especially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3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high-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demand</a:t>
            </a:r>
            <a:r>
              <a:rPr dirty="0" sz="800" spc="3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3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3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equipment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critical.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00" y="3519360"/>
            <a:ext cx="261810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Accessible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responsive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service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fosters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loyalty,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that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genuinely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cares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about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users.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4521" y="4033811"/>
            <a:ext cx="261747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 blend 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global reach 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localized care creates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community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of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always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have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trusted partner when challenges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arise.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4500" y="4548060"/>
            <a:ext cx="261683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3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Fast,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reliable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logistics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ready-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to-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ship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inventory</a:t>
            </a:r>
            <a:r>
              <a:rPr dirty="0" sz="800" spc="-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reduce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downtime,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significant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advantage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timely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nationwide.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263921" y="2781541"/>
            <a:ext cx="16192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We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Demonstrate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This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Value</a:t>
            </a:r>
            <a:r>
              <a:rPr dirty="0" sz="800" spc="4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by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63900" y="3005010"/>
            <a:ext cx="261683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easy-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to-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access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resources,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including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literature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center,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buyer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guides,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instructional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videos,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FAQ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pages,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comprehensive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manuals.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263900" y="3519360"/>
            <a:ext cx="262001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8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Offering</a:t>
            </a:r>
            <a:r>
              <a:rPr dirty="0" sz="800" spc="2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live,</a:t>
            </a:r>
            <a:r>
              <a:rPr dirty="0" sz="800" spc="25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responsive</a:t>
            </a:r>
            <a:r>
              <a:rPr dirty="0" sz="800" spc="2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2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</a:t>
            </a:r>
            <a:r>
              <a:rPr dirty="0" sz="800" spc="2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25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dedicated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team,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receive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guidance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timely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assistance.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263900" y="4033710"/>
            <a:ext cx="261620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3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Showcasing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robust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distribution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network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in-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stock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inventory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fast,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dependable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shipping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support nationwide.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63900" y="4548060"/>
            <a:ext cx="261937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Communicating</a:t>
            </a:r>
            <a:r>
              <a:rPr dirty="0" sz="800" spc="1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1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1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1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care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buying touchpoints—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initial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purchase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post-sale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support—so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feels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valued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supported.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6870" cy="2101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PILLAR</a:t>
            </a:r>
            <a:r>
              <a:rPr dirty="0" sz="1200" spc="-9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#4:</a:t>
            </a:r>
            <a:r>
              <a:rPr dirty="0" sz="1200" spc="-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PROUDLY</a:t>
            </a:r>
            <a:r>
              <a:rPr dirty="0" sz="1200" spc="-9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MADE</a:t>
            </a:r>
            <a:r>
              <a:rPr dirty="0" sz="1200" spc="-9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5" b="1">
                <a:solidFill>
                  <a:srgbClr val="0485C8"/>
                </a:solidFill>
                <a:latin typeface="Verdana"/>
                <a:cs typeface="Verdana"/>
              </a:rPr>
              <a:t>IN</a:t>
            </a:r>
            <a:r>
              <a:rPr dirty="0" sz="1200" spc="-9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9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5" b="1">
                <a:solidFill>
                  <a:srgbClr val="0485C8"/>
                </a:solidFill>
                <a:latin typeface="Verdana"/>
                <a:cs typeface="Verdana"/>
              </a:rPr>
              <a:t>USA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Advanced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Design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and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Unmatched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Durability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ts val="1200"/>
              </a:lnSpc>
              <a:spcBef>
                <a:spcPts val="6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proudly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manufactures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Center,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Texas,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USA,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every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embodies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pinnacle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American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engineering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craftsmanship.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means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each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meticulously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crafted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maximum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long-term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Manufacturing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20">
                <a:solidFill>
                  <a:srgbClr val="102D4F"/>
                </a:solidFill>
                <a:latin typeface="Arial"/>
                <a:cs typeface="Arial"/>
              </a:rPr>
              <a:t>USA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strict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over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aspect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production,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guaranteeing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exceptional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expect.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than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point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pride,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American-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made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craftsmanship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local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jobs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communities,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resilience,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dependability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defines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 products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our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brand.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7" name="object 1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6048247"/>
            <a:ext cx="543496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Portacool,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American-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made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isn’t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label—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it’s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promise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toughest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2758884"/>
            <a:ext cx="9417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Why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 This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Matters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2982404"/>
            <a:ext cx="261683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“Made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USA”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builds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trust.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associate American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manufacturing with reliability,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craftsmanship, 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reputation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quality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last.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00" y="3649154"/>
            <a:ext cx="261683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American-made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means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excellence.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3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leverages</a:t>
            </a:r>
            <a:r>
              <a:rPr dirty="0" sz="800" spc="3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cutting-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edge</a:t>
            </a:r>
            <a:r>
              <a:rPr dirty="0" sz="800" spc="3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3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engineering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expertise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to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industry-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leading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 solutions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superior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4500" y="4315904"/>
            <a:ext cx="261683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Domestic</a:t>
            </a:r>
            <a:r>
              <a:rPr dirty="0" sz="800" spc="4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manufacturing</a:t>
            </a:r>
            <a:r>
              <a:rPr dirty="0" sz="800" spc="4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4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4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control.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Overseeing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step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us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maintain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strict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adherence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standards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quickly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implement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innovations.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4500" y="4982654"/>
            <a:ext cx="261683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30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Supporting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local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manufacturing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resonates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customers. Shorter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supply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chains,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investment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American workers,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sustainable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production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practices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make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U.S.-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made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a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preferred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choice.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263900" y="2758884"/>
            <a:ext cx="16192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We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Demonstrate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This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Value</a:t>
            </a:r>
            <a:r>
              <a:rPr dirty="0" sz="800" spc="4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by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63900" y="2982404"/>
            <a:ext cx="262001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Prominently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featuring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“Made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USA”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packaging,</a:t>
            </a:r>
            <a:r>
              <a:rPr dirty="0" sz="800" spc="409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websites,</a:t>
            </a:r>
            <a:r>
              <a:rPr dirty="0" sz="800" spc="4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09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800" spc="4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409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communicate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American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manufacturing.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263900" y="3496754"/>
            <a:ext cx="261683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Showcasing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American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craftsmanship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stories,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videos,</a:t>
            </a:r>
            <a:r>
              <a:rPr dirty="0" sz="800" spc="3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images</a:t>
            </a:r>
            <a:r>
              <a:rPr dirty="0" sz="800" spc="3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3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3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skilled</a:t>
            </a:r>
            <a:r>
              <a:rPr dirty="0" sz="800" spc="3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workforce</a:t>
            </a:r>
            <a:r>
              <a:rPr dirty="0" sz="800" spc="3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manufacturing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facilities,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connecting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customers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people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behind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263900" y="4163504"/>
            <a:ext cx="261747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3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Highlighting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engineering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advancements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coolers,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such </a:t>
            </a:r>
            <a:r>
              <a:rPr dirty="0" sz="800" spc="-13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optimized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airflow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systems,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energy-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efficient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components,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proprietary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technologies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63900" y="4677854"/>
            <a:ext cx="261620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Sharing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stories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hardworking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American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employees who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design, build,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support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products,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reinforcing the authenticity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American-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made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promise.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263900" y="5192204"/>
            <a:ext cx="261683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Educating</a:t>
            </a:r>
            <a:r>
              <a:rPr dirty="0" sz="800" spc="1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1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1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</a:t>
            </a:r>
            <a:r>
              <a:rPr dirty="0" sz="800" spc="1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U.S.-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based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manufacturing,</a:t>
            </a:r>
            <a:r>
              <a:rPr dirty="0" sz="800" spc="459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including</a:t>
            </a:r>
            <a:r>
              <a:rPr dirty="0" sz="800" spc="459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stringent</a:t>
            </a:r>
            <a:r>
              <a:rPr dirty="0" sz="800" spc="4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459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control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measures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certifications,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unmatched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reliability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47665" cy="2279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PILLAR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#5: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 INDUSTRY-LEADING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INNOVATION</a:t>
            </a:r>
            <a:endParaRPr sz="1200">
              <a:latin typeface="Verdana"/>
              <a:cs typeface="Verdana"/>
            </a:endParaRPr>
          </a:p>
          <a:p>
            <a:pPr marL="23495">
              <a:lnSpc>
                <a:spcPct val="100000"/>
              </a:lnSpc>
              <a:spcBef>
                <a:spcPts val="890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Advancing</a:t>
            </a:r>
            <a:r>
              <a:rPr dirty="0" sz="900" spc="-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the</a:t>
            </a:r>
            <a:r>
              <a:rPr dirty="0" sz="900" spc="-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Science</a:t>
            </a:r>
            <a:r>
              <a:rPr dirty="0" sz="900" spc="-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of</a:t>
            </a:r>
            <a:r>
              <a:rPr dirty="0" sz="900" spc="-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Evaporative</a:t>
            </a:r>
            <a:r>
              <a:rPr dirty="0" sz="900" spc="-6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Cooling</a:t>
            </a:r>
            <a:endParaRPr sz="900">
              <a:latin typeface="Verdana"/>
              <a:cs typeface="Verdana"/>
            </a:endParaRPr>
          </a:p>
          <a:p>
            <a:pPr algn="just" marL="23495" marR="5080">
              <a:lnSpc>
                <a:spcPts val="1200"/>
              </a:lnSpc>
              <a:spcBef>
                <a:spcPts val="6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forefront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innovation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solutions,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continuously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pushing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boundaries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develop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advanced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technologies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comfort, control,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efficiency.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 outperform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 competition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leveraging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science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maximum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efficiency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minimal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environmental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impact.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Arial"/>
              <a:cs typeface="Arial"/>
            </a:endParaRPr>
          </a:p>
          <a:p>
            <a:pPr algn="just" marL="23495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heart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Technology—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groundbreaking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advancement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unparalleled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customization.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Wi-Fi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connectivity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intuitive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mobile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sync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smartphone,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enabling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them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adjust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fan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speeds,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monitor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levels,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schedule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operation,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control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multiple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units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simultaneously from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anywhere.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level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personalized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convenience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optimizing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ultimate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smart,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effective,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cost-efficient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7" name="object 1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4" name="object 4" descr=""/>
          <p:cNvSpPr txBox="1"/>
          <p:nvPr/>
        </p:nvSpPr>
        <p:spPr>
          <a:xfrm>
            <a:off x="455676" y="5878957"/>
            <a:ext cx="543623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isn’t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keeping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up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advancements—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we’re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leading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way,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redefining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cutting-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edge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experience.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55676" y="2933471"/>
            <a:ext cx="9417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Why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 This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Matters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55676" y="3157029"/>
            <a:ext cx="26187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seek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modern,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convenient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1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that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integrate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seamlessly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workspaces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lifestyles.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55676" y="3518979"/>
            <a:ext cx="261810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Innovative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like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apart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competitors,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status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industry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leader.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55676" y="4033329"/>
            <a:ext cx="261810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3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3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reduce energy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costs,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improve 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experience,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offering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greater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value.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55676" y="4547679"/>
            <a:ext cx="261810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7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smart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aligns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growing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IoT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(Internet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Things)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devices,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appealing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tech-savvy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consumers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businesses.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55676" y="5062029"/>
            <a:ext cx="261937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Continuous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keeps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ahead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competition,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long-term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satisfaction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loyalty.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75097" y="2933509"/>
            <a:ext cx="16192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We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Demonstrate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This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Value</a:t>
            </a:r>
            <a:r>
              <a:rPr dirty="0" sz="800" spc="4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by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275076" y="3157029"/>
            <a:ext cx="261810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Educating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science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highlighting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unique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designs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deliver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measurable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 improvements.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275076" y="3823779"/>
            <a:ext cx="261620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3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3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Showcasing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demos,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videos,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interactive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content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illustrate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functionality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benefits.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75076" y="4338129"/>
            <a:ext cx="261810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Sharing</a:t>
            </a:r>
            <a:r>
              <a:rPr dirty="0" sz="800" spc="1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1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success</a:t>
            </a:r>
            <a:r>
              <a:rPr dirty="0" sz="800" spc="1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stories</a:t>
            </a:r>
            <a:r>
              <a:rPr dirty="0" sz="800" spc="1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testimonials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who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have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experienced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enhanced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comfort,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efficiency,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convenience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Technology.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275076" y="4852479"/>
            <a:ext cx="261810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8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Communicating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cost-saving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benefits,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demonstrating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 spc="1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1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reduces</a:t>
            </a:r>
            <a:r>
              <a:rPr dirty="0" sz="800" spc="1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energy</a:t>
            </a:r>
            <a:r>
              <a:rPr dirty="0" sz="800" spc="1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consumption</a:t>
            </a:r>
            <a:r>
              <a:rPr dirty="0" sz="800" spc="1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extends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unit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lifespan,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smart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investment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3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environmentally</a:t>
            </a:r>
            <a:r>
              <a:rPr dirty="0" sz="800" spc="3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conscious</a:t>
            </a:r>
            <a:r>
              <a:rPr dirty="0" sz="800" spc="3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budget-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aware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7505" cy="2279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PILLAR</a:t>
            </a:r>
            <a:r>
              <a:rPr dirty="0" sz="1200" spc="-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#6: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PERFORMANCE</a:t>
            </a:r>
            <a:r>
              <a:rPr dirty="0" sz="1200" spc="-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5" b="1">
                <a:solidFill>
                  <a:srgbClr val="0485C8"/>
                </a:solidFill>
                <a:latin typeface="Verdana"/>
                <a:cs typeface="Verdana"/>
              </a:rPr>
              <a:t>THAT</a:t>
            </a:r>
            <a:r>
              <a:rPr dirty="0" sz="1200" spc="-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OUTLASTS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9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Superior</a:t>
            </a:r>
            <a:r>
              <a:rPr dirty="0" sz="900" spc="10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Performance</a:t>
            </a:r>
            <a:r>
              <a:rPr dirty="0" sz="900" spc="1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Powered</a:t>
            </a:r>
            <a:r>
              <a:rPr dirty="0" sz="900" spc="1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by</a:t>
            </a:r>
            <a:r>
              <a:rPr dirty="0" sz="900" spc="1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What’s</a:t>
            </a:r>
            <a:r>
              <a:rPr dirty="0" sz="900" spc="1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Inside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ts val="1200"/>
              </a:lnSpc>
              <a:spcBef>
                <a:spcPts val="60"/>
              </a:spcBef>
            </a:pP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believe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what’s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inside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matters,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sets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new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quality.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maximum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airflow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long-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lasting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HydroTek™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core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cooler,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temperature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reduction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minimal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maintenance—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even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most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demanding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715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Crafted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premium,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cellulose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fibers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treated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specialty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resins,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superior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power,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self-cleaning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reduces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clogging,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prolongs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life,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lowers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maintenance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costs.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differentiates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exceptional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customers can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rely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on—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year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after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year.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6" name="object 1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5707443"/>
            <a:ext cx="543560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component—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it’s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a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lasting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cleaner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air, 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superior cooling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efficiency.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it comes to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durability, reliability, and innovation, Portacool outperforms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rest.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2933509"/>
            <a:ext cx="9417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Why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 This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Matters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3157029"/>
            <a:ext cx="261810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0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who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want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best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performance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understand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evaporative media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is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crucial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selecting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cooler—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long-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term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investment,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expect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superior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21" y="3823830"/>
            <a:ext cx="2616835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3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Maintenance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costs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add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up.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HydroTek™’s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durability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efficiency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mean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fewer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replacements,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lower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energy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consumption,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long-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term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savings,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cost-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effective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choice.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4500" y="4490529"/>
            <a:ext cx="261937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3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Cleaner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creates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healthier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workspace.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HydroTek™’s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air-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filtering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properties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additional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value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businesses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prioritize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worker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well-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being.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4500" y="5004879"/>
            <a:ext cx="261683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self-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cleaning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extends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life.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reducing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clogging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buildup,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requires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less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frequent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maintenance,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hassle-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free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263921" y="2933560"/>
            <a:ext cx="16192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We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Demonstrate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This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Value</a:t>
            </a:r>
            <a:r>
              <a:rPr dirty="0" sz="800" spc="4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by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63900" y="3157029"/>
            <a:ext cx="262255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Prominently</a:t>
            </a:r>
            <a:r>
              <a:rPr dirty="0" sz="800" spc="2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featuring</a:t>
            </a:r>
            <a:r>
              <a:rPr dirty="0" sz="800" spc="2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2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2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2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 differentiator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materials,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recognize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apart.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263900" y="3671379"/>
            <a:ext cx="262001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Educating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engineering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behind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blogs,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white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papers,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technical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content.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263900" y="4185729"/>
            <a:ext cx="261810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9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Showcasing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testimonials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case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studies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highlight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HydroTek™’s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long-lasting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cooling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efficiency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demanding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63900" y="4700079"/>
            <a:ext cx="261810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Partnering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influencers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1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experts</a:t>
            </a:r>
            <a:r>
              <a:rPr dirty="0" sz="800" spc="1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emphasize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HydroTek™’s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benefits,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particularly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 workplaces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respiratory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health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priority.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195570" cy="34683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5" b="1">
                <a:solidFill>
                  <a:srgbClr val="0485C8"/>
                </a:solidFill>
                <a:latin typeface="Verdana"/>
                <a:cs typeface="Verdana"/>
              </a:rPr>
              <a:t>PERSONALITY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ARCHETYPES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Our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Brand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Archetype: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The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Ruler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with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a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Touch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of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Magician</a:t>
            </a:r>
            <a:endParaRPr sz="900">
              <a:latin typeface="Verdana"/>
              <a:cs typeface="Verdana"/>
            </a:endParaRPr>
          </a:p>
          <a:p>
            <a:pPr algn="just" marL="12700" marR="6350">
              <a:lnSpc>
                <a:spcPct val="125000"/>
              </a:lnSpc>
              <a:spcBef>
                <a:spcPts val="78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 voice is more than just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words—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it’s the embodiment 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 confidence, resilience, and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expertise.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who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what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how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connect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customers.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authoritative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approachable,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 that every interaction reinforces trust, leadership, and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innovation.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6350">
              <a:lnSpc>
                <a:spcPct val="125000"/>
              </a:lnSpc>
            </a:pP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core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 brand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archetype—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dependable,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control.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Like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products, our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commands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instills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confidence,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toughest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conditions.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Complementing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Magician,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bringing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element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transformation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innovation.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influence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also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aspiration,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ingenuity,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ability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redefine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what’s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possible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voice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is: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precise,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nonsense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 reflects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dependability 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products.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Minimalistic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impactful,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 every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word reinforces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expertise 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leadership.</a:t>
            </a:r>
            <a:endParaRPr sz="800">
              <a:latin typeface="Arial"/>
              <a:cs typeface="Arial"/>
            </a:endParaRPr>
          </a:p>
          <a:p>
            <a:pPr marL="133350" marR="508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Confident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empowering,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positioning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trusted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partner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helps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take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their environment.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4013009"/>
            <a:ext cx="519430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way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speaking,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promise—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mastery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over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conditions.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Whether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messaging,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service,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doesn’t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solutions—we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control,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comfort,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confidence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even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most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challenging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environments.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6096000" y="1193800"/>
            <a:ext cx="2590800" cy="3138170"/>
            <a:chOff x="6096000" y="1193800"/>
            <a:chExt cx="2590800" cy="3138170"/>
          </a:xfrm>
        </p:grpSpPr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96000" y="1193800"/>
              <a:ext cx="2590800" cy="3137547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6096000" y="3966602"/>
              <a:ext cx="1854835" cy="365125"/>
            </a:xfrm>
            <a:custGeom>
              <a:avLst/>
              <a:gdLst/>
              <a:ahLst/>
              <a:cxnLst/>
              <a:rect l="l" t="t" r="r" b="b"/>
              <a:pathLst>
                <a:path w="1854834" h="365125">
                  <a:moveTo>
                    <a:pt x="1702308" y="0"/>
                  </a:moveTo>
                  <a:lnTo>
                    <a:pt x="0" y="0"/>
                  </a:lnTo>
                  <a:lnTo>
                    <a:pt x="0" y="364731"/>
                  </a:lnTo>
                  <a:lnTo>
                    <a:pt x="1854708" y="364731"/>
                  </a:lnTo>
                  <a:lnTo>
                    <a:pt x="1854708" y="152400"/>
                  </a:lnTo>
                  <a:lnTo>
                    <a:pt x="1846938" y="104231"/>
                  </a:lnTo>
                  <a:lnTo>
                    <a:pt x="1825302" y="62396"/>
                  </a:lnTo>
                  <a:lnTo>
                    <a:pt x="1792311" y="29405"/>
                  </a:lnTo>
                  <a:lnTo>
                    <a:pt x="1750476" y="7769"/>
                  </a:lnTo>
                  <a:lnTo>
                    <a:pt x="1702308" y="0"/>
                  </a:lnTo>
                  <a:close/>
                </a:path>
              </a:pathLst>
            </a:custGeom>
            <a:solidFill>
              <a:srgbClr val="102D4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 descr=""/>
          <p:cNvGrpSpPr/>
          <p:nvPr/>
        </p:nvGrpSpPr>
        <p:grpSpPr>
          <a:xfrm>
            <a:off x="6096000" y="4500689"/>
            <a:ext cx="2590800" cy="2167255"/>
            <a:chOff x="6096000" y="4500689"/>
            <a:chExt cx="2590800" cy="2167255"/>
          </a:xfrm>
        </p:grpSpPr>
        <p:pic>
          <p:nvPicPr>
            <p:cNvPr id="9" name="object 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96000" y="4500689"/>
              <a:ext cx="2590800" cy="2167128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6096000" y="6303081"/>
              <a:ext cx="1740535" cy="365125"/>
            </a:xfrm>
            <a:custGeom>
              <a:avLst/>
              <a:gdLst/>
              <a:ahLst/>
              <a:cxnLst/>
              <a:rect l="l" t="t" r="r" b="b"/>
              <a:pathLst>
                <a:path w="1740534" h="365125">
                  <a:moveTo>
                    <a:pt x="1588008" y="0"/>
                  </a:moveTo>
                  <a:lnTo>
                    <a:pt x="0" y="0"/>
                  </a:lnTo>
                  <a:lnTo>
                    <a:pt x="0" y="364731"/>
                  </a:lnTo>
                  <a:lnTo>
                    <a:pt x="1740408" y="364731"/>
                  </a:lnTo>
                  <a:lnTo>
                    <a:pt x="1740408" y="152399"/>
                  </a:lnTo>
                  <a:lnTo>
                    <a:pt x="1732638" y="104231"/>
                  </a:lnTo>
                  <a:lnTo>
                    <a:pt x="1711002" y="62396"/>
                  </a:lnTo>
                  <a:lnTo>
                    <a:pt x="1678011" y="29405"/>
                  </a:lnTo>
                  <a:lnTo>
                    <a:pt x="1636176" y="7769"/>
                  </a:lnTo>
                  <a:lnTo>
                    <a:pt x="1588008" y="0"/>
                  </a:lnTo>
                  <a:close/>
                </a:path>
              </a:pathLst>
            </a:custGeom>
            <a:solidFill>
              <a:srgbClr val="102D4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6224270" y="6410011"/>
            <a:ext cx="9258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50" b="1">
                <a:solidFill>
                  <a:srgbClr val="FFFFFF"/>
                </a:solidFill>
                <a:latin typeface="Verdana"/>
                <a:cs typeface="Verdana"/>
              </a:rPr>
              <a:t>THE</a:t>
            </a:r>
            <a:r>
              <a:rPr dirty="0" sz="800" spc="-90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800" spc="-10" b="1">
                <a:solidFill>
                  <a:srgbClr val="FFFFFF"/>
                </a:solidFill>
                <a:latin typeface="Verdana"/>
                <a:cs typeface="Verdana"/>
              </a:rPr>
              <a:t>MAGICIAN</a:t>
            </a:r>
            <a:endParaRPr sz="80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14" name="object 1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12" name="object 12" descr=""/>
          <p:cNvSpPr txBox="1"/>
          <p:nvPr/>
        </p:nvSpPr>
        <p:spPr>
          <a:xfrm>
            <a:off x="6338570" y="4073516"/>
            <a:ext cx="7073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FFFFFF"/>
                </a:solidFill>
                <a:latin typeface="Verdana"/>
                <a:cs typeface="Verdana"/>
              </a:rPr>
              <a:t>THE</a:t>
            </a:r>
            <a:r>
              <a:rPr dirty="0" sz="800" spc="55" b="1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dirty="0" sz="800" spc="40" b="1">
                <a:solidFill>
                  <a:srgbClr val="FFFFFF"/>
                </a:solidFill>
                <a:latin typeface="Verdana"/>
                <a:cs typeface="Verdana"/>
              </a:rPr>
              <a:t>RULER</a:t>
            </a:r>
            <a:endParaRPr sz="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6235" cy="4413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ARCHETYPE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10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20" b="1">
                <a:solidFill>
                  <a:srgbClr val="0485C8"/>
                </a:solidFill>
                <a:latin typeface="Verdana"/>
                <a:cs typeface="Verdana"/>
              </a:rPr>
              <a:t>VOICE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68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 personality is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shaped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two complementary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archetypes—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Magician.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Together,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define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brand’s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tone,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style,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overall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presence,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confidence,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reliability.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establishes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embodying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dependability.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Meanwhile,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Magician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brings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element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transformation,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elevating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beyond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simple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precision-engineered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comfort.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blend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assertive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refined,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approachable,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easy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customers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won’t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withstand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elements—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they’ll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dominate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them.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endParaRPr sz="8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Primary</a:t>
            </a:r>
            <a:r>
              <a:rPr dirty="0" sz="900" spc="2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Archetype:</a:t>
            </a:r>
            <a:r>
              <a:rPr dirty="0" sz="900" spc="2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The</a:t>
            </a:r>
            <a:r>
              <a:rPr dirty="0" sz="900" spc="2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Ruler</a:t>
            </a:r>
            <a:endParaRPr sz="900">
              <a:latin typeface="Verdana"/>
              <a:cs typeface="Verdana"/>
            </a:endParaRPr>
          </a:p>
          <a:p>
            <a:pPr algn="just" marL="12700" marR="5080">
              <a:lnSpc>
                <a:spcPts val="1200"/>
              </a:lnSpc>
              <a:spcBef>
                <a:spcPts val="6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embodies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authoritative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commanding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Ruler,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reinforcing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category leader in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rugged,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demanding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essential,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represents: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1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 –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mastery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over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extreme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conditions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reliable cooling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American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craftsmanship,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tough,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durable,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resilient.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9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Dependability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matters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most.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assertive,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without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arrogance.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communicates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with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directness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authority,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no-nonsense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approach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leadership.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reflects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Texas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confidence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grounded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American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values,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interaction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carries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sense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stability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power.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8775" cy="2903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ARCHETYPE</a:t>
            </a:r>
            <a:r>
              <a:rPr dirty="0" sz="1200" spc="-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VOICE</a:t>
            </a:r>
            <a:r>
              <a:rPr dirty="0" sz="1200" spc="-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(CONTINUED)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55"/>
              </a:spcBef>
            </a:pP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Secondary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Archetype:</a:t>
            </a:r>
            <a:r>
              <a:rPr dirty="0" sz="900" spc="-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The</a:t>
            </a:r>
            <a:r>
              <a:rPr dirty="0" sz="900" spc="-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Magician</a:t>
            </a:r>
            <a:endParaRPr sz="900">
              <a:latin typeface="Verdana"/>
              <a:cs typeface="Verdana"/>
            </a:endParaRPr>
          </a:p>
          <a:p>
            <a:pPr algn="just" marL="12700" marR="6350">
              <a:lnSpc>
                <a:spcPts val="1200"/>
              </a:lnSpc>
              <a:spcBef>
                <a:spcPts val="60"/>
              </a:spcBef>
            </a:pP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defines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strength,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Magician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archetype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adds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element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innovation,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precision,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transformation.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aspect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elevates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simply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being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pioneer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comfort,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impossible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effortless.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Magician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influence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reflected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in: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1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Proprietary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 –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like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redefine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expectations 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  <a:p>
            <a:pPr marL="133350" marR="8255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4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Seamless,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intuitive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don’t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cool,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transform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into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controlled,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comfortable spaces.</a:t>
            </a:r>
            <a:endParaRPr sz="800">
              <a:latin typeface="Arial"/>
              <a:cs typeface="Arial"/>
            </a:endParaRPr>
          </a:p>
          <a:p>
            <a:pPr marL="133350" marR="508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Precision-engineered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presents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than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machines;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presents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them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feats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problem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solving.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800">
              <a:latin typeface="Arial"/>
              <a:cs typeface="Arial"/>
            </a:endParaRPr>
          </a:p>
          <a:p>
            <a:pPr algn="just" marL="12700" marR="6350">
              <a:lnSpc>
                <a:spcPct val="125000"/>
              </a:lnSpc>
              <a:spcBef>
                <a:spcPts val="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influence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brings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elevated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sophistication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rugged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reliability.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conveys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power,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Magician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adds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refined,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intelligent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edge—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allowing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speak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who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value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mastery,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high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standards,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463804" y="3644131"/>
            <a:ext cx="5403850" cy="2208530"/>
            <a:chOff x="463804" y="3644131"/>
            <a:chExt cx="5403850" cy="2208530"/>
          </a:xfrm>
        </p:grpSpPr>
        <p:sp>
          <p:nvSpPr>
            <p:cNvPr id="5" name="object 5" descr=""/>
            <p:cNvSpPr/>
            <p:nvPr/>
          </p:nvSpPr>
          <p:spPr>
            <a:xfrm>
              <a:off x="463804" y="3644131"/>
              <a:ext cx="5403850" cy="2208530"/>
            </a:xfrm>
            <a:custGeom>
              <a:avLst/>
              <a:gdLst/>
              <a:ahLst/>
              <a:cxnLst/>
              <a:rect l="l" t="t" r="r" b="b"/>
              <a:pathLst>
                <a:path w="5403850" h="2208529">
                  <a:moveTo>
                    <a:pt x="5232146" y="0"/>
                  </a:moveTo>
                  <a:lnTo>
                    <a:pt x="0" y="0"/>
                  </a:lnTo>
                  <a:lnTo>
                    <a:pt x="0" y="2036559"/>
                  </a:lnTo>
                  <a:lnTo>
                    <a:pt x="6124" y="2082142"/>
                  </a:lnTo>
                  <a:lnTo>
                    <a:pt x="23407" y="2123099"/>
                  </a:lnTo>
                  <a:lnTo>
                    <a:pt x="50215" y="2157798"/>
                  </a:lnTo>
                  <a:lnTo>
                    <a:pt x="84915" y="2184604"/>
                  </a:lnTo>
                  <a:lnTo>
                    <a:pt x="125871" y="2201885"/>
                  </a:lnTo>
                  <a:lnTo>
                    <a:pt x="171450" y="2208009"/>
                  </a:lnTo>
                  <a:lnTo>
                    <a:pt x="5403596" y="2208009"/>
                  </a:lnTo>
                  <a:lnTo>
                    <a:pt x="5403596" y="171450"/>
                  </a:lnTo>
                  <a:lnTo>
                    <a:pt x="5397471" y="125875"/>
                  </a:lnTo>
                  <a:lnTo>
                    <a:pt x="5380188" y="84920"/>
                  </a:lnTo>
                  <a:lnTo>
                    <a:pt x="5353380" y="50220"/>
                  </a:lnTo>
                  <a:lnTo>
                    <a:pt x="5318680" y="23410"/>
                  </a:lnTo>
                  <a:lnTo>
                    <a:pt x="5277724" y="6125"/>
                  </a:lnTo>
                  <a:lnTo>
                    <a:pt x="5232146" y="0"/>
                  </a:lnTo>
                  <a:close/>
                </a:path>
              </a:pathLst>
            </a:custGeom>
            <a:solidFill>
              <a:srgbClr val="EAEB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463804" y="3644131"/>
              <a:ext cx="304165" cy="2208530"/>
            </a:xfrm>
            <a:custGeom>
              <a:avLst/>
              <a:gdLst/>
              <a:ahLst/>
              <a:cxnLst/>
              <a:rect l="l" t="t" r="r" b="b"/>
              <a:pathLst>
                <a:path w="304165" h="2208529">
                  <a:moveTo>
                    <a:pt x="303784" y="0"/>
                  </a:moveTo>
                  <a:lnTo>
                    <a:pt x="0" y="0"/>
                  </a:lnTo>
                  <a:lnTo>
                    <a:pt x="0" y="2056130"/>
                  </a:lnTo>
                  <a:lnTo>
                    <a:pt x="7743" y="2104141"/>
                  </a:lnTo>
                  <a:lnTo>
                    <a:pt x="29307" y="2145834"/>
                  </a:lnTo>
                  <a:lnTo>
                    <a:pt x="62188" y="2178709"/>
                  </a:lnTo>
                  <a:lnTo>
                    <a:pt x="103883" y="2200267"/>
                  </a:lnTo>
                  <a:lnTo>
                    <a:pt x="151892" y="2208009"/>
                  </a:lnTo>
                  <a:lnTo>
                    <a:pt x="303784" y="2208009"/>
                  </a:lnTo>
                  <a:lnTo>
                    <a:pt x="303784" y="0"/>
                  </a:lnTo>
                  <a:close/>
                </a:path>
              </a:pathLst>
            </a:custGeom>
            <a:solidFill>
              <a:srgbClr val="CDD3DA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 descr=""/>
          <p:cNvSpPr txBox="1"/>
          <p:nvPr/>
        </p:nvSpPr>
        <p:spPr>
          <a:xfrm>
            <a:off x="1016000" y="3843718"/>
            <a:ext cx="4624705" cy="1734820"/>
          </a:xfrm>
          <a:prstGeom prst="rect">
            <a:avLst/>
          </a:prstGeom>
        </p:spPr>
        <p:txBody>
          <a:bodyPr wrap="square" lIns="0" tIns="438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900" spc="-10" b="1">
                <a:solidFill>
                  <a:srgbClr val="102D4F"/>
                </a:solidFill>
                <a:latin typeface="Tahoma"/>
                <a:cs typeface="Tahoma"/>
              </a:rPr>
              <a:t>How </a:t>
            </a:r>
            <a:r>
              <a:rPr dirty="0" sz="900" b="1">
                <a:solidFill>
                  <a:srgbClr val="102D4F"/>
                </a:solidFill>
                <a:latin typeface="Tahoma"/>
                <a:cs typeface="Tahoma"/>
              </a:rPr>
              <a:t>to</a:t>
            </a:r>
            <a:r>
              <a:rPr dirty="0" sz="900" spc="-1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b="1">
                <a:solidFill>
                  <a:srgbClr val="102D4F"/>
                </a:solidFill>
                <a:latin typeface="Tahoma"/>
                <a:cs typeface="Tahoma"/>
              </a:rPr>
              <a:t>Apply</a:t>
            </a:r>
            <a:r>
              <a:rPr dirty="0" sz="900" spc="-1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b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900" spc="-1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b="1">
                <a:solidFill>
                  <a:srgbClr val="102D4F"/>
                </a:solidFill>
                <a:latin typeface="Tahoma"/>
                <a:cs typeface="Tahoma"/>
              </a:rPr>
              <a:t>Brand</a:t>
            </a:r>
            <a:r>
              <a:rPr dirty="0" sz="900" spc="-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spc="-20" b="1">
                <a:solidFill>
                  <a:srgbClr val="102D4F"/>
                </a:solidFill>
                <a:latin typeface="Tahoma"/>
                <a:cs typeface="Tahoma"/>
              </a:rPr>
              <a:t>Voice</a:t>
            </a:r>
            <a:endParaRPr sz="900">
              <a:latin typeface="Tahoma"/>
              <a:cs typeface="Tahoma"/>
            </a:endParaRPr>
          </a:p>
          <a:p>
            <a:pPr marL="12700" marR="6985">
              <a:lnSpc>
                <a:spcPts val="1200"/>
              </a:lnSpc>
              <a:spcBef>
                <a:spcPts val="6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blends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Ruler’s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confidence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Magician’s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refined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sophistication,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message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is: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1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Straightforward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impactful,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authority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precision.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accessible,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avoiding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unnecessary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technical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jargon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expertise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reliability.</a:t>
            </a:r>
            <a:endParaRPr sz="800">
              <a:latin typeface="Arial"/>
              <a:cs typeface="Arial"/>
            </a:endParaRPr>
          </a:p>
          <a:p>
            <a:pPr marL="133350" marR="508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Commanding</a:t>
            </a:r>
            <a:r>
              <a:rPr dirty="0" sz="800" spc="1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refined,</a:t>
            </a:r>
            <a:r>
              <a:rPr dirty="0" sz="800" spc="1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promising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innovation—mirroring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high-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engineering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behind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marL="12700" marR="7620">
              <a:lnSpc>
                <a:spcPct val="125000"/>
              </a:lnSpc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balance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communicate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leader,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feel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empowered,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they’ve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chosen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best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9" name="object 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8255634" cy="15081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A</a:t>
            </a:r>
            <a:r>
              <a:rPr dirty="0" sz="1200" spc="-13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5" b="1">
                <a:solidFill>
                  <a:srgbClr val="0485C8"/>
                </a:solidFill>
                <a:latin typeface="Verdana"/>
                <a:cs typeface="Verdana"/>
              </a:rPr>
              <a:t>DEEPER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45" b="1">
                <a:solidFill>
                  <a:srgbClr val="0485C8"/>
                </a:solidFill>
                <a:latin typeface="Verdana"/>
                <a:cs typeface="Verdana"/>
              </a:rPr>
              <a:t>EXPLANATION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OF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0" b="1">
                <a:solidFill>
                  <a:srgbClr val="0485C8"/>
                </a:solidFill>
                <a:latin typeface="Verdana"/>
                <a:cs typeface="Verdana"/>
              </a:rPr>
              <a:t>RULER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ARCHETYPE</a:t>
            </a:r>
            <a:endParaRPr sz="1200">
              <a:latin typeface="Verdana"/>
              <a:cs typeface="Verdana"/>
            </a:endParaRPr>
          </a:p>
          <a:p>
            <a:pPr marL="12700" marR="5080">
              <a:lnSpc>
                <a:spcPct val="125000"/>
              </a:lnSpc>
              <a:spcBef>
                <a:spcPts val="67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archetype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exudes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authority,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confidence,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unyielding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power,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dominance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any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environment.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commands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respect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marL="12700" marR="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archetype defines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bold,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resilient solution, built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 withstand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harsh environments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set 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 standard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 both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 and rugged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durability.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authoritative,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never arrogant—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force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example,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shouting.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2213419"/>
            <a:ext cx="181356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Key</a:t>
            </a:r>
            <a:r>
              <a:rPr dirty="0" sz="900" spc="-2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Attributes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of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The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Ruler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1700" y="2449639"/>
            <a:ext cx="3482340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Authority</a:t>
            </a:r>
            <a:r>
              <a:rPr dirty="0" sz="800" spc="2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and</a:t>
            </a:r>
            <a:r>
              <a:rPr dirty="0" sz="800" spc="3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Confidence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assertive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leadership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role,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total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environments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cools.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deliver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unmatched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knowing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investing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category-defining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1693" y="3211639"/>
            <a:ext cx="3483610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Strength</a:t>
            </a:r>
            <a:r>
              <a:rPr dirty="0" sz="800" spc="4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and</a:t>
            </a:r>
            <a:r>
              <a:rPr dirty="0" sz="800" spc="5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Durability</a:t>
            </a:r>
            <a:endParaRPr sz="800">
              <a:latin typeface="Tahoma"/>
              <a:cs typeface="Tahoma"/>
            </a:endParaRPr>
          </a:p>
          <a:p>
            <a:pPr algn="just" marL="12700" marR="5080" indent="-635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Ruler’s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embodied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industrial-grade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build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premium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withstand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toughest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conditions,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reputation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resilience.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1700" y="3973639"/>
            <a:ext cx="3482340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Dependability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Ruler’s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lies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reliability.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foundation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long-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lasting,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high-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products,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investment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time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time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again.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01700" y="4735639"/>
            <a:ext cx="3482340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American</a:t>
            </a:r>
            <a:r>
              <a:rPr dirty="0" sz="800" spc="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Pride</a:t>
            </a:r>
            <a:r>
              <a:rPr dirty="0" sz="800" spc="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and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Resilience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3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 spc="3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boldness,</a:t>
            </a:r>
            <a:r>
              <a:rPr dirty="0" sz="800" spc="3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endurance,</a:t>
            </a:r>
            <a:r>
              <a:rPr dirty="0" sz="800" spc="3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pride</a:t>
            </a:r>
            <a:r>
              <a:rPr dirty="0" sz="800" spc="3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3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American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craftsmanship.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Texas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lead,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embody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rugged, determined spirit that defines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American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innovation.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457200" y="2515616"/>
            <a:ext cx="269875" cy="269875"/>
          </a:xfrm>
          <a:custGeom>
            <a:avLst/>
            <a:gdLst/>
            <a:ahLst/>
            <a:cxnLst/>
            <a:rect l="l" t="t" r="r" b="b"/>
            <a:pathLst>
              <a:path w="269875" h="269875">
                <a:moveTo>
                  <a:pt x="220370" y="0"/>
                </a:moveTo>
                <a:lnTo>
                  <a:pt x="0" y="0"/>
                </a:lnTo>
                <a:lnTo>
                  <a:pt x="0" y="220370"/>
                </a:lnTo>
                <a:lnTo>
                  <a:pt x="3880" y="239588"/>
                </a:lnTo>
                <a:lnTo>
                  <a:pt x="14463" y="255284"/>
                </a:lnTo>
                <a:lnTo>
                  <a:pt x="30159" y="265867"/>
                </a:lnTo>
                <a:lnTo>
                  <a:pt x="49377" y="269748"/>
                </a:lnTo>
                <a:lnTo>
                  <a:pt x="269748" y="269748"/>
                </a:lnTo>
                <a:lnTo>
                  <a:pt x="269748" y="49377"/>
                </a:lnTo>
                <a:lnTo>
                  <a:pt x="265867" y="30159"/>
                </a:lnTo>
                <a:lnTo>
                  <a:pt x="255284" y="14463"/>
                </a:lnTo>
                <a:lnTo>
                  <a:pt x="239588" y="3880"/>
                </a:lnTo>
                <a:lnTo>
                  <a:pt x="220370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41655" y="2534869"/>
            <a:ext cx="1009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315" b="1">
                <a:solidFill>
                  <a:srgbClr val="FFFFFF"/>
                </a:solidFill>
                <a:latin typeface="Verdana"/>
                <a:cs typeface="Verdana"/>
              </a:rPr>
              <a:t>1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457200" y="4798053"/>
            <a:ext cx="269875" cy="269875"/>
          </a:xfrm>
          <a:custGeom>
            <a:avLst/>
            <a:gdLst/>
            <a:ahLst/>
            <a:cxnLst/>
            <a:rect l="l" t="t" r="r" b="b"/>
            <a:pathLst>
              <a:path w="269875" h="269875">
                <a:moveTo>
                  <a:pt x="220370" y="0"/>
                </a:moveTo>
                <a:lnTo>
                  <a:pt x="0" y="0"/>
                </a:lnTo>
                <a:lnTo>
                  <a:pt x="0" y="220370"/>
                </a:lnTo>
                <a:lnTo>
                  <a:pt x="3880" y="239588"/>
                </a:lnTo>
                <a:lnTo>
                  <a:pt x="14463" y="255284"/>
                </a:lnTo>
                <a:lnTo>
                  <a:pt x="30159" y="265867"/>
                </a:lnTo>
                <a:lnTo>
                  <a:pt x="49377" y="269748"/>
                </a:lnTo>
                <a:lnTo>
                  <a:pt x="269748" y="269748"/>
                </a:lnTo>
                <a:lnTo>
                  <a:pt x="269748" y="49377"/>
                </a:lnTo>
                <a:lnTo>
                  <a:pt x="265867" y="30159"/>
                </a:lnTo>
                <a:lnTo>
                  <a:pt x="255284" y="14463"/>
                </a:lnTo>
                <a:lnTo>
                  <a:pt x="239588" y="3880"/>
                </a:lnTo>
                <a:lnTo>
                  <a:pt x="220370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17194" y="4817308"/>
            <a:ext cx="1498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75" b="1">
                <a:solidFill>
                  <a:srgbClr val="FFFFFF"/>
                </a:solidFill>
                <a:latin typeface="Verdana"/>
                <a:cs typeface="Verdana"/>
              </a:rPr>
              <a:t>4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457200" y="3273044"/>
            <a:ext cx="269875" cy="269875"/>
          </a:xfrm>
          <a:custGeom>
            <a:avLst/>
            <a:gdLst/>
            <a:ahLst/>
            <a:cxnLst/>
            <a:rect l="l" t="t" r="r" b="b"/>
            <a:pathLst>
              <a:path w="269875" h="269875">
                <a:moveTo>
                  <a:pt x="220370" y="0"/>
                </a:moveTo>
                <a:lnTo>
                  <a:pt x="0" y="0"/>
                </a:lnTo>
                <a:lnTo>
                  <a:pt x="0" y="220370"/>
                </a:lnTo>
                <a:lnTo>
                  <a:pt x="3880" y="239588"/>
                </a:lnTo>
                <a:lnTo>
                  <a:pt x="14463" y="255284"/>
                </a:lnTo>
                <a:lnTo>
                  <a:pt x="30159" y="265867"/>
                </a:lnTo>
                <a:lnTo>
                  <a:pt x="49377" y="269748"/>
                </a:lnTo>
                <a:lnTo>
                  <a:pt x="269748" y="269748"/>
                </a:lnTo>
                <a:lnTo>
                  <a:pt x="269748" y="49377"/>
                </a:lnTo>
                <a:lnTo>
                  <a:pt x="265867" y="30159"/>
                </a:lnTo>
                <a:lnTo>
                  <a:pt x="255284" y="14463"/>
                </a:lnTo>
                <a:lnTo>
                  <a:pt x="239588" y="3880"/>
                </a:lnTo>
                <a:lnTo>
                  <a:pt x="220370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21539" y="3292297"/>
            <a:ext cx="1416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" b="1">
                <a:solidFill>
                  <a:srgbClr val="FFFFFF"/>
                </a:solidFill>
                <a:latin typeface="Verdana"/>
                <a:cs typeface="Verdana"/>
              </a:rPr>
              <a:t>2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457200" y="4041899"/>
            <a:ext cx="269875" cy="269875"/>
          </a:xfrm>
          <a:custGeom>
            <a:avLst/>
            <a:gdLst/>
            <a:ahLst/>
            <a:cxnLst/>
            <a:rect l="l" t="t" r="r" b="b"/>
            <a:pathLst>
              <a:path w="269875" h="269875">
                <a:moveTo>
                  <a:pt x="220370" y="0"/>
                </a:moveTo>
                <a:lnTo>
                  <a:pt x="0" y="0"/>
                </a:lnTo>
                <a:lnTo>
                  <a:pt x="0" y="220370"/>
                </a:lnTo>
                <a:lnTo>
                  <a:pt x="3880" y="239588"/>
                </a:lnTo>
                <a:lnTo>
                  <a:pt x="14463" y="255284"/>
                </a:lnTo>
                <a:lnTo>
                  <a:pt x="30159" y="265867"/>
                </a:lnTo>
                <a:lnTo>
                  <a:pt x="49377" y="269748"/>
                </a:lnTo>
                <a:lnTo>
                  <a:pt x="269748" y="269748"/>
                </a:lnTo>
                <a:lnTo>
                  <a:pt x="269748" y="49377"/>
                </a:lnTo>
                <a:lnTo>
                  <a:pt x="265867" y="30159"/>
                </a:lnTo>
                <a:lnTo>
                  <a:pt x="255284" y="14463"/>
                </a:lnTo>
                <a:lnTo>
                  <a:pt x="239588" y="3880"/>
                </a:lnTo>
                <a:lnTo>
                  <a:pt x="220370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20548" y="4061152"/>
            <a:ext cx="1435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5" b="1">
                <a:solidFill>
                  <a:srgbClr val="FFFFFF"/>
                </a:solidFill>
                <a:latin typeface="Verdana"/>
                <a:cs typeface="Verdana"/>
              </a:rPr>
              <a:t>3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23" name="object 23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4" name="object 24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17" name="object 17" descr=""/>
          <p:cNvSpPr txBox="1"/>
          <p:nvPr/>
        </p:nvSpPr>
        <p:spPr>
          <a:xfrm>
            <a:off x="4760467" y="2213419"/>
            <a:ext cx="132461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Tone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and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 Language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760467" y="2449639"/>
            <a:ext cx="39395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language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commanding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grounded.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direct,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authoritative,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avoiding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excessive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descriptions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unnecessary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technicalities.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760467" y="2811589"/>
            <a:ext cx="394081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Confident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approachable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Messages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simple,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powerful,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conveying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expertise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without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arrogance.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760467" y="3173539"/>
            <a:ext cx="3938904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5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Straightforward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impactful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statement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steadfast capability.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760467" y="3535489"/>
            <a:ext cx="394081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decisive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owns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leadership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speaks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confidence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industry-defining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brand.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760467" y="3992689"/>
            <a:ext cx="394081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aligns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strength,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reliability,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leadership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archetype—delivering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message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power,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trust,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unwavering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400" y="417639"/>
            <a:ext cx="5437505" cy="4856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EXAMPLES: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0" b="1">
                <a:solidFill>
                  <a:srgbClr val="0485C8"/>
                </a:solidFill>
                <a:latin typeface="Verdana"/>
                <a:cs typeface="Verdana"/>
              </a:rPr>
              <a:t>RULER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ARCHETYPE</a:t>
            </a:r>
            <a:endParaRPr sz="1200">
              <a:latin typeface="Verdana"/>
              <a:cs typeface="Verdana"/>
            </a:endParaRPr>
          </a:p>
          <a:p>
            <a:pPr algn="just" marL="12700" marR="6350">
              <a:lnSpc>
                <a:spcPct val="125000"/>
              </a:lnSpc>
              <a:spcBef>
                <a:spcPts val="65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Ruler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archetype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is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in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conveys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authority,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leadership,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and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unmatched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expertise.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Every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statement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commanding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industry,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recognize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benchmark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Here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few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ways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speak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like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communications.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4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OG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1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Evaporative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Cooling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Technology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original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innovators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pace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since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1990.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First-</a:t>
            </a:r>
            <a:r>
              <a:rPr dirty="0" sz="800" spc="50" i="1">
                <a:solidFill>
                  <a:srgbClr val="102D4F"/>
                </a:solidFill>
                <a:latin typeface="Arial"/>
                <a:cs typeface="Arial"/>
              </a:rPr>
              <a:t>to-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market,</a:t>
            </a:r>
            <a:r>
              <a:rPr dirty="0" sz="800" spc="10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best-in-class,</a:t>
            </a:r>
            <a:r>
              <a:rPr dirty="0" sz="800" spc="10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10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10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decades</a:t>
            </a:r>
            <a:r>
              <a:rPr dirty="0" sz="800" spc="10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0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expertise,</a:t>
            </a:r>
            <a:r>
              <a:rPr dirty="0" sz="800" spc="10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0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continues</a:t>
            </a:r>
            <a:r>
              <a:rPr dirty="0" sz="800" spc="10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0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bring</a:t>
            </a:r>
            <a:r>
              <a:rPr dirty="0" sz="800" spc="10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proven</a:t>
            </a:r>
            <a:r>
              <a:rPr dirty="0" sz="800" spc="10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durability</a:t>
            </a:r>
            <a:r>
              <a:rPr dirty="0" sz="800" spc="10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 innovation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3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product. 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choose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Portacool,</a:t>
            </a:r>
            <a:r>
              <a:rPr dirty="0" sz="800" spc="-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you’re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choosing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85" i="1">
                <a:solidFill>
                  <a:srgbClr val="102D4F"/>
                </a:solidFill>
                <a:latin typeface="Arial"/>
                <a:cs typeface="Arial"/>
              </a:rPr>
              <a:t>OG</a:t>
            </a:r>
            <a:r>
              <a:rPr dirty="0" sz="800" spc="13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 cooling</a:t>
            </a:r>
            <a:r>
              <a:rPr dirty="0" sz="800" spc="-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technology—</a:t>
            </a:r>
            <a:r>
              <a:rPr dirty="0" sz="800" spc="-25" i="1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innovation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meets</a:t>
            </a:r>
            <a:r>
              <a:rPr dirty="0" sz="800" spc="-1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legacy,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excellence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-1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Arial"/>
                <a:cs typeface="Arial"/>
              </a:rPr>
              <a:t>in.</a:t>
            </a:r>
            <a:endParaRPr sz="800">
              <a:latin typeface="Arial"/>
              <a:cs typeface="Arial"/>
            </a:endParaRPr>
          </a:p>
          <a:p>
            <a:pPr algn="just" marL="12700" marR="5715">
              <a:lnSpc>
                <a:spcPct val="125000"/>
              </a:lnSpc>
              <a:spcBef>
                <a:spcPts val="450"/>
              </a:spcBef>
            </a:pP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Intended</a:t>
            </a:r>
            <a:r>
              <a:rPr dirty="0" sz="800" spc="-35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Arial"/>
                <a:cs typeface="Arial"/>
              </a:rPr>
              <a:t>Result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: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Reinforces Portacool’s pioneering role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industry,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positioning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it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0485C8"/>
                </a:solidFill>
                <a:latin typeface="Arial"/>
                <a:cs typeface="Arial"/>
              </a:rPr>
              <a:t>as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original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leader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continues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to</a:t>
            </a:r>
            <a:r>
              <a:rPr dirty="0" sz="800" spc="-3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set</a:t>
            </a:r>
            <a:r>
              <a:rPr dirty="0" sz="800" spc="-3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pace</a:t>
            </a:r>
            <a:r>
              <a:rPr dirty="0" sz="800" spc="-3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and</a:t>
            </a:r>
            <a:r>
              <a:rPr dirty="0" sz="800" spc="-3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stay</a:t>
            </a:r>
            <a:r>
              <a:rPr dirty="0" sz="800" spc="-3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ahead</a:t>
            </a:r>
            <a:r>
              <a:rPr dirty="0" sz="800" spc="-3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of</a:t>
            </a:r>
            <a:r>
              <a:rPr dirty="0" sz="800" spc="-3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competitors.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No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Copy,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No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Comparison</a:t>
            </a:r>
            <a:endParaRPr sz="800">
              <a:latin typeface="Tahoma"/>
              <a:cs typeface="Tahoma"/>
            </a:endParaRPr>
          </a:p>
          <a:p>
            <a:pPr algn="just" marL="12700" marR="635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isn’t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option;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it’s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benchmark.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those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settle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nothing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best,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there’s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copy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no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comparison.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need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unmatched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reliability,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there’s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only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one—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there’s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only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Portacool.</a:t>
            </a:r>
            <a:endParaRPr sz="800">
              <a:latin typeface="Arial"/>
              <a:cs typeface="Arial"/>
            </a:endParaRPr>
          </a:p>
          <a:p>
            <a:pPr algn="just" marL="12700" marR="6350">
              <a:lnSpc>
                <a:spcPct val="125000"/>
              </a:lnSpc>
              <a:spcBef>
                <a:spcPts val="450"/>
              </a:spcBef>
            </a:pP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Intended</a:t>
            </a:r>
            <a:r>
              <a:rPr dirty="0" sz="800" spc="50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Result:</a:t>
            </a:r>
            <a:r>
              <a:rPr dirty="0" sz="800" spc="65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Establishes</a:t>
            </a:r>
            <a:r>
              <a:rPr dirty="0" sz="800" spc="7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Portacool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as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the</a:t>
            </a:r>
            <a:r>
              <a:rPr dirty="0" sz="800" spc="7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gold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standard,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appealing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to</a:t>
            </a:r>
            <a:r>
              <a:rPr dirty="0" sz="800" spc="7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high-demand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users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who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prioritize</a:t>
            </a:r>
            <a:r>
              <a:rPr dirty="0" sz="800" spc="7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safety, compliance,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peak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American-Made,</a:t>
            </a:r>
            <a:r>
              <a:rPr dirty="0" sz="800" spc="11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Texas</a:t>
            </a:r>
            <a:r>
              <a:rPr dirty="0" sz="800" spc="114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Tough</a:t>
            </a:r>
            <a:endParaRPr sz="800">
              <a:latin typeface="Tahoma"/>
              <a:cs typeface="Tahoma"/>
            </a:endParaRPr>
          </a:p>
          <a:p>
            <a:pPr algn="just" marL="12700" marR="6350">
              <a:lnSpc>
                <a:spcPct val="125000"/>
              </a:lnSpc>
            </a:pPr>
            <a:r>
              <a:rPr dirty="0" sz="800" spc="-5" i="1">
                <a:solidFill>
                  <a:srgbClr val="102D4F"/>
                </a:solidFill>
                <a:latin typeface="Arial"/>
                <a:cs typeface="Arial"/>
              </a:rPr>
              <a:t>Born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 i="1">
                <a:solidFill>
                  <a:srgbClr val="102D4F"/>
                </a:solidFill>
                <a:latin typeface="Arial"/>
                <a:cs typeface="Arial"/>
              </a:rPr>
              <a:t>Texas,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 i="1">
                <a:solidFill>
                  <a:srgbClr val="102D4F"/>
                </a:solidFill>
                <a:latin typeface="Arial"/>
                <a:cs typeface="Arial"/>
              </a:rPr>
              <a:t>trusted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nationwide.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 i="1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toughest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 i="1">
                <a:solidFill>
                  <a:srgbClr val="102D4F"/>
                </a:solidFill>
                <a:latin typeface="Arial"/>
                <a:cs typeface="Arial"/>
              </a:rPr>
              <a:t>jobs,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 i="1">
                <a:solidFill>
                  <a:srgbClr val="102D4F"/>
                </a:solidFill>
                <a:latin typeface="Arial"/>
                <a:cs typeface="Arial"/>
              </a:rPr>
              <a:t>withstanding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 i="1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 i="1">
                <a:solidFill>
                  <a:srgbClr val="102D4F"/>
                </a:solidFill>
                <a:latin typeface="Arial"/>
                <a:cs typeface="Arial"/>
              </a:rPr>
              <a:t>challenge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American-</a:t>
            </a:r>
            <a:r>
              <a:rPr dirty="0" sz="800" spc="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 i="1">
                <a:solidFill>
                  <a:srgbClr val="102D4F"/>
                </a:solidFill>
                <a:latin typeface="Arial"/>
                <a:cs typeface="Arial"/>
              </a:rPr>
              <a:t>made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 i="1">
                <a:solidFill>
                  <a:srgbClr val="102D4F"/>
                </a:solidFill>
                <a:latin typeface="Arial"/>
                <a:cs typeface="Arial"/>
              </a:rPr>
              <a:t>durability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 i="1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 i="1">
                <a:solidFill>
                  <a:srgbClr val="102D4F"/>
                </a:solidFill>
                <a:latin typeface="Arial"/>
                <a:cs typeface="Arial"/>
              </a:rPr>
              <a:t>grit.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manufacturing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 i="1">
                <a:solidFill>
                  <a:srgbClr val="102D4F"/>
                </a:solidFill>
                <a:latin typeface="Arial"/>
                <a:cs typeface="Arial"/>
              </a:rPr>
              <a:t>facility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Center,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 i="1">
                <a:solidFill>
                  <a:srgbClr val="102D4F"/>
                </a:solidFill>
                <a:latin typeface="Arial"/>
                <a:cs typeface="Arial"/>
              </a:rPr>
              <a:t>Texas,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 i="1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craft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each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 i="1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that’s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 i="1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 i="1">
                <a:solidFill>
                  <a:srgbClr val="102D4F"/>
                </a:solidFill>
                <a:latin typeface="Arial"/>
                <a:cs typeface="Arial"/>
              </a:rPr>
              <a:t>strong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 i="1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 i="1">
                <a:solidFill>
                  <a:srgbClr val="102D4F"/>
                </a:solidFill>
                <a:latin typeface="Arial"/>
                <a:cs typeface="Arial"/>
              </a:rPr>
              <a:t>Lone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Star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State.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heat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on,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that’s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 i="1">
                <a:solidFill>
                  <a:srgbClr val="102D4F"/>
                </a:solidFill>
                <a:latin typeface="Arial"/>
                <a:cs typeface="Arial"/>
              </a:rPr>
              <a:t>Texas</a:t>
            </a:r>
            <a:r>
              <a:rPr dirty="0" sz="800" spc="-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tough.</a:t>
            </a:r>
            <a:endParaRPr sz="800">
              <a:latin typeface="Arial"/>
              <a:cs typeface="Arial"/>
            </a:endParaRPr>
          </a:p>
          <a:p>
            <a:pPr algn="just" marL="12700" marR="6350">
              <a:lnSpc>
                <a:spcPct val="125000"/>
              </a:lnSpc>
              <a:spcBef>
                <a:spcPts val="450"/>
              </a:spcBef>
            </a:pP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Intended</a:t>
            </a:r>
            <a:r>
              <a:rPr dirty="0" sz="800" spc="-25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0485C8"/>
                </a:solidFill>
                <a:latin typeface="Arial"/>
                <a:cs typeface="Arial"/>
              </a:rPr>
              <a:t>Result:</a:t>
            </a:r>
            <a:r>
              <a:rPr dirty="0" sz="800" spc="-10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Reinforces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Portacool’s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heritage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of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American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craftsmanship,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appealing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customers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who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0485C8"/>
                </a:solidFill>
                <a:latin typeface="Arial"/>
                <a:cs typeface="Arial"/>
              </a:rPr>
              <a:t>value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strength, resilience,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and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0485C8"/>
                </a:solidFill>
                <a:latin typeface="Arial"/>
                <a:cs typeface="Arial"/>
              </a:rPr>
              <a:t>U.S.-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made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quality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450" y="417639"/>
            <a:ext cx="5693410" cy="412622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EXAMPLES: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0" b="1">
                <a:solidFill>
                  <a:srgbClr val="0485C8"/>
                </a:solidFill>
                <a:latin typeface="Verdana"/>
                <a:cs typeface="Verdana"/>
              </a:rPr>
              <a:t>RULER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ARCHETYPE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(CONTINUED)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975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Five-Star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Support,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Every</a:t>
            </a:r>
            <a:r>
              <a:rPr dirty="0" sz="800" spc="4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Step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4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Way</a:t>
            </a:r>
            <a:endParaRPr sz="800">
              <a:latin typeface="Tahoma"/>
              <a:cs typeface="Tahoma"/>
            </a:endParaRPr>
          </a:p>
          <a:p>
            <a:pPr algn="just" marL="12700" marR="260350">
              <a:lnSpc>
                <a:spcPct val="125000"/>
              </a:lnSpc>
            </a:pP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3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committed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supporting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long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after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sale.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dedicated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service,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technical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support,</a:t>
            </a:r>
            <a:r>
              <a:rPr dirty="0" sz="800" spc="4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 industry-best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warranties,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we’re</a:t>
            </a:r>
            <a:r>
              <a:rPr dirty="0" sz="800" spc="3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partner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3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journey.</a:t>
            </a:r>
            <a:endParaRPr sz="800">
              <a:latin typeface="Arial"/>
              <a:cs typeface="Arial"/>
            </a:endParaRPr>
          </a:p>
          <a:p>
            <a:pPr algn="just" marL="12700" marR="262255">
              <a:lnSpc>
                <a:spcPct val="125000"/>
              </a:lnSpc>
              <a:spcBef>
                <a:spcPts val="450"/>
              </a:spcBef>
            </a:pP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Intended</a:t>
            </a:r>
            <a:r>
              <a:rPr dirty="0" sz="800" spc="75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Result:</a:t>
            </a:r>
            <a:r>
              <a:rPr dirty="0" sz="800" spc="85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Positions</a:t>
            </a:r>
            <a:r>
              <a:rPr dirty="0" sz="800" spc="9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Portacool</a:t>
            </a:r>
            <a:r>
              <a:rPr dirty="0" sz="800" spc="9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as</a:t>
            </a:r>
            <a:r>
              <a:rPr dirty="0" sz="800" spc="9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</a:t>
            </a:r>
            <a:r>
              <a:rPr dirty="0" sz="800" spc="9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customer-first</a:t>
            </a:r>
            <a:r>
              <a:rPr dirty="0" sz="800" spc="9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brand</a:t>
            </a:r>
            <a:r>
              <a:rPr dirty="0" sz="800" spc="9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that</a:t>
            </a:r>
            <a:r>
              <a:rPr dirty="0" sz="800" spc="9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provides</a:t>
            </a:r>
            <a:r>
              <a:rPr dirty="0" sz="800" spc="9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ongoing</a:t>
            </a:r>
            <a:r>
              <a:rPr dirty="0" sz="800" spc="8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support,</a:t>
            </a:r>
            <a:r>
              <a:rPr dirty="0" sz="800" spc="9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reinforcing</a:t>
            </a:r>
            <a:r>
              <a:rPr dirty="0" sz="800" spc="9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reliability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and</a:t>
            </a:r>
            <a:r>
              <a:rPr dirty="0" sz="800" spc="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long-term</a:t>
            </a:r>
            <a:r>
              <a:rPr dirty="0" sz="800" spc="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value.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Pioneers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Who</a:t>
            </a:r>
            <a:r>
              <a:rPr dirty="0" sz="800" spc="1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Set</a:t>
            </a:r>
            <a:r>
              <a:rPr dirty="0" sz="800" spc="1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Pace</a:t>
            </a:r>
            <a:endParaRPr sz="800">
              <a:latin typeface="Tahoma"/>
              <a:cs typeface="Tahoma"/>
            </a:endParaRPr>
          </a:p>
          <a:p>
            <a:pPr algn="just" marL="12700" marR="262255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forefront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continual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advancements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Technology.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We’re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redefining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smart,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efficient,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high-performance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America’s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industries.</a:t>
            </a:r>
            <a:endParaRPr sz="800">
              <a:latin typeface="Arial"/>
              <a:cs typeface="Arial"/>
            </a:endParaRPr>
          </a:p>
          <a:p>
            <a:pPr algn="just" marL="12700" marR="262255">
              <a:lnSpc>
                <a:spcPct val="125000"/>
              </a:lnSpc>
              <a:spcBef>
                <a:spcPts val="450"/>
              </a:spcBef>
            </a:pP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Intended</a:t>
            </a:r>
            <a:r>
              <a:rPr dirty="0" sz="800" spc="40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Result:</a:t>
            </a:r>
            <a:r>
              <a:rPr dirty="0" sz="800" spc="60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Establishes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Portacool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as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the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leader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in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smart,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connected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cooling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solutions,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appealing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to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customers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looking</a:t>
            </a:r>
            <a:r>
              <a:rPr dirty="0" sz="800" spc="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for</a:t>
            </a:r>
            <a:r>
              <a:rPr dirty="0" sz="800" spc="2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innovative,</a:t>
            </a:r>
            <a:r>
              <a:rPr dirty="0" sz="800" spc="2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0485C8"/>
                </a:solidFill>
                <a:latin typeface="Arial"/>
                <a:cs typeface="Arial"/>
              </a:rPr>
              <a:t>IoT-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enabled</a:t>
            </a:r>
            <a:r>
              <a:rPr dirty="0" sz="800" spc="2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Outperform,</a:t>
            </a:r>
            <a:r>
              <a:rPr dirty="0" sz="800" spc="7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Outlast,</a:t>
            </a:r>
            <a:r>
              <a:rPr dirty="0" sz="800" spc="7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and</a:t>
            </a:r>
            <a:r>
              <a:rPr dirty="0" sz="800" spc="8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Outclass</a:t>
            </a:r>
            <a:r>
              <a:rPr dirty="0" sz="800" spc="7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7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Competition</a:t>
            </a:r>
            <a:endParaRPr sz="800">
              <a:latin typeface="Tahoma"/>
              <a:cs typeface="Tahoma"/>
            </a:endParaRPr>
          </a:p>
          <a:p>
            <a:pPr algn="just" marL="12700" marR="262255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Equipped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Media,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excel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others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fall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short.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Choose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only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meets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standards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them—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Portacool: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where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lasting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come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together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outclass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competition,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time.</a:t>
            </a:r>
            <a:endParaRPr sz="800">
              <a:latin typeface="Arial"/>
              <a:cs typeface="Arial"/>
            </a:endParaRPr>
          </a:p>
          <a:p>
            <a:pPr algn="just" marL="12700" marR="261620">
              <a:lnSpc>
                <a:spcPct val="125000"/>
              </a:lnSpc>
              <a:spcBef>
                <a:spcPts val="450"/>
              </a:spcBef>
            </a:pPr>
            <a:r>
              <a:rPr dirty="0" sz="800" spc="-10" b="1">
                <a:solidFill>
                  <a:srgbClr val="0485C8"/>
                </a:solidFill>
                <a:latin typeface="Arial"/>
                <a:cs typeface="Arial"/>
              </a:rPr>
              <a:t>Intended</a:t>
            </a:r>
            <a:r>
              <a:rPr dirty="0" sz="800" spc="-35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5" b="1">
                <a:solidFill>
                  <a:srgbClr val="0485C8"/>
                </a:solidFill>
                <a:latin typeface="Arial"/>
                <a:cs typeface="Arial"/>
              </a:rPr>
              <a:t>Result:</a:t>
            </a:r>
            <a:r>
              <a:rPr dirty="0" sz="800" spc="-10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0485C8"/>
                </a:solidFill>
                <a:latin typeface="Arial"/>
                <a:cs typeface="Arial"/>
              </a:rPr>
              <a:t>Emphasizes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Portacool’s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superior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durability 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performance,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ensuring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customers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trust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it </a:t>
            </a:r>
            <a:r>
              <a:rPr dirty="0" sz="800" spc="-85">
                <a:solidFill>
                  <a:srgbClr val="0485C8"/>
                </a:solidFill>
                <a:latin typeface="Arial"/>
                <a:cs typeface="Arial"/>
              </a:rPr>
              <a:t>as</a:t>
            </a:r>
            <a:r>
              <a:rPr dirty="0" sz="800" spc="3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0485C8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strongest,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most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reliable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cooling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solution</a:t>
            </a:r>
            <a:r>
              <a:rPr dirty="0" sz="800" spc="-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on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 market.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marL="12700" marR="347980">
              <a:lnSpc>
                <a:spcPct val="125000"/>
              </a:lnSpc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Each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examples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Ruler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archetype’s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commanding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presence,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always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authoritative,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undeniably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superior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world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2812233"/>
            <a:ext cx="9867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Key</a:t>
            </a:r>
            <a:r>
              <a:rPr dirty="0" sz="900" spc="-6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Attributes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700" y="3048453"/>
            <a:ext cx="3482340" cy="9398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Innovation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and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 Transformation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Magician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shines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through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cutting-edge</a:t>
            </a:r>
            <a:r>
              <a:rPr dirty="0" sz="800" spc="1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technology,</a:t>
            </a:r>
            <a:r>
              <a:rPr dirty="0" sz="800" spc="1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which delivers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almost magical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transformation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extreme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heat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into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comfort.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Smart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engineering,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like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Technology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 Media,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 redefine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 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ways that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feel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effortless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intuitive.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1700" y="4064453"/>
            <a:ext cx="3483610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Precision</a:t>
            </a:r>
            <a:r>
              <a:rPr dirty="0" sz="800" spc="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and</a:t>
            </a:r>
            <a:r>
              <a:rPr dirty="0" sz="800" spc="2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Subtlety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intelligent,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seamless,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effortless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execution.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Magician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adds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layer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sophistication,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positioning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quiet,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integrates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effortlessly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into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demanding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1692" y="4775653"/>
            <a:ext cx="3482340" cy="7874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Inspiring</a:t>
            </a:r>
            <a:r>
              <a:rPr dirty="0" sz="800" spc="-1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Wonder</a:t>
            </a:r>
            <a:r>
              <a:rPr dirty="0" sz="800" spc="-1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and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 Possibility</a:t>
            </a:r>
            <a:endParaRPr sz="800">
              <a:latin typeface="Tahoma"/>
              <a:cs typeface="Tahoma"/>
            </a:endParaRPr>
          </a:p>
          <a:p>
            <a:pPr algn="just" marL="12700" marR="5080" indent="-635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Magician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archetype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about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possibility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transformation.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doesn’t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spaces—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redefines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them,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presenting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experience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enhances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well-being,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productivity,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comfort,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even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harshest conditions.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457200" y="3101729"/>
            <a:ext cx="269875" cy="269875"/>
          </a:xfrm>
          <a:custGeom>
            <a:avLst/>
            <a:gdLst/>
            <a:ahLst/>
            <a:cxnLst/>
            <a:rect l="l" t="t" r="r" b="b"/>
            <a:pathLst>
              <a:path w="269875" h="269875">
                <a:moveTo>
                  <a:pt x="220370" y="0"/>
                </a:moveTo>
                <a:lnTo>
                  <a:pt x="0" y="0"/>
                </a:lnTo>
                <a:lnTo>
                  <a:pt x="0" y="220370"/>
                </a:lnTo>
                <a:lnTo>
                  <a:pt x="3880" y="239588"/>
                </a:lnTo>
                <a:lnTo>
                  <a:pt x="14463" y="255284"/>
                </a:lnTo>
                <a:lnTo>
                  <a:pt x="30159" y="265867"/>
                </a:lnTo>
                <a:lnTo>
                  <a:pt x="49377" y="269748"/>
                </a:lnTo>
                <a:lnTo>
                  <a:pt x="269748" y="269748"/>
                </a:lnTo>
                <a:lnTo>
                  <a:pt x="269748" y="49377"/>
                </a:lnTo>
                <a:lnTo>
                  <a:pt x="265867" y="30159"/>
                </a:lnTo>
                <a:lnTo>
                  <a:pt x="255284" y="14463"/>
                </a:lnTo>
                <a:lnTo>
                  <a:pt x="239588" y="3880"/>
                </a:lnTo>
                <a:lnTo>
                  <a:pt x="220370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41655" y="3120983"/>
            <a:ext cx="1009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315" b="1">
                <a:solidFill>
                  <a:srgbClr val="FFFFFF"/>
                </a:solidFill>
                <a:latin typeface="Verdana"/>
                <a:cs typeface="Verdana"/>
              </a:rPr>
              <a:t>1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468376" y="4127413"/>
            <a:ext cx="269875" cy="269875"/>
          </a:xfrm>
          <a:custGeom>
            <a:avLst/>
            <a:gdLst/>
            <a:ahLst/>
            <a:cxnLst/>
            <a:rect l="l" t="t" r="r" b="b"/>
            <a:pathLst>
              <a:path w="269875" h="269875">
                <a:moveTo>
                  <a:pt x="220370" y="0"/>
                </a:moveTo>
                <a:lnTo>
                  <a:pt x="0" y="0"/>
                </a:lnTo>
                <a:lnTo>
                  <a:pt x="0" y="220370"/>
                </a:lnTo>
                <a:lnTo>
                  <a:pt x="3880" y="239588"/>
                </a:lnTo>
                <a:lnTo>
                  <a:pt x="14463" y="255284"/>
                </a:lnTo>
                <a:lnTo>
                  <a:pt x="30159" y="265867"/>
                </a:lnTo>
                <a:lnTo>
                  <a:pt x="49377" y="269748"/>
                </a:lnTo>
                <a:lnTo>
                  <a:pt x="269748" y="269748"/>
                </a:lnTo>
                <a:lnTo>
                  <a:pt x="269748" y="49377"/>
                </a:lnTo>
                <a:lnTo>
                  <a:pt x="265867" y="30159"/>
                </a:lnTo>
                <a:lnTo>
                  <a:pt x="255284" y="14463"/>
                </a:lnTo>
                <a:lnTo>
                  <a:pt x="239588" y="3880"/>
                </a:lnTo>
                <a:lnTo>
                  <a:pt x="220370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32715" y="4146667"/>
            <a:ext cx="1416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" b="1">
                <a:solidFill>
                  <a:srgbClr val="FFFFFF"/>
                </a:solidFill>
                <a:latin typeface="Verdana"/>
                <a:cs typeface="Verdana"/>
              </a:rPr>
              <a:t>2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457200" y="4840105"/>
            <a:ext cx="269875" cy="269875"/>
          </a:xfrm>
          <a:custGeom>
            <a:avLst/>
            <a:gdLst/>
            <a:ahLst/>
            <a:cxnLst/>
            <a:rect l="l" t="t" r="r" b="b"/>
            <a:pathLst>
              <a:path w="269875" h="269875">
                <a:moveTo>
                  <a:pt x="220370" y="0"/>
                </a:moveTo>
                <a:lnTo>
                  <a:pt x="0" y="0"/>
                </a:lnTo>
                <a:lnTo>
                  <a:pt x="0" y="220370"/>
                </a:lnTo>
                <a:lnTo>
                  <a:pt x="3880" y="239588"/>
                </a:lnTo>
                <a:lnTo>
                  <a:pt x="14463" y="255284"/>
                </a:lnTo>
                <a:lnTo>
                  <a:pt x="30159" y="265867"/>
                </a:lnTo>
                <a:lnTo>
                  <a:pt x="49377" y="269748"/>
                </a:lnTo>
                <a:lnTo>
                  <a:pt x="269748" y="269748"/>
                </a:lnTo>
                <a:lnTo>
                  <a:pt x="269748" y="49377"/>
                </a:lnTo>
                <a:lnTo>
                  <a:pt x="265867" y="30159"/>
                </a:lnTo>
                <a:lnTo>
                  <a:pt x="255284" y="14463"/>
                </a:lnTo>
                <a:lnTo>
                  <a:pt x="239588" y="3880"/>
                </a:lnTo>
                <a:lnTo>
                  <a:pt x="220370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20548" y="4859359"/>
            <a:ext cx="1435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5" b="1">
                <a:solidFill>
                  <a:srgbClr val="FFFFFF"/>
                </a:solidFill>
                <a:latin typeface="Verdana"/>
                <a:cs typeface="Verdana"/>
              </a:rPr>
              <a:t>3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21" name="object 21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2" name="object 22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13" name="object 13" descr=""/>
          <p:cNvSpPr txBox="1"/>
          <p:nvPr/>
        </p:nvSpPr>
        <p:spPr>
          <a:xfrm>
            <a:off x="444500" y="417639"/>
            <a:ext cx="8256270" cy="21177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A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5" b="1">
                <a:solidFill>
                  <a:srgbClr val="0485C8"/>
                </a:solidFill>
                <a:latin typeface="Verdana"/>
                <a:cs typeface="Verdana"/>
              </a:rPr>
              <a:t>DEEPER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45" b="1">
                <a:solidFill>
                  <a:srgbClr val="0485C8"/>
                </a:solidFill>
                <a:latin typeface="Verdana"/>
                <a:cs typeface="Verdana"/>
              </a:rPr>
              <a:t>EXPLANATION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OF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MAGICIAN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ARCHETYPE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67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Portacool’s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primary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rooted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commanding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Ruler,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 secondary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archetype,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Magician,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introduces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element 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sophisticated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transformation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seamless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innovation.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archetype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elevates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beyond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feels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effortless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powerful—as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magically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turned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comfort.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Magician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archetype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speaks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precision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engineering,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technology,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and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intuitive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even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most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challenging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and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comfortable.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conveys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isn’t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functional—it’s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exceptional,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harnessing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ingenuity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intelligent,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problem-solving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6350">
              <a:lnSpc>
                <a:spcPct val="125000"/>
              </a:lnSpc>
              <a:spcBef>
                <a:spcPts val="5"/>
              </a:spcBef>
            </a:pP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archetype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also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brings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aspirational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quality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inviting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transformative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Portacool—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device,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but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tool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their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productivity,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overall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well-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being.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60467" y="2812233"/>
            <a:ext cx="132461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Tone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and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 Language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760467" y="3048453"/>
            <a:ext cx="393954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language</a:t>
            </a:r>
            <a:r>
              <a:rPr dirty="0" sz="800" spc="1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Magician</a:t>
            </a:r>
            <a:r>
              <a:rPr dirty="0" sz="800" spc="1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refined,</a:t>
            </a:r>
            <a:r>
              <a:rPr dirty="0" sz="800" spc="1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precise,</a:t>
            </a:r>
            <a:r>
              <a:rPr dirty="0" sz="800" spc="1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subtly</a:t>
            </a:r>
            <a:r>
              <a:rPr dirty="0" sz="800" spc="1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awe-inspiring.</a:t>
            </a:r>
            <a:r>
              <a:rPr dirty="0" sz="800" spc="1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While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commanding,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Magician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brings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element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quiet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mastery,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effectiveness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about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engineering—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it’s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about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form.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0467" y="3715254"/>
            <a:ext cx="394335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7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Confident,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subtly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awe-inspiring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conveys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expertise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reliability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leaving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room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intrigue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admiration.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760467" y="4077255"/>
            <a:ext cx="394017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Refined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polished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Words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impactful,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avoiding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excessive technical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jargon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precision.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760467" y="4439255"/>
            <a:ext cx="3948429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7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Inspiring</a:t>
            </a:r>
            <a:r>
              <a:rPr dirty="0" sz="800" spc="2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aspirational</a:t>
            </a:r>
            <a:r>
              <a:rPr dirty="0" sz="800" spc="2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2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2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2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invite</a:t>
            </a:r>
            <a:r>
              <a:rPr dirty="0" sz="800" spc="25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2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experience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product—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transforms.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760467" y="4896455"/>
            <a:ext cx="393954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blending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commanding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authority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sophisticated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ingenuity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Magician,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only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industry—it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redefines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what’s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possible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portable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55676" y="5820854"/>
            <a:ext cx="824547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blending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commanding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sophisticated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ingenuity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Magician,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only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industry—it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redefines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what’s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possible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portable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450" y="417639"/>
            <a:ext cx="5436235" cy="5402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r>
              <a:rPr dirty="0" sz="1200" spc="-10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EXAMPLES:</a:t>
            </a:r>
            <a:r>
              <a:rPr dirty="0" sz="1200" spc="-10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10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MAGICIAN</a:t>
            </a:r>
            <a:r>
              <a:rPr dirty="0" sz="1200" spc="-10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ARCHETYPE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975"/>
              </a:spcBef>
            </a:pP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Transformative</a:t>
            </a:r>
            <a:r>
              <a:rPr dirty="0" sz="800" spc="-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Comfort</a:t>
            </a:r>
            <a:r>
              <a:rPr dirty="0" sz="800" spc="-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for</a:t>
            </a:r>
            <a:r>
              <a:rPr dirty="0" sz="800" spc="-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-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Toughest</a:t>
            </a:r>
            <a:r>
              <a:rPr dirty="0" sz="800" spc="-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Spaces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 i="1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doesn’t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 i="1">
                <a:solidFill>
                  <a:srgbClr val="102D4F"/>
                </a:solidFill>
                <a:latin typeface="Arial"/>
                <a:cs typeface="Arial"/>
              </a:rPr>
              <a:t>cool—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transforms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ease.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Powered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science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cooling, Portacool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turns the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impossible into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achievable—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converting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extreme heat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into </a:t>
            </a:r>
            <a:r>
              <a:rPr dirty="0" sz="800" spc="-25" i="1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refreshing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breeze.</a:t>
            </a: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  <a:spcBef>
                <a:spcPts val="450"/>
              </a:spcBef>
            </a:pP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Intended</a:t>
            </a:r>
            <a:r>
              <a:rPr dirty="0" sz="800" spc="-20" b="1">
                <a:solidFill>
                  <a:srgbClr val="0485C8"/>
                </a:solidFill>
                <a:latin typeface="Arial"/>
                <a:cs typeface="Arial"/>
              </a:rPr>
              <a:t> Result:</a:t>
            </a:r>
            <a:r>
              <a:rPr dirty="0" sz="800" spc="-5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0485C8"/>
                </a:solidFill>
                <a:latin typeface="Arial"/>
                <a:cs typeface="Arial"/>
              </a:rPr>
              <a:t>Encourages</a:t>
            </a:r>
            <a:r>
              <a:rPr dirty="0" sz="800" spc="-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users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see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Portacool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0485C8"/>
                </a:solidFill>
                <a:latin typeface="Arial"/>
                <a:cs typeface="Arial"/>
              </a:rPr>
              <a:t>as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0485C8"/>
                </a:solidFill>
                <a:latin typeface="Arial"/>
                <a:cs typeface="Arial"/>
              </a:rPr>
              <a:t>an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extraordinary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solution,</a:t>
            </a:r>
            <a:r>
              <a:rPr dirty="0" sz="800" spc="-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capable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of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performing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beyond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ordinary expectations—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as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if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cooling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is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effortless,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almost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magical.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Intuitive</a:t>
            </a:r>
            <a:r>
              <a:rPr dirty="0" sz="800" spc="9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Precision,</a:t>
            </a:r>
            <a:r>
              <a:rPr dirty="0" sz="800" spc="9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Whisper-Quiet</a:t>
            </a:r>
            <a:r>
              <a:rPr dirty="0" sz="800" spc="10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Performance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lowers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temperature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by up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30°F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intuitive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 seamless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adapts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effortlessly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to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needs.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quiet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precision-engineered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airflow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smart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powerful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without interrupting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1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work.</a:t>
            </a: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  <a:spcBef>
                <a:spcPts val="450"/>
              </a:spcBef>
            </a:pPr>
            <a:r>
              <a:rPr dirty="0" sz="800" spc="10" b="1">
                <a:solidFill>
                  <a:srgbClr val="0485C8"/>
                </a:solidFill>
                <a:latin typeface="Arial"/>
                <a:cs typeface="Arial"/>
              </a:rPr>
              <a:t>Intended</a:t>
            </a:r>
            <a:r>
              <a:rPr dirty="0" sz="800" spc="40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Arial"/>
                <a:cs typeface="Arial"/>
              </a:rPr>
              <a:t>Result:</a:t>
            </a:r>
            <a:r>
              <a:rPr dirty="0" sz="800" spc="45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Positions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Portacool</a:t>
            </a:r>
            <a:r>
              <a:rPr dirty="0" sz="800" spc="5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as</a:t>
            </a:r>
            <a:r>
              <a:rPr dirty="0" sz="800" spc="5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an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intelligent,</a:t>
            </a:r>
            <a:r>
              <a:rPr dirty="0" sz="800" spc="5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refined</a:t>
            </a:r>
            <a:r>
              <a:rPr dirty="0" sz="800" spc="5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solution,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blending</a:t>
            </a:r>
            <a:r>
              <a:rPr dirty="0" sz="800" spc="5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effortlessly</a:t>
            </a:r>
            <a:r>
              <a:rPr dirty="0" sz="800" spc="5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into</a:t>
            </a:r>
            <a:r>
              <a:rPr dirty="0" sz="800" spc="5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demanding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work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environments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while</a:t>
            </a:r>
            <a:r>
              <a:rPr dirty="0" sz="800" spc="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providing</a:t>
            </a:r>
            <a:r>
              <a:rPr dirty="0" sz="800" spc="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profound</a:t>
            </a:r>
            <a:r>
              <a:rPr dirty="0" sz="800" spc="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yet</a:t>
            </a:r>
            <a:r>
              <a:rPr dirty="0" sz="800" spc="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subtle</a:t>
            </a:r>
            <a:r>
              <a:rPr dirty="0" sz="800" spc="1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cooling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capabilities.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Conquer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the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Heat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Effortlessly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with</a:t>
            </a:r>
            <a:r>
              <a:rPr dirty="0" sz="800" spc="3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CoolSync™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Simplify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your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work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transform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your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effortless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Technology—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your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secret</a:t>
            </a:r>
            <a:r>
              <a:rPr dirty="0" sz="800" spc="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weapon</a:t>
            </a:r>
            <a:r>
              <a:rPr dirty="0" sz="800" spc="4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against</a:t>
            </a:r>
            <a:r>
              <a:rPr dirty="0" sz="800" spc="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high</a:t>
            </a:r>
            <a:r>
              <a:rPr dirty="0" sz="800" spc="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heat.</a:t>
            </a:r>
            <a:r>
              <a:rPr dirty="0" sz="800" spc="4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 i="1">
                <a:solidFill>
                  <a:srgbClr val="102D4F"/>
                </a:solidFill>
                <a:latin typeface="Arial"/>
                <a:cs typeface="Arial"/>
              </a:rPr>
              <a:t>Take</a:t>
            </a:r>
            <a:r>
              <a:rPr dirty="0" sz="800" spc="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complete</a:t>
            </a:r>
            <a:r>
              <a:rPr dirty="0" sz="800" spc="4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4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system</a:t>
            </a:r>
            <a:r>
              <a:rPr dirty="0" sz="800" spc="4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right</a:t>
            </a:r>
            <a:r>
              <a:rPr dirty="0" sz="800" spc="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palm</a:t>
            </a:r>
            <a:r>
              <a:rPr dirty="0" sz="800" spc="4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your</a:t>
            </a:r>
            <a:r>
              <a:rPr dirty="0" sz="800" spc="4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hand</a:t>
            </a:r>
            <a:r>
              <a:rPr dirty="0" sz="800" spc="5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 experience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next-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level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comfort—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made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future,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but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accessible</a:t>
            </a:r>
            <a:r>
              <a:rPr dirty="0" sz="800" spc="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today.</a:t>
            </a: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  <a:spcBef>
                <a:spcPts val="450"/>
              </a:spcBef>
            </a:pP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Intended</a:t>
            </a:r>
            <a:r>
              <a:rPr dirty="0" sz="800" spc="50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0485C8"/>
                </a:solidFill>
                <a:latin typeface="Arial"/>
                <a:cs typeface="Arial"/>
              </a:rPr>
              <a:t>Result:</a:t>
            </a:r>
            <a:r>
              <a:rPr dirty="0" sz="800" spc="65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Reinforces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0485C8"/>
                </a:solidFill>
                <a:latin typeface="Arial"/>
                <a:cs typeface="Arial"/>
              </a:rPr>
              <a:t>CoolSync™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as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an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exclusive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advantage,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empowering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users</a:t>
            </a:r>
            <a:r>
              <a:rPr dirty="0" sz="800" spc="6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with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seamless,</a:t>
            </a:r>
            <a:r>
              <a:rPr dirty="0" sz="800" spc="6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future-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ready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control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over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 their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environment, making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cooling feel instinctive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and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empowering.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Reimagine</a:t>
            </a:r>
            <a:r>
              <a:rPr dirty="0" sz="800" spc="-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the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Coolest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Possibilities</a:t>
            </a:r>
            <a:r>
              <a:rPr dirty="0" sz="800" spc="-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Tahoma"/>
                <a:cs typeface="Tahoma"/>
              </a:rPr>
              <a:t>for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 Your </a:t>
            </a:r>
            <a:r>
              <a:rPr dirty="0" sz="800" spc="-20" b="1">
                <a:solidFill>
                  <a:srgbClr val="102D4F"/>
                </a:solidFill>
                <a:latin typeface="Tahoma"/>
                <a:cs typeface="Tahoma"/>
              </a:rPr>
              <a:t>Space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unlocks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transform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any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space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into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place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possibility,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potential,</a:t>
            </a:r>
            <a:r>
              <a:rPr dirty="0" sz="800" spc="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purpose.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2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 magic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reimagined,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heat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no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longer</a:t>
            </a:r>
            <a:r>
              <a:rPr dirty="0" sz="800" spc="-15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dictates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102D4F"/>
                </a:solidFill>
                <a:latin typeface="Arial"/>
                <a:cs typeface="Arial"/>
              </a:rPr>
              <a:t>what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you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-20" i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Arial"/>
                <a:cs typeface="Arial"/>
              </a:rPr>
              <a:t>achieve.</a:t>
            </a: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  <a:spcBef>
                <a:spcPts val="450"/>
              </a:spcBef>
            </a:pPr>
            <a:r>
              <a:rPr dirty="0" sz="800" spc="15" b="1">
                <a:solidFill>
                  <a:srgbClr val="0485C8"/>
                </a:solidFill>
                <a:latin typeface="Arial"/>
                <a:cs typeface="Arial"/>
              </a:rPr>
              <a:t>Intended</a:t>
            </a:r>
            <a:r>
              <a:rPr dirty="0" sz="800" spc="-55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5" b="1">
                <a:solidFill>
                  <a:srgbClr val="0485C8"/>
                </a:solidFill>
                <a:latin typeface="Arial"/>
                <a:cs typeface="Arial"/>
              </a:rPr>
              <a:t>Result:</a:t>
            </a:r>
            <a:r>
              <a:rPr dirty="0" sz="800" spc="-45" b="1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Inspires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users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0485C8"/>
                </a:solidFill>
                <a:latin typeface="Arial"/>
                <a:cs typeface="Arial"/>
              </a:rPr>
              <a:t>to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view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Portacool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0485C8"/>
                </a:solidFill>
                <a:latin typeface="Arial"/>
                <a:cs typeface="Arial"/>
              </a:rPr>
              <a:t>as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more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than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0485C8"/>
                </a:solidFill>
                <a:latin typeface="Arial"/>
                <a:cs typeface="Arial"/>
              </a:rPr>
              <a:t>just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0485C8"/>
                </a:solidFill>
                <a:latin typeface="Arial"/>
                <a:cs typeface="Arial"/>
              </a:rPr>
              <a:t>a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cooling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0485C8"/>
                </a:solidFill>
                <a:latin typeface="Arial"/>
                <a:cs typeface="Arial"/>
              </a:rPr>
              <a:t>solution—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it’s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0485C8"/>
                </a:solidFill>
                <a:latin typeface="Arial"/>
                <a:cs typeface="Arial"/>
              </a:rPr>
              <a:t>a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transformational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tool</a:t>
            </a:r>
            <a:r>
              <a:rPr dirty="0" sz="800" spc="-45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0485C8"/>
                </a:solidFill>
                <a:latin typeface="Arial"/>
                <a:cs typeface="Arial"/>
              </a:rPr>
              <a:t>that</a:t>
            </a:r>
            <a:r>
              <a:rPr dirty="0" sz="800" spc="3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creates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environments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where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0485C8"/>
                </a:solidFill>
                <a:latin typeface="Arial"/>
                <a:cs typeface="Arial"/>
              </a:rPr>
              <a:t>productivity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0485C8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0485C8"/>
                </a:solidFill>
                <a:latin typeface="Arial"/>
                <a:cs typeface="Arial"/>
              </a:rPr>
              <a:t>comfort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coexist,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leaving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users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empowered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0485C8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in</a:t>
            </a:r>
            <a:r>
              <a:rPr dirty="0" sz="800" spc="-50">
                <a:solidFill>
                  <a:srgbClr val="0485C8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0485C8"/>
                </a:solidFill>
                <a:latin typeface="Arial"/>
                <a:cs typeface="Arial"/>
              </a:rPr>
              <a:t>control.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Each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examples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integrates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Magician’s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transformative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aspirational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qualities,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that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perceived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high-performance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solution,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but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elevated,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intuitive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experience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that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redefines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what’s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possible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36870" cy="55048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TONE</a:t>
            </a:r>
            <a:r>
              <a:rPr dirty="0" sz="1200" spc="-13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OF</a:t>
            </a:r>
            <a:r>
              <a:rPr dirty="0" sz="1200" spc="-13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20" b="1">
                <a:solidFill>
                  <a:srgbClr val="0485C8"/>
                </a:solidFill>
                <a:latin typeface="Verdana"/>
                <a:cs typeface="Verdana"/>
              </a:rPr>
              <a:t>VOICE</a:t>
            </a:r>
            <a:endParaRPr sz="1200">
              <a:latin typeface="Verdana"/>
              <a:cs typeface="Verdana"/>
            </a:endParaRPr>
          </a:p>
          <a:p>
            <a:pPr algn="just" marL="12700" marR="5715">
              <a:lnSpc>
                <a:spcPct val="125000"/>
              </a:lnSpc>
              <a:spcBef>
                <a:spcPts val="74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voice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authoritative,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confident,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grounded,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status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leader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brand’s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rugged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top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choice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those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dependable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00" spc="10" b="1">
                <a:solidFill>
                  <a:srgbClr val="102D4F"/>
                </a:solidFill>
                <a:latin typeface="Tahoma"/>
                <a:cs typeface="Tahoma"/>
              </a:rPr>
              <a:t>A</a:t>
            </a:r>
            <a:r>
              <a:rPr dirty="0" sz="900" spc="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b="1">
                <a:solidFill>
                  <a:srgbClr val="102D4F"/>
                </a:solidFill>
                <a:latin typeface="Tahoma"/>
                <a:cs typeface="Tahoma"/>
              </a:rPr>
              <a:t>Confident,</a:t>
            </a:r>
            <a:r>
              <a:rPr dirty="0" sz="900" spc="10" b="1">
                <a:solidFill>
                  <a:srgbClr val="102D4F"/>
                </a:solidFill>
                <a:latin typeface="Tahoma"/>
                <a:cs typeface="Tahoma"/>
              </a:rPr>
              <a:t> Grounded </a:t>
            </a:r>
            <a:r>
              <a:rPr dirty="0" sz="900" spc="-10" b="1">
                <a:solidFill>
                  <a:srgbClr val="102D4F"/>
                </a:solidFill>
                <a:latin typeface="Tahoma"/>
                <a:cs typeface="Tahoma"/>
              </a:rPr>
              <a:t>Leader</a:t>
            </a:r>
            <a:endParaRPr sz="900">
              <a:latin typeface="Tahoma"/>
              <a:cs typeface="Tahoma"/>
            </a:endParaRPr>
          </a:p>
          <a:p>
            <a:pPr algn="just" marL="12700" marR="5715">
              <a:lnSpc>
                <a:spcPts val="1200"/>
              </a:lnSpc>
              <a:spcBef>
                <a:spcPts val="60"/>
              </a:spcBef>
            </a:pP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Rooted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archetype,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assertive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exuding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assurance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performs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toughest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never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boastful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exaggerated—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strength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speaks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itself.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Instead,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embraces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quiet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confidence,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claim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backed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proven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real-world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results.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900" spc="-10" b="1">
                <a:solidFill>
                  <a:srgbClr val="102D4F"/>
                </a:solidFill>
                <a:latin typeface="Tahoma"/>
                <a:cs typeface="Tahoma"/>
              </a:rPr>
              <a:t>Innovation</a:t>
            </a:r>
            <a:r>
              <a:rPr dirty="0" sz="900" spc="-6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b="1">
                <a:solidFill>
                  <a:srgbClr val="102D4F"/>
                </a:solidFill>
                <a:latin typeface="Tahoma"/>
                <a:cs typeface="Tahoma"/>
              </a:rPr>
              <a:t>Without</a:t>
            </a:r>
            <a:r>
              <a:rPr dirty="0" sz="900" spc="-6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Tahoma"/>
                <a:cs typeface="Tahoma"/>
              </a:rPr>
              <a:t>Elitism</a:t>
            </a:r>
            <a:endParaRPr sz="900">
              <a:latin typeface="Tahoma"/>
              <a:cs typeface="Tahoma"/>
            </a:endParaRPr>
          </a:p>
          <a:p>
            <a:pPr algn="just" marL="12700" marR="5080">
              <a:lnSpc>
                <a:spcPts val="1200"/>
              </a:lnSpc>
              <a:spcBef>
                <a:spcPts val="6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integrates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best-in-class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brand’s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approachable and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practical.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won’t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hear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overblown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promises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complex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technical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jargon—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only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direct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that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emphasizes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functionality,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reliability.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900" spc="20" b="1">
                <a:solidFill>
                  <a:srgbClr val="102D4F"/>
                </a:solidFill>
                <a:latin typeface="Tahoma"/>
                <a:cs typeface="Tahoma"/>
              </a:rPr>
              <a:t>A</a:t>
            </a:r>
            <a:r>
              <a:rPr dirty="0" sz="900" spc="-5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Tahoma"/>
                <a:cs typeface="Tahoma"/>
              </a:rPr>
              <a:t>Touch</a:t>
            </a:r>
            <a:r>
              <a:rPr dirty="0" sz="900" spc="-4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900" spc="-5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Tahoma"/>
                <a:cs typeface="Tahoma"/>
              </a:rPr>
              <a:t>Sophisticated</a:t>
            </a:r>
            <a:r>
              <a:rPr dirty="0" sz="900" spc="-4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Tahoma"/>
                <a:cs typeface="Tahoma"/>
              </a:rPr>
              <a:t>Innovation</a:t>
            </a:r>
            <a:endParaRPr sz="900">
              <a:latin typeface="Tahoma"/>
              <a:cs typeface="Tahoma"/>
            </a:endParaRPr>
          </a:p>
          <a:p>
            <a:pPr algn="just" marL="12700" marR="5715">
              <a:lnSpc>
                <a:spcPts val="1200"/>
              </a:lnSpc>
              <a:spcBef>
                <a:spcPts val="6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also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incorporates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Magician’s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understated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sophistication,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adding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sense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intrigue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transformation.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This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refined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practical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approach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seamless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experience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behind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without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sounding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exclusive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unapproachable.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35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900" b="1">
                <a:solidFill>
                  <a:srgbClr val="102D4F"/>
                </a:solidFill>
                <a:latin typeface="Tahoma"/>
                <a:cs typeface="Tahoma"/>
              </a:rPr>
              <a:t>Balancing</a:t>
            </a:r>
            <a:r>
              <a:rPr dirty="0" sz="900" spc="6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b="1">
                <a:solidFill>
                  <a:srgbClr val="102D4F"/>
                </a:solidFill>
                <a:latin typeface="Tahoma"/>
                <a:cs typeface="Tahoma"/>
              </a:rPr>
              <a:t>Strength</a:t>
            </a:r>
            <a:r>
              <a:rPr dirty="0" sz="900" spc="6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b="1">
                <a:solidFill>
                  <a:srgbClr val="102D4F"/>
                </a:solidFill>
                <a:latin typeface="Tahoma"/>
                <a:cs typeface="Tahoma"/>
              </a:rPr>
              <a:t>and</a:t>
            </a:r>
            <a:r>
              <a:rPr dirty="0" sz="900" spc="6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Tahoma"/>
                <a:cs typeface="Tahoma"/>
              </a:rPr>
              <a:t>Approachability</a:t>
            </a:r>
            <a:endParaRPr sz="900">
              <a:latin typeface="Tahoma"/>
              <a:cs typeface="Tahoma"/>
            </a:endParaRPr>
          </a:p>
          <a:p>
            <a:pPr algn="just" marL="12700" marR="5715">
              <a:lnSpc>
                <a:spcPts val="1200"/>
              </a:lnSpc>
              <a:spcBef>
                <a:spcPts val="6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dependability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quiet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excellence.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Whether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speaking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industrial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professionals,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business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owners,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everyday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users,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remains: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1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direct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fluff,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proven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never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arrogant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exaggerated.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Practical yet sophisticated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– delivering innovation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purpose.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Relatable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inclusive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superior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accessible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all.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800">
              <a:latin typeface="Arial"/>
              <a:cs typeface="Arial"/>
            </a:endParaRPr>
          </a:p>
          <a:p>
            <a:pPr algn="just" marL="12700" marR="6350">
              <a:lnSpc>
                <a:spcPct val="125000"/>
              </a:lnSpc>
              <a:spcBef>
                <a:spcPts val="5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tone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the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behind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it—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knowing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they’re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investing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durable,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matters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most.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5" name="object 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0"/>
            <a:ext cx="9144000" cy="7317740"/>
            <a:chOff x="0" y="0"/>
            <a:chExt cx="9144000" cy="7317740"/>
          </a:xfrm>
        </p:grpSpPr>
        <p:sp>
          <p:nvSpPr>
            <p:cNvPr id="3" name="object 3" descr=""/>
            <p:cNvSpPr/>
            <p:nvPr/>
          </p:nvSpPr>
          <p:spPr>
            <a:xfrm>
              <a:off x="468363" y="7036244"/>
              <a:ext cx="5516245" cy="274320"/>
            </a:xfrm>
            <a:custGeom>
              <a:avLst/>
              <a:gdLst/>
              <a:ahLst/>
              <a:cxnLst/>
              <a:rect l="l" t="t" r="r" b="b"/>
              <a:pathLst>
                <a:path w="5516245" h="274320">
                  <a:moveTo>
                    <a:pt x="134251" y="39217"/>
                  </a:moveTo>
                  <a:lnTo>
                    <a:pt x="108102" y="3759"/>
                  </a:lnTo>
                  <a:lnTo>
                    <a:pt x="95973" y="2705"/>
                  </a:lnTo>
                  <a:lnTo>
                    <a:pt x="95973" y="29819"/>
                  </a:lnTo>
                  <a:lnTo>
                    <a:pt x="95973" y="51549"/>
                  </a:lnTo>
                  <a:lnTo>
                    <a:pt x="92303" y="54190"/>
                  </a:lnTo>
                  <a:lnTo>
                    <a:pt x="36957" y="54190"/>
                  </a:lnTo>
                  <a:lnTo>
                    <a:pt x="36957" y="27165"/>
                  </a:lnTo>
                  <a:lnTo>
                    <a:pt x="92303" y="27165"/>
                  </a:lnTo>
                  <a:lnTo>
                    <a:pt x="95973" y="29819"/>
                  </a:lnTo>
                  <a:lnTo>
                    <a:pt x="95973" y="2705"/>
                  </a:lnTo>
                  <a:lnTo>
                    <a:pt x="83464" y="1612"/>
                  </a:lnTo>
                  <a:lnTo>
                    <a:pt x="0" y="1612"/>
                  </a:lnTo>
                  <a:lnTo>
                    <a:pt x="0" y="107213"/>
                  </a:lnTo>
                  <a:lnTo>
                    <a:pt x="3835" y="108381"/>
                  </a:lnTo>
                  <a:lnTo>
                    <a:pt x="36957" y="108381"/>
                  </a:lnTo>
                  <a:lnTo>
                    <a:pt x="36957" y="79590"/>
                  </a:lnTo>
                  <a:lnTo>
                    <a:pt x="83616" y="79590"/>
                  </a:lnTo>
                  <a:lnTo>
                    <a:pt x="123672" y="70713"/>
                  </a:lnTo>
                  <a:lnTo>
                    <a:pt x="134251" y="41998"/>
                  </a:lnTo>
                  <a:lnTo>
                    <a:pt x="134251" y="39217"/>
                  </a:lnTo>
                  <a:close/>
                </a:path>
                <a:path w="5516245" h="274320">
                  <a:moveTo>
                    <a:pt x="300875" y="53606"/>
                  </a:moveTo>
                  <a:lnTo>
                    <a:pt x="297992" y="29337"/>
                  </a:lnTo>
                  <a:lnTo>
                    <a:pt x="297903" y="28486"/>
                  </a:lnTo>
                  <a:lnTo>
                    <a:pt x="297853" y="28130"/>
                  </a:lnTo>
                  <a:lnTo>
                    <a:pt x="286766" y="11607"/>
                  </a:lnTo>
                  <a:lnTo>
                    <a:pt x="264541" y="2679"/>
                  </a:lnTo>
                  <a:lnTo>
                    <a:pt x="261721" y="2476"/>
                  </a:lnTo>
                  <a:lnTo>
                    <a:pt x="261721" y="53606"/>
                  </a:lnTo>
                  <a:lnTo>
                    <a:pt x="261721" y="56248"/>
                  </a:lnTo>
                  <a:lnTo>
                    <a:pt x="260756" y="69405"/>
                  </a:lnTo>
                  <a:lnTo>
                    <a:pt x="256362" y="77012"/>
                  </a:lnTo>
                  <a:lnTo>
                    <a:pt x="246253" y="80518"/>
                  </a:lnTo>
                  <a:lnTo>
                    <a:pt x="228155" y="81356"/>
                  </a:lnTo>
                  <a:lnTo>
                    <a:pt x="224917" y="81356"/>
                  </a:lnTo>
                  <a:lnTo>
                    <a:pt x="206756" y="80518"/>
                  </a:lnTo>
                  <a:lnTo>
                    <a:pt x="196646" y="77012"/>
                  </a:lnTo>
                  <a:lnTo>
                    <a:pt x="192290" y="69405"/>
                  </a:lnTo>
                  <a:lnTo>
                    <a:pt x="191350" y="56248"/>
                  </a:lnTo>
                  <a:lnTo>
                    <a:pt x="191350" y="53606"/>
                  </a:lnTo>
                  <a:lnTo>
                    <a:pt x="192290" y="40449"/>
                  </a:lnTo>
                  <a:lnTo>
                    <a:pt x="196646" y="32842"/>
                  </a:lnTo>
                  <a:lnTo>
                    <a:pt x="206756" y="29337"/>
                  </a:lnTo>
                  <a:lnTo>
                    <a:pt x="224917" y="28486"/>
                  </a:lnTo>
                  <a:lnTo>
                    <a:pt x="228155" y="28486"/>
                  </a:lnTo>
                  <a:lnTo>
                    <a:pt x="246253" y="29337"/>
                  </a:lnTo>
                  <a:lnTo>
                    <a:pt x="256362" y="32842"/>
                  </a:lnTo>
                  <a:lnTo>
                    <a:pt x="260756" y="40449"/>
                  </a:lnTo>
                  <a:lnTo>
                    <a:pt x="261721" y="53606"/>
                  </a:lnTo>
                  <a:lnTo>
                    <a:pt x="261721" y="2476"/>
                  </a:lnTo>
                  <a:lnTo>
                    <a:pt x="228155" y="0"/>
                  </a:lnTo>
                  <a:lnTo>
                    <a:pt x="224917" y="0"/>
                  </a:lnTo>
                  <a:lnTo>
                    <a:pt x="188531" y="2679"/>
                  </a:lnTo>
                  <a:lnTo>
                    <a:pt x="166319" y="11607"/>
                  </a:lnTo>
                  <a:lnTo>
                    <a:pt x="155232" y="28130"/>
                  </a:lnTo>
                  <a:lnTo>
                    <a:pt x="152209" y="53606"/>
                  </a:lnTo>
                  <a:lnTo>
                    <a:pt x="152209" y="56248"/>
                  </a:lnTo>
                  <a:lnTo>
                    <a:pt x="166319" y="98196"/>
                  </a:lnTo>
                  <a:lnTo>
                    <a:pt x="224917" y="109855"/>
                  </a:lnTo>
                  <a:lnTo>
                    <a:pt x="228155" y="109855"/>
                  </a:lnTo>
                  <a:lnTo>
                    <a:pt x="286766" y="98196"/>
                  </a:lnTo>
                  <a:lnTo>
                    <a:pt x="300875" y="56248"/>
                  </a:lnTo>
                  <a:lnTo>
                    <a:pt x="300875" y="53606"/>
                  </a:lnTo>
                  <a:close/>
                </a:path>
                <a:path w="5516245" h="274320">
                  <a:moveTo>
                    <a:pt x="458368" y="108381"/>
                  </a:moveTo>
                  <a:lnTo>
                    <a:pt x="435889" y="78130"/>
                  </a:lnTo>
                  <a:lnTo>
                    <a:pt x="432612" y="73723"/>
                  </a:lnTo>
                  <a:lnTo>
                    <a:pt x="443293" y="68910"/>
                  </a:lnTo>
                  <a:lnTo>
                    <a:pt x="450291" y="61620"/>
                  </a:lnTo>
                  <a:lnTo>
                    <a:pt x="453555" y="53162"/>
                  </a:lnTo>
                  <a:lnTo>
                    <a:pt x="454113" y="51727"/>
                  </a:lnTo>
                  <a:lnTo>
                    <a:pt x="444703" y="10375"/>
                  </a:lnTo>
                  <a:lnTo>
                    <a:pt x="417004" y="2705"/>
                  </a:lnTo>
                  <a:lnTo>
                    <a:pt x="417004" y="29375"/>
                  </a:lnTo>
                  <a:lnTo>
                    <a:pt x="417004" y="50520"/>
                  </a:lnTo>
                  <a:lnTo>
                    <a:pt x="413181" y="53162"/>
                  </a:lnTo>
                  <a:lnTo>
                    <a:pt x="357974" y="53162"/>
                  </a:lnTo>
                  <a:lnTo>
                    <a:pt x="357974" y="26733"/>
                  </a:lnTo>
                  <a:lnTo>
                    <a:pt x="413181" y="26733"/>
                  </a:lnTo>
                  <a:lnTo>
                    <a:pt x="417004" y="29375"/>
                  </a:lnTo>
                  <a:lnTo>
                    <a:pt x="417004" y="2705"/>
                  </a:lnTo>
                  <a:lnTo>
                    <a:pt x="404342" y="1612"/>
                  </a:lnTo>
                  <a:lnTo>
                    <a:pt x="321030" y="1612"/>
                  </a:lnTo>
                  <a:lnTo>
                    <a:pt x="321030" y="107213"/>
                  </a:lnTo>
                  <a:lnTo>
                    <a:pt x="324853" y="108381"/>
                  </a:lnTo>
                  <a:lnTo>
                    <a:pt x="357974" y="108381"/>
                  </a:lnTo>
                  <a:lnTo>
                    <a:pt x="357974" y="78130"/>
                  </a:lnTo>
                  <a:lnTo>
                    <a:pt x="395808" y="78130"/>
                  </a:lnTo>
                  <a:lnTo>
                    <a:pt x="410375" y="99860"/>
                  </a:lnTo>
                  <a:lnTo>
                    <a:pt x="415239" y="107213"/>
                  </a:lnTo>
                  <a:lnTo>
                    <a:pt x="416420" y="108381"/>
                  </a:lnTo>
                  <a:lnTo>
                    <a:pt x="458368" y="108381"/>
                  </a:lnTo>
                  <a:close/>
                </a:path>
                <a:path w="5516245" h="274320">
                  <a:moveTo>
                    <a:pt x="604824" y="20853"/>
                  </a:moveTo>
                  <a:lnTo>
                    <a:pt x="583628" y="1612"/>
                  </a:lnTo>
                  <a:lnTo>
                    <a:pt x="468515" y="1612"/>
                  </a:lnTo>
                  <a:lnTo>
                    <a:pt x="468515" y="10871"/>
                  </a:lnTo>
                  <a:lnTo>
                    <a:pt x="469252" y="20853"/>
                  </a:lnTo>
                  <a:lnTo>
                    <a:pt x="469265" y="21056"/>
                  </a:lnTo>
                  <a:lnTo>
                    <a:pt x="472274" y="26873"/>
                  </a:lnTo>
                  <a:lnTo>
                    <a:pt x="478701" y="29489"/>
                  </a:lnTo>
                  <a:lnTo>
                    <a:pt x="489712" y="30099"/>
                  </a:lnTo>
                  <a:lnTo>
                    <a:pt x="517677" y="30099"/>
                  </a:lnTo>
                  <a:lnTo>
                    <a:pt x="517677" y="107213"/>
                  </a:lnTo>
                  <a:lnTo>
                    <a:pt x="521500" y="108381"/>
                  </a:lnTo>
                  <a:lnTo>
                    <a:pt x="555650" y="108381"/>
                  </a:lnTo>
                  <a:lnTo>
                    <a:pt x="555650" y="30099"/>
                  </a:lnTo>
                  <a:lnTo>
                    <a:pt x="604824" y="30099"/>
                  </a:lnTo>
                  <a:lnTo>
                    <a:pt x="604824" y="20853"/>
                  </a:lnTo>
                  <a:close/>
                </a:path>
                <a:path w="5516245" h="274320">
                  <a:moveTo>
                    <a:pt x="748182" y="108381"/>
                  </a:moveTo>
                  <a:lnTo>
                    <a:pt x="705954" y="29222"/>
                  </a:lnTo>
                  <a:lnTo>
                    <a:pt x="698436" y="15125"/>
                  </a:lnTo>
                  <a:lnTo>
                    <a:pt x="694143" y="8242"/>
                  </a:lnTo>
                  <a:lnTo>
                    <a:pt x="689559" y="4127"/>
                  </a:lnTo>
                  <a:lnTo>
                    <a:pt x="683818" y="2222"/>
                  </a:lnTo>
                  <a:lnTo>
                    <a:pt x="685012" y="2222"/>
                  </a:lnTo>
                  <a:lnTo>
                    <a:pt x="675030" y="1612"/>
                  </a:lnTo>
                  <a:lnTo>
                    <a:pt x="648385" y="1612"/>
                  </a:lnTo>
                  <a:lnTo>
                    <a:pt x="591273" y="108381"/>
                  </a:lnTo>
                  <a:lnTo>
                    <a:pt x="627341" y="108381"/>
                  </a:lnTo>
                  <a:lnTo>
                    <a:pt x="630135" y="107645"/>
                  </a:lnTo>
                  <a:lnTo>
                    <a:pt x="667956" y="29222"/>
                  </a:lnTo>
                  <a:lnTo>
                    <a:pt x="683717" y="61976"/>
                  </a:lnTo>
                  <a:lnTo>
                    <a:pt x="665022" y="61976"/>
                  </a:lnTo>
                  <a:lnTo>
                    <a:pt x="652957" y="87083"/>
                  </a:lnTo>
                  <a:lnTo>
                    <a:pt x="695782" y="87083"/>
                  </a:lnTo>
                  <a:lnTo>
                    <a:pt x="701967" y="99720"/>
                  </a:lnTo>
                  <a:lnTo>
                    <a:pt x="705802" y="107645"/>
                  </a:lnTo>
                  <a:lnTo>
                    <a:pt x="708596" y="108381"/>
                  </a:lnTo>
                  <a:lnTo>
                    <a:pt x="748182" y="108381"/>
                  </a:lnTo>
                  <a:close/>
                </a:path>
                <a:path w="5516245" h="274320">
                  <a:moveTo>
                    <a:pt x="883018" y="80187"/>
                  </a:moveTo>
                  <a:lnTo>
                    <a:pt x="822667" y="80187"/>
                  </a:lnTo>
                  <a:lnTo>
                    <a:pt x="806323" y="79451"/>
                  </a:lnTo>
                  <a:lnTo>
                    <a:pt x="797179" y="76187"/>
                  </a:lnTo>
                  <a:lnTo>
                    <a:pt x="793203" y="68783"/>
                  </a:lnTo>
                  <a:lnTo>
                    <a:pt x="792403" y="56680"/>
                  </a:lnTo>
                  <a:lnTo>
                    <a:pt x="792416" y="53009"/>
                  </a:lnTo>
                  <a:lnTo>
                    <a:pt x="793203" y="41071"/>
                  </a:lnTo>
                  <a:lnTo>
                    <a:pt x="797179" y="33667"/>
                  </a:lnTo>
                  <a:lnTo>
                    <a:pt x="806323" y="30403"/>
                  </a:lnTo>
                  <a:lnTo>
                    <a:pt x="822667" y="29667"/>
                  </a:lnTo>
                  <a:lnTo>
                    <a:pt x="881253" y="29667"/>
                  </a:lnTo>
                  <a:lnTo>
                    <a:pt x="881253" y="20408"/>
                  </a:lnTo>
                  <a:lnTo>
                    <a:pt x="880503" y="10223"/>
                  </a:lnTo>
                  <a:lnTo>
                    <a:pt x="877493" y="4406"/>
                  </a:lnTo>
                  <a:lnTo>
                    <a:pt x="871067" y="1778"/>
                  </a:lnTo>
                  <a:lnTo>
                    <a:pt x="860056" y="1168"/>
                  </a:lnTo>
                  <a:lnTo>
                    <a:pt x="822667" y="1168"/>
                  </a:lnTo>
                  <a:lnTo>
                    <a:pt x="788276" y="3797"/>
                  </a:lnTo>
                  <a:lnTo>
                    <a:pt x="767003" y="12496"/>
                  </a:lnTo>
                  <a:lnTo>
                    <a:pt x="756196" y="28498"/>
                  </a:lnTo>
                  <a:lnTo>
                    <a:pt x="753186" y="53009"/>
                  </a:lnTo>
                  <a:lnTo>
                    <a:pt x="753186" y="56680"/>
                  </a:lnTo>
                  <a:lnTo>
                    <a:pt x="755840" y="82156"/>
                  </a:lnTo>
                  <a:lnTo>
                    <a:pt x="766051" y="98107"/>
                  </a:lnTo>
                  <a:lnTo>
                    <a:pt x="787158" y="106337"/>
                  </a:lnTo>
                  <a:lnTo>
                    <a:pt x="822528" y="108673"/>
                  </a:lnTo>
                  <a:lnTo>
                    <a:pt x="861822" y="108673"/>
                  </a:lnTo>
                  <a:lnTo>
                    <a:pt x="872832" y="108064"/>
                  </a:lnTo>
                  <a:lnTo>
                    <a:pt x="879259" y="105448"/>
                  </a:lnTo>
                  <a:lnTo>
                    <a:pt x="882269" y="99631"/>
                  </a:lnTo>
                  <a:lnTo>
                    <a:pt x="883018" y="89433"/>
                  </a:lnTo>
                  <a:lnTo>
                    <a:pt x="883018" y="80187"/>
                  </a:lnTo>
                  <a:close/>
                </a:path>
                <a:path w="5516245" h="274320">
                  <a:moveTo>
                    <a:pt x="1048905" y="53606"/>
                  </a:moveTo>
                  <a:lnTo>
                    <a:pt x="1046022" y="29337"/>
                  </a:lnTo>
                  <a:lnTo>
                    <a:pt x="1045933" y="28486"/>
                  </a:lnTo>
                  <a:lnTo>
                    <a:pt x="1045883" y="28130"/>
                  </a:lnTo>
                  <a:lnTo>
                    <a:pt x="1034796" y="11607"/>
                  </a:lnTo>
                  <a:lnTo>
                    <a:pt x="1012571" y="2679"/>
                  </a:lnTo>
                  <a:lnTo>
                    <a:pt x="1009738" y="2476"/>
                  </a:lnTo>
                  <a:lnTo>
                    <a:pt x="1009738" y="53606"/>
                  </a:lnTo>
                  <a:lnTo>
                    <a:pt x="1009738" y="56248"/>
                  </a:lnTo>
                  <a:lnTo>
                    <a:pt x="1008786" y="69405"/>
                  </a:lnTo>
                  <a:lnTo>
                    <a:pt x="1004392" y="77012"/>
                  </a:lnTo>
                  <a:lnTo>
                    <a:pt x="994283" y="80518"/>
                  </a:lnTo>
                  <a:lnTo>
                    <a:pt x="976185" y="81356"/>
                  </a:lnTo>
                  <a:lnTo>
                    <a:pt x="972947" y="81356"/>
                  </a:lnTo>
                  <a:lnTo>
                    <a:pt x="954786" y="80518"/>
                  </a:lnTo>
                  <a:lnTo>
                    <a:pt x="944689" y="77012"/>
                  </a:lnTo>
                  <a:lnTo>
                    <a:pt x="940333" y="69405"/>
                  </a:lnTo>
                  <a:lnTo>
                    <a:pt x="939393" y="56248"/>
                  </a:lnTo>
                  <a:lnTo>
                    <a:pt x="939393" y="53606"/>
                  </a:lnTo>
                  <a:lnTo>
                    <a:pt x="940333" y="40449"/>
                  </a:lnTo>
                  <a:lnTo>
                    <a:pt x="944689" y="32842"/>
                  </a:lnTo>
                  <a:lnTo>
                    <a:pt x="954786" y="29337"/>
                  </a:lnTo>
                  <a:lnTo>
                    <a:pt x="972947" y="28486"/>
                  </a:lnTo>
                  <a:lnTo>
                    <a:pt x="976185" y="28486"/>
                  </a:lnTo>
                  <a:lnTo>
                    <a:pt x="994283" y="29337"/>
                  </a:lnTo>
                  <a:lnTo>
                    <a:pt x="1004392" y="32842"/>
                  </a:lnTo>
                  <a:lnTo>
                    <a:pt x="1008786" y="40449"/>
                  </a:lnTo>
                  <a:lnTo>
                    <a:pt x="1009738" y="53606"/>
                  </a:lnTo>
                  <a:lnTo>
                    <a:pt x="1009738" y="2476"/>
                  </a:lnTo>
                  <a:lnTo>
                    <a:pt x="976185" y="0"/>
                  </a:lnTo>
                  <a:lnTo>
                    <a:pt x="972947" y="0"/>
                  </a:lnTo>
                  <a:lnTo>
                    <a:pt x="936561" y="2679"/>
                  </a:lnTo>
                  <a:lnTo>
                    <a:pt x="914336" y="11607"/>
                  </a:lnTo>
                  <a:lnTo>
                    <a:pt x="903249" y="28130"/>
                  </a:lnTo>
                  <a:lnTo>
                    <a:pt x="900226" y="53606"/>
                  </a:lnTo>
                  <a:lnTo>
                    <a:pt x="900226" y="56248"/>
                  </a:lnTo>
                  <a:lnTo>
                    <a:pt x="914336" y="98196"/>
                  </a:lnTo>
                  <a:lnTo>
                    <a:pt x="972947" y="109855"/>
                  </a:lnTo>
                  <a:lnTo>
                    <a:pt x="976185" y="109855"/>
                  </a:lnTo>
                  <a:lnTo>
                    <a:pt x="1034796" y="98196"/>
                  </a:lnTo>
                  <a:lnTo>
                    <a:pt x="1048905" y="56248"/>
                  </a:lnTo>
                  <a:lnTo>
                    <a:pt x="1048905" y="53606"/>
                  </a:lnTo>
                  <a:close/>
                </a:path>
                <a:path w="5516245" h="274320">
                  <a:moveTo>
                    <a:pt x="1215517" y="53606"/>
                  </a:moveTo>
                  <a:lnTo>
                    <a:pt x="1201407" y="11607"/>
                  </a:lnTo>
                  <a:lnTo>
                    <a:pt x="1176362" y="2476"/>
                  </a:lnTo>
                  <a:lnTo>
                    <a:pt x="1176362" y="53606"/>
                  </a:lnTo>
                  <a:lnTo>
                    <a:pt x="1176362" y="56248"/>
                  </a:lnTo>
                  <a:lnTo>
                    <a:pt x="1175410" y="69405"/>
                  </a:lnTo>
                  <a:lnTo>
                    <a:pt x="1171016" y="77012"/>
                  </a:lnTo>
                  <a:lnTo>
                    <a:pt x="1160907" y="80518"/>
                  </a:lnTo>
                  <a:lnTo>
                    <a:pt x="1142809" y="81356"/>
                  </a:lnTo>
                  <a:lnTo>
                    <a:pt x="1139571" y="81356"/>
                  </a:lnTo>
                  <a:lnTo>
                    <a:pt x="1121410" y="80518"/>
                  </a:lnTo>
                  <a:lnTo>
                    <a:pt x="1111300" y="77012"/>
                  </a:lnTo>
                  <a:lnTo>
                    <a:pt x="1106944" y="69405"/>
                  </a:lnTo>
                  <a:lnTo>
                    <a:pt x="1106004" y="56248"/>
                  </a:lnTo>
                  <a:lnTo>
                    <a:pt x="1106004" y="53606"/>
                  </a:lnTo>
                  <a:lnTo>
                    <a:pt x="1106944" y="40449"/>
                  </a:lnTo>
                  <a:lnTo>
                    <a:pt x="1111300" y="32842"/>
                  </a:lnTo>
                  <a:lnTo>
                    <a:pt x="1121410" y="29337"/>
                  </a:lnTo>
                  <a:lnTo>
                    <a:pt x="1139571" y="28486"/>
                  </a:lnTo>
                  <a:lnTo>
                    <a:pt x="1142809" y="28486"/>
                  </a:lnTo>
                  <a:lnTo>
                    <a:pt x="1160907" y="29337"/>
                  </a:lnTo>
                  <a:lnTo>
                    <a:pt x="1171016" y="32842"/>
                  </a:lnTo>
                  <a:lnTo>
                    <a:pt x="1175410" y="40449"/>
                  </a:lnTo>
                  <a:lnTo>
                    <a:pt x="1176362" y="53606"/>
                  </a:lnTo>
                  <a:lnTo>
                    <a:pt x="1176362" y="2476"/>
                  </a:lnTo>
                  <a:lnTo>
                    <a:pt x="1142809" y="0"/>
                  </a:lnTo>
                  <a:lnTo>
                    <a:pt x="1139571" y="0"/>
                  </a:lnTo>
                  <a:lnTo>
                    <a:pt x="1103185" y="2679"/>
                  </a:lnTo>
                  <a:lnTo>
                    <a:pt x="1080960" y="11607"/>
                  </a:lnTo>
                  <a:lnTo>
                    <a:pt x="1069873" y="28130"/>
                  </a:lnTo>
                  <a:lnTo>
                    <a:pt x="1066850" y="53606"/>
                  </a:lnTo>
                  <a:lnTo>
                    <a:pt x="1066850" y="56248"/>
                  </a:lnTo>
                  <a:lnTo>
                    <a:pt x="1080960" y="98196"/>
                  </a:lnTo>
                  <a:lnTo>
                    <a:pt x="1139571" y="109855"/>
                  </a:lnTo>
                  <a:lnTo>
                    <a:pt x="1142809" y="109855"/>
                  </a:lnTo>
                  <a:lnTo>
                    <a:pt x="1201407" y="98196"/>
                  </a:lnTo>
                  <a:lnTo>
                    <a:pt x="1215517" y="56248"/>
                  </a:lnTo>
                  <a:lnTo>
                    <a:pt x="1215517" y="53606"/>
                  </a:lnTo>
                  <a:close/>
                </a:path>
                <a:path w="5516245" h="274320">
                  <a:moveTo>
                    <a:pt x="1347114" y="79895"/>
                  </a:moveTo>
                  <a:lnTo>
                    <a:pt x="1273505" y="79895"/>
                  </a:lnTo>
                  <a:lnTo>
                    <a:pt x="1273505" y="2794"/>
                  </a:lnTo>
                  <a:lnTo>
                    <a:pt x="1269682" y="1612"/>
                  </a:lnTo>
                  <a:lnTo>
                    <a:pt x="1235684" y="1612"/>
                  </a:lnTo>
                  <a:lnTo>
                    <a:pt x="1235684" y="108381"/>
                  </a:lnTo>
                  <a:lnTo>
                    <a:pt x="1325918" y="108381"/>
                  </a:lnTo>
                  <a:lnTo>
                    <a:pt x="1336929" y="107772"/>
                  </a:lnTo>
                  <a:lnTo>
                    <a:pt x="1343355" y="105156"/>
                  </a:lnTo>
                  <a:lnTo>
                    <a:pt x="1346365" y="99339"/>
                  </a:lnTo>
                  <a:lnTo>
                    <a:pt x="1347114" y="89154"/>
                  </a:lnTo>
                  <a:lnTo>
                    <a:pt x="1347114" y="79895"/>
                  </a:lnTo>
                  <a:close/>
                </a:path>
                <a:path w="5516245" h="274320">
                  <a:moveTo>
                    <a:pt x="1367904" y="103936"/>
                  </a:moveTo>
                  <a:lnTo>
                    <a:pt x="1367675" y="103581"/>
                  </a:lnTo>
                  <a:lnTo>
                    <a:pt x="1367548" y="103174"/>
                  </a:lnTo>
                  <a:lnTo>
                    <a:pt x="1366964" y="100507"/>
                  </a:lnTo>
                  <a:lnTo>
                    <a:pt x="1366901" y="100215"/>
                  </a:lnTo>
                  <a:lnTo>
                    <a:pt x="1366774" y="100037"/>
                  </a:lnTo>
                  <a:lnTo>
                    <a:pt x="1366367" y="99504"/>
                  </a:lnTo>
                  <a:lnTo>
                    <a:pt x="1365415" y="99034"/>
                  </a:lnTo>
                  <a:lnTo>
                    <a:pt x="1366608" y="98679"/>
                  </a:lnTo>
                  <a:lnTo>
                    <a:pt x="1366850" y="98437"/>
                  </a:lnTo>
                  <a:lnTo>
                    <a:pt x="1367434" y="97840"/>
                  </a:lnTo>
                  <a:lnTo>
                    <a:pt x="1367332" y="95656"/>
                  </a:lnTo>
                  <a:lnTo>
                    <a:pt x="1367015" y="95059"/>
                  </a:lnTo>
                  <a:lnTo>
                    <a:pt x="1366481" y="94653"/>
                  </a:lnTo>
                  <a:lnTo>
                    <a:pt x="1365770" y="94234"/>
                  </a:lnTo>
                  <a:lnTo>
                    <a:pt x="1365262" y="94056"/>
                  </a:lnTo>
                  <a:lnTo>
                    <a:pt x="1365008" y="94056"/>
                  </a:lnTo>
                  <a:lnTo>
                    <a:pt x="1365008" y="96126"/>
                  </a:lnTo>
                  <a:lnTo>
                    <a:pt x="1365008" y="98018"/>
                  </a:lnTo>
                  <a:lnTo>
                    <a:pt x="1363992" y="98437"/>
                  </a:lnTo>
                  <a:lnTo>
                    <a:pt x="1361681" y="98437"/>
                  </a:lnTo>
                  <a:lnTo>
                    <a:pt x="1361681" y="95656"/>
                  </a:lnTo>
                  <a:lnTo>
                    <a:pt x="1364475" y="95656"/>
                  </a:lnTo>
                  <a:lnTo>
                    <a:pt x="1365008" y="96126"/>
                  </a:lnTo>
                  <a:lnTo>
                    <a:pt x="1365008" y="94056"/>
                  </a:lnTo>
                  <a:lnTo>
                    <a:pt x="1360258" y="94056"/>
                  </a:lnTo>
                  <a:lnTo>
                    <a:pt x="1359369" y="94234"/>
                  </a:lnTo>
                  <a:lnTo>
                    <a:pt x="1359369" y="103936"/>
                  </a:lnTo>
                  <a:lnTo>
                    <a:pt x="1361617" y="103936"/>
                  </a:lnTo>
                  <a:lnTo>
                    <a:pt x="1361617" y="100037"/>
                  </a:lnTo>
                  <a:lnTo>
                    <a:pt x="1363941" y="100037"/>
                  </a:lnTo>
                  <a:lnTo>
                    <a:pt x="1364526" y="100507"/>
                  </a:lnTo>
                  <a:lnTo>
                    <a:pt x="1364703" y="101574"/>
                  </a:lnTo>
                  <a:lnTo>
                    <a:pt x="1365008" y="102704"/>
                  </a:lnTo>
                  <a:lnTo>
                    <a:pt x="1365072" y="102997"/>
                  </a:lnTo>
                  <a:lnTo>
                    <a:pt x="1365186" y="103581"/>
                  </a:lnTo>
                  <a:lnTo>
                    <a:pt x="1365478" y="103936"/>
                  </a:lnTo>
                  <a:lnTo>
                    <a:pt x="1367904" y="103936"/>
                  </a:lnTo>
                  <a:close/>
                </a:path>
                <a:path w="5516245" h="274320">
                  <a:moveTo>
                    <a:pt x="1373124" y="93459"/>
                  </a:moveTo>
                  <a:lnTo>
                    <a:pt x="1370761" y="91097"/>
                  </a:lnTo>
                  <a:lnTo>
                    <a:pt x="1370647" y="94653"/>
                  </a:lnTo>
                  <a:lnTo>
                    <a:pt x="1370647" y="103174"/>
                  </a:lnTo>
                  <a:lnTo>
                    <a:pt x="1367497" y="106603"/>
                  </a:lnTo>
                  <a:lnTo>
                    <a:pt x="1358836" y="106603"/>
                  </a:lnTo>
                  <a:lnTo>
                    <a:pt x="1355636" y="103174"/>
                  </a:lnTo>
                  <a:lnTo>
                    <a:pt x="1355636" y="94653"/>
                  </a:lnTo>
                  <a:lnTo>
                    <a:pt x="1355966" y="94234"/>
                  </a:lnTo>
                  <a:lnTo>
                    <a:pt x="1358836" y="91097"/>
                  </a:lnTo>
                  <a:lnTo>
                    <a:pt x="1367497" y="91097"/>
                  </a:lnTo>
                  <a:lnTo>
                    <a:pt x="1370330" y="94234"/>
                  </a:lnTo>
                  <a:lnTo>
                    <a:pt x="1370647" y="94653"/>
                  </a:lnTo>
                  <a:lnTo>
                    <a:pt x="1370647" y="90982"/>
                  </a:lnTo>
                  <a:lnTo>
                    <a:pt x="1368806" y="89141"/>
                  </a:lnTo>
                  <a:lnTo>
                    <a:pt x="1357591" y="89141"/>
                  </a:lnTo>
                  <a:lnTo>
                    <a:pt x="1353134" y="93459"/>
                  </a:lnTo>
                  <a:lnTo>
                    <a:pt x="1353134" y="104355"/>
                  </a:lnTo>
                  <a:lnTo>
                    <a:pt x="1357591" y="108673"/>
                  </a:lnTo>
                  <a:lnTo>
                    <a:pt x="1368806" y="108673"/>
                  </a:lnTo>
                  <a:lnTo>
                    <a:pt x="1370876" y="106603"/>
                  </a:lnTo>
                  <a:lnTo>
                    <a:pt x="1373124" y="104355"/>
                  </a:lnTo>
                  <a:lnTo>
                    <a:pt x="1373124" y="93459"/>
                  </a:lnTo>
                  <a:close/>
                </a:path>
                <a:path w="5516245" h="274320">
                  <a:moveTo>
                    <a:pt x="5068290" y="204800"/>
                  </a:moveTo>
                  <a:lnTo>
                    <a:pt x="5060353" y="204317"/>
                  </a:lnTo>
                  <a:lnTo>
                    <a:pt x="5052415" y="203835"/>
                  </a:lnTo>
                  <a:lnTo>
                    <a:pt x="5051171" y="214858"/>
                  </a:lnTo>
                  <a:lnTo>
                    <a:pt x="5068011" y="215887"/>
                  </a:lnTo>
                  <a:lnTo>
                    <a:pt x="5068290" y="204800"/>
                  </a:lnTo>
                  <a:close/>
                </a:path>
                <a:path w="5516245" h="274320">
                  <a:moveTo>
                    <a:pt x="5113312" y="208457"/>
                  </a:moveTo>
                  <a:lnTo>
                    <a:pt x="5105387" y="207797"/>
                  </a:lnTo>
                  <a:lnTo>
                    <a:pt x="5097462" y="207137"/>
                  </a:lnTo>
                  <a:lnTo>
                    <a:pt x="5096091" y="218147"/>
                  </a:lnTo>
                  <a:lnTo>
                    <a:pt x="5112893" y="219532"/>
                  </a:lnTo>
                  <a:lnTo>
                    <a:pt x="5113312" y="208457"/>
                  </a:lnTo>
                  <a:close/>
                </a:path>
                <a:path w="5516245" h="274320">
                  <a:moveTo>
                    <a:pt x="5158321" y="212331"/>
                  </a:moveTo>
                  <a:lnTo>
                    <a:pt x="5150409" y="211518"/>
                  </a:lnTo>
                  <a:lnTo>
                    <a:pt x="5142484" y="210858"/>
                  </a:lnTo>
                  <a:lnTo>
                    <a:pt x="5140972" y="221856"/>
                  </a:lnTo>
                  <a:lnTo>
                    <a:pt x="5149380" y="222554"/>
                  </a:lnTo>
                  <a:lnTo>
                    <a:pt x="5157775" y="223418"/>
                  </a:lnTo>
                  <a:lnTo>
                    <a:pt x="5158321" y="212331"/>
                  </a:lnTo>
                  <a:close/>
                </a:path>
                <a:path w="5516245" h="274320">
                  <a:moveTo>
                    <a:pt x="5203253" y="217017"/>
                  </a:moveTo>
                  <a:lnTo>
                    <a:pt x="5195341" y="216192"/>
                  </a:lnTo>
                  <a:lnTo>
                    <a:pt x="5187429" y="215366"/>
                  </a:lnTo>
                  <a:lnTo>
                    <a:pt x="5185791" y="226339"/>
                  </a:lnTo>
                  <a:lnTo>
                    <a:pt x="5202567" y="228092"/>
                  </a:lnTo>
                  <a:lnTo>
                    <a:pt x="5203253" y="217017"/>
                  </a:lnTo>
                  <a:close/>
                </a:path>
                <a:path w="5516245" h="274320">
                  <a:moveTo>
                    <a:pt x="5248135" y="222046"/>
                  </a:moveTo>
                  <a:lnTo>
                    <a:pt x="5240248" y="221056"/>
                  </a:lnTo>
                  <a:lnTo>
                    <a:pt x="5232362" y="220065"/>
                  </a:lnTo>
                  <a:lnTo>
                    <a:pt x="5230584" y="231013"/>
                  </a:lnTo>
                  <a:lnTo>
                    <a:pt x="5247335" y="233108"/>
                  </a:lnTo>
                  <a:lnTo>
                    <a:pt x="5248135" y="222046"/>
                  </a:lnTo>
                  <a:close/>
                </a:path>
                <a:path w="5516245" h="274320">
                  <a:moveTo>
                    <a:pt x="5292966" y="227672"/>
                  </a:moveTo>
                  <a:lnTo>
                    <a:pt x="5285079" y="226682"/>
                  </a:lnTo>
                  <a:lnTo>
                    <a:pt x="5277193" y="225691"/>
                  </a:lnTo>
                  <a:lnTo>
                    <a:pt x="5275288" y="236626"/>
                  </a:lnTo>
                  <a:lnTo>
                    <a:pt x="5292039" y="238721"/>
                  </a:lnTo>
                  <a:lnTo>
                    <a:pt x="5292966" y="227672"/>
                  </a:lnTo>
                  <a:close/>
                </a:path>
                <a:path w="5516245" h="274320">
                  <a:moveTo>
                    <a:pt x="5337708" y="233807"/>
                  </a:moveTo>
                  <a:lnTo>
                    <a:pt x="5329847" y="232651"/>
                  </a:lnTo>
                  <a:lnTo>
                    <a:pt x="5321986" y="231495"/>
                  </a:lnTo>
                  <a:lnTo>
                    <a:pt x="5319954" y="242404"/>
                  </a:lnTo>
                  <a:lnTo>
                    <a:pt x="5336654" y="244856"/>
                  </a:lnTo>
                  <a:lnTo>
                    <a:pt x="5337708" y="233807"/>
                  </a:lnTo>
                  <a:close/>
                </a:path>
                <a:path w="5516245" h="274320">
                  <a:moveTo>
                    <a:pt x="5382399" y="240360"/>
                  </a:moveTo>
                  <a:lnTo>
                    <a:pt x="5374538" y="239204"/>
                  </a:lnTo>
                  <a:lnTo>
                    <a:pt x="5366677" y="238048"/>
                  </a:lnTo>
                  <a:lnTo>
                    <a:pt x="5364531" y="248932"/>
                  </a:lnTo>
                  <a:lnTo>
                    <a:pt x="5381218" y="251383"/>
                  </a:lnTo>
                  <a:lnTo>
                    <a:pt x="5382399" y="240360"/>
                  </a:lnTo>
                  <a:close/>
                </a:path>
                <a:path w="5516245" h="274320">
                  <a:moveTo>
                    <a:pt x="5427002" y="247535"/>
                  </a:moveTo>
                  <a:lnTo>
                    <a:pt x="5419166" y="246227"/>
                  </a:lnTo>
                  <a:lnTo>
                    <a:pt x="5411330" y="244919"/>
                  </a:lnTo>
                  <a:lnTo>
                    <a:pt x="5409069" y="255778"/>
                  </a:lnTo>
                  <a:lnTo>
                    <a:pt x="5425706" y="258559"/>
                  </a:lnTo>
                  <a:lnTo>
                    <a:pt x="5427002" y="247535"/>
                  </a:lnTo>
                  <a:close/>
                </a:path>
                <a:path w="5516245" h="274320">
                  <a:moveTo>
                    <a:pt x="5471541" y="255016"/>
                  </a:moveTo>
                  <a:lnTo>
                    <a:pt x="5463705" y="253695"/>
                  </a:lnTo>
                  <a:lnTo>
                    <a:pt x="5455869" y="252387"/>
                  </a:lnTo>
                  <a:lnTo>
                    <a:pt x="5453494" y="263220"/>
                  </a:lnTo>
                  <a:lnTo>
                    <a:pt x="5470131" y="266014"/>
                  </a:lnTo>
                  <a:lnTo>
                    <a:pt x="5471541" y="255016"/>
                  </a:lnTo>
                  <a:close/>
                </a:path>
                <a:path w="5516245" h="274320">
                  <a:moveTo>
                    <a:pt x="5515965" y="263169"/>
                  </a:moveTo>
                  <a:lnTo>
                    <a:pt x="5508155" y="261696"/>
                  </a:lnTo>
                  <a:lnTo>
                    <a:pt x="5500344" y="260223"/>
                  </a:lnTo>
                  <a:lnTo>
                    <a:pt x="5497855" y="271030"/>
                  </a:lnTo>
                  <a:lnTo>
                    <a:pt x="5514441" y="274154"/>
                  </a:lnTo>
                  <a:lnTo>
                    <a:pt x="5515965" y="2631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9144000" cy="7315200"/>
            </a:xfrm>
            <a:prstGeom prst="rect">
              <a:avLst/>
            </a:prstGeom>
          </p:spPr>
        </p:pic>
      </p:grpSp>
      <p:sp>
        <p:nvSpPr>
          <p:cNvPr id="5" name="object 5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6" name="object 6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901700" y="1852900"/>
            <a:ext cx="4979035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Confident</a:t>
            </a:r>
            <a:r>
              <a:rPr dirty="0" sz="800" spc="2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but</a:t>
            </a:r>
            <a:r>
              <a:rPr dirty="0" sz="800" spc="2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Approachable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speaks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authority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leader—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without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arrogance.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self-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assured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direct,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best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category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inclusive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accessible.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approach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gives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edge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grounded,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reflecting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American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resilience,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dependability,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strength.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1682" y="2564100"/>
            <a:ext cx="4979035" cy="7874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Clear</a:t>
            </a:r>
            <a:r>
              <a:rPr dirty="0" sz="800" spc="2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and</a:t>
            </a:r>
            <a:r>
              <a:rPr dirty="0" sz="800" spc="3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Direct</a:t>
            </a:r>
            <a:endParaRPr sz="800">
              <a:latin typeface="Tahoma"/>
              <a:cs typeface="Tahoma"/>
            </a:endParaRPr>
          </a:p>
          <a:p>
            <a:pPr algn="just" marL="12700" marR="5080" indent="-635">
              <a:lnSpc>
                <a:spcPct val="125000"/>
              </a:lnSpc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straightforward,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precise,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unembellished.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avoids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overly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technical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language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complicated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jargon,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opting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clarity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simplicity.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Concise,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impactful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statements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allow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product’s performance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speak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itself,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reflecting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results,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reliability—especially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high-stakes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there’s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room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error.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1700" y="3427700"/>
            <a:ext cx="4979035" cy="7874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Rugged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 with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Touch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of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 Refinement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embodies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grit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toughness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needed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challenging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also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acknowledges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advanced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precision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engineering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behind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each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product.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adds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layer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sophistication,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positioning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both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practical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aspirational.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balance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between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rugged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durability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smart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brand’s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appeal.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1664" y="4291300"/>
            <a:ext cx="4980305" cy="7874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Reassuring</a:t>
            </a:r>
            <a:r>
              <a:rPr dirty="0" sz="800" spc="2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10" b="1">
                <a:solidFill>
                  <a:srgbClr val="0485C8"/>
                </a:solidFill>
                <a:latin typeface="Tahoma"/>
                <a:cs typeface="Tahoma"/>
              </a:rPr>
              <a:t>and</a:t>
            </a:r>
            <a:r>
              <a:rPr dirty="0" sz="800" spc="30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Reliable</a:t>
            </a:r>
            <a:endParaRPr sz="800">
              <a:latin typeface="Tahoma"/>
              <a:cs typeface="Tahoma"/>
            </a:endParaRPr>
          </a:p>
          <a:p>
            <a:pPr algn="just" marL="12700" marR="5080" indent="-635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instill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confidence.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steady,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supportive,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solution-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driven,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idea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solves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real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problems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users.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Whether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business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owners,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industrial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professionals,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everyday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users,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communicates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peace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mind—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they’ve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chosen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won’t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let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them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down.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1700" y="5154900"/>
            <a:ext cx="4980305" cy="63500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Inspirational</a:t>
            </a:r>
            <a:r>
              <a:rPr dirty="0" sz="800" spc="-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with</a:t>
            </a:r>
            <a:r>
              <a:rPr dirty="0" sz="800" spc="-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a Sense</a:t>
            </a:r>
            <a:r>
              <a:rPr dirty="0" sz="800" spc="-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0485C8"/>
                </a:solidFill>
                <a:latin typeface="Tahoma"/>
                <a:cs typeface="Tahoma"/>
              </a:rPr>
              <a:t>of</a:t>
            </a:r>
            <a:r>
              <a:rPr dirty="0" sz="800" spc="-5" b="1">
                <a:solidFill>
                  <a:srgbClr val="0485C8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0485C8"/>
                </a:solidFill>
                <a:latin typeface="Tahoma"/>
                <a:cs typeface="Tahoma"/>
              </a:rPr>
              <a:t>Possibility</a:t>
            </a:r>
            <a:endParaRPr sz="800">
              <a:latin typeface="Tahoma"/>
              <a:cs typeface="Tahoma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primary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grounded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results-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driven,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also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carries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element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aspiration.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invites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users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see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transformative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technology—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functional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solution,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but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way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redefine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comfort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productivity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once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dominated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heat.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457200" y="1910241"/>
            <a:ext cx="269875" cy="269875"/>
          </a:xfrm>
          <a:custGeom>
            <a:avLst/>
            <a:gdLst/>
            <a:ahLst/>
            <a:cxnLst/>
            <a:rect l="l" t="t" r="r" b="b"/>
            <a:pathLst>
              <a:path w="269875" h="269875">
                <a:moveTo>
                  <a:pt x="220370" y="0"/>
                </a:moveTo>
                <a:lnTo>
                  <a:pt x="0" y="0"/>
                </a:lnTo>
                <a:lnTo>
                  <a:pt x="0" y="220370"/>
                </a:lnTo>
                <a:lnTo>
                  <a:pt x="3880" y="239588"/>
                </a:lnTo>
                <a:lnTo>
                  <a:pt x="14463" y="255284"/>
                </a:lnTo>
                <a:lnTo>
                  <a:pt x="30159" y="265867"/>
                </a:lnTo>
                <a:lnTo>
                  <a:pt x="49377" y="269748"/>
                </a:lnTo>
                <a:lnTo>
                  <a:pt x="269748" y="269748"/>
                </a:lnTo>
                <a:lnTo>
                  <a:pt x="269748" y="49377"/>
                </a:lnTo>
                <a:lnTo>
                  <a:pt x="265867" y="30159"/>
                </a:lnTo>
                <a:lnTo>
                  <a:pt x="255284" y="14463"/>
                </a:lnTo>
                <a:lnTo>
                  <a:pt x="239588" y="3880"/>
                </a:lnTo>
                <a:lnTo>
                  <a:pt x="220370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41655" y="1929494"/>
            <a:ext cx="1009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315" b="1">
                <a:solidFill>
                  <a:srgbClr val="FFFFFF"/>
                </a:solidFill>
                <a:latin typeface="Verdana"/>
                <a:cs typeface="Verdana"/>
              </a:rPr>
              <a:t>1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457200" y="4357970"/>
            <a:ext cx="269875" cy="269875"/>
          </a:xfrm>
          <a:custGeom>
            <a:avLst/>
            <a:gdLst/>
            <a:ahLst/>
            <a:cxnLst/>
            <a:rect l="l" t="t" r="r" b="b"/>
            <a:pathLst>
              <a:path w="269875" h="269875">
                <a:moveTo>
                  <a:pt x="220370" y="0"/>
                </a:moveTo>
                <a:lnTo>
                  <a:pt x="0" y="0"/>
                </a:lnTo>
                <a:lnTo>
                  <a:pt x="0" y="220370"/>
                </a:lnTo>
                <a:lnTo>
                  <a:pt x="3880" y="239588"/>
                </a:lnTo>
                <a:lnTo>
                  <a:pt x="14463" y="255284"/>
                </a:lnTo>
                <a:lnTo>
                  <a:pt x="30159" y="265867"/>
                </a:lnTo>
                <a:lnTo>
                  <a:pt x="49377" y="269748"/>
                </a:lnTo>
                <a:lnTo>
                  <a:pt x="269748" y="269748"/>
                </a:lnTo>
                <a:lnTo>
                  <a:pt x="269748" y="49377"/>
                </a:lnTo>
                <a:lnTo>
                  <a:pt x="265867" y="30159"/>
                </a:lnTo>
                <a:lnTo>
                  <a:pt x="255284" y="14463"/>
                </a:lnTo>
                <a:lnTo>
                  <a:pt x="239588" y="3880"/>
                </a:lnTo>
                <a:lnTo>
                  <a:pt x="220370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17194" y="4377223"/>
            <a:ext cx="1498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75" b="1">
                <a:solidFill>
                  <a:srgbClr val="FFFFFF"/>
                </a:solidFill>
                <a:latin typeface="Verdana"/>
                <a:cs typeface="Verdana"/>
              </a:rPr>
              <a:t>4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457200" y="5215763"/>
            <a:ext cx="269875" cy="269875"/>
          </a:xfrm>
          <a:custGeom>
            <a:avLst/>
            <a:gdLst/>
            <a:ahLst/>
            <a:cxnLst/>
            <a:rect l="l" t="t" r="r" b="b"/>
            <a:pathLst>
              <a:path w="269875" h="269875">
                <a:moveTo>
                  <a:pt x="220370" y="0"/>
                </a:moveTo>
                <a:lnTo>
                  <a:pt x="0" y="0"/>
                </a:lnTo>
                <a:lnTo>
                  <a:pt x="0" y="220370"/>
                </a:lnTo>
                <a:lnTo>
                  <a:pt x="3880" y="239588"/>
                </a:lnTo>
                <a:lnTo>
                  <a:pt x="14463" y="255284"/>
                </a:lnTo>
                <a:lnTo>
                  <a:pt x="30159" y="265867"/>
                </a:lnTo>
                <a:lnTo>
                  <a:pt x="49377" y="269748"/>
                </a:lnTo>
                <a:lnTo>
                  <a:pt x="269748" y="269748"/>
                </a:lnTo>
                <a:lnTo>
                  <a:pt x="269748" y="49377"/>
                </a:lnTo>
                <a:lnTo>
                  <a:pt x="265867" y="30159"/>
                </a:lnTo>
                <a:lnTo>
                  <a:pt x="255284" y="14463"/>
                </a:lnTo>
                <a:lnTo>
                  <a:pt x="239588" y="3880"/>
                </a:lnTo>
                <a:lnTo>
                  <a:pt x="220370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22377" y="5235016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b="1">
                <a:solidFill>
                  <a:srgbClr val="FFFFFF"/>
                </a:solidFill>
                <a:latin typeface="Verdana"/>
                <a:cs typeface="Verdana"/>
              </a:rPr>
              <a:t>5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457200" y="2623981"/>
            <a:ext cx="269875" cy="269875"/>
          </a:xfrm>
          <a:custGeom>
            <a:avLst/>
            <a:gdLst/>
            <a:ahLst/>
            <a:cxnLst/>
            <a:rect l="l" t="t" r="r" b="b"/>
            <a:pathLst>
              <a:path w="269875" h="269875">
                <a:moveTo>
                  <a:pt x="220370" y="0"/>
                </a:moveTo>
                <a:lnTo>
                  <a:pt x="0" y="0"/>
                </a:lnTo>
                <a:lnTo>
                  <a:pt x="0" y="220370"/>
                </a:lnTo>
                <a:lnTo>
                  <a:pt x="3880" y="239588"/>
                </a:lnTo>
                <a:lnTo>
                  <a:pt x="14463" y="255284"/>
                </a:lnTo>
                <a:lnTo>
                  <a:pt x="30159" y="265867"/>
                </a:lnTo>
                <a:lnTo>
                  <a:pt x="49377" y="269748"/>
                </a:lnTo>
                <a:lnTo>
                  <a:pt x="269748" y="269748"/>
                </a:lnTo>
                <a:lnTo>
                  <a:pt x="269748" y="49377"/>
                </a:lnTo>
                <a:lnTo>
                  <a:pt x="265867" y="30159"/>
                </a:lnTo>
                <a:lnTo>
                  <a:pt x="255284" y="14463"/>
                </a:lnTo>
                <a:lnTo>
                  <a:pt x="239588" y="3880"/>
                </a:lnTo>
                <a:lnTo>
                  <a:pt x="220370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521539" y="2643234"/>
            <a:ext cx="1416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5" b="1">
                <a:solidFill>
                  <a:srgbClr val="FFFFFF"/>
                </a:solidFill>
                <a:latin typeface="Verdana"/>
                <a:cs typeface="Verdana"/>
              </a:rPr>
              <a:t>2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457200" y="3497326"/>
            <a:ext cx="269875" cy="269875"/>
          </a:xfrm>
          <a:custGeom>
            <a:avLst/>
            <a:gdLst/>
            <a:ahLst/>
            <a:cxnLst/>
            <a:rect l="l" t="t" r="r" b="b"/>
            <a:pathLst>
              <a:path w="269875" h="269875">
                <a:moveTo>
                  <a:pt x="220370" y="0"/>
                </a:moveTo>
                <a:lnTo>
                  <a:pt x="0" y="0"/>
                </a:lnTo>
                <a:lnTo>
                  <a:pt x="0" y="220370"/>
                </a:lnTo>
                <a:lnTo>
                  <a:pt x="3880" y="239588"/>
                </a:lnTo>
                <a:lnTo>
                  <a:pt x="14463" y="255284"/>
                </a:lnTo>
                <a:lnTo>
                  <a:pt x="30159" y="265867"/>
                </a:lnTo>
                <a:lnTo>
                  <a:pt x="49377" y="269748"/>
                </a:lnTo>
                <a:lnTo>
                  <a:pt x="269748" y="269748"/>
                </a:lnTo>
                <a:lnTo>
                  <a:pt x="269748" y="49377"/>
                </a:lnTo>
                <a:lnTo>
                  <a:pt x="265867" y="30159"/>
                </a:lnTo>
                <a:lnTo>
                  <a:pt x="255284" y="14463"/>
                </a:lnTo>
                <a:lnTo>
                  <a:pt x="239588" y="3880"/>
                </a:lnTo>
                <a:lnTo>
                  <a:pt x="220370" y="0"/>
                </a:lnTo>
                <a:close/>
              </a:path>
            </a:pathLst>
          </a:custGeom>
          <a:solidFill>
            <a:srgbClr val="0485C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520548" y="3516579"/>
            <a:ext cx="1435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5" b="1">
                <a:solidFill>
                  <a:srgbClr val="FFFFFF"/>
                </a:solidFill>
                <a:latin typeface="Verdana"/>
                <a:cs typeface="Verdana"/>
              </a:rPr>
              <a:t>3</a:t>
            </a:r>
            <a:endParaRPr sz="1200">
              <a:latin typeface="Verdana"/>
              <a:cs typeface="Verdana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18" name="object 18" descr=""/>
          <p:cNvSpPr txBox="1"/>
          <p:nvPr/>
        </p:nvSpPr>
        <p:spPr>
          <a:xfrm>
            <a:off x="444500" y="417639"/>
            <a:ext cx="5436870" cy="12122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TONE</a:t>
            </a:r>
            <a:r>
              <a:rPr dirty="0" sz="1200" spc="-13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OF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b="1">
                <a:solidFill>
                  <a:srgbClr val="0485C8"/>
                </a:solidFill>
                <a:latin typeface="Verdana"/>
                <a:cs typeface="Verdana"/>
              </a:rPr>
              <a:t>VOICE:</a:t>
            </a:r>
            <a:r>
              <a:rPr dirty="0" sz="1200" spc="-13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KEY</a:t>
            </a:r>
            <a:r>
              <a:rPr dirty="0" sz="1200" spc="-1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45" b="1">
                <a:solidFill>
                  <a:srgbClr val="0485C8"/>
                </a:solidFill>
                <a:latin typeface="Verdana"/>
                <a:cs typeface="Verdana"/>
              </a:rPr>
              <a:t>CHARACTERISTICS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40"/>
              </a:spcBef>
            </a:pP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foundation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confidence,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clarity,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reliability,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message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trust,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leadership,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innovation.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characteristics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shape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way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communicates,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approachable,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rugged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refined,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focused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results.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44500" y="6006541"/>
            <a:ext cx="543623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blending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innovation, 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inspiration,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tone of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consistently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leadership,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trustworthiness,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transformative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impact—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customers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connect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believe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power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 cooling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8256270" cy="1059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20" b="1">
                <a:solidFill>
                  <a:srgbClr val="0485C8"/>
                </a:solidFill>
                <a:latin typeface="Verdana"/>
                <a:cs typeface="Verdana"/>
              </a:rPr>
              <a:t>COMMUNICATION</a:t>
            </a:r>
            <a:r>
              <a:rPr dirty="0" sz="1200" spc="14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90" b="1">
                <a:solidFill>
                  <a:srgbClr val="0485C8"/>
                </a:solidFill>
                <a:latin typeface="Verdana"/>
                <a:cs typeface="Verdana"/>
              </a:rPr>
              <a:t>STYLE</a:t>
            </a:r>
            <a:endParaRPr sz="1200">
              <a:latin typeface="Verdana"/>
              <a:cs typeface="Verdana"/>
            </a:endParaRPr>
          </a:p>
          <a:p>
            <a:pPr marL="12700" marR="5080">
              <a:lnSpc>
                <a:spcPct val="125000"/>
              </a:lnSpc>
              <a:spcBef>
                <a:spcPts val="73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style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straightforward,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intentionally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minimalistic.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element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reliability,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innovation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while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polished,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high-tech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feel.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authoritative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 every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precise,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impactful,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easy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understand.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3" name="object 23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1763331"/>
            <a:ext cx="17703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Headings</a:t>
            </a:r>
            <a:r>
              <a:rPr dirty="0" sz="900" spc="3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and</a:t>
            </a:r>
            <a:r>
              <a:rPr dirty="0" sz="900" spc="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Typography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1999551"/>
            <a:ext cx="39395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Headings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concise,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often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single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words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short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phrases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make an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immediate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impact.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2361501"/>
            <a:ext cx="39395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favors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action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verbs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benefit-driven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phrases,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such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“Command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Environment,”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“Unmatched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Precision,” or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“Ultimate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Cooling.”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00" y="2723451"/>
            <a:ext cx="393827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headings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capitalized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emphasize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authority,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subheadings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body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text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use sentence case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readability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approachability.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4500" y="3223831"/>
            <a:ext cx="16179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Grammar and</a:t>
            </a:r>
            <a:r>
              <a:rPr dirty="0" sz="900" spc="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Structure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4500" y="3460051"/>
            <a:ext cx="39395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accessible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style,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avoiding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complex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sentence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structures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unnecessary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jargon.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4500" y="3822052"/>
            <a:ext cx="3938904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Grammar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polished,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contractions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(e.g.,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“do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not”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instead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“don’t”)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typically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avoided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formal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confident,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authoritative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tone.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44500" y="4183951"/>
            <a:ext cx="3938904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conversational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channels,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like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social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media,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contractions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sparingly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engaging,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approachable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tone.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760467" y="1763331"/>
            <a:ext cx="9518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Capitalization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760467" y="1999551"/>
            <a:ext cx="393827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6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4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strategically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employs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capitalization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convey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authority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terms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out.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60467" y="2361501"/>
            <a:ext cx="394081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6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names,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proprietary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technologies,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headings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(e.g.,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“APEX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Series,”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“CoolSync™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Technology”)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capitalized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emphasis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recognition.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760488" y="2753982"/>
            <a:ext cx="1370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capitalized.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0488" y="2933103"/>
            <a:ext cx="394081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Overuse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all-caps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avoided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commanding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presence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without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feeling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aggressive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overwhelming.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760467" y="3433381"/>
            <a:ext cx="8509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Punctuation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760467" y="3669601"/>
            <a:ext cx="3938904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Punctuation</a:t>
            </a:r>
            <a:r>
              <a:rPr dirty="0" sz="800" spc="2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2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minimal</a:t>
            </a:r>
            <a:r>
              <a:rPr dirty="0" sz="800" spc="2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purposeful,</a:t>
            </a:r>
            <a:r>
              <a:rPr dirty="0" sz="800" spc="2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2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2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2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direct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style.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760488" y="4062082"/>
            <a:ext cx="31603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Periods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consistently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grounded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tone.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760467" y="4241101"/>
            <a:ext cx="394017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Exclamation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marks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sparingly,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reserved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social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posts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more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informal,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engaging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content.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44500" y="4603051"/>
            <a:ext cx="8256905" cy="925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449445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Commas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clarity,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avoiding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run-on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sentences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each</a:t>
            </a:r>
            <a:r>
              <a:rPr dirty="0" sz="800" spc="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piece</a:t>
            </a:r>
            <a:r>
              <a:rPr dirty="0" sz="800" spc="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content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breathes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flows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naturally.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45"/>
              </a:spcBef>
            </a:pPr>
            <a:endParaRPr sz="800">
              <a:latin typeface="Arial"/>
              <a:cs typeface="Arial"/>
            </a:endParaRPr>
          </a:p>
          <a:p>
            <a:pPr marL="12700" marR="6985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style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identity—strong,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confident,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precise,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refined.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word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serves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clear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purpose,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effective,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impactful,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unmistakably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8256905" cy="1059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80" b="1">
                <a:solidFill>
                  <a:srgbClr val="0485C8"/>
                </a:solidFill>
                <a:latin typeface="Verdana"/>
                <a:cs typeface="Verdana"/>
              </a:rPr>
              <a:t>TRADEMARK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USAGE</a:t>
            </a:r>
            <a:r>
              <a:rPr dirty="0" sz="1200" spc="-1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GUIDELINES</a:t>
            </a:r>
            <a:endParaRPr sz="1200">
              <a:latin typeface="Verdana"/>
              <a:cs typeface="Verdana"/>
            </a:endParaRPr>
          </a:p>
          <a:p>
            <a:pPr marL="12700" marR="5080">
              <a:lnSpc>
                <a:spcPct val="125000"/>
              </a:lnSpc>
              <a:spcBef>
                <a:spcPts val="735"/>
              </a:spcBef>
            </a:pP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 brand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consistency and legal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protection, 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trademarks must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correctly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 all communications.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following guidelines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outline 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proper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application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trademarks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names,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technologies,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general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references.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1751647"/>
            <a:ext cx="167068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Portacool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80" b="1">
                <a:solidFill>
                  <a:srgbClr val="102D4F"/>
                </a:solidFill>
                <a:latin typeface="Verdana"/>
                <a:cs typeface="Verdana"/>
              </a:rPr>
              <a:t>APEX™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 Series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1987867"/>
            <a:ext cx="39395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45">
                <a:solidFill>
                  <a:srgbClr val="102D4F"/>
                </a:solidFill>
                <a:latin typeface="Arial"/>
                <a:cs typeface="Arial"/>
              </a:rPr>
              <a:t>™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symbol should always follow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“APEX”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when the full “Portacool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Series” name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used.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2349817"/>
            <a:ext cx="394017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“APEX”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never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carry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20">
                <a:solidFill>
                  <a:srgbClr val="102D4F"/>
                </a:solidFill>
                <a:latin typeface="Arial"/>
                <a:cs typeface="Arial"/>
              </a:rPr>
              <a:t>™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symbol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alone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without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“Portacool”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preceding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it.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21" y="2742298"/>
            <a:ext cx="392937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Example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(Correct):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Series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performance.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4521" y="2951899"/>
            <a:ext cx="34671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Example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(Incorrect):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environments.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4500" y="3269297"/>
            <a:ext cx="27673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55" b="1">
                <a:solidFill>
                  <a:srgbClr val="102D4F"/>
                </a:solidFill>
                <a:latin typeface="Verdana"/>
                <a:cs typeface="Verdana"/>
              </a:rPr>
              <a:t>CoolSync™</a:t>
            </a:r>
            <a:r>
              <a:rPr dirty="0" sz="900" spc="-3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and</a:t>
            </a:r>
            <a:r>
              <a:rPr dirty="0" sz="900" spc="-3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HydroTek™</a:t>
            </a:r>
            <a:r>
              <a:rPr dirty="0" sz="900" spc="-3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Technologies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4500" y="3505517"/>
            <a:ext cx="39395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include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45">
                <a:solidFill>
                  <a:srgbClr val="102D4F"/>
                </a:solidFill>
                <a:latin typeface="Arial"/>
                <a:cs typeface="Arial"/>
              </a:rPr>
              <a:t>™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symbol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first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mention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communication.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44500" y="3867517"/>
            <a:ext cx="39395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Do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40">
                <a:solidFill>
                  <a:srgbClr val="102D4F"/>
                </a:solidFill>
                <a:latin typeface="Arial"/>
                <a:cs typeface="Arial"/>
              </a:rPr>
              <a:t>™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symbol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subsequent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mentions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within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same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document,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article,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page.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44500" y="4229417"/>
            <a:ext cx="394144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Example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(Correct):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Technology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remote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control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multiple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coolers.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44500" y="4591367"/>
            <a:ext cx="394081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Example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(Correct):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superior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airflow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durability.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44521" y="4953368"/>
            <a:ext cx="394017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Example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(Subsequent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Mentions):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CoolSync™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allows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users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adjust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speeds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monitor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water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levels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remotely.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760467" y="1751647"/>
            <a:ext cx="228155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Portacool</a:t>
            </a:r>
            <a:r>
              <a:rPr dirty="0" sz="900" spc="-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80" b="1">
                <a:solidFill>
                  <a:srgbClr val="102D4F"/>
                </a:solidFill>
                <a:latin typeface="Verdana"/>
                <a:cs typeface="Verdana"/>
              </a:rPr>
              <a:t>APEX™</a:t>
            </a:r>
            <a:r>
              <a:rPr dirty="0" sz="900" spc="-3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Product</a:t>
            </a:r>
            <a:r>
              <a:rPr dirty="0" sz="900" spc="-3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Names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0467" y="1987867"/>
            <a:ext cx="39395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referencing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specific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APEX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models,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0">
                <a:solidFill>
                  <a:srgbClr val="102D4F"/>
                </a:solidFill>
                <a:latin typeface="Arial"/>
                <a:cs typeface="Arial"/>
              </a:rPr>
              <a:t>™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symbol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required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after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“APEX”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“Portacool”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precedes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it.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760488" y="2380348"/>
            <a:ext cx="26625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model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number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without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trademark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symbol.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760467" y="2559367"/>
            <a:ext cx="3942079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6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Example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(Correct):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500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maximum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 efficiency.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760488" y="2951848"/>
            <a:ext cx="3652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Example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(Incorrect):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500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media.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760467" y="3269297"/>
            <a:ext cx="21609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General</a:t>
            </a:r>
            <a:r>
              <a:rPr dirty="0" sz="900" spc="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Trademark</a:t>
            </a:r>
            <a:r>
              <a:rPr dirty="0" sz="900" spc="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Usage</a:t>
            </a:r>
            <a:r>
              <a:rPr dirty="0" sz="900" spc="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Rules</a:t>
            </a:r>
            <a:endParaRPr sz="900">
              <a:latin typeface="Verdana"/>
              <a:cs typeface="Verdana"/>
            </a:endParaRPr>
          </a:p>
        </p:txBody>
      </p:sp>
      <p:pic>
        <p:nvPicPr>
          <p:cNvPr id="21" name="object 2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76117" y="3574507"/>
            <a:ext cx="85540" cy="85540"/>
          </a:xfrm>
          <a:prstGeom prst="rect">
            <a:avLst/>
          </a:prstGeom>
        </p:spPr>
      </p:pic>
      <p:sp>
        <p:nvSpPr>
          <p:cNvPr id="22" name="object 22" descr=""/>
          <p:cNvSpPr txBox="1"/>
          <p:nvPr/>
        </p:nvSpPr>
        <p:spPr>
          <a:xfrm>
            <a:off x="4895799" y="3505517"/>
            <a:ext cx="380428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use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45">
                <a:solidFill>
                  <a:srgbClr val="102D4F"/>
                </a:solidFill>
                <a:latin typeface="Arial"/>
                <a:cs typeface="Arial"/>
              </a:rPr>
              <a:t>™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first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mention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CoolSync™,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HydroTek™,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Series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document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material.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23" name="object 2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76117" y="3923757"/>
            <a:ext cx="85540" cy="85540"/>
          </a:xfrm>
          <a:prstGeom prst="rect">
            <a:avLst/>
          </a:prstGeom>
        </p:spPr>
      </p:pic>
      <p:sp>
        <p:nvSpPr>
          <p:cNvPr id="24" name="object 24" descr=""/>
          <p:cNvSpPr txBox="1"/>
          <p:nvPr/>
        </p:nvSpPr>
        <p:spPr>
          <a:xfrm>
            <a:off x="4873853" y="3867467"/>
            <a:ext cx="382587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 </a:t>
            </a:r>
            <a:r>
              <a:rPr dirty="0" sz="800" spc="-140">
                <a:solidFill>
                  <a:srgbClr val="102D4F"/>
                </a:solidFill>
                <a:latin typeface="Arial"/>
                <a:cs typeface="Arial"/>
              </a:rPr>
              <a:t>™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symbol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never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plural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possessive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form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(e.g.,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“Portacool 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APEX™’s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durability”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“HydroTek™’s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efficiency”).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25" name="object 2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76117" y="4285706"/>
            <a:ext cx="85540" cy="85540"/>
          </a:xfrm>
          <a:prstGeom prst="rect">
            <a:avLst/>
          </a:prstGeom>
        </p:spPr>
      </p:pic>
      <p:sp>
        <p:nvSpPr>
          <p:cNvPr id="26" name="object 26" descr=""/>
          <p:cNvSpPr txBox="1"/>
          <p:nvPr/>
        </p:nvSpPr>
        <p:spPr>
          <a:xfrm>
            <a:off x="4873835" y="4229417"/>
            <a:ext cx="382587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Trademarks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written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proper</a:t>
            </a:r>
            <a:r>
              <a:rPr dirty="0" sz="800" spc="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capitalization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(e.g.,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CoolSync™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Technology,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Media).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27" name="object 2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776117" y="4647656"/>
            <a:ext cx="85540" cy="85540"/>
          </a:xfrm>
          <a:prstGeom prst="rect">
            <a:avLst/>
          </a:prstGeom>
        </p:spPr>
      </p:pic>
      <p:sp>
        <p:nvSpPr>
          <p:cNvPr id="28" name="object 28" descr=""/>
          <p:cNvSpPr txBox="1"/>
          <p:nvPr/>
        </p:nvSpPr>
        <p:spPr>
          <a:xfrm>
            <a:off x="4873885" y="4621847"/>
            <a:ext cx="38265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Do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abbreviate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modify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trademarked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names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(e.g.,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“Hydro”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instead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HydroTek™).</a:t>
            </a:r>
            <a:endParaRPr sz="8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31" name="object 3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29" name="object 29" descr=""/>
          <p:cNvSpPr txBox="1"/>
          <p:nvPr/>
        </p:nvSpPr>
        <p:spPr>
          <a:xfrm>
            <a:off x="444500" y="5576823"/>
            <a:ext cx="825563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trademark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style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rules,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protected,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legally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compliant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content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channels.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8256270" cy="1214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1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20" b="1">
                <a:solidFill>
                  <a:srgbClr val="0485C8"/>
                </a:solidFill>
                <a:latin typeface="Verdana"/>
                <a:cs typeface="Verdana"/>
              </a:rPr>
              <a:t>COMMUNICATION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60" b="1">
                <a:solidFill>
                  <a:srgbClr val="0485C8"/>
                </a:solidFill>
                <a:latin typeface="Verdana"/>
                <a:cs typeface="Verdana"/>
              </a:rPr>
              <a:t>STYLE:</a:t>
            </a:r>
            <a:r>
              <a:rPr dirty="0" sz="1200" spc="-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PLATFORM-</a:t>
            </a:r>
            <a:r>
              <a:rPr dirty="0" sz="1200" spc="10" b="1">
                <a:solidFill>
                  <a:srgbClr val="0485C8"/>
                </a:solidFill>
                <a:latin typeface="Verdana"/>
                <a:cs typeface="Verdana"/>
              </a:rPr>
              <a:t>SPECIFIC</a:t>
            </a:r>
            <a:r>
              <a:rPr dirty="0" sz="1200" spc="-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GUIDELINES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35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style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bold,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authoritative,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also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adapts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strategically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different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platforms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maximize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engagement,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effectiveness.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Whether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crafting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website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content,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social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posts,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email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materials,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maintains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identity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tailoring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tone,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structure,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emphasis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suit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medium.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guidelines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impactful,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leadership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high-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1" name="object 21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1908658"/>
            <a:ext cx="213550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Use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50" b="1">
                <a:solidFill>
                  <a:srgbClr val="102D4F"/>
                </a:solidFill>
                <a:latin typeface="Verdana"/>
                <a:cs typeface="Verdana"/>
              </a:rPr>
              <a:t>of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Emojis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(For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Social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Media)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2144878"/>
            <a:ext cx="3940175" cy="787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emojis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primary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element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style,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sparingly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social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add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approachability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personality.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Emojis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chosen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carefully,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favoring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simple,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relevant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icons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represent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comfort,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durability.</a:t>
            </a:r>
            <a:r>
              <a:rPr dirty="0" sz="800" spc="-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approach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minimal,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primarily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rooted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professionalism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authority,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but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can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casual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playful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appropriate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engage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audiences.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3102458"/>
            <a:ext cx="20777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Visual</a:t>
            </a:r>
            <a:r>
              <a:rPr dirty="0" sz="900" spc="-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Emphasis</a:t>
            </a:r>
            <a:r>
              <a:rPr dirty="0" sz="900" spc="-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and</a:t>
            </a:r>
            <a:r>
              <a:rPr dirty="0" sz="900" spc="-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Structure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00" y="3338678"/>
            <a:ext cx="3941445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text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layout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structure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prioritize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readability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impact.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Content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formatted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ease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navigation,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messages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quickly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understood.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4500" y="3883559"/>
            <a:ext cx="34036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Bullet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points,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short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paragraphs,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ample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spacing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enhance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readability.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4500" y="4093160"/>
            <a:ext cx="29851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Important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terms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may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highlighted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quick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scanning.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4500" y="4272128"/>
            <a:ext cx="394081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Unnecessary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embellishments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avoided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clean,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nonsense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style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strength.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60467" y="1908658"/>
            <a:ext cx="20586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30" b="1">
                <a:solidFill>
                  <a:srgbClr val="102D4F"/>
                </a:solidFill>
                <a:latin typeface="Verdana"/>
                <a:cs typeface="Verdana"/>
              </a:rPr>
              <a:t>Consistency</a:t>
            </a:r>
            <a:r>
              <a:rPr dirty="0" sz="900" spc="-3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60" b="1">
                <a:solidFill>
                  <a:srgbClr val="102D4F"/>
                </a:solidFill>
                <a:latin typeface="Verdana"/>
                <a:cs typeface="Verdana"/>
              </a:rPr>
              <a:t>Across</a:t>
            </a:r>
            <a:r>
              <a:rPr dirty="0" sz="900" spc="-3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Platforms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760467" y="2144878"/>
            <a:ext cx="394017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style,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though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adapts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slightly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based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platform: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760467" y="2632558"/>
            <a:ext cx="13887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102D4F"/>
                </a:solidFill>
                <a:latin typeface="Arial"/>
                <a:cs typeface="Arial"/>
              </a:rPr>
              <a:t>Website</a:t>
            </a:r>
            <a:r>
              <a:rPr dirty="0" sz="800" spc="10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10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102D4F"/>
                </a:solidFill>
                <a:latin typeface="Arial"/>
                <a:cs typeface="Arial"/>
              </a:rPr>
              <a:t>Pages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60467" y="2811628"/>
            <a:ext cx="393827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4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9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highly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structured,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bullet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points,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brief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headers,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feature-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focused language.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760489" y="3173629"/>
            <a:ext cx="39395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concise,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emphasizing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ease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use.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0489" y="3718510"/>
            <a:ext cx="6584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102D4F"/>
                </a:solidFill>
                <a:latin typeface="Arial"/>
                <a:cs typeface="Arial"/>
              </a:rPr>
              <a:t>Social</a:t>
            </a:r>
            <a:r>
              <a:rPr dirty="0" sz="800" spc="-55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760489" y="3928111"/>
            <a:ext cx="35966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7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Posts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slightly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conversational,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encourage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engagement.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760489" y="4107231"/>
            <a:ext cx="394081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Content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may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include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hashtags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(e.g.,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#StayCool,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#Portacool)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carefully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selected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emojis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foster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sense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community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personality.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44500" y="4652112"/>
            <a:ext cx="8255634" cy="14541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328160">
              <a:lnSpc>
                <a:spcPct val="100000"/>
              </a:lnSpc>
              <a:spcBef>
                <a:spcPts val="100"/>
              </a:spcBef>
            </a:pPr>
            <a:r>
              <a:rPr dirty="0" sz="800" b="1">
                <a:solidFill>
                  <a:srgbClr val="102D4F"/>
                </a:solidFill>
                <a:latin typeface="Arial"/>
                <a:cs typeface="Arial"/>
              </a:rPr>
              <a:t>Print</a:t>
            </a:r>
            <a:r>
              <a:rPr dirty="0" sz="800" spc="-20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5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Arial"/>
                <a:cs typeface="Arial"/>
              </a:rPr>
              <a:t>Email</a:t>
            </a:r>
            <a:r>
              <a:rPr dirty="0" sz="800" spc="-15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endParaRPr sz="800">
              <a:latin typeface="Arial"/>
              <a:cs typeface="Arial"/>
            </a:endParaRPr>
          </a:p>
          <a:p>
            <a:pPr marL="432816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8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professional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concise,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focus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readability.</a:t>
            </a:r>
            <a:endParaRPr sz="800">
              <a:latin typeface="Arial"/>
              <a:cs typeface="Arial"/>
            </a:endParaRPr>
          </a:p>
          <a:p>
            <a:pPr marL="4449445" marR="5080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headings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call-outs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help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reader’s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attention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points,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absorbed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quickly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effectively.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  <a:spcBef>
                <a:spcPts val="5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style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solid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reliable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products.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element—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tone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structure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visual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emphasis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platform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adaptation—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crafted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reinforce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clarity,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power,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precision.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approach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strengthens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identity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trusted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high-performance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compelling,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values.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8255634" cy="1211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40" b="1">
                <a:solidFill>
                  <a:srgbClr val="0485C8"/>
                </a:solidFill>
                <a:latin typeface="Verdana"/>
                <a:cs typeface="Verdana"/>
              </a:rPr>
              <a:t>TERMINOLOGY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35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terminology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precise,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consistent,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industry-specific,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authority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term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purposeful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aligned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brand’s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exper-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tise,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reflecting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innovation.</a:t>
            </a:r>
            <a:r>
              <a:rPr dirty="0" sz="800" spc="-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language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choices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communications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integrity,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strengthening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rugged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sophisticated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reputation.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1907444"/>
            <a:ext cx="25971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Portacool</a:t>
            </a:r>
            <a:r>
              <a:rPr dirty="0" sz="900" spc="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Portable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Evaporative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Cooler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2143664"/>
            <a:ext cx="3938904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identifier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referencing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products. Avoid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generic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terms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like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“fan,”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“unit,”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“cooler”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isolation,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distinguish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other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2783744"/>
            <a:ext cx="87439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 b="1">
                <a:solidFill>
                  <a:srgbClr val="102D4F"/>
                </a:solidFill>
                <a:latin typeface="Arial"/>
                <a:cs typeface="Arial"/>
              </a:rPr>
              <a:t>Preferred</a:t>
            </a:r>
            <a:r>
              <a:rPr dirty="0" sz="800" spc="65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Arial"/>
                <a:cs typeface="Arial"/>
              </a:rPr>
              <a:t>Usage:</a:t>
            </a:r>
            <a:endParaRPr sz="800">
              <a:latin typeface="Arial"/>
              <a:cs typeface="Arial"/>
            </a:endParaRPr>
          </a:p>
        </p:txBody>
      </p:sp>
      <p:pic>
        <p:nvPicPr>
          <p:cNvPr id="7" name="object 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0149" y="3031804"/>
            <a:ext cx="85540" cy="85540"/>
          </a:xfrm>
          <a:prstGeom prst="rect">
            <a:avLst/>
          </a:prstGeom>
        </p:spPr>
      </p:pic>
      <p:sp>
        <p:nvSpPr>
          <p:cNvPr id="8" name="object 8" descr=""/>
          <p:cNvSpPr txBox="1"/>
          <p:nvPr/>
        </p:nvSpPr>
        <p:spPr>
          <a:xfrm>
            <a:off x="579831" y="2993294"/>
            <a:ext cx="27178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“Portacool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coolers”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(for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first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mention).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0149" y="3241354"/>
            <a:ext cx="85540" cy="85540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579831" y="3202844"/>
            <a:ext cx="19513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“A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Portacool”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(for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subsequent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references).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44500" y="3507644"/>
            <a:ext cx="53848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102D4F"/>
                </a:solidFill>
                <a:latin typeface="Arial"/>
                <a:cs typeface="Arial"/>
              </a:rPr>
              <a:t>Examples: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0149" y="3755704"/>
            <a:ext cx="85540" cy="85540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579810" y="3686714"/>
            <a:ext cx="380365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“Portacool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reliable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even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toughest conditions.”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0149" y="4117660"/>
            <a:ext cx="85540" cy="85534"/>
          </a:xfrm>
          <a:prstGeom prst="rect">
            <a:avLst/>
          </a:prstGeom>
        </p:spPr>
      </p:pic>
      <p:sp>
        <p:nvSpPr>
          <p:cNvPr id="15" name="object 15" descr=""/>
          <p:cNvSpPr txBox="1"/>
          <p:nvPr/>
        </p:nvSpPr>
        <p:spPr>
          <a:xfrm>
            <a:off x="579831" y="4048664"/>
            <a:ext cx="380492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“Portacools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industry-leading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industrial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outdoor environments.”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6" name="object 1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0149" y="4574860"/>
            <a:ext cx="85540" cy="85534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557884" y="4505864"/>
            <a:ext cx="382714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Avoid: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“This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unit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heat.”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Instead,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use: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“This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heat.”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760467" y="1907444"/>
            <a:ext cx="154432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Series-Specific</a:t>
            </a:r>
            <a:r>
              <a:rPr dirty="0" sz="900" spc="10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Names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760467" y="2143664"/>
            <a:ext cx="39395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product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lines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strategically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named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convey</a:t>
            </a:r>
            <a:r>
              <a:rPr dirty="0" sz="800" spc="8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power,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capability,</a:t>
            </a:r>
            <a:r>
              <a:rPr dirty="0" sz="800" spc="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leadership,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Ruler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archetype.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760467" y="2600864"/>
            <a:ext cx="394081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Each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include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“Portacool”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name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followed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trademark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symbol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(™)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first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use.</a:t>
            </a:r>
            <a:endParaRPr sz="800">
              <a:latin typeface="Arial"/>
              <a:cs typeface="Arial"/>
            </a:endParaRPr>
          </a:p>
          <a:p>
            <a:pPr marL="133350" marR="5715" indent="-121285">
              <a:lnSpc>
                <a:spcPct val="125000"/>
              </a:lnSpc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After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first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use,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shortening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name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(e.g.,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“APEX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Series”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instead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“Portacool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Series”)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acceptable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readability.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21" name="object 2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76117" y="3431854"/>
            <a:ext cx="85540" cy="85540"/>
          </a:xfrm>
          <a:prstGeom prst="rect">
            <a:avLst/>
          </a:prstGeom>
        </p:spPr>
      </p:pic>
      <p:sp>
        <p:nvSpPr>
          <p:cNvPr id="22" name="object 22" descr=""/>
          <p:cNvSpPr txBox="1"/>
          <p:nvPr/>
        </p:nvSpPr>
        <p:spPr>
          <a:xfrm>
            <a:off x="4873853" y="3362864"/>
            <a:ext cx="382587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Example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(First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Use):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peak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heat.”</a:t>
            </a:r>
            <a:endParaRPr sz="800">
              <a:latin typeface="Arial"/>
              <a:cs typeface="Arial"/>
            </a:endParaRPr>
          </a:p>
        </p:txBody>
      </p:sp>
      <p:pic>
        <p:nvPicPr>
          <p:cNvPr id="23" name="object 2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76117" y="3793804"/>
            <a:ext cx="85540" cy="85540"/>
          </a:xfrm>
          <a:prstGeom prst="rect">
            <a:avLst/>
          </a:prstGeom>
        </p:spPr>
      </p:pic>
      <p:sp>
        <p:nvSpPr>
          <p:cNvPr id="24" name="object 24" descr=""/>
          <p:cNvSpPr txBox="1"/>
          <p:nvPr/>
        </p:nvSpPr>
        <p:spPr>
          <a:xfrm>
            <a:off x="4873852" y="3724814"/>
            <a:ext cx="38252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Example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(Subsequent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Use):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“APEX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Series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innovative,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space-saving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design.”</a:t>
            </a:r>
            <a:endParaRPr sz="800">
              <a:latin typeface="Arial"/>
              <a:cs typeface="Arial"/>
            </a:endParaRPr>
          </a:p>
        </p:txBody>
      </p:sp>
      <p:pic>
        <p:nvPicPr>
          <p:cNvPr id="25" name="object 2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776117" y="4251004"/>
            <a:ext cx="85540" cy="85540"/>
          </a:xfrm>
          <a:prstGeom prst="rect">
            <a:avLst/>
          </a:prstGeom>
        </p:spPr>
      </p:pic>
      <p:sp>
        <p:nvSpPr>
          <p:cNvPr id="26" name="object 26" descr=""/>
          <p:cNvSpPr txBox="1"/>
          <p:nvPr/>
        </p:nvSpPr>
        <p:spPr>
          <a:xfrm>
            <a:off x="4873853" y="4182014"/>
            <a:ext cx="382587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Avoid: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“APEX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500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cooler”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 first mention.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Instead,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use: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“The Portacool 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APEX™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500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cooler.”</a:t>
            </a:r>
            <a:endParaRPr sz="8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9" name="object 29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27" name="object 27" descr=""/>
          <p:cNvSpPr txBox="1"/>
          <p:nvPr/>
        </p:nvSpPr>
        <p:spPr>
          <a:xfrm>
            <a:off x="455676" y="5127307"/>
            <a:ext cx="8244205" cy="566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Consistent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Terminology</a:t>
            </a:r>
            <a:r>
              <a:rPr dirty="0" sz="900" spc="2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Strengthens</a:t>
            </a:r>
            <a:r>
              <a:rPr dirty="0" sz="900" spc="2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Brand</a:t>
            </a:r>
            <a:r>
              <a:rPr dirty="0" sz="900" spc="2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Recognition</a:t>
            </a:r>
            <a:endParaRPr sz="900">
              <a:latin typeface="Verdana"/>
              <a:cs typeface="Verdana"/>
            </a:endParaRPr>
          </a:p>
          <a:p>
            <a:pPr marL="12700" marR="5080">
              <a:lnSpc>
                <a:spcPct val="125000"/>
              </a:lnSpc>
              <a:spcBef>
                <a:spcPts val="780"/>
              </a:spcBef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terminology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guidelines,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clear,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aligned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premium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positioning.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Proper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names,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proprietary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technologies,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product references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reinforces Portacool’s leadership 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 industry, ensuring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consistent, authoritative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voice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across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communications.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8255634" cy="1211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10" b="1">
                <a:solidFill>
                  <a:srgbClr val="0485C8"/>
                </a:solidFill>
                <a:latin typeface="Verdana"/>
                <a:cs typeface="Verdana"/>
              </a:rPr>
              <a:t>TERMINOLOGY:</a:t>
            </a:r>
            <a:r>
              <a:rPr dirty="0" sz="1200" spc="-5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PERFORMANCE</a:t>
            </a:r>
            <a:r>
              <a:rPr dirty="0" sz="1200" spc="-5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1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5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EXPERIENCE</a:t>
            </a:r>
            <a:endParaRPr sz="1200">
              <a:latin typeface="Verdana"/>
              <a:cs typeface="Verdana"/>
            </a:endParaRPr>
          </a:p>
          <a:p>
            <a:pPr algn="just" marL="12700" marR="5080">
              <a:lnSpc>
                <a:spcPct val="125000"/>
              </a:lnSpc>
              <a:spcBef>
                <a:spcPts val="735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terminology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precise,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consistent,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industry-specific,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authority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term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purposeful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aligned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brand’s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exper-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tise,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reflecting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innovation.</a:t>
            </a:r>
            <a:r>
              <a:rPr dirty="0" sz="800" spc="-114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language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choices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communications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maintain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integrity,</a:t>
            </a: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strengthening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rugged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yet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sophisticated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reputation.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1894744"/>
            <a:ext cx="20459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HydroTek™</a:t>
            </a: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Evaporative</a:t>
            </a:r>
            <a:r>
              <a:rPr dirty="0" sz="900" spc="4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Media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2130964"/>
            <a:ext cx="3938904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used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identifier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referencing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products. Avoid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generic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terms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like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“fan,”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“unit,”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“cooler”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isolation,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distinguish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other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44500" y="2740564"/>
            <a:ext cx="39395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HydroTek™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proprietary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media,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maximum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efficiency,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improved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quality,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long-term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durability.</a:t>
            </a:r>
            <a:endParaRPr sz="8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500" y="3132994"/>
            <a:ext cx="339915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first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mention,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introduce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“HydroTek™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 Media.”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4500" y="3342595"/>
            <a:ext cx="21158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0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Do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shorten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alter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term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on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first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use.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4500" y="3521716"/>
            <a:ext cx="394017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7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subsequent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references,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“HydroTek™”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“HydroTek™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Evaporative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Media”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45">
                <a:solidFill>
                  <a:srgbClr val="102D4F"/>
                </a:solidFill>
                <a:latin typeface="Arial"/>
                <a:cs typeface="Arial"/>
              </a:rPr>
              <a:t>™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symbol.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0149" y="4047810"/>
            <a:ext cx="85540" cy="85534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579787" y="3978814"/>
            <a:ext cx="380809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Example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(First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Use):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“HydroTek™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Media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superior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performance, increasing cooling efficiency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 reducing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maintenance.”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0149" y="4409754"/>
            <a:ext cx="85540" cy="85540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579814" y="4371244"/>
            <a:ext cx="38030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Example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(Subsequent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Use):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“HydroTek™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gold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standard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cooling.”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0149" y="4714560"/>
            <a:ext cx="85540" cy="85534"/>
          </a:xfrm>
          <a:prstGeom prst="rect">
            <a:avLst/>
          </a:prstGeom>
        </p:spPr>
      </p:pic>
      <p:sp>
        <p:nvSpPr>
          <p:cNvPr id="15" name="object 15" descr=""/>
          <p:cNvSpPr txBox="1"/>
          <p:nvPr/>
        </p:nvSpPr>
        <p:spPr>
          <a:xfrm>
            <a:off x="579831" y="4676044"/>
            <a:ext cx="30219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Avoid: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Shortening the term to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“HydroTek™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media”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first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mention.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0467" y="1894738"/>
            <a:ext cx="231775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Performance</a:t>
            </a:r>
            <a:r>
              <a:rPr dirty="0" sz="900" spc="9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and</a:t>
            </a:r>
            <a:r>
              <a:rPr dirty="0" sz="900" spc="10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b="1">
                <a:solidFill>
                  <a:srgbClr val="102D4F"/>
                </a:solidFill>
                <a:latin typeface="Verdana"/>
                <a:cs typeface="Verdana"/>
              </a:rPr>
              <a:t>Reliability</a:t>
            </a:r>
            <a:r>
              <a:rPr dirty="0" sz="900" spc="10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20" b="1">
                <a:solidFill>
                  <a:srgbClr val="102D4F"/>
                </a:solidFill>
                <a:latin typeface="Verdana"/>
                <a:cs typeface="Verdana"/>
              </a:rPr>
              <a:t>Terms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760467" y="2130964"/>
            <a:ext cx="393954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language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consistently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conveys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power,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high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following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terms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reinforce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leadership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be</a:t>
            </a:r>
            <a:r>
              <a:rPr dirty="0" sz="800" spc="10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used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strategically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messaging: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760467" y="2645314"/>
            <a:ext cx="394081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6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Rugged,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Durable,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Last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Segoe UI Symbol"/>
                <a:cs typeface="Segoe UI Symbol"/>
              </a:rPr>
              <a:t>➔</a:t>
            </a:r>
            <a:r>
              <a:rPr dirty="0" sz="800" spc="114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Highlights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resilience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ability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withstand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demanding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760489" y="3007315"/>
            <a:ext cx="3942079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Powerful, High-Performance,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Maximum Cooling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Segoe UI Symbol"/>
                <a:cs typeface="Segoe UI Symbol"/>
              </a:rPr>
              <a:t>➔</a:t>
            </a:r>
            <a:r>
              <a:rPr dirty="0" sz="800" spc="7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Communicates superior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capabilities,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especially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comparison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competitors.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760489" y="3369316"/>
            <a:ext cx="394144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Excellence,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Precision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102D4F"/>
                </a:solidFill>
                <a:latin typeface="Segoe UI Symbol"/>
                <a:cs typeface="Segoe UI Symbol"/>
              </a:rPr>
              <a:t>➔</a:t>
            </a:r>
            <a:r>
              <a:rPr dirty="0" sz="800" spc="6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Portacool’s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advanced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engineering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innovation.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21" name="object 2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76118" y="3895404"/>
            <a:ext cx="85540" cy="85540"/>
          </a:xfrm>
          <a:prstGeom prst="rect">
            <a:avLst/>
          </a:prstGeom>
        </p:spPr>
      </p:pic>
      <p:sp>
        <p:nvSpPr>
          <p:cNvPr id="22" name="object 22" descr=""/>
          <p:cNvSpPr txBox="1"/>
          <p:nvPr/>
        </p:nvSpPr>
        <p:spPr>
          <a:xfrm>
            <a:off x="4895786" y="3826414"/>
            <a:ext cx="380365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25000"/>
              </a:lnSpc>
              <a:spcBef>
                <a:spcPts val="100"/>
              </a:spcBef>
            </a:pP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Example: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“Portacool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coolers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are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built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last,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providing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powerful,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high-performance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toughest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conditions.”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5" name="object 25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  <p:sp>
        <p:nvSpPr>
          <p:cNvPr id="23" name="object 23" descr=""/>
          <p:cNvSpPr txBox="1"/>
          <p:nvPr/>
        </p:nvSpPr>
        <p:spPr>
          <a:xfrm>
            <a:off x="4760469" y="4283614"/>
            <a:ext cx="3938904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These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terms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consistently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reinforces</a:t>
            </a:r>
            <a:r>
              <a:rPr dirty="0" sz="800" spc="1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reliability,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toughness,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innovation.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52890" y="1203960"/>
            <a:ext cx="4591109" cy="2455946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0149" y="3466302"/>
            <a:ext cx="85540" cy="85540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444500" y="417639"/>
            <a:ext cx="7463790" cy="3495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20" b="1">
                <a:solidFill>
                  <a:srgbClr val="0485C8"/>
                </a:solidFill>
                <a:latin typeface="Verdana"/>
                <a:cs typeface="Verdana"/>
              </a:rPr>
              <a:t>TERMINOLOGY:</a:t>
            </a:r>
            <a:r>
              <a:rPr dirty="0" sz="1200" spc="-6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PERFORMANCE</a:t>
            </a:r>
            <a:r>
              <a:rPr dirty="0" sz="1200" spc="-5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2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6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30" b="1">
                <a:solidFill>
                  <a:srgbClr val="0485C8"/>
                </a:solidFill>
                <a:latin typeface="Verdana"/>
                <a:cs typeface="Verdana"/>
              </a:rPr>
              <a:t>EXPERIENCE</a:t>
            </a:r>
            <a:r>
              <a:rPr dirty="0" sz="1200" spc="-5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(CONTINUED)</a:t>
            </a:r>
            <a:endParaRPr sz="12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55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Cooling</a:t>
            </a:r>
            <a:r>
              <a:rPr dirty="0" sz="900" spc="7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Experience</a:t>
            </a:r>
            <a:endParaRPr sz="900">
              <a:latin typeface="Verdana"/>
              <a:cs typeface="Verdana"/>
            </a:endParaRPr>
          </a:p>
          <a:p>
            <a:pPr algn="just" marL="12700" marR="3528695">
              <a:lnSpc>
                <a:spcPct val="125000"/>
              </a:lnSpc>
              <a:spcBef>
                <a:spcPts val="78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doesn’t</a:t>
            </a:r>
            <a:r>
              <a:rPr dirty="0" sz="800" spc="1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1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cool—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1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enhances</a:t>
            </a:r>
            <a:r>
              <a:rPr dirty="0" sz="800" spc="1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1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environment.</a:t>
            </a:r>
            <a:r>
              <a:rPr dirty="0" sz="800" spc="1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Describing</a:t>
            </a:r>
            <a:r>
              <a:rPr dirty="0" sz="800" spc="1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“cooling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experience”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rather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than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simply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“cooling”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adds</a:t>
            </a:r>
            <a:r>
              <a:rPr dirty="0" sz="800" spc="1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depth,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sophistication,</a:t>
            </a:r>
            <a:r>
              <a:rPr dirty="0" sz="800" spc="9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emotional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connection,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Magician</a:t>
            </a:r>
            <a:r>
              <a:rPr dirty="0" sz="800" spc="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archetype’s influence.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spc="10" b="1">
                <a:solidFill>
                  <a:srgbClr val="102D4F"/>
                </a:solidFill>
                <a:latin typeface="Arial"/>
                <a:cs typeface="Arial"/>
              </a:rPr>
              <a:t>Preferred</a:t>
            </a:r>
            <a:r>
              <a:rPr dirty="0" sz="800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 b="1">
                <a:solidFill>
                  <a:srgbClr val="102D4F"/>
                </a:solidFill>
                <a:latin typeface="Arial"/>
                <a:cs typeface="Arial"/>
              </a:rPr>
              <a:t>phrases</a:t>
            </a:r>
            <a:r>
              <a:rPr dirty="0" sz="800" spc="5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Arial"/>
                <a:cs typeface="Arial"/>
              </a:rPr>
              <a:t>include: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“Effortless cooling” –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Communicates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seamless,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intuitive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  <a:p>
            <a:pPr marL="133350" marR="3522979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6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“Whisper-quiet</a:t>
            </a:r>
            <a:r>
              <a:rPr dirty="0" sz="800" spc="2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performance”</a:t>
            </a:r>
            <a:r>
              <a:rPr dirty="0" sz="800" spc="2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60">
                <a:solidFill>
                  <a:srgbClr val="102D4F"/>
                </a:solidFill>
                <a:latin typeface="Arial"/>
                <a:cs typeface="Arial"/>
              </a:rPr>
              <a:t>–</a:t>
            </a:r>
            <a:r>
              <a:rPr dirty="0" sz="800" spc="2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Highlights</a:t>
            </a:r>
            <a:r>
              <a:rPr dirty="0" sz="800" spc="2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low-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noise</a:t>
            </a:r>
            <a:r>
              <a:rPr dirty="0" sz="800" spc="2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operation,</a:t>
            </a:r>
            <a:r>
              <a:rPr dirty="0" sz="800" spc="2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appealing</a:t>
            </a:r>
            <a:r>
              <a:rPr dirty="0" sz="800" spc="2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professional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industrial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users.</a:t>
            </a:r>
            <a:endParaRPr sz="800">
              <a:latin typeface="Arial"/>
              <a:cs typeface="Arial"/>
            </a:endParaRPr>
          </a:p>
          <a:p>
            <a:pPr marL="133350" marR="3529965" indent="-121285">
              <a:lnSpc>
                <a:spcPct val="125000"/>
              </a:lnSpc>
              <a:spcBef>
                <a:spcPts val="45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7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“Transformative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comfort” –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Emphasizes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 ability 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change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environment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better.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800">
              <a:latin typeface="Arial"/>
              <a:cs typeface="Arial"/>
            </a:endParaRPr>
          </a:p>
          <a:p>
            <a:pPr marL="147955" marR="3526154">
              <a:lnSpc>
                <a:spcPct val="125000"/>
              </a:lnSpc>
              <a:spcBef>
                <a:spcPts val="5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Example: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“With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whisper-quiet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performance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transformative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comfort,</a:t>
            </a:r>
            <a:r>
              <a:rPr dirty="0" sz="800" spc="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effortless cooling for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even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the most extreme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environments.”</a:t>
            </a:r>
            <a:endParaRPr sz="8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90"/>
              </a:spcBef>
            </a:pP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Example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for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i="1">
                <a:solidFill>
                  <a:srgbClr val="102D4F"/>
                </a:solidFill>
                <a:latin typeface="Tahoma"/>
                <a:cs typeface="Tahoma"/>
              </a:rPr>
              <a:t>Use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of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Terminology</a:t>
            </a:r>
            <a:r>
              <a:rPr dirty="0" sz="800" spc="-50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0" i="1">
                <a:solidFill>
                  <a:srgbClr val="102D4F"/>
                </a:solidFill>
                <a:latin typeface="Tahoma"/>
                <a:cs typeface="Tahoma"/>
              </a:rPr>
              <a:t>on</a:t>
            </a:r>
            <a:r>
              <a:rPr dirty="0" sz="800" spc="-55" i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25" i="1">
                <a:solidFill>
                  <a:srgbClr val="102D4F"/>
                </a:solidFill>
                <a:latin typeface="Tahoma"/>
                <a:cs typeface="Tahoma"/>
              </a:rPr>
              <a:t>Web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8255000" cy="1059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95" b="1">
                <a:solidFill>
                  <a:srgbClr val="0485C8"/>
                </a:solidFill>
                <a:latin typeface="Verdana"/>
                <a:cs typeface="Verdana"/>
              </a:rPr>
              <a:t>BR</a:t>
            </a:r>
            <a:r>
              <a:rPr dirty="0" sz="900" spc="-18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14" b="1">
                <a:solidFill>
                  <a:srgbClr val="0485C8"/>
                </a:solidFill>
                <a:latin typeface="Verdana"/>
                <a:cs typeface="Verdana"/>
              </a:rPr>
              <a:t>AND</a:t>
            </a:r>
            <a:r>
              <a:rPr dirty="0" sz="900" spc="8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20" b="1">
                <a:solidFill>
                  <a:srgbClr val="0485C8"/>
                </a:solidFill>
                <a:latin typeface="Verdana"/>
                <a:cs typeface="Verdana"/>
              </a:rPr>
              <a:t>MESSAGING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10" b="1">
                <a:solidFill>
                  <a:srgbClr val="0485C8"/>
                </a:solidFill>
                <a:latin typeface="Verdana"/>
                <a:cs typeface="Verdana"/>
              </a:rPr>
              <a:t>TERMINOLOGY:</a:t>
            </a:r>
            <a:r>
              <a:rPr dirty="0" sz="1200" spc="-5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ENVIRONMENT</a:t>
            </a:r>
            <a:r>
              <a:rPr dirty="0" sz="1200" spc="-5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10" b="1">
                <a:solidFill>
                  <a:srgbClr val="0485C8"/>
                </a:solidFill>
                <a:latin typeface="Verdana"/>
                <a:cs typeface="Verdana"/>
              </a:rPr>
              <a:t>&amp;</a:t>
            </a:r>
            <a:r>
              <a:rPr dirty="0" sz="1200" spc="-5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10" b="1">
                <a:solidFill>
                  <a:srgbClr val="0485C8"/>
                </a:solidFill>
                <a:latin typeface="Verdana"/>
                <a:cs typeface="Verdana"/>
              </a:rPr>
              <a:t>SUSTAINABILITY</a:t>
            </a:r>
            <a:endParaRPr sz="1200">
              <a:latin typeface="Verdana"/>
              <a:cs typeface="Verdana"/>
            </a:endParaRPr>
          </a:p>
          <a:p>
            <a:pPr marL="12700" marR="5080">
              <a:lnSpc>
                <a:spcPct val="125000"/>
              </a:lnSpc>
              <a:spcBef>
                <a:spcPts val="735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terminology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 carefully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chosen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 reinforce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ability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perform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 demanding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also positioning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energy-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efficient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eco-conscious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solution.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This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section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defines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key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language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across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all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communications.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1770189"/>
            <a:ext cx="21710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Environment-</a:t>
            </a:r>
            <a:r>
              <a:rPr dirty="0" sz="900" spc="20" b="1">
                <a:solidFill>
                  <a:srgbClr val="102D4F"/>
                </a:solidFill>
                <a:latin typeface="Verdana"/>
                <a:cs typeface="Verdana"/>
              </a:rPr>
              <a:t>Specific</a:t>
            </a:r>
            <a:r>
              <a:rPr dirty="0" sz="900" spc="140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Language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44500" y="2006409"/>
            <a:ext cx="3939540" cy="482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operates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challenging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essential,</a:t>
            </a:r>
            <a:r>
              <a:rPr dirty="0" sz="800" spc="1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1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language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 reflect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that.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using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descriptive,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impactful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terms,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reinforces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reliability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superiority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conditions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other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fail.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0149" y="2684999"/>
            <a:ext cx="85540" cy="85540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579831" y="2646489"/>
            <a:ext cx="8693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 b="1">
                <a:solidFill>
                  <a:srgbClr val="102D4F"/>
                </a:solidFill>
                <a:latin typeface="Arial"/>
                <a:cs typeface="Arial"/>
              </a:rPr>
              <a:t>Preferred</a:t>
            </a:r>
            <a:r>
              <a:rPr dirty="0" sz="800" spc="65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Arial"/>
                <a:cs typeface="Arial"/>
              </a:rPr>
              <a:t>Terms: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44500" y="2856090"/>
            <a:ext cx="364997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“Harsh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conditions”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95">
                <a:solidFill>
                  <a:srgbClr val="102D4F"/>
                </a:solidFill>
                <a:latin typeface="Segoe UI Symbol"/>
                <a:cs typeface="Segoe UI Symbol"/>
              </a:rPr>
              <a:t>➔</a:t>
            </a:r>
            <a:r>
              <a:rPr dirty="0" sz="800" spc="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Highlights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heat,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dust,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rugged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workspaces.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4500" y="3065691"/>
            <a:ext cx="38252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“Tough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environments”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95">
                <a:solidFill>
                  <a:srgbClr val="102D4F"/>
                </a:solidFill>
                <a:latin typeface="Segoe UI Symbol"/>
                <a:cs typeface="Segoe UI Symbol"/>
              </a:rPr>
              <a:t>➔</a:t>
            </a:r>
            <a:r>
              <a:rPr dirty="0" sz="800" spc="6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Conveys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industrial,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outdoor,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high-demand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settings.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4500" y="3244659"/>
            <a:ext cx="394081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19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“Demanding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environments”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Segoe UI Symbol"/>
                <a:cs typeface="Segoe UI Symbol"/>
              </a:rPr>
              <a:t>➔</a:t>
            </a:r>
            <a:r>
              <a:rPr dirty="0" sz="800" spc="13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Emphasizes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need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labor-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intensive,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high-heat</a:t>
            </a:r>
            <a:r>
              <a:rPr dirty="0" sz="800" spc="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industries.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44520" y="3637140"/>
            <a:ext cx="36487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1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“Extreme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heat”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95">
                <a:solidFill>
                  <a:srgbClr val="102D4F"/>
                </a:solidFill>
                <a:latin typeface="Segoe UI Symbol"/>
                <a:cs typeface="Segoe UI Symbol"/>
              </a:rPr>
              <a:t>➔</a:t>
            </a:r>
            <a:r>
              <a:rPr dirty="0" sz="800" spc="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Directly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addresses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primary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challenge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solves.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0149" y="3980398"/>
            <a:ext cx="85540" cy="85540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579800" y="3911409"/>
            <a:ext cx="380365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25000"/>
              </a:lnSpc>
              <a:spcBef>
                <a:spcPts val="100"/>
              </a:spcBef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Example: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“Designed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demanding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heat,</a:t>
            </a: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delivers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other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solutions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fall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short.”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0149" y="4437598"/>
            <a:ext cx="85540" cy="85540"/>
          </a:xfrm>
          <a:prstGeom prst="rect">
            <a:avLst/>
          </a:prstGeom>
        </p:spPr>
      </p:pic>
      <p:sp>
        <p:nvSpPr>
          <p:cNvPr id="15" name="object 15" descr=""/>
          <p:cNvSpPr txBox="1"/>
          <p:nvPr/>
        </p:nvSpPr>
        <p:spPr>
          <a:xfrm>
            <a:off x="579828" y="4368609"/>
            <a:ext cx="380682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Avoid: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Generic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phrases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like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“hot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places”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“warm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areas.”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Instead,</a:t>
            </a:r>
            <a:r>
              <a:rPr dirty="0" sz="800" spc="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emphasize</a:t>
            </a:r>
            <a:r>
              <a:rPr dirty="0" sz="800" spc="5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severity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underscore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superior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performance.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60467" y="1770189"/>
            <a:ext cx="257429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Terminology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for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10" b="1">
                <a:solidFill>
                  <a:srgbClr val="102D4F"/>
                </a:solidFill>
                <a:latin typeface="Verdana"/>
                <a:cs typeface="Verdana"/>
              </a:rPr>
              <a:t>Environmental</a:t>
            </a:r>
            <a:r>
              <a:rPr dirty="0" sz="900" spc="-15" b="1">
                <a:solidFill>
                  <a:srgbClr val="102D4F"/>
                </a:solidFill>
                <a:latin typeface="Verdana"/>
                <a:cs typeface="Verdana"/>
              </a:rPr>
              <a:t> </a:t>
            </a:r>
            <a:r>
              <a:rPr dirty="0" sz="900" spc="-10" b="1">
                <a:solidFill>
                  <a:srgbClr val="102D4F"/>
                </a:solidFill>
                <a:latin typeface="Verdana"/>
                <a:cs typeface="Verdana"/>
              </a:rPr>
              <a:t>Impact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760467" y="2006409"/>
            <a:ext cx="393954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25000"/>
              </a:lnSpc>
              <a:spcBef>
                <a:spcPts val="100"/>
              </a:spcBef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solution,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energy-efficient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environmentally friendly,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making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an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attractive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alternative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air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conditioning.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clearly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sustainability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benefits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appeal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eco-conscious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customers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businesses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focused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cost-effective cooling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solutions.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76118" y="2951699"/>
            <a:ext cx="85540" cy="85540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4895799" y="2913189"/>
            <a:ext cx="8693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0" b="1">
                <a:solidFill>
                  <a:srgbClr val="102D4F"/>
                </a:solidFill>
                <a:latin typeface="Arial"/>
                <a:cs typeface="Arial"/>
              </a:rPr>
              <a:t>Preferred</a:t>
            </a:r>
            <a:r>
              <a:rPr dirty="0" sz="800" spc="65" b="1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Arial"/>
                <a:cs typeface="Arial"/>
              </a:rPr>
              <a:t>Terms: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760467" y="3092259"/>
            <a:ext cx="393827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5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“Eco-friendly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cooling”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95">
                <a:solidFill>
                  <a:srgbClr val="102D4F"/>
                </a:solidFill>
                <a:latin typeface="Segoe UI Symbol"/>
                <a:cs typeface="Segoe UI Symbol"/>
              </a:rPr>
              <a:t>➔</a:t>
            </a:r>
            <a:r>
              <a:rPr dirty="0" sz="800" spc="3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Highlights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low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energy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consumption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natural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process.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760467" y="3454209"/>
            <a:ext cx="3938904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50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3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“Energy-efficient”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5">
                <a:solidFill>
                  <a:srgbClr val="102D4F"/>
                </a:solidFill>
                <a:latin typeface="Segoe UI Symbol"/>
                <a:cs typeface="Segoe UI Symbol"/>
              </a:rPr>
              <a:t>➔</a:t>
            </a:r>
            <a:r>
              <a:rPr dirty="0" sz="800" spc="15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Reinforces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delivers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minimal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usage.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760467" y="3816159"/>
            <a:ext cx="394462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 marR="5080" indent="-121285">
              <a:lnSpc>
                <a:spcPct val="125000"/>
              </a:lnSpc>
              <a:spcBef>
                <a:spcPts val="100"/>
              </a:spcBef>
            </a:pPr>
            <a:r>
              <a:rPr dirty="0" sz="800" spc="175">
                <a:solidFill>
                  <a:srgbClr val="102D4F"/>
                </a:solidFill>
                <a:latin typeface="Segoe UI Symbol"/>
                <a:cs typeface="Segoe UI Symbol"/>
              </a:rPr>
              <a:t>n</a:t>
            </a:r>
            <a:r>
              <a:rPr dirty="0" sz="800" spc="22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“Sustainable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solution”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Segoe UI Symbol"/>
                <a:cs typeface="Segoe UI Symbol"/>
              </a:rPr>
              <a:t>➔</a:t>
            </a:r>
            <a:r>
              <a:rPr dirty="0" sz="800" spc="300">
                <a:solidFill>
                  <a:srgbClr val="102D4F"/>
                </a:solidFill>
                <a:latin typeface="Segoe UI Symbol"/>
                <a:cs typeface="Segoe UI Symbo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Communicates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reducing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environmental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impact.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23" name="object 2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76118" y="4399498"/>
            <a:ext cx="85540" cy="85540"/>
          </a:xfrm>
          <a:prstGeom prst="rect">
            <a:avLst/>
          </a:prstGeom>
        </p:spPr>
      </p:pic>
      <p:sp>
        <p:nvSpPr>
          <p:cNvPr id="24" name="object 24" descr=""/>
          <p:cNvSpPr txBox="1"/>
          <p:nvPr/>
        </p:nvSpPr>
        <p:spPr>
          <a:xfrm>
            <a:off x="4895765" y="4330509"/>
            <a:ext cx="380428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25000"/>
              </a:lnSpc>
              <a:spcBef>
                <a:spcPts val="100"/>
              </a:spcBef>
            </a:pP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Example: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“Portacool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provides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energy-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efficient,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eco-friendly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reduces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power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consumption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while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delivering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powerful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relief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extreme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conditions.”</a:t>
            </a:r>
            <a:endParaRPr sz="800">
              <a:latin typeface="Arial"/>
              <a:cs typeface="Arial"/>
            </a:endParaRPr>
          </a:p>
        </p:txBody>
      </p:sp>
      <p:pic>
        <p:nvPicPr>
          <p:cNvPr id="25" name="object 2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776118" y="4856698"/>
            <a:ext cx="85540" cy="85540"/>
          </a:xfrm>
          <a:prstGeom prst="rect">
            <a:avLst/>
          </a:prstGeom>
        </p:spPr>
      </p:pic>
      <p:sp>
        <p:nvSpPr>
          <p:cNvPr id="26" name="object 26" descr=""/>
          <p:cNvSpPr txBox="1"/>
          <p:nvPr/>
        </p:nvSpPr>
        <p:spPr>
          <a:xfrm>
            <a:off x="444500" y="4787709"/>
            <a:ext cx="8258175" cy="1079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4463415" marR="5080">
              <a:lnSpc>
                <a:spcPct val="125000"/>
              </a:lnSpc>
              <a:spcBef>
                <a:spcPts val="100"/>
              </a:spcBef>
            </a:pP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Avoid: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Overpromising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or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using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vague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sustainability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claims.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Instead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“Portacool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is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100%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green,”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“Portacool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sustainable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solution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minimizes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energy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avoids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harmful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refrigerants.”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5"/>
              </a:spcBef>
            </a:pPr>
            <a:endParaRPr sz="800">
              <a:latin typeface="Arial"/>
              <a:cs typeface="Arial"/>
            </a:endParaRPr>
          </a:p>
          <a:p>
            <a:pPr marL="12700" marR="6985">
              <a:lnSpc>
                <a:spcPct val="125000"/>
              </a:lnSpc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By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using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consistent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purposeful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terminology,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ensures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that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remains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premium,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distinctly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recognizable,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its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position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portable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endParaRPr sz="8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28" name="object 28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68363" y="7036244"/>
            <a:ext cx="5516245" cy="274320"/>
          </a:xfrm>
          <a:custGeom>
            <a:avLst/>
            <a:gdLst/>
            <a:ahLst/>
            <a:cxnLst/>
            <a:rect l="l" t="t" r="r" b="b"/>
            <a:pathLst>
              <a:path w="5516245" h="274320">
                <a:moveTo>
                  <a:pt x="134251" y="39217"/>
                </a:moveTo>
                <a:lnTo>
                  <a:pt x="108102" y="3759"/>
                </a:lnTo>
                <a:lnTo>
                  <a:pt x="95973" y="2705"/>
                </a:lnTo>
                <a:lnTo>
                  <a:pt x="95973" y="29819"/>
                </a:lnTo>
                <a:lnTo>
                  <a:pt x="95973" y="51549"/>
                </a:lnTo>
                <a:lnTo>
                  <a:pt x="92303" y="54190"/>
                </a:lnTo>
                <a:lnTo>
                  <a:pt x="36957" y="54190"/>
                </a:lnTo>
                <a:lnTo>
                  <a:pt x="36957" y="27165"/>
                </a:lnTo>
                <a:lnTo>
                  <a:pt x="92303" y="27165"/>
                </a:lnTo>
                <a:lnTo>
                  <a:pt x="95973" y="29819"/>
                </a:lnTo>
                <a:lnTo>
                  <a:pt x="95973" y="2705"/>
                </a:lnTo>
                <a:lnTo>
                  <a:pt x="83464" y="1612"/>
                </a:lnTo>
                <a:lnTo>
                  <a:pt x="0" y="1612"/>
                </a:lnTo>
                <a:lnTo>
                  <a:pt x="0" y="107213"/>
                </a:lnTo>
                <a:lnTo>
                  <a:pt x="3835" y="108381"/>
                </a:lnTo>
                <a:lnTo>
                  <a:pt x="36957" y="108381"/>
                </a:lnTo>
                <a:lnTo>
                  <a:pt x="36957" y="79590"/>
                </a:lnTo>
                <a:lnTo>
                  <a:pt x="83616" y="79590"/>
                </a:lnTo>
                <a:lnTo>
                  <a:pt x="123672" y="70713"/>
                </a:lnTo>
                <a:lnTo>
                  <a:pt x="134251" y="41998"/>
                </a:lnTo>
                <a:lnTo>
                  <a:pt x="134251" y="39217"/>
                </a:lnTo>
                <a:close/>
              </a:path>
              <a:path w="5516245" h="274320">
                <a:moveTo>
                  <a:pt x="300875" y="53606"/>
                </a:moveTo>
                <a:lnTo>
                  <a:pt x="297992" y="29337"/>
                </a:lnTo>
                <a:lnTo>
                  <a:pt x="297903" y="28486"/>
                </a:lnTo>
                <a:lnTo>
                  <a:pt x="297853" y="28130"/>
                </a:lnTo>
                <a:lnTo>
                  <a:pt x="286766" y="11607"/>
                </a:lnTo>
                <a:lnTo>
                  <a:pt x="264541" y="2679"/>
                </a:lnTo>
                <a:lnTo>
                  <a:pt x="261721" y="2476"/>
                </a:lnTo>
                <a:lnTo>
                  <a:pt x="261721" y="53606"/>
                </a:lnTo>
                <a:lnTo>
                  <a:pt x="261721" y="56248"/>
                </a:lnTo>
                <a:lnTo>
                  <a:pt x="260756" y="69405"/>
                </a:lnTo>
                <a:lnTo>
                  <a:pt x="256362" y="77012"/>
                </a:lnTo>
                <a:lnTo>
                  <a:pt x="246253" y="80518"/>
                </a:lnTo>
                <a:lnTo>
                  <a:pt x="228155" y="81356"/>
                </a:lnTo>
                <a:lnTo>
                  <a:pt x="224917" y="81356"/>
                </a:lnTo>
                <a:lnTo>
                  <a:pt x="206756" y="80518"/>
                </a:lnTo>
                <a:lnTo>
                  <a:pt x="196646" y="77012"/>
                </a:lnTo>
                <a:lnTo>
                  <a:pt x="192290" y="69405"/>
                </a:lnTo>
                <a:lnTo>
                  <a:pt x="191350" y="56248"/>
                </a:lnTo>
                <a:lnTo>
                  <a:pt x="191350" y="53606"/>
                </a:lnTo>
                <a:lnTo>
                  <a:pt x="192290" y="40449"/>
                </a:lnTo>
                <a:lnTo>
                  <a:pt x="196646" y="32842"/>
                </a:lnTo>
                <a:lnTo>
                  <a:pt x="206756" y="29337"/>
                </a:lnTo>
                <a:lnTo>
                  <a:pt x="224917" y="28486"/>
                </a:lnTo>
                <a:lnTo>
                  <a:pt x="228155" y="28486"/>
                </a:lnTo>
                <a:lnTo>
                  <a:pt x="246253" y="29337"/>
                </a:lnTo>
                <a:lnTo>
                  <a:pt x="256362" y="32842"/>
                </a:lnTo>
                <a:lnTo>
                  <a:pt x="260756" y="40449"/>
                </a:lnTo>
                <a:lnTo>
                  <a:pt x="261721" y="53606"/>
                </a:lnTo>
                <a:lnTo>
                  <a:pt x="261721" y="2476"/>
                </a:lnTo>
                <a:lnTo>
                  <a:pt x="228155" y="0"/>
                </a:lnTo>
                <a:lnTo>
                  <a:pt x="224917" y="0"/>
                </a:lnTo>
                <a:lnTo>
                  <a:pt x="188531" y="2679"/>
                </a:lnTo>
                <a:lnTo>
                  <a:pt x="166319" y="11607"/>
                </a:lnTo>
                <a:lnTo>
                  <a:pt x="155232" y="28130"/>
                </a:lnTo>
                <a:lnTo>
                  <a:pt x="152209" y="53606"/>
                </a:lnTo>
                <a:lnTo>
                  <a:pt x="152209" y="56248"/>
                </a:lnTo>
                <a:lnTo>
                  <a:pt x="166319" y="98196"/>
                </a:lnTo>
                <a:lnTo>
                  <a:pt x="224917" y="109855"/>
                </a:lnTo>
                <a:lnTo>
                  <a:pt x="228155" y="109855"/>
                </a:lnTo>
                <a:lnTo>
                  <a:pt x="286766" y="98196"/>
                </a:lnTo>
                <a:lnTo>
                  <a:pt x="300875" y="56248"/>
                </a:lnTo>
                <a:lnTo>
                  <a:pt x="300875" y="53606"/>
                </a:lnTo>
                <a:close/>
              </a:path>
              <a:path w="5516245" h="274320">
                <a:moveTo>
                  <a:pt x="458368" y="108381"/>
                </a:moveTo>
                <a:lnTo>
                  <a:pt x="435889" y="78130"/>
                </a:lnTo>
                <a:lnTo>
                  <a:pt x="432612" y="73723"/>
                </a:lnTo>
                <a:lnTo>
                  <a:pt x="443293" y="68910"/>
                </a:lnTo>
                <a:lnTo>
                  <a:pt x="450291" y="61620"/>
                </a:lnTo>
                <a:lnTo>
                  <a:pt x="453555" y="53162"/>
                </a:lnTo>
                <a:lnTo>
                  <a:pt x="454113" y="51727"/>
                </a:lnTo>
                <a:lnTo>
                  <a:pt x="444703" y="10375"/>
                </a:lnTo>
                <a:lnTo>
                  <a:pt x="417004" y="2705"/>
                </a:lnTo>
                <a:lnTo>
                  <a:pt x="417004" y="29375"/>
                </a:lnTo>
                <a:lnTo>
                  <a:pt x="417004" y="50520"/>
                </a:lnTo>
                <a:lnTo>
                  <a:pt x="413181" y="53162"/>
                </a:lnTo>
                <a:lnTo>
                  <a:pt x="357974" y="53162"/>
                </a:lnTo>
                <a:lnTo>
                  <a:pt x="357974" y="26733"/>
                </a:lnTo>
                <a:lnTo>
                  <a:pt x="413181" y="26733"/>
                </a:lnTo>
                <a:lnTo>
                  <a:pt x="417004" y="29375"/>
                </a:lnTo>
                <a:lnTo>
                  <a:pt x="417004" y="2705"/>
                </a:lnTo>
                <a:lnTo>
                  <a:pt x="404342" y="1612"/>
                </a:lnTo>
                <a:lnTo>
                  <a:pt x="321030" y="1612"/>
                </a:lnTo>
                <a:lnTo>
                  <a:pt x="321030" y="107213"/>
                </a:lnTo>
                <a:lnTo>
                  <a:pt x="324853" y="108381"/>
                </a:lnTo>
                <a:lnTo>
                  <a:pt x="357974" y="108381"/>
                </a:lnTo>
                <a:lnTo>
                  <a:pt x="357974" y="78130"/>
                </a:lnTo>
                <a:lnTo>
                  <a:pt x="395808" y="78130"/>
                </a:lnTo>
                <a:lnTo>
                  <a:pt x="410375" y="99860"/>
                </a:lnTo>
                <a:lnTo>
                  <a:pt x="415239" y="107213"/>
                </a:lnTo>
                <a:lnTo>
                  <a:pt x="416420" y="108381"/>
                </a:lnTo>
                <a:lnTo>
                  <a:pt x="458368" y="108381"/>
                </a:lnTo>
                <a:close/>
              </a:path>
              <a:path w="5516245" h="274320">
                <a:moveTo>
                  <a:pt x="604824" y="20853"/>
                </a:moveTo>
                <a:lnTo>
                  <a:pt x="583628" y="1612"/>
                </a:lnTo>
                <a:lnTo>
                  <a:pt x="468515" y="1612"/>
                </a:lnTo>
                <a:lnTo>
                  <a:pt x="468515" y="10871"/>
                </a:lnTo>
                <a:lnTo>
                  <a:pt x="469252" y="20853"/>
                </a:lnTo>
                <a:lnTo>
                  <a:pt x="469265" y="21056"/>
                </a:lnTo>
                <a:lnTo>
                  <a:pt x="472274" y="26873"/>
                </a:lnTo>
                <a:lnTo>
                  <a:pt x="478701" y="29489"/>
                </a:lnTo>
                <a:lnTo>
                  <a:pt x="489712" y="30099"/>
                </a:lnTo>
                <a:lnTo>
                  <a:pt x="517677" y="30099"/>
                </a:lnTo>
                <a:lnTo>
                  <a:pt x="517677" y="107213"/>
                </a:lnTo>
                <a:lnTo>
                  <a:pt x="521500" y="108381"/>
                </a:lnTo>
                <a:lnTo>
                  <a:pt x="555650" y="108381"/>
                </a:lnTo>
                <a:lnTo>
                  <a:pt x="555650" y="30099"/>
                </a:lnTo>
                <a:lnTo>
                  <a:pt x="604824" y="30099"/>
                </a:lnTo>
                <a:lnTo>
                  <a:pt x="604824" y="20853"/>
                </a:lnTo>
                <a:close/>
              </a:path>
              <a:path w="5516245" h="274320">
                <a:moveTo>
                  <a:pt x="748182" y="108381"/>
                </a:moveTo>
                <a:lnTo>
                  <a:pt x="705954" y="29222"/>
                </a:lnTo>
                <a:lnTo>
                  <a:pt x="698436" y="15125"/>
                </a:lnTo>
                <a:lnTo>
                  <a:pt x="694143" y="8242"/>
                </a:lnTo>
                <a:lnTo>
                  <a:pt x="689559" y="4127"/>
                </a:lnTo>
                <a:lnTo>
                  <a:pt x="683818" y="2222"/>
                </a:lnTo>
                <a:lnTo>
                  <a:pt x="685012" y="2222"/>
                </a:lnTo>
                <a:lnTo>
                  <a:pt x="675030" y="1612"/>
                </a:lnTo>
                <a:lnTo>
                  <a:pt x="648385" y="1612"/>
                </a:lnTo>
                <a:lnTo>
                  <a:pt x="591273" y="108381"/>
                </a:lnTo>
                <a:lnTo>
                  <a:pt x="627341" y="108381"/>
                </a:lnTo>
                <a:lnTo>
                  <a:pt x="630135" y="107645"/>
                </a:lnTo>
                <a:lnTo>
                  <a:pt x="667956" y="29222"/>
                </a:lnTo>
                <a:lnTo>
                  <a:pt x="683717" y="61976"/>
                </a:lnTo>
                <a:lnTo>
                  <a:pt x="665022" y="61976"/>
                </a:lnTo>
                <a:lnTo>
                  <a:pt x="652957" y="87083"/>
                </a:lnTo>
                <a:lnTo>
                  <a:pt x="695782" y="87083"/>
                </a:lnTo>
                <a:lnTo>
                  <a:pt x="701967" y="99720"/>
                </a:lnTo>
                <a:lnTo>
                  <a:pt x="705802" y="107645"/>
                </a:lnTo>
                <a:lnTo>
                  <a:pt x="708596" y="108381"/>
                </a:lnTo>
                <a:lnTo>
                  <a:pt x="748182" y="108381"/>
                </a:lnTo>
                <a:close/>
              </a:path>
              <a:path w="5516245" h="274320">
                <a:moveTo>
                  <a:pt x="883018" y="80187"/>
                </a:moveTo>
                <a:lnTo>
                  <a:pt x="822667" y="80187"/>
                </a:lnTo>
                <a:lnTo>
                  <a:pt x="806323" y="79451"/>
                </a:lnTo>
                <a:lnTo>
                  <a:pt x="797179" y="76187"/>
                </a:lnTo>
                <a:lnTo>
                  <a:pt x="793203" y="68783"/>
                </a:lnTo>
                <a:lnTo>
                  <a:pt x="792403" y="56680"/>
                </a:lnTo>
                <a:lnTo>
                  <a:pt x="792416" y="53009"/>
                </a:lnTo>
                <a:lnTo>
                  <a:pt x="793203" y="41071"/>
                </a:lnTo>
                <a:lnTo>
                  <a:pt x="797179" y="33667"/>
                </a:lnTo>
                <a:lnTo>
                  <a:pt x="806323" y="30403"/>
                </a:lnTo>
                <a:lnTo>
                  <a:pt x="822667" y="29667"/>
                </a:lnTo>
                <a:lnTo>
                  <a:pt x="881253" y="29667"/>
                </a:lnTo>
                <a:lnTo>
                  <a:pt x="881253" y="20408"/>
                </a:lnTo>
                <a:lnTo>
                  <a:pt x="880503" y="10223"/>
                </a:lnTo>
                <a:lnTo>
                  <a:pt x="877493" y="4406"/>
                </a:lnTo>
                <a:lnTo>
                  <a:pt x="871067" y="1778"/>
                </a:lnTo>
                <a:lnTo>
                  <a:pt x="860056" y="1168"/>
                </a:lnTo>
                <a:lnTo>
                  <a:pt x="822667" y="1168"/>
                </a:lnTo>
                <a:lnTo>
                  <a:pt x="788276" y="3797"/>
                </a:lnTo>
                <a:lnTo>
                  <a:pt x="767003" y="12496"/>
                </a:lnTo>
                <a:lnTo>
                  <a:pt x="756196" y="28498"/>
                </a:lnTo>
                <a:lnTo>
                  <a:pt x="753186" y="53009"/>
                </a:lnTo>
                <a:lnTo>
                  <a:pt x="753186" y="56680"/>
                </a:lnTo>
                <a:lnTo>
                  <a:pt x="755840" y="82156"/>
                </a:lnTo>
                <a:lnTo>
                  <a:pt x="766051" y="98107"/>
                </a:lnTo>
                <a:lnTo>
                  <a:pt x="787158" y="106337"/>
                </a:lnTo>
                <a:lnTo>
                  <a:pt x="822528" y="108673"/>
                </a:lnTo>
                <a:lnTo>
                  <a:pt x="861822" y="108673"/>
                </a:lnTo>
                <a:lnTo>
                  <a:pt x="872832" y="108064"/>
                </a:lnTo>
                <a:lnTo>
                  <a:pt x="879259" y="105448"/>
                </a:lnTo>
                <a:lnTo>
                  <a:pt x="882269" y="99631"/>
                </a:lnTo>
                <a:lnTo>
                  <a:pt x="883018" y="89433"/>
                </a:lnTo>
                <a:lnTo>
                  <a:pt x="883018" y="80187"/>
                </a:lnTo>
                <a:close/>
              </a:path>
              <a:path w="5516245" h="274320">
                <a:moveTo>
                  <a:pt x="1048905" y="53606"/>
                </a:moveTo>
                <a:lnTo>
                  <a:pt x="1046022" y="29337"/>
                </a:lnTo>
                <a:lnTo>
                  <a:pt x="1045933" y="28486"/>
                </a:lnTo>
                <a:lnTo>
                  <a:pt x="1045883" y="28130"/>
                </a:lnTo>
                <a:lnTo>
                  <a:pt x="1034796" y="11607"/>
                </a:lnTo>
                <a:lnTo>
                  <a:pt x="1012571" y="2679"/>
                </a:lnTo>
                <a:lnTo>
                  <a:pt x="1009738" y="2476"/>
                </a:lnTo>
                <a:lnTo>
                  <a:pt x="1009738" y="53606"/>
                </a:lnTo>
                <a:lnTo>
                  <a:pt x="1009738" y="56248"/>
                </a:lnTo>
                <a:lnTo>
                  <a:pt x="1008786" y="69405"/>
                </a:lnTo>
                <a:lnTo>
                  <a:pt x="1004392" y="77012"/>
                </a:lnTo>
                <a:lnTo>
                  <a:pt x="994283" y="80518"/>
                </a:lnTo>
                <a:lnTo>
                  <a:pt x="976185" y="81356"/>
                </a:lnTo>
                <a:lnTo>
                  <a:pt x="972947" y="81356"/>
                </a:lnTo>
                <a:lnTo>
                  <a:pt x="954786" y="80518"/>
                </a:lnTo>
                <a:lnTo>
                  <a:pt x="944689" y="77012"/>
                </a:lnTo>
                <a:lnTo>
                  <a:pt x="940333" y="69405"/>
                </a:lnTo>
                <a:lnTo>
                  <a:pt x="939393" y="56248"/>
                </a:lnTo>
                <a:lnTo>
                  <a:pt x="939393" y="53606"/>
                </a:lnTo>
                <a:lnTo>
                  <a:pt x="940333" y="40449"/>
                </a:lnTo>
                <a:lnTo>
                  <a:pt x="944689" y="32842"/>
                </a:lnTo>
                <a:lnTo>
                  <a:pt x="954786" y="29337"/>
                </a:lnTo>
                <a:lnTo>
                  <a:pt x="972947" y="28486"/>
                </a:lnTo>
                <a:lnTo>
                  <a:pt x="976185" y="28486"/>
                </a:lnTo>
                <a:lnTo>
                  <a:pt x="994283" y="29337"/>
                </a:lnTo>
                <a:lnTo>
                  <a:pt x="1004392" y="32842"/>
                </a:lnTo>
                <a:lnTo>
                  <a:pt x="1008786" y="40449"/>
                </a:lnTo>
                <a:lnTo>
                  <a:pt x="1009738" y="53606"/>
                </a:lnTo>
                <a:lnTo>
                  <a:pt x="1009738" y="2476"/>
                </a:lnTo>
                <a:lnTo>
                  <a:pt x="976185" y="0"/>
                </a:lnTo>
                <a:lnTo>
                  <a:pt x="972947" y="0"/>
                </a:lnTo>
                <a:lnTo>
                  <a:pt x="936561" y="2679"/>
                </a:lnTo>
                <a:lnTo>
                  <a:pt x="914336" y="11607"/>
                </a:lnTo>
                <a:lnTo>
                  <a:pt x="903249" y="28130"/>
                </a:lnTo>
                <a:lnTo>
                  <a:pt x="900226" y="53606"/>
                </a:lnTo>
                <a:lnTo>
                  <a:pt x="900226" y="56248"/>
                </a:lnTo>
                <a:lnTo>
                  <a:pt x="914336" y="98196"/>
                </a:lnTo>
                <a:lnTo>
                  <a:pt x="972947" y="109855"/>
                </a:lnTo>
                <a:lnTo>
                  <a:pt x="976185" y="109855"/>
                </a:lnTo>
                <a:lnTo>
                  <a:pt x="1034796" y="98196"/>
                </a:lnTo>
                <a:lnTo>
                  <a:pt x="1048905" y="56248"/>
                </a:lnTo>
                <a:lnTo>
                  <a:pt x="1048905" y="53606"/>
                </a:lnTo>
                <a:close/>
              </a:path>
              <a:path w="5516245" h="274320">
                <a:moveTo>
                  <a:pt x="1215517" y="53606"/>
                </a:moveTo>
                <a:lnTo>
                  <a:pt x="1201407" y="11607"/>
                </a:lnTo>
                <a:lnTo>
                  <a:pt x="1176362" y="2476"/>
                </a:lnTo>
                <a:lnTo>
                  <a:pt x="1176362" y="53606"/>
                </a:lnTo>
                <a:lnTo>
                  <a:pt x="1176362" y="56248"/>
                </a:lnTo>
                <a:lnTo>
                  <a:pt x="1175410" y="69405"/>
                </a:lnTo>
                <a:lnTo>
                  <a:pt x="1171016" y="77012"/>
                </a:lnTo>
                <a:lnTo>
                  <a:pt x="1160907" y="80518"/>
                </a:lnTo>
                <a:lnTo>
                  <a:pt x="1142809" y="81356"/>
                </a:lnTo>
                <a:lnTo>
                  <a:pt x="1139571" y="81356"/>
                </a:lnTo>
                <a:lnTo>
                  <a:pt x="1121410" y="80518"/>
                </a:lnTo>
                <a:lnTo>
                  <a:pt x="1111300" y="77012"/>
                </a:lnTo>
                <a:lnTo>
                  <a:pt x="1106944" y="69405"/>
                </a:lnTo>
                <a:lnTo>
                  <a:pt x="1106004" y="56248"/>
                </a:lnTo>
                <a:lnTo>
                  <a:pt x="1106004" y="53606"/>
                </a:lnTo>
                <a:lnTo>
                  <a:pt x="1106944" y="40449"/>
                </a:lnTo>
                <a:lnTo>
                  <a:pt x="1111300" y="32842"/>
                </a:lnTo>
                <a:lnTo>
                  <a:pt x="1121410" y="29337"/>
                </a:lnTo>
                <a:lnTo>
                  <a:pt x="1139571" y="28486"/>
                </a:lnTo>
                <a:lnTo>
                  <a:pt x="1142809" y="28486"/>
                </a:lnTo>
                <a:lnTo>
                  <a:pt x="1160907" y="29337"/>
                </a:lnTo>
                <a:lnTo>
                  <a:pt x="1171016" y="32842"/>
                </a:lnTo>
                <a:lnTo>
                  <a:pt x="1175410" y="40449"/>
                </a:lnTo>
                <a:lnTo>
                  <a:pt x="1176362" y="53606"/>
                </a:lnTo>
                <a:lnTo>
                  <a:pt x="1176362" y="2476"/>
                </a:lnTo>
                <a:lnTo>
                  <a:pt x="1142809" y="0"/>
                </a:lnTo>
                <a:lnTo>
                  <a:pt x="1139571" y="0"/>
                </a:lnTo>
                <a:lnTo>
                  <a:pt x="1103185" y="2679"/>
                </a:lnTo>
                <a:lnTo>
                  <a:pt x="1080960" y="11607"/>
                </a:lnTo>
                <a:lnTo>
                  <a:pt x="1069873" y="28130"/>
                </a:lnTo>
                <a:lnTo>
                  <a:pt x="1066850" y="53606"/>
                </a:lnTo>
                <a:lnTo>
                  <a:pt x="1066850" y="56248"/>
                </a:lnTo>
                <a:lnTo>
                  <a:pt x="1080960" y="98196"/>
                </a:lnTo>
                <a:lnTo>
                  <a:pt x="1139571" y="109855"/>
                </a:lnTo>
                <a:lnTo>
                  <a:pt x="1142809" y="109855"/>
                </a:lnTo>
                <a:lnTo>
                  <a:pt x="1201407" y="98196"/>
                </a:lnTo>
                <a:lnTo>
                  <a:pt x="1215517" y="56248"/>
                </a:lnTo>
                <a:lnTo>
                  <a:pt x="1215517" y="53606"/>
                </a:lnTo>
                <a:close/>
              </a:path>
              <a:path w="5516245" h="274320">
                <a:moveTo>
                  <a:pt x="1347114" y="79895"/>
                </a:moveTo>
                <a:lnTo>
                  <a:pt x="1273505" y="79895"/>
                </a:lnTo>
                <a:lnTo>
                  <a:pt x="1273505" y="2794"/>
                </a:lnTo>
                <a:lnTo>
                  <a:pt x="1269682" y="1612"/>
                </a:lnTo>
                <a:lnTo>
                  <a:pt x="1235684" y="1612"/>
                </a:lnTo>
                <a:lnTo>
                  <a:pt x="1235684" y="108381"/>
                </a:lnTo>
                <a:lnTo>
                  <a:pt x="1325918" y="108381"/>
                </a:lnTo>
                <a:lnTo>
                  <a:pt x="1336929" y="107772"/>
                </a:lnTo>
                <a:lnTo>
                  <a:pt x="1343355" y="105156"/>
                </a:lnTo>
                <a:lnTo>
                  <a:pt x="1346365" y="99339"/>
                </a:lnTo>
                <a:lnTo>
                  <a:pt x="1347114" y="89154"/>
                </a:lnTo>
                <a:lnTo>
                  <a:pt x="1347114" y="79895"/>
                </a:lnTo>
                <a:close/>
              </a:path>
              <a:path w="5516245" h="274320">
                <a:moveTo>
                  <a:pt x="1367904" y="103936"/>
                </a:moveTo>
                <a:lnTo>
                  <a:pt x="1367675" y="103581"/>
                </a:lnTo>
                <a:lnTo>
                  <a:pt x="1367548" y="103174"/>
                </a:lnTo>
                <a:lnTo>
                  <a:pt x="1366964" y="100507"/>
                </a:lnTo>
                <a:lnTo>
                  <a:pt x="1366901" y="100215"/>
                </a:lnTo>
                <a:lnTo>
                  <a:pt x="1366774" y="100037"/>
                </a:lnTo>
                <a:lnTo>
                  <a:pt x="1366367" y="99504"/>
                </a:lnTo>
                <a:lnTo>
                  <a:pt x="1365415" y="99034"/>
                </a:lnTo>
                <a:lnTo>
                  <a:pt x="1366608" y="98679"/>
                </a:lnTo>
                <a:lnTo>
                  <a:pt x="1366850" y="98437"/>
                </a:lnTo>
                <a:lnTo>
                  <a:pt x="1367434" y="97840"/>
                </a:lnTo>
                <a:lnTo>
                  <a:pt x="1367332" y="95656"/>
                </a:lnTo>
                <a:lnTo>
                  <a:pt x="1367015" y="95059"/>
                </a:lnTo>
                <a:lnTo>
                  <a:pt x="1366481" y="94653"/>
                </a:lnTo>
                <a:lnTo>
                  <a:pt x="1365770" y="94234"/>
                </a:lnTo>
                <a:lnTo>
                  <a:pt x="1365262" y="94056"/>
                </a:lnTo>
                <a:lnTo>
                  <a:pt x="1365008" y="94056"/>
                </a:lnTo>
                <a:lnTo>
                  <a:pt x="1365008" y="96126"/>
                </a:lnTo>
                <a:lnTo>
                  <a:pt x="1365008" y="98018"/>
                </a:lnTo>
                <a:lnTo>
                  <a:pt x="1363992" y="98437"/>
                </a:lnTo>
                <a:lnTo>
                  <a:pt x="1361681" y="98437"/>
                </a:lnTo>
                <a:lnTo>
                  <a:pt x="1361681" y="95656"/>
                </a:lnTo>
                <a:lnTo>
                  <a:pt x="1364475" y="95656"/>
                </a:lnTo>
                <a:lnTo>
                  <a:pt x="1365008" y="96126"/>
                </a:lnTo>
                <a:lnTo>
                  <a:pt x="1365008" y="94056"/>
                </a:lnTo>
                <a:lnTo>
                  <a:pt x="1360258" y="94056"/>
                </a:lnTo>
                <a:lnTo>
                  <a:pt x="1359369" y="94234"/>
                </a:lnTo>
                <a:lnTo>
                  <a:pt x="1359369" y="103936"/>
                </a:lnTo>
                <a:lnTo>
                  <a:pt x="1361617" y="103936"/>
                </a:lnTo>
                <a:lnTo>
                  <a:pt x="1361617" y="100037"/>
                </a:lnTo>
                <a:lnTo>
                  <a:pt x="1363941" y="100037"/>
                </a:lnTo>
                <a:lnTo>
                  <a:pt x="1364526" y="100507"/>
                </a:lnTo>
                <a:lnTo>
                  <a:pt x="1364703" y="101574"/>
                </a:lnTo>
                <a:lnTo>
                  <a:pt x="1365008" y="102704"/>
                </a:lnTo>
                <a:lnTo>
                  <a:pt x="1365072" y="102997"/>
                </a:lnTo>
                <a:lnTo>
                  <a:pt x="1365186" y="103581"/>
                </a:lnTo>
                <a:lnTo>
                  <a:pt x="1365478" y="103936"/>
                </a:lnTo>
                <a:lnTo>
                  <a:pt x="1367904" y="103936"/>
                </a:lnTo>
                <a:close/>
              </a:path>
              <a:path w="5516245" h="274320">
                <a:moveTo>
                  <a:pt x="1373124" y="93459"/>
                </a:moveTo>
                <a:lnTo>
                  <a:pt x="1370761" y="91097"/>
                </a:lnTo>
                <a:lnTo>
                  <a:pt x="1370647" y="94653"/>
                </a:lnTo>
                <a:lnTo>
                  <a:pt x="1370647" y="103174"/>
                </a:lnTo>
                <a:lnTo>
                  <a:pt x="1367497" y="106603"/>
                </a:lnTo>
                <a:lnTo>
                  <a:pt x="1358836" y="106603"/>
                </a:lnTo>
                <a:lnTo>
                  <a:pt x="1355636" y="103174"/>
                </a:lnTo>
                <a:lnTo>
                  <a:pt x="1355636" y="94653"/>
                </a:lnTo>
                <a:lnTo>
                  <a:pt x="1355966" y="94234"/>
                </a:lnTo>
                <a:lnTo>
                  <a:pt x="1358836" y="91097"/>
                </a:lnTo>
                <a:lnTo>
                  <a:pt x="1367497" y="91097"/>
                </a:lnTo>
                <a:lnTo>
                  <a:pt x="1370330" y="94234"/>
                </a:lnTo>
                <a:lnTo>
                  <a:pt x="1370647" y="94653"/>
                </a:lnTo>
                <a:lnTo>
                  <a:pt x="1370647" y="90982"/>
                </a:lnTo>
                <a:lnTo>
                  <a:pt x="1368806" y="89141"/>
                </a:lnTo>
                <a:lnTo>
                  <a:pt x="1357591" y="89141"/>
                </a:lnTo>
                <a:lnTo>
                  <a:pt x="1353134" y="93459"/>
                </a:lnTo>
                <a:lnTo>
                  <a:pt x="1353134" y="104355"/>
                </a:lnTo>
                <a:lnTo>
                  <a:pt x="1357591" y="108673"/>
                </a:lnTo>
                <a:lnTo>
                  <a:pt x="1368806" y="108673"/>
                </a:lnTo>
                <a:lnTo>
                  <a:pt x="1370876" y="106603"/>
                </a:lnTo>
                <a:lnTo>
                  <a:pt x="1373124" y="104355"/>
                </a:lnTo>
                <a:lnTo>
                  <a:pt x="1373124" y="93459"/>
                </a:lnTo>
                <a:close/>
              </a:path>
              <a:path w="5516245" h="274320">
                <a:moveTo>
                  <a:pt x="5068290" y="204800"/>
                </a:moveTo>
                <a:lnTo>
                  <a:pt x="5060353" y="204317"/>
                </a:lnTo>
                <a:lnTo>
                  <a:pt x="5052415" y="203835"/>
                </a:lnTo>
                <a:lnTo>
                  <a:pt x="5051171" y="214858"/>
                </a:lnTo>
                <a:lnTo>
                  <a:pt x="5068011" y="215887"/>
                </a:lnTo>
                <a:lnTo>
                  <a:pt x="5068290" y="204800"/>
                </a:lnTo>
                <a:close/>
              </a:path>
              <a:path w="5516245" h="274320">
                <a:moveTo>
                  <a:pt x="5113312" y="208457"/>
                </a:moveTo>
                <a:lnTo>
                  <a:pt x="5105387" y="207797"/>
                </a:lnTo>
                <a:lnTo>
                  <a:pt x="5097462" y="207137"/>
                </a:lnTo>
                <a:lnTo>
                  <a:pt x="5096091" y="218147"/>
                </a:lnTo>
                <a:lnTo>
                  <a:pt x="5112893" y="219532"/>
                </a:lnTo>
                <a:lnTo>
                  <a:pt x="5113312" y="208457"/>
                </a:lnTo>
                <a:close/>
              </a:path>
              <a:path w="5516245" h="274320">
                <a:moveTo>
                  <a:pt x="5158321" y="212331"/>
                </a:moveTo>
                <a:lnTo>
                  <a:pt x="5150409" y="211518"/>
                </a:lnTo>
                <a:lnTo>
                  <a:pt x="5142484" y="210858"/>
                </a:lnTo>
                <a:lnTo>
                  <a:pt x="5140972" y="221856"/>
                </a:lnTo>
                <a:lnTo>
                  <a:pt x="5149380" y="222554"/>
                </a:lnTo>
                <a:lnTo>
                  <a:pt x="5157775" y="223418"/>
                </a:lnTo>
                <a:lnTo>
                  <a:pt x="5158321" y="212331"/>
                </a:lnTo>
                <a:close/>
              </a:path>
              <a:path w="5516245" h="274320">
                <a:moveTo>
                  <a:pt x="5203253" y="217017"/>
                </a:moveTo>
                <a:lnTo>
                  <a:pt x="5195341" y="216192"/>
                </a:lnTo>
                <a:lnTo>
                  <a:pt x="5187429" y="215366"/>
                </a:lnTo>
                <a:lnTo>
                  <a:pt x="5185791" y="226339"/>
                </a:lnTo>
                <a:lnTo>
                  <a:pt x="5202567" y="228092"/>
                </a:lnTo>
                <a:lnTo>
                  <a:pt x="5203253" y="217017"/>
                </a:lnTo>
                <a:close/>
              </a:path>
              <a:path w="5516245" h="274320">
                <a:moveTo>
                  <a:pt x="5248135" y="222046"/>
                </a:moveTo>
                <a:lnTo>
                  <a:pt x="5240248" y="221056"/>
                </a:lnTo>
                <a:lnTo>
                  <a:pt x="5232362" y="220065"/>
                </a:lnTo>
                <a:lnTo>
                  <a:pt x="5230584" y="231013"/>
                </a:lnTo>
                <a:lnTo>
                  <a:pt x="5247335" y="233108"/>
                </a:lnTo>
                <a:lnTo>
                  <a:pt x="5248135" y="222046"/>
                </a:lnTo>
                <a:close/>
              </a:path>
              <a:path w="5516245" h="274320">
                <a:moveTo>
                  <a:pt x="5292966" y="227672"/>
                </a:moveTo>
                <a:lnTo>
                  <a:pt x="5285079" y="226682"/>
                </a:lnTo>
                <a:lnTo>
                  <a:pt x="5277193" y="225691"/>
                </a:lnTo>
                <a:lnTo>
                  <a:pt x="5275288" y="236626"/>
                </a:lnTo>
                <a:lnTo>
                  <a:pt x="5292039" y="238721"/>
                </a:lnTo>
                <a:lnTo>
                  <a:pt x="5292966" y="227672"/>
                </a:lnTo>
                <a:close/>
              </a:path>
              <a:path w="5516245" h="274320">
                <a:moveTo>
                  <a:pt x="5337708" y="233807"/>
                </a:moveTo>
                <a:lnTo>
                  <a:pt x="5329847" y="232651"/>
                </a:lnTo>
                <a:lnTo>
                  <a:pt x="5321986" y="231495"/>
                </a:lnTo>
                <a:lnTo>
                  <a:pt x="5319954" y="242404"/>
                </a:lnTo>
                <a:lnTo>
                  <a:pt x="5336654" y="244856"/>
                </a:lnTo>
                <a:lnTo>
                  <a:pt x="5337708" y="233807"/>
                </a:lnTo>
                <a:close/>
              </a:path>
              <a:path w="5516245" h="274320">
                <a:moveTo>
                  <a:pt x="5382399" y="240360"/>
                </a:moveTo>
                <a:lnTo>
                  <a:pt x="5374538" y="239204"/>
                </a:lnTo>
                <a:lnTo>
                  <a:pt x="5366677" y="238048"/>
                </a:lnTo>
                <a:lnTo>
                  <a:pt x="5364531" y="248932"/>
                </a:lnTo>
                <a:lnTo>
                  <a:pt x="5381218" y="251383"/>
                </a:lnTo>
                <a:lnTo>
                  <a:pt x="5382399" y="240360"/>
                </a:lnTo>
                <a:close/>
              </a:path>
              <a:path w="5516245" h="274320">
                <a:moveTo>
                  <a:pt x="5427002" y="247535"/>
                </a:moveTo>
                <a:lnTo>
                  <a:pt x="5419166" y="246227"/>
                </a:lnTo>
                <a:lnTo>
                  <a:pt x="5411330" y="244919"/>
                </a:lnTo>
                <a:lnTo>
                  <a:pt x="5409069" y="255778"/>
                </a:lnTo>
                <a:lnTo>
                  <a:pt x="5425706" y="258559"/>
                </a:lnTo>
                <a:lnTo>
                  <a:pt x="5427002" y="247535"/>
                </a:lnTo>
                <a:close/>
              </a:path>
              <a:path w="5516245" h="274320">
                <a:moveTo>
                  <a:pt x="5471541" y="255016"/>
                </a:moveTo>
                <a:lnTo>
                  <a:pt x="5463705" y="253695"/>
                </a:lnTo>
                <a:lnTo>
                  <a:pt x="5455869" y="252387"/>
                </a:lnTo>
                <a:lnTo>
                  <a:pt x="5453494" y="263220"/>
                </a:lnTo>
                <a:lnTo>
                  <a:pt x="5470131" y="266014"/>
                </a:lnTo>
                <a:lnTo>
                  <a:pt x="5471541" y="255016"/>
                </a:lnTo>
                <a:close/>
              </a:path>
              <a:path w="5516245" h="274320">
                <a:moveTo>
                  <a:pt x="5515965" y="263169"/>
                </a:moveTo>
                <a:lnTo>
                  <a:pt x="5508155" y="261696"/>
                </a:lnTo>
                <a:lnTo>
                  <a:pt x="5500344" y="260223"/>
                </a:lnTo>
                <a:lnTo>
                  <a:pt x="5497855" y="271030"/>
                </a:lnTo>
                <a:lnTo>
                  <a:pt x="5514441" y="274154"/>
                </a:lnTo>
                <a:lnTo>
                  <a:pt x="5515965" y="2631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44500" y="417639"/>
            <a:ext cx="5441315" cy="3192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b="1">
                <a:solidFill>
                  <a:srgbClr val="0485C8"/>
                </a:solidFill>
                <a:latin typeface="Verdana"/>
                <a:cs typeface="Verdana"/>
              </a:rPr>
              <a:t>IN</a:t>
            </a:r>
            <a:r>
              <a:rPr dirty="0" sz="900" spc="25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900" spc="145" b="1">
                <a:solidFill>
                  <a:srgbClr val="0485C8"/>
                </a:solidFill>
                <a:latin typeface="Verdana"/>
                <a:cs typeface="Verdana"/>
              </a:rPr>
              <a:t>SUMMARY</a:t>
            </a: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90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9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</a:pPr>
            <a:r>
              <a:rPr dirty="0" sz="1200" spc="75" b="1">
                <a:solidFill>
                  <a:srgbClr val="0485C8"/>
                </a:solidFill>
                <a:latin typeface="Verdana"/>
                <a:cs typeface="Verdana"/>
              </a:rPr>
              <a:t>THE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85" b="1">
                <a:solidFill>
                  <a:srgbClr val="0485C8"/>
                </a:solidFill>
                <a:latin typeface="Verdana"/>
                <a:cs typeface="Verdana"/>
              </a:rPr>
              <a:t>PORTACOOL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70" b="1">
                <a:solidFill>
                  <a:srgbClr val="0485C8"/>
                </a:solidFill>
                <a:latin typeface="Verdana"/>
                <a:cs typeface="Verdana"/>
              </a:rPr>
              <a:t>BRAND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25" b="1">
                <a:solidFill>
                  <a:srgbClr val="0485C8"/>
                </a:solidFill>
                <a:latin typeface="Verdana"/>
                <a:cs typeface="Verdana"/>
              </a:rPr>
              <a:t>GUIDE: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-25" b="1">
                <a:solidFill>
                  <a:srgbClr val="0485C8"/>
                </a:solidFill>
                <a:latin typeface="Verdana"/>
                <a:cs typeface="Verdana"/>
              </a:rPr>
              <a:t>BUILT</a:t>
            </a:r>
            <a:r>
              <a:rPr dirty="0" sz="1200" spc="-114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100" b="1">
                <a:solidFill>
                  <a:srgbClr val="0485C8"/>
                </a:solidFill>
                <a:latin typeface="Verdana"/>
                <a:cs typeface="Verdana"/>
              </a:rPr>
              <a:t>TO</a:t>
            </a:r>
            <a:r>
              <a:rPr dirty="0" sz="1200" spc="-120" b="1">
                <a:solidFill>
                  <a:srgbClr val="0485C8"/>
                </a:solidFill>
                <a:latin typeface="Verdana"/>
                <a:cs typeface="Verdana"/>
              </a:rPr>
              <a:t> </a:t>
            </a:r>
            <a:r>
              <a:rPr dirty="0" sz="1200" spc="50" b="1">
                <a:solidFill>
                  <a:srgbClr val="0485C8"/>
                </a:solidFill>
                <a:latin typeface="Verdana"/>
                <a:cs typeface="Verdana"/>
              </a:rPr>
              <a:t>LEAD</a:t>
            </a:r>
            <a:endParaRPr sz="1200">
              <a:latin typeface="Verdana"/>
              <a:cs typeface="Verdana"/>
            </a:endParaRPr>
          </a:p>
          <a:p>
            <a:pPr algn="just" marL="12700" marR="10160">
              <a:lnSpc>
                <a:spcPct val="125000"/>
              </a:lnSpc>
              <a:spcBef>
                <a:spcPts val="735"/>
              </a:spcBef>
            </a:pP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Guide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i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more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tha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set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of</a:t>
            </a:r>
            <a:r>
              <a:rPr dirty="0" sz="800" spc="-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rules—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it’s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blueprint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leadership,</a:t>
            </a:r>
            <a:r>
              <a:rPr dirty="0" sz="800" spc="-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consistency,</a:t>
            </a:r>
            <a:r>
              <a:rPr dirty="0" sz="800" spc="-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impact.</a:t>
            </a:r>
            <a:r>
              <a:rPr dirty="0" sz="800" spc="-1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word,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image,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message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create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reflects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who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are,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what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stand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for,</a:t>
            </a:r>
            <a:r>
              <a:rPr dirty="0" sz="800" spc="-8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why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lead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industry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6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evaporative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cooling.</a:t>
            </a:r>
            <a:r>
              <a:rPr dirty="0" sz="800" spc="-9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guide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designed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empower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every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employee,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partner,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communicator</a:t>
            </a:r>
            <a:r>
              <a:rPr dirty="0" sz="800" spc="-7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uphold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 spc="-6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clarity,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confidence,</a:t>
            </a:r>
            <a:r>
              <a:rPr dirty="0" sz="800" spc="-7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precision.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ct val="125000"/>
              </a:lnSpc>
            </a:pPr>
            <a:r>
              <a:rPr dirty="0" sz="800" spc="-55">
                <a:solidFill>
                  <a:srgbClr val="102D4F"/>
                </a:solidFill>
                <a:latin typeface="Arial"/>
                <a:cs typeface="Arial"/>
              </a:rPr>
              <a:t>For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over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30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years,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has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built its reputation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on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durability,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innovation, 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five-star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customer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care.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brand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is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Texas 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Tough,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engineered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perform,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trusted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worldwide—and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communication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should reflect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that.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From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bold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headlines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product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descriptions, customer conversations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digital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content,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messaging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must</a:t>
            </a:r>
            <a:r>
              <a:rPr dirty="0" sz="800" spc="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always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reinforce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Portacool’s</a:t>
            </a:r>
            <a:r>
              <a:rPr dirty="0" sz="800" spc="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superiority, reliability,</a:t>
            </a:r>
            <a:r>
              <a:rPr dirty="0" sz="800" spc="-4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commitment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keeping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people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cool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toughest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conditions.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8255">
              <a:lnSpc>
                <a:spcPct val="125000"/>
              </a:lnSpc>
            </a:pP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With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guide,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ensure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that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every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 interaction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is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powerful,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professional,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and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unmistakably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on-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brand.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When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50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speak,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we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speak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as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leader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portable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solutions—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strong,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authoritative,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and unwavering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in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our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promise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to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deliver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cooling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where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others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can’t.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800">
              <a:latin typeface="Arial"/>
              <a:cs typeface="Arial"/>
            </a:endParaRPr>
          </a:p>
          <a:p>
            <a:pPr algn="just" marL="12700" marR="9525">
              <a:lnSpc>
                <a:spcPct val="125000"/>
              </a:lnSpc>
            </a:pPr>
            <a:r>
              <a:rPr dirty="0" sz="800" spc="-90">
                <a:solidFill>
                  <a:srgbClr val="102D4F"/>
                </a:solidFill>
                <a:latin typeface="Arial"/>
                <a:cs typeface="Arial"/>
              </a:rPr>
              <a:t>So</a:t>
            </a:r>
            <a:r>
              <a:rPr dirty="0" sz="800" spc="3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use</a:t>
            </a:r>
            <a:r>
              <a:rPr dirty="0" sz="800" spc="-2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this</a:t>
            </a:r>
            <a:r>
              <a:rPr dirty="0" sz="800" spc="-5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guide.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Own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it.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Live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it.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102D4F"/>
                </a:solidFill>
                <a:latin typeface="Arial"/>
                <a:cs typeface="Arial"/>
              </a:rPr>
              <a:t>Because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when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 you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communicate the Portacool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brand,</a:t>
            </a:r>
            <a:r>
              <a:rPr dirty="0" sz="800" spc="-4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you’re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not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just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sharing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 information—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you’re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reinforcing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102D4F"/>
                </a:solidFill>
                <a:latin typeface="Arial"/>
                <a:cs typeface="Arial"/>
              </a:rPr>
              <a:t>the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Portacool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legacy.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4500" y="3891255"/>
            <a:ext cx="1222375" cy="633095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85"/>
              </a:spcBef>
            </a:pP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Robert</a:t>
            </a:r>
            <a:r>
              <a:rPr dirty="0" sz="800" spc="-30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b="1">
                <a:solidFill>
                  <a:srgbClr val="102D4F"/>
                </a:solidFill>
                <a:latin typeface="Tahoma"/>
                <a:cs typeface="Tahoma"/>
              </a:rPr>
              <a:t>“Bobby”</a:t>
            </a:r>
            <a:r>
              <a:rPr dirty="0" sz="800" spc="-25" b="1">
                <a:solidFill>
                  <a:srgbClr val="102D4F"/>
                </a:solidFill>
                <a:latin typeface="Tahoma"/>
                <a:cs typeface="Tahoma"/>
              </a:rPr>
              <a:t> </a:t>
            </a:r>
            <a:r>
              <a:rPr dirty="0" sz="800" spc="-10" b="1">
                <a:solidFill>
                  <a:srgbClr val="102D4F"/>
                </a:solidFill>
                <a:latin typeface="Tahoma"/>
                <a:cs typeface="Tahoma"/>
              </a:rPr>
              <a:t>Deraco </a:t>
            </a:r>
            <a:r>
              <a:rPr dirty="0" sz="800" spc="-15">
                <a:solidFill>
                  <a:srgbClr val="102D4F"/>
                </a:solidFill>
                <a:latin typeface="Arial"/>
                <a:cs typeface="Arial"/>
              </a:rPr>
              <a:t>Chief</a:t>
            </a:r>
            <a:r>
              <a:rPr dirty="0" sz="800" spc="-3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Marketing</a:t>
            </a:r>
            <a:r>
              <a:rPr dirty="0" sz="800" spc="-5">
                <a:solidFill>
                  <a:srgbClr val="102D4F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Officer Portacool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800" spc="-10">
                <a:solidFill>
                  <a:srgbClr val="102D4F"/>
                </a:solidFill>
                <a:latin typeface="Arial"/>
                <a:cs typeface="Arial"/>
              </a:rPr>
              <a:t>March </a:t>
            </a:r>
            <a:r>
              <a:rPr dirty="0" sz="800" spc="-20">
                <a:solidFill>
                  <a:srgbClr val="102D4F"/>
                </a:solidFill>
                <a:latin typeface="Arial"/>
                <a:cs typeface="Arial"/>
              </a:rPr>
              <a:t>2025</a:t>
            </a:r>
            <a:endParaRPr sz="800">
              <a:latin typeface="Arial"/>
              <a:cs typeface="Arial"/>
            </a:endParaRPr>
          </a:p>
        </p:txBody>
      </p:sp>
      <p:pic>
        <p:nvPicPr>
          <p:cNvPr id="5" name="object 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4041647"/>
            <a:ext cx="9144000" cy="2816352"/>
          </a:xfrm>
          <a:prstGeom prst="rect">
            <a:avLst/>
          </a:prstGeom>
        </p:spPr>
      </p:pic>
      <p:sp>
        <p:nvSpPr>
          <p:cNvPr id="6" name="object 6" descr="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69"/>
              </a:lnSpc>
            </a:pPr>
            <a:r>
              <a:rPr dirty="0" spc="240"/>
              <a:t>PORTACOOL</a:t>
            </a:r>
            <a:r>
              <a:rPr dirty="0" spc="100"/>
              <a:t> </a:t>
            </a:r>
            <a:r>
              <a:rPr dirty="0" spc="215"/>
              <a:t>BRAND</a:t>
            </a:r>
            <a:r>
              <a:rPr dirty="0" spc="100"/>
              <a:t> </a:t>
            </a:r>
            <a:r>
              <a:rPr dirty="0" spc="145"/>
              <a:t>GUIDE </a:t>
            </a:r>
          </a:p>
        </p:txBody>
      </p:sp>
      <p:sp>
        <p:nvSpPr>
          <p:cNvPr id="7" name="object 7" descr="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6350">
              <a:lnSpc>
                <a:spcPts val="969"/>
              </a:lnSpc>
            </a:pPr>
            <a:fld id="{81D60167-4931-47E6-BA6A-407CBD079E47}" type="slidenum">
              <a:rPr dirty="0" spc="175"/>
              <a:t>60</a:t>
            </a:fld>
            <a:r>
              <a:rPr dirty="0" spc="175"/>
              <a:t> </a:t>
            </a: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0"/>
            <a:ext cx="9144000" cy="7315200"/>
            <a:chOff x="0" y="0"/>
            <a:chExt cx="9144000" cy="731520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9144000" cy="7315200"/>
            </a:xfrm>
            <a:prstGeom prst="rect">
              <a:avLst/>
            </a:prstGeom>
          </p:spPr>
        </p:pic>
        <p:sp>
          <p:nvSpPr>
            <p:cNvPr id="4" name="object 4" descr=""/>
            <p:cNvSpPr/>
            <p:nvPr/>
          </p:nvSpPr>
          <p:spPr>
            <a:xfrm>
              <a:off x="457202" y="5753427"/>
              <a:ext cx="2590800" cy="207645"/>
            </a:xfrm>
            <a:custGeom>
              <a:avLst/>
              <a:gdLst/>
              <a:ahLst/>
              <a:cxnLst/>
              <a:rect l="l" t="t" r="r" b="b"/>
              <a:pathLst>
                <a:path w="2590800" h="207645">
                  <a:moveTo>
                    <a:pt x="2374773" y="3047"/>
                  </a:moveTo>
                  <a:lnTo>
                    <a:pt x="2331466" y="3047"/>
                  </a:lnTo>
                  <a:lnTo>
                    <a:pt x="2331466" y="204495"/>
                  </a:lnTo>
                  <a:lnTo>
                    <a:pt x="2501709" y="204495"/>
                  </a:lnTo>
                  <a:lnTo>
                    <a:pt x="2522490" y="203344"/>
                  </a:lnTo>
                  <a:lnTo>
                    <a:pt x="2534627" y="198402"/>
                  </a:lnTo>
                  <a:lnTo>
                    <a:pt x="2540307" y="187436"/>
                  </a:lnTo>
                  <a:lnTo>
                    <a:pt x="2541714" y="168211"/>
                  </a:lnTo>
                  <a:lnTo>
                    <a:pt x="2541714" y="150736"/>
                  </a:lnTo>
                  <a:lnTo>
                    <a:pt x="2402827" y="150736"/>
                  </a:lnTo>
                  <a:lnTo>
                    <a:pt x="2402827" y="27431"/>
                  </a:lnTo>
                  <a:lnTo>
                    <a:pt x="2401374" y="14272"/>
                  </a:lnTo>
                  <a:lnTo>
                    <a:pt x="2396615" y="6929"/>
                  </a:lnTo>
                  <a:lnTo>
                    <a:pt x="2387948" y="3741"/>
                  </a:lnTo>
                  <a:lnTo>
                    <a:pt x="2374773" y="3047"/>
                  </a:lnTo>
                  <a:close/>
                </a:path>
                <a:path w="2590800" h="207645">
                  <a:moveTo>
                    <a:pt x="2156231" y="0"/>
                  </a:moveTo>
                  <a:lnTo>
                    <a:pt x="2150122" y="0"/>
                  </a:lnTo>
                  <a:lnTo>
                    <a:pt x="2081465" y="5048"/>
                  </a:lnTo>
                  <a:lnTo>
                    <a:pt x="2039545" y="21891"/>
                  </a:lnTo>
                  <a:lnTo>
                    <a:pt x="2018611" y="53074"/>
                  </a:lnTo>
                  <a:lnTo>
                    <a:pt x="2012911" y="101142"/>
                  </a:lnTo>
                  <a:lnTo>
                    <a:pt x="2012911" y="106133"/>
                  </a:lnTo>
                  <a:lnTo>
                    <a:pt x="2018544" y="153517"/>
                  </a:lnTo>
                  <a:lnTo>
                    <a:pt x="2018611" y="154082"/>
                  </a:lnTo>
                  <a:lnTo>
                    <a:pt x="2039545" y="185273"/>
                  </a:lnTo>
                  <a:lnTo>
                    <a:pt x="2081465" y="202178"/>
                  </a:lnTo>
                  <a:lnTo>
                    <a:pt x="2150122" y="207263"/>
                  </a:lnTo>
                  <a:lnTo>
                    <a:pt x="2156231" y="207263"/>
                  </a:lnTo>
                  <a:lnTo>
                    <a:pt x="2224879" y="202178"/>
                  </a:lnTo>
                  <a:lnTo>
                    <a:pt x="2266791" y="185273"/>
                  </a:lnTo>
                  <a:lnTo>
                    <a:pt x="2287719" y="154082"/>
                  </a:lnTo>
                  <a:lnTo>
                    <a:pt x="2287786" y="153517"/>
                  </a:lnTo>
                  <a:lnTo>
                    <a:pt x="2150122" y="153517"/>
                  </a:lnTo>
                  <a:lnTo>
                    <a:pt x="2115848" y="151918"/>
                  </a:lnTo>
                  <a:lnTo>
                    <a:pt x="2096785" y="145303"/>
                  </a:lnTo>
                  <a:lnTo>
                    <a:pt x="2088557" y="130950"/>
                  </a:lnTo>
                  <a:lnTo>
                    <a:pt x="2086787" y="106133"/>
                  </a:lnTo>
                  <a:lnTo>
                    <a:pt x="2086787" y="101142"/>
                  </a:lnTo>
                  <a:lnTo>
                    <a:pt x="2088557" y="76320"/>
                  </a:lnTo>
                  <a:lnTo>
                    <a:pt x="2096785" y="61968"/>
                  </a:lnTo>
                  <a:lnTo>
                    <a:pt x="2115848" y="55356"/>
                  </a:lnTo>
                  <a:lnTo>
                    <a:pt x="2150122" y="53759"/>
                  </a:lnTo>
                  <a:lnTo>
                    <a:pt x="2287800" y="53759"/>
                  </a:lnTo>
                  <a:lnTo>
                    <a:pt x="2287719" y="53074"/>
                  </a:lnTo>
                  <a:lnTo>
                    <a:pt x="2266791" y="21891"/>
                  </a:lnTo>
                  <a:lnTo>
                    <a:pt x="2224879" y="5048"/>
                  </a:lnTo>
                  <a:lnTo>
                    <a:pt x="2156231" y="0"/>
                  </a:lnTo>
                  <a:close/>
                </a:path>
                <a:path w="2590800" h="207645">
                  <a:moveTo>
                    <a:pt x="2287800" y="53759"/>
                  </a:moveTo>
                  <a:lnTo>
                    <a:pt x="2156231" y="53759"/>
                  </a:lnTo>
                  <a:lnTo>
                    <a:pt x="2190378" y="55356"/>
                  </a:lnTo>
                  <a:lnTo>
                    <a:pt x="2209445" y="61968"/>
                  </a:lnTo>
                  <a:lnTo>
                    <a:pt x="2217733" y="76320"/>
                  </a:lnTo>
                  <a:lnTo>
                    <a:pt x="2219540" y="101142"/>
                  </a:lnTo>
                  <a:lnTo>
                    <a:pt x="2219540" y="106133"/>
                  </a:lnTo>
                  <a:lnTo>
                    <a:pt x="2217733" y="130950"/>
                  </a:lnTo>
                  <a:lnTo>
                    <a:pt x="2209445" y="145303"/>
                  </a:lnTo>
                  <a:lnTo>
                    <a:pt x="2190378" y="151918"/>
                  </a:lnTo>
                  <a:lnTo>
                    <a:pt x="2156231" y="153517"/>
                  </a:lnTo>
                  <a:lnTo>
                    <a:pt x="2287786" y="153517"/>
                  </a:lnTo>
                  <a:lnTo>
                    <a:pt x="2293416" y="106133"/>
                  </a:lnTo>
                  <a:lnTo>
                    <a:pt x="2293416" y="101142"/>
                  </a:lnTo>
                  <a:lnTo>
                    <a:pt x="2287800" y="53759"/>
                  </a:lnTo>
                  <a:close/>
                </a:path>
                <a:path w="2590800" h="207645">
                  <a:moveTo>
                    <a:pt x="1841855" y="0"/>
                  </a:moveTo>
                  <a:lnTo>
                    <a:pt x="1835734" y="0"/>
                  </a:lnTo>
                  <a:lnTo>
                    <a:pt x="1767078" y="5048"/>
                  </a:lnTo>
                  <a:lnTo>
                    <a:pt x="1725163" y="21891"/>
                  </a:lnTo>
                  <a:lnTo>
                    <a:pt x="1704233" y="53074"/>
                  </a:lnTo>
                  <a:lnTo>
                    <a:pt x="1698536" y="101142"/>
                  </a:lnTo>
                  <a:lnTo>
                    <a:pt x="1698536" y="106133"/>
                  </a:lnTo>
                  <a:lnTo>
                    <a:pt x="1704166" y="153517"/>
                  </a:lnTo>
                  <a:lnTo>
                    <a:pt x="1767078" y="202178"/>
                  </a:lnTo>
                  <a:lnTo>
                    <a:pt x="1835734" y="207263"/>
                  </a:lnTo>
                  <a:lnTo>
                    <a:pt x="1841855" y="207263"/>
                  </a:lnTo>
                  <a:lnTo>
                    <a:pt x="1910505" y="202178"/>
                  </a:lnTo>
                  <a:lnTo>
                    <a:pt x="1952421" y="185273"/>
                  </a:lnTo>
                  <a:lnTo>
                    <a:pt x="1973354" y="154082"/>
                  </a:lnTo>
                  <a:lnTo>
                    <a:pt x="1973421" y="153517"/>
                  </a:lnTo>
                  <a:lnTo>
                    <a:pt x="1835734" y="153517"/>
                  </a:lnTo>
                  <a:lnTo>
                    <a:pt x="1801467" y="151918"/>
                  </a:lnTo>
                  <a:lnTo>
                    <a:pt x="1782408" y="145303"/>
                  </a:lnTo>
                  <a:lnTo>
                    <a:pt x="1774181" y="130950"/>
                  </a:lnTo>
                  <a:lnTo>
                    <a:pt x="1772412" y="106133"/>
                  </a:lnTo>
                  <a:lnTo>
                    <a:pt x="1772412" y="101142"/>
                  </a:lnTo>
                  <a:lnTo>
                    <a:pt x="1774181" y="76320"/>
                  </a:lnTo>
                  <a:lnTo>
                    <a:pt x="1782408" y="61968"/>
                  </a:lnTo>
                  <a:lnTo>
                    <a:pt x="1801467" y="55356"/>
                  </a:lnTo>
                  <a:lnTo>
                    <a:pt x="1835734" y="53759"/>
                  </a:lnTo>
                  <a:lnTo>
                    <a:pt x="1973435" y="53759"/>
                  </a:lnTo>
                  <a:lnTo>
                    <a:pt x="1973354" y="53074"/>
                  </a:lnTo>
                  <a:lnTo>
                    <a:pt x="1952421" y="21891"/>
                  </a:lnTo>
                  <a:lnTo>
                    <a:pt x="1910505" y="5048"/>
                  </a:lnTo>
                  <a:lnTo>
                    <a:pt x="1841855" y="0"/>
                  </a:lnTo>
                  <a:close/>
                </a:path>
                <a:path w="2590800" h="207645">
                  <a:moveTo>
                    <a:pt x="1973435" y="53759"/>
                  </a:moveTo>
                  <a:lnTo>
                    <a:pt x="1841855" y="53759"/>
                  </a:lnTo>
                  <a:lnTo>
                    <a:pt x="1876002" y="55356"/>
                  </a:lnTo>
                  <a:lnTo>
                    <a:pt x="1895070" y="61968"/>
                  </a:lnTo>
                  <a:lnTo>
                    <a:pt x="1903357" y="76320"/>
                  </a:lnTo>
                  <a:lnTo>
                    <a:pt x="1905165" y="101142"/>
                  </a:lnTo>
                  <a:lnTo>
                    <a:pt x="1905165" y="106133"/>
                  </a:lnTo>
                  <a:lnTo>
                    <a:pt x="1903357" y="130950"/>
                  </a:lnTo>
                  <a:lnTo>
                    <a:pt x="1895070" y="145303"/>
                  </a:lnTo>
                  <a:lnTo>
                    <a:pt x="1876002" y="151918"/>
                  </a:lnTo>
                  <a:lnTo>
                    <a:pt x="1841855" y="153517"/>
                  </a:lnTo>
                  <a:lnTo>
                    <a:pt x="1973421" y="153517"/>
                  </a:lnTo>
                  <a:lnTo>
                    <a:pt x="1979053" y="106133"/>
                  </a:lnTo>
                  <a:lnTo>
                    <a:pt x="1979053" y="101142"/>
                  </a:lnTo>
                  <a:lnTo>
                    <a:pt x="1973435" y="53759"/>
                  </a:lnTo>
                  <a:close/>
                </a:path>
                <a:path w="2590800" h="207645">
                  <a:moveTo>
                    <a:pt x="1622729" y="2222"/>
                  </a:moveTo>
                  <a:lnTo>
                    <a:pt x="1552181" y="2222"/>
                  </a:lnTo>
                  <a:lnTo>
                    <a:pt x="1487293" y="7179"/>
                  </a:lnTo>
                  <a:lnTo>
                    <a:pt x="1447165" y="23591"/>
                  </a:lnTo>
                  <a:lnTo>
                    <a:pt x="1426772" y="53770"/>
                  </a:lnTo>
                  <a:lnTo>
                    <a:pt x="1421091" y="100025"/>
                  </a:lnTo>
                  <a:lnTo>
                    <a:pt x="1421091" y="106959"/>
                  </a:lnTo>
                  <a:lnTo>
                    <a:pt x="1426106" y="155017"/>
                  </a:lnTo>
                  <a:lnTo>
                    <a:pt x="1445364" y="185100"/>
                  </a:lnTo>
                  <a:lnTo>
                    <a:pt x="1485192" y="200637"/>
                  </a:lnTo>
                  <a:lnTo>
                    <a:pt x="1551914" y="205054"/>
                  </a:lnTo>
                  <a:lnTo>
                    <a:pt x="1626057" y="205054"/>
                  </a:lnTo>
                  <a:lnTo>
                    <a:pt x="1646838" y="203902"/>
                  </a:lnTo>
                  <a:lnTo>
                    <a:pt x="1658975" y="198958"/>
                  </a:lnTo>
                  <a:lnTo>
                    <a:pt x="1664654" y="187984"/>
                  </a:lnTo>
                  <a:lnTo>
                    <a:pt x="1666062" y="168744"/>
                  </a:lnTo>
                  <a:lnTo>
                    <a:pt x="1666062" y="151295"/>
                  </a:lnTo>
                  <a:lnTo>
                    <a:pt x="1552181" y="151295"/>
                  </a:lnTo>
                  <a:lnTo>
                    <a:pt x="1521333" y="149909"/>
                  </a:lnTo>
                  <a:lnTo>
                    <a:pt x="1504100" y="143743"/>
                  </a:lnTo>
                  <a:lnTo>
                    <a:pt x="1496604" y="129783"/>
                  </a:lnTo>
                  <a:lnTo>
                    <a:pt x="1494967" y="105016"/>
                  </a:lnTo>
                  <a:lnTo>
                    <a:pt x="1494967" y="102260"/>
                  </a:lnTo>
                  <a:lnTo>
                    <a:pt x="1496604" y="77485"/>
                  </a:lnTo>
                  <a:lnTo>
                    <a:pt x="1504100" y="63522"/>
                  </a:lnTo>
                  <a:lnTo>
                    <a:pt x="1521333" y="57354"/>
                  </a:lnTo>
                  <a:lnTo>
                    <a:pt x="1552181" y="55968"/>
                  </a:lnTo>
                  <a:lnTo>
                    <a:pt x="1662722" y="55968"/>
                  </a:lnTo>
                  <a:lnTo>
                    <a:pt x="1662722" y="38519"/>
                  </a:lnTo>
                  <a:lnTo>
                    <a:pt x="1661314" y="19287"/>
                  </a:lnTo>
                  <a:lnTo>
                    <a:pt x="1655637" y="8316"/>
                  </a:lnTo>
                  <a:lnTo>
                    <a:pt x="1643503" y="3373"/>
                  </a:lnTo>
                  <a:lnTo>
                    <a:pt x="1622729" y="2222"/>
                  </a:lnTo>
                  <a:close/>
                </a:path>
                <a:path w="2590800" h="207645">
                  <a:moveTo>
                    <a:pt x="1048397" y="56794"/>
                  </a:moveTo>
                  <a:lnTo>
                    <a:pt x="976744" y="56794"/>
                  </a:lnTo>
                  <a:lnTo>
                    <a:pt x="976744" y="180124"/>
                  </a:lnTo>
                  <a:lnTo>
                    <a:pt x="978197" y="193281"/>
                  </a:lnTo>
                  <a:lnTo>
                    <a:pt x="982956" y="200620"/>
                  </a:lnTo>
                  <a:lnTo>
                    <a:pt x="991622" y="203803"/>
                  </a:lnTo>
                  <a:lnTo>
                    <a:pt x="1004798" y="204495"/>
                  </a:lnTo>
                  <a:lnTo>
                    <a:pt x="1048397" y="204495"/>
                  </a:lnTo>
                  <a:lnTo>
                    <a:pt x="1048397" y="56794"/>
                  </a:lnTo>
                  <a:close/>
                </a:path>
                <a:path w="2590800" h="207645">
                  <a:moveTo>
                    <a:pt x="1273632" y="3047"/>
                  </a:moveTo>
                  <a:lnTo>
                    <a:pt x="1223365" y="3047"/>
                  </a:lnTo>
                  <a:lnTo>
                    <a:pt x="1115606" y="204495"/>
                  </a:lnTo>
                  <a:lnTo>
                    <a:pt x="1161986" y="204495"/>
                  </a:lnTo>
                  <a:lnTo>
                    <a:pt x="1175443" y="204045"/>
                  </a:lnTo>
                  <a:lnTo>
                    <a:pt x="1184478" y="201933"/>
                  </a:lnTo>
                  <a:lnTo>
                    <a:pt x="1190807" y="197015"/>
                  </a:lnTo>
                  <a:lnTo>
                    <a:pt x="1196149" y="188150"/>
                  </a:lnTo>
                  <a:lnTo>
                    <a:pt x="1260284" y="55143"/>
                  </a:lnTo>
                  <a:lnTo>
                    <a:pt x="1331977" y="55143"/>
                  </a:lnTo>
                  <a:lnTo>
                    <a:pt x="1317790" y="28549"/>
                  </a:lnTo>
                  <a:lnTo>
                    <a:pt x="1309683" y="15558"/>
                  </a:lnTo>
                  <a:lnTo>
                    <a:pt x="1301026" y="7793"/>
                  </a:lnTo>
                  <a:lnTo>
                    <a:pt x="1289711" y="4030"/>
                  </a:lnTo>
                  <a:lnTo>
                    <a:pt x="1273632" y="3047"/>
                  </a:lnTo>
                  <a:close/>
                </a:path>
                <a:path w="2590800" h="207645">
                  <a:moveTo>
                    <a:pt x="1331977" y="55143"/>
                  </a:moveTo>
                  <a:lnTo>
                    <a:pt x="1260284" y="55143"/>
                  </a:lnTo>
                  <a:lnTo>
                    <a:pt x="1290015" y="116928"/>
                  </a:lnTo>
                  <a:lnTo>
                    <a:pt x="1254747" y="116928"/>
                  </a:lnTo>
                  <a:lnTo>
                    <a:pt x="1231976" y="164325"/>
                  </a:lnTo>
                  <a:lnTo>
                    <a:pt x="1312786" y="164325"/>
                  </a:lnTo>
                  <a:lnTo>
                    <a:pt x="1324457" y="188150"/>
                  </a:lnTo>
                  <a:lnTo>
                    <a:pt x="1329797" y="197015"/>
                  </a:lnTo>
                  <a:lnTo>
                    <a:pt x="1336124" y="201933"/>
                  </a:lnTo>
                  <a:lnTo>
                    <a:pt x="1345158" y="204045"/>
                  </a:lnTo>
                  <a:lnTo>
                    <a:pt x="1358620" y="204495"/>
                  </a:lnTo>
                  <a:lnTo>
                    <a:pt x="1411655" y="204495"/>
                  </a:lnTo>
                  <a:lnTo>
                    <a:pt x="1331977" y="55143"/>
                  </a:lnTo>
                  <a:close/>
                </a:path>
                <a:path w="2590800" h="207645">
                  <a:moveTo>
                    <a:pt x="1101166" y="3047"/>
                  </a:moveTo>
                  <a:lnTo>
                    <a:pt x="883970" y="3047"/>
                  </a:lnTo>
                  <a:lnTo>
                    <a:pt x="883970" y="20510"/>
                  </a:lnTo>
                  <a:lnTo>
                    <a:pt x="903194" y="55643"/>
                  </a:lnTo>
                  <a:lnTo>
                    <a:pt x="923975" y="56794"/>
                  </a:lnTo>
                  <a:lnTo>
                    <a:pt x="1141158" y="56794"/>
                  </a:lnTo>
                  <a:lnTo>
                    <a:pt x="1141158" y="39344"/>
                  </a:lnTo>
                  <a:lnTo>
                    <a:pt x="1139780" y="20510"/>
                  </a:lnTo>
                  <a:lnTo>
                    <a:pt x="1139751" y="20112"/>
                  </a:lnTo>
                  <a:lnTo>
                    <a:pt x="1134073" y="9142"/>
                  </a:lnTo>
                  <a:lnTo>
                    <a:pt x="1121940" y="4199"/>
                  </a:lnTo>
                  <a:lnTo>
                    <a:pt x="1101166" y="3047"/>
                  </a:lnTo>
                  <a:close/>
                </a:path>
                <a:path w="2590800" h="207645">
                  <a:moveTo>
                    <a:pt x="762901" y="3047"/>
                  </a:moveTo>
                  <a:lnTo>
                    <a:pt x="605701" y="3047"/>
                  </a:lnTo>
                  <a:lnTo>
                    <a:pt x="605701" y="180124"/>
                  </a:lnTo>
                  <a:lnTo>
                    <a:pt x="607155" y="193281"/>
                  </a:lnTo>
                  <a:lnTo>
                    <a:pt x="611917" y="200620"/>
                  </a:lnTo>
                  <a:lnTo>
                    <a:pt x="620585" y="203803"/>
                  </a:lnTo>
                  <a:lnTo>
                    <a:pt x="633755" y="204495"/>
                  </a:lnTo>
                  <a:lnTo>
                    <a:pt x="675411" y="204495"/>
                  </a:lnTo>
                  <a:lnTo>
                    <a:pt x="675411" y="147408"/>
                  </a:lnTo>
                  <a:lnTo>
                    <a:pt x="822402" y="147408"/>
                  </a:lnTo>
                  <a:lnTo>
                    <a:pt x="816229" y="139103"/>
                  </a:lnTo>
                  <a:lnTo>
                    <a:pt x="836385" y="130016"/>
                  </a:lnTo>
                  <a:lnTo>
                    <a:pt x="849587" y="116279"/>
                  </a:lnTo>
                  <a:lnTo>
                    <a:pt x="855758" y="100304"/>
                  </a:lnTo>
                  <a:lnTo>
                    <a:pt x="675411" y="100304"/>
                  </a:lnTo>
                  <a:lnTo>
                    <a:pt x="675411" y="50431"/>
                  </a:lnTo>
                  <a:lnTo>
                    <a:pt x="855758" y="50431"/>
                  </a:lnTo>
                  <a:lnTo>
                    <a:pt x="854520" y="41511"/>
                  </a:lnTo>
                  <a:lnTo>
                    <a:pt x="839063" y="19572"/>
                  </a:lnTo>
                  <a:lnTo>
                    <a:pt x="809548" y="7036"/>
                  </a:lnTo>
                  <a:lnTo>
                    <a:pt x="762901" y="3047"/>
                  </a:lnTo>
                  <a:close/>
                </a:path>
                <a:path w="2590800" h="207645">
                  <a:moveTo>
                    <a:pt x="822402" y="147408"/>
                  </a:moveTo>
                  <a:lnTo>
                    <a:pt x="746785" y="147408"/>
                  </a:lnTo>
                  <a:lnTo>
                    <a:pt x="774280" y="188429"/>
                  </a:lnTo>
                  <a:lnTo>
                    <a:pt x="780319" y="196785"/>
                  </a:lnTo>
                  <a:lnTo>
                    <a:pt x="786539" y="201658"/>
                  </a:lnTo>
                  <a:lnTo>
                    <a:pt x="795726" y="203933"/>
                  </a:lnTo>
                  <a:lnTo>
                    <a:pt x="810666" y="204495"/>
                  </a:lnTo>
                  <a:lnTo>
                    <a:pt x="864831" y="204495"/>
                  </a:lnTo>
                  <a:lnTo>
                    <a:pt x="822402" y="147408"/>
                  </a:lnTo>
                  <a:close/>
                </a:path>
                <a:path w="2590800" h="207645">
                  <a:moveTo>
                    <a:pt x="855758" y="50431"/>
                  </a:moveTo>
                  <a:lnTo>
                    <a:pt x="759294" y="50431"/>
                  </a:lnTo>
                  <a:lnTo>
                    <a:pt x="772140" y="51512"/>
                  </a:lnTo>
                  <a:lnTo>
                    <a:pt x="780637" y="55346"/>
                  </a:lnTo>
                  <a:lnTo>
                    <a:pt x="785333" y="62818"/>
                  </a:lnTo>
                  <a:lnTo>
                    <a:pt x="786777" y="74815"/>
                  </a:lnTo>
                  <a:lnTo>
                    <a:pt x="786777" y="75920"/>
                  </a:lnTo>
                  <a:lnTo>
                    <a:pt x="785333" y="87917"/>
                  </a:lnTo>
                  <a:lnTo>
                    <a:pt x="780637" y="95389"/>
                  </a:lnTo>
                  <a:lnTo>
                    <a:pt x="772140" y="99223"/>
                  </a:lnTo>
                  <a:lnTo>
                    <a:pt x="759294" y="100304"/>
                  </a:lnTo>
                  <a:lnTo>
                    <a:pt x="855758" y="100304"/>
                  </a:lnTo>
                  <a:lnTo>
                    <a:pt x="856800" y="97606"/>
                  </a:lnTo>
                  <a:lnTo>
                    <a:pt x="858787" y="75920"/>
                  </a:lnTo>
                  <a:lnTo>
                    <a:pt x="858888" y="74815"/>
                  </a:lnTo>
                  <a:lnTo>
                    <a:pt x="858989" y="73710"/>
                  </a:lnTo>
                  <a:lnTo>
                    <a:pt x="855758" y="50431"/>
                  </a:lnTo>
                  <a:close/>
                </a:path>
                <a:path w="2590800" h="207645">
                  <a:moveTo>
                    <a:pt x="430466" y="0"/>
                  </a:moveTo>
                  <a:lnTo>
                    <a:pt x="424357" y="0"/>
                  </a:lnTo>
                  <a:lnTo>
                    <a:pt x="355702" y="5048"/>
                  </a:lnTo>
                  <a:lnTo>
                    <a:pt x="313786" y="21891"/>
                  </a:lnTo>
                  <a:lnTo>
                    <a:pt x="292857" y="53074"/>
                  </a:lnTo>
                  <a:lnTo>
                    <a:pt x="287159" y="101142"/>
                  </a:lnTo>
                  <a:lnTo>
                    <a:pt x="287159" y="106133"/>
                  </a:lnTo>
                  <a:lnTo>
                    <a:pt x="292790" y="153517"/>
                  </a:lnTo>
                  <a:lnTo>
                    <a:pt x="355702" y="202178"/>
                  </a:lnTo>
                  <a:lnTo>
                    <a:pt x="424357" y="207263"/>
                  </a:lnTo>
                  <a:lnTo>
                    <a:pt x="430466" y="207263"/>
                  </a:lnTo>
                  <a:lnTo>
                    <a:pt x="499129" y="202178"/>
                  </a:lnTo>
                  <a:lnTo>
                    <a:pt x="541048" y="185273"/>
                  </a:lnTo>
                  <a:lnTo>
                    <a:pt x="561979" y="154082"/>
                  </a:lnTo>
                  <a:lnTo>
                    <a:pt x="562046" y="153517"/>
                  </a:lnTo>
                  <a:lnTo>
                    <a:pt x="424357" y="153517"/>
                  </a:lnTo>
                  <a:lnTo>
                    <a:pt x="390091" y="151918"/>
                  </a:lnTo>
                  <a:lnTo>
                    <a:pt x="371032" y="145303"/>
                  </a:lnTo>
                  <a:lnTo>
                    <a:pt x="362805" y="130950"/>
                  </a:lnTo>
                  <a:lnTo>
                    <a:pt x="361035" y="106133"/>
                  </a:lnTo>
                  <a:lnTo>
                    <a:pt x="361035" y="101142"/>
                  </a:lnTo>
                  <a:lnTo>
                    <a:pt x="362805" y="76320"/>
                  </a:lnTo>
                  <a:lnTo>
                    <a:pt x="371032" y="61968"/>
                  </a:lnTo>
                  <a:lnTo>
                    <a:pt x="390091" y="55356"/>
                  </a:lnTo>
                  <a:lnTo>
                    <a:pt x="424357" y="53759"/>
                  </a:lnTo>
                  <a:lnTo>
                    <a:pt x="562060" y="53759"/>
                  </a:lnTo>
                  <a:lnTo>
                    <a:pt x="561979" y="53074"/>
                  </a:lnTo>
                  <a:lnTo>
                    <a:pt x="541048" y="21891"/>
                  </a:lnTo>
                  <a:lnTo>
                    <a:pt x="499129" y="5048"/>
                  </a:lnTo>
                  <a:lnTo>
                    <a:pt x="430466" y="0"/>
                  </a:lnTo>
                  <a:close/>
                </a:path>
                <a:path w="2590800" h="207645">
                  <a:moveTo>
                    <a:pt x="562060" y="53759"/>
                  </a:moveTo>
                  <a:lnTo>
                    <a:pt x="430466" y="53759"/>
                  </a:lnTo>
                  <a:lnTo>
                    <a:pt x="464617" y="55356"/>
                  </a:lnTo>
                  <a:lnTo>
                    <a:pt x="483693" y="61968"/>
                  </a:lnTo>
                  <a:lnTo>
                    <a:pt x="491990" y="76320"/>
                  </a:lnTo>
                  <a:lnTo>
                    <a:pt x="493801" y="101142"/>
                  </a:lnTo>
                  <a:lnTo>
                    <a:pt x="493801" y="106133"/>
                  </a:lnTo>
                  <a:lnTo>
                    <a:pt x="491990" y="130950"/>
                  </a:lnTo>
                  <a:lnTo>
                    <a:pt x="483693" y="145303"/>
                  </a:lnTo>
                  <a:lnTo>
                    <a:pt x="464617" y="151918"/>
                  </a:lnTo>
                  <a:lnTo>
                    <a:pt x="430466" y="153517"/>
                  </a:lnTo>
                  <a:lnTo>
                    <a:pt x="562046" y="153517"/>
                  </a:lnTo>
                  <a:lnTo>
                    <a:pt x="567677" y="106133"/>
                  </a:lnTo>
                  <a:lnTo>
                    <a:pt x="567677" y="101142"/>
                  </a:lnTo>
                  <a:lnTo>
                    <a:pt x="562060" y="53759"/>
                  </a:lnTo>
                  <a:close/>
                </a:path>
                <a:path w="2590800" h="207645">
                  <a:moveTo>
                    <a:pt x="157480" y="3047"/>
                  </a:moveTo>
                  <a:lnTo>
                    <a:pt x="0" y="3047"/>
                  </a:lnTo>
                  <a:lnTo>
                    <a:pt x="0" y="180124"/>
                  </a:lnTo>
                  <a:lnTo>
                    <a:pt x="1454" y="193281"/>
                  </a:lnTo>
                  <a:lnTo>
                    <a:pt x="6216" y="200620"/>
                  </a:lnTo>
                  <a:lnTo>
                    <a:pt x="14884" y="203803"/>
                  </a:lnTo>
                  <a:lnTo>
                    <a:pt x="28054" y="204495"/>
                  </a:lnTo>
                  <a:lnTo>
                    <a:pt x="69710" y="204495"/>
                  </a:lnTo>
                  <a:lnTo>
                    <a:pt x="69710" y="150177"/>
                  </a:lnTo>
                  <a:lnTo>
                    <a:pt x="157746" y="150177"/>
                  </a:lnTo>
                  <a:lnTo>
                    <a:pt x="203959" y="146109"/>
                  </a:lnTo>
                  <a:lnTo>
                    <a:pt x="233325" y="133419"/>
                  </a:lnTo>
                  <a:lnTo>
                    <a:pt x="248788" y="111376"/>
                  </a:lnTo>
                  <a:lnTo>
                    <a:pt x="250065" y="102260"/>
                  </a:lnTo>
                  <a:lnTo>
                    <a:pt x="69710" y="102260"/>
                  </a:lnTo>
                  <a:lnTo>
                    <a:pt x="69710" y="51269"/>
                  </a:lnTo>
                  <a:lnTo>
                    <a:pt x="250142" y="51269"/>
                  </a:lnTo>
                  <a:lnTo>
                    <a:pt x="248823" y="41747"/>
                  </a:lnTo>
                  <a:lnTo>
                    <a:pt x="233397" y="19711"/>
                  </a:lnTo>
                  <a:lnTo>
                    <a:pt x="203964" y="7080"/>
                  </a:lnTo>
                  <a:lnTo>
                    <a:pt x="157480" y="3047"/>
                  </a:lnTo>
                  <a:close/>
                </a:path>
                <a:path w="2590800" h="207645">
                  <a:moveTo>
                    <a:pt x="250142" y="51269"/>
                  </a:moveTo>
                  <a:lnTo>
                    <a:pt x="153860" y="51269"/>
                  </a:lnTo>
                  <a:lnTo>
                    <a:pt x="166669" y="52355"/>
                  </a:lnTo>
                  <a:lnTo>
                    <a:pt x="175074" y="56218"/>
                  </a:lnTo>
                  <a:lnTo>
                    <a:pt x="179676" y="63769"/>
                  </a:lnTo>
                  <a:lnTo>
                    <a:pt x="181076" y="75920"/>
                  </a:lnTo>
                  <a:lnTo>
                    <a:pt x="181076" y="77584"/>
                  </a:lnTo>
                  <a:lnTo>
                    <a:pt x="179676" y="89744"/>
                  </a:lnTo>
                  <a:lnTo>
                    <a:pt x="175074" y="97304"/>
                  </a:lnTo>
                  <a:lnTo>
                    <a:pt x="166669" y="101172"/>
                  </a:lnTo>
                  <a:lnTo>
                    <a:pt x="153860" y="102260"/>
                  </a:lnTo>
                  <a:lnTo>
                    <a:pt x="250065" y="102260"/>
                  </a:lnTo>
                  <a:lnTo>
                    <a:pt x="253288" y="79247"/>
                  </a:lnTo>
                  <a:lnTo>
                    <a:pt x="253288" y="73990"/>
                  </a:lnTo>
                  <a:lnTo>
                    <a:pt x="250142" y="51269"/>
                  </a:lnTo>
                  <a:close/>
                </a:path>
                <a:path w="2590800" h="207645">
                  <a:moveTo>
                    <a:pt x="2571991" y="168198"/>
                  </a:moveTo>
                  <a:lnTo>
                    <a:pt x="2553194" y="187070"/>
                  </a:lnTo>
                  <a:lnTo>
                    <a:pt x="2554556" y="193792"/>
                  </a:lnTo>
                  <a:lnTo>
                    <a:pt x="2558592" y="199678"/>
                  </a:lnTo>
                  <a:lnTo>
                    <a:pt x="2564600" y="203617"/>
                  </a:lnTo>
                  <a:lnTo>
                    <a:pt x="2571991" y="205054"/>
                  </a:lnTo>
                  <a:lnTo>
                    <a:pt x="2579420" y="203617"/>
                  </a:lnTo>
                  <a:lnTo>
                    <a:pt x="2583169" y="201142"/>
                  </a:lnTo>
                  <a:lnTo>
                    <a:pt x="2563825" y="201142"/>
                  </a:lnTo>
                  <a:lnTo>
                    <a:pt x="2557780" y="194665"/>
                  </a:lnTo>
                  <a:lnTo>
                    <a:pt x="2557780" y="178587"/>
                  </a:lnTo>
                  <a:lnTo>
                    <a:pt x="2558385" y="177812"/>
                  </a:lnTo>
                  <a:lnTo>
                    <a:pt x="2563825" y="171881"/>
                  </a:lnTo>
                  <a:lnTo>
                    <a:pt x="2582850" y="171881"/>
                  </a:lnTo>
                  <a:lnTo>
                    <a:pt x="2579420" y="169631"/>
                  </a:lnTo>
                  <a:lnTo>
                    <a:pt x="2571991" y="168198"/>
                  </a:lnTo>
                  <a:close/>
                </a:path>
                <a:path w="2590800" h="207645">
                  <a:moveTo>
                    <a:pt x="2582850" y="171881"/>
                  </a:moveTo>
                  <a:lnTo>
                    <a:pt x="2580170" y="171881"/>
                  </a:lnTo>
                  <a:lnTo>
                    <a:pt x="2585506" y="177812"/>
                  </a:lnTo>
                  <a:lnTo>
                    <a:pt x="2586101" y="178587"/>
                  </a:lnTo>
                  <a:lnTo>
                    <a:pt x="2586101" y="194665"/>
                  </a:lnTo>
                  <a:lnTo>
                    <a:pt x="2580170" y="201142"/>
                  </a:lnTo>
                  <a:lnTo>
                    <a:pt x="2583169" y="201142"/>
                  </a:lnTo>
                  <a:lnTo>
                    <a:pt x="2585386" y="199678"/>
                  </a:lnTo>
                  <a:lnTo>
                    <a:pt x="2589357" y="193792"/>
                  </a:lnTo>
                  <a:lnTo>
                    <a:pt x="2590689" y="187070"/>
                  </a:lnTo>
                  <a:lnTo>
                    <a:pt x="2590643" y="185737"/>
                  </a:lnTo>
                  <a:lnTo>
                    <a:pt x="2589357" y="179364"/>
                  </a:lnTo>
                  <a:lnTo>
                    <a:pt x="2585386" y="173545"/>
                  </a:lnTo>
                  <a:lnTo>
                    <a:pt x="2582850" y="171881"/>
                  </a:lnTo>
                  <a:close/>
                </a:path>
                <a:path w="2590800" h="207645">
                  <a:moveTo>
                    <a:pt x="2575356" y="177241"/>
                  </a:moveTo>
                  <a:lnTo>
                    <a:pt x="2568854" y="177241"/>
                  </a:lnTo>
                  <a:lnTo>
                    <a:pt x="2566517" y="177469"/>
                  </a:lnTo>
                  <a:lnTo>
                    <a:pt x="2564828" y="177812"/>
                  </a:lnTo>
                  <a:lnTo>
                    <a:pt x="2564828" y="196113"/>
                  </a:lnTo>
                  <a:lnTo>
                    <a:pt x="2569083" y="196113"/>
                  </a:lnTo>
                  <a:lnTo>
                    <a:pt x="2569083" y="188747"/>
                  </a:lnTo>
                  <a:lnTo>
                    <a:pt x="2578784" y="188747"/>
                  </a:lnTo>
                  <a:lnTo>
                    <a:pt x="2578036" y="187744"/>
                  </a:lnTo>
                  <a:lnTo>
                    <a:pt x="2576245" y="187070"/>
                  </a:lnTo>
                  <a:lnTo>
                    <a:pt x="2576245" y="186855"/>
                  </a:lnTo>
                  <a:lnTo>
                    <a:pt x="2578481" y="186181"/>
                  </a:lnTo>
                  <a:lnTo>
                    <a:pt x="2578929" y="185737"/>
                  </a:lnTo>
                  <a:lnTo>
                    <a:pt x="2569197" y="185737"/>
                  </a:lnTo>
                  <a:lnTo>
                    <a:pt x="2569197" y="180492"/>
                  </a:lnTo>
                  <a:lnTo>
                    <a:pt x="2579877" y="180492"/>
                  </a:lnTo>
                  <a:lnTo>
                    <a:pt x="2579269" y="179364"/>
                  </a:lnTo>
                  <a:lnTo>
                    <a:pt x="2578265" y="178587"/>
                  </a:lnTo>
                  <a:lnTo>
                    <a:pt x="2576918" y="177812"/>
                  </a:lnTo>
                  <a:lnTo>
                    <a:pt x="2575356" y="177241"/>
                  </a:lnTo>
                  <a:close/>
                </a:path>
                <a:path w="2590800" h="207645">
                  <a:moveTo>
                    <a:pt x="2578784" y="188747"/>
                  </a:moveTo>
                  <a:lnTo>
                    <a:pt x="2573451" y="188747"/>
                  </a:lnTo>
                  <a:lnTo>
                    <a:pt x="2574569" y="189649"/>
                  </a:lnTo>
                  <a:lnTo>
                    <a:pt x="2574912" y="191655"/>
                  </a:lnTo>
                  <a:lnTo>
                    <a:pt x="2575461" y="193792"/>
                  </a:lnTo>
                  <a:lnTo>
                    <a:pt x="2575801" y="195452"/>
                  </a:lnTo>
                  <a:lnTo>
                    <a:pt x="2576360" y="196113"/>
                  </a:lnTo>
                  <a:lnTo>
                    <a:pt x="2580944" y="196113"/>
                  </a:lnTo>
                  <a:lnTo>
                    <a:pt x="2580513" y="195452"/>
                  </a:lnTo>
                  <a:lnTo>
                    <a:pt x="2580271" y="194665"/>
                  </a:lnTo>
                  <a:lnTo>
                    <a:pt x="2580170" y="194335"/>
                  </a:lnTo>
                  <a:lnTo>
                    <a:pt x="2579634" y="191655"/>
                  </a:lnTo>
                  <a:lnTo>
                    <a:pt x="2579039" y="189090"/>
                  </a:lnTo>
                  <a:lnTo>
                    <a:pt x="2578784" y="188747"/>
                  </a:lnTo>
                  <a:close/>
                </a:path>
                <a:path w="2590800" h="207645">
                  <a:moveTo>
                    <a:pt x="2579877" y="180492"/>
                  </a:moveTo>
                  <a:lnTo>
                    <a:pt x="2574478" y="180492"/>
                  </a:lnTo>
                  <a:lnTo>
                    <a:pt x="2575458" y="181381"/>
                  </a:lnTo>
                  <a:lnTo>
                    <a:pt x="2575458" y="184950"/>
                  </a:lnTo>
                  <a:lnTo>
                    <a:pt x="2573566" y="185737"/>
                  </a:lnTo>
                  <a:lnTo>
                    <a:pt x="2578929" y="185737"/>
                  </a:lnTo>
                  <a:lnTo>
                    <a:pt x="2580055" y="184619"/>
                  </a:lnTo>
                  <a:lnTo>
                    <a:pt x="2580055" y="180822"/>
                  </a:lnTo>
                  <a:lnTo>
                    <a:pt x="2579877" y="1804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 txBox="1"/>
          <p:nvPr/>
        </p:nvSpPr>
        <p:spPr>
          <a:xfrm>
            <a:off x="444500" y="6158610"/>
            <a:ext cx="2192020" cy="736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000" spc="90">
                <a:solidFill>
                  <a:srgbClr val="D1D6DD"/>
                </a:solidFill>
                <a:latin typeface="Arial"/>
                <a:cs typeface="Arial"/>
              </a:rPr>
              <a:t>Por</a:t>
            </a:r>
            <a:r>
              <a:rPr dirty="0" sz="1000" spc="-150">
                <a:solidFill>
                  <a:srgbClr val="D1D6DD"/>
                </a:solidFill>
                <a:latin typeface="Arial"/>
                <a:cs typeface="Arial"/>
              </a:rPr>
              <a:t> </a:t>
            </a:r>
            <a:r>
              <a:rPr dirty="0" sz="1000" spc="125">
                <a:solidFill>
                  <a:srgbClr val="D1D6DD"/>
                </a:solidFill>
                <a:latin typeface="Arial"/>
                <a:cs typeface="Arial"/>
              </a:rPr>
              <a:t>tacool</a:t>
            </a:r>
            <a:r>
              <a:rPr dirty="0" sz="1000" spc="155">
                <a:solidFill>
                  <a:srgbClr val="D1D6DD"/>
                </a:solidFill>
                <a:latin typeface="Arial"/>
                <a:cs typeface="Arial"/>
              </a:rPr>
              <a:t> </a:t>
            </a:r>
            <a:r>
              <a:rPr dirty="0" sz="1000" spc="100">
                <a:solidFill>
                  <a:srgbClr val="D1D6DD"/>
                </a:solidFill>
                <a:latin typeface="Arial"/>
                <a:cs typeface="Arial"/>
              </a:rPr>
              <a:t>World</a:t>
            </a:r>
            <a:r>
              <a:rPr dirty="0" sz="1000" spc="155">
                <a:solidFill>
                  <a:srgbClr val="D1D6DD"/>
                </a:solidFill>
                <a:latin typeface="Arial"/>
                <a:cs typeface="Arial"/>
              </a:rPr>
              <a:t> </a:t>
            </a:r>
            <a:r>
              <a:rPr dirty="0" sz="1000" spc="120">
                <a:solidFill>
                  <a:srgbClr val="D1D6DD"/>
                </a:solidFill>
                <a:latin typeface="Arial"/>
                <a:cs typeface="Arial"/>
              </a:rPr>
              <a:t>Headquarters </a:t>
            </a:r>
            <a:r>
              <a:rPr dirty="0" sz="1000" spc="-30">
                <a:solidFill>
                  <a:srgbClr val="D1D6DD"/>
                </a:solidFill>
                <a:latin typeface="Arial"/>
                <a:cs typeface="Arial"/>
              </a:rPr>
              <a:t>7</a:t>
            </a:r>
            <a:r>
              <a:rPr dirty="0" sz="1000" spc="-150">
                <a:solidFill>
                  <a:srgbClr val="D1D6DD"/>
                </a:solidFill>
                <a:latin typeface="Arial"/>
                <a:cs typeface="Arial"/>
              </a:rPr>
              <a:t> </a:t>
            </a:r>
            <a:r>
              <a:rPr dirty="0" sz="1000" spc="-95">
                <a:solidFill>
                  <a:srgbClr val="D1D6DD"/>
                </a:solidFill>
                <a:latin typeface="Arial"/>
                <a:cs typeface="Arial"/>
              </a:rPr>
              <a:t>11</a:t>
            </a:r>
            <a:r>
              <a:rPr dirty="0" sz="1000" spc="135">
                <a:solidFill>
                  <a:srgbClr val="D1D6DD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D1D6DD"/>
                </a:solidFill>
                <a:latin typeface="Arial"/>
                <a:cs typeface="Arial"/>
              </a:rPr>
              <a:t>FM</a:t>
            </a:r>
            <a:r>
              <a:rPr dirty="0" sz="1000" spc="135">
                <a:solidFill>
                  <a:srgbClr val="D1D6DD"/>
                </a:solidFill>
                <a:latin typeface="Arial"/>
                <a:cs typeface="Arial"/>
              </a:rPr>
              <a:t> </a:t>
            </a:r>
            <a:r>
              <a:rPr dirty="0" sz="1000" spc="145">
                <a:solidFill>
                  <a:srgbClr val="D1D6DD"/>
                </a:solidFill>
                <a:latin typeface="Arial"/>
                <a:cs typeface="Arial"/>
              </a:rPr>
              <a:t>2468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00" spc="90">
                <a:solidFill>
                  <a:srgbClr val="D1D6DD"/>
                </a:solidFill>
                <a:latin typeface="Arial"/>
                <a:cs typeface="Arial"/>
              </a:rPr>
              <a:t>Center,</a:t>
            </a:r>
            <a:r>
              <a:rPr dirty="0" sz="1000" spc="135">
                <a:solidFill>
                  <a:srgbClr val="D1D6DD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D1D6DD"/>
                </a:solidFill>
                <a:latin typeface="Arial"/>
                <a:cs typeface="Arial"/>
              </a:rPr>
              <a:t>T</a:t>
            </a:r>
            <a:r>
              <a:rPr dirty="0" sz="1000" spc="-135">
                <a:solidFill>
                  <a:srgbClr val="D1D6DD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D1D6DD"/>
                </a:solidFill>
                <a:latin typeface="Arial"/>
                <a:cs typeface="Arial"/>
              </a:rPr>
              <a:t>X</a:t>
            </a:r>
            <a:r>
              <a:rPr dirty="0" sz="1000" spc="135">
                <a:solidFill>
                  <a:srgbClr val="D1D6DD"/>
                </a:solidFill>
                <a:latin typeface="Arial"/>
                <a:cs typeface="Arial"/>
              </a:rPr>
              <a:t> </a:t>
            </a:r>
            <a:r>
              <a:rPr dirty="0" sz="1000" spc="114">
                <a:solidFill>
                  <a:srgbClr val="D1D6DD"/>
                </a:solidFill>
                <a:latin typeface="Arial"/>
                <a:cs typeface="Arial"/>
              </a:rPr>
              <a:t>75935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00"/>
              </a:spcBef>
            </a:pPr>
            <a:r>
              <a:rPr dirty="0" sz="1000" spc="290" b="1">
                <a:solidFill>
                  <a:srgbClr val="D1D6DD"/>
                </a:solidFill>
                <a:latin typeface="Verdana"/>
                <a:cs typeface="Verdana"/>
              </a:rPr>
              <a:t>PORTACOOL</a:t>
            </a:r>
            <a:r>
              <a:rPr dirty="0" sz="1000" spc="-180" b="1">
                <a:solidFill>
                  <a:srgbClr val="D1D6DD"/>
                </a:solidFill>
                <a:latin typeface="Verdana"/>
                <a:cs typeface="Verdana"/>
              </a:rPr>
              <a:t> </a:t>
            </a:r>
            <a:r>
              <a:rPr dirty="0" sz="1000" spc="-60" b="1">
                <a:solidFill>
                  <a:srgbClr val="D1D6DD"/>
                </a:solidFill>
                <a:latin typeface="Verdana"/>
                <a:cs typeface="Verdana"/>
              </a:rPr>
              <a:t>.</a:t>
            </a:r>
            <a:r>
              <a:rPr dirty="0" sz="1000" spc="-250" b="1">
                <a:solidFill>
                  <a:srgbClr val="D1D6DD"/>
                </a:solidFill>
                <a:latin typeface="Verdana"/>
                <a:cs typeface="Verdana"/>
              </a:rPr>
              <a:t> </a:t>
            </a:r>
            <a:r>
              <a:rPr dirty="0" sz="1000" spc="290" b="1">
                <a:solidFill>
                  <a:srgbClr val="D1D6DD"/>
                </a:solidFill>
                <a:latin typeface="Verdana"/>
                <a:cs typeface="Verdana"/>
              </a:rPr>
              <a:t>COM </a:t>
            </a:r>
            <a:endParaRPr sz="10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102D4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2025-04-17T21:01:37Z</dcterms:created>
  <dcterms:modified xsi:type="dcterms:W3CDTF">2025-04-17T21:01:37Z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2025-03-30T00:00:00Z</vt:filetime>
  </property>
  <property fmtid="{D5CDD505-2E9C-101B-9397-08002B2CF9AE}" pid="3" name="Creator">
    <vt:lpwstr>Adobe InDesign 20.2 (Macintosh)</vt:lpwstr>
  </property>
  <property fmtid="{D5CDD505-2E9C-101B-9397-08002B2CF9AE}" pid="4" name="LastSaved">
    <vt:filetime>2025-04-17T00:00:00Z</vt:filetime>
  </property>
  <property fmtid="{D5CDD505-2E9C-101B-9397-08002B2CF9AE}" pid="5" name="Producer">
    <vt:lpwstr>Adobe PDF Library 17.0</vt:lpwstr>
  </property>
</Properties>
</file>